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sldIdLst>
    <p:sldId id="256" r:id="rId2"/>
    <p:sldId id="606" r:id="rId3"/>
    <p:sldId id="562" r:id="rId4"/>
    <p:sldId id="563" r:id="rId5"/>
    <p:sldId id="564" r:id="rId6"/>
    <p:sldId id="565" r:id="rId7"/>
    <p:sldId id="566" r:id="rId8"/>
    <p:sldId id="567" r:id="rId9"/>
    <p:sldId id="568" r:id="rId10"/>
    <p:sldId id="551" r:id="rId11"/>
    <p:sldId id="569" r:id="rId12"/>
    <p:sldId id="570" r:id="rId13"/>
    <p:sldId id="572" r:id="rId14"/>
    <p:sldId id="573" r:id="rId15"/>
    <p:sldId id="574" r:id="rId16"/>
    <p:sldId id="575" r:id="rId17"/>
    <p:sldId id="516" r:id="rId18"/>
    <p:sldId id="517" r:id="rId19"/>
    <p:sldId id="553" r:id="rId20"/>
    <p:sldId id="541" r:id="rId21"/>
    <p:sldId id="561" r:id="rId22"/>
    <p:sldId id="557" r:id="rId23"/>
    <p:sldId id="519" r:id="rId24"/>
    <p:sldId id="555" r:id="rId25"/>
    <p:sldId id="556" r:id="rId26"/>
    <p:sldId id="558" r:id="rId27"/>
    <p:sldId id="520" r:id="rId28"/>
    <p:sldId id="522" r:id="rId29"/>
    <p:sldId id="478" r:id="rId30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414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2C07EF-8E20-47B7-AFC4-68F76879B8DF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DC970E5-0784-4C2B-AAFE-513F95F95EC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637726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852E65C-1DD2-4BDF-A0D0-EAC8709DE504}" type="slidenum">
              <a:rPr lang="pt-BR"/>
              <a:pPr/>
              <a:t>3</a:t>
            </a:fld>
            <a:endParaRPr lang="pt-BR"/>
          </a:p>
        </p:txBody>
      </p:sp>
      <p:sp>
        <p:nvSpPr>
          <p:cNvPr id="44646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46467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defesa contra qualquer patógeno depende de vários passos: o primeiro é a barreira cutâneo-mucosa, composta pela pele, mucosa e suas secreções; essa barreira consegue bloquear por volta de 90% das infecções. Caso seja rompida, ativa-se a imunidade inata, que depende de fagócitos mono e polimorfonucleares, sistemas amplificadores da inflamação como a coagulação/fibrinólise, cininas e complemento, além das células dendríticas e NK; a união do sistema de barreiras com a imunidade adaptativa controla por volta de 97% das infecções. Caso a imunidade inata seja incapaz de conter a infecção, ativa-se a imunidade adaptativa, que depende de linfócitos T e B, é um sistema cognitivo, que aprende e tem memória.</a:t>
            </a:r>
          </a:p>
        </p:txBody>
      </p:sp>
      <p:sp>
        <p:nvSpPr>
          <p:cNvPr id="446468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169B3E87-3F0A-4771-A7D6-D24C242D8D42}" type="slidenum">
              <a:rPr lang="pt-BR" sz="1100" u="none"/>
              <a:pPr algn="r" eaLnBrk="1" hangingPunct="1"/>
              <a:t>3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27698361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5869F38-1420-4559-ABDF-9590CA710210}" type="slidenum">
              <a:rPr lang="pt-BR"/>
              <a:pPr/>
              <a:t>12</a:t>
            </a:fld>
            <a:endParaRPr lang="pt-BR"/>
          </a:p>
        </p:txBody>
      </p:sp>
      <p:sp>
        <p:nvSpPr>
          <p:cNvPr id="4628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2851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Uma vez ativado, o linfócito T naïve (Th0) começa a produzir IL-2, e várias outras citocinas. A IL-2, principal fator trófico para os linfócitos T humanos tem um papel importante na diferenciação das células T CD8+ a células T citotóxicas especificas. </a:t>
            </a:r>
          </a:p>
        </p:txBody>
      </p:sp>
      <p:sp>
        <p:nvSpPr>
          <p:cNvPr id="462852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F4F45316-42B5-4122-B291-416E967EB0DB}" type="slidenum">
              <a:rPr lang="pt-BR" sz="1100" u="none"/>
              <a:pPr algn="r" eaLnBrk="1" hangingPunct="1"/>
              <a:t>12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81113140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11CF2E6-4C60-4660-96EE-7CD53BF466B3}" type="slidenum">
              <a:rPr lang="pt-BR"/>
              <a:pPr/>
              <a:t>13</a:t>
            </a:fld>
            <a:endParaRPr lang="pt-BR"/>
          </a:p>
        </p:txBody>
      </p:sp>
      <p:sp>
        <p:nvSpPr>
          <p:cNvPr id="46694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6947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Existe uma tendência de que padrões muito polarizados de resposta T1 ou T2 tendam a inibir o padrão oposto, pela ação da IL-10 (suprimindo a resposta celular) ou do IFN-gama (suprimindo a resposta humoral).</a:t>
            </a:r>
          </a:p>
        </p:txBody>
      </p:sp>
      <p:sp>
        <p:nvSpPr>
          <p:cNvPr id="466948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AE489DD6-9B2C-407E-8F8A-B12125B05EFC}" type="slidenum">
              <a:rPr lang="pt-BR" sz="1100" u="none"/>
              <a:pPr algn="r" eaLnBrk="1" hangingPunct="1"/>
              <a:t>13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78214663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E647B53-349A-47F0-A8B7-C21FBE3816AE}" type="slidenum">
              <a:rPr lang="pt-BR"/>
              <a:pPr/>
              <a:t>14</a:t>
            </a:fld>
            <a:endParaRPr lang="pt-BR"/>
          </a:p>
        </p:txBody>
      </p:sp>
      <p:sp>
        <p:nvSpPr>
          <p:cNvPr id="46899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8995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Diversos mecanismos, tanto pertencentes à imunidade inata quanto adaptativa, podem efetuar a lise de uma célula-alvo. Da imunidade inata, o complexo de ataque do sistema complemento e as células NK; da imunidade adaptativa, os linfócitos T citotóxicos.</a:t>
            </a:r>
          </a:p>
        </p:txBody>
      </p:sp>
      <p:sp>
        <p:nvSpPr>
          <p:cNvPr id="468996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DC97BC49-19D3-4DD4-BD66-73C3016F6391}" type="slidenum">
              <a:rPr lang="pt-BR" sz="1100" u="none"/>
              <a:pPr algn="r" eaLnBrk="1" hangingPunct="1"/>
              <a:t>14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3736086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047335D-C861-47B4-A9F8-ED087812DDAD}" type="slidenum">
              <a:rPr lang="pt-BR"/>
              <a:pPr/>
              <a:t>15</a:t>
            </a:fld>
            <a:endParaRPr lang="pt-BR"/>
          </a:p>
        </p:txBody>
      </p:sp>
      <p:sp>
        <p:nvSpPr>
          <p:cNvPr id="47104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43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Microscopia eletrônica de varredura mostrando o ataque de células T citotóxicas a uma célula-alvo.</a:t>
            </a:r>
          </a:p>
        </p:txBody>
      </p:sp>
      <p:sp>
        <p:nvSpPr>
          <p:cNvPr id="471044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AB50ADE2-2618-4A50-A44C-46A60A8D9A07}" type="slidenum">
              <a:rPr lang="pt-BR" sz="1100" u="none"/>
              <a:pPr algn="r" eaLnBrk="1" hangingPunct="1"/>
              <a:t>15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3523821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27CD6C6-CBCF-4976-BDBB-C7BC5A44D84F}" type="slidenum">
              <a:rPr lang="pt-BR"/>
              <a:pPr/>
              <a:t>16</a:t>
            </a:fld>
            <a:endParaRPr lang="pt-BR"/>
          </a:p>
        </p:txBody>
      </p:sp>
      <p:sp>
        <p:nvSpPr>
          <p:cNvPr id="47309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3091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Célula citotóxica sobre o citoesqueleto de uma célula-alvo destruída.</a:t>
            </a:r>
          </a:p>
        </p:txBody>
      </p:sp>
      <p:sp>
        <p:nvSpPr>
          <p:cNvPr id="473092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EF3B95B2-39E5-4865-811B-693203269DCD}" type="slidenum">
              <a:rPr lang="pt-BR" sz="1100" u="none"/>
              <a:pPr algn="r" eaLnBrk="1" hangingPunct="1"/>
              <a:t>16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6659917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8FB16D5-FEE9-4866-BA6A-A0DEBD85D091}" type="slidenum">
              <a:rPr lang="pt-BR"/>
              <a:pPr/>
              <a:t>17</a:t>
            </a:fld>
            <a:endParaRPr lang="pt-BR"/>
          </a:p>
        </p:txBody>
      </p:sp>
      <p:sp>
        <p:nvSpPr>
          <p:cNvPr id="416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67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85571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995677F-E120-4687-B3A5-D70894F0A132}" type="slidenum">
              <a:rPr lang="pt-BR"/>
              <a:pPr/>
              <a:t>18</a:t>
            </a:fld>
            <a:endParaRPr lang="pt-BR"/>
          </a:p>
        </p:txBody>
      </p:sp>
      <p:sp>
        <p:nvSpPr>
          <p:cNvPr id="418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88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50117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62DAAD2-AFF9-4991-8AD4-5C1B3E4AE434}" type="slidenum">
              <a:rPr lang="pt-BR"/>
              <a:pPr/>
              <a:t>19</a:t>
            </a:fld>
            <a:endParaRPr lang="pt-BR"/>
          </a:p>
        </p:txBody>
      </p:sp>
      <p:sp>
        <p:nvSpPr>
          <p:cNvPr id="408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85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772148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819C56E-EEF9-4021-9707-EF4FCA3AFD59}" type="slidenum">
              <a:rPr lang="pt-BR"/>
              <a:pPr/>
              <a:t>20</a:t>
            </a:fld>
            <a:endParaRPr lang="pt-BR"/>
          </a:p>
        </p:txBody>
      </p:sp>
      <p:sp>
        <p:nvSpPr>
          <p:cNvPr id="430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0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63641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AC7361E-1C78-4176-995C-6040D54D3A61}" type="slidenum">
              <a:rPr lang="pt-BR"/>
              <a:pPr/>
              <a:t>22</a:t>
            </a:fld>
            <a:endParaRPr lang="pt-BR"/>
          </a:p>
        </p:txBody>
      </p:sp>
      <p:sp>
        <p:nvSpPr>
          <p:cNvPr id="431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11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47684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953EAC4-ACDC-4CFE-AB57-0878173F281A}" type="slidenum">
              <a:rPr lang="pt-BR"/>
              <a:pPr/>
              <a:t>4</a:t>
            </a:fld>
            <a:endParaRPr lang="pt-BR"/>
          </a:p>
        </p:txBody>
      </p:sp>
      <p:sp>
        <p:nvSpPr>
          <p:cNvPr id="4485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48515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apresentação de Ag exógenos depende da endocitose (ou fagocitose) do patógeno. A fagocitose leva à hidrólise das proteínas a oligopeptídeos que se ligarão às moléculas de MHC de classe II e serão exocitadas e expressas na superfície, onde serão encontradas pelas células T CD4+. É importante ressaltar que a molécula de MHC classe II só vai permitir a ligação do peptídeo antigênico após a clivagem da cadeia invariante, que ocupa o sítio de ligação para o Ag.</a:t>
            </a:r>
          </a:p>
        </p:txBody>
      </p:sp>
      <p:sp>
        <p:nvSpPr>
          <p:cNvPr id="448516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B085602B-75EF-43CA-BB5D-252594750A36}" type="slidenum">
              <a:rPr lang="pt-BR" sz="1100" u="none"/>
              <a:pPr algn="r" eaLnBrk="1" hangingPunct="1"/>
              <a:t>4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5840648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B3F73B6-4046-49CA-A82A-436217E86490}" type="slidenum">
              <a:rPr lang="pt-BR"/>
              <a:pPr/>
              <a:t>23</a:t>
            </a:fld>
            <a:endParaRPr lang="pt-BR"/>
          </a:p>
        </p:txBody>
      </p:sp>
      <p:sp>
        <p:nvSpPr>
          <p:cNvPr id="4321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21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319122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A36BA38-1783-4E72-9784-796A5E182342}" type="slidenum">
              <a:rPr lang="pt-BR"/>
              <a:pPr/>
              <a:t>24</a:t>
            </a:fld>
            <a:endParaRPr lang="pt-BR"/>
          </a:p>
        </p:txBody>
      </p:sp>
      <p:sp>
        <p:nvSpPr>
          <p:cNvPr id="433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3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195182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DCBB6F7-4BEF-40AB-97F9-04C62BD237A8}" type="slidenum">
              <a:rPr lang="pt-BR"/>
              <a:pPr/>
              <a:t>25</a:t>
            </a:fld>
            <a:endParaRPr lang="pt-BR"/>
          </a:p>
        </p:txBody>
      </p:sp>
      <p:sp>
        <p:nvSpPr>
          <p:cNvPr id="434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41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246741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74C7D67-4846-4312-AF50-4D307933992C}" type="slidenum">
              <a:rPr lang="pt-BR"/>
              <a:pPr/>
              <a:t>26</a:t>
            </a:fld>
            <a:endParaRPr lang="pt-BR"/>
          </a:p>
        </p:txBody>
      </p:sp>
      <p:sp>
        <p:nvSpPr>
          <p:cNvPr id="435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5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893401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1D78798-5F46-4703-8D75-3D5B3C8C5E6F}" type="slidenum">
              <a:rPr lang="pt-BR"/>
              <a:pPr/>
              <a:t>27</a:t>
            </a:fld>
            <a:endParaRPr lang="pt-BR"/>
          </a:p>
        </p:txBody>
      </p:sp>
      <p:sp>
        <p:nvSpPr>
          <p:cNvPr id="436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6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707408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0C02116-3632-4F94-8A27-DEB41B9FA5F6}" type="slidenum">
              <a:rPr lang="pt-BR"/>
              <a:pPr/>
              <a:t>28</a:t>
            </a:fld>
            <a:endParaRPr lang="pt-BR"/>
          </a:p>
        </p:txBody>
      </p:sp>
      <p:sp>
        <p:nvSpPr>
          <p:cNvPr id="438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82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71183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AC3F2FE-F41C-4819-A16E-9FD8781E6476}" type="slidenum">
              <a:rPr lang="pt-BR"/>
              <a:pPr/>
              <a:t>29</a:t>
            </a:fld>
            <a:endParaRPr lang="pt-BR"/>
          </a:p>
        </p:txBody>
      </p:sp>
      <p:sp>
        <p:nvSpPr>
          <p:cNvPr id="439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92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32591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E3EA7E7-067E-41DB-83C8-6F24B7F6CCC1}" type="slidenum">
              <a:rPr lang="pt-BR"/>
              <a:pPr/>
              <a:t>5</a:t>
            </a:fld>
            <a:endParaRPr lang="pt-BR"/>
          </a:p>
        </p:txBody>
      </p:sp>
      <p:sp>
        <p:nvSpPr>
          <p:cNvPr id="4505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63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apresentação de Ag endógenos (p. ex.: vírus, neoplasias etc.) depende da presença de peptídeos endógenos que serão transportados pelo complexo TAP / Tapasina (proteína transportadora de oligopeptídeos) que os ligarão às moléculas do MHC de classe I que transportarão os peptídeos para a membrana por exocitose. A partir daí a célula alvo pode ser reconhecida pelo linfócito T CD8+.</a:t>
            </a:r>
          </a:p>
        </p:txBody>
      </p:sp>
      <p:sp>
        <p:nvSpPr>
          <p:cNvPr id="450564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CD8DCF06-EBB2-41C7-A0E9-AE92C2858A85}" type="slidenum">
              <a:rPr lang="pt-BR" sz="1100" u="none"/>
              <a:pPr algn="r" eaLnBrk="1" hangingPunct="1"/>
              <a:t>5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35820252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1438E3E-CE68-4F0B-982C-75D289EA1A9B}" type="slidenum">
              <a:rPr lang="pt-BR"/>
              <a:pPr/>
              <a:t>6</a:t>
            </a:fld>
            <a:endParaRPr lang="pt-BR"/>
          </a:p>
        </p:txBody>
      </p:sp>
      <p:sp>
        <p:nvSpPr>
          <p:cNvPr id="4526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2611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APC apresenta o Ag no contexto da molécula de MHC ao linfócito T CD4+. Essa interação depende do complexo trimérico MHC/peptídeo antigênico/TCR. </a:t>
            </a:r>
          </a:p>
        </p:txBody>
      </p:sp>
      <p:sp>
        <p:nvSpPr>
          <p:cNvPr id="452612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986A0A88-0BF5-4B74-8B43-E5D0AB6ACF0E}" type="slidenum">
              <a:rPr lang="pt-BR" sz="1100" u="none"/>
              <a:pPr algn="r" eaLnBrk="1" hangingPunct="1"/>
              <a:t>6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2830374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47374A9-7830-433A-BD1A-BF2CACEEBF3F}" type="slidenum">
              <a:rPr lang="pt-BR"/>
              <a:pPr/>
              <a:t>7</a:t>
            </a:fld>
            <a:endParaRPr lang="pt-BR"/>
          </a:p>
        </p:txBody>
      </p:sp>
      <p:sp>
        <p:nvSpPr>
          <p:cNvPr id="4546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4659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Essa interação é observada mais de perto.</a:t>
            </a:r>
          </a:p>
        </p:txBody>
      </p:sp>
      <p:sp>
        <p:nvSpPr>
          <p:cNvPr id="454660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35A95DFC-3D76-4297-AC43-4AC3B5AD0969}" type="slidenum">
              <a:rPr lang="pt-BR" sz="1100" u="none"/>
              <a:pPr algn="r" eaLnBrk="1" hangingPunct="1"/>
              <a:t>7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3289511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368EAA3-7E71-418B-9800-80E3A735E784}" type="slidenum">
              <a:rPr lang="pt-BR"/>
              <a:pPr/>
              <a:t>8</a:t>
            </a:fld>
            <a:endParaRPr lang="pt-BR"/>
          </a:p>
        </p:txBody>
      </p:sp>
      <p:sp>
        <p:nvSpPr>
          <p:cNvPr id="4567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6707" name="Notes Placeholder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Microscopia eletrônica de varredura da interação celular entre APC e linfócitos T CD4+.</a:t>
            </a:r>
          </a:p>
        </p:txBody>
      </p:sp>
      <p:sp>
        <p:nvSpPr>
          <p:cNvPr id="456708" name="Slide Number Placeholder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8E0CC7F8-FBA6-4287-A74E-9E05A1155551}" type="slidenum">
              <a:rPr lang="pt-BR" sz="1100" u="none"/>
              <a:pPr algn="r" eaLnBrk="1" hangingPunct="1"/>
              <a:t>8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64279287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CD50C4-E92B-4738-9854-E05889726FC8}" type="slidenum">
              <a:rPr lang="pt-BR"/>
              <a:pPr/>
              <a:t>9</a:t>
            </a:fld>
            <a:endParaRPr lang="pt-BR"/>
          </a:p>
        </p:txBody>
      </p:sp>
      <p:sp>
        <p:nvSpPr>
          <p:cNvPr id="4587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8755" name="Notes Placeholder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pPr defTabSz="912813"/>
            <a:r>
              <a:rPr lang="pt-BR"/>
              <a:t>Microscopia eletrônica de varredura da interação celular entre APC e linfócitos T CD4+.</a:t>
            </a:r>
          </a:p>
          <a:p>
            <a:pPr defTabSz="912813"/>
            <a:endParaRPr lang="pt-BR"/>
          </a:p>
        </p:txBody>
      </p:sp>
      <p:sp>
        <p:nvSpPr>
          <p:cNvPr id="458756" name="Slide Number Placeholder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DFED0F84-37C0-47D7-AA8D-E78228C4280B}" type="slidenum">
              <a:rPr lang="pt-BR" sz="1100" u="none"/>
              <a:pPr algn="r" eaLnBrk="1" hangingPunct="1"/>
              <a:t>9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24814280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D3739C6-3541-4552-B4DF-F4F5CAD6BA36}" type="slidenum">
              <a:rPr lang="pt-BR"/>
              <a:pPr/>
              <a:t>10</a:t>
            </a:fld>
            <a:endParaRPr lang="pt-BR"/>
          </a:p>
        </p:txBody>
      </p:sp>
      <p:sp>
        <p:nvSpPr>
          <p:cNvPr id="415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57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0118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15133CE-AC01-4063-A2EC-64DEB333EB84}" type="slidenum">
              <a:rPr lang="pt-BR"/>
              <a:pPr/>
              <a:t>11</a:t>
            </a:fld>
            <a:endParaRPr lang="pt-BR"/>
          </a:p>
        </p:txBody>
      </p:sp>
      <p:sp>
        <p:nvSpPr>
          <p:cNvPr id="46080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5325"/>
            <a:ext cx="6192838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03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interação MHC/peptídeo/TCR é a única específica quanto ao antígeno. Diversas moléculas acessórias de adesão aumentam a avidez da interação celular e favorecem a ativação celular.</a:t>
            </a:r>
          </a:p>
        </p:txBody>
      </p:sp>
      <p:sp>
        <p:nvSpPr>
          <p:cNvPr id="460804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1AA8A97F-E748-459A-B48D-52710E284845}" type="slidenum">
              <a:rPr lang="pt-BR" sz="1100" u="none"/>
              <a:pPr algn="r" eaLnBrk="1" hangingPunct="1"/>
              <a:t>11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263087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C6B0257-080D-44E4-BE46-EC3D57F608E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DCFE5EE4-E33E-4C7B-98B3-49ED911A290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05681775-5578-4C72-8D3F-0CF9351C4D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3802ABB7-7586-476A-91F2-AE0C13DB6E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B4028565-F717-4272-8D80-4477FFA743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0726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A51D73B-F4AF-463A-AC10-A55B3EE41F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677238D7-5CB2-4BBD-86A7-CB341E9D94C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B66CE260-B047-495C-8AC3-38F34738BE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5A5D450-B768-4159-9D8E-7D95E925C7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7A1E3C28-B22D-446F-A226-A074E26B83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380893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EC63E3DF-4C28-499B-B99A-B5140CED3B1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D4DA2BDE-9960-441C-8861-BC5F6178861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C09CB24-4004-466F-8B44-B0BCD16F69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70F948A3-A79F-4584-AF93-55568EA04B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EFEEAD2-4B4F-4822-9A60-BDCC8A56DD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3533141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5DBC3CC-7793-4AFE-A752-DCF927E0D7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F3341EF3-A5F4-40C8-85BF-C6FFA951FC9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C1E4CBE-3755-484B-9598-8ABC84CD35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300AAE29-E60E-4B32-8E1B-58341109B7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B456D49E-2519-453A-86A6-98B78DACA1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525865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0241A5A-E780-40C4-A9DE-DBA41BD27D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AC5A7696-B2AA-4CE9-B5C7-2BB59FDAC6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417743E6-5579-4A87-ABA8-B698FE044E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AB98107-A45A-4E42-8C9E-415E49DC27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A2A2D325-34FD-4B1B-9F41-419DAAFDD8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8444905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3A1994F-6576-407D-9BDB-E6F6EED03C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C54573EB-BC25-4D63-9C43-553BACC32D1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9609F6C2-A4C3-4197-B6BE-DD062C3DD5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B948B85C-B593-4731-8BBF-5CA4A04015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AEE49885-DBF8-4E1A-85C2-0A6F14F046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6520FC62-B5B5-4C03-80D3-F9FC45060C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440681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9A5C9F0-EB75-4676-BA29-D190E23B4E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E5B6CBB2-40FF-4186-88E5-AAE60368865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43AECF6A-76E7-4DB9-8D3B-5D451E4907D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01E419E2-A139-4D02-982F-98DDE247F67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3015E7E4-0D88-46E4-8B93-394F9B72926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4AAE2182-38A7-4913-A26F-836B0BFBA1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FCBB64EB-EFA5-4A1C-A1AD-C3CEE9853A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A1D54213-EED4-488A-839D-6E1C176EE1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511494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04FB8E6-8947-43E1-8C6C-A352659FC2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CCC59582-B5F0-4314-AF3A-A0C29058C7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48363244-18B2-4E66-ACEA-520834DD0D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B6733595-6002-4E23-89A2-FDB16E7557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970056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E4A23E0E-0CCF-4C24-A347-81A6AFDC70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A6D33E2D-3621-4EC7-BBE0-606C54E119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3CA6A8B6-C66E-4F74-BB61-6BD24E9BAF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618582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F1C19CF-8615-4986-9EFC-D41B18DF58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708E9E76-0CEF-4A29-B668-B10B8430553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E9CC566E-0959-413A-8D0B-86294C15013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B4172E9A-0906-44DA-A93C-88F4216FF8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B56F82AD-2A8A-43A0-BF57-DE95AF4712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9BBFE90C-D0C0-4825-AC82-12E6DB9F5D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428481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B3F23F9-8DAB-48E2-8835-08F6BC46BC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FBA5BA76-9A1F-4BF7-B46C-8E83B6C0D17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40CFC04A-3E65-472A-A657-113BFF99351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DE82A024-3526-4CAE-9C9F-AA9EC22935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5AF1D786-8AC9-43CB-9B0C-C2128B7E7C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73B905F2-B9FD-4E58-A8AF-E8DA460E07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859166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98637905-E352-47D5-A2E7-21D88021D6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22EE822C-75AD-4422-BBA5-4EB4671078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15CC9CD9-37A2-4A14-A367-1A8F6930F0A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80979C-BA67-4760-9C3B-BD4FB26B37F2}" type="datetimeFigureOut">
              <a:rPr lang="pt-BR" smtClean="0"/>
              <a:t>02/09/2021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D0603A01-B26A-4B4D-9D4D-F3CA459DC99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8D76EEF4-E8F8-4E11-BE60-9C4AC8AA32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A6E1F7-A1BE-490D-BFA7-700539C8633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46778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7" Type="http://schemas.openxmlformats.org/officeDocument/2006/relationships/image" Target="../media/image42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wmf"/><Relationship Id="rId5" Type="http://schemas.openxmlformats.org/officeDocument/2006/relationships/image" Target="../media/image40.wmf"/><Relationship Id="rId4" Type="http://schemas.openxmlformats.org/officeDocument/2006/relationships/image" Target="../media/image39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w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6.wmf"/><Relationship Id="rId5" Type="http://schemas.openxmlformats.org/officeDocument/2006/relationships/image" Target="../media/image45.wmf"/><Relationship Id="rId4" Type="http://schemas.openxmlformats.org/officeDocument/2006/relationships/image" Target="../media/image44.wmf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w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wmf"/><Relationship Id="rId5" Type="http://schemas.openxmlformats.org/officeDocument/2006/relationships/image" Target="../media/image3.wmf"/><Relationship Id="rId4" Type="http://schemas.openxmlformats.org/officeDocument/2006/relationships/image" Target="../media/image2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oleObject" Target="../embeddings/oleObject3.bin"/><Relationship Id="rId18" Type="http://schemas.openxmlformats.org/officeDocument/2006/relationships/image" Target="../media/image16.emf"/><Relationship Id="rId3" Type="http://schemas.openxmlformats.org/officeDocument/2006/relationships/image" Target="../media/image5.emf"/><Relationship Id="rId7" Type="http://schemas.openxmlformats.org/officeDocument/2006/relationships/image" Target="../media/image8.emf"/><Relationship Id="rId12" Type="http://schemas.openxmlformats.org/officeDocument/2006/relationships/image" Target="../media/image12.emf"/><Relationship Id="rId17" Type="http://schemas.openxmlformats.org/officeDocument/2006/relationships/image" Target="../media/image15.wmf"/><Relationship Id="rId2" Type="http://schemas.openxmlformats.org/officeDocument/2006/relationships/notesSlide" Target="../notesSlides/notesSlide2.xml"/><Relationship Id="rId16" Type="http://schemas.openxmlformats.org/officeDocument/2006/relationships/oleObject" Target="../embeddings/oleObject4.bin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wmf"/><Relationship Id="rId11" Type="http://schemas.openxmlformats.org/officeDocument/2006/relationships/image" Target="../media/image11.emf"/><Relationship Id="rId5" Type="http://schemas.openxmlformats.org/officeDocument/2006/relationships/oleObject" Target="../embeddings/oleObject1.bin"/><Relationship Id="rId15" Type="http://schemas.openxmlformats.org/officeDocument/2006/relationships/image" Target="../media/image14.emf"/><Relationship Id="rId10" Type="http://schemas.openxmlformats.org/officeDocument/2006/relationships/image" Target="../media/image10.wmf"/><Relationship Id="rId4" Type="http://schemas.openxmlformats.org/officeDocument/2006/relationships/image" Target="../media/image6.emf"/><Relationship Id="rId9" Type="http://schemas.openxmlformats.org/officeDocument/2006/relationships/oleObject" Target="../embeddings/oleObject2.bin"/><Relationship Id="rId14" Type="http://schemas.openxmlformats.org/officeDocument/2006/relationships/image" Target="../media/image13.w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wmf"/><Relationship Id="rId13" Type="http://schemas.openxmlformats.org/officeDocument/2006/relationships/image" Target="../media/image24.emf"/><Relationship Id="rId3" Type="http://schemas.openxmlformats.org/officeDocument/2006/relationships/image" Target="../media/image17.emf"/><Relationship Id="rId7" Type="http://schemas.openxmlformats.org/officeDocument/2006/relationships/oleObject" Target="../embeddings/oleObject6.bin"/><Relationship Id="rId12" Type="http://schemas.openxmlformats.org/officeDocument/2006/relationships/image" Target="../media/image23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wmf"/><Relationship Id="rId11" Type="http://schemas.openxmlformats.org/officeDocument/2006/relationships/oleObject" Target="../embeddings/oleObject7.bin"/><Relationship Id="rId5" Type="http://schemas.openxmlformats.org/officeDocument/2006/relationships/oleObject" Target="../embeddings/oleObject5.bin"/><Relationship Id="rId15" Type="http://schemas.openxmlformats.org/officeDocument/2006/relationships/image" Target="../media/image25.wmf"/><Relationship Id="rId10" Type="http://schemas.openxmlformats.org/officeDocument/2006/relationships/image" Target="../media/image22.emf"/><Relationship Id="rId4" Type="http://schemas.openxmlformats.org/officeDocument/2006/relationships/image" Target="../media/image18.emf"/><Relationship Id="rId9" Type="http://schemas.openxmlformats.org/officeDocument/2006/relationships/image" Target="../media/image21.emf"/><Relationship Id="rId14" Type="http://schemas.openxmlformats.org/officeDocument/2006/relationships/oleObject" Target="../embeddings/oleObject8.bin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B4107CD-9F8D-4E69-885B-4D3E7450B5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526744"/>
            <a:ext cx="9144000" cy="1159443"/>
          </a:xfrm>
        </p:spPr>
        <p:txBody>
          <a:bodyPr>
            <a:noAutofit/>
          </a:bodyPr>
          <a:lstStyle/>
          <a:p>
            <a:r>
              <a:rPr lang="pt-BR" sz="2000" b="1" dirty="0">
                <a:solidFill>
                  <a:srgbClr val="C00000"/>
                </a:solidFill>
                <a:latin typeface="Arial" panose="020B0604020202020204" pitchFamily="34" charset="0"/>
              </a:rPr>
              <a:t>CURSO DE PÓS GRADUAÇÃO</a:t>
            </a:r>
            <a:br>
              <a:rPr lang="pt-BR" sz="2000" b="1" dirty="0">
                <a:solidFill>
                  <a:srgbClr val="C00000"/>
                </a:solidFill>
              </a:rPr>
            </a:br>
            <a:r>
              <a:rPr lang="pt-BR" sz="2000" b="1" dirty="0">
                <a:solidFill>
                  <a:srgbClr val="C00000"/>
                </a:solidFill>
                <a:latin typeface="Arial" panose="020B0604020202020204" pitchFamily="34" charset="0"/>
              </a:rPr>
              <a:t> IMT  </a:t>
            </a:r>
            <a:r>
              <a:rPr lang="pt-BR" sz="2000" b="1" dirty="0">
                <a:solidFill>
                  <a:srgbClr val="C00000"/>
                </a:solidFill>
                <a:latin typeface="Arial Narrow" panose="020B0606020202030204" pitchFamily="34" charset="0"/>
              </a:rPr>
              <a:t>512-4 - </a:t>
            </a:r>
            <a:r>
              <a:rPr lang="pt-BR" sz="2000" b="1" dirty="0">
                <a:solidFill>
                  <a:srgbClr val="C00000"/>
                </a:solidFill>
                <a:latin typeface="Arial" panose="020B0604020202020204" pitchFamily="34" charset="0"/>
              </a:rPr>
              <a:t>Seminários sobre vírus persistentes de importância em saúde pública - </a:t>
            </a:r>
            <a:r>
              <a:rPr lang="pt-BR" sz="2000" b="1" dirty="0" err="1">
                <a:solidFill>
                  <a:srgbClr val="C00000"/>
                </a:solidFill>
                <a:latin typeface="Arial" panose="020B0604020202020204" pitchFamily="34" charset="0"/>
              </a:rPr>
              <a:t>Imunovirologia</a:t>
            </a:r>
            <a:r>
              <a:rPr lang="pt-BR" sz="2000" b="1" dirty="0">
                <a:solidFill>
                  <a:srgbClr val="C00000"/>
                </a:solidFill>
                <a:latin typeface="Arial" panose="020B0604020202020204" pitchFamily="34" charset="0"/>
              </a:rPr>
              <a:t> </a:t>
            </a:r>
            <a:br>
              <a:rPr lang="pt-BR" sz="2000" b="1" dirty="0">
                <a:solidFill>
                  <a:srgbClr val="C00000"/>
                </a:solidFill>
              </a:rPr>
            </a:br>
            <a:endParaRPr lang="pt-BR" sz="2000" b="1" dirty="0">
              <a:solidFill>
                <a:srgbClr val="C00000"/>
              </a:solidFill>
            </a:endParaRP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8497CB0F-6B1C-4952-8824-73C4BFE413C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pt-BR" sz="1800" b="1" dirty="0"/>
              <a:t>Jorge Casseb – Prof. Associado</a:t>
            </a:r>
          </a:p>
          <a:p>
            <a:r>
              <a:rPr lang="pt-BR" sz="1800" b="1" dirty="0">
                <a:latin typeface="Arial" panose="020B0604020202020204" pitchFamily="34" charset="0"/>
              </a:rPr>
              <a:t>Faculdade de Medicina/Inst. Medicina Tropical - USP - 2021</a:t>
            </a:r>
            <a:endParaRPr lang="pt-BR" sz="1800" b="1" dirty="0"/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4022307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4242" name="Picture 1026" descr="Linfócito T CD4 ativado estimula T CD8 e B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362200" y="957264"/>
            <a:ext cx="7391400" cy="5538787"/>
          </a:xfrm>
          <a:prstGeom prst="rect">
            <a:avLst/>
          </a:prstGeom>
          <a:noFill/>
        </p:spPr>
      </p:pic>
      <p:grpSp>
        <p:nvGrpSpPr>
          <p:cNvPr id="394243" name="Group 1027"/>
          <p:cNvGrpSpPr>
            <a:grpSpLocks/>
          </p:cNvGrpSpPr>
          <p:nvPr/>
        </p:nvGrpSpPr>
        <p:grpSpPr bwMode="auto">
          <a:xfrm>
            <a:off x="3200400" y="1066800"/>
            <a:ext cx="4724400" cy="4038600"/>
            <a:chOff x="1056" y="672"/>
            <a:chExt cx="2976" cy="2544"/>
          </a:xfrm>
        </p:grpSpPr>
        <p:sp>
          <p:nvSpPr>
            <p:cNvPr id="394244" name="Oval 1028"/>
            <p:cNvSpPr>
              <a:spLocks noChangeArrowheads="1"/>
            </p:cNvSpPr>
            <p:nvPr/>
          </p:nvSpPr>
          <p:spPr bwMode="auto">
            <a:xfrm>
              <a:off x="1056" y="672"/>
              <a:ext cx="2976" cy="2544"/>
            </a:xfrm>
            <a:prstGeom prst="ellips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94245" name="Text Box 1029"/>
            <p:cNvSpPr txBox="1">
              <a:spLocks noChangeArrowheads="1"/>
            </p:cNvSpPr>
            <p:nvPr/>
          </p:nvSpPr>
          <p:spPr bwMode="auto">
            <a:xfrm>
              <a:off x="1920" y="2498"/>
              <a:ext cx="658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pt-BR" b="1">
                  <a:solidFill>
                    <a:srgbClr val="FFFF00"/>
                  </a:solidFill>
                </a:rPr>
                <a:t>Citocinas</a:t>
              </a:r>
            </a:p>
          </p:txBody>
        </p:sp>
      </p:grpSp>
      <p:sp>
        <p:nvSpPr>
          <p:cNvPr id="394246" name="Rectangle 1030"/>
          <p:cNvSpPr>
            <a:spLocks noChangeArrowheads="1"/>
          </p:cNvSpPr>
          <p:nvPr/>
        </p:nvSpPr>
        <p:spPr bwMode="auto">
          <a:xfrm>
            <a:off x="2209800" y="424934"/>
            <a:ext cx="77724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/>
            <a:r>
              <a:rPr lang="pt-BR" b="1">
                <a:solidFill>
                  <a:srgbClr val="800000"/>
                </a:solidFill>
              </a:rPr>
              <a:t>FORMAS DE COMUNICAÇÃO DO SISTEMA IMUNE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94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94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Freeform 4"/>
          <p:cNvSpPr>
            <a:spLocks/>
          </p:cNvSpPr>
          <p:nvPr/>
        </p:nvSpPr>
        <p:spPr bwMode="auto">
          <a:xfrm>
            <a:off x="2381250" y="1360489"/>
            <a:ext cx="7429500" cy="4568825"/>
          </a:xfrm>
          <a:custGeom>
            <a:avLst/>
            <a:gdLst>
              <a:gd name="T0" fmla="*/ 2147483647 w 18720"/>
              <a:gd name="T1" fmla="*/ 0 h 11512"/>
              <a:gd name="T2" fmla="*/ 2147483647 w 18720"/>
              <a:gd name="T3" fmla="*/ 0 h 11512"/>
              <a:gd name="T4" fmla="*/ 2147483647 w 18720"/>
              <a:gd name="T5" fmla="*/ 0 h 11512"/>
              <a:gd name="T6" fmla="*/ 2147483647 w 18720"/>
              <a:gd name="T7" fmla="*/ 0 h 11512"/>
              <a:gd name="T8" fmla="*/ 2147483647 w 18720"/>
              <a:gd name="T9" fmla="*/ 0 h 11512"/>
              <a:gd name="T10" fmla="*/ 2147483647 w 18720"/>
              <a:gd name="T11" fmla="*/ 0 h 11512"/>
              <a:gd name="T12" fmla="*/ 2147483647 w 18720"/>
              <a:gd name="T13" fmla="*/ 0 h 11512"/>
              <a:gd name="T14" fmla="*/ 2147483647 w 18720"/>
              <a:gd name="T15" fmla="*/ 0 h 11512"/>
              <a:gd name="T16" fmla="*/ 2147483647 w 18720"/>
              <a:gd name="T17" fmla="*/ 0 h 11512"/>
              <a:gd name="T18" fmla="*/ 2147483647 w 18720"/>
              <a:gd name="T19" fmla="*/ 0 h 11512"/>
              <a:gd name="T20" fmla="*/ 2147483647 w 18720"/>
              <a:gd name="T21" fmla="*/ 0 h 11512"/>
              <a:gd name="T22" fmla="*/ 2147483647 w 18720"/>
              <a:gd name="T23" fmla="*/ 2147483647 h 11512"/>
              <a:gd name="T24" fmla="*/ 2147483647 w 18720"/>
              <a:gd name="T25" fmla="*/ 2147483647 h 11512"/>
              <a:gd name="T26" fmla="*/ 2147483647 w 18720"/>
              <a:gd name="T27" fmla="*/ 2147483647 h 11512"/>
              <a:gd name="T28" fmla="*/ 2147483647 w 18720"/>
              <a:gd name="T29" fmla="*/ 2147483647 h 11512"/>
              <a:gd name="T30" fmla="*/ 2147483647 w 18720"/>
              <a:gd name="T31" fmla="*/ 2147483647 h 11512"/>
              <a:gd name="T32" fmla="*/ 2147483647 w 18720"/>
              <a:gd name="T33" fmla="*/ 2147483647 h 11512"/>
              <a:gd name="T34" fmla="*/ 2147483647 w 18720"/>
              <a:gd name="T35" fmla="*/ 2147483647 h 11512"/>
              <a:gd name="T36" fmla="*/ 2147483647 w 18720"/>
              <a:gd name="T37" fmla="*/ 2147483647 h 11512"/>
              <a:gd name="T38" fmla="*/ 2147483647 w 18720"/>
              <a:gd name="T39" fmla="*/ 2147483647 h 11512"/>
              <a:gd name="T40" fmla="*/ 2147483647 w 18720"/>
              <a:gd name="T41" fmla="*/ 2147483647 h 11512"/>
              <a:gd name="T42" fmla="*/ 2147483647 w 18720"/>
              <a:gd name="T43" fmla="*/ 2147483647 h 11512"/>
              <a:gd name="T44" fmla="*/ 0 w 18720"/>
              <a:gd name="T45" fmla="*/ 2147483647 h 11512"/>
              <a:gd name="T46" fmla="*/ 0 w 18720"/>
              <a:gd name="T47" fmla="*/ 2147483647 h 11512"/>
              <a:gd name="T48" fmla="*/ 0 w 18720"/>
              <a:gd name="T49" fmla="*/ 2147483647 h 11512"/>
              <a:gd name="T50" fmla="*/ 0 w 18720"/>
              <a:gd name="T51" fmla="*/ 2147483647 h 11512"/>
              <a:gd name="T52" fmla="*/ 0 w 18720"/>
              <a:gd name="T53" fmla="*/ 2147483647 h 11512"/>
              <a:gd name="T54" fmla="*/ 0 w 18720"/>
              <a:gd name="T55" fmla="*/ 2147483647 h 11512"/>
              <a:gd name="T56" fmla="*/ 0 w 18720"/>
              <a:gd name="T57" fmla="*/ 2147483647 h 11512"/>
              <a:gd name="T58" fmla="*/ 0 w 18720"/>
              <a:gd name="T59" fmla="*/ 2147483647 h 11512"/>
              <a:gd name="T60" fmla="*/ 0 w 18720"/>
              <a:gd name="T61" fmla="*/ 2147483647 h 11512"/>
              <a:gd name="T62" fmla="*/ 0 w 18720"/>
              <a:gd name="T63" fmla="*/ 2147483647 h 11512"/>
              <a:gd name="T64" fmla="*/ 0 w 18720"/>
              <a:gd name="T65" fmla="*/ 2147483647 h 11512"/>
              <a:gd name="T66" fmla="*/ 0 w 18720"/>
              <a:gd name="T67" fmla="*/ 0 h 11512"/>
              <a:gd name="T68" fmla="*/ 0 w 18720"/>
              <a:gd name="T69" fmla="*/ 0 h 11512"/>
              <a:gd name="T70" fmla="*/ 0 w 18720"/>
              <a:gd name="T71" fmla="*/ 0 h 11512"/>
              <a:gd name="T72" fmla="*/ 0 w 18720"/>
              <a:gd name="T73" fmla="*/ 0 h 11512"/>
              <a:gd name="T74" fmla="*/ 0 w 18720"/>
              <a:gd name="T75" fmla="*/ 0 h 11512"/>
              <a:gd name="T76" fmla="*/ 0 w 18720"/>
              <a:gd name="T77" fmla="*/ 0 h 11512"/>
              <a:gd name="T78" fmla="*/ 0 w 18720"/>
              <a:gd name="T79" fmla="*/ 0 h 11512"/>
              <a:gd name="T80" fmla="*/ 0 w 18720"/>
              <a:gd name="T81" fmla="*/ 0 h 11512"/>
              <a:gd name="T82" fmla="*/ 0 w 18720"/>
              <a:gd name="T83" fmla="*/ 0 h 11512"/>
              <a:gd name="T84" fmla="*/ 0 w 18720"/>
              <a:gd name="T85" fmla="*/ 0 h 11512"/>
              <a:gd name="T86" fmla="*/ 0 w 18720"/>
              <a:gd name="T87" fmla="*/ 0 h 1151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720"/>
              <a:gd name="T133" fmla="*/ 0 h 11512"/>
              <a:gd name="T134" fmla="*/ 18720 w 18720"/>
              <a:gd name="T135" fmla="*/ 11512 h 1151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720" h="11512">
                <a:moveTo>
                  <a:pt x="473" y="0"/>
                </a:moveTo>
                <a:lnTo>
                  <a:pt x="18247" y="0"/>
                </a:lnTo>
                <a:lnTo>
                  <a:pt x="18271" y="1"/>
                </a:lnTo>
                <a:lnTo>
                  <a:pt x="18295" y="3"/>
                </a:lnTo>
                <a:lnTo>
                  <a:pt x="18319" y="7"/>
                </a:lnTo>
                <a:lnTo>
                  <a:pt x="18342" y="13"/>
                </a:lnTo>
                <a:lnTo>
                  <a:pt x="18365" y="18"/>
                </a:lnTo>
                <a:lnTo>
                  <a:pt x="18387" y="27"/>
                </a:lnTo>
                <a:lnTo>
                  <a:pt x="18409" y="36"/>
                </a:lnTo>
                <a:lnTo>
                  <a:pt x="18430" y="46"/>
                </a:lnTo>
                <a:lnTo>
                  <a:pt x="18451" y="57"/>
                </a:lnTo>
                <a:lnTo>
                  <a:pt x="18471" y="70"/>
                </a:lnTo>
                <a:lnTo>
                  <a:pt x="18491" y="84"/>
                </a:lnTo>
                <a:lnTo>
                  <a:pt x="18511" y="100"/>
                </a:lnTo>
                <a:lnTo>
                  <a:pt x="18529" y="116"/>
                </a:lnTo>
                <a:lnTo>
                  <a:pt x="18548" y="132"/>
                </a:lnTo>
                <a:lnTo>
                  <a:pt x="18564" y="151"/>
                </a:lnTo>
                <a:lnTo>
                  <a:pt x="18581" y="170"/>
                </a:lnTo>
                <a:lnTo>
                  <a:pt x="18597" y="190"/>
                </a:lnTo>
                <a:lnTo>
                  <a:pt x="18611" y="211"/>
                </a:lnTo>
                <a:lnTo>
                  <a:pt x="18625" y="233"/>
                </a:lnTo>
                <a:lnTo>
                  <a:pt x="18638" y="256"/>
                </a:lnTo>
                <a:lnTo>
                  <a:pt x="18651" y="279"/>
                </a:lnTo>
                <a:lnTo>
                  <a:pt x="18663" y="304"/>
                </a:lnTo>
                <a:lnTo>
                  <a:pt x="18673" y="329"/>
                </a:lnTo>
                <a:lnTo>
                  <a:pt x="18683" y="354"/>
                </a:lnTo>
                <a:lnTo>
                  <a:pt x="18691" y="380"/>
                </a:lnTo>
                <a:lnTo>
                  <a:pt x="18698" y="407"/>
                </a:lnTo>
                <a:lnTo>
                  <a:pt x="18705" y="434"/>
                </a:lnTo>
                <a:lnTo>
                  <a:pt x="18710" y="462"/>
                </a:lnTo>
                <a:lnTo>
                  <a:pt x="18714" y="491"/>
                </a:lnTo>
                <a:lnTo>
                  <a:pt x="18717" y="520"/>
                </a:lnTo>
                <a:lnTo>
                  <a:pt x="18719" y="549"/>
                </a:lnTo>
                <a:lnTo>
                  <a:pt x="18720" y="579"/>
                </a:lnTo>
                <a:lnTo>
                  <a:pt x="18720" y="10933"/>
                </a:lnTo>
                <a:lnTo>
                  <a:pt x="18719" y="10963"/>
                </a:lnTo>
                <a:lnTo>
                  <a:pt x="18717" y="10992"/>
                </a:lnTo>
                <a:lnTo>
                  <a:pt x="18714" y="11021"/>
                </a:lnTo>
                <a:lnTo>
                  <a:pt x="18710" y="11050"/>
                </a:lnTo>
                <a:lnTo>
                  <a:pt x="18705" y="11078"/>
                </a:lnTo>
                <a:lnTo>
                  <a:pt x="18698" y="11105"/>
                </a:lnTo>
                <a:lnTo>
                  <a:pt x="18691" y="11132"/>
                </a:lnTo>
                <a:lnTo>
                  <a:pt x="18683" y="11158"/>
                </a:lnTo>
                <a:lnTo>
                  <a:pt x="18673" y="11183"/>
                </a:lnTo>
                <a:lnTo>
                  <a:pt x="18663" y="11208"/>
                </a:lnTo>
                <a:lnTo>
                  <a:pt x="18651" y="11233"/>
                </a:lnTo>
                <a:lnTo>
                  <a:pt x="18638" y="11256"/>
                </a:lnTo>
                <a:lnTo>
                  <a:pt x="18625" y="11279"/>
                </a:lnTo>
                <a:lnTo>
                  <a:pt x="18611" y="11301"/>
                </a:lnTo>
                <a:lnTo>
                  <a:pt x="18597" y="11322"/>
                </a:lnTo>
                <a:lnTo>
                  <a:pt x="18581" y="11342"/>
                </a:lnTo>
                <a:lnTo>
                  <a:pt x="18564" y="11361"/>
                </a:lnTo>
                <a:lnTo>
                  <a:pt x="18548" y="11380"/>
                </a:lnTo>
                <a:lnTo>
                  <a:pt x="18529" y="11396"/>
                </a:lnTo>
                <a:lnTo>
                  <a:pt x="18511" y="11412"/>
                </a:lnTo>
                <a:lnTo>
                  <a:pt x="18491" y="11428"/>
                </a:lnTo>
                <a:lnTo>
                  <a:pt x="18471" y="11442"/>
                </a:lnTo>
                <a:lnTo>
                  <a:pt x="18451" y="11455"/>
                </a:lnTo>
                <a:lnTo>
                  <a:pt x="18430" y="11466"/>
                </a:lnTo>
                <a:lnTo>
                  <a:pt x="18409" y="11477"/>
                </a:lnTo>
                <a:lnTo>
                  <a:pt x="18387" y="11485"/>
                </a:lnTo>
                <a:lnTo>
                  <a:pt x="18365" y="11494"/>
                </a:lnTo>
                <a:lnTo>
                  <a:pt x="18342" y="11499"/>
                </a:lnTo>
                <a:lnTo>
                  <a:pt x="18319" y="11505"/>
                </a:lnTo>
                <a:lnTo>
                  <a:pt x="18295" y="11509"/>
                </a:lnTo>
                <a:lnTo>
                  <a:pt x="18271" y="11511"/>
                </a:lnTo>
                <a:lnTo>
                  <a:pt x="18247" y="11512"/>
                </a:lnTo>
                <a:lnTo>
                  <a:pt x="473" y="11512"/>
                </a:lnTo>
                <a:lnTo>
                  <a:pt x="449" y="11511"/>
                </a:lnTo>
                <a:lnTo>
                  <a:pt x="425" y="11509"/>
                </a:lnTo>
                <a:lnTo>
                  <a:pt x="401" y="11505"/>
                </a:lnTo>
                <a:lnTo>
                  <a:pt x="378" y="11499"/>
                </a:lnTo>
                <a:lnTo>
                  <a:pt x="355" y="11494"/>
                </a:lnTo>
                <a:lnTo>
                  <a:pt x="333" y="11485"/>
                </a:lnTo>
                <a:lnTo>
                  <a:pt x="311" y="11477"/>
                </a:lnTo>
                <a:lnTo>
                  <a:pt x="290" y="11466"/>
                </a:lnTo>
                <a:lnTo>
                  <a:pt x="269" y="11455"/>
                </a:lnTo>
                <a:lnTo>
                  <a:pt x="249" y="11442"/>
                </a:lnTo>
                <a:lnTo>
                  <a:pt x="229" y="11428"/>
                </a:lnTo>
                <a:lnTo>
                  <a:pt x="209" y="11412"/>
                </a:lnTo>
                <a:lnTo>
                  <a:pt x="191" y="11396"/>
                </a:lnTo>
                <a:lnTo>
                  <a:pt x="172" y="11380"/>
                </a:lnTo>
                <a:lnTo>
                  <a:pt x="156" y="11361"/>
                </a:lnTo>
                <a:lnTo>
                  <a:pt x="139" y="11342"/>
                </a:lnTo>
                <a:lnTo>
                  <a:pt x="123" y="11322"/>
                </a:lnTo>
                <a:lnTo>
                  <a:pt x="109" y="11301"/>
                </a:lnTo>
                <a:lnTo>
                  <a:pt x="95" y="11279"/>
                </a:lnTo>
                <a:lnTo>
                  <a:pt x="81" y="11256"/>
                </a:lnTo>
                <a:lnTo>
                  <a:pt x="69" y="11233"/>
                </a:lnTo>
                <a:lnTo>
                  <a:pt x="57" y="11208"/>
                </a:lnTo>
                <a:lnTo>
                  <a:pt x="47" y="11183"/>
                </a:lnTo>
                <a:lnTo>
                  <a:pt x="37" y="11158"/>
                </a:lnTo>
                <a:lnTo>
                  <a:pt x="29" y="11132"/>
                </a:lnTo>
                <a:lnTo>
                  <a:pt x="22" y="11105"/>
                </a:lnTo>
                <a:lnTo>
                  <a:pt x="15" y="11078"/>
                </a:lnTo>
                <a:lnTo>
                  <a:pt x="10" y="11050"/>
                </a:lnTo>
                <a:lnTo>
                  <a:pt x="6" y="11021"/>
                </a:lnTo>
                <a:lnTo>
                  <a:pt x="3" y="10992"/>
                </a:lnTo>
                <a:lnTo>
                  <a:pt x="1" y="10963"/>
                </a:lnTo>
                <a:lnTo>
                  <a:pt x="0" y="10933"/>
                </a:lnTo>
                <a:lnTo>
                  <a:pt x="0" y="579"/>
                </a:lnTo>
                <a:lnTo>
                  <a:pt x="1" y="549"/>
                </a:lnTo>
                <a:lnTo>
                  <a:pt x="3" y="520"/>
                </a:lnTo>
                <a:lnTo>
                  <a:pt x="6" y="491"/>
                </a:lnTo>
                <a:lnTo>
                  <a:pt x="10" y="462"/>
                </a:lnTo>
                <a:lnTo>
                  <a:pt x="15" y="434"/>
                </a:lnTo>
                <a:lnTo>
                  <a:pt x="22" y="407"/>
                </a:lnTo>
                <a:lnTo>
                  <a:pt x="29" y="380"/>
                </a:lnTo>
                <a:lnTo>
                  <a:pt x="37" y="354"/>
                </a:lnTo>
                <a:lnTo>
                  <a:pt x="47" y="329"/>
                </a:lnTo>
                <a:lnTo>
                  <a:pt x="57" y="304"/>
                </a:lnTo>
                <a:lnTo>
                  <a:pt x="69" y="279"/>
                </a:lnTo>
                <a:lnTo>
                  <a:pt x="81" y="256"/>
                </a:lnTo>
                <a:lnTo>
                  <a:pt x="95" y="233"/>
                </a:lnTo>
                <a:lnTo>
                  <a:pt x="109" y="211"/>
                </a:lnTo>
                <a:lnTo>
                  <a:pt x="123" y="190"/>
                </a:lnTo>
                <a:lnTo>
                  <a:pt x="139" y="170"/>
                </a:lnTo>
                <a:lnTo>
                  <a:pt x="156" y="151"/>
                </a:lnTo>
                <a:lnTo>
                  <a:pt x="172" y="132"/>
                </a:lnTo>
                <a:lnTo>
                  <a:pt x="191" y="116"/>
                </a:lnTo>
                <a:lnTo>
                  <a:pt x="209" y="100"/>
                </a:lnTo>
                <a:lnTo>
                  <a:pt x="229" y="84"/>
                </a:lnTo>
                <a:lnTo>
                  <a:pt x="249" y="70"/>
                </a:lnTo>
                <a:lnTo>
                  <a:pt x="269" y="57"/>
                </a:lnTo>
                <a:lnTo>
                  <a:pt x="290" y="46"/>
                </a:lnTo>
                <a:lnTo>
                  <a:pt x="311" y="36"/>
                </a:lnTo>
                <a:lnTo>
                  <a:pt x="333" y="27"/>
                </a:lnTo>
                <a:lnTo>
                  <a:pt x="355" y="18"/>
                </a:lnTo>
                <a:lnTo>
                  <a:pt x="378" y="13"/>
                </a:lnTo>
                <a:lnTo>
                  <a:pt x="401" y="7"/>
                </a:lnTo>
                <a:lnTo>
                  <a:pt x="425" y="3"/>
                </a:lnTo>
                <a:lnTo>
                  <a:pt x="449" y="1"/>
                </a:lnTo>
                <a:lnTo>
                  <a:pt x="473" y="0"/>
                </a:lnTo>
                <a:close/>
              </a:path>
            </a:pathLst>
          </a:custGeom>
          <a:solidFill>
            <a:srgbClr val="5F3C7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grpSp>
        <p:nvGrpSpPr>
          <p:cNvPr id="459779" name="Group 531"/>
          <p:cNvGrpSpPr>
            <a:grpSpLocks/>
          </p:cNvGrpSpPr>
          <p:nvPr/>
        </p:nvGrpSpPr>
        <p:grpSpPr bwMode="auto">
          <a:xfrm>
            <a:off x="2368550" y="1347789"/>
            <a:ext cx="2832100" cy="4594225"/>
            <a:chOff x="857250" y="1285875"/>
            <a:chExt cx="2832101" cy="4594226"/>
          </a:xfrm>
        </p:grpSpPr>
        <p:sp>
          <p:nvSpPr>
            <p:cNvPr id="459780" name="Freeform 10"/>
            <p:cNvSpPr>
              <a:spLocks/>
            </p:cNvSpPr>
            <p:nvPr/>
          </p:nvSpPr>
          <p:spPr bwMode="auto">
            <a:xfrm>
              <a:off x="857250" y="5637213"/>
              <a:ext cx="200025" cy="242888"/>
            </a:xfrm>
            <a:custGeom>
              <a:avLst/>
              <a:gdLst>
                <a:gd name="T0" fmla="*/ 0 w 505"/>
                <a:gd name="T1" fmla="*/ 0 h 611"/>
                <a:gd name="T2" fmla="*/ 0 w 505"/>
                <a:gd name="T3" fmla="*/ 0 h 611"/>
                <a:gd name="T4" fmla="*/ 0 w 505"/>
                <a:gd name="T5" fmla="*/ 0 h 611"/>
                <a:gd name="T6" fmla="*/ 0 w 505"/>
                <a:gd name="T7" fmla="*/ 0 h 611"/>
                <a:gd name="T8" fmla="*/ 0 w 505"/>
                <a:gd name="T9" fmla="*/ 0 h 611"/>
                <a:gd name="T10" fmla="*/ 0 w 505"/>
                <a:gd name="T11" fmla="*/ 0 h 611"/>
                <a:gd name="T12" fmla="*/ 0 w 505"/>
                <a:gd name="T13" fmla="*/ 0 h 611"/>
                <a:gd name="T14" fmla="*/ 0 w 505"/>
                <a:gd name="T15" fmla="*/ 0 h 611"/>
                <a:gd name="T16" fmla="*/ 0 w 505"/>
                <a:gd name="T17" fmla="*/ 0 h 611"/>
                <a:gd name="T18" fmla="*/ 0 w 505"/>
                <a:gd name="T19" fmla="*/ 0 h 611"/>
                <a:gd name="T20" fmla="*/ 0 w 505"/>
                <a:gd name="T21" fmla="*/ 0 h 611"/>
                <a:gd name="T22" fmla="*/ 0 w 505"/>
                <a:gd name="T23" fmla="*/ 0 h 611"/>
                <a:gd name="T24" fmla="*/ 0 w 505"/>
                <a:gd name="T25" fmla="*/ 0 h 611"/>
                <a:gd name="T26" fmla="*/ 0 w 505"/>
                <a:gd name="T27" fmla="*/ 0 h 611"/>
                <a:gd name="T28" fmla="*/ 0 w 505"/>
                <a:gd name="T29" fmla="*/ 0 h 611"/>
                <a:gd name="T30" fmla="*/ 0 w 505"/>
                <a:gd name="T31" fmla="*/ 0 h 611"/>
                <a:gd name="T32" fmla="*/ 0 w 505"/>
                <a:gd name="T33" fmla="*/ 0 h 611"/>
                <a:gd name="T34" fmla="*/ 0 w 505"/>
                <a:gd name="T35" fmla="*/ 0 h 611"/>
                <a:gd name="T36" fmla="*/ 0 w 505"/>
                <a:gd name="T37" fmla="*/ 0 h 611"/>
                <a:gd name="T38" fmla="*/ 0 w 505"/>
                <a:gd name="T39" fmla="*/ 0 h 611"/>
                <a:gd name="T40" fmla="*/ 0 w 505"/>
                <a:gd name="T41" fmla="*/ 0 h 611"/>
                <a:gd name="T42" fmla="*/ 0 w 505"/>
                <a:gd name="T43" fmla="*/ 0 h 611"/>
                <a:gd name="T44" fmla="*/ 0 w 505"/>
                <a:gd name="T45" fmla="*/ 0 h 611"/>
                <a:gd name="T46" fmla="*/ 0 w 505"/>
                <a:gd name="T47" fmla="*/ 0 h 611"/>
                <a:gd name="T48" fmla="*/ 0 w 505"/>
                <a:gd name="T49" fmla="*/ 0 h 611"/>
                <a:gd name="T50" fmla="*/ 0 w 505"/>
                <a:gd name="T51" fmla="*/ 0 h 611"/>
                <a:gd name="T52" fmla="*/ 0 w 505"/>
                <a:gd name="T53" fmla="*/ 0 h 611"/>
                <a:gd name="T54" fmla="*/ 0 w 505"/>
                <a:gd name="T55" fmla="*/ 0 h 611"/>
                <a:gd name="T56" fmla="*/ 0 w 505"/>
                <a:gd name="T57" fmla="*/ 0 h 611"/>
                <a:gd name="T58" fmla="*/ 0 w 505"/>
                <a:gd name="T59" fmla="*/ 0 h 611"/>
                <a:gd name="T60" fmla="*/ 0 w 505"/>
                <a:gd name="T61" fmla="*/ 0 h 611"/>
                <a:gd name="T62" fmla="*/ 0 w 505"/>
                <a:gd name="T63" fmla="*/ 0 h 611"/>
                <a:gd name="T64" fmla="*/ 0 w 505"/>
                <a:gd name="T65" fmla="*/ 0 h 611"/>
                <a:gd name="T66" fmla="*/ 0 w 505"/>
                <a:gd name="T67" fmla="*/ 0 h 6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611"/>
                <a:gd name="T104" fmla="*/ 505 w 505"/>
                <a:gd name="T105" fmla="*/ 611 h 6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611">
                  <a:moveTo>
                    <a:pt x="0" y="0"/>
                  </a:moveTo>
                  <a:lnTo>
                    <a:pt x="0" y="0"/>
                  </a:lnTo>
                  <a:lnTo>
                    <a:pt x="1" y="31"/>
                  </a:lnTo>
                  <a:lnTo>
                    <a:pt x="2" y="61"/>
                  </a:lnTo>
                  <a:lnTo>
                    <a:pt x="6" y="92"/>
                  </a:lnTo>
                  <a:lnTo>
                    <a:pt x="11" y="121"/>
                  </a:lnTo>
                  <a:lnTo>
                    <a:pt x="15" y="151"/>
                  </a:lnTo>
                  <a:lnTo>
                    <a:pt x="22" y="180"/>
                  </a:lnTo>
                  <a:lnTo>
                    <a:pt x="31" y="208"/>
                  </a:lnTo>
                  <a:lnTo>
                    <a:pt x="39" y="235"/>
                  </a:lnTo>
                  <a:lnTo>
                    <a:pt x="49" y="262"/>
                  </a:lnTo>
                  <a:lnTo>
                    <a:pt x="60" y="288"/>
                  </a:lnTo>
                  <a:lnTo>
                    <a:pt x="72" y="314"/>
                  </a:lnTo>
                  <a:lnTo>
                    <a:pt x="85" y="339"/>
                  </a:lnTo>
                  <a:lnTo>
                    <a:pt x="99" y="362"/>
                  </a:lnTo>
                  <a:lnTo>
                    <a:pt x="114" y="386"/>
                  </a:lnTo>
                  <a:lnTo>
                    <a:pt x="129" y="408"/>
                  </a:lnTo>
                  <a:lnTo>
                    <a:pt x="147" y="429"/>
                  </a:lnTo>
                  <a:lnTo>
                    <a:pt x="163" y="449"/>
                  </a:lnTo>
                  <a:lnTo>
                    <a:pt x="182" y="469"/>
                  </a:lnTo>
                  <a:lnTo>
                    <a:pt x="201" y="487"/>
                  </a:lnTo>
                  <a:lnTo>
                    <a:pt x="221" y="504"/>
                  </a:lnTo>
                  <a:lnTo>
                    <a:pt x="241" y="521"/>
                  </a:lnTo>
                  <a:lnTo>
                    <a:pt x="262" y="536"/>
                  </a:lnTo>
                  <a:lnTo>
                    <a:pt x="284" y="549"/>
                  </a:lnTo>
                  <a:lnTo>
                    <a:pt x="306" y="562"/>
                  </a:lnTo>
                  <a:lnTo>
                    <a:pt x="330" y="573"/>
                  </a:lnTo>
                  <a:lnTo>
                    <a:pt x="353" y="583"/>
                  </a:lnTo>
                  <a:lnTo>
                    <a:pt x="378" y="591"/>
                  </a:lnTo>
                  <a:lnTo>
                    <a:pt x="403" y="598"/>
                  </a:lnTo>
                  <a:lnTo>
                    <a:pt x="427" y="604"/>
                  </a:lnTo>
                  <a:lnTo>
                    <a:pt x="453" y="607"/>
                  </a:lnTo>
                  <a:lnTo>
                    <a:pt x="479" y="610"/>
                  </a:lnTo>
                  <a:lnTo>
                    <a:pt x="505" y="611"/>
                  </a:lnTo>
                  <a:lnTo>
                    <a:pt x="505" y="546"/>
                  </a:lnTo>
                  <a:lnTo>
                    <a:pt x="483" y="546"/>
                  </a:lnTo>
                  <a:lnTo>
                    <a:pt x="461" y="544"/>
                  </a:lnTo>
                  <a:lnTo>
                    <a:pt x="439" y="541"/>
                  </a:lnTo>
                  <a:lnTo>
                    <a:pt x="418" y="536"/>
                  </a:lnTo>
                  <a:lnTo>
                    <a:pt x="397" y="530"/>
                  </a:lnTo>
                  <a:lnTo>
                    <a:pt x="377" y="523"/>
                  </a:lnTo>
                  <a:lnTo>
                    <a:pt x="356" y="515"/>
                  </a:lnTo>
                  <a:lnTo>
                    <a:pt x="336" y="504"/>
                  </a:lnTo>
                  <a:lnTo>
                    <a:pt x="317" y="494"/>
                  </a:lnTo>
                  <a:lnTo>
                    <a:pt x="298" y="482"/>
                  </a:lnTo>
                  <a:lnTo>
                    <a:pt x="279" y="469"/>
                  </a:lnTo>
                  <a:lnTo>
                    <a:pt x="262" y="455"/>
                  </a:lnTo>
                  <a:lnTo>
                    <a:pt x="244" y="440"/>
                  </a:lnTo>
                  <a:lnTo>
                    <a:pt x="228" y="423"/>
                  </a:lnTo>
                  <a:lnTo>
                    <a:pt x="211" y="407"/>
                  </a:lnTo>
                  <a:lnTo>
                    <a:pt x="196" y="388"/>
                  </a:lnTo>
                  <a:lnTo>
                    <a:pt x="181" y="369"/>
                  </a:lnTo>
                  <a:lnTo>
                    <a:pt x="167" y="349"/>
                  </a:lnTo>
                  <a:lnTo>
                    <a:pt x="154" y="329"/>
                  </a:lnTo>
                  <a:lnTo>
                    <a:pt x="142" y="308"/>
                  </a:lnTo>
                  <a:lnTo>
                    <a:pt x="130" y="286"/>
                  </a:lnTo>
                  <a:lnTo>
                    <a:pt x="119" y="262"/>
                  </a:lnTo>
                  <a:lnTo>
                    <a:pt x="109" y="239"/>
                  </a:lnTo>
                  <a:lnTo>
                    <a:pt x="100" y="214"/>
                  </a:lnTo>
                  <a:lnTo>
                    <a:pt x="92" y="189"/>
                  </a:lnTo>
                  <a:lnTo>
                    <a:pt x="85" y="164"/>
                  </a:lnTo>
                  <a:lnTo>
                    <a:pt x="79" y="138"/>
                  </a:lnTo>
                  <a:lnTo>
                    <a:pt x="74" y="111"/>
                  </a:lnTo>
                  <a:lnTo>
                    <a:pt x="69" y="84"/>
                  </a:lnTo>
                  <a:lnTo>
                    <a:pt x="67" y="57"/>
                  </a:lnTo>
                  <a:lnTo>
                    <a:pt x="65" y="29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81" name="Freeform 11"/>
            <p:cNvSpPr>
              <a:spLocks/>
            </p:cNvSpPr>
            <p:nvPr/>
          </p:nvSpPr>
          <p:spPr bwMode="auto">
            <a:xfrm>
              <a:off x="857250" y="1528763"/>
              <a:ext cx="25400" cy="4108450"/>
            </a:xfrm>
            <a:custGeom>
              <a:avLst/>
              <a:gdLst>
                <a:gd name="T0" fmla="*/ 0 w 65"/>
                <a:gd name="T1" fmla="*/ 0 h 10354"/>
                <a:gd name="T2" fmla="*/ 0 w 65"/>
                <a:gd name="T3" fmla="*/ 0 h 10354"/>
                <a:gd name="T4" fmla="*/ 0 w 65"/>
                <a:gd name="T5" fmla="*/ 2147483647 h 10354"/>
                <a:gd name="T6" fmla="*/ 0 w 65"/>
                <a:gd name="T7" fmla="*/ 2147483647 h 10354"/>
                <a:gd name="T8" fmla="*/ 0 w 65"/>
                <a:gd name="T9" fmla="*/ 0 h 10354"/>
                <a:gd name="T10" fmla="*/ 0 w 65"/>
                <a:gd name="T11" fmla="*/ 0 h 10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"/>
                <a:gd name="T19" fmla="*/ 0 h 10354"/>
                <a:gd name="T20" fmla="*/ 65 w 65"/>
                <a:gd name="T21" fmla="*/ 10354 h 103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" h="10354">
                  <a:moveTo>
                    <a:pt x="65" y="0"/>
                  </a:moveTo>
                  <a:lnTo>
                    <a:pt x="0" y="0"/>
                  </a:lnTo>
                  <a:lnTo>
                    <a:pt x="0" y="10354"/>
                  </a:lnTo>
                  <a:lnTo>
                    <a:pt x="65" y="1035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82" name="Freeform 12"/>
            <p:cNvSpPr>
              <a:spLocks/>
            </p:cNvSpPr>
            <p:nvPr/>
          </p:nvSpPr>
          <p:spPr bwMode="auto">
            <a:xfrm>
              <a:off x="857250" y="1285875"/>
              <a:ext cx="200025" cy="242888"/>
            </a:xfrm>
            <a:custGeom>
              <a:avLst/>
              <a:gdLst>
                <a:gd name="T0" fmla="*/ 0 w 505"/>
                <a:gd name="T1" fmla="*/ 0 h 611"/>
                <a:gd name="T2" fmla="*/ 0 w 505"/>
                <a:gd name="T3" fmla="*/ 0 h 611"/>
                <a:gd name="T4" fmla="*/ 0 w 505"/>
                <a:gd name="T5" fmla="*/ 0 h 611"/>
                <a:gd name="T6" fmla="*/ 0 w 505"/>
                <a:gd name="T7" fmla="*/ 0 h 611"/>
                <a:gd name="T8" fmla="*/ 0 w 505"/>
                <a:gd name="T9" fmla="*/ 0 h 611"/>
                <a:gd name="T10" fmla="*/ 0 w 505"/>
                <a:gd name="T11" fmla="*/ 0 h 611"/>
                <a:gd name="T12" fmla="*/ 0 w 505"/>
                <a:gd name="T13" fmla="*/ 0 h 611"/>
                <a:gd name="T14" fmla="*/ 0 w 505"/>
                <a:gd name="T15" fmla="*/ 0 h 611"/>
                <a:gd name="T16" fmla="*/ 0 w 505"/>
                <a:gd name="T17" fmla="*/ 0 h 611"/>
                <a:gd name="T18" fmla="*/ 0 w 505"/>
                <a:gd name="T19" fmla="*/ 0 h 611"/>
                <a:gd name="T20" fmla="*/ 0 w 505"/>
                <a:gd name="T21" fmla="*/ 0 h 611"/>
                <a:gd name="T22" fmla="*/ 0 w 505"/>
                <a:gd name="T23" fmla="*/ 0 h 611"/>
                <a:gd name="T24" fmla="*/ 0 w 505"/>
                <a:gd name="T25" fmla="*/ 0 h 611"/>
                <a:gd name="T26" fmla="*/ 0 w 505"/>
                <a:gd name="T27" fmla="*/ 0 h 611"/>
                <a:gd name="T28" fmla="*/ 0 w 505"/>
                <a:gd name="T29" fmla="*/ 0 h 611"/>
                <a:gd name="T30" fmla="*/ 0 w 505"/>
                <a:gd name="T31" fmla="*/ 0 h 611"/>
                <a:gd name="T32" fmla="*/ 0 w 505"/>
                <a:gd name="T33" fmla="*/ 0 h 611"/>
                <a:gd name="T34" fmla="*/ 0 w 505"/>
                <a:gd name="T35" fmla="*/ 0 h 611"/>
                <a:gd name="T36" fmla="*/ 0 w 505"/>
                <a:gd name="T37" fmla="*/ 0 h 611"/>
                <a:gd name="T38" fmla="*/ 0 w 505"/>
                <a:gd name="T39" fmla="*/ 0 h 611"/>
                <a:gd name="T40" fmla="*/ 0 w 505"/>
                <a:gd name="T41" fmla="*/ 0 h 611"/>
                <a:gd name="T42" fmla="*/ 0 w 505"/>
                <a:gd name="T43" fmla="*/ 0 h 611"/>
                <a:gd name="T44" fmla="*/ 0 w 505"/>
                <a:gd name="T45" fmla="*/ 0 h 611"/>
                <a:gd name="T46" fmla="*/ 0 w 505"/>
                <a:gd name="T47" fmla="*/ 0 h 611"/>
                <a:gd name="T48" fmla="*/ 0 w 505"/>
                <a:gd name="T49" fmla="*/ 0 h 611"/>
                <a:gd name="T50" fmla="*/ 0 w 505"/>
                <a:gd name="T51" fmla="*/ 0 h 611"/>
                <a:gd name="T52" fmla="*/ 0 w 505"/>
                <a:gd name="T53" fmla="*/ 0 h 611"/>
                <a:gd name="T54" fmla="*/ 0 w 505"/>
                <a:gd name="T55" fmla="*/ 0 h 611"/>
                <a:gd name="T56" fmla="*/ 0 w 505"/>
                <a:gd name="T57" fmla="*/ 0 h 611"/>
                <a:gd name="T58" fmla="*/ 0 w 505"/>
                <a:gd name="T59" fmla="*/ 0 h 611"/>
                <a:gd name="T60" fmla="*/ 0 w 505"/>
                <a:gd name="T61" fmla="*/ 0 h 611"/>
                <a:gd name="T62" fmla="*/ 0 w 505"/>
                <a:gd name="T63" fmla="*/ 0 h 611"/>
                <a:gd name="T64" fmla="*/ 0 w 505"/>
                <a:gd name="T65" fmla="*/ 0 h 611"/>
                <a:gd name="T66" fmla="*/ 0 w 505"/>
                <a:gd name="T67" fmla="*/ 0 h 6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611"/>
                <a:gd name="T104" fmla="*/ 505 w 505"/>
                <a:gd name="T105" fmla="*/ 611 h 6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611">
                  <a:moveTo>
                    <a:pt x="505" y="0"/>
                  </a:moveTo>
                  <a:lnTo>
                    <a:pt x="505" y="0"/>
                  </a:lnTo>
                  <a:lnTo>
                    <a:pt x="479" y="1"/>
                  </a:lnTo>
                  <a:lnTo>
                    <a:pt x="453" y="4"/>
                  </a:lnTo>
                  <a:lnTo>
                    <a:pt x="427" y="7"/>
                  </a:lnTo>
                  <a:lnTo>
                    <a:pt x="403" y="13"/>
                  </a:lnTo>
                  <a:lnTo>
                    <a:pt x="378" y="20"/>
                  </a:lnTo>
                  <a:lnTo>
                    <a:pt x="353" y="28"/>
                  </a:lnTo>
                  <a:lnTo>
                    <a:pt x="330" y="39"/>
                  </a:lnTo>
                  <a:lnTo>
                    <a:pt x="306" y="49"/>
                  </a:lnTo>
                  <a:lnTo>
                    <a:pt x="284" y="62"/>
                  </a:lnTo>
                  <a:lnTo>
                    <a:pt x="262" y="75"/>
                  </a:lnTo>
                  <a:lnTo>
                    <a:pt x="241" y="90"/>
                  </a:lnTo>
                  <a:lnTo>
                    <a:pt x="221" y="107"/>
                  </a:lnTo>
                  <a:lnTo>
                    <a:pt x="201" y="124"/>
                  </a:lnTo>
                  <a:lnTo>
                    <a:pt x="182" y="142"/>
                  </a:lnTo>
                  <a:lnTo>
                    <a:pt x="163" y="162"/>
                  </a:lnTo>
                  <a:lnTo>
                    <a:pt x="147" y="182"/>
                  </a:lnTo>
                  <a:lnTo>
                    <a:pt x="129" y="203"/>
                  </a:lnTo>
                  <a:lnTo>
                    <a:pt x="114" y="225"/>
                  </a:lnTo>
                  <a:lnTo>
                    <a:pt x="99" y="249"/>
                  </a:lnTo>
                  <a:lnTo>
                    <a:pt x="85" y="272"/>
                  </a:lnTo>
                  <a:lnTo>
                    <a:pt x="72" y="297"/>
                  </a:lnTo>
                  <a:lnTo>
                    <a:pt x="60" y="323"/>
                  </a:lnTo>
                  <a:lnTo>
                    <a:pt x="49" y="349"/>
                  </a:lnTo>
                  <a:lnTo>
                    <a:pt x="39" y="376"/>
                  </a:lnTo>
                  <a:lnTo>
                    <a:pt x="31" y="403"/>
                  </a:lnTo>
                  <a:lnTo>
                    <a:pt x="22" y="431"/>
                  </a:lnTo>
                  <a:lnTo>
                    <a:pt x="15" y="460"/>
                  </a:lnTo>
                  <a:lnTo>
                    <a:pt x="11" y="490"/>
                  </a:lnTo>
                  <a:lnTo>
                    <a:pt x="6" y="519"/>
                  </a:lnTo>
                  <a:lnTo>
                    <a:pt x="2" y="550"/>
                  </a:lnTo>
                  <a:lnTo>
                    <a:pt x="1" y="580"/>
                  </a:lnTo>
                  <a:lnTo>
                    <a:pt x="0" y="611"/>
                  </a:lnTo>
                  <a:lnTo>
                    <a:pt x="65" y="611"/>
                  </a:lnTo>
                  <a:lnTo>
                    <a:pt x="65" y="582"/>
                  </a:lnTo>
                  <a:lnTo>
                    <a:pt x="67" y="554"/>
                  </a:lnTo>
                  <a:lnTo>
                    <a:pt x="69" y="527"/>
                  </a:lnTo>
                  <a:lnTo>
                    <a:pt x="74" y="500"/>
                  </a:lnTo>
                  <a:lnTo>
                    <a:pt x="79" y="473"/>
                  </a:lnTo>
                  <a:lnTo>
                    <a:pt x="85" y="447"/>
                  </a:lnTo>
                  <a:lnTo>
                    <a:pt x="92" y="422"/>
                  </a:lnTo>
                  <a:lnTo>
                    <a:pt x="100" y="397"/>
                  </a:lnTo>
                  <a:lnTo>
                    <a:pt x="109" y="372"/>
                  </a:lnTo>
                  <a:lnTo>
                    <a:pt x="119" y="349"/>
                  </a:lnTo>
                  <a:lnTo>
                    <a:pt x="130" y="325"/>
                  </a:lnTo>
                  <a:lnTo>
                    <a:pt x="142" y="303"/>
                  </a:lnTo>
                  <a:lnTo>
                    <a:pt x="154" y="282"/>
                  </a:lnTo>
                  <a:lnTo>
                    <a:pt x="167" y="262"/>
                  </a:lnTo>
                  <a:lnTo>
                    <a:pt x="181" y="242"/>
                  </a:lnTo>
                  <a:lnTo>
                    <a:pt x="196" y="223"/>
                  </a:lnTo>
                  <a:lnTo>
                    <a:pt x="211" y="204"/>
                  </a:lnTo>
                  <a:lnTo>
                    <a:pt x="228" y="188"/>
                  </a:lnTo>
                  <a:lnTo>
                    <a:pt x="244" y="171"/>
                  </a:lnTo>
                  <a:lnTo>
                    <a:pt x="262" y="156"/>
                  </a:lnTo>
                  <a:lnTo>
                    <a:pt x="279" y="142"/>
                  </a:lnTo>
                  <a:lnTo>
                    <a:pt x="298" y="129"/>
                  </a:lnTo>
                  <a:lnTo>
                    <a:pt x="317" y="117"/>
                  </a:lnTo>
                  <a:lnTo>
                    <a:pt x="336" y="107"/>
                  </a:lnTo>
                  <a:lnTo>
                    <a:pt x="356" y="97"/>
                  </a:lnTo>
                  <a:lnTo>
                    <a:pt x="377" y="88"/>
                  </a:lnTo>
                  <a:lnTo>
                    <a:pt x="397" y="81"/>
                  </a:lnTo>
                  <a:lnTo>
                    <a:pt x="418" y="75"/>
                  </a:lnTo>
                  <a:lnTo>
                    <a:pt x="439" y="70"/>
                  </a:lnTo>
                  <a:lnTo>
                    <a:pt x="461" y="67"/>
                  </a:lnTo>
                  <a:lnTo>
                    <a:pt x="483" y="65"/>
                  </a:lnTo>
                  <a:lnTo>
                    <a:pt x="505" y="6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83" name="Freeform 56"/>
            <p:cNvSpPr>
              <a:spLocks/>
            </p:cNvSpPr>
            <p:nvPr/>
          </p:nvSpPr>
          <p:spPr bwMode="auto">
            <a:xfrm>
              <a:off x="884238" y="2200275"/>
              <a:ext cx="76200" cy="3614738"/>
            </a:xfrm>
            <a:custGeom>
              <a:avLst/>
              <a:gdLst>
                <a:gd name="T0" fmla="*/ 0 w 190"/>
                <a:gd name="T1" fmla="*/ 0 h 9111"/>
                <a:gd name="T2" fmla="*/ 0 w 190"/>
                <a:gd name="T3" fmla="*/ 2147483647 h 9111"/>
                <a:gd name="T4" fmla="*/ 0 w 190"/>
                <a:gd name="T5" fmla="*/ 2147483647 h 9111"/>
                <a:gd name="T6" fmla="*/ 0 w 190"/>
                <a:gd name="T7" fmla="*/ 2147483647 h 9111"/>
                <a:gd name="T8" fmla="*/ 0 w 190"/>
                <a:gd name="T9" fmla="*/ 2147483647 h 9111"/>
                <a:gd name="T10" fmla="*/ 0 w 190"/>
                <a:gd name="T11" fmla="*/ 2147483647 h 9111"/>
                <a:gd name="T12" fmla="*/ 0 w 190"/>
                <a:gd name="T13" fmla="*/ 2147483647 h 9111"/>
                <a:gd name="T14" fmla="*/ 0 w 190"/>
                <a:gd name="T15" fmla="*/ 2147483647 h 9111"/>
                <a:gd name="T16" fmla="*/ 0 w 190"/>
                <a:gd name="T17" fmla="*/ 2147483647 h 9111"/>
                <a:gd name="T18" fmla="*/ 0 w 190"/>
                <a:gd name="T19" fmla="*/ 2147483647 h 9111"/>
                <a:gd name="T20" fmla="*/ 0 w 190"/>
                <a:gd name="T21" fmla="*/ 2147483647 h 9111"/>
                <a:gd name="T22" fmla="*/ 0 w 190"/>
                <a:gd name="T23" fmla="*/ 2147483647 h 9111"/>
                <a:gd name="T24" fmla="*/ 0 w 190"/>
                <a:gd name="T25" fmla="*/ 2147483647 h 9111"/>
                <a:gd name="T26" fmla="*/ 0 w 190"/>
                <a:gd name="T27" fmla="*/ 2147483647 h 9111"/>
                <a:gd name="T28" fmla="*/ 0 w 190"/>
                <a:gd name="T29" fmla="*/ 2147483647 h 9111"/>
                <a:gd name="T30" fmla="*/ 0 w 190"/>
                <a:gd name="T31" fmla="*/ 2147483647 h 9111"/>
                <a:gd name="T32" fmla="*/ 0 w 190"/>
                <a:gd name="T33" fmla="*/ 2147483647 h 9111"/>
                <a:gd name="T34" fmla="*/ 0 w 190"/>
                <a:gd name="T35" fmla="*/ 2147483647 h 9111"/>
                <a:gd name="T36" fmla="*/ 0 w 190"/>
                <a:gd name="T37" fmla="*/ 0 h 91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0"/>
                <a:gd name="T58" fmla="*/ 0 h 9111"/>
                <a:gd name="T59" fmla="*/ 190 w 190"/>
                <a:gd name="T60" fmla="*/ 9111 h 91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0" h="9111">
                  <a:moveTo>
                    <a:pt x="0" y="0"/>
                  </a:moveTo>
                  <a:lnTo>
                    <a:pt x="190" y="9111"/>
                  </a:lnTo>
                  <a:lnTo>
                    <a:pt x="168" y="9093"/>
                  </a:lnTo>
                  <a:lnTo>
                    <a:pt x="147" y="9073"/>
                  </a:lnTo>
                  <a:lnTo>
                    <a:pt x="128" y="9052"/>
                  </a:lnTo>
                  <a:lnTo>
                    <a:pt x="111" y="9031"/>
                  </a:lnTo>
                  <a:lnTo>
                    <a:pt x="94" y="9008"/>
                  </a:lnTo>
                  <a:lnTo>
                    <a:pt x="79" y="8983"/>
                  </a:lnTo>
                  <a:lnTo>
                    <a:pt x="65" y="8956"/>
                  </a:lnTo>
                  <a:lnTo>
                    <a:pt x="52" y="8929"/>
                  </a:lnTo>
                  <a:lnTo>
                    <a:pt x="41" y="8901"/>
                  </a:lnTo>
                  <a:lnTo>
                    <a:pt x="31" y="8870"/>
                  </a:lnTo>
                  <a:lnTo>
                    <a:pt x="23" y="8839"/>
                  </a:lnTo>
                  <a:lnTo>
                    <a:pt x="16" y="8806"/>
                  </a:lnTo>
                  <a:lnTo>
                    <a:pt x="10" y="8772"/>
                  </a:lnTo>
                  <a:lnTo>
                    <a:pt x="5" y="8736"/>
                  </a:lnTo>
                  <a:lnTo>
                    <a:pt x="3" y="8699"/>
                  </a:lnTo>
                  <a:lnTo>
                    <a:pt x="0" y="86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84" name="Freeform 57"/>
            <p:cNvSpPr>
              <a:spLocks/>
            </p:cNvSpPr>
            <p:nvPr/>
          </p:nvSpPr>
          <p:spPr bwMode="auto">
            <a:xfrm>
              <a:off x="879475" y="1365250"/>
              <a:ext cx="139700" cy="4481513"/>
            </a:xfrm>
            <a:custGeom>
              <a:avLst/>
              <a:gdLst>
                <a:gd name="T0" fmla="*/ 0 w 356"/>
                <a:gd name="T1" fmla="*/ 2147483647 h 11289"/>
                <a:gd name="T2" fmla="*/ 0 w 356"/>
                <a:gd name="T3" fmla="*/ 2147483647 h 11289"/>
                <a:gd name="T4" fmla="*/ 0 w 356"/>
                <a:gd name="T5" fmla="*/ 0 h 11289"/>
                <a:gd name="T6" fmla="*/ 0 w 356"/>
                <a:gd name="T7" fmla="*/ 0 h 11289"/>
                <a:gd name="T8" fmla="*/ 0 w 356"/>
                <a:gd name="T9" fmla="*/ 0 h 11289"/>
                <a:gd name="T10" fmla="*/ 0 w 356"/>
                <a:gd name="T11" fmla="*/ 0 h 11289"/>
                <a:gd name="T12" fmla="*/ 0 w 356"/>
                <a:gd name="T13" fmla="*/ 0 h 11289"/>
                <a:gd name="T14" fmla="*/ 0 w 356"/>
                <a:gd name="T15" fmla="*/ 0 h 11289"/>
                <a:gd name="T16" fmla="*/ 0 w 356"/>
                <a:gd name="T17" fmla="*/ 0 h 11289"/>
                <a:gd name="T18" fmla="*/ 0 w 356"/>
                <a:gd name="T19" fmla="*/ 0 h 11289"/>
                <a:gd name="T20" fmla="*/ 0 w 356"/>
                <a:gd name="T21" fmla="*/ 0 h 11289"/>
                <a:gd name="T22" fmla="*/ 0 w 356"/>
                <a:gd name="T23" fmla="*/ 0 h 11289"/>
                <a:gd name="T24" fmla="*/ 0 w 356"/>
                <a:gd name="T25" fmla="*/ 0 h 11289"/>
                <a:gd name="T26" fmla="*/ 0 w 356"/>
                <a:gd name="T27" fmla="*/ 0 h 11289"/>
                <a:gd name="T28" fmla="*/ 0 w 356"/>
                <a:gd name="T29" fmla="*/ 0 h 11289"/>
                <a:gd name="T30" fmla="*/ 0 w 356"/>
                <a:gd name="T31" fmla="*/ 0 h 11289"/>
                <a:gd name="T32" fmla="*/ 0 w 356"/>
                <a:gd name="T33" fmla="*/ 0 h 11289"/>
                <a:gd name="T34" fmla="*/ 0 w 356"/>
                <a:gd name="T35" fmla="*/ 0 h 11289"/>
                <a:gd name="T36" fmla="*/ 0 w 356"/>
                <a:gd name="T37" fmla="*/ 0 h 11289"/>
                <a:gd name="T38" fmla="*/ 0 w 356"/>
                <a:gd name="T39" fmla="*/ 2147483647 h 11289"/>
                <a:gd name="T40" fmla="*/ 0 w 356"/>
                <a:gd name="T41" fmla="*/ 2147483647 h 11289"/>
                <a:gd name="T42" fmla="*/ 0 w 356"/>
                <a:gd name="T43" fmla="*/ 2147483647 h 11289"/>
                <a:gd name="T44" fmla="*/ 0 w 356"/>
                <a:gd name="T45" fmla="*/ 2147483647 h 11289"/>
                <a:gd name="T46" fmla="*/ 0 w 356"/>
                <a:gd name="T47" fmla="*/ 2147483647 h 11289"/>
                <a:gd name="T48" fmla="*/ 0 w 356"/>
                <a:gd name="T49" fmla="*/ 2147483647 h 11289"/>
                <a:gd name="T50" fmla="*/ 0 w 356"/>
                <a:gd name="T51" fmla="*/ 2147483647 h 11289"/>
                <a:gd name="T52" fmla="*/ 0 w 356"/>
                <a:gd name="T53" fmla="*/ 2147483647 h 11289"/>
                <a:gd name="T54" fmla="*/ 0 w 356"/>
                <a:gd name="T55" fmla="*/ 2147483647 h 11289"/>
                <a:gd name="T56" fmla="*/ 0 w 356"/>
                <a:gd name="T57" fmla="*/ 2147483647 h 11289"/>
                <a:gd name="T58" fmla="*/ 0 w 356"/>
                <a:gd name="T59" fmla="*/ 2147483647 h 11289"/>
                <a:gd name="T60" fmla="*/ 0 w 356"/>
                <a:gd name="T61" fmla="*/ 2147483647 h 11289"/>
                <a:gd name="T62" fmla="*/ 0 w 356"/>
                <a:gd name="T63" fmla="*/ 2147483647 h 11289"/>
                <a:gd name="T64" fmla="*/ 0 w 356"/>
                <a:gd name="T65" fmla="*/ 2147483647 h 11289"/>
                <a:gd name="T66" fmla="*/ 0 w 356"/>
                <a:gd name="T67" fmla="*/ 2147483647 h 11289"/>
                <a:gd name="T68" fmla="*/ 0 w 356"/>
                <a:gd name="T69" fmla="*/ 2147483647 h 11289"/>
                <a:gd name="T70" fmla="*/ 0 w 356"/>
                <a:gd name="T71" fmla="*/ 2147483647 h 1128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6"/>
                <a:gd name="T109" fmla="*/ 0 h 11289"/>
                <a:gd name="T110" fmla="*/ 356 w 356"/>
                <a:gd name="T111" fmla="*/ 11289 h 1128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6" h="11289">
                  <a:moveTo>
                    <a:pt x="52" y="10988"/>
                  </a:moveTo>
                  <a:lnTo>
                    <a:pt x="15" y="9260"/>
                  </a:lnTo>
                  <a:lnTo>
                    <a:pt x="15" y="434"/>
                  </a:lnTo>
                  <a:lnTo>
                    <a:pt x="8" y="400"/>
                  </a:lnTo>
                  <a:lnTo>
                    <a:pt x="4" y="368"/>
                  </a:lnTo>
                  <a:lnTo>
                    <a:pt x="1" y="336"/>
                  </a:lnTo>
                  <a:lnTo>
                    <a:pt x="0" y="304"/>
                  </a:lnTo>
                  <a:lnTo>
                    <a:pt x="0" y="274"/>
                  </a:lnTo>
                  <a:lnTo>
                    <a:pt x="2" y="244"/>
                  </a:lnTo>
                  <a:lnTo>
                    <a:pt x="6" y="216"/>
                  </a:lnTo>
                  <a:lnTo>
                    <a:pt x="12" y="189"/>
                  </a:lnTo>
                  <a:lnTo>
                    <a:pt x="19" y="162"/>
                  </a:lnTo>
                  <a:lnTo>
                    <a:pt x="28" y="136"/>
                  </a:lnTo>
                  <a:lnTo>
                    <a:pt x="40" y="112"/>
                  </a:lnTo>
                  <a:lnTo>
                    <a:pt x="52" y="87"/>
                  </a:lnTo>
                  <a:lnTo>
                    <a:pt x="67" y="63"/>
                  </a:lnTo>
                  <a:lnTo>
                    <a:pt x="83" y="41"/>
                  </a:lnTo>
                  <a:lnTo>
                    <a:pt x="101" y="20"/>
                  </a:lnTo>
                  <a:lnTo>
                    <a:pt x="121" y="0"/>
                  </a:lnTo>
                  <a:lnTo>
                    <a:pt x="356" y="11289"/>
                  </a:lnTo>
                  <a:lnTo>
                    <a:pt x="328" y="11279"/>
                  </a:lnTo>
                  <a:lnTo>
                    <a:pt x="301" y="11268"/>
                  </a:lnTo>
                  <a:lnTo>
                    <a:pt x="275" y="11257"/>
                  </a:lnTo>
                  <a:lnTo>
                    <a:pt x="250" y="11242"/>
                  </a:lnTo>
                  <a:lnTo>
                    <a:pt x="228" y="11228"/>
                  </a:lnTo>
                  <a:lnTo>
                    <a:pt x="205" y="11212"/>
                  </a:lnTo>
                  <a:lnTo>
                    <a:pt x="184" y="11196"/>
                  </a:lnTo>
                  <a:lnTo>
                    <a:pt x="164" y="11177"/>
                  </a:lnTo>
                  <a:lnTo>
                    <a:pt x="147" y="11158"/>
                  </a:lnTo>
                  <a:lnTo>
                    <a:pt x="129" y="11137"/>
                  </a:lnTo>
                  <a:lnTo>
                    <a:pt x="113" y="11114"/>
                  </a:lnTo>
                  <a:lnTo>
                    <a:pt x="99" y="11092"/>
                  </a:lnTo>
                  <a:lnTo>
                    <a:pt x="85" y="11068"/>
                  </a:lnTo>
                  <a:lnTo>
                    <a:pt x="73" y="11042"/>
                  </a:lnTo>
                  <a:lnTo>
                    <a:pt x="61" y="11015"/>
                  </a:lnTo>
                  <a:lnTo>
                    <a:pt x="52" y="10988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85" name="Freeform 58"/>
            <p:cNvSpPr>
              <a:spLocks/>
            </p:cNvSpPr>
            <p:nvPr/>
          </p:nvSpPr>
          <p:spPr bwMode="auto">
            <a:xfrm>
              <a:off x="879475" y="1325563"/>
              <a:ext cx="200025" cy="4532313"/>
            </a:xfrm>
            <a:custGeom>
              <a:avLst/>
              <a:gdLst>
                <a:gd name="T0" fmla="*/ 0 w 506"/>
                <a:gd name="T1" fmla="*/ 2147483647 h 11420"/>
                <a:gd name="T2" fmla="*/ 0 w 506"/>
                <a:gd name="T3" fmla="*/ 2147483647 h 11420"/>
                <a:gd name="T4" fmla="*/ 0 w 506"/>
                <a:gd name="T5" fmla="*/ 0 h 11420"/>
                <a:gd name="T6" fmla="*/ 0 w 506"/>
                <a:gd name="T7" fmla="*/ 0 h 11420"/>
                <a:gd name="T8" fmla="*/ 0 w 506"/>
                <a:gd name="T9" fmla="*/ 0 h 11420"/>
                <a:gd name="T10" fmla="*/ 0 w 506"/>
                <a:gd name="T11" fmla="*/ 0 h 11420"/>
                <a:gd name="T12" fmla="*/ 0 w 506"/>
                <a:gd name="T13" fmla="*/ 0 h 11420"/>
                <a:gd name="T14" fmla="*/ 0 w 506"/>
                <a:gd name="T15" fmla="*/ 0 h 11420"/>
                <a:gd name="T16" fmla="*/ 0 w 506"/>
                <a:gd name="T17" fmla="*/ 0 h 11420"/>
                <a:gd name="T18" fmla="*/ 0 w 506"/>
                <a:gd name="T19" fmla="*/ 0 h 11420"/>
                <a:gd name="T20" fmla="*/ 0 w 506"/>
                <a:gd name="T21" fmla="*/ 0 h 11420"/>
                <a:gd name="T22" fmla="*/ 0 w 506"/>
                <a:gd name="T23" fmla="*/ 0 h 11420"/>
                <a:gd name="T24" fmla="*/ 0 w 506"/>
                <a:gd name="T25" fmla="*/ 0 h 11420"/>
                <a:gd name="T26" fmla="*/ 0 w 506"/>
                <a:gd name="T27" fmla="*/ 0 h 11420"/>
                <a:gd name="T28" fmla="*/ 0 w 506"/>
                <a:gd name="T29" fmla="*/ 0 h 11420"/>
                <a:gd name="T30" fmla="*/ 0 w 506"/>
                <a:gd name="T31" fmla="*/ 0 h 11420"/>
                <a:gd name="T32" fmla="*/ 0 w 506"/>
                <a:gd name="T33" fmla="*/ 0 h 11420"/>
                <a:gd name="T34" fmla="*/ 0 w 506"/>
                <a:gd name="T35" fmla="*/ 0 h 11420"/>
                <a:gd name="T36" fmla="*/ 0 w 506"/>
                <a:gd name="T37" fmla="*/ 0 h 11420"/>
                <a:gd name="T38" fmla="*/ 0 w 506"/>
                <a:gd name="T39" fmla="*/ 0 h 11420"/>
                <a:gd name="T40" fmla="*/ 0 w 506"/>
                <a:gd name="T41" fmla="*/ 0 h 11420"/>
                <a:gd name="T42" fmla="*/ 0 w 506"/>
                <a:gd name="T43" fmla="*/ 0 h 11420"/>
                <a:gd name="T44" fmla="*/ 0 w 506"/>
                <a:gd name="T45" fmla="*/ 0 h 11420"/>
                <a:gd name="T46" fmla="*/ 0 w 506"/>
                <a:gd name="T47" fmla="*/ 0 h 11420"/>
                <a:gd name="T48" fmla="*/ 0 w 506"/>
                <a:gd name="T49" fmla="*/ 0 h 11420"/>
                <a:gd name="T50" fmla="*/ 0 w 506"/>
                <a:gd name="T51" fmla="*/ 0 h 11420"/>
                <a:gd name="T52" fmla="*/ 0 w 506"/>
                <a:gd name="T53" fmla="*/ 0 h 11420"/>
                <a:gd name="T54" fmla="*/ 0 w 506"/>
                <a:gd name="T55" fmla="*/ 0 h 11420"/>
                <a:gd name="T56" fmla="*/ 0 w 506"/>
                <a:gd name="T57" fmla="*/ 0 h 11420"/>
                <a:gd name="T58" fmla="*/ 0 w 506"/>
                <a:gd name="T59" fmla="*/ 0 h 11420"/>
                <a:gd name="T60" fmla="*/ 0 w 506"/>
                <a:gd name="T61" fmla="*/ 0 h 11420"/>
                <a:gd name="T62" fmla="*/ 0 w 506"/>
                <a:gd name="T63" fmla="*/ 0 h 11420"/>
                <a:gd name="T64" fmla="*/ 0 w 506"/>
                <a:gd name="T65" fmla="*/ 0 h 11420"/>
                <a:gd name="T66" fmla="*/ 0 w 506"/>
                <a:gd name="T67" fmla="*/ 0 h 11420"/>
                <a:gd name="T68" fmla="*/ 0 w 506"/>
                <a:gd name="T69" fmla="*/ 0 h 11420"/>
                <a:gd name="T70" fmla="*/ 0 w 506"/>
                <a:gd name="T71" fmla="*/ 2147483647 h 11420"/>
                <a:gd name="T72" fmla="*/ 0 w 506"/>
                <a:gd name="T73" fmla="*/ 2147483647 h 11420"/>
                <a:gd name="T74" fmla="*/ 0 w 506"/>
                <a:gd name="T75" fmla="*/ 2147483647 h 11420"/>
                <a:gd name="T76" fmla="*/ 0 w 506"/>
                <a:gd name="T77" fmla="*/ 2147483647 h 11420"/>
                <a:gd name="T78" fmla="*/ 0 w 506"/>
                <a:gd name="T79" fmla="*/ 2147483647 h 11420"/>
                <a:gd name="T80" fmla="*/ 0 w 506"/>
                <a:gd name="T81" fmla="*/ 2147483647 h 11420"/>
                <a:gd name="T82" fmla="*/ 0 w 506"/>
                <a:gd name="T83" fmla="*/ 2147483647 h 11420"/>
                <a:gd name="T84" fmla="*/ 0 w 506"/>
                <a:gd name="T85" fmla="*/ 2147483647 h 11420"/>
                <a:gd name="T86" fmla="*/ 0 w 506"/>
                <a:gd name="T87" fmla="*/ 2147483647 h 11420"/>
                <a:gd name="T88" fmla="*/ 0 w 506"/>
                <a:gd name="T89" fmla="*/ 2147483647 h 11420"/>
                <a:gd name="T90" fmla="*/ 0 w 506"/>
                <a:gd name="T91" fmla="*/ 2147483647 h 11420"/>
                <a:gd name="T92" fmla="*/ 0 w 506"/>
                <a:gd name="T93" fmla="*/ 2147483647 h 11420"/>
                <a:gd name="T94" fmla="*/ 0 w 506"/>
                <a:gd name="T95" fmla="*/ 2147483647 h 11420"/>
                <a:gd name="T96" fmla="*/ 0 w 506"/>
                <a:gd name="T97" fmla="*/ 2147483647 h 11420"/>
                <a:gd name="T98" fmla="*/ 0 w 506"/>
                <a:gd name="T99" fmla="*/ 2147483647 h 11420"/>
                <a:gd name="T100" fmla="*/ 0 w 506"/>
                <a:gd name="T101" fmla="*/ 2147483647 h 1142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06"/>
                <a:gd name="T154" fmla="*/ 0 h 11420"/>
                <a:gd name="T155" fmla="*/ 506 w 506"/>
                <a:gd name="T156" fmla="*/ 11420 h 1142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06" h="11420">
                  <a:moveTo>
                    <a:pt x="205" y="11314"/>
                  </a:moveTo>
                  <a:lnTo>
                    <a:pt x="15" y="2203"/>
                  </a:lnTo>
                  <a:lnTo>
                    <a:pt x="15" y="536"/>
                  </a:lnTo>
                  <a:lnTo>
                    <a:pt x="11" y="513"/>
                  </a:lnTo>
                  <a:lnTo>
                    <a:pt x="7" y="491"/>
                  </a:lnTo>
                  <a:lnTo>
                    <a:pt x="4" y="468"/>
                  </a:lnTo>
                  <a:lnTo>
                    <a:pt x="1" y="446"/>
                  </a:lnTo>
                  <a:lnTo>
                    <a:pt x="0" y="425"/>
                  </a:lnTo>
                  <a:lnTo>
                    <a:pt x="0" y="404"/>
                  </a:lnTo>
                  <a:lnTo>
                    <a:pt x="0" y="384"/>
                  </a:lnTo>
                  <a:lnTo>
                    <a:pt x="1" y="363"/>
                  </a:lnTo>
                  <a:lnTo>
                    <a:pt x="2" y="344"/>
                  </a:lnTo>
                  <a:lnTo>
                    <a:pt x="5" y="324"/>
                  </a:lnTo>
                  <a:lnTo>
                    <a:pt x="8" y="305"/>
                  </a:lnTo>
                  <a:lnTo>
                    <a:pt x="13" y="286"/>
                  </a:lnTo>
                  <a:lnTo>
                    <a:pt x="18" y="269"/>
                  </a:lnTo>
                  <a:lnTo>
                    <a:pt x="23" y="251"/>
                  </a:lnTo>
                  <a:lnTo>
                    <a:pt x="31" y="233"/>
                  </a:lnTo>
                  <a:lnTo>
                    <a:pt x="38" y="216"/>
                  </a:lnTo>
                  <a:lnTo>
                    <a:pt x="46" y="199"/>
                  </a:lnTo>
                  <a:lnTo>
                    <a:pt x="55" y="184"/>
                  </a:lnTo>
                  <a:lnTo>
                    <a:pt x="66" y="168"/>
                  </a:lnTo>
                  <a:lnTo>
                    <a:pt x="76" y="152"/>
                  </a:lnTo>
                  <a:lnTo>
                    <a:pt x="87" y="137"/>
                  </a:lnTo>
                  <a:lnTo>
                    <a:pt x="100" y="123"/>
                  </a:lnTo>
                  <a:lnTo>
                    <a:pt x="113" y="109"/>
                  </a:lnTo>
                  <a:lnTo>
                    <a:pt x="127" y="95"/>
                  </a:lnTo>
                  <a:lnTo>
                    <a:pt x="142" y="82"/>
                  </a:lnTo>
                  <a:lnTo>
                    <a:pt x="157" y="69"/>
                  </a:lnTo>
                  <a:lnTo>
                    <a:pt x="174" y="56"/>
                  </a:lnTo>
                  <a:lnTo>
                    <a:pt x="191" y="44"/>
                  </a:lnTo>
                  <a:lnTo>
                    <a:pt x="209" y="33"/>
                  </a:lnTo>
                  <a:lnTo>
                    <a:pt x="228" y="22"/>
                  </a:lnTo>
                  <a:lnTo>
                    <a:pt x="248" y="10"/>
                  </a:lnTo>
                  <a:lnTo>
                    <a:pt x="268" y="0"/>
                  </a:lnTo>
                  <a:lnTo>
                    <a:pt x="506" y="11420"/>
                  </a:lnTo>
                  <a:lnTo>
                    <a:pt x="488" y="11420"/>
                  </a:lnTo>
                  <a:lnTo>
                    <a:pt x="446" y="11413"/>
                  </a:lnTo>
                  <a:lnTo>
                    <a:pt x="405" y="11404"/>
                  </a:lnTo>
                  <a:lnTo>
                    <a:pt x="386" y="11400"/>
                  </a:lnTo>
                  <a:lnTo>
                    <a:pt x="367" y="11395"/>
                  </a:lnTo>
                  <a:lnTo>
                    <a:pt x="349" y="11389"/>
                  </a:lnTo>
                  <a:lnTo>
                    <a:pt x="331" y="11382"/>
                  </a:lnTo>
                  <a:lnTo>
                    <a:pt x="313" y="11376"/>
                  </a:lnTo>
                  <a:lnTo>
                    <a:pt x="296" y="11368"/>
                  </a:lnTo>
                  <a:lnTo>
                    <a:pt x="279" y="11361"/>
                  </a:lnTo>
                  <a:lnTo>
                    <a:pt x="264" y="11353"/>
                  </a:lnTo>
                  <a:lnTo>
                    <a:pt x="249" y="11343"/>
                  </a:lnTo>
                  <a:lnTo>
                    <a:pt x="234" y="11334"/>
                  </a:lnTo>
                  <a:lnTo>
                    <a:pt x="220" y="11325"/>
                  </a:lnTo>
                  <a:lnTo>
                    <a:pt x="205" y="11314"/>
                  </a:lnTo>
                  <a:close/>
                </a:path>
              </a:pathLst>
            </a:custGeom>
            <a:solidFill>
              <a:srgbClr val="FEE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86" name="Freeform 59"/>
            <p:cNvSpPr>
              <a:spLocks/>
            </p:cNvSpPr>
            <p:nvPr/>
          </p:nvSpPr>
          <p:spPr bwMode="auto">
            <a:xfrm>
              <a:off x="927100" y="1303338"/>
              <a:ext cx="211138" cy="4554538"/>
            </a:xfrm>
            <a:custGeom>
              <a:avLst/>
              <a:gdLst>
                <a:gd name="T0" fmla="*/ 0 w 534"/>
                <a:gd name="T1" fmla="*/ 2147483647 h 11477"/>
                <a:gd name="T2" fmla="*/ 0 w 534"/>
                <a:gd name="T3" fmla="*/ 0 h 11477"/>
                <a:gd name="T4" fmla="*/ 0 w 534"/>
                <a:gd name="T5" fmla="*/ 0 h 11477"/>
                <a:gd name="T6" fmla="*/ 0 w 534"/>
                <a:gd name="T7" fmla="*/ 0 h 11477"/>
                <a:gd name="T8" fmla="*/ 0 w 534"/>
                <a:gd name="T9" fmla="*/ 0 h 11477"/>
                <a:gd name="T10" fmla="*/ 0 w 534"/>
                <a:gd name="T11" fmla="*/ 0 h 11477"/>
                <a:gd name="T12" fmla="*/ 0 w 534"/>
                <a:gd name="T13" fmla="*/ 0 h 11477"/>
                <a:gd name="T14" fmla="*/ 0 w 534"/>
                <a:gd name="T15" fmla="*/ 0 h 11477"/>
                <a:gd name="T16" fmla="*/ 0 w 534"/>
                <a:gd name="T17" fmla="*/ 0 h 11477"/>
                <a:gd name="T18" fmla="*/ 0 w 534"/>
                <a:gd name="T19" fmla="*/ 0 h 11477"/>
                <a:gd name="T20" fmla="*/ 0 w 534"/>
                <a:gd name="T21" fmla="*/ 0 h 11477"/>
                <a:gd name="T22" fmla="*/ 0 w 534"/>
                <a:gd name="T23" fmla="*/ 0 h 11477"/>
                <a:gd name="T24" fmla="*/ 0 w 534"/>
                <a:gd name="T25" fmla="*/ 0 h 11477"/>
                <a:gd name="T26" fmla="*/ 0 w 534"/>
                <a:gd name="T27" fmla="*/ 0 h 11477"/>
                <a:gd name="T28" fmla="*/ 0 w 534"/>
                <a:gd name="T29" fmla="*/ 0 h 11477"/>
                <a:gd name="T30" fmla="*/ 0 w 534"/>
                <a:gd name="T31" fmla="*/ 0 h 11477"/>
                <a:gd name="T32" fmla="*/ 0 w 534"/>
                <a:gd name="T33" fmla="*/ 0 h 11477"/>
                <a:gd name="T34" fmla="*/ 0 w 534"/>
                <a:gd name="T35" fmla="*/ 0 h 11477"/>
                <a:gd name="T36" fmla="*/ 0 w 534"/>
                <a:gd name="T37" fmla="*/ 2147483647 h 11477"/>
                <a:gd name="T38" fmla="*/ 0 w 534"/>
                <a:gd name="T39" fmla="*/ 2147483647 h 11477"/>
                <a:gd name="T40" fmla="*/ 0 w 534"/>
                <a:gd name="T41" fmla="*/ 2147483647 h 11477"/>
                <a:gd name="T42" fmla="*/ 0 w 534"/>
                <a:gd name="T43" fmla="*/ 2147483647 h 11477"/>
                <a:gd name="T44" fmla="*/ 0 w 534"/>
                <a:gd name="T45" fmla="*/ 2147483647 h 11477"/>
                <a:gd name="T46" fmla="*/ 0 w 534"/>
                <a:gd name="T47" fmla="*/ 2147483647 h 1147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4"/>
                <a:gd name="T73" fmla="*/ 0 h 11477"/>
                <a:gd name="T74" fmla="*/ 534 w 534"/>
                <a:gd name="T75" fmla="*/ 11477 h 1147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4" h="11477">
                  <a:moveTo>
                    <a:pt x="235" y="11448"/>
                  </a:moveTo>
                  <a:lnTo>
                    <a:pt x="0" y="159"/>
                  </a:lnTo>
                  <a:lnTo>
                    <a:pt x="13" y="146"/>
                  </a:lnTo>
                  <a:lnTo>
                    <a:pt x="27" y="134"/>
                  </a:lnTo>
                  <a:lnTo>
                    <a:pt x="41" y="123"/>
                  </a:lnTo>
                  <a:lnTo>
                    <a:pt x="56" y="111"/>
                  </a:lnTo>
                  <a:lnTo>
                    <a:pt x="73" y="100"/>
                  </a:lnTo>
                  <a:lnTo>
                    <a:pt x="89" y="89"/>
                  </a:lnTo>
                  <a:lnTo>
                    <a:pt x="107" y="79"/>
                  </a:lnTo>
                  <a:lnTo>
                    <a:pt x="124" y="69"/>
                  </a:lnTo>
                  <a:lnTo>
                    <a:pt x="143" y="59"/>
                  </a:lnTo>
                  <a:lnTo>
                    <a:pt x="162" y="50"/>
                  </a:lnTo>
                  <a:lnTo>
                    <a:pt x="183" y="40"/>
                  </a:lnTo>
                  <a:lnTo>
                    <a:pt x="203" y="32"/>
                  </a:lnTo>
                  <a:lnTo>
                    <a:pt x="246" y="16"/>
                  </a:lnTo>
                  <a:lnTo>
                    <a:pt x="293" y="0"/>
                  </a:lnTo>
                  <a:lnTo>
                    <a:pt x="295" y="0"/>
                  </a:lnTo>
                  <a:lnTo>
                    <a:pt x="534" y="11477"/>
                  </a:lnTo>
                  <a:lnTo>
                    <a:pt x="367" y="11477"/>
                  </a:lnTo>
                  <a:lnTo>
                    <a:pt x="332" y="11472"/>
                  </a:lnTo>
                  <a:lnTo>
                    <a:pt x="298" y="11465"/>
                  </a:lnTo>
                  <a:lnTo>
                    <a:pt x="265" y="11458"/>
                  </a:lnTo>
                  <a:lnTo>
                    <a:pt x="235" y="11448"/>
                  </a:lnTo>
                  <a:close/>
                </a:path>
              </a:pathLst>
            </a:custGeom>
            <a:solidFill>
              <a:srgbClr val="FEE7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87" name="Freeform 60"/>
            <p:cNvSpPr>
              <a:spLocks/>
            </p:cNvSpPr>
            <p:nvPr/>
          </p:nvSpPr>
          <p:spPr bwMode="auto">
            <a:xfrm>
              <a:off x="984250" y="1303338"/>
              <a:ext cx="214313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0 h 11477"/>
                <a:gd name="T8" fmla="*/ 0 w 536"/>
                <a:gd name="T9" fmla="*/ 0 h 11477"/>
                <a:gd name="T10" fmla="*/ 0 w 536"/>
                <a:gd name="T11" fmla="*/ 0 h 11477"/>
                <a:gd name="T12" fmla="*/ 0 w 536"/>
                <a:gd name="T13" fmla="*/ 0 h 11477"/>
                <a:gd name="T14" fmla="*/ 0 w 536"/>
                <a:gd name="T15" fmla="*/ 0 h 11477"/>
                <a:gd name="T16" fmla="*/ 0 w 536"/>
                <a:gd name="T17" fmla="*/ 2147483647 h 11477"/>
                <a:gd name="T18" fmla="*/ 0 w 536"/>
                <a:gd name="T19" fmla="*/ 2147483647 h 114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6"/>
                <a:gd name="T31" fmla="*/ 0 h 11477"/>
                <a:gd name="T32" fmla="*/ 536 w 536"/>
                <a:gd name="T33" fmla="*/ 11477 h 114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6" h="11477">
                  <a:moveTo>
                    <a:pt x="238" y="11477"/>
                  </a:moveTo>
                  <a:lnTo>
                    <a:pt x="0" y="57"/>
                  </a:lnTo>
                  <a:lnTo>
                    <a:pt x="34" y="42"/>
                  </a:lnTo>
                  <a:lnTo>
                    <a:pt x="69" y="27"/>
                  </a:lnTo>
                  <a:lnTo>
                    <a:pt x="107" y="13"/>
                  </a:lnTo>
                  <a:lnTo>
                    <a:pt x="146" y="0"/>
                  </a:lnTo>
                  <a:lnTo>
                    <a:pt x="297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FDE2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88" name="Freeform 61"/>
            <p:cNvSpPr>
              <a:spLocks/>
            </p:cNvSpPr>
            <p:nvPr/>
          </p:nvSpPr>
          <p:spPr bwMode="auto">
            <a:xfrm>
              <a:off x="1042988" y="1303338"/>
              <a:ext cx="214313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C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89" name="Freeform 62"/>
            <p:cNvSpPr>
              <a:spLocks/>
            </p:cNvSpPr>
            <p:nvPr/>
          </p:nvSpPr>
          <p:spPr bwMode="auto">
            <a:xfrm>
              <a:off x="1103313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BD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0" name="Freeform 63"/>
            <p:cNvSpPr>
              <a:spLocks/>
            </p:cNvSpPr>
            <p:nvPr/>
          </p:nvSpPr>
          <p:spPr bwMode="auto">
            <a:xfrm>
              <a:off x="1162050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AD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1" name="Freeform 64"/>
            <p:cNvSpPr>
              <a:spLocks/>
            </p:cNvSpPr>
            <p:nvPr/>
          </p:nvSpPr>
          <p:spPr bwMode="auto">
            <a:xfrm>
              <a:off x="1220788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A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2" name="Freeform 65"/>
            <p:cNvSpPr>
              <a:spLocks/>
            </p:cNvSpPr>
            <p:nvPr/>
          </p:nvSpPr>
          <p:spPr bwMode="auto">
            <a:xfrm>
              <a:off x="1279525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9C8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3" name="Freeform 66"/>
            <p:cNvSpPr>
              <a:spLocks/>
            </p:cNvSpPr>
            <p:nvPr/>
          </p:nvSpPr>
          <p:spPr bwMode="auto">
            <a:xfrm>
              <a:off x="1339850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8C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4" name="Freeform 67"/>
            <p:cNvSpPr>
              <a:spLocks/>
            </p:cNvSpPr>
            <p:nvPr/>
          </p:nvSpPr>
          <p:spPr bwMode="auto">
            <a:xfrm>
              <a:off x="1398588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7B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5" name="Freeform 68"/>
            <p:cNvSpPr>
              <a:spLocks/>
            </p:cNvSpPr>
            <p:nvPr/>
          </p:nvSpPr>
          <p:spPr bwMode="auto">
            <a:xfrm>
              <a:off x="1457325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6B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6" name="Freeform 69"/>
            <p:cNvSpPr>
              <a:spLocks/>
            </p:cNvSpPr>
            <p:nvPr/>
          </p:nvSpPr>
          <p:spPr bwMode="auto">
            <a:xfrm>
              <a:off x="1517650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5B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7" name="Freeform 70"/>
            <p:cNvSpPr>
              <a:spLocks/>
            </p:cNvSpPr>
            <p:nvPr/>
          </p:nvSpPr>
          <p:spPr bwMode="auto">
            <a:xfrm>
              <a:off x="1576388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4B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8" name="Freeform 71"/>
            <p:cNvSpPr>
              <a:spLocks/>
            </p:cNvSpPr>
            <p:nvPr/>
          </p:nvSpPr>
          <p:spPr bwMode="auto">
            <a:xfrm>
              <a:off x="1635125" y="1303338"/>
              <a:ext cx="214313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3A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799" name="Freeform 72"/>
            <p:cNvSpPr>
              <a:spLocks/>
            </p:cNvSpPr>
            <p:nvPr/>
          </p:nvSpPr>
          <p:spPr bwMode="auto">
            <a:xfrm>
              <a:off x="1693863" y="1303338"/>
              <a:ext cx="214313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2AA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0" name="Freeform 73"/>
            <p:cNvSpPr>
              <a:spLocks/>
            </p:cNvSpPr>
            <p:nvPr/>
          </p:nvSpPr>
          <p:spPr bwMode="auto">
            <a:xfrm>
              <a:off x="1754188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1A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1" name="Freeform 74"/>
            <p:cNvSpPr>
              <a:spLocks/>
            </p:cNvSpPr>
            <p:nvPr/>
          </p:nvSpPr>
          <p:spPr bwMode="auto">
            <a:xfrm>
              <a:off x="1812925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0A2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2" name="Freeform 75"/>
            <p:cNvSpPr>
              <a:spLocks/>
            </p:cNvSpPr>
            <p:nvPr/>
          </p:nvSpPr>
          <p:spPr bwMode="auto">
            <a:xfrm>
              <a:off x="1871663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F9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3" name="Freeform 76"/>
            <p:cNvSpPr>
              <a:spLocks/>
            </p:cNvSpPr>
            <p:nvPr/>
          </p:nvSpPr>
          <p:spPr bwMode="auto">
            <a:xfrm>
              <a:off x="1931988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E9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4" name="Freeform 77"/>
            <p:cNvSpPr>
              <a:spLocks/>
            </p:cNvSpPr>
            <p:nvPr/>
          </p:nvSpPr>
          <p:spPr bwMode="auto">
            <a:xfrm>
              <a:off x="1990725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D951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5" name="Freeform 78"/>
            <p:cNvSpPr>
              <a:spLocks/>
            </p:cNvSpPr>
            <p:nvPr/>
          </p:nvSpPr>
          <p:spPr bwMode="auto">
            <a:xfrm>
              <a:off x="2049463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C9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6" name="Freeform 79"/>
            <p:cNvSpPr>
              <a:spLocks/>
            </p:cNvSpPr>
            <p:nvPr/>
          </p:nvSpPr>
          <p:spPr bwMode="auto">
            <a:xfrm>
              <a:off x="2108200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C8F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7" name="Freeform 80"/>
            <p:cNvSpPr>
              <a:spLocks/>
            </p:cNvSpPr>
            <p:nvPr/>
          </p:nvSpPr>
          <p:spPr bwMode="auto">
            <a:xfrm>
              <a:off x="2168525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300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B8C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8" name="Freeform 81"/>
            <p:cNvSpPr>
              <a:spLocks/>
            </p:cNvSpPr>
            <p:nvPr/>
          </p:nvSpPr>
          <p:spPr bwMode="auto">
            <a:xfrm>
              <a:off x="2227263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A88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09" name="Freeform 82"/>
            <p:cNvSpPr>
              <a:spLocks/>
            </p:cNvSpPr>
            <p:nvPr/>
          </p:nvSpPr>
          <p:spPr bwMode="auto">
            <a:xfrm>
              <a:off x="2286000" y="1303338"/>
              <a:ext cx="214313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985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0" name="Freeform 83"/>
            <p:cNvSpPr>
              <a:spLocks/>
            </p:cNvSpPr>
            <p:nvPr/>
          </p:nvSpPr>
          <p:spPr bwMode="auto">
            <a:xfrm>
              <a:off x="2346325" y="1303338"/>
              <a:ext cx="212725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981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1" name="Freeform 84"/>
            <p:cNvSpPr>
              <a:spLocks/>
            </p:cNvSpPr>
            <p:nvPr/>
          </p:nvSpPr>
          <p:spPr bwMode="auto">
            <a:xfrm>
              <a:off x="2405063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87D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2" name="Freeform 85"/>
            <p:cNvSpPr>
              <a:spLocks/>
            </p:cNvSpPr>
            <p:nvPr/>
          </p:nvSpPr>
          <p:spPr bwMode="auto">
            <a:xfrm>
              <a:off x="2463800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77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3" name="Freeform 86"/>
            <p:cNvSpPr>
              <a:spLocks/>
            </p:cNvSpPr>
            <p:nvPr/>
          </p:nvSpPr>
          <p:spPr bwMode="auto">
            <a:xfrm>
              <a:off x="2524125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777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4" name="Freeform 87"/>
            <p:cNvSpPr>
              <a:spLocks/>
            </p:cNvSpPr>
            <p:nvPr/>
          </p:nvSpPr>
          <p:spPr bwMode="auto">
            <a:xfrm>
              <a:off x="2582863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673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5" name="Freeform 88"/>
            <p:cNvSpPr>
              <a:spLocks/>
            </p:cNvSpPr>
            <p:nvPr/>
          </p:nvSpPr>
          <p:spPr bwMode="auto">
            <a:xfrm>
              <a:off x="2641600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670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6" name="Freeform 89"/>
            <p:cNvSpPr>
              <a:spLocks/>
            </p:cNvSpPr>
            <p:nvPr/>
          </p:nvSpPr>
          <p:spPr bwMode="auto">
            <a:xfrm>
              <a:off x="2700338" y="1303338"/>
              <a:ext cx="214313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56D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7" name="Freeform 90"/>
            <p:cNvSpPr>
              <a:spLocks/>
            </p:cNvSpPr>
            <p:nvPr/>
          </p:nvSpPr>
          <p:spPr bwMode="auto">
            <a:xfrm>
              <a:off x="2760663" y="1303338"/>
              <a:ext cx="212725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469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8" name="Freeform 91"/>
            <p:cNvSpPr>
              <a:spLocks/>
            </p:cNvSpPr>
            <p:nvPr/>
          </p:nvSpPr>
          <p:spPr bwMode="auto">
            <a:xfrm>
              <a:off x="2819400" y="1303338"/>
              <a:ext cx="212725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46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19" name="Freeform 92"/>
            <p:cNvSpPr>
              <a:spLocks/>
            </p:cNvSpPr>
            <p:nvPr/>
          </p:nvSpPr>
          <p:spPr bwMode="auto">
            <a:xfrm>
              <a:off x="2878138" y="1303338"/>
              <a:ext cx="212725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362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0" name="Freeform 93"/>
            <p:cNvSpPr>
              <a:spLocks/>
            </p:cNvSpPr>
            <p:nvPr/>
          </p:nvSpPr>
          <p:spPr bwMode="auto">
            <a:xfrm>
              <a:off x="2936875" y="1303338"/>
              <a:ext cx="214313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25F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1" name="Freeform 94"/>
            <p:cNvSpPr>
              <a:spLocks/>
            </p:cNvSpPr>
            <p:nvPr/>
          </p:nvSpPr>
          <p:spPr bwMode="auto">
            <a:xfrm>
              <a:off x="2997200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25B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2" name="Freeform 95"/>
            <p:cNvSpPr>
              <a:spLocks/>
            </p:cNvSpPr>
            <p:nvPr/>
          </p:nvSpPr>
          <p:spPr bwMode="auto">
            <a:xfrm>
              <a:off x="3055938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158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3" name="Freeform 96"/>
            <p:cNvSpPr>
              <a:spLocks/>
            </p:cNvSpPr>
            <p:nvPr/>
          </p:nvSpPr>
          <p:spPr bwMode="auto">
            <a:xfrm>
              <a:off x="3114675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053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4" name="Freeform 97"/>
            <p:cNvSpPr>
              <a:spLocks/>
            </p:cNvSpPr>
            <p:nvPr/>
          </p:nvSpPr>
          <p:spPr bwMode="auto">
            <a:xfrm>
              <a:off x="3175000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04F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5" name="Freeform 98"/>
            <p:cNvSpPr>
              <a:spLocks/>
            </p:cNvSpPr>
            <p:nvPr/>
          </p:nvSpPr>
          <p:spPr bwMode="auto">
            <a:xfrm>
              <a:off x="3233738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DF4B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6" name="Freeform 99"/>
            <p:cNvSpPr>
              <a:spLocks/>
            </p:cNvSpPr>
            <p:nvPr/>
          </p:nvSpPr>
          <p:spPr bwMode="auto">
            <a:xfrm>
              <a:off x="3292475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DF47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7" name="Freeform 100"/>
            <p:cNvSpPr>
              <a:spLocks/>
            </p:cNvSpPr>
            <p:nvPr/>
          </p:nvSpPr>
          <p:spPr bwMode="auto">
            <a:xfrm>
              <a:off x="3351213" y="1303338"/>
              <a:ext cx="214313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E43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8" name="Freeform 101"/>
            <p:cNvSpPr>
              <a:spLocks/>
            </p:cNvSpPr>
            <p:nvPr/>
          </p:nvSpPr>
          <p:spPr bwMode="auto">
            <a:xfrm>
              <a:off x="3411538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D3E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29" name="Freeform 102"/>
            <p:cNvSpPr>
              <a:spLocks/>
            </p:cNvSpPr>
            <p:nvPr/>
          </p:nvSpPr>
          <p:spPr bwMode="auto">
            <a:xfrm>
              <a:off x="3470275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D39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30" name="Freeform 103"/>
            <p:cNvSpPr>
              <a:spLocks/>
            </p:cNvSpPr>
            <p:nvPr/>
          </p:nvSpPr>
          <p:spPr bwMode="auto">
            <a:xfrm>
              <a:off x="3529013" y="1303338"/>
              <a:ext cx="160338" cy="4554538"/>
            </a:xfrm>
            <a:custGeom>
              <a:avLst/>
              <a:gdLst>
                <a:gd name="T0" fmla="*/ 0 w 405"/>
                <a:gd name="T1" fmla="*/ 2147483647 h 11477"/>
                <a:gd name="T2" fmla="*/ 0 w 405"/>
                <a:gd name="T3" fmla="*/ 0 h 11477"/>
                <a:gd name="T4" fmla="*/ 0 w 405"/>
                <a:gd name="T5" fmla="*/ 0 h 11477"/>
                <a:gd name="T6" fmla="*/ 0 w 405"/>
                <a:gd name="T7" fmla="*/ 2147483647 h 11477"/>
                <a:gd name="T8" fmla="*/ 0 w 405"/>
                <a:gd name="T9" fmla="*/ 2147483647 h 11477"/>
                <a:gd name="T10" fmla="*/ 0 w 405"/>
                <a:gd name="T11" fmla="*/ 2147483647 h 11477"/>
                <a:gd name="T12" fmla="*/ 0 w 405"/>
                <a:gd name="T13" fmla="*/ 2147483647 h 114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5"/>
                <a:gd name="T22" fmla="*/ 0 h 11477"/>
                <a:gd name="T23" fmla="*/ 405 w 405"/>
                <a:gd name="T24" fmla="*/ 11477 h 114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5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405" y="5152"/>
                  </a:lnTo>
                  <a:lnTo>
                    <a:pt x="405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C33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31" name="Freeform 104"/>
            <p:cNvSpPr>
              <a:spLocks/>
            </p:cNvSpPr>
            <p:nvPr/>
          </p:nvSpPr>
          <p:spPr bwMode="auto">
            <a:xfrm>
              <a:off x="3587750" y="1303338"/>
              <a:ext cx="101600" cy="4554538"/>
            </a:xfrm>
            <a:custGeom>
              <a:avLst/>
              <a:gdLst>
                <a:gd name="T0" fmla="*/ 0 w 256"/>
                <a:gd name="T1" fmla="*/ 2147483647 h 11477"/>
                <a:gd name="T2" fmla="*/ 0 w 256"/>
                <a:gd name="T3" fmla="*/ 0 h 11477"/>
                <a:gd name="T4" fmla="*/ 0 w 256"/>
                <a:gd name="T5" fmla="*/ 0 h 11477"/>
                <a:gd name="T6" fmla="*/ 0 w 256"/>
                <a:gd name="T7" fmla="*/ 2147483647 h 11477"/>
                <a:gd name="T8" fmla="*/ 0 w 256"/>
                <a:gd name="T9" fmla="*/ 2147483647 h 11477"/>
                <a:gd name="T10" fmla="*/ 0 w 256"/>
                <a:gd name="T11" fmla="*/ 2147483647 h 114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6"/>
                <a:gd name="T19" fmla="*/ 0 h 11477"/>
                <a:gd name="T20" fmla="*/ 256 w 256"/>
                <a:gd name="T21" fmla="*/ 11477 h 114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6" h="11477">
                  <a:moveTo>
                    <a:pt x="239" y="11477"/>
                  </a:moveTo>
                  <a:lnTo>
                    <a:pt x="0" y="0"/>
                  </a:lnTo>
                  <a:lnTo>
                    <a:pt x="256" y="0"/>
                  </a:lnTo>
                  <a:lnTo>
                    <a:pt x="256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B2D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32" name="Freeform 105"/>
            <p:cNvSpPr>
              <a:spLocks/>
            </p:cNvSpPr>
            <p:nvPr/>
          </p:nvSpPr>
          <p:spPr bwMode="auto">
            <a:xfrm>
              <a:off x="3648075" y="1303338"/>
              <a:ext cx="41275" cy="2044700"/>
            </a:xfrm>
            <a:custGeom>
              <a:avLst/>
              <a:gdLst>
                <a:gd name="T0" fmla="*/ 0 w 107"/>
                <a:gd name="T1" fmla="*/ 2147483647 h 5152"/>
                <a:gd name="T2" fmla="*/ 0 w 107"/>
                <a:gd name="T3" fmla="*/ 0 h 5152"/>
                <a:gd name="T4" fmla="*/ 0 w 107"/>
                <a:gd name="T5" fmla="*/ 0 h 5152"/>
                <a:gd name="T6" fmla="*/ 0 w 107"/>
                <a:gd name="T7" fmla="*/ 2147483647 h 5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5152"/>
                <a:gd name="T14" fmla="*/ 107 w 107"/>
                <a:gd name="T15" fmla="*/ 5152 h 5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5152">
                  <a:moveTo>
                    <a:pt x="107" y="5152"/>
                  </a:moveTo>
                  <a:lnTo>
                    <a:pt x="0" y="0"/>
                  </a:lnTo>
                  <a:lnTo>
                    <a:pt x="107" y="0"/>
                  </a:lnTo>
                  <a:lnTo>
                    <a:pt x="107" y="515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grpSp>
        <p:nvGrpSpPr>
          <p:cNvPr id="459833" name="Group 532"/>
          <p:cNvGrpSpPr>
            <a:grpSpLocks/>
          </p:cNvGrpSpPr>
          <p:nvPr/>
        </p:nvGrpSpPr>
        <p:grpSpPr bwMode="auto">
          <a:xfrm>
            <a:off x="6888164" y="1347789"/>
            <a:ext cx="2935287" cy="4594225"/>
            <a:chOff x="5376863" y="1285875"/>
            <a:chExt cx="2935287" cy="4594226"/>
          </a:xfrm>
        </p:grpSpPr>
        <p:sp>
          <p:nvSpPr>
            <p:cNvPr id="459834" name="Freeform 6"/>
            <p:cNvSpPr>
              <a:spLocks/>
            </p:cNvSpPr>
            <p:nvPr/>
          </p:nvSpPr>
          <p:spPr bwMode="auto">
            <a:xfrm>
              <a:off x="8112125" y="1285875"/>
              <a:ext cx="200025" cy="242888"/>
            </a:xfrm>
            <a:custGeom>
              <a:avLst/>
              <a:gdLst>
                <a:gd name="T0" fmla="*/ 0 w 505"/>
                <a:gd name="T1" fmla="*/ 0 h 611"/>
                <a:gd name="T2" fmla="*/ 0 w 505"/>
                <a:gd name="T3" fmla="*/ 0 h 611"/>
                <a:gd name="T4" fmla="*/ 0 w 505"/>
                <a:gd name="T5" fmla="*/ 0 h 611"/>
                <a:gd name="T6" fmla="*/ 0 w 505"/>
                <a:gd name="T7" fmla="*/ 0 h 611"/>
                <a:gd name="T8" fmla="*/ 0 w 505"/>
                <a:gd name="T9" fmla="*/ 0 h 611"/>
                <a:gd name="T10" fmla="*/ 0 w 505"/>
                <a:gd name="T11" fmla="*/ 0 h 611"/>
                <a:gd name="T12" fmla="*/ 0 w 505"/>
                <a:gd name="T13" fmla="*/ 0 h 611"/>
                <a:gd name="T14" fmla="*/ 0 w 505"/>
                <a:gd name="T15" fmla="*/ 0 h 611"/>
                <a:gd name="T16" fmla="*/ 0 w 505"/>
                <a:gd name="T17" fmla="*/ 0 h 611"/>
                <a:gd name="T18" fmla="*/ 0 w 505"/>
                <a:gd name="T19" fmla="*/ 0 h 611"/>
                <a:gd name="T20" fmla="*/ 0 w 505"/>
                <a:gd name="T21" fmla="*/ 0 h 611"/>
                <a:gd name="T22" fmla="*/ 0 w 505"/>
                <a:gd name="T23" fmla="*/ 0 h 611"/>
                <a:gd name="T24" fmla="*/ 0 w 505"/>
                <a:gd name="T25" fmla="*/ 0 h 611"/>
                <a:gd name="T26" fmla="*/ 0 w 505"/>
                <a:gd name="T27" fmla="*/ 0 h 611"/>
                <a:gd name="T28" fmla="*/ 0 w 505"/>
                <a:gd name="T29" fmla="*/ 0 h 611"/>
                <a:gd name="T30" fmla="*/ 0 w 505"/>
                <a:gd name="T31" fmla="*/ 0 h 611"/>
                <a:gd name="T32" fmla="*/ 0 w 505"/>
                <a:gd name="T33" fmla="*/ 0 h 611"/>
                <a:gd name="T34" fmla="*/ 0 w 505"/>
                <a:gd name="T35" fmla="*/ 0 h 611"/>
                <a:gd name="T36" fmla="*/ 0 w 505"/>
                <a:gd name="T37" fmla="*/ 0 h 611"/>
                <a:gd name="T38" fmla="*/ 0 w 505"/>
                <a:gd name="T39" fmla="*/ 0 h 611"/>
                <a:gd name="T40" fmla="*/ 0 w 505"/>
                <a:gd name="T41" fmla="*/ 0 h 611"/>
                <a:gd name="T42" fmla="*/ 0 w 505"/>
                <a:gd name="T43" fmla="*/ 0 h 611"/>
                <a:gd name="T44" fmla="*/ 0 w 505"/>
                <a:gd name="T45" fmla="*/ 0 h 611"/>
                <a:gd name="T46" fmla="*/ 0 w 505"/>
                <a:gd name="T47" fmla="*/ 0 h 611"/>
                <a:gd name="T48" fmla="*/ 0 w 505"/>
                <a:gd name="T49" fmla="*/ 0 h 611"/>
                <a:gd name="T50" fmla="*/ 0 w 505"/>
                <a:gd name="T51" fmla="*/ 0 h 611"/>
                <a:gd name="T52" fmla="*/ 0 w 505"/>
                <a:gd name="T53" fmla="*/ 0 h 611"/>
                <a:gd name="T54" fmla="*/ 0 w 505"/>
                <a:gd name="T55" fmla="*/ 0 h 611"/>
                <a:gd name="T56" fmla="*/ 0 w 505"/>
                <a:gd name="T57" fmla="*/ 0 h 611"/>
                <a:gd name="T58" fmla="*/ 0 w 505"/>
                <a:gd name="T59" fmla="*/ 0 h 611"/>
                <a:gd name="T60" fmla="*/ 0 w 505"/>
                <a:gd name="T61" fmla="*/ 0 h 611"/>
                <a:gd name="T62" fmla="*/ 0 w 505"/>
                <a:gd name="T63" fmla="*/ 0 h 611"/>
                <a:gd name="T64" fmla="*/ 0 w 505"/>
                <a:gd name="T65" fmla="*/ 0 h 611"/>
                <a:gd name="T66" fmla="*/ 0 w 505"/>
                <a:gd name="T67" fmla="*/ 0 h 6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611"/>
                <a:gd name="T104" fmla="*/ 505 w 505"/>
                <a:gd name="T105" fmla="*/ 611 h 6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611">
                  <a:moveTo>
                    <a:pt x="505" y="611"/>
                  </a:moveTo>
                  <a:lnTo>
                    <a:pt x="505" y="611"/>
                  </a:lnTo>
                  <a:lnTo>
                    <a:pt x="504" y="580"/>
                  </a:lnTo>
                  <a:lnTo>
                    <a:pt x="503" y="550"/>
                  </a:lnTo>
                  <a:lnTo>
                    <a:pt x="499" y="519"/>
                  </a:lnTo>
                  <a:lnTo>
                    <a:pt x="494" y="490"/>
                  </a:lnTo>
                  <a:lnTo>
                    <a:pt x="490" y="460"/>
                  </a:lnTo>
                  <a:lnTo>
                    <a:pt x="483" y="431"/>
                  </a:lnTo>
                  <a:lnTo>
                    <a:pt x="474" y="403"/>
                  </a:lnTo>
                  <a:lnTo>
                    <a:pt x="466" y="376"/>
                  </a:lnTo>
                  <a:lnTo>
                    <a:pt x="456" y="349"/>
                  </a:lnTo>
                  <a:lnTo>
                    <a:pt x="445" y="323"/>
                  </a:lnTo>
                  <a:lnTo>
                    <a:pt x="433" y="297"/>
                  </a:lnTo>
                  <a:lnTo>
                    <a:pt x="420" y="272"/>
                  </a:lnTo>
                  <a:lnTo>
                    <a:pt x="406" y="249"/>
                  </a:lnTo>
                  <a:lnTo>
                    <a:pt x="391" y="225"/>
                  </a:lnTo>
                  <a:lnTo>
                    <a:pt x="376" y="203"/>
                  </a:lnTo>
                  <a:lnTo>
                    <a:pt x="358" y="182"/>
                  </a:lnTo>
                  <a:lnTo>
                    <a:pt x="342" y="162"/>
                  </a:lnTo>
                  <a:lnTo>
                    <a:pt x="323" y="142"/>
                  </a:lnTo>
                  <a:lnTo>
                    <a:pt x="304" y="124"/>
                  </a:lnTo>
                  <a:lnTo>
                    <a:pt x="284" y="107"/>
                  </a:lnTo>
                  <a:lnTo>
                    <a:pt x="263" y="90"/>
                  </a:lnTo>
                  <a:lnTo>
                    <a:pt x="243" y="75"/>
                  </a:lnTo>
                  <a:lnTo>
                    <a:pt x="221" y="62"/>
                  </a:lnTo>
                  <a:lnTo>
                    <a:pt x="199" y="49"/>
                  </a:lnTo>
                  <a:lnTo>
                    <a:pt x="175" y="39"/>
                  </a:lnTo>
                  <a:lnTo>
                    <a:pt x="152" y="28"/>
                  </a:lnTo>
                  <a:lnTo>
                    <a:pt x="127" y="20"/>
                  </a:lnTo>
                  <a:lnTo>
                    <a:pt x="102" y="13"/>
                  </a:lnTo>
                  <a:lnTo>
                    <a:pt x="78" y="7"/>
                  </a:lnTo>
                  <a:lnTo>
                    <a:pt x="52" y="4"/>
                  </a:lnTo>
                  <a:lnTo>
                    <a:pt x="26" y="1"/>
                  </a:lnTo>
                  <a:lnTo>
                    <a:pt x="0" y="0"/>
                  </a:lnTo>
                  <a:lnTo>
                    <a:pt x="0" y="65"/>
                  </a:lnTo>
                  <a:lnTo>
                    <a:pt x="22" y="65"/>
                  </a:lnTo>
                  <a:lnTo>
                    <a:pt x="44" y="67"/>
                  </a:lnTo>
                  <a:lnTo>
                    <a:pt x="66" y="70"/>
                  </a:lnTo>
                  <a:lnTo>
                    <a:pt x="87" y="75"/>
                  </a:lnTo>
                  <a:lnTo>
                    <a:pt x="108" y="81"/>
                  </a:lnTo>
                  <a:lnTo>
                    <a:pt x="128" y="88"/>
                  </a:lnTo>
                  <a:lnTo>
                    <a:pt x="149" y="97"/>
                  </a:lnTo>
                  <a:lnTo>
                    <a:pt x="169" y="107"/>
                  </a:lnTo>
                  <a:lnTo>
                    <a:pt x="188" y="117"/>
                  </a:lnTo>
                  <a:lnTo>
                    <a:pt x="207" y="129"/>
                  </a:lnTo>
                  <a:lnTo>
                    <a:pt x="226" y="142"/>
                  </a:lnTo>
                  <a:lnTo>
                    <a:pt x="243" y="156"/>
                  </a:lnTo>
                  <a:lnTo>
                    <a:pt x="261" y="171"/>
                  </a:lnTo>
                  <a:lnTo>
                    <a:pt x="277" y="188"/>
                  </a:lnTo>
                  <a:lnTo>
                    <a:pt x="294" y="204"/>
                  </a:lnTo>
                  <a:lnTo>
                    <a:pt x="309" y="223"/>
                  </a:lnTo>
                  <a:lnTo>
                    <a:pt x="324" y="242"/>
                  </a:lnTo>
                  <a:lnTo>
                    <a:pt x="338" y="262"/>
                  </a:lnTo>
                  <a:lnTo>
                    <a:pt x="351" y="282"/>
                  </a:lnTo>
                  <a:lnTo>
                    <a:pt x="363" y="303"/>
                  </a:lnTo>
                  <a:lnTo>
                    <a:pt x="375" y="325"/>
                  </a:lnTo>
                  <a:lnTo>
                    <a:pt x="386" y="349"/>
                  </a:lnTo>
                  <a:lnTo>
                    <a:pt x="396" y="372"/>
                  </a:lnTo>
                  <a:lnTo>
                    <a:pt x="405" y="397"/>
                  </a:lnTo>
                  <a:lnTo>
                    <a:pt x="413" y="422"/>
                  </a:lnTo>
                  <a:lnTo>
                    <a:pt x="420" y="447"/>
                  </a:lnTo>
                  <a:lnTo>
                    <a:pt x="426" y="473"/>
                  </a:lnTo>
                  <a:lnTo>
                    <a:pt x="431" y="500"/>
                  </a:lnTo>
                  <a:lnTo>
                    <a:pt x="436" y="527"/>
                  </a:lnTo>
                  <a:lnTo>
                    <a:pt x="438" y="554"/>
                  </a:lnTo>
                  <a:lnTo>
                    <a:pt x="440" y="582"/>
                  </a:lnTo>
                  <a:lnTo>
                    <a:pt x="440" y="611"/>
                  </a:lnTo>
                  <a:lnTo>
                    <a:pt x="505" y="6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35" name="Freeform 7"/>
            <p:cNvSpPr>
              <a:spLocks/>
            </p:cNvSpPr>
            <p:nvPr/>
          </p:nvSpPr>
          <p:spPr bwMode="auto">
            <a:xfrm>
              <a:off x="8286750" y="1528763"/>
              <a:ext cx="25400" cy="4108450"/>
            </a:xfrm>
            <a:custGeom>
              <a:avLst/>
              <a:gdLst>
                <a:gd name="T0" fmla="*/ 0 w 65"/>
                <a:gd name="T1" fmla="*/ 2147483647 h 10354"/>
                <a:gd name="T2" fmla="*/ 0 w 65"/>
                <a:gd name="T3" fmla="*/ 2147483647 h 10354"/>
                <a:gd name="T4" fmla="*/ 0 w 65"/>
                <a:gd name="T5" fmla="*/ 0 h 10354"/>
                <a:gd name="T6" fmla="*/ 0 w 65"/>
                <a:gd name="T7" fmla="*/ 0 h 10354"/>
                <a:gd name="T8" fmla="*/ 0 w 65"/>
                <a:gd name="T9" fmla="*/ 2147483647 h 10354"/>
                <a:gd name="T10" fmla="*/ 0 w 65"/>
                <a:gd name="T11" fmla="*/ 2147483647 h 10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"/>
                <a:gd name="T19" fmla="*/ 0 h 10354"/>
                <a:gd name="T20" fmla="*/ 65 w 65"/>
                <a:gd name="T21" fmla="*/ 10354 h 103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" h="10354">
                  <a:moveTo>
                    <a:pt x="0" y="10354"/>
                  </a:moveTo>
                  <a:lnTo>
                    <a:pt x="65" y="1035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103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36" name="Freeform 8"/>
            <p:cNvSpPr>
              <a:spLocks/>
            </p:cNvSpPr>
            <p:nvPr/>
          </p:nvSpPr>
          <p:spPr bwMode="auto">
            <a:xfrm>
              <a:off x="8112125" y="5637213"/>
              <a:ext cx="200025" cy="242888"/>
            </a:xfrm>
            <a:custGeom>
              <a:avLst/>
              <a:gdLst>
                <a:gd name="T0" fmla="*/ 0 w 505"/>
                <a:gd name="T1" fmla="*/ 0 h 611"/>
                <a:gd name="T2" fmla="*/ 0 w 505"/>
                <a:gd name="T3" fmla="*/ 0 h 611"/>
                <a:gd name="T4" fmla="*/ 0 w 505"/>
                <a:gd name="T5" fmla="*/ 0 h 611"/>
                <a:gd name="T6" fmla="*/ 0 w 505"/>
                <a:gd name="T7" fmla="*/ 0 h 611"/>
                <a:gd name="T8" fmla="*/ 0 w 505"/>
                <a:gd name="T9" fmla="*/ 0 h 611"/>
                <a:gd name="T10" fmla="*/ 0 w 505"/>
                <a:gd name="T11" fmla="*/ 0 h 611"/>
                <a:gd name="T12" fmla="*/ 0 w 505"/>
                <a:gd name="T13" fmla="*/ 0 h 611"/>
                <a:gd name="T14" fmla="*/ 0 w 505"/>
                <a:gd name="T15" fmla="*/ 0 h 611"/>
                <a:gd name="T16" fmla="*/ 0 w 505"/>
                <a:gd name="T17" fmla="*/ 0 h 611"/>
                <a:gd name="T18" fmla="*/ 0 w 505"/>
                <a:gd name="T19" fmla="*/ 0 h 611"/>
                <a:gd name="T20" fmla="*/ 0 w 505"/>
                <a:gd name="T21" fmla="*/ 0 h 611"/>
                <a:gd name="T22" fmla="*/ 0 w 505"/>
                <a:gd name="T23" fmla="*/ 0 h 611"/>
                <a:gd name="T24" fmla="*/ 0 w 505"/>
                <a:gd name="T25" fmla="*/ 0 h 611"/>
                <a:gd name="T26" fmla="*/ 0 w 505"/>
                <a:gd name="T27" fmla="*/ 0 h 611"/>
                <a:gd name="T28" fmla="*/ 0 w 505"/>
                <a:gd name="T29" fmla="*/ 0 h 611"/>
                <a:gd name="T30" fmla="*/ 0 w 505"/>
                <a:gd name="T31" fmla="*/ 0 h 611"/>
                <a:gd name="T32" fmla="*/ 0 w 505"/>
                <a:gd name="T33" fmla="*/ 0 h 611"/>
                <a:gd name="T34" fmla="*/ 0 w 505"/>
                <a:gd name="T35" fmla="*/ 0 h 611"/>
                <a:gd name="T36" fmla="*/ 0 w 505"/>
                <a:gd name="T37" fmla="*/ 0 h 611"/>
                <a:gd name="T38" fmla="*/ 0 w 505"/>
                <a:gd name="T39" fmla="*/ 0 h 611"/>
                <a:gd name="T40" fmla="*/ 0 w 505"/>
                <a:gd name="T41" fmla="*/ 0 h 611"/>
                <a:gd name="T42" fmla="*/ 0 w 505"/>
                <a:gd name="T43" fmla="*/ 0 h 611"/>
                <a:gd name="T44" fmla="*/ 0 w 505"/>
                <a:gd name="T45" fmla="*/ 0 h 611"/>
                <a:gd name="T46" fmla="*/ 0 w 505"/>
                <a:gd name="T47" fmla="*/ 0 h 611"/>
                <a:gd name="T48" fmla="*/ 0 w 505"/>
                <a:gd name="T49" fmla="*/ 0 h 611"/>
                <a:gd name="T50" fmla="*/ 0 w 505"/>
                <a:gd name="T51" fmla="*/ 0 h 611"/>
                <a:gd name="T52" fmla="*/ 0 w 505"/>
                <a:gd name="T53" fmla="*/ 0 h 611"/>
                <a:gd name="T54" fmla="*/ 0 w 505"/>
                <a:gd name="T55" fmla="*/ 0 h 611"/>
                <a:gd name="T56" fmla="*/ 0 w 505"/>
                <a:gd name="T57" fmla="*/ 0 h 611"/>
                <a:gd name="T58" fmla="*/ 0 w 505"/>
                <a:gd name="T59" fmla="*/ 0 h 611"/>
                <a:gd name="T60" fmla="*/ 0 w 505"/>
                <a:gd name="T61" fmla="*/ 0 h 611"/>
                <a:gd name="T62" fmla="*/ 0 w 505"/>
                <a:gd name="T63" fmla="*/ 0 h 611"/>
                <a:gd name="T64" fmla="*/ 0 w 505"/>
                <a:gd name="T65" fmla="*/ 0 h 611"/>
                <a:gd name="T66" fmla="*/ 0 w 505"/>
                <a:gd name="T67" fmla="*/ 0 h 6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611"/>
                <a:gd name="T104" fmla="*/ 505 w 505"/>
                <a:gd name="T105" fmla="*/ 611 h 6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611">
                  <a:moveTo>
                    <a:pt x="0" y="611"/>
                  </a:moveTo>
                  <a:lnTo>
                    <a:pt x="0" y="611"/>
                  </a:lnTo>
                  <a:lnTo>
                    <a:pt x="26" y="610"/>
                  </a:lnTo>
                  <a:lnTo>
                    <a:pt x="52" y="607"/>
                  </a:lnTo>
                  <a:lnTo>
                    <a:pt x="78" y="604"/>
                  </a:lnTo>
                  <a:lnTo>
                    <a:pt x="102" y="598"/>
                  </a:lnTo>
                  <a:lnTo>
                    <a:pt x="127" y="591"/>
                  </a:lnTo>
                  <a:lnTo>
                    <a:pt x="152" y="583"/>
                  </a:lnTo>
                  <a:lnTo>
                    <a:pt x="175" y="573"/>
                  </a:lnTo>
                  <a:lnTo>
                    <a:pt x="199" y="562"/>
                  </a:lnTo>
                  <a:lnTo>
                    <a:pt x="221" y="549"/>
                  </a:lnTo>
                  <a:lnTo>
                    <a:pt x="243" y="536"/>
                  </a:lnTo>
                  <a:lnTo>
                    <a:pt x="263" y="521"/>
                  </a:lnTo>
                  <a:lnTo>
                    <a:pt x="284" y="504"/>
                  </a:lnTo>
                  <a:lnTo>
                    <a:pt x="304" y="487"/>
                  </a:lnTo>
                  <a:lnTo>
                    <a:pt x="323" y="469"/>
                  </a:lnTo>
                  <a:lnTo>
                    <a:pt x="342" y="449"/>
                  </a:lnTo>
                  <a:lnTo>
                    <a:pt x="358" y="429"/>
                  </a:lnTo>
                  <a:lnTo>
                    <a:pt x="376" y="408"/>
                  </a:lnTo>
                  <a:lnTo>
                    <a:pt x="391" y="386"/>
                  </a:lnTo>
                  <a:lnTo>
                    <a:pt x="406" y="362"/>
                  </a:lnTo>
                  <a:lnTo>
                    <a:pt x="420" y="339"/>
                  </a:lnTo>
                  <a:lnTo>
                    <a:pt x="433" y="314"/>
                  </a:lnTo>
                  <a:lnTo>
                    <a:pt x="445" y="288"/>
                  </a:lnTo>
                  <a:lnTo>
                    <a:pt x="456" y="262"/>
                  </a:lnTo>
                  <a:lnTo>
                    <a:pt x="466" y="235"/>
                  </a:lnTo>
                  <a:lnTo>
                    <a:pt x="474" y="208"/>
                  </a:lnTo>
                  <a:lnTo>
                    <a:pt x="483" y="180"/>
                  </a:lnTo>
                  <a:lnTo>
                    <a:pt x="490" y="151"/>
                  </a:lnTo>
                  <a:lnTo>
                    <a:pt x="494" y="121"/>
                  </a:lnTo>
                  <a:lnTo>
                    <a:pt x="499" y="92"/>
                  </a:lnTo>
                  <a:lnTo>
                    <a:pt x="503" y="61"/>
                  </a:lnTo>
                  <a:lnTo>
                    <a:pt x="504" y="31"/>
                  </a:lnTo>
                  <a:lnTo>
                    <a:pt x="505" y="0"/>
                  </a:lnTo>
                  <a:lnTo>
                    <a:pt x="440" y="0"/>
                  </a:lnTo>
                  <a:lnTo>
                    <a:pt x="440" y="29"/>
                  </a:lnTo>
                  <a:lnTo>
                    <a:pt x="438" y="57"/>
                  </a:lnTo>
                  <a:lnTo>
                    <a:pt x="436" y="84"/>
                  </a:lnTo>
                  <a:lnTo>
                    <a:pt x="431" y="111"/>
                  </a:lnTo>
                  <a:lnTo>
                    <a:pt x="426" y="138"/>
                  </a:lnTo>
                  <a:lnTo>
                    <a:pt x="420" y="164"/>
                  </a:lnTo>
                  <a:lnTo>
                    <a:pt x="413" y="189"/>
                  </a:lnTo>
                  <a:lnTo>
                    <a:pt x="405" y="214"/>
                  </a:lnTo>
                  <a:lnTo>
                    <a:pt x="396" y="239"/>
                  </a:lnTo>
                  <a:lnTo>
                    <a:pt x="386" y="262"/>
                  </a:lnTo>
                  <a:lnTo>
                    <a:pt x="375" y="286"/>
                  </a:lnTo>
                  <a:lnTo>
                    <a:pt x="363" y="308"/>
                  </a:lnTo>
                  <a:lnTo>
                    <a:pt x="351" y="329"/>
                  </a:lnTo>
                  <a:lnTo>
                    <a:pt x="338" y="349"/>
                  </a:lnTo>
                  <a:lnTo>
                    <a:pt x="324" y="369"/>
                  </a:lnTo>
                  <a:lnTo>
                    <a:pt x="309" y="388"/>
                  </a:lnTo>
                  <a:lnTo>
                    <a:pt x="294" y="407"/>
                  </a:lnTo>
                  <a:lnTo>
                    <a:pt x="277" y="423"/>
                  </a:lnTo>
                  <a:lnTo>
                    <a:pt x="261" y="440"/>
                  </a:lnTo>
                  <a:lnTo>
                    <a:pt x="243" y="455"/>
                  </a:lnTo>
                  <a:lnTo>
                    <a:pt x="226" y="469"/>
                  </a:lnTo>
                  <a:lnTo>
                    <a:pt x="207" y="482"/>
                  </a:lnTo>
                  <a:lnTo>
                    <a:pt x="188" y="494"/>
                  </a:lnTo>
                  <a:lnTo>
                    <a:pt x="169" y="504"/>
                  </a:lnTo>
                  <a:lnTo>
                    <a:pt x="149" y="515"/>
                  </a:lnTo>
                  <a:lnTo>
                    <a:pt x="128" y="523"/>
                  </a:lnTo>
                  <a:lnTo>
                    <a:pt x="108" y="530"/>
                  </a:lnTo>
                  <a:lnTo>
                    <a:pt x="87" y="536"/>
                  </a:lnTo>
                  <a:lnTo>
                    <a:pt x="66" y="541"/>
                  </a:lnTo>
                  <a:lnTo>
                    <a:pt x="44" y="544"/>
                  </a:lnTo>
                  <a:lnTo>
                    <a:pt x="22" y="546"/>
                  </a:lnTo>
                  <a:lnTo>
                    <a:pt x="0" y="546"/>
                  </a:lnTo>
                  <a:lnTo>
                    <a:pt x="0" y="6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37" name="Freeform 21"/>
            <p:cNvSpPr>
              <a:spLocks/>
            </p:cNvSpPr>
            <p:nvPr/>
          </p:nvSpPr>
          <p:spPr bwMode="auto">
            <a:xfrm>
              <a:off x="5376863" y="1314450"/>
              <a:ext cx="2922588" cy="4524375"/>
            </a:xfrm>
            <a:custGeom>
              <a:avLst/>
              <a:gdLst>
                <a:gd name="T0" fmla="*/ 0 w 7365"/>
                <a:gd name="T1" fmla="*/ 0 h 11401"/>
                <a:gd name="T2" fmla="*/ 2147483647 w 7365"/>
                <a:gd name="T3" fmla="*/ 0 h 11401"/>
                <a:gd name="T4" fmla="*/ 2147483647 w 7365"/>
                <a:gd name="T5" fmla="*/ 0 h 11401"/>
                <a:gd name="T6" fmla="*/ 2147483647 w 7365"/>
                <a:gd name="T7" fmla="*/ 0 h 11401"/>
                <a:gd name="T8" fmla="*/ 2147483647 w 7365"/>
                <a:gd name="T9" fmla="*/ 0 h 11401"/>
                <a:gd name="T10" fmla="*/ 2147483647 w 7365"/>
                <a:gd name="T11" fmla="*/ 0 h 11401"/>
                <a:gd name="T12" fmla="*/ 2147483647 w 7365"/>
                <a:gd name="T13" fmla="*/ 0 h 11401"/>
                <a:gd name="T14" fmla="*/ 2147483647 w 7365"/>
                <a:gd name="T15" fmla="*/ 0 h 11401"/>
                <a:gd name="T16" fmla="*/ 2147483647 w 7365"/>
                <a:gd name="T17" fmla="*/ 0 h 11401"/>
                <a:gd name="T18" fmla="*/ 2147483647 w 7365"/>
                <a:gd name="T19" fmla="*/ 0 h 11401"/>
                <a:gd name="T20" fmla="*/ 2147483647 w 7365"/>
                <a:gd name="T21" fmla="*/ 0 h 11401"/>
                <a:gd name="T22" fmla="*/ 2147483647 w 7365"/>
                <a:gd name="T23" fmla="*/ 0 h 11401"/>
                <a:gd name="T24" fmla="*/ 2147483647 w 7365"/>
                <a:gd name="T25" fmla="*/ 0 h 11401"/>
                <a:gd name="T26" fmla="*/ 2147483647 w 7365"/>
                <a:gd name="T27" fmla="*/ 0 h 11401"/>
                <a:gd name="T28" fmla="*/ 2147483647 w 7365"/>
                <a:gd name="T29" fmla="*/ 0 h 11401"/>
                <a:gd name="T30" fmla="*/ 2147483647 w 7365"/>
                <a:gd name="T31" fmla="*/ 0 h 11401"/>
                <a:gd name="T32" fmla="*/ 2147483647 w 7365"/>
                <a:gd name="T33" fmla="*/ 0 h 11401"/>
                <a:gd name="T34" fmla="*/ 2147483647 w 7365"/>
                <a:gd name="T35" fmla="*/ 0 h 11401"/>
                <a:gd name="T36" fmla="*/ 2147483647 w 7365"/>
                <a:gd name="T37" fmla="*/ 0 h 11401"/>
                <a:gd name="T38" fmla="*/ 2147483647 w 7365"/>
                <a:gd name="T39" fmla="*/ 0 h 11401"/>
                <a:gd name="T40" fmla="*/ 2147483647 w 7365"/>
                <a:gd name="T41" fmla="*/ 0 h 11401"/>
                <a:gd name="T42" fmla="*/ 2147483647 w 7365"/>
                <a:gd name="T43" fmla="*/ 0 h 11401"/>
                <a:gd name="T44" fmla="*/ 2147483647 w 7365"/>
                <a:gd name="T45" fmla="*/ 0 h 11401"/>
                <a:gd name="T46" fmla="*/ 2147483647 w 7365"/>
                <a:gd name="T47" fmla="*/ 0 h 11401"/>
                <a:gd name="T48" fmla="*/ 2147483647 w 7365"/>
                <a:gd name="T49" fmla="*/ 0 h 11401"/>
                <a:gd name="T50" fmla="*/ 2147483647 w 7365"/>
                <a:gd name="T51" fmla="*/ 0 h 11401"/>
                <a:gd name="T52" fmla="*/ 2147483647 w 7365"/>
                <a:gd name="T53" fmla="*/ 0 h 11401"/>
                <a:gd name="T54" fmla="*/ 2147483647 w 7365"/>
                <a:gd name="T55" fmla="*/ 0 h 11401"/>
                <a:gd name="T56" fmla="*/ 2147483647 w 7365"/>
                <a:gd name="T57" fmla="*/ 2147483647 h 11401"/>
                <a:gd name="T58" fmla="*/ 2147483647 w 7365"/>
                <a:gd name="T59" fmla="*/ 2147483647 h 11401"/>
                <a:gd name="T60" fmla="*/ 2147483647 w 7365"/>
                <a:gd name="T61" fmla="*/ 2147483647 h 11401"/>
                <a:gd name="T62" fmla="*/ 2147483647 w 7365"/>
                <a:gd name="T63" fmla="*/ 2147483647 h 11401"/>
                <a:gd name="T64" fmla="*/ 2147483647 w 7365"/>
                <a:gd name="T65" fmla="*/ 2147483647 h 11401"/>
                <a:gd name="T66" fmla="*/ 2147483647 w 7365"/>
                <a:gd name="T67" fmla="*/ 2147483647 h 11401"/>
                <a:gd name="T68" fmla="*/ 2147483647 w 7365"/>
                <a:gd name="T69" fmla="*/ 2147483647 h 11401"/>
                <a:gd name="T70" fmla="*/ 2147483647 w 7365"/>
                <a:gd name="T71" fmla="*/ 2147483647 h 11401"/>
                <a:gd name="T72" fmla="*/ 2147483647 w 7365"/>
                <a:gd name="T73" fmla="*/ 2147483647 h 11401"/>
                <a:gd name="T74" fmla="*/ 2147483647 w 7365"/>
                <a:gd name="T75" fmla="*/ 2147483647 h 11401"/>
                <a:gd name="T76" fmla="*/ 2147483647 w 7365"/>
                <a:gd name="T77" fmla="*/ 2147483647 h 11401"/>
                <a:gd name="T78" fmla="*/ 2147483647 w 7365"/>
                <a:gd name="T79" fmla="*/ 2147483647 h 11401"/>
                <a:gd name="T80" fmla="*/ 2147483647 w 7365"/>
                <a:gd name="T81" fmla="*/ 2147483647 h 11401"/>
                <a:gd name="T82" fmla="*/ 2147483647 w 7365"/>
                <a:gd name="T83" fmla="*/ 2147483647 h 11401"/>
                <a:gd name="T84" fmla="*/ 2147483647 w 7365"/>
                <a:gd name="T85" fmla="*/ 2147483647 h 11401"/>
                <a:gd name="T86" fmla="*/ 2147483647 w 7365"/>
                <a:gd name="T87" fmla="*/ 2147483647 h 11401"/>
                <a:gd name="T88" fmla="*/ 2147483647 w 7365"/>
                <a:gd name="T89" fmla="*/ 2147483647 h 11401"/>
                <a:gd name="T90" fmla="*/ 0 w 7365"/>
                <a:gd name="T91" fmla="*/ 2147483647 h 11401"/>
                <a:gd name="T92" fmla="*/ 0 w 7365"/>
                <a:gd name="T93" fmla="*/ 0 h 1140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365"/>
                <a:gd name="T142" fmla="*/ 0 h 11401"/>
                <a:gd name="T143" fmla="*/ 7365 w 7365"/>
                <a:gd name="T144" fmla="*/ 11401 h 1140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365" h="11401">
                  <a:moveTo>
                    <a:pt x="0" y="0"/>
                  </a:moveTo>
                  <a:lnTo>
                    <a:pt x="6994" y="0"/>
                  </a:lnTo>
                  <a:lnTo>
                    <a:pt x="7035" y="14"/>
                  </a:lnTo>
                  <a:lnTo>
                    <a:pt x="7073" y="29"/>
                  </a:lnTo>
                  <a:lnTo>
                    <a:pt x="7109" y="47"/>
                  </a:lnTo>
                  <a:lnTo>
                    <a:pt x="7142" y="64"/>
                  </a:lnTo>
                  <a:lnTo>
                    <a:pt x="7174" y="83"/>
                  </a:lnTo>
                  <a:lnTo>
                    <a:pt x="7203" y="103"/>
                  </a:lnTo>
                  <a:lnTo>
                    <a:pt x="7216" y="114"/>
                  </a:lnTo>
                  <a:lnTo>
                    <a:pt x="7229" y="125"/>
                  </a:lnTo>
                  <a:lnTo>
                    <a:pt x="7242" y="136"/>
                  </a:lnTo>
                  <a:lnTo>
                    <a:pt x="7254" y="148"/>
                  </a:lnTo>
                  <a:lnTo>
                    <a:pt x="7266" y="160"/>
                  </a:lnTo>
                  <a:lnTo>
                    <a:pt x="7276" y="171"/>
                  </a:lnTo>
                  <a:lnTo>
                    <a:pt x="7285" y="183"/>
                  </a:lnTo>
                  <a:lnTo>
                    <a:pt x="7295" y="196"/>
                  </a:lnTo>
                  <a:lnTo>
                    <a:pt x="7304" y="209"/>
                  </a:lnTo>
                  <a:lnTo>
                    <a:pt x="7312" y="222"/>
                  </a:lnTo>
                  <a:lnTo>
                    <a:pt x="7321" y="236"/>
                  </a:lnTo>
                  <a:lnTo>
                    <a:pt x="7328" y="249"/>
                  </a:lnTo>
                  <a:lnTo>
                    <a:pt x="7335" y="263"/>
                  </a:lnTo>
                  <a:lnTo>
                    <a:pt x="7341" y="278"/>
                  </a:lnTo>
                  <a:lnTo>
                    <a:pt x="7345" y="292"/>
                  </a:lnTo>
                  <a:lnTo>
                    <a:pt x="7351" y="307"/>
                  </a:lnTo>
                  <a:lnTo>
                    <a:pt x="7355" y="323"/>
                  </a:lnTo>
                  <a:lnTo>
                    <a:pt x="7359" y="338"/>
                  </a:lnTo>
                  <a:lnTo>
                    <a:pt x="7362" y="353"/>
                  </a:lnTo>
                  <a:lnTo>
                    <a:pt x="7365" y="370"/>
                  </a:lnTo>
                  <a:lnTo>
                    <a:pt x="7365" y="11067"/>
                  </a:lnTo>
                  <a:lnTo>
                    <a:pt x="7342" y="11106"/>
                  </a:lnTo>
                  <a:lnTo>
                    <a:pt x="7318" y="11141"/>
                  </a:lnTo>
                  <a:lnTo>
                    <a:pt x="7295" y="11175"/>
                  </a:lnTo>
                  <a:lnTo>
                    <a:pt x="7273" y="11207"/>
                  </a:lnTo>
                  <a:lnTo>
                    <a:pt x="7249" y="11235"/>
                  </a:lnTo>
                  <a:lnTo>
                    <a:pt x="7226" y="11262"/>
                  </a:lnTo>
                  <a:lnTo>
                    <a:pt x="7203" y="11287"/>
                  </a:lnTo>
                  <a:lnTo>
                    <a:pt x="7180" y="11308"/>
                  </a:lnTo>
                  <a:lnTo>
                    <a:pt x="7156" y="11328"/>
                  </a:lnTo>
                  <a:lnTo>
                    <a:pt x="7133" y="11346"/>
                  </a:lnTo>
                  <a:lnTo>
                    <a:pt x="7111" y="11361"/>
                  </a:lnTo>
                  <a:lnTo>
                    <a:pt x="7087" y="11374"/>
                  </a:lnTo>
                  <a:lnTo>
                    <a:pt x="7064" y="11383"/>
                  </a:lnTo>
                  <a:lnTo>
                    <a:pt x="7041" y="11391"/>
                  </a:lnTo>
                  <a:lnTo>
                    <a:pt x="7018" y="11397"/>
                  </a:lnTo>
                  <a:lnTo>
                    <a:pt x="6994" y="11401"/>
                  </a:lnTo>
                  <a:lnTo>
                    <a:pt x="0" y="11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7F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38" name="Freeform 108"/>
            <p:cNvSpPr>
              <a:spLocks/>
            </p:cNvSpPr>
            <p:nvPr/>
          </p:nvSpPr>
          <p:spPr bwMode="auto">
            <a:xfrm>
              <a:off x="5402263" y="5808663"/>
              <a:ext cx="57150" cy="34925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5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39" name="Rectangle 109"/>
            <p:cNvSpPr>
              <a:spLocks noChangeArrowheads="1"/>
            </p:cNvSpPr>
            <p:nvPr/>
          </p:nvSpPr>
          <p:spPr bwMode="auto">
            <a:xfrm>
              <a:off x="5453063" y="5819775"/>
              <a:ext cx="98425" cy="12700"/>
            </a:xfrm>
            <a:prstGeom prst="rect">
              <a:avLst/>
            </a:prstGeom>
            <a:solidFill>
              <a:srgbClr val="56516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0" name="Freeform 110"/>
            <p:cNvSpPr>
              <a:spLocks/>
            </p:cNvSpPr>
            <p:nvPr/>
          </p:nvSpPr>
          <p:spPr bwMode="auto">
            <a:xfrm>
              <a:off x="5402263" y="57642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1" name="Freeform 111"/>
            <p:cNvSpPr>
              <a:spLocks/>
            </p:cNvSpPr>
            <p:nvPr/>
          </p:nvSpPr>
          <p:spPr bwMode="auto">
            <a:xfrm>
              <a:off x="5453063" y="577373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2" name="Freeform 112"/>
            <p:cNvSpPr>
              <a:spLocks/>
            </p:cNvSpPr>
            <p:nvPr/>
          </p:nvSpPr>
          <p:spPr bwMode="auto">
            <a:xfrm>
              <a:off x="5402263" y="571976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2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2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3" name="Freeform 113"/>
            <p:cNvSpPr>
              <a:spLocks/>
            </p:cNvSpPr>
            <p:nvPr/>
          </p:nvSpPr>
          <p:spPr bwMode="auto">
            <a:xfrm>
              <a:off x="5453063" y="572928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4" name="Freeform 114"/>
            <p:cNvSpPr>
              <a:spLocks/>
            </p:cNvSpPr>
            <p:nvPr/>
          </p:nvSpPr>
          <p:spPr bwMode="auto">
            <a:xfrm>
              <a:off x="5402263" y="56753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3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2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2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5" name="Freeform 115"/>
            <p:cNvSpPr>
              <a:spLocks/>
            </p:cNvSpPr>
            <p:nvPr/>
          </p:nvSpPr>
          <p:spPr bwMode="auto">
            <a:xfrm>
              <a:off x="5453063" y="568483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6" name="Freeform 116"/>
            <p:cNvSpPr>
              <a:spLocks/>
            </p:cNvSpPr>
            <p:nvPr/>
          </p:nvSpPr>
          <p:spPr bwMode="auto">
            <a:xfrm>
              <a:off x="5402263" y="56308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7" name="Freeform 117"/>
            <p:cNvSpPr>
              <a:spLocks/>
            </p:cNvSpPr>
            <p:nvPr/>
          </p:nvSpPr>
          <p:spPr bwMode="auto">
            <a:xfrm>
              <a:off x="5453063" y="564038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8" name="Freeform 118"/>
            <p:cNvSpPr>
              <a:spLocks/>
            </p:cNvSpPr>
            <p:nvPr/>
          </p:nvSpPr>
          <p:spPr bwMode="auto">
            <a:xfrm>
              <a:off x="5402263" y="558641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49" name="Freeform 119"/>
            <p:cNvSpPr>
              <a:spLocks/>
            </p:cNvSpPr>
            <p:nvPr/>
          </p:nvSpPr>
          <p:spPr bwMode="auto">
            <a:xfrm>
              <a:off x="5453063" y="5595938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0" name="Freeform 120"/>
            <p:cNvSpPr>
              <a:spLocks/>
            </p:cNvSpPr>
            <p:nvPr/>
          </p:nvSpPr>
          <p:spPr bwMode="auto">
            <a:xfrm>
              <a:off x="5402263" y="55419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0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0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1" name="Freeform 121"/>
            <p:cNvSpPr>
              <a:spLocks/>
            </p:cNvSpPr>
            <p:nvPr/>
          </p:nvSpPr>
          <p:spPr bwMode="auto">
            <a:xfrm>
              <a:off x="5453063" y="5551488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2" name="Freeform 122"/>
            <p:cNvSpPr>
              <a:spLocks/>
            </p:cNvSpPr>
            <p:nvPr/>
          </p:nvSpPr>
          <p:spPr bwMode="auto">
            <a:xfrm>
              <a:off x="5402263" y="54975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3" name="Freeform 123"/>
            <p:cNvSpPr>
              <a:spLocks/>
            </p:cNvSpPr>
            <p:nvPr/>
          </p:nvSpPr>
          <p:spPr bwMode="auto">
            <a:xfrm>
              <a:off x="5453063" y="550703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4" name="Freeform 124"/>
            <p:cNvSpPr>
              <a:spLocks/>
            </p:cNvSpPr>
            <p:nvPr/>
          </p:nvSpPr>
          <p:spPr bwMode="auto">
            <a:xfrm>
              <a:off x="5402263" y="545306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5" name="Freeform 125"/>
            <p:cNvSpPr>
              <a:spLocks/>
            </p:cNvSpPr>
            <p:nvPr/>
          </p:nvSpPr>
          <p:spPr bwMode="auto">
            <a:xfrm>
              <a:off x="5453063" y="546258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6" name="Freeform 126"/>
            <p:cNvSpPr>
              <a:spLocks/>
            </p:cNvSpPr>
            <p:nvPr/>
          </p:nvSpPr>
          <p:spPr bwMode="auto">
            <a:xfrm>
              <a:off x="5402263" y="540702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7" name="Freeform 127"/>
            <p:cNvSpPr>
              <a:spLocks/>
            </p:cNvSpPr>
            <p:nvPr/>
          </p:nvSpPr>
          <p:spPr bwMode="auto">
            <a:xfrm>
              <a:off x="5453063" y="541655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8" name="Freeform 128"/>
            <p:cNvSpPr>
              <a:spLocks/>
            </p:cNvSpPr>
            <p:nvPr/>
          </p:nvSpPr>
          <p:spPr bwMode="auto">
            <a:xfrm>
              <a:off x="5402263" y="5362575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1"/>
                  </a:moveTo>
                  <a:lnTo>
                    <a:pt x="0" y="37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7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2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2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7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7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7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7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59" name="Freeform 129"/>
            <p:cNvSpPr>
              <a:spLocks/>
            </p:cNvSpPr>
            <p:nvPr/>
          </p:nvSpPr>
          <p:spPr bwMode="auto">
            <a:xfrm>
              <a:off x="5453063" y="537210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0" name="Freeform 130"/>
            <p:cNvSpPr>
              <a:spLocks/>
            </p:cNvSpPr>
            <p:nvPr/>
          </p:nvSpPr>
          <p:spPr bwMode="auto">
            <a:xfrm>
              <a:off x="5402263" y="531812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1" name="Freeform 131"/>
            <p:cNvSpPr>
              <a:spLocks/>
            </p:cNvSpPr>
            <p:nvPr/>
          </p:nvSpPr>
          <p:spPr bwMode="auto">
            <a:xfrm>
              <a:off x="5453063" y="5327650"/>
              <a:ext cx="98425" cy="14288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2" name="Freeform 132"/>
            <p:cNvSpPr>
              <a:spLocks/>
            </p:cNvSpPr>
            <p:nvPr/>
          </p:nvSpPr>
          <p:spPr bwMode="auto">
            <a:xfrm>
              <a:off x="5402263" y="527367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3" name="Freeform 133"/>
            <p:cNvSpPr>
              <a:spLocks/>
            </p:cNvSpPr>
            <p:nvPr/>
          </p:nvSpPr>
          <p:spPr bwMode="auto">
            <a:xfrm>
              <a:off x="5453063" y="528320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4" name="Freeform 134"/>
            <p:cNvSpPr>
              <a:spLocks/>
            </p:cNvSpPr>
            <p:nvPr/>
          </p:nvSpPr>
          <p:spPr bwMode="auto">
            <a:xfrm>
              <a:off x="5402263" y="5229225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5" name="Freeform 135"/>
            <p:cNvSpPr>
              <a:spLocks/>
            </p:cNvSpPr>
            <p:nvPr/>
          </p:nvSpPr>
          <p:spPr bwMode="auto">
            <a:xfrm>
              <a:off x="5453063" y="523875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6" name="Freeform 136"/>
            <p:cNvSpPr>
              <a:spLocks/>
            </p:cNvSpPr>
            <p:nvPr/>
          </p:nvSpPr>
          <p:spPr bwMode="auto">
            <a:xfrm>
              <a:off x="5402263" y="5184775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7" name="Freeform 137"/>
            <p:cNvSpPr>
              <a:spLocks/>
            </p:cNvSpPr>
            <p:nvPr/>
          </p:nvSpPr>
          <p:spPr bwMode="auto">
            <a:xfrm>
              <a:off x="5453063" y="5194300"/>
              <a:ext cx="98425" cy="12700"/>
            </a:xfrm>
            <a:custGeom>
              <a:avLst/>
              <a:gdLst>
                <a:gd name="T0" fmla="*/ 0 w 249"/>
                <a:gd name="T1" fmla="*/ 0 h 35"/>
                <a:gd name="T2" fmla="*/ 0 w 249"/>
                <a:gd name="T3" fmla="*/ 0 h 35"/>
                <a:gd name="T4" fmla="*/ 0 w 249"/>
                <a:gd name="T5" fmla="*/ 0 h 35"/>
                <a:gd name="T6" fmla="*/ 0 w 249"/>
                <a:gd name="T7" fmla="*/ 0 h 35"/>
                <a:gd name="T8" fmla="*/ 0 w 249"/>
                <a:gd name="T9" fmla="*/ 0 h 35"/>
                <a:gd name="T10" fmla="*/ 0 w 249"/>
                <a:gd name="T11" fmla="*/ 0 h 35"/>
                <a:gd name="T12" fmla="*/ 0 w 249"/>
                <a:gd name="T13" fmla="*/ 0 h 35"/>
                <a:gd name="T14" fmla="*/ 0 w 249"/>
                <a:gd name="T15" fmla="*/ 0 h 35"/>
                <a:gd name="T16" fmla="*/ 0 w 249"/>
                <a:gd name="T17" fmla="*/ 0 h 35"/>
                <a:gd name="T18" fmla="*/ 0 w 249"/>
                <a:gd name="T19" fmla="*/ 0 h 35"/>
                <a:gd name="T20" fmla="*/ 0 w 249"/>
                <a:gd name="T21" fmla="*/ 0 h 35"/>
                <a:gd name="T22" fmla="*/ 0 w 249"/>
                <a:gd name="T23" fmla="*/ 0 h 35"/>
                <a:gd name="T24" fmla="*/ 0 w 249"/>
                <a:gd name="T25" fmla="*/ 0 h 35"/>
                <a:gd name="T26" fmla="*/ 0 w 249"/>
                <a:gd name="T27" fmla="*/ 0 h 35"/>
                <a:gd name="T28" fmla="*/ 0 w 249"/>
                <a:gd name="T29" fmla="*/ 0 h 35"/>
                <a:gd name="T30" fmla="*/ 0 w 249"/>
                <a:gd name="T31" fmla="*/ 0 h 35"/>
                <a:gd name="T32" fmla="*/ 0 w 249"/>
                <a:gd name="T33" fmla="*/ 0 h 35"/>
                <a:gd name="T34" fmla="*/ 0 w 249"/>
                <a:gd name="T35" fmla="*/ 0 h 35"/>
                <a:gd name="T36" fmla="*/ 0 w 249"/>
                <a:gd name="T37" fmla="*/ 0 h 35"/>
                <a:gd name="T38" fmla="*/ 0 w 249"/>
                <a:gd name="T39" fmla="*/ 0 h 35"/>
                <a:gd name="T40" fmla="*/ 0 w 249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5"/>
                <a:gd name="T65" fmla="*/ 249 w 249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5">
                  <a:moveTo>
                    <a:pt x="0" y="35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5"/>
                  </a:lnTo>
                  <a:lnTo>
                    <a:pt x="217" y="35"/>
                  </a:lnTo>
                  <a:lnTo>
                    <a:pt x="187" y="35"/>
                  </a:lnTo>
                  <a:lnTo>
                    <a:pt x="155" y="35"/>
                  </a:lnTo>
                  <a:lnTo>
                    <a:pt x="125" y="35"/>
                  </a:lnTo>
                  <a:lnTo>
                    <a:pt x="93" y="35"/>
                  </a:lnTo>
                  <a:lnTo>
                    <a:pt x="62" y="35"/>
                  </a:lnTo>
                  <a:lnTo>
                    <a:pt x="31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8" name="Freeform 138"/>
            <p:cNvSpPr>
              <a:spLocks/>
            </p:cNvSpPr>
            <p:nvPr/>
          </p:nvSpPr>
          <p:spPr bwMode="auto">
            <a:xfrm>
              <a:off x="5402263" y="514032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69" name="Freeform 139"/>
            <p:cNvSpPr>
              <a:spLocks/>
            </p:cNvSpPr>
            <p:nvPr/>
          </p:nvSpPr>
          <p:spPr bwMode="auto">
            <a:xfrm>
              <a:off x="5453063" y="5149850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0" name="Freeform 140"/>
            <p:cNvSpPr>
              <a:spLocks/>
            </p:cNvSpPr>
            <p:nvPr/>
          </p:nvSpPr>
          <p:spPr bwMode="auto">
            <a:xfrm>
              <a:off x="5402263" y="5095875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1" name="Freeform 141"/>
            <p:cNvSpPr>
              <a:spLocks/>
            </p:cNvSpPr>
            <p:nvPr/>
          </p:nvSpPr>
          <p:spPr bwMode="auto">
            <a:xfrm>
              <a:off x="5453063" y="5105400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2" name="Freeform 142"/>
            <p:cNvSpPr>
              <a:spLocks/>
            </p:cNvSpPr>
            <p:nvPr/>
          </p:nvSpPr>
          <p:spPr bwMode="auto">
            <a:xfrm>
              <a:off x="5402263" y="5049838"/>
              <a:ext cx="57150" cy="34925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3" name="Freeform 143"/>
            <p:cNvSpPr>
              <a:spLocks/>
            </p:cNvSpPr>
            <p:nvPr/>
          </p:nvSpPr>
          <p:spPr bwMode="auto">
            <a:xfrm>
              <a:off x="5453063" y="5060950"/>
              <a:ext cx="98425" cy="12700"/>
            </a:xfrm>
            <a:custGeom>
              <a:avLst/>
              <a:gdLst>
                <a:gd name="T0" fmla="*/ 0 w 249"/>
                <a:gd name="T1" fmla="*/ 0 h 35"/>
                <a:gd name="T2" fmla="*/ 0 w 249"/>
                <a:gd name="T3" fmla="*/ 0 h 35"/>
                <a:gd name="T4" fmla="*/ 0 w 249"/>
                <a:gd name="T5" fmla="*/ 0 h 35"/>
                <a:gd name="T6" fmla="*/ 0 w 249"/>
                <a:gd name="T7" fmla="*/ 0 h 35"/>
                <a:gd name="T8" fmla="*/ 0 w 249"/>
                <a:gd name="T9" fmla="*/ 0 h 35"/>
                <a:gd name="T10" fmla="*/ 0 w 249"/>
                <a:gd name="T11" fmla="*/ 0 h 35"/>
                <a:gd name="T12" fmla="*/ 0 w 249"/>
                <a:gd name="T13" fmla="*/ 0 h 35"/>
                <a:gd name="T14" fmla="*/ 0 w 249"/>
                <a:gd name="T15" fmla="*/ 0 h 35"/>
                <a:gd name="T16" fmla="*/ 0 w 249"/>
                <a:gd name="T17" fmla="*/ 0 h 35"/>
                <a:gd name="T18" fmla="*/ 0 w 249"/>
                <a:gd name="T19" fmla="*/ 0 h 35"/>
                <a:gd name="T20" fmla="*/ 0 w 249"/>
                <a:gd name="T21" fmla="*/ 0 h 35"/>
                <a:gd name="T22" fmla="*/ 0 w 249"/>
                <a:gd name="T23" fmla="*/ 0 h 35"/>
                <a:gd name="T24" fmla="*/ 0 w 249"/>
                <a:gd name="T25" fmla="*/ 0 h 35"/>
                <a:gd name="T26" fmla="*/ 0 w 249"/>
                <a:gd name="T27" fmla="*/ 0 h 35"/>
                <a:gd name="T28" fmla="*/ 0 w 249"/>
                <a:gd name="T29" fmla="*/ 0 h 35"/>
                <a:gd name="T30" fmla="*/ 0 w 249"/>
                <a:gd name="T31" fmla="*/ 0 h 35"/>
                <a:gd name="T32" fmla="*/ 0 w 249"/>
                <a:gd name="T33" fmla="*/ 0 h 35"/>
                <a:gd name="T34" fmla="*/ 0 w 249"/>
                <a:gd name="T35" fmla="*/ 0 h 35"/>
                <a:gd name="T36" fmla="*/ 0 w 249"/>
                <a:gd name="T37" fmla="*/ 0 h 35"/>
                <a:gd name="T38" fmla="*/ 0 w 249"/>
                <a:gd name="T39" fmla="*/ 0 h 35"/>
                <a:gd name="T40" fmla="*/ 0 w 249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5"/>
                <a:gd name="T65" fmla="*/ 249 w 249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5">
                  <a:moveTo>
                    <a:pt x="0" y="35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5"/>
                  </a:lnTo>
                  <a:lnTo>
                    <a:pt x="217" y="35"/>
                  </a:lnTo>
                  <a:lnTo>
                    <a:pt x="187" y="35"/>
                  </a:lnTo>
                  <a:lnTo>
                    <a:pt x="155" y="35"/>
                  </a:lnTo>
                  <a:lnTo>
                    <a:pt x="125" y="35"/>
                  </a:lnTo>
                  <a:lnTo>
                    <a:pt x="93" y="35"/>
                  </a:lnTo>
                  <a:lnTo>
                    <a:pt x="62" y="35"/>
                  </a:lnTo>
                  <a:lnTo>
                    <a:pt x="31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4" name="Freeform 144"/>
            <p:cNvSpPr>
              <a:spLocks/>
            </p:cNvSpPr>
            <p:nvPr/>
          </p:nvSpPr>
          <p:spPr bwMode="auto">
            <a:xfrm>
              <a:off x="5402263" y="500697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5" name="Freeform 145"/>
            <p:cNvSpPr>
              <a:spLocks/>
            </p:cNvSpPr>
            <p:nvPr/>
          </p:nvSpPr>
          <p:spPr bwMode="auto">
            <a:xfrm>
              <a:off x="5453063" y="5014913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6" name="Freeform 146"/>
            <p:cNvSpPr>
              <a:spLocks/>
            </p:cNvSpPr>
            <p:nvPr/>
          </p:nvSpPr>
          <p:spPr bwMode="auto">
            <a:xfrm>
              <a:off x="5402263" y="4960938"/>
              <a:ext cx="57150" cy="34925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7" name="Freeform 147"/>
            <p:cNvSpPr>
              <a:spLocks/>
            </p:cNvSpPr>
            <p:nvPr/>
          </p:nvSpPr>
          <p:spPr bwMode="auto">
            <a:xfrm>
              <a:off x="5453063" y="4972050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8" name="Freeform 148"/>
            <p:cNvSpPr>
              <a:spLocks/>
            </p:cNvSpPr>
            <p:nvPr/>
          </p:nvSpPr>
          <p:spPr bwMode="auto">
            <a:xfrm>
              <a:off x="5402263" y="491648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79" name="Freeform 149"/>
            <p:cNvSpPr>
              <a:spLocks/>
            </p:cNvSpPr>
            <p:nvPr/>
          </p:nvSpPr>
          <p:spPr bwMode="auto">
            <a:xfrm>
              <a:off x="5453063" y="4926013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0" name="Freeform 150"/>
            <p:cNvSpPr>
              <a:spLocks/>
            </p:cNvSpPr>
            <p:nvPr/>
          </p:nvSpPr>
          <p:spPr bwMode="auto">
            <a:xfrm>
              <a:off x="5402263" y="487203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1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0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0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1" name="Freeform 151"/>
            <p:cNvSpPr>
              <a:spLocks/>
            </p:cNvSpPr>
            <p:nvPr/>
          </p:nvSpPr>
          <p:spPr bwMode="auto">
            <a:xfrm>
              <a:off x="5453063" y="4881563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2" name="Freeform 152"/>
            <p:cNvSpPr>
              <a:spLocks/>
            </p:cNvSpPr>
            <p:nvPr/>
          </p:nvSpPr>
          <p:spPr bwMode="auto">
            <a:xfrm>
              <a:off x="5402263" y="4827588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2"/>
                  </a:lnTo>
                  <a:lnTo>
                    <a:pt x="73" y="0"/>
                  </a:lnTo>
                  <a:lnTo>
                    <a:pt x="88" y="2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5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2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2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3" name="Freeform 153"/>
            <p:cNvSpPr>
              <a:spLocks/>
            </p:cNvSpPr>
            <p:nvPr/>
          </p:nvSpPr>
          <p:spPr bwMode="auto">
            <a:xfrm>
              <a:off x="5453063" y="4837113"/>
              <a:ext cx="98425" cy="14288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4" name="Freeform 154"/>
            <p:cNvSpPr>
              <a:spLocks/>
            </p:cNvSpPr>
            <p:nvPr/>
          </p:nvSpPr>
          <p:spPr bwMode="auto">
            <a:xfrm>
              <a:off x="5402263" y="478313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5" name="Freeform 155"/>
            <p:cNvSpPr>
              <a:spLocks/>
            </p:cNvSpPr>
            <p:nvPr/>
          </p:nvSpPr>
          <p:spPr bwMode="auto">
            <a:xfrm>
              <a:off x="5453063" y="4792663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6" name="Freeform 156"/>
            <p:cNvSpPr>
              <a:spLocks/>
            </p:cNvSpPr>
            <p:nvPr/>
          </p:nvSpPr>
          <p:spPr bwMode="auto">
            <a:xfrm>
              <a:off x="5402263" y="4738688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7" name="Freeform 157"/>
            <p:cNvSpPr>
              <a:spLocks/>
            </p:cNvSpPr>
            <p:nvPr/>
          </p:nvSpPr>
          <p:spPr bwMode="auto">
            <a:xfrm>
              <a:off x="5453063" y="4748213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8" name="Freeform 158"/>
            <p:cNvSpPr>
              <a:spLocks/>
            </p:cNvSpPr>
            <p:nvPr/>
          </p:nvSpPr>
          <p:spPr bwMode="auto">
            <a:xfrm>
              <a:off x="5402263" y="469423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3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89" name="Freeform 159"/>
            <p:cNvSpPr>
              <a:spLocks/>
            </p:cNvSpPr>
            <p:nvPr/>
          </p:nvSpPr>
          <p:spPr bwMode="auto">
            <a:xfrm>
              <a:off x="5453063" y="4703763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0" name="Freeform 160"/>
            <p:cNvSpPr>
              <a:spLocks/>
            </p:cNvSpPr>
            <p:nvPr/>
          </p:nvSpPr>
          <p:spPr bwMode="auto">
            <a:xfrm>
              <a:off x="5402263" y="464978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1" name="Freeform 161"/>
            <p:cNvSpPr>
              <a:spLocks/>
            </p:cNvSpPr>
            <p:nvPr/>
          </p:nvSpPr>
          <p:spPr bwMode="auto">
            <a:xfrm>
              <a:off x="5453063" y="4659313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2" name="Freeform 162"/>
            <p:cNvSpPr>
              <a:spLocks/>
            </p:cNvSpPr>
            <p:nvPr/>
          </p:nvSpPr>
          <p:spPr bwMode="auto">
            <a:xfrm>
              <a:off x="5402263" y="4605338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3" name="Freeform 163"/>
            <p:cNvSpPr>
              <a:spLocks/>
            </p:cNvSpPr>
            <p:nvPr/>
          </p:nvSpPr>
          <p:spPr bwMode="auto">
            <a:xfrm>
              <a:off x="5453063" y="4614863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4" name="Freeform 164"/>
            <p:cNvSpPr>
              <a:spLocks/>
            </p:cNvSpPr>
            <p:nvPr/>
          </p:nvSpPr>
          <p:spPr bwMode="auto">
            <a:xfrm>
              <a:off x="5402263" y="455930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2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2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5" name="Freeform 165"/>
            <p:cNvSpPr>
              <a:spLocks/>
            </p:cNvSpPr>
            <p:nvPr/>
          </p:nvSpPr>
          <p:spPr bwMode="auto">
            <a:xfrm>
              <a:off x="5453063" y="4568825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6" name="Freeform 166"/>
            <p:cNvSpPr>
              <a:spLocks/>
            </p:cNvSpPr>
            <p:nvPr/>
          </p:nvSpPr>
          <p:spPr bwMode="auto">
            <a:xfrm>
              <a:off x="5402263" y="4514850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2"/>
                  </a:moveTo>
                  <a:lnTo>
                    <a:pt x="0" y="37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7" name="Freeform 167"/>
            <p:cNvSpPr>
              <a:spLocks/>
            </p:cNvSpPr>
            <p:nvPr/>
          </p:nvSpPr>
          <p:spPr bwMode="auto">
            <a:xfrm>
              <a:off x="5453063" y="4524375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8" name="Freeform 168"/>
            <p:cNvSpPr>
              <a:spLocks/>
            </p:cNvSpPr>
            <p:nvPr/>
          </p:nvSpPr>
          <p:spPr bwMode="auto">
            <a:xfrm>
              <a:off x="5402263" y="447040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899" name="Freeform 169"/>
            <p:cNvSpPr>
              <a:spLocks/>
            </p:cNvSpPr>
            <p:nvPr/>
          </p:nvSpPr>
          <p:spPr bwMode="auto">
            <a:xfrm>
              <a:off x="5453063" y="4479925"/>
              <a:ext cx="98425" cy="14288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0" name="Freeform 170"/>
            <p:cNvSpPr>
              <a:spLocks/>
            </p:cNvSpPr>
            <p:nvPr/>
          </p:nvSpPr>
          <p:spPr bwMode="auto">
            <a:xfrm>
              <a:off x="5402263" y="442595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1" name="Freeform 171"/>
            <p:cNvSpPr>
              <a:spLocks/>
            </p:cNvSpPr>
            <p:nvPr/>
          </p:nvSpPr>
          <p:spPr bwMode="auto">
            <a:xfrm>
              <a:off x="5453063" y="4435475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2" name="Freeform 172"/>
            <p:cNvSpPr>
              <a:spLocks/>
            </p:cNvSpPr>
            <p:nvPr/>
          </p:nvSpPr>
          <p:spPr bwMode="auto">
            <a:xfrm>
              <a:off x="5402263" y="4381500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1"/>
                  </a:moveTo>
                  <a:lnTo>
                    <a:pt x="0" y="37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4"/>
                  </a:lnTo>
                  <a:lnTo>
                    <a:pt x="13" y="17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2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2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7"/>
                  </a:lnTo>
                  <a:lnTo>
                    <a:pt x="140" y="24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7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7"/>
                  </a:lnTo>
                  <a:lnTo>
                    <a:pt x="133" y="64"/>
                  </a:lnTo>
                  <a:lnTo>
                    <a:pt x="125" y="71"/>
                  </a:lnTo>
                  <a:lnTo>
                    <a:pt x="114" y="76"/>
                  </a:lnTo>
                  <a:lnTo>
                    <a:pt x="101" y="80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0"/>
                  </a:lnTo>
                  <a:lnTo>
                    <a:pt x="32" y="76"/>
                  </a:lnTo>
                  <a:lnTo>
                    <a:pt x="22" y="71"/>
                  </a:lnTo>
                  <a:lnTo>
                    <a:pt x="13" y="64"/>
                  </a:lnTo>
                  <a:lnTo>
                    <a:pt x="6" y="57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3" name="Freeform 173"/>
            <p:cNvSpPr>
              <a:spLocks/>
            </p:cNvSpPr>
            <p:nvPr/>
          </p:nvSpPr>
          <p:spPr bwMode="auto">
            <a:xfrm>
              <a:off x="5453063" y="4391025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4" name="Freeform 174"/>
            <p:cNvSpPr>
              <a:spLocks/>
            </p:cNvSpPr>
            <p:nvPr/>
          </p:nvSpPr>
          <p:spPr bwMode="auto">
            <a:xfrm>
              <a:off x="5402263" y="433705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5" name="Freeform 175"/>
            <p:cNvSpPr>
              <a:spLocks/>
            </p:cNvSpPr>
            <p:nvPr/>
          </p:nvSpPr>
          <p:spPr bwMode="auto">
            <a:xfrm>
              <a:off x="5453063" y="4346575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6" name="Freeform 176"/>
            <p:cNvSpPr>
              <a:spLocks/>
            </p:cNvSpPr>
            <p:nvPr/>
          </p:nvSpPr>
          <p:spPr bwMode="auto">
            <a:xfrm>
              <a:off x="5402263" y="429260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7" name="Freeform 177"/>
            <p:cNvSpPr>
              <a:spLocks/>
            </p:cNvSpPr>
            <p:nvPr/>
          </p:nvSpPr>
          <p:spPr bwMode="auto">
            <a:xfrm>
              <a:off x="5453063" y="4302125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8" name="Freeform 178"/>
            <p:cNvSpPr>
              <a:spLocks/>
            </p:cNvSpPr>
            <p:nvPr/>
          </p:nvSpPr>
          <p:spPr bwMode="auto">
            <a:xfrm>
              <a:off x="5402263" y="4248150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09" name="Freeform 179"/>
            <p:cNvSpPr>
              <a:spLocks/>
            </p:cNvSpPr>
            <p:nvPr/>
          </p:nvSpPr>
          <p:spPr bwMode="auto">
            <a:xfrm>
              <a:off x="5453063" y="4257675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0" name="Freeform 180"/>
            <p:cNvSpPr>
              <a:spLocks/>
            </p:cNvSpPr>
            <p:nvPr/>
          </p:nvSpPr>
          <p:spPr bwMode="auto">
            <a:xfrm>
              <a:off x="5402263" y="4203700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1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2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2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7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7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1" name="Freeform 181"/>
            <p:cNvSpPr>
              <a:spLocks/>
            </p:cNvSpPr>
            <p:nvPr/>
          </p:nvSpPr>
          <p:spPr bwMode="auto">
            <a:xfrm>
              <a:off x="5453063" y="4213225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2" name="Freeform 182"/>
            <p:cNvSpPr>
              <a:spLocks/>
            </p:cNvSpPr>
            <p:nvPr/>
          </p:nvSpPr>
          <p:spPr bwMode="auto">
            <a:xfrm>
              <a:off x="5402263" y="415925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3" name="Freeform 183"/>
            <p:cNvSpPr>
              <a:spLocks/>
            </p:cNvSpPr>
            <p:nvPr/>
          </p:nvSpPr>
          <p:spPr bwMode="auto">
            <a:xfrm>
              <a:off x="5453063" y="4168775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4" name="Freeform 184"/>
            <p:cNvSpPr>
              <a:spLocks/>
            </p:cNvSpPr>
            <p:nvPr/>
          </p:nvSpPr>
          <p:spPr bwMode="auto">
            <a:xfrm>
              <a:off x="5402263" y="4113213"/>
              <a:ext cx="57150" cy="34925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2"/>
                  </a:lnTo>
                  <a:lnTo>
                    <a:pt x="73" y="0"/>
                  </a:lnTo>
                  <a:lnTo>
                    <a:pt x="88" y="2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5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6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2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2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6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5" name="Freeform 185"/>
            <p:cNvSpPr>
              <a:spLocks/>
            </p:cNvSpPr>
            <p:nvPr/>
          </p:nvSpPr>
          <p:spPr bwMode="auto">
            <a:xfrm>
              <a:off x="5453063" y="4124325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6" name="Freeform 186"/>
            <p:cNvSpPr>
              <a:spLocks/>
            </p:cNvSpPr>
            <p:nvPr/>
          </p:nvSpPr>
          <p:spPr bwMode="auto">
            <a:xfrm>
              <a:off x="5402263" y="40687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7" name="Freeform 187"/>
            <p:cNvSpPr>
              <a:spLocks/>
            </p:cNvSpPr>
            <p:nvPr/>
          </p:nvSpPr>
          <p:spPr bwMode="auto">
            <a:xfrm>
              <a:off x="5453063" y="407828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8" name="Freeform 188"/>
            <p:cNvSpPr>
              <a:spLocks/>
            </p:cNvSpPr>
            <p:nvPr/>
          </p:nvSpPr>
          <p:spPr bwMode="auto">
            <a:xfrm>
              <a:off x="5402263" y="40243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19" name="Freeform 189"/>
            <p:cNvSpPr>
              <a:spLocks/>
            </p:cNvSpPr>
            <p:nvPr/>
          </p:nvSpPr>
          <p:spPr bwMode="auto">
            <a:xfrm>
              <a:off x="5453063" y="403383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0" name="Freeform 190"/>
            <p:cNvSpPr>
              <a:spLocks/>
            </p:cNvSpPr>
            <p:nvPr/>
          </p:nvSpPr>
          <p:spPr bwMode="auto">
            <a:xfrm>
              <a:off x="5402263" y="397986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2"/>
                  </a:lnTo>
                  <a:lnTo>
                    <a:pt x="73" y="0"/>
                  </a:lnTo>
                  <a:lnTo>
                    <a:pt x="88" y="2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5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6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2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2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6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1" name="Freeform 191"/>
            <p:cNvSpPr>
              <a:spLocks/>
            </p:cNvSpPr>
            <p:nvPr/>
          </p:nvSpPr>
          <p:spPr bwMode="auto">
            <a:xfrm>
              <a:off x="5453063" y="3989388"/>
              <a:ext cx="98425" cy="14288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2" name="Freeform 192"/>
            <p:cNvSpPr>
              <a:spLocks/>
            </p:cNvSpPr>
            <p:nvPr/>
          </p:nvSpPr>
          <p:spPr bwMode="auto">
            <a:xfrm>
              <a:off x="5402263" y="39354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3" name="Freeform 193"/>
            <p:cNvSpPr>
              <a:spLocks/>
            </p:cNvSpPr>
            <p:nvPr/>
          </p:nvSpPr>
          <p:spPr bwMode="auto">
            <a:xfrm>
              <a:off x="5453063" y="394493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4" name="Freeform 194"/>
            <p:cNvSpPr>
              <a:spLocks/>
            </p:cNvSpPr>
            <p:nvPr/>
          </p:nvSpPr>
          <p:spPr bwMode="auto">
            <a:xfrm>
              <a:off x="5402263" y="38909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1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0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0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5" name="Freeform 195"/>
            <p:cNvSpPr>
              <a:spLocks/>
            </p:cNvSpPr>
            <p:nvPr/>
          </p:nvSpPr>
          <p:spPr bwMode="auto">
            <a:xfrm>
              <a:off x="5453063" y="3900488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6" name="Freeform 196"/>
            <p:cNvSpPr>
              <a:spLocks/>
            </p:cNvSpPr>
            <p:nvPr/>
          </p:nvSpPr>
          <p:spPr bwMode="auto">
            <a:xfrm>
              <a:off x="5402263" y="384651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2"/>
                  </a:lnTo>
                  <a:lnTo>
                    <a:pt x="73" y="0"/>
                  </a:lnTo>
                  <a:lnTo>
                    <a:pt x="88" y="2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7" name="Freeform 197"/>
            <p:cNvSpPr>
              <a:spLocks/>
            </p:cNvSpPr>
            <p:nvPr/>
          </p:nvSpPr>
          <p:spPr bwMode="auto">
            <a:xfrm>
              <a:off x="5453063" y="385603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8" name="Freeform 198"/>
            <p:cNvSpPr>
              <a:spLocks/>
            </p:cNvSpPr>
            <p:nvPr/>
          </p:nvSpPr>
          <p:spPr bwMode="auto">
            <a:xfrm>
              <a:off x="5402263" y="38020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29" name="Freeform 199"/>
            <p:cNvSpPr>
              <a:spLocks/>
            </p:cNvSpPr>
            <p:nvPr/>
          </p:nvSpPr>
          <p:spPr bwMode="auto">
            <a:xfrm>
              <a:off x="5453063" y="381158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30" name="Freeform 200"/>
            <p:cNvSpPr>
              <a:spLocks/>
            </p:cNvSpPr>
            <p:nvPr/>
          </p:nvSpPr>
          <p:spPr bwMode="auto">
            <a:xfrm>
              <a:off x="5402263" y="375761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31" name="Freeform 201"/>
            <p:cNvSpPr>
              <a:spLocks/>
            </p:cNvSpPr>
            <p:nvPr/>
          </p:nvSpPr>
          <p:spPr bwMode="auto">
            <a:xfrm>
              <a:off x="5453063" y="3767138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32" name="Freeform 202"/>
            <p:cNvSpPr>
              <a:spLocks/>
            </p:cNvSpPr>
            <p:nvPr/>
          </p:nvSpPr>
          <p:spPr bwMode="auto">
            <a:xfrm>
              <a:off x="5402263" y="3713163"/>
              <a:ext cx="57150" cy="31750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59933" name="Freeform 203"/>
            <p:cNvSpPr>
              <a:spLocks/>
            </p:cNvSpPr>
            <p:nvPr/>
          </p:nvSpPr>
          <p:spPr bwMode="auto">
            <a:xfrm>
              <a:off x="5453063" y="372110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grpSp>
          <p:nvGrpSpPr>
            <p:cNvPr id="459934" name="Group 204"/>
            <p:cNvGrpSpPr>
              <a:grpSpLocks/>
            </p:cNvGrpSpPr>
            <p:nvPr/>
          </p:nvGrpSpPr>
          <p:grpSpPr bwMode="auto">
            <a:xfrm>
              <a:off x="5402263" y="1328738"/>
              <a:ext cx="365125" cy="4540250"/>
              <a:chOff x="3395" y="1101"/>
              <a:chExt cx="230" cy="2860"/>
            </a:xfrm>
          </p:grpSpPr>
          <p:sp>
            <p:nvSpPr>
              <p:cNvPr id="459935" name="Freeform 205"/>
              <p:cNvSpPr>
                <a:spLocks/>
              </p:cNvSpPr>
              <p:nvPr/>
            </p:nvSpPr>
            <p:spPr bwMode="auto">
              <a:xfrm>
                <a:off x="3395" y="2590"/>
                <a:ext cx="36" cy="22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36" name="Freeform 206"/>
              <p:cNvSpPr>
                <a:spLocks/>
              </p:cNvSpPr>
              <p:nvPr/>
            </p:nvSpPr>
            <p:spPr bwMode="auto">
              <a:xfrm>
                <a:off x="3427" y="2597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37" name="Freeform 207"/>
              <p:cNvSpPr>
                <a:spLocks/>
              </p:cNvSpPr>
              <p:nvPr/>
            </p:nvSpPr>
            <p:spPr bwMode="auto">
              <a:xfrm>
                <a:off x="3395" y="2562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38" name="Freeform 208"/>
              <p:cNvSpPr>
                <a:spLocks/>
              </p:cNvSpPr>
              <p:nvPr/>
            </p:nvSpPr>
            <p:spPr bwMode="auto">
              <a:xfrm>
                <a:off x="3427" y="2568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39" name="Freeform 209"/>
              <p:cNvSpPr>
                <a:spLocks/>
              </p:cNvSpPr>
              <p:nvPr/>
            </p:nvSpPr>
            <p:spPr bwMode="auto">
              <a:xfrm>
                <a:off x="3395" y="2534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0" name="Freeform 210"/>
              <p:cNvSpPr>
                <a:spLocks/>
              </p:cNvSpPr>
              <p:nvPr/>
            </p:nvSpPr>
            <p:spPr bwMode="auto">
              <a:xfrm>
                <a:off x="3427" y="2540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1" name="Freeform 211"/>
              <p:cNvSpPr>
                <a:spLocks/>
              </p:cNvSpPr>
              <p:nvPr/>
            </p:nvSpPr>
            <p:spPr bwMode="auto">
              <a:xfrm>
                <a:off x="3395" y="2506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2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2" name="Freeform 212"/>
              <p:cNvSpPr>
                <a:spLocks/>
              </p:cNvSpPr>
              <p:nvPr/>
            </p:nvSpPr>
            <p:spPr bwMode="auto">
              <a:xfrm>
                <a:off x="3427" y="2512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3" name="Freeform 213"/>
              <p:cNvSpPr>
                <a:spLocks/>
              </p:cNvSpPr>
              <p:nvPr/>
            </p:nvSpPr>
            <p:spPr bwMode="auto">
              <a:xfrm>
                <a:off x="3395" y="2478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4" name="Freeform 214"/>
              <p:cNvSpPr>
                <a:spLocks/>
              </p:cNvSpPr>
              <p:nvPr/>
            </p:nvSpPr>
            <p:spPr bwMode="auto">
              <a:xfrm>
                <a:off x="3427" y="2484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5" name="Freeform 215"/>
              <p:cNvSpPr>
                <a:spLocks/>
              </p:cNvSpPr>
              <p:nvPr/>
            </p:nvSpPr>
            <p:spPr bwMode="auto">
              <a:xfrm>
                <a:off x="3395" y="2450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6" name="Freeform 216"/>
              <p:cNvSpPr>
                <a:spLocks/>
              </p:cNvSpPr>
              <p:nvPr/>
            </p:nvSpPr>
            <p:spPr bwMode="auto">
              <a:xfrm>
                <a:off x="3427" y="2456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7" name="Freeform 217"/>
              <p:cNvSpPr>
                <a:spLocks/>
              </p:cNvSpPr>
              <p:nvPr/>
            </p:nvSpPr>
            <p:spPr bwMode="auto">
              <a:xfrm>
                <a:off x="3395" y="2422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8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8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5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8" name="Freeform 218"/>
              <p:cNvSpPr>
                <a:spLocks/>
              </p:cNvSpPr>
              <p:nvPr/>
            </p:nvSpPr>
            <p:spPr bwMode="auto">
              <a:xfrm>
                <a:off x="3427" y="2428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49" name="Freeform 219"/>
              <p:cNvSpPr>
                <a:spLocks/>
              </p:cNvSpPr>
              <p:nvPr/>
            </p:nvSpPr>
            <p:spPr bwMode="auto">
              <a:xfrm>
                <a:off x="3395" y="2394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0" name="Freeform 220"/>
              <p:cNvSpPr>
                <a:spLocks/>
              </p:cNvSpPr>
              <p:nvPr/>
            </p:nvSpPr>
            <p:spPr bwMode="auto">
              <a:xfrm>
                <a:off x="3427" y="2400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1" name="Freeform 221"/>
              <p:cNvSpPr>
                <a:spLocks/>
              </p:cNvSpPr>
              <p:nvPr/>
            </p:nvSpPr>
            <p:spPr bwMode="auto">
              <a:xfrm>
                <a:off x="3395" y="2366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2" name="Freeform 222"/>
              <p:cNvSpPr>
                <a:spLocks/>
              </p:cNvSpPr>
              <p:nvPr/>
            </p:nvSpPr>
            <p:spPr bwMode="auto">
              <a:xfrm>
                <a:off x="3427" y="2372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3" name="Freeform 223"/>
              <p:cNvSpPr>
                <a:spLocks/>
              </p:cNvSpPr>
              <p:nvPr/>
            </p:nvSpPr>
            <p:spPr bwMode="auto">
              <a:xfrm>
                <a:off x="3395" y="2337"/>
                <a:ext cx="36" cy="22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5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5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2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2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4" name="Freeform 224"/>
              <p:cNvSpPr>
                <a:spLocks/>
              </p:cNvSpPr>
              <p:nvPr/>
            </p:nvSpPr>
            <p:spPr bwMode="auto">
              <a:xfrm>
                <a:off x="3427" y="2344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5" name="Freeform 225"/>
              <p:cNvSpPr>
                <a:spLocks/>
              </p:cNvSpPr>
              <p:nvPr/>
            </p:nvSpPr>
            <p:spPr bwMode="auto">
              <a:xfrm>
                <a:off x="3395" y="2309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1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1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5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5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6" name="Freeform 226"/>
              <p:cNvSpPr>
                <a:spLocks/>
              </p:cNvSpPr>
              <p:nvPr/>
            </p:nvSpPr>
            <p:spPr bwMode="auto">
              <a:xfrm>
                <a:off x="3427" y="2315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7" name="Freeform 227"/>
              <p:cNvSpPr>
                <a:spLocks/>
              </p:cNvSpPr>
              <p:nvPr/>
            </p:nvSpPr>
            <p:spPr bwMode="auto">
              <a:xfrm>
                <a:off x="3395" y="2281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8" name="Freeform 228"/>
              <p:cNvSpPr>
                <a:spLocks/>
              </p:cNvSpPr>
              <p:nvPr/>
            </p:nvSpPr>
            <p:spPr bwMode="auto">
              <a:xfrm>
                <a:off x="3427" y="2287"/>
                <a:ext cx="62" cy="9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59" name="Freeform 229"/>
              <p:cNvSpPr>
                <a:spLocks/>
              </p:cNvSpPr>
              <p:nvPr/>
            </p:nvSpPr>
            <p:spPr bwMode="auto">
              <a:xfrm>
                <a:off x="3395" y="2253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2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2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0" name="Freeform 230"/>
              <p:cNvSpPr>
                <a:spLocks/>
              </p:cNvSpPr>
              <p:nvPr/>
            </p:nvSpPr>
            <p:spPr bwMode="auto">
              <a:xfrm>
                <a:off x="3427" y="2259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1" name="Freeform 231"/>
              <p:cNvSpPr>
                <a:spLocks/>
              </p:cNvSpPr>
              <p:nvPr/>
            </p:nvSpPr>
            <p:spPr bwMode="auto">
              <a:xfrm>
                <a:off x="3395" y="2225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2" name="Freeform 232"/>
              <p:cNvSpPr>
                <a:spLocks/>
              </p:cNvSpPr>
              <p:nvPr/>
            </p:nvSpPr>
            <p:spPr bwMode="auto">
              <a:xfrm>
                <a:off x="3427" y="2231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3" name="Freeform 233"/>
              <p:cNvSpPr>
                <a:spLocks/>
              </p:cNvSpPr>
              <p:nvPr/>
            </p:nvSpPr>
            <p:spPr bwMode="auto">
              <a:xfrm>
                <a:off x="3395" y="2197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4" name="Freeform 234"/>
              <p:cNvSpPr>
                <a:spLocks/>
              </p:cNvSpPr>
              <p:nvPr/>
            </p:nvSpPr>
            <p:spPr bwMode="auto">
              <a:xfrm>
                <a:off x="3427" y="2203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5" name="Freeform 235"/>
              <p:cNvSpPr>
                <a:spLocks/>
              </p:cNvSpPr>
              <p:nvPr/>
            </p:nvSpPr>
            <p:spPr bwMode="auto">
              <a:xfrm>
                <a:off x="3395" y="2169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6" name="Freeform 236"/>
              <p:cNvSpPr>
                <a:spLocks/>
              </p:cNvSpPr>
              <p:nvPr/>
            </p:nvSpPr>
            <p:spPr bwMode="auto">
              <a:xfrm>
                <a:off x="3427" y="2175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7" name="Freeform 237"/>
              <p:cNvSpPr>
                <a:spLocks/>
              </p:cNvSpPr>
              <p:nvPr/>
            </p:nvSpPr>
            <p:spPr bwMode="auto">
              <a:xfrm>
                <a:off x="3395" y="2141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8" name="Freeform 238"/>
              <p:cNvSpPr>
                <a:spLocks/>
              </p:cNvSpPr>
              <p:nvPr/>
            </p:nvSpPr>
            <p:spPr bwMode="auto">
              <a:xfrm>
                <a:off x="3427" y="2147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69" name="Freeform 239"/>
              <p:cNvSpPr>
                <a:spLocks/>
              </p:cNvSpPr>
              <p:nvPr/>
            </p:nvSpPr>
            <p:spPr bwMode="auto">
              <a:xfrm>
                <a:off x="3395" y="2112"/>
                <a:ext cx="36" cy="22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2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2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0" name="Freeform 240"/>
              <p:cNvSpPr>
                <a:spLocks/>
              </p:cNvSpPr>
              <p:nvPr/>
            </p:nvSpPr>
            <p:spPr bwMode="auto">
              <a:xfrm>
                <a:off x="3427" y="2119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1" name="Freeform 241"/>
              <p:cNvSpPr>
                <a:spLocks/>
              </p:cNvSpPr>
              <p:nvPr/>
            </p:nvSpPr>
            <p:spPr bwMode="auto">
              <a:xfrm>
                <a:off x="3395" y="2085"/>
                <a:ext cx="36" cy="20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3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2" name="Freeform 242"/>
              <p:cNvSpPr>
                <a:spLocks/>
              </p:cNvSpPr>
              <p:nvPr/>
            </p:nvSpPr>
            <p:spPr bwMode="auto">
              <a:xfrm>
                <a:off x="3427" y="2090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3" name="Freeform 243"/>
              <p:cNvSpPr>
                <a:spLocks/>
              </p:cNvSpPr>
              <p:nvPr/>
            </p:nvSpPr>
            <p:spPr bwMode="auto">
              <a:xfrm>
                <a:off x="3395" y="2056"/>
                <a:ext cx="36" cy="22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4" name="Freeform 244"/>
              <p:cNvSpPr>
                <a:spLocks/>
              </p:cNvSpPr>
              <p:nvPr/>
            </p:nvSpPr>
            <p:spPr bwMode="auto">
              <a:xfrm>
                <a:off x="3427" y="2063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5" name="Freeform 245"/>
              <p:cNvSpPr>
                <a:spLocks/>
              </p:cNvSpPr>
              <p:nvPr/>
            </p:nvSpPr>
            <p:spPr bwMode="auto">
              <a:xfrm>
                <a:off x="3395" y="2028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6" name="Freeform 246"/>
              <p:cNvSpPr>
                <a:spLocks/>
              </p:cNvSpPr>
              <p:nvPr/>
            </p:nvSpPr>
            <p:spPr bwMode="auto">
              <a:xfrm>
                <a:off x="3427" y="2034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7" name="Freeform 247"/>
              <p:cNvSpPr>
                <a:spLocks/>
              </p:cNvSpPr>
              <p:nvPr/>
            </p:nvSpPr>
            <p:spPr bwMode="auto">
              <a:xfrm>
                <a:off x="3395" y="2000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5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0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0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8" name="Freeform 248"/>
              <p:cNvSpPr>
                <a:spLocks/>
              </p:cNvSpPr>
              <p:nvPr/>
            </p:nvSpPr>
            <p:spPr bwMode="auto">
              <a:xfrm>
                <a:off x="3427" y="2006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79" name="Freeform 249"/>
              <p:cNvSpPr>
                <a:spLocks/>
              </p:cNvSpPr>
              <p:nvPr/>
            </p:nvSpPr>
            <p:spPr bwMode="auto">
              <a:xfrm>
                <a:off x="3395" y="1972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0" name="Freeform 250"/>
              <p:cNvSpPr>
                <a:spLocks/>
              </p:cNvSpPr>
              <p:nvPr/>
            </p:nvSpPr>
            <p:spPr bwMode="auto">
              <a:xfrm>
                <a:off x="3427" y="1978"/>
                <a:ext cx="62" cy="9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1" name="Freeform 251"/>
              <p:cNvSpPr>
                <a:spLocks/>
              </p:cNvSpPr>
              <p:nvPr/>
            </p:nvSpPr>
            <p:spPr bwMode="auto">
              <a:xfrm>
                <a:off x="3395" y="1944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2" name="Freeform 252"/>
              <p:cNvSpPr>
                <a:spLocks/>
              </p:cNvSpPr>
              <p:nvPr/>
            </p:nvSpPr>
            <p:spPr bwMode="auto">
              <a:xfrm>
                <a:off x="3427" y="1950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3" name="Freeform 253"/>
              <p:cNvSpPr>
                <a:spLocks/>
              </p:cNvSpPr>
              <p:nvPr/>
            </p:nvSpPr>
            <p:spPr bwMode="auto">
              <a:xfrm>
                <a:off x="3395" y="1916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4" name="Freeform 254"/>
              <p:cNvSpPr>
                <a:spLocks/>
              </p:cNvSpPr>
              <p:nvPr/>
            </p:nvSpPr>
            <p:spPr bwMode="auto">
              <a:xfrm>
                <a:off x="3427" y="1922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5" name="Freeform 255"/>
              <p:cNvSpPr>
                <a:spLocks/>
              </p:cNvSpPr>
              <p:nvPr/>
            </p:nvSpPr>
            <p:spPr bwMode="auto">
              <a:xfrm>
                <a:off x="3395" y="1888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1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7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7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1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6" name="Freeform 256"/>
              <p:cNvSpPr>
                <a:spLocks/>
              </p:cNvSpPr>
              <p:nvPr/>
            </p:nvSpPr>
            <p:spPr bwMode="auto">
              <a:xfrm>
                <a:off x="3427" y="1894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7" name="Freeform 257"/>
              <p:cNvSpPr>
                <a:spLocks/>
              </p:cNvSpPr>
              <p:nvPr/>
            </p:nvSpPr>
            <p:spPr bwMode="auto">
              <a:xfrm>
                <a:off x="3395" y="1860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8" name="Freeform 258"/>
              <p:cNvSpPr>
                <a:spLocks/>
              </p:cNvSpPr>
              <p:nvPr/>
            </p:nvSpPr>
            <p:spPr bwMode="auto">
              <a:xfrm>
                <a:off x="3427" y="1866"/>
                <a:ext cx="62" cy="8"/>
              </a:xfrm>
              <a:custGeom>
                <a:avLst/>
                <a:gdLst>
                  <a:gd name="T0" fmla="*/ 0 w 249"/>
                  <a:gd name="T1" fmla="*/ 0 h 32"/>
                  <a:gd name="T2" fmla="*/ 0 w 249"/>
                  <a:gd name="T3" fmla="*/ 0 h 32"/>
                  <a:gd name="T4" fmla="*/ 0 w 249"/>
                  <a:gd name="T5" fmla="*/ 0 h 32"/>
                  <a:gd name="T6" fmla="*/ 0 w 249"/>
                  <a:gd name="T7" fmla="*/ 0 h 32"/>
                  <a:gd name="T8" fmla="*/ 0 w 249"/>
                  <a:gd name="T9" fmla="*/ 0 h 32"/>
                  <a:gd name="T10" fmla="*/ 0 w 249"/>
                  <a:gd name="T11" fmla="*/ 0 h 32"/>
                  <a:gd name="T12" fmla="*/ 0 w 249"/>
                  <a:gd name="T13" fmla="*/ 0 h 32"/>
                  <a:gd name="T14" fmla="*/ 0 w 249"/>
                  <a:gd name="T15" fmla="*/ 0 h 32"/>
                  <a:gd name="T16" fmla="*/ 0 w 249"/>
                  <a:gd name="T17" fmla="*/ 0 h 32"/>
                  <a:gd name="T18" fmla="*/ 0 w 249"/>
                  <a:gd name="T19" fmla="*/ 0 h 32"/>
                  <a:gd name="T20" fmla="*/ 0 w 249"/>
                  <a:gd name="T21" fmla="*/ 0 h 32"/>
                  <a:gd name="T22" fmla="*/ 0 w 249"/>
                  <a:gd name="T23" fmla="*/ 0 h 32"/>
                  <a:gd name="T24" fmla="*/ 0 w 249"/>
                  <a:gd name="T25" fmla="*/ 0 h 32"/>
                  <a:gd name="T26" fmla="*/ 0 w 249"/>
                  <a:gd name="T27" fmla="*/ 0 h 32"/>
                  <a:gd name="T28" fmla="*/ 0 w 249"/>
                  <a:gd name="T29" fmla="*/ 0 h 32"/>
                  <a:gd name="T30" fmla="*/ 0 w 249"/>
                  <a:gd name="T31" fmla="*/ 0 h 32"/>
                  <a:gd name="T32" fmla="*/ 0 w 249"/>
                  <a:gd name="T33" fmla="*/ 0 h 32"/>
                  <a:gd name="T34" fmla="*/ 0 w 249"/>
                  <a:gd name="T35" fmla="*/ 0 h 32"/>
                  <a:gd name="T36" fmla="*/ 0 w 249"/>
                  <a:gd name="T37" fmla="*/ 0 h 32"/>
                  <a:gd name="T38" fmla="*/ 0 w 249"/>
                  <a:gd name="T39" fmla="*/ 0 h 32"/>
                  <a:gd name="T40" fmla="*/ 0 w 249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2"/>
                  <a:gd name="T65" fmla="*/ 249 w 249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2">
                    <a:moveTo>
                      <a:pt x="0" y="32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2"/>
                    </a:lnTo>
                    <a:lnTo>
                      <a:pt x="217" y="32"/>
                    </a:lnTo>
                    <a:lnTo>
                      <a:pt x="187" y="32"/>
                    </a:lnTo>
                    <a:lnTo>
                      <a:pt x="155" y="32"/>
                    </a:lnTo>
                    <a:lnTo>
                      <a:pt x="125" y="32"/>
                    </a:lnTo>
                    <a:lnTo>
                      <a:pt x="93" y="32"/>
                    </a:lnTo>
                    <a:lnTo>
                      <a:pt x="62" y="32"/>
                    </a:lnTo>
                    <a:lnTo>
                      <a:pt x="31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89" name="Freeform 259"/>
              <p:cNvSpPr>
                <a:spLocks/>
              </p:cNvSpPr>
              <p:nvPr/>
            </p:nvSpPr>
            <p:spPr bwMode="auto">
              <a:xfrm>
                <a:off x="3395" y="1832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0" name="Freeform 260"/>
              <p:cNvSpPr>
                <a:spLocks/>
              </p:cNvSpPr>
              <p:nvPr/>
            </p:nvSpPr>
            <p:spPr bwMode="auto">
              <a:xfrm>
                <a:off x="3427" y="1838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1" name="Freeform 261"/>
              <p:cNvSpPr>
                <a:spLocks/>
              </p:cNvSpPr>
              <p:nvPr/>
            </p:nvSpPr>
            <p:spPr bwMode="auto">
              <a:xfrm>
                <a:off x="3395" y="1803"/>
                <a:ext cx="36" cy="22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5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9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9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5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2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2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2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2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2" name="Freeform 262"/>
              <p:cNvSpPr>
                <a:spLocks/>
              </p:cNvSpPr>
              <p:nvPr/>
            </p:nvSpPr>
            <p:spPr bwMode="auto">
              <a:xfrm>
                <a:off x="3427" y="1810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3" name="Freeform 263"/>
              <p:cNvSpPr>
                <a:spLocks/>
              </p:cNvSpPr>
              <p:nvPr/>
            </p:nvSpPr>
            <p:spPr bwMode="auto">
              <a:xfrm>
                <a:off x="3395" y="1775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4" name="Freeform 264"/>
              <p:cNvSpPr>
                <a:spLocks/>
              </p:cNvSpPr>
              <p:nvPr/>
            </p:nvSpPr>
            <p:spPr bwMode="auto">
              <a:xfrm>
                <a:off x="3427" y="1781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5" name="Freeform 265"/>
              <p:cNvSpPr>
                <a:spLocks/>
              </p:cNvSpPr>
              <p:nvPr/>
            </p:nvSpPr>
            <p:spPr bwMode="auto">
              <a:xfrm>
                <a:off x="3395" y="1747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6" name="Freeform 266"/>
              <p:cNvSpPr>
                <a:spLocks/>
              </p:cNvSpPr>
              <p:nvPr/>
            </p:nvSpPr>
            <p:spPr bwMode="auto">
              <a:xfrm>
                <a:off x="3427" y="1753"/>
                <a:ext cx="62" cy="9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7" name="Freeform 267"/>
              <p:cNvSpPr>
                <a:spLocks/>
              </p:cNvSpPr>
              <p:nvPr/>
            </p:nvSpPr>
            <p:spPr bwMode="auto">
              <a:xfrm>
                <a:off x="3395" y="1719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8" name="Freeform 268"/>
              <p:cNvSpPr>
                <a:spLocks/>
              </p:cNvSpPr>
              <p:nvPr/>
            </p:nvSpPr>
            <p:spPr bwMode="auto">
              <a:xfrm>
                <a:off x="3427" y="1725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59999" name="Freeform 269"/>
              <p:cNvSpPr>
                <a:spLocks/>
              </p:cNvSpPr>
              <p:nvPr/>
            </p:nvSpPr>
            <p:spPr bwMode="auto">
              <a:xfrm>
                <a:off x="3395" y="1691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1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5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1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4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0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0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4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0" name="Freeform 270"/>
              <p:cNvSpPr>
                <a:spLocks/>
              </p:cNvSpPr>
              <p:nvPr/>
            </p:nvSpPr>
            <p:spPr bwMode="auto">
              <a:xfrm>
                <a:off x="3427" y="1697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1" name="Freeform 271"/>
              <p:cNvSpPr>
                <a:spLocks/>
              </p:cNvSpPr>
              <p:nvPr/>
            </p:nvSpPr>
            <p:spPr bwMode="auto">
              <a:xfrm>
                <a:off x="3395" y="1663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2" name="Freeform 272"/>
              <p:cNvSpPr>
                <a:spLocks/>
              </p:cNvSpPr>
              <p:nvPr/>
            </p:nvSpPr>
            <p:spPr bwMode="auto">
              <a:xfrm>
                <a:off x="3427" y="1669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3" name="Freeform 273"/>
              <p:cNvSpPr>
                <a:spLocks/>
              </p:cNvSpPr>
              <p:nvPr/>
            </p:nvSpPr>
            <p:spPr bwMode="auto">
              <a:xfrm>
                <a:off x="3395" y="1635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4" name="Freeform 274"/>
              <p:cNvSpPr>
                <a:spLocks/>
              </p:cNvSpPr>
              <p:nvPr/>
            </p:nvSpPr>
            <p:spPr bwMode="auto">
              <a:xfrm>
                <a:off x="3427" y="1641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5" name="Freeform 275"/>
              <p:cNvSpPr>
                <a:spLocks/>
              </p:cNvSpPr>
              <p:nvPr/>
            </p:nvSpPr>
            <p:spPr bwMode="auto">
              <a:xfrm>
                <a:off x="3395" y="1607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3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3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6" name="Freeform 276"/>
              <p:cNvSpPr>
                <a:spLocks/>
              </p:cNvSpPr>
              <p:nvPr/>
            </p:nvSpPr>
            <p:spPr bwMode="auto">
              <a:xfrm>
                <a:off x="3427" y="1613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7" name="Freeform 277"/>
              <p:cNvSpPr>
                <a:spLocks/>
              </p:cNvSpPr>
              <p:nvPr/>
            </p:nvSpPr>
            <p:spPr bwMode="auto">
              <a:xfrm>
                <a:off x="3395" y="1579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1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1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8" name="Freeform 278"/>
              <p:cNvSpPr>
                <a:spLocks/>
              </p:cNvSpPr>
              <p:nvPr/>
            </p:nvSpPr>
            <p:spPr bwMode="auto">
              <a:xfrm>
                <a:off x="3427" y="1585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09" name="Freeform 279"/>
              <p:cNvSpPr>
                <a:spLocks/>
              </p:cNvSpPr>
              <p:nvPr/>
            </p:nvSpPr>
            <p:spPr bwMode="auto">
              <a:xfrm>
                <a:off x="3395" y="1551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0" name="Freeform 280"/>
              <p:cNvSpPr>
                <a:spLocks/>
              </p:cNvSpPr>
              <p:nvPr/>
            </p:nvSpPr>
            <p:spPr bwMode="auto">
              <a:xfrm>
                <a:off x="3427" y="1557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1" name="Freeform 281"/>
              <p:cNvSpPr>
                <a:spLocks/>
              </p:cNvSpPr>
              <p:nvPr/>
            </p:nvSpPr>
            <p:spPr bwMode="auto">
              <a:xfrm>
                <a:off x="3395" y="1522"/>
                <a:ext cx="36" cy="22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2" name="Freeform 282"/>
              <p:cNvSpPr>
                <a:spLocks/>
              </p:cNvSpPr>
              <p:nvPr/>
            </p:nvSpPr>
            <p:spPr bwMode="auto">
              <a:xfrm>
                <a:off x="3427" y="1529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3" name="Freeform 283"/>
              <p:cNvSpPr>
                <a:spLocks/>
              </p:cNvSpPr>
              <p:nvPr/>
            </p:nvSpPr>
            <p:spPr bwMode="auto">
              <a:xfrm>
                <a:off x="3395" y="1494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2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2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4" name="Freeform 284"/>
              <p:cNvSpPr>
                <a:spLocks/>
              </p:cNvSpPr>
              <p:nvPr/>
            </p:nvSpPr>
            <p:spPr bwMode="auto">
              <a:xfrm>
                <a:off x="3427" y="1500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5" name="Freeform 285"/>
              <p:cNvSpPr>
                <a:spLocks/>
              </p:cNvSpPr>
              <p:nvPr/>
            </p:nvSpPr>
            <p:spPr bwMode="auto">
              <a:xfrm>
                <a:off x="3395" y="1466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3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6" name="Freeform 286"/>
              <p:cNvSpPr>
                <a:spLocks/>
              </p:cNvSpPr>
              <p:nvPr/>
            </p:nvSpPr>
            <p:spPr bwMode="auto">
              <a:xfrm>
                <a:off x="3427" y="1472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7" name="Freeform 287"/>
              <p:cNvSpPr>
                <a:spLocks/>
              </p:cNvSpPr>
              <p:nvPr/>
            </p:nvSpPr>
            <p:spPr bwMode="auto">
              <a:xfrm>
                <a:off x="3395" y="1438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8" name="Freeform 288"/>
              <p:cNvSpPr>
                <a:spLocks/>
              </p:cNvSpPr>
              <p:nvPr/>
            </p:nvSpPr>
            <p:spPr bwMode="auto">
              <a:xfrm>
                <a:off x="3427" y="1444"/>
                <a:ext cx="62" cy="9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19" name="Freeform 289"/>
              <p:cNvSpPr>
                <a:spLocks/>
              </p:cNvSpPr>
              <p:nvPr/>
            </p:nvSpPr>
            <p:spPr bwMode="auto">
              <a:xfrm>
                <a:off x="3395" y="1410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0" name="Freeform 290"/>
              <p:cNvSpPr>
                <a:spLocks/>
              </p:cNvSpPr>
              <p:nvPr/>
            </p:nvSpPr>
            <p:spPr bwMode="auto">
              <a:xfrm>
                <a:off x="3427" y="1416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1" name="Freeform 291"/>
              <p:cNvSpPr>
                <a:spLocks/>
              </p:cNvSpPr>
              <p:nvPr/>
            </p:nvSpPr>
            <p:spPr bwMode="auto">
              <a:xfrm>
                <a:off x="3395" y="1382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2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5"/>
                    </a:lnTo>
                    <a:lnTo>
                      <a:pt x="73" y="85"/>
                    </a:lnTo>
                    <a:lnTo>
                      <a:pt x="59" y="85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2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2" name="Freeform 292"/>
              <p:cNvSpPr>
                <a:spLocks/>
              </p:cNvSpPr>
              <p:nvPr/>
            </p:nvSpPr>
            <p:spPr bwMode="auto">
              <a:xfrm>
                <a:off x="3427" y="1388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3" name="Freeform 293"/>
              <p:cNvSpPr>
                <a:spLocks/>
              </p:cNvSpPr>
              <p:nvPr/>
            </p:nvSpPr>
            <p:spPr bwMode="auto">
              <a:xfrm>
                <a:off x="3395" y="1354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4" name="Freeform 294"/>
              <p:cNvSpPr>
                <a:spLocks/>
              </p:cNvSpPr>
              <p:nvPr/>
            </p:nvSpPr>
            <p:spPr bwMode="auto">
              <a:xfrm>
                <a:off x="3427" y="1360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5" name="Freeform 295"/>
              <p:cNvSpPr>
                <a:spLocks/>
              </p:cNvSpPr>
              <p:nvPr/>
            </p:nvSpPr>
            <p:spPr bwMode="auto">
              <a:xfrm>
                <a:off x="3395" y="1326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6" name="Freeform 296"/>
              <p:cNvSpPr>
                <a:spLocks/>
              </p:cNvSpPr>
              <p:nvPr/>
            </p:nvSpPr>
            <p:spPr bwMode="auto">
              <a:xfrm>
                <a:off x="3427" y="1332"/>
                <a:ext cx="62" cy="8"/>
              </a:xfrm>
              <a:custGeom>
                <a:avLst/>
                <a:gdLst>
                  <a:gd name="T0" fmla="*/ 0 w 249"/>
                  <a:gd name="T1" fmla="*/ 0 h 32"/>
                  <a:gd name="T2" fmla="*/ 0 w 249"/>
                  <a:gd name="T3" fmla="*/ 0 h 32"/>
                  <a:gd name="T4" fmla="*/ 0 w 249"/>
                  <a:gd name="T5" fmla="*/ 0 h 32"/>
                  <a:gd name="T6" fmla="*/ 0 w 249"/>
                  <a:gd name="T7" fmla="*/ 0 h 32"/>
                  <a:gd name="T8" fmla="*/ 0 w 249"/>
                  <a:gd name="T9" fmla="*/ 0 h 32"/>
                  <a:gd name="T10" fmla="*/ 0 w 249"/>
                  <a:gd name="T11" fmla="*/ 0 h 32"/>
                  <a:gd name="T12" fmla="*/ 0 w 249"/>
                  <a:gd name="T13" fmla="*/ 0 h 32"/>
                  <a:gd name="T14" fmla="*/ 0 w 249"/>
                  <a:gd name="T15" fmla="*/ 0 h 32"/>
                  <a:gd name="T16" fmla="*/ 0 w 249"/>
                  <a:gd name="T17" fmla="*/ 0 h 32"/>
                  <a:gd name="T18" fmla="*/ 0 w 249"/>
                  <a:gd name="T19" fmla="*/ 0 h 32"/>
                  <a:gd name="T20" fmla="*/ 0 w 249"/>
                  <a:gd name="T21" fmla="*/ 0 h 32"/>
                  <a:gd name="T22" fmla="*/ 0 w 249"/>
                  <a:gd name="T23" fmla="*/ 0 h 32"/>
                  <a:gd name="T24" fmla="*/ 0 w 249"/>
                  <a:gd name="T25" fmla="*/ 0 h 32"/>
                  <a:gd name="T26" fmla="*/ 0 w 249"/>
                  <a:gd name="T27" fmla="*/ 0 h 32"/>
                  <a:gd name="T28" fmla="*/ 0 w 249"/>
                  <a:gd name="T29" fmla="*/ 0 h 32"/>
                  <a:gd name="T30" fmla="*/ 0 w 249"/>
                  <a:gd name="T31" fmla="*/ 0 h 32"/>
                  <a:gd name="T32" fmla="*/ 0 w 249"/>
                  <a:gd name="T33" fmla="*/ 0 h 32"/>
                  <a:gd name="T34" fmla="*/ 0 w 249"/>
                  <a:gd name="T35" fmla="*/ 0 h 32"/>
                  <a:gd name="T36" fmla="*/ 0 w 249"/>
                  <a:gd name="T37" fmla="*/ 0 h 32"/>
                  <a:gd name="T38" fmla="*/ 0 w 249"/>
                  <a:gd name="T39" fmla="*/ 0 h 32"/>
                  <a:gd name="T40" fmla="*/ 0 w 249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2"/>
                  <a:gd name="T65" fmla="*/ 249 w 249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2">
                    <a:moveTo>
                      <a:pt x="0" y="32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2"/>
                    </a:lnTo>
                    <a:lnTo>
                      <a:pt x="217" y="32"/>
                    </a:lnTo>
                    <a:lnTo>
                      <a:pt x="187" y="32"/>
                    </a:lnTo>
                    <a:lnTo>
                      <a:pt x="155" y="32"/>
                    </a:lnTo>
                    <a:lnTo>
                      <a:pt x="125" y="32"/>
                    </a:lnTo>
                    <a:lnTo>
                      <a:pt x="93" y="32"/>
                    </a:lnTo>
                    <a:lnTo>
                      <a:pt x="62" y="32"/>
                    </a:lnTo>
                    <a:lnTo>
                      <a:pt x="31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7" name="Freeform 297"/>
              <p:cNvSpPr>
                <a:spLocks/>
              </p:cNvSpPr>
              <p:nvPr/>
            </p:nvSpPr>
            <p:spPr bwMode="auto">
              <a:xfrm>
                <a:off x="3395" y="1298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8" name="Freeform 298"/>
              <p:cNvSpPr>
                <a:spLocks/>
              </p:cNvSpPr>
              <p:nvPr/>
            </p:nvSpPr>
            <p:spPr bwMode="auto">
              <a:xfrm>
                <a:off x="3427" y="1304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29" name="Freeform 299"/>
              <p:cNvSpPr>
                <a:spLocks/>
              </p:cNvSpPr>
              <p:nvPr/>
            </p:nvSpPr>
            <p:spPr bwMode="auto">
              <a:xfrm>
                <a:off x="3395" y="1270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1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13" y="17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7"/>
                    </a:lnTo>
                    <a:lnTo>
                      <a:pt x="140" y="25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1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4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0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0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4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0" name="Freeform 300"/>
              <p:cNvSpPr>
                <a:spLocks/>
              </p:cNvSpPr>
              <p:nvPr/>
            </p:nvSpPr>
            <p:spPr bwMode="auto">
              <a:xfrm>
                <a:off x="3427" y="1276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1" name="Freeform 301"/>
              <p:cNvSpPr>
                <a:spLocks/>
              </p:cNvSpPr>
              <p:nvPr/>
            </p:nvSpPr>
            <p:spPr bwMode="auto">
              <a:xfrm>
                <a:off x="3395" y="1241"/>
                <a:ext cx="36" cy="22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2" name="Freeform 302"/>
              <p:cNvSpPr>
                <a:spLocks/>
              </p:cNvSpPr>
              <p:nvPr/>
            </p:nvSpPr>
            <p:spPr bwMode="auto">
              <a:xfrm>
                <a:off x="3427" y="1248"/>
                <a:ext cx="62" cy="8"/>
              </a:xfrm>
              <a:custGeom>
                <a:avLst/>
                <a:gdLst>
                  <a:gd name="T0" fmla="*/ 0 w 249"/>
                  <a:gd name="T1" fmla="*/ 0 h 32"/>
                  <a:gd name="T2" fmla="*/ 0 w 249"/>
                  <a:gd name="T3" fmla="*/ 0 h 32"/>
                  <a:gd name="T4" fmla="*/ 0 w 249"/>
                  <a:gd name="T5" fmla="*/ 0 h 32"/>
                  <a:gd name="T6" fmla="*/ 0 w 249"/>
                  <a:gd name="T7" fmla="*/ 0 h 32"/>
                  <a:gd name="T8" fmla="*/ 0 w 249"/>
                  <a:gd name="T9" fmla="*/ 0 h 32"/>
                  <a:gd name="T10" fmla="*/ 0 w 249"/>
                  <a:gd name="T11" fmla="*/ 0 h 32"/>
                  <a:gd name="T12" fmla="*/ 0 w 249"/>
                  <a:gd name="T13" fmla="*/ 0 h 32"/>
                  <a:gd name="T14" fmla="*/ 0 w 249"/>
                  <a:gd name="T15" fmla="*/ 0 h 32"/>
                  <a:gd name="T16" fmla="*/ 0 w 249"/>
                  <a:gd name="T17" fmla="*/ 0 h 32"/>
                  <a:gd name="T18" fmla="*/ 0 w 249"/>
                  <a:gd name="T19" fmla="*/ 0 h 32"/>
                  <a:gd name="T20" fmla="*/ 0 w 249"/>
                  <a:gd name="T21" fmla="*/ 0 h 32"/>
                  <a:gd name="T22" fmla="*/ 0 w 249"/>
                  <a:gd name="T23" fmla="*/ 0 h 32"/>
                  <a:gd name="T24" fmla="*/ 0 w 249"/>
                  <a:gd name="T25" fmla="*/ 0 h 32"/>
                  <a:gd name="T26" fmla="*/ 0 w 249"/>
                  <a:gd name="T27" fmla="*/ 0 h 32"/>
                  <a:gd name="T28" fmla="*/ 0 w 249"/>
                  <a:gd name="T29" fmla="*/ 0 h 32"/>
                  <a:gd name="T30" fmla="*/ 0 w 249"/>
                  <a:gd name="T31" fmla="*/ 0 h 32"/>
                  <a:gd name="T32" fmla="*/ 0 w 249"/>
                  <a:gd name="T33" fmla="*/ 0 h 32"/>
                  <a:gd name="T34" fmla="*/ 0 w 249"/>
                  <a:gd name="T35" fmla="*/ 0 h 32"/>
                  <a:gd name="T36" fmla="*/ 0 w 249"/>
                  <a:gd name="T37" fmla="*/ 0 h 32"/>
                  <a:gd name="T38" fmla="*/ 0 w 249"/>
                  <a:gd name="T39" fmla="*/ 0 h 32"/>
                  <a:gd name="T40" fmla="*/ 0 w 249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2"/>
                  <a:gd name="T65" fmla="*/ 249 w 249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2">
                    <a:moveTo>
                      <a:pt x="0" y="32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2"/>
                    </a:lnTo>
                    <a:lnTo>
                      <a:pt x="217" y="32"/>
                    </a:lnTo>
                    <a:lnTo>
                      <a:pt x="187" y="32"/>
                    </a:lnTo>
                    <a:lnTo>
                      <a:pt x="155" y="32"/>
                    </a:lnTo>
                    <a:lnTo>
                      <a:pt x="125" y="32"/>
                    </a:lnTo>
                    <a:lnTo>
                      <a:pt x="93" y="32"/>
                    </a:lnTo>
                    <a:lnTo>
                      <a:pt x="62" y="32"/>
                    </a:lnTo>
                    <a:lnTo>
                      <a:pt x="31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3" name="Freeform 303"/>
              <p:cNvSpPr>
                <a:spLocks/>
              </p:cNvSpPr>
              <p:nvPr/>
            </p:nvSpPr>
            <p:spPr bwMode="auto">
              <a:xfrm>
                <a:off x="3395" y="1213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4" name="Freeform 304"/>
              <p:cNvSpPr>
                <a:spLocks/>
              </p:cNvSpPr>
              <p:nvPr/>
            </p:nvSpPr>
            <p:spPr bwMode="auto">
              <a:xfrm>
                <a:off x="3427" y="1219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5" name="Freeform 305"/>
              <p:cNvSpPr>
                <a:spLocks/>
              </p:cNvSpPr>
              <p:nvPr/>
            </p:nvSpPr>
            <p:spPr bwMode="auto">
              <a:xfrm>
                <a:off x="3395" y="1185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5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9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9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5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6" name="Freeform 306"/>
              <p:cNvSpPr>
                <a:spLocks/>
              </p:cNvSpPr>
              <p:nvPr/>
            </p:nvSpPr>
            <p:spPr bwMode="auto">
              <a:xfrm>
                <a:off x="3427" y="1191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7" name="Freeform 307"/>
              <p:cNvSpPr>
                <a:spLocks/>
              </p:cNvSpPr>
              <p:nvPr/>
            </p:nvSpPr>
            <p:spPr bwMode="auto">
              <a:xfrm>
                <a:off x="3395" y="1157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2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8" name="Freeform 308"/>
              <p:cNvSpPr>
                <a:spLocks/>
              </p:cNvSpPr>
              <p:nvPr/>
            </p:nvSpPr>
            <p:spPr bwMode="auto">
              <a:xfrm>
                <a:off x="3427" y="1163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39" name="Freeform 309"/>
              <p:cNvSpPr>
                <a:spLocks/>
              </p:cNvSpPr>
              <p:nvPr/>
            </p:nvSpPr>
            <p:spPr bwMode="auto">
              <a:xfrm>
                <a:off x="3395" y="1129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0" name="Freeform 310"/>
              <p:cNvSpPr>
                <a:spLocks/>
              </p:cNvSpPr>
              <p:nvPr/>
            </p:nvSpPr>
            <p:spPr bwMode="auto">
              <a:xfrm>
                <a:off x="3427" y="1135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1" name="Freeform 311"/>
              <p:cNvSpPr>
                <a:spLocks/>
              </p:cNvSpPr>
              <p:nvPr/>
            </p:nvSpPr>
            <p:spPr bwMode="auto">
              <a:xfrm>
                <a:off x="3395" y="1101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2" name="Rectangle 312"/>
              <p:cNvSpPr>
                <a:spLocks noChangeArrowheads="1"/>
              </p:cNvSpPr>
              <p:nvPr/>
            </p:nvSpPr>
            <p:spPr bwMode="auto">
              <a:xfrm>
                <a:off x="3427" y="1107"/>
                <a:ext cx="62" cy="9"/>
              </a:xfrm>
              <a:prstGeom prst="rect">
                <a:avLst/>
              </a:prstGeom>
              <a:solidFill>
                <a:srgbClr val="5651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3" name="Freeform 313"/>
              <p:cNvSpPr>
                <a:spLocks/>
              </p:cNvSpPr>
              <p:nvPr/>
            </p:nvSpPr>
            <p:spPr bwMode="auto">
              <a:xfrm>
                <a:off x="3589" y="3940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4"/>
                    </a:lnTo>
                    <a:lnTo>
                      <a:pt x="135" y="17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7"/>
                    </a:lnTo>
                    <a:lnTo>
                      <a:pt x="6" y="24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4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0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0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4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4" name="Rectangle 314"/>
              <p:cNvSpPr>
                <a:spLocks noChangeArrowheads="1"/>
              </p:cNvSpPr>
              <p:nvPr/>
            </p:nvSpPr>
            <p:spPr bwMode="auto">
              <a:xfrm>
                <a:off x="3530" y="3946"/>
                <a:ext cx="63" cy="8"/>
              </a:xfrm>
              <a:prstGeom prst="rect">
                <a:avLst/>
              </a:prstGeom>
              <a:solidFill>
                <a:srgbClr val="5651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5" name="Freeform 315"/>
              <p:cNvSpPr>
                <a:spLocks/>
              </p:cNvSpPr>
              <p:nvPr/>
            </p:nvSpPr>
            <p:spPr bwMode="auto">
              <a:xfrm>
                <a:off x="3589" y="3911"/>
                <a:ext cx="36" cy="22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6" name="Freeform 316"/>
              <p:cNvSpPr>
                <a:spLocks/>
              </p:cNvSpPr>
              <p:nvPr/>
            </p:nvSpPr>
            <p:spPr bwMode="auto">
              <a:xfrm>
                <a:off x="3530" y="3917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7" name="Freeform 317"/>
              <p:cNvSpPr>
                <a:spLocks/>
              </p:cNvSpPr>
              <p:nvPr/>
            </p:nvSpPr>
            <p:spPr bwMode="auto">
              <a:xfrm>
                <a:off x="3589" y="3883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8" name="Freeform 318"/>
              <p:cNvSpPr>
                <a:spLocks/>
              </p:cNvSpPr>
              <p:nvPr/>
            </p:nvSpPr>
            <p:spPr bwMode="auto">
              <a:xfrm>
                <a:off x="3530" y="3889"/>
                <a:ext cx="63" cy="9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49" name="Freeform 319"/>
              <p:cNvSpPr>
                <a:spLocks/>
              </p:cNvSpPr>
              <p:nvPr/>
            </p:nvSpPr>
            <p:spPr bwMode="auto">
              <a:xfrm>
                <a:off x="3589" y="3855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5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2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2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0" name="Freeform 320"/>
              <p:cNvSpPr>
                <a:spLocks/>
              </p:cNvSpPr>
              <p:nvPr/>
            </p:nvSpPr>
            <p:spPr bwMode="auto">
              <a:xfrm>
                <a:off x="3530" y="3861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1" name="Freeform 321"/>
              <p:cNvSpPr>
                <a:spLocks/>
              </p:cNvSpPr>
              <p:nvPr/>
            </p:nvSpPr>
            <p:spPr bwMode="auto">
              <a:xfrm>
                <a:off x="3589" y="3827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5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0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0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5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2" name="Freeform 322"/>
              <p:cNvSpPr>
                <a:spLocks/>
              </p:cNvSpPr>
              <p:nvPr/>
            </p:nvSpPr>
            <p:spPr bwMode="auto">
              <a:xfrm>
                <a:off x="3530" y="3833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3" name="Freeform 323"/>
              <p:cNvSpPr>
                <a:spLocks/>
              </p:cNvSpPr>
              <p:nvPr/>
            </p:nvSpPr>
            <p:spPr bwMode="auto">
              <a:xfrm>
                <a:off x="3589" y="3799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4" name="Freeform 324"/>
              <p:cNvSpPr>
                <a:spLocks/>
              </p:cNvSpPr>
              <p:nvPr/>
            </p:nvSpPr>
            <p:spPr bwMode="auto">
              <a:xfrm>
                <a:off x="3530" y="3805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5" name="Freeform 325"/>
              <p:cNvSpPr>
                <a:spLocks/>
              </p:cNvSpPr>
              <p:nvPr/>
            </p:nvSpPr>
            <p:spPr bwMode="auto">
              <a:xfrm>
                <a:off x="3589" y="3771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5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2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2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6" name="Freeform 326"/>
              <p:cNvSpPr>
                <a:spLocks/>
              </p:cNvSpPr>
              <p:nvPr/>
            </p:nvSpPr>
            <p:spPr bwMode="auto">
              <a:xfrm>
                <a:off x="3530" y="3777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7" name="Freeform 327"/>
              <p:cNvSpPr>
                <a:spLocks/>
              </p:cNvSpPr>
              <p:nvPr/>
            </p:nvSpPr>
            <p:spPr bwMode="auto">
              <a:xfrm>
                <a:off x="3589" y="3743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8" name="Freeform 328"/>
              <p:cNvSpPr>
                <a:spLocks/>
              </p:cNvSpPr>
              <p:nvPr/>
            </p:nvSpPr>
            <p:spPr bwMode="auto">
              <a:xfrm>
                <a:off x="3530" y="3749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59" name="Freeform 329"/>
              <p:cNvSpPr>
                <a:spLocks/>
              </p:cNvSpPr>
              <p:nvPr/>
            </p:nvSpPr>
            <p:spPr bwMode="auto">
              <a:xfrm>
                <a:off x="3589" y="3715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0" name="Freeform 330"/>
              <p:cNvSpPr>
                <a:spLocks/>
              </p:cNvSpPr>
              <p:nvPr/>
            </p:nvSpPr>
            <p:spPr bwMode="auto">
              <a:xfrm>
                <a:off x="3530" y="3721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1" name="Freeform 331"/>
              <p:cNvSpPr>
                <a:spLocks/>
              </p:cNvSpPr>
              <p:nvPr/>
            </p:nvSpPr>
            <p:spPr bwMode="auto">
              <a:xfrm>
                <a:off x="3589" y="3687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5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2" name="Freeform 332"/>
              <p:cNvSpPr>
                <a:spLocks/>
              </p:cNvSpPr>
              <p:nvPr/>
            </p:nvSpPr>
            <p:spPr bwMode="auto">
              <a:xfrm>
                <a:off x="3530" y="3693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3" name="Freeform 333"/>
              <p:cNvSpPr>
                <a:spLocks/>
              </p:cNvSpPr>
              <p:nvPr/>
            </p:nvSpPr>
            <p:spPr bwMode="auto">
              <a:xfrm>
                <a:off x="3589" y="3658"/>
                <a:ext cx="36" cy="22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4" name="Freeform 334"/>
              <p:cNvSpPr>
                <a:spLocks/>
              </p:cNvSpPr>
              <p:nvPr/>
            </p:nvSpPr>
            <p:spPr bwMode="auto">
              <a:xfrm>
                <a:off x="3530" y="3665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5" name="Freeform 335"/>
              <p:cNvSpPr>
                <a:spLocks/>
              </p:cNvSpPr>
              <p:nvPr/>
            </p:nvSpPr>
            <p:spPr bwMode="auto">
              <a:xfrm>
                <a:off x="3589" y="3630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9"/>
                    </a:lnTo>
                    <a:lnTo>
                      <a:pt x="146" y="34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2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6" name="Freeform 336"/>
              <p:cNvSpPr>
                <a:spLocks/>
              </p:cNvSpPr>
              <p:nvPr/>
            </p:nvSpPr>
            <p:spPr bwMode="auto">
              <a:xfrm>
                <a:off x="3530" y="3636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7" name="Freeform 337"/>
              <p:cNvSpPr>
                <a:spLocks/>
              </p:cNvSpPr>
              <p:nvPr/>
            </p:nvSpPr>
            <p:spPr bwMode="auto">
              <a:xfrm>
                <a:off x="3589" y="3602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8" name="Freeform 338"/>
              <p:cNvSpPr>
                <a:spLocks/>
              </p:cNvSpPr>
              <p:nvPr/>
            </p:nvSpPr>
            <p:spPr bwMode="auto">
              <a:xfrm>
                <a:off x="3530" y="3608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69" name="Freeform 339"/>
              <p:cNvSpPr>
                <a:spLocks/>
              </p:cNvSpPr>
              <p:nvPr/>
            </p:nvSpPr>
            <p:spPr bwMode="auto">
              <a:xfrm>
                <a:off x="3589" y="3574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0" name="Freeform 340"/>
              <p:cNvSpPr>
                <a:spLocks/>
              </p:cNvSpPr>
              <p:nvPr/>
            </p:nvSpPr>
            <p:spPr bwMode="auto">
              <a:xfrm>
                <a:off x="3530" y="3580"/>
                <a:ext cx="63" cy="9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1" name="Freeform 341"/>
              <p:cNvSpPr>
                <a:spLocks/>
              </p:cNvSpPr>
              <p:nvPr/>
            </p:nvSpPr>
            <p:spPr bwMode="auto">
              <a:xfrm>
                <a:off x="3589" y="3546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2" name="Freeform 342"/>
              <p:cNvSpPr>
                <a:spLocks/>
              </p:cNvSpPr>
              <p:nvPr/>
            </p:nvSpPr>
            <p:spPr bwMode="auto">
              <a:xfrm>
                <a:off x="3530" y="3552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3" name="Freeform 343"/>
              <p:cNvSpPr>
                <a:spLocks/>
              </p:cNvSpPr>
              <p:nvPr/>
            </p:nvSpPr>
            <p:spPr bwMode="auto">
              <a:xfrm>
                <a:off x="3589" y="3518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5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0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0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4" name="Freeform 344"/>
              <p:cNvSpPr>
                <a:spLocks/>
              </p:cNvSpPr>
              <p:nvPr/>
            </p:nvSpPr>
            <p:spPr bwMode="auto">
              <a:xfrm>
                <a:off x="3530" y="3524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5" name="Freeform 345"/>
              <p:cNvSpPr>
                <a:spLocks/>
              </p:cNvSpPr>
              <p:nvPr/>
            </p:nvSpPr>
            <p:spPr bwMode="auto">
              <a:xfrm>
                <a:off x="3589" y="3490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6" name="Freeform 346"/>
              <p:cNvSpPr>
                <a:spLocks/>
              </p:cNvSpPr>
              <p:nvPr/>
            </p:nvSpPr>
            <p:spPr bwMode="auto">
              <a:xfrm>
                <a:off x="3530" y="3496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7" name="Freeform 347"/>
              <p:cNvSpPr>
                <a:spLocks/>
              </p:cNvSpPr>
              <p:nvPr/>
            </p:nvSpPr>
            <p:spPr bwMode="auto">
              <a:xfrm>
                <a:off x="3589" y="3462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8" name="Freeform 348"/>
              <p:cNvSpPr>
                <a:spLocks/>
              </p:cNvSpPr>
              <p:nvPr/>
            </p:nvSpPr>
            <p:spPr bwMode="auto">
              <a:xfrm>
                <a:off x="3530" y="3468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79" name="Freeform 349"/>
              <p:cNvSpPr>
                <a:spLocks/>
              </p:cNvSpPr>
              <p:nvPr/>
            </p:nvSpPr>
            <p:spPr bwMode="auto">
              <a:xfrm>
                <a:off x="3589" y="3434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4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0" name="Freeform 350"/>
              <p:cNvSpPr>
                <a:spLocks/>
              </p:cNvSpPr>
              <p:nvPr/>
            </p:nvSpPr>
            <p:spPr bwMode="auto">
              <a:xfrm>
                <a:off x="3530" y="3440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1" name="Freeform 351"/>
              <p:cNvSpPr>
                <a:spLocks/>
              </p:cNvSpPr>
              <p:nvPr/>
            </p:nvSpPr>
            <p:spPr bwMode="auto">
              <a:xfrm>
                <a:off x="3589" y="3406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7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7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2" name="Freeform 352"/>
              <p:cNvSpPr>
                <a:spLocks/>
              </p:cNvSpPr>
              <p:nvPr/>
            </p:nvSpPr>
            <p:spPr bwMode="auto">
              <a:xfrm>
                <a:off x="3530" y="3412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3" name="Freeform 353"/>
              <p:cNvSpPr>
                <a:spLocks/>
              </p:cNvSpPr>
              <p:nvPr/>
            </p:nvSpPr>
            <p:spPr bwMode="auto">
              <a:xfrm>
                <a:off x="3589" y="3377"/>
                <a:ext cx="36" cy="22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4" name="Freeform 354"/>
              <p:cNvSpPr>
                <a:spLocks/>
              </p:cNvSpPr>
              <p:nvPr/>
            </p:nvSpPr>
            <p:spPr bwMode="auto">
              <a:xfrm>
                <a:off x="3530" y="3384"/>
                <a:ext cx="63" cy="8"/>
              </a:xfrm>
              <a:custGeom>
                <a:avLst/>
                <a:gdLst>
                  <a:gd name="T0" fmla="*/ 0 w 252"/>
                  <a:gd name="T1" fmla="*/ 0 h 32"/>
                  <a:gd name="T2" fmla="*/ 0 w 252"/>
                  <a:gd name="T3" fmla="*/ 0 h 32"/>
                  <a:gd name="T4" fmla="*/ 0 w 252"/>
                  <a:gd name="T5" fmla="*/ 0 h 32"/>
                  <a:gd name="T6" fmla="*/ 0 w 252"/>
                  <a:gd name="T7" fmla="*/ 0 h 32"/>
                  <a:gd name="T8" fmla="*/ 0 w 252"/>
                  <a:gd name="T9" fmla="*/ 0 h 32"/>
                  <a:gd name="T10" fmla="*/ 0 w 252"/>
                  <a:gd name="T11" fmla="*/ 0 h 32"/>
                  <a:gd name="T12" fmla="*/ 0 w 252"/>
                  <a:gd name="T13" fmla="*/ 0 h 32"/>
                  <a:gd name="T14" fmla="*/ 0 w 252"/>
                  <a:gd name="T15" fmla="*/ 0 h 32"/>
                  <a:gd name="T16" fmla="*/ 0 w 252"/>
                  <a:gd name="T17" fmla="*/ 0 h 32"/>
                  <a:gd name="T18" fmla="*/ 0 w 252"/>
                  <a:gd name="T19" fmla="*/ 0 h 32"/>
                  <a:gd name="T20" fmla="*/ 0 w 252"/>
                  <a:gd name="T21" fmla="*/ 0 h 32"/>
                  <a:gd name="T22" fmla="*/ 0 w 252"/>
                  <a:gd name="T23" fmla="*/ 0 h 32"/>
                  <a:gd name="T24" fmla="*/ 0 w 252"/>
                  <a:gd name="T25" fmla="*/ 0 h 32"/>
                  <a:gd name="T26" fmla="*/ 0 w 252"/>
                  <a:gd name="T27" fmla="*/ 0 h 32"/>
                  <a:gd name="T28" fmla="*/ 0 w 252"/>
                  <a:gd name="T29" fmla="*/ 0 h 32"/>
                  <a:gd name="T30" fmla="*/ 0 w 252"/>
                  <a:gd name="T31" fmla="*/ 0 h 32"/>
                  <a:gd name="T32" fmla="*/ 0 w 252"/>
                  <a:gd name="T33" fmla="*/ 0 h 32"/>
                  <a:gd name="T34" fmla="*/ 0 w 252"/>
                  <a:gd name="T35" fmla="*/ 0 h 32"/>
                  <a:gd name="T36" fmla="*/ 0 w 252"/>
                  <a:gd name="T37" fmla="*/ 0 h 32"/>
                  <a:gd name="T38" fmla="*/ 0 w 252"/>
                  <a:gd name="T39" fmla="*/ 0 h 32"/>
                  <a:gd name="T40" fmla="*/ 0 w 252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2"/>
                  <a:gd name="T65" fmla="*/ 252 w 252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2">
                    <a:moveTo>
                      <a:pt x="252" y="32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31" y="32"/>
                    </a:lnTo>
                    <a:lnTo>
                      <a:pt x="63" y="32"/>
                    </a:lnTo>
                    <a:lnTo>
                      <a:pt x="95" y="32"/>
                    </a:lnTo>
                    <a:lnTo>
                      <a:pt x="125" y="32"/>
                    </a:lnTo>
                    <a:lnTo>
                      <a:pt x="157" y="32"/>
                    </a:lnTo>
                    <a:lnTo>
                      <a:pt x="189" y="32"/>
                    </a:lnTo>
                    <a:lnTo>
                      <a:pt x="220" y="32"/>
                    </a:lnTo>
                    <a:lnTo>
                      <a:pt x="252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5" name="Freeform 355"/>
              <p:cNvSpPr>
                <a:spLocks/>
              </p:cNvSpPr>
              <p:nvPr/>
            </p:nvSpPr>
            <p:spPr bwMode="auto">
              <a:xfrm>
                <a:off x="3589" y="3349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6" name="Freeform 356"/>
              <p:cNvSpPr>
                <a:spLocks/>
              </p:cNvSpPr>
              <p:nvPr/>
            </p:nvSpPr>
            <p:spPr bwMode="auto">
              <a:xfrm>
                <a:off x="3530" y="3355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7" name="Freeform 357"/>
              <p:cNvSpPr>
                <a:spLocks/>
              </p:cNvSpPr>
              <p:nvPr/>
            </p:nvSpPr>
            <p:spPr bwMode="auto">
              <a:xfrm>
                <a:off x="3589" y="3321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5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9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9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2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2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2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2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8" name="Freeform 358"/>
              <p:cNvSpPr>
                <a:spLocks/>
              </p:cNvSpPr>
              <p:nvPr/>
            </p:nvSpPr>
            <p:spPr bwMode="auto">
              <a:xfrm>
                <a:off x="3530" y="3327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89" name="Freeform 359"/>
              <p:cNvSpPr>
                <a:spLocks/>
              </p:cNvSpPr>
              <p:nvPr/>
            </p:nvSpPr>
            <p:spPr bwMode="auto">
              <a:xfrm>
                <a:off x="3589" y="3293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0" name="Freeform 360"/>
              <p:cNvSpPr>
                <a:spLocks/>
              </p:cNvSpPr>
              <p:nvPr/>
            </p:nvSpPr>
            <p:spPr bwMode="auto">
              <a:xfrm>
                <a:off x="3530" y="3299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1" name="Freeform 361"/>
              <p:cNvSpPr>
                <a:spLocks/>
              </p:cNvSpPr>
              <p:nvPr/>
            </p:nvSpPr>
            <p:spPr bwMode="auto">
              <a:xfrm>
                <a:off x="3589" y="3265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2" name="Freeform 362"/>
              <p:cNvSpPr>
                <a:spLocks/>
              </p:cNvSpPr>
              <p:nvPr/>
            </p:nvSpPr>
            <p:spPr bwMode="auto">
              <a:xfrm>
                <a:off x="3530" y="3271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3" name="Freeform 363"/>
              <p:cNvSpPr>
                <a:spLocks/>
              </p:cNvSpPr>
              <p:nvPr/>
            </p:nvSpPr>
            <p:spPr bwMode="auto">
              <a:xfrm>
                <a:off x="3589" y="3237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5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4" name="Freeform 364"/>
              <p:cNvSpPr>
                <a:spLocks/>
              </p:cNvSpPr>
              <p:nvPr/>
            </p:nvSpPr>
            <p:spPr bwMode="auto">
              <a:xfrm>
                <a:off x="3530" y="3243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5" name="Freeform 365"/>
              <p:cNvSpPr>
                <a:spLocks/>
              </p:cNvSpPr>
              <p:nvPr/>
            </p:nvSpPr>
            <p:spPr bwMode="auto">
              <a:xfrm>
                <a:off x="3589" y="3209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3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3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6" name="Freeform 366"/>
              <p:cNvSpPr>
                <a:spLocks/>
              </p:cNvSpPr>
              <p:nvPr/>
            </p:nvSpPr>
            <p:spPr bwMode="auto">
              <a:xfrm>
                <a:off x="3530" y="3215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7" name="Freeform 367"/>
              <p:cNvSpPr>
                <a:spLocks/>
              </p:cNvSpPr>
              <p:nvPr/>
            </p:nvSpPr>
            <p:spPr bwMode="auto">
              <a:xfrm>
                <a:off x="3589" y="3181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8" name="Freeform 368"/>
              <p:cNvSpPr>
                <a:spLocks/>
              </p:cNvSpPr>
              <p:nvPr/>
            </p:nvSpPr>
            <p:spPr bwMode="auto">
              <a:xfrm>
                <a:off x="3530" y="3187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099" name="Freeform 369"/>
              <p:cNvSpPr>
                <a:spLocks/>
              </p:cNvSpPr>
              <p:nvPr/>
            </p:nvSpPr>
            <p:spPr bwMode="auto">
              <a:xfrm>
                <a:off x="3589" y="3153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5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0" name="Freeform 370"/>
              <p:cNvSpPr>
                <a:spLocks/>
              </p:cNvSpPr>
              <p:nvPr/>
            </p:nvSpPr>
            <p:spPr bwMode="auto">
              <a:xfrm>
                <a:off x="3530" y="3159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1" name="Freeform 371"/>
              <p:cNvSpPr>
                <a:spLocks/>
              </p:cNvSpPr>
              <p:nvPr/>
            </p:nvSpPr>
            <p:spPr bwMode="auto">
              <a:xfrm>
                <a:off x="3589" y="3124"/>
                <a:ext cx="36" cy="22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3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3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2" name="Freeform 372"/>
              <p:cNvSpPr>
                <a:spLocks/>
              </p:cNvSpPr>
              <p:nvPr/>
            </p:nvSpPr>
            <p:spPr bwMode="auto">
              <a:xfrm>
                <a:off x="3530" y="3131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3" name="Freeform 373"/>
              <p:cNvSpPr>
                <a:spLocks/>
              </p:cNvSpPr>
              <p:nvPr/>
            </p:nvSpPr>
            <p:spPr bwMode="auto">
              <a:xfrm>
                <a:off x="3589" y="3097"/>
                <a:ext cx="36" cy="20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1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5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0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0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4" name="Freeform 374"/>
              <p:cNvSpPr>
                <a:spLocks/>
              </p:cNvSpPr>
              <p:nvPr/>
            </p:nvSpPr>
            <p:spPr bwMode="auto">
              <a:xfrm>
                <a:off x="3530" y="3102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5" name="Freeform 375"/>
              <p:cNvSpPr>
                <a:spLocks/>
              </p:cNvSpPr>
              <p:nvPr/>
            </p:nvSpPr>
            <p:spPr bwMode="auto">
              <a:xfrm>
                <a:off x="3589" y="3068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6" name="Freeform 376"/>
              <p:cNvSpPr>
                <a:spLocks/>
              </p:cNvSpPr>
              <p:nvPr/>
            </p:nvSpPr>
            <p:spPr bwMode="auto">
              <a:xfrm>
                <a:off x="3530" y="3075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7" name="Freeform 377"/>
              <p:cNvSpPr>
                <a:spLocks/>
              </p:cNvSpPr>
              <p:nvPr/>
            </p:nvSpPr>
            <p:spPr bwMode="auto">
              <a:xfrm>
                <a:off x="3589" y="3040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8" name="Freeform 378"/>
              <p:cNvSpPr>
                <a:spLocks/>
              </p:cNvSpPr>
              <p:nvPr/>
            </p:nvSpPr>
            <p:spPr bwMode="auto">
              <a:xfrm>
                <a:off x="3530" y="3046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09" name="Freeform 379"/>
              <p:cNvSpPr>
                <a:spLocks/>
              </p:cNvSpPr>
              <p:nvPr/>
            </p:nvSpPr>
            <p:spPr bwMode="auto">
              <a:xfrm>
                <a:off x="3589" y="3012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9"/>
                    </a:lnTo>
                    <a:lnTo>
                      <a:pt x="146" y="34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0" name="Freeform 380"/>
              <p:cNvSpPr>
                <a:spLocks/>
              </p:cNvSpPr>
              <p:nvPr/>
            </p:nvSpPr>
            <p:spPr bwMode="auto">
              <a:xfrm>
                <a:off x="3530" y="3018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1" name="Freeform 381"/>
              <p:cNvSpPr>
                <a:spLocks/>
              </p:cNvSpPr>
              <p:nvPr/>
            </p:nvSpPr>
            <p:spPr bwMode="auto">
              <a:xfrm>
                <a:off x="3589" y="2984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2" name="Freeform 382"/>
              <p:cNvSpPr>
                <a:spLocks/>
              </p:cNvSpPr>
              <p:nvPr/>
            </p:nvSpPr>
            <p:spPr bwMode="auto">
              <a:xfrm>
                <a:off x="3530" y="2990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3" name="Freeform 383"/>
              <p:cNvSpPr>
                <a:spLocks/>
              </p:cNvSpPr>
              <p:nvPr/>
            </p:nvSpPr>
            <p:spPr bwMode="auto">
              <a:xfrm>
                <a:off x="3589" y="2956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4" name="Freeform 384"/>
              <p:cNvSpPr>
                <a:spLocks/>
              </p:cNvSpPr>
              <p:nvPr/>
            </p:nvSpPr>
            <p:spPr bwMode="auto">
              <a:xfrm>
                <a:off x="3530" y="2962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5" name="Freeform 385"/>
              <p:cNvSpPr>
                <a:spLocks/>
              </p:cNvSpPr>
              <p:nvPr/>
            </p:nvSpPr>
            <p:spPr bwMode="auto">
              <a:xfrm>
                <a:off x="3589" y="2928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6" name="Freeform 386"/>
              <p:cNvSpPr>
                <a:spLocks/>
              </p:cNvSpPr>
              <p:nvPr/>
            </p:nvSpPr>
            <p:spPr bwMode="auto">
              <a:xfrm>
                <a:off x="3530" y="2934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7" name="Freeform 387"/>
              <p:cNvSpPr>
                <a:spLocks/>
              </p:cNvSpPr>
              <p:nvPr/>
            </p:nvSpPr>
            <p:spPr bwMode="auto">
              <a:xfrm>
                <a:off x="3589" y="2900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4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2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8" name="Freeform 388"/>
              <p:cNvSpPr>
                <a:spLocks/>
              </p:cNvSpPr>
              <p:nvPr/>
            </p:nvSpPr>
            <p:spPr bwMode="auto">
              <a:xfrm>
                <a:off x="3530" y="2906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19" name="Freeform 389"/>
              <p:cNvSpPr>
                <a:spLocks/>
              </p:cNvSpPr>
              <p:nvPr/>
            </p:nvSpPr>
            <p:spPr bwMode="auto">
              <a:xfrm>
                <a:off x="3589" y="2872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0" name="Freeform 390"/>
              <p:cNvSpPr>
                <a:spLocks/>
              </p:cNvSpPr>
              <p:nvPr/>
            </p:nvSpPr>
            <p:spPr bwMode="auto">
              <a:xfrm>
                <a:off x="3530" y="2878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1" name="Freeform 391"/>
              <p:cNvSpPr>
                <a:spLocks/>
              </p:cNvSpPr>
              <p:nvPr/>
            </p:nvSpPr>
            <p:spPr bwMode="auto">
              <a:xfrm>
                <a:off x="3589" y="2843"/>
                <a:ext cx="36" cy="22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2" name="Freeform 392"/>
              <p:cNvSpPr>
                <a:spLocks/>
              </p:cNvSpPr>
              <p:nvPr/>
            </p:nvSpPr>
            <p:spPr bwMode="auto">
              <a:xfrm>
                <a:off x="3530" y="2850"/>
                <a:ext cx="63" cy="8"/>
              </a:xfrm>
              <a:custGeom>
                <a:avLst/>
                <a:gdLst>
                  <a:gd name="T0" fmla="*/ 0 w 252"/>
                  <a:gd name="T1" fmla="*/ 0 h 32"/>
                  <a:gd name="T2" fmla="*/ 0 w 252"/>
                  <a:gd name="T3" fmla="*/ 0 h 32"/>
                  <a:gd name="T4" fmla="*/ 0 w 252"/>
                  <a:gd name="T5" fmla="*/ 0 h 32"/>
                  <a:gd name="T6" fmla="*/ 0 w 252"/>
                  <a:gd name="T7" fmla="*/ 0 h 32"/>
                  <a:gd name="T8" fmla="*/ 0 w 252"/>
                  <a:gd name="T9" fmla="*/ 0 h 32"/>
                  <a:gd name="T10" fmla="*/ 0 w 252"/>
                  <a:gd name="T11" fmla="*/ 0 h 32"/>
                  <a:gd name="T12" fmla="*/ 0 w 252"/>
                  <a:gd name="T13" fmla="*/ 0 h 32"/>
                  <a:gd name="T14" fmla="*/ 0 w 252"/>
                  <a:gd name="T15" fmla="*/ 0 h 32"/>
                  <a:gd name="T16" fmla="*/ 0 w 252"/>
                  <a:gd name="T17" fmla="*/ 0 h 32"/>
                  <a:gd name="T18" fmla="*/ 0 w 252"/>
                  <a:gd name="T19" fmla="*/ 0 h 32"/>
                  <a:gd name="T20" fmla="*/ 0 w 252"/>
                  <a:gd name="T21" fmla="*/ 0 h 32"/>
                  <a:gd name="T22" fmla="*/ 0 w 252"/>
                  <a:gd name="T23" fmla="*/ 0 h 32"/>
                  <a:gd name="T24" fmla="*/ 0 w 252"/>
                  <a:gd name="T25" fmla="*/ 0 h 32"/>
                  <a:gd name="T26" fmla="*/ 0 w 252"/>
                  <a:gd name="T27" fmla="*/ 0 h 32"/>
                  <a:gd name="T28" fmla="*/ 0 w 252"/>
                  <a:gd name="T29" fmla="*/ 0 h 32"/>
                  <a:gd name="T30" fmla="*/ 0 w 252"/>
                  <a:gd name="T31" fmla="*/ 0 h 32"/>
                  <a:gd name="T32" fmla="*/ 0 w 252"/>
                  <a:gd name="T33" fmla="*/ 0 h 32"/>
                  <a:gd name="T34" fmla="*/ 0 w 252"/>
                  <a:gd name="T35" fmla="*/ 0 h 32"/>
                  <a:gd name="T36" fmla="*/ 0 w 252"/>
                  <a:gd name="T37" fmla="*/ 0 h 32"/>
                  <a:gd name="T38" fmla="*/ 0 w 252"/>
                  <a:gd name="T39" fmla="*/ 0 h 32"/>
                  <a:gd name="T40" fmla="*/ 0 w 252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2"/>
                  <a:gd name="T65" fmla="*/ 252 w 252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2">
                    <a:moveTo>
                      <a:pt x="252" y="32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31" y="32"/>
                    </a:lnTo>
                    <a:lnTo>
                      <a:pt x="63" y="32"/>
                    </a:lnTo>
                    <a:lnTo>
                      <a:pt x="95" y="32"/>
                    </a:lnTo>
                    <a:lnTo>
                      <a:pt x="125" y="32"/>
                    </a:lnTo>
                    <a:lnTo>
                      <a:pt x="157" y="32"/>
                    </a:lnTo>
                    <a:lnTo>
                      <a:pt x="189" y="32"/>
                    </a:lnTo>
                    <a:lnTo>
                      <a:pt x="220" y="32"/>
                    </a:lnTo>
                    <a:lnTo>
                      <a:pt x="252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3" name="Freeform 393"/>
              <p:cNvSpPr>
                <a:spLocks/>
              </p:cNvSpPr>
              <p:nvPr/>
            </p:nvSpPr>
            <p:spPr bwMode="auto">
              <a:xfrm>
                <a:off x="3589" y="2815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4" name="Freeform 394"/>
              <p:cNvSpPr>
                <a:spLocks/>
              </p:cNvSpPr>
              <p:nvPr/>
            </p:nvSpPr>
            <p:spPr bwMode="auto">
              <a:xfrm>
                <a:off x="3530" y="2821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5" name="Freeform 395"/>
              <p:cNvSpPr>
                <a:spLocks/>
              </p:cNvSpPr>
              <p:nvPr/>
            </p:nvSpPr>
            <p:spPr bwMode="auto">
              <a:xfrm>
                <a:off x="3589" y="2787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4"/>
                    </a:lnTo>
                    <a:lnTo>
                      <a:pt x="135" y="17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7"/>
                    </a:lnTo>
                    <a:lnTo>
                      <a:pt x="6" y="24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4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0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0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4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6" name="Freeform 396"/>
              <p:cNvSpPr>
                <a:spLocks/>
              </p:cNvSpPr>
              <p:nvPr/>
            </p:nvSpPr>
            <p:spPr bwMode="auto">
              <a:xfrm>
                <a:off x="3530" y="2793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7" name="Freeform 397"/>
              <p:cNvSpPr>
                <a:spLocks/>
              </p:cNvSpPr>
              <p:nvPr/>
            </p:nvSpPr>
            <p:spPr bwMode="auto">
              <a:xfrm>
                <a:off x="3589" y="2759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8" name="Freeform 398"/>
              <p:cNvSpPr>
                <a:spLocks/>
              </p:cNvSpPr>
              <p:nvPr/>
            </p:nvSpPr>
            <p:spPr bwMode="auto">
              <a:xfrm>
                <a:off x="3530" y="2765"/>
                <a:ext cx="63" cy="9"/>
              </a:xfrm>
              <a:custGeom>
                <a:avLst/>
                <a:gdLst>
                  <a:gd name="T0" fmla="*/ 0 w 252"/>
                  <a:gd name="T1" fmla="*/ 0 h 32"/>
                  <a:gd name="T2" fmla="*/ 0 w 252"/>
                  <a:gd name="T3" fmla="*/ 0 h 32"/>
                  <a:gd name="T4" fmla="*/ 0 w 252"/>
                  <a:gd name="T5" fmla="*/ 0 h 32"/>
                  <a:gd name="T6" fmla="*/ 0 w 252"/>
                  <a:gd name="T7" fmla="*/ 0 h 32"/>
                  <a:gd name="T8" fmla="*/ 0 w 252"/>
                  <a:gd name="T9" fmla="*/ 0 h 32"/>
                  <a:gd name="T10" fmla="*/ 0 w 252"/>
                  <a:gd name="T11" fmla="*/ 0 h 32"/>
                  <a:gd name="T12" fmla="*/ 0 w 252"/>
                  <a:gd name="T13" fmla="*/ 0 h 32"/>
                  <a:gd name="T14" fmla="*/ 0 w 252"/>
                  <a:gd name="T15" fmla="*/ 0 h 32"/>
                  <a:gd name="T16" fmla="*/ 0 w 252"/>
                  <a:gd name="T17" fmla="*/ 0 h 32"/>
                  <a:gd name="T18" fmla="*/ 0 w 252"/>
                  <a:gd name="T19" fmla="*/ 0 h 32"/>
                  <a:gd name="T20" fmla="*/ 0 w 252"/>
                  <a:gd name="T21" fmla="*/ 0 h 32"/>
                  <a:gd name="T22" fmla="*/ 0 w 252"/>
                  <a:gd name="T23" fmla="*/ 0 h 32"/>
                  <a:gd name="T24" fmla="*/ 0 w 252"/>
                  <a:gd name="T25" fmla="*/ 0 h 32"/>
                  <a:gd name="T26" fmla="*/ 0 w 252"/>
                  <a:gd name="T27" fmla="*/ 0 h 32"/>
                  <a:gd name="T28" fmla="*/ 0 w 252"/>
                  <a:gd name="T29" fmla="*/ 0 h 32"/>
                  <a:gd name="T30" fmla="*/ 0 w 252"/>
                  <a:gd name="T31" fmla="*/ 0 h 32"/>
                  <a:gd name="T32" fmla="*/ 0 w 252"/>
                  <a:gd name="T33" fmla="*/ 0 h 32"/>
                  <a:gd name="T34" fmla="*/ 0 w 252"/>
                  <a:gd name="T35" fmla="*/ 0 h 32"/>
                  <a:gd name="T36" fmla="*/ 0 w 252"/>
                  <a:gd name="T37" fmla="*/ 0 h 32"/>
                  <a:gd name="T38" fmla="*/ 0 w 252"/>
                  <a:gd name="T39" fmla="*/ 0 h 32"/>
                  <a:gd name="T40" fmla="*/ 0 w 252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2"/>
                  <a:gd name="T65" fmla="*/ 252 w 252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2">
                    <a:moveTo>
                      <a:pt x="252" y="32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31" y="32"/>
                    </a:lnTo>
                    <a:lnTo>
                      <a:pt x="63" y="32"/>
                    </a:lnTo>
                    <a:lnTo>
                      <a:pt x="95" y="32"/>
                    </a:lnTo>
                    <a:lnTo>
                      <a:pt x="125" y="32"/>
                    </a:lnTo>
                    <a:lnTo>
                      <a:pt x="157" y="32"/>
                    </a:lnTo>
                    <a:lnTo>
                      <a:pt x="189" y="32"/>
                    </a:lnTo>
                    <a:lnTo>
                      <a:pt x="220" y="32"/>
                    </a:lnTo>
                    <a:lnTo>
                      <a:pt x="252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29" name="Freeform 399"/>
              <p:cNvSpPr>
                <a:spLocks/>
              </p:cNvSpPr>
              <p:nvPr/>
            </p:nvSpPr>
            <p:spPr bwMode="auto">
              <a:xfrm>
                <a:off x="3589" y="2731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30" name="Freeform 400"/>
              <p:cNvSpPr>
                <a:spLocks/>
              </p:cNvSpPr>
              <p:nvPr/>
            </p:nvSpPr>
            <p:spPr bwMode="auto">
              <a:xfrm>
                <a:off x="3530" y="2737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31" name="Freeform 401"/>
              <p:cNvSpPr>
                <a:spLocks/>
              </p:cNvSpPr>
              <p:nvPr/>
            </p:nvSpPr>
            <p:spPr bwMode="auto">
              <a:xfrm>
                <a:off x="3589" y="2703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5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32" name="Freeform 402"/>
              <p:cNvSpPr>
                <a:spLocks/>
              </p:cNvSpPr>
              <p:nvPr/>
            </p:nvSpPr>
            <p:spPr bwMode="auto">
              <a:xfrm>
                <a:off x="3530" y="2709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33" name="Freeform 403"/>
              <p:cNvSpPr>
                <a:spLocks/>
              </p:cNvSpPr>
              <p:nvPr/>
            </p:nvSpPr>
            <p:spPr bwMode="auto">
              <a:xfrm>
                <a:off x="3589" y="2675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0134" name="Freeform 404"/>
              <p:cNvSpPr>
                <a:spLocks/>
              </p:cNvSpPr>
              <p:nvPr/>
            </p:nvSpPr>
            <p:spPr bwMode="auto">
              <a:xfrm>
                <a:off x="3530" y="2681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sp>
          <p:nvSpPr>
            <p:cNvPr id="460135" name="Freeform 405"/>
            <p:cNvSpPr>
              <a:spLocks/>
            </p:cNvSpPr>
            <p:nvPr/>
          </p:nvSpPr>
          <p:spPr bwMode="auto">
            <a:xfrm>
              <a:off x="5710238" y="378301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36" name="Freeform 406"/>
            <p:cNvSpPr>
              <a:spLocks/>
            </p:cNvSpPr>
            <p:nvPr/>
          </p:nvSpPr>
          <p:spPr bwMode="auto">
            <a:xfrm>
              <a:off x="5616575" y="3792538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37" name="Freeform 407"/>
            <p:cNvSpPr>
              <a:spLocks/>
            </p:cNvSpPr>
            <p:nvPr/>
          </p:nvSpPr>
          <p:spPr bwMode="auto">
            <a:xfrm>
              <a:off x="5710238" y="373856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5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5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38" name="Freeform 408"/>
            <p:cNvSpPr>
              <a:spLocks/>
            </p:cNvSpPr>
            <p:nvPr/>
          </p:nvSpPr>
          <p:spPr bwMode="auto">
            <a:xfrm>
              <a:off x="5616575" y="374808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39" name="Freeform 409"/>
            <p:cNvSpPr>
              <a:spLocks/>
            </p:cNvSpPr>
            <p:nvPr/>
          </p:nvSpPr>
          <p:spPr bwMode="auto">
            <a:xfrm>
              <a:off x="5710238" y="3692525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0" name="Freeform 410"/>
            <p:cNvSpPr>
              <a:spLocks/>
            </p:cNvSpPr>
            <p:nvPr/>
          </p:nvSpPr>
          <p:spPr bwMode="auto">
            <a:xfrm>
              <a:off x="5616575" y="370363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1" name="Freeform 411"/>
            <p:cNvSpPr>
              <a:spLocks/>
            </p:cNvSpPr>
            <p:nvPr/>
          </p:nvSpPr>
          <p:spPr bwMode="auto">
            <a:xfrm>
              <a:off x="5710238" y="3649663"/>
              <a:ext cx="57150" cy="31750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2" name="Freeform 412"/>
            <p:cNvSpPr>
              <a:spLocks/>
            </p:cNvSpPr>
            <p:nvPr/>
          </p:nvSpPr>
          <p:spPr bwMode="auto">
            <a:xfrm>
              <a:off x="5616575" y="365760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3" name="Freeform 413"/>
            <p:cNvSpPr>
              <a:spLocks/>
            </p:cNvSpPr>
            <p:nvPr/>
          </p:nvSpPr>
          <p:spPr bwMode="auto">
            <a:xfrm>
              <a:off x="5710238" y="360362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4" name="Freeform 414"/>
            <p:cNvSpPr>
              <a:spLocks/>
            </p:cNvSpPr>
            <p:nvPr/>
          </p:nvSpPr>
          <p:spPr bwMode="auto">
            <a:xfrm>
              <a:off x="5616575" y="3614738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5" name="Freeform 415"/>
            <p:cNvSpPr>
              <a:spLocks/>
            </p:cNvSpPr>
            <p:nvPr/>
          </p:nvSpPr>
          <p:spPr bwMode="auto">
            <a:xfrm>
              <a:off x="5710238" y="35591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6" name="Freeform 416"/>
            <p:cNvSpPr>
              <a:spLocks/>
            </p:cNvSpPr>
            <p:nvPr/>
          </p:nvSpPr>
          <p:spPr bwMode="auto">
            <a:xfrm>
              <a:off x="5616575" y="356870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7" name="Freeform 417"/>
            <p:cNvSpPr>
              <a:spLocks/>
            </p:cNvSpPr>
            <p:nvPr/>
          </p:nvSpPr>
          <p:spPr bwMode="auto">
            <a:xfrm>
              <a:off x="5710238" y="351472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5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2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8" name="Freeform 418"/>
            <p:cNvSpPr>
              <a:spLocks/>
            </p:cNvSpPr>
            <p:nvPr/>
          </p:nvSpPr>
          <p:spPr bwMode="auto">
            <a:xfrm>
              <a:off x="5616575" y="352425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49" name="Freeform 419"/>
            <p:cNvSpPr>
              <a:spLocks/>
            </p:cNvSpPr>
            <p:nvPr/>
          </p:nvSpPr>
          <p:spPr bwMode="auto">
            <a:xfrm>
              <a:off x="5710238" y="34702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3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0" name="Freeform 420"/>
            <p:cNvSpPr>
              <a:spLocks/>
            </p:cNvSpPr>
            <p:nvPr/>
          </p:nvSpPr>
          <p:spPr bwMode="auto">
            <a:xfrm>
              <a:off x="5616575" y="347980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1" name="Freeform 421"/>
            <p:cNvSpPr>
              <a:spLocks/>
            </p:cNvSpPr>
            <p:nvPr/>
          </p:nvSpPr>
          <p:spPr bwMode="auto">
            <a:xfrm>
              <a:off x="5710238" y="34258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2" name="Freeform 422"/>
            <p:cNvSpPr>
              <a:spLocks/>
            </p:cNvSpPr>
            <p:nvPr/>
          </p:nvSpPr>
          <p:spPr bwMode="auto">
            <a:xfrm>
              <a:off x="5616575" y="343535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3" name="Freeform 423"/>
            <p:cNvSpPr>
              <a:spLocks/>
            </p:cNvSpPr>
            <p:nvPr/>
          </p:nvSpPr>
          <p:spPr bwMode="auto">
            <a:xfrm>
              <a:off x="5710238" y="338137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5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4" name="Freeform 424"/>
            <p:cNvSpPr>
              <a:spLocks/>
            </p:cNvSpPr>
            <p:nvPr/>
          </p:nvSpPr>
          <p:spPr bwMode="auto">
            <a:xfrm>
              <a:off x="5616575" y="339090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5" name="Freeform 425"/>
            <p:cNvSpPr>
              <a:spLocks/>
            </p:cNvSpPr>
            <p:nvPr/>
          </p:nvSpPr>
          <p:spPr bwMode="auto">
            <a:xfrm>
              <a:off x="5710238" y="33369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1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0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0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6" name="Freeform 426"/>
            <p:cNvSpPr>
              <a:spLocks/>
            </p:cNvSpPr>
            <p:nvPr/>
          </p:nvSpPr>
          <p:spPr bwMode="auto">
            <a:xfrm>
              <a:off x="5616575" y="334645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7" name="Freeform 427"/>
            <p:cNvSpPr>
              <a:spLocks/>
            </p:cNvSpPr>
            <p:nvPr/>
          </p:nvSpPr>
          <p:spPr bwMode="auto">
            <a:xfrm>
              <a:off x="5710238" y="32924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8" name="Freeform 428"/>
            <p:cNvSpPr>
              <a:spLocks/>
            </p:cNvSpPr>
            <p:nvPr/>
          </p:nvSpPr>
          <p:spPr bwMode="auto">
            <a:xfrm>
              <a:off x="5616575" y="330200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59" name="Freeform 429"/>
            <p:cNvSpPr>
              <a:spLocks/>
            </p:cNvSpPr>
            <p:nvPr/>
          </p:nvSpPr>
          <p:spPr bwMode="auto">
            <a:xfrm>
              <a:off x="5710238" y="3246438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0" name="Freeform 430"/>
            <p:cNvSpPr>
              <a:spLocks/>
            </p:cNvSpPr>
            <p:nvPr/>
          </p:nvSpPr>
          <p:spPr bwMode="auto">
            <a:xfrm>
              <a:off x="5616575" y="325755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1" name="Freeform 431"/>
            <p:cNvSpPr>
              <a:spLocks/>
            </p:cNvSpPr>
            <p:nvPr/>
          </p:nvSpPr>
          <p:spPr bwMode="auto">
            <a:xfrm>
              <a:off x="5710238" y="320198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2" name="Freeform 432"/>
            <p:cNvSpPr>
              <a:spLocks/>
            </p:cNvSpPr>
            <p:nvPr/>
          </p:nvSpPr>
          <p:spPr bwMode="auto">
            <a:xfrm>
              <a:off x="5616575" y="321151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3" name="Freeform 433"/>
            <p:cNvSpPr>
              <a:spLocks/>
            </p:cNvSpPr>
            <p:nvPr/>
          </p:nvSpPr>
          <p:spPr bwMode="auto">
            <a:xfrm>
              <a:off x="5710238" y="3157538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1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7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7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4" name="Freeform 434"/>
            <p:cNvSpPr>
              <a:spLocks/>
            </p:cNvSpPr>
            <p:nvPr/>
          </p:nvSpPr>
          <p:spPr bwMode="auto">
            <a:xfrm>
              <a:off x="5616575" y="316706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5" name="Freeform 435"/>
            <p:cNvSpPr>
              <a:spLocks/>
            </p:cNvSpPr>
            <p:nvPr/>
          </p:nvSpPr>
          <p:spPr bwMode="auto">
            <a:xfrm>
              <a:off x="5710238" y="3113088"/>
              <a:ext cx="57150" cy="33337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6" name="Freeform 436"/>
            <p:cNvSpPr>
              <a:spLocks/>
            </p:cNvSpPr>
            <p:nvPr/>
          </p:nvSpPr>
          <p:spPr bwMode="auto">
            <a:xfrm>
              <a:off x="5616575" y="3122613"/>
              <a:ext cx="100013" cy="14287"/>
            </a:xfrm>
            <a:custGeom>
              <a:avLst/>
              <a:gdLst>
                <a:gd name="T0" fmla="*/ 2147483647 w 252"/>
                <a:gd name="T1" fmla="*/ 2147483647 h 32"/>
                <a:gd name="T2" fmla="*/ 2147483647 w 252"/>
                <a:gd name="T3" fmla="*/ 2147483647 h 32"/>
                <a:gd name="T4" fmla="*/ 2147483647 w 252"/>
                <a:gd name="T5" fmla="*/ 0 h 32"/>
                <a:gd name="T6" fmla="*/ 2147483647 w 252"/>
                <a:gd name="T7" fmla="*/ 0 h 32"/>
                <a:gd name="T8" fmla="*/ 2147483647 w 252"/>
                <a:gd name="T9" fmla="*/ 0 h 32"/>
                <a:gd name="T10" fmla="*/ 2147483647 w 252"/>
                <a:gd name="T11" fmla="*/ 0 h 32"/>
                <a:gd name="T12" fmla="*/ 2147483647 w 252"/>
                <a:gd name="T13" fmla="*/ 0 h 32"/>
                <a:gd name="T14" fmla="*/ 2147483647 w 252"/>
                <a:gd name="T15" fmla="*/ 0 h 32"/>
                <a:gd name="T16" fmla="*/ 2147483647 w 252"/>
                <a:gd name="T17" fmla="*/ 0 h 32"/>
                <a:gd name="T18" fmla="*/ 2147483647 w 252"/>
                <a:gd name="T19" fmla="*/ 0 h 32"/>
                <a:gd name="T20" fmla="*/ 0 w 252"/>
                <a:gd name="T21" fmla="*/ 0 h 32"/>
                <a:gd name="T22" fmla="*/ 0 w 252"/>
                <a:gd name="T23" fmla="*/ 2147483647 h 32"/>
                <a:gd name="T24" fmla="*/ 0 w 252"/>
                <a:gd name="T25" fmla="*/ 2147483647 h 32"/>
                <a:gd name="T26" fmla="*/ 2147483647 w 252"/>
                <a:gd name="T27" fmla="*/ 2147483647 h 32"/>
                <a:gd name="T28" fmla="*/ 2147483647 w 252"/>
                <a:gd name="T29" fmla="*/ 2147483647 h 32"/>
                <a:gd name="T30" fmla="*/ 2147483647 w 252"/>
                <a:gd name="T31" fmla="*/ 2147483647 h 32"/>
                <a:gd name="T32" fmla="*/ 2147483647 w 252"/>
                <a:gd name="T33" fmla="*/ 2147483647 h 32"/>
                <a:gd name="T34" fmla="*/ 2147483647 w 252"/>
                <a:gd name="T35" fmla="*/ 2147483647 h 32"/>
                <a:gd name="T36" fmla="*/ 2147483647 w 252"/>
                <a:gd name="T37" fmla="*/ 2147483647 h 32"/>
                <a:gd name="T38" fmla="*/ 2147483647 w 252"/>
                <a:gd name="T39" fmla="*/ 2147483647 h 32"/>
                <a:gd name="T40" fmla="*/ 2147483647 w 252"/>
                <a:gd name="T41" fmla="*/ 2147483647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2"/>
                <a:gd name="T65" fmla="*/ 252 w 2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2">
                  <a:moveTo>
                    <a:pt x="252" y="32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31" y="32"/>
                  </a:lnTo>
                  <a:lnTo>
                    <a:pt x="63" y="32"/>
                  </a:lnTo>
                  <a:lnTo>
                    <a:pt x="95" y="32"/>
                  </a:lnTo>
                  <a:lnTo>
                    <a:pt x="125" y="32"/>
                  </a:lnTo>
                  <a:lnTo>
                    <a:pt x="157" y="32"/>
                  </a:lnTo>
                  <a:lnTo>
                    <a:pt x="189" y="32"/>
                  </a:lnTo>
                  <a:lnTo>
                    <a:pt x="220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7" name="Freeform 437"/>
            <p:cNvSpPr>
              <a:spLocks/>
            </p:cNvSpPr>
            <p:nvPr/>
          </p:nvSpPr>
          <p:spPr bwMode="auto">
            <a:xfrm>
              <a:off x="5710238" y="306863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8" name="Freeform 438"/>
            <p:cNvSpPr>
              <a:spLocks/>
            </p:cNvSpPr>
            <p:nvPr/>
          </p:nvSpPr>
          <p:spPr bwMode="auto">
            <a:xfrm>
              <a:off x="5616575" y="307816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69" name="Freeform 439"/>
            <p:cNvSpPr>
              <a:spLocks/>
            </p:cNvSpPr>
            <p:nvPr/>
          </p:nvSpPr>
          <p:spPr bwMode="auto">
            <a:xfrm>
              <a:off x="5710238" y="302418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9"/>
                  </a:lnTo>
                  <a:lnTo>
                    <a:pt x="146" y="35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9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9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2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0" name="Freeform 440"/>
            <p:cNvSpPr>
              <a:spLocks/>
            </p:cNvSpPr>
            <p:nvPr/>
          </p:nvSpPr>
          <p:spPr bwMode="auto">
            <a:xfrm>
              <a:off x="5616575" y="303371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1" name="Freeform 441"/>
            <p:cNvSpPr>
              <a:spLocks/>
            </p:cNvSpPr>
            <p:nvPr/>
          </p:nvSpPr>
          <p:spPr bwMode="auto">
            <a:xfrm>
              <a:off x="5710238" y="2979738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2" name="Freeform 442"/>
            <p:cNvSpPr>
              <a:spLocks/>
            </p:cNvSpPr>
            <p:nvPr/>
          </p:nvSpPr>
          <p:spPr bwMode="auto">
            <a:xfrm>
              <a:off x="5616575" y="2989263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3" name="Freeform 443"/>
            <p:cNvSpPr>
              <a:spLocks/>
            </p:cNvSpPr>
            <p:nvPr/>
          </p:nvSpPr>
          <p:spPr bwMode="auto">
            <a:xfrm>
              <a:off x="5710238" y="293528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4" name="Freeform 444"/>
            <p:cNvSpPr>
              <a:spLocks/>
            </p:cNvSpPr>
            <p:nvPr/>
          </p:nvSpPr>
          <p:spPr bwMode="auto">
            <a:xfrm>
              <a:off x="5616575" y="2944813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5" name="Freeform 445"/>
            <p:cNvSpPr>
              <a:spLocks/>
            </p:cNvSpPr>
            <p:nvPr/>
          </p:nvSpPr>
          <p:spPr bwMode="auto">
            <a:xfrm>
              <a:off x="5710238" y="289083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6" name="Freeform 446"/>
            <p:cNvSpPr>
              <a:spLocks/>
            </p:cNvSpPr>
            <p:nvPr/>
          </p:nvSpPr>
          <p:spPr bwMode="auto">
            <a:xfrm>
              <a:off x="5616575" y="2900363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7" name="Freeform 447"/>
            <p:cNvSpPr>
              <a:spLocks/>
            </p:cNvSpPr>
            <p:nvPr/>
          </p:nvSpPr>
          <p:spPr bwMode="auto">
            <a:xfrm>
              <a:off x="5710238" y="2846388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1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4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0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0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4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8" name="Freeform 448"/>
            <p:cNvSpPr>
              <a:spLocks/>
            </p:cNvSpPr>
            <p:nvPr/>
          </p:nvSpPr>
          <p:spPr bwMode="auto">
            <a:xfrm>
              <a:off x="5616575" y="2855913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79" name="Freeform 449"/>
            <p:cNvSpPr>
              <a:spLocks/>
            </p:cNvSpPr>
            <p:nvPr/>
          </p:nvSpPr>
          <p:spPr bwMode="auto">
            <a:xfrm>
              <a:off x="5710238" y="280193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0" name="Freeform 450"/>
            <p:cNvSpPr>
              <a:spLocks/>
            </p:cNvSpPr>
            <p:nvPr/>
          </p:nvSpPr>
          <p:spPr bwMode="auto">
            <a:xfrm>
              <a:off x="5616575" y="2811463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1" name="Freeform 451"/>
            <p:cNvSpPr>
              <a:spLocks/>
            </p:cNvSpPr>
            <p:nvPr/>
          </p:nvSpPr>
          <p:spPr bwMode="auto">
            <a:xfrm>
              <a:off x="5710238" y="2755900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2" name="Freeform 452"/>
            <p:cNvSpPr>
              <a:spLocks/>
            </p:cNvSpPr>
            <p:nvPr/>
          </p:nvSpPr>
          <p:spPr bwMode="auto">
            <a:xfrm>
              <a:off x="5616575" y="2767013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3" name="Freeform 453"/>
            <p:cNvSpPr>
              <a:spLocks/>
            </p:cNvSpPr>
            <p:nvPr/>
          </p:nvSpPr>
          <p:spPr bwMode="auto">
            <a:xfrm>
              <a:off x="5710238" y="271145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4" name="Freeform 454"/>
            <p:cNvSpPr>
              <a:spLocks/>
            </p:cNvSpPr>
            <p:nvPr/>
          </p:nvSpPr>
          <p:spPr bwMode="auto">
            <a:xfrm>
              <a:off x="5616575" y="2720975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5" name="Freeform 455"/>
            <p:cNvSpPr>
              <a:spLocks/>
            </p:cNvSpPr>
            <p:nvPr/>
          </p:nvSpPr>
          <p:spPr bwMode="auto">
            <a:xfrm>
              <a:off x="5710238" y="266700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1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6" name="Freeform 456"/>
            <p:cNvSpPr>
              <a:spLocks/>
            </p:cNvSpPr>
            <p:nvPr/>
          </p:nvSpPr>
          <p:spPr bwMode="auto">
            <a:xfrm>
              <a:off x="5616575" y="2676525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7" name="Freeform 457"/>
            <p:cNvSpPr>
              <a:spLocks/>
            </p:cNvSpPr>
            <p:nvPr/>
          </p:nvSpPr>
          <p:spPr bwMode="auto">
            <a:xfrm>
              <a:off x="5710238" y="2622550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8" name="Freeform 458"/>
            <p:cNvSpPr>
              <a:spLocks/>
            </p:cNvSpPr>
            <p:nvPr/>
          </p:nvSpPr>
          <p:spPr bwMode="auto">
            <a:xfrm>
              <a:off x="5616575" y="2632075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89" name="Freeform 459"/>
            <p:cNvSpPr>
              <a:spLocks/>
            </p:cNvSpPr>
            <p:nvPr/>
          </p:nvSpPr>
          <p:spPr bwMode="auto">
            <a:xfrm>
              <a:off x="5710238" y="257810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0" name="Freeform 460"/>
            <p:cNvSpPr>
              <a:spLocks/>
            </p:cNvSpPr>
            <p:nvPr/>
          </p:nvSpPr>
          <p:spPr bwMode="auto">
            <a:xfrm>
              <a:off x="5616575" y="2587625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1" name="Freeform 461"/>
            <p:cNvSpPr>
              <a:spLocks/>
            </p:cNvSpPr>
            <p:nvPr/>
          </p:nvSpPr>
          <p:spPr bwMode="auto">
            <a:xfrm>
              <a:off x="5710238" y="253365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2" name="Freeform 462"/>
            <p:cNvSpPr>
              <a:spLocks/>
            </p:cNvSpPr>
            <p:nvPr/>
          </p:nvSpPr>
          <p:spPr bwMode="auto">
            <a:xfrm>
              <a:off x="5616575" y="2543175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3" name="Freeform 463"/>
            <p:cNvSpPr>
              <a:spLocks/>
            </p:cNvSpPr>
            <p:nvPr/>
          </p:nvSpPr>
          <p:spPr bwMode="auto">
            <a:xfrm>
              <a:off x="5710238" y="248920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3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4" name="Freeform 464"/>
            <p:cNvSpPr>
              <a:spLocks/>
            </p:cNvSpPr>
            <p:nvPr/>
          </p:nvSpPr>
          <p:spPr bwMode="auto">
            <a:xfrm>
              <a:off x="5616575" y="2498725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5" name="Freeform 465"/>
            <p:cNvSpPr>
              <a:spLocks/>
            </p:cNvSpPr>
            <p:nvPr/>
          </p:nvSpPr>
          <p:spPr bwMode="auto">
            <a:xfrm>
              <a:off x="5710238" y="244475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6" name="Freeform 466"/>
            <p:cNvSpPr>
              <a:spLocks/>
            </p:cNvSpPr>
            <p:nvPr/>
          </p:nvSpPr>
          <p:spPr bwMode="auto">
            <a:xfrm>
              <a:off x="5616575" y="2454275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7" name="Freeform 467"/>
            <p:cNvSpPr>
              <a:spLocks/>
            </p:cNvSpPr>
            <p:nvPr/>
          </p:nvSpPr>
          <p:spPr bwMode="auto">
            <a:xfrm>
              <a:off x="5710238" y="2398713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8" name="Freeform 468"/>
            <p:cNvSpPr>
              <a:spLocks/>
            </p:cNvSpPr>
            <p:nvPr/>
          </p:nvSpPr>
          <p:spPr bwMode="auto">
            <a:xfrm>
              <a:off x="5616575" y="2409825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199" name="Freeform 469"/>
            <p:cNvSpPr>
              <a:spLocks/>
            </p:cNvSpPr>
            <p:nvPr/>
          </p:nvSpPr>
          <p:spPr bwMode="auto">
            <a:xfrm>
              <a:off x="5710238" y="235426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2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0" name="Freeform 470"/>
            <p:cNvSpPr>
              <a:spLocks/>
            </p:cNvSpPr>
            <p:nvPr/>
          </p:nvSpPr>
          <p:spPr bwMode="auto">
            <a:xfrm>
              <a:off x="5616575" y="2363788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1" name="Freeform 471"/>
            <p:cNvSpPr>
              <a:spLocks/>
            </p:cNvSpPr>
            <p:nvPr/>
          </p:nvSpPr>
          <p:spPr bwMode="auto">
            <a:xfrm>
              <a:off x="5710238" y="2309813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2" name="Freeform 472"/>
            <p:cNvSpPr>
              <a:spLocks/>
            </p:cNvSpPr>
            <p:nvPr/>
          </p:nvSpPr>
          <p:spPr bwMode="auto">
            <a:xfrm>
              <a:off x="5616575" y="2319338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3" name="Freeform 473"/>
            <p:cNvSpPr>
              <a:spLocks/>
            </p:cNvSpPr>
            <p:nvPr/>
          </p:nvSpPr>
          <p:spPr bwMode="auto">
            <a:xfrm>
              <a:off x="5710238" y="2265363"/>
              <a:ext cx="57150" cy="33337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4" name="Freeform 474"/>
            <p:cNvSpPr>
              <a:spLocks/>
            </p:cNvSpPr>
            <p:nvPr/>
          </p:nvSpPr>
          <p:spPr bwMode="auto">
            <a:xfrm>
              <a:off x="5616575" y="2274888"/>
              <a:ext cx="100013" cy="14287"/>
            </a:xfrm>
            <a:custGeom>
              <a:avLst/>
              <a:gdLst>
                <a:gd name="T0" fmla="*/ 2147483647 w 252"/>
                <a:gd name="T1" fmla="*/ 2147483647 h 32"/>
                <a:gd name="T2" fmla="*/ 2147483647 w 252"/>
                <a:gd name="T3" fmla="*/ 2147483647 h 32"/>
                <a:gd name="T4" fmla="*/ 2147483647 w 252"/>
                <a:gd name="T5" fmla="*/ 0 h 32"/>
                <a:gd name="T6" fmla="*/ 2147483647 w 252"/>
                <a:gd name="T7" fmla="*/ 0 h 32"/>
                <a:gd name="T8" fmla="*/ 2147483647 w 252"/>
                <a:gd name="T9" fmla="*/ 0 h 32"/>
                <a:gd name="T10" fmla="*/ 2147483647 w 252"/>
                <a:gd name="T11" fmla="*/ 0 h 32"/>
                <a:gd name="T12" fmla="*/ 2147483647 w 252"/>
                <a:gd name="T13" fmla="*/ 0 h 32"/>
                <a:gd name="T14" fmla="*/ 2147483647 w 252"/>
                <a:gd name="T15" fmla="*/ 0 h 32"/>
                <a:gd name="T16" fmla="*/ 2147483647 w 252"/>
                <a:gd name="T17" fmla="*/ 0 h 32"/>
                <a:gd name="T18" fmla="*/ 2147483647 w 252"/>
                <a:gd name="T19" fmla="*/ 0 h 32"/>
                <a:gd name="T20" fmla="*/ 0 w 252"/>
                <a:gd name="T21" fmla="*/ 0 h 32"/>
                <a:gd name="T22" fmla="*/ 0 w 252"/>
                <a:gd name="T23" fmla="*/ 2147483647 h 32"/>
                <a:gd name="T24" fmla="*/ 0 w 252"/>
                <a:gd name="T25" fmla="*/ 2147483647 h 32"/>
                <a:gd name="T26" fmla="*/ 2147483647 w 252"/>
                <a:gd name="T27" fmla="*/ 2147483647 h 32"/>
                <a:gd name="T28" fmla="*/ 2147483647 w 252"/>
                <a:gd name="T29" fmla="*/ 2147483647 h 32"/>
                <a:gd name="T30" fmla="*/ 2147483647 w 252"/>
                <a:gd name="T31" fmla="*/ 2147483647 h 32"/>
                <a:gd name="T32" fmla="*/ 2147483647 w 252"/>
                <a:gd name="T33" fmla="*/ 2147483647 h 32"/>
                <a:gd name="T34" fmla="*/ 2147483647 w 252"/>
                <a:gd name="T35" fmla="*/ 2147483647 h 32"/>
                <a:gd name="T36" fmla="*/ 2147483647 w 252"/>
                <a:gd name="T37" fmla="*/ 2147483647 h 32"/>
                <a:gd name="T38" fmla="*/ 2147483647 w 252"/>
                <a:gd name="T39" fmla="*/ 2147483647 h 32"/>
                <a:gd name="T40" fmla="*/ 2147483647 w 252"/>
                <a:gd name="T41" fmla="*/ 2147483647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2"/>
                <a:gd name="T65" fmla="*/ 252 w 2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2">
                  <a:moveTo>
                    <a:pt x="252" y="32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31" y="32"/>
                  </a:lnTo>
                  <a:lnTo>
                    <a:pt x="63" y="32"/>
                  </a:lnTo>
                  <a:lnTo>
                    <a:pt x="95" y="32"/>
                  </a:lnTo>
                  <a:lnTo>
                    <a:pt x="125" y="32"/>
                  </a:lnTo>
                  <a:lnTo>
                    <a:pt x="157" y="32"/>
                  </a:lnTo>
                  <a:lnTo>
                    <a:pt x="189" y="32"/>
                  </a:lnTo>
                  <a:lnTo>
                    <a:pt x="220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5" name="Freeform 475"/>
            <p:cNvSpPr>
              <a:spLocks/>
            </p:cNvSpPr>
            <p:nvPr/>
          </p:nvSpPr>
          <p:spPr bwMode="auto">
            <a:xfrm>
              <a:off x="5710238" y="222091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6" name="Freeform 476"/>
            <p:cNvSpPr>
              <a:spLocks/>
            </p:cNvSpPr>
            <p:nvPr/>
          </p:nvSpPr>
          <p:spPr bwMode="auto">
            <a:xfrm>
              <a:off x="5616575" y="2230438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7" name="Freeform 477"/>
            <p:cNvSpPr>
              <a:spLocks/>
            </p:cNvSpPr>
            <p:nvPr/>
          </p:nvSpPr>
          <p:spPr bwMode="auto">
            <a:xfrm>
              <a:off x="5710238" y="2176463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1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4"/>
                  </a:lnTo>
                  <a:lnTo>
                    <a:pt x="135" y="17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7"/>
                  </a:lnTo>
                  <a:lnTo>
                    <a:pt x="6" y="24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4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79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79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4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8" name="Freeform 478"/>
            <p:cNvSpPr>
              <a:spLocks/>
            </p:cNvSpPr>
            <p:nvPr/>
          </p:nvSpPr>
          <p:spPr bwMode="auto">
            <a:xfrm>
              <a:off x="5616575" y="2185988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09" name="Freeform 479"/>
            <p:cNvSpPr>
              <a:spLocks/>
            </p:cNvSpPr>
            <p:nvPr/>
          </p:nvSpPr>
          <p:spPr bwMode="auto">
            <a:xfrm>
              <a:off x="5710238" y="2132013"/>
              <a:ext cx="57150" cy="33337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0" name="Freeform 480"/>
            <p:cNvSpPr>
              <a:spLocks/>
            </p:cNvSpPr>
            <p:nvPr/>
          </p:nvSpPr>
          <p:spPr bwMode="auto">
            <a:xfrm>
              <a:off x="5616575" y="2141538"/>
              <a:ext cx="100013" cy="12700"/>
            </a:xfrm>
            <a:custGeom>
              <a:avLst/>
              <a:gdLst>
                <a:gd name="T0" fmla="*/ 2147483647 w 252"/>
                <a:gd name="T1" fmla="*/ 2147483647 h 32"/>
                <a:gd name="T2" fmla="*/ 2147483647 w 252"/>
                <a:gd name="T3" fmla="*/ 2147483647 h 32"/>
                <a:gd name="T4" fmla="*/ 2147483647 w 252"/>
                <a:gd name="T5" fmla="*/ 0 h 32"/>
                <a:gd name="T6" fmla="*/ 2147483647 w 252"/>
                <a:gd name="T7" fmla="*/ 0 h 32"/>
                <a:gd name="T8" fmla="*/ 2147483647 w 252"/>
                <a:gd name="T9" fmla="*/ 0 h 32"/>
                <a:gd name="T10" fmla="*/ 2147483647 w 252"/>
                <a:gd name="T11" fmla="*/ 0 h 32"/>
                <a:gd name="T12" fmla="*/ 2147483647 w 252"/>
                <a:gd name="T13" fmla="*/ 0 h 32"/>
                <a:gd name="T14" fmla="*/ 2147483647 w 252"/>
                <a:gd name="T15" fmla="*/ 0 h 32"/>
                <a:gd name="T16" fmla="*/ 2147483647 w 252"/>
                <a:gd name="T17" fmla="*/ 0 h 32"/>
                <a:gd name="T18" fmla="*/ 2147483647 w 252"/>
                <a:gd name="T19" fmla="*/ 0 h 32"/>
                <a:gd name="T20" fmla="*/ 0 w 252"/>
                <a:gd name="T21" fmla="*/ 0 h 32"/>
                <a:gd name="T22" fmla="*/ 0 w 252"/>
                <a:gd name="T23" fmla="*/ 2147483647 h 32"/>
                <a:gd name="T24" fmla="*/ 0 w 252"/>
                <a:gd name="T25" fmla="*/ 2147483647 h 32"/>
                <a:gd name="T26" fmla="*/ 2147483647 w 252"/>
                <a:gd name="T27" fmla="*/ 2147483647 h 32"/>
                <a:gd name="T28" fmla="*/ 2147483647 w 252"/>
                <a:gd name="T29" fmla="*/ 2147483647 h 32"/>
                <a:gd name="T30" fmla="*/ 2147483647 w 252"/>
                <a:gd name="T31" fmla="*/ 2147483647 h 32"/>
                <a:gd name="T32" fmla="*/ 2147483647 w 252"/>
                <a:gd name="T33" fmla="*/ 2147483647 h 32"/>
                <a:gd name="T34" fmla="*/ 2147483647 w 252"/>
                <a:gd name="T35" fmla="*/ 2147483647 h 32"/>
                <a:gd name="T36" fmla="*/ 2147483647 w 252"/>
                <a:gd name="T37" fmla="*/ 2147483647 h 32"/>
                <a:gd name="T38" fmla="*/ 2147483647 w 252"/>
                <a:gd name="T39" fmla="*/ 2147483647 h 32"/>
                <a:gd name="T40" fmla="*/ 2147483647 w 252"/>
                <a:gd name="T41" fmla="*/ 2147483647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2"/>
                <a:gd name="T65" fmla="*/ 252 w 2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2">
                  <a:moveTo>
                    <a:pt x="252" y="32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31" y="32"/>
                  </a:lnTo>
                  <a:lnTo>
                    <a:pt x="63" y="32"/>
                  </a:lnTo>
                  <a:lnTo>
                    <a:pt x="95" y="32"/>
                  </a:lnTo>
                  <a:lnTo>
                    <a:pt x="125" y="32"/>
                  </a:lnTo>
                  <a:lnTo>
                    <a:pt x="157" y="32"/>
                  </a:lnTo>
                  <a:lnTo>
                    <a:pt x="189" y="32"/>
                  </a:lnTo>
                  <a:lnTo>
                    <a:pt x="220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1" name="Freeform 481"/>
            <p:cNvSpPr>
              <a:spLocks/>
            </p:cNvSpPr>
            <p:nvPr/>
          </p:nvSpPr>
          <p:spPr bwMode="auto">
            <a:xfrm>
              <a:off x="5710238" y="208756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2" name="Freeform 482"/>
            <p:cNvSpPr>
              <a:spLocks/>
            </p:cNvSpPr>
            <p:nvPr/>
          </p:nvSpPr>
          <p:spPr bwMode="auto">
            <a:xfrm>
              <a:off x="5616575" y="209708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3" name="Freeform 483"/>
            <p:cNvSpPr>
              <a:spLocks/>
            </p:cNvSpPr>
            <p:nvPr/>
          </p:nvSpPr>
          <p:spPr bwMode="auto">
            <a:xfrm>
              <a:off x="5710238" y="204311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4" name="Freeform 484"/>
            <p:cNvSpPr>
              <a:spLocks/>
            </p:cNvSpPr>
            <p:nvPr/>
          </p:nvSpPr>
          <p:spPr bwMode="auto">
            <a:xfrm>
              <a:off x="5616575" y="205263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5" name="Freeform 485"/>
            <p:cNvSpPr>
              <a:spLocks/>
            </p:cNvSpPr>
            <p:nvPr/>
          </p:nvSpPr>
          <p:spPr bwMode="auto">
            <a:xfrm>
              <a:off x="5710238" y="1998663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1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7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6" name="Freeform 486"/>
            <p:cNvSpPr>
              <a:spLocks/>
            </p:cNvSpPr>
            <p:nvPr/>
          </p:nvSpPr>
          <p:spPr bwMode="auto">
            <a:xfrm>
              <a:off x="5616575" y="200818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7" name="Freeform 487"/>
            <p:cNvSpPr>
              <a:spLocks/>
            </p:cNvSpPr>
            <p:nvPr/>
          </p:nvSpPr>
          <p:spPr bwMode="auto">
            <a:xfrm>
              <a:off x="5710238" y="195421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8" name="Freeform 488"/>
            <p:cNvSpPr>
              <a:spLocks/>
            </p:cNvSpPr>
            <p:nvPr/>
          </p:nvSpPr>
          <p:spPr bwMode="auto">
            <a:xfrm>
              <a:off x="5616575" y="1963738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19" name="Freeform 489"/>
            <p:cNvSpPr>
              <a:spLocks/>
            </p:cNvSpPr>
            <p:nvPr/>
          </p:nvSpPr>
          <p:spPr bwMode="auto">
            <a:xfrm>
              <a:off x="5710238" y="190817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0" name="Freeform 490"/>
            <p:cNvSpPr>
              <a:spLocks/>
            </p:cNvSpPr>
            <p:nvPr/>
          </p:nvSpPr>
          <p:spPr bwMode="auto">
            <a:xfrm>
              <a:off x="5616575" y="191928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1" name="Freeform 491"/>
            <p:cNvSpPr>
              <a:spLocks/>
            </p:cNvSpPr>
            <p:nvPr/>
          </p:nvSpPr>
          <p:spPr bwMode="auto">
            <a:xfrm>
              <a:off x="5710238" y="18637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2" name="Freeform 492"/>
            <p:cNvSpPr>
              <a:spLocks/>
            </p:cNvSpPr>
            <p:nvPr/>
          </p:nvSpPr>
          <p:spPr bwMode="auto">
            <a:xfrm>
              <a:off x="5616575" y="187325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3" name="Freeform 493"/>
            <p:cNvSpPr>
              <a:spLocks/>
            </p:cNvSpPr>
            <p:nvPr/>
          </p:nvSpPr>
          <p:spPr bwMode="auto">
            <a:xfrm>
              <a:off x="5710238" y="18192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4" name="Freeform 494"/>
            <p:cNvSpPr>
              <a:spLocks/>
            </p:cNvSpPr>
            <p:nvPr/>
          </p:nvSpPr>
          <p:spPr bwMode="auto">
            <a:xfrm>
              <a:off x="5616575" y="182880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5" name="Freeform 495"/>
            <p:cNvSpPr>
              <a:spLocks/>
            </p:cNvSpPr>
            <p:nvPr/>
          </p:nvSpPr>
          <p:spPr bwMode="auto">
            <a:xfrm>
              <a:off x="5710238" y="177482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6" name="Freeform 496"/>
            <p:cNvSpPr>
              <a:spLocks/>
            </p:cNvSpPr>
            <p:nvPr/>
          </p:nvSpPr>
          <p:spPr bwMode="auto">
            <a:xfrm>
              <a:off x="5616575" y="178435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7" name="Freeform 497"/>
            <p:cNvSpPr>
              <a:spLocks/>
            </p:cNvSpPr>
            <p:nvPr/>
          </p:nvSpPr>
          <p:spPr bwMode="auto">
            <a:xfrm>
              <a:off x="5710238" y="17303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8" name="Freeform 498"/>
            <p:cNvSpPr>
              <a:spLocks/>
            </p:cNvSpPr>
            <p:nvPr/>
          </p:nvSpPr>
          <p:spPr bwMode="auto">
            <a:xfrm>
              <a:off x="5616575" y="173990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29" name="Freeform 499"/>
            <p:cNvSpPr>
              <a:spLocks/>
            </p:cNvSpPr>
            <p:nvPr/>
          </p:nvSpPr>
          <p:spPr bwMode="auto">
            <a:xfrm>
              <a:off x="5710238" y="16859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2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0" name="Freeform 500"/>
            <p:cNvSpPr>
              <a:spLocks/>
            </p:cNvSpPr>
            <p:nvPr/>
          </p:nvSpPr>
          <p:spPr bwMode="auto">
            <a:xfrm>
              <a:off x="5616575" y="169545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1" name="Freeform 501"/>
            <p:cNvSpPr>
              <a:spLocks/>
            </p:cNvSpPr>
            <p:nvPr/>
          </p:nvSpPr>
          <p:spPr bwMode="auto">
            <a:xfrm>
              <a:off x="5710238" y="16414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3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2" name="Freeform 502"/>
            <p:cNvSpPr>
              <a:spLocks/>
            </p:cNvSpPr>
            <p:nvPr/>
          </p:nvSpPr>
          <p:spPr bwMode="auto">
            <a:xfrm>
              <a:off x="5616575" y="165100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3" name="Freeform 503"/>
            <p:cNvSpPr>
              <a:spLocks/>
            </p:cNvSpPr>
            <p:nvPr/>
          </p:nvSpPr>
          <p:spPr bwMode="auto">
            <a:xfrm>
              <a:off x="5710238" y="15970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4" name="Freeform 504"/>
            <p:cNvSpPr>
              <a:spLocks/>
            </p:cNvSpPr>
            <p:nvPr/>
          </p:nvSpPr>
          <p:spPr bwMode="auto">
            <a:xfrm>
              <a:off x="5616575" y="160655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5" name="Freeform 505"/>
            <p:cNvSpPr>
              <a:spLocks/>
            </p:cNvSpPr>
            <p:nvPr/>
          </p:nvSpPr>
          <p:spPr bwMode="auto">
            <a:xfrm>
              <a:off x="5710238" y="1550988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6" name="Freeform 506"/>
            <p:cNvSpPr>
              <a:spLocks/>
            </p:cNvSpPr>
            <p:nvPr/>
          </p:nvSpPr>
          <p:spPr bwMode="auto">
            <a:xfrm>
              <a:off x="5616575" y="156210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7" name="Freeform 507"/>
            <p:cNvSpPr>
              <a:spLocks/>
            </p:cNvSpPr>
            <p:nvPr/>
          </p:nvSpPr>
          <p:spPr bwMode="auto">
            <a:xfrm>
              <a:off x="5710238" y="1508125"/>
              <a:ext cx="57150" cy="31750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1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0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0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8" name="Freeform 508"/>
            <p:cNvSpPr>
              <a:spLocks/>
            </p:cNvSpPr>
            <p:nvPr/>
          </p:nvSpPr>
          <p:spPr bwMode="auto">
            <a:xfrm>
              <a:off x="5616575" y="151606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39" name="Freeform 509"/>
            <p:cNvSpPr>
              <a:spLocks/>
            </p:cNvSpPr>
            <p:nvPr/>
          </p:nvSpPr>
          <p:spPr bwMode="auto">
            <a:xfrm>
              <a:off x="5710238" y="1462088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40" name="Freeform 510"/>
            <p:cNvSpPr>
              <a:spLocks/>
            </p:cNvSpPr>
            <p:nvPr/>
          </p:nvSpPr>
          <p:spPr bwMode="auto">
            <a:xfrm>
              <a:off x="5616575" y="147320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41" name="Freeform 511"/>
            <p:cNvSpPr>
              <a:spLocks/>
            </p:cNvSpPr>
            <p:nvPr/>
          </p:nvSpPr>
          <p:spPr bwMode="auto">
            <a:xfrm>
              <a:off x="5710238" y="1417638"/>
              <a:ext cx="57150" cy="33337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42" name="Freeform 512"/>
            <p:cNvSpPr>
              <a:spLocks/>
            </p:cNvSpPr>
            <p:nvPr/>
          </p:nvSpPr>
          <p:spPr bwMode="auto">
            <a:xfrm>
              <a:off x="5616575" y="142716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43" name="Freeform 513"/>
            <p:cNvSpPr>
              <a:spLocks/>
            </p:cNvSpPr>
            <p:nvPr/>
          </p:nvSpPr>
          <p:spPr bwMode="auto">
            <a:xfrm>
              <a:off x="5710238" y="137318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44" name="Freeform 514"/>
            <p:cNvSpPr>
              <a:spLocks/>
            </p:cNvSpPr>
            <p:nvPr/>
          </p:nvSpPr>
          <p:spPr bwMode="auto">
            <a:xfrm>
              <a:off x="5616575" y="138271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45" name="Freeform 515"/>
            <p:cNvSpPr>
              <a:spLocks/>
            </p:cNvSpPr>
            <p:nvPr/>
          </p:nvSpPr>
          <p:spPr bwMode="auto">
            <a:xfrm>
              <a:off x="5710238" y="1328738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7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7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0246" name="Rectangle 516"/>
            <p:cNvSpPr>
              <a:spLocks noChangeArrowheads="1"/>
            </p:cNvSpPr>
            <p:nvPr/>
          </p:nvSpPr>
          <p:spPr bwMode="auto">
            <a:xfrm>
              <a:off x="5616575" y="1338263"/>
              <a:ext cx="100013" cy="14287"/>
            </a:xfrm>
            <a:prstGeom prst="rect">
              <a:avLst/>
            </a:prstGeom>
            <a:solidFill>
              <a:srgbClr val="56516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grpSp>
        <p:nvGrpSpPr>
          <p:cNvPr id="460247" name="Group 548"/>
          <p:cNvGrpSpPr>
            <a:grpSpLocks/>
          </p:cNvGrpSpPr>
          <p:nvPr/>
        </p:nvGrpSpPr>
        <p:grpSpPr bwMode="auto">
          <a:xfrm>
            <a:off x="5202238" y="2886076"/>
            <a:ext cx="1655762" cy="390525"/>
            <a:chOff x="3690938" y="2671757"/>
            <a:chExt cx="1655762" cy="389997"/>
          </a:xfrm>
        </p:grpSpPr>
        <p:grpSp>
          <p:nvGrpSpPr>
            <p:cNvPr id="460248" name="Group 542"/>
            <p:cNvGrpSpPr>
              <a:grpSpLocks/>
            </p:cNvGrpSpPr>
            <p:nvPr/>
          </p:nvGrpSpPr>
          <p:grpSpPr bwMode="auto">
            <a:xfrm>
              <a:off x="3690938" y="2844266"/>
              <a:ext cx="1655762" cy="217488"/>
              <a:chOff x="3690938" y="2887657"/>
              <a:chExt cx="1655762" cy="217488"/>
            </a:xfrm>
          </p:grpSpPr>
          <p:sp>
            <p:nvSpPr>
              <p:cNvPr id="460249" name="Freeform 26"/>
              <p:cNvSpPr>
                <a:spLocks/>
              </p:cNvSpPr>
              <p:nvPr/>
            </p:nvSpPr>
            <p:spPr bwMode="auto">
              <a:xfrm>
                <a:off x="3690938" y="2887657"/>
                <a:ext cx="882650" cy="217488"/>
              </a:xfrm>
              <a:custGeom>
                <a:avLst/>
                <a:gdLst>
                  <a:gd name="T0" fmla="*/ 2147483647 w 2222"/>
                  <a:gd name="T1" fmla="*/ 0 h 549"/>
                  <a:gd name="T2" fmla="*/ 2147483647 w 2222"/>
                  <a:gd name="T3" fmla="*/ 0 h 549"/>
                  <a:gd name="T4" fmla="*/ 2147483647 w 2222"/>
                  <a:gd name="T5" fmla="*/ 0 h 549"/>
                  <a:gd name="T6" fmla="*/ 2147483647 w 2222"/>
                  <a:gd name="T7" fmla="*/ 0 h 549"/>
                  <a:gd name="T8" fmla="*/ 2147483647 w 2222"/>
                  <a:gd name="T9" fmla="*/ 0 h 549"/>
                  <a:gd name="T10" fmla="*/ 2147483647 w 2222"/>
                  <a:gd name="T11" fmla="*/ 0 h 549"/>
                  <a:gd name="T12" fmla="*/ 2147483647 w 2222"/>
                  <a:gd name="T13" fmla="*/ 0 h 549"/>
                  <a:gd name="T14" fmla="*/ 2147483647 w 2222"/>
                  <a:gd name="T15" fmla="*/ 0 h 549"/>
                  <a:gd name="T16" fmla="*/ 2147483647 w 2222"/>
                  <a:gd name="T17" fmla="*/ 0 h 549"/>
                  <a:gd name="T18" fmla="*/ 2147483647 w 2222"/>
                  <a:gd name="T19" fmla="*/ 0 h 549"/>
                  <a:gd name="T20" fmla="*/ 2147483647 w 2222"/>
                  <a:gd name="T21" fmla="*/ 0 h 549"/>
                  <a:gd name="T22" fmla="*/ 2147483647 w 2222"/>
                  <a:gd name="T23" fmla="*/ 0 h 549"/>
                  <a:gd name="T24" fmla="*/ 2147483647 w 2222"/>
                  <a:gd name="T25" fmla="*/ 0 h 549"/>
                  <a:gd name="T26" fmla="*/ 2147483647 w 2222"/>
                  <a:gd name="T27" fmla="*/ 0 h 549"/>
                  <a:gd name="T28" fmla="*/ 2147483647 w 2222"/>
                  <a:gd name="T29" fmla="*/ 0 h 549"/>
                  <a:gd name="T30" fmla="*/ 2147483647 w 2222"/>
                  <a:gd name="T31" fmla="*/ 0 h 549"/>
                  <a:gd name="T32" fmla="*/ 2147483647 w 2222"/>
                  <a:gd name="T33" fmla="*/ 0 h 549"/>
                  <a:gd name="T34" fmla="*/ 2147483647 w 2222"/>
                  <a:gd name="T35" fmla="*/ 0 h 549"/>
                  <a:gd name="T36" fmla="*/ 2147483647 w 2222"/>
                  <a:gd name="T37" fmla="*/ 0 h 549"/>
                  <a:gd name="T38" fmla="*/ 2147483647 w 2222"/>
                  <a:gd name="T39" fmla="*/ 0 h 549"/>
                  <a:gd name="T40" fmla="*/ 2147483647 w 2222"/>
                  <a:gd name="T41" fmla="*/ 0 h 549"/>
                  <a:gd name="T42" fmla="*/ 2147483647 w 2222"/>
                  <a:gd name="T43" fmla="*/ 0 h 549"/>
                  <a:gd name="T44" fmla="*/ 2147483647 w 2222"/>
                  <a:gd name="T45" fmla="*/ 0 h 549"/>
                  <a:gd name="T46" fmla="*/ 2147483647 w 2222"/>
                  <a:gd name="T47" fmla="*/ 0 h 549"/>
                  <a:gd name="T48" fmla="*/ 2147483647 w 2222"/>
                  <a:gd name="T49" fmla="*/ 0 h 549"/>
                  <a:gd name="T50" fmla="*/ 2147483647 w 2222"/>
                  <a:gd name="T51" fmla="*/ 0 h 549"/>
                  <a:gd name="T52" fmla="*/ 2147483647 w 2222"/>
                  <a:gd name="T53" fmla="*/ 0 h 549"/>
                  <a:gd name="T54" fmla="*/ 2147483647 w 2222"/>
                  <a:gd name="T55" fmla="*/ 0 h 549"/>
                  <a:gd name="T56" fmla="*/ 2147483647 w 2222"/>
                  <a:gd name="T57" fmla="*/ 0 h 549"/>
                  <a:gd name="T58" fmla="*/ 2147483647 w 2222"/>
                  <a:gd name="T59" fmla="*/ 0 h 549"/>
                  <a:gd name="T60" fmla="*/ 2147483647 w 2222"/>
                  <a:gd name="T61" fmla="*/ 0 h 549"/>
                  <a:gd name="T62" fmla="*/ 2147483647 w 2222"/>
                  <a:gd name="T63" fmla="*/ 0 h 549"/>
                  <a:gd name="T64" fmla="*/ 2147483647 w 2222"/>
                  <a:gd name="T65" fmla="*/ 0 h 549"/>
                  <a:gd name="T66" fmla="*/ 2147483647 w 2222"/>
                  <a:gd name="T67" fmla="*/ 0 h 549"/>
                  <a:gd name="T68" fmla="*/ 0 w 2222"/>
                  <a:gd name="T69" fmla="*/ 0 h 549"/>
                  <a:gd name="T70" fmla="*/ 2147483647 w 2222"/>
                  <a:gd name="T71" fmla="*/ 0 h 5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222"/>
                  <a:gd name="T109" fmla="*/ 0 h 549"/>
                  <a:gd name="T110" fmla="*/ 2222 w 2222"/>
                  <a:gd name="T111" fmla="*/ 549 h 54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222" h="549">
                    <a:moveTo>
                      <a:pt x="1893" y="0"/>
                    </a:moveTo>
                    <a:lnTo>
                      <a:pt x="1894" y="15"/>
                    </a:lnTo>
                    <a:lnTo>
                      <a:pt x="1895" y="30"/>
                    </a:lnTo>
                    <a:lnTo>
                      <a:pt x="1898" y="44"/>
                    </a:lnTo>
                    <a:lnTo>
                      <a:pt x="1900" y="57"/>
                    </a:lnTo>
                    <a:lnTo>
                      <a:pt x="1903" y="68"/>
                    </a:lnTo>
                    <a:lnTo>
                      <a:pt x="1907" y="80"/>
                    </a:lnTo>
                    <a:lnTo>
                      <a:pt x="1913" y="91"/>
                    </a:lnTo>
                    <a:lnTo>
                      <a:pt x="1918" y="101"/>
                    </a:lnTo>
                    <a:lnTo>
                      <a:pt x="1923" y="111"/>
                    </a:lnTo>
                    <a:lnTo>
                      <a:pt x="1930" y="120"/>
                    </a:lnTo>
                    <a:lnTo>
                      <a:pt x="1938" y="128"/>
                    </a:lnTo>
                    <a:lnTo>
                      <a:pt x="1946" y="135"/>
                    </a:lnTo>
                    <a:lnTo>
                      <a:pt x="1954" y="142"/>
                    </a:lnTo>
                    <a:lnTo>
                      <a:pt x="1963" y="149"/>
                    </a:lnTo>
                    <a:lnTo>
                      <a:pt x="1973" y="155"/>
                    </a:lnTo>
                    <a:lnTo>
                      <a:pt x="1982" y="161"/>
                    </a:lnTo>
                    <a:lnTo>
                      <a:pt x="2004" y="172"/>
                    </a:lnTo>
                    <a:lnTo>
                      <a:pt x="2028" y="181"/>
                    </a:lnTo>
                    <a:lnTo>
                      <a:pt x="2054" y="188"/>
                    </a:lnTo>
                    <a:lnTo>
                      <a:pt x="2082" y="195"/>
                    </a:lnTo>
                    <a:lnTo>
                      <a:pt x="2143" y="207"/>
                    </a:lnTo>
                    <a:lnTo>
                      <a:pt x="2210" y="219"/>
                    </a:lnTo>
                    <a:lnTo>
                      <a:pt x="2216" y="226"/>
                    </a:lnTo>
                    <a:lnTo>
                      <a:pt x="2220" y="233"/>
                    </a:lnTo>
                    <a:lnTo>
                      <a:pt x="2222" y="239"/>
                    </a:lnTo>
                    <a:lnTo>
                      <a:pt x="2222" y="244"/>
                    </a:lnTo>
                    <a:lnTo>
                      <a:pt x="2220" y="250"/>
                    </a:lnTo>
                    <a:lnTo>
                      <a:pt x="2218" y="255"/>
                    </a:lnTo>
                    <a:lnTo>
                      <a:pt x="2215" y="260"/>
                    </a:lnTo>
                    <a:lnTo>
                      <a:pt x="2210" y="264"/>
                    </a:lnTo>
                    <a:lnTo>
                      <a:pt x="2201" y="274"/>
                    </a:lnTo>
                    <a:lnTo>
                      <a:pt x="2189" y="283"/>
                    </a:lnTo>
                    <a:lnTo>
                      <a:pt x="2184" y="287"/>
                    </a:lnTo>
                    <a:lnTo>
                      <a:pt x="2179" y="291"/>
                    </a:lnTo>
                    <a:lnTo>
                      <a:pt x="2176" y="296"/>
                    </a:lnTo>
                    <a:lnTo>
                      <a:pt x="2172" y="302"/>
                    </a:lnTo>
                    <a:lnTo>
                      <a:pt x="2150" y="303"/>
                    </a:lnTo>
                    <a:lnTo>
                      <a:pt x="2129" y="306"/>
                    </a:lnTo>
                    <a:lnTo>
                      <a:pt x="2108" y="308"/>
                    </a:lnTo>
                    <a:lnTo>
                      <a:pt x="2089" y="311"/>
                    </a:lnTo>
                    <a:lnTo>
                      <a:pt x="2069" y="315"/>
                    </a:lnTo>
                    <a:lnTo>
                      <a:pt x="2051" y="318"/>
                    </a:lnTo>
                    <a:lnTo>
                      <a:pt x="2034" y="323"/>
                    </a:lnTo>
                    <a:lnTo>
                      <a:pt x="2017" y="329"/>
                    </a:lnTo>
                    <a:lnTo>
                      <a:pt x="2002" y="334"/>
                    </a:lnTo>
                    <a:lnTo>
                      <a:pt x="1987" y="340"/>
                    </a:lnTo>
                    <a:lnTo>
                      <a:pt x="1974" y="345"/>
                    </a:lnTo>
                    <a:lnTo>
                      <a:pt x="1960" y="352"/>
                    </a:lnTo>
                    <a:lnTo>
                      <a:pt x="1948" y="358"/>
                    </a:lnTo>
                    <a:lnTo>
                      <a:pt x="1936" y="365"/>
                    </a:lnTo>
                    <a:lnTo>
                      <a:pt x="1926" y="372"/>
                    </a:lnTo>
                    <a:lnTo>
                      <a:pt x="1916" y="379"/>
                    </a:lnTo>
                    <a:lnTo>
                      <a:pt x="1907" y="388"/>
                    </a:lnTo>
                    <a:lnTo>
                      <a:pt x="1899" y="395"/>
                    </a:lnTo>
                    <a:lnTo>
                      <a:pt x="1892" y="402"/>
                    </a:lnTo>
                    <a:lnTo>
                      <a:pt x="1886" y="410"/>
                    </a:lnTo>
                    <a:lnTo>
                      <a:pt x="1880" y="417"/>
                    </a:lnTo>
                    <a:lnTo>
                      <a:pt x="1875" y="425"/>
                    </a:lnTo>
                    <a:lnTo>
                      <a:pt x="1872" y="432"/>
                    </a:lnTo>
                    <a:lnTo>
                      <a:pt x="1869" y="439"/>
                    </a:lnTo>
                    <a:lnTo>
                      <a:pt x="1867" y="448"/>
                    </a:lnTo>
                    <a:lnTo>
                      <a:pt x="1866" y="455"/>
                    </a:lnTo>
                    <a:lnTo>
                      <a:pt x="1865" y="462"/>
                    </a:lnTo>
                    <a:lnTo>
                      <a:pt x="1866" y="469"/>
                    </a:lnTo>
                    <a:lnTo>
                      <a:pt x="1867" y="475"/>
                    </a:lnTo>
                    <a:lnTo>
                      <a:pt x="1869" y="482"/>
                    </a:lnTo>
                    <a:lnTo>
                      <a:pt x="1872" y="488"/>
                    </a:lnTo>
                    <a:lnTo>
                      <a:pt x="1876" y="492"/>
                    </a:lnTo>
                    <a:lnTo>
                      <a:pt x="33" y="549"/>
                    </a:lnTo>
                    <a:lnTo>
                      <a:pt x="0" y="139"/>
                    </a:lnTo>
                    <a:lnTo>
                      <a:pt x="1893" y="0"/>
                    </a:lnTo>
                    <a:close/>
                  </a:path>
                </a:pathLst>
              </a:custGeom>
              <a:solidFill>
                <a:srgbClr val="007CC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/>
              </a:p>
            </p:txBody>
          </p:sp>
          <p:sp>
            <p:nvSpPr>
              <p:cNvPr id="460250" name="Freeform 34"/>
              <p:cNvSpPr>
                <a:spLocks/>
              </p:cNvSpPr>
              <p:nvPr/>
            </p:nvSpPr>
            <p:spPr bwMode="auto">
              <a:xfrm>
                <a:off x="4521200" y="2887657"/>
                <a:ext cx="825500" cy="198438"/>
              </a:xfrm>
              <a:custGeom>
                <a:avLst/>
                <a:gdLst>
                  <a:gd name="T0" fmla="*/ 0 w 2079"/>
                  <a:gd name="T1" fmla="*/ 0 h 502"/>
                  <a:gd name="T2" fmla="*/ 0 w 2079"/>
                  <a:gd name="T3" fmla="*/ 0 h 502"/>
                  <a:gd name="T4" fmla="*/ 0 w 2079"/>
                  <a:gd name="T5" fmla="*/ 0 h 502"/>
                  <a:gd name="T6" fmla="*/ 0 w 2079"/>
                  <a:gd name="T7" fmla="*/ 0 h 502"/>
                  <a:gd name="T8" fmla="*/ 0 w 2079"/>
                  <a:gd name="T9" fmla="*/ 0 h 502"/>
                  <a:gd name="T10" fmla="*/ 0 w 2079"/>
                  <a:gd name="T11" fmla="*/ 0 h 502"/>
                  <a:gd name="T12" fmla="*/ 0 w 2079"/>
                  <a:gd name="T13" fmla="*/ 0 h 502"/>
                  <a:gd name="T14" fmla="*/ 0 w 2079"/>
                  <a:gd name="T15" fmla="*/ 0 h 502"/>
                  <a:gd name="T16" fmla="*/ 0 w 2079"/>
                  <a:gd name="T17" fmla="*/ 0 h 502"/>
                  <a:gd name="T18" fmla="*/ 0 w 2079"/>
                  <a:gd name="T19" fmla="*/ 0 h 502"/>
                  <a:gd name="T20" fmla="*/ 0 w 2079"/>
                  <a:gd name="T21" fmla="*/ 0 h 502"/>
                  <a:gd name="T22" fmla="*/ 0 w 2079"/>
                  <a:gd name="T23" fmla="*/ 0 h 502"/>
                  <a:gd name="T24" fmla="*/ 0 w 2079"/>
                  <a:gd name="T25" fmla="*/ 0 h 502"/>
                  <a:gd name="T26" fmla="*/ 0 w 2079"/>
                  <a:gd name="T27" fmla="*/ 0 h 502"/>
                  <a:gd name="T28" fmla="*/ 0 w 2079"/>
                  <a:gd name="T29" fmla="*/ 0 h 502"/>
                  <a:gd name="T30" fmla="*/ 0 w 2079"/>
                  <a:gd name="T31" fmla="*/ 0 h 502"/>
                  <a:gd name="T32" fmla="*/ 0 w 2079"/>
                  <a:gd name="T33" fmla="*/ 0 h 502"/>
                  <a:gd name="T34" fmla="*/ 0 w 2079"/>
                  <a:gd name="T35" fmla="*/ 0 h 502"/>
                  <a:gd name="T36" fmla="*/ 0 w 2079"/>
                  <a:gd name="T37" fmla="*/ 0 h 502"/>
                  <a:gd name="T38" fmla="*/ 0 w 2079"/>
                  <a:gd name="T39" fmla="*/ 0 h 502"/>
                  <a:gd name="T40" fmla="*/ 0 w 2079"/>
                  <a:gd name="T41" fmla="*/ 0 h 502"/>
                  <a:gd name="T42" fmla="*/ 0 w 2079"/>
                  <a:gd name="T43" fmla="*/ 0 h 502"/>
                  <a:gd name="T44" fmla="*/ 0 w 2079"/>
                  <a:gd name="T45" fmla="*/ 0 h 502"/>
                  <a:gd name="T46" fmla="*/ 0 w 2079"/>
                  <a:gd name="T47" fmla="*/ 0 h 502"/>
                  <a:gd name="T48" fmla="*/ 0 w 2079"/>
                  <a:gd name="T49" fmla="*/ 0 h 502"/>
                  <a:gd name="T50" fmla="*/ 0 w 2079"/>
                  <a:gd name="T51" fmla="*/ 0 h 502"/>
                  <a:gd name="T52" fmla="*/ 0 w 2079"/>
                  <a:gd name="T53" fmla="*/ 0 h 502"/>
                  <a:gd name="T54" fmla="*/ 0 w 2079"/>
                  <a:gd name="T55" fmla="*/ 0 h 502"/>
                  <a:gd name="T56" fmla="*/ 0 w 2079"/>
                  <a:gd name="T57" fmla="*/ 0 h 502"/>
                  <a:gd name="T58" fmla="*/ 0 w 2079"/>
                  <a:gd name="T59" fmla="*/ 0 h 502"/>
                  <a:gd name="T60" fmla="*/ 0 w 2079"/>
                  <a:gd name="T61" fmla="*/ 0 h 502"/>
                  <a:gd name="T62" fmla="*/ 0 w 2079"/>
                  <a:gd name="T63" fmla="*/ 0 h 502"/>
                  <a:gd name="T64" fmla="*/ 0 w 2079"/>
                  <a:gd name="T65" fmla="*/ 0 h 502"/>
                  <a:gd name="T66" fmla="*/ 0 w 2079"/>
                  <a:gd name="T67" fmla="*/ 0 h 502"/>
                  <a:gd name="T68" fmla="*/ 0 w 2079"/>
                  <a:gd name="T69" fmla="*/ 0 h 502"/>
                  <a:gd name="T70" fmla="*/ 0 w 2079"/>
                  <a:gd name="T71" fmla="*/ 0 h 502"/>
                  <a:gd name="T72" fmla="*/ 0 w 2079"/>
                  <a:gd name="T73" fmla="*/ 0 h 502"/>
                  <a:gd name="T74" fmla="*/ 0 w 2079"/>
                  <a:gd name="T75" fmla="*/ 0 h 502"/>
                  <a:gd name="T76" fmla="*/ 0 w 2079"/>
                  <a:gd name="T77" fmla="*/ 0 h 502"/>
                  <a:gd name="T78" fmla="*/ 0 w 2079"/>
                  <a:gd name="T79" fmla="*/ 0 h 502"/>
                  <a:gd name="T80" fmla="*/ 0 w 2079"/>
                  <a:gd name="T81" fmla="*/ 0 h 502"/>
                  <a:gd name="T82" fmla="*/ 0 w 2079"/>
                  <a:gd name="T83" fmla="*/ 0 h 502"/>
                  <a:gd name="T84" fmla="*/ 0 w 2079"/>
                  <a:gd name="T85" fmla="*/ 0 h 502"/>
                  <a:gd name="T86" fmla="*/ 0 w 2079"/>
                  <a:gd name="T87" fmla="*/ 0 h 502"/>
                  <a:gd name="T88" fmla="*/ 0 w 2079"/>
                  <a:gd name="T89" fmla="*/ 0 h 502"/>
                  <a:gd name="T90" fmla="*/ 0 w 2079"/>
                  <a:gd name="T91" fmla="*/ 0 h 502"/>
                  <a:gd name="T92" fmla="*/ 0 w 2079"/>
                  <a:gd name="T93" fmla="*/ 0 h 502"/>
                  <a:gd name="T94" fmla="*/ 0 w 2079"/>
                  <a:gd name="T95" fmla="*/ 0 h 502"/>
                  <a:gd name="T96" fmla="*/ 0 w 2079"/>
                  <a:gd name="T97" fmla="*/ 0 h 502"/>
                  <a:gd name="T98" fmla="*/ 0 w 2079"/>
                  <a:gd name="T99" fmla="*/ 0 h 502"/>
                  <a:gd name="T100" fmla="*/ 0 w 2079"/>
                  <a:gd name="T101" fmla="*/ 0 h 502"/>
                  <a:gd name="T102" fmla="*/ 2147483647 w 2079"/>
                  <a:gd name="T103" fmla="*/ 0 h 502"/>
                  <a:gd name="T104" fmla="*/ 2147483647 w 2079"/>
                  <a:gd name="T105" fmla="*/ 0 h 502"/>
                  <a:gd name="T106" fmla="*/ 0 w 2079"/>
                  <a:gd name="T107" fmla="*/ 0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79"/>
                  <a:gd name="T163" fmla="*/ 0 h 502"/>
                  <a:gd name="T164" fmla="*/ 2079 w 2079"/>
                  <a:gd name="T165" fmla="*/ 502 h 50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79" h="502">
                    <a:moveTo>
                      <a:pt x="0" y="0"/>
                    </a:moveTo>
                    <a:lnTo>
                      <a:pt x="0" y="15"/>
                    </a:lnTo>
                    <a:lnTo>
                      <a:pt x="1" y="28"/>
                    </a:lnTo>
                    <a:lnTo>
                      <a:pt x="2" y="41"/>
                    </a:lnTo>
                    <a:lnTo>
                      <a:pt x="4" y="53"/>
                    </a:lnTo>
                    <a:lnTo>
                      <a:pt x="8" y="64"/>
                    </a:lnTo>
                    <a:lnTo>
                      <a:pt x="12" y="73"/>
                    </a:lnTo>
                    <a:lnTo>
                      <a:pt x="17" y="81"/>
                    </a:lnTo>
                    <a:lnTo>
                      <a:pt x="23" y="89"/>
                    </a:lnTo>
                    <a:lnTo>
                      <a:pt x="29" y="95"/>
                    </a:lnTo>
                    <a:lnTo>
                      <a:pt x="36" y="101"/>
                    </a:lnTo>
                    <a:lnTo>
                      <a:pt x="43" y="107"/>
                    </a:lnTo>
                    <a:lnTo>
                      <a:pt x="51" y="112"/>
                    </a:lnTo>
                    <a:lnTo>
                      <a:pt x="69" y="120"/>
                    </a:lnTo>
                    <a:lnTo>
                      <a:pt x="88" y="126"/>
                    </a:lnTo>
                    <a:lnTo>
                      <a:pt x="131" y="135"/>
                    </a:lnTo>
                    <a:lnTo>
                      <a:pt x="177" y="146"/>
                    </a:lnTo>
                    <a:lnTo>
                      <a:pt x="200" y="153"/>
                    </a:lnTo>
                    <a:lnTo>
                      <a:pt x="225" y="161"/>
                    </a:lnTo>
                    <a:lnTo>
                      <a:pt x="237" y="166"/>
                    </a:lnTo>
                    <a:lnTo>
                      <a:pt x="248" y="172"/>
                    </a:lnTo>
                    <a:lnTo>
                      <a:pt x="260" y="178"/>
                    </a:lnTo>
                    <a:lnTo>
                      <a:pt x="271" y="185"/>
                    </a:lnTo>
                    <a:lnTo>
                      <a:pt x="305" y="192"/>
                    </a:lnTo>
                    <a:lnTo>
                      <a:pt x="333" y="200"/>
                    </a:lnTo>
                    <a:lnTo>
                      <a:pt x="354" y="208"/>
                    </a:lnTo>
                    <a:lnTo>
                      <a:pt x="370" y="216"/>
                    </a:lnTo>
                    <a:lnTo>
                      <a:pt x="380" y="224"/>
                    </a:lnTo>
                    <a:lnTo>
                      <a:pt x="386" y="233"/>
                    </a:lnTo>
                    <a:lnTo>
                      <a:pt x="387" y="242"/>
                    </a:lnTo>
                    <a:lnTo>
                      <a:pt x="383" y="250"/>
                    </a:lnTo>
                    <a:lnTo>
                      <a:pt x="378" y="260"/>
                    </a:lnTo>
                    <a:lnTo>
                      <a:pt x="367" y="269"/>
                    </a:lnTo>
                    <a:lnTo>
                      <a:pt x="353" y="279"/>
                    </a:lnTo>
                    <a:lnTo>
                      <a:pt x="336" y="288"/>
                    </a:lnTo>
                    <a:lnTo>
                      <a:pt x="298" y="308"/>
                    </a:lnTo>
                    <a:lnTo>
                      <a:pt x="253" y="328"/>
                    </a:lnTo>
                    <a:lnTo>
                      <a:pt x="204" y="349"/>
                    </a:lnTo>
                    <a:lnTo>
                      <a:pt x="156" y="370"/>
                    </a:lnTo>
                    <a:lnTo>
                      <a:pt x="131" y="379"/>
                    </a:lnTo>
                    <a:lnTo>
                      <a:pt x="109" y="390"/>
                    </a:lnTo>
                    <a:lnTo>
                      <a:pt x="88" y="401"/>
                    </a:lnTo>
                    <a:lnTo>
                      <a:pt x="68" y="411"/>
                    </a:lnTo>
                    <a:lnTo>
                      <a:pt x="50" y="422"/>
                    </a:lnTo>
                    <a:lnTo>
                      <a:pt x="36" y="432"/>
                    </a:lnTo>
                    <a:lnTo>
                      <a:pt x="23" y="443"/>
                    </a:lnTo>
                    <a:lnTo>
                      <a:pt x="15" y="452"/>
                    </a:lnTo>
                    <a:lnTo>
                      <a:pt x="10" y="463"/>
                    </a:lnTo>
                    <a:lnTo>
                      <a:pt x="9" y="472"/>
                    </a:lnTo>
                    <a:lnTo>
                      <a:pt x="11" y="483"/>
                    </a:lnTo>
                    <a:lnTo>
                      <a:pt x="19" y="492"/>
                    </a:lnTo>
                    <a:lnTo>
                      <a:pt x="2038" y="502"/>
                    </a:lnTo>
                    <a:lnTo>
                      <a:pt x="2079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/>
              </a:p>
            </p:txBody>
          </p:sp>
        </p:grpSp>
        <p:sp>
          <p:nvSpPr>
            <p:cNvPr id="460251" name="Rectangle 42"/>
            <p:cNvSpPr>
              <a:spLocks noChangeArrowheads="1"/>
            </p:cNvSpPr>
            <p:nvPr/>
          </p:nvSpPr>
          <p:spPr bwMode="auto">
            <a:xfrm>
              <a:off x="4776204" y="2671757"/>
              <a:ext cx="348109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>
                  <a:solidFill>
                    <a:srgbClr val="FFFFFF"/>
                  </a:solidFill>
                </a:rPr>
                <a:t>ICOS</a:t>
              </a:r>
              <a:endParaRPr lang="en-US" sz="1400" b="1"/>
            </a:p>
          </p:txBody>
        </p:sp>
        <p:sp>
          <p:nvSpPr>
            <p:cNvPr id="460252" name="Rectangle 45"/>
            <p:cNvSpPr>
              <a:spLocks noChangeArrowheads="1"/>
            </p:cNvSpPr>
            <p:nvPr/>
          </p:nvSpPr>
          <p:spPr bwMode="auto">
            <a:xfrm>
              <a:off x="3941198" y="2681282"/>
              <a:ext cx="423449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>
                  <a:solidFill>
                    <a:srgbClr val="FFFFFF"/>
                  </a:solidFill>
                </a:rPr>
                <a:t>ICOSL</a:t>
              </a:r>
              <a:endParaRPr lang="en-US" sz="1400" b="1"/>
            </a:p>
          </p:txBody>
        </p:sp>
      </p:grpSp>
      <p:sp>
        <p:nvSpPr>
          <p:cNvPr id="460253" name="Freeform 9"/>
          <p:cNvSpPr>
            <a:spLocks/>
          </p:cNvSpPr>
          <p:nvPr/>
        </p:nvSpPr>
        <p:spPr bwMode="auto">
          <a:xfrm>
            <a:off x="2568575" y="5916613"/>
            <a:ext cx="7054850" cy="25400"/>
          </a:xfrm>
          <a:custGeom>
            <a:avLst/>
            <a:gdLst>
              <a:gd name="T0" fmla="*/ 0 w 17774"/>
              <a:gd name="T1" fmla="*/ 0 h 65"/>
              <a:gd name="T2" fmla="*/ 0 w 17774"/>
              <a:gd name="T3" fmla="*/ 0 h 65"/>
              <a:gd name="T4" fmla="*/ 2147483647 w 17774"/>
              <a:gd name="T5" fmla="*/ 0 h 65"/>
              <a:gd name="T6" fmla="*/ 2147483647 w 17774"/>
              <a:gd name="T7" fmla="*/ 0 h 65"/>
              <a:gd name="T8" fmla="*/ 0 w 17774"/>
              <a:gd name="T9" fmla="*/ 0 h 65"/>
              <a:gd name="T10" fmla="*/ 0 w 17774"/>
              <a:gd name="T11" fmla="*/ 0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7774"/>
              <a:gd name="T19" fmla="*/ 0 h 65"/>
              <a:gd name="T20" fmla="*/ 17774 w 17774"/>
              <a:gd name="T21" fmla="*/ 65 h 6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7774" h="65">
                <a:moveTo>
                  <a:pt x="0" y="0"/>
                </a:moveTo>
                <a:lnTo>
                  <a:pt x="0" y="65"/>
                </a:lnTo>
                <a:lnTo>
                  <a:pt x="17774" y="65"/>
                </a:lnTo>
                <a:lnTo>
                  <a:pt x="177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pic>
        <p:nvPicPr>
          <p:cNvPr id="46025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26039" y="5205413"/>
            <a:ext cx="1844675" cy="44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60255" name="Freeform 5"/>
          <p:cNvSpPr>
            <a:spLocks/>
          </p:cNvSpPr>
          <p:nvPr/>
        </p:nvSpPr>
        <p:spPr bwMode="auto">
          <a:xfrm>
            <a:off x="2568575" y="1347788"/>
            <a:ext cx="7054850" cy="25400"/>
          </a:xfrm>
          <a:custGeom>
            <a:avLst/>
            <a:gdLst>
              <a:gd name="T0" fmla="*/ 2147483647 w 17774"/>
              <a:gd name="T1" fmla="*/ 0 h 65"/>
              <a:gd name="T2" fmla="*/ 2147483647 w 17774"/>
              <a:gd name="T3" fmla="*/ 0 h 65"/>
              <a:gd name="T4" fmla="*/ 0 w 17774"/>
              <a:gd name="T5" fmla="*/ 0 h 65"/>
              <a:gd name="T6" fmla="*/ 0 w 17774"/>
              <a:gd name="T7" fmla="*/ 0 h 65"/>
              <a:gd name="T8" fmla="*/ 2147483647 w 17774"/>
              <a:gd name="T9" fmla="*/ 0 h 65"/>
              <a:gd name="T10" fmla="*/ 2147483647 w 17774"/>
              <a:gd name="T11" fmla="*/ 0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7774"/>
              <a:gd name="T19" fmla="*/ 0 h 65"/>
              <a:gd name="T20" fmla="*/ 17774 w 17774"/>
              <a:gd name="T21" fmla="*/ 65 h 6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7774" h="65">
                <a:moveTo>
                  <a:pt x="17774" y="65"/>
                </a:moveTo>
                <a:lnTo>
                  <a:pt x="17774" y="0"/>
                </a:lnTo>
                <a:lnTo>
                  <a:pt x="0" y="0"/>
                </a:lnTo>
                <a:lnTo>
                  <a:pt x="0" y="65"/>
                </a:lnTo>
                <a:lnTo>
                  <a:pt x="17774" y="6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grpSp>
        <p:nvGrpSpPr>
          <p:cNvPr id="460256" name="Group 539"/>
          <p:cNvGrpSpPr>
            <a:grpSpLocks/>
          </p:cNvGrpSpPr>
          <p:nvPr/>
        </p:nvGrpSpPr>
        <p:grpSpPr bwMode="auto">
          <a:xfrm>
            <a:off x="5187950" y="4545014"/>
            <a:ext cx="1766888" cy="401637"/>
            <a:chOff x="3676650" y="4143380"/>
            <a:chExt cx="1766888" cy="402156"/>
          </a:xfrm>
        </p:grpSpPr>
        <p:grpSp>
          <p:nvGrpSpPr>
            <p:cNvPr id="460257" name="Group 537"/>
            <p:cNvGrpSpPr>
              <a:grpSpLocks/>
            </p:cNvGrpSpPr>
            <p:nvPr/>
          </p:nvGrpSpPr>
          <p:grpSpPr bwMode="auto">
            <a:xfrm>
              <a:off x="3676650" y="4324873"/>
              <a:ext cx="1766888" cy="220663"/>
              <a:chOff x="3676650" y="4429132"/>
              <a:chExt cx="1766888" cy="220663"/>
            </a:xfrm>
          </p:grpSpPr>
          <p:sp>
            <p:nvSpPr>
              <p:cNvPr id="460258" name="Freeform 15"/>
              <p:cNvSpPr>
                <a:spLocks/>
              </p:cNvSpPr>
              <p:nvPr/>
            </p:nvSpPr>
            <p:spPr bwMode="auto">
              <a:xfrm>
                <a:off x="3676650" y="4429132"/>
                <a:ext cx="863600" cy="215900"/>
              </a:xfrm>
              <a:custGeom>
                <a:avLst/>
                <a:gdLst>
                  <a:gd name="T0" fmla="*/ 0 w 2179"/>
                  <a:gd name="T1" fmla="*/ 0 h 543"/>
                  <a:gd name="T2" fmla="*/ 0 w 2179"/>
                  <a:gd name="T3" fmla="*/ 0 h 543"/>
                  <a:gd name="T4" fmla="*/ 0 w 2179"/>
                  <a:gd name="T5" fmla="*/ 0 h 543"/>
                  <a:gd name="T6" fmla="*/ 0 w 2179"/>
                  <a:gd name="T7" fmla="*/ 0 h 543"/>
                  <a:gd name="T8" fmla="*/ 0 w 2179"/>
                  <a:gd name="T9" fmla="*/ 0 h 543"/>
                  <a:gd name="T10" fmla="*/ 0 w 2179"/>
                  <a:gd name="T11" fmla="*/ 0 h 543"/>
                  <a:gd name="T12" fmla="*/ 0 w 2179"/>
                  <a:gd name="T13" fmla="*/ 0 h 543"/>
                  <a:gd name="T14" fmla="*/ 0 w 2179"/>
                  <a:gd name="T15" fmla="*/ 0 h 543"/>
                  <a:gd name="T16" fmla="*/ 0 w 2179"/>
                  <a:gd name="T17" fmla="*/ 0 h 543"/>
                  <a:gd name="T18" fmla="*/ 0 w 2179"/>
                  <a:gd name="T19" fmla="*/ 0 h 543"/>
                  <a:gd name="T20" fmla="*/ 0 w 2179"/>
                  <a:gd name="T21" fmla="*/ 0 h 543"/>
                  <a:gd name="T22" fmla="*/ 0 w 2179"/>
                  <a:gd name="T23" fmla="*/ 0 h 543"/>
                  <a:gd name="T24" fmla="*/ 0 w 2179"/>
                  <a:gd name="T25" fmla="*/ 0 h 543"/>
                  <a:gd name="T26" fmla="*/ 0 w 2179"/>
                  <a:gd name="T27" fmla="*/ 0 h 543"/>
                  <a:gd name="T28" fmla="*/ 0 w 2179"/>
                  <a:gd name="T29" fmla="*/ 0 h 543"/>
                  <a:gd name="T30" fmla="*/ 0 w 2179"/>
                  <a:gd name="T31" fmla="*/ 0 h 543"/>
                  <a:gd name="T32" fmla="*/ 0 w 2179"/>
                  <a:gd name="T33" fmla="*/ 0 h 543"/>
                  <a:gd name="T34" fmla="*/ 0 w 2179"/>
                  <a:gd name="T35" fmla="*/ 0 h 543"/>
                  <a:gd name="T36" fmla="*/ 0 w 2179"/>
                  <a:gd name="T37" fmla="*/ 0 h 543"/>
                  <a:gd name="T38" fmla="*/ 0 w 2179"/>
                  <a:gd name="T39" fmla="*/ 0 h 543"/>
                  <a:gd name="T40" fmla="*/ 0 w 2179"/>
                  <a:gd name="T41" fmla="*/ 0 h 543"/>
                  <a:gd name="T42" fmla="*/ 0 w 2179"/>
                  <a:gd name="T43" fmla="*/ 0 h 543"/>
                  <a:gd name="T44" fmla="*/ 0 w 2179"/>
                  <a:gd name="T45" fmla="*/ 0 h 543"/>
                  <a:gd name="T46" fmla="*/ 0 w 2179"/>
                  <a:gd name="T47" fmla="*/ 0 h 543"/>
                  <a:gd name="T48" fmla="*/ 0 w 2179"/>
                  <a:gd name="T49" fmla="*/ 0 h 543"/>
                  <a:gd name="T50" fmla="*/ 0 w 2179"/>
                  <a:gd name="T51" fmla="*/ 0 h 54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179"/>
                  <a:gd name="T79" fmla="*/ 0 h 543"/>
                  <a:gd name="T80" fmla="*/ 2179 w 2179"/>
                  <a:gd name="T81" fmla="*/ 543 h 54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179" h="543">
                    <a:moveTo>
                      <a:pt x="37" y="181"/>
                    </a:moveTo>
                    <a:lnTo>
                      <a:pt x="2179" y="0"/>
                    </a:lnTo>
                    <a:lnTo>
                      <a:pt x="2055" y="162"/>
                    </a:lnTo>
                    <a:lnTo>
                      <a:pt x="2047" y="169"/>
                    </a:lnTo>
                    <a:lnTo>
                      <a:pt x="2026" y="188"/>
                    </a:lnTo>
                    <a:lnTo>
                      <a:pt x="2012" y="202"/>
                    </a:lnTo>
                    <a:lnTo>
                      <a:pt x="1997" y="219"/>
                    </a:lnTo>
                    <a:lnTo>
                      <a:pt x="1979" y="239"/>
                    </a:lnTo>
                    <a:lnTo>
                      <a:pt x="1963" y="262"/>
                    </a:lnTo>
                    <a:lnTo>
                      <a:pt x="1945" y="286"/>
                    </a:lnTo>
                    <a:lnTo>
                      <a:pt x="1927" y="313"/>
                    </a:lnTo>
                    <a:lnTo>
                      <a:pt x="1920" y="327"/>
                    </a:lnTo>
                    <a:lnTo>
                      <a:pt x="1912" y="343"/>
                    </a:lnTo>
                    <a:lnTo>
                      <a:pt x="1905" y="358"/>
                    </a:lnTo>
                    <a:lnTo>
                      <a:pt x="1898" y="373"/>
                    </a:lnTo>
                    <a:lnTo>
                      <a:pt x="1892" y="390"/>
                    </a:lnTo>
                    <a:lnTo>
                      <a:pt x="1886" y="407"/>
                    </a:lnTo>
                    <a:lnTo>
                      <a:pt x="1882" y="424"/>
                    </a:lnTo>
                    <a:lnTo>
                      <a:pt x="1877" y="442"/>
                    </a:lnTo>
                    <a:lnTo>
                      <a:pt x="1873" y="460"/>
                    </a:lnTo>
                    <a:lnTo>
                      <a:pt x="1871" y="479"/>
                    </a:lnTo>
                    <a:lnTo>
                      <a:pt x="1870" y="498"/>
                    </a:lnTo>
                    <a:lnTo>
                      <a:pt x="1869" y="518"/>
                    </a:lnTo>
                    <a:lnTo>
                      <a:pt x="894" y="505"/>
                    </a:lnTo>
                    <a:lnTo>
                      <a:pt x="0" y="543"/>
                    </a:lnTo>
                    <a:lnTo>
                      <a:pt x="37" y="181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/>
              </a:p>
            </p:txBody>
          </p:sp>
          <p:sp>
            <p:nvSpPr>
              <p:cNvPr id="460259" name="Freeform 19"/>
              <p:cNvSpPr>
                <a:spLocks/>
              </p:cNvSpPr>
              <p:nvPr/>
            </p:nvSpPr>
            <p:spPr bwMode="auto">
              <a:xfrm>
                <a:off x="4502150" y="4430720"/>
                <a:ext cx="941388" cy="219075"/>
              </a:xfrm>
              <a:custGeom>
                <a:avLst/>
                <a:gdLst>
                  <a:gd name="T0" fmla="*/ 0 w 2372"/>
                  <a:gd name="T1" fmla="*/ 0 h 553"/>
                  <a:gd name="T2" fmla="*/ 2147483647 w 2372"/>
                  <a:gd name="T3" fmla="*/ 0 h 553"/>
                  <a:gd name="T4" fmla="*/ 2147483647 w 2372"/>
                  <a:gd name="T5" fmla="*/ 0 h 553"/>
                  <a:gd name="T6" fmla="*/ 0 w 2372"/>
                  <a:gd name="T7" fmla="*/ 0 h 553"/>
                  <a:gd name="T8" fmla="*/ 0 w 2372"/>
                  <a:gd name="T9" fmla="*/ 0 h 553"/>
                  <a:gd name="T10" fmla="*/ 0 w 2372"/>
                  <a:gd name="T11" fmla="*/ 0 h 553"/>
                  <a:gd name="T12" fmla="*/ 0 w 2372"/>
                  <a:gd name="T13" fmla="*/ 0 h 553"/>
                  <a:gd name="T14" fmla="*/ 0 w 2372"/>
                  <a:gd name="T15" fmla="*/ 0 h 553"/>
                  <a:gd name="T16" fmla="*/ 0 w 2372"/>
                  <a:gd name="T17" fmla="*/ 0 h 553"/>
                  <a:gd name="T18" fmla="*/ 0 w 2372"/>
                  <a:gd name="T19" fmla="*/ 0 h 553"/>
                  <a:gd name="T20" fmla="*/ 0 w 2372"/>
                  <a:gd name="T21" fmla="*/ 0 h 553"/>
                  <a:gd name="T22" fmla="*/ 0 w 2372"/>
                  <a:gd name="T23" fmla="*/ 0 h 553"/>
                  <a:gd name="T24" fmla="*/ 0 w 2372"/>
                  <a:gd name="T25" fmla="*/ 0 h 553"/>
                  <a:gd name="T26" fmla="*/ 0 w 2372"/>
                  <a:gd name="T27" fmla="*/ 0 h 553"/>
                  <a:gd name="T28" fmla="*/ 0 w 2372"/>
                  <a:gd name="T29" fmla="*/ 0 h 553"/>
                  <a:gd name="T30" fmla="*/ 0 w 2372"/>
                  <a:gd name="T31" fmla="*/ 0 h 553"/>
                  <a:gd name="T32" fmla="*/ 0 w 2372"/>
                  <a:gd name="T33" fmla="*/ 0 h 553"/>
                  <a:gd name="T34" fmla="*/ 0 w 2372"/>
                  <a:gd name="T35" fmla="*/ 0 h 553"/>
                  <a:gd name="T36" fmla="*/ 0 w 2372"/>
                  <a:gd name="T37" fmla="*/ 0 h 553"/>
                  <a:gd name="T38" fmla="*/ 0 w 2372"/>
                  <a:gd name="T39" fmla="*/ 0 h 553"/>
                  <a:gd name="T40" fmla="*/ 0 w 2372"/>
                  <a:gd name="T41" fmla="*/ 0 h 553"/>
                  <a:gd name="T42" fmla="*/ 0 w 2372"/>
                  <a:gd name="T43" fmla="*/ 0 h 553"/>
                  <a:gd name="T44" fmla="*/ 0 w 2372"/>
                  <a:gd name="T45" fmla="*/ 0 h 553"/>
                  <a:gd name="T46" fmla="*/ 0 w 2372"/>
                  <a:gd name="T47" fmla="*/ 0 h 55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372"/>
                  <a:gd name="T73" fmla="*/ 0 h 553"/>
                  <a:gd name="T74" fmla="*/ 2372 w 2372"/>
                  <a:gd name="T75" fmla="*/ 553 h 55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372" h="553">
                    <a:moveTo>
                      <a:pt x="321" y="1"/>
                    </a:moveTo>
                    <a:lnTo>
                      <a:pt x="2372" y="171"/>
                    </a:lnTo>
                    <a:lnTo>
                      <a:pt x="2315" y="553"/>
                    </a:lnTo>
                    <a:lnTo>
                      <a:pt x="0" y="491"/>
                    </a:lnTo>
                    <a:lnTo>
                      <a:pt x="4" y="485"/>
                    </a:lnTo>
                    <a:lnTo>
                      <a:pt x="14" y="471"/>
                    </a:lnTo>
                    <a:lnTo>
                      <a:pt x="31" y="449"/>
                    </a:lnTo>
                    <a:lnTo>
                      <a:pt x="52" y="418"/>
                    </a:lnTo>
                    <a:lnTo>
                      <a:pt x="76" y="382"/>
                    </a:lnTo>
                    <a:lnTo>
                      <a:pt x="106" y="338"/>
                    </a:lnTo>
                    <a:lnTo>
                      <a:pt x="139" y="290"/>
                    </a:lnTo>
                    <a:lnTo>
                      <a:pt x="174" y="237"/>
                    </a:lnTo>
                    <a:lnTo>
                      <a:pt x="201" y="175"/>
                    </a:lnTo>
                    <a:lnTo>
                      <a:pt x="222" y="123"/>
                    </a:lnTo>
                    <a:lnTo>
                      <a:pt x="238" y="81"/>
                    </a:lnTo>
                    <a:lnTo>
                      <a:pt x="252" y="49"/>
                    </a:lnTo>
                    <a:lnTo>
                      <a:pt x="259" y="36"/>
                    </a:lnTo>
                    <a:lnTo>
                      <a:pt x="267" y="26"/>
                    </a:lnTo>
                    <a:lnTo>
                      <a:pt x="274" y="16"/>
                    </a:lnTo>
                    <a:lnTo>
                      <a:pt x="281" y="9"/>
                    </a:lnTo>
                    <a:lnTo>
                      <a:pt x="289" y="5"/>
                    </a:lnTo>
                    <a:lnTo>
                      <a:pt x="298" y="2"/>
                    </a:lnTo>
                    <a:lnTo>
                      <a:pt x="309" y="0"/>
                    </a:lnTo>
                    <a:lnTo>
                      <a:pt x="321" y="1"/>
                    </a:lnTo>
                    <a:close/>
                  </a:path>
                </a:pathLst>
              </a:custGeom>
              <a:solidFill>
                <a:srgbClr val="C9283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sp>
          <p:nvSpPr>
            <p:cNvPr id="460260" name="Rectangle 43"/>
            <p:cNvSpPr>
              <a:spLocks noChangeArrowheads="1"/>
            </p:cNvSpPr>
            <p:nvPr/>
          </p:nvSpPr>
          <p:spPr bwMode="auto">
            <a:xfrm>
              <a:off x="4851802" y="4143380"/>
              <a:ext cx="355867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>
                  <a:solidFill>
                    <a:srgbClr val="FFFFFF"/>
                  </a:solidFill>
                </a:rPr>
                <a:t>PD-1</a:t>
              </a:r>
              <a:endParaRPr lang="en-US" sz="1400" b="1"/>
            </a:p>
          </p:txBody>
        </p:sp>
        <p:sp>
          <p:nvSpPr>
            <p:cNvPr id="460261" name="Rectangle 46"/>
            <p:cNvSpPr>
              <a:spLocks noChangeArrowheads="1"/>
            </p:cNvSpPr>
            <p:nvPr/>
          </p:nvSpPr>
          <p:spPr bwMode="auto">
            <a:xfrm>
              <a:off x="3946520" y="4151318"/>
              <a:ext cx="431208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>
                  <a:solidFill>
                    <a:srgbClr val="FFFFFF"/>
                  </a:solidFill>
                </a:rPr>
                <a:t>PD-L1</a:t>
              </a:r>
              <a:endParaRPr lang="en-US" sz="1400" b="1"/>
            </a:p>
          </p:txBody>
        </p:sp>
      </p:grpSp>
      <p:grpSp>
        <p:nvGrpSpPr>
          <p:cNvPr id="460262" name="Group 555"/>
          <p:cNvGrpSpPr>
            <a:grpSpLocks/>
          </p:cNvGrpSpPr>
          <p:nvPr/>
        </p:nvGrpSpPr>
        <p:grpSpPr bwMode="auto">
          <a:xfrm>
            <a:off x="5148264" y="2212976"/>
            <a:ext cx="1749425" cy="415925"/>
            <a:chOff x="3627438" y="2071678"/>
            <a:chExt cx="1749425" cy="415666"/>
          </a:xfrm>
        </p:grpSpPr>
        <p:grpSp>
          <p:nvGrpSpPr>
            <p:cNvPr id="460263" name="Group 540"/>
            <p:cNvGrpSpPr>
              <a:grpSpLocks/>
            </p:cNvGrpSpPr>
            <p:nvPr/>
          </p:nvGrpSpPr>
          <p:grpSpPr bwMode="auto">
            <a:xfrm>
              <a:off x="3627438" y="2250806"/>
              <a:ext cx="1749425" cy="236538"/>
              <a:chOff x="3627438" y="2322503"/>
              <a:chExt cx="1749425" cy="236538"/>
            </a:xfrm>
          </p:grpSpPr>
          <p:sp>
            <p:nvSpPr>
              <p:cNvPr id="460264" name="Freeform 24"/>
              <p:cNvSpPr>
                <a:spLocks/>
              </p:cNvSpPr>
              <p:nvPr/>
            </p:nvSpPr>
            <p:spPr bwMode="auto">
              <a:xfrm>
                <a:off x="3627438" y="2346316"/>
                <a:ext cx="976313" cy="198438"/>
              </a:xfrm>
              <a:custGeom>
                <a:avLst/>
                <a:gdLst>
                  <a:gd name="T0" fmla="*/ 0 w 2459"/>
                  <a:gd name="T1" fmla="*/ 0 h 501"/>
                  <a:gd name="T2" fmla="*/ 0 w 2459"/>
                  <a:gd name="T3" fmla="*/ 0 h 501"/>
                  <a:gd name="T4" fmla="*/ 2147483647 w 2459"/>
                  <a:gd name="T5" fmla="*/ 0 h 501"/>
                  <a:gd name="T6" fmla="*/ 2147483647 w 2459"/>
                  <a:gd name="T7" fmla="*/ 0 h 501"/>
                  <a:gd name="T8" fmla="*/ 2147483647 w 2459"/>
                  <a:gd name="T9" fmla="*/ 0 h 501"/>
                  <a:gd name="T10" fmla="*/ 2147483647 w 2459"/>
                  <a:gd name="T11" fmla="*/ 0 h 501"/>
                  <a:gd name="T12" fmla="*/ 2147483647 w 2459"/>
                  <a:gd name="T13" fmla="*/ 0 h 501"/>
                  <a:gd name="T14" fmla="*/ 2147483647 w 2459"/>
                  <a:gd name="T15" fmla="*/ 0 h 501"/>
                  <a:gd name="T16" fmla="*/ 2147483647 w 2459"/>
                  <a:gd name="T17" fmla="*/ 0 h 501"/>
                  <a:gd name="T18" fmla="*/ 2147483647 w 2459"/>
                  <a:gd name="T19" fmla="*/ 0 h 501"/>
                  <a:gd name="T20" fmla="*/ 2147483647 w 2459"/>
                  <a:gd name="T21" fmla="*/ 0 h 501"/>
                  <a:gd name="T22" fmla="*/ 2147483647 w 2459"/>
                  <a:gd name="T23" fmla="*/ 0 h 501"/>
                  <a:gd name="T24" fmla="*/ 2147483647 w 2459"/>
                  <a:gd name="T25" fmla="*/ 0 h 501"/>
                  <a:gd name="T26" fmla="*/ 2147483647 w 2459"/>
                  <a:gd name="T27" fmla="*/ 0 h 501"/>
                  <a:gd name="T28" fmla="*/ 2147483647 w 2459"/>
                  <a:gd name="T29" fmla="*/ 0 h 501"/>
                  <a:gd name="T30" fmla="*/ 2147483647 w 2459"/>
                  <a:gd name="T31" fmla="*/ 0 h 501"/>
                  <a:gd name="T32" fmla="*/ 2147483647 w 2459"/>
                  <a:gd name="T33" fmla="*/ 0 h 501"/>
                  <a:gd name="T34" fmla="*/ 2147483647 w 2459"/>
                  <a:gd name="T35" fmla="*/ 0 h 501"/>
                  <a:gd name="T36" fmla="*/ 2147483647 w 2459"/>
                  <a:gd name="T37" fmla="*/ 0 h 501"/>
                  <a:gd name="T38" fmla="*/ 2147483647 w 2459"/>
                  <a:gd name="T39" fmla="*/ 0 h 501"/>
                  <a:gd name="T40" fmla="*/ 2147483647 w 2459"/>
                  <a:gd name="T41" fmla="*/ 0 h 501"/>
                  <a:gd name="T42" fmla="*/ 2147483647 w 2459"/>
                  <a:gd name="T43" fmla="*/ 0 h 501"/>
                  <a:gd name="T44" fmla="*/ 2147483647 w 2459"/>
                  <a:gd name="T45" fmla="*/ 0 h 501"/>
                  <a:gd name="T46" fmla="*/ 2147483647 w 2459"/>
                  <a:gd name="T47" fmla="*/ 0 h 501"/>
                  <a:gd name="T48" fmla="*/ 2147483647 w 2459"/>
                  <a:gd name="T49" fmla="*/ 0 h 501"/>
                  <a:gd name="T50" fmla="*/ 2147483647 w 2459"/>
                  <a:gd name="T51" fmla="*/ 0 h 501"/>
                  <a:gd name="T52" fmla="*/ 2147483647 w 2459"/>
                  <a:gd name="T53" fmla="*/ 0 h 501"/>
                  <a:gd name="T54" fmla="*/ 2147483647 w 2459"/>
                  <a:gd name="T55" fmla="*/ 0 h 501"/>
                  <a:gd name="T56" fmla="*/ 2147483647 w 2459"/>
                  <a:gd name="T57" fmla="*/ 0 h 501"/>
                  <a:gd name="T58" fmla="*/ 2147483647 w 2459"/>
                  <a:gd name="T59" fmla="*/ 0 h 501"/>
                  <a:gd name="T60" fmla="*/ 2147483647 w 2459"/>
                  <a:gd name="T61" fmla="*/ 0 h 501"/>
                  <a:gd name="T62" fmla="*/ 2147483647 w 2459"/>
                  <a:gd name="T63" fmla="*/ 0 h 501"/>
                  <a:gd name="T64" fmla="*/ 2147483647 w 2459"/>
                  <a:gd name="T65" fmla="*/ 0 h 501"/>
                  <a:gd name="T66" fmla="*/ 2147483647 w 2459"/>
                  <a:gd name="T67" fmla="*/ 0 h 501"/>
                  <a:gd name="T68" fmla="*/ 2147483647 w 2459"/>
                  <a:gd name="T69" fmla="*/ 0 h 501"/>
                  <a:gd name="T70" fmla="*/ 2147483647 w 2459"/>
                  <a:gd name="T71" fmla="*/ 0 h 501"/>
                  <a:gd name="T72" fmla="*/ 2147483647 w 2459"/>
                  <a:gd name="T73" fmla="*/ 0 h 501"/>
                  <a:gd name="T74" fmla="*/ 2147483647 w 2459"/>
                  <a:gd name="T75" fmla="*/ 0 h 501"/>
                  <a:gd name="T76" fmla="*/ 2147483647 w 2459"/>
                  <a:gd name="T77" fmla="*/ 0 h 501"/>
                  <a:gd name="T78" fmla="*/ 0 w 2459"/>
                  <a:gd name="T79" fmla="*/ 0 h 5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59"/>
                  <a:gd name="T121" fmla="*/ 0 h 501"/>
                  <a:gd name="T122" fmla="*/ 2459 w 2459"/>
                  <a:gd name="T123" fmla="*/ 501 h 5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59" h="501">
                    <a:moveTo>
                      <a:pt x="83" y="493"/>
                    </a:moveTo>
                    <a:lnTo>
                      <a:pt x="0" y="98"/>
                    </a:lnTo>
                    <a:lnTo>
                      <a:pt x="2077" y="0"/>
                    </a:lnTo>
                    <a:lnTo>
                      <a:pt x="2081" y="21"/>
                    </a:lnTo>
                    <a:lnTo>
                      <a:pt x="2086" y="40"/>
                    </a:lnTo>
                    <a:lnTo>
                      <a:pt x="2091" y="56"/>
                    </a:lnTo>
                    <a:lnTo>
                      <a:pt x="2097" y="73"/>
                    </a:lnTo>
                    <a:lnTo>
                      <a:pt x="2102" y="87"/>
                    </a:lnTo>
                    <a:lnTo>
                      <a:pt x="2109" y="101"/>
                    </a:lnTo>
                    <a:lnTo>
                      <a:pt x="2118" y="112"/>
                    </a:lnTo>
                    <a:lnTo>
                      <a:pt x="2127" y="124"/>
                    </a:lnTo>
                    <a:lnTo>
                      <a:pt x="2136" y="136"/>
                    </a:lnTo>
                    <a:lnTo>
                      <a:pt x="2147" y="148"/>
                    </a:lnTo>
                    <a:lnTo>
                      <a:pt x="2159" y="159"/>
                    </a:lnTo>
                    <a:lnTo>
                      <a:pt x="2172" y="171"/>
                    </a:lnTo>
                    <a:lnTo>
                      <a:pt x="2201" y="196"/>
                    </a:lnTo>
                    <a:lnTo>
                      <a:pt x="2236" y="224"/>
                    </a:lnTo>
                    <a:lnTo>
                      <a:pt x="2286" y="251"/>
                    </a:lnTo>
                    <a:lnTo>
                      <a:pt x="2334" y="279"/>
                    </a:lnTo>
                    <a:lnTo>
                      <a:pt x="2357" y="294"/>
                    </a:lnTo>
                    <a:lnTo>
                      <a:pt x="2378" y="310"/>
                    </a:lnTo>
                    <a:lnTo>
                      <a:pt x="2397" y="325"/>
                    </a:lnTo>
                    <a:lnTo>
                      <a:pt x="2415" y="341"/>
                    </a:lnTo>
                    <a:lnTo>
                      <a:pt x="2423" y="350"/>
                    </a:lnTo>
                    <a:lnTo>
                      <a:pt x="2430" y="358"/>
                    </a:lnTo>
                    <a:lnTo>
                      <a:pt x="2436" y="367"/>
                    </a:lnTo>
                    <a:lnTo>
                      <a:pt x="2442" y="375"/>
                    </a:lnTo>
                    <a:lnTo>
                      <a:pt x="2448" y="385"/>
                    </a:lnTo>
                    <a:lnTo>
                      <a:pt x="2451" y="394"/>
                    </a:lnTo>
                    <a:lnTo>
                      <a:pt x="2455" y="404"/>
                    </a:lnTo>
                    <a:lnTo>
                      <a:pt x="2457" y="414"/>
                    </a:lnTo>
                    <a:lnTo>
                      <a:pt x="2459" y="424"/>
                    </a:lnTo>
                    <a:lnTo>
                      <a:pt x="2459" y="434"/>
                    </a:lnTo>
                    <a:lnTo>
                      <a:pt x="2459" y="445"/>
                    </a:lnTo>
                    <a:lnTo>
                      <a:pt x="2457" y="455"/>
                    </a:lnTo>
                    <a:lnTo>
                      <a:pt x="2455" y="467"/>
                    </a:lnTo>
                    <a:lnTo>
                      <a:pt x="2451" y="478"/>
                    </a:lnTo>
                    <a:lnTo>
                      <a:pt x="2446" y="489"/>
                    </a:lnTo>
                    <a:lnTo>
                      <a:pt x="2441" y="501"/>
                    </a:lnTo>
                    <a:lnTo>
                      <a:pt x="83" y="493"/>
                    </a:lnTo>
                    <a:close/>
                  </a:path>
                </a:pathLst>
              </a:custGeom>
              <a:solidFill>
                <a:srgbClr val="779485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/>
              </a:p>
            </p:txBody>
          </p:sp>
          <p:sp>
            <p:nvSpPr>
              <p:cNvPr id="460265" name="Freeform 32"/>
              <p:cNvSpPr>
                <a:spLocks/>
              </p:cNvSpPr>
              <p:nvPr/>
            </p:nvSpPr>
            <p:spPr bwMode="auto">
              <a:xfrm>
                <a:off x="4522788" y="2322503"/>
                <a:ext cx="854075" cy="236538"/>
              </a:xfrm>
              <a:custGeom>
                <a:avLst/>
                <a:gdLst>
                  <a:gd name="T0" fmla="*/ 2147483647 w 2150"/>
                  <a:gd name="T1" fmla="*/ 0 h 594"/>
                  <a:gd name="T2" fmla="*/ 2147483647 w 2150"/>
                  <a:gd name="T3" fmla="*/ 0 h 594"/>
                  <a:gd name="T4" fmla="*/ 0 w 2150"/>
                  <a:gd name="T5" fmla="*/ 0 h 594"/>
                  <a:gd name="T6" fmla="*/ 0 w 2150"/>
                  <a:gd name="T7" fmla="*/ 0 h 594"/>
                  <a:gd name="T8" fmla="*/ 0 w 2150"/>
                  <a:gd name="T9" fmla="*/ 0 h 594"/>
                  <a:gd name="T10" fmla="*/ 0 w 2150"/>
                  <a:gd name="T11" fmla="*/ 0 h 594"/>
                  <a:gd name="T12" fmla="*/ 0 w 2150"/>
                  <a:gd name="T13" fmla="*/ 0 h 594"/>
                  <a:gd name="T14" fmla="*/ 0 w 2150"/>
                  <a:gd name="T15" fmla="*/ 0 h 594"/>
                  <a:gd name="T16" fmla="*/ 0 w 2150"/>
                  <a:gd name="T17" fmla="*/ 0 h 594"/>
                  <a:gd name="T18" fmla="*/ 0 w 2150"/>
                  <a:gd name="T19" fmla="*/ 0 h 594"/>
                  <a:gd name="T20" fmla="*/ 0 w 2150"/>
                  <a:gd name="T21" fmla="*/ 0 h 594"/>
                  <a:gd name="T22" fmla="*/ 0 w 2150"/>
                  <a:gd name="T23" fmla="*/ 0 h 594"/>
                  <a:gd name="T24" fmla="*/ 0 w 2150"/>
                  <a:gd name="T25" fmla="*/ 0 h 594"/>
                  <a:gd name="T26" fmla="*/ 0 w 2150"/>
                  <a:gd name="T27" fmla="*/ 0 h 594"/>
                  <a:gd name="T28" fmla="*/ 0 w 2150"/>
                  <a:gd name="T29" fmla="*/ 0 h 594"/>
                  <a:gd name="T30" fmla="*/ 0 w 2150"/>
                  <a:gd name="T31" fmla="*/ 0 h 594"/>
                  <a:gd name="T32" fmla="*/ 0 w 2150"/>
                  <a:gd name="T33" fmla="*/ 0 h 594"/>
                  <a:gd name="T34" fmla="*/ 0 w 2150"/>
                  <a:gd name="T35" fmla="*/ 0 h 594"/>
                  <a:gd name="T36" fmla="*/ 0 w 2150"/>
                  <a:gd name="T37" fmla="*/ 0 h 594"/>
                  <a:gd name="T38" fmla="*/ 0 w 2150"/>
                  <a:gd name="T39" fmla="*/ 0 h 594"/>
                  <a:gd name="T40" fmla="*/ 0 w 2150"/>
                  <a:gd name="T41" fmla="*/ 0 h 594"/>
                  <a:gd name="T42" fmla="*/ 0 w 2150"/>
                  <a:gd name="T43" fmla="*/ 0 h 594"/>
                  <a:gd name="T44" fmla="*/ 0 w 2150"/>
                  <a:gd name="T45" fmla="*/ 0 h 594"/>
                  <a:gd name="T46" fmla="*/ 0 w 2150"/>
                  <a:gd name="T47" fmla="*/ 0 h 594"/>
                  <a:gd name="T48" fmla="*/ 0 w 2150"/>
                  <a:gd name="T49" fmla="*/ 0 h 594"/>
                  <a:gd name="T50" fmla="*/ 0 w 2150"/>
                  <a:gd name="T51" fmla="*/ 0 h 594"/>
                  <a:gd name="T52" fmla="*/ 0 w 2150"/>
                  <a:gd name="T53" fmla="*/ 0 h 594"/>
                  <a:gd name="T54" fmla="*/ 0 w 2150"/>
                  <a:gd name="T55" fmla="*/ 0 h 594"/>
                  <a:gd name="T56" fmla="*/ 0 w 2150"/>
                  <a:gd name="T57" fmla="*/ 0 h 594"/>
                  <a:gd name="T58" fmla="*/ 0 w 2150"/>
                  <a:gd name="T59" fmla="*/ 0 h 594"/>
                  <a:gd name="T60" fmla="*/ 0 w 2150"/>
                  <a:gd name="T61" fmla="*/ 0 h 594"/>
                  <a:gd name="T62" fmla="*/ 0 w 2150"/>
                  <a:gd name="T63" fmla="*/ 0 h 594"/>
                  <a:gd name="T64" fmla="*/ 0 w 2150"/>
                  <a:gd name="T65" fmla="*/ 0 h 594"/>
                  <a:gd name="T66" fmla="*/ 0 w 2150"/>
                  <a:gd name="T67" fmla="*/ 0 h 594"/>
                  <a:gd name="T68" fmla="*/ 0 w 2150"/>
                  <a:gd name="T69" fmla="*/ 0 h 594"/>
                  <a:gd name="T70" fmla="*/ 0 w 2150"/>
                  <a:gd name="T71" fmla="*/ 0 h 594"/>
                  <a:gd name="T72" fmla="*/ 0 w 2150"/>
                  <a:gd name="T73" fmla="*/ 0 h 594"/>
                  <a:gd name="T74" fmla="*/ 0 w 2150"/>
                  <a:gd name="T75" fmla="*/ 0 h 594"/>
                  <a:gd name="T76" fmla="*/ 0 w 2150"/>
                  <a:gd name="T77" fmla="*/ 0 h 594"/>
                  <a:gd name="T78" fmla="*/ 0 w 2150"/>
                  <a:gd name="T79" fmla="*/ 0 h 594"/>
                  <a:gd name="T80" fmla="*/ 0 w 2150"/>
                  <a:gd name="T81" fmla="*/ 0 h 594"/>
                  <a:gd name="T82" fmla="*/ 2147483647 w 2150"/>
                  <a:gd name="T83" fmla="*/ 0 h 5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50"/>
                  <a:gd name="T127" fmla="*/ 0 h 594"/>
                  <a:gd name="T128" fmla="*/ 2150 w 2150"/>
                  <a:gd name="T129" fmla="*/ 594 h 59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50" h="594">
                    <a:moveTo>
                      <a:pt x="2150" y="188"/>
                    </a:moveTo>
                    <a:lnTo>
                      <a:pt x="2025" y="594"/>
                    </a:lnTo>
                    <a:lnTo>
                      <a:pt x="447" y="545"/>
                    </a:lnTo>
                    <a:lnTo>
                      <a:pt x="443" y="525"/>
                    </a:lnTo>
                    <a:lnTo>
                      <a:pt x="438" y="505"/>
                    </a:lnTo>
                    <a:lnTo>
                      <a:pt x="432" y="488"/>
                    </a:lnTo>
                    <a:lnTo>
                      <a:pt x="425" y="472"/>
                    </a:lnTo>
                    <a:lnTo>
                      <a:pt x="418" y="458"/>
                    </a:lnTo>
                    <a:lnTo>
                      <a:pt x="410" y="445"/>
                    </a:lnTo>
                    <a:lnTo>
                      <a:pt x="402" y="432"/>
                    </a:lnTo>
                    <a:lnTo>
                      <a:pt x="391" y="420"/>
                    </a:lnTo>
                    <a:lnTo>
                      <a:pt x="380" y="409"/>
                    </a:lnTo>
                    <a:lnTo>
                      <a:pt x="367" y="397"/>
                    </a:lnTo>
                    <a:lnTo>
                      <a:pt x="355" y="386"/>
                    </a:lnTo>
                    <a:lnTo>
                      <a:pt x="339" y="375"/>
                    </a:lnTo>
                    <a:lnTo>
                      <a:pt x="306" y="349"/>
                    </a:lnTo>
                    <a:lnTo>
                      <a:pt x="267" y="321"/>
                    </a:lnTo>
                    <a:lnTo>
                      <a:pt x="208" y="294"/>
                    </a:lnTo>
                    <a:lnTo>
                      <a:pt x="149" y="265"/>
                    </a:lnTo>
                    <a:lnTo>
                      <a:pt x="122" y="250"/>
                    </a:lnTo>
                    <a:lnTo>
                      <a:pt x="96" y="235"/>
                    </a:lnTo>
                    <a:lnTo>
                      <a:pt x="83" y="227"/>
                    </a:lnTo>
                    <a:lnTo>
                      <a:pt x="72" y="218"/>
                    </a:lnTo>
                    <a:lnTo>
                      <a:pt x="61" y="210"/>
                    </a:lnTo>
                    <a:lnTo>
                      <a:pt x="51" y="201"/>
                    </a:lnTo>
                    <a:lnTo>
                      <a:pt x="41" y="191"/>
                    </a:lnTo>
                    <a:lnTo>
                      <a:pt x="32" y="182"/>
                    </a:lnTo>
                    <a:lnTo>
                      <a:pt x="25" y="171"/>
                    </a:lnTo>
                    <a:lnTo>
                      <a:pt x="18" y="161"/>
                    </a:lnTo>
                    <a:lnTo>
                      <a:pt x="12" y="150"/>
                    </a:lnTo>
                    <a:lnTo>
                      <a:pt x="7" y="140"/>
                    </a:lnTo>
                    <a:lnTo>
                      <a:pt x="4" y="128"/>
                    </a:lnTo>
                    <a:lnTo>
                      <a:pt x="1" y="115"/>
                    </a:lnTo>
                    <a:lnTo>
                      <a:pt x="0" y="103"/>
                    </a:lnTo>
                    <a:lnTo>
                      <a:pt x="0" y="90"/>
                    </a:lnTo>
                    <a:lnTo>
                      <a:pt x="1" y="76"/>
                    </a:lnTo>
                    <a:lnTo>
                      <a:pt x="5" y="62"/>
                    </a:lnTo>
                    <a:lnTo>
                      <a:pt x="8" y="47"/>
                    </a:lnTo>
                    <a:lnTo>
                      <a:pt x="15" y="32"/>
                    </a:lnTo>
                    <a:lnTo>
                      <a:pt x="22" y="16"/>
                    </a:lnTo>
                    <a:lnTo>
                      <a:pt x="32" y="0"/>
                    </a:lnTo>
                    <a:lnTo>
                      <a:pt x="2150" y="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sp>
          <p:nvSpPr>
            <p:cNvPr id="460266" name="Rectangle 48"/>
            <p:cNvSpPr>
              <a:spLocks noChangeArrowheads="1"/>
            </p:cNvSpPr>
            <p:nvPr/>
          </p:nvSpPr>
          <p:spPr bwMode="auto">
            <a:xfrm>
              <a:off x="4661464" y="2071678"/>
              <a:ext cx="513859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>
                  <a:solidFill>
                    <a:srgbClr val="FFFFFF"/>
                  </a:solidFill>
                </a:rPr>
                <a:t>CTLA-4</a:t>
              </a:r>
              <a:endParaRPr lang="en-US" sz="1400" b="1"/>
            </a:p>
          </p:txBody>
        </p:sp>
        <p:sp>
          <p:nvSpPr>
            <p:cNvPr id="460267" name="Rectangle 52"/>
            <p:cNvSpPr>
              <a:spLocks noChangeArrowheads="1"/>
            </p:cNvSpPr>
            <p:nvPr/>
          </p:nvSpPr>
          <p:spPr bwMode="auto">
            <a:xfrm>
              <a:off x="3902867" y="2073266"/>
              <a:ext cx="338234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>
                  <a:solidFill>
                    <a:srgbClr val="FFFFFF"/>
                  </a:solidFill>
                </a:rPr>
                <a:t>B7-1</a:t>
              </a:r>
              <a:endParaRPr lang="en-US" sz="1400" b="1"/>
            </a:p>
          </p:txBody>
        </p:sp>
      </p:grpSp>
      <p:grpSp>
        <p:nvGrpSpPr>
          <p:cNvPr id="460268" name="Group 556"/>
          <p:cNvGrpSpPr>
            <a:grpSpLocks/>
          </p:cNvGrpSpPr>
          <p:nvPr/>
        </p:nvGrpSpPr>
        <p:grpSpPr bwMode="auto">
          <a:xfrm>
            <a:off x="5187951" y="1560514"/>
            <a:ext cx="1776413" cy="395287"/>
            <a:chOff x="3667125" y="1499044"/>
            <a:chExt cx="1776413" cy="394840"/>
          </a:xfrm>
        </p:grpSpPr>
        <p:grpSp>
          <p:nvGrpSpPr>
            <p:cNvPr id="460269" name="Group 541"/>
            <p:cNvGrpSpPr>
              <a:grpSpLocks/>
            </p:cNvGrpSpPr>
            <p:nvPr/>
          </p:nvGrpSpPr>
          <p:grpSpPr bwMode="auto">
            <a:xfrm>
              <a:off x="3667125" y="1674809"/>
              <a:ext cx="1776413" cy="219075"/>
              <a:chOff x="3667125" y="1674809"/>
              <a:chExt cx="1776413" cy="219075"/>
            </a:xfrm>
          </p:grpSpPr>
          <p:sp>
            <p:nvSpPr>
              <p:cNvPr id="460270" name="Freeform 13"/>
              <p:cNvSpPr>
                <a:spLocks/>
              </p:cNvSpPr>
              <p:nvPr/>
            </p:nvSpPr>
            <p:spPr bwMode="auto">
              <a:xfrm>
                <a:off x="3667125" y="1674809"/>
                <a:ext cx="815975" cy="211138"/>
              </a:xfrm>
              <a:custGeom>
                <a:avLst/>
                <a:gdLst>
                  <a:gd name="T0" fmla="*/ 0 w 2055"/>
                  <a:gd name="T1" fmla="*/ 0 h 533"/>
                  <a:gd name="T2" fmla="*/ 2147483647 w 2055"/>
                  <a:gd name="T3" fmla="*/ 0 h 533"/>
                  <a:gd name="T4" fmla="*/ 2147483647 w 2055"/>
                  <a:gd name="T5" fmla="*/ 0 h 533"/>
                  <a:gd name="T6" fmla="*/ 2147483647 w 2055"/>
                  <a:gd name="T7" fmla="*/ 0 h 533"/>
                  <a:gd name="T8" fmla="*/ 2147483647 w 2055"/>
                  <a:gd name="T9" fmla="*/ 0 h 533"/>
                  <a:gd name="T10" fmla="*/ 2147483647 w 2055"/>
                  <a:gd name="T11" fmla="*/ 0 h 533"/>
                  <a:gd name="T12" fmla="*/ 2147483647 w 2055"/>
                  <a:gd name="T13" fmla="*/ 0 h 533"/>
                  <a:gd name="T14" fmla="*/ 2147483647 w 2055"/>
                  <a:gd name="T15" fmla="*/ 0 h 533"/>
                  <a:gd name="T16" fmla="*/ 2147483647 w 2055"/>
                  <a:gd name="T17" fmla="*/ 0 h 533"/>
                  <a:gd name="T18" fmla="*/ 2147483647 w 2055"/>
                  <a:gd name="T19" fmla="*/ 0 h 533"/>
                  <a:gd name="T20" fmla="*/ 2147483647 w 2055"/>
                  <a:gd name="T21" fmla="*/ 0 h 533"/>
                  <a:gd name="T22" fmla="*/ 2147483647 w 2055"/>
                  <a:gd name="T23" fmla="*/ 0 h 533"/>
                  <a:gd name="T24" fmla="*/ 2147483647 w 2055"/>
                  <a:gd name="T25" fmla="*/ 0 h 533"/>
                  <a:gd name="T26" fmla="*/ 2147483647 w 2055"/>
                  <a:gd name="T27" fmla="*/ 0 h 533"/>
                  <a:gd name="T28" fmla="*/ 2147483647 w 2055"/>
                  <a:gd name="T29" fmla="*/ 0 h 533"/>
                  <a:gd name="T30" fmla="*/ 2147483647 w 2055"/>
                  <a:gd name="T31" fmla="*/ 0 h 533"/>
                  <a:gd name="T32" fmla="*/ 2147483647 w 2055"/>
                  <a:gd name="T33" fmla="*/ 0 h 533"/>
                  <a:gd name="T34" fmla="*/ 2147483647 w 2055"/>
                  <a:gd name="T35" fmla="*/ 0 h 533"/>
                  <a:gd name="T36" fmla="*/ 2147483647 w 2055"/>
                  <a:gd name="T37" fmla="*/ 0 h 533"/>
                  <a:gd name="T38" fmla="*/ 2147483647 w 2055"/>
                  <a:gd name="T39" fmla="*/ 0 h 533"/>
                  <a:gd name="T40" fmla="*/ 2147483647 w 2055"/>
                  <a:gd name="T41" fmla="*/ 0 h 533"/>
                  <a:gd name="T42" fmla="*/ 2147483647 w 2055"/>
                  <a:gd name="T43" fmla="*/ 0 h 533"/>
                  <a:gd name="T44" fmla="*/ 2147483647 w 2055"/>
                  <a:gd name="T45" fmla="*/ 0 h 533"/>
                  <a:gd name="T46" fmla="*/ 0 w 2055"/>
                  <a:gd name="T47" fmla="*/ 0 h 533"/>
                  <a:gd name="T48" fmla="*/ 0 w 2055"/>
                  <a:gd name="T49" fmla="*/ 0 h 533"/>
                  <a:gd name="T50" fmla="*/ 0 w 2055"/>
                  <a:gd name="T51" fmla="*/ 0 h 53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55"/>
                  <a:gd name="T79" fmla="*/ 0 h 533"/>
                  <a:gd name="T80" fmla="*/ 2055 w 2055"/>
                  <a:gd name="T81" fmla="*/ 533 h 53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55" h="533">
                    <a:moveTo>
                      <a:pt x="37" y="172"/>
                    </a:moveTo>
                    <a:lnTo>
                      <a:pt x="2055" y="0"/>
                    </a:lnTo>
                    <a:lnTo>
                      <a:pt x="2055" y="153"/>
                    </a:lnTo>
                    <a:lnTo>
                      <a:pt x="2046" y="160"/>
                    </a:lnTo>
                    <a:lnTo>
                      <a:pt x="2020" y="180"/>
                    </a:lnTo>
                    <a:lnTo>
                      <a:pt x="2002" y="194"/>
                    </a:lnTo>
                    <a:lnTo>
                      <a:pt x="1984" y="211"/>
                    </a:lnTo>
                    <a:lnTo>
                      <a:pt x="1962" y="233"/>
                    </a:lnTo>
                    <a:lnTo>
                      <a:pt x="1941" y="255"/>
                    </a:lnTo>
                    <a:lnTo>
                      <a:pt x="1920" y="281"/>
                    </a:lnTo>
                    <a:lnTo>
                      <a:pt x="1899" y="308"/>
                    </a:lnTo>
                    <a:lnTo>
                      <a:pt x="1890" y="323"/>
                    </a:lnTo>
                    <a:lnTo>
                      <a:pt x="1880" y="337"/>
                    </a:lnTo>
                    <a:lnTo>
                      <a:pt x="1871" y="354"/>
                    </a:lnTo>
                    <a:lnTo>
                      <a:pt x="1863" y="370"/>
                    </a:lnTo>
                    <a:lnTo>
                      <a:pt x="1854" y="386"/>
                    </a:lnTo>
                    <a:lnTo>
                      <a:pt x="1847" y="403"/>
                    </a:lnTo>
                    <a:lnTo>
                      <a:pt x="1842" y="420"/>
                    </a:lnTo>
                    <a:lnTo>
                      <a:pt x="1837" y="438"/>
                    </a:lnTo>
                    <a:lnTo>
                      <a:pt x="1832" y="457"/>
                    </a:lnTo>
                    <a:lnTo>
                      <a:pt x="1830" y="476"/>
                    </a:lnTo>
                    <a:lnTo>
                      <a:pt x="1827" y="494"/>
                    </a:lnTo>
                    <a:lnTo>
                      <a:pt x="1827" y="514"/>
                    </a:lnTo>
                    <a:lnTo>
                      <a:pt x="894" y="496"/>
                    </a:lnTo>
                    <a:lnTo>
                      <a:pt x="0" y="533"/>
                    </a:lnTo>
                    <a:lnTo>
                      <a:pt x="37" y="172"/>
                    </a:lnTo>
                    <a:close/>
                  </a:path>
                </a:pathLst>
              </a:custGeom>
              <a:solidFill>
                <a:srgbClr val="F3C695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/>
              </a:p>
            </p:txBody>
          </p:sp>
          <p:sp>
            <p:nvSpPr>
              <p:cNvPr id="460271" name="Freeform 17"/>
              <p:cNvSpPr>
                <a:spLocks/>
              </p:cNvSpPr>
              <p:nvPr/>
            </p:nvSpPr>
            <p:spPr bwMode="auto">
              <a:xfrm>
                <a:off x="4527550" y="1674809"/>
                <a:ext cx="915988" cy="219075"/>
              </a:xfrm>
              <a:custGeom>
                <a:avLst/>
                <a:gdLst>
                  <a:gd name="T0" fmla="*/ 0 w 2305"/>
                  <a:gd name="T1" fmla="*/ 0 h 552"/>
                  <a:gd name="T2" fmla="*/ 2147483647 w 2305"/>
                  <a:gd name="T3" fmla="*/ 0 h 552"/>
                  <a:gd name="T4" fmla="*/ 2147483647 w 2305"/>
                  <a:gd name="T5" fmla="*/ 0 h 552"/>
                  <a:gd name="T6" fmla="*/ 0 w 2305"/>
                  <a:gd name="T7" fmla="*/ 0 h 552"/>
                  <a:gd name="T8" fmla="*/ 0 w 2305"/>
                  <a:gd name="T9" fmla="*/ 0 h 552"/>
                  <a:gd name="T10" fmla="*/ 0 w 2305"/>
                  <a:gd name="T11" fmla="*/ 0 h 552"/>
                  <a:gd name="T12" fmla="*/ 0 w 2305"/>
                  <a:gd name="T13" fmla="*/ 0 h 552"/>
                  <a:gd name="T14" fmla="*/ 0 w 2305"/>
                  <a:gd name="T15" fmla="*/ 0 h 552"/>
                  <a:gd name="T16" fmla="*/ 0 w 2305"/>
                  <a:gd name="T17" fmla="*/ 0 h 552"/>
                  <a:gd name="T18" fmla="*/ 0 w 2305"/>
                  <a:gd name="T19" fmla="*/ 0 h 552"/>
                  <a:gd name="T20" fmla="*/ 0 w 2305"/>
                  <a:gd name="T21" fmla="*/ 0 h 552"/>
                  <a:gd name="T22" fmla="*/ 0 w 2305"/>
                  <a:gd name="T23" fmla="*/ 0 h 552"/>
                  <a:gd name="T24" fmla="*/ 0 w 2305"/>
                  <a:gd name="T25" fmla="*/ 0 h 552"/>
                  <a:gd name="T26" fmla="*/ 0 w 2305"/>
                  <a:gd name="T27" fmla="*/ 0 h 552"/>
                  <a:gd name="T28" fmla="*/ 0 w 2305"/>
                  <a:gd name="T29" fmla="*/ 0 h 552"/>
                  <a:gd name="T30" fmla="*/ 0 w 2305"/>
                  <a:gd name="T31" fmla="*/ 0 h 552"/>
                  <a:gd name="T32" fmla="*/ 0 w 2305"/>
                  <a:gd name="T33" fmla="*/ 0 h 552"/>
                  <a:gd name="T34" fmla="*/ 0 w 2305"/>
                  <a:gd name="T35" fmla="*/ 0 h 552"/>
                  <a:gd name="T36" fmla="*/ 0 w 2305"/>
                  <a:gd name="T37" fmla="*/ 0 h 552"/>
                  <a:gd name="T38" fmla="*/ 0 w 2305"/>
                  <a:gd name="T39" fmla="*/ 0 h 552"/>
                  <a:gd name="T40" fmla="*/ 0 w 2305"/>
                  <a:gd name="T41" fmla="*/ 0 h 552"/>
                  <a:gd name="T42" fmla="*/ 0 w 2305"/>
                  <a:gd name="T43" fmla="*/ 0 h 552"/>
                  <a:gd name="T44" fmla="*/ 0 w 2305"/>
                  <a:gd name="T45" fmla="*/ 0 h 552"/>
                  <a:gd name="T46" fmla="*/ 0 w 2305"/>
                  <a:gd name="T47" fmla="*/ 0 h 552"/>
                  <a:gd name="T48" fmla="*/ 0 w 2305"/>
                  <a:gd name="T49" fmla="*/ 0 h 552"/>
                  <a:gd name="T50" fmla="*/ 0 w 2305"/>
                  <a:gd name="T51" fmla="*/ 0 h 552"/>
                  <a:gd name="T52" fmla="*/ 0 w 2305"/>
                  <a:gd name="T53" fmla="*/ 0 h 552"/>
                  <a:gd name="T54" fmla="*/ 0 w 2305"/>
                  <a:gd name="T55" fmla="*/ 0 h 552"/>
                  <a:gd name="T56" fmla="*/ 0 w 2305"/>
                  <a:gd name="T57" fmla="*/ 0 h 552"/>
                  <a:gd name="T58" fmla="*/ 0 w 2305"/>
                  <a:gd name="T59" fmla="*/ 0 h 552"/>
                  <a:gd name="T60" fmla="*/ 0 w 2305"/>
                  <a:gd name="T61" fmla="*/ 0 h 552"/>
                  <a:gd name="T62" fmla="*/ 0 w 2305"/>
                  <a:gd name="T63" fmla="*/ 0 h 552"/>
                  <a:gd name="T64" fmla="*/ 0 w 2305"/>
                  <a:gd name="T65" fmla="*/ 0 h 552"/>
                  <a:gd name="T66" fmla="*/ 0 w 2305"/>
                  <a:gd name="T67" fmla="*/ 0 h 552"/>
                  <a:gd name="T68" fmla="*/ 0 w 2305"/>
                  <a:gd name="T69" fmla="*/ 0 h 552"/>
                  <a:gd name="T70" fmla="*/ 0 w 2305"/>
                  <a:gd name="T71" fmla="*/ 0 h 552"/>
                  <a:gd name="T72" fmla="*/ 0 w 2305"/>
                  <a:gd name="T73" fmla="*/ 0 h 552"/>
                  <a:gd name="T74" fmla="*/ 0 w 2305"/>
                  <a:gd name="T75" fmla="*/ 0 h 5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305"/>
                  <a:gd name="T115" fmla="*/ 0 h 552"/>
                  <a:gd name="T116" fmla="*/ 2305 w 2305"/>
                  <a:gd name="T117" fmla="*/ 552 h 5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305" h="552">
                    <a:moveTo>
                      <a:pt x="515" y="0"/>
                    </a:moveTo>
                    <a:lnTo>
                      <a:pt x="2305" y="172"/>
                    </a:lnTo>
                    <a:lnTo>
                      <a:pt x="2248" y="552"/>
                    </a:lnTo>
                    <a:lnTo>
                      <a:pt x="1" y="438"/>
                    </a:lnTo>
                    <a:lnTo>
                      <a:pt x="0" y="432"/>
                    </a:lnTo>
                    <a:lnTo>
                      <a:pt x="0" y="416"/>
                    </a:lnTo>
                    <a:lnTo>
                      <a:pt x="0" y="404"/>
                    </a:lnTo>
                    <a:lnTo>
                      <a:pt x="2" y="390"/>
                    </a:lnTo>
                    <a:lnTo>
                      <a:pt x="7" y="375"/>
                    </a:lnTo>
                    <a:lnTo>
                      <a:pt x="14" y="357"/>
                    </a:lnTo>
                    <a:lnTo>
                      <a:pt x="18" y="348"/>
                    </a:lnTo>
                    <a:lnTo>
                      <a:pt x="23" y="338"/>
                    </a:lnTo>
                    <a:lnTo>
                      <a:pt x="29" y="329"/>
                    </a:lnTo>
                    <a:lnTo>
                      <a:pt x="36" y="320"/>
                    </a:lnTo>
                    <a:lnTo>
                      <a:pt x="43" y="309"/>
                    </a:lnTo>
                    <a:lnTo>
                      <a:pt x="53" y="298"/>
                    </a:lnTo>
                    <a:lnTo>
                      <a:pt x="62" y="288"/>
                    </a:lnTo>
                    <a:lnTo>
                      <a:pt x="74" y="277"/>
                    </a:lnTo>
                    <a:lnTo>
                      <a:pt x="86" y="267"/>
                    </a:lnTo>
                    <a:lnTo>
                      <a:pt x="100" y="256"/>
                    </a:lnTo>
                    <a:lnTo>
                      <a:pt x="115" y="246"/>
                    </a:lnTo>
                    <a:lnTo>
                      <a:pt x="131" y="234"/>
                    </a:lnTo>
                    <a:lnTo>
                      <a:pt x="149" y="223"/>
                    </a:lnTo>
                    <a:lnTo>
                      <a:pt x="168" y="213"/>
                    </a:lnTo>
                    <a:lnTo>
                      <a:pt x="189" y="201"/>
                    </a:lnTo>
                    <a:lnTo>
                      <a:pt x="211" y="190"/>
                    </a:lnTo>
                    <a:lnTo>
                      <a:pt x="293" y="152"/>
                    </a:lnTo>
                    <a:lnTo>
                      <a:pt x="358" y="121"/>
                    </a:lnTo>
                    <a:lnTo>
                      <a:pt x="384" y="107"/>
                    </a:lnTo>
                    <a:lnTo>
                      <a:pt x="406" y="95"/>
                    </a:lnTo>
                    <a:lnTo>
                      <a:pt x="425" y="85"/>
                    </a:lnTo>
                    <a:lnTo>
                      <a:pt x="441" y="74"/>
                    </a:lnTo>
                    <a:lnTo>
                      <a:pt x="455" y="65"/>
                    </a:lnTo>
                    <a:lnTo>
                      <a:pt x="467" y="55"/>
                    </a:lnTo>
                    <a:lnTo>
                      <a:pt x="478" y="47"/>
                    </a:lnTo>
                    <a:lnTo>
                      <a:pt x="487" y="38"/>
                    </a:lnTo>
                    <a:lnTo>
                      <a:pt x="501" y="20"/>
                    </a:lnTo>
                    <a:lnTo>
                      <a:pt x="515" y="0"/>
                    </a:lnTo>
                    <a:close/>
                  </a:path>
                </a:pathLst>
              </a:custGeom>
              <a:solidFill>
                <a:srgbClr val="C9283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sp>
          <p:nvSpPr>
            <p:cNvPr id="460272" name="Rectangle 49"/>
            <p:cNvSpPr>
              <a:spLocks noChangeArrowheads="1"/>
            </p:cNvSpPr>
            <p:nvPr/>
          </p:nvSpPr>
          <p:spPr bwMode="auto">
            <a:xfrm>
              <a:off x="4816535" y="1499044"/>
              <a:ext cx="391133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>
                  <a:solidFill>
                    <a:srgbClr val="FFFFFF"/>
                  </a:solidFill>
                </a:rPr>
                <a:t>CD28</a:t>
              </a:r>
              <a:endParaRPr lang="en-US" sz="1400" b="1"/>
            </a:p>
          </p:txBody>
        </p:sp>
        <p:sp>
          <p:nvSpPr>
            <p:cNvPr id="460273" name="Rectangle 53"/>
            <p:cNvSpPr>
              <a:spLocks noChangeArrowheads="1"/>
            </p:cNvSpPr>
            <p:nvPr/>
          </p:nvSpPr>
          <p:spPr bwMode="auto">
            <a:xfrm>
              <a:off x="3908420" y="1499044"/>
              <a:ext cx="338234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>
                  <a:solidFill>
                    <a:srgbClr val="FFFFFF"/>
                  </a:solidFill>
                </a:rPr>
                <a:t>B7-1</a:t>
              </a:r>
              <a:endParaRPr lang="en-US" sz="1400" b="1"/>
            </a:p>
          </p:txBody>
        </p:sp>
      </p:grpSp>
      <p:sp>
        <p:nvSpPr>
          <p:cNvPr id="460274" name="Rectangle 54"/>
          <p:cNvSpPr>
            <a:spLocks noChangeArrowheads="1"/>
          </p:cNvSpPr>
          <p:nvPr/>
        </p:nvSpPr>
        <p:spPr bwMode="auto">
          <a:xfrm>
            <a:off x="8021220" y="3375025"/>
            <a:ext cx="1012072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1700" b="1">
                <a:solidFill>
                  <a:srgbClr val="1F1A17"/>
                </a:solidFill>
              </a:rPr>
              <a:t>LINFÓCITO </a:t>
            </a:r>
            <a:endParaRPr lang="en-US" sz="1300" b="1"/>
          </a:p>
        </p:txBody>
      </p:sp>
      <p:sp>
        <p:nvSpPr>
          <p:cNvPr id="460275" name="Rectangle 55"/>
          <p:cNvSpPr>
            <a:spLocks noChangeArrowheads="1"/>
          </p:cNvSpPr>
          <p:nvPr/>
        </p:nvSpPr>
        <p:spPr bwMode="auto">
          <a:xfrm>
            <a:off x="7945085" y="3592513"/>
            <a:ext cx="1110369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1700" b="1">
                <a:solidFill>
                  <a:srgbClr val="1F1A17"/>
                </a:solidFill>
              </a:rPr>
              <a:t>T AUXILIAR  </a:t>
            </a:r>
            <a:endParaRPr lang="en-US" sz="1300" b="1"/>
          </a:p>
        </p:txBody>
      </p:sp>
      <p:sp>
        <p:nvSpPr>
          <p:cNvPr id="460276" name="Rectangle 106"/>
          <p:cNvSpPr>
            <a:spLocks noChangeArrowheads="1"/>
          </p:cNvSpPr>
          <p:nvPr/>
        </p:nvSpPr>
        <p:spPr bwMode="auto">
          <a:xfrm>
            <a:off x="3549570" y="3282950"/>
            <a:ext cx="72564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1700" b="1">
                <a:solidFill>
                  <a:srgbClr val="1F1A17"/>
                </a:solidFill>
              </a:rPr>
              <a:t>CÉLULA </a:t>
            </a:r>
            <a:endParaRPr lang="en-US" sz="1300" b="1"/>
          </a:p>
        </p:txBody>
      </p:sp>
      <p:sp>
        <p:nvSpPr>
          <p:cNvPr id="460277" name="Rectangle 107"/>
          <p:cNvSpPr>
            <a:spLocks noChangeArrowheads="1"/>
          </p:cNvSpPr>
          <p:nvPr/>
        </p:nvSpPr>
        <p:spPr bwMode="auto">
          <a:xfrm>
            <a:off x="3102232" y="3548063"/>
            <a:ext cx="1588575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1700" b="1">
                <a:solidFill>
                  <a:srgbClr val="1F1A17"/>
                </a:solidFill>
              </a:rPr>
              <a:t>APRESENTADORA</a:t>
            </a:r>
            <a:endParaRPr lang="en-US" sz="1300" b="1"/>
          </a:p>
        </p:txBody>
      </p:sp>
      <p:sp>
        <p:nvSpPr>
          <p:cNvPr id="460278" name="Rectangle 517"/>
          <p:cNvSpPr>
            <a:spLocks noChangeArrowheads="1"/>
          </p:cNvSpPr>
          <p:nvPr/>
        </p:nvSpPr>
        <p:spPr bwMode="auto">
          <a:xfrm>
            <a:off x="4179857" y="4108451"/>
            <a:ext cx="65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endParaRPr lang="pt-BR" sz="1300" b="1"/>
          </a:p>
        </p:txBody>
      </p:sp>
      <p:sp>
        <p:nvSpPr>
          <p:cNvPr id="460279" name="Rectangle 518"/>
          <p:cNvSpPr>
            <a:spLocks noChangeArrowheads="1"/>
          </p:cNvSpPr>
          <p:nvPr/>
        </p:nvSpPr>
        <p:spPr bwMode="auto">
          <a:xfrm>
            <a:off x="4165569" y="4092576"/>
            <a:ext cx="65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endParaRPr lang="pt-BR" sz="1300" b="1"/>
          </a:p>
        </p:txBody>
      </p:sp>
      <p:grpSp>
        <p:nvGrpSpPr>
          <p:cNvPr id="460280" name="Group 547"/>
          <p:cNvGrpSpPr>
            <a:grpSpLocks/>
          </p:cNvGrpSpPr>
          <p:nvPr/>
        </p:nvGrpSpPr>
        <p:grpSpPr bwMode="auto">
          <a:xfrm>
            <a:off x="5199063" y="3533776"/>
            <a:ext cx="1708150" cy="754063"/>
            <a:chOff x="3687763" y="3213556"/>
            <a:chExt cx="1708155" cy="754395"/>
          </a:xfrm>
        </p:grpSpPr>
        <p:grpSp>
          <p:nvGrpSpPr>
            <p:cNvPr id="460281" name="Group 538"/>
            <p:cNvGrpSpPr>
              <a:grpSpLocks/>
            </p:cNvGrpSpPr>
            <p:nvPr/>
          </p:nvGrpSpPr>
          <p:grpSpPr bwMode="auto">
            <a:xfrm>
              <a:off x="3687763" y="3418676"/>
              <a:ext cx="1689100" cy="549275"/>
              <a:chOff x="3687763" y="3571876"/>
              <a:chExt cx="1689100" cy="549275"/>
            </a:xfrm>
          </p:grpSpPr>
          <p:sp>
            <p:nvSpPr>
              <p:cNvPr id="460282" name="Freeform 22"/>
              <p:cNvSpPr>
                <a:spLocks/>
              </p:cNvSpPr>
              <p:nvPr/>
            </p:nvSpPr>
            <p:spPr bwMode="auto">
              <a:xfrm>
                <a:off x="4297363" y="3732213"/>
                <a:ext cx="269875" cy="119063"/>
              </a:xfrm>
              <a:custGeom>
                <a:avLst/>
                <a:gdLst>
                  <a:gd name="T0" fmla="*/ 0 w 681"/>
                  <a:gd name="T1" fmla="*/ 0 h 300"/>
                  <a:gd name="T2" fmla="*/ 0 w 681"/>
                  <a:gd name="T3" fmla="*/ 0 h 300"/>
                  <a:gd name="T4" fmla="*/ 0 w 681"/>
                  <a:gd name="T5" fmla="*/ 0 h 300"/>
                  <a:gd name="T6" fmla="*/ 0 w 681"/>
                  <a:gd name="T7" fmla="*/ 0 h 300"/>
                  <a:gd name="T8" fmla="*/ 0 w 681"/>
                  <a:gd name="T9" fmla="*/ 0 h 300"/>
                  <a:gd name="T10" fmla="*/ 0 w 681"/>
                  <a:gd name="T11" fmla="*/ 0 h 300"/>
                  <a:gd name="T12" fmla="*/ 0 w 681"/>
                  <a:gd name="T13" fmla="*/ 0 h 300"/>
                  <a:gd name="T14" fmla="*/ 0 w 681"/>
                  <a:gd name="T15" fmla="*/ 0 h 300"/>
                  <a:gd name="T16" fmla="*/ 0 w 681"/>
                  <a:gd name="T17" fmla="*/ 0 h 300"/>
                  <a:gd name="T18" fmla="*/ 0 w 681"/>
                  <a:gd name="T19" fmla="*/ 0 h 300"/>
                  <a:gd name="T20" fmla="*/ 0 w 681"/>
                  <a:gd name="T21" fmla="*/ 0 h 300"/>
                  <a:gd name="T22" fmla="*/ 0 w 681"/>
                  <a:gd name="T23" fmla="*/ 0 h 300"/>
                  <a:gd name="T24" fmla="*/ 0 w 681"/>
                  <a:gd name="T25" fmla="*/ 0 h 300"/>
                  <a:gd name="T26" fmla="*/ 0 w 681"/>
                  <a:gd name="T27" fmla="*/ 0 h 300"/>
                  <a:gd name="T28" fmla="*/ 0 w 681"/>
                  <a:gd name="T29" fmla="*/ 0 h 300"/>
                  <a:gd name="T30" fmla="*/ 0 w 681"/>
                  <a:gd name="T31" fmla="*/ 0 h 300"/>
                  <a:gd name="T32" fmla="*/ 0 w 681"/>
                  <a:gd name="T33" fmla="*/ 0 h 300"/>
                  <a:gd name="T34" fmla="*/ 0 w 681"/>
                  <a:gd name="T35" fmla="*/ 0 h 300"/>
                  <a:gd name="T36" fmla="*/ 0 w 681"/>
                  <a:gd name="T37" fmla="*/ 0 h 300"/>
                  <a:gd name="T38" fmla="*/ 0 w 681"/>
                  <a:gd name="T39" fmla="*/ 0 h 300"/>
                  <a:gd name="T40" fmla="*/ 0 w 681"/>
                  <a:gd name="T41" fmla="*/ 0 h 300"/>
                  <a:gd name="T42" fmla="*/ 0 w 681"/>
                  <a:gd name="T43" fmla="*/ 0 h 300"/>
                  <a:gd name="T44" fmla="*/ 0 w 681"/>
                  <a:gd name="T45" fmla="*/ 0 h 300"/>
                  <a:gd name="T46" fmla="*/ 0 w 681"/>
                  <a:gd name="T47" fmla="*/ 0 h 300"/>
                  <a:gd name="T48" fmla="*/ 0 w 681"/>
                  <a:gd name="T49" fmla="*/ 0 h 300"/>
                  <a:gd name="T50" fmla="*/ 0 w 681"/>
                  <a:gd name="T51" fmla="*/ 0 h 300"/>
                  <a:gd name="T52" fmla="*/ 0 w 681"/>
                  <a:gd name="T53" fmla="*/ 0 h 300"/>
                  <a:gd name="T54" fmla="*/ 0 w 681"/>
                  <a:gd name="T55" fmla="*/ 0 h 300"/>
                  <a:gd name="T56" fmla="*/ 0 w 681"/>
                  <a:gd name="T57" fmla="*/ 0 h 300"/>
                  <a:gd name="T58" fmla="*/ 0 w 681"/>
                  <a:gd name="T59" fmla="*/ 0 h 300"/>
                  <a:gd name="T60" fmla="*/ 0 w 681"/>
                  <a:gd name="T61" fmla="*/ 0 h 300"/>
                  <a:gd name="T62" fmla="*/ 0 w 681"/>
                  <a:gd name="T63" fmla="*/ 0 h 300"/>
                  <a:gd name="T64" fmla="*/ 0 w 681"/>
                  <a:gd name="T65" fmla="*/ 0 h 300"/>
                  <a:gd name="T66" fmla="*/ 0 w 681"/>
                  <a:gd name="T67" fmla="*/ 0 h 300"/>
                  <a:gd name="T68" fmla="*/ 0 w 681"/>
                  <a:gd name="T69" fmla="*/ 0 h 300"/>
                  <a:gd name="T70" fmla="*/ 0 w 681"/>
                  <a:gd name="T71" fmla="*/ 0 h 300"/>
                  <a:gd name="T72" fmla="*/ 0 w 681"/>
                  <a:gd name="T73" fmla="*/ 0 h 3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81"/>
                  <a:gd name="T112" fmla="*/ 0 h 300"/>
                  <a:gd name="T113" fmla="*/ 681 w 681"/>
                  <a:gd name="T114" fmla="*/ 300 h 30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81" h="300">
                    <a:moveTo>
                      <a:pt x="681" y="135"/>
                    </a:moveTo>
                    <a:lnTo>
                      <a:pt x="681" y="165"/>
                    </a:lnTo>
                    <a:lnTo>
                      <a:pt x="679" y="179"/>
                    </a:lnTo>
                    <a:lnTo>
                      <a:pt x="677" y="193"/>
                    </a:lnTo>
                    <a:lnTo>
                      <a:pt x="674" y="206"/>
                    </a:lnTo>
                    <a:lnTo>
                      <a:pt x="669" y="219"/>
                    </a:lnTo>
                    <a:lnTo>
                      <a:pt x="662" y="230"/>
                    </a:lnTo>
                    <a:lnTo>
                      <a:pt x="655" y="241"/>
                    </a:lnTo>
                    <a:lnTo>
                      <a:pt x="645" y="252"/>
                    </a:lnTo>
                    <a:lnTo>
                      <a:pt x="636" y="261"/>
                    </a:lnTo>
                    <a:lnTo>
                      <a:pt x="624" y="270"/>
                    </a:lnTo>
                    <a:lnTo>
                      <a:pt x="612" y="277"/>
                    </a:lnTo>
                    <a:lnTo>
                      <a:pt x="600" y="284"/>
                    </a:lnTo>
                    <a:lnTo>
                      <a:pt x="585" y="289"/>
                    </a:lnTo>
                    <a:lnTo>
                      <a:pt x="571" y="294"/>
                    </a:lnTo>
                    <a:lnTo>
                      <a:pt x="556" y="297"/>
                    </a:lnTo>
                    <a:lnTo>
                      <a:pt x="540" y="300"/>
                    </a:lnTo>
                    <a:lnTo>
                      <a:pt x="523" y="300"/>
                    </a:lnTo>
                    <a:lnTo>
                      <a:pt x="0" y="300"/>
                    </a:lnTo>
                    <a:lnTo>
                      <a:pt x="0" y="0"/>
                    </a:lnTo>
                    <a:lnTo>
                      <a:pt x="523" y="0"/>
                    </a:lnTo>
                    <a:lnTo>
                      <a:pt x="540" y="1"/>
                    </a:lnTo>
                    <a:lnTo>
                      <a:pt x="556" y="4"/>
                    </a:lnTo>
                    <a:lnTo>
                      <a:pt x="571" y="6"/>
                    </a:lnTo>
                    <a:lnTo>
                      <a:pt x="585" y="11"/>
                    </a:lnTo>
                    <a:lnTo>
                      <a:pt x="600" y="17"/>
                    </a:lnTo>
                    <a:lnTo>
                      <a:pt x="612" y="23"/>
                    </a:lnTo>
                    <a:lnTo>
                      <a:pt x="624" y="31"/>
                    </a:lnTo>
                    <a:lnTo>
                      <a:pt x="636" y="39"/>
                    </a:lnTo>
                    <a:lnTo>
                      <a:pt x="645" y="48"/>
                    </a:lnTo>
                    <a:lnTo>
                      <a:pt x="655" y="59"/>
                    </a:lnTo>
                    <a:lnTo>
                      <a:pt x="662" y="71"/>
                    </a:lnTo>
                    <a:lnTo>
                      <a:pt x="669" y="82"/>
                    </a:lnTo>
                    <a:lnTo>
                      <a:pt x="674" y="94"/>
                    </a:lnTo>
                    <a:lnTo>
                      <a:pt x="677" y="108"/>
                    </a:lnTo>
                    <a:lnTo>
                      <a:pt x="679" y="121"/>
                    </a:lnTo>
                    <a:lnTo>
                      <a:pt x="681" y="13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/>
              </a:p>
            </p:txBody>
          </p:sp>
          <p:sp>
            <p:nvSpPr>
              <p:cNvPr id="460283" name="Freeform 30"/>
              <p:cNvSpPr>
                <a:spLocks/>
              </p:cNvSpPr>
              <p:nvPr/>
            </p:nvSpPr>
            <p:spPr bwMode="auto">
              <a:xfrm>
                <a:off x="3687763" y="3581401"/>
                <a:ext cx="781050" cy="412750"/>
              </a:xfrm>
              <a:custGeom>
                <a:avLst/>
                <a:gdLst>
                  <a:gd name="T0" fmla="*/ 0 w 1969"/>
                  <a:gd name="T1" fmla="*/ 0 h 1038"/>
                  <a:gd name="T2" fmla="*/ 0 w 1969"/>
                  <a:gd name="T3" fmla="*/ 0 h 1038"/>
                  <a:gd name="T4" fmla="*/ 0 w 1969"/>
                  <a:gd name="T5" fmla="*/ 0 h 1038"/>
                  <a:gd name="T6" fmla="*/ 0 w 1969"/>
                  <a:gd name="T7" fmla="*/ 0 h 1038"/>
                  <a:gd name="T8" fmla="*/ 0 w 1969"/>
                  <a:gd name="T9" fmla="*/ 0 h 1038"/>
                  <a:gd name="T10" fmla="*/ 0 w 1969"/>
                  <a:gd name="T11" fmla="*/ 0 h 1038"/>
                  <a:gd name="T12" fmla="*/ 0 w 1969"/>
                  <a:gd name="T13" fmla="*/ 0 h 1038"/>
                  <a:gd name="T14" fmla="*/ 0 w 1969"/>
                  <a:gd name="T15" fmla="*/ 0 h 1038"/>
                  <a:gd name="T16" fmla="*/ 0 w 1969"/>
                  <a:gd name="T17" fmla="*/ 0 h 1038"/>
                  <a:gd name="T18" fmla="*/ 0 w 1969"/>
                  <a:gd name="T19" fmla="*/ 0 h 1038"/>
                  <a:gd name="T20" fmla="*/ 0 w 1969"/>
                  <a:gd name="T21" fmla="*/ 0 h 1038"/>
                  <a:gd name="T22" fmla="*/ 0 w 1969"/>
                  <a:gd name="T23" fmla="*/ 0 h 1038"/>
                  <a:gd name="T24" fmla="*/ 0 w 1969"/>
                  <a:gd name="T25" fmla="*/ 0 h 1038"/>
                  <a:gd name="T26" fmla="*/ 0 w 1969"/>
                  <a:gd name="T27" fmla="*/ 0 h 1038"/>
                  <a:gd name="T28" fmla="*/ 0 w 1969"/>
                  <a:gd name="T29" fmla="*/ 0 h 1038"/>
                  <a:gd name="T30" fmla="*/ 0 w 1969"/>
                  <a:gd name="T31" fmla="*/ 0 h 1038"/>
                  <a:gd name="T32" fmla="*/ 0 w 1969"/>
                  <a:gd name="T33" fmla="*/ 0 h 1038"/>
                  <a:gd name="T34" fmla="*/ 0 w 1969"/>
                  <a:gd name="T35" fmla="*/ 0 h 1038"/>
                  <a:gd name="T36" fmla="*/ 0 w 1969"/>
                  <a:gd name="T37" fmla="*/ 0 h 1038"/>
                  <a:gd name="T38" fmla="*/ 0 w 1969"/>
                  <a:gd name="T39" fmla="*/ 0 h 1038"/>
                  <a:gd name="T40" fmla="*/ 0 w 1969"/>
                  <a:gd name="T41" fmla="*/ 0 h 1038"/>
                  <a:gd name="T42" fmla="*/ 0 w 1969"/>
                  <a:gd name="T43" fmla="*/ 0 h 1038"/>
                  <a:gd name="T44" fmla="*/ 0 w 1969"/>
                  <a:gd name="T45" fmla="*/ 0 h 1038"/>
                  <a:gd name="T46" fmla="*/ 0 w 1969"/>
                  <a:gd name="T47" fmla="*/ 0 h 1038"/>
                  <a:gd name="T48" fmla="*/ 0 w 1969"/>
                  <a:gd name="T49" fmla="*/ 0 h 1038"/>
                  <a:gd name="T50" fmla="*/ 0 w 1969"/>
                  <a:gd name="T51" fmla="*/ 0 h 1038"/>
                  <a:gd name="T52" fmla="*/ 0 w 1969"/>
                  <a:gd name="T53" fmla="*/ 0 h 1038"/>
                  <a:gd name="T54" fmla="*/ 0 w 1969"/>
                  <a:gd name="T55" fmla="*/ 0 h 1038"/>
                  <a:gd name="T56" fmla="*/ 0 w 1969"/>
                  <a:gd name="T57" fmla="*/ 0 h 1038"/>
                  <a:gd name="T58" fmla="*/ 0 w 1969"/>
                  <a:gd name="T59" fmla="*/ 0 h 1038"/>
                  <a:gd name="T60" fmla="*/ 0 w 1969"/>
                  <a:gd name="T61" fmla="*/ 0 h 1038"/>
                  <a:gd name="T62" fmla="*/ 0 w 1969"/>
                  <a:gd name="T63" fmla="*/ 0 h 1038"/>
                  <a:gd name="T64" fmla="*/ 0 w 1969"/>
                  <a:gd name="T65" fmla="*/ 0 h 1038"/>
                  <a:gd name="T66" fmla="*/ 0 w 1969"/>
                  <a:gd name="T67" fmla="*/ 0 h 1038"/>
                  <a:gd name="T68" fmla="*/ 0 w 1969"/>
                  <a:gd name="T69" fmla="*/ 0 h 1038"/>
                  <a:gd name="T70" fmla="*/ 0 w 1969"/>
                  <a:gd name="T71" fmla="*/ 0 h 10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9"/>
                  <a:gd name="T109" fmla="*/ 0 h 1038"/>
                  <a:gd name="T110" fmla="*/ 1969 w 1969"/>
                  <a:gd name="T111" fmla="*/ 1038 h 103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9" h="1038">
                    <a:moveTo>
                      <a:pt x="1213" y="342"/>
                    </a:moveTo>
                    <a:lnTo>
                      <a:pt x="1213" y="702"/>
                    </a:lnTo>
                    <a:lnTo>
                      <a:pt x="1773" y="761"/>
                    </a:lnTo>
                    <a:lnTo>
                      <a:pt x="1782" y="764"/>
                    </a:lnTo>
                    <a:lnTo>
                      <a:pt x="1807" y="774"/>
                    </a:lnTo>
                    <a:lnTo>
                      <a:pt x="1840" y="789"/>
                    </a:lnTo>
                    <a:lnTo>
                      <a:pt x="1876" y="808"/>
                    </a:lnTo>
                    <a:lnTo>
                      <a:pt x="1895" y="818"/>
                    </a:lnTo>
                    <a:lnTo>
                      <a:pt x="1912" y="830"/>
                    </a:lnTo>
                    <a:lnTo>
                      <a:pt x="1928" y="842"/>
                    </a:lnTo>
                    <a:lnTo>
                      <a:pt x="1942" y="855"/>
                    </a:lnTo>
                    <a:lnTo>
                      <a:pt x="1948" y="861"/>
                    </a:lnTo>
                    <a:lnTo>
                      <a:pt x="1954" y="868"/>
                    </a:lnTo>
                    <a:lnTo>
                      <a:pt x="1957" y="874"/>
                    </a:lnTo>
                    <a:lnTo>
                      <a:pt x="1961" y="881"/>
                    </a:lnTo>
                    <a:lnTo>
                      <a:pt x="1964" y="887"/>
                    </a:lnTo>
                    <a:lnTo>
                      <a:pt x="1965" y="894"/>
                    </a:lnTo>
                    <a:lnTo>
                      <a:pt x="1965" y="900"/>
                    </a:lnTo>
                    <a:lnTo>
                      <a:pt x="1964" y="907"/>
                    </a:lnTo>
                    <a:lnTo>
                      <a:pt x="1956" y="934"/>
                    </a:lnTo>
                    <a:lnTo>
                      <a:pt x="1954" y="939"/>
                    </a:lnTo>
                    <a:lnTo>
                      <a:pt x="1951" y="945"/>
                    </a:lnTo>
                    <a:lnTo>
                      <a:pt x="1947" y="951"/>
                    </a:lnTo>
                    <a:lnTo>
                      <a:pt x="1942" y="957"/>
                    </a:lnTo>
                    <a:lnTo>
                      <a:pt x="1929" y="968"/>
                    </a:lnTo>
                    <a:lnTo>
                      <a:pt x="1912" y="977"/>
                    </a:lnTo>
                    <a:lnTo>
                      <a:pt x="1895" y="986"/>
                    </a:lnTo>
                    <a:lnTo>
                      <a:pt x="1876" y="996"/>
                    </a:lnTo>
                    <a:lnTo>
                      <a:pt x="1855" y="1003"/>
                    </a:lnTo>
                    <a:lnTo>
                      <a:pt x="1834" y="1010"/>
                    </a:lnTo>
                    <a:lnTo>
                      <a:pt x="1793" y="1023"/>
                    </a:lnTo>
                    <a:lnTo>
                      <a:pt x="1756" y="1031"/>
                    </a:lnTo>
                    <a:lnTo>
                      <a:pt x="1729" y="1037"/>
                    </a:lnTo>
                    <a:lnTo>
                      <a:pt x="1718" y="1038"/>
                    </a:lnTo>
                    <a:lnTo>
                      <a:pt x="1020" y="943"/>
                    </a:lnTo>
                    <a:lnTo>
                      <a:pt x="0" y="801"/>
                    </a:lnTo>
                    <a:lnTo>
                      <a:pt x="38" y="0"/>
                    </a:lnTo>
                    <a:lnTo>
                      <a:pt x="1195" y="68"/>
                    </a:lnTo>
                    <a:lnTo>
                      <a:pt x="1743" y="43"/>
                    </a:lnTo>
                    <a:lnTo>
                      <a:pt x="1755" y="46"/>
                    </a:lnTo>
                    <a:lnTo>
                      <a:pt x="1782" y="52"/>
                    </a:lnTo>
                    <a:lnTo>
                      <a:pt x="1819" y="61"/>
                    </a:lnTo>
                    <a:lnTo>
                      <a:pt x="1858" y="74"/>
                    </a:lnTo>
                    <a:lnTo>
                      <a:pt x="1880" y="82"/>
                    </a:lnTo>
                    <a:lnTo>
                      <a:pt x="1900" y="90"/>
                    </a:lnTo>
                    <a:lnTo>
                      <a:pt x="1918" y="100"/>
                    </a:lnTo>
                    <a:lnTo>
                      <a:pt x="1935" y="109"/>
                    </a:lnTo>
                    <a:lnTo>
                      <a:pt x="1942" y="115"/>
                    </a:lnTo>
                    <a:lnTo>
                      <a:pt x="1949" y="121"/>
                    </a:lnTo>
                    <a:lnTo>
                      <a:pt x="1955" y="127"/>
                    </a:lnTo>
                    <a:lnTo>
                      <a:pt x="1959" y="133"/>
                    </a:lnTo>
                    <a:lnTo>
                      <a:pt x="1963" y="139"/>
                    </a:lnTo>
                    <a:lnTo>
                      <a:pt x="1967" y="144"/>
                    </a:lnTo>
                    <a:lnTo>
                      <a:pt x="1968" y="150"/>
                    </a:lnTo>
                    <a:lnTo>
                      <a:pt x="1969" y="157"/>
                    </a:lnTo>
                    <a:lnTo>
                      <a:pt x="1969" y="186"/>
                    </a:lnTo>
                    <a:lnTo>
                      <a:pt x="1968" y="191"/>
                    </a:lnTo>
                    <a:lnTo>
                      <a:pt x="1967" y="198"/>
                    </a:lnTo>
                    <a:lnTo>
                      <a:pt x="1964" y="204"/>
                    </a:lnTo>
                    <a:lnTo>
                      <a:pt x="1961" y="210"/>
                    </a:lnTo>
                    <a:lnTo>
                      <a:pt x="1956" y="217"/>
                    </a:lnTo>
                    <a:lnTo>
                      <a:pt x="1950" y="223"/>
                    </a:lnTo>
                    <a:lnTo>
                      <a:pt x="1944" y="229"/>
                    </a:lnTo>
                    <a:lnTo>
                      <a:pt x="1938" y="235"/>
                    </a:lnTo>
                    <a:lnTo>
                      <a:pt x="1923" y="247"/>
                    </a:lnTo>
                    <a:lnTo>
                      <a:pt x="1907" y="258"/>
                    </a:lnTo>
                    <a:lnTo>
                      <a:pt x="1888" y="269"/>
                    </a:lnTo>
                    <a:lnTo>
                      <a:pt x="1869" y="278"/>
                    </a:lnTo>
                    <a:lnTo>
                      <a:pt x="1833" y="296"/>
                    </a:lnTo>
                    <a:lnTo>
                      <a:pt x="1800" y="309"/>
                    </a:lnTo>
                    <a:lnTo>
                      <a:pt x="1775" y="318"/>
                    </a:lnTo>
                    <a:lnTo>
                      <a:pt x="1763" y="321"/>
                    </a:lnTo>
                    <a:lnTo>
                      <a:pt x="1213" y="34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/>
              </a:p>
            </p:txBody>
          </p:sp>
          <p:sp>
            <p:nvSpPr>
              <p:cNvPr id="460284" name="Freeform 38"/>
              <p:cNvSpPr>
                <a:spLocks/>
              </p:cNvSpPr>
              <p:nvPr/>
            </p:nvSpPr>
            <p:spPr bwMode="auto">
              <a:xfrm>
                <a:off x="4506913" y="3571876"/>
                <a:ext cx="854075" cy="382588"/>
              </a:xfrm>
              <a:custGeom>
                <a:avLst/>
                <a:gdLst>
                  <a:gd name="T0" fmla="*/ 0 w 2153"/>
                  <a:gd name="T1" fmla="*/ 0 h 963"/>
                  <a:gd name="T2" fmla="*/ 0 w 2153"/>
                  <a:gd name="T3" fmla="*/ 0 h 963"/>
                  <a:gd name="T4" fmla="*/ 0 w 2153"/>
                  <a:gd name="T5" fmla="*/ 0 h 963"/>
                  <a:gd name="T6" fmla="*/ 0 w 2153"/>
                  <a:gd name="T7" fmla="*/ 0 h 963"/>
                  <a:gd name="T8" fmla="*/ 0 w 2153"/>
                  <a:gd name="T9" fmla="*/ 0 h 963"/>
                  <a:gd name="T10" fmla="*/ 0 w 2153"/>
                  <a:gd name="T11" fmla="*/ 0 h 963"/>
                  <a:gd name="T12" fmla="*/ 0 w 2153"/>
                  <a:gd name="T13" fmla="*/ 0 h 963"/>
                  <a:gd name="T14" fmla="*/ 0 w 2153"/>
                  <a:gd name="T15" fmla="*/ 0 h 963"/>
                  <a:gd name="T16" fmla="*/ 0 w 2153"/>
                  <a:gd name="T17" fmla="*/ 0 h 963"/>
                  <a:gd name="T18" fmla="*/ 0 w 2153"/>
                  <a:gd name="T19" fmla="*/ 0 h 963"/>
                  <a:gd name="T20" fmla="*/ 0 w 2153"/>
                  <a:gd name="T21" fmla="*/ 0 h 963"/>
                  <a:gd name="T22" fmla="*/ 0 w 2153"/>
                  <a:gd name="T23" fmla="*/ 0 h 963"/>
                  <a:gd name="T24" fmla="*/ 0 w 2153"/>
                  <a:gd name="T25" fmla="*/ 0 h 963"/>
                  <a:gd name="T26" fmla="*/ 0 w 2153"/>
                  <a:gd name="T27" fmla="*/ 0 h 963"/>
                  <a:gd name="T28" fmla="*/ 0 w 2153"/>
                  <a:gd name="T29" fmla="*/ 0 h 963"/>
                  <a:gd name="T30" fmla="*/ 0 w 2153"/>
                  <a:gd name="T31" fmla="*/ 0 h 963"/>
                  <a:gd name="T32" fmla="*/ 0 w 2153"/>
                  <a:gd name="T33" fmla="*/ 0 h 963"/>
                  <a:gd name="T34" fmla="*/ 0 w 2153"/>
                  <a:gd name="T35" fmla="*/ 0 h 963"/>
                  <a:gd name="T36" fmla="*/ 0 w 2153"/>
                  <a:gd name="T37" fmla="*/ 0 h 963"/>
                  <a:gd name="T38" fmla="*/ 0 w 2153"/>
                  <a:gd name="T39" fmla="*/ 0 h 963"/>
                  <a:gd name="T40" fmla="*/ 0 w 2153"/>
                  <a:gd name="T41" fmla="*/ 0 h 963"/>
                  <a:gd name="T42" fmla="*/ 0 w 2153"/>
                  <a:gd name="T43" fmla="*/ 0 h 963"/>
                  <a:gd name="T44" fmla="*/ 0 w 2153"/>
                  <a:gd name="T45" fmla="*/ 0 h 963"/>
                  <a:gd name="T46" fmla="*/ 0 w 2153"/>
                  <a:gd name="T47" fmla="*/ 0 h 963"/>
                  <a:gd name="T48" fmla="*/ 0 w 2153"/>
                  <a:gd name="T49" fmla="*/ 0 h 963"/>
                  <a:gd name="T50" fmla="*/ 0 w 2153"/>
                  <a:gd name="T51" fmla="*/ 0 h 963"/>
                  <a:gd name="T52" fmla="*/ 0 w 2153"/>
                  <a:gd name="T53" fmla="*/ 0 h 963"/>
                  <a:gd name="T54" fmla="*/ 0 w 2153"/>
                  <a:gd name="T55" fmla="*/ 0 h 963"/>
                  <a:gd name="T56" fmla="*/ 0 w 2153"/>
                  <a:gd name="T57" fmla="*/ 0 h 963"/>
                  <a:gd name="T58" fmla="*/ 0 w 2153"/>
                  <a:gd name="T59" fmla="*/ 0 h 963"/>
                  <a:gd name="T60" fmla="*/ 0 w 2153"/>
                  <a:gd name="T61" fmla="*/ 0 h 963"/>
                  <a:gd name="T62" fmla="*/ 0 w 2153"/>
                  <a:gd name="T63" fmla="*/ 0 h 963"/>
                  <a:gd name="T64" fmla="*/ 0 w 2153"/>
                  <a:gd name="T65" fmla="*/ 0 h 963"/>
                  <a:gd name="T66" fmla="*/ 0 w 2153"/>
                  <a:gd name="T67" fmla="*/ 0 h 963"/>
                  <a:gd name="T68" fmla="*/ 0 w 2153"/>
                  <a:gd name="T69" fmla="*/ 0 h 963"/>
                  <a:gd name="T70" fmla="*/ 0 w 2153"/>
                  <a:gd name="T71" fmla="*/ 0 h 963"/>
                  <a:gd name="T72" fmla="*/ 0 w 2153"/>
                  <a:gd name="T73" fmla="*/ 0 h 963"/>
                  <a:gd name="T74" fmla="*/ 0 w 2153"/>
                  <a:gd name="T75" fmla="*/ 0 h 963"/>
                  <a:gd name="T76" fmla="*/ 0 w 2153"/>
                  <a:gd name="T77" fmla="*/ 0 h 963"/>
                  <a:gd name="T78" fmla="*/ 0 w 2153"/>
                  <a:gd name="T79" fmla="*/ 0 h 963"/>
                  <a:gd name="T80" fmla="*/ 0 w 2153"/>
                  <a:gd name="T81" fmla="*/ 0 h 963"/>
                  <a:gd name="T82" fmla="*/ 0 w 2153"/>
                  <a:gd name="T83" fmla="*/ 0 h 963"/>
                  <a:gd name="T84" fmla="*/ 0 w 2153"/>
                  <a:gd name="T85" fmla="*/ 0 h 963"/>
                  <a:gd name="T86" fmla="*/ 0 w 2153"/>
                  <a:gd name="T87" fmla="*/ 0 h 963"/>
                  <a:gd name="T88" fmla="*/ 0 w 2153"/>
                  <a:gd name="T89" fmla="*/ 0 h 96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153"/>
                  <a:gd name="T136" fmla="*/ 0 h 963"/>
                  <a:gd name="T137" fmla="*/ 2153 w 2153"/>
                  <a:gd name="T138" fmla="*/ 963 h 96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153" h="963">
                    <a:moveTo>
                      <a:pt x="1415" y="229"/>
                    </a:moveTo>
                    <a:lnTo>
                      <a:pt x="3" y="155"/>
                    </a:lnTo>
                    <a:lnTo>
                      <a:pt x="6" y="177"/>
                    </a:lnTo>
                    <a:lnTo>
                      <a:pt x="9" y="199"/>
                    </a:lnTo>
                    <a:lnTo>
                      <a:pt x="13" y="220"/>
                    </a:lnTo>
                    <a:lnTo>
                      <a:pt x="18" y="240"/>
                    </a:lnTo>
                    <a:lnTo>
                      <a:pt x="25" y="261"/>
                    </a:lnTo>
                    <a:lnTo>
                      <a:pt x="33" y="280"/>
                    </a:lnTo>
                    <a:lnTo>
                      <a:pt x="38" y="290"/>
                    </a:lnTo>
                    <a:lnTo>
                      <a:pt x="43" y="300"/>
                    </a:lnTo>
                    <a:lnTo>
                      <a:pt x="49" y="309"/>
                    </a:lnTo>
                    <a:lnTo>
                      <a:pt x="56" y="318"/>
                    </a:lnTo>
                    <a:lnTo>
                      <a:pt x="63" y="327"/>
                    </a:lnTo>
                    <a:lnTo>
                      <a:pt x="72" y="336"/>
                    </a:lnTo>
                    <a:lnTo>
                      <a:pt x="80" y="344"/>
                    </a:lnTo>
                    <a:lnTo>
                      <a:pt x="90" y="352"/>
                    </a:lnTo>
                    <a:lnTo>
                      <a:pt x="101" y="361"/>
                    </a:lnTo>
                    <a:lnTo>
                      <a:pt x="113" y="368"/>
                    </a:lnTo>
                    <a:lnTo>
                      <a:pt x="126" y="375"/>
                    </a:lnTo>
                    <a:lnTo>
                      <a:pt x="138" y="382"/>
                    </a:lnTo>
                    <a:lnTo>
                      <a:pt x="154" y="389"/>
                    </a:lnTo>
                    <a:lnTo>
                      <a:pt x="169" y="396"/>
                    </a:lnTo>
                    <a:lnTo>
                      <a:pt x="185" y="402"/>
                    </a:lnTo>
                    <a:lnTo>
                      <a:pt x="204" y="408"/>
                    </a:lnTo>
                    <a:lnTo>
                      <a:pt x="223" y="412"/>
                    </a:lnTo>
                    <a:lnTo>
                      <a:pt x="244" y="418"/>
                    </a:lnTo>
                    <a:lnTo>
                      <a:pt x="266" y="423"/>
                    </a:lnTo>
                    <a:lnTo>
                      <a:pt x="290" y="426"/>
                    </a:lnTo>
                    <a:lnTo>
                      <a:pt x="309" y="437"/>
                    </a:lnTo>
                    <a:lnTo>
                      <a:pt x="326" y="448"/>
                    </a:lnTo>
                    <a:lnTo>
                      <a:pt x="340" y="459"/>
                    </a:lnTo>
                    <a:lnTo>
                      <a:pt x="352" y="470"/>
                    </a:lnTo>
                    <a:lnTo>
                      <a:pt x="362" y="482"/>
                    </a:lnTo>
                    <a:lnTo>
                      <a:pt x="370" y="493"/>
                    </a:lnTo>
                    <a:lnTo>
                      <a:pt x="372" y="499"/>
                    </a:lnTo>
                    <a:lnTo>
                      <a:pt x="374" y="505"/>
                    </a:lnTo>
                    <a:lnTo>
                      <a:pt x="376" y="511"/>
                    </a:lnTo>
                    <a:lnTo>
                      <a:pt x="376" y="517"/>
                    </a:lnTo>
                    <a:lnTo>
                      <a:pt x="377" y="524"/>
                    </a:lnTo>
                    <a:lnTo>
                      <a:pt x="376" y="530"/>
                    </a:lnTo>
                    <a:lnTo>
                      <a:pt x="374" y="537"/>
                    </a:lnTo>
                    <a:lnTo>
                      <a:pt x="373" y="543"/>
                    </a:lnTo>
                    <a:lnTo>
                      <a:pt x="367" y="557"/>
                    </a:lnTo>
                    <a:lnTo>
                      <a:pt x="360" y="571"/>
                    </a:lnTo>
                    <a:lnTo>
                      <a:pt x="350" y="586"/>
                    </a:lnTo>
                    <a:lnTo>
                      <a:pt x="337" y="601"/>
                    </a:lnTo>
                    <a:lnTo>
                      <a:pt x="322" y="617"/>
                    </a:lnTo>
                    <a:lnTo>
                      <a:pt x="304" y="633"/>
                    </a:lnTo>
                    <a:lnTo>
                      <a:pt x="229" y="671"/>
                    </a:lnTo>
                    <a:lnTo>
                      <a:pt x="158" y="706"/>
                    </a:lnTo>
                    <a:lnTo>
                      <a:pt x="127" y="722"/>
                    </a:lnTo>
                    <a:lnTo>
                      <a:pt x="97" y="740"/>
                    </a:lnTo>
                    <a:lnTo>
                      <a:pt x="83" y="748"/>
                    </a:lnTo>
                    <a:lnTo>
                      <a:pt x="70" y="756"/>
                    </a:lnTo>
                    <a:lnTo>
                      <a:pt x="59" y="765"/>
                    </a:lnTo>
                    <a:lnTo>
                      <a:pt x="48" y="774"/>
                    </a:lnTo>
                    <a:lnTo>
                      <a:pt x="38" y="782"/>
                    </a:lnTo>
                    <a:lnTo>
                      <a:pt x="28" y="792"/>
                    </a:lnTo>
                    <a:lnTo>
                      <a:pt x="21" y="801"/>
                    </a:lnTo>
                    <a:lnTo>
                      <a:pt x="14" y="812"/>
                    </a:lnTo>
                    <a:lnTo>
                      <a:pt x="8" y="821"/>
                    </a:lnTo>
                    <a:lnTo>
                      <a:pt x="5" y="832"/>
                    </a:lnTo>
                    <a:lnTo>
                      <a:pt x="1" y="842"/>
                    </a:lnTo>
                    <a:lnTo>
                      <a:pt x="0" y="854"/>
                    </a:lnTo>
                    <a:lnTo>
                      <a:pt x="0" y="866"/>
                    </a:lnTo>
                    <a:lnTo>
                      <a:pt x="1" y="877"/>
                    </a:lnTo>
                    <a:lnTo>
                      <a:pt x="3" y="890"/>
                    </a:lnTo>
                    <a:lnTo>
                      <a:pt x="8" y="903"/>
                    </a:lnTo>
                    <a:lnTo>
                      <a:pt x="14" y="917"/>
                    </a:lnTo>
                    <a:lnTo>
                      <a:pt x="22" y="931"/>
                    </a:lnTo>
                    <a:lnTo>
                      <a:pt x="32" y="947"/>
                    </a:lnTo>
                    <a:lnTo>
                      <a:pt x="43" y="963"/>
                    </a:lnTo>
                    <a:lnTo>
                      <a:pt x="2153" y="790"/>
                    </a:lnTo>
                    <a:lnTo>
                      <a:pt x="2104" y="138"/>
                    </a:lnTo>
                    <a:lnTo>
                      <a:pt x="2044" y="148"/>
                    </a:lnTo>
                    <a:lnTo>
                      <a:pt x="1984" y="156"/>
                    </a:lnTo>
                    <a:lnTo>
                      <a:pt x="1955" y="160"/>
                    </a:lnTo>
                    <a:lnTo>
                      <a:pt x="1925" y="163"/>
                    </a:lnTo>
                    <a:lnTo>
                      <a:pt x="1896" y="166"/>
                    </a:lnTo>
                    <a:lnTo>
                      <a:pt x="1865" y="167"/>
                    </a:lnTo>
                    <a:lnTo>
                      <a:pt x="1836" y="168"/>
                    </a:lnTo>
                    <a:lnTo>
                      <a:pt x="1807" y="168"/>
                    </a:lnTo>
                    <a:lnTo>
                      <a:pt x="1776" y="168"/>
                    </a:lnTo>
                    <a:lnTo>
                      <a:pt x="1746" y="166"/>
                    </a:lnTo>
                    <a:lnTo>
                      <a:pt x="1715" y="165"/>
                    </a:lnTo>
                    <a:lnTo>
                      <a:pt x="1683" y="161"/>
                    </a:lnTo>
                    <a:lnTo>
                      <a:pt x="1653" y="158"/>
                    </a:lnTo>
                    <a:lnTo>
                      <a:pt x="1621" y="153"/>
                    </a:lnTo>
                    <a:lnTo>
                      <a:pt x="1587" y="147"/>
                    </a:lnTo>
                    <a:lnTo>
                      <a:pt x="1550" y="139"/>
                    </a:lnTo>
                    <a:lnTo>
                      <a:pt x="1509" y="131"/>
                    </a:lnTo>
                    <a:lnTo>
                      <a:pt x="1464" y="120"/>
                    </a:lnTo>
                    <a:lnTo>
                      <a:pt x="1417" y="109"/>
                    </a:lnTo>
                    <a:lnTo>
                      <a:pt x="1368" y="99"/>
                    </a:lnTo>
                    <a:lnTo>
                      <a:pt x="1316" y="87"/>
                    </a:lnTo>
                    <a:lnTo>
                      <a:pt x="1262" y="75"/>
                    </a:lnTo>
                    <a:lnTo>
                      <a:pt x="1207" y="64"/>
                    </a:lnTo>
                    <a:lnTo>
                      <a:pt x="1150" y="52"/>
                    </a:lnTo>
                    <a:lnTo>
                      <a:pt x="1093" y="41"/>
                    </a:lnTo>
                    <a:lnTo>
                      <a:pt x="1035" y="31"/>
                    </a:lnTo>
                    <a:lnTo>
                      <a:pt x="977" y="21"/>
                    </a:lnTo>
                    <a:lnTo>
                      <a:pt x="918" y="13"/>
                    </a:lnTo>
                    <a:lnTo>
                      <a:pt x="859" y="7"/>
                    </a:lnTo>
                    <a:lnTo>
                      <a:pt x="802" y="1"/>
                    </a:lnTo>
                    <a:lnTo>
                      <a:pt x="774" y="0"/>
                    </a:lnTo>
                    <a:lnTo>
                      <a:pt x="747" y="0"/>
                    </a:lnTo>
                    <a:lnTo>
                      <a:pt x="720" y="0"/>
                    </a:lnTo>
                    <a:lnTo>
                      <a:pt x="694" y="1"/>
                    </a:lnTo>
                    <a:lnTo>
                      <a:pt x="669" y="3"/>
                    </a:lnTo>
                    <a:lnTo>
                      <a:pt x="646" y="6"/>
                    </a:lnTo>
                    <a:lnTo>
                      <a:pt x="622" y="10"/>
                    </a:lnTo>
                    <a:lnTo>
                      <a:pt x="601" y="13"/>
                    </a:lnTo>
                    <a:lnTo>
                      <a:pt x="580" y="18"/>
                    </a:lnTo>
                    <a:lnTo>
                      <a:pt x="561" y="22"/>
                    </a:lnTo>
                    <a:lnTo>
                      <a:pt x="542" y="28"/>
                    </a:lnTo>
                    <a:lnTo>
                      <a:pt x="526" y="34"/>
                    </a:lnTo>
                    <a:lnTo>
                      <a:pt x="509" y="40"/>
                    </a:lnTo>
                    <a:lnTo>
                      <a:pt x="495" y="46"/>
                    </a:lnTo>
                    <a:lnTo>
                      <a:pt x="482" y="53"/>
                    </a:lnTo>
                    <a:lnTo>
                      <a:pt x="471" y="59"/>
                    </a:lnTo>
                    <a:lnTo>
                      <a:pt x="460" y="66"/>
                    </a:lnTo>
                    <a:lnTo>
                      <a:pt x="452" y="73"/>
                    </a:lnTo>
                    <a:lnTo>
                      <a:pt x="445" y="80"/>
                    </a:lnTo>
                    <a:lnTo>
                      <a:pt x="439" y="87"/>
                    </a:lnTo>
                    <a:lnTo>
                      <a:pt x="434" y="93"/>
                    </a:lnTo>
                    <a:lnTo>
                      <a:pt x="432" y="100"/>
                    </a:lnTo>
                    <a:lnTo>
                      <a:pt x="432" y="106"/>
                    </a:lnTo>
                    <a:lnTo>
                      <a:pt x="432" y="112"/>
                    </a:lnTo>
                    <a:lnTo>
                      <a:pt x="435" y="118"/>
                    </a:lnTo>
                    <a:lnTo>
                      <a:pt x="439" y="122"/>
                    </a:lnTo>
                    <a:lnTo>
                      <a:pt x="446" y="127"/>
                    </a:lnTo>
                    <a:lnTo>
                      <a:pt x="453" y="131"/>
                    </a:lnTo>
                    <a:lnTo>
                      <a:pt x="464" y="134"/>
                    </a:lnTo>
                    <a:lnTo>
                      <a:pt x="475" y="138"/>
                    </a:lnTo>
                    <a:lnTo>
                      <a:pt x="490" y="139"/>
                    </a:lnTo>
                    <a:lnTo>
                      <a:pt x="506" y="140"/>
                    </a:lnTo>
                    <a:lnTo>
                      <a:pt x="1415" y="229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/>
              </a:p>
            </p:txBody>
          </p:sp>
          <p:sp>
            <p:nvSpPr>
              <p:cNvPr id="460285" name="Freeform 40"/>
              <p:cNvSpPr>
                <a:spLocks/>
              </p:cNvSpPr>
              <p:nvPr/>
            </p:nvSpPr>
            <p:spPr bwMode="auto">
              <a:xfrm>
                <a:off x="4233863" y="3906838"/>
                <a:ext cx="1143000" cy="214313"/>
              </a:xfrm>
              <a:custGeom>
                <a:avLst/>
                <a:gdLst>
                  <a:gd name="T0" fmla="*/ 2147483647 w 2878"/>
                  <a:gd name="T1" fmla="*/ 0 h 537"/>
                  <a:gd name="T2" fmla="*/ 2147483647 w 2878"/>
                  <a:gd name="T3" fmla="*/ 0 h 537"/>
                  <a:gd name="T4" fmla="*/ 2147483647 w 2878"/>
                  <a:gd name="T5" fmla="*/ 0 h 537"/>
                  <a:gd name="T6" fmla="*/ 2147483647 w 2878"/>
                  <a:gd name="T7" fmla="*/ 0 h 537"/>
                  <a:gd name="T8" fmla="*/ 2147483647 w 2878"/>
                  <a:gd name="T9" fmla="*/ 0 h 537"/>
                  <a:gd name="T10" fmla="*/ 2147483647 w 2878"/>
                  <a:gd name="T11" fmla="*/ 0 h 537"/>
                  <a:gd name="T12" fmla="*/ 2147483647 w 2878"/>
                  <a:gd name="T13" fmla="*/ 0 h 537"/>
                  <a:gd name="T14" fmla="*/ 2147483647 w 2878"/>
                  <a:gd name="T15" fmla="*/ 0 h 537"/>
                  <a:gd name="T16" fmla="*/ 2147483647 w 2878"/>
                  <a:gd name="T17" fmla="*/ 0 h 537"/>
                  <a:gd name="T18" fmla="*/ 2147483647 w 2878"/>
                  <a:gd name="T19" fmla="*/ 0 h 537"/>
                  <a:gd name="T20" fmla="*/ 0 w 2878"/>
                  <a:gd name="T21" fmla="*/ 0 h 537"/>
                  <a:gd name="T22" fmla="*/ 0 w 2878"/>
                  <a:gd name="T23" fmla="*/ 0 h 537"/>
                  <a:gd name="T24" fmla="*/ 0 w 2878"/>
                  <a:gd name="T25" fmla="*/ 0 h 537"/>
                  <a:gd name="T26" fmla="*/ 0 w 2878"/>
                  <a:gd name="T27" fmla="*/ 0 h 537"/>
                  <a:gd name="T28" fmla="*/ 0 w 2878"/>
                  <a:gd name="T29" fmla="*/ 0 h 537"/>
                  <a:gd name="T30" fmla="*/ 0 w 2878"/>
                  <a:gd name="T31" fmla="*/ 0 h 537"/>
                  <a:gd name="T32" fmla="*/ 0 w 2878"/>
                  <a:gd name="T33" fmla="*/ 0 h 537"/>
                  <a:gd name="T34" fmla="*/ 0 w 2878"/>
                  <a:gd name="T35" fmla="*/ 0 h 537"/>
                  <a:gd name="T36" fmla="*/ 0 w 2878"/>
                  <a:gd name="T37" fmla="*/ 0 h 537"/>
                  <a:gd name="T38" fmla="*/ 0 w 2878"/>
                  <a:gd name="T39" fmla="*/ 0 h 537"/>
                  <a:gd name="T40" fmla="*/ 0 w 2878"/>
                  <a:gd name="T41" fmla="*/ 0 h 537"/>
                  <a:gd name="T42" fmla="*/ 0 w 2878"/>
                  <a:gd name="T43" fmla="*/ 0 h 537"/>
                  <a:gd name="T44" fmla="*/ 0 w 2878"/>
                  <a:gd name="T45" fmla="*/ 0 h 537"/>
                  <a:gd name="T46" fmla="*/ 0 w 2878"/>
                  <a:gd name="T47" fmla="*/ 0 h 537"/>
                  <a:gd name="T48" fmla="*/ 0 w 2878"/>
                  <a:gd name="T49" fmla="*/ 0 h 537"/>
                  <a:gd name="T50" fmla="*/ 0 w 2878"/>
                  <a:gd name="T51" fmla="*/ 0 h 537"/>
                  <a:gd name="T52" fmla="*/ 0 w 2878"/>
                  <a:gd name="T53" fmla="*/ 0 h 537"/>
                  <a:gd name="T54" fmla="*/ 0 w 2878"/>
                  <a:gd name="T55" fmla="*/ 0 h 537"/>
                  <a:gd name="T56" fmla="*/ 0 w 2878"/>
                  <a:gd name="T57" fmla="*/ 0 h 537"/>
                  <a:gd name="T58" fmla="*/ 0 w 2878"/>
                  <a:gd name="T59" fmla="*/ 0 h 537"/>
                  <a:gd name="T60" fmla="*/ 0 w 2878"/>
                  <a:gd name="T61" fmla="*/ 0 h 537"/>
                  <a:gd name="T62" fmla="*/ 0 w 2878"/>
                  <a:gd name="T63" fmla="*/ 0 h 537"/>
                  <a:gd name="T64" fmla="*/ 0 w 2878"/>
                  <a:gd name="T65" fmla="*/ 0 h 537"/>
                  <a:gd name="T66" fmla="*/ 0 w 2878"/>
                  <a:gd name="T67" fmla="*/ 0 h 537"/>
                  <a:gd name="T68" fmla="*/ 0 w 2878"/>
                  <a:gd name="T69" fmla="*/ 0 h 537"/>
                  <a:gd name="T70" fmla="*/ 0 w 2878"/>
                  <a:gd name="T71" fmla="*/ 0 h 53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78"/>
                  <a:gd name="T109" fmla="*/ 0 h 537"/>
                  <a:gd name="T110" fmla="*/ 2878 w 2878"/>
                  <a:gd name="T111" fmla="*/ 537 h 53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78" h="537">
                    <a:moveTo>
                      <a:pt x="2878" y="0"/>
                    </a:moveTo>
                    <a:lnTo>
                      <a:pt x="2860" y="233"/>
                    </a:lnTo>
                    <a:lnTo>
                      <a:pt x="2767" y="242"/>
                    </a:lnTo>
                    <a:lnTo>
                      <a:pt x="2677" y="250"/>
                    </a:lnTo>
                    <a:lnTo>
                      <a:pt x="2590" y="258"/>
                    </a:lnTo>
                    <a:lnTo>
                      <a:pt x="2505" y="269"/>
                    </a:lnTo>
                    <a:lnTo>
                      <a:pt x="2423" y="278"/>
                    </a:lnTo>
                    <a:lnTo>
                      <a:pt x="2345" y="290"/>
                    </a:lnTo>
                    <a:lnTo>
                      <a:pt x="2267" y="300"/>
                    </a:lnTo>
                    <a:lnTo>
                      <a:pt x="2193" y="313"/>
                    </a:lnTo>
                    <a:lnTo>
                      <a:pt x="2122" y="325"/>
                    </a:lnTo>
                    <a:lnTo>
                      <a:pt x="2051" y="338"/>
                    </a:lnTo>
                    <a:lnTo>
                      <a:pt x="1984" y="352"/>
                    </a:lnTo>
                    <a:lnTo>
                      <a:pt x="1918" y="365"/>
                    </a:lnTo>
                    <a:lnTo>
                      <a:pt x="1855" y="379"/>
                    </a:lnTo>
                    <a:lnTo>
                      <a:pt x="1794" y="393"/>
                    </a:lnTo>
                    <a:lnTo>
                      <a:pt x="1735" y="407"/>
                    </a:lnTo>
                    <a:lnTo>
                      <a:pt x="1678" y="421"/>
                    </a:lnTo>
                    <a:lnTo>
                      <a:pt x="1567" y="445"/>
                    </a:lnTo>
                    <a:lnTo>
                      <a:pt x="1463" y="465"/>
                    </a:lnTo>
                    <a:lnTo>
                      <a:pt x="1364" y="482"/>
                    </a:lnTo>
                    <a:lnTo>
                      <a:pt x="1273" y="498"/>
                    </a:lnTo>
                    <a:lnTo>
                      <a:pt x="1186" y="510"/>
                    </a:lnTo>
                    <a:lnTo>
                      <a:pt x="1105" y="520"/>
                    </a:lnTo>
                    <a:lnTo>
                      <a:pt x="1029" y="528"/>
                    </a:lnTo>
                    <a:lnTo>
                      <a:pt x="957" y="533"/>
                    </a:lnTo>
                    <a:lnTo>
                      <a:pt x="890" y="536"/>
                    </a:lnTo>
                    <a:lnTo>
                      <a:pt x="828" y="537"/>
                    </a:lnTo>
                    <a:lnTo>
                      <a:pt x="769" y="537"/>
                    </a:lnTo>
                    <a:lnTo>
                      <a:pt x="715" y="535"/>
                    </a:lnTo>
                    <a:lnTo>
                      <a:pt x="663" y="532"/>
                    </a:lnTo>
                    <a:lnTo>
                      <a:pt x="615" y="526"/>
                    </a:lnTo>
                    <a:lnTo>
                      <a:pt x="570" y="519"/>
                    </a:lnTo>
                    <a:lnTo>
                      <a:pt x="527" y="510"/>
                    </a:lnTo>
                    <a:lnTo>
                      <a:pt x="487" y="501"/>
                    </a:lnTo>
                    <a:lnTo>
                      <a:pt x="450" y="490"/>
                    </a:lnTo>
                    <a:lnTo>
                      <a:pt x="413" y="479"/>
                    </a:lnTo>
                    <a:lnTo>
                      <a:pt x="379" y="466"/>
                    </a:lnTo>
                    <a:lnTo>
                      <a:pt x="346" y="452"/>
                    </a:lnTo>
                    <a:lnTo>
                      <a:pt x="315" y="438"/>
                    </a:lnTo>
                    <a:lnTo>
                      <a:pt x="283" y="424"/>
                    </a:lnTo>
                    <a:lnTo>
                      <a:pt x="253" y="408"/>
                    </a:lnTo>
                    <a:lnTo>
                      <a:pt x="193" y="377"/>
                    </a:lnTo>
                    <a:lnTo>
                      <a:pt x="132" y="344"/>
                    </a:lnTo>
                    <a:lnTo>
                      <a:pt x="101" y="327"/>
                    </a:lnTo>
                    <a:lnTo>
                      <a:pt x="68" y="312"/>
                    </a:lnTo>
                    <a:lnTo>
                      <a:pt x="35" y="296"/>
                    </a:lnTo>
                    <a:lnTo>
                      <a:pt x="0" y="280"/>
                    </a:lnTo>
                    <a:lnTo>
                      <a:pt x="44" y="287"/>
                    </a:lnTo>
                    <a:lnTo>
                      <a:pt x="85" y="294"/>
                    </a:lnTo>
                    <a:lnTo>
                      <a:pt x="126" y="300"/>
                    </a:lnTo>
                    <a:lnTo>
                      <a:pt x="167" y="305"/>
                    </a:lnTo>
                    <a:lnTo>
                      <a:pt x="206" y="308"/>
                    </a:lnTo>
                    <a:lnTo>
                      <a:pt x="244" y="312"/>
                    </a:lnTo>
                    <a:lnTo>
                      <a:pt x="282" y="314"/>
                    </a:lnTo>
                    <a:lnTo>
                      <a:pt x="318" y="316"/>
                    </a:lnTo>
                    <a:lnTo>
                      <a:pt x="354" y="317"/>
                    </a:lnTo>
                    <a:lnTo>
                      <a:pt x="389" y="316"/>
                    </a:lnTo>
                    <a:lnTo>
                      <a:pt x="423" y="316"/>
                    </a:lnTo>
                    <a:lnTo>
                      <a:pt x="457" y="314"/>
                    </a:lnTo>
                    <a:lnTo>
                      <a:pt x="490" y="312"/>
                    </a:lnTo>
                    <a:lnTo>
                      <a:pt x="521" y="310"/>
                    </a:lnTo>
                    <a:lnTo>
                      <a:pt x="553" y="306"/>
                    </a:lnTo>
                    <a:lnTo>
                      <a:pt x="584" y="301"/>
                    </a:lnTo>
                    <a:lnTo>
                      <a:pt x="644" y="293"/>
                    </a:lnTo>
                    <a:lnTo>
                      <a:pt x="701" y="281"/>
                    </a:lnTo>
                    <a:lnTo>
                      <a:pt x="756" y="269"/>
                    </a:lnTo>
                    <a:lnTo>
                      <a:pt x="809" y="254"/>
                    </a:lnTo>
                    <a:lnTo>
                      <a:pt x="861" y="239"/>
                    </a:lnTo>
                    <a:lnTo>
                      <a:pt x="911" y="223"/>
                    </a:lnTo>
                    <a:lnTo>
                      <a:pt x="959" y="205"/>
                    </a:lnTo>
                    <a:lnTo>
                      <a:pt x="1006" y="188"/>
                    </a:lnTo>
                    <a:lnTo>
                      <a:pt x="2878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sp>
          <p:nvSpPr>
            <p:cNvPr id="460286" name="Rectangle 50"/>
            <p:cNvSpPr>
              <a:spLocks noChangeArrowheads="1"/>
            </p:cNvSpPr>
            <p:nvPr/>
          </p:nvSpPr>
          <p:spPr bwMode="auto">
            <a:xfrm>
              <a:off x="5056081" y="3276599"/>
              <a:ext cx="339837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>
                  <a:solidFill>
                    <a:srgbClr val="FFFFFF"/>
                  </a:solidFill>
                </a:rPr>
                <a:t>CD3 </a:t>
              </a:r>
              <a:endParaRPr lang="en-US" sz="1400" b="1"/>
            </a:p>
          </p:txBody>
        </p:sp>
        <p:sp>
          <p:nvSpPr>
            <p:cNvPr id="460287" name="Rectangle 51"/>
            <p:cNvSpPr>
              <a:spLocks noChangeArrowheads="1"/>
            </p:cNvSpPr>
            <p:nvPr/>
          </p:nvSpPr>
          <p:spPr bwMode="auto">
            <a:xfrm>
              <a:off x="4714876" y="3213556"/>
              <a:ext cx="27975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>
                  <a:solidFill>
                    <a:srgbClr val="FFFFFF"/>
                  </a:solidFill>
                </a:rPr>
                <a:t>TCR</a:t>
              </a:r>
              <a:endParaRPr lang="en-US" sz="1400" b="1"/>
            </a:p>
          </p:txBody>
        </p:sp>
        <p:sp>
          <p:nvSpPr>
            <p:cNvPr id="460288" name="Rectangle 45"/>
            <p:cNvSpPr>
              <a:spLocks noChangeArrowheads="1"/>
            </p:cNvSpPr>
            <p:nvPr/>
          </p:nvSpPr>
          <p:spPr bwMode="auto">
            <a:xfrm>
              <a:off x="3941198" y="3213556"/>
              <a:ext cx="3654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>
                  <a:solidFill>
                    <a:srgbClr val="FFFFFF"/>
                  </a:solidFill>
                </a:rPr>
                <a:t>MHC</a:t>
              </a:r>
              <a:endParaRPr lang="en-US" sz="1400" b="1"/>
            </a:p>
          </p:txBody>
        </p:sp>
      </p:grpSp>
      <p:sp>
        <p:nvSpPr>
          <p:cNvPr id="460289" name="Text Box 2"/>
          <p:cNvSpPr txBox="1">
            <a:spLocks noChangeArrowheads="1"/>
          </p:cNvSpPr>
          <p:nvPr/>
        </p:nvSpPr>
        <p:spPr bwMode="auto">
          <a:xfrm>
            <a:off x="3211911" y="405270"/>
            <a:ext cx="5768181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rgbClr val="000000"/>
                </a:solidFill>
                <a:cs typeface="Arial" charset="0"/>
              </a:rPr>
              <a:t>CÉLULA  APRESENTADORA  –  LINFÓCITO T CD4+</a:t>
            </a:r>
          </a:p>
        </p:txBody>
      </p:sp>
      <p:sp>
        <p:nvSpPr>
          <p:cNvPr id="460290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ounded Rectangle 233"/>
          <p:cNvSpPr>
            <a:spLocks noChangeArrowheads="1"/>
          </p:cNvSpPr>
          <p:nvPr/>
        </p:nvSpPr>
        <p:spPr bwMode="auto">
          <a:xfrm>
            <a:off x="1919289" y="1249364"/>
            <a:ext cx="8351837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grpSp>
        <p:nvGrpSpPr>
          <p:cNvPr id="2" name="Group 1314"/>
          <p:cNvGrpSpPr>
            <a:grpSpLocks/>
          </p:cNvGrpSpPr>
          <p:nvPr/>
        </p:nvGrpSpPr>
        <p:grpSpPr bwMode="auto">
          <a:xfrm>
            <a:off x="8763001" y="4202113"/>
            <a:ext cx="792163" cy="1663700"/>
            <a:chOff x="4242" y="3013"/>
            <a:chExt cx="499" cy="1048"/>
          </a:xfrm>
        </p:grpSpPr>
        <p:sp>
          <p:nvSpPr>
            <p:cNvPr id="461828" name="Freeform 1315"/>
            <p:cNvSpPr>
              <a:spLocks noEditPoints="1"/>
            </p:cNvSpPr>
            <p:nvPr/>
          </p:nvSpPr>
          <p:spPr bwMode="auto">
            <a:xfrm>
              <a:off x="4264" y="3248"/>
              <a:ext cx="108" cy="200"/>
            </a:xfrm>
            <a:custGeom>
              <a:avLst/>
              <a:gdLst>
                <a:gd name="T0" fmla="*/ 0 w 324"/>
                <a:gd name="T1" fmla="*/ 0 h 600"/>
                <a:gd name="T2" fmla="*/ 0 w 324"/>
                <a:gd name="T3" fmla="*/ 0 h 600"/>
                <a:gd name="T4" fmla="*/ 0 w 324"/>
                <a:gd name="T5" fmla="*/ 0 h 600"/>
                <a:gd name="T6" fmla="*/ 0 w 324"/>
                <a:gd name="T7" fmla="*/ 0 h 600"/>
                <a:gd name="T8" fmla="*/ 0 w 324"/>
                <a:gd name="T9" fmla="*/ 0 h 600"/>
                <a:gd name="T10" fmla="*/ 0 w 324"/>
                <a:gd name="T11" fmla="*/ 0 h 600"/>
                <a:gd name="T12" fmla="*/ 0 w 324"/>
                <a:gd name="T13" fmla="*/ 0 h 600"/>
                <a:gd name="T14" fmla="*/ 0 w 324"/>
                <a:gd name="T15" fmla="*/ 0 h 600"/>
                <a:gd name="T16" fmla="*/ 0 w 324"/>
                <a:gd name="T17" fmla="*/ 0 h 600"/>
                <a:gd name="T18" fmla="*/ 0 w 324"/>
                <a:gd name="T19" fmla="*/ 0 h 600"/>
                <a:gd name="T20" fmla="*/ 0 w 324"/>
                <a:gd name="T21" fmla="*/ 0 h 600"/>
                <a:gd name="T22" fmla="*/ 0 w 324"/>
                <a:gd name="T23" fmla="*/ 0 h 600"/>
                <a:gd name="T24" fmla="*/ 0 w 324"/>
                <a:gd name="T25" fmla="*/ 0 h 600"/>
                <a:gd name="T26" fmla="*/ 0 w 324"/>
                <a:gd name="T27" fmla="*/ 0 h 600"/>
                <a:gd name="T28" fmla="*/ 0 w 324"/>
                <a:gd name="T29" fmla="*/ 0 h 600"/>
                <a:gd name="T30" fmla="*/ 0 w 324"/>
                <a:gd name="T31" fmla="*/ 0 h 600"/>
                <a:gd name="T32" fmla="*/ 0 w 324"/>
                <a:gd name="T33" fmla="*/ 0 h 600"/>
                <a:gd name="T34" fmla="*/ 0 w 324"/>
                <a:gd name="T35" fmla="*/ 0 h 600"/>
                <a:gd name="T36" fmla="*/ 0 w 324"/>
                <a:gd name="T37" fmla="*/ 0 h 600"/>
                <a:gd name="T38" fmla="*/ 0 w 324"/>
                <a:gd name="T39" fmla="*/ 0 h 600"/>
                <a:gd name="T40" fmla="*/ 0 w 324"/>
                <a:gd name="T41" fmla="*/ 0 h 600"/>
                <a:gd name="T42" fmla="*/ 0 w 324"/>
                <a:gd name="T43" fmla="*/ 0 h 600"/>
                <a:gd name="T44" fmla="*/ 0 w 324"/>
                <a:gd name="T45" fmla="*/ 0 h 600"/>
                <a:gd name="T46" fmla="*/ 0 w 324"/>
                <a:gd name="T47" fmla="*/ 0 h 600"/>
                <a:gd name="T48" fmla="*/ 0 w 324"/>
                <a:gd name="T49" fmla="*/ 0 h 600"/>
                <a:gd name="T50" fmla="*/ 0 w 324"/>
                <a:gd name="T51" fmla="*/ 0 h 600"/>
                <a:gd name="T52" fmla="*/ 0 w 324"/>
                <a:gd name="T53" fmla="*/ 0 h 600"/>
                <a:gd name="T54" fmla="*/ 0 w 324"/>
                <a:gd name="T55" fmla="*/ 0 h 600"/>
                <a:gd name="T56" fmla="*/ 0 w 324"/>
                <a:gd name="T57" fmla="*/ 0 h 600"/>
                <a:gd name="T58" fmla="*/ 0 w 324"/>
                <a:gd name="T59" fmla="*/ 0 h 600"/>
                <a:gd name="T60" fmla="*/ 0 w 324"/>
                <a:gd name="T61" fmla="*/ 0 h 600"/>
                <a:gd name="T62" fmla="*/ 0 w 324"/>
                <a:gd name="T63" fmla="*/ 0 h 600"/>
                <a:gd name="T64" fmla="*/ 0 w 324"/>
                <a:gd name="T65" fmla="*/ 0 h 600"/>
                <a:gd name="T66" fmla="*/ 0 w 324"/>
                <a:gd name="T67" fmla="*/ 0 h 600"/>
                <a:gd name="T68" fmla="*/ 0 w 324"/>
                <a:gd name="T69" fmla="*/ 0 h 600"/>
                <a:gd name="T70" fmla="*/ 0 w 324"/>
                <a:gd name="T71" fmla="*/ 0 h 600"/>
                <a:gd name="T72" fmla="*/ 0 w 324"/>
                <a:gd name="T73" fmla="*/ 0 h 600"/>
                <a:gd name="T74" fmla="*/ 0 w 324"/>
                <a:gd name="T75" fmla="*/ 0 h 600"/>
                <a:gd name="T76" fmla="*/ 0 w 324"/>
                <a:gd name="T77" fmla="*/ 0 h 600"/>
                <a:gd name="T78" fmla="*/ 0 w 324"/>
                <a:gd name="T79" fmla="*/ 0 h 600"/>
                <a:gd name="T80" fmla="*/ 0 w 324"/>
                <a:gd name="T81" fmla="*/ 0 h 600"/>
                <a:gd name="T82" fmla="*/ 0 w 324"/>
                <a:gd name="T83" fmla="*/ 0 h 600"/>
                <a:gd name="T84" fmla="*/ 0 w 324"/>
                <a:gd name="T85" fmla="*/ 0 h 600"/>
                <a:gd name="T86" fmla="*/ 0 w 324"/>
                <a:gd name="T87" fmla="*/ 0 h 600"/>
                <a:gd name="T88" fmla="*/ 0 w 324"/>
                <a:gd name="T89" fmla="*/ 0 h 600"/>
                <a:gd name="T90" fmla="*/ 0 w 324"/>
                <a:gd name="T91" fmla="*/ 0 h 600"/>
                <a:gd name="T92" fmla="*/ 0 w 324"/>
                <a:gd name="T93" fmla="*/ 0 h 600"/>
                <a:gd name="T94" fmla="*/ 0 w 324"/>
                <a:gd name="T95" fmla="*/ 0 h 600"/>
                <a:gd name="T96" fmla="*/ 0 w 324"/>
                <a:gd name="T97" fmla="*/ 0 h 600"/>
                <a:gd name="T98" fmla="*/ 0 w 324"/>
                <a:gd name="T99" fmla="*/ 0 h 600"/>
                <a:gd name="T100" fmla="*/ 0 w 324"/>
                <a:gd name="T101" fmla="*/ 0 h 6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4"/>
                <a:gd name="T154" fmla="*/ 0 h 600"/>
                <a:gd name="T155" fmla="*/ 324 w 324"/>
                <a:gd name="T156" fmla="*/ 600 h 6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4" h="600">
                  <a:moveTo>
                    <a:pt x="0" y="0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2" y="45"/>
                  </a:lnTo>
                  <a:lnTo>
                    <a:pt x="2" y="54"/>
                  </a:lnTo>
                  <a:lnTo>
                    <a:pt x="3" y="61"/>
                  </a:lnTo>
                  <a:lnTo>
                    <a:pt x="3" y="70"/>
                  </a:lnTo>
                  <a:lnTo>
                    <a:pt x="13" y="73"/>
                  </a:lnTo>
                  <a:lnTo>
                    <a:pt x="9" y="55"/>
                  </a:lnTo>
                  <a:lnTo>
                    <a:pt x="6" y="37"/>
                  </a:lnTo>
                  <a:lnTo>
                    <a:pt x="3" y="19"/>
                  </a:lnTo>
                  <a:lnTo>
                    <a:pt x="0" y="0"/>
                  </a:lnTo>
                  <a:close/>
                  <a:moveTo>
                    <a:pt x="65" y="241"/>
                  </a:moveTo>
                  <a:lnTo>
                    <a:pt x="65" y="242"/>
                  </a:lnTo>
                  <a:lnTo>
                    <a:pt x="50" y="261"/>
                  </a:lnTo>
                  <a:lnTo>
                    <a:pt x="60" y="285"/>
                  </a:lnTo>
                  <a:lnTo>
                    <a:pt x="71" y="309"/>
                  </a:lnTo>
                  <a:lnTo>
                    <a:pt x="83" y="332"/>
                  </a:lnTo>
                  <a:lnTo>
                    <a:pt x="95" y="354"/>
                  </a:lnTo>
                  <a:lnTo>
                    <a:pt x="108" y="377"/>
                  </a:lnTo>
                  <a:lnTo>
                    <a:pt x="122" y="398"/>
                  </a:lnTo>
                  <a:lnTo>
                    <a:pt x="137" y="419"/>
                  </a:lnTo>
                  <a:lnTo>
                    <a:pt x="150" y="440"/>
                  </a:lnTo>
                  <a:lnTo>
                    <a:pt x="167" y="461"/>
                  </a:lnTo>
                  <a:lnTo>
                    <a:pt x="184" y="479"/>
                  </a:lnTo>
                  <a:lnTo>
                    <a:pt x="201" y="497"/>
                  </a:lnTo>
                  <a:lnTo>
                    <a:pt x="219" y="516"/>
                  </a:lnTo>
                  <a:lnTo>
                    <a:pt x="238" y="533"/>
                  </a:lnTo>
                  <a:lnTo>
                    <a:pt x="257" y="549"/>
                  </a:lnTo>
                  <a:lnTo>
                    <a:pt x="276" y="566"/>
                  </a:lnTo>
                  <a:lnTo>
                    <a:pt x="296" y="580"/>
                  </a:lnTo>
                  <a:lnTo>
                    <a:pt x="317" y="596"/>
                  </a:lnTo>
                  <a:lnTo>
                    <a:pt x="324" y="600"/>
                  </a:lnTo>
                  <a:lnTo>
                    <a:pt x="304" y="581"/>
                  </a:lnTo>
                  <a:lnTo>
                    <a:pt x="284" y="562"/>
                  </a:lnTo>
                  <a:lnTo>
                    <a:pt x="264" y="543"/>
                  </a:lnTo>
                  <a:lnTo>
                    <a:pt x="244" y="523"/>
                  </a:lnTo>
                  <a:lnTo>
                    <a:pt x="226" y="501"/>
                  </a:lnTo>
                  <a:lnTo>
                    <a:pt x="208" y="480"/>
                  </a:lnTo>
                  <a:lnTo>
                    <a:pt x="191" y="458"/>
                  </a:lnTo>
                  <a:lnTo>
                    <a:pt x="174" y="436"/>
                  </a:lnTo>
                  <a:lnTo>
                    <a:pt x="158" y="413"/>
                  </a:lnTo>
                  <a:lnTo>
                    <a:pt x="143" y="390"/>
                  </a:lnTo>
                  <a:lnTo>
                    <a:pt x="128" y="366"/>
                  </a:lnTo>
                  <a:lnTo>
                    <a:pt x="115" y="343"/>
                  </a:lnTo>
                  <a:lnTo>
                    <a:pt x="101" y="317"/>
                  </a:lnTo>
                  <a:lnTo>
                    <a:pt x="88" y="292"/>
                  </a:lnTo>
                  <a:lnTo>
                    <a:pt x="76" y="267"/>
                  </a:lnTo>
                  <a:lnTo>
                    <a:pt x="65" y="241"/>
                  </a:lnTo>
                  <a:close/>
                </a:path>
              </a:pathLst>
            </a:custGeom>
            <a:solidFill>
              <a:srgbClr val="774B73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29" name="Freeform 1316"/>
            <p:cNvSpPr>
              <a:spLocks noEditPoints="1"/>
            </p:cNvSpPr>
            <p:nvPr/>
          </p:nvSpPr>
          <p:spPr bwMode="auto">
            <a:xfrm>
              <a:off x="4264" y="3194"/>
              <a:ext cx="151" cy="275"/>
            </a:xfrm>
            <a:custGeom>
              <a:avLst/>
              <a:gdLst>
                <a:gd name="T0" fmla="*/ 0 w 453"/>
                <a:gd name="T1" fmla="*/ 0 h 825"/>
                <a:gd name="T2" fmla="*/ 0 w 453"/>
                <a:gd name="T3" fmla="*/ 0 h 825"/>
                <a:gd name="T4" fmla="*/ 0 w 453"/>
                <a:gd name="T5" fmla="*/ 0 h 825"/>
                <a:gd name="T6" fmla="*/ 0 w 453"/>
                <a:gd name="T7" fmla="*/ 0 h 825"/>
                <a:gd name="T8" fmla="*/ 0 w 453"/>
                <a:gd name="T9" fmla="*/ 0 h 825"/>
                <a:gd name="T10" fmla="*/ 0 w 453"/>
                <a:gd name="T11" fmla="*/ 0 h 825"/>
                <a:gd name="T12" fmla="*/ 0 w 453"/>
                <a:gd name="T13" fmla="*/ 0 h 825"/>
                <a:gd name="T14" fmla="*/ 0 w 453"/>
                <a:gd name="T15" fmla="*/ 0 h 825"/>
                <a:gd name="T16" fmla="*/ 0 w 453"/>
                <a:gd name="T17" fmla="*/ 0 h 825"/>
                <a:gd name="T18" fmla="*/ 0 w 453"/>
                <a:gd name="T19" fmla="*/ 0 h 825"/>
                <a:gd name="T20" fmla="*/ 0 w 453"/>
                <a:gd name="T21" fmla="*/ 0 h 825"/>
                <a:gd name="T22" fmla="*/ 0 w 453"/>
                <a:gd name="T23" fmla="*/ 0 h 825"/>
                <a:gd name="T24" fmla="*/ 0 w 453"/>
                <a:gd name="T25" fmla="*/ 0 h 825"/>
                <a:gd name="T26" fmla="*/ 0 w 453"/>
                <a:gd name="T27" fmla="*/ 0 h 825"/>
                <a:gd name="T28" fmla="*/ 0 w 453"/>
                <a:gd name="T29" fmla="*/ 0 h 825"/>
                <a:gd name="T30" fmla="*/ 0 w 453"/>
                <a:gd name="T31" fmla="*/ 0 h 825"/>
                <a:gd name="T32" fmla="*/ 0 w 453"/>
                <a:gd name="T33" fmla="*/ 0 h 825"/>
                <a:gd name="T34" fmla="*/ 0 w 453"/>
                <a:gd name="T35" fmla="*/ 0 h 825"/>
                <a:gd name="T36" fmla="*/ 0 w 453"/>
                <a:gd name="T37" fmla="*/ 0 h 825"/>
                <a:gd name="T38" fmla="*/ 0 w 453"/>
                <a:gd name="T39" fmla="*/ 0 h 825"/>
                <a:gd name="T40" fmla="*/ 0 w 453"/>
                <a:gd name="T41" fmla="*/ 0 h 825"/>
                <a:gd name="T42" fmla="*/ 0 w 453"/>
                <a:gd name="T43" fmla="*/ 0 h 825"/>
                <a:gd name="T44" fmla="*/ 0 w 453"/>
                <a:gd name="T45" fmla="*/ 0 h 825"/>
                <a:gd name="T46" fmla="*/ 0 w 453"/>
                <a:gd name="T47" fmla="*/ 0 h 825"/>
                <a:gd name="T48" fmla="*/ 0 w 453"/>
                <a:gd name="T49" fmla="*/ 0 h 825"/>
                <a:gd name="T50" fmla="*/ 0 w 453"/>
                <a:gd name="T51" fmla="*/ 0 h 825"/>
                <a:gd name="T52" fmla="*/ 0 w 453"/>
                <a:gd name="T53" fmla="*/ 0 h 825"/>
                <a:gd name="T54" fmla="*/ 0 w 453"/>
                <a:gd name="T55" fmla="*/ 0 h 825"/>
                <a:gd name="T56" fmla="*/ 0 w 453"/>
                <a:gd name="T57" fmla="*/ 0 h 825"/>
                <a:gd name="T58" fmla="*/ 0 w 453"/>
                <a:gd name="T59" fmla="*/ 0 h 825"/>
                <a:gd name="T60" fmla="*/ 0 w 453"/>
                <a:gd name="T61" fmla="*/ 0 h 825"/>
                <a:gd name="T62" fmla="*/ 0 w 453"/>
                <a:gd name="T63" fmla="*/ 0 h 825"/>
                <a:gd name="T64" fmla="*/ 0 w 453"/>
                <a:gd name="T65" fmla="*/ 0 h 825"/>
                <a:gd name="T66" fmla="*/ 0 w 453"/>
                <a:gd name="T67" fmla="*/ 0 h 825"/>
                <a:gd name="T68" fmla="*/ 0 w 453"/>
                <a:gd name="T69" fmla="*/ 0 h 8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3"/>
                <a:gd name="T106" fmla="*/ 0 h 825"/>
                <a:gd name="T107" fmla="*/ 453 w 453"/>
                <a:gd name="T108" fmla="*/ 825 h 82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3" h="825">
                  <a:moveTo>
                    <a:pt x="17" y="0"/>
                  </a:moveTo>
                  <a:lnTo>
                    <a:pt x="14" y="20"/>
                  </a:lnTo>
                  <a:lnTo>
                    <a:pt x="8" y="53"/>
                  </a:lnTo>
                  <a:lnTo>
                    <a:pt x="3" y="88"/>
                  </a:lnTo>
                  <a:lnTo>
                    <a:pt x="0" y="126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9"/>
                  </a:lnTo>
                  <a:lnTo>
                    <a:pt x="0" y="188"/>
                  </a:lnTo>
                  <a:lnTo>
                    <a:pt x="2" y="198"/>
                  </a:lnTo>
                  <a:lnTo>
                    <a:pt x="2" y="207"/>
                  </a:lnTo>
                  <a:lnTo>
                    <a:pt x="2" y="216"/>
                  </a:lnTo>
                  <a:lnTo>
                    <a:pt x="3" y="223"/>
                  </a:lnTo>
                  <a:lnTo>
                    <a:pt x="3" y="232"/>
                  </a:lnTo>
                  <a:lnTo>
                    <a:pt x="24" y="238"/>
                  </a:lnTo>
                  <a:lnTo>
                    <a:pt x="41" y="244"/>
                  </a:lnTo>
                  <a:lnTo>
                    <a:pt x="36" y="219"/>
                  </a:lnTo>
                  <a:lnTo>
                    <a:pt x="31" y="194"/>
                  </a:lnTo>
                  <a:lnTo>
                    <a:pt x="27" y="167"/>
                  </a:lnTo>
                  <a:lnTo>
                    <a:pt x="24" y="141"/>
                  </a:lnTo>
                  <a:lnTo>
                    <a:pt x="21" y="115"/>
                  </a:lnTo>
                  <a:lnTo>
                    <a:pt x="18" y="88"/>
                  </a:lnTo>
                  <a:lnTo>
                    <a:pt x="17" y="61"/>
                  </a:lnTo>
                  <a:lnTo>
                    <a:pt x="17" y="34"/>
                  </a:lnTo>
                  <a:lnTo>
                    <a:pt x="17" y="26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0"/>
                  </a:lnTo>
                  <a:close/>
                  <a:moveTo>
                    <a:pt x="82" y="377"/>
                  </a:moveTo>
                  <a:lnTo>
                    <a:pt x="75" y="387"/>
                  </a:lnTo>
                  <a:lnTo>
                    <a:pt x="65" y="404"/>
                  </a:lnTo>
                  <a:lnTo>
                    <a:pt x="50" y="423"/>
                  </a:lnTo>
                  <a:lnTo>
                    <a:pt x="60" y="447"/>
                  </a:lnTo>
                  <a:lnTo>
                    <a:pt x="71" y="471"/>
                  </a:lnTo>
                  <a:lnTo>
                    <a:pt x="83" y="494"/>
                  </a:lnTo>
                  <a:lnTo>
                    <a:pt x="95" y="516"/>
                  </a:lnTo>
                  <a:lnTo>
                    <a:pt x="108" y="539"/>
                  </a:lnTo>
                  <a:lnTo>
                    <a:pt x="122" y="560"/>
                  </a:lnTo>
                  <a:lnTo>
                    <a:pt x="137" y="581"/>
                  </a:lnTo>
                  <a:lnTo>
                    <a:pt x="150" y="602"/>
                  </a:lnTo>
                  <a:lnTo>
                    <a:pt x="167" y="623"/>
                  </a:lnTo>
                  <a:lnTo>
                    <a:pt x="184" y="641"/>
                  </a:lnTo>
                  <a:lnTo>
                    <a:pt x="201" y="659"/>
                  </a:lnTo>
                  <a:lnTo>
                    <a:pt x="219" y="678"/>
                  </a:lnTo>
                  <a:lnTo>
                    <a:pt x="238" y="695"/>
                  </a:lnTo>
                  <a:lnTo>
                    <a:pt x="257" y="711"/>
                  </a:lnTo>
                  <a:lnTo>
                    <a:pt x="276" y="728"/>
                  </a:lnTo>
                  <a:lnTo>
                    <a:pt x="296" y="742"/>
                  </a:lnTo>
                  <a:lnTo>
                    <a:pt x="317" y="758"/>
                  </a:lnTo>
                  <a:lnTo>
                    <a:pt x="338" y="771"/>
                  </a:lnTo>
                  <a:lnTo>
                    <a:pt x="360" y="783"/>
                  </a:lnTo>
                  <a:lnTo>
                    <a:pt x="383" y="795"/>
                  </a:lnTo>
                  <a:lnTo>
                    <a:pt x="406" y="806"/>
                  </a:lnTo>
                  <a:lnTo>
                    <a:pt x="429" y="817"/>
                  </a:lnTo>
                  <a:lnTo>
                    <a:pt x="453" y="825"/>
                  </a:lnTo>
                  <a:lnTo>
                    <a:pt x="421" y="805"/>
                  </a:lnTo>
                  <a:lnTo>
                    <a:pt x="392" y="784"/>
                  </a:lnTo>
                  <a:lnTo>
                    <a:pt x="363" y="761"/>
                  </a:lnTo>
                  <a:lnTo>
                    <a:pt x="334" y="737"/>
                  </a:lnTo>
                  <a:lnTo>
                    <a:pt x="307" y="712"/>
                  </a:lnTo>
                  <a:lnTo>
                    <a:pt x="282" y="686"/>
                  </a:lnTo>
                  <a:lnTo>
                    <a:pt x="256" y="659"/>
                  </a:lnTo>
                  <a:lnTo>
                    <a:pt x="232" y="631"/>
                  </a:lnTo>
                  <a:lnTo>
                    <a:pt x="209" y="603"/>
                  </a:lnTo>
                  <a:lnTo>
                    <a:pt x="188" y="572"/>
                  </a:lnTo>
                  <a:lnTo>
                    <a:pt x="166" y="542"/>
                  </a:lnTo>
                  <a:lnTo>
                    <a:pt x="147" y="511"/>
                  </a:lnTo>
                  <a:lnTo>
                    <a:pt x="129" y="478"/>
                  </a:lnTo>
                  <a:lnTo>
                    <a:pt x="112" y="445"/>
                  </a:lnTo>
                  <a:lnTo>
                    <a:pt x="96" y="411"/>
                  </a:lnTo>
                  <a:lnTo>
                    <a:pt x="82" y="377"/>
                  </a:lnTo>
                  <a:close/>
                </a:path>
              </a:pathLst>
            </a:custGeom>
            <a:solidFill>
              <a:srgbClr val="794B73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0" name="Freeform 1317"/>
            <p:cNvSpPr>
              <a:spLocks noEditPoints="1"/>
            </p:cNvSpPr>
            <p:nvPr/>
          </p:nvSpPr>
          <p:spPr bwMode="auto">
            <a:xfrm>
              <a:off x="4264" y="3156"/>
              <a:ext cx="185" cy="323"/>
            </a:xfrm>
            <a:custGeom>
              <a:avLst/>
              <a:gdLst>
                <a:gd name="T0" fmla="*/ 0 w 555"/>
                <a:gd name="T1" fmla="*/ 0 h 968"/>
                <a:gd name="T2" fmla="*/ 0 w 555"/>
                <a:gd name="T3" fmla="*/ 0 h 968"/>
                <a:gd name="T4" fmla="*/ 0 w 555"/>
                <a:gd name="T5" fmla="*/ 0 h 968"/>
                <a:gd name="T6" fmla="*/ 0 w 555"/>
                <a:gd name="T7" fmla="*/ 0 h 968"/>
                <a:gd name="T8" fmla="*/ 0 w 555"/>
                <a:gd name="T9" fmla="*/ 0 h 968"/>
                <a:gd name="T10" fmla="*/ 0 w 555"/>
                <a:gd name="T11" fmla="*/ 0 h 968"/>
                <a:gd name="T12" fmla="*/ 0 w 555"/>
                <a:gd name="T13" fmla="*/ 0 h 968"/>
                <a:gd name="T14" fmla="*/ 0 w 555"/>
                <a:gd name="T15" fmla="*/ 0 h 968"/>
                <a:gd name="T16" fmla="*/ 0 w 555"/>
                <a:gd name="T17" fmla="*/ 0 h 968"/>
                <a:gd name="T18" fmla="*/ 0 w 555"/>
                <a:gd name="T19" fmla="*/ 0 h 968"/>
                <a:gd name="T20" fmla="*/ 0 w 555"/>
                <a:gd name="T21" fmla="*/ 0 h 968"/>
                <a:gd name="T22" fmla="*/ 0 w 555"/>
                <a:gd name="T23" fmla="*/ 0 h 968"/>
                <a:gd name="T24" fmla="*/ 0 w 555"/>
                <a:gd name="T25" fmla="*/ 0 h 968"/>
                <a:gd name="T26" fmla="*/ 0 w 555"/>
                <a:gd name="T27" fmla="*/ 0 h 968"/>
                <a:gd name="T28" fmla="*/ 0 w 555"/>
                <a:gd name="T29" fmla="*/ 0 h 968"/>
                <a:gd name="T30" fmla="*/ 0 w 555"/>
                <a:gd name="T31" fmla="*/ 0 h 968"/>
                <a:gd name="T32" fmla="*/ 0 w 555"/>
                <a:gd name="T33" fmla="*/ 0 h 968"/>
                <a:gd name="T34" fmla="*/ 0 w 555"/>
                <a:gd name="T35" fmla="*/ 0 h 968"/>
                <a:gd name="T36" fmla="*/ 0 w 555"/>
                <a:gd name="T37" fmla="*/ 0 h 968"/>
                <a:gd name="T38" fmla="*/ 0 w 555"/>
                <a:gd name="T39" fmla="*/ 0 h 968"/>
                <a:gd name="T40" fmla="*/ 0 w 555"/>
                <a:gd name="T41" fmla="*/ 0 h 968"/>
                <a:gd name="T42" fmla="*/ 0 w 555"/>
                <a:gd name="T43" fmla="*/ 0 h 968"/>
                <a:gd name="T44" fmla="*/ 0 w 555"/>
                <a:gd name="T45" fmla="*/ 0 h 968"/>
                <a:gd name="T46" fmla="*/ 0 w 555"/>
                <a:gd name="T47" fmla="*/ 0 h 968"/>
                <a:gd name="T48" fmla="*/ 0 w 555"/>
                <a:gd name="T49" fmla="*/ 0 h 968"/>
                <a:gd name="T50" fmla="*/ 0 w 555"/>
                <a:gd name="T51" fmla="*/ 0 h 968"/>
                <a:gd name="T52" fmla="*/ 0 w 555"/>
                <a:gd name="T53" fmla="*/ 0 h 968"/>
                <a:gd name="T54" fmla="*/ 0 w 555"/>
                <a:gd name="T55" fmla="*/ 0 h 968"/>
                <a:gd name="T56" fmla="*/ 0 w 555"/>
                <a:gd name="T57" fmla="*/ 0 h 968"/>
                <a:gd name="T58" fmla="*/ 0 w 555"/>
                <a:gd name="T59" fmla="*/ 0 h 968"/>
                <a:gd name="T60" fmla="*/ 0 w 555"/>
                <a:gd name="T61" fmla="*/ 0 h 968"/>
                <a:gd name="T62" fmla="*/ 0 w 555"/>
                <a:gd name="T63" fmla="*/ 0 h 968"/>
                <a:gd name="T64" fmla="*/ 0 w 555"/>
                <a:gd name="T65" fmla="*/ 0 h 968"/>
                <a:gd name="T66" fmla="*/ 0 w 555"/>
                <a:gd name="T67" fmla="*/ 0 h 968"/>
                <a:gd name="T68" fmla="*/ 0 w 555"/>
                <a:gd name="T69" fmla="*/ 0 h 968"/>
                <a:gd name="T70" fmla="*/ 0 w 555"/>
                <a:gd name="T71" fmla="*/ 0 h 968"/>
                <a:gd name="T72" fmla="*/ 0 w 555"/>
                <a:gd name="T73" fmla="*/ 0 h 968"/>
                <a:gd name="T74" fmla="*/ 0 w 555"/>
                <a:gd name="T75" fmla="*/ 0 h 968"/>
                <a:gd name="T76" fmla="*/ 0 w 555"/>
                <a:gd name="T77" fmla="*/ 0 h 968"/>
                <a:gd name="T78" fmla="*/ 0 w 555"/>
                <a:gd name="T79" fmla="*/ 0 h 968"/>
                <a:gd name="T80" fmla="*/ 0 w 555"/>
                <a:gd name="T81" fmla="*/ 0 h 968"/>
                <a:gd name="T82" fmla="*/ 0 w 555"/>
                <a:gd name="T83" fmla="*/ 0 h 968"/>
                <a:gd name="T84" fmla="*/ 0 w 555"/>
                <a:gd name="T85" fmla="*/ 0 h 968"/>
                <a:gd name="T86" fmla="*/ 0 w 555"/>
                <a:gd name="T87" fmla="*/ 0 h 968"/>
                <a:gd name="T88" fmla="*/ 0 w 555"/>
                <a:gd name="T89" fmla="*/ 0 h 968"/>
                <a:gd name="T90" fmla="*/ 0 w 555"/>
                <a:gd name="T91" fmla="*/ 0 h 968"/>
                <a:gd name="T92" fmla="*/ 0 w 555"/>
                <a:gd name="T93" fmla="*/ 0 h 968"/>
                <a:gd name="T94" fmla="*/ 0 w 555"/>
                <a:gd name="T95" fmla="*/ 0 h 9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55"/>
                <a:gd name="T145" fmla="*/ 0 h 968"/>
                <a:gd name="T146" fmla="*/ 555 w 555"/>
                <a:gd name="T147" fmla="*/ 968 h 96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55" h="968">
                  <a:moveTo>
                    <a:pt x="0" y="276"/>
                  </a:moveTo>
                  <a:lnTo>
                    <a:pt x="3" y="295"/>
                  </a:lnTo>
                  <a:lnTo>
                    <a:pt x="6" y="313"/>
                  </a:lnTo>
                  <a:lnTo>
                    <a:pt x="9" y="331"/>
                  </a:lnTo>
                  <a:lnTo>
                    <a:pt x="13" y="349"/>
                  </a:lnTo>
                  <a:lnTo>
                    <a:pt x="24" y="352"/>
                  </a:lnTo>
                  <a:lnTo>
                    <a:pt x="42" y="359"/>
                  </a:lnTo>
                  <a:lnTo>
                    <a:pt x="56" y="364"/>
                  </a:lnTo>
                  <a:lnTo>
                    <a:pt x="68" y="375"/>
                  </a:lnTo>
                  <a:lnTo>
                    <a:pt x="71" y="377"/>
                  </a:lnTo>
                  <a:lnTo>
                    <a:pt x="65" y="349"/>
                  </a:lnTo>
                  <a:lnTo>
                    <a:pt x="59" y="322"/>
                  </a:lnTo>
                  <a:lnTo>
                    <a:pt x="54" y="294"/>
                  </a:lnTo>
                  <a:lnTo>
                    <a:pt x="50" y="265"/>
                  </a:lnTo>
                  <a:lnTo>
                    <a:pt x="47" y="236"/>
                  </a:lnTo>
                  <a:lnTo>
                    <a:pt x="45" y="208"/>
                  </a:lnTo>
                  <a:lnTo>
                    <a:pt x="43" y="178"/>
                  </a:lnTo>
                  <a:lnTo>
                    <a:pt x="43" y="148"/>
                  </a:lnTo>
                  <a:lnTo>
                    <a:pt x="44" y="110"/>
                  </a:lnTo>
                  <a:lnTo>
                    <a:pt x="46" y="73"/>
                  </a:lnTo>
                  <a:lnTo>
                    <a:pt x="50" y="36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42" y="32"/>
                  </a:lnTo>
                  <a:lnTo>
                    <a:pt x="31" y="67"/>
                  </a:lnTo>
                  <a:lnTo>
                    <a:pt x="21" y="100"/>
                  </a:lnTo>
                  <a:lnTo>
                    <a:pt x="14" y="134"/>
                  </a:lnTo>
                  <a:lnTo>
                    <a:pt x="8" y="167"/>
                  </a:lnTo>
                  <a:lnTo>
                    <a:pt x="3" y="202"/>
                  </a:lnTo>
                  <a:lnTo>
                    <a:pt x="0" y="240"/>
                  </a:lnTo>
                  <a:lnTo>
                    <a:pt x="0" y="276"/>
                  </a:lnTo>
                  <a:close/>
                  <a:moveTo>
                    <a:pt x="65" y="517"/>
                  </a:moveTo>
                  <a:lnTo>
                    <a:pt x="76" y="543"/>
                  </a:lnTo>
                  <a:lnTo>
                    <a:pt x="88" y="568"/>
                  </a:lnTo>
                  <a:lnTo>
                    <a:pt x="101" y="593"/>
                  </a:lnTo>
                  <a:lnTo>
                    <a:pt x="115" y="619"/>
                  </a:lnTo>
                  <a:lnTo>
                    <a:pt x="128" y="642"/>
                  </a:lnTo>
                  <a:lnTo>
                    <a:pt x="143" y="666"/>
                  </a:lnTo>
                  <a:lnTo>
                    <a:pt x="158" y="689"/>
                  </a:lnTo>
                  <a:lnTo>
                    <a:pt x="174" y="712"/>
                  </a:lnTo>
                  <a:lnTo>
                    <a:pt x="191" y="734"/>
                  </a:lnTo>
                  <a:lnTo>
                    <a:pt x="208" y="756"/>
                  </a:lnTo>
                  <a:lnTo>
                    <a:pt x="226" y="777"/>
                  </a:lnTo>
                  <a:lnTo>
                    <a:pt x="244" y="799"/>
                  </a:lnTo>
                  <a:lnTo>
                    <a:pt x="264" y="819"/>
                  </a:lnTo>
                  <a:lnTo>
                    <a:pt x="284" y="838"/>
                  </a:lnTo>
                  <a:lnTo>
                    <a:pt x="304" y="857"/>
                  </a:lnTo>
                  <a:lnTo>
                    <a:pt x="324" y="876"/>
                  </a:lnTo>
                  <a:lnTo>
                    <a:pt x="338" y="885"/>
                  </a:lnTo>
                  <a:lnTo>
                    <a:pt x="360" y="897"/>
                  </a:lnTo>
                  <a:lnTo>
                    <a:pt x="383" y="909"/>
                  </a:lnTo>
                  <a:lnTo>
                    <a:pt x="406" y="920"/>
                  </a:lnTo>
                  <a:lnTo>
                    <a:pt x="429" y="931"/>
                  </a:lnTo>
                  <a:lnTo>
                    <a:pt x="453" y="940"/>
                  </a:lnTo>
                  <a:lnTo>
                    <a:pt x="476" y="950"/>
                  </a:lnTo>
                  <a:lnTo>
                    <a:pt x="502" y="956"/>
                  </a:lnTo>
                  <a:lnTo>
                    <a:pt x="527" y="963"/>
                  </a:lnTo>
                  <a:lnTo>
                    <a:pt x="551" y="968"/>
                  </a:lnTo>
                  <a:lnTo>
                    <a:pt x="555" y="968"/>
                  </a:lnTo>
                  <a:lnTo>
                    <a:pt x="535" y="959"/>
                  </a:lnTo>
                  <a:lnTo>
                    <a:pt x="516" y="947"/>
                  </a:lnTo>
                  <a:lnTo>
                    <a:pt x="496" y="936"/>
                  </a:lnTo>
                  <a:lnTo>
                    <a:pt x="477" y="925"/>
                  </a:lnTo>
                  <a:lnTo>
                    <a:pt x="459" y="914"/>
                  </a:lnTo>
                  <a:lnTo>
                    <a:pt x="441" y="902"/>
                  </a:lnTo>
                  <a:lnTo>
                    <a:pt x="422" y="889"/>
                  </a:lnTo>
                  <a:lnTo>
                    <a:pt x="405" y="876"/>
                  </a:lnTo>
                  <a:lnTo>
                    <a:pt x="388" y="862"/>
                  </a:lnTo>
                  <a:lnTo>
                    <a:pt x="371" y="848"/>
                  </a:lnTo>
                  <a:lnTo>
                    <a:pt x="354" y="834"/>
                  </a:lnTo>
                  <a:lnTo>
                    <a:pt x="337" y="820"/>
                  </a:lnTo>
                  <a:lnTo>
                    <a:pt x="322" y="805"/>
                  </a:lnTo>
                  <a:lnTo>
                    <a:pt x="306" y="790"/>
                  </a:lnTo>
                  <a:lnTo>
                    <a:pt x="291" y="773"/>
                  </a:lnTo>
                  <a:lnTo>
                    <a:pt x="276" y="757"/>
                  </a:lnTo>
                  <a:lnTo>
                    <a:pt x="261" y="741"/>
                  </a:lnTo>
                  <a:lnTo>
                    <a:pt x="247" y="724"/>
                  </a:lnTo>
                  <a:lnTo>
                    <a:pt x="234" y="707"/>
                  </a:lnTo>
                  <a:lnTo>
                    <a:pt x="221" y="689"/>
                  </a:lnTo>
                  <a:lnTo>
                    <a:pt x="208" y="672"/>
                  </a:lnTo>
                  <a:lnTo>
                    <a:pt x="196" y="654"/>
                  </a:lnTo>
                  <a:lnTo>
                    <a:pt x="184" y="636"/>
                  </a:lnTo>
                  <a:lnTo>
                    <a:pt x="172" y="616"/>
                  </a:lnTo>
                  <a:lnTo>
                    <a:pt x="161" y="597"/>
                  </a:lnTo>
                  <a:lnTo>
                    <a:pt x="150" y="578"/>
                  </a:lnTo>
                  <a:lnTo>
                    <a:pt x="140" y="559"/>
                  </a:lnTo>
                  <a:lnTo>
                    <a:pt x="130" y="539"/>
                  </a:lnTo>
                  <a:lnTo>
                    <a:pt x="121" y="518"/>
                  </a:lnTo>
                  <a:lnTo>
                    <a:pt x="113" y="498"/>
                  </a:lnTo>
                  <a:lnTo>
                    <a:pt x="104" y="478"/>
                  </a:lnTo>
                  <a:lnTo>
                    <a:pt x="96" y="457"/>
                  </a:lnTo>
                  <a:lnTo>
                    <a:pt x="92" y="469"/>
                  </a:lnTo>
                  <a:lnTo>
                    <a:pt x="84" y="486"/>
                  </a:lnTo>
                  <a:lnTo>
                    <a:pt x="75" y="501"/>
                  </a:lnTo>
                  <a:lnTo>
                    <a:pt x="65" y="517"/>
                  </a:lnTo>
                  <a:close/>
                </a:path>
              </a:pathLst>
            </a:custGeom>
            <a:solidFill>
              <a:srgbClr val="7B4B7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1" name="Freeform 1318"/>
            <p:cNvSpPr>
              <a:spLocks/>
            </p:cNvSpPr>
            <p:nvPr/>
          </p:nvSpPr>
          <p:spPr bwMode="auto">
            <a:xfrm>
              <a:off x="4270" y="3124"/>
              <a:ext cx="210" cy="359"/>
            </a:xfrm>
            <a:custGeom>
              <a:avLst/>
              <a:gdLst>
                <a:gd name="T0" fmla="*/ 0 w 630"/>
                <a:gd name="T1" fmla="*/ 0 h 1077"/>
                <a:gd name="T2" fmla="*/ 0 w 630"/>
                <a:gd name="T3" fmla="*/ 0 h 1077"/>
                <a:gd name="T4" fmla="*/ 0 w 630"/>
                <a:gd name="T5" fmla="*/ 0 h 1077"/>
                <a:gd name="T6" fmla="*/ 0 w 630"/>
                <a:gd name="T7" fmla="*/ 0 h 1077"/>
                <a:gd name="T8" fmla="*/ 0 w 630"/>
                <a:gd name="T9" fmla="*/ 0 h 1077"/>
                <a:gd name="T10" fmla="*/ 0 w 630"/>
                <a:gd name="T11" fmla="*/ 0 h 1077"/>
                <a:gd name="T12" fmla="*/ 0 w 630"/>
                <a:gd name="T13" fmla="*/ 0 h 1077"/>
                <a:gd name="T14" fmla="*/ 0 w 630"/>
                <a:gd name="T15" fmla="*/ 0 h 1077"/>
                <a:gd name="T16" fmla="*/ 0 w 630"/>
                <a:gd name="T17" fmla="*/ 0 h 1077"/>
                <a:gd name="T18" fmla="*/ 0 w 630"/>
                <a:gd name="T19" fmla="*/ 0 h 1077"/>
                <a:gd name="T20" fmla="*/ 0 w 630"/>
                <a:gd name="T21" fmla="*/ 0 h 1077"/>
                <a:gd name="T22" fmla="*/ 0 w 630"/>
                <a:gd name="T23" fmla="*/ 0 h 1077"/>
                <a:gd name="T24" fmla="*/ 0 w 630"/>
                <a:gd name="T25" fmla="*/ 0 h 1077"/>
                <a:gd name="T26" fmla="*/ 0 w 630"/>
                <a:gd name="T27" fmla="*/ 0 h 1077"/>
                <a:gd name="T28" fmla="*/ 0 w 630"/>
                <a:gd name="T29" fmla="*/ 0 h 1077"/>
                <a:gd name="T30" fmla="*/ 0 w 630"/>
                <a:gd name="T31" fmla="*/ 0 h 1077"/>
                <a:gd name="T32" fmla="*/ 0 w 630"/>
                <a:gd name="T33" fmla="*/ 0 h 1077"/>
                <a:gd name="T34" fmla="*/ 0 w 630"/>
                <a:gd name="T35" fmla="*/ 0 h 1077"/>
                <a:gd name="T36" fmla="*/ 0 w 630"/>
                <a:gd name="T37" fmla="*/ 0 h 1077"/>
                <a:gd name="T38" fmla="*/ 0 w 630"/>
                <a:gd name="T39" fmla="*/ 0 h 1077"/>
                <a:gd name="T40" fmla="*/ 0 w 630"/>
                <a:gd name="T41" fmla="*/ 0 h 1077"/>
                <a:gd name="T42" fmla="*/ 0 w 630"/>
                <a:gd name="T43" fmla="*/ 0 h 1077"/>
                <a:gd name="T44" fmla="*/ 0 w 630"/>
                <a:gd name="T45" fmla="*/ 0 h 1077"/>
                <a:gd name="T46" fmla="*/ 0 w 630"/>
                <a:gd name="T47" fmla="*/ 0 h 1077"/>
                <a:gd name="T48" fmla="*/ 0 w 630"/>
                <a:gd name="T49" fmla="*/ 0 h 1077"/>
                <a:gd name="T50" fmla="*/ 0 w 630"/>
                <a:gd name="T51" fmla="*/ 0 h 1077"/>
                <a:gd name="T52" fmla="*/ 0 w 630"/>
                <a:gd name="T53" fmla="*/ 0 h 1077"/>
                <a:gd name="T54" fmla="*/ 0 w 630"/>
                <a:gd name="T55" fmla="*/ 0 h 1077"/>
                <a:gd name="T56" fmla="*/ 0 w 630"/>
                <a:gd name="T57" fmla="*/ 0 h 1077"/>
                <a:gd name="T58" fmla="*/ 0 w 630"/>
                <a:gd name="T59" fmla="*/ 0 h 1077"/>
                <a:gd name="T60" fmla="*/ 0 w 630"/>
                <a:gd name="T61" fmla="*/ 0 h 1077"/>
                <a:gd name="T62" fmla="*/ 0 w 630"/>
                <a:gd name="T63" fmla="*/ 0 h 1077"/>
                <a:gd name="T64" fmla="*/ 0 w 630"/>
                <a:gd name="T65" fmla="*/ 0 h 1077"/>
                <a:gd name="T66" fmla="*/ 0 w 630"/>
                <a:gd name="T67" fmla="*/ 0 h 1077"/>
                <a:gd name="T68" fmla="*/ 0 w 630"/>
                <a:gd name="T69" fmla="*/ 0 h 1077"/>
                <a:gd name="T70" fmla="*/ 0 w 630"/>
                <a:gd name="T71" fmla="*/ 0 h 1077"/>
                <a:gd name="T72" fmla="*/ 0 w 630"/>
                <a:gd name="T73" fmla="*/ 0 h 1077"/>
                <a:gd name="T74" fmla="*/ 0 w 630"/>
                <a:gd name="T75" fmla="*/ 0 h 1077"/>
                <a:gd name="T76" fmla="*/ 0 w 630"/>
                <a:gd name="T77" fmla="*/ 0 h 1077"/>
                <a:gd name="T78" fmla="*/ 0 w 630"/>
                <a:gd name="T79" fmla="*/ 0 h 1077"/>
                <a:gd name="T80" fmla="*/ 0 w 630"/>
                <a:gd name="T81" fmla="*/ 0 h 1077"/>
                <a:gd name="T82" fmla="*/ 0 w 630"/>
                <a:gd name="T83" fmla="*/ 0 h 1077"/>
                <a:gd name="T84" fmla="*/ 0 w 630"/>
                <a:gd name="T85" fmla="*/ 0 h 1077"/>
                <a:gd name="T86" fmla="*/ 0 w 630"/>
                <a:gd name="T87" fmla="*/ 0 h 1077"/>
                <a:gd name="T88" fmla="*/ 0 w 630"/>
                <a:gd name="T89" fmla="*/ 0 h 1077"/>
                <a:gd name="T90" fmla="*/ 0 w 630"/>
                <a:gd name="T91" fmla="*/ 0 h 1077"/>
                <a:gd name="T92" fmla="*/ 0 w 630"/>
                <a:gd name="T93" fmla="*/ 0 h 1077"/>
                <a:gd name="T94" fmla="*/ 0 w 630"/>
                <a:gd name="T95" fmla="*/ 0 h 1077"/>
                <a:gd name="T96" fmla="*/ 0 w 630"/>
                <a:gd name="T97" fmla="*/ 0 h 10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0"/>
                <a:gd name="T148" fmla="*/ 0 h 1077"/>
                <a:gd name="T149" fmla="*/ 630 w 630"/>
                <a:gd name="T150" fmla="*/ 1077 h 10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0" h="1077">
                  <a:moveTo>
                    <a:pt x="0" y="211"/>
                  </a:moveTo>
                  <a:lnTo>
                    <a:pt x="0" y="220"/>
                  </a:lnTo>
                  <a:lnTo>
                    <a:pt x="0" y="229"/>
                  </a:lnTo>
                  <a:lnTo>
                    <a:pt x="0" y="237"/>
                  </a:lnTo>
                  <a:lnTo>
                    <a:pt x="0" y="245"/>
                  </a:lnTo>
                  <a:lnTo>
                    <a:pt x="0" y="272"/>
                  </a:lnTo>
                  <a:lnTo>
                    <a:pt x="1" y="299"/>
                  </a:lnTo>
                  <a:lnTo>
                    <a:pt x="4" y="326"/>
                  </a:lnTo>
                  <a:lnTo>
                    <a:pt x="7" y="352"/>
                  </a:lnTo>
                  <a:lnTo>
                    <a:pt x="10" y="378"/>
                  </a:lnTo>
                  <a:lnTo>
                    <a:pt x="14" y="405"/>
                  </a:lnTo>
                  <a:lnTo>
                    <a:pt x="19" y="430"/>
                  </a:lnTo>
                  <a:lnTo>
                    <a:pt x="24" y="455"/>
                  </a:lnTo>
                  <a:lnTo>
                    <a:pt x="25" y="456"/>
                  </a:lnTo>
                  <a:lnTo>
                    <a:pt x="39" y="461"/>
                  </a:lnTo>
                  <a:lnTo>
                    <a:pt x="51" y="472"/>
                  </a:lnTo>
                  <a:lnTo>
                    <a:pt x="63" y="481"/>
                  </a:lnTo>
                  <a:lnTo>
                    <a:pt x="71" y="490"/>
                  </a:lnTo>
                  <a:lnTo>
                    <a:pt x="76" y="500"/>
                  </a:lnTo>
                  <a:lnTo>
                    <a:pt x="81" y="512"/>
                  </a:lnTo>
                  <a:lnTo>
                    <a:pt x="84" y="524"/>
                  </a:lnTo>
                  <a:lnTo>
                    <a:pt x="84" y="536"/>
                  </a:lnTo>
                  <a:lnTo>
                    <a:pt x="79" y="551"/>
                  </a:lnTo>
                  <a:lnTo>
                    <a:pt x="75" y="566"/>
                  </a:lnTo>
                  <a:lnTo>
                    <a:pt x="67" y="583"/>
                  </a:lnTo>
                  <a:lnTo>
                    <a:pt x="65" y="588"/>
                  </a:lnTo>
                  <a:lnTo>
                    <a:pt x="79" y="622"/>
                  </a:lnTo>
                  <a:lnTo>
                    <a:pt x="95" y="656"/>
                  </a:lnTo>
                  <a:lnTo>
                    <a:pt x="112" y="689"/>
                  </a:lnTo>
                  <a:lnTo>
                    <a:pt x="130" y="722"/>
                  </a:lnTo>
                  <a:lnTo>
                    <a:pt x="149" y="753"/>
                  </a:lnTo>
                  <a:lnTo>
                    <a:pt x="171" y="783"/>
                  </a:lnTo>
                  <a:lnTo>
                    <a:pt x="192" y="814"/>
                  </a:lnTo>
                  <a:lnTo>
                    <a:pt x="215" y="842"/>
                  </a:lnTo>
                  <a:lnTo>
                    <a:pt x="239" y="870"/>
                  </a:lnTo>
                  <a:lnTo>
                    <a:pt x="265" y="897"/>
                  </a:lnTo>
                  <a:lnTo>
                    <a:pt x="290" y="923"/>
                  </a:lnTo>
                  <a:lnTo>
                    <a:pt x="317" y="948"/>
                  </a:lnTo>
                  <a:lnTo>
                    <a:pt x="346" y="972"/>
                  </a:lnTo>
                  <a:lnTo>
                    <a:pt x="375" y="995"/>
                  </a:lnTo>
                  <a:lnTo>
                    <a:pt x="404" y="1016"/>
                  </a:lnTo>
                  <a:lnTo>
                    <a:pt x="436" y="1036"/>
                  </a:lnTo>
                  <a:lnTo>
                    <a:pt x="436" y="1037"/>
                  </a:lnTo>
                  <a:lnTo>
                    <a:pt x="459" y="1047"/>
                  </a:lnTo>
                  <a:lnTo>
                    <a:pt x="485" y="1053"/>
                  </a:lnTo>
                  <a:lnTo>
                    <a:pt x="510" y="1060"/>
                  </a:lnTo>
                  <a:lnTo>
                    <a:pt x="534" y="1065"/>
                  </a:lnTo>
                  <a:lnTo>
                    <a:pt x="560" y="1069"/>
                  </a:lnTo>
                  <a:lnTo>
                    <a:pt x="587" y="1074"/>
                  </a:lnTo>
                  <a:lnTo>
                    <a:pt x="612" y="1077"/>
                  </a:lnTo>
                  <a:lnTo>
                    <a:pt x="630" y="1077"/>
                  </a:lnTo>
                  <a:lnTo>
                    <a:pt x="599" y="1065"/>
                  </a:lnTo>
                  <a:lnTo>
                    <a:pt x="567" y="1052"/>
                  </a:lnTo>
                  <a:lnTo>
                    <a:pt x="537" y="1036"/>
                  </a:lnTo>
                  <a:lnTo>
                    <a:pt x="508" y="1021"/>
                  </a:lnTo>
                  <a:lnTo>
                    <a:pt x="479" y="1004"/>
                  </a:lnTo>
                  <a:lnTo>
                    <a:pt x="451" y="987"/>
                  </a:lnTo>
                  <a:lnTo>
                    <a:pt x="424" y="968"/>
                  </a:lnTo>
                  <a:lnTo>
                    <a:pt x="396" y="947"/>
                  </a:lnTo>
                  <a:lnTo>
                    <a:pt x="371" y="927"/>
                  </a:lnTo>
                  <a:lnTo>
                    <a:pt x="346" y="906"/>
                  </a:lnTo>
                  <a:lnTo>
                    <a:pt x="321" y="883"/>
                  </a:lnTo>
                  <a:lnTo>
                    <a:pt x="298" y="859"/>
                  </a:lnTo>
                  <a:lnTo>
                    <a:pt x="276" y="835"/>
                  </a:lnTo>
                  <a:lnTo>
                    <a:pt x="254" y="810"/>
                  </a:lnTo>
                  <a:lnTo>
                    <a:pt x="233" y="784"/>
                  </a:lnTo>
                  <a:lnTo>
                    <a:pt x="214" y="757"/>
                  </a:lnTo>
                  <a:lnTo>
                    <a:pt x="195" y="730"/>
                  </a:lnTo>
                  <a:lnTo>
                    <a:pt x="178" y="701"/>
                  </a:lnTo>
                  <a:lnTo>
                    <a:pt x="160" y="673"/>
                  </a:lnTo>
                  <a:lnTo>
                    <a:pt x="145" y="643"/>
                  </a:lnTo>
                  <a:lnTo>
                    <a:pt x="130" y="613"/>
                  </a:lnTo>
                  <a:lnTo>
                    <a:pt x="117" y="582"/>
                  </a:lnTo>
                  <a:lnTo>
                    <a:pt x="105" y="551"/>
                  </a:lnTo>
                  <a:lnTo>
                    <a:pt x="94" y="518"/>
                  </a:lnTo>
                  <a:lnTo>
                    <a:pt x="85" y="486"/>
                  </a:lnTo>
                  <a:lnTo>
                    <a:pt x="75" y="453"/>
                  </a:lnTo>
                  <a:lnTo>
                    <a:pt x="68" y="419"/>
                  </a:lnTo>
                  <a:lnTo>
                    <a:pt x="62" y="386"/>
                  </a:lnTo>
                  <a:lnTo>
                    <a:pt x="57" y="351"/>
                  </a:lnTo>
                  <a:lnTo>
                    <a:pt x="54" y="316"/>
                  </a:lnTo>
                  <a:lnTo>
                    <a:pt x="52" y="281"/>
                  </a:lnTo>
                  <a:lnTo>
                    <a:pt x="51" y="245"/>
                  </a:lnTo>
                  <a:lnTo>
                    <a:pt x="51" y="213"/>
                  </a:lnTo>
                  <a:lnTo>
                    <a:pt x="53" y="182"/>
                  </a:lnTo>
                  <a:lnTo>
                    <a:pt x="56" y="151"/>
                  </a:lnTo>
                  <a:lnTo>
                    <a:pt x="60" y="120"/>
                  </a:lnTo>
                  <a:lnTo>
                    <a:pt x="64" y="89"/>
                  </a:lnTo>
                  <a:lnTo>
                    <a:pt x="70" y="60"/>
                  </a:lnTo>
                  <a:lnTo>
                    <a:pt x="77" y="29"/>
                  </a:lnTo>
                  <a:lnTo>
                    <a:pt x="86" y="0"/>
                  </a:lnTo>
                  <a:lnTo>
                    <a:pt x="81" y="6"/>
                  </a:lnTo>
                  <a:lnTo>
                    <a:pt x="66" y="36"/>
                  </a:lnTo>
                  <a:lnTo>
                    <a:pt x="51" y="68"/>
                  </a:lnTo>
                  <a:lnTo>
                    <a:pt x="37" y="98"/>
                  </a:lnTo>
                  <a:lnTo>
                    <a:pt x="25" y="129"/>
                  </a:lnTo>
                  <a:lnTo>
                    <a:pt x="14" y="164"/>
                  </a:lnTo>
                  <a:lnTo>
                    <a:pt x="4" y="197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7D4A7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2" name="Freeform 1319"/>
            <p:cNvSpPr>
              <a:spLocks/>
            </p:cNvSpPr>
            <p:nvPr/>
          </p:nvSpPr>
          <p:spPr bwMode="auto">
            <a:xfrm>
              <a:off x="4278" y="3098"/>
              <a:ext cx="229" cy="385"/>
            </a:xfrm>
            <a:custGeom>
              <a:avLst/>
              <a:gdLst>
                <a:gd name="T0" fmla="*/ 0 w 685"/>
                <a:gd name="T1" fmla="*/ 0 h 1155"/>
                <a:gd name="T2" fmla="*/ 0 w 685"/>
                <a:gd name="T3" fmla="*/ 0 h 1155"/>
                <a:gd name="T4" fmla="*/ 0 w 685"/>
                <a:gd name="T5" fmla="*/ 0 h 1155"/>
                <a:gd name="T6" fmla="*/ 0 w 685"/>
                <a:gd name="T7" fmla="*/ 0 h 1155"/>
                <a:gd name="T8" fmla="*/ 0 w 685"/>
                <a:gd name="T9" fmla="*/ 0 h 1155"/>
                <a:gd name="T10" fmla="*/ 0 w 685"/>
                <a:gd name="T11" fmla="*/ 0 h 1155"/>
                <a:gd name="T12" fmla="*/ 0 w 685"/>
                <a:gd name="T13" fmla="*/ 0 h 1155"/>
                <a:gd name="T14" fmla="*/ 0 w 685"/>
                <a:gd name="T15" fmla="*/ 0 h 1155"/>
                <a:gd name="T16" fmla="*/ 0 w 685"/>
                <a:gd name="T17" fmla="*/ 0 h 1155"/>
                <a:gd name="T18" fmla="*/ 0 w 685"/>
                <a:gd name="T19" fmla="*/ 0 h 1155"/>
                <a:gd name="T20" fmla="*/ 0 w 685"/>
                <a:gd name="T21" fmla="*/ 0 h 1155"/>
                <a:gd name="T22" fmla="*/ 0 w 685"/>
                <a:gd name="T23" fmla="*/ 0 h 1155"/>
                <a:gd name="T24" fmla="*/ 0 w 685"/>
                <a:gd name="T25" fmla="*/ 0 h 1155"/>
                <a:gd name="T26" fmla="*/ 0 w 685"/>
                <a:gd name="T27" fmla="*/ 0 h 1155"/>
                <a:gd name="T28" fmla="*/ 0 w 685"/>
                <a:gd name="T29" fmla="*/ 0 h 1155"/>
                <a:gd name="T30" fmla="*/ 0 w 685"/>
                <a:gd name="T31" fmla="*/ 0 h 1155"/>
                <a:gd name="T32" fmla="*/ 0 w 685"/>
                <a:gd name="T33" fmla="*/ 0 h 1155"/>
                <a:gd name="T34" fmla="*/ 0 w 685"/>
                <a:gd name="T35" fmla="*/ 0 h 1155"/>
                <a:gd name="T36" fmla="*/ 0 w 685"/>
                <a:gd name="T37" fmla="*/ 0 h 1155"/>
                <a:gd name="T38" fmla="*/ 0 w 685"/>
                <a:gd name="T39" fmla="*/ 0 h 1155"/>
                <a:gd name="T40" fmla="*/ 0 w 685"/>
                <a:gd name="T41" fmla="*/ 0 h 1155"/>
                <a:gd name="T42" fmla="*/ 0 w 685"/>
                <a:gd name="T43" fmla="*/ 0 h 1155"/>
                <a:gd name="T44" fmla="*/ 0 w 685"/>
                <a:gd name="T45" fmla="*/ 0 h 1155"/>
                <a:gd name="T46" fmla="*/ 0 w 685"/>
                <a:gd name="T47" fmla="*/ 0 h 1155"/>
                <a:gd name="T48" fmla="*/ 0 w 685"/>
                <a:gd name="T49" fmla="*/ 0 h 1155"/>
                <a:gd name="T50" fmla="*/ 0 w 685"/>
                <a:gd name="T51" fmla="*/ 0 h 1155"/>
                <a:gd name="T52" fmla="*/ 0 w 685"/>
                <a:gd name="T53" fmla="*/ 0 h 1155"/>
                <a:gd name="T54" fmla="*/ 0 w 685"/>
                <a:gd name="T55" fmla="*/ 0 h 1155"/>
                <a:gd name="T56" fmla="*/ 0 w 685"/>
                <a:gd name="T57" fmla="*/ 0 h 1155"/>
                <a:gd name="T58" fmla="*/ 0 w 685"/>
                <a:gd name="T59" fmla="*/ 0 h 1155"/>
                <a:gd name="T60" fmla="*/ 0 w 685"/>
                <a:gd name="T61" fmla="*/ 0 h 1155"/>
                <a:gd name="T62" fmla="*/ 0 w 685"/>
                <a:gd name="T63" fmla="*/ 0 h 1155"/>
                <a:gd name="T64" fmla="*/ 0 w 685"/>
                <a:gd name="T65" fmla="*/ 0 h 1155"/>
                <a:gd name="T66" fmla="*/ 0 w 685"/>
                <a:gd name="T67" fmla="*/ 0 h 1155"/>
                <a:gd name="T68" fmla="*/ 0 w 685"/>
                <a:gd name="T69" fmla="*/ 0 h 1155"/>
                <a:gd name="T70" fmla="*/ 0 w 685"/>
                <a:gd name="T71" fmla="*/ 0 h 1155"/>
                <a:gd name="T72" fmla="*/ 0 w 685"/>
                <a:gd name="T73" fmla="*/ 0 h 1155"/>
                <a:gd name="T74" fmla="*/ 0 w 685"/>
                <a:gd name="T75" fmla="*/ 0 h 1155"/>
                <a:gd name="T76" fmla="*/ 0 w 685"/>
                <a:gd name="T77" fmla="*/ 0 h 1155"/>
                <a:gd name="T78" fmla="*/ 0 w 685"/>
                <a:gd name="T79" fmla="*/ 0 h 1155"/>
                <a:gd name="T80" fmla="*/ 0 w 685"/>
                <a:gd name="T81" fmla="*/ 0 h 1155"/>
                <a:gd name="T82" fmla="*/ 0 w 685"/>
                <a:gd name="T83" fmla="*/ 0 h 1155"/>
                <a:gd name="T84" fmla="*/ 0 w 685"/>
                <a:gd name="T85" fmla="*/ 0 h 1155"/>
                <a:gd name="T86" fmla="*/ 0 w 685"/>
                <a:gd name="T87" fmla="*/ 0 h 1155"/>
                <a:gd name="T88" fmla="*/ 0 w 685"/>
                <a:gd name="T89" fmla="*/ 0 h 1155"/>
                <a:gd name="T90" fmla="*/ 0 w 685"/>
                <a:gd name="T91" fmla="*/ 0 h 1155"/>
                <a:gd name="T92" fmla="*/ 0 w 685"/>
                <a:gd name="T93" fmla="*/ 0 h 1155"/>
                <a:gd name="T94" fmla="*/ 0 w 685"/>
                <a:gd name="T95" fmla="*/ 0 h 1155"/>
                <a:gd name="T96" fmla="*/ 0 w 685"/>
                <a:gd name="T97" fmla="*/ 0 h 1155"/>
                <a:gd name="T98" fmla="*/ 0 w 685"/>
                <a:gd name="T99" fmla="*/ 0 h 1155"/>
                <a:gd name="T100" fmla="*/ 0 w 685"/>
                <a:gd name="T101" fmla="*/ 0 h 1155"/>
                <a:gd name="T102" fmla="*/ 0 w 685"/>
                <a:gd name="T103" fmla="*/ 0 h 1155"/>
                <a:gd name="T104" fmla="*/ 0 w 685"/>
                <a:gd name="T105" fmla="*/ 0 h 1155"/>
                <a:gd name="T106" fmla="*/ 0 w 685"/>
                <a:gd name="T107" fmla="*/ 0 h 1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5"/>
                <a:gd name="T163" fmla="*/ 0 h 1155"/>
                <a:gd name="T164" fmla="*/ 685 w 685"/>
                <a:gd name="T165" fmla="*/ 1155 h 1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5" h="1155">
                  <a:moveTo>
                    <a:pt x="12" y="174"/>
                  </a:moveTo>
                  <a:lnTo>
                    <a:pt x="7" y="210"/>
                  </a:lnTo>
                  <a:lnTo>
                    <a:pt x="3" y="247"/>
                  </a:lnTo>
                  <a:lnTo>
                    <a:pt x="1" y="284"/>
                  </a:lnTo>
                  <a:lnTo>
                    <a:pt x="0" y="322"/>
                  </a:lnTo>
                  <a:lnTo>
                    <a:pt x="0" y="352"/>
                  </a:lnTo>
                  <a:lnTo>
                    <a:pt x="2" y="382"/>
                  </a:lnTo>
                  <a:lnTo>
                    <a:pt x="4" y="410"/>
                  </a:lnTo>
                  <a:lnTo>
                    <a:pt x="7" y="439"/>
                  </a:lnTo>
                  <a:lnTo>
                    <a:pt x="11" y="468"/>
                  </a:lnTo>
                  <a:lnTo>
                    <a:pt x="16" y="496"/>
                  </a:lnTo>
                  <a:lnTo>
                    <a:pt x="22" y="523"/>
                  </a:lnTo>
                  <a:lnTo>
                    <a:pt x="28" y="551"/>
                  </a:lnTo>
                  <a:lnTo>
                    <a:pt x="37" y="558"/>
                  </a:lnTo>
                  <a:lnTo>
                    <a:pt x="45" y="567"/>
                  </a:lnTo>
                  <a:lnTo>
                    <a:pt x="50" y="577"/>
                  </a:lnTo>
                  <a:lnTo>
                    <a:pt x="55" y="589"/>
                  </a:lnTo>
                  <a:lnTo>
                    <a:pt x="58" y="601"/>
                  </a:lnTo>
                  <a:lnTo>
                    <a:pt x="58" y="613"/>
                  </a:lnTo>
                  <a:lnTo>
                    <a:pt x="53" y="628"/>
                  </a:lnTo>
                  <a:lnTo>
                    <a:pt x="53" y="631"/>
                  </a:lnTo>
                  <a:lnTo>
                    <a:pt x="61" y="652"/>
                  </a:lnTo>
                  <a:lnTo>
                    <a:pt x="70" y="672"/>
                  </a:lnTo>
                  <a:lnTo>
                    <a:pt x="78" y="692"/>
                  </a:lnTo>
                  <a:lnTo>
                    <a:pt x="87" y="713"/>
                  </a:lnTo>
                  <a:lnTo>
                    <a:pt x="97" y="733"/>
                  </a:lnTo>
                  <a:lnTo>
                    <a:pt x="107" y="752"/>
                  </a:lnTo>
                  <a:lnTo>
                    <a:pt x="118" y="771"/>
                  </a:lnTo>
                  <a:lnTo>
                    <a:pt x="129" y="790"/>
                  </a:lnTo>
                  <a:lnTo>
                    <a:pt x="141" y="810"/>
                  </a:lnTo>
                  <a:lnTo>
                    <a:pt x="153" y="828"/>
                  </a:lnTo>
                  <a:lnTo>
                    <a:pt x="165" y="846"/>
                  </a:lnTo>
                  <a:lnTo>
                    <a:pt x="178" y="863"/>
                  </a:lnTo>
                  <a:lnTo>
                    <a:pt x="191" y="882"/>
                  </a:lnTo>
                  <a:lnTo>
                    <a:pt x="204" y="898"/>
                  </a:lnTo>
                  <a:lnTo>
                    <a:pt x="218" y="915"/>
                  </a:lnTo>
                  <a:lnTo>
                    <a:pt x="233" y="931"/>
                  </a:lnTo>
                  <a:lnTo>
                    <a:pt x="248" y="947"/>
                  </a:lnTo>
                  <a:lnTo>
                    <a:pt x="263" y="964"/>
                  </a:lnTo>
                  <a:lnTo>
                    <a:pt x="279" y="979"/>
                  </a:lnTo>
                  <a:lnTo>
                    <a:pt x="294" y="994"/>
                  </a:lnTo>
                  <a:lnTo>
                    <a:pt x="311" y="1008"/>
                  </a:lnTo>
                  <a:lnTo>
                    <a:pt x="328" y="1022"/>
                  </a:lnTo>
                  <a:lnTo>
                    <a:pt x="345" y="1036"/>
                  </a:lnTo>
                  <a:lnTo>
                    <a:pt x="362" y="1050"/>
                  </a:lnTo>
                  <a:lnTo>
                    <a:pt x="379" y="1063"/>
                  </a:lnTo>
                  <a:lnTo>
                    <a:pt x="398" y="1076"/>
                  </a:lnTo>
                  <a:lnTo>
                    <a:pt x="416" y="1088"/>
                  </a:lnTo>
                  <a:lnTo>
                    <a:pt x="434" y="1099"/>
                  </a:lnTo>
                  <a:lnTo>
                    <a:pt x="453" y="1110"/>
                  </a:lnTo>
                  <a:lnTo>
                    <a:pt x="473" y="1121"/>
                  </a:lnTo>
                  <a:lnTo>
                    <a:pt x="492" y="1132"/>
                  </a:lnTo>
                  <a:lnTo>
                    <a:pt x="512" y="1142"/>
                  </a:lnTo>
                  <a:lnTo>
                    <a:pt x="534" y="1146"/>
                  </a:lnTo>
                  <a:lnTo>
                    <a:pt x="561" y="1151"/>
                  </a:lnTo>
                  <a:lnTo>
                    <a:pt x="586" y="1154"/>
                  </a:lnTo>
                  <a:lnTo>
                    <a:pt x="612" y="1154"/>
                  </a:lnTo>
                  <a:lnTo>
                    <a:pt x="639" y="1155"/>
                  </a:lnTo>
                  <a:lnTo>
                    <a:pt x="675" y="1154"/>
                  </a:lnTo>
                  <a:lnTo>
                    <a:pt x="685" y="1154"/>
                  </a:lnTo>
                  <a:lnTo>
                    <a:pt x="651" y="1144"/>
                  </a:lnTo>
                  <a:lnTo>
                    <a:pt x="617" y="1132"/>
                  </a:lnTo>
                  <a:lnTo>
                    <a:pt x="585" y="1119"/>
                  </a:lnTo>
                  <a:lnTo>
                    <a:pt x="553" y="1105"/>
                  </a:lnTo>
                  <a:lnTo>
                    <a:pt x="521" y="1090"/>
                  </a:lnTo>
                  <a:lnTo>
                    <a:pt x="491" y="1074"/>
                  </a:lnTo>
                  <a:lnTo>
                    <a:pt x="460" y="1057"/>
                  </a:lnTo>
                  <a:lnTo>
                    <a:pt x="432" y="1037"/>
                  </a:lnTo>
                  <a:lnTo>
                    <a:pt x="404" y="1017"/>
                  </a:lnTo>
                  <a:lnTo>
                    <a:pt x="375" y="997"/>
                  </a:lnTo>
                  <a:lnTo>
                    <a:pt x="349" y="975"/>
                  </a:lnTo>
                  <a:lnTo>
                    <a:pt x="324" y="951"/>
                  </a:lnTo>
                  <a:lnTo>
                    <a:pt x="298" y="927"/>
                  </a:lnTo>
                  <a:lnTo>
                    <a:pt x="275" y="903"/>
                  </a:lnTo>
                  <a:lnTo>
                    <a:pt x="252" y="877"/>
                  </a:lnTo>
                  <a:lnTo>
                    <a:pt x="231" y="849"/>
                  </a:lnTo>
                  <a:lnTo>
                    <a:pt x="210" y="822"/>
                  </a:lnTo>
                  <a:lnTo>
                    <a:pt x="190" y="794"/>
                  </a:lnTo>
                  <a:lnTo>
                    <a:pt x="172" y="764"/>
                  </a:lnTo>
                  <a:lnTo>
                    <a:pt x="155" y="734"/>
                  </a:lnTo>
                  <a:lnTo>
                    <a:pt x="139" y="702"/>
                  </a:lnTo>
                  <a:lnTo>
                    <a:pt x="124" y="671"/>
                  </a:lnTo>
                  <a:lnTo>
                    <a:pt x="110" y="639"/>
                  </a:lnTo>
                  <a:lnTo>
                    <a:pt x="98" y="606"/>
                  </a:lnTo>
                  <a:lnTo>
                    <a:pt x="87" y="572"/>
                  </a:lnTo>
                  <a:lnTo>
                    <a:pt x="78" y="538"/>
                  </a:lnTo>
                  <a:lnTo>
                    <a:pt x="70" y="503"/>
                  </a:lnTo>
                  <a:lnTo>
                    <a:pt x="63" y="468"/>
                  </a:lnTo>
                  <a:lnTo>
                    <a:pt x="58" y="432"/>
                  </a:lnTo>
                  <a:lnTo>
                    <a:pt x="53" y="396"/>
                  </a:lnTo>
                  <a:lnTo>
                    <a:pt x="51" y="359"/>
                  </a:lnTo>
                  <a:lnTo>
                    <a:pt x="50" y="322"/>
                  </a:lnTo>
                  <a:lnTo>
                    <a:pt x="50" y="301"/>
                  </a:lnTo>
                  <a:lnTo>
                    <a:pt x="51" y="280"/>
                  </a:lnTo>
                  <a:lnTo>
                    <a:pt x="52" y="259"/>
                  </a:lnTo>
                  <a:lnTo>
                    <a:pt x="54" y="238"/>
                  </a:lnTo>
                  <a:lnTo>
                    <a:pt x="60" y="196"/>
                  </a:lnTo>
                  <a:lnTo>
                    <a:pt x="67" y="156"/>
                  </a:lnTo>
                  <a:lnTo>
                    <a:pt x="76" y="115"/>
                  </a:lnTo>
                  <a:lnTo>
                    <a:pt x="86" y="76"/>
                  </a:lnTo>
                  <a:lnTo>
                    <a:pt x="98" y="37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92" y="28"/>
                  </a:lnTo>
                  <a:lnTo>
                    <a:pt x="74" y="56"/>
                  </a:lnTo>
                  <a:lnTo>
                    <a:pt x="55" y="83"/>
                  </a:lnTo>
                  <a:lnTo>
                    <a:pt x="40" y="113"/>
                  </a:lnTo>
                  <a:lnTo>
                    <a:pt x="25" y="145"/>
                  </a:lnTo>
                  <a:lnTo>
                    <a:pt x="12" y="174"/>
                  </a:lnTo>
                  <a:close/>
                </a:path>
              </a:pathLst>
            </a:custGeom>
            <a:solidFill>
              <a:srgbClr val="7E4975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3" name="Freeform 1320"/>
            <p:cNvSpPr>
              <a:spLocks/>
            </p:cNvSpPr>
            <p:nvPr/>
          </p:nvSpPr>
          <p:spPr bwMode="auto">
            <a:xfrm>
              <a:off x="4287" y="3077"/>
              <a:ext cx="245" cy="406"/>
            </a:xfrm>
            <a:custGeom>
              <a:avLst/>
              <a:gdLst>
                <a:gd name="T0" fmla="*/ 0 w 735"/>
                <a:gd name="T1" fmla="*/ 0 h 1217"/>
                <a:gd name="T2" fmla="*/ 0 w 735"/>
                <a:gd name="T3" fmla="*/ 0 h 1217"/>
                <a:gd name="T4" fmla="*/ 0 w 735"/>
                <a:gd name="T5" fmla="*/ 0 h 1217"/>
                <a:gd name="T6" fmla="*/ 0 w 735"/>
                <a:gd name="T7" fmla="*/ 0 h 1217"/>
                <a:gd name="T8" fmla="*/ 0 w 735"/>
                <a:gd name="T9" fmla="*/ 0 h 1217"/>
                <a:gd name="T10" fmla="*/ 0 w 735"/>
                <a:gd name="T11" fmla="*/ 0 h 1217"/>
                <a:gd name="T12" fmla="*/ 0 w 735"/>
                <a:gd name="T13" fmla="*/ 0 h 1217"/>
                <a:gd name="T14" fmla="*/ 0 w 735"/>
                <a:gd name="T15" fmla="*/ 0 h 1217"/>
                <a:gd name="T16" fmla="*/ 0 w 735"/>
                <a:gd name="T17" fmla="*/ 0 h 1217"/>
                <a:gd name="T18" fmla="*/ 0 w 735"/>
                <a:gd name="T19" fmla="*/ 0 h 1217"/>
                <a:gd name="T20" fmla="*/ 0 w 735"/>
                <a:gd name="T21" fmla="*/ 0 h 1217"/>
                <a:gd name="T22" fmla="*/ 0 w 735"/>
                <a:gd name="T23" fmla="*/ 0 h 1217"/>
                <a:gd name="T24" fmla="*/ 0 w 735"/>
                <a:gd name="T25" fmla="*/ 0 h 1217"/>
                <a:gd name="T26" fmla="*/ 0 w 735"/>
                <a:gd name="T27" fmla="*/ 0 h 1217"/>
                <a:gd name="T28" fmla="*/ 0 w 735"/>
                <a:gd name="T29" fmla="*/ 0 h 1217"/>
                <a:gd name="T30" fmla="*/ 0 w 735"/>
                <a:gd name="T31" fmla="*/ 0 h 1217"/>
                <a:gd name="T32" fmla="*/ 0 w 735"/>
                <a:gd name="T33" fmla="*/ 0 h 1217"/>
                <a:gd name="T34" fmla="*/ 0 w 735"/>
                <a:gd name="T35" fmla="*/ 0 h 1217"/>
                <a:gd name="T36" fmla="*/ 0 w 735"/>
                <a:gd name="T37" fmla="*/ 0 h 1217"/>
                <a:gd name="T38" fmla="*/ 0 w 735"/>
                <a:gd name="T39" fmla="*/ 0 h 1217"/>
                <a:gd name="T40" fmla="*/ 0 w 735"/>
                <a:gd name="T41" fmla="*/ 0 h 1217"/>
                <a:gd name="T42" fmla="*/ 0 w 735"/>
                <a:gd name="T43" fmla="*/ 0 h 1217"/>
                <a:gd name="T44" fmla="*/ 0 w 735"/>
                <a:gd name="T45" fmla="*/ 0 h 1217"/>
                <a:gd name="T46" fmla="*/ 0 w 735"/>
                <a:gd name="T47" fmla="*/ 0 h 1217"/>
                <a:gd name="T48" fmla="*/ 0 w 735"/>
                <a:gd name="T49" fmla="*/ 0 h 1217"/>
                <a:gd name="T50" fmla="*/ 0 w 735"/>
                <a:gd name="T51" fmla="*/ 0 h 1217"/>
                <a:gd name="T52" fmla="*/ 0 w 735"/>
                <a:gd name="T53" fmla="*/ 0 h 1217"/>
                <a:gd name="T54" fmla="*/ 0 w 735"/>
                <a:gd name="T55" fmla="*/ 0 h 1217"/>
                <a:gd name="T56" fmla="*/ 0 w 735"/>
                <a:gd name="T57" fmla="*/ 0 h 1217"/>
                <a:gd name="T58" fmla="*/ 0 w 735"/>
                <a:gd name="T59" fmla="*/ 0 h 1217"/>
                <a:gd name="T60" fmla="*/ 0 w 735"/>
                <a:gd name="T61" fmla="*/ 0 h 1217"/>
                <a:gd name="T62" fmla="*/ 0 w 735"/>
                <a:gd name="T63" fmla="*/ 0 h 1217"/>
                <a:gd name="T64" fmla="*/ 0 w 735"/>
                <a:gd name="T65" fmla="*/ 0 h 1217"/>
                <a:gd name="T66" fmla="*/ 0 w 735"/>
                <a:gd name="T67" fmla="*/ 0 h 1217"/>
                <a:gd name="T68" fmla="*/ 0 w 735"/>
                <a:gd name="T69" fmla="*/ 0 h 1217"/>
                <a:gd name="T70" fmla="*/ 0 w 735"/>
                <a:gd name="T71" fmla="*/ 0 h 1217"/>
                <a:gd name="T72" fmla="*/ 0 w 735"/>
                <a:gd name="T73" fmla="*/ 0 h 1217"/>
                <a:gd name="T74" fmla="*/ 0 w 735"/>
                <a:gd name="T75" fmla="*/ 0 h 1217"/>
                <a:gd name="T76" fmla="*/ 0 w 735"/>
                <a:gd name="T77" fmla="*/ 0 h 1217"/>
                <a:gd name="T78" fmla="*/ 0 w 735"/>
                <a:gd name="T79" fmla="*/ 0 h 1217"/>
                <a:gd name="T80" fmla="*/ 0 w 735"/>
                <a:gd name="T81" fmla="*/ 0 h 1217"/>
                <a:gd name="T82" fmla="*/ 0 w 735"/>
                <a:gd name="T83" fmla="*/ 0 h 1217"/>
                <a:gd name="T84" fmla="*/ 0 w 735"/>
                <a:gd name="T85" fmla="*/ 0 h 1217"/>
                <a:gd name="T86" fmla="*/ 0 w 735"/>
                <a:gd name="T87" fmla="*/ 0 h 1217"/>
                <a:gd name="T88" fmla="*/ 0 w 735"/>
                <a:gd name="T89" fmla="*/ 0 h 1217"/>
                <a:gd name="T90" fmla="*/ 0 w 735"/>
                <a:gd name="T91" fmla="*/ 0 h 1217"/>
                <a:gd name="T92" fmla="*/ 0 w 735"/>
                <a:gd name="T93" fmla="*/ 0 h 1217"/>
                <a:gd name="T94" fmla="*/ 0 w 735"/>
                <a:gd name="T95" fmla="*/ 0 h 1217"/>
                <a:gd name="T96" fmla="*/ 0 w 735"/>
                <a:gd name="T97" fmla="*/ 0 h 1217"/>
                <a:gd name="T98" fmla="*/ 0 w 735"/>
                <a:gd name="T99" fmla="*/ 0 h 12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35"/>
                <a:gd name="T151" fmla="*/ 0 h 1217"/>
                <a:gd name="T152" fmla="*/ 735 w 735"/>
                <a:gd name="T153" fmla="*/ 1217 h 12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35" h="1217">
                  <a:moveTo>
                    <a:pt x="35" y="139"/>
                  </a:moveTo>
                  <a:lnTo>
                    <a:pt x="26" y="168"/>
                  </a:lnTo>
                  <a:lnTo>
                    <a:pt x="19" y="199"/>
                  </a:lnTo>
                  <a:lnTo>
                    <a:pt x="13" y="228"/>
                  </a:lnTo>
                  <a:lnTo>
                    <a:pt x="9" y="259"/>
                  </a:lnTo>
                  <a:lnTo>
                    <a:pt x="5" y="290"/>
                  </a:lnTo>
                  <a:lnTo>
                    <a:pt x="2" y="321"/>
                  </a:lnTo>
                  <a:lnTo>
                    <a:pt x="0" y="352"/>
                  </a:lnTo>
                  <a:lnTo>
                    <a:pt x="0" y="384"/>
                  </a:lnTo>
                  <a:lnTo>
                    <a:pt x="1" y="420"/>
                  </a:lnTo>
                  <a:lnTo>
                    <a:pt x="3" y="455"/>
                  </a:lnTo>
                  <a:lnTo>
                    <a:pt x="6" y="490"/>
                  </a:lnTo>
                  <a:lnTo>
                    <a:pt x="11" y="525"/>
                  </a:lnTo>
                  <a:lnTo>
                    <a:pt x="17" y="558"/>
                  </a:lnTo>
                  <a:lnTo>
                    <a:pt x="24" y="592"/>
                  </a:lnTo>
                  <a:lnTo>
                    <a:pt x="34" y="625"/>
                  </a:lnTo>
                  <a:lnTo>
                    <a:pt x="43" y="657"/>
                  </a:lnTo>
                  <a:lnTo>
                    <a:pt x="54" y="690"/>
                  </a:lnTo>
                  <a:lnTo>
                    <a:pt x="66" y="721"/>
                  </a:lnTo>
                  <a:lnTo>
                    <a:pt x="79" y="752"/>
                  </a:lnTo>
                  <a:lnTo>
                    <a:pt x="94" y="782"/>
                  </a:lnTo>
                  <a:lnTo>
                    <a:pt x="109" y="812"/>
                  </a:lnTo>
                  <a:lnTo>
                    <a:pt x="127" y="840"/>
                  </a:lnTo>
                  <a:lnTo>
                    <a:pt x="144" y="869"/>
                  </a:lnTo>
                  <a:lnTo>
                    <a:pt x="163" y="896"/>
                  </a:lnTo>
                  <a:lnTo>
                    <a:pt x="182" y="923"/>
                  </a:lnTo>
                  <a:lnTo>
                    <a:pt x="203" y="949"/>
                  </a:lnTo>
                  <a:lnTo>
                    <a:pt x="225" y="974"/>
                  </a:lnTo>
                  <a:lnTo>
                    <a:pt x="247" y="998"/>
                  </a:lnTo>
                  <a:lnTo>
                    <a:pt x="270" y="1022"/>
                  </a:lnTo>
                  <a:lnTo>
                    <a:pt x="295" y="1045"/>
                  </a:lnTo>
                  <a:lnTo>
                    <a:pt x="320" y="1066"/>
                  </a:lnTo>
                  <a:lnTo>
                    <a:pt x="345" y="1086"/>
                  </a:lnTo>
                  <a:lnTo>
                    <a:pt x="373" y="1107"/>
                  </a:lnTo>
                  <a:lnTo>
                    <a:pt x="400" y="1126"/>
                  </a:lnTo>
                  <a:lnTo>
                    <a:pt x="428" y="1143"/>
                  </a:lnTo>
                  <a:lnTo>
                    <a:pt x="457" y="1160"/>
                  </a:lnTo>
                  <a:lnTo>
                    <a:pt x="486" y="1175"/>
                  </a:lnTo>
                  <a:lnTo>
                    <a:pt x="516" y="1191"/>
                  </a:lnTo>
                  <a:lnTo>
                    <a:pt x="548" y="1204"/>
                  </a:lnTo>
                  <a:lnTo>
                    <a:pt x="579" y="1216"/>
                  </a:lnTo>
                  <a:lnTo>
                    <a:pt x="587" y="1216"/>
                  </a:lnTo>
                  <a:lnTo>
                    <a:pt x="614" y="1217"/>
                  </a:lnTo>
                  <a:lnTo>
                    <a:pt x="650" y="1216"/>
                  </a:lnTo>
                  <a:lnTo>
                    <a:pt x="684" y="1214"/>
                  </a:lnTo>
                  <a:lnTo>
                    <a:pt x="717" y="1210"/>
                  </a:lnTo>
                  <a:lnTo>
                    <a:pt x="735" y="1207"/>
                  </a:lnTo>
                  <a:lnTo>
                    <a:pt x="699" y="1199"/>
                  </a:lnTo>
                  <a:lnTo>
                    <a:pt x="663" y="1190"/>
                  </a:lnTo>
                  <a:lnTo>
                    <a:pt x="628" y="1179"/>
                  </a:lnTo>
                  <a:lnTo>
                    <a:pt x="593" y="1167"/>
                  </a:lnTo>
                  <a:lnTo>
                    <a:pt x="560" y="1154"/>
                  </a:lnTo>
                  <a:lnTo>
                    <a:pt x="528" y="1139"/>
                  </a:lnTo>
                  <a:lnTo>
                    <a:pt x="495" y="1123"/>
                  </a:lnTo>
                  <a:lnTo>
                    <a:pt x="464" y="1106"/>
                  </a:lnTo>
                  <a:lnTo>
                    <a:pt x="433" y="1086"/>
                  </a:lnTo>
                  <a:lnTo>
                    <a:pt x="404" y="1067"/>
                  </a:lnTo>
                  <a:lnTo>
                    <a:pt x="375" y="1046"/>
                  </a:lnTo>
                  <a:lnTo>
                    <a:pt x="347" y="1023"/>
                  </a:lnTo>
                  <a:lnTo>
                    <a:pt x="321" y="999"/>
                  </a:lnTo>
                  <a:lnTo>
                    <a:pt x="295" y="975"/>
                  </a:lnTo>
                  <a:lnTo>
                    <a:pt x="270" y="949"/>
                  </a:lnTo>
                  <a:lnTo>
                    <a:pt x="247" y="922"/>
                  </a:lnTo>
                  <a:lnTo>
                    <a:pt x="225" y="895"/>
                  </a:lnTo>
                  <a:lnTo>
                    <a:pt x="204" y="866"/>
                  </a:lnTo>
                  <a:lnTo>
                    <a:pt x="183" y="836"/>
                  </a:lnTo>
                  <a:lnTo>
                    <a:pt x="164" y="806"/>
                  </a:lnTo>
                  <a:lnTo>
                    <a:pt x="147" y="775"/>
                  </a:lnTo>
                  <a:lnTo>
                    <a:pt x="131" y="742"/>
                  </a:lnTo>
                  <a:lnTo>
                    <a:pt x="117" y="710"/>
                  </a:lnTo>
                  <a:lnTo>
                    <a:pt x="102" y="675"/>
                  </a:lnTo>
                  <a:lnTo>
                    <a:pt x="91" y="641"/>
                  </a:lnTo>
                  <a:lnTo>
                    <a:pt x="80" y="607"/>
                  </a:lnTo>
                  <a:lnTo>
                    <a:pt x="71" y="571"/>
                  </a:lnTo>
                  <a:lnTo>
                    <a:pt x="64" y="535"/>
                  </a:lnTo>
                  <a:lnTo>
                    <a:pt x="58" y="497"/>
                  </a:lnTo>
                  <a:lnTo>
                    <a:pt x="54" y="461"/>
                  </a:lnTo>
                  <a:lnTo>
                    <a:pt x="52" y="422"/>
                  </a:lnTo>
                  <a:lnTo>
                    <a:pt x="51" y="384"/>
                  </a:lnTo>
                  <a:lnTo>
                    <a:pt x="51" y="359"/>
                  </a:lnTo>
                  <a:lnTo>
                    <a:pt x="52" y="333"/>
                  </a:lnTo>
                  <a:lnTo>
                    <a:pt x="54" y="307"/>
                  </a:lnTo>
                  <a:lnTo>
                    <a:pt x="57" y="282"/>
                  </a:lnTo>
                  <a:lnTo>
                    <a:pt x="60" y="257"/>
                  </a:lnTo>
                  <a:lnTo>
                    <a:pt x="65" y="232"/>
                  </a:lnTo>
                  <a:lnTo>
                    <a:pt x="69" y="208"/>
                  </a:lnTo>
                  <a:lnTo>
                    <a:pt x="75" y="183"/>
                  </a:lnTo>
                  <a:lnTo>
                    <a:pt x="81" y="159"/>
                  </a:lnTo>
                  <a:lnTo>
                    <a:pt x="88" y="136"/>
                  </a:lnTo>
                  <a:lnTo>
                    <a:pt x="96" y="113"/>
                  </a:lnTo>
                  <a:lnTo>
                    <a:pt x="104" y="89"/>
                  </a:lnTo>
                  <a:lnTo>
                    <a:pt x="114" y="67"/>
                  </a:lnTo>
                  <a:lnTo>
                    <a:pt x="123" y="44"/>
                  </a:lnTo>
                  <a:lnTo>
                    <a:pt x="133" y="22"/>
                  </a:lnTo>
                  <a:lnTo>
                    <a:pt x="144" y="0"/>
                  </a:lnTo>
                  <a:lnTo>
                    <a:pt x="132" y="12"/>
                  </a:lnTo>
                  <a:lnTo>
                    <a:pt x="110" y="39"/>
                  </a:lnTo>
                  <a:lnTo>
                    <a:pt x="87" y="63"/>
                  </a:lnTo>
                  <a:lnTo>
                    <a:pt x="67" y="90"/>
                  </a:lnTo>
                  <a:lnTo>
                    <a:pt x="49" y="118"/>
                  </a:lnTo>
                  <a:lnTo>
                    <a:pt x="35" y="139"/>
                  </a:lnTo>
                  <a:close/>
                </a:path>
              </a:pathLst>
            </a:custGeom>
            <a:solidFill>
              <a:srgbClr val="814975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4" name="Freeform 1321"/>
            <p:cNvSpPr>
              <a:spLocks/>
            </p:cNvSpPr>
            <p:nvPr/>
          </p:nvSpPr>
          <p:spPr bwMode="auto">
            <a:xfrm>
              <a:off x="4295" y="3061"/>
              <a:ext cx="259" cy="422"/>
            </a:xfrm>
            <a:custGeom>
              <a:avLst/>
              <a:gdLst>
                <a:gd name="T0" fmla="*/ 0 w 776"/>
                <a:gd name="T1" fmla="*/ 0 h 1266"/>
                <a:gd name="T2" fmla="*/ 0 w 776"/>
                <a:gd name="T3" fmla="*/ 0 h 1266"/>
                <a:gd name="T4" fmla="*/ 0 w 776"/>
                <a:gd name="T5" fmla="*/ 0 h 1266"/>
                <a:gd name="T6" fmla="*/ 0 w 776"/>
                <a:gd name="T7" fmla="*/ 0 h 1266"/>
                <a:gd name="T8" fmla="*/ 0 w 776"/>
                <a:gd name="T9" fmla="*/ 0 h 1266"/>
                <a:gd name="T10" fmla="*/ 0 w 776"/>
                <a:gd name="T11" fmla="*/ 0 h 1266"/>
                <a:gd name="T12" fmla="*/ 0 w 776"/>
                <a:gd name="T13" fmla="*/ 0 h 1266"/>
                <a:gd name="T14" fmla="*/ 0 w 776"/>
                <a:gd name="T15" fmla="*/ 0 h 1266"/>
                <a:gd name="T16" fmla="*/ 0 w 776"/>
                <a:gd name="T17" fmla="*/ 0 h 1266"/>
                <a:gd name="T18" fmla="*/ 0 w 776"/>
                <a:gd name="T19" fmla="*/ 0 h 1266"/>
                <a:gd name="T20" fmla="*/ 0 w 776"/>
                <a:gd name="T21" fmla="*/ 0 h 1266"/>
                <a:gd name="T22" fmla="*/ 0 w 776"/>
                <a:gd name="T23" fmla="*/ 0 h 1266"/>
                <a:gd name="T24" fmla="*/ 0 w 776"/>
                <a:gd name="T25" fmla="*/ 0 h 1266"/>
                <a:gd name="T26" fmla="*/ 0 w 776"/>
                <a:gd name="T27" fmla="*/ 0 h 1266"/>
                <a:gd name="T28" fmla="*/ 0 w 776"/>
                <a:gd name="T29" fmla="*/ 0 h 1266"/>
                <a:gd name="T30" fmla="*/ 0 w 776"/>
                <a:gd name="T31" fmla="*/ 0 h 1266"/>
                <a:gd name="T32" fmla="*/ 0 w 776"/>
                <a:gd name="T33" fmla="*/ 0 h 1266"/>
                <a:gd name="T34" fmla="*/ 0 w 776"/>
                <a:gd name="T35" fmla="*/ 0 h 1266"/>
                <a:gd name="T36" fmla="*/ 0 w 776"/>
                <a:gd name="T37" fmla="*/ 0 h 1266"/>
                <a:gd name="T38" fmla="*/ 0 w 776"/>
                <a:gd name="T39" fmla="*/ 0 h 1266"/>
                <a:gd name="T40" fmla="*/ 0 w 776"/>
                <a:gd name="T41" fmla="*/ 0 h 1266"/>
                <a:gd name="T42" fmla="*/ 0 w 776"/>
                <a:gd name="T43" fmla="*/ 0 h 1266"/>
                <a:gd name="T44" fmla="*/ 0 w 776"/>
                <a:gd name="T45" fmla="*/ 0 h 1266"/>
                <a:gd name="T46" fmla="*/ 0 w 776"/>
                <a:gd name="T47" fmla="*/ 0 h 1266"/>
                <a:gd name="T48" fmla="*/ 0 w 776"/>
                <a:gd name="T49" fmla="*/ 0 h 1266"/>
                <a:gd name="T50" fmla="*/ 0 w 776"/>
                <a:gd name="T51" fmla="*/ 0 h 1266"/>
                <a:gd name="T52" fmla="*/ 0 w 776"/>
                <a:gd name="T53" fmla="*/ 0 h 1266"/>
                <a:gd name="T54" fmla="*/ 0 w 776"/>
                <a:gd name="T55" fmla="*/ 0 h 1266"/>
                <a:gd name="T56" fmla="*/ 0 w 776"/>
                <a:gd name="T57" fmla="*/ 0 h 1266"/>
                <a:gd name="T58" fmla="*/ 0 w 776"/>
                <a:gd name="T59" fmla="*/ 0 h 1266"/>
                <a:gd name="T60" fmla="*/ 0 w 776"/>
                <a:gd name="T61" fmla="*/ 0 h 1266"/>
                <a:gd name="T62" fmla="*/ 0 w 776"/>
                <a:gd name="T63" fmla="*/ 0 h 1266"/>
                <a:gd name="T64" fmla="*/ 0 w 776"/>
                <a:gd name="T65" fmla="*/ 0 h 1266"/>
                <a:gd name="T66" fmla="*/ 0 w 776"/>
                <a:gd name="T67" fmla="*/ 0 h 1266"/>
                <a:gd name="T68" fmla="*/ 0 w 776"/>
                <a:gd name="T69" fmla="*/ 0 h 1266"/>
                <a:gd name="T70" fmla="*/ 0 w 776"/>
                <a:gd name="T71" fmla="*/ 0 h 1266"/>
                <a:gd name="T72" fmla="*/ 0 w 776"/>
                <a:gd name="T73" fmla="*/ 0 h 1266"/>
                <a:gd name="T74" fmla="*/ 0 w 776"/>
                <a:gd name="T75" fmla="*/ 0 h 1266"/>
                <a:gd name="T76" fmla="*/ 0 w 776"/>
                <a:gd name="T77" fmla="*/ 0 h 1266"/>
                <a:gd name="T78" fmla="*/ 0 w 776"/>
                <a:gd name="T79" fmla="*/ 0 h 1266"/>
                <a:gd name="T80" fmla="*/ 0 w 776"/>
                <a:gd name="T81" fmla="*/ 0 h 1266"/>
                <a:gd name="T82" fmla="*/ 0 w 776"/>
                <a:gd name="T83" fmla="*/ 0 h 1266"/>
                <a:gd name="T84" fmla="*/ 0 w 776"/>
                <a:gd name="T85" fmla="*/ 0 h 1266"/>
                <a:gd name="T86" fmla="*/ 0 w 776"/>
                <a:gd name="T87" fmla="*/ 0 h 1266"/>
                <a:gd name="T88" fmla="*/ 0 w 776"/>
                <a:gd name="T89" fmla="*/ 0 h 1266"/>
                <a:gd name="T90" fmla="*/ 0 w 776"/>
                <a:gd name="T91" fmla="*/ 0 h 1266"/>
                <a:gd name="T92" fmla="*/ 0 w 776"/>
                <a:gd name="T93" fmla="*/ 0 h 1266"/>
                <a:gd name="T94" fmla="*/ 0 w 776"/>
                <a:gd name="T95" fmla="*/ 0 h 1266"/>
                <a:gd name="T96" fmla="*/ 0 w 776"/>
                <a:gd name="T97" fmla="*/ 0 h 1266"/>
                <a:gd name="T98" fmla="*/ 0 w 776"/>
                <a:gd name="T99" fmla="*/ 0 h 12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76"/>
                <a:gd name="T151" fmla="*/ 0 h 1266"/>
                <a:gd name="T152" fmla="*/ 776 w 776"/>
                <a:gd name="T153" fmla="*/ 1266 h 12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76" h="1266">
                  <a:moveTo>
                    <a:pt x="63" y="112"/>
                  </a:moveTo>
                  <a:lnTo>
                    <a:pt x="48" y="149"/>
                  </a:lnTo>
                  <a:lnTo>
                    <a:pt x="36" y="188"/>
                  </a:lnTo>
                  <a:lnTo>
                    <a:pt x="26" y="227"/>
                  </a:lnTo>
                  <a:lnTo>
                    <a:pt x="17" y="268"/>
                  </a:lnTo>
                  <a:lnTo>
                    <a:pt x="10" y="308"/>
                  </a:lnTo>
                  <a:lnTo>
                    <a:pt x="4" y="350"/>
                  </a:lnTo>
                  <a:lnTo>
                    <a:pt x="2" y="371"/>
                  </a:lnTo>
                  <a:lnTo>
                    <a:pt x="1" y="392"/>
                  </a:lnTo>
                  <a:lnTo>
                    <a:pt x="0" y="413"/>
                  </a:lnTo>
                  <a:lnTo>
                    <a:pt x="0" y="434"/>
                  </a:lnTo>
                  <a:lnTo>
                    <a:pt x="1" y="471"/>
                  </a:lnTo>
                  <a:lnTo>
                    <a:pt x="3" y="508"/>
                  </a:lnTo>
                  <a:lnTo>
                    <a:pt x="8" y="544"/>
                  </a:lnTo>
                  <a:lnTo>
                    <a:pt x="13" y="580"/>
                  </a:lnTo>
                  <a:lnTo>
                    <a:pt x="20" y="615"/>
                  </a:lnTo>
                  <a:lnTo>
                    <a:pt x="28" y="650"/>
                  </a:lnTo>
                  <a:lnTo>
                    <a:pt x="37" y="684"/>
                  </a:lnTo>
                  <a:lnTo>
                    <a:pt x="48" y="718"/>
                  </a:lnTo>
                  <a:lnTo>
                    <a:pt x="60" y="751"/>
                  </a:lnTo>
                  <a:lnTo>
                    <a:pt x="74" y="783"/>
                  </a:lnTo>
                  <a:lnTo>
                    <a:pt x="89" y="814"/>
                  </a:lnTo>
                  <a:lnTo>
                    <a:pt x="105" y="846"/>
                  </a:lnTo>
                  <a:lnTo>
                    <a:pt x="122" y="876"/>
                  </a:lnTo>
                  <a:lnTo>
                    <a:pt x="140" y="906"/>
                  </a:lnTo>
                  <a:lnTo>
                    <a:pt x="160" y="934"/>
                  </a:lnTo>
                  <a:lnTo>
                    <a:pt x="181" y="961"/>
                  </a:lnTo>
                  <a:lnTo>
                    <a:pt x="202" y="989"/>
                  </a:lnTo>
                  <a:lnTo>
                    <a:pt x="225" y="1015"/>
                  </a:lnTo>
                  <a:lnTo>
                    <a:pt x="248" y="1039"/>
                  </a:lnTo>
                  <a:lnTo>
                    <a:pt x="274" y="1063"/>
                  </a:lnTo>
                  <a:lnTo>
                    <a:pt x="299" y="1087"/>
                  </a:lnTo>
                  <a:lnTo>
                    <a:pt x="325" y="1109"/>
                  </a:lnTo>
                  <a:lnTo>
                    <a:pt x="354" y="1129"/>
                  </a:lnTo>
                  <a:lnTo>
                    <a:pt x="382" y="1149"/>
                  </a:lnTo>
                  <a:lnTo>
                    <a:pt x="410" y="1169"/>
                  </a:lnTo>
                  <a:lnTo>
                    <a:pt x="441" y="1186"/>
                  </a:lnTo>
                  <a:lnTo>
                    <a:pt x="471" y="1202"/>
                  </a:lnTo>
                  <a:lnTo>
                    <a:pt x="503" y="1217"/>
                  </a:lnTo>
                  <a:lnTo>
                    <a:pt x="535" y="1231"/>
                  </a:lnTo>
                  <a:lnTo>
                    <a:pt x="567" y="1244"/>
                  </a:lnTo>
                  <a:lnTo>
                    <a:pt x="601" y="1256"/>
                  </a:lnTo>
                  <a:lnTo>
                    <a:pt x="635" y="1266"/>
                  </a:lnTo>
                  <a:lnTo>
                    <a:pt x="659" y="1264"/>
                  </a:lnTo>
                  <a:lnTo>
                    <a:pt x="692" y="1260"/>
                  </a:lnTo>
                  <a:lnTo>
                    <a:pt x="726" y="1254"/>
                  </a:lnTo>
                  <a:lnTo>
                    <a:pt x="760" y="1246"/>
                  </a:lnTo>
                  <a:lnTo>
                    <a:pt x="776" y="1241"/>
                  </a:lnTo>
                  <a:lnTo>
                    <a:pt x="739" y="1236"/>
                  </a:lnTo>
                  <a:lnTo>
                    <a:pt x="701" y="1228"/>
                  </a:lnTo>
                  <a:lnTo>
                    <a:pt x="665" y="1220"/>
                  </a:lnTo>
                  <a:lnTo>
                    <a:pt x="628" y="1210"/>
                  </a:lnTo>
                  <a:lnTo>
                    <a:pt x="593" y="1199"/>
                  </a:lnTo>
                  <a:lnTo>
                    <a:pt x="558" y="1186"/>
                  </a:lnTo>
                  <a:lnTo>
                    <a:pt x="524" y="1172"/>
                  </a:lnTo>
                  <a:lnTo>
                    <a:pt x="491" y="1156"/>
                  </a:lnTo>
                  <a:lnTo>
                    <a:pt x="459" y="1137"/>
                  </a:lnTo>
                  <a:lnTo>
                    <a:pt x="428" y="1119"/>
                  </a:lnTo>
                  <a:lnTo>
                    <a:pt x="397" y="1099"/>
                  </a:lnTo>
                  <a:lnTo>
                    <a:pt x="368" y="1077"/>
                  </a:lnTo>
                  <a:lnTo>
                    <a:pt x="340" y="1054"/>
                  </a:lnTo>
                  <a:lnTo>
                    <a:pt x="312" y="1030"/>
                  </a:lnTo>
                  <a:lnTo>
                    <a:pt x="286" y="1005"/>
                  </a:lnTo>
                  <a:lnTo>
                    <a:pt x="261" y="978"/>
                  </a:lnTo>
                  <a:lnTo>
                    <a:pt x="237" y="951"/>
                  </a:lnTo>
                  <a:lnTo>
                    <a:pt x="214" y="923"/>
                  </a:lnTo>
                  <a:lnTo>
                    <a:pt x="193" y="892"/>
                  </a:lnTo>
                  <a:lnTo>
                    <a:pt x="173" y="862"/>
                  </a:lnTo>
                  <a:lnTo>
                    <a:pt x="154" y="831"/>
                  </a:lnTo>
                  <a:lnTo>
                    <a:pt x="137" y="798"/>
                  </a:lnTo>
                  <a:lnTo>
                    <a:pt x="121" y="765"/>
                  </a:lnTo>
                  <a:lnTo>
                    <a:pt x="107" y="731"/>
                  </a:lnTo>
                  <a:lnTo>
                    <a:pt x="95" y="696"/>
                  </a:lnTo>
                  <a:lnTo>
                    <a:pt x="83" y="661"/>
                  </a:lnTo>
                  <a:lnTo>
                    <a:pt x="73" y="624"/>
                  </a:lnTo>
                  <a:lnTo>
                    <a:pt x="65" y="588"/>
                  </a:lnTo>
                  <a:lnTo>
                    <a:pt x="59" y="550"/>
                  </a:lnTo>
                  <a:lnTo>
                    <a:pt x="55" y="512"/>
                  </a:lnTo>
                  <a:lnTo>
                    <a:pt x="52" y="473"/>
                  </a:lnTo>
                  <a:lnTo>
                    <a:pt x="51" y="434"/>
                  </a:lnTo>
                  <a:lnTo>
                    <a:pt x="51" y="404"/>
                  </a:lnTo>
                  <a:lnTo>
                    <a:pt x="53" y="375"/>
                  </a:lnTo>
                  <a:lnTo>
                    <a:pt x="56" y="346"/>
                  </a:lnTo>
                  <a:lnTo>
                    <a:pt x="59" y="316"/>
                  </a:lnTo>
                  <a:lnTo>
                    <a:pt x="64" y="288"/>
                  </a:lnTo>
                  <a:lnTo>
                    <a:pt x="70" y="260"/>
                  </a:lnTo>
                  <a:lnTo>
                    <a:pt x="76" y="231"/>
                  </a:lnTo>
                  <a:lnTo>
                    <a:pt x="84" y="204"/>
                  </a:lnTo>
                  <a:lnTo>
                    <a:pt x="93" y="177"/>
                  </a:lnTo>
                  <a:lnTo>
                    <a:pt x="102" y="150"/>
                  </a:lnTo>
                  <a:lnTo>
                    <a:pt x="113" y="124"/>
                  </a:lnTo>
                  <a:lnTo>
                    <a:pt x="124" y="99"/>
                  </a:lnTo>
                  <a:lnTo>
                    <a:pt x="136" y="73"/>
                  </a:lnTo>
                  <a:lnTo>
                    <a:pt x="149" y="48"/>
                  </a:lnTo>
                  <a:lnTo>
                    <a:pt x="162" y="24"/>
                  </a:lnTo>
                  <a:lnTo>
                    <a:pt x="178" y="0"/>
                  </a:lnTo>
                  <a:lnTo>
                    <a:pt x="155" y="18"/>
                  </a:lnTo>
                  <a:lnTo>
                    <a:pt x="131" y="39"/>
                  </a:lnTo>
                  <a:lnTo>
                    <a:pt x="107" y="62"/>
                  </a:lnTo>
                  <a:lnTo>
                    <a:pt x="85" y="89"/>
                  </a:lnTo>
                  <a:lnTo>
                    <a:pt x="63" y="112"/>
                  </a:lnTo>
                  <a:close/>
                </a:path>
              </a:pathLst>
            </a:custGeom>
            <a:solidFill>
              <a:srgbClr val="844976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5" name="Freeform 1322"/>
            <p:cNvSpPr>
              <a:spLocks/>
            </p:cNvSpPr>
            <p:nvPr/>
          </p:nvSpPr>
          <p:spPr bwMode="auto">
            <a:xfrm>
              <a:off x="4304" y="3046"/>
              <a:ext cx="270" cy="434"/>
            </a:xfrm>
            <a:custGeom>
              <a:avLst/>
              <a:gdLst>
                <a:gd name="T0" fmla="*/ 0 w 812"/>
                <a:gd name="T1" fmla="*/ 0 h 1300"/>
                <a:gd name="T2" fmla="*/ 0 w 812"/>
                <a:gd name="T3" fmla="*/ 0 h 1300"/>
                <a:gd name="T4" fmla="*/ 0 w 812"/>
                <a:gd name="T5" fmla="*/ 0 h 1300"/>
                <a:gd name="T6" fmla="*/ 0 w 812"/>
                <a:gd name="T7" fmla="*/ 0 h 1300"/>
                <a:gd name="T8" fmla="*/ 0 w 812"/>
                <a:gd name="T9" fmla="*/ 0 h 1300"/>
                <a:gd name="T10" fmla="*/ 0 w 812"/>
                <a:gd name="T11" fmla="*/ 0 h 1300"/>
                <a:gd name="T12" fmla="*/ 0 w 812"/>
                <a:gd name="T13" fmla="*/ 0 h 1300"/>
                <a:gd name="T14" fmla="*/ 0 w 812"/>
                <a:gd name="T15" fmla="*/ 0 h 1300"/>
                <a:gd name="T16" fmla="*/ 0 w 812"/>
                <a:gd name="T17" fmla="*/ 0 h 1300"/>
                <a:gd name="T18" fmla="*/ 0 w 812"/>
                <a:gd name="T19" fmla="*/ 0 h 1300"/>
                <a:gd name="T20" fmla="*/ 0 w 812"/>
                <a:gd name="T21" fmla="*/ 0 h 1300"/>
                <a:gd name="T22" fmla="*/ 0 w 812"/>
                <a:gd name="T23" fmla="*/ 0 h 1300"/>
                <a:gd name="T24" fmla="*/ 0 w 812"/>
                <a:gd name="T25" fmla="*/ 0 h 1300"/>
                <a:gd name="T26" fmla="*/ 0 w 812"/>
                <a:gd name="T27" fmla="*/ 0 h 1300"/>
                <a:gd name="T28" fmla="*/ 0 w 812"/>
                <a:gd name="T29" fmla="*/ 0 h 1300"/>
                <a:gd name="T30" fmla="*/ 0 w 812"/>
                <a:gd name="T31" fmla="*/ 0 h 1300"/>
                <a:gd name="T32" fmla="*/ 0 w 812"/>
                <a:gd name="T33" fmla="*/ 0 h 1300"/>
                <a:gd name="T34" fmla="*/ 0 w 812"/>
                <a:gd name="T35" fmla="*/ 0 h 1300"/>
                <a:gd name="T36" fmla="*/ 0 w 812"/>
                <a:gd name="T37" fmla="*/ 0 h 1300"/>
                <a:gd name="T38" fmla="*/ 0 w 812"/>
                <a:gd name="T39" fmla="*/ 0 h 1300"/>
                <a:gd name="T40" fmla="*/ 0 w 812"/>
                <a:gd name="T41" fmla="*/ 0 h 1300"/>
                <a:gd name="T42" fmla="*/ 0 w 812"/>
                <a:gd name="T43" fmla="*/ 0 h 1300"/>
                <a:gd name="T44" fmla="*/ 0 w 812"/>
                <a:gd name="T45" fmla="*/ 0 h 1300"/>
                <a:gd name="T46" fmla="*/ 0 w 812"/>
                <a:gd name="T47" fmla="*/ 0 h 1300"/>
                <a:gd name="T48" fmla="*/ 0 w 812"/>
                <a:gd name="T49" fmla="*/ 0 h 1300"/>
                <a:gd name="T50" fmla="*/ 0 w 812"/>
                <a:gd name="T51" fmla="*/ 0 h 1300"/>
                <a:gd name="T52" fmla="*/ 0 w 812"/>
                <a:gd name="T53" fmla="*/ 0 h 1300"/>
                <a:gd name="T54" fmla="*/ 0 w 812"/>
                <a:gd name="T55" fmla="*/ 0 h 1300"/>
                <a:gd name="T56" fmla="*/ 0 w 812"/>
                <a:gd name="T57" fmla="*/ 0 h 1300"/>
                <a:gd name="T58" fmla="*/ 0 w 812"/>
                <a:gd name="T59" fmla="*/ 0 h 1300"/>
                <a:gd name="T60" fmla="*/ 0 w 812"/>
                <a:gd name="T61" fmla="*/ 0 h 1300"/>
                <a:gd name="T62" fmla="*/ 0 w 812"/>
                <a:gd name="T63" fmla="*/ 0 h 1300"/>
                <a:gd name="T64" fmla="*/ 0 w 812"/>
                <a:gd name="T65" fmla="*/ 0 h 1300"/>
                <a:gd name="T66" fmla="*/ 0 w 812"/>
                <a:gd name="T67" fmla="*/ 0 h 1300"/>
                <a:gd name="T68" fmla="*/ 0 w 812"/>
                <a:gd name="T69" fmla="*/ 0 h 1300"/>
                <a:gd name="T70" fmla="*/ 0 w 812"/>
                <a:gd name="T71" fmla="*/ 0 h 1300"/>
                <a:gd name="T72" fmla="*/ 0 w 812"/>
                <a:gd name="T73" fmla="*/ 0 h 1300"/>
                <a:gd name="T74" fmla="*/ 0 w 812"/>
                <a:gd name="T75" fmla="*/ 0 h 1300"/>
                <a:gd name="T76" fmla="*/ 0 w 812"/>
                <a:gd name="T77" fmla="*/ 0 h 1300"/>
                <a:gd name="T78" fmla="*/ 0 w 812"/>
                <a:gd name="T79" fmla="*/ 0 h 1300"/>
                <a:gd name="T80" fmla="*/ 0 w 812"/>
                <a:gd name="T81" fmla="*/ 0 h 1300"/>
                <a:gd name="T82" fmla="*/ 0 w 812"/>
                <a:gd name="T83" fmla="*/ 0 h 1300"/>
                <a:gd name="T84" fmla="*/ 0 w 812"/>
                <a:gd name="T85" fmla="*/ 0 h 1300"/>
                <a:gd name="T86" fmla="*/ 0 w 812"/>
                <a:gd name="T87" fmla="*/ 0 h 1300"/>
                <a:gd name="T88" fmla="*/ 0 w 812"/>
                <a:gd name="T89" fmla="*/ 0 h 1300"/>
                <a:gd name="T90" fmla="*/ 0 w 812"/>
                <a:gd name="T91" fmla="*/ 0 h 1300"/>
                <a:gd name="T92" fmla="*/ 0 w 812"/>
                <a:gd name="T93" fmla="*/ 0 h 1300"/>
                <a:gd name="T94" fmla="*/ 0 w 812"/>
                <a:gd name="T95" fmla="*/ 0 h 1300"/>
                <a:gd name="T96" fmla="*/ 0 w 812"/>
                <a:gd name="T97" fmla="*/ 0 h 1300"/>
                <a:gd name="T98" fmla="*/ 0 w 812"/>
                <a:gd name="T99" fmla="*/ 0 h 1300"/>
                <a:gd name="T100" fmla="*/ 0 w 812"/>
                <a:gd name="T101" fmla="*/ 0 h 1300"/>
                <a:gd name="T102" fmla="*/ 0 w 812"/>
                <a:gd name="T103" fmla="*/ 0 h 1300"/>
                <a:gd name="T104" fmla="*/ 0 w 812"/>
                <a:gd name="T105" fmla="*/ 0 h 1300"/>
                <a:gd name="T106" fmla="*/ 0 w 812"/>
                <a:gd name="T107" fmla="*/ 0 h 13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2"/>
                <a:gd name="T163" fmla="*/ 0 h 1300"/>
                <a:gd name="T164" fmla="*/ 812 w 812"/>
                <a:gd name="T165" fmla="*/ 1300 h 13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2" h="1300">
                  <a:moveTo>
                    <a:pt x="93" y="93"/>
                  </a:moveTo>
                  <a:lnTo>
                    <a:pt x="82" y="115"/>
                  </a:lnTo>
                  <a:lnTo>
                    <a:pt x="72" y="137"/>
                  </a:lnTo>
                  <a:lnTo>
                    <a:pt x="63" y="160"/>
                  </a:lnTo>
                  <a:lnTo>
                    <a:pt x="53" y="182"/>
                  </a:lnTo>
                  <a:lnTo>
                    <a:pt x="45" y="206"/>
                  </a:lnTo>
                  <a:lnTo>
                    <a:pt x="37" y="229"/>
                  </a:lnTo>
                  <a:lnTo>
                    <a:pt x="30" y="252"/>
                  </a:lnTo>
                  <a:lnTo>
                    <a:pt x="24" y="276"/>
                  </a:lnTo>
                  <a:lnTo>
                    <a:pt x="18" y="301"/>
                  </a:lnTo>
                  <a:lnTo>
                    <a:pt x="14" y="325"/>
                  </a:lnTo>
                  <a:lnTo>
                    <a:pt x="9" y="350"/>
                  </a:lnTo>
                  <a:lnTo>
                    <a:pt x="6" y="375"/>
                  </a:lnTo>
                  <a:lnTo>
                    <a:pt x="3" y="400"/>
                  </a:lnTo>
                  <a:lnTo>
                    <a:pt x="1" y="426"/>
                  </a:lnTo>
                  <a:lnTo>
                    <a:pt x="0" y="452"/>
                  </a:lnTo>
                  <a:lnTo>
                    <a:pt x="0" y="477"/>
                  </a:lnTo>
                  <a:lnTo>
                    <a:pt x="1" y="515"/>
                  </a:lnTo>
                  <a:lnTo>
                    <a:pt x="3" y="554"/>
                  </a:lnTo>
                  <a:lnTo>
                    <a:pt x="7" y="590"/>
                  </a:lnTo>
                  <a:lnTo>
                    <a:pt x="13" y="628"/>
                  </a:lnTo>
                  <a:lnTo>
                    <a:pt x="20" y="664"/>
                  </a:lnTo>
                  <a:lnTo>
                    <a:pt x="29" y="700"/>
                  </a:lnTo>
                  <a:lnTo>
                    <a:pt x="40" y="734"/>
                  </a:lnTo>
                  <a:lnTo>
                    <a:pt x="51" y="768"/>
                  </a:lnTo>
                  <a:lnTo>
                    <a:pt x="66" y="803"/>
                  </a:lnTo>
                  <a:lnTo>
                    <a:pt x="80" y="835"/>
                  </a:lnTo>
                  <a:lnTo>
                    <a:pt x="96" y="868"/>
                  </a:lnTo>
                  <a:lnTo>
                    <a:pt x="113" y="899"/>
                  </a:lnTo>
                  <a:lnTo>
                    <a:pt x="132" y="929"/>
                  </a:lnTo>
                  <a:lnTo>
                    <a:pt x="153" y="959"/>
                  </a:lnTo>
                  <a:lnTo>
                    <a:pt x="174" y="988"/>
                  </a:lnTo>
                  <a:lnTo>
                    <a:pt x="196" y="1015"/>
                  </a:lnTo>
                  <a:lnTo>
                    <a:pt x="219" y="1042"/>
                  </a:lnTo>
                  <a:lnTo>
                    <a:pt x="244" y="1068"/>
                  </a:lnTo>
                  <a:lnTo>
                    <a:pt x="270" y="1092"/>
                  </a:lnTo>
                  <a:lnTo>
                    <a:pt x="296" y="1116"/>
                  </a:lnTo>
                  <a:lnTo>
                    <a:pt x="324" y="1139"/>
                  </a:lnTo>
                  <a:lnTo>
                    <a:pt x="353" y="1160"/>
                  </a:lnTo>
                  <a:lnTo>
                    <a:pt x="382" y="1179"/>
                  </a:lnTo>
                  <a:lnTo>
                    <a:pt x="413" y="1199"/>
                  </a:lnTo>
                  <a:lnTo>
                    <a:pt x="444" y="1216"/>
                  </a:lnTo>
                  <a:lnTo>
                    <a:pt x="477" y="1232"/>
                  </a:lnTo>
                  <a:lnTo>
                    <a:pt x="509" y="1247"/>
                  </a:lnTo>
                  <a:lnTo>
                    <a:pt x="542" y="1260"/>
                  </a:lnTo>
                  <a:lnTo>
                    <a:pt x="577" y="1272"/>
                  </a:lnTo>
                  <a:lnTo>
                    <a:pt x="612" y="1283"/>
                  </a:lnTo>
                  <a:lnTo>
                    <a:pt x="648" y="1292"/>
                  </a:lnTo>
                  <a:lnTo>
                    <a:pt x="684" y="1300"/>
                  </a:lnTo>
                  <a:lnTo>
                    <a:pt x="700" y="1297"/>
                  </a:lnTo>
                  <a:lnTo>
                    <a:pt x="734" y="1289"/>
                  </a:lnTo>
                  <a:lnTo>
                    <a:pt x="766" y="1279"/>
                  </a:lnTo>
                  <a:lnTo>
                    <a:pt x="798" y="1267"/>
                  </a:lnTo>
                  <a:lnTo>
                    <a:pt x="812" y="1262"/>
                  </a:lnTo>
                  <a:lnTo>
                    <a:pt x="772" y="1260"/>
                  </a:lnTo>
                  <a:lnTo>
                    <a:pt x="733" y="1256"/>
                  </a:lnTo>
                  <a:lnTo>
                    <a:pt x="695" y="1250"/>
                  </a:lnTo>
                  <a:lnTo>
                    <a:pt x="658" y="1242"/>
                  </a:lnTo>
                  <a:lnTo>
                    <a:pt x="620" y="1233"/>
                  </a:lnTo>
                  <a:lnTo>
                    <a:pt x="584" y="1222"/>
                  </a:lnTo>
                  <a:lnTo>
                    <a:pt x="549" y="1209"/>
                  </a:lnTo>
                  <a:lnTo>
                    <a:pt x="514" y="1193"/>
                  </a:lnTo>
                  <a:lnTo>
                    <a:pt x="481" y="1178"/>
                  </a:lnTo>
                  <a:lnTo>
                    <a:pt x="447" y="1160"/>
                  </a:lnTo>
                  <a:lnTo>
                    <a:pt x="416" y="1141"/>
                  </a:lnTo>
                  <a:lnTo>
                    <a:pt x="384" y="1121"/>
                  </a:lnTo>
                  <a:lnTo>
                    <a:pt x="355" y="1098"/>
                  </a:lnTo>
                  <a:lnTo>
                    <a:pt x="327" y="1075"/>
                  </a:lnTo>
                  <a:lnTo>
                    <a:pt x="298" y="1051"/>
                  </a:lnTo>
                  <a:lnTo>
                    <a:pt x="272" y="1024"/>
                  </a:lnTo>
                  <a:lnTo>
                    <a:pt x="247" y="997"/>
                  </a:lnTo>
                  <a:lnTo>
                    <a:pt x="223" y="969"/>
                  </a:lnTo>
                  <a:lnTo>
                    <a:pt x="201" y="939"/>
                  </a:lnTo>
                  <a:lnTo>
                    <a:pt x="180" y="909"/>
                  </a:lnTo>
                  <a:lnTo>
                    <a:pt x="160" y="878"/>
                  </a:lnTo>
                  <a:lnTo>
                    <a:pt x="141" y="845"/>
                  </a:lnTo>
                  <a:lnTo>
                    <a:pt x="125" y="812"/>
                  </a:lnTo>
                  <a:lnTo>
                    <a:pt x="110" y="777"/>
                  </a:lnTo>
                  <a:lnTo>
                    <a:pt x="96" y="743"/>
                  </a:lnTo>
                  <a:lnTo>
                    <a:pt x="85" y="707"/>
                  </a:lnTo>
                  <a:lnTo>
                    <a:pt x="74" y="670"/>
                  </a:lnTo>
                  <a:lnTo>
                    <a:pt x="66" y="633"/>
                  </a:lnTo>
                  <a:lnTo>
                    <a:pt x="59" y="594"/>
                  </a:lnTo>
                  <a:lnTo>
                    <a:pt x="54" y="556"/>
                  </a:lnTo>
                  <a:lnTo>
                    <a:pt x="51" y="517"/>
                  </a:lnTo>
                  <a:lnTo>
                    <a:pt x="50" y="477"/>
                  </a:lnTo>
                  <a:lnTo>
                    <a:pt x="51" y="443"/>
                  </a:lnTo>
                  <a:lnTo>
                    <a:pt x="53" y="411"/>
                  </a:lnTo>
                  <a:lnTo>
                    <a:pt x="56" y="378"/>
                  </a:lnTo>
                  <a:lnTo>
                    <a:pt x="61" y="345"/>
                  </a:lnTo>
                  <a:lnTo>
                    <a:pt x="68" y="314"/>
                  </a:lnTo>
                  <a:lnTo>
                    <a:pt x="75" y="282"/>
                  </a:lnTo>
                  <a:lnTo>
                    <a:pt x="84" y="251"/>
                  </a:lnTo>
                  <a:lnTo>
                    <a:pt x="93" y="221"/>
                  </a:lnTo>
                  <a:lnTo>
                    <a:pt x="104" y="191"/>
                  </a:lnTo>
                  <a:lnTo>
                    <a:pt x="116" y="162"/>
                  </a:lnTo>
                  <a:lnTo>
                    <a:pt x="129" y="134"/>
                  </a:lnTo>
                  <a:lnTo>
                    <a:pt x="144" y="105"/>
                  </a:lnTo>
                  <a:lnTo>
                    <a:pt x="160" y="78"/>
                  </a:lnTo>
                  <a:lnTo>
                    <a:pt x="176" y="52"/>
                  </a:lnTo>
                  <a:lnTo>
                    <a:pt x="193" y="25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181" y="19"/>
                  </a:lnTo>
                  <a:lnTo>
                    <a:pt x="156" y="40"/>
                  </a:lnTo>
                  <a:lnTo>
                    <a:pt x="129" y="61"/>
                  </a:lnTo>
                  <a:lnTo>
                    <a:pt x="105" y="82"/>
                  </a:lnTo>
                  <a:lnTo>
                    <a:pt x="93" y="93"/>
                  </a:lnTo>
                  <a:close/>
                </a:path>
              </a:pathLst>
            </a:custGeom>
            <a:solidFill>
              <a:srgbClr val="864976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6" name="Freeform 1323"/>
            <p:cNvSpPr>
              <a:spLocks/>
            </p:cNvSpPr>
            <p:nvPr/>
          </p:nvSpPr>
          <p:spPr bwMode="auto">
            <a:xfrm>
              <a:off x="4312" y="3034"/>
              <a:ext cx="280" cy="440"/>
            </a:xfrm>
            <a:custGeom>
              <a:avLst/>
              <a:gdLst>
                <a:gd name="T0" fmla="*/ 0 w 841"/>
                <a:gd name="T1" fmla="*/ 0 h 1320"/>
                <a:gd name="T2" fmla="*/ 0 w 841"/>
                <a:gd name="T3" fmla="*/ 0 h 1320"/>
                <a:gd name="T4" fmla="*/ 0 w 841"/>
                <a:gd name="T5" fmla="*/ 0 h 1320"/>
                <a:gd name="T6" fmla="*/ 0 w 841"/>
                <a:gd name="T7" fmla="*/ 0 h 1320"/>
                <a:gd name="T8" fmla="*/ 0 w 841"/>
                <a:gd name="T9" fmla="*/ 0 h 1320"/>
                <a:gd name="T10" fmla="*/ 0 w 841"/>
                <a:gd name="T11" fmla="*/ 0 h 1320"/>
                <a:gd name="T12" fmla="*/ 0 w 841"/>
                <a:gd name="T13" fmla="*/ 0 h 1320"/>
                <a:gd name="T14" fmla="*/ 0 w 841"/>
                <a:gd name="T15" fmla="*/ 0 h 1320"/>
                <a:gd name="T16" fmla="*/ 0 w 841"/>
                <a:gd name="T17" fmla="*/ 0 h 1320"/>
                <a:gd name="T18" fmla="*/ 0 w 841"/>
                <a:gd name="T19" fmla="*/ 0 h 1320"/>
                <a:gd name="T20" fmla="*/ 0 w 841"/>
                <a:gd name="T21" fmla="*/ 0 h 1320"/>
                <a:gd name="T22" fmla="*/ 0 w 841"/>
                <a:gd name="T23" fmla="*/ 0 h 1320"/>
                <a:gd name="T24" fmla="*/ 0 w 841"/>
                <a:gd name="T25" fmla="*/ 0 h 1320"/>
                <a:gd name="T26" fmla="*/ 0 w 841"/>
                <a:gd name="T27" fmla="*/ 0 h 1320"/>
                <a:gd name="T28" fmla="*/ 0 w 841"/>
                <a:gd name="T29" fmla="*/ 0 h 1320"/>
                <a:gd name="T30" fmla="*/ 0 w 841"/>
                <a:gd name="T31" fmla="*/ 0 h 1320"/>
                <a:gd name="T32" fmla="*/ 0 w 841"/>
                <a:gd name="T33" fmla="*/ 0 h 1320"/>
                <a:gd name="T34" fmla="*/ 0 w 841"/>
                <a:gd name="T35" fmla="*/ 0 h 1320"/>
                <a:gd name="T36" fmla="*/ 0 w 841"/>
                <a:gd name="T37" fmla="*/ 0 h 1320"/>
                <a:gd name="T38" fmla="*/ 0 w 841"/>
                <a:gd name="T39" fmla="*/ 0 h 1320"/>
                <a:gd name="T40" fmla="*/ 0 w 841"/>
                <a:gd name="T41" fmla="*/ 0 h 1320"/>
                <a:gd name="T42" fmla="*/ 0 w 841"/>
                <a:gd name="T43" fmla="*/ 0 h 1320"/>
                <a:gd name="T44" fmla="*/ 0 w 841"/>
                <a:gd name="T45" fmla="*/ 0 h 1320"/>
                <a:gd name="T46" fmla="*/ 0 w 841"/>
                <a:gd name="T47" fmla="*/ 0 h 1320"/>
                <a:gd name="T48" fmla="*/ 0 w 841"/>
                <a:gd name="T49" fmla="*/ 0 h 1320"/>
                <a:gd name="T50" fmla="*/ 0 w 841"/>
                <a:gd name="T51" fmla="*/ 0 h 1320"/>
                <a:gd name="T52" fmla="*/ 0 w 841"/>
                <a:gd name="T53" fmla="*/ 0 h 1320"/>
                <a:gd name="T54" fmla="*/ 0 w 841"/>
                <a:gd name="T55" fmla="*/ 0 h 1320"/>
                <a:gd name="T56" fmla="*/ 0 w 841"/>
                <a:gd name="T57" fmla="*/ 0 h 1320"/>
                <a:gd name="T58" fmla="*/ 0 w 841"/>
                <a:gd name="T59" fmla="*/ 0 h 1320"/>
                <a:gd name="T60" fmla="*/ 0 w 841"/>
                <a:gd name="T61" fmla="*/ 0 h 1320"/>
                <a:gd name="T62" fmla="*/ 0 w 841"/>
                <a:gd name="T63" fmla="*/ 0 h 1320"/>
                <a:gd name="T64" fmla="*/ 0 w 841"/>
                <a:gd name="T65" fmla="*/ 0 h 1320"/>
                <a:gd name="T66" fmla="*/ 0 w 841"/>
                <a:gd name="T67" fmla="*/ 0 h 1320"/>
                <a:gd name="T68" fmla="*/ 0 w 841"/>
                <a:gd name="T69" fmla="*/ 0 h 1320"/>
                <a:gd name="T70" fmla="*/ 0 w 841"/>
                <a:gd name="T71" fmla="*/ 0 h 1320"/>
                <a:gd name="T72" fmla="*/ 0 w 841"/>
                <a:gd name="T73" fmla="*/ 0 h 1320"/>
                <a:gd name="T74" fmla="*/ 0 w 841"/>
                <a:gd name="T75" fmla="*/ 0 h 1320"/>
                <a:gd name="T76" fmla="*/ 0 w 841"/>
                <a:gd name="T77" fmla="*/ 0 h 1320"/>
                <a:gd name="T78" fmla="*/ 0 w 841"/>
                <a:gd name="T79" fmla="*/ 0 h 1320"/>
                <a:gd name="T80" fmla="*/ 0 w 841"/>
                <a:gd name="T81" fmla="*/ 0 h 1320"/>
                <a:gd name="T82" fmla="*/ 0 w 841"/>
                <a:gd name="T83" fmla="*/ 0 h 1320"/>
                <a:gd name="T84" fmla="*/ 0 w 841"/>
                <a:gd name="T85" fmla="*/ 0 h 1320"/>
                <a:gd name="T86" fmla="*/ 0 w 841"/>
                <a:gd name="T87" fmla="*/ 0 h 1320"/>
                <a:gd name="T88" fmla="*/ 0 w 841"/>
                <a:gd name="T89" fmla="*/ 0 h 1320"/>
                <a:gd name="T90" fmla="*/ 0 w 841"/>
                <a:gd name="T91" fmla="*/ 0 h 1320"/>
                <a:gd name="T92" fmla="*/ 0 w 841"/>
                <a:gd name="T93" fmla="*/ 0 h 1320"/>
                <a:gd name="T94" fmla="*/ 0 w 841"/>
                <a:gd name="T95" fmla="*/ 0 h 1320"/>
                <a:gd name="T96" fmla="*/ 0 w 841"/>
                <a:gd name="T97" fmla="*/ 0 h 1320"/>
                <a:gd name="T98" fmla="*/ 0 w 841"/>
                <a:gd name="T99" fmla="*/ 0 h 1320"/>
                <a:gd name="T100" fmla="*/ 0 w 841"/>
                <a:gd name="T101" fmla="*/ 0 h 1320"/>
                <a:gd name="T102" fmla="*/ 0 w 841"/>
                <a:gd name="T103" fmla="*/ 0 h 1320"/>
                <a:gd name="T104" fmla="*/ 0 w 841"/>
                <a:gd name="T105" fmla="*/ 0 h 1320"/>
                <a:gd name="T106" fmla="*/ 0 w 841"/>
                <a:gd name="T107" fmla="*/ 0 h 1320"/>
                <a:gd name="T108" fmla="*/ 0 w 841"/>
                <a:gd name="T109" fmla="*/ 0 h 1320"/>
                <a:gd name="T110" fmla="*/ 0 w 841"/>
                <a:gd name="T111" fmla="*/ 0 h 13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41"/>
                <a:gd name="T169" fmla="*/ 0 h 1320"/>
                <a:gd name="T170" fmla="*/ 841 w 841"/>
                <a:gd name="T171" fmla="*/ 1320 h 13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41" h="1320">
                  <a:moveTo>
                    <a:pt x="127" y="79"/>
                  </a:moveTo>
                  <a:lnTo>
                    <a:pt x="111" y="103"/>
                  </a:lnTo>
                  <a:lnTo>
                    <a:pt x="98" y="127"/>
                  </a:lnTo>
                  <a:lnTo>
                    <a:pt x="85" y="152"/>
                  </a:lnTo>
                  <a:lnTo>
                    <a:pt x="73" y="178"/>
                  </a:lnTo>
                  <a:lnTo>
                    <a:pt x="62" y="203"/>
                  </a:lnTo>
                  <a:lnTo>
                    <a:pt x="51" y="229"/>
                  </a:lnTo>
                  <a:lnTo>
                    <a:pt x="42" y="256"/>
                  </a:lnTo>
                  <a:lnTo>
                    <a:pt x="33" y="283"/>
                  </a:lnTo>
                  <a:lnTo>
                    <a:pt x="25" y="310"/>
                  </a:lnTo>
                  <a:lnTo>
                    <a:pt x="19" y="339"/>
                  </a:lnTo>
                  <a:lnTo>
                    <a:pt x="13" y="367"/>
                  </a:lnTo>
                  <a:lnTo>
                    <a:pt x="8" y="395"/>
                  </a:lnTo>
                  <a:lnTo>
                    <a:pt x="5" y="425"/>
                  </a:lnTo>
                  <a:lnTo>
                    <a:pt x="2" y="454"/>
                  </a:lnTo>
                  <a:lnTo>
                    <a:pt x="0" y="483"/>
                  </a:lnTo>
                  <a:lnTo>
                    <a:pt x="0" y="513"/>
                  </a:lnTo>
                  <a:lnTo>
                    <a:pt x="1" y="552"/>
                  </a:lnTo>
                  <a:lnTo>
                    <a:pt x="4" y="591"/>
                  </a:lnTo>
                  <a:lnTo>
                    <a:pt x="8" y="629"/>
                  </a:lnTo>
                  <a:lnTo>
                    <a:pt x="14" y="667"/>
                  </a:lnTo>
                  <a:lnTo>
                    <a:pt x="22" y="703"/>
                  </a:lnTo>
                  <a:lnTo>
                    <a:pt x="32" y="740"/>
                  </a:lnTo>
                  <a:lnTo>
                    <a:pt x="44" y="775"/>
                  </a:lnTo>
                  <a:lnTo>
                    <a:pt x="56" y="810"/>
                  </a:lnTo>
                  <a:lnTo>
                    <a:pt x="70" y="844"/>
                  </a:lnTo>
                  <a:lnTo>
                    <a:pt x="86" y="877"/>
                  </a:lnTo>
                  <a:lnTo>
                    <a:pt x="103" y="910"/>
                  </a:lnTo>
                  <a:lnTo>
                    <a:pt x="122" y="941"/>
                  </a:lnTo>
                  <a:lnTo>
                    <a:pt x="142" y="971"/>
                  </a:lnTo>
                  <a:lnTo>
                    <a:pt x="163" y="1002"/>
                  </a:lnTo>
                  <a:lnTo>
                    <a:pt x="186" y="1030"/>
                  </a:lnTo>
                  <a:lnTo>
                    <a:pt x="210" y="1057"/>
                  </a:lnTo>
                  <a:lnTo>
                    <a:pt x="235" y="1084"/>
                  </a:lnTo>
                  <a:lnTo>
                    <a:pt x="261" y="1109"/>
                  </a:lnTo>
                  <a:lnTo>
                    <a:pt x="289" y="1133"/>
                  </a:lnTo>
                  <a:lnTo>
                    <a:pt x="317" y="1156"/>
                  </a:lnTo>
                  <a:lnTo>
                    <a:pt x="346" y="1178"/>
                  </a:lnTo>
                  <a:lnTo>
                    <a:pt x="377" y="1198"/>
                  </a:lnTo>
                  <a:lnTo>
                    <a:pt x="408" y="1216"/>
                  </a:lnTo>
                  <a:lnTo>
                    <a:pt x="440" y="1235"/>
                  </a:lnTo>
                  <a:lnTo>
                    <a:pt x="473" y="1251"/>
                  </a:lnTo>
                  <a:lnTo>
                    <a:pt x="507" y="1265"/>
                  </a:lnTo>
                  <a:lnTo>
                    <a:pt x="542" y="1278"/>
                  </a:lnTo>
                  <a:lnTo>
                    <a:pt x="577" y="1289"/>
                  </a:lnTo>
                  <a:lnTo>
                    <a:pt x="614" y="1299"/>
                  </a:lnTo>
                  <a:lnTo>
                    <a:pt x="650" y="1307"/>
                  </a:lnTo>
                  <a:lnTo>
                    <a:pt x="688" y="1315"/>
                  </a:lnTo>
                  <a:lnTo>
                    <a:pt x="725" y="1320"/>
                  </a:lnTo>
                  <a:lnTo>
                    <a:pt x="741" y="1315"/>
                  </a:lnTo>
                  <a:lnTo>
                    <a:pt x="773" y="1303"/>
                  </a:lnTo>
                  <a:lnTo>
                    <a:pt x="804" y="1291"/>
                  </a:lnTo>
                  <a:lnTo>
                    <a:pt x="832" y="1278"/>
                  </a:lnTo>
                  <a:lnTo>
                    <a:pt x="841" y="1273"/>
                  </a:lnTo>
                  <a:lnTo>
                    <a:pt x="834" y="1273"/>
                  </a:lnTo>
                  <a:lnTo>
                    <a:pt x="826" y="1273"/>
                  </a:lnTo>
                  <a:lnTo>
                    <a:pt x="818" y="1273"/>
                  </a:lnTo>
                  <a:lnTo>
                    <a:pt x="811" y="1273"/>
                  </a:lnTo>
                  <a:lnTo>
                    <a:pt x="772" y="1272"/>
                  </a:lnTo>
                  <a:lnTo>
                    <a:pt x="733" y="1269"/>
                  </a:lnTo>
                  <a:lnTo>
                    <a:pt x="695" y="1265"/>
                  </a:lnTo>
                  <a:lnTo>
                    <a:pt x="657" y="1258"/>
                  </a:lnTo>
                  <a:lnTo>
                    <a:pt x="621" y="1250"/>
                  </a:lnTo>
                  <a:lnTo>
                    <a:pt x="584" y="1239"/>
                  </a:lnTo>
                  <a:lnTo>
                    <a:pt x="550" y="1227"/>
                  </a:lnTo>
                  <a:lnTo>
                    <a:pt x="515" y="1213"/>
                  </a:lnTo>
                  <a:lnTo>
                    <a:pt x="481" y="1198"/>
                  </a:lnTo>
                  <a:lnTo>
                    <a:pt x="449" y="1182"/>
                  </a:lnTo>
                  <a:lnTo>
                    <a:pt x="416" y="1164"/>
                  </a:lnTo>
                  <a:lnTo>
                    <a:pt x="386" y="1143"/>
                  </a:lnTo>
                  <a:lnTo>
                    <a:pt x="356" y="1122"/>
                  </a:lnTo>
                  <a:lnTo>
                    <a:pt x="327" y="1100"/>
                  </a:lnTo>
                  <a:lnTo>
                    <a:pt x="300" y="1076"/>
                  </a:lnTo>
                  <a:lnTo>
                    <a:pt x="273" y="1050"/>
                  </a:lnTo>
                  <a:lnTo>
                    <a:pt x="248" y="1024"/>
                  </a:lnTo>
                  <a:lnTo>
                    <a:pt x="224" y="997"/>
                  </a:lnTo>
                  <a:lnTo>
                    <a:pt x="202" y="968"/>
                  </a:lnTo>
                  <a:lnTo>
                    <a:pt x="180" y="938"/>
                  </a:lnTo>
                  <a:lnTo>
                    <a:pt x="161" y="908"/>
                  </a:lnTo>
                  <a:lnTo>
                    <a:pt x="143" y="875"/>
                  </a:lnTo>
                  <a:lnTo>
                    <a:pt x="126" y="843"/>
                  </a:lnTo>
                  <a:lnTo>
                    <a:pt x="110" y="809"/>
                  </a:lnTo>
                  <a:lnTo>
                    <a:pt x="97" y="775"/>
                  </a:lnTo>
                  <a:lnTo>
                    <a:pt x="85" y="740"/>
                  </a:lnTo>
                  <a:lnTo>
                    <a:pt x="75" y="703"/>
                  </a:lnTo>
                  <a:lnTo>
                    <a:pt x="66" y="667"/>
                  </a:lnTo>
                  <a:lnTo>
                    <a:pt x="60" y="629"/>
                  </a:lnTo>
                  <a:lnTo>
                    <a:pt x="55" y="591"/>
                  </a:lnTo>
                  <a:lnTo>
                    <a:pt x="52" y="552"/>
                  </a:lnTo>
                  <a:lnTo>
                    <a:pt x="51" y="513"/>
                  </a:lnTo>
                  <a:lnTo>
                    <a:pt x="52" y="476"/>
                  </a:lnTo>
                  <a:lnTo>
                    <a:pt x="54" y="440"/>
                  </a:lnTo>
                  <a:lnTo>
                    <a:pt x="59" y="404"/>
                  </a:lnTo>
                  <a:lnTo>
                    <a:pt x="65" y="368"/>
                  </a:lnTo>
                  <a:lnTo>
                    <a:pt x="72" y="334"/>
                  </a:lnTo>
                  <a:lnTo>
                    <a:pt x="81" y="299"/>
                  </a:lnTo>
                  <a:lnTo>
                    <a:pt x="92" y="266"/>
                  </a:lnTo>
                  <a:lnTo>
                    <a:pt x="104" y="232"/>
                  </a:lnTo>
                  <a:lnTo>
                    <a:pt x="117" y="201"/>
                  </a:lnTo>
                  <a:lnTo>
                    <a:pt x="133" y="170"/>
                  </a:lnTo>
                  <a:lnTo>
                    <a:pt x="149" y="138"/>
                  </a:lnTo>
                  <a:lnTo>
                    <a:pt x="167" y="109"/>
                  </a:lnTo>
                  <a:lnTo>
                    <a:pt x="186" y="81"/>
                  </a:lnTo>
                  <a:lnTo>
                    <a:pt x="207" y="52"/>
                  </a:lnTo>
                  <a:lnTo>
                    <a:pt x="228" y="25"/>
                  </a:lnTo>
                  <a:lnTo>
                    <a:pt x="251" y="0"/>
                  </a:lnTo>
                  <a:lnTo>
                    <a:pt x="242" y="4"/>
                  </a:lnTo>
                  <a:lnTo>
                    <a:pt x="213" y="20"/>
                  </a:lnTo>
                  <a:lnTo>
                    <a:pt x="185" y="37"/>
                  </a:lnTo>
                  <a:lnTo>
                    <a:pt x="156" y="55"/>
                  </a:lnTo>
                  <a:lnTo>
                    <a:pt x="131" y="76"/>
                  </a:lnTo>
                  <a:lnTo>
                    <a:pt x="127" y="79"/>
                  </a:lnTo>
                  <a:close/>
                </a:path>
              </a:pathLst>
            </a:custGeom>
            <a:solidFill>
              <a:srgbClr val="89497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7" name="Freeform 1324"/>
            <p:cNvSpPr>
              <a:spLocks/>
            </p:cNvSpPr>
            <p:nvPr/>
          </p:nvSpPr>
          <p:spPr bwMode="auto">
            <a:xfrm>
              <a:off x="4320" y="3026"/>
              <a:ext cx="289" cy="441"/>
            </a:xfrm>
            <a:custGeom>
              <a:avLst/>
              <a:gdLst>
                <a:gd name="T0" fmla="*/ 0 w 867"/>
                <a:gd name="T1" fmla="*/ 0 h 1324"/>
                <a:gd name="T2" fmla="*/ 0 w 867"/>
                <a:gd name="T3" fmla="*/ 0 h 1324"/>
                <a:gd name="T4" fmla="*/ 0 w 867"/>
                <a:gd name="T5" fmla="*/ 0 h 1324"/>
                <a:gd name="T6" fmla="*/ 0 w 867"/>
                <a:gd name="T7" fmla="*/ 0 h 1324"/>
                <a:gd name="T8" fmla="*/ 0 w 867"/>
                <a:gd name="T9" fmla="*/ 0 h 1324"/>
                <a:gd name="T10" fmla="*/ 0 w 867"/>
                <a:gd name="T11" fmla="*/ 0 h 1324"/>
                <a:gd name="T12" fmla="*/ 0 w 867"/>
                <a:gd name="T13" fmla="*/ 0 h 1324"/>
                <a:gd name="T14" fmla="*/ 0 w 867"/>
                <a:gd name="T15" fmla="*/ 0 h 1324"/>
                <a:gd name="T16" fmla="*/ 0 w 867"/>
                <a:gd name="T17" fmla="*/ 0 h 1324"/>
                <a:gd name="T18" fmla="*/ 0 w 867"/>
                <a:gd name="T19" fmla="*/ 0 h 1324"/>
                <a:gd name="T20" fmla="*/ 0 w 867"/>
                <a:gd name="T21" fmla="*/ 0 h 1324"/>
                <a:gd name="T22" fmla="*/ 0 w 867"/>
                <a:gd name="T23" fmla="*/ 0 h 1324"/>
                <a:gd name="T24" fmla="*/ 0 w 867"/>
                <a:gd name="T25" fmla="*/ 0 h 1324"/>
                <a:gd name="T26" fmla="*/ 0 w 867"/>
                <a:gd name="T27" fmla="*/ 0 h 1324"/>
                <a:gd name="T28" fmla="*/ 0 w 867"/>
                <a:gd name="T29" fmla="*/ 0 h 1324"/>
                <a:gd name="T30" fmla="*/ 0 w 867"/>
                <a:gd name="T31" fmla="*/ 0 h 1324"/>
                <a:gd name="T32" fmla="*/ 0 w 867"/>
                <a:gd name="T33" fmla="*/ 0 h 1324"/>
                <a:gd name="T34" fmla="*/ 0 w 867"/>
                <a:gd name="T35" fmla="*/ 0 h 1324"/>
                <a:gd name="T36" fmla="*/ 0 w 867"/>
                <a:gd name="T37" fmla="*/ 0 h 1324"/>
                <a:gd name="T38" fmla="*/ 0 w 867"/>
                <a:gd name="T39" fmla="*/ 0 h 1324"/>
                <a:gd name="T40" fmla="*/ 0 w 867"/>
                <a:gd name="T41" fmla="*/ 0 h 1324"/>
                <a:gd name="T42" fmla="*/ 0 w 867"/>
                <a:gd name="T43" fmla="*/ 0 h 1324"/>
                <a:gd name="T44" fmla="*/ 0 w 867"/>
                <a:gd name="T45" fmla="*/ 0 h 1324"/>
                <a:gd name="T46" fmla="*/ 0 w 867"/>
                <a:gd name="T47" fmla="*/ 0 h 1324"/>
                <a:gd name="T48" fmla="*/ 0 w 867"/>
                <a:gd name="T49" fmla="*/ 0 h 1324"/>
                <a:gd name="T50" fmla="*/ 0 w 867"/>
                <a:gd name="T51" fmla="*/ 0 h 1324"/>
                <a:gd name="T52" fmla="*/ 0 w 867"/>
                <a:gd name="T53" fmla="*/ 0 h 1324"/>
                <a:gd name="T54" fmla="*/ 0 w 867"/>
                <a:gd name="T55" fmla="*/ 0 h 1324"/>
                <a:gd name="T56" fmla="*/ 0 w 867"/>
                <a:gd name="T57" fmla="*/ 0 h 1324"/>
                <a:gd name="T58" fmla="*/ 0 w 867"/>
                <a:gd name="T59" fmla="*/ 0 h 1324"/>
                <a:gd name="T60" fmla="*/ 0 w 867"/>
                <a:gd name="T61" fmla="*/ 0 h 1324"/>
                <a:gd name="T62" fmla="*/ 0 w 867"/>
                <a:gd name="T63" fmla="*/ 0 h 1324"/>
                <a:gd name="T64" fmla="*/ 0 w 867"/>
                <a:gd name="T65" fmla="*/ 0 h 1324"/>
                <a:gd name="T66" fmla="*/ 0 w 867"/>
                <a:gd name="T67" fmla="*/ 0 h 1324"/>
                <a:gd name="T68" fmla="*/ 0 w 867"/>
                <a:gd name="T69" fmla="*/ 0 h 1324"/>
                <a:gd name="T70" fmla="*/ 0 w 867"/>
                <a:gd name="T71" fmla="*/ 0 h 1324"/>
                <a:gd name="T72" fmla="*/ 0 w 867"/>
                <a:gd name="T73" fmla="*/ 0 h 1324"/>
                <a:gd name="T74" fmla="*/ 0 w 867"/>
                <a:gd name="T75" fmla="*/ 0 h 1324"/>
                <a:gd name="T76" fmla="*/ 0 w 867"/>
                <a:gd name="T77" fmla="*/ 0 h 1324"/>
                <a:gd name="T78" fmla="*/ 0 w 867"/>
                <a:gd name="T79" fmla="*/ 0 h 1324"/>
                <a:gd name="T80" fmla="*/ 0 w 867"/>
                <a:gd name="T81" fmla="*/ 0 h 1324"/>
                <a:gd name="T82" fmla="*/ 0 w 867"/>
                <a:gd name="T83" fmla="*/ 0 h 1324"/>
                <a:gd name="T84" fmla="*/ 0 w 867"/>
                <a:gd name="T85" fmla="*/ 0 h 1324"/>
                <a:gd name="T86" fmla="*/ 0 w 867"/>
                <a:gd name="T87" fmla="*/ 0 h 1324"/>
                <a:gd name="T88" fmla="*/ 0 w 867"/>
                <a:gd name="T89" fmla="*/ 0 h 1324"/>
                <a:gd name="T90" fmla="*/ 0 w 867"/>
                <a:gd name="T91" fmla="*/ 0 h 1324"/>
                <a:gd name="T92" fmla="*/ 0 w 867"/>
                <a:gd name="T93" fmla="*/ 0 h 1324"/>
                <a:gd name="T94" fmla="*/ 0 w 867"/>
                <a:gd name="T95" fmla="*/ 0 h 1324"/>
                <a:gd name="T96" fmla="*/ 0 w 867"/>
                <a:gd name="T97" fmla="*/ 0 h 1324"/>
                <a:gd name="T98" fmla="*/ 0 w 867"/>
                <a:gd name="T99" fmla="*/ 0 h 1324"/>
                <a:gd name="T100" fmla="*/ 0 w 867"/>
                <a:gd name="T101" fmla="*/ 0 h 1324"/>
                <a:gd name="T102" fmla="*/ 0 w 867"/>
                <a:gd name="T103" fmla="*/ 0 h 1324"/>
                <a:gd name="T104" fmla="*/ 0 w 867"/>
                <a:gd name="T105" fmla="*/ 0 h 1324"/>
                <a:gd name="T106" fmla="*/ 0 w 867"/>
                <a:gd name="T107" fmla="*/ 0 h 1324"/>
                <a:gd name="T108" fmla="*/ 0 w 867"/>
                <a:gd name="T109" fmla="*/ 0 h 1324"/>
                <a:gd name="T110" fmla="*/ 0 w 867"/>
                <a:gd name="T111" fmla="*/ 0 h 1324"/>
                <a:gd name="T112" fmla="*/ 0 w 867"/>
                <a:gd name="T113" fmla="*/ 0 h 13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67"/>
                <a:gd name="T172" fmla="*/ 0 h 1324"/>
                <a:gd name="T173" fmla="*/ 867 w 867"/>
                <a:gd name="T174" fmla="*/ 1324 h 132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67" h="1324">
                  <a:moveTo>
                    <a:pt x="162" y="62"/>
                  </a:moveTo>
                  <a:lnTo>
                    <a:pt x="143" y="87"/>
                  </a:lnTo>
                  <a:lnTo>
                    <a:pt x="126" y="114"/>
                  </a:lnTo>
                  <a:lnTo>
                    <a:pt x="110" y="140"/>
                  </a:lnTo>
                  <a:lnTo>
                    <a:pt x="94" y="167"/>
                  </a:lnTo>
                  <a:lnTo>
                    <a:pt x="79" y="196"/>
                  </a:lnTo>
                  <a:lnTo>
                    <a:pt x="66" y="224"/>
                  </a:lnTo>
                  <a:lnTo>
                    <a:pt x="54" y="253"/>
                  </a:lnTo>
                  <a:lnTo>
                    <a:pt x="43" y="283"/>
                  </a:lnTo>
                  <a:lnTo>
                    <a:pt x="34" y="313"/>
                  </a:lnTo>
                  <a:lnTo>
                    <a:pt x="25" y="344"/>
                  </a:lnTo>
                  <a:lnTo>
                    <a:pt x="18" y="376"/>
                  </a:lnTo>
                  <a:lnTo>
                    <a:pt x="11" y="407"/>
                  </a:lnTo>
                  <a:lnTo>
                    <a:pt x="6" y="440"/>
                  </a:lnTo>
                  <a:lnTo>
                    <a:pt x="3" y="473"/>
                  </a:lnTo>
                  <a:lnTo>
                    <a:pt x="1" y="505"/>
                  </a:lnTo>
                  <a:lnTo>
                    <a:pt x="0" y="539"/>
                  </a:lnTo>
                  <a:lnTo>
                    <a:pt x="1" y="579"/>
                  </a:lnTo>
                  <a:lnTo>
                    <a:pt x="4" y="618"/>
                  </a:lnTo>
                  <a:lnTo>
                    <a:pt x="9" y="656"/>
                  </a:lnTo>
                  <a:lnTo>
                    <a:pt x="16" y="695"/>
                  </a:lnTo>
                  <a:lnTo>
                    <a:pt x="24" y="732"/>
                  </a:lnTo>
                  <a:lnTo>
                    <a:pt x="35" y="769"/>
                  </a:lnTo>
                  <a:lnTo>
                    <a:pt x="46" y="805"/>
                  </a:lnTo>
                  <a:lnTo>
                    <a:pt x="60" y="839"/>
                  </a:lnTo>
                  <a:lnTo>
                    <a:pt x="75" y="874"/>
                  </a:lnTo>
                  <a:lnTo>
                    <a:pt x="91" y="907"/>
                  </a:lnTo>
                  <a:lnTo>
                    <a:pt x="110" y="940"/>
                  </a:lnTo>
                  <a:lnTo>
                    <a:pt x="130" y="971"/>
                  </a:lnTo>
                  <a:lnTo>
                    <a:pt x="151" y="1001"/>
                  </a:lnTo>
                  <a:lnTo>
                    <a:pt x="173" y="1031"/>
                  </a:lnTo>
                  <a:lnTo>
                    <a:pt x="197" y="1059"/>
                  </a:lnTo>
                  <a:lnTo>
                    <a:pt x="222" y="1086"/>
                  </a:lnTo>
                  <a:lnTo>
                    <a:pt x="248" y="1113"/>
                  </a:lnTo>
                  <a:lnTo>
                    <a:pt x="277" y="1137"/>
                  </a:lnTo>
                  <a:lnTo>
                    <a:pt x="305" y="1160"/>
                  </a:lnTo>
                  <a:lnTo>
                    <a:pt x="334" y="1183"/>
                  </a:lnTo>
                  <a:lnTo>
                    <a:pt x="366" y="1203"/>
                  </a:lnTo>
                  <a:lnTo>
                    <a:pt x="397" y="1222"/>
                  </a:lnTo>
                  <a:lnTo>
                    <a:pt x="431" y="1240"/>
                  </a:lnTo>
                  <a:lnTo>
                    <a:pt x="464" y="1255"/>
                  </a:lnTo>
                  <a:lnTo>
                    <a:pt x="499" y="1271"/>
                  </a:lnTo>
                  <a:lnTo>
                    <a:pt x="534" y="1284"/>
                  </a:lnTo>
                  <a:lnTo>
                    <a:pt x="570" y="1295"/>
                  </a:lnTo>
                  <a:lnTo>
                    <a:pt x="608" y="1304"/>
                  </a:lnTo>
                  <a:lnTo>
                    <a:pt x="645" y="1312"/>
                  </a:lnTo>
                  <a:lnTo>
                    <a:pt x="683" y="1318"/>
                  </a:lnTo>
                  <a:lnTo>
                    <a:pt x="722" y="1322"/>
                  </a:lnTo>
                  <a:lnTo>
                    <a:pt x="762" y="1324"/>
                  </a:lnTo>
                  <a:lnTo>
                    <a:pt x="779" y="1317"/>
                  </a:lnTo>
                  <a:lnTo>
                    <a:pt x="807" y="1304"/>
                  </a:lnTo>
                  <a:lnTo>
                    <a:pt x="839" y="1287"/>
                  </a:lnTo>
                  <a:lnTo>
                    <a:pt x="866" y="1270"/>
                  </a:lnTo>
                  <a:lnTo>
                    <a:pt x="867" y="1270"/>
                  </a:lnTo>
                  <a:lnTo>
                    <a:pt x="847" y="1272"/>
                  </a:lnTo>
                  <a:lnTo>
                    <a:pt x="827" y="1273"/>
                  </a:lnTo>
                  <a:lnTo>
                    <a:pt x="806" y="1274"/>
                  </a:lnTo>
                  <a:lnTo>
                    <a:pt x="786" y="1274"/>
                  </a:lnTo>
                  <a:lnTo>
                    <a:pt x="748" y="1273"/>
                  </a:lnTo>
                  <a:lnTo>
                    <a:pt x="711" y="1270"/>
                  </a:lnTo>
                  <a:lnTo>
                    <a:pt x="674" y="1266"/>
                  </a:lnTo>
                  <a:lnTo>
                    <a:pt x="637" y="1259"/>
                  </a:lnTo>
                  <a:lnTo>
                    <a:pt x="602" y="1250"/>
                  </a:lnTo>
                  <a:lnTo>
                    <a:pt x="567" y="1241"/>
                  </a:lnTo>
                  <a:lnTo>
                    <a:pt x="533" y="1229"/>
                  </a:lnTo>
                  <a:lnTo>
                    <a:pt x="500" y="1216"/>
                  </a:lnTo>
                  <a:lnTo>
                    <a:pt x="467" y="1202"/>
                  </a:lnTo>
                  <a:lnTo>
                    <a:pt x="436" y="1186"/>
                  </a:lnTo>
                  <a:lnTo>
                    <a:pt x="404" y="1167"/>
                  </a:lnTo>
                  <a:lnTo>
                    <a:pt x="375" y="1148"/>
                  </a:lnTo>
                  <a:lnTo>
                    <a:pt x="347" y="1128"/>
                  </a:lnTo>
                  <a:lnTo>
                    <a:pt x="318" y="1106"/>
                  </a:lnTo>
                  <a:lnTo>
                    <a:pt x="292" y="1083"/>
                  </a:lnTo>
                  <a:lnTo>
                    <a:pt x="267" y="1059"/>
                  </a:lnTo>
                  <a:lnTo>
                    <a:pt x="242" y="1033"/>
                  </a:lnTo>
                  <a:lnTo>
                    <a:pt x="219" y="1006"/>
                  </a:lnTo>
                  <a:lnTo>
                    <a:pt x="197" y="979"/>
                  </a:lnTo>
                  <a:lnTo>
                    <a:pt x="177" y="950"/>
                  </a:lnTo>
                  <a:lnTo>
                    <a:pt x="157" y="920"/>
                  </a:lnTo>
                  <a:lnTo>
                    <a:pt x="140" y="889"/>
                  </a:lnTo>
                  <a:lnTo>
                    <a:pt x="124" y="858"/>
                  </a:lnTo>
                  <a:lnTo>
                    <a:pt x="109" y="825"/>
                  </a:lnTo>
                  <a:lnTo>
                    <a:pt x="96" y="792"/>
                  </a:lnTo>
                  <a:lnTo>
                    <a:pt x="84" y="757"/>
                  </a:lnTo>
                  <a:lnTo>
                    <a:pt x="74" y="723"/>
                  </a:lnTo>
                  <a:lnTo>
                    <a:pt x="66" y="688"/>
                  </a:lnTo>
                  <a:lnTo>
                    <a:pt x="59" y="651"/>
                  </a:lnTo>
                  <a:lnTo>
                    <a:pt x="55" y="615"/>
                  </a:lnTo>
                  <a:lnTo>
                    <a:pt x="52" y="577"/>
                  </a:lnTo>
                  <a:lnTo>
                    <a:pt x="51" y="539"/>
                  </a:lnTo>
                  <a:lnTo>
                    <a:pt x="51" y="520"/>
                  </a:lnTo>
                  <a:lnTo>
                    <a:pt x="52" y="499"/>
                  </a:lnTo>
                  <a:lnTo>
                    <a:pt x="53" y="480"/>
                  </a:lnTo>
                  <a:lnTo>
                    <a:pt x="55" y="461"/>
                  </a:lnTo>
                  <a:lnTo>
                    <a:pt x="57" y="441"/>
                  </a:lnTo>
                  <a:lnTo>
                    <a:pt x="60" y="422"/>
                  </a:lnTo>
                  <a:lnTo>
                    <a:pt x="63" y="403"/>
                  </a:lnTo>
                  <a:lnTo>
                    <a:pt x="67" y="384"/>
                  </a:lnTo>
                  <a:lnTo>
                    <a:pt x="76" y="347"/>
                  </a:lnTo>
                  <a:lnTo>
                    <a:pt x="87" y="310"/>
                  </a:lnTo>
                  <a:lnTo>
                    <a:pt x="100" y="275"/>
                  </a:lnTo>
                  <a:lnTo>
                    <a:pt x="115" y="240"/>
                  </a:lnTo>
                  <a:lnTo>
                    <a:pt x="131" y="207"/>
                  </a:lnTo>
                  <a:lnTo>
                    <a:pt x="148" y="173"/>
                  </a:lnTo>
                  <a:lnTo>
                    <a:pt x="167" y="142"/>
                  </a:lnTo>
                  <a:lnTo>
                    <a:pt x="189" y="111"/>
                  </a:lnTo>
                  <a:lnTo>
                    <a:pt x="211" y="81"/>
                  </a:lnTo>
                  <a:lnTo>
                    <a:pt x="235" y="53"/>
                  </a:lnTo>
                  <a:lnTo>
                    <a:pt x="261" y="26"/>
                  </a:lnTo>
                  <a:lnTo>
                    <a:pt x="287" y="0"/>
                  </a:lnTo>
                  <a:lnTo>
                    <a:pt x="279" y="3"/>
                  </a:lnTo>
                  <a:lnTo>
                    <a:pt x="247" y="16"/>
                  </a:lnTo>
                  <a:lnTo>
                    <a:pt x="217" y="30"/>
                  </a:lnTo>
                  <a:lnTo>
                    <a:pt x="188" y="46"/>
                  </a:lnTo>
                  <a:lnTo>
                    <a:pt x="162" y="62"/>
                  </a:lnTo>
                  <a:close/>
                </a:path>
              </a:pathLst>
            </a:custGeom>
            <a:solidFill>
              <a:srgbClr val="8B497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8" name="Freeform 1325"/>
            <p:cNvSpPr>
              <a:spLocks/>
            </p:cNvSpPr>
            <p:nvPr/>
          </p:nvSpPr>
          <p:spPr bwMode="auto">
            <a:xfrm>
              <a:off x="4329" y="3019"/>
              <a:ext cx="296" cy="440"/>
            </a:xfrm>
            <a:custGeom>
              <a:avLst/>
              <a:gdLst>
                <a:gd name="T0" fmla="*/ 0 w 889"/>
                <a:gd name="T1" fmla="*/ 0 h 1319"/>
                <a:gd name="T2" fmla="*/ 0 w 889"/>
                <a:gd name="T3" fmla="*/ 0 h 1319"/>
                <a:gd name="T4" fmla="*/ 0 w 889"/>
                <a:gd name="T5" fmla="*/ 0 h 1319"/>
                <a:gd name="T6" fmla="*/ 0 w 889"/>
                <a:gd name="T7" fmla="*/ 0 h 1319"/>
                <a:gd name="T8" fmla="*/ 0 w 889"/>
                <a:gd name="T9" fmla="*/ 0 h 1319"/>
                <a:gd name="T10" fmla="*/ 0 w 889"/>
                <a:gd name="T11" fmla="*/ 0 h 1319"/>
                <a:gd name="T12" fmla="*/ 0 w 889"/>
                <a:gd name="T13" fmla="*/ 0 h 1319"/>
                <a:gd name="T14" fmla="*/ 0 w 889"/>
                <a:gd name="T15" fmla="*/ 0 h 1319"/>
                <a:gd name="T16" fmla="*/ 0 w 889"/>
                <a:gd name="T17" fmla="*/ 0 h 1319"/>
                <a:gd name="T18" fmla="*/ 0 w 889"/>
                <a:gd name="T19" fmla="*/ 0 h 1319"/>
                <a:gd name="T20" fmla="*/ 0 w 889"/>
                <a:gd name="T21" fmla="*/ 0 h 1319"/>
                <a:gd name="T22" fmla="*/ 0 w 889"/>
                <a:gd name="T23" fmla="*/ 0 h 1319"/>
                <a:gd name="T24" fmla="*/ 0 w 889"/>
                <a:gd name="T25" fmla="*/ 0 h 1319"/>
                <a:gd name="T26" fmla="*/ 0 w 889"/>
                <a:gd name="T27" fmla="*/ 0 h 1319"/>
                <a:gd name="T28" fmla="*/ 0 w 889"/>
                <a:gd name="T29" fmla="*/ 0 h 1319"/>
                <a:gd name="T30" fmla="*/ 0 w 889"/>
                <a:gd name="T31" fmla="*/ 0 h 1319"/>
                <a:gd name="T32" fmla="*/ 0 w 889"/>
                <a:gd name="T33" fmla="*/ 0 h 1319"/>
                <a:gd name="T34" fmla="*/ 0 w 889"/>
                <a:gd name="T35" fmla="*/ 0 h 1319"/>
                <a:gd name="T36" fmla="*/ 0 w 889"/>
                <a:gd name="T37" fmla="*/ 0 h 1319"/>
                <a:gd name="T38" fmla="*/ 0 w 889"/>
                <a:gd name="T39" fmla="*/ 0 h 1319"/>
                <a:gd name="T40" fmla="*/ 0 w 889"/>
                <a:gd name="T41" fmla="*/ 0 h 1319"/>
                <a:gd name="T42" fmla="*/ 0 w 889"/>
                <a:gd name="T43" fmla="*/ 0 h 1319"/>
                <a:gd name="T44" fmla="*/ 0 w 889"/>
                <a:gd name="T45" fmla="*/ 0 h 1319"/>
                <a:gd name="T46" fmla="*/ 0 w 889"/>
                <a:gd name="T47" fmla="*/ 0 h 1319"/>
                <a:gd name="T48" fmla="*/ 0 w 889"/>
                <a:gd name="T49" fmla="*/ 0 h 1319"/>
                <a:gd name="T50" fmla="*/ 0 w 889"/>
                <a:gd name="T51" fmla="*/ 0 h 1319"/>
                <a:gd name="T52" fmla="*/ 0 w 889"/>
                <a:gd name="T53" fmla="*/ 0 h 1319"/>
                <a:gd name="T54" fmla="*/ 0 w 889"/>
                <a:gd name="T55" fmla="*/ 0 h 1319"/>
                <a:gd name="T56" fmla="*/ 0 w 889"/>
                <a:gd name="T57" fmla="*/ 0 h 1319"/>
                <a:gd name="T58" fmla="*/ 0 w 889"/>
                <a:gd name="T59" fmla="*/ 0 h 1319"/>
                <a:gd name="T60" fmla="*/ 0 w 889"/>
                <a:gd name="T61" fmla="*/ 0 h 1319"/>
                <a:gd name="T62" fmla="*/ 0 w 889"/>
                <a:gd name="T63" fmla="*/ 0 h 1319"/>
                <a:gd name="T64" fmla="*/ 0 w 889"/>
                <a:gd name="T65" fmla="*/ 0 h 1319"/>
                <a:gd name="T66" fmla="*/ 0 w 889"/>
                <a:gd name="T67" fmla="*/ 0 h 1319"/>
                <a:gd name="T68" fmla="*/ 0 w 889"/>
                <a:gd name="T69" fmla="*/ 0 h 1319"/>
                <a:gd name="T70" fmla="*/ 0 w 889"/>
                <a:gd name="T71" fmla="*/ 0 h 1319"/>
                <a:gd name="T72" fmla="*/ 0 w 889"/>
                <a:gd name="T73" fmla="*/ 0 h 1319"/>
                <a:gd name="T74" fmla="*/ 0 w 889"/>
                <a:gd name="T75" fmla="*/ 0 h 1319"/>
                <a:gd name="T76" fmla="*/ 0 w 889"/>
                <a:gd name="T77" fmla="*/ 0 h 1319"/>
                <a:gd name="T78" fmla="*/ 0 w 889"/>
                <a:gd name="T79" fmla="*/ 0 h 1319"/>
                <a:gd name="T80" fmla="*/ 0 w 889"/>
                <a:gd name="T81" fmla="*/ 0 h 1319"/>
                <a:gd name="T82" fmla="*/ 0 w 889"/>
                <a:gd name="T83" fmla="*/ 0 h 1319"/>
                <a:gd name="T84" fmla="*/ 0 w 889"/>
                <a:gd name="T85" fmla="*/ 0 h 13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9"/>
                <a:gd name="T130" fmla="*/ 0 h 1319"/>
                <a:gd name="T131" fmla="*/ 889 w 889"/>
                <a:gd name="T132" fmla="*/ 1319 h 13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9" h="1319">
                  <a:moveTo>
                    <a:pt x="200" y="46"/>
                  </a:moveTo>
                  <a:lnTo>
                    <a:pt x="177" y="71"/>
                  </a:lnTo>
                  <a:lnTo>
                    <a:pt x="156" y="98"/>
                  </a:lnTo>
                  <a:lnTo>
                    <a:pt x="135" y="127"/>
                  </a:lnTo>
                  <a:lnTo>
                    <a:pt x="116" y="155"/>
                  </a:lnTo>
                  <a:lnTo>
                    <a:pt x="98" y="184"/>
                  </a:lnTo>
                  <a:lnTo>
                    <a:pt x="82" y="216"/>
                  </a:lnTo>
                  <a:lnTo>
                    <a:pt x="66" y="247"/>
                  </a:lnTo>
                  <a:lnTo>
                    <a:pt x="53" y="278"/>
                  </a:lnTo>
                  <a:lnTo>
                    <a:pt x="41" y="312"/>
                  </a:lnTo>
                  <a:lnTo>
                    <a:pt x="30" y="345"/>
                  </a:lnTo>
                  <a:lnTo>
                    <a:pt x="21" y="380"/>
                  </a:lnTo>
                  <a:lnTo>
                    <a:pt x="14" y="414"/>
                  </a:lnTo>
                  <a:lnTo>
                    <a:pt x="8" y="450"/>
                  </a:lnTo>
                  <a:lnTo>
                    <a:pt x="3" y="486"/>
                  </a:lnTo>
                  <a:lnTo>
                    <a:pt x="1" y="522"/>
                  </a:lnTo>
                  <a:lnTo>
                    <a:pt x="0" y="559"/>
                  </a:lnTo>
                  <a:lnTo>
                    <a:pt x="1" y="598"/>
                  </a:lnTo>
                  <a:lnTo>
                    <a:pt x="4" y="637"/>
                  </a:lnTo>
                  <a:lnTo>
                    <a:pt x="9" y="675"/>
                  </a:lnTo>
                  <a:lnTo>
                    <a:pt x="15" y="713"/>
                  </a:lnTo>
                  <a:lnTo>
                    <a:pt x="24" y="749"/>
                  </a:lnTo>
                  <a:lnTo>
                    <a:pt x="34" y="786"/>
                  </a:lnTo>
                  <a:lnTo>
                    <a:pt x="46" y="821"/>
                  </a:lnTo>
                  <a:lnTo>
                    <a:pt x="59" y="855"/>
                  </a:lnTo>
                  <a:lnTo>
                    <a:pt x="75" y="889"/>
                  </a:lnTo>
                  <a:lnTo>
                    <a:pt x="92" y="921"/>
                  </a:lnTo>
                  <a:lnTo>
                    <a:pt x="110" y="954"/>
                  </a:lnTo>
                  <a:lnTo>
                    <a:pt x="129" y="984"/>
                  </a:lnTo>
                  <a:lnTo>
                    <a:pt x="151" y="1014"/>
                  </a:lnTo>
                  <a:lnTo>
                    <a:pt x="173" y="1043"/>
                  </a:lnTo>
                  <a:lnTo>
                    <a:pt x="197" y="1070"/>
                  </a:lnTo>
                  <a:lnTo>
                    <a:pt x="222" y="1096"/>
                  </a:lnTo>
                  <a:lnTo>
                    <a:pt x="249" y="1122"/>
                  </a:lnTo>
                  <a:lnTo>
                    <a:pt x="276" y="1146"/>
                  </a:lnTo>
                  <a:lnTo>
                    <a:pt x="305" y="1168"/>
                  </a:lnTo>
                  <a:lnTo>
                    <a:pt x="335" y="1189"/>
                  </a:lnTo>
                  <a:lnTo>
                    <a:pt x="365" y="1210"/>
                  </a:lnTo>
                  <a:lnTo>
                    <a:pt x="398" y="1228"/>
                  </a:lnTo>
                  <a:lnTo>
                    <a:pt x="430" y="1244"/>
                  </a:lnTo>
                  <a:lnTo>
                    <a:pt x="464" y="1259"/>
                  </a:lnTo>
                  <a:lnTo>
                    <a:pt x="499" y="1273"/>
                  </a:lnTo>
                  <a:lnTo>
                    <a:pt x="533" y="1285"/>
                  </a:lnTo>
                  <a:lnTo>
                    <a:pt x="570" y="1296"/>
                  </a:lnTo>
                  <a:lnTo>
                    <a:pt x="606" y="1304"/>
                  </a:lnTo>
                  <a:lnTo>
                    <a:pt x="644" y="1311"/>
                  </a:lnTo>
                  <a:lnTo>
                    <a:pt x="682" y="1315"/>
                  </a:lnTo>
                  <a:lnTo>
                    <a:pt x="721" y="1318"/>
                  </a:lnTo>
                  <a:lnTo>
                    <a:pt x="760" y="1319"/>
                  </a:lnTo>
                  <a:lnTo>
                    <a:pt x="767" y="1319"/>
                  </a:lnTo>
                  <a:lnTo>
                    <a:pt x="775" y="1319"/>
                  </a:lnTo>
                  <a:lnTo>
                    <a:pt x="783" y="1319"/>
                  </a:lnTo>
                  <a:lnTo>
                    <a:pt x="790" y="1319"/>
                  </a:lnTo>
                  <a:lnTo>
                    <a:pt x="813" y="1307"/>
                  </a:lnTo>
                  <a:lnTo>
                    <a:pt x="840" y="1290"/>
                  </a:lnTo>
                  <a:lnTo>
                    <a:pt x="869" y="1271"/>
                  </a:lnTo>
                  <a:lnTo>
                    <a:pt x="889" y="1257"/>
                  </a:lnTo>
                  <a:lnTo>
                    <a:pt x="857" y="1262"/>
                  </a:lnTo>
                  <a:lnTo>
                    <a:pt x="825" y="1265"/>
                  </a:lnTo>
                  <a:lnTo>
                    <a:pt x="792" y="1267"/>
                  </a:lnTo>
                  <a:lnTo>
                    <a:pt x="760" y="1268"/>
                  </a:lnTo>
                  <a:lnTo>
                    <a:pt x="724" y="1267"/>
                  </a:lnTo>
                  <a:lnTo>
                    <a:pt x="687" y="1265"/>
                  </a:lnTo>
                  <a:lnTo>
                    <a:pt x="652" y="1260"/>
                  </a:lnTo>
                  <a:lnTo>
                    <a:pt x="617" y="1254"/>
                  </a:lnTo>
                  <a:lnTo>
                    <a:pt x="583" y="1246"/>
                  </a:lnTo>
                  <a:lnTo>
                    <a:pt x="548" y="1237"/>
                  </a:lnTo>
                  <a:lnTo>
                    <a:pt x="516" y="1226"/>
                  </a:lnTo>
                  <a:lnTo>
                    <a:pt x="484" y="1213"/>
                  </a:lnTo>
                  <a:lnTo>
                    <a:pt x="452" y="1199"/>
                  </a:lnTo>
                  <a:lnTo>
                    <a:pt x="422" y="1183"/>
                  </a:lnTo>
                  <a:lnTo>
                    <a:pt x="392" y="1166"/>
                  </a:lnTo>
                  <a:lnTo>
                    <a:pt x="363" y="1147"/>
                  </a:lnTo>
                  <a:lnTo>
                    <a:pt x="335" y="1128"/>
                  </a:lnTo>
                  <a:lnTo>
                    <a:pt x="308" y="1106"/>
                  </a:lnTo>
                  <a:lnTo>
                    <a:pt x="283" y="1084"/>
                  </a:lnTo>
                  <a:lnTo>
                    <a:pt x="258" y="1061"/>
                  </a:lnTo>
                  <a:lnTo>
                    <a:pt x="235" y="1037"/>
                  </a:lnTo>
                  <a:lnTo>
                    <a:pt x="212" y="1010"/>
                  </a:lnTo>
                  <a:lnTo>
                    <a:pt x="191" y="984"/>
                  </a:lnTo>
                  <a:lnTo>
                    <a:pt x="172" y="956"/>
                  </a:lnTo>
                  <a:lnTo>
                    <a:pt x="153" y="927"/>
                  </a:lnTo>
                  <a:lnTo>
                    <a:pt x="136" y="897"/>
                  </a:lnTo>
                  <a:lnTo>
                    <a:pt x="120" y="867"/>
                  </a:lnTo>
                  <a:lnTo>
                    <a:pt x="106" y="835"/>
                  </a:lnTo>
                  <a:lnTo>
                    <a:pt x="94" y="803"/>
                  </a:lnTo>
                  <a:lnTo>
                    <a:pt x="83" y="770"/>
                  </a:lnTo>
                  <a:lnTo>
                    <a:pt x="73" y="737"/>
                  </a:lnTo>
                  <a:lnTo>
                    <a:pt x="64" y="703"/>
                  </a:lnTo>
                  <a:lnTo>
                    <a:pt x="58" y="667"/>
                  </a:lnTo>
                  <a:lnTo>
                    <a:pt x="54" y="632"/>
                  </a:lnTo>
                  <a:lnTo>
                    <a:pt x="51" y="596"/>
                  </a:lnTo>
                  <a:lnTo>
                    <a:pt x="50" y="559"/>
                  </a:lnTo>
                  <a:lnTo>
                    <a:pt x="50" y="539"/>
                  </a:lnTo>
                  <a:lnTo>
                    <a:pt x="51" y="517"/>
                  </a:lnTo>
                  <a:lnTo>
                    <a:pt x="53" y="496"/>
                  </a:lnTo>
                  <a:lnTo>
                    <a:pt x="55" y="476"/>
                  </a:lnTo>
                  <a:lnTo>
                    <a:pt x="58" y="455"/>
                  </a:lnTo>
                  <a:lnTo>
                    <a:pt x="61" y="434"/>
                  </a:lnTo>
                  <a:lnTo>
                    <a:pt x="65" y="414"/>
                  </a:lnTo>
                  <a:lnTo>
                    <a:pt x="70" y="395"/>
                  </a:lnTo>
                  <a:lnTo>
                    <a:pt x="75" y="375"/>
                  </a:lnTo>
                  <a:lnTo>
                    <a:pt x="80" y="355"/>
                  </a:lnTo>
                  <a:lnTo>
                    <a:pt x="86" y="336"/>
                  </a:lnTo>
                  <a:lnTo>
                    <a:pt x="93" y="317"/>
                  </a:lnTo>
                  <a:lnTo>
                    <a:pt x="100" y="299"/>
                  </a:lnTo>
                  <a:lnTo>
                    <a:pt x="108" y="279"/>
                  </a:lnTo>
                  <a:lnTo>
                    <a:pt x="116" y="261"/>
                  </a:lnTo>
                  <a:lnTo>
                    <a:pt x="124" y="244"/>
                  </a:lnTo>
                  <a:lnTo>
                    <a:pt x="133" y="226"/>
                  </a:lnTo>
                  <a:lnTo>
                    <a:pt x="143" y="209"/>
                  </a:lnTo>
                  <a:lnTo>
                    <a:pt x="154" y="191"/>
                  </a:lnTo>
                  <a:lnTo>
                    <a:pt x="164" y="174"/>
                  </a:lnTo>
                  <a:lnTo>
                    <a:pt x="175" y="158"/>
                  </a:lnTo>
                  <a:lnTo>
                    <a:pt x="186" y="142"/>
                  </a:lnTo>
                  <a:lnTo>
                    <a:pt x="198" y="127"/>
                  </a:lnTo>
                  <a:lnTo>
                    <a:pt x="210" y="110"/>
                  </a:lnTo>
                  <a:lnTo>
                    <a:pt x="222" y="95"/>
                  </a:lnTo>
                  <a:lnTo>
                    <a:pt x="236" y="81"/>
                  </a:lnTo>
                  <a:lnTo>
                    <a:pt x="250" y="67"/>
                  </a:lnTo>
                  <a:lnTo>
                    <a:pt x="264" y="53"/>
                  </a:lnTo>
                  <a:lnTo>
                    <a:pt x="278" y="39"/>
                  </a:lnTo>
                  <a:lnTo>
                    <a:pt x="292" y="25"/>
                  </a:lnTo>
                  <a:lnTo>
                    <a:pt x="307" y="13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284" y="11"/>
                  </a:lnTo>
                  <a:lnTo>
                    <a:pt x="253" y="23"/>
                  </a:lnTo>
                  <a:lnTo>
                    <a:pt x="221" y="36"/>
                  </a:lnTo>
                  <a:lnTo>
                    <a:pt x="200" y="46"/>
                  </a:lnTo>
                  <a:close/>
                </a:path>
              </a:pathLst>
            </a:custGeom>
            <a:solidFill>
              <a:srgbClr val="8E49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39" name="Freeform 1326"/>
            <p:cNvSpPr>
              <a:spLocks/>
            </p:cNvSpPr>
            <p:nvPr/>
          </p:nvSpPr>
          <p:spPr bwMode="auto">
            <a:xfrm>
              <a:off x="4337" y="3015"/>
              <a:ext cx="303" cy="435"/>
            </a:xfrm>
            <a:custGeom>
              <a:avLst/>
              <a:gdLst>
                <a:gd name="T0" fmla="*/ 0 w 907"/>
                <a:gd name="T1" fmla="*/ 0 h 1306"/>
                <a:gd name="T2" fmla="*/ 0 w 907"/>
                <a:gd name="T3" fmla="*/ 0 h 1306"/>
                <a:gd name="T4" fmla="*/ 0 w 907"/>
                <a:gd name="T5" fmla="*/ 0 h 1306"/>
                <a:gd name="T6" fmla="*/ 0 w 907"/>
                <a:gd name="T7" fmla="*/ 0 h 1306"/>
                <a:gd name="T8" fmla="*/ 0 w 907"/>
                <a:gd name="T9" fmla="*/ 0 h 1306"/>
                <a:gd name="T10" fmla="*/ 0 w 907"/>
                <a:gd name="T11" fmla="*/ 0 h 1306"/>
                <a:gd name="T12" fmla="*/ 0 w 907"/>
                <a:gd name="T13" fmla="*/ 0 h 1306"/>
                <a:gd name="T14" fmla="*/ 0 w 907"/>
                <a:gd name="T15" fmla="*/ 0 h 1306"/>
                <a:gd name="T16" fmla="*/ 0 w 907"/>
                <a:gd name="T17" fmla="*/ 0 h 1306"/>
                <a:gd name="T18" fmla="*/ 0 w 907"/>
                <a:gd name="T19" fmla="*/ 0 h 1306"/>
                <a:gd name="T20" fmla="*/ 0 w 907"/>
                <a:gd name="T21" fmla="*/ 0 h 1306"/>
                <a:gd name="T22" fmla="*/ 0 w 907"/>
                <a:gd name="T23" fmla="*/ 0 h 1306"/>
                <a:gd name="T24" fmla="*/ 0 w 907"/>
                <a:gd name="T25" fmla="*/ 0 h 1306"/>
                <a:gd name="T26" fmla="*/ 0 w 907"/>
                <a:gd name="T27" fmla="*/ 0 h 1306"/>
                <a:gd name="T28" fmla="*/ 0 w 907"/>
                <a:gd name="T29" fmla="*/ 0 h 1306"/>
                <a:gd name="T30" fmla="*/ 0 w 907"/>
                <a:gd name="T31" fmla="*/ 0 h 1306"/>
                <a:gd name="T32" fmla="*/ 0 w 907"/>
                <a:gd name="T33" fmla="*/ 0 h 1306"/>
                <a:gd name="T34" fmla="*/ 0 w 907"/>
                <a:gd name="T35" fmla="*/ 0 h 1306"/>
                <a:gd name="T36" fmla="*/ 0 w 907"/>
                <a:gd name="T37" fmla="*/ 0 h 1306"/>
                <a:gd name="T38" fmla="*/ 0 w 907"/>
                <a:gd name="T39" fmla="*/ 0 h 1306"/>
                <a:gd name="T40" fmla="*/ 0 w 907"/>
                <a:gd name="T41" fmla="*/ 0 h 1306"/>
                <a:gd name="T42" fmla="*/ 0 w 907"/>
                <a:gd name="T43" fmla="*/ 0 h 1306"/>
                <a:gd name="T44" fmla="*/ 0 w 907"/>
                <a:gd name="T45" fmla="*/ 0 h 1306"/>
                <a:gd name="T46" fmla="*/ 0 w 907"/>
                <a:gd name="T47" fmla="*/ 0 h 1306"/>
                <a:gd name="T48" fmla="*/ 0 w 907"/>
                <a:gd name="T49" fmla="*/ 0 h 1306"/>
                <a:gd name="T50" fmla="*/ 0 w 907"/>
                <a:gd name="T51" fmla="*/ 0 h 1306"/>
                <a:gd name="T52" fmla="*/ 0 w 907"/>
                <a:gd name="T53" fmla="*/ 0 h 1306"/>
                <a:gd name="T54" fmla="*/ 0 w 907"/>
                <a:gd name="T55" fmla="*/ 0 h 1306"/>
                <a:gd name="T56" fmla="*/ 0 w 907"/>
                <a:gd name="T57" fmla="*/ 0 h 1306"/>
                <a:gd name="T58" fmla="*/ 0 w 907"/>
                <a:gd name="T59" fmla="*/ 0 h 1306"/>
                <a:gd name="T60" fmla="*/ 0 w 907"/>
                <a:gd name="T61" fmla="*/ 0 h 1306"/>
                <a:gd name="T62" fmla="*/ 0 w 907"/>
                <a:gd name="T63" fmla="*/ 0 h 1306"/>
                <a:gd name="T64" fmla="*/ 0 w 907"/>
                <a:gd name="T65" fmla="*/ 0 h 1306"/>
                <a:gd name="T66" fmla="*/ 0 w 907"/>
                <a:gd name="T67" fmla="*/ 0 h 1306"/>
                <a:gd name="T68" fmla="*/ 0 w 907"/>
                <a:gd name="T69" fmla="*/ 0 h 1306"/>
                <a:gd name="T70" fmla="*/ 0 w 907"/>
                <a:gd name="T71" fmla="*/ 0 h 1306"/>
                <a:gd name="T72" fmla="*/ 0 w 907"/>
                <a:gd name="T73" fmla="*/ 0 h 1306"/>
                <a:gd name="T74" fmla="*/ 0 w 907"/>
                <a:gd name="T75" fmla="*/ 0 h 1306"/>
                <a:gd name="T76" fmla="*/ 0 w 907"/>
                <a:gd name="T77" fmla="*/ 0 h 1306"/>
                <a:gd name="T78" fmla="*/ 0 w 907"/>
                <a:gd name="T79" fmla="*/ 0 h 1306"/>
                <a:gd name="T80" fmla="*/ 0 w 907"/>
                <a:gd name="T81" fmla="*/ 0 h 1306"/>
                <a:gd name="T82" fmla="*/ 0 w 907"/>
                <a:gd name="T83" fmla="*/ 0 h 1306"/>
                <a:gd name="T84" fmla="*/ 0 w 907"/>
                <a:gd name="T85" fmla="*/ 0 h 1306"/>
                <a:gd name="T86" fmla="*/ 0 w 907"/>
                <a:gd name="T87" fmla="*/ 0 h 1306"/>
                <a:gd name="T88" fmla="*/ 0 w 907"/>
                <a:gd name="T89" fmla="*/ 0 h 130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7"/>
                <a:gd name="T136" fmla="*/ 0 h 1306"/>
                <a:gd name="T137" fmla="*/ 907 w 907"/>
                <a:gd name="T138" fmla="*/ 1306 h 130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7" h="1306">
                  <a:moveTo>
                    <a:pt x="236" y="32"/>
                  </a:moveTo>
                  <a:lnTo>
                    <a:pt x="210" y="58"/>
                  </a:lnTo>
                  <a:lnTo>
                    <a:pt x="184" y="85"/>
                  </a:lnTo>
                  <a:lnTo>
                    <a:pt x="160" y="113"/>
                  </a:lnTo>
                  <a:lnTo>
                    <a:pt x="138" y="143"/>
                  </a:lnTo>
                  <a:lnTo>
                    <a:pt x="116" y="174"/>
                  </a:lnTo>
                  <a:lnTo>
                    <a:pt x="97" y="205"/>
                  </a:lnTo>
                  <a:lnTo>
                    <a:pt x="80" y="239"/>
                  </a:lnTo>
                  <a:lnTo>
                    <a:pt x="64" y="272"/>
                  </a:lnTo>
                  <a:lnTo>
                    <a:pt x="49" y="307"/>
                  </a:lnTo>
                  <a:lnTo>
                    <a:pt x="36" y="342"/>
                  </a:lnTo>
                  <a:lnTo>
                    <a:pt x="25" y="379"/>
                  </a:lnTo>
                  <a:lnTo>
                    <a:pt x="16" y="416"/>
                  </a:lnTo>
                  <a:lnTo>
                    <a:pt x="12" y="435"/>
                  </a:lnTo>
                  <a:lnTo>
                    <a:pt x="9" y="454"/>
                  </a:lnTo>
                  <a:lnTo>
                    <a:pt x="6" y="473"/>
                  </a:lnTo>
                  <a:lnTo>
                    <a:pt x="4" y="493"/>
                  </a:lnTo>
                  <a:lnTo>
                    <a:pt x="2" y="512"/>
                  </a:lnTo>
                  <a:lnTo>
                    <a:pt x="1" y="531"/>
                  </a:lnTo>
                  <a:lnTo>
                    <a:pt x="0" y="552"/>
                  </a:lnTo>
                  <a:lnTo>
                    <a:pt x="0" y="571"/>
                  </a:lnTo>
                  <a:lnTo>
                    <a:pt x="1" y="609"/>
                  </a:lnTo>
                  <a:lnTo>
                    <a:pt x="4" y="647"/>
                  </a:lnTo>
                  <a:lnTo>
                    <a:pt x="8" y="683"/>
                  </a:lnTo>
                  <a:lnTo>
                    <a:pt x="15" y="720"/>
                  </a:lnTo>
                  <a:lnTo>
                    <a:pt x="23" y="755"/>
                  </a:lnTo>
                  <a:lnTo>
                    <a:pt x="33" y="789"/>
                  </a:lnTo>
                  <a:lnTo>
                    <a:pt x="45" y="824"/>
                  </a:lnTo>
                  <a:lnTo>
                    <a:pt x="58" y="857"/>
                  </a:lnTo>
                  <a:lnTo>
                    <a:pt x="73" y="890"/>
                  </a:lnTo>
                  <a:lnTo>
                    <a:pt x="89" y="921"/>
                  </a:lnTo>
                  <a:lnTo>
                    <a:pt x="106" y="952"/>
                  </a:lnTo>
                  <a:lnTo>
                    <a:pt x="126" y="982"/>
                  </a:lnTo>
                  <a:lnTo>
                    <a:pt x="146" y="1011"/>
                  </a:lnTo>
                  <a:lnTo>
                    <a:pt x="168" y="1038"/>
                  </a:lnTo>
                  <a:lnTo>
                    <a:pt x="191" y="1065"/>
                  </a:lnTo>
                  <a:lnTo>
                    <a:pt x="216" y="1091"/>
                  </a:lnTo>
                  <a:lnTo>
                    <a:pt x="241" y="1115"/>
                  </a:lnTo>
                  <a:lnTo>
                    <a:pt x="267" y="1138"/>
                  </a:lnTo>
                  <a:lnTo>
                    <a:pt x="296" y="1160"/>
                  </a:lnTo>
                  <a:lnTo>
                    <a:pt x="324" y="1180"/>
                  </a:lnTo>
                  <a:lnTo>
                    <a:pt x="353" y="1199"/>
                  </a:lnTo>
                  <a:lnTo>
                    <a:pt x="385" y="1218"/>
                  </a:lnTo>
                  <a:lnTo>
                    <a:pt x="416" y="1234"/>
                  </a:lnTo>
                  <a:lnTo>
                    <a:pt x="449" y="1248"/>
                  </a:lnTo>
                  <a:lnTo>
                    <a:pt x="482" y="1261"/>
                  </a:lnTo>
                  <a:lnTo>
                    <a:pt x="516" y="1273"/>
                  </a:lnTo>
                  <a:lnTo>
                    <a:pt x="551" y="1282"/>
                  </a:lnTo>
                  <a:lnTo>
                    <a:pt x="586" y="1291"/>
                  </a:lnTo>
                  <a:lnTo>
                    <a:pt x="623" y="1298"/>
                  </a:lnTo>
                  <a:lnTo>
                    <a:pt x="660" y="1302"/>
                  </a:lnTo>
                  <a:lnTo>
                    <a:pt x="697" y="1305"/>
                  </a:lnTo>
                  <a:lnTo>
                    <a:pt x="735" y="1306"/>
                  </a:lnTo>
                  <a:lnTo>
                    <a:pt x="755" y="1306"/>
                  </a:lnTo>
                  <a:lnTo>
                    <a:pt x="776" y="1305"/>
                  </a:lnTo>
                  <a:lnTo>
                    <a:pt x="796" y="1304"/>
                  </a:lnTo>
                  <a:lnTo>
                    <a:pt x="816" y="1302"/>
                  </a:lnTo>
                  <a:lnTo>
                    <a:pt x="844" y="1283"/>
                  </a:lnTo>
                  <a:lnTo>
                    <a:pt x="870" y="1264"/>
                  </a:lnTo>
                  <a:lnTo>
                    <a:pt x="896" y="1244"/>
                  </a:lnTo>
                  <a:lnTo>
                    <a:pt x="907" y="1233"/>
                  </a:lnTo>
                  <a:lnTo>
                    <a:pt x="886" y="1238"/>
                  </a:lnTo>
                  <a:lnTo>
                    <a:pt x="866" y="1243"/>
                  </a:lnTo>
                  <a:lnTo>
                    <a:pt x="844" y="1247"/>
                  </a:lnTo>
                  <a:lnTo>
                    <a:pt x="822" y="1250"/>
                  </a:lnTo>
                  <a:lnTo>
                    <a:pt x="801" y="1252"/>
                  </a:lnTo>
                  <a:lnTo>
                    <a:pt x="779" y="1254"/>
                  </a:lnTo>
                  <a:lnTo>
                    <a:pt x="757" y="1255"/>
                  </a:lnTo>
                  <a:lnTo>
                    <a:pt x="735" y="1255"/>
                  </a:lnTo>
                  <a:lnTo>
                    <a:pt x="700" y="1254"/>
                  </a:lnTo>
                  <a:lnTo>
                    <a:pt x="665" y="1252"/>
                  </a:lnTo>
                  <a:lnTo>
                    <a:pt x="631" y="1247"/>
                  </a:lnTo>
                  <a:lnTo>
                    <a:pt x="597" y="1241"/>
                  </a:lnTo>
                  <a:lnTo>
                    <a:pt x="564" y="1234"/>
                  </a:lnTo>
                  <a:lnTo>
                    <a:pt x="532" y="1225"/>
                  </a:lnTo>
                  <a:lnTo>
                    <a:pt x="499" y="1214"/>
                  </a:lnTo>
                  <a:lnTo>
                    <a:pt x="469" y="1201"/>
                  </a:lnTo>
                  <a:lnTo>
                    <a:pt x="438" y="1188"/>
                  </a:lnTo>
                  <a:lnTo>
                    <a:pt x="409" y="1173"/>
                  </a:lnTo>
                  <a:lnTo>
                    <a:pt x="380" y="1156"/>
                  </a:lnTo>
                  <a:lnTo>
                    <a:pt x="352" y="1139"/>
                  </a:lnTo>
                  <a:lnTo>
                    <a:pt x="325" y="1119"/>
                  </a:lnTo>
                  <a:lnTo>
                    <a:pt x="300" y="1099"/>
                  </a:lnTo>
                  <a:lnTo>
                    <a:pt x="274" y="1078"/>
                  </a:lnTo>
                  <a:lnTo>
                    <a:pt x="251" y="1055"/>
                  </a:lnTo>
                  <a:lnTo>
                    <a:pt x="229" y="1031"/>
                  </a:lnTo>
                  <a:lnTo>
                    <a:pt x="207" y="1006"/>
                  </a:lnTo>
                  <a:lnTo>
                    <a:pt x="186" y="981"/>
                  </a:lnTo>
                  <a:lnTo>
                    <a:pt x="167" y="953"/>
                  </a:lnTo>
                  <a:lnTo>
                    <a:pt x="150" y="926"/>
                  </a:lnTo>
                  <a:lnTo>
                    <a:pt x="134" y="898"/>
                  </a:lnTo>
                  <a:lnTo>
                    <a:pt x="118" y="867"/>
                  </a:lnTo>
                  <a:lnTo>
                    <a:pt x="104" y="837"/>
                  </a:lnTo>
                  <a:lnTo>
                    <a:pt x="92" y="807"/>
                  </a:lnTo>
                  <a:lnTo>
                    <a:pt x="81" y="774"/>
                  </a:lnTo>
                  <a:lnTo>
                    <a:pt x="72" y="742"/>
                  </a:lnTo>
                  <a:lnTo>
                    <a:pt x="65" y="710"/>
                  </a:lnTo>
                  <a:lnTo>
                    <a:pt x="59" y="675"/>
                  </a:lnTo>
                  <a:lnTo>
                    <a:pt x="55" y="642"/>
                  </a:lnTo>
                  <a:lnTo>
                    <a:pt x="52" y="606"/>
                  </a:lnTo>
                  <a:lnTo>
                    <a:pt x="51" y="571"/>
                  </a:lnTo>
                  <a:lnTo>
                    <a:pt x="51" y="549"/>
                  </a:lnTo>
                  <a:lnTo>
                    <a:pt x="52" y="527"/>
                  </a:lnTo>
                  <a:lnTo>
                    <a:pt x="54" y="505"/>
                  </a:lnTo>
                  <a:lnTo>
                    <a:pt x="57" y="484"/>
                  </a:lnTo>
                  <a:lnTo>
                    <a:pt x="60" y="462"/>
                  </a:lnTo>
                  <a:lnTo>
                    <a:pt x="63" y="440"/>
                  </a:lnTo>
                  <a:lnTo>
                    <a:pt x="68" y="419"/>
                  </a:lnTo>
                  <a:lnTo>
                    <a:pt x="73" y="399"/>
                  </a:lnTo>
                  <a:lnTo>
                    <a:pt x="78" y="379"/>
                  </a:lnTo>
                  <a:lnTo>
                    <a:pt x="85" y="357"/>
                  </a:lnTo>
                  <a:lnTo>
                    <a:pt x="91" y="338"/>
                  </a:lnTo>
                  <a:lnTo>
                    <a:pt x="99" y="318"/>
                  </a:lnTo>
                  <a:lnTo>
                    <a:pt x="107" y="299"/>
                  </a:lnTo>
                  <a:lnTo>
                    <a:pt x="116" y="279"/>
                  </a:lnTo>
                  <a:lnTo>
                    <a:pt x="126" y="261"/>
                  </a:lnTo>
                  <a:lnTo>
                    <a:pt x="135" y="242"/>
                  </a:lnTo>
                  <a:lnTo>
                    <a:pt x="146" y="224"/>
                  </a:lnTo>
                  <a:lnTo>
                    <a:pt x="156" y="206"/>
                  </a:lnTo>
                  <a:lnTo>
                    <a:pt x="168" y="189"/>
                  </a:lnTo>
                  <a:lnTo>
                    <a:pt x="179" y="172"/>
                  </a:lnTo>
                  <a:lnTo>
                    <a:pt x="192" y="155"/>
                  </a:lnTo>
                  <a:lnTo>
                    <a:pt x="205" y="139"/>
                  </a:lnTo>
                  <a:lnTo>
                    <a:pt x="219" y="123"/>
                  </a:lnTo>
                  <a:lnTo>
                    <a:pt x="232" y="107"/>
                  </a:lnTo>
                  <a:lnTo>
                    <a:pt x="246" y="92"/>
                  </a:lnTo>
                  <a:lnTo>
                    <a:pt x="261" y="78"/>
                  </a:lnTo>
                  <a:lnTo>
                    <a:pt x="276" y="64"/>
                  </a:lnTo>
                  <a:lnTo>
                    <a:pt x="292" y="51"/>
                  </a:lnTo>
                  <a:lnTo>
                    <a:pt x="308" y="37"/>
                  </a:lnTo>
                  <a:lnTo>
                    <a:pt x="324" y="24"/>
                  </a:lnTo>
                  <a:lnTo>
                    <a:pt x="341" y="12"/>
                  </a:lnTo>
                  <a:lnTo>
                    <a:pt x="358" y="0"/>
                  </a:lnTo>
                  <a:lnTo>
                    <a:pt x="325" y="6"/>
                  </a:lnTo>
                  <a:lnTo>
                    <a:pt x="292" y="14"/>
                  </a:lnTo>
                  <a:lnTo>
                    <a:pt x="259" y="23"/>
                  </a:lnTo>
                  <a:lnTo>
                    <a:pt x="236" y="32"/>
                  </a:lnTo>
                  <a:close/>
                </a:path>
              </a:pathLst>
            </a:custGeom>
            <a:solidFill>
              <a:srgbClr val="9049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0" name="Freeform 1327"/>
            <p:cNvSpPr>
              <a:spLocks/>
            </p:cNvSpPr>
            <p:nvPr/>
          </p:nvSpPr>
          <p:spPr bwMode="auto">
            <a:xfrm>
              <a:off x="4346" y="3013"/>
              <a:ext cx="307" cy="429"/>
            </a:xfrm>
            <a:custGeom>
              <a:avLst/>
              <a:gdLst>
                <a:gd name="T0" fmla="*/ 0 w 921"/>
                <a:gd name="T1" fmla="*/ 0 h 1287"/>
                <a:gd name="T2" fmla="*/ 0 w 921"/>
                <a:gd name="T3" fmla="*/ 0 h 1287"/>
                <a:gd name="T4" fmla="*/ 0 w 921"/>
                <a:gd name="T5" fmla="*/ 0 h 1287"/>
                <a:gd name="T6" fmla="*/ 0 w 921"/>
                <a:gd name="T7" fmla="*/ 0 h 1287"/>
                <a:gd name="T8" fmla="*/ 0 w 921"/>
                <a:gd name="T9" fmla="*/ 0 h 1287"/>
                <a:gd name="T10" fmla="*/ 0 w 921"/>
                <a:gd name="T11" fmla="*/ 0 h 1287"/>
                <a:gd name="T12" fmla="*/ 0 w 921"/>
                <a:gd name="T13" fmla="*/ 0 h 1287"/>
                <a:gd name="T14" fmla="*/ 0 w 921"/>
                <a:gd name="T15" fmla="*/ 0 h 1287"/>
                <a:gd name="T16" fmla="*/ 0 w 921"/>
                <a:gd name="T17" fmla="*/ 0 h 1287"/>
                <a:gd name="T18" fmla="*/ 0 w 921"/>
                <a:gd name="T19" fmla="*/ 0 h 1287"/>
                <a:gd name="T20" fmla="*/ 0 w 921"/>
                <a:gd name="T21" fmla="*/ 0 h 1287"/>
                <a:gd name="T22" fmla="*/ 0 w 921"/>
                <a:gd name="T23" fmla="*/ 0 h 1287"/>
                <a:gd name="T24" fmla="*/ 0 w 921"/>
                <a:gd name="T25" fmla="*/ 0 h 1287"/>
                <a:gd name="T26" fmla="*/ 0 w 921"/>
                <a:gd name="T27" fmla="*/ 0 h 1287"/>
                <a:gd name="T28" fmla="*/ 0 w 921"/>
                <a:gd name="T29" fmla="*/ 0 h 1287"/>
                <a:gd name="T30" fmla="*/ 0 w 921"/>
                <a:gd name="T31" fmla="*/ 0 h 1287"/>
                <a:gd name="T32" fmla="*/ 0 w 921"/>
                <a:gd name="T33" fmla="*/ 0 h 1287"/>
                <a:gd name="T34" fmla="*/ 0 w 921"/>
                <a:gd name="T35" fmla="*/ 0 h 1287"/>
                <a:gd name="T36" fmla="*/ 0 w 921"/>
                <a:gd name="T37" fmla="*/ 0 h 1287"/>
                <a:gd name="T38" fmla="*/ 0 w 921"/>
                <a:gd name="T39" fmla="*/ 0 h 1287"/>
                <a:gd name="T40" fmla="*/ 0 w 921"/>
                <a:gd name="T41" fmla="*/ 0 h 1287"/>
                <a:gd name="T42" fmla="*/ 0 w 921"/>
                <a:gd name="T43" fmla="*/ 0 h 1287"/>
                <a:gd name="T44" fmla="*/ 0 w 921"/>
                <a:gd name="T45" fmla="*/ 0 h 1287"/>
                <a:gd name="T46" fmla="*/ 0 w 921"/>
                <a:gd name="T47" fmla="*/ 0 h 1287"/>
                <a:gd name="T48" fmla="*/ 0 w 921"/>
                <a:gd name="T49" fmla="*/ 0 h 1287"/>
                <a:gd name="T50" fmla="*/ 0 w 921"/>
                <a:gd name="T51" fmla="*/ 0 h 1287"/>
                <a:gd name="T52" fmla="*/ 0 w 921"/>
                <a:gd name="T53" fmla="*/ 0 h 1287"/>
                <a:gd name="T54" fmla="*/ 0 w 921"/>
                <a:gd name="T55" fmla="*/ 0 h 1287"/>
                <a:gd name="T56" fmla="*/ 0 w 921"/>
                <a:gd name="T57" fmla="*/ 0 h 1287"/>
                <a:gd name="T58" fmla="*/ 0 w 921"/>
                <a:gd name="T59" fmla="*/ 0 h 1287"/>
                <a:gd name="T60" fmla="*/ 0 w 921"/>
                <a:gd name="T61" fmla="*/ 0 h 1287"/>
                <a:gd name="T62" fmla="*/ 0 w 921"/>
                <a:gd name="T63" fmla="*/ 0 h 1287"/>
                <a:gd name="T64" fmla="*/ 0 w 921"/>
                <a:gd name="T65" fmla="*/ 0 h 1287"/>
                <a:gd name="T66" fmla="*/ 0 w 921"/>
                <a:gd name="T67" fmla="*/ 0 h 1287"/>
                <a:gd name="T68" fmla="*/ 0 w 921"/>
                <a:gd name="T69" fmla="*/ 0 h 1287"/>
                <a:gd name="T70" fmla="*/ 0 w 921"/>
                <a:gd name="T71" fmla="*/ 0 h 1287"/>
                <a:gd name="T72" fmla="*/ 0 w 921"/>
                <a:gd name="T73" fmla="*/ 0 h 1287"/>
                <a:gd name="T74" fmla="*/ 0 w 921"/>
                <a:gd name="T75" fmla="*/ 0 h 1287"/>
                <a:gd name="T76" fmla="*/ 0 w 921"/>
                <a:gd name="T77" fmla="*/ 0 h 1287"/>
                <a:gd name="T78" fmla="*/ 0 w 921"/>
                <a:gd name="T79" fmla="*/ 0 h 1287"/>
                <a:gd name="T80" fmla="*/ 0 w 921"/>
                <a:gd name="T81" fmla="*/ 0 h 1287"/>
                <a:gd name="T82" fmla="*/ 0 w 921"/>
                <a:gd name="T83" fmla="*/ 0 h 1287"/>
                <a:gd name="T84" fmla="*/ 0 w 921"/>
                <a:gd name="T85" fmla="*/ 0 h 1287"/>
                <a:gd name="T86" fmla="*/ 0 w 921"/>
                <a:gd name="T87" fmla="*/ 0 h 1287"/>
                <a:gd name="T88" fmla="*/ 0 w 921"/>
                <a:gd name="T89" fmla="*/ 0 h 1287"/>
                <a:gd name="T90" fmla="*/ 0 w 921"/>
                <a:gd name="T91" fmla="*/ 0 h 1287"/>
                <a:gd name="T92" fmla="*/ 0 w 921"/>
                <a:gd name="T93" fmla="*/ 0 h 1287"/>
                <a:gd name="T94" fmla="*/ 0 w 921"/>
                <a:gd name="T95" fmla="*/ 0 h 1287"/>
                <a:gd name="T96" fmla="*/ 0 w 921"/>
                <a:gd name="T97" fmla="*/ 0 h 1287"/>
                <a:gd name="T98" fmla="*/ 0 w 921"/>
                <a:gd name="T99" fmla="*/ 0 h 12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1"/>
                <a:gd name="T151" fmla="*/ 0 h 1287"/>
                <a:gd name="T152" fmla="*/ 921 w 921"/>
                <a:gd name="T153" fmla="*/ 1287 h 128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1" h="1287">
                  <a:moveTo>
                    <a:pt x="273" y="19"/>
                  </a:moveTo>
                  <a:lnTo>
                    <a:pt x="257" y="32"/>
                  </a:lnTo>
                  <a:lnTo>
                    <a:pt x="242" y="44"/>
                  </a:lnTo>
                  <a:lnTo>
                    <a:pt x="228" y="58"/>
                  </a:lnTo>
                  <a:lnTo>
                    <a:pt x="214" y="72"/>
                  </a:lnTo>
                  <a:lnTo>
                    <a:pt x="200" y="86"/>
                  </a:lnTo>
                  <a:lnTo>
                    <a:pt x="186" y="100"/>
                  </a:lnTo>
                  <a:lnTo>
                    <a:pt x="172" y="114"/>
                  </a:lnTo>
                  <a:lnTo>
                    <a:pt x="160" y="129"/>
                  </a:lnTo>
                  <a:lnTo>
                    <a:pt x="148" y="146"/>
                  </a:lnTo>
                  <a:lnTo>
                    <a:pt x="136" y="161"/>
                  </a:lnTo>
                  <a:lnTo>
                    <a:pt x="125" y="177"/>
                  </a:lnTo>
                  <a:lnTo>
                    <a:pt x="114" y="193"/>
                  </a:lnTo>
                  <a:lnTo>
                    <a:pt x="104" y="210"/>
                  </a:lnTo>
                  <a:lnTo>
                    <a:pt x="93" y="228"/>
                  </a:lnTo>
                  <a:lnTo>
                    <a:pt x="83" y="245"/>
                  </a:lnTo>
                  <a:lnTo>
                    <a:pt x="74" y="263"/>
                  </a:lnTo>
                  <a:lnTo>
                    <a:pt x="66" y="280"/>
                  </a:lnTo>
                  <a:lnTo>
                    <a:pt x="58" y="298"/>
                  </a:lnTo>
                  <a:lnTo>
                    <a:pt x="50" y="318"/>
                  </a:lnTo>
                  <a:lnTo>
                    <a:pt x="43" y="336"/>
                  </a:lnTo>
                  <a:lnTo>
                    <a:pt x="36" y="355"/>
                  </a:lnTo>
                  <a:lnTo>
                    <a:pt x="30" y="374"/>
                  </a:lnTo>
                  <a:lnTo>
                    <a:pt x="25" y="394"/>
                  </a:lnTo>
                  <a:lnTo>
                    <a:pt x="20" y="414"/>
                  </a:lnTo>
                  <a:lnTo>
                    <a:pt x="15" y="433"/>
                  </a:lnTo>
                  <a:lnTo>
                    <a:pt x="11" y="453"/>
                  </a:lnTo>
                  <a:lnTo>
                    <a:pt x="8" y="474"/>
                  </a:lnTo>
                  <a:lnTo>
                    <a:pt x="5" y="495"/>
                  </a:lnTo>
                  <a:lnTo>
                    <a:pt x="3" y="515"/>
                  </a:lnTo>
                  <a:lnTo>
                    <a:pt x="1" y="536"/>
                  </a:lnTo>
                  <a:lnTo>
                    <a:pt x="0" y="558"/>
                  </a:lnTo>
                  <a:lnTo>
                    <a:pt x="0" y="578"/>
                  </a:lnTo>
                  <a:lnTo>
                    <a:pt x="1" y="615"/>
                  </a:lnTo>
                  <a:lnTo>
                    <a:pt x="4" y="651"/>
                  </a:lnTo>
                  <a:lnTo>
                    <a:pt x="8" y="686"/>
                  </a:lnTo>
                  <a:lnTo>
                    <a:pt x="14" y="722"/>
                  </a:lnTo>
                  <a:lnTo>
                    <a:pt x="23" y="756"/>
                  </a:lnTo>
                  <a:lnTo>
                    <a:pt x="33" y="789"/>
                  </a:lnTo>
                  <a:lnTo>
                    <a:pt x="44" y="822"/>
                  </a:lnTo>
                  <a:lnTo>
                    <a:pt x="56" y="854"/>
                  </a:lnTo>
                  <a:lnTo>
                    <a:pt x="70" y="886"/>
                  </a:lnTo>
                  <a:lnTo>
                    <a:pt x="86" y="916"/>
                  </a:lnTo>
                  <a:lnTo>
                    <a:pt x="103" y="946"/>
                  </a:lnTo>
                  <a:lnTo>
                    <a:pt x="122" y="975"/>
                  </a:lnTo>
                  <a:lnTo>
                    <a:pt x="141" y="1003"/>
                  </a:lnTo>
                  <a:lnTo>
                    <a:pt x="162" y="1029"/>
                  </a:lnTo>
                  <a:lnTo>
                    <a:pt x="185" y="1056"/>
                  </a:lnTo>
                  <a:lnTo>
                    <a:pt x="208" y="1080"/>
                  </a:lnTo>
                  <a:lnTo>
                    <a:pt x="233" y="1103"/>
                  </a:lnTo>
                  <a:lnTo>
                    <a:pt x="258" y="1125"/>
                  </a:lnTo>
                  <a:lnTo>
                    <a:pt x="285" y="1147"/>
                  </a:lnTo>
                  <a:lnTo>
                    <a:pt x="313" y="1166"/>
                  </a:lnTo>
                  <a:lnTo>
                    <a:pt x="342" y="1185"/>
                  </a:lnTo>
                  <a:lnTo>
                    <a:pt x="372" y="1202"/>
                  </a:lnTo>
                  <a:lnTo>
                    <a:pt x="402" y="1218"/>
                  </a:lnTo>
                  <a:lnTo>
                    <a:pt x="434" y="1232"/>
                  </a:lnTo>
                  <a:lnTo>
                    <a:pt x="466" y="1245"/>
                  </a:lnTo>
                  <a:lnTo>
                    <a:pt x="498" y="1256"/>
                  </a:lnTo>
                  <a:lnTo>
                    <a:pt x="533" y="1265"/>
                  </a:lnTo>
                  <a:lnTo>
                    <a:pt x="567" y="1273"/>
                  </a:lnTo>
                  <a:lnTo>
                    <a:pt x="602" y="1279"/>
                  </a:lnTo>
                  <a:lnTo>
                    <a:pt x="637" y="1284"/>
                  </a:lnTo>
                  <a:lnTo>
                    <a:pt x="674" y="1286"/>
                  </a:lnTo>
                  <a:lnTo>
                    <a:pt x="710" y="1287"/>
                  </a:lnTo>
                  <a:lnTo>
                    <a:pt x="742" y="1286"/>
                  </a:lnTo>
                  <a:lnTo>
                    <a:pt x="775" y="1284"/>
                  </a:lnTo>
                  <a:lnTo>
                    <a:pt x="807" y="1281"/>
                  </a:lnTo>
                  <a:lnTo>
                    <a:pt x="839" y="1276"/>
                  </a:lnTo>
                  <a:lnTo>
                    <a:pt x="845" y="1271"/>
                  </a:lnTo>
                  <a:lnTo>
                    <a:pt x="871" y="1251"/>
                  </a:lnTo>
                  <a:lnTo>
                    <a:pt x="895" y="1228"/>
                  </a:lnTo>
                  <a:lnTo>
                    <a:pt x="919" y="1204"/>
                  </a:lnTo>
                  <a:lnTo>
                    <a:pt x="921" y="1202"/>
                  </a:lnTo>
                  <a:lnTo>
                    <a:pt x="895" y="1210"/>
                  </a:lnTo>
                  <a:lnTo>
                    <a:pt x="870" y="1218"/>
                  </a:lnTo>
                  <a:lnTo>
                    <a:pt x="844" y="1224"/>
                  </a:lnTo>
                  <a:lnTo>
                    <a:pt x="818" y="1228"/>
                  </a:lnTo>
                  <a:lnTo>
                    <a:pt x="791" y="1232"/>
                  </a:lnTo>
                  <a:lnTo>
                    <a:pt x="765" y="1235"/>
                  </a:lnTo>
                  <a:lnTo>
                    <a:pt x="737" y="1237"/>
                  </a:lnTo>
                  <a:lnTo>
                    <a:pt x="710" y="1237"/>
                  </a:lnTo>
                  <a:lnTo>
                    <a:pt x="676" y="1236"/>
                  </a:lnTo>
                  <a:lnTo>
                    <a:pt x="642" y="1234"/>
                  </a:lnTo>
                  <a:lnTo>
                    <a:pt x="610" y="1230"/>
                  </a:lnTo>
                  <a:lnTo>
                    <a:pt x="577" y="1224"/>
                  </a:lnTo>
                  <a:lnTo>
                    <a:pt x="545" y="1217"/>
                  </a:lnTo>
                  <a:lnTo>
                    <a:pt x="514" y="1207"/>
                  </a:lnTo>
                  <a:lnTo>
                    <a:pt x="483" y="1197"/>
                  </a:lnTo>
                  <a:lnTo>
                    <a:pt x="453" y="1185"/>
                  </a:lnTo>
                  <a:lnTo>
                    <a:pt x="425" y="1172"/>
                  </a:lnTo>
                  <a:lnTo>
                    <a:pt x="396" y="1158"/>
                  </a:lnTo>
                  <a:lnTo>
                    <a:pt x="368" y="1142"/>
                  </a:lnTo>
                  <a:lnTo>
                    <a:pt x="342" y="1124"/>
                  </a:lnTo>
                  <a:lnTo>
                    <a:pt x="315" y="1106"/>
                  </a:lnTo>
                  <a:lnTo>
                    <a:pt x="291" y="1087"/>
                  </a:lnTo>
                  <a:lnTo>
                    <a:pt x="267" y="1066"/>
                  </a:lnTo>
                  <a:lnTo>
                    <a:pt x="244" y="1044"/>
                  </a:lnTo>
                  <a:lnTo>
                    <a:pt x="222" y="1021"/>
                  </a:lnTo>
                  <a:lnTo>
                    <a:pt x="202" y="997"/>
                  </a:lnTo>
                  <a:lnTo>
                    <a:pt x="182" y="973"/>
                  </a:lnTo>
                  <a:lnTo>
                    <a:pt x="163" y="946"/>
                  </a:lnTo>
                  <a:lnTo>
                    <a:pt x="146" y="920"/>
                  </a:lnTo>
                  <a:lnTo>
                    <a:pt x="131" y="893"/>
                  </a:lnTo>
                  <a:lnTo>
                    <a:pt x="116" y="864"/>
                  </a:lnTo>
                  <a:lnTo>
                    <a:pt x="103" y="835"/>
                  </a:lnTo>
                  <a:lnTo>
                    <a:pt x="91" y="805"/>
                  </a:lnTo>
                  <a:lnTo>
                    <a:pt x="80" y="774"/>
                  </a:lnTo>
                  <a:lnTo>
                    <a:pt x="72" y="743"/>
                  </a:lnTo>
                  <a:lnTo>
                    <a:pt x="64" y="711"/>
                  </a:lnTo>
                  <a:lnTo>
                    <a:pt x="59" y="679"/>
                  </a:lnTo>
                  <a:lnTo>
                    <a:pt x="54" y="646"/>
                  </a:lnTo>
                  <a:lnTo>
                    <a:pt x="52" y="612"/>
                  </a:lnTo>
                  <a:lnTo>
                    <a:pt x="51" y="578"/>
                  </a:lnTo>
                  <a:lnTo>
                    <a:pt x="51" y="555"/>
                  </a:lnTo>
                  <a:lnTo>
                    <a:pt x="53" y="532"/>
                  </a:lnTo>
                  <a:lnTo>
                    <a:pt x="55" y="509"/>
                  </a:lnTo>
                  <a:lnTo>
                    <a:pt x="57" y="487"/>
                  </a:lnTo>
                  <a:lnTo>
                    <a:pt x="61" y="464"/>
                  </a:lnTo>
                  <a:lnTo>
                    <a:pt x="65" y="442"/>
                  </a:lnTo>
                  <a:lnTo>
                    <a:pt x="70" y="420"/>
                  </a:lnTo>
                  <a:lnTo>
                    <a:pt x="76" y="399"/>
                  </a:lnTo>
                  <a:lnTo>
                    <a:pt x="82" y="377"/>
                  </a:lnTo>
                  <a:lnTo>
                    <a:pt x="89" y="356"/>
                  </a:lnTo>
                  <a:lnTo>
                    <a:pt x="97" y="336"/>
                  </a:lnTo>
                  <a:lnTo>
                    <a:pt x="106" y="316"/>
                  </a:lnTo>
                  <a:lnTo>
                    <a:pt x="115" y="295"/>
                  </a:lnTo>
                  <a:lnTo>
                    <a:pt x="125" y="276"/>
                  </a:lnTo>
                  <a:lnTo>
                    <a:pt x="135" y="257"/>
                  </a:lnTo>
                  <a:lnTo>
                    <a:pt x="146" y="238"/>
                  </a:lnTo>
                  <a:lnTo>
                    <a:pt x="157" y="220"/>
                  </a:lnTo>
                  <a:lnTo>
                    <a:pt x="169" y="201"/>
                  </a:lnTo>
                  <a:lnTo>
                    <a:pt x="183" y="184"/>
                  </a:lnTo>
                  <a:lnTo>
                    <a:pt x="196" y="167"/>
                  </a:lnTo>
                  <a:lnTo>
                    <a:pt x="210" y="150"/>
                  </a:lnTo>
                  <a:lnTo>
                    <a:pt x="224" y="133"/>
                  </a:lnTo>
                  <a:lnTo>
                    <a:pt x="239" y="118"/>
                  </a:lnTo>
                  <a:lnTo>
                    <a:pt x="254" y="102"/>
                  </a:lnTo>
                  <a:lnTo>
                    <a:pt x="271" y="88"/>
                  </a:lnTo>
                  <a:lnTo>
                    <a:pt x="287" y="74"/>
                  </a:lnTo>
                  <a:lnTo>
                    <a:pt x="303" y="60"/>
                  </a:lnTo>
                  <a:lnTo>
                    <a:pt x="320" y="46"/>
                  </a:lnTo>
                  <a:lnTo>
                    <a:pt x="338" y="34"/>
                  </a:lnTo>
                  <a:lnTo>
                    <a:pt x="357" y="22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368" y="3"/>
                  </a:lnTo>
                  <a:lnTo>
                    <a:pt x="333" y="7"/>
                  </a:lnTo>
                  <a:lnTo>
                    <a:pt x="300" y="13"/>
                  </a:lnTo>
                  <a:lnTo>
                    <a:pt x="273" y="19"/>
                  </a:lnTo>
                  <a:close/>
                </a:path>
              </a:pathLst>
            </a:custGeom>
            <a:solidFill>
              <a:srgbClr val="9348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1" name="Freeform 1328"/>
            <p:cNvSpPr>
              <a:spLocks/>
            </p:cNvSpPr>
            <p:nvPr/>
          </p:nvSpPr>
          <p:spPr bwMode="auto">
            <a:xfrm>
              <a:off x="4354" y="3013"/>
              <a:ext cx="310" cy="420"/>
            </a:xfrm>
            <a:custGeom>
              <a:avLst/>
              <a:gdLst>
                <a:gd name="T0" fmla="*/ 0 w 930"/>
                <a:gd name="T1" fmla="*/ 0 h 1262"/>
                <a:gd name="T2" fmla="*/ 0 w 930"/>
                <a:gd name="T3" fmla="*/ 0 h 1262"/>
                <a:gd name="T4" fmla="*/ 0 w 930"/>
                <a:gd name="T5" fmla="*/ 0 h 1262"/>
                <a:gd name="T6" fmla="*/ 0 w 930"/>
                <a:gd name="T7" fmla="*/ 0 h 1262"/>
                <a:gd name="T8" fmla="*/ 0 w 930"/>
                <a:gd name="T9" fmla="*/ 0 h 1262"/>
                <a:gd name="T10" fmla="*/ 0 w 930"/>
                <a:gd name="T11" fmla="*/ 0 h 1262"/>
                <a:gd name="T12" fmla="*/ 0 w 930"/>
                <a:gd name="T13" fmla="*/ 0 h 1262"/>
                <a:gd name="T14" fmla="*/ 0 w 930"/>
                <a:gd name="T15" fmla="*/ 0 h 1262"/>
                <a:gd name="T16" fmla="*/ 0 w 930"/>
                <a:gd name="T17" fmla="*/ 0 h 1262"/>
                <a:gd name="T18" fmla="*/ 0 w 930"/>
                <a:gd name="T19" fmla="*/ 0 h 1262"/>
                <a:gd name="T20" fmla="*/ 0 w 930"/>
                <a:gd name="T21" fmla="*/ 0 h 1262"/>
                <a:gd name="T22" fmla="*/ 0 w 930"/>
                <a:gd name="T23" fmla="*/ 0 h 1262"/>
                <a:gd name="T24" fmla="*/ 0 w 930"/>
                <a:gd name="T25" fmla="*/ 0 h 1262"/>
                <a:gd name="T26" fmla="*/ 0 w 930"/>
                <a:gd name="T27" fmla="*/ 0 h 1262"/>
                <a:gd name="T28" fmla="*/ 0 w 930"/>
                <a:gd name="T29" fmla="*/ 0 h 1262"/>
                <a:gd name="T30" fmla="*/ 0 w 930"/>
                <a:gd name="T31" fmla="*/ 0 h 1262"/>
                <a:gd name="T32" fmla="*/ 0 w 930"/>
                <a:gd name="T33" fmla="*/ 0 h 1262"/>
                <a:gd name="T34" fmla="*/ 0 w 930"/>
                <a:gd name="T35" fmla="*/ 0 h 1262"/>
                <a:gd name="T36" fmla="*/ 0 w 930"/>
                <a:gd name="T37" fmla="*/ 0 h 1262"/>
                <a:gd name="T38" fmla="*/ 0 w 930"/>
                <a:gd name="T39" fmla="*/ 0 h 1262"/>
                <a:gd name="T40" fmla="*/ 0 w 930"/>
                <a:gd name="T41" fmla="*/ 0 h 1262"/>
                <a:gd name="T42" fmla="*/ 0 w 930"/>
                <a:gd name="T43" fmla="*/ 0 h 1262"/>
                <a:gd name="T44" fmla="*/ 0 w 930"/>
                <a:gd name="T45" fmla="*/ 0 h 1262"/>
                <a:gd name="T46" fmla="*/ 0 w 930"/>
                <a:gd name="T47" fmla="*/ 0 h 1262"/>
                <a:gd name="T48" fmla="*/ 0 w 930"/>
                <a:gd name="T49" fmla="*/ 0 h 1262"/>
                <a:gd name="T50" fmla="*/ 0 w 930"/>
                <a:gd name="T51" fmla="*/ 0 h 1262"/>
                <a:gd name="T52" fmla="*/ 0 w 930"/>
                <a:gd name="T53" fmla="*/ 0 h 1262"/>
                <a:gd name="T54" fmla="*/ 0 w 930"/>
                <a:gd name="T55" fmla="*/ 0 h 1262"/>
                <a:gd name="T56" fmla="*/ 0 w 930"/>
                <a:gd name="T57" fmla="*/ 0 h 1262"/>
                <a:gd name="T58" fmla="*/ 0 w 930"/>
                <a:gd name="T59" fmla="*/ 0 h 1262"/>
                <a:gd name="T60" fmla="*/ 0 w 930"/>
                <a:gd name="T61" fmla="*/ 0 h 1262"/>
                <a:gd name="T62" fmla="*/ 0 w 930"/>
                <a:gd name="T63" fmla="*/ 0 h 1262"/>
                <a:gd name="T64" fmla="*/ 0 w 930"/>
                <a:gd name="T65" fmla="*/ 0 h 1262"/>
                <a:gd name="T66" fmla="*/ 0 w 930"/>
                <a:gd name="T67" fmla="*/ 0 h 1262"/>
                <a:gd name="T68" fmla="*/ 0 w 930"/>
                <a:gd name="T69" fmla="*/ 0 h 1262"/>
                <a:gd name="T70" fmla="*/ 0 w 930"/>
                <a:gd name="T71" fmla="*/ 0 h 1262"/>
                <a:gd name="T72" fmla="*/ 0 w 930"/>
                <a:gd name="T73" fmla="*/ 0 h 1262"/>
                <a:gd name="T74" fmla="*/ 0 w 930"/>
                <a:gd name="T75" fmla="*/ 0 h 1262"/>
                <a:gd name="T76" fmla="*/ 0 w 930"/>
                <a:gd name="T77" fmla="*/ 0 h 1262"/>
                <a:gd name="T78" fmla="*/ 0 w 930"/>
                <a:gd name="T79" fmla="*/ 0 h 1262"/>
                <a:gd name="T80" fmla="*/ 0 w 930"/>
                <a:gd name="T81" fmla="*/ 0 h 1262"/>
                <a:gd name="T82" fmla="*/ 0 w 930"/>
                <a:gd name="T83" fmla="*/ 0 h 1262"/>
                <a:gd name="T84" fmla="*/ 0 w 930"/>
                <a:gd name="T85" fmla="*/ 0 h 1262"/>
                <a:gd name="T86" fmla="*/ 0 w 930"/>
                <a:gd name="T87" fmla="*/ 0 h 1262"/>
                <a:gd name="T88" fmla="*/ 0 w 930"/>
                <a:gd name="T89" fmla="*/ 0 h 1262"/>
                <a:gd name="T90" fmla="*/ 0 w 930"/>
                <a:gd name="T91" fmla="*/ 0 h 1262"/>
                <a:gd name="T92" fmla="*/ 0 w 930"/>
                <a:gd name="T93" fmla="*/ 0 h 1262"/>
                <a:gd name="T94" fmla="*/ 0 w 930"/>
                <a:gd name="T95" fmla="*/ 0 h 1262"/>
                <a:gd name="T96" fmla="*/ 0 w 930"/>
                <a:gd name="T97" fmla="*/ 0 h 1262"/>
                <a:gd name="T98" fmla="*/ 0 w 930"/>
                <a:gd name="T99" fmla="*/ 0 h 1262"/>
                <a:gd name="T100" fmla="*/ 0 w 930"/>
                <a:gd name="T101" fmla="*/ 0 h 12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30"/>
                <a:gd name="T154" fmla="*/ 0 h 1262"/>
                <a:gd name="T155" fmla="*/ 930 w 930"/>
                <a:gd name="T156" fmla="*/ 1262 h 12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30" h="1262">
                  <a:moveTo>
                    <a:pt x="307" y="7"/>
                  </a:moveTo>
                  <a:lnTo>
                    <a:pt x="290" y="19"/>
                  </a:lnTo>
                  <a:lnTo>
                    <a:pt x="273" y="31"/>
                  </a:lnTo>
                  <a:lnTo>
                    <a:pt x="257" y="44"/>
                  </a:lnTo>
                  <a:lnTo>
                    <a:pt x="241" y="58"/>
                  </a:lnTo>
                  <a:lnTo>
                    <a:pt x="225" y="71"/>
                  </a:lnTo>
                  <a:lnTo>
                    <a:pt x="210" y="85"/>
                  </a:lnTo>
                  <a:lnTo>
                    <a:pt x="195" y="99"/>
                  </a:lnTo>
                  <a:lnTo>
                    <a:pt x="181" y="114"/>
                  </a:lnTo>
                  <a:lnTo>
                    <a:pt x="168" y="130"/>
                  </a:lnTo>
                  <a:lnTo>
                    <a:pt x="154" y="146"/>
                  </a:lnTo>
                  <a:lnTo>
                    <a:pt x="141" y="162"/>
                  </a:lnTo>
                  <a:lnTo>
                    <a:pt x="128" y="179"/>
                  </a:lnTo>
                  <a:lnTo>
                    <a:pt x="117" y="196"/>
                  </a:lnTo>
                  <a:lnTo>
                    <a:pt x="105" y="213"/>
                  </a:lnTo>
                  <a:lnTo>
                    <a:pt x="95" y="231"/>
                  </a:lnTo>
                  <a:lnTo>
                    <a:pt x="84" y="249"/>
                  </a:lnTo>
                  <a:lnTo>
                    <a:pt x="75" y="268"/>
                  </a:lnTo>
                  <a:lnTo>
                    <a:pt x="65" y="286"/>
                  </a:lnTo>
                  <a:lnTo>
                    <a:pt x="56" y="306"/>
                  </a:lnTo>
                  <a:lnTo>
                    <a:pt x="48" y="325"/>
                  </a:lnTo>
                  <a:lnTo>
                    <a:pt x="40" y="345"/>
                  </a:lnTo>
                  <a:lnTo>
                    <a:pt x="34" y="364"/>
                  </a:lnTo>
                  <a:lnTo>
                    <a:pt x="27" y="386"/>
                  </a:lnTo>
                  <a:lnTo>
                    <a:pt x="22" y="406"/>
                  </a:lnTo>
                  <a:lnTo>
                    <a:pt x="17" y="426"/>
                  </a:lnTo>
                  <a:lnTo>
                    <a:pt x="12" y="447"/>
                  </a:lnTo>
                  <a:lnTo>
                    <a:pt x="9" y="469"/>
                  </a:lnTo>
                  <a:lnTo>
                    <a:pt x="6" y="491"/>
                  </a:lnTo>
                  <a:lnTo>
                    <a:pt x="3" y="512"/>
                  </a:lnTo>
                  <a:lnTo>
                    <a:pt x="1" y="534"/>
                  </a:lnTo>
                  <a:lnTo>
                    <a:pt x="0" y="556"/>
                  </a:lnTo>
                  <a:lnTo>
                    <a:pt x="0" y="578"/>
                  </a:lnTo>
                  <a:lnTo>
                    <a:pt x="1" y="613"/>
                  </a:lnTo>
                  <a:lnTo>
                    <a:pt x="4" y="649"/>
                  </a:lnTo>
                  <a:lnTo>
                    <a:pt x="8" y="682"/>
                  </a:lnTo>
                  <a:lnTo>
                    <a:pt x="14" y="717"/>
                  </a:lnTo>
                  <a:lnTo>
                    <a:pt x="21" y="749"/>
                  </a:lnTo>
                  <a:lnTo>
                    <a:pt x="30" y="781"/>
                  </a:lnTo>
                  <a:lnTo>
                    <a:pt x="41" y="814"/>
                  </a:lnTo>
                  <a:lnTo>
                    <a:pt x="53" y="844"/>
                  </a:lnTo>
                  <a:lnTo>
                    <a:pt x="67" y="874"/>
                  </a:lnTo>
                  <a:lnTo>
                    <a:pt x="83" y="905"/>
                  </a:lnTo>
                  <a:lnTo>
                    <a:pt x="99" y="933"/>
                  </a:lnTo>
                  <a:lnTo>
                    <a:pt x="116" y="960"/>
                  </a:lnTo>
                  <a:lnTo>
                    <a:pt x="135" y="988"/>
                  </a:lnTo>
                  <a:lnTo>
                    <a:pt x="156" y="1013"/>
                  </a:lnTo>
                  <a:lnTo>
                    <a:pt x="178" y="1038"/>
                  </a:lnTo>
                  <a:lnTo>
                    <a:pt x="200" y="1062"/>
                  </a:lnTo>
                  <a:lnTo>
                    <a:pt x="223" y="1085"/>
                  </a:lnTo>
                  <a:lnTo>
                    <a:pt x="249" y="1106"/>
                  </a:lnTo>
                  <a:lnTo>
                    <a:pt x="274" y="1126"/>
                  </a:lnTo>
                  <a:lnTo>
                    <a:pt x="301" y="1146"/>
                  </a:lnTo>
                  <a:lnTo>
                    <a:pt x="329" y="1163"/>
                  </a:lnTo>
                  <a:lnTo>
                    <a:pt x="358" y="1180"/>
                  </a:lnTo>
                  <a:lnTo>
                    <a:pt x="387" y="1195"/>
                  </a:lnTo>
                  <a:lnTo>
                    <a:pt x="418" y="1208"/>
                  </a:lnTo>
                  <a:lnTo>
                    <a:pt x="448" y="1221"/>
                  </a:lnTo>
                  <a:lnTo>
                    <a:pt x="481" y="1232"/>
                  </a:lnTo>
                  <a:lnTo>
                    <a:pt x="513" y="1241"/>
                  </a:lnTo>
                  <a:lnTo>
                    <a:pt x="546" y="1248"/>
                  </a:lnTo>
                  <a:lnTo>
                    <a:pt x="580" y="1254"/>
                  </a:lnTo>
                  <a:lnTo>
                    <a:pt x="614" y="1259"/>
                  </a:lnTo>
                  <a:lnTo>
                    <a:pt x="649" y="1261"/>
                  </a:lnTo>
                  <a:lnTo>
                    <a:pt x="684" y="1262"/>
                  </a:lnTo>
                  <a:lnTo>
                    <a:pt x="706" y="1262"/>
                  </a:lnTo>
                  <a:lnTo>
                    <a:pt x="728" y="1261"/>
                  </a:lnTo>
                  <a:lnTo>
                    <a:pt x="750" y="1259"/>
                  </a:lnTo>
                  <a:lnTo>
                    <a:pt x="771" y="1257"/>
                  </a:lnTo>
                  <a:lnTo>
                    <a:pt x="793" y="1254"/>
                  </a:lnTo>
                  <a:lnTo>
                    <a:pt x="815" y="1250"/>
                  </a:lnTo>
                  <a:lnTo>
                    <a:pt x="835" y="1245"/>
                  </a:lnTo>
                  <a:lnTo>
                    <a:pt x="856" y="1240"/>
                  </a:lnTo>
                  <a:lnTo>
                    <a:pt x="869" y="1228"/>
                  </a:lnTo>
                  <a:lnTo>
                    <a:pt x="893" y="1204"/>
                  </a:lnTo>
                  <a:lnTo>
                    <a:pt x="916" y="1180"/>
                  </a:lnTo>
                  <a:lnTo>
                    <a:pt x="930" y="1162"/>
                  </a:lnTo>
                  <a:lnTo>
                    <a:pt x="902" y="1173"/>
                  </a:lnTo>
                  <a:lnTo>
                    <a:pt x="872" y="1183"/>
                  </a:lnTo>
                  <a:lnTo>
                    <a:pt x="842" y="1191"/>
                  </a:lnTo>
                  <a:lnTo>
                    <a:pt x="812" y="1198"/>
                  </a:lnTo>
                  <a:lnTo>
                    <a:pt x="780" y="1204"/>
                  </a:lnTo>
                  <a:lnTo>
                    <a:pt x="749" y="1208"/>
                  </a:lnTo>
                  <a:lnTo>
                    <a:pt x="716" y="1210"/>
                  </a:lnTo>
                  <a:lnTo>
                    <a:pt x="684" y="1211"/>
                  </a:lnTo>
                  <a:lnTo>
                    <a:pt x="652" y="1210"/>
                  </a:lnTo>
                  <a:lnTo>
                    <a:pt x="619" y="1208"/>
                  </a:lnTo>
                  <a:lnTo>
                    <a:pt x="587" y="1204"/>
                  </a:lnTo>
                  <a:lnTo>
                    <a:pt x="556" y="1198"/>
                  </a:lnTo>
                  <a:lnTo>
                    <a:pt x="525" y="1191"/>
                  </a:lnTo>
                  <a:lnTo>
                    <a:pt x="496" y="1183"/>
                  </a:lnTo>
                  <a:lnTo>
                    <a:pt x="466" y="1173"/>
                  </a:lnTo>
                  <a:lnTo>
                    <a:pt x="437" y="1162"/>
                  </a:lnTo>
                  <a:lnTo>
                    <a:pt x="409" y="1149"/>
                  </a:lnTo>
                  <a:lnTo>
                    <a:pt x="382" y="1136"/>
                  </a:lnTo>
                  <a:lnTo>
                    <a:pt x="355" y="1120"/>
                  </a:lnTo>
                  <a:lnTo>
                    <a:pt x="330" y="1103"/>
                  </a:lnTo>
                  <a:lnTo>
                    <a:pt x="304" y="1086"/>
                  </a:lnTo>
                  <a:lnTo>
                    <a:pt x="281" y="1067"/>
                  </a:lnTo>
                  <a:lnTo>
                    <a:pt x="258" y="1048"/>
                  </a:lnTo>
                  <a:lnTo>
                    <a:pt x="236" y="1026"/>
                  </a:lnTo>
                  <a:lnTo>
                    <a:pt x="215" y="1004"/>
                  </a:lnTo>
                  <a:lnTo>
                    <a:pt x="195" y="981"/>
                  </a:lnTo>
                  <a:lnTo>
                    <a:pt x="176" y="957"/>
                  </a:lnTo>
                  <a:lnTo>
                    <a:pt x="159" y="932"/>
                  </a:lnTo>
                  <a:lnTo>
                    <a:pt x="142" y="907"/>
                  </a:lnTo>
                  <a:lnTo>
                    <a:pt x="127" y="880"/>
                  </a:lnTo>
                  <a:lnTo>
                    <a:pt x="113" y="853"/>
                  </a:lnTo>
                  <a:lnTo>
                    <a:pt x="100" y="825"/>
                  </a:lnTo>
                  <a:lnTo>
                    <a:pt x="89" y="796"/>
                  </a:lnTo>
                  <a:lnTo>
                    <a:pt x="79" y="767"/>
                  </a:lnTo>
                  <a:lnTo>
                    <a:pt x="70" y="737"/>
                  </a:lnTo>
                  <a:lnTo>
                    <a:pt x="63" y="706"/>
                  </a:lnTo>
                  <a:lnTo>
                    <a:pt x="57" y="675"/>
                  </a:lnTo>
                  <a:lnTo>
                    <a:pt x="53" y="643"/>
                  </a:lnTo>
                  <a:lnTo>
                    <a:pt x="51" y="611"/>
                  </a:lnTo>
                  <a:lnTo>
                    <a:pt x="50" y="578"/>
                  </a:lnTo>
                  <a:lnTo>
                    <a:pt x="51" y="555"/>
                  </a:lnTo>
                  <a:lnTo>
                    <a:pt x="52" y="530"/>
                  </a:lnTo>
                  <a:lnTo>
                    <a:pt x="54" y="507"/>
                  </a:lnTo>
                  <a:lnTo>
                    <a:pt x="57" y="484"/>
                  </a:lnTo>
                  <a:lnTo>
                    <a:pt x="61" y="460"/>
                  </a:lnTo>
                  <a:lnTo>
                    <a:pt x="66" y="437"/>
                  </a:lnTo>
                  <a:lnTo>
                    <a:pt x="71" y="415"/>
                  </a:lnTo>
                  <a:lnTo>
                    <a:pt x="78" y="393"/>
                  </a:lnTo>
                  <a:lnTo>
                    <a:pt x="85" y="371"/>
                  </a:lnTo>
                  <a:lnTo>
                    <a:pt x="93" y="349"/>
                  </a:lnTo>
                  <a:lnTo>
                    <a:pt x="102" y="329"/>
                  </a:lnTo>
                  <a:lnTo>
                    <a:pt x="111" y="308"/>
                  </a:lnTo>
                  <a:lnTo>
                    <a:pt x="121" y="287"/>
                  </a:lnTo>
                  <a:lnTo>
                    <a:pt x="132" y="267"/>
                  </a:lnTo>
                  <a:lnTo>
                    <a:pt x="143" y="248"/>
                  </a:lnTo>
                  <a:lnTo>
                    <a:pt x="156" y="229"/>
                  </a:lnTo>
                  <a:lnTo>
                    <a:pt x="168" y="210"/>
                  </a:lnTo>
                  <a:lnTo>
                    <a:pt x="182" y="192"/>
                  </a:lnTo>
                  <a:lnTo>
                    <a:pt x="195" y="175"/>
                  </a:lnTo>
                  <a:lnTo>
                    <a:pt x="210" y="158"/>
                  </a:lnTo>
                  <a:lnTo>
                    <a:pt x="225" y="142"/>
                  </a:lnTo>
                  <a:lnTo>
                    <a:pt x="241" y="125"/>
                  </a:lnTo>
                  <a:lnTo>
                    <a:pt x="258" y="110"/>
                  </a:lnTo>
                  <a:lnTo>
                    <a:pt x="274" y="95"/>
                  </a:lnTo>
                  <a:lnTo>
                    <a:pt x="291" y="81"/>
                  </a:lnTo>
                  <a:lnTo>
                    <a:pt x="309" y="68"/>
                  </a:lnTo>
                  <a:lnTo>
                    <a:pt x="328" y="55"/>
                  </a:lnTo>
                  <a:lnTo>
                    <a:pt x="347" y="42"/>
                  </a:lnTo>
                  <a:lnTo>
                    <a:pt x="366" y="30"/>
                  </a:lnTo>
                  <a:lnTo>
                    <a:pt x="385" y="19"/>
                  </a:lnTo>
                  <a:lnTo>
                    <a:pt x="406" y="9"/>
                  </a:lnTo>
                  <a:lnTo>
                    <a:pt x="427" y="0"/>
                  </a:lnTo>
                  <a:lnTo>
                    <a:pt x="411" y="0"/>
                  </a:lnTo>
                  <a:lnTo>
                    <a:pt x="375" y="0"/>
                  </a:lnTo>
                  <a:lnTo>
                    <a:pt x="342" y="3"/>
                  </a:lnTo>
                  <a:lnTo>
                    <a:pt x="307" y="7"/>
                  </a:lnTo>
                  <a:close/>
                </a:path>
              </a:pathLst>
            </a:custGeom>
            <a:solidFill>
              <a:srgbClr val="9548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2" name="Freeform 1329"/>
            <p:cNvSpPr>
              <a:spLocks/>
            </p:cNvSpPr>
            <p:nvPr/>
          </p:nvSpPr>
          <p:spPr bwMode="auto">
            <a:xfrm>
              <a:off x="4363" y="3013"/>
              <a:ext cx="312" cy="412"/>
            </a:xfrm>
            <a:custGeom>
              <a:avLst/>
              <a:gdLst>
                <a:gd name="T0" fmla="*/ 0 w 937"/>
                <a:gd name="T1" fmla="*/ 0 h 1237"/>
                <a:gd name="T2" fmla="*/ 0 w 937"/>
                <a:gd name="T3" fmla="*/ 0 h 1237"/>
                <a:gd name="T4" fmla="*/ 0 w 937"/>
                <a:gd name="T5" fmla="*/ 0 h 1237"/>
                <a:gd name="T6" fmla="*/ 0 w 937"/>
                <a:gd name="T7" fmla="*/ 0 h 1237"/>
                <a:gd name="T8" fmla="*/ 0 w 937"/>
                <a:gd name="T9" fmla="*/ 0 h 1237"/>
                <a:gd name="T10" fmla="*/ 0 w 937"/>
                <a:gd name="T11" fmla="*/ 0 h 1237"/>
                <a:gd name="T12" fmla="*/ 0 w 937"/>
                <a:gd name="T13" fmla="*/ 0 h 1237"/>
                <a:gd name="T14" fmla="*/ 0 w 937"/>
                <a:gd name="T15" fmla="*/ 0 h 1237"/>
                <a:gd name="T16" fmla="*/ 0 w 937"/>
                <a:gd name="T17" fmla="*/ 0 h 1237"/>
                <a:gd name="T18" fmla="*/ 0 w 937"/>
                <a:gd name="T19" fmla="*/ 0 h 1237"/>
                <a:gd name="T20" fmla="*/ 0 w 937"/>
                <a:gd name="T21" fmla="*/ 0 h 1237"/>
                <a:gd name="T22" fmla="*/ 0 w 937"/>
                <a:gd name="T23" fmla="*/ 0 h 1237"/>
                <a:gd name="T24" fmla="*/ 0 w 937"/>
                <a:gd name="T25" fmla="*/ 0 h 1237"/>
                <a:gd name="T26" fmla="*/ 0 w 937"/>
                <a:gd name="T27" fmla="*/ 0 h 1237"/>
                <a:gd name="T28" fmla="*/ 0 w 937"/>
                <a:gd name="T29" fmla="*/ 0 h 1237"/>
                <a:gd name="T30" fmla="*/ 0 w 937"/>
                <a:gd name="T31" fmla="*/ 0 h 1237"/>
                <a:gd name="T32" fmla="*/ 0 w 937"/>
                <a:gd name="T33" fmla="*/ 0 h 1237"/>
                <a:gd name="T34" fmla="*/ 0 w 937"/>
                <a:gd name="T35" fmla="*/ 0 h 1237"/>
                <a:gd name="T36" fmla="*/ 0 w 937"/>
                <a:gd name="T37" fmla="*/ 0 h 1237"/>
                <a:gd name="T38" fmla="*/ 0 w 937"/>
                <a:gd name="T39" fmla="*/ 0 h 1237"/>
                <a:gd name="T40" fmla="*/ 0 w 937"/>
                <a:gd name="T41" fmla="*/ 0 h 1237"/>
                <a:gd name="T42" fmla="*/ 0 w 937"/>
                <a:gd name="T43" fmla="*/ 0 h 1237"/>
                <a:gd name="T44" fmla="*/ 0 w 937"/>
                <a:gd name="T45" fmla="*/ 0 h 1237"/>
                <a:gd name="T46" fmla="*/ 0 w 937"/>
                <a:gd name="T47" fmla="*/ 0 h 1237"/>
                <a:gd name="T48" fmla="*/ 0 w 937"/>
                <a:gd name="T49" fmla="*/ 0 h 1237"/>
                <a:gd name="T50" fmla="*/ 0 w 937"/>
                <a:gd name="T51" fmla="*/ 0 h 1237"/>
                <a:gd name="T52" fmla="*/ 0 w 937"/>
                <a:gd name="T53" fmla="*/ 0 h 1237"/>
                <a:gd name="T54" fmla="*/ 0 w 937"/>
                <a:gd name="T55" fmla="*/ 0 h 1237"/>
                <a:gd name="T56" fmla="*/ 0 w 937"/>
                <a:gd name="T57" fmla="*/ 0 h 1237"/>
                <a:gd name="T58" fmla="*/ 0 w 937"/>
                <a:gd name="T59" fmla="*/ 0 h 1237"/>
                <a:gd name="T60" fmla="*/ 0 w 937"/>
                <a:gd name="T61" fmla="*/ 0 h 1237"/>
                <a:gd name="T62" fmla="*/ 0 w 937"/>
                <a:gd name="T63" fmla="*/ 0 h 1237"/>
                <a:gd name="T64" fmla="*/ 0 w 937"/>
                <a:gd name="T65" fmla="*/ 0 h 1237"/>
                <a:gd name="T66" fmla="*/ 0 w 937"/>
                <a:gd name="T67" fmla="*/ 0 h 1237"/>
                <a:gd name="T68" fmla="*/ 0 w 937"/>
                <a:gd name="T69" fmla="*/ 0 h 1237"/>
                <a:gd name="T70" fmla="*/ 0 w 937"/>
                <a:gd name="T71" fmla="*/ 0 h 1237"/>
                <a:gd name="T72" fmla="*/ 0 w 937"/>
                <a:gd name="T73" fmla="*/ 0 h 1237"/>
                <a:gd name="T74" fmla="*/ 0 w 937"/>
                <a:gd name="T75" fmla="*/ 0 h 1237"/>
                <a:gd name="T76" fmla="*/ 0 w 937"/>
                <a:gd name="T77" fmla="*/ 0 h 1237"/>
                <a:gd name="T78" fmla="*/ 0 w 937"/>
                <a:gd name="T79" fmla="*/ 0 h 1237"/>
                <a:gd name="T80" fmla="*/ 0 w 937"/>
                <a:gd name="T81" fmla="*/ 0 h 1237"/>
                <a:gd name="T82" fmla="*/ 0 w 937"/>
                <a:gd name="T83" fmla="*/ 0 h 1237"/>
                <a:gd name="T84" fmla="*/ 0 w 937"/>
                <a:gd name="T85" fmla="*/ 0 h 1237"/>
                <a:gd name="T86" fmla="*/ 0 w 937"/>
                <a:gd name="T87" fmla="*/ 0 h 1237"/>
                <a:gd name="T88" fmla="*/ 0 w 937"/>
                <a:gd name="T89" fmla="*/ 0 h 1237"/>
                <a:gd name="T90" fmla="*/ 0 w 937"/>
                <a:gd name="T91" fmla="*/ 0 h 1237"/>
                <a:gd name="T92" fmla="*/ 0 w 937"/>
                <a:gd name="T93" fmla="*/ 0 h 1237"/>
                <a:gd name="T94" fmla="*/ 0 w 937"/>
                <a:gd name="T95" fmla="*/ 0 h 1237"/>
                <a:gd name="T96" fmla="*/ 0 w 937"/>
                <a:gd name="T97" fmla="*/ 0 h 1237"/>
                <a:gd name="T98" fmla="*/ 0 w 937"/>
                <a:gd name="T99" fmla="*/ 0 h 1237"/>
                <a:gd name="T100" fmla="*/ 0 w 937"/>
                <a:gd name="T101" fmla="*/ 0 h 1237"/>
                <a:gd name="T102" fmla="*/ 0 w 937"/>
                <a:gd name="T103" fmla="*/ 0 h 1237"/>
                <a:gd name="T104" fmla="*/ 0 w 937"/>
                <a:gd name="T105" fmla="*/ 0 h 1237"/>
                <a:gd name="T106" fmla="*/ 0 w 937"/>
                <a:gd name="T107" fmla="*/ 0 h 12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37"/>
                <a:gd name="T163" fmla="*/ 0 h 1237"/>
                <a:gd name="T164" fmla="*/ 937 w 937"/>
                <a:gd name="T165" fmla="*/ 1237 h 12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37" h="1237">
                  <a:moveTo>
                    <a:pt x="343" y="0"/>
                  </a:moveTo>
                  <a:lnTo>
                    <a:pt x="324" y="11"/>
                  </a:lnTo>
                  <a:lnTo>
                    <a:pt x="306" y="22"/>
                  </a:lnTo>
                  <a:lnTo>
                    <a:pt x="287" y="34"/>
                  </a:lnTo>
                  <a:lnTo>
                    <a:pt x="269" y="46"/>
                  </a:lnTo>
                  <a:lnTo>
                    <a:pt x="252" y="60"/>
                  </a:lnTo>
                  <a:lnTo>
                    <a:pt x="236" y="74"/>
                  </a:lnTo>
                  <a:lnTo>
                    <a:pt x="220" y="88"/>
                  </a:lnTo>
                  <a:lnTo>
                    <a:pt x="203" y="102"/>
                  </a:lnTo>
                  <a:lnTo>
                    <a:pt x="188" y="118"/>
                  </a:lnTo>
                  <a:lnTo>
                    <a:pt x="173" y="133"/>
                  </a:lnTo>
                  <a:lnTo>
                    <a:pt x="159" y="150"/>
                  </a:lnTo>
                  <a:lnTo>
                    <a:pt x="145" y="167"/>
                  </a:lnTo>
                  <a:lnTo>
                    <a:pt x="132" y="184"/>
                  </a:lnTo>
                  <a:lnTo>
                    <a:pt x="118" y="201"/>
                  </a:lnTo>
                  <a:lnTo>
                    <a:pt x="106" y="220"/>
                  </a:lnTo>
                  <a:lnTo>
                    <a:pt x="95" y="238"/>
                  </a:lnTo>
                  <a:lnTo>
                    <a:pt x="84" y="257"/>
                  </a:lnTo>
                  <a:lnTo>
                    <a:pt x="74" y="276"/>
                  </a:lnTo>
                  <a:lnTo>
                    <a:pt x="64" y="295"/>
                  </a:lnTo>
                  <a:lnTo>
                    <a:pt x="55" y="316"/>
                  </a:lnTo>
                  <a:lnTo>
                    <a:pt x="46" y="336"/>
                  </a:lnTo>
                  <a:lnTo>
                    <a:pt x="38" y="356"/>
                  </a:lnTo>
                  <a:lnTo>
                    <a:pt x="31" y="377"/>
                  </a:lnTo>
                  <a:lnTo>
                    <a:pt x="25" y="399"/>
                  </a:lnTo>
                  <a:lnTo>
                    <a:pt x="19" y="420"/>
                  </a:lnTo>
                  <a:lnTo>
                    <a:pt x="14" y="442"/>
                  </a:lnTo>
                  <a:lnTo>
                    <a:pt x="10" y="464"/>
                  </a:lnTo>
                  <a:lnTo>
                    <a:pt x="6" y="487"/>
                  </a:lnTo>
                  <a:lnTo>
                    <a:pt x="4" y="509"/>
                  </a:lnTo>
                  <a:lnTo>
                    <a:pt x="2" y="532"/>
                  </a:lnTo>
                  <a:lnTo>
                    <a:pt x="0" y="555"/>
                  </a:lnTo>
                  <a:lnTo>
                    <a:pt x="0" y="578"/>
                  </a:lnTo>
                  <a:lnTo>
                    <a:pt x="1" y="612"/>
                  </a:lnTo>
                  <a:lnTo>
                    <a:pt x="3" y="646"/>
                  </a:lnTo>
                  <a:lnTo>
                    <a:pt x="8" y="679"/>
                  </a:lnTo>
                  <a:lnTo>
                    <a:pt x="13" y="711"/>
                  </a:lnTo>
                  <a:lnTo>
                    <a:pt x="21" y="743"/>
                  </a:lnTo>
                  <a:lnTo>
                    <a:pt x="29" y="774"/>
                  </a:lnTo>
                  <a:lnTo>
                    <a:pt x="40" y="805"/>
                  </a:lnTo>
                  <a:lnTo>
                    <a:pt x="52" y="835"/>
                  </a:lnTo>
                  <a:lnTo>
                    <a:pt x="65" y="864"/>
                  </a:lnTo>
                  <a:lnTo>
                    <a:pt x="80" y="893"/>
                  </a:lnTo>
                  <a:lnTo>
                    <a:pt x="95" y="920"/>
                  </a:lnTo>
                  <a:lnTo>
                    <a:pt x="112" y="946"/>
                  </a:lnTo>
                  <a:lnTo>
                    <a:pt x="131" y="973"/>
                  </a:lnTo>
                  <a:lnTo>
                    <a:pt x="151" y="997"/>
                  </a:lnTo>
                  <a:lnTo>
                    <a:pt x="171" y="1021"/>
                  </a:lnTo>
                  <a:lnTo>
                    <a:pt x="193" y="1044"/>
                  </a:lnTo>
                  <a:lnTo>
                    <a:pt x="216" y="1066"/>
                  </a:lnTo>
                  <a:lnTo>
                    <a:pt x="240" y="1087"/>
                  </a:lnTo>
                  <a:lnTo>
                    <a:pt x="264" y="1106"/>
                  </a:lnTo>
                  <a:lnTo>
                    <a:pt x="291" y="1124"/>
                  </a:lnTo>
                  <a:lnTo>
                    <a:pt x="317" y="1142"/>
                  </a:lnTo>
                  <a:lnTo>
                    <a:pt x="345" y="1158"/>
                  </a:lnTo>
                  <a:lnTo>
                    <a:pt x="374" y="1172"/>
                  </a:lnTo>
                  <a:lnTo>
                    <a:pt x="402" y="1185"/>
                  </a:lnTo>
                  <a:lnTo>
                    <a:pt x="432" y="1197"/>
                  </a:lnTo>
                  <a:lnTo>
                    <a:pt x="463" y="1207"/>
                  </a:lnTo>
                  <a:lnTo>
                    <a:pt x="494" y="1217"/>
                  </a:lnTo>
                  <a:lnTo>
                    <a:pt x="526" y="1224"/>
                  </a:lnTo>
                  <a:lnTo>
                    <a:pt x="559" y="1230"/>
                  </a:lnTo>
                  <a:lnTo>
                    <a:pt x="591" y="1234"/>
                  </a:lnTo>
                  <a:lnTo>
                    <a:pt x="625" y="1236"/>
                  </a:lnTo>
                  <a:lnTo>
                    <a:pt x="659" y="1237"/>
                  </a:lnTo>
                  <a:lnTo>
                    <a:pt x="686" y="1237"/>
                  </a:lnTo>
                  <a:lnTo>
                    <a:pt x="714" y="1235"/>
                  </a:lnTo>
                  <a:lnTo>
                    <a:pt x="740" y="1232"/>
                  </a:lnTo>
                  <a:lnTo>
                    <a:pt x="767" y="1228"/>
                  </a:lnTo>
                  <a:lnTo>
                    <a:pt x="793" y="1224"/>
                  </a:lnTo>
                  <a:lnTo>
                    <a:pt x="819" y="1218"/>
                  </a:lnTo>
                  <a:lnTo>
                    <a:pt x="844" y="1210"/>
                  </a:lnTo>
                  <a:lnTo>
                    <a:pt x="870" y="1202"/>
                  </a:lnTo>
                  <a:lnTo>
                    <a:pt x="891" y="1180"/>
                  </a:lnTo>
                  <a:lnTo>
                    <a:pt x="911" y="1154"/>
                  </a:lnTo>
                  <a:lnTo>
                    <a:pt x="931" y="1126"/>
                  </a:lnTo>
                  <a:lnTo>
                    <a:pt x="937" y="1118"/>
                  </a:lnTo>
                  <a:lnTo>
                    <a:pt x="922" y="1126"/>
                  </a:lnTo>
                  <a:lnTo>
                    <a:pt x="906" y="1134"/>
                  </a:lnTo>
                  <a:lnTo>
                    <a:pt x="890" y="1141"/>
                  </a:lnTo>
                  <a:lnTo>
                    <a:pt x="873" y="1148"/>
                  </a:lnTo>
                  <a:lnTo>
                    <a:pt x="856" y="1154"/>
                  </a:lnTo>
                  <a:lnTo>
                    <a:pt x="839" y="1159"/>
                  </a:lnTo>
                  <a:lnTo>
                    <a:pt x="822" y="1164"/>
                  </a:lnTo>
                  <a:lnTo>
                    <a:pt x="805" y="1169"/>
                  </a:lnTo>
                  <a:lnTo>
                    <a:pt x="787" y="1173"/>
                  </a:lnTo>
                  <a:lnTo>
                    <a:pt x="769" y="1176"/>
                  </a:lnTo>
                  <a:lnTo>
                    <a:pt x="751" y="1179"/>
                  </a:lnTo>
                  <a:lnTo>
                    <a:pt x="733" y="1182"/>
                  </a:lnTo>
                  <a:lnTo>
                    <a:pt x="715" y="1184"/>
                  </a:lnTo>
                  <a:lnTo>
                    <a:pt x="697" y="1185"/>
                  </a:lnTo>
                  <a:lnTo>
                    <a:pt x="677" y="1186"/>
                  </a:lnTo>
                  <a:lnTo>
                    <a:pt x="659" y="1186"/>
                  </a:lnTo>
                  <a:lnTo>
                    <a:pt x="628" y="1185"/>
                  </a:lnTo>
                  <a:lnTo>
                    <a:pt x="596" y="1183"/>
                  </a:lnTo>
                  <a:lnTo>
                    <a:pt x="566" y="1179"/>
                  </a:lnTo>
                  <a:lnTo>
                    <a:pt x="537" y="1174"/>
                  </a:lnTo>
                  <a:lnTo>
                    <a:pt x="507" y="1167"/>
                  </a:lnTo>
                  <a:lnTo>
                    <a:pt x="478" y="1159"/>
                  </a:lnTo>
                  <a:lnTo>
                    <a:pt x="449" y="1150"/>
                  </a:lnTo>
                  <a:lnTo>
                    <a:pt x="422" y="1139"/>
                  </a:lnTo>
                  <a:lnTo>
                    <a:pt x="395" y="1126"/>
                  </a:lnTo>
                  <a:lnTo>
                    <a:pt x="368" y="1113"/>
                  </a:lnTo>
                  <a:lnTo>
                    <a:pt x="343" y="1098"/>
                  </a:lnTo>
                  <a:lnTo>
                    <a:pt x="319" y="1082"/>
                  </a:lnTo>
                  <a:lnTo>
                    <a:pt x="295" y="1066"/>
                  </a:lnTo>
                  <a:lnTo>
                    <a:pt x="272" y="1048"/>
                  </a:lnTo>
                  <a:lnTo>
                    <a:pt x="250" y="1028"/>
                  </a:lnTo>
                  <a:lnTo>
                    <a:pt x="229" y="1008"/>
                  </a:lnTo>
                  <a:lnTo>
                    <a:pt x="208" y="987"/>
                  </a:lnTo>
                  <a:lnTo>
                    <a:pt x="189" y="966"/>
                  </a:lnTo>
                  <a:lnTo>
                    <a:pt x="171" y="942"/>
                  </a:lnTo>
                  <a:lnTo>
                    <a:pt x="155" y="918"/>
                  </a:lnTo>
                  <a:lnTo>
                    <a:pt x="139" y="894"/>
                  </a:lnTo>
                  <a:lnTo>
                    <a:pt x="124" y="868"/>
                  </a:lnTo>
                  <a:lnTo>
                    <a:pt x="110" y="842"/>
                  </a:lnTo>
                  <a:lnTo>
                    <a:pt x="98" y="815"/>
                  </a:lnTo>
                  <a:lnTo>
                    <a:pt x="88" y="787"/>
                  </a:lnTo>
                  <a:lnTo>
                    <a:pt x="78" y="759"/>
                  </a:lnTo>
                  <a:lnTo>
                    <a:pt x="70" y="731"/>
                  </a:lnTo>
                  <a:lnTo>
                    <a:pt x="63" y="701"/>
                  </a:lnTo>
                  <a:lnTo>
                    <a:pt x="58" y="671"/>
                  </a:lnTo>
                  <a:lnTo>
                    <a:pt x="54" y="641"/>
                  </a:lnTo>
                  <a:lnTo>
                    <a:pt x="52" y="609"/>
                  </a:lnTo>
                  <a:lnTo>
                    <a:pt x="51" y="578"/>
                  </a:lnTo>
                  <a:lnTo>
                    <a:pt x="52" y="554"/>
                  </a:lnTo>
                  <a:lnTo>
                    <a:pt x="53" y="529"/>
                  </a:lnTo>
                  <a:lnTo>
                    <a:pt x="56" y="505"/>
                  </a:lnTo>
                  <a:lnTo>
                    <a:pt x="59" y="481"/>
                  </a:lnTo>
                  <a:lnTo>
                    <a:pt x="63" y="456"/>
                  </a:lnTo>
                  <a:lnTo>
                    <a:pt x="68" y="433"/>
                  </a:lnTo>
                  <a:lnTo>
                    <a:pt x="74" y="410"/>
                  </a:lnTo>
                  <a:lnTo>
                    <a:pt x="81" y="388"/>
                  </a:lnTo>
                  <a:lnTo>
                    <a:pt x="89" y="365"/>
                  </a:lnTo>
                  <a:lnTo>
                    <a:pt x="98" y="343"/>
                  </a:lnTo>
                  <a:lnTo>
                    <a:pt x="107" y="322"/>
                  </a:lnTo>
                  <a:lnTo>
                    <a:pt x="117" y="300"/>
                  </a:lnTo>
                  <a:lnTo>
                    <a:pt x="129" y="280"/>
                  </a:lnTo>
                  <a:lnTo>
                    <a:pt x="141" y="260"/>
                  </a:lnTo>
                  <a:lnTo>
                    <a:pt x="153" y="241"/>
                  </a:lnTo>
                  <a:lnTo>
                    <a:pt x="166" y="222"/>
                  </a:lnTo>
                  <a:lnTo>
                    <a:pt x="180" y="203"/>
                  </a:lnTo>
                  <a:lnTo>
                    <a:pt x="195" y="185"/>
                  </a:lnTo>
                  <a:lnTo>
                    <a:pt x="211" y="168"/>
                  </a:lnTo>
                  <a:lnTo>
                    <a:pt x="227" y="151"/>
                  </a:lnTo>
                  <a:lnTo>
                    <a:pt x="243" y="134"/>
                  </a:lnTo>
                  <a:lnTo>
                    <a:pt x="260" y="119"/>
                  </a:lnTo>
                  <a:lnTo>
                    <a:pt x="277" y="104"/>
                  </a:lnTo>
                  <a:lnTo>
                    <a:pt x="297" y="90"/>
                  </a:lnTo>
                  <a:lnTo>
                    <a:pt x="315" y="77"/>
                  </a:lnTo>
                  <a:lnTo>
                    <a:pt x="334" y="64"/>
                  </a:lnTo>
                  <a:lnTo>
                    <a:pt x="354" y="51"/>
                  </a:lnTo>
                  <a:lnTo>
                    <a:pt x="375" y="40"/>
                  </a:lnTo>
                  <a:lnTo>
                    <a:pt x="396" y="30"/>
                  </a:lnTo>
                  <a:lnTo>
                    <a:pt x="417" y="20"/>
                  </a:lnTo>
                  <a:lnTo>
                    <a:pt x="438" y="11"/>
                  </a:lnTo>
                  <a:lnTo>
                    <a:pt x="461" y="3"/>
                  </a:lnTo>
                  <a:lnTo>
                    <a:pt x="456" y="3"/>
                  </a:lnTo>
                  <a:lnTo>
                    <a:pt x="422" y="0"/>
                  </a:lnTo>
                  <a:lnTo>
                    <a:pt x="386" y="0"/>
                  </a:lnTo>
                  <a:lnTo>
                    <a:pt x="350" y="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9747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3" name="Freeform 1330"/>
            <p:cNvSpPr>
              <a:spLocks/>
            </p:cNvSpPr>
            <p:nvPr/>
          </p:nvSpPr>
          <p:spPr bwMode="auto">
            <a:xfrm>
              <a:off x="4371" y="3013"/>
              <a:ext cx="314" cy="403"/>
            </a:xfrm>
            <a:custGeom>
              <a:avLst/>
              <a:gdLst>
                <a:gd name="T0" fmla="*/ 0 w 942"/>
                <a:gd name="T1" fmla="*/ 0 h 1211"/>
                <a:gd name="T2" fmla="*/ 0 w 942"/>
                <a:gd name="T3" fmla="*/ 0 h 1211"/>
                <a:gd name="T4" fmla="*/ 0 w 942"/>
                <a:gd name="T5" fmla="*/ 0 h 1211"/>
                <a:gd name="T6" fmla="*/ 0 w 942"/>
                <a:gd name="T7" fmla="*/ 0 h 1211"/>
                <a:gd name="T8" fmla="*/ 0 w 942"/>
                <a:gd name="T9" fmla="*/ 0 h 1211"/>
                <a:gd name="T10" fmla="*/ 0 w 942"/>
                <a:gd name="T11" fmla="*/ 0 h 1211"/>
                <a:gd name="T12" fmla="*/ 0 w 942"/>
                <a:gd name="T13" fmla="*/ 0 h 1211"/>
                <a:gd name="T14" fmla="*/ 0 w 942"/>
                <a:gd name="T15" fmla="*/ 0 h 1211"/>
                <a:gd name="T16" fmla="*/ 0 w 942"/>
                <a:gd name="T17" fmla="*/ 0 h 1211"/>
                <a:gd name="T18" fmla="*/ 0 w 942"/>
                <a:gd name="T19" fmla="*/ 0 h 1211"/>
                <a:gd name="T20" fmla="*/ 0 w 942"/>
                <a:gd name="T21" fmla="*/ 0 h 1211"/>
                <a:gd name="T22" fmla="*/ 0 w 942"/>
                <a:gd name="T23" fmla="*/ 0 h 1211"/>
                <a:gd name="T24" fmla="*/ 0 w 942"/>
                <a:gd name="T25" fmla="*/ 0 h 1211"/>
                <a:gd name="T26" fmla="*/ 0 w 942"/>
                <a:gd name="T27" fmla="*/ 0 h 1211"/>
                <a:gd name="T28" fmla="*/ 0 w 942"/>
                <a:gd name="T29" fmla="*/ 0 h 1211"/>
                <a:gd name="T30" fmla="*/ 0 w 942"/>
                <a:gd name="T31" fmla="*/ 0 h 1211"/>
                <a:gd name="T32" fmla="*/ 0 w 942"/>
                <a:gd name="T33" fmla="*/ 0 h 1211"/>
                <a:gd name="T34" fmla="*/ 0 w 942"/>
                <a:gd name="T35" fmla="*/ 0 h 1211"/>
                <a:gd name="T36" fmla="*/ 0 w 942"/>
                <a:gd name="T37" fmla="*/ 0 h 1211"/>
                <a:gd name="T38" fmla="*/ 0 w 942"/>
                <a:gd name="T39" fmla="*/ 0 h 1211"/>
                <a:gd name="T40" fmla="*/ 0 w 942"/>
                <a:gd name="T41" fmla="*/ 0 h 1211"/>
                <a:gd name="T42" fmla="*/ 0 w 942"/>
                <a:gd name="T43" fmla="*/ 0 h 1211"/>
                <a:gd name="T44" fmla="*/ 0 w 942"/>
                <a:gd name="T45" fmla="*/ 0 h 1211"/>
                <a:gd name="T46" fmla="*/ 0 w 942"/>
                <a:gd name="T47" fmla="*/ 0 h 1211"/>
                <a:gd name="T48" fmla="*/ 0 w 942"/>
                <a:gd name="T49" fmla="*/ 0 h 1211"/>
                <a:gd name="T50" fmla="*/ 0 w 942"/>
                <a:gd name="T51" fmla="*/ 0 h 1211"/>
                <a:gd name="T52" fmla="*/ 0 w 942"/>
                <a:gd name="T53" fmla="*/ 0 h 1211"/>
                <a:gd name="T54" fmla="*/ 0 w 942"/>
                <a:gd name="T55" fmla="*/ 0 h 1211"/>
                <a:gd name="T56" fmla="*/ 0 w 942"/>
                <a:gd name="T57" fmla="*/ 0 h 1211"/>
                <a:gd name="T58" fmla="*/ 0 w 942"/>
                <a:gd name="T59" fmla="*/ 0 h 1211"/>
                <a:gd name="T60" fmla="*/ 0 w 942"/>
                <a:gd name="T61" fmla="*/ 0 h 1211"/>
                <a:gd name="T62" fmla="*/ 0 w 942"/>
                <a:gd name="T63" fmla="*/ 0 h 1211"/>
                <a:gd name="T64" fmla="*/ 0 w 942"/>
                <a:gd name="T65" fmla="*/ 0 h 1211"/>
                <a:gd name="T66" fmla="*/ 0 w 942"/>
                <a:gd name="T67" fmla="*/ 0 h 1211"/>
                <a:gd name="T68" fmla="*/ 0 w 942"/>
                <a:gd name="T69" fmla="*/ 0 h 1211"/>
                <a:gd name="T70" fmla="*/ 0 w 942"/>
                <a:gd name="T71" fmla="*/ 0 h 1211"/>
                <a:gd name="T72" fmla="*/ 0 w 942"/>
                <a:gd name="T73" fmla="*/ 0 h 1211"/>
                <a:gd name="T74" fmla="*/ 0 w 942"/>
                <a:gd name="T75" fmla="*/ 0 h 1211"/>
                <a:gd name="T76" fmla="*/ 0 w 942"/>
                <a:gd name="T77" fmla="*/ 0 h 1211"/>
                <a:gd name="T78" fmla="*/ 0 w 942"/>
                <a:gd name="T79" fmla="*/ 0 h 1211"/>
                <a:gd name="T80" fmla="*/ 0 w 942"/>
                <a:gd name="T81" fmla="*/ 0 h 1211"/>
                <a:gd name="T82" fmla="*/ 0 w 942"/>
                <a:gd name="T83" fmla="*/ 0 h 1211"/>
                <a:gd name="T84" fmla="*/ 0 w 942"/>
                <a:gd name="T85" fmla="*/ 0 h 1211"/>
                <a:gd name="T86" fmla="*/ 0 w 942"/>
                <a:gd name="T87" fmla="*/ 0 h 1211"/>
                <a:gd name="T88" fmla="*/ 0 w 942"/>
                <a:gd name="T89" fmla="*/ 0 h 1211"/>
                <a:gd name="T90" fmla="*/ 0 w 942"/>
                <a:gd name="T91" fmla="*/ 0 h 1211"/>
                <a:gd name="T92" fmla="*/ 0 w 942"/>
                <a:gd name="T93" fmla="*/ 0 h 1211"/>
                <a:gd name="T94" fmla="*/ 0 w 942"/>
                <a:gd name="T95" fmla="*/ 0 h 1211"/>
                <a:gd name="T96" fmla="*/ 0 w 942"/>
                <a:gd name="T97" fmla="*/ 0 h 1211"/>
                <a:gd name="T98" fmla="*/ 0 w 942"/>
                <a:gd name="T99" fmla="*/ 0 h 1211"/>
                <a:gd name="T100" fmla="*/ 0 w 942"/>
                <a:gd name="T101" fmla="*/ 0 h 1211"/>
                <a:gd name="T102" fmla="*/ 0 w 942"/>
                <a:gd name="T103" fmla="*/ 0 h 1211"/>
                <a:gd name="T104" fmla="*/ 0 w 942"/>
                <a:gd name="T105" fmla="*/ 0 h 12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42"/>
                <a:gd name="T160" fmla="*/ 0 h 1211"/>
                <a:gd name="T161" fmla="*/ 942 w 942"/>
                <a:gd name="T162" fmla="*/ 1211 h 12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42" h="1211">
                  <a:moveTo>
                    <a:pt x="377" y="0"/>
                  </a:moveTo>
                  <a:lnTo>
                    <a:pt x="356" y="9"/>
                  </a:lnTo>
                  <a:lnTo>
                    <a:pt x="335" y="19"/>
                  </a:lnTo>
                  <a:lnTo>
                    <a:pt x="316" y="30"/>
                  </a:lnTo>
                  <a:lnTo>
                    <a:pt x="297" y="42"/>
                  </a:lnTo>
                  <a:lnTo>
                    <a:pt x="278" y="55"/>
                  </a:lnTo>
                  <a:lnTo>
                    <a:pt x="259" y="68"/>
                  </a:lnTo>
                  <a:lnTo>
                    <a:pt x="241" y="81"/>
                  </a:lnTo>
                  <a:lnTo>
                    <a:pt x="224" y="95"/>
                  </a:lnTo>
                  <a:lnTo>
                    <a:pt x="208" y="110"/>
                  </a:lnTo>
                  <a:lnTo>
                    <a:pt x="191" y="125"/>
                  </a:lnTo>
                  <a:lnTo>
                    <a:pt x="175" y="142"/>
                  </a:lnTo>
                  <a:lnTo>
                    <a:pt x="160" y="158"/>
                  </a:lnTo>
                  <a:lnTo>
                    <a:pt x="145" y="175"/>
                  </a:lnTo>
                  <a:lnTo>
                    <a:pt x="132" y="192"/>
                  </a:lnTo>
                  <a:lnTo>
                    <a:pt x="118" y="210"/>
                  </a:lnTo>
                  <a:lnTo>
                    <a:pt x="106" y="229"/>
                  </a:lnTo>
                  <a:lnTo>
                    <a:pt x="93" y="248"/>
                  </a:lnTo>
                  <a:lnTo>
                    <a:pt x="82" y="267"/>
                  </a:lnTo>
                  <a:lnTo>
                    <a:pt x="71" y="287"/>
                  </a:lnTo>
                  <a:lnTo>
                    <a:pt x="61" y="308"/>
                  </a:lnTo>
                  <a:lnTo>
                    <a:pt x="52" y="329"/>
                  </a:lnTo>
                  <a:lnTo>
                    <a:pt x="43" y="349"/>
                  </a:lnTo>
                  <a:lnTo>
                    <a:pt x="35" y="371"/>
                  </a:lnTo>
                  <a:lnTo>
                    <a:pt x="28" y="393"/>
                  </a:lnTo>
                  <a:lnTo>
                    <a:pt x="21" y="415"/>
                  </a:lnTo>
                  <a:lnTo>
                    <a:pt x="16" y="437"/>
                  </a:lnTo>
                  <a:lnTo>
                    <a:pt x="11" y="460"/>
                  </a:lnTo>
                  <a:lnTo>
                    <a:pt x="7" y="484"/>
                  </a:lnTo>
                  <a:lnTo>
                    <a:pt x="4" y="507"/>
                  </a:lnTo>
                  <a:lnTo>
                    <a:pt x="2" y="530"/>
                  </a:lnTo>
                  <a:lnTo>
                    <a:pt x="1" y="555"/>
                  </a:lnTo>
                  <a:lnTo>
                    <a:pt x="0" y="578"/>
                  </a:lnTo>
                  <a:lnTo>
                    <a:pt x="1" y="611"/>
                  </a:lnTo>
                  <a:lnTo>
                    <a:pt x="3" y="643"/>
                  </a:lnTo>
                  <a:lnTo>
                    <a:pt x="7" y="675"/>
                  </a:lnTo>
                  <a:lnTo>
                    <a:pt x="13" y="706"/>
                  </a:lnTo>
                  <a:lnTo>
                    <a:pt x="20" y="737"/>
                  </a:lnTo>
                  <a:lnTo>
                    <a:pt x="29" y="767"/>
                  </a:lnTo>
                  <a:lnTo>
                    <a:pt x="39" y="796"/>
                  </a:lnTo>
                  <a:lnTo>
                    <a:pt x="50" y="825"/>
                  </a:lnTo>
                  <a:lnTo>
                    <a:pt x="63" y="853"/>
                  </a:lnTo>
                  <a:lnTo>
                    <a:pt x="77" y="880"/>
                  </a:lnTo>
                  <a:lnTo>
                    <a:pt x="92" y="907"/>
                  </a:lnTo>
                  <a:lnTo>
                    <a:pt x="109" y="932"/>
                  </a:lnTo>
                  <a:lnTo>
                    <a:pt x="126" y="957"/>
                  </a:lnTo>
                  <a:lnTo>
                    <a:pt x="145" y="981"/>
                  </a:lnTo>
                  <a:lnTo>
                    <a:pt x="165" y="1004"/>
                  </a:lnTo>
                  <a:lnTo>
                    <a:pt x="186" y="1026"/>
                  </a:lnTo>
                  <a:lnTo>
                    <a:pt x="208" y="1048"/>
                  </a:lnTo>
                  <a:lnTo>
                    <a:pt x="231" y="1067"/>
                  </a:lnTo>
                  <a:lnTo>
                    <a:pt x="254" y="1086"/>
                  </a:lnTo>
                  <a:lnTo>
                    <a:pt x="280" y="1103"/>
                  </a:lnTo>
                  <a:lnTo>
                    <a:pt x="305" y="1120"/>
                  </a:lnTo>
                  <a:lnTo>
                    <a:pt x="332" y="1136"/>
                  </a:lnTo>
                  <a:lnTo>
                    <a:pt x="359" y="1149"/>
                  </a:lnTo>
                  <a:lnTo>
                    <a:pt x="387" y="1162"/>
                  </a:lnTo>
                  <a:lnTo>
                    <a:pt x="416" y="1173"/>
                  </a:lnTo>
                  <a:lnTo>
                    <a:pt x="446" y="1183"/>
                  </a:lnTo>
                  <a:lnTo>
                    <a:pt x="475" y="1191"/>
                  </a:lnTo>
                  <a:lnTo>
                    <a:pt x="506" y="1198"/>
                  </a:lnTo>
                  <a:lnTo>
                    <a:pt x="537" y="1204"/>
                  </a:lnTo>
                  <a:lnTo>
                    <a:pt x="569" y="1208"/>
                  </a:lnTo>
                  <a:lnTo>
                    <a:pt x="602" y="1210"/>
                  </a:lnTo>
                  <a:lnTo>
                    <a:pt x="634" y="1211"/>
                  </a:lnTo>
                  <a:lnTo>
                    <a:pt x="666" y="1210"/>
                  </a:lnTo>
                  <a:lnTo>
                    <a:pt x="699" y="1208"/>
                  </a:lnTo>
                  <a:lnTo>
                    <a:pt x="730" y="1204"/>
                  </a:lnTo>
                  <a:lnTo>
                    <a:pt x="762" y="1198"/>
                  </a:lnTo>
                  <a:lnTo>
                    <a:pt x="792" y="1191"/>
                  </a:lnTo>
                  <a:lnTo>
                    <a:pt x="822" y="1183"/>
                  </a:lnTo>
                  <a:lnTo>
                    <a:pt x="852" y="1173"/>
                  </a:lnTo>
                  <a:lnTo>
                    <a:pt x="880" y="1162"/>
                  </a:lnTo>
                  <a:lnTo>
                    <a:pt x="886" y="1154"/>
                  </a:lnTo>
                  <a:lnTo>
                    <a:pt x="906" y="1126"/>
                  </a:lnTo>
                  <a:lnTo>
                    <a:pt x="927" y="1099"/>
                  </a:lnTo>
                  <a:lnTo>
                    <a:pt x="942" y="1073"/>
                  </a:lnTo>
                  <a:lnTo>
                    <a:pt x="925" y="1083"/>
                  </a:lnTo>
                  <a:lnTo>
                    <a:pt x="907" y="1093"/>
                  </a:lnTo>
                  <a:lnTo>
                    <a:pt x="890" y="1102"/>
                  </a:lnTo>
                  <a:lnTo>
                    <a:pt x="872" y="1110"/>
                  </a:lnTo>
                  <a:lnTo>
                    <a:pt x="854" y="1118"/>
                  </a:lnTo>
                  <a:lnTo>
                    <a:pt x="835" y="1125"/>
                  </a:lnTo>
                  <a:lnTo>
                    <a:pt x="816" y="1132"/>
                  </a:lnTo>
                  <a:lnTo>
                    <a:pt x="797" y="1138"/>
                  </a:lnTo>
                  <a:lnTo>
                    <a:pt x="777" y="1143"/>
                  </a:lnTo>
                  <a:lnTo>
                    <a:pt x="758" y="1148"/>
                  </a:lnTo>
                  <a:lnTo>
                    <a:pt x="737" y="1152"/>
                  </a:lnTo>
                  <a:lnTo>
                    <a:pt x="717" y="1155"/>
                  </a:lnTo>
                  <a:lnTo>
                    <a:pt x="697" y="1158"/>
                  </a:lnTo>
                  <a:lnTo>
                    <a:pt x="676" y="1160"/>
                  </a:lnTo>
                  <a:lnTo>
                    <a:pt x="655" y="1161"/>
                  </a:lnTo>
                  <a:lnTo>
                    <a:pt x="634" y="1161"/>
                  </a:lnTo>
                  <a:lnTo>
                    <a:pt x="604" y="1160"/>
                  </a:lnTo>
                  <a:lnTo>
                    <a:pt x="574" y="1158"/>
                  </a:lnTo>
                  <a:lnTo>
                    <a:pt x="545" y="1154"/>
                  </a:lnTo>
                  <a:lnTo>
                    <a:pt x="517" y="1149"/>
                  </a:lnTo>
                  <a:lnTo>
                    <a:pt x="488" y="1143"/>
                  </a:lnTo>
                  <a:lnTo>
                    <a:pt x="461" y="1135"/>
                  </a:lnTo>
                  <a:lnTo>
                    <a:pt x="434" y="1125"/>
                  </a:lnTo>
                  <a:lnTo>
                    <a:pt x="407" y="1115"/>
                  </a:lnTo>
                  <a:lnTo>
                    <a:pt x="381" y="1103"/>
                  </a:lnTo>
                  <a:lnTo>
                    <a:pt x="356" y="1091"/>
                  </a:lnTo>
                  <a:lnTo>
                    <a:pt x="331" y="1077"/>
                  </a:lnTo>
                  <a:lnTo>
                    <a:pt x="308" y="1062"/>
                  </a:lnTo>
                  <a:lnTo>
                    <a:pt x="285" y="1045"/>
                  </a:lnTo>
                  <a:lnTo>
                    <a:pt x="263" y="1028"/>
                  </a:lnTo>
                  <a:lnTo>
                    <a:pt x="242" y="1010"/>
                  </a:lnTo>
                  <a:lnTo>
                    <a:pt x="222" y="990"/>
                  </a:lnTo>
                  <a:lnTo>
                    <a:pt x="203" y="970"/>
                  </a:lnTo>
                  <a:lnTo>
                    <a:pt x="185" y="949"/>
                  </a:lnTo>
                  <a:lnTo>
                    <a:pt x="167" y="927"/>
                  </a:lnTo>
                  <a:lnTo>
                    <a:pt x="150" y="904"/>
                  </a:lnTo>
                  <a:lnTo>
                    <a:pt x="135" y="880"/>
                  </a:lnTo>
                  <a:lnTo>
                    <a:pt x="122" y="856"/>
                  </a:lnTo>
                  <a:lnTo>
                    <a:pt x="109" y="831"/>
                  </a:lnTo>
                  <a:lnTo>
                    <a:pt x="96" y="806"/>
                  </a:lnTo>
                  <a:lnTo>
                    <a:pt x="86" y="778"/>
                  </a:lnTo>
                  <a:lnTo>
                    <a:pt x="77" y="752"/>
                  </a:lnTo>
                  <a:lnTo>
                    <a:pt x="69" y="724"/>
                  </a:lnTo>
                  <a:lnTo>
                    <a:pt x="63" y="695"/>
                  </a:lnTo>
                  <a:lnTo>
                    <a:pt x="58" y="667"/>
                  </a:lnTo>
                  <a:lnTo>
                    <a:pt x="54" y="638"/>
                  </a:lnTo>
                  <a:lnTo>
                    <a:pt x="52" y="608"/>
                  </a:lnTo>
                  <a:lnTo>
                    <a:pt x="51" y="578"/>
                  </a:lnTo>
                  <a:lnTo>
                    <a:pt x="52" y="553"/>
                  </a:lnTo>
                  <a:lnTo>
                    <a:pt x="53" y="527"/>
                  </a:lnTo>
                  <a:lnTo>
                    <a:pt x="56" y="503"/>
                  </a:lnTo>
                  <a:lnTo>
                    <a:pt x="60" y="478"/>
                  </a:lnTo>
                  <a:lnTo>
                    <a:pt x="64" y="453"/>
                  </a:lnTo>
                  <a:lnTo>
                    <a:pt x="70" y="430"/>
                  </a:lnTo>
                  <a:lnTo>
                    <a:pt x="77" y="407"/>
                  </a:lnTo>
                  <a:lnTo>
                    <a:pt x="84" y="383"/>
                  </a:lnTo>
                  <a:lnTo>
                    <a:pt x="93" y="360"/>
                  </a:lnTo>
                  <a:lnTo>
                    <a:pt x="102" y="339"/>
                  </a:lnTo>
                  <a:lnTo>
                    <a:pt x="113" y="317"/>
                  </a:lnTo>
                  <a:lnTo>
                    <a:pt x="124" y="295"/>
                  </a:lnTo>
                  <a:lnTo>
                    <a:pt x="136" y="275"/>
                  </a:lnTo>
                  <a:lnTo>
                    <a:pt x="149" y="255"/>
                  </a:lnTo>
                  <a:lnTo>
                    <a:pt x="162" y="236"/>
                  </a:lnTo>
                  <a:lnTo>
                    <a:pt x="177" y="216"/>
                  </a:lnTo>
                  <a:lnTo>
                    <a:pt x="193" y="198"/>
                  </a:lnTo>
                  <a:lnTo>
                    <a:pt x="208" y="180"/>
                  </a:lnTo>
                  <a:lnTo>
                    <a:pt x="225" y="163"/>
                  </a:lnTo>
                  <a:lnTo>
                    <a:pt x="242" y="147"/>
                  </a:lnTo>
                  <a:lnTo>
                    <a:pt x="260" y="131"/>
                  </a:lnTo>
                  <a:lnTo>
                    <a:pt x="279" y="116"/>
                  </a:lnTo>
                  <a:lnTo>
                    <a:pt x="298" y="102"/>
                  </a:lnTo>
                  <a:lnTo>
                    <a:pt x="317" y="89"/>
                  </a:lnTo>
                  <a:lnTo>
                    <a:pt x="337" y="77"/>
                  </a:lnTo>
                  <a:lnTo>
                    <a:pt x="359" y="65"/>
                  </a:lnTo>
                  <a:lnTo>
                    <a:pt x="380" y="54"/>
                  </a:lnTo>
                  <a:lnTo>
                    <a:pt x="402" y="43"/>
                  </a:lnTo>
                  <a:lnTo>
                    <a:pt x="424" y="34"/>
                  </a:lnTo>
                  <a:lnTo>
                    <a:pt x="447" y="26"/>
                  </a:lnTo>
                  <a:lnTo>
                    <a:pt x="470" y="19"/>
                  </a:lnTo>
                  <a:lnTo>
                    <a:pt x="494" y="13"/>
                  </a:lnTo>
                  <a:lnTo>
                    <a:pt x="464" y="7"/>
                  </a:lnTo>
                  <a:lnTo>
                    <a:pt x="431" y="3"/>
                  </a:lnTo>
                  <a:lnTo>
                    <a:pt x="397" y="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9A46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4" name="Freeform 1331"/>
            <p:cNvSpPr>
              <a:spLocks/>
            </p:cNvSpPr>
            <p:nvPr/>
          </p:nvSpPr>
          <p:spPr bwMode="auto">
            <a:xfrm>
              <a:off x="4380" y="3014"/>
              <a:ext cx="314" cy="394"/>
            </a:xfrm>
            <a:custGeom>
              <a:avLst/>
              <a:gdLst>
                <a:gd name="T0" fmla="*/ 0 w 943"/>
                <a:gd name="T1" fmla="*/ 0 h 1183"/>
                <a:gd name="T2" fmla="*/ 0 w 943"/>
                <a:gd name="T3" fmla="*/ 0 h 1183"/>
                <a:gd name="T4" fmla="*/ 0 w 943"/>
                <a:gd name="T5" fmla="*/ 0 h 1183"/>
                <a:gd name="T6" fmla="*/ 0 w 943"/>
                <a:gd name="T7" fmla="*/ 0 h 1183"/>
                <a:gd name="T8" fmla="*/ 0 w 943"/>
                <a:gd name="T9" fmla="*/ 0 h 1183"/>
                <a:gd name="T10" fmla="*/ 0 w 943"/>
                <a:gd name="T11" fmla="*/ 0 h 1183"/>
                <a:gd name="T12" fmla="*/ 0 w 943"/>
                <a:gd name="T13" fmla="*/ 0 h 1183"/>
                <a:gd name="T14" fmla="*/ 0 w 943"/>
                <a:gd name="T15" fmla="*/ 0 h 1183"/>
                <a:gd name="T16" fmla="*/ 0 w 943"/>
                <a:gd name="T17" fmla="*/ 0 h 1183"/>
                <a:gd name="T18" fmla="*/ 0 w 943"/>
                <a:gd name="T19" fmla="*/ 0 h 1183"/>
                <a:gd name="T20" fmla="*/ 0 w 943"/>
                <a:gd name="T21" fmla="*/ 0 h 1183"/>
                <a:gd name="T22" fmla="*/ 0 w 943"/>
                <a:gd name="T23" fmla="*/ 0 h 1183"/>
                <a:gd name="T24" fmla="*/ 0 w 943"/>
                <a:gd name="T25" fmla="*/ 0 h 1183"/>
                <a:gd name="T26" fmla="*/ 0 w 943"/>
                <a:gd name="T27" fmla="*/ 0 h 1183"/>
                <a:gd name="T28" fmla="*/ 0 w 943"/>
                <a:gd name="T29" fmla="*/ 0 h 1183"/>
                <a:gd name="T30" fmla="*/ 0 w 943"/>
                <a:gd name="T31" fmla="*/ 0 h 1183"/>
                <a:gd name="T32" fmla="*/ 0 w 943"/>
                <a:gd name="T33" fmla="*/ 0 h 1183"/>
                <a:gd name="T34" fmla="*/ 0 w 943"/>
                <a:gd name="T35" fmla="*/ 0 h 1183"/>
                <a:gd name="T36" fmla="*/ 0 w 943"/>
                <a:gd name="T37" fmla="*/ 0 h 1183"/>
                <a:gd name="T38" fmla="*/ 0 w 943"/>
                <a:gd name="T39" fmla="*/ 0 h 1183"/>
                <a:gd name="T40" fmla="*/ 0 w 943"/>
                <a:gd name="T41" fmla="*/ 0 h 1183"/>
                <a:gd name="T42" fmla="*/ 0 w 943"/>
                <a:gd name="T43" fmla="*/ 0 h 1183"/>
                <a:gd name="T44" fmla="*/ 0 w 943"/>
                <a:gd name="T45" fmla="*/ 0 h 1183"/>
                <a:gd name="T46" fmla="*/ 0 w 943"/>
                <a:gd name="T47" fmla="*/ 0 h 1183"/>
                <a:gd name="T48" fmla="*/ 0 w 943"/>
                <a:gd name="T49" fmla="*/ 0 h 1183"/>
                <a:gd name="T50" fmla="*/ 0 w 943"/>
                <a:gd name="T51" fmla="*/ 0 h 1183"/>
                <a:gd name="T52" fmla="*/ 0 w 943"/>
                <a:gd name="T53" fmla="*/ 0 h 1183"/>
                <a:gd name="T54" fmla="*/ 0 w 943"/>
                <a:gd name="T55" fmla="*/ 0 h 1183"/>
                <a:gd name="T56" fmla="*/ 0 w 943"/>
                <a:gd name="T57" fmla="*/ 0 h 1183"/>
                <a:gd name="T58" fmla="*/ 0 w 943"/>
                <a:gd name="T59" fmla="*/ 0 h 1183"/>
                <a:gd name="T60" fmla="*/ 0 w 943"/>
                <a:gd name="T61" fmla="*/ 0 h 1183"/>
                <a:gd name="T62" fmla="*/ 0 w 943"/>
                <a:gd name="T63" fmla="*/ 0 h 1183"/>
                <a:gd name="T64" fmla="*/ 0 w 943"/>
                <a:gd name="T65" fmla="*/ 0 h 1183"/>
                <a:gd name="T66" fmla="*/ 0 w 943"/>
                <a:gd name="T67" fmla="*/ 0 h 1183"/>
                <a:gd name="T68" fmla="*/ 0 w 943"/>
                <a:gd name="T69" fmla="*/ 0 h 1183"/>
                <a:gd name="T70" fmla="*/ 0 w 943"/>
                <a:gd name="T71" fmla="*/ 0 h 1183"/>
                <a:gd name="T72" fmla="*/ 0 w 943"/>
                <a:gd name="T73" fmla="*/ 0 h 1183"/>
                <a:gd name="T74" fmla="*/ 0 w 943"/>
                <a:gd name="T75" fmla="*/ 0 h 1183"/>
                <a:gd name="T76" fmla="*/ 0 w 943"/>
                <a:gd name="T77" fmla="*/ 0 h 1183"/>
                <a:gd name="T78" fmla="*/ 0 w 943"/>
                <a:gd name="T79" fmla="*/ 0 h 1183"/>
                <a:gd name="T80" fmla="*/ 0 w 943"/>
                <a:gd name="T81" fmla="*/ 0 h 1183"/>
                <a:gd name="T82" fmla="*/ 0 w 943"/>
                <a:gd name="T83" fmla="*/ 0 h 1183"/>
                <a:gd name="T84" fmla="*/ 0 w 943"/>
                <a:gd name="T85" fmla="*/ 0 h 1183"/>
                <a:gd name="T86" fmla="*/ 0 w 943"/>
                <a:gd name="T87" fmla="*/ 0 h 1183"/>
                <a:gd name="T88" fmla="*/ 0 w 943"/>
                <a:gd name="T89" fmla="*/ 0 h 1183"/>
                <a:gd name="T90" fmla="*/ 0 w 943"/>
                <a:gd name="T91" fmla="*/ 0 h 1183"/>
                <a:gd name="T92" fmla="*/ 0 w 943"/>
                <a:gd name="T93" fmla="*/ 0 h 1183"/>
                <a:gd name="T94" fmla="*/ 0 w 943"/>
                <a:gd name="T95" fmla="*/ 0 h 1183"/>
                <a:gd name="T96" fmla="*/ 0 w 943"/>
                <a:gd name="T97" fmla="*/ 0 h 1183"/>
                <a:gd name="T98" fmla="*/ 0 w 943"/>
                <a:gd name="T99" fmla="*/ 0 h 1183"/>
                <a:gd name="T100" fmla="*/ 0 w 943"/>
                <a:gd name="T101" fmla="*/ 0 h 1183"/>
                <a:gd name="T102" fmla="*/ 0 w 943"/>
                <a:gd name="T103" fmla="*/ 0 h 1183"/>
                <a:gd name="T104" fmla="*/ 0 w 943"/>
                <a:gd name="T105" fmla="*/ 0 h 1183"/>
                <a:gd name="T106" fmla="*/ 0 w 943"/>
                <a:gd name="T107" fmla="*/ 0 h 1183"/>
                <a:gd name="T108" fmla="*/ 0 w 943"/>
                <a:gd name="T109" fmla="*/ 0 h 1183"/>
                <a:gd name="T110" fmla="*/ 0 w 943"/>
                <a:gd name="T111" fmla="*/ 0 h 11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3"/>
                <a:gd name="T169" fmla="*/ 0 h 1183"/>
                <a:gd name="T170" fmla="*/ 943 w 943"/>
                <a:gd name="T171" fmla="*/ 1183 h 11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3" h="1183">
                  <a:moveTo>
                    <a:pt x="410" y="0"/>
                  </a:moveTo>
                  <a:lnTo>
                    <a:pt x="387" y="8"/>
                  </a:lnTo>
                  <a:lnTo>
                    <a:pt x="366" y="17"/>
                  </a:lnTo>
                  <a:lnTo>
                    <a:pt x="345" y="27"/>
                  </a:lnTo>
                  <a:lnTo>
                    <a:pt x="324" y="37"/>
                  </a:lnTo>
                  <a:lnTo>
                    <a:pt x="303" y="48"/>
                  </a:lnTo>
                  <a:lnTo>
                    <a:pt x="283" y="61"/>
                  </a:lnTo>
                  <a:lnTo>
                    <a:pt x="264" y="74"/>
                  </a:lnTo>
                  <a:lnTo>
                    <a:pt x="246" y="87"/>
                  </a:lnTo>
                  <a:lnTo>
                    <a:pt x="226" y="101"/>
                  </a:lnTo>
                  <a:lnTo>
                    <a:pt x="209" y="116"/>
                  </a:lnTo>
                  <a:lnTo>
                    <a:pt x="192" y="131"/>
                  </a:lnTo>
                  <a:lnTo>
                    <a:pt x="176" y="148"/>
                  </a:lnTo>
                  <a:lnTo>
                    <a:pt x="160" y="165"/>
                  </a:lnTo>
                  <a:lnTo>
                    <a:pt x="144" y="182"/>
                  </a:lnTo>
                  <a:lnTo>
                    <a:pt x="129" y="200"/>
                  </a:lnTo>
                  <a:lnTo>
                    <a:pt x="115" y="219"/>
                  </a:lnTo>
                  <a:lnTo>
                    <a:pt x="102" y="238"/>
                  </a:lnTo>
                  <a:lnTo>
                    <a:pt x="90" y="257"/>
                  </a:lnTo>
                  <a:lnTo>
                    <a:pt x="78" y="277"/>
                  </a:lnTo>
                  <a:lnTo>
                    <a:pt x="66" y="297"/>
                  </a:lnTo>
                  <a:lnTo>
                    <a:pt x="56" y="319"/>
                  </a:lnTo>
                  <a:lnTo>
                    <a:pt x="47" y="340"/>
                  </a:lnTo>
                  <a:lnTo>
                    <a:pt x="38" y="362"/>
                  </a:lnTo>
                  <a:lnTo>
                    <a:pt x="30" y="385"/>
                  </a:lnTo>
                  <a:lnTo>
                    <a:pt x="23" y="407"/>
                  </a:lnTo>
                  <a:lnTo>
                    <a:pt x="17" y="430"/>
                  </a:lnTo>
                  <a:lnTo>
                    <a:pt x="12" y="453"/>
                  </a:lnTo>
                  <a:lnTo>
                    <a:pt x="8" y="478"/>
                  </a:lnTo>
                  <a:lnTo>
                    <a:pt x="5" y="502"/>
                  </a:lnTo>
                  <a:lnTo>
                    <a:pt x="2" y="526"/>
                  </a:lnTo>
                  <a:lnTo>
                    <a:pt x="1" y="551"/>
                  </a:lnTo>
                  <a:lnTo>
                    <a:pt x="0" y="575"/>
                  </a:lnTo>
                  <a:lnTo>
                    <a:pt x="1" y="606"/>
                  </a:lnTo>
                  <a:lnTo>
                    <a:pt x="3" y="638"/>
                  </a:lnTo>
                  <a:lnTo>
                    <a:pt x="7" y="668"/>
                  </a:lnTo>
                  <a:lnTo>
                    <a:pt x="12" y="698"/>
                  </a:lnTo>
                  <a:lnTo>
                    <a:pt x="19" y="728"/>
                  </a:lnTo>
                  <a:lnTo>
                    <a:pt x="27" y="756"/>
                  </a:lnTo>
                  <a:lnTo>
                    <a:pt x="37" y="784"/>
                  </a:lnTo>
                  <a:lnTo>
                    <a:pt x="47" y="812"/>
                  </a:lnTo>
                  <a:lnTo>
                    <a:pt x="59" y="839"/>
                  </a:lnTo>
                  <a:lnTo>
                    <a:pt x="73" y="865"/>
                  </a:lnTo>
                  <a:lnTo>
                    <a:pt x="88" y="891"/>
                  </a:lnTo>
                  <a:lnTo>
                    <a:pt x="104" y="915"/>
                  </a:lnTo>
                  <a:lnTo>
                    <a:pt x="120" y="939"/>
                  </a:lnTo>
                  <a:lnTo>
                    <a:pt x="138" y="963"/>
                  </a:lnTo>
                  <a:lnTo>
                    <a:pt x="157" y="984"/>
                  </a:lnTo>
                  <a:lnTo>
                    <a:pt x="178" y="1005"/>
                  </a:lnTo>
                  <a:lnTo>
                    <a:pt x="199" y="1025"/>
                  </a:lnTo>
                  <a:lnTo>
                    <a:pt x="221" y="1045"/>
                  </a:lnTo>
                  <a:lnTo>
                    <a:pt x="244" y="1063"/>
                  </a:lnTo>
                  <a:lnTo>
                    <a:pt x="268" y="1079"/>
                  </a:lnTo>
                  <a:lnTo>
                    <a:pt x="292" y="1095"/>
                  </a:lnTo>
                  <a:lnTo>
                    <a:pt x="317" y="1110"/>
                  </a:lnTo>
                  <a:lnTo>
                    <a:pt x="344" y="1123"/>
                  </a:lnTo>
                  <a:lnTo>
                    <a:pt x="371" y="1136"/>
                  </a:lnTo>
                  <a:lnTo>
                    <a:pt x="398" y="1147"/>
                  </a:lnTo>
                  <a:lnTo>
                    <a:pt x="427" y="1156"/>
                  </a:lnTo>
                  <a:lnTo>
                    <a:pt x="456" y="1164"/>
                  </a:lnTo>
                  <a:lnTo>
                    <a:pt x="486" y="1171"/>
                  </a:lnTo>
                  <a:lnTo>
                    <a:pt x="515" y="1176"/>
                  </a:lnTo>
                  <a:lnTo>
                    <a:pt x="545" y="1180"/>
                  </a:lnTo>
                  <a:lnTo>
                    <a:pt x="577" y="1182"/>
                  </a:lnTo>
                  <a:lnTo>
                    <a:pt x="608" y="1183"/>
                  </a:lnTo>
                  <a:lnTo>
                    <a:pt x="626" y="1183"/>
                  </a:lnTo>
                  <a:lnTo>
                    <a:pt x="646" y="1182"/>
                  </a:lnTo>
                  <a:lnTo>
                    <a:pt x="664" y="1181"/>
                  </a:lnTo>
                  <a:lnTo>
                    <a:pt x="682" y="1179"/>
                  </a:lnTo>
                  <a:lnTo>
                    <a:pt x="700" y="1176"/>
                  </a:lnTo>
                  <a:lnTo>
                    <a:pt x="718" y="1173"/>
                  </a:lnTo>
                  <a:lnTo>
                    <a:pt x="736" y="1170"/>
                  </a:lnTo>
                  <a:lnTo>
                    <a:pt x="754" y="1166"/>
                  </a:lnTo>
                  <a:lnTo>
                    <a:pt x="771" y="1161"/>
                  </a:lnTo>
                  <a:lnTo>
                    <a:pt x="788" y="1156"/>
                  </a:lnTo>
                  <a:lnTo>
                    <a:pt x="805" y="1151"/>
                  </a:lnTo>
                  <a:lnTo>
                    <a:pt x="822" y="1145"/>
                  </a:lnTo>
                  <a:lnTo>
                    <a:pt x="839" y="1138"/>
                  </a:lnTo>
                  <a:lnTo>
                    <a:pt x="855" y="1131"/>
                  </a:lnTo>
                  <a:lnTo>
                    <a:pt x="871" y="1123"/>
                  </a:lnTo>
                  <a:lnTo>
                    <a:pt x="886" y="1115"/>
                  </a:lnTo>
                  <a:lnTo>
                    <a:pt x="901" y="1096"/>
                  </a:lnTo>
                  <a:lnTo>
                    <a:pt x="917" y="1068"/>
                  </a:lnTo>
                  <a:lnTo>
                    <a:pt x="934" y="1038"/>
                  </a:lnTo>
                  <a:lnTo>
                    <a:pt x="943" y="1020"/>
                  </a:lnTo>
                  <a:lnTo>
                    <a:pt x="925" y="1033"/>
                  </a:lnTo>
                  <a:lnTo>
                    <a:pt x="907" y="1046"/>
                  </a:lnTo>
                  <a:lnTo>
                    <a:pt x="889" y="1057"/>
                  </a:lnTo>
                  <a:lnTo>
                    <a:pt x="869" y="1068"/>
                  </a:lnTo>
                  <a:lnTo>
                    <a:pt x="849" y="1078"/>
                  </a:lnTo>
                  <a:lnTo>
                    <a:pt x="829" y="1087"/>
                  </a:lnTo>
                  <a:lnTo>
                    <a:pt x="809" y="1095"/>
                  </a:lnTo>
                  <a:lnTo>
                    <a:pt x="787" y="1103"/>
                  </a:lnTo>
                  <a:lnTo>
                    <a:pt x="766" y="1109"/>
                  </a:lnTo>
                  <a:lnTo>
                    <a:pt x="745" y="1115"/>
                  </a:lnTo>
                  <a:lnTo>
                    <a:pt x="722" y="1120"/>
                  </a:lnTo>
                  <a:lnTo>
                    <a:pt x="700" y="1124"/>
                  </a:lnTo>
                  <a:lnTo>
                    <a:pt x="678" y="1129"/>
                  </a:lnTo>
                  <a:lnTo>
                    <a:pt x="655" y="1131"/>
                  </a:lnTo>
                  <a:lnTo>
                    <a:pt x="631" y="1133"/>
                  </a:lnTo>
                  <a:lnTo>
                    <a:pt x="608" y="1133"/>
                  </a:lnTo>
                  <a:lnTo>
                    <a:pt x="579" y="1132"/>
                  </a:lnTo>
                  <a:lnTo>
                    <a:pt x="550" y="1130"/>
                  </a:lnTo>
                  <a:lnTo>
                    <a:pt x="523" y="1126"/>
                  </a:lnTo>
                  <a:lnTo>
                    <a:pt x="496" y="1121"/>
                  </a:lnTo>
                  <a:lnTo>
                    <a:pt x="468" y="1115"/>
                  </a:lnTo>
                  <a:lnTo>
                    <a:pt x="442" y="1107"/>
                  </a:lnTo>
                  <a:lnTo>
                    <a:pt x="416" y="1099"/>
                  </a:lnTo>
                  <a:lnTo>
                    <a:pt x="390" y="1089"/>
                  </a:lnTo>
                  <a:lnTo>
                    <a:pt x="366" y="1078"/>
                  </a:lnTo>
                  <a:lnTo>
                    <a:pt x="342" y="1066"/>
                  </a:lnTo>
                  <a:lnTo>
                    <a:pt x="318" y="1052"/>
                  </a:lnTo>
                  <a:lnTo>
                    <a:pt x="296" y="1037"/>
                  </a:lnTo>
                  <a:lnTo>
                    <a:pt x="274" y="1022"/>
                  </a:lnTo>
                  <a:lnTo>
                    <a:pt x="254" y="1005"/>
                  </a:lnTo>
                  <a:lnTo>
                    <a:pt x="233" y="988"/>
                  </a:lnTo>
                  <a:lnTo>
                    <a:pt x="213" y="970"/>
                  </a:lnTo>
                  <a:lnTo>
                    <a:pt x="195" y="950"/>
                  </a:lnTo>
                  <a:lnTo>
                    <a:pt x="178" y="930"/>
                  </a:lnTo>
                  <a:lnTo>
                    <a:pt x="162" y="909"/>
                  </a:lnTo>
                  <a:lnTo>
                    <a:pt x="145" y="887"/>
                  </a:lnTo>
                  <a:lnTo>
                    <a:pt x="131" y="864"/>
                  </a:lnTo>
                  <a:lnTo>
                    <a:pt x="118" y="841"/>
                  </a:lnTo>
                  <a:lnTo>
                    <a:pt x="105" y="817"/>
                  </a:lnTo>
                  <a:lnTo>
                    <a:pt x="94" y="792"/>
                  </a:lnTo>
                  <a:lnTo>
                    <a:pt x="85" y="767"/>
                  </a:lnTo>
                  <a:lnTo>
                    <a:pt x="75" y="741"/>
                  </a:lnTo>
                  <a:lnTo>
                    <a:pt x="68" y="715"/>
                  </a:lnTo>
                  <a:lnTo>
                    <a:pt x="61" y="687"/>
                  </a:lnTo>
                  <a:lnTo>
                    <a:pt x="57" y="660"/>
                  </a:lnTo>
                  <a:lnTo>
                    <a:pt x="53" y="633"/>
                  </a:lnTo>
                  <a:lnTo>
                    <a:pt x="51" y="604"/>
                  </a:lnTo>
                  <a:lnTo>
                    <a:pt x="50" y="575"/>
                  </a:lnTo>
                  <a:lnTo>
                    <a:pt x="51" y="550"/>
                  </a:lnTo>
                  <a:lnTo>
                    <a:pt x="53" y="523"/>
                  </a:lnTo>
                  <a:lnTo>
                    <a:pt x="55" y="498"/>
                  </a:lnTo>
                  <a:lnTo>
                    <a:pt x="59" y="473"/>
                  </a:lnTo>
                  <a:lnTo>
                    <a:pt x="65" y="448"/>
                  </a:lnTo>
                  <a:lnTo>
                    <a:pt x="71" y="424"/>
                  </a:lnTo>
                  <a:lnTo>
                    <a:pt x="79" y="400"/>
                  </a:lnTo>
                  <a:lnTo>
                    <a:pt x="87" y="376"/>
                  </a:lnTo>
                  <a:lnTo>
                    <a:pt x="97" y="353"/>
                  </a:lnTo>
                  <a:lnTo>
                    <a:pt x="107" y="331"/>
                  </a:lnTo>
                  <a:lnTo>
                    <a:pt x="118" y="310"/>
                  </a:lnTo>
                  <a:lnTo>
                    <a:pt x="130" y="288"/>
                  </a:lnTo>
                  <a:lnTo>
                    <a:pt x="143" y="267"/>
                  </a:lnTo>
                  <a:lnTo>
                    <a:pt x="157" y="247"/>
                  </a:lnTo>
                  <a:lnTo>
                    <a:pt x="172" y="228"/>
                  </a:lnTo>
                  <a:lnTo>
                    <a:pt x="188" y="209"/>
                  </a:lnTo>
                  <a:lnTo>
                    <a:pt x="204" y="191"/>
                  </a:lnTo>
                  <a:lnTo>
                    <a:pt x="221" y="174"/>
                  </a:lnTo>
                  <a:lnTo>
                    <a:pt x="240" y="158"/>
                  </a:lnTo>
                  <a:lnTo>
                    <a:pt x="258" y="142"/>
                  </a:lnTo>
                  <a:lnTo>
                    <a:pt x="277" y="126"/>
                  </a:lnTo>
                  <a:lnTo>
                    <a:pt x="297" y="112"/>
                  </a:lnTo>
                  <a:lnTo>
                    <a:pt x="317" y="99"/>
                  </a:lnTo>
                  <a:lnTo>
                    <a:pt x="339" y="87"/>
                  </a:lnTo>
                  <a:lnTo>
                    <a:pt x="361" y="76"/>
                  </a:lnTo>
                  <a:lnTo>
                    <a:pt x="383" y="66"/>
                  </a:lnTo>
                  <a:lnTo>
                    <a:pt x="406" y="56"/>
                  </a:lnTo>
                  <a:lnTo>
                    <a:pt x="429" y="47"/>
                  </a:lnTo>
                  <a:lnTo>
                    <a:pt x="453" y="40"/>
                  </a:lnTo>
                  <a:lnTo>
                    <a:pt x="477" y="33"/>
                  </a:lnTo>
                  <a:lnTo>
                    <a:pt x="502" y="28"/>
                  </a:lnTo>
                  <a:lnTo>
                    <a:pt x="527" y="24"/>
                  </a:lnTo>
                  <a:lnTo>
                    <a:pt x="506" y="18"/>
                  </a:lnTo>
                  <a:lnTo>
                    <a:pt x="472" y="10"/>
                  </a:lnTo>
                  <a:lnTo>
                    <a:pt x="438" y="4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9C45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5" name="Freeform 1332"/>
            <p:cNvSpPr>
              <a:spLocks/>
            </p:cNvSpPr>
            <p:nvPr/>
          </p:nvSpPr>
          <p:spPr bwMode="auto">
            <a:xfrm>
              <a:off x="4388" y="3017"/>
              <a:ext cx="314" cy="383"/>
            </a:xfrm>
            <a:custGeom>
              <a:avLst/>
              <a:gdLst>
                <a:gd name="T0" fmla="*/ 0 w 941"/>
                <a:gd name="T1" fmla="*/ 0 h 1148"/>
                <a:gd name="T2" fmla="*/ 0 w 941"/>
                <a:gd name="T3" fmla="*/ 0 h 1148"/>
                <a:gd name="T4" fmla="*/ 0 w 941"/>
                <a:gd name="T5" fmla="*/ 0 h 1148"/>
                <a:gd name="T6" fmla="*/ 0 w 941"/>
                <a:gd name="T7" fmla="*/ 0 h 1148"/>
                <a:gd name="T8" fmla="*/ 0 w 941"/>
                <a:gd name="T9" fmla="*/ 0 h 1148"/>
                <a:gd name="T10" fmla="*/ 0 w 941"/>
                <a:gd name="T11" fmla="*/ 0 h 1148"/>
                <a:gd name="T12" fmla="*/ 0 w 941"/>
                <a:gd name="T13" fmla="*/ 0 h 1148"/>
                <a:gd name="T14" fmla="*/ 0 w 941"/>
                <a:gd name="T15" fmla="*/ 0 h 1148"/>
                <a:gd name="T16" fmla="*/ 0 w 941"/>
                <a:gd name="T17" fmla="*/ 0 h 1148"/>
                <a:gd name="T18" fmla="*/ 0 w 941"/>
                <a:gd name="T19" fmla="*/ 0 h 1148"/>
                <a:gd name="T20" fmla="*/ 0 w 941"/>
                <a:gd name="T21" fmla="*/ 0 h 1148"/>
                <a:gd name="T22" fmla="*/ 0 w 941"/>
                <a:gd name="T23" fmla="*/ 0 h 1148"/>
                <a:gd name="T24" fmla="*/ 0 w 941"/>
                <a:gd name="T25" fmla="*/ 0 h 1148"/>
                <a:gd name="T26" fmla="*/ 0 w 941"/>
                <a:gd name="T27" fmla="*/ 0 h 1148"/>
                <a:gd name="T28" fmla="*/ 0 w 941"/>
                <a:gd name="T29" fmla="*/ 0 h 1148"/>
                <a:gd name="T30" fmla="*/ 0 w 941"/>
                <a:gd name="T31" fmla="*/ 0 h 1148"/>
                <a:gd name="T32" fmla="*/ 0 w 941"/>
                <a:gd name="T33" fmla="*/ 0 h 1148"/>
                <a:gd name="T34" fmla="*/ 0 w 941"/>
                <a:gd name="T35" fmla="*/ 0 h 1148"/>
                <a:gd name="T36" fmla="*/ 0 w 941"/>
                <a:gd name="T37" fmla="*/ 0 h 1148"/>
                <a:gd name="T38" fmla="*/ 0 w 941"/>
                <a:gd name="T39" fmla="*/ 0 h 1148"/>
                <a:gd name="T40" fmla="*/ 0 w 941"/>
                <a:gd name="T41" fmla="*/ 0 h 1148"/>
                <a:gd name="T42" fmla="*/ 0 w 941"/>
                <a:gd name="T43" fmla="*/ 0 h 1148"/>
                <a:gd name="T44" fmla="*/ 0 w 941"/>
                <a:gd name="T45" fmla="*/ 0 h 1148"/>
                <a:gd name="T46" fmla="*/ 0 w 941"/>
                <a:gd name="T47" fmla="*/ 0 h 1148"/>
                <a:gd name="T48" fmla="*/ 0 w 941"/>
                <a:gd name="T49" fmla="*/ 0 h 1148"/>
                <a:gd name="T50" fmla="*/ 0 w 941"/>
                <a:gd name="T51" fmla="*/ 0 h 1148"/>
                <a:gd name="T52" fmla="*/ 0 w 941"/>
                <a:gd name="T53" fmla="*/ 0 h 1148"/>
                <a:gd name="T54" fmla="*/ 0 w 941"/>
                <a:gd name="T55" fmla="*/ 0 h 1148"/>
                <a:gd name="T56" fmla="*/ 0 w 941"/>
                <a:gd name="T57" fmla="*/ 0 h 1148"/>
                <a:gd name="T58" fmla="*/ 0 w 941"/>
                <a:gd name="T59" fmla="*/ 0 h 1148"/>
                <a:gd name="T60" fmla="*/ 0 w 941"/>
                <a:gd name="T61" fmla="*/ 0 h 1148"/>
                <a:gd name="T62" fmla="*/ 0 w 941"/>
                <a:gd name="T63" fmla="*/ 0 h 1148"/>
                <a:gd name="T64" fmla="*/ 0 w 941"/>
                <a:gd name="T65" fmla="*/ 0 h 1148"/>
                <a:gd name="T66" fmla="*/ 0 w 941"/>
                <a:gd name="T67" fmla="*/ 0 h 1148"/>
                <a:gd name="T68" fmla="*/ 0 w 941"/>
                <a:gd name="T69" fmla="*/ 0 h 1148"/>
                <a:gd name="T70" fmla="*/ 0 w 941"/>
                <a:gd name="T71" fmla="*/ 0 h 1148"/>
                <a:gd name="T72" fmla="*/ 0 w 941"/>
                <a:gd name="T73" fmla="*/ 0 h 1148"/>
                <a:gd name="T74" fmla="*/ 0 w 941"/>
                <a:gd name="T75" fmla="*/ 0 h 1148"/>
                <a:gd name="T76" fmla="*/ 0 w 941"/>
                <a:gd name="T77" fmla="*/ 0 h 1148"/>
                <a:gd name="T78" fmla="*/ 0 w 941"/>
                <a:gd name="T79" fmla="*/ 0 h 1148"/>
                <a:gd name="T80" fmla="*/ 0 w 941"/>
                <a:gd name="T81" fmla="*/ 0 h 1148"/>
                <a:gd name="T82" fmla="*/ 0 w 941"/>
                <a:gd name="T83" fmla="*/ 0 h 1148"/>
                <a:gd name="T84" fmla="*/ 0 w 941"/>
                <a:gd name="T85" fmla="*/ 0 h 1148"/>
                <a:gd name="T86" fmla="*/ 0 w 941"/>
                <a:gd name="T87" fmla="*/ 0 h 1148"/>
                <a:gd name="T88" fmla="*/ 0 w 941"/>
                <a:gd name="T89" fmla="*/ 0 h 1148"/>
                <a:gd name="T90" fmla="*/ 0 w 941"/>
                <a:gd name="T91" fmla="*/ 0 h 1148"/>
                <a:gd name="T92" fmla="*/ 0 w 941"/>
                <a:gd name="T93" fmla="*/ 0 h 1148"/>
                <a:gd name="T94" fmla="*/ 0 w 941"/>
                <a:gd name="T95" fmla="*/ 0 h 1148"/>
                <a:gd name="T96" fmla="*/ 0 w 941"/>
                <a:gd name="T97" fmla="*/ 0 h 1148"/>
                <a:gd name="T98" fmla="*/ 0 w 941"/>
                <a:gd name="T99" fmla="*/ 0 h 1148"/>
                <a:gd name="T100" fmla="*/ 0 w 941"/>
                <a:gd name="T101" fmla="*/ 0 h 1148"/>
                <a:gd name="T102" fmla="*/ 0 w 941"/>
                <a:gd name="T103" fmla="*/ 0 h 1148"/>
                <a:gd name="T104" fmla="*/ 0 w 941"/>
                <a:gd name="T105" fmla="*/ 0 h 1148"/>
                <a:gd name="T106" fmla="*/ 0 w 941"/>
                <a:gd name="T107" fmla="*/ 0 h 1148"/>
                <a:gd name="T108" fmla="*/ 0 w 941"/>
                <a:gd name="T109" fmla="*/ 0 h 1148"/>
                <a:gd name="T110" fmla="*/ 0 w 941"/>
                <a:gd name="T111" fmla="*/ 0 h 1148"/>
                <a:gd name="T112" fmla="*/ 0 w 941"/>
                <a:gd name="T113" fmla="*/ 0 h 114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1"/>
                <a:gd name="T172" fmla="*/ 0 h 1148"/>
                <a:gd name="T173" fmla="*/ 941 w 941"/>
                <a:gd name="T174" fmla="*/ 1148 h 114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1" h="1148">
                  <a:moveTo>
                    <a:pt x="443" y="0"/>
                  </a:moveTo>
                  <a:lnTo>
                    <a:pt x="419" y="6"/>
                  </a:lnTo>
                  <a:lnTo>
                    <a:pt x="396" y="13"/>
                  </a:lnTo>
                  <a:lnTo>
                    <a:pt x="373" y="21"/>
                  </a:lnTo>
                  <a:lnTo>
                    <a:pt x="351" y="30"/>
                  </a:lnTo>
                  <a:lnTo>
                    <a:pt x="329" y="41"/>
                  </a:lnTo>
                  <a:lnTo>
                    <a:pt x="308" y="52"/>
                  </a:lnTo>
                  <a:lnTo>
                    <a:pt x="286" y="64"/>
                  </a:lnTo>
                  <a:lnTo>
                    <a:pt x="266" y="76"/>
                  </a:lnTo>
                  <a:lnTo>
                    <a:pt x="247" y="89"/>
                  </a:lnTo>
                  <a:lnTo>
                    <a:pt x="228" y="103"/>
                  </a:lnTo>
                  <a:lnTo>
                    <a:pt x="209" y="118"/>
                  </a:lnTo>
                  <a:lnTo>
                    <a:pt x="191" y="134"/>
                  </a:lnTo>
                  <a:lnTo>
                    <a:pt x="174" y="150"/>
                  </a:lnTo>
                  <a:lnTo>
                    <a:pt x="157" y="167"/>
                  </a:lnTo>
                  <a:lnTo>
                    <a:pt x="142" y="185"/>
                  </a:lnTo>
                  <a:lnTo>
                    <a:pt x="126" y="203"/>
                  </a:lnTo>
                  <a:lnTo>
                    <a:pt x="111" y="223"/>
                  </a:lnTo>
                  <a:lnTo>
                    <a:pt x="98" y="242"/>
                  </a:lnTo>
                  <a:lnTo>
                    <a:pt x="85" y="262"/>
                  </a:lnTo>
                  <a:lnTo>
                    <a:pt x="73" y="282"/>
                  </a:lnTo>
                  <a:lnTo>
                    <a:pt x="62" y="304"/>
                  </a:lnTo>
                  <a:lnTo>
                    <a:pt x="51" y="326"/>
                  </a:lnTo>
                  <a:lnTo>
                    <a:pt x="42" y="347"/>
                  </a:lnTo>
                  <a:lnTo>
                    <a:pt x="33" y="370"/>
                  </a:lnTo>
                  <a:lnTo>
                    <a:pt x="26" y="394"/>
                  </a:lnTo>
                  <a:lnTo>
                    <a:pt x="19" y="417"/>
                  </a:lnTo>
                  <a:lnTo>
                    <a:pt x="13" y="440"/>
                  </a:lnTo>
                  <a:lnTo>
                    <a:pt x="9" y="465"/>
                  </a:lnTo>
                  <a:lnTo>
                    <a:pt x="5" y="490"/>
                  </a:lnTo>
                  <a:lnTo>
                    <a:pt x="2" y="514"/>
                  </a:lnTo>
                  <a:lnTo>
                    <a:pt x="1" y="540"/>
                  </a:lnTo>
                  <a:lnTo>
                    <a:pt x="0" y="565"/>
                  </a:lnTo>
                  <a:lnTo>
                    <a:pt x="1" y="595"/>
                  </a:lnTo>
                  <a:lnTo>
                    <a:pt x="3" y="625"/>
                  </a:lnTo>
                  <a:lnTo>
                    <a:pt x="7" y="654"/>
                  </a:lnTo>
                  <a:lnTo>
                    <a:pt x="12" y="682"/>
                  </a:lnTo>
                  <a:lnTo>
                    <a:pt x="18" y="711"/>
                  </a:lnTo>
                  <a:lnTo>
                    <a:pt x="26" y="739"/>
                  </a:lnTo>
                  <a:lnTo>
                    <a:pt x="35" y="765"/>
                  </a:lnTo>
                  <a:lnTo>
                    <a:pt x="45" y="793"/>
                  </a:lnTo>
                  <a:lnTo>
                    <a:pt x="58" y="818"/>
                  </a:lnTo>
                  <a:lnTo>
                    <a:pt x="71" y="843"/>
                  </a:lnTo>
                  <a:lnTo>
                    <a:pt x="84" y="867"/>
                  </a:lnTo>
                  <a:lnTo>
                    <a:pt x="99" y="891"/>
                  </a:lnTo>
                  <a:lnTo>
                    <a:pt x="115" y="914"/>
                  </a:lnTo>
                  <a:lnTo>
                    <a:pt x="134" y="936"/>
                  </a:lnTo>
                  <a:lnTo>
                    <a:pt x="152" y="957"/>
                  </a:lnTo>
                  <a:lnTo>
                    <a:pt x="171" y="977"/>
                  </a:lnTo>
                  <a:lnTo>
                    <a:pt x="191" y="997"/>
                  </a:lnTo>
                  <a:lnTo>
                    <a:pt x="212" y="1015"/>
                  </a:lnTo>
                  <a:lnTo>
                    <a:pt x="234" y="1032"/>
                  </a:lnTo>
                  <a:lnTo>
                    <a:pt x="257" y="1049"/>
                  </a:lnTo>
                  <a:lnTo>
                    <a:pt x="280" y="1064"/>
                  </a:lnTo>
                  <a:lnTo>
                    <a:pt x="305" y="1078"/>
                  </a:lnTo>
                  <a:lnTo>
                    <a:pt x="330" y="1090"/>
                  </a:lnTo>
                  <a:lnTo>
                    <a:pt x="356" y="1102"/>
                  </a:lnTo>
                  <a:lnTo>
                    <a:pt x="383" y="1112"/>
                  </a:lnTo>
                  <a:lnTo>
                    <a:pt x="410" y="1122"/>
                  </a:lnTo>
                  <a:lnTo>
                    <a:pt x="437" y="1130"/>
                  </a:lnTo>
                  <a:lnTo>
                    <a:pt x="466" y="1136"/>
                  </a:lnTo>
                  <a:lnTo>
                    <a:pt x="494" y="1141"/>
                  </a:lnTo>
                  <a:lnTo>
                    <a:pt x="523" y="1145"/>
                  </a:lnTo>
                  <a:lnTo>
                    <a:pt x="553" y="1147"/>
                  </a:lnTo>
                  <a:lnTo>
                    <a:pt x="583" y="1148"/>
                  </a:lnTo>
                  <a:lnTo>
                    <a:pt x="604" y="1148"/>
                  </a:lnTo>
                  <a:lnTo>
                    <a:pt x="625" y="1147"/>
                  </a:lnTo>
                  <a:lnTo>
                    <a:pt x="646" y="1145"/>
                  </a:lnTo>
                  <a:lnTo>
                    <a:pt x="666" y="1142"/>
                  </a:lnTo>
                  <a:lnTo>
                    <a:pt x="686" y="1139"/>
                  </a:lnTo>
                  <a:lnTo>
                    <a:pt x="707" y="1135"/>
                  </a:lnTo>
                  <a:lnTo>
                    <a:pt x="726" y="1130"/>
                  </a:lnTo>
                  <a:lnTo>
                    <a:pt x="746" y="1125"/>
                  </a:lnTo>
                  <a:lnTo>
                    <a:pt x="765" y="1119"/>
                  </a:lnTo>
                  <a:lnTo>
                    <a:pt x="784" y="1112"/>
                  </a:lnTo>
                  <a:lnTo>
                    <a:pt x="803" y="1105"/>
                  </a:lnTo>
                  <a:lnTo>
                    <a:pt x="821" y="1097"/>
                  </a:lnTo>
                  <a:lnTo>
                    <a:pt x="839" y="1089"/>
                  </a:lnTo>
                  <a:lnTo>
                    <a:pt x="856" y="1080"/>
                  </a:lnTo>
                  <a:lnTo>
                    <a:pt x="874" y="1070"/>
                  </a:lnTo>
                  <a:lnTo>
                    <a:pt x="891" y="1060"/>
                  </a:lnTo>
                  <a:lnTo>
                    <a:pt x="892" y="1058"/>
                  </a:lnTo>
                  <a:lnTo>
                    <a:pt x="909" y="1028"/>
                  </a:lnTo>
                  <a:lnTo>
                    <a:pt x="924" y="998"/>
                  </a:lnTo>
                  <a:lnTo>
                    <a:pt x="938" y="967"/>
                  </a:lnTo>
                  <a:lnTo>
                    <a:pt x="941" y="958"/>
                  </a:lnTo>
                  <a:lnTo>
                    <a:pt x="923" y="974"/>
                  </a:lnTo>
                  <a:lnTo>
                    <a:pt x="905" y="989"/>
                  </a:lnTo>
                  <a:lnTo>
                    <a:pt x="886" y="1003"/>
                  </a:lnTo>
                  <a:lnTo>
                    <a:pt x="866" y="1016"/>
                  </a:lnTo>
                  <a:lnTo>
                    <a:pt x="844" y="1028"/>
                  </a:lnTo>
                  <a:lnTo>
                    <a:pt x="823" y="1040"/>
                  </a:lnTo>
                  <a:lnTo>
                    <a:pt x="801" y="1051"/>
                  </a:lnTo>
                  <a:lnTo>
                    <a:pt x="778" y="1060"/>
                  </a:lnTo>
                  <a:lnTo>
                    <a:pt x="756" y="1069"/>
                  </a:lnTo>
                  <a:lnTo>
                    <a:pt x="732" y="1076"/>
                  </a:lnTo>
                  <a:lnTo>
                    <a:pt x="709" y="1082"/>
                  </a:lnTo>
                  <a:lnTo>
                    <a:pt x="684" y="1087"/>
                  </a:lnTo>
                  <a:lnTo>
                    <a:pt x="659" y="1092"/>
                  </a:lnTo>
                  <a:lnTo>
                    <a:pt x="634" y="1095"/>
                  </a:lnTo>
                  <a:lnTo>
                    <a:pt x="608" y="1096"/>
                  </a:lnTo>
                  <a:lnTo>
                    <a:pt x="583" y="1097"/>
                  </a:lnTo>
                  <a:lnTo>
                    <a:pt x="556" y="1096"/>
                  </a:lnTo>
                  <a:lnTo>
                    <a:pt x="528" y="1094"/>
                  </a:lnTo>
                  <a:lnTo>
                    <a:pt x="502" y="1091"/>
                  </a:lnTo>
                  <a:lnTo>
                    <a:pt x="476" y="1086"/>
                  </a:lnTo>
                  <a:lnTo>
                    <a:pt x="449" y="1080"/>
                  </a:lnTo>
                  <a:lnTo>
                    <a:pt x="424" y="1073"/>
                  </a:lnTo>
                  <a:lnTo>
                    <a:pt x="400" y="1065"/>
                  </a:lnTo>
                  <a:lnTo>
                    <a:pt x="375" y="1056"/>
                  </a:lnTo>
                  <a:lnTo>
                    <a:pt x="352" y="1045"/>
                  </a:lnTo>
                  <a:lnTo>
                    <a:pt x="329" y="1033"/>
                  </a:lnTo>
                  <a:lnTo>
                    <a:pt x="307" y="1020"/>
                  </a:lnTo>
                  <a:lnTo>
                    <a:pt x="285" y="1006"/>
                  </a:lnTo>
                  <a:lnTo>
                    <a:pt x="264" y="992"/>
                  </a:lnTo>
                  <a:lnTo>
                    <a:pt x="244" y="976"/>
                  </a:lnTo>
                  <a:lnTo>
                    <a:pt x="225" y="959"/>
                  </a:lnTo>
                  <a:lnTo>
                    <a:pt x="206" y="941"/>
                  </a:lnTo>
                  <a:lnTo>
                    <a:pt x="189" y="923"/>
                  </a:lnTo>
                  <a:lnTo>
                    <a:pt x="172" y="904"/>
                  </a:lnTo>
                  <a:lnTo>
                    <a:pt x="157" y="884"/>
                  </a:lnTo>
                  <a:lnTo>
                    <a:pt x="142" y="862"/>
                  </a:lnTo>
                  <a:lnTo>
                    <a:pt x="127" y="841"/>
                  </a:lnTo>
                  <a:lnTo>
                    <a:pt x="115" y="819"/>
                  </a:lnTo>
                  <a:lnTo>
                    <a:pt x="103" y="796"/>
                  </a:lnTo>
                  <a:lnTo>
                    <a:pt x="93" y="772"/>
                  </a:lnTo>
                  <a:lnTo>
                    <a:pt x="83" y="748"/>
                  </a:lnTo>
                  <a:lnTo>
                    <a:pt x="75" y="724"/>
                  </a:lnTo>
                  <a:lnTo>
                    <a:pt x="68" y="698"/>
                  </a:lnTo>
                  <a:lnTo>
                    <a:pt x="62" y="672"/>
                  </a:lnTo>
                  <a:lnTo>
                    <a:pt x="57" y="647"/>
                  </a:lnTo>
                  <a:lnTo>
                    <a:pt x="54" y="619"/>
                  </a:lnTo>
                  <a:lnTo>
                    <a:pt x="51" y="593"/>
                  </a:lnTo>
                  <a:lnTo>
                    <a:pt x="50" y="565"/>
                  </a:lnTo>
                  <a:lnTo>
                    <a:pt x="51" y="539"/>
                  </a:lnTo>
                  <a:lnTo>
                    <a:pt x="54" y="512"/>
                  </a:lnTo>
                  <a:lnTo>
                    <a:pt x="57" y="487"/>
                  </a:lnTo>
                  <a:lnTo>
                    <a:pt x="61" y="462"/>
                  </a:lnTo>
                  <a:lnTo>
                    <a:pt x="67" y="436"/>
                  </a:lnTo>
                  <a:lnTo>
                    <a:pt x="73" y="412"/>
                  </a:lnTo>
                  <a:lnTo>
                    <a:pt x="81" y="388"/>
                  </a:lnTo>
                  <a:lnTo>
                    <a:pt x="90" y="364"/>
                  </a:lnTo>
                  <a:lnTo>
                    <a:pt x="100" y="341"/>
                  </a:lnTo>
                  <a:lnTo>
                    <a:pt x="111" y="319"/>
                  </a:lnTo>
                  <a:lnTo>
                    <a:pt x="123" y="297"/>
                  </a:lnTo>
                  <a:lnTo>
                    <a:pt x="137" y="275"/>
                  </a:lnTo>
                  <a:lnTo>
                    <a:pt x="151" y="255"/>
                  </a:lnTo>
                  <a:lnTo>
                    <a:pt x="166" y="235"/>
                  </a:lnTo>
                  <a:lnTo>
                    <a:pt x="181" y="217"/>
                  </a:lnTo>
                  <a:lnTo>
                    <a:pt x="198" y="198"/>
                  </a:lnTo>
                  <a:lnTo>
                    <a:pt x="216" y="180"/>
                  </a:lnTo>
                  <a:lnTo>
                    <a:pt x="234" y="164"/>
                  </a:lnTo>
                  <a:lnTo>
                    <a:pt x="253" y="148"/>
                  </a:lnTo>
                  <a:lnTo>
                    <a:pt x="272" y="133"/>
                  </a:lnTo>
                  <a:lnTo>
                    <a:pt x="293" y="119"/>
                  </a:lnTo>
                  <a:lnTo>
                    <a:pt x="315" y="106"/>
                  </a:lnTo>
                  <a:lnTo>
                    <a:pt x="336" y="94"/>
                  </a:lnTo>
                  <a:lnTo>
                    <a:pt x="358" y="83"/>
                  </a:lnTo>
                  <a:lnTo>
                    <a:pt x="382" y="73"/>
                  </a:lnTo>
                  <a:lnTo>
                    <a:pt x="405" y="64"/>
                  </a:lnTo>
                  <a:lnTo>
                    <a:pt x="429" y="56"/>
                  </a:lnTo>
                  <a:lnTo>
                    <a:pt x="453" y="50"/>
                  </a:lnTo>
                  <a:lnTo>
                    <a:pt x="479" y="44"/>
                  </a:lnTo>
                  <a:lnTo>
                    <a:pt x="504" y="39"/>
                  </a:lnTo>
                  <a:lnTo>
                    <a:pt x="530" y="36"/>
                  </a:lnTo>
                  <a:lnTo>
                    <a:pt x="557" y="34"/>
                  </a:lnTo>
                  <a:lnTo>
                    <a:pt x="545" y="29"/>
                  </a:lnTo>
                  <a:lnTo>
                    <a:pt x="513" y="17"/>
                  </a:lnTo>
                  <a:lnTo>
                    <a:pt x="481" y="8"/>
                  </a:lnTo>
                  <a:lnTo>
                    <a:pt x="447" y="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9E44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6" name="Freeform 1333"/>
            <p:cNvSpPr>
              <a:spLocks/>
            </p:cNvSpPr>
            <p:nvPr/>
          </p:nvSpPr>
          <p:spPr bwMode="auto">
            <a:xfrm>
              <a:off x="4396" y="3022"/>
              <a:ext cx="313" cy="369"/>
            </a:xfrm>
            <a:custGeom>
              <a:avLst/>
              <a:gdLst>
                <a:gd name="T0" fmla="*/ 0 w 937"/>
                <a:gd name="T1" fmla="*/ 0 h 1109"/>
                <a:gd name="T2" fmla="*/ 0 w 937"/>
                <a:gd name="T3" fmla="*/ 0 h 1109"/>
                <a:gd name="T4" fmla="*/ 0 w 937"/>
                <a:gd name="T5" fmla="*/ 0 h 1109"/>
                <a:gd name="T6" fmla="*/ 0 w 937"/>
                <a:gd name="T7" fmla="*/ 0 h 1109"/>
                <a:gd name="T8" fmla="*/ 0 w 937"/>
                <a:gd name="T9" fmla="*/ 0 h 1109"/>
                <a:gd name="T10" fmla="*/ 0 w 937"/>
                <a:gd name="T11" fmla="*/ 0 h 1109"/>
                <a:gd name="T12" fmla="*/ 0 w 937"/>
                <a:gd name="T13" fmla="*/ 0 h 1109"/>
                <a:gd name="T14" fmla="*/ 0 w 937"/>
                <a:gd name="T15" fmla="*/ 0 h 1109"/>
                <a:gd name="T16" fmla="*/ 0 w 937"/>
                <a:gd name="T17" fmla="*/ 0 h 1109"/>
                <a:gd name="T18" fmla="*/ 0 w 937"/>
                <a:gd name="T19" fmla="*/ 0 h 1109"/>
                <a:gd name="T20" fmla="*/ 0 w 937"/>
                <a:gd name="T21" fmla="*/ 0 h 1109"/>
                <a:gd name="T22" fmla="*/ 0 w 937"/>
                <a:gd name="T23" fmla="*/ 0 h 1109"/>
                <a:gd name="T24" fmla="*/ 0 w 937"/>
                <a:gd name="T25" fmla="*/ 0 h 1109"/>
                <a:gd name="T26" fmla="*/ 0 w 937"/>
                <a:gd name="T27" fmla="*/ 0 h 1109"/>
                <a:gd name="T28" fmla="*/ 0 w 937"/>
                <a:gd name="T29" fmla="*/ 0 h 1109"/>
                <a:gd name="T30" fmla="*/ 0 w 937"/>
                <a:gd name="T31" fmla="*/ 0 h 1109"/>
                <a:gd name="T32" fmla="*/ 0 w 937"/>
                <a:gd name="T33" fmla="*/ 0 h 1109"/>
                <a:gd name="T34" fmla="*/ 0 w 937"/>
                <a:gd name="T35" fmla="*/ 0 h 1109"/>
                <a:gd name="T36" fmla="*/ 0 w 937"/>
                <a:gd name="T37" fmla="*/ 0 h 1109"/>
                <a:gd name="T38" fmla="*/ 0 w 937"/>
                <a:gd name="T39" fmla="*/ 0 h 1109"/>
                <a:gd name="T40" fmla="*/ 0 w 937"/>
                <a:gd name="T41" fmla="*/ 0 h 1109"/>
                <a:gd name="T42" fmla="*/ 0 w 937"/>
                <a:gd name="T43" fmla="*/ 0 h 1109"/>
                <a:gd name="T44" fmla="*/ 0 w 937"/>
                <a:gd name="T45" fmla="*/ 0 h 1109"/>
                <a:gd name="T46" fmla="*/ 0 w 937"/>
                <a:gd name="T47" fmla="*/ 0 h 1109"/>
                <a:gd name="T48" fmla="*/ 0 w 937"/>
                <a:gd name="T49" fmla="*/ 0 h 1109"/>
                <a:gd name="T50" fmla="*/ 0 w 937"/>
                <a:gd name="T51" fmla="*/ 0 h 1109"/>
                <a:gd name="T52" fmla="*/ 0 w 937"/>
                <a:gd name="T53" fmla="*/ 0 h 1109"/>
                <a:gd name="T54" fmla="*/ 0 w 937"/>
                <a:gd name="T55" fmla="*/ 0 h 1109"/>
                <a:gd name="T56" fmla="*/ 0 w 937"/>
                <a:gd name="T57" fmla="*/ 0 h 1109"/>
                <a:gd name="T58" fmla="*/ 0 w 937"/>
                <a:gd name="T59" fmla="*/ 0 h 1109"/>
                <a:gd name="T60" fmla="*/ 0 w 937"/>
                <a:gd name="T61" fmla="*/ 0 h 1109"/>
                <a:gd name="T62" fmla="*/ 0 w 937"/>
                <a:gd name="T63" fmla="*/ 0 h 1109"/>
                <a:gd name="T64" fmla="*/ 0 w 937"/>
                <a:gd name="T65" fmla="*/ 0 h 1109"/>
                <a:gd name="T66" fmla="*/ 0 w 937"/>
                <a:gd name="T67" fmla="*/ 0 h 1109"/>
                <a:gd name="T68" fmla="*/ 0 w 937"/>
                <a:gd name="T69" fmla="*/ 0 h 1109"/>
                <a:gd name="T70" fmla="*/ 0 w 937"/>
                <a:gd name="T71" fmla="*/ 0 h 1109"/>
                <a:gd name="T72" fmla="*/ 0 w 937"/>
                <a:gd name="T73" fmla="*/ 0 h 1109"/>
                <a:gd name="T74" fmla="*/ 0 w 937"/>
                <a:gd name="T75" fmla="*/ 0 h 1109"/>
                <a:gd name="T76" fmla="*/ 0 w 937"/>
                <a:gd name="T77" fmla="*/ 0 h 1109"/>
                <a:gd name="T78" fmla="*/ 0 w 937"/>
                <a:gd name="T79" fmla="*/ 0 h 1109"/>
                <a:gd name="T80" fmla="*/ 0 w 937"/>
                <a:gd name="T81" fmla="*/ 0 h 1109"/>
                <a:gd name="T82" fmla="*/ 0 w 937"/>
                <a:gd name="T83" fmla="*/ 0 h 1109"/>
                <a:gd name="T84" fmla="*/ 0 w 937"/>
                <a:gd name="T85" fmla="*/ 0 h 1109"/>
                <a:gd name="T86" fmla="*/ 0 w 937"/>
                <a:gd name="T87" fmla="*/ 0 h 1109"/>
                <a:gd name="T88" fmla="*/ 0 w 937"/>
                <a:gd name="T89" fmla="*/ 0 h 1109"/>
                <a:gd name="T90" fmla="*/ 0 w 937"/>
                <a:gd name="T91" fmla="*/ 0 h 1109"/>
                <a:gd name="T92" fmla="*/ 0 w 937"/>
                <a:gd name="T93" fmla="*/ 0 h 1109"/>
                <a:gd name="T94" fmla="*/ 0 w 937"/>
                <a:gd name="T95" fmla="*/ 0 h 1109"/>
                <a:gd name="T96" fmla="*/ 0 w 937"/>
                <a:gd name="T97" fmla="*/ 0 h 1109"/>
                <a:gd name="T98" fmla="*/ 0 w 937"/>
                <a:gd name="T99" fmla="*/ 0 h 1109"/>
                <a:gd name="T100" fmla="*/ 0 w 937"/>
                <a:gd name="T101" fmla="*/ 0 h 1109"/>
                <a:gd name="T102" fmla="*/ 0 w 937"/>
                <a:gd name="T103" fmla="*/ 0 h 1109"/>
                <a:gd name="T104" fmla="*/ 0 w 937"/>
                <a:gd name="T105" fmla="*/ 0 h 1109"/>
                <a:gd name="T106" fmla="*/ 0 w 937"/>
                <a:gd name="T107" fmla="*/ 0 h 1109"/>
                <a:gd name="T108" fmla="*/ 0 w 937"/>
                <a:gd name="T109" fmla="*/ 0 h 1109"/>
                <a:gd name="T110" fmla="*/ 0 w 937"/>
                <a:gd name="T111" fmla="*/ 0 h 1109"/>
                <a:gd name="T112" fmla="*/ 0 w 937"/>
                <a:gd name="T113" fmla="*/ 0 h 11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7"/>
                <a:gd name="T172" fmla="*/ 0 h 1109"/>
                <a:gd name="T173" fmla="*/ 937 w 937"/>
                <a:gd name="T174" fmla="*/ 1109 h 11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7" h="1109">
                  <a:moveTo>
                    <a:pt x="477" y="0"/>
                  </a:moveTo>
                  <a:lnTo>
                    <a:pt x="452" y="4"/>
                  </a:lnTo>
                  <a:lnTo>
                    <a:pt x="427" y="9"/>
                  </a:lnTo>
                  <a:lnTo>
                    <a:pt x="403" y="16"/>
                  </a:lnTo>
                  <a:lnTo>
                    <a:pt x="379" y="23"/>
                  </a:lnTo>
                  <a:lnTo>
                    <a:pt x="356" y="32"/>
                  </a:lnTo>
                  <a:lnTo>
                    <a:pt x="333" y="42"/>
                  </a:lnTo>
                  <a:lnTo>
                    <a:pt x="311" y="52"/>
                  </a:lnTo>
                  <a:lnTo>
                    <a:pt x="289" y="63"/>
                  </a:lnTo>
                  <a:lnTo>
                    <a:pt x="267" y="75"/>
                  </a:lnTo>
                  <a:lnTo>
                    <a:pt x="247" y="88"/>
                  </a:lnTo>
                  <a:lnTo>
                    <a:pt x="227" y="102"/>
                  </a:lnTo>
                  <a:lnTo>
                    <a:pt x="208" y="118"/>
                  </a:lnTo>
                  <a:lnTo>
                    <a:pt x="190" y="134"/>
                  </a:lnTo>
                  <a:lnTo>
                    <a:pt x="171" y="150"/>
                  </a:lnTo>
                  <a:lnTo>
                    <a:pt x="154" y="167"/>
                  </a:lnTo>
                  <a:lnTo>
                    <a:pt x="138" y="185"/>
                  </a:lnTo>
                  <a:lnTo>
                    <a:pt x="122" y="204"/>
                  </a:lnTo>
                  <a:lnTo>
                    <a:pt x="107" y="223"/>
                  </a:lnTo>
                  <a:lnTo>
                    <a:pt x="93" y="243"/>
                  </a:lnTo>
                  <a:lnTo>
                    <a:pt x="80" y="264"/>
                  </a:lnTo>
                  <a:lnTo>
                    <a:pt x="68" y="286"/>
                  </a:lnTo>
                  <a:lnTo>
                    <a:pt x="57" y="307"/>
                  </a:lnTo>
                  <a:lnTo>
                    <a:pt x="47" y="329"/>
                  </a:lnTo>
                  <a:lnTo>
                    <a:pt x="37" y="352"/>
                  </a:lnTo>
                  <a:lnTo>
                    <a:pt x="29" y="376"/>
                  </a:lnTo>
                  <a:lnTo>
                    <a:pt x="21" y="400"/>
                  </a:lnTo>
                  <a:lnTo>
                    <a:pt x="15" y="424"/>
                  </a:lnTo>
                  <a:lnTo>
                    <a:pt x="9" y="449"/>
                  </a:lnTo>
                  <a:lnTo>
                    <a:pt x="5" y="474"/>
                  </a:lnTo>
                  <a:lnTo>
                    <a:pt x="3" y="499"/>
                  </a:lnTo>
                  <a:lnTo>
                    <a:pt x="1" y="526"/>
                  </a:lnTo>
                  <a:lnTo>
                    <a:pt x="0" y="551"/>
                  </a:lnTo>
                  <a:lnTo>
                    <a:pt x="1" y="580"/>
                  </a:lnTo>
                  <a:lnTo>
                    <a:pt x="3" y="609"/>
                  </a:lnTo>
                  <a:lnTo>
                    <a:pt x="7" y="636"/>
                  </a:lnTo>
                  <a:lnTo>
                    <a:pt x="11" y="663"/>
                  </a:lnTo>
                  <a:lnTo>
                    <a:pt x="18" y="691"/>
                  </a:lnTo>
                  <a:lnTo>
                    <a:pt x="25" y="717"/>
                  </a:lnTo>
                  <a:lnTo>
                    <a:pt x="35" y="743"/>
                  </a:lnTo>
                  <a:lnTo>
                    <a:pt x="44" y="768"/>
                  </a:lnTo>
                  <a:lnTo>
                    <a:pt x="55" y="793"/>
                  </a:lnTo>
                  <a:lnTo>
                    <a:pt x="68" y="817"/>
                  </a:lnTo>
                  <a:lnTo>
                    <a:pt x="81" y="840"/>
                  </a:lnTo>
                  <a:lnTo>
                    <a:pt x="95" y="863"/>
                  </a:lnTo>
                  <a:lnTo>
                    <a:pt x="112" y="885"/>
                  </a:lnTo>
                  <a:lnTo>
                    <a:pt x="128" y="906"/>
                  </a:lnTo>
                  <a:lnTo>
                    <a:pt x="145" y="926"/>
                  </a:lnTo>
                  <a:lnTo>
                    <a:pt x="163" y="946"/>
                  </a:lnTo>
                  <a:lnTo>
                    <a:pt x="183" y="964"/>
                  </a:lnTo>
                  <a:lnTo>
                    <a:pt x="204" y="981"/>
                  </a:lnTo>
                  <a:lnTo>
                    <a:pt x="224" y="998"/>
                  </a:lnTo>
                  <a:lnTo>
                    <a:pt x="246" y="1013"/>
                  </a:lnTo>
                  <a:lnTo>
                    <a:pt x="268" y="1028"/>
                  </a:lnTo>
                  <a:lnTo>
                    <a:pt x="292" y="1042"/>
                  </a:lnTo>
                  <a:lnTo>
                    <a:pt x="316" y="1054"/>
                  </a:lnTo>
                  <a:lnTo>
                    <a:pt x="340" y="1065"/>
                  </a:lnTo>
                  <a:lnTo>
                    <a:pt x="366" y="1075"/>
                  </a:lnTo>
                  <a:lnTo>
                    <a:pt x="392" y="1083"/>
                  </a:lnTo>
                  <a:lnTo>
                    <a:pt x="418" y="1091"/>
                  </a:lnTo>
                  <a:lnTo>
                    <a:pt x="446" y="1097"/>
                  </a:lnTo>
                  <a:lnTo>
                    <a:pt x="473" y="1102"/>
                  </a:lnTo>
                  <a:lnTo>
                    <a:pt x="500" y="1106"/>
                  </a:lnTo>
                  <a:lnTo>
                    <a:pt x="529" y="1108"/>
                  </a:lnTo>
                  <a:lnTo>
                    <a:pt x="558" y="1109"/>
                  </a:lnTo>
                  <a:lnTo>
                    <a:pt x="581" y="1109"/>
                  </a:lnTo>
                  <a:lnTo>
                    <a:pt x="605" y="1107"/>
                  </a:lnTo>
                  <a:lnTo>
                    <a:pt x="628" y="1105"/>
                  </a:lnTo>
                  <a:lnTo>
                    <a:pt x="650" y="1100"/>
                  </a:lnTo>
                  <a:lnTo>
                    <a:pt x="672" y="1096"/>
                  </a:lnTo>
                  <a:lnTo>
                    <a:pt x="695" y="1091"/>
                  </a:lnTo>
                  <a:lnTo>
                    <a:pt x="716" y="1085"/>
                  </a:lnTo>
                  <a:lnTo>
                    <a:pt x="737" y="1079"/>
                  </a:lnTo>
                  <a:lnTo>
                    <a:pt x="759" y="1071"/>
                  </a:lnTo>
                  <a:lnTo>
                    <a:pt x="779" y="1063"/>
                  </a:lnTo>
                  <a:lnTo>
                    <a:pt x="799" y="1054"/>
                  </a:lnTo>
                  <a:lnTo>
                    <a:pt x="819" y="1044"/>
                  </a:lnTo>
                  <a:lnTo>
                    <a:pt x="839" y="1033"/>
                  </a:lnTo>
                  <a:lnTo>
                    <a:pt x="857" y="1022"/>
                  </a:lnTo>
                  <a:lnTo>
                    <a:pt x="875" y="1009"/>
                  </a:lnTo>
                  <a:lnTo>
                    <a:pt x="893" y="996"/>
                  </a:lnTo>
                  <a:lnTo>
                    <a:pt x="899" y="984"/>
                  </a:lnTo>
                  <a:lnTo>
                    <a:pt x="913" y="953"/>
                  </a:lnTo>
                  <a:lnTo>
                    <a:pt x="926" y="921"/>
                  </a:lnTo>
                  <a:lnTo>
                    <a:pt x="936" y="889"/>
                  </a:lnTo>
                  <a:lnTo>
                    <a:pt x="937" y="888"/>
                  </a:lnTo>
                  <a:lnTo>
                    <a:pt x="919" y="907"/>
                  </a:lnTo>
                  <a:lnTo>
                    <a:pt x="900" y="925"/>
                  </a:lnTo>
                  <a:lnTo>
                    <a:pt x="880" y="943"/>
                  </a:lnTo>
                  <a:lnTo>
                    <a:pt x="860" y="959"/>
                  </a:lnTo>
                  <a:lnTo>
                    <a:pt x="838" y="974"/>
                  </a:lnTo>
                  <a:lnTo>
                    <a:pt x="815" y="987"/>
                  </a:lnTo>
                  <a:lnTo>
                    <a:pt x="793" y="1000"/>
                  </a:lnTo>
                  <a:lnTo>
                    <a:pt x="769" y="1012"/>
                  </a:lnTo>
                  <a:lnTo>
                    <a:pt x="744" y="1023"/>
                  </a:lnTo>
                  <a:lnTo>
                    <a:pt x="719" y="1032"/>
                  </a:lnTo>
                  <a:lnTo>
                    <a:pt x="694" y="1040"/>
                  </a:lnTo>
                  <a:lnTo>
                    <a:pt x="667" y="1046"/>
                  </a:lnTo>
                  <a:lnTo>
                    <a:pt x="641" y="1051"/>
                  </a:lnTo>
                  <a:lnTo>
                    <a:pt x="614" y="1055"/>
                  </a:lnTo>
                  <a:lnTo>
                    <a:pt x="585" y="1057"/>
                  </a:lnTo>
                  <a:lnTo>
                    <a:pt x="558" y="1058"/>
                  </a:lnTo>
                  <a:lnTo>
                    <a:pt x="532" y="1057"/>
                  </a:lnTo>
                  <a:lnTo>
                    <a:pt x="506" y="1055"/>
                  </a:lnTo>
                  <a:lnTo>
                    <a:pt x="480" y="1052"/>
                  </a:lnTo>
                  <a:lnTo>
                    <a:pt x="456" y="1048"/>
                  </a:lnTo>
                  <a:lnTo>
                    <a:pt x="431" y="1042"/>
                  </a:lnTo>
                  <a:lnTo>
                    <a:pt x="407" y="1035"/>
                  </a:lnTo>
                  <a:lnTo>
                    <a:pt x="384" y="1028"/>
                  </a:lnTo>
                  <a:lnTo>
                    <a:pt x="361" y="1018"/>
                  </a:lnTo>
                  <a:lnTo>
                    <a:pt x="338" y="1008"/>
                  </a:lnTo>
                  <a:lnTo>
                    <a:pt x="316" y="997"/>
                  </a:lnTo>
                  <a:lnTo>
                    <a:pt x="295" y="985"/>
                  </a:lnTo>
                  <a:lnTo>
                    <a:pt x="275" y="971"/>
                  </a:lnTo>
                  <a:lnTo>
                    <a:pt x="254" y="958"/>
                  </a:lnTo>
                  <a:lnTo>
                    <a:pt x="235" y="943"/>
                  </a:lnTo>
                  <a:lnTo>
                    <a:pt x="217" y="926"/>
                  </a:lnTo>
                  <a:lnTo>
                    <a:pt x="200" y="909"/>
                  </a:lnTo>
                  <a:lnTo>
                    <a:pt x="182" y="892"/>
                  </a:lnTo>
                  <a:lnTo>
                    <a:pt x="167" y="874"/>
                  </a:lnTo>
                  <a:lnTo>
                    <a:pt x="152" y="855"/>
                  </a:lnTo>
                  <a:lnTo>
                    <a:pt x="138" y="834"/>
                  </a:lnTo>
                  <a:lnTo>
                    <a:pt x="125" y="814"/>
                  </a:lnTo>
                  <a:lnTo>
                    <a:pt x="113" y="793"/>
                  </a:lnTo>
                  <a:lnTo>
                    <a:pt x="101" y="770"/>
                  </a:lnTo>
                  <a:lnTo>
                    <a:pt x="91" y="748"/>
                  </a:lnTo>
                  <a:lnTo>
                    <a:pt x="82" y="726"/>
                  </a:lnTo>
                  <a:lnTo>
                    <a:pt x="74" y="702"/>
                  </a:lnTo>
                  <a:lnTo>
                    <a:pt x="67" y="678"/>
                  </a:lnTo>
                  <a:lnTo>
                    <a:pt x="61" y="653"/>
                  </a:lnTo>
                  <a:lnTo>
                    <a:pt x="57" y="629"/>
                  </a:lnTo>
                  <a:lnTo>
                    <a:pt x="54" y="603"/>
                  </a:lnTo>
                  <a:lnTo>
                    <a:pt x="52" y="577"/>
                  </a:lnTo>
                  <a:lnTo>
                    <a:pt x="51" y="551"/>
                  </a:lnTo>
                  <a:lnTo>
                    <a:pt x="52" y="526"/>
                  </a:lnTo>
                  <a:lnTo>
                    <a:pt x="54" y="499"/>
                  </a:lnTo>
                  <a:lnTo>
                    <a:pt x="57" y="474"/>
                  </a:lnTo>
                  <a:lnTo>
                    <a:pt x="61" y="450"/>
                  </a:lnTo>
                  <a:lnTo>
                    <a:pt x="67" y="424"/>
                  </a:lnTo>
                  <a:lnTo>
                    <a:pt x="74" y="401"/>
                  </a:lnTo>
                  <a:lnTo>
                    <a:pt x="82" y="377"/>
                  </a:lnTo>
                  <a:lnTo>
                    <a:pt x="91" y="354"/>
                  </a:lnTo>
                  <a:lnTo>
                    <a:pt x="101" y="332"/>
                  </a:lnTo>
                  <a:lnTo>
                    <a:pt x="113" y="310"/>
                  </a:lnTo>
                  <a:lnTo>
                    <a:pt x="125" y="289"/>
                  </a:lnTo>
                  <a:lnTo>
                    <a:pt x="138" y="268"/>
                  </a:lnTo>
                  <a:lnTo>
                    <a:pt x="152" y="248"/>
                  </a:lnTo>
                  <a:lnTo>
                    <a:pt x="167" y="229"/>
                  </a:lnTo>
                  <a:lnTo>
                    <a:pt x="182" y="211"/>
                  </a:lnTo>
                  <a:lnTo>
                    <a:pt x="200" y="194"/>
                  </a:lnTo>
                  <a:lnTo>
                    <a:pt x="217" y="176"/>
                  </a:lnTo>
                  <a:lnTo>
                    <a:pt x="235" y="160"/>
                  </a:lnTo>
                  <a:lnTo>
                    <a:pt x="254" y="145"/>
                  </a:lnTo>
                  <a:lnTo>
                    <a:pt x="275" y="131"/>
                  </a:lnTo>
                  <a:lnTo>
                    <a:pt x="295" y="118"/>
                  </a:lnTo>
                  <a:lnTo>
                    <a:pt x="316" y="105"/>
                  </a:lnTo>
                  <a:lnTo>
                    <a:pt x="338" y="94"/>
                  </a:lnTo>
                  <a:lnTo>
                    <a:pt x="361" y="84"/>
                  </a:lnTo>
                  <a:lnTo>
                    <a:pt x="384" y="75"/>
                  </a:lnTo>
                  <a:lnTo>
                    <a:pt x="407" y="68"/>
                  </a:lnTo>
                  <a:lnTo>
                    <a:pt x="431" y="61"/>
                  </a:lnTo>
                  <a:lnTo>
                    <a:pt x="456" y="55"/>
                  </a:lnTo>
                  <a:lnTo>
                    <a:pt x="480" y="51"/>
                  </a:lnTo>
                  <a:lnTo>
                    <a:pt x="506" y="48"/>
                  </a:lnTo>
                  <a:lnTo>
                    <a:pt x="532" y="46"/>
                  </a:lnTo>
                  <a:lnTo>
                    <a:pt x="558" y="45"/>
                  </a:lnTo>
                  <a:lnTo>
                    <a:pt x="572" y="45"/>
                  </a:lnTo>
                  <a:lnTo>
                    <a:pt x="587" y="46"/>
                  </a:lnTo>
                  <a:lnTo>
                    <a:pt x="579" y="42"/>
                  </a:lnTo>
                  <a:lnTo>
                    <a:pt x="551" y="28"/>
                  </a:lnTo>
                  <a:lnTo>
                    <a:pt x="520" y="15"/>
                  </a:lnTo>
                  <a:lnTo>
                    <a:pt x="488" y="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A043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7" name="Freeform 1334"/>
            <p:cNvSpPr>
              <a:spLocks/>
            </p:cNvSpPr>
            <p:nvPr/>
          </p:nvSpPr>
          <p:spPr bwMode="auto">
            <a:xfrm>
              <a:off x="4405" y="3028"/>
              <a:ext cx="308" cy="355"/>
            </a:xfrm>
            <a:custGeom>
              <a:avLst/>
              <a:gdLst>
                <a:gd name="T0" fmla="*/ 0 w 926"/>
                <a:gd name="T1" fmla="*/ 0 h 1063"/>
                <a:gd name="T2" fmla="*/ 0 w 926"/>
                <a:gd name="T3" fmla="*/ 0 h 1063"/>
                <a:gd name="T4" fmla="*/ 0 w 926"/>
                <a:gd name="T5" fmla="*/ 0 h 1063"/>
                <a:gd name="T6" fmla="*/ 0 w 926"/>
                <a:gd name="T7" fmla="*/ 0 h 1063"/>
                <a:gd name="T8" fmla="*/ 0 w 926"/>
                <a:gd name="T9" fmla="*/ 0 h 1063"/>
                <a:gd name="T10" fmla="*/ 0 w 926"/>
                <a:gd name="T11" fmla="*/ 0 h 1063"/>
                <a:gd name="T12" fmla="*/ 0 w 926"/>
                <a:gd name="T13" fmla="*/ 0 h 1063"/>
                <a:gd name="T14" fmla="*/ 0 w 926"/>
                <a:gd name="T15" fmla="*/ 0 h 1063"/>
                <a:gd name="T16" fmla="*/ 0 w 926"/>
                <a:gd name="T17" fmla="*/ 0 h 1063"/>
                <a:gd name="T18" fmla="*/ 0 w 926"/>
                <a:gd name="T19" fmla="*/ 0 h 1063"/>
                <a:gd name="T20" fmla="*/ 0 w 926"/>
                <a:gd name="T21" fmla="*/ 0 h 1063"/>
                <a:gd name="T22" fmla="*/ 0 w 926"/>
                <a:gd name="T23" fmla="*/ 0 h 1063"/>
                <a:gd name="T24" fmla="*/ 0 w 926"/>
                <a:gd name="T25" fmla="*/ 0 h 1063"/>
                <a:gd name="T26" fmla="*/ 0 w 926"/>
                <a:gd name="T27" fmla="*/ 0 h 1063"/>
                <a:gd name="T28" fmla="*/ 0 w 926"/>
                <a:gd name="T29" fmla="*/ 0 h 1063"/>
                <a:gd name="T30" fmla="*/ 0 w 926"/>
                <a:gd name="T31" fmla="*/ 0 h 1063"/>
                <a:gd name="T32" fmla="*/ 0 w 926"/>
                <a:gd name="T33" fmla="*/ 0 h 1063"/>
                <a:gd name="T34" fmla="*/ 0 w 926"/>
                <a:gd name="T35" fmla="*/ 0 h 1063"/>
                <a:gd name="T36" fmla="*/ 0 w 926"/>
                <a:gd name="T37" fmla="*/ 0 h 1063"/>
                <a:gd name="T38" fmla="*/ 0 w 926"/>
                <a:gd name="T39" fmla="*/ 0 h 1063"/>
                <a:gd name="T40" fmla="*/ 0 w 926"/>
                <a:gd name="T41" fmla="*/ 0 h 1063"/>
                <a:gd name="T42" fmla="*/ 0 w 926"/>
                <a:gd name="T43" fmla="*/ 0 h 1063"/>
                <a:gd name="T44" fmla="*/ 0 w 926"/>
                <a:gd name="T45" fmla="*/ 0 h 1063"/>
                <a:gd name="T46" fmla="*/ 0 w 926"/>
                <a:gd name="T47" fmla="*/ 0 h 1063"/>
                <a:gd name="T48" fmla="*/ 0 w 926"/>
                <a:gd name="T49" fmla="*/ 0 h 1063"/>
                <a:gd name="T50" fmla="*/ 0 w 926"/>
                <a:gd name="T51" fmla="*/ 0 h 1063"/>
                <a:gd name="T52" fmla="*/ 0 w 926"/>
                <a:gd name="T53" fmla="*/ 0 h 1063"/>
                <a:gd name="T54" fmla="*/ 0 w 926"/>
                <a:gd name="T55" fmla="*/ 0 h 1063"/>
                <a:gd name="T56" fmla="*/ 0 w 926"/>
                <a:gd name="T57" fmla="*/ 0 h 1063"/>
                <a:gd name="T58" fmla="*/ 0 w 926"/>
                <a:gd name="T59" fmla="*/ 0 h 1063"/>
                <a:gd name="T60" fmla="*/ 0 w 926"/>
                <a:gd name="T61" fmla="*/ 0 h 1063"/>
                <a:gd name="T62" fmla="*/ 0 w 926"/>
                <a:gd name="T63" fmla="*/ 0 h 1063"/>
                <a:gd name="T64" fmla="*/ 0 w 926"/>
                <a:gd name="T65" fmla="*/ 0 h 1063"/>
                <a:gd name="T66" fmla="*/ 0 w 926"/>
                <a:gd name="T67" fmla="*/ 0 h 1063"/>
                <a:gd name="T68" fmla="*/ 0 w 926"/>
                <a:gd name="T69" fmla="*/ 0 h 1063"/>
                <a:gd name="T70" fmla="*/ 0 w 926"/>
                <a:gd name="T71" fmla="*/ 0 h 1063"/>
                <a:gd name="T72" fmla="*/ 0 w 926"/>
                <a:gd name="T73" fmla="*/ 0 h 1063"/>
                <a:gd name="T74" fmla="*/ 0 w 926"/>
                <a:gd name="T75" fmla="*/ 0 h 1063"/>
                <a:gd name="T76" fmla="*/ 0 w 926"/>
                <a:gd name="T77" fmla="*/ 0 h 1063"/>
                <a:gd name="T78" fmla="*/ 0 w 926"/>
                <a:gd name="T79" fmla="*/ 0 h 1063"/>
                <a:gd name="T80" fmla="*/ 0 w 926"/>
                <a:gd name="T81" fmla="*/ 0 h 1063"/>
                <a:gd name="T82" fmla="*/ 0 w 926"/>
                <a:gd name="T83" fmla="*/ 0 h 1063"/>
                <a:gd name="T84" fmla="*/ 0 w 926"/>
                <a:gd name="T85" fmla="*/ 0 h 1063"/>
                <a:gd name="T86" fmla="*/ 0 w 926"/>
                <a:gd name="T87" fmla="*/ 0 h 1063"/>
                <a:gd name="T88" fmla="*/ 0 w 926"/>
                <a:gd name="T89" fmla="*/ 0 h 1063"/>
                <a:gd name="T90" fmla="*/ 0 w 926"/>
                <a:gd name="T91" fmla="*/ 0 h 1063"/>
                <a:gd name="T92" fmla="*/ 0 w 926"/>
                <a:gd name="T93" fmla="*/ 0 h 1063"/>
                <a:gd name="T94" fmla="*/ 0 w 926"/>
                <a:gd name="T95" fmla="*/ 0 h 1063"/>
                <a:gd name="T96" fmla="*/ 0 w 926"/>
                <a:gd name="T97" fmla="*/ 0 h 1063"/>
                <a:gd name="T98" fmla="*/ 0 w 926"/>
                <a:gd name="T99" fmla="*/ 0 h 1063"/>
                <a:gd name="T100" fmla="*/ 0 w 926"/>
                <a:gd name="T101" fmla="*/ 0 h 1063"/>
                <a:gd name="T102" fmla="*/ 0 w 926"/>
                <a:gd name="T103" fmla="*/ 0 h 1063"/>
                <a:gd name="T104" fmla="*/ 0 w 926"/>
                <a:gd name="T105" fmla="*/ 0 h 1063"/>
                <a:gd name="T106" fmla="*/ 0 w 926"/>
                <a:gd name="T107" fmla="*/ 0 h 1063"/>
                <a:gd name="T108" fmla="*/ 0 w 926"/>
                <a:gd name="T109" fmla="*/ 0 h 1063"/>
                <a:gd name="T110" fmla="*/ 0 w 926"/>
                <a:gd name="T111" fmla="*/ 0 h 1063"/>
                <a:gd name="T112" fmla="*/ 0 w 926"/>
                <a:gd name="T113" fmla="*/ 0 h 1063"/>
                <a:gd name="T114" fmla="*/ 0 w 926"/>
                <a:gd name="T115" fmla="*/ 0 h 10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26"/>
                <a:gd name="T175" fmla="*/ 0 h 1063"/>
                <a:gd name="T176" fmla="*/ 926 w 926"/>
                <a:gd name="T177" fmla="*/ 1063 h 10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26" h="1063">
                  <a:moveTo>
                    <a:pt x="507" y="0"/>
                  </a:moveTo>
                  <a:lnTo>
                    <a:pt x="480" y="2"/>
                  </a:lnTo>
                  <a:lnTo>
                    <a:pt x="454" y="5"/>
                  </a:lnTo>
                  <a:lnTo>
                    <a:pt x="429" y="10"/>
                  </a:lnTo>
                  <a:lnTo>
                    <a:pt x="403" y="16"/>
                  </a:lnTo>
                  <a:lnTo>
                    <a:pt x="379" y="22"/>
                  </a:lnTo>
                  <a:lnTo>
                    <a:pt x="355" y="30"/>
                  </a:lnTo>
                  <a:lnTo>
                    <a:pt x="332" y="39"/>
                  </a:lnTo>
                  <a:lnTo>
                    <a:pt x="308" y="49"/>
                  </a:lnTo>
                  <a:lnTo>
                    <a:pt x="286" y="60"/>
                  </a:lnTo>
                  <a:lnTo>
                    <a:pt x="265" y="72"/>
                  </a:lnTo>
                  <a:lnTo>
                    <a:pt x="243" y="85"/>
                  </a:lnTo>
                  <a:lnTo>
                    <a:pt x="222" y="99"/>
                  </a:lnTo>
                  <a:lnTo>
                    <a:pt x="203" y="114"/>
                  </a:lnTo>
                  <a:lnTo>
                    <a:pt x="184" y="130"/>
                  </a:lnTo>
                  <a:lnTo>
                    <a:pt x="166" y="146"/>
                  </a:lnTo>
                  <a:lnTo>
                    <a:pt x="148" y="164"/>
                  </a:lnTo>
                  <a:lnTo>
                    <a:pt x="131" y="183"/>
                  </a:lnTo>
                  <a:lnTo>
                    <a:pt x="116" y="201"/>
                  </a:lnTo>
                  <a:lnTo>
                    <a:pt x="101" y="221"/>
                  </a:lnTo>
                  <a:lnTo>
                    <a:pt x="87" y="241"/>
                  </a:lnTo>
                  <a:lnTo>
                    <a:pt x="73" y="263"/>
                  </a:lnTo>
                  <a:lnTo>
                    <a:pt x="61" y="285"/>
                  </a:lnTo>
                  <a:lnTo>
                    <a:pt x="50" y="307"/>
                  </a:lnTo>
                  <a:lnTo>
                    <a:pt x="40" y="330"/>
                  </a:lnTo>
                  <a:lnTo>
                    <a:pt x="31" y="354"/>
                  </a:lnTo>
                  <a:lnTo>
                    <a:pt x="23" y="378"/>
                  </a:lnTo>
                  <a:lnTo>
                    <a:pt x="17" y="402"/>
                  </a:lnTo>
                  <a:lnTo>
                    <a:pt x="11" y="428"/>
                  </a:lnTo>
                  <a:lnTo>
                    <a:pt x="7" y="453"/>
                  </a:lnTo>
                  <a:lnTo>
                    <a:pt x="4" y="478"/>
                  </a:lnTo>
                  <a:lnTo>
                    <a:pt x="1" y="505"/>
                  </a:lnTo>
                  <a:lnTo>
                    <a:pt x="0" y="531"/>
                  </a:lnTo>
                  <a:lnTo>
                    <a:pt x="1" y="559"/>
                  </a:lnTo>
                  <a:lnTo>
                    <a:pt x="4" y="585"/>
                  </a:lnTo>
                  <a:lnTo>
                    <a:pt x="7" y="613"/>
                  </a:lnTo>
                  <a:lnTo>
                    <a:pt x="12" y="638"/>
                  </a:lnTo>
                  <a:lnTo>
                    <a:pt x="18" y="664"/>
                  </a:lnTo>
                  <a:lnTo>
                    <a:pt x="25" y="690"/>
                  </a:lnTo>
                  <a:lnTo>
                    <a:pt x="33" y="714"/>
                  </a:lnTo>
                  <a:lnTo>
                    <a:pt x="43" y="738"/>
                  </a:lnTo>
                  <a:lnTo>
                    <a:pt x="53" y="762"/>
                  </a:lnTo>
                  <a:lnTo>
                    <a:pt x="65" y="785"/>
                  </a:lnTo>
                  <a:lnTo>
                    <a:pt x="77" y="807"/>
                  </a:lnTo>
                  <a:lnTo>
                    <a:pt x="92" y="828"/>
                  </a:lnTo>
                  <a:lnTo>
                    <a:pt x="107" y="850"/>
                  </a:lnTo>
                  <a:lnTo>
                    <a:pt x="122" y="870"/>
                  </a:lnTo>
                  <a:lnTo>
                    <a:pt x="139" y="889"/>
                  </a:lnTo>
                  <a:lnTo>
                    <a:pt x="156" y="907"/>
                  </a:lnTo>
                  <a:lnTo>
                    <a:pt x="175" y="925"/>
                  </a:lnTo>
                  <a:lnTo>
                    <a:pt x="194" y="942"/>
                  </a:lnTo>
                  <a:lnTo>
                    <a:pt x="214" y="958"/>
                  </a:lnTo>
                  <a:lnTo>
                    <a:pt x="235" y="972"/>
                  </a:lnTo>
                  <a:lnTo>
                    <a:pt x="257" y="986"/>
                  </a:lnTo>
                  <a:lnTo>
                    <a:pt x="279" y="999"/>
                  </a:lnTo>
                  <a:lnTo>
                    <a:pt x="302" y="1011"/>
                  </a:lnTo>
                  <a:lnTo>
                    <a:pt x="325" y="1022"/>
                  </a:lnTo>
                  <a:lnTo>
                    <a:pt x="350" y="1031"/>
                  </a:lnTo>
                  <a:lnTo>
                    <a:pt x="374" y="1039"/>
                  </a:lnTo>
                  <a:lnTo>
                    <a:pt x="399" y="1046"/>
                  </a:lnTo>
                  <a:lnTo>
                    <a:pt x="426" y="1052"/>
                  </a:lnTo>
                  <a:lnTo>
                    <a:pt x="452" y="1057"/>
                  </a:lnTo>
                  <a:lnTo>
                    <a:pt x="478" y="1060"/>
                  </a:lnTo>
                  <a:lnTo>
                    <a:pt x="506" y="1062"/>
                  </a:lnTo>
                  <a:lnTo>
                    <a:pt x="533" y="1063"/>
                  </a:lnTo>
                  <a:lnTo>
                    <a:pt x="558" y="1062"/>
                  </a:lnTo>
                  <a:lnTo>
                    <a:pt x="584" y="1061"/>
                  </a:lnTo>
                  <a:lnTo>
                    <a:pt x="609" y="1058"/>
                  </a:lnTo>
                  <a:lnTo>
                    <a:pt x="634" y="1053"/>
                  </a:lnTo>
                  <a:lnTo>
                    <a:pt x="659" y="1048"/>
                  </a:lnTo>
                  <a:lnTo>
                    <a:pt x="682" y="1042"/>
                  </a:lnTo>
                  <a:lnTo>
                    <a:pt x="706" y="1035"/>
                  </a:lnTo>
                  <a:lnTo>
                    <a:pt x="728" y="1026"/>
                  </a:lnTo>
                  <a:lnTo>
                    <a:pt x="751" y="1017"/>
                  </a:lnTo>
                  <a:lnTo>
                    <a:pt x="773" y="1006"/>
                  </a:lnTo>
                  <a:lnTo>
                    <a:pt x="794" y="994"/>
                  </a:lnTo>
                  <a:lnTo>
                    <a:pt x="816" y="982"/>
                  </a:lnTo>
                  <a:lnTo>
                    <a:pt x="836" y="969"/>
                  </a:lnTo>
                  <a:lnTo>
                    <a:pt x="855" y="955"/>
                  </a:lnTo>
                  <a:lnTo>
                    <a:pt x="873" y="940"/>
                  </a:lnTo>
                  <a:lnTo>
                    <a:pt x="891" y="924"/>
                  </a:lnTo>
                  <a:lnTo>
                    <a:pt x="901" y="901"/>
                  </a:lnTo>
                  <a:lnTo>
                    <a:pt x="911" y="869"/>
                  </a:lnTo>
                  <a:lnTo>
                    <a:pt x="920" y="836"/>
                  </a:lnTo>
                  <a:lnTo>
                    <a:pt x="926" y="809"/>
                  </a:lnTo>
                  <a:lnTo>
                    <a:pt x="909" y="831"/>
                  </a:lnTo>
                  <a:lnTo>
                    <a:pt x="890" y="853"/>
                  </a:lnTo>
                  <a:lnTo>
                    <a:pt x="871" y="874"/>
                  </a:lnTo>
                  <a:lnTo>
                    <a:pt x="851" y="893"/>
                  </a:lnTo>
                  <a:lnTo>
                    <a:pt x="829" y="910"/>
                  </a:lnTo>
                  <a:lnTo>
                    <a:pt x="806" y="928"/>
                  </a:lnTo>
                  <a:lnTo>
                    <a:pt x="782" y="943"/>
                  </a:lnTo>
                  <a:lnTo>
                    <a:pt x="758" y="957"/>
                  </a:lnTo>
                  <a:lnTo>
                    <a:pt x="732" y="969"/>
                  </a:lnTo>
                  <a:lnTo>
                    <a:pt x="705" y="980"/>
                  </a:lnTo>
                  <a:lnTo>
                    <a:pt x="678" y="990"/>
                  </a:lnTo>
                  <a:lnTo>
                    <a:pt x="651" y="998"/>
                  </a:lnTo>
                  <a:lnTo>
                    <a:pt x="622" y="1005"/>
                  </a:lnTo>
                  <a:lnTo>
                    <a:pt x="593" y="1009"/>
                  </a:lnTo>
                  <a:lnTo>
                    <a:pt x="563" y="1012"/>
                  </a:lnTo>
                  <a:lnTo>
                    <a:pt x="533" y="1013"/>
                  </a:lnTo>
                  <a:lnTo>
                    <a:pt x="508" y="1012"/>
                  </a:lnTo>
                  <a:lnTo>
                    <a:pt x="483" y="1010"/>
                  </a:lnTo>
                  <a:lnTo>
                    <a:pt x="459" y="1007"/>
                  </a:lnTo>
                  <a:lnTo>
                    <a:pt x="436" y="1003"/>
                  </a:lnTo>
                  <a:lnTo>
                    <a:pt x="413" y="997"/>
                  </a:lnTo>
                  <a:lnTo>
                    <a:pt x="389" y="991"/>
                  </a:lnTo>
                  <a:lnTo>
                    <a:pt x="367" y="983"/>
                  </a:lnTo>
                  <a:lnTo>
                    <a:pt x="346" y="975"/>
                  </a:lnTo>
                  <a:lnTo>
                    <a:pt x="324" y="965"/>
                  </a:lnTo>
                  <a:lnTo>
                    <a:pt x="303" y="955"/>
                  </a:lnTo>
                  <a:lnTo>
                    <a:pt x="283" y="943"/>
                  </a:lnTo>
                  <a:lnTo>
                    <a:pt x="264" y="931"/>
                  </a:lnTo>
                  <a:lnTo>
                    <a:pt x="244" y="916"/>
                  </a:lnTo>
                  <a:lnTo>
                    <a:pt x="226" y="902"/>
                  </a:lnTo>
                  <a:lnTo>
                    <a:pt x="209" y="887"/>
                  </a:lnTo>
                  <a:lnTo>
                    <a:pt x="193" y="872"/>
                  </a:lnTo>
                  <a:lnTo>
                    <a:pt x="177" y="855"/>
                  </a:lnTo>
                  <a:lnTo>
                    <a:pt x="161" y="838"/>
                  </a:lnTo>
                  <a:lnTo>
                    <a:pt x="147" y="819"/>
                  </a:lnTo>
                  <a:lnTo>
                    <a:pt x="133" y="800"/>
                  </a:lnTo>
                  <a:lnTo>
                    <a:pt x="121" y="781"/>
                  </a:lnTo>
                  <a:lnTo>
                    <a:pt x="110" y="761"/>
                  </a:lnTo>
                  <a:lnTo>
                    <a:pt x="99" y="740"/>
                  </a:lnTo>
                  <a:lnTo>
                    <a:pt x="90" y="719"/>
                  </a:lnTo>
                  <a:lnTo>
                    <a:pt x="80" y="697"/>
                  </a:lnTo>
                  <a:lnTo>
                    <a:pt x="73" y="675"/>
                  </a:lnTo>
                  <a:lnTo>
                    <a:pt x="66" y="651"/>
                  </a:lnTo>
                  <a:lnTo>
                    <a:pt x="61" y="628"/>
                  </a:lnTo>
                  <a:lnTo>
                    <a:pt x="57" y="605"/>
                  </a:lnTo>
                  <a:lnTo>
                    <a:pt x="54" y="580"/>
                  </a:lnTo>
                  <a:lnTo>
                    <a:pt x="52" y="556"/>
                  </a:lnTo>
                  <a:lnTo>
                    <a:pt x="51" y="531"/>
                  </a:lnTo>
                  <a:lnTo>
                    <a:pt x="52" y="507"/>
                  </a:lnTo>
                  <a:lnTo>
                    <a:pt x="54" y="482"/>
                  </a:lnTo>
                  <a:lnTo>
                    <a:pt x="57" y="458"/>
                  </a:lnTo>
                  <a:lnTo>
                    <a:pt x="61" y="435"/>
                  </a:lnTo>
                  <a:lnTo>
                    <a:pt x="66" y="411"/>
                  </a:lnTo>
                  <a:lnTo>
                    <a:pt x="73" y="388"/>
                  </a:lnTo>
                  <a:lnTo>
                    <a:pt x="80" y="366"/>
                  </a:lnTo>
                  <a:lnTo>
                    <a:pt x="90" y="344"/>
                  </a:lnTo>
                  <a:lnTo>
                    <a:pt x="99" y="322"/>
                  </a:lnTo>
                  <a:lnTo>
                    <a:pt x="110" y="302"/>
                  </a:lnTo>
                  <a:lnTo>
                    <a:pt x="121" y="282"/>
                  </a:lnTo>
                  <a:lnTo>
                    <a:pt x="133" y="263"/>
                  </a:lnTo>
                  <a:lnTo>
                    <a:pt x="147" y="243"/>
                  </a:lnTo>
                  <a:lnTo>
                    <a:pt x="161" y="225"/>
                  </a:lnTo>
                  <a:lnTo>
                    <a:pt x="177" y="208"/>
                  </a:lnTo>
                  <a:lnTo>
                    <a:pt x="193" y="191"/>
                  </a:lnTo>
                  <a:lnTo>
                    <a:pt x="209" y="176"/>
                  </a:lnTo>
                  <a:lnTo>
                    <a:pt x="226" y="160"/>
                  </a:lnTo>
                  <a:lnTo>
                    <a:pt x="244" y="146"/>
                  </a:lnTo>
                  <a:lnTo>
                    <a:pt x="264" y="132"/>
                  </a:lnTo>
                  <a:lnTo>
                    <a:pt x="283" y="120"/>
                  </a:lnTo>
                  <a:lnTo>
                    <a:pt x="303" y="108"/>
                  </a:lnTo>
                  <a:lnTo>
                    <a:pt x="324" y="98"/>
                  </a:lnTo>
                  <a:lnTo>
                    <a:pt x="346" y="87"/>
                  </a:lnTo>
                  <a:lnTo>
                    <a:pt x="367" y="79"/>
                  </a:lnTo>
                  <a:lnTo>
                    <a:pt x="389" y="71"/>
                  </a:lnTo>
                  <a:lnTo>
                    <a:pt x="413" y="65"/>
                  </a:lnTo>
                  <a:lnTo>
                    <a:pt x="436" y="60"/>
                  </a:lnTo>
                  <a:lnTo>
                    <a:pt x="459" y="56"/>
                  </a:lnTo>
                  <a:lnTo>
                    <a:pt x="483" y="52"/>
                  </a:lnTo>
                  <a:lnTo>
                    <a:pt x="508" y="51"/>
                  </a:lnTo>
                  <a:lnTo>
                    <a:pt x="533" y="50"/>
                  </a:lnTo>
                  <a:lnTo>
                    <a:pt x="554" y="50"/>
                  </a:lnTo>
                  <a:lnTo>
                    <a:pt x="575" y="52"/>
                  </a:lnTo>
                  <a:lnTo>
                    <a:pt x="596" y="54"/>
                  </a:lnTo>
                  <a:lnTo>
                    <a:pt x="616" y="57"/>
                  </a:lnTo>
                  <a:lnTo>
                    <a:pt x="613" y="55"/>
                  </a:lnTo>
                  <a:lnTo>
                    <a:pt x="586" y="38"/>
                  </a:lnTo>
                  <a:lnTo>
                    <a:pt x="554" y="22"/>
                  </a:lnTo>
                  <a:lnTo>
                    <a:pt x="526" y="8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A242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8" name="Freeform 1335"/>
            <p:cNvSpPr>
              <a:spLocks/>
            </p:cNvSpPr>
            <p:nvPr/>
          </p:nvSpPr>
          <p:spPr bwMode="auto">
            <a:xfrm>
              <a:off x="4413" y="3037"/>
              <a:ext cx="304" cy="337"/>
            </a:xfrm>
            <a:custGeom>
              <a:avLst/>
              <a:gdLst>
                <a:gd name="T0" fmla="*/ 0 w 911"/>
                <a:gd name="T1" fmla="*/ 0 h 1013"/>
                <a:gd name="T2" fmla="*/ 0 w 911"/>
                <a:gd name="T3" fmla="*/ 0 h 1013"/>
                <a:gd name="T4" fmla="*/ 0 w 911"/>
                <a:gd name="T5" fmla="*/ 0 h 1013"/>
                <a:gd name="T6" fmla="*/ 0 w 911"/>
                <a:gd name="T7" fmla="*/ 0 h 1013"/>
                <a:gd name="T8" fmla="*/ 0 w 911"/>
                <a:gd name="T9" fmla="*/ 0 h 1013"/>
                <a:gd name="T10" fmla="*/ 0 w 911"/>
                <a:gd name="T11" fmla="*/ 0 h 1013"/>
                <a:gd name="T12" fmla="*/ 0 w 911"/>
                <a:gd name="T13" fmla="*/ 0 h 1013"/>
                <a:gd name="T14" fmla="*/ 0 w 911"/>
                <a:gd name="T15" fmla="*/ 0 h 1013"/>
                <a:gd name="T16" fmla="*/ 0 w 911"/>
                <a:gd name="T17" fmla="*/ 0 h 1013"/>
                <a:gd name="T18" fmla="*/ 0 w 911"/>
                <a:gd name="T19" fmla="*/ 0 h 1013"/>
                <a:gd name="T20" fmla="*/ 0 w 911"/>
                <a:gd name="T21" fmla="*/ 0 h 1013"/>
                <a:gd name="T22" fmla="*/ 0 w 911"/>
                <a:gd name="T23" fmla="*/ 0 h 1013"/>
                <a:gd name="T24" fmla="*/ 0 w 911"/>
                <a:gd name="T25" fmla="*/ 0 h 1013"/>
                <a:gd name="T26" fmla="*/ 0 w 911"/>
                <a:gd name="T27" fmla="*/ 0 h 1013"/>
                <a:gd name="T28" fmla="*/ 0 w 911"/>
                <a:gd name="T29" fmla="*/ 0 h 1013"/>
                <a:gd name="T30" fmla="*/ 0 w 911"/>
                <a:gd name="T31" fmla="*/ 0 h 1013"/>
                <a:gd name="T32" fmla="*/ 0 w 911"/>
                <a:gd name="T33" fmla="*/ 0 h 1013"/>
                <a:gd name="T34" fmla="*/ 0 w 911"/>
                <a:gd name="T35" fmla="*/ 0 h 1013"/>
                <a:gd name="T36" fmla="*/ 0 w 911"/>
                <a:gd name="T37" fmla="*/ 0 h 1013"/>
                <a:gd name="T38" fmla="*/ 0 w 911"/>
                <a:gd name="T39" fmla="*/ 0 h 1013"/>
                <a:gd name="T40" fmla="*/ 0 w 911"/>
                <a:gd name="T41" fmla="*/ 0 h 1013"/>
                <a:gd name="T42" fmla="*/ 0 w 911"/>
                <a:gd name="T43" fmla="*/ 0 h 1013"/>
                <a:gd name="T44" fmla="*/ 0 w 911"/>
                <a:gd name="T45" fmla="*/ 0 h 1013"/>
                <a:gd name="T46" fmla="*/ 0 w 911"/>
                <a:gd name="T47" fmla="*/ 0 h 1013"/>
                <a:gd name="T48" fmla="*/ 0 w 911"/>
                <a:gd name="T49" fmla="*/ 0 h 1013"/>
                <a:gd name="T50" fmla="*/ 0 w 911"/>
                <a:gd name="T51" fmla="*/ 0 h 1013"/>
                <a:gd name="T52" fmla="*/ 0 w 911"/>
                <a:gd name="T53" fmla="*/ 0 h 1013"/>
                <a:gd name="T54" fmla="*/ 0 w 911"/>
                <a:gd name="T55" fmla="*/ 0 h 1013"/>
                <a:gd name="T56" fmla="*/ 0 w 911"/>
                <a:gd name="T57" fmla="*/ 0 h 1013"/>
                <a:gd name="T58" fmla="*/ 0 w 911"/>
                <a:gd name="T59" fmla="*/ 0 h 1013"/>
                <a:gd name="T60" fmla="*/ 0 w 911"/>
                <a:gd name="T61" fmla="*/ 0 h 1013"/>
                <a:gd name="T62" fmla="*/ 0 w 911"/>
                <a:gd name="T63" fmla="*/ 0 h 1013"/>
                <a:gd name="T64" fmla="*/ 0 w 911"/>
                <a:gd name="T65" fmla="*/ 0 h 1013"/>
                <a:gd name="T66" fmla="*/ 0 w 911"/>
                <a:gd name="T67" fmla="*/ 0 h 1013"/>
                <a:gd name="T68" fmla="*/ 0 w 911"/>
                <a:gd name="T69" fmla="*/ 0 h 1013"/>
                <a:gd name="T70" fmla="*/ 0 w 911"/>
                <a:gd name="T71" fmla="*/ 0 h 1013"/>
                <a:gd name="T72" fmla="*/ 0 w 911"/>
                <a:gd name="T73" fmla="*/ 0 h 1013"/>
                <a:gd name="T74" fmla="*/ 0 w 911"/>
                <a:gd name="T75" fmla="*/ 0 h 1013"/>
                <a:gd name="T76" fmla="*/ 0 w 911"/>
                <a:gd name="T77" fmla="*/ 0 h 1013"/>
                <a:gd name="T78" fmla="*/ 0 w 911"/>
                <a:gd name="T79" fmla="*/ 0 h 1013"/>
                <a:gd name="T80" fmla="*/ 0 w 911"/>
                <a:gd name="T81" fmla="*/ 0 h 1013"/>
                <a:gd name="T82" fmla="*/ 0 w 911"/>
                <a:gd name="T83" fmla="*/ 0 h 1013"/>
                <a:gd name="T84" fmla="*/ 0 w 911"/>
                <a:gd name="T85" fmla="*/ 0 h 1013"/>
                <a:gd name="T86" fmla="*/ 0 w 911"/>
                <a:gd name="T87" fmla="*/ 0 h 1013"/>
                <a:gd name="T88" fmla="*/ 0 w 911"/>
                <a:gd name="T89" fmla="*/ 0 h 1013"/>
                <a:gd name="T90" fmla="*/ 0 w 911"/>
                <a:gd name="T91" fmla="*/ 0 h 1013"/>
                <a:gd name="T92" fmla="*/ 0 w 911"/>
                <a:gd name="T93" fmla="*/ 0 h 1013"/>
                <a:gd name="T94" fmla="*/ 0 w 911"/>
                <a:gd name="T95" fmla="*/ 0 h 10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11"/>
                <a:gd name="T145" fmla="*/ 0 h 1013"/>
                <a:gd name="T146" fmla="*/ 911 w 911"/>
                <a:gd name="T147" fmla="*/ 1013 h 10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11" h="1013">
                  <a:moveTo>
                    <a:pt x="536" y="1"/>
                  </a:moveTo>
                  <a:lnTo>
                    <a:pt x="521" y="0"/>
                  </a:lnTo>
                  <a:lnTo>
                    <a:pt x="507" y="0"/>
                  </a:lnTo>
                  <a:lnTo>
                    <a:pt x="481" y="1"/>
                  </a:lnTo>
                  <a:lnTo>
                    <a:pt x="455" y="3"/>
                  </a:lnTo>
                  <a:lnTo>
                    <a:pt x="429" y="6"/>
                  </a:lnTo>
                  <a:lnTo>
                    <a:pt x="405" y="10"/>
                  </a:lnTo>
                  <a:lnTo>
                    <a:pt x="380" y="16"/>
                  </a:lnTo>
                  <a:lnTo>
                    <a:pt x="356" y="23"/>
                  </a:lnTo>
                  <a:lnTo>
                    <a:pt x="333" y="30"/>
                  </a:lnTo>
                  <a:lnTo>
                    <a:pt x="310" y="39"/>
                  </a:lnTo>
                  <a:lnTo>
                    <a:pt x="287" y="49"/>
                  </a:lnTo>
                  <a:lnTo>
                    <a:pt x="265" y="60"/>
                  </a:lnTo>
                  <a:lnTo>
                    <a:pt x="244" y="73"/>
                  </a:lnTo>
                  <a:lnTo>
                    <a:pt x="224" y="86"/>
                  </a:lnTo>
                  <a:lnTo>
                    <a:pt x="203" y="100"/>
                  </a:lnTo>
                  <a:lnTo>
                    <a:pt x="184" y="115"/>
                  </a:lnTo>
                  <a:lnTo>
                    <a:pt x="166" y="131"/>
                  </a:lnTo>
                  <a:lnTo>
                    <a:pt x="149" y="149"/>
                  </a:lnTo>
                  <a:lnTo>
                    <a:pt x="131" y="166"/>
                  </a:lnTo>
                  <a:lnTo>
                    <a:pt x="116" y="184"/>
                  </a:lnTo>
                  <a:lnTo>
                    <a:pt x="101" y="203"/>
                  </a:lnTo>
                  <a:lnTo>
                    <a:pt x="87" y="223"/>
                  </a:lnTo>
                  <a:lnTo>
                    <a:pt x="74" y="244"/>
                  </a:lnTo>
                  <a:lnTo>
                    <a:pt x="62" y="265"/>
                  </a:lnTo>
                  <a:lnTo>
                    <a:pt x="50" y="287"/>
                  </a:lnTo>
                  <a:lnTo>
                    <a:pt x="40" y="309"/>
                  </a:lnTo>
                  <a:lnTo>
                    <a:pt x="31" y="332"/>
                  </a:lnTo>
                  <a:lnTo>
                    <a:pt x="23" y="356"/>
                  </a:lnTo>
                  <a:lnTo>
                    <a:pt x="16" y="379"/>
                  </a:lnTo>
                  <a:lnTo>
                    <a:pt x="10" y="405"/>
                  </a:lnTo>
                  <a:lnTo>
                    <a:pt x="6" y="429"/>
                  </a:lnTo>
                  <a:lnTo>
                    <a:pt x="3" y="454"/>
                  </a:lnTo>
                  <a:lnTo>
                    <a:pt x="1" y="481"/>
                  </a:lnTo>
                  <a:lnTo>
                    <a:pt x="0" y="506"/>
                  </a:lnTo>
                  <a:lnTo>
                    <a:pt x="1" y="532"/>
                  </a:lnTo>
                  <a:lnTo>
                    <a:pt x="3" y="558"/>
                  </a:lnTo>
                  <a:lnTo>
                    <a:pt x="6" y="584"/>
                  </a:lnTo>
                  <a:lnTo>
                    <a:pt x="10" y="608"/>
                  </a:lnTo>
                  <a:lnTo>
                    <a:pt x="16" y="633"/>
                  </a:lnTo>
                  <a:lnTo>
                    <a:pt x="23" y="657"/>
                  </a:lnTo>
                  <a:lnTo>
                    <a:pt x="31" y="681"/>
                  </a:lnTo>
                  <a:lnTo>
                    <a:pt x="40" y="703"/>
                  </a:lnTo>
                  <a:lnTo>
                    <a:pt x="50" y="725"/>
                  </a:lnTo>
                  <a:lnTo>
                    <a:pt x="62" y="748"/>
                  </a:lnTo>
                  <a:lnTo>
                    <a:pt x="74" y="769"/>
                  </a:lnTo>
                  <a:lnTo>
                    <a:pt x="87" y="789"/>
                  </a:lnTo>
                  <a:lnTo>
                    <a:pt x="101" y="810"/>
                  </a:lnTo>
                  <a:lnTo>
                    <a:pt x="116" y="829"/>
                  </a:lnTo>
                  <a:lnTo>
                    <a:pt x="131" y="847"/>
                  </a:lnTo>
                  <a:lnTo>
                    <a:pt x="149" y="864"/>
                  </a:lnTo>
                  <a:lnTo>
                    <a:pt x="166" y="881"/>
                  </a:lnTo>
                  <a:lnTo>
                    <a:pt x="184" y="898"/>
                  </a:lnTo>
                  <a:lnTo>
                    <a:pt x="203" y="913"/>
                  </a:lnTo>
                  <a:lnTo>
                    <a:pt x="224" y="926"/>
                  </a:lnTo>
                  <a:lnTo>
                    <a:pt x="244" y="940"/>
                  </a:lnTo>
                  <a:lnTo>
                    <a:pt x="265" y="952"/>
                  </a:lnTo>
                  <a:lnTo>
                    <a:pt x="287" y="963"/>
                  </a:lnTo>
                  <a:lnTo>
                    <a:pt x="310" y="973"/>
                  </a:lnTo>
                  <a:lnTo>
                    <a:pt x="333" y="983"/>
                  </a:lnTo>
                  <a:lnTo>
                    <a:pt x="356" y="990"/>
                  </a:lnTo>
                  <a:lnTo>
                    <a:pt x="380" y="997"/>
                  </a:lnTo>
                  <a:lnTo>
                    <a:pt x="405" y="1003"/>
                  </a:lnTo>
                  <a:lnTo>
                    <a:pt x="429" y="1007"/>
                  </a:lnTo>
                  <a:lnTo>
                    <a:pt x="455" y="1010"/>
                  </a:lnTo>
                  <a:lnTo>
                    <a:pt x="481" y="1012"/>
                  </a:lnTo>
                  <a:lnTo>
                    <a:pt x="507" y="1013"/>
                  </a:lnTo>
                  <a:lnTo>
                    <a:pt x="534" y="1012"/>
                  </a:lnTo>
                  <a:lnTo>
                    <a:pt x="563" y="1010"/>
                  </a:lnTo>
                  <a:lnTo>
                    <a:pt x="590" y="1006"/>
                  </a:lnTo>
                  <a:lnTo>
                    <a:pt x="616" y="1001"/>
                  </a:lnTo>
                  <a:lnTo>
                    <a:pt x="643" y="995"/>
                  </a:lnTo>
                  <a:lnTo>
                    <a:pt x="668" y="987"/>
                  </a:lnTo>
                  <a:lnTo>
                    <a:pt x="693" y="978"/>
                  </a:lnTo>
                  <a:lnTo>
                    <a:pt x="718" y="967"/>
                  </a:lnTo>
                  <a:lnTo>
                    <a:pt x="742" y="955"/>
                  </a:lnTo>
                  <a:lnTo>
                    <a:pt x="764" y="942"/>
                  </a:lnTo>
                  <a:lnTo>
                    <a:pt x="787" y="929"/>
                  </a:lnTo>
                  <a:lnTo>
                    <a:pt x="809" y="914"/>
                  </a:lnTo>
                  <a:lnTo>
                    <a:pt x="829" y="898"/>
                  </a:lnTo>
                  <a:lnTo>
                    <a:pt x="849" y="880"/>
                  </a:lnTo>
                  <a:lnTo>
                    <a:pt x="868" y="862"/>
                  </a:lnTo>
                  <a:lnTo>
                    <a:pt x="886" y="843"/>
                  </a:lnTo>
                  <a:lnTo>
                    <a:pt x="894" y="811"/>
                  </a:lnTo>
                  <a:lnTo>
                    <a:pt x="902" y="775"/>
                  </a:lnTo>
                  <a:lnTo>
                    <a:pt x="908" y="742"/>
                  </a:lnTo>
                  <a:lnTo>
                    <a:pt x="911" y="717"/>
                  </a:lnTo>
                  <a:lnTo>
                    <a:pt x="904" y="731"/>
                  </a:lnTo>
                  <a:lnTo>
                    <a:pt x="896" y="744"/>
                  </a:lnTo>
                  <a:lnTo>
                    <a:pt x="888" y="757"/>
                  </a:lnTo>
                  <a:lnTo>
                    <a:pt x="880" y="769"/>
                  </a:lnTo>
                  <a:lnTo>
                    <a:pt x="871" y="782"/>
                  </a:lnTo>
                  <a:lnTo>
                    <a:pt x="860" y="793"/>
                  </a:lnTo>
                  <a:lnTo>
                    <a:pt x="851" y="805"/>
                  </a:lnTo>
                  <a:lnTo>
                    <a:pt x="840" y="817"/>
                  </a:lnTo>
                  <a:lnTo>
                    <a:pt x="819" y="839"/>
                  </a:lnTo>
                  <a:lnTo>
                    <a:pt x="797" y="859"/>
                  </a:lnTo>
                  <a:lnTo>
                    <a:pt x="784" y="868"/>
                  </a:lnTo>
                  <a:lnTo>
                    <a:pt x="772" y="877"/>
                  </a:lnTo>
                  <a:lnTo>
                    <a:pt x="759" y="886"/>
                  </a:lnTo>
                  <a:lnTo>
                    <a:pt x="746" y="895"/>
                  </a:lnTo>
                  <a:lnTo>
                    <a:pt x="733" y="903"/>
                  </a:lnTo>
                  <a:lnTo>
                    <a:pt x="720" y="910"/>
                  </a:lnTo>
                  <a:lnTo>
                    <a:pt x="706" y="917"/>
                  </a:lnTo>
                  <a:lnTo>
                    <a:pt x="692" y="923"/>
                  </a:lnTo>
                  <a:lnTo>
                    <a:pt x="677" y="929"/>
                  </a:lnTo>
                  <a:lnTo>
                    <a:pt x="663" y="935"/>
                  </a:lnTo>
                  <a:lnTo>
                    <a:pt x="649" y="940"/>
                  </a:lnTo>
                  <a:lnTo>
                    <a:pt x="634" y="944"/>
                  </a:lnTo>
                  <a:lnTo>
                    <a:pt x="618" y="948"/>
                  </a:lnTo>
                  <a:lnTo>
                    <a:pt x="603" y="952"/>
                  </a:lnTo>
                  <a:lnTo>
                    <a:pt x="587" y="955"/>
                  </a:lnTo>
                  <a:lnTo>
                    <a:pt x="572" y="957"/>
                  </a:lnTo>
                  <a:lnTo>
                    <a:pt x="556" y="959"/>
                  </a:lnTo>
                  <a:lnTo>
                    <a:pt x="539" y="961"/>
                  </a:lnTo>
                  <a:lnTo>
                    <a:pt x="523" y="962"/>
                  </a:lnTo>
                  <a:lnTo>
                    <a:pt x="507" y="962"/>
                  </a:lnTo>
                  <a:lnTo>
                    <a:pt x="484" y="961"/>
                  </a:lnTo>
                  <a:lnTo>
                    <a:pt x="460" y="960"/>
                  </a:lnTo>
                  <a:lnTo>
                    <a:pt x="437" y="957"/>
                  </a:lnTo>
                  <a:lnTo>
                    <a:pt x="415" y="953"/>
                  </a:lnTo>
                  <a:lnTo>
                    <a:pt x="393" y="948"/>
                  </a:lnTo>
                  <a:lnTo>
                    <a:pt x="371" y="942"/>
                  </a:lnTo>
                  <a:lnTo>
                    <a:pt x="350" y="935"/>
                  </a:lnTo>
                  <a:lnTo>
                    <a:pt x="329" y="927"/>
                  </a:lnTo>
                  <a:lnTo>
                    <a:pt x="309" y="918"/>
                  </a:lnTo>
                  <a:lnTo>
                    <a:pt x="289" y="908"/>
                  </a:lnTo>
                  <a:lnTo>
                    <a:pt x="270" y="897"/>
                  </a:lnTo>
                  <a:lnTo>
                    <a:pt x="252" y="884"/>
                  </a:lnTo>
                  <a:lnTo>
                    <a:pt x="234" y="871"/>
                  </a:lnTo>
                  <a:lnTo>
                    <a:pt x="216" y="858"/>
                  </a:lnTo>
                  <a:lnTo>
                    <a:pt x="200" y="844"/>
                  </a:lnTo>
                  <a:lnTo>
                    <a:pt x="184" y="829"/>
                  </a:lnTo>
                  <a:lnTo>
                    <a:pt x="169" y="813"/>
                  </a:lnTo>
                  <a:lnTo>
                    <a:pt x="155" y="796"/>
                  </a:lnTo>
                  <a:lnTo>
                    <a:pt x="142" y="779"/>
                  </a:lnTo>
                  <a:lnTo>
                    <a:pt x="128" y="761"/>
                  </a:lnTo>
                  <a:lnTo>
                    <a:pt x="116" y="743"/>
                  </a:lnTo>
                  <a:lnTo>
                    <a:pt x="106" y="723"/>
                  </a:lnTo>
                  <a:lnTo>
                    <a:pt x="96" y="704"/>
                  </a:lnTo>
                  <a:lnTo>
                    <a:pt x="87" y="684"/>
                  </a:lnTo>
                  <a:lnTo>
                    <a:pt x="79" y="663"/>
                  </a:lnTo>
                  <a:lnTo>
                    <a:pt x="72" y="641"/>
                  </a:lnTo>
                  <a:lnTo>
                    <a:pt x="65" y="620"/>
                  </a:lnTo>
                  <a:lnTo>
                    <a:pt x="60" y="598"/>
                  </a:lnTo>
                  <a:lnTo>
                    <a:pt x="55" y="576"/>
                  </a:lnTo>
                  <a:lnTo>
                    <a:pt x="53" y="553"/>
                  </a:lnTo>
                  <a:lnTo>
                    <a:pt x="51" y="530"/>
                  </a:lnTo>
                  <a:lnTo>
                    <a:pt x="50" y="506"/>
                  </a:lnTo>
                  <a:lnTo>
                    <a:pt x="51" y="483"/>
                  </a:lnTo>
                  <a:lnTo>
                    <a:pt x="53" y="459"/>
                  </a:lnTo>
                  <a:lnTo>
                    <a:pt x="55" y="437"/>
                  </a:lnTo>
                  <a:lnTo>
                    <a:pt x="60" y="415"/>
                  </a:lnTo>
                  <a:lnTo>
                    <a:pt x="65" y="392"/>
                  </a:lnTo>
                  <a:lnTo>
                    <a:pt x="72" y="371"/>
                  </a:lnTo>
                  <a:lnTo>
                    <a:pt x="79" y="350"/>
                  </a:lnTo>
                  <a:lnTo>
                    <a:pt x="87" y="329"/>
                  </a:lnTo>
                  <a:lnTo>
                    <a:pt x="96" y="308"/>
                  </a:lnTo>
                  <a:lnTo>
                    <a:pt x="106" y="289"/>
                  </a:lnTo>
                  <a:lnTo>
                    <a:pt x="116" y="270"/>
                  </a:lnTo>
                  <a:lnTo>
                    <a:pt x="128" y="252"/>
                  </a:lnTo>
                  <a:lnTo>
                    <a:pt x="142" y="234"/>
                  </a:lnTo>
                  <a:lnTo>
                    <a:pt x="155" y="216"/>
                  </a:lnTo>
                  <a:lnTo>
                    <a:pt x="169" y="200"/>
                  </a:lnTo>
                  <a:lnTo>
                    <a:pt x="184" y="184"/>
                  </a:lnTo>
                  <a:lnTo>
                    <a:pt x="200" y="169"/>
                  </a:lnTo>
                  <a:lnTo>
                    <a:pt x="216" y="155"/>
                  </a:lnTo>
                  <a:lnTo>
                    <a:pt x="234" y="141"/>
                  </a:lnTo>
                  <a:lnTo>
                    <a:pt x="252" y="128"/>
                  </a:lnTo>
                  <a:lnTo>
                    <a:pt x="270" y="116"/>
                  </a:lnTo>
                  <a:lnTo>
                    <a:pt x="289" y="105"/>
                  </a:lnTo>
                  <a:lnTo>
                    <a:pt x="309" y="95"/>
                  </a:lnTo>
                  <a:lnTo>
                    <a:pt x="329" y="86"/>
                  </a:lnTo>
                  <a:lnTo>
                    <a:pt x="350" y="78"/>
                  </a:lnTo>
                  <a:lnTo>
                    <a:pt x="371" y="71"/>
                  </a:lnTo>
                  <a:lnTo>
                    <a:pt x="393" y="65"/>
                  </a:lnTo>
                  <a:lnTo>
                    <a:pt x="415" y="59"/>
                  </a:lnTo>
                  <a:lnTo>
                    <a:pt x="437" y="55"/>
                  </a:lnTo>
                  <a:lnTo>
                    <a:pt x="460" y="52"/>
                  </a:lnTo>
                  <a:lnTo>
                    <a:pt x="484" y="51"/>
                  </a:lnTo>
                  <a:lnTo>
                    <a:pt x="507" y="50"/>
                  </a:lnTo>
                  <a:lnTo>
                    <a:pt x="525" y="50"/>
                  </a:lnTo>
                  <a:lnTo>
                    <a:pt x="544" y="51"/>
                  </a:lnTo>
                  <a:lnTo>
                    <a:pt x="561" y="53"/>
                  </a:lnTo>
                  <a:lnTo>
                    <a:pt x="579" y="56"/>
                  </a:lnTo>
                  <a:lnTo>
                    <a:pt x="596" y="59"/>
                  </a:lnTo>
                  <a:lnTo>
                    <a:pt x="613" y="62"/>
                  </a:lnTo>
                  <a:lnTo>
                    <a:pt x="631" y="68"/>
                  </a:lnTo>
                  <a:lnTo>
                    <a:pt x="647" y="73"/>
                  </a:lnTo>
                  <a:lnTo>
                    <a:pt x="642" y="69"/>
                  </a:lnTo>
                  <a:lnTo>
                    <a:pt x="616" y="48"/>
                  </a:lnTo>
                  <a:lnTo>
                    <a:pt x="587" y="30"/>
                  </a:lnTo>
                  <a:lnTo>
                    <a:pt x="560" y="13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A441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49" name="Freeform 1336"/>
            <p:cNvSpPr>
              <a:spLocks/>
            </p:cNvSpPr>
            <p:nvPr/>
          </p:nvSpPr>
          <p:spPr bwMode="auto">
            <a:xfrm>
              <a:off x="4422" y="3045"/>
              <a:ext cx="296" cy="321"/>
            </a:xfrm>
            <a:custGeom>
              <a:avLst/>
              <a:gdLst>
                <a:gd name="T0" fmla="*/ 0 w 890"/>
                <a:gd name="T1" fmla="*/ 0 h 963"/>
                <a:gd name="T2" fmla="*/ 0 w 890"/>
                <a:gd name="T3" fmla="*/ 0 h 963"/>
                <a:gd name="T4" fmla="*/ 0 w 890"/>
                <a:gd name="T5" fmla="*/ 0 h 963"/>
                <a:gd name="T6" fmla="*/ 0 w 890"/>
                <a:gd name="T7" fmla="*/ 0 h 963"/>
                <a:gd name="T8" fmla="*/ 0 w 890"/>
                <a:gd name="T9" fmla="*/ 0 h 963"/>
                <a:gd name="T10" fmla="*/ 0 w 890"/>
                <a:gd name="T11" fmla="*/ 0 h 963"/>
                <a:gd name="T12" fmla="*/ 0 w 890"/>
                <a:gd name="T13" fmla="*/ 0 h 963"/>
                <a:gd name="T14" fmla="*/ 0 w 890"/>
                <a:gd name="T15" fmla="*/ 0 h 963"/>
                <a:gd name="T16" fmla="*/ 0 w 890"/>
                <a:gd name="T17" fmla="*/ 0 h 963"/>
                <a:gd name="T18" fmla="*/ 0 w 890"/>
                <a:gd name="T19" fmla="*/ 0 h 963"/>
                <a:gd name="T20" fmla="*/ 0 w 890"/>
                <a:gd name="T21" fmla="*/ 0 h 963"/>
                <a:gd name="T22" fmla="*/ 0 w 890"/>
                <a:gd name="T23" fmla="*/ 0 h 963"/>
                <a:gd name="T24" fmla="*/ 0 w 890"/>
                <a:gd name="T25" fmla="*/ 0 h 963"/>
                <a:gd name="T26" fmla="*/ 0 w 890"/>
                <a:gd name="T27" fmla="*/ 0 h 963"/>
                <a:gd name="T28" fmla="*/ 0 w 890"/>
                <a:gd name="T29" fmla="*/ 0 h 963"/>
                <a:gd name="T30" fmla="*/ 0 w 890"/>
                <a:gd name="T31" fmla="*/ 0 h 963"/>
                <a:gd name="T32" fmla="*/ 0 w 890"/>
                <a:gd name="T33" fmla="*/ 0 h 963"/>
                <a:gd name="T34" fmla="*/ 0 w 890"/>
                <a:gd name="T35" fmla="*/ 0 h 963"/>
                <a:gd name="T36" fmla="*/ 0 w 890"/>
                <a:gd name="T37" fmla="*/ 0 h 963"/>
                <a:gd name="T38" fmla="*/ 0 w 890"/>
                <a:gd name="T39" fmla="*/ 0 h 963"/>
                <a:gd name="T40" fmla="*/ 0 w 890"/>
                <a:gd name="T41" fmla="*/ 0 h 963"/>
                <a:gd name="T42" fmla="*/ 0 w 890"/>
                <a:gd name="T43" fmla="*/ 0 h 963"/>
                <a:gd name="T44" fmla="*/ 0 w 890"/>
                <a:gd name="T45" fmla="*/ 0 h 963"/>
                <a:gd name="T46" fmla="*/ 0 w 890"/>
                <a:gd name="T47" fmla="*/ 0 h 963"/>
                <a:gd name="T48" fmla="*/ 0 w 890"/>
                <a:gd name="T49" fmla="*/ 0 h 963"/>
                <a:gd name="T50" fmla="*/ 0 w 890"/>
                <a:gd name="T51" fmla="*/ 0 h 963"/>
                <a:gd name="T52" fmla="*/ 0 w 890"/>
                <a:gd name="T53" fmla="*/ 0 h 963"/>
                <a:gd name="T54" fmla="*/ 0 w 890"/>
                <a:gd name="T55" fmla="*/ 0 h 963"/>
                <a:gd name="T56" fmla="*/ 0 w 890"/>
                <a:gd name="T57" fmla="*/ 0 h 963"/>
                <a:gd name="T58" fmla="*/ 0 w 890"/>
                <a:gd name="T59" fmla="*/ 0 h 963"/>
                <a:gd name="T60" fmla="*/ 0 w 890"/>
                <a:gd name="T61" fmla="*/ 0 h 963"/>
                <a:gd name="T62" fmla="*/ 0 w 890"/>
                <a:gd name="T63" fmla="*/ 0 h 963"/>
                <a:gd name="T64" fmla="*/ 0 w 890"/>
                <a:gd name="T65" fmla="*/ 0 h 963"/>
                <a:gd name="T66" fmla="*/ 0 w 890"/>
                <a:gd name="T67" fmla="*/ 0 h 963"/>
                <a:gd name="T68" fmla="*/ 0 w 890"/>
                <a:gd name="T69" fmla="*/ 0 h 963"/>
                <a:gd name="T70" fmla="*/ 0 w 890"/>
                <a:gd name="T71" fmla="*/ 0 h 963"/>
                <a:gd name="T72" fmla="*/ 0 w 890"/>
                <a:gd name="T73" fmla="*/ 0 h 963"/>
                <a:gd name="T74" fmla="*/ 0 w 890"/>
                <a:gd name="T75" fmla="*/ 0 h 963"/>
                <a:gd name="T76" fmla="*/ 0 w 890"/>
                <a:gd name="T77" fmla="*/ 0 h 963"/>
                <a:gd name="T78" fmla="*/ 0 w 890"/>
                <a:gd name="T79" fmla="*/ 0 h 963"/>
                <a:gd name="T80" fmla="*/ 0 w 890"/>
                <a:gd name="T81" fmla="*/ 0 h 963"/>
                <a:gd name="T82" fmla="*/ 0 w 890"/>
                <a:gd name="T83" fmla="*/ 0 h 963"/>
                <a:gd name="T84" fmla="*/ 0 w 890"/>
                <a:gd name="T85" fmla="*/ 0 h 963"/>
                <a:gd name="T86" fmla="*/ 0 w 890"/>
                <a:gd name="T87" fmla="*/ 0 h 963"/>
                <a:gd name="T88" fmla="*/ 0 w 890"/>
                <a:gd name="T89" fmla="*/ 0 h 963"/>
                <a:gd name="T90" fmla="*/ 0 w 890"/>
                <a:gd name="T91" fmla="*/ 0 h 963"/>
                <a:gd name="T92" fmla="*/ 0 w 890"/>
                <a:gd name="T93" fmla="*/ 0 h 963"/>
                <a:gd name="T94" fmla="*/ 0 w 890"/>
                <a:gd name="T95" fmla="*/ 0 h 963"/>
                <a:gd name="T96" fmla="*/ 0 w 890"/>
                <a:gd name="T97" fmla="*/ 0 h 9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90"/>
                <a:gd name="T148" fmla="*/ 0 h 963"/>
                <a:gd name="T149" fmla="*/ 890 w 890"/>
                <a:gd name="T150" fmla="*/ 963 h 9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90" h="963">
                  <a:moveTo>
                    <a:pt x="565" y="7"/>
                  </a:moveTo>
                  <a:lnTo>
                    <a:pt x="545" y="4"/>
                  </a:lnTo>
                  <a:lnTo>
                    <a:pt x="524" y="2"/>
                  </a:lnTo>
                  <a:lnTo>
                    <a:pt x="503" y="0"/>
                  </a:lnTo>
                  <a:lnTo>
                    <a:pt x="482" y="0"/>
                  </a:lnTo>
                  <a:lnTo>
                    <a:pt x="457" y="1"/>
                  </a:lnTo>
                  <a:lnTo>
                    <a:pt x="432" y="2"/>
                  </a:lnTo>
                  <a:lnTo>
                    <a:pt x="408" y="6"/>
                  </a:lnTo>
                  <a:lnTo>
                    <a:pt x="385" y="10"/>
                  </a:lnTo>
                  <a:lnTo>
                    <a:pt x="362" y="15"/>
                  </a:lnTo>
                  <a:lnTo>
                    <a:pt x="338" y="21"/>
                  </a:lnTo>
                  <a:lnTo>
                    <a:pt x="316" y="29"/>
                  </a:lnTo>
                  <a:lnTo>
                    <a:pt x="295" y="37"/>
                  </a:lnTo>
                  <a:lnTo>
                    <a:pt x="273" y="48"/>
                  </a:lnTo>
                  <a:lnTo>
                    <a:pt x="252" y="58"/>
                  </a:lnTo>
                  <a:lnTo>
                    <a:pt x="232" y="70"/>
                  </a:lnTo>
                  <a:lnTo>
                    <a:pt x="213" y="82"/>
                  </a:lnTo>
                  <a:lnTo>
                    <a:pt x="193" y="96"/>
                  </a:lnTo>
                  <a:lnTo>
                    <a:pt x="175" y="110"/>
                  </a:lnTo>
                  <a:lnTo>
                    <a:pt x="158" y="126"/>
                  </a:lnTo>
                  <a:lnTo>
                    <a:pt x="142" y="141"/>
                  </a:lnTo>
                  <a:lnTo>
                    <a:pt x="126" y="158"/>
                  </a:lnTo>
                  <a:lnTo>
                    <a:pt x="110" y="175"/>
                  </a:lnTo>
                  <a:lnTo>
                    <a:pt x="96" y="193"/>
                  </a:lnTo>
                  <a:lnTo>
                    <a:pt x="82" y="213"/>
                  </a:lnTo>
                  <a:lnTo>
                    <a:pt x="70" y="232"/>
                  </a:lnTo>
                  <a:lnTo>
                    <a:pt x="59" y="252"/>
                  </a:lnTo>
                  <a:lnTo>
                    <a:pt x="48" y="272"/>
                  </a:lnTo>
                  <a:lnTo>
                    <a:pt x="39" y="294"/>
                  </a:lnTo>
                  <a:lnTo>
                    <a:pt x="29" y="316"/>
                  </a:lnTo>
                  <a:lnTo>
                    <a:pt x="22" y="338"/>
                  </a:lnTo>
                  <a:lnTo>
                    <a:pt x="15" y="361"/>
                  </a:lnTo>
                  <a:lnTo>
                    <a:pt x="10" y="385"/>
                  </a:lnTo>
                  <a:lnTo>
                    <a:pt x="6" y="408"/>
                  </a:lnTo>
                  <a:lnTo>
                    <a:pt x="3" y="432"/>
                  </a:lnTo>
                  <a:lnTo>
                    <a:pt x="1" y="457"/>
                  </a:lnTo>
                  <a:lnTo>
                    <a:pt x="0" y="481"/>
                  </a:lnTo>
                  <a:lnTo>
                    <a:pt x="1" y="506"/>
                  </a:lnTo>
                  <a:lnTo>
                    <a:pt x="3" y="530"/>
                  </a:lnTo>
                  <a:lnTo>
                    <a:pt x="6" y="555"/>
                  </a:lnTo>
                  <a:lnTo>
                    <a:pt x="10" y="578"/>
                  </a:lnTo>
                  <a:lnTo>
                    <a:pt x="15" y="601"/>
                  </a:lnTo>
                  <a:lnTo>
                    <a:pt x="22" y="625"/>
                  </a:lnTo>
                  <a:lnTo>
                    <a:pt x="29" y="647"/>
                  </a:lnTo>
                  <a:lnTo>
                    <a:pt x="39" y="669"/>
                  </a:lnTo>
                  <a:lnTo>
                    <a:pt x="48" y="690"/>
                  </a:lnTo>
                  <a:lnTo>
                    <a:pt x="59" y="711"/>
                  </a:lnTo>
                  <a:lnTo>
                    <a:pt x="70" y="731"/>
                  </a:lnTo>
                  <a:lnTo>
                    <a:pt x="82" y="750"/>
                  </a:lnTo>
                  <a:lnTo>
                    <a:pt x="96" y="769"/>
                  </a:lnTo>
                  <a:lnTo>
                    <a:pt x="110" y="788"/>
                  </a:lnTo>
                  <a:lnTo>
                    <a:pt x="126" y="805"/>
                  </a:lnTo>
                  <a:lnTo>
                    <a:pt x="142" y="822"/>
                  </a:lnTo>
                  <a:lnTo>
                    <a:pt x="158" y="837"/>
                  </a:lnTo>
                  <a:lnTo>
                    <a:pt x="175" y="852"/>
                  </a:lnTo>
                  <a:lnTo>
                    <a:pt x="193" y="866"/>
                  </a:lnTo>
                  <a:lnTo>
                    <a:pt x="213" y="881"/>
                  </a:lnTo>
                  <a:lnTo>
                    <a:pt x="232" y="893"/>
                  </a:lnTo>
                  <a:lnTo>
                    <a:pt x="252" y="905"/>
                  </a:lnTo>
                  <a:lnTo>
                    <a:pt x="273" y="915"/>
                  </a:lnTo>
                  <a:lnTo>
                    <a:pt x="295" y="925"/>
                  </a:lnTo>
                  <a:lnTo>
                    <a:pt x="316" y="933"/>
                  </a:lnTo>
                  <a:lnTo>
                    <a:pt x="338" y="941"/>
                  </a:lnTo>
                  <a:lnTo>
                    <a:pt x="362" y="947"/>
                  </a:lnTo>
                  <a:lnTo>
                    <a:pt x="385" y="953"/>
                  </a:lnTo>
                  <a:lnTo>
                    <a:pt x="408" y="957"/>
                  </a:lnTo>
                  <a:lnTo>
                    <a:pt x="432" y="960"/>
                  </a:lnTo>
                  <a:lnTo>
                    <a:pt x="457" y="962"/>
                  </a:lnTo>
                  <a:lnTo>
                    <a:pt x="482" y="963"/>
                  </a:lnTo>
                  <a:lnTo>
                    <a:pt x="512" y="962"/>
                  </a:lnTo>
                  <a:lnTo>
                    <a:pt x="542" y="959"/>
                  </a:lnTo>
                  <a:lnTo>
                    <a:pt x="571" y="955"/>
                  </a:lnTo>
                  <a:lnTo>
                    <a:pt x="600" y="948"/>
                  </a:lnTo>
                  <a:lnTo>
                    <a:pt x="627" y="940"/>
                  </a:lnTo>
                  <a:lnTo>
                    <a:pt x="654" y="930"/>
                  </a:lnTo>
                  <a:lnTo>
                    <a:pt x="681" y="919"/>
                  </a:lnTo>
                  <a:lnTo>
                    <a:pt x="707" y="907"/>
                  </a:lnTo>
                  <a:lnTo>
                    <a:pt x="731" y="893"/>
                  </a:lnTo>
                  <a:lnTo>
                    <a:pt x="755" y="878"/>
                  </a:lnTo>
                  <a:lnTo>
                    <a:pt x="778" y="860"/>
                  </a:lnTo>
                  <a:lnTo>
                    <a:pt x="800" y="843"/>
                  </a:lnTo>
                  <a:lnTo>
                    <a:pt x="820" y="824"/>
                  </a:lnTo>
                  <a:lnTo>
                    <a:pt x="839" y="803"/>
                  </a:lnTo>
                  <a:lnTo>
                    <a:pt x="858" y="781"/>
                  </a:lnTo>
                  <a:lnTo>
                    <a:pt x="875" y="759"/>
                  </a:lnTo>
                  <a:lnTo>
                    <a:pt x="877" y="750"/>
                  </a:lnTo>
                  <a:lnTo>
                    <a:pt x="883" y="717"/>
                  </a:lnTo>
                  <a:lnTo>
                    <a:pt x="888" y="681"/>
                  </a:lnTo>
                  <a:lnTo>
                    <a:pt x="889" y="645"/>
                  </a:lnTo>
                  <a:lnTo>
                    <a:pt x="890" y="617"/>
                  </a:lnTo>
                  <a:lnTo>
                    <a:pt x="885" y="634"/>
                  </a:lnTo>
                  <a:lnTo>
                    <a:pt x="879" y="649"/>
                  </a:lnTo>
                  <a:lnTo>
                    <a:pt x="872" y="664"/>
                  </a:lnTo>
                  <a:lnTo>
                    <a:pt x="864" y="679"/>
                  </a:lnTo>
                  <a:lnTo>
                    <a:pt x="857" y="694"/>
                  </a:lnTo>
                  <a:lnTo>
                    <a:pt x="848" y="709"/>
                  </a:lnTo>
                  <a:lnTo>
                    <a:pt x="838" y="722"/>
                  </a:lnTo>
                  <a:lnTo>
                    <a:pt x="829" y="736"/>
                  </a:lnTo>
                  <a:lnTo>
                    <a:pt x="819" y="749"/>
                  </a:lnTo>
                  <a:lnTo>
                    <a:pt x="809" y="761"/>
                  </a:lnTo>
                  <a:lnTo>
                    <a:pt x="798" y="774"/>
                  </a:lnTo>
                  <a:lnTo>
                    <a:pt x="786" y="786"/>
                  </a:lnTo>
                  <a:lnTo>
                    <a:pt x="775" y="798"/>
                  </a:lnTo>
                  <a:lnTo>
                    <a:pt x="762" y="809"/>
                  </a:lnTo>
                  <a:lnTo>
                    <a:pt x="749" y="819"/>
                  </a:lnTo>
                  <a:lnTo>
                    <a:pt x="736" y="829"/>
                  </a:lnTo>
                  <a:lnTo>
                    <a:pt x="722" y="838"/>
                  </a:lnTo>
                  <a:lnTo>
                    <a:pt x="709" y="847"/>
                  </a:lnTo>
                  <a:lnTo>
                    <a:pt x="695" y="856"/>
                  </a:lnTo>
                  <a:lnTo>
                    <a:pt x="679" y="863"/>
                  </a:lnTo>
                  <a:lnTo>
                    <a:pt x="664" y="872"/>
                  </a:lnTo>
                  <a:lnTo>
                    <a:pt x="649" y="878"/>
                  </a:lnTo>
                  <a:lnTo>
                    <a:pt x="634" y="885"/>
                  </a:lnTo>
                  <a:lnTo>
                    <a:pt x="618" y="890"/>
                  </a:lnTo>
                  <a:lnTo>
                    <a:pt x="602" y="895"/>
                  </a:lnTo>
                  <a:lnTo>
                    <a:pt x="585" y="900"/>
                  </a:lnTo>
                  <a:lnTo>
                    <a:pt x="568" y="903"/>
                  </a:lnTo>
                  <a:lnTo>
                    <a:pt x="552" y="906"/>
                  </a:lnTo>
                  <a:lnTo>
                    <a:pt x="535" y="909"/>
                  </a:lnTo>
                  <a:lnTo>
                    <a:pt x="517" y="910"/>
                  </a:lnTo>
                  <a:lnTo>
                    <a:pt x="499" y="912"/>
                  </a:lnTo>
                  <a:lnTo>
                    <a:pt x="482" y="912"/>
                  </a:lnTo>
                  <a:lnTo>
                    <a:pt x="460" y="911"/>
                  </a:lnTo>
                  <a:lnTo>
                    <a:pt x="438" y="910"/>
                  </a:lnTo>
                  <a:lnTo>
                    <a:pt x="416" y="907"/>
                  </a:lnTo>
                  <a:lnTo>
                    <a:pt x="395" y="903"/>
                  </a:lnTo>
                  <a:lnTo>
                    <a:pt x="374" y="899"/>
                  </a:lnTo>
                  <a:lnTo>
                    <a:pt x="353" y="893"/>
                  </a:lnTo>
                  <a:lnTo>
                    <a:pt x="333" y="886"/>
                  </a:lnTo>
                  <a:lnTo>
                    <a:pt x="314" y="878"/>
                  </a:lnTo>
                  <a:lnTo>
                    <a:pt x="295" y="870"/>
                  </a:lnTo>
                  <a:lnTo>
                    <a:pt x="277" y="860"/>
                  </a:lnTo>
                  <a:lnTo>
                    <a:pt x="258" y="849"/>
                  </a:lnTo>
                  <a:lnTo>
                    <a:pt x="241" y="838"/>
                  </a:lnTo>
                  <a:lnTo>
                    <a:pt x="224" y="826"/>
                  </a:lnTo>
                  <a:lnTo>
                    <a:pt x="208" y="814"/>
                  </a:lnTo>
                  <a:lnTo>
                    <a:pt x="192" y="800"/>
                  </a:lnTo>
                  <a:lnTo>
                    <a:pt x="177" y="786"/>
                  </a:lnTo>
                  <a:lnTo>
                    <a:pt x="163" y="771"/>
                  </a:lnTo>
                  <a:lnTo>
                    <a:pt x="149" y="755"/>
                  </a:lnTo>
                  <a:lnTo>
                    <a:pt x="137" y="739"/>
                  </a:lnTo>
                  <a:lnTo>
                    <a:pt x="125" y="722"/>
                  </a:lnTo>
                  <a:lnTo>
                    <a:pt x="114" y="705"/>
                  </a:lnTo>
                  <a:lnTo>
                    <a:pt x="103" y="686"/>
                  </a:lnTo>
                  <a:lnTo>
                    <a:pt x="93" y="668"/>
                  </a:lnTo>
                  <a:lnTo>
                    <a:pt x="85" y="649"/>
                  </a:lnTo>
                  <a:lnTo>
                    <a:pt x="77" y="630"/>
                  </a:lnTo>
                  <a:lnTo>
                    <a:pt x="70" y="609"/>
                  </a:lnTo>
                  <a:lnTo>
                    <a:pt x="65" y="589"/>
                  </a:lnTo>
                  <a:lnTo>
                    <a:pt x="60" y="568"/>
                  </a:lnTo>
                  <a:lnTo>
                    <a:pt x="56" y="547"/>
                  </a:lnTo>
                  <a:lnTo>
                    <a:pt x="53" y="525"/>
                  </a:lnTo>
                  <a:lnTo>
                    <a:pt x="52" y="503"/>
                  </a:lnTo>
                  <a:lnTo>
                    <a:pt x="51" y="481"/>
                  </a:lnTo>
                  <a:lnTo>
                    <a:pt x="52" y="460"/>
                  </a:lnTo>
                  <a:lnTo>
                    <a:pt x="53" y="437"/>
                  </a:lnTo>
                  <a:lnTo>
                    <a:pt x="56" y="416"/>
                  </a:lnTo>
                  <a:lnTo>
                    <a:pt x="60" y="395"/>
                  </a:lnTo>
                  <a:lnTo>
                    <a:pt x="65" y="374"/>
                  </a:lnTo>
                  <a:lnTo>
                    <a:pt x="70" y="353"/>
                  </a:lnTo>
                  <a:lnTo>
                    <a:pt x="77" y="333"/>
                  </a:lnTo>
                  <a:lnTo>
                    <a:pt x="85" y="314"/>
                  </a:lnTo>
                  <a:lnTo>
                    <a:pt x="93" y="295"/>
                  </a:lnTo>
                  <a:lnTo>
                    <a:pt x="103" y="276"/>
                  </a:lnTo>
                  <a:lnTo>
                    <a:pt x="114" y="258"/>
                  </a:lnTo>
                  <a:lnTo>
                    <a:pt x="125" y="241"/>
                  </a:lnTo>
                  <a:lnTo>
                    <a:pt x="137" y="224"/>
                  </a:lnTo>
                  <a:lnTo>
                    <a:pt x="149" y="208"/>
                  </a:lnTo>
                  <a:lnTo>
                    <a:pt x="163" y="191"/>
                  </a:lnTo>
                  <a:lnTo>
                    <a:pt x="177" y="177"/>
                  </a:lnTo>
                  <a:lnTo>
                    <a:pt x="192" y="163"/>
                  </a:lnTo>
                  <a:lnTo>
                    <a:pt x="208" y="149"/>
                  </a:lnTo>
                  <a:lnTo>
                    <a:pt x="224" y="137"/>
                  </a:lnTo>
                  <a:lnTo>
                    <a:pt x="241" y="125"/>
                  </a:lnTo>
                  <a:lnTo>
                    <a:pt x="258" y="113"/>
                  </a:lnTo>
                  <a:lnTo>
                    <a:pt x="277" y="102"/>
                  </a:lnTo>
                  <a:lnTo>
                    <a:pt x="295" y="93"/>
                  </a:lnTo>
                  <a:lnTo>
                    <a:pt x="314" y="85"/>
                  </a:lnTo>
                  <a:lnTo>
                    <a:pt x="333" y="77"/>
                  </a:lnTo>
                  <a:lnTo>
                    <a:pt x="353" y="70"/>
                  </a:lnTo>
                  <a:lnTo>
                    <a:pt x="374" y="64"/>
                  </a:lnTo>
                  <a:lnTo>
                    <a:pt x="395" y="60"/>
                  </a:lnTo>
                  <a:lnTo>
                    <a:pt x="416" y="56"/>
                  </a:lnTo>
                  <a:lnTo>
                    <a:pt x="438" y="53"/>
                  </a:lnTo>
                  <a:lnTo>
                    <a:pt x="460" y="52"/>
                  </a:lnTo>
                  <a:lnTo>
                    <a:pt x="482" y="51"/>
                  </a:lnTo>
                  <a:lnTo>
                    <a:pt x="508" y="52"/>
                  </a:lnTo>
                  <a:lnTo>
                    <a:pt x="535" y="54"/>
                  </a:lnTo>
                  <a:lnTo>
                    <a:pt x="560" y="58"/>
                  </a:lnTo>
                  <a:lnTo>
                    <a:pt x="585" y="64"/>
                  </a:lnTo>
                  <a:lnTo>
                    <a:pt x="611" y="70"/>
                  </a:lnTo>
                  <a:lnTo>
                    <a:pt x="634" y="79"/>
                  </a:lnTo>
                  <a:lnTo>
                    <a:pt x="657" y="88"/>
                  </a:lnTo>
                  <a:lnTo>
                    <a:pt x="681" y="99"/>
                  </a:lnTo>
                  <a:lnTo>
                    <a:pt x="667" y="86"/>
                  </a:lnTo>
                  <a:lnTo>
                    <a:pt x="643" y="65"/>
                  </a:lnTo>
                  <a:lnTo>
                    <a:pt x="617" y="44"/>
                  </a:lnTo>
                  <a:lnTo>
                    <a:pt x="591" y="23"/>
                  </a:lnTo>
                  <a:lnTo>
                    <a:pt x="565" y="7"/>
                  </a:lnTo>
                  <a:close/>
                </a:path>
              </a:pathLst>
            </a:custGeom>
            <a:solidFill>
              <a:srgbClr val="A640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0" name="Freeform 1337"/>
            <p:cNvSpPr>
              <a:spLocks/>
            </p:cNvSpPr>
            <p:nvPr/>
          </p:nvSpPr>
          <p:spPr bwMode="auto">
            <a:xfrm>
              <a:off x="4430" y="3053"/>
              <a:ext cx="289" cy="304"/>
            </a:xfrm>
            <a:custGeom>
              <a:avLst/>
              <a:gdLst>
                <a:gd name="T0" fmla="*/ 0 w 866"/>
                <a:gd name="T1" fmla="*/ 0 h 912"/>
                <a:gd name="T2" fmla="*/ 0 w 866"/>
                <a:gd name="T3" fmla="*/ 0 h 912"/>
                <a:gd name="T4" fmla="*/ 0 w 866"/>
                <a:gd name="T5" fmla="*/ 0 h 912"/>
                <a:gd name="T6" fmla="*/ 0 w 866"/>
                <a:gd name="T7" fmla="*/ 0 h 912"/>
                <a:gd name="T8" fmla="*/ 0 w 866"/>
                <a:gd name="T9" fmla="*/ 0 h 912"/>
                <a:gd name="T10" fmla="*/ 0 w 866"/>
                <a:gd name="T11" fmla="*/ 0 h 912"/>
                <a:gd name="T12" fmla="*/ 0 w 866"/>
                <a:gd name="T13" fmla="*/ 0 h 912"/>
                <a:gd name="T14" fmla="*/ 0 w 866"/>
                <a:gd name="T15" fmla="*/ 0 h 912"/>
                <a:gd name="T16" fmla="*/ 0 w 866"/>
                <a:gd name="T17" fmla="*/ 0 h 912"/>
                <a:gd name="T18" fmla="*/ 0 w 866"/>
                <a:gd name="T19" fmla="*/ 0 h 912"/>
                <a:gd name="T20" fmla="*/ 0 w 866"/>
                <a:gd name="T21" fmla="*/ 0 h 912"/>
                <a:gd name="T22" fmla="*/ 0 w 866"/>
                <a:gd name="T23" fmla="*/ 0 h 912"/>
                <a:gd name="T24" fmla="*/ 0 w 866"/>
                <a:gd name="T25" fmla="*/ 0 h 912"/>
                <a:gd name="T26" fmla="*/ 0 w 866"/>
                <a:gd name="T27" fmla="*/ 0 h 912"/>
                <a:gd name="T28" fmla="*/ 0 w 866"/>
                <a:gd name="T29" fmla="*/ 0 h 912"/>
                <a:gd name="T30" fmla="*/ 0 w 866"/>
                <a:gd name="T31" fmla="*/ 0 h 912"/>
                <a:gd name="T32" fmla="*/ 0 w 866"/>
                <a:gd name="T33" fmla="*/ 0 h 912"/>
                <a:gd name="T34" fmla="*/ 0 w 866"/>
                <a:gd name="T35" fmla="*/ 0 h 912"/>
                <a:gd name="T36" fmla="*/ 0 w 866"/>
                <a:gd name="T37" fmla="*/ 0 h 912"/>
                <a:gd name="T38" fmla="*/ 0 w 866"/>
                <a:gd name="T39" fmla="*/ 0 h 912"/>
                <a:gd name="T40" fmla="*/ 0 w 866"/>
                <a:gd name="T41" fmla="*/ 0 h 912"/>
                <a:gd name="T42" fmla="*/ 0 w 866"/>
                <a:gd name="T43" fmla="*/ 0 h 912"/>
                <a:gd name="T44" fmla="*/ 0 w 866"/>
                <a:gd name="T45" fmla="*/ 0 h 912"/>
                <a:gd name="T46" fmla="*/ 0 w 866"/>
                <a:gd name="T47" fmla="*/ 0 h 912"/>
                <a:gd name="T48" fmla="*/ 0 w 866"/>
                <a:gd name="T49" fmla="*/ 0 h 912"/>
                <a:gd name="T50" fmla="*/ 0 w 866"/>
                <a:gd name="T51" fmla="*/ 0 h 912"/>
                <a:gd name="T52" fmla="*/ 0 w 866"/>
                <a:gd name="T53" fmla="*/ 0 h 912"/>
                <a:gd name="T54" fmla="*/ 0 w 866"/>
                <a:gd name="T55" fmla="*/ 0 h 912"/>
                <a:gd name="T56" fmla="*/ 0 w 866"/>
                <a:gd name="T57" fmla="*/ 0 h 912"/>
                <a:gd name="T58" fmla="*/ 0 w 866"/>
                <a:gd name="T59" fmla="*/ 0 h 912"/>
                <a:gd name="T60" fmla="*/ 0 w 866"/>
                <a:gd name="T61" fmla="*/ 0 h 912"/>
                <a:gd name="T62" fmla="*/ 0 w 866"/>
                <a:gd name="T63" fmla="*/ 0 h 912"/>
                <a:gd name="T64" fmla="*/ 0 w 866"/>
                <a:gd name="T65" fmla="*/ 0 h 912"/>
                <a:gd name="T66" fmla="*/ 0 w 866"/>
                <a:gd name="T67" fmla="*/ 0 h 912"/>
                <a:gd name="T68" fmla="*/ 0 w 866"/>
                <a:gd name="T69" fmla="*/ 0 h 912"/>
                <a:gd name="T70" fmla="*/ 0 w 866"/>
                <a:gd name="T71" fmla="*/ 0 h 912"/>
                <a:gd name="T72" fmla="*/ 0 w 866"/>
                <a:gd name="T73" fmla="*/ 0 h 912"/>
                <a:gd name="T74" fmla="*/ 0 w 866"/>
                <a:gd name="T75" fmla="*/ 0 h 912"/>
                <a:gd name="T76" fmla="*/ 0 w 866"/>
                <a:gd name="T77" fmla="*/ 0 h 912"/>
                <a:gd name="T78" fmla="*/ 0 w 866"/>
                <a:gd name="T79" fmla="*/ 0 h 912"/>
                <a:gd name="T80" fmla="*/ 0 w 866"/>
                <a:gd name="T81" fmla="*/ 0 h 912"/>
                <a:gd name="T82" fmla="*/ 0 w 866"/>
                <a:gd name="T83" fmla="*/ 0 h 912"/>
                <a:gd name="T84" fmla="*/ 0 w 866"/>
                <a:gd name="T85" fmla="*/ 0 h 912"/>
                <a:gd name="T86" fmla="*/ 0 w 866"/>
                <a:gd name="T87" fmla="*/ 0 h 912"/>
                <a:gd name="T88" fmla="*/ 0 w 866"/>
                <a:gd name="T89" fmla="*/ 0 h 912"/>
                <a:gd name="T90" fmla="*/ 0 w 866"/>
                <a:gd name="T91" fmla="*/ 0 h 912"/>
                <a:gd name="T92" fmla="*/ 0 w 866"/>
                <a:gd name="T93" fmla="*/ 0 h 912"/>
                <a:gd name="T94" fmla="*/ 0 w 866"/>
                <a:gd name="T95" fmla="*/ 0 h 912"/>
                <a:gd name="T96" fmla="*/ 0 w 866"/>
                <a:gd name="T97" fmla="*/ 0 h 912"/>
                <a:gd name="T98" fmla="*/ 0 w 866"/>
                <a:gd name="T99" fmla="*/ 0 h 912"/>
                <a:gd name="T100" fmla="*/ 0 w 866"/>
                <a:gd name="T101" fmla="*/ 0 h 912"/>
                <a:gd name="T102" fmla="*/ 0 w 866"/>
                <a:gd name="T103" fmla="*/ 0 h 912"/>
                <a:gd name="T104" fmla="*/ 0 w 866"/>
                <a:gd name="T105" fmla="*/ 0 h 912"/>
                <a:gd name="T106" fmla="*/ 0 w 866"/>
                <a:gd name="T107" fmla="*/ 0 h 912"/>
                <a:gd name="T108" fmla="*/ 0 w 866"/>
                <a:gd name="T109" fmla="*/ 0 h 912"/>
                <a:gd name="T110" fmla="*/ 0 w 866"/>
                <a:gd name="T111" fmla="*/ 0 h 9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6"/>
                <a:gd name="T169" fmla="*/ 0 h 912"/>
                <a:gd name="T170" fmla="*/ 866 w 866"/>
                <a:gd name="T171" fmla="*/ 912 h 9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6" h="912">
                  <a:moveTo>
                    <a:pt x="597" y="23"/>
                  </a:moveTo>
                  <a:lnTo>
                    <a:pt x="581" y="18"/>
                  </a:lnTo>
                  <a:lnTo>
                    <a:pt x="563" y="12"/>
                  </a:lnTo>
                  <a:lnTo>
                    <a:pt x="546" y="9"/>
                  </a:lnTo>
                  <a:lnTo>
                    <a:pt x="529" y="6"/>
                  </a:lnTo>
                  <a:lnTo>
                    <a:pt x="511" y="3"/>
                  </a:lnTo>
                  <a:lnTo>
                    <a:pt x="494" y="1"/>
                  </a:lnTo>
                  <a:lnTo>
                    <a:pt x="475" y="0"/>
                  </a:lnTo>
                  <a:lnTo>
                    <a:pt x="457" y="0"/>
                  </a:lnTo>
                  <a:lnTo>
                    <a:pt x="434" y="1"/>
                  </a:lnTo>
                  <a:lnTo>
                    <a:pt x="410" y="2"/>
                  </a:lnTo>
                  <a:lnTo>
                    <a:pt x="387" y="5"/>
                  </a:lnTo>
                  <a:lnTo>
                    <a:pt x="365" y="9"/>
                  </a:lnTo>
                  <a:lnTo>
                    <a:pt x="343" y="15"/>
                  </a:lnTo>
                  <a:lnTo>
                    <a:pt x="321" y="21"/>
                  </a:lnTo>
                  <a:lnTo>
                    <a:pt x="300" y="28"/>
                  </a:lnTo>
                  <a:lnTo>
                    <a:pt x="279" y="36"/>
                  </a:lnTo>
                  <a:lnTo>
                    <a:pt x="259" y="45"/>
                  </a:lnTo>
                  <a:lnTo>
                    <a:pt x="239" y="55"/>
                  </a:lnTo>
                  <a:lnTo>
                    <a:pt x="220" y="66"/>
                  </a:lnTo>
                  <a:lnTo>
                    <a:pt x="202" y="78"/>
                  </a:lnTo>
                  <a:lnTo>
                    <a:pt x="184" y="91"/>
                  </a:lnTo>
                  <a:lnTo>
                    <a:pt x="166" y="105"/>
                  </a:lnTo>
                  <a:lnTo>
                    <a:pt x="150" y="119"/>
                  </a:lnTo>
                  <a:lnTo>
                    <a:pt x="134" y="134"/>
                  </a:lnTo>
                  <a:lnTo>
                    <a:pt x="119" y="150"/>
                  </a:lnTo>
                  <a:lnTo>
                    <a:pt x="105" y="166"/>
                  </a:lnTo>
                  <a:lnTo>
                    <a:pt x="92" y="184"/>
                  </a:lnTo>
                  <a:lnTo>
                    <a:pt x="78" y="202"/>
                  </a:lnTo>
                  <a:lnTo>
                    <a:pt x="66" y="220"/>
                  </a:lnTo>
                  <a:lnTo>
                    <a:pt x="56" y="239"/>
                  </a:lnTo>
                  <a:lnTo>
                    <a:pt x="46" y="258"/>
                  </a:lnTo>
                  <a:lnTo>
                    <a:pt x="37" y="279"/>
                  </a:lnTo>
                  <a:lnTo>
                    <a:pt x="29" y="300"/>
                  </a:lnTo>
                  <a:lnTo>
                    <a:pt x="22" y="321"/>
                  </a:lnTo>
                  <a:lnTo>
                    <a:pt x="15" y="342"/>
                  </a:lnTo>
                  <a:lnTo>
                    <a:pt x="10" y="365"/>
                  </a:lnTo>
                  <a:lnTo>
                    <a:pt x="5" y="387"/>
                  </a:lnTo>
                  <a:lnTo>
                    <a:pt x="3" y="409"/>
                  </a:lnTo>
                  <a:lnTo>
                    <a:pt x="1" y="433"/>
                  </a:lnTo>
                  <a:lnTo>
                    <a:pt x="0" y="456"/>
                  </a:lnTo>
                  <a:lnTo>
                    <a:pt x="1" y="480"/>
                  </a:lnTo>
                  <a:lnTo>
                    <a:pt x="3" y="503"/>
                  </a:lnTo>
                  <a:lnTo>
                    <a:pt x="5" y="526"/>
                  </a:lnTo>
                  <a:lnTo>
                    <a:pt x="10" y="548"/>
                  </a:lnTo>
                  <a:lnTo>
                    <a:pt x="15" y="570"/>
                  </a:lnTo>
                  <a:lnTo>
                    <a:pt x="22" y="591"/>
                  </a:lnTo>
                  <a:lnTo>
                    <a:pt x="29" y="613"/>
                  </a:lnTo>
                  <a:lnTo>
                    <a:pt x="37" y="634"/>
                  </a:lnTo>
                  <a:lnTo>
                    <a:pt x="46" y="654"/>
                  </a:lnTo>
                  <a:lnTo>
                    <a:pt x="56" y="673"/>
                  </a:lnTo>
                  <a:lnTo>
                    <a:pt x="66" y="693"/>
                  </a:lnTo>
                  <a:lnTo>
                    <a:pt x="78" y="711"/>
                  </a:lnTo>
                  <a:lnTo>
                    <a:pt x="92" y="729"/>
                  </a:lnTo>
                  <a:lnTo>
                    <a:pt x="105" y="746"/>
                  </a:lnTo>
                  <a:lnTo>
                    <a:pt x="119" y="763"/>
                  </a:lnTo>
                  <a:lnTo>
                    <a:pt x="134" y="779"/>
                  </a:lnTo>
                  <a:lnTo>
                    <a:pt x="150" y="794"/>
                  </a:lnTo>
                  <a:lnTo>
                    <a:pt x="166" y="808"/>
                  </a:lnTo>
                  <a:lnTo>
                    <a:pt x="184" y="821"/>
                  </a:lnTo>
                  <a:lnTo>
                    <a:pt x="202" y="834"/>
                  </a:lnTo>
                  <a:lnTo>
                    <a:pt x="220" y="847"/>
                  </a:lnTo>
                  <a:lnTo>
                    <a:pt x="239" y="858"/>
                  </a:lnTo>
                  <a:lnTo>
                    <a:pt x="259" y="868"/>
                  </a:lnTo>
                  <a:lnTo>
                    <a:pt x="279" y="877"/>
                  </a:lnTo>
                  <a:lnTo>
                    <a:pt x="300" y="885"/>
                  </a:lnTo>
                  <a:lnTo>
                    <a:pt x="321" y="892"/>
                  </a:lnTo>
                  <a:lnTo>
                    <a:pt x="343" y="898"/>
                  </a:lnTo>
                  <a:lnTo>
                    <a:pt x="365" y="903"/>
                  </a:lnTo>
                  <a:lnTo>
                    <a:pt x="387" y="907"/>
                  </a:lnTo>
                  <a:lnTo>
                    <a:pt x="410" y="910"/>
                  </a:lnTo>
                  <a:lnTo>
                    <a:pt x="434" y="911"/>
                  </a:lnTo>
                  <a:lnTo>
                    <a:pt x="457" y="912"/>
                  </a:lnTo>
                  <a:lnTo>
                    <a:pt x="473" y="912"/>
                  </a:lnTo>
                  <a:lnTo>
                    <a:pt x="489" y="911"/>
                  </a:lnTo>
                  <a:lnTo>
                    <a:pt x="506" y="909"/>
                  </a:lnTo>
                  <a:lnTo>
                    <a:pt x="522" y="907"/>
                  </a:lnTo>
                  <a:lnTo>
                    <a:pt x="537" y="905"/>
                  </a:lnTo>
                  <a:lnTo>
                    <a:pt x="553" y="902"/>
                  </a:lnTo>
                  <a:lnTo>
                    <a:pt x="568" y="898"/>
                  </a:lnTo>
                  <a:lnTo>
                    <a:pt x="584" y="894"/>
                  </a:lnTo>
                  <a:lnTo>
                    <a:pt x="599" y="890"/>
                  </a:lnTo>
                  <a:lnTo>
                    <a:pt x="613" y="885"/>
                  </a:lnTo>
                  <a:lnTo>
                    <a:pt x="627" y="879"/>
                  </a:lnTo>
                  <a:lnTo>
                    <a:pt x="642" y="873"/>
                  </a:lnTo>
                  <a:lnTo>
                    <a:pt x="656" y="867"/>
                  </a:lnTo>
                  <a:lnTo>
                    <a:pt x="670" y="860"/>
                  </a:lnTo>
                  <a:lnTo>
                    <a:pt x="683" y="853"/>
                  </a:lnTo>
                  <a:lnTo>
                    <a:pt x="696" y="845"/>
                  </a:lnTo>
                  <a:lnTo>
                    <a:pt x="709" y="836"/>
                  </a:lnTo>
                  <a:lnTo>
                    <a:pt x="722" y="827"/>
                  </a:lnTo>
                  <a:lnTo>
                    <a:pt x="734" y="818"/>
                  </a:lnTo>
                  <a:lnTo>
                    <a:pt x="747" y="809"/>
                  </a:lnTo>
                  <a:lnTo>
                    <a:pt x="769" y="789"/>
                  </a:lnTo>
                  <a:lnTo>
                    <a:pt x="790" y="767"/>
                  </a:lnTo>
                  <a:lnTo>
                    <a:pt x="801" y="755"/>
                  </a:lnTo>
                  <a:lnTo>
                    <a:pt x="810" y="743"/>
                  </a:lnTo>
                  <a:lnTo>
                    <a:pt x="821" y="732"/>
                  </a:lnTo>
                  <a:lnTo>
                    <a:pt x="830" y="719"/>
                  </a:lnTo>
                  <a:lnTo>
                    <a:pt x="838" y="707"/>
                  </a:lnTo>
                  <a:lnTo>
                    <a:pt x="846" y="694"/>
                  </a:lnTo>
                  <a:lnTo>
                    <a:pt x="854" y="681"/>
                  </a:lnTo>
                  <a:lnTo>
                    <a:pt x="861" y="667"/>
                  </a:lnTo>
                  <a:lnTo>
                    <a:pt x="863" y="656"/>
                  </a:lnTo>
                  <a:lnTo>
                    <a:pt x="864" y="620"/>
                  </a:lnTo>
                  <a:lnTo>
                    <a:pt x="866" y="584"/>
                  </a:lnTo>
                  <a:lnTo>
                    <a:pt x="864" y="548"/>
                  </a:lnTo>
                  <a:lnTo>
                    <a:pt x="863" y="510"/>
                  </a:lnTo>
                  <a:lnTo>
                    <a:pt x="860" y="493"/>
                  </a:lnTo>
                  <a:lnTo>
                    <a:pt x="858" y="513"/>
                  </a:lnTo>
                  <a:lnTo>
                    <a:pt x="855" y="532"/>
                  </a:lnTo>
                  <a:lnTo>
                    <a:pt x="851" y="550"/>
                  </a:lnTo>
                  <a:lnTo>
                    <a:pt x="846" y="568"/>
                  </a:lnTo>
                  <a:lnTo>
                    <a:pt x="841" y="586"/>
                  </a:lnTo>
                  <a:lnTo>
                    <a:pt x="835" y="605"/>
                  </a:lnTo>
                  <a:lnTo>
                    <a:pt x="827" y="621"/>
                  </a:lnTo>
                  <a:lnTo>
                    <a:pt x="820" y="638"/>
                  </a:lnTo>
                  <a:lnTo>
                    <a:pt x="810" y="654"/>
                  </a:lnTo>
                  <a:lnTo>
                    <a:pt x="801" y="670"/>
                  </a:lnTo>
                  <a:lnTo>
                    <a:pt x="791" y="686"/>
                  </a:lnTo>
                  <a:lnTo>
                    <a:pt x="780" y="701"/>
                  </a:lnTo>
                  <a:lnTo>
                    <a:pt x="769" y="715"/>
                  </a:lnTo>
                  <a:lnTo>
                    <a:pt x="757" y="729"/>
                  </a:lnTo>
                  <a:lnTo>
                    <a:pt x="744" y="742"/>
                  </a:lnTo>
                  <a:lnTo>
                    <a:pt x="730" y="755"/>
                  </a:lnTo>
                  <a:lnTo>
                    <a:pt x="717" y="767"/>
                  </a:lnTo>
                  <a:lnTo>
                    <a:pt x="703" y="779"/>
                  </a:lnTo>
                  <a:lnTo>
                    <a:pt x="688" y="790"/>
                  </a:lnTo>
                  <a:lnTo>
                    <a:pt x="673" y="800"/>
                  </a:lnTo>
                  <a:lnTo>
                    <a:pt x="657" y="809"/>
                  </a:lnTo>
                  <a:lnTo>
                    <a:pt x="640" y="818"/>
                  </a:lnTo>
                  <a:lnTo>
                    <a:pt x="623" y="826"/>
                  </a:lnTo>
                  <a:lnTo>
                    <a:pt x="606" y="833"/>
                  </a:lnTo>
                  <a:lnTo>
                    <a:pt x="589" y="839"/>
                  </a:lnTo>
                  <a:lnTo>
                    <a:pt x="570" y="846"/>
                  </a:lnTo>
                  <a:lnTo>
                    <a:pt x="552" y="851"/>
                  </a:lnTo>
                  <a:lnTo>
                    <a:pt x="534" y="855"/>
                  </a:lnTo>
                  <a:lnTo>
                    <a:pt x="515" y="858"/>
                  </a:lnTo>
                  <a:lnTo>
                    <a:pt x="496" y="860"/>
                  </a:lnTo>
                  <a:lnTo>
                    <a:pt x="476" y="861"/>
                  </a:lnTo>
                  <a:lnTo>
                    <a:pt x="457" y="862"/>
                  </a:lnTo>
                  <a:lnTo>
                    <a:pt x="436" y="861"/>
                  </a:lnTo>
                  <a:lnTo>
                    <a:pt x="416" y="860"/>
                  </a:lnTo>
                  <a:lnTo>
                    <a:pt x="395" y="857"/>
                  </a:lnTo>
                  <a:lnTo>
                    <a:pt x="375" y="854"/>
                  </a:lnTo>
                  <a:lnTo>
                    <a:pt x="356" y="849"/>
                  </a:lnTo>
                  <a:lnTo>
                    <a:pt x="337" y="844"/>
                  </a:lnTo>
                  <a:lnTo>
                    <a:pt x="317" y="837"/>
                  </a:lnTo>
                  <a:lnTo>
                    <a:pt x="299" y="829"/>
                  </a:lnTo>
                  <a:lnTo>
                    <a:pt x="281" y="821"/>
                  </a:lnTo>
                  <a:lnTo>
                    <a:pt x="264" y="813"/>
                  </a:lnTo>
                  <a:lnTo>
                    <a:pt x="246" y="803"/>
                  </a:lnTo>
                  <a:lnTo>
                    <a:pt x="230" y="792"/>
                  </a:lnTo>
                  <a:lnTo>
                    <a:pt x="214" y="781"/>
                  </a:lnTo>
                  <a:lnTo>
                    <a:pt x="199" y="769"/>
                  </a:lnTo>
                  <a:lnTo>
                    <a:pt x="184" y="756"/>
                  </a:lnTo>
                  <a:lnTo>
                    <a:pt x="171" y="743"/>
                  </a:lnTo>
                  <a:lnTo>
                    <a:pt x="156" y="729"/>
                  </a:lnTo>
                  <a:lnTo>
                    <a:pt x="144" y="714"/>
                  </a:lnTo>
                  <a:lnTo>
                    <a:pt x="132" y="699"/>
                  </a:lnTo>
                  <a:lnTo>
                    <a:pt x="121" y="683"/>
                  </a:lnTo>
                  <a:lnTo>
                    <a:pt x="110" y="666"/>
                  </a:lnTo>
                  <a:lnTo>
                    <a:pt x="101" y="649"/>
                  </a:lnTo>
                  <a:lnTo>
                    <a:pt x="92" y="632"/>
                  </a:lnTo>
                  <a:lnTo>
                    <a:pt x="83" y="614"/>
                  </a:lnTo>
                  <a:lnTo>
                    <a:pt x="76" y="596"/>
                  </a:lnTo>
                  <a:lnTo>
                    <a:pt x="69" y="577"/>
                  </a:lnTo>
                  <a:lnTo>
                    <a:pt x="64" y="558"/>
                  </a:lnTo>
                  <a:lnTo>
                    <a:pt x="59" y="538"/>
                  </a:lnTo>
                  <a:lnTo>
                    <a:pt x="56" y="518"/>
                  </a:lnTo>
                  <a:lnTo>
                    <a:pt x="53" y="497"/>
                  </a:lnTo>
                  <a:lnTo>
                    <a:pt x="52" y="477"/>
                  </a:lnTo>
                  <a:lnTo>
                    <a:pt x="51" y="456"/>
                  </a:lnTo>
                  <a:lnTo>
                    <a:pt x="52" y="436"/>
                  </a:lnTo>
                  <a:lnTo>
                    <a:pt x="53" y="415"/>
                  </a:lnTo>
                  <a:lnTo>
                    <a:pt x="56" y="395"/>
                  </a:lnTo>
                  <a:lnTo>
                    <a:pt x="59" y="375"/>
                  </a:lnTo>
                  <a:lnTo>
                    <a:pt x="64" y="355"/>
                  </a:lnTo>
                  <a:lnTo>
                    <a:pt x="69" y="335"/>
                  </a:lnTo>
                  <a:lnTo>
                    <a:pt x="76" y="317"/>
                  </a:lnTo>
                  <a:lnTo>
                    <a:pt x="83" y="299"/>
                  </a:lnTo>
                  <a:lnTo>
                    <a:pt x="92" y="281"/>
                  </a:lnTo>
                  <a:lnTo>
                    <a:pt x="101" y="264"/>
                  </a:lnTo>
                  <a:lnTo>
                    <a:pt x="110" y="246"/>
                  </a:lnTo>
                  <a:lnTo>
                    <a:pt x="121" y="230"/>
                  </a:lnTo>
                  <a:lnTo>
                    <a:pt x="132" y="214"/>
                  </a:lnTo>
                  <a:lnTo>
                    <a:pt x="144" y="199"/>
                  </a:lnTo>
                  <a:lnTo>
                    <a:pt x="156" y="184"/>
                  </a:lnTo>
                  <a:lnTo>
                    <a:pt x="171" y="169"/>
                  </a:lnTo>
                  <a:lnTo>
                    <a:pt x="184" y="156"/>
                  </a:lnTo>
                  <a:lnTo>
                    <a:pt x="199" y="144"/>
                  </a:lnTo>
                  <a:lnTo>
                    <a:pt x="214" y="132"/>
                  </a:lnTo>
                  <a:lnTo>
                    <a:pt x="230" y="120"/>
                  </a:lnTo>
                  <a:lnTo>
                    <a:pt x="246" y="110"/>
                  </a:lnTo>
                  <a:lnTo>
                    <a:pt x="264" y="100"/>
                  </a:lnTo>
                  <a:lnTo>
                    <a:pt x="281" y="91"/>
                  </a:lnTo>
                  <a:lnTo>
                    <a:pt x="299" y="83"/>
                  </a:lnTo>
                  <a:lnTo>
                    <a:pt x="317" y="75"/>
                  </a:lnTo>
                  <a:lnTo>
                    <a:pt x="337" y="69"/>
                  </a:lnTo>
                  <a:lnTo>
                    <a:pt x="356" y="64"/>
                  </a:lnTo>
                  <a:lnTo>
                    <a:pt x="375" y="59"/>
                  </a:lnTo>
                  <a:lnTo>
                    <a:pt x="395" y="56"/>
                  </a:lnTo>
                  <a:lnTo>
                    <a:pt x="416" y="53"/>
                  </a:lnTo>
                  <a:lnTo>
                    <a:pt x="436" y="52"/>
                  </a:lnTo>
                  <a:lnTo>
                    <a:pt x="457" y="51"/>
                  </a:lnTo>
                  <a:lnTo>
                    <a:pt x="475" y="52"/>
                  </a:lnTo>
                  <a:lnTo>
                    <a:pt x="494" y="53"/>
                  </a:lnTo>
                  <a:lnTo>
                    <a:pt x="512" y="55"/>
                  </a:lnTo>
                  <a:lnTo>
                    <a:pt x="530" y="58"/>
                  </a:lnTo>
                  <a:lnTo>
                    <a:pt x="547" y="61"/>
                  </a:lnTo>
                  <a:lnTo>
                    <a:pt x="565" y="66"/>
                  </a:lnTo>
                  <a:lnTo>
                    <a:pt x="583" y="71"/>
                  </a:lnTo>
                  <a:lnTo>
                    <a:pt x="599" y="76"/>
                  </a:lnTo>
                  <a:lnTo>
                    <a:pt x="615" y="83"/>
                  </a:lnTo>
                  <a:lnTo>
                    <a:pt x="631" y="90"/>
                  </a:lnTo>
                  <a:lnTo>
                    <a:pt x="647" y="99"/>
                  </a:lnTo>
                  <a:lnTo>
                    <a:pt x="663" y="107"/>
                  </a:lnTo>
                  <a:lnTo>
                    <a:pt x="677" y="116"/>
                  </a:lnTo>
                  <a:lnTo>
                    <a:pt x="692" y="126"/>
                  </a:lnTo>
                  <a:lnTo>
                    <a:pt x="705" y="136"/>
                  </a:lnTo>
                  <a:lnTo>
                    <a:pt x="719" y="147"/>
                  </a:lnTo>
                  <a:lnTo>
                    <a:pt x="709" y="135"/>
                  </a:lnTo>
                  <a:lnTo>
                    <a:pt x="689" y="111"/>
                  </a:lnTo>
                  <a:lnTo>
                    <a:pt x="666" y="84"/>
                  </a:lnTo>
                  <a:lnTo>
                    <a:pt x="642" y="61"/>
                  </a:lnTo>
                  <a:lnTo>
                    <a:pt x="618" y="40"/>
                  </a:lnTo>
                  <a:lnTo>
                    <a:pt x="597" y="23"/>
                  </a:lnTo>
                  <a:close/>
                </a:path>
              </a:pathLst>
            </a:custGeom>
            <a:solidFill>
              <a:srgbClr val="A83F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1" name="Freeform 1338"/>
            <p:cNvSpPr>
              <a:spLocks noEditPoints="1"/>
            </p:cNvSpPr>
            <p:nvPr/>
          </p:nvSpPr>
          <p:spPr bwMode="auto">
            <a:xfrm>
              <a:off x="4439" y="3062"/>
              <a:ext cx="280" cy="287"/>
            </a:xfrm>
            <a:custGeom>
              <a:avLst/>
              <a:gdLst>
                <a:gd name="T0" fmla="*/ 0 w 840"/>
                <a:gd name="T1" fmla="*/ 0 h 861"/>
                <a:gd name="T2" fmla="*/ 0 w 840"/>
                <a:gd name="T3" fmla="*/ 0 h 861"/>
                <a:gd name="T4" fmla="*/ 0 w 840"/>
                <a:gd name="T5" fmla="*/ 0 h 861"/>
                <a:gd name="T6" fmla="*/ 0 w 840"/>
                <a:gd name="T7" fmla="*/ 0 h 861"/>
                <a:gd name="T8" fmla="*/ 0 w 840"/>
                <a:gd name="T9" fmla="*/ 0 h 861"/>
                <a:gd name="T10" fmla="*/ 0 w 840"/>
                <a:gd name="T11" fmla="*/ 0 h 861"/>
                <a:gd name="T12" fmla="*/ 0 w 840"/>
                <a:gd name="T13" fmla="*/ 0 h 861"/>
                <a:gd name="T14" fmla="*/ 0 w 840"/>
                <a:gd name="T15" fmla="*/ 0 h 861"/>
                <a:gd name="T16" fmla="*/ 0 w 840"/>
                <a:gd name="T17" fmla="*/ 0 h 861"/>
                <a:gd name="T18" fmla="*/ 0 w 840"/>
                <a:gd name="T19" fmla="*/ 0 h 861"/>
                <a:gd name="T20" fmla="*/ 0 w 840"/>
                <a:gd name="T21" fmla="*/ 0 h 861"/>
                <a:gd name="T22" fmla="*/ 0 w 840"/>
                <a:gd name="T23" fmla="*/ 0 h 861"/>
                <a:gd name="T24" fmla="*/ 0 w 840"/>
                <a:gd name="T25" fmla="*/ 0 h 861"/>
                <a:gd name="T26" fmla="*/ 0 w 840"/>
                <a:gd name="T27" fmla="*/ 0 h 861"/>
                <a:gd name="T28" fmla="*/ 0 w 840"/>
                <a:gd name="T29" fmla="*/ 0 h 861"/>
                <a:gd name="T30" fmla="*/ 0 w 840"/>
                <a:gd name="T31" fmla="*/ 0 h 861"/>
                <a:gd name="T32" fmla="*/ 0 w 840"/>
                <a:gd name="T33" fmla="*/ 0 h 861"/>
                <a:gd name="T34" fmla="*/ 0 w 840"/>
                <a:gd name="T35" fmla="*/ 0 h 861"/>
                <a:gd name="T36" fmla="*/ 0 w 840"/>
                <a:gd name="T37" fmla="*/ 0 h 861"/>
                <a:gd name="T38" fmla="*/ 0 w 840"/>
                <a:gd name="T39" fmla="*/ 0 h 861"/>
                <a:gd name="T40" fmla="*/ 0 w 840"/>
                <a:gd name="T41" fmla="*/ 0 h 861"/>
                <a:gd name="T42" fmla="*/ 0 w 840"/>
                <a:gd name="T43" fmla="*/ 0 h 861"/>
                <a:gd name="T44" fmla="*/ 0 w 840"/>
                <a:gd name="T45" fmla="*/ 0 h 861"/>
                <a:gd name="T46" fmla="*/ 0 w 840"/>
                <a:gd name="T47" fmla="*/ 0 h 861"/>
                <a:gd name="T48" fmla="*/ 0 w 840"/>
                <a:gd name="T49" fmla="*/ 0 h 861"/>
                <a:gd name="T50" fmla="*/ 0 w 840"/>
                <a:gd name="T51" fmla="*/ 0 h 861"/>
                <a:gd name="T52" fmla="*/ 0 w 840"/>
                <a:gd name="T53" fmla="*/ 0 h 861"/>
                <a:gd name="T54" fmla="*/ 0 w 840"/>
                <a:gd name="T55" fmla="*/ 0 h 861"/>
                <a:gd name="T56" fmla="*/ 0 w 840"/>
                <a:gd name="T57" fmla="*/ 0 h 861"/>
                <a:gd name="T58" fmla="*/ 0 w 840"/>
                <a:gd name="T59" fmla="*/ 0 h 861"/>
                <a:gd name="T60" fmla="*/ 0 w 840"/>
                <a:gd name="T61" fmla="*/ 0 h 861"/>
                <a:gd name="T62" fmla="*/ 0 w 840"/>
                <a:gd name="T63" fmla="*/ 0 h 861"/>
                <a:gd name="T64" fmla="*/ 0 w 840"/>
                <a:gd name="T65" fmla="*/ 0 h 861"/>
                <a:gd name="T66" fmla="*/ 0 w 840"/>
                <a:gd name="T67" fmla="*/ 0 h 861"/>
                <a:gd name="T68" fmla="*/ 0 w 840"/>
                <a:gd name="T69" fmla="*/ 0 h 861"/>
                <a:gd name="T70" fmla="*/ 0 w 840"/>
                <a:gd name="T71" fmla="*/ 0 h 861"/>
                <a:gd name="T72" fmla="*/ 0 w 840"/>
                <a:gd name="T73" fmla="*/ 0 h 861"/>
                <a:gd name="T74" fmla="*/ 0 w 840"/>
                <a:gd name="T75" fmla="*/ 0 h 861"/>
                <a:gd name="T76" fmla="*/ 0 w 840"/>
                <a:gd name="T77" fmla="*/ 0 h 861"/>
                <a:gd name="T78" fmla="*/ 0 w 840"/>
                <a:gd name="T79" fmla="*/ 0 h 861"/>
                <a:gd name="T80" fmla="*/ 0 w 840"/>
                <a:gd name="T81" fmla="*/ 0 h 861"/>
                <a:gd name="T82" fmla="*/ 0 w 840"/>
                <a:gd name="T83" fmla="*/ 0 h 861"/>
                <a:gd name="T84" fmla="*/ 0 w 840"/>
                <a:gd name="T85" fmla="*/ 0 h 861"/>
                <a:gd name="T86" fmla="*/ 0 w 840"/>
                <a:gd name="T87" fmla="*/ 0 h 861"/>
                <a:gd name="T88" fmla="*/ 0 w 840"/>
                <a:gd name="T89" fmla="*/ 0 h 861"/>
                <a:gd name="T90" fmla="*/ 0 w 840"/>
                <a:gd name="T91" fmla="*/ 0 h 861"/>
                <a:gd name="T92" fmla="*/ 0 w 840"/>
                <a:gd name="T93" fmla="*/ 0 h 861"/>
                <a:gd name="T94" fmla="*/ 0 w 840"/>
                <a:gd name="T95" fmla="*/ 0 h 861"/>
                <a:gd name="T96" fmla="*/ 0 w 840"/>
                <a:gd name="T97" fmla="*/ 0 h 861"/>
                <a:gd name="T98" fmla="*/ 0 w 840"/>
                <a:gd name="T99" fmla="*/ 0 h 861"/>
                <a:gd name="T100" fmla="*/ 0 w 840"/>
                <a:gd name="T101" fmla="*/ 0 h 861"/>
                <a:gd name="T102" fmla="*/ 0 w 840"/>
                <a:gd name="T103" fmla="*/ 0 h 861"/>
                <a:gd name="T104" fmla="*/ 0 w 840"/>
                <a:gd name="T105" fmla="*/ 0 h 861"/>
                <a:gd name="T106" fmla="*/ 0 w 840"/>
                <a:gd name="T107" fmla="*/ 0 h 861"/>
                <a:gd name="T108" fmla="*/ 0 w 840"/>
                <a:gd name="T109" fmla="*/ 0 h 861"/>
                <a:gd name="T110" fmla="*/ 0 w 840"/>
                <a:gd name="T111" fmla="*/ 0 h 861"/>
                <a:gd name="T112" fmla="*/ 0 w 840"/>
                <a:gd name="T113" fmla="*/ 0 h 861"/>
                <a:gd name="T114" fmla="*/ 0 w 840"/>
                <a:gd name="T115" fmla="*/ 0 h 861"/>
                <a:gd name="T116" fmla="*/ 0 w 840"/>
                <a:gd name="T117" fmla="*/ 0 h 861"/>
                <a:gd name="T118" fmla="*/ 0 w 840"/>
                <a:gd name="T119" fmla="*/ 0 h 861"/>
                <a:gd name="T120" fmla="*/ 0 w 840"/>
                <a:gd name="T121" fmla="*/ 0 h 861"/>
                <a:gd name="T122" fmla="*/ 0 w 840"/>
                <a:gd name="T123" fmla="*/ 0 h 861"/>
                <a:gd name="T124" fmla="*/ 0 w 840"/>
                <a:gd name="T125" fmla="*/ 0 h 8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40"/>
                <a:gd name="T190" fmla="*/ 0 h 861"/>
                <a:gd name="T191" fmla="*/ 840 w 840"/>
                <a:gd name="T192" fmla="*/ 861 h 8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40" h="861">
                  <a:moveTo>
                    <a:pt x="630" y="48"/>
                  </a:moveTo>
                  <a:lnTo>
                    <a:pt x="606" y="37"/>
                  </a:lnTo>
                  <a:lnTo>
                    <a:pt x="583" y="28"/>
                  </a:lnTo>
                  <a:lnTo>
                    <a:pt x="560" y="19"/>
                  </a:lnTo>
                  <a:lnTo>
                    <a:pt x="534" y="13"/>
                  </a:lnTo>
                  <a:lnTo>
                    <a:pt x="509" y="7"/>
                  </a:lnTo>
                  <a:lnTo>
                    <a:pt x="484" y="3"/>
                  </a:lnTo>
                  <a:lnTo>
                    <a:pt x="457" y="1"/>
                  </a:lnTo>
                  <a:lnTo>
                    <a:pt x="431" y="0"/>
                  </a:lnTo>
                  <a:lnTo>
                    <a:pt x="409" y="1"/>
                  </a:lnTo>
                  <a:lnTo>
                    <a:pt x="387" y="2"/>
                  </a:lnTo>
                  <a:lnTo>
                    <a:pt x="365" y="5"/>
                  </a:lnTo>
                  <a:lnTo>
                    <a:pt x="344" y="9"/>
                  </a:lnTo>
                  <a:lnTo>
                    <a:pt x="323" y="13"/>
                  </a:lnTo>
                  <a:lnTo>
                    <a:pt x="302" y="19"/>
                  </a:lnTo>
                  <a:lnTo>
                    <a:pt x="282" y="26"/>
                  </a:lnTo>
                  <a:lnTo>
                    <a:pt x="263" y="34"/>
                  </a:lnTo>
                  <a:lnTo>
                    <a:pt x="244" y="42"/>
                  </a:lnTo>
                  <a:lnTo>
                    <a:pt x="226" y="51"/>
                  </a:lnTo>
                  <a:lnTo>
                    <a:pt x="207" y="62"/>
                  </a:lnTo>
                  <a:lnTo>
                    <a:pt x="190" y="74"/>
                  </a:lnTo>
                  <a:lnTo>
                    <a:pt x="173" y="86"/>
                  </a:lnTo>
                  <a:lnTo>
                    <a:pt x="157" y="98"/>
                  </a:lnTo>
                  <a:lnTo>
                    <a:pt x="141" y="112"/>
                  </a:lnTo>
                  <a:lnTo>
                    <a:pt x="126" y="126"/>
                  </a:lnTo>
                  <a:lnTo>
                    <a:pt x="112" y="140"/>
                  </a:lnTo>
                  <a:lnTo>
                    <a:pt x="98" y="157"/>
                  </a:lnTo>
                  <a:lnTo>
                    <a:pt x="86" y="173"/>
                  </a:lnTo>
                  <a:lnTo>
                    <a:pt x="74" y="190"/>
                  </a:lnTo>
                  <a:lnTo>
                    <a:pt x="63" y="207"/>
                  </a:lnTo>
                  <a:lnTo>
                    <a:pt x="52" y="225"/>
                  </a:lnTo>
                  <a:lnTo>
                    <a:pt x="42" y="244"/>
                  </a:lnTo>
                  <a:lnTo>
                    <a:pt x="34" y="263"/>
                  </a:lnTo>
                  <a:lnTo>
                    <a:pt x="26" y="282"/>
                  </a:lnTo>
                  <a:lnTo>
                    <a:pt x="19" y="302"/>
                  </a:lnTo>
                  <a:lnTo>
                    <a:pt x="14" y="323"/>
                  </a:lnTo>
                  <a:lnTo>
                    <a:pt x="9" y="344"/>
                  </a:lnTo>
                  <a:lnTo>
                    <a:pt x="5" y="365"/>
                  </a:lnTo>
                  <a:lnTo>
                    <a:pt x="2" y="386"/>
                  </a:lnTo>
                  <a:lnTo>
                    <a:pt x="1" y="409"/>
                  </a:lnTo>
                  <a:lnTo>
                    <a:pt x="0" y="430"/>
                  </a:lnTo>
                  <a:lnTo>
                    <a:pt x="1" y="452"/>
                  </a:lnTo>
                  <a:lnTo>
                    <a:pt x="2" y="474"/>
                  </a:lnTo>
                  <a:lnTo>
                    <a:pt x="5" y="496"/>
                  </a:lnTo>
                  <a:lnTo>
                    <a:pt x="9" y="517"/>
                  </a:lnTo>
                  <a:lnTo>
                    <a:pt x="14" y="538"/>
                  </a:lnTo>
                  <a:lnTo>
                    <a:pt x="19" y="558"/>
                  </a:lnTo>
                  <a:lnTo>
                    <a:pt x="26" y="579"/>
                  </a:lnTo>
                  <a:lnTo>
                    <a:pt x="34" y="598"/>
                  </a:lnTo>
                  <a:lnTo>
                    <a:pt x="42" y="617"/>
                  </a:lnTo>
                  <a:lnTo>
                    <a:pt x="52" y="635"/>
                  </a:lnTo>
                  <a:lnTo>
                    <a:pt x="63" y="654"/>
                  </a:lnTo>
                  <a:lnTo>
                    <a:pt x="74" y="671"/>
                  </a:lnTo>
                  <a:lnTo>
                    <a:pt x="86" y="688"/>
                  </a:lnTo>
                  <a:lnTo>
                    <a:pt x="98" y="704"/>
                  </a:lnTo>
                  <a:lnTo>
                    <a:pt x="112" y="720"/>
                  </a:lnTo>
                  <a:lnTo>
                    <a:pt x="126" y="735"/>
                  </a:lnTo>
                  <a:lnTo>
                    <a:pt x="141" y="749"/>
                  </a:lnTo>
                  <a:lnTo>
                    <a:pt x="157" y="763"/>
                  </a:lnTo>
                  <a:lnTo>
                    <a:pt x="173" y="775"/>
                  </a:lnTo>
                  <a:lnTo>
                    <a:pt x="190" y="787"/>
                  </a:lnTo>
                  <a:lnTo>
                    <a:pt x="207" y="798"/>
                  </a:lnTo>
                  <a:lnTo>
                    <a:pt x="226" y="809"/>
                  </a:lnTo>
                  <a:lnTo>
                    <a:pt x="244" y="819"/>
                  </a:lnTo>
                  <a:lnTo>
                    <a:pt x="263" y="827"/>
                  </a:lnTo>
                  <a:lnTo>
                    <a:pt x="282" y="835"/>
                  </a:lnTo>
                  <a:lnTo>
                    <a:pt x="302" y="842"/>
                  </a:lnTo>
                  <a:lnTo>
                    <a:pt x="323" y="848"/>
                  </a:lnTo>
                  <a:lnTo>
                    <a:pt x="344" y="852"/>
                  </a:lnTo>
                  <a:lnTo>
                    <a:pt x="365" y="856"/>
                  </a:lnTo>
                  <a:lnTo>
                    <a:pt x="387" y="859"/>
                  </a:lnTo>
                  <a:lnTo>
                    <a:pt x="409" y="860"/>
                  </a:lnTo>
                  <a:lnTo>
                    <a:pt x="431" y="861"/>
                  </a:lnTo>
                  <a:lnTo>
                    <a:pt x="448" y="861"/>
                  </a:lnTo>
                  <a:lnTo>
                    <a:pt x="466" y="859"/>
                  </a:lnTo>
                  <a:lnTo>
                    <a:pt x="484" y="858"/>
                  </a:lnTo>
                  <a:lnTo>
                    <a:pt x="501" y="855"/>
                  </a:lnTo>
                  <a:lnTo>
                    <a:pt x="517" y="852"/>
                  </a:lnTo>
                  <a:lnTo>
                    <a:pt x="534" y="849"/>
                  </a:lnTo>
                  <a:lnTo>
                    <a:pt x="551" y="844"/>
                  </a:lnTo>
                  <a:lnTo>
                    <a:pt x="567" y="839"/>
                  </a:lnTo>
                  <a:lnTo>
                    <a:pt x="583" y="834"/>
                  </a:lnTo>
                  <a:lnTo>
                    <a:pt x="598" y="827"/>
                  </a:lnTo>
                  <a:lnTo>
                    <a:pt x="613" y="821"/>
                  </a:lnTo>
                  <a:lnTo>
                    <a:pt x="628" y="812"/>
                  </a:lnTo>
                  <a:lnTo>
                    <a:pt x="644" y="805"/>
                  </a:lnTo>
                  <a:lnTo>
                    <a:pt x="658" y="796"/>
                  </a:lnTo>
                  <a:lnTo>
                    <a:pt x="671" y="787"/>
                  </a:lnTo>
                  <a:lnTo>
                    <a:pt x="685" y="778"/>
                  </a:lnTo>
                  <a:lnTo>
                    <a:pt x="698" y="768"/>
                  </a:lnTo>
                  <a:lnTo>
                    <a:pt x="711" y="758"/>
                  </a:lnTo>
                  <a:lnTo>
                    <a:pt x="724" y="747"/>
                  </a:lnTo>
                  <a:lnTo>
                    <a:pt x="735" y="735"/>
                  </a:lnTo>
                  <a:lnTo>
                    <a:pt x="747" y="723"/>
                  </a:lnTo>
                  <a:lnTo>
                    <a:pt x="758" y="710"/>
                  </a:lnTo>
                  <a:lnTo>
                    <a:pt x="768" y="698"/>
                  </a:lnTo>
                  <a:lnTo>
                    <a:pt x="778" y="685"/>
                  </a:lnTo>
                  <a:lnTo>
                    <a:pt x="787" y="671"/>
                  </a:lnTo>
                  <a:lnTo>
                    <a:pt x="797" y="658"/>
                  </a:lnTo>
                  <a:lnTo>
                    <a:pt x="806" y="643"/>
                  </a:lnTo>
                  <a:lnTo>
                    <a:pt x="813" y="628"/>
                  </a:lnTo>
                  <a:lnTo>
                    <a:pt x="821" y="613"/>
                  </a:lnTo>
                  <a:lnTo>
                    <a:pt x="828" y="598"/>
                  </a:lnTo>
                  <a:lnTo>
                    <a:pt x="834" y="583"/>
                  </a:lnTo>
                  <a:lnTo>
                    <a:pt x="839" y="566"/>
                  </a:lnTo>
                  <a:lnTo>
                    <a:pt x="840" y="558"/>
                  </a:lnTo>
                  <a:lnTo>
                    <a:pt x="838" y="522"/>
                  </a:lnTo>
                  <a:lnTo>
                    <a:pt x="837" y="484"/>
                  </a:lnTo>
                  <a:lnTo>
                    <a:pt x="832" y="449"/>
                  </a:lnTo>
                  <a:lnTo>
                    <a:pt x="826" y="416"/>
                  </a:lnTo>
                  <a:lnTo>
                    <a:pt x="818" y="382"/>
                  </a:lnTo>
                  <a:lnTo>
                    <a:pt x="809" y="349"/>
                  </a:lnTo>
                  <a:lnTo>
                    <a:pt x="799" y="314"/>
                  </a:lnTo>
                  <a:lnTo>
                    <a:pt x="786" y="283"/>
                  </a:lnTo>
                  <a:lnTo>
                    <a:pt x="772" y="253"/>
                  </a:lnTo>
                  <a:lnTo>
                    <a:pt x="757" y="221"/>
                  </a:lnTo>
                  <a:lnTo>
                    <a:pt x="740" y="191"/>
                  </a:lnTo>
                  <a:lnTo>
                    <a:pt x="724" y="164"/>
                  </a:lnTo>
                  <a:lnTo>
                    <a:pt x="703" y="136"/>
                  </a:lnTo>
                  <a:lnTo>
                    <a:pt x="683" y="109"/>
                  </a:lnTo>
                  <a:lnTo>
                    <a:pt x="663" y="85"/>
                  </a:lnTo>
                  <a:lnTo>
                    <a:pt x="640" y="58"/>
                  </a:lnTo>
                  <a:lnTo>
                    <a:pt x="630" y="48"/>
                  </a:lnTo>
                  <a:close/>
                  <a:moveTo>
                    <a:pt x="811" y="430"/>
                  </a:moveTo>
                  <a:lnTo>
                    <a:pt x="811" y="450"/>
                  </a:lnTo>
                  <a:lnTo>
                    <a:pt x="809" y="469"/>
                  </a:lnTo>
                  <a:lnTo>
                    <a:pt x="807" y="489"/>
                  </a:lnTo>
                  <a:lnTo>
                    <a:pt x="803" y="507"/>
                  </a:lnTo>
                  <a:lnTo>
                    <a:pt x="799" y="525"/>
                  </a:lnTo>
                  <a:lnTo>
                    <a:pt x="794" y="543"/>
                  </a:lnTo>
                  <a:lnTo>
                    <a:pt x="787" y="561"/>
                  </a:lnTo>
                  <a:lnTo>
                    <a:pt x="781" y="579"/>
                  </a:lnTo>
                  <a:lnTo>
                    <a:pt x="773" y="595"/>
                  </a:lnTo>
                  <a:lnTo>
                    <a:pt x="765" y="611"/>
                  </a:lnTo>
                  <a:lnTo>
                    <a:pt x="756" y="627"/>
                  </a:lnTo>
                  <a:lnTo>
                    <a:pt x="746" y="642"/>
                  </a:lnTo>
                  <a:lnTo>
                    <a:pt x="735" y="658"/>
                  </a:lnTo>
                  <a:lnTo>
                    <a:pt x="724" y="672"/>
                  </a:lnTo>
                  <a:lnTo>
                    <a:pt x="713" y="686"/>
                  </a:lnTo>
                  <a:lnTo>
                    <a:pt x="699" y="699"/>
                  </a:lnTo>
                  <a:lnTo>
                    <a:pt x="686" y="711"/>
                  </a:lnTo>
                  <a:lnTo>
                    <a:pt x="672" y="723"/>
                  </a:lnTo>
                  <a:lnTo>
                    <a:pt x="658" y="735"/>
                  </a:lnTo>
                  <a:lnTo>
                    <a:pt x="644" y="746"/>
                  </a:lnTo>
                  <a:lnTo>
                    <a:pt x="627" y="756"/>
                  </a:lnTo>
                  <a:lnTo>
                    <a:pt x="612" y="765"/>
                  </a:lnTo>
                  <a:lnTo>
                    <a:pt x="595" y="773"/>
                  </a:lnTo>
                  <a:lnTo>
                    <a:pt x="579" y="780"/>
                  </a:lnTo>
                  <a:lnTo>
                    <a:pt x="562" y="787"/>
                  </a:lnTo>
                  <a:lnTo>
                    <a:pt x="543" y="793"/>
                  </a:lnTo>
                  <a:lnTo>
                    <a:pt x="525" y="798"/>
                  </a:lnTo>
                  <a:lnTo>
                    <a:pt x="507" y="802"/>
                  </a:lnTo>
                  <a:lnTo>
                    <a:pt x="489" y="806"/>
                  </a:lnTo>
                  <a:lnTo>
                    <a:pt x="470" y="808"/>
                  </a:lnTo>
                  <a:lnTo>
                    <a:pt x="450" y="809"/>
                  </a:lnTo>
                  <a:lnTo>
                    <a:pt x="431" y="810"/>
                  </a:lnTo>
                  <a:lnTo>
                    <a:pt x="411" y="809"/>
                  </a:lnTo>
                  <a:lnTo>
                    <a:pt x="392" y="808"/>
                  </a:lnTo>
                  <a:lnTo>
                    <a:pt x="373" y="806"/>
                  </a:lnTo>
                  <a:lnTo>
                    <a:pt x="354" y="802"/>
                  </a:lnTo>
                  <a:lnTo>
                    <a:pt x="336" y="798"/>
                  </a:lnTo>
                  <a:lnTo>
                    <a:pt x="318" y="793"/>
                  </a:lnTo>
                  <a:lnTo>
                    <a:pt x="300" y="787"/>
                  </a:lnTo>
                  <a:lnTo>
                    <a:pt x="283" y="780"/>
                  </a:lnTo>
                  <a:lnTo>
                    <a:pt x="266" y="773"/>
                  </a:lnTo>
                  <a:lnTo>
                    <a:pt x="250" y="765"/>
                  </a:lnTo>
                  <a:lnTo>
                    <a:pt x="234" y="756"/>
                  </a:lnTo>
                  <a:lnTo>
                    <a:pt x="218" y="746"/>
                  </a:lnTo>
                  <a:lnTo>
                    <a:pt x="203" y="735"/>
                  </a:lnTo>
                  <a:lnTo>
                    <a:pt x="189" y="723"/>
                  </a:lnTo>
                  <a:lnTo>
                    <a:pt x="175" y="711"/>
                  </a:lnTo>
                  <a:lnTo>
                    <a:pt x="162" y="699"/>
                  </a:lnTo>
                  <a:lnTo>
                    <a:pt x="150" y="686"/>
                  </a:lnTo>
                  <a:lnTo>
                    <a:pt x="137" y="672"/>
                  </a:lnTo>
                  <a:lnTo>
                    <a:pt x="126" y="658"/>
                  </a:lnTo>
                  <a:lnTo>
                    <a:pt x="115" y="642"/>
                  </a:lnTo>
                  <a:lnTo>
                    <a:pt x="106" y="627"/>
                  </a:lnTo>
                  <a:lnTo>
                    <a:pt x="97" y="611"/>
                  </a:lnTo>
                  <a:lnTo>
                    <a:pt x="88" y="595"/>
                  </a:lnTo>
                  <a:lnTo>
                    <a:pt x="81" y="579"/>
                  </a:lnTo>
                  <a:lnTo>
                    <a:pt x="74" y="561"/>
                  </a:lnTo>
                  <a:lnTo>
                    <a:pt x="68" y="543"/>
                  </a:lnTo>
                  <a:lnTo>
                    <a:pt x="63" y="525"/>
                  </a:lnTo>
                  <a:lnTo>
                    <a:pt x="58" y="507"/>
                  </a:lnTo>
                  <a:lnTo>
                    <a:pt x="55" y="489"/>
                  </a:lnTo>
                  <a:lnTo>
                    <a:pt x="52" y="469"/>
                  </a:lnTo>
                  <a:lnTo>
                    <a:pt x="51" y="450"/>
                  </a:lnTo>
                  <a:lnTo>
                    <a:pt x="50" y="430"/>
                  </a:lnTo>
                  <a:lnTo>
                    <a:pt x="51" y="411"/>
                  </a:lnTo>
                  <a:lnTo>
                    <a:pt x="52" y="391"/>
                  </a:lnTo>
                  <a:lnTo>
                    <a:pt x="55" y="372"/>
                  </a:lnTo>
                  <a:lnTo>
                    <a:pt x="58" y="354"/>
                  </a:lnTo>
                  <a:lnTo>
                    <a:pt x="63" y="336"/>
                  </a:lnTo>
                  <a:lnTo>
                    <a:pt x="68" y="317"/>
                  </a:lnTo>
                  <a:lnTo>
                    <a:pt x="74" y="299"/>
                  </a:lnTo>
                  <a:lnTo>
                    <a:pt x="81" y="282"/>
                  </a:lnTo>
                  <a:lnTo>
                    <a:pt x="88" y="266"/>
                  </a:lnTo>
                  <a:lnTo>
                    <a:pt x="97" y="250"/>
                  </a:lnTo>
                  <a:lnTo>
                    <a:pt x="106" y="233"/>
                  </a:lnTo>
                  <a:lnTo>
                    <a:pt x="115" y="218"/>
                  </a:lnTo>
                  <a:lnTo>
                    <a:pt x="126" y="203"/>
                  </a:lnTo>
                  <a:lnTo>
                    <a:pt x="137" y="189"/>
                  </a:lnTo>
                  <a:lnTo>
                    <a:pt x="150" y="175"/>
                  </a:lnTo>
                  <a:lnTo>
                    <a:pt x="162" y="162"/>
                  </a:lnTo>
                  <a:lnTo>
                    <a:pt x="175" y="149"/>
                  </a:lnTo>
                  <a:lnTo>
                    <a:pt x="189" y="137"/>
                  </a:lnTo>
                  <a:lnTo>
                    <a:pt x="203" y="126"/>
                  </a:lnTo>
                  <a:lnTo>
                    <a:pt x="218" y="115"/>
                  </a:lnTo>
                  <a:lnTo>
                    <a:pt x="234" y="105"/>
                  </a:lnTo>
                  <a:lnTo>
                    <a:pt x="250" y="96"/>
                  </a:lnTo>
                  <a:lnTo>
                    <a:pt x="266" y="88"/>
                  </a:lnTo>
                  <a:lnTo>
                    <a:pt x="283" y="81"/>
                  </a:lnTo>
                  <a:lnTo>
                    <a:pt x="300" y="74"/>
                  </a:lnTo>
                  <a:lnTo>
                    <a:pt x="318" y="67"/>
                  </a:lnTo>
                  <a:lnTo>
                    <a:pt x="336" y="62"/>
                  </a:lnTo>
                  <a:lnTo>
                    <a:pt x="354" y="58"/>
                  </a:lnTo>
                  <a:lnTo>
                    <a:pt x="373" y="54"/>
                  </a:lnTo>
                  <a:lnTo>
                    <a:pt x="392" y="52"/>
                  </a:lnTo>
                  <a:lnTo>
                    <a:pt x="411" y="51"/>
                  </a:lnTo>
                  <a:lnTo>
                    <a:pt x="431" y="50"/>
                  </a:lnTo>
                  <a:lnTo>
                    <a:pt x="450" y="51"/>
                  </a:lnTo>
                  <a:lnTo>
                    <a:pt x="470" y="52"/>
                  </a:lnTo>
                  <a:lnTo>
                    <a:pt x="489" y="54"/>
                  </a:lnTo>
                  <a:lnTo>
                    <a:pt x="507" y="58"/>
                  </a:lnTo>
                  <a:lnTo>
                    <a:pt x="525" y="62"/>
                  </a:lnTo>
                  <a:lnTo>
                    <a:pt x="543" y="67"/>
                  </a:lnTo>
                  <a:lnTo>
                    <a:pt x="562" y="74"/>
                  </a:lnTo>
                  <a:lnTo>
                    <a:pt x="579" y="81"/>
                  </a:lnTo>
                  <a:lnTo>
                    <a:pt x="595" y="88"/>
                  </a:lnTo>
                  <a:lnTo>
                    <a:pt x="612" y="96"/>
                  </a:lnTo>
                  <a:lnTo>
                    <a:pt x="627" y="105"/>
                  </a:lnTo>
                  <a:lnTo>
                    <a:pt x="644" y="115"/>
                  </a:lnTo>
                  <a:lnTo>
                    <a:pt x="658" y="126"/>
                  </a:lnTo>
                  <a:lnTo>
                    <a:pt x="672" y="137"/>
                  </a:lnTo>
                  <a:lnTo>
                    <a:pt x="686" y="149"/>
                  </a:lnTo>
                  <a:lnTo>
                    <a:pt x="699" y="162"/>
                  </a:lnTo>
                  <a:lnTo>
                    <a:pt x="713" y="175"/>
                  </a:lnTo>
                  <a:lnTo>
                    <a:pt x="724" y="189"/>
                  </a:lnTo>
                  <a:lnTo>
                    <a:pt x="735" y="203"/>
                  </a:lnTo>
                  <a:lnTo>
                    <a:pt x="746" y="218"/>
                  </a:lnTo>
                  <a:lnTo>
                    <a:pt x="756" y="233"/>
                  </a:lnTo>
                  <a:lnTo>
                    <a:pt x="765" y="250"/>
                  </a:lnTo>
                  <a:lnTo>
                    <a:pt x="773" y="266"/>
                  </a:lnTo>
                  <a:lnTo>
                    <a:pt x="781" y="282"/>
                  </a:lnTo>
                  <a:lnTo>
                    <a:pt x="787" y="299"/>
                  </a:lnTo>
                  <a:lnTo>
                    <a:pt x="794" y="317"/>
                  </a:lnTo>
                  <a:lnTo>
                    <a:pt x="799" y="336"/>
                  </a:lnTo>
                  <a:lnTo>
                    <a:pt x="803" y="354"/>
                  </a:lnTo>
                  <a:lnTo>
                    <a:pt x="807" y="372"/>
                  </a:lnTo>
                  <a:lnTo>
                    <a:pt x="809" y="391"/>
                  </a:lnTo>
                  <a:lnTo>
                    <a:pt x="811" y="411"/>
                  </a:lnTo>
                  <a:lnTo>
                    <a:pt x="811" y="430"/>
                  </a:lnTo>
                  <a:close/>
                </a:path>
              </a:pathLst>
            </a:custGeom>
            <a:solidFill>
              <a:srgbClr val="AC3E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2" name="Freeform 1339"/>
            <p:cNvSpPr>
              <a:spLocks noEditPoints="1"/>
            </p:cNvSpPr>
            <p:nvPr/>
          </p:nvSpPr>
          <p:spPr bwMode="auto">
            <a:xfrm>
              <a:off x="4447" y="3070"/>
              <a:ext cx="270" cy="271"/>
            </a:xfrm>
            <a:custGeom>
              <a:avLst/>
              <a:gdLst>
                <a:gd name="T0" fmla="*/ 0 w 809"/>
                <a:gd name="T1" fmla="*/ 0 h 811"/>
                <a:gd name="T2" fmla="*/ 0 w 809"/>
                <a:gd name="T3" fmla="*/ 0 h 811"/>
                <a:gd name="T4" fmla="*/ 0 w 809"/>
                <a:gd name="T5" fmla="*/ 0 h 811"/>
                <a:gd name="T6" fmla="*/ 0 w 809"/>
                <a:gd name="T7" fmla="*/ 0 h 811"/>
                <a:gd name="T8" fmla="*/ 0 w 809"/>
                <a:gd name="T9" fmla="*/ 0 h 811"/>
                <a:gd name="T10" fmla="*/ 0 w 809"/>
                <a:gd name="T11" fmla="*/ 0 h 811"/>
                <a:gd name="T12" fmla="*/ 0 w 809"/>
                <a:gd name="T13" fmla="*/ 0 h 811"/>
                <a:gd name="T14" fmla="*/ 0 w 809"/>
                <a:gd name="T15" fmla="*/ 0 h 811"/>
                <a:gd name="T16" fmla="*/ 0 w 809"/>
                <a:gd name="T17" fmla="*/ 0 h 811"/>
                <a:gd name="T18" fmla="*/ 0 w 809"/>
                <a:gd name="T19" fmla="*/ 0 h 811"/>
                <a:gd name="T20" fmla="*/ 0 w 809"/>
                <a:gd name="T21" fmla="*/ 0 h 811"/>
                <a:gd name="T22" fmla="*/ 0 w 809"/>
                <a:gd name="T23" fmla="*/ 0 h 811"/>
                <a:gd name="T24" fmla="*/ 0 w 809"/>
                <a:gd name="T25" fmla="*/ 0 h 811"/>
                <a:gd name="T26" fmla="*/ 0 w 809"/>
                <a:gd name="T27" fmla="*/ 0 h 811"/>
                <a:gd name="T28" fmla="*/ 0 w 809"/>
                <a:gd name="T29" fmla="*/ 0 h 811"/>
                <a:gd name="T30" fmla="*/ 0 w 809"/>
                <a:gd name="T31" fmla="*/ 0 h 811"/>
                <a:gd name="T32" fmla="*/ 0 w 809"/>
                <a:gd name="T33" fmla="*/ 0 h 811"/>
                <a:gd name="T34" fmla="*/ 0 w 809"/>
                <a:gd name="T35" fmla="*/ 0 h 811"/>
                <a:gd name="T36" fmla="*/ 0 w 809"/>
                <a:gd name="T37" fmla="*/ 0 h 811"/>
                <a:gd name="T38" fmla="*/ 0 w 809"/>
                <a:gd name="T39" fmla="*/ 0 h 811"/>
                <a:gd name="T40" fmla="*/ 0 w 809"/>
                <a:gd name="T41" fmla="*/ 0 h 811"/>
                <a:gd name="T42" fmla="*/ 0 w 809"/>
                <a:gd name="T43" fmla="*/ 0 h 811"/>
                <a:gd name="T44" fmla="*/ 0 w 809"/>
                <a:gd name="T45" fmla="*/ 0 h 811"/>
                <a:gd name="T46" fmla="*/ 0 w 809"/>
                <a:gd name="T47" fmla="*/ 0 h 811"/>
                <a:gd name="T48" fmla="*/ 0 w 809"/>
                <a:gd name="T49" fmla="*/ 0 h 811"/>
                <a:gd name="T50" fmla="*/ 0 w 809"/>
                <a:gd name="T51" fmla="*/ 0 h 811"/>
                <a:gd name="T52" fmla="*/ 0 w 809"/>
                <a:gd name="T53" fmla="*/ 0 h 811"/>
                <a:gd name="T54" fmla="*/ 0 w 809"/>
                <a:gd name="T55" fmla="*/ 0 h 811"/>
                <a:gd name="T56" fmla="*/ 0 w 809"/>
                <a:gd name="T57" fmla="*/ 0 h 811"/>
                <a:gd name="T58" fmla="*/ 0 w 809"/>
                <a:gd name="T59" fmla="*/ 0 h 811"/>
                <a:gd name="T60" fmla="*/ 0 w 809"/>
                <a:gd name="T61" fmla="*/ 0 h 811"/>
                <a:gd name="T62" fmla="*/ 0 w 809"/>
                <a:gd name="T63" fmla="*/ 0 h 811"/>
                <a:gd name="T64" fmla="*/ 0 w 809"/>
                <a:gd name="T65" fmla="*/ 0 h 811"/>
                <a:gd name="T66" fmla="*/ 0 w 809"/>
                <a:gd name="T67" fmla="*/ 0 h 811"/>
                <a:gd name="T68" fmla="*/ 0 w 809"/>
                <a:gd name="T69" fmla="*/ 0 h 811"/>
                <a:gd name="T70" fmla="*/ 0 w 809"/>
                <a:gd name="T71" fmla="*/ 0 h 811"/>
                <a:gd name="T72" fmla="*/ 0 w 809"/>
                <a:gd name="T73" fmla="*/ 0 h 811"/>
                <a:gd name="T74" fmla="*/ 0 w 809"/>
                <a:gd name="T75" fmla="*/ 0 h 811"/>
                <a:gd name="T76" fmla="*/ 0 w 809"/>
                <a:gd name="T77" fmla="*/ 0 h 811"/>
                <a:gd name="T78" fmla="*/ 0 w 809"/>
                <a:gd name="T79" fmla="*/ 0 h 811"/>
                <a:gd name="T80" fmla="*/ 0 w 809"/>
                <a:gd name="T81" fmla="*/ 0 h 811"/>
                <a:gd name="T82" fmla="*/ 0 w 809"/>
                <a:gd name="T83" fmla="*/ 0 h 811"/>
                <a:gd name="T84" fmla="*/ 0 w 809"/>
                <a:gd name="T85" fmla="*/ 0 h 811"/>
                <a:gd name="T86" fmla="*/ 0 w 809"/>
                <a:gd name="T87" fmla="*/ 0 h 811"/>
                <a:gd name="T88" fmla="*/ 0 w 809"/>
                <a:gd name="T89" fmla="*/ 0 h 811"/>
                <a:gd name="T90" fmla="*/ 0 w 809"/>
                <a:gd name="T91" fmla="*/ 0 h 811"/>
                <a:gd name="T92" fmla="*/ 0 w 809"/>
                <a:gd name="T93" fmla="*/ 0 h 811"/>
                <a:gd name="T94" fmla="*/ 0 w 809"/>
                <a:gd name="T95" fmla="*/ 0 h 811"/>
                <a:gd name="T96" fmla="*/ 0 w 809"/>
                <a:gd name="T97" fmla="*/ 0 h 811"/>
                <a:gd name="T98" fmla="*/ 0 w 809"/>
                <a:gd name="T99" fmla="*/ 0 h 811"/>
                <a:gd name="T100" fmla="*/ 0 w 809"/>
                <a:gd name="T101" fmla="*/ 0 h 811"/>
                <a:gd name="T102" fmla="*/ 0 w 809"/>
                <a:gd name="T103" fmla="*/ 0 h 811"/>
                <a:gd name="T104" fmla="*/ 0 w 809"/>
                <a:gd name="T105" fmla="*/ 0 h 811"/>
                <a:gd name="T106" fmla="*/ 0 w 809"/>
                <a:gd name="T107" fmla="*/ 0 h 811"/>
                <a:gd name="T108" fmla="*/ 0 w 809"/>
                <a:gd name="T109" fmla="*/ 0 h 811"/>
                <a:gd name="T110" fmla="*/ 0 w 809"/>
                <a:gd name="T111" fmla="*/ 0 h 811"/>
                <a:gd name="T112" fmla="*/ 0 w 809"/>
                <a:gd name="T113" fmla="*/ 0 h 811"/>
                <a:gd name="T114" fmla="*/ 0 w 809"/>
                <a:gd name="T115" fmla="*/ 0 h 811"/>
                <a:gd name="T116" fmla="*/ 0 w 809"/>
                <a:gd name="T117" fmla="*/ 0 h 811"/>
                <a:gd name="T118" fmla="*/ 0 w 809"/>
                <a:gd name="T119" fmla="*/ 0 h 811"/>
                <a:gd name="T120" fmla="*/ 0 w 809"/>
                <a:gd name="T121" fmla="*/ 0 h 811"/>
                <a:gd name="T122" fmla="*/ 0 w 809"/>
                <a:gd name="T123" fmla="*/ 0 h 811"/>
                <a:gd name="T124" fmla="*/ 0 w 809"/>
                <a:gd name="T125" fmla="*/ 0 h 81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9"/>
                <a:gd name="T190" fmla="*/ 0 h 811"/>
                <a:gd name="T191" fmla="*/ 809 w 809"/>
                <a:gd name="T192" fmla="*/ 811 h 81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9" h="811">
                  <a:moveTo>
                    <a:pt x="668" y="96"/>
                  </a:moveTo>
                  <a:lnTo>
                    <a:pt x="654" y="85"/>
                  </a:lnTo>
                  <a:lnTo>
                    <a:pt x="641" y="75"/>
                  </a:lnTo>
                  <a:lnTo>
                    <a:pt x="626" y="65"/>
                  </a:lnTo>
                  <a:lnTo>
                    <a:pt x="612" y="56"/>
                  </a:lnTo>
                  <a:lnTo>
                    <a:pt x="596" y="48"/>
                  </a:lnTo>
                  <a:lnTo>
                    <a:pt x="580" y="39"/>
                  </a:lnTo>
                  <a:lnTo>
                    <a:pt x="564" y="32"/>
                  </a:lnTo>
                  <a:lnTo>
                    <a:pt x="548" y="25"/>
                  </a:lnTo>
                  <a:lnTo>
                    <a:pt x="532" y="20"/>
                  </a:lnTo>
                  <a:lnTo>
                    <a:pt x="514" y="15"/>
                  </a:lnTo>
                  <a:lnTo>
                    <a:pt x="496" y="10"/>
                  </a:lnTo>
                  <a:lnTo>
                    <a:pt x="479" y="7"/>
                  </a:lnTo>
                  <a:lnTo>
                    <a:pt x="461" y="4"/>
                  </a:lnTo>
                  <a:lnTo>
                    <a:pt x="443" y="2"/>
                  </a:lnTo>
                  <a:lnTo>
                    <a:pt x="424" y="1"/>
                  </a:lnTo>
                  <a:lnTo>
                    <a:pt x="406" y="0"/>
                  </a:lnTo>
                  <a:lnTo>
                    <a:pt x="385" y="1"/>
                  </a:lnTo>
                  <a:lnTo>
                    <a:pt x="365" y="2"/>
                  </a:lnTo>
                  <a:lnTo>
                    <a:pt x="344" y="5"/>
                  </a:lnTo>
                  <a:lnTo>
                    <a:pt x="324" y="8"/>
                  </a:lnTo>
                  <a:lnTo>
                    <a:pt x="305" y="13"/>
                  </a:lnTo>
                  <a:lnTo>
                    <a:pt x="286" y="18"/>
                  </a:lnTo>
                  <a:lnTo>
                    <a:pt x="266" y="24"/>
                  </a:lnTo>
                  <a:lnTo>
                    <a:pt x="248" y="32"/>
                  </a:lnTo>
                  <a:lnTo>
                    <a:pt x="230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3" y="81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20" y="118"/>
                  </a:lnTo>
                  <a:lnTo>
                    <a:pt x="105" y="133"/>
                  </a:lnTo>
                  <a:lnTo>
                    <a:pt x="93" y="148"/>
                  </a:lnTo>
                  <a:lnTo>
                    <a:pt x="81" y="163"/>
                  </a:lnTo>
                  <a:lnTo>
                    <a:pt x="70" y="179"/>
                  </a:lnTo>
                  <a:lnTo>
                    <a:pt x="59" y="195"/>
                  </a:lnTo>
                  <a:lnTo>
                    <a:pt x="50" y="213"/>
                  </a:lnTo>
                  <a:lnTo>
                    <a:pt x="41" y="230"/>
                  </a:lnTo>
                  <a:lnTo>
                    <a:pt x="32" y="248"/>
                  </a:lnTo>
                  <a:lnTo>
                    <a:pt x="25" y="266"/>
                  </a:lnTo>
                  <a:lnTo>
                    <a:pt x="18" y="284"/>
                  </a:lnTo>
                  <a:lnTo>
                    <a:pt x="13" y="304"/>
                  </a:lnTo>
                  <a:lnTo>
                    <a:pt x="8" y="324"/>
                  </a:lnTo>
                  <a:lnTo>
                    <a:pt x="5" y="344"/>
                  </a:lnTo>
                  <a:lnTo>
                    <a:pt x="2" y="364"/>
                  </a:lnTo>
                  <a:lnTo>
                    <a:pt x="1" y="385"/>
                  </a:lnTo>
                  <a:lnTo>
                    <a:pt x="0" y="405"/>
                  </a:lnTo>
                  <a:lnTo>
                    <a:pt x="1" y="426"/>
                  </a:lnTo>
                  <a:lnTo>
                    <a:pt x="2" y="446"/>
                  </a:lnTo>
                  <a:lnTo>
                    <a:pt x="5" y="467"/>
                  </a:lnTo>
                  <a:lnTo>
                    <a:pt x="8" y="487"/>
                  </a:lnTo>
                  <a:lnTo>
                    <a:pt x="13" y="507"/>
                  </a:lnTo>
                  <a:lnTo>
                    <a:pt x="18" y="526"/>
                  </a:lnTo>
                  <a:lnTo>
                    <a:pt x="25" y="545"/>
                  </a:lnTo>
                  <a:lnTo>
                    <a:pt x="32" y="563"/>
                  </a:lnTo>
                  <a:lnTo>
                    <a:pt x="41" y="581"/>
                  </a:lnTo>
                  <a:lnTo>
                    <a:pt x="50" y="598"/>
                  </a:lnTo>
                  <a:lnTo>
                    <a:pt x="59" y="615"/>
                  </a:lnTo>
                  <a:lnTo>
                    <a:pt x="70" y="632"/>
                  </a:lnTo>
                  <a:lnTo>
                    <a:pt x="81" y="648"/>
                  </a:lnTo>
                  <a:lnTo>
                    <a:pt x="93" y="663"/>
                  </a:lnTo>
                  <a:lnTo>
                    <a:pt x="105" y="678"/>
                  </a:lnTo>
                  <a:lnTo>
                    <a:pt x="120" y="692"/>
                  </a:lnTo>
                  <a:lnTo>
                    <a:pt x="133" y="705"/>
                  </a:lnTo>
                  <a:lnTo>
                    <a:pt x="148" y="718"/>
                  </a:lnTo>
                  <a:lnTo>
                    <a:pt x="163" y="730"/>
                  </a:lnTo>
                  <a:lnTo>
                    <a:pt x="179" y="741"/>
                  </a:lnTo>
                  <a:lnTo>
                    <a:pt x="195" y="752"/>
                  </a:lnTo>
                  <a:lnTo>
                    <a:pt x="213" y="762"/>
                  </a:lnTo>
                  <a:lnTo>
                    <a:pt x="230" y="770"/>
                  </a:lnTo>
                  <a:lnTo>
                    <a:pt x="248" y="778"/>
                  </a:lnTo>
                  <a:lnTo>
                    <a:pt x="266" y="786"/>
                  </a:lnTo>
                  <a:lnTo>
                    <a:pt x="286" y="793"/>
                  </a:lnTo>
                  <a:lnTo>
                    <a:pt x="305" y="798"/>
                  </a:lnTo>
                  <a:lnTo>
                    <a:pt x="324" y="803"/>
                  </a:lnTo>
                  <a:lnTo>
                    <a:pt x="344" y="806"/>
                  </a:lnTo>
                  <a:lnTo>
                    <a:pt x="365" y="809"/>
                  </a:lnTo>
                  <a:lnTo>
                    <a:pt x="385" y="810"/>
                  </a:lnTo>
                  <a:lnTo>
                    <a:pt x="406" y="811"/>
                  </a:lnTo>
                  <a:lnTo>
                    <a:pt x="425" y="810"/>
                  </a:lnTo>
                  <a:lnTo>
                    <a:pt x="445" y="809"/>
                  </a:lnTo>
                  <a:lnTo>
                    <a:pt x="464" y="807"/>
                  </a:lnTo>
                  <a:lnTo>
                    <a:pt x="483" y="804"/>
                  </a:lnTo>
                  <a:lnTo>
                    <a:pt x="501" y="800"/>
                  </a:lnTo>
                  <a:lnTo>
                    <a:pt x="519" y="795"/>
                  </a:lnTo>
                  <a:lnTo>
                    <a:pt x="538" y="788"/>
                  </a:lnTo>
                  <a:lnTo>
                    <a:pt x="555" y="782"/>
                  </a:lnTo>
                  <a:lnTo>
                    <a:pt x="572" y="775"/>
                  </a:lnTo>
                  <a:lnTo>
                    <a:pt x="589" y="767"/>
                  </a:lnTo>
                  <a:lnTo>
                    <a:pt x="606" y="758"/>
                  </a:lnTo>
                  <a:lnTo>
                    <a:pt x="622" y="749"/>
                  </a:lnTo>
                  <a:lnTo>
                    <a:pt x="637" y="739"/>
                  </a:lnTo>
                  <a:lnTo>
                    <a:pt x="652" y="728"/>
                  </a:lnTo>
                  <a:lnTo>
                    <a:pt x="666" y="716"/>
                  </a:lnTo>
                  <a:lnTo>
                    <a:pt x="679" y="704"/>
                  </a:lnTo>
                  <a:lnTo>
                    <a:pt x="693" y="691"/>
                  </a:lnTo>
                  <a:lnTo>
                    <a:pt x="706" y="678"/>
                  </a:lnTo>
                  <a:lnTo>
                    <a:pt x="718" y="664"/>
                  </a:lnTo>
                  <a:lnTo>
                    <a:pt x="729" y="650"/>
                  </a:lnTo>
                  <a:lnTo>
                    <a:pt x="740" y="635"/>
                  </a:lnTo>
                  <a:lnTo>
                    <a:pt x="750" y="619"/>
                  </a:lnTo>
                  <a:lnTo>
                    <a:pt x="759" y="603"/>
                  </a:lnTo>
                  <a:lnTo>
                    <a:pt x="769" y="587"/>
                  </a:lnTo>
                  <a:lnTo>
                    <a:pt x="776" y="570"/>
                  </a:lnTo>
                  <a:lnTo>
                    <a:pt x="784" y="554"/>
                  </a:lnTo>
                  <a:lnTo>
                    <a:pt x="790" y="535"/>
                  </a:lnTo>
                  <a:lnTo>
                    <a:pt x="795" y="517"/>
                  </a:lnTo>
                  <a:lnTo>
                    <a:pt x="800" y="499"/>
                  </a:lnTo>
                  <a:lnTo>
                    <a:pt x="804" y="481"/>
                  </a:lnTo>
                  <a:lnTo>
                    <a:pt x="807" y="462"/>
                  </a:lnTo>
                  <a:lnTo>
                    <a:pt x="809" y="442"/>
                  </a:lnTo>
                  <a:lnTo>
                    <a:pt x="807" y="424"/>
                  </a:lnTo>
                  <a:lnTo>
                    <a:pt x="801" y="391"/>
                  </a:lnTo>
                  <a:lnTo>
                    <a:pt x="793" y="357"/>
                  </a:lnTo>
                  <a:lnTo>
                    <a:pt x="784" y="324"/>
                  </a:lnTo>
                  <a:lnTo>
                    <a:pt x="774" y="289"/>
                  </a:lnTo>
                  <a:lnTo>
                    <a:pt x="761" y="258"/>
                  </a:lnTo>
                  <a:lnTo>
                    <a:pt x="747" y="228"/>
                  </a:lnTo>
                  <a:lnTo>
                    <a:pt x="732" y="196"/>
                  </a:lnTo>
                  <a:lnTo>
                    <a:pt x="715" y="166"/>
                  </a:lnTo>
                  <a:lnTo>
                    <a:pt x="699" y="139"/>
                  </a:lnTo>
                  <a:lnTo>
                    <a:pt x="678" y="111"/>
                  </a:lnTo>
                  <a:lnTo>
                    <a:pt x="668" y="96"/>
                  </a:lnTo>
                  <a:close/>
                  <a:moveTo>
                    <a:pt x="760" y="405"/>
                  </a:moveTo>
                  <a:lnTo>
                    <a:pt x="760" y="424"/>
                  </a:lnTo>
                  <a:lnTo>
                    <a:pt x="758" y="441"/>
                  </a:lnTo>
                  <a:lnTo>
                    <a:pt x="756" y="459"/>
                  </a:lnTo>
                  <a:lnTo>
                    <a:pt x="753" y="477"/>
                  </a:lnTo>
                  <a:lnTo>
                    <a:pt x="749" y="494"/>
                  </a:lnTo>
                  <a:lnTo>
                    <a:pt x="744" y="511"/>
                  </a:lnTo>
                  <a:lnTo>
                    <a:pt x="739" y="527"/>
                  </a:lnTo>
                  <a:lnTo>
                    <a:pt x="732" y="544"/>
                  </a:lnTo>
                  <a:lnTo>
                    <a:pt x="725" y="559"/>
                  </a:lnTo>
                  <a:lnTo>
                    <a:pt x="718" y="574"/>
                  </a:lnTo>
                  <a:lnTo>
                    <a:pt x="709" y="589"/>
                  </a:lnTo>
                  <a:lnTo>
                    <a:pt x="700" y="603"/>
                  </a:lnTo>
                  <a:lnTo>
                    <a:pt x="690" y="617"/>
                  </a:lnTo>
                  <a:lnTo>
                    <a:pt x="679" y="631"/>
                  </a:lnTo>
                  <a:lnTo>
                    <a:pt x="668" y="644"/>
                  </a:lnTo>
                  <a:lnTo>
                    <a:pt x="656" y="656"/>
                  </a:lnTo>
                  <a:lnTo>
                    <a:pt x="644" y="668"/>
                  </a:lnTo>
                  <a:lnTo>
                    <a:pt x="632" y="679"/>
                  </a:lnTo>
                  <a:lnTo>
                    <a:pt x="618" y="689"/>
                  </a:lnTo>
                  <a:lnTo>
                    <a:pt x="605" y="699"/>
                  </a:lnTo>
                  <a:lnTo>
                    <a:pt x="589" y="709"/>
                  </a:lnTo>
                  <a:lnTo>
                    <a:pt x="575" y="718"/>
                  </a:lnTo>
                  <a:lnTo>
                    <a:pt x="560" y="725"/>
                  </a:lnTo>
                  <a:lnTo>
                    <a:pt x="544" y="732"/>
                  </a:lnTo>
                  <a:lnTo>
                    <a:pt x="528" y="739"/>
                  </a:lnTo>
                  <a:lnTo>
                    <a:pt x="511" y="744"/>
                  </a:lnTo>
                  <a:lnTo>
                    <a:pt x="494" y="749"/>
                  </a:lnTo>
                  <a:lnTo>
                    <a:pt x="477" y="753"/>
                  </a:lnTo>
                  <a:lnTo>
                    <a:pt x="460" y="756"/>
                  </a:lnTo>
                  <a:lnTo>
                    <a:pt x="443" y="758"/>
                  </a:lnTo>
                  <a:lnTo>
                    <a:pt x="424" y="759"/>
                  </a:lnTo>
                  <a:lnTo>
                    <a:pt x="406" y="760"/>
                  </a:lnTo>
                  <a:lnTo>
                    <a:pt x="388" y="759"/>
                  </a:lnTo>
                  <a:lnTo>
                    <a:pt x="370" y="758"/>
                  </a:lnTo>
                  <a:lnTo>
                    <a:pt x="351" y="756"/>
                  </a:lnTo>
                  <a:lnTo>
                    <a:pt x="334" y="753"/>
                  </a:lnTo>
                  <a:lnTo>
                    <a:pt x="317" y="749"/>
                  </a:lnTo>
                  <a:lnTo>
                    <a:pt x="301" y="744"/>
                  </a:lnTo>
                  <a:lnTo>
                    <a:pt x="284" y="739"/>
                  </a:lnTo>
                  <a:lnTo>
                    <a:pt x="267" y="732"/>
                  </a:lnTo>
                  <a:lnTo>
                    <a:pt x="252" y="725"/>
                  </a:lnTo>
                  <a:lnTo>
                    <a:pt x="237" y="718"/>
                  </a:lnTo>
                  <a:lnTo>
                    <a:pt x="222" y="709"/>
                  </a:lnTo>
                  <a:lnTo>
                    <a:pt x="208" y="699"/>
                  </a:lnTo>
                  <a:lnTo>
                    <a:pt x="193" y="689"/>
                  </a:lnTo>
                  <a:lnTo>
                    <a:pt x="180" y="679"/>
                  </a:lnTo>
                  <a:lnTo>
                    <a:pt x="167" y="668"/>
                  </a:lnTo>
                  <a:lnTo>
                    <a:pt x="155" y="656"/>
                  </a:lnTo>
                  <a:lnTo>
                    <a:pt x="143" y="644"/>
                  </a:lnTo>
                  <a:lnTo>
                    <a:pt x="132" y="631"/>
                  </a:lnTo>
                  <a:lnTo>
                    <a:pt x="122" y="617"/>
                  </a:lnTo>
                  <a:lnTo>
                    <a:pt x="111" y="603"/>
                  </a:lnTo>
                  <a:lnTo>
                    <a:pt x="102" y="589"/>
                  </a:lnTo>
                  <a:lnTo>
                    <a:pt x="94" y="574"/>
                  </a:lnTo>
                  <a:lnTo>
                    <a:pt x="86" y="559"/>
                  </a:lnTo>
                  <a:lnTo>
                    <a:pt x="79" y="544"/>
                  </a:lnTo>
                  <a:lnTo>
                    <a:pt x="73" y="527"/>
                  </a:lnTo>
                  <a:lnTo>
                    <a:pt x="67" y="511"/>
                  </a:lnTo>
                  <a:lnTo>
                    <a:pt x="62" y="494"/>
                  </a:lnTo>
                  <a:lnTo>
                    <a:pt x="58" y="477"/>
                  </a:lnTo>
                  <a:lnTo>
                    <a:pt x="55" y="459"/>
                  </a:lnTo>
                  <a:lnTo>
                    <a:pt x="53" y="441"/>
                  </a:lnTo>
                  <a:lnTo>
                    <a:pt x="52" y="424"/>
                  </a:lnTo>
                  <a:lnTo>
                    <a:pt x="51" y="405"/>
                  </a:lnTo>
                  <a:lnTo>
                    <a:pt x="52" y="387"/>
                  </a:lnTo>
                  <a:lnTo>
                    <a:pt x="53" y="369"/>
                  </a:lnTo>
                  <a:lnTo>
                    <a:pt x="55" y="351"/>
                  </a:lnTo>
                  <a:lnTo>
                    <a:pt x="58" y="334"/>
                  </a:lnTo>
                  <a:lnTo>
                    <a:pt x="62" y="317"/>
                  </a:lnTo>
                  <a:lnTo>
                    <a:pt x="67" y="300"/>
                  </a:lnTo>
                  <a:lnTo>
                    <a:pt x="73" y="283"/>
                  </a:lnTo>
                  <a:lnTo>
                    <a:pt x="79" y="267"/>
                  </a:lnTo>
                  <a:lnTo>
                    <a:pt x="86" y="252"/>
                  </a:lnTo>
                  <a:lnTo>
                    <a:pt x="94" y="237"/>
                  </a:lnTo>
                  <a:lnTo>
                    <a:pt x="102" y="222"/>
                  </a:lnTo>
                  <a:lnTo>
                    <a:pt x="111" y="207"/>
                  </a:lnTo>
                  <a:lnTo>
                    <a:pt x="122" y="193"/>
                  </a:lnTo>
                  <a:lnTo>
                    <a:pt x="132" y="180"/>
                  </a:lnTo>
                  <a:lnTo>
                    <a:pt x="143" y="167"/>
                  </a:lnTo>
                  <a:lnTo>
                    <a:pt x="155" y="155"/>
                  </a:lnTo>
                  <a:lnTo>
                    <a:pt x="167" y="143"/>
                  </a:lnTo>
                  <a:lnTo>
                    <a:pt x="180" y="132"/>
                  </a:lnTo>
                  <a:lnTo>
                    <a:pt x="193" y="121"/>
                  </a:lnTo>
                  <a:lnTo>
                    <a:pt x="208" y="111"/>
                  </a:lnTo>
                  <a:lnTo>
                    <a:pt x="222" y="102"/>
                  </a:lnTo>
                  <a:lnTo>
                    <a:pt x="237" y="93"/>
                  </a:lnTo>
                  <a:lnTo>
                    <a:pt x="252" y="86"/>
                  </a:lnTo>
                  <a:lnTo>
                    <a:pt x="267" y="79"/>
                  </a:lnTo>
                  <a:lnTo>
                    <a:pt x="284" y="72"/>
                  </a:lnTo>
                  <a:lnTo>
                    <a:pt x="301" y="67"/>
                  </a:lnTo>
                  <a:lnTo>
                    <a:pt x="317" y="62"/>
                  </a:lnTo>
                  <a:lnTo>
                    <a:pt x="334" y="58"/>
                  </a:lnTo>
                  <a:lnTo>
                    <a:pt x="351" y="55"/>
                  </a:lnTo>
                  <a:lnTo>
                    <a:pt x="370" y="53"/>
                  </a:lnTo>
                  <a:lnTo>
                    <a:pt x="388" y="52"/>
                  </a:lnTo>
                  <a:lnTo>
                    <a:pt x="406" y="51"/>
                  </a:lnTo>
                  <a:lnTo>
                    <a:pt x="424" y="52"/>
                  </a:lnTo>
                  <a:lnTo>
                    <a:pt x="443" y="53"/>
                  </a:lnTo>
                  <a:lnTo>
                    <a:pt x="460" y="55"/>
                  </a:lnTo>
                  <a:lnTo>
                    <a:pt x="477" y="58"/>
                  </a:lnTo>
                  <a:lnTo>
                    <a:pt x="494" y="62"/>
                  </a:lnTo>
                  <a:lnTo>
                    <a:pt x="511" y="67"/>
                  </a:lnTo>
                  <a:lnTo>
                    <a:pt x="528" y="72"/>
                  </a:lnTo>
                  <a:lnTo>
                    <a:pt x="544" y="79"/>
                  </a:lnTo>
                  <a:lnTo>
                    <a:pt x="560" y="86"/>
                  </a:lnTo>
                  <a:lnTo>
                    <a:pt x="575" y="93"/>
                  </a:lnTo>
                  <a:lnTo>
                    <a:pt x="589" y="102"/>
                  </a:lnTo>
                  <a:lnTo>
                    <a:pt x="605" y="111"/>
                  </a:lnTo>
                  <a:lnTo>
                    <a:pt x="618" y="121"/>
                  </a:lnTo>
                  <a:lnTo>
                    <a:pt x="632" y="132"/>
                  </a:lnTo>
                  <a:lnTo>
                    <a:pt x="644" y="143"/>
                  </a:lnTo>
                  <a:lnTo>
                    <a:pt x="656" y="155"/>
                  </a:lnTo>
                  <a:lnTo>
                    <a:pt x="668" y="167"/>
                  </a:lnTo>
                  <a:lnTo>
                    <a:pt x="679" y="180"/>
                  </a:lnTo>
                  <a:lnTo>
                    <a:pt x="690" y="193"/>
                  </a:lnTo>
                  <a:lnTo>
                    <a:pt x="700" y="207"/>
                  </a:lnTo>
                  <a:lnTo>
                    <a:pt x="709" y="222"/>
                  </a:lnTo>
                  <a:lnTo>
                    <a:pt x="718" y="237"/>
                  </a:lnTo>
                  <a:lnTo>
                    <a:pt x="725" y="252"/>
                  </a:lnTo>
                  <a:lnTo>
                    <a:pt x="732" y="267"/>
                  </a:lnTo>
                  <a:lnTo>
                    <a:pt x="739" y="283"/>
                  </a:lnTo>
                  <a:lnTo>
                    <a:pt x="744" y="300"/>
                  </a:lnTo>
                  <a:lnTo>
                    <a:pt x="749" y="317"/>
                  </a:lnTo>
                  <a:lnTo>
                    <a:pt x="753" y="334"/>
                  </a:lnTo>
                  <a:lnTo>
                    <a:pt x="756" y="351"/>
                  </a:lnTo>
                  <a:lnTo>
                    <a:pt x="758" y="369"/>
                  </a:lnTo>
                  <a:lnTo>
                    <a:pt x="760" y="387"/>
                  </a:lnTo>
                  <a:lnTo>
                    <a:pt x="760" y="405"/>
                  </a:lnTo>
                  <a:close/>
                </a:path>
              </a:pathLst>
            </a:custGeom>
            <a:solidFill>
              <a:srgbClr val="B03D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3" name="Freeform 1340"/>
            <p:cNvSpPr>
              <a:spLocks noEditPoints="1"/>
            </p:cNvSpPr>
            <p:nvPr/>
          </p:nvSpPr>
          <p:spPr bwMode="auto">
            <a:xfrm>
              <a:off x="4455" y="3079"/>
              <a:ext cx="254" cy="253"/>
            </a:xfrm>
            <a:custGeom>
              <a:avLst/>
              <a:gdLst>
                <a:gd name="T0" fmla="*/ 0 w 761"/>
                <a:gd name="T1" fmla="*/ 0 h 760"/>
                <a:gd name="T2" fmla="*/ 0 w 761"/>
                <a:gd name="T3" fmla="*/ 0 h 760"/>
                <a:gd name="T4" fmla="*/ 0 w 761"/>
                <a:gd name="T5" fmla="*/ 0 h 760"/>
                <a:gd name="T6" fmla="*/ 0 w 761"/>
                <a:gd name="T7" fmla="*/ 0 h 760"/>
                <a:gd name="T8" fmla="*/ 0 w 761"/>
                <a:gd name="T9" fmla="*/ 0 h 760"/>
                <a:gd name="T10" fmla="*/ 0 w 761"/>
                <a:gd name="T11" fmla="*/ 0 h 760"/>
                <a:gd name="T12" fmla="*/ 0 w 761"/>
                <a:gd name="T13" fmla="*/ 0 h 760"/>
                <a:gd name="T14" fmla="*/ 0 w 761"/>
                <a:gd name="T15" fmla="*/ 0 h 760"/>
                <a:gd name="T16" fmla="*/ 0 w 761"/>
                <a:gd name="T17" fmla="*/ 0 h 760"/>
                <a:gd name="T18" fmla="*/ 0 w 761"/>
                <a:gd name="T19" fmla="*/ 0 h 760"/>
                <a:gd name="T20" fmla="*/ 0 w 761"/>
                <a:gd name="T21" fmla="*/ 0 h 760"/>
                <a:gd name="T22" fmla="*/ 0 w 761"/>
                <a:gd name="T23" fmla="*/ 0 h 760"/>
                <a:gd name="T24" fmla="*/ 0 w 761"/>
                <a:gd name="T25" fmla="*/ 0 h 760"/>
                <a:gd name="T26" fmla="*/ 0 w 761"/>
                <a:gd name="T27" fmla="*/ 0 h 760"/>
                <a:gd name="T28" fmla="*/ 0 w 761"/>
                <a:gd name="T29" fmla="*/ 0 h 760"/>
                <a:gd name="T30" fmla="*/ 0 w 761"/>
                <a:gd name="T31" fmla="*/ 0 h 760"/>
                <a:gd name="T32" fmla="*/ 0 w 761"/>
                <a:gd name="T33" fmla="*/ 0 h 760"/>
                <a:gd name="T34" fmla="*/ 0 w 761"/>
                <a:gd name="T35" fmla="*/ 0 h 760"/>
                <a:gd name="T36" fmla="*/ 0 w 761"/>
                <a:gd name="T37" fmla="*/ 0 h 760"/>
                <a:gd name="T38" fmla="*/ 0 w 761"/>
                <a:gd name="T39" fmla="*/ 0 h 760"/>
                <a:gd name="T40" fmla="*/ 0 w 761"/>
                <a:gd name="T41" fmla="*/ 0 h 760"/>
                <a:gd name="T42" fmla="*/ 0 w 761"/>
                <a:gd name="T43" fmla="*/ 0 h 760"/>
                <a:gd name="T44" fmla="*/ 0 w 761"/>
                <a:gd name="T45" fmla="*/ 0 h 760"/>
                <a:gd name="T46" fmla="*/ 0 w 761"/>
                <a:gd name="T47" fmla="*/ 0 h 760"/>
                <a:gd name="T48" fmla="*/ 0 w 761"/>
                <a:gd name="T49" fmla="*/ 0 h 760"/>
                <a:gd name="T50" fmla="*/ 0 w 761"/>
                <a:gd name="T51" fmla="*/ 0 h 760"/>
                <a:gd name="T52" fmla="*/ 0 w 761"/>
                <a:gd name="T53" fmla="*/ 0 h 760"/>
                <a:gd name="T54" fmla="*/ 0 w 761"/>
                <a:gd name="T55" fmla="*/ 0 h 760"/>
                <a:gd name="T56" fmla="*/ 0 w 761"/>
                <a:gd name="T57" fmla="*/ 0 h 760"/>
                <a:gd name="T58" fmla="*/ 0 w 761"/>
                <a:gd name="T59" fmla="*/ 0 h 760"/>
                <a:gd name="T60" fmla="*/ 0 w 761"/>
                <a:gd name="T61" fmla="*/ 0 h 760"/>
                <a:gd name="T62" fmla="*/ 0 w 761"/>
                <a:gd name="T63" fmla="*/ 0 h 760"/>
                <a:gd name="T64" fmla="*/ 0 w 761"/>
                <a:gd name="T65" fmla="*/ 0 h 760"/>
                <a:gd name="T66" fmla="*/ 0 w 761"/>
                <a:gd name="T67" fmla="*/ 0 h 760"/>
                <a:gd name="T68" fmla="*/ 0 w 761"/>
                <a:gd name="T69" fmla="*/ 0 h 760"/>
                <a:gd name="T70" fmla="*/ 0 w 761"/>
                <a:gd name="T71" fmla="*/ 0 h 760"/>
                <a:gd name="T72" fmla="*/ 0 w 761"/>
                <a:gd name="T73" fmla="*/ 0 h 760"/>
                <a:gd name="T74" fmla="*/ 0 w 761"/>
                <a:gd name="T75" fmla="*/ 0 h 760"/>
                <a:gd name="T76" fmla="*/ 0 w 761"/>
                <a:gd name="T77" fmla="*/ 0 h 760"/>
                <a:gd name="T78" fmla="*/ 0 w 761"/>
                <a:gd name="T79" fmla="*/ 0 h 760"/>
                <a:gd name="T80" fmla="*/ 0 w 761"/>
                <a:gd name="T81" fmla="*/ 0 h 760"/>
                <a:gd name="T82" fmla="*/ 0 w 761"/>
                <a:gd name="T83" fmla="*/ 0 h 760"/>
                <a:gd name="T84" fmla="*/ 0 w 761"/>
                <a:gd name="T85" fmla="*/ 0 h 760"/>
                <a:gd name="T86" fmla="*/ 0 w 761"/>
                <a:gd name="T87" fmla="*/ 0 h 760"/>
                <a:gd name="T88" fmla="*/ 0 w 761"/>
                <a:gd name="T89" fmla="*/ 0 h 760"/>
                <a:gd name="T90" fmla="*/ 0 w 761"/>
                <a:gd name="T91" fmla="*/ 0 h 760"/>
                <a:gd name="T92" fmla="*/ 0 w 761"/>
                <a:gd name="T93" fmla="*/ 0 h 760"/>
                <a:gd name="T94" fmla="*/ 0 w 761"/>
                <a:gd name="T95" fmla="*/ 0 h 760"/>
                <a:gd name="T96" fmla="*/ 0 w 761"/>
                <a:gd name="T97" fmla="*/ 0 h 760"/>
                <a:gd name="T98" fmla="*/ 0 w 761"/>
                <a:gd name="T99" fmla="*/ 0 h 760"/>
                <a:gd name="T100" fmla="*/ 0 w 761"/>
                <a:gd name="T101" fmla="*/ 0 h 7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1"/>
                <a:gd name="T154" fmla="*/ 0 h 760"/>
                <a:gd name="T155" fmla="*/ 761 w 761"/>
                <a:gd name="T156" fmla="*/ 760 h 7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1" h="760">
                  <a:moveTo>
                    <a:pt x="761" y="380"/>
                  </a:moveTo>
                  <a:lnTo>
                    <a:pt x="761" y="361"/>
                  </a:lnTo>
                  <a:lnTo>
                    <a:pt x="759" y="341"/>
                  </a:lnTo>
                  <a:lnTo>
                    <a:pt x="757" y="322"/>
                  </a:lnTo>
                  <a:lnTo>
                    <a:pt x="753" y="304"/>
                  </a:lnTo>
                  <a:lnTo>
                    <a:pt x="749" y="286"/>
                  </a:lnTo>
                  <a:lnTo>
                    <a:pt x="744" y="267"/>
                  </a:lnTo>
                  <a:lnTo>
                    <a:pt x="737" y="249"/>
                  </a:lnTo>
                  <a:lnTo>
                    <a:pt x="731" y="232"/>
                  </a:lnTo>
                  <a:lnTo>
                    <a:pt x="723" y="216"/>
                  </a:lnTo>
                  <a:lnTo>
                    <a:pt x="715" y="200"/>
                  </a:lnTo>
                  <a:lnTo>
                    <a:pt x="706" y="183"/>
                  </a:lnTo>
                  <a:lnTo>
                    <a:pt x="696" y="168"/>
                  </a:lnTo>
                  <a:lnTo>
                    <a:pt x="685" y="153"/>
                  </a:lnTo>
                  <a:lnTo>
                    <a:pt x="674" y="139"/>
                  </a:lnTo>
                  <a:lnTo>
                    <a:pt x="663" y="125"/>
                  </a:lnTo>
                  <a:lnTo>
                    <a:pt x="649" y="112"/>
                  </a:lnTo>
                  <a:lnTo>
                    <a:pt x="636" y="99"/>
                  </a:lnTo>
                  <a:lnTo>
                    <a:pt x="622" y="87"/>
                  </a:lnTo>
                  <a:lnTo>
                    <a:pt x="608" y="76"/>
                  </a:lnTo>
                  <a:lnTo>
                    <a:pt x="594" y="65"/>
                  </a:lnTo>
                  <a:lnTo>
                    <a:pt x="577" y="55"/>
                  </a:lnTo>
                  <a:lnTo>
                    <a:pt x="562" y="46"/>
                  </a:lnTo>
                  <a:lnTo>
                    <a:pt x="545" y="38"/>
                  </a:lnTo>
                  <a:lnTo>
                    <a:pt x="529" y="31"/>
                  </a:lnTo>
                  <a:lnTo>
                    <a:pt x="512" y="24"/>
                  </a:lnTo>
                  <a:lnTo>
                    <a:pt x="493" y="17"/>
                  </a:lnTo>
                  <a:lnTo>
                    <a:pt x="475" y="12"/>
                  </a:lnTo>
                  <a:lnTo>
                    <a:pt x="457" y="8"/>
                  </a:lnTo>
                  <a:lnTo>
                    <a:pt x="439" y="4"/>
                  </a:lnTo>
                  <a:lnTo>
                    <a:pt x="420" y="2"/>
                  </a:lnTo>
                  <a:lnTo>
                    <a:pt x="400" y="1"/>
                  </a:lnTo>
                  <a:lnTo>
                    <a:pt x="381" y="0"/>
                  </a:lnTo>
                  <a:lnTo>
                    <a:pt x="361" y="1"/>
                  </a:lnTo>
                  <a:lnTo>
                    <a:pt x="342" y="2"/>
                  </a:lnTo>
                  <a:lnTo>
                    <a:pt x="323" y="4"/>
                  </a:lnTo>
                  <a:lnTo>
                    <a:pt x="304" y="8"/>
                  </a:lnTo>
                  <a:lnTo>
                    <a:pt x="286" y="12"/>
                  </a:lnTo>
                  <a:lnTo>
                    <a:pt x="268" y="17"/>
                  </a:lnTo>
                  <a:lnTo>
                    <a:pt x="250" y="24"/>
                  </a:lnTo>
                  <a:lnTo>
                    <a:pt x="233" y="31"/>
                  </a:lnTo>
                  <a:lnTo>
                    <a:pt x="216" y="38"/>
                  </a:lnTo>
                  <a:lnTo>
                    <a:pt x="200" y="46"/>
                  </a:lnTo>
                  <a:lnTo>
                    <a:pt x="184" y="55"/>
                  </a:lnTo>
                  <a:lnTo>
                    <a:pt x="168" y="65"/>
                  </a:lnTo>
                  <a:lnTo>
                    <a:pt x="153" y="76"/>
                  </a:lnTo>
                  <a:lnTo>
                    <a:pt x="139" y="87"/>
                  </a:lnTo>
                  <a:lnTo>
                    <a:pt x="125" y="99"/>
                  </a:lnTo>
                  <a:lnTo>
                    <a:pt x="112" y="112"/>
                  </a:lnTo>
                  <a:lnTo>
                    <a:pt x="100" y="125"/>
                  </a:lnTo>
                  <a:lnTo>
                    <a:pt x="87" y="139"/>
                  </a:lnTo>
                  <a:lnTo>
                    <a:pt x="76" y="153"/>
                  </a:lnTo>
                  <a:lnTo>
                    <a:pt x="65" y="168"/>
                  </a:lnTo>
                  <a:lnTo>
                    <a:pt x="56" y="183"/>
                  </a:lnTo>
                  <a:lnTo>
                    <a:pt x="47" y="200"/>
                  </a:lnTo>
                  <a:lnTo>
                    <a:pt x="38" y="216"/>
                  </a:lnTo>
                  <a:lnTo>
                    <a:pt x="31" y="232"/>
                  </a:lnTo>
                  <a:lnTo>
                    <a:pt x="24" y="249"/>
                  </a:lnTo>
                  <a:lnTo>
                    <a:pt x="18" y="267"/>
                  </a:lnTo>
                  <a:lnTo>
                    <a:pt x="13" y="286"/>
                  </a:lnTo>
                  <a:lnTo>
                    <a:pt x="8" y="304"/>
                  </a:lnTo>
                  <a:lnTo>
                    <a:pt x="5" y="322"/>
                  </a:lnTo>
                  <a:lnTo>
                    <a:pt x="2" y="341"/>
                  </a:lnTo>
                  <a:lnTo>
                    <a:pt x="1" y="361"/>
                  </a:lnTo>
                  <a:lnTo>
                    <a:pt x="0" y="380"/>
                  </a:lnTo>
                  <a:lnTo>
                    <a:pt x="1" y="400"/>
                  </a:lnTo>
                  <a:lnTo>
                    <a:pt x="2" y="419"/>
                  </a:lnTo>
                  <a:lnTo>
                    <a:pt x="5" y="439"/>
                  </a:lnTo>
                  <a:lnTo>
                    <a:pt x="8" y="457"/>
                  </a:lnTo>
                  <a:lnTo>
                    <a:pt x="13" y="475"/>
                  </a:lnTo>
                  <a:lnTo>
                    <a:pt x="18" y="493"/>
                  </a:lnTo>
                  <a:lnTo>
                    <a:pt x="24" y="511"/>
                  </a:lnTo>
                  <a:lnTo>
                    <a:pt x="31" y="529"/>
                  </a:lnTo>
                  <a:lnTo>
                    <a:pt x="38" y="545"/>
                  </a:lnTo>
                  <a:lnTo>
                    <a:pt x="47" y="561"/>
                  </a:lnTo>
                  <a:lnTo>
                    <a:pt x="56" y="577"/>
                  </a:lnTo>
                  <a:lnTo>
                    <a:pt x="65" y="592"/>
                  </a:lnTo>
                  <a:lnTo>
                    <a:pt x="76" y="608"/>
                  </a:lnTo>
                  <a:lnTo>
                    <a:pt x="87" y="622"/>
                  </a:lnTo>
                  <a:lnTo>
                    <a:pt x="100" y="636"/>
                  </a:lnTo>
                  <a:lnTo>
                    <a:pt x="112" y="649"/>
                  </a:lnTo>
                  <a:lnTo>
                    <a:pt x="125" y="661"/>
                  </a:lnTo>
                  <a:lnTo>
                    <a:pt x="139" y="673"/>
                  </a:lnTo>
                  <a:lnTo>
                    <a:pt x="153" y="685"/>
                  </a:lnTo>
                  <a:lnTo>
                    <a:pt x="168" y="696"/>
                  </a:lnTo>
                  <a:lnTo>
                    <a:pt x="184" y="706"/>
                  </a:lnTo>
                  <a:lnTo>
                    <a:pt x="200" y="715"/>
                  </a:lnTo>
                  <a:lnTo>
                    <a:pt x="216" y="723"/>
                  </a:lnTo>
                  <a:lnTo>
                    <a:pt x="233" y="730"/>
                  </a:lnTo>
                  <a:lnTo>
                    <a:pt x="250" y="737"/>
                  </a:lnTo>
                  <a:lnTo>
                    <a:pt x="268" y="743"/>
                  </a:lnTo>
                  <a:lnTo>
                    <a:pt x="286" y="748"/>
                  </a:lnTo>
                  <a:lnTo>
                    <a:pt x="304" y="752"/>
                  </a:lnTo>
                  <a:lnTo>
                    <a:pt x="323" y="756"/>
                  </a:lnTo>
                  <a:lnTo>
                    <a:pt x="342" y="758"/>
                  </a:lnTo>
                  <a:lnTo>
                    <a:pt x="361" y="759"/>
                  </a:lnTo>
                  <a:lnTo>
                    <a:pt x="381" y="760"/>
                  </a:lnTo>
                  <a:lnTo>
                    <a:pt x="400" y="759"/>
                  </a:lnTo>
                  <a:lnTo>
                    <a:pt x="420" y="758"/>
                  </a:lnTo>
                  <a:lnTo>
                    <a:pt x="439" y="756"/>
                  </a:lnTo>
                  <a:lnTo>
                    <a:pt x="457" y="752"/>
                  </a:lnTo>
                  <a:lnTo>
                    <a:pt x="475" y="748"/>
                  </a:lnTo>
                  <a:lnTo>
                    <a:pt x="493" y="743"/>
                  </a:lnTo>
                  <a:lnTo>
                    <a:pt x="512" y="737"/>
                  </a:lnTo>
                  <a:lnTo>
                    <a:pt x="529" y="730"/>
                  </a:lnTo>
                  <a:lnTo>
                    <a:pt x="545" y="723"/>
                  </a:lnTo>
                  <a:lnTo>
                    <a:pt x="562" y="715"/>
                  </a:lnTo>
                  <a:lnTo>
                    <a:pt x="577" y="706"/>
                  </a:lnTo>
                  <a:lnTo>
                    <a:pt x="594" y="696"/>
                  </a:lnTo>
                  <a:lnTo>
                    <a:pt x="608" y="685"/>
                  </a:lnTo>
                  <a:lnTo>
                    <a:pt x="622" y="673"/>
                  </a:lnTo>
                  <a:lnTo>
                    <a:pt x="636" y="661"/>
                  </a:lnTo>
                  <a:lnTo>
                    <a:pt x="649" y="649"/>
                  </a:lnTo>
                  <a:lnTo>
                    <a:pt x="663" y="636"/>
                  </a:lnTo>
                  <a:lnTo>
                    <a:pt x="674" y="622"/>
                  </a:lnTo>
                  <a:lnTo>
                    <a:pt x="685" y="608"/>
                  </a:lnTo>
                  <a:lnTo>
                    <a:pt x="696" y="592"/>
                  </a:lnTo>
                  <a:lnTo>
                    <a:pt x="706" y="577"/>
                  </a:lnTo>
                  <a:lnTo>
                    <a:pt x="715" y="561"/>
                  </a:lnTo>
                  <a:lnTo>
                    <a:pt x="723" y="545"/>
                  </a:lnTo>
                  <a:lnTo>
                    <a:pt x="731" y="529"/>
                  </a:lnTo>
                  <a:lnTo>
                    <a:pt x="737" y="511"/>
                  </a:lnTo>
                  <a:lnTo>
                    <a:pt x="744" y="493"/>
                  </a:lnTo>
                  <a:lnTo>
                    <a:pt x="749" y="475"/>
                  </a:lnTo>
                  <a:lnTo>
                    <a:pt x="753" y="457"/>
                  </a:lnTo>
                  <a:lnTo>
                    <a:pt x="757" y="439"/>
                  </a:lnTo>
                  <a:lnTo>
                    <a:pt x="759" y="419"/>
                  </a:lnTo>
                  <a:lnTo>
                    <a:pt x="761" y="400"/>
                  </a:lnTo>
                  <a:lnTo>
                    <a:pt x="761" y="380"/>
                  </a:lnTo>
                  <a:close/>
                  <a:moveTo>
                    <a:pt x="710" y="380"/>
                  </a:moveTo>
                  <a:lnTo>
                    <a:pt x="710" y="397"/>
                  </a:lnTo>
                  <a:lnTo>
                    <a:pt x="708" y="414"/>
                  </a:lnTo>
                  <a:lnTo>
                    <a:pt x="706" y="430"/>
                  </a:lnTo>
                  <a:lnTo>
                    <a:pt x="703" y="447"/>
                  </a:lnTo>
                  <a:lnTo>
                    <a:pt x="700" y="463"/>
                  </a:lnTo>
                  <a:lnTo>
                    <a:pt x="695" y="478"/>
                  </a:lnTo>
                  <a:lnTo>
                    <a:pt x="690" y="493"/>
                  </a:lnTo>
                  <a:lnTo>
                    <a:pt x="684" y="508"/>
                  </a:lnTo>
                  <a:lnTo>
                    <a:pt x="678" y="524"/>
                  </a:lnTo>
                  <a:lnTo>
                    <a:pt x="671" y="538"/>
                  </a:lnTo>
                  <a:lnTo>
                    <a:pt x="663" y="551"/>
                  </a:lnTo>
                  <a:lnTo>
                    <a:pt x="653" y="564"/>
                  </a:lnTo>
                  <a:lnTo>
                    <a:pt x="644" y="577"/>
                  </a:lnTo>
                  <a:lnTo>
                    <a:pt x="635" y="589"/>
                  </a:lnTo>
                  <a:lnTo>
                    <a:pt x="624" y="602"/>
                  </a:lnTo>
                  <a:lnTo>
                    <a:pt x="614" y="614"/>
                  </a:lnTo>
                  <a:lnTo>
                    <a:pt x="602" y="624"/>
                  </a:lnTo>
                  <a:lnTo>
                    <a:pt x="591" y="635"/>
                  </a:lnTo>
                  <a:lnTo>
                    <a:pt x="577" y="644"/>
                  </a:lnTo>
                  <a:lnTo>
                    <a:pt x="565" y="653"/>
                  </a:lnTo>
                  <a:lnTo>
                    <a:pt x="551" y="662"/>
                  </a:lnTo>
                  <a:lnTo>
                    <a:pt x="538" y="670"/>
                  </a:lnTo>
                  <a:lnTo>
                    <a:pt x="524" y="677"/>
                  </a:lnTo>
                  <a:lnTo>
                    <a:pt x="509" y="684"/>
                  </a:lnTo>
                  <a:lnTo>
                    <a:pt x="494" y="690"/>
                  </a:lnTo>
                  <a:lnTo>
                    <a:pt x="478" y="695"/>
                  </a:lnTo>
                  <a:lnTo>
                    <a:pt x="463" y="700"/>
                  </a:lnTo>
                  <a:lnTo>
                    <a:pt x="447" y="703"/>
                  </a:lnTo>
                  <a:lnTo>
                    <a:pt x="431" y="706"/>
                  </a:lnTo>
                  <a:lnTo>
                    <a:pt x="414" y="708"/>
                  </a:lnTo>
                  <a:lnTo>
                    <a:pt x="397" y="709"/>
                  </a:lnTo>
                  <a:lnTo>
                    <a:pt x="381" y="710"/>
                  </a:lnTo>
                  <a:lnTo>
                    <a:pt x="364" y="709"/>
                  </a:lnTo>
                  <a:lnTo>
                    <a:pt x="347" y="708"/>
                  </a:lnTo>
                  <a:lnTo>
                    <a:pt x="330" y="706"/>
                  </a:lnTo>
                  <a:lnTo>
                    <a:pt x="314" y="703"/>
                  </a:lnTo>
                  <a:lnTo>
                    <a:pt x="298" y="700"/>
                  </a:lnTo>
                  <a:lnTo>
                    <a:pt x="283" y="695"/>
                  </a:lnTo>
                  <a:lnTo>
                    <a:pt x="268" y="690"/>
                  </a:lnTo>
                  <a:lnTo>
                    <a:pt x="252" y="684"/>
                  </a:lnTo>
                  <a:lnTo>
                    <a:pt x="238" y="677"/>
                  </a:lnTo>
                  <a:lnTo>
                    <a:pt x="224" y="670"/>
                  </a:lnTo>
                  <a:lnTo>
                    <a:pt x="210" y="662"/>
                  </a:lnTo>
                  <a:lnTo>
                    <a:pt x="197" y="653"/>
                  </a:lnTo>
                  <a:lnTo>
                    <a:pt x="184" y="644"/>
                  </a:lnTo>
                  <a:lnTo>
                    <a:pt x="171" y="635"/>
                  </a:lnTo>
                  <a:lnTo>
                    <a:pt x="159" y="624"/>
                  </a:lnTo>
                  <a:lnTo>
                    <a:pt x="148" y="614"/>
                  </a:lnTo>
                  <a:lnTo>
                    <a:pt x="137" y="602"/>
                  </a:lnTo>
                  <a:lnTo>
                    <a:pt x="127" y="589"/>
                  </a:lnTo>
                  <a:lnTo>
                    <a:pt x="117" y="577"/>
                  </a:lnTo>
                  <a:lnTo>
                    <a:pt x="108" y="564"/>
                  </a:lnTo>
                  <a:lnTo>
                    <a:pt x="99" y="551"/>
                  </a:lnTo>
                  <a:lnTo>
                    <a:pt x="91" y="538"/>
                  </a:lnTo>
                  <a:lnTo>
                    <a:pt x="83" y="524"/>
                  </a:lnTo>
                  <a:lnTo>
                    <a:pt x="77" y="508"/>
                  </a:lnTo>
                  <a:lnTo>
                    <a:pt x="71" y="493"/>
                  </a:lnTo>
                  <a:lnTo>
                    <a:pt x="66" y="478"/>
                  </a:lnTo>
                  <a:lnTo>
                    <a:pt x="62" y="463"/>
                  </a:lnTo>
                  <a:lnTo>
                    <a:pt x="58" y="447"/>
                  </a:lnTo>
                  <a:lnTo>
                    <a:pt x="55" y="430"/>
                  </a:lnTo>
                  <a:lnTo>
                    <a:pt x="53" y="414"/>
                  </a:lnTo>
                  <a:lnTo>
                    <a:pt x="52" y="397"/>
                  </a:lnTo>
                  <a:lnTo>
                    <a:pt x="51" y="380"/>
                  </a:lnTo>
                  <a:lnTo>
                    <a:pt x="52" y="364"/>
                  </a:lnTo>
                  <a:lnTo>
                    <a:pt x="53" y="346"/>
                  </a:lnTo>
                  <a:lnTo>
                    <a:pt x="55" y="330"/>
                  </a:lnTo>
                  <a:lnTo>
                    <a:pt x="58" y="314"/>
                  </a:lnTo>
                  <a:lnTo>
                    <a:pt x="62" y="298"/>
                  </a:lnTo>
                  <a:lnTo>
                    <a:pt x="66" y="283"/>
                  </a:lnTo>
                  <a:lnTo>
                    <a:pt x="71" y="267"/>
                  </a:lnTo>
                  <a:lnTo>
                    <a:pt x="77" y="252"/>
                  </a:lnTo>
                  <a:lnTo>
                    <a:pt x="83" y="237"/>
                  </a:lnTo>
                  <a:lnTo>
                    <a:pt x="91" y="223"/>
                  </a:lnTo>
                  <a:lnTo>
                    <a:pt x="99" y="210"/>
                  </a:lnTo>
                  <a:lnTo>
                    <a:pt x="108" y="197"/>
                  </a:lnTo>
                  <a:lnTo>
                    <a:pt x="117" y="183"/>
                  </a:lnTo>
                  <a:lnTo>
                    <a:pt x="127" y="171"/>
                  </a:lnTo>
                  <a:lnTo>
                    <a:pt x="137" y="159"/>
                  </a:lnTo>
                  <a:lnTo>
                    <a:pt x="148" y="147"/>
                  </a:lnTo>
                  <a:lnTo>
                    <a:pt x="159" y="137"/>
                  </a:lnTo>
                  <a:lnTo>
                    <a:pt x="171" y="126"/>
                  </a:lnTo>
                  <a:lnTo>
                    <a:pt x="184" y="117"/>
                  </a:lnTo>
                  <a:lnTo>
                    <a:pt x="197" y="108"/>
                  </a:lnTo>
                  <a:lnTo>
                    <a:pt x="210" y="98"/>
                  </a:lnTo>
                  <a:lnTo>
                    <a:pt x="224" y="90"/>
                  </a:lnTo>
                  <a:lnTo>
                    <a:pt x="238" y="83"/>
                  </a:lnTo>
                  <a:lnTo>
                    <a:pt x="252" y="77"/>
                  </a:lnTo>
                  <a:lnTo>
                    <a:pt x="268" y="71"/>
                  </a:lnTo>
                  <a:lnTo>
                    <a:pt x="283" y="66"/>
                  </a:lnTo>
                  <a:lnTo>
                    <a:pt x="298" y="61"/>
                  </a:lnTo>
                  <a:lnTo>
                    <a:pt x="314" y="58"/>
                  </a:lnTo>
                  <a:lnTo>
                    <a:pt x="330" y="55"/>
                  </a:lnTo>
                  <a:lnTo>
                    <a:pt x="347" y="53"/>
                  </a:lnTo>
                  <a:lnTo>
                    <a:pt x="364" y="52"/>
                  </a:lnTo>
                  <a:lnTo>
                    <a:pt x="381" y="51"/>
                  </a:lnTo>
                  <a:lnTo>
                    <a:pt x="397" y="52"/>
                  </a:lnTo>
                  <a:lnTo>
                    <a:pt x="414" y="53"/>
                  </a:lnTo>
                  <a:lnTo>
                    <a:pt x="431" y="55"/>
                  </a:lnTo>
                  <a:lnTo>
                    <a:pt x="447" y="58"/>
                  </a:lnTo>
                  <a:lnTo>
                    <a:pt x="463" y="61"/>
                  </a:lnTo>
                  <a:lnTo>
                    <a:pt x="478" y="66"/>
                  </a:lnTo>
                  <a:lnTo>
                    <a:pt x="494" y="71"/>
                  </a:lnTo>
                  <a:lnTo>
                    <a:pt x="509" y="77"/>
                  </a:lnTo>
                  <a:lnTo>
                    <a:pt x="524" y="83"/>
                  </a:lnTo>
                  <a:lnTo>
                    <a:pt x="538" y="90"/>
                  </a:lnTo>
                  <a:lnTo>
                    <a:pt x="551" y="98"/>
                  </a:lnTo>
                  <a:lnTo>
                    <a:pt x="565" y="108"/>
                  </a:lnTo>
                  <a:lnTo>
                    <a:pt x="577" y="117"/>
                  </a:lnTo>
                  <a:lnTo>
                    <a:pt x="591" y="126"/>
                  </a:lnTo>
                  <a:lnTo>
                    <a:pt x="602" y="137"/>
                  </a:lnTo>
                  <a:lnTo>
                    <a:pt x="614" y="147"/>
                  </a:lnTo>
                  <a:lnTo>
                    <a:pt x="624" y="159"/>
                  </a:lnTo>
                  <a:lnTo>
                    <a:pt x="635" y="171"/>
                  </a:lnTo>
                  <a:lnTo>
                    <a:pt x="644" y="183"/>
                  </a:lnTo>
                  <a:lnTo>
                    <a:pt x="653" y="197"/>
                  </a:lnTo>
                  <a:lnTo>
                    <a:pt x="663" y="210"/>
                  </a:lnTo>
                  <a:lnTo>
                    <a:pt x="671" y="223"/>
                  </a:lnTo>
                  <a:lnTo>
                    <a:pt x="678" y="237"/>
                  </a:lnTo>
                  <a:lnTo>
                    <a:pt x="684" y="252"/>
                  </a:lnTo>
                  <a:lnTo>
                    <a:pt x="690" y="267"/>
                  </a:lnTo>
                  <a:lnTo>
                    <a:pt x="695" y="283"/>
                  </a:lnTo>
                  <a:lnTo>
                    <a:pt x="700" y="298"/>
                  </a:lnTo>
                  <a:lnTo>
                    <a:pt x="703" y="314"/>
                  </a:lnTo>
                  <a:lnTo>
                    <a:pt x="706" y="330"/>
                  </a:lnTo>
                  <a:lnTo>
                    <a:pt x="708" y="346"/>
                  </a:lnTo>
                  <a:lnTo>
                    <a:pt x="710" y="364"/>
                  </a:lnTo>
                  <a:lnTo>
                    <a:pt x="710" y="380"/>
                  </a:lnTo>
                  <a:close/>
                </a:path>
              </a:pathLst>
            </a:custGeom>
            <a:solidFill>
              <a:srgbClr val="B33C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4" name="Freeform 1341"/>
            <p:cNvSpPr>
              <a:spLocks noEditPoints="1"/>
            </p:cNvSpPr>
            <p:nvPr/>
          </p:nvSpPr>
          <p:spPr bwMode="auto">
            <a:xfrm>
              <a:off x="4464" y="3087"/>
              <a:ext cx="236" cy="237"/>
            </a:xfrm>
            <a:custGeom>
              <a:avLst/>
              <a:gdLst>
                <a:gd name="T0" fmla="*/ 0 w 709"/>
                <a:gd name="T1" fmla="*/ 0 h 709"/>
                <a:gd name="T2" fmla="*/ 0 w 709"/>
                <a:gd name="T3" fmla="*/ 0 h 709"/>
                <a:gd name="T4" fmla="*/ 0 w 709"/>
                <a:gd name="T5" fmla="*/ 0 h 709"/>
                <a:gd name="T6" fmla="*/ 0 w 709"/>
                <a:gd name="T7" fmla="*/ 0 h 709"/>
                <a:gd name="T8" fmla="*/ 0 w 709"/>
                <a:gd name="T9" fmla="*/ 0 h 709"/>
                <a:gd name="T10" fmla="*/ 0 w 709"/>
                <a:gd name="T11" fmla="*/ 0 h 709"/>
                <a:gd name="T12" fmla="*/ 0 w 709"/>
                <a:gd name="T13" fmla="*/ 0 h 709"/>
                <a:gd name="T14" fmla="*/ 0 w 709"/>
                <a:gd name="T15" fmla="*/ 0 h 709"/>
                <a:gd name="T16" fmla="*/ 0 w 709"/>
                <a:gd name="T17" fmla="*/ 0 h 709"/>
                <a:gd name="T18" fmla="*/ 0 w 709"/>
                <a:gd name="T19" fmla="*/ 0 h 709"/>
                <a:gd name="T20" fmla="*/ 0 w 709"/>
                <a:gd name="T21" fmla="*/ 0 h 709"/>
                <a:gd name="T22" fmla="*/ 0 w 709"/>
                <a:gd name="T23" fmla="*/ 0 h 709"/>
                <a:gd name="T24" fmla="*/ 0 w 709"/>
                <a:gd name="T25" fmla="*/ 0 h 709"/>
                <a:gd name="T26" fmla="*/ 0 w 709"/>
                <a:gd name="T27" fmla="*/ 0 h 709"/>
                <a:gd name="T28" fmla="*/ 0 w 709"/>
                <a:gd name="T29" fmla="*/ 0 h 709"/>
                <a:gd name="T30" fmla="*/ 0 w 709"/>
                <a:gd name="T31" fmla="*/ 0 h 709"/>
                <a:gd name="T32" fmla="*/ 0 w 709"/>
                <a:gd name="T33" fmla="*/ 0 h 709"/>
                <a:gd name="T34" fmla="*/ 0 w 709"/>
                <a:gd name="T35" fmla="*/ 0 h 709"/>
                <a:gd name="T36" fmla="*/ 0 w 709"/>
                <a:gd name="T37" fmla="*/ 0 h 709"/>
                <a:gd name="T38" fmla="*/ 0 w 709"/>
                <a:gd name="T39" fmla="*/ 0 h 709"/>
                <a:gd name="T40" fmla="*/ 0 w 709"/>
                <a:gd name="T41" fmla="*/ 0 h 709"/>
                <a:gd name="T42" fmla="*/ 0 w 709"/>
                <a:gd name="T43" fmla="*/ 0 h 709"/>
                <a:gd name="T44" fmla="*/ 0 w 709"/>
                <a:gd name="T45" fmla="*/ 0 h 709"/>
                <a:gd name="T46" fmla="*/ 0 w 709"/>
                <a:gd name="T47" fmla="*/ 0 h 709"/>
                <a:gd name="T48" fmla="*/ 0 w 709"/>
                <a:gd name="T49" fmla="*/ 0 h 709"/>
                <a:gd name="T50" fmla="*/ 0 w 709"/>
                <a:gd name="T51" fmla="*/ 0 h 709"/>
                <a:gd name="T52" fmla="*/ 0 w 709"/>
                <a:gd name="T53" fmla="*/ 0 h 709"/>
                <a:gd name="T54" fmla="*/ 0 w 709"/>
                <a:gd name="T55" fmla="*/ 0 h 709"/>
                <a:gd name="T56" fmla="*/ 0 w 709"/>
                <a:gd name="T57" fmla="*/ 0 h 709"/>
                <a:gd name="T58" fmla="*/ 0 w 709"/>
                <a:gd name="T59" fmla="*/ 0 h 709"/>
                <a:gd name="T60" fmla="*/ 0 w 709"/>
                <a:gd name="T61" fmla="*/ 0 h 709"/>
                <a:gd name="T62" fmla="*/ 0 w 709"/>
                <a:gd name="T63" fmla="*/ 0 h 709"/>
                <a:gd name="T64" fmla="*/ 0 w 709"/>
                <a:gd name="T65" fmla="*/ 0 h 709"/>
                <a:gd name="T66" fmla="*/ 0 w 709"/>
                <a:gd name="T67" fmla="*/ 0 h 709"/>
                <a:gd name="T68" fmla="*/ 0 w 709"/>
                <a:gd name="T69" fmla="*/ 0 h 709"/>
                <a:gd name="T70" fmla="*/ 0 w 709"/>
                <a:gd name="T71" fmla="*/ 0 h 709"/>
                <a:gd name="T72" fmla="*/ 0 w 709"/>
                <a:gd name="T73" fmla="*/ 0 h 709"/>
                <a:gd name="T74" fmla="*/ 0 w 709"/>
                <a:gd name="T75" fmla="*/ 0 h 709"/>
                <a:gd name="T76" fmla="*/ 0 w 709"/>
                <a:gd name="T77" fmla="*/ 0 h 709"/>
                <a:gd name="T78" fmla="*/ 0 w 709"/>
                <a:gd name="T79" fmla="*/ 0 h 709"/>
                <a:gd name="T80" fmla="*/ 0 w 709"/>
                <a:gd name="T81" fmla="*/ 0 h 709"/>
                <a:gd name="T82" fmla="*/ 0 w 709"/>
                <a:gd name="T83" fmla="*/ 0 h 709"/>
                <a:gd name="T84" fmla="*/ 0 w 709"/>
                <a:gd name="T85" fmla="*/ 0 h 709"/>
                <a:gd name="T86" fmla="*/ 0 w 709"/>
                <a:gd name="T87" fmla="*/ 0 h 709"/>
                <a:gd name="T88" fmla="*/ 0 w 709"/>
                <a:gd name="T89" fmla="*/ 0 h 709"/>
                <a:gd name="T90" fmla="*/ 0 w 709"/>
                <a:gd name="T91" fmla="*/ 0 h 709"/>
                <a:gd name="T92" fmla="*/ 0 w 709"/>
                <a:gd name="T93" fmla="*/ 0 h 709"/>
                <a:gd name="T94" fmla="*/ 0 w 709"/>
                <a:gd name="T95" fmla="*/ 0 h 709"/>
                <a:gd name="T96" fmla="*/ 0 w 709"/>
                <a:gd name="T97" fmla="*/ 0 h 709"/>
                <a:gd name="T98" fmla="*/ 0 w 709"/>
                <a:gd name="T99" fmla="*/ 0 h 709"/>
                <a:gd name="T100" fmla="*/ 0 w 709"/>
                <a:gd name="T101" fmla="*/ 0 h 70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9"/>
                <a:gd name="T154" fmla="*/ 0 h 709"/>
                <a:gd name="T155" fmla="*/ 709 w 709"/>
                <a:gd name="T156" fmla="*/ 709 h 70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9" h="709">
                  <a:moveTo>
                    <a:pt x="709" y="354"/>
                  </a:moveTo>
                  <a:lnTo>
                    <a:pt x="709" y="336"/>
                  </a:lnTo>
                  <a:lnTo>
                    <a:pt x="707" y="318"/>
                  </a:lnTo>
                  <a:lnTo>
                    <a:pt x="705" y="300"/>
                  </a:lnTo>
                  <a:lnTo>
                    <a:pt x="702" y="283"/>
                  </a:lnTo>
                  <a:lnTo>
                    <a:pt x="698" y="266"/>
                  </a:lnTo>
                  <a:lnTo>
                    <a:pt x="693" y="249"/>
                  </a:lnTo>
                  <a:lnTo>
                    <a:pt x="688" y="232"/>
                  </a:lnTo>
                  <a:lnTo>
                    <a:pt x="681" y="216"/>
                  </a:lnTo>
                  <a:lnTo>
                    <a:pt x="674" y="201"/>
                  </a:lnTo>
                  <a:lnTo>
                    <a:pt x="667" y="186"/>
                  </a:lnTo>
                  <a:lnTo>
                    <a:pt x="658" y="171"/>
                  </a:lnTo>
                  <a:lnTo>
                    <a:pt x="649" y="156"/>
                  </a:lnTo>
                  <a:lnTo>
                    <a:pt x="639" y="142"/>
                  </a:lnTo>
                  <a:lnTo>
                    <a:pt x="628" y="129"/>
                  </a:lnTo>
                  <a:lnTo>
                    <a:pt x="617" y="116"/>
                  </a:lnTo>
                  <a:lnTo>
                    <a:pt x="605" y="104"/>
                  </a:lnTo>
                  <a:lnTo>
                    <a:pt x="593" y="92"/>
                  </a:lnTo>
                  <a:lnTo>
                    <a:pt x="581" y="81"/>
                  </a:lnTo>
                  <a:lnTo>
                    <a:pt x="567" y="70"/>
                  </a:lnTo>
                  <a:lnTo>
                    <a:pt x="554" y="60"/>
                  </a:lnTo>
                  <a:lnTo>
                    <a:pt x="538" y="51"/>
                  </a:lnTo>
                  <a:lnTo>
                    <a:pt x="524" y="42"/>
                  </a:lnTo>
                  <a:lnTo>
                    <a:pt x="509" y="35"/>
                  </a:lnTo>
                  <a:lnTo>
                    <a:pt x="493" y="28"/>
                  </a:lnTo>
                  <a:lnTo>
                    <a:pt x="477" y="21"/>
                  </a:lnTo>
                  <a:lnTo>
                    <a:pt x="460" y="16"/>
                  </a:lnTo>
                  <a:lnTo>
                    <a:pt x="443" y="11"/>
                  </a:lnTo>
                  <a:lnTo>
                    <a:pt x="426" y="7"/>
                  </a:lnTo>
                  <a:lnTo>
                    <a:pt x="409" y="4"/>
                  </a:lnTo>
                  <a:lnTo>
                    <a:pt x="392" y="2"/>
                  </a:lnTo>
                  <a:lnTo>
                    <a:pt x="373" y="1"/>
                  </a:lnTo>
                  <a:lnTo>
                    <a:pt x="355" y="0"/>
                  </a:lnTo>
                  <a:lnTo>
                    <a:pt x="337" y="1"/>
                  </a:lnTo>
                  <a:lnTo>
                    <a:pt x="319" y="2"/>
                  </a:lnTo>
                  <a:lnTo>
                    <a:pt x="300" y="4"/>
                  </a:lnTo>
                  <a:lnTo>
                    <a:pt x="283" y="7"/>
                  </a:lnTo>
                  <a:lnTo>
                    <a:pt x="266" y="11"/>
                  </a:lnTo>
                  <a:lnTo>
                    <a:pt x="250" y="16"/>
                  </a:lnTo>
                  <a:lnTo>
                    <a:pt x="233" y="21"/>
                  </a:lnTo>
                  <a:lnTo>
                    <a:pt x="216" y="28"/>
                  </a:lnTo>
                  <a:lnTo>
                    <a:pt x="201" y="35"/>
                  </a:lnTo>
                  <a:lnTo>
                    <a:pt x="186" y="42"/>
                  </a:lnTo>
                  <a:lnTo>
                    <a:pt x="171" y="51"/>
                  </a:lnTo>
                  <a:lnTo>
                    <a:pt x="157" y="60"/>
                  </a:lnTo>
                  <a:lnTo>
                    <a:pt x="142" y="70"/>
                  </a:lnTo>
                  <a:lnTo>
                    <a:pt x="129" y="81"/>
                  </a:lnTo>
                  <a:lnTo>
                    <a:pt x="116" y="92"/>
                  </a:lnTo>
                  <a:lnTo>
                    <a:pt x="104" y="104"/>
                  </a:lnTo>
                  <a:lnTo>
                    <a:pt x="92" y="116"/>
                  </a:lnTo>
                  <a:lnTo>
                    <a:pt x="81" y="129"/>
                  </a:lnTo>
                  <a:lnTo>
                    <a:pt x="71" y="142"/>
                  </a:lnTo>
                  <a:lnTo>
                    <a:pt x="60" y="156"/>
                  </a:lnTo>
                  <a:lnTo>
                    <a:pt x="51" y="171"/>
                  </a:lnTo>
                  <a:lnTo>
                    <a:pt x="43" y="186"/>
                  </a:lnTo>
                  <a:lnTo>
                    <a:pt x="35" y="201"/>
                  </a:lnTo>
                  <a:lnTo>
                    <a:pt x="28" y="216"/>
                  </a:lnTo>
                  <a:lnTo>
                    <a:pt x="22" y="232"/>
                  </a:lnTo>
                  <a:lnTo>
                    <a:pt x="16" y="249"/>
                  </a:lnTo>
                  <a:lnTo>
                    <a:pt x="11" y="266"/>
                  </a:lnTo>
                  <a:lnTo>
                    <a:pt x="7" y="283"/>
                  </a:lnTo>
                  <a:lnTo>
                    <a:pt x="4" y="300"/>
                  </a:lnTo>
                  <a:lnTo>
                    <a:pt x="2" y="318"/>
                  </a:lnTo>
                  <a:lnTo>
                    <a:pt x="1" y="336"/>
                  </a:lnTo>
                  <a:lnTo>
                    <a:pt x="0" y="354"/>
                  </a:lnTo>
                  <a:lnTo>
                    <a:pt x="1" y="373"/>
                  </a:lnTo>
                  <a:lnTo>
                    <a:pt x="2" y="390"/>
                  </a:lnTo>
                  <a:lnTo>
                    <a:pt x="4" y="408"/>
                  </a:lnTo>
                  <a:lnTo>
                    <a:pt x="7" y="426"/>
                  </a:lnTo>
                  <a:lnTo>
                    <a:pt x="11" y="443"/>
                  </a:lnTo>
                  <a:lnTo>
                    <a:pt x="16" y="460"/>
                  </a:lnTo>
                  <a:lnTo>
                    <a:pt x="22" y="476"/>
                  </a:lnTo>
                  <a:lnTo>
                    <a:pt x="28" y="493"/>
                  </a:lnTo>
                  <a:lnTo>
                    <a:pt x="35" y="508"/>
                  </a:lnTo>
                  <a:lnTo>
                    <a:pt x="43" y="523"/>
                  </a:lnTo>
                  <a:lnTo>
                    <a:pt x="51" y="538"/>
                  </a:lnTo>
                  <a:lnTo>
                    <a:pt x="60" y="552"/>
                  </a:lnTo>
                  <a:lnTo>
                    <a:pt x="71" y="566"/>
                  </a:lnTo>
                  <a:lnTo>
                    <a:pt x="81" y="580"/>
                  </a:lnTo>
                  <a:lnTo>
                    <a:pt x="92" y="593"/>
                  </a:lnTo>
                  <a:lnTo>
                    <a:pt x="104" y="605"/>
                  </a:lnTo>
                  <a:lnTo>
                    <a:pt x="116" y="617"/>
                  </a:lnTo>
                  <a:lnTo>
                    <a:pt x="129" y="628"/>
                  </a:lnTo>
                  <a:lnTo>
                    <a:pt x="142" y="638"/>
                  </a:lnTo>
                  <a:lnTo>
                    <a:pt x="157" y="648"/>
                  </a:lnTo>
                  <a:lnTo>
                    <a:pt x="171" y="658"/>
                  </a:lnTo>
                  <a:lnTo>
                    <a:pt x="186" y="667"/>
                  </a:lnTo>
                  <a:lnTo>
                    <a:pt x="201" y="674"/>
                  </a:lnTo>
                  <a:lnTo>
                    <a:pt x="216" y="681"/>
                  </a:lnTo>
                  <a:lnTo>
                    <a:pt x="233" y="688"/>
                  </a:lnTo>
                  <a:lnTo>
                    <a:pt x="250" y="693"/>
                  </a:lnTo>
                  <a:lnTo>
                    <a:pt x="266" y="698"/>
                  </a:lnTo>
                  <a:lnTo>
                    <a:pt x="283" y="702"/>
                  </a:lnTo>
                  <a:lnTo>
                    <a:pt x="300" y="705"/>
                  </a:lnTo>
                  <a:lnTo>
                    <a:pt x="319" y="707"/>
                  </a:lnTo>
                  <a:lnTo>
                    <a:pt x="337" y="708"/>
                  </a:lnTo>
                  <a:lnTo>
                    <a:pt x="355" y="709"/>
                  </a:lnTo>
                  <a:lnTo>
                    <a:pt x="373" y="708"/>
                  </a:lnTo>
                  <a:lnTo>
                    <a:pt x="392" y="707"/>
                  </a:lnTo>
                  <a:lnTo>
                    <a:pt x="409" y="705"/>
                  </a:lnTo>
                  <a:lnTo>
                    <a:pt x="426" y="702"/>
                  </a:lnTo>
                  <a:lnTo>
                    <a:pt x="443" y="698"/>
                  </a:lnTo>
                  <a:lnTo>
                    <a:pt x="460" y="693"/>
                  </a:lnTo>
                  <a:lnTo>
                    <a:pt x="477" y="688"/>
                  </a:lnTo>
                  <a:lnTo>
                    <a:pt x="493" y="681"/>
                  </a:lnTo>
                  <a:lnTo>
                    <a:pt x="509" y="674"/>
                  </a:lnTo>
                  <a:lnTo>
                    <a:pt x="524" y="667"/>
                  </a:lnTo>
                  <a:lnTo>
                    <a:pt x="538" y="658"/>
                  </a:lnTo>
                  <a:lnTo>
                    <a:pt x="554" y="648"/>
                  </a:lnTo>
                  <a:lnTo>
                    <a:pt x="567" y="638"/>
                  </a:lnTo>
                  <a:lnTo>
                    <a:pt x="581" y="628"/>
                  </a:lnTo>
                  <a:lnTo>
                    <a:pt x="593" y="617"/>
                  </a:lnTo>
                  <a:lnTo>
                    <a:pt x="605" y="605"/>
                  </a:lnTo>
                  <a:lnTo>
                    <a:pt x="617" y="593"/>
                  </a:lnTo>
                  <a:lnTo>
                    <a:pt x="628" y="580"/>
                  </a:lnTo>
                  <a:lnTo>
                    <a:pt x="639" y="566"/>
                  </a:lnTo>
                  <a:lnTo>
                    <a:pt x="649" y="552"/>
                  </a:lnTo>
                  <a:lnTo>
                    <a:pt x="658" y="538"/>
                  </a:lnTo>
                  <a:lnTo>
                    <a:pt x="667" y="523"/>
                  </a:lnTo>
                  <a:lnTo>
                    <a:pt x="674" y="508"/>
                  </a:lnTo>
                  <a:lnTo>
                    <a:pt x="681" y="493"/>
                  </a:lnTo>
                  <a:lnTo>
                    <a:pt x="688" y="476"/>
                  </a:lnTo>
                  <a:lnTo>
                    <a:pt x="693" y="460"/>
                  </a:lnTo>
                  <a:lnTo>
                    <a:pt x="698" y="443"/>
                  </a:lnTo>
                  <a:lnTo>
                    <a:pt x="702" y="426"/>
                  </a:lnTo>
                  <a:lnTo>
                    <a:pt x="705" y="408"/>
                  </a:lnTo>
                  <a:lnTo>
                    <a:pt x="707" y="390"/>
                  </a:lnTo>
                  <a:lnTo>
                    <a:pt x="709" y="373"/>
                  </a:lnTo>
                  <a:lnTo>
                    <a:pt x="709" y="354"/>
                  </a:lnTo>
                  <a:close/>
                  <a:moveTo>
                    <a:pt x="659" y="354"/>
                  </a:moveTo>
                  <a:lnTo>
                    <a:pt x="659" y="370"/>
                  </a:lnTo>
                  <a:lnTo>
                    <a:pt x="657" y="385"/>
                  </a:lnTo>
                  <a:lnTo>
                    <a:pt x="656" y="400"/>
                  </a:lnTo>
                  <a:lnTo>
                    <a:pt x="653" y="416"/>
                  </a:lnTo>
                  <a:lnTo>
                    <a:pt x="650" y="431"/>
                  </a:lnTo>
                  <a:lnTo>
                    <a:pt x="645" y="445"/>
                  </a:lnTo>
                  <a:lnTo>
                    <a:pt x="641" y="459"/>
                  </a:lnTo>
                  <a:lnTo>
                    <a:pt x="635" y="472"/>
                  </a:lnTo>
                  <a:lnTo>
                    <a:pt x="628" y="486"/>
                  </a:lnTo>
                  <a:lnTo>
                    <a:pt x="622" y="500"/>
                  </a:lnTo>
                  <a:lnTo>
                    <a:pt x="614" y="512"/>
                  </a:lnTo>
                  <a:lnTo>
                    <a:pt x="607" y="524"/>
                  </a:lnTo>
                  <a:lnTo>
                    <a:pt x="598" y="536"/>
                  </a:lnTo>
                  <a:lnTo>
                    <a:pt x="589" y="547"/>
                  </a:lnTo>
                  <a:lnTo>
                    <a:pt x="580" y="558"/>
                  </a:lnTo>
                  <a:lnTo>
                    <a:pt x="570" y="569"/>
                  </a:lnTo>
                  <a:lnTo>
                    <a:pt x="560" y="580"/>
                  </a:lnTo>
                  <a:lnTo>
                    <a:pt x="548" y="589"/>
                  </a:lnTo>
                  <a:lnTo>
                    <a:pt x="536" y="598"/>
                  </a:lnTo>
                  <a:lnTo>
                    <a:pt x="525" y="606"/>
                  </a:lnTo>
                  <a:lnTo>
                    <a:pt x="512" y="614"/>
                  </a:lnTo>
                  <a:lnTo>
                    <a:pt x="500" y="622"/>
                  </a:lnTo>
                  <a:lnTo>
                    <a:pt x="487" y="628"/>
                  </a:lnTo>
                  <a:lnTo>
                    <a:pt x="474" y="634"/>
                  </a:lnTo>
                  <a:lnTo>
                    <a:pt x="459" y="640"/>
                  </a:lnTo>
                  <a:lnTo>
                    <a:pt x="445" y="644"/>
                  </a:lnTo>
                  <a:lnTo>
                    <a:pt x="431" y="648"/>
                  </a:lnTo>
                  <a:lnTo>
                    <a:pt x="416" y="652"/>
                  </a:lnTo>
                  <a:lnTo>
                    <a:pt x="401" y="654"/>
                  </a:lnTo>
                  <a:lnTo>
                    <a:pt x="385" y="656"/>
                  </a:lnTo>
                  <a:lnTo>
                    <a:pt x="370" y="658"/>
                  </a:lnTo>
                  <a:lnTo>
                    <a:pt x="355" y="659"/>
                  </a:lnTo>
                  <a:lnTo>
                    <a:pt x="339" y="658"/>
                  </a:lnTo>
                  <a:lnTo>
                    <a:pt x="324" y="656"/>
                  </a:lnTo>
                  <a:lnTo>
                    <a:pt x="308" y="654"/>
                  </a:lnTo>
                  <a:lnTo>
                    <a:pt x="293" y="652"/>
                  </a:lnTo>
                  <a:lnTo>
                    <a:pt x="279" y="648"/>
                  </a:lnTo>
                  <a:lnTo>
                    <a:pt x="264" y="644"/>
                  </a:lnTo>
                  <a:lnTo>
                    <a:pt x="250" y="640"/>
                  </a:lnTo>
                  <a:lnTo>
                    <a:pt x="237" y="634"/>
                  </a:lnTo>
                  <a:lnTo>
                    <a:pt x="223" y="628"/>
                  </a:lnTo>
                  <a:lnTo>
                    <a:pt x="210" y="622"/>
                  </a:lnTo>
                  <a:lnTo>
                    <a:pt x="197" y="614"/>
                  </a:lnTo>
                  <a:lnTo>
                    <a:pt x="185" y="606"/>
                  </a:lnTo>
                  <a:lnTo>
                    <a:pt x="173" y="598"/>
                  </a:lnTo>
                  <a:lnTo>
                    <a:pt x="162" y="589"/>
                  </a:lnTo>
                  <a:lnTo>
                    <a:pt x="151" y="580"/>
                  </a:lnTo>
                  <a:lnTo>
                    <a:pt x="139" y="569"/>
                  </a:lnTo>
                  <a:lnTo>
                    <a:pt x="129" y="558"/>
                  </a:lnTo>
                  <a:lnTo>
                    <a:pt x="120" y="547"/>
                  </a:lnTo>
                  <a:lnTo>
                    <a:pt x="111" y="536"/>
                  </a:lnTo>
                  <a:lnTo>
                    <a:pt x="103" y="524"/>
                  </a:lnTo>
                  <a:lnTo>
                    <a:pt x="95" y="512"/>
                  </a:lnTo>
                  <a:lnTo>
                    <a:pt x="88" y="500"/>
                  </a:lnTo>
                  <a:lnTo>
                    <a:pt x="81" y="486"/>
                  </a:lnTo>
                  <a:lnTo>
                    <a:pt x="75" y="472"/>
                  </a:lnTo>
                  <a:lnTo>
                    <a:pt x="70" y="459"/>
                  </a:lnTo>
                  <a:lnTo>
                    <a:pt x="64" y="445"/>
                  </a:lnTo>
                  <a:lnTo>
                    <a:pt x="60" y="431"/>
                  </a:lnTo>
                  <a:lnTo>
                    <a:pt x="57" y="416"/>
                  </a:lnTo>
                  <a:lnTo>
                    <a:pt x="54" y="400"/>
                  </a:lnTo>
                  <a:lnTo>
                    <a:pt x="52" y="385"/>
                  </a:lnTo>
                  <a:lnTo>
                    <a:pt x="51" y="370"/>
                  </a:lnTo>
                  <a:lnTo>
                    <a:pt x="50" y="354"/>
                  </a:lnTo>
                  <a:lnTo>
                    <a:pt x="51" y="339"/>
                  </a:lnTo>
                  <a:lnTo>
                    <a:pt x="52" y="323"/>
                  </a:lnTo>
                  <a:lnTo>
                    <a:pt x="54" y="308"/>
                  </a:lnTo>
                  <a:lnTo>
                    <a:pt x="57" y="293"/>
                  </a:lnTo>
                  <a:lnTo>
                    <a:pt x="60" y="278"/>
                  </a:lnTo>
                  <a:lnTo>
                    <a:pt x="64" y="264"/>
                  </a:lnTo>
                  <a:lnTo>
                    <a:pt x="70" y="250"/>
                  </a:lnTo>
                  <a:lnTo>
                    <a:pt x="75" y="236"/>
                  </a:lnTo>
                  <a:lnTo>
                    <a:pt x="81" y="222"/>
                  </a:lnTo>
                  <a:lnTo>
                    <a:pt x="88" y="209"/>
                  </a:lnTo>
                  <a:lnTo>
                    <a:pt x="95" y="197"/>
                  </a:lnTo>
                  <a:lnTo>
                    <a:pt x="103" y="185"/>
                  </a:lnTo>
                  <a:lnTo>
                    <a:pt x="111" y="173"/>
                  </a:lnTo>
                  <a:lnTo>
                    <a:pt x="120" y="161"/>
                  </a:lnTo>
                  <a:lnTo>
                    <a:pt x="129" y="150"/>
                  </a:lnTo>
                  <a:lnTo>
                    <a:pt x="139" y="139"/>
                  </a:lnTo>
                  <a:lnTo>
                    <a:pt x="151" y="129"/>
                  </a:lnTo>
                  <a:lnTo>
                    <a:pt x="162" y="120"/>
                  </a:lnTo>
                  <a:lnTo>
                    <a:pt x="173" y="111"/>
                  </a:lnTo>
                  <a:lnTo>
                    <a:pt x="185" y="102"/>
                  </a:lnTo>
                  <a:lnTo>
                    <a:pt x="197" y="95"/>
                  </a:lnTo>
                  <a:lnTo>
                    <a:pt x="210" y="87"/>
                  </a:lnTo>
                  <a:lnTo>
                    <a:pt x="223" y="81"/>
                  </a:lnTo>
                  <a:lnTo>
                    <a:pt x="237" y="74"/>
                  </a:lnTo>
                  <a:lnTo>
                    <a:pt x="250" y="68"/>
                  </a:lnTo>
                  <a:lnTo>
                    <a:pt x="264" y="64"/>
                  </a:lnTo>
                  <a:lnTo>
                    <a:pt x="279" y="60"/>
                  </a:lnTo>
                  <a:lnTo>
                    <a:pt x="293" y="56"/>
                  </a:lnTo>
                  <a:lnTo>
                    <a:pt x="308" y="54"/>
                  </a:lnTo>
                  <a:lnTo>
                    <a:pt x="324" y="52"/>
                  </a:lnTo>
                  <a:lnTo>
                    <a:pt x="339" y="51"/>
                  </a:lnTo>
                  <a:lnTo>
                    <a:pt x="355" y="50"/>
                  </a:lnTo>
                  <a:lnTo>
                    <a:pt x="370" y="51"/>
                  </a:lnTo>
                  <a:lnTo>
                    <a:pt x="385" y="52"/>
                  </a:lnTo>
                  <a:lnTo>
                    <a:pt x="401" y="54"/>
                  </a:lnTo>
                  <a:lnTo>
                    <a:pt x="416" y="56"/>
                  </a:lnTo>
                  <a:lnTo>
                    <a:pt x="431" y="60"/>
                  </a:lnTo>
                  <a:lnTo>
                    <a:pt x="445" y="64"/>
                  </a:lnTo>
                  <a:lnTo>
                    <a:pt x="459" y="68"/>
                  </a:lnTo>
                  <a:lnTo>
                    <a:pt x="474" y="74"/>
                  </a:lnTo>
                  <a:lnTo>
                    <a:pt x="487" y="81"/>
                  </a:lnTo>
                  <a:lnTo>
                    <a:pt x="500" y="87"/>
                  </a:lnTo>
                  <a:lnTo>
                    <a:pt x="512" y="95"/>
                  </a:lnTo>
                  <a:lnTo>
                    <a:pt x="525" y="102"/>
                  </a:lnTo>
                  <a:lnTo>
                    <a:pt x="536" y="111"/>
                  </a:lnTo>
                  <a:lnTo>
                    <a:pt x="548" y="120"/>
                  </a:lnTo>
                  <a:lnTo>
                    <a:pt x="560" y="129"/>
                  </a:lnTo>
                  <a:lnTo>
                    <a:pt x="570" y="139"/>
                  </a:lnTo>
                  <a:lnTo>
                    <a:pt x="580" y="150"/>
                  </a:lnTo>
                  <a:lnTo>
                    <a:pt x="589" y="161"/>
                  </a:lnTo>
                  <a:lnTo>
                    <a:pt x="598" y="173"/>
                  </a:lnTo>
                  <a:lnTo>
                    <a:pt x="607" y="185"/>
                  </a:lnTo>
                  <a:lnTo>
                    <a:pt x="614" y="197"/>
                  </a:lnTo>
                  <a:lnTo>
                    <a:pt x="622" y="209"/>
                  </a:lnTo>
                  <a:lnTo>
                    <a:pt x="628" y="222"/>
                  </a:lnTo>
                  <a:lnTo>
                    <a:pt x="635" y="236"/>
                  </a:lnTo>
                  <a:lnTo>
                    <a:pt x="641" y="250"/>
                  </a:lnTo>
                  <a:lnTo>
                    <a:pt x="645" y="264"/>
                  </a:lnTo>
                  <a:lnTo>
                    <a:pt x="650" y="278"/>
                  </a:lnTo>
                  <a:lnTo>
                    <a:pt x="653" y="293"/>
                  </a:lnTo>
                  <a:lnTo>
                    <a:pt x="656" y="308"/>
                  </a:lnTo>
                  <a:lnTo>
                    <a:pt x="657" y="323"/>
                  </a:lnTo>
                  <a:lnTo>
                    <a:pt x="659" y="339"/>
                  </a:lnTo>
                  <a:lnTo>
                    <a:pt x="659" y="354"/>
                  </a:lnTo>
                  <a:close/>
                </a:path>
              </a:pathLst>
            </a:custGeom>
            <a:solidFill>
              <a:srgbClr val="B73B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5" name="Freeform 1342"/>
            <p:cNvSpPr>
              <a:spLocks noEditPoints="1"/>
            </p:cNvSpPr>
            <p:nvPr/>
          </p:nvSpPr>
          <p:spPr bwMode="auto">
            <a:xfrm>
              <a:off x="4472" y="3096"/>
              <a:ext cx="220" cy="219"/>
            </a:xfrm>
            <a:custGeom>
              <a:avLst/>
              <a:gdLst>
                <a:gd name="T0" fmla="*/ 0 w 659"/>
                <a:gd name="T1" fmla="*/ 0 h 659"/>
                <a:gd name="T2" fmla="*/ 0 w 659"/>
                <a:gd name="T3" fmla="*/ 0 h 659"/>
                <a:gd name="T4" fmla="*/ 0 w 659"/>
                <a:gd name="T5" fmla="*/ 0 h 659"/>
                <a:gd name="T6" fmla="*/ 0 w 659"/>
                <a:gd name="T7" fmla="*/ 0 h 659"/>
                <a:gd name="T8" fmla="*/ 0 w 659"/>
                <a:gd name="T9" fmla="*/ 0 h 659"/>
                <a:gd name="T10" fmla="*/ 0 w 659"/>
                <a:gd name="T11" fmla="*/ 0 h 659"/>
                <a:gd name="T12" fmla="*/ 0 w 659"/>
                <a:gd name="T13" fmla="*/ 0 h 659"/>
                <a:gd name="T14" fmla="*/ 0 w 659"/>
                <a:gd name="T15" fmla="*/ 0 h 659"/>
                <a:gd name="T16" fmla="*/ 0 w 659"/>
                <a:gd name="T17" fmla="*/ 0 h 659"/>
                <a:gd name="T18" fmla="*/ 0 w 659"/>
                <a:gd name="T19" fmla="*/ 0 h 659"/>
                <a:gd name="T20" fmla="*/ 0 w 659"/>
                <a:gd name="T21" fmla="*/ 0 h 659"/>
                <a:gd name="T22" fmla="*/ 0 w 659"/>
                <a:gd name="T23" fmla="*/ 0 h 659"/>
                <a:gd name="T24" fmla="*/ 0 w 659"/>
                <a:gd name="T25" fmla="*/ 0 h 659"/>
                <a:gd name="T26" fmla="*/ 0 w 659"/>
                <a:gd name="T27" fmla="*/ 0 h 659"/>
                <a:gd name="T28" fmla="*/ 0 w 659"/>
                <a:gd name="T29" fmla="*/ 0 h 659"/>
                <a:gd name="T30" fmla="*/ 0 w 659"/>
                <a:gd name="T31" fmla="*/ 0 h 659"/>
                <a:gd name="T32" fmla="*/ 0 w 659"/>
                <a:gd name="T33" fmla="*/ 0 h 659"/>
                <a:gd name="T34" fmla="*/ 0 w 659"/>
                <a:gd name="T35" fmla="*/ 0 h 659"/>
                <a:gd name="T36" fmla="*/ 0 w 659"/>
                <a:gd name="T37" fmla="*/ 0 h 659"/>
                <a:gd name="T38" fmla="*/ 0 w 659"/>
                <a:gd name="T39" fmla="*/ 0 h 659"/>
                <a:gd name="T40" fmla="*/ 0 w 659"/>
                <a:gd name="T41" fmla="*/ 0 h 659"/>
                <a:gd name="T42" fmla="*/ 0 w 659"/>
                <a:gd name="T43" fmla="*/ 0 h 659"/>
                <a:gd name="T44" fmla="*/ 0 w 659"/>
                <a:gd name="T45" fmla="*/ 0 h 659"/>
                <a:gd name="T46" fmla="*/ 0 w 659"/>
                <a:gd name="T47" fmla="*/ 0 h 659"/>
                <a:gd name="T48" fmla="*/ 0 w 659"/>
                <a:gd name="T49" fmla="*/ 0 h 659"/>
                <a:gd name="T50" fmla="*/ 0 w 659"/>
                <a:gd name="T51" fmla="*/ 0 h 659"/>
                <a:gd name="T52" fmla="*/ 0 w 659"/>
                <a:gd name="T53" fmla="*/ 0 h 659"/>
                <a:gd name="T54" fmla="*/ 0 w 659"/>
                <a:gd name="T55" fmla="*/ 0 h 659"/>
                <a:gd name="T56" fmla="*/ 0 w 659"/>
                <a:gd name="T57" fmla="*/ 0 h 659"/>
                <a:gd name="T58" fmla="*/ 0 w 659"/>
                <a:gd name="T59" fmla="*/ 0 h 659"/>
                <a:gd name="T60" fmla="*/ 0 w 659"/>
                <a:gd name="T61" fmla="*/ 0 h 659"/>
                <a:gd name="T62" fmla="*/ 0 w 659"/>
                <a:gd name="T63" fmla="*/ 0 h 659"/>
                <a:gd name="T64" fmla="*/ 0 w 659"/>
                <a:gd name="T65" fmla="*/ 0 h 659"/>
                <a:gd name="T66" fmla="*/ 0 w 659"/>
                <a:gd name="T67" fmla="*/ 0 h 659"/>
                <a:gd name="T68" fmla="*/ 0 w 659"/>
                <a:gd name="T69" fmla="*/ 0 h 659"/>
                <a:gd name="T70" fmla="*/ 0 w 659"/>
                <a:gd name="T71" fmla="*/ 0 h 659"/>
                <a:gd name="T72" fmla="*/ 0 w 659"/>
                <a:gd name="T73" fmla="*/ 0 h 659"/>
                <a:gd name="T74" fmla="*/ 0 w 659"/>
                <a:gd name="T75" fmla="*/ 0 h 659"/>
                <a:gd name="T76" fmla="*/ 0 w 659"/>
                <a:gd name="T77" fmla="*/ 0 h 659"/>
                <a:gd name="T78" fmla="*/ 0 w 659"/>
                <a:gd name="T79" fmla="*/ 0 h 659"/>
                <a:gd name="T80" fmla="*/ 0 w 659"/>
                <a:gd name="T81" fmla="*/ 0 h 659"/>
                <a:gd name="T82" fmla="*/ 0 w 659"/>
                <a:gd name="T83" fmla="*/ 0 h 659"/>
                <a:gd name="T84" fmla="*/ 0 w 659"/>
                <a:gd name="T85" fmla="*/ 0 h 659"/>
                <a:gd name="T86" fmla="*/ 0 w 659"/>
                <a:gd name="T87" fmla="*/ 0 h 659"/>
                <a:gd name="T88" fmla="*/ 0 w 659"/>
                <a:gd name="T89" fmla="*/ 0 h 659"/>
                <a:gd name="T90" fmla="*/ 0 w 659"/>
                <a:gd name="T91" fmla="*/ 0 h 659"/>
                <a:gd name="T92" fmla="*/ 0 w 659"/>
                <a:gd name="T93" fmla="*/ 0 h 659"/>
                <a:gd name="T94" fmla="*/ 0 w 659"/>
                <a:gd name="T95" fmla="*/ 0 h 659"/>
                <a:gd name="T96" fmla="*/ 0 w 659"/>
                <a:gd name="T97" fmla="*/ 0 h 659"/>
                <a:gd name="T98" fmla="*/ 0 w 659"/>
                <a:gd name="T99" fmla="*/ 0 h 659"/>
                <a:gd name="T100" fmla="*/ 0 w 659"/>
                <a:gd name="T101" fmla="*/ 0 h 6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9"/>
                <a:gd name="T154" fmla="*/ 0 h 659"/>
                <a:gd name="T155" fmla="*/ 659 w 659"/>
                <a:gd name="T156" fmla="*/ 659 h 65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9" h="659">
                  <a:moveTo>
                    <a:pt x="659" y="329"/>
                  </a:moveTo>
                  <a:lnTo>
                    <a:pt x="659" y="313"/>
                  </a:lnTo>
                  <a:lnTo>
                    <a:pt x="657" y="295"/>
                  </a:lnTo>
                  <a:lnTo>
                    <a:pt x="655" y="279"/>
                  </a:lnTo>
                  <a:lnTo>
                    <a:pt x="652" y="263"/>
                  </a:lnTo>
                  <a:lnTo>
                    <a:pt x="649" y="247"/>
                  </a:lnTo>
                  <a:lnTo>
                    <a:pt x="644" y="232"/>
                  </a:lnTo>
                  <a:lnTo>
                    <a:pt x="639" y="216"/>
                  </a:lnTo>
                  <a:lnTo>
                    <a:pt x="633" y="201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2" y="159"/>
                  </a:lnTo>
                  <a:lnTo>
                    <a:pt x="602" y="146"/>
                  </a:lnTo>
                  <a:lnTo>
                    <a:pt x="593" y="132"/>
                  </a:lnTo>
                  <a:lnTo>
                    <a:pt x="584" y="120"/>
                  </a:lnTo>
                  <a:lnTo>
                    <a:pt x="573" y="108"/>
                  </a:lnTo>
                  <a:lnTo>
                    <a:pt x="563" y="96"/>
                  </a:lnTo>
                  <a:lnTo>
                    <a:pt x="551" y="86"/>
                  </a:lnTo>
                  <a:lnTo>
                    <a:pt x="540" y="75"/>
                  </a:lnTo>
                  <a:lnTo>
                    <a:pt x="526" y="66"/>
                  </a:lnTo>
                  <a:lnTo>
                    <a:pt x="514" y="57"/>
                  </a:lnTo>
                  <a:lnTo>
                    <a:pt x="500" y="47"/>
                  </a:lnTo>
                  <a:lnTo>
                    <a:pt x="487" y="39"/>
                  </a:lnTo>
                  <a:lnTo>
                    <a:pt x="473" y="32"/>
                  </a:lnTo>
                  <a:lnTo>
                    <a:pt x="458" y="26"/>
                  </a:lnTo>
                  <a:lnTo>
                    <a:pt x="443" y="20"/>
                  </a:lnTo>
                  <a:lnTo>
                    <a:pt x="427" y="15"/>
                  </a:lnTo>
                  <a:lnTo>
                    <a:pt x="412" y="10"/>
                  </a:lnTo>
                  <a:lnTo>
                    <a:pt x="396" y="7"/>
                  </a:lnTo>
                  <a:lnTo>
                    <a:pt x="380" y="4"/>
                  </a:lnTo>
                  <a:lnTo>
                    <a:pt x="363" y="2"/>
                  </a:lnTo>
                  <a:lnTo>
                    <a:pt x="346" y="1"/>
                  </a:lnTo>
                  <a:lnTo>
                    <a:pt x="330" y="0"/>
                  </a:lnTo>
                  <a:lnTo>
                    <a:pt x="313" y="1"/>
                  </a:lnTo>
                  <a:lnTo>
                    <a:pt x="296" y="2"/>
                  </a:lnTo>
                  <a:lnTo>
                    <a:pt x="279" y="4"/>
                  </a:lnTo>
                  <a:lnTo>
                    <a:pt x="263" y="7"/>
                  </a:lnTo>
                  <a:lnTo>
                    <a:pt x="247" y="10"/>
                  </a:lnTo>
                  <a:lnTo>
                    <a:pt x="232" y="15"/>
                  </a:lnTo>
                  <a:lnTo>
                    <a:pt x="217" y="20"/>
                  </a:lnTo>
                  <a:lnTo>
                    <a:pt x="201" y="26"/>
                  </a:lnTo>
                  <a:lnTo>
                    <a:pt x="187" y="32"/>
                  </a:lnTo>
                  <a:lnTo>
                    <a:pt x="173" y="39"/>
                  </a:lnTo>
                  <a:lnTo>
                    <a:pt x="159" y="47"/>
                  </a:lnTo>
                  <a:lnTo>
                    <a:pt x="146" y="57"/>
                  </a:lnTo>
                  <a:lnTo>
                    <a:pt x="133" y="66"/>
                  </a:lnTo>
                  <a:lnTo>
                    <a:pt x="120" y="75"/>
                  </a:lnTo>
                  <a:lnTo>
                    <a:pt x="108" y="86"/>
                  </a:lnTo>
                  <a:lnTo>
                    <a:pt x="97" y="96"/>
                  </a:lnTo>
                  <a:lnTo>
                    <a:pt x="86" y="108"/>
                  </a:lnTo>
                  <a:lnTo>
                    <a:pt x="76" y="120"/>
                  </a:lnTo>
                  <a:lnTo>
                    <a:pt x="66" y="132"/>
                  </a:lnTo>
                  <a:lnTo>
                    <a:pt x="57" y="146"/>
                  </a:lnTo>
                  <a:lnTo>
                    <a:pt x="48" y="159"/>
                  </a:lnTo>
                  <a:lnTo>
                    <a:pt x="40" y="172"/>
                  </a:lnTo>
                  <a:lnTo>
                    <a:pt x="32" y="186"/>
                  </a:lnTo>
                  <a:lnTo>
                    <a:pt x="26" y="201"/>
                  </a:lnTo>
                  <a:lnTo>
                    <a:pt x="20" y="216"/>
                  </a:lnTo>
                  <a:lnTo>
                    <a:pt x="15" y="232"/>
                  </a:lnTo>
                  <a:lnTo>
                    <a:pt x="11" y="247"/>
                  </a:lnTo>
                  <a:lnTo>
                    <a:pt x="7" y="263"/>
                  </a:lnTo>
                  <a:lnTo>
                    <a:pt x="4" y="279"/>
                  </a:lnTo>
                  <a:lnTo>
                    <a:pt x="2" y="295"/>
                  </a:lnTo>
                  <a:lnTo>
                    <a:pt x="1" y="313"/>
                  </a:lnTo>
                  <a:lnTo>
                    <a:pt x="0" y="329"/>
                  </a:lnTo>
                  <a:lnTo>
                    <a:pt x="1" y="346"/>
                  </a:lnTo>
                  <a:lnTo>
                    <a:pt x="2" y="363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5" y="427"/>
                  </a:lnTo>
                  <a:lnTo>
                    <a:pt x="20" y="442"/>
                  </a:lnTo>
                  <a:lnTo>
                    <a:pt x="26" y="457"/>
                  </a:lnTo>
                  <a:lnTo>
                    <a:pt x="32" y="473"/>
                  </a:lnTo>
                  <a:lnTo>
                    <a:pt x="40" y="487"/>
                  </a:lnTo>
                  <a:lnTo>
                    <a:pt x="48" y="500"/>
                  </a:lnTo>
                  <a:lnTo>
                    <a:pt x="57" y="513"/>
                  </a:lnTo>
                  <a:lnTo>
                    <a:pt x="66" y="526"/>
                  </a:lnTo>
                  <a:lnTo>
                    <a:pt x="76" y="538"/>
                  </a:lnTo>
                  <a:lnTo>
                    <a:pt x="86" y="551"/>
                  </a:lnTo>
                  <a:lnTo>
                    <a:pt x="97" y="563"/>
                  </a:lnTo>
                  <a:lnTo>
                    <a:pt x="108" y="573"/>
                  </a:lnTo>
                  <a:lnTo>
                    <a:pt x="120" y="584"/>
                  </a:lnTo>
                  <a:lnTo>
                    <a:pt x="133" y="593"/>
                  </a:lnTo>
                  <a:lnTo>
                    <a:pt x="146" y="602"/>
                  </a:lnTo>
                  <a:lnTo>
                    <a:pt x="159" y="611"/>
                  </a:lnTo>
                  <a:lnTo>
                    <a:pt x="173" y="619"/>
                  </a:lnTo>
                  <a:lnTo>
                    <a:pt x="187" y="626"/>
                  </a:lnTo>
                  <a:lnTo>
                    <a:pt x="201" y="633"/>
                  </a:lnTo>
                  <a:lnTo>
                    <a:pt x="217" y="639"/>
                  </a:lnTo>
                  <a:lnTo>
                    <a:pt x="232" y="644"/>
                  </a:lnTo>
                  <a:lnTo>
                    <a:pt x="247" y="649"/>
                  </a:lnTo>
                  <a:lnTo>
                    <a:pt x="263" y="652"/>
                  </a:lnTo>
                  <a:lnTo>
                    <a:pt x="279" y="655"/>
                  </a:lnTo>
                  <a:lnTo>
                    <a:pt x="296" y="657"/>
                  </a:lnTo>
                  <a:lnTo>
                    <a:pt x="313" y="658"/>
                  </a:lnTo>
                  <a:lnTo>
                    <a:pt x="330" y="659"/>
                  </a:lnTo>
                  <a:lnTo>
                    <a:pt x="346" y="658"/>
                  </a:lnTo>
                  <a:lnTo>
                    <a:pt x="363" y="657"/>
                  </a:lnTo>
                  <a:lnTo>
                    <a:pt x="380" y="655"/>
                  </a:lnTo>
                  <a:lnTo>
                    <a:pt x="396" y="652"/>
                  </a:lnTo>
                  <a:lnTo>
                    <a:pt x="412" y="649"/>
                  </a:lnTo>
                  <a:lnTo>
                    <a:pt x="427" y="644"/>
                  </a:lnTo>
                  <a:lnTo>
                    <a:pt x="443" y="639"/>
                  </a:lnTo>
                  <a:lnTo>
                    <a:pt x="458" y="633"/>
                  </a:lnTo>
                  <a:lnTo>
                    <a:pt x="473" y="626"/>
                  </a:lnTo>
                  <a:lnTo>
                    <a:pt x="487" y="619"/>
                  </a:lnTo>
                  <a:lnTo>
                    <a:pt x="500" y="611"/>
                  </a:lnTo>
                  <a:lnTo>
                    <a:pt x="514" y="602"/>
                  </a:lnTo>
                  <a:lnTo>
                    <a:pt x="526" y="593"/>
                  </a:lnTo>
                  <a:lnTo>
                    <a:pt x="540" y="584"/>
                  </a:lnTo>
                  <a:lnTo>
                    <a:pt x="551" y="573"/>
                  </a:lnTo>
                  <a:lnTo>
                    <a:pt x="563" y="563"/>
                  </a:lnTo>
                  <a:lnTo>
                    <a:pt x="573" y="551"/>
                  </a:lnTo>
                  <a:lnTo>
                    <a:pt x="584" y="538"/>
                  </a:lnTo>
                  <a:lnTo>
                    <a:pt x="593" y="526"/>
                  </a:lnTo>
                  <a:lnTo>
                    <a:pt x="602" y="513"/>
                  </a:lnTo>
                  <a:lnTo>
                    <a:pt x="612" y="500"/>
                  </a:lnTo>
                  <a:lnTo>
                    <a:pt x="620" y="487"/>
                  </a:lnTo>
                  <a:lnTo>
                    <a:pt x="627" y="473"/>
                  </a:lnTo>
                  <a:lnTo>
                    <a:pt x="633" y="457"/>
                  </a:lnTo>
                  <a:lnTo>
                    <a:pt x="639" y="442"/>
                  </a:lnTo>
                  <a:lnTo>
                    <a:pt x="644" y="427"/>
                  </a:lnTo>
                  <a:lnTo>
                    <a:pt x="649" y="412"/>
                  </a:lnTo>
                  <a:lnTo>
                    <a:pt x="652" y="396"/>
                  </a:lnTo>
                  <a:lnTo>
                    <a:pt x="655" y="379"/>
                  </a:lnTo>
                  <a:lnTo>
                    <a:pt x="657" y="363"/>
                  </a:lnTo>
                  <a:lnTo>
                    <a:pt x="659" y="346"/>
                  </a:lnTo>
                  <a:lnTo>
                    <a:pt x="659" y="329"/>
                  </a:lnTo>
                  <a:close/>
                  <a:moveTo>
                    <a:pt x="608" y="329"/>
                  </a:moveTo>
                  <a:lnTo>
                    <a:pt x="608" y="344"/>
                  </a:lnTo>
                  <a:lnTo>
                    <a:pt x="607" y="358"/>
                  </a:lnTo>
                  <a:lnTo>
                    <a:pt x="605" y="371"/>
                  </a:lnTo>
                  <a:lnTo>
                    <a:pt x="602" y="386"/>
                  </a:lnTo>
                  <a:lnTo>
                    <a:pt x="599" y="399"/>
                  </a:lnTo>
                  <a:lnTo>
                    <a:pt x="596" y="412"/>
                  </a:lnTo>
                  <a:lnTo>
                    <a:pt x="591" y="425"/>
                  </a:lnTo>
                  <a:lnTo>
                    <a:pt x="586" y="438"/>
                  </a:lnTo>
                  <a:lnTo>
                    <a:pt x="581" y="450"/>
                  </a:lnTo>
                  <a:lnTo>
                    <a:pt x="575" y="462"/>
                  </a:lnTo>
                  <a:lnTo>
                    <a:pt x="568" y="474"/>
                  </a:lnTo>
                  <a:lnTo>
                    <a:pt x="561" y="485"/>
                  </a:lnTo>
                  <a:lnTo>
                    <a:pt x="553" y="496"/>
                  </a:lnTo>
                  <a:lnTo>
                    <a:pt x="545" y="507"/>
                  </a:lnTo>
                  <a:lnTo>
                    <a:pt x="536" y="517"/>
                  </a:lnTo>
                  <a:lnTo>
                    <a:pt x="526" y="526"/>
                  </a:lnTo>
                  <a:lnTo>
                    <a:pt x="517" y="535"/>
                  </a:lnTo>
                  <a:lnTo>
                    <a:pt x="507" y="544"/>
                  </a:lnTo>
                  <a:lnTo>
                    <a:pt x="496" y="553"/>
                  </a:lnTo>
                  <a:lnTo>
                    <a:pt x="486" y="561"/>
                  </a:lnTo>
                  <a:lnTo>
                    <a:pt x="474" y="568"/>
                  </a:lnTo>
                  <a:lnTo>
                    <a:pt x="463" y="575"/>
                  </a:lnTo>
                  <a:lnTo>
                    <a:pt x="451" y="581"/>
                  </a:lnTo>
                  <a:lnTo>
                    <a:pt x="438" y="586"/>
                  </a:lnTo>
                  <a:lnTo>
                    <a:pt x="425" y="591"/>
                  </a:lnTo>
                  <a:lnTo>
                    <a:pt x="413" y="595"/>
                  </a:lnTo>
                  <a:lnTo>
                    <a:pt x="399" y="599"/>
                  </a:lnTo>
                  <a:lnTo>
                    <a:pt x="386" y="602"/>
                  </a:lnTo>
                  <a:lnTo>
                    <a:pt x="373" y="605"/>
                  </a:lnTo>
                  <a:lnTo>
                    <a:pt x="358" y="606"/>
                  </a:lnTo>
                  <a:lnTo>
                    <a:pt x="344" y="607"/>
                  </a:lnTo>
                  <a:lnTo>
                    <a:pt x="330" y="608"/>
                  </a:lnTo>
                  <a:lnTo>
                    <a:pt x="316" y="607"/>
                  </a:lnTo>
                  <a:lnTo>
                    <a:pt x="302" y="606"/>
                  </a:lnTo>
                  <a:lnTo>
                    <a:pt x="288" y="605"/>
                  </a:lnTo>
                  <a:lnTo>
                    <a:pt x="273" y="602"/>
                  </a:lnTo>
                  <a:lnTo>
                    <a:pt x="260" y="599"/>
                  </a:lnTo>
                  <a:lnTo>
                    <a:pt x="247" y="595"/>
                  </a:lnTo>
                  <a:lnTo>
                    <a:pt x="234" y="591"/>
                  </a:lnTo>
                  <a:lnTo>
                    <a:pt x="222" y="586"/>
                  </a:lnTo>
                  <a:lnTo>
                    <a:pt x="209" y="581"/>
                  </a:lnTo>
                  <a:lnTo>
                    <a:pt x="196" y="575"/>
                  </a:lnTo>
                  <a:lnTo>
                    <a:pt x="185" y="568"/>
                  </a:lnTo>
                  <a:lnTo>
                    <a:pt x="174" y="561"/>
                  </a:lnTo>
                  <a:lnTo>
                    <a:pt x="163" y="553"/>
                  </a:lnTo>
                  <a:lnTo>
                    <a:pt x="153" y="544"/>
                  </a:lnTo>
                  <a:lnTo>
                    <a:pt x="143" y="535"/>
                  </a:lnTo>
                  <a:lnTo>
                    <a:pt x="133" y="526"/>
                  </a:lnTo>
                  <a:lnTo>
                    <a:pt x="124" y="517"/>
                  </a:lnTo>
                  <a:lnTo>
                    <a:pt x="114" y="507"/>
                  </a:lnTo>
                  <a:lnTo>
                    <a:pt x="106" y="496"/>
                  </a:lnTo>
                  <a:lnTo>
                    <a:pt x="98" y="485"/>
                  </a:lnTo>
                  <a:lnTo>
                    <a:pt x="91" y="474"/>
                  </a:lnTo>
                  <a:lnTo>
                    <a:pt x="85" y="462"/>
                  </a:lnTo>
                  <a:lnTo>
                    <a:pt x="79" y="450"/>
                  </a:lnTo>
                  <a:lnTo>
                    <a:pt x="73" y="438"/>
                  </a:lnTo>
                  <a:lnTo>
                    <a:pt x="68" y="425"/>
                  </a:lnTo>
                  <a:lnTo>
                    <a:pt x="64" y="412"/>
                  </a:lnTo>
                  <a:lnTo>
                    <a:pt x="60" y="399"/>
                  </a:lnTo>
                  <a:lnTo>
                    <a:pt x="57" y="386"/>
                  </a:lnTo>
                  <a:lnTo>
                    <a:pt x="55" y="371"/>
                  </a:lnTo>
                  <a:lnTo>
                    <a:pt x="53" y="358"/>
                  </a:lnTo>
                  <a:lnTo>
                    <a:pt x="52" y="344"/>
                  </a:lnTo>
                  <a:lnTo>
                    <a:pt x="51" y="329"/>
                  </a:lnTo>
                  <a:lnTo>
                    <a:pt x="52" y="315"/>
                  </a:lnTo>
                  <a:lnTo>
                    <a:pt x="53" y="300"/>
                  </a:lnTo>
                  <a:lnTo>
                    <a:pt x="55" y="287"/>
                  </a:lnTo>
                  <a:lnTo>
                    <a:pt x="57" y="273"/>
                  </a:lnTo>
                  <a:lnTo>
                    <a:pt x="60" y="260"/>
                  </a:lnTo>
                  <a:lnTo>
                    <a:pt x="64" y="247"/>
                  </a:lnTo>
                  <a:lnTo>
                    <a:pt x="68" y="234"/>
                  </a:lnTo>
                  <a:lnTo>
                    <a:pt x="73" y="221"/>
                  </a:lnTo>
                  <a:lnTo>
                    <a:pt x="79" y="208"/>
                  </a:lnTo>
                  <a:lnTo>
                    <a:pt x="85" y="196"/>
                  </a:lnTo>
                  <a:lnTo>
                    <a:pt x="91" y="185"/>
                  </a:lnTo>
                  <a:lnTo>
                    <a:pt x="98" y="174"/>
                  </a:lnTo>
                  <a:lnTo>
                    <a:pt x="106" y="163"/>
                  </a:lnTo>
                  <a:lnTo>
                    <a:pt x="114" y="152"/>
                  </a:lnTo>
                  <a:lnTo>
                    <a:pt x="124" y="142"/>
                  </a:lnTo>
                  <a:lnTo>
                    <a:pt x="133" y="132"/>
                  </a:lnTo>
                  <a:lnTo>
                    <a:pt x="143" y="123"/>
                  </a:lnTo>
                  <a:lnTo>
                    <a:pt x="153" y="114"/>
                  </a:lnTo>
                  <a:lnTo>
                    <a:pt x="163" y="106"/>
                  </a:lnTo>
                  <a:lnTo>
                    <a:pt x="174" y="98"/>
                  </a:lnTo>
                  <a:lnTo>
                    <a:pt x="185" y="91"/>
                  </a:lnTo>
                  <a:lnTo>
                    <a:pt x="196" y="84"/>
                  </a:lnTo>
                  <a:lnTo>
                    <a:pt x="209" y="78"/>
                  </a:lnTo>
                  <a:lnTo>
                    <a:pt x="222" y="73"/>
                  </a:lnTo>
                  <a:lnTo>
                    <a:pt x="234" y="68"/>
                  </a:lnTo>
                  <a:lnTo>
                    <a:pt x="247" y="64"/>
                  </a:lnTo>
                  <a:lnTo>
                    <a:pt x="260" y="60"/>
                  </a:lnTo>
                  <a:lnTo>
                    <a:pt x="273" y="57"/>
                  </a:lnTo>
                  <a:lnTo>
                    <a:pt x="288" y="54"/>
                  </a:lnTo>
                  <a:lnTo>
                    <a:pt x="302" y="53"/>
                  </a:lnTo>
                  <a:lnTo>
                    <a:pt x="316" y="51"/>
                  </a:lnTo>
                  <a:lnTo>
                    <a:pt x="330" y="50"/>
                  </a:lnTo>
                  <a:lnTo>
                    <a:pt x="344" y="51"/>
                  </a:lnTo>
                  <a:lnTo>
                    <a:pt x="358" y="53"/>
                  </a:lnTo>
                  <a:lnTo>
                    <a:pt x="373" y="54"/>
                  </a:lnTo>
                  <a:lnTo>
                    <a:pt x="386" y="57"/>
                  </a:lnTo>
                  <a:lnTo>
                    <a:pt x="399" y="60"/>
                  </a:lnTo>
                  <a:lnTo>
                    <a:pt x="413" y="64"/>
                  </a:lnTo>
                  <a:lnTo>
                    <a:pt x="425" y="68"/>
                  </a:lnTo>
                  <a:lnTo>
                    <a:pt x="438" y="73"/>
                  </a:lnTo>
                  <a:lnTo>
                    <a:pt x="451" y="78"/>
                  </a:lnTo>
                  <a:lnTo>
                    <a:pt x="463" y="84"/>
                  </a:lnTo>
                  <a:lnTo>
                    <a:pt x="474" y="91"/>
                  </a:lnTo>
                  <a:lnTo>
                    <a:pt x="486" y="98"/>
                  </a:lnTo>
                  <a:lnTo>
                    <a:pt x="496" y="106"/>
                  </a:lnTo>
                  <a:lnTo>
                    <a:pt x="507" y="114"/>
                  </a:lnTo>
                  <a:lnTo>
                    <a:pt x="517" y="123"/>
                  </a:lnTo>
                  <a:lnTo>
                    <a:pt x="526" y="132"/>
                  </a:lnTo>
                  <a:lnTo>
                    <a:pt x="536" y="142"/>
                  </a:lnTo>
                  <a:lnTo>
                    <a:pt x="545" y="152"/>
                  </a:lnTo>
                  <a:lnTo>
                    <a:pt x="553" y="163"/>
                  </a:lnTo>
                  <a:lnTo>
                    <a:pt x="561" y="174"/>
                  </a:lnTo>
                  <a:lnTo>
                    <a:pt x="568" y="185"/>
                  </a:lnTo>
                  <a:lnTo>
                    <a:pt x="575" y="196"/>
                  </a:lnTo>
                  <a:lnTo>
                    <a:pt x="581" y="208"/>
                  </a:lnTo>
                  <a:lnTo>
                    <a:pt x="586" y="221"/>
                  </a:lnTo>
                  <a:lnTo>
                    <a:pt x="591" y="234"/>
                  </a:lnTo>
                  <a:lnTo>
                    <a:pt x="596" y="247"/>
                  </a:lnTo>
                  <a:lnTo>
                    <a:pt x="599" y="260"/>
                  </a:lnTo>
                  <a:lnTo>
                    <a:pt x="602" y="273"/>
                  </a:lnTo>
                  <a:lnTo>
                    <a:pt x="605" y="287"/>
                  </a:lnTo>
                  <a:lnTo>
                    <a:pt x="607" y="300"/>
                  </a:lnTo>
                  <a:lnTo>
                    <a:pt x="608" y="315"/>
                  </a:lnTo>
                  <a:lnTo>
                    <a:pt x="608" y="329"/>
                  </a:lnTo>
                  <a:close/>
                </a:path>
              </a:pathLst>
            </a:custGeom>
            <a:solidFill>
              <a:srgbClr val="BC39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6" name="Freeform 1343"/>
            <p:cNvSpPr>
              <a:spLocks noEditPoints="1"/>
            </p:cNvSpPr>
            <p:nvPr/>
          </p:nvSpPr>
          <p:spPr bwMode="auto">
            <a:xfrm>
              <a:off x="4481" y="3104"/>
              <a:ext cx="203" cy="203"/>
            </a:xfrm>
            <a:custGeom>
              <a:avLst/>
              <a:gdLst>
                <a:gd name="T0" fmla="*/ 0 w 609"/>
                <a:gd name="T1" fmla="*/ 0 h 609"/>
                <a:gd name="T2" fmla="*/ 0 w 609"/>
                <a:gd name="T3" fmla="*/ 0 h 609"/>
                <a:gd name="T4" fmla="*/ 0 w 609"/>
                <a:gd name="T5" fmla="*/ 0 h 609"/>
                <a:gd name="T6" fmla="*/ 0 w 609"/>
                <a:gd name="T7" fmla="*/ 0 h 609"/>
                <a:gd name="T8" fmla="*/ 0 w 609"/>
                <a:gd name="T9" fmla="*/ 0 h 609"/>
                <a:gd name="T10" fmla="*/ 0 w 609"/>
                <a:gd name="T11" fmla="*/ 0 h 609"/>
                <a:gd name="T12" fmla="*/ 0 w 609"/>
                <a:gd name="T13" fmla="*/ 0 h 609"/>
                <a:gd name="T14" fmla="*/ 0 w 609"/>
                <a:gd name="T15" fmla="*/ 0 h 609"/>
                <a:gd name="T16" fmla="*/ 0 w 609"/>
                <a:gd name="T17" fmla="*/ 0 h 609"/>
                <a:gd name="T18" fmla="*/ 0 w 609"/>
                <a:gd name="T19" fmla="*/ 0 h 609"/>
                <a:gd name="T20" fmla="*/ 0 w 609"/>
                <a:gd name="T21" fmla="*/ 0 h 609"/>
                <a:gd name="T22" fmla="*/ 0 w 609"/>
                <a:gd name="T23" fmla="*/ 0 h 609"/>
                <a:gd name="T24" fmla="*/ 0 w 609"/>
                <a:gd name="T25" fmla="*/ 0 h 609"/>
                <a:gd name="T26" fmla="*/ 0 w 609"/>
                <a:gd name="T27" fmla="*/ 0 h 609"/>
                <a:gd name="T28" fmla="*/ 0 w 609"/>
                <a:gd name="T29" fmla="*/ 0 h 609"/>
                <a:gd name="T30" fmla="*/ 0 w 609"/>
                <a:gd name="T31" fmla="*/ 0 h 609"/>
                <a:gd name="T32" fmla="*/ 0 w 609"/>
                <a:gd name="T33" fmla="*/ 0 h 609"/>
                <a:gd name="T34" fmla="*/ 0 w 609"/>
                <a:gd name="T35" fmla="*/ 0 h 609"/>
                <a:gd name="T36" fmla="*/ 0 w 609"/>
                <a:gd name="T37" fmla="*/ 0 h 609"/>
                <a:gd name="T38" fmla="*/ 0 w 609"/>
                <a:gd name="T39" fmla="*/ 0 h 609"/>
                <a:gd name="T40" fmla="*/ 0 w 609"/>
                <a:gd name="T41" fmla="*/ 0 h 609"/>
                <a:gd name="T42" fmla="*/ 0 w 609"/>
                <a:gd name="T43" fmla="*/ 0 h 609"/>
                <a:gd name="T44" fmla="*/ 0 w 609"/>
                <a:gd name="T45" fmla="*/ 0 h 609"/>
                <a:gd name="T46" fmla="*/ 0 w 609"/>
                <a:gd name="T47" fmla="*/ 0 h 609"/>
                <a:gd name="T48" fmla="*/ 0 w 609"/>
                <a:gd name="T49" fmla="*/ 0 h 609"/>
                <a:gd name="T50" fmla="*/ 0 w 609"/>
                <a:gd name="T51" fmla="*/ 0 h 609"/>
                <a:gd name="T52" fmla="*/ 0 w 609"/>
                <a:gd name="T53" fmla="*/ 0 h 609"/>
                <a:gd name="T54" fmla="*/ 0 w 609"/>
                <a:gd name="T55" fmla="*/ 0 h 609"/>
                <a:gd name="T56" fmla="*/ 0 w 609"/>
                <a:gd name="T57" fmla="*/ 0 h 609"/>
                <a:gd name="T58" fmla="*/ 0 w 609"/>
                <a:gd name="T59" fmla="*/ 0 h 609"/>
                <a:gd name="T60" fmla="*/ 0 w 609"/>
                <a:gd name="T61" fmla="*/ 0 h 609"/>
                <a:gd name="T62" fmla="*/ 0 w 609"/>
                <a:gd name="T63" fmla="*/ 0 h 609"/>
                <a:gd name="T64" fmla="*/ 0 w 609"/>
                <a:gd name="T65" fmla="*/ 0 h 609"/>
                <a:gd name="T66" fmla="*/ 0 w 609"/>
                <a:gd name="T67" fmla="*/ 0 h 609"/>
                <a:gd name="T68" fmla="*/ 0 w 609"/>
                <a:gd name="T69" fmla="*/ 0 h 609"/>
                <a:gd name="T70" fmla="*/ 0 w 609"/>
                <a:gd name="T71" fmla="*/ 0 h 609"/>
                <a:gd name="T72" fmla="*/ 0 w 609"/>
                <a:gd name="T73" fmla="*/ 0 h 609"/>
                <a:gd name="T74" fmla="*/ 0 w 609"/>
                <a:gd name="T75" fmla="*/ 0 h 609"/>
                <a:gd name="T76" fmla="*/ 0 w 609"/>
                <a:gd name="T77" fmla="*/ 0 h 609"/>
                <a:gd name="T78" fmla="*/ 0 w 609"/>
                <a:gd name="T79" fmla="*/ 0 h 609"/>
                <a:gd name="T80" fmla="*/ 0 w 609"/>
                <a:gd name="T81" fmla="*/ 0 h 609"/>
                <a:gd name="T82" fmla="*/ 0 w 609"/>
                <a:gd name="T83" fmla="*/ 0 h 609"/>
                <a:gd name="T84" fmla="*/ 0 w 609"/>
                <a:gd name="T85" fmla="*/ 0 h 609"/>
                <a:gd name="T86" fmla="*/ 0 w 609"/>
                <a:gd name="T87" fmla="*/ 0 h 609"/>
                <a:gd name="T88" fmla="*/ 0 w 609"/>
                <a:gd name="T89" fmla="*/ 0 h 609"/>
                <a:gd name="T90" fmla="*/ 0 w 609"/>
                <a:gd name="T91" fmla="*/ 0 h 609"/>
                <a:gd name="T92" fmla="*/ 0 w 609"/>
                <a:gd name="T93" fmla="*/ 0 h 609"/>
                <a:gd name="T94" fmla="*/ 0 w 609"/>
                <a:gd name="T95" fmla="*/ 0 h 609"/>
                <a:gd name="T96" fmla="*/ 0 w 609"/>
                <a:gd name="T97" fmla="*/ 0 h 609"/>
                <a:gd name="T98" fmla="*/ 0 w 609"/>
                <a:gd name="T99" fmla="*/ 0 h 609"/>
                <a:gd name="T100" fmla="*/ 0 w 609"/>
                <a:gd name="T101" fmla="*/ 0 h 60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09"/>
                <a:gd name="T154" fmla="*/ 0 h 609"/>
                <a:gd name="T155" fmla="*/ 609 w 609"/>
                <a:gd name="T156" fmla="*/ 609 h 60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09" h="609">
                  <a:moveTo>
                    <a:pt x="609" y="304"/>
                  </a:moveTo>
                  <a:lnTo>
                    <a:pt x="609" y="289"/>
                  </a:lnTo>
                  <a:lnTo>
                    <a:pt x="607" y="273"/>
                  </a:lnTo>
                  <a:lnTo>
                    <a:pt x="606" y="258"/>
                  </a:lnTo>
                  <a:lnTo>
                    <a:pt x="603" y="243"/>
                  </a:lnTo>
                  <a:lnTo>
                    <a:pt x="600" y="228"/>
                  </a:lnTo>
                  <a:lnTo>
                    <a:pt x="595" y="214"/>
                  </a:lnTo>
                  <a:lnTo>
                    <a:pt x="591" y="200"/>
                  </a:lnTo>
                  <a:lnTo>
                    <a:pt x="585" y="186"/>
                  </a:lnTo>
                  <a:lnTo>
                    <a:pt x="578" y="172"/>
                  </a:lnTo>
                  <a:lnTo>
                    <a:pt x="572" y="159"/>
                  </a:lnTo>
                  <a:lnTo>
                    <a:pt x="564" y="147"/>
                  </a:lnTo>
                  <a:lnTo>
                    <a:pt x="557" y="135"/>
                  </a:lnTo>
                  <a:lnTo>
                    <a:pt x="548" y="123"/>
                  </a:lnTo>
                  <a:lnTo>
                    <a:pt x="539" y="111"/>
                  </a:lnTo>
                  <a:lnTo>
                    <a:pt x="530" y="100"/>
                  </a:lnTo>
                  <a:lnTo>
                    <a:pt x="520" y="89"/>
                  </a:lnTo>
                  <a:lnTo>
                    <a:pt x="510" y="79"/>
                  </a:lnTo>
                  <a:lnTo>
                    <a:pt x="498" y="70"/>
                  </a:lnTo>
                  <a:lnTo>
                    <a:pt x="486" y="61"/>
                  </a:lnTo>
                  <a:lnTo>
                    <a:pt x="475" y="52"/>
                  </a:lnTo>
                  <a:lnTo>
                    <a:pt x="462" y="45"/>
                  </a:lnTo>
                  <a:lnTo>
                    <a:pt x="450" y="37"/>
                  </a:lnTo>
                  <a:lnTo>
                    <a:pt x="437" y="31"/>
                  </a:lnTo>
                  <a:lnTo>
                    <a:pt x="424" y="24"/>
                  </a:lnTo>
                  <a:lnTo>
                    <a:pt x="409" y="18"/>
                  </a:lnTo>
                  <a:lnTo>
                    <a:pt x="395" y="14"/>
                  </a:lnTo>
                  <a:lnTo>
                    <a:pt x="381" y="10"/>
                  </a:lnTo>
                  <a:lnTo>
                    <a:pt x="366" y="6"/>
                  </a:lnTo>
                  <a:lnTo>
                    <a:pt x="351" y="4"/>
                  </a:lnTo>
                  <a:lnTo>
                    <a:pt x="335" y="2"/>
                  </a:lnTo>
                  <a:lnTo>
                    <a:pt x="320" y="1"/>
                  </a:lnTo>
                  <a:lnTo>
                    <a:pt x="305" y="0"/>
                  </a:lnTo>
                  <a:lnTo>
                    <a:pt x="289" y="1"/>
                  </a:lnTo>
                  <a:lnTo>
                    <a:pt x="274" y="2"/>
                  </a:lnTo>
                  <a:lnTo>
                    <a:pt x="258" y="4"/>
                  </a:lnTo>
                  <a:lnTo>
                    <a:pt x="243" y="6"/>
                  </a:lnTo>
                  <a:lnTo>
                    <a:pt x="229" y="10"/>
                  </a:lnTo>
                  <a:lnTo>
                    <a:pt x="214" y="14"/>
                  </a:lnTo>
                  <a:lnTo>
                    <a:pt x="200" y="18"/>
                  </a:lnTo>
                  <a:lnTo>
                    <a:pt x="187" y="24"/>
                  </a:lnTo>
                  <a:lnTo>
                    <a:pt x="173" y="31"/>
                  </a:lnTo>
                  <a:lnTo>
                    <a:pt x="160" y="37"/>
                  </a:lnTo>
                  <a:lnTo>
                    <a:pt x="147" y="45"/>
                  </a:lnTo>
                  <a:lnTo>
                    <a:pt x="135" y="52"/>
                  </a:lnTo>
                  <a:lnTo>
                    <a:pt x="123" y="61"/>
                  </a:lnTo>
                  <a:lnTo>
                    <a:pt x="112" y="70"/>
                  </a:lnTo>
                  <a:lnTo>
                    <a:pt x="101" y="79"/>
                  </a:lnTo>
                  <a:lnTo>
                    <a:pt x="89" y="89"/>
                  </a:lnTo>
                  <a:lnTo>
                    <a:pt x="79" y="100"/>
                  </a:lnTo>
                  <a:lnTo>
                    <a:pt x="70" y="111"/>
                  </a:lnTo>
                  <a:lnTo>
                    <a:pt x="61" y="123"/>
                  </a:lnTo>
                  <a:lnTo>
                    <a:pt x="53" y="135"/>
                  </a:lnTo>
                  <a:lnTo>
                    <a:pt x="45" y="147"/>
                  </a:lnTo>
                  <a:lnTo>
                    <a:pt x="38" y="159"/>
                  </a:lnTo>
                  <a:lnTo>
                    <a:pt x="31" y="172"/>
                  </a:lnTo>
                  <a:lnTo>
                    <a:pt x="25" y="186"/>
                  </a:lnTo>
                  <a:lnTo>
                    <a:pt x="20" y="200"/>
                  </a:lnTo>
                  <a:lnTo>
                    <a:pt x="14" y="214"/>
                  </a:lnTo>
                  <a:lnTo>
                    <a:pt x="10" y="228"/>
                  </a:lnTo>
                  <a:lnTo>
                    <a:pt x="7" y="243"/>
                  </a:lnTo>
                  <a:lnTo>
                    <a:pt x="4" y="258"/>
                  </a:lnTo>
                  <a:lnTo>
                    <a:pt x="2" y="273"/>
                  </a:lnTo>
                  <a:lnTo>
                    <a:pt x="1" y="289"/>
                  </a:lnTo>
                  <a:lnTo>
                    <a:pt x="0" y="304"/>
                  </a:lnTo>
                  <a:lnTo>
                    <a:pt x="1" y="320"/>
                  </a:lnTo>
                  <a:lnTo>
                    <a:pt x="2" y="335"/>
                  </a:lnTo>
                  <a:lnTo>
                    <a:pt x="4" y="350"/>
                  </a:lnTo>
                  <a:lnTo>
                    <a:pt x="7" y="366"/>
                  </a:lnTo>
                  <a:lnTo>
                    <a:pt x="10" y="381"/>
                  </a:lnTo>
                  <a:lnTo>
                    <a:pt x="14" y="395"/>
                  </a:lnTo>
                  <a:lnTo>
                    <a:pt x="20" y="409"/>
                  </a:lnTo>
                  <a:lnTo>
                    <a:pt x="25" y="422"/>
                  </a:lnTo>
                  <a:lnTo>
                    <a:pt x="31" y="436"/>
                  </a:lnTo>
                  <a:lnTo>
                    <a:pt x="38" y="450"/>
                  </a:lnTo>
                  <a:lnTo>
                    <a:pt x="45" y="462"/>
                  </a:lnTo>
                  <a:lnTo>
                    <a:pt x="53" y="474"/>
                  </a:lnTo>
                  <a:lnTo>
                    <a:pt x="61" y="486"/>
                  </a:lnTo>
                  <a:lnTo>
                    <a:pt x="70" y="497"/>
                  </a:lnTo>
                  <a:lnTo>
                    <a:pt x="79" y="508"/>
                  </a:lnTo>
                  <a:lnTo>
                    <a:pt x="89" y="519"/>
                  </a:lnTo>
                  <a:lnTo>
                    <a:pt x="101" y="530"/>
                  </a:lnTo>
                  <a:lnTo>
                    <a:pt x="112" y="539"/>
                  </a:lnTo>
                  <a:lnTo>
                    <a:pt x="123" y="548"/>
                  </a:lnTo>
                  <a:lnTo>
                    <a:pt x="135" y="556"/>
                  </a:lnTo>
                  <a:lnTo>
                    <a:pt x="147" y="564"/>
                  </a:lnTo>
                  <a:lnTo>
                    <a:pt x="160" y="572"/>
                  </a:lnTo>
                  <a:lnTo>
                    <a:pt x="173" y="578"/>
                  </a:lnTo>
                  <a:lnTo>
                    <a:pt x="187" y="584"/>
                  </a:lnTo>
                  <a:lnTo>
                    <a:pt x="200" y="590"/>
                  </a:lnTo>
                  <a:lnTo>
                    <a:pt x="214" y="594"/>
                  </a:lnTo>
                  <a:lnTo>
                    <a:pt x="229" y="598"/>
                  </a:lnTo>
                  <a:lnTo>
                    <a:pt x="243" y="602"/>
                  </a:lnTo>
                  <a:lnTo>
                    <a:pt x="258" y="604"/>
                  </a:lnTo>
                  <a:lnTo>
                    <a:pt x="274" y="606"/>
                  </a:lnTo>
                  <a:lnTo>
                    <a:pt x="289" y="608"/>
                  </a:lnTo>
                  <a:lnTo>
                    <a:pt x="305" y="609"/>
                  </a:lnTo>
                  <a:lnTo>
                    <a:pt x="320" y="608"/>
                  </a:lnTo>
                  <a:lnTo>
                    <a:pt x="335" y="606"/>
                  </a:lnTo>
                  <a:lnTo>
                    <a:pt x="351" y="604"/>
                  </a:lnTo>
                  <a:lnTo>
                    <a:pt x="366" y="602"/>
                  </a:lnTo>
                  <a:lnTo>
                    <a:pt x="381" y="598"/>
                  </a:lnTo>
                  <a:lnTo>
                    <a:pt x="395" y="594"/>
                  </a:lnTo>
                  <a:lnTo>
                    <a:pt x="409" y="590"/>
                  </a:lnTo>
                  <a:lnTo>
                    <a:pt x="424" y="584"/>
                  </a:lnTo>
                  <a:lnTo>
                    <a:pt x="437" y="578"/>
                  </a:lnTo>
                  <a:lnTo>
                    <a:pt x="450" y="572"/>
                  </a:lnTo>
                  <a:lnTo>
                    <a:pt x="462" y="564"/>
                  </a:lnTo>
                  <a:lnTo>
                    <a:pt x="475" y="556"/>
                  </a:lnTo>
                  <a:lnTo>
                    <a:pt x="486" y="548"/>
                  </a:lnTo>
                  <a:lnTo>
                    <a:pt x="498" y="539"/>
                  </a:lnTo>
                  <a:lnTo>
                    <a:pt x="510" y="530"/>
                  </a:lnTo>
                  <a:lnTo>
                    <a:pt x="520" y="519"/>
                  </a:lnTo>
                  <a:lnTo>
                    <a:pt x="530" y="508"/>
                  </a:lnTo>
                  <a:lnTo>
                    <a:pt x="539" y="497"/>
                  </a:lnTo>
                  <a:lnTo>
                    <a:pt x="548" y="486"/>
                  </a:lnTo>
                  <a:lnTo>
                    <a:pt x="557" y="474"/>
                  </a:lnTo>
                  <a:lnTo>
                    <a:pt x="564" y="462"/>
                  </a:lnTo>
                  <a:lnTo>
                    <a:pt x="572" y="450"/>
                  </a:lnTo>
                  <a:lnTo>
                    <a:pt x="578" y="436"/>
                  </a:lnTo>
                  <a:lnTo>
                    <a:pt x="585" y="422"/>
                  </a:lnTo>
                  <a:lnTo>
                    <a:pt x="591" y="409"/>
                  </a:lnTo>
                  <a:lnTo>
                    <a:pt x="595" y="395"/>
                  </a:lnTo>
                  <a:lnTo>
                    <a:pt x="600" y="381"/>
                  </a:lnTo>
                  <a:lnTo>
                    <a:pt x="603" y="366"/>
                  </a:lnTo>
                  <a:lnTo>
                    <a:pt x="606" y="350"/>
                  </a:lnTo>
                  <a:lnTo>
                    <a:pt x="607" y="335"/>
                  </a:lnTo>
                  <a:lnTo>
                    <a:pt x="609" y="320"/>
                  </a:lnTo>
                  <a:lnTo>
                    <a:pt x="609" y="304"/>
                  </a:lnTo>
                  <a:close/>
                  <a:moveTo>
                    <a:pt x="558" y="304"/>
                  </a:moveTo>
                  <a:lnTo>
                    <a:pt x="558" y="317"/>
                  </a:lnTo>
                  <a:lnTo>
                    <a:pt x="557" y="330"/>
                  </a:lnTo>
                  <a:lnTo>
                    <a:pt x="555" y="343"/>
                  </a:lnTo>
                  <a:lnTo>
                    <a:pt x="553" y="355"/>
                  </a:lnTo>
                  <a:lnTo>
                    <a:pt x="550" y="368"/>
                  </a:lnTo>
                  <a:lnTo>
                    <a:pt x="547" y="380"/>
                  </a:lnTo>
                  <a:lnTo>
                    <a:pt x="543" y="392"/>
                  </a:lnTo>
                  <a:lnTo>
                    <a:pt x="538" y="403"/>
                  </a:lnTo>
                  <a:lnTo>
                    <a:pt x="533" y="414"/>
                  </a:lnTo>
                  <a:lnTo>
                    <a:pt x="528" y="425"/>
                  </a:lnTo>
                  <a:lnTo>
                    <a:pt x="522" y="435"/>
                  </a:lnTo>
                  <a:lnTo>
                    <a:pt x="515" y="446"/>
                  </a:lnTo>
                  <a:lnTo>
                    <a:pt x="508" y="456"/>
                  </a:lnTo>
                  <a:lnTo>
                    <a:pt x="500" y="466"/>
                  </a:lnTo>
                  <a:lnTo>
                    <a:pt x="492" y="475"/>
                  </a:lnTo>
                  <a:lnTo>
                    <a:pt x="484" y="483"/>
                  </a:lnTo>
                  <a:lnTo>
                    <a:pt x="475" y="492"/>
                  </a:lnTo>
                  <a:lnTo>
                    <a:pt x="466" y="500"/>
                  </a:lnTo>
                  <a:lnTo>
                    <a:pt x="456" y="507"/>
                  </a:lnTo>
                  <a:lnTo>
                    <a:pt x="447" y="514"/>
                  </a:lnTo>
                  <a:lnTo>
                    <a:pt x="436" y="521"/>
                  </a:lnTo>
                  <a:lnTo>
                    <a:pt x="426" y="528"/>
                  </a:lnTo>
                  <a:lnTo>
                    <a:pt x="414" y="533"/>
                  </a:lnTo>
                  <a:lnTo>
                    <a:pt x="403" y="538"/>
                  </a:lnTo>
                  <a:lnTo>
                    <a:pt x="392" y="543"/>
                  </a:lnTo>
                  <a:lnTo>
                    <a:pt x="380" y="546"/>
                  </a:lnTo>
                  <a:lnTo>
                    <a:pt x="368" y="550"/>
                  </a:lnTo>
                  <a:lnTo>
                    <a:pt x="356" y="553"/>
                  </a:lnTo>
                  <a:lnTo>
                    <a:pt x="344" y="555"/>
                  </a:lnTo>
                  <a:lnTo>
                    <a:pt x="330" y="556"/>
                  </a:lnTo>
                  <a:lnTo>
                    <a:pt x="318" y="557"/>
                  </a:lnTo>
                  <a:lnTo>
                    <a:pt x="305" y="558"/>
                  </a:lnTo>
                  <a:lnTo>
                    <a:pt x="292" y="557"/>
                  </a:lnTo>
                  <a:lnTo>
                    <a:pt x="279" y="556"/>
                  </a:lnTo>
                  <a:lnTo>
                    <a:pt x="267" y="555"/>
                  </a:lnTo>
                  <a:lnTo>
                    <a:pt x="253" y="553"/>
                  </a:lnTo>
                  <a:lnTo>
                    <a:pt x="241" y="550"/>
                  </a:lnTo>
                  <a:lnTo>
                    <a:pt x="229" y="546"/>
                  </a:lnTo>
                  <a:lnTo>
                    <a:pt x="218" y="543"/>
                  </a:lnTo>
                  <a:lnTo>
                    <a:pt x="206" y="538"/>
                  </a:lnTo>
                  <a:lnTo>
                    <a:pt x="195" y="533"/>
                  </a:lnTo>
                  <a:lnTo>
                    <a:pt x="184" y="528"/>
                  </a:lnTo>
                  <a:lnTo>
                    <a:pt x="173" y="521"/>
                  </a:lnTo>
                  <a:lnTo>
                    <a:pt x="163" y="514"/>
                  </a:lnTo>
                  <a:lnTo>
                    <a:pt x="153" y="507"/>
                  </a:lnTo>
                  <a:lnTo>
                    <a:pt x="144" y="500"/>
                  </a:lnTo>
                  <a:lnTo>
                    <a:pt x="134" y="492"/>
                  </a:lnTo>
                  <a:lnTo>
                    <a:pt x="126" y="483"/>
                  </a:lnTo>
                  <a:lnTo>
                    <a:pt x="117" y="475"/>
                  </a:lnTo>
                  <a:lnTo>
                    <a:pt x="110" y="466"/>
                  </a:lnTo>
                  <a:lnTo>
                    <a:pt x="102" y="456"/>
                  </a:lnTo>
                  <a:lnTo>
                    <a:pt x="94" y="446"/>
                  </a:lnTo>
                  <a:lnTo>
                    <a:pt x="88" y="435"/>
                  </a:lnTo>
                  <a:lnTo>
                    <a:pt x="82" y="425"/>
                  </a:lnTo>
                  <a:lnTo>
                    <a:pt x="76" y="414"/>
                  </a:lnTo>
                  <a:lnTo>
                    <a:pt x="71" y="403"/>
                  </a:lnTo>
                  <a:lnTo>
                    <a:pt x="67" y="392"/>
                  </a:lnTo>
                  <a:lnTo>
                    <a:pt x="63" y="380"/>
                  </a:lnTo>
                  <a:lnTo>
                    <a:pt x="59" y="368"/>
                  </a:lnTo>
                  <a:lnTo>
                    <a:pt x="57" y="355"/>
                  </a:lnTo>
                  <a:lnTo>
                    <a:pt x="54" y="343"/>
                  </a:lnTo>
                  <a:lnTo>
                    <a:pt x="53" y="330"/>
                  </a:lnTo>
                  <a:lnTo>
                    <a:pt x="52" y="317"/>
                  </a:lnTo>
                  <a:lnTo>
                    <a:pt x="51" y="304"/>
                  </a:lnTo>
                  <a:lnTo>
                    <a:pt x="52" y="292"/>
                  </a:lnTo>
                  <a:lnTo>
                    <a:pt x="53" y="279"/>
                  </a:lnTo>
                  <a:lnTo>
                    <a:pt x="54" y="265"/>
                  </a:lnTo>
                  <a:lnTo>
                    <a:pt x="57" y="253"/>
                  </a:lnTo>
                  <a:lnTo>
                    <a:pt x="59" y="241"/>
                  </a:lnTo>
                  <a:lnTo>
                    <a:pt x="63" y="229"/>
                  </a:lnTo>
                  <a:lnTo>
                    <a:pt x="67" y="217"/>
                  </a:lnTo>
                  <a:lnTo>
                    <a:pt x="71" y="206"/>
                  </a:lnTo>
                  <a:lnTo>
                    <a:pt x="76" y="195"/>
                  </a:lnTo>
                  <a:lnTo>
                    <a:pt x="82" y="183"/>
                  </a:lnTo>
                  <a:lnTo>
                    <a:pt x="88" y="173"/>
                  </a:lnTo>
                  <a:lnTo>
                    <a:pt x="94" y="163"/>
                  </a:lnTo>
                  <a:lnTo>
                    <a:pt x="102" y="153"/>
                  </a:lnTo>
                  <a:lnTo>
                    <a:pt x="110" y="143"/>
                  </a:lnTo>
                  <a:lnTo>
                    <a:pt x="117" y="134"/>
                  </a:lnTo>
                  <a:lnTo>
                    <a:pt x="126" y="126"/>
                  </a:lnTo>
                  <a:lnTo>
                    <a:pt x="134" y="117"/>
                  </a:lnTo>
                  <a:lnTo>
                    <a:pt x="144" y="108"/>
                  </a:lnTo>
                  <a:lnTo>
                    <a:pt x="153" y="101"/>
                  </a:lnTo>
                  <a:lnTo>
                    <a:pt x="163" y="94"/>
                  </a:lnTo>
                  <a:lnTo>
                    <a:pt x="173" y="87"/>
                  </a:lnTo>
                  <a:lnTo>
                    <a:pt x="184" y="81"/>
                  </a:lnTo>
                  <a:lnTo>
                    <a:pt x="195" y="76"/>
                  </a:lnTo>
                  <a:lnTo>
                    <a:pt x="206" y="71"/>
                  </a:lnTo>
                  <a:lnTo>
                    <a:pt x="218" y="66"/>
                  </a:lnTo>
                  <a:lnTo>
                    <a:pt x="229" y="63"/>
                  </a:lnTo>
                  <a:lnTo>
                    <a:pt x="241" y="59"/>
                  </a:lnTo>
                  <a:lnTo>
                    <a:pt x="253" y="56"/>
                  </a:lnTo>
                  <a:lnTo>
                    <a:pt x="267" y="54"/>
                  </a:lnTo>
                  <a:lnTo>
                    <a:pt x="279" y="53"/>
                  </a:lnTo>
                  <a:lnTo>
                    <a:pt x="292" y="52"/>
                  </a:lnTo>
                  <a:lnTo>
                    <a:pt x="305" y="51"/>
                  </a:lnTo>
                  <a:lnTo>
                    <a:pt x="318" y="52"/>
                  </a:lnTo>
                  <a:lnTo>
                    <a:pt x="330" y="53"/>
                  </a:lnTo>
                  <a:lnTo>
                    <a:pt x="344" y="54"/>
                  </a:lnTo>
                  <a:lnTo>
                    <a:pt x="356" y="56"/>
                  </a:lnTo>
                  <a:lnTo>
                    <a:pt x="368" y="59"/>
                  </a:lnTo>
                  <a:lnTo>
                    <a:pt x="380" y="63"/>
                  </a:lnTo>
                  <a:lnTo>
                    <a:pt x="392" y="66"/>
                  </a:lnTo>
                  <a:lnTo>
                    <a:pt x="403" y="71"/>
                  </a:lnTo>
                  <a:lnTo>
                    <a:pt x="414" y="76"/>
                  </a:lnTo>
                  <a:lnTo>
                    <a:pt x="426" y="81"/>
                  </a:lnTo>
                  <a:lnTo>
                    <a:pt x="436" y="87"/>
                  </a:lnTo>
                  <a:lnTo>
                    <a:pt x="447" y="94"/>
                  </a:lnTo>
                  <a:lnTo>
                    <a:pt x="456" y="101"/>
                  </a:lnTo>
                  <a:lnTo>
                    <a:pt x="466" y="108"/>
                  </a:lnTo>
                  <a:lnTo>
                    <a:pt x="475" y="117"/>
                  </a:lnTo>
                  <a:lnTo>
                    <a:pt x="484" y="126"/>
                  </a:lnTo>
                  <a:lnTo>
                    <a:pt x="492" y="134"/>
                  </a:lnTo>
                  <a:lnTo>
                    <a:pt x="500" y="143"/>
                  </a:lnTo>
                  <a:lnTo>
                    <a:pt x="508" y="153"/>
                  </a:lnTo>
                  <a:lnTo>
                    <a:pt x="515" y="163"/>
                  </a:lnTo>
                  <a:lnTo>
                    <a:pt x="522" y="173"/>
                  </a:lnTo>
                  <a:lnTo>
                    <a:pt x="528" y="183"/>
                  </a:lnTo>
                  <a:lnTo>
                    <a:pt x="533" y="195"/>
                  </a:lnTo>
                  <a:lnTo>
                    <a:pt x="538" y="206"/>
                  </a:lnTo>
                  <a:lnTo>
                    <a:pt x="543" y="217"/>
                  </a:lnTo>
                  <a:lnTo>
                    <a:pt x="547" y="229"/>
                  </a:lnTo>
                  <a:lnTo>
                    <a:pt x="550" y="241"/>
                  </a:lnTo>
                  <a:lnTo>
                    <a:pt x="553" y="253"/>
                  </a:lnTo>
                  <a:lnTo>
                    <a:pt x="555" y="265"/>
                  </a:lnTo>
                  <a:lnTo>
                    <a:pt x="557" y="279"/>
                  </a:lnTo>
                  <a:lnTo>
                    <a:pt x="558" y="292"/>
                  </a:lnTo>
                  <a:lnTo>
                    <a:pt x="558" y="304"/>
                  </a:lnTo>
                  <a:close/>
                </a:path>
              </a:pathLst>
            </a:custGeom>
            <a:solidFill>
              <a:srgbClr val="BF38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7" name="Freeform 1344"/>
            <p:cNvSpPr>
              <a:spLocks noEditPoints="1"/>
            </p:cNvSpPr>
            <p:nvPr/>
          </p:nvSpPr>
          <p:spPr bwMode="auto">
            <a:xfrm>
              <a:off x="4489" y="3112"/>
              <a:ext cx="186" cy="186"/>
            </a:xfrm>
            <a:custGeom>
              <a:avLst/>
              <a:gdLst>
                <a:gd name="T0" fmla="*/ 0 w 557"/>
                <a:gd name="T1" fmla="*/ 0 h 558"/>
                <a:gd name="T2" fmla="*/ 0 w 557"/>
                <a:gd name="T3" fmla="*/ 0 h 558"/>
                <a:gd name="T4" fmla="*/ 0 w 557"/>
                <a:gd name="T5" fmla="*/ 0 h 558"/>
                <a:gd name="T6" fmla="*/ 0 w 557"/>
                <a:gd name="T7" fmla="*/ 0 h 558"/>
                <a:gd name="T8" fmla="*/ 0 w 557"/>
                <a:gd name="T9" fmla="*/ 0 h 558"/>
                <a:gd name="T10" fmla="*/ 0 w 557"/>
                <a:gd name="T11" fmla="*/ 0 h 558"/>
                <a:gd name="T12" fmla="*/ 0 w 557"/>
                <a:gd name="T13" fmla="*/ 0 h 558"/>
                <a:gd name="T14" fmla="*/ 0 w 557"/>
                <a:gd name="T15" fmla="*/ 0 h 558"/>
                <a:gd name="T16" fmla="*/ 0 w 557"/>
                <a:gd name="T17" fmla="*/ 0 h 558"/>
                <a:gd name="T18" fmla="*/ 0 w 557"/>
                <a:gd name="T19" fmla="*/ 0 h 558"/>
                <a:gd name="T20" fmla="*/ 0 w 557"/>
                <a:gd name="T21" fmla="*/ 0 h 558"/>
                <a:gd name="T22" fmla="*/ 0 w 557"/>
                <a:gd name="T23" fmla="*/ 0 h 558"/>
                <a:gd name="T24" fmla="*/ 0 w 557"/>
                <a:gd name="T25" fmla="*/ 0 h 558"/>
                <a:gd name="T26" fmla="*/ 0 w 557"/>
                <a:gd name="T27" fmla="*/ 0 h 558"/>
                <a:gd name="T28" fmla="*/ 0 w 557"/>
                <a:gd name="T29" fmla="*/ 0 h 558"/>
                <a:gd name="T30" fmla="*/ 0 w 557"/>
                <a:gd name="T31" fmla="*/ 0 h 558"/>
                <a:gd name="T32" fmla="*/ 0 w 557"/>
                <a:gd name="T33" fmla="*/ 0 h 558"/>
                <a:gd name="T34" fmla="*/ 0 w 557"/>
                <a:gd name="T35" fmla="*/ 0 h 558"/>
                <a:gd name="T36" fmla="*/ 0 w 557"/>
                <a:gd name="T37" fmla="*/ 0 h 558"/>
                <a:gd name="T38" fmla="*/ 0 w 557"/>
                <a:gd name="T39" fmla="*/ 0 h 558"/>
                <a:gd name="T40" fmla="*/ 0 w 557"/>
                <a:gd name="T41" fmla="*/ 0 h 558"/>
                <a:gd name="T42" fmla="*/ 0 w 557"/>
                <a:gd name="T43" fmla="*/ 0 h 558"/>
                <a:gd name="T44" fmla="*/ 0 w 557"/>
                <a:gd name="T45" fmla="*/ 0 h 558"/>
                <a:gd name="T46" fmla="*/ 0 w 557"/>
                <a:gd name="T47" fmla="*/ 0 h 558"/>
                <a:gd name="T48" fmla="*/ 0 w 557"/>
                <a:gd name="T49" fmla="*/ 0 h 558"/>
                <a:gd name="T50" fmla="*/ 0 w 557"/>
                <a:gd name="T51" fmla="*/ 0 h 558"/>
                <a:gd name="T52" fmla="*/ 0 w 557"/>
                <a:gd name="T53" fmla="*/ 0 h 558"/>
                <a:gd name="T54" fmla="*/ 0 w 557"/>
                <a:gd name="T55" fmla="*/ 0 h 558"/>
                <a:gd name="T56" fmla="*/ 0 w 557"/>
                <a:gd name="T57" fmla="*/ 0 h 558"/>
                <a:gd name="T58" fmla="*/ 0 w 557"/>
                <a:gd name="T59" fmla="*/ 0 h 558"/>
                <a:gd name="T60" fmla="*/ 0 w 557"/>
                <a:gd name="T61" fmla="*/ 0 h 558"/>
                <a:gd name="T62" fmla="*/ 0 w 557"/>
                <a:gd name="T63" fmla="*/ 0 h 558"/>
                <a:gd name="T64" fmla="*/ 0 w 557"/>
                <a:gd name="T65" fmla="*/ 0 h 558"/>
                <a:gd name="T66" fmla="*/ 0 w 557"/>
                <a:gd name="T67" fmla="*/ 0 h 558"/>
                <a:gd name="T68" fmla="*/ 0 w 557"/>
                <a:gd name="T69" fmla="*/ 0 h 558"/>
                <a:gd name="T70" fmla="*/ 0 w 557"/>
                <a:gd name="T71" fmla="*/ 0 h 558"/>
                <a:gd name="T72" fmla="*/ 0 w 557"/>
                <a:gd name="T73" fmla="*/ 0 h 558"/>
                <a:gd name="T74" fmla="*/ 0 w 557"/>
                <a:gd name="T75" fmla="*/ 0 h 558"/>
                <a:gd name="T76" fmla="*/ 0 w 557"/>
                <a:gd name="T77" fmla="*/ 0 h 558"/>
                <a:gd name="T78" fmla="*/ 0 w 557"/>
                <a:gd name="T79" fmla="*/ 0 h 558"/>
                <a:gd name="T80" fmla="*/ 0 w 557"/>
                <a:gd name="T81" fmla="*/ 0 h 558"/>
                <a:gd name="T82" fmla="*/ 0 w 557"/>
                <a:gd name="T83" fmla="*/ 0 h 558"/>
                <a:gd name="T84" fmla="*/ 0 w 557"/>
                <a:gd name="T85" fmla="*/ 0 h 558"/>
                <a:gd name="T86" fmla="*/ 0 w 557"/>
                <a:gd name="T87" fmla="*/ 0 h 558"/>
                <a:gd name="T88" fmla="*/ 0 w 557"/>
                <a:gd name="T89" fmla="*/ 0 h 558"/>
                <a:gd name="T90" fmla="*/ 0 w 557"/>
                <a:gd name="T91" fmla="*/ 0 h 558"/>
                <a:gd name="T92" fmla="*/ 0 w 557"/>
                <a:gd name="T93" fmla="*/ 0 h 558"/>
                <a:gd name="T94" fmla="*/ 0 w 557"/>
                <a:gd name="T95" fmla="*/ 0 h 558"/>
                <a:gd name="T96" fmla="*/ 0 w 557"/>
                <a:gd name="T97" fmla="*/ 0 h 558"/>
                <a:gd name="T98" fmla="*/ 0 w 557"/>
                <a:gd name="T99" fmla="*/ 0 h 558"/>
                <a:gd name="T100" fmla="*/ 0 w 557"/>
                <a:gd name="T101" fmla="*/ 0 h 5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57"/>
                <a:gd name="T154" fmla="*/ 0 h 558"/>
                <a:gd name="T155" fmla="*/ 557 w 557"/>
                <a:gd name="T156" fmla="*/ 558 h 5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57" h="558">
                  <a:moveTo>
                    <a:pt x="557" y="279"/>
                  </a:moveTo>
                  <a:lnTo>
                    <a:pt x="557" y="265"/>
                  </a:lnTo>
                  <a:lnTo>
                    <a:pt x="556" y="250"/>
                  </a:lnTo>
                  <a:lnTo>
                    <a:pt x="554" y="237"/>
                  </a:lnTo>
                  <a:lnTo>
                    <a:pt x="551" y="223"/>
                  </a:lnTo>
                  <a:lnTo>
                    <a:pt x="548" y="210"/>
                  </a:lnTo>
                  <a:lnTo>
                    <a:pt x="545" y="197"/>
                  </a:lnTo>
                  <a:lnTo>
                    <a:pt x="540" y="184"/>
                  </a:lnTo>
                  <a:lnTo>
                    <a:pt x="535" y="171"/>
                  </a:lnTo>
                  <a:lnTo>
                    <a:pt x="530" y="158"/>
                  </a:lnTo>
                  <a:lnTo>
                    <a:pt x="524" y="146"/>
                  </a:lnTo>
                  <a:lnTo>
                    <a:pt x="517" y="135"/>
                  </a:lnTo>
                  <a:lnTo>
                    <a:pt x="510" y="124"/>
                  </a:lnTo>
                  <a:lnTo>
                    <a:pt x="502" y="113"/>
                  </a:lnTo>
                  <a:lnTo>
                    <a:pt x="494" y="102"/>
                  </a:lnTo>
                  <a:lnTo>
                    <a:pt x="485" y="92"/>
                  </a:lnTo>
                  <a:lnTo>
                    <a:pt x="475" y="82"/>
                  </a:lnTo>
                  <a:lnTo>
                    <a:pt x="466" y="73"/>
                  </a:lnTo>
                  <a:lnTo>
                    <a:pt x="456" y="64"/>
                  </a:lnTo>
                  <a:lnTo>
                    <a:pt x="445" y="56"/>
                  </a:lnTo>
                  <a:lnTo>
                    <a:pt x="435" y="48"/>
                  </a:lnTo>
                  <a:lnTo>
                    <a:pt x="423" y="41"/>
                  </a:lnTo>
                  <a:lnTo>
                    <a:pt x="412" y="34"/>
                  </a:lnTo>
                  <a:lnTo>
                    <a:pt x="400" y="28"/>
                  </a:lnTo>
                  <a:lnTo>
                    <a:pt x="387" y="23"/>
                  </a:lnTo>
                  <a:lnTo>
                    <a:pt x="374" y="18"/>
                  </a:lnTo>
                  <a:lnTo>
                    <a:pt x="362" y="14"/>
                  </a:lnTo>
                  <a:lnTo>
                    <a:pt x="348" y="10"/>
                  </a:lnTo>
                  <a:lnTo>
                    <a:pt x="335" y="7"/>
                  </a:lnTo>
                  <a:lnTo>
                    <a:pt x="322" y="4"/>
                  </a:lnTo>
                  <a:lnTo>
                    <a:pt x="307" y="3"/>
                  </a:lnTo>
                  <a:lnTo>
                    <a:pt x="293" y="1"/>
                  </a:lnTo>
                  <a:lnTo>
                    <a:pt x="279" y="0"/>
                  </a:lnTo>
                  <a:lnTo>
                    <a:pt x="265" y="1"/>
                  </a:lnTo>
                  <a:lnTo>
                    <a:pt x="251" y="3"/>
                  </a:lnTo>
                  <a:lnTo>
                    <a:pt x="237" y="4"/>
                  </a:lnTo>
                  <a:lnTo>
                    <a:pt x="222" y="7"/>
                  </a:lnTo>
                  <a:lnTo>
                    <a:pt x="209" y="10"/>
                  </a:lnTo>
                  <a:lnTo>
                    <a:pt x="196" y="14"/>
                  </a:lnTo>
                  <a:lnTo>
                    <a:pt x="183" y="18"/>
                  </a:lnTo>
                  <a:lnTo>
                    <a:pt x="171" y="23"/>
                  </a:lnTo>
                  <a:lnTo>
                    <a:pt x="158" y="28"/>
                  </a:lnTo>
                  <a:lnTo>
                    <a:pt x="145" y="34"/>
                  </a:lnTo>
                  <a:lnTo>
                    <a:pt x="134" y="41"/>
                  </a:lnTo>
                  <a:lnTo>
                    <a:pt x="123" y="48"/>
                  </a:lnTo>
                  <a:lnTo>
                    <a:pt x="112" y="56"/>
                  </a:lnTo>
                  <a:lnTo>
                    <a:pt x="102" y="64"/>
                  </a:lnTo>
                  <a:lnTo>
                    <a:pt x="92" y="73"/>
                  </a:lnTo>
                  <a:lnTo>
                    <a:pt x="82" y="82"/>
                  </a:lnTo>
                  <a:lnTo>
                    <a:pt x="73" y="92"/>
                  </a:lnTo>
                  <a:lnTo>
                    <a:pt x="63" y="102"/>
                  </a:lnTo>
                  <a:lnTo>
                    <a:pt x="55" y="113"/>
                  </a:lnTo>
                  <a:lnTo>
                    <a:pt x="47" y="124"/>
                  </a:lnTo>
                  <a:lnTo>
                    <a:pt x="40" y="135"/>
                  </a:lnTo>
                  <a:lnTo>
                    <a:pt x="34" y="146"/>
                  </a:lnTo>
                  <a:lnTo>
                    <a:pt x="28" y="158"/>
                  </a:lnTo>
                  <a:lnTo>
                    <a:pt x="22" y="171"/>
                  </a:lnTo>
                  <a:lnTo>
                    <a:pt x="17" y="184"/>
                  </a:lnTo>
                  <a:lnTo>
                    <a:pt x="13" y="197"/>
                  </a:lnTo>
                  <a:lnTo>
                    <a:pt x="9" y="210"/>
                  </a:lnTo>
                  <a:lnTo>
                    <a:pt x="6" y="223"/>
                  </a:lnTo>
                  <a:lnTo>
                    <a:pt x="4" y="237"/>
                  </a:lnTo>
                  <a:lnTo>
                    <a:pt x="2" y="250"/>
                  </a:lnTo>
                  <a:lnTo>
                    <a:pt x="1" y="265"/>
                  </a:lnTo>
                  <a:lnTo>
                    <a:pt x="0" y="279"/>
                  </a:lnTo>
                  <a:lnTo>
                    <a:pt x="1" y="294"/>
                  </a:lnTo>
                  <a:lnTo>
                    <a:pt x="2" y="308"/>
                  </a:lnTo>
                  <a:lnTo>
                    <a:pt x="4" y="321"/>
                  </a:lnTo>
                  <a:lnTo>
                    <a:pt x="6" y="336"/>
                  </a:lnTo>
                  <a:lnTo>
                    <a:pt x="9" y="349"/>
                  </a:lnTo>
                  <a:lnTo>
                    <a:pt x="13" y="362"/>
                  </a:lnTo>
                  <a:lnTo>
                    <a:pt x="17" y="375"/>
                  </a:lnTo>
                  <a:lnTo>
                    <a:pt x="22" y="388"/>
                  </a:lnTo>
                  <a:lnTo>
                    <a:pt x="28" y="400"/>
                  </a:lnTo>
                  <a:lnTo>
                    <a:pt x="34" y="412"/>
                  </a:lnTo>
                  <a:lnTo>
                    <a:pt x="40" y="424"/>
                  </a:lnTo>
                  <a:lnTo>
                    <a:pt x="47" y="435"/>
                  </a:lnTo>
                  <a:lnTo>
                    <a:pt x="55" y="446"/>
                  </a:lnTo>
                  <a:lnTo>
                    <a:pt x="63" y="457"/>
                  </a:lnTo>
                  <a:lnTo>
                    <a:pt x="73" y="467"/>
                  </a:lnTo>
                  <a:lnTo>
                    <a:pt x="82" y="476"/>
                  </a:lnTo>
                  <a:lnTo>
                    <a:pt x="92" y="485"/>
                  </a:lnTo>
                  <a:lnTo>
                    <a:pt x="102" y="494"/>
                  </a:lnTo>
                  <a:lnTo>
                    <a:pt x="112" y="503"/>
                  </a:lnTo>
                  <a:lnTo>
                    <a:pt x="123" y="511"/>
                  </a:lnTo>
                  <a:lnTo>
                    <a:pt x="134" y="518"/>
                  </a:lnTo>
                  <a:lnTo>
                    <a:pt x="145" y="525"/>
                  </a:lnTo>
                  <a:lnTo>
                    <a:pt x="158" y="531"/>
                  </a:lnTo>
                  <a:lnTo>
                    <a:pt x="171" y="536"/>
                  </a:lnTo>
                  <a:lnTo>
                    <a:pt x="183" y="541"/>
                  </a:lnTo>
                  <a:lnTo>
                    <a:pt x="196" y="545"/>
                  </a:lnTo>
                  <a:lnTo>
                    <a:pt x="209" y="549"/>
                  </a:lnTo>
                  <a:lnTo>
                    <a:pt x="222" y="552"/>
                  </a:lnTo>
                  <a:lnTo>
                    <a:pt x="237" y="555"/>
                  </a:lnTo>
                  <a:lnTo>
                    <a:pt x="251" y="556"/>
                  </a:lnTo>
                  <a:lnTo>
                    <a:pt x="265" y="557"/>
                  </a:lnTo>
                  <a:lnTo>
                    <a:pt x="279" y="558"/>
                  </a:lnTo>
                  <a:lnTo>
                    <a:pt x="293" y="557"/>
                  </a:lnTo>
                  <a:lnTo>
                    <a:pt x="307" y="556"/>
                  </a:lnTo>
                  <a:lnTo>
                    <a:pt x="322" y="555"/>
                  </a:lnTo>
                  <a:lnTo>
                    <a:pt x="335" y="552"/>
                  </a:lnTo>
                  <a:lnTo>
                    <a:pt x="348" y="549"/>
                  </a:lnTo>
                  <a:lnTo>
                    <a:pt x="362" y="545"/>
                  </a:lnTo>
                  <a:lnTo>
                    <a:pt x="374" y="541"/>
                  </a:lnTo>
                  <a:lnTo>
                    <a:pt x="387" y="536"/>
                  </a:lnTo>
                  <a:lnTo>
                    <a:pt x="400" y="531"/>
                  </a:lnTo>
                  <a:lnTo>
                    <a:pt x="412" y="525"/>
                  </a:lnTo>
                  <a:lnTo>
                    <a:pt x="423" y="518"/>
                  </a:lnTo>
                  <a:lnTo>
                    <a:pt x="435" y="511"/>
                  </a:lnTo>
                  <a:lnTo>
                    <a:pt x="445" y="503"/>
                  </a:lnTo>
                  <a:lnTo>
                    <a:pt x="456" y="494"/>
                  </a:lnTo>
                  <a:lnTo>
                    <a:pt x="466" y="485"/>
                  </a:lnTo>
                  <a:lnTo>
                    <a:pt x="475" y="476"/>
                  </a:lnTo>
                  <a:lnTo>
                    <a:pt x="485" y="467"/>
                  </a:lnTo>
                  <a:lnTo>
                    <a:pt x="494" y="457"/>
                  </a:lnTo>
                  <a:lnTo>
                    <a:pt x="502" y="446"/>
                  </a:lnTo>
                  <a:lnTo>
                    <a:pt x="510" y="435"/>
                  </a:lnTo>
                  <a:lnTo>
                    <a:pt x="517" y="424"/>
                  </a:lnTo>
                  <a:lnTo>
                    <a:pt x="524" y="412"/>
                  </a:lnTo>
                  <a:lnTo>
                    <a:pt x="530" y="400"/>
                  </a:lnTo>
                  <a:lnTo>
                    <a:pt x="535" y="388"/>
                  </a:lnTo>
                  <a:lnTo>
                    <a:pt x="540" y="375"/>
                  </a:lnTo>
                  <a:lnTo>
                    <a:pt x="545" y="362"/>
                  </a:lnTo>
                  <a:lnTo>
                    <a:pt x="548" y="349"/>
                  </a:lnTo>
                  <a:lnTo>
                    <a:pt x="551" y="336"/>
                  </a:lnTo>
                  <a:lnTo>
                    <a:pt x="554" y="321"/>
                  </a:lnTo>
                  <a:lnTo>
                    <a:pt x="556" y="308"/>
                  </a:lnTo>
                  <a:lnTo>
                    <a:pt x="557" y="294"/>
                  </a:lnTo>
                  <a:lnTo>
                    <a:pt x="557" y="279"/>
                  </a:lnTo>
                  <a:close/>
                  <a:moveTo>
                    <a:pt x="507" y="279"/>
                  </a:moveTo>
                  <a:lnTo>
                    <a:pt x="507" y="291"/>
                  </a:lnTo>
                  <a:lnTo>
                    <a:pt x="506" y="303"/>
                  </a:lnTo>
                  <a:lnTo>
                    <a:pt x="504" y="314"/>
                  </a:lnTo>
                  <a:lnTo>
                    <a:pt x="502" y="325"/>
                  </a:lnTo>
                  <a:lnTo>
                    <a:pt x="500" y="337"/>
                  </a:lnTo>
                  <a:lnTo>
                    <a:pt x="497" y="347"/>
                  </a:lnTo>
                  <a:lnTo>
                    <a:pt x="493" y="358"/>
                  </a:lnTo>
                  <a:lnTo>
                    <a:pt x="489" y="368"/>
                  </a:lnTo>
                  <a:lnTo>
                    <a:pt x="485" y="378"/>
                  </a:lnTo>
                  <a:lnTo>
                    <a:pt x="480" y="388"/>
                  </a:lnTo>
                  <a:lnTo>
                    <a:pt x="473" y="397"/>
                  </a:lnTo>
                  <a:lnTo>
                    <a:pt x="467" y="406"/>
                  </a:lnTo>
                  <a:lnTo>
                    <a:pt x="461" y="415"/>
                  </a:lnTo>
                  <a:lnTo>
                    <a:pt x="454" y="425"/>
                  </a:lnTo>
                  <a:lnTo>
                    <a:pt x="447" y="433"/>
                  </a:lnTo>
                  <a:lnTo>
                    <a:pt x="440" y="441"/>
                  </a:lnTo>
                  <a:lnTo>
                    <a:pt x="432" y="448"/>
                  </a:lnTo>
                  <a:lnTo>
                    <a:pt x="424" y="455"/>
                  </a:lnTo>
                  <a:lnTo>
                    <a:pt x="415" y="462"/>
                  </a:lnTo>
                  <a:lnTo>
                    <a:pt x="407" y="468"/>
                  </a:lnTo>
                  <a:lnTo>
                    <a:pt x="397" y="474"/>
                  </a:lnTo>
                  <a:lnTo>
                    <a:pt x="387" y="480"/>
                  </a:lnTo>
                  <a:lnTo>
                    <a:pt x="377" y="484"/>
                  </a:lnTo>
                  <a:lnTo>
                    <a:pt x="367" y="489"/>
                  </a:lnTo>
                  <a:lnTo>
                    <a:pt x="357" y="493"/>
                  </a:lnTo>
                  <a:lnTo>
                    <a:pt x="347" y="497"/>
                  </a:lnTo>
                  <a:lnTo>
                    <a:pt x="336" y="501"/>
                  </a:lnTo>
                  <a:lnTo>
                    <a:pt x="325" y="503"/>
                  </a:lnTo>
                  <a:lnTo>
                    <a:pt x="313" y="505"/>
                  </a:lnTo>
                  <a:lnTo>
                    <a:pt x="302" y="507"/>
                  </a:lnTo>
                  <a:lnTo>
                    <a:pt x="290" y="507"/>
                  </a:lnTo>
                  <a:lnTo>
                    <a:pt x="279" y="508"/>
                  </a:lnTo>
                  <a:lnTo>
                    <a:pt x="267" y="507"/>
                  </a:lnTo>
                  <a:lnTo>
                    <a:pt x="256" y="507"/>
                  </a:lnTo>
                  <a:lnTo>
                    <a:pt x="244" y="505"/>
                  </a:lnTo>
                  <a:lnTo>
                    <a:pt x="232" y="503"/>
                  </a:lnTo>
                  <a:lnTo>
                    <a:pt x="221" y="501"/>
                  </a:lnTo>
                  <a:lnTo>
                    <a:pt x="211" y="497"/>
                  </a:lnTo>
                  <a:lnTo>
                    <a:pt x="200" y="493"/>
                  </a:lnTo>
                  <a:lnTo>
                    <a:pt x="190" y="489"/>
                  </a:lnTo>
                  <a:lnTo>
                    <a:pt x="180" y="484"/>
                  </a:lnTo>
                  <a:lnTo>
                    <a:pt x="170" y="480"/>
                  </a:lnTo>
                  <a:lnTo>
                    <a:pt x="161" y="474"/>
                  </a:lnTo>
                  <a:lnTo>
                    <a:pt x="151" y="468"/>
                  </a:lnTo>
                  <a:lnTo>
                    <a:pt x="142" y="462"/>
                  </a:lnTo>
                  <a:lnTo>
                    <a:pt x="133" y="455"/>
                  </a:lnTo>
                  <a:lnTo>
                    <a:pt x="125" y="448"/>
                  </a:lnTo>
                  <a:lnTo>
                    <a:pt x="117" y="441"/>
                  </a:lnTo>
                  <a:lnTo>
                    <a:pt x="110" y="433"/>
                  </a:lnTo>
                  <a:lnTo>
                    <a:pt x="103" y="425"/>
                  </a:lnTo>
                  <a:lnTo>
                    <a:pt x="96" y="415"/>
                  </a:lnTo>
                  <a:lnTo>
                    <a:pt x="90" y="406"/>
                  </a:lnTo>
                  <a:lnTo>
                    <a:pt x="84" y="397"/>
                  </a:lnTo>
                  <a:lnTo>
                    <a:pt x="79" y="388"/>
                  </a:lnTo>
                  <a:lnTo>
                    <a:pt x="74" y="378"/>
                  </a:lnTo>
                  <a:lnTo>
                    <a:pt x="68" y="368"/>
                  </a:lnTo>
                  <a:lnTo>
                    <a:pt x="64" y="358"/>
                  </a:lnTo>
                  <a:lnTo>
                    <a:pt x="61" y="347"/>
                  </a:lnTo>
                  <a:lnTo>
                    <a:pt x="58" y="337"/>
                  </a:lnTo>
                  <a:lnTo>
                    <a:pt x="55" y="325"/>
                  </a:lnTo>
                  <a:lnTo>
                    <a:pt x="53" y="314"/>
                  </a:lnTo>
                  <a:lnTo>
                    <a:pt x="52" y="303"/>
                  </a:lnTo>
                  <a:lnTo>
                    <a:pt x="51" y="291"/>
                  </a:lnTo>
                  <a:lnTo>
                    <a:pt x="50" y="279"/>
                  </a:lnTo>
                  <a:lnTo>
                    <a:pt x="51" y="268"/>
                  </a:lnTo>
                  <a:lnTo>
                    <a:pt x="52" y="256"/>
                  </a:lnTo>
                  <a:lnTo>
                    <a:pt x="53" y="244"/>
                  </a:lnTo>
                  <a:lnTo>
                    <a:pt x="55" y="233"/>
                  </a:lnTo>
                  <a:lnTo>
                    <a:pt x="58" y="222"/>
                  </a:lnTo>
                  <a:lnTo>
                    <a:pt x="61" y="212"/>
                  </a:lnTo>
                  <a:lnTo>
                    <a:pt x="64" y="201"/>
                  </a:lnTo>
                  <a:lnTo>
                    <a:pt x="68" y="191"/>
                  </a:lnTo>
                  <a:lnTo>
                    <a:pt x="74" y="181"/>
                  </a:lnTo>
                  <a:lnTo>
                    <a:pt x="79" y="171"/>
                  </a:lnTo>
                  <a:lnTo>
                    <a:pt x="84" y="161"/>
                  </a:lnTo>
                  <a:lnTo>
                    <a:pt x="90" y="152"/>
                  </a:lnTo>
                  <a:lnTo>
                    <a:pt x="96" y="143"/>
                  </a:lnTo>
                  <a:lnTo>
                    <a:pt x="103" y="134"/>
                  </a:lnTo>
                  <a:lnTo>
                    <a:pt x="110" y="126"/>
                  </a:lnTo>
                  <a:lnTo>
                    <a:pt x="117" y="118"/>
                  </a:lnTo>
                  <a:lnTo>
                    <a:pt x="125" y="111"/>
                  </a:lnTo>
                  <a:lnTo>
                    <a:pt x="133" y="104"/>
                  </a:lnTo>
                  <a:lnTo>
                    <a:pt x="142" y="97"/>
                  </a:lnTo>
                  <a:lnTo>
                    <a:pt x="151" y="91"/>
                  </a:lnTo>
                  <a:lnTo>
                    <a:pt x="161" y="84"/>
                  </a:lnTo>
                  <a:lnTo>
                    <a:pt x="170" y="78"/>
                  </a:lnTo>
                  <a:lnTo>
                    <a:pt x="180" y="73"/>
                  </a:lnTo>
                  <a:lnTo>
                    <a:pt x="190" y="69"/>
                  </a:lnTo>
                  <a:lnTo>
                    <a:pt x="200" y="65"/>
                  </a:lnTo>
                  <a:lnTo>
                    <a:pt x="211" y="61"/>
                  </a:lnTo>
                  <a:lnTo>
                    <a:pt x="221" y="58"/>
                  </a:lnTo>
                  <a:lnTo>
                    <a:pt x="232" y="56"/>
                  </a:lnTo>
                  <a:lnTo>
                    <a:pt x="244" y="54"/>
                  </a:lnTo>
                  <a:lnTo>
                    <a:pt x="256" y="52"/>
                  </a:lnTo>
                  <a:lnTo>
                    <a:pt x="267" y="52"/>
                  </a:lnTo>
                  <a:lnTo>
                    <a:pt x="279" y="51"/>
                  </a:lnTo>
                  <a:lnTo>
                    <a:pt x="290" y="52"/>
                  </a:lnTo>
                  <a:lnTo>
                    <a:pt x="302" y="52"/>
                  </a:lnTo>
                  <a:lnTo>
                    <a:pt x="313" y="54"/>
                  </a:lnTo>
                  <a:lnTo>
                    <a:pt x="325" y="56"/>
                  </a:lnTo>
                  <a:lnTo>
                    <a:pt x="336" y="58"/>
                  </a:lnTo>
                  <a:lnTo>
                    <a:pt x="347" y="61"/>
                  </a:lnTo>
                  <a:lnTo>
                    <a:pt x="357" y="65"/>
                  </a:lnTo>
                  <a:lnTo>
                    <a:pt x="367" y="69"/>
                  </a:lnTo>
                  <a:lnTo>
                    <a:pt x="377" y="73"/>
                  </a:lnTo>
                  <a:lnTo>
                    <a:pt x="387" y="78"/>
                  </a:lnTo>
                  <a:lnTo>
                    <a:pt x="397" y="84"/>
                  </a:lnTo>
                  <a:lnTo>
                    <a:pt x="407" y="91"/>
                  </a:lnTo>
                  <a:lnTo>
                    <a:pt x="415" y="97"/>
                  </a:lnTo>
                  <a:lnTo>
                    <a:pt x="424" y="104"/>
                  </a:lnTo>
                  <a:lnTo>
                    <a:pt x="432" y="111"/>
                  </a:lnTo>
                  <a:lnTo>
                    <a:pt x="440" y="118"/>
                  </a:lnTo>
                  <a:lnTo>
                    <a:pt x="447" y="126"/>
                  </a:lnTo>
                  <a:lnTo>
                    <a:pt x="454" y="134"/>
                  </a:lnTo>
                  <a:lnTo>
                    <a:pt x="461" y="143"/>
                  </a:lnTo>
                  <a:lnTo>
                    <a:pt x="467" y="152"/>
                  </a:lnTo>
                  <a:lnTo>
                    <a:pt x="473" y="161"/>
                  </a:lnTo>
                  <a:lnTo>
                    <a:pt x="480" y="171"/>
                  </a:lnTo>
                  <a:lnTo>
                    <a:pt x="485" y="181"/>
                  </a:lnTo>
                  <a:lnTo>
                    <a:pt x="489" y="191"/>
                  </a:lnTo>
                  <a:lnTo>
                    <a:pt x="493" y="201"/>
                  </a:lnTo>
                  <a:lnTo>
                    <a:pt x="497" y="212"/>
                  </a:lnTo>
                  <a:lnTo>
                    <a:pt x="500" y="222"/>
                  </a:lnTo>
                  <a:lnTo>
                    <a:pt x="502" y="233"/>
                  </a:lnTo>
                  <a:lnTo>
                    <a:pt x="504" y="244"/>
                  </a:lnTo>
                  <a:lnTo>
                    <a:pt x="506" y="256"/>
                  </a:lnTo>
                  <a:lnTo>
                    <a:pt x="507" y="268"/>
                  </a:lnTo>
                  <a:lnTo>
                    <a:pt x="507" y="279"/>
                  </a:lnTo>
                  <a:close/>
                </a:path>
              </a:pathLst>
            </a:custGeom>
            <a:solidFill>
              <a:srgbClr val="C237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8" name="Freeform 1345"/>
            <p:cNvSpPr>
              <a:spLocks noEditPoints="1"/>
            </p:cNvSpPr>
            <p:nvPr/>
          </p:nvSpPr>
          <p:spPr bwMode="auto">
            <a:xfrm>
              <a:off x="4498" y="3121"/>
              <a:ext cx="169" cy="169"/>
            </a:xfrm>
            <a:custGeom>
              <a:avLst/>
              <a:gdLst>
                <a:gd name="T0" fmla="*/ 0 w 507"/>
                <a:gd name="T1" fmla="*/ 0 h 507"/>
                <a:gd name="T2" fmla="*/ 0 w 507"/>
                <a:gd name="T3" fmla="*/ 0 h 507"/>
                <a:gd name="T4" fmla="*/ 0 w 507"/>
                <a:gd name="T5" fmla="*/ 0 h 507"/>
                <a:gd name="T6" fmla="*/ 0 w 507"/>
                <a:gd name="T7" fmla="*/ 0 h 507"/>
                <a:gd name="T8" fmla="*/ 0 w 507"/>
                <a:gd name="T9" fmla="*/ 0 h 507"/>
                <a:gd name="T10" fmla="*/ 0 w 507"/>
                <a:gd name="T11" fmla="*/ 0 h 507"/>
                <a:gd name="T12" fmla="*/ 0 w 507"/>
                <a:gd name="T13" fmla="*/ 0 h 507"/>
                <a:gd name="T14" fmla="*/ 0 w 507"/>
                <a:gd name="T15" fmla="*/ 0 h 507"/>
                <a:gd name="T16" fmla="*/ 0 w 507"/>
                <a:gd name="T17" fmla="*/ 0 h 507"/>
                <a:gd name="T18" fmla="*/ 0 w 507"/>
                <a:gd name="T19" fmla="*/ 0 h 507"/>
                <a:gd name="T20" fmla="*/ 0 w 507"/>
                <a:gd name="T21" fmla="*/ 0 h 507"/>
                <a:gd name="T22" fmla="*/ 0 w 507"/>
                <a:gd name="T23" fmla="*/ 0 h 507"/>
                <a:gd name="T24" fmla="*/ 0 w 507"/>
                <a:gd name="T25" fmla="*/ 0 h 507"/>
                <a:gd name="T26" fmla="*/ 0 w 507"/>
                <a:gd name="T27" fmla="*/ 0 h 507"/>
                <a:gd name="T28" fmla="*/ 0 w 507"/>
                <a:gd name="T29" fmla="*/ 0 h 507"/>
                <a:gd name="T30" fmla="*/ 0 w 507"/>
                <a:gd name="T31" fmla="*/ 0 h 507"/>
                <a:gd name="T32" fmla="*/ 0 w 507"/>
                <a:gd name="T33" fmla="*/ 0 h 507"/>
                <a:gd name="T34" fmla="*/ 0 w 507"/>
                <a:gd name="T35" fmla="*/ 0 h 507"/>
                <a:gd name="T36" fmla="*/ 0 w 507"/>
                <a:gd name="T37" fmla="*/ 0 h 507"/>
                <a:gd name="T38" fmla="*/ 0 w 507"/>
                <a:gd name="T39" fmla="*/ 0 h 507"/>
                <a:gd name="T40" fmla="*/ 0 w 507"/>
                <a:gd name="T41" fmla="*/ 0 h 507"/>
                <a:gd name="T42" fmla="*/ 0 w 507"/>
                <a:gd name="T43" fmla="*/ 0 h 507"/>
                <a:gd name="T44" fmla="*/ 0 w 507"/>
                <a:gd name="T45" fmla="*/ 0 h 507"/>
                <a:gd name="T46" fmla="*/ 0 w 507"/>
                <a:gd name="T47" fmla="*/ 0 h 507"/>
                <a:gd name="T48" fmla="*/ 0 w 507"/>
                <a:gd name="T49" fmla="*/ 0 h 507"/>
                <a:gd name="T50" fmla="*/ 0 w 507"/>
                <a:gd name="T51" fmla="*/ 0 h 507"/>
                <a:gd name="T52" fmla="*/ 0 w 507"/>
                <a:gd name="T53" fmla="*/ 0 h 507"/>
                <a:gd name="T54" fmla="*/ 0 w 507"/>
                <a:gd name="T55" fmla="*/ 0 h 507"/>
                <a:gd name="T56" fmla="*/ 0 w 507"/>
                <a:gd name="T57" fmla="*/ 0 h 507"/>
                <a:gd name="T58" fmla="*/ 0 w 507"/>
                <a:gd name="T59" fmla="*/ 0 h 507"/>
                <a:gd name="T60" fmla="*/ 0 w 507"/>
                <a:gd name="T61" fmla="*/ 0 h 507"/>
                <a:gd name="T62" fmla="*/ 0 w 507"/>
                <a:gd name="T63" fmla="*/ 0 h 507"/>
                <a:gd name="T64" fmla="*/ 0 w 507"/>
                <a:gd name="T65" fmla="*/ 0 h 507"/>
                <a:gd name="T66" fmla="*/ 0 w 507"/>
                <a:gd name="T67" fmla="*/ 0 h 507"/>
                <a:gd name="T68" fmla="*/ 0 w 507"/>
                <a:gd name="T69" fmla="*/ 0 h 507"/>
                <a:gd name="T70" fmla="*/ 0 w 507"/>
                <a:gd name="T71" fmla="*/ 0 h 507"/>
                <a:gd name="T72" fmla="*/ 0 w 507"/>
                <a:gd name="T73" fmla="*/ 0 h 507"/>
                <a:gd name="T74" fmla="*/ 0 w 507"/>
                <a:gd name="T75" fmla="*/ 0 h 507"/>
                <a:gd name="T76" fmla="*/ 0 w 507"/>
                <a:gd name="T77" fmla="*/ 0 h 507"/>
                <a:gd name="T78" fmla="*/ 0 w 507"/>
                <a:gd name="T79" fmla="*/ 0 h 507"/>
                <a:gd name="T80" fmla="*/ 0 w 507"/>
                <a:gd name="T81" fmla="*/ 0 h 507"/>
                <a:gd name="T82" fmla="*/ 0 w 507"/>
                <a:gd name="T83" fmla="*/ 0 h 507"/>
                <a:gd name="T84" fmla="*/ 0 w 507"/>
                <a:gd name="T85" fmla="*/ 0 h 507"/>
                <a:gd name="T86" fmla="*/ 0 w 507"/>
                <a:gd name="T87" fmla="*/ 0 h 507"/>
                <a:gd name="T88" fmla="*/ 0 w 507"/>
                <a:gd name="T89" fmla="*/ 0 h 507"/>
                <a:gd name="T90" fmla="*/ 0 w 507"/>
                <a:gd name="T91" fmla="*/ 0 h 507"/>
                <a:gd name="T92" fmla="*/ 0 w 507"/>
                <a:gd name="T93" fmla="*/ 0 h 507"/>
                <a:gd name="T94" fmla="*/ 0 w 507"/>
                <a:gd name="T95" fmla="*/ 0 h 507"/>
                <a:gd name="T96" fmla="*/ 0 w 507"/>
                <a:gd name="T97" fmla="*/ 0 h 507"/>
                <a:gd name="T98" fmla="*/ 0 w 507"/>
                <a:gd name="T99" fmla="*/ 0 h 507"/>
                <a:gd name="T100" fmla="*/ 0 w 507"/>
                <a:gd name="T101" fmla="*/ 0 h 507"/>
                <a:gd name="T102" fmla="*/ 0 w 507"/>
                <a:gd name="T103" fmla="*/ 0 h 5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7"/>
                <a:gd name="T157" fmla="*/ 0 h 507"/>
                <a:gd name="T158" fmla="*/ 507 w 507"/>
                <a:gd name="T159" fmla="*/ 507 h 5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7" h="507">
                  <a:moveTo>
                    <a:pt x="507" y="253"/>
                  </a:moveTo>
                  <a:lnTo>
                    <a:pt x="507" y="241"/>
                  </a:lnTo>
                  <a:lnTo>
                    <a:pt x="506" y="228"/>
                  </a:lnTo>
                  <a:lnTo>
                    <a:pt x="504" y="214"/>
                  </a:lnTo>
                  <a:lnTo>
                    <a:pt x="502" y="202"/>
                  </a:lnTo>
                  <a:lnTo>
                    <a:pt x="499" y="190"/>
                  </a:lnTo>
                  <a:lnTo>
                    <a:pt x="496" y="178"/>
                  </a:lnTo>
                  <a:lnTo>
                    <a:pt x="492" y="166"/>
                  </a:lnTo>
                  <a:lnTo>
                    <a:pt x="487" y="155"/>
                  </a:lnTo>
                  <a:lnTo>
                    <a:pt x="482" y="144"/>
                  </a:lnTo>
                  <a:lnTo>
                    <a:pt x="477" y="132"/>
                  </a:lnTo>
                  <a:lnTo>
                    <a:pt x="471" y="122"/>
                  </a:lnTo>
                  <a:lnTo>
                    <a:pt x="464" y="112"/>
                  </a:lnTo>
                  <a:lnTo>
                    <a:pt x="457" y="102"/>
                  </a:lnTo>
                  <a:lnTo>
                    <a:pt x="449" y="92"/>
                  </a:lnTo>
                  <a:lnTo>
                    <a:pt x="441" y="83"/>
                  </a:lnTo>
                  <a:lnTo>
                    <a:pt x="433" y="75"/>
                  </a:lnTo>
                  <a:lnTo>
                    <a:pt x="424" y="66"/>
                  </a:lnTo>
                  <a:lnTo>
                    <a:pt x="415" y="57"/>
                  </a:lnTo>
                  <a:lnTo>
                    <a:pt x="405" y="50"/>
                  </a:lnTo>
                  <a:lnTo>
                    <a:pt x="396" y="43"/>
                  </a:lnTo>
                  <a:lnTo>
                    <a:pt x="385" y="36"/>
                  </a:lnTo>
                  <a:lnTo>
                    <a:pt x="375" y="30"/>
                  </a:lnTo>
                  <a:lnTo>
                    <a:pt x="363" y="25"/>
                  </a:lnTo>
                  <a:lnTo>
                    <a:pt x="352" y="20"/>
                  </a:lnTo>
                  <a:lnTo>
                    <a:pt x="341" y="15"/>
                  </a:lnTo>
                  <a:lnTo>
                    <a:pt x="329" y="12"/>
                  </a:lnTo>
                  <a:lnTo>
                    <a:pt x="317" y="8"/>
                  </a:lnTo>
                  <a:lnTo>
                    <a:pt x="305" y="5"/>
                  </a:lnTo>
                  <a:lnTo>
                    <a:pt x="293" y="3"/>
                  </a:lnTo>
                  <a:lnTo>
                    <a:pt x="279" y="2"/>
                  </a:lnTo>
                  <a:lnTo>
                    <a:pt x="267" y="1"/>
                  </a:lnTo>
                  <a:lnTo>
                    <a:pt x="254" y="0"/>
                  </a:lnTo>
                  <a:lnTo>
                    <a:pt x="241" y="1"/>
                  </a:lnTo>
                  <a:lnTo>
                    <a:pt x="228" y="2"/>
                  </a:lnTo>
                  <a:lnTo>
                    <a:pt x="216" y="3"/>
                  </a:lnTo>
                  <a:lnTo>
                    <a:pt x="202" y="5"/>
                  </a:lnTo>
                  <a:lnTo>
                    <a:pt x="190" y="8"/>
                  </a:lnTo>
                  <a:lnTo>
                    <a:pt x="178" y="12"/>
                  </a:lnTo>
                  <a:lnTo>
                    <a:pt x="167" y="15"/>
                  </a:lnTo>
                  <a:lnTo>
                    <a:pt x="155" y="20"/>
                  </a:lnTo>
                  <a:lnTo>
                    <a:pt x="144" y="25"/>
                  </a:lnTo>
                  <a:lnTo>
                    <a:pt x="133" y="30"/>
                  </a:lnTo>
                  <a:lnTo>
                    <a:pt x="122" y="36"/>
                  </a:lnTo>
                  <a:lnTo>
                    <a:pt x="112" y="43"/>
                  </a:lnTo>
                  <a:lnTo>
                    <a:pt x="102" y="50"/>
                  </a:lnTo>
                  <a:lnTo>
                    <a:pt x="93" y="57"/>
                  </a:lnTo>
                  <a:lnTo>
                    <a:pt x="83" y="66"/>
                  </a:lnTo>
                  <a:lnTo>
                    <a:pt x="75" y="75"/>
                  </a:lnTo>
                  <a:lnTo>
                    <a:pt x="66" y="83"/>
                  </a:lnTo>
                  <a:lnTo>
                    <a:pt x="59" y="92"/>
                  </a:lnTo>
                  <a:lnTo>
                    <a:pt x="51" y="102"/>
                  </a:lnTo>
                  <a:lnTo>
                    <a:pt x="43" y="112"/>
                  </a:lnTo>
                  <a:lnTo>
                    <a:pt x="37" y="122"/>
                  </a:lnTo>
                  <a:lnTo>
                    <a:pt x="31" y="132"/>
                  </a:lnTo>
                  <a:lnTo>
                    <a:pt x="25" y="144"/>
                  </a:lnTo>
                  <a:lnTo>
                    <a:pt x="20" y="155"/>
                  </a:lnTo>
                  <a:lnTo>
                    <a:pt x="16" y="166"/>
                  </a:lnTo>
                  <a:lnTo>
                    <a:pt x="12" y="178"/>
                  </a:lnTo>
                  <a:lnTo>
                    <a:pt x="8" y="190"/>
                  </a:lnTo>
                  <a:lnTo>
                    <a:pt x="6" y="202"/>
                  </a:lnTo>
                  <a:lnTo>
                    <a:pt x="3" y="214"/>
                  </a:lnTo>
                  <a:lnTo>
                    <a:pt x="2" y="228"/>
                  </a:lnTo>
                  <a:lnTo>
                    <a:pt x="1" y="241"/>
                  </a:lnTo>
                  <a:lnTo>
                    <a:pt x="0" y="253"/>
                  </a:lnTo>
                  <a:lnTo>
                    <a:pt x="1" y="266"/>
                  </a:lnTo>
                  <a:lnTo>
                    <a:pt x="2" y="279"/>
                  </a:lnTo>
                  <a:lnTo>
                    <a:pt x="3" y="292"/>
                  </a:lnTo>
                  <a:lnTo>
                    <a:pt x="6" y="304"/>
                  </a:lnTo>
                  <a:lnTo>
                    <a:pt x="8" y="317"/>
                  </a:lnTo>
                  <a:lnTo>
                    <a:pt x="12" y="329"/>
                  </a:lnTo>
                  <a:lnTo>
                    <a:pt x="16" y="341"/>
                  </a:lnTo>
                  <a:lnTo>
                    <a:pt x="20" y="352"/>
                  </a:lnTo>
                  <a:lnTo>
                    <a:pt x="25" y="363"/>
                  </a:lnTo>
                  <a:lnTo>
                    <a:pt x="31" y="374"/>
                  </a:lnTo>
                  <a:lnTo>
                    <a:pt x="37" y="384"/>
                  </a:lnTo>
                  <a:lnTo>
                    <a:pt x="43" y="395"/>
                  </a:lnTo>
                  <a:lnTo>
                    <a:pt x="51" y="405"/>
                  </a:lnTo>
                  <a:lnTo>
                    <a:pt x="59" y="415"/>
                  </a:lnTo>
                  <a:lnTo>
                    <a:pt x="66" y="424"/>
                  </a:lnTo>
                  <a:lnTo>
                    <a:pt x="75" y="432"/>
                  </a:lnTo>
                  <a:lnTo>
                    <a:pt x="83" y="441"/>
                  </a:lnTo>
                  <a:lnTo>
                    <a:pt x="93" y="449"/>
                  </a:lnTo>
                  <a:lnTo>
                    <a:pt x="102" y="456"/>
                  </a:lnTo>
                  <a:lnTo>
                    <a:pt x="112" y="463"/>
                  </a:lnTo>
                  <a:lnTo>
                    <a:pt x="122" y="470"/>
                  </a:lnTo>
                  <a:lnTo>
                    <a:pt x="133" y="477"/>
                  </a:lnTo>
                  <a:lnTo>
                    <a:pt x="144" y="482"/>
                  </a:lnTo>
                  <a:lnTo>
                    <a:pt x="155" y="487"/>
                  </a:lnTo>
                  <a:lnTo>
                    <a:pt x="167" y="492"/>
                  </a:lnTo>
                  <a:lnTo>
                    <a:pt x="178" y="495"/>
                  </a:lnTo>
                  <a:lnTo>
                    <a:pt x="190" y="499"/>
                  </a:lnTo>
                  <a:lnTo>
                    <a:pt x="202" y="502"/>
                  </a:lnTo>
                  <a:lnTo>
                    <a:pt x="216" y="504"/>
                  </a:lnTo>
                  <a:lnTo>
                    <a:pt x="228" y="505"/>
                  </a:lnTo>
                  <a:lnTo>
                    <a:pt x="241" y="506"/>
                  </a:lnTo>
                  <a:lnTo>
                    <a:pt x="254" y="507"/>
                  </a:lnTo>
                  <a:lnTo>
                    <a:pt x="267" y="506"/>
                  </a:lnTo>
                  <a:lnTo>
                    <a:pt x="279" y="505"/>
                  </a:lnTo>
                  <a:lnTo>
                    <a:pt x="293" y="504"/>
                  </a:lnTo>
                  <a:lnTo>
                    <a:pt x="305" y="502"/>
                  </a:lnTo>
                  <a:lnTo>
                    <a:pt x="317" y="499"/>
                  </a:lnTo>
                  <a:lnTo>
                    <a:pt x="329" y="495"/>
                  </a:lnTo>
                  <a:lnTo>
                    <a:pt x="341" y="492"/>
                  </a:lnTo>
                  <a:lnTo>
                    <a:pt x="352" y="487"/>
                  </a:lnTo>
                  <a:lnTo>
                    <a:pt x="363" y="482"/>
                  </a:lnTo>
                  <a:lnTo>
                    <a:pt x="375" y="477"/>
                  </a:lnTo>
                  <a:lnTo>
                    <a:pt x="385" y="470"/>
                  </a:lnTo>
                  <a:lnTo>
                    <a:pt x="396" y="463"/>
                  </a:lnTo>
                  <a:lnTo>
                    <a:pt x="405" y="456"/>
                  </a:lnTo>
                  <a:lnTo>
                    <a:pt x="415" y="449"/>
                  </a:lnTo>
                  <a:lnTo>
                    <a:pt x="424" y="441"/>
                  </a:lnTo>
                  <a:lnTo>
                    <a:pt x="433" y="432"/>
                  </a:lnTo>
                  <a:lnTo>
                    <a:pt x="441" y="424"/>
                  </a:lnTo>
                  <a:lnTo>
                    <a:pt x="449" y="415"/>
                  </a:lnTo>
                  <a:lnTo>
                    <a:pt x="457" y="405"/>
                  </a:lnTo>
                  <a:lnTo>
                    <a:pt x="464" y="395"/>
                  </a:lnTo>
                  <a:lnTo>
                    <a:pt x="471" y="384"/>
                  </a:lnTo>
                  <a:lnTo>
                    <a:pt x="477" y="374"/>
                  </a:lnTo>
                  <a:lnTo>
                    <a:pt x="482" y="363"/>
                  </a:lnTo>
                  <a:lnTo>
                    <a:pt x="487" y="352"/>
                  </a:lnTo>
                  <a:lnTo>
                    <a:pt x="492" y="341"/>
                  </a:lnTo>
                  <a:lnTo>
                    <a:pt x="496" y="329"/>
                  </a:lnTo>
                  <a:lnTo>
                    <a:pt x="499" y="317"/>
                  </a:lnTo>
                  <a:lnTo>
                    <a:pt x="502" y="304"/>
                  </a:lnTo>
                  <a:lnTo>
                    <a:pt x="504" y="292"/>
                  </a:lnTo>
                  <a:lnTo>
                    <a:pt x="506" y="279"/>
                  </a:lnTo>
                  <a:lnTo>
                    <a:pt x="507" y="266"/>
                  </a:lnTo>
                  <a:lnTo>
                    <a:pt x="507" y="253"/>
                  </a:lnTo>
                  <a:close/>
                  <a:moveTo>
                    <a:pt x="457" y="253"/>
                  </a:moveTo>
                  <a:lnTo>
                    <a:pt x="457" y="264"/>
                  </a:lnTo>
                  <a:lnTo>
                    <a:pt x="456" y="274"/>
                  </a:lnTo>
                  <a:lnTo>
                    <a:pt x="455" y="284"/>
                  </a:lnTo>
                  <a:lnTo>
                    <a:pt x="453" y="294"/>
                  </a:lnTo>
                  <a:lnTo>
                    <a:pt x="447" y="314"/>
                  </a:lnTo>
                  <a:lnTo>
                    <a:pt x="440" y="332"/>
                  </a:lnTo>
                  <a:lnTo>
                    <a:pt x="432" y="350"/>
                  </a:lnTo>
                  <a:lnTo>
                    <a:pt x="422" y="366"/>
                  </a:lnTo>
                  <a:lnTo>
                    <a:pt x="410" y="382"/>
                  </a:lnTo>
                  <a:lnTo>
                    <a:pt x="397" y="397"/>
                  </a:lnTo>
                  <a:lnTo>
                    <a:pt x="383" y="410"/>
                  </a:lnTo>
                  <a:lnTo>
                    <a:pt x="367" y="421"/>
                  </a:lnTo>
                  <a:lnTo>
                    <a:pt x="350" y="432"/>
                  </a:lnTo>
                  <a:lnTo>
                    <a:pt x="333" y="440"/>
                  </a:lnTo>
                  <a:lnTo>
                    <a:pt x="314" y="447"/>
                  </a:lnTo>
                  <a:lnTo>
                    <a:pt x="295" y="452"/>
                  </a:lnTo>
                  <a:lnTo>
                    <a:pt x="284" y="453"/>
                  </a:lnTo>
                  <a:lnTo>
                    <a:pt x="274" y="455"/>
                  </a:lnTo>
                  <a:lnTo>
                    <a:pt x="264" y="455"/>
                  </a:lnTo>
                  <a:lnTo>
                    <a:pt x="254" y="456"/>
                  </a:lnTo>
                  <a:lnTo>
                    <a:pt x="243" y="455"/>
                  </a:lnTo>
                  <a:lnTo>
                    <a:pt x="233" y="455"/>
                  </a:lnTo>
                  <a:lnTo>
                    <a:pt x="223" y="453"/>
                  </a:lnTo>
                  <a:lnTo>
                    <a:pt x="213" y="452"/>
                  </a:lnTo>
                  <a:lnTo>
                    <a:pt x="193" y="447"/>
                  </a:lnTo>
                  <a:lnTo>
                    <a:pt x="175" y="440"/>
                  </a:lnTo>
                  <a:lnTo>
                    <a:pt x="157" y="432"/>
                  </a:lnTo>
                  <a:lnTo>
                    <a:pt x="141" y="421"/>
                  </a:lnTo>
                  <a:lnTo>
                    <a:pt x="124" y="410"/>
                  </a:lnTo>
                  <a:lnTo>
                    <a:pt x="110" y="397"/>
                  </a:lnTo>
                  <a:lnTo>
                    <a:pt x="97" y="382"/>
                  </a:lnTo>
                  <a:lnTo>
                    <a:pt x="86" y="366"/>
                  </a:lnTo>
                  <a:lnTo>
                    <a:pt x="76" y="350"/>
                  </a:lnTo>
                  <a:lnTo>
                    <a:pt x="67" y="332"/>
                  </a:lnTo>
                  <a:lnTo>
                    <a:pt x="61" y="314"/>
                  </a:lnTo>
                  <a:lnTo>
                    <a:pt x="56" y="294"/>
                  </a:lnTo>
                  <a:lnTo>
                    <a:pt x="54" y="284"/>
                  </a:lnTo>
                  <a:lnTo>
                    <a:pt x="53" y="274"/>
                  </a:lnTo>
                  <a:lnTo>
                    <a:pt x="52" y="264"/>
                  </a:lnTo>
                  <a:lnTo>
                    <a:pt x="52" y="253"/>
                  </a:lnTo>
                  <a:lnTo>
                    <a:pt x="52" y="243"/>
                  </a:lnTo>
                  <a:lnTo>
                    <a:pt x="53" y="233"/>
                  </a:lnTo>
                  <a:lnTo>
                    <a:pt x="54" y="222"/>
                  </a:lnTo>
                  <a:lnTo>
                    <a:pt x="56" y="212"/>
                  </a:lnTo>
                  <a:lnTo>
                    <a:pt x="61" y="193"/>
                  </a:lnTo>
                  <a:lnTo>
                    <a:pt x="67" y="175"/>
                  </a:lnTo>
                  <a:lnTo>
                    <a:pt x="76" y="157"/>
                  </a:lnTo>
                  <a:lnTo>
                    <a:pt x="86" y="140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7"/>
                  </a:lnTo>
                  <a:lnTo>
                    <a:pt x="141" y="85"/>
                  </a:lnTo>
                  <a:lnTo>
                    <a:pt x="157" y="75"/>
                  </a:lnTo>
                  <a:lnTo>
                    <a:pt x="175" y="67"/>
                  </a:lnTo>
                  <a:lnTo>
                    <a:pt x="193" y="60"/>
                  </a:lnTo>
                  <a:lnTo>
                    <a:pt x="213" y="54"/>
                  </a:lnTo>
                  <a:lnTo>
                    <a:pt x="223" y="53"/>
                  </a:lnTo>
                  <a:lnTo>
                    <a:pt x="233" y="51"/>
                  </a:lnTo>
                  <a:lnTo>
                    <a:pt x="243" y="51"/>
                  </a:lnTo>
                  <a:lnTo>
                    <a:pt x="254" y="50"/>
                  </a:lnTo>
                  <a:lnTo>
                    <a:pt x="264" y="51"/>
                  </a:lnTo>
                  <a:lnTo>
                    <a:pt x="274" y="51"/>
                  </a:lnTo>
                  <a:lnTo>
                    <a:pt x="284" y="53"/>
                  </a:lnTo>
                  <a:lnTo>
                    <a:pt x="295" y="54"/>
                  </a:lnTo>
                  <a:lnTo>
                    <a:pt x="314" y="60"/>
                  </a:lnTo>
                  <a:lnTo>
                    <a:pt x="333" y="67"/>
                  </a:lnTo>
                  <a:lnTo>
                    <a:pt x="350" y="75"/>
                  </a:lnTo>
                  <a:lnTo>
                    <a:pt x="367" y="85"/>
                  </a:lnTo>
                  <a:lnTo>
                    <a:pt x="383" y="97"/>
                  </a:lnTo>
                  <a:lnTo>
                    <a:pt x="397" y="110"/>
                  </a:lnTo>
                  <a:lnTo>
                    <a:pt x="410" y="124"/>
                  </a:lnTo>
                  <a:lnTo>
                    <a:pt x="422" y="140"/>
                  </a:lnTo>
                  <a:lnTo>
                    <a:pt x="432" y="157"/>
                  </a:lnTo>
                  <a:lnTo>
                    <a:pt x="440" y="175"/>
                  </a:lnTo>
                  <a:lnTo>
                    <a:pt x="447" y="193"/>
                  </a:lnTo>
                  <a:lnTo>
                    <a:pt x="453" y="212"/>
                  </a:lnTo>
                  <a:lnTo>
                    <a:pt x="455" y="222"/>
                  </a:lnTo>
                  <a:lnTo>
                    <a:pt x="456" y="233"/>
                  </a:lnTo>
                  <a:lnTo>
                    <a:pt x="457" y="243"/>
                  </a:lnTo>
                  <a:lnTo>
                    <a:pt x="457" y="253"/>
                  </a:lnTo>
                  <a:close/>
                </a:path>
              </a:pathLst>
            </a:custGeom>
            <a:solidFill>
              <a:srgbClr val="C636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59" name="Freeform 1346"/>
            <p:cNvSpPr>
              <a:spLocks noEditPoints="1"/>
            </p:cNvSpPr>
            <p:nvPr/>
          </p:nvSpPr>
          <p:spPr bwMode="auto">
            <a:xfrm>
              <a:off x="4506" y="3129"/>
              <a:ext cx="152" cy="153"/>
            </a:xfrm>
            <a:custGeom>
              <a:avLst/>
              <a:gdLst>
                <a:gd name="T0" fmla="*/ 0 w 457"/>
                <a:gd name="T1" fmla="*/ 0 h 457"/>
                <a:gd name="T2" fmla="*/ 0 w 457"/>
                <a:gd name="T3" fmla="*/ 0 h 457"/>
                <a:gd name="T4" fmla="*/ 0 w 457"/>
                <a:gd name="T5" fmla="*/ 0 h 457"/>
                <a:gd name="T6" fmla="*/ 0 w 457"/>
                <a:gd name="T7" fmla="*/ 0 h 457"/>
                <a:gd name="T8" fmla="*/ 0 w 457"/>
                <a:gd name="T9" fmla="*/ 0 h 457"/>
                <a:gd name="T10" fmla="*/ 0 w 457"/>
                <a:gd name="T11" fmla="*/ 0 h 457"/>
                <a:gd name="T12" fmla="*/ 0 w 457"/>
                <a:gd name="T13" fmla="*/ 0 h 457"/>
                <a:gd name="T14" fmla="*/ 0 w 457"/>
                <a:gd name="T15" fmla="*/ 0 h 457"/>
                <a:gd name="T16" fmla="*/ 0 w 457"/>
                <a:gd name="T17" fmla="*/ 0 h 457"/>
                <a:gd name="T18" fmla="*/ 0 w 457"/>
                <a:gd name="T19" fmla="*/ 0 h 457"/>
                <a:gd name="T20" fmla="*/ 0 w 457"/>
                <a:gd name="T21" fmla="*/ 0 h 457"/>
                <a:gd name="T22" fmla="*/ 0 w 457"/>
                <a:gd name="T23" fmla="*/ 0 h 457"/>
                <a:gd name="T24" fmla="*/ 0 w 457"/>
                <a:gd name="T25" fmla="*/ 0 h 457"/>
                <a:gd name="T26" fmla="*/ 0 w 457"/>
                <a:gd name="T27" fmla="*/ 0 h 457"/>
                <a:gd name="T28" fmla="*/ 0 w 457"/>
                <a:gd name="T29" fmla="*/ 0 h 457"/>
                <a:gd name="T30" fmla="*/ 0 w 457"/>
                <a:gd name="T31" fmla="*/ 0 h 457"/>
                <a:gd name="T32" fmla="*/ 0 w 457"/>
                <a:gd name="T33" fmla="*/ 0 h 457"/>
                <a:gd name="T34" fmla="*/ 0 w 457"/>
                <a:gd name="T35" fmla="*/ 0 h 457"/>
                <a:gd name="T36" fmla="*/ 0 w 457"/>
                <a:gd name="T37" fmla="*/ 0 h 457"/>
                <a:gd name="T38" fmla="*/ 0 w 457"/>
                <a:gd name="T39" fmla="*/ 0 h 457"/>
                <a:gd name="T40" fmla="*/ 0 w 457"/>
                <a:gd name="T41" fmla="*/ 0 h 457"/>
                <a:gd name="T42" fmla="*/ 0 w 457"/>
                <a:gd name="T43" fmla="*/ 0 h 457"/>
                <a:gd name="T44" fmla="*/ 0 w 457"/>
                <a:gd name="T45" fmla="*/ 0 h 457"/>
                <a:gd name="T46" fmla="*/ 0 w 457"/>
                <a:gd name="T47" fmla="*/ 0 h 457"/>
                <a:gd name="T48" fmla="*/ 0 w 457"/>
                <a:gd name="T49" fmla="*/ 0 h 457"/>
                <a:gd name="T50" fmla="*/ 0 w 457"/>
                <a:gd name="T51" fmla="*/ 0 h 457"/>
                <a:gd name="T52" fmla="*/ 0 w 457"/>
                <a:gd name="T53" fmla="*/ 0 h 457"/>
                <a:gd name="T54" fmla="*/ 0 w 457"/>
                <a:gd name="T55" fmla="*/ 0 h 457"/>
                <a:gd name="T56" fmla="*/ 0 w 457"/>
                <a:gd name="T57" fmla="*/ 0 h 457"/>
                <a:gd name="T58" fmla="*/ 0 w 457"/>
                <a:gd name="T59" fmla="*/ 0 h 457"/>
                <a:gd name="T60" fmla="*/ 0 w 457"/>
                <a:gd name="T61" fmla="*/ 0 h 457"/>
                <a:gd name="T62" fmla="*/ 0 w 457"/>
                <a:gd name="T63" fmla="*/ 0 h 457"/>
                <a:gd name="T64" fmla="*/ 0 w 457"/>
                <a:gd name="T65" fmla="*/ 0 h 457"/>
                <a:gd name="T66" fmla="*/ 0 w 457"/>
                <a:gd name="T67" fmla="*/ 0 h 457"/>
                <a:gd name="T68" fmla="*/ 0 w 457"/>
                <a:gd name="T69" fmla="*/ 0 h 457"/>
                <a:gd name="T70" fmla="*/ 0 w 457"/>
                <a:gd name="T71" fmla="*/ 0 h 457"/>
                <a:gd name="T72" fmla="*/ 0 w 457"/>
                <a:gd name="T73" fmla="*/ 0 h 457"/>
                <a:gd name="T74" fmla="*/ 0 w 457"/>
                <a:gd name="T75" fmla="*/ 0 h 457"/>
                <a:gd name="T76" fmla="*/ 0 w 457"/>
                <a:gd name="T77" fmla="*/ 0 h 457"/>
                <a:gd name="T78" fmla="*/ 0 w 457"/>
                <a:gd name="T79" fmla="*/ 0 h 457"/>
                <a:gd name="T80" fmla="*/ 0 w 457"/>
                <a:gd name="T81" fmla="*/ 0 h 457"/>
                <a:gd name="T82" fmla="*/ 0 w 457"/>
                <a:gd name="T83" fmla="*/ 0 h 457"/>
                <a:gd name="T84" fmla="*/ 0 w 457"/>
                <a:gd name="T85" fmla="*/ 0 h 457"/>
                <a:gd name="T86" fmla="*/ 0 w 457"/>
                <a:gd name="T87" fmla="*/ 0 h 457"/>
                <a:gd name="T88" fmla="*/ 0 w 457"/>
                <a:gd name="T89" fmla="*/ 0 h 457"/>
                <a:gd name="T90" fmla="*/ 0 w 457"/>
                <a:gd name="T91" fmla="*/ 0 h 457"/>
                <a:gd name="T92" fmla="*/ 0 w 457"/>
                <a:gd name="T93" fmla="*/ 0 h 457"/>
                <a:gd name="T94" fmla="*/ 0 w 457"/>
                <a:gd name="T95" fmla="*/ 0 h 4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57"/>
                <a:gd name="T145" fmla="*/ 0 h 457"/>
                <a:gd name="T146" fmla="*/ 457 w 457"/>
                <a:gd name="T147" fmla="*/ 457 h 4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57" h="457">
                  <a:moveTo>
                    <a:pt x="457" y="228"/>
                  </a:moveTo>
                  <a:lnTo>
                    <a:pt x="457" y="217"/>
                  </a:lnTo>
                  <a:lnTo>
                    <a:pt x="456" y="205"/>
                  </a:lnTo>
                  <a:lnTo>
                    <a:pt x="454" y="193"/>
                  </a:lnTo>
                  <a:lnTo>
                    <a:pt x="452" y="182"/>
                  </a:lnTo>
                  <a:lnTo>
                    <a:pt x="450" y="171"/>
                  </a:lnTo>
                  <a:lnTo>
                    <a:pt x="447" y="161"/>
                  </a:lnTo>
                  <a:lnTo>
                    <a:pt x="443" y="150"/>
                  </a:lnTo>
                  <a:lnTo>
                    <a:pt x="439" y="140"/>
                  </a:lnTo>
                  <a:lnTo>
                    <a:pt x="435" y="130"/>
                  </a:lnTo>
                  <a:lnTo>
                    <a:pt x="430" y="120"/>
                  </a:lnTo>
                  <a:lnTo>
                    <a:pt x="423" y="110"/>
                  </a:lnTo>
                  <a:lnTo>
                    <a:pt x="417" y="101"/>
                  </a:lnTo>
                  <a:lnTo>
                    <a:pt x="411" y="92"/>
                  </a:lnTo>
                  <a:lnTo>
                    <a:pt x="404" y="83"/>
                  </a:lnTo>
                  <a:lnTo>
                    <a:pt x="397" y="75"/>
                  </a:lnTo>
                  <a:lnTo>
                    <a:pt x="390" y="67"/>
                  </a:lnTo>
                  <a:lnTo>
                    <a:pt x="382" y="60"/>
                  </a:lnTo>
                  <a:lnTo>
                    <a:pt x="374" y="53"/>
                  </a:lnTo>
                  <a:lnTo>
                    <a:pt x="365" y="46"/>
                  </a:lnTo>
                  <a:lnTo>
                    <a:pt x="357" y="40"/>
                  </a:lnTo>
                  <a:lnTo>
                    <a:pt x="347" y="33"/>
                  </a:lnTo>
                  <a:lnTo>
                    <a:pt x="337" y="27"/>
                  </a:lnTo>
                  <a:lnTo>
                    <a:pt x="327" y="22"/>
                  </a:lnTo>
                  <a:lnTo>
                    <a:pt x="317" y="18"/>
                  </a:lnTo>
                  <a:lnTo>
                    <a:pt x="307" y="14"/>
                  </a:lnTo>
                  <a:lnTo>
                    <a:pt x="297" y="10"/>
                  </a:lnTo>
                  <a:lnTo>
                    <a:pt x="286" y="7"/>
                  </a:lnTo>
                  <a:lnTo>
                    <a:pt x="275" y="5"/>
                  </a:lnTo>
                  <a:lnTo>
                    <a:pt x="263" y="3"/>
                  </a:lnTo>
                  <a:lnTo>
                    <a:pt x="252" y="1"/>
                  </a:lnTo>
                  <a:lnTo>
                    <a:pt x="240" y="1"/>
                  </a:lnTo>
                  <a:lnTo>
                    <a:pt x="229" y="0"/>
                  </a:lnTo>
                  <a:lnTo>
                    <a:pt x="217" y="1"/>
                  </a:lnTo>
                  <a:lnTo>
                    <a:pt x="206" y="1"/>
                  </a:lnTo>
                  <a:lnTo>
                    <a:pt x="194" y="3"/>
                  </a:lnTo>
                  <a:lnTo>
                    <a:pt x="182" y="5"/>
                  </a:lnTo>
                  <a:lnTo>
                    <a:pt x="171" y="7"/>
                  </a:lnTo>
                  <a:lnTo>
                    <a:pt x="161" y="10"/>
                  </a:lnTo>
                  <a:lnTo>
                    <a:pt x="150" y="14"/>
                  </a:lnTo>
                  <a:lnTo>
                    <a:pt x="140" y="18"/>
                  </a:lnTo>
                  <a:lnTo>
                    <a:pt x="130" y="22"/>
                  </a:lnTo>
                  <a:lnTo>
                    <a:pt x="120" y="27"/>
                  </a:lnTo>
                  <a:lnTo>
                    <a:pt x="111" y="33"/>
                  </a:lnTo>
                  <a:lnTo>
                    <a:pt x="101" y="40"/>
                  </a:lnTo>
                  <a:lnTo>
                    <a:pt x="92" y="46"/>
                  </a:lnTo>
                  <a:lnTo>
                    <a:pt x="83" y="53"/>
                  </a:lnTo>
                  <a:lnTo>
                    <a:pt x="75" y="60"/>
                  </a:lnTo>
                  <a:lnTo>
                    <a:pt x="67" y="67"/>
                  </a:lnTo>
                  <a:lnTo>
                    <a:pt x="60" y="75"/>
                  </a:lnTo>
                  <a:lnTo>
                    <a:pt x="53" y="83"/>
                  </a:lnTo>
                  <a:lnTo>
                    <a:pt x="46" y="92"/>
                  </a:lnTo>
                  <a:lnTo>
                    <a:pt x="40" y="101"/>
                  </a:lnTo>
                  <a:lnTo>
                    <a:pt x="34" y="110"/>
                  </a:lnTo>
                  <a:lnTo>
                    <a:pt x="29" y="120"/>
                  </a:lnTo>
                  <a:lnTo>
                    <a:pt x="24" y="130"/>
                  </a:lnTo>
                  <a:lnTo>
                    <a:pt x="18" y="140"/>
                  </a:lnTo>
                  <a:lnTo>
                    <a:pt x="14" y="150"/>
                  </a:lnTo>
                  <a:lnTo>
                    <a:pt x="11" y="161"/>
                  </a:lnTo>
                  <a:lnTo>
                    <a:pt x="8" y="171"/>
                  </a:lnTo>
                  <a:lnTo>
                    <a:pt x="5" y="182"/>
                  </a:lnTo>
                  <a:lnTo>
                    <a:pt x="3" y="193"/>
                  </a:lnTo>
                  <a:lnTo>
                    <a:pt x="2" y="205"/>
                  </a:lnTo>
                  <a:lnTo>
                    <a:pt x="1" y="217"/>
                  </a:lnTo>
                  <a:lnTo>
                    <a:pt x="0" y="228"/>
                  </a:lnTo>
                  <a:lnTo>
                    <a:pt x="1" y="240"/>
                  </a:lnTo>
                  <a:lnTo>
                    <a:pt x="2" y="252"/>
                  </a:lnTo>
                  <a:lnTo>
                    <a:pt x="3" y="263"/>
                  </a:lnTo>
                  <a:lnTo>
                    <a:pt x="5" y="274"/>
                  </a:lnTo>
                  <a:lnTo>
                    <a:pt x="8" y="286"/>
                  </a:lnTo>
                  <a:lnTo>
                    <a:pt x="11" y="296"/>
                  </a:lnTo>
                  <a:lnTo>
                    <a:pt x="14" y="307"/>
                  </a:lnTo>
                  <a:lnTo>
                    <a:pt x="18" y="317"/>
                  </a:lnTo>
                  <a:lnTo>
                    <a:pt x="24" y="327"/>
                  </a:lnTo>
                  <a:lnTo>
                    <a:pt x="29" y="337"/>
                  </a:lnTo>
                  <a:lnTo>
                    <a:pt x="34" y="346"/>
                  </a:lnTo>
                  <a:lnTo>
                    <a:pt x="40" y="355"/>
                  </a:lnTo>
                  <a:lnTo>
                    <a:pt x="46" y="364"/>
                  </a:lnTo>
                  <a:lnTo>
                    <a:pt x="53" y="374"/>
                  </a:lnTo>
                  <a:lnTo>
                    <a:pt x="60" y="382"/>
                  </a:lnTo>
                  <a:lnTo>
                    <a:pt x="67" y="390"/>
                  </a:lnTo>
                  <a:lnTo>
                    <a:pt x="75" y="397"/>
                  </a:lnTo>
                  <a:lnTo>
                    <a:pt x="83" y="404"/>
                  </a:lnTo>
                  <a:lnTo>
                    <a:pt x="92" y="411"/>
                  </a:lnTo>
                  <a:lnTo>
                    <a:pt x="101" y="417"/>
                  </a:lnTo>
                  <a:lnTo>
                    <a:pt x="111" y="423"/>
                  </a:lnTo>
                  <a:lnTo>
                    <a:pt x="120" y="429"/>
                  </a:lnTo>
                  <a:lnTo>
                    <a:pt x="130" y="433"/>
                  </a:lnTo>
                  <a:lnTo>
                    <a:pt x="140" y="438"/>
                  </a:lnTo>
                  <a:lnTo>
                    <a:pt x="150" y="442"/>
                  </a:lnTo>
                  <a:lnTo>
                    <a:pt x="161" y="446"/>
                  </a:lnTo>
                  <a:lnTo>
                    <a:pt x="171" y="450"/>
                  </a:lnTo>
                  <a:lnTo>
                    <a:pt x="182" y="452"/>
                  </a:lnTo>
                  <a:lnTo>
                    <a:pt x="194" y="454"/>
                  </a:lnTo>
                  <a:lnTo>
                    <a:pt x="206" y="456"/>
                  </a:lnTo>
                  <a:lnTo>
                    <a:pt x="217" y="456"/>
                  </a:lnTo>
                  <a:lnTo>
                    <a:pt x="229" y="457"/>
                  </a:lnTo>
                  <a:lnTo>
                    <a:pt x="240" y="456"/>
                  </a:lnTo>
                  <a:lnTo>
                    <a:pt x="252" y="456"/>
                  </a:lnTo>
                  <a:lnTo>
                    <a:pt x="263" y="454"/>
                  </a:lnTo>
                  <a:lnTo>
                    <a:pt x="275" y="452"/>
                  </a:lnTo>
                  <a:lnTo>
                    <a:pt x="286" y="450"/>
                  </a:lnTo>
                  <a:lnTo>
                    <a:pt x="297" y="446"/>
                  </a:lnTo>
                  <a:lnTo>
                    <a:pt x="307" y="442"/>
                  </a:lnTo>
                  <a:lnTo>
                    <a:pt x="317" y="438"/>
                  </a:lnTo>
                  <a:lnTo>
                    <a:pt x="327" y="433"/>
                  </a:lnTo>
                  <a:lnTo>
                    <a:pt x="337" y="429"/>
                  </a:lnTo>
                  <a:lnTo>
                    <a:pt x="347" y="423"/>
                  </a:lnTo>
                  <a:lnTo>
                    <a:pt x="357" y="417"/>
                  </a:lnTo>
                  <a:lnTo>
                    <a:pt x="365" y="411"/>
                  </a:lnTo>
                  <a:lnTo>
                    <a:pt x="374" y="404"/>
                  </a:lnTo>
                  <a:lnTo>
                    <a:pt x="382" y="397"/>
                  </a:lnTo>
                  <a:lnTo>
                    <a:pt x="390" y="390"/>
                  </a:lnTo>
                  <a:lnTo>
                    <a:pt x="397" y="382"/>
                  </a:lnTo>
                  <a:lnTo>
                    <a:pt x="404" y="374"/>
                  </a:lnTo>
                  <a:lnTo>
                    <a:pt x="411" y="364"/>
                  </a:lnTo>
                  <a:lnTo>
                    <a:pt x="417" y="355"/>
                  </a:lnTo>
                  <a:lnTo>
                    <a:pt x="423" y="346"/>
                  </a:lnTo>
                  <a:lnTo>
                    <a:pt x="430" y="337"/>
                  </a:lnTo>
                  <a:lnTo>
                    <a:pt x="435" y="327"/>
                  </a:lnTo>
                  <a:lnTo>
                    <a:pt x="439" y="317"/>
                  </a:lnTo>
                  <a:lnTo>
                    <a:pt x="443" y="307"/>
                  </a:lnTo>
                  <a:lnTo>
                    <a:pt x="447" y="296"/>
                  </a:lnTo>
                  <a:lnTo>
                    <a:pt x="450" y="286"/>
                  </a:lnTo>
                  <a:lnTo>
                    <a:pt x="452" y="274"/>
                  </a:lnTo>
                  <a:lnTo>
                    <a:pt x="454" y="263"/>
                  </a:lnTo>
                  <a:lnTo>
                    <a:pt x="456" y="252"/>
                  </a:lnTo>
                  <a:lnTo>
                    <a:pt x="457" y="240"/>
                  </a:lnTo>
                  <a:lnTo>
                    <a:pt x="457" y="228"/>
                  </a:lnTo>
                  <a:close/>
                  <a:moveTo>
                    <a:pt x="406" y="228"/>
                  </a:moveTo>
                  <a:lnTo>
                    <a:pt x="405" y="246"/>
                  </a:lnTo>
                  <a:lnTo>
                    <a:pt x="402" y="264"/>
                  </a:lnTo>
                  <a:lnTo>
                    <a:pt x="398" y="281"/>
                  </a:lnTo>
                  <a:lnTo>
                    <a:pt x="392" y="298"/>
                  </a:lnTo>
                  <a:lnTo>
                    <a:pt x="385" y="313"/>
                  </a:lnTo>
                  <a:lnTo>
                    <a:pt x="376" y="327"/>
                  </a:lnTo>
                  <a:lnTo>
                    <a:pt x="366" y="341"/>
                  </a:lnTo>
                  <a:lnTo>
                    <a:pt x="355" y="353"/>
                  </a:lnTo>
                  <a:lnTo>
                    <a:pt x="341" y="366"/>
                  </a:lnTo>
                  <a:lnTo>
                    <a:pt x="328" y="376"/>
                  </a:lnTo>
                  <a:lnTo>
                    <a:pt x="313" y="385"/>
                  </a:lnTo>
                  <a:lnTo>
                    <a:pt x="298" y="392"/>
                  </a:lnTo>
                  <a:lnTo>
                    <a:pt x="282" y="398"/>
                  </a:lnTo>
                  <a:lnTo>
                    <a:pt x="264" y="402"/>
                  </a:lnTo>
                  <a:lnTo>
                    <a:pt x="247" y="405"/>
                  </a:lnTo>
                  <a:lnTo>
                    <a:pt x="229" y="406"/>
                  </a:lnTo>
                  <a:lnTo>
                    <a:pt x="211" y="405"/>
                  </a:lnTo>
                  <a:lnTo>
                    <a:pt x="193" y="402"/>
                  </a:lnTo>
                  <a:lnTo>
                    <a:pt x="176" y="398"/>
                  </a:lnTo>
                  <a:lnTo>
                    <a:pt x="160" y="392"/>
                  </a:lnTo>
                  <a:lnTo>
                    <a:pt x="144" y="385"/>
                  </a:lnTo>
                  <a:lnTo>
                    <a:pt x="130" y="376"/>
                  </a:lnTo>
                  <a:lnTo>
                    <a:pt x="116" y="366"/>
                  </a:lnTo>
                  <a:lnTo>
                    <a:pt x="104" y="353"/>
                  </a:lnTo>
                  <a:lnTo>
                    <a:pt x="92" y="341"/>
                  </a:lnTo>
                  <a:lnTo>
                    <a:pt x="81" y="327"/>
                  </a:lnTo>
                  <a:lnTo>
                    <a:pt x="73" y="313"/>
                  </a:lnTo>
                  <a:lnTo>
                    <a:pt x="65" y="298"/>
                  </a:lnTo>
                  <a:lnTo>
                    <a:pt x="59" y="281"/>
                  </a:lnTo>
                  <a:lnTo>
                    <a:pt x="55" y="264"/>
                  </a:lnTo>
                  <a:lnTo>
                    <a:pt x="52" y="246"/>
                  </a:lnTo>
                  <a:lnTo>
                    <a:pt x="52" y="228"/>
                  </a:lnTo>
                  <a:lnTo>
                    <a:pt x="52" y="211"/>
                  </a:lnTo>
                  <a:lnTo>
                    <a:pt x="55" y="192"/>
                  </a:lnTo>
                  <a:lnTo>
                    <a:pt x="59" y="175"/>
                  </a:lnTo>
                  <a:lnTo>
                    <a:pt x="65" y="159"/>
                  </a:lnTo>
                  <a:lnTo>
                    <a:pt x="73" y="144"/>
                  </a:lnTo>
                  <a:lnTo>
                    <a:pt x="81" y="130"/>
                  </a:lnTo>
                  <a:lnTo>
                    <a:pt x="92" y="115"/>
                  </a:lnTo>
                  <a:lnTo>
                    <a:pt x="104" y="103"/>
                  </a:lnTo>
                  <a:lnTo>
                    <a:pt x="116" y="91"/>
                  </a:lnTo>
                  <a:lnTo>
                    <a:pt x="130" y="81"/>
                  </a:lnTo>
                  <a:lnTo>
                    <a:pt x="144" y="72"/>
                  </a:lnTo>
                  <a:lnTo>
                    <a:pt x="160" y="65"/>
                  </a:lnTo>
                  <a:lnTo>
                    <a:pt x="176" y="59"/>
                  </a:lnTo>
                  <a:lnTo>
                    <a:pt x="193" y="55"/>
                  </a:lnTo>
                  <a:lnTo>
                    <a:pt x="211" y="52"/>
                  </a:lnTo>
                  <a:lnTo>
                    <a:pt x="229" y="51"/>
                  </a:lnTo>
                  <a:lnTo>
                    <a:pt x="247" y="52"/>
                  </a:lnTo>
                  <a:lnTo>
                    <a:pt x="264" y="55"/>
                  </a:lnTo>
                  <a:lnTo>
                    <a:pt x="282" y="59"/>
                  </a:lnTo>
                  <a:lnTo>
                    <a:pt x="298" y="65"/>
                  </a:lnTo>
                  <a:lnTo>
                    <a:pt x="313" y="72"/>
                  </a:lnTo>
                  <a:lnTo>
                    <a:pt x="328" y="81"/>
                  </a:lnTo>
                  <a:lnTo>
                    <a:pt x="341" y="91"/>
                  </a:lnTo>
                  <a:lnTo>
                    <a:pt x="355" y="103"/>
                  </a:lnTo>
                  <a:lnTo>
                    <a:pt x="366" y="115"/>
                  </a:lnTo>
                  <a:lnTo>
                    <a:pt x="376" y="130"/>
                  </a:lnTo>
                  <a:lnTo>
                    <a:pt x="385" y="144"/>
                  </a:lnTo>
                  <a:lnTo>
                    <a:pt x="392" y="159"/>
                  </a:lnTo>
                  <a:lnTo>
                    <a:pt x="398" y="175"/>
                  </a:lnTo>
                  <a:lnTo>
                    <a:pt x="402" y="192"/>
                  </a:lnTo>
                  <a:lnTo>
                    <a:pt x="405" y="211"/>
                  </a:lnTo>
                  <a:lnTo>
                    <a:pt x="406" y="228"/>
                  </a:lnTo>
                  <a:close/>
                </a:path>
              </a:pathLst>
            </a:custGeom>
            <a:solidFill>
              <a:srgbClr val="C834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0" name="Freeform 1347"/>
            <p:cNvSpPr>
              <a:spLocks noEditPoints="1"/>
            </p:cNvSpPr>
            <p:nvPr/>
          </p:nvSpPr>
          <p:spPr bwMode="auto">
            <a:xfrm>
              <a:off x="4515" y="3138"/>
              <a:ext cx="135" cy="135"/>
            </a:xfrm>
            <a:custGeom>
              <a:avLst/>
              <a:gdLst>
                <a:gd name="T0" fmla="*/ 0 w 405"/>
                <a:gd name="T1" fmla="*/ 0 h 406"/>
                <a:gd name="T2" fmla="*/ 0 w 405"/>
                <a:gd name="T3" fmla="*/ 0 h 406"/>
                <a:gd name="T4" fmla="*/ 0 w 405"/>
                <a:gd name="T5" fmla="*/ 0 h 406"/>
                <a:gd name="T6" fmla="*/ 0 w 405"/>
                <a:gd name="T7" fmla="*/ 0 h 406"/>
                <a:gd name="T8" fmla="*/ 0 w 405"/>
                <a:gd name="T9" fmla="*/ 0 h 406"/>
                <a:gd name="T10" fmla="*/ 0 w 405"/>
                <a:gd name="T11" fmla="*/ 0 h 406"/>
                <a:gd name="T12" fmla="*/ 0 w 405"/>
                <a:gd name="T13" fmla="*/ 0 h 406"/>
                <a:gd name="T14" fmla="*/ 0 w 405"/>
                <a:gd name="T15" fmla="*/ 0 h 406"/>
                <a:gd name="T16" fmla="*/ 0 w 405"/>
                <a:gd name="T17" fmla="*/ 0 h 406"/>
                <a:gd name="T18" fmla="*/ 0 w 405"/>
                <a:gd name="T19" fmla="*/ 0 h 406"/>
                <a:gd name="T20" fmla="*/ 0 w 405"/>
                <a:gd name="T21" fmla="*/ 0 h 406"/>
                <a:gd name="T22" fmla="*/ 0 w 405"/>
                <a:gd name="T23" fmla="*/ 0 h 406"/>
                <a:gd name="T24" fmla="*/ 0 w 405"/>
                <a:gd name="T25" fmla="*/ 0 h 406"/>
                <a:gd name="T26" fmla="*/ 0 w 405"/>
                <a:gd name="T27" fmla="*/ 0 h 406"/>
                <a:gd name="T28" fmla="*/ 0 w 405"/>
                <a:gd name="T29" fmla="*/ 0 h 406"/>
                <a:gd name="T30" fmla="*/ 0 w 405"/>
                <a:gd name="T31" fmla="*/ 0 h 406"/>
                <a:gd name="T32" fmla="*/ 0 w 405"/>
                <a:gd name="T33" fmla="*/ 0 h 406"/>
                <a:gd name="T34" fmla="*/ 0 w 405"/>
                <a:gd name="T35" fmla="*/ 0 h 406"/>
                <a:gd name="T36" fmla="*/ 0 w 405"/>
                <a:gd name="T37" fmla="*/ 0 h 406"/>
                <a:gd name="T38" fmla="*/ 0 w 405"/>
                <a:gd name="T39" fmla="*/ 0 h 406"/>
                <a:gd name="T40" fmla="*/ 0 w 405"/>
                <a:gd name="T41" fmla="*/ 0 h 406"/>
                <a:gd name="T42" fmla="*/ 0 w 405"/>
                <a:gd name="T43" fmla="*/ 0 h 406"/>
                <a:gd name="T44" fmla="*/ 0 w 405"/>
                <a:gd name="T45" fmla="*/ 0 h 406"/>
                <a:gd name="T46" fmla="*/ 0 w 405"/>
                <a:gd name="T47" fmla="*/ 0 h 406"/>
                <a:gd name="T48" fmla="*/ 0 w 405"/>
                <a:gd name="T49" fmla="*/ 0 h 406"/>
                <a:gd name="T50" fmla="*/ 0 w 405"/>
                <a:gd name="T51" fmla="*/ 0 h 406"/>
                <a:gd name="T52" fmla="*/ 0 w 405"/>
                <a:gd name="T53" fmla="*/ 0 h 406"/>
                <a:gd name="T54" fmla="*/ 0 w 405"/>
                <a:gd name="T55" fmla="*/ 0 h 406"/>
                <a:gd name="T56" fmla="*/ 0 w 405"/>
                <a:gd name="T57" fmla="*/ 0 h 406"/>
                <a:gd name="T58" fmla="*/ 0 w 405"/>
                <a:gd name="T59" fmla="*/ 0 h 406"/>
                <a:gd name="T60" fmla="*/ 0 w 405"/>
                <a:gd name="T61" fmla="*/ 0 h 406"/>
                <a:gd name="T62" fmla="*/ 0 w 405"/>
                <a:gd name="T63" fmla="*/ 0 h 406"/>
                <a:gd name="T64" fmla="*/ 0 w 405"/>
                <a:gd name="T65" fmla="*/ 0 h 406"/>
                <a:gd name="T66" fmla="*/ 0 w 405"/>
                <a:gd name="T67" fmla="*/ 0 h 406"/>
                <a:gd name="T68" fmla="*/ 0 w 405"/>
                <a:gd name="T69" fmla="*/ 0 h 406"/>
                <a:gd name="T70" fmla="*/ 0 w 405"/>
                <a:gd name="T71" fmla="*/ 0 h 406"/>
                <a:gd name="T72" fmla="*/ 0 w 405"/>
                <a:gd name="T73" fmla="*/ 0 h 406"/>
                <a:gd name="T74" fmla="*/ 0 w 405"/>
                <a:gd name="T75" fmla="*/ 0 h 406"/>
                <a:gd name="T76" fmla="*/ 0 w 405"/>
                <a:gd name="T77" fmla="*/ 0 h 406"/>
                <a:gd name="T78" fmla="*/ 0 w 405"/>
                <a:gd name="T79" fmla="*/ 0 h 406"/>
                <a:gd name="T80" fmla="*/ 0 w 405"/>
                <a:gd name="T81" fmla="*/ 0 h 406"/>
                <a:gd name="T82" fmla="*/ 0 w 405"/>
                <a:gd name="T83" fmla="*/ 0 h 406"/>
                <a:gd name="T84" fmla="*/ 0 w 405"/>
                <a:gd name="T85" fmla="*/ 0 h 406"/>
                <a:gd name="T86" fmla="*/ 0 w 405"/>
                <a:gd name="T87" fmla="*/ 0 h 406"/>
                <a:gd name="T88" fmla="*/ 0 w 405"/>
                <a:gd name="T89" fmla="*/ 0 h 406"/>
                <a:gd name="T90" fmla="*/ 0 w 405"/>
                <a:gd name="T91" fmla="*/ 0 h 406"/>
                <a:gd name="T92" fmla="*/ 0 w 405"/>
                <a:gd name="T93" fmla="*/ 0 h 406"/>
                <a:gd name="T94" fmla="*/ 0 w 405"/>
                <a:gd name="T95" fmla="*/ 0 h 4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5"/>
                <a:gd name="T145" fmla="*/ 0 h 406"/>
                <a:gd name="T146" fmla="*/ 405 w 405"/>
                <a:gd name="T147" fmla="*/ 406 h 4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5" h="406">
                  <a:moveTo>
                    <a:pt x="405" y="203"/>
                  </a:moveTo>
                  <a:lnTo>
                    <a:pt x="405" y="193"/>
                  </a:lnTo>
                  <a:lnTo>
                    <a:pt x="404" y="183"/>
                  </a:lnTo>
                  <a:lnTo>
                    <a:pt x="403" y="172"/>
                  </a:lnTo>
                  <a:lnTo>
                    <a:pt x="401" y="162"/>
                  </a:lnTo>
                  <a:lnTo>
                    <a:pt x="395" y="143"/>
                  </a:lnTo>
                  <a:lnTo>
                    <a:pt x="388" y="125"/>
                  </a:lnTo>
                  <a:lnTo>
                    <a:pt x="380" y="107"/>
                  </a:lnTo>
                  <a:lnTo>
                    <a:pt x="370" y="90"/>
                  </a:lnTo>
                  <a:lnTo>
                    <a:pt x="358" y="74"/>
                  </a:lnTo>
                  <a:lnTo>
                    <a:pt x="345" y="60"/>
                  </a:lnTo>
                  <a:lnTo>
                    <a:pt x="331" y="47"/>
                  </a:lnTo>
                  <a:lnTo>
                    <a:pt x="315" y="35"/>
                  </a:lnTo>
                  <a:lnTo>
                    <a:pt x="298" y="25"/>
                  </a:lnTo>
                  <a:lnTo>
                    <a:pt x="281" y="17"/>
                  </a:lnTo>
                  <a:lnTo>
                    <a:pt x="262" y="10"/>
                  </a:lnTo>
                  <a:lnTo>
                    <a:pt x="243" y="4"/>
                  </a:lnTo>
                  <a:lnTo>
                    <a:pt x="232" y="3"/>
                  </a:lnTo>
                  <a:lnTo>
                    <a:pt x="222" y="1"/>
                  </a:lnTo>
                  <a:lnTo>
                    <a:pt x="212" y="1"/>
                  </a:lnTo>
                  <a:lnTo>
                    <a:pt x="202" y="0"/>
                  </a:lnTo>
                  <a:lnTo>
                    <a:pt x="191" y="1"/>
                  </a:lnTo>
                  <a:lnTo>
                    <a:pt x="181" y="1"/>
                  </a:lnTo>
                  <a:lnTo>
                    <a:pt x="171" y="3"/>
                  </a:lnTo>
                  <a:lnTo>
                    <a:pt x="161" y="4"/>
                  </a:lnTo>
                  <a:lnTo>
                    <a:pt x="141" y="10"/>
                  </a:lnTo>
                  <a:lnTo>
                    <a:pt x="123" y="17"/>
                  </a:lnTo>
                  <a:lnTo>
                    <a:pt x="105" y="25"/>
                  </a:lnTo>
                  <a:lnTo>
                    <a:pt x="89" y="35"/>
                  </a:lnTo>
                  <a:lnTo>
                    <a:pt x="72" y="47"/>
                  </a:lnTo>
                  <a:lnTo>
                    <a:pt x="58" y="60"/>
                  </a:lnTo>
                  <a:lnTo>
                    <a:pt x="45" y="74"/>
                  </a:lnTo>
                  <a:lnTo>
                    <a:pt x="34" y="90"/>
                  </a:lnTo>
                  <a:lnTo>
                    <a:pt x="24" y="107"/>
                  </a:lnTo>
                  <a:lnTo>
                    <a:pt x="15" y="125"/>
                  </a:lnTo>
                  <a:lnTo>
                    <a:pt x="9" y="143"/>
                  </a:lnTo>
                  <a:lnTo>
                    <a:pt x="4" y="162"/>
                  </a:lnTo>
                  <a:lnTo>
                    <a:pt x="2" y="172"/>
                  </a:lnTo>
                  <a:lnTo>
                    <a:pt x="1" y="183"/>
                  </a:lnTo>
                  <a:lnTo>
                    <a:pt x="0" y="193"/>
                  </a:lnTo>
                  <a:lnTo>
                    <a:pt x="0" y="203"/>
                  </a:lnTo>
                  <a:lnTo>
                    <a:pt x="0" y="214"/>
                  </a:lnTo>
                  <a:lnTo>
                    <a:pt x="1" y="224"/>
                  </a:lnTo>
                  <a:lnTo>
                    <a:pt x="2" y="234"/>
                  </a:lnTo>
                  <a:lnTo>
                    <a:pt x="4" y="244"/>
                  </a:lnTo>
                  <a:lnTo>
                    <a:pt x="9" y="264"/>
                  </a:lnTo>
                  <a:lnTo>
                    <a:pt x="15" y="282"/>
                  </a:lnTo>
                  <a:lnTo>
                    <a:pt x="24" y="300"/>
                  </a:lnTo>
                  <a:lnTo>
                    <a:pt x="34" y="316"/>
                  </a:lnTo>
                  <a:lnTo>
                    <a:pt x="45" y="332"/>
                  </a:lnTo>
                  <a:lnTo>
                    <a:pt x="58" y="347"/>
                  </a:lnTo>
                  <a:lnTo>
                    <a:pt x="72" y="360"/>
                  </a:lnTo>
                  <a:lnTo>
                    <a:pt x="89" y="371"/>
                  </a:lnTo>
                  <a:lnTo>
                    <a:pt x="105" y="382"/>
                  </a:lnTo>
                  <a:lnTo>
                    <a:pt x="123" y="390"/>
                  </a:lnTo>
                  <a:lnTo>
                    <a:pt x="141" y="397"/>
                  </a:lnTo>
                  <a:lnTo>
                    <a:pt x="161" y="402"/>
                  </a:lnTo>
                  <a:lnTo>
                    <a:pt x="171" y="403"/>
                  </a:lnTo>
                  <a:lnTo>
                    <a:pt x="181" y="405"/>
                  </a:lnTo>
                  <a:lnTo>
                    <a:pt x="191" y="405"/>
                  </a:lnTo>
                  <a:lnTo>
                    <a:pt x="202" y="406"/>
                  </a:lnTo>
                  <a:lnTo>
                    <a:pt x="212" y="405"/>
                  </a:lnTo>
                  <a:lnTo>
                    <a:pt x="222" y="405"/>
                  </a:lnTo>
                  <a:lnTo>
                    <a:pt x="232" y="403"/>
                  </a:lnTo>
                  <a:lnTo>
                    <a:pt x="243" y="402"/>
                  </a:lnTo>
                  <a:lnTo>
                    <a:pt x="262" y="397"/>
                  </a:lnTo>
                  <a:lnTo>
                    <a:pt x="281" y="390"/>
                  </a:lnTo>
                  <a:lnTo>
                    <a:pt x="298" y="382"/>
                  </a:lnTo>
                  <a:lnTo>
                    <a:pt x="315" y="371"/>
                  </a:lnTo>
                  <a:lnTo>
                    <a:pt x="331" y="360"/>
                  </a:lnTo>
                  <a:lnTo>
                    <a:pt x="345" y="347"/>
                  </a:lnTo>
                  <a:lnTo>
                    <a:pt x="358" y="332"/>
                  </a:lnTo>
                  <a:lnTo>
                    <a:pt x="370" y="316"/>
                  </a:lnTo>
                  <a:lnTo>
                    <a:pt x="380" y="300"/>
                  </a:lnTo>
                  <a:lnTo>
                    <a:pt x="388" y="282"/>
                  </a:lnTo>
                  <a:lnTo>
                    <a:pt x="395" y="264"/>
                  </a:lnTo>
                  <a:lnTo>
                    <a:pt x="401" y="244"/>
                  </a:lnTo>
                  <a:lnTo>
                    <a:pt x="403" y="234"/>
                  </a:lnTo>
                  <a:lnTo>
                    <a:pt x="404" y="224"/>
                  </a:lnTo>
                  <a:lnTo>
                    <a:pt x="405" y="214"/>
                  </a:lnTo>
                  <a:lnTo>
                    <a:pt x="405" y="203"/>
                  </a:lnTo>
                  <a:close/>
                  <a:moveTo>
                    <a:pt x="354" y="203"/>
                  </a:moveTo>
                  <a:lnTo>
                    <a:pt x="353" y="219"/>
                  </a:lnTo>
                  <a:lnTo>
                    <a:pt x="351" y="234"/>
                  </a:lnTo>
                  <a:lnTo>
                    <a:pt x="347" y="248"/>
                  </a:lnTo>
                  <a:lnTo>
                    <a:pt x="342" y="263"/>
                  </a:lnTo>
                  <a:lnTo>
                    <a:pt x="336" y="276"/>
                  </a:lnTo>
                  <a:lnTo>
                    <a:pt x="328" y="288"/>
                  </a:lnTo>
                  <a:lnTo>
                    <a:pt x="320" y="300"/>
                  </a:lnTo>
                  <a:lnTo>
                    <a:pt x="309" y="311"/>
                  </a:lnTo>
                  <a:lnTo>
                    <a:pt x="298" y="320"/>
                  </a:lnTo>
                  <a:lnTo>
                    <a:pt x="287" y="329"/>
                  </a:lnTo>
                  <a:lnTo>
                    <a:pt x="274" y="337"/>
                  </a:lnTo>
                  <a:lnTo>
                    <a:pt x="261" y="344"/>
                  </a:lnTo>
                  <a:lnTo>
                    <a:pt x="247" y="349"/>
                  </a:lnTo>
                  <a:lnTo>
                    <a:pt x="232" y="353"/>
                  </a:lnTo>
                  <a:lnTo>
                    <a:pt x="217" y="355"/>
                  </a:lnTo>
                  <a:lnTo>
                    <a:pt x="202" y="356"/>
                  </a:lnTo>
                  <a:lnTo>
                    <a:pt x="186" y="355"/>
                  </a:lnTo>
                  <a:lnTo>
                    <a:pt x="171" y="353"/>
                  </a:lnTo>
                  <a:lnTo>
                    <a:pt x="156" y="349"/>
                  </a:lnTo>
                  <a:lnTo>
                    <a:pt x="142" y="344"/>
                  </a:lnTo>
                  <a:lnTo>
                    <a:pt x="129" y="337"/>
                  </a:lnTo>
                  <a:lnTo>
                    <a:pt x="117" y="329"/>
                  </a:lnTo>
                  <a:lnTo>
                    <a:pt x="105" y="320"/>
                  </a:lnTo>
                  <a:lnTo>
                    <a:pt x="95" y="311"/>
                  </a:lnTo>
                  <a:lnTo>
                    <a:pt x="85" y="300"/>
                  </a:lnTo>
                  <a:lnTo>
                    <a:pt x="75" y="288"/>
                  </a:lnTo>
                  <a:lnTo>
                    <a:pt x="68" y="276"/>
                  </a:lnTo>
                  <a:lnTo>
                    <a:pt x="61" y="263"/>
                  </a:lnTo>
                  <a:lnTo>
                    <a:pt x="56" y="248"/>
                  </a:lnTo>
                  <a:lnTo>
                    <a:pt x="53" y="234"/>
                  </a:lnTo>
                  <a:lnTo>
                    <a:pt x="50" y="219"/>
                  </a:lnTo>
                  <a:lnTo>
                    <a:pt x="50" y="203"/>
                  </a:lnTo>
                  <a:lnTo>
                    <a:pt x="50" y="188"/>
                  </a:lnTo>
                  <a:lnTo>
                    <a:pt x="53" y="172"/>
                  </a:lnTo>
                  <a:lnTo>
                    <a:pt x="56" y="158"/>
                  </a:lnTo>
                  <a:lnTo>
                    <a:pt x="61" y="144"/>
                  </a:lnTo>
                  <a:lnTo>
                    <a:pt x="68" y="131"/>
                  </a:lnTo>
                  <a:lnTo>
                    <a:pt x="75" y="119"/>
                  </a:lnTo>
                  <a:lnTo>
                    <a:pt x="85" y="107"/>
                  </a:lnTo>
                  <a:lnTo>
                    <a:pt x="95" y="96"/>
                  </a:lnTo>
                  <a:lnTo>
                    <a:pt x="105" y="86"/>
                  </a:lnTo>
                  <a:lnTo>
                    <a:pt x="117" y="77"/>
                  </a:lnTo>
                  <a:lnTo>
                    <a:pt x="129" y="69"/>
                  </a:lnTo>
                  <a:lnTo>
                    <a:pt x="142" y="63"/>
                  </a:lnTo>
                  <a:lnTo>
                    <a:pt x="156" y="58"/>
                  </a:lnTo>
                  <a:lnTo>
                    <a:pt x="171" y="54"/>
                  </a:lnTo>
                  <a:lnTo>
                    <a:pt x="186" y="52"/>
                  </a:lnTo>
                  <a:lnTo>
                    <a:pt x="202" y="51"/>
                  </a:lnTo>
                  <a:lnTo>
                    <a:pt x="217" y="52"/>
                  </a:lnTo>
                  <a:lnTo>
                    <a:pt x="232" y="54"/>
                  </a:lnTo>
                  <a:lnTo>
                    <a:pt x="247" y="58"/>
                  </a:lnTo>
                  <a:lnTo>
                    <a:pt x="261" y="63"/>
                  </a:lnTo>
                  <a:lnTo>
                    <a:pt x="274" y="69"/>
                  </a:lnTo>
                  <a:lnTo>
                    <a:pt x="287" y="77"/>
                  </a:lnTo>
                  <a:lnTo>
                    <a:pt x="298" y="86"/>
                  </a:lnTo>
                  <a:lnTo>
                    <a:pt x="309" y="96"/>
                  </a:lnTo>
                  <a:lnTo>
                    <a:pt x="320" y="107"/>
                  </a:lnTo>
                  <a:lnTo>
                    <a:pt x="328" y="119"/>
                  </a:lnTo>
                  <a:lnTo>
                    <a:pt x="336" y="131"/>
                  </a:lnTo>
                  <a:lnTo>
                    <a:pt x="342" y="144"/>
                  </a:lnTo>
                  <a:lnTo>
                    <a:pt x="347" y="158"/>
                  </a:lnTo>
                  <a:lnTo>
                    <a:pt x="351" y="172"/>
                  </a:lnTo>
                  <a:lnTo>
                    <a:pt x="353" y="188"/>
                  </a:lnTo>
                  <a:lnTo>
                    <a:pt x="354" y="203"/>
                  </a:lnTo>
                  <a:close/>
                </a:path>
              </a:pathLst>
            </a:custGeom>
            <a:solidFill>
              <a:srgbClr val="CB31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1" name="Freeform 1348"/>
            <p:cNvSpPr>
              <a:spLocks noEditPoints="1"/>
            </p:cNvSpPr>
            <p:nvPr/>
          </p:nvSpPr>
          <p:spPr bwMode="auto">
            <a:xfrm>
              <a:off x="4523" y="3146"/>
              <a:ext cx="118" cy="119"/>
            </a:xfrm>
            <a:custGeom>
              <a:avLst/>
              <a:gdLst>
                <a:gd name="T0" fmla="*/ 0 w 354"/>
                <a:gd name="T1" fmla="*/ 0 h 355"/>
                <a:gd name="T2" fmla="*/ 0 w 354"/>
                <a:gd name="T3" fmla="*/ 0 h 355"/>
                <a:gd name="T4" fmla="*/ 0 w 354"/>
                <a:gd name="T5" fmla="*/ 0 h 355"/>
                <a:gd name="T6" fmla="*/ 0 w 354"/>
                <a:gd name="T7" fmla="*/ 0 h 355"/>
                <a:gd name="T8" fmla="*/ 0 w 354"/>
                <a:gd name="T9" fmla="*/ 0 h 355"/>
                <a:gd name="T10" fmla="*/ 0 w 354"/>
                <a:gd name="T11" fmla="*/ 0 h 355"/>
                <a:gd name="T12" fmla="*/ 0 w 354"/>
                <a:gd name="T13" fmla="*/ 0 h 355"/>
                <a:gd name="T14" fmla="*/ 0 w 354"/>
                <a:gd name="T15" fmla="*/ 0 h 355"/>
                <a:gd name="T16" fmla="*/ 0 w 354"/>
                <a:gd name="T17" fmla="*/ 0 h 355"/>
                <a:gd name="T18" fmla="*/ 0 w 354"/>
                <a:gd name="T19" fmla="*/ 0 h 355"/>
                <a:gd name="T20" fmla="*/ 0 w 354"/>
                <a:gd name="T21" fmla="*/ 0 h 355"/>
                <a:gd name="T22" fmla="*/ 0 w 354"/>
                <a:gd name="T23" fmla="*/ 0 h 355"/>
                <a:gd name="T24" fmla="*/ 0 w 354"/>
                <a:gd name="T25" fmla="*/ 0 h 355"/>
                <a:gd name="T26" fmla="*/ 0 w 354"/>
                <a:gd name="T27" fmla="*/ 0 h 355"/>
                <a:gd name="T28" fmla="*/ 0 w 354"/>
                <a:gd name="T29" fmla="*/ 0 h 355"/>
                <a:gd name="T30" fmla="*/ 0 w 354"/>
                <a:gd name="T31" fmla="*/ 0 h 355"/>
                <a:gd name="T32" fmla="*/ 0 w 354"/>
                <a:gd name="T33" fmla="*/ 0 h 355"/>
                <a:gd name="T34" fmla="*/ 0 w 354"/>
                <a:gd name="T35" fmla="*/ 0 h 355"/>
                <a:gd name="T36" fmla="*/ 0 w 354"/>
                <a:gd name="T37" fmla="*/ 0 h 355"/>
                <a:gd name="T38" fmla="*/ 0 w 354"/>
                <a:gd name="T39" fmla="*/ 0 h 355"/>
                <a:gd name="T40" fmla="*/ 0 w 354"/>
                <a:gd name="T41" fmla="*/ 0 h 355"/>
                <a:gd name="T42" fmla="*/ 0 w 354"/>
                <a:gd name="T43" fmla="*/ 0 h 355"/>
                <a:gd name="T44" fmla="*/ 0 w 354"/>
                <a:gd name="T45" fmla="*/ 0 h 355"/>
                <a:gd name="T46" fmla="*/ 0 w 354"/>
                <a:gd name="T47" fmla="*/ 0 h 355"/>
                <a:gd name="T48" fmla="*/ 0 w 354"/>
                <a:gd name="T49" fmla="*/ 0 h 355"/>
                <a:gd name="T50" fmla="*/ 0 w 354"/>
                <a:gd name="T51" fmla="*/ 0 h 355"/>
                <a:gd name="T52" fmla="*/ 0 w 354"/>
                <a:gd name="T53" fmla="*/ 0 h 355"/>
                <a:gd name="T54" fmla="*/ 0 w 354"/>
                <a:gd name="T55" fmla="*/ 0 h 355"/>
                <a:gd name="T56" fmla="*/ 0 w 354"/>
                <a:gd name="T57" fmla="*/ 0 h 355"/>
                <a:gd name="T58" fmla="*/ 0 w 354"/>
                <a:gd name="T59" fmla="*/ 0 h 355"/>
                <a:gd name="T60" fmla="*/ 0 w 354"/>
                <a:gd name="T61" fmla="*/ 0 h 355"/>
                <a:gd name="T62" fmla="*/ 0 w 354"/>
                <a:gd name="T63" fmla="*/ 0 h 355"/>
                <a:gd name="T64" fmla="*/ 0 w 354"/>
                <a:gd name="T65" fmla="*/ 0 h 355"/>
                <a:gd name="T66" fmla="*/ 0 w 354"/>
                <a:gd name="T67" fmla="*/ 0 h 355"/>
                <a:gd name="T68" fmla="*/ 0 w 354"/>
                <a:gd name="T69" fmla="*/ 0 h 355"/>
                <a:gd name="T70" fmla="*/ 0 w 354"/>
                <a:gd name="T71" fmla="*/ 0 h 355"/>
                <a:gd name="T72" fmla="*/ 0 w 354"/>
                <a:gd name="T73" fmla="*/ 0 h 355"/>
                <a:gd name="T74" fmla="*/ 0 w 354"/>
                <a:gd name="T75" fmla="*/ 0 h 355"/>
                <a:gd name="T76" fmla="*/ 0 w 354"/>
                <a:gd name="T77" fmla="*/ 0 h 355"/>
                <a:gd name="T78" fmla="*/ 0 w 354"/>
                <a:gd name="T79" fmla="*/ 0 h 355"/>
                <a:gd name="T80" fmla="*/ 0 w 354"/>
                <a:gd name="T81" fmla="*/ 0 h 355"/>
                <a:gd name="T82" fmla="*/ 0 w 354"/>
                <a:gd name="T83" fmla="*/ 0 h 355"/>
                <a:gd name="T84" fmla="*/ 0 w 354"/>
                <a:gd name="T85" fmla="*/ 0 h 3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4"/>
                <a:gd name="T130" fmla="*/ 0 h 355"/>
                <a:gd name="T131" fmla="*/ 354 w 354"/>
                <a:gd name="T132" fmla="*/ 355 h 3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4" h="355">
                  <a:moveTo>
                    <a:pt x="354" y="177"/>
                  </a:moveTo>
                  <a:lnTo>
                    <a:pt x="353" y="160"/>
                  </a:lnTo>
                  <a:lnTo>
                    <a:pt x="350" y="141"/>
                  </a:lnTo>
                  <a:lnTo>
                    <a:pt x="346" y="124"/>
                  </a:lnTo>
                  <a:lnTo>
                    <a:pt x="340" y="108"/>
                  </a:lnTo>
                  <a:lnTo>
                    <a:pt x="333" y="93"/>
                  </a:lnTo>
                  <a:lnTo>
                    <a:pt x="324" y="79"/>
                  </a:lnTo>
                  <a:lnTo>
                    <a:pt x="314" y="64"/>
                  </a:lnTo>
                  <a:lnTo>
                    <a:pt x="303" y="52"/>
                  </a:lnTo>
                  <a:lnTo>
                    <a:pt x="289" y="40"/>
                  </a:lnTo>
                  <a:lnTo>
                    <a:pt x="276" y="30"/>
                  </a:lnTo>
                  <a:lnTo>
                    <a:pt x="261" y="21"/>
                  </a:lnTo>
                  <a:lnTo>
                    <a:pt x="246" y="14"/>
                  </a:lnTo>
                  <a:lnTo>
                    <a:pt x="230" y="8"/>
                  </a:lnTo>
                  <a:lnTo>
                    <a:pt x="212" y="4"/>
                  </a:lnTo>
                  <a:lnTo>
                    <a:pt x="195" y="1"/>
                  </a:lnTo>
                  <a:lnTo>
                    <a:pt x="177" y="0"/>
                  </a:lnTo>
                  <a:lnTo>
                    <a:pt x="159" y="1"/>
                  </a:lnTo>
                  <a:lnTo>
                    <a:pt x="141" y="4"/>
                  </a:lnTo>
                  <a:lnTo>
                    <a:pt x="124" y="8"/>
                  </a:lnTo>
                  <a:lnTo>
                    <a:pt x="108" y="14"/>
                  </a:lnTo>
                  <a:lnTo>
                    <a:pt x="92" y="21"/>
                  </a:lnTo>
                  <a:lnTo>
                    <a:pt x="78" y="30"/>
                  </a:lnTo>
                  <a:lnTo>
                    <a:pt x="64" y="40"/>
                  </a:lnTo>
                  <a:lnTo>
                    <a:pt x="52" y="52"/>
                  </a:lnTo>
                  <a:lnTo>
                    <a:pt x="40" y="64"/>
                  </a:lnTo>
                  <a:lnTo>
                    <a:pt x="29" y="79"/>
                  </a:lnTo>
                  <a:lnTo>
                    <a:pt x="21" y="93"/>
                  </a:lnTo>
                  <a:lnTo>
                    <a:pt x="13" y="108"/>
                  </a:lnTo>
                  <a:lnTo>
                    <a:pt x="7" y="124"/>
                  </a:lnTo>
                  <a:lnTo>
                    <a:pt x="3" y="141"/>
                  </a:lnTo>
                  <a:lnTo>
                    <a:pt x="0" y="160"/>
                  </a:lnTo>
                  <a:lnTo>
                    <a:pt x="0" y="177"/>
                  </a:lnTo>
                  <a:lnTo>
                    <a:pt x="0" y="195"/>
                  </a:lnTo>
                  <a:lnTo>
                    <a:pt x="3" y="213"/>
                  </a:lnTo>
                  <a:lnTo>
                    <a:pt x="7" y="230"/>
                  </a:lnTo>
                  <a:lnTo>
                    <a:pt x="13" y="247"/>
                  </a:lnTo>
                  <a:lnTo>
                    <a:pt x="21" y="262"/>
                  </a:lnTo>
                  <a:lnTo>
                    <a:pt x="29" y="276"/>
                  </a:lnTo>
                  <a:lnTo>
                    <a:pt x="40" y="290"/>
                  </a:lnTo>
                  <a:lnTo>
                    <a:pt x="52" y="302"/>
                  </a:lnTo>
                  <a:lnTo>
                    <a:pt x="64" y="315"/>
                  </a:lnTo>
                  <a:lnTo>
                    <a:pt x="78" y="325"/>
                  </a:lnTo>
                  <a:lnTo>
                    <a:pt x="92" y="334"/>
                  </a:lnTo>
                  <a:lnTo>
                    <a:pt x="108" y="341"/>
                  </a:lnTo>
                  <a:lnTo>
                    <a:pt x="124" y="347"/>
                  </a:lnTo>
                  <a:lnTo>
                    <a:pt x="141" y="351"/>
                  </a:lnTo>
                  <a:lnTo>
                    <a:pt x="159" y="354"/>
                  </a:lnTo>
                  <a:lnTo>
                    <a:pt x="177" y="355"/>
                  </a:lnTo>
                  <a:lnTo>
                    <a:pt x="195" y="354"/>
                  </a:lnTo>
                  <a:lnTo>
                    <a:pt x="212" y="351"/>
                  </a:lnTo>
                  <a:lnTo>
                    <a:pt x="230" y="347"/>
                  </a:lnTo>
                  <a:lnTo>
                    <a:pt x="246" y="341"/>
                  </a:lnTo>
                  <a:lnTo>
                    <a:pt x="261" y="334"/>
                  </a:lnTo>
                  <a:lnTo>
                    <a:pt x="276" y="325"/>
                  </a:lnTo>
                  <a:lnTo>
                    <a:pt x="289" y="315"/>
                  </a:lnTo>
                  <a:lnTo>
                    <a:pt x="303" y="302"/>
                  </a:lnTo>
                  <a:lnTo>
                    <a:pt x="314" y="290"/>
                  </a:lnTo>
                  <a:lnTo>
                    <a:pt x="324" y="276"/>
                  </a:lnTo>
                  <a:lnTo>
                    <a:pt x="333" y="262"/>
                  </a:lnTo>
                  <a:lnTo>
                    <a:pt x="340" y="247"/>
                  </a:lnTo>
                  <a:lnTo>
                    <a:pt x="346" y="230"/>
                  </a:lnTo>
                  <a:lnTo>
                    <a:pt x="350" y="213"/>
                  </a:lnTo>
                  <a:lnTo>
                    <a:pt x="353" y="195"/>
                  </a:lnTo>
                  <a:lnTo>
                    <a:pt x="354" y="177"/>
                  </a:lnTo>
                  <a:close/>
                  <a:moveTo>
                    <a:pt x="304" y="177"/>
                  </a:moveTo>
                  <a:lnTo>
                    <a:pt x="303" y="190"/>
                  </a:lnTo>
                  <a:lnTo>
                    <a:pt x="301" y="203"/>
                  </a:lnTo>
                  <a:lnTo>
                    <a:pt x="298" y="215"/>
                  </a:lnTo>
                  <a:lnTo>
                    <a:pt x="293" y="226"/>
                  </a:lnTo>
                  <a:lnTo>
                    <a:pt x="288" y="238"/>
                  </a:lnTo>
                  <a:lnTo>
                    <a:pt x="281" y="248"/>
                  </a:lnTo>
                  <a:lnTo>
                    <a:pt x="274" y="258"/>
                  </a:lnTo>
                  <a:lnTo>
                    <a:pt x="266" y="267"/>
                  </a:lnTo>
                  <a:lnTo>
                    <a:pt x="257" y="275"/>
                  </a:lnTo>
                  <a:lnTo>
                    <a:pt x="248" y="282"/>
                  </a:lnTo>
                  <a:lnTo>
                    <a:pt x="237" y="289"/>
                  </a:lnTo>
                  <a:lnTo>
                    <a:pt x="226" y="294"/>
                  </a:lnTo>
                  <a:lnTo>
                    <a:pt x="215" y="298"/>
                  </a:lnTo>
                  <a:lnTo>
                    <a:pt x="202" y="301"/>
                  </a:lnTo>
                  <a:lnTo>
                    <a:pt x="189" y="303"/>
                  </a:lnTo>
                  <a:lnTo>
                    <a:pt x="177" y="304"/>
                  </a:lnTo>
                  <a:lnTo>
                    <a:pt x="164" y="303"/>
                  </a:lnTo>
                  <a:lnTo>
                    <a:pt x="151" y="301"/>
                  </a:lnTo>
                  <a:lnTo>
                    <a:pt x="139" y="298"/>
                  </a:lnTo>
                  <a:lnTo>
                    <a:pt x="127" y="294"/>
                  </a:lnTo>
                  <a:lnTo>
                    <a:pt x="116" y="289"/>
                  </a:lnTo>
                  <a:lnTo>
                    <a:pt x="106" y="282"/>
                  </a:lnTo>
                  <a:lnTo>
                    <a:pt x="96" y="275"/>
                  </a:lnTo>
                  <a:lnTo>
                    <a:pt x="87" y="267"/>
                  </a:lnTo>
                  <a:lnTo>
                    <a:pt x="79" y="258"/>
                  </a:lnTo>
                  <a:lnTo>
                    <a:pt x="72" y="248"/>
                  </a:lnTo>
                  <a:lnTo>
                    <a:pt x="66" y="238"/>
                  </a:lnTo>
                  <a:lnTo>
                    <a:pt x="60" y="226"/>
                  </a:lnTo>
                  <a:lnTo>
                    <a:pt x="56" y="215"/>
                  </a:lnTo>
                  <a:lnTo>
                    <a:pt x="53" y="203"/>
                  </a:lnTo>
                  <a:lnTo>
                    <a:pt x="50" y="190"/>
                  </a:lnTo>
                  <a:lnTo>
                    <a:pt x="50" y="177"/>
                  </a:lnTo>
                  <a:lnTo>
                    <a:pt x="50" y="165"/>
                  </a:lnTo>
                  <a:lnTo>
                    <a:pt x="53" y="152"/>
                  </a:lnTo>
                  <a:lnTo>
                    <a:pt x="56" y="139"/>
                  </a:lnTo>
                  <a:lnTo>
                    <a:pt x="60" y="128"/>
                  </a:lnTo>
                  <a:lnTo>
                    <a:pt x="66" y="117"/>
                  </a:lnTo>
                  <a:lnTo>
                    <a:pt x="72" y="107"/>
                  </a:lnTo>
                  <a:lnTo>
                    <a:pt x="79" y="97"/>
                  </a:lnTo>
                  <a:lnTo>
                    <a:pt x="87" y="88"/>
                  </a:lnTo>
                  <a:lnTo>
                    <a:pt x="96" y="80"/>
                  </a:lnTo>
                  <a:lnTo>
                    <a:pt x="106" y="73"/>
                  </a:lnTo>
                  <a:lnTo>
                    <a:pt x="116" y="65"/>
                  </a:lnTo>
                  <a:lnTo>
                    <a:pt x="127" y="60"/>
                  </a:lnTo>
                  <a:lnTo>
                    <a:pt x="139" y="56"/>
                  </a:lnTo>
                  <a:lnTo>
                    <a:pt x="151" y="53"/>
                  </a:lnTo>
                  <a:lnTo>
                    <a:pt x="164" y="51"/>
                  </a:lnTo>
                  <a:lnTo>
                    <a:pt x="177" y="50"/>
                  </a:lnTo>
                  <a:lnTo>
                    <a:pt x="189" y="51"/>
                  </a:lnTo>
                  <a:lnTo>
                    <a:pt x="202" y="53"/>
                  </a:lnTo>
                  <a:lnTo>
                    <a:pt x="215" y="56"/>
                  </a:lnTo>
                  <a:lnTo>
                    <a:pt x="226" y="60"/>
                  </a:lnTo>
                  <a:lnTo>
                    <a:pt x="237" y="65"/>
                  </a:lnTo>
                  <a:lnTo>
                    <a:pt x="248" y="73"/>
                  </a:lnTo>
                  <a:lnTo>
                    <a:pt x="257" y="80"/>
                  </a:lnTo>
                  <a:lnTo>
                    <a:pt x="266" y="88"/>
                  </a:lnTo>
                  <a:lnTo>
                    <a:pt x="274" y="97"/>
                  </a:lnTo>
                  <a:lnTo>
                    <a:pt x="281" y="107"/>
                  </a:lnTo>
                  <a:lnTo>
                    <a:pt x="288" y="117"/>
                  </a:lnTo>
                  <a:lnTo>
                    <a:pt x="293" y="128"/>
                  </a:lnTo>
                  <a:lnTo>
                    <a:pt x="298" y="139"/>
                  </a:lnTo>
                  <a:lnTo>
                    <a:pt x="301" y="152"/>
                  </a:lnTo>
                  <a:lnTo>
                    <a:pt x="303" y="165"/>
                  </a:lnTo>
                  <a:lnTo>
                    <a:pt x="304" y="177"/>
                  </a:lnTo>
                  <a:close/>
                </a:path>
              </a:pathLst>
            </a:custGeom>
            <a:solidFill>
              <a:srgbClr val="CD2E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2" name="Freeform 1349"/>
            <p:cNvSpPr>
              <a:spLocks noEditPoints="1"/>
            </p:cNvSpPr>
            <p:nvPr/>
          </p:nvSpPr>
          <p:spPr bwMode="auto">
            <a:xfrm>
              <a:off x="4532" y="3155"/>
              <a:ext cx="101" cy="101"/>
            </a:xfrm>
            <a:custGeom>
              <a:avLst/>
              <a:gdLst>
                <a:gd name="T0" fmla="*/ 0 w 304"/>
                <a:gd name="T1" fmla="*/ 0 h 305"/>
                <a:gd name="T2" fmla="*/ 0 w 304"/>
                <a:gd name="T3" fmla="*/ 0 h 305"/>
                <a:gd name="T4" fmla="*/ 0 w 304"/>
                <a:gd name="T5" fmla="*/ 0 h 305"/>
                <a:gd name="T6" fmla="*/ 0 w 304"/>
                <a:gd name="T7" fmla="*/ 0 h 305"/>
                <a:gd name="T8" fmla="*/ 0 w 304"/>
                <a:gd name="T9" fmla="*/ 0 h 305"/>
                <a:gd name="T10" fmla="*/ 0 w 304"/>
                <a:gd name="T11" fmla="*/ 0 h 305"/>
                <a:gd name="T12" fmla="*/ 0 w 304"/>
                <a:gd name="T13" fmla="*/ 0 h 305"/>
                <a:gd name="T14" fmla="*/ 0 w 304"/>
                <a:gd name="T15" fmla="*/ 0 h 305"/>
                <a:gd name="T16" fmla="*/ 0 w 304"/>
                <a:gd name="T17" fmla="*/ 0 h 305"/>
                <a:gd name="T18" fmla="*/ 0 w 304"/>
                <a:gd name="T19" fmla="*/ 0 h 305"/>
                <a:gd name="T20" fmla="*/ 0 w 304"/>
                <a:gd name="T21" fmla="*/ 0 h 305"/>
                <a:gd name="T22" fmla="*/ 0 w 304"/>
                <a:gd name="T23" fmla="*/ 0 h 305"/>
                <a:gd name="T24" fmla="*/ 0 w 304"/>
                <a:gd name="T25" fmla="*/ 0 h 305"/>
                <a:gd name="T26" fmla="*/ 0 w 304"/>
                <a:gd name="T27" fmla="*/ 0 h 305"/>
                <a:gd name="T28" fmla="*/ 0 w 304"/>
                <a:gd name="T29" fmla="*/ 0 h 305"/>
                <a:gd name="T30" fmla="*/ 0 w 304"/>
                <a:gd name="T31" fmla="*/ 0 h 305"/>
                <a:gd name="T32" fmla="*/ 0 w 304"/>
                <a:gd name="T33" fmla="*/ 0 h 305"/>
                <a:gd name="T34" fmla="*/ 0 w 304"/>
                <a:gd name="T35" fmla="*/ 0 h 305"/>
                <a:gd name="T36" fmla="*/ 0 w 304"/>
                <a:gd name="T37" fmla="*/ 0 h 305"/>
                <a:gd name="T38" fmla="*/ 0 w 304"/>
                <a:gd name="T39" fmla="*/ 0 h 305"/>
                <a:gd name="T40" fmla="*/ 0 w 304"/>
                <a:gd name="T41" fmla="*/ 0 h 305"/>
                <a:gd name="T42" fmla="*/ 0 w 304"/>
                <a:gd name="T43" fmla="*/ 0 h 305"/>
                <a:gd name="T44" fmla="*/ 0 w 304"/>
                <a:gd name="T45" fmla="*/ 0 h 305"/>
                <a:gd name="T46" fmla="*/ 0 w 304"/>
                <a:gd name="T47" fmla="*/ 0 h 305"/>
                <a:gd name="T48" fmla="*/ 0 w 304"/>
                <a:gd name="T49" fmla="*/ 0 h 305"/>
                <a:gd name="T50" fmla="*/ 0 w 304"/>
                <a:gd name="T51" fmla="*/ 0 h 305"/>
                <a:gd name="T52" fmla="*/ 0 w 304"/>
                <a:gd name="T53" fmla="*/ 0 h 305"/>
                <a:gd name="T54" fmla="*/ 0 w 304"/>
                <a:gd name="T55" fmla="*/ 0 h 305"/>
                <a:gd name="T56" fmla="*/ 0 w 304"/>
                <a:gd name="T57" fmla="*/ 0 h 305"/>
                <a:gd name="T58" fmla="*/ 0 w 304"/>
                <a:gd name="T59" fmla="*/ 0 h 305"/>
                <a:gd name="T60" fmla="*/ 0 w 304"/>
                <a:gd name="T61" fmla="*/ 0 h 305"/>
                <a:gd name="T62" fmla="*/ 0 w 304"/>
                <a:gd name="T63" fmla="*/ 0 h 305"/>
                <a:gd name="T64" fmla="*/ 0 w 304"/>
                <a:gd name="T65" fmla="*/ 0 h 305"/>
                <a:gd name="T66" fmla="*/ 0 w 304"/>
                <a:gd name="T67" fmla="*/ 0 h 305"/>
                <a:gd name="T68" fmla="*/ 0 w 304"/>
                <a:gd name="T69" fmla="*/ 0 h 305"/>
                <a:gd name="T70" fmla="*/ 0 w 304"/>
                <a:gd name="T71" fmla="*/ 0 h 305"/>
                <a:gd name="T72" fmla="*/ 0 w 304"/>
                <a:gd name="T73" fmla="*/ 0 h 305"/>
                <a:gd name="T74" fmla="*/ 0 w 304"/>
                <a:gd name="T75" fmla="*/ 0 h 305"/>
                <a:gd name="T76" fmla="*/ 0 w 304"/>
                <a:gd name="T77" fmla="*/ 0 h 305"/>
                <a:gd name="T78" fmla="*/ 0 w 304"/>
                <a:gd name="T79" fmla="*/ 0 h 305"/>
                <a:gd name="T80" fmla="*/ 0 w 304"/>
                <a:gd name="T81" fmla="*/ 0 h 305"/>
                <a:gd name="T82" fmla="*/ 0 w 304"/>
                <a:gd name="T83" fmla="*/ 0 h 305"/>
                <a:gd name="T84" fmla="*/ 0 w 304"/>
                <a:gd name="T85" fmla="*/ 0 h 3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4"/>
                <a:gd name="T130" fmla="*/ 0 h 305"/>
                <a:gd name="T131" fmla="*/ 304 w 304"/>
                <a:gd name="T132" fmla="*/ 305 h 30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4" h="305">
                  <a:moveTo>
                    <a:pt x="304" y="152"/>
                  </a:moveTo>
                  <a:lnTo>
                    <a:pt x="303" y="137"/>
                  </a:lnTo>
                  <a:lnTo>
                    <a:pt x="301" y="121"/>
                  </a:lnTo>
                  <a:lnTo>
                    <a:pt x="297" y="107"/>
                  </a:lnTo>
                  <a:lnTo>
                    <a:pt x="292" y="93"/>
                  </a:lnTo>
                  <a:lnTo>
                    <a:pt x="286" y="80"/>
                  </a:lnTo>
                  <a:lnTo>
                    <a:pt x="278" y="68"/>
                  </a:lnTo>
                  <a:lnTo>
                    <a:pt x="270" y="56"/>
                  </a:lnTo>
                  <a:lnTo>
                    <a:pt x="259" y="45"/>
                  </a:lnTo>
                  <a:lnTo>
                    <a:pt x="248" y="35"/>
                  </a:lnTo>
                  <a:lnTo>
                    <a:pt x="237" y="26"/>
                  </a:lnTo>
                  <a:lnTo>
                    <a:pt x="224" y="18"/>
                  </a:lnTo>
                  <a:lnTo>
                    <a:pt x="211" y="12"/>
                  </a:lnTo>
                  <a:lnTo>
                    <a:pt x="197" y="7"/>
                  </a:lnTo>
                  <a:lnTo>
                    <a:pt x="182" y="3"/>
                  </a:lnTo>
                  <a:lnTo>
                    <a:pt x="167" y="1"/>
                  </a:lnTo>
                  <a:lnTo>
                    <a:pt x="152" y="0"/>
                  </a:lnTo>
                  <a:lnTo>
                    <a:pt x="136" y="1"/>
                  </a:lnTo>
                  <a:lnTo>
                    <a:pt x="121" y="3"/>
                  </a:lnTo>
                  <a:lnTo>
                    <a:pt x="106" y="7"/>
                  </a:lnTo>
                  <a:lnTo>
                    <a:pt x="92" y="12"/>
                  </a:lnTo>
                  <a:lnTo>
                    <a:pt x="79" y="18"/>
                  </a:lnTo>
                  <a:lnTo>
                    <a:pt x="67" y="26"/>
                  </a:lnTo>
                  <a:lnTo>
                    <a:pt x="55" y="35"/>
                  </a:lnTo>
                  <a:lnTo>
                    <a:pt x="45" y="45"/>
                  </a:lnTo>
                  <a:lnTo>
                    <a:pt x="35" y="56"/>
                  </a:lnTo>
                  <a:lnTo>
                    <a:pt x="25" y="68"/>
                  </a:lnTo>
                  <a:lnTo>
                    <a:pt x="18" y="80"/>
                  </a:lnTo>
                  <a:lnTo>
                    <a:pt x="11" y="93"/>
                  </a:lnTo>
                  <a:lnTo>
                    <a:pt x="6" y="107"/>
                  </a:lnTo>
                  <a:lnTo>
                    <a:pt x="3" y="121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0" y="168"/>
                  </a:lnTo>
                  <a:lnTo>
                    <a:pt x="3" y="183"/>
                  </a:lnTo>
                  <a:lnTo>
                    <a:pt x="6" y="197"/>
                  </a:lnTo>
                  <a:lnTo>
                    <a:pt x="11" y="212"/>
                  </a:lnTo>
                  <a:lnTo>
                    <a:pt x="18" y="225"/>
                  </a:lnTo>
                  <a:lnTo>
                    <a:pt x="25" y="237"/>
                  </a:lnTo>
                  <a:lnTo>
                    <a:pt x="35" y="249"/>
                  </a:lnTo>
                  <a:lnTo>
                    <a:pt x="45" y="260"/>
                  </a:lnTo>
                  <a:lnTo>
                    <a:pt x="55" y="269"/>
                  </a:lnTo>
                  <a:lnTo>
                    <a:pt x="67" y="278"/>
                  </a:lnTo>
                  <a:lnTo>
                    <a:pt x="79" y="286"/>
                  </a:lnTo>
                  <a:lnTo>
                    <a:pt x="92" y="293"/>
                  </a:lnTo>
                  <a:lnTo>
                    <a:pt x="106" y="298"/>
                  </a:lnTo>
                  <a:lnTo>
                    <a:pt x="121" y="302"/>
                  </a:lnTo>
                  <a:lnTo>
                    <a:pt x="136" y="304"/>
                  </a:lnTo>
                  <a:lnTo>
                    <a:pt x="152" y="305"/>
                  </a:lnTo>
                  <a:lnTo>
                    <a:pt x="167" y="304"/>
                  </a:lnTo>
                  <a:lnTo>
                    <a:pt x="182" y="302"/>
                  </a:lnTo>
                  <a:lnTo>
                    <a:pt x="197" y="298"/>
                  </a:lnTo>
                  <a:lnTo>
                    <a:pt x="211" y="293"/>
                  </a:lnTo>
                  <a:lnTo>
                    <a:pt x="224" y="286"/>
                  </a:lnTo>
                  <a:lnTo>
                    <a:pt x="237" y="278"/>
                  </a:lnTo>
                  <a:lnTo>
                    <a:pt x="248" y="269"/>
                  </a:lnTo>
                  <a:lnTo>
                    <a:pt x="259" y="260"/>
                  </a:lnTo>
                  <a:lnTo>
                    <a:pt x="270" y="249"/>
                  </a:lnTo>
                  <a:lnTo>
                    <a:pt x="278" y="237"/>
                  </a:lnTo>
                  <a:lnTo>
                    <a:pt x="286" y="225"/>
                  </a:lnTo>
                  <a:lnTo>
                    <a:pt x="292" y="212"/>
                  </a:lnTo>
                  <a:lnTo>
                    <a:pt x="297" y="197"/>
                  </a:lnTo>
                  <a:lnTo>
                    <a:pt x="301" y="183"/>
                  </a:lnTo>
                  <a:lnTo>
                    <a:pt x="303" y="168"/>
                  </a:lnTo>
                  <a:lnTo>
                    <a:pt x="304" y="152"/>
                  </a:lnTo>
                  <a:close/>
                  <a:moveTo>
                    <a:pt x="253" y="152"/>
                  </a:moveTo>
                  <a:lnTo>
                    <a:pt x="252" y="163"/>
                  </a:lnTo>
                  <a:lnTo>
                    <a:pt x="251" y="173"/>
                  </a:lnTo>
                  <a:lnTo>
                    <a:pt x="248" y="182"/>
                  </a:lnTo>
                  <a:lnTo>
                    <a:pt x="245" y="191"/>
                  </a:lnTo>
                  <a:lnTo>
                    <a:pt x="241" y="200"/>
                  </a:lnTo>
                  <a:lnTo>
                    <a:pt x="236" y="209"/>
                  </a:lnTo>
                  <a:lnTo>
                    <a:pt x="230" y="217"/>
                  </a:lnTo>
                  <a:lnTo>
                    <a:pt x="223" y="224"/>
                  </a:lnTo>
                  <a:lnTo>
                    <a:pt x="216" y="231"/>
                  </a:lnTo>
                  <a:lnTo>
                    <a:pt x="209" y="236"/>
                  </a:lnTo>
                  <a:lnTo>
                    <a:pt x="200" y="242"/>
                  </a:lnTo>
                  <a:lnTo>
                    <a:pt x="192" y="246"/>
                  </a:lnTo>
                  <a:lnTo>
                    <a:pt x="181" y="249"/>
                  </a:lnTo>
                  <a:lnTo>
                    <a:pt x="172" y="252"/>
                  </a:lnTo>
                  <a:lnTo>
                    <a:pt x="162" y="253"/>
                  </a:lnTo>
                  <a:lnTo>
                    <a:pt x="152" y="254"/>
                  </a:lnTo>
                  <a:lnTo>
                    <a:pt x="141" y="253"/>
                  </a:lnTo>
                  <a:lnTo>
                    <a:pt x="132" y="252"/>
                  </a:lnTo>
                  <a:lnTo>
                    <a:pt x="122" y="249"/>
                  </a:lnTo>
                  <a:lnTo>
                    <a:pt x="113" y="246"/>
                  </a:lnTo>
                  <a:lnTo>
                    <a:pt x="103" y="242"/>
                  </a:lnTo>
                  <a:lnTo>
                    <a:pt x="95" y="236"/>
                  </a:lnTo>
                  <a:lnTo>
                    <a:pt x="87" y="231"/>
                  </a:lnTo>
                  <a:lnTo>
                    <a:pt x="80" y="224"/>
                  </a:lnTo>
                  <a:lnTo>
                    <a:pt x="73" y="217"/>
                  </a:lnTo>
                  <a:lnTo>
                    <a:pt x="68" y="209"/>
                  </a:lnTo>
                  <a:lnTo>
                    <a:pt x="63" y="200"/>
                  </a:lnTo>
                  <a:lnTo>
                    <a:pt x="58" y="191"/>
                  </a:lnTo>
                  <a:lnTo>
                    <a:pt x="55" y="182"/>
                  </a:lnTo>
                  <a:lnTo>
                    <a:pt x="53" y="173"/>
                  </a:lnTo>
                  <a:lnTo>
                    <a:pt x="51" y="163"/>
                  </a:lnTo>
                  <a:lnTo>
                    <a:pt x="51" y="152"/>
                  </a:lnTo>
                  <a:lnTo>
                    <a:pt x="51" y="142"/>
                  </a:lnTo>
                  <a:lnTo>
                    <a:pt x="53" y="132"/>
                  </a:lnTo>
                  <a:lnTo>
                    <a:pt x="55" y="122"/>
                  </a:lnTo>
                  <a:lnTo>
                    <a:pt x="58" y="113"/>
                  </a:lnTo>
                  <a:lnTo>
                    <a:pt x="63" y="104"/>
                  </a:lnTo>
                  <a:lnTo>
                    <a:pt x="68" y="96"/>
                  </a:lnTo>
                  <a:lnTo>
                    <a:pt x="73" y="88"/>
                  </a:lnTo>
                  <a:lnTo>
                    <a:pt x="80" y="81"/>
                  </a:lnTo>
                  <a:lnTo>
                    <a:pt x="87" y="74"/>
                  </a:lnTo>
                  <a:lnTo>
                    <a:pt x="95" y="68"/>
                  </a:lnTo>
                  <a:lnTo>
                    <a:pt x="103" y="63"/>
                  </a:lnTo>
                  <a:lnTo>
                    <a:pt x="113" y="59"/>
                  </a:lnTo>
                  <a:lnTo>
                    <a:pt x="122" y="56"/>
                  </a:lnTo>
                  <a:lnTo>
                    <a:pt x="132" y="53"/>
                  </a:lnTo>
                  <a:lnTo>
                    <a:pt x="141" y="52"/>
                  </a:lnTo>
                  <a:lnTo>
                    <a:pt x="152" y="51"/>
                  </a:lnTo>
                  <a:lnTo>
                    <a:pt x="162" y="52"/>
                  </a:lnTo>
                  <a:lnTo>
                    <a:pt x="172" y="53"/>
                  </a:lnTo>
                  <a:lnTo>
                    <a:pt x="181" y="56"/>
                  </a:lnTo>
                  <a:lnTo>
                    <a:pt x="192" y="59"/>
                  </a:lnTo>
                  <a:lnTo>
                    <a:pt x="200" y="63"/>
                  </a:lnTo>
                  <a:lnTo>
                    <a:pt x="209" y="68"/>
                  </a:lnTo>
                  <a:lnTo>
                    <a:pt x="216" y="74"/>
                  </a:lnTo>
                  <a:lnTo>
                    <a:pt x="223" y="81"/>
                  </a:lnTo>
                  <a:lnTo>
                    <a:pt x="230" y="88"/>
                  </a:lnTo>
                  <a:lnTo>
                    <a:pt x="236" y="96"/>
                  </a:lnTo>
                  <a:lnTo>
                    <a:pt x="241" y="104"/>
                  </a:lnTo>
                  <a:lnTo>
                    <a:pt x="245" y="113"/>
                  </a:lnTo>
                  <a:lnTo>
                    <a:pt x="248" y="122"/>
                  </a:lnTo>
                  <a:lnTo>
                    <a:pt x="251" y="132"/>
                  </a:lnTo>
                  <a:lnTo>
                    <a:pt x="252" y="142"/>
                  </a:lnTo>
                  <a:lnTo>
                    <a:pt x="253" y="152"/>
                  </a:lnTo>
                  <a:close/>
                </a:path>
              </a:pathLst>
            </a:custGeom>
            <a:solidFill>
              <a:srgbClr val="D02B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3" name="Freeform 1350"/>
            <p:cNvSpPr>
              <a:spLocks noEditPoints="1"/>
            </p:cNvSpPr>
            <p:nvPr/>
          </p:nvSpPr>
          <p:spPr bwMode="auto">
            <a:xfrm>
              <a:off x="4540" y="3163"/>
              <a:ext cx="85" cy="85"/>
            </a:xfrm>
            <a:custGeom>
              <a:avLst/>
              <a:gdLst>
                <a:gd name="T0" fmla="*/ 0 w 254"/>
                <a:gd name="T1" fmla="*/ 0 h 254"/>
                <a:gd name="T2" fmla="*/ 0 w 254"/>
                <a:gd name="T3" fmla="*/ 0 h 254"/>
                <a:gd name="T4" fmla="*/ 0 w 254"/>
                <a:gd name="T5" fmla="*/ 0 h 254"/>
                <a:gd name="T6" fmla="*/ 0 w 254"/>
                <a:gd name="T7" fmla="*/ 0 h 254"/>
                <a:gd name="T8" fmla="*/ 0 w 254"/>
                <a:gd name="T9" fmla="*/ 0 h 254"/>
                <a:gd name="T10" fmla="*/ 0 w 254"/>
                <a:gd name="T11" fmla="*/ 0 h 254"/>
                <a:gd name="T12" fmla="*/ 0 w 254"/>
                <a:gd name="T13" fmla="*/ 0 h 254"/>
                <a:gd name="T14" fmla="*/ 0 w 254"/>
                <a:gd name="T15" fmla="*/ 0 h 254"/>
                <a:gd name="T16" fmla="*/ 0 w 254"/>
                <a:gd name="T17" fmla="*/ 0 h 254"/>
                <a:gd name="T18" fmla="*/ 0 w 254"/>
                <a:gd name="T19" fmla="*/ 0 h 254"/>
                <a:gd name="T20" fmla="*/ 0 w 254"/>
                <a:gd name="T21" fmla="*/ 0 h 254"/>
                <a:gd name="T22" fmla="*/ 0 w 254"/>
                <a:gd name="T23" fmla="*/ 0 h 254"/>
                <a:gd name="T24" fmla="*/ 0 w 254"/>
                <a:gd name="T25" fmla="*/ 0 h 254"/>
                <a:gd name="T26" fmla="*/ 0 w 254"/>
                <a:gd name="T27" fmla="*/ 0 h 254"/>
                <a:gd name="T28" fmla="*/ 0 w 254"/>
                <a:gd name="T29" fmla="*/ 0 h 254"/>
                <a:gd name="T30" fmla="*/ 0 w 254"/>
                <a:gd name="T31" fmla="*/ 0 h 254"/>
                <a:gd name="T32" fmla="*/ 0 w 254"/>
                <a:gd name="T33" fmla="*/ 0 h 254"/>
                <a:gd name="T34" fmla="*/ 0 w 254"/>
                <a:gd name="T35" fmla="*/ 0 h 254"/>
                <a:gd name="T36" fmla="*/ 0 w 254"/>
                <a:gd name="T37" fmla="*/ 0 h 254"/>
                <a:gd name="T38" fmla="*/ 0 w 254"/>
                <a:gd name="T39" fmla="*/ 0 h 254"/>
                <a:gd name="T40" fmla="*/ 0 w 254"/>
                <a:gd name="T41" fmla="*/ 0 h 254"/>
                <a:gd name="T42" fmla="*/ 0 w 254"/>
                <a:gd name="T43" fmla="*/ 0 h 254"/>
                <a:gd name="T44" fmla="*/ 0 w 254"/>
                <a:gd name="T45" fmla="*/ 0 h 254"/>
                <a:gd name="T46" fmla="*/ 0 w 254"/>
                <a:gd name="T47" fmla="*/ 0 h 254"/>
                <a:gd name="T48" fmla="*/ 0 w 254"/>
                <a:gd name="T49" fmla="*/ 0 h 254"/>
                <a:gd name="T50" fmla="*/ 0 w 254"/>
                <a:gd name="T51" fmla="*/ 0 h 254"/>
                <a:gd name="T52" fmla="*/ 0 w 254"/>
                <a:gd name="T53" fmla="*/ 0 h 254"/>
                <a:gd name="T54" fmla="*/ 0 w 254"/>
                <a:gd name="T55" fmla="*/ 0 h 254"/>
                <a:gd name="T56" fmla="*/ 0 w 254"/>
                <a:gd name="T57" fmla="*/ 0 h 254"/>
                <a:gd name="T58" fmla="*/ 0 w 254"/>
                <a:gd name="T59" fmla="*/ 0 h 254"/>
                <a:gd name="T60" fmla="*/ 0 w 254"/>
                <a:gd name="T61" fmla="*/ 0 h 254"/>
                <a:gd name="T62" fmla="*/ 0 w 254"/>
                <a:gd name="T63" fmla="*/ 0 h 254"/>
                <a:gd name="T64" fmla="*/ 0 w 254"/>
                <a:gd name="T65" fmla="*/ 0 h 254"/>
                <a:gd name="T66" fmla="*/ 0 w 254"/>
                <a:gd name="T67" fmla="*/ 0 h 254"/>
                <a:gd name="T68" fmla="*/ 0 w 254"/>
                <a:gd name="T69" fmla="*/ 0 h 254"/>
                <a:gd name="T70" fmla="*/ 0 w 254"/>
                <a:gd name="T71" fmla="*/ 0 h 254"/>
                <a:gd name="T72" fmla="*/ 0 w 254"/>
                <a:gd name="T73" fmla="*/ 0 h 254"/>
                <a:gd name="T74" fmla="*/ 0 w 254"/>
                <a:gd name="T75" fmla="*/ 0 h 254"/>
                <a:gd name="T76" fmla="*/ 0 w 254"/>
                <a:gd name="T77" fmla="*/ 0 h 254"/>
                <a:gd name="T78" fmla="*/ 0 w 254"/>
                <a:gd name="T79" fmla="*/ 0 h 254"/>
                <a:gd name="T80" fmla="*/ 0 w 254"/>
                <a:gd name="T81" fmla="*/ 0 h 254"/>
                <a:gd name="T82" fmla="*/ 0 w 254"/>
                <a:gd name="T83" fmla="*/ 0 h 254"/>
                <a:gd name="T84" fmla="*/ 0 w 254"/>
                <a:gd name="T85" fmla="*/ 0 h 2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4"/>
                <a:gd name="T130" fmla="*/ 0 h 254"/>
                <a:gd name="T131" fmla="*/ 254 w 254"/>
                <a:gd name="T132" fmla="*/ 254 h 2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4" h="254">
                  <a:moveTo>
                    <a:pt x="254" y="127"/>
                  </a:moveTo>
                  <a:lnTo>
                    <a:pt x="253" y="115"/>
                  </a:lnTo>
                  <a:lnTo>
                    <a:pt x="251" y="102"/>
                  </a:lnTo>
                  <a:lnTo>
                    <a:pt x="248" y="89"/>
                  </a:lnTo>
                  <a:lnTo>
                    <a:pt x="243" y="78"/>
                  </a:lnTo>
                  <a:lnTo>
                    <a:pt x="238" y="67"/>
                  </a:lnTo>
                  <a:lnTo>
                    <a:pt x="231" y="57"/>
                  </a:lnTo>
                  <a:lnTo>
                    <a:pt x="224" y="47"/>
                  </a:lnTo>
                  <a:lnTo>
                    <a:pt x="216" y="38"/>
                  </a:lnTo>
                  <a:lnTo>
                    <a:pt x="207" y="30"/>
                  </a:lnTo>
                  <a:lnTo>
                    <a:pt x="198" y="23"/>
                  </a:lnTo>
                  <a:lnTo>
                    <a:pt x="187" y="15"/>
                  </a:lnTo>
                  <a:lnTo>
                    <a:pt x="176" y="10"/>
                  </a:lnTo>
                  <a:lnTo>
                    <a:pt x="165" y="6"/>
                  </a:lnTo>
                  <a:lnTo>
                    <a:pt x="152" y="3"/>
                  </a:lnTo>
                  <a:lnTo>
                    <a:pt x="139" y="1"/>
                  </a:lnTo>
                  <a:lnTo>
                    <a:pt x="127" y="0"/>
                  </a:lnTo>
                  <a:lnTo>
                    <a:pt x="114" y="1"/>
                  </a:lnTo>
                  <a:lnTo>
                    <a:pt x="101" y="3"/>
                  </a:lnTo>
                  <a:lnTo>
                    <a:pt x="89" y="6"/>
                  </a:lnTo>
                  <a:lnTo>
                    <a:pt x="77" y="10"/>
                  </a:lnTo>
                  <a:lnTo>
                    <a:pt x="66" y="15"/>
                  </a:lnTo>
                  <a:lnTo>
                    <a:pt x="56" y="23"/>
                  </a:lnTo>
                  <a:lnTo>
                    <a:pt x="46" y="30"/>
                  </a:lnTo>
                  <a:lnTo>
                    <a:pt x="37" y="38"/>
                  </a:lnTo>
                  <a:lnTo>
                    <a:pt x="29" y="47"/>
                  </a:lnTo>
                  <a:lnTo>
                    <a:pt x="22" y="57"/>
                  </a:lnTo>
                  <a:lnTo>
                    <a:pt x="16" y="67"/>
                  </a:lnTo>
                  <a:lnTo>
                    <a:pt x="10" y="78"/>
                  </a:lnTo>
                  <a:lnTo>
                    <a:pt x="6" y="89"/>
                  </a:lnTo>
                  <a:lnTo>
                    <a:pt x="3" y="102"/>
                  </a:lnTo>
                  <a:lnTo>
                    <a:pt x="0" y="115"/>
                  </a:lnTo>
                  <a:lnTo>
                    <a:pt x="0" y="127"/>
                  </a:lnTo>
                  <a:lnTo>
                    <a:pt x="0" y="140"/>
                  </a:lnTo>
                  <a:lnTo>
                    <a:pt x="3" y="153"/>
                  </a:lnTo>
                  <a:lnTo>
                    <a:pt x="6" y="165"/>
                  </a:lnTo>
                  <a:lnTo>
                    <a:pt x="10" y="176"/>
                  </a:lnTo>
                  <a:lnTo>
                    <a:pt x="16" y="188"/>
                  </a:lnTo>
                  <a:lnTo>
                    <a:pt x="22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2"/>
                  </a:lnTo>
                  <a:lnTo>
                    <a:pt x="66" y="239"/>
                  </a:lnTo>
                  <a:lnTo>
                    <a:pt x="77" y="244"/>
                  </a:lnTo>
                  <a:lnTo>
                    <a:pt x="89" y="248"/>
                  </a:lnTo>
                  <a:lnTo>
                    <a:pt x="101" y="251"/>
                  </a:lnTo>
                  <a:lnTo>
                    <a:pt x="114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2" y="251"/>
                  </a:lnTo>
                  <a:lnTo>
                    <a:pt x="165" y="248"/>
                  </a:lnTo>
                  <a:lnTo>
                    <a:pt x="176" y="244"/>
                  </a:lnTo>
                  <a:lnTo>
                    <a:pt x="187" y="239"/>
                  </a:lnTo>
                  <a:lnTo>
                    <a:pt x="198" y="232"/>
                  </a:lnTo>
                  <a:lnTo>
                    <a:pt x="207" y="225"/>
                  </a:lnTo>
                  <a:lnTo>
                    <a:pt x="216" y="217"/>
                  </a:lnTo>
                  <a:lnTo>
                    <a:pt x="224" y="208"/>
                  </a:lnTo>
                  <a:lnTo>
                    <a:pt x="231" y="198"/>
                  </a:lnTo>
                  <a:lnTo>
                    <a:pt x="238" y="188"/>
                  </a:lnTo>
                  <a:lnTo>
                    <a:pt x="243" y="176"/>
                  </a:lnTo>
                  <a:lnTo>
                    <a:pt x="248" y="165"/>
                  </a:lnTo>
                  <a:lnTo>
                    <a:pt x="251" y="153"/>
                  </a:lnTo>
                  <a:lnTo>
                    <a:pt x="253" y="140"/>
                  </a:lnTo>
                  <a:lnTo>
                    <a:pt x="254" y="127"/>
                  </a:lnTo>
                  <a:close/>
                  <a:moveTo>
                    <a:pt x="203" y="127"/>
                  </a:moveTo>
                  <a:lnTo>
                    <a:pt x="202" y="135"/>
                  </a:lnTo>
                  <a:lnTo>
                    <a:pt x="201" y="143"/>
                  </a:lnTo>
                  <a:lnTo>
                    <a:pt x="199" y="150"/>
                  </a:lnTo>
                  <a:lnTo>
                    <a:pt x="197" y="157"/>
                  </a:lnTo>
                  <a:lnTo>
                    <a:pt x="194" y="163"/>
                  </a:lnTo>
                  <a:lnTo>
                    <a:pt x="190" y="169"/>
                  </a:lnTo>
                  <a:lnTo>
                    <a:pt x="186" y="175"/>
                  </a:lnTo>
                  <a:lnTo>
                    <a:pt x="181" y="181"/>
                  </a:lnTo>
                  <a:lnTo>
                    <a:pt x="175" y="186"/>
                  </a:lnTo>
                  <a:lnTo>
                    <a:pt x="170" y="191"/>
                  </a:lnTo>
                  <a:lnTo>
                    <a:pt x="162" y="195"/>
                  </a:lnTo>
                  <a:lnTo>
                    <a:pt x="156" y="198"/>
                  </a:lnTo>
                  <a:lnTo>
                    <a:pt x="149" y="200"/>
                  </a:lnTo>
                  <a:lnTo>
                    <a:pt x="142" y="202"/>
                  </a:lnTo>
                  <a:lnTo>
                    <a:pt x="134" y="203"/>
                  </a:lnTo>
                  <a:lnTo>
                    <a:pt x="127" y="204"/>
                  </a:lnTo>
                  <a:lnTo>
                    <a:pt x="119" y="203"/>
                  </a:lnTo>
                  <a:lnTo>
                    <a:pt x="112" y="202"/>
                  </a:lnTo>
                  <a:lnTo>
                    <a:pt x="104" y="200"/>
                  </a:lnTo>
                  <a:lnTo>
                    <a:pt x="97" y="198"/>
                  </a:lnTo>
                  <a:lnTo>
                    <a:pt x="91" y="195"/>
                  </a:lnTo>
                  <a:lnTo>
                    <a:pt x="85" y="191"/>
                  </a:lnTo>
                  <a:lnTo>
                    <a:pt x="78" y="186"/>
                  </a:lnTo>
                  <a:lnTo>
                    <a:pt x="73" y="181"/>
                  </a:lnTo>
                  <a:lnTo>
                    <a:pt x="68" y="175"/>
                  </a:lnTo>
                  <a:lnTo>
                    <a:pt x="63" y="169"/>
                  </a:lnTo>
                  <a:lnTo>
                    <a:pt x="60" y="163"/>
                  </a:lnTo>
                  <a:lnTo>
                    <a:pt x="57" y="157"/>
                  </a:lnTo>
                  <a:lnTo>
                    <a:pt x="54" y="150"/>
                  </a:lnTo>
                  <a:lnTo>
                    <a:pt x="52" y="143"/>
                  </a:lnTo>
                  <a:lnTo>
                    <a:pt x="51" y="135"/>
                  </a:lnTo>
                  <a:lnTo>
                    <a:pt x="51" y="127"/>
                  </a:lnTo>
                  <a:lnTo>
                    <a:pt x="51" y="120"/>
                  </a:lnTo>
                  <a:lnTo>
                    <a:pt x="52" y="112"/>
                  </a:lnTo>
                  <a:lnTo>
                    <a:pt x="54" y="105"/>
                  </a:lnTo>
                  <a:lnTo>
                    <a:pt x="57" y="97"/>
                  </a:lnTo>
                  <a:lnTo>
                    <a:pt x="60" y="91"/>
                  </a:lnTo>
                  <a:lnTo>
                    <a:pt x="63" y="85"/>
                  </a:lnTo>
                  <a:lnTo>
                    <a:pt x="68" y="79"/>
                  </a:lnTo>
                  <a:lnTo>
                    <a:pt x="73" y="73"/>
                  </a:lnTo>
                  <a:lnTo>
                    <a:pt x="78" y="69"/>
                  </a:lnTo>
                  <a:lnTo>
                    <a:pt x="85" y="64"/>
                  </a:lnTo>
                  <a:lnTo>
                    <a:pt x="91" y="60"/>
                  </a:lnTo>
                  <a:lnTo>
                    <a:pt x="97" y="57"/>
                  </a:lnTo>
                  <a:lnTo>
                    <a:pt x="104" y="55"/>
                  </a:lnTo>
                  <a:lnTo>
                    <a:pt x="112" y="53"/>
                  </a:lnTo>
                  <a:lnTo>
                    <a:pt x="119" y="52"/>
                  </a:lnTo>
                  <a:lnTo>
                    <a:pt x="127" y="51"/>
                  </a:lnTo>
                  <a:lnTo>
                    <a:pt x="134" y="52"/>
                  </a:lnTo>
                  <a:lnTo>
                    <a:pt x="142" y="53"/>
                  </a:lnTo>
                  <a:lnTo>
                    <a:pt x="149" y="55"/>
                  </a:lnTo>
                  <a:lnTo>
                    <a:pt x="156" y="57"/>
                  </a:lnTo>
                  <a:lnTo>
                    <a:pt x="162" y="60"/>
                  </a:lnTo>
                  <a:lnTo>
                    <a:pt x="170" y="64"/>
                  </a:lnTo>
                  <a:lnTo>
                    <a:pt x="175" y="69"/>
                  </a:lnTo>
                  <a:lnTo>
                    <a:pt x="181" y="73"/>
                  </a:lnTo>
                  <a:lnTo>
                    <a:pt x="186" y="79"/>
                  </a:lnTo>
                  <a:lnTo>
                    <a:pt x="190" y="85"/>
                  </a:lnTo>
                  <a:lnTo>
                    <a:pt x="194" y="91"/>
                  </a:lnTo>
                  <a:lnTo>
                    <a:pt x="197" y="97"/>
                  </a:lnTo>
                  <a:lnTo>
                    <a:pt x="199" y="105"/>
                  </a:lnTo>
                  <a:lnTo>
                    <a:pt x="201" y="112"/>
                  </a:lnTo>
                  <a:lnTo>
                    <a:pt x="202" y="120"/>
                  </a:lnTo>
                  <a:lnTo>
                    <a:pt x="203" y="127"/>
                  </a:lnTo>
                  <a:close/>
                </a:path>
              </a:pathLst>
            </a:custGeom>
            <a:solidFill>
              <a:srgbClr val="D228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4" name="Freeform 1351"/>
            <p:cNvSpPr>
              <a:spLocks noEditPoints="1"/>
            </p:cNvSpPr>
            <p:nvPr/>
          </p:nvSpPr>
          <p:spPr bwMode="auto">
            <a:xfrm>
              <a:off x="4549" y="3172"/>
              <a:ext cx="67" cy="67"/>
            </a:xfrm>
            <a:custGeom>
              <a:avLst/>
              <a:gdLst>
                <a:gd name="T0" fmla="*/ 0 w 202"/>
                <a:gd name="T1" fmla="*/ 0 h 203"/>
                <a:gd name="T2" fmla="*/ 0 w 202"/>
                <a:gd name="T3" fmla="*/ 0 h 203"/>
                <a:gd name="T4" fmla="*/ 0 w 202"/>
                <a:gd name="T5" fmla="*/ 0 h 203"/>
                <a:gd name="T6" fmla="*/ 0 w 202"/>
                <a:gd name="T7" fmla="*/ 0 h 203"/>
                <a:gd name="T8" fmla="*/ 0 w 202"/>
                <a:gd name="T9" fmla="*/ 0 h 203"/>
                <a:gd name="T10" fmla="*/ 0 w 202"/>
                <a:gd name="T11" fmla="*/ 0 h 203"/>
                <a:gd name="T12" fmla="*/ 0 w 202"/>
                <a:gd name="T13" fmla="*/ 0 h 203"/>
                <a:gd name="T14" fmla="*/ 0 w 202"/>
                <a:gd name="T15" fmla="*/ 0 h 203"/>
                <a:gd name="T16" fmla="*/ 0 w 202"/>
                <a:gd name="T17" fmla="*/ 0 h 203"/>
                <a:gd name="T18" fmla="*/ 0 w 202"/>
                <a:gd name="T19" fmla="*/ 0 h 203"/>
                <a:gd name="T20" fmla="*/ 0 w 202"/>
                <a:gd name="T21" fmla="*/ 0 h 203"/>
                <a:gd name="T22" fmla="*/ 0 w 202"/>
                <a:gd name="T23" fmla="*/ 0 h 203"/>
                <a:gd name="T24" fmla="*/ 0 w 202"/>
                <a:gd name="T25" fmla="*/ 0 h 203"/>
                <a:gd name="T26" fmla="*/ 0 w 202"/>
                <a:gd name="T27" fmla="*/ 0 h 203"/>
                <a:gd name="T28" fmla="*/ 0 w 202"/>
                <a:gd name="T29" fmla="*/ 0 h 203"/>
                <a:gd name="T30" fmla="*/ 0 w 202"/>
                <a:gd name="T31" fmla="*/ 0 h 203"/>
                <a:gd name="T32" fmla="*/ 0 w 202"/>
                <a:gd name="T33" fmla="*/ 0 h 203"/>
                <a:gd name="T34" fmla="*/ 0 w 202"/>
                <a:gd name="T35" fmla="*/ 0 h 203"/>
                <a:gd name="T36" fmla="*/ 0 w 202"/>
                <a:gd name="T37" fmla="*/ 0 h 203"/>
                <a:gd name="T38" fmla="*/ 0 w 202"/>
                <a:gd name="T39" fmla="*/ 0 h 203"/>
                <a:gd name="T40" fmla="*/ 0 w 202"/>
                <a:gd name="T41" fmla="*/ 0 h 203"/>
                <a:gd name="T42" fmla="*/ 0 w 202"/>
                <a:gd name="T43" fmla="*/ 0 h 203"/>
                <a:gd name="T44" fmla="*/ 0 w 202"/>
                <a:gd name="T45" fmla="*/ 0 h 203"/>
                <a:gd name="T46" fmla="*/ 0 w 202"/>
                <a:gd name="T47" fmla="*/ 0 h 203"/>
                <a:gd name="T48" fmla="*/ 0 w 202"/>
                <a:gd name="T49" fmla="*/ 0 h 203"/>
                <a:gd name="T50" fmla="*/ 0 w 202"/>
                <a:gd name="T51" fmla="*/ 0 h 203"/>
                <a:gd name="T52" fmla="*/ 0 w 202"/>
                <a:gd name="T53" fmla="*/ 0 h 203"/>
                <a:gd name="T54" fmla="*/ 0 w 202"/>
                <a:gd name="T55" fmla="*/ 0 h 203"/>
                <a:gd name="T56" fmla="*/ 0 w 202"/>
                <a:gd name="T57" fmla="*/ 0 h 203"/>
                <a:gd name="T58" fmla="*/ 0 w 202"/>
                <a:gd name="T59" fmla="*/ 0 h 203"/>
                <a:gd name="T60" fmla="*/ 0 w 202"/>
                <a:gd name="T61" fmla="*/ 0 h 203"/>
                <a:gd name="T62" fmla="*/ 0 w 202"/>
                <a:gd name="T63" fmla="*/ 0 h 203"/>
                <a:gd name="T64" fmla="*/ 0 w 202"/>
                <a:gd name="T65" fmla="*/ 0 h 203"/>
                <a:gd name="T66" fmla="*/ 0 w 202"/>
                <a:gd name="T67" fmla="*/ 0 h 203"/>
                <a:gd name="T68" fmla="*/ 0 w 202"/>
                <a:gd name="T69" fmla="*/ 0 h 203"/>
                <a:gd name="T70" fmla="*/ 0 w 202"/>
                <a:gd name="T71" fmla="*/ 0 h 203"/>
                <a:gd name="T72" fmla="*/ 0 w 202"/>
                <a:gd name="T73" fmla="*/ 0 h 203"/>
                <a:gd name="T74" fmla="*/ 0 w 202"/>
                <a:gd name="T75" fmla="*/ 0 h 203"/>
                <a:gd name="T76" fmla="*/ 0 w 202"/>
                <a:gd name="T77" fmla="*/ 0 h 203"/>
                <a:gd name="T78" fmla="*/ 0 w 202"/>
                <a:gd name="T79" fmla="*/ 0 h 203"/>
                <a:gd name="T80" fmla="*/ 0 w 202"/>
                <a:gd name="T81" fmla="*/ 0 h 203"/>
                <a:gd name="T82" fmla="*/ 0 w 202"/>
                <a:gd name="T83" fmla="*/ 0 h 203"/>
                <a:gd name="T84" fmla="*/ 0 w 202"/>
                <a:gd name="T85" fmla="*/ 0 h 203"/>
                <a:gd name="T86" fmla="*/ 0 w 202"/>
                <a:gd name="T87" fmla="*/ 0 h 203"/>
                <a:gd name="T88" fmla="*/ 0 w 202"/>
                <a:gd name="T89" fmla="*/ 0 h 203"/>
                <a:gd name="T90" fmla="*/ 0 w 202"/>
                <a:gd name="T91" fmla="*/ 0 h 203"/>
                <a:gd name="T92" fmla="*/ 0 w 202"/>
                <a:gd name="T93" fmla="*/ 0 h 203"/>
                <a:gd name="T94" fmla="*/ 0 w 202"/>
                <a:gd name="T95" fmla="*/ 0 h 203"/>
                <a:gd name="T96" fmla="*/ 0 w 202"/>
                <a:gd name="T97" fmla="*/ 0 h 2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2"/>
                <a:gd name="T148" fmla="*/ 0 h 203"/>
                <a:gd name="T149" fmla="*/ 202 w 202"/>
                <a:gd name="T150" fmla="*/ 203 h 2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2" h="203">
                  <a:moveTo>
                    <a:pt x="202" y="101"/>
                  </a:moveTo>
                  <a:lnTo>
                    <a:pt x="201" y="91"/>
                  </a:lnTo>
                  <a:lnTo>
                    <a:pt x="200" y="81"/>
                  </a:lnTo>
                  <a:lnTo>
                    <a:pt x="197" y="71"/>
                  </a:lnTo>
                  <a:lnTo>
                    <a:pt x="194" y="62"/>
                  </a:lnTo>
                  <a:lnTo>
                    <a:pt x="190" y="53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2" y="30"/>
                  </a:lnTo>
                  <a:lnTo>
                    <a:pt x="165" y="23"/>
                  </a:lnTo>
                  <a:lnTo>
                    <a:pt x="158" y="17"/>
                  </a:lnTo>
                  <a:lnTo>
                    <a:pt x="149" y="12"/>
                  </a:lnTo>
                  <a:lnTo>
                    <a:pt x="141" y="8"/>
                  </a:lnTo>
                  <a:lnTo>
                    <a:pt x="130" y="5"/>
                  </a:lnTo>
                  <a:lnTo>
                    <a:pt x="121" y="2"/>
                  </a:lnTo>
                  <a:lnTo>
                    <a:pt x="111" y="1"/>
                  </a:lnTo>
                  <a:lnTo>
                    <a:pt x="101" y="0"/>
                  </a:lnTo>
                  <a:lnTo>
                    <a:pt x="90" y="1"/>
                  </a:lnTo>
                  <a:lnTo>
                    <a:pt x="81" y="2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30"/>
                  </a:lnTo>
                  <a:lnTo>
                    <a:pt x="22" y="37"/>
                  </a:lnTo>
                  <a:lnTo>
                    <a:pt x="17" y="45"/>
                  </a:lnTo>
                  <a:lnTo>
                    <a:pt x="12" y="5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2" y="81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2" y="122"/>
                  </a:lnTo>
                  <a:lnTo>
                    <a:pt x="4" y="131"/>
                  </a:lnTo>
                  <a:lnTo>
                    <a:pt x="7" y="140"/>
                  </a:lnTo>
                  <a:lnTo>
                    <a:pt x="12" y="149"/>
                  </a:lnTo>
                  <a:lnTo>
                    <a:pt x="17" y="158"/>
                  </a:lnTo>
                  <a:lnTo>
                    <a:pt x="22" y="166"/>
                  </a:lnTo>
                  <a:lnTo>
                    <a:pt x="29" y="173"/>
                  </a:lnTo>
                  <a:lnTo>
                    <a:pt x="36" y="180"/>
                  </a:lnTo>
                  <a:lnTo>
                    <a:pt x="44" y="185"/>
                  </a:lnTo>
                  <a:lnTo>
                    <a:pt x="52" y="191"/>
                  </a:lnTo>
                  <a:lnTo>
                    <a:pt x="62" y="195"/>
                  </a:lnTo>
                  <a:lnTo>
                    <a:pt x="71" y="198"/>
                  </a:lnTo>
                  <a:lnTo>
                    <a:pt x="81" y="201"/>
                  </a:lnTo>
                  <a:lnTo>
                    <a:pt x="90" y="202"/>
                  </a:lnTo>
                  <a:lnTo>
                    <a:pt x="101" y="203"/>
                  </a:lnTo>
                  <a:lnTo>
                    <a:pt x="111" y="202"/>
                  </a:lnTo>
                  <a:lnTo>
                    <a:pt x="121" y="201"/>
                  </a:lnTo>
                  <a:lnTo>
                    <a:pt x="130" y="198"/>
                  </a:lnTo>
                  <a:lnTo>
                    <a:pt x="141" y="195"/>
                  </a:lnTo>
                  <a:lnTo>
                    <a:pt x="149" y="191"/>
                  </a:lnTo>
                  <a:lnTo>
                    <a:pt x="158" y="185"/>
                  </a:lnTo>
                  <a:lnTo>
                    <a:pt x="165" y="180"/>
                  </a:lnTo>
                  <a:lnTo>
                    <a:pt x="172" y="173"/>
                  </a:lnTo>
                  <a:lnTo>
                    <a:pt x="179" y="166"/>
                  </a:lnTo>
                  <a:lnTo>
                    <a:pt x="185" y="158"/>
                  </a:lnTo>
                  <a:lnTo>
                    <a:pt x="190" y="149"/>
                  </a:lnTo>
                  <a:lnTo>
                    <a:pt x="194" y="140"/>
                  </a:lnTo>
                  <a:lnTo>
                    <a:pt x="197" y="131"/>
                  </a:lnTo>
                  <a:lnTo>
                    <a:pt x="200" y="122"/>
                  </a:lnTo>
                  <a:lnTo>
                    <a:pt x="201" y="112"/>
                  </a:lnTo>
                  <a:lnTo>
                    <a:pt x="202" y="101"/>
                  </a:lnTo>
                  <a:close/>
                  <a:moveTo>
                    <a:pt x="152" y="101"/>
                  </a:moveTo>
                  <a:lnTo>
                    <a:pt x="151" y="112"/>
                  </a:lnTo>
                  <a:lnTo>
                    <a:pt x="148" y="121"/>
                  </a:lnTo>
                  <a:lnTo>
                    <a:pt x="143" y="129"/>
                  </a:lnTo>
                  <a:lnTo>
                    <a:pt x="136" y="137"/>
                  </a:lnTo>
                  <a:lnTo>
                    <a:pt x="129" y="143"/>
                  </a:lnTo>
                  <a:lnTo>
                    <a:pt x="120" y="148"/>
                  </a:lnTo>
                  <a:lnTo>
                    <a:pt x="111" y="151"/>
                  </a:lnTo>
                  <a:lnTo>
                    <a:pt x="101" y="152"/>
                  </a:lnTo>
                  <a:lnTo>
                    <a:pt x="91" y="151"/>
                  </a:lnTo>
                  <a:lnTo>
                    <a:pt x="81" y="148"/>
                  </a:lnTo>
                  <a:lnTo>
                    <a:pt x="73" y="143"/>
                  </a:lnTo>
                  <a:lnTo>
                    <a:pt x="65" y="137"/>
                  </a:lnTo>
                  <a:lnTo>
                    <a:pt x="59" y="129"/>
                  </a:lnTo>
                  <a:lnTo>
                    <a:pt x="54" y="121"/>
                  </a:lnTo>
                  <a:lnTo>
                    <a:pt x="51" y="112"/>
                  </a:lnTo>
                  <a:lnTo>
                    <a:pt x="50" y="101"/>
                  </a:lnTo>
                  <a:lnTo>
                    <a:pt x="51" y="91"/>
                  </a:lnTo>
                  <a:lnTo>
                    <a:pt x="54" y="82"/>
                  </a:lnTo>
                  <a:lnTo>
                    <a:pt x="59" y="74"/>
                  </a:lnTo>
                  <a:lnTo>
                    <a:pt x="65" y="65"/>
                  </a:lnTo>
                  <a:lnTo>
                    <a:pt x="73" y="59"/>
                  </a:lnTo>
                  <a:lnTo>
                    <a:pt x="81" y="54"/>
                  </a:lnTo>
                  <a:lnTo>
                    <a:pt x="91" y="51"/>
                  </a:lnTo>
                  <a:lnTo>
                    <a:pt x="101" y="50"/>
                  </a:lnTo>
                  <a:lnTo>
                    <a:pt x="111" y="51"/>
                  </a:lnTo>
                  <a:lnTo>
                    <a:pt x="120" y="54"/>
                  </a:lnTo>
                  <a:lnTo>
                    <a:pt x="129" y="59"/>
                  </a:lnTo>
                  <a:lnTo>
                    <a:pt x="136" y="65"/>
                  </a:lnTo>
                  <a:lnTo>
                    <a:pt x="143" y="74"/>
                  </a:lnTo>
                  <a:lnTo>
                    <a:pt x="148" y="82"/>
                  </a:lnTo>
                  <a:lnTo>
                    <a:pt x="151" y="91"/>
                  </a:lnTo>
                  <a:lnTo>
                    <a:pt x="152" y="101"/>
                  </a:lnTo>
                  <a:close/>
                </a:path>
              </a:pathLst>
            </a:custGeom>
            <a:solidFill>
              <a:srgbClr val="D525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5" name="Freeform 1352"/>
            <p:cNvSpPr>
              <a:spLocks/>
            </p:cNvSpPr>
            <p:nvPr/>
          </p:nvSpPr>
          <p:spPr bwMode="auto">
            <a:xfrm>
              <a:off x="4557" y="3180"/>
              <a:ext cx="51" cy="51"/>
            </a:xfrm>
            <a:custGeom>
              <a:avLst/>
              <a:gdLst>
                <a:gd name="T0" fmla="*/ 0 w 152"/>
                <a:gd name="T1" fmla="*/ 0 h 153"/>
                <a:gd name="T2" fmla="*/ 0 w 152"/>
                <a:gd name="T3" fmla="*/ 0 h 153"/>
                <a:gd name="T4" fmla="*/ 0 w 152"/>
                <a:gd name="T5" fmla="*/ 0 h 153"/>
                <a:gd name="T6" fmla="*/ 0 w 152"/>
                <a:gd name="T7" fmla="*/ 0 h 153"/>
                <a:gd name="T8" fmla="*/ 0 w 152"/>
                <a:gd name="T9" fmla="*/ 0 h 153"/>
                <a:gd name="T10" fmla="*/ 0 w 152"/>
                <a:gd name="T11" fmla="*/ 0 h 153"/>
                <a:gd name="T12" fmla="*/ 0 w 152"/>
                <a:gd name="T13" fmla="*/ 0 h 153"/>
                <a:gd name="T14" fmla="*/ 0 w 152"/>
                <a:gd name="T15" fmla="*/ 0 h 153"/>
                <a:gd name="T16" fmla="*/ 0 w 152"/>
                <a:gd name="T17" fmla="*/ 0 h 153"/>
                <a:gd name="T18" fmla="*/ 0 w 152"/>
                <a:gd name="T19" fmla="*/ 0 h 153"/>
                <a:gd name="T20" fmla="*/ 0 w 152"/>
                <a:gd name="T21" fmla="*/ 0 h 153"/>
                <a:gd name="T22" fmla="*/ 0 w 152"/>
                <a:gd name="T23" fmla="*/ 0 h 153"/>
                <a:gd name="T24" fmla="*/ 0 w 152"/>
                <a:gd name="T25" fmla="*/ 0 h 153"/>
                <a:gd name="T26" fmla="*/ 0 w 152"/>
                <a:gd name="T27" fmla="*/ 0 h 153"/>
                <a:gd name="T28" fmla="*/ 0 w 152"/>
                <a:gd name="T29" fmla="*/ 0 h 153"/>
                <a:gd name="T30" fmla="*/ 0 w 152"/>
                <a:gd name="T31" fmla="*/ 0 h 153"/>
                <a:gd name="T32" fmla="*/ 0 w 152"/>
                <a:gd name="T33" fmla="*/ 0 h 153"/>
                <a:gd name="T34" fmla="*/ 0 w 152"/>
                <a:gd name="T35" fmla="*/ 0 h 153"/>
                <a:gd name="T36" fmla="*/ 0 w 152"/>
                <a:gd name="T37" fmla="*/ 0 h 153"/>
                <a:gd name="T38" fmla="*/ 0 w 152"/>
                <a:gd name="T39" fmla="*/ 0 h 153"/>
                <a:gd name="T40" fmla="*/ 0 w 152"/>
                <a:gd name="T41" fmla="*/ 0 h 153"/>
                <a:gd name="T42" fmla="*/ 0 w 152"/>
                <a:gd name="T43" fmla="*/ 0 h 153"/>
                <a:gd name="T44" fmla="*/ 0 w 152"/>
                <a:gd name="T45" fmla="*/ 0 h 153"/>
                <a:gd name="T46" fmla="*/ 0 w 152"/>
                <a:gd name="T47" fmla="*/ 0 h 153"/>
                <a:gd name="T48" fmla="*/ 0 w 152"/>
                <a:gd name="T49" fmla="*/ 0 h 153"/>
                <a:gd name="T50" fmla="*/ 0 w 152"/>
                <a:gd name="T51" fmla="*/ 0 h 153"/>
                <a:gd name="T52" fmla="*/ 0 w 152"/>
                <a:gd name="T53" fmla="*/ 0 h 153"/>
                <a:gd name="T54" fmla="*/ 0 w 152"/>
                <a:gd name="T55" fmla="*/ 0 h 153"/>
                <a:gd name="T56" fmla="*/ 0 w 152"/>
                <a:gd name="T57" fmla="*/ 0 h 153"/>
                <a:gd name="T58" fmla="*/ 0 w 152"/>
                <a:gd name="T59" fmla="*/ 0 h 153"/>
                <a:gd name="T60" fmla="*/ 0 w 152"/>
                <a:gd name="T61" fmla="*/ 0 h 153"/>
                <a:gd name="T62" fmla="*/ 0 w 152"/>
                <a:gd name="T63" fmla="*/ 0 h 1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2"/>
                <a:gd name="T97" fmla="*/ 0 h 153"/>
                <a:gd name="T98" fmla="*/ 152 w 152"/>
                <a:gd name="T99" fmla="*/ 153 h 15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2" h="153">
                  <a:moveTo>
                    <a:pt x="152" y="76"/>
                  </a:moveTo>
                  <a:lnTo>
                    <a:pt x="151" y="69"/>
                  </a:lnTo>
                  <a:lnTo>
                    <a:pt x="150" y="61"/>
                  </a:lnTo>
                  <a:lnTo>
                    <a:pt x="148" y="54"/>
                  </a:lnTo>
                  <a:lnTo>
                    <a:pt x="146" y="46"/>
                  </a:lnTo>
                  <a:lnTo>
                    <a:pt x="143" y="40"/>
                  </a:lnTo>
                  <a:lnTo>
                    <a:pt x="139" y="34"/>
                  </a:lnTo>
                  <a:lnTo>
                    <a:pt x="135" y="28"/>
                  </a:lnTo>
                  <a:lnTo>
                    <a:pt x="130" y="22"/>
                  </a:lnTo>
                  <a:lnTo>
                    <a:pt x="124" y="18"/>
                  </a:lnTo>
                  <a:lnTo>
                    <a:pt x="119" y="13"/>
                  </a:lnTo>
                  <a:lnTo>
                    <a:pt x="111" y="9"/>
                  </a:lnTo>
                  <a:lnTo>
                    <a:pt x="105" y="6"/>
                  </a:lnTo>
                  <a:lnTo>
                    <a:pt x="98" y="4"/>
                  </a:lnTo>
                  <a:lnTo>
                    <a:pt x="91" y="2"/>
                  </a:lnTo>
                  <a:lnTo>
                    <a:pt x="83" y="1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1" y="2"/>
                  </a:lnTo>
                  <a:lnTo>
                    <a:pt x="53" y="4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4" y="13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40"/>
                  </a:lnTo>
                  <a:lnTo>
                    <a:pt x="6" y="46"/>
                  </a:lnTo>
                  <a:lnTo>
                    <a:pt x="3" y="54"/>
                  </a:lnTo>
                  <a:lnTo>
                    <a:pt x="1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1" y="92"/>
                  </a:lnTo>
                  <a:lnTo>
                    <a:pt x="3" y="99"/>
                  </a:lnTo>
                  <a:lnTo>
                    <a:pt x="6" y="106"/>
                  </a:lnTo>
                  <a:lnTo>
                    <a:pt x="9" y="112"/>
                  </a:lnTo>
                  <a:lnTo>
                    <a:pt x="12" y="118"/>
                  </a:lnTo>
                  <a:lnTo>
                    <a:pt x="17" y="124"/>
                  </a:lnTo>
                  <a:lnTo>
                    <a:pt x="22" y="130"/>
                  </a:lnTo>
                  <a:lnTo>
                    <a:pt x="27" y="135"/>
                  </a:lnTo>
                  <a:lnTo>
                    <a:pt x="34" y="140"/>
                  </a:lnTo>
                  <a:lnTo>
                    <a:pt x="40" y="144"/>
                  </a:lnTo>
                  <a:lnTo>
                    <a:pt x="46" y="147"/>
                  </a:lnTo>
                  <a:lnTo>
                    <a:pt x="53" y="149"/>
                  </a:lnTo>
                  <a:lnTo>
                    <a:pt x="61" y="151"/>
                  </a:lnTo>
                  <a:lnTo>
                    <a:pt x="68" y="152"/>
                  </a:lnTo>
                  <a:lnTo>
                    <a:pt x="76" y="153"/>
                  </a:lnTo>
                  <a:lnTo>
                    <a:pt x="83" y="152"/>
                  </a:lnTo>
                  <a:lnTo>
                    <a:pt x="91" y="151"/>
                  </a:lnTo>
                  <a:lnTo>
                    <a:pt x="98" y="149"/>
                  </a:lnTo>
                  <a:lnTo>
                    <a:pt x="105" y="147"/>
                  </a:lnTo>
                  <a:lnTo>
                    <a:pt x="111" y="144"/>
                  </a:lnTo>
                  <a:lnTo>
                    <a:pt x="119" y="140"/>
                  </a:lnTo>
                  <a:lnTo>
                    <a:pt x="124" y="135"/>
                  </a:lnTo>
                  <a:lnTo>
                    <a:pt x="130" y="130"/>
                  </a:lnTo>
                  <a:lnTo>
                    <a:pt x="135" y="124"/>
                  </a:lnTo>
                  <a:lnTo>
                    <a:pt x="139" y="118"/>
                  </a:lnTo>
                  <a:lnTo>
                    <a:pt x="143" y="112"/>
                  </a:lnTo>
                  <a:lnTo>
                    <a:pt x="146" y="106"/>
                  </a:lnTo>
                  <a:lnTo>
                    <a:pt x="148" y="99"/>
                  </a:lnTo>
                  <a:lnTo>
                    <a:pt x="150" y="92"/>
                  </a:lnTo>
                  <a:lnTo>
                    <a:pt x="151" y="84"/>
                  </a:lnTo>
                  <a:lnTo>
                    <a:pt x="152" y="76"/>
                  </a:lnTo>
                  <a:close/>
                </a:path>
              </a:pathLst>
            </a:custGeom>
            <a:solidFill>
              <a:srgbClr val="D720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6" name="Freeform 1353"/>
            <p:cNvSpPr>
              <a:spLocks/>
            </p:cNvSpPr>
            <p:nvPr/>
          </p:nvSpPr>
          <p:spPr bwMode="auto">
            <a:xfrm>
              <a:off x="4565" y="3188"/>
              <a:ext cx="34" cy="34"/>
            </a:xfrm>
            <a:custGeom>
              <a:avLst/>
              <a:gdLst>
                <a:gd name="T0" fmla="*/ 0 w 102"/>
                <a:gd name="T1" fmla="*/ 0 h 102"/>
                <a:gd name="T2" fmla="*/ 0 w 102"/>
                <a:gd name="T3" fmla="*/ 0 h 102"/>
                <a:gd name="T4" fmla="*/ 0 w 102"/>
                <a:gd name="T5" fmla="*/ 0 h 102"/>
                <a:gd name="T6" fmla="*/ 0 w 102"/>
                <a:gd name="T7" fmla="*/ 0 h 102"/>
                <a:gd name="T8" fmla="*/ 0 w 102"/>
                <a:gd name="T9" fmla="*/ 0 h 102"/>
                <a:gd name="T10" fmla="*/ 0 w 102"/>
                <a:gd name="T11" fmla="*/ 0 h 102"/>
                <a:gd name="T12" fmla="*/ 0 w 102"/>
                <a:gd name="T13" fmla="*/ 0 h 102"/>
                <a:gd name="T14" fmla="*/ 0 w 102"/>
                <a:gd name="T15" fmla="*/ 0 h 102"/>
                <a:gd name="T16" fmla="*/ 0 w 102"/>
                <a:gd name="T17" fmla="*/ 0 h 102"/>
                <a:gd name="T18" fmla="*/ 0 w 102"/>
                <a:gd name="T19" fmla="*/ 0 h 102"/>
                <a:gd name="T20" fmla="*/ 0 w 102"/>
                <a:gd name="T21" fmla="*/ 0 h 102"/>
                <a:gd name="T22" fmla="*/ 0 w 102"/>
                <a:gd name="T23" fmla="*/ 0 h 102"/>
                <a:gd name="T24" fmla="*/ 0 w 102"/>
                <a:gd name="T25" fmla="*/ 0 h 102"/>
                <a:gd name="T26" fmla="*/ 0 w 102"/>
                <a:gd name="T27" fmla="*/ 0 h 102"/>
                <a:gd name="T28" fmla="*/ 0 w 102"/>
                <a:gd name="T29" fmla="*/ 0 h 102"/>
                <a:gd name="T30" fmla="*/ 0 w 102"/>
                <a:gd name="T31" fmla="*/ 0 h 102"/>
                <a:gd name="T32" fmla="*/ 0 w 102"/>
                <a:gd name="T33" fmla="*/ 0 h 102"/>
                <a:gd name="T34" fmla="*/ 0 w 102"/>
                <a:gd name="T35" fmla="*/ 0 h 102"/>
                <a:gd name="T36" fmla="*/ 0 w 102"/>
                <a:gd name="T37" fmla="*/ 0 h 102"/>
                <a:gd name="T38" fmla="*/ 0 w 102"/>
                <a:gd name="T39" fmla="*/ 0 h 102"/>
                <a:gd name="T40" fmla="*/ 0 w 102"/>
                <a:gd name="T41" fmla="*/ 0 h 102"/>
                <a:gd name="T42" fmla="*/ 0 w 102"/>
                <a:gd name="T43" fmla="*/ 0 h 102"/>
                <a:gd name="T44" fmla="*/ 0 w 102"/>
                <a:gd name="T45" fmla="*/ 0 h 102"/>
                <a:gd name="T46" fmla="*/ 0 w 102"/>
                <a:gd name="T47" fmla="*/ 0 h 102"/>
                <a:gd name="T48" fmla="*/ 0 w 102"/>
                <a:gd name="T49" fmla="*/ 0 h 102"/>
                <a:gd name="T50" fmla="*/ 0 w 102"/>
                <a:gd name="T51" fmla="*/ 0 h 102"/>
                <a:gd name="T52" fmla="*/ 0 w 102"/>
                <a:gd name="T53" fmla="*/ 0 h 102"/>
                <a:gd name="T54" fmla="*/ 0 w 102"/>
                <a:gd name="T55" fmla="*/ 0 h 102"/>
                <a:gd name="T56" fmla="*/ 0 w 102"/>
                <a:gd name="T57" fmla="*/ 0 h 102"/>
                <a:gd name="T58" fmla="*/ 0 w 102"/>
                <a:gd name="T59" fmla="*/ 0 h 102"/>
                <a:gd name="T60" fmla="*/ 0 w 102"/>
                <a:gd name="T61" fmla="*/ 0 h 102"/>
                <a:gd name="T62" fmla="*/ 0 w 102"/>
                <a:gd name="T63" fmla="*/ 0 h 102"/>
                <a:gd name="T64" fmla="*/ 0 w 102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102"/>
                <a:gd name="T101" fmla="*/ 102 w 102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102">
                  <a:moveTo>
                    <a:pt x="102" y="51"/>
                  </a:moveTo>
                  <a:lnTo>
                    <a:pt x="101" y="41"/>
                  </a:lnTo>
                  <a:lnTo>
                    <a:pt x="98" y="32"/>
                  </a:lnTo>
                  <a:lnTo>
                    <a:pt x="93" y="24"/>
                  </a:lnTo>
                  <a:lnTo>
                    <a:pt x="86" y="15"/>
                  </a:lnTo>
                  <a:lnTo>
                    <a:pt x="79" y="9"/>
                  </a:lnTo>
                  <a:lnTo>
                    <a:pt x="70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1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4"/>
                  </a:lnTo>
                  <a:lnTo>
                    <a:pt x="4" y="32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2"/>
                  </a:lnTo>
                  <a:lnTo>
                    <a:pt x="4" y="71"/>
                  </a:lnTo>
                  <a:lnTo>
                    <a:pt x="9" y="79"/>
                  </a:lnTo>
                  <a:lnTo>
                    <a:pt x="15" y="87"/>
                  </a:lnTo>
                  <a:lnTo>
                    <a:pt x="23" y="93"/>
                  </a:lnTo>
                  <a:lnTo>
                    <a:pt x="31" y="98"/>
                  </a:lnTo>
                  <a:lnTo>
                    <a:pt x="41" y="101"/>
                  </a:lnTo>
                  <a:lnTo>
                    <a:pt x="51" y="102"/>
                  </a:lnTo>
                  <a:lnTo>
                    <a:pt x="61" y="101"/>
                  </a:lnTo>
                  <a:lnTo>
                    <a:pt x="70" y="98"/>
                  </a:lnTo>
                  <a:lnTo>
                    <a:pt x="79" y="93"/>
                  </a:lnTo>
                  <a:lnTo>
                    <a:pt x="86" y="87"/>
                  </a:lnTo>
                  <a:lnTo>
                    <a:pt x="93" y="79"/>
                  </a:lnTo>
                  <a:lnTo>
                    <a:pt x="98" y="71"/>
                  </a:lnTo>
                  <a:lnTo>
                    <a:pt x="101" y="62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D91C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7" name="Freeform 1354"/>
            <p:cNvSpPr>
              <a:spLocks/>
            </p:cNvSpPr>
            <p:nvPr/>
          </p:nvSpPr>
          <p:spPr bwMode="auto">
            <a:xfrm>
              <a:off x="4574" y="3197"/>
              <a:ext cx="17" cy="1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w 50"/>
                <a:gd name="T51" fmla="*/ 0 h 51"/>
                <a:gd name="T52" fmla="*/ 0 w 50"/>
                <a:gd name="T53" fmla="*/ 0 h 51"/>
                <a:gd name="T54" fmla="*/ 0 w 50"/>
                <a:gd name="T55" fmla="*/ 0 h 51"/>
                <a:gd name="T56" fmla="*/ 0 w 50"/>
                <a:gd name="T57" fmla="*/ 0 h 51"/>
                <a:gd name="T58" fmla="*/ 0 w 50"/>
                <a:gd name="T59" fmla="*/ 0 h 51"/>
                <a:gd name="T60" fmla="*/ 0 w 50"/>
                <a:gd name="T61" fmla="*/ 0 h 51"/>
                <a:gd name="T62" fmla="*/ 0 w 50"/>
                <a:gd name="T63" fmla="*/ 0 h 51"/>
                <a:gd name="T64" fmla="*/ 0 w 50"/>
                <a:gd name="T65" fmla="*/ 0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0"/>
                <a:gd name="T100" fmla="*/ 0 h 51"/>
                <a:gd name="T101" fmla="*/ 50 w 50"/>
                <a:gd name="T102" fmla="*/ 51 h 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0" h="51">
                  <a:moveTo>
                    <a:pt x="50" y="25"/>
                  </a:moveTo>
                  <a:lnTo>
                    <a:pt x="49" y="20"/>
                  </a:lnTo>
                  <a:lnTo>
                    <a:pt x="48" y="16"/>
                  </a:lnTo>
                  <a:lnTo>
                    <a:pt x="45" y="11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8"/>
                  </a:lnTo>
                  <a:lnTo>
                    <a:pt x="4" y="11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5" y="49"/>
                  </a:lnTo>
                  <a:lnTo>
                    <a:pt x="20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2" y="43"/>
                  </a:lnTo>
                  <a:lnTo>
                    <a:pt x="45" y="39"/>
                  </a:lnTo>
                  <a:lnTo>
                    <a:pt x="48" y="35"/>
                  </a:lnTo>
                  <a:lnTo>
                    <a:pt x="49" y="31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DD13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8" name="Freeform 1355"/>
            <p:cNvSpPr>
              <a:spLocks/>
            </p:cNvSpPr>
            <p:nvPr/>
          </p:nvSpPr>
          <p:spPr bwMode="auto">
            <a:xfrm>
              <a:off x="4264" y="3013"/>
              <a:ext cx="455" cy="470"/>
            </a:xfrm>
            <a:custGeom>
              <a:avLst/>
              <a:gdLst>
                <a:gd name="T0" fmla="*/ 0 w 1364"/>
                <a:gd name="T1" fmla="*/ 0 h 1411"/>
                <a:gd name="T2" fmla="*/ 0 w 1364"/>
                <a:gd name="T3" fmla="*/ 0 h 1411"/>
                <a:gd name="T4" fmla="*/ 0 w 1364"/>
                <a:gd name="T5" fmla="*/ 0 h 1411"/>
                <a:gd name="T6" fmla="*/ 0 w 1364"/>
                <a:gd name="T7" fmla="*/ 0 h 1411"/>
                <a:gd name="T8" fmla="*/ 0 w 1364"/>
                <a:gd name="T9" fmla="*/ 0 h 1411"/>
                <a:gd name="T10" fmla="*/ 0 w 1364"/>
                <a:gd name="T11" fmla="*/ 0 h 1411"/>
                <a:gd name="T12" fmla="*/ 0 w 1364"/>
                <a:gd name="T13" fmla="*/ 0 h 1411"/>
                <a:gd name="T14" fmla="*/ 0 w 1364"/>
                <a:gd name="T15" fmla="*/ 0 h 1411"/>
                <a:gd name="T16" fmla="*/ 0 w 1364"/>
                <a:gd name="T17" fmla="*/ 0 h 1411"/>
                <a:gd name="T18" fmla="*/ 0 w 1364"/>
                <a:gd name="T19" fmla="*/ 0 h 1411"/>
                <a:gd name="T20" fmla="*/ 0 w 1364"/>
                <a:gd name="T21" fmla="*/ 0 h 1411"/>
                <a:gd name="T22" fmla="*/ 0 w 1364"/>
                <a:gd name="T23" fmla="*/ 0 h 1411"/>
                <a:gd name="T24" fmla="*/ 0 w 1364"/>
                <a:gd name="T25" fmla="*/ 0 h 1411"/>
                <a:gd name="T26" fmla="*/ 0 w 1364"/>
                <a:gd name="T27" fmla="*/ 0 h 1411"/>
                <a:gd name="T28" fmla="*/ 0 w 1364"/>
                <a:gd name="T29" fmla="*/ 0 h 1411"/>
                <a:gd name="T30" fmla="*/ 0 w 1364"/>
                <a:gd name="T31" fmla="*/ 0 h 1411"/>
                <a:gd name="T32" fmla="*/ 0 w 1364"/>
                <a:gd name="T33" fmla="*/ 0 h 1411"/>
                <a:gd name="T34" fmla="*/ 0 w 1364"/>
                <a:gd name="T35" fmla="*/ 0 h 1411"/>
                <a:gd name="T36" fmla="*/ 0 w 1364"/>
                <a:gd name="T37" fmla="*/ 0 h 1411"/>
                <a:gd name="T38" fmla="*/ 0 w 1364"/>
                <a:gd name="T39" fmla="*/ 0 h 1411"/>
                <a:gd name="T40" fmla="*/ 0 w 1364"/>
                <a:gd name="T41" fmla="*/ 0 h 1411"/>
                <a:gd name="T42" fmla="*/ 0 w 1364"/>
                <a:gd name="T43" fmla="*/ 0 h 1411"/>
                <a:gd name="T44" fmla="*/ 0 w 1364"/>
                <a:gd name="T45" fmla="*/ 0 h 1411"/>
                <a:gd name="T46" fmla="*/ 0 w 1364"/>
                <a:gd name="T47" fmla="*/ 0 h 1411"/>
                <a:gd name="T48" fmla="*/ 0 w 1364"/>
                <a:gd name="T49" fmla="*/ 0 h 1411"/>
                <a:gd name="T50" fmla="*/ 0 w 1364"/>
                <a:gd name="T51" fmla="*/ 0 h 1411"/>
                <a:gd name="T52" fmla="*/ 0 w 1364"/>
                <a:gd name="T53" fmla="*/ 0 h 1411"/>
                <a:gd name="T54" fmla="*/ 0 w 1364"/>
                <a:gd name="T55" fmla="*/ 0 h 1411"/>
                <a:gd name="T56" fmla="*/ 0 w 1364"/>
                <a:gd name="T57" fmla="*/ 0 h 1411"/>
                <a:gd name="T58" fmla="*/ 0 w 1364"/>
                <a:gd name="T59" fmla="*/ 0 h 1411"/>
                <a:gd name="T60" fmla="*/ 0 w 1364"/>
                <a:gd name="T61" fmla="*/ 0 h 1411"/>
                <a:gd name="T62" fmla="*/ 0 w 1364"/>
                <a:gd name="T63" fmla="*/ 0 h 1411"/>
                <a:gd name="T64" fmla="*/ 0 w 1364"/>
                <a:gd name="T65" fmla="*/ 0 h 1411"/>
                <a:gd name="T66" fmla="*/ 0 w 1364"/>
                <a:gd name="T67" fmla="*/ 0 h 1411"/>
                <a:gd name="T68" fmla="*/ 0 w 1364"/>
                <a:gd name="T69" fmla="*/ 0 h 1411"/>
                <a:gd name="T70" fmla="*/ 0 w 1364"/>
                <a:gd name="T71" fmla="*/ 0 h 1411"/>
                <a:gd name="T72" fmla="*/ 0 w 1364"/>
                <a:gd name="T73" fmla="*/ 0 h 1411"/>
                <a:gd name="T74" fmla="*/ 0 w 1364"/>
                <a:gd name="T75" fmla="*/ 0 h 1411"/>
                <a:gd name="T76" fmla="*/ 0 w 1364"/>
                <a:gd name="T77" fmla="*/ 0 h 1411"/>
                <a:gd name="T78" fmla="*/ 0 w 1364"/>
                <a:gd name="T79" fmla="*/ 0 h 1411"/>
                <a:gd name="T80" fmla="*/ 0 w 1364"/>
                <a:gd name="T81" fmla="*/ 0 h 1411"/>
                <a:gd name="T82" fmla="*/ 0 w 1364"/>
                <a:gd name="T83" fmla="*/ 0 h 1411"/>
                <a:gd name="T84" fmla="*/ 0 w 1364"/>
                <a:gd name="T85" fmla="*/ 0 h 1411"/>
                <a:gd name="T86" fmla="*/ 0 w 1364"/>
                <a:gd name="T87" fmla="*/ 0 h 1411"/>
                <a:gd name="T88" fmla="*/ 0 w 1364"/>
                <a:gd name="T89" fmla="*/ 0 h 1411"/>
                <a:gd name="T90" fmla="*/ 0 w 1364"/>
                <a:gd name="T91" fmla="*/ 0 h 1411"/>
                <a:gd name="T92" fmla="*/ 0 w 1364"/>
                <a:gd name="T93" fmla="*/ 0 h 1411"/>
                <a:gd name="T94" fmla="*/ 0 w 1364"/>
                <a:gd name="T95" fmla="*/ 0 h 1411"/>
                <a:gd name="T96" fmla="*/ 0 w 1364"/>
                <a:gd name="T97" fmla="*/ 0 h 1411"/>
                <a:gd name="T98" fmla="*/ 0 w 1364"/>
                <a:gd name="T99" fmla="*/ 0 h 1411"/>
                <a:gd name="T100" fmla="*/ 0 w 1364"/>
                <a:gd name="T101" fmla="*/ 0 h 141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64"/>
                <a:gd name="T154" fmla="*/ 0 h 1411"/>
                <a:gd name="T155" fmla="*/ 1364 w 1364"/>
                <a:gd name="T156" fmla="*/ 1411 h 141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64" h="1411">
                  <a:moveTo>
                    <a:pt x="682" y="0"/>
                  </a:moveTo>
                  <a:lnTo>
                    <a:pt x="646" y="0"/>
                  </a:lnTo>
                  <a:lnTo>
                    <a:pt x="613" y="3"/>
                  </a:lnTo>
                  <a:lnTo>
                    <a:pt x="578" y="7"/>
                  </a:lnTo>
                  <a:lnTo>
                    <a:pt x="545" y="13"/>
                  </a:lnTo>
                  <a:lnTo>
                    <a:pt x="512" y="21"/>
                  </a:lnTo>
                  <a:lnTo>
                    <a:pt x="479" y="30"/>
                  </a:lnTo>
                  <a:lnTo>
                    <a:pt x="448" y="42"/>
                  </a:lnTo>
                  <a:lnTo>
                    <a:pt x="416" y="55"/>
                  </a:lnTo>
                  <a:lnTo>
                    <a:pt x="386" y="69"/>
                  </a:lnTo>
                  <a:lnTo>
                    <a:pt x="357" y="85"/>
                  </a:lnTo>
                  <a:lnTo>
                    <a:pt x="329" y="102"/>
                  </a:lnTo>
                  <a:lnTo>
                    <a:pt x="300" y="120"/>
                  </a:lnTo>
                  <a:lnTo>
                    <a:pt x="275" y="141"/>
                  </a:lnTo>
                  <a:lnTo>
                    <a:pt x="248" y="162"/>
                  </a:lnTo>
                  <a:lnTo>
                    <a:pt x="224" y="183"/>
                  </a:lnTo>
                  <a:lnTo>
                    <a:pt x="200" y="206"/>
                  </a:lnTo>
                  <a:lnTo>
                    <a:pt x="178" y="233"/>
                  </a:lnTo>
                  <a:lnTo>
                    <a:pt x="155" y="257"/>
                  </a:lnTo>
                  <a:lnTo>
                    <a:pt x="135" y="284"/>
                  </a:lnTo>
                  <a:lnTo>
                    <a:pt x="117" y="312"/>
                  </a:lnTo>
                  <a:lnTo>
                    <a:pt x="98" y="339"/>
                  </a:lnTo>
                  <a:lnTo>
                    <a:pt x="83" y="369"/>
                  </a:lnTo>
                  <a:lnTo>
                    <a:pt x="68" y="401"/>
                  </a:lnTo>
                  <a:lnTo>
                    <a:pt x="54" y="431"/>
                  </a:lnTo>
                  <a:lnTo>
                    <a:pt x="42" y="462"/>
                  </a:lnTo>
                  <a:lnTo>
                    <a:pt x="31" y="497"/>
                  </a:lnTo>
                  <a:lnTo>
                    <a:pt x="21" y="530"/>
                  </a:lnTo>
                  <a:lnTo>
                    <a:pt x="14" y="564"/>
                  </a:lnTo>
                  <a:lnTo>
                    <a:pt x="8" y="597"/>
                  </a:lnTo>
                  <a:lnTo>
                    <a:pt x="3" y="632"/>
                  </a:lnTo>
                  <a:lnTo>
                    <a:pt x="0" y="670"/>
                  </a:lnTo>
                  <a:lnTo>
                    <a:pt x="0" y="706"/>
                  </a:lnTo>
                  <a:lnTo>
                    <a:pt x="0" y="713"/>
                  </a:lnTo>
                  <a:lnTo>
                    <a:pt x="0" y="723"/>
                  </a:lnTo>
                  <a:lnTo>
                    <a:pt x="0" y="732"/>
                  </a:lnTo>
                  <a:lnTo>
                    <a:pt x="2" y="742"/>
                  </a:lnTo>
                  <a:lnTo>
                    <a:pt x="2" y="751"/>
                  </a:lnTo>
                  <a:lnTo>
                    <a:pt x="2" y="760"/>
                  </a:lnTo>
                  <a:lnTo>
                    <a:pt x="3" y="767"/>
                  </a:lnTo>
                  <a:lnTo>
                    <a:pt x="3" y="776"/>
                  </a:lnTo>
                  <a:lnTo>
                    <a:pt x="24" y="782"/>
                  </a:lnTo>
                  <a:lnTo>
                    <a:pt x="42" y="789"/>
                  </a:lnTo>
                  <a:lnTo>
                    <a:pt x="56" y="794"/>
                  </a:lnTo>
                  <a:lnTo>
                    <a:pt x="68" y="805"/>
                  </a:lnTo>
                  <a:lnTo>
                    <a:pt x="80" y="814"/>
                  </a:lnTo>
                  <a:lnTo>
                    <a:pt x="88" y="823"/>
                  </a:lnTo>
                  <a:lnTo>
                    <a:pt x="93" y="833"/>
                  </a:lnTo>
                  <a:lnTo>
                    <a:pt x="98" y="845"/>
                  </a:lnTo>
                  <a:lnTo>
                    <a:pt x="101" y="857"/>
                  </a:lnTo>
                  <a:lnTo>
                    <a:pt x="101" y="869"/>
                  </a:lnTo>
                  <a:lnTo>
                    <a:pt x="96" y="884"/>
                  </a:lnTo>
                  <a:lnTo>
                    <a:pt x="92" y="899"/>
                  </a:lnTo>
                  <a:lnTo>
                    <a:pt x="84" y="916"/>
                  </a:lnTo>
                  <a:lnTo>
                    <a:pt x="75" y="931"/>
                  </a:lnTo>
                  <a:lnTo>
                    <a:pt x="65" y="948"/>
                  </a:lnTo>
                  <a:lnTo>
                    <a:pt x="50" y="967"/>
                  </a:lnTo>
                  <a:lnTo>
                    <a:pt x="60" y="991"/>
                  </a:lnTo>
                  <a:lnTo>
                    <a:pt x="71" y="1015"/>
                  </a:lnTo>
                  <a:lnTo>
                    <a:pt x="83" y="1038"/>
                  </a:lnTo>
                  <a:lnTo>
                    <a:pt x="95" y="1060"/>
                  </a:lnTo>
                  <a:lnTo>
                    <a:pt x="108" y="1083"/>
                  </a:lnTo>
                  <a:lnTo>
                    <a:pt x="122" y="1104"/>
                  </a:lnTo>
                  <a:lnTo>
                    <a:pt x="137" y="1125"/>
                  </a:lnTo>
                  <a:lnTo>
                    <a:pt x="150" y="1146"/>
                  </a:lnTo>
                  <a:lnTo>
                    <a:pt x="167" y="1167"/>
                  </a:lnTo>
                  <a:lnTo>
                    <a:pt x="184" y="1185"/>
                  </a:lnTo>
                  <a:lnTo>
                    <a:pt x="201" y="1203"/>
                  </a:lnTo>
                  <a:lnTo>
                    <a:pt x="219" y="1222"/>
                  </a:lnTo>
                  <a:lnTo>
                    <a:pt x="238" y="1239"/>
                  </a:lnTo>
                  <a:lnTo>
                    <a:pt x="257" y="1255"/>
                  </a:lnTo>
                  <a:lnTo>
                    <a:pt x="276" y="1272"/>
                  </a:lnTo>
                  <a:lnTo>
                    <a:pt x="296" y="1286"/>
                  </a:lnTo>
                  <a:lnTo>
                    <a:pt x="317" y="1302"/>
                  </a:lnTo>
                  <a:lnTo>
                    <a:pt x="338" y="1315"/>
                  </a:lnTo>
                  <a:lnTo>
                    <a:pt x="360" y="1327"/>
                  </a:lnTo>
                  <a:lnTo>
                    <a:pt x="383" y="1339"/>
                  </a:lnTo>
                  <a:lnTo>
                    <a:pt x="406" y="1350"/>
                  </a:lnTo>
                  <a:lnTo>
                    <a:pt x="429" y="1361"/>
                  </a:lnTo>
                  <a:lnTo>
                    <a:pt x="453" y="1370"/>
                  </a:lnTo>
                  <a:lnTo>
                    <a:pt x="476" y="1380"/>
                  </a:lnTo>
                  <a:lnTo>
                    <a:pt x="502" y="1386"/>
                  </a:lnTo>
                  <a:lnTo>
                    <a:pt x="527" y="1393"/>
                  </a:lnTo>
                  <a:lnTo>
                    <a:pt x="551" y="1398"/>
                  </a:lnTo>
                  <a:lnTo>
                    <a:pt x="577" y="1402"/>
                  </a:lnTo>
                  <a:lnTo>
                    <a:pt x="604" y="1407"/>
                  </a:lnTo>
                  <a:lnTo>
                    <a:pt x="629" y="1410"/>
                  </a:lnTo>
                  <a:lnTo>
                    <a:pt x="655" y="1410"/>
                  </a:lnTo>
                  <a:lnTo>
                    <a:pt x="682" y="1411"/>
                  </a:lnTo>
                  <a:lnTo>
                    <a:pt x="718" y="1410"/>
                  </a:lnTo>
                  <a:lnTo>
                    <a:pt x="752" y="1408"/>
                  </a:lnTo>
                  <a:lnTo>
                    <a:pt x="785" y="1404"/>
                  </a:lnTo>
                  <a:lnTo>
                    <a:pt x="819" y="1398"/>
                  </a:lnTo>
                  <a:lnTo>
                    <a:pt x="853" y="1390"/>
                  </a:lnTo>
                  <a:lnTo>
                    <a:pt x="885" y="1380"/>
                  </a:lnTo>
                  <a:lnTo>
                    <a:pt x="917" y="1368"/>
                  </a:lnTo>
                  <a:lnTo>
                    <a:pt x="948" y="1356"/>
                  </a:lnTo>
                  <a:lnTo>
                    <a:pt x="976" y="1343"/>
                  </a:lnTo>
                  <a:lnTo>
                    <a:pt x="1008" y="1326"/>
                  </a:lnTo>
                  <a:lnTo>
                    <a:pt x="1035" y="1309"/>
                  </a:lnTo>
                  <a:lnTo>
                    <a:pt x="1064" y="1290"/>
                  </a:lnTo>
                  <a:lnTo>
                    <a:pt x="1090" y="1271"/>
                  </a:lnTo>
                  <a:lnTo>
                    <a:pt x="1116" y="1251"/>
                  </a:lnTo>
                  <a:lnTo>
                    <a:pt x="1140" y="1228"/>
                  </a:lnTo>
                  <a:lnTo>
                    <a:pt x="1164" y="1204"/>
                  </a:lnTo>
                  <a:lnTo>
                    <a:pt x="1187" y="1180"/>
                  </a:lnTo>
                  <a:lnTo>
                    <a:pt x="1207" y="1154"/>
                  </a:lnTo>
                  <a:lnTo>
                    <a:pt x="1227" y="1126"/>
                  </a:lnTo>
                  <a:lnTo>
                    <a:pt x="1248" y="1099"/>
                  </a:lnTo>
                  <a:lnTo>
                    <a:pt x="1264" y="1071"/>
                  </a:lnTo>
                  <a:lnTo>
                    <a:pt x="1281" y="1041"/>
                  </a:lnTo>
                  <a:lnTo>
                    <a:pt x="1296" y="1011"/>
                  </a:lnTo>
                  <a:lnTo>
                    <a:pt x="1310" y="980"/>
                  </a:lnTo>
                  <a:lnTo>
                    <a:pt x="1323" y="948"/>
                  </a:lnTo>
                  <a:lnTo>
                    <a:pt x="1333" y="916"/>
                  </a:lnTo>
                  <a:lnTo>
                    <a:pt x="1342" y="883"/>
                  </a:lnTo>
                  <a:lnTo>
                    <a:pt x="1350" y="847"/>
                  </a:lnTo>
                  <a:lnTo>
                    <a:pt x="1356" y="814"/>
                  </a:lnTo>
                  <a:lnTo>
                    <a:pt x="1361" y="778"/>
                  </a:lnTo>
                  <a:lnTo>
                    <a:pt x="1362" y="742"/>
                  </a:lnTo>
                  <a:lnTo>
                    <a:pt x="1364" y="706"/>
                  </a:lnTo>
                  <a:lnTo>
                    <a:pt x="1362" y="670"/>
                  </a:lnTo>
                  <a:lnTo>
                    <a:pt x="1361" y="632"/>
                  </a:lnTo>
                  <a:lnTo>
                    <a:pt x="1356" y="597"/>
                  </a:lnTo>
                  <a:lnTo>
                    <a:pt x="1350" y="564"/>
                  </a:lnTo>
                  <a:lnTo>
                    <a:pt x="1342" y="530"/>
                  </a:lnTo>
                  <a:lnTo>
                    <a:pt x="1333" y="497"/>
                  </a:lnTo>
                  <a:lnTo>
                    <a:pt x="1323" y="462"/>
                  </a:lnTo>
                  <a:lnTo>
                    <a:pt x="1310" y="431"/>
                  </a:lnTo>
                  <a:lnTo>
                    <a:pt x="1296" y="401"/>
                  </a:lnTo>
                  <a:lnTo>
                    <a:pt x="1281" y="369"/>
                  </a:lnTo>
                  <a:lnTo>
                    <a:pt x="1264" y="339"/>
                  </a:lnTo>
                  <a:lnTo>
                    <a:pt x="1248" y="312"/>
                  </a:lnTo>
                  <a:lnTo>
                    <a:pt x="1227" y="284"/>
                  </a:lnTo>
                  <a:lnTo>
                    <a:pt x="1207" y="257"/>
                  </a:lnTo>
                  <a:lnTo>
                    <a:pt x="1187" y="233"/>
                  </a:lnTo>
                  <a:lnTo>
                    <a:pt x="1164" y="206"/>
                  </a:lnTo>
                  <a:lnTo>
                    <a:pt x="1140" y="183"/>
                  </a:lnTo>
                  <a:lnTo>
                    <a:pt x="1116" y="162"/>
                  </a:lnTo>
                  <a:lnTo>
                    <a:pt x="1090" y="141"/>
                  </a:lnTo>
                  <a:lnTo>
                    <a:pt x="1064" y="120"/>
                  </a:lnTo>
                  <a:lnTo>
                    <a:pt x="1035" y="102"/>
                  </a:lnTo>
                  <a:lnTo>
                    <a:pt x="1008" y="85"/>
                  </a:lnTo>
                  <a:lnTo>
                    <a:pt x="976" y="69"/>
                  </a:lnTo>
                  <a:lnTo>
                    <a:pt x="948" y="55"/>
                  </a:lnTo>
                  <a:lnTo>
                    <a:pt x="917" y="42"/>
                  </a:lnTo>
                  <a:lnTo>
                    <a:pt x="885" y="30"/>
                  </a:lnTo>
                  <a:lnTo>
                    <a:pt x="853" y="21"/>
                  </a:lnTo>
                  <a:lnTo>
                    <a:pt x="819" y="13"/>
                  </a:lnTo>
                  <a:lnTo>
                    <a:pt x="785" y="7"/>
                  </a:lnTo>
                  <a:lnTo>
                    <a:pt x="752" y="3"/>
                  </a:lnTo>
                  <a:lnTo>
                    <a:pt x="718" y="0"/>
                  </a:lnTo>
                  <a:lnTo>
                    <a:pt x="682" y="0"/>
                  </a:lnTo>
                  <a:close/>
                </a:path>
              </a:pathLst>
            </a:custGeom>
            <a:noFill/>
            <a:ln w="3175">
              <a:solidFill>
                <a:srgbClr val="4E495D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69" name="Freeform 1356"/>
            <p:cNvSpPr>
              <a:spLocks/>
            </p:cNvSpPr>
            <p:nvPr/>
          </p:nvSpPr>
          <p:spPr bwMode="auto">
            <a:xfrm>
              <a:off x="4534" y="3142"/>
              <a:ext cx="21" cy="18"/>
            </a:xfrm>
            <a:custGeom>
              <a:avLst/>
              <a:gdLst>
                <a:gd name="T0" fmla="*/ 0 w 63"/>
                <a:gd name="T1" fmla="*/ 0 h 53"/>
                <a:gd name="T2" fmla="*/ 0 w 63"/>
                <a:gd name="T3" fmla="*/ 0 h 53"/>
                <a:gd name="T4" fmla="*/ 0 w 63"/>
                <a:gd name="T5" fmla="*/ 0 h 53"/>
                <a:gd name="T6" fmla="*/ 0 w 63"/>
                <a:gd name="T7" fmla="*/ 0 h 53"/>
                <a:gd name="T8" fmla="*/ 0 w 63"/>
                <a:gd name="T9" fmla="*/ 0 h 53"/>
                <a:gd name="T10" fmla="*/ 0 w 63"/>
                <a:gd name="T11" fmla="*/ 0 h 53"/>
                <a:gd name="T12" fmla="*/ 0 w 63"/>
                <a:gd name="T13" fmla="*/ 0 h 53"/>
                <a:gd name="T14" fmla="*/ 0 w 63"/>
                <a:gd name="T15" fmla="*/ 0 h 53"/>
                <a:gd name="T16" fmla="*/ 0 w 63"/>
                <a:gd name="T17" fmla="*/ 0 h 53"/>
                <a:gd name="T18" fmla="*/ 0 w 63"/>
                <a:gd name="T19" fmla="*/ 0 h 53"/>
                <a:gd name="T20" fmla="*/ 0 w 63"/>
                <a:gd name="T21" fmla="*/ 0 h 53"/>
                <a:gd name="T22" fmla="*/ 0 w 63"/>
                <a:gd name="T23" fmla="*/ 0 h 53"/>
                <a:gd name="T24" fmla="*/ 0 w 63"/>
                <a:gd name="T25" fmla="*/ 0 h 53"/>
                <a:gd name="T26" fmla="*/ 0 w 63"/>
                <a:gd name="T27" fmla="*/ 0 h 53"/>
                <a:gd name="T28" fmla="*/ 0 w 63"/>
                <a:gd name="T29" fmla="*/ 0 h 53"/>
                <a:gd name="T30" fmla="*/ 0 w 63"/>
                <a:gd name="T31" fmla="*/ 0 h 53"/>
                <a:gd name="T32" fmla="*/ 0 w 6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53"/>
                <a:gd name="T53" fmla="*/ 63 w 63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53">
                  <a:moveTo>
                    <a:pt x="31" y="0"/>
                  </a:moveTo>
                  <a:lnTo>
                    <a:pt x="43" y="3"/>
                  </a:lnTo>
                  <a:lnTo>
                    <a:pt x="56" y="9"/>
                  </a:lnTo>
                  <a:lnTo>
                    <a:pt x="62" y="17"/>
                  </a:lnTo>
                  <a:lnTo>
                    <a:pt x="63" y="27"/>
                  </a:lnTo>
                  <a:lnTo>
                    <a:pt x="62" y="37"/>
                  </a:lnTo>
                  <a:lnTo>
                    <a:pt x="56" y="45"/>
                  </a:lnTo>
                  <a:lnTo>
                    <a:pt x="43" y="51"/>
                  </a:lnTo>
                  <a:lnTo>
                    <a:pt x="31" y="53"/>
                  </a:lnTo>
                  <a:lnTo>
                    <a:pt x="19" y="51"/>
                  </a:lnTo>
                  <a:lnTo>
                    <a:pt x="8" y="45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8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0" name="Freeform 1357"/>
            <p:cNvSpPr>
              <a:spLocks/>
            </p:cNvSpPr>
            <p:nvPr/>
          </p:nvSpPr>
          <p:spPr bwMode="auto">
            <a:xfrm>
              <a:off x="4577" y="3142"/>
              <a:ext cx="22" cy="18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3" y="0"/>
                  </a:moveTo>
                  <a:lnTo>
                    <a:pt x="45" y="3"/>
                  </a:lnTo>
                  <a:lnTo>
                    <a:pt x="56" y="9"/>
                  </a:lnTo>
                  <a:lnTo>
                    <a:pt x="64" y="17"/>
                  </a:lnTo>
                  <a:lnTo>
                    <a:pt x="66" y="27"/>
                  </a:lnTo>
                  <a:lnTo>
                    <a:pt x="64" y="37"/>
                  </a:lnTo>
                  <a:lnTo>
                    <a:pt x="56" y="45"/>
                  </a:lnTo>
                  <a:lnTo>
                    <a:pt x="45" y="51"/>
                  </a:lnTo>
                  <a:lnTo>
                    <a:pt x="33" y="53"/>
                  </a:lnTo>
                  <a:lnTo>
                    <a:pt x="21" y="51"/>
                  </a:lnTo>
                  <a:lnTo>
                    <a:pt x="11" y="45"/>
                  </a:lnTo>
                  <a:lnTo>
                    <a:pt x="4" y="3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11" y="9"/>
                  </a:lnTo>
                  <a:lnTo>
                    <a:pt x="21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1" name="Freeform 1358"/>
            <p:cNvSpPr>
              <a:spLocks/>
            </p:cNvSpPr>
            <p:nvPr/>
          </p:nvSpPr>
          <p:spPr bwMode="auto">
            <a:xfrm>
              <a:off x="4556" y="3121"/>
              <a:ext cx="21" cy="17"/>
            </a:xfrm>
            <a:custGeom>
              <a:avLst/>
              <a:gdLst>
                <a:gd name="T0" fmla="*/ 0 w 63"/>
                <a:gd name="T1" fmla="*/ 0 h 52"/>
                <a:gd name="T2" fmla="*/ 0 w 63"/>
                <a:gd name="T3" fmla="*/ 0 h 52"/>
                <a:gd name="T4" fmla="*/ 0 w 63"/>
                <a:gd name="T5" fmla="*/ 0 h 52"/>
                <a:gd name="T6" fmla="*/ 0 w 63"/>
                <a:gd name="T7" fmla="*/ 0 h 52"/>
                <a:gd name="T8" fmla="*/ 0 w 63"/>
                <a:gd name="T9" fmla="*/ 0 h 52"/>
                <a:gd name="T10" fmla="*/ 0 w 63"/>
                <a:gd name="T11" fmla="*/ 0 h 52"/>
                <a:gd name="T12" fmla="*/ 0 w 63"/>
                <a:gd name="T13" fmla="*/ 0 h 52"/>
                <a:gd name="T14" fmla="*/ 0 w 63"/>
                <a:gd name="T15" fmla="*/ 0 h 52"/>
                <a:gd name="T16" fmla="*/ 0 w 63"/>
                <a:gd name="T17" fmla="*/ 0 h 52"/>
                <a:gd name="T18" fmla="*/ 0 w 63"/>
                <a:gd name="T19" fmla="*/ 0 h 52"/>
                <a:gd name="T20" fmla="*/ 0 w 63"/>
                <a:gd name="T21" fmla="*/ 0 h 52"/>
                <a:gd name="T22" fmla="*/ 0 w 63"/>
                <a:gd name="T23" fmla="*/ 0 h 52"/>
                <a:gd name="T24" fmla="*/ 0 w 63"/>
                <a:gd name="T25" fmla="*/ 0 h 52"/>
                <a:gd name="T26" fmla="*/ 0 w 63"/>
                <a:gd name="T27" fmla="*/ 0 h 52"/>
                <a:gd name="T28" fmla="*/ 0 w 63"/>
                <a:gd name="T29" fmla="*/ 0 h 52"/>
                <a:gd name="T30" fmla="*/ 0 w 63"/>
                <a:gd name="T31" fmla="*/ 0 h 52"/>
                <a:gd name="T32" fmla="*/ 0 w 6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52"/>
                <a:gd name="T53" fmla="*/ 63 w 63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52">
                  <a:moveTo>
                    <a:pt x="30" y="0"/>
                  </a:moveTo>
                  <a:lnTo>
                    <a:pt x="45" y="2"/>
                  </a:lnTo>
                  <a:lnTo>
                    <a:pt x="55" y="8"/>
                  </a:lnTo>
                  <a:lnTo>
                    <a:pt x="61" y="16"/>
                  </a:lnTo>
                  <a:lnTo>
                    <a:pt x="63" y="26"/>
                  </a:lnTo>
                  <a:lnTo>
                    <a:pt x="61" y="36"/>
                  </a:lnTo>
                  <a:lnTo>
                    <a:pt x="55" y="44"/>
                  </a:lnTo>
                  <a:lnTo>
                    <a:pt x="45" y="50"/>
                  </a:lnTo>
                  <a:lnTo>
                    <a:pt x="30" y="52"/>
                  </a:lnTo>
                  <a:lnTo>
                    <a:pt x="18" y="50"/>
                  </a:lnTo>
                  <a:lnTo>
                    <a:pt x="7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7" y="8"/>
                  </a:lnTo>
                  <a:lnTo>
                    <a:pt x="18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2" name="Freeform 1359"/>
            <p:cNvSpPr>
              <a:spLocks/>
            </p:cNvSpPr>
            <p:nvPr/>
          </p:nvSpPr>
          <p:spPr bwMode="auto">
            <a:xfrm>
              <a:off x="4512" y="3117"/>
              <a:ext cx="22" cy="17"/>
            </a:xfrm>
            <a:custGeom>
              <a:avLst/>
              <a:gdLst>
                <a:gd name="T0" fmla="*/ 0 w 66"/>
                <a:gd name="T1" fmla="*/ 0 h 52"/>
                <a:gd name="T2" fmla="*/ 0 w 66"/>
                <a:gd name="T3" fmla="*/ 0 h 52"/>
                <a:gd name="T4" fmla="*/ 0 w 66"/>
                <a:gd name="T5" fmla="*/ 0 h 52"/>
                <a:gd name="T6" fmla="*/ 0 w 66"/>
                <a:gd name="T7" fmla="*/ 0 h 52"/>
                <a:gd name="T8" fmla="*/ 0 w 66"/>
                <a:gd name="T9" fmla="*/ 0 h 52"/>
                <a:gd name="T10" fmla="*/ 0 w 66"/>
                <a:gd name="T11" fmla="*/ 0 h 52"/>
                <a:gd name="T12" fmla="*/ 0 w 66"/>
                <a:gd name="T13" fmla="*/ 0 h 52"/>
                <a:gd name="T14" fmla="*/ 0 w 66"/>
                <a:gd name="T15" fmla="*/ 0 h 52"/>
                <a:gd name="T16" fmla="*/ 0 w 66"/>
                <a:gd name="T17" fmla="*/ 0 h 52"/>
                <a:gd name="T18" fmla="*/ 0 w 66"/>
                <a:gd name="T19" fmla="*/ 0 h 52"/>
                <a:gd name="T20" fmla="*/ 0 w 66"/>
                <a:gd name="T21" fmla="*/ 0 h 52"/>
                <a:gd name="T22" fmla="*/ 0 w 66"/>
                <a:gd name="T23" fmla="*/ 0 h 52"/>
                <a:gd name="T24" fmla="*/ 0 w 66"/>
                <a:gd name="T25" fmla="*/ 0 h 52"/>
                <a:gd name="T26" fmla="*/ 0 w 66"/>
                <a:gd name="T27" fmla="*/ 0 h 52"/>
                <a:gd name="T28" fmla="*/ 0 w 66"/>
                <a:gd name="T29" fmla="*/ 0 h 52"/>
                <a:gd name="T30" fmla="*/ 0 w 66"/>
                <a:gd name="T31" fmla="*/ 0 h 52"/>
                <a:gd name="T32" fmla="*/ 0 w 66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2"/>
                <a:gd name="T53" fmla="*/ 66 w 6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2">
                  <a:moveTo>
                    <a:pt x="32" y="0"/>
                  </a:moveTo>
                  <a:lnTo>
                    <a:pt x="46" y="2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6" y="26"/>
                  </a:lnTo>
                  <a:lnTo>
                    <a:pt x="62" y="36"/>
                  </a:lnTo>
                  <a:lnTo>
                    <a:pt x="56" y="44"/>
                  </a:lnTo>
                  <a:lnTo>
                    <a:pt x="46" y="50"/>
                  </a:lnTo>
                  <a:lnTo>
                    <a:pt x="32" y="52"/>
                  </a:lnTo>
                  <a:lnTo>
                    <a:pt x="19" y="50"/>
                  </a:lnTo>
                  <a:lnTo>
                    <a:pt x="11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11" y="8"/>
                  </a:lnTo>
                  <a:lnTo>
                    <a:pt x="19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3" name="Freeform 1360"/>
            <p:cNvSpPr>
              <a:spLocks/>
            </p:cNvSpPr>
            <p:nvPr/>
          </p:nvSpPr>
          <p:spPr bwMode="auto">
            <a:xfrm>
              <a:off x="4525" y="3181"/>
              <a:ext cx="22" cy="18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1" y="0"/>
                  </a:moveTo>
                  <a:lnTo>
                    <a:pt x="46" y="4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6" y="28"/>
                  </a:lnTo>
                  <a:lnTo>
                    <a:pt x="62" y="36"/>
                  </a:lnTo>
                  <a:lnTo>
                    <a:pt x="56" y="45"/>
                  </a:lnTo>
                  <a:lnTo>
                    <a:pt x="46" y="51"/>
                  </a:lnTo>
                  <a:lnTo>
                    <a:pt x="31" y="53"/>
                  </a:lnTo>
                  <a:lnTo>
                    <a:pt x="19" y="51"/>
                  </a:lnTo>
                  <a:lnTo>
                    <a:pt x="11" y="45"/>
                  </a:lnTo>
                  <a:lnTo>
                    <a:pt x="3" y="36"/>
                  </a:lnTo>
                  <a:lnTo>
                    <a:pt x="0" y="28"/>
                  </a:lnTo>
                  <a:lnTo>
                    <a:pt x="3" y="16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4" name="Freeform 1361"/>
            <p:cNvSpPr>
              <a:spLocks/>
            </p:cNvSpPr>
            <p:nvPr/>
          </p:nvSpPr>
          <p:spPr bwMode="auto">
            <a:xfrm>
              <a:off x="4551" y="3172"/>
              <a:ext cx="22" cy="18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3" y="0"/>
                  </a:moveTo>
                  <a:lnTo>
                    <a:pt x="45" y="3"/>
                  </a:lnTo>
                  <a:lnTo>
                    <a:pt x="58" y="9"/>
                  </a:lnTo>
                  <a:lnTo>
                    <a:pt x="64" y="17"/>
                  </a:lnTo>
                  <a:lnTo>
                    <a:pt x="66" y="27"/>
                  </a:lnTo>
                  <a:lnTo>
                    <a:pt x="64" y="37"/>
                  </a:lnTo>
                  <a:lnTo>
                    <a:pt x="58" y="45"/>
                  </a:lnTo>
                  <a:lnTo>
                    <a:pt x="45" y="51"/>
                  </a:lnTo>
                  <a:lnTo>
                    <a:pt x="33" y="53"/>
                  </a:lnTo>
                  <a:lnTo>
                    <a:pt x="21" y="51"/>
                  </a:lnTo>
                  <a:lnTo>
                    <a:pt x="11" y="45"/>
                  </a:lnTo>
                  <a:lnTo>
                    <a:pt x="5" y="37"/>
                  </a:lnTo>
                  <a:lnTo>
                    <a:pt x="0" y="27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21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5" name="Freeform 1362"/>
            <p:cNvSpPr>
              <a:spLocks/>
            </p:cNvSpPr>
            <p:nvPr/>
          </p:nvSpPr>
          <p:spPr bwMode="auto">
            <a:xfrm>
              <a:off x="4310" y="3137"/>
              <a:ext cx="132" cy="132"/>
            </a:xfrm>
            <a:custGeom>
              <a:avLst/>
              <a:gdLst>
                <a:gd name="T0" fmla="*/ 0 w 394"/>
                <a:gd name="T1" fmla="*/ 0 h 394"/>
                <a:gd name="T2" fmla="*/ 0 w 394"/>
                <a:gd name="T3" fmla="*/ 0 h 394"/>
                <a:gd name="T4" fmla="*/ 0 w 394"/>
                <a:gd name="T5" fmla="*/ 0 h 394"/>
                <a:gd name="T6" fmla="*/ 0 w 394"/>
                <a:gd name="T7" fmla="*/ 0 h 394"/>
                <a:gd name="T8" fmla="*/ 0 w 394"/>
                <a:gd name="T9" fmla="*/ 0 h 394"/>
                <a:gd name="T10" fmla="*/ 0 w 394"/>
                <a:gd name="T11" fmla="*/ 0 h 394"/>
                <a:gd name="T12" fmla="*/ 0 w 394"/>
                <a:gd name="T13" fmla="*/ 0 h 394"/>
                <a:gd name="T14" fmla="*/ 0 w 394"/>
                <a:gd name="T15" fmla="*/ 0 h 394"/>
                <a:gd name="T16" fmla="*/ 0 w 394"/>
                <a:gd name="T17" fmla="*/ 0 h 394"/>
                <a:gd name="T18" fmla="*/ 0 w 394"/>
                <a:gd name="T19" fmla="*/ 0 h 394"/>
                <a:gd name="T20" fmla="*/ 0 w 394"/>
                <a:gd name="T21" fmla="*/ 0 h 394"/>
                <a:gd name="T22" fmla="*/ 0 w 394"/>
                <a:gd name="T23" fmla="*/ 0 h 394"/>
                <a:gd name="T24" fmla="*/ 0 w 394"/>
                <a:gd name="T25" fmla="*/ 0 h 394"/>
                <a:gd name="T26" fmla="*/ 0 w 394"/>
                <a:gd name="T27" fmla="*/ 0 h 394"/>
                <a:gd name="T28" fmla="*/ 0 w 394"/>
                <a:gd name="T29" fmla="*/ 0 h 394"/>
                <a:gd name="T30" fmla="*/ 0 w 394"/>
                <a:gd name="T31" fmla="*/ 0 h 394"/>
                <a:gd name="T32" fmla="*/ 0 w 394"/>
                <a:gd name="T33" fmla="*/ 0 h 394"/>
                <a:gd name="T34" fmla="*/ 0 w 394"/>
                <a:gd name="T35" fmla="*/ 0 h 394"/>
                <a:gd name="T36" fmla="*/ 0 w 394"/>
                <a:gd name="T37" fmla="*/ 0 h 394"/>
                <a:gd name="T38" fmla="*/ 0 w 394"/>
                <a:gd name="T39" fmla="*/ 0 h 394"/>
                <a:gd name="T40" fmla="*/ 0 w 394"/>
                <a:gd name="T41" fmla="*/ 0 h 394"/>
                <a:gd name="T42" fmla="*/ 0 w 394"/>
                <a:gd name="T43" fmla="*/ 0 h 394"/>
                <a:gd name="T44" fmla="*/ 0 w 394"/>
                <a:gd name="T45" fmla="*/ 0 h 394"/>
                <a:gd name="T46" fmla="*/ 0 w 394"/>
                <a:gd name="T47" fmla="*/ 0 h 394"/>
                <a:gd name="T48" fmla="*/ 0 w 394"/>
                <a:gd name="T49" fmla="*/ 0 h 394"/>
                <a:gd name="T50" fmla="*/ 0 w 394"/>
                <a:gd name="T51" fmla="*/ 0 h 394"/>
                <a:gd name="T52" fmla="*/ 0 w 394"/>
                <a:gd name="T53" fmla="*/ 0 h 394"/>
                <a:gd name="T54" fmla="*/ 0 w 394"/>
                <a:gd name="T55" fmla="*/ 0 h 394"/>
                <a:gd name="T56" fmla="*/ 0 w 394"/>
                <a:gd name="T57" fmla="*/ 0 h 394"/>
                <a:gd name="T58" fmla="*/ 0 w 394"/>
                <a:gd name="T59" fmla="*/ 0 h 394"/>
                <a:gd name="T60" fmla="*/ 0 w 394"/>
                <a:gd name="T61" fmla="*/ 0 h 394"/>
                <a:gd name="T62" fmla="*/ 0 w 394"/>
                <a:gd name="T63" fmla="*/ 0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4"/>
                <a:gd name="T97" fmla="*/ 0 h 394"/>
                <a:gd name="T98" fmla="*/ 394 w 394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4" h="394">
                  <a:moveTo>
                    <a:pt x="196" y="0"/>
                  </a:moveTo>
                  <a:lnTo>
                    <a:pt x="218" y="2"/>
                  </a:lnTo>
                  <a:lnTo>
                    <a:pt x="235" y="4"/>
                  </a:lnTo>
                  <a:lnTo>
                    <a:pt x="255" y="11"/>
                  </a:lnTo>
                  <a:lnTo>
                    <a:pt x="274" y="16"/>
                  </a:lnTo>
                  <a:lnTo>
                    <a:pt x="292" y="26"/>
                  </a:lnTo>
                  <a:lnTo>
                    <a:pt x="307" y="34"/>
                  </a:lnTo>
                  <a:lnTo>
                    <a:pt x="323" y="47"/>
                  </a:lnTo>
                  <a:lnTo>
                    <a:pt x="336" y="58"/>
                  </a:lnTo>
                  <a:lnTo>
                    <a:pt x="349" y="73"/>
                  </a:lnTo>
                  <a:lnTo>
                    <a:pt x="361" y="87"/>
                  </a:lnTo>
                  <a:lnTo>
                    <a:pt x="371" y="105"/>
                  </a:lnTo>
                  <a:lnTo>
                    <a:pt x="379" y="120"/>
                  </a:lnTo>
                  <a:lnTo>
                    <a:pt x="386" y="139"/>
                  </a:lnTo>
                  <a:lnTo>
                    <a:pt x="390" y="158"/>
                  </a:lnTo>
                  <a:lnTo>
                    <a:pt x="394" y="178"/>
                  </a:lnTo>
                  <a:lnTo>
                    <a:pt x="394" y="197"/>
                  </a:lnTo>
                  <a:lnTo>
                    <a:pt x="394" y="217"/>
                  </a:lnTo>
                  <a:lnTo>
                    <a:pt x="390" y="236"/>
                  </a:lnTo>
                  <a:lnTo>
                    <a:pt x="386" y="255"/>
                  </a:lnTo>
                  <a:lnTo>
                    <a:pt x="379" y="275"/>
                  </a:lnTo>
                  <a:lnTo>
                    <a:pt x="371" y="290"/>
                  </a:lnTo>
                  <a:lnTo>
                    <a:pt x="361" y="308"/>
                  </a:lnTo>
                  <a:lnTo>
                    <a:pt x="349" y="321"/>
                  </a:lnTo>
                  <a:lnTo>
                    <a:pt x="336" y="336"/>
                  </a:lnTo>
                  <a:lnTo>
                    <a:pt x="323" y="348"/>
                  </a:lnTo>
                  <a:lnTo>
                    <a:pt x="307" y="362"/>
                  </a:lnTo>
                  <a:lnTo>
                    <a:pt x="292" y="370"/>
                  </a:lnTo>
                  <a:lnTo>
                    <a:pt x="274" y="379"/>
                  </a:lnTo>
                  <a:lnTo>
                    <a:pt x="255" y="385"/>
                  </a:lnTo>
                  <a:lnTo>
                    <a:pt x="235" y="390"/>
                  </a:lnTo>
                  <a:lnTo>
                    <a:pt x="218" y="393"/>
                  </a:lnTo>
                  <a:lnTo>
                    <a:pt x="196" y="394"/>
                  </a:lnTo>
                  <a:lnTo>
                    <a:pt x="177" y="393"/>
                  </a:lnTo>
                  <a:lnTo>
                    <a:pt x="158" y="390"/>
                  </a:lnTo>
                  <a:lnTo>
                    <a:pt x="139" y="385"/>
                  </a:lnTo>
                  <a:lnTo>
                    <a:pt x="121" y="379"/>
                  </a:lnTo>
                  <a:lnTo>
                    <a:pt x="104" y="370"/>
                  </a:lnTo>
                  <a:lnTo>
                    <a:pt x="87" y="362"/>
                  </a:lnTo>
                  <a:lnTo>
                    <a:pt x="73" y="348"/>
                  </a:lnTo>
                  <a:lnTo>
                    <a:pt x="58" y="336"/>
                  </a:lnTo>
                  <a:lnTo>
                    <a:pt x="47" y="321"/>
                  </a:lnTo>
                  <a:lnTo>
                    <a:pt x="34" y="308"/>
                  </a:lnTo>
                  <a:lnTo>
                    <a:pt x="24" y="290"/>
                  </a:lnTo>
                  <a:lnTo>
                    <a:pt x="17" y="275"/>
                  </a:lnTo>
                  <a:lnTo>
                    <a:pt x="9" y="255"/>
                  </a:lnTo>
                  <a:lnTo>
                    <a:pt x="5" y="236"/>
                  </a:lnTo>
                  <a:lnTo>
                    <a:pt x="2" y="217"/>
                  </a:lnTo>
                  <a:lnTo>
                    <a:pt x="0" y="197"/>
                  </a:lnTo>
                  <a:lnTo>
                    <a:pt x="2" y="178"/>
                  </a:lnTo>
                  <a:lnTo>
                    <a:pt x="5" y="158"/>
                  </a:lnTo>
                  <a:lnTo>
                    <a:pt x="9" y="139"/>
                  </a:lnTo>
                  <a:lnTo>
                    <a:pt x="17" y="120"/>
                  </a:lnTo>
                  <a:lnTo>
                    <a:pt x="24" y="105"/>
                  </a:lnTo>
                  <a:lnTo>
                    <a:pt x="34" y="87"/>
                  </a:lnTo>
                  <a:lnTo>
                    <a:pt x="47" y="73"/>
                  </a:lnTo>
                  <a:lnTo>
                    <a:pt x="58" y="58"/>
                  </a:lnTo>
                  <a:lnTo>
                    <a:pt x="73" y="47"/>
                  </a:lnTo>
                  <a:lnTo>
                    <a:pt x="87" y="34"/>
                  </a:lnTo>
                  <a:lnTo>
                    <a:pt x="104" y="26"/>
                  </a:lnTo>
                  <a:lnTo>
                    <a:pt x="121" y="16"/>
                  </a:lnTo>
                  <a:lnTo>
                    <a:pt x="139" y="11"/>
                  </a:lnTo>
                  <a:lnTo>
                    <a:pt x="158" y="4"/>
                  </a:lnTo>
                  <a:lnTo>
                    <a:pt x="177" y="2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6" name="Freeform 1363"/>
            <p:cNvSpPr>
              <a:spLocks/>
            </p:cNvSpPr>
            <p:nvPr/>
          </p:nvSpPr>
          <p:spPr bwMode="auto">
            <a:xfrm>
              <a:off x="4310" y="3137"/>
              <a:ext cx="132" cy="132"/>
            </a:xfrm>
            <a:custGeom>
              <a:avLst/>
              <a:gdLst>
                <a:gd name="T0" fmla="*/ 0 w 394"/>
                <a:gd name="T1" fmla="*/ 0 h 394"/>
                <a:gd name="T2" fmla="*/ 0 w 394"/>
                <a:gd name="T3" fmla="*/ 0 h 394"/>
                <a:gd name="T4" fmla="*/ 0 w 394"/>
                <a:gd name="T5" fmla="*/ 0 h 394"/>
                <a:gd name="T6" fmla="*/ 0 w 394"/>
                <a:gd name="T7" fmla="*/ 0 h 394"/>
                <a:gd name="T8" fmla="*/ 0 w 394"/>
                <a:gd name="T9" fmla="*/ 0 h 394"/>
                <a:gd name="T10" fmla="*/ 0 w 394"/>
                <a:gd name="T11" fmla="*/ 0 h 394"/>
                <a:gd name="T12" fmla="*/ 0 w 394"/>
                <a:gd name="T13" fmla="*/ 0 h 394"/>
                <a:gd name="T14" fmla="*/ 0 w 394"/>
                <a:gd name="T15" fmla="*/ 0 h 394"/>
                <a:gd name="T16" fmla="*/ 0 w 394"/>
                <a:gd name="T17" fmla="*/ 0 h 394"/>
                <a:gd name="T18" fmla="*/ 0 w 394"/>
                <a:gd name="T19" fmla="*/ 0 h 394"/>
                <a:gd name="T20" fmla="*/ 0 w 394"/>
                <a:gd name="T21" fmla="*/ 0 h 394"/>
                <a:gd name="T22" fmla="*/ 0 w 394"/>
                <a:gd name="T23" fmla="*/ 0 h 394"/>
                <a:gd name="T24" fmla="*/ 0 w 394"/>
                <a:gd name="T25" fmla="*/ 0 h 394"/>
                <a:gd name="T26" fmla="*/ 0 w 394"/>
                <a:gd name="T27" fmla="*/ 0 h 394"/>
                <a:gd name="T28" fmla="*/ 0 w 394"/>
                <a:gd name="T29" fmla="*/ 0 h 394"/>
                <a:gd name="T30" fmla="*/ 0 w 394"/>
                <a:gd name="T31" fmla="*/ 0 h 394"/>
                <a:gd name="T32" fmla="*/ 0 w 394"/>
                <a:gd name="T33" fmla="*/ 0 h 394"/>
                <a:gd name="T34" fmla="*/ 0 w 394"/>
                <a:gd name="T35" fmla="*/ 0 h 394"/>
                <a:gd name="T36" fmla="*/ 0 w 394"/>
                <a:gd name="T37" fmla="*/ 0 h 394"/>
                <a:gd name="T38" fmla="*/ 0 w 394"/>
                <a:gd name="T39" fmla="*/ 0 h 394"/>
                <a:gd name="T40" fmla="*/ 0 w 394"/>
                <a:gd name="T41" fmla="*/ 0 h 394"/>
                <a:gd name="T42" fmla="*/ 0 w 394"/>
                <a:gd name="T43" fmla="*/ 0 h 394"/>
                <a:gd name="T44" fmla="*/ 0 w 394"/>
                <a:gd name="T45" fmla="*/ 0 h 394"/>
                <a:gd name="T46" fmla="*/ 0 w 394"/>
                <a:gd name="T47" fmla="*/ 0 h 394"/>
                <a:gd name="T48" fmla="*/ 0 w 394"/>
                <a:gd name="T49" fmla="*/ 0 h 394"/>
                <a:gd name="T50" fmla="*/ 0 w 394"/>
                <a:gd name="T51" fmla="*/ 0 h 394"/>
                <a:gd name="T52" fmla="*/ 0 w 394"/>
                <a:gd name="T53" fmla="*/ 0 h 394"/>
                <a:gd name="T54" fmla="*/ 0 w 394"/>
                <a:gd name="T55" fmla="*/ 0 h 394"/>
                <a:gd name="T56" fmla="*/ 0 w 394"/>
                <a:gd name="T57" fmla="*/ 0 h 394"/>
                <a:gd name="T58" fmla="*/ 0 w 394"/>
                <a:gd name="T59" fmla="*/ 0 h 394"/>
                <a:gd name="T60" fmla="*/ 0 w 394"/>
                <a:gd name="T61" fmla="*/ 0 h 394"/>
                <a:gd name="T62" fmla="*/ 0 w 394"/>
                <a:gd name="T63" fmla="*/ 0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4"/>
                <a:gd name="T97" fmla="*/ 0 h 394"/>
                <a:gd name="T98" fmla="*/ 394 w 394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4" h="394">
                  <a:moveTo>
                    <a:pt x="196" y="0"/>
                  </a:moveTo>
                  <a:lnTo>
                    <a:pt x="218" y="2"/>
                  </a:lnTo>
                  <a:lnTo>
                    <a:pt x="235" y="4"/>
                  </a:lnTo>
                  <a:lnTo>
                    <a:pt x="255" y="11"/>
                  </a:lnTo>
                  <a:lnTo>
                    <a:pt x="274" y="16"/>
                  </a:lnTo>
                  <a:lnTo>
                    <a:pt x="292" y="26"/>
                  </a:lnTo>
                  <a:lnTo>
                    <a:pt x="307" y="34"/>
                  </a:lnTo>
                  <a:lnTo>
                    <a:pt x="323" y="47"/>
                  </a:lnTo>
                  <a:lnTo>
                    <a:pt x="336" y="58"/>
                  </a:lnTo>
                  <a:lnTo>
                    <a:pt x="349" y="73"/>
                  </a:lnTo>
                  <a:lnTo>
                    <a:pt x="361" y="87"/>
                  </a:lnTo>
                  <a:lnTo>
                    <a:pt x="371" y="105"/>
                  </a:lnTo>
                  <a:lnTo>
                    <a:pt x="379" y="120"/>
                  </a:lnTo>
                  <a:lnTo>
                    <a:pt x="386" y="139"/>
                  </a:lnTo>
                  <a:lnTo>
                    <a:pt x="390" y="158"/>
                  </a:lnTo>
                  <a:lnTo>
                    <a:pt x="394" y="178"/>
                  </a:lnTo>
                  <a:lnTo>
                    <a:pt x="394" y="197"/>
                  </a:lnTo>
                  <a:lnTo>
                    <a:pt x="394" y="217"/>
                  </a:lnTo>
                  <a:lnTo>
                    <a:pt x="390" y="236"/>
                  </a:lnTo>
                  <a:lnTo>
                    <a:pt x="386" y="255"/>
                  </a:lnTo>
                  <a:lnTo>
                    <a:pt x="379" y="275"/>
                  </a:lnTo>
                  <a:lnTo>
                    <a:pt x="371" y="290"/>
                  </a:lnTo>
                  <a:lnTo>
                    <a:pt x="361" y="308"/>
                  </a:lnTo>
                  <a:lnTo>
                    <a:pt x="349" y="321"/>
                  </a:lnTo>
                  <a:lnTo>
                    <a:pt x="336" y="336"/>
                  </a:lnTo>
                  <a:lnTo>
                    <a:pt x="323" y="348"/>
                  </a:lnTo>
                  <a:lnTo>
                    <a:pt x="307" y="362"/>
                  </a:lnTo>
                  <a:lnTo>
                    <a:pt x="292" y="370"/>
                  </a:lnTo>
                  <a:lnTo>
                    <a:pt x="274" y="379"/>
                  </a:lnTo>
                  <a:lnTo>
                    <a:pt x="255" y="385"/>
                  </a:lnTo>
                  <a:lnTo>
                    <a:pt x="235" y="390"/>
                  </a:lnTo>
                  <a:lnTo>
                    <a:pt x="218" y="393"/>
                  </a:lnTo>
                  <a:lnTo>
                    <a:pt x="196" y="394"/>
                  </a:lnTo>
                  <a:lnTo>
                    <a:pt x="177" y="393"/>
                  </a:lnTo>
                  <a:lnTo>
                    <a:pt x="158" y="390"/>
                  </a:lnTo>
                  <a:lnTo>
                    <a:pt x="139" y="385"/>
                  </a:lnTo>
                  <a:lnTo>
                    <a:pt x="121" y="379"/>
                  </a:lnTo>
                  <a:lnTo>
                    <a:pt x="104" y="370"/>
                  </a:lnTo>
                  <a:lnTo>
                    <a:pt x="87" y="362"/>
                  </a:lnTo>
                  <a:lnTo>
                    <a:pt x="73" y="348"/>
                  </a:lnTo>
                  <a:lnTo>
                    <a:pt x="58" y="336"/>
                  </a:lnTo>
                  <a:lnTo>
                    <a:pt x="47" y="321"/>
                  </a:lnTo>
                  <a:lnTo>
                    <a:pt x="34" y="308"/>
                  </a:lnTo>
                  <a:lnTo>
                    <a:pt x="24" y="290"/>
                  </a:lnTo>
                  <a:lnTo>
                    <a:pt x="17" y="275"/>
                  </a:lnTo>
                  <a:lnTo>
                    <a:pt x="9" y="255"/>
                  </a:lnTo>
                  <a:lnTo>
                    <a:pt x="5" y="236"/>
                  </a:lnTo>
                  <a:lnTo>
                    <a:pt x="2" y="217"/>
                  </a:lnTo>
                  <a:lnTo>
                    <a:pt x="0" y="197"/>
                  </a:lnTo>
                  <a:lnTo>
                    <a:pt x="2" y="178"/>
                  </a:lnTo>
                  <a:lnTo>
                    <a:pt x="5" y="158"/>
                  </a:lnTo>
                  <a:lnTo>
                    <a:pt x="9" y="139"/>
                  </a:lnTo>
                  <a:lnTo>
                    <a:pt x="17" y="120"/>
                  </a:lnTo>
                  <a:lnTo>
                    <a:pt x="24" y="105"/>
                  </a:lnTo>
                  <a:lnTo>
                    <a:pt x="34" y="87"/>
                  </a:lnTo>
                  <a:lnTo>
                    <a:pt x="47" y="73"/>
                  </a:lnTo>
                  <a:lnTo>
                    <a:pt x="58" y="58"/>
                  </a:lnTo>
                  <a:lnTo>
                    <a:pt x="73" y="47"/>
                  </a:lnTo>
                  <a:lnTo>
                    <a:pt x="87" y="34"/>
                  </a:lnTo>
                  <a:lnTo>
                    <a:pt x="104" y="26"/>
                  </a:lnTo>
                  <a:lnTo>
                    <a:pt x="121" y="16"/>
                  </a:lnTo>
                  <a:lnTo>
                    <a:pt x="139" y="11"/>
                  </a:lnTo>
                  <a:lnTo>
                    <a:pt x="158" y="4"/>
                  </a:lnTo>
                  <a:lnTo>
                    <a:pt x="177" y="2"/>
                  </a:lnTo>
                  <a:lnTo>
                    <a:pt x="196" y="0"/>
                  </a:lnTo>
                  <a:close/>
                </a:path>
              </a:pathLst>
            </a:custGeom>
            <a:noFill/>
            <a:ln w="3175">
              <a:solidFill>
                <a:srgbClr val="29166F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7" name="Freeform 1364"/>
            <p:cNvSpPr>
              <a:spLocks/>
            </p:cNvSpPr>
            <p:nvPr/>
          </p:nvSpPr>
          <p:spPr bwMode="auto">
            <a:xfrm>
              <a:off x="4328" y="3163"/>
              <a:ext cx="45" cy="45"/>
            </a:xfrm>
            <a:custGeom>
              <a:avLst/>
              <a:gdLst>
                <a:gd name="T0" fmla="*/ 0 w 137"/>
                <a:gd name="T1" fmla="*/ 0 h 137"/>
                <a:gd name="T2" fmla="*/ 0 w 137"/>
                <a:gd name="T3" fmla="*/ 0 h 137"/>
                <a:gd name="T4" fmla="*/ 0 w 137"/>
                <a:gd name="T5" fmla="*/ 0 h 137"/>
                <a:gd name="T6" fmla="*/ 0 w 137"/>
                <a:gd name="T7" fmla="*/ 0 h 137"/>
                <a:gd name="T8" fmla="*/ 0 w 137"/>
                <a:gd name="T9" fmla="*/ 0 h 137"/>
                <a:gd name="T10" fmla="*/ 0 w 137"/>
                <a:gd name="T11" fmla="*/ 0 h 137"/>
                <a:gd name="T12" fmla="*/ 0 w 137"/>
                <a:gd name="T13" fmla="*/ 0 h 137"/>
                <a:gd name="T14" fmla="*/ 0 w 137"/>
                <a:gd name="T15" fmla="*/ 0 h 137"/>
                <a:gd name="T16" fmla="*/ 0 w 137"/>
                <a:gd name="T17" fmla="*/ 0 h 137"/>
                <a:gd name="T18" fmla="*/ 0 w 137"/>
                <a:gd name="T19" fmla="*/ 0 h 137"/>
                <a:gd name="T20" fmla="*/ 0 w 137"/>
                <a:gd name="T21" fmla="*/ 0 h 137"/>
                <a:gd name="T22" fmla="*/ 0 w 137"/>
                <a:gd name="T23" fmla="*/ 0 h 137"/>
                <a:gd name="T24" fmla="*/ 0 w 137"/>
                <a:gd name="T25" fmla="*/ 0 h 137"/>
                <a:gd name="T26" fmla="*/ 0 w 137"/>
                <a:gd name="T27" fmla="*/ 0 h 137"/>
                <a:gd name="T28" fmla="*/ 0 w 137"/>
                <a:gd name="T29" fmla="*/ 0 h 137"/>
                <a:gd name="T30" fmla="*/ 0 w 137"/>
                <a:gd name="T31" fmla="*/ 0 h 137"/>
                <a:gd name="T32" fmla="*/ 0 w 137"/>
                <a:gd name="T33" fmla="*/ 0 h 137"/>
                <a:gd name="T34" fmla="*/ 0 w 137"/>
                <a:gd name="T35" fmla="*/ 0 h 137"/>
                <a:gd name="T36" fmla="*/ 0 w 137"/>
                <a:gd name="T37" fmla="*/ 0 h 137"/>
                <a:gd name="T38" fmla="*/ 0 w 137"/>
                <a:gd name="T39" fmla="*/ 0 h 137"/>
                <a:gd name="T40" fmla="*/ 0 w 137"/>
                <a:gd name="T41" fmla="*/ 0 h 137"/>
                <a:gd name="T42" fmla="*/ 0 w 137"/>
                <a:gd name="T43" fmla="*/ 0 h 137"/>
                <a:gd name="T44" fmla="*/ 0 w 137"/>
                <a:gd name="T45" fmla="*/ 0 h 137"/>
                <a:gd name="T46" fmla="*/ 0 w 137"/>
                <a:gd name="T47" fmla="*/ 0 h 137"/>
                <a:gd name="T48" fmla="*/ 0 w 137"/>
                <a:gd name="T49" fmla="*/ 0 h 137"/>
                <a:gd name="T50" fmla="*/ 0 w 137"/>
                <a:gd name="T51" fmla="*/ 0 h 137"/>
                <a:gd name="T52" fmla="*/ 0 w 137"/>
                <a:gd name="T53" fmla="*/ 0 h 137"/>
                <a:gd name="T54" fmla="*/ 0 w 137"/>
                <a:gd name="T55" fmla="*/ 0 h 137"/>
                <a:gd name="T56" fmla="*/ 0 w 137"/>
                <a:gd name="T57" fmla="*/ 0 h 137"/>
                <a:gd name="T58" fmla="*/ 0 w 137"/>
                <a:gd name="T59" fmla="*/ 0 h 137"/>
                <a:gd name="T60" fmla="*/ 0 w 137"/>
                <a:gd name="T61" fmla="*/ 0 h 137"/>
                <a:gd name="T62" fmla="*/ 0 w 137"/>
                <a:gd name="T63" fmla="*/ 0 h 137"/>
                <a:gd name="T64" fmla="*/ 0 w 137"/>
                <a:gd name="T65" fmla="*/ 0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69" y="0"/>
                  </a:moveTo>
                  <a:lnTo>
                    <a:pt x="83" y="1"/>
                  </a:lnTo>
                  <a:lnTo>
                    <a:pt x="95" y="5"/>
                  </a:lnTo>
                  <a:lnTo>
                    <a:pt x="106" y="13"/>
                  </a:lnTo>
                  <a:lnTo>
                    <a:pt x="116" y="21"/>
                  </a:lnTo>
                  <a:lnTo>
                    <a:pt x="123" y="31"/>
                  </a:lnTo>
                  <a:lnTo>
                    <a:pt x="131" y="43"/>
                  </a:lnTo>
                  <a:lnTo>
                    <a:pt x="135" y="56"/>
                  </a:lnTo>
                  <a:lnTo>
                    <a:pt x="137" y="69"/>
                  </a:lnTo>
                  <a:lnTo>
                    <a:pt x="135" y="82"/>
                  </a:lnTo>
                  <a:lnTo>
                    <a:pt x="131" y="94"/>
                  </a:lnTo>
                  <a:lnTo>
                    <a:pt x="123" y="108"/>
                  </a:lnTo>
                  <a:lnTo>
                    <a:pt x="116" y="118"/>
                  </a:lnTo>
                  <a:lnTo>
                    <a:pt x="106" y="125"/>
                  </a:lnTo>
                  <a:lnTo>
                    <a:pt x="95" y="131"/>
                  </a:lnTo>
                  <a:lnTo>
                    <a:pt x="83" y="135"/>
                  </a:lnTo>
                  <a:lnTo>
                    <a:pt x="69" y="137"/>
                  </a:lnTo>
                  <a:lnTo>
                    <a:pt x="56" y="135"/>
                  </a:lnTo>
                  <a:lnTo>
                    <a:pt x="42" y="131"/>
                  </a:lnTo>
                  <a:lnTo>
                    <a:pt x="29" y="125"/>
                  </a:lnTo>
                  <a:lnTo>
                    <a:pt x="19" y="118"/>
                  </a:lnTo>
                  <a:lnTo>
                    <a:pt x="12" y="108"/>
                  </a:lnTo>
                  <a:lnTo>
                    <a:pt x="6" y="94"/>
                  </a:lnTo>
                  <a:lnTo>
                    <a:pt x="2" y="82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6" y="43"/>
                  </a:lnTo>
                  <a:lnTo>
                    <a:pt x="12" y="31"/>
                  </a:lnTo>
                  <a:lnTo>
                    <a:pt x="19" y="21"/>
                  </a:lnTo>
                  <a:lnTo>
                    <a:pt x="29" y="13"/>
                  </a:lnTo>
                  <a:lnTo>
                    <a:pt x="42" y="5"/>
                  </a:lnTo>
                  <a:lnTo>
                    <a:pt x="56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8" name="Freeform 1365"/>
            <p:cNvSpPr>
              <a:spLocks/>
            </p:cNvSpPr>
            <p:nvPr/>
          </p:nvSpPr>
          <p:spPr bwMode="auto">
            <a:xfrm>
              <a:off x="4376" y="3199"/>
              <a:ext cx="46" cy="45"/>
            </a:xfrm>
            <a:custGeom>
              <a:avLst/>
              <a:gdLst>
                <a:gd name="T0" fmla="*/ 0 w 138"/>
                <a:gd name="T1" fmla="*/ 0 h 135"/>
                <a:gd name="T2" fmla="*/ 0 w 138"/>
                <a:gd name="T3" fmla="*/ 0 h 135"/>
                <a:gd name="T4" fmla="*/ 0 w 138"/>
                <a:gd name="T5" fmla="*/ 0 h 135"/>
                <a:gd name="T6" fmla="*/ 0 w 138"/>
                <a:gd name="T7" fmla="*/ 0 h 135"/>
                <a:gd name="T8" fmla="*/ 0 w 138"/>
                <a:gd name="T9" fmla="*/ 0 h 135"/>
                <a:gd name="T10" fmla="*/ 0 w 138"/>
                <a:gd name="T11" fmla="*/ 0 h 135"/>
                <a:gd name="T12" fmla="*/ 0 w 138"/>
                <a:gd name="T13" fmla="*/ 0 h 135"/>
                <a:gd name="T14" fmla="*/ 0 w 138"/>
                <a:gd name="T15" fmla="*/ 0 h 135"/>
                <a:gd name="T16" fmla="*/ 0 w 138"/>
                <a:gd name="T17" fmla="*/ 0 h 135"/>
                <a:gd name="T18" fmla="*/ 0 w 138"/>
                <a:gd name="T19" fmla="*/ 0 h 135"/>
                <a:gd name="T20" fmla="*/ 0 w 138"/>
                <a:gd name="T21" fmla="*/ 0 h 135"/>
                <a:gd name="T22" fmla="*/ 0 w 138"/>
                <a:gd name="T23" fmla="*/ 0 h 135"/>
                <a:gd name="T24" fmla="*/ 0 w 138"/>
                <a:gd name="T25" fmla="*/ 0 h 135"/>
                <a:gd name="T26" fmla="*/ 0 w 138"/>
                <a:gd name="T27" fmla="*/ 0 h 135"/>
                <a:gd name="T28" fmla="*/ 0 w 138"/>
                <a:gd name="T29" fmla="*/ 0 h 135"/>
                <a:gd name="T30" fmla="*/ 0 w 138"/>
                <a:gd name="T31" fmla="*/ 0 h 135"/>
                <a:gd name="T32" fmla="*/ 0 w 138"/>
                <a:gd name="T33" fmla="*/ 0 h 135"/>
                <a:gd name="T34" fmla="*/ 0 w 138"/>
                <a:gd name="T35" fmla="*/ 0 h 135"/>
                <a:gd name="T36" fmla="*/ 0 w 138"/>
                <a:gd name="T37" fmla="*/ 0 h 135"/>
                <a:gd name="T38" fmla="*/ 0 w 138"/>
                <a:gd name="T39" fmla="*/ 0 h 135"/>
                <a:gd name="T40" fmla="*/ 0 w 138"/>
                <a:gd name="T41" fmla="*/ 0 h 135"/>
                <a:gd name="T42" fmla="*/ 0 w 138"/>
                <a:gd name="T43" fmla="*/ 0 h 135"/>
                <a:gd name="T44" fmla="*/ 0 w 138"/>
                <a:gd name="T45" fmla="*/ 0 h 135"/>
                <a:gd name="T46" fmla="*/ 0 w 138"/>
                <a:gd name="T47" fmla="*/ 0 h 135"/>
                <a:gd name="T48" fmla="*/ 0 w 138"/>
                <a:gd name="T49" fmla="*/ 0 h 135"/>
                <a:gd name="T50" fmla="*/ 0 w 138"/>
                <a:gd name="T51" fmla="*/ 0 h 135"/>
                <a:gd name="T52" fmla="*/ 0 w 138"/>
                <a:gd name="T53" fmla="*/ 0 h 135"/>
                <a:gd name="T54" fmla="*/ 0 w 138"/>
                <a:gd name="T55" fmla="*/ 0 h 135"/>
                <a:gd name="T56" fmla="*/ 0 w 138"/>
                <a:gd name="T57" fmla="*/ 0 h 135"/>
                <a:gd name="T58" fmla="*/ 0 w 138"/>
                <a:gd name="T59" fmla="*/ 0 h 135"/>
                <a:gd name="T60" fmla="*/ 0 w 138"/>
                <a:gd name="T61" fmla="*/ 0 h 135"/>
                <a:gd name="T62" fmla="*/ 0 w 138"/>
                <a:gd name="T63" fmla="*/ 0 h 135"/>
                <a:gd name="T64" fmla="*/ 0 w 138"/>
                <a:gd name="T65" fmla="*/ 0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5"/>
                <a:gd name="T101" fmla="*/ 138 w 138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5">
                  <a:moveTo>
                    <a:pt x="68" y="0"/>
                  </a:moveTo>
                  <a:lnTo>
                    <a:pt x="81" y="0"/>
                  </a:lnTo>
                  <a:lnTo>
                    <a:pt x="96" y="4"/>
                  </a:lnTo>
                  <a:lnTo>
                    <a:pt x="107" y="12"/>
                  </a:lnTo>
                  <a:lnTo>
                    <a:pt x="117" y="20"/>
                  </a:lnTo>
                  <a:lnTo>
                    <a:pt x="124" y="29"/>
                  </a:lnTo>
                  <a:lnTo>
                    <a:pt x="132" y="40"/>
                  </a:lnTo>
                  <a:lnTo>
                    <a:pt x="136" y="54"/>
                  </a:lnTo>
                  <a:lnTo>
                    <a:pt x="138" y="67"/>
                  </a:lnTo>
                  <a:lnTo>
                    <a:pt x="136" y="82"/>
                  </a:lnTo>
                  <a:lnTo>
                    <a:pt x="132" y="93"/>
                  </a:lnTo>
                  <a:lnTo>
                    <a:pt x="124" y="106"/>
                  </a:lnTo>
                  <a:lnTo>
                    <a:pt x="117" y="116"/>
                  </a:lnTo>
                  <a:lnTo>
                    <a:pt x="107" y="124"/>
                  </a:lnTo>
                  <a:lnTo>
                    <a:pt x="96" y="129"/>
                  </a:lnTo>
                  <a:lnTo>
                    <a:pt x="81" y="135"/>
                  </a:lnTo>
                  <a:lnTo>
                    <a:pt x="68" y="135"/>
                  </a:lnTo>
                  <a:lnTo>
                    <a:pt x="57" y="135"/>
                  </a:lnTo>
                  <a:lnTo>
                    <a:pt x="43" y="129"/>
                  </a:lnTo>
                  <a:lnTo>
                    <a:pt x="30" y="124"/>
                  </a:lnTo>
                  <a:lnTo>
                    <a:pt x="20" y="116"/>
                  </a:lnTo>
                  <a:lnTo>
                    <a:pt x="13" y="106"/>
                  </a:lnTo>
                  <a:lnTo>
                    <a:pt x="6" y="93"/>
                  </a:lnTo>
                  <a:lnTo>
                    <a:pt x="0" y="82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6" y="40"/>
                  </a:lnTo>
                  <a:lnTo>
                    <a:pt x="13" y="29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3" y="4"/>
                  </a:lnTo>
                  <a:lnTo>
                    <a:pt x="57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79" name="Freeform 1366"/>
            <p:cNvSpPr>
              <a:spLocks/>
            </p:cNvSpPr>
            <p:nvPr/>
          </p:nvSpPr>
          <p:spPr bwMode="auto">
            <a:xfrm>
              <a:off x="4342" y="3177"/>
              <a:ext cx="17" cy="17"/>
            </a:xfrm>
            <a:custGeom>
              <a:avLst/>
              <a:gdLst>
                <a:gd name="T0" fmla="*/ 0 w 53"/>
                <a:gd name="T1" fmla="*/ 0 h 51"/>
                <a:gd name="T2" fmla="*/ 0 w 53"/>
                <a:gd name="T3" fmla="*/ 0 h 51"/>
                <a:gd name="T4" fmla="*/ 0 w 53"/>
                <a:gd name="T5" fmla="*/ 0 h 51"/>
                <a:gd name="T6" fmla="*/ 0 w 53"/>
                <a:gd name="T7" fmla="*/ 0 h 51"/>
                <a:gd name="T8" fmla="*/ 0 w 53"/>
                <a:gd name="T9" fmla="*/ 0 h 51"/>
                <a:gd name="T10" fmla="*/ 0 w 53"/>
                <a:gd name="T11" fmla="*/ 0 h 51"/>
                <a:gd name="T12" fmla="*/ 0 w 53"/>
                <a:gd name="T13" fmla="*/ 0 h 51"/>
                <a:gd name="T14" fmla="*/ 0 w 53"/>
                <a:gd name="T15" fmla="*/ 0 h 51"/>
                <a:gd name="T16" fmla="*/ 0 w 53"/>
                <a:gd name="T17" fmla="*/ 0 h 51"/>
                <a:gd name="T18" fmla="*/ 0 w 53"/>
                <a:gd name="T19" fmla="*/ 0 h 51"/>
                <a:gd name="T20" fmla="*/ 0 w 53"/>
                <a:gd name="T21" fmla="*/ 0 h 51"/>
                <a:gd name="T22" fmla="*/ 0 w 53"/>
                <a:gd name="T23" fmla="*/ 0 h 51"/>
                <a:gd name="T24" fmla="*/ 0 w 53"/>
                <a:gd name="T25" fmla="*/ 0 h 51"/>
                <a:gd name="T26" fmla="*/ 0 w 53"/>
                <a:gd name="T27" fmla="*/ 0 h 51"/>
                <a:gd name="T28" fmla="*/ 0 w 53"/>
                <a:gd name="T29" fmla="*/ 0 h 51"/>
                <a:gd name="T30" fmla="*/ 0 w 53"/>
                <a:gd name="T31" fmla="*/ 0 h 51"/>
                <a:gd name="T32" fmla="*/ 0 w 53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1"/>
                <a:gd name="T53" fmla="*/ 53 w 53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1">
                  <a:moveTo>
                    <a:pt x="27" y="0"/>
                  </a:moveTo>
                  <a:lnTo>
                    <a:pt x="37" y="1"/>
                  </a:lnTo>
                  <a:lnTo>
                    <a:pt x="45" y="7"/>
                  </a:lnTo>
                  <a:lnTo>
                    <a:pt x="51" y="15"/>
                  </a:lnTo>
                  <a:lnTo>
                    <a:pt x="53" y="24"/>
                  </a:lnTo>
                  <a:lnTo>
                    <a:pt x="51" y="35"/>
                  </a:lnTo>
                  <a:lnTo>
                    <a:pt x="45" y="43"/>
                  </a:lnTo>
                  <a:lnTo>
                    <a:pt x="37" y="47"/>
                  </a:lnTo>
                  <a:lnTo>
                    <a:pt x="27" y="51"/>
                  </a:lnTo>
                  <a:lnTo>
                    <a:pt x="16" y="47"/>
                  </a:lnTo>
                  <a:lnTo>
                    <a:pt x="8" y="43"/>
                  </a:lnTo>
                  <a:lnTo>
                    <a:pt x="4" y="35"/>
                  </a:lnTo>
                  <a:lnTo>
                    <a:pt x="0" y="24"/>
                  </a:lnTo>
                  <a:lnTo>
                    <a:pt x="4" y="15"/>
                  </a:lnTo>
                  <a:lnTo>
                    <a:pt x="8" y="7"/>
                  </a:lnTo>
                  <a:lnTo>
                    <a:pt x="16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0" name="Freeform 1367"/>
            <p:cNvSpPr>
              <a:spLocks/>
            </p:cNvSpPr>
            <p:nvPr/>
          </p:nvSpPr>
          <p:spPr bwMode="auto">
            <a:xfrm>
              <a:off x="4390" y="3212"/>
              <a:ext cx="18" cy="18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3"/>
                <a:gd name="T53" fmla="*/ 53 w 53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3">
                  <a:moveTo>
                    <a:pt x="25" y="0"/>
                  </a:moveTo>
                  <a:lnTo>
                    <a:pt x="37" y="4"/>
                  </a:lnTo>
                  <a:lnTo>
                    <a:pt x="44" y="8"/>
                  </a:lnTo>
                  <a:lnTo>
                    <a:pt x="51" y="15"/>
                  </a:lnTo>
                  <a:lnTo>
                    <a:pt x="53" y="27"/>
                  </a:lnTo>
                  <a:lnTo>
                    <a:pt x="51" y="38"/>
                  </a:lnTo>
                  <a:lnTo>
                    <a:pt x="44" y="45"/>
                  </a:lnTo>
                  <a:lnTo>
                    <a:pt x="37" y="51"/>
                  </a:lnTo>
                  <a:lnTo>
                    <a:pt x="25" y="53"/>
                  </a:lnTo>
                  <a:lnTo>
                    <a:pt x="16" y="51"/>
                  </a:lnTo>
                  <a:lnTo>
                    <a:pt x="8" y="45"/>
                  </a:lnTo>
                  <a:lnTo>
                    <a:pt x="2" y="38"/>
                  </a:lnTo>
                  <a:lnTo>
                    <a:pt x="0" y="27"/>
                  </a:lnTo>
                  <a:lnTo>
                    <a:pt x="2" y="15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1" name="Freeform 1368"/>
            <p:cNvSpPr>
              <a:spLocks/>
            </p:cNvSpPr>
            <p:nvPr/>
          </p:nvSpPr>
          <p:spPr bwMode="auto">
            <a:xfrm>
              <a:off x="4647" y="3028"/>
              <a:ext cx="94" cy="94"/>
            </a:xfrm>
            <a:custGeom>
              <a:avLst/>
              <a:gdLst>
                <a:gd name="T0" fmla="*/ 0 w 284"/>
                <a:gd name="T1" fmla="*/ 0 h 283"/>
                <a:gd name="T2" fmla="*/ 0 w 284"/>
                <a:gd name="T3" fmla="*/ 0 h 283"/>
                <a:gd name="T4" fmla="*/ 0 w 284"/>
                <a:gd name="T5" fmla="*/ 0 h 283"/>
                <a:gd name="T6" fmla="*/ 0 w 284"/>
                <a:gd name="T7" fmla="*/ 0 h 283"/>
                <a:gd name="T8" fmla="*/ 0 w 284"/>
                <a:gd name="T9" fmla="*/ 0 h 283"/>
                <a:gd name="T10" fmla="*/ 0 w 284"/>
                <a:gd name="T11" fmla="*/ 0 h 283"/>
                <a:gd name="T12" fmla="*/ 0 w 284"/>
                <a:gd name="T13" fmla="*/ 0 h 283"/>
                <a:gd name="T14" fmla="*/ 0 w 284"/>
                <a:gd name="T15" fmla="*/ 0 h 283"/>
                <a:gd name="T16" fmla="*/ 0 w 284"/>
                <a:gd name="T17" fmla="*/ 0 h 283"/>
                <a:gd name="T18" fmla="*/ 0 w 284"/>
                <a:gd name="T19" fmla="*/ 0 h 283"/>
                <a:gd name="T20" fmla="*/ 0 w 284"/>
                <a:gd name="T21" fmla="*/ 0 h 283"/>
                <a:gd name="T22" fmla="*/ 0 w 284"/>
                <a:gd name="T23" fmla="*/ 0 h 283"/>
                <a:gd name="T24" fmla="*/ 0 w 284"/>
                <a:gd name="T25" fmla="*/ 0 h 283"/>
                <a:gd name="T26" fmla="*/ 0 w 284"/>
                <a:gd name="T27" fmla="*/ 0 h 283"/>
                <a:gd name="T28" fmla="*/ 0 w 284"/>
                <a:gd name="T29" fmla="*/ 0 h 283"/>
                <a:gd name="T30" fmla="*/ 0 w 284"/>
                <a:gd name="T31" fmla="*/ 0 h 283"/>
                <a:gd name="T32" fmla="*/ 0 w 284"/>
                <a:gd name="T33" fmla="*/ 0 h 283"/>
                <a:gd name="T34" fmla="*/ 0 w 284"/>
                <a:gd name="T35" fmla="*/ 0 h 283"/>
                <a:gd name="T36" fmla="*/ 0 w 284"/>
                <a:gd name="T37" fmla="*/ 0 h 283"/>
                <a:gd name="T38" fmla="*/ 0 w 284"/>
                <a:gd name="T39" fmla="*/ 0 h 283"/>
                <a:gd name="T40" fmla="*/ 0 w 284"/>
                <a:gd name="T41" fmla="*/ 0 h 283"/>
                <a:gd name="T42" fmla="*/ 0 w 284"/>
                <a:gd name="T43" fmla="*/ 0 h 283"/>
                <a:gd name="T44" fmla="*/ 0 w 284"/>
                <a:gd name="T45" fmla="*/ 0 h 283"/>
                <a:gd name="T46" fmla="*/ 0 w 284"/>
                <a:gd name="T47" fmla="*/ 0 h 283"/>
                <a:gd name="T48" fmla="*/ 0 w 284"/>
                <a:gd name="T49" fmla="*/ 0 h 283"/>
                <a:gd name="T50" fmla="*/ 0 w 284"/>
                <a:gd name="T51" fmla="*/ 0 h 283"/>
                <a:gd name="T52" fmla="*/ 0 w 284"/>
                <a:gd name="T53" fmla="*/ 0 h 283"/>
                <a:gd name="T54" fmla="*/ 0 w 284"/>
                <a:gd name="T55" fmla="*/ 0 h 283"/>
                <a:gd name="T56" fmla="*/ 0 w 284"/>
                <a:gd name="T57" fmla="*/ 0 h 283"/>
                <a:gd name="T58" fmla="*/ 0 w 284"/>
                <a:gd name="T59" fmla="*/ 0 h 283"/>
                <a:gd name="T60" fmla="*/ 0 w 284"/>
                <a:gd name="T61" fmla="*/ 0 h 283"/>
                <a:gd name="T62" fmla="*/ 0 w 284"/>
                <a:gd name="T63" fmla="*/ 0 h 283"/>
                <a:gd name="T64" fmla="*/ 0 w 284"/>
                <a:gd name="T65" fmla="*/ 0 h 283"/>
                <a:gd name="T66" fmla="*/ 0 w 284"/>
                <a:gd name="T67" fmla="*/ 0 h 283"/>
                <a:gd name="T68" fmla="*/ 0 w 284"/>
                <a:gd name="T69" fmla="*/ 0 h 283"/>
                <a:gd name="T70" fmla="*/ 0 w 284"/>
                <a:gd name="T71" fmla="*/ 0 h 283"/>
                <a:gd name="T72" fmla="*/ 0 w 284"/>
                <a:gd name="T73" fmla="*/ 0 h 2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4"/>
                <a:gd name="T112" fmla="*/ 0 h 283"/>
                <a:gd name="T113" fmla="*/ 284 w 284"/>
                <a:gd name="T114" fmla="*/ 283 h 2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4" h="283">
                  <a:moveTo>
                    <a:pt x="161" y="283"/>
                  </a:moveTo>
                  <a:lnTo>
                    <a:pt x="144" y="255"/>
                  </a:lnTo>
                  <a:lnTo>
                    <a:pt x="127" y="229"/>
                  </a:lnTo>
                  <a:lnTo>
                    <a:pt x="109" y="204"/>
                  </a:lnTo>
                  <a:lnTo>
                    <a:pt x="90" y="180"/>
                  </a:lnTo>
                  <a:lnTo>
                    <a:pt x="69" y="157"/>
                  </a:lnTo>
                  <a:lnTo>
                    <a:pt x="48" y="135"/>
                  </a:lnTo>
                  <a:lnTo>
                    <a:pt x="25" y="115"/>
                  </a:lnTo>
                  <a:lnTo>
                    <a:pt x="0" y="95"/>
                  </a:lnTo>
                  <a:lnTo>
                    <a:pt x="103" y="0"/>
                  </a:lnTo>
                  <a:lnTo>
                    <a:pt x="111" y="24"/>
                  </a:lnTo>
                  <a:lnTo>
                    <a:pt x="119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6"/>
                  </a:lnTo>
                  <a:lnTo>
                    <a:pt x="135" y="70"/>
                  </a:lnTo>
                  <a:lnTo>
                    <a:pt x="147" y="75"/>
                  </a:lnTo>
                  <a:lnTo>
                    <a:pt x="162" y="81"/>
                  </a:lnTo>
                  <a:lnTo>
                    <a:pt x="171" y="83"/>
                  </a:lnTo>
                  <a:lnTo>
                    <a:pt x="179" y="85"/>
                  </a:lnTo>
                  <a:lnTo>
                    <a:pt x="188" y="86"/>
                  </a:lnTo>
                  <a:lnTo>
                    <a:pt x="198" y="85"/>
                  </a:lnTo>
                  <a:lnTo>
                    <a:pt x="211" y="85"/>
                  </a:lnTo>
                  <a:lnTo>
                    <a:pt x="223" y="87"/>
                  </a:lnTo>
                  <a:lnTo>
                    <a:pt x="233" y="90"/>
                  </a:lnTo>
                  <a:lnTo>
                    <a:pt x="241" y="95"/>
                  </a:lnTo>
                  <a:lnTo>
                    <a:pt x="254" y="104"/>
                  </a:lnTo>
                  <a:lnTo>
                    <a:pt x="263" y="113"/>
                  </a:lnTo>
                  <a:lnTo>
                    <a:pt x="269" y="119"/>
                  </a:lnTo>
                  <a:lnTo>
                    <a:pt x="273" y="126"/>
                  </a:lnTo>
                  <a:lnTo>
                    <a:pt x="277" y="134"/>
                  </a:lnTo>
                  <a:lnTo>
                    <a:pt x="280" y="142"/>
                  </a:lnTo>
                  <a:lnTo>
                    <a:pt x="282" y="151"/>
                  </a:lnTo>
                  <a:lnTo>
                    <a:pt x="283" y="160"/>
                  </a:lnTo>
                  <a:lnTo>
                    <a:pt x="284" y="170"/>
                  </a:lnTo>
                  <a:lnTo>
                    <a:pt x="284" y="180"/>
                  </a:lnTo>
                  <a:lnTo>
                    <a:pt x="161" y="283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2" name="Freeform 1369"/>
            <p:cNvSpPr>
              <a:spLocks/>
            </p:cNvSpPr>
            <p:nvPr/>
          </p:nvSpPr>
          <p:spPr bwMode="auto">
            <a:xfrm>
              <a:off x="4647" y="3028"/>
              <a:ext cx="94" cy="94"/>
            </a:xfrm>
            <a:custGeom>
              <a:avLst/>
              <a:gdLst>
                <a:gd name="T0" fmla="*/ 0 w 284"/>
                <a:gd name="T1" fmla="*/ 0 h 283"/>
                <a:gd name="T2" fmla="*/ 0 w 284"/>
                <a:gd name="T3" fmla="*/ 0 h 283"/>
                <a:gd name="T4" fmla="*/ 0 w 284"/>
                <a:gd name="T5" fmla="*/ 0 h 283"/>
                <a:gd name="T6" fmla="*/ 0 w 284"/>
                <a:gd name="T7" fmla="*/ 0 h 283"/>
                <a:gd name="T8" fmla="*/ 0 w 284"/>
                <a:gd name="T9" fmla="*/ 0 h 283"/>
                <a:gd name="T10" fmla="*/ 0 w 284"/>
                <a:gd name="T11" fmla="*/ 0 h 283"/>
                <a:gd name="T12" fmla="*/ 0 w 284"/>
                <a:gd name="T13" fmla="*/ 0 h 283"/>
                <a:gd name="T14" fmla="*/ 0 w 284"/>
                <a:gd name="T15" fmla="*/ 0 h 283"/>
                <a:gd name="T16" fmla="*/ 0 w 284"/>
                <a:gd name="T17" fmla="*/ 0 h 283"/>
                <a:gd name="T18" fmla="*/ 0 w 284"/>
                <a:gd name="T19" fmla="*/ 0 h 283"/>
                <a:gd name="T20" fmla="*/ 0 w 284"/>
                <a:gd name="T21" fmla="*/ 0 h 283"/>
                <a:gd name="T22" fmla="*/ 0 w 284"/>
                <a:gd name="T23" fmla="*/ 0 h 283"/>
                <a:gd name="T24" fmla="*/ 0 w 284"/>
                <a:gd name="T25" fmla="*/ 0 h 283"/>
                <a:gd name="T26" fmla="*/ 0 w 284"/>
                <a:gd name="T27" fmla="*/ 0 h 283"/>
                <a:gd name="T28" fmla="*/ 0 w 284"/>
                <a:gd name="T29" fmla="*/ 0 h 283"/>
                <a:gd name="T30" fmla="*/ 0 w 284"/>
                <a:gd name="T31" fmla="*/ 0 h 283"/>
                <a:gd name="T32" fmla="*/ 0 w 284"/>
                <a:gd name="T33" fmla="*/ 0 h 283"/>
                <a:gd name="T34" fmla="*/ 0 w 284"/>
                <a:gd name="T35" fmla="*/ 0 h 283"/>
                <a:gd name="T36" fmla="*/ 0 w 284"/>
                <a:gd name="T37" fmla="*/ 0 h 283"/>
                <a:gd name="T38" fmla="*/ 0 w 284"/>
                <a:gd name="T39" fmla="*/ 0 h 283"/>
                <a:gd name="T40" fmla="*/ 0 w 284"/>
                <a:gd name="T41" fmla="*/ 0 h 283"/>
                <a:gd name="T42" fmla="*/ 0 w 284"/>
                <a:gd name="T43" fmla="*/ 0 h 283"/>
                <a:gd name="T44" fmla="*/ 0 w 284"/>
                <a:gd name="T45" fmla="*/ 0 h 283"/>
                <a:gd name="T46" fmla="*/ 0 w 284"/>
                <a:gd name="T47" fmla="*/ 0 h 283"/>
                <a:gd name="T48" fmla="*/ 0 w 284"/>
                <a:gd name="T49" fmla="*/ 0 h 283"/>
                <a:gd name="T50" fmla="*/ 0 w 284"/>
                <a:gd name="T51" fmla="*/ 0 h 283"/>
                <a:gd name="T52" fmla="*/ 0 w 284"/>
                <a:gd name="T53" fmla="*/ 0 h 283"/>
                <a:gd name="T54" fmla="*/ 0 w 284"/>
                <a:gd name="T55" fmla="*/ 0 h 283"/>
                <a:gd name="T56" fmla="*/ 0 w 284"/>
                <a:gd name="T57" fmla="*/ 0 h 283"/>
                <a:gd name="T58" fmla="*/ 0 w 284"/>
                <a:gd name="T59" fmla="*/ 0 h 283"/>
                <a:gd name="T60" fmla="*/ 0 w 284"/>
                <a:gd name="T61" fmla="*/ 0 h 283"/>
                <a:gd name="T62" fmla="*/ 0 w 284"/>
                <a:gd name="T63" fmla="*/ 0 h 283"/>
                <a:gd name="T64" fmla="*/ 0 w 284"/>
                <a:gd name="T65" fmla="*/ 0 h 283"/>
                <a:gd name="T66" fmla="*/ 0 w 284"/>
                <a:gd name="T67" fmla="*/ 0 h 283"/>
                <a:gd name="T68" fmla="*/ 0 w 284"/>
                <a:gd name="T69" fmla="*/ 0 h 283"/>
                <a:gd name="T70" fmla="*/ 0 w 284"/>
                <a:gd name="T71" fmla="*/ 0 h 283"/>
                <a:gd name="T72" fmla="*/ 0 w 284"/>
                <a:gd name="T73" fmla="*/ 0 h 2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4"/>
                <a:gd name="T112" fmla="*/ 0 h 283"/>
                <a:gd name="T113" fmla="*/ 284 w 284"/>
                <a:gd name="T114" fmla="*/ 283 h 2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4" h="283">
                  <a:moveTo>
                    <a:pt x="161" y="283"/>
                  </a:moveTo>
                  <a:lnTo>
                    <a:pt x="144" y="255"/>
                  </a:lnTo>
                  <a:lnTo>
                    <a:pt x="127" y="229"/>
                  </a:lnTo>
                  <a:lnTo>
                    <a:pt x="109" y="204"/>
                  </a:lnTo>
                  <a:lnTo>
                    <a:pt x="90" y="180"/>
                  </a:lnTo>
                  <a:lnTo>
                    <a:pt x="69" y="157"/>
                  </a:lnTo>
                  <a:lnTo>
                    <a:pt x="48" y="135"/>
                  </a:lnTo>
                  <a:lnTo>
                    <a:pt x="25" y="115"/>
                  </a:lnTo>
                  <a:lnTo>
                    <a:pt x="0" y="95"/>
                  </a:lnTo>
                  <a:lnTo>
                    <a:pt x="103" y="0"/>
                  </a:lnTo>
                  <a:lnTo>
                    <a:pt x="111" y="24"/>
                  </a:lnTo>
                  <a:lnTo>
                    <a:pt x="119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6"/>
                  </a:lnTo>
                  <a:lnTo>
                    <a:pt x="135" y="70"/>
                  </a:lnTo>
                  <a:lnTo>
                    <a:pt x="147" y="75"/>
                  </a:lnTo>
                  <a:lnTo>
                    <a:pt x="162" y="81"/>
                  </a:lnTo>
                  <a:lnTo>
                    <a:pt x="171" y="83"/>
                  </a:lnTo>
                  <a:lnTo>
                    <a:pt x="179" y="85"/>
                  </a:lnTo>
                  <a:lnTo>
                    <a:pt x="188" y="86"/>
                  </a:lnTo>
                  <a:lnTo>
                    <a:pt x="198" y="85"/>
                  </a:lnTo>
                  <a:lnTo>
                    <a:pt x="211" y="85"/>
                  </a:lnTo>
                  <a:lnTo>
                    <a:pt x="223" y="87"/>
                  </a:lnTo>
                  <a:lnTo>
                    <a:pt x="233" y="90"/>
                  </a:lnTo>
                  <a:lnTo>
                    <a:pt x="241" y="95"/>
                  </a:lnTo>
                  <a:lnTo>
                    <a:pt x="254" y="104"/>
                  </a:lnTo>
                  <a:lnTo>
                    <a:pt x="263" y="113"/>
                  </a:lnTo>
                  <a:lnTo>
                    <a:pt x="269" y="119"/>
                  </a:lnTo>
                  <a:lnTo>
                    <a:pt x="273" y="126"/>
                  </a:lnTo>
                  <a:lnTo>
                    <a:pt x="277" y="134"/>
                  </a:lnTo>
                  <a:lnTo>
                    <a:pt x="280" y="142"/>
                  </a:lnTo>
                  <a:lnTo>
                    <a:pt x="282" y="151"/>
                  </a:lnTo>
                  <a:lnTo>
                    <a:pt x="283" y="160"/>
                  </a:lnTo>
                  <a:lnTo>
                    <a:pt x="284" y="170"/>
                  </a:lnTo>
                  <a:lnTo>
                    <a:pt x="284" y="180"/>
                  </a:lnTo>
                  <a:lnTo>
                    <a:pt x="161" y="283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3" name="Freeform 1370"/>
            <p:cNvSpPr>
              <a:spLocks/>
            </p:cNvSpPr>
            <p:nvPr/>
          </p:nvSpPr>
          <p:spPr bwMode="auto">
            <a:xfrm>
              <a:off x="4248" y="3373"/>
              <a:ext cx="95" cy="93"/>
            </a:xfrm>
            <a:custGeom>
              <a:avLst/>
              <a:gdLst>
                <a:gd name="T0" fmla="*/ 0 w 284"/>
                <a:gd name="T1" fmla="*/ 0 h 281"/>
                <a:gd name="T2" fmla="*/ 0 w 284"/>
                <a:gd name="T3" fmla="*/ 0 h 281"/>
                <a:gd name="T4" fmla="*/ 0 w 284"/>
                <a:gd name="T5" fmla="*/ 0 h 281"/>
                <a:gd name="T6" fmla="*/ 0 w 284"/>
                <a:gd name="T7" fmla="*/ 0 h 281"/>
                <a:gd name="T8" fmla="*/ 0 w 284"/>
                <a:gd name="T9" fmla="*/ 0 h 281"/>
                <a:gd name="T10" fmla="*/ 0 w 284"/>
                <a:gd name="T11" fmla="*/ 0 h 281"/>
                <a:gd name="T12" fmla="*/ 0 w 284"/>
                <a:gd name="T13" fmla="*/ 0 h 281"/>
                <a:gd name="T14" fmla="*/ 0 w 284"/>
                <a:gd name="T15" fmla="*/ 0 h 281"/>
                <a:gd name="T16" fmla="*/ 0 w 284"/>
                <a:gd name="T17" fmla="*/ 0 h 281"/>
                <a:gd name="T18" fmla="*/ 0 w 284"/>
                <a:gd name="T19" fmla="*/ 0 h 281"/>
                <a:gd name="T20" fmla="*/ 0 w 284"/>
                <a:gd name="T21" fmla="*/ 0 h 281"/>
                <a:gd name="T22" fmla="*/ 0 w 284"/>
                <a:gd name="T23" fmla="*/ 0 h 281"/>
                <a:gd name="T24" fmla="*/ 0 w 284"/>
                <a:gd name="T25" fmla="*/ 0 h 281"/>
                <a:gd name="T26" fmla="*/ 0 w 284"/>
                <a:gd name="T27" fmla="*/ 0 h 281"/>
                <a:gd name="T28" fmla="*/ 0 w 284"/>
                <a:gd name="T29" fmla="*/ 0 h 281"/>
                <a:gd name="T30" fmla="*/ 0 w 284"/>
                <a:gd name="T31" fmla="*/ 0 h 281"/>
                <a:gd name="T32" fmla="*/ 0 w 284"/>
                <a:gd name="T33" fmla="*/ 0 h 281"/>
                <a:gd name="T34" fmla="*/ 0 w 284"/>
                <a:gd name="T35" fmla="*/ 0 h 281"/>
                <a:gd name="T36" fmla="*/ 0 w 284"/>
                <a:gd name="T37" fmla="*/ 0 h 281"/>
                <a:gd name="T38" fmla="*/ 0 w 284"/>
                <a:gd name="T39" fmla="*/ 0 h 281"/>
                <a:gd name="T40" fmla="*/ 0 w 284"/>
                <a:gd name="T41" fmla="*/ 0 h 281"/>
                <a:gd name="T42" fmla="*/ 0 w 284"/>
                <a:gd name="T43" fmla="*/ 0 h 281"/>
                <a:gd name="T44" fmla="*/ 0 w 284"/>
                <a:gd name="T45" fmla="*/ 0 h 281"/>
                <a:gd name="T46" fmla="*/ 0 w 284"/>
                <a:gd name="T47" fmla="*/ 0 h 281"/>
                <a:gd name="T48" fmla="*/ 0 w 284"/>
                <a:gd name="T49" fmla="*/ 0 h 281"/>
                <a:gd name="T50" fmla="*/ 0 w 284"/>
                <a:gd name="T51" fmla="*/ 0 h 281"/>
                <a:gd name="T52" fmla="*/ 0 w 284"/>
                <a:gd name="T53" fmla="*/ 0 h 281"/>
                <a:gd name="T54" fmla="*/ 0 w 284"/>
                <a:gd name="T55" fmla="*/ 0 h 281"/>
                <a:gd name="T56" fmla="*/ 0 w 284"/>
                <a:gd name="T57" fmla="*/ 0 h 281"/>
                <a:gd name="T58" fmla="*/ 0 w 284"/>
                <a:gd name="T59" fmla="*/ 0 h 281"/>
                <a:gd name="T60" fmla="*/ 0 w 284"/>
                <a:gd name="T61" fmla="*/ 0 h 281"/>
                <a:gd name="T62" fmla="*/ 0 w 284"/>
                <a:gd name="T63" fmla="*/ 0 h 281"/>
                <a:gd name="T64" fmla="*/ 0 w 284"/>
                <a:gd name="T65" fmla="*/ 0 h 281"/>
                <a:gd name="T66" fmla="*/ 0 w 284"/>
                <a:gd name="T67" fmla="*/ 0 h 281"/>
                <a:gd name="T68" fmla="*/ 0 w 284"/>
                <a:gd name="T69" fmla="*/ 0 h 281"/>
                <a:gd name="T70" fmla="*/ 0 w 284"/>
                <a:gd name="T71" fmla="*/ 0 h 281"/>
                <a:gd name="T72" fmla="*/ 0 w 284"/>
                <a:gd name="T73" fmla="*/ 0 h 281"/>
                <a:gd name="T74" fmla="*/ 0 w 284"/>
                <a:gd name="T75" fmla="*/ 0 h 281"/>
                <a:gd name="T76" fmla="*/ 0 w 284"/>
                <a:gd name="T77" fmla="*/ 0 h 2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4"/>
                <a:gd name="T118" fmla="*/ 0 h 281"/>
                <a:gd name="T119" fmla="*/ 284 w 284"/>
                <a:gd name="T120" fmla="*/ 281 h 2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4" h="281">
                  <a:moveTo>
                    <a:pt x="121" y="0"/>
                  </a:moveTo>
                  <a:lnTo>
                    <a:pt x="138" y="26"/>
                  </a:lnTo>
                  <a:lnTo>
                    <a:pt x="158" y="52"/>
                  </a:lnTo>
                  <a:lnTo>
                    <a:pt x="176" y="76"/>
                  </a:lnTo>
                  <a:lnTo>
                    <a:pt x="196" y="99"/>
                  </a:lnTo>
                  <a:lnTo>
                    <a:pt x="216" y="121"/>
                  </a:lnTo>
                  <a:lnTo>
                    <a:pt x="238" y="144"/>
                  </a:lnTo>
                  <a:lnTo>
                    <a:pt x="261" y="165"/>
                  </a:lnTo>
                  <a:lnTo>
                    <a:pt x="284" y="186"/>
                  </a:lnTo>
                  <a:lnTo>
                    <a:pt x="183" y="281"/>
                  </a:lnTo>
                  <a:lnTo>
                    <a:pt x="175" y="258"/>
                  </a:lnTo>
                  <a:lnTo>
                    <a:pt x="167" y="238"/>
                  </a:lnTo>
                  <a:lnTo>
                    <a:pt x="163" y="229"/>
                  </a:lnTo>
                  <a:lnTo>
                    <a:pt x="159" y="222"/>
                  </a:lnTo>
                  <a:lnTo>
                    <a:pt x="155" y="217"/>
                  </a:lnTo>
                  <a:lnTo>
                    <a:pt x="150" y="212"/>
                  </a:lnTo>
                  <a:lnTo>
                    <a:pt x="137" y="206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6" y="197"/>
                  </a:lnTo>
                  <a:lnTo>
                    <a:pt x="97" y="197"/>
                  </a:lnTo>
                  <a:lnTo>
                    <a:pt x="87" y="197"/>
                  </a:lnTo>
                  <a:lnTo>
                    <a:pt x="74" y="197"/>
                  </a:lnTo>
                  <a:lnTo>
                    <a:pt x="61" y="196"/>
                  </a:lnTo>
                  <a:lnTo>
                    <a:pt x="51" y="193"/>
                  </a:lnTo>
                  <a:lnTo>
                    <a:pt x="43" y="189"/>
                  </a:lnTo>
                  <a:lnTo>
                    <a:pt x="36" y="185"/>
                  </a:lnTo>
                  <a:lnTo>
                    <a:pt x="31" y="180"/>
                  </a:lnTo>
                  <a:lnTo>
                    <a:pt x="26" y="175"/>
                  </a:lnTo>
                  <a:lnTo>
                    <a:pt x="22" y="171"/>
                  </a:lnTo>
                  <a:lnTo>
                    <a:pt x="16" y="165"/>
                  </a:lnTo>
                  <a:lnTo>
                    <a:pt x="11" y="158"/>
                  </a:lnTo>
                  <a:lnTo>
                    <a:pt x="8" y="150"/>
                  </a:lnTo>
                  <a:lnTo>
                    <a:pt x="5" y="142"/>
                  </a:lnTo>
                  <a:lnTo>
                    <a:pt x="3" y="133"/>
                  </a:lnTo>
                  <a:lnTo>
                    <a:pt x="1" y="123"/>
                  </a:lnTo>
                  <a:lnTo>
                    <a:pt x="1" y="114"/>
                  </a:lnTo>
                  <a:lnTo>
                    <a:pt x="0" y="10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4" name="Freeform 1371"/>
            <p:cNvSpPr>
              <a:spLocks/>
            </p:cNvSpPr>
            <p:nvPr/>
          </p:nvSpPr>
          <p:spPr bwMode="auto">
            <a:xfrm>
              <a:off x="4248" y="3373"/>
              <a:ext cx="95" cy="93"/>
            </a:xfrm>
            <a:custGeom>
              <a:avLst/>
              <a:gdLst>
                <a:gd name="T0" fmla="*/ 0 w 284"/>
                <a:gd name="T1" fmla="*/ 0 h 281"/>
                <a:gd name="T2" fmla="*/ 0 w 284"/>
                <a:gd name="T3" fmla="*/ 0 h 281"/>
                <a:gd name="T4" fmla="*/ 0 w 284"/>
                <a:gd name="T5" fmla="*/ 0 h 281"/>
                <a:gd name="T6" fmla="*/ 0 w 284"/>
                <a:gd name="T7" fmla="*/ 0 h 281"/>
                <a:gd name="T8" fmla="*/ 0 w 284"/>
                <a:gd name="T9" fmla="*/ 0 h 281"/>
                <a:gd name="T10" fmla="*/ 0 w 284"/>
                <a:gd name="T11" fmla="*/ 0 h 281"/>
                <a:gd name="T12" fmla="*/ 0 w 284"/>
                <a:gd name="T13" fmla="*/ 0 h 281"/>
                <a:gd name="T14" fmla="*/ 0 w 284"/>
                <a:gd name="T15" fmla="*/ 0 h 281"/>
                <a:gd name="T16" fmla="*/ 0 w 284"/>
                <a:gd name="T17" fmla="*/ 0 h 281"/>
                <a:gd name="T18" fmla="*/ 0 w 284"/>
                <a:gd name="T19" fmla="*/ 0 h 281"/>
                <a:gd name="T20" fmla="*/ 0 w 284"/>
                <a:gd name="T21" fmla="*/ 0 h 281"/>
                <a:gd name="T22" fmla="*/ 0 w 284"/>
                <a:gd name="T23" fmla="*/ 0 h 281"/>
                <a:gd name="T24" fmla="*/ 0 w 284"/>
                <a:gd name="T25" fmla="*/ 0 h 281"/>
                <a:gd name="T26" fmla="*/ 0 w 284"/>
                <a:gd name="T27" fmla="*/ 0 h 281"/>
                <a:gd name="T28" fmla="*/ 0 w 284"/>
                <a:gd name="T29" fmla="*/ 0 h 281"/>
                <a:gd name="T30" fmla="*/ 0 w 284"/>
                <a:gd name="T31" fmla="*/ 0 h 281"/>
                <a:gd name="T32" fmla="*/ 0 w 284"/>
                <a:gd name="T33" fmla="*/ 0 h 281"/>
                <a:gd name="T34" fmla="*/ 0 w 284"/>
                <a:gd name="T35" fmla="*/ 0 h 281"/>
                <a:gd name="T36" fmla="*/ 0 w 284"/>
                <a:gd name="T37" fmla="*/ 0 h 281"/>
                <a:gd name="T38" fmla="*/ 0 w 284"/>
                <a:gd name="T39" fmla="*/ 0 h 281"/>
                <a:gd name="T40" fmla="*/ 0 w 284"/>
                <a:gd name="T41" fmla="*/ 0 h 281"/>
                <a:gd name="T42" fmla="*/ 0 w 284"/>
                <a:gd name="T43" fmla="*/ 0 h 281"/>
                <a:gd name="T44" fmla="*/ 0 w 284"/>
                <a:gd name="T45" fmla="*/ 0 h 281"/>
                <a:gd name="T46" fmla="*/ 0 w 284"/>
                <a:gd name="T47" fmla="*/ 0 h 281"/>
                <a:gd name="T48" fmla="*/ 0 w 284"/>
                <a:gd name="T49" fmla="*/ 0 h 281"/>
                <a:gd name="T50" fmla="*/ 0 w 284"/>
                <a:gd name="T51" fmla="*/ 0 h 281"/>
                <a:gd name="T52" fmla="*/ 0 w 284"/>
                <a:gd name="T53" fmla="*/ 0 h 281"/>
                <a:gd name="T54" fmla="*/ 0 w 284"/>
                <a:gd name="T55" fmla="*/ 0 h 281"/>
                <a:gd name="T56" fmla="*/ 0 w 284"/>
                <a:gd name="T57" fmla="*/ 0 h 281"/>
                <a:gd name="T58" fmla="*/ 0 w 284"/>
                <a:gd name="T59" fmla="*/ 0 h 281"/>
                <a:gd name="T60" fmla="*/ 0 w 284"/>
                <a:gd name="T61" fmla="*/ 0 h 281"/>
                <a:gd name="T62" fmla="*/ 0 w 284"/>
                <a:gd name="T63" fmla="*/ 0 h 281"/>
                <a:gd name="T64" fmla="*/ 0 w 284"/>
                <a:gd name="T65" fmla="*/ 0 h 281"/>
                <a:gd name="T66" fmla="*/ 0 w 284"/>
                <a:gd name="T67" fmla="*/ 0 h 281"/>
                <a:gd name="T68" fmla="*/ 0 w 284"/>
                <a:gd name="T69" fmla="*/ 0 h 281"/>
                <a:gd name="T70" fmla="*/ 0 w 284"/>
                <a:gd name="T71" fmla="*/ 0 h 281"/>
                <a:gd name="T72" fmla="*/ 0 w 284"/>
                <a:gd name="T73" fmla="*/ 0 h 281"/>
                <a:gd name="T74" fmla="*/ 0 w 284"/>
                <a:gd name="T75" fmla="*/ 0 h 281"/>
                <a:gd name="T76" fmla="*/ 0 w 284"/>
                <a:gd name="T77" fmla="*/ 0 h 2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4"/>
                <a:gd name="T118" fmla="*/ 0 h 281"/>
                <a:gd name="T119" fmla="*/ 284 w 284"/>
                <a:gd name="T120" fmla="*/ 281 h 2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4" h="281">
                  <a:moveTo>
                    <a:pt x="121" y="0"/>
                  </a:moveTo>
                  <a:lnTo>
                    <a:pt x="138" y="26"/>
                  </a:lnTo>
                  <a:lnTo>
                    <a:pt x="158" y="52"/>
                  </a:lnTo>
                  <a:lnTo>
                    <a:pt x="176" y="76"/>
                  </a:lnTo>
                  <a:lnTo>
                    <a:pt x="196" y="99"/>
                  </a:lnTo>
                  <a:lnTo>
                    <a:pt x="216" y="121"/>
                  </a:lnTo>
                  <a:lnTo>
                    <a:pt x="238" y="144"/>
                  </a:lnTo>
                  <a:lnTo>
                    <a:pt x="261" y="165"/>
                  </a:lnTo>
                  <a:lnTo>
                    <a:pt x="284" y="186"/>
                  </a:lnTo>
                  <a:lnTo>
                    <a:pt x="183" y="281"/>
                  </a:lnTo>
                  <a:lnTo>
                    <a:pt x="175" y="258"/>
                  </a:lnTo>
                  <a:lnTo>
                    <a:pt x="167" y="238"/>
                  </a:lnTo>
                  <a:lnTo>
                    <a:pt x="163" y="229"/>
                  </a:lnTo>
                  <a:lnTo>
                    <a:pt x="159" y="222"/>
                  </a:lnTo>
                  <a:lnTo>
                    <a:pt x="155" y="217"/>
                  </a:lnTo>
                  <a:lnTo>
                    <a:pt x="150" y="212"/>
                  </a:lnTo>
                  <a:lnTo>
                    <a:pt x="137" y="206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6" y="197"/>
                  </a:lnTo>
                  <a:lnTo>
                    <a:pt x="97" y="197"/>
                  </a:lnTo>
                  <a:lnTo>
                    <a:pt x="87" y="197"/>
                  </a:lnTo>
                  <a:lnTo>
                    <a:pt x="74" y="197"/>
                  </a:lnTo>
                  <a:lnTo>
                    <a:pt x="61" y="196"/>
                  </a:lnTo>
                  <a:lnTo>
                    <a:pt x="51" y="193"/>
                  </a:lnTo>
                  <a:lnTo>
                    <a:pt x="43" y="189"/>
                  </a:lnTo>
                  <a:lnTo>
                    <a:pt x="36" y="185"/>
                  </a:lnTo>
                  <a:lnTo>
                    <a:pt x="31" y="180"/>
                  </a:lnTo>
                  <a:lnTo>
                    <a:pt x="26" y="175"/>
                  </a:lnTo>
                  <a:lnTo>
                    <a:pt x="22" y="171"/>
                  </a:lnTo>
                  <a:lnTo>
                    <a:pt x="16" y="165"/>
                  </a:lnTo>
                  <a:lnTo>
                    <a:pt x="11" y="158"/>
                  </a:lnTo>
                  <a:lnTo>
                    <a:pt x="8" y="150"/>
                  </a:lnTo>
                  <a:lnTo>
                    <a:pt x="5" y="142"/>
                  </a:lnTo>
                  <a:lnTo>
                    <a:pt x="3" y="133"/>
                  </a:lnTo>
                  <a:lnTo>
                    <a:pt x="1" y="123"/>
                  </a:lnTo>
                  <a:lnTo>
                    <a:pt x="1" y="114"/>
                  </a:lnTo>
                  <a:lnTo>
                    <a:pt x="0" y="104"/>
                  </a:lnTo>
                  <a:lnTo>
                    <a:pt x="121" y="0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5" name="Freeform 1372"/>
            <p:cNvSpPr>
              <a:spLocks/>
            </p:cNvSpPr>
            <p:nvPr/>
          </p:nvSpPr>
          <p:spPr bwMode="auto">
            <a:xfrm>
              <a:off x="4242" y="3037"/>
              <a:ext cx="89" cy="98"/>
            </a:xfrm>
            <a:custGeom>
              <a:avLst/>
              <a:gdLst>
                <a:gd name="T0" fmla="*/ 0 w 266"/>
                <a:gd name="T1" fmla="*/ 0 h 294"/>
                <a:gd name="T2" fmla="*/ 0 w 266"/>
                <a:gd name="T3" fmla="*/ 0 h 294"/>
                <a:gd name="T4" fmla="*/ 0 w 266"/>
                <a:gd name="T5" fmla="*/ 0 h 294"/>
                <a:gd name="T6" fmla="*/ 0 w 266"/>
                <a:gd name="T7" fmla="*/ 0 h 294"/>
                <a:gd name="T8" fmla="*/ 0 w 266"/>
                <a:gd name="T9" fmla="*/ 0 h 294"/>
                <a:gd name="T10" fmla="*/ 0 w 266"/>
                <a:gd name="T11" fmla="*/ 0 h 294"/>
                <a:gd name="T12" fmla="*/ 0 w 266"/>
                <a:gd name="T13" fmla="*/ 0 h 294"/>
                <a:gd name="T14" fmla="*/ 0 w 266"/>
                <a:gd name="T15" fmla="*/ 0 h 294"/>
                <a:gd name="T16" fmla="*/ 0 w 266"/>
                <a:gd name="T17" fmla="*/ 0 h 294"/>
                <a:gd name="T18" fmla="*/ 0 w 266"/>
                <a:gd name="T19" fmla="*/ 0 h 294"/>
                <a:gd name="T20" fmla="*/ 0 w 266"/>
                <a:gd name="T21" fmla="*/ 0 h 294"/>
                <a:gd name="T22" fmla="*/ 0 w 266"/>
                <a:gd name="T23" fmla="*/ 0 h 294"/>
                <a:gd name="T24" fmla="*/ 0 w 266"/>
                <a:gd name="T25" fmla="*/ 0 h 294"/>
                <a:gd name="T26" fmla="*/ 0 w 266"/>
                <a:gd name="T27" fmla="*/ 0 h 294"/>
                <a:gd name="T28" fmla="*/ 0 w 266"/>
                <a:gd name="T29" fmla="*/ 0 h 294"/>
                <a:gd name="T30" fmla="*/ 0 w 266"/>
                <a:gd name="T31" fmla="*/ 0 h 294"/>
                <a:gd name="T32" fmla="*/ 0 w 266"/>
                <a:gd name="T33" fmla="*/ 0 h 294"/>
                <a:gd name="T34" fmla="*/ 0 w 266"/>
                <a:gd name="T35" fmla="*/ 0 h 294"/>
                <a:gd name="T36" fmla="*/ 0 w 266"/>
                <a:gd name="T37" fmla="*/ 0 h 294"/>
                <a:gd name="T38" fmla="*/ 0 w 266"/>
                <a:gd name="T39" fmla="*/ 0 h 294"/>
                <a:gd name="T40" fmla="*/ 0 w 266"/>
                <a:gd name="T41" fmla="*/ 0 h 294"/>
                <a:gd name="T42" fmla="*/ 0 w 266"/>
                <a:gd name="T43" fmla="*/ 0 h 294"/>
                <a:gd name="T44" fmla="*/ 0 w 266"/>
                <a:gd name="T45" fmla="*/ 0 h 294"/>
                <a:gd name="T46" fmla="*/ 0 w 266"/>
                <a:gd name="T47" fmla="*/ 0 h 294"/>
                <a:gd name="T48" fmla="*/ 0 w 266"/>
                <a:gd name="T49" fmla="*/ 0 h 294"/>
                <a:gd name="T50" fmla="*/ 0 w 266"/>
                <a:gd name="T51" fmla="*/ 0 h 294"/>
                <a:gd name="T52" fmla="*/ 0 w 266"/>
                <a:gd name="T53" fmla="*/ 0 h 294"/>
                <a:gd name="T54" fmla="*/ 0 w 266"/>
                <a:gd name="T55" fmla="*/ 0 h 294"/>
                <a:gd name="T56" fmla="*/ 0 w 266"/>
                <a:gd name="T57" fmla="*/ 0 h 294"/>
                <a:gd name="T58" fmla="*/ 0 w 266"/>
                <a:gd name="T59" fmla="*/ 0 h 294"/>
                <a:gd name="T60" fmla="*/ 0 w 266"/>
                <a:gd name="T61" fmla="*/ 0 h 294"/>
                <a:gd name="T62" fmla="*/ 0 w 266"/>
                <a:gd name="T63" fmla="*/ 0 h 294"/>
                <a:gd name="T64" fmla="*/ 0 w 266"/>
                <a:gd name="T65" fmla="*/ 0 h 294"/>
                <a:gd name="T66" fmla="*/ 0 w 266"/>
                <a:gd name="T67" fmla="*/ 0 h 294"/>
                <a:gd name="T68" fmla="*/ 0 w 266"/>
                <a:gd name="T69" fmla="*/ 0 h 294"/>
                <a:gd name="T70" fmla="*/ 0 w 266"/>
                <a:gd name="T71" fmla="*/ 0 h 294"/>
                <a:gd name="T72" fmla="*/ 0 w 266"/>
                <a:gd name="T73" fmla="*/ 0 h 294"/>
                <a:gd name="T74" fmla="*/ 0 w 266"/>
                <a:gd name="T75" fmla="*/ 0 h 294"/>
                <a:gd name="T76" fmla="*/ 0 w 266"/>
                <a:gd name="T77" fmla="*/ 0 h 2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4"/>
                <a:gd name="T119" fmla="*/ 266 w 266"/>
                <a:gd name="T120" fmla="*/ 294 h 2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4">
                  <a:moveTo>
                    <a:pt x="266" y="100"/>
                  </a:moveTo>
                  <a:lnTo>
                    <a:pt x="242" y="122"/>
                  </a:lnTo>
                  <a:lnTo>
                    <a:pt x="221" y="144"/>
                  </a:lnTo>
                  <a:lnTo>
                    <a:pt x="201" y="168"/>
                  </a:lnTo>
                  <a:lnTo>
                    <a:pt x="182" y="191"/>
                  </a:lnTo>
                  <a:lnTo>
                    <a:pt x="162" y="215"/>
                  </a:lnTo>
                  <a:lnTo>
                    <a:pt x="145" y="241"/>
                  </a:lnTo>
                  <a:lnTo>
                    <a:pt x="128" y="267"/>
                  </a:lnTo>
                  <a:lnTo>
                    <a:pt x="112" y="294"/>
                  </a:lnTo>
                  <a:lnTo>
                    <a:pt x="0" y="211"/>
                  </a:lnTo>
                  <a:lnTo>
                    <a:pt x="21" y="199"/>
                  </a:lnTo>
                  <a:lnTo>
                    <a:pt x="40" y="187"/>
                  </a:lnTo>
                  <a:lnTo>
                    <a:pt x="48" y="182"/>
                  </a:lnTo>
                  <a:lnTo>
                    <a:pt x="54" y="177"/>
                  </a:lnTo>
                  <a:lnTo>
                    <a:pt x="59" y="172"/>
                  </a:lnTo>
                  <a:lnTo>
                    <a:pt x="61" y="166"/>
                  </a:lnTo>
                  <a:lnTo>
                    <a:pt x="65" y="153"/>
                  </a:lnTo>
                  <a:lnTo>
                    <a:pt x="67" y="137"/>
                  </a:lnTo>
                  <a:lnTo>
                    <a:pt x="68" y="129"/>
                  </a:lnTo>
                  <a:lnTo>
                    <a:pt x="68" y="120"/>
                  </a:lnTo>
                  <a:lnTo>
                    <a:pt x="67" y="111"/>
                  </a:lnTo>
                  <a:lnTo>
                    <a:pt x="65" y="102"/>
                  </a:lnTo>
                  <a:lnTo>
                    <a:pt x="62" y="89"/>
                  </a:lnTo>
                  <a:lnTo>
                    <a:pt x="62" y="77"/>
                  </a:lnTo>
                  <a:lnTo>
                    <a:pt x="63" y="67"/>
                  </a:lnTo>
                  <a:lnTo>
                    <a:pt x="65" y="57"/>
                  </a:lnTo>
                  <a:lnTo>
                    <a:pt x="68" y="50"/>
                  </a:lnTo>
                  <a:lnTo>
                    <a:pt x="72" y="43"/>
                  </a:lnTo>
                  <a:lnTo>
                    <a:pt x="76" y="37"/>
                  </a:lnTo>
                  <a:lnTo>
                    <a:pt x="79" y="33"/>
                  </a:lnTo>
                  <a:lnTo>
                    <a:pt x="84" y="26"/>
                  </a:lnTo>
                  <a:lnTo>
                    <a:pt x="91" y="20"/>
                  </a:lnTo>
                  <a:lnTo>
                    <a:pt x="98" y="15"/>
                  </a:lnTo>
                  <a:lnTo>
                    <a:pt x="106" y="11"/>
                  </a:lnTo>
                  <a:lnTo>
                    <a:pt x="114" y="7"/>
                  </a:lnTo>
                  <a:lnTo>
                    <a:pt x="123" y="4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266" y="10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6" name="Freeform 1373"/>
            <p:cNvSpPr>
              <a:spLocks/>
            </p:cNvSpPr>
            <p:nvPr/>
          </p:nvSpPr>
          <p:spPr bwMode="auto">
            <a:xfrm>
              <a:off x="4242" y="3037"/>
              <a:ext cx="89" cy="98"/>
            </a:xfrm>
            <a:custGeom>
              <a:avLst/>
              <a:gdLst>
                <a:gd name="T0" fmla="*/ 0 w 266"/>
                <a:gd name="T1" fmla="*/ 0 h 294"/>
                <a:gd name="T2" fmla="*/ 0 w 266"/>
                <a:gd name="T3" fmla="*/ 0 h 294"/>
                <a:gd name="T4" fmla="*/ 0 w 266"/>
                <a:gd name="T5" fmla="*/ 0 h 294"/>
                <a:gd name="T6" fmla="*/ 0 w 266"/>
                <a:gd name="T7" fmla="*/ 0 h 294"/>
                <a:gd name="T8" fmla="*/ 0 w 266"/>
                <a:gd name="T9" fmla="*/ 0 h 294"/>
                <a:gd name="T10" fmla="*/ 0 w 266"/>
                <a:gd name="T11" fmla="*/ 0 h 294"/>
                <a:gd name="T12" fmla="*/ 0 w 266"/>
                <a:gd name="T13" fmla="*/ 0 h 294"/>
                <a:gd name="T14" fmla="*/ 0 w 266"/>
                <a:gd name="T15" fmla="*/ 0 h 294"/>
                <a:gd name="T16" fmla="*/ 0 w 266"/>
                <a:gd name="T17" fmla="*/ 0 h 294"/>
                <a:gd name="T18" fmla="*/ 0 w 266"/>
                <a:gd name="T19" fmla="*/ 0 h 294"/>
                <a:gd name="T20" fmla="*/ 0 w 266"/>
                <a:gd name="T21" fmla="*/ 0 h 294"/>
                <a:gd name="T22" fmla="*/ 0 w 266"/>
                <a:gd name="T23" fmla="*/ 0 h 294"/>
                <a:gd name="T24" fmla="*/ 0 w 266"/>
                <a:gd name="T25" fmla="*/ 0 h 294"/>
                <a:gd name="T26" fmla="*/ 0 w 266"/>
                <a:gd name="T27" fmla="*/ 0 h 294"/>
                <a:gd name="T28" fmla="*/ 0 w 266"/>
                <a:gd name="T29" fmla="*/ 0 h 294"/>
                <a:gd name="T30" fmla="*/ 0 w 266"/>
                <a:gd name="T31" fmla="*/ 0 h 294"/>
                <a:gd name="T32" fmla="*/ 0 w 266"/>
                <a:gd name="T33" fmla="*/ 0 h 294"/>
                <a:gd name="T34" fmla="*/ 0 w 266"/>
                <a:gd name="T35" fmla="*/ 0 h 294"/>
                <a:gd name="T36" fmla="*/ 0 w 266"/>
                <a:gd name="T37" fmla="*/ 0 h 294"/>
                <a:gd name="T38" fmla="*/ 0 w 266"/>
                <a:gd name="T39" fmla="*/ 0 h 294"/>
                <a:gd name="T40" fmla="*/ 0 w 266"/>
                <a:gd name="T41" fmla="*/ 0 h 294"/>
                <a:gd name="T42" fmla="*/ 0 w 266"/>
                <a:gd name="T43" fmla="*/ 0 h 294"/>
                <a:gd name="T44" fmla="*/ 0 w 266"/>
                <a:gd name="T45" fmla="*/ 0 h 294"/>
                <a:gd name="T46" fmla="*/ 0 w 266"/>
                <a:gd name="T47" fmla="*/ 0 h 294"/>
                <a:gd name="T48" fmla="*/ 0 w 266"/>
                <a:gd name="T49" fmla="*/ 0 h 294"/>
                <a:gd name="T50" fmla="*/ 0 w 266"/>
                <a:gd name="T51" fmla="*/ 0 h 294"/>
                <a:gd name="T52" fmla="*/ 0 w 266"/>
                <a:gd name="T53" fmla="*/ 0 h 294"/>
                <a:gd name="T54" fmla="*/ 0 w 266"/>
                <a:gd name="T55" fmla="*/ 0 h 294"/>
                <a:gd name="T56" fmla="*/ 0 w 266"/>
                <a:gd name="T57" fmla="*/ 0 h 294"/>
                <a:gd name="T58" fmla="*/ 0 w 266"/>
                <a:gd name="T59" fmla="*/ 0 h 294"/>
                <a:gd name="T60" fmla="*/ 0 w 266"/>
                <a:gd name="T61" fmla="*/ 0 h 294"/>
                <a:gd name="T62" fmla="*/ 0 w 266"/>
                <a:gd name="T63" fmla="*/ 0 h 294"/>
                <a:gd name="T64" fmla="*/ 0 w 266"/>
                <a:gd name="T65" fmla="*/ 0 h 294"/>
                <a:gd name="T66" fmla="*/ 0 w 266"/>
                <a:gd name="T67" fmla="*/ 0 h 294"/>
                <a:gd name="T68" fmla="*/ 0 w 266"/>
                <a:gd name="T69" fmla="*/ 0 h 294"/>
                <a:gd name="T70" fmla="*/ 0 w 266"/>
                <a:gd name="T71" fmla="*/ 0 h 294"/>
                <a:gd name="T72" fmla="*/ 0 w 266"/>
                <a:gd name="T73" fmla="*/ 0 h 294"/>
                <a:gd name="T74" fmla="*/ 0 w 266"/>
                <a:gd name="T75" fmla="*/ 0 h 294"/>
                <a:gd name="T76" fmla="*/ 0 w 266"/>
                <a:gd name="T77" fmla="*/ 0 h 2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4"/>
                <a:gd name="T119" fmla="*/ 266 w 266"/>
                <a:gd name="T120" fmla="*/ 294 h 2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4">
                  <a:moveTo>
                    <a:pt x="266" y="100"/>
                  </a:moveTo>
                  <a:lnTo>
                    <a:pt x="242" y="122"/>
                  </a:lnTo>
                  <a:lnTo>
                    <a:pt x="221" y="144"/>
                  </a:lnTo>
                  <a:lnTo>
                    <a:pt x="201" y="168"/>
                  </a:lnTo>
                  <a:lnTo>
                    <a:pt x="182" y="191"/>
                  </a:lnTo>
                  <a:lnTo>
                    <a:pt x="162" y="215"/>
                  </a:lnTo>
                  <a:lnTo>
                    <a:pt x="145" y="241"/>
                  </a:lnTo>
                  <a:lnTo>
                    <a:pt x="128" y="267"/>
                  </a:lnTo>
                  <a:lnTo>
                    <a:pt x="112" y="294"/>
                  </a:lnTo>
                  <a:lnTo>
                    <a:pt x="0" y="211"/>
                  </a:lnTo>
                  <a:lnTo>
                    <a:pt x="21" y="199"/>
                  </a:lnTo>
                  <a:lnTo>
                    <a:pt x="40" y="187"/>
                  </a:lnTo>
                  <a:lnTo>
                    <a:pt x="48" y="182"/>
                  </a:lnTo>
                  <a:lnTo>
                    <a:pt x="54" y="177"/>
                  </a:lnTo>
                  <a:lnTo>
                    <a:pt x="59" y="172"/>
                  </a:lnTo>
                  <a:lnTo>
                    <a:pt x="61" y="166"/>
                  </a:lnTo>
                  <a:lnTo>
                    <a:pt x="65" y="153"/>
                  </a:lnTo>
                  <a:lnTo>
                    <a:pt x="67" y="137"/>
                  </a:lnTo>
                  <a:lnTo>
                    <a:pt x="68" y="129"/>
                  </a:lnTo>
                  <a:lnTo>
                    <a:pt x="68" y="120"/>
                  </a:lnTo>
                  <a:lnTo>
                    <a:pt x="67" y="111"/>
                  </a:lnTo>
                  <a:lnTo>
                    <a:pt x="65" y="102"/>
                  </a:lnTo>
                  <a:lnTo>
                    <a:pt x="62" y="89"/>
                  </a:lnTo>
                  <a:lnTo>
                    <a:pt x="62" y="77"/>
                  </a:lnTo>
                  <a:lnTo>
                    <a:pt x="63" y="67"/>
                  </a:lnTo>
                  <a:lnTo>
                    <a:pt x="65" y="57"/>
                  </a:lnTo>
                  <a:lnTo>
                    <a:pt x="68" y="50"/>
                  </a:lnTo>
                  <a:lnTo>
                    <a:pt x="72" y="43"/>
                  </a:lnTo>
                  <a:lnTo>
                    <a:pt x="76" y="37"/>
                  </a:lnTo>
                  <a:lnTo>
                    <a:pt x="79" y="33"/>
                  </a:lnTo>
                  <a:lnTo>
                    <a:pt x="84" y="26"/>
                  </a:lnTo>
                  <a:lnTo>
                    <a:pt x="91" y="20"/>
                  </a:lnTo>
                  <a:lnTo>
                    <a:pt x="98" y="15"/>
                  </a:lnTo>
                  <a:lnTo>
                    <a:pt x="106" y="11"/>
                  </a:lnTo>
                  <a:lnTo>
                    <a:pt x="114" y="7"/>
                  </a:lnTo>
                  <a:lnTo>
                    <a:pt x="123" y="4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266" y="100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7" name="Freeform 1374"/>
            <p:cNvSpPr>
              <a:spLocks/>
            </p:cNvSpPr>
            <p:nvPr/>
          </p:nvSpPr>
          <p:spPr bwMode="auto">
            <a:xfrm>
              <a:off x="4642" y="3372"/>
              <a:ext cx="91" cy="97"/>
            </a:xfrm>
            <a:custGeom>
              <a:avLst/>
              <a:gdLst>
                <a:gd name="T0" fmla="*/ 0 w 274"/>
                <a:gd name="T1" fmla="*/ 0 h 291"/>
                <a:gd name="T2" fmla="*/ 0 w 274"/>
                <a:gd name="T3" fmla="*/ 0 h 291"/>
                <a:gd name="T4" fmla="*/ 0 w 274"/>
                <a:gd name="T5" fmla="*/ 0 h 291"/>
                <a:gd name="T6" fmla="*/ 0 w 274"/>
                <a:gd name="T7" fmla="*/ 0 h 291"/>
                <a:gd name="T8" fmla="*/ 0 w 274"/>
                <a:gd name="T9" fmla="*/ 0 h 291"/>
                <a:gd name="T10" fmla="*/ 0 w 274"/>
                <a:gd name="T11" fmla="*/ 0 h 291"/>
                <a:gd name="T12" fmla="*/ 0 w 274"/>
                <a:gd name="T13" fmla="*/ 0 h 291"/>
                <a:gd name="T14" fmla="*/ 0 w 274"/>
                <a:gd name="T15" fmla="*/ 0 h 291"/>
                <a:gd name="T16" fmla="*/ 0 w 274"/>
                <a:gd name="T17" fmla="*/ 0 h 291"/>
                <a:gd name="T18" fmla="*/ 0 w 274"/>
                <a:gd name="T19" fmla="*/ 0 h 291"/>
                <a:gd name="T20" fmla="*/ 0 w 274"/>
                <a:gd name="T21" fmla="*/ 0 h 291"/>
                <a:gd name="T22" fmla="*/ 0 w 274"/>
                <a:gd name="T23" fmla="*/ 0 h 291"/>
                <a:gd name="T24" fmla="*/ 0 w 274"/>
                <a:gd name="T25" fmla="*/ 0 h 291"/>
                <a:gd name="T26" fmla="*/ 0 w 274"/>
                <a:gd name="T27" fmla="*/ 0 h 291"/>
                <a:gd name="T28" fmla="*/ 0 w 274"/>
                <a:gd name="T29" fmla="*/ 0 h 291"/>
                <a:gd name="T30" fmla="*/ 0 w 274"/>
                <a:gd name="T31" fmla="*/ 0 h 291"/>
                <a:gd name="T32" fmla="*/ 0 w 274"/>
                <a:gd name="T33" fmla="*/ 0 h 291"/>
                <a:gd name="T34" fmla="*/ 0 w 274"/>
                <a:gd name="T35" fmla="*/ 0 h 291"/>
                <a:gd name="T36" fmla="*/ 0 w 274"/>
                <a:gd name="T37" fmla="*/ 0 h 291"/>
                <a:gd name="T38" fmla="*/ 0 w 274"/>
                <a:gd name="T39" fmla="*/ 0 h 291"/>
                <a:gd name="T40" fmla="*/ 0 w 274"/>
                <a:gd name="T41" fmla="*/ 0 h 291"/>
                <a:gd name="T42" fmla="*/ 0 w 274"/>
                <a:gd name="T43" fmla="*/ 0 h 291"/>
                <a:gd name="T44" fmla="*/ 0 w 274"/>
                <a:gd name="T45" fmla="*/ 0 h 291"/>
                <a:gd name="T46" fmla="*/ 0 w 274"/>
                <a:gd name="T47" fmla="*/ 0 h 291"/>
                <a:gd name="T48" fmla="*/ 0 w 274"/>
                <a:gd name="T49" fmla="*/ 0 h 291"/>
                <a:gd name="T50" fmla="*/ 0 w 274"/>
                <a:gd name="T51" fmla="*/ 0 h 291"/>
                <a:gd name="T52" fmla="*/ 0 w 274"/>
                <a:gd name="T53" fmla="*/ 0 h 291"/>
                <a:gd name="T54" fmla="*/ 0 w 274"/>
                <a:gd name="T55" fmla="*/ 0 h 291"/>
                <a:gd name="T56" fmla="*/ 0 w 274"/>
                <a:gd name="T57" fmla="*/ 0 h 291"/>
                <a:gd name="T58" fmla="*/ 0 w 274"/>
                <a:gd name="T59" fmla="*/ 0 h 291"/>
                <a:gd name="T60" fmla="*/ 0 w 274"/>
                <a:gd name="T61" fmla="*/ 0 h 291"/>
                <a:gd name="T62" fmla="*/ 0 w 274"/>
                <a:gd name="T63" fmla="*/ 0 h 291"/>
                <a:gd name="T64" fmla="*/ 0 w 274"/>
                <a:gd name="T65" fmla="*/ 0 h 291"/>
                <a:gd name="T66" fmla="*/ 0 w 274"/>
                <a:gd name="T67" fmla="*/ 0 h 291"/>
                <a:gd name="T68" fmla="*/ 0 w 274"/>
                <a:gd name="T69" fmla="*/ 0 h 291"/>
                <a:gd name="T70" fmla="*/ 0 w 274"/>
                <a:gd name="T71" fmla="*/ 0 h 291"/>
                <a:gd name="T72" fmla="*/ 0 w 274"/>
                <a:gd name="T73" fmla="*/ 0 h 291"/>
                <a:gd name="T74" fmla="*/ 0 w 274"/>
                <a:gd name="T75" fmla="*/ 0 h 291"/>
                <a:gd name="T76" fmla="*/ 0 w 274"/>
                <a:gd name="T77" fmla="*/ 0 h 2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4"/>
                <a:gd name="T118" fmla="*/ 0 h 291"/>
                <a:gd name="T119" fmla="*/ 274 w 274"/>
                <a:gd name="T120" fmla="*/ 291 h 29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4" h="291">
                  <a:moveTo>
                    <a:pt x="0" y="182"/>
                  </a:moveTo>
                  <a:lnTo>
                    <a:pt x="25" y="162"/>
                  </a:lnTo>
                  <a:lnTo>
                    <a:pt x="48" y="141"/>
                  </a:lnTo>
                  <a:lnTo>
                    <a:pt x="70" y="119"/>
                  </a:lnTo>
                  <a:lnTo>
                    <a:pt x="91" y="97"/>
                  </a:lnTo>
                  <a:lnTo>
                    <a:pt x="111" y="74"/>
                  </a:lnTo>
                  <a:lnTo>
                    <a:pt x="130" y="50"/>
                  </a:lnTo>
                  <a:lnTo>
                    <a:pt x="149" y="25"/>
                  </a:lnTo>
                  <a:lnTo>
                    <a:pt x="167" y="0"/>
                  </a:lnTo>
                  <a:lnTo>
                    <a:pt x="274" y="90"/>
                  </a:lnTo>
                  <a:lnTo>
                    <a:pt x="251" y="101"/>
                  </a:lnTo>
                  <a:lnTo>
                    <a:pt x="232" y="111"/>
                  </a:lnTo>
                  <a:lnTo>
                    <a:pt x="224" y="116"/>
                  </a:lnTo>
                  <a:lnTo>
                    <a:pt x="217" y="121"/>
                  </a:lnTo>
                  <a:lnTo>
                    <a:pt x="212" y="125"/>
                  </a:lnTo>
                  <a:lnTo>
                    <a:pt x="209" y="131"/>
                  </a:lnTo>
                  <a:lnTo>
                    <a:pt x="204" y="144"/>
                  </a:lnTo>
                  <a:lnTo>
                    <a:pt x="201" y="159"/>
                  </a:lnTo>
                  <a:lnTo>
                    <a:pt x="199" y="167"/>
                  </a:lnTo>
                  <a:lnTo>
                    <a:pt x="199" y="176"/>
                  </a:lnTo>
                  <a:lnTo>
                    <a:pt x="199" y="185"/>
                  </a:lnTo>
                  <a:lnTo>
                    <a:pt x="200" y="195"/>
                  </a:lnTo>
                  <a:lnTo>
                    <a:pt x="202" y="208"/>
                  </a:lnTo>
                  <a:lnTo>
                    <a:pt x="202" y="220"/>
                  </a:lnTo>
                  <a:lnTo>
                    <a:pt x="200" y="231"/>
                  </a:lnTo>
                  <a:lnTo>
                    <a:pt x="197" y="239"/>
                  </a:lnTo>
                  <a:lnTo>
                    <a:pt x="194" y="246"/>
                  </a:lnTo>
                  <a:lnTo>
                    <a:pt x="189" y="253"/>
                  </a:lnTo>
                  <a:lnTo>
                    <a:pt x="185" y="258"/>
                  </a:lnTo>
                  <a:lnTo>
                    <a:pt x="182" y="263"/>
                  </a:lnTo>
                  <a:lnTo>
                    <a:pt x="175" y="269"/>
                  </a:lnTo>
                  <a:lnTo>
                    <a:pt x="169" y="274"/>
                  </a:lnTo>
                  <a:lnTo>
                    <a:pt x="161" y="279"/>
                  </a:lnTo>
                  <a:lnTo>
                    <a:pt x="154" y="282"/>
                  </a:lnTo>
                  <a:lnTo>
                    <a:pt x="145" y="285"/>
                  </a:lnTo>
                  <a:lnTo>
                    <a:pt x="136" y="288"/>
                  </a:lnTo>
                  <a:lnTo>
                    <a:pt x="127" y="290"/>
                  </a:lnTo>
                  <a:lnTo>
                    <a:pt x="117" y="291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8" name="Freeform 1375"/>
            <p:cNvSpPr>
              <a:spLocks/>
            </p:cNvSpPr>
            <p:nvPr/>
          </p:nvSpPr>
          <p:spPr bwMode="auto">
            <a:xfrm>
              <a:off x="4642" y="3372"/>
              <a:ext cx="91" cy="97"/>
            </a:xfrm>
            <a:custGeom>
              <a:avLst/>
              <a:gdLst>
                <a:gd name="T0" fmla="*/ 0 w 274"/>
                <a:gd name="T1" fmla="*/ 0 h 291"/>
                <a:gd name="T2" fmla="*/ 0 w 274"/>
                <a:gd name="T3" fmla="*/ 0 h 291"/>
                <a:gd name="T4" fmla="*/ 0 w 274"/>
                <a:gd name="T5" fmla="*/ 0 h 291"/>
                <a:gd name="T6" fmla="*/ 0 w 274"/>
                <a:gd name="T7" fmla="*/ 0 h 291"/>
                <a:gd name="T8" fmla="*/ 0 w 274"/>
                <a:gd name="T9" fmla="*/ 0 h 291"/>
                <a:gd name="T10" fmla="*/ 0 w 274"/>
                <a:gd name="T11" fmla="*/ 0 h 291"/>
                <a:gd name="T12" fmla="*/ 0 w 274"/>
                <a:gd name="T13" fmla="*/ 0 h 291"/>
                <a:gd name="T14" fmla="*/ 0 w 274"/>
                <a:gd name="T15" fmla="*/ 0 h 291"/>
                <a:gd name="T16" fmla="*/ 0 w 274"/>
                <a:gd name="T17" fmla="*/ 0 h 291"/>
                <a:gd name="T18" fmla="*/ 0 w 274"/>
                <a:gd name="T19" fmla="*/ 0 h 291"/>
                <a:gd name="T20" fmla="*/ 0 w 274"/>
                <a:gd name="T21" fmla="*/ 0 h 291"/>
                <a:gd name="T22" fmla="*/ 0 w 274"/>
                <a:gd name="T23" fmla="*/ 0 h 291"/>
                <a:gd name="T24" fmla="*/ 0 w 274"/>
                <a:gd name="T25" fmla="*/ 0 h 291"/>
                <a:gd name="T26" fmla="*/ 0 w 274"/>
                <a:gd name="T27" fmla="*/ 0 h 291"/>
                <a:gd name="T28" fmla="*/ 0 w 274"/>
                <a:gd name="T29" fmla="*/ 0 h 291"/>
                <a:gd name="T30" fmla="*/ 0 w 274"/>
                <a:gd name="T31" fmla="*/ 0 h 291"/>
                <a:gd name="T32" fmla="*/ 0 w 274"/>
                <a:gd name="T33" fmla="*/ 0 h 291"/>
                <a:gd name="T34" fmla="*/ 0 w 274"/>
                <a:gd name="T35" fmla="*/ 0 h 291"/>
                <a:gd name="T36" fmla="*/ 0 w 274"/>
                <a:gd name="T37" fmla="*/ 0 h 291"/>
                <a:gd name="T38" fmla="*/ 0 w 274"/>
                <a:gd name="T39" fmla="*/ 0 h 291"/>
                <a:gd name="T40" fmla="*/ 0 w 274"/>
                <a:gd name="T41" fmla="*/ 0 h 291"/>
                <a:gd name="T42" fmla="*/ 0 w 274"/>
                <a:gd name="T43" fmla="*/ 0 h 291"/>
                <a:gd name="T44" fmla="*/ 0 w 274"/>
                <a:gd name="T45" fmla="*/ 0 h 291"/>
                <a:gd name="T46" fmla="*/ 0 w 274"/>
                <a:gd name="T47" fmla="*/ 0 h 291"/>
                <a:gd name="T48" fmla="*/ 0 w 274"/>
                <a:gd name="T49" fmla="*/ 0 h 291"/>
                <a:gd name="T50" fmla="*/ 0 w 274"/>
                <a:gd name="T51" fmla="*/ 0 h 291"/>
                <a:gd name="T52" fmla="*/ 0 w 274"/>
                <a:gd name="T53" fmla="*/ 0 h 291"/>
                <a:gd name="T54" fmla="*/ 0 w 274"/>
                <a:gd name="T55" fmla="*/ 0 h 291"/>
                <a:gd name="T56" fmla="*/ 0 w 274"/>
                <a:gd name="T57" fmla="*/ 0 h 291"/>
                <a:gd name="T58" fmla="*/ 0 w 274"/>
                <a:gd name="T59" fmla="*/ 0 h 291"/>
                <a:gd name="T60" fmla="*/ 0 w 274"/>
                <a:gd name="T61" fmla="*/ 0 h 291"/>
                <a:gd name="T62" fmla="*/ 0 w 274"/>
                <a:gd name="T63" fmla="*/ 0 h 291"/>
                <a:gd name="T64" fmla="*/ 0 w 274"/>
                <a:gd name="T65" fmla="*/ 0 h 291"/>
                <a:gd name="T66" fmla="*/ 0 w 274"/>
                <a:gd name="T67" fmla="*/ 0 h 291"/>
                <a:gd name="T68" fmla="*/ 0 w 274"/>
                <a:gd name="T69" fmla="*/ 0 h 291"/>
                <a:gd name="T70" fmla="*/ 0 w 274"/>
                <a:gd name="T71" fmla="*/ 0 h 291"/>
                <a:gd name="T72" fmla="*/ 0 w 274"/>
                <a:gd name="T73" fmla="*/ 0 h 291"/>
                <a:gd name="T74" fmla="*/ 0 w 274"/>
                <a:gd name="T75" fmla="*/ 0 h 291"/>
                <a:gd name="T76" fmla="*/ 0 w 274"/>
                <a:gd name="T77" fmla="*/ 0 h 2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4"/>
                <a:gd name="T118" fmla="*/ 0 h 291"/>
                <a:gd name="T119" fmla="*/ 274 w 274"/>
                <a:gd name="T120" fmla="*/ 291 h 29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4" h="291">
                  <a:moveTo>
                    <a:pt x="0" y="182"/>
                  </a:moveTo>
                  <a:lnTo>
                    <a:pt x="25" y="162"/>
                  </a:lnTo>
                  <a:lnTo>
                    <a:pt x="48" y="141"/>
                  </a:lnTo>
                  <a:lnTo>
                    <a:pt x="70" y="119"/>
                  </a:lnTo>
                  <a:lnTo>
                    <a:pt x="91" y="97"/>
                  </a:lnTo>
                  <a:lnTo>
                    <a:pt x="111" y="74"/>
                  </a:lnTo>
                  <a:lnTo>
                    <a:pt x="130" y="50"/>
                  </a:lnTo>
                  <a:lnTo>
                    <a:pt x="149" y="25"/>
                  </a:lnTo>
                  <a:lnTo>
                    <a:pt x="167" y="0"/>
                  </a:lnTo>
                  <a:lnTo>
                    <a:pt x="274" y="90"/>
                  </a:lnTo>
                  <a:lnTo>
                    <a:pt x="251" y="101"/>
                  </a:lnTo>
                  <a:lnTo>
                    <a:pt x="232" y="111"/>
                  </a:lnTo>
                  <a:lnTo>
                    <a:pt x="224" y="116"/>
                  </a:lnTo>
                  <a:lnTo>
                    <a:pt x="217" y="121"/>
                  </a:lnTo>
                  <a:lnTo>
                    <a:pt x="212" y="125"/>
                  </a:lnTo>
                  <a:lnTo>
                    <a:pt x="209" y="131"/>
                  </a:lnTo>
                  <a:lnTo>
                    <a:pt x="204" y="144"/>
                  </a:lnTo>
                  <a:lnTo>
                    <a:pt x="201" y="159"/>
                  </a:lnTo>
                  <a:lnTo>
                    <a:pt x="199" y="167"/>
                  </a:lnTo>
                  <a:lnTo>
                    <a:pt x="199" y="176"/>
                  </a:lnTo>
                  <a:lnTo>
                    <a:pt x="199" y="185"/>
                  </a:lnTo>
                  <a:lnTo>
                    <a:pt x="200" y="195"/>
                  </a:lnTo>
                  <a:lnTo>
                    <a:pt x="202" y="208"/>
                  </a:lnTo>
                  <a:lnTo>
                    <a:pt x="202" y="220"/>
                  </a:lnTo>
                  <a:lnTo>
                    <a:pt x="200" y="231"/>
                  </a:lnTo>
                  <a:lnTo>
                    <a:pt x="197" y="239"/>
                  </a:lnTo>
                  <a:lnTo>
                    <a:pt x="194" y="246"/>
                  </a:lnTo>
                  <a:lnTo>
                    <a:pt x="189" y="253"/>
                  </a:lnTo>
                  <a:lnTo>
                    <a:pt x="185" y="258"/>
                  </a:lnTo>
                  <a:lnTo>
                    <a:pt x="182" y="263"/>
                  </a:lnTo>
                  <a:lnTo>
                    <a:pt x="175" y="269"/>
                  </a:lnTo>
                  <a:lnTo>
                    <a:pt x="169" y="274"/>
                  </a:lnTo>
                  <a:lnTo>
                    <a:pt x="161" y="279"/>
                  </a:lnTo>
                  <a:lnTo>
                    <a:pt x="154" y="282"/>
                  </a:lnTo>
                  <a:lnTo>
                    <a:pt x="145" y="285"/>
                  </a:lnTo>
                  <a:lnTo>
                    <a:pt x="136" y="288"/>
                  </a:lnTo>
                  <a:lnTo>
                    <a:pt x="127" y="290"/>
                  </a:lnTo>
                  <a:lnTo>
                    <a:pt x="117" y="291"/>
                  </a:lnTo>
                  <a:lnTo>
                    <a:pt x="0" y="182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89" name="Freeform 1376"/>
            <p:cNvSpPr>
              <a:spLocks/>
            </p:cNvSpPr>
            <p:nvPr/>
          </p:nvSpPr>
          <p:spPr bwMode="auto">
            <a:xfrm>
              <a:off x="4647" y="3606"/>
              <a:ext cx="94" cy="94"/>
            </a:xfrm>
            <a:custGeom>
              <a:avLst/>
              <a:gdLst>
                <a:gd name="T0" fmla="*/ 0 w 284"/>
                <a:gd name="T1" fmla="*/ 0 h 283"/>
                <a:gd name="T2" fmla="*/ 0 w 284"/>
                <a:gd name="T3" fmla="*/ 0 h 283"/>
                <a:gd name="T4" fmla="*/ 0 w 284"/>
                <a:gd name="T5" fmla="*/ 0 h 283"/>
                <a:gd name="T6" fmla="*/ 0 w 284"/>
                <a:gd name="T7" fmla="*/ 0 h 283"/>
                <a:gd name="T8" fmla="*/ 0 w 284"/>
                <a:gd name="T9" fmla="*/ 0 h 283"/>
                <a:gd name="T10" fmla="*/ 0 w 284"/>
                <a:gd name="T11" fmla="*/ 0 h 283"/>
                <a:gd name="T12" fmla="*/ 0 w 284"/>
                <a:gd name="T13" fmla="*/ 0 h 283"/>
                <a:gd name="T14" fmla="*/ 0 w 284"/>
                <a:gd name="T15" fmla="*/ 0 h 283"/>
                <a:gd name="T16" fmla="*/ 0 w 284"/>
                <a:gd name="T17" fmla="*/ 0 h 283"/>
                <a:gd name="T18" fmla="*/ 0 w 284"/>
                <a:gd name="T19" fmla="*/ 0 h 283"/>
                <a:gd name="T20" fmla="*/ 0 w 284"/>
                <a:gd name="T21" fmla="*/ 0 h 283"/>
                <a:gd name="T22" fmla="*/ 0 w 284"/>
                <a:gd name="T23" fmla="*/ 0 h 283"/>
                <a:gd name="T24" fmla="*/ 0 w 284"/>
                <a:gd name="T25" fmla="*/ 0 h 283"/>
                <a:gd name="T26" fmla="*/ 0 w 284"/>
                <a:gd name="T27" fmla="*/ 0 h 283"/>
                <a:gd name="T28" fmla="*/ 0 w 284"/>
                <a:gd name="T29" fmla="*/ 0 h 283"/>
                <a:gd name="T30" fmla="*/ 0 w 284"/>
                <a:gd name="T31" fmla="*/ 0 h 283"/>
                <a:gd name="T32" fmla="*/ 0 w 284"/>
                <a:gd name="T33" fmla="*/ 0 h 283"/>
                <a:gd name="T34" fmla="*/ 0 w 284"/>
                <a:gd name="T35" fmla="*/ 0 h 283"/>
                <a:gd name="T36" fmla="*/ 0 w 284"/>
                <a:gd name="T37" fmla="*/ 0 h 283"/>
                <a:gd name="T38" fmla="*/ 0 w 284"/>
                <a:gd name="T39" fmla="*/ 0 h 283"/>
                <a:gd name="T40" fmla="*/ 0 w 284"/>
                <a:gd name="T41" fmla="*/ 0 h 283"/>
                <a:gd name="T42" fmla="*/ 0 w 284"/>
                <a:gd name="T43" fmla="*/ 0 h 283"/>
                <a:gd name="T44" fmla="*/ 0 w 284"/>
                <a:gd name="T45" fmla="*/ 0 h 283"/>
                <a:gd name="T46" fmla="*/ 0 w 284"/>
                <a:gd name="T47" fmla="*/ 0 h 283"/>
                <a:gd name="T48" fmla="*/ 0 w 284"/>
                <a:gd name="T49" fmla="*/ 0 h 283"/>
                <a:gd name="T50" fmla="*/ 0 w 284"/>
                <a:gd name="T51" fmla="*/ 0 h 283"/>
                <a:gd name="T52" fmla="*/ 0 w 284"/>
                <a:gd name="T53" fmla="*/ 0 h 283"/>
                <a:gd name="T54" fmla="*/ 0 w 284"/>
                <a:gd name="T55" fmla="*/ 0 h 283"/>
                <a:gd name="T56" fmla="*/ 0 w 284"/>
                <a:gd name="T57" fmla="*/ 0 h 283"/>
                <a:gd name="T58" fmla="*/ 0 w 284"/>
                <a:gd name="T59" fmla="*/ 0 h 283"/>
                <a:gd name="T60" fmla="*/ 0 w 284"/>
                <a:gd name="T61" fmla="*/ 0 h 283"/>
                <a:gd name="T62" fmla="*/ 0 w 284"/>
                <a:gd name="T63" fmla="*/ 0 h 283"/>
                <a:gd name="T64" fmla="*/ 0 w 284"/>
                <a:gd name="T65" fmla="*/ 0 h 283"/>
                <a:gd name="T66" fmla="*/ 0 w 284"/>
                <a:gd name="T67" fmla="*/ 0 h 283"/>
                <a:gd name="T68" fmla="*/ 0 w 284"/>
                <a:gd name="T69" fmla="*/ 0 h 283"/>
                <a:gd name="T70" fmla="*/ 0 w 284"/>
                <a:gd name="T71" fmla="*/ 0 h 283"/>
                <a:gd name="T72" fmla="*/ 0 w 284"/>
                <a:gd name="T73" fmla="*/ 0 h 2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4"/>
                <a:gd name="T112" fmla="*/ 0 h 283"/>
                <a:gd name="T113" fmla="*/ 284 w 284"/>
                <a:gd name="T114" fmla="*/ 283 h 2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4" h="283">
                  <a:moveTo>
                    <a:pt x="161" y="283"/>
                  </a:moveTo>
                  <a:lnTo>
                    <a:pt x="144" y="254"/>
                  </a:lnTo>
                  <a:lnTo>
                    <a:pt x="127" y="228"/>
                  </a:lnTo>
                  <a:lnTo>
                    <a:pt x="109" y="203"/>
                  </a:lnTo>
                  <a:lnTo>
                    <a:pt x="90" y="180"/>
                  </a:lnTo>
                  <a:lnTo>
                    <a:pt x="69" y="156"/>
                  </a:lnTo>
                  <a:lnTo>
                    <a:pt x="48" y="135"/>
                  </a:lnTo>
                  <a:lnTo>
                    <a:pt x="25" y="114"/>
                  </a:lnTo>
                  <a:lnTo>
                    <a:pt x="0" y="93"/>
                  </a:lnTo>
                  <a:lnTo>
                    <a:pt x="103" y="0"/>
                  </a:lnTo>
                  <a:lnTo>
                    <a:pt x="111" y="23"/>
                  </a:lnTo>
                  <a:lnTo>
                    <a:pt x="119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5"/>
                  </a:lnTo>
                  <a:lnTo>
                    <a:pt x="135" y="69"/>
                  </a:lnTo>
                  <a:lnTo>
                    <a:pt x="147" y="75"/>
                  </a:lnTo>
                  <a:lnTo>
                    <a:pt x="162" y="80"/>
                  </a:lnTo>
                  <a:lnTo>
                    <a:pt x="171" y="83"/>
                  </a:lnTo>
                  <a:lnTo>
                    <a:pt x="179" y="84"/>
                  </a:lnTo>
                  <a:lnTo>
                    <a:pt x="188" y="85"/>
                  </a:lnTo>
                  <a:lnTo>
                    <a:pt x="198" y="85"/>
                  </a:lnTo>
                  <a:lnTo>
                    <a:pt x="211" y="84"/>
                  </a:lnTo>
                  <a:lnTo>
                    <a:pt x="223" y="86"/>
                  </a:lnTo>
                  <a:lnTo>
                    <a:pt x="233" y="89"/>
                  </a:lnTo>
                  <a:lnTo>
                    <a:pt x="241" y="93"/>
                  </a:lnTo>
                  <a:lnTo>
                    <a:pt x="254" y="104"/>
                  </a:lnTo>
                  <a:lnTo>
                    <a:pt x="263" y="112"/>
                  </a:lnTo>
                  <a:lnTo>
                    <a:pt x="269" y="119"/>
                  </a:lnTo>
                  <a:lnTo>
                    <a:pt x="273" y="126"/>
                  </a:lnTo>
                  <a:lnTo>
                    <a:pt x="277" y="133"/>
                  </a:lnTo>
                  <a:lnTo>
                    <a:pt x="280" y="142"/>
                  </a:lnTo>
                  <a:lnTo>
                    <a:pt x="282" y="150"/>
                  </a:lnTo>
                  <a:lnTo>
                    <a:pt x="283" y="160"/>
                  </a:lnTo>
                  <a:lnTo>
                    <a:pt x="284" y="169"/>
                  </a:lnTo>
                  <a:lnTo>
                    <a:pt x="284" y="180"/>
                  </a:lnTo>
                  <a:lnTo>
                    <a:pt x="161" y="283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0" name="Freeform 1377"/>
            <p:cNvSpPr>
              <a:spLocks/>
            </p:cNvSpPr>
            <p:nvPr/>
          </p:nvSpPr>
          <p:spPr bwMode="auto">
            <a:xfrm>
              <a:off x="4647" y="3606"/>
              <a:ext cx="94" cy="94"/>
            </a:xfrm>
            <a:custGeom>
              <a:avLst/>
              <a:gdLst>
                <a:gd name="T0" fmla="*/ 0 w 284"/>
                <a:gd name="T1" fmla="*/ 0 h 283"/>
                <a:gd name="T2" fmla="*/ 0 w 284"/>
                <a:gd name="T3" fmla="*/ 0 h 283"/>
                <a:gd name="T4" fmla="*/ 0 w 284"/>
                <a:gd name="T5" fmla="*/ 0 h 283"/>
                <a:gd name="T6" fmla="*/ 0 w 284"/>
                <a:gd name="T7" fmla="*/ 0 h 283"/>
                <a:gd name="T8" fmla="*/ 0 w 284"/>
                <a:gd name="T9" fmla="*/ 0 h 283"/>
                <a:gd name="T10" fmla="*/ 0 w 284"/>
                <a:gd name="T11" fmla="*/ 0 h 283"/>
                <a:gd name="T12" fmla="*/ 0 w 284"/>
                <a:gd name="T13" fmla="*/ 0 h 283"/>
                <a:gd name="T14" fmla="*/ 0 w 284"/>
                <a:gd name="T15" fmla="*/ 0 h 283"/>
                <a:gd name="T16" fmla="*/ 0 w 284"/>
                <a:gd name="T17" fmla="*/ 0 h 283"/>
                <a:gd name="T18" fmla="*/ 0 w 284"/>
                <a:gd name="T19" fmla="*/ 0 h 283"/>
                <a:gd name="T20" fmla="*/ 0 w 284"/>
                <a:gd name="T21" fmla="*/ 0 h 283"/>
                <a:gd name="T22" fmla="*/ 0 w 284"/>
                <a:gd name="T23" fmla="*/ 0 h 283"/>
                <a:gd name="T24" fmla="*/ 0 w 284"/>
                <a:gd name="T25" fmla="*/ 0 h 283"/>
                <a:gd name="T26" fmla="*/ 0 w 284"/>
                <a:gd name="T27" fmla="*/ 0 h 283"/>
                <a:gd name="T28" fmla="*/ 0 w 284"/>
                <a:gd name="T29" fmla="*/ 0 h 283"/>
                <a:gd name="T30" fmla="*/ 0 w 284"/>
                <a:gd name="T31" fmla="*/ 0 h 283"/>
                <a:gd name="T32" fmla="*/ 0 w 284"/>
                <a:gd name="T33" fmla="*/ 0 h 283"/>
                <a:gd name="T34" fmla="*/ 0 w 284"/>
                <a:gd name="T35" fmla="*/ 0 h 283"/>
                <a:gd name="T36" fmla="*/ 0 w 284"/>
                <a:gd name="T37" fmla="*/ 0 h 283"/>
                <a:gd name="T38" fmla="*/ 0 w 284"/>
                <a:gd name="T39" fmla="*/ 0 h 283"/>
                <a:gd name="T40" fmla="*/ 0 w 284"/>
                <a:gd name="T41" fmla="*/ 0 h 283"/>
                <a:gd name="T42" fmla="*/ 0 w 284"/>
                <a:gd name="T43" fmla="*/ 0 h 283"/>
                <a:gd name="T44" fmla="*/ 0 w 284"/>
                <a:gd name="T45" fmla="*/ 0 h 283"/>
                <a:gd name="T46" fmla="*/ 0 w 284"/>
                <a:gd name="T47" fmla="*/ 0 h 283"/>
                <a:gd name="T48" fmla="*/ 0 w 284"/>
                <a:gd name="T49" fmla="*/ 0 h 283"/>
                <a:gd name="T50" fmla="*/ 0 w 284"/>
                <a:gd name="T51" fmla="*/ 0 h 283"/>
                <a:gd name="T52" fmla="*/ 0 w 284"/>
                <a:gd name="T53" fmla="*/ 0 h 283"/>
                <a:gd name="T54" fmla="*/ 0 w 284"/>
                <a:gd name="T55" fmla="*/ 0 h 283"/>
                <a:gd name="T56" fmla="*/ 0 w 284"/>
                <a:gd name="T57" fmla="*/ 0 h 283"/>
                <a:gd name="T58" fmla="*/ 0 w 284"/>
                <a:gd name="T59" fmla="*/ 0 h 283"/>
                <a:gd name="T60" fmla="*/ 0 w 284"/>
                <a:gd name="T61" fmla="*/ 0 h 283"/>
                <a:gd name="T62" fmla="*/ 0 w 284"/>
                <a:gd name="T63" fmla="*/ 0 h 283"/>
                <a:gd name="T64" fmla="*/ 0 w 284"/>
                <a:gd name="T65" fmla="*/ 0 h 283"/>
                <a:gd name="T66" fmla="*/ 0 w 284"/>
                <a:gd name="T67" fmla="*/ 0 h 283"/>
                <a:gd name="T68" fmla="*/ 0 w 284"/>
                <a:gd name="T69" fmla="*/ 0 h 283"/>
                <a:gd name="T70" fmla="*/ 0 w 284"/>
                <a:gd name="T71" fmla="*/ 0 h 283"/>
                <a:gd name="T72" fmla="*/ 0 w 284"/>
                <a:gd name="T73" fmla="*/ 0 h 2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4"/>
                <a:gd name="T112" fmla="*/ 0 h 283"/>
                <a:gd name="T113" fmla="*/ 284 w 284"/>
                <a:gd name="T114" fmla="*/ 283 h 2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4" h="283">
                  <a:moveTo>
                    <a:pt x="161" y="283"/>
                  </a:moveTo>
                  <a:lnTo>
                    <a:pt x="144" y="254"/>
                  </a:lnTo>
                  <a:lnTo>
                    <a:pt x="127" y="228"/>
                  </a:lnTo>
                  <a:lnTo>
                    <a:pt x="109" y="203"/>
                  </a:lnTo>
                  <a:lnTo>
                    <a:pt x="90" y="180"/>
                  </a:lnTo>
                  <a:lnTo>
                    <a:pt x="69" y="156"/>
                  </a:lnTo>
                  <a:lnTo>
                    <a:pt x="48" y="135"/>
                  </a:lnTo>
                  <a:lnTo>
                    <a:pt x="25" y="114"/>
                  </a:lnTo>
                  <a:lnTo>
                    <a:pt x="0" y="93"/>
                  </a:lnTo>
                  <a:lnTo>
                    <a:pt x="103" y="0"/>
                  </a:lnTo>
                  <a:lnTo>
                    <a:pt x="111" y="23"/>
                  </a:lnTo>
                  <a:lnTo>
                    <a:pt x="119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5"/>
                  </a:lnTo>
                  <a:lnTo>
                    <a:pt x="135" y="69"/>
                  </a:lnTo>
                  <a:lnTo>
                    <a:pt x="147" y="75"/>
                  </a:lnTo>
                  <a:lnTo>
                    <a:pt x="162" y="80"/>
                  </a:lnTo>
                  <a:lnTo>
                    <a:pt x="171" y="83"/>
                  </a:lnTo>
                  <a:lnTo>
                    <a:pt x="179" y="84"/>
                  </a:lnTo>
                  <a:lnTo>
                    <a:pt x="188" y="85"/>
                  </a:lnTo>
                  <a:lnTo>
                    <a:pt x="198" y="85"/>
                  </a:lnTo>
                  <a:lnTo>
                    <a:pt x="211" y="84"/>
                  </a:lnTo>
                  <a:lnTo>
                    <a:pt x="223" y="86"/>
                  </a:lnTo>
                  <a:lnTo>
                    <a:pt x="233" y="89"/>
                  </a:lnTo>
                  <a:lnTo>
                    <a:pt x="241" y="93"/>
                  </a:lnTo>
                  <a:lnTo>
                    <a:pt x="254" y="104"/>
                  </a:lnTo>
                  <a:lnTo>
                    <a:pt x="263" y="112"/>
                  </a:lnTo>
                  <a:lnTo>
                    <a:pt x="269" y="119"/>
                  </a:lnTo>
                  <a:lnTo>
                    <a:pt x="273" y="126"/>
                  </a:lnTo>
                  <a:lnTo>
                    <a:pt x="277" y="133"/>
                  </a:lnTo>
                  <a:lnTo>
                    <a:pt x="280" y="142"/>
                  </a:lnTo>
                  <a:lnTo>
                    <a:pt x="282" y="150"/>
                  </a:lnTo>
                  <a:lnTo>
                    <a:pt x="283" y="160"/>
                  </a:lnTo>
                  <a:lnTo>
                    <a:pt x="284" y="169"/>
                  </a:lnTo>
                  <a:lnTo>
                    <a:pt x="284" y="180"/>
                  </a:lnTo>
                  <a:lnTo>
                    <a:pt x="161" y="283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1" name="Freeform 1378"/>
            <p:cNvSpPr>
              <a:spLocks/>
            </p:cNvSpPr>
            <p:nvPr/>
          </p:nvSpPr>
          <p:spPr bwMode="auto">
            <a:xfrm>
              <a:off x="4248" y="3951"/>
              <a:ext cx="95" cy="93"/>
            </a:xfrm>
            <a:custGeom>
              <a:avLst/>
              <a:gdLst>
                <a:gd name="T0" fmla="*/ 0 w 284"/>
                <a:gd name="T1" fmla="*/ 0 h 281"/>
                <a:gd name="T2" fmla="*/ 0 w 284"/>
                <a:gd name="T3" fmla="*/ 0 h 281"/>
                <a:gd name="T4" fmla="*/ 0 w 284"/>
                <a:gd name="T5" fmla="*/ 0 h 281"/>
                <a:gd name="T6" fmla="*/ 0 w 284"/>
                <a:gd name="T7" fmla="*/ 0 h 281"/>
                <a:gd name="T8" fmla="*/ 0 w 284"/>
                <a:gd name="T9" fmla="*/ 0 h 281"/>
                <a:gd name="T10" fmla="*/ 0 w 284"/>
                <a:gd name="T11" fmla="*/ 0 h 281"/>
                <a:gd name="T12" fmla="*/ 0 w 284"/>
                <a:gd name="T13" fmla="*/ 0 h 281"/>
                <a:gd name="T14" fmla="*/ 0 w 284"/>
                <a:gd name="T15" fmla="*/ 0 h 281"/>
                <a:gd name="T16" fmla="*/ 0 w 284"/>
                <a:gd name="T17" fmla="*/ 0 h 281"/>
                <a:gd name="T18" fmla="*/ 0 w 284"/>
                <a:gd name="T19" fmla="*/ 0 h 281"/>
                <a:gd name="T20" fmla="*/ 0 w 284"/>
                <a:gd name="T21" fmla="*/ 0 h 281"/>
                <a:gd name="T22" fmla="*/ 0 w 284"/>
                <a:gd name="T23" fmla="*/ 0 h 281"/>
                <a:gd name="T24" fmla="*/ 0 w 284"/>
                <a:gd name="T25" fmla="*/ 0 h 281"/>
                <a:gd name="T26" fmla="*/ 0 w 284"/>
                <a:gd name="T27" fmla="*/ 0 h 281"/>
                <a:gd name="T28" fmla="*/ 0 w 284"/>
                <a:gd name="T29" fmla="*/ 0 h 281"/>
                <a:gd name="T30" fmla="*/ 0 w 284"/>
                <a:gd name="T31" fmla="*/ 0 h 281"/>
                <a:gd name="T32" fmla="*/ 0 w 284"/>
                <a:gd name="T33" fmla="*/ 0 h 281"/>
                <a:gd name="T34" fmla="*/ 0 w 284"/>
                <a:gd name="T35" fmla="*/ 0 h 281"/>
                <a:gd name="T36" fmla="*/ 0 w 284"/>
                <a:gd name="T37" fmla="*/ 0 h 281"/>
                <a:gd name="T38" fmla="*/ 0 w 284"/>
                <a:gd name="T39" fmla="*/ 0 h 281"/>
                <a:gd name="T40" fmla="*/ 0 w 284"/>
                <a:gd name="T41" fmla="*/ 0 h 281"/>
                <a:gd name="T42" fmla="*/ 0 w 284"/>
                <a:gd name="T43" fmla="*/ 0 h 281"/>
                <a:gd name="T44" fmla="*/ 0 w 284"/>
                <a:gd name="T45" fmla="*/ 0 h 281"/>
                <a:gd name="T46" fmla="*/ 0 w 284"/>
                <a:gd name="T47" fmla="*/ 0 h 281"/>
                <a:gd name="T48" fmla="*/ 0 w 284"/>
                <a:gd name="T49" fmla="*/ 0 h 281"/>
                <a:gd name="T50" fmla="*/ 0 w 284"/>
                <a:gd name="T51" fmla="*/ 0 h 281"/>
                <a:gd name="T52" fmla="*/ 0 w 284"/>
                <a:gd name="T53" fmla="*/ 0 h 281"/>
                <a:gd name="T54" fmla="*/ 0 w 284"/>
                <a:gd name="T55" fmla="*/ 0 h 281"/>
                <a:gd name="T56" fmla="*/ 0 w 284"/>
                <a:gd name="T57" fmla="*/ 0 h 281"/>
                <a:gd name="T58" fmla="*/ 0 w 284"/>
                <a:gd name="T59" fmla="*/ 0 h 281"/>
                <a:gd name="T60" fmla="*/ 0 w 284"/>
                <a:gd name="T61" fmla="*/ 0 h 281"/>
                <a:gd name="T62" fmla="*/ 0 w 284"/>
                <a:gd name="T63" fmla="*/ 0 h 281"/>
                <a:gd name="T64" fmla="*/ 0 w 284"/>
                <a:gd name="T65" fmla="*/ 0 h 281"/>
                <a:gd name="T66" fmla="*/ 0 w 284"/>
                <a:gd name="T67" fmla="*/ 0 h 281"/>
                <a:gd name="T68" fmla="*/ 0 w 284"/>
                <a:gd name="T69" fmla="*/ 0 h 281"/>
                <a:gd name="T70" fmla="*/ 0 w 284"/>
                <a:gd name="T71" fmla="*/ 0 h 281"/>
                <a:gd name="T72" fmla="*/ 0 w 284"/>
                <a:gd name="T73" fmla="*/ 0 h 281"/>
                <a:gd name="T74" fmla="*/ 0 w 284"/>
                <a:gd name="T75" fmla="*/ 0 h 281"/>
                <a:gd name="T76" fmla="*/ 0 w 284"/>
                <a:gd name="T77" fmla="*/ 0 h 2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4"/>
                <a:gd name="T118" fmla="*/ 0 h 281"/>
                <a:gd name="T119" fmla="*/ 284 w 284"/>
                <a:gd name="T120" fmla="*/ 281 h 2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4" h="281">
                  <a:moveTo>
                    <a:pt x="121" y="0"/>
                  </a:moveTo>
                  <a:lnTo>
                    <a:pt x="138" y="27"/>
                  </a:lnTo>
                  <a:lnTo>
                    <a:pt x="158" y="52"/>
                  </a:lnTo>
                  <a:lnTo>
                    <a:pt x="176" y="77"/>
                  </a:lnTo>
                  <a:lnTo>
                    <a:pt x="196" y="100"/>
                  </a:lnTo>
                  <a:lnTo>
                    <a:pt x="216" y="122"/>
                  </a:lnTo>
                  <a:lnTo>
                    <a:pt x="238" y="144"/>
                  </a:lnTo>
                  <a:lnTo>
                    <a:pt x="261" y="165"/>
                  </a:lnTo>
                  <a:lnTo>
                    <a:pt x="284" y="186"/>
                  </a:lnTo>
                  <a:lnTo>
                    <a:pt x="183" y="281"/>
                  </a:lnTo>
                  <a:lnTo>
                    <a:pt x="175" y="259"/>
                  </a:lnTo>
                  <a:lnTo>
                    <a:pt x="167" y="238"/>
                  </a:lnTo>
                  <a:lnTo>
                    <a:pt x="163" y="230"/>
                  </a:lnTo>
                  <a:lnTo>
                    <a:pt x="159" y="223"/>
                  </a:lnTo>
                  <a:lnTo>
                    <a:pt x="155" y="216"/>
                  </a:lnTo>
                  <a:lnTo>
                    <a:pt x="150" y="212"/>
                  </a:lnTo>
                  <a:lnTo>
                    <a:pt x="137" y="207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6" y="198"/>
                  </a:lnTo>
                  <a:lnTo>
                    <a:pt x="97" y="197"/>
                  </a:lnTo>
                  <a:lnTo>
                    <a:pt x="87" y="197"/>
                  </a:lnTo>
                  <a:lnTo>
                    <a:pt x="74" y="198"/>
                  </a:lnTo>
                  <a:lnTo>
                    <a:pt x="61" y="196"/>
                  </a:lnTo>
                  <a:lnTo>
                    <a:pt x="51" y="194"/>
                  </a:lnTo>
                  <a:lnTo>
                    <a:pt x="43" y="190"/>
                  </a:lnTo>
                  <a:lnTo>
                    <a:pt x="36" y="185"/>
                  </a:lnTo>
                  <a:lnTo>
                    <a:pt x="31" y="180"/>
                  </a:lnTo>
                  <a:lnTo>
                    <a:pt x="26" y="176"/>
                  </a:lnTo>
                  <a:lnTo>
                    <a:pt x="22" y="171"/>
                  </a:lnTo>
                  <a:lnTo>
                    <a:pt x="16" y="165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2"/>
                  </a:lnTo>
                  <a:lnTo>
                    <a:pt x="3" y="133"/>
                  </a:lnTo>
                  <a:lnTo>
                    <a:pt x="1" y="124"/>
                  </a:lnTo>
                  <a:lnTo>
                    <a:pt x="1" y="114"/>
                  </a:lnTo>
                  <a:lnTo>
                    <a:pt x="0" y="10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2" name="Freeform 1379"/>
            <p:cNvSpPr>
              <a:spLocks/>
            </p:cNvSpPr>
            <p:nvPr/>
          </p:nvSpPr>
          <p:spPr bwMode="auto">
            <a:xfrm>
              <a:off x="4248" y="3951"/>
              <a:ext cx="95" cy="93"/>
            </a:xfrm>
            <a:custGeom>
              <a:avLst/>
              <a:gdLst>
                <a:gd name="T0" fmla="*/ 0 w 284"/>
                <a:gd name="T1" fmla="*/ 0 h 281"/>
                <a:gd name="T2" fmla="*/ 0 w 284"/>
                <a:gd name="T3" fmla="*/ 0 h 281"/>
                <a:gd name="T4" fmla="*/ 0 w 284"/>
                <a:gd name="T5" fmla="*/ 0 h 281"/>
                <a:gd name="T6" fmla="*/ 0 w 284"/>
                <a:gd name="T7" fmla="*/ 0 h 281"/>
                <a:gd name="T8" fmla="*/ 0 w 284"/>
                <a:gd name="T9" fmla="*/ 0 h 281"/>
                <a:gd name="T10" fmla="*/ 0 w 284"/>
                <a:gd name="T11" fmla="*/ 0 h 281"/>
                <a:gd name="T12" fmla="*/ 0 w 284"/>
                <a:gd name="T13" fmla="*/ 0 h 281"/>
                <a:gd name="T14" fmla="*/ 0 w 284"/>
                <a:gd name="T15" fmla="*/ 0 h 281"/>
                <a:gd name="T16" fmla="*/ 0 w 284"/>
                <a:gd name="T17" fmla="*/ 0 h 281"/>
                <a:gd name="T18" fmla="*/ 0 w 284"/>
                <a:gd name="T19" fmla="*/ 0 h 281"/>
                <a:gd name="T20" fmla="*/ 0 w 284"/>
                <a:gd name="T21" fmla="*/ 0 h 281"/>
                <a:gd name="T22" fmla="*/ 0 w 284"/>
                <a:gd name="T23" fmla="*/ 0 h 281"/>
                <a:gd name="T24" fmla="*/ 0 w 284"/>
                <a:gd name="T25" fmla="*/ 0 h 281"/>
                <a:gd name="T26" fmla="*/ 0 w 284"/>
                <a:gd name="T27" fmla="*/ 0 h 281"/>
                <a:gd name="T28" fmla="*/ 0 w 284"/>
                <a:gd name="T29" fmla="*/ 0 h 281"/>
                <a:gd name="T30" fmla="*/ 0 w 284"/>
                <a:gd name="T31" fmla="*/ 0 h 281"/>
                <a:gd name="T32" fmla="*/ 0 w 284"/>
                <a:gd name="T33" fmla="*/ 0 h 281"/>
                <a:gd name="T34" fmla="*/ 0 w 284"/>
                <a:gd name="T35" fmla="*/ 0 h 281"/>
                <a:gd name="T36" fmla="*/ 0 w 284"/>
                <a:gd name="T37" fmla="*/ 0 h 281"/>
                <a:gd name="T38" fmla="*/ 0 w 284"/>
                <a:gd name="T39" fmla="*/ 0 h 281"/>
                <a:gd name="T40" fmla="*/ 0 w 284"/>
                <a:gd name="T41" fmla="*/ 0 h 281"/>
                <a:gd name="T42" fmla="*/ 0 w 284"/>
                <a:gd name="T43" fmla="*/ 0 h 281"/>
                <a:gd name="T44" fmla="*/ 0 w 284"/>
                <a:gd name="T45" fmla="*/ 0 h 281"/>
                <a:gd name="T46" fmla="*/ 0 w 284"/>
                <a:gd name="T47" fmla="*/ 0 h 281"/>
                <a:gd name="T48" fmla="*/ 0 w 284"/>
                <a:gd name="T49" fmla="*/ 0 h 281"/>
                <a:gd name="T50" fmla="*/ 0 w 284"/>
                <a:gd name="T51" fmla="*/ 0 h 281"/>
                <a:gd name="T52" fmla="*/ 0 w 284"/>
                <a:gd name="T53" fmla="*/ 0 h 281"/>
                <a:gd name="T54" fmla="*/ 0 w 284"/>
                <a:gd name="T55" fmla="*/ 0 h 281"/>
                <a:gd name="T56" fmla="*/ 0 w 284"/>
                <a:gd name="T57" fmla="*/ 0 h 281"/>
                <a:gd name="T58" fmla="*/ 0 w 284"/>
                <a:gd name="T59" fmla="*/ 0 h 281"/>
                <a:gd name="T60" fmla="*/ 0 w 284"/>
                <a:gd name="T61" fmla="*/ 0 h 281"/>
                <a:gd name="T62" fmla="*/ 0 w 284"/>
                <a:gd name="T63" fmla="*/ 0 h 281"/>
                <a:gd name="T64" fmla="*/ 0 w 284"/>
                <a:gd name="T65" fmla="*/ 0 h 281"/>
                <a:gd name="T66" fmla="*/ 0 w 284"/>
                <a:gd name="T67" fmla="*/ 0 h 281"/>
                <a:gd name="T68" fmla="*/ 0 w 284"/>
                <a:gd name="T69" fmla="*/ 0 h 281"/>
                <a:gd name="T70" fmla="*/ 0 w 284"/>
                <a:gd name="T71" fmla="*/ 0 h 281"/>
                <a:gd name="T72" fmla="*/ 0 w 284"/>
                <a:gd name="T73" fmla="*/ 0 h 281"/>
                <a:gd name="T74" fmla="*/ 0 w 284"/>
                <a:gd name="T75" fmla="*/ 0 h 281"/>
                <a:gd name="T76" fmla="*/ 0 w 284"/>
                <a:gd name="T77" fmla="*/ 0 h 2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4"/>
                <a:gd name="T118" fmla="*/ 0 h 281"/>
                <a:gd name="T119" fmla="*/ 284 w 284"/>
                <a:gd name="T120" fmla="*/ 281 h 2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4" h="281">
                  <a:moveTo>
                    <a:pt x="121" y="0"/>
                  </a:moveTo>
                  <a:lnTo>
                    <a:pt x="138" y="27"/>
                  </a:lnTo>
                  <a:lnTo>
                    <a:pt x="158" y="52"/>
                  </a:lnTo>
                  <a:lnTo>
                    <a:pt x="176" y="77"/>
                  </a:lnTo>
                  <a:lnTo>
                    <a:pt x="196" y="100"/>
                  </a:lnTo>
                  <a:lnTo>
                    <a:pt x="216" y="122"/>
                  </a:lnTo>
                  <a:lnTo>
                    <a:pt x="238" y="144"/>
                  </a:lnTo>
                  <a:lnTo>
                    <a:pt x="261" y="165"/>
                  </a:lnTo>
                  <a:lnTo>
                    <a:pt x="284" y="186"/>
                  </a:lnTo>
                  <a:lnTo>
                    <a:pt x="183" y="281"/>
                  </a:lnTo>
                  <a:lnTo>
                    <a:pt x="175" y="259"/>
                  </a:lnTo>
                  <a:lnTo>
                    <a:pt x="167" y="238"/>
                  </a:lnTo>
                  <a:lnTo>
                    <a:pt x="163" y="230"/>
                  </a:lnTo>
                  <a:lnTo>
                    <a:pt x="159" y="223"/>
                  </a:lnTo>
                  <a:lnTo>
                    <a:pt x="155" y="216"/>
                  </a:lnTo>
                  <a:lnTo>
                    <a:pt x="150" y="212"/>
                  </a:lnTo>
                  <a:lnTo>
                    <a:pt x="137" y="207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6" y="198"/>
                  </a:lnTo>
                  <a:lnTo>
                    <a:pt x="97" y="197"/>
                  </a:lnTo>
                  <a:lnTo>
                    <a:pt x="87" y="197"/>
                  </a:lnTo>
                  <a:lnTo>
                    <a:pt x="74" y="198"/>
                  </a:lnTo>
                  <a:lnTo>
                    <a:pt x="61" y="196"/>
                  </a:lnTo>
                  <a:lnTo>
                    <a:pt x="51" y="194"/>
                  </a:lnTo>
                  <a:lnTo>
                    <a:pt x="43" y="190"/>
                  </a:lnTo>
                  <a:lnTo>
                    <a:pt x="36" y="185"/>
                  </a:lnTo>
                  <a:lnTo>
                    <a:pt x="31" y="180"/>
                  </a:lnTo>
                  <a:lnTo>
                    <a:pt x="26" y="176"/>
                  </a:lnTo>
                  <a:lnTo>
                    <a:pt x="22" y="171"/>
                  </a:lnTo>
                  <a:lnTo>
                    <a:pt x="16" y="165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2"/>
                  </a:lnTo>
                  <a:lnTo>
                    <a:pt x="3" y="133"/>
                  </a:lnTo>
                  <a:lnTo>
                    <a:pt x="1" y="124"/>
                  </a:lnTo>
                  <a:lnTo>
                    <a:pt x="1" y="114"/>
                  </a:lnTo>
                  <a:lnTo>
                    <a:pt x="0" y="104"/>
                  </a:lnTo>
                  <a:lnTo>
                    <a:pt x="121" y="0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3" name="Freeform 1380"/>
            <p:cNvSpPr>
              <a:spLocks/>
            </p:cNvSpPr>
            <p:nvPr/>
          </p:nvSpPr>
          <p:spPr bwMode="auto">
            <a:xfrm>
              <a:off x="4242" y="3615"/>
              <a:ext cx="89" cy="98"/>
            </a:xfrm>
            <a:custGeom>
              <a:avLst/>
              <a:gdLst>
                <a:gd name="T0" fmla="*/ 0 w 266"/>
                <a:gd name="T1" fmla="*/ 0 h 294"/>
                <a:gd name="T2" fmla="*/ 0 w 266"/>
                <a:gd name="T3" fmla="*/ 0 h 294"/>
                <a:gd name="T4" fmla="*/ 0 w 266"/>
                <a:gd name="T5" fmla="*/ 0 h 294"/>
                <a:gd name="T6" fmla="*/ 0 w 266"/>
                <a:gd name="T7" fmla="*/ 0 h 294"/>
                <a:gd name="T8" fmla="*/ 0 w 266"/>
                <a:gd name="T9" fmla="*/ 0 h 294"/>
                <a:gd name="T10" fmla="*/ 0 w 266"/>
                <a:gd name="T11" fmla="*/ 0 h 294"/>
                <a:gd name="T12" fmla="*/ 0 w 266"/>
                <a:gd name="T13" fmla="*/ 0 h 294"/>
                <a:gd name="T14" fmla="*/ 0 w 266"/>
                <a:gd name="T15" fmla="*/ 0 h 294"/>
                <a:gd name="T16" fmla="*/ 0 w 266"/>
                <a:gd name="T17" fmla="*/ 0 h 294"/>
                <a:gd name="T18" fmla="*/ 0 w 266"/>
                <a:gd name="T19" fmla="*/ 0 h 294"/>
                <a:gd name="T20" fmla="*/ 0 w 266"/>
                <a:gd name="T21" fmla="*/ 0 h 294"/>
                <a:gd name="T22" fmla="*/ 0 w 266"/>
                <a:gd name="T23" fmla="*/ 0 h 294"/>
                <a:gd name="T24" fmla="*/ 0 w 266"/>
                <a:gd name="T25" fmla="*/ 0 h 294"/>
                <a:gd name="T26" fmla="*/ 0 w 266"/>
                <a:gd name="T27" fmla="*/ 0 h 294"/>
                <a:gd name="T28" fmla="*/ 0 w 266"/>
                <a:gd name="T29" fmla="*/ 0 h 294"/>
                <a:gd name="T30" fmla="*/ 0 w 266"/>
                <a:gd name="T31" fmla="*/ 0 h 294"/>
                <a:gd name="T32" fmla="*/ 0 w 266"/>
                <a:gd name="T33" fmla="*/ 0 h 294"/>
                <a:gd name="T34" fmla="*/ 0 w 266"/>
                <a:gd name="T35" fmla="*/ 0 h 294"/>
                <a:gd name="T36" fmla="*/ 0 w 266"/>
                <a:gd name="T37" fmla="*/ 0 h 294"/>
                <a:gd name="T38" fmla="*/ 0 w 266"/>
                <a:gd name="T39" fmla="*/ 0 h 294"/>
                <a:gd name="T40" fmla="*/ 0 w 266"/>
                <a:gd name="T41" fmla="*/ 0 h 294"/>
                <a:gd name="T42" fmla="*/ 0 w 266"/>
                <a:gd name="T43" fmla="*/ 0 h 294"/>
                <a:gd name="T44" fmla="*/ 0 w 266"/>
                <a:gd name="T45" fmla="*/ 0 h 294"/>
                <a:gd name="T46" fmla="*/ 0 w 266"/>
                <a:gd name="T47" fmla="*/ 0 h 294"/>
                <a:gd name="T48" fmla="*/ 0 w 266"/>
                <a:gd name="T49" fmla="*/ 0 h 294"/>
                <a:gd name="T50" fmla="*/ 0 w 266"/>
                <a:gd name="T51" fmla="*/ 0 h 294"/>
                <a:gd name="T52" fmla="*/ 0 w 266"/>
                <a:gd name="T53" fmla="*/ 0 h 294"/>
                <a:gd name="T54" fmla="*/ 0 w 266"/>
                <a:gd name="T55" fmla="*/ 0 h 294"/>
                <a:gd name="T56" fmla="*/ 0 w 266"/>
                <a:gd name="T57" fmla="*/ 0 h 294"/>
                <a:gd name="T58" fmla="*/ 0 w 266"/>
                <a:gd name="T59" fmla="*/ 0 h 294"/>
                <a:gd name="T60" fmla="*/ 0 w 266"/>
                <a:gd name="T61" fmla="*/ 0 h 294"/>
                <a:gd name="T62" fmla="*/ 0 w 266"/>
                <a:gd name="T63" fmla="*/ 0 h 294"/>
                <a:gd name="T64" fmla="*/ 0 w 266"/>
                <a:gd name="T65" fmla="*/ 0 h 294"/>
                <a:gd name="T66" fmla="*/ 0 w 266"/>
                <a:gd name="T67" fmla="*/ 0 h 294"/>
                <a:gd name="T68" fmla="*/ 0 w 266"/>
                <a:gd name="T69" fmla="*/ 0 h 294"/>
                <a:gd name="T70" fmla="*/ 0 w 266"/>
                <a:gd name="T71" fmla="*/ 0 h 294"/>
                <a:gd name="T72" fmla="*/ 0 w 266"/>
                <a:gd name="T73" fmla="*/ 0 h 294"/>
                <a:gd name="T74" fmla="*/ 0 w 266"/>
                <a:gd name="T75" fmla="*/ 0 h 294"/>
                <a:gd name="T76" fmla="*/ 0 w 266"/>
                <a:gd name="T77" fmla="*/ 0 h 2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4"/>
                <a:gd name="T119" fmla="*/ 266 w 266"/>
                <a:gd name="T120" fmla="*/ 294 h 2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4">
                  <a:moveTo>
                    <a:pt x="266" y="100"/>
                  </a:moveTo>
                  <a:lnTo>
                    <a:pt x="242" y="122"/>
                  </a:lnTo>
                  <a:lnTo>
                    <a:pt x="221" y="145"/>
                  </a:lnTo>
                  <a:lnTo>
                    <a:pt x="201" y="169"/>
                  </a:lnTo>
                  <a:lnTo>
                    <a:pt x="182" y="192"/>
                  </a:lnTo>
                  <a:lnTo>
                    <a:pt x="162" y="216"/>
                  </a:lnTo>
                  <a:lnTo>
                    <a:pt x="145" y="242"/>
                  </a:lnTo>
                  <a:lnTo>
                    <a:pt x="128" y="267"/>
                  </a:lnTo>
                  <a:lnTo>
                    <a:pt x="112" y="294"/>
                  </a:lnTo>
                  <a:lnTo>
                    <a:pt x="0" y="212"/>
                  </a:lnTo>
                  <a:lnTo>
                    <a:pt x="21" y="199"/>
                  </a:lnTo>
                  <a:lnTo>
                    <a:pt x="40" y="188"/>
                  </a:lnTo>
                  <a:lnTo>
                    <a:pt x="48" y="183"/>
                  </a:lnTo>
                  <a:lnTo>
                    <a:pt x="54" y="177"/>
                  </a:lnTo>
                  <a:lnTo>
                    <a:pt x="59" y="172"/>
                  </a:lnTo>
                  <a:lnTo>
                    <a:pt x="61" y="167"/>
                  </a:lnTo>
                  <a:lnTo>
                    <a:pt x="65" y="154"/>
                  </a:lnTo>
                  <a:lnTo>
                    <a:pt x="67" y="138"/>
                  </a:lnTo>
                  <a:lnTo>
                    <a:pt x="68" y="129"/>
                  </a:lnTo>
                  <a:lnTo>
                    <a:pt x="68" y="121"/>
                  </a:lnTo>
                  <a:lnTo>
                    <a:pt x="67" y="112"/>
                  </a:lnTo>
                  <a:lnTo>
                    <a:pt x="65" y="102"/>
                  </a:lnTo>
                  <a:lnTo>
                    <a:pt x="62" y="89"/>
                  </a:lnTo>
                  <a:lnTo>
                    <a:pt x="62" y="78"/>
                  </a:lnTo>
                  <a:lnTo>
                    <a:pt x="63" y="66"/>
                  </a:lnTo>
                  <a:lnTo>
                    <a:pt x="65" y="58"/>
                  </a:lnTo>
                  <a:lnTo>
                    <a:pt x="68" y="50"/>
                  </a:lnTo>
                  <a:lnTo>
                    <a:pt x="72" y="43"/>
                  </a:lnTo>
                  <a:lnTo>
                    <a:pt x="76" y="38"/>
                  </a:lnTo>
                  <a:lnTo>
                    <a:pt x="79" y="33"/>
                  </a:lnTo>
                  <a:lnTo>
                    <a:pt x="84" y="27"/>
                  </a:lnTo>
                  <a:lnTo>
                    <a:pt x="91" y="21"/>
                  </a:lnTo>
                  <a:lnTo>
                    <a:pt x="98" y="16"/>
                  </a:lnTo>
                  <a:lnTo>
                    <a:pt x="106" y="12"/>
                  </a:lnTo>
                  <a:lnTo>
                    <a:pt x="114" y="8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266" y="10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4" name="Freeform 1381"/>
            <p:cNvSpPr>
              <a:spLocks/>
            </p:cNvSpPr>
            <p:nvPr/>
          </p:nvSpPr>
          <p:spPr bwMode="auto">
            <a:xfrm>
              <a:off x="4242" y="3615"/>
              <a:ext cx="89" cy="98"/>
            </a:xfrm>
            <a:custGeom>
              <a:avLst/>
              <a:gdLst>
                <a:gd name="T0" fmla="*/ 0 w 266"/>
                <a:gd name="T1" fmla="*/ 0 h 294"/>
                <a:gd name="T2" fmla="*/ 0 w 266"/>
                <a:gd name="T3" fmla="*/ 0 h 294"/>
                <a:gd name="T4" fmla="*/ 0 w 266"/>
                <a:gd name="T5" fmla="*/ 0 h 294"/>
                <a:gd name="T6" fmla="*/ 0 w 266"/>
                <a:gd name="T7" fmla="*/ 0 h 294"/>
                <a:gd name="T8" fmla="*/ 0 w 266"/>
                <a:gd name="T9" fmla="*/ 0 h 294"/>
                <a:gd name="T10" fmla="*/ 0 w 266"/>
                <a:gd name="T11" fmla="*/ 0 h 294"/>
                <a:gd name="T12" fmla="*/ 0 w 266"/>
                <a:gd name="T13" fmla="*/ 0 h 294"/>
                <a:gd name="T14" fmla="*/ 0 w 266"/>
                <a:gd name="T15" fmla="*/ 0 h 294"/>
                <a:gd name="T16" fmla="*/ 0 w 266"/>
                <a:gd name="T17" fmla="*/ 0 h 294"/>
                <a:gd name="T18" fmla="*/ 0 w 266"/>
                <a:gd name="T19" fmla="*/ 0 h 294"/>
                <a:gd name="T20" fmla="*/ 0 w 266"/>
                <a:gd name="T21" fmla="*/ 0 h 294"/>
                <a:gd name="T22" fmla="*/ 0 w 266"/>
                <a:gd name="T23" fmla="*/ 0 h 294"/>
                <a:gd name="T24" fmla="*/ 0 w 266"/>
                <a:gd name="T25" fmla="*/ 0 h 294"/>
                <a:gd name="T26" fmla="*/ 0 w 266"/>
                <a:gd name="T27" fmla="*/ 0 h 294"/>
                <a:gd name="T28" fmla="*/ 0 w 266"/>
                <a:gd name="T29" fmla="*/ 0 h 294"/>
                <a:gd name="T30" fmla="*/ 0 w 266"/>
                <a:gd name="T31" fmla="*/ 0 h 294"/>
                <a:gd name="T32" fmla="*/ 0 w 266"/>
                <a:gd name="T33" fmla="*/ 0 h 294"/>
                <a:gd name="T34" fmla="*/ 0 w 266"/>
                <a:gd name="T35" fmla="*/ 0 h 294"/>
                <a:gd name="T36" fmla="*/ 0 w 266"/>
                <a:gd name="T37" fmla="*/ 0 h 294"/>
                <a:gd name="T38" fmla="*/ 0 w 266"/>
                <a:gd name="T39" fmla="*/ 0 h 294"/>
                <a:gd name="T40" fmla="*/ 0 w 266"/>
                <a:gd name="T41" fmla="*/ 0 h 294"/>
                <a:gd name="T42" fmla="*/ 0 w 266"/>
                <a:gd name="T43" fmla="*/ 0 h 294"/>
                <a:gd name="T44" fmla="*/ 0 w 266"/>
                <a:gd name="T45" fmla="*/ 0 h 294"/>
                <a:gd name="T46" fmla="*/ 0 w 266"/>
                <a:gd name="T47" fmla="*/ 0 h 294"/>
                <a:gd name="T48" fmla="*/ 0 w 266"/>
                <a:gd name="T49" fmla="*/ 0 h 294"/>
                <a:gd name="T50" fmla="*/ 0 w 266"/>
                <a:gd name="T51" fmla="*/ 0 h 294"/>
                <a:gd name="T52" fmla="*/ 0 w 266"/>
                <a:gd name="T53" fmla="*/ 0 h 294"/>
                <a:gd name="T54" fmla="*/ 0 w 266"/>
                <a:gd name="T55" fmla="*/ 0 h 294"/>
                <a:gd name="T56" fmla="*/ 0 w 266"/>
                <a:gd name="T57" fmla="*/ 0 h 294"/>
                <a:gd name="T58" fmla="*/ 0 w 266"/>
                <a:gd name="T59" fmla="*/ 0 h 294"/>
                <a:gd name="T60" fmla="*/ 0 w 266"/>
                <a:gd name="T61" fmla="*/ 0 h 294"/>
                <a:gd name="T62" fmla="*/ 0 w 266"/>
                <a:gd name="T63" fmla="*/ 0 h 294"/>
                <a:gd name="T64" fmla="*/ 0 w 266"/>
                <a:gd name="T65" fmla="*/ 0 h 294"/>
                <a:gd name="T66" fmla="*/ 0 w 266"/>
                <a:gd name="T67" fmla="*/ 0 h 294"/>
                <a:gd name="T68" fmla="*/ 0 w 266"/>
                <a:gd name="T69" fmla="*/ 0 h 294"/>
                <a:gd name="T70" fmla="*/ 0 w 266"/>
                <a:gd name="T71" fmla="*/ 0 h 294"/>
                <a:gd name="T72" fmla="*/ 0 w 266"/>
                <a:gd name="T73" fmla="*/ 0 h 294"/>
                <a:gd name="T74" fmla="*/ 0 w 266"/>
                <a:gd name="T75" fmla="*/ 0 h 294"/>
                <a:gd name="T76" fmla="*/ 0 w 266"/>
                <a:gd name="T77" fmla="*/ 0 h 2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4"/>
                <a:gd name="T119" fmla="*/ 266 w 266"/>
                <a:gd name="T120" fmla="*/ 294 h 2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4">
                  <a:moveTo>
                    <a:pt x="266" y="100"/>
                  </a:moveTo>
                  <a:lnTo>
                    <a:pt x="242" y="122"/>
                  </a:lnTo>
                  <a:lnTo>
                    <a:pt x="221" y="145"/>
                  </a:lnTo>
                  <a:lnTo>
                    <a:pt x="201" y="169"/>
                  </a:lnTo>
                  <a:lnTo>
                    <a:pt x="182" y="192"/>
                  </a:lnTo>
                  <a:lnTo>
                    <a:pt x="162" y="216"/>
                  </a:lnTo>
                  <a:lnTo>
                    <a:pt x="145" y="242"/>
                  </a:lnTo>
                  <a:lnTo>
                    <a:pt x="128" y="267"/>
                  </a:lnTo>
                  <a:lnTo>
                    <a:pt x="112" y="294"/>
                  </a:lnTo>
                  <a:lnTo>
                    <a:pt x="0" y="212"/>
                  </a:lnTo>
                  <a:lnTo>
                    <a:pt x="21" y="199"/>
                  </a:lnTo>
                  <a:lnTo>
                    <a:pt x="40" y="188"/>
                  </a:lnTo>
                  <a:lnTo>
                    <a:pt x="48" y="183"/>
                  </a:lnTo>
                  <a:lnTo>
                    <a:pt x="54" y="177"/>
                  </a:lnTo>
                  <a:lnTo>
                    <a:pt x="59" y="172"/>
                  </a:lnTo>
                  <a:lnTo>
                    <a:pt x="61" y="167"/>
                  </a:lnTo>
                  <a:lnTo>
                    <a:pt x="65" y="154"/>
                  </a:lnTo>
                  <a:lnTo>
                    <a:pt x="67" y="138"/>
                  </a:lnTo>
                  <a:lnTo>
                    <a:pt x="68" y="129"/>
                  </a:lnTo>
                  <a:lnTo>
                    <a:pt x="68" y="121"/>
                  </a:lnTo>
                  <a:lnTo>
                    <a:pt x="67" y="112"/>
                  </a:lnTo>
                  <a:lnTo>
                    <a:pt x="65" y="102"/>
                  </a:lnTo>
                  <a:lnTo>
                    <a:pt x="62" y="89"/>
                  </a:lnTo>
                  <a:lnTo>
                    <a:pt x="62" y="78"/>
                  </a:lnTo>
                  <a:lnTo>
                    <a:pt x="63" y="66"/>
                  </a:lnTo>
                  <a:lnTo>
                    <a:pt x="65" y="58"/>
                  </a:lnTo>
                  <a:lnTo>
                    <a:pt x="68" y="50"/>
                  </a:lnTo>
                  <a:lnTo>
                    <a:pt x="72" y="43"/>
                  </a:lnTo>
                  <a:lnTo>
                    <a:pt x="76" y="38"/>
                  </a:lnTo>
                  <a:lnTo>
                    <a:pt x="79" y="33"/>
                  </a:lnTo>
                  <a:lnTo>
                    <a:pt x="84" y="27"/>
                  </a:lnTo>
                  <a:lnTo>
                    <a:pt x="91" y="21"/>
                  </a:lnTo>
                  <a:lnTo>
                    <a:pt x="98" y="16"/>
                  </a:lnTo>
                  <a:lnTo>
                    <a:pt x="106" y="12"/>
                  </a:lnTo>
                  <a:lnTo>
                    <a:pt x="114" y="8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266" y="100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5" name="Freeform 1382"/>
            <p:cNvSpPr>
              <a:spLocks/>
            </p:cNvSpPr>
            <p:nvPr/>
          </p:nvSpPr>
          <p:spPr bwMode="auto">
            <a:xfrm>
              <a:off x="4642" y="3950"/>
              <a:ext cx="91" cy="98"/>
            </a:xfrm>
            <a:custGeom>
              <a:avLst/>
              <a:gdLst>
                <a:gd name="T0" fmla="*/ 0 w 274"/>
                <a:gd name="T1" fmla="*/ 0 h 292"/>
                <a:gd name="T2" fmla="*/ 0 w 274"/>
                <a:gd name="T3" fmla="*/ 0 h 292"/>
                <a:gd name="T4" fmla="*/ 0 w 274"/>
                <a:gd name="T5" fmla="*/ 0 h 292"/>
                <a:gd name="T6" fmla="*/ 0 w 274"/>
                <a:gd name="T7" fmla="*/ 0 h 292"/>
                <a:gd name="T8" fmla="*/ 0 w 274"/>
                <a:gd name="T9" fmla="*/ 0 h 292"/>
                <a:gd name="T10" fmla="*/ 0 w 274"/>
                <a:gd name="T11" fmla="*/ 0 h 292"/>
                <a:gd name="T12" fmla="*/ 0 w 274"/>
                <a:gd name="T13" fmla="*/ 0 h 292"/>
                <a:gd name="T14" fmla="*/ 0 w 274"/>
                <a:gd name="T15" fmla="*/ 0 h 292"/>
                <a:gd name="T16" fmla="*/ 0 w 274"/>
                <a:gd name="T17" fmla="*/ 0 h 292"/>
                <a:gd name="T18" fmla="*/ 0 w 274"/>
                <a:gd name="T19" fmla="*/ 0 h 292"/>
                <a:gd name="T20" fmla="*/ 0 w 274"/>
                <a:gd name="T21" fmla="*/ 0 h 292"/>
                <a:gd name="T22" fmla="*/ 0 w 274"/>
                <a:gd name="T23" fmla="*/ 0 h 292"/>
                <a:gd name="T24" fmla="*/ 0 w 274"/>
                <a:gd name="T25" fmla="*/ 0 h 292"/>
                <a:gd name="T26" fmla="*/ 0 w 274"/>
                <a:gd name="T27" fmla="*/ 0 h 292"/>
                <a:gd name="T28" fmla="*/ 0 w 274"/>
                <a:gd name="T29" fmla="*/ 0 h 292"/>
                <a:gd name="T30" fmla="*/ 0 w 274"/>
                <a:gd name="T31" fmla="*/ 0 h 292"/>
                <a:gd name="T32" fmla="*/ 0 w 274"/>
                <a:gd name="T33" fmla="*/ 0 h 292"/>
                <a:gd name="T34" fmla="*/ 0 w 274"/>
                <a:gd name="T35" fmla="*/ 0 h 292"/>
                <a:gd name="T36" fmla="*/ 0 w 274"/>
                <a:gd name="T37" fmla="*/ 0 h 292"/>
                <a:gd name="T38" fmla="*/ 0 w 274"/>
                <a:gd name="T39" fmla="*/ 0 h 292"/>
                <a:gd name="T40" fmla="*/ 0 w 274"/>
                <a:gd name="T41" fmla="*/ 0 h 292"/>
                <a:gd name="T42" fmla="*/ 0 w 274"/>
                <a:gd name="T43" fmla="*/ 0 h 292"/>
                <a:gd name="T44" fmla="*/ 0 w 274"/>
                <a:gd name="T45" fmla="*/ 0 h 292"/>
                <a:gd name="T46" fmla="*/ 0 w 274"/>
                <a:gd name="T47" fmla="*/ 0 h 292"/>
                <a:gd name="T48" fmla="*/ 0 w 274"/>
                <a:gd name="T49" fmla="*/ 0 h 292"/>
                <a:gd name="T50" fmla="*/ 0 w 274"/>
                <a:gd name="T51" fmla="*/ 0 h 292"/>
                <a:gd name="T52" fmla="*/ 0 w 274"/>
                <a:gd name="T53" fmla="*/ 0 h 292"/>
                <a:gd name="T54" fmla="*/ 0 w 274"/>
                <a:gd name="T55" fmla="*/ 0 h 292"/>
                <a:gd name="T56" fmla="*/ 0 w 274"/>
                <a:gd name="T57" fmla="*/ 0 h 292"/>
                <a:gd name="T58" fmla="*/ 0 w 274"/>
                <a:gd name="T59" fmla="*/ 0 h 292"/>
                <a:gd name="T60" fmla="*/ 0 w 274"/>
                <a:gd name="T61" fmla="*/ 0 h 292"/>
                <a:gd name="T62" fmla="*/ 0 w 274"/>
                <a:gd name="T63" fmla="*/ 0 h 292"/>
                <a:gd name="T64" fmla="*/ 0 w 274"/>
                <a:gd name="T65" fmla="*/ 0 h 292"/>
                <a:gd name="T66" fmla="*/ 0 w 274"/>
                <a:gd name="T67" fmla="*/ 0 h 292"/>
                <a:gd name="T68" fmla="*/ 0 w 274"/>
                <a:gd name="T69" fmla="*/ 0 h 292"/>
                <a:gd name="T70" fmla="*/ 0 w 274"/>
                <a:gd name="T71" fmla="*/ 0 h 292"/>
                <a:gd name="T72" fmla="*/ 0 w 274"/>
                <a:gd name="T73" fmla="*/ 0 h 292"/>
                <a:gd name="T74" fmla="*/ 0 w 274"/>
                <a:gd name="T75" fmla="*/ 0 h 292"/>
                <a:gd name="T76" fmla="*/ 0 w 274"/>
                <a:gd name="T77" fmla="*/ 0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4"/>
                <a:gd name="T118" fmla="*/ 0 h 292"/>
                <a:gd name="T119" fmla="*/ 274 w 274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4" h="292">
                  <a:moveTo>
                    <a:pt x="0" y="183"/>
                  </a:moveTo>
                  <a:lnTo>
                    <a:pt x="25" y="162"/>
                  </a:lnTo>
                  <a:lnTo>
                    <a:pt x="48" y="142"/>
                  </a:lnTo>
                  <a:lnTo>
                    <a:pt x="70" y="119"/>
                  </a:lnTo>
                  <a:lnTo>
                    <a:pt x="91" y="98"/>
                  </a:lnTo>
                  <a:lnTo>
                    <a:pt x="111" y="75"/>
                  </a:lnTo>
                  <a:lnTo>
                    <a:pt x="130" y="50"/>
                  </a:lnTo>
                  <a:lnTo>
                    <a:pt x="149" y="26"/>
                  </a:lnTo>
                  <a:lnTo>
                    <a:pt x="167" y="0"/>
                  </a:lnTo>
                  <a:lnTo>
                    <a:pt x="274" y="91"/>
                  </a:lnTo>
                  <a:lnTo>
                    <a:pt x="251" y="102"/>
                  </a:lnTo>
                  <a:lnTo>
                    <a:pt x="232" y="112"/>
                  </a:lnTo>
                  <a:lnTo>
                    <a:pt x="224" y="116"/>
                  </a:lnTo>
                  <a:lnTo>
                    <a:pt x="217" y="121"/>
                  </a:lnTo>
                  <a:lnTo>
                    <a:pt x="212" y="126"/>
                  </a:lnTo>
                  <a:lnTo>
                    <a:pt x="209" y="131"/>
                  </a:lnTo>
                  <a:lnTo>
                    <a:pt x="204" y="145"/>
                  </a:lnTo>
                  <a:lnTo>
                    <a:pt x="201" y="160"/>
                  </a:lnTo>
                  <a:lnTo>
                    <a:pt x="199" y="168"/>
                  </a:lnTo>
                  <a:lnTo>
                    <a:pt x="199" y="177"/>
                  </a:lnTo>
                  <a:lnTo>
                    <a:pt x="199" y="186"/>
                  </a:lnTo>
                  <a:lnTo>
                    <a:pt x="200" y="195"/>
                  </a:lnTo>
                  <a:lnTo>
                    <a:pt x="202" y="208"/>
                  </a:lnTo>
                  <a:lnTo>
                    <a:pt x="202" y="220"/>
                  </a:lnTo>
                  <a:lnTo>
                    <a:pt x="200" y="231"/>
                  </a:lnTo>
                  <a:lnTo>
                    <a:pt x="197" y="240"/>
                  </a:lnTo>
                  <a:lnTo>
                    <a:pt x="194" y="247"/>
                  </a:lnTo>
                  <a:lnTo>
                    <a:pt x="189" y="253"/>
                  </a:lnTo>
                  <a:lnTo>
                    <a:pt x="185" y="259"/>
                  </a:lnTo>
                  <a:lnTo>
                    <a:pt x="182" y="263"/>
                  </a:lnTo>
                  <a:lnTo>
                    <a:pt x="175" y="269"/>
                  </a:lnTo>
                  <a:lnTo>
                    <a:pt x="169" y="275"/>
                  </a:lnTo>
                  <a:lnTo>
                    <a:pt x="161" y="279"/>
                  </a:lnTo>
                  <a:lnTo>
                    <a:pt x="154" y="283"/>
                  </a:lnTo>
                  <a:lnTo>
                    <a:pt x="145" y="286"/>
                  </a:lnTo>
                  <a:lnTo>
                    <a:pt x="136" y="288"/>
                  </a:lnTo>
                  <a:lnTo>
                    <a:pt x="127" y="290"/>
                  </a:lnTo>
                  <a:lnTo>
                    <a:pt x="117" y="292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6" name="Freeform 1383"/>
            <p:cNvSpPr>
              <a:spLocks/>
            </p:cNvSpPr>
            <p:nvPr/>
          </p:nvSpPr>
          <p:spPr bwMode="auto">
            <a:xfrm>
              <a:off x="4642" y="3950"/>
              <a:ext cx="91" cy="98"/>
            </a:xfrm>
            <a:custGeom>
              <a:avLst/>
              <a:gdLst>
                <a:gd name="T0" fmla="*/ 0 w 274"/>
                <a:gd name="T1" fmla="*/ 0 h 292"/>
                <a:gd name="T2" fmla="*/ 0 w 274"/>
                <a:gd name="T3" fmla="*/ 0 h 292"/>
                <a:gd name="T4" fmla="*/ 0 w 274"/>
                <a:gd name="T5" fmla="*/ 0 h 292"/>
                <a:gd name="T6" fmla="*/ 0 w 274"/>
                <a:gd name="T7" fmla="*/ 0 h 292"/>
                <a:gd name="T8" fmla="*/ 0 w 274"/>
                <a:gd name="T9" fmla="*/ 0 h 292"/>
                <a:gd name="T10" fmla="*/ 0 w 274"/>
                <a:gd name="T11" fmla="*/ 0 h 292"/>
                <a:gd name="T12" fmla="*/ 0 w 274"/>
                <a:gd name="T13" fmla="*/ 0 h 292"/>
                <a:gd name="T14" fmla="*/ 0 w 274"/>
                <a:gd name="T15" fmla="*/ 0 h 292"/>
                <a:gd name="T16" fmla="*/ 0 w 274"/>
                <a:gd name="T17" fmla="*/ 0 h 292"/>
                <a:gd name="T18" fmla="*/ 0 w 274"/>
                <a:gd name="T19" fmla="*/ 0 h 292"/>
                <a:gd name="T20" fmla="*/ 0 w 274"/>
                <a:gd name="T21" fmla="*/ 0 h 292"/>
                <a:gd name="T22" fmla="*/ 0 w 274"/>
                <a:gd name="T23" fmla="*/ 0 h 292"/>
                <a:gd name="T24" fmla="*/ 0 w 274"/>
                <a:gd name="T25" fmla="*/ 0 h 292"/>
                <a:gd name="T26" fmla="*/ 0 w 274"/>
                <a:gd name="T27" fmla="*/ 0 h 292"/>
                <a:gd name="T28" fmla="*/ 0 w 274"/>
                <a:gd name="T29" fmla="*/ 0 h 292"/>
                <a:gd name="T30" fmla="*/ 0 w 274"/>
                <a:gd name="T31" fmla="*/ 0 h 292"/>
                <a:gd name="T32" fmla="*/ 0 w 274"/>
                <a:gd name="T33" fmla="*/ 0 h 292"/>
                <a:gd name="T34" fmla="*/ 0 w 274"/>
                <a:gd name="T35" fmla="*/ 0 h 292"/>
                <a:gd name="T36" fmla="*/ 0 w 274"/>
                <a:gd name="T37" fmla="*/ 0 h 292"/>
                <a:gd name="T38" fmla="*/ 0 w 274"/>
                <a:gd name="T39" fmla="*/ 0 h 292"/>
                <a:gd name="T40" fmla="*/ 0 w 274"/>
                <a:gd name="T41" fmla="*/ 0 h 292"/>
                <a:gd name="T42" fmla="*/ 0 w 274"/>
                <a:gd name="T43" fmla="*/ 0 h 292"/>
                <a:gd name="T44" fmla="*/ 0 w 274"/>
                <a:gd name="T45" fmla="*/ 0 h 292"/>
                <a:gd name="T46" fmla="*/ 0 w 274"/>
                <a:gd name="T47" fmla="*/ 0 h 292"/>
                <a:gd name="T48" fmla="*/ 0 w 274"/>
                <a:gd name="T49" fmla="*/ 0 h 292"/>
                <a:gd name="T50" fmla="*/ 0 w 274"/>
                <a:gd name="T51" fmla="*/ 0 h 292"/>
                <a:gd name="T52" fmla="*/ 0 w 274"/>
                <a:gd name="T53" fmla="*/ 0 h 292"/>
                <a:gd name="T54" fmla="*/ 0 w 274"/>
                <a:gd name="T55" fmla="*/ 0 h 292"/>
                <a:gd name="T56" fmla="*/ 0 w 274"/>
                <a:gd name="T57" fmla="*/ 0 h 292"/>
                <a:gd name="T58" fmla="*/ 0 w 274"/>
                <a:gd name="T59" fmla="*/ 0 h 292"/>
                <a:gd name="T60" fmla="*/ 0 w 274"/>
                <a:gd name="T61" fmla="*/ 0 h 292"/>
                <a:gd name="T62" fmla="*/ 0 w 274"/>
                <a:gd name="T63" fmla="*/ 0 h 292"/>
                <a:gd name="T64" fmla="*/ 0 w 274"/>
                <a:gd name="T65" fmla="*/ 0 h 292"/>
                <a:gd name="T66" fmla="*/ 0 w 274"/>
                <a:gd name="T67" fmla="*/ 0 h 292"/>
                <a:gd name="T68" fmla="*/ 0 w 274"/>
                <a:gd name="T69" fmla="*/ 0 h 292"/>
                <a:gd name="T70" fmla="*/ 0 w 274"/>
                <a:gd name="T71" fmla="*/ 0 h 292"/>
                <a:gd name="T72" fmla="*/ 0 w 274"/>
                <a:gd name="T73" fmla="*/ 0 h 292"/>
                <a:gd name="T74" fmla="*/ 0 w 274"/>
                <a:gd name="T75" fmla="*/ 0 h 292"/>
                <a:gd name="T76" fmla="*/ 0 w 274"/>
                <a:gd name="T77" fmla="*/ 0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4"/>
                <a:gd name="T118" fmla="*/ 0 h 292"/>
                <a:gd name="T119" fmla="*/ 274 w 274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4" h="292">
                  <a:moveTo>
                    <a:pt x="0" y="183"/>
                  </a:moveTo>
                  <a:lnTo>
                    <a:pt x="25" y="162"/>
                  </a:lnTo>
                  <a:lnTo>
                    <a:pt x="48" y="142"/>
                  </a:lnTo>
                  <a:lnTo>
                    <a:pt x="70" y="119"/>
                  </a:lnTo>
                  <a:lnTo>
                    <a:pt x="91" y="98"/>
                  </a:lnTo>
                  <a:lnTo>
                    <a:pt x="111" y="75"/>
                  </a:lnTo>
                  <a:lnTo>
                    <a:pt x="130" y="50"/>
                  </a:lnTo>
                  <a:lnTo>
                    <a:pt x="149" y="26"/>
                  </a:lnTo>
                  <a:lnTo>
                    <a:pt x="167" y="0"/>
                  </a:lnTo>
                  <a:lnTo>
                    <a:pt x="274" y="91"/>
                  </a:lnTo>
                  <a:lnTo>
                    <a:pt x="251" y="102"/>
                  </a:lnTo>
                  <a:lnTo>
                    <a:pt x="232" y="112"/>
                  </a:lnTo>
                  <a:lnTo>
                    <a:pt x="224" y="116"/>
                  </a:lnTo>
                  <a:lnTo>
                    <a:pt x="217" y="121"/>
                  </a:lnTo>
                  <a:lnTo>
                    <a:pt x="212" y="126"/>
                  </a:lnTo>
                  <a:lnTo>
                    <a:pt x="209" y="131"/>
                  </a:lnTo>
                  <a:lnTo>
                    <a:pt x="204" y="145"/>
                  </a:lnTo>
                  <a:lnTo>
                    <a:pt x="201" y="160"/>
                  </a:lnTo>
                  <a:lnTo>
                    <a:pt x="199" y="168"/>
                  </a:lnTo>
                  <a:lnTo>
                    <a:pt x="199" y="177"/>
                  </a:lnTo>
                  <a:lnTo>
                    <a:pt x="199" y="186"/>
                  </a:lnTo>
                  <a:lnTo>
                    <a:pt x="200" y="195"/>
                  </a:lnTo>
                  <a:lnTo>
                    <a:pt x="202" y="208"/>
                  </a:lnTo>
                  <a:lnTo>
                    <a:pt x="202" y="220"/>
                  </a:lnTo>
                  <a:lnTo>
                    <a:pt x="200" y="231"/>
                  </a:lnTo>
                  <a:lnTo>
                    <a:pt x="197" y="240"/>
                  </a:lnTo>
                  <a:lnTo>
                    <a:pt x="194" y="247"/>
                  </a:lnTo>
                  <a:lnTo>
                    <a:pt x="189" y="253"/>
                  </a:lnTo>
                  <a:lnTo>
                    <a:pt x="185" y="259"/>
                  </a:lnTo>
                  <a:lnTo>
                    <a:pt x="182" y="263"/>
                  </a:lnTo>
                  <a:lnTo>
                    <a:pt x="175" y="269"/>
                  </a:lnTo>
                  <a:lnTo>
                    <a:pt x="169" y="275"/>
                  </a:lnTo>
                  <a:lnTo>
                    <a:pt x="161" y="279"/>
                  </a:lnTo>
                  <a:lnTo>
                    <a:pt x="154" y="283"/>
                  </a:lnTo>
                  <a:lnTo>
                    <a:pt x="145" y="286"/>
                  </a:lnTo>
                  <a:lnTo>
                    <a:pt x="136" y="288"/>
                  </a:lnTo>
                  <a:lnTo>
                    <a:pt x="127" y="290"/>
                  </a:lnTo>
                  <a:lnTo>
                    <a:pt x="117" y="292"/>
                  </a:lnTo>
                  <a:lnTo>
                    <a:pt x="0" y="183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7" name="Freeform 1384"/>
            <p:cNvSpPr>
              <a:spLocks noEditPoints="1"/>
            </p:cNvSpPr>
            <p:nvPr/>
          </p:nvSpPr>
          <p:spPr bwMode="auto">
            <a:xfrm>
              <a:off x="4264" y="3826"/>
              <a:ext cx="108" cy="200"/>
            </a:xfrm>
            <a:custGeom>
              <a:avLst/>
              <a:gdLst>
                <a:gd name="T0" fmla="*/ 0 w 324"/>
                <a:gd name="T1" fmla="*/ 0 h 600"/>
                <a:gd name="T2" fmla="*/ 0 w 324"/>
                <a:gd name="T3" fmla="*/ 0 h 600"/>
                <a:gd name="T4" fmla="*/ 0 w 324"/>
                <a:gd name="T5" fmla="*/ 0 h 600"/>
                <a:gd name="T6" fmla="*/ 0 w 324"/>
                <a:gd name="T7" fmla="*/ 0 h 600"/>
                <a:gd name="T8" fmla="*/ 0 w 324"/>
                <a:gd name="T9" fmla="*/ 0 h 600"/>
                <a:gd name="T10" fmla="*/ 0 w 324"/>
                <a:gd name="T11" fmla="*/ 0 h 600"/>
                <a:gd name="T12" fmla="*/ 0 w 324"/>
                <a:gd name="T13" fmla="*/ 0 h 600"/>
                <a:gd name="T14" fmla="*/ 0 w 324"/>
                <a:gd name="T15" fmla="*/ 0 h 600"/>
                <a:gd name="T16" fmla="*/ 0 w 324"/>
                <a:gd name="T17" fmla="*/ 0 h 600"/>
                <a:gd name="T18" fmla="*/ 0 w 324"/>
                <a:gd name="T19" fmla="*/ 0 h 600"/>
                <a:gd name="T20" fmla="*/ 0 w 324"/>
                <a:gd name="T21" fmla="*/ 0 h 600"/>
                <a:gd name="T22" fmla="*/ 0 w 324"/>
                <a:gd name="T23" fmla="*/ 0 h 600"/>
                <a:gd name="T24" fmla="*/ 0 w 324"/>
                <a:gd name="T25" fmla="*/ 0 h 600"/>
                <a:gd name="T26" fmla="*/ 0 w 324"/>
                <a:gd name="T27" fmla="*/ 0 h 600"/>
                <a:gd name="T28" fmla="*/ 0 w 324"/>
                <a:gd name="T29" fmla="*/ 0 h 600"/>
                <a:gd name="T30" fmla="*/ 0 w 324"/>
                <a:gd name="T31" fmla="*/ 0 h 600"/>
                <a:gd name="T32" fmla="*/ 0 w 324"/>
                <a:gd name="T33" fmla="*/ 0 h 600"/>
                <a:gd name="T34" fmla="*/ 0 w 324"/>
                <a:gd name="T35" fmla="*/ 0 h 600"/>
                <a:gd name="T36" fmla="*/ 0 w 324"/>
                <a:gd name="T37" fmla="*/ 0 h 600"/>
                <a:gd name="T38" fmla="*/ 0 w 324"/>
                <a:gd name="T39" fmla="*/ 0 h 600"/>
                <a:gd name="T40" fmla="*/ 0 w 324"/>
                <a:gd name="T41" fmla="*/ 0 h 600"/>
                <a:gd name="T42" fmla="*/ 0 w 324"/>
                <a:gd name="T43" fmla="*/ 0 h 600"/>
                <a:gd name="T44" fmla="*/ 0 w 324"/>
                <a:gd name="T45" fmla="*/ 0 h 600"/>
                <a:gd name="T46" fmla="*/ 0 w 324"/>
                <a:gd name="T47" fmla="*/ 0 h 600"/>
                <a:gd name="T48" fmla="*/ 0 w 324"/>
                <a:gd name="T49" fmla="*/ 0 h 600"/>
                <a:gd name="T50" fmla="*/ 0 w 324"/>
                <a:gd name="T51" fmla="*/ 0 h 600"/>
                <a:gd name="T52" fmla="*/ 0 w 324"/>
                <a:gd name="T53" fmla="*/ 0 h 600"/>
                <a:gd name="T54" fmla="*/ 0 w 324"/>
                <a:gd name="T55" fmla="*/ 0 h 600"/>
                <a:gd name="T56" fmla="*/ 0 w 324"/>
                <a:gd name="T57" fmla="*/ 0 h 600"/>
                <a:gd name="T58" fmla="*/ 0 w 324"/>
                <a:gd name="T59" fmla="*/ 0 h 600"/>
                <a:gd name="T60" fmla="*/ 0 w 324"/>
                <a:gd name="T61" fmla="*/ 0 h 600"/>
                <a:gd name="T62" fmla="*/ 0 w 324"/>
                <a:gd name="T63" fmla="*/ 0 h 600"/>
                <a:gd name="T64" fmla="*/ 0 w 324"/>
                <a:gd name="T65" fmla="*/ 0 h 600"/>
                <a:gd name="T66" fmla="*/ 0 w 324"/>
                <a:gd name="T67" fmla="*/ 0 h 600"/>
                <a:gd name="T68" fmla="*/ 0 w 324"/>
                <a:gd name="T69" fmla="*/ 0 h 600"/>
                <a:gd name="T70" fmla="*/ 0 w 324"/>
                <a:gd name="T71" fmla="*/ 0 h 600"/>
                <a:gd name="T72" fmla="*/ 0 w 324"/>
                <a:gd name="T73" fmla="*/ 0 h 600"/>
                <a:gd name="T74" fmla="*/ 0 w 324"/>
                <a:gd name="T75" fmla="*/ 0 h 600"/>
                <a:gd name="T76" fmla="*/ 0 w 324"/>
                <a:gd name="T77" fmla="*/ 0 h 600"/>
                <a:gd name="T78" fmla="*/ 0 w 324"/>
                <a:gd name="T79" fmla="*/ 0 h 600"/>
                <a:gd name="T80" fmla="*/ 0 w 324"/>
                <a:gd name="T81" fmla="*/ 0 h 600"/>
                <a:gd name="T82" fmla="*/ 0 w 324"/>
                <a:gd name="T83" fmla="*/ 0 h 600"/>
                <a:gd name="T84" fmla="*/ 0 w 324"/>
                <a:gd name="T85" fmla="*/ 0 h 600"/>
                <a:gd name="T86" fmla="*/ 0 w 324"/>
                <a:gd name="T87" fmla="*/ 0 h 600"/>
                <a:gd name="T88" fmla="*/ 0 w 324"/>
                <a:gd name="T89" fmla="*/ 0 h 600"/>
                <a:gd name="T90" fmla="*/ 0 w 324"/>
                <a:gd name="T91" fmla="*/ 0 h 600"/>
                <a:gd name="T92" fmla="*/ 0 w 324"/>
                <a:gd name="T93" fmla="*/ 0 h 600"/>
                <a:gd name="T94" fmla="*/ 0 w 324"/>
                <a:gd name="T95" fmla="*/ 0 h 600"/>
                <a:gd name="T96" fmla="*/ 0 w 324"/>
                <a:gd name="T97" fmla="*/ 0 h 600"/>
                <a:gd name="T98" fmla="*/ 0 w 324"/>
                <a:gd name="T99" fmla="*/ 0 h 600"/>
                <a:gd name="T100" fmla="*/ 0 w 324"/>
                <a:gd name="T101" fmla="*/ 0 h 6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4"/>
                <a:gd name="T154" fmla="*/ 0 h 600"/>
                <a:gd name="T155" fmla="*/ 324 w 324"/>
                <a:gd name="T156" fmla="*/ 600 h 6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4" h="600">
                  <a:moveTo>
                    <a:pt x="0" y="0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2" y="44"/>
                  </a:lnTo>
                  <a:lnTo>
                    <a:pt x="2" y="53"/>
                  </a:lnTo>
                  <a:lnTo>
                    <a:pt x="3" y="61"/>
                  </a:lnTo>
                  <a:lnTo>
                    <a:pt x="3" y="70"/>
                  </a:lnTo>
                  <a:lnTo>
                    <a:pt x="13" y="73"/>
                  </a:lnTo>
                  <a:lnTo>
                    <a:pt x="9" y="55"/>
                  </a:lnTo>
                  <a:lnTo>
                    <a:pt x="6" y="37"/>
                  </a:lnTo>
                  <a:lnTo>
                    <a:pt x="3" y="19"/>
                  </a:lnTo>
                  <a:lnTo>
                    <a:pt x="0" y="0"/>
                  </a:lnTo>
                  <a:close/>
                  <a:moveTo>
                    <a:pt x="65" y="240"/>
                  </a:moveTo>
                  <a:lnTo>
                    <a:pt x="65" y="241"/>
                  </a:lnTo>
                  <a:lnTo>
                    <a:pt x="50" y="259"/>
                  </a:lnTo>
                  <a:lnTo>
                    <a:pt x="60" y="285"/>
                  </a:lnTo>
                  <a:lnTo>
                    <a:pt x="71" y="309"/>
                  </a:lnTo>
                  <a:lnTo>
                    <a:pt x="83" y="331"/>
                  </a:lnTo>
                  <a:lnTo>
                    <a:pt x="95" y="353"/>
                  </a:lnTo>
                  <a:lnTo>
                    <a:pt x="108" y="376"/>
                  </a:lnTo>
                  <a:lnTo>
                    <a:pt x="122" y="397"/>
                  </a:lnTo>
                  <a:lnTo>
                    <a:pt x="137" y="419"/>
                  </a:lnTo>
                  <a:lnTo>
                    <a:pt x="150" y="439"/>
                  </a:lnTo>
                  <a:lnTo>
                    <a:pt x="167" y="460"/>
                  </a:lnTo>
                  <a:lnTo>
                    <a:pt x="184" y="478"/>
                  </a:lnTo>
                  <a:lnTo>
                    <a:pt x="201" y="496"/>
                  </a:lnTo>
                  <a:lnTo>
                    <a:pt x="219" y="515"/>
                  </a:lnTo>
                  <a:lnTo>
                    <a:pt x="238" y="532"/>
                  </a:lnTo>
                  <a:lnTo>
                    <a:pt x="257" y="549"/>
                  </a:lnTo>
                  <a:lnTo>
                    <a:pt x="276" y="565"/>
                  </a:lnTo>
                  <a:lnTo>
                    <a:pt x="296" y="579"/>
                  </a:lnTo>
                  <a:lnTo>
                    <a:pt x="317" y="595"/>
                  </a:lnTo>
                  <a:lnTo>
                    <a:pt x="324" y="600"/>
                  </a:lnTo>
                  <a:lnTo>
                    <a:pt x="304" y="580"/>
                  </a:lnTo>
                  <a:lnTo>
                    <a:pt x="284" y="561"/>
                  </a:lnTo>
                  <a:lnTo>
                    <a:pt x="264" y="542"/>
                  </a:lnTo>
                  <a:lnTo>
                    <a:pt x="244" y="522"/>
                  </a:lnTo>
                  <a:lnTo>
                    <a:pt x="226" y="501"/>
                  </a:lnTo>
                  <a:lnTo>
                    <a:pt x="208" y="480"/>
                  </a:lnTo>
                  <a:lnTo>
                    <a:pt x="191" y="458"/>
                  </a:lnTo>
                  <a:lnTo>
                    <a:pt x="174" y="436"/>
                  </a:lnTo>
                  <a:lnTo>
                    <a:pt x="158" y="412"/>
                  </a:lnTo>
                  <a:lnTo>
                    <a:pt x="143" y="389"/>
                  </a:lnTo>
                  <a:lnTo>
                    <a:pt x="128" y="366"/>
                  </a:lnTo>
                  <a:lnTo>
                    <a:pt x="115" y="341"/>
                  </a:lnTo>
                  <a:lnTo>
                    <a:pt x="101" y="317"/>
                  </a:lnTo>
                  <a:lnTo>
                    <a:pt x="88" y="292"/>
                  </a:lnTo>
                  <a:lnTo>
                    <a:pt x="76" y="267"/>
                  </a:lnTo>
                  <a:lnTo>
                    <a:pt x="65" y="240"/>
                  </a:lnTo>
                  <a:close/>
                </a:path>
              </a:pathLst>
            </a:custGeom>
            <a:solidFill>
              <a:srgbClr val="774B73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8" name="Freeform 1385"/>
            <p:cNvSpPr>
              <a:spLocks noEditPoints="1"/>
            </p:cNvSpPr>
            <p:nvPr/>
          </p:nvSpPr>
          <p:spPr bwMode="auto">
            <a:xfrm>
              <a:off x="4264" y="3772"/>
              <a:ext cx="151" cy="275"/>
            </a:xfrm>
            <a:custGeom>
              <a:avLst/>
              <a:gdLst>
                <a:gd name="T0" fmla="*/ 0 w 453"/>
                <a:gd name="T1" fmla="*/ 0 h 826"/>
                <a:gd name="T2" fmla="*/ 0 w 453"/>
                <a:gd name="T3" fmla="*/ 0 h 826"/>
                <a:gd name="T4" fmla="*/ 0 w 453"/>
                <a:gd name="T5" fmla="*/ 0 h 826"/>
                <a:gd name="T6" fmla="*/ 0 w 453"/>
                <a:gd name="T7" fmla="*/ 0 h 826"/>
                <a:gd name="T8" fmla="*/ 0 w 453"/>
                <a:gd name="T9" fmla="*/ 0 h 826"/>
                <a:gd name="T10" fmla="*/ 0 w 453"/>
                <a:gd name="T11" fmla="*/ 0 h 826"/>
                <a:gd name="T12" fmla="*/ 0 w 453"/>
                <a:gd name="T13" fmla="*/ 0 h 826"/>
                <a:gd name="T14" fmla="*/ 0 w 453"/>
                <a:gd name="T15" fmla="*/ 0 h 826"/>
                <a:gd name="T16" fmla="*/ 0 w 453"/>
                <a:gd name="T17" fmla="*/ 0 h 826"/>
                <a:gd name="T18" fmla="*/ 0 w 453"/>
                <a:gd name="T19" fmla="*/ 0 h 826"/>
                <a:gd name="T20" fmla="*/ 0 w 453"/>
                <a:gd name="T21" fmla="*/ 0 h 826"/>
                <a:gd name="T22" fmla="*/ 0 w 453"/>
                <a:gd name="T23" fmla="*/ 0 h 826"/>
                <a:gd name="T24" fmla="*/ 0 w 453"/>
                <a:gd name="T25" fmla="*/ 0 h 826"/>
                <a:gd name="T26" fmla="*/ 0 w 453"/>
                <a:gd name="T27" fmla="*/ 0 h 826"/>
                <a:gd name="T28" fmla="*/ 0 w 453"/>
                <a:gd name="T29" fmla="*/ 0 h 826"/>
                <a:gd name="T30" fmla="*/ 0 w 453"/>
                <a:gd name="T31" fmla="*/ 0 h 826"/>
                <a:gd name="T32" fmla="*/ 0 w 453"/>
                <a:gd name="T33" fmla="*/ 0 h 826"/>
                <a:gd name="T34" fmla="*/ 0 w 453"/>
                <a:gd name="T35" fmla="*/ 0 h 826"/>
                <a:gd name="T36" fmla="*/ 0 w 453"/>
                <a:gd name="T37" fmla="*/ 0 h 826"/>
                <a:gd name="T38" fmla="*/ 0 w 453"/>
                <a:gd name="T39" fmla="*/ 0 h 826"/>
                <a:gd name="T40" fmla="*/ 0 w 453"/>
                <a:gd name="T41" fmla="*/ 0 h 826"/>
                <a:gd name="T42" fmla="*/ 0 w 453"/>
                <a:gd name="T43" fmla="*/ 0 h 826"/>
                <a:gd name="T44" fmla="*/ 0 w 453"/>
                <a:gd name="T45" fmla="*/ 0 h 826"/>
                <a:gd name="T46" fmla="*/ 0 w 453"/>
                <a:gd name="T47" fmla="*/ 0 h 826"/>
                <a:gd name="T48" fmla="*/ 0 w 453"/>
                <a:gd name="T49" fmla="*/ 0 h 826"/>
                <a:gd name="T50" fmla="*/ 0 w 453"/>
                <a:gd name="T51" fmla="*/ 0 h 826"/>
                <a:gd name="T52" fmla="*/ 0 w 453"/>
                <a:gd name="T53" fmla="*/ 0 h 826"/>
                <a:gd name="T54" fmla="*/ 0 w 453"/>
                <a:gd name="T55" fmla="*/ 0 h 826"/>
                <a:gd name="T56" fmla="*/ 0 w 453"/>
                <a:gd name="T57" fmla="*/ 0 h 826"/>
                <a:gd name="T58" fmla="*/ 0 w 453"/>
                <a:gd name="T59" fmla="*/ 0 h 826"/>
                <a:gd name="T60" fmla="*/ 0 w 453"/>
                <a:gd name="T61" fmla="*/ 0 h 826"/>
                <a:gd name="T62" fmla="*/ 0 w 453"/>
                <a:gd name="T63" fmla="*/ 0 h 826"/>
                <a:gd name="T64" fmla="*/ 0 w 453"/>
                <a:gd name="T65" fmla="*/ 0 h 826"/>
                <a:gd name="T66" fmla="*/ 0 w 453"/>
                <a:gd name="T67" fmla="*/ 0 h 826"/>
                <a:gd name="T68" fmla="*/ 0 w 453"/>
                <a:gd name="T69" fmla="*/ 0 h 8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3"/>
                <a:gd name="T106" fmla="*/ 0 h 826"/>
                <a:gd name="T107" fmla="*/ 453 w 453"/>
                <a:gd name="T108" fmla="*/ 826 h 8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3" h="826">
                  <a:moveTo>
                    <a:pt x="17" y="0"/>
                  </a:moveTo>
                  <a:lnTo>
                    <a:pt x="14" y="21"/>
                  </a:lnTo>
                  <a:lnTo>
                    <a:pt x="8" y="54"/>
                  </a:lnTo>
                  <a:lnTo>
                    <a:pt x="3" y="89"/>
                  </a:lnTo>
                  <a:lnTo>
                    <a:pt x="0" y="126"/>
                  </a:lnTo>
                  <a:lnTo>
                    <a:pt x="0" y="162"/>
                  </a:lnTo>
                  <a:lnTo>
                    <a:pt x="0" y="170"/>
                  </a:lnTo>
                  <a:lnTo>
                    <a:pt x="0" y="180"/>
                  </a:lnTo>
                  <a:lnTo>
                    <a:pt x="0" y="189"/>
                  </a:lnTo>
                  <a:lnTo>
                    <a:pt x="2" y="198"/>
                  </a:lnTo>
                  <a:lnTo>
                    <a:pt x="2" y="207"/>
                  </a:lnTo>
                  <a:lnTo>
                    <a:pt x="2" y="216"/>
                  </a:lnTo>
                  <a:lnTo>
                    <a:pt x="3" y="224"/>
                  </a:lnTo>
                  <a:lnTo>
                    <a:pt x="3" y="233"/>
                  </a:lnTo>
                  <a:lnTo>
                    <a:pt x="24" y="239"/>
                  </a:lnTo>
                  <a:lnTo>
                    <a:pt x="41" y="245"/>
                  </a:lnTo>
                  <a:lnTo>
                    <a:pt x="36" y="220"/>
                  </a:lnTo>
                  <a:lnTo>
                    <a:pt x="31" y="194"/>
                  </a:lnTo>
                  <a:lnTo>
                    <a:pt x="27" y="168"/>
                  </a:lnTo>
                  <a:lnTo>
                    <a:pt x="24" y="142"/>
                  </a:lnTo>
                  <a:lnTo>
                    <a:pt x="21" y="116"/>
                  </a:lnTo>
                  <a:lnTo>
                    <a:pt x="18" y="88"/>
                  </a:lnTo>
                  <a:lnTo>
                    <a:pt x="17" y="62"/>
                  </a:lnTo>
                  <a:lnTo>
                    <a:pt x="17" y="35"/>
                  </a:lnTo>
                  <a:lnTo>
                    <a:pt x="17" y="27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0"/>
                  </a:lnTo>
                  <a:close/>
                  <a:moveTo>
                    <a:pt x="82" y="377"/>
                  </a:moveTo>
                  <a:lnTo>
                    <a:pt x="75" y="388"/>
                  </a:lnTo>
                  <a:lnTo>
                    <a:pt x="65" y="404"/>
                  </a:lnTo>
                  <a:lnTo>
                    <a:pt x="50" y="422"/>
                  </a:lnTo>
                  <a:lnTo>
                    <a:pt x="60" y="448"/>
                  </a:lnTo>
                  <a:lnTo>
                    <a:pt x="71" y="472"/>
                  </a:lnTo>
                  <a:lnTo>
                    <a:pt x="83" y="494"/>
                  </a:lnTo>
                  <a:lnTo>
                    <a:pt x="95" y="516"/>
                  </a:lnTo>
                  <a:lnTo>
                    <a:pt x="108" y="539"/>
                  </a:lnTo>
                  <a:lnTo>
                    <a:pt x="122" y="560"/>
                  </a:lnTo>
                  <a:lnTo>
                    <a:pt x="137" y="582"/>
                  </a:lnTo>
                  <a:lnTo>
                    <a:pt x="150" y="602"/>
                  </a:lnTo>
                  <a:lnTo>
                    <a:pt x="167" y="623"/>
                  </a:lnTo>
                  <a:lnTo>
                    <a:pt x="184" y="641"/>
                  </a:lnTo>
                  <a:lnTo>
                    <a:pt x="201" y="659"/>
                  </a:lnTo>
                  <a:lnTo>
                    <a:pt x="219" y="678"/>
                  </a:lnTo>
                  <a:lnTo>
                    <a:pt x="238" y="695"/>
                  </a:lnTo>
                  <a:lnTo>
                    <a:pt x="257" y="712"/>
                  </a:lnTo>
                  <a:lnTo>
                    <a:pt x="276" y="728"/>
                  </a:lnTo>
                  <a:lnTo>
                    <a:pt x="296" y="742"/>
                  </a:lnTo>
                  <a:lnTo>
                    <a:pt x="317" y="758"/>
                  </a:lnTo>
                  <a:lnTo>
                    <a:pt x="338" y="772"/>
                  </a:lnTo>
                  <a:lnTo>
                    <a:pt x="360" y="784"/>
                  </a:lnTo>
                  <a:lnTo>
                    <a:pt x="383" y="796"/>
                  </a:lnTo>
                  <a:lnTo>
                    <a:pt x="406" y="807"/>
                  </a:lnTo>
                  <a:lnTo>
                    <a:pt x="429" y="817"/>
                  </a:lnTo>
                  <a:lnTo>
                    <a:pt x="453" y="826"/>
                  </a:lnTo>
                  <a:lnTo>
                    <a:pt x="421" y="806"/>
                  </a:lnTo>
                  <a:lnTo>
                    <a:pt x="392" y="784"/>
                  </a:lnTo>
                  <a:lnTo>
                    <a:pt x="363" y="762"/>
                  </a:lnTo>
                  <a:lnTo>
                    <a:pt x="334" y="737"/>
                  </a:lnTo>
                  <a:lnTo>
                    <a:pt x="307" y="713"/>
                  </a:lnTo>
                  <a:lnTo>
                    <a:pt x="282" y="687"/>
                  </a:lnTo>
                  <a:lnTo>
                    <a:pt x="256" y="659"/>
                  </a:lnTo>
                  <a:lnTo>
                    <a:pt x="232" y="632"/>
                  </a:lnTo>
                  <a:lnTo>
                    <a:pt x="209" y="603"/>
                  </a:lnTo>
                  <a:lnTo>
                    <a:pt x="188" y="573"/>
                  </a:lnTo>
                  <a:lnTo>
                    <a:pt x="166" y="542"/>
                  </a:lnTo>
                  <a:lnTo>
                    <a:pt x="147" y="511"/>
                  </a:lnTo>
                  <a:lnTo>
                    <a:pt x="129" y="478"/>
                  </a:lnTo>
                  <a:lnTo>
                    <a:pt x="112" y="446"/>
                  </a:lnTo>
                  <a:lnTo>
                    <a:pt x="96" y="411"/>
                  </a:lnTo>
                  <a:lnTo>
                    <a:pt x="82" y="377"/>
                  </a:lnTo>
                  <a:close/>
                </a:path>
              </a:pathLst>
            </a:custGeom>
            <a:solidFill>
              <a:srgbClr val="794B73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899" name="Freeform 1386"/>
            <p:cNvSpPr>
              <a:spLocks noEditPoints="1"/>
            </p:cNvSpPr>
            <p:nvPr/>
          </p:nvSpPr>
          <p:spPr bwMode="auto">
            <a:xfrm>
              <a:off x="4264" y="3734"/>
              <a:ext cx="185" cy="323"/>
            </a:xfrm>
            <a:custGeom>
              <a:avLst/>
              <a:gdLst>
                <a:gd name="T0" fmla="*/ 0 w 555"/>
                <a:gd name="T1" fmla="*/ 0 h 969"/>
                <a:gd name="T2" fmla="*/ 0 w 555"/>
                <a:gd name="T3" fmla="*/ 0 h 969"/>
                <a:gd name="T4" fmla="*/ 0 w 555"/>
                <a:gd name="T5" fmla="*/ 0 h 969"/>
                <a:gd name="T6" fmla="*/ 0 w 555"/>
                <a:gd name="T7" fmla="*/ 0 h 969"/>
                <a:gd name="T8" fmla="*/ 0 w 555"/>
                <a:gd name="T9" fmla="*/ 0 h 969"/>
                <a:gd name="T10" fmla="*/ 0 w 555"/>
                <a:gd name="T11" fmla="*/ 0 h 969"/>
                <a:gd name="T12" fmla="*/ 0 w 555"/>
                <a:gd name="T13" fmla="*/ 0 h 969"/>
                <a:gd name="T14" fmla="*/ 0 w 555"/>
                <a:gd name="T15" fmla="*/ 0 h 969"/>
                <a:gd name="T16" fmla="*/ 0 w 555"/>
                <a:gd name="T17" fmla="*/ 0 h 969"/>
                <a:gd name="T18" fmla="*/ 0 w 555"/>
                <a:gd name="T19" fmla="*/ 0 h 969"/>
                <a:gd name="T20" fmla="*/ 0 w 555"/>
                <a:gd name="T21" fmla="*/ 0 h 969"/>
                <a:gd name="T22" fmla="*/ 0 w 555"/>
                <a:gd name="T23" fmla="*/ 0 h 969"/>
                <a:gd name="T24" fmla="*/ 0 w 555"/>
                <a:gd name="T25" fmla="*/ 0 h 969"/>
                <a:gd name="T26" fmla="*/ 0 w 555"/>
                <a:gd name="T27" fmla="*/ 0 h 969"/>
                <a:gd name="T28" fmla="*/ 0 w 555"/>
                <a:gd name="T29" fmla="*/ 0 h 969"/>
                <a:gd name="T30" fmla="*/ 0 w 555"/>
                <a:gd name="T31" fmla="*/ 0 h 969"/>
                <a:gd name="T32" fmla="*/ 0 w 555"/>
                <a:gd name="T33" fmla="*/ 0 h 969"/>
                <a:gd name="T34" fmla="*/ 0 w 555"/>
                <a:gd name="T35" fmla="*/ 0 h 969"/>
                <a:gd name="T36" fmla="*/ 0 w 555"/>
                <a:gd name="T37" fmla="*/ 0 h 969"/>
                <a:gd name="T38" fmla="*/ 0 w 555"/>
                <a:gd name="T39" fmla="*/ 0 h 969"/>
                <a:gd name="T40" fmla="*/ 0 w 555"/>
                <a:gd name="T41" fmla="*/ 0 h 969"/>
                <a:gd name="T42" fmla="*/ 0 w 555"/>
                <a:gd name="T43" fmla="*/ 0 h 969"/>
                <a:gd name="T44" fmla="*/ 0 w 555"/>
                <a:gd name="T45" fmla="*/ 0 h 969"/>
                <a:gd name="T46" fmla="*/ 0 w 555"/>
                <a:gd name="T47" fmla="*/ 0 h 969"/>
                <a:gd name="T48" fmla="*/ 0 w 555"/>
                <a:gd name="T49" fmla="*/ 0 h 969"/>
                <a:gd name="T50" fmla="*/ 0 w 555"/>
                <a:gd name="T51" fmla="*/ 0 h 969"/>
                <a:gd name="T52" fmla="*/ 0 w 555"/>
                <a:gd name="T53" fmla="*/ 0 h 969"/>
                <a:gd name="T54" fmla="*/ 0 w 555"/>
                <a:gd name="T55" fmla="*/ 0 h 969"/>
                <a:gd name="T56" fmla="*/ 0 w 555"/>
                <a:gd name="T57" fmla="*/ 0 h 969"/>
                <a:gd name="T58" fmla="*/ 0 w 555"/>
                <a:gd name="T59" fmla="*/ 0 h 969"/>
                <a:gd name="T60" fmla="*/ 0 w 555"/>
                <a:gd name="T61" fmla="*/ 0 h 969"/>
                <a:gd name="T62" fmla="*/ 0 w 555"/>
                <a:gd name="T63" fmla="*/ 0 h 969"/>
                <a:gd name="T64" fmla="*/ 0 w 555"/>
                <a:gd name="T65" fmla="*/ 0 h 969"/>
                <a:gd name="T66" fmla="*/ 0 w 555"/>
                <a:gd name="T67" fmla="*/ 0 h 969"/>
                <a:gd name="T68" fmla="*/ 0 w 555"/>
                <a:gd name="T69" fmla="*/ 0 h 969"/>
                <a:gd name="T70" fmla="*/ 0 w 555"/>
                <a:gd name="T71" fmla="*/ 0 h 969"/>
                <a:gd name="T72" fmla="*/ 0 w 555"/>
                <a:gd name="T73" fmla="*/ 0 h 969"/>
                <a:gd name="T74" fmla="*/ 0 w 555"/>
                <a:gd name="T75" fmla="*/ 0 h 969"/>
                <a:gd name="T76" fmla="*/ 0 w 555"/>
                <a:gd name="T77" fmla="*/ 0 h 969"/>
                <a:gd name="T78" fmla="*/ 0 w 555"/>
                <a:gd name="T79" fmla="*/ 0 h 969"/>
                <a:gd name="T80" fmla="*/ 0 w 555"/>
                <a:gd name="T81" fmla="*/ 0 h 969"/>
                <a:gd name="T82" fmla="*/ 0 w 555"/>
                <a:gd name="T83" fmla="*/ 0 h 969"/>
                <a:gd name="T84" fmla="*/ 0 w 555"/>
                <a:gd name="T85" fmla="*/ 0 h 969"/>
                <a:gd name="T86" fmla="*/ 0 w 555"/>
                <a:gd name="T87" fmla="*/ 0 h 969"/>
                <a:gd name="T88" fmla="*/ 0 w 555"/>
                <a:gd name="T89" fmla="*/ 0 h 969"/>
                <a:gd name="T90" fmla="*/ 0 w 555"/>
                <a:gd name="T91" fmla="*/ 0 h 969"/>
                <a:gd name="T92" fmla="*/ 0 w 555"/>
                <a:gd name="T93" fmla="*/ 0 h 969"/>
                <a:gd name="T94" fmla="*/ 0 w 555"/>
                <a:gd name="T95" fmla="*/ 0 h 9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55"/>
                <a:gd name="T145" fmla="*/ 0 h 969"/>
                <a:gd name="T146" fmla="*/ 555 w 555"/>
                <a:gd name="T147" fmla="*/ 969 h 96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55" h="969">
                  <a:moveTo>
                    <a:pt x="0" y="277"/>
                  </a:moveTo>
                  <a:lnTo>
                    <a:pt x="3" y="296"/>
                  </a:lnTo>
                  <a:lnTo>
                    <a:pt x="6" y="314"/>
                  </a:lnTo>
                  <a:lnTo>
                    <a:pt x="9" y="332"/>
                  </a:lnTo>
                  <a:lnTo>
                    <a:pt x="13" y="350"/>
                  </a:lnTo>
                  <a:lnTo>
                    <a:pt x="24" y="353"/>
                  </a:lnTo>
                  <a:lnTo>
                    <a:pt x="42" y="359"/>
                  </a:lnTo>
                  <a:lnTo>
                    <a:pt x="56" y="365"/>
                  </a:lnTo>
                  <a:lnTo>
                    <a:pt x="68" y="375"/>
                  </a:lnTo>
                  <a:lnTo>
                    <a:pt x="71" y="378"/>
                  </a:lnTo>
                  <a:lnTo>
                    <a:pt x="65" y="350"/>
                  </a:lnTo>
                  <a:lnTo>
                    <a:pt x="59" y="322"/>
                  </a:lnTo>
                  <a:lnTo>
                    <a:pt x="54" y="294"/>
                  </a:lnTo>
                  <a:lnTo>
                    <a:pt x="50" y="265"/>
                  </a:lnTo>
                  <a:lnTo>
                    <a:pt x="47" y="237"/>
                  </a:lnTo>
                  <a:lnTo>
                    <a:pt x="45" y="207"/>
                  </a:lnTo>
                  <a:lnTo>
                    <a:pt x="43" y="178"/>
                  </a:lnTo>
                  <a:lnTo>
                    <a:pt x="43" y="149"/>
                  </a:lnTo>
                  <a:lnTo>
                    <a:pt x="44" y="111"/>
                  </a:lnTo>
                  <a:lnTo>
                    <a:pt x="46" y="74"/>
                  </a:lnTo>
                  <a:lnTo>
                    <a:pt x="50" y="36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42" y="33"/>
                  </a:lnTo>
                  <a:lnTo>
                    <a:pt x="31" y="67"/>
                  </a:lnTo>
                  <a:lnTo>
                    <a:pt x="21" y="100"/>
                  </a:lnTo>
                  <a:lnTo>
                    <a:pt x="14" y="135"/>
                  </a:lnTo>
                  <a:lnTo>
                    <a:pt x="8" y="168"/>
                  </a:lnTo>
                  <a:lnTo>
                    <a:pt x="3" y="203"/>
                  </a:lnTo>
                  <a:lnTo>
                    <a:pt x="0" y="240"/>
                  </a:lnTo>
                  <a:lnTo>
                    <a:pt x="0" y="276"/>
                  </a:lnTo>
                  <a:lnTo>
                    <a:pt x="0" y="277"/>
                  </a:lnTo>
                  <a:close/>
                  <a:moveTo>
                    <a:pt x="65" y="517"/>
                  </a:moveTo>
                  <a:lnTo>
                    <a:pt x="76" y="544"/>
                  </a:lnTo>
                  <a:lnTo>
                    <a:pt x="88" y="569"/>
                  </a:lnTo>
                  <a:lnTo>
                    <a:pt x="101" y="594"/>
                  </a:lnTo>
                  <a:lnTo>
                    <a:pt x="115" y="618"/>
                  </a:lnTo>
                  <a:lnTo>
                    <a:pt x="128" y="643"/>
                  </a:lnTo>
                  <a:lnTo>
                    <a:pt x="143" y="666"/>
                  </a:lnTo>
                  <a:lnTo>
                    <a:pt x="158" y="689"/>
                  </a:lnTo>
                  <a:lnTo>
                    <a:pt x="174" y="713"/>
                  </a:lnTo>
                  <a:lnTo>
                    <a:pt x="191" y="735"/>
                  </a:lnTo>
                  <a:lnTo>
                    <a:pt x="208" y="757"/>
                  </a:lnTo>
                  <a:lnTo>
                    <a:pt x="226" y="778"/>
                  </a:lnTo>
                  <a:lnTo>
                    <a:pt x="244" y="799"/>
                  </a:lnTo>
                  <a:lnTo>
                    <a:pt x="264" y="819"/>
                  </a:lnTo>
                  <a:lnTo>
                    <a:pt x="284" y="838"/>
                  </a:lnTo>
                  <a:lnTo>
                    <a:pt x="304" y="857"/>
                  </a:lnTo>
                  <a:lnTo>
                    <a:pt x="324" y="877"/>
                  </a:lnTo>
                  <a:lnTo>
                    <a:pt x="338" y="886"/>
                  </a:lnTo>
                  <a:lnTo>
                    <a:pt x="360" y="898"/>
                  </a:lnTo>
                  <a:lnTo>
                    <a:pt x="383" y="910"/>
                  </a:lnTo>
                  <a:lnTo>
                    <a:pt x="406" y="921"/>
                  </a:lnTo>
                  <a:lnTo>
                    <a:pt x="429" y="931"/>
                  </a:lnTo>
                  <a:lnTo>
                    <a:pt x="453" y="940"/>
                  </a:lnTo>
                  <a:lnTo>
                    <a:pt x="476" y="949"/>
                  </a:lnTo>
                  <a:lnTo>
                    <a:pt x="502" y="956"/>
                  </a:lnTo>
                  <a:lnTo>
                    <a:pt x="527" y="964"/>
                  </a:lnTo>
                  <a:lnTo>
                    <a:pt x="551" y="968"/>
                  </a:lnTo>
                  <a:lnTo>
                    <a:pt x="555" y="969"/>
                  </a:lnTo>
                  <a:lnTo>
                    <a:pt x="535" y="959"/>
                  </a:lnTo>
                  <a:lnTo>
                    <a:pt x="516" y="948"/>
                  </a:lnTo>
                  <a:lnTo>
                    <a:pt x="496" y="937"/>
                  </a:lnTo>
                  <a:lnTo>
                    <a:pt x="477" y="926"/>
                  </a:lnTo>
                  <a:lnTo>
                    <a:pt x="459" y="914"/>
                  </a:lnTo>
                  <a:lnTo>
                    <a:pt x="441" y="902"/>
                  </a:lnTo>
                  <a:lnTo>
                    <a:pt x="422" y="890"/>
                  </a:lnTo>
                  <a:lnTo>
                    <a:pt x="405" y="877"/>
                  </a:lnTo>
                  <a:lnTo>
                    <a:pt x="388" y="863"/>
                  </a:lnTo>
                  <a:lnTo>
                    <a:pt x="371" y="849"/>
                  </a:lnTo>
                  <a:lnTo>
                    <a:pt x="354" y="835"/>
                  </a:lnTo>
                  <a:lnTo>
                    <a:pt x="337" y="820"/>
                  </a:lnTo>
                  <a:lnTo>
                    <a:pt x="322" y="806"/>
                  </a:lnTo>
                  <a:lnTo>
                    <a:pt x="306" y="790"/>
                  </a:lnTo>
                  <a:lnTo>
                    <a:pt x="291" y="774"/>
                  </a:lnTo>
                  <a:lnTo>
                    <a:pt x="276" y="758"/>
                  </a:lnTo>
                  <a:lnTo>
                    <a:pt x="261" y="742"/>
                  </a:lnTo>
                  <a:lnTo>
                    <a:pt x="247" y="725"/>
                  </a:lnTo>
                  <a:lnTo>
                    <a:pt x="234" y="708"/>
                  </a:lnTo>
                  <a:lnTo>
                    <a:pt x="221" y="690"/>
                  </a:lnTo>
                  <a:lnTo>
                    <a:pt x="208" y="672"/>
                  </a:lnTo>
                  <a:lnTo>
                    <a:pt x="196" y="654"/>
                  </a:lnTo>
                  <a:lnTo>
                    <a:pt x="184" y="636"/>
                  </a:lnTo>
                  <a:lnTo>
                    <a:pt x="172" y="616"/>
                  </a:lnTo>
                  <a:lnTo>
                    <a:pt x="161" y="598"/>
                  </a:lnTo>
                  <a:lnTo>
                    <a:pt x="150" y="579"/>
                  </a:lnTo>
                  <a:lnTo>
                    <a:pt x="140" y="559"/>
                  </a:lnTo>
                  <a:lnTo>
                    <a:pt x="130" y="540"/>
                  </a:lnTo>
                  <a:lnTo>
                    <a:pt x="121" y="519"/>
                  </a:lnTo>
                  <a:lnTo>
                    <a:pt x="113" y="498"/>
                  </a:lnTo>
                  <a:lnTo>
                    <a:pt x="104" y="478"/>
                  </a:lnTo>
                  <a:lnTo>
                    <a:pt x="96" y="457"/>
                  </a:lnTo>
                  <a:lnTo>
                    <a:pt x="92" y="470"/>
                  </a:lnTo>
                  <a:lnTo>
                    <a:pt x="84" y="487"/>
                  </a:lnTo>
                  <a:lnTo>
                    <a:pt x="75" y="502"/>
                  </a:lnTo>
                  <a:lnTo>
                    <a:pt x="65" y="517"/>
                  </a:lnTo>
                  <a:close/>
                </a:path>
              </a:pathLst>
            </a:custGeom>
            <a:solidFill>
              <a:srgbClr val="7B4B7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0" name="Freeform 1387"/>
            <p:cNvSpPr>
              <a:spLocks/>
            </p:cNvSpPr>
            <p:nvPr/>
          </p:nvSpPr>
          <p:spPr bwMode="auto">
            <a:xfrm>
              <a:off x="4270" y="3702"/>
              <a:ext cx="210" cy="359"/>
            </a:xfrm>
            <a:custGeom>
              <a:avLst/>
              <a:gdLst>
                <a:gd name="T0" fmla="*/ 0 w 630"/>
                <a:gd name="T1" fmla="*/ 0 h 1077"/>
                <a:gd name="T2" fmla="*/ 0 w 630"/>
                <a:gd name="T3" fmla="*/ 0 h 1077"/>
                <a:gd name="T4" fmla="*/ 0 w 630"/>
                <a:gd name="T5" fmla="*/ 0 h 1077"/>
                <a:gd name="T6" fmla="*/ 0 w 630"/>
                <a:gd name="T7" fmla="*/ 0 h 1077"/>
                <a:gd name="T8" fmla="*/ 0 w 630"/>
                <a:gd name="T9" fmla="*/ 0 h 1077"/>
                <a:gd name="T10" fmla="*/ 0 w 630"/>
                <a:gd name="T11" fmla="*/ 0 h 1077"/>
                <a:gd name="T12" fmla="*/ 0 w 630"/>
                <a:gd name="T13" fmla="*/ 0 h 1077"/>
                <a:gd name="T14" fmla="*/ 0 w 630"/>
                <a:gd name="T15" fmla="*/ 0 h 1077"/>
                <a:gd name="T16" fmla="*/ 0 w 630"/>
                <a:gd name="T17" fmla="*/ 0 h 1077"/>
                <a:gd name="T18" fmla="*/ 0 w 630"/>
                <a:gd name="T19" fmla="*/ 0 h 1077"/>
                <a:gd name="T20" fmla="*/ 0 w 630"/>
                <a:gd name="T21" fmla="*/ 0 h 1077"/>
                <a:gd name="T22" fmla="*/ 0 w 630"/>
                <a:gd name="T23" fmla="*/ 0 h 1077"/>
                <a:gd name="T24" fmla="*/ 0 w 630"/>
                <a:gd name="T25" fmla="*/ 0 h 1077"/>
                <a:gd name="T26" fmla="*/ 0 w 630"/>
                <a:gd name="T27" fmla="*/ 0 h 1077"/>
                <a:gd name="T28" fmla="*/ 0 w 630"/>
                <a:gd name="T29" fmla="*/ 0 h 1077"/>
                <a:gd name="T30" fmla="*/ 0 w 630"/>
                <a:gd name="T31" fmla="*/ 0 h 1077"/>
                <a:gd name="T32" fmla="*/ 0 w 630"/>
                <a:gd name="T33" fmla="*/ 0 h 1077"/>
                <a:gd name="T34" fmla="*/ 0 w 630"/>
                <a:gd name="T35" fmla="*/ 0 h 1077"/>
                <a:gd name="T36" fmla="*/ 0 w 630"/>
                <a:gd name="T37" fmla="*/ 0 h 1077"/>
                <a:gd name="T38" fmla="*/ 0 w 630"/>
                <a:gd name="T39" fmla="*/ 0 h 1077"/>
                <a:gd name="T40" fmla="*/ 0 w 630"/>
                <a:gd name="T41" fmla="*/ 0 h 1077"/>
                <a:gd name="T42" fmla="*/ 0 w 630"/>
                <a:gd name="T43" fmla="*/ 0 h 1077"/>
                <a:gd name="T44" fmla="*/ 0 w 630"/>
                <a:gd name="T45" fmla="*/ 0 h 1077"/>
                <a:gd name="T46" fmla="*/ 0 w 630"/>
                <a:gd name="T47" fmla="*/ 0 h 1077"/>
                <a:gd name="T48" fmla="*/ 0 w 630"/>
                <a:gd name="T49" fmla="*/ 0 h 1077"/>
                <a:gd name="T50" fmla="*/ 0 w 630"/>
                <a:gd name="T51" fmla="*/ 0 h 1077"/>
                <a:gd name="T52" fmla="*/ 0 w 630"/>
                <a:gd name="T53" fmla="*/ 0 h 1077"/>
                <a:gd name="T54" fmla="*/ 0 w 630"/>
                <a:gd name="T55" fmla="*/ 0 h 1077"/>
                <a:gd name="T56" fmla="*/ 0 w 630"/>
                <a:gd name="T57" fmla="*/ 0 h 1077"/>
                <a:gd name="T58" fmla="*/ 0 w 630"/>
                <a:gd name="T59" fmla="*/ 0 h 1077"/>
                <a:gd name="T60" fmla="*/ 0 w 630"/>
                <a:gd name="T61" fmla="*/ 0 h 1077"/>
                <a:gd name="T62" fmla="*/ 0 w 630"/>
                <a:gd name="T63" fmla="*/ 0 h 1077"/>
                <a:gd name="T64" fmla="*/ 0 w 630"/>
                <a:gd name="T65" fmla="*/ 0 h 1077"/>
                <a:gd name="T66" fmla="*/ 0 w 630"/>
                <a:gd name="T67" fmla="*/ 0 h 1077"/>
                <a:gd name="T68" fmla="*/ 0 w 630"/>
                <a:gd name="T69" fmla="*/ 0 h 1077"/>
                <a:gd name="T70" fmla="*/ 0 w 630"/>
                <a:gd name="T71" fmla="*/ 0 h 1077"/>
                <a:gd name="T72" fmla="*/ 0 w 630"/>
                <a:gd name="T73" fmla="*/ 0 h 1077"/>
                <a:gd name="T74" fmla="*/ 0 w 630"/>
                <a:gd name="T75" fmla="*/ 0 h 1077"/>
                <a:gd name="T76" fmla="*/ 0 w 630"/>
                <a:gd name="T77" fmla="*/ 0 h 1077"/>
                <a:gd name="T78" fmla="*/ 0 w 630"/>
                <a:gd name="T79" fmla="*/ 0 h 1077"/>
                <a:gd name="T80" fmla="*/ 0 w 630"/>
                <a:gd name="T81" fmla="*/ 0 h 1077"/>
                <a:gd name="T82" fmla="*/ 0 w 630"/>
                <a:gd name="T83" fmla="*/ 0 h 1077"/>
                <a:gd name="T84" fmla="*/ 0 w 630"/>
                <a:gd name="T85" fmla="*/ 0 h 1077"/>
                <a:gd name="T86" fmla="*/ 0 w 630"/>
                <a:gd name="T87" fmla="*/ 0 h 1077"/>
                <a:gd name="T88" fmla="*/ 0 w 630"/>
                <a:gd name="T89" fmla="*/ 0 h 1077"/>
                <a:gd name="T90" fmla="*/ 0 w 630"/>
                <a:gd name="T91" fmla="*/ 0 h 1077"/>
                <a:gd name="T92" fmla="*/ 0 w 630"/>
                <a:gd name="T93" fmla="*/ 0 h 1077"/>
                <a:gd name="T94" fmla="*/ 0 w 630"/>
                <a:gd name="T95" fmla="*/ 0 h 1077"/>
                <a:gd name="T96" fmla="*/ 0 w 630"/>
                <a:gd name="T97" fmla="*/ 0 h 10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0"/>
                <a:gd name="T148" fmla="*/ 0 h 1077"/>
                <a:gd name="T149" fmla="*/ 630 w 630"/>
                <a:gd name="T150" fmla="*/ 1077 h 10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0" h="1077">
                  <a:moveTo>
                    <a:pt x="0" y="210"/>
                  </a:moveTo>
                  <a:lnTo>
                    <a:pt x="0" y="219"/>
                  </a:lnTo>
                  <a:lnTo>
                    <a:pt x="0" y="228"/>
                  </a:lnTo>
                  <a:lnTo>
                    <a:pt x="0" y="237"/>
                  </a:lnTo>
                  <a:lnTo>
                    <a:pt x="0" y="245"/>
                  </a:lnTo>
                  <a:lnTo>
                    <a:pt x="0" y="272"/>
                  </a:lnTo>
                  <a:lnTo>
                    <a:pt x="1" y="298"/>
                  </a:lnTo>
                  <a:lnTo>
                    <a:pt x="4" y="326"/>
                  </a:lnTo>
                  <a:lnTo>
                    <a:pt x="7" y="352"/>
                  </a:lnTo>
                  <a:lnTo>
                    <a:pt x="10" y="378"/>
                  </a:lnTo>
                  <a:lnTo>
                    <a:pt x="14" y="404"/>
                  </a:lnTo>
                  <a:lnTo>
                    <a:pt x="19" y="430"/>
                  </a:lnTo>
                  <a:lnTo>
                    <a:pt x="24" y="455"/>
                  </a:lnTo>
                  <a:lnTo>
                    <a:pt x="25" y="455"/>
                  </a:lnTo>
                  <a:lnTo>
                    <a:pt x="39" y="461"/>
                  </a:lnTo>
                  <a:lnTo>
                    <a:pt x="51" y="471"/>
                  </a:lnTo>
                  <a:lnTo>
                    <a:pt x="63" y="480"/>
                  </a:lnTo>
                  <a:lnTo>
                    <a:pt x="71" y="489"/>
                  </a:lnTo>
                  <a:lnTo>
                    <a:pt x="76" y="500"/>
                  </a:lnTo>
                  <a:lnTo>
                    <a:pt x="81" y="512"/>
                  </a:lnTo>
                  <a:lnTo>
                    <a:pt x="84" y="524"/>
                  </a:lnTo>
                  <a:lnTo>
                    <a:pt x="84" y="536"/>
                  </a:lnTo>
                  <a:lnTo>
                    <a:pt x="79" y="550"/>
                  </a:lnTo>
                  <a:lnTo>
                    <a:pt x="75" y="566"/>
                  </a:lnTo>
                  <a:lnTo>
                    <a:pt x="67" y="583"/>
                  </a:lnTo>
                  <a:lnTo>
                    <a:pt x="65" y="587"/>
                  </a:lnTo>
                  <a:lnTo>
                    <a:pt x="79" y="621"/>
                  </a:lnTo>
                  <a:lnTo>
                    <a:pt x="95" y="656"/>
                  </a:lnTo>
                  <a:lnTo>
                    <a:pt x="112" y="688"/>
                  </a:lnTo>
                  <a:lnTo>
                    <a:pt x="130" y="721"/>
                  </a:lnTo>
                  <a:lnTo>
                    <a:pt x="149" y="753"/>
                  </a:lnTo>
                  <a:lnTo>
                    <a:pt x="171" y="783"/>
                  </a:lnTo>
                  <a:lnTo>
                    <a:pt x="192" y="813"/>
                  </a:lnTo>
                  <a:lnTo>
                    <a:pt x="215" y="842"/>
                  </a:lnTo>
                  <a:lnTo>
                    <a:pt x="239" y="869"/>
                  </a:lnTo>
                  <a:lnTo>
                    <a:pt x="265" y="897"/>
                  </a:lnTo>
                  <a:lnTo>
                    <a:pt x="290" y="923"/>
                  </a:lnTo>
                  <a:lnTo>
                    <a:pt x="317" y="947"/>
                  </a:lnTo>
                  <a:lnTo>
                    <a:pt x="346" y="972"/>
                  </a:lnTo>
                  <a:lnTo>
                    <a:pt x="375" y="994"/>
                  </a:lnTo>
                  <a:lnTo>
                    <a:pt x="404" y="1016"/>
                  </a:lnTo>
                  <a:lnTo>
                    <a:pt x="436" y="1036"/>
                  </a:lnTo>
                  <a:lnTo>
                    <a:pt x="459" y="1045"/>
                  </a:lnTo>
                  <a:lnTo>
                    <a:pt x="485" y="1052"/>
                  </a:lnTo>
                  <a:lnTo>
                    <a:pt x="510" y="1060"/>
                  </a:lnTo>
                  <a:lnTo>
                    <a:pt x="534" y="1064"/>
                  </a:lnTo>
                  <a:lnTo>
                    <a:pt x="560" y="1069"/>
                  </a:lnTo>
                  <a:lnTo>
                    <a:pt x="587" y="1073"/>
                  </a:lnTo>
                  <a:lnTo>
                    <a:pt x="612" y="1077"/>
                  </a:lnTo>
                  <a:lnTo>
                    <a:pt x="630" y="1077"/>
                  </a:lnTo>
                  <a:lnTo>
                    <a:pt x="599" y="1064"/>
                  </a:lnTo>
                  <a:lnTo>
                    <a:pt x="567" y="1051"/>
                  </a:lnTo>
                  <a:lnTo>
                    <a:pt x="537" y="1036"/>
                  </a:lnTo>
                  <a:lnTo>
                    <a:pt x="508" y="1020"/>
                  </a:lnTo>
                  <a:lnTo>
                    <a:pt x="479" y="1004"/>
                  </a:lnTo>
                  <a:lnTo>
                    <a:pt x="451" y="986"/>
                  </a:lnTo>
                  <a:lnTo>
                    <a:pt x="424" y="968"/>
                  </a:lnTo>
                  <a:lnTo>
                    <a:pt x="396" y="947"/>
                  </a:lnTo>
                  <a:lnTo>
                    <a:pt x="371" y="927"/>
                  </a:lnTo>
                  <a:lnTo>
                    <a:pt x="346" y="905"/>
                  </a:lnTo>
                  <a:lnTo>
                    <a:pt x="321" y="882"/>
                  </a:lnTo>
                  <a:lnTo>
                    <a:pt x="298" y="859"/>
                  </a:lnTo>
                  <a:lnTo>
                    <a:pt x="276" y="835"/>
                  </a:lnTo>
                  <a:lnTo>
                    <a:pt x="254" y="810"/>
                  </a:lnTo>
                  <a:lnTo>
                    <a:pt x="233" y="783"/>
                  </a:lnTo>
                  <a:lnTo>
                    <a:pt x="214" y="757"/>
                  </a:lnTo>
                  <a:lnTo>
                    <a:pt x="195" y="730"/>
                  </a:lnTo>
                  <a:lnTo>
                    <a:pt x="178" y="701"/>
                  </a:lnTo>
                  <a:lnTo>
                    <a:pt x="160" y="672"/>
                  </a:lnTo>
                  <a:lnTo>
                    <a:pt x="145" y="643"/>
                  </a:lnTo>
                  <a:lnTo>
                    <a:pt x="130" y="612"/>
                  </a:lnTo>
                  <a:lnTo>
                    <a:pt x="117" y="582"/>
                  </a:lnTo>
                  <a:lnTo>
                    <a:pt x="105" y="550"/>
                  </a:lnTo>
                  <a:lnTo>
                    <a:pt x="94" y="518"/>
                  </a:lnTo>
                  <a:lnTo>
                    <a:pt x="85" y="486"/>
                  </a:lnTo>
                  <a:lnTo>
                    <a:pt x="75" y="452"/>
                  </a:lnTo>
                  <a:lnTo>
                    <a:pt x="68" y="419"/>
                  </a:lnTo>
                  <a:lnTo>
                    <a:pt x="62" y="384"/>
                  </a:lnTo>
                  <a:lnTo>
                    <a:pt x="57" y="350"/>
                  </a:lnTo>
                  <a:lnTo>
                    <a:pt x="54" y="316"/>
                  </a:lnTo>
                  <a:lnTo>
                    <a:pt x="52" y="280"/>
                  </a:lnTo>
                  <a:lnTo>
                    <a:pt x="51" y="245"/>
                  </a:lnTo>
                  <a:lnTo>
                    <a:pt x="51" y="213"/>
                  </a:lnTo>
                  <a:lnTo>
                    <a:pt x="53" y="181"/>
                  </a:lnTo>
                  <a:lnTo>
                    <a:pt x="56" y="151"/>
                  </a:lnTo>
                  <a:lnTo>
                    <a:pt x="60" y="119"/>
                  </a:lnTo>
                  <a:lnTo>
                    <a:pt x="64" y="89"/>
                  </a:lnTo>
                  <a:lnTo>
                    <a:pt x="70" y="59"/>
                  </a:lnTo>
                  <a:lnTo>
                    <a:pt x="77" y="29"/>
                  </a:lnTo>
                  <a:lnTo>
                    <a:pt x="86" y="0"/>
                  </a:lnTo>
                  <a:lnTo>
                    <a:pt x="81" y="6"/>
                  </a:lnTo>
                  <a:lnTo>
                    <a:pt x="66" y="36"/>
                  </a:lnTo>
                  <a:lnTo>
                    <a:pt x="51" y="67"/>
                  </a:lnTo>
                  <a:lnTo>
                    <a:pt x="37" y="97"/>
                  </a:lnTo>
                  <a:lnTo>
                    <a:pt x="25" y="129"/>
                  </a:lnTo>
                  <a:lnTo>
                    <a:pt x="14" y="163"/>
                  </a:lnTo>
                  <a:lnTo>
                    <a:pt x="4" y="196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7D4A7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1" name="Freeform 1388"/>
            <p:cNvSpPr>
              <a:spLocks/>
            </p:cNvSpPr>
            <p:nvPr/>
          </p:nvSpPr>
          <p:spPr bwMode="auto">
            <a:xfrm>
              <a:off x="4278" y="3676"/>
              <a:ext cx="229" cy="385"/>
            </a:xfrm>
            <a:custGeom>
              <a:avLst/>
              <a:gdLst>
                <a:gd name="T0" fmla="*/ 0 w 685"/>
                <a:gd name="T1" fmla="*/ 0 h 1155"/>
                <a:gd name="T2" fmla="*/ 0 w 685"/>
                <a:gd name="T3" fmla="*/ 0 h 1155"/>
                <a:gd name="T4" fmla="*/ 0 w 685"/>
                <a:gd name="T5" fmla="*/ 0 h 1155"/>
                <a:gd name="T6" fmla="*/ 0 w 685"/>
                <a:gd name="T7" fmla="*/ 0 h 1155"/>
                <a:gd name="T8" fmla="*/ 0 w 685"/>
                <a:gd name="T9" fmla="*/ 0 h 1155"/>
                <a:gd name="T10" fmla="*/ 0 w 685"/>
                <a:gd name="T11" fmla="*/ 0 h 1155"/>
                <a:gd name="T12" fmla="*/ 0 w 685"/>
                <a:gd name="T13" fmla="*/ 0 h 1155"/>
                <a:gd name="T14" fmla="*/ 0 w 685"/>
                <a:gd name="T15" fmla="*/ 0 h 1155"/>
                <a:gd name="T16" fmla="*/ 0 w 685"/>
                <a:gd name="T17" fmla="*/ 0 h 1155"/>
                <a:gd name="T18" fmla="*/ 0 w 685"/>
                <a:gd name="T19" fmla="*/ 0 h 1155"/>
                <a:gd name="T20" fmla="*/ 0 w 685"/>
                <a:gd name="T21" fmla="*/ 0 h 1155"/>
                <a:gd name="T22" fmla="*/ 0 w 685"/>
                <a:gd name="T23" fmla="*/ 0 h 1155"/>
                <a:gd name="T24" fmla="*/ 0 w 685"/>
                <a:gd name="T25" fmla="*/ 0 h 1155"/>
                <a:gd name="T26" fmla="*/ 0 w 685"/>
                <a:gd name="T27" fmla="*/ 0 h 1155"/>
                <a:gd name="T28" fmla="*/ 0 w 685"/>
                <a:gd name="T29" fmla="*/ 0 h 1155"/>
                <a:gd name="T30" fmla="*/ 0 w 685"/>
                <a:gd name="T31" fmla="*/ 0 h 1155"/>
                <a:gd name="T32" fmla="*/ 0 w 685"/>
                <a:gd name="T33" fmla="*/ 0 h 1155"/>
                <a:gd name="T34" fmla="*/ 0 w 685"/>
                <a:gd name="T35" fmla="*/ 0 h 1155"/>
                <a:gd name="T36" fmla="*/ 0 w 685"/>
                <a:gd name="T37" fmla="*/ 0 h 1155"/>
                <a:gd name="T38" fmla="*/ 0 w 685"/>
                <a:gd name="T39" fmla="*/ 0 h 1155"/>
                <a:gd name="T40" fmla="*/ 0 w 685"/>
                <a:gd name="T41" fmla="*/ 0 h 1155"/>
                <a:gd name="T42" fmla="*/ 0 w 685"/>
                <a:gd name="T43" fmla="*/ 0 h 1155"/>
                <a:gd name="T44" fmla="*/ 0 w 685"/>
                <a:gd name="T45" fmla="*/ 0 h 1155"/>
                <a:gd name="T46" fmla="*/ 0 w 685"/>
                <a:gd name="T47" fmla="*/ 0 h 1155"/>
                <a:gd name="T48" fmla="*/ 0 w 685"/>
                <a:gd name="T49" fmla="*/ 0 h 1155"/>
                <a:gd name="T50" fmla="*/ 0 w 685"/>
                <a:gd name="T51" fmla="*/ 0 h 1155"/>
                <a:gd name="T52" fmla="*/ 0 w 685"/>
                <a:gd name="T53" fmla="*/ 0 h 1155"/>
                <a:gd name="T54" fmla="*/ 0 w 685"/>
                <a:gd name="T55" fmla="*/ 0 h 1155"/>
                <a:gd name="T56" fmla="*/ 0 w 685"/>
                <a:gd name="T57" fmla="*/ 0 h 1155"/>
                <a:gd name="T58" fmla="*/ 0 w 685"/>
                <a:gd name="T59" fmla="*/ 0 h 1155"/>
                <a:gd name="T60" fmla="*/ 0 w 685"/>
                <a:gd name="T61" fmla="*/ 0 h 1155"/>
                <a:gd name="T62" fmla="*/ 0 w 685"/>
                <a:gd name="T63" fmla="*/ 0 h 1155"/>
                <a:gd name="T64" fmla="*/ 0 w 685"/>
                <a:gd name="T65" fmla="*/ 0 h 1155"/>
                <a:gd name="T66" fmla="*/ 0 w 685"/>
                <a:gd name="T67" fmla="*/ 0 h 1155"/>
                <a:gd name="T68" fmla="*/ 0 w 685"/>
                <a:gd name="T69" fmla="*/ 0 h 1155"/>
                <a:gd name="T70" fmla="*/ 0 w 685"/>
                <a:gd name="T71" fmla="*/ 0 h 1155"/>
                <a:gd name="T72" fmla="*/ 0 w 685"/>
                <a:gd name="T73" fmla="*/ 0 h 1155"/>
                <a:gd name="T74" fmla="*/ 0 w 685"/>
                <a:gd name="T75" fmla="*/ 0 h 1155"/>
                <a:gd name="T76" fmla="*/ 0 w 685"/>
                <a:gd name="T77" fmla="*/ 0 h 1155"/>
                <a:gd name="T78" fmla="*/ 0 w 685"/>
                <a:gd name="T79" fmla="*/ 0 h 1155"/>
                <a:gd name="T80" fmla="*/ 0 w 685"/>
                <a:gd name="T81" fmla="*/ 0 h 1155"/>
                <a:gd name="T82" fmla="*/ 0 w 685"/>
                <a:gd name="T83" fmla="*/ 0 h 1155"/>
                <a:gd name="T84" fmla="*/ 0 w 685"/>
                <a:gd name="T85" fmla="*/ 0 h 1155"/>
                <a:gd name="T86" fmla="*/ 0 w 685"/>
                <a:gd name="T87" fmla="*/ 0 h 1155"/>
                <a:gd name="T88" fmla="*/ 0 w 685"/>
                <a:gd name="T89" fmla="*/ 0 h 1155"/>
                <a:gd name="T90" fmla="*/ 0 w 685"/>
                <a:gd name="T91" fmla="*/ 0 h 1155"/>
                <a:gd name="T92" fmla="*/ 0 w 685"/>
                <a:gd name="T93" fmla="*/ 0 h 1155"/>
                <a:gd name="T94" fmla="*/ 0 w 685"/>
                <a:gd name="T95" fmla="*/ 0 h 1155"/>
                <a:gd name="T96" fmla="*/ 0 w 685"/>
                <a:gd name="T97" fmla="*/ 0 h 1155"/>
                <a:gd name="T98" fmla="*/ 0 w 685"/>
                <a:gd name="T99" fmla="*/ 0 h 1155"/>
                <a:gd name="T100" fmla="*/ 0 w 685"/>
                <a:gd name="T101" fmla="*/ 0 h 1155"/>
                <a:gd name="T102" fmla="*/ 0 w 685"/>
                <a:gd name="T103" fmla="*/ 0 h 1155"/>
                <a:gd name="T104" fmla="*/ 0 w 685"/>
                <a:gd name="T105" fmla="*/ 0 h 1155"/>
                <a:gd name="T106" fmla="*/ 0 w 685"/>
                <a:gd name="T107" fmla="*/ 0 h 1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5"/>
                <a:gd name="T163" fmla="*/ 0 h 1155"/>
                <a:gd name="T164" fmla="*/ 685 w 685"/>
                <a:gd name="T165" fmla="*/ 1155 h 1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5" h="1155">
                  <a:moveTo>
                    <a:pt x="12" y="173"/>
                  </a:moveTo>
                  <a:lnTo>
                    <a:pt x="7" y="209"/>
                  </a:lnTo>
                  <a:lnTo>
                    <a:pt x="3" y="247"/>
                  </a:lnTo>
                  <a:lnTo>
                    <a:pt x="1" y="284"/>
                  </a:lnTo>
                  <a:lnTo>
                    <a:pt x="0" y="322"/>
                  </a:lnTo>
                  <a:lnTo>
                    <a:pt x="0" y="351"/>
                  </a:lnTo>
                  <a:lnTo>
                    <a:pt x="2" y="380"/>
                  </a:lnTo>
                  <a:lnTo>
                    <a:pt x="4" y="410"/>
                  </a:lnTo>
                  <a:lnTo>
                    <a:pt x="7" y="438"/>
                  </a:lnTo>
                  <a:lnTo>
                    <a:pt x="11" y="467"/>
                  </a:lnTo>
                  <a:lnTo>
                    <a:pt x="16" y="495"/>
                  </a:lnTo>
                  <a:lnTo>
                    <a:pt x="22" y="523"/>
                  </a:lnTo>
                  <a:lnTo>
                    <a:pt x="28" y="551"/>
                  </a:lnTo>
                  <a:lnTo>
                    <a:pt x="37" y="557"/>
                  </a:lnTo>
                  <a:lnTo>
                    <a:pt x="45" y="566"/>
                  </a:lnTo>
                  <a:lnTo>
                    <a:pt x="50" y="577"/>
                  </a:lnTo>
                  <a:lnTo>
                    <a:pt x="55" y="589"/>
                  </a:lnTo>
                  <a:lnTo>
                    <a:pt x="58" y="601"/>
                  </a:lnTo>
                  <a:lnTo>
                    <a:pt x="58" y="613"/>
                  </a:lnTo>
                  <a:lnTo>
                    <a:pt x="53" y="627"/>
                  </a:lnTo>
                  <a:lnTo>
                    <a:pt x="53" y="630"/>
                  </a:lnTo>
                  <a:lnTo>
                    <a:pt x="61" y="651"/>
                  </a:lnTo>
                  <a:lnTo>
                    <a:pt x="70" y="672"/>
                  </a:lnTo>
                  <a:lnTo>
                    <a:pt x="78" y="692"/>
                  </a:lnTo>
                  <a:lnTo>
                    <a:pt x="87" y="713"/>
                  </a:lnTo>
                  <a:lnTo>
                    <a:pt x="97" y="732"/>
                  </a:lnTo>
                  <a:lnTo>
                    <a:pt x="107" y="752"/>
                  </a:lnTo>
                  <a:lnTo>
                    <a:pt x="118" y="771"/>
                  </a:lnTo>
                  <a:lnTo>
                    <a:pt x="129" y="789"/>
                  </a:lnTo>
                  <a:lnTo>
                    <a:pt x="141" y="809"/>
                  </a:lnTo>
                  <a:lnTo>
                    <a:pt x="153" y="827"/>
                  </a:lnTo>
                  <a:lnTo>
                    <a:pt x="165" y="845"/>
                  </a:lnTo>
                  <a:lnTo>
                    <a:pt x="178" y="863"/>
                  </a:lnTo>
                  <a:lnTo>
                    <a:pt x="191" y="881"/>
                  </a:lnTo>
                  <a:lnTo>
                    <a:pt x="204" y="898"/>
                  </a:lnTo>
                  <a:lnTo>
                    <a:pt x="218" y="915"/>
                  </a:lnTo>
                  <a:lnTo>
                    <a:pt x="233" y="931"/>
                  </a:lnTo>
                  <a:lnTo>
                    <a:pt x="248" y="947"/>
                  </a:lnTo>
                  <a:lnTo>
                    <a:pt x="263" y="963"/>
                  </a:lnTo>
                  <a:lnTo>
                    <a:pt x="279" y="979"/>
                  </a:lnTo>
                  <a:lnTo>
                    <a:pt x="294" y="993"/>
                  </a:lnTo>
                  <a:lnTo>
                    <a:pt x="311" y="1008"/>
                  </a:lnTo>
                  <a:lnTo>
                    <a:pt x="328" y="1022"/>
                  </a:lnTo>
                  <a:lnTo>
                    <a:pt x="345" y="1036"/>
                  </a:lnTo>
                  <a:lnTo>
                    <a:pt x="362" y="1050"/>
                  </a:lnTo>
                  <a:lnTo>
                    <a:pt x="379" y="1063"/>
                  </a:lnTo>
                  <a:lnTo>
                    <a:pt x="398" y="1075"/>
                  </a:lnTo>
                  <a:lnTo>
                    <a:pt x="416" y="1087"/>
                  </a:lnTo>
                  <a:lnTo>
                    <a:pt x="434" y="1099"/>
                  </a:lnTo>
                  <a:lnTo>
                    <a:pt x="453" y="1110"/>
                  </a:lnTo>
                  <a:lnTo>
                    <a:pt x="473" y="1121"/>
                  </a:lnTo>
                  <a:lnTo>
                    <a:pt x="492" y="1132"/>
                  </a:lnTo>
                  <a:lnTo>
                    <a:pt x="512" y="1142"/>
                  </a:lnTo>
                  <a:lnTo>
                    <a:pt x="534" y="1146"/>
                  </a:lnTo>
                  <a:lnTo>
                    <a:pt x="561" y="1150"/>
                  </a:lnTo>
                  <a:lnTo>
                    <a:pt x="586" y="1154"/>
                  </a:lnTo>
                  <a:lnTo>
                    <a:pt x="612" y="1154"/>
                  </a:lnTo>
                  <a:lnTo>
                    <a:pt x="639" y="1155"/>
                  </a:lnTo>
                  <a:lnTo>
                    <a:pt x="675" y="1154"/>
                  </a:lnTo>
                  <a:lnTo>
                    <a:pt x="685" y="1153"/>
                  </a:lnTo>
                  <a:lnTo>
                    <a:pt x="651" y="1143"/>
                  </a:lnTo>
                  <a:lnTo>
                    <a:pt x="617" y="1132"/>
                  </a:lnTo>
                  <a:lnTo>
                    <a:pt x="585" y="1118"/>
                  </a:lnTo>
                  <a:lnTo>
                    <a:pt x="553" y="1105"/>
                  </a:lnTo>
                  <a:lnTo>
                    <a:pt x="521" y="1090"/>
                  </a:lnTo>
                  <a:lnTo>
                    <a:pt x="491" y="1073"/>
                  </a:lnTo>
                  <a:lnTo>
                    <a:pt x="460" y="1056"/>
                  </a:lnTo>
                  <a:lnTo>
                    <a:pt x="432" y="1036"/>
                  </a:lnTo>
                  <a:lnTo>
                    <a:pt x="404" y="1017"/>
                  </a:lnTo>
                  <a:lnTo>
                    <a:pt x="375" y="996"/>
                  </a:lnTo>
                  <a:lnTo>
                    <a:pt x="349" y="974"/>
                  </a:lnTo>
                  <a:lnTo>
                    <a:pt x="324" y="951"/>
                  </a:lnTo>
                  <a:lnTo>
                    <a:pt x="298" y="927"/>
                  </a:lnTo>
                  <a:lnTo>
                    <a:pt x="275" y="902"/>
                  </a:lnTo>
                  <a:lnTo>
                    <a:pt x="252" y="875"/>
                  </a:lnTo>
                  <a:lnTo>
                    <a:pt x="231" y="849"/>
                  </a:lnTo>
                  <a:lnTo>
                    <a:pt x="210" y="821"/>
                  </a:lnTo>
                  <a:lnTo>
                    <a:pt x="190" y="792"/>
                  </a:lnTo>
                  <a:lnTo>
                    <a:pt x="172" y="763"/>
                  </a:lnTo>
                  <a:lnTo>
                    <a:pt x="155" y="733"/>
                  </a:lnTo>
                  <a:lnTo>
                    <a:pt x="139" y="702"/>
                  </a:lnTo>
                  <a:lnTo>
                    <a:pt x="124" y="671"/>
                  </a:lnTo>
                  <a:lnTo>
                    <a:pt x="110" y="639"/>
                  </a:lnTo>
                  <a:lnTo>
                    <a:pt x="98" y="605"/>
                  </a:lnTo>
                  <a:lnTo>
                    <a:pt x="87" y="572"/>
                  </a:lnTo>
                  <a:lnTo>
                    <a:pt x="78" y="537"/>
                  </a:lnTo>
                  <a:lnTo>
                    <a:pt x="70" y="503"/>
                  </a:lnTo>
                  <a:lnTo>
                    <a:pt x="63" y="468"/>
                  </a:lnTo>
                  <a:lnTo>
                    <a:pt x="58" y="432"/>
                  </a:lnTo>
                  <a:lnTo>
                    <a:pt x="53" y="396"/>
                  </a:lnTo>
                  <a:lnTo>
                    <a:pt x="51" y="359"/>
                  </a:lnTo>
                  <a:lnTo>
                    <a:pt x="50" y="322"/>
                  </a:lnTo>
                  <a:lnTo>
                    <a:pt x="50" y="301"/>
                  </a:lnTo>
                  <a:lnTo>
                    <a:pt x="51" y="279"/>
                  </a:lnTo>
                  <a:lnTo>
                    <a:pt x="52" y="258"/>
                  </a:lnTo>
                  <a:lnTo>
                    <a:pt x="54" y="238"/>
                  </a:lnTo>
                  <a:lnTo>
                    <a:pt x="60" y="196"/>
                  </a:lnTo>
                  <a:lnTo>
                    <a:pt x="67" y="155"/>
                  </a:lnTo>
                  <a:lnTo>
                    <a:pt x="76" y="115"/>
                  </a:lnTo>
                  <a:lnTo>
                    <a:pt x="86" y="76"/>
                  </a:lnTo>
                  <a:lnTo>
                    <a:pt x="98" y="37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92" y="27"/>
                  </a:lnTo>
                  <a:lnTo>
                    <a:pt x="74" y="56"/>
                  </a:lnTo>
                  <a:lnTo>
                    <a:pt x="55" y="83"/>
                  </a:lnTo>
                  <a:lnTo>
                    <a:pt x="40" y="113"/>
                  </a:lnTo>
                  <a:lnTo>
                    <a:pt x="25" y="144"/>
                  </a:lnTo>
                  <a:lnTo>
                    <a:pt x="12" y="173"/>
                  </a:lnTo>
                  <a:close/>
                </a:path>
              </a:pathLst>
            </a:custGeom>
            <a:solidFill>
              <a:srgbClr val="7E4975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2" name="Freeform 1389"/>
            <p:cNvSpPr>
              <a:spLocks/>
            </p:cNvSpPr>
            <p:nvPr/>
          </p:nvSpPr>
          <p:spPr bwMode="auto">
            <a:xfrm>
              <a:off x="4287" y="3656"/>
              <a:ext cx="245" cy="405"/>
            </a:xfrm>
            <a:custGeom>
              <a:avLst/>
              <a:gdLst>
                <a:gd name="T0" fmla="*/ 0 w 735"/>
                <a:gd name="T1" fmla="*/ 0 h 1217"/>
                <a:gd name="T2" fmla="*/ 0 w 735"/>
                <a:gd name="T3" fmla="*/ 0 h 1217"/>
                <a:gd name="T4" fmla="*/ 0 w 735"/>
                <a:gd name="T5" fmla="*/ 0 h 1217"/>
                <a:gd name="T6" fmla="*/ 0 w 735"/>
                <a:gd name="T7" fmla="*/ 0 h 1217"/>
                <a:gd name="T8" fmla="*/ 0 w 735"/>
                <a:gd name="T9" fmla="*/ 0 h 1217"/>
                <a:gd name="T10" fmla="*/ 0 w 735"/>
                <a:gd name="T11" fmla="*/ 0 h 1217"/>
                <a:gd name="T12" fmla="*/ 0 w 735"/>
                <a:gd name="T13" fmla="*/ 0 h 1217"/>
                <a:gd name="T14" fmla="*/ 0 w 735"/>
                <a:gd name="T15" fmla="*/ 0 h 1217"/>
                <a:gd name="T16" fmla="*/ 0 w 735"/>
                <a:gd name="T17" fmla="*/ 0 h 1217"/>
                <a:gd name="T18" fmla="*/ 0 w 735"/>
                <a:gd name="T19" fmla="*/ 0 h 1217"/>
                <a:gd name="T20" fmla="*/ 0 w 735"/>
                <a:gd name="T21" fmla="*/ 0 h 1217"/>
                <a:gd name="T22" fmla="*/ 0 w 735"/>
                <a:gd name="T23" fmla="*/ 0 h 1217"/>
                <a:gd name="T24" fmla="*/ 0 w 735"/>
                <a:gd name="T25" fmla="*/ 0 h 1217"/>
                <a:gd name="T26" fmla="*/ 0 w 735"/>
                <a:gd name="T27" fmla="*/ 0 h 1217"/>
                <a:gd name="T28" fmla="*/ 0 w 735"/>
                <a:gd name="T29" fmla="*/ 0 h 1217"/>
                <a:gd name="T30" fmla="*/ 0 w 735"/>
                <a:gd name="T31" fmla="*/ 0 h 1217"/>
                <a:gd name="T32" fmla="*/ 0 w 735"/>
                <a:gd name="T33" fmla="*/ 0 h 1217"/>
                <a:gd name="T34" fmla="*/ 0 w 735"/>
                <a:gd name="T35" fmla="*/ 0 h 1217"/>
                <a:gd name="T36" fmla="*/ 0 w 735"/>
                <a:gd name="T37" fmla="*/ 0 h 1217"/>
                <a:gd name="T38" fmla="*/ 0 w 735"/>
                <a:gd name="T39" fmla="*/ 0 h 1217"/>
                <a:gd name="T40" fmla="*/ 0 w 735"/>
                <a:gd name="T41" fmla="*/ 0 h 1217"/>
                <a:gd name="T42" fmla="*/ 0 w 735"/>
                <a:gd name="T43" fmla="*/ 0 h 1217"/>
                <a:gd name="T44" fmla="*/ 0 w 735"/>
                <a:gd name="T45" fmla="*/ 0 h 1217"/>
                <a:gd name="T46" fmla="*/ 0 w 735"/>
                <a:gd name="T47" fmla="*/ 0 h 1217"/>
                <a:gd name="T48" fmla="*/ 0 w 735"/>
                <a:gd name="T49" fmla="*/ 0 h 1217"/>
                <a:gd name="T50" fmla="*/ 0 w 735"/>
                <a:gd name="T51" fmla="*/ 0 h 1217"/>
                <a:gd name="T52" fmla="*/ 0 w 735"/>
                <a:gd name="T53" fmla="*/ 0 h 1217"/>
                <a:gd name="T54" fmla="*/ 0 w 735"/>
                <a:gd name="T55" fmla="*/ 0 h 1217"/>
                <a:gd name="T56" fmla="*/ 0 w 735"/>
                <a:gd name="T57" fmla="*/ 0 h 1217"/>
                <a:gd name="T58" fmla="*/ 0 w 735"/>
                <a:gd name="T59" fmla="*/ 0 h 1217"/>
                <a:gd name="T60" fmla="*/ 0 w 735"/>
                <a:gd name="T61" fmla="*/ 0 h 1217"/>
                <a:gd name="T62" fmla="*/ 0 w 735"/>
                <a:gd name="T63" fmla="*/ 0 h 1217"/>
                <a:gd name="T64" fmla="*/ 0 w 735"/>
                <a:gd name="T65" fmla="*/ 0 h 1217"/>
                <a:gd name="T66" fmla="*/ 0 w 735"/>
                <a:gd name="T67" fmla="*/ 0 h 1217"/>
                <a:gd name="T68" fmla="*/ 0 w 735"/>
                <a:gd name="T69" fmla="*/ 0 h 1217"/>
                <a:gd name="T70" fmla="*/ 0 w 735"/>
                <a:gd name="T71" fmla="*/ 0 h 1217"/>
                <a:gd name="T72" fmla="*/ 0 w 735"/>
                <a:gd name="T73" fmla="*/ 0 h 1217"/>
                <a:gd name="T74" fmla="*/ 0 w 735"/>
                <a:gd name="T75" fmla="*/ 0 h 1217"/>
                <a:gd name="T76" fmla="*/ 0 w 735"/>
                <a:gd name="T77" fmla="*/ 0 h 1217"/>
                <a:gd name="T78" fmla="*/ 0 w 735"/>
                <a:gd name="T79" fmla="*/ 0 h 1217"/>
                <a:gd name="T80" fmla="*/ 0 w 735"/>
                <a:gd name="T81" fmla="*/ 0 h 1217"/>
                <a:gd name="T82" fmla="*/ 0 w 735"/>
                <a:gd name="T83" fmla="*/ 0 h 1217"/>
                <a:gd name="T84" fmla="*/ 0 w 735"/>
                <a:gd name="T85" fmla="*/ 0 h 1217"/>
                <a:gd name="T86" fmla="*/ 0 w 735"/>
                <a:gd name="T87" fmla="*/ 0 h 1217"/>
                <a:gd name="T88" fmla="*/ 0 w 735"/>
                <a:gd name="T89" fmla="*/ 0 h 1217"/>
                <a:gd name="T90" fmla="*/ 0 w 735"/>
                <a:gd name="T91" fmla="*/ 0 h 1217"/>
                <a:gd name="T92" fmla="*/ 0 w 735"/>
                <a:gd name="T93" fmla="*/ 0 h 1217"/>
                <a:gd name="T94" fmla="*/ 0 w 735"/>
                <a:gd name="T95" fmla="*/ 0 h 1217"/>
                <a:gd name="T96" fmla="*/ 0 w 735"/>
                <a:gd name="T97" fmla="*/ 0 h 1217"/>
                <a:gd name="T98" fmla="*/ 0 w 735"/>
                <a:gd name="T99" fmla="*/ 0 h 12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35"/>
                <a:gd name="T151" fmla="*/ 0 h 1217"/>
                <a:gd name="T152" fmla="*/ 735 w 735"/>
                <a:gd name="T153" fmla="*/ 1217 h 12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35" h="1217">
                  <a:moveTo>
                    <a:pt x="35" y="139"/>
                  </a:moveTo>
                  <a:lnTo>
                    <a:pt x="26" y="168"/>
                  </a:lnTo>
                  <a:lnTo>
                    <a:pt x="19" y="198"/>
                  </a:lnTo>
                  <a:lnTo>
                    <a:pt x="13" y="228"/>
                  </a:lnTo>
                  <a:lnTo>
                    <a:pt x="9" y="258"/>
                  </a:lnTo>
                  <a:lnTo>
                    <a:pt x="5" y="290"/>
                  </a:lnTo>
                  <a:lnTo>
                    <a:pt x="2" y="320"/>
                  </a:lnTo>
                  <a:lnTo>
                    <a:pt x="0" y="352"/>
                  </a:lnTo>
                  <a:lnTo>
                    <a:pt x="0" y="384"/>
                  </a:lnTo>
                  <a:lnTo>
                    <a:pt x="1" y="419"/>
                  </a:lnTo>
                  <a:lnTo>
                    <a:pt x="3" y="455"/>
                  </a:lnTo>
                  <a:lnTo>
                    <a:pt x="6" y="489"/>
                  </a:lnTo>
                  <a:lnTo>
                    <a:pt x="11" y="523"/>
                  </a:lnTo>
                  <a:lnTo>
                    <a:pt x="17" y="558"/>
                  </a:lnTo>
                  <a:lnTo>
                    <a:pt x="24" y="591"/>
                  </a:lnTo>
                  <a:lnTo>
                    <a:pt x="34" y="625"/>
                  </a:lnTo>
                  <a:lnTo>
                    <a:pt x="43" y="657"/>
                  </a:lnTo>
                  <a:lnTo>
                    <a:pt x="54" y="689"/>
                  </a:lnTo>
                  <a:lnTo>
                    <a:pt x="66" y="721"/>
                  </a:lnTo>
                  <a:lnTo>
                    <a:pt x="79" y="751"/>
                  </a:lnTo>
                  <a:lnTo>
                    <a:pt x="94" y="782"/>
                  </a:lnTo>
                  <a:lnTo>
                    <a:pt x="109" y="811"/>
                  </a:lnTo>
                  <a:lnTo>
                    <a:pt x="127" y="840"/>
                  </a:lnTo>
                  <a:lnTo>
                    <a:pt x="144" y="869"/>
                  </a:lnTo>
                  <a:lnTo>
                    <a:pt x="163" y="896"/>
                  </a:lnTo>
                  <a:lnTo>
                    <a:pt x="182" y="922"/>
                  </a:lnTo>
                  <a:lnTo>
                    <a:pt x="203" y="949"/>
                  </a:lnTo>
                  <a:lnTo>
                    <a:pt x="225" y="974"/>
                  </a:lnTo>
                  <a:lnTo>
                    <a:pt x="247" y="998"/>
                  </a:lnTo>
                  <a:lnTo>
                    <a:pt x="270" y="1021"/>
                  </a:lnTo>
                  <a:lnTo>
                    <a:pt x="295" y="1044"/>
                  </a:lnTo>
                  <a:lnTo>
                    <a:pt x="320" y="1066"/>
                  </a:lnTo>
                  <a:lnTo>
                    <a:pt x="345" y="1086"/>
                  </a:lnTo>
                  <a:lnTo>
                    <a:pt x="373" y="1107"/>
                  </a:lnTo>
                  <a:lnTo>
                    <a:pt x="400" y="1125"/>
                  </a:lnTo>
                  <a:lnTo>
                    <a:pt x="428" y="1143"/>
                  </a:lnTo>
                  <a:lnTo>
                    <a:pt x="457" y="1159"/>
                  </a:lnTo>
                  <a:lnTo>
                    <a:pt x="486" y="1175"/>
                  </a:lnTo>
                  <a:lnTo>
                    <a:pt x="516" y="1190"/>
                  </a:lnTo>
                  <a:lnTo>
                    <a:pt x="548" y="1203"/>
                  </a:lnTo>
                  <a:lnTo>
                    <a:pt x="579" y="1216"/>
                  </a:lnTo>
                  <a:lnTo>
                    <a:pt x="587" y="1216"/>
                  </a:lnTo>
                  <a:lnTo>
                    <a:pt x="614" y="1217"/>
                  </a:lnTo>
                  <a:lnTo>
                    <a:pt x="650" y="1216"/>
                  </a:lnTo>
                  <a:lnTo>
                    <a:pt x="684" y="1214"/>
                  </a:lnTo>
                  <a:lnTo>
                    <a:pt x="717" y="1209"/>
                  </a:lnTo>
                  <a:lnTo>
                    <a:pt x="735" y="1206"/>
                  </a:lnTo>
                  <a:lnTo>
                    <a:pt x="699" y="1199"/>
                  </a:lnTo>
                  <a:lnTo>
                    <a:pt x="663" y="1190"/>
                  </a:lnTo>
                  <a:lnTo>
                    <a:pt x="628" y="1178"/>
                  </a:lnTo>
                  <a:lnTo>
                    <a:pt x="593" y="1167"/>
                  </a:lnTo>
                  <a:lnTo>
                    <a:pt x="560" y="1153"/>
                  </a:lnTo>
                  <a:lnTo>
                    <a:pt x="528" y="1139"/>
                  </a:lnTo>
                  <a:lnTo>
                    <a:pt x="495" y="1123"/>
                  </a:lnTo>
                  <a:lnTo>
                    <a:pt x="464" y="1104"/>
                  </a:lnTo>
                  <a:lnTo>
                    <a:pt x="433" y="1086"/>
                  </a:lnTo>
                  <a:lnTo>
                    <a:pt x="404" y="1066"/>
                  </a:lnTo>
                  <a:lnTo>
                    <a:pt x="375" y="1045"/>
                  </a:lnTo>
                  <a:lnTo>
                    <a:pt x="347" y="1022"/>
                  </a:lnTo>
                  <a:lnTo>
                    <a:pt x="321" y="999"/>
                  </a:lnTo>
                  <a:lnTo>
                    <a:pt x="295" y="974"/>
                  </a:lnTo>
                  <a:lnTo>
                    <a:pt x="270" y="949"/>
                  </a:lnTo>
                  <a:lnTo>
                    <a:pt x="247" y="921"/>
                  </a:lnTo>
                  <a:lnTo>
                    <a:pt x="225" y="894"/>
                  </a:lnTo>
                  <a:lnTo>
                    <a:pt x="204" y="866"/>
                  </a:lnTo>
                  <a:lnTo>
                    <a:pt x="183" y="835"/>
                  </a:lnTo>
                  <a:lnTo>
                    <a:pt x="164" y="805"/>
                  </a:lnTo>
                  <a:lnTo>
                    <a:pt x="147" y="773"/>
                  </a:lnTo>
                  <a:lnTo>
                    <a:pt x="131" y="742"/>
                  </a:lnTo>
                  <a:lnTo>
                    <a:pt x="117" y="709"/>
                  </a:lnTo>
                  <a:lnTo>
                    <a:pt x="102" y="675"/>
                  </a:lnTo>
                  <a:lnTo>
                    <a:pt x="91" y="641"/>
                  </a:lnTo>
                  <a:lnTo>
                    <a:pt x="80" y="605"/>
                  </a:lnTo>
                  <a:lnTo>
                    <a:pt x="71" y="570"/>
                  </a:lnTo>
                  <a:lnTo>
                    <a:pt x="64" y="534"/>
                  </a:lnTo>
                  <a:lnTo>
                    <a:pt x="58" y="497"/>
                  </a:lnTo>
                  <a:lnTo>
                    <a:pt x="54" y="460"/>
                  </a:lnTo>
                  <a:lnTo>
                    <a:pt x="52" y="422"/>
                  </a:lnTo>
                  <a:lnTo>
                    <a:pt x="51" y="384"/>
                  </a:lnTo>
                  <a:lnTo>
                    <a:pt x="51" y="357"/>
                  </a:lnTo>
                  <a:lnTo>
                    <a:pt x="52" y="332"/>
                  </a:lnTo>
                  <a:lnTo>
                    <a:pt x="54" y="307"/>
                  </a:lnTo>
                  <a:lnTo>
                    <a:pt x="57" y="282"/>
                  </a:lnTo>
                  <a:lnTo>
                    <a:pt x="60" y="256"/>
                  </a:lnTo>
                  <a:lnTo>
                    <a:pt x="65" y="232"/>
                  </a:lnTo>
                  <a:lnTo>
                    <a:pt x="69" y="208"/>
                  </a:lnTo>
                  <a:lnTo>
                    <a:pt x="75" y="183"/>
                  </a:lnTo>
                  <a:lnTo>
                    <a:pt x="81" y="159"/>
                  </a:lnTo>
                  <a:lnTo>
                    <a:pt x="88" y="135"/>
                  </a:lnTo>
                  <a:lnTo>
                    <a:pt x="96" y="111"/>
                  </a:lnTo>
                  <a:lnTo>
                    <a:pt x="104" y="89"/>
                  </a:lnTo>
                  <a:lnTo>
                    <a:pt x="114" y="66"/>
                  </a:lnTo>
                  <a:lnTo>
                    <a:pt x="123" y="44"/>
                  </a:lnTo>
                  <a:lnTo>
                    <a:pt x="133" y="21"/>
                  </a:lnTo>
                  <a:lnTo>
                    <a:pt x="144" y="0"/>
                  </a:lnTo>
                  <a:lnTo>
                    <a:pt x="132" y="11"/>
                  </a:lnTo>
                  <a:lnTo>
                    <a:pt x="110" y="38"/>
                  </a:lnTo>
                  <a:lnTo>
                    <a:pt x="87" y="62"/>
                  </a:lnTo>
                  <a:lnTo>
                    <a:pt x="67" y="89"/>
                  </a:lnTo>
                  <a:lnTo>
                    <a:pt x="49" y="118"/>
                  </a:lnTo>
                  <a:lnTo>
                    <a:pt x="35" y="139"/>
                  </a:lnTo>
                  <a:close/>
                </a:path>
              </a:pathLst>
            </a:custGeom>
            <a:solidFill>
              <a:srgbClr val="814975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3" name="Freeform 1390"/>
            <p:cNvSpPr>
              <a:spLocks/>
            </p:cNvSpPr>
            <p:nvPr/>
          </p:nvSpPr>
          <p:spPr bwMode="auto">
            <a:xfrm>
              <a:off x="4295" y="3639"/>
              <a:ext cx="259" cy="422"/>
            </a:xfrm>
            <a:custGeom>
              <a:avLst/>
              <a:gdLst>
                <a:gd name="T0" fmla="*/ 0 w 776"/>
                <a:gd name="T1" fmla="*/ 0 h 1265"/>
                <a:gd name="T2" fmla="*/ 0 w 776"/>
                <a:gd name="T3" fmla="*/ 0 h 1265"/>
                <a:gd name="T4" fmla="*/ 0 w 776"/>
                <a:gd name="T5" fmla="*/ 0 h 1265"/>
                <a:gd name="T6" fmla="*/ 0 w 776"/>
                <a:gd name="T7" fmla="*/ 0 h 1265"/>
                <a:gd name="T8" fmla="*/ 0 w 776"/>
                <a:gd name="T9" fmla="*/ 0 h 1265"/>
                <a:gd name="T10" fmla="*/ 0 w 776"/>
                <a:gd name="T11" fmla="*/ 0 h 1265"/>
                <a:gd name="T12" fmla="*/ 0 w 776"/>
                <a:gd name="T13" fmla="*/ 0 h 1265"/>
                <a:gd name="T14" fmla="*/ 0 w 776"/>
                <a:gd name="T15" fmla="*/ 0 h 1265"/>
                <a:gd name="T16" fmla="*/ 0 w 776"/>
                <a:gd name="T17" fmla="*/ 0 h 1265"/>
                <a:gd name="T18" fmla="*/ 0 w 776"/>
                <a:gd name="T19" fmla="*/ 0 h 1265"/>
                <a:gd name="T20" fmla="*/ 0 w 776"/>
                <a:gd name="T21" fmla="*/ 0 h 1265"/>
                <a:gd name="T22" fmla="*/ 0 w 776"/>
                <a:gd name="T23" fmla="*/ 0 h 1265"/>
                <a:gd name="T24" fmla="*/ 0 w 776"/>
                <a:gd name="T25" fmla="*/ 0 h 1265"/>
                <a:gd name="T26" fmla="*/ 0 w 776"/>
                <a:gd name="T27" fmla="*/ 0 h 1265"/>
                <a:gd name="T28" fmla="*/ 0 w 776"/>
                <a:gd name="T29" fmla="*/ 0 h 1265"/>
                <a:gd name="T30" fmla="*/ 0 w 776"/>
                <a:gd name="T31" fmla="*/ 0 h 1265"/>
                <a:gd name="T32" fmla="*/ 0 w 776"/>
                <a:gd name="T33" fmla="*/ 0 h 1265"/>
                <a:gd name="T34" fmla="*/ 0 w 776"/>
                <a:gd name="T35" fmla="*/ 0 h 1265"/>
                <a:gd name="T36" fmla="*/ 0 w 776"/>
                <a:gd name="T37" fmla="*/ 0 h 1265"/>
                <a:gd name="T38" fmla="*/ 0 w 776"/>
                <a:gd name="T39" fmla="*/ 0 h 1265"/>
                <a:gd name="T40" fmla="*/ 0 w 776"/>
                <a:gd name="T41" fmla="*/ 0 h 1265"/>
                <a:gd name="T42" fmla="*/ 0 w 776"/>
                <a:gd name="T43" fmla="*/ 0 h 1265"/>
                <a:gd name="T44" fmla="*/ 0 w 776"/>
                <a:gd name="T45" fmla="*/ 0 h 1265"/>
                <a:gd name="T46" fmla="*/ 0 w 776"/>
                <a:gd name="T47" fmla="*/ 0 h 1265"/>
                <a:gd name="T48" fmla="*/ 0 w 776"/>
                <a:gd name="T49" fmla="*/ 0 h 1265"/>
                <a:gd name="T50" fmla="*/ 0 w 776"/>
                <a:gd name="T51" fmla="*/ 0 h 1265"/>
                <a:gd name="T52" fmla="*/ 0 w 776"/>
                <a:gd name="T53" fmla="*/ 0 h 1265"/>
                <a:gd name="T54" fmla="*/ 0 w 776"/>
                <a:gd name="T55" fmla="*/ 0 h 1265"/>
                <a:gd name="T56" fmla="*/ 0 w 776"/>
                <a:gd name="T57" fmla="*/ 0 h 1265"/>
                <a:gd name="T58" fmla="*/ 0 w 776"/>
                <a:gd name="T59" fmla="*/ 0 h 1265"/>
                <a:gd name="T60" fmla="*/ 0 w 776"/>
                <a:gd name="T61" fmla="*/ 0 h 1265"/>
                <a:gd name="T62" fmla="*/ 0 w 776"/>
                <a:gd name="T63" fmla="*/ 0 h 1265"/>
                <a:gd name="T64" fmla="*/ 0 w 776"/>
                <a:gd name="T65" fmla="*/ 0 h 1265"/>
                <a:gd name="T66" fmla="*/ 0 w 776"/>
                <a:gd name="T67" fmla="*/ 0 h 1265"/>
                <a:gd name="T68" fmla="*/ 0 w 776"/>
                <a:gd name="T69" fmla="*/ 0 h 1265"/>
                <a:gd name="T70" fmla="*/ 0 w 776"/>
                <a:gd name="T71" fmla="*/ 0 h 1265"/>
                <a:gd name="T72" fmla="*/ 0 w 776"/>
                <a:gd name="T73" fmla="*/ 0 h 1265"/>
                <a:gd name="T74" fmla="*/ 0 w 776"/>
                <a:gd name="T75" fmla="*/ 0 h 1265"/>
                <a:gd name="T76" fmla="*/ 0 w 776"/>
                <a:gd name="T77" fmla="*/ 0 h 1265"/>
                <a:gd name="T78" fmla="*/ 0 w 776"/>
                <a:gd name="T79" fmla="*/ 0 h 1265"/>
                <a:gd name="T80" fmla="*/ 0 w 776"/>
                <a:gd name="T81" fmla="*/ 0 h 1265"/>
                <a:gd name="T82" fmla="*/ 0 w 776"/>
                <a:gd name="T83" fmla="*/ 0 h 1265"/>
                <a:gd name="T84" fmla="*/ 0 w 776"/>
                <a:gd name="T85" fmla="*/ 0 h 1265"/>
                <a:gd name="T86" fmla="*/ 0 w 776"/>
                <a:gd name="T87" fmla="*/ 0 h 1265"/>
                <a:gd name="T88" fmla="*/ 0 w 776"/>
                <a:gd name="T89" fmla="*/ 0 h 1265"/>
                <a:gd name="T90" fmla="*/ 0 w 776"/>
                <a:gd name="T91" fmla="*/ 0 h 1265"/>
                <a:gd name="T92" fmla="*/ 0 w 776"/>
                <a:gd name="T93" fmla="*/ 0 h 1265"/>
                <a:gd name="T94" fmla="*/ 0 w 776"/>
                <a:gd name="T95" fmla="*/ 0 h 1265"/>
                <a:gd name="T96" fmla="*/ 0 w 776"/>
                <a:gd name="T97" fmla="*/ 0 h 1265"/>
                <a:gd name="T98" fmla="*/ 0 w 776"/>
                <a:gd name="T99" fmla="*/ 0 h 12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76"/>
                <a:gd name="T151" fmla="*/ 0 h 1265"/>
                <a:gd name="T152" fmla="*/ 776 w 776"/>
                <a:gd name="T153" fmla="*/ 1265 h 126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76" h="1265">
                  <a:moveTo>
                    <a:pt x="63" y="112"/>
                  </a:moveTo>
                  <a:lnTo>
                    <a:pt x="48" y="149"/>
                  </a:lnTo>
                  <a:lnTo>
                    <a:pt x="36" y="188"/>
                  </a:lnTo>
                  <a:lnTo>
                    <a:pt x="26" y="227"/>
                  </a:lnTo>
                  <a:lnTo>
                    <a:pt x="17" y="267"/>
                  </a:lnTo>
                  <a:lnTo>
                    <a:pt x="10" y="308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1"/>
                  </a:lnTo>
                  <a:lnTo>
                    <a:pt x="0" y="413"/>
                  </a:lnTo>
                  <a:lnTo>
                    <a:pt x="0" y="434"/>
                  </a:lnTo>
                  <a:lnTo>
                    <a:pt x="1" y="471"/>
                  </a:lnTo>
                  <a:lnTo>
                    <a:pt x="3" y="508"/>
                  </a:lnTo>
                  <a:lnTo>
                    <a:pt x="8" y="544"/>
                  </a:lnTo>
                  <a:lnTo>
                    <a:pt x="13" y="580"/>
                  </a:lnTo>
                  <a:lnTo>
                    <a:pt x="20" y="615"/>
                  </a:lnTo>
                  <a:lnTo>
                    <a:pt x="28" y="649"/>
                  </a:lnTo>
                  <a:lnTo>
                    <a:pt x="37" y="684"/>
                  </a:lnTo>
                  <a:lnTo>
                    <a:pt x="48" y="717"/>
                  </a:lnTo>
                  <a:lnTo>
                    <a:pt x="60" y="751"/>
                  </a:lnTo>
                  <a:lnTo>
                    <a:pt x="74" y="783"/>
                  </a:lnTo>
                  <a:lnTo>
                    <a:pt x="89" y="814"/>
                  </a:lnTo>
                  <a:lnTo>
                    <a:pt x="105" y="845"/>
                  </a:lnTo>
                  <a:lnTo>
                    <a:pt x="122" y="875"/>
                  </a:lnTo>
                  <a:lnTo>
                    <a:pt x="140" y="904"/>
                  </a:lnTo>
                  <a:lnTo>
                    <a:pt x="160" y="933"/>
                  </a:lnTo>
                  <a:lnTo>
                    <a:pt x="181" y="961"/>
                  </a:lnTo>
                  <a:lnTo>
                    <a:pt x="202" y="987"/>
                  </a:lnTo>
                  <a:lnTo>
                    <a:pt x="225" y="1014"/>
                  </a:lnTo>
                  <a:lnTo>
                    <a:pt x="248" y="1039"/>
                  </a:lnTo>
                  <a:lnTo>
                    <a:pt x="274" y="1063"/>
                  </a:lnTo>
                  <a:lnTo>
                    <a:pt x="299" y="1086"/>
                  </a:lnTo>
                  <a:lnTo>
                    <a:pt x="325" y="1108"/>
                  </a:lnTo>
                  <a:lnTo>
                    <a:pt x="354" y="1129"/>
                  </a:lnTo>
                  <a:lnTo>
                    <a:pt x="382" y="1148"/>
                  </a:lnTo>
                  <a:lnTo>
                    <a:pt x="410" y="1168"/>
                  </a:lnTo>
                  <a:lnTo>
                    <a:pt x="441" y="1185"/>
                  </a:lnTo>
                  <a:lnTo>
                    <a:pt x="471" y="1202"/>
                  </a:lnTo>
                  <a:lnTo>
                    <a:pt x="503" y="1217"/>
                  </a:lnTo>
                  <a:lnTo>
                    <a:pt x="535" y="1230"/>
                  </a:lnTo>
                  <a:lnTo>
                    <a:pt x="567" y="1244"/>
                  </a:lnTo>
                  <a:lnTo>
                    <a:pt x="601" y="1255"/>
                  </a:lnTo>
                  <a:lnTo>
                    <a:pt x="635" y="1265"/>
                  </a:lnTo>
                  <a:lnTo>
                    <a:pt x="659" y="1264"/>
                  </a:lnTo>
                  <a:lnTo>
                    <a:pt x="692" y="1259"/>
                  </a:lnTo>
                  <a:lnTo>
                    <a:pt x="726" y="1253"/>
                  </a:lnTo>
                  <a:lnTo>
                    <a:pt x="760" y="1246"/>
                  </a:lnTo>
                  <a:lnTo>
                    <a:pt x="776" y="1240"/>
                  </a:lnTo>
                  <a:lnTo>
                    <a:pt x="739" y="1235"/>
                  </a:lnTo>
                  <a:lnTo>
                    <a:pt x="701" y="1228"/>
                  </a:lnTo>
                  <a:lnTo>
                    <a:pt x="665" y="1220"/>
                  </a:lnTo>
                  <a:lnTo>
                    <a:pt x="628" y="1210"/>
                  </a:lnTo>
                  <a:lnTo>
                    <a:pt x="593" y="1199"/>
                  </a:lnTo>
                  <a:lnTo>
                    <a:pt x="558" y="1186"/>
                  </a:lnTo>
                  <a:lnTo>
                    <a:pt x="524" y="1171"/>
                  </a:lnTo>
                  <a:lnTo>
                    <a:pt x="491" y="1154"/>
                  </a:lnTo>
                  <a:lnTo>
                    <a:pt x="459" y="1137"/>
                  </a:lnTo>
                  <a:lnTo>
                    <a:pt x="428" y="1118"/>
                  </a:lnTo>
                  <a:lnTo>
                    <a:pt x="397" y="1098"/>
                  </a:lnTo>
                  <a:lnTo>
                    <a:pt x="368" y="1077"/>
                  </a:lnTo>
                  <a:lnTo>
                    <a:pt x="340" y="1053"/>
                  </a:lnTo>
                  <a:lnTo>
                    <a:pt x="312" y="1030"/>
                  </a:lnTo>
                  <a:lnTo>
                    <a:pt x="286" y="1005"/>
                  </a:lnTo>
                  <a:lnTo>
                    <a:pt x="261" y="977"/>
                  </a:lnTo>
                  <a:lnTo>
                    <a:pt x="237" y="950"/>
                  </a:lnTo>
                  <a:lnTo>
                    <a:pt x="214" y="922"/>
                  </a:lnTo>
                  <a:lnTo>
                    <a:pt x="193" y="892"/>
                  </a:lnTo>
                  <a:lnTo>
                    <a:pt x="173" y="862"/>
                  </a:lnTo>
                  <a:lnTo>
                    <a:pt x="154" y="831"/>
                  </a:lnTo>
                  <a:lnTo>
                    <a:pt x="137" y="798"/>
                  </a:lnTo>
                  <a:lnTo>
                    <a:pt x="121" y="765"/>
                  </a:lnTo>
                  <a:lnTo>
                    <a:pt x="107" y="730"/>
                  </a:lnTo>
                  <a:lnTo>
                    <a:pt x="95" y="696"/>
                  </a:lnTo>
                  <a:lnTo>
                    <a:pt x="83" y="660"/>
                  </a:lnTo>
                  <a:lnTo>
                    <a:pt x="73" y="624"/>
                  </a:lnTo>
                  <a:lnTo>
                    <a:pt x="65" y="587"/>
                  </a:lnTo>
                  <a:lnTo>
                    <a:pt x="59" y="549"/>
                  </a:lnTo>
                  <a:lnTo>
                    <a:pt x="55" y="512"/>
                  </a:lnTo>
                  <a:lnTo>
                    <a:pt x="52" y="473"/>
                  </a:lnTo>
                  <a:lnTo>
                    <a:pt x="51" y="434"/>
                  </a:lnTo>
                  <a:lnTo>
                    <a:pt x="51" y="404"/>
                  </a:lnTo>
                  <a:lnTo>
                    <a:pt x="53" y="374"/>
                  </a:lnTo>
                  <a:lnTo>
                    <a:pt x="56" y="345"/>
                  </a:lnTo>
                  <a:lnTo>
                    <a:pt x="59" y="316"/>
                  </a:lnTo>
                  <a:lnTo>
                    <a:pt x="64" y="288"/>
                  </a:lnTo>
                  <a:lnTo>
                    <a:pt x="70" y="260"/>
                  </a:lnTo>
                  <a:lnTo>
                    <a:pt x="76" y="231"/>
                  </a:lnTo>
                  <a:lnTo>
                    <a:pt x="84" y="204"/>
                  </a:lnTo>
                  <a:lnTo>
                    <a:pt x="93" y="177"/>
                  </a:lnTo>
                  <a:lnTo>
                    <a:pt x="102" y="150"/>
                  </a:lnTo>
                  <a:lnTo>
                    <a:pt x="113" y="124"/>
                  </a:lnTo>
                  <a:lnTo>
                    <a:pt x="124" y="98"/>
                  </a:lnTo>
                  <a:lnTo>
                    <a:pt x="136" y="72"/>
                  </a:lnTo>
                  <a:lnTo>
                    <a:pt x="149" y="47"/>
                  </a:lnTo>
                  <a:lnTo>
                    <a:pt x="162" y="23"/>
                  </a:lnTo>
                  <a:lnTo>
                    <a:pt x="178" y="0"/>
                  </a:lnTo>
                  <a:lnTo>
                    <a:pt x="155" y="17"/>
                  </a:lnTo>
                  <a:lnTo>
                    <a:pt x="131" y="38"/>
                  </a:lnTo>
                  <a:lnTo>
                    <a:pt x="107" y="61"/>
                  </a:lnTo>
                  <a:lnTo>
                    <a:pt x="85" y="88"/>
                  </a:lnTo>
                  <a:lnTo>
                    <a:pt x="63" y="112"/>
                  </a:lnTo>
                  <a:close/>
                </a:path>
              </a:pathLst>
            </a:custGeom>
            <a:solidFill>
              <a:srgbClr val="844976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4" name="Freeform 1391"/>
            <p:cNvSpPr>
              <a:spLocks/>
            </p:cNvSpPr>
            <p:nvPr/>
          </p:nvSpPr>
          <p:spPr bwMode="auto">
            <a:xfrm>
              <a:off x="4304" y="3625"/>
              <a:ext cx="270" cy="433"/>
            </a:xfrm>
            <a:custGeom>
              <a:avLst/>
              <a:gdLst>
                <a:gd name="T0" fmla="*/ 0 w 812"/>
                <a:gd name="T1" fmla="*/ 0 h 1299"/>
                <a:gd name="T2" fmla="*/ 0 w 812"/>
                <a:gd name="T3" fmla="*/ 0 h 1299"/>
                <a:gd name="T4" fmla="*/ 0 w 812"/>
                <a:gd name="T5" fmla="*/ 0 h 1299"/>
                <a:gd name="T6" fmla="*/ 0 w 812"/>
                <a:gd name="T7" fmla="*/ 0 h 1299"/>
                <a:gd name="T8" fmla="*/ 0 w 812"/>
                <a:gd name="T9" fmla="*/ 0 h 1299"/>
                <a:gd name="T10" fmla="*/ 0 w 812"/>
                <a:gd name="T11" fmla="*/ 0 h 1299"/>
                <a:gd name="T12" fmla="*/ 0 w 812"/>
                <a:gd name="T13" fmla="*/ 0 h 1299"/>
                <a:gd name="T14" fmla="*/ 0 w 812"/>
                <a:gd name="T15" fmla="*/ 0 h 1299"/>
                <a:gd name="T16" fmla="*/ 0 w 812"/>
                <a:gd name="T17" fmla="*/ 0 h 1299"/>
                <a:gd name="T18" fmla="*/ 0 w 812"/>
                <a:gd name="T19" fmla="*/ 0 h 1299"/>
                <a:gd name="T20" fmla="*/ 0 w 812"/>
                <a:gd name="T21" fmla="*/ 0 h 1299"/>
                <a:gd name="T22" fmla="*/ 0 w 812"/>
                <a:gd name="T23" fmla="*/ 0 h 1299"/>
                <a:gd name="T24" fmla="*/ 0 w 812"/>
                <a:gd name="T25" fmla="*/ 0 h 1299"/>
                <a:gd name="T26" fmla="*/ 0 w 812"/>
                <a:gd name="T27" fmla="*/ 0 h 1299"/>
                <a:gd name="T28" fmla="*/ 0 w 812"/>
                <a:gd name="T29" fmla="*/ 0 h 1299"/>
                <a:gd name="T30" fmla="*/ 0 w 812"/>
                <a:gd name="T31" fmla="*/ 0 h 1299"/>
                <a:gd name="T32" fmla="*/ 0 w 812"/>
                <a:gd name="T33" fmla="*/ 0 h 1299"/>
                <a:gd name="T34" fmla="*/ 0 w 812"/>
                <a:gd name="T35" fmla="*/ 0 h 1299"/>
                <a:gd name="T36" fmla="*/ 0 w 812"/>
                <a:gd name="T37" fmla="*/ 0 h 1299"/>
                <a:gd name="T38" fmla="*/ 0 w 812"/>
                <a:gd name="T39" fmla="*/ 0 h 1299"/>
                <a:gd name="T40" fmla="*/ 0 w 812"/>
                <a:gd name="T41" fmla="*/ 0 h 1299"/>
                <a:gd name="T42" fmla="*/ 0 w 812"/>
                <a:gd name="T43" fmla="*/ 0 h 1299"/>
                <a:gd name="T44" fmla="*/ 0 w 812"/>
                <a:gd name="T45" fmla="*/ 0 h 1299"/>
                <a:gd name="T46" fmla="*/ 0 w 812"/>
                <a:gd name="T47" fmla="*/ 0 h 1299"/>
                <a:gd name="T48" fmla="*/ 0 w 812"/>
                <a:gd name="T49" fmla="*/ 0 h 1299"/>
                <a:gd name="T50" fmla="*/ 0 w 812"/>
                <a:gd name="T51" fmla="*/ 0 h 1299"/>
                <a:gd name="T52" fmla="*/ 0 w 812"/>
                <a:gd name="T53" fmla="*/ 0 h 1299"/>
                <a:gd name="T54" fmla="*/ 0 w 812"/>
                <a:gd name="T55" fmla="*/ 0 h 1299"/>
                <a:gd name="T56" fmla="*/ 0 w 812"/>
                <a:gd name="T57" fmla="*/ 0 h 1299"/>
                <a:gd name="T58" fmla="*/ 0 w 812"/>
                <a:gd name="T59" fmla="*/ 0 h 1299"/>
                <a:gd name="T60" fmla="*/ 0 w 812"/>
                <a:gd name="T61" fmla="*/ 0 h 1299"/>
                <a:gd name="T62" fmla="*/ 0 w 812"/>
                <a:gd name="T63" fmla="*/ 0 h 1299"/>
                <a:gd name="T64" fmla="*/ 0 w 812"/>
                <a:gd name="T65" fmla="*/ 0 h 1299"/>
                <a:gd name="T66" fmla="*/ 0 w 812"/>
                <a:gd name="T67" fmla="*/ 0 h 1299"/>
                <a:gd name="T68" fmla="*/ 0 w 812"/>
                <a:gd name="T69" fmla="*/ 0 h 1299"/>
                <a:gd name="T70" fmla="*/ 0 w 812"/>
                <a:gd name="T71" fmla="*/ 0 h 1299"/>
                <a:gd name="T72" fmla="*/ 0 w 812"/>
                <a:gd name="T73" fmla="*/ 0 h 1299"/>
                <a:gd name="T74" fmla="*/ 0 w 812"/>
                <a:gd name="T75" fmla="*/ 0 h 1299"/>
                <a:gd name="T76" fmla="*/ 0 w 812"/>
                <a:gd name="T77" fmla="*/ 0 h 1299"/>
                <a:gd name="T78" fmla="*/ 0 w 812"/>
                <a:gd name="T79" fmla="*/ 0 h 1299"/>
                <a:gd name="T80" fmla="*/ 0 w 812"/>
                <a:gd name="T81" fmla="*/ 0 h 1299"/>
                <a:gd name="T82" fmla="*/ 0 w 812"/>
                <a:gd name="T83" fmla="*/ 0 h 1299"/>
                <a:gd name="T84" fmla="*/ 0 w 812"/>
                <a:gd name="T85" fmla="*/ 0 h 1299"/>
                <a:gd name="T86" fmla="*/ 0 w 812"/>
                <a:gd name="T87" fmla="*/ 0 h 1299"/>
                <a:gd name="T88" fmla="*/ 0 w 812"/>
                <a:gd name="T89" fmla="*/ 0 h 1299"/>
                <a:gd name="T90" fmla="*/ 0 w 812"/>
                <a:gd name="T91" fmla="*/ 0 h 1299"/>
                <a:gd name="T92" fmla="*/ 0 w 812"/>
                <a:gd name="T93" fmla="*/ 0 h 1299"/>
                <a:gd name="T94" fmla="*/ 0 w 812"/>
                <a:gd name="T95" fmla="*/ 0 h 1299"/>
                <a:gd name="T96" fmla="*/ 0 w 812"/>
                <a:gd name="T97" fmla="*/ 0 h 1299"/>
                <a:gd name="T98" fmla="*/ 0 w 812"/>
                <a:gd name="T99" fmla="*/ 0 h 1299"/>
                <a:gd name="T100" fmla="*/ 0 w 812"/>
                <a:gd name="T101" fmla="*/ 0 h 1299"/>
                <a:gd name="T102" fmla="*/ 0 w 812"/>
                <a:gd name="T103" fmla="*/ 0 h 1299"/>
                <a:gd name="T104" fmla="*/ 0 w 812"/>
                <a:gd name="T105" fmla="*/ 0 h 1299"/>
                <a:gd name="T106" fmla="*/ 0 w 812"/>
                <a:gd name="T107" fmla="*/ 0 h 12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2"/>
                <a:gd name="T163" fmla="*/ 0 h 1299"/>
                <a:gd name="T164" fmla="*/ 812 w 812"/>
                <a:gd name="T165" fmla="*/ 1299 h 129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2" h="1299">
                  <a:moveTo>
                    <a:pt x="93" y="93"/>
                  </a:moveTo>
                  <a:lnTo>
                    <a:pt x="82" y="114"/>
                  </a:lnTo>
                  <a:lnTo>
                    <a:pt x="72" y="137"/>
                  </a:lnTo>
                  <a:lnTo>
                    <a:pt x="63" y="159"/>
                  </a:lnTo>
                  <a:lnTo>
                    <a:pt x="53" y="182"/>
                  </a:lnTo>
                  <a:lnTo>
                    <a:pt x="45" y="204"/>
                  </a:lnTo>
                  <a:lnTo>
                    <a:pt x="37" y="228"/>
                  </a:lnTo>
                  <a:lnTo>
                    <a:pt x="30" y="252"/>
                  </a:lnTo>
                  <a:lnTo>
                    <a:pt x="24" y="276"/>
                  </a:lnTo>
                  <a:lnTo>
                    <a:pt x="18" y="301"/>
                  </a:lnTo>
                  <a:lnTo>
                    <a:pt x="14" y="325"/>
                  </a:lnTo>
                  <a:lnTo>
                    <a:pt x="9" y="349"/>
                  </a:lnTo>
                  <a:lnTo>
                    <a:pt x="6" y="375"/>
                  </a:lnTo>
                  <a:lnTo>
                    <a:pt x="3" y="400"/>
                  </a:lnTo>
                  <a:lnTo>
                    <a:pt x="1" y="425"/>
                  </a:lnTo>
                  <a:lnTo>
                    <a:pt x="0" y="450"/>
                  </a:lnTo>
                  <a:lnTo>
                    <a:pt x="0" y="477"/>
                  </a:lnTo>
                  <a:lnTo>
                    <a:pt x="1" y="515"/>
                  </a:lnTo>
                  <a:lnTo>
                    <a:pt x="3" y="553"/>
                  </a:lnTo>
                  <a:lnTo>
                    <a:pt x="7" y="590"/>
                  </a:lnTo>
                  <a:lnTo>
                    <a:pt x="13" y="627"/>
                  </a:lnTo>
                  <a:lnTo>
                    <a:pt x="20" y="663"/>
                  </a:lnTo>
                  <a:lnTo>
                    <a:pt x="29" y="698"/>
                  </a:lnTo>
                  <a:lnTo>
                    <a:pt x="40" y="734"/>
                  </a:lnTo>
                  <a:lnTo>
                    <a:pt x="51" y="768"/>
                  </a:lnTo>
                  <a:lnTo>
                    <a:pt x="66" y="802"/>
                  </a:lnTo>
                  <a:lnTo>
                    <a:pt x="80" y="835"/>
                  </a:lnTo>
                  <a:lnTo>
                    <a:pt x="96" y="866"/>
                  </a:lnTo>
                  <a:lnTo>
                    <a:pt x="113" y="898"/>
                  </a:lnTo>
                  <a:lnTo>
                    <a:pt x="132" y="928"/>
                  </a:lnTo>
                  <a:lnTo>
                    <a:pt x="153" y="959"/>
                  </a:lnTo>
                  <a:lnTo>
                    <a:pt x="174" y="987"/>
                  </a:lnTo>
                  <a:lnTo>
                    <a:pt x="196" y="1014"/>
                  </a:lnTo>
                  <a:lnTo>
                    <a:pt x="219" y="1042"/>
                  </a:lnTo>
                  <a:lnTo>
                    <a:pt x="244" y="1067"/>
                  </a:lnTo>
                  <a:lnTo>
                    <a:pt x="270" y="1092"/>
                  </a:lnTo>
                  <a:lnTo>
                    <a:pt x="296" y="1115"/>
                  </a:lnTo>
                  <a:lnTo>
                    <a:pt x="324" y="1138"/>
                  </a:lnTo>
                  <a:lnTo>
                    <a:pt x="353" y="1159"/>
                  </a:lnTo>
                  <a:lnTo>
                    <a:pt x="382" y="1179"/>
                  </a:lnTo>
                  <a:lnTo>
                    <a:pt x="413" y="1197"/>
                  </a:lnTo>
                  <a:lnTo>
                    <a:pt x="444" y="1216"/>
                  </a:lnTo>
                  <a:lnTo>
                    <a:pt x="477" y="1232"/>
                  </a:lnTo>
                  <a:lnTo>
                    <a:pt x="509" y="1246"/>
                  </a:lnTo>
                  <a:lnTo>
                    <a:pt x="542" y="1260"/>
                  </a:lnTo>
                  <a:lnTo>
                    <a:pt x="577" y="1271"/>
                  </a:lnTo>
                  <a:lnTo>
                    <a:pt x="612" y="1283"/>
                  </a:lnTo>
                  <a:lnTo>
                    <a:pt x="648" y="1292"/>
                  </a:lnTo>
                  <a:lnTo>
                    <a:pt x="684" y="1299"/>
                  </a:lnTo>
                  <a:lnTo>
                    <a:pt x="700" y="1296"/>
                  </a:lnTo>
                  <a:lnTo>
                    <a:pt x="734" y="1289"/>
                  </a:lnTo>
                  <a:lnTo>
                    <a:pt x="766" y="1277"/>
                  </a:lnTo>
                  <a:lnTo>
                    <a:pt x="798" y="1267"/>
                  </a:lnTo>
                  <a:lnTo>
                    <a:pt x="812" y="1261"/>
                  </a:lnTo>
                  <a:lnTo>
                    <a:pt x="772" y="1259"/>
                  </a:lnTo>
                  <a:lnTo>
                    <a:pt x="733" y="1255"/>
                  </a:lnTo>
                  <a:lnTo>
                    <a:pt x="695" y="1249"/>
                  </a:lnTo>
                  <a:lnTo>
                    <a:pt x="658" y="1242"/>
                  </a:lnTo>
                  <a:lnTo>
                    <a:pt x="620" y="1232"/>
                  </a:lnTo>
                  <a:lnTo>
                    <a:pt x="584" y="1221"/>
                  </a:lnTo>
                  <a:lnTo>
                    <a:pt x="549" y="1208"/>
                  </a:lnTo>
                  <a:lnTo>
                    <a:pt x="514" y="1193"/>
                  </a:lnTo>
                  <a:lnTo>
                    <a:pt x="481" y="1177"/>
                  </a:lnTo>
                  <a:lnTo>
                    <a:pt x="447" y="1160"/>
                  </a:lnTo>
                  <a:lnTo>
                    <a:pt x="416" y="1141"/>
                  </a:lnTo>
                  <a:lnTo>
                    <a:pt x="384" y="1120"/>
                  </a:lnTo>
                  <a:lnTo>
                    <a:pt x="355" y="1098"/>
                  </a:lnTo>
                  <a:lnTo>
                    <a:pt x="327" y="1074"/>
                  </a:lnTo>
                  <a:lnTo>
                    <a:pt x="298" y="1050"/>
                  </a:lnTo>
                  <a:lnTo>
                    <a:pt x="272" y="1024"/>
                  </a:lnTo>
                  <a:lnTo>
                    <a:pt x="247" y="997"/>
                  </a:lnTo>
                  <a:lnTo>
                    <a:pt x="223" y="969"/>
                  </a:lnTo>
                  <a:lnTo>
                    <a:pt x="201" y="939"/>
                  </a:lnTo>
                  <a:lnTo>
                    <a:pt x="180" y="909"/>
                  </a:lnTo>
                  <a:lnTo>
                    <a:pt x="160" y="878"/>
                  </a:lnTo>
                  <a:lnTo>
                    <a:pt x="141" y="845"/>
                  </a:lnTo>
                  <a:lnTo>
                    <a:pt x="125" y="812"/>
                  </a:lnTo>
                  <a:lnTo>
                    <a:pt x="110" y="777"/>
                  </a:lnTo>
                  <a:lnTo>
                    <a:pt x="96" y="742"/>
                  </a:lnTo>
                  <a:lnTo>
                    <a:pt x="85" y="707"/>
                  </a:lnTo>
                  <a:lnTo>
                    <a:pt x="74" y="669"/>
                  </a:lnTo>
                  <a:lnTo>
                    <a:pt x="66" y="632"/>
                  </a:lnTo>
                  <a:lnTo>
                    <a:pt x="59" y="594"/>
                  </a:lnTo>
                  <a:lnTo>
                    <a:pt x="54" y="556"/>
                  </a:lnTo>
                  <a:lnTo>
                    <a:pt x="51" y="516"/>
                  </a:lnTo>
                  <a:lnTo>
                    <a:pt x="50" y="477"/>
                  </a:lnTo>
                  <a:lnTo>
                    <a:pt x="51" y="443"/>
                  </a:lnTo>
                  <a:lnTo>
                    <a:pt x="53" y="410"/>
                  </a:lnTo>
                  <a:lnTo>
                    <a:pt x="56" y="378"/>
                  </a:lnTo>
                  <a:lnTo>
                    <a:pt x="61" y="345"/>
                  </a:lnTo>
                  <a:lnTo>
                    <a:pt x="68" y="313"/>
                  </a:lnTo>
                  <a:lnTo>
                    <a:pt x="75" y="281"/>
                  </a:lnTo>
                  <a:lnTo>
                    <a:pt x="84" y="251"/>
                  </a:lnTo>
                  <a:lnTo>
                    <a:pt x="93" y="221"/>
                  </a:lnTo>
                  <a:lnTo>
                    <a:pt x="104" y="190"/>
                  </a:lnTo>
                  <a:lnTo>
                    <a:pt x="116" y="161"/>
                  </a:lnTo>
                  <a:lnTo>
                    <a:pt x="129" y="133"/>
                  </a:lnTo>
                  <a:lnTo>
                    <a:pt x="144" y="104"/>
                  </a:lnTo>
                  <a:lnTo>
                    <a:pt x="160" y="77"/>
                  </a:lnTo>
                  <a:lnTo>
                    <a:pt x="176" y="51"/>
                  </a:lnTo>
                  <a:lnTo>
                    <a:pt x="193" y="24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181" y="19"/>
                  </a:lnTo>
                  <a:lnTo>
                    <a:pt x="156" y="38"/>
                  </a:lnTo>
                  <a:lnTo>
                    <a:pt x="129" y="60"/>
                  </a:lnTo>
                  <a:lnTo>
                    <a:pt x="105" y="81"/>
                  </a:lnTo>
                  <a:lnTo>
                    <a:pt x="93" y="93"/>
                  </a:lnTo>
                  <a:close/>
                </a:path>
              </a:pathLst>
            </a:custGeom>
            <a:solidFill>
              <a:srgbClr val="864976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5" name="Freeform 1392"/>
            <p:cNvSpPr>
              <a:spLocks/>
            </p:cNvSpPr>
            <p:nvPr/>
          </p:nvSpPr>
          <p:spPr bwMode="auto">
            <a:xfrm>
              <a:off x="4312" y="3612"/>
              <a:ext cx="280" cy="440"/>
            </a:xfrm>
            <a:custGeom>
              <a:avLst/>
              <a:gdLst>
                <a:gd name="T0" fmla="*/ 0 w 841"/>
                <a:gd name="T1" fmla="*/ 0 h 1320"/>
                <a:gd name="T2" fmla="*/ 0 w 841"/>
                <a:gd name="T3" fmla="*/ 0 h 1320"/>
                <a:gd name="T4" fmla="*/ 0 w 841"/>
                <a:gd name="T5" fmla="*/ 0 h 1320"/>
                <a:gd name="T6" fmla="*/ 0 w 841"/>
                <a:gd name="T7" fmla="*/ 0 h 1320"/>
                <a:gd name="T8" fmla="*/ 0 w 841"/>
                <a:gd name="T9" fmla="*/ 0 h 1320"/>
                <a:gd name="T10" fmla="*/ 0 w 841"/>
                <a:gd name="T11" fmla="*/ 0 h 1320"/>
                <a:gd name="T12" fmla="*/ 0 w 841"/>
                <a:gd name="T13" fmla="*/ 0 h 1320"/>
                <a:gd name="T14" fmla="*/ 0 w 841"/>
                <a:gd name="T15" fmla="*/ 0 h 1320"/>
                <a:gd name="T16" fmla="*/ 0 w 841"/>
                <a:gd name="T17" fmla="*/ 0 h 1320"/>
                <a:gd name="T18" fmla="*/ 0 w 841"/>
                <a:gd name="T19" fmla="*/ 0 h 1320"/>
                <a:gd name="T20" fmla="*/ 0 w 841"/>
                <a:gd name="T21" fmla="*/ 0 h 1320"/>
                <a:gd name="T22" fmla="*/ 0 w 841"/>
                <a:gd name="T23" fmla="*/ 0 h 1320"/>
                <a:gd name="T24" fmla="*/ 0 w 841"/>
                <a:gd name="T25" fmla="*/ 0 h 1320"/>
                <a:gd name="T26" fmla="*/ 0 w 841"/>
                <a:gd name="T27" fmla="*/ 0 h 1320"/>
                <a:gd name="T28" fmla="*/ 0 w 841"/>
                <a:gd name="T29" fmla="*/ 0 h 1320"/>
                <a:gd name="T30" fmla="*/ 0 w 841"/>
                <a:gd name="T31" fmla="*/ 0 h 1320"/>
                <a:gd name="T32" fmla="*/ 0 w 841"/>
                <a:gd name="T33" fmla="*/ 0 h 1320"/>
                <a:gd name="T34" fmla="*/ 0 w 841"/>
                <a:gd name="T35" fmla="*/ 0 h 1320"/>
                <a:gd name="T36" fmla="*/ 0 w 841"/>
                <a:gd name="T37" fmla="*/ 0 h 1320"/>
                <a:gd name="T38" fmla="*/ 0 w 841"/>
                <a:gd name="T39" fmla="*/ 0 h 1320"/>
                <a:gd name="T40" fmla="*/ 0 w 841"/>
                <a:gd name="T41" fmla="*/ 0 h 1320"/>
                <a:gd name="T42" fmla="*/ 0 w 841"/>
                <a:gd name="T43" fmla="*/ 0 h 1320"/>
                <a:gd name="T44" fmla="*/ 0 w 841"/>
                <a:gd name="T45" fmla="*/ 0 h 1320"/>
                <a:gd name="T46" fmla="*/ 0 w 841"/>
                <a:gd name="T47" fmla="*/ 0 h 1320"/>
                <a:gd name="T48" fmla="*/ 0 w 841"/>
                <a:gd name="T49" fmla="*/ 0 h 1320"/>
                <a:gd name="T50" fmla="*/ 0 w 841"/>
                <a:gd name="T51" fmla="*/ 0 h 1320"/>
                <a:gd name="T52" fmla="*/ 0 w 841"/>
                <a:gd name="T53" fmla="*/ 0 h 1320"/>
                <a:gd name="T54" fmla="*/ 0 w 841"/>
                <a:gd name="T55" fmla="*/ 0 h 1320"/>
                <a:gd name="T56" fmla="*/ 0 w 841"/>
                <a:gd name="T57" fmla="*/ 0 h 1320"/>
                <a:gd name="T58" fmla="*/ 0 w 841"/>
                <a:gd name="T59" fmla="*/ 0 h 1320"/>
                <a:gd name="T60" fmla="*/ 0 w 841"/>
                <a:gd name="T61" fmla="*/ 0 h 1320"/>
                <a:gd name="T62" fmla="*/ 0 w 841"/>
                <a:gd name="T63" fmla="*/ 0 h 1320"/>
                <a:gd name="T64" fmla="*/ 0 w 841"/>
                <a:gd name="T65" fmla="*/ 0 h 1320"/>
                <a:gd name="T66" fmla="*/ 0 w 841"/>
                <a:gd name="T67" fmla="*/ 0 h 1320"/>
                <a:gd name="T68" fmla="*/ 0 w 841"/>
                <a:gd name="T69" fmla="*/ 0 h 1320"/>
                <a:gd name="T70" fmla="*/ 0 w 841"/>
                <a:gd name="T71" fmla="*/ 0 h 1320"/>
                <a:gd name="T72" fmla="*/ 0 w 841"/>
                <a:gd name="T73" fmla="*/ 0 h 1320"/>
                <a:gd name="T74" fmla="*/ 0 w 841"/>
                <a:gd name="T75" fmla="*/ 0 h 1320"/>
                <a:gd name="T76" fmla="*/ 0 w 841"/>
                <a:gd name="T77" fmla="*/ 0 h 1320"/>
                <a:gd name="T78" fmla="*/ 0 w 841"/>
                <a:gd name="T79" fmla="*/ 0 h 1320"/>
                <a:gd name="T80" fmla="*/ 0 w 841"/>
                <a:gd name="T81" fmla="*/ 0 h 1320"/>
                <a:gd name="T82" fmla="*/ 0 w 841"/>
                <a:gd name="T83" fmla="*/ 0 h 1320"/>
                <a:gd name="T84" fmla="*/ 0 w 841"/>
                <a:gd name="T85" fmla="*/ 0 h 1320"/>
                <a:gd name="T86" fmla="*/ 0 w 841"/>
                <a:gd name="T87" fmla="*/ 0 h 1320"/>
                <a:gd name="T88" fmla="*/ 0 w 841"/>
                <a:gd name="T89" fmla="*/ 0 h 1320"/>
                <a:gd name="T90" fmla="*/ 0 w 841"/>
                <a:gd name="T91" fmla="*/ 0 h 1320"/>
                <a:gd name="T92" fmla="*/ 0 w 841"/>
                <a:gd name="T93" fmla="*/ 0 h 1320"/>
                <a:gd name="T94" fmla="*/ 0 w 841"/>
                <a:gd name="T95" fmla="*/ 0 h 1320"/>
                <a:gd name="T96" fmla="*/ 0 w 841"/>
                <a:gd name="T97" fmla="*/ 0 h 1320"/>
                <a:gd name="T98" fmla="*/ 0 w 841"/>
                <a:gd name="T99" fmla="*/ 0 h 1320"/>
                <a:gd name="T100" fmla="*/ 0 w 841"/>
                <a:gd name="T101" fmla="*/ 0 h 1320"/>
                <a:gd name="T102" fmla="*/ 0 w 841"/>
                <a:gd name="T103" fmla="*/ 0 h 1320"/>
                <a:gd name="T104" fmla="*/ 0 w 841"/>
                <a:gd name="T105" fmla="*/ 0 h 1320"/>
                <a:gd name="T106" fmla="*/ 0 w 841"/>
                <a:gd name="T107" fmla="*/ 0 h 1320"/>
                <a:gd name="T108" fmla="*/ 0 w 841"/>
                <a:gd name="T109" fmla="*/ 0 h 1320"/>
                <a:gd name="T110" fmla="*/ 0 w 841"/>
                <a:gd name="T111" fmla="*/ 0 h 13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41"/>
                <a:gd name="T169" fmla="*/ 0 h 1320"/>
                <a:gd name="T170" fmla="*/ 841 w 841"/>
                <a:gd name="T171" fmla="*/ 1320 h 13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41" h="1320">
                  <a:moveTo>
                    <a:pt x="127" y="80"/>
                  </a:moveTo>
                  <a:lnTo>
                    <a:pt x="111" y="103"/>
                  </a:lnTo>
                  <a:lnTo>
                    <a:pt x="98" y="127"/>
                  </a:lnTo>
                  <a:lnTo>
                    <a:pt x="85" y="152"/>
                  </a:lnTo>
                  <a:lnTo>
                    <a:pt x="73" y="178"/>
                  </a:lnTo>
                  <a:lnTo>
                    <a:pt x="62" y="204"/>
                  </a:lnTo>
                  <a:lnTo>
                    <a:pt x="51" y="230"/>
                  </a:lnTo>
                  <a:lnTo>
                    <a:pt x="42" y="257"/>
                  </a:lnTo>
                  <a:lnTo>
                    <a:pt x="33" y="284"/>
                  </a:lnTo>
                  <a:lnTo>
                    <a:pt x="25" y="311"/>
                  </a:lnTo>
                  <a:lnTo>
                    <a:pt x="19" y="340"/>
                  </a:lnTo>
                  <a:lnTo>
                    <a:pt x="13" y="368"/>
                  </a:lnTo>
                  <a:lnTo>
                    <a:pt x="8" y="396"/>
                  </a:lnTo>
                  <a:lnTo>
                    <a:pt x="5" y="425"/>
                  </a:lnTo>
                  <a:lnTo>
                    <a:pt x="2" y="454"/>
                  </a:lnTo>
                  <a:lnTo>
                    <a:pt x="0" y="484"/>
                  </a:lnTo>
                  <a:lnTo>
                    <a:pt x="0" y="514"/>
                  </a:lnTo>
                  <a:lnTo>
                    <a:pt x="1" y="553"/>
                  </a:lnTo>
                  <a:lnTo>
                    <a:pt x="4" y="592"/>
                  </a:lnTo>
                  <a:lnTo>
                    <a:pt x="8" y="629"/>
                  </a:lnTo>
                  <a:lnTo>
                    <a:pt x="14" y="667"/>
                  </a:lnTo>
                  <a:lnTo>
                    <a:pt x="22" y="704"/>
                  </a:lnTo>
                  <a:lnTo>
                    <a:pt x="32" y="740"/>
                  </a:lnTo>
                  <a:lnTo>
                    <a:pt x="44" y="776"/>
                  </a:lnTo>
                  <a:lnTo>
                    <a:pt x="56" y="810"/>
                  </a:lnTo>
                  <a:lnTo>
                    <a:pt x="70" y="845"/>
                  </a:lnTo>
                  <a:lnTo>
                    <a:pt x="86" y="878"/>
                  </a:lnTo>
                  <a:lnTo>
                    <a:pt x="103" y="911"/>
                  </a:lnTo>
                  <a:lnTo>
                    <a:pt x="122" y="942"/>
                  </a:lnTo>
                  <a:lnTo>
                    <a:pt x="142" y="972"/>
                  </a:lnTo>
                  <a:lnTo>
                    <a:pt x="163" y="1002"/>
                  </a:lnTo>
                  <a:lnTo>
                    <a:pt x="186" y="1030"/>
                  </a:lnTo>
                  <a:lnTo>
                    <a:pt x="210" y="1057"/>
                  </a:lnTo>
                  <a:lnTo>
                    <a:pt x="235" y="1085"/>
                  </a:lnTo>
                  <a:lnTo>
                    <a:pt x="261" y="1110"/>
                  </a:lnTo>
                  <a:lnTo>
                    <a:pt x="289" y="1133"/>
                  </a:lnTo>
                  <a:lnTo>
                    <a:pt x="317" y="1157"/>
                  </a:lnTo>
                  <a:lnTo>
                    <a:pt x="346" y="1178"/>
                  </a:lnTo>
                  <a:lnTo>
                    <a:pt x="377" y="1198"/>
                  </a:lnTo>
                  <a:lnTo>
                    <a:pt x="408" y="1217"/>
                  </a:lnTo>
                  <a:lnTo>
                    <a:pt x="440" y="1234"/>
                  </a:lnTo>
                  <a:lnTo>
                    <a:pt x="473" y="1251"/>
                  </a:lnTo>
                  <a:lnTo>
                    <a:pt x="507" y="1266"/>
                  </a:lnTo>
                  <a:lnTo>
                    <a:pt x="542" y="1279"/>
                  </a:lnTo>
                  <a:lnTo>
                    <a:pt x="577" y="1290"/>
                  </a:lnTo>
                  <a:lnTo>
                    <a:pt x="614" y="1300"/>
                  </a:lnTo>
                  <a:lnTo>
                    <a:pt x="650" y="1308"/>
                  </a:lnTo>
                  <a:lnTo>
                    <a:pt x="688" y="1315"/>
                  </a:lnTo>
                  <a:lnTo>
                    <a:pt x="725" y="1320"/>
                  </a:lnTo>
                  <a:lnTo>
                    <a:pt x="741" y="1314"/>
                  </a:lnTo>
                  <a:lnTo>
                    <a:pt x="773" y="1304"/>
                  </a:lnTo>
                  <a:lnTo>
                    <a:pt x="804" y="1291"/>
                  </a:lnTo>
                  <a:lnTo>
                    <a:pt x="832" y="1278"/>
                  </a:lnTo>
                  <a:lnTo>
                    <a:pt x="841" y="1273"/>
                  </a:lnTo>
                  <a:lnTo>
                    <a:pt x="834" y="1273"/>
                  </a:lnTo>
                  <a:lnTo>
                    <a:pt x="826" y="1274"/>
                  </a:lnTo>
                  <a:lnTo>
                    <a:pt x="818" y="1274"/>
                  </a:lnTo>
                  <a:lnTo>
                    <a:pt x="811" y="1274"/>
                  </a:lnTo>
                  <a:lnTo>
                    <a:pt x="772" y="1273"/>
                  </a:lnTo>
                  <a:lnTo>
                    <a:pt x="733" y="1270"/>
                  </a:lnTo>
                  <a:lnTo>
                    <a:pt x="695" y="1265"/>
                  </a:lnTo>
                  <a:lnTo>
                    <a:pt x="657" y="1258"/>
                  </a:lnTo>
                  <a:lnTo>
                    <a:pt x="621" y="1250"/>
                  </a:lnTo>
                  <a:lnTo>
                    <a:pt x="584" y="1240"/>
                  </a:lnTo>
                  <a:lnTo>
                    <a:pt x="550" y="1227"/>
                  </a:lnTo>
                  <a:lnTo>
                    <a:pt x="515" y="1214"/>
                  </a:lnTo>
                  <a:lnTo>
                    <a:pt x="481" y="1199"/>
                  </a:lnTo>
                  <a:lnTo>
                    <a:pt x="449" y="1182"/>
                  </a:lnTo>
                  <a:lnTo>
                    <a:pt x="416" y="1164"/>
                  </a:lnTo>
                  <a:lnTo>
                    <a:pt x="386" y="1143"/>
                  </a:lnTo>
                  <a:lnTo>
                    <a:pt x="356" y="1123"/>
                  </a:lnTo>
                  <a:lnTo>
                    <a:pt x="327" y="1100"/>
                  </a:lnTo>
                  <a:lnTo>
                    <a:pt x="300" y="1077"/>
                  </a:lnTo>
                  <a:lnTo>
                    <a:pt x="273" y="1051"/>
                  </a:lnTo>
                  <a:lnTo>
                    <a:pt x="248" y="1025"/>
                  </a:lnTo>
                  <a:lnTo>
                    <a:pt x="224" y="997"/>
                  </a:lnTo>
                  <a:lnTo>
                    <a:pt x="202" y="968"/>
                  </a:lnTo>
                  <a:lnTo>
                    <a:pt x="180" y="939"/>
                  </a:lnTo>
                  <a:lnTo>
                    <a:pt x="161" y="908"/>
                  </a:lnTo>
                  <a:lnTo>
                    <a:pt x="143" y="876"/>
                  </a:lnTo>
                  <a:lnTo>
                    <a:pt x="126" y="843"/>
                  </a:lnTo>
                  <a:lnTo>
                    <a:pt x="110" y="809"/>
                  </a:lnTo>
                  <a:lnTo>
                    <a:pt x="97" y="775"/>
                  </a:lnTo>
                  <a:lnTo>
                    <a:pt x="85" y="740"/>
                  </a:lnTo>
                  <a:lnTo>
                    <a:pt x="75" y="704"/>
                  </a:lnTo>
                  <a:lnTo>
                    <a:pt x="66" y="667"/>
                  </a:lnTo>
                  <a:lnTo>
                    <a:pt x="60" y="629"/>
                  </a:lnTo>
                  <a:lnTo>
                    <a:pt x="55" y="592"/>
                  </a:lnTo>
                  <a:lnTo>
                    <a:pt x="52" y="553"/>
                  </a:lnTo>
                  <a:lnTo>
                    <a:pt x="51" y="514"/>
                  </a:lnTo>
                  <a:lnTo>
                    <a:pt x="52" y="476"/>
                  </a:lnTo>
                  <a:lnTo>
                    <a:pt x="54" y="440"/>
                  </a:lnTo>
                  <a:lnTo>
                    <a:pt x="59" y="404"/>
                  </a:lnTo>
                  <a:lnTo>
                    <a:pt x="65" y="369"/>
                  </a:lnTo>
                  <a:lnTo>
                    <a:pt x="72" y="334"/>
                  </a:lnTo>
                  <a:lnTo>
                    <a:pt x="81" y="300"/>
                  </a:lnTo>
                  <a:lnTo>
                    <a:pt x="92" y="266"/>
                  </a:lnTo>
                  <a:lnTo>
                    <a:pt x="104" y="233"/>
                  </a:lnTo>
                  <a:lnTo>
                    <a:pt x="117" y="201"/>
                  </a:lnTo>
                  <a:lnTo>
                    <a:pt x="133" y="170"/>
                  </a:lnTo>
                  <a:lnTo>
                    <a:pt x="149" y="139"/>
                  </a:lnTo>
                  <a:lnTo>
                    <a:pt x="167" y="110"/>
                  </a:lnTo>
                  <a:lnTo>
                    <a:pt x="186" y="81"/>
                  </a:lnTo>
                  <a:lnTo>
                    <a:pt x="207" y="53"/>
                  </a:lnTo>
                  <a:lnTo>
                    <a:pt x="228" y="26"/>
                  </a:lnTo>
                  <a:lnTo>
                    <a:pt x="251" y="0"/>
                  </a:lnTo>
                  <a:lnTo>
                    <a:pt x="242" y="4"/>
                  </a:lnTo>
                  <a:lnTo>
                    <a:pt x="213" y="21"/>
                  </a:lnTo>
                  <a:lnTo>
                    <a:pt x="185" y="38"/>
                  </a:lnTo>
                  <a:lnTo>
                    <a:pt x="156" y="56"/>
                  </a:lnTo>
                  <a:lnTo>
                    <a:pt x="131" y="75"/>
                  </a:lnTo>
                  <a:lnTo>
                    <a:pt x="127" y="80"/>
                  </a:lnTo>
                  <a:close/>
                </a:path>
              </a:pathLst>
            </a:custGeom>
            <a:solidFill>
              <a:srgbClr val="89497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6" name="Freeform 1393"/>
            <p:cNvSpPr>
              <a:spLocks/>
            </p:cNvSpPr>
            <p:nvPr/>
          </p:nvSpPr>
          <p:spPr bwMode="auto">
            <a:xfrm>
              <a:off x="4320" y="3604"/>
              <a:ext cx="289" cy="441"/>
            </a:xfrm>
            <a:custGeom>
              <a:avLst/>
              <a:gdLst>
                <a:gd name="T0" fmla="*/ 0 w 867"/>
                <a:gd name="T1" fmla="*/ 0 h 1324"/>
                <a:gd name="T2" fmla="*/ 0 w 867"/>
                <a:gd name="T3" fmla="*/ 0 h 1324"/>
                <a:gd name="T4" fmla="*/ 0 w 867"/>
                <a:gd name="T5" fmla="*/ 0 h 1324"/>
                <a:gd name="T6" fmla="*/ 0 w 867"/>
                <a:gd name="T7" fmla="*/ 0 h 1324"/>
                <a:gd name="T8" fmla="*/ 0 w 867"/>
                <a:gd name="T9" fmla="*/ 0 h 1324"/>
                <a:gd name="T10" fmla="*/ 0 w 867"/>
                <a:gd name="T11" fmla="*/ 0 h 1324"/>
                <a:gd name="T12" fmla="*/ 0 w 867"/>
                <a:gd name="T13" fmla="*/ 0 h 1324"/>
                <a:gd name="T14" fmla="*/ 0 w 867"/>
                <a:gd name="T15" fmla="*/ 0 h 1324"/>
                <a:gd name="T16" fmla="*/ 0 w 867"/>
                <a:gd name="T17" fmla="*/ 0 h 1324"/>
                <a:gd name="T18" fmla="*/ 0 w 867"/>
                <a:gd name="T19" fmla="*/ 0 h 1324"/>
                <a:gd name="T20" fmla="*/ 0 w 867"/>
                <a:gd name="T21" fmla="*/ 0 h 1324"/>
                <a:gd name="T22" fmla="*/ 0 w 867"/>
                <a:gd name="T23" fmla="*/ 0 h 1324"/>
                <a:gd name="T24" fmla="*/ 0 w 867"/>
                <a:gd name="T25" fmla="*/ 0 h 1324"/>
                <a:gd name="T26" fmla="*/ 0 w 867"/>
                <a:gd name="T27" fmla="*/ 0 h 1324"/>
                <a:gd name="T28" fmla="*/ 0 w 867"/>
                <a:gd name="T29" fmla="*/ 0 h 1324"/>
                <a:gd name="T30" fmla="*/ 0 w 867"/>
                <a:gd name="T31" fmla="*/ 0 h 1324"/>
                <a:gd name="T32" fmla="*/ 0 w 867"/>
                <a:gd name="T33" fmla="*/ 0 h 1324"/>
                <a:gd name="T34" fmla="*/ 0 w 867"/>
                <a:gd name="T35" fmla="*/ 0 h 1324"/>
                <a:gd name="T36" fmla="*/ 0 w 867"/>
                <a:gd name="T37" fmla="*/ 0 h 1324"/>
                <a:gd name="T38" fmla="*/ 0 w 867"/>
                <a:gd name="T39" fmla="*/ 0 h 1324"/>
                <a:gd name="T40" fmla="*/ 0 w 867"/>
                <a:gd name="T41" fmla="*/ 0 h 1324"/>
                <a:gd name="T42" fmla="*/ 0 w 867"/>
                <a:gd name="T43" fmla="*/ 0 h 1324"/>
                <a:gd name="T44" fmla="*/ 0 w 867"/>
                <a:gd name="T45" fmla="*/ 0 h 1324"/>
                <a:gd name="T46" fmla="*/ 0 w 867"/>
                <a:gd name="T47" fmla="*/ 0 h 1324"/>
                <a:gd name="T48" fmla="*/ 0 w 867"/>
                <a:gd name="T49" fmla="*/ 0 h 1324"/>
                <a:gd name="T50" fmla="*/ 0 w 867"/>
                <a:gd name="T51" fmla="*/ 0 h 1324"/>
                <a:gd name="T52" fmla="*/ 0 w 867"/>
                <a:gd name="T53" fmla="*/ 0 h 1324"/>
                <a:gd name="T54" fmla="*/ 0 w 867"/>
                <a:gd name="T55" fmla="*/ 0 h 1324"/>
                <a:gd name="T56" fmla="*/ 0 w 867"/>
                <a:gd name="T57" fmla="*/ 0 h 1324"/>
                <a:gd name="T58" fmla="*/ 0 w 867"/>
                <a:gd name="T59" fmla="*/ 0 h 1324"/>
                <a:gd name="T60" fmla="*/ 0 w 867"/>
                <a:gd name="T61" fmla="*/ 0 h 1324"/>
                <a:gd name="T62" fmla="*/ 0 w 867"/>
                <a:gd name="T63" fmla="*/ 0 h 1324"/>
                <a:gd name="T64" fmla="*/ 0 w 867"/>
                <a:gd name="T65" fmla="*/ 0 h 1324"/>
                <a:gd name="T66" fmla="*/ 0 w 867"/>
                <a:gd name="T67" fmla="*/ 0 h 1324"/>
                <a:gd name="T68" fmla="*/ 0 w 867"/>
                <a:gd name="T69" fmla="*/ 0 h 1324"/>
                <a:gd name="T70" fmla="*/ 0 w 867"/>
                <a:gd name="T71" fmla="*/ 0 h 1324"/>
                <a:gd name="T72" fmla="*/ 0 w 867"/>
                <a:gd name="T73" fmla="*/ 0 h 1324"/>
                <a:gd name="T74" fmla="*/ 0 w 867"/>
                <a:gd name="T75" fmla="*/ 0 h 1324"/>
                <a:gd name="T76" fmla="*/ 0 w 867"/>
                <a:gd name="T77" fmla="*/ 0 h 1324"/>
                <a:gd name="T78" fmla="*/ 0 w 867"/>
                <a:gd name="T79" fmla="*/ 0 h 1324"/>
                <a:gd name="T80" fmla="*/ 0 w 867"/>
                <a:gd name="T81" fmla="*/ 0 h 1324"/>
                <a:gd name="T82" fmla="*/ 0 w 867"/>
                <a:gd name="T83" fmla="*/ 0 h 1324"/>
                <a:gd name="T84" fmla="*/ 0 w 867"/>
                <a:gd name="T85" fmla="*/ 0 h 1324"/>
                <a:gd name="T86" fmla="*/ 0 w 867"/>
                <a:gd name="T87" fmla="*/ 0 h 1324"/>
                <a:gd name="T88" fmla="*/ 0 w 867"/>
                <a:gd name="T89" fmla="*/ 0 h 1324"/>
                <a:gd name="T90" fmla="*/ 0 w 867"/>
                <a:gd name="T91" fmla="*/ 0 h 1324"/>
                <a:gd name="T92" fmla="*/ 0 w 867"/>
                <a:gd name="T93" fmla="*/ 0 h 1324"/>
                <a:gd name="T94" fmla="*/ 0 w 867"/>
                <a:gd name="T95" fmla="*/ 0 h 1324"/>
                <a:gd name="T96" fmla="*/ 0 w 867"/>
                <a:gd name="T97" fmla="*/ 0 h 1324"/>
                <a:gd name="T98" fmla="*/ 0 w 867"/>
                <a:gd name="T99" fmla="*/ 0 h 1324"/>
                <a:gd name="T100" fmla="*/ 0 w 867"/>
                <a:gd name="T101" fmla="*/ 0 h 1324"/>
                <a:gd name="T102" fmla="*/ 0 w 867"/>
                <a:gd name="T103" fmla="*/ 0 h 1324"/>
                <a:gd name="T104" fmla="*/ 0 w 867"/>
                <a:gd name="T105" fmla="*/ 0 h 1324"/>
                <a:gd name="T106" fmla="*/ 0 w 867"/>
                <a:gd name="T107" fmla="*/ 0 h 1324"/>
                <a:gd name="T108" fmla="*/ 0 w 867"/>
                <a:gd name="T109" fmla="*/ 0 h 1324"/>
                <a:gd name="T110" fmla="*/ 0 w 867"/>
                <a:gd name="T111" fmla="*/ 0 h 1324"/>
                <a:gd name="T112" fmla="*/ 0 w 867"/>
                <a:gd name="T113" fmla="*/ 0 h 13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67"/>
                <a:gd name="T172" fmla="*/ 0 h 1324"/>
                <a:gd name="T173" fmla="*/ 867 w 867"/>
                <a:gd name="T174" fmla="*/ 1324 h 132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67" h="1324">
                  <a:moveTo>
                    <a:pt x="162" y="63"/>
                  </a:moveTo>
                  <a:lnTo>
                    <a:pt x="143" y="87"/>
                  </a:lnTo>
                  <a:lnTo>
                    <a:pt x="126" y="114"/>
                  </a:lnTo>
                  <a:lnTo>
                    <a:pt x="110" y="140"/>
                  </a:lnTo>
                  <a:lnTo>
                    <a:pt x="94" y="167"/>
                  </a:lnTo>
                  <a:lnTo>
                    <a:pt x="79" y="196"/>
                  </a:lnTo>
                  <a:lnTo>
                    <a:pt x="66" y="224"/>
                  </a:lnTo>
                  <a:lnTo>
                    <a:pt x="54" y="253"/>
                  </a:lnTo>
                  <a:lnTo>
                    <a:pt x="43" y="284"/>
                  </a:lnTo>
                  <a:lnTo>
                    <a:pt x="34" y="314"/>
                  </a:lnTo>
                  <a:lnTo>
                    <a:pt x="25" y="344"/>
                  </a:lnTo>
                  <a:lnTo>
                    <a:pt x="18" y="376"/>
                  </a:lnTo>
                  <a:lnTo>
                    <a:pt x="11" y="408"/>
                  </a:lnTo>
                  <a:lnTo>
                    <a:pt x="6" y="441"/>
                  </a:lnTo>
                  <a:lnTo>
                    <a:pt x="3" y="473"/>
                  </a:lnTo>
                  <a:lnTo>
                    <a:pt x="1" y="506"/>
                  </a:lnTo>
                  <a:lnTo>
                    <a:pt x="0" y="540"/>
                  </a:lnTo>
                  <a:lnTo>
                    <a:pt x="1" y="579"/>
                  </a:lnTo>
                  <a:lnTo>
                    <a:pt x="4" y="619"/>
                  </a:lnTo>
                  <a:lnTo>
                    <a:pt x="9" y="657"/>
                  </a:lnTo>
                  <a:lnTo>
                    <a:pt x="16" y="695"/>
                  </a:lnTo>
                  <a:lnTo>
                    <a:pt x="24" y="732"/>
                  </a:lnTo>
                  <a:lnTo>
                    <a:pt x="35" y="770"/>
                  </a:lnTo>
                  <a:lnTo>
                    <a:pt x="46" y="805"/>
                  </a:lnTo>
                  <a:lnTo>
                    <a:pt x="60" y="840"/>
                  </a:lnTo>
                  <a:lnTo>
                    <a:pt x="75" y="875"/>
                  </a:lnTo>
                  <a:lnTo>
                    <a:pt x="91" y="908"/>
                  </a:lnTo>
                  <a:lnTo>
                    <a:pt x="110" y="941"/>
                  </a:lnTo>
                  <a:lnTo>
                    <a:pt x="130" y="972"/>
                  </a:lnTo>
                  <a:lnTo>
                    <a:pt x="151" y="1002"/>
                  </a:lnTo>
                  <a:lnTo>
                    <a:pt x="173" y="1032"/>
                  </a:lnTo>
                  <a:lnTo>
                    <a:pt x="197" y="1060"/>
                  </a:lnTo>
                  <a:lnTo>
                    <a:pt x="222" y="1087"/>
                  </a:lnTo>
                  <a:lnTo>
                    <a:pt x="248" y="1113"/>
                  </a:lnTo>
                  <a:lnTo>
                    <a:pt x="277" y="1137"/>
                  </a:lnTo>
                  <a:lnTo>
                    <a:pt x="305" y="1161"/>
                  </a:lnTo>
                  <a:lnTo>
                    <a:pt x="334" y="1183"/>
                  </a:lnTo>
                  <a:lnTo>
                    <a:pt x="366" y="1204"/>
                  </a:lnTo>
                  <a:lnTo>
                    <a:pt x="397" y="1223"/>
                  </a:lnTo>
                  <a:lnTo>
                    <a:pt x="431" y="1240"/>
                  </a:lnTo>
                  <a:lnTo>
                    <a:pt x="464" y="1256"/>
                  </a:lnTo>
                  <a:lnTo>
                    <a:pt x="499" y="1271"/>
                  </a:lnTo>
                  <a:lnTo>
                    <a:pt x="534" y="1284"/>
                  </a:lnTo>
                  <a:lnTo>
                    <a:pt x="570" y="1295"/>
                  </a:lnTo>
                  <a:lnTo>
                    <a:pt x="608" y="1305"/>
                  </a:lnTo>
                  <a:lnTo>
                    <a:pt x="645" y="1312"/>
                  </a:lnTo>
                  <a:lnTo>
                    <a:pt x="683" y="1318"/>
                  </a:lnTo>
                  <a:lnTo>
                    <a:pt x="722" y="1322"/>
                  </a:lnTo>
                  <a:lnTo>
                    <a:pt x="762" y="1324"/>
                  </a:lnTo>
                  <a:lnTo>
                    <a:pt x="779" y="1317"/>
                  </a:lnTo>
                  <a:lnTo>
                    <a:pt x="807" y="1304"/>
                  </a:lnTo>
                  <a:lnTo>
                    <a:pt x="839" y="1287"/>
                  </a:lnTo>
                  <a:lnTo>
                    <a:pt x="866" y="1271"/>
                  </a:lnTo>
                  <a:lnTo>
                    <a:pt x="867" y="1270"/>
                  </a:lnTo>
                  <a:lnTo>
                    <a:pt x="847" y="1272"/>
                  </a:lnTo>
                  <a:lnTo>
                    <a:pt x="827" y="1274"/>
                  </a:lnTo>
                  <a:lnTo>
                    <a:pt x="806" y="1274"/>
                  </a:lnTo>
                  <a:lnTo>
                    <a:pt x="786" y="1275"/>
                  </a:lnTo>
                  <a:lnTo>
                    <a:pt x="748" y="1274"/>
                  </a:lnTo>
                  <a:lnTo>
                    <a:pt x="711" y="1271"/>
                  </a:lnTo>
                  <a:lnTo>
                    <a:pt x="674" y="1266"/>
                  </a:lnTo>
                  <a:lnTo>
                    <a:pt x="637" y="1259"/>
                  </a:lnTo>
                  <a:lnTo>
                    <a:pt x="602" y="1251"/>
                  </a:lnTo>
                  <a:lnTo>
                    <a:pt x="567" y="1241"/>
                  </a:lnTo>
                  <a:lnTo>
                    <a:pt x="533" y="1230"/>
                  </a:lnTo>
                  <a:lnTo>
                    <a:pt x="500" y="1217"/>
                  </a:lnTo>
                  <a:lnTo>
                    <a:pt x="467" y="1202"/>
                  </a:lnTo>
                  <a:lnTo>
                    <a:pt x="436" y="1186"/>
                  </a:lnTo>
                  <a:lnTo>
                    <a:pt x="404" y="1168"/>
                  </a:lnTo>
                  <a:lnTo>
                    <a:pt x="375" y="1149"/>
                  </a:lnTo>
                  <a:lnTo>
                    <a:pt x="347" y="1129"/>
                  </a:lnTo>
                  <a:lnTo>
                    <a:pt x="318" y="1107"/>
                  </a:lnTo>
                  <a:lnTo>
                    <a:pt x="292" y="1083"/>
                  </a:lnTo>
                  <a:lnTo>
                    <a:pt x="267" y="1059"/>
                  </a:lnTo>
                  <a:lnTo>
                    <a:pt x="242" y="1034"/>
                  </a:lnTo>
                  <a:lnTo>
                    <a:pt x="219" y="1007"/>
                  </a:lnTo>
                  <a:lnTo>
                    <a:pt x="197" y="979"/>
                  </a:lnTo>
                  <a:lnTo>
                    <a:pt x="177" y="951"/>
                  </a:lnTo>
                  <a:lnTo>
                    <a:pt x="157" y="920"/>
                  </a:lnTo>
                  <a:lnTo>
                    <a:pt x="140" y="890"/>
                  </a:lnTo>
                  <a:lnTo>
                    <a:pt x="124" y="859"/>
                  </a:lnTo>
                  <a:lnTo>
                    <a:pt x="109" y="825"/>
                  </a:lnTo>
                  <a:lnTo>
                    <a:pt x="96" y="792"/>
                  </a:lnTo>
                  <a:lnTo>
                    <a:pt x="84" y="758"/>
                  </a:lnTo>
                  <a:lnTo>
                    <a:pt x="74" y="723"/>
                  </a:lnTo>
                  <a:lnTo>
                    <a:pt x="66" y="688"/>
                  </a:lnTo>
                  <a:lnTo>
                    <a:pt x="59" y="651"/>
                  </a:lnTo>
                  <a:lnTo>
                    <a:pt x="55" y="615"/>
                  </a:lnTo>
                  <a:lnTo>
                    <a:pt x="52" y="577"/>
                  </a:lnTo>
                  <a:lnTo>
                    <a:pt x="51" y="540"/>
                  </a:lnTo>
                  <a:lnTo>
                    <a:pt x="51" y="520"/>
                  </a:lnTo>
                  <a:lnTo>
                    <a:pt x="52" y="500"/>
                  </a:lnTo>
                  <a:lnTo>
                    <a:pt x="53" y="480"/>
                  </a:lnTo>
                  <a:lnTo>
                    <a:pt x="55" y="461"/>
                  </a:lnTo>
                  <a:lnTo>
                    <a:pt x="57" y="442"/>
                  </a:lnTo>
                  <a:lnTo>
                    <a:pt x="60" y="422"/>
                  </a:lnTo>
                  <a:lnTo>
                    <a:pt x="63" y="403"/>
                  </a:lnTo>
                  <a:lnTo>
                    <a:pt x="67" y="385"/>
                  </a:lnTo>
                  <a:lnTo>
                    <a:pt x="76" y="347"/>
                  </a:lnTo>
                  <a:lnTo>
                    <a:pt x="87" y="311"/>
                  </a:lnTo>
                  <a:lnTo>
                    <a:pt x="100" y="276"/>
                  </a:lnTo>
                  <a:lnTo>
                    <a:pt x="115" y="240"/>
                  </a:lnTo>
                  <a:lnTo>
                    <a:pt x="131" y="207"/>
                  </a:lnTo>
                  <a:lnTo>
                    <a:pt x="148" y="174"/>
                  </a:lnTo>
                  <a:lnTo>
                    <a:pt x="167" y="142"/>
                  </a:lnTo>
                  <a:lnTo>
                    <a:pt x="189" y="112"/>
                  </a:lnTo>
                  <a:lnTo>
                    <a:pt x="211" y="82"/>
                  </a:lnTo>
                  <a:lnTo>
                    <a:pt x="235" y="54"/>
                  </a:lnTo>
                  <a:lnTo>
                    <a:pt x="261" y="27"/>
                  </a:lnTo>
                  <a:lnTo>
                    <a:pt x="287" y="0"/>
                  </a:lnTo>
                  <a:lnTo>
                    <a:pt x="279" y="4"/>
                  </a:lnTo>
                  <a:lnTo>
                    <a:pt x="247" y="16"/>
                  </a:lnTo>
                  <a:lnTo>
                    <a:pt x="217" y="30"/>
                  </a:lnTo>
                  <a:lnTo>
                    <a:pt x="188" y="47"/>
                  </a:lnTo>
                  <a:lnTo>
                    <a:pt x="162" y="63"/>
                  </a:lnTo>
                  <a:close/>
                </a:path>
              </a:pathLst>
            </a:custGeom>
            <a:solidFill>
              <a:srgbClr val="8B497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7" name="Freeform 1394"/>
            <p:cNvSpPr>
              <a:spLocks/>
            </p:cNvSpPr>
            <p:nvPr/>
          </p:nvSpPr>
          <p:spPr bwMode="auto">
            <a:xfrm>
              <a:off x="4329" y="3597"/>
              <a:ext cx="296" cy="440"/>
            </a:xfrm>
            <a:custGeom>
              <a:avLst/>
              <a:gdLst>
                <a:gd name="T0" fmla="*/ 0 w 889"/>
                <a:gd name="T1" fmla="*/ 0 h 1319"/>
                <a:gd name="T2" fmla="*/ 0 w 889"/>
                <a:gd name="T3" fmla="*/ 0 h 1319"/>
                <a:gd name="T4" fmla="*/ 0 w 889"/>
                <a:gd name="T5" fmla="*/ 0 h 1319"/>
                <a:gd name="T6" fmla="*/ 0 w 889"/>
                <a:gd name="T7" fmla="*/ 0 h 1319"/>
                <a:gd name="T8" fmla="*/ 0 w 889"/>
                <a:gd name="T9" fmla="*/ 0 h 1319"/>
                <a:gd name="T10" fmla="*/ 0 w 889"/>
                <a:gd name="T11" fmla="*/ 0 h 1319"/>
                <a:gd name="T12" fmla="*/ 0 w 889"/>
                <a:gd name="T13" fmla="*/ 0 h 1319"/>
                <a:gd name="T14" fmla="*/ 0 w 889"/>
                <a:gd name="T15" fmla="*/ 0 h 1319"/>
                <a:gd name="T16" fmla="*/ 0 w 889"/>
                <a:gd name="T17" fmla="*/ 0 h 1319"/>
                <a:gd name="T18" fmla="*/ 0 w 889"/>
                <a:gd name="T19" fmla="*/ 0 h 1319"/>
                <a:gd name="T20" fmla="*/ 0 w 889"/>
                <a:gd name="T21" fmla="*/ 0 h 1319"/>
                <a:gd name="T22" fmla="*/ 0 w 889"/>
                <a:gd name="T23" fmla="*/ 0 h 1319"/>
                <a:gd name="T24" fmla="*/ 0 w 889"/>
                <a:gd name="T25" fmla="*/ 0 h 1319"/>
                <a:gd name="T26" fmla="*/ 0 w 889"/>
                <a:gd name="T27" fmla="*/ 0 h 1319"/>
                <a:gd name="T28" fmla="*/ 0 w 889"/>
                <a:gd name="T29" fmla="*/ 0 h 1319"/>
                <a:gd name="T30" fmla="*/ 0 w 889"/>
                <a:gd name="T31" fmla="*/ 0 h 1319"/>
                <a:gd name="T32" fmla="*/ 0 w 889"/>
                <a:gd name="T33" fmla="*/ 0 h 1319"/>
                <a:gd name="T34" fmla="*/ 0 w 889"/>
                <a:gd name="T35" fmla="*/ 0 h 1319"/>
                <a:gd name="T36" fmla="*/ 0 w 889"/>
                <a:gd name="T37" fmla="*/ 0 h 1319"/>
                <a:gd name="T38" fmla="*/ 0 w 889"/>
                <a:gd name="T39" fmla="*/ 0 h 1319"/>
                <a:gd name="T40" fmla="*/ 0 w 889"/>
                <a:gd name="T41" fmla="*/ 0 h 1319"/>
                <a:gd name="T42" fmla="*/ 0 w 889"/>
                <a:gd name="T43" fmla="*/ 0 h 1319"/>
                <a:gd name="T44" fmla="*/ 0 w 889"/>
                <a:gd name="T45" fmla="*/ 0 h 1319"/>
                <a:gd name="T46" fmla="*/ 0 w 889"/>
                <a:gd name="T47" fmla="*/ 0 h 1319"/>
                <a:gd name="T48" fmla="*/ 0 w 889"/>
                <a:gd name="T49" fmla="*/ 0 h 1319"/>
                <a:gd name="T50" fmla="*/ 0 w 889"/>
                <a:gd name="T51" fmla="*/ 0 h 1319"/>
                <a:gd name="T52" fmla="*/ 0 w 889"/>
                <a:gd name="T53" fmla="*/ 0 h 1319"/>
                <a:gd name="T54" fmla="*/ 0 w 889"/>
                <a:gd name="T55" fmla="*/ 0 h 1319"/>
                <a:gd name="T56" fmla="*/ 0 w 889"/>
                <a:gd name="T57" fmla="*/ 0 h 1319"/>
                <a:gd name="T58" fmla="*/ 0 w 889"/>
                <a:gd name="T59" fmla="*/ 0 h 1319"/>
                <a:gd name="T60" fmla="*/ 0 w 889"/>
                <a:gd name="T61" fmla="*/ 0 h 1319"/>
                <a:gd name="T62" fmla="*/ 0 w 889"/>
                <a:gd name="T63" fmla="*/ 0 h 1319"/>
                <a:gd name="T64" fmla="*/ 0 w 889"/>
                <a:gd name="T65" fmla="*/ 0 h 1319"/>
                <a:gd name="T66" fmla="*/ 0 w 889"/>
                <a:gd name="T67" fmla="*/ 0 h 1319"/>
                <a:gd name="T68" fmla="*/ 0 w 889"/>
                <a:gd name="T69" fmla="*/ 0 h 1319"/>
                <a:gd name="T70" fmla="*/ 0 w 889"/>
                <a:gd name="T71" fmla="*/ 0 h 1319"/>
                <a:gd name="T72" fmla="*/ 0 w 889"/>
                <a:gd name="T73" fmla="*/ 0 h 1319"/>
                <a:gd name="T74" fmla="*/ 0 w 889"/>
                <a:gd name="T75" fmla="*/ 0 h 1319"/>
                <a:gd name="T76" fmla="*/ 0 w 889"/>
                <a:gd name="T77" fmla="*/ 0 h 1319"/>
                <a:gd name="T78" fmla="*/ 0 w 889"/>
                <a:gd name="T79" fmla="*/ 0 h 1319"/>
                <a:gd name="T80" fmla="*/ 0 w 889"/>
                <a:gd name="T81" fmla="*/ 0 h 1319"/>
                <a:gd name="T82" fmla="*/ 0 w 889"/>
                <a:gd name="T83" fmla="*/ 0 h 1319"/>
                <a:gd name="T84" fmla="*/ 0 w 889"/>
                <a:gd name="T85" fmla="*/ 0 h 13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9"/>
                <a:gd name="T130" fmla="*/ 0 h 1319"/>
                <a:gd name="T131" fmla="*/ 889 w 889"/>
                <a:gd name="T132" fmla="*/ 1319 h 13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9" h="1319">
                  <a:moveTo>
                    <a:pt x="200" y="45"/>
                  </a:moveTo>
                  <a:lnTo>
                    <a:pt x="177" y="71"/>
                  </a:lnTo>
                  <a:lnTo>
                    <a:pt x="156" y="98"/>
                  </a:lnTo>
                  <a:lnTo>
                    <a:pt x="135" y="126"/>
                  </a:lnTo>
                  <a:lnTo>
                    <a:pt x="116" y="155"/>
                  </a:lnTo>
                  <a:lnTo>
                    <a:pt x="98" y="184"/>
                  </a:lnTo>
                  <a:lnTo>
                    <a:pt x="82" y="215"/>
                  </a:lnTo>
                  <a:lnTo>
                    <a:pt x="66" y="246"/>
                  </a:lnTo>
                  <a:lnTo>
                    <a:pt x="53" y="278"/>
                  </a:lnTo>
                  <a:lnTo>
                    <a:pt x="41" y="311"/>
                  </a:lnTo>
                  <a:lnTo>
                    <a:pt x="30" y="345"/>
                  </a:lnTo>
                  <a:lnTo>
                    <a:pt x="21" y="379"/>
                  </a:lnTo>
                  <a:lnTo>
                    <a:pt x="14" y="414"/>
                  </a:lnTo>
                  <a:lnTo>
                    <a:pt x="8" y="449"/>
                  </a:lnTo>
                  <a:lnTo>
                    <a:pt x="3" y="485"/>
                  </a:lnTo>
                  <a:lnTo>
                    <a:pt x="1" y="521"/>
                  </a:lnTo>
                  <a:lnTo>
                    <a:pt x="0" y="559"/>
                  </a:lnTo>
                  <a:lnTo>
                    <a:pt x="1" y="598"/>
                  </a:lnTo>
                  <a:lnTo>
                    <a:pt x="4" y="637"/>
                  </a:lnTo>
                  <a:lnTo>
                    <a:pt x="9" y="674"/>
                  </a:lnTo>
                  <a:lnTo>
                    <a:pt x="15" y="712"/>
                  </a:lnTo>
                  <a:lnTo>
                    <a:pt x="24" y="749"/>
                  </a:lnTo>
                  <a:lnTo>
                    <a:pt x="34" y="785"/>
                  </a:lnTo>
                  <a:lnTo>
                    <a:pt x="46" y="820"/>
                  </a:lnTo>
                  <a:lnTo>
                    <a:pt x="59" y="854"/>
                  </a:lnTo>
                  <a:lnTo>
                    <a:pt x="75" y="888"/>
                  </a:lnTo>
                  <a:lnTo>
                    <a:pt x="92" y="921"/>
                  </a:lnTo>
                  <a:lnTo>
                    <a:pt x="110" y="953"/>
                  </a:lnTo>
                  <a:lnTo>
                    <a:pt x="129" y="984"/>
                  </a:lnTo>
                  <a:lnTo>
                    <a:pt x="151" y="1013"/>
                  </a:lnTo>
                  <a:lnTo>
                    <a:pt x="173" y="1042"/>
                  </a:lnTo>
                  <a:lnTo>
                    <a:pt x="197" y="1070"/>
                  </a:lnTo>
                  <a:lnTo>
                    <a:pt x="222" y="1096"/>
                  </a:lnTo>
                  <a:lnTo>
                    <a:pt x="249" y="1122"/>
                  </a:lnTo>
                  <a:lnTo>
                    <a:pt x="276" y="1145"/>
                  </a:lnTo>
                  <a:lnTo>
                    <a:pt x="305" y="1168"/>
                  </a:lnTo>
                  <a:lnTo>
                    <a:pt x="335" y="1188"/>
                  </a:lnTo>
                  <a:lnTo>
                    <a:pt x="365" y="1209"/>
                  </a:lnTo>
                  <a:lnTo>
                    <a:pt x="398" y="1227"/>
                  </a:lnTo>
                  <a:lnTo>
                    <a:pt x="430" y="1244"/>
                  </a:lnTo>
                  <a:lnTo>
                    <a:pt x="464" y="1259"/>
                  </a:lnTo>
                  <a:lnTo>
                    <a:pt x="499" y="1272"/>
                  </a:lnTo>
                  <a:lnTo>
                    <a:pt x="533" y="1285"/>
                  </a:lnTo>
                  <a:lnTo>
                    <a:pt x="570" y="1295"/>
                  </a:lnTo>
                  <a:lnTo>
                    <a:pt x="606" y="1303"/>
                  </a:lnTo>
                  <a:lnTo>
                    <a:pt x="644" y="1310"/>
                  </a:lnTo>
                  <a:lnTo>
                    <a:pt x="682" y="1315"/>
                  </a:lnTo>
                  <a:lnTo>
                    <a:pt x="721" y="1318"/>
                  </a:lnTo>
                  <a:lnTo>
                    <a:pt x="760" y="1319"/>
                  </a:lnTo>
                  <a:lnTo>
                    <a:pt x="767" y="1319"/>
                  </a:lnTo>
                  <a:lnTo>
                    <a:pt x="775" y="1319"/>
                  </a:lnTo>
                  <a:lnTo>
                    <a:pt x="783" y="1318"/>
                  </a:lnTo>
                  <a:lnTo>
                    <a:pt x="790" y="1318"/>
                  </a:lnTo>
                  <a:lnTo>
                    <a:pt x="813" y="1306"/>
                  </a:lnTo>
                  <a:lnTo>
                    <a:pt x="840" y="1290"/>
                  </a:lnTo>
                  <a:lnTo>
                    <a:pt x="869" y="1271"/>
                  </a:lnTo>
                  <a:lnTo>
                    <a:pt x="889" y="1256"/>
                  </a:lnTo>
                  <a:lnTo>
                    <a:pt x="857" y="1261"/>
                  </a:lnTo>
                  <a:lnTo>
                    <a:pt x="825" y="1265"/>
                  </a:lnTo>
                  <a:lnTo>
                    <a:pt x="792" y="1267"/>
                  </a:lnTo>
                  <a:lnTo>
                    <a:pt x="760" y="1268"/>
                  </a:lnTo>
                  <a:lnTo>
                    <a:pt x="724" y="1267"/>
                  </a:lnTo>
                  <a:lnTo>
                    <a:pt x="687" y="1264"/>
                  </a:lnTo>
                  <a:lnTo>
                    <a:pt x="652" y="1260"/>
                  </a:lnTo>
                  <a:lnTo>
                    <a:pt x="617" y="1253"/>
                  </a:lnTo>
                  <a:lnTo>
                    <a:pt x="583" y="1246"/>
                  </a:lnTo>
                  <a:lnTo>
                    <a:pt x="548" y="1236"/>
                  </a:lnTo>
                  <a:lnTo>
                    <a:pt x="516" y="1225"/>
                  </a:lnTo>
                  <a:lnTo>
                    <a:pt x="484" y="1213"/>
                  </a:lnTo>
                  <a:lnTo>
                    <a:pt x="452" y="1199"/>
                  </a:lnTo>
                  <a:lnTo>
                    <a:pt x="422" y="1182"/>
                  </a:lnTo>
                  <a:lnTo>
                    <a:pt x="392" y="1165"/>
                  </a:lnTo>
                  <a:lnTo>
                    <a:pt x="363" y="1147"/>
                  </a:lnTo>
                  <a:lnTo>
                    <a:pt x="335" y="1127"/>
                  </a:lnTo>
                  <a:lnTo>
                    <a:pt x="308" y="1106"/>
                  </a:lnTo>
                  <a:lnTo>
                    <a:pt x="283" y="1084"/>
                  </a:lnTo>
                  <a:lnTo>
                    <a:pt x="258" y="1060"/>
                  </a:lnTo>
                  <a:lnTo>
                    <a:pt x="235" y="1036"/>
                  </a:lnTo>
                  <a:lnTo>
                    <a:pt x="212" y="1010"/>
                  </a:lnTo>
                  <a:lnTo>
                    <a:pt x="191" y="983"/>
                  </a:lnTo>
                  <a:lnTo>
                    <a:pt x="172" y="956"/>
                  </a:lnTo>
                  <a:lnTo>
                    <a:pt x="153" y="926"/>
                  </a:lnTo>
                  <a:lnTo>
                    <a:pt x="136" y="897"/>
                  </a:lnTo>
                  <a:lnTo>
                    <a:pt x="120" y="867"/>
                  </a:lnTo>
                  <a:lnTo>
                    <a:pt x="106" y="835"/>
                  </a:lnTo>
                  <a:lnTo>
                    <a:pt x="94" y="803"/>
                  </a:lnTo>
                  <a:lnTo>
                    <a:pt x="83" y="769"/>
                  </a:lnTo>
                  <a:lnTo>
                    <a:pt x="73" y="736"/>
                  </a:lnTo>
                  <a:lnTo>
                    <a:pt x="64" y="702"/>
                  </a:lnTo>
                  <a:lnTo>
                    <a:pt x="58" y="667"/>
                  </a:lnTo>
                  <a:lnTo>
                    <a:pt x="54" y="632"/>
                  </a:lnTo>
                  <a:lnTo>
                    <a:pt x="51" y="595"/>
                  </a:lnTo>
                  <a:lnTo>
                    <a:pt x="50" y="559"/>
                  </a:lnTo>
                  <a:lnTo>
                    <a:pt x="50" y="538"/>
                  </a:lnTo>
                  <a:lnTo>
                    <a:pt x="51" y="516"/>
                  </a:lnTo>
                  <a:lnTo>
                    <a:pt x="53" y="496"/>
                  </a:lnTo>
                  <a:lnTo>
                    <a:pt x="55" y="475"/>
                  </a:lnTo>
                  <a:lnTo>
                    <a:pt x="58" y="455"/>
                  </a:lnTo>
                  <a:lnTo>
                    <a:pt x="61" y="434"/>
                  </a:lnTo>
                  <a:lnTo>
                    <a:pt x="65" y="414"/>
                  </a:lnTo>
                  <a:lnTo>
                    <a:pt x="70" y="394"/>
                  </a:lnTo>
                  <a:lnTo>
                    <a:pt x="75" y="375"/>
                  </a:lnTo>
                  <a:lnTo>
                    <a:pt x="80" y="354"/>
                  </a:lnTo>
                  <a:lnTo>
                    <a:pt x="86" y="335"/>
                  </a:lnTo>
                  <a:lnTo>
                    <a:pt x="93" y="317"/>
                  </a:lnTo>
                  <a:lnTo>
                    <a:pt x="100" y="298"/>
                  </a:lnTo>
                  <a:lnTo>
                    <a:pt x="108" y="279"/>
                  </a:lnTo>
                  <a:lnTo>
                    <a:pt x="116" y="261"/>
                  </a:lnTo>
                  <a:lnTo>
                    <a:pt x="124" y="243"/>
                  </a:lnTo>
                  <a:lnTo>
                    <a:pt x="133" y="226"/>
                  </a:lnTo>
                  <a:lnTo>
                    <a:pt x="143" y="208"/>
                  </a:lnTo>
                  <a:lnTo>
                    <a:pt x="154" y="190"/>
                  </a:lnTo>
                  <a:lnTo>
                    <a:pt x="164" y="174"/>
                  </a:lnTo>
                  <a:lnTo>
                    <a:pt x="175" y="158"/>
                  </a:lnTo>
                  <a:lnTo>
                    <a:pt x="186" y="142"/>
                  </a:lnTo>
                  <a:lnTo>
                    <a:pt x="198" y="126"/>
                  </a:lnTo>
                  <a:lnTo>
                    <a:pt x="210" y="110"/>
                  </a:lnTo>
                  <a:lnTo>
                    <a:pt x="222" y="95"/>
                  </a:lnTo>
                  <a:lnTo>
                    <a:pt x="236" y="80"/>
                  </a:lnTo>
                  <a:lnTo>
                    <a:pt x="250" y="66"/>
                  </a:lnTo>
                  <a:lnTo>
                    <a:pt x="264" y="52"/>
                  </a:lnTo>
                  <a:lnTo>
                    <a:pt x="278" y="39"/>
                  </a:lnTo>
                  <a:lnTo>
                    <a:pt x="292" y="25"/>
                  </a:lnTo>
                  <a:lnTo>
                    <a:pt x="307" y="12"/>
                  </a:lnTo>
                  <a:lnTo>
                    <a:pt x="323" y="0"/>
                  </a:lnTo>
                  <a:lnTo>
                    <a:pt x="317" y="1"/>
                  </a:lnTo>
                  <a:lnTo>
                    <a:pt x="284" y="10"/>
                  </a:lnTo>
                  <a:lnTo>
                    <a:pt x="253" y="23"/>
                  </a:lnTo>
                  <a:lnTo>
                    <a:pt x="221" y="35"/>
                  </a:lnTo>
                  <a:lnTo>
                    <a:pt x="200" y="45"/>
                  </a:lnTo>
                  <a:close/>
                </a:path>
              </a:pathLst>
            </a:custGeom>
            <a:solidFill>
              <a:srgbClr val="8E49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8" name="Freeform 1395"/>
            <p:cNvSpPr>
              <a:spLocks/>
            </p:cNvSpPr>
            <p:nvPr/>
          </p:nvSpPr>
          <p:spPr bwMode="auto">
            <a:xfrm>
              <a:off x="4337" y="3593"/>
              <a:ext cx="303" cy="436"/>
            </a:xfrm>
            <a:custGeom>
              <a:avLst/>
              <a:gdLst>
                <a:gd name="T0" fmla="*/ 0 w 907"/>
                <a:gd name="T1" fmla="*/ 0 h 1306"/>
                <a:gd name="T2" fmla="*/ 0 w 907"/>
                <a:gd name="T3" fmla="*/ 0 h 1306"/>
                <a:gd name="T4" fmla="*/ 0 w 907"/>
                <a:gd name="T5" fmla="*/ 0 h 1306"/>
                <a:gd name="T6" fmla="*/ 0 w 907"/>
                <a:gd name="T7" fmla="*/ 0 h 1306"/>
                <a:gd name="T8" fmla="*/ 0 w 907"/>
                <a:gd name="T9" fmla="*/ 0 h 1306"/>
                <a:gd name="T10" fmla="*/ 0 w 907"/>
                <a:gd name="T11" fmla="*/ 0 h 1306"/>
                <a:gd name="T12" fmla="*/ 0 w 907"/>
                <a:gd name="T13" fmla="*/ 0 h 1306"/>
                <a:gd name="T14" fmla="*/ 0 w 907"/>
                <a:gd name="T15" fmla="*/ 0 h 1306"/>
                <a:gd name="T16" fmla="*/ 0 w 907"/>
                <a:gd name="T17" fmla="*/ 0 h 1306"/>
                <a:gd name="T18" fmla="*/ 0 w 907"/>
                <a:gd name="T19" fmla="*/ 0 h 1306"/>
                <a:gd name="T20" fmla="*/ 0 w 907"/>
                <a:gd name="T21" fmla="*/ 0 h 1306"/>
                <a:gd name="T22" fmla="*/ 0 w 907"/>
                <a:gd name="T23" fmla="*/ 0 h 1306"/>
                <a:gd name="T24" fmla="*/ 0 w 907"/>
                <a:gd name="T25" fmla="*/ 0 h 1306"/>
                <a:gd name="T26" fmla="*/ 0 w 907"/>
                <a:gd name="T27" fmla="*/ 0 h 1306"/>
                <a:gd name="T28" fmla="*/ 0 w 907"/>
                <a:gd name="T29" fmla="*/ 0 h 1306"/>
                <a:gd name="T30" fmla="*/ 0 w 907"/>
                <a:gd name="T31" fmla="*/ 0 h 1306"/>
                <a:gd name="T32" fmla="*/ 0 w 907"/>
                <a:gd name="T33" fmla="*/ 0 h 1306"/>
                <a:gd name="T34" fmla="*/ 0 w 907"/>
                <a:gd name="T35" fmla="*/ 0 h 1306"/>
                <a:gd name="T36" fmla="*/ 0 w 907"/>
                <a:gd name="T37" fmla="*/ 0 h 1306"/>
                <a:gd name="T38" fmla="*/ 0 w 907"/>
                <a:gd name="T39" fmla="*/ 0 h 1306"/>
                <a:gd name="T40" fmla="*/ 0 w 907"/>
                <a:gd name="T41" fmla="*/ 0 h 1306"/>
                <a:gd name="T42" fmla="*/ 0 w 907"/>
                <a:gd name="T43" fmla="*/ 0 h 1306"/>
                <a:gd name="T44" fmla="*/ 0 w 907"/>
                <a:gd name="T45" fmla="*/ 0 h 1306"/>
                <a:gd name="T46" fmla="*/ 0 w 907"/>
                <a:gd name="T47" fmla="*/ 0 h 1306"/>
                <a:gd name="T48" fmla="*/ 0 w 907"/>
                <a:gd name="T49" fmla="*/ 0 h 1306"/>
                <a:gd name="T50" fmla="*/ 0 w 907"/>
                <a:gd name="T51" fmla="*/ 0 h 1306"/>
                <a:gd name="T52" fmla="*/ 0 w 907"/>
                <a:gd name="T53" fmla="*/ 0 h 1306"/>
                <a:gd name="T54" fmla="*/ 0 w 907"/>
                <a:gd name="T55" fmla="*/ 0 h 1306"/>
                <a:gd name="T56" fmla="*/ 0 w 907"/>
                <a:gd name="T57" fmla="*/ 0 h 1306"/>
                <a:gd name="T58" fmla="*/ 0 w 907"/>
                <a:gd name="T59" fmla="*/ 0 h 1306"/>
                <a:gd name="T60" fmla="*/ 0 w 907"/>
                <a:gd name="T61" fmla="*/ 0 h 1306"/>
                <a:gd name="T62" fmla="*/ 0 w 907"/>
                <a:gd name="T63" fmla="*/ 0 h 1306"/>
                <a:gd name="T64" fmla="*/ 0 w 907"/>
                <a:gd name="T65" fmla="*/ 0 h 1306"/>
                <a:gd name="T66" fmla="*/ 0 w 907"/>
                <a:gd name="T67" fmla="*/ 0 h 1306"/>
                <a:gd name="T68" fmla="*/ 0 w 907"/>
                <a:gd name="T69" fmla="*/ 0 h 1306"/>
                <a:gd name="T70" fmla="*/ 0 w 907"/>
                <a:gd name="T71" fmla="*/ 0 h 1306"/>
                <a:gd name="T72" fmla="*/ 0 w 907"/>
                <a:gd name="T73" fmla="*/ 0 h 1306"/>
                <a:gd name="T74" fmla="*/ 0 w 907"/>
                <a:gd name="T75" fmla="*/ 0 h 1306"/>
                <a:gd name="T76" fmla="*/ 0 w 907"/>
                <a:gd name="T77" fmla="*/ 0 h 1306"/>
                <a:gd name="T78" fmla="*/ 0 w 907"/>
                <a:gd name="T79" fmla="*/ 0 h 1306"/>
                <a:gd name="T80" fmla="*/ 0 w 907"/>
                <a:gd name="T81" fmla="*/ 0 h 1306"/>
                <a:gd name="T82" fmla="*/ 0 w 907"/>
                <a:gd name="T83" fmla="*/ 0 h 1306"/>
                <a:gd name="T84" fmla="*/ 0 w 907"/>
                <a:gd name="T85" fmla="*/ 0 h 1306"/>
                <a:gd name="T86" fmla="*/ 0 w 907"/>
                <a:gd name="T87" fmla="*/ 0 h 1306"/>
                <a:gd name="T88" fmla="*/ 0 w 907"/>
                <a:gd name="T89" fmla="*/ 0 h 130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7"/>
                <a:gd name="T136" fmla="*/ 0 h 1306"/>
                <a:gd name="T137" fmla="*/ 907 w 907"/>
                <a:gd name="T138" fmla="*/ 1306 h 130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7" h="1306">
                  <a:moveTo>
                    <a:pt x="236" y="31"/>
                  </a:moveTo>
                  <a:lnTo>
                    <a:pt x="210" y="58"/>
                  </a:lnTo>
                  <a:lnTo>
                    <a:pt x="184" y="85"/>
                  </a:lnTo>
                  <a:lnTo>
                    <a:pt x="160" y="113"/>
                  </a:lnTo>
                  <a:lnTo>
                    <a:pt x="138" y="143"/>
                  </a:lnTo>
                  <a:lnTo>
                    <a:pt x="116" y="173"/>
                  </a:lnTo>
                  <a:lnTo>
                    <a:pt x="97" y="205"/>
                  </a:lnTo>
                  <a:lnTo>
                    <a:pt x="80" y="238"/>
                  </a:lnTo>
                  <a:lnTo>
                    <a:pt x="64" y="271"/>
                  </a:lnTo>
                  <a:lnTo>
                    <a:pt x="49" y="307"/>
                  </a:lnTo>
                  <a:lnTo>
                    <a:pt x="36" y="342"/>
                  </a:lnTo>
                  <a:lnTo>
                    <a:pt x="25" y="378"/>
                  </a:lnTo>
                  <a:lnTo>
                    <a:pt x="16" y="416"/>
                  </a:lnTo>
                  <a:lnTo>
                    <a:pt x="12" y="434"/>
                  </a:lnTo>
                  <a:lnTo>
                    <a:pt x="9" y="453"/>
                  </a:lnTo>
                  <a:lnTo>
                    <a:pt x="6" y="473"/>
                  </a:lnTo>
                  <a:lnTo>
                    <a:pt x="4" y="492"/>
                  </a:lnTo>
                  <a:lnTo>
                    <a:pt x="2" y="511"/>
                  </a:lnTo>
                  <a:lnTo>
                    <a:pt x="1" y="531"/>
                  </a:lnTo>
                  <a:lnTo>
                    <a:pt x="0" y="551"/>
                  </a:lnTo>
                  <a:lnTo>
                    <a:pt x="0" y="571"/>
                  </a:lnTo>
                  <a:lnTo>
                    <a:pt x="1" y="608"/>
                  </a:lnTo>
                  <a:lnTo>
                    <a:pt x="4" y="646"/>
                  </a:lnTo>
                  <a:lnTo>
                    <a:pt x="8" y="682"/>
                  </a:lnTo>
                  <a:lnTo>
                    <a:pt x="15" y="719"/>
                  </a:lnTo>
                  <a:lnTo>
                    <a:pt x="23" y="754"/>
                  </a:lnTo>
                  <a:lnTo>
                    <a:pt x="33" y="789"/>
                  </a:lnTo>
                  <a:lnTo>
                    <a:pt x="45" y="823"/>
                  </a:lnTo>
                  <a:lnTo>
                    <a:pt x="58" y="856"/>
                  </a:lnTo>
                  <a:lnTo>
                    <a:pt x="73" y="890"/>
                  </a:lnTo>
                  <a:lnTo>
                    <a:pt x="89" y="921"/>
                  </a:lnTo>
                  <a:lnTo>
                    <a:pt x="106" y="951"/>
                  </a:lnTo>
                  <a:lnTo>
                    <a:pt x="126" y="982"/>
                  </a:lnTo>
                  <a:lnTo>
                    <a:pt x="146" y="1010"/>
                  </a:lnTo>
                  <a:lnTo>
                    <a:pt x="168" y="1038"/>
                  </a:lnTo>
                  <a:lnTo>
                    <a:pt x="191" y="1065"/>
                  </a:lnTo>
                  <a:lnTo>
                    <a:pt x="216" y="1090"/>
                  </a:lnTo>
                  <a:lnTo>
                    <a:pt x="241" y="1114"/>
                  </a:lnTo>
                  <a:lnTo>
                    <a:pt x="267" y="1138"/>
                  </a:lnTo>
                  <a:lnTo>
                    <a:pt x="296" y="1160"/>
                  </a:lnTo>
                  <a:lnTo>
                    <a:pt x="324" y="1180"/>
                  </a:lnTo>
                  <a:lnTo>
                    <a:pt x="353" y="1199"/>
                  </a:lnTo>
                  <a:lnTo>
                    <a:pt x="385" y="1217"/>
                  </a:lnTo>
                  <a:lnTo>
                    <a:pt x="416" y="1233"/>
                  </a:lnTo>
                  <a:lnTo>
                    <a:pt x="449" y="1248"/>
                  </a:lnTo>
                  <a:lnTo>
                    <a:pt x="482" y="1261"/>
                  </a:lnTo>
                  <a:lnTo>
                    <a:pt x="516" y="1272"/>
                  </a:lnTo>
                  <a:lnTo>
                    <a:pt x="551" y="1282"/>
                  </a:lnTo>
                  <a:lnTo>
                    <a:pt x="586" y="1290"/>
                  </a:lnTo>
                  <a:lnTo>
                    <a:pt x="623" y="1297"/>
                  </a:lnTo>
                  <a:lnTo>
                    <a:pt x="660" y="1302"/>
                  </a:lnTo>
                  <a:lnTo>
                    <a:pt x="697" y="1305"/>
                  </a:lnTo>
                  <a:lnTo>
                    <a:pt x="735" y="1306"/>
                  </a:lnTo>
                  <a:lnTo>
                    <a:pt x="755" y="1305"/>
                  </a:lnTo>
                  <a:lnTo>
                    <a:pt x="776" y="1305"/>
                  </a:lnTo>
                  <a:lnTo>
                    <a:pt x="796" y="1303"/>
                  </a:lnTo>
                  <a:lnTo>
                    <a:pt x="816" y="1301"/>
                  </a:lnTo>
                  <a:lnTo>
                    <a:pt x="844" y="1283"/>
                  </a:lnTo>
                  <a:lnTo>
                    <a:pt x="870" y="1263"/>
                  </a:lnTo>
                  <a:lnTo>
                    <a:pt x="896" y="1243"/>
                  </a:lnTo>
                  <a:lnTo>
                    <a:pt x="907" y="1233"/>
                  </a:lnTo>
                  <a:lnTo>
                    <a:pt x="886" y="1238"/>
                  </a:lnTo>
                  <a:lnTo>
                    <a:pt x="866" y="1242"/>
                  </a:lnTo>
                  <a:lnTo>
                    <a:pt x="844" y="1246"/>
                  </a:lnTo>
                  <a:lnTo>
                    <a:pt x="822" y="1249"/>
                  </a:lnTo>
                  <a:lnTo>
                    <a:pt x="801" y="1252"/>
                  </a:lnTo>
                  <a:lnTo>
                    <a:pt x="779" y="1253"/>
                  </a:lnTo>
                  <a:lnTo>
                    <a:pt x="757" y="1254"/>
                  </a:lnTo>
                  <a:lnTo>
                    <a:pt x="735" y="1255"/>
                  </a:lnTo>
                  <a:lnTo>
                    <a:pt x="700" y="1254"/>
                  </a:lnTo>
                  <a:lnTo>
                    <a:pt x="665" y="1251"/>
                  </a:lnTo>
                  <a:lnTo>
                    <a:pt x="631" y="1247"/>
                  </a:lnTo>
                  <a:lnTo>
                    <a:pt x="597" y="1241"/>
                  </a:lnTo>
                  <a:lnTo>
                    <a:pt x="564" y="1233"/>
                  </a:lnTo>
                  <a:lnTo>
                    <a:pt x="532" y="1224"/>
                  </a:lnTo>
                  <a:lnTo>
                    <a:pt x="499" y="1214"/>
                  </a:lnTo>
                  <a:lnTo>
                    <a:pt x="469" y="1201"/>
                  </a:lnTo>
                  <a:lnTo>
                    <a:pt x="438" y="1187"/>
                  </a:lnTo>
                  <a:lnTo>
                    <a:pt x="409" y="1172"/>
                  </a:lnTo>
                  <a:lnTo>
                    <a:pt x="380" y="1156"/>
                  </a:lnTo>
                  <a:lnTo>
                    <a:pt x="352" y="1138"/>
                  </a:lnTo>
                  <a:lnTo>
                    <a:pt x="325" y="1118"/>
                  </a:lnTo>
                  <a:lnTo>
                    <a:pt x="300" y="1098"/>
                  </a:lnTo>
                  <a:lnTo>
                    <a:pt x="274" y="1077"/>
                  </a:lnTo>
                  <a:lnTo>
                    <a:pt x="251" y="1055"/>
                  </a:lnTo>
                  <a:lnTo>
                    <a:pt x="229" y="1030"/>
                  </a:lnTo>
                  <a:lnTo>
                    <a:pt x="207" y="1006"/>
                  </a:lnTo>
                  <a:lnTo>
                    <a:pt x="186" y="980"/>
                  </a:lnTo>
                  <a:lnTo>
                    <a:pt x="167" y="953"/>
                  </a:lnTo>
                  <a:lnTo>
                    <a:pt x="150" y="925"/>
                  </a:lnTo>
                  <a:lnTo>
                    <a:pt x="134" y="897"/>
                  </a:lnTo>
                  <a:lnTo>
                    <a:pt x="118" y="867"/>
                  </a:lnTo>
                  <a:lnTo>
                    <a:pt x="104" y="837"/>
                  </a:lnTo>
                  <a:lnTo>
                    <a:pt x="92" y="806"/>
                  </a:lnTo>
                  <a:lnTo>
                    <a:pt x="81" y="774"/>
                  </a:lnTo>
                  <a:lnTo>
                    <a:pt x="72" y="742"/>
                  </a:lnTo>
                  <a:lnTo>
                    <a:pt x="65" y="708"/>
                  </a:lnTo>
                  <a:lnTo>
                    <a:pt x="59" y="675"/>
                  </a:lnTo>
                  <a:lnTo>
                    <a:pt x="55" y="641"/>
                  </a:lnTo>
                  <a:lnTo>
                    <a:pt x="52" y="606"/>
                  </a:lnTo>
                  <a:lnTo>
                    <a:pt x="51" y="571"/>
                  </a:lnTo>
                  <a:lnTo>
                    <a:pt x="51" y="549"/>
                  </a:lnTo>
                  <a:lnTo>
                    <a:pt x="52" y="526"/>
                  </a:lnTo>
                  <a:lnTo>
                    <a:pt x="54" y="504"/>
                  </a:lnTo>
                  <a:lnTo>
                    <a:pt x="57" y="483"/>
                  </a:lnTo>
                  <a:lnTo>
                    <a:pt x="60" y="461"/>
                  </a:lnTo>
                  <a:lnTo>
                    <a:pt x="63" y="440"/>
                  </a:lnTo>
                  <a:lnTo>
                    <a:pt x="68" y="419"/>
                  </a:lnTo>
                  <a:lnTo>
                    <a:pt x="73" y="398"/>
                  </a:lnTo>
                  <a:lnTo>
                    <a:pt x="78" y="377"/>
                  </a:lnTo>
                  <a:lnTo>
                    <a:pt x="85" y="357"/>
                  </a:lnTo>
                  <a:lnTo>
                    <a:pt x="91" y="337"/>
                  </a:lnTo>
                  <a:lnTo>
                    <a:pt x="99" y="318"/>
                  </a:lnTo>
                  <a:lnTo>
                    <a:pt x="107" y="298"/>
                  </a:lnTo>
                  <a:lnTo>
                    <a:pt x="116" y="279"/>
                  </a:lnTo>
                  <a:lnTo>
                    <a:pt x="126" y="260"/>
                  </a:lnTo>
                  <a:lnTo>
                    <a:pt x="135" y="242"/>
                  </a:lnTo>
                  <a:lnTo>
                    <a:pt x="146" y="224"/>
                  </a:lnTo>
                  <a:lnTo>
                    <a:pt x="156" y="205"/>
                  </a:lnTo>
                  <a:lnTo>
                    <a:pt x="168" y="188"/>
                  </a:lnTo>
                  <a:lnTo>
                    <a:pt x="179" y="171"/>
                  </a:lnTo>
                  <a:lnTo>
                    <a:pt x="192" y="155"/>
                  </a:lnTo>
                  <a:lnTo>
                    <a:pt x="205" y="139"/>
                  </a:lnTo>
                  <a:lnTo>
                    <a:pt x="219" y="122"/>
                  </a:lnTo>
                  <a:lnTo>
                    <a:pt x="232" y="107"/>
                  </a:lnTo>
                  <a:lnTo>
                    <a:pt x="246" y="92"/>
                  </a:lnTo>
                  <a:lnTo>
                    <a:pt x="261" y="78"/>
                  </a:lnTo>
                  <a:lnTo>
                    <a:pt x="276" y="64"/>
                  </a:lnTo>
                  <a:lnTo>
                    <a:pt x="292" y="49"/>
                  </a:lnTo>
                  <a:lnTo>
                    <a:pt x="308" y="36"/>
                  </a:lnTo>
                  <a:lnTo>
                    <a:pt x="324" y="23"/>
                  </a:lnTo>
                  <a:lnTo>
                    <a:pt x="341" y="11"/>
                  </a:lnTo>
                  <a:lnTo>
                    <a:pt x="358" y="0"/>
                  </a:lnTo>
                  <a:lnTo>
                    <a:pt x="325" y="6"/>
                  </a:lnTo>
                  <a:lnTo>
                    <a:pt x="292" y="13"/>
                  </a:lnTo>
                  <a:lnTo>
                    <a:pt x="259" y="22"/>
                  </a:lnTo>
                  <a:lnTo>
                    <a:pt x="236" y="31"/>
                  </a:lnTo>
                  <a:close/>
                </a:path>
              </a:pathLst>
            </a:custGeom>
            <a:solidFill>
              <a:srgbClr val="9049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09" name="Freeform 1396"/>
            <p:cNvSpPr>
              <a:spLocks/>
            </p:cNvSpPr>
            <p:nvPr/>
          </p:nvSpPr>
          <p:spPr bwMode="auto">
            <a:xfrm>
              <a:off x="4346" y="3591"/>
              <a:ext cx="307" cy="429"/>
            </a:xfrm>
            <a:custGeom>
              <a:avLst/>
              <a:gdLst>
                <a:gd name="T0" fmla="*/ 0 w 921"/>
                <a:gd name="T1" fmla="*/ 0 h 1287"/>
                <a:gd name="T2" fmla="*/ 0 w 921"/>
                <a:gd name="T3" fmla="*/ 0 h 1287"/>
                <a:gd name="T4" fmla="*/ 0 w 921"/>
                <a:gd name="T5" fmla="*/ 0 h 1287"/>
                <a:gd name="T6" fmla="*/ 0 w 921"/>
                <a:gd name="T7" fmla="*/ 0 h 1287"/>
                <a:gd name="T8" fmla="*/ 0 w 921"/>
                <a:gd name="T9" fmla="*/ 0 h 1287"/>
                <a:gd name="T10" fmla="*/ 0 w 921"/>
                <a:gd name="T11" fmla="*/ 0 h 1287"/>
                <a:gd name="T12" fmla="*/ 0 w 921"/>
                <a:gd name="T13" fmla="*/ 0 h 1287"/>
                <a:gd name="T14" fmla="*/ 0 w 921"/>
                <a:gd name="T15" fmla="*/ 0 h 1287"/>
                <a:gd name="T16" fmla="*/ 0 w 921"/>
                <a:gd name="T17" fmla="*/ 0 h 1287"/>
                <a:gd name="T18" fmla="*/ 0 w 921"/>
                <a:gd name="T19" fmla="*/ 0 h 1287"/>
                <a:gd name="T20" fmla="*/ 0 w 921"/>
                <a:gd name="T21" fmla="*/ 0 h 1287"/>
                <a:gd name="T22" fmla="*/ 0 w 921"/>
                <a:gd name="T23" fmla="*/ 0 h 1287"/>
                <a:gd name="T24" fmla="*/ 0 w 921"/>
                <a:gd name="T25" fmla="*/ 0 h 1287"/>
                <a:gd name="T26" fmla="*/ 0 w 921"/>
                <a:gd name="T27" fmla="*/ 0 h 1287"/>
                <a:gd name="T28" fmla="*/ 0 w 921"/>
                <a:gd name="T29" fmla="*/ 0 h 1287"/>
                <a:gd name="T30" fmla="*/ 0 w 921"/>
                <a:gd name="T31" fmla="*/ 0 h 1287"/>
                <a:gd name="T32" fmla="*/ 0 w 921"/>
                <a:gd name="T33" fmla="*/ 0 h 1287"/>
                <a:gd name="T34" fmla="*/ 0 w 921"/>
                <a:gd name="T35" fmla="*/ 0 h 1287"/>
                <a:gd name="T36" fmla="*/ 0 w 921"/>
                <a:gd name="T37" fmla="*/ 0 h 1287"/>
                <a:gd name="T38" fmla="*/ 0 w 921"/>
                <a:gd name="T39" fmla="*/ 0 h 1287"/>
                <a:gd name="T40" fmla="*/ 0 w 921"/>
                <a:gd name="T41" fmla="*/ 0 h 1287"/>
                <a:gd name="T42" fmla="*/ 0 w 921"/>
                <a:gd name="T43" fmla="*/ 0 h 1287"/>
                <a:gd name="T44" fmla="*/ 0 w 921"/>
                <a:gd name="T45" fmla="*/ 0 h 1287"/>
                <a:gd name="T46" fmla="*/ 0 w 921"/>
                <a:gd name="T47" fmla="*/ 0 h 1287"/>
                <a:gd name="T48" fmla="*/ 0 w 921"/>
                <a:gd name="T49" fmla="*/ 0 h 1287"/>
                <a:gd name="T50" fmla="*/ 0 w 921"/>
                <a:gd name="T51" fmla="*/ 0 h 1287"/>
                <a:gd name="T52" fmla="*/ 0 w 921"/>
                <a:gd name="T53" fmla="*/ 0 h 1287"/>
                <a:gd name="T54" fmla="*/ 0 w 921"/>
                <a:gd name="T55" fmla="*/ 0 h 1287"/>
                <a:gd name="T56" fmla="*/ 0 w 921"/>
                <a:gd name="T57" fmla="*/ 0 h 1287"/>
                <a:gd name="T58" fmla="*/ 0 w 921"/>
                <a:gd name="T59" fmla="*/ 0 h 1287"/>
                <a:gd name="T60" fmla="*/ 0 w 921"/>
                <a:gd name="T61" fmla="*/ 0 h 1287"/>
                <a:gd name="T62" fmla="*/ 0 w 921"/>
                <a:gd name="T63" fmla="*/ 0 h 1287"/>
                <a:gd name="T64" fmla="*/ 0 w 921"/>
                <a:gd name="T65" fmla="*/ 0 h 1287"/>
                <a:gd name="T66" fmla="*/ 0 w 921"/>
                <a:gd name="T67" fmla="*/ 0 h 1287"/>
                <a:gd name="T68" fmla="*/ 0 w 921"/>
                <a:gd name="T69" fmla="*/ 0 h 1287"/>
                <a:gd name="T70" fmla="*/ 0 w 921"/>
                <a:gd name="T71" fmla="*/ 0 h 1287"/>
                <a:gd name="T72" fmla="*/ 0 w 921"/>
                <a:gd name="T73" fmla="*/ 0 h 1287"/>
                <a:gd name="T74" fmla="*/ 0 w 921"/>
                <a:gd name="T75" fmla="*/ 0 h 1287"/>
                <a:gd name="T76" fmla="*/ 0 w 921"/>
                <a:gd name="T77" fmla="*/ 0 h 1287"/>
                <a:gd name="T78" fmla="*/ 0 w 921"/>
                <a:gd name="T79" fmla="*/ 0 h 1287"/>
                <a:gd name="T80" fmla="*/ 0 w 921"/>
                <a:gd name="T81" fmla="*/ 0 h 1287"/>
                <a:gd name="T82" fmla="*/ 0 w 921"/>
                <a:gd name="T83" fmla="*/ 0 h 1287"/>
                <a:gd name="T84" fmla="*/ 0 w 921"/>
                <a:gd name="T85" fmla="*/ 0 h 1287"/>
                <a:gd name="T86" fmla="*/ 0 w 921"/>
                <a:gd name="T87" fmla="*/ 0 h 1287"/>
                <a:gd name="T88" fmla="*/ 0 w 921"/>
                <a:gd name="T89" fmla="*/ 0 h 1287"/>
                <a:gd name="T90" fmla="*/ 0 w 921"/>
                <a:gd name="T91" fmla="*/ 0 h 1287"/>
                <a:gd name="T92" fmla="*/ 0 w 921"/>
                <a:gd name="T93" fmla="*/ 0 h 1287"/>
                <a:gd name="T94" fmla="*/ 0 w 921"/>
                <a:gd name="T95" fmla="*/ 0 h 1287"/>
                <a:gd name="T96" fmla="*/ 0 w 921"/>
                <a:gd name="T97" fmla="*/ 0 h 1287"/>
                <a:gd name="T98" fmla="*/ 0 w 921"/>
                <a:gd name="T99" fmla="*/ 0 h 12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1"/>
                <a:gd name="T151" fmla="*/ 0 h 1287"/>
                <a:gd name="T152" fmla="*/ 921 w 921"/>
                <a:gd name="T153" fmla="*/ 1287 h 128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1" h="1287">
                  <a:moveTo>
                    <a:pt x="273" y="19"/>
                  </a:moveTo>
                  <a:lnTo>
                    <a:pt x="257" y="31"/>
                  </a:lnTo>
                  <a:lnTo>
                    <a:pt x="242" y="44"/>
                  </a:lnTo>
                  <a:lnTo>
                    <a:pt x="228" y="58"/>
                  </a:lnTo>
                  <a:lnTo>
                    <a:pt x="214" y="71"/>
                  </a:lnTo>
                  <a:lnTo>
                    <a:pt x="200" y="85"/>
                  </a:lnTo>
                  <a:lnTo>
                    <a:pt x="186" y="99"/>
                  </a:lnTo>
                  <a:lnTo>
                    <a:pt x="172" y="114"/>
                  </a:lnTo>
                  <a:lnTo>
                    <a:pt x="160" y="129"/>
                  </a:lnTo>
                  <a:lnTo>
                    <a:pt x="148" y="145"/>
                  </a:lnTo>
                  <a:lnTo>
                    <a:pt x="136" y="161"/>
                  </a:lnTo>
                  <a:lnTo>
                    <a:pt x="125" y="177"/>
                  </a:lnTo>
                  <a:lnTo>
                    <a:pt x="114" y="193"/>
                  </a:lnTo>
                  <a:lnTo>
                    <a:pt x="104" y="209"/>
                  </a:lnTo>
                  <a:lnTo>
                    <a:pt x="93" y="227"/>
                  </a:lnTo>
                  <a:lnTo>
                    <a:pt x="83" y="245"/>
                  </a:lnTo>
                  <a:lnTo>
                    <a:pt x="74" y="262"/>
                  </a:lnTo>
                  <a:lnTo>
                    <a:pt x="66" y="280"/>
                  </a:lnTo>
                  <a:lnTo>
                    <a:pt x="58" y="298"/>
                  </a:lnTo>
                  <a:lnTo>
                    <a:pt x="50" y="317"/>
                  </a:lnTo>
                  <a:lnTo>
                    <a:pt x="43" y="336"/>
                  </a:lnTo>
                  <a:lnTo>
                    <a:pt x="36" y="354"/>
                  </a:lnTo>
                  <a:lnTo>
                    <a:pt x="30" y="373"/>
                  </a:lnTo>
                  <a:lnTo>
                    <a:pt x="25" y="394"/>
                  </a:lnTo>
                  <a:lnTo>
                    <a:pt x="20" y="413"/>
                  </a:lnTo>
                  <a:lnTo>
                    <a:pt x="15" y="433"/>
                  </a:lnTo>
                  <a:lnTo>
                    <a:pt x="11" y="453"/>
                  </a:lnTo>
                  <a:lnTo>
                    <a:pt x="8" y="474"/>
                  </a:lnTo>
                  <a:lnTo>
                    <a:pt x="5" y="494"/>
                  </a:lnTo>
                  <a:lnTo>
                    <a:pt x="3" y="515"/>
                  </a:lnTo>
                  <a:lnTo>
                    <a:pt x="1" y="535"/>
                  </a:lnTo>
                  <a:lnTo>
                    <a:pt x="0" y="557"/>
                  </a:lnTo>
                  <a:lnTo>
                    <a:pt x="0" y="578"/>
                  </a:lnTo>
                  <a:lnTo>
                    <a:pt x="1" y="614"/>
                  </a:lnTo>
                  <a:lnTo>
                    <a:pt x="4" y="651"/>
                  </a:lnTo>
                  <a:lnTo>
                    <a:pt x="8" y="686"/>
                  </a:lnTo>
                  <a:lnTo>
                    <a:pt x="14" y="721"/>
                  </a:lnTo>
                  <a:lnTo>
                    <a:pt x="23" y="755"/>
                  </a:lnTo>
                  <a:lnTo>
                    <a:pt x="33" y="788"/>
                  </a:lnTo>
                  <a:lnTo>
                    <a:pt x="44" y="822"/>
                  </a:lnTo>
                  <a:lnTo>
                    <a:pt x="56" y="854"/>
                  </a:lnTo>
                  <a:lnTo>
                    <a:pt x="70" y="886"/>
                  </a:lnTo>
                  <a:lnTo>
                    <a:pt x="86" y="916"/>
                  </a:lnTo>
                  <a:lnTo>
                    <a:pt x="103" y="945"/>
                  </a:lnTo>
                  <a:lnTo>
                    <a:pt x="122" y="975"/>
                  </a:lnTo>
                  <a:lnTo>
                    <a:pt x="141" y="1002"/>
                  </a:lnTo>
                  <a:lnTo>
                    <a:pt x="162" y="1029"/>
                  </a:lnTo>
                  <a:lnTo>
                    <a:pt x="185" y="1055"/>
                  </a:lnTo>
                  <a:lnTo>
                    <a:pt x="208" y="1079"/>
                  </a:lnTo>
                  <a:lnTo>
                    <a:pt x="233" y="1103"/>
                  </a:lnTo>
                  <a:lnTo>
                    <a:pt x="258" y="1125"/>
                  </a:lnTo>
                  <a:lnTo>
                    <a:pt x="285" y="1146"/>
                  </a:lnTo>
                  <a:lnTo>
                    <a:pt x="313" y="1166"/>
                  </a:lnTo>
                  <a:lnTo>
                    <a:pt x="342" y="1184"/>
                  </a:lnTo>
                  <a:lnTo>
                    <a:pt x="372" y="1201"/>
                  </a:lnTo>
                  <a:lnTo>
                    <a:pt x="402" y="1218"/>
                  </a:lnTo>
                  <a:lnTo>
                    <a:pt x="434" y="1232"/>
                  </a:lnTo>
                  <a:lnTo>
                    <a:pt x="466" y="1244"/>
                  </a:lnTo>
                  <a:lnTo>
                    <a:pt x="498" y="1255"/>
                  </a:lnTo>
                  <a:lnTo>
                    <a:pt x="533" y="1265"/>
                  </a:lnTo>
                  <a:lnTo>
                    <a:pt x="567" y="1272"/>
                  </a:lnTo>
                  <a:lnTo>
                    <a:pt x="602" y="1279"/>
                  </a:lnTo>
                  <a:lnTo>
                    <a:pt x="637" y="1283"/>
                  </a:lnTo>
                  <a:lnTo>
                    <a:pt x="674" y="1286"/>
                  </a:lnTo>
                  <a:lnTo>
                    <a:pt x="710" y="1287"/>
                  </a:lnTo>
                  <a:lnTo>
                    <a:pt x="742" y="1286"/>
                  </a:lnTo>
                  <a:lnTo>
                    <a:pt x="775" y="1284"/>
                  </a:lnTo>
                  <a:lnTo>
                    <a:pt x="807" y="1280"/>
                  </a:lnTo>
                  <a:lnTo>
                    <a:pt x="839" y="1275"/>
                  </a:lnTo>
                  <a:lnTo>
                    <a:pt x="845" y="1270"/>
                  </a:lnTo>
                  <a:lnTo>
                    <a:pt x="871" y="1250"/>
                  </a:lnTo>
                  <a:lnTo>
                    <a:pt x="895" y="1228"/>
                  </a:lnTo>
                  <a:lnTo>
                    <a:pt x="919" y="1204"/>
                  </a:lnTo>
                  <a:lnTo>
                    <a:pt x="921" y="1202"/>
                  </a:lnTo>
                  <a:lnTo>
                    <a:pt x="895" y="1209"/>
                  </a:lnTo>
                  <a:lnTo>
                    <a:pt x="870" y="1216"/>
                  </a:lnTo>
                  <a:lnTo>
                    <a:pt x="844" y="1223"/>
                  </a:lnTo>
                  <a:lnTo>
                    <a:pt x="818" y="1228"/>
                  </a:lnTo>
                  <a:lnTo>
                    <a:pt x="791" y="1232"/>
                  </a:lnTo>
                  <a:lnTo>
                    <a:pt x="765" y="1234"/>
                  </a:lnTo>
                  <a:lnTo>
                    <a:pt x="737" y="1236"/>
                  </a:lnTo>
                  <a:lnTo>
                    <a:pt x="710" y="1237"/>
                  </a:lnTo>
                  <a:lnTo>
                    <a:pt x="676" y="1236"/>
                  </a:lnTo>
                  <a:lnTo>
                    <a:pt x="642" y="1233"/>
                  </a:lnTo>
                  <a:lnTo>
                    <a:pt x="610" y="1229"/>
                  </a:lnTo>
                  <a:lnTo>
                    <a:pt x="577" y="1223"/>
                  </a:lnTo>
                  <a:lnTo>
                    <a:pt x="545" y="1215"/>
                  </a:lnTo>
                  <a:lnTo>
                    <a:pt x="514" y="1206"/>
                  </a:lnTo>
                  <a:lnTo>
                    <a:pt x="483" y="1196"/>
                  </a:lnTo>
                  <a:lnTo>
                    <a:pt x="453" y="1184"/>
                  </a:lnTo>
                  <a:lnTo>
                    <a:pt x="425" y="1171"/>
                  </a:lnTo>
                  <a:lnTo>
                    <a:pt x="396" y="1157"/>
                  </a:lnTo>
                  <a:lnTo>
                    <a:pt x="368" y="1141"/>
                  </a:lnTo>
                  <a:lnTo>
                    <a:pt x="342" y="1123"/>
                  </a:lnTo>
                  <a:lnTo>
                    <a:pt x="315" y="1105"/>
                  </a:lnTo>
                  <a:lnTo>
                    <a:pt x="291" y="1086"/>
                  </a:lnTo>
                  <a:lnTo>
                    <a:pt x="267" y="1066"/>
                  </a:lnTo>
                  <a:lnTo>
                    <a:pt x="244" y="1043"/>
                  </a:lnTo>
                  <a:lnTo>
                    <a:pt x="222" y="1020"/>
                  </a:lnTo>
                  <a:lnTo>
                    <a:pt x="202" y="997"/>
                  </a:lnTo>
                  <a:lnTo>
                    <a:pt x="182" y="972"/>
                  </a:lnTo>
                  <a:lnTo>
                    <a:pt x="163" y="946"/>
                  </a:lnTo>
                  <a:lnTo>
                    <a:pt x="146" y="919"/>
                  </a:lnTo>
                  <a:lnTo>
                    <a:pt x="131" y="892"/>
                  </a:lnTo>
                  <a:lnTo>
                    <a:pt x="116" y="863"/>
                  </a:lnTo>
                  <a:lnTo>
                    <a:pt x="103" y="834"/>
                  </a:lnTo>
                  <a:lnTo>
                    <a:pt x="91" y="805"/>
                  </a:lnTo>
                  <a:lnTo>
                    <a:pt x="80" y="773"/>
                  </a:lnTo>
                  <a:lnTo>
                    <a:pt x="72" y="743"/>
                  </a:lnTo>
                  <a:lnTo>
                    <a:pt x="64" y="710"/>
                  </a:lnTo>
                  <a:lnTo>
                    <a:pt x="59" y="678"/>
                  </a:lnTo>
                  <a:lnTo>
                    <a:pt x="54" y="645"/>
                  </a:lnTo>
                  <a:lnTo>
                    <a:pt x="52" y="611"/>
                  </a:lnTo>
                  <a:lnTo>
                    <a:pt x="51" y="578"/>
                  </a:lnTo>
                  <a:lnTo>
                    <a:pt x="51" y="555"/>
                  </a:lnTo>
                  <a:lnTo>
                    <a:pt x="53" y="531"/>
                  </a:lnTo>
                  <a:lnTo>
                    <a:pt x="55" y="509"/>
                  </a:lnTo>
                  <a:lnTo>
                    <a:pt x="57" y="486"/>
                  </a:lnTo>
                  <a:lnTo>
                    <a:pt x="61" y="463"/>
                  </a:lnTo>
                  <a:lnTo>
                    <a:pt x="65" y="441"/>
                  </a:lnTo>
                  <a:lnTo>
                    <a:pt x="70" y="420"/>
                  </a:lnTo>
                  <a:lnTo>
                    <a:pt x="76" y="398"/>
                  </a:lnTo>
                  <a:lnTo>
                    <a:pt x="82" y="376"/>
                  </a:lnTo>
                  <a:lnTo>
                    <a:pt x="89" y="356"/>
                  </a:lnTo>
                  <a:lnTo>
                    <a:pt x="97" y="335"/>
                  </a:lnTo>
                  <a:lnTo>
                    <a:pt x="106" y="315"/>
                  </a:lnTo>
                  <a:lnTo>
                    <a:pt x="115" y="294"/>
                  </a:lnTo>
                  <a:lnTo>
                    <a:pt x="125" y="275"/>
                  </a:lnTo>
                  <a:lnTo>
                    <a:pt x="135" y="256"/>
                  </a:lnTo>
                  <a:lnTo>
                    <a:pt x="146" y="237"/>
                  </a:lnTo>
                  <a:lnTo>
                    <a:pt x="157" y="218"/>
                  </a:lnTo>
                  <a:lnTo>
                    <a:pt x="169" y="200"/>
                  </a:lnTo>
                  <a:lnTo>
                    <a:pt x="183" y="183"/>
                  </a:lnTo>
                  <a:lnTo>
                    <a:pt x="196" y="166"/>
                  </a:lnTo>
                  <a:lnTo>
                    <a:pt x="210" y="150"/>
                  </a:lnTo>
                  <a:lnTo>
                    <a:pt x="224" y="133"/>
                  </a:lnTo>
                  <a:lnTo>
                    <a:pt x="239" y="117"/>
                  </a:lnTo>
                  <a:lnTo>
                    <a:pt x="254" y="102"/>
                  </a:lnTo>
                  <a:lnTo>
                    <a:pt x="271" y="87"/>
                  </a:lnTo>
                  <a:lnTo>
                    <a:pt x="287" y="73"/>
                  </a:lnTo>
                  <a:lnTo>
                    <a:pt x="303" y="60"/>
                  </a:lnTo>
                  <a:lnTo>
                    <a:pt x="320" y="46"/>
                  </a:lnTo>
                  <a:lnTo>
                    <a:pt x="338" y="34"/>
                  </a:lnTo>
                  <a:lnTo>
                    <a:pt x="357" y="22"/>
                  </a:lnTo>
                  <a:lnTo>
                    <a:pt x="375" y="10"/>
                  </a:lnTo>
                  <a:lnTo>
                    <a:pt x="394" y="0"/>
                  </a:lnTo>
                  <a:lnTo>
                    <a:pt x="368" y="2"/>
                  </a:lnTo>
                  <a:lnTo>
                    <a:pt x="333" y="7"/>
                  </a:lnTo>
                  <a:lnTo>
                    <a:pt x="300" y="13"/>
                  </a:lnTo>
                  <a:lnTo>
                    <a:pt x="273" y="19"/>
                  </a:lnTo>
                  <a:close/>
                </a:path>
              </a:pathLst>
            </a:custGeom>
            <a:solidFill>
              <a:srgbClr val="9348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0" name="Freeform 1397"/>
            <p:cNvSpPr>
              <a:spLocks/>
            </p:cNvSpPr>
            <p:nvPr/>
          </p:nvSpPr>
          <p:spPr bwMode="auto">
            <a:xfrm>
              <a:off x="4354" y="3591"/>
              <a:ext cx="310" cy="421"/>
            </a:xfrm>
            <a:custGeom>
              <a:avLst/>
              <a:gdLst>
                <a:gd name="T0" fmla="*/ 0 w 930"/>
                <a:gd name="T1" fmla="*/ 0 h 1263"/>
                <a:gd name="T2" fmla="*/ 0 w 930"/>
                <a:gd name="T3" fmla="*/ 0 h 1263"/>
                <a:gd name="T4" fmla="*/ 0 w 930"/>
                <a:gd name="T5" fmla="*/ 0 h 1263"/>
                <a:gd name="T6" fmla="*/ 0 w 930"/>
                <a:gd name="T7" fmla="*/ 0 h 1263"/>
                <a:gd name="T8" fmla="*/ 0 w 930"/>
                <a:gd name="T9" fmla="*/ 0 h 1263"/>
                <a:gd name="T10" fmla="*/ 0 w 930"/>
                <a:gd name="T11" fmla="*/ 0 h 1263"/>
                <a:gd name="T12" fmla="*/ 0 w 930"/>
                <a:gd name="T13" fmla="*/ 0 h 1263"/>
                <a:gd name="T14" fmla="*/ 0 w 930"/>
                <a:gd name="T15" fmla="*/ 0 h 1263"/>
                <a:gd name="T16" fmla="*/ 0 w 930"/>
                <a:gd name="T17" fmla="*/ 0 h 1263"/>
                <a:gd name="T18" fmla="*/ 0 w 930"/>
                <a:gd name="T19" fmla="*/ 0 h 1263"/>
                <a:gd name="T20" fmla="*/ 0 w 930"/>
                <a:gd name="T21" fmla="*/ 0 h 1263"/>
                <a:gd name="T22" fmla="*/ 0 w 930"/>
                <a:gd name="T23" fmla="*/ 0 h 1263"/>
                <a:gd name="T24" fmla="*/ 0 w 930"/>
                <a:gd name="T25" fmla="*/ 0 h 1263"/>
                <a:gd name="T26" fmla="*/ 0 w 930"/>
                <a:gd name="T27" fmla="*/ 0 h 1263"/>
                <a:gd name="T28" fmla="*/ 0 w 930"/>
                <a:gd name="T29" fmla="*/ 0 h 1263"/>
                <a:gd name="T30" fmla="*/ 0 w 930"/>
                <a:gd name="T31" fmla="*/ 0 h 1263"/>
                <a:gd name="T32" fmla="*/ 0 w 930"/>
                <a:gd name="T33" fmla="*/ 0 h 1263"/>
                <a:gd name="T34" fmla="*/ 0 w 930"/>
                <a:gd name="T35" fmla="*/ 0 h 1263"/>
                <a:gd name="T36" fmla="*/ 0 w 930"/>
                <a:gd name="T37" fmla="*/ 0 h 1263"/>
                <a:gd name="T38" fmla="*/ 0 w 930"/>
                <a:gd name="T39" fmla="*/ 0 h 1263"/>
                <a:gd name="T40" fmla="*/ 0 w 930"/>
                <a:gd name="T41" fmla="*/ 0 h 1263"/>
                <a:gd name="T42" fmla="*/ 0 w 930"/>
                <a:gd name="T43" fmla="*/ 0 h 1263"/>
                <a:gd name="T44" fmla="*/ 0 w 930"/>
                <a:gd name="T45" fmla="*/ 0 h 1263"/>
                <a:gd name="T46" fmla="*/ 0 w 930"/>
                <a:gd name="T47" fmla="*/ 0 h 1263"/>
                <a:gd name="T48" fmla="*/ 0 w 930"/>
                <a:gd name="T49" fmla="*/ 0 h 1263"/>
                <a:gd name="T50" fmla="*/ 0 w 930"/>
                <a:gd name="T51" fmla="*/ 0 h 1263"/>
                <a:gd name="T52" fmla="*/ 0 w 930"/>
                <a:gd name="T53" fmla="*/ 0 h 1263"/>
                <a:gd name="T54" fmla="*/ 0 w 930"/>
                <a:gd name="T55" fmla="*/ 0 h 1263"/>
                <a:gd name="T56" fmla="*/ 0 w 930"/>
                <a:gd name="T57" fmla="*/ 0 h 1263"/>
                <a:gd name="T58" fmla="*/ 0 w 930"/>
                <a:gd name="T59" fmla="*/ 0 h 1263"/>
                <a:gd name="T60" fmla="*/ 0 w 930"/>
                <a:gd name="T61" fmla="*/ 0 h 1263"/>
                <a:gd name="T62" fmla="*/ 0 w 930"/>
                <a:gd name="T63" fmla="*/ 0 h 1263"/>
                <a:gd name="T64" fmla="*/ 0 w 930"/>
                <a:gd name="T65" fmla="*/ 0 h 1263"/>
                <a:gd name="T66" fmla="*/ 0 w 930"/>
                <a:gd name="T67" fmla="*/ 0 h 1263"/>
                <a:gd name="T68" fmla="*/ 0 w 930"/>
                <a:gd name="T69" fmla="*/ 0 h 1263"/>
                <a:gd name="T70" fmla="*/ 0 w 930"/>
                <a:gd name="T71" fmla="*/ 0 h 1263"/>
                <a:gd name="T72" fmla="*/ 0 w 930"/>
                <a:gd name="T73" fmla="*/ 0 h 1263"/>
                <a:gd name="T74" fmla="*/ 0 w 930"/>
                <a:gd name="T75" fmla="*/ 0 h 1263"/>
                <a:gd name="T76" fmla="*/ 0 w 930"/>
                <a:gd name="T77" fmla="*/ 0 h 1263"/>
                <a:gd name="T78" fmla="*/ 0 w 930"/>
                <a:gd name="T79" fmla="*/ 0 h 1263"/>
                <a:gd name="T80" fmla="*/ 0 w 930"/>
                <a:gd name="T81" fmla="*/ 0 h 1263"/>
                <a:gd name="T82" fmla="*/ 0 w 930"/>
                <a:gd name="T83" fmla="*/ 0 h 1263"/>
                <a:gd name="T84" fmla="*/ 0 w 930"/>
                <a:gd name="T85" fmla="*/ 0 h 1263"/>
                <a:gd name="T86" fmla="*/ 0 w 930"/>
                <a:gd name="T87" fmla="*/ 0 h 1263"/>
                <a:gd name="T88" fmla="*/ 0 w 930"/>
                <a:gd name="T89" fmla="*/ 0 h 1263"/>
                <a:gd name="T90" fmla="*/ 0 w 930"/>
                <a:gd name="T91" fmla="*/ 0 h 1263"/>
                <a:gd name="T92" fmla="*/ 0 w 930"/>
                <a:gd name="T93" fmla="*/ 0 h 1263"/>
                <a:gd name="T94" fmla="*/ 0 w 930"/>
                <a:gd name="T95" fmla="*/ 0 h 1263"/>
                <a:gd name="T96" fmla="*/ 0 w 930"/>
                <a:gd name="T97" fmla="*/ 0 h 1263"/>
                <a:gd name="T98" fmla="*/ 0 w 930"/>
                <a:gd name="T99" fmla="*/ 0 h 1263"/>
                <a:gd name="T100" fmla="*/ 0 w 930"/>
                <a:gd name="T101" fmla="*/ 0 h 12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30"/>
                <a:gd name="T154" fmla="*/ 0 h 1263"/>
                <a:gd name="T155" fmla="*/ 930 w 930"/>
                <a:gd name="T156" fmla="*/ 1263 h 12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30" h="1263">
                  <a:moveTo>
                    <a:pt x="307" y="8"/>
                  </a:moveTo>
                  <a:lnTo>
                    <a:pt x="290" y="19"/>
                  </a:lnTo>
                  <a:lnTo>
                    <a:pt x="273" y="31"/>
                  </a:lnTo>
                  <a:lnTo>
                    <a:pt x="257" y="44"/>
                  </a:lnTo>
                  <a:lnTo>
                    <a:pt x="241" y="57"/>
                  </a:lnTo>
                  <a:lnTo>
                    <a:pt x="225" y="72"/>
                  </a:lnTo>
                  <a:lnTo>
                    <a:pt x="210" y="86"/>
                  </a:lnTo>
                  <a:lnTo>
                    <a:pt x="195" y="100"/>
                  </a:lnTo>
                  <a:lnTo>
                    <a:pt x="181" y="115"/>
                  </a:lnTo>
                  <a:lnTo>
                    <a:pt x="168" y="130"/>
                  </a:lnTo>
                  <a:lnTo>
                    <a:pt x="154" y="147"/>
                  </a:lnTo>
                  <a:lnTo>
                    <a:pt x="141" y="163"/>
                  </a:lnTo>
                  <a:lnTo>
                    <a:pt x="128" y="179"/>
                  </a:lnTo>
                  <a:lnTo>
                    <a:pt x="117" y="196"/>
                  </a:lnTo>
                  <a:lnTo>
                    <a:pt x="105" y="213"/>
                  </a:lnTo>
                  <a:lnTo>
                    <a:pt x="95" y="232"/>
                  </a:lnTo>
                  <a:lnTo>
                    <a:pt x="84" y="250"/>
                  </a:lnTo>
                  <a:lnTo>
                    <a:pt x="75" y="268"/>
                  </a:lnTo>
                  <a:lnTo>
                    <a:pt x="65" y="287"/>
                  </a:lnTo>
                  <a:lnTo>
                    <a:pt x="56" y="306"/>
                  </a:lnTo>
                  <a:lnTo>
                    <a:pt x="48" y="326"/>
                  </a:lnTo>
                  <a:lnTo>
                    <a:pt x="40" y="345"/>
                  </a:lnTo>
                  <a:lnTo>
                    <a:pt x="34" y="365"/>
                  </a:lnTo>
                  <a:lnTo>
                    <a:pt x="27" y="385"/>
                  </a:lnTo>
                  <a:lnTo>
                    <a:pt x="22" y="406"/>
                  </a:lnTo>
                  <a:lnTo>
                    <a:pt x="17" y="427"/>
                  </a:lnTo>
                  <a:lnTo>
                    <a:pt x="12" y="448"/>
                  </a:lnTo>
                  <a:lnTo>
                    <a:pt x="9" y="469"/>
                  </a:lnTo>
                  <a:lnTo>
                    <a:pt x="6" y="491"/>
                  </a:lnTo>
                  <a:lnTo>
                    <a:pt x="3" y="512"/>
                  </a:lnTo>
                  <a:lnTo>
                    <a:pt x="1" y="534"/>
                  </a:lnTo>
                  <a:lnTo>
                    <a:pt x="0" y="557"/>
                  </a:lnTo>
                  <a:lnTo>
                    <a:pt x="0" y="579"/>
                  </a:lnTo>
                  <a:lnTo>
                    <a:pt x="1" y="614"/>
                  </a:lnTo>
                  <a:lnTo>
                    <a:pt x="4" y="649"/>
                  </a:lnTo>
                  <a:lnTo>
                    <a:pt x="8" y="683"/>
                  </a:lnTo>
                  <a:lnTo>
                    <a:pt x="14" y="716"/>
                  </a:lnTo>
                  <a:lnTo>
                    <a:pt x="21" y="750"/>
                  </a:lnTo>
                  <a:lnTo>
                    <a:pt x="30" y="782"/>
                  </a:lnTo>
                  <a:lnTo>
                    <a:pt x="41" y="814"/>
                  </a:lnTo>
                  <a:lnTo>
                    <a:pt x="53" y="845"/>
                  </a:lnTo>
                  <a:lnTo>
                    <a:pt x="67" y="875"/>
                  </a:lnTo>
                  <a:lnTo>
                    <a:pt x="83" y="905"/>
                  </a:lnTo>
                  <a:lnTo>
                    <a:pt x="99" y="933"/>
                  </a:lnTo>
                  <a:lnTo>
                    <a:pt x="116" y="961"/>
                  </a:lnTo>
                  <a:lnTo>
                    <a:pt x="135" y="988"/>
                  </a:lnTo>
                  <a:lnTo>
                    <a:pt x="156" y="1014"/>
                  </a:lnTo>
                  <a:lnTo>
                    <a:pt x="178" y="1038"/>
                  </a:lnTo>
                  <a:lnTo>
                    <a:pt x="200" y="1063"/>
                  </a:lnTo>
                  <a:lnTo>
                    <a:pt x="223" y="1085"/>
                  </a:lnTo>
                  <a:lnTo>
                    <a:pt x="249" y="1106"/>
                  </a:lnTo>
                  <a:lnTo>
                    <a:pt x="274" y="1126"/>
                  </a:lnTo>
                  <a:lnTo>
                    <a:pt x="301" y="1146"/>
                  </a:lnTo>
                  <a:lnTo>
                    <a:pt x="329" y="1164"/>
                  </a:lnTo>
                  <a:lnTo>
                    <a:pt x="358" y="1180"/>
                  </a:lnTo>
                  <a:lnTo>
                    <a:pt x="387" y="1195"/>
                  </a:lnTo>
                  <a:lnTo>
                    <a:pt x="418" y="1209"/>
                  </a:lnTo>
                  <a:lnTo>
                    <a:pt x="448" y="1222"/>
                  </a:lnTo>
                  <a:lnTo>
                    <a:pt x="481" y="1232"/>
                  </a:lnTo>
                  <a:lnTo>
                    <a:pt x="513" y="1241"/>
                  </a:lnTo>
                  <a:lnTo>
                    <a:pt x="546" y="1249"/>
                  </a:lnTo>
                  <a:lnTo>
                    <a:pt x="580" y="1255"/>
                  </a:lnTo>
                  <a:lnTo>
                    <a:pt x="614" y="1259"/>
                  </a:lnTo>
                  <a:lnTo>
                    <a:pt x="649" y="1262"/>
                  </a:lnTo>
                  <a:lnTo>
                    <a:pt x="684" y="1263"/>
                  </a:lnTo>
                  <a:lnTo>
                    <a:pt x="706" y="1262"/>
                  </a:lnTo>
                  <a:lnTo>
                    <a:pt x="728" y="1261"/>
                  </a:lnTo>
                  <a:lnTo>
                    <a:pt x="750" y="1260"/>
                  </a:lnTo>
                  <a:lnTo>
                    <a:pt x="771" y="1257"/>
                  </a:lnTo>
                  <a:lnTo>
                    <a:pt x="793" y="1254"/>
                  </a:lnTo>
                  <a:lnTo>
                    <a:pt x="815" y="1250"/>
                  </a:lnTo>
                  <a:lnTo>
                    <a:pt x="835" y="1246"/>
                  </a:lnTo>
                  <a:lnTo>
                    <a:pt x="856" y="1241"/>
                  </a:lnTo>
                  <a:lnTo>
                    <a:pt x="869" y="1229"/>
                  </a:lnTo>
                  <a:lnTo>
                    <a:pt x="893" y="1205"/>
                  </a:lnTo>
                  <a:lnTo>
                    <a:pt x="916" y="1181"/>
                  </a:lnTo>
                  <a:lnTo>
                    <a:pt x="930" y="1162"/>
                  </a:lnTo>
                  <a:lnTo>
                    <a:pt x="902" y="1174"/>
                  </a:lnTo>
                  <a:lnTo>
                    <a:pt x="872" y="1183"/>
                  </a:lnTo>
                  <a:lnTo>
                    <a:pt x="842" y="1192"/>
                  </a:lnTo>
                  <a:lnTo>
                    <a:pt x="812" y="1199"/>
                  </a:lnTo>
                  <a:lnTo>
                    <a:pt x="780" y="1204"/>
                  </a:lnTo>
                  <a:lnTo>
                    <a:pt x="749" y="1208"/>
                  </a:lnTo>
                  <a:lnTo>
                    <a:pt x="716" y="1211"/>
                  </a:lnTo>
                  <a:lnTo>
                    <a:pt x="684" y="1212"/>
                  </a:lnTo>
                  <a:lnTo>
                    <a:pt x="652" y="1211"/>
                  </a:lnTo>
                  <a:lnTo>
                    <a:pt x="619" y="1208"/>
                  </a:lnTo>
                  <a:lnTo>
                    <a:pt x="587" y="1204"/>
                  </a:lnTo>
                  <a:lnTo>
                    <a:pt x="556" y="1199"/>
                  </a:lnTo>
                  <a:lnTo>
                    <a:pt x="525" y="1192"/>
                  </a:lnTo>
                  <a:lnTo>
                    <a:pt x="496" y="1183"/>
                  </a:lnTo>
                  <a:lnTo>
                    <a:pt x="466" y="1174"/>
                  </a:lnTo>
                  <a:lnTo>
                    <a:pt x="437" y="1162"/>
                  </a:lnTo>
                  <a:lnTo>
                    <a:pt x="409" y="1150"/>
                  </a:lnTo>
                  <a:lnTo>
                    <a:pt x="382" y="1136"/>
                  </a:lnTo>
                  <a:lnTo>
                    <a:pt x="355" y="1120"/>
                  </a:lnTo>
                  <a:lnTo>
                    <a:pt x="330" y="1104"/>
                  </a:lnTo>
                  <a:lnTo>
                    <a:pt x="304" y="1086"/>
                  </a:lnTo>
                  <a:lnTo>
                    <a:pt x="281" y="1068"/>
                  </a:lnTo>
                  <a:lnTo>
                    <a:pt x="258" y="1047"/>
                  </a:lnTo>
                  <a:lnTo>
                    <a:pt x="236" y="1026"/>
                  </a:lnTo>
                  <a:lnTo>
                    <a:pt x="215" y="1005"/>
                  </a:lnTo>
                  <a:lnTo>
                    <a:pt x="195" y="982"/>
                  </a:lnTo>
                  <a:lnTo>
                    <a:pt x="176" y="957"/>
                  </a:lnTo>
                  <a:lnTo>
                    <a:pt x="159" y="933"/>
                  </a:lnTo>
                  <a:lnTo>
                    <a:pt x="142" y="907"/>
                  </a:lnTo>
                  <a:lnTo>
                    <a:pt x="127" y="880"/>
                  </a:lnTo>
                  <a:lnTo>
                    <a:pt x="113" y="853"/>
                  </a:lnTo>
                  <a:lnTo>
                    <a:pt x="100" y="825"/>
                  </a:lnTo>
                  <a:lnTo>
                    <a:pt x="89" y="796"/>
                  </a:lnTo>
                  <a:lnTo>
                    <a:pt x="79" y="767"/>
                  </a:lnTo>
                  <a:lnTo>
                    <a:pt x="70" y="737"/>
                  </a:lnTo>
                  <a:lnTo>
                    <a:pt x="63" y="706"/>
                  </a:lnTo>
                  <a:lnTo>
                    <a:pt x="57" y="675"/>
                  </a:lnTo>
                  <a:lnTo>
                    <a:pt x="53" y="644"/>
                  </a:lnTo>
                  <a:lnTo>
                    <a:pt x="51" y="611"/>
                  </a:lnTo>
                  <a:lnTo>
                    <a:pt x="50" y="579"/>
                  </a:lnTo>
                  <a:lnTo>
                    <a:pt x="51" y="554"/>
                  </a:lnTo>
                  <a:lnTo>
                    <a:pt x="52" y="531"/>
                  </a:lnTo>
                  <a:lnTo>
                    <a:pt x="54" y="507"/>
                  </a:lnTo>
                  <a:lnTo>
                    <a:pt x="57" y="484"/>
                  </a:lnTo>
                  <a:lnTo>
                    <a:pt x="61" y="460"/>
                  </a:lnTo>
                  <a:lnTo>
                    <a:pt x="66" y="438"/>
                  </a:lnTo>
                  <a:lnTo>
                    <a:pt x="71" y="416"/>
                  </a:lnTo>
                  <a:lnTo>
                    <a:pt x="78" y="394"/>
                  </a:lnTo>
                  <a:lnTo>
                    <a:pt x="85" y="371"/>
                  </a:lnTo>
                  <a:lnTo>
                    <a:pt x="93" y="350"/>
                  </a:lnTo>
                  <a:lnTo>
                    <a:pt x="102" y="329"/>
                  </a:lnTo>
                  <a:lnTo>
                    <a:pt x="111" y="309"/>
                  </a:lnTo>
                  <a:lnTo>
                    <a:pt x="121" y="288"/>
                  </a:lnTo>
                  <a:lnTo>
                    <a:pt x="132" y="268"/>
                  </a:lnTo>
                  <a:lnTo>
                    <a:pt x="143" y="249"/>
                  </a:lnTo>
                  <a:lnTo>
                    <a:pt x="156" y="230"/>
                  </a:lnTo>
                  <a:lnTo>
                    <a:pt x="168" y="211"/>
                  </a:lnTo>
                  <a:lnTo>
                    <a:pt x="182" y="193"/>
                  </a:lnTo>
                  <a:lnTo>
                    <a:pt x="195" y="175"/>
                  </a:lnTo>
                  <a:lnTo>
                    <a:pt x="210" y="159"/>
                  </a:lnTo>
                  <a:lnTo>
                    <a:pt x="225" y="142"/>
                  </a:lnTo>
                  <a:lnTo>
                    <a:pt x="241" y="126"/>
                  </a:lnTo>
                  <a:lnTo>
                    <a:pt x="258" y="110"/>
                  </a:lnTo>
                  <a:lnTo>
                    <a:pt x="274" y="96"/>
                  </a:lnTo>
                  <a:lnTo>
                    <a:pt x="291" y="82"/>
                  </a:lnTo>
                  <a:lnTo>
                    <a:pt x="309" y="68"/>
                  </a:lnTo>
                  <a:lnTo>
                    <a:pt x="328" y="54"/>
                  </a:lnTo>
                  <a:lnTo>
                    <a:pt x="347" y="42"/>
                  </a:lnTo>
                  <a:lnTo>
                    <a:pt x="366" y="31"/>
                  </a:lnTo>
                  <a:lnTo>
                    <a:pt x="385" y="20"/>
                  </a:lnTo>
                  <a:lnTo>
                    <a:pt x="406" y="10"/>
                  </a:lnTo>
                  <a:lnTo>
                    <a:pt x="427" y="0"/>
                  </a:lnTo>
                  <a:lnTo>
                    <a:pt x="411" y="0"/>
                  </a:lnTo>
                  <a:lnTo>
                    <a:pt x="375" y="0"/>
                  </a:lnTo>
                  <a:lnTo>
                    <a:pt x="342" y="3"/>
                  </a:lnTo>
                  <a:lnTo>
                    <a:pt x="307" y="8"/>
                  </a:lnTo>
                  <a:close/>
                </a:path>
              </a:pathLst>
            </a:custGeom>
            <a:solidFill>
              <a:srgbClr val="9548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1" name="Freeform 1398"/>
            <p:cNvSpPr>
              <a:spLocks/>
            </p:cNvSpPr>
            <p:nvPr/>
          </p:nvSpPr>
          <p:spPr bwMode="auto">
            <a:xfrm>
              <a:off x="4363" y="3591"/>
              <a:ext cx="312" cy="412"/>
            </a:xfrm>
            <a:custGeom>
              <a:avLst/>
              <a:gdLst>
                <a:gd name="T0" fmla="*/ 0 w 937"/>
                <a:gd name="T1" fmla="*/ 0 h 1238"/>
                <a:gd name="T2" fmla="*/ 0 w 937"/>
                <a:gd name="T3" fmla="*/ 0 h 1238"/>
                <a:gd name="T4" fmla="*/ 0 w 937"/>
                <a:gd name="T5" fmla="*/ 0 h 1238"/>
                <a:gd name="T6" fmla="*/ 0 w 937"/>
                <a:gd name="T7" fmla="*/ 0 h 1238"/>
                <a:gd name="T8" fmla="*/ 0 w 937"/>
                <a:gd name="T9" fmla="*/ 0 h 1238"/>
                <a:gd name="T10" fmla="*/ 0 w 937"/>
                <a:gd name="T11" fmla="*/ 0 h 1238"/>
                <a:gd name="T12" fmla="*/ 0 w 937"/>
                <a:gd name="T13" fmla="*/ 0 h 1238"/>
                <a:gd name="T14" fmla="*/ 0 w 937"/>
                <a:gd name="T15" fmla="*/ 0 h 1238"/>
                <a:gd name="T16" fmla="*/ 0 w 937"/>
                <a:gd name="T17" fmla="*/ 0 h 1238"/>
                <a:gd name="T18" fmla="*/ 0 w 937"/>
                <a:gd name="T19" fmla="*/ 0 h 1238"/>
                <a:gd name="T20" fmla="*/ 0 w 937"/>
                <a:gd name="T21" fmla="*/ 0 h 1238"/>
                <a:gd name="T22" fmla="*/ 0 w 937"/>
                <a:gd name="T23" fmla="*/ 0 h 1238"/>
                <a:gd name="T24" fmla="*/ 0 w 937"/>
                <a:gd name="T25" fmla="*/ 0 h 1238"/>
                <a:gd name="T26" fmla="*/ 0 w 937"/>
                <a:gd name="T27" fmla="*/ 0 h 1238"/>
                <a:gd name="T28" fmla="*/ 0 w 937"/>
                <a:gd name="T29" fmla="*/ 0 h 1238"/>
                <a:gd name="T30" fmla="*/ 0 w 937"/>
                <a:gd name="T31" fmla="*/ 0 h 1238"/>
                <a:gd name="T32" fmla="*/ 0 w 937"/>
                <a:gd name="T33" fmla="*/ 0 h 1238"/>
                <a:gd name="T34" fmla="*/ 0 w 937"/>
                <a:gd name="T35" fmla="*/ 0 h 1238"/>
                <a:gd name="T36" fmla="*/ 0 w 937"/>
                <a:gd name="T37" fmla="*/ 0 h 1238"/>
                <a:gd name="T38" fmla="*/ 0 w 937"/>
                <a:gd name="T39" fmla="*/ 0 h 1238"/>
                <a:gd name="T40" fmla="*/ 0 w 937"/>
                <a:gd name="T41" fmla="*/ 0 h 1238"/>
                <a:gd name="T42" fmla="*/ 0 w 937"/>
                <a:gd name="T43" fmla="*/ 0 h 1238"/>
                <a:gd name="T44" fmla="*/ 0 w 937"/>
                <a:gd name="T45" fmla="*/ 0 h 1238"/>
                <a:gd name="T46" fmla="*/ 0 w 937"/>
                <a:gd name="T47" fmla="*/ 0 h 1238"/>
                <a:gd name="T48" fmla="*/ 0 w 937"/>
                <a:gd name="T49" fmla="*/ 0 h 1238"/>
                <a:gd name="T50" fmla="*/ 0 w 937"/>
                <a:gd name="T51" fmla="*/ 0 h 1238"/>
                <a:gd name="T52" fmla="*/ 0 w 937"/>
                <a:gd name="T53" fmla="*/ 0 h 1238"/>
                <a:gd name="T54" fmla="*/ 0 w 937"/>
                <a:gd name="T55" fmla="*/ 0 h 1238"/>
                <a:gd name="T56" fmla="*/ 0 w 937"/>
                <a:gd name="T57" fmla="*/ 0 h 1238"/>
                <a:gd name="T58" fmla="*/ 0 w 937"/>
                <a:gd name="T59" fmla="*/ 0 h 1238"/>
                <a:gd name="T60" fmla="*/ 0 w 937"/>
                <a:gd name="T61" fmla="*/ 0 h 1238"/>
                <a:gd name="T62" fmla="*/ 0 w 937"/>
                <a:gd name="T63" fmla="*/ 0 h 1238"/>
                <a:gd name="T64" fmla="*/ 0 w 937"/>
                <a:gd name="T65" fmla="*/ 0 h 1238"/>
                <a:gd name="T66" fmla="*/ 0 w 937"/>
                <a:gd name="T67" fmla="*/ 0 h 1238"/>
                <a:gd name="T68" fmla="*/ 0 w 937"/>
                <a:gd name="T69" fmla="*/ 0 h 1238"/>
                <a:gd name="T70" fmla="*/ 0 w 937"/>
                <a:gd name="T71" fmla="*/ 0 h 1238"/>
                <a:gd name="T72" fmla="*/ 0 w 937"/>
                <a:gd name="T73" fmla="*/ 0 h 1238"/>
                <a:gd name="T74" fmla="*/ 0 w 937"/>
                <a:gd name="T75" fmla="*/ 0 h 1238"/>
                <a:gd name="T76" fmla="*/ 0 w 937"/>
                <a:gd name="T77" fmla="*/ 0 h 1238"/>
                <a:gd name="T78" fmla="*/ 0 w 937"/>
                <a:gd name="T79" fmla="*/ 0 h 1238"/>
                <a:gd name="T80" fmla="*/ 0 w 937"/>
                <a:gd name="T81" fmla="*/ 0 h 1238"/>
                <a:gd name="T82" fmla="*/ 0 w 937"/>
                <a:gd name="T83" fmla="*/ 0 h 1238"/>
                <a:gd name="T84" fmla="*/ 0 w 937"/>
                <a:gd name="T85" fmla="*/ 0 h 1238"/>
                <a:gd name="T86" fmla="*/ 0 w 937"/>
                <a:gd name="T87" fmla="*/ 0 h 1238"/>
                <a:gd name="T88" fmla="*/ 0 w 937"/>
                <a:gd name="T89" fmla="*/ 0 h 1238"/>
                <a:gd name="T90" fmla="*/ 0 w 937"/>
                <a:gd name="T91" fmla="*/ 0 h 1238"/>
                <a:gd name="T92" fmla="*/ 0 w 937"/>
                <a:gd name="T93" fmla="*/ 0 h 1238"/>
                <a:gd name="T94" fmla="*/ 0 w 937"/>
                <a:gd name="T95" fmla="*/ 0 h 1238"/>
                <a:gd name="T96" fmla="*/ 0 w 937"/>
                <a:gd name="T97" fmla="*/ 0 h 1238"/>
                <a:gd name="T98" fmla="*/ 0 w 937"/>
                <a:gd name="T99" fmla="*/ 0 h 1238"/>
                <a:gd name="T100" fmla="*/ 0 w 937"/>
                <a:gd name="T101" fmla="*/ 0 h 1238"/>
                <a:gd name="T102" fmla="*/ 0 w 937"/>
                <a:gd name="T103" fmla="*/ 0 h 1238"/>
                <a:gd name="T104" fmla="*/ 0 w 937"/>
                <a:gd name="T105" fmla="*/ 0 h 1238"/>
                <a:gd name="T106" fmla="*/ 0 w 937"/>
                <a:gd name="T107" fmla="*/ 0 h 12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37"/>
                <a:gd name="T163" fmla="*/ 0 h 1238"/>
                <a:gd name="T164" fmla="*/ 937 w 937"/>
                <a:gd name="T165" fmla="*/ 1238 h 123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37" h="1238">
                  <a:moveTo>
                    <a:pt x="343" y="1"/>
                  </a:moveTo>
                  <a:lnTo>
                    <a:pt x="324" y="11"/>
                  </a:lnTo>
                  <a:lnTo>
                    <a:pt x="306" y="23"/>
                  </a:lnTo>
                  <a:lnTo>
                    <a:pt x="287" y="35"/>
                  </a:lnTo>
                  <a:lnTo>
                    <a:pt x="269" y="47"/>
                  </a:lnTo>
                  <a:lnTo>
                    <a:pt x="252" y="61"/>
                  </a:lnTo>
                  <a:lnTo>
                    <a:pt x="236" y="74"/>
                  </a:lnTo>
                  <a:lnTo>
                    <a:pt x="220" y="88"/>
                  </a:lnTo>
                  <a:lnTo>
                    <a:pt x="203" y="103"/>
                  </a:lnTo>
                  <a:lnTo>
                    <a:pt x="188" y="118"/>
                  </a:lnTo>
                  <a:lnTo>
                    <a:pt x="173" y="134"/>
                  </a:lnTo>
                  <a:lnTo>
                    <a:pt x="159" y="151"/>
                  </a:lnTo>
                  <a:lnTo>
                    <a:pt x="145" y="167"/>
                  </a:lnTo>
                  <a:lnTo>
                    <a:pt x="132" y="184"/>
                  </a:lnTo>
                  <a:lnTo>
                    <a:pt x="118" y="201"/>
                  </a:lnTo>
                  <a:lnTo>
                    <a:pt x="106" y="219"/>
                  </a:lnTo>
                  <a:lnTo>
                    <a:pt x="95" y="238"/>
                  </a:lnTo>
                  <a:lnTo>
                    <a:pt x="84" y="257"/>
                  </a:lnTo>
                  <a:lnTo>
                    <a:pt x="74" y="276"/>
                  </a:lnTo>
                  <a:lnTo>
                    <a:pt x="64" y="295"/>
                  </a:lnTo>
                  <a:lnTo>
                    <a:pt x="55" y="316"/>
                  </a:lnTo>
                  <a:lnTo>
                    <a:pt x="46" y="336"/>
                  </a:lnTo>
                  <a:lnTo>
                    <a:pt x="38" y="357"/>
                  </a:lnTo>
                  <a:lnTo>
                    <a:pt x="31" y="377"/>
                  </a:lnTo>
                  <a:lnTo>
                    <a:pt x="25" y="399"/>
                  </a:lnTo>
                  <a:lnTo>
                    <a:pt x="19" y="421"/>
                  </a:lnTo>
                  <a:lnTo>
                    <a:pt x="14" y="442"/>
                  </a:lnTo>
                  <a:lnTo>
                    <a:pt x="10" y="464"/>
                  </a:lnTo>
                  <a:lnTo>
                    <a:pt x="6" y="487"/>
                  </a:lnTo>
                  <a:lnTo>
                    <a:pt x="4" y="510"/>
                  </a:lnTo>
                  <a:lnTo>
                    <a:pt x="2" y="532"/>
                  </a:lnTo>
                  <a:lnTo>
                    <a:pt x="0" y="556"/>
                  </a:lnTo>
                  <a:lnTo>
                    <a:pt x="0" y="579"/>
                  </a:lnTo>
                  <a:lnTo>
                    <a:pt x="1" y="612"/>
                  </a:lnTo>
                  <a:lnTo>
                    <a:pt x="3" y="646"/>
                  </a:lnTo>
                  <a:lnTo>
                    <a:pt x="8" y="679"/>
                  </a:lnTo>
                  <a:lnTo>
                    <a:pt x="13" y="711"/>
                  </a:lnTo>
                  <a:lnTo>
                    <a:pt x="21" y="744"/>
                  </a:lnTo>
                  <a:lnTo>
                    <a:pt x="29" y="774"/>
                  </a:lnTo>
                  <a:lnTo>
                    <a:pt x="40" y="806"/>
                  </a:lnTo>
                  <a:lnTo>
                    <a:pt x="52" y="835"/>
                  </a:lnTo>
                  <a:lnTo>
                    <a:pt x="65" y="864"/>
                  </a:lnTo>
                  <a:lnTo>
                    <a:pt x="80" y="893"/>
                  </a:lnTo>
                  <a:lnTo>
                    <a:pt x="95" y="920"/>
                  </a:lnTo>
                  <a:lnTo>
                    <a:pt x="112" y="947"/>
                  </a:lnTo>
                  <a:lnTo>
                    <a:pt x="131" y="973"/>
                  </a:lnTo>
                  <a:lnTo>
                    <a:pt x="151" y="998"/>
                  </a:lnTo>
                  <a:lnTo>
                    <a:pt x="171" y="1021"/>
                  </a:lnTo>
                  <a:lnTo>
                    <a:pt x="193" y="1044"/>
                  </a:lnTo>
                  <a:lnTo>
                    <a:pt x="216" y="1067"/>
                  </a:lnTo>
                  <a:lnTo>
                    <a:pt x="240" y="1087"/>
                  </a:lnTo>
                  <a:lnTo>
                    <a:pt x="264" y="1106"/>
                  </a:lnTo>
                  <a:lnTo>
                    <a:pt x="291" y="1124"/>
                  </a:lnTo>
                  <a:lnTo>
                    <a:pt x="317" y="1142"/>
                  </a:lnTo>
                  <a:lnTo>
                    <a:pt x="345" y="1158"/>
                  </a:lnTo>
                  <a:lnTo>
                    <a:pt x="374" y="1172"/>
                  </a:lnTo>
                  <a:lnTo>
                    <a:pt x="402" y="1185"/>
                  </a:lnTo>
                  <a:lnTo>
                    <a:pt x="432" y="1197"/>
                  </a:lnTo>
                  <a:lnTo>
                    <a:pt x="463" y="1207"/>
                  </a:lnTo>
                  <a:lnTo>
                    <a:pt x="494" y="1216"/>
                  </a:lnTo>
                  <a:lnTo>
                    <a:pt x="526" y="1224"/>
                  </a:lnTo>
                  <a:lnTo>
                    <a:pt x="559" y="1230"/>
                  </a:lnTo>
                  <a:lnTo>
                    <a:pt x="591" y="1234"/>
                  </a:lnTo>
                  <a:lnTo>
                    <a:pt x="625" y="1237"/>
                  </a:lnTo>
                  <a:lnTo>
                    <a:pt x="659" y="1238"/>
                  </a:lnTo>
                  <a:lnTo>
                    <a:pt x="686" y="1237"/>
                  </a:lnTo>
                  <a:lnTo>
                    <a:pt x="714" y="1235"/>
                  </a:lnTo>
                  <a:lnTo>
                    <a:pt x="740" y="1233"/>
                  </a:lnTo>
                  <a:lnTo>
                    <a:pt x="767" y="1229"/>
                  </a:lnTo>
                  <a:lnTo>
                    <a:pt x="793" y="1224"/>
                  </a:lnTo>
                  <a:lnTo>
                    <a:pt x="819" y="1217"/>
                  </a:lnTo>
                  <a:lnTo>
                    <a:pt x="844" y="1210"/>
                  </a:lnTo>
                  <a:lnTo>
                    <a:pt x="870" y="1203"/>
                  </a:lnTo>
                  <a:lnTo>
                    <a:pt x="891" y="1181"/>
                  </a:lnTo>
                  <a:lnTo>
                    <a:pt x="911" y="1155"/>
                  </a:lnTo>
                  <a:lnTo>
                    <a:pt x="931" y="1127"/>
                  </a:lnTo>
                  <a:lnTo>
                    <a:pt x="937" y="1119"/>
                  </a:lnTo>
                  <a:lnTo>
                    <a:pt x="922" y="1127"/>
                  </a:lnTo>
                  <a:lnTo>
                    <a:pt x="906" y="1134"/>
                  </a:lnTo>
                  <a:lnTo>
                    <a:pt x="890" y="1142"/>
                  </a:lnTo>
                  <a:lnTo>
                    <a:pt x="873" y="1148"/>
                  </a:lnTo>
                  <a:lnTo>
                    <a:pt x="856" y="1154"/>
                  </a:lnTo>
                  <a:lnTo>
                    <a:pt x="839" y="1160"/>
                  </a:lnTo>
                  <a:lnTo>
                    <a:pt x="822" y="1165"/>
                  </a:lnTo>
                  <a:lnTo>
                    <a:pt x="805" y="1169"/>
                  </a:lnTo>
                  <a:lnTo>
                    <a:pt x="787" y="1173"/>
                  </a:lnTo>
                  <a:lnTo>
                    <a:pt x="769" y="1177"/>
                  </a:lnTo>
                  <a:lnTo>
                    <a:pt x="751" y="1180"/>
                  </a:lnTo>
                  <a:lnTo>
                    <a:pt x="733" y="1182"/>
                  </a:lnTo>
                  <a:lnTo>
                    <a:pt x="715" y="1184"/>
                  </a:lnTo>
                  <a:lnTo>
                    <a:pt x="697" y="1185"/>
                  </a:lnTo>
                  <a:lnTo>
                    <a:pt x="677" y="1186"/>
                  </a:lnTo>
                  <a:lnTo>
                    <a:pt x="659" y="1187"/>
                  </a:lnTo>
                  <a:lnTo>
                    <a:pt x="628" y="1186"/>
                  </a:lnTo>
                  <a:lnTo>
                    <a:pt x="596" y="1183"/>
                  </a:lnTo>
                  <a:lnTo>
                    <a:pt x="566" y="1180"/>
                  </a:lnTo>
                  <a:lnTo>
                    <a:pt x="537" y="1174"/>
                  </a:lnTo>
                  <a:lnTo>
                    <a:pt x="507" y="1168"/>
                  </a:lnTo>
                  <a:lnTo>
                    <a:pt x="478" y="1160"/>
                  </a:lnTo>
                  <a:lnTo>
                    <a:pt x="449" y="1150"/>
                  </a:lnTo>
                  <a:lnTo>
                    <a:pt x="422" y="1139"/>
                  </a:lnTo>
                  <a:lnTo>
                    <a:pt x="395" y="1126"/>
                  </a:lnTo>
                  <a:lnTo>
                    <a:pt x="368" y="1113"/>
                  </a:lnTo>
                  <a:lnTo>
                    <a:pt x="343" y="1099"/>
                  </a:lnTo>
                  <a:lnTo>
                    <a:pt x="319" y="1083"/>
                  </a:lnTo>
                  <a:lnTo>
                    <a:pt x="295" y="1066"/>
                  </a:lnTo>
                  <a:lnTo>
                    <a:pt x="272" y="1047"/>
                  </a:lnTo>
                  <a:lnTo>
                    <a:pt x="250" y="1029"/>
                  </a:lnTo>
                  <a:lnTo>
                    <a:pt x="229" y="1009"/>
                  </a:lnTo>
                  <a:lnTo>
                    <a:pt x="208" y="988"/>
                  </a:lnTo>
                  <a:lnTo>
                    <a:pt x="189" y="965"/>
                  </a:lnTo>
                  <a:lnTo>
                    <a:pt x="171" y="942"/>
                  </a:lnTo>
                  <a:lnTo>
                    <a:pt x="155" y="919"/>
                  </a:lnTo>
                  <a:lnTo>
                    <a:pt x="139" y="894"/>
                  </a:lnTo>
                  <a:lnTo>
                    <a:pt x="124" y="868"/>
                  </a:lnTo>
                  <a:lnTo>
                    <a:pt x="110" y="842"/>
                  </a:lnTo>
                  <a:lnTo>
                    <a:pt x="98" y="816"/>
                  </a:lnTo>
                  <a:lnTo>
                    <a:pt x="88" y="787"/>
                  </a:lnTo>
                  <a:lnTo>
                    <a:pt x="78" y="760"/>
                  </a:lnTo>
                  <a:lnTo>
                    <a:pt x="70" y="731"/>
                  </a:lnTo>
                  <a:lnTo>
                    <a:pt x="63" y="701"/>
                  </a:lnTo>
                  <a:lnTo>
                    <a:pt x="58" y="671"/>
                  </a:lnTo>
                  <a:lnTo>
                    <a:pt x="54" y="641"/>
                  </a:lnTo>
                  <a:lnTo>
                    <a:pt x="52" y="610"/>
                  </a:lnTo>
                  <a:lnTo>
                    <a:pt x="51" y="579"/>
                  </a:lnTo>
                  <a:lnTo>
                    <a:pt x="52" y="553"/>
                  </a:lnTo>
                  <a:lnTo>
                    <a:pt x="53" y="529"/>
                  </a:lnTo>
                  <a:lnTo>
                    <a:pt x="56" y="505"/>
                  </a:lnTo>
                  <a:lnTo>
                    <a:pt x="59" y="481"/>
                  </a:lnTo>
                  <a:lnTo>
                    <a:pt x="63" y="457"/>
                  </a:lnTo>
                  <a:lnTo>
                    <a:pt x="68" y="434"/>
                  </a:lnTo>
                  <a:lnTo>
                    <a:pt x="74" y="411"/>
                  </a:lnTo>
                  <a:lnTo>
                    <a:pt x="81" y="388"/>
                  </a:lnTo>
                  <a:lnTo>
                    <a:pt x="89" y="366"/>
                  </a:lnTo>
                  <a:lnTo>
                    <a:pt x="98" y="344"/>
                  </a:lnTo>
                  <a:lnTo>
                    <a:pt x="107" y="323"/>
                  </a:lnTo>
                  <a:lnTo>
                    <a:pt x="117" y="301"/>
                  </a:lnTo>
                  <a:lnTo>
                    <a:pt x="129" y="281"/>
                  </a:lnTo>
                  <a:lnTo>
                    <a:pt x="141" y="261"/>
                  </a:lnTo>
                  <a:lnTo>
                    <a:pt x="153" y="241"/>
                  </a:lnTo>
                  <a:lnTo>
                    <a:pt x="166" y="222"/>
                  </a:lnTo>
                  <a:lnTo>
                    <a:pt x="180" y="203"/>
                  </a:lnTo>
                  <a:lnTo>
                    <a:pt x="195" y="186"/>
                  </a:lnTo>
                  <a:lnTo>
                    <a:pt x="211" y="168"/>
                  </a:lnTo>
                  <a:lnTo>
                    <a:pt x="227" y="152"/>
                  </a:lnTo>
                  <a:lnTo>
                    <a:pt x="243" y="135"/>
                  </a:lnTo>
                  <a:lnTo>
                    <a:pt x="260" y="120"/>
                  </a:lnTo>
                  <a:lnTo>
                    <a:pt x="277" y="105"/>
                  </a:lnTo>
                  <a:lnTo>
                    <a:pt x="297" y="91"/>
                  </a:lnTo>
                  <a:lnTo>
                    <a:pt x="315" y="78"/>
                  </a:lnTo>
                  <a:lnTo>
                    <a:pt x="334" y="65"/>
                  </a:lnTo>
                  <a:lnTo>
                    <a:pt x="354" y="52"/>
                  </a:lnTo>
                  <a:lnTo>
                    <a:pt x="375" y="41"/>
                  </a:lnTo>
                  <a:lnTo>
                    <a:pt x="396" y="30"/>
                  </a:lnTo>
                  <a:lnTo>
                    <a:pt x="417" y="21"/>
                  </a:lnTo>
                  <a:lnTo>
                    <a:pt x="438" y="12"/>
                  </a:lnTo>
                  <a:lnTo>
                    <a:pt x="461" y="4"/>
                  </a:lnTo>
                  <a:lnTo>
                    <a:pt x="456" y="3"/>
                  </a:lnTo>
                  <a:lnTo>
                    <a:pt x="422" y="0"/>
                  </a:lnTo>
                  <a:lnTo>
                    <a:pt x="386" y="0"/>
                  </a:lnTo>
                  <a:lnTo>
                    <a:pt x="350" y="0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9747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2" name="Freeform 1399"/>
            <p:cNvSpPr>
              <a:spLocks/>
            </p:cNvSpPr>
            <p:nvPr/>
          </p:nvSpPr>
          <p:spPr bwMode="auto">
            <a:xfrm>
              <a:off x="4371" y="3591"/>
              <a:ext cx="314" cy="404"/>
            </a:xfrm>
            <a:custGeom>
              <a:avLst/>
              <a:gdLst>
                <a:gd name="T0" fmla="*/ 0 w 942"/>
                <a:gd name="T1" fmla="*/ 0 h 1212"/>
                <a:gd name="T2" fmla="*/ 0 w 942"/>
                <a:gd name="T3" fmla="*/ 0 h 1212"/>
                <a:gd name="T4" fmla="*/ 0 w 942"/>
                <a:gd name="T5" fmla="*/ 0 h 1212"/>
                <a:gd name="T6" fmla="*/ 0 w 942"/>
                <a:gd name="T7" fmla="*/ 0 h 1212"/>
                <a:gd name="T8" fmla="*/ 0 w 942"/>
                <a:gd name="T9" fmla="*/ 0 h 1212"/>
                <a:gd name="T10" fmla="*/ 0 w 942"/>
                <a:gd name="T11" fmla="*/ 0 h 1212"/>
                <a:gd name="T12" fmla="*/ 0 w 942"/>
                <a:gd name="T13" fmla="*/ 0 h 1212"/>
                <a:gd name="T14" fmla="*/ 0 w 942"/>
                <a:gd name="T15" fmla="*/ 0 h 1212"/>
                <a:gd name="T16" fmla="*/ 0 w 942"/>
                <a:gd name="T17" fmla="*/ 0 h 1212"/>
                <a:gd name="T18" fmla="*/ 0 w 942"/>
                <a:gd name="T19" fmla="*/ 0 h 1212"/>
                <a:gd name="T20" fmla="*/ 0 w 942"/>
                <a:gd name="T21" fmla="*/ 0 h 1212"/>
                <a:gd name="T22" fmla="*/ 0 w 942"/>
                <a:gd name="T23" fmla="*/ 0 h 1212"/>
                <a:gd name="T24" fmla="*/ 0 w 942"/>
                <a:gd name="T25" fmla="*/ 0 h 1212"/>
                <a:gd name="T26" fmla="*/ 0 w 942"/>
                <a:gd name="T27" fmla="*/ 0 h 1212"/>
                <a:gd name="T28" fmla="*/ 0 w 942"/>
                <a:gd name="T29" fmla="*/ 0 h 1212"/>
                <a:gd name="T30" fmla="*/ 0 w 942"/>
                <a:gd name="T31" fmla="*/ 0 h 1212"/>
                <a:gd name="T32" fmla="*/ 0 w 942"/>
                <a:gd name="T33" fmla="*/ 0 h 1212"/>
                <a:gd name="T34" fmla="*/ 0 w 942"/>
                <a:gd name="T35" fmla="*/ 0 h 1212"/>
                <a:gd name="T36" fmla="*/ 0 w 942"/>
                <a:gd name="T37" fmla="*/ 0 h 1212"/>
                <a:gd name="T38" fmla="*/ 0 w 942"/>
                <a:gd name="T39" fmla="*/ 0 h 1212"/>
                <a:gd name="T40" fmla="*/ 0 w 942"/>
                <a:gd name="T41" fmla="*/ 0 h 1212"/>
                <a:gd name="T42" fmla="*/ 0 w 942"/>
                <a:gd name="T43" fmla="*/ 0 h 1212"/>
                <a:gd name="T44" fmla="*/ 0 w 942"/>
                <a:gd name="T45" fmla="*/ 0 h 1212"/>
                <a:gd name="T46" fmla="*/ 0 w 942"/>
                <a:gd name="T47" fmla="*/ 0 h 1212"/>
                <a:gd name="T48" fmla="*/ 0 w 942"/>
                <a:gd name="T49" fmla="*/ 0 h 1212"/>
                <a:gd name="T50" fmla="*/ 0 w 942"/>
                <a:gd name="T51" fmla="*/ 0 h 1212"/>
                <a:gd name="T52" fmla="*/ 0 w 942"/>
                <a:gd name="T53" fmla="*/ 0 h 1212"/>
                <a:gd name="T54" fmla="*/ 0 w 942"/>
                <a:gd name="T55" fmla="*/ 0 h 1212"/>
                <a:gd name="T56" fmla="*/ 0 w 942"/>
                <a:gd name="T57" fmla="*/ 0 h 1212"/>
                <a:gd name="T58" fmla="*/ 0 w 942"/>
                <a:gd name="T59" fmla="*/ 0 h 1212"/>
                <a:gd name="T60" fmla="*/ 0 w 942"/>
                <a:gd name="T61" fmla="*/ 0 h 1212"/>
                <a:gd name="T62" fmla="*/ 0 w 942"/>
                <a:gd name="T63" fmla="*/ 0 h 1212"/>
                <a:gd name="T64" fmla="*/ 0 w 942"/>
                <a:gd name="T65" fmla="*/ 0 h 1212"/>
                <a:gd name="T66" fmla="*/ 0 w 942"/>
                <a:gd name="T67" fmla="*/ 0 h 1212"/>
                <a:gd name="T68" fmla="*/ 0 w 942"/>
                <a:gd name="T69" fmla="*/ 0 h 1212"/>
                <a:gd name="T70" fmla="*/ 0 w 942"/>
                <a:gd name="T71" fmla="*/ 0 h 1212"/>
                <a:gd name="T72" fmla="*/ 0 w 942"/>
                <a:gd name="T73" fmla="*/ 0 h 1212"/>
                <a:gd name="T74" fmla="*/ 0 w 942"/>
                <a:gd name="T75" fmla="*/ 0 h 1212"/>
                <a:gd name="T76" fmla="*/ 0 w 942"/>
                <a:gd name="T77" fmla="*/ 0 h 1212"/>
                <a:gd name="T78" fmla="*/ 0 w 942"/>
                <a:gd name="T79" fmla="*/ 0 h 1212"/>
                <a:gd name="T80" fmla="*/ 0 w 942"/>
                <a:gd name="T81" fmla="*/ 0 h 1212"/>
                <a:gd name="T82" fmla="*/ 0 w 942"/>
                <a:gd name="T83" fmla="*/ 0 h 1212"/>
                <a:gd name="T84" fmla="*/ 0 w 942"/>
                <a:gd name="T85" fmla="*/ 0 h 1212"/>
                <a:gd name="T86" fmla="*/ 0 w 942"/>
                <a:gd name="T87" fmla="*/ 0 h 1212"/>
                <a:gd name="T88" fmla="*/ 0 w 942"/>
                <a:gd name="T89" fmla="*/ 0 h 1212"/>
                <a:gd name="T90" fmla="*/ 0 w 942"/>
                <a:gd name="T91" fmla="*/ 0 h 1212"/>
                <a:gd name="T92" fmla="*/ 0 w 942"/>
                <a:gd name="T93" fmla="*/ 0 h 1212"/>
                <a:gd name="T94" fmla="*/ 0 w 942"/>
                <a:gd name="T95" fmla="*/ 0 h 1212"/>
                <a:gd name="T96" fmla="*/ 0 w 942"/>
                <a:gd name="T97" fmla="*/ 0 h 1212"/>
                <a:gd name="T98" fmla="*/ 0 w 942"/>
                <a:gd name="T99" fmla="*/ 0 h 1212"/>
                <a:gd name="T100" fmla="*/ 0 w 942"/>
                <a:gd name="T101" fmla="*/ 0 h 1212"/>
                <a:gd name="T102" fmla="*/ 0 w 942"/>
                <a:gd name="T103" fmla="*/ 0 h 1212"/>
                <a:gd name="T104" fmla="*/ 0 w 942"/>
                <a:gd name="T105" fmla="*/ 0 h 121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42"/>
                <a:gd name="T160" fmla="*/ 0 h 1212"/>
                <a:gd name="T161" fmla="*/ 942 w 942"/>
                <a:gd name="T162" fmla="*/ 1212 h 121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42" h="1212">
                  <a:moveTo>
                    <a:pt x="377" y="0"/>
                  </a:moveTo>
                  <a:lnTo>
                    <a:pt x="356" y="10"/>
                  </a:lnTo>
                  <a:lnTo>
                    <a:pt x="335" y="20"/>
                  </a:lnTo>
                  <a:lnTo>
                    <a:pt x="316" y="31"/>
                  </a:lnTo>
                  <a:lnTo>
                    <a:pt x="297" y="42"/>
                  </a:lnTo>
                  <a:lnTo>
                    <a:pt x="278" y="54"/>
                  </a:lnTo>
                  <a:lnTo>
                    <a:pt x="259" y="68"/>
                  </a:lnTo>
                  <a:lnTo>
                    <a:pt x="241" y="82"/>
                  </a:lnTo>
                  <a:lnTo>
                    <a:pt x="224" y="96"/>
                  </a:lnTo>
                  <a:lnTo>
                    <a:pt x="208" y="110"/>
                  </a:lnTo>
                  <a:lnTo>
                    <a:pt x="191" y="126"/>
                  </a:lnTo>
                  <a:lnTo>
                    <a:pt x="175" y="142"/>
                  </a:lnTo>
                  <a:lnTo>
                    <a:pt x="160" y="159"/>
                  </a:lnTo>
                  <a:lnTo>
                    <a:pt x="145" y="175"/>
                  </a:lnTo>
                  <a:lnTo>
                    <a:pt x="132" y="193"/>
                  </a:lnTo>
                  <a:lnTo>
                    <a:pt x="118" y="211"/>
                  </a:lnTo>
                  <a:lnTo>
                    <a:pt x="106" y="230"/>
                  </a:lnTo>
                  <a:lnTo>
                    <a:pt x="93" y="249"/>
                  </a:lnTo>
                  <a:lnTo>
                    <a:pt x="82" y="268"/>
                  </a:lnTo>
                  <a:lnTo>
                    <a:pt x="71" y="288"/>
                  </a:lnTo>
                  <a:lnTo>
                    <a:pt x="61" y="309"/>
                  </a:lnTo>
                  <a:lnTo>
                    <a:pt x="52" y="329"/>
                  </a:lnTo>
                  <a:lnTo>
                    <a:pt x="43" y="350"/>
                  </a:lnTo>
                  <a:lnTo>
                    <a:pt x="35" y="371"/>
                  </a:lnTo>
                  <a:lnTo>
                    <a:pt x="28" y="394"/>
                  </a:lnTo>
                  <a:lnTo>
                    <a:pt x="21" y="416"/>
                  </a:lnTo>
                  <a:lnTo>
                    <a:pt x="16" y="438"/>
                  </a:lnTo>
                  <a:lnTo>
                    <a:pt x="11" y="460"/>
                  </a:lnTo>
                  <a:lnTo>
                    <a:pt x="7" y="484"/>
                  </a:lnTo>
                  <a:lnTo>
                    <a:pt x="4" y="507"/>
                  </a:lnTo>
                  <a:lnTo>
                    <a:pt x="2" y="531"/>
                  </a:lnTo>
                  <a:lnTo>
                    <a:pt x="1" y="554"/>
                  </a:lnTo>
                  <a:lnTo>
                    <a:pt x="0" y="579"/>
                  </a:lnTo>
                  <a:lnTo>
                    <a:pt x="1" y="611"/>
                  </a:lnTo>
                  <a:lnTo>
                    <a:pt x="3" y="644"/>
                  </a:lnTo>
                  <a:lnTo>
                    <a:pt x="7" y="675"/>
                  </a:lnTo>
                  <a:lnTo>
                    <a:pt x="13" y="706"/>
                  </a:lnTo>
                  <a:lnTo>
                    <a:pt x="20" y="737"/>
                  </a:lnTo>
                  <a:lnTo>
                    <a:pt x="29" y="767"/>
                  </a:lnTo>
                  <a:lnTo>
                    <a:pt x="39" y="796"/>
                  </a:lnTo>
                  <a:lnTo>
                    <a:pt x="50" y="825"/>
                  </a:lnTo>
                  <a:lnTo>
                    <a:pt x="63" y="853"/>
                  </a:lnTo>
                  <a:lnTo>
                    <a:pt x="77" y="880"/>
                  </a:lnTo>
                  <a:lnTo>
                    <a:pt x="92" y="907"/>
                  </a:lnTo>
                  <a:lnTo>
                    <a:pt x="109" y="933"/>
                  </a:lnTo>
                  <a:lnTo>
                    <a:pt x="126" y="957"/>
                  </a:lnTo>
                  <a:lnTo>
                    <a:pt x="145" y="982"/>
                  </a:lnTo>
                  <a:lnTo>
                    <a:pt x="165" y="1005"/>
                  </a:lnTo>
                  <a:lnTo>
                    <a:pt x="186" y="1026"/>
                  </a:lnTo>
                  <a:lnTo>
                    <a:pt x="208" y="1047"/>
                  </a:lnTo>
                  <a:lnTo>
                    <a:pt x="231" y="1068"/>
                  </a:lnTo>
                  <a:lnTo>
                    <a:pt x="254" y="1086"/>
                  </a:lnTo>
                  <a:lnTo>
                    <a:pt x="280" y="1104"/>
                  </a:lnTo>
                  <a:lnTo>
                    <a:pt x="305" y="1120"/>
                  </a:lnTo>
                  <a:lnTo>
                    <a:pt x="332" y="1136"/>
                  </a:lnTo>
                  <a:lnTo>
                    <a:pt x="359" y="1150"/>
                  </a:lnTo>
                  <a:lnTo>
                    <a:pt x="387" y="1162"/>
                  </a:lnTo>
                  <a:lnTo>
                    <a:pt x="416" y="1174"/>
                  </a:lnTo>
                  <a:lnTo>
                    <a:pt x="446" y="1183"/>
                  </a:lnTo>
                  <a:lnTo>
                    <a:pt x="475" y="1192"/>
                  </a:lnTo>
                  <a:lnTo>
                    <a:pt x="506" y="1199"/>
                  </a:lnTo>
                  <a:lnTo>
                    <a:pt x="537" y="1204"/>
                  </a:lnTo>
                  <a:lnTo>
                    <a:pt x="569" y="1208"/>
                  </a:lnTo>
                  <a:lnTo>
                    <a:pt x="602" y="1211"/>
                  </a:lnTo>
                  <a:lnTo>
                    <a:pt x="634" y="1212"/>
                  </a:lnTo>
                  <a:lnTo>
                    <a:pt x="666" y="1211"/>
                  </a:lnTo>
                  <a:lnTo>
                    <a:pt x="699" y="1208"/>
                  </a:lnTo>
                  <a:lnTo>
                    <a:pt x="730" y="1204"/>
                  </a:lnTo>
                  <a:lnTo>
                    <a:pt x="762" y="1199"/>
                  </a:lnTo>
                  <a:lnTo>
                    <a:pt x="792" y="1192"/>
                  </a:lnTo>
                  <a:lnTo>
                    <a:pt x="822" y="1183"/>
                  </a:lnTo>
                  <a:lnTo>
                    <a:pt x="852" y="1174"/>
                  </a:lnTo>
                  <a:lnTo>
                    <a:pt x="880" y="1162"/>
                  </a:lnTo>
                  <a:lnTo>
                    <a:pt x="886" y="1155"/>
                  </a:lnTo>
                  <a:lnTo>
                    <a:pt x="906" y="1127"/>
                  </a:lnTo>
                  <a:lnTo>
                    <a:pt x="927" y="1100"/>
                  </a:lnTo>
                  <a:lnTo>
                    <a:pt x="942" y="1074"/>
                  </a:lnTo>
                  <a:lnTo>
                    <a:pt x="925" y="1084"/>
                  </a:lnTo>
                  <a:lnTo>
                    <a:pt x="907" y="1093"/>
                  </a:lnTo>
                  <a:lnTo>
                    <a:pt x="890" y="1102"/>
                  </a:lnTo>
                  <a:lnTo>
                    <a:pt x="872" y="1110"/>
                  </a:lnTo>
                  <a:lnTo>
                    <a:pt x="854" y="1118"/>
                  </a:lnTo>
                  <a:lnTo>
                    <a:pt x="835" y="1125"/>
                  </a:lnTo>
                  <a:lnTo>
                    <a:pt x="816" y="1132"/>
                  </a:lnTo>
                  <a:lnTo>
                    <a:pt x="797" y="1139"/>
                  </a:lnTo>
                  <a:lnTo>
                    <a:pt x="777" y="1144"/>
                  </a:lnTo>
                  <a:lnTo>
                    <a:pt x="758" y="1149"/>
                  </a:lnTo>
                  <a:lnTo>
                    <a:pt x="737" y="1152"/>
                  </a:lnTo>
                  <a:lnTo>
                    <a:pt x="717" y="1156"/>
                  </a:lnTo>
                  <a:lnTo>
                    <a:pt x="697" y="1158"/>
                  </a:lnTo>
                  <a:lnTo>
                    <a:pt x="676" y="1160"/>
                  </a:lnTo>
                  <a:lnTo>
                    <a:pt x="655" y="1161"/>
                  </a:lnTo>
                  <a:lnTo>
                    <a:pt x="634" y="1162"/>
                  </a:lnTo>
                  <a:lnTo>
                    <a:pt x="604" y="1161"/>
                  </a:lnTo>
                  <a:lnTo>
                    <a:pt x="574" y="1159"/>
                  </a:lnTo>
                  <a:lnTo>
                    <a:pt x="545" y="1155"/>
                  </a:lnTo>
                  <a:lnTo>
                    <a:pt x="517" y="1150"/>
                  </a:lnTo>
                  <a:lnTo>
                    <a:pt x="488" y="1143"/>
                  </a:lnTo>
                  <a:lnTo>
                    <a:pt x="461" y="1136"/>
                  </a:lnTo>
                  <a:lnTo>
                    <a:pt x="434" y="1126"/>
                  </a:lnTo>
                  <a:lnTo>
                    <a:pt x="407" y="1115"/>
                  </a:lnTo>
                  <a:lnTo>
                    <a:pt x="381" y="1104"/>
                  </a:lnTo>
                  <a:lnTo>
                    <a:pt x="356" y="1091"/>
                  </a:lnTo>
                  <a:lnTo>
                    <a:pt x="331" y="1077"/>
                  </a:lnTo>
                  <a:lnTo>
                    <a:pt x="308" y="1062"/>
                  </a:lnTo>
                  <a:lnTo>
                    <a:pt x="285" y="1045"/>
                  </a:lnTo>
                  <a:lnTo>
                    <a:pt x="263" y="1028"/>
                  </a:lnTo>
                  <a:lnTo>
                    <a:pt x="242" y="1010"/>
                  </a:lnTo>
                  <a:lnTo>
                    <a:pt x="222" y="991"/>
                  </a:lnTo>
                  <a:lnTo>
                    <a:pt x="203" y="971"/>
                  </a:lnTo>
                  <a:lnTo>
                    <a:pt x="185" y="949"/>
                  </a:lnTo>
                  <a:lnTo>
                    <a:pt x="167" y="927"/>
                  </a:lnTo>
                  <a:lnTo>
                    <a:pt x="150" y="905"/>
                  </a:lnTo>
                  <a:lnTo>
                    <a:pt x="135" y="880"/>
                  </a:lnTo>
                  <a:lnTo>
                    <a:pt x="122" y="856"/>
                  </a:lnTo>
                  <a:lnTo>
                    <a:pt x="109" y="832"/>
                  </a:lnTo>
                  <a:lnTo>
                    <a:pt x="96" y="806"/>
                  </a:lnTo>
                  <a:lnTo>
                    <a:pt x="86" y="779"/>
                  </a:lnTo>
                  <a:lnTo>
                    <a:pt x="77" y="752"/>
                  </a:lnTo>
                  <a:lnTo>
                    <a:pt x="69" y="725"/>
                  </a:lnTo>
                  <a:lnTo>
                    <a:pt x="63" y="696"/>
                  </a:lnTo>
                  <a:lnTo>
                    <a:pt x="58" y="668"/>
                  </a:lnTo>
                  <a:lnTo>
                    <a:pt x="54" y="639"/>
                  </a:lnTo>
                  <a:lnTo>
                    <a:pt x="52" y="609"/>
                  </a:lnTo>
                  <a:lnTo>
                    <a:pt x="51" y="579"/>
                  </a:lnTo>
                  <a:lnTo>
                    <a:pt x="52" y="553"/>
                  </a:lnTo>
                  <a:lnTo>
                    <a:pt x="53" y="528"/>
                  </a:lnTo>
                  <a:lnTo>
                    <a:pt x="56" y="503"/>
                  </a:lnTo>
                  <a:lnTo>
                    <a:pt x="60" y="479"/>
                  </a:lnTo>
                  <a:lnTo>
                    <a:pt x="64" y="454"/>
                  </a:lnTo>
                  <a:lnTo>
                    <a:pt x="70" y="430"/>
                  </a:lnTo>
                  <a:lnTo>
                    <a:pt x="77" y="407"/>
                  </a:lnTo>
                  <a:lnTo>
                    <a:pt x="84" y="383"/>
                  </a:lnTo>
                  <a:lnTo>
                    <a:pt x="93" y="361"/>
                  </a:lnTo>
                  <a:lnTo>
                    <a:pt x="102" y="339"/>
                  </a:lnTo>
                  <a:lnTo>
                    <a:pt x="113" y="318"/>
                  </a:lnTo>
                  <a:lnTo>
                    <a:pt x="124" y="296"/>
                  </a:lnTo>
                  <a:lnTo>
                    <a:pt x="136" y="275"/>
                  </a:lnTo>
                  <a:lnTo>
                    <a:pt x="149" y="255"/>
                  </a:lnTo>
                  <a:lnTo>
                    <a:pt x="162" y="236"/>
                  </a:lnTo>
                  <a:lnTo>
                    <a:pt x="177" y="216"/>
                  </a:lnTo>
                  <a:lnTo>
                    <a:pt x="193" y="198"/>
                  </a:lnTo>
                  <a:lnTo>
                    <a:pt x="208" y="181"/>
                  </a:lnTo>
                  <a:lnTo>
                    <a:pt x="225" y="164"/>
                  </a:lnTo>
                  <a:lnTo>
                    <a:pt x="242" y="148"/>
                  </a:lnTo>
                  <a:lnTo>
                    <a:pt x="260" y="131"/>
                  </a:lnTo>
                  <a:lnTo>
                    <a:pt x="279" y="117"/>
                  </a:lnTo>
                  <a:lnTo>
                    <a:pt x="298" y="103"/>
                  </a:lnTo>
                  <a:lnTo>
                    <a:pt x="317" y="89"/>
                  </a:lnTo>
                  <a:lnTo>
                    <a:pt x="337" y="77"/>
                  </a:lnTo>
                  <a:lnTo>
                    <a:pt x="359" y="65"/>
                  </a:lnTo>
                  <a:lnTo>
                    <a:pt x="380" y="54"/>
                  </a:lnTo>
                  <a:lnTo>
                    <a:pt x="402" y="44"/>
                  </a:lnTo>
                  <a:lnTo>
                    <a:pt x="424" y="35"/>
                  </a:lnTo>
                  <a:lnTo>
                    <a:pt x="447" y="27"/>
                  </a:lnTo>
                  <a:lnTo>
                    <a:pt x="470" y="19"/>
                  </a:lnTo>
                  <a:lnTo>
                    <a:pt x="494" y="13"/>
                  </a:lnTo>
                  <a:lnTo>
                    <a:pt x="464" y="8"/>
                  </a:lnTo>
                  <a:lnTo>
                    <a:pt x="431" y="3"/>
                  </a:lnTo>
                  <a:lnTo>
                    <a:pt x="397" y="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9A46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3" name="Freeform 1400"/>
            <p:cNvSpPr>
              <a:spLocks/>
            </p:cNvSpPr>
            <p:nvPr/>
          </p:nvSpPr>
          <p:spPr bwMode="auto">
            <a:xfrm>
              <a:off x="4380" y="3592"/>
              <a:ext cx="314" cy="394"/>
            </a:xfrm>
            <a:custGeom>
              <a:avLst/>
              <a:gdLst>
                <a:gd name="T0" fmla="*/ 0 w 943"/>
                <a:gd name="T1" fmla="*/ 0 h 1183"/>
                <a:gd name="T2" fmla="*/ 0 w 943"/>
                <a:gd name="T3" fmla="*/ 0 h 1183"/>
                <a:gd name="T4" fmla="*/ 0 w 943"/>
                <a:gd name="T5" fmla="*/ 0 h 1183"/>
                <a:gd name="T6" fmla="*/ 0 w 943"/>
                <a:gd name="T7" fmla="*/ 0 h 1183"/>
                <a:gd name="T8" fmla="*/ 0 w 943"/>
                <a:gd name="T9" fmla="*/ 0 h 1183"/>
                <a:gd name="T10" fmla="*/ 0 w 943"/>
                <a:gd name="T11" fmla="*/ 0 h 1183"/>
                <a:gd name="T12" fmla="*/ 0 w 943"/>
                <a:gd name="T13" fmla="*/ 0 h 1183"/>
                <a:gd name="T14" fmla="*/ 0 w 943"/>
                <a:gd name="T15" fmla="*/ 0 h 1183"/>
                <a:gd name="T16" fmla="*/ 0 w 943"/>
                <a:gd name="T17" fmla="*/ 0 h 1183"/>
                <a:gd name="T18" fmla="*/ 0 w 943"/>
                <a:gd name="T19" fmla="*/ 0 h 1183"/>
                <a:gd name="T20" fmla="*/ 0 w 943"/>
                <a:gd name="T21" fmla="*/ 0 h 1183"/>
                <a:gd name="T22" fmla="*/ 0 w 943"/>
                <a:gd name="T23" fmla="*/ 0 h 1183"/>
                <a:gd name="T24" fmla="*/ 0 w 943"/>
                <a:gd name="T25" fmla="*/ 0 h 1183"/>
                <a:gd name="T26" fmla="*/ 0 w 943"/>
                <a:gd name="T27" fmla="*/ 0 h 1183"/>
                <a:gd name="T28" fmla="*/ 0 w 943"/>
                <a:gd name="T29" fmla="*/ 0 h 1183"/>
                <a:gd name="T30" fmla="*/ 0 w 943"/>
                <a:gd name="T31" fmla="*/ 0 h 1183"/>
                <a:gd name="T32" fmla="*/ 0 w 943"/>
                <a:gd name="T33" fmla="*/ 0 h 1183"/>
                <a:gd name="T34" fmla="*/ 0 w 943"/>
                <a:gd name="T35" fmla="*/ 0 h 1183"/>
                <a:gd name="T36" fmla="*/ 0 w 943"/>
                <a:gd name="T37" fmla="*/ 0 h 1183"/>
                <a:gd name="T38" fmla="*/ 0 w 943"/>
                <a:gd name="T39" fmla="*/ 0 h 1183"/>
                <a:gd name="T40" fmla="*/ 0 w 943"/>
                <a:gd name="T41" fmla="*/ 0 h 1183"/>
                <a:gd name="T42" fmla="*/ 0 w 943"/>
                <a:gd name="T43" fmla="*/ 0 h 1183"/>
                <a:gd name="T44" fmla="*/ 0 w 943"/>
                <a:gd name="T45" fmla="*/ 0 h 1183"/>
                <a:gd name="T46" fmla="*/ 0 w 943"/>
                <a:gd name="T47" fmla="*/ 0 h 1183"/>
                <a:gd name="T48" fmla="*/ 0 w 943"/>
                <a:gd name="T49" fmla="*/ 0 h 1183"/>
                <a:gd name="T50" fmla="*/ 0 w 943"/>
                <a:gd name="T51" fmla="*/ 0 h 1183"/>
                <a:gd name="T52" fmla="*/ 0 w 943"/>
                <a:gd name="T53" fmla="*/ 0 h 1183"/>
                <a:gd name="T54" fmla="*/ 0 w 943"/>
                <a:gd name="T55" fmla="*/ 0 h 1183"/>
                <a:gd name="T56" fmla="*/ 0 w 943"/>
                <a:gd name="T57" fmla="*/ 0 h 1183"/>
                <a:gd name="T58" fmla="*/ 0 w 943"/>
                <a:gd name="T59" fmla="*/ 0 h 1183"/>
                <a:gd name="T60" fmla="*/ 0 w 943"/>
                <a:gd name="T61" fmla="*/ 0 h 1183"/>
                <a:gd name="T62" fmla="*/ 0 w 943"/>
                <a:gd name="T63" fmla="*/ 0 h 1183"/>
                <a:gd name="T64" fmla="*/ 0 w 943"/>
                <a:gd name="T65" fmla="*/ 0 h 1183"/>
                <a:gd name="T66" fmla="*/ 0 w 943"/>
                <a:gd name="T67" fmla="*/ 0 h 1183"/>
                <a:gd name="T68" fmla="*/ 0 w 943"/>
                <a:gd name="T69" fmla="*/ 0 h 1183"/>
                <a:gd name="T70" fmla="*/ 0 w 943"/>
                <a:gd name="T71" fmla="*/ 0 h 1183"/>
                <a:gd name="T72" fmla="*/ 0 w 943"/>
                <a:gd name="T73" fmla="*/ 0 h 1183"/>
                <a:gd name="T74" fmla="*/ 0 w 943"/>
                <a:gd name="T75" fmla="*/ 0 h 1183"/>
                <a:gd name="T76" fmla="*/ 0 w 943"/>
                <a:gd name="T77" fmla="*/ 0 h 1183"/>
                <a:gd name="T78" fmla="*/ 0 w 943"/>
                <a:gd name="T79" fmla="*/ 0 h 1183"/>
                <a:gd name="T80" fmla="*/ 0 w 943"/>
                <a:gd name="T81" fmla="*/ 0 h 1183"/>
                <a:gd name="T82" fmla="*/ 0 w 943"/>
                <a:gd name="T83" fmla="*/ 0 h 1183"/>
                <a:gd name="T84" fmla="*/ 0 w 943"/>
                <a:gd name="T85" fmla="*/ 0 h 1183"/>
                <a:gd name="T86" fmla="*/ 0 w 943"/>
                <a:gd name="T87" fmla="*/ 0 h 1183"/>
                <a:gd name="T88" fmla="*/ 0 w 943"/>
                <a:gd name="T89" fmla="*/ 0 h 1183"/>
                <a:gd name="T90" fmla="*/ 0 w 943"/>
                <a:gd name="T91" fmla="*/ 0 h 1183"/>
                <a:gd name="T92" fmla="*/ 0 w 943"/>
                <a:gd name="T93" fmla="*/ 0 h 1183"/>
                <a:gd name="T94" fmla="*/ 0 w 943"/>
                <a:gd name="T95" fmla="*/ 0 h 1183"/>
                <a:gd name="T96" fmla="*/ 0 w 943"/>
                <a:gd name="T97" fmla="*/ 0 h 1183"/>
                <a:gd name="T98" fmla="*/ 0 w 943"/>
                <a:gd name="T99" fmla="*/ 0 h 1183"/>
                <a:gd name="T100" fmla="*/ 0 w 943"/>
                <a:gd name="T101" fmla="*/ 0 h 1183"/>
                <a:gd name="T102" fmla="*/ 0 w 943"/>
                <a:gd name="T103" fmla="*/ 0 h 1183"/>
                <a:gd name="T104" fmla="*/ 0 w 943"/>
                <a:gd name="T105" fmla="*/ 0 h 1183"/>
                <a:gd name="T106" fmla="*/ 0 w 943"/>
                <a:gd name="T107" fmla="*/ 0 h 1183"/>
                <a:gd name="T108" fmla="*/ 0 w 943"/>
                <a:gd name="T109" fmla="*/ 0 h 1183"/>
                <a:gd name="T110" fmla="*/ 0 w 943"/>
                <a:gd name="T111" fmla="*/ 0 h 11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3"/>
                <a:gd name="T169" fmla="*/ 0 h 1183"/>
                <a:gd name="T170" fmla="*/ 943 w 943"/>
                <a:gd name="T171" fmla="*/ 1183 h 11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3" h="1183">
                  <a:moveTo>
                    <a:pt x="410" y="0"/>
                  </a:moveTo>
                  <a:lnTo>
                    <a:pt x="387" y="8"/>
                  </a:lnTo>
                  <a:lnTo>
                    <a:pt x="366" y="17"/>
                  </a:lnTo>
                  <a:lnTo>
                    <a:pt x="345" y="26"/>
                  </a:lnTo>
                  <a:lnTo>
                    <a:pt x="324" y="37"/>
                  </a:lnTo>
                  <a:lnTo>
                    <a:pt x="303" y="48"/>
                  </a:lnTo>
                  <a:lnTo>
                    <a:pt x="283" y="61"/>
                  </a:lnTo>
                  <a:lnTo>
                    <a:pt x="264" y="74"/>
                  </a:lnTo>
                  <a:lnTo>
                    <a:pt x="246" y="87"/>
                  </a:lnTo>
                  <a:lnTo>
                    <a:pt x="226" y="101"/>
                  </a:lnTo>
                  <a:lnTo>
                    <a:pt x="209" y="116"/>
                  </a:lnTo>
                  <a:lnTo>
                    <a:pt x="192" y="131"/>
                  </a:lnTo>
                  <a:lnTo>
                    <a:pt x="176" y="148"/>
                  </a:lnTo>
                  <a:lnTo>
                    <a:pt x="160" y="164"/>
                  </a:lnTo>
                  <a:lnTo>
                    <a:pt x="144" y="182"/>
                  </a:lnTo>
                  <a:lnTo>
                    <a:pt x="129" y="199"/>
                  </a:lnTo>
                  <a:lnTo>
                    <a:pt x="115" y="218"/>
                  </a:lnTo>
                  <a:lnTo>
                    <a:pt x="102" y="237"/>
                  </a:lnTo>
                  <a:lnTo>
                    <a:pt x="90" y="257"/>
                  </a:lnTo>
                  <a:lnTo>
                    <a:pt x="78" y="277"/>
                  </a:lnTo>
                  <a:lnTo>
                    <a:pt x="66" y="297"/>
                  </a:lnTo>
                  <a:lnTo>
                    <a:pt x="56" y="319"/>
                  </a:lnTo>
                  <a:lnTo>
                    <a:pt x="47" y="340"/>
                  </a:lnTo>
                  <a:lnTo>
                    <a:pt x="38" y="362"/>
                  </a:lnTo>
                  <a:lnTo>
                    <a:pt x="30" y="384"/>
                  </a:lnTo>
                  <a:lnTo>
                    <a:pt x="23" y="407"/>
                  </a:lnTo>
                  <a:lnTo>
                    <a:pt x="17" y="430"/>
                  </a:lnTo>
                  <a:lnTo>
                    <a:pt x="12" y="453"/>
                  </a:lnTo>
                  <a:lnTo>
                    <a:pt x="8" y="477"/>
                  </a:lnTo>
                  <a:lnTo>
                    <a:pt x="5" y="501"/>
                  </a:lnTo>
                  <a:lnTo>
                    <a:pt x="2" y="525"/>
                  </a:lnTo>
                  <a:lnTo>
                    <a:pt x="1" y="549"/>
                  </a:lnTo>
                  <a:lnTo>
                    <a:pt x="0" y="575"/>
                  </a:lnTo>
                  <a:lnTo>
                    <a:pt x="1" y="606"/>
                  </a:lnTo>
                  <a:lnTo>
                    <a:pt x="3" y="637"/>
                  </a:lnTo>
                  <a:lnTo>
                    <a:pt x="7" y="667"/>
                  </a:lnTo>
                  <a:lnTo>
                    <a:pt x="12" y="697"/>
                  </a:lnTo>
                  <a:lnTo>
                    <a:pt x="19" y="727"/>
                  </a:lnTo>
                  <a:lnTo>
                    <a:pt x="27" y="756"/>
                  </a:lnTo>
                  <a:lnTo>
                    <a:pt x="37" y="783"/>
                  </a:lnTo>
                  <a:lnTo>
                    <a:pt x="47" y="812"/>
                  </a:lnTo>
                  <a:lnTo>
                    <a:pt x="59" y="838"/>
                  </a:lnTo>
                  <a:lnTo>
                    <a:pt x="73" y="864"/>
                  </a:lnTo>
                  <a:lnTo>
                    <a:pt x="88" y="890"/>
                  </a:lnTo>
                  <a:lnTo>
                    <a:pt x="104" y="915"/>
                  </a:lnTo>
                  <a:lnTo>
                    <a:pt x="120" y="938"/>
                  </a:lnTo>
                  <a:lnTo>
                    <a:pt x="138" y="961"/>
                  </a:lnTo>
                  <a:lnTo>
                    <a:pt x="157" y="984"/>
                  </a:lnTo>
                  <a:lnTo>
                    <a:pt x="178" y="1005"/>
                  </a:lnTo>
                  <a:lnTo>
                    <a:pt x="199" y="1025"/>
                  </a:lnTo>
                  <a:lnTo>
                    <a:pt x="221" y="1043"/>
                  </a:lnTo>
                  <a:lnTo>
                    <a:pt x="244" y="1062"/>
                  </a:lnTo>
                  <a:lnTo>
                    <a:pt x="268" y="1079"/>
                  </a:lnTo>
                  <a:lnTo>
                    <a:pt x="292" y="1095"/>
                  </a:lnTo>
                  <a:lnTo>
                    <a:pt x="317" y="1109"/>
                  </a:lnTo>
                  <a:lnTo>
                    <a:pt x="344" y="1122"/>
                  </a:lnTo>
                  <a:lnTo>
                    <a:pt x="371" y="1135"/>
                  </a:lnTo>
                  <a:lnTo>
                    <a:pt x="398" y="1146"/>
                  </a:lnTo>
                  <a:lnTo>
                    <a:pt x="427" y="1156"/>
                  </a:lnTo>
                  <a:lnTo>
                    <a:pt x="456" y="1164"/>
                  </a:lnTo>
                  <a:lnTo>
                    <a:pt x="486" y="1170"/>
                  </a:lnTo>
                  <a:lnTo>
                    <a:pt x="515" y="1176"/>
                  </a:lnTo>
                  <a:lnTo>
                    <a:pt x="545" y="1179"/>
                  </a:lnTo>
                  <a:lnTo>
                    <a:pt x="577" y="1182"/>
                  </a:lnTo>
                  <a:lnTo>
                    <a:pt x="608" y="1183"/>
                  </a:lnTo>
                  <a:lnTo>
                    <a:pt x="626" y="1182"/>
                  </a:lnTo>
                  <a:lnTo>
                    <a:pt x="646" y="1181"/>
                  </a:lnTo>
                  <a:lnTo>
                    <a:pt x="664" y="1180"/>
                  </a:lnTo>
                  <a:lnTo>
                    <a:pt x="682" y="1178"/>
                  </a:lnTo>
                  <a:lnTo>
                    <a:pt x="700" y="1176"/>
                  </a:lnTo>
                  <a:lnTo>
                    <a:pt x="718" y="1173"/>
                  </a:lnTo>
                  <a:lnTo>
                    <a:pt x="736" y="1169"/>
                  </a:lnTo>
                  <a:lnTo>
                    <a:pt x="754" y="1165"/>
                  </a:lnTo>
                  <a:lnTo>
                    <a:pt x="771" y="1161"/>
                  </a:lnTo>
                  <a:lnTo>
                    <a:pt x="788" y="1156"/>
                  </a:lnTo>
                  <a:lnTo>
                    <a:pt x="805" y="1150"/>
                  </a:lnTo>
                  <a:lnTo>
                    <a:pt x="822" y="1144"/>
                  </a:lnTo>
                  <a:lnTo>
                    <a:pt x="839" y="1138"/>
                  </a:lnTo>
                  <a:lnTo>
                    <a:pt x="855" y="1130"/>
                  </a:lnTo>
                  <a:lnTo>
                    <a:pt x="871" y="1122"/>
                  </a:lnTo>
                  <a:lnTo>
                    <a:pt x="886" y="1115"/>
                  </a:lnTo>
                  <a:lnTo>
                    <a:pt x="901" y="1096"/>
                  </a:lnTo>
                  <a:lnTo>
                    <a:pt x="917" y="1067"/>
                  </a:lnTo>
                  <a:lnTo>
                    <a:pt x="934" y="1037"/>
                  </a:lnTo>
                  <a:lnTo>
                    <a:pt x="943" y="1020"/>
                  </a:lnTo>
                  <a:lnTo>
                    <a:pt x="925" y="1032"/>
                  </a:lnTo>
                  <a:lnTo>
                    <a:pt x="907" y="1044"/>
                  </a:lnTo>
                  <a:lnTo>
                    <a:pt x="889" y="1057"/>
                  </a:lnTo>
                  <a:lnTo>
                    <a:pt x="869" y="1067"/>
                  </a:lnTo>
                  <a:lnTo>
                    <a:pt x="849" y="1077"/>
                  </a:lnTo>
                  <a:lnTo>
                    <a:pt x="829" y="1086"/>
                  </a:lnTo>
                  <a:lnTo>
                    <a:pt x="809" y="1095"/>
                  </a:lnTo>
                  <a:lnTo>
                    <a:pt x="787" y="1102"/>
                  </a:lnTo>
                  <a:lnTo>
                    <a:pt x="766" y="1109"/>
                  </a:lnTo>
                  <a:lnTo>
                    <a:pt x="745" y="1115"/>
                  </a:lnTo>
                  <a:lnTo>
                    <a:pt x="722" y="1120"/>
                  </a:lnTo>
                  <a:lnTo>
                    <a:pt x="700" y="1124"/>
                  </a:lnTo>
                  <a:lnTo>
                    <a:pt x="678" y="1127"/>
                  </a:lnTo>
                  <a:lnTo>
                    <a:pt x="655" y="1130"/>
                  </a:lnTo>
                  <a:lnTo>
                    <a:pt x="631" y="1132"/>
                  </a:lnTo>
                  <a:lnTo>
                    <a:pt x="608" y="1132"/>
                  </a:lnTo>
                  <a:lnTo>
                    <a:pt x="579" y="1132"/>
                  </a:lnTo>
                  <a:lnTo>
                    <a:pt x="550" y="1129"/>
                  </a:lnTo>
                  <a:lnTo>
                    <a:pt x="523" y="1125"/>
                  </a:lnTo>
                  <a:lnTo>
                    <a:pt x="496" y="1120"/>
                  </a:lnTo>
                  <a:lnTo>
                    <a:pt x="468" y="1114"/>
                  </a:lnTo>
                  <a:lnTo>
                    <a:pt x="442" y="1107"/>
                  </a:lnTo>
                  <a:lnTo>
                    <a:pt x="416" y="1098"/>
                  </a:lnTo>
                  <a:lnTo>
                    <a:pt x="390" y="1088"/>
                  </a:lnTo>
                  <a:lnTo>
                    <a:pt x="366" y="1077"/>
                  </a:lnTo>
                  <a:lnTo>
                    <a:pt x="342" y="1065"/>
                  </a:lnTo>
                  <a:lnTo>
                    <a:pt x="318" y="1052"/>
                  </a:lnTo>
                  <a:lnTo>
                    <a:pt x="296" y="1036"/>
                  </a:lnTo>
                  <a:lnTo>
                    <a:pt x="274" y="1021"/>
                  </a:lnTo>
                  <a:lnTo>
                    <a:pt x="254" y="1005"/>
                  </a:lnTo>
                  <a:lnTo>
                    <a:pt x="233" y="987"/>
                  </a:lnTo>
                  <a:lnTo>
                    <a:pt x="213" y="969"/>
                  </a:lnTo>
                  <a:lnTo>
                    <a:pt x="195" y="949"/>
                  </a:lnTo>
                  <a:lnTo>
                    <a:pt x="178" y="929"/>
                  </a:lnTo>
                  <a:lnTo>
                    <a:pt x="162" y="908"/>
                  </a:lnTo>
                  <a:lnTo>
                    <a:pt x="145" y="887"/>
                  </a:lnTo>
                  <a:lnTo>
                    <a:pt x="131" y="863"/>
                  </a:lnTo>
                  <a:lnTo>
                    <a:pt x="118" y="840"/>
                  </a:lnTo>
                  <a:lnTo>
                    <a:pt x="105" y="817"/>
                  </a:lnTo>
                  <a:lnTo>
                    <a:pt x="94" y="791"/>
                  </a:lnTo>
                  <a:lnTo>
                    <a:pt x="85" y="766"/>
                  </a:lnTo>
                  <a:lnTo>
                    <a:pt x="75" y="741"/>
                  </a:lnTo>
                  <a:lnTo>
                    <a:pt x="68" y="714"/>
                  </a:lnTo>
                  <a:lnTo>
                    <a:pt x="61" y="687"/>
                  </a:lnTo>
                  <a:lnTo>
                    <a:pt x="57" y="660"/>
                  </a:lnTo>
                  <a:lnTo>
                    <a:pt x="53" y="631"/>
                  </a:lnTo>
                  <a:lnTo>
                    <a:pt x="51" y="603"/>
                  </a:lnTo>
                  <a:lnTo>
                    <a:pt x="50" y="575"/>
                  </a:lnTo>
                  <a:lnTo>
                    <a:pt x="51" y="548"/>
                  </a:lnTo>
                  <a:lnTo>
                    <a:pt x="53" y="523"/>
                  </a:lnTo>
                  <a:lnTo>
                    <a:pt x="55" y="497"/>
                  </a:lnTo>
                  <a:lnTo>
                    <a:pt x="59" y="473"/>
                  </a:lnTo>
                  <a:lnTo>
                    <a:pt x="65" y="447"/>
                  </a:lnTo>
                  <a:lnTo>
                    <a:pt x="71" y="423"/>
                  </a:lnTo>
                  <a:lnTo>
                    <a:pt x="79" y="400"/>
                  </a:lnTo>
                  <a:lnTo>
                    <a:pt x="87" y="375"/>
                  </a:lnTo>
                  <a:lnTo>
                    <a:pt x="97" y="353"/>
                  </a:lnTo>
                  <a:lnTo>
                    <a:pt x="107" y="331"/>
                  </a:lnTo>
                  <a:lnTo>
                    <a:pt x="118" y="309"/>
                  </a:lnTo>
                  <a:lnTo>
                    <a:pt x="130" y="287"/>
                  </a:lnTo>
                  <a:lnTo>
                    <a:pt x="143" y="267"/>
                  </a:lnTo>
                  <a:lnTo>
                    <a:pt x="157" y="247"/>
                  </a:lnTo>
                  <a:lnTo>
                    <a:pt x="172" y="228"/>
                  </a:lnTo>
                  <a:lnTo>
                    <a:pt x="188" y="208"/>
                  </a:lnTo>
                  <a:lnTo>
                    <a:pt x="204" y="191"/>
                  </a:lnTo>
                  <a:lnTo>
                    <a:pt x="221" y="173"/>
                  </a:lnTo>
                  <a:lnTo>
                    <a:pt x="240" y="157"/>
                  </a:lnTo>
                  <a:lnTo>
                    <a:pt x="258" y="142"/>
                  </a:lnTo>
                  <a:lnTo>
                    <a:pt x="277" y="126"/>
                  </a:lnTo>
                  <a:lnTo>
                    <a:pt x="297" y="112"/>
                  </a:lnTo>
                  <a:lnTo>
                    <a:pt x="317" y="99"/>
                  </a:lnTo>
                  <a:lnTo>
                    <a:pt x="339" y="87"/>
                  </a:lnTo>
                  <a:lnTo>
                    <a:pt x="361" y="75"/>
                  </a:lnTo>
                  <a:lnTo>
                    <a:pt x="383" y="65"/>
                  </a:lnTo>
                  <a:lnTo>
                    <a:pt x="406" y="56"/>
                  </a:lnTo>
                  <a:lnTo>
                    <a:pt x="429" y="46"/>
                  </a:lnTo>
                  <a:lnTo>
                    <a:pt x="453" y="39"/>
                  </a:lnTo>
                  <a:lnTo>
                    <a:pt x="477" y="33"/>
                  </a:lnTo>
                  <a:lnTo>
                    <a:pt x="502" y="27"/>
                  </a:lnTo>
                  <a:lnTo>
                    <a:pt x="527" y="23"/>
                  </a:lnTo>
                  <a:lnTo>
                    <a:pt x="506" y="17"/>
                  </a:lnTo>
                  <a:lnTo>
                    <a:pt x="472" y="10"/>
                  </a:lnTo>
                  <a:lnTo>
                    <a:pt x="438" y="4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9C45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4" name="Freeform 1401"/>
            <p:cNvSpPr>
              <a:spLocks/>
            </p:cNvSpPr>
            <p:nvPr/>
          </p:nvSpPr>
          <p:spPr bwMode="auto">
            <a:xfrm>
              <a:off x="4388" y="3595"/>
              <a:ext cx="314" cy="383"/>
            </a:xfrm>
            <a:custGeom>
              <a:avLst/>
              <a:gdLst>
                <a:gd name="T0" fmla="*/ 0 w 941"/>
                <a:gd name="T1" fmla="*/ 0 h 1149"/>
                <a:gd name="T2" fmla="*/ 0 w 941"/>
                <a:gd name="T3" fmla="*/ 0 h 1149"/>
                <a:gd name="T4" fmla="*/ 0 w 941"/>
                <a:gd name="T5" fmla="*/ 0 h 1149"/>
                <a:gd name="T6" fmla="*/ 0 w 941"/>
                <a:gd name="T7" fmla="*/ 0 h 1149"/>
                <a:gd name="T8" fmla="*/ 0 w 941"/>
                <a:gd name="T9" fmla="*/ 0 h 1149"/>
                <a:gd name="T10" fmla="*/ 0 w 941"/>
                <a:gd name="T11" fmla="*/ 0 h 1149"/>
                <a:gd name="T12" fmla="*/ 0 w 941"/>
                <a:gd name="T13" fmla="*/ 0 h 1149"/>
                <a:gd name="T14" fmla="*/ 0 w 941"/>
                <a:gd name="T15" fmla="*/ 0 h 1149"/>
                <a:gd name="T16" fmla="*/ 0 w 941"/>
                <a:gd name="T17" fmla="*/ 0 h 1149"/>
                <a:gd name="T18" fmla="*/ 0 w 941"/>
                <a:gd name="T19" fmla="*/ 0 h 1149"/>
                <a:gd name="T20" fmla="*/ 0 w 941"/>
                <a:gd name="T21" fmla="*/ 0 h 1149"/>
                <a:gd name="T22" fmla="*/ 0 w 941"/>
                <a:gd name="T23" fmla="*/ 0 h 1149"/>
                <a:gd name="T24" fmla="*/ 0 w 941"/>
                <a:gd name="T25" fmla="*/ 0 h 1149"/>
                <a:gd name="T26" fmla="*/ 0 w 941"/>
                <a:gd name="T27" fmla="*/ 0 h 1149"/>
                <a:gd name="T28" fmla="*/ 0 w 941"/>
                <a:gd name="T29" fmla="*/ 0 h 1149"/>
                <a:gd name="T30" fmla="*/ 0 w 941"/>
                <a:gd name="T31" fmla="*/ 0 h 1149"/>
                <a:gd name="T32" fmla="*/ 0 w 941"/>
                <a:gd name="T33" fmla="*/ 0 h 1149"/>
                <a:gd name="T34" fmla="*/ 0 w 941"/>
                <a:gd name="T35" fmla="*/ 0 h 1149"/>
                <a:gd name="T36" fmla="*/ 0 w 941"/>
                <a:gd name="T37" fmla="*/ 0 h 1149"/>
                <a:gd name="T38" fmla="*/ 0 w 941"/>
                <a:gd name="T39" fmla="*/ 0 h 1149"/>
                <a:gd name="T40" fmla="*/ 0 w 941"/>
                <a:gd name="T41" fmla="*/ 0 h 1149"/>
                <a:gd name="T42" fmla="*/ 0 w 941"/>
                <a:gd name="T43" fmla="*/ 0 h 1149"/>
                <a:gd name="T44" fmla="*/ 0 w 941"/>
                <a:gd name="T45" fmla="*/ 0 h 1149"/>
                <a:gd name="T46" fmla="*/ 0 w 941"/>
                <a:gd name="T47" fmla="*/ 0 h 1149"/>
                <a:gd name="T48" fmla="*/ 0 w 941"/>
                <a:gd name="T49" fmla="*/ 0 h 1149"/>
                <a:gd name="T50" fmla="*/ 0 w 941"/>
                <a:gd name="T51" fmla="*/ 0 h 1149"/>
                <a:gd name="T52" fmla="*/ 0 w 941"/>
                <a:gd name="T53" fmla="*/ 0 h 1149"/>
                <a:gd name="T54" fmla="*/ 0 w 941"/>
                <a:gd name="T55" fmla="*/ 0 h 1149"/>
                <a:gd name="T56" fmla="*/ 0 w 941"/>
                <a:gd name="T57" fmla="*/ 0 h 1149"/>
                <a:gd name="T58" fmla="*/ 0 w 941"/>
                <a:gd name="T59" fmla="*/ 0 h 1149"/>
                <a:gd name="T60" fmla="*/ 0 w 941"/>
                <a:gd name="T61" fmla="*/ 0 h 1149"/>
                <a:gd name="T62" fmla="*/ 0 w 941"/>
                <a:gd name="T63" fmla="*/ 0 h 1149"/>
                <a:gd name="T64" fmla="*/ 0 w 941"/>
                <a:gd name="T65" fmla="*/ 0 h 1149"/>
                <a:gd name="T66" fmla="*/ 0 w 941"/>
                <a:gd name="T67" fmla="*/ 0 h 1149"/>
                <a:gd name="T68" fmla="*/ 0 w 941"/>
                <a:gd name="T69" fmla="*/ 0 h 1149"/>
                <a:gd name="T70" fmla="*/ 0 w 941"/>
                <a:gd name="T71" fmla="*/ 0 h 1149"/>
                <a:gd name="T72" fmla="*/ 0 w 941"/>
                <a:gd name="T73" fmla="*/ 0 h 1149"/>
                <a:gd name="T74" fmla="*/ 0 w 941"/>
                <a:gd name="T75" fmla="*/ 0 h 1149"/>
                <a:gd name="T76" fmla="*/ 0 w 941"/>
                <a:gd name="T77" fmla="*/ 0 h 1149"/>
                <a:gd name="T78" fmla="*/ 0 w 941"/>
                <a:gd name="T79" fmla="*/ 0 h 1149"/>
                <a:gd name="T80" fmla="*/ 0 w 941"/>
                <a:gd name="T81" fmla="*/ 0 h 1149"/>
                <a:gd name="T82" fmla="*/ 0 w 941"/>
                <a:gd name="T83" fmla="*/ 0 h 1149"/>
                <a:gd name="T84" fmla="*/ 0 w 941"/>
                <a:gd name="T85" fmla="*/ 0 h 1149"/>
                <a:gd name="T86" fmla="*/ 0 w 941"/>
                <a:gd name="T87" fmla="*/ 0 h 1149"/>
                <a:gd name="T88" fmla="*/ 0 w 941"/>
                <a:gd name="T89" fmla="*/ 0 h 1149"/>
                <a:gd name="T90" fmla="*/ 0 w 941"/>
                <a:gd name="T91" fmla="*/ 0 h 1149"/>
                <a:gd name="T92" fmla="*/ 0 w 941"/>
                <a:gd name="T93" fmla="*/ 0 h 1149"/>
                <a:gd name="T94" fmla="*/ 0 w 941"/>
                <a:gd name="T95" fmla="*/ 0 h 1149"/>
                <a:gd name="T96" fmla="*/ 0 w 941"/>
                <a:gd name="T97" fmla="*/ 0 h 1149"/>
                <a:gd name="T98" fmla="*/ 0 w 941"/>
                <a:gd name="T99" fmla="*/ 0 h 1149"/>
                <a:gd name="T100" fmla="*/ 0 w 941"/>
                <a:gd name="T101" fmla="*/ 0 h 1149"/>
                <a:gd name="T102" fmla="*/ 0 w 941"/>
                <a:gd name="T103" fmla="*/ 0 h 1149"/>
                <a:gd name="T104" fmla="*/ 0 w 941"/>
                <a:gd name="T105" fmla="*/ 0 h 1149"/>
                <a:gd name="T106" fmla="*/ 0 w 941"/>
                <a:gd name="T107" fmla="*/ 0 h 1149"/>
                <a:gd name="T108" fmla="*/ 0 w 941"/>
                <a:gd name="T109" fmla="*/ 0 h 1149"/>
                <a:gd name="T110" fmla="*/ 0 w 941"/>
                <a:gd name="T111" fmla="*/ 0 h 1149"/>
                <a:gd name="T112" fmla="*/ 0 w 941"/>
                <a:gd name="T113" fmla="*/ 0 h 11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1"/>
                <a:gd name="T172" fmla="*/ 0 h 1149"/>
                <a:gd name="T173" fmla="*/ 941 w 941"/>
                <a:gd name="T174" fmla="*/ 1149 h 114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1" h="1149">
                  <a:moveTo>
                    <a:pt x="443" y="0"/>
                  </a:moveTo>
                  <a:lnTo>
                    <a:pt x="419" y="6"/>
                  </a:lnTo>
                  <a:lnTo>
                    <a:pt x="396" y="14"/>
                  </a:lnTo>
                  <a:lnTo>
                    <a:pt x="373" y="22"/>
                  </a:lnTo>
                  <a:lnTo>
                    <a:pt x="351" y="31"/>
                  </a:lnTo>
                  <a:lnTo>
                    <a:pt x="329" y="41"/>
                  </a:lnTo>
                  <a:lnTo>
                    <a:pt x="308" y="52"/>
                  </a:lnTo>
                  <a:lnTo>
                    <a:pt x="286" y="64"/>
                  </a:lnTo>
                  <a:lnTo>
                    <a:pt x="266" y="76"/>
                  </a:lnTo>
                  <a:lnTo>
                    <a:pt x="247" y="90"/>
                  </a:lnTo>
                  <a:lnTo>
                    <a:pt x="228" y="104"/>
                  </a:lnTo>
                  <a:lnTo>
                    <a:pt x="209" y="118"/>
                  </a:lnTo>
                  <a:lnTo>
                    <a:pt x="191" y="135"/>
                  </a:lnTo>
                  <a:lnTo>
                    <a:pt x="174" y="151"/>
                  </a:lnTo>
                  <a:lnTo>
                    <a:pt x="157" y="168"/>
                  </a:lnTo>
                  <a:lnTo>
                    <a:pt x="142" y="185"/>
                  </a:lnTo>
                  <a:lnTo>
                    <a:pt x="126" y="203"/>
                  </a:lnTo>
                  <a:lnTo>
                    <a:pt x="111" y="223"/>
                  </a:lnTo>
                  <a:lnTo>
                    <a:pt x="98" y="242"/>
                  </a:lnTo>
                  <a:lnTo>
                    <a:pt x="85" y="262"/>
                  </a:lnTo>
                  <a:lnTo>
                    <a:pt x="73" y="283"/>
                  </a:lnTo>
                  <a:lnTo>
                    <a:pt x="62" y="305"/>
                  </a:lnTo>
                  <a:lnTo>
                    <a:pt x="51" y="326"/>
                  </a:lnTo>
                  <a:lnTo>
                    <a:pt x="42" y="348"/>
                  </a:lnTo>
                  <a:lnTo>
                    <a:pt x="33" y="370"/>
                  </a:lnTo>
                  <a:lnTo>
                    <a:pt x="26" y="394"/>
                  </a:lnTo>
                  <a:lnTo>
                    <a:pt x="19" y="417"/>
                  </a:lnTo>
                  <a:lnTo>
                    <a:pt x="13" y="441"/>
                  </a:lnTo>
                  <a:lnTo>
                    <a:pt x="9" y="466"/>
                  </a:lnTo>
                  <a:lnTo>
                    <a:pt x="5" y="490"/>
                  </a:lnTo>
                  <a:lnTo>
                    <a:pt x="2" y="515"/>
                  </a:lnTo>
                  <a:lnTo>
                    <a:pt x="1" y="540"/>
                  </a:lnTo>
                  <a:lnTo>
                    <a:pt x="0" y="566"/>
                  </a:lnTo>
                  <a:lnTo>
                    <a:pt x="1" y="596"/>
                  </a:lnTo>
                  <a:lnTo>
                    <a:pt x="3" y="626"/>
                  </a:lnTo>
                  <a:lnTo>
                    <a:pt x="7" y="655"/>
                  </a:lnTo>
                  <a:lnTo>
                    <a:pt x="12" y="683"/>
                  </a:lnTo>
                  <a:lnTo>
                    <a:pt x="18" y="712"/>
                  </a:lnTo>
                  <a:lnTo>
                    <a:pt x="26" y="739"/>
                  </a:lnTo>
                  <a:lnTo>
                    <a:pt x="35" y="766"/>
                  </a:lnTo>
                  <a:lnTo>
                    <a:pt x="45" y="793"/>
                  </a:lnTo>
                  <a:lnTo>
                    <a:pt x="58" y="819"/>
                  </a:lnTo>
                  <a:lnTo>
                    <a:pt x="71" y="843"/>
                  </a:lnTo>
                  <a:lnTo>
                    <a:pt x="84" y="867"/>
                  </a:lnTo>
                  <a:lnTo>
                    <a:pt x="99" y="892"/>
                  </a:lnTo>
                  <a:lnTo>
                    <a:pt x="115" y="914"/>
                  </a:lnTo>
                  <a:lnTo>
                    <a:pt x="134" y="936"/>
                  </a:lnTo>
                  <a:lnTo>
                    <a:pt x="152" y="958"/>
                  </a:lnTo>
                  <a:lnTo>
                    <a:pt x="171" y="978"/>
                  </a:lnTo>
                  <a:lnTo>
                    <a:pt x="191" y="997"/>
                  </a:lnTo>
                  <a:lnTo>
                    <a:pt x="212" y="1015"/>
                  </a:lnTo>
                  <a:lnTo>
                    <a:pt x="234" y="1032"/>
                  </a:lnTo>
                  <a:lnTo>
                    <a:pt x="257" y="1049"/>
                  </a:lnTo>
                  <a:lnTo>
                    <a:pt x="280" y="1064"/>
                  </a:lnTo>
                  <a:lnTo>
                    <a:pt x="305" y="1078"/>
                  </a:lnTo>
                  <a:lnTo>
                    <a:pt x="330" y="1091"/>
                  </a:lnTo>
                  <a:lnTo>
                    <a:pt x="356" y="1102"/>
                  </a:lnTo>
                  <a:lnTo>
                    <a:pt x="383" y="1113"/>
                  </a:lnTo>
                  <a:lnTo>
                    <a:pt x="410" y="1123"/>
                  </a:lnTo>
                  <a:lnTo>
                    <a:pt x="437" y="1130"/>
                  </a:lnTo>
                  <a:lnTo>
                    <a:pt x="466" y="1137"/>
                  </a:lnTo>
                  <a:lnTo>
                    <a:pt x="494" y="1142"/>
                  </a:lnTo>
                  <a:lnTo>
                    <a:pt x="523" y="1146"/>
                  </a:lnTo>
                  <a:lnTo>
                    <a:pt x="553" y="1148"/>
                  </a:lnTo>
                  <a:lnTo>
                    <a:pt x="583" y="1149"/>
                  </a:lnTo>
                  <a:lnTo>
                    <a:pt x="604" y="1148"/>
                  </a:lnTo>
                  <a:lnTo>
                    <a:pt x="625" y="1147"/>
                  </a:lnTo>
                  <a:lnTo>
                    <a:pt x="646" y="1145"/>
                  </a:lnTo>
                  <a:lnTo>
                    <a:pt x="666" y="1143"/>
                  </a:lnTo>
                  <a:lnTo>
                    <a:pt x="686" y="1139"/>
                  </a:lnTo>
                  <a:lnTo>
                    <a:pt x="707" y="1136"/>
                  </a:lnTo>
                  <a:lnTo>
                    <a:pt x="726" y="1131"/>
                  </a:lnTo>
                  <a:lnTo>
                    <a:pt x="746" y="1126"/>
                  </a:lnTo>
                  <a:lnTo>
                    <a:pt x="765" y="1119"/>
                  </a:lnTo>
                  <a:lnTo>
                    <a:pt x="784" y="1112"/>
                  </a:lnTo>
                  <a:lnTo>
                    <a:pt x="803" y="1105"/>
                  </a:lnTo>
                  <a:lnTo>
                    <a:pt x="821" y="1097"/>
                  </a:lnTo>
                  <a:lnTo>
                    <a:pt x="839" y="1089"/>
                  </a:lnTo>
                  <a:lnTo>
                    <a:pt x="856" y="1080"/>
                  </a:lnTo>
                  <a:lnTo>
                    <a:pt x="874" y="1071"/>
                  </a:lnTo>
                  <a:lnTo>
                    <a:pt x="891" y="1061"/>
                  </a:lnTo>
                  <a:lnTo>
                    <a:pt x="892" y="1058"/>
                  </a:lnTo>
                  <a:lnTo>
                    <a:pt x="909" y="1028"/>
                  </a:lnTo>
                  <a:lnTo>
                    <a:pt x="924" y="998"/>
                  </a:lnTo>
                  <a:lnTo>
                    <a:pt x="938" y="968"/>
                  </a:lnTo>
                  <a:lnTo>
                    <a:pt x="941" y="959"/>
                  </a:lnTo>
                  <a:lnTo>
                    <a:pt x="923" y="974"/>
                  </a:lnTo>
                  <a:lnTo>
                    <a:pt x="905" y="989"/>
                  </a:lnTo>
                  <a:lnTo>
                    <a:pt x="886" y="1003"/>
                  </a:lnTo>
                  <a:lnTo>
                    <a:pt x="866" y="1016"/>
                  </a:lnTo>
                  <a:lnTo>
                    <a:pt x="844" y="1029"/>
                  </a:lnTo>
                  <a:lnTo>
                    <a:pt x="823" y="1041"/>
                  </a:lnTo>
                  <a:lnTo>
                    <a:pt x="801" y="1051"/>
                  </a:lnTo>
                  <a:lnTo>
                    <a:pt x="778" y="1061"/>
                  </a:lnTo>
                  <a:lnTo>
                    <a:pt x="756" y="1069"/>
                  </a:lnTo>
                  <a:lnTo>
                    <a:pt x="732" y="1076"/>
                  </a:lnTo>
                  <a:lnTo>
                    <a:pt x="709" y="1083"/>
                  </a:lnTo>
                  <a:lnTo>
                    <a:pt x="684" y="1088"/>
                  </a:lnTo>
                  <a:lnTo>
                    <a:pt x="659" y="1092"/>
                  </a:lnTo>
                  <a:lnTo>
                    <a:pt x="634" y="1095"/>
                  </a:lnTo>
                  <a:lnTo>
                    <a:pt x="608" y="1097"/>
                  </a:lnTo>
                  <a:lnTo>
                    <a:pt x="583" y="1097"/>
                  </a:lnTo>
                  <a:lnTo>
                    <a:pt x="556" y="1097"/>
                  </a:lnTo>
                  <a:lnTo>
                    <a:pt x="528" y="1095"/>
                  </a:lnTo>
                  <a:lnTo>
                    <a:pt x="502" y="1091"/>
                  </a:lnTo>
                  <a:lnTo>
                    <a:pt x="476" y="1087"/>
                  </a:lnTo>
                  <a:lnTo>
                    <a:pt x="449" y="1081"/>
                  </a:lnTo>
                  <a:lnTo>
                    <a:pt x="424" y="1074"/>
                  </a:lnTo>
                  <a:lnTo>
                    <a:pt x="400" y="1066"/>
                  </a:lnTo>
                  <a:lnTo>
                    <a:pt x="375" y="1056"/>
                  </a:lnTo>
                  <a:lnTo>
                    <a:pt x="352" y="1046"/>
                  </a:lnTo>
                  <a:lnTo>
                    <a:pt x="329" y="1033"/>
                  </a:lnTo>
                  <a:lnTo>
                    <a:pt x="307" y="1020"/>
                  </a:lnTo>
                  <a:lnTo>
                    <a:pt x="285" y="1007"/>
                  </a:lnTo>
                  <a:lnTo>
                    <a:pt x="264" y="992"/>
                  </a:lnTo>
                  <a:lnTo>
                    <a:pt x="244" y="976"/>
                  </a:lnTo>
                  <a:lnTo>
                    <a:pt x="225" y="960"/>
                  </a:lnTo>
                  <a:lnTo>
                    <a:pt x="206" y="942"/>
                  </a:lnTo>
                  <a:lnTo>
                    <a:pt x="189" y="923"/>
                  </a:lnTo>
                  <a:lnTo>
                    <a:pt x="172" y="904"/>
                  </a:lnTo>
                  <a:lnTo>
                    <a:pt x="157" y="884"/>
                  </a:lnTo>
                  <a:lnTo>
                    <a:pt x="142" y="863"/>
                  </a:lnTo>
                  <a:lnTo>
                    <a:pt x="127" y="841"/>
                  </a:lnTo>
                  <a:lnTo>
                    <a:pt x="115" y="819"/>
                  </a:lnTo>
                  <a:lnTo>
                    <a:pt x="103" y="797"/>
                  </a:lnTo>
                  <a:lnTo>
                    <a:pt x="93" y="773"/>
                  </a:lnTo>
                  <a:lnTo>
                    <a:pt x="83" y="749"/>
                  </a:lnTo>
                  <a:lnTo>
                    <a:pt x="75" y="724"/>
                  </a:lnTo>
                  <a:lnTo>
                    <a:pt x="68" y="698"/>
                  </a:lnTo>
                  <a:lnTo>
                    <a:pt x="62" y="673"/>
                  </a:lnTo>
                  <a:lnTo>
                    <a:pt x="57" y="647"/>
                  </a:lnTo>
                  <a:lnTo>
                    <a:pt x="54" y="620"/>
                  </a:lnTo>
                  <a:lnTo>
                    <a:pt x="51" y="593"/>
                  </a:lnTo>
                  <a:lnTo>
                    <a:pt x="50" y="566"/>
                  </a:lnTo>
                  <a:lnTo>
                    <a:pt x="51" y="539"/>
                  </a:lnTo>
                  <a:lnTo>
                    <a:pt x="54" y="513"/>
                  </a:lnTo>
                  <a:lnTo>
                    <a:pt x="57" y="487"/>
                  </a:lnTo>
                  <a:lnTo>
                    <a:pt x="61" y="462"/>
                  </a:lnTo>
                  <a:lnTo>
                    <a:pt x="67" y="436"/>
                  </a:lnTo>
                  <a:lnTo>
                    <a:pt x="73" y="412"/>
                  </a:lnTo>
                  <a:lnTo>
                    <a:pt x="81" y="388"/>
                  </a:lnTo>
                  <a:lnTo>
                    <a:pt x="90" y="364"/>
                  </a:lnTo>
                  <a:lnTo>
                    <a:pt x="100" y="341"/>
                  </a:lnTo>
                  <a:lnTo>
                    <a:pt x="111" y="319"/>
                  </a:lnTo>
                  <a:lnTo>
                    <a:pt x="123" y="298"/>
                  </a:lnTo>
                  <a:lnTo>
                    <a:pt x="137" y="276"/>
                  </a:lnTo>
                  <a:lnTo>
                    <a:pt x="151" y="256"/>
                  </a:lnTo>
                  <a:lnTo>
                    <a:pt x="166" y="236"/>
                  </a:lnTo>
                  <a:lnTo>
                    <a:pt x="181" y="217"/>
                  </a:lnTo>
                  <a:lnTo>
                    <a:pt x="198" y="198"/>
                  </a:lnTo>
                  <a:lnTo>
                    <a:pt x="216" y="181"/>
                  </a:lnTo>
                  <a:lnTo>
                    <a:pt x="234" y="164"/>
                  </a:lnTo>
                  <a:lnTo>
                    <a:pt x="253" y="149"/>
                  </a:lnTo>
                  <a:lnTo>
                    <a:pt x="272" y="134"/>
                  </a:lnTo>
                  <a:lnTo>
                    <a:pt x="293" y="119"/>
                  </a:lnTo>
                  <a:lnTo>
                    <a:pt x="315" y="106"/>
                  </a:lnTo>
                  <a:lnTo>
                    <a:pt x="336" y="94"/>
                  </a:lnTo>
                  <a:lnTo>
                    <a:pt x="358" y="83"/>
                  </a:lnTo>
                  <a:lnTo>
                    <a:pt x="382" y="73"/>
                  </a:lnTo>
                  <a:lnTo>
                    <a:pt x="405" y="64"/>
                  </a:lnTo>
                  <a:lnTo>
                    <a:pt x="429" y="57"/>
                  </a:lnTo>
                  <a:lnTo>
                    <a:pt x="453" y="50"/>
                  </a:lnTo>
                  <a:lnTo>
                    <a:pt x="479" y="43"/>
                  </a:lnTo>
                  <a:lnTo>
                    <a:pt x="504" y="39"/>
                  </a:lnTo>
                  <a:lnTo>
                    <a:pt x="530" y="36"/>
                  </a:lnTo>
                  <a:lnTo>
                    <a:pt x="557" y="34"/>
                  </a:lnTo>
                  <a:lnTo>
                    <a:pt x="545" y="30"/>
                  </a:lnTo>
                  <a:lnTo>
                    <a:pt x="513" y="17"/>
                  </a:lnTo>
                  <a:lnTo>
                    <a:pt x="481" y="8"/>
                  </a:lnTo>
                  <a:lnTo>
                    <a:pt x="447" y="1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9E44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5" name="Freeform 1402"/>
            <p:cNvSpPr>
              <a:spLocks/>
            </p:cNvSpPr>
            <p:nvPr/>
          </p:nvSpPr>
          <p:spPr bwMode="auto">
            <a:xfrm>
              <a:off x="4396" y="3600"/>
              <a:ext cx="313" cy="369"/>
            </a:xfrm>
            <a:custGeom>
              <a:avLst/>
              <a:gdLst>
                <a:gd name="T0" fmla="*/ 0 w 937"/>
                <a:gd name="T1" fmla="*/ 0 h 1109"/>
                <a:gd name="T2" fmla="*/ 0 w 937"/>
                <a:gd name="T3" fmla="*/ 0 h 1109"/>
                <a:gd name="T4" fmla="*/ 0 w 937"/>
                <a:gd name="T5" fmla="*/ 0 h 1109"/>
                <a:gd name="T6" fmla="*/ 0 w 937"/>
                <a:gd name="T7" fmla="*/ 0 h 1109"/>
                <a:gd name="T8" fmla="*/ 0 w 937"/>
                <a:gd name="T9" fmla="*/ 0 h 1109"/>
                <a:gd name="T10" fmla="*/ 0 w 937"/>
                <a:gd name="T11" fmla="*/ 0 h 1109"/>
                <a:gd name="T12" fmla="*/ 0 w 937"/>
                <a:gd name="T13" fmla="*/ 0 h 1109"/>
                <a:gd name="T14" fmla="*/ 0 w 937"/>
                <a:gd name="T15" fmla="*/ 0 h 1109"/>
                <a:gd name="T16" fmla="*/ 0 w 937"/>
                <a:gd name="T17" fmla="*/ 0 h 1109"/>
                <a:gd name="T18" fmla="*/ 0 w 937"/>
                <a:gd name="T19" fmla="*/ 0 h 1109"/>
                <a:gd name="T20" fmla="*/ 0 w 937"/>
                <a:gd name="T21" fmla="*/ 0 h 1109"/>
                <a:gd name="T22" fmla="*/ 0 w 937"/>
                <a:gd name="T23" fmla="*/ 0 h 1109"/>
                <a:gd name="T24" fmla="*/ 0 w 937"/>
                <a:gd name="T25" fmla="*/ 0 h 1109"/>
                <a:gd name="T26" fmla="*/ 0 w 937"/>
                <a:gd name="T27" fmla="*/ 0 h 1109"/>
                <a:gd name="T28" fmla="*/ 0 w 937"/>
                <a:gd name="T29" fmla="*/ 0 h 1109"/>
                <a:gd name="T30" fmla="*/ 0 w 937"/>
                <a:gd name="T31" fmla="*/ 0 h 1109"/>
                <a:gd name="T32" fmla="*/ 0 w 937"/>
                <a:gd name="T33" fmla="*/ 0 h 1109"/>
                <a:gd name="T34" fmla="*/ 0 w 937"/>
                <a:gd name="T35" fmla="*/ 0 h 1109"/>
                <a:gd name="T36" fmla="*/ 0 w 937"/>
                <a:gd name="T37" fmla="*/ 0 h 1109"/>
                <a:gd name="T38" fmla="*/ 0 w 937"/>
                <a:gd name="T39" fmla="*/ 0 h 1109"/>
                <a:gd name="T40" fmla="*/ 0 w 937"/>
                <a:gd name="T41" fmla="*/ 0 h 1109"/>
                <a:gd name="T42" fmla="*/ 0 w 937"/>
                <a:gd name="T43" fmla="*/ 0 h 1109"/>
                <a:gd name="T44" fmla="*/ 0 w 937"/>
                <a:gd name="T45" fmla="*/ 0 h 1109"/>
                <a:gd name="T46" fmla="*/ 0 w 937"/>
                <a:gd name="T47" fmla="*/ 0 h 1109"/>
                <a:gd name="T48" fmla="*/ 0 w 937"/>
                <a:gd name="T49" fmla="*/ 0 h 1109"/>
                <a:gd name="T50" fmla="*/ 0 w 937"/>
                <a:gd name="T51" fmla="*/ 0 h 1109"/>
                <a:gd name="T52" fmla="*/ 0 w 937"/>
                <a:gd name="T53" fmla="*/ 0 h 1109"/>
                <a:gd name="T54" fmla="*/ 0 w 937"/>
                <a:gd name="T55" fmla="*/ 0 h 1109"/>
                <a:gd name="T56" fmla="*/ 0 w 937"/>
                <a:gd name="T57" fmla="*/ 0 h 1109"/>
                <a:gd name="T58" fmla="*/ 0 w 937"/>
                <a:gd name="T59" fmla="*/ 0 h 1109"/>
                <a:gd name="T60" fmla="*/ 0 w 937"/>
                <a:gd name="T61" fmla="*/ 0 h 1109"/>
                <a:gd name="T62" fmla="*/ 0 w 937"/>
                <a:gd name="T63" fmla="*/ 0 h 1109"/>
                <a:gd name="T64" fmla="*/ 0 w 937"/>
                <a:gd name="T65" fmla="*/ 0 h 1109"/>
                <a:gd name="T66" fmla="*/ 0 w 937"/>
                <a:gd name="T67" fmla="*/ 0 h 1109"/>
                <a:gd name="T68" fmla="*/ 0 w 937"/>
                <a:gd name="T69" fmla="*/ 0 h 1109"/>
                <a:gd name="T70" fmla="*/ 0 w 937"/>
                <a:gd name="T71" fmla="*/ 0 h 1109"/>
                <a:gd name="T72" fmla="*/ 0 w 937"/>
                <a:gd name="T73" fmla="*/ 0 h 1109"/>
                <a:gd name="T74" fmla="*/ 0 w 937"/>
                <a:gd name="T75" fmla="*/ 0 h 1109"/>
                <a:gd name="T76" fmla="*/ 0 w 937"/>
                <a:gd name="T77" fmla="*/ 0 h 1109"/>
                <a:gd name="T78" fmla="*/ 0 w 937"/>
                <a:gd name="T79" fmla="*/ 0 h 1109"/>
                <a:gd name="T80" fmla="*/ 0 w 937"/>
                <a:gd name="T81" fmla="*/ 0 h 1109"/>
                <a:gd name="T82" fmla="*/ 0 w 937"/>
                <a:gd name="T83" fmla="*/ 0 h 1109"/>
                <a:gd name="T84" fmla="*/ 0 w 937"/>
                <a:gd name="T85" fmla="*/ 0 h 1109"/>
                <a:gd name="T86" fmla="*/ 0 w 937"/>
                <a:gd name="T87" fmla="*/ 0 h 1109"/>
                <a:gd name="T88" fmla="*/ 0 w 937"/>
                <a:gd name="T89" fmla="*/ 0 h 1109"/>
                <a:gd name="T90" fmla="*/ 0 w 937"/>
                <a:gd name="T91" fmla="*/ 0 h 1109"/>
                <a:gd name="T92" fmla="*/ 0 w 937"/>
                <a:gd name="T93" fmla="*/ 0 h 1109"/>
                <a:gd name="T94" fmla="*/ 0 w 937"/>
                <a:gd name="T95" fmla="*/ 0 h 1109"/>
                <a:gd name="T96" fmla="*/ 0 w 937"/>
                <a:gd name="T97" fmla="*/ 0 h 1109"/>
                <a:gd name="T98" fmla="*/ 0 w 937"/>
                <a:gd name="T99" fmla="*/ 0 h 1109"/>
                <a:gd name="T100" fmla="*/ 0 w 937"/>
                <a:gd name="T101" fmla="*/ 0 h 1109"/>
                <a:gd name="T102" fmla="*/ 0 w 937"/>
                <a:gd name="T103" fmla="*/ 0 h 1109"/>
                <a:gd name="T104" fmla="*/ 0 w 937"/>
                <a:gd name="T105" fmla="*/ 0 h 1109"/>
                <a:gd name="T106" fmla="*/ 0 w 937"/>
                <a:gd name="T107" fmla="*/ 0 h 1109"/>
                <a:gd name="T108" fmla="*/ 0 w 937"/>
                <a:gd name="T109" fmla="*/ 0 h 1109"/>
                <a:gd name="T110" fmla="*/ 0 w 937"/>
                <a:gd name="T111" fmla="*/ 0 h 1109"/>
                <a:gd name="T112" fmla="*/ 0 w 937"/>
                <a:gd name="T113" fmla="*/ 0 h 11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7"/>
                <a:gd name="T172" fmla="*/ 0 h 1109"/>
                <a:gd name="T173" fmla="*/ 937 w 937"/>
                <a:gd name="T174" fmla="*/ 1109 h 11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7" h="1109">
                  <a:moveTo>
                    <a:pt x="477" y="0"/>
                  </a:moveTo>
                  <a:lnTo>
                    <a:pt x="452" y="4"/>
                  </a:lnTo>
                  <a:lnTo>
                    <a:pt x="427" y="10"/>
                  </a:lnTo>
                  <a:lnTo>
                    <a:pt x="403" y="16"/>
                  </a:lnTo>
                  <a:lnTo>
                    <a:pt x="379" y="23"/>
                  </a:lnTo>
                  <a:lnTo>
                    <a:pt x="356" y="33"/>
                  </a:lnTo>
                  <a:lnTo>
                    <a:pt x="333" y="42"/>
                  </a:lnTo>
                  <a:lnTo>
                    <a:pt x="311" y="52"/>
                  </a:lnTo>
                  <a:lnTo>
                    <a:pt x="289" y="64"/>
                  </a:lnTo>
                  <a:lnTo>
                    <a:pt x="267" y="76"/>
                  </a:lnTo>
                  <a:lnTo>
                    <a:pt x="247" y="89"/>
                  </a:lnTo>
                  <a:lnTo>
                    <a:pt x="227" y="103"/>
                  </a:lnTo>
                  <a:lnTo>
                    <a:pt x="208" y="119"/>
                  </a:lnTo>
                  <a:lnTo>
                    <a:pt x="190" y="134"/>
                  </a:lnTo>
                  <a:lnTo>
                    <a:pt x="171" y="150"/>
                  </a:lnTo>
                  <a:lnTo>
                    <a:pt x="154" y="168"/>
                  </a:lnTo>
                  <a:lnTo>
                    <a:pt x="138" y="185"/>
                  </a:lnTo>
                  <a:lnTo>
                    <a:pt x="122" y="205"/>
                  </a:lnTo>
                  <a:lnTo>
                    <a:pt x="107" y="224"/>
                  </a:lnTo>
                  <a:lnTo>
                    <a:pt x="93" y="244"/>
                  </a:lnTo>
                  <a:lnTo>
                    <a:pt x="80" y="264"/>
                  </a:lnTo>
                  <a:lnTo>
                    <a:pt x="68" y="286"/>
                  </a:lnTo>
                  <a:lnTo>
                    <a:pt x="57" y="308"/>
                  </a:lnTo>
                  <a:lnTo>
                    <a:pt x="47" y="330"/>
                  </a:lnTo>
                  <a:lnTo>
                    <a:pt x="37" y="352"/>
                  </a:lnTo>
                  <a:lnTo>
                    <a:pt x="29" y="377"/>
                  </a:lnTo>
                  <a:lnTo>
                    <a:pt x="21" y="400"/>
                  </a:lnTo>
                  <a:lnTo>
                    <a:pt x="15" y="424"/>
                  </a:lnTo>
                  <a:lnTo>
                    <a:pt x="9" y="450"/>
                  </a:lnTo>
                  <a:lnTo>
                    <a:pt x="5" y="474"/>
                  </a:lnTo>
                  <a:lnTo>
                    <a:pt x="3" y="500"/>
                  </a:lnTo>
                  <a:lnTo>
                    <a:pt x="1" y="525"/>
                  </a:lnTo>
                  <a:lnTo>
                    <a:pt x="0" y="552"/>
                  </a:lnTo>
                  <a:lnTo>
                    <a:pt x="1" y="580"/>
                  </a:lnTo>
                  <a:lnTo>
                    <a:pt x="3" y="608"/>
                  </a:lnTo>
                  <a:lnTo>
                    <a:pt x="7" y="637"/>
                  </a:lnTo>
                  <a:lnTo>
                    <a:pt x="11" y="664"/>
                  </a:lnTo>
                  <a:lnTo>
                    <a:pt x="18" y="691"/>
                  </a:lnTo>
                  <a:lnTo>
                    <a:pt x="25" y="718"/>
                  </a:lnTo>
                  <a:lnTo>
                    <a:pt x="35" y="743"/>
                  </a:lnTo>
                  <a:lnTo>
                    <a:pt x="44" y="768"/>
                  </a:lnTo>
                  <a:lnTo>
                    <a:pt x="55" y="794"/>
                  </a:lnTo>
                  <a:lnTo>
                    <a:pt x="68" y="817"/>
                  </a:lnTo>
                  <a:lnTo>
                    <a:pt x="81" y="840"/>
                  </a:lnTo>
                  <a:lnTo>
                    <a:pt x="95" y="864"/>
                  </a:lnTo>
                  <a:lnTo>
                    <a:pt x="112" y="885"/>
                  </a:lnTo>
                  <a:lnTo>
                    <a:pt x="128" y="906"/>
                  </a:lnTo>
                  <a:lnTo>
                    <a:pt x="145" y="926"/>
                  </a:lnTo>
                  <a:lnTo>
                    <a:pt x="163" y="946"/>
                  </a:lnTo>
                  <a:lnTo>
                    <a:pt x="183" y="964"/>
                  </a:lnTo>
                  <a:lnTo>
                    <a:pt x="204" y="982"/>
                  </a:lnTo>
                  <a:lnTo>
                    <a:pt x="224" y="998"/>
                  </a:lnTo>
                  <a:lnTo>
                    <a:pt x="246" y="1013"/>
                  </a:lnTo>
                  <a:lnTo>
                    <a:pt x="268" y="1029"/>
                  </a:lnTo>
                  <a:lnTo>
                    <a:pt x="292" y="1042"/>
                  </a:lnTo>
                  <a:lnTo>
                    <a:pt x="316" y="1054"/>
                  </a:lnTo>
                  <a:lnTo>
                    <a:pt x="340" y="1065"/>
                  </a:lnTo>
                  <a:lnTo>
                    <a:pt x="366" y="1075"/>
                  </a:lnTo>
                  <a:lnTo>
                    <a:pt x="392" y="1084"/>
                  </a:lnTo>
                  <a:lnTo>
                    <a:pt x="418" y="1091"/>
                  </a:lnTo>
                  <a:lnTo>
                    <a:pt x="446" y="1097"/>
                  </a:lnTo>
                  <a:lnTo>
                    <a:pt x="473" y="1102"/>
                  </a:lnTo>
                  <a:lnTo>
                    <a:pt x="500" y="1106"/>
                  </a:lnTo>
                  <a:lnTo>
                    <a:pt x="529" y="1109"/>
                  </a:lnTo>
                  <a:lnTo>
                    <a:pt x="558" y="1109"/>
                  </a:lnTo>
                  <a:lnTo>
                    <a:pt x="581" y="1109"/>
                  </a:lnTo>
                  <a:lnTo>
                    <a:pt x="605" y="1107"/>
                  </a:lnTo>
                  <a:lnTo>
                    <a:pt x="628" y="1104"/>
                  </a:lnTo>
                  <a:lnTo>
                    <a:pt x="650" y="1101"/>
                  </a:lnTo>
                  <a:lnTo>
                    <a:pt x="672" y="1097"/>
                  </a:lnTo>
                  <a:lnTo>
                    <a:pt x="695" y="1092"/>
                  </a:lnTo>
                  <a:lnTo>
                    <a:pt x="716" y="1086"/>
                  </a:lnTo>
                  <a:lnTo>
                    <a:pt x="737" y="1079"/>
                  </a:lnTo>
                  <a:lnTo>
                    <a:pt x="759" y="1072"/>
                  </a:lnTo>
                  <a:lnTo>
                    <a:pt x="779" y="1063"/>
                  </a:lnTo>
                  <a:lnTo>
                    <a:pt x="799" y="1054"/>
                  </a:lnTo>
                  <a:lnTo>
                    <a:pt x="819" y="1044"/>
                  </a:lnTo>
                  <a:lnTo>
                    <a:pt x="839" y="1034"/>
                  </a:lnTo>
                  <a:lnTo>
                    <a:pt x="857" y="1021"/>
                  </a:lnTo>
                  <a:lnTo>
                    <a:pt x="875" y="1009"/>
                  </a:lnTo>
                  <a:lnTo>
                    <a:pt x="893" y="997"/>
                  </a:lnTo>
                  <a:lnTo>
                    <a:pt x="899" y="984"/>
                  </a:lnTo>
                  <a:lnTo>
                    <a:pt x="913" y="954"/>
                  </a:lnTo>
                  <a:lnTo>
                    <a:pt x="926" y="921"/>
                  </a:lnTo>
                  <a:lnTo>
                    <a:pt x="936" y="890"/>
                  </a:lnTo>
                  <a:lnTo>
                    <a:pt x="937" y="888"/>
                  </a:lnTo>
                  <a:lnTo>
                    <a:pt x="919" y="907"/>
                  </a:lnTo>
                  <a:lnTo>
                    <a:pt x="900" y="925"/>
                  </a:lnTo>
                  <a:lnTo>
                    <a:pt x="880" y="943"/>
                  </a:lnTo>
                  <a:lnTo>
                    <a:pt x="860" y="959"/>
                  </a:lnTo>
                  <a:lnTo>
                    <a:pt x="838" y="974"/>
                  </a:lnTo>
                  <a:lnTo>
                    <a:pt x="815" y="988"/>
                  </a:lnTo>
                  <a:lnTo>
                    <a:pt x="793" y="1001"/>
                  </a:lnTo>
                  <a:lnTo>
                    <a:pt x="769" y="1012"/>
                  </a:lnTo>
                  <a:lnTo>
                    <a:pt x="744" y="1022"/>
                  </a:lnTo>
                  <a:lnTo>
                    <a:pt x="719" y="1032"/>
                  </a:lnTo>
                  <a:lnTo>
                    <a:pt x="694" y="1040"/>
                  </a:lnTo>
                  <a:lnTo>
                    <a:pt x="667" y="1047"/>
                  </a:lnTo>
                  <a:lnTo>
                    <a:pt x="641" y="1052"/>
                  </a:lnTo>
                  <a:lnTo>
                    <a:pt x="614" y="1055"/>
                  </a:lnTo>
                  <a:lnTo>
                    <a:pt x="585" y="1058"/>
                  </a:lnTo>
                  <a:lnTo>
                    <a:pt x="558" y="1058"/>
                  </a:lnTo>
                  <a:lnTo>
                    <a:pt x="532" y="1058"/>
                  </a:lnTo>
                  <a:lnTo>
                    <a:pt x="506" y="1056"/>
                  </a:lnTo>
                  <a:lnTo>
                    <a:pt x="480" y="1053"/>
                  </a:lnTo>
                  <a:lnTo>
                    <a:pt x="456" y="1048"/>
                  </a:lnTo>
                  <a:lnTo>
                    <a:pt x="431" y="1043"/>
                  </a:lnTo>
                  <a:lnTo>
                    <a:pt x="407" y="1036"/>
                  </a:lnTo>
                  <a:lnTo>
                    <a:pt x="384" y="1028"/>
                  </a:lnTo>
                  <a:lnTo>
                    <a:pt x="361" y="1018"/>
                  </a:lnTo>
                  <a:lnTo>
                    <a:pt x="338" y="1008"/>
                  </a:lnTo>
                  <a:lnTo>
                    <a:pt x="316" y="997"/>
                  </a:lnTo>
                  <a:lnTo>
                    <a:pt x="295" y="985"/>
                  </a:lnTo>
                  <a:lnTo>
                    <a:pt x="275" y="972"/>
                  </a:lnTo>
                  <a:lnTo>
                    <a:pt x="254" y="958"/>
                  </a:lnTo>
                  <a:lnTo>
                    <a:pt x="235" y="943"/>
                  </a:lnTo>
                  <a:lnTo>
                    <a:pt x="217" y="926"/>
                  </a:lnTo>
                  <a:lnTo>
                    <a:pt x="200" y="910"/>
                  </a:lnTo>
                  <a:lnTo>
                    <a:pt x="182" y="892"/>
                  </a:lnTo>
                  <a:lnTo>
                    <a:pt x="167" y="874"/>
                  </a:lnTo>
                  <a:lnTo>
                    <a:pt x="152" y="854"/>
                  </a:lnTo>
                  <a:lnTo>
                    <a:pt x="138" y="835"/>
                  </a:lnTo>
                  <a:lnTo>
                    <a:pt x="125" y="814"/>
                  </a:lnTo>
                  <a:lnTo>
                    <a:pt x="113" y="794"/>
                  </a:lnTo>
                  <a:lnTo>
                    <a:pt x="101" y="771"/>
                  </a:lnTo>
                  <a:lnTo>
                    <a:pt x="91" y="749"/>
                  </a:lnTo>
                  <a:lnTo>
                    <a:pt x="82" y="726"/>
                  </a:lnTo>
                  <a:lnTo>
                    <a:pt x="74" y="703"/>
                  </a:lnTo>
                  <a:lnTo>
                    <a:pt x="67" y="678"/>
                  </a:lnTo>
                  <a:lnTo>
                    <a:pt x="61" y="654"/>
                  </a:lnTo>
                  <a:lnTo>
                    <a:pt x="57" y="629"/>
                  </a:lnTo>
                  <a:lnTo>
                    <a:pt x="54" y="603"/>
                  </a:lnTo>
                  <a:lnTo>
                    <a:pt x="52" y="578"/>
                  </a:lnTo>
                  <a:lnTo>
                    <a:pt x="51" y="552"/>
                  </a:lnTo>
                  <a:lnTo>
                    <a:pt x="52" y="525"/>
                  </a:lnTo>
                  <a:lnTo>
                    <a:pt x="54" y="500"/>
                  </a:lnTo>
                  <a:lnTo>
                    <a:pt x="57" y="475"/>
                  </a:lnTo>
                  <a:lnTo>
                    <a:pt x="61" y="450"/>
                  </a:lnTo>
                  <a:lnTo>
                    <a:pt x="67" y="425"/>
                  </a:lnTo>
                  <a:lnTo>
                    <a:pt x="74" y="401"/>
                  </a:lnTo>
                  <a:lnTo>
                    <a:pt x="82" y="378"/>
                  </a:lnTo>
                  <a:lnTo>
                    <a:pt x="91" y="354"/>
                  </a:lnTo>
                  <a:lnTo>
                    <a:pt x="101" y="332"/>
                  </a:lnTo>
                  <a:lnTo>
                    <a:pt x="113" y="310"/>
                  </a:lnTo>
                  <a:lnTo>
                    <a:pt x="125" y="289"/>
                  </a:lnTo>
                  <a:lnTo>
                    <a:pt x="138" y="268"/>
                  </a:lnTo>
                  <a:lnTo>
                    <a:pt x="152" y="249"/>
                  </a:lnTo>
                  <a:lnTo>
                    <a:pt x="167" y="230"/>
                  </a:lnTo>
                  <a:lnTo>
                    <a:pt x="182" y="211"/>
                  </a:lnTo>
                  <a:lnTo>
                    <a:pt x="200" y="193"/>
                  </a:lnTo>
                  <a:lnTo>
                    <a:pt x="217" y="177"/>
                  </a:lnTo>
                  <a:lnTo>
                    <a:pt x="235" y="161"/>
                  </a:lnTo>
                  <a:lnTo>
                    <a:pt x="254" y="146"/>
                  </a:lnTo>
                  <a:lnTo>
                    <a:pt x="275" y="132"/>
                  </a:lnTo>
                  <a:lnTo>
                    <a:pt x="295" y="119"/>
                  </a:lnTo>
                  <a:lnTo>
                    <a:pt x="316" y="106"/>
                  </a:lnTo>
                  <a:lnTo>
                    <a:pt x="338" y="95"/>
                  </a:lnTo>
                  <a:lnTo>
                    <a:pt x="361" y="85"/>
                  </a:lnTo>
                  <a:lnTo>
                    <a:pt x="384" y="76"/>
                  </a:lnTo>
                  <a:lnTo>
                    <a:pt x="407" y="68"/>
                  </a:lnTo>
                  <a:lnTo>
                    <a:pt x="431" y="61"/>
                  </a:lnTo>
                  <a:lnTo>
                    <a:pt x="456" y="56"/>
                  </a:lnTo>
                  <a:lnTo>
                    <a:pt x="480" y="51"/>
                  </a:lnTo>
                  <a:lnTo>
                    <a:pt x="506" y="48"/>
                  </a:lnTo>
                  <a:lnTo>
                    <a:pt x="532" y="46"/>
                  </a:lnTo>
                  <a:lnTo>
                    <a:pt x="558" y="45"/>
                  </a:lnTo>
                  <a:lnTo>
                    <a:pt x="572" y="46"/>
                  </a:lnTo>
                  <a:lnTo>
                    <a:pt x="587" y="46"/>
                  </a:lnTo>
                  <a:lnTo>
                    <a:pt x="579" y="42"/>
                  </a:lnTo>
                  <a:lnTo>
                    <a:pt x="551" y="28"/>
                  </a:lnTo>
                  <a:lnTo>
                    <a:pt x="520" y="16"/>
                  </a:lnTo>
                  <a:lnTo>
                    <a:pt x="488" y="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A043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6" name="Freeform 1403"/>
            <p:cNvSpPr>
              <a:spLocks/>
            </p:cNvSpPr>
            <p:nvPr/>
          </p:nvSpPr>
          <p:spPr bwMode="auto">
            <a:xfrm>
              <a:off x="4405" y="3606"/>
              <a:ext cx="308" cy="355"/>
            </a:xfrm>
            <a:custGeom>
              <a:avLst/>
              <a:gdLst>
                <a:gd name="T0" fmla="*/ 0 w 926"/>
                <a:gd name="T1" fmla="*/ 0 h 1063"/>
                <a:gd name="T2" fmla="*/ 0 w 926"/>
                <a:gd name="T3" fmla="*/ 0 h 1063"/>
                <a:gd name="T4" fmla="*/ 0 w 926"/>
                <a:gd name="T5" fmla="*/ 0 h 1063"/>
                <a:gd name="T6" fmla="*/ 0 w 926"/>
                <a:gd name="T7" fmla="*/ 0 h 1063"/>
                <a:gd name="T8" fmla="*/ 0 w 926"/>
                <a:gd name="T9" fmla="*/ 0 h 1063"/>
                <a:gd name="T10" fmla="*/ 0 w 926"/>
                <a:gd name="T11" fmla="*/ 0 h 1063"/>
                <a:gd name="T12" fmla="*/ 0 w 926"/>
                <a:gd name="T13" fmla="*/ 0 h 1063"/>
                <a:gd name="T14" fmla="*/ 0 w 926"/>
                <a:gd name="T15" fmla="*/ 0 h 1063"/>
                <a:gd name="T16" fmla="*/ 0 w 926"/>
                <a:gd name="T17" fmla="*/ 0 h 1063"/>
                <a:gd name="T18" fmla="*/ 0 w 926"/>
                <a:gd name="T19" fmla="*/ 0 h 1063"/>
                <a:gd name="T20" fmla="*/ 0 w 926"/>
                <a:gd name="T21" fmla="*/ 0 h 1063"/>
                <a:gd name="T22" fmla="*/ 0 w 926"/>
                <a:gd name="T23" fmla="*/ 0 h 1063"/>
                <a:gd name="T24" fmla="*/ 0 w 926"/>
                <a:gd name="T25" fmla="*/ 0 h 1063"/>
                <a:gd name="T26" fmla="*/ 0 w 926"/>
                <a:gd name="T27" fmla="*/ 0 h 1063"/>
                <a:gd name="T28" fmla="*/ 0 w 926"/>
                <a:gd name="T29" fmla="*/ 0 h 1063"/>
                <a:gd name="T30" fmla="*/ 0 w 926"/>
                <a:gd name="T31" fmla="*/ 0 h 1063"/>
                <a:gd name="T32" fmla="*/ 0 w 926"/>
                <a:gd name="T33" fmla="*/ 0 h 1063"/>
                <a:gd name="T34" fmla="*/ 0 w 926"/>
                <a:gd name="T35" fmla="*/ 0 h 1063"/>
                <a:gd name="T36" fmla="*/ 0 w 926"/>
                <a:gd name="T37" fmla="*/ 0 h 1063"/>
                <a:gd name="T38" fmla="*/ 0 w 926"/>
                <a:gd name="T39" fmla="*/ 0 h 1063"/>
                <a:gd name="T40" fmla="*/ 0 w 926"/>
                <a:gd name="T41" fmla="*/ 0 h 1063"/>
                <a:gd name="T42" fmla="*/ 0 w 926"/>
                <a:gd name="T43" fmla="*/ 0 h 1063"/>
                <a:gd name="T44" fmla="*/ 0 w 926"/>
                <a:gd name="T45" fmla="*/ 0 h 1063"/>
                <a:gd name="T46" fmla="*/ 0 w 926"/>
                <a:gd name="T47" fmla="*/ 0 h 1063"/>
                <a:gd name="T48" fmla="*/ 0 w 926"/>
                <a:gd name="T49" fmla="*/ 0 h 1063"/>
                <a:gd name="T50" fmla="*/ 0 w 926"/>
                <a:gd name="T51" fmla="*/ 0 h 1063"/>
                <a:gd name="T52" fmla="*/ 0 w 926"/>
                <a:gd name="T53" fmla="*/ 0 h 1063"/>
                <a:gd name="T54" fmla="*/ 0 w 926"/>
                <a:gd name="T55" fmla="*/ 0 h 1063"/>
                <a:gd name="T56" fmla="*/ 0 w 926"/>
                <a:gd name="T57" fmla="*/ 0 h 1063"/>
                <a:gd name="T58" fmla="*/ 0 w 926"/>
                <a:gd name="T59" fmla="*/ 0 h 1063"/>
                <a:gd name="T60" fmla="*/ 0 w 926"/>
                <a:gd name="T61" fmla="*/ 0 h 1063"/>
                <a:gd name="T62" fmla="*/ 0 w 926"/>
                <a:gd name="T63" fmla="*/ 0 h 1063"/>
                <a:gd name="T64" fmla="*/ 0 w 926"/>
                <a:gd name="T65" fmla="*/ 0 h 1063"/>
                <a:gd name="T66" fmla="*/ 0 w 926"/>
                <a:gd name="T67" fmla="*/ 0 h 1063"/>
                <a:gd name="T68" fmla="*/ 0 w 926"/>
                <a:gd name="T69" fmla="*/ 0 h 1063"/>
                <a:gd name="T70" fmla="*/ 0 w 926"/>
                <a:gd name="T71" fmla="*/ 0 h 1063"/>
                <a:gd name="T72" fmla="*/ 0 w 926"/>
                <a:gd name="T73" fmla="*/ 0 h 1063"/>
                <a:gd name="T74" fmla="*/ 0 w 926"/>
                <a:gd name="T75" fmla="*/ 0 h 1063"/>
                <a:gd name="T76" fmla="*/ 0 w 926"/>
                <a:gd name="T77" fmla="*/ 0 h 1063"/>
                <a:gd name="T78" fmla="*/ 0 w 926"/>
                <a:gd name="T79" fmla="*/ 0 h 1063"/>
                <a:gd name="T80" fmla="*/ 0 w 926"/>
                <a:gd name="T81" fmla="*/ 0 h 1063"/>
                <a:gd name="T82" fmla="*/ 0 w 926"/>
                <a:gd name="T83" fmla="*/ 0 h 1063"/>
                <a:gd name="T84" fmla="*/ 0 w 926"/>
                <a:gd name="T85" fmla="*/ 0 h 1063"/>
                <a:gd name="T86" fmla="*/ 0 w 926"/>
                <a:gd name="T87" fmla="*/ 0 h 1063"/>
                <a:gd name="T88" fmla="*/ 0 w 926"/>
                <a:gd name="T89" fmla="*/ 0 h 1063"/>
                <a:gd name="T90" fmla="*/ 0 w 926"/>
                <a:gd name="T91" fmla="*/ 0 h 1063"/>
                <a:gd name="T92" fmla="*/ 0 w 926"/>
                <a:gd name="T93" fmla="*/ 0 h 1063"/>
                <a:gd name="T94" fmla="*/ 0 w 926"/>
                <a:gd name="T95" fmla="*/ 0 h 1063"/>
                <a:gd name="T96" fmla="*/ 0 w 926"/>
                <a:gd name="T97" fmla="*/ 0 h 1063"/>
                <a:gd name="T98" fmla="*/ 0 w 926"/>
                <a:gd name="T99" fmla="*/ 0 h 1063"/>
                <a:gd name="T100" fmla="*/ 0 w 926"/>
                <a:gd name="T101" fmla="*/ 0 h 1063"/>
                <a:gd name="T102" fmla="*/ 0 w 926"/>
                <a:gd name="T103" fmla="*/ 0 h 1063"/>
                <a:gd name="T104" fmla="*/ 0 w 926"/>
                <a:gd name="T105" fmla="*/ 0 h 1063"/>
                <a:gd name="T106" fmla="*/ 0 w 926"/>
                <a:gd name="T107" fmla="*/ 0 h 1063"/>
                <a:gd name="T108" fmla="*/ 0 w 926"/>
                <a:gd name="T109" fmla="*/ 0 h 1063"/>
                <a:gd name="T110" fmla="*/ 0 w 926"/>
                <a:gd name="T111" fmla="*/ 0 h 1063"/>
                <a:gd name="T112" fmla="*/ 0 w 926"/>
                <a:gd name="T113" fmla="*/ 0 h 1063"/>
                <a:gd name="T114" fmla="*/ 0 w 926"/>
                <a:gd name="T115" fmla="*/ 0 h 10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26"/>
                <a:gd name="T175" fmla="*/ 0 h 1063"/>
                <a:gd name="T176" fmla="*/ 926 w 926"/>
                <a:gd name="T177" fmla="*/ 1063 h 10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26" h="1063">
                  <a:moveTo>
                    <a:pt x="507" y="0"/>
                  </a:moveTo>
                  <a:lnTo>
                    <a:pt x="480" y="2"/>
                  </a:lnTo>
                  <a:lnTo>
                    <a:pt x="454" y="5"/>
                  </a:lnTo>
                  <a:lnTo>
                    <a:pt x="429" y="9"/>
                  </a:lnTo>
                  <a:lnTo>
                    <a:pt x="403" y="16"/>
                  </a:lnTo>
                  <a:lnTo>
                    <a:pt x="379" y="23"/>
                  </a:lnTo>
                  <a:lnTo>
                    <a:pt x="355" y="30"/>
                  </a:lnTo>
                  <a:lnTo>
                    <a:pt x="332" y="39"/>
                  </a:lnTo>
                  <a:lnTo>
                    <a:pt x="308" y="49"/>
                  </a:lnTo>
                  <a:lnTo>
                    <a:pt x="286" y="60"/>
                  </a:lnTo>
                  <a:lnTo>
                    <a:pt x="265" y="72"/>
                  </a:lnTo>
                  <a:lnTo>
                    <a:pt x="243" y="85"/>
                  </a:lnTo>
                  <a:lnTo>
                    <a:pt x="222" y="100"/>
                  </a:lnTo>
                  <a:lnTo>
                    <a:pt x="203" y="115"/>
                  </a:lnTo>
                  <a:lnTo>
                    <a:pt x="184" y="130"/>
                  </a:lnTo>
                  <a:lnTo>
                    <a:pt x="166" y="147"/>
                  </a:lnTo>
                  <a:lnTo>
                    <a:pt x="148" y="164"/>
                  </a:lnTo>
                  <a:lnTo>
                    <a:pt x="131" y="183"/>
                  </a:lnTo>
                  <a:lnTo>
                    <a:pt x="116" y="202"/>
                  </a:lnTo>
                  <a:lnTo>
                    <a:pt x="101" y="222"/>
                  </a:lnTo>
                  <a:lnTo>
                    <a:pt x="87" y="242"/>
                  </a:lnTo>
                  <a:lnTo>
                    <a:pt x="73" y="264"/>
                  </a:lnTo>
                  <a:lnTo>
                    <a:pt x="61" y="285"/>
                  </a:lnTo>
                  <a:lnTo>
                    <a:pt x="50" y="307"/>
                  </a:lnTo>
                  <a:lnTo>
                    <a:pt x="40" y="330"/>
                  </a:lnTo>
                  <a:lnTo>
                    <a:pt x="31" y="354"/>
                  </a:lnTo>
                  <a:lnTo>
                    <a:pt x="23" y="378"/>
                  </a:lnTo>
                  <a:lnTo>
                    <a:pt x="17" y="402"/>
                  </a:lnTo>
                  <a:lnTo>
                    <a:pt x="11" y="428"/>
                  </a:lnTo>
                  <a:lnTo>
                    <a:pt x="7" y="453"/>
                  </a:lnTo>
                  <a:lnTo>
                    <a:pt x="4" y="479"/>
                  </a:lnTo>
                  <a:lnTo>
                    <a:pt x="1" y="505"/>
                  </a:lnTo>
                  <a:lnTo>
                    <a:pt x="0" y="532"/>
                  </a:lnTo>
                  <a:lnTo>
                    <a:pt x="1" y="559"/>
                  </a:lnTo>
                  <a:lnTo>
                    <a:pt x="4" y="586"/>
                  </a:lnTo>
                  <a:lnTo>
                    <a:pt x="7" y="613"/>
                  </a:lnTo>
                  <a:lnTo>
                    <a:pt x="12" y="639"/>
                  </a:lnTo>
                  <a:lnTo>
                    <a:pt x="18" y="664"/>
                  </a:lnTo>
                  <a:lnTo>
                    <a:pt x="25" y="690"/>
                  </a:lnTo>
                  <a:lnTo>
                    <a:pt x="33" y="715"/>
                  </a:lnTo>
                  <a:lnTo>
                    <a:pt x="43" y="739"/>
                  </a:lnTo>
                  <a:lnTo>
                    <a:pt x="53" y="763"/>
                  </a:lnTo>
                  <a:lnTo>
                    <a:pt x="65" y="785"/>
                  </a:lnTo>
                  <a:lnTo>
                    <a:pt x="77" y="807"/>
                  </a:lnTo>
                  <a:lnTo>
                    <a:pt x="92" y="829"/>
                  </a:lnTo>
                  <a:lnTo>
                    <a:pt x="107" y="850"/>
                  </a:lnTo>
                  <a:lnTo>
                    <a:pt x="122" y="870"/>
                  </a:lnTo>
                  <a:lnTo>
                    <a:pt x="139" y="889"/>
                  </a:lnTo>
                  <a:lnTo>
                    <a:pt x="156" y="908"/>
                  </a:lnTo>
                  <a:lnTo>
                    <a:pt x="175" y="926"/>
                  </a:lnTo>
                  <a:lnTo>
                    <a:pt x="194" y="942"/>
                  </a:lnTo>
                  <a:lnTo>
                    <a:pt x="214" y="958"/>
                  </a:lnTo>
                  <a:lnTo>
                    <a:pt x="235" y="973"/>
                  </a:lnTo>
                  <a:lnTo>
                    <a:pt x="257" y="986"/>
                  </a:lnTo>
                  <a:lnTo>
                    <a:pt x="279" y="999"/>
                  </a:lnTo>
                  <a:lnTo>
                    <a:pt x="302" y="1012"/>
                  </a:lnTo>
                  <a:lnTo>
                    <a:pt x="325" y="1022"/>
                  </a:lnTo>
                  <a:lnTo>
                    <a:pt x="350" y="1032"/>
                  </a:lnTo>
                  <a:lnTo>
                    <a:pt x="374" y="1040"/>
                  </a:lnTo>
                  <a:lnTo>
                    <a:pt x="399" y="1047"/>
                  </a:lnTo>
                  <a:lnTo>
                    <a:pt x="426" y="1053"/>
                  </a:lnTo>
                  <a:lnTo>
                    <a:pt x="452" y="1057"/>
                  </a:lnTo>
                  <a:lnTo>
                    <a:pt x="478" y="1061"/>
                  </a:lnTo>
                  <a:lnTo>
                    <a:pt x="506" y="1063"/>
                  </a:lnTo>
                  <a:lnTo>
                    <a:pt x="533" y="1063"/>
                  </a:lnTo>
                  <a:lnTo>
                    <a:pt x="558" y="1063"/>
                  </a:lnTo>
                  <a:lnTo>
                    <a:pt x="584" y="1061"/>
                  </a:lnTo>
                  <a:lnTo>
                    <a:pt x="609" y="1058"/>
                  </a:lnTo>
                  <a:lnTo>
                    <a:pt x="634" y="1054"/>
                  </a:lnTo>
                  <a:lnTo>
                    <a:pt x="659" y="1049"/>
                  </a:lnTo>
                  <a:lnTo>
                    <a:pt x="682" y="1042"/>
                  </a:lnTo>
                  <a:lnTo>
                    <a:pt x="706" y="1035"/>
                  </a:lnTo>
                  <a:lnTo>
                    <a:pt x="728" y="1027"/>
                  </a:lnTo>
                  <a:lnTo>
                    <a:pt x="751" y="1017"/>
                  </a:lnTo>
                  <a:lnTo>
                    <a:pt x="773" y="1007"/>
                  </a:lnTo>
                  <a:lnTo>
                    <a:pt x="794" y="995"/>
                  </a:lnTo>
                  <a:lnTo>
                    <a:pt x="816" y="982"/>
                  </a:lnTo>
                  <a:lnTo>
                    <a:pt x="836" y="969"/>
                  </a:lnTo>
                  <a:lnTo>
                    <a:pt x="855" y="955"/>
                  </a:lnTo>
                  <a:lnTo>
                    <a:pt x="873" y="940"/>
                  </a:lnTo>
                  <a:lnTo>
                    <a:pt x="891" y="925"/>
                  </a:lnTo>
                  <a:lnTo>
                    <a:pt x="901" y="901"/>
                  </a:lnTo>
                  <a:lnTo>
                    <a:pt x="911" y="870"/>
                  </a:lnTo>
                  <a:lnTo>
                    <a:pt x="920" y="835"/>
                  </a:lnTo>
                  <a:lnTo>
                    <a:pt x="926" y="809"/>
                  </a:lnTo>
                  <a:lnTo>
                    <a:pt x="909" y="832"/>
                  </a:lnTo>
                  <a:lnTo>
                    <a:pt x="890" y="854"/>
                  </a:lnTo>
                  <a:lnTo>
                    <a:pt x="871" y="874"/>
                  </a:lnTo>
                  <a:lnTo>
                    <a:pt x="851" y="893"/>
                  </a:lnTo>
                  <a:lnTo>
                    <a:pt x="829" y="911"/>
                  </a:lnTo>
                  <a:lnTo>
                    <a:pt x="806" y="928"/>
                  </a:lnTo>
                  <a:lnTo>
                    <a:pt x="782" y="944"/>
                  </a:lnTo>
                  <a:lnTo>
                    <a:pt x="758" y="958"/>
                  </a:lnTo>
                  <a:lnTo>
                    <a:pt x="732" y="970"/>
                  </a:lnTo>
                  <a:lnTo>
                    <a:pt x="705" y="981"/>
                  </a:lnTo>
                  <a:lnTo>
                    <a:pt x="678" y="990"/>
                  </a:lnTo>
                  <a:lnTo>
                    <a:pt x="651" y="998"/>
                  </a:lnTo>
                  <a:lnTo>
                    <a:pt x="622" y="1004"/>
                  </a:lnTo>
                  <a:lnTo>
                    <a:pt x="593" y="1010"/>
                  </a:lnTo>
                  <a:lnTo>
                    <a:pt x="563" y="1013"/>
                  </a:lnTo>
                  <a:lnTo>
                    <a:pt x="533" y="1013"/>
                  </a:lnTo>
                  <a:lnTo>
                    <a:pt x="508" y="1013"/>
                  </a:lnTo>
                  <a:lnTo>
                    <a:pt x="483" y="1011"/>
                  </a:lnTo>
                  <a:lnTo>
                    <a:pt x="459" y="1008"/>
                  </a:lnTo>
                  <a:lnTo>
                    <a:pt x="436" y="1003"/>
                  </a:lnTo>
                  <a:lnTo>
                    <a:pt x="413" y="997"/>
                  </a:lnTo>
                  <a:lnTo>
                    <a:pt x="389" y="991"/>
                  </a:lnTo>
                  <a:lnTo>
                    <a:pt x="367" y="984"/>
                  </a:lnTo>
                  <a:lnTo>
                    <a:pt x="346" y="975"/>
                  </a:lnTo>
                  <a:lnTo>
                    <a:pt x="324" y="966"/>
                  </a:lnTo>
                  <a:lnTo>
                    <a:pt x="303" y="955"/>
                  </a:lnTo>
                  <a:lnTo>
                    <a:pt x="283" y="944"/>
                  </a:lnTo>
                  <a:lnTo>
                    <a:pt x="264" y="931"/>
                  </a:lnTo>
                  <a:lnTo>
                    <a:pt x="244" y="917"/>
                  </a:lnTo>
                  <a:lnTo>
                    <a:pt x="226" y="903"/>
                  </a:lnTo>
                  <a:lnTo>
                    <a:pt x="209" y="888"/>
                  </a:lnTo>
                  <a:lnTo>
                    <a:pt x="193" y="872"/>
                  </a:lnTo>
                  <a:lnTo>
                    <a:pt x="177" y="856"/>
                  </a:lnTo>
                  <a:lnTo>
                    <a:pt x="161" y="837"/>
                  </a:lnTo>
                  <a:lnTo>
                    <a:pt x="147" y="819"/>
                  </a:lnTo>
                  <a:lnTo>
                    <a:pt x="133" y="801"/>
                  </a:lnTo>
                  <a:lnTo>
                    <a:pt x="121" y="782"/>
                  </a:lnTo>
                  <a:lnTo>
                    <a:pt x="110" y="762"/>
                  </a:lnTo>
                  <a:lnTo>
                    <a:pt x="99" y="740"/>
                  </a:lnTo>
                  <a:lnTo>
                    <a:pt x="90" y="719"/>
                  </a:lnTo>
                  <a:lnTo>
                    <a:pt x="80" y="697"/>
                  </a:lnTo>
                  <a:lnTo>
                    <a:pt x="73" y="675"/>
                  </a:lnTo>
                  <a:lnTo>
                    <a:pt x="66" y="652"/>
                  </a:lnTo>
                  <a:lnTo>
                    <a:pt x="61" y="629"/>
                  </a:lnTo>
                  <a:lnTo>
                    <a:pt x="57" y="605"/>
                  </a:lnTo>
                  <a:lnTo>
                    <a:pt x="54" y="581"/>
                  </a:lnTo>
                  <a:lnTo>
                    <a:pt x="52" y="556"/>
                  </a:lnTo>
                  <a:lnTo>
                    <a:pt x="51" y="532"/>
                  </a:lnTo>
                  <a:lnTo>
                    <a:pt x="52" y="507"/>
                  </a:lnTo>
                  <a:lnTo>
                    <a:pt x="54" y="482"/>
                  </a:lnTo>
                  <a:lnTo>
                    <a:pt x="57" y="459"/>
                  </a:lnTo>
                  <a:lnTo>
                    <a:pt x="61" y="435"/>
                  </a:lnTo>
                  <a:lnTo>
                    <a:pt x="66" y="411"/>
                  </a:lnTo>
                  <a:lnTo>
                    <a:pt x="73" y="389"/>
                  </a:lnTo>
                  <a:lnTo>
                    <a:pt x="80" y="367"/>
                  </a:lnTo>
                  <a:lnTo>
                    <a:pt x="90" y="345"/>
                  </a:lnTo>
                  <a:lnTo>
                    <a:pt x="99" y="323"/>
                  </a:lnTo>
                  <a:lnTo>
                    <a:pt x="110" y="302"/>
                  </a:lnTo>
                  <a:lnTo>
                    <a:pt x="121" y="282"/>
                  </a:lnTo>
                  <a:lnTo>
                    <a:pt x="133" y="263"/>
                  </a:lnTo>
                  <a:lnTo>
                    <a:pt x="147" y="244"/>
                  </a:lnTo>
                  <a:lnTo>
                    <a:pt x="161" y="226"/>
                  </a:lnTo>
                  <a:lnTo>
                    <a:pt x="177" y="208"/>
                  </a:lnTo>
                  <a:lnTo>
                    <a:pt x="193" y="192"/>
                  </a:lnTo>
                  <a:lnTo>
                    <a:pt x="209" y="175"/>
                  </a:lnTo>
                  <a:lnTo>
                    <a:pt x="226" y="160"/>
                  </a:lnTo>
                  <a:lnTo>
                    <a:pt x="244" y="146"/>
                  </a:lnTo>
                  <a:lnTo>
                    <a:pt x="264" y="133"/>
                  </a:lnTo>
                  <a:lnTo>
                    <a:pt x="283" y="120"/>
                  </a:lnTo>
                  <a:lnTo>
                    <a:pt x="303" y="109"/>
                  </a:lnTo>
                  <a:lnTo>
                    <a:pt x="324" y="98"/>
                  </a:lnTo>
                  <a:lnTo>
                    <a:pt x="346" y="88"/>
                  </a:lnTo>
                  <a:lnTo>
                    <a:pt x="367" y="79"/>
                  </a:lnTo>
                  <a:lnTo>
                    <a:pt x="389" y="72"/>
                  </a:lnTo>
                  <a:lnTo>
                    <a:pt x="413" y="65"/>
                  </a:lnTo>
                  <a:lnTo>
                    <a:pt x="436" y="60"/>
                  </a:lnTo>
                  <a:lnTo>
                    <a:pt x="459" y="56"/>
                  </a:lnTo>
                  <a:lnTo>
                    <a:pt x="483" y="53"/>
                  </a:lnTo>
                  <a:lnTo>
                    <a:pt x="508" y="51"/>
                  </a:lnTo>
                  <a:lnTo>
                    <a:pt x="533" y="51"/>
                  </a:lnTo>
                  <a:lnTo>
                    <a:pt x="554" y="51"/>
                  </a:lnTo>
                  <a:lnTo>
                    <a:pt x="575" y="52"/>
                  </a:lnTo>
                  <a:lnTo>
                    <a:pt x="596" y="55"/>
                  </a:lnTo>
                  <a:lnTo>
                    <a:pt x="616" y="58"/>
                  </a:lnTo>
                  <a:lnTo>
                    <a:pt x="613" y="56"/>
                  </a:lnTo>
                  <a:lnTo>
                    <a:pt x="586" y="39"/>
                  </a:lnTo>
                  <a:lnTo>
                    <a:pt x="554" y="22"/>
                  </a:lnTo>
                  <a:lnTo>
                    <a:pt x="526" y="8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A242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7" name="Freeform 1404"/>
            <p:cNvSpPr>
              <a:spLocks/>
            </p:cNvSpPr>
            <p:nvPr/>
          </p:nvSpPr>
          <p:spPr bwMode="auto">
            <a:xfrm>
              <a:off x="4413" y="3615"/>
              <a:ext cx="304" cy="337"/>
            </a:xfrm>
            <a:custGeom>
              <a:avLst/>
              <a:gdLst>
                <a:gd name="T0" fmla="*/ 0 w 911"/>
                <a:gd name="T1" fmla="*/ 0 h 1013"/>
                <a:gd name="T2" fmla="*/ 0 w 911"/>
                <a:gd name="T3" fmla="*/ 0 h 1013"/>
                <a:gd name="T4" fmla="*/ 0 w 911"/>
                <a:gd name="T5" fmla="*/ 0 h 1013"/>
                <a:gd name="T6" fmla="*/ 0 w 911"/>
                <a:gd name="T7" fmla="*/ 0 h 1013"/>
                <a:gd name="T8" fmla="*/ 0 w 911"/>
                <a:gd name="T9" fmla="*/ 0 h 1013"/>
                <a:gd name="T10" fmla="*/ 0 w 911"/>
                <a:gd name="T11" fmla="*/ 0 h 1013"/>
                <a:gd name="T12" fmla="*/ 0 w 911"/>
                <a:gd name="T13" fmla="*/ 0 h 1013"/>
                <a:gd name="T14" fmla="*/ 0 w 911"/>
                <a:gd name="T15" fmla="*/ 0 h 1013"/>
                <a:gd name="T16" fmla="*/ 0 w 911"/>
                <a:gd name="T17" fmla="*/ 0 h 1013"/>
                <a:gd name="T18" fmla="*/ 0 w 911"/>
                <a:gd name="T19" fmla="*/ 0 h 1013"/>
                <a:gd name="T20" fmla="*/ 0 w 911"/>
                <a:gd name="T21" fmla="*/ 0 h 1013"/>
                <a:gd name="T22" fmla="*/ 0 w 911"/>
                <a:gd name="T23" fmla="*/ 0 h 1013"/>
                <a:gd name="T24" fmla="*/ 0 w 911"/>
                <a:gd name="T25" fmla="*/ 0 h 1013"/>
                <a:gd name="T26" fmla="*/ 0 w 911"/>
                <a:gd name="T27" fmla="*/ 0 h 1013"/>
                <a:gd name="T28" fmla="*/ 0 w 911"/>
                <a:gd name="T29" fmla="*/ 0 h 1013"/>
                <a:gd name="T30" fmla="*/ 0 w 911"/>
                <a:gd name="T31" fmla="*/ 0 h 1013"/>
                <a:gd name="T32" fmla="*/ 0 w 911"/>
                <a:gd name="T33" fmla="*/ 0 h 1013"/>
                <a:gd name="T34" fmla="*/ 0 w 911"/>
                <a:gd name="T35" fmla="*/ 0 h 1013"/>
                <a:gd name="T36" fmla="*/ 0 w 911"/>
                <a:gd name="T37" fmla="*/ 0 h 1013"/>
                <a:gd name="T38" fmla="*/ 0 w 911"/>
                <a:gd name="T39" fmla="*/ 0 h 1013"/>
                <a:gd name="T40" fmla="*/ 0 w 911"/>
                <a:gd name="T41" fmla="*/ 0 h 1013"/>
                <a:gd name="T42" fmla="*/ 0 w 911"/>
                <a:gd name="T43" fmla="*/ 0 h 1013"/>
                <a:gd name="T44" fmla="*/ 0 w 911"/>
                <a:gd name="T45" fmla="*/ 0 h 1013"/>
                <a:gd name="T46" fmla="*/ 0 w 911"/>
                <a:gd name="T47" fmla="*/ 0 h 1013"/>
                <a:gd name="T48" fmla="*/ 0 w 911"/>
                <a:gd name="T49" fmla="*/ 0 h 1013"/>
                <a:gd name="T50" fmla="*/ 0 w 911"/>
                <a:gd name="T51" fmla="*/ 0 h 1013"/>
                <a:gd name="T52" fmla="*/ 0 w 911"/>
                <a:gd name="T53" fmla="*/ 0 h 1013"/>
                <a:gd name="T54" fmla="*/ 0 w 911"/>
                <a:gd name="T55" fmla="*/ 0 h 1013"/>
                <a:gd name="T56" fmla="*/ 0 w 911"/>
                <a:gd name="T57" fmla="*/ 0 h 1013"/>
                <a:gd name="T58" fmla="*/ 0 w 911"/>
                <a:gd name="T59" fmla="*/ 0 h 1013"/>
                <a:gd name="T60" fmla="*/ 0 w 911"/>
                <a:gd name="T61" fmla="*/ 0 h 1013"/>
                <a:gd name="T62" fmla="*/ 0 w 911"/>
                <a:gd name="T63" fmla="*/ 0 h 1013"/>
                <a:gd name="T64" fmla="*/ 0 w 911"/>
                <a:gd name="T65" fmla="*/ 0 h 1013"/>
                <a:gd name="T66" fmla="*/ 0 w 911"/>
                <a:gd name="T67" fmla="*/ 0 h 1013"/>
                <a:gd name="T68" fmla="*/ 0 w 911"/>
                <a:gd name="T69" fmla="*/ 0 h 1013"/>
                <a:gd name="T70" fmla="*/ 0 w 911"/>
                <a:gd name="T71" fmla="*/ 0 h 1013"/>
                <a:gd name="T72" fmla="*/ 0 w 911"/>
                <a:gd name="T73" fmla="*/ 0 h 1013"/>
                <a:gd name="T74" fmla="*/ 0 w 911"/>
                <a:gd name="T75" fmla="*/ 0 h 1013"/>
                <a:gd name="T76" fmla="*/ 0 w 911"/>
                <a:gd name="T77" fmla="*/ 0 h 1013"/>
                <a:gd name="T78" fmla="*/ 0 w 911"/>
                <a:gd name="T79" fmla="*/ 0 h 1013"/>
                <a:gd name="T80" fmla="*/ 0 w 911"/>
                <a:gd name="T81" fmla="*/ 0 h 1013"/>
                <a:gd name="T82" fmla="*/ 0 w 911"/>
                <a:gd name="T83" fmla="*/ 0 h 1013"/>
                <a:gd name="T84" fmla="*/ 0 w 911"/>
                <a:gd name="T85" fmla="*/ 0 h 1013"/>
                <a:gd name="T86" fmla="*/ 0 w 911"/>
                <a:gd name="T87" fmla="*/ 0 h 1013"/>
                <a:gd name="T88" fmla="*/ 0 w 911"/>
                <a:gd name="T89" fmla="*/ 0 h 1013"/>
                <a:gd name="T90" fmla="*/ 0 w 911"/>
                <a:gd name="T91" fmla="*/ 0 h 1013"/>
                <a:gd name="T92" fmla="*/ 0 w 911"/>
                <a:gd name="T93" fmla="*/ 0 h 1013"/>
                <a:gd name="T94" fmla="*/ 0 w 911"/>
                <a:gd name="T95" fmla="*/ 0 h 10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11"/>
                <a:gd name="T145" fmla="*/ 0 h 1013"/>
                <a:gd name="T146" fmla="*/ 911 w 911"/>
                <a:gd name="T147" fmla="*/ 1013 h 10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11" h="1013">
                  <a:moveTo>
                    <a:pt x="536" y="1"/>
                  </a:moveTo>
                  <a:lnTo>
                    <a:pt x="521" y="1"/>
                  </a:lnTo>
                  <a:lnTo>
                    <a:pt x="507" y="0"/>
                  </a:lnTo>
                  <a:lnTo>
                    <a:pt x="481" y="1"/>
                  </a:lnTo>
                  <a:lnTo>
                    <a:pt x="455" y="3"/>
                  </a:lnTo>
                  <a:lnTo>
                    <a:pt x="429" y="6"/>
                  </a:lnTo>
                  <a:lnTo>
                    <a:pt x="405" y="11"/>
                  </a:lnTo>
                  <a:lnTo>
                    <a:pt x="380" y="16"/>
                  </a:lnTo>
                  <a:lnTo>
                    <a:pt x="356" y="23"/>
                  </a:lnTo>
                  <a:lnTo>
                    <a:pt x="333" y="31"/>
                  </a:lnTo>
                  <a:lnTo>
                    <a:pt x="310" y="40"/>
                  </a:lnTo>
                  <a:lnTo>
                    <a:pt x="287" y="50"/>
                  </a:lnTo>
                  <a:lnTo>
                    <a:pt x="265" y="61"/>
                  </a:lnTo>
                  <a:lnTo>
                    <a:pt x="244" y="74"/>
                  </a:lnTo>
                  <a:lnTo>
                    <a:pt x="224" y="87"/>
                  </a:lnTo>
                  <a:lnTo>
                    <a:pt x="203" y="101"/>
                  </a:lnTo>
                  <a:lnTo>
                    <a:pt x="184" y="116"/>
                  </a:lnTo>
                  <a:lnTo>
                    <a:pt x="166" y="132"/>
                  </a:lnTo>
                  <a:lnTo>
                    <a:pt x="149" y="148"/>
                  </a:lnTo>
                  <a:lnTo>
                    <a:pt x="131" y="166"/>
                  </a:lnTo>
                  <a:lnTo>
                    <a:pt x="116" y="185"/>
                  </a:lnTo>
                  <a:lnTo>
                    <a:pt x="101" y="204"/>
                  </a:lnTo>
                  <a:lnTo>
                    <a:pt x="87" y="223"/>
                  </a:lnTo>
                  <a:lnTo>
                    <a:pt x="74" y="244"/>
                  </a:lnTo>
                  <a:lnTo>
                    <a:pt x="62" y="265"/>
                  </a:lnTo>
                  <a:lnTo>
                    <a:pt x="50" y="287"/>
                  </a:lnTo>
                  <a:lnTo>
                    <a:pt x="40" y="309"/>
                  </a:lnTo>
                  <a:lnTo>
                    <a:pt x="31" y="333"/>
                  </a:lnTo>
                  <a:lnTo>
                    <a:pt x="23" y="356"/>
                  </a:lnTo>
                  <a:lnTo>
                    <a:pt x="16" y="380"/>
                  </a:lnTo>
                  <a:lnTo>
                    <a:pt x="10" y="405"/>
                  </a:lnTo>
                  <a:lnTo>
                    <a:pt x="6" y="430"/>
                  </a:lnTo>
                  <a:lnTo>
                    <a:pt x="3" y="455"/>
                  </a:lnTo>
                  <a:lnTo>
                    <a:pt x="1" y="480"/>
                  </a:lnTo>
                  <a:lnTo>
                    <a:pt x="0" y="507"/>
                  </a:lnTo>
                  <a:lnTo>
                    <a:pt x="1" y="533"/>
                  </a:lnTo>
                  <a:lnTo>
                    <a:pt x="3" y="558"/>
                  </a:lnTo>
                  <a:lnTo>
                    <a:pt x="6" y="584"/>
                  </a:lnTo>
                  <a:lnTo>
                    <a:pt x="10" y="609"/>
                  </a:lnTo>
                  <a:lnTo>
                    <a:pt x="16" y="633"/>
                  </a:lnTo>
                  <a:lnTo>
                    <a:pt x="23" y="658"/>
                  </a:lnTo>
                  <a:lnTo>
                    <a:pt x="31" y="681"/>
                  </a:lnTo>
                  <a:lnTo>
                    <a:pt x="40" y="704"/>
                  </a:lnTo>
                  <a:lnTo>
                    <a:pt x="50" y="726"/>
                  </a:lnTo>
                  <a:lnTo>
                    <a:pt x="62" y="749"/>
                  </a:lnTo>
                  <a:lnTo>
                    <a:pt x="74" y="769"/>
                  </a:lnTo>
                  <a:lnTo>
                    <a:pt x="87" y="790"/>
                  </a:lnTo>
                  <a:lnTo>
                    <a:pt x="101" y="809"/>
                  </a:lnTo>
                  <a:lnTo>
                    <a:pt x="116" y="829"/>
                  </a:lnTo>
                  <a:lnTo>
                    <a:pt x="131" y="847"/>
                  </a:lnTo>
                  <a:lnTo>
                    <a:pt x="149" y="865"/>
                  </a:lnTo>
                  <a:lnTo>
                    <a:pt x="166" y="881"/>
                  </a:lnTo>
                  <a:lnTo>
                    <a:pt x="184" y="898"/>
                  </a:lnTo>
                  <a:lnTo>
                    <a:pt x="203" y="913"/>
                  </a:lnTo>
                  <a:lnTo>
                    <a:pt x="224" y="927"/>
                  </a:lnTo>
                  <a:lnTo>
                    <a:pt x="244" y="940"/>
                  </a:lnTo>
                  <a:lnTo>
                    <a:pt x="265" y="952"/>
                  </a:lnTo>
                  <a:lnTo>
                    <a:pt x="287" y="963"/>
                  </a:lnTo>
                  <a:lnTo>
                    <a:pt x="310" y="973"/>
                  </a:lnTo>
                  <a:lnTo>
                    <a:pt x="333" y="983"/>
                  </a:lnTo>
                  <a:lnTo>
                    <a:pt x="356" y="991"/>
                  </a:lnTo>
                  <a:lnTo>
                    <a:pt x="380" y="998"/>
                  </a:lnTo>
                  <a:lnTo>
                    <a:pt x="405" y="1003"/>
                  </a:lnTo>
                  <a:lnTo>
                    <a:pt x="429" y="1008"/>
                  </a:lnTo>
                  <a:lnTo>
                    <a:pt x="455" y="1011"/>
                  </a:lnTo>
                  <a:lnTo>
                    <a:pt x="481" y="1013"/>
                  </a:lnTo>
                  <a:lnTo>
                    <a:pt x="507" y="1013"/>
                  </a:lnTo>
                  <a:lnTo>
                    <a:pt x="534" y="1013"/>
                  </a:lnTo>
                  <a:lnTo>
                    <a:pt x="563" y="1010"/>
                  </a:lnTo>
                  <a:lnTo>
                    <a:pt x="590" y="1007"/>
                  </a:lnTo>
                  <a:lnTo>
                    <a:pt x="616" y="1002"/>
                  </a:lnTo>
                  <a:lnTo>
                    <a:pt x="643" y="995"/>
                  </a:lnTo>
                  <a:lnTo>
                    <a:pt x="668" y="987"/>
                  </a:lnTo>
                  <a:lnTo>
                    <a:pt x="693" y="977"/>
                  </a:lnTo>
                  <a:lnTo>
                    <a:pt x="718" y="967"/>
                  </a:lnTo>
                  <a:lnTo>
                    <a:pt x="742" y="956"/>
                  </a:lnTo>
                  <a:lnTo>
                    <a:pt x="764" y="943"/>
                  </a:lnTo>
                  <a:lnTo>
                    <a:pt x="787" y="929"/>
                  </a:lnTo>
                  <a:lnTo>
                    <a:pt x="809" y="914"/>
                  </a:lnTo>
                  <a:lnTo>
                    <a:pt x="829" y="898"/>
                  </a:lnTo>
                  <a:lnTo>
                    <a:pt x="849" y="880"/>
                  </a:lnTo>
                  <a:lnTo>
                    <a:pt x="868" y="862"/>
                  </a:lnTo>
                  <a:lnTo>
                    <a:pt x="886" y="843"/>
                  </a:lnTo>
                  <a:lnTo>
                    <a:pt x="894" y="810"/>
                  </a:lnTo>
                  <a:lnTo>
                    <a:pt x="902" y="775"/>
                  </a:lnTo>
                  <a:lnTo>
                    <a:pt x="908" y="742"/>
                  </a:lnTo>
                  <a:lnTo>
                    <a:pt x="911" y="717"/>
                  </a:lnTo>
                  <a:lnTo>
                    <a:pt x="904" y="730"/>
                  </a:lnTo>
                  <a:lnTo>
                    <a:pt x="896" y="745"/>
                  </a:lnTo>
                  <a:lnTo>
                    <a:pt x="888" y="757"/>
                  </a:lnTo>
                  <a:lnTo>
                    <a:pt x="880" y="770"/>
                  </a:lnTo>
                  <a:lnTo>
                    <a:pt x="871" y="782"/>
                  </a:lnTo>
                  <a:lnTo>
                    <a:pt x="860" y="794"/>
                  </a:lnTo>
                  <a:lnTo>
                    <a:pt x="851" y="806"/>
                  </a:lnTo>
                  <a:lnTo>
                    <a:pt x="840" y="818"/>
                  </a:lnTo>
                  <a:lnTo>
                    <a:pt x="819" y="839"/>
                  </a:lnTo>
                  <a:lnTo>
                    <a:pt x="797" y="859"/>
                  </a:lnTo>
                  <a:lnTo>
                    <a:pt x="784" y="868"/>
                  </a:lnTo>
                  <a:lnTo>
                    <a:pt x="772" y="877"/>
                  </a:lnTo>
                  <a:lnTo>
                    <a:pt x="759" y="886"/>
                  </a:lnTo>
                  <a:lnTo>
                    <a:pt x="746" y="894"/>
                  </a:lnTo>
                  <a:lnTo>
                    <a:pt x="733" y="903"/>
                  </a:lnTo>
                  <a:lnTo>
                    <a:pt x="720" y="910"/>
                  </a:lnTo>
                  <a:lnTo>
                    <a:pt x="706" y="917"/>
                  </a:lnTo>
                  <a:lnTo>
                    <a:pt x="692" y="924"/>
                  </a:lnTo>
                  <a:lnTo>
                    <a:pt x="677" y="930"/>
                  </a:lnTo>
                  <a:lnTo>
                    <a:pt x="663" y="935"/>
                  </a:lnTo>
                  <a:lnTo>
                    <a:pt x="649" y="940"/>
                  </a:lnTo>
                  <a:lnTo>
                    <a:pt x="634" y="945"/>
                  </a:lnTo>
                  <a:lnTo>
                    <a:pt x="618" y="949"/>
                  </a:lnTo>
                  <a:lnTo>
                    <a:pt x="603" y="952"/>
                  </a:lnTo>
                  <a:lnTo>
                    <a:pt x="587" y="955"/>
                  </a:lnTo>
                  <a:lnTo>
                    <a:pt x="572" y="958"/>
                  </a:lnTo>
                  <a:lnTo>
                    <a:pt x="556" y="960"/>
                  </a:lnTo>
                  <a:lnTo>
                    <a:pt x="539" y="961"/>
                  </a:lnTo>
                  <a:lnTo>
                    <a:pt x="523" y="962"/>
                  </a:lnTo>
                  <a:lnTo>
                    <a:pt x="507" y="962"/>
                  </a:lnTo>
                  <a:lnTo>
                    <a:pt x="484" y="962"/>
                  </a:lnTo>
                  <a:lnTo>
                    <a:pt x="460" y="960"/>
                  </a:lnTo>
                  <a:lnTo>
                    <a:pt x="437" y="957"/>
                  </a:lnTo>
                  <a:lnTo>
                    <a:pt x="415" y="953"/>
                  </a:lnTo>
                  <a:lnTo>
                    <a:pt x="393" y="948"/>
                  </a:lnTo>
                  <a:lnTo>
                    <a:pt x="371" y="942"/>
                  </a:lnTo>
                  <a:lnTo>
                    <a:pt x="350" y="935"/>
                  </a:lnTo>
                  <a:lnTo>
                    <a:pt x="329" y="927"/>
                  </a:lnTo>
                  <a:lnTo>
                    <a:pt x="309" y="918"/>
                  </a:lnTo>
                  <a:lnTo>
                    <a:pt x="289" y="908"/>
                  </a:lnTo>
                  <a:lnTo>
                    <a:pt x="270" y="896"/>
                  </a:lnTo>
                  <a:lnTo>
                    <a:pt x="252" y="884"/>
                  </a:lnTo>
                  <a:lnTo>
                    <a:pt x="234" y="872"/>
                  </a:lnTo>
                  <a:lnTo>
                    <a:pt x="216" y="859"/>
                  </a:lnTo>
                  <a:lnTo>
                    <a:pt x="200" y="844"/>
                  </a:lnTo>
                  <a:lnTo>
                    <a:pt x="184" y="829"/>
                  </a:lnTo>
                  <a:lnTo>
                    <a:pt x="169" y="813"/>
                  </a:lnTo>
                  <a:lnTo>
                    <a:pt x="155" y="796"/>
                  </a:lnTo>
                  <a:lnTo>
                    <a:pt x="142" y="779"/>
                  </a:lnTo>
                  <a:lnTo>
                    <a:pt x="128" y="762"/>
                  </a:lnTo>
                  <a:lnTo>
                    <a:pt x="116" y="744"/>
                  </a:lnTo>
                  <a:lnTo>
                    <a:pt x="106" y="724"/>
                  </a:lnTo>
                  <a:lnTo>
                    <a:pt x="96" y="704"/>
                  </a:lnTo>
                  <a:lnTo>
                    <a:pt x="87" y="684"/>
                  </a:lnTo>
                  <a:lnTo>
                    <a:pt x="79" y="664"/>
                  </a:lnTo>
                  <a:lnTo>
                    <a:pt x="72" y="642"/>
                  </a:lnTo>
                  <a:lnTo>
                    <a:pt x="65" y="621"/>
                  </a:lnTo>
                  <a:lnTo>
                    <a:pt x="60" y="599"/>
                  </a:lnTo>
                  <a:lnTo>
                    <a:pt x="55" y="577"/>
                  </a:lnTo>
                  <a:lnTo>
                    <a:pt x="53" y="553"/>
                  </a:lnTo>
                  <a:lnTo>
                    <a:pt x="51" y="530"/>
                  </a:lnTo>
                  <a:lnTo>
                    <a:pt x="50" y="507"/>
                  </a:lnTo>
                  <a:lnTo>
                    <a:pt x="51" y="484"/>
                  </a:lnTo>
                  <a:lnTo>
                    <a:pt x="53" y="460"/>
                  </a:lnTo>
                  <a:lnTo>
                    <a:pt x="55" y="437"/>
                  </a:lnTo>
                  <a:lnTo>
                    <a:pt x="60" y="415"/>
                  </a:lnTo>
                  <a:lnTo>
                    <a:pt x="65" y="392"/>
                  </a:lnTo>
                  <a:lnTo>
                    <a:pt x="72" y="371"/>
                  </a:lnTo>
                  <a:lnTo>
                    <a:pt x="79" y="350"/>
                  </a:lnTo>
                  <a:lnTo>
                    <a:pt x="87" y="330"/>
                  </a:lnTo>
                  <a:lnTo>
                    <a:pt x="96" y="309"/>
                  </a:lnTo>
                  <a:lnTo>
                    <a:pt x="106" y="289"/>
                  </a:lnTo>
                  <a:lnTo>
                    <a:pt x="116" y="270"/>
                  </a:lnTo>
                  <a:lnTo>
                    <a:pt x="128" y="252"/>
                  </a:lnTo>
                  <a:lnTo>
                    <a:pt x="142" y="233"/>
                  </a:lnTo>
                  <a:lnTo>
                    <a:pt x="155" y="216"/>
                  </a:lnTo>
                  <a:lnTo>
                    <a:pt x="169" y="200"/>
                  </a:lnTo>
                  <a:lnTo>
                    <a:pt x="184" y="184"/>
                  </a:lnTo>
                  <a:lnTo>
                    <a:pt x="200" y="170"/>
                  </a:lnTo>
                  <a:lnTo>
                    <a:pt x="216" y="155"/>
                  </a:lnTo>
                  <a:lnTo>
                    <a:pt x="234" y="141"/>
                  </a:lnTo>
                  <a:lnTo>
                    <a:pt x="252" y="128"/>
                  </a:lnTo>
                  <a:lnTo>
                    <a:pt x="270" y="117"/>
                  </a:lnTo>
                  <a:lnTo>
                    <a:pt x="289" y="106"/>
                  </a:lnTo>
                  <a:lnTo>
                    <a:pt x="309" y="96"/>
                  </a:lnTo>
                  <a:lnTo>
                    <a:pt x="329" y="87"/>
                  </a:lnTo>
                  <a:lnTo>
                    <a:pt x="350" y="79"/>
                  </a:lnTo>
                  <a:lnTo>
                    <a:pt x="371" y="72"/>
                  </a:lnTo>
                  <a:lnTo>
                    <a:pt x="393" y="65"/>
                  </a:lnTo>
                  <a:lnTo>
                    <a:pt x="415" y="60"/>
                  </a:lnTo>
                  <a:lnTo>
                    <a:pt x="437" y="56"/>
                  </a:lnTo>
                  <a:lnTo>
                    <a:pt x="460" y="53"/>
                  </a:lnTo>
                  <a:lnTo>
                    <a:pt x="484" y="51"/>
                  </a:lnTo>
                  <a:lnTo>
                    <a:pt x="507" y="51"/>
                  </a:lnTo>
                  <a:lnTo>
                    <a:pt x="525" y="51"/>
                  </a:lnTo>
                  <a:lnTo>
                    <a:pt x="544" y="52"/>
                  </a:lnTo>
                  <a:lnTo>
                    <a:pt x="561" y="54"/>
                  </a:lnTo>
                  <a:lnTo>
                    <a:pt x="579" y="56"/>
                  </a:lnTo>
                  <a:lnTo>
                    <a:pt x="596" y="59"/>
                  </a:lnTo>
                  <a:lnTo>
                    <a:pt x="613" y="63"/>
                  </a:lnTo>
                  <a:lnTo>
                    <a:pt x="631" y="67"/>
                  </a:lnTo>
                  <a:lnTo>
                    <a:pt x="647" y="73"/>
                  </a:lnTo>
                  <a:lnTo>
                    <a:pt x="642" y="68"/>
                  </a:lnTo>
                  <a:lnTo>
                    <a:pt x="616" y="49"/>
                  </a:lnTo>
                  <a:lnTo>
                    <a:pt x="587" y="31"/>
                  </a:lnTo>
                  <a:lnTo>
                    <a:pt x="560" y="14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A441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8" name="Freeform 1405"/>
            <p:cNvSpPr>
              <a:spLocks/>
            </p:cNvSpPr>
            <p:nvPr/>
          </p:nvSpPr>
          <p:spPr bwMode="auto">
            <a:xfrm>
              <a:off x="4422" y="3623"/>
              <a:ext cx="296" cy="321"/>
            </a:xfrm>
            <a:custGeom>
              <a:avLst/>
              <a:gdLst>
                <a:gd name="T0" fmla="*/ 0 w 890"/>
                <a:gd name="T1" fmla="*/ 0 h 962"/>
                <a:gd name="T2" fmla="*/ 0 w 890"/>
                <a:gd name="T3" fmla="*/ 0 h 962"/>
                <a:gd name="T4" fmla="*/ 0 w 890"/>
                <a:gd name="T5" fmla="*/ 0 h 962"/>
                <a:gd name="T6" fmla="*/ 0 w 890"/>
                <a:gd name="T7" fmla="*/ 0 h 962"/>
                <a:gd name="T8" fmla="*/ 0 w 890"/>
                <a:gd name="T9" fmla="*/ 0 h 962"/>
                <a:gd name="T10" fmla="*/ 0 w 890"/>
                <a:gd name="T11" fmla="*/ 0 h 962"/>
                <a:gd name="T12" fmla="*/ 0 w 890"/>
                <a:gd name="T13" fmla="*/ 0 h 962"/>
                <a:gd name="T14" fmla="*/ 0 w 890"/>
                <a:gd name="T15" fmla="*/ 0 h 962"/>
                <a:gd name="T16" fmla="*/ 0 w 890"/>
                <a:gd name="T17" fmla="*/ 0 h 962"/>
                <a:gd name="T18" fmla="*/ 0 w 890"/>
                <a:gd name="T19" fmla="*/ 0 h 962"/>
                <a:gd name="T20" fmla="*/ 0 w 890"/>
                <a:gd name="T21" fmla="*/ 0 h 962"/>
                <a:gd name="T22" fmla="*/ 0 w 890"/>
                <a:gd name="T23" fmla="*/ 0 h 962"/>
                <a:gd name="T24" fmla="*/ 0 w 890"/>
                <a:gd name="T25" fmla="*/ 0 h 962"/>
                <a:gd name="T26" fmla="*/ 0 w 890"/>
                <a:gd name="T27" fmla="*/ 0 h 962"/>
                <a:gd name="T28" fmla="*/ 0 w 890"/>
                <a:gd name="T29" fmla="*/ 0 h 962"/>
                <a:gd name="T30" fmla="*/ 0 w 890"/>
                <a:gd name="T31" fmla="*/ 0 h 962"/>
                <a:gd name="T32" fmla="*/ 0 w 890"/>
                <a:gd name="T33" fmla="*/ 0 h 962"/>
                <a:gd name="T34" fmla="*/ 0 w 890"/>
                <a:gd name="T35" fmla="*/ 0 h 962"/>
                <a:gd name="T36" fmla="*/ 0 w 890"/>
                <a:gd name="T37" fmla="*/ 0 h 962"/>
                <a:gd name="T38" fmla="*/ 0 w 890"/>
                <a:gd name="T39" fmla="*/ 0 h 962"/>
                <a:gd name="T40" fmla="*/ 0 w 890"/>
                <a:gd name="T41" fmla="*/ 0 h 962"/>
                <a:gd name="T42" fmla="*/ 0 w 890"/>
                <a:gd name="T43" fmla="*/ 0 h 962"/>
                <a:gd name="T44" fmla="*/ 0 w 890"/>
                <a:gd name="T45" fmla="*/ 0 h 962"/>
                <a:gd name="T46" fmla="*/ 0 w 890"/>
                <a:gd name="T47" fmla="*/ 0 h 962"/>
                <a:gd name="T48" fmla="*/ 0 w 890"/>
                <a:gd name="T49" fmla="*/ 0 h 962"/>
                <a:gd name="T50" fmla="*/ 0 w 890"/>
                <a:gd name="T51" fmla="*/ 0 h 962"/>
                <a:gd name="T52" fmla="*/ 0 w 890"/>
                <a:gd name="T53" fmla="*/ 0 h 962"/>
                <a:gd name="T54" fmla="*/ 0 w 890"/>
                <a:gd name="T55" fmla="*/ 0 h 962"/>
                <a:gd name="T56" fmla="*/ 0 w 890"/>
                <a:gd name="T57" fmla="*/ 0 h 962"/>
                <a:gd name="T58" fmla="*/ 0 w 890"/>
                <a:gd name="T59" fmla="*/ 0 h 962"/>
                <a:gd name="T60" fmla="*/ 0 w 890"/>
                <a:gd name="T61" fmla="*/ 0 h 962"/>
                <a:gd name="T62" fmla="*/ 0 w 890"/>
                <a:gd name="T63" fmla="*/ 0 h 962"/>
                <a:gd name="T64" fmla="*/ 0 w 890"/>
                <a:gd name="T65" fmla="*/ 0 h 962"/>
                <a:gd name="T66" fmla="*/ 0 w 890"/>
                <a:gd name="T67" fmla="*/ 0 h 962"/>
                <a:gd name="T68" fmla="*/ 0 w 890"/>
                <a:gd name="T69" fmla="*/ 0 h 962"/>
                <a:gd name="T70" fmla="*/ 0 w 890"/>
                <a:gd name="T71" fmla="*/ 0 h 962"/>
                <a:gd name="T72" fmla="*/ 0 w 890"/>
                <a:gd name="T73" fmla="*/ 0 h 962"/>
                <a:gd name="T74" fmla="*/ 0 w 890"/>
                <a:gd name="T75" fmla="*/ 0 h 962"/>
                <a:gd name="T76" fmla="*/ 0 w 890"/>
                <a:gd name="T77" fmla="*/ 0 h 962"/>
                <a:gd name="T78" fmla="*/ 0 w 890"/>
                <a:gd name="T79" fmla="*/ 0 h 962"/>
                <a:gd name="T80" fmla="*/ 0 w 890"/>
                <a:gd name="T81" fmla="*/ 0 h 962"/>
                <a:gd name="T82" fmla="*/ 0 w 890"/>
                <a:gd name="T83" fmla="*/ 0 h 962"/>
                <a:gd name="T84" fmla="*/ 0 w 890"/>
                <a:gd name="T85" fmla="*/ 0 h 962"/>
                <a:gd name="T86" fmla="*/ 0 w 890"/>
                <a:gd name="T87" fmla="*/ 0 h 962"/>
                <a:gd name="T88" fmla="*/ 0 w 890"/>
                <a:gd name="T89" fmla="*/ 0 h 962"/>
                <a:gd name="T90" fmla="*/ 0 w 890"/>
                <a:gd name="T91" fmla="*/ 0 h 962"/>
                <a:gd name="T92" fmla="*/ 0 w 890"/>
                <a:gd name="T93" fmla="*/ 0 h 962"/>
                <a:gd name="T94" fmla="*/ 0 w 890"/>
                <a:gd name="T95" fmla="*/ 0 h 962"/>
                <a:gd name="T96" fmla="*/ 0 w 890"/>
                <a:gd name="T97" fmla="*/ 0 h 96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90"/>
                <a:gd name="T148" fmla="*/ 0 h 962"/>
                <a:gd name="T149" fmla="*/ 890 w 890"/>
                <a:gd name="T150" fmla="*/ 962 h 96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90" h="962">
                  <a:moveTo>
                    <a:pt x="565" y="7"/>
                  </a:moveTo>
                  <a:lnTo>
                    <a:pt x="545" y="4"/>
                  </a:lnTo>
                  <a:lnTo>
                    <a:pt x="524" y="1"/>
                  </a:lnTo>
                  <a:lnTo>
                    <a:pt x="503" y="0"/>
                  </a:lnTo>
                  <a:lnTo>
                    <a:pt x="482" y="0"/>
                  </a:lnTo>
                  <a:lnTo>
                    <a:pt x="457" y="0"/>
                  </a:lnTo>
                  <a:lnTo>
                    <a:pt x="432" y="2"/>
                  </a:lnTo>
                  <a:lnTo>
                    <a:pt x="408" y="5"/>
                  </a:lnTo>
                  <a:lnTo>
                    <a:pt x="385" y="9"/>
                  </a:lnTo>
                  <a:lnTo>
                    <a:pt x="362" y="14"/>
                  </a:lnTo>
                  <a:lnTo>
                    <a:pt x="338" y="21"/>
                  </a:lnTo>
                  <a:lnTo>
                    <a:pt x="316" y="28"/>
                  </a:lnTo>
                  <a:lnTo>
                    <a:pt x="295" y="37"/>
                  </a:lnTo>
                  <a:lnTo>
                    <a:pt x="273" y="47"/>
                  </a:lnTo>
                  <a:lnTo>
                    <a:pt x="252" y="58"/>
                  </a:lnTo>
                  <a:lnTo>
                    <a:pt x="232" y="69"/>
                  </a:lnTo>
                  <a:lnTo>
                    <a:pt x="213" y="82"/>
                  </a:lnTo>
                  <a:lnTo>
                    <a:pt x="193" y="95"/>
                  </a:lnTo>
                  <a:lnTo>
                    <a:pt x="175" y="109"/>
                  </a:lnTo>
                  <a:lnTo>
                    <a:pt x="158" y="124"/>
                  </a:lnTo>
                  <a:lnTo>
                    <a:pt x="142" y="141"/>
                  </a:lnTo>
                  <a:lnTo>
                    <a:pt x="126" y="157"/>
                  </a:lnTo>
                  <a:lnTo>
                    <a:pt x="110" y="175"/>
                  </a:lnTo>
                  <a:lnTo>
                    <a:pt x="96" y="193"/>
                  </a:lnTo>
                  <a:lnTo>
                    <a:pt x="82" y="212"/>
                  </a:lnTo>
                  <a:lnTo>
                    <a:pt x="70" y="231"/>
                  </a:lnTo>
                  <a:lnTo>
                    <a:pt x="59" y="251"/>
                  </a:lnTo>
                  <a:lnTo>
                    <a:pt x="48" y="272"/>
                  </a:lnTo>
                  <a:lnTo>
                    <a:pt x="39" y="294"/>
                  </a:lnTo>
                  <a:lnTo>
                    <a:pt x="29" y="316"/>
                  </a:lnTo>
                  <a:lnTo>
                    <a:pt x="22" y="338"/>
                  </a:lnTo>
                  <a:lnTo>
                    <a:pt x="15" y="360"/>
                  </a:lnTo>
                  <a:lnTo>
                    <a:pt x="10" y="384"/>
                  </a:lnTo>
                  <a:lnTo>
                    <a:pt x="6" y="408"/>
                  </a:lnTo>
                  <a:lnTo>
                    <a:pt x="3" y="431"/>
                  </a:lnTo>
                  <a:lnTo>
                    <a:pt x="1" y="456"/>
                  </a:lnTo>
                  <a:lnTo>
                    <a:pt x="0" y="481"/>
                  </a:lnTo>
                  <a:lnTo>
                    <a:pt x="1" y="505"/>
                  </a:lnTo>
                  <a:lnTo>
                    <a:pt x="3" y="530"/>
                  </a:lnTo>
                  <a:lnTo>
                    <a:pt x="6" y="554"/>
                  </a:lnTo>
                  <a:lnTo>
                    <a:pt x="10" y="578"/>
                  </a:lnTo>
                  <a:lnTo>
                    <a:pt x="15" y="601"/>
                  </a:lnTo>
                  <a:lnTo>
                    <a:pt x="22" y="624"/>
                  </a:lnTo>
                  <a:lnTo>
                    <a:pt x="29" y="646"/>
                  </a:lnTo>
                  <a:lnTo>
                    <a:pt x="39" y="668"/>
                  </a:lnTo>
                  <a:lnTo>
                    <a:pt x="48" y="689"/>
                  </a:lnTo>
                  <a:lnTo>
                    <a:pt x="59" y="711"/>
                  </a:lnTo>
                  <a:lnTo>
                    <a:pt x="70" y="731"/>
                  </a:lnTo>
                  <a:lnTo>
                    <a:pt x="82" y="750"/>
                  </a:lnTo>
                  <a:lnTo>
                    <a:pt x="96" y="768"/>
                  </a:lnTo>
                  <a:lnTo>
                    <a:pt x="110" y="786"/>
                  </a:lnTo>
                  <a:lnTo>
                    <a:pt x="126" y="805"/>
                  </a:lnTo>
                  <a:lnTo>
                    <a:pt x="142" y="821"/>
                  </a:lnTo>
                  <a:lnTo>
                    <a:pt x="158" y="837"/>
                  </a:lnTo>
                  <a:lnTo>
                    <a:pt x="175" y="852"/>
                  </a:lnTo>
                  <a:lnTo>
                    <a:pt x="193" y="866"/>
                  </a:lnTo>
                  <a:lnTo>
                    <a:pt x="213" y="880"/>
                  </a:lnTo>
                  <a:lnTo>
                    <a:pt x="232" y="893"/>
                  </a:lnTo>
                  <a:lnTo>
                    <a:pt x="252" y="904"/>
                  </a:lnTo>
                  <a:lnTo>
                    <a:pt x="273" y="915"/>
                  </a:lnTo>
                  <a:lnTo>
                    <a:pt x="295" y="924"/>
                  </a:lnTo>
                  <a:lnTo>
                    <a:pt x="316" y="933"/>
                  </a:lnTo>
                  <a:lnTo>
                    <a:pt x="338" y="940"/>
                  </a:lnTo>
                  <a:lnTo>
                    <a:pt x="362" y="946"/>
                  </a:lnTo>
                  <a:lnTo>
                    <a:pt x="385" y="952"/>
                  </a:lnTo>
                  <a:lnTo>
                    <a:pt x="408" y="957"/>
                  </a:lnTo>
                  <a:lnTo>
                    <a:pt x="432" y="960"/>
                  </a:lnTo>
                  <a:lnTo>
                    <a:pt x="457" y="962"/>
                  </a:lnTo>
                  <a:lnTo>
                    <a:pt x="482" y="962"/>
                  </a:lnTo>
                  <a:lnTo>
                    <a:pt x="512" y="962"/>
                  </a:lnTo>
                  <a:lnTo>
                    <a:pt x="542" y="959"/>
                  </a:lnTo>
                  <a:lnTo>
                    <a:pt x="571" y="953"/>
                  </a:lnTo>
                  <a:lnTo>
                    <a:pt x="600" y="947"/>
                  </a:lnTo>
                  <a:lnTo>
                    <a:pt x="627" y="939"/>
                  </a:lnTo>
                  <a:lnTo>
                    <a:pt x="654" y="930"/>
                  </a:lnTo>
                  <a:lnTo>
                    <a:pt x="681" y="919"/>
                  </a:lnTo>
                  <a:lnTo>
                    <a:pt x="707" y="907"/>
                  </a:lnTo>
                  <a:lnTo>
                    <a:pt x="731" y="893"/>
                  </a:lnTo>
                  <a:lnTo>
                    <a:pt x="755" y="877"/>
                  </a:lnTo>
                  <a:lnTo>
                    <a:pt x="778" y="860"/>
                  </a:lnTo>
                  <a:lnTo>
                    <a:pt x="800" y="842"/>
                  </a:lnTo>
                  <a:lnTo>
                    <a:pt x="820" y="823"/>
                  </a:lnTo>
                  <a:lnTo>
                    <a:pt x="839" y="803"/>
                  </a:lnTo>
                  <a:lnTo>
                    <a:pt x="858" y="781"/>
                  </a:lnTo>
                  <a:lnTo>
                    <a:pt x="875" y="758"/>
                  </a:lnTo>
                  <a:lnTo>
                    <a:pt x="877" y="749"/>
                  </a:lnTo>
                  <a:lnTo>
                    <a:pt x="883" y="716"/>
                  </a:lnTo>
                  <a:lnTo>
                    <a:pt x="888" y="680"/>
                  </a:lnTo>
                  <a:lnTo>
                    <a:pt x="889" y="644"/>
                  </a:lnTo>
                  <a:lnTo>
                    <a:pt x="890" y="617"/>
                  </a:lnTo>
                  <a:lnTo>
                    <a:pt x="885" y="633"/>
                  </a:lnTo>
                  <a:lnTo>
                    <a:pt x="879" y="649"/>
                  </a:lnTo>
                  <a:lnTo>
                    <a:pt x="872" y="664"/>
                  </a:lnTo>
                  <a:lnTo>
                    <a:pt x="864" y="679"/>
                  </a:lnTo>
                  <a:lnTo>
                    <a:pt x="857" y="693"/>
                  </a:lnTo>
                  <a:lnTo>
                    <a:pt x="848" y="708"/>
                  </a:lnTo>
                  <a:lnTo>
                    <a:pt x="838" y="722"/>
                  </a:lnTo>
                  <a:lnTo>
                    <a:pt x="829" y="735"/>
                  </a:lnTo>
                  <a:lnTo>
                    <a:pt x="819" y="748"/>
                  </a:lnTo>
                  <a:lnTo>
                    <a:pt x="809" y="761"/>
                  </a:lnTo>
                  <a:lnTo>
                    <a:pt x="798" y="773"/>
                  </a:lnTo>
                  <a:lnTo>
                    <a:pt x="786" y="785"/>
                  </a:lnTo>
                  <a:lnTo>
                    <a:pt x="775" y="797"/>
                  </a:lnTo>
                  <a:lnTo>
                    <a:pt x="762" y="808"/>
                  </a:lnTo>
                  <a:lnTo>
                    <a:pt x="749" y="818"/>
                  </a:lnTo>
                  <a:lnTo>
                    <a:pt x="736" y="828"/>
                  </a:lnTo>
                  <a:lnTo>
                    <a:pt x="722" y="838"/>
                  </a:lnTo>
                  <a:lnTo>
                    <a:pt x="709" y="847"/>
                  </a:lnTo>
                  <a:lnTo>
                    <a:pt x="695" y="855"/>
                  </a:lnTo>
                  <a:lnTo>
                    <a:pt x="679" y="863"/>
                  </a:lnTo>
                  <a:lnTo>
                    <a:pt x="664" y="870"/>
                  </a:lnTo>
                  <a:lnTo>
                    <a:pt x="649" y="878"/>
                  </a:lnTo>
                  <a:lnTo>
                    <a:pt x="634" y="884"/>
                  </a:lnTo>
                  <a:lnTo>
                    <a:pt x="618" y="890"/>
                  </a:lnTo>
                  <a:lnTo>
                    <a:pt x="602" y="895"/>
                  </a:lnTo>
                  <a:lnTo>
                    <a:pt x="585" y="899"/>
                  </a:lnTo>
                  <a:lnTo>
                    <a:pt x="568" y="903"/>
                  </a:lnTo>
                  <a:lnTo>
                    <a:pt x="552" y="906"/>
                  </a:lnTo>
                  <a:lnTo>
                    <a:pt x="535" y="908"/>
                  </a:lnTo>
                  <a:lnTo>
                    <a:pt x="517" y="910"/>
                  </a:lnTo>
                  <a:lnTo>
                    <a:pt x="499" y="911"/>
                  </a:lnTo>
                  <a:lnTo>
                    <a:pt x="482" y="911"/>
                  </a:lnTo>
                  <a:lnTo>
                    <a:pt x="460" y="911"/>
                  </a:lnTo>
                  <a:lnTo>
                    <a:pt x="438" y="909"/>
                  </a:lnTo>
                  <a:lnTo>
                    <a:pt x="416" y="906"/>
                  </a:lnTo>
                  <a:lnTo>
                    <a:pt x="395" y="903"/>
                  </a:lnTo>
                  <a:lnTo>
                    <a:pt x="374" y="898"/>
                  </a:lnTo>
                  <a:lnTo>
                    <a:pt x="353" y="892"/>
                  </a:lnTo>
                  <a:lnTo>
                    <a:pt x="333" y="886"/>
                  </a:lnTo>
                  <a:lnTo>
                    <a:pt x="314" y="878"/>
                  </a:lnTo>
                  <a:lnTo>
                    <a:pt x="295" y="868"/>
                  </a:lnTo>
                  <a:lnTo>
                    <a:pt x="277" y="859"/>
                  </a:lnTo>
                  <a:lnTo>
                    <a:pt x="258" y="849"/>
                  </a:lnTo>
                  <a:lnTo>
                    <a:pt x="241" y="838"/>
                  </a:lnTo>
                  <a:lnTo>
                    <a:pt x="224" y="826"/>
                  </a:lnTo>
                  <a:lnTo>
                    <a:pt x="208" y="813"/>
                  </a:lnTo>
                  <a:lnTo>
                    <a:pt x="192" y="800"/>
                  </a:lnTo>
                  <a:lnTo>
                    <a:pt x="177" y="785"/>
                  </a:lnTo>
                  <a:lnTo>
                    <a:pt x="163" y="770"/>
                  </a:lnTo>
                  <a:lnTo>
                    <a:pt x="149" y="755"/>
                  </a:lnTo>
                  <a:lnTo>
                    <a:pt x="137" y="739"/>
                  </a:lnTo>
                  <a:lnTo>
                    <a:pt x="125" y="722"/>
                  </a:lnTo>
                  <a:lnTo>
                    <a:pt x="114" y="704"/>
                  </a:lnTo>
                  <a:lnTo>
                    <a:pt x="103" y="686"/>
                  </a:lnTo>
                  <a:lnTo>
                    <a:pt x="93" y="667"/>
                  </a:lnTo>
                  <a:lnTo>
                    <a:pt x="85" y="649"/>
                  </a:lnTo>
                  <a:lnTo>
                    <a:pt x="77" y="629"/>
                  </a:lnTo>
                  <a:lnTo>
                    <a:pt x="70" y="608"/>
                  </a:lnTo>
                  <a:lnTo>
                    <a:pt x="65" y="588"/>
                  </a:lnTo>
                  <a:lnTo>
                    <a:pt x="60" y="568"/>
                  </a:lnTo>
                  <a:lnTo>
                    <a:pt x="56" y="547"/>
                  </a:lnTo>
                  <a:lnTo>
                    <a:pt x="53" y="524"/>
                  </a:lnTo>
                  <a:lnTo>
                    <a:pt x="52" y="503"/>
                  </a:lnTo>
                  <a:lnTo>
                    <a:pt x="51" y="481"/>
                  </a:lnTo>
                  <a:lnTo>
                    <a:pt x="52" y="459"/>
                  </a:lnTo>
                  <a:lnTo>
                    <a:pt x="53" y="436"/>
                  </a:lnTo>
                  <a:lnTo>
                    <a:pt x="56" y="415"/>
                  </a:lnTo>
                  <a:lnTo>
                    <a:pt x="60" y="394"/>
                  </a:lnTo>
                  <a:lnTo>
                    <a:pt x="65" y="373"/>
                  </a:lnTo>
                  <a:lnTo>
                    <a:pt x="70" y="352"/>
                  </a:lnTo>
                  <a:lnTo>
                    <a:pt x="77" y="333"/>
                  </a:lnTo>
                  <a:lnTo>
                    <a:pt x="85" y="313"/>
                  </a:lnTo>
                  <a:lnTo>
                    <a:pt x="93" y="295"/>
                  </a:lnTo>
                  <a:lnTo>
                    <a:pt x="103" y="275"/>
                  </a:lnTo>
                  <a:lnTo>
                    <a:pt x="114" y="257"/>
                  </a:lnTo>
                  <a:lnTo>
                    <a:pt x="125" y="240"/>
                  </a:lnTo>
                  <a:lnTo>
                    <a:pt x="137" y="223"/>
                  </a:lnTo>
                  <a:lnTo>
                    <a:pt x="149" y="206"/>
                  </a:lnTo>
                  <a:lnTo>
                    <a:pt x="163" y="191"/>
                  </a:lnTo>
                  <a:lnTo>
                    <a:pt x="177" y="176"/>
                  </a:lnTo>
                  <a:lnTo>
                    <a:pt x="192" y="162"/>
                  </a:lnTo>
                  <a:lnTo>
                    <a:pt x="208" y="149"/>
                  </a:lnTo>
                  <a:lnTo>
                    <a:pt x="224" y="136"/>
                  </a:lnTo>
                  <a:lnTo>
                    <a:pt x="241" y="123"/>
                  </a:lnTo>
                  <a:lnTo>
                    <a:pt x="258" y="112"/>
                  </a:lnTo>
                  <a:lnTo>
                    <a:pt x="277" y="102"/>
                  </a:lnTo>
                  <a:lnTo>
                    <a:pt x="295" y="93"/>
                  </a:lnTo>
                  <a:lnTo>
                    <a:pt x="314" y="84"/>
                  </a:lnTo>
                  <a:lnTo>
                    <a:pt x="333" y="76"/>
                  </a:lnTo>
                  <a:lnTo>
                    <a:pt x="353" y="70"/>
                  </a:lnTo>
                  <a:lnTo>
                    <a:pt x="374" y="64"/>
                  </a:lnTo>
                  <a:lnTo>
                    <a:pt x="395" y="59"/>
                  </a:lnTo>
                  <a:lnTo>
                    <a:pt x="416" y="55"/>
                  </a:lnTo>
                  <a:lnTo>
                    <a:pt x="438" y="53"/>
                  </a:lnTo>
                  <a:lnTo>
                    <a:pt x="460" y="51"/>
                  </a:lnTo>
                  <a:lnTo>
                    <a:pt x="482" y="51"/>
                  </a:lnTo>
                  <a:lnTo>
                    <a:pt x="508" y="51"/>
                  </a:lnTo>
                  <a:lnTo>
                    <a:pt x="535" y="54"/>
                  </a:lnTo>
                  <a:lnTo>
                    <a:pt x="560" y="58"/>
                  </a:lnTo>
                  <a:lnTo>
                    <a:pt x="585" y="63"/>
                  </a:lnTo>
                  <a:lnTo>
                    <a:pt x="611" y="70"/>
                  </a:lnTo>
                  <a:lnTo>
                    <a:pt x="634" y="78"/>
                  </a:lnTo>
                  <a:lnTo>
                    <a:pt x="657" y="88"/>
                  </a:lnTo>
                  <a:lnTo>
                    <a:pt x="681" y="98"/>
                  </a:lnTo>
                  <a:lnTo>
                    <a:pt x="667" y="85"/>
                  </a:lnTo>
                  <a:lnTo>
                    <a:pt x="643" y="64"/>
                  </a:lnTo>
                  <a:lnTo>
                    <a:pt x="617" y="42"/>
                  </a:lnTo>
                  <a:lnTo>
                    <a:pt x="591" y="23"/>
                  </a:lnTo>
                  <a:lnTo>
                    <a:pt x="565" y="7"/>
                  </a:lnTo>
                  <a:close/>
                </a:path>
              </a:pathLst>
            </a:custGeom>
            <a:solidFill>
              <a:srgbClr val="A640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19" name="Freeform 1406"/>
            <p:cNvSpPr>
              <a:spLocks/>
            </p:cNvSpPr>
            <p:nvPr/>
          </p:nvSpPr>
          <p:spPr bwMode="auto">
            <a:xfrm>
              <a:off x="4430" y="3632"/>
              <a:ext cx="289" cy="303"/>
            </a:xfrm>
            <a:custGeom>
              <a:avLst/>
              <a:gdLst>
                <a:gd name="T0" fmla="*/ 0 w 866"/>
                <a:gd name="T1" fmla="*/ 0 h 911"/>
                <a:gd name="T2" fmla="*/ 0 w 866"/>
                <a:gd name="T3" fmla="*/ 0 h 911"/>
                <a:gd name="T4" fmla="*/ 0 w 866"/>
                <a:gd name="T5" fmla="*/ 0 h 911"/>
                <a:gd name="T6" fmla="*/ 0 w 866"/>
                <a:gd name="T7" fmla="*/ 0 h 911"/>
                <a:gd name="T8" fmla="*/ 0 w 866"/>
                <a:gd name="T9" fmla="*/ 0 h 911"/>
                <a:gd name="T10" fmla="*/ 0 w 866"/>
                <a:gd name="T11" fmla="*/ 0 h 911"/>
                <a:gd name="T12" fmla="*/ 0 w 866"/>
                <a:gd name="T13" fmla="*/ 0 h 911"/>
                <a:gd name="T14" fmla="*/ 0 w 866"/>
                <a:gd name="T15" fmla="*/ 0 h 911"/>
                <a:gd name="T16" fmla="*/ 0 w 866"/>
                <a:gd name="T17" fmla="*/ 0 h 911"/>
                <a:gd name="T18" fmla="*/ 0 w 866"/>
                <a:gd name="T19" fmla="*/ 0 h 911"/>
                <a:gd name="T20" fmla="*/ 0 w 866"/>
                <a:gd name="T21" fmla="*/ 0 h 911"/>
                <a:gd name="T22" fmla="*/ 0 w 866"/>
                <a:gd name="T23" fmla="*/ 0 h 911"/>
                <a:gd name="T24" fmla="*/ 0 w 866"/>
                <a:gd name="T25" fmla="*/ 0 h 911"/>
                <a:gd name="T26" fmla="*/ 0 w 866"/>
                <a:gd name="T27" fmla="*/ 0 h 911"/>
                <a:gd name="T28" fmla="*/ 0 w 866"/>
                <a:gd name="T29" fmla="*/ 0 h 911"/>
                <a:gd name="T30" fmla="*/ 0 w 866"/>
                <a:gd name="T31" fmla="*/ 0 h 911"/>
                <a:gd name="T32" fmla="*/ 0 w 866"/>
                <a:gd name="T33" fmla="*/ 0 h 911"/>
                <a:gd name="T34" fmla="*/ 0 w 866"/>
                <a:gd name="T35" fmla="*/ 0 h 911"/>
                <a:gd name="T36" fmla="*/ 0 w 866"/>
                <a:gd name="T37" fmla="*/ 0 h 911"/>
                <a:gd name="T38" fmla="*/ 0 w 866"/>
                <a:gd name="T39" fmla="*/ 0 h 911"/>
                <a:gd name="T40" fmla="*/ 0 w 866"/>
                <a:gd name="T41" fmla="*/ 0 h 911"/>
                <a:gd name="T42" fmla="*/ 0 w 866"/>
                <a:gd name="T43" fmla="*/ 0 h 911"/>
                <a:gd name="T44" fmla="*/ 0 w 866"/>
                <a:gd name="T45" fmla="*/ 0 h 911"/>
                <a:gd name="T46" fmla="*/ 0 w 866"/>
                <a:gd name="T47" fmla="*/ 0 h 911"/>
                <a:gd name="T48" fmla="*/ 0 w 866"/>
                <a:gd name="T49" fmla="*/ 0 h 911"/>
                <a:gd name="T50" fmla="*/ 0 w 866"/>
                <a:gd name="T51" fmla="*/ 0 h 911"/>
                <a:gd name="T52" fmla="*/ 0 w 866"/>
                <a:gd name="T53" fmla="*/ 0 h 911"/>
                <a:gd name="T54" fmla="*/ 0 w 866"/>
                <a:gd name="T55" fmla="*/ 0 h 911"/>
                <a:gd name="T56" fmla="*/ 0 w 866"/>
                <a:gd name="T57" fmla="*/ 0 h 911"/>
                <a:gd name="T58" fmla="*/ 0 w 866"/>
                <a:gd name="T59" fmla="*/ 0 h 911"/>
                <a:gd name="T60" fmla="*/ 0 w 866"/>
                <a:gd name="T61" fmla="*/ 0 h 911"/>
                <a:gd name="T62" fmla="*/ 0 w 866"/>
                <a:gd name="T63" fmla="*/ 0 h 911"/>
                <a:gd name="T64" fmla="*/ 0 w 866"/>
                <a:gd name="T65" fmla="*/ 0 h 911"/>
                <a:gd name="T66" fmla="*/ 0 w 866"/>
                <a:gd name="T67" fmla="*/ 0 h 911"/>
                <a:gd name="T68" fmla="*/ 0 w 866"/>
                <a:gd name="T69" fmla="*/ 0 h 911"/>
                <a:gd name="T70" fmla="*/ 0 w 866"/>
                <a:gd name="T71" fmla="*/ 0 h 911"/>
                <a:gd name="T72" fmla="*/ 0 w 866"/>
                <a:gd name="T73" fmla="*/ 0 h 911"/>
                <a:gd name="T74" fmla="*/ 0 w 866"/>
                <a:gd name="T75" fmla="*/ 0 h 911"/>
                <a:gd name="T76" fmla="*/ 0 w 866"/>
                <a:gd name="T77" fmla="*/ 0 h 911"/>
                <a:gd name="T78" fmla="*/ 0 w 866"/>
                <a:gd name="T79" fmla="*/ 0 h 911"/>
                <a:gd name="T80" fmla="*/ 0 w 866"/>
                <a:gd name="T81" fmla="*/ 0 h 911"/>
                <a:gd name="T82" fmla="*/ 0 w 866"/>
                <a:gd name="T83" fmla="*/ 0 h 911"/>
                <a:gd name="T84" fmla="*/ 0 w 866"/>
                <a:gd name="T85" fmla="*/ 0 h 911"/>
                <a:gd name="T86" fmla="*/ 0 w 866"/>
                <a:gd name="T87" fmla="*/ 0 h 911"/>
                <a:gd name="T88" fmla="*/ 0 w 866"/>
                <a:gd name="T89" fmla="*/ 0 h 911"/>
                <a:gd name="T90" fmla="*/ 0 w 866"/>
                <a:gd name="T91" fmla="*/ 0 h 911"/>
                <a:gd name="T92" fmla="*/ 0 w 866"/>
                <a:gd name="T93" fmla="*/ 0 h 911"/>
                <a:gd name="T94" fmla="*/ 0 w 866"/>
                <a:gd name="T95" fmla="*/ 0 h 911"/>
                <a:gd name="T96" fmla="*/ 0 w 866"/>
                <a:gd name="T97" fmla="*/ 0 h 911"/>
                <a:gd name="T98" fmla="*/ 0 w 866"/>
                <a:gd name="T99" fmla="*/ 0 h 911"/>
                <a:gd name="T100" fmla="*/ 0 w 866"/>
                <a:gd name="T101" fmla="*/ 0 h 911"/>
                <a:gd name="T102" fmla="*/ 0 w 866"/>
                <a:gd name="T103" fmla="*/ 0 h 911"/>
                <a:gd name="T104" fmla="*/ 0 w 866"/>
                <a:gd name="T105" fmla="*/ 0 h 911"/>
                <a:gd name="T106" fmla="*/ 0 w 866"/>
                <a:gd name="T107" fmla="*/ 0 h 911"/>
                <a:gd name="T108" fmla="*/ 0 w 866"/>
                <a:gd name="T109" fmla="*/ 0 h 911"/>
                <a:gd name="T110" fmla="*/ 0 w 866"/>
                <a:gd name="T111" fmla="*/ 0 h 9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6"/>
                <a:gd name="T169" fmla="*/ 0 h 911"/>
                <a:gd name="T170" fmla="*/ 866 w 866"/>
                <a:gd name="T171" fmla="*/ 911 h 9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6" h="911">
                  <a:moveTo>
                    <a:pt x="597" y="22"/>
                  </a:moveTo>
                  <a:lnTo>
                    <a:pt x="581" y="16"/>
                  </a:lnTo>
                  <a:lnTo>
                    <a:pt x="563" y="12"/>
                  </a:lnTo>
                  <a:lnTo>
                    <a:pt x="546" y="8"/>
                  </a:lnTo>
                  <a:lnTo>
                    <a:pt x="529" y="5"/>
                  </a:lnTo>
                  <a:lnTo>
                    <a:pt x="511" y="3"/>
                  </a:lnTo>
                  <a:lnTo>
                    <a:pt x="494" y="1"/>
                  </a:lnTo>
                  <a:lnTo>
                    <a:pt x="475" y="0"/>
                  </a:lnTo>
                  <a:lnTo>
                    <a:pt x="457" y="0"/>
                  </a:lnTo>
                  <a:lnTo>
                    <a:pt x="434" y="0"/>
                  </a:lnTo>
                  <a:lnTo>
                    <a:pt x="410" y="2"/>
                  </a:lnTo>
                  <a:lnTo>
                    <a:pt x="387" y="5"/>
                  </a:lnTo>
                  <a:lnTo>
                    <a:pt x="365" y="9"/>
                  </a:lnTo>
                  <a:lnTo>
                    <a:pt x="343" y="14"/>
                  </a:lnTo>
                  <a:lnTo>
                    <a:pt x="321" y="21"/>
                  </a:lnTo>
                  <a:lnTo>
                    <a:pt x="300" y="28"/>
                  </a:lnTo>
                  <a:lnTo>
                    <a:pt x="279" y="36"/>
                  </a:lnTo>
                  <a:lnTo>
                    <a:pt x="259" y="45"/>
                  </a:lnTo>
                  <a:lnTo>
                    <a:pt x="239" y="55"/>
                  </a:lnTo>
                  <a:lnTo>
                    <a:pt x="220" y="66"/>
                  </a:lnTo>
                  <a:lnTo>
                    <a:pt x="202" y="77"/>
                  </a:lnTo>
                  <a:lnTo>
                    <a:pt x="184" y="90"/>
                  </a:lnTo>
                  <a:lnTo>
                    <a:pt x="166" y="104"/>
                  </a:lnTo>
                  <a:lnTo>
                    <a:pt x="150" y="119"/>
                  </a:lnTo>
                  <a:lnTo>
                    <a:pt x="134" y="133"/>
                  </a:lnTo>
                  <a:lnTo>
                    <a:pt x="119" y="149"/>
                  </a:lnTo>
                  <a:lnTo>
                    <a:pt x="105" y="165"/>
                  </a:lnTo>
                  <a:lnTo>
                    <a:pt x="92" y="182"/>
                  </a:lnTo>
                  <a:lnTo>
                    <a:pt x="78" y="201"/>
                  </a:lnTo>
                  <a:lnTo>
                    <a:pt x="66" y="219"/>
                  </a:lnTo>
                  <a:lnTo>
                    <a:pt x="56" y="238"/>
                  </a:lnTo>
                  <a:lnTo>
                    <a:pt x="46" y="258"/>
                  </a:lnTo>
                  <a:lnTo>
                    <a:pt x="37" y="279"/>
                  </a:lnTo>
                  <a:lnTo>
                    <a:pt x="29" y="299"/>
                  </a:lnTo>
                  <a:lnTo>
                    <a:pt x="22" y="320"/>
                  </a:lnTo>
                  <a:lnTo>
                    <a:pt x="15" y="341"/>
                  </a:lnTo>
                  <a:lnTo>
                    <a:pt x="10" y="364"/>
                  </a:lnTo>
                  <a:lnTo>
                    <a:pt x="5" y="386"/>
                  </a:lnTo>
                  <a:lnTo>
                    <a:pt x="3" y="409"/>
                  </a:lnTo>
                  <a:lnTo>
                    <a:pt x="1" y="433"/>
                  </a:lnTo>
                  <a:lnTo>
                    <a:pt x="0" y="456"/>
                  </a:lnTo>
                  <a:lnTo>
                    <a:pt x="1" y="479"/>
                  </a:lnTo>
                  <a:lnTo>
                    <a:pt x="3" y="502"/>
                  </a:lnTo>
                  <a:lnTo>
                    <a:pt x="5" y="526"/>
                  </a:lnTo>
                  <a:lnTo>
                    <a:pt x="10" y="548"/>
                  </a:lnTo>
                  <a:lnTo>
                    <a:pt x="15" y="570"/>
                  </a:lnTo>
                  <a:lnTo>
                    <a:pt x="22" y="591"/>
                  </a:lnTo>
                  <a:lnTo>
                    <a:pt x="29" y="613"/>
                  </a:lnTo>
                  <a:lnTo>
                    <a:pt x="37" y="633"/>
                  </a:lnTo>
                  <a:lnTo>
                    <a:pt x="46" y="653"/>
                  </a:lnTo>
                  <a:lnTo>
                    <a:pt x="56" y="673"/>
                  </a:lnTo>
                  <a:lnTo>
                    <a:pt x="66" y="693"/>
                  </a:lnTo>
                  <a:lnTo>
                    <a:pt x="78" y="711"/>
                  </a:lnTo>
                  <a:lnTo>
                    <a:pt x="92" y="728"/>
                  </a:lnTo>
                  <a:lnTo>
                    <a:pt x="105" y="745"/>
                  </a:lnTo>
                  <a:lnTo>
                    <a:pt x="119" y="762"/>
                  </a:lnTo>
                  <a:lnTo>
                    <a:pt x="134" y="778"/>
                  </a:lnTo>
                  <a:lnTo>
                    <a:pt x="150" y="793"/>
                  </a:lnTo>
                  <a:lnTo>
                    <a:pt x="166" y="808"/>
                  </a:lnTo>
                  <a:lnTo>
                    <a:pt x="184" y="821"/>
                  </a:lnTo>
                  <a:lnTo>
                    <a:pt x="202" y="833"/>
                  </a:lnTo>
                  <a:lnTo>
                    <a:pt x="220" y="845"/>
                  </a:lnTo>
                  <a:lnTo>
                    <a:pt x="239" y="857"/>
                  </a:lnTo>
                  <a:lnTo>
                    <a:pt x="259" y="867"/>
                  </a:lnTo>
                  <a:lnTo>
                    <a:pt x="279" y="876"/>
                  </a:lnTo>
                  <a:lnTo>
                    <a:pt x="300" y="884"/>
                  </a:lnTo>
                  <a:lnTo>
                    <a:pt x="321" y="891"/>
                  </a:lnTo>
                  <a:lnTo>
                    <a:pt x="343" y="897"/>
                  </a:lnTo>
                  <a:lnTo>
                    <a:pt x="365" y="902"/>
                  </a:lnTo>
                  <a:lnTo>
                    <a:pt x="387" y="906"/>
                  </a:lnTo>
                  <a:lnTo>
                    <a:pt x="410" y="909"/>
                  </a:lnTo>
                  <a:lnTo>
                    <a:pt x="434" y="911"/>
                  </a:lnTo>
                  <a:lnTo>
                    <a:pt x="457" y="911"/>
                  </a:lnTo>
                  <a:lnTo>
                    <a:pt x="473" y="911"/>
                  </a:lnTo>
                  <a:lnTo>
                    <a:pt x="489" y="910"/>
                  </a:lnTo>
                  <a:lnTo>
                    <a:pt x="506" y="909"/>
                  </a:lnTo>
                  <a:lnTo>
                    <a:pt x="522" y="907"/>
                  </a:lnTo>
                  <a:lnTo>
                    <a:pt x="537" y="904"/>
                  </a:lnTo>
                  <a:lnTo>
                    <a:pt x="553" y="901"/>
                  </a:lnTo>
                  <a:lnTo>
                    <a:pt x="568" y="898"/>
                  </a:lnTo>
                  <a:lnTo>
                    <a:pt x="584" y="894"/>
                  </a:lnTo>
                  <a:lnTo>
                    <a:pt x="599" y="889"/>
                  </a:lnTo>
                  <a:lnTo>
                    <a:pt x="613" y="884"/>
                  </a:lnTo>
                  <a:lnTo>
                    <a:pt x="627" y="879"/>
                  </a:lnTo>
                  <a:lnTo>
                    <a:pt x="642" y="873"/>
                  </a:lnTo>
                  <a:lnTo>
                    <a:pt x="656" y="866"/>
                  </a:lnTo>
                  <a:lnTo>
                    <a:pt x="670" y="859"/>
                  </a:lnTo>
                  <a:lnTo>
                    <a:pt x="683" y="852"/>
                  </a:lnTo>
                  <a:lnTo>
                    <a:pt x="696" y="843"/>
                  </a:lnTo>
                  <a:lnTo>
                    <a:pt x="709" y="835"/>
                  </a:lnTo>
                  <a:lnTo>
                    <a:pt x="722" y="826"/>
                  </a:lnTo>
                  <a:lnTo>
                    <a:pt x="734" y="817"/>
                  </a:lnTo>
                  <a:lnTo>
                    <a:pt x="747" y="808"/>
                  </a:lnTo>
                  <a:lnTo>
                    <a:pt x="769" y="788"/>
                  </a:lnTo>
                  <a:lnTo>
                    <a:pt x="790" y="767"/>
                  </a:lnTo>
                  <a:lnTo>
                    <a:pt x="801" y="755"/>
                  </a:lnTo>
                  <a:lnTo>
                    <a:pt x="810" y="743"/>
                  </a:lnTo>
                  <a:lnTo>
                    <a:pt x="821" y="731"/>
                  </a:lnTo>
                  <a:lnTo>
                    <a:pt x="830" y="719"/>
                  </a:lnTo>
                  <a:lnTo>
                    <a:pt x="838" y="706"/>
                  </a:lnTo>
                  <a:lnTo>
                    <a:pt x="846" y="694"/>
                  </a:lnTo>
                  <a:lnTo>
                    <a:pt x="854" y="679"/>
                  </a:lnTo>
                  <a:lnTo>
                    <a:pt x="861" y="666"/>
                  </a:lnTo>
                  <a:lnTo>
                    <a:pt x="863" y="655"/>
                  </a:lnTo>
                  <a:lnTo>
                    <a:pt x="864" y="619"/>
                  </a:lnTo>
                  <a:lnTo>
                    <a:pt x="866" y="583"/>
                  </a:lnTo>
                  <a:lnTo>
                    <a:pt x="864" y="547"/>
                  </a:lnTo>
                  <a:lnTo>
                    <a:pt x="863" y="510"/>
                  </a:lnTo>
                  <a:lnTo>
                    <a:pt x="860" y="493"/>
                  </a:lnTo>
                  <a:lnTo>
                    <a:pt x="858" y="512"/>
                  </a:lnTo>
                  <a:lnTo>
                    <a:pt x="855" y="531"/>
                  </a:lnTo>
                  <a:lnTo>
                    <a:pt x="851" y="550"/>
                  </a:lnTo>
                  <a:lnTo>
                    <a:pt x="846" y="568"/>
                  </a:lnTo>
                  <a:lnTo>
                    <a:pt x="841" y="586"/>
                  </a:lnTo>
                  <a:lnTo>
                    <a:pt x="835" y="604"/>
                  </a:lnTo>
                  <a:lnTo>
                    <a:pt x="827" y="621"/>
                  </a:lnTo>
                  <a:lnTo>
                    <a:pt x="820" y="638"/>
                  </a:lnTo>
                  <a:lnTo>
                    <a:pt x="810" y="654"/>
                  </a:lnTo>
                  <a:lnTo>
                    <a:pt x="801" y="669"/>
                  </a:lnTo>
                  <a:lnTo>
                    <a:pt x="791" y="686"/>
                  </a:lnTo>
                  <a:lnTo>
                    <a:pt x="780" y="700"/>
                  </a:lnTo>
                  <a:lnTo>
                    <a:pt x="769" y="715"/>
                  </a:lnTo>
                  <a:lnTo>
                    <a:pt x="757" y="728"/>
                  </a:lnTo>
                  <a:lnTo>
                    <a:pt x="744" y="741"/>
                  </a:lnTo>
                  <a:lnTo>
                    <a:pt x="730" y="754"/>
                  </a:lnTo>
                  <a:lnTo>
                    <a:pt x="717" y="767"/>
                  </a:lnTo>
                  <a:lnTo>
                    <a:pt x="703" y="778"/>
                  </a:lnTo>
                  <a:lnTo>
                    <a:pt x="688" y="789"/>
                  </a:lnTo>
                  <a:lnTo>
                    <a:pt x="673" y="799"/>
                  </a:lnTo>
                  <a:lnTo>
                    <a:pt x="657" y="808"/>
                  </a:lnTo>
                  <a:lnTo>
                    <a:pt x="640" y="817"/>
                  </a:lnTo>
                  <a:lnTo>
                    <a:pt x="623" y="825"/>
                  </a:lnTo>
                  <a:lnTo>
                    <a:pt x="606" y="832"/>
                  </a:lnTo>
                  <a:lnTo>
                    <a:pt x="589" y="839"/>
                  </a:lnTo>
                  <a:lnTo>
                    <a:pt x="570" y="844"/>
                  </a:lnTo>
                  <a:lnTo>
                    <a:pt x="552" y="850"/>
                  </a:lnTo>
                  <a:lnTo>
                    <a:pt x="534" y="854"/>
                  </a:lnTo>
                  <a:lnTo>
                    <a:pt x="515" y="857"/>
                  </a:lnTo>
                  <a:lnTo>
                    <a:pt x="496" y="860"/>
                  </a:lnTo>
                  <a:lnTo>
                    <a:pt x="476" y="861"/>
                  </a:lnTo>
                  <a:lnTo>
                    <a:pt x="457" y="861"/>
                  </a:lnTo>
                  <a:lnTo>
                    <a:pt x="436" y="861"/>
                  </a:lnTo>
                  <a:lnTo>
                    <a:pt x="416" y="859"/>
                  </a:lnTo>
                  <a:lnTo>
                    <a:pt x="395" y="857"/>
                  </a:lnTo>
                  <a:lnTo>
                    <a:pt x="375" y="853"/>
                  </a:lnTo>
                  <a:lnTo>
                    <a:pt x="356" y="849"/>
                  </a:lnTo>
                  <a:lnTo>
                    <a:pt x="337" y="842"/>
                  </a:lnTo>
                  <a:lnTo>
                    <a:pt x="317" y="836"/>
                  </a:lnTo>
                  <a:lnTo>
                    <a:pt x="299" y="829"/>
                  </a:lnTo>
                  <a:lnTo>
                    <a:pt x="281" y="821"/>
                  </a:lnTo>
                  <a:lnTo>
                    <a:pt x="264" y="812"/>
                  </a:lnTo>
                  <a:lnTo>
                    <a:pt x="246" y="802"/>
                  </a:lnTo>
                  <a:lnTo>
                    <a:pt x="230" y="792"/>
                  </a:lnTo>
                  <a:lnTo>
                    <a:pt x="214" y="781"/>
                  </a:lnTo>
                  <a:lnTo>
                    <a:pt x="199" y="769"/>
                  </a:lnTo>
                  <a:lnTo>
                    <a:pt x="184" y="755"/>
                  </a:lnTo>
                  <a:lnTo>
                    <a:pt x="171" y="742"/>
                  </a:lnTo>
                  <a:lnTo>
                    <a:pt x="156" y="728"/>
                  </a:lnTo>
                  <a:lnTo>
                    <a:pt x="144" y="714"/>
                  </a:lnTo>
                  <a:lnTo>
                    <a:pt x="132" y="699"/>
                  </a:lnTo>
                  <a:lnTo>
                    <a:pt x="121" y="683"/>
                  </a:lnTo>
                  <a:lnTo>
                    <a:pt x="110" y="666"/>
                  </a:lnTo>
                  <a:lnTo>
                    <a:pt x="101" y="649"/>
                  </a:lnTo>
                  <a:lnTo>
                    <a:pt x="92" y="632"/>
                  </a:lnTo>
                  <a:lnTo>
                    <a:pt x="83" y="614"/>
                  </a:lnTo>
                  <a:lnTo>
                    <a:pt x="76" y="595"/>
                  </a:lnTo>
                  <a:lnTo>
                    <a:pt x="69" y="576"/>
                  </a:lnTo>
                  <a:lnTo>
                    <a:pt x="64" y="557"/>
                  </a:lnTo>
                  <a:lnTo>
                    <a:pt x="59" y="538"/>
                  </a:lnTo>
                  <a:lnTo>
                    <a:pt x="56" y="518"/>
                  </a:lnTo>
                  <a:lnTo>
                    <a:pt x="53" y="497"/>
                  </a:lnTo>
                  <a:lnTo>
                    <a:pt x="52" y="477"/>
                  </a:lnTo>
                  <a:lnTo>
                    <a:pt x="51" y="456"/>
                  </a:lnTo>
                  <a:lnTo>
                    <a:pt x="52" y="435"/>
                  </a:lnTo>
                  <a:lnTo>
                    <a:pt x="53" y="414"/>
                  </a:lnTo>
                  <a:lnTo>
                    <a:pt x="56" y="394"/>
                  </a:lnTo>
                  <a:lnTo>
                    <a:pt x="59" y="374"/>
                  </a:lnTo>
                  <a:lnTo>
                    <a:pt x="64" y="355"/>
                  </a:lnTo>
                  <a:lnTo>
                    <a:pt x="69" y="335"/>
                  </a:lnTo>
                  <a:lnTo>
                    <a:pt x="76" y="316"/>
                  </a:lnTo>
                  <a:lnTo>
                    <a:pt x="83" y="298"/>
                  </a:lnTo>
                  <a:lnTo>
                    <a:pt x="92" y="280"/>
                  </a:lnTo>
                  <a:lnTo>
                    <a:pt x="101" y="262"/>
                  </a:lnTo>
                  <a:lnTo>
                    <a:pt x="110" y="245"/>
                  </a:lnTo>
                  <a:lnTo>
                    <a:pt x="121" y="229"/>
                  </a:lnTo>
                  <a:lnTo>
                    <a:pt x="132" y="213"/>
                  </a:lnTo>
                  <a:lnTo>
                    <a:pt x="144" y="198"/>
                  </a:lnTo>
                  <a:lnTo>
                    <a:pt x="156" y="183"/>
                  </a:lnTo>
                  <a:lnTo>
                    <a:pt x="171" y="169"/>
                  </a:lnTo>
                  <a:lnTo>
                    <a:pt x="184" y="156"/>
                  </a:lnTo>
                  <a:lnTo>
                    <a:pt x="199" y="143"/>
                  </a:lnTo>
                  <a:lnTo>
                    <a:pt x="214" y="131"/>
                  </a:lnTo>
                  <a:lnTo>
                    <a:pt x="230" y="120"/>
                  </a:lnTo>
                  <a:lnTo>
                    <a:pt x="246" y="110"/>
                  </a:lnTo>
                  <a:lnTo>
                    <a:pt x="264" y="99"/>
                  </a:lnTo>
                  <a:lnTo>
                    <a:pt x="281" y="90"/>
                  </a:lnTo>
                  <a:lnTo>
                    <a:pt x="299" y="82"/>
                  </a:lnTo>
                  <a:lnTo>
                    <a:pt x="317" y="75"/>
                  </a:lnTo>
                  <a:lnTo>
                    <a:pt x="337" y="69"/>
                  </a:lnTo>
                  <a:lnTo>
                    <a:pt x="356" y="63"/>
                  </a:lnTo>
                  <a:lnTo>
                    <a:pt x="375" y="59"/>
                  </a:lnTo>
                  <a:lnTo>
                    <a:pt x="395" y="55"/>
                  </a:lnTo>
                  <a:lnTo>
                    <a:pt x="416" y="53"/>
                  </a:lnTo>
                  <a:lnTo>
                    <a:pt x="436" y="51"/>
                  </a:lnTo>
                  <a:lnTo>
                    <a:pt x="457" y="51"/>
                  </a:lnTo>
                  <a:lnTo>
                    <a:pt x="475" y="51"/>
                  </a:lnTo>
                  <a:lnTo>
                    <a:pt x="494" y="52"/>
                  </a:lnTo>
                  <a:lnTo>
                    <a:pt x="512" y="54"/>
                  </a:lnTo>
                  <a:lnTo>
                    <a:pt x="530" y="57"/>
                  </a:lnTo>
                  <a:lnTo>
                    <a:pt x="547" y="61"/>
                  </a:lnTo>
                  <a:lnTo>
                    <a:pt x="565" y="65"/>
                  </a:lnTo>
                  <a:lnTo>
                    <a:pt x="583" y="70"/>
                  </a:lnTo>
                  <a:lnTo>
                    <a:pt x="599" y="76"/>
                  </a:lnTo>
                  <a:lnTo>
                    <a:pt x="615" y="82"/>
                  </a:lnTo>
                  <a:lnTo>
                    <a:pt x="631" y="90"/>
                  </a:lnTo>
                  <a:lnTo>
                    <a:pt x="647" y="97"/>
                  </a:lnTo>
                  <a:lnTo>
                    <a:pt x="663" y="107"/>
                  </a:lnTo>
                  <a:lnTo>
                    <a:pt x="677" y="116"/>
                  </a:lnTo>
                  <a:lnTo>
                    <a:pt x="692" y="126"/>
                  </a:lnTo>
                  <a:lnTo>
                    <a:pt x="705" y="136"/>
                  </a:lnTo>
                  <a:lnTo>
                    <a:pt x="719" y="147"/>
                  </a:lnTo>
                  <a:lnTo>
                    <a:pt x="709" y="134"/>
                  </a:lnTo>
                  <a:lnTo>
                    <a:pt x="689" y="110"/>
                  </a:lnTo>
                  <a:lnTo>
                    <a:pt x="666" y="83"/>
                  </a:lnTo>
                  <a:lnTo>
                    <a:pt x="642" y="60"/>
                  </a:lnTo>
                  <a:lnTo>
                    <a:pt x="618" y="39"/>
                  </a:lnTo>
                  <a:lnTo>
                    <a:pt x="597" y="22"/>
                  </a:lnTo>
                  <a:close/>
                </a:path>
              </a:pathLst>
            </a:custGeom>
            <a:solidFill>
              <a:srgbClr val="A83F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0" name="Freeform 1407"/>
            <p:cNvSpPr>
              <a:spLocks noEditPoints="1"/>
            </p:cNvSpPr>
            <p:nvPr/>
          </p:nvSpPr>
          <p:spPr bwMode="auto">
            <a:xfrm>
              <a:off x="4439" y="3640"/>
              <a:ext cx="280" cy="287"/>
            </a:xfrm>
            <a:custGeom>
              <a:avLst/>
              <a:gdLst>
                <a:gd name="T0" fmla="*/ 0 w 840"/>
                <a:gd name="T1" fmla="*/ 0 h 860"/>
                <a:gd name="T2" fmla="*/ 0 w 840"/>
                <a:gd name="T3" fmla="*/ 0 h 860"/>
                <a:gd name="T4" fmla="*/ 0 w 840"/>
                <a:gd name="T5" fmla="*/ 0 h 860"/>
                <a:gd name="T6" fmla="*/ 0 w 840"/>
                <a:gd name="T7" fmla="*/ 0 h 860"/>
                <a:gd name="T8" fmla="*/ 0 w 840"/>
                <a:gd name="T9" fmla="*/ 0 h 860"/>
                <a:gd name="T10" fmla="*/ 0 w 840"/>
                <a:gd name="T11" fmla="*/ 0 h 860"/>
                <a:gd name="T12" fmla="*/ 0 w 840"/>
                <a:gd name="T13" fmla="*/ 0 h 860"/>
                <a:gd name="T14" fmla="*/ 0 w 840"/>
                <a:gd name="T15" fmla="*/ 0 h 860"/>
                <a:gd name="T16" fmla="*/ 0 w 840"/>
                <a:gd name="T17" fmla="*/ 0 h 860"/>
                <a:gd name="T18" fmla="*/ 0 w 840"/>
                <a:gd name="T19" fmla="*/ 0 h 860"/>
                <a:gd name="T20" fmla="*/ 0 w 840"/>
                <a:gd name="T21" fmla="*/ 0 h 860"/>
                <a:gd name="T22" fmla="*/ 0 w 840"/>
                <a:gd name="T23" fmla="*/ 0 h 860"/>
                <a:gd name="T24" fmla="*/ 0 w 840"/>
                <a:gd name="T25" fmla="*/ 0 h 860"/>
                <a:gd name="T26" fmla="*/ 0 w 840"/>
                <a:gd name="T27" fmla="*/ 0 h 860"/>
                <a:gd name="T28" fmla="*/ 0 w 840"/>
                <a:gd name="T29" fmla="*/ 0 h 860"/>
                <a:gd name="T30" fmla="*/ 0 w 840"/>
                <a:gd name="T31" fmla="*/ 0 h 860"/>
                <a:gd name="T32" fmla="*/ 0 w 840"/>
                <a:gd name="T33" fmla="*/ 0 h 860"/>
                <a:gd name="T34" fmla="*/ 0 w 840"/>
                <a:gd name="T35" fmla="*/ 0 h 860"/>
                <a:gd name="T36" fmla="*/ 0 w 840"/>
                <a:gd name="T37" fmla="*/ 0 h 860"/>
                <a:gd name="T38" fmla="*/ 0 w 840"/>
                <a:gd name="T39" fmla="*/ 0 h 860"/>
                <a:gd name="T40" fmla="*/ 0 w 840"/>
                <a:gd name="T41" fmla="*/ 0 h 860"/>
                <a:gd name="T42" fmla="*/ 0 w 840"/>
                <a:gd name="T43" fmla="*/ 0 h 860"/>
                <a:gd name="T44" fmla="*/ 0 w 840"/>
                <a:gd name="T45" fmla="*/ 0 h 860"/>
                <a:gd name="T46" fmla="*/ 0 w 840"/>
                <a:gd name="T47" fmla="*/ 0 h 860"/>
                <a:gd name="T48" fmla="*/ 0 w 840"/>
                <a:gd name="T49" fmla="*/ 0 h 860"/>
                <a:gd name="T50" fmla="*/ 0 w 840"/>
                <a:gd name="T51" fmla="*/ 0 h 860"/>
                <a:gd name="T52" fmla="*/ 0 w 840"/>
                <a:gd name="T53" fmla="*/ 0 h 860"/>
                <a:gd name="T54" fmla="*/ 0 w 840"/>
                <a:gd name="T55" fmla="*/ 0 h 860"/>
                <a:gd name="T56" fmla="*/ 0 w 840"/>
                <a:gd name="T57" fmla="*/ 0 h 860"/>
                <a:gd name="T58" fmla="*/ 0 w 840"/>
                <a:gd name="T59" fmla="*/ 0 h 860"/>
                <a:gd name="T60" fmla="*/ 0 w 840"/>
                <a:gd name="T61" fmla="*/ 0 h 860"/>
                <a:gd name="T62" fmla="*/ 0 w 840"/>
                <a:gd name="T63" fmla="*/ 0 h 860"/>
                <a:gd name="T64" fmla="*/ 0 w 840"/>
                <a:gd name="T65" fmla="*/ 0 h 860"/>
                <a:gd name="T66" fmla="*/ 0 w 840"/>
                <a:gd name="T67" fmla="*/ 0 h 860"/>
                <a:gd name="T68" fmla="*/ 0 w 840"/>
                <a:gd name="T69" fmla="*/ 0 h 860"/>
                <a:gd name="T70" fmla="*/ 0 w 840"/>
                <a:gd name="T71" fmla="*/ 0 h 860"/>
                <a:gd name="T72" fmla="*/ 0 w 840"/>
                <a:gd name="T73" fmla="*/ 0 h 860"/>
                <a:gd name="T74" fmla="*/ 0 w 840"/>
                <a:gd name="T75" fmla="*/ 0 h 860"/>
                <a:gd name="T76" fmla="*/ 0 w 840"/>
                <a:gd name="T77" fmla="*/ 0 h 860"/>
                <a:gd name="T78" fmla="*/ 0 w 840"/>
                <a:gd name="T79" fmla="*/ 0 h 860"/>
                <a:gd name="T80" fmla="*/ 0 w 840"/>
                <a:gd name="T81" fmla="*/ 0 h 860"/>
                <a:gd name="T82" fmla="*/ 0 w 840"/>
                <a:gd name="T83" fmla="*/ 0 h 860"/>
                <a:gd name="T84" fmla="*/ 0 w 840"/>
                <a:gd name="T85" fmla="*/ 0 h 860"/>
                <a:gd name="T86" fmla="*/ 0 w 840"/>
                <a:gd name="T87" fmla="*/ 0 h 860"/>
                <a:gd name="T88" fmla="*/ 0 w 840"/>
                <a:gd name="T89" fmla="*/ 0 h 860"/>
                <a:gd name="T90" fmla="*/ 0 w 840"/>
                <a:gd name="T91" fmla="*/ 0 h 860"/>
                <a:gd name="T92" fmla="*/ 0 w 840"/>
                <a:gd name="T93" fmla="*/ 0 h 860"/>
                <a:gd name="T94" fmla="*/ 0 w 840"/>
                <a:gd name="T95" fmla="*/ 0 h 860"/>
                <a:gd name="T96" fmla="*/ 0 w 840"/>
                <a:gd name="T97" fmla="*/ 0 h 860"/>
                <a:gd name="T98" fmla="*/ 0 w 840"/>
                <a:gd name="T99" fmla="*/ 0 h 860"/>
                <a:gd name="T100" fmla="*/ 0 w 840"/>
                <a:gd name="T101" fmla="*/ 0 h 860"/>
                <a:gd name="T102" fmla="*/ 0 w 840"/>
                <a:gd name="T103" fmla="*/ 0 h 860"/>
                <a:gd name="T104" fmla="*/ 0 w 840"/>
                <a:gd name="T105" fmla="*/ 0 h 860"/>
                <a:gd name="T106" fmla="*/ 0 w 840"/>
                <a:gd name="T107" fmla="*/ 0 h 860"/>
                <a:gd name="T108" fmla="*/ 0 w 840"/>
                <a:gd name="T109" fmla="*/ 0 h 860"/>
                <a:gd name="T110" fmla="*/ 0 w 840"/>
                <a:gd name="T111" fmla="*/ 0 h 860"/>
                <a:gd name="T112" fmla="*/ 0 w 840"/>
                <a:gd name="T113" fmla="*/ 0 h 860"/>
                <a:gd name="T114" fmla="*/ 0 w 840"/>
                <a:gd name="T115" fmla="*/ 0 h 860"/>
                <a:gd name="T116" fmla="*/ 0 w 840"/>
                <a:gd name="T117" fmla="*/ 0 h 860"/>
                <a:gd name="T118" fmla="*/ 0 w 840"/>
                <a:gd name="T119" fmla="*/ 0 h 860"/>
                <a:gd name="T120" fmla="*/ 0 w 840"/>
                <a:gd name="T121" fmla="*/ 0 h 860"/>
                <a:gd name="T122" fmla="*/ 0 w 840"/>
                <a:gd name="T123" fmla="*/ 0 h 860"/>
                <a:gd name="T124" fmla="*/ 0 w 840"/>
                <a:gd name="T125" fmla="*/ 0 h 8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40"/>
                <a:gd name="T190" fmla="*/ 0 h 860"/>
                <a:gd name="T191" fmla="*/ 840 w 840"/>
                <a:gd name="T192" fmla="*/ 860 h 8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40" h="860">
                  <a:moveTo>
                    <a:pt x="630" y="47"/>
                  </a:moveTo>
                  <a:lnTo>
                    <a:pt x="606" y="37"/>
                  </a:lnTo>
                  <a:lnTo>
                    <a:pt x="583" y="27"/>
                  </a:lnTo>
                  <a:lnTo>
                    <a:pt x="560" y="19"/>
                  </a:lnTo>
                  <a:lnTo>
                    <a:pt x="534" y="12"/>
                  </a:lnTo>
                  <a:lnTo>
                    <a:pt x="509" y="7"/>
                  </a:lnTo>
                  <a:lnTo>
                    <a:pt x="484" y="3"/>
                  </a:lnTo>
                  <a:lnTo>
                    <a:pt x="457" y="0"/>
                  </a:lnTo>
                  <a:lnTo>
                    <a:pt x="431" y="0"/>
                  </a:lnTo>
                  <a:lnTo>
                    <a:pt x="409" y="0"/>
                  </a:lnTo>
                  <a:lnTo>
                    <a:pt x="387" y="2"/>
                  </a:lnTo>
                  <a:lnTo>
                    <a:pt x="365" y="4"/>
                  </a:lnTo>
                  <a:lnTo>
                    <a:pt x="344" y="8"/>
                  </a:lnTo>
                  <a:lnTo>
                    <a:pt x="323" y="13"/>
                  </a:lnTo>
                  <a:lnTo>
                    <a:pt x="302" y="19"/>
                  </a:lnTo>
                  <a:lnTo>
                    <a:pt x="282" y="25"/>
                  </a:lnTo>
                  <a:lnTo>
                    <a:pt x="263" y="33"/>
                  </a:lnTo>
                  <a:lnTo>
                    <a:pt x="244" y="42"/>
                  </a:lnTo>
                  <a:lnTo>
                    <a:pt x="226" y="51"/>
                  </a:lnTo>
                  <a:lnTo>
                    <a:pt x="207" y="61"/>
                  </a:lnTo>
                  <a:lnTo>
                    <a:pt x="190" y="72"/>
                  </a:lnTo>
                  <a:lnTo>
                    <a:pt x="173" y="85"/>
                  </a:lnTo>
                  <a:lnTo>
                    <a:pt x="157" y="98"/>
                  </a:lnTo>
                  <a:lnTo>
                    <a:pt x="141" y="111"/>
                  </a:lnTo>
                  <a:lnTo>
                    <a:pt x="126" y="125"/>
                  </a:lnTo>
                  <a:lnTo>
                    <a:pt x="112" y="140"/>
                  </a:lnTo>
                  <a:lnTo>
                    <a:pt x="98" y="155"/>
                  </a:lnTo>
                  <a:lnTo>
                    <a:pt x="86" y="172"/>
                  </a:lnTo>
                  <a:lnTo>
                    <a:pt x="74" y="189"/>
                  </a:lnTo>
                  <a:lnTo>
                    <a:pt x="63" y="206"/>
                  </a:lnTo>
                  <a:lnTo>
                    <a:pt x="52" y="224"/>
                  </a:lnTo>
                  <a:lnTo>
                    <a:pt x="42" y="244"/>
                  </a:lnTo>
                  <a:lnTo>
                    <a:pt x="34" y="262"/>
                  </a:lnTo>
                  <a:lnTo>
                    <a:pt x="26" y="282"/>
                  </a:lnTo>
                  <a:lnTo>
                    <a:pt x="19" y="301"/>
                  </a:lnTo>
                  <a:lnTo>
                    <a:pt x="14" y="322"/>
                  </a:lnTo>
                  <a:lnTo>
                    <a:pt x="9" y="343"/>
                  </a:lnTo>
                  <a:lnTo>
                    <a:pt x="5" y="364"/>
                  </a:lnTo>
                  <a:lnTo>
                    <a:pt x="2" y="385"/>
                  </a:lnTo>
                  <a:lnTo>
                    <a:pt x="1" y="408"/>
                  </a:lnTo>
                  <a:lnTo>
                    <a:pt x="0" y="430"/>
                  </a:lnTo>
                  <a:lnTo>
                    <a:pt x="1" y="452"/>
                  </a:lnTo>
                  <a:lnTo>
                    <a:pt x="2" y="473"/>
                  </a:lnTo>
                  <a:lnTo>
                    <a:pt x="5" y="496"/>
                  </a:lnTo>
                  <a:lnTo>
                    <a:pt x="9" y="517"/>
                  </a:lnTo>
                  <a:lnTo>
                    <a:pt x="14" y="537"/>
                  </a:lnTo>
                  <a:lnTo>
                    <a:pt x="19" y="557"/>
                  </a:lnTo>
                  <a:lnTo>
                    <a:pt x="26" y="578"/>
                  </a:lnTo>
                  <a:lnTo>
                    <a:pt x="34" y="598"/>
                  </a:lnTo>
                  <a:lnTo>
                    <a:pt x="42" y="616"/>
                  </a:lnTo>
                  <a:lnTo>
                    <a:pt x="52" y="635"/>
                  </a:lnTo>
                  <a:lnTo>
                    <a:pt x="63" y="653"/>
                  </a:lnTo>
                  <a:lnTo>
                    <a:pt x="74" y="671"/>
                  </a:lnTo>
                  <a:lnTo>
                    <a:pt x="86" y="688"/>
                  </a:lnTo>
                  <a:lnTo>
                    <a:pt x="98" y="704"/>
                  </a:lnTo>
                  <a:lnTo>
                    <a:pt x="112" y="719"/>
                  </a:lnTo>
                  <a:lnTo>
                    <a:pt x="126" y="734"/>
                  </a:lnTo>
                  <a:lnTo>
                    <a:pt x="141" y="749"/>
                  </a:lnTo>
                  <a:lnTo>
                    <a:pt x="157" y="762"/>
                  </a:lnTo>
                  <a:lnTo>
                    <a:pt x="173" y="775"/>
                  </a:lnTo>
                  <a:lnTo>
                    <a:pt x="190" y="787"/>
                  </a:lnTo>
                  <a:lnTo>
                    <a:pt x="207" y="798"/>
                  </a:lnTo>
                  <a:lnTo>
                    <a:pt x="226" y="808"/>
                  </a:lnTo>
                  <a:lnTo>
                    <a:pt x="244" y="817"/>
                  </a:lnTo>
                  <a:lnTo>
                    <a:pt x="263" y="827"/>
                  </a:lnTo>
                  <a:lnTo>
                    <a:pt x="282" y="835"/>
                  </a:lnTo>
                  <a:lnTo>
                    <a:pt x="302" y="841"/>
                  </a:lnTo>
                  <a:lnTo>
                    <a:pt x="323" y="847"/>
                  </a:lnTo>
                  <a:lnTo>
                    <a:pt x="344" y="852"/>
                  </a:lnTo>
                  <a:lnTo>
                    <a:pt x="365" y="855"/>
                  </a:lnTo>
                  <a:lnTo>
                    <a:pt x="387" y="858"/>
                  </a:lnTo>
                  <a:lnTo>
                    <a:pt x="409" y="860"/>
                  </a:lnTo>
                  <a:lnTo>
                    <a:pt x="431" y="860"/>
                  </a:lnTo>
                  <a:lnTo>
                    <a:pt x="448" y="860"/>
                  </a:lnTo>
                  <a:lnTo>
                    <a:pt x="466" y="859"/>
                  </a:lnTo>
                  <a:lnTo>
                    <a:pt x="484" y="857"/>
                  </a:lnTo>
                  <a:lnTo>
                    <a:pt x="501" y="855"/>
                  </a:lnTo>
                  <a:lnTo>
                    <a:pt x="517" y="852"/>
                  </a:lnTo>
                  <a:lnTo>
                    <a:pt x="534" y="848"/>
                  </a:lnTo>
                  <a:lnTo>
                    <a:pt x="551" y="844"/>
                  </a:lnTo>
                  <a:lnTo>
                    <a:pt x="567" y="839"/>
                  </a:lnTo>
                  <a:lnTo>
                    <a:pt x="583" y="833"/>
                  </a:lnTo>
                  <a:lnTo>
                    <a:pt x="598" y="827"/>
                  </a:lnTo>
                  <a:lnTo>
                    <a:pt x="613" y="819"/>
                  </a:lnTo>
                  <a:lnTo>
                    <a:pt x="628" y="812"/>
                  </a:lnTo>
                  <a:lnTo>
                    <a:pt x="644" y="804"/>
                  </a:lnTo>
                  <a:lnTo>
                    <a:pt x="658" y="796"/>
                  </a:lnTo>
                  <a:lnTo>
                    <a:pt x="671" y="787"/>
                  </a:lnTo>
                  <a:lnTo>
                    <a:pt x="685" y="777"/>
                  </a:lnTo>
                  <a:lnTo>
                    <a:pt x="698" y="767"/>
                  </a:lnTo>
                  <a:lnTo>
                    <a:pt x="711" y="757"/>
                  </a:lnTo>
                  <a:lnTo>
                    <a:pt x="724" y="746"/>
                  </a:lnTo>
                  <a:lnTo>
                    <a:pt x="735" y="734"/>
                  </a:lnTo>
                  <a:lnTo>
                    <a:pt x="747" y="722"/>
                  </a:lnTo>
                  <a:lnTo>
                    <a:pt x="758" y="710"/>
                  </a:lnTo>
                  <a:lnTo>
                    <a:pt x="768" y="697"/>
                  </a:lnTo>
                  <a:lnTo>
                    <a:pt x="778" y="684"/>
                  </a:lnTo>
                  <a:lnTo>
                    <a:pt x="787" y="671"/>
                  </a:lnTo>
                  <a:lnTo>
                    <a:pt x="797" y="657"/>
                  </a:lnTo>
                  <a:lnTo>
                    <a:pt x="806" y="642"/>
                  </a:lnTo>
                  <a:lnTo>
                    <a:pt x="813" y="628"/>
                  </a:lnTo>
                  <a:lnTo>
                    <a:pt x="821" y="613"/>
                  </a:lnTo>
                  <a:lnTo>
                    <a:pt x="828" y="598"/>
                  </a:lnTo>
                  <a:lnTo>
                    <a:pt x="834" y="582"/>
                  </a:lnTo>
                  <a:lnTo>
                    <a:pt x="839" y="566"/>
                  </a:lnTo>
                  <a:lnTo>
                    <a:pt x="840" y="557"/>
                  </a:lnTo>
                  <a:lnTo>
                    <a:pt x="838" y="521"/>
                  </a:lnTo>
                  <a:lnTo>
                    <a:pt x="837" y="484"/>
                  </a:lnTo>
                  <a:lnTo>
                    <a:pt x="832" y="449"/>
                  </a:lnTo>
                  <a:lnTo>
                    <a:pt x="826" y="416"/>
                  </a:lnTo>
                  <a:lnTo>
                    <a:pt x="818" y="381"/>
                  </a:lnTo>
                  <a:lnTo>
                    <a:pt x="809" y="348"/>
                  </a:lnTo>
                  <a:lnTo>
                    <a:pt x="799" y="314"/>
                  </a:lnTo>
                  <a:lnTo>
                    <a:pt x="786" y="282"/>
                  </a:lnTo>
                  <a:lnTo>
                    <a:pt x="772" y="252"/>
                  </a:lnTo>
                  <a:lnTo>
                    <a:pt x="757" y="221"/>
                  </a:lnTo>
                  <a:lnTo>
                    <a:pt x="740" y="191"/>
                  </a:lnTo>
                  <a:lnTo>
                    <a:pt x="724" y="164"/>
                  </a:lnTo>
                  <a:lnTo>
                    <a:pt x="703" y="135"/>
                  </a:lnTo>
                  <a:lnTo>
                    <a:pt x="683" y="108"/>
                  </a:lnTo>
                  <a:lnTo>
                    <a:pt x="663" y="84"/>
                  </a:lnTo>
                  <a:lnTo>
                    <a:pt x="640" y="57"/>
                  </a:lnTo>
                  <a:lnTo>
                    <a:pt x="630" y="47"/>
                  </a:lnTo>
                  <a:close/>
                  <a:moveTo>
                    <a:pt x="811" y="430"/>
                  </a:moveTo>
                  <a:lnTo>
                    <a:pt x="811" y="449"/>
                  </a:lnTo>
                  <a:lnTo>
                    <a:pt x="809" y="468"/>
                  </a:lnTo>
                  <a:lnTo>
                    <a:pt x="807" y="487"/>
                  </a:lnTo>
                  <a:lnTo>
                    <a:pt x="803" y="507"/>
                  </a:lnTo>
                  <a:lnTo>
                    <a:pt x="799" y="525"/>
                  </a:lnTo>
                  <a:lnTo>
                    <a:pt x="794" y="543"/>
                  </a:lnTo>
                  <a:lnTo>
                    <a:pt x="787" y="560"/>
                  </a:lnTo>
                  <a:lnTo>
                    <a:pt x="781" y="578"/>
                  </a:lnTo>
                  <a:lnTo>
                    <a:pt x="773" y="595"/>
                  </a:lnTo>
                  <a:lnTo>
                    <a:pt x="765" y="611"/>
                  </a:lnTo>
                  <a:lnTo>
                    <a:pt x="756" y="627"/>
                  </a:lnTo>
                  <a:lnTo>
                    <a:pt x="746" y="642"/>
                  </a:lnTo>
                  <a:lnTo>
                    <a:pt x="735" y="658"/>
                  </a:lnTo>
                  <a:lnTo>
                    <a:pt x="724" y="672"/>
                  </a:lnTo>
                  <a:lnTo>
                    <a:pt x="713" y="685"/>
                  </a:lnTo>
                  <a:lnTo>
                    <a:pt x="699" y="698"/>
                  </a:lnTo>
                  <a:lnTo>
                    <a:pt x="686" y="711"/>
                  </a:lnTo>
                  <a:lnTo>
                    <a:pt x="672" y="723"/>
                  </a:lnTo>
                  <a:lnTo>
                    <a:pt x="658" y="734"/>
                  </a:lnTo>
                  <a:lnTo>
                    <a:pt x="644" y="745"/>
                  </a:lnTo>
                  <a:lnTo>
                    <a:pt x="627" y="755"/>
                  </a:lnTo>
                  <a:lnTo>
                    <a:pt x="612" y="764"/>
                  </a:lnTo>
                  <a:lnTo>
                    <a:pt x="595" y="772"/>
                  </a:lnTo>
                  <a:lnTo>
                    <a:pt x="579" y="780"/>
                  </a:lnTo>
                  <a:lnTo>
                    <a:pt x="562" y="787"/>
                  </a:lnTo>
                  <a:lnTo>
                    <a:pt x="543" y="792"/>
                  </a:lnTo>
                  <a:lnTo>
                    <a:pt x="525" y="798"/>
                  </a:lnTo>
                  <a:lnTo>
                    <a:pt x="507" y="802"/>
                  </a:lnTo>
                  <a:lnTo>
                    <a:pt x="489" y="805"/>
                  </a:lnTo>
                  <a:lnTo>
                    <a:pt x="470" y="807"/>
                  </a:lnTo>
                  <a:lnTo>
                    <a:pt x="450" y="809"/>
                  </a:lnTo>
                  <a:lnTo>
                    <a:pt x="431" y="809"/>
                  </a:lnTo>
                  <a:lnTo>
                    <a:pt x="411" y="809"/>
                  </a:lnTo>
                  <a:lnTo>
                    <a:pt x="392" y="807"/>
                  </a:lnTo>
                  <a:lnTo>
                    <a:pt x="373" y="805"/>
                  </a:lnTo>
                  <a:lnTo>
                    <a:pt x="354" y="802"/>
                  </a:lnTo>
                  <a:lnTo>
                    <a:pt x="336" y="798"/>
                  </a:lnTo>
                  <a:lnTo>
                    <a:pt x="318" y="792"/>
                  </a:lnTo>
                  <a:lnTo>
                    <a:pt x="300" y="787"/>
                  </a:lnTo>
                  <a:lnTo>
                    <a:pt x="283" y="780"/>
                  </a:lnTo>
                  <a:lnTo>
                    <a:pt x="266" y="772"/>
                  </a:lnTo>
                  <a:lnTo>
                    <a:pt x="250" y="764"/>
                  </a:lnTo>
                  <a:lnTo>
                    <a:pt x="234" y="755"/>
                  </a:lnTo>
                  <a:lnTo>
                    <a:pt x="218" y="745"/>
                  </a:lnTo>
                  <a:lnTo>
                    <a:pt x="203" y="734"/>
                  </a:lnTo>
                  <a:lnTo>
                    <a:pt x="189" y="723"/>
                  </a:lnTo>
                  <a:lnTo>
                    <a:pt x="175" y="711"/>
                  </a:lnTo>
                  <a:lnTo>
                    <a:pt x="162" y="698"/>
                  </a:lnTo>
                  <a:lnTo>
                    <a:pt x="150" y="685"/>
                  </a:lnTo>
                  <a:lnTo>
                    <a:pt x="137" y="672"/>
                  </a:lnTo>
                  <a:lnTo>
                    <a:pt x="126" y="658"/>
                  </a:lnTo>
                  <a:lnTo>
                    <a:pt x="115" y="642"/>
                  </a:lnTo>
                  <a:lnTo>
                    <a:pt x="106" y="627"/>
                  </a:lnTo>
                  <a:lnTo>
                    <a:pt x="97" y="611"/>
                  </a:lnTo>
                  <a:lnTo>
                    <a:pt x="88" y="595"/>
                  </a:lnTo>
                  <a:lnTo>
                    <a:pt x="81" y="578"/>
                  </a:lnTo>
                  <a:lnTo>
                    <a:pt x="74" y="560"/>
                  </a:lnTo>
                  <a:lnTo>
                    <a:pt x="68" y="543"/>
                  </a:lnTo>
                  <a:lnTo>
                    <a:pt x="63" y="525"/>
                  </a:lnTo>
                  <a:lnTo>
                    <a:pt x="58" y="507"/>
                  </a:lnTo>
                  <a:lnTo>
                    <a:pt x="55" y="487"/>
                  </a:lnTo>
                  <a:lnTo>
                    <a:pt x="52" y="468"/>
                  </a:lnTo>
                  <a:lnTo>
                    <a:pt x="51" y="449"/>
                  </a:lnTo>
                  <a:lnTo>
                    <a:pt x="50" y="430"/>
                  </a:lnTo>
                  <a:lnTo>
                    <a:pt x="51" y="411"/>
                  </a:lnTo>
                  <a:lnTo>
                    <a:pt x="52" y="391"/>
                  </a:lnTo>
                  <a:lnTo>
                    <a:pt x="55" y="372"/>
                  </a:lnTo>
                  <a:lnTo>
                    <a:pt x="58" y="353"/>
                  </a:lnTo>
                  <a:lnTo>
                    <a:pt x="63" y="335"/>
                  </a:lnTo>
                  <a:lnTo>
                    <a:pt x="68" y="316"/>
                  </a:lnTo>
                  <a:lnTo>
                    <a:pt x="74" y="299"/>
                  </a:lnTo>
                  <a:lnTo>
                    <a:pt x="81" y="282"/>
                  </a:lnTo>
                  <a:lnTo>
                    <a:pt x="88" y="265"/>
                  </a:lnTo>
                  <a:lnTo>
                    <a:pt x="97" y="249"/>
                  </a:lnTo>
                  <a:lnTo>
                    <a:pt x="106" y="232"/>
                  </a:lnTo>
                  <a:lnTo>
                    <a:pt x="115" y="217"/>
                  </a:lnTo>
                  <a:lnTo>
                    <a:pt x="126" y="202"/>
                  </a:lnTo>
                  <a:lnTo>
                    <a:pt x="137" y="188"/>
                  </a:lnTo>
                  <a:lnTo>
                    <a:pt x="150" y="175"/>
                  </a:lnTo>
                  <a:lnTo>
                    <a:pt x="162" y="162"/>
                  </a:lnTo>
                  <a:lnTo>
                    <a:pt x="175" y="148"/>
                  </a:lnTo>
                  <a:lnTo>
                    <a:pt x="189" y="136"/>
                  </a:lnTo>
                  <a:lnTo>
                    <a:pt x="203" y="125"/>
                  </a:lnTo>
                  <a:lnTo>
                    <a:pt x="218" y="115"/>
                  </a:lnTo>
                  <a:lnTo>
                    <a:pt x="234" y="105"/>
                  </a:lnTo>
                  <a:lnTo>
                    <a:pt x="250" y="96"/>
                  </a:lnTo>
                  <a:lnTo>
                    <a:pt x="266" y="88"/>
                  </a:lnTo>
                  <a:lnTo>
                    <a:pt x="283" y="80"/>
                  </a:lnTo>
                  <a:lnTo>
                    <a:pt x="300" y="72"/>
                  </a:lnTo>
                  <a:lnTo>
                    <a:pt x="318" y="66"/>
                  </a:lnTo>
                  <a:lnTo>
                    <a:pt x="336" y="61"/>
                  </a:lnTo>
                  <a:lnTo>
                    <a:pt x="354" y="57"/>
                  </a:lnTo>
                  <a:lnTo>
                    <a:pt x="373" y="54"/>
                  </a:lnTo>
                  <a:lnTo>
                    <a:pt x="392" y="52"/>
                  </a:lnTo>
                  <a:lnTo>
                    <a:pt x="411" y="50"/>
                  </a:lnTo>
                  <a:lnTo>
                    <a:pt x="431" y="50"/>
                  </a:lnTo>
                  <a:lnTo>
                    <a:pt x="450" y="50"/>
                  </a:lnTo>
                  <a:lnTo>
                    <a:pt x="470" y="52"/>
                  </a:lnTo>
                  <a:lnTo>
                    <a:pt x="489" y="54"/>
                  </a:lnTo>
                  <a:lnTo>
                    <a:pt x="507" y="57"/>
                  </a:lnTo>
                  <a:lnTo>
                    <a:pt x="525" y="61"/>
                  </a:lnTo>
                  <a:lnTo>
                    <a:pt x="543" y="66"/>
                  </a:lnTo>
                  <a:lnTo>
                    <a:pt x="562" y="72"/>
                  </a:lnTo>
                  <a:lnTo>
                    <a:pt x="579" y="80"/>
                  </a:lnTo>
                  <a:lnTo>
                    <a:pt x="595" y="88"/>
                  </a:lnTo>
                  <a:lnTo>
                    <a:pt x="612" y="96"/>
                  </a:lnTo>
                  <a:lnTo>
                    <a:pt x="627" y="105"/>
                  </a:lnTo>
                  <a:lnTo>
                    <a:pt x="644" y="115"/>
                  </a:lnTo>
                  <a:lnTo>
                    <a:pt x="658" y="125"/>
                  </a:lnTo>
                  <a:lnTo>
                    <a:pt x="672" y="136"/>
                  </a:lnTo>
                  <a:lnTo>
                    <a:pt x="686" y="148"/>
                  </a:lnTo>
                  <a:lnTo>
                    <a:pt x="699" y="162"/>
                  </a:lnTo>
                  <a:lnTo>
                    <a:pt x="713" y="175"/>
                  </a:lnTo>
                  <a:lnTo>
                    <a:pt x="724" y="188"/>
                  </a:lnTo>
                  <a:lnTo>
                    <a:pt x="735" y="202"/>
                  </a:lnTo>
                  <a:lnTo>
                    <a:pt x="746" y="217"/>
                  </a:lnTo>
                  <a:lnTo>
                    <a:pt x="756" y="232"/>
                  </a:lnTo>
                  <a:lnTo>
                    <a:pt x="765" y="249"/>
                  </a:lnTo>
                  <a:lnTo>
                    <a:pt x="773" y="265"/>
                  </a:lnTo>
                  <a:lnTo>
                    <a:pt x="781" y="282"/>
                  </a:lnTo>
                  <a:lnTo>
                    <a:pt x="787" y="299"/>
                  </a:lnTo>
                  <a:lnTo>
                    <a:pt x="794" y="316"/>
                  </a:lnTo>
                  <a:lnTo>
                    <a:pt x="799" y="335"/>
                  </a:lnTo>
                  <a:lnTo>
                    <a:pt x="803" y="353"/>
                  </a:lnTo>
                  <a:lnTo>
                    <a:pt x="807" y="372"/>
                  </a:lnTo>
                  <a:lnTo>
                    <a:pt x="809" y="391"/>
                  </a:lnTo>
                  <a:lnTo>
                    <a:pt x="811" y="411"/>
                  </a:lnTo>
                  <a:lnTo>
                    <a:pt x="811" y="430"/>
                  </a:lnTo>
                  <a:close/>
                </a:path>
              </a:pathLst>
            </a:custGeom>
            <a:solidFill>
              <a:srgbClr val="AC3E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1" name="Freeform 1408"/>
            <p:cNvSpPr>
              <a:spLocks noEditPoints="1"/>
            </p:cNvSpPr>
            <p:nvPr/>
          </p:nvSpPr>
          <p:spPr bwMode="auto">
            <a:xfrm>
              <a:off x="4447" y="3649"/>
              <a:ext cx="270" cy="270"/>
            </a:xfrm>
            <a:custGeom>
              <a:avLst/>
              <a:gdLst>
                <a:gd name="T0" fmla="*/ 0 w 809"/>
                <a:gd name="T1" fmla="*/ 0 h 810"/>
                <a:gd name="T2" fmla="*/ 0 w 809"/>
                <a:gd name="T3" fmla="*/ 0 h 810"/>
                <a:gd name="T4" fmla="*/ 0 w 809"/>
                <a:gd name="T5" fmla="*/ 0 h 810"/>
                <a:gd name="T6" fmla="*/ 0 w 809"/>
                <a:gd name="T7" fmla="*/ 0 h 810"/>
                <a:gd name="T8" fmla="*/ 0 w 809"/>
                <a:gd name="T9" fmla="*/ 0 h 810"/>
                <a:gd name="T10" fmla="*/ 0 w 809"/>
                <a:gd name="T11" fmla="*/ 0 h 810"/>
                <a:gd name="T12" fmla="*/ 0 w 809"/>
                <a:gd name="T13" fmla="*/ 0 h 810"/>
                <a:gd name="T14" fmla="*/ 0 w 809"/>
                <a:gd name="T15" fmla="*/ 0 h 810"/>
                <a:gd name="T16" fmla="*/ 0 w 809"/>
                <a:gd name="T17" fmla="*/ 0 h 810"/>
                <a:gd name="T18" fmla="*/ 0 w 809"/>
                <a:gd name="T19" fmla="*/ 0 h 810"/>
                <a:gd name="T20" fmla="*/ 0 w 809"/>
                <a:gd name="T21" fmla="*/ 0 h 810"/>
                <a:gd name="T22" fmla="*/ 0 w 809"/>
                <a:gd name="T23" fmla="*/ 0 h 810"/>
                <a:gd name="T24" fmla="*/ 0 w 809"/>
                <a:gd name="T25" fmla="*/ 0 h 810"/>
                <a:gd name="T26" fmla="*/ 0 w 809"/>
                <a:gd name="T27" fmla="*/ 0 h 810"/>
                <a:gd name="T28" fmla="*/ 0 w 809"/>
                <a:gd name="T29" fmla="*/ 0 h 810"/>
                <a:gd name="T30" fmla="*/ 0 w 809"/>
                <a:gd name="T31" fmla="*/ 0 h 810"/>
                <a:gd name="T32" fmla="*/ 0 w 809"/>
                <a:gd name="T33" fmla="*/ 0 h 810"/>
                <a:gd name="T34" fmla="*/ 0 w 809"/>
                <a:gd name="T35" fmla="*/ 0 h 810"/>
                <a:gd name="T36" fmla="*/ 0 w 809"/>
                <a:gd name="T37" fmla="*/ 0 h 810"/>
                <a:gd name="T38" fmla="*/ 0 w 809"/>
                <a:gd name="T39" fmla="*/ 0 h 810"/>
                <a:gd name="T40" fmla="*/ 0 w 809"/>
                <a:gd name="T41" fmla="*/ 0 h 810"/>
                <a:gd name="T42" fmla="*/ 0 w 809"/>
                <a:gd name="T43" fmla="*/ 0 h 810"/>
                <a:gd name="T44" fmla="*/ 0 w 809"/>
                <a:gd name="T45" fmla="*/ 0 h 810"/>
                <a:gd name="T46" fmla="*/ 0 w 809"/>
                <a:gd name="T47" fmla="*/ 0 h 810"/>
                <a:gd name="T48" fmla="*/ 0 w 809"/>
                <a:gd name="T49" fmla="*/ 0 h 810"/>
                <a:gd name="T50" fmla="*/ 0 w 809"/>
                <a:gd name="T51" fmla="*/ 0 h 810"/>
                <a:gd name="T52" fmla="*/ 0 w 809"/>
                <a:gd name="T53" fmla="*/ 0 h 810"/>
                <a:gd name="T54" fmla="*/ 0 w 809"/>
                <a:gd name="T55" fmla="*/ 0 h 810"/>
                <a:gd name="T56" fmla="*/ 0 w 809"/>
                <a:gd name="T57" fmla="*/ 0 h 810"/>
                <a:gd name="T58" fmla="*/ 0 w 809"/>
                <a:gd name="T59" fmla="*/ 0 h 810"/>
                <a:gd name="T60" fmla="*/ 0 w 809"/>
                <a:gd name="T61" fmla="*/ 0 h 810"/>
                <a:gd name="T62" fmla="*/ 0 w 809"/>
                <a:gd name="T63" fmla="*/ 0 h 810"/>
                <a:gd name="T64" fmla="*/ 0 w 809"/>
                <a:gd name="T65" fmla="*/ 0 h 810"/>
                <a:gd name="T66" fmla="*/ 0 w 809"/>
                <a:gd name="T67" fmla="*/ 0 h 810"/>
                <a:gd name="T68" fmla="*/ 0 w 809"/>
                <a:gd name="T69" fmla="*/ 0 h 810"/>
                <a:gd name="T70" fmla="*/ 0 w 809"/>
                <a:gd name="T71" fmla="*/ 0 h 810"/>
                <a:gd name="T72" fmla="*/ 0 w 809"/>
                <a:gd name="T73" fmla="*/ 0 h 810"/>
                <a:gd name="T74" fmla="*/ 0 w 809"/>
                <a:gd name="T75" fmla="*/ 0 h 810"/>
                <a:gd name="T76" fmla="*/ 0 w 809"/>
                <a:gd name="T77" fmla="*/ 0 h 810"/>
                <a:gd name="T78" fmla="*/ 0 w 809"/>
                <a:gd name="T79" fmla="*/ 0 h 810"/>
                <a:gd name="T80" fmla="*/ 0 w 809"/>
                <a:gd name="T81" fmla="*/ 0 h 810"/>
                <a:gd name="T82" fmla="*/ 0 w 809"/>
                <a:gd name="T83" fmla="*/ 0 h 810"/>
                <a:gd name="T84" fmla="*/ 0 w 809"/>
                <a:gd name="T85" fmla="*/ 0 h 810"/>
                <a:gd name="T86" fmla="*/ 0 w 809"/>
                <a:gd name="T87" fmla="*/ 0 h 810"/>
                <a:gd name="T88" fmla="*/ 0 w 809"/>
                <a:gd name="T89" fmla="*/ 0 h 810"/>
                <a:gd name="T90" fmla="*/ 0 w 809"/>
                <a:gd name="T91" fmla="*/ 0 h 810"/>
                <a:gd name="T92" fmla="*/ 0 w 809"/>
                <a:gd name="T93" fmla="*/ 0 h 810"/>
                <a:gd name="T94" fmla="*/ 0 w 809"/>
                <a:gd name="T95" fmla="*/ 0 h 810"/>
                <a:gd name="T96" fmla="*/ 0 w 809"/>
                <a:gd name="T97" fmla="*/ 0 h 810"/>
                <a:gd name="T98" fmla="*/ 0 w 809"/>
                <a:gd name="T99" fmla="*/ 0 h 810"/>
                <a:gd name="T100" fmla="*/ 0 w 809"/>
                <a:gd name="T101" fmla="*/ 0 h 810"/>
                <a:gd name="T102" fmla="*/ 0 w 809"/>
                <a:gd name="T103" fmla="*/ 0 h 810"/>
                <a:gd name="T104" fmla="*/ 0 w 809"/>
                <a:gd name="T105" fmla="*/ 0 h 810"/>
                <a:gd name="T106" fmla="*/ 0 w 809"/>
                <a:gd name="T107" fmla="*/ 0 h 810"/>
                <a:gd name="T108" fmla="*/ 0 w 809"/>
                <a:gd name="T109" fmla="*/ 0 h 810"/>
                <a:gd name="T110" fmla="*/ 0 w 809"/>
                <a:gd name="T111" fmla="*/ 0 h 810"/>
                <a:gd name="T112" fmla="*/ 0 w 809"/>
                <a:gd name="T113" fmla="*/ 0 h 810"/>
                <a:gd name="T114" fmla="*/ 0 w 809"/>
                <a:gd name="T115" fmla="*/ 0 h 810"/>
                <a:gd name="T116" fmla="*/ 0 w 809"/>
                <a:gd name="T117" fmla="*/ 0 h 810"/>
                <a:gd name="T118" fmla="*/ 0 w 809"/>
                <a:gd name="T119" fmla="*/ 0 h 810"/>
                <a:gd name="T120" fmla="*/ 0 w 809"/>
                <a:gd name="T121" fmla="*/ 0 h 810"/>
                <a:gd name="T122" fmla="*/ 0 w 809"/>
                <a:gd name="T123" fmla="*/ 0 h 810"/>
                <a:gd name="T124" fmla="*/ 0 w 809"/>
                <a:gd name="T125" fmla="*/ 0 h 81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9"/>
                <a:gd name="T190" fmla="*/ 0 h 810"/>
                <a:gd name="T191" fmla="*/ 809 w 809"/>
                <a:gd name="T192" fmla="*/ 810 h 81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9" h="810">
                  <a:moveTo>
                    <a:pt x="668" y="96"/>
                  </a:moveTo>
                  <a:lnTo>
                    <a:pt x="654" y="85"/>
                  </a:lnTo>
                  <a:lnTo>
                    <a:pt x="641" y="75"/>
                  </a:lnTo>
                  <a:lnTo>
                    <a:pt x="626" y="65"/>
                  </a:lnTo>
                  <a:lnTo>
                    <a:pt x="612" y="56"/>
                  </a:lnTo>
                  <a:lnTo>
                    <a:pt x="596" y="46"/>
                  </a:lnTo>
                  <a:lnTo>
                    <a:pt x="580" y="39"/>
                  </a:lnTo>
                  <a:lnTo>
                    <a:pt x="564" y="31"/>
                  </a:lnTo>
                  <a:lnTo>
                    <a:pt x="548" y="25"/>
                  </a:lnTo>
                  <a:lnTo>
                    <a:pt x="532" y="19"/>
                  </a:lnTo>
                  <a:lnTo>
                    <a:pt x="514" y="14"/>
                  </a:lnTo>
                  <a:lnTo>
                    <a:pt x="496" y="10"/>
                  </a:lnTo>
                  <a:lnTo>
                    <a:pt x="479" y="6"/>
                  </a:lnTo>
                  <a:lnTo>
                    <a:pt x="461" y="3"/>
                  </a:lnTo>
                  <a:lnTo>
                    <a:pt x="443" y="1"/>
                  </a:lnTo>
                  <a:lnTo>
                    <a:pt x="424" y="0"/>
                  </a:lnTo>
                  <a:lnTo>
                    <a:pt x="406" y="0"/>
                  </a:lnTo>
                  <a:lnTo>
                    <a:pt x="385" y="0"/>
                  </a:lnTo>
                  <a:lnTo>
                    <a:pt x="365" y="2"/>
                  </a:lnTo>
                  <a:lnTo>
                    <a:pt x="344" y="4"/>
                  </a:lnTo>
                  <a:lnTo>
                    <a:pt x="324" y="8"/>
                  </a:lnTo>
                  <a:lnTo>
                    <a:pt x="305" y="12"/>
                  </a:lnTo>
                  <a:lnTo>
                    <a:pt x="286" y="18"/>
                  </a:lnTo>
                  <a:lnTo>
                    <a:pt x="266" y="24"/>
                  </a:lnTo>
                  <a:lnTo>
                    <a:pt x="248" y="31"/>
                  </a:lnTo>
                  <a:lnTo>
                    <a:pt x="230" y="39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3" y="80"/>
                  </a:lnTo>
                  <a:lnTo>
                    <a:pt x="148" y="92"/>
                  </a:lnTo>
                  <a:lnTo>
                    <a:pt x="133" y="105"/>
                  </a:lnTo>
                  <a:lnTo>
                    <a:pt x="120" y="118"/>
                  </a:lnTo>
                  <a:lnTo>
                    <a:pt x="105" y="132"/>
                  </a:lnTo>
                  <a:lnTo>
                    <a:pt x="93" y="147"/>
                  </a:lnTo>
                  <a:lnTo>
                    <a:pt x="81" y="162"/>
                  </a:lnTo>
                  <a:lnTo>
                    <a:pt x="70" y="178"/>
                  </a:lnTo>
                  <a:lnTo>
                    <a:pt x="59" y="194"/>
                  </a:lnTo>
                  <a:lnTo>
                    <a:pt x="50" y="211"/>
                  </a:lnTo>
                  <a:lnTo>
                    <a:pt x="41" y="229"/>
                  </a:lnTo>
                  <a:lnTo>
                    <a:pt x="32" y="247"/>
                  </a:lnTo>
                  <a:lnTo>
                    <a:pt x="25" y="265"/>
                  </a:lnTo>
                  <a:lnTo>
                    <a:pt x="18" y="284"/>
                  </a:lnTo>
                  <a:lnTo>
                    <a:pt x="13" y="304"/>
                  </a:lnTo>
                  <a:lnTo>
                    <a:pt x="8" y="323"/>
                  </a:lnTo>
                  <a:lnTo>
                    <a:pt x="5" y="343"/>
                  </a:lnTo>
                  <a:lnTo>
                    <a:pt x="2" y="363"/>
                  </a:lnTo>
                  <a:lnTo>
                    <a:pt x="1" y="384"/>
                  </a:lnTo>
                  <a:lnTo>
                    <a:pt x="0" y="405"/>
                  </a:lnTo>
                  <a:lnTo>
                    <a:pt x="1" y="426"/>
                  </a:lnTo>
                  <a:lnTo>
                    <a:pt x="2" y="446"/>
                  </a:lnTo>
                  <a:lnTo>
                    <a:pt x="5" y="467"/>
                  </a:lnTo>
                  <a:lnTo>
                    <a:pt x="8" y="487"/>
                  </a:lnTo>
                  <a:lnTo>
                    <a:pt x="13" y="506"/>
                  </a:lnTo>
                  <a:lnTo>
                    <a:pt x="18" y="525"/>
                  </a:lnTo>
                  <a:lnTo>
                    <a:pt x="25" y="544"/>
                  </a:lnTo>
                  <a:lnTo>
                    <a:pt x="32" y="563"/>
                  </a:lnTo>
                  <a:lnTo>
                    <a:pt x="41" y="581"/>
                  </a:lnTo>
                  <a:lnTo>
                    <a:pt x="50" y="598"/>
                  </a:lnTo>
                  <a:lnTo>
                    <a:pt x="59" y="615"/>
                  </a:lnTo>
                  <a:lnTo>
                    <a:pt x="70" y="632"/>
                  </a:lnTo>
                  <a:lnTo>
                    <a:pt x="81" y="648"/>
                  </a:lnTo>
                  <a:lnTo>
                    <a:pt x="93" y="663"/>
                  </a:lnTo>
                  <a:lnTo>
                    <a:pt x="105" y="677"/>
                  </a:lnTo>
                  <a:lnTo>
                    <a:pt x="120" y="691"/>
                  </a:lnTo>
                  <a:lnTo>
                    <a:pt x="133" y="704"/>
                  </a:lnTo>
                  <a:lnTo>
                    <a:pt x="148" y="718"/>
                  </a:lnTo>
                  <a:lnTo>
                    <a:pt x="163" y="730"/>
                  </a:lnTo>
                  <a:lnTo>
                    <a:pt x="179" y="741"/>
                  </a:lnTo>
                  <a:lnTo>
                    <a:pt x="195" y="751"/>
                  </a:lnTo>
                  <a:lnTo>
                    <a:pt x="213" y="761"/>
                  </a:lnTo>
                  <a:lnTo>
                    <a:pt x="230" y="770"/>
                  </a:lnTo>
                  <a:lnTo>
                    <a:pt x="248" y="778"/>
                  </a:lnTo>
                  <a:lnTo>
                    <a:pt x="266" y="785"/>
                  </a:lnTo>
                  <a:lnTo>
                    <a:pt x="286" y="791"/>
                  </a:lnTo>
                  <a:lnTo>
                    <a:pt x="305" y="798"/>
                  </a:lnTo>
                  <a:lnTo>
                    <a:pt x="324" y="802"/>
                  </a:lnTo>
                  <a:lnTo>
                    <a:pt x="344" y="806"/>
                  </a:lnTo>
                  <a:lnTo>
                    <a:pt x="365" y="808"/>
                  </a:lnTo>
                  <a:lnTo>
                    <a:pt x="385" y="810"/>
                  </a:lnTo>
                  <a:lnTo>
                    <a:pt x="406" y="810"/>
                  </a:lnTo>
                  <a:lnTo>
                    <a:pt x="425" y="810"/>
                  </a:lnTo>
                  <a:lnTo>
                    <a:pt x="445" y="809"/>
                  </a:lnTo>
                  <a:lnTo>
                    <a:pt x="464" y="806"/>
                  </a:lnTo>
                  <a:lnTo>
                    <a:pt x="483" y="803"/>
                  </a:lnTo>
                  <a:lnTo>
                    <a:pt x="501" y="799"/>
                  </a:lnTo>
                  <a:lnTo>
                    <a:pt x="519" y="793"/>
                  </a:lnTo>
                  <a:lnTo>
                    <a:pt x="538" y="788"/>
                  </a:lnTo>
                  <a:lnTo>
                    <a:pt x="555" y="781"/>
                  </a:lnTo>
                  <a:lnTo>
                    <a:pt x="572" y="774"/>
                  </a:lnTo>
                  <a:lnTo>
                    <a:pt x="589" y="766"/>
                  </a:lnTo>
                  <a:lnTo>
                    <a:pt x="606" y="757"/>
                  </a:lnTo>
                  <a:lnTo>
                    <a:pt x="622" y="748"/>
                  </a:lnTo>
                  <a:lnTo>
                    <a:pt x="637" y="738"/>
                  </a:lnTo>
                  <a:lnTo>
                    <a:pt x="652" y="727"/>
                  </a:lnTo>
                  <a:lnTo>
                    <a:pt x="666" y="716"/>
                  </a:lnTo>
                  <a:lnTo>
                    <a:pt x="679" y="703"/>
                  </a:lnTo>
                  <a:lnTo>
                    <a:pt x="693" y="690"/>
                  </a:lnTo>
                  <a:lnTo>
                    <a:pt x="706" y="677"/>
                  </a:lnTo>
                  <a:lnTo>
                    <a:pt x="718" y="664"/>
                  </a:lnTo>
                  <a:lnTo>
                    <a:pt x="729" y="649"/>
                  </a:lnTo>
                  <a:lnTo>
                    <a:pt x="740" y="635"/>
                  </a:lnTo>
                  <a:lnTo>
                    <a:pt x="750" y="618"/>
                  </a:lnTo>
                  <a:lnTo>
                    <a:pt x="759" y="603"/>
                  </a:lnTo>
                  <a:lnTo>
                    <a:pt x="769" y="587"/>
                  </a:lnTo>
                  <a:lnTo>
                    <a:pt x="776" y="570"/>
                  </a:lnTo>
                  <a:lnTo>
                    <a:pt x="784" y="553"/>
                  </a:lnTo>
                  <a:lnTo>
                    <a:pt x="790" y="535"/>
                  </a:lnTo>
                  <a:lnTo>
                    <a:pt x="795" y="517"/>
                  </a:lnTo>
                  <a:lnTo>
                    <a:pt x="800" y="499"/>
                  </a:lnTo>
                  <a:lnTo>
                    <a:pt x="804" y="480"/>
                  </a:lnTo>
                  <a:lnTo>
                    <a:pt x="807" y="461"/>
                  </a:lnTo>
                  <a:lnTo>
                    <a:pt x="809" y="442"/>
                  </a:lnTo>
                  <a:lnTo>
                    <a:pt x="807" y="424"/>
                  </a:lnTo>
                  <a:lnTo>
                    <a:pt x="801" y="391"/>
                  </a:lnTo>
                  <a:lnTo>
                    <a:pt x="793" y="356"/>
                  </a:lnTo>
                  <a:lnTo>
                    <a:pt x="784" y="323"/>
                  </a:lnTo>
                  <a:lnTo>
                    <a:pt x="774" y="289"/>
                  </a:lnTo>
                  <a:lnTo>
                    <a:pt x="761" y="257"/>
                  </a:lnTo>
                  <a:lnTo>
                    <a:pt x="747" y="227"/>
                  </a:lnTo>
                  <a:lnTo>
                    <a:pt x="732" y="196"/>
                  </a:lnTo>
                  <a:lnTo>
                    <a:pt x="715" y="166"/>
                  </a:lnTo>
                  <a:lnTo>
                    <a:pt x="699" y="139"/>
                  </a:lnTo>
                  <a:lnTo>
                    <a:pt x="678" y="110"/>
                  </a:lnTo>
                  <a:lnTo>
                    <a:pt x="668" y="96"/>
                  </a:lnTo>
                  <a:close/>
                  <a:moveTo>
                    <a:pt x="760" y="405"/>
                  </a:moveTo>
                  <a:lnTo>
                    <a:pt x="760" y="423"/>
                  </a:lnTo>
                  <a:lnTo>
                    <a:pt x="758" y="441"/>
                  </a:lnTo>
                  <a:lnTo>
                    <a:pt x="756" y="458"/>
                  </a:lnTo>
                  <a:lnTo>
                    <a:pt x="753" y="477"/>
                  </a:lnTo>
                  <a:lnTo>
                    <a:pt x="749" y="494"/>
                  </a:lnTo>
                  <a:lnTo>
                    <a:pt x="744" y="510"/>
                  </a:lnTo>
                  <a:lnTo>
                    <a:pt x="739" y="526"/>
                  </a:lnTo>
                  <a:lnTo>
                    <a:pt x="732" y="542"/>
                  </a:lnTo>
                  <a:lnTo>
                    <a:pt x="725" y="559"/>
                  </a:lnTo>
                  <a:lnTo>
                    <a:pt x="718" y="574"/>
                  </a:lnTo>
                  <a:lnTo>
                    <a:pt x="709" y="589"/>
                  </a:lnTo>
                  <a:lnTo>
                    <a:pt x="700" y="603"/>
                  </a:lnTo>
                  <a:lnTo>
                    <a:pt x="690" y="617"/>
                  </a:lnTo>
                  <a:lnTo>
                    <a:pt x="679" y="631"/>
                  </a:lnTo>
                  <a:lnTo>
                    <a:pt x="668" y="644"/>
                  </a:lnTo>
                  <a:lnTo>
                    <a:pt x="656" y="656"/>
                  </a:lnTo>
                  <a:lnTo>
                    <a:pt x="644" y="667"/>
                  </a:lnTo>
                  <a:lnTo>
                    <a:pt x="632" y="678"/>
                  </a:lnTo>
                  <a:lnTo>
                    <a:pt x="618" y="689"/>
                  </a:lnTo>
                  <a:lnTo>
                    <a:pt x="605" y="698"/>
                  </a:lnTo>
                  <a:lnTo>
                    <a:pt x="589" y="708"/>
                  </a:lnTo>
                  <a:lnTo>
                    <a:pt x="575" y="717"/>
                  </a:lnTo>
                  <a:lnTo>
                    <a:pt x="560" y="725"/>
                  </a:lnTo>
                  <a:lnTo>
                    <a:pt x="544" y="732"/>
                  </a:lnTo>
                  <a:lnTo>
                    <a:pt x="528" y="738"/>
                  </a:lnTo>
                  <a:lnTo>
                    <a:pt x="511" y="744"/>
                  </a:lnTo>
                  <a:lnTo>
                    <a:pt x="494" y="748"/>
                  </a:lnTo>
                  <a:lnTo>
                    <a:pt x="477" y="752"/>
                  </a:lnTo>
                  <a:lnTo>
                    <a:pt x="460" y="755"/>
                  </a:lnTo>
                  <a:lnTo>
                    <a:pt x="443" y="758"/>
                  </a:lnTo>
                  <a:lnTo>
                    <a:pt x="424" y="759"/>
                  </a:lnTo>
                  <a:lnTo>
                    <a:pt x="406" y="759"/>
                  </a:lnTo>
                  <a:lnTo>
                    <a:pt x="388" y="759"/>
                  </a:lnTo>
                  <a:lnTo>
                    <a:pt x="370" y="758"/>
                  </a:lnTo>
                  <a:lnTo>
                    <a:pt x="351" y="755"/>
                  </a:lnTo>
                  <a:lnTo>
                    <a:pt x="334" y="752"/>
                  </a:lnTo>
                  <a:lnTo>
                    <a:pt x="317" y="748"/>
                  </a:lnTo>
                  <a:lnTo>
                    <a:pt x="301" y="744"/>
                  </a:lnTo>
                  <a:lnTo>
                    <a:pt x="284" y="738"/>
                  </a:lnTo>
                  <a:lnTo>
                    <a:pt x="267" y="732"/>
                  </a:lnTo>
                  <a:lnTo>
                    <a:pt x="252" y="725"/>
                  </a:lnTo>
                  <a:lnTo>
                    <a:pt x="237" y="717"/>
                  </a:lnTo>
                  <a:lnTo>
                    <a:pt x="222" y="708"/>
                  </a:lnTo>
                  <a:lnTo>
                    <a:pt x="208" y="698"/>
                  </a:lnTo>
                  <a:lnTo>
                    <a:pt x="193" y="689"/>
                  </a:lnTo>
                  <a:lnTo>
                    <a:pt x="180" y="678"/>
                  </a:lnTo>
                  <a:lnTo>
                    <a:pt x="167" y="667"/>
                  </a:lnTo>
                  <a:lnTo>
                    <a:pt x="155" y="656"/>
                  </a:lnTo>
                  <a:lnTo>
                    <a:pt x="143" y="644"/>
                  </a:lnTo>
                  <a:lnTo>
                    <a:pt x="132" y="631"/>
                  </a:lnTo>
                  <a:lnTo>
                    <a:pt x="122" y="617"/>
                  </a:lnTo>
                  <a:lnTo>
                    <a:pt x="111" y="603"/>
                  </a:lnTo>
                  <a:lnTo>
                    <a:pt x="102" y="589"/>
                  </a:lnTo>
                  <a:lnTo>
                    <a:pt x="94" y="574"/>
                  </a:lnTo>
                  <a:lnTo>
                    <a:pt x="86" y="559"/>
                  </a:lnTo>
                  <a:lnTo>
                    <a:pt x="79" y="542"/>
                  </a:lnTo>
                  <a:lnTo>
                    <a:pt x="73" y="526"/>
                  </a:lnTo>
                  <a:lnTo>
                    <a:pt x="67" y="510"/>
                  </a:lnTo>
                  <a:lnTo>
                    <a:pt x="62" y="494"/>
                  </a:lnTo>
                  <a:lnTo>
                    <a:pt x="58" y="477"/>
                  </a:lnTo>
                  <a:lnTo>
                    <a:pt x="55" y="458"/>
                  </a:lnTo>
                  <a:lnTo>
                    <a:pt x="53" y="441"/>
                  </a:lnTo>
                  <a:lnTo>
                    <a:pt x="52" y="423"/>
                  </a:lnTo>
                  <a:lnTo>
                    <a:pt x="51" y="405"/>
                  </a:lnTo>
                  <a:lnTo>
                    <a:pt x="52" y="387"/>
                  </a:lnTo>
                  <a:lnTo>
                    <a:pt x="53" y="368"/>
                  </a:lnTo>
                  <a:lnTo>
                    <a:pt x="55" y="351"/>
                  </a:lnTo>
                  <a:lnTo>
                    <a:pt x="58" y="333"/>
                  </a:lnTo>
                  <a:lnTo>
                    <a:pt x="62" y="316"/>
                  </a:lnTo>
                  <a:lnTo>
                    <a:pt x="67" y="300"/>
                  </a:lnTo>
                  <a:lnTo>
                    <a:pt x="73" y="283"/>
                  </a:lnTo>
                  <a:lnTo>
                    <a:pt x="79" y="267"/>
                  </a:lnTo>
                  <a:lnTo>
                    <a:pt x="86" y="251"/>
                  </a:lnTo>
                  <a:lnTo>
                    <a:pt x="94" y="236"/>
                  </a:lnTo>
                  <a:lnTo>
                    <a:pt x="102" y="221"/>
                  </a:lnTo>
                  <a:lnTo>
                    <a:pt x="111" y="206"/>
                  </a:lnTo>
                  <a:lnTo>
                    <a:pt x="122" y="192"/>
                  </a:lnTo>
                  <a:lnTo>
                    <a:pt x="132" y="179"/>
                  </a:lnTo>
                  <a:lnTo>
                    <a:pt x="143" y="166"/>
                  </a:lnTo>
                  <a:lnTo>
                    <a:pt x="155" y="154"/>
                  </a:lnTo>
                  <a:lnTo>
                    <a:pt x="167" y="143"/>
                  </a:lnTo>
                  <a:lnTo>
                    <a:pt x="180" y="131"/>
                  </a:lnTo>
                  <a:lnTo>
                    <a:pt x="193" y="120"/>
                  </a:lnTo>
                  <a:lnTo>
                    <a:pt x="208" y="110"/>
                  </a:lnTo>
                  <a:lnTo>
                    <a:pt x="222" y="101"/>
                  </a:lnTo>
                  <a:lnTo>
                    <a:pt x="237" y="93"/>
                  </a:lnTo>
                  <a:lnTo>
                    <a:pt x="252" y="85"/>
                  </a:lnTo>
                  <a:lnTo>
                    <a:pt x="267" y="78"/>
                  </a:lnTo>
                  <a:lnTo>
                    <a:pt x="284" y="72"/>
                  </a:lnTo>
                  <a:lnTo>
                    <a:pt x="301" y="66"/>
                  </a:lnTo>
                  <a:lnTo>
                    <a:pt x="317" y="62"/>
                  </a:lnTo>
                  <a:lnTo>
                    <a:pt x="334" y="58"/>
                  </a:lnTo>
                  <a:lnTo>
                    <a:pt x="351" y="55"/>
                  </a:lnTo>
                  <a:lnTo>
                    <a:pt x="370" y="52"/>
                  </a:lnTo>
                  <a:lnTo>
                    <a:pt x="388" y="51"/>
                  </a:lnTo>
                  <a:lnTo>
                    <a:pt x="406" y="51"/>
                  </a:lnTo>
                  <a:lnTo>
                    <a:pt x="424" y="51"/>
                  </a:lnTo>
                  <a:lnTo>
                    <a:pt x="443" y="52"/>
                  </a:lnTo>
                  <a:lnTo>
                    <a:pt x="460" y="55"/>
                  </a:lnTo>
                  <a:lnTo>
                    <a:pt x="477" y="58"/>
                  </a:lnTo>
                  <a:lnTo>
                    <a:pt x="494" y="62"/>
                  </a:lnTo>
                  <a:lnTo>
                    <a:pt x="511" y="66"/>
                  </a:lnTo>
                  <a:lnTo>
                    <a:pt x="528" y="72"/>
                  </a:lnTo>
                  <a:lnTo>
                    <a:pt x="544" y="78"/>
                  </a:lnTo>
                  <a:lnTo>
                    <a:pt x="560" y="85"/>
                  </a:lnTo>
                  <a:lnTo>
                    <a:pt x="575" y="93"/>
                  </a:lnTo>
                  <a:lnTo>
                    <a:pt x="589" y="101"/>
                  </a:lnTo>
                  <a:lnTo>
                    <a:pt x="605" y="110"/>
                  </a:lnTo>
                  <a:lnTo>
                    <a:pt x="618" y="120"/>
                  </a:lnTo>
                  <a:lnTo>
                    <a:pt x="632" y="131"/>
                  </a:lnTo>
                  <a:lnTo>
                    <a:pt x="644" y="143"/>
                  </a:lnTo>
                  <a:lnTo>
                    <a:pt x="656" y="154"/>
                  </a:lnTo>
                  <a:lnTo>
                    <a:pt x="668" y="166"/>
                  </a:lnTo>
                  <a:lnTo>
                    <a:pt x="679" y="179"/>
                  </a:lnTo>
                  <a:lnTo>
                    <a:pt x="690" y="192"/>
                  </a:lnTo>
                  <a:lnTo>
                    <a:pt x="700" y="206"/>
                  </a:lnTo>
                  <a:lnTo>
                    <a:pt x="709" y="221"/>
                  </a:lnTo>
                  <a:lnTo>
                    <a:pt x="718" y="236"/>
                  </a:lnTo>
                  <a:lnTo>
                    <a:pt x="725" y="251"/>
                  </a:lnTo>
                  <a:lnTo>
                    <a:pt x="732" y="267"/>
                  </a:lnTo>
                  <a:lnTo>
                    <a:pt x="739" y="283"/>
                  </a:lnTo>
                  <a:lnTo>
                    <a:pt x="744" y="300"/>
                  </a:lnTo>
                  <a:lnTo>
                    <a:pt x="749" y="316"/>
                  </a:lnTo>
                  <a:lnTo>
                    <a:pt x="753" y="333"/>
                  </a:lnTo>
                  <a:lnTo>
                    <a:pt x="756" y="351"/>
                  </a:lnTo>
                  <a:lnTo>
                    <a:pt x="758" y="368"/>
                  </a:lnTo>
                  <a:lnTo>
                    <a:pt x="760" y="387"/>
                  </a:lnTo>
                  <a:lnTo>
                    <a:pt x="760" y="405"/>
                  </a:lnTo>
                  <a:close/>
                </a:path>
              </a:pathLst>
            </a:custGeom>
            <a:solidFill>
              <a:srgbClr val="B03D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2" name="Freeform 1409"/>
            <p:cNvSpPr>
              <a:spLocks noEditPoints="1"/>
            </p:cNvSpPr>
            <p:nvPr/>
          </p:nvSpPr>
          <p:spPr bwMode="auto">
            <a:xfrm>
              <a:off x="4455" y="3657"/>
              <a:ext cx="254" cy="253"/>
            </a:xfrm>
            <a:custGeom>
              <a:avLst/>
              <a:gdLst>
                <a:gd name="T0" fmla="*/ 0 w 761"/>
                <a:gd name="T1" fmla="*/ 0 h 759"/>
                <a:gd name="T2" fmla="*/ 0 w 761"/>
                <a:gd name="T3" fmla="*/ 0 h 759"/>
                <a:gd name="T4" fmla="*/ 0 w 761"/>
                <a:gd name="T5" fmla="*/ 0 h 759"/>
                <a:gd name="T6" fmla="*/ 0 w 761"/>
                <a:gd name="T7" fmla="*/ 0 h 759"/>
                <a:gd name="T8" fmla="*/ 0 w 761"/>
                <a:gd name="T9" fmla="*/ 0 h 759"/>
                <a:gd name="T10" fmla="*/ 0 w 761"/>
                <a:gd name="T11" fmla="*/ 0 h 759"/>
                <a:gd name="T12" fmla="*/ 0 w 761"/>
                <a:gd name="T13" fmla="*/ 0 h 759"/>
                <a:gd name="T14" fmla="*/ 0 w 761"/>
                <a:gd name="T15" fmla="*/ 0 h 759"/>
                <a:gd name="T16" fmla="*/ 0 w 761"/>
                <a:gd name="T17" fmla="*/ 0 h 759"/>
                <a:gd name="T18" fmla="*/ 0 w 761"/>
                <a:gd name="T19" fmla="*/ 0 h 759"/>
                <a:gd name="T20" fmla="*/ 0 w 761"/>
                <a:gd name="T21" fmla="*/ 0 h 759"/>
                <a:gd name="T22" fmla="*/ 0 w 761"/>
                <a:gd name="T23" fmla="*/ 0 h 759"/>
                <a:gd name="T24" fmla="*/ 0 w 761"/>
                <a:gd name="T25" fmla="*/ 0 h 759"/>
                <a:gd name="T26" fmla="*/ 0 w 761"/>
                <a:gd name="T27" fmla="*/ 0 h 759"/>
                <a:gd name="T28" fmla="*/ 0 w 761"/>
                <a:gd name="T29" fmla="*/ 0 h 759"/>
                <a:gd name="T30" fmla="*/ 0 w 761"/>
                <a:gd name="T31" fmla="*/ 0 h 759"/>
                <a:gd name="T32" fmla="*/ 0 w 761"/>
                <a:gd name="T33" fmla="*/ 0 h 759"/>
                <a:gd name="T34" fmla="*/ 0 w 761"/>
                <a:gd name="T35" fmla="*/ 0 h 759"/>
                <a:gd name="T36" fmla="*/ 0 w 761"/>
                <a:gd name="T37" fmla="*/ 0 h 759"/>
                <a:gd name="T38" fmla="*/ 0 w 761"/>
                <a:gd name="T39" fmla="*/ 0 h 759"/>
                <a:gd name="T40" fmla="*/ 0 w 761"/>
                <a:gd name="T41" fmla="*/ 0 h 759"/>
                <a:gd name="T42" fmla="*/ 0 w 761"/>
                <a:gd name="T43" fmla="*/ 0 h 759"/>
                <a:gd name="T44" fmla="*/ 0 w 761"/>
                <a:gd name="T45" fmla="*/ 0 h 759"/>
                <a:gd name="T46" fmla="*/ 0 w 761"/>
                <a:gd name="T47" fmla="*/ 0 h 759"/>
                <a:gd name="T48" fmla="*/ 0 w 761"/>
                <a:gd name="T49" fmla="*/ 0 h 759"/>
                <a:gd name="T50" fmla="*/ 0 w 761"/>
                <a:gd name="T51" fmla="*/ 0 h 759"/>
                <a:gd name="T52" fmla="*/ 0 w 761"/>
                <a:gd name="T53" fmla="*/ 0 h 759"/>
                <a:gd name="T54" fmla="*/ 0 w 761"/>
                <a:gd name="T55" fmla="*/ 0 h 759"/>
                <a:gd name="T56" fmla="*/ 0 w 761"/>
                <a:gd name="T57" fmla="*/ 0 h 759"/>
                <a:gd name="T58" fmla="*/ 0 w 761"/>
                <a:gd name="T59" fmla="*/ 0 h 759"/>
                <a:gd name="T60" fmla="*/ 0 w 761"/>
                <a:gd name="T61" fmla="*/ 0 h 759"/>
                <a:gd name="T62" fmla="*/ 0 w 761"/>
                <a:gd name="T63" fmla="*/ 0 h 759"/>
                <a:gd name="T64" fmla="*/ 0 w 761"/>
                <a:gd name="T65" fmla="*/ 0 h 759"/>
                <a:gd name="T66" fmla="*/ 0 w 761"/>
                <a:gd name="T67" fmla="*/ 0 h 759"/>
                <a:gd name="T68" fmla="*/ 0 w 761"/>
                <a:gd name="T69" fmla="*/ 0 h 759"/>
                <a:gd name="T70" fmla="*/ 0 w 761"/>
                <a:gd name="T71" fmla="*/ 0 h 759"/>
                <a:gd name="T72" fmla="*/ 0 w 761"/>
                <a:gd name="T73" fmla="*/ 0 h 759"/>
                <a:gd name="T74" fmla="*/ 0 w 761"/>
                <a:gd name="T75" fmla="*/ 0 h 759"/>
                <a:gd name="T76" fmla="*/ 0 w 761"/>
                <a:gd name="T77" fmla="*/ 0 h 759"/>
                <a:gd name="T78" fmla="*/ 0 w 761"/>
                <a:gd name="T79" fmla="*/ 0 h 759"/>
                <a:gd name="T80" fmla="*/ 0 w 761"/>
                <a:gd name="T81" fmla="*/ 0 h 759"/>
                <a:gd name="T82" fmla="*/ 0 w 761"/>
                <a:gd name="T83" fmla="*/ 0 h 759"/>
                <a:gd name="T84" fmla="*/ 0 w 761"/>
                <a:gd name="T85" fmla="*/ 0 h 759"/>
                <a:gd name="T86" fmla="*/ 0 w 761"/>
                <a:gd name="T87" fmla="*/ 0 h 759"/>
                <a:gd name="T88" fmla="*/ 0 w 761"/>
                <a:gd name="T89" fmla="*/ 0 h 759"/>
                <a:gd name="T90" fmla="*/ 0 w 761"/>
                <a:gd name="T91" fmla="*/ 0 h 759"/>
                <a:gd name="T92" fmla="*/ 0 w 761"/>
                <a:gd name="T93" fmla="*/ 0 h 759"/>
                <a:gd name="T94" fmla="*/ 0 w 761"/>
                <a:gd name="T95" fmla="*/ 0 h 759"/>
                <a:gd name="T96" fmla="*/ 0 w 761"/>
                <a:gd name="T97" fmla="*/ 0 h 759"/>
                <a:gd name="T98" fmla="*/ 0 w 761"/>
                <a:gd name="T99" fmla="*/ 0 h 759"/>
                <a:gd name="T100" fmla="*/ 0 w 761"/>
                <a:gd name="T101" fmla="*/ 0 h 7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1"/>
                <a:gd name="T154" fmla="*/ 0 h 759"/>
                <a:gd name="T155" fmla="*/ 761 w 761"/>
                <a:gd name="T156" fmla="*/ 759 h 75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1" h="759">
                  <a:moveTo>
                    <a:pt x="761" y="380"/>
                  </a:moveTo>
                  <a:lnTo>
                    <a:pt x="761" y="361"/>
                  </a:lnTo>
                  <a:lnTo>
                    <a:pt x="759" y="341"/>
                  </a:lnTo>
                  <a:lnTo>
                    <a:pt x="757" y="322"/>
                  </a:lnTo>
                  <a:lnTo>
                    <a:pt x="753" y="303"/>
                  </a:lnTo>
                  <a:lnTo>
                    <a:pt x="749" y="285"/>
                  </a:lnTo>
                  <a:lnTo>
                    <a:pt x="744" y="266"/>
                  </a:lnTo>
                  <a:lnTo>
                    <a:pt x="737" y="249"/>
                  </a:lnTo>
                  <a:lnTo>
                    <a:pt x="731" y="232"/>
                  </a:lnTo>
                  <a:lnTo>
                    <a:pt x="723" y="215"/>
                  </a:lnTo>
                  <a:lnTo>
                    <a:pt x="715" y="199"/>
                  </a:lnTo>
                  <a:lnTo>
                    <a:pt x="706" y="182"/>
                  </a:lnTo>
                  <a:lnTo>
                    <a:pt x="696" y="167"/>
                  </a:lnTo>
                  <a:lnTo>
                    <a:pt x="685" y="152"/>
                  </a:lnTo>
                  <a:lnTo>
                    <a:pt x="674" y="138"/>
                  </a:lnTo>
                  <a:lnTo>
                    <a:pt x="663" y="125"/>
                  </a:lnTo>
                  <a:lnTo>
                    <a:pt x="649" y="112"/>
                  </a:lnTo>
                  <a:lnTo>
                    <a:pt x="636" y="98"/>
                  </a:lnTo>
                  <a:lnTo>
                    <a:pt x="622" y="86"/>
                  </a:lnTo>
                  <a:lnTo>
                    <a:pt x="608" y="75"/>
                  </a:lnTo>
                  <a:lnTo>
                    <a:pt x="594" y="65"/>
                  </a:lnTo>
                  <a:lnTo>
                    <a:pt x="577" y="55"/>
                  </a:lnTo>
                  <a:lnTo>
                    <a:pt x="562" y="46"/>
                  </a:lnTo>
                  <a:lnTo>
                    <a:pt x="545" y="38"/>
                  </a:lnTo>
                  <a:lnTo>
                    <a:pt x="529" y="30"/>
                  </a:lnTo>
                  <a:lnTo>
                    <a:pt x="512" y="22"/>
                  </a:lnTo>
                  <a:lnTo>
                    <a:pt x="493" y="16"/>
                  </a:lnTo>
                  <a:lnTo>
                    <a:pt x="475" y="11"/>
                  </a:lnTo>
                  <a:lnTo>
                    <a:pt x="457" y="7"/>
                  </a:lnTo>
                  <a:lnTo>
                    <a:pt x="439" y="4"/>
                  </a:lnTo>
                  <a:lnTo>
                    <a:pt x="420" y="2"/>
                  </a:lnTo>
                  <a:lnTo>
                    <a:pt x="400" y="0"/>
                  </a:lnTo>
                  <a:lnTo>
                    <a:pt x="381" y="0"/>
                  </a:lnTo>
                  <a:lnTo>
                    <a:pt x="361" y="0"/>
                  </a:lnTo>
                  <a:lnTo>
                    <a:pt x="342" y="2"/>
                  </a:lnTo>
                  <a:lnTo>
                    <a:pt x="323" y="4"/>
                  </a:lnTo>
                  <a:lnTo>
                    <a:pt x="304" y="7"/>
                  </a:lnTo>
                  <a:lnTo>
                    <a:pt x="286" y="11"/>
                  </a:lnTo>
                  <a:lnTo>
                    <a:pt x="268" y="16"/>
                  </a:lnTo>
                  <a:lnTo>
                    <a:pt x="250" y="22"/>
                  </a:lnTo>
                  <a:lnTo>
                    <a:pt x="233" y="30"/>
                  </a:lnTo>
                  <a:lnTo>
                    <a:pt x="216" y="38"/>
                  </a:lnTo>
                  <a:lnTo>
                    <a:pt x="200" y="46"/>
                  </a:lnTo>
                  <a:lnTo>
                    <a:pt x="184" y="55"/>
                  </a:lnTo>
                  <a:lnTo>
                    <a:pt x="168" y="65"/>
                  </a:lnTo>
                  <a:lnTo>
                    <a:pt x="153" y="75"/>
                  </a:lnTo>
                  <a:lnTo>
                    <a:pt x="139" y="86"/>
                  </a:lnTo>
                  <a:lnTo>
                    <a:pt x="125" y="98"/>
                  </a:lnTo>
                  <a:lnTo>
                    <a:pt x="112" y="112"/>
                  </a:lnTo>
                  <a:lnTo>
                    <a:pt x="100" y="125"/>
                  </a:lnTo>
                  <a:lnTo>
                    <a:pt x="87" y="138"/>
                  </a:lnTo>
                  <a:lnTo>
                    <a:pt x="76" y="152"/>
                  </a:lnTo>
                  <a:lnTo>
                    <a:pt x="65" y="167"/>
                  </a:lnTo>
                  <a:lnTo>
                    <a:pt x="56" y="182"/>
                  </a:lnTo>
                  <a:lnTo>
                    <a:pt x="47" y="199"/>
                  </a:lnTo>
                  <a:lnTo>
                    <a:pt x="38" y="215"/>
                  </a:lnTo>
                  <a:lnTo>
                    <a:pt x="31" y="232"/>
                  </a:lnTo>
                  <a:lnTo>
                    <a:pt x="24" y="249"/>
                  </a:lnTo>
                  <a:lnTo>
                    <a:pt x="18" y="266"/>
                  </a:lnTo>
                  <a:lnTo>
                    <a:pt x="13" y="285"/>
                  </a:lnTo>
                  <a:lnTo>
                    <a:pt x="8" y="303"/>
                  </a:lnTo>
                  <a:lnTo>
                    <a:pt x="5" y="322"/>
                  </a:lnTo>
                  <a:lnTo>
                    <a:pt x="2" y="341"/>
                  </a:lnTo>
                  <a:lnTo>
                    <a:pt x="1" y="361"/>
                  </a:lnTo>
                  <a:lnTo>
                    <a:pt x="0" y="380"/>
                  </a:lnTo>
                  <a:lnTo>
                    <a:pt x="1" y="399"/>
                  </a:lnTo>
                  <a:lnTo>
                    <a:pt x="2" y="418"/>
                  </a:lnTo>
                  <a:lnTo>
                    <a:pt x="5" y="437"/>
                  </a:lnTo>
                  <a:lnTo>
                    <a:pt x="8" y="457"/>
                  </a:lnTo>
                  <a:lnTo>
                    <a:pt x="13" y="475"/>
                  </a:lnTo>
                  <a:lnTo>
                    <a:pt x="18" y="493"/>
                  </a:lnTo>
                  <a:lnTo>
                    <a:pt x="24" y="510"/>
                  </a:lnTo>
                  <a:lnTo>
                    <a:pt x="31" y="528"/>
                  </a:lnTo>
                  <a:lnTo>
                    <a:pt x="38" y="545"/>
                  </a:lnTo>
                  <a:lnTo>
                    <a:pt x="47" y="561"/>
                  </a:lnTo>
                  <a:lnTo>
                    <a:pt x="56" y="577"/>
                  </a:lnTo>
                  <a:lnTo>
                    <a:pt x="65" y="592"/>
                  </a:lnTo>
                  <a:lnTo>
                    <a:pt x="76" y="608"/>
                  </a:lnTo>
                  <a:lnTo>
                    <a:pt x="87" y="622"/>
                  </a:lnTo>
                  <a:lnTo>
                    <a:pt x="100" y="635"/>
                  </a:lnTo>
                  <a:lnTo>
                    <a:pt x="112" y="648"/>
                  </a:lnTo>
                  <a:lnTo>
                    <a:pt x="125" y="661"/>
                  </a:lnTo>
                  <a:lnTo>
                    <a:pt x="139" y="673"/>
                  </a:lnTo>
                  <a:lnTo>
                    <a:pt x="153" y="684"/>
                  </a:lnTo>
                  <a:lnTo>
                    <a:pt x="168" y="695"/>
                  </a:lnTo>
                  <a:lnTo>
                    <a:pt x="184" y="705"/>
                  </a:lnTo>
                  <a:lnTo>
                    <a:pt x="200" y="714"/>
                  </a:lnTo>
                  <a:lnTo>
                    <a:pt x="216" y="722"/>
                  </a:lnTo>
                  <a:lnTo>
                    <a:pt x="233" y="730"/>
                  </a:lnTo>
                  <a:lnTo>
                    <a:pt x="250" y="737"/>
                  </a:lnTo>
                  <a:lnTo>
                    <a:pt x="268" y="742"/>
                  </a:lnTo>
                  <a:lnTo>
                    <a:pt x="286" y="748"/>
                  </a:lnTo>
                  <a:lnTo>
                    <a:pt x="304" y="752"/>
                  </a:lnTo>
                  <a:lnTo>
                    <a:pt x="323" y="755"/>
                  </a:lnTo>
                  <a:lnTo>
                    <a:pt x="342" y="757"/>
                  </a:lnTo>
                  <a:lnTo>
                    <a:pt x="361" y="759"/>
                  </a:lnTo>
                  <a:lnTo>
                    <a:pt x="381" y="759"/>
                  </a:lnTo>
                  <a:lnTo>
                    <a:pt x="400" y="759"/>
                  </a:lnTo>
                  <a:lnTo>
                    <a:pt x="420" y="757"/>
                  </a:lnTo>
                  <a:lnTo>
                    <a:pt x="439" y="755"/>
                  </a:lnTo>
                  <a:lnTo>
                    <a:pt x="457" y="752"/>
                  </a:lnTo>
                  <a:lnTo>
                    <a:pt x="475" y="748"/>
                  </a:lnTo>
                  <a:lnTo>
                    <a:pt x="493" y="742"/>
                  </a:lnTo>
                  <a:lnTo>
                    <a:pt x="512" y="737"/>
                  </a:lnTo>
                  <a:lnTo>
                    <a:pt x="529" y="730"/>
                  </a:lnTo>
                  <a:lnTo>
                    <a:pt x="545" y="722"/>
                  </a:lnTo>
                  <a:lnTo>
                    <a:pt x="562" y="714"/>
                  </a:lnTo>
                  <a:lnTo>
                    <a:pt x="577" y="705"/>
                  </a:lnTo>
                  <a:lnTo>
                    <a:pt x="594" y="695"/>
                  </a:lnTo>
                  <a:lnTo>
                    <a:pt x="608" y="684"/>
                  </a:lnTo>
                  <a:lnTo>
                    <a:pt x="622" y="673"/>
                  </a:lnTo>
                  <a:lnTo>
                    <a:pt x="636" y="661"/>
                  </a:lnTo>
                  <a:lnTo>
                    <a:pt x="649" y="648"/>
                  </a:lnTo>
                  <a:lnTo>
                    <a:pt x="663" y="635"/>
                  </a:lnTo>
                  <a:lnTo>
                    <a:pt x="674" y="622"/>
                  </a:lnTo>
                  <a:lnTo>
                    <a:pt x="685" y="608"/>
                  </a:lnTo>
                  <a:lnTo>
                    <a:pt x="696" y="592"/>
                  </a:lnTo>
                  <a:lnTo>
                    <a:pt x="706" y="577"/>
                  </a:lnTo>
                  <a:lnTo>
                    <a:pt x="715" y="561"/>
                  </a:lnTo>
                  <a:lnTo>
                    <a:pt x="723" y="545"/>
                  </a:lnTo>
                  <a:lnTo>
                    <a:pt x="731" y="528"/>
                  </a:lnTo>
                  <a:lnTo>
                    <a:pt x="737" y="510"/>
                  </a:lnTo>
                  <a:lnTo>
                    <a:pt x="744" y="493"/>
                  </a:lnTo>
                  <a:lnTo>
                    <a:pt x="749" y="475"/>
                  </a:lnTo>
                  <a:lnTo>
                    <a:pt x="753" y="457"/>
                  </a:lnTo>
                  <a:lnTo>
                    <a:pt x="757" y="437"/>
                  </a:lnTo>
                  <a:lnTo>
                    <a:pt x="759" y="418"/>
                  </a:lnTo>
                  <a:lnTo>
                    <a:pt x="761" y="399"/>
                  </a:lnTo>
                  <a:lnTo>
                    <a:pt x="761" y="380"/>
                  </a:lnTo>
                  <a:close/>
                  <a:moveTo>
                    <a:pt x="710" y="380"/>
                  </a:moveTo>
                  <a:lnTo>
                    <a:pt x="710" y="397"/>
                  </a:lnTo>
                  <a:lnTo>
                    <a:pt x="708" y="413"/>
                  </a:lnTo>
                  <a:lnTo>
                    <a:pt x="706" y="430"/>
                  </a:lnTo>
                  <a:lnTo>
                    <a:pt x="703" y="447"/>
                  </a:lnTo>
                  <a:lnTo>
                    <a:pt x="700" y="462"/>
                  </a:lnTo>
                  <a:lnTo>
                    <a:pt x="695" y="478"/>
                  </a:lnTo>
                  <a:lnTo>
                    <a:pt x="690" y="493"/>
                  </a:lnTo>
                  <a:lnTo>
                    <a:pt x="684" y="508"/>
                  </a:lnTo>
                  <a:lnTo>
                    <a:pt x="678" y="523"/>
                  </a:lnTo>
                  <a:lnTo>
                    <a:pt x="671" y="537"/>
                  </a:lnTo>
                  <a:lnTo>
                    <a:pt x="663" y="551"/>
                  </a:lnTo>
                  <a:lnTo>
                    <a:pt x="653" y="564"/>
                  </a:lnTo>
                  <a:lnTo>
                    <a:pt x="644" y="577"/>
                  </a:lnTo>
                  <a:lnTo>
                    <a:pt x="635" y="589"/>
                  </a:lnTo>
                  <a:lnTo>
                    <a:pt x="624" y="601"/>
                  </a:lnTo>
                  <a:lnTo>
                    <a:pt x="614" y="613"/>
                  </a:lnTo>
                  <a:lnTo>
                    <a:pt x="602" y="624"/>
                  </a:lnTo>
                  <a:lnTo>
                    <a:pt x="591" y="634"/>
                  </a:lnTo>
                  <a:lnTo>
                    <a:pt x="577" y="644"/>
                  </a:lnTo>
                  <a:lnTo>
                    <a:pt x="565" y="653"/>
                  </a:lnTo>
                  <a:lnTo>
                    <a:pt x="551" y="661"/>
                  </a:lnTo>
                  <a:lnTo>
                    <a:pt x="538" y="669"/>
                  </a:lnTo>
                  <a:lnTo>
                    <a:pt x="524" y="676"/>
                  </a:lnTo>
                  <a:lnTo>
                    <a:pt x="509" y="683"/>
                  </a:lnTo>
                  <a:lnTo>
                    <a:pt x="494" y="690"/>
                  </a:lnTo>
                  <a:lnTo>
                    <a:pt x="478" y="695"/>
                  </a:lnTo>
                  <a:lnTo>
                    <a:pt x="463" y="699"/>
                  </a:lnTo>
                  <a:lnTo>
                    <a:pt x="447" y="703"/>
                  </a:lnTo>
                  <a:lnTo>
                    <a:pt x="431" y="706"/>
                  </a:lnTo>
                  <a:lnTo>
                    <a:pt x="414" y="708"/>
                  </a:lnTo>
                  <a:lnTo>
                    <a:pt x="397" y="709"/>
                  </a:lnTo>
                  <a:lnTo>
                    <a:pt x="381" y="709"/>
                  </a:lnTo>
                  <a:lnTo>
                    <a:pt x="364" y="709"/>
                  </a:lnTo>
                  <a:lnTo>
                    <a:pt x="347" y="708"/>
                  </a:lnTo>
                  <a:lnTo>
                    <a:pt x="330" y="706"/>
                  </a:lnTo>
                  <a:lnTo>
                    <a:pt x="314" y="703"/>
                  </a:lnTo>
                  <a:lnTo>
                    <a:pt x="298" y="699"/>
                  </a:lnTo>
                  <a:lnTo>
                    <a:pt x="283" y="695"/>
                  </a:lnTo>
                  <a:lnTo>
                    <a:pt x="268" y="690"/>
                  </a:lnTo>
                  <a:lnTo>
                    <a:pt x="252" y="683"/>
                  </a:lnTo>
                  <a:lnTo>
                    <a:pt x="238" y="676"/>
                  </a:lnTo>
                  <a:lnTo>
                    <a:pt x="224" y="669"/>
                  </a:lnTo>
                  <a:lnTo>
                    <a:pt x="210" y="661"/>
                  </a:lnTo>
                  <a:lnTo>
                    <a:pt x="197" y="653"/>
                  </a:lnTo>
                  <a:lnTo>
                    <a:pt x="184" y="644"/>
                  </a:lnTo>
                  <a:lnTo>
                    <a:pt x="171" y="634"/>
                  </a:lnTo>
                  <a:lnTo>
                    <a:pt x="159" y="624"/>
                  </a:lnTo>
                  <a:lnTo>
                    <a:pt x="148" y="613"/>
                  </a:lnTo>
                  <a:lnTo>
                    <a:pt x="137" y="601"/>
                  </a:lnTo>
                  <a:lnTo>
                    <a:pt x="127" y="589"/>
                  </a:lnTo>
                  <a:lnTo>
                    <a:pt x="117" y="577"/>
                  </a:lnTo>
                  <a:lnTo>
                    <a:pt x="108" y="564"/>
                  </a:lnTo>
                  <a:lnTo>
                    <a:pt x="99" y="551"/>
                  </a:lnTo>
                  <a:lnTo>
                    <a:pt x="91" y="537"/>
                  </a:lnTo>
                  <a:lnTo>
                    <a:pt x="83" y="523"/>
                  </a:lnTo>
                  <a:lnTo>
                    <a:pt x="77" y="508"/>
                  </a:lnTo>
                  <a:lnTo>
                    <a:pt x="71" y="493"/>
                  </a:lnTo>
                  <a:lnTo>
                    <a:pt x="66" y="478"/>
                  </a:lnTo>
                  <a:lnTo>
                    <a:pt x="62" y="462"/>
                  </a:lnTo>
                  <a:lnTo>
                    <a:pt x="58" y="447"/>
                  </a:lnTo>
                  <a:lnTo>
                    <a:pt x="55" y="430"/>
                  </a:lnTo>
                  <a:lnTo>
                    <a:pt x="53" y="413"/>
                  </a:lnTo>
                  <a:lnTo>
                    <a:pt x="52" y="397"/>
                  </a:lnTo>
                  <a:lnTo>
                    <a:pt x="51" y="380"/>
                  </a:lnTo>
                  <a:lnTo>
                    <a:pt x="52" y="363"/>
                  </a:lnTo>
                  <a:lnTo>
                    <a:pt x="53" y="346"/>
                  </a:lnTo>
                  <a:lnTo>
                    <a:pt x="55" y="329"/>
                  </a:lnTo>
                  <a:lnTo>
                    <a:pt x="58" y="313"/>
                  </a:lnTo>
                  <a:lnTo>
                    <a:pt x="62" y="298"/>
                  </a:lnTo>
                  <a:lnTo>
                    <a:pt x="66" y="282"/>
                  </a:lnTo>
                  <a:lnTo>
                    <a:pt x="71" y="266"/>
                  </a:lnTo>
                  <a:lnTo>
                    <a:pt x="77" y="251"/>
                  </a:lnTo>
                  <a:lnTo>
                    <a:pt x="83" y="237"/>
                  </a:lnTo>
                  <a:lnTo>
                    <a:pt x="91" y="223"/>
                  </a:lnTo>
                  <a:lnTo>
                    <a:pt x="99" y="209"/>
                  </a:lnTo>
                  <a:lnTo>
                    <a:pt x="108" y="196"/>
                  </a:lnTo>
                  <a:lnTo>
                    <a:pt x="117" y="182"/>
                  </a:lnTo>
                  <a:lnTo>
                    <a:pt x="127" y="170"/>
                  </a:lnTo>
                  <a:lnTo>
                    <a:pt x="137" y="158"/>
                  </a:lnTo>
                  <a:lnTo>
                    <a:pt x="148" y="147"/>
                  </a:lnTo>
                  <a:lnTo>
                    <a:pt x="159" y="136"/>
                  </a:lnTo>
                  <a:lnTo>
                    <a:pt x="171" y="126"/>
                  </a:lnTo>
                  <a:lnTo>
                    <a:pt x="184" y="116"/>
                  </a:lnTo>
                  <a:lnTo>
                    <a:pt x="197" y="106"/>
                  </a:lnTo>
                  <a:lnTo>
                    <a:pt x="210" y="98"/>
                  </a:lnTo>
                  <a:lnTo>
                    <a:pt x="224" y="90"/>
                  </a:lnTo>
                  <a:lnTo>
                    <a:pt x="238" y="83"/>
                  </a:lnTo>
                  <a:lnTo>
                    <a:pt x="252" y="76"/>
                  </a:lnTo>
                  <a:lnTo>
                    <a:pt x="268" y="70"/>
                  </a:lnTo>
                  <a:lnTo>
                    <a:pt x="283" y="65"/>
                  </a:lnTo>
                  <a:lnTo>
                    <a:pt x="298" y="61"/>
                  </a:lnTo>
                  <a:lnTo>
                    <a:pt x="314" y="57"/>
                  </a:lnTo>
                  <a:lnTo>
                    <a:pt x="330" y="54"/>
                  </a:lnTo>
                  <a:lnTo>
                    <a:pt x="347" y="52"/>
                  </a:lnTo>
                  <a:lnTo>
                    <a:pt x="364" y="51"/>
                  </a:lnTo>
                  <a:lnTo>
                    <a:pt x="381" y="51"/>
                  </a:lnTo>
                  <a:lnTo>
                    <a:pt x="397" y="51"/>
                  </a:lnTo>
                  <a:lnTo>
                    <a:pt x="414" y="52"/>
                  </a:lnTo>
                  <a:lnTo>
                    <a:pt x="431" y="54"/>
                  </a:lnTo>
                  <a:lnTo>
                    <a:pt x="447" y="57"/>
                  </a:lnTo>
                  <a:lnTo>
                    <a:pt x="463" y="61"/>
                  </a:lnTo>
                  <a:lnTo>
                    <a:pt x="478" y="65"/>
                  </a:lnTo>
                  <a:lnTo>
                    <a:pt x="494" y="70"/>
                  </a:lnTo>
                  <a:lnTo>
                    <a:pt x="509" y="76"/>
                  </a:lnTo>
                  <a:lnTo>
                    <a:pt x="524" y="83"/>
                  </a:lnTo>
                  <a:lnTo>
                    <a:pt x="538" y="90"/>
                  </a:lnTo>
                  <a:lnTo>
                    <a:pt x="551" y="98"/>
                  </a:lnTo>
                  <a:lnTo>
                    <a:pt x="565" y="106"/>
                  </a:lnTo>
                  <a:lnTo>
                    <a:pt x="577" y="116"/>
                  </a:lnTo>
                  <a:lnTo>
                    <a:pt x="591" y="126"/>
                  </a:lnTo>
                  <a:lnTo>
                    <a:pt x="602" y="136"/>
                  </a:lnTo>
                  <a:lnTo>
                    <a:pt x="614" y="147"/>
                  </a:lnTo>
                  <a:lnTo>
                    <a:pt x="624" y="158"/>
                  </a:lnTo>
                  <a:lnTo>
                    <a:pt x="635" y="170"/>
                  </a:lnTo>
                  <a:lnTo>
                    <a:pt x="644" y="182"/>
                  </a:lnTo>
                  <a:lnTo>
                    <a:pt x="653" y="196"/>
                  </a:lnTo>
                  <a:lnTo>
                    <a:pt x="663" y="209"/>
                  </a:lnTo>
                  <a:lnTo>
                    <a:pt x="671" y="223"/>
                  </a:lnTo>
                  <a:lnTo>
                    <a:pt x="678" y="237"/>
                  </a:lnTo>
                  <a:lnTo>
                    <a:pt x="684" y="251"/>
                  </a:lnTo>
                  <a:lnTo>
                    <a:pt x="690" y="266"/>
                  </a:lnTo>
                  <a:lnTo>
                    <a:pt x="695" y="282"/>
                  </a:lnTo>
                  <a:lnTo>
                    <a:pt x="700" y="298"/>
                  </a:lnTo>
                  <a:lnTo>
                    <a:pt x="703" y="313"/>
                  </a:lnTo>
                  <a:lnTo>
                    <a:pt x="706" y="329"/>
                  </a:lnTo>
                  <a:lnTo>
                    <a:pt x="708" y="346"/>
                  </a:lnTo>
                  <a:lnTo>
                    <a:pt x="710" y="363"/>
                  </a:lnTo>
                  <a:lnTo>
                    <a:pt x="710" y="380"/>
                  </a:lnTo>
                  <a:close/>
                </a:path>
              </a:pathLst>
            </a:custGeom>
            <a:solidFill>
              <a:srgbClr val="B33C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3" name="Freeform 1410"/>
            <p:cNvSpPr>
              <a:spLocks noEditPoints="1"/>
            </p:cNvSpPr>
            <p:nvPr/>
          </p:nvSpPr>
          <p:spPr bwMode="auto">
            <a:xfrm>
              <a:off x="4464" y="3666"/>
              <a:ext cx="236" cy="236"/>
            </a:xfrm>
            <a:custGeom>
              <a:avLst/>
              <a:gdLst>
                <a:gd name="T0" fmla="*/ 0 w 709"/>
                <a:gd name="T1" fmla="*/ 0 h 708"/>
                <a:gd name="T2" fmla="*/ 0 w 709"/>
                <a:gd name="T3" fmla="*/ 0 h 708"/>
                <a:gd name="T4" fmla="*/ 0 w 709"/>
                <a:gd name="T5" fmla="*/ 0 h 708"/>
                <a:gd name="T6" fmla="*/ 0 w 709"/>
                <a:gd name="T7" fmla="*/ 0 h 708"/>
                <a:gd name="T8" fmla="*/ 0 w 709"/>
                <a:gd name="T9" fmla="*/ 0 h 708"/>
                <a:gd name="T10" fmla="*/ 0 w 709"/>
                <a:gd name="T11" fmla="*/ 0 h 708"/>
                <a:gd name="T12" fmla="*/ 0 w 709"/>
                <a:gd name="T13" fmla="*/ 0 h 708"/>
                <a:gd name="T14" fmla="*/ 0 w 709"/>
                <a:gd name="T15" fmla="*/ 0 h 708"/>
                <a:gd name="T16" fmla="*/ 0 w 709"/>
                <a:gd name="T17" fmla="*/ 0 h 708"/>
                <a:gd name="T18" fmla="*/ 0 w 709"/>
                <a:gd name="T19" fmla="*/ 0 h 708"/>
                <a:gd name="T20" fmla="*/ 0 w 709"/>
                <a:gd name="T21" fmla="*/ 0 h 708"/>
                <a:gd name="T22" fmla="*/ 0 w 709"/>
                <a:gd name="T23" fmla="*/ 0 h 708"/>
                <a:gd name="T24" fmla="*/ 0 w 709"/>
                <a:gd name="T25" fmla="*/ 0 h 708"/>
                <a:gd name="T26" fmla="*/ 0 w 709"/>
                <a:gd name="T27" fmla="*/ 0 h 708"/>
                <a:gd name="T28" fmla="*/ 0 w 709"/>
                <a:gd name="T29" fmla="*/ 0 h 708"/>
                <a:gd name="T30" fmla="*/ 0 w 709"/>
                <a:gd name="T31" fmla="*/ 0 h 708"/>
                <a:gd name="T32" fmla="*/ 0 w 709"/>
                <a:gd name="T33" fmla="*/ 0 h 708"/>
                <a:gd name="T34" fmla="*/ 0 w 709"/>
                <a:gd name="T35" fmla="*/ 0 h 708"/>
                <a:gd name="T36" fmla="*/ 0 w 709"/>
                <a:gd name="T37" fmla="*/ 0 h 708"/>
                <a:gd name="T38" fmla="*/ 0 w 709"/>
                <a:gd name="T39" fmla="*/ 0 h 708"/>
                <a:gd name="T40" fmla="*/ 0 w 709"/>
                <a:gd name="T41" fmla="*/ 0 h 708"/>
                <a:gd name="T42" fmla="*/ 0 w 709"/>
                <a:gd name="T43" fmla="*/ 0 h 708"/>
                <a:gd name="T44" fmla="*/ 0 w 709"/>
                <a:gd name="T45" fmla="*/ 0 h 708"/>
                <a:gd name="T46" fmla="*/ 0 w 709"/>
                <a:gd name="T47" fmla="*/ 0 h 708"/>
                <a:gd name="T48" fmla="*/ 0 w 709"/>
                <a:gd name="T49" fmla="*/ 0 h 708"/>
                <a:gd name="T50" fmla="*/ 0 w 709"/>
                <a:gd name="T51" fmla="*/ 0 h 708"/>
                <a:gd name="T52" fmla="*/ 0 w 709"/>
                <a:gd name="T53" fmla="*/ 0 h 708"/>
                <a:gd name="T54" fmla="*/ 0 w 709"/>
                <a:gd name="T55" fmla="*/ 0 h 708"/>
                <a:gd name="T56" fmla="*/ 0 w 709"/>
                <a:gd name="T57" fmla="*/ 0 h 708"/>
                <a:gd name="T58" fmla="*/ 0 w 709"/>
                <a:gd name="T59" fmla="*/ 0 h 708"/>
                <a:gd name="T60" fmla="*/ 0 w 709"/>
                <a:gd name="T61" fmla="*/ 0 h 708"/>
                <a:gd name="T62" fmla="*/ 0 w 709"/>
                <a:gd name="T63" fmla="*/ 0 h 708"/>
                <a:gd name="T64" fmla="*/ 0 w 709"/>
                <a:gd name="T65" fmla="*/ 0 h 708"/>
                <a:gd name="T66" fmla="*/ 0 w 709"/>
                <a:gd name="T67" fmla="*/ 0 h 708"/>
                <a:gd name="T68" fmla="*/ 0 w 709"/>
                <a:gd name="T69" fmla="*/ 0 h 708"/>
                <a:gd name="T70" fmla="*/ 0 w 709"/>
                <a:gd name="T71" fmla="*/ 0 h 708"/>
                <a:gd name="T72" fmla="*/ 0 w 709"/>
                <a:gd name="T73" fmla="*/ 0 h 708"/>
                <a:gd name="T74" fmla="*/ 0 w 709"/>
                <a:gd name="T75" fmla="*/ 0 h 708"/>
                <a:gd name="T76" fmla="*/ 0 w 709"/>
                <a:gd name="T77" fmla="*/ 0 h 708"/>
                <a:gd name="T78" fmla="*/ 0 w 709"/>
                <a:gd name="T79" fmla="*/ 0 h 708"/>
                <a:gd name="T80" fmla="*/ 0 w 709"/>
                <a:gd name="T81" fmla="*/ 0 h 708"/>
                <a:gd name="T82" fmla="*/ 0 w 709"/>
                <a:gd name="T83" fmla="*/ 0 h 708"/>
                <a:gd name="T84" fmla="*/ 0 w 709"/>
                <a:gd name="T85" fmla="*/ 0 h 708"/>
                <a:gd name="T86" fmla="*/ 0 w 709"/>
                <a:gd name="T87" fmla="*/ 0 h 708"/>
                <a:gd name="T88" fmla="*/ 0 w 709"/>
                <a:gd name="T89" fmla="*/ 0 h 708"/>
                <a:gd name="T90" fmla="*/ 0 w 709"/>
                <a:gd name="T91" fmla="*/ 0 h 708"/>
                <a:gd name="T92" fmla="*/ 0 w 709"/>
                <a:gd name="T93" fmla="*/ 0 h 708"/>
                <a:gd name="T94" fmla="*/ 0 w 709"/>
                <a:gd name="T95" fmla="*/ 0 h 708"/>
                <a:gd name="T96" fmla="*/ 0 w 709"/>
                <a:gd name="T97" fmla="*/ 0 h 708"/>
                <a:gd name="T98" fmla="*/ 0 w 709"/>
                <a:gd name="T99" fmla="*/ 0 h 708"/>
                <a:gd name="T100" fmla="*/ 0 w 709"/>
                <a:gd name="T101" fmla="*/ 0 h 7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9"/>
                <a:gd name="T154" fmla="*/ 0 h 708"/>
                <a:gd name="T155" fmla="*/ 709 w 709"/>
                <a:gd name="T156" fmla="*/ 708 h 7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9" h="708">
                  <a:moveTo>
                    <a:pt x="709" y="354"/>
                  </a:moveTo>
                  <a:lnTo>
                    <a:pt x="709" y="336"/>
                  </a:lnTo>
                  <a:lnTo>
                    <a:pt x="707" y="317"/>
                  </a:lnTo>
                  <a:lnTo>
                    <a:pt x="705" y="300"/>
                  </a:lnTo>
                  <a:lnTo>
                    <a:pt x="702" y="282"/>
                  </a:lnTo>
                  <a:lnTo>
                    <a:pt x="698" y="265"/>
                  </a:lnTo>
                  <a:lnTo>
                    <a:pt x="693" y="249"/>
                  </a:lnTo>
                  <a:lnTo>
                    <a:pt x="688" y="232"/>
                  </a:lnTo>
                  <a:lnTo>
                    <a:pt x="681" y="216"/>
                  </a:lnTo>
                  <a:lnTo>
                    <a:pt x="674" y="200"/>
                  </a:lnTo>
                  <a:lnTo>
                    <a:pt x="667" y="185"/>
                  </a:lnTo>
                  <a:lnTo>
                    <a:pt x="658" y="170"/>
                  </a:lnTo>
                  <a:lnTo>
                    <a:pt x="649" y="155"/>
                  </a:lnTo>
                  <a:lnTo>
                    <a:pt x="639" y="141"/>
                  </a:lnTo>
                  <a:lnTo>
                    <a:pt x="628" y="128"/>
                  </a:lnTo>
                  <a:lnTo>
                    <a:pt x="617" y="115"/>
                  </a:lnTo>
                  <a:lnTo>
                    <a:pt x="605" y="103"/>
                  </a:lnTo>
                  <a:lnTo>
                    <a:pt x="593" y="92"/>
                  </a:lnTo>
                  <a:lnTo>
                    <a:pt x="581" y="80"/>
                  </a:lnTo>
                  <a:lnTo>
                    <a:pt x="567" y="69"/>
                  </a:lnTo>
                  <a:lnTo>
                    <a:pt x="554" y="59"/>
                  </a:lnTo>
                  <a:lnTo>
                    <a:pt x="538" y="50"/>
                  </a:lnTo>
                  <a:lnTo>
                    <a:pt x="524" y="42"/>
                  </a:lnTo>
                  <a:lnTo>
                    <a:pt x="509" y="34"/>
                  </a:lnTo>
                  <a:lnTo>
                    <a:pt x="493" y="27"/>
                  </a:lnTo>
                  <a:lnTo>
                    <a:pt x="477" y="21"/>
                  </a:lnTo>
                  <a:lnTo>
                    <a:pt x="460" y="15"/>
                  </a:lnTo>
                  <a:lnTo>
                    <a:pt x="443" y="11"/>
                  </a:lnTo>
                  <a:lnTo>
                    <a:pt x="426" y="7"/>
                  </a:lnTo>
                  <a:lnTo>
                    <a:pt x="409" y="4"/>
                  </a:lnTo>
                  <a:lnTo>
                    <a:pt x="392" y="1"/>
                  </a:lnTo>
                  <a:lnTo>
                    <a:pt x="373" y="0"/>
                  </a:lnTo>
                  <a:lnTo>
                    <a:pt x="355" y="0"/>
                  </a:lnTo>
                  <a:lnTo>
                    <a:pt x="337" y="0"/>
                  </a:lnTo>
                  <a:lnTo>
                    <a:pt x="319" y="1"/>
                  </a:lnTo>
                  <a:lnTo>
                    <a:pt x="300" y="4"/>
                  </a:lnTo>
                  <a:lnTo>
                    <a:pt x="283" y="7"/>
                  </a:lnTo>
                  <a:lnTo>
                    <a:pt x="266" y="11"/>
                  </a:lnTo>
                  <a:lnTo>
                    <a:pt x="250" y="15"/>
                  </a:lnTo>
                  <a:lnTo>
                    <a:pt x="233" y="21"/>
                  </a:lnTo>
                  <a:lnTo>
                    <a:pt x="216" y="27"/>
                  </a:lnTo>
                  <a:lnTo>
                    <a:pt x="201" y="34"/>
                  </a:lnTo>
                  <a:lnTo>
                    <a:pt x="186" y="42"/>
                  </a:lnTo>
                  <a:lnTo>
                    <a:pt x="171" y="50"/>
                  </a:lnTo>
                  <a:lnTo>
                    <a:pt x="157" y="59"/>
                  </a:lnTo>
                  <a:lnTo>
                    <a:pt x="142" y="69"/>
                  </a:lnTo>
                  <a:lnTo>
                    <a:pt x="129" y="80"/>
                  </a:lnTo>
                  <a:lnTo>
                    <a:pt x="116" y="92"/>
                  </a:lnTo>
                  <a:lnTo>
                    <a:pt x="104" y="103"/>
                  </a:lnTo>
                  <a:lnTo>
                    <a:pt x="92" y="115"/>
                  </a:lnTo>
                  <a:lnTo>
                    <a:pt x="81" y="128"/>
                  </a:lnTo>
                  <a:lnTo>
                    <a:pt x="71" y="141"/>
                  </a:lnTo>
                  <a:lnTo>
                    <a:pt x="60" y="155"/>
                  </a:lnTo>
                  <a:lnTo>
                    <a:pt x="51" y="170"/>
                  </a:lnTo>
                  <a:lnTo>
                    <a:pt x="43" y="185"/>
                  </a:lnTo>
                  <a:lnTo>
                    <a:pt x="35" y="200"/>
                  </a:lnTo>
                  <a:lnTo>
                    <a:pt x="28" y="216"/>
                  </a:lnTo>
                  <a:lnTo>
                    <a:pt x="22" y="232"/>
                  </a:lnTo>
                  <a:lnTo>
                    <a:pt x="16" y="249"/>
                  </a:lnTo>
                  <a:lnTo>
                    <a:pt x="11" y="265"/>
                  </a:lnTo>
                  <a:lnTo>
                    <a:pt x="7" y="282"/>
                  </a:lnTo>
                  <a:lnTo>
                    <a:pt x="4" y="300"/>
                  </a:lnTo>
                  <a:lnTo>
                    <a:pt x="2" y="317"/>
                  </a:lnTo>
                  <a:lnTo>
                    <a:pt x="1" y="336"/>
                  </a:lnTo>
                  <a:lnTo>
                    <a:pt x="0" y="354"/>
                  </a:lnTo>
                  <a:lnTo>
                    <a:pt x="1" y="372"/>
                  </a:lnTo>
                  <a:lnTo>
                    <a:pt x="2" y="390"/>
                  </a:lnTo>
                  <a:lnTo>
                    <a:pt x="4" y="407"/>
                  </a:lnTo>
                  <a:lnTo>
                    <a:pt x="7" y="426"/>
                  </a:lnTo>
                  <a:lnTo>
                    <a:pt x="11" y="443"/>
                  </a:lnTo>
                  <a:lnTo>
                    <a:pt x="16" y="459"/>
                  </a:lnTo>
                  <a:lnTo>
                    <a:pt x="22" y="475"/>
                  </a:lnTo>
                  <a:lnTo>
                    <a:pt x="28" y="491"/>
                  </a:lnTo>
                  <a:lnTo>
                    <a:pt x="35" y="508"/>
                  </a:lnTo>
                  <a:lnTo>
                    <a:pt x="43" y="523"/>
                  </a:lnTo>
                  <a:lnTo>
                    <a:pt x="51" y="538"/>
                  </a:lnTo>
                  <a:lnTo>
                    <a:pt x="60" y="552"/>
                  </a:lnTo>
                  <a:lnTo>
                    <a:pt x="71" y="566"/>
                  </a:lnTo>
                  <a:lnTo>
                    <a:pt x="81" y="580"/>
                  </a:lnTo>
                  <a:lnTo>
                    <a:pt x="92" y="593"/>
                  </a:lnTo>
                  <a:lnTo>
                    <a:pt x="104" y="605"/>
                  </a:lnTo>
                  <a:lnTo>
                    <a:pt x="116" y="616"/>
                  </a:lnTo>
                  <a:lnTo>
                    <a:pt x="129" y="627"/>
                  </a:lnTo>
                  <a:lnTo>
                    <a:pt x="142" y="638"/>
                  </a:lnTo>
                  <a:lnTo>
                    <a:pt x="157" y="647"/>
                  </a:lnTo>
                  <a:lnTo>
                    <a:pt x="171" y="657"/>
                  </a:lnTo>
                  <a:lnTo>
                    <a:pt x="186" y="666"/>
                  </a:lnTo>
                  <a:lnTo>
                    <a:pt x="201" y="674"/>
                  </a:lnTo>
                  <a:lnTo>
                    <a:pt x="216" y="681"/>
                  </a:lnTo>
                  <a:lnTo>
                    <a:pt x="233" y="687"/>
                  </a:lnTo>
                  <a:lnTo>
                    <a:pt x="250" y="693"/>
                  </a:lnTo>
                  <a:lnTo>
                    <a:pt x="266" y="697"/>
                  </a:lnTo>
                  <a:lnTo>
                    <a:pt x="283" y="701"/>
                  </a:lnTo>
                  <a:lnTo>
                    <a:pt x="300" y="704"/>
                  </a:lnTo>
                  <a:lnTo>
                    <a:pt x="319" y="707"/>
                  </a:lnTo>
                  <a:lnTo>
                    <a:pt x="337" y="708"/>
                  </a:lnTo>
                  <a:lnTo>
                    <a:pt x="355" y="708"/>
                  </a:lnTo>
                  <a:lnTo>
                    <a:pt x="373" y="708"/>
                  </a:lnTo>
                  <a:lnTo>
                    <a:pt x="392" y="707"/>
                  </a:lnTo>
                  <a:lnTo>
                    <a:pt x="409" y="704"/>
                  </a:lnTo>
                  <a:lnTo>
                    <a:pt x="426" y="701"/>
                  </a:lnTo>
                  <a:lnTo>
                    <a:pt x="443" y="697"/>
                  </a:lnTo>
                  <a:lnTo>
                    <a:pt x="460" y="693"/>
                  </a:lnTo>
                  <a:lnTo>
                    <a:pt x="477" y="687"/>
                  </a:lnTo>
                  <a:lnTo>
                    <a:pt x="493" y="681"/>
                  </a:lnTo>
                  <a:lnTo>
                    <a:pt x="509" y="674"/>
                  </a:lnTo>
                  <a:lnTo>
                    <a:pt x="524" y="666"/>
                  </a:lnTo>
                  <a:lnTo>
                    <a:pt x="538" y="657"/>
                  </a:lnTo>
                  <a:lnTo>
                    <a:pt x="554" y="647"/>
                  </a:lnTo>
                  <a:lnTo>
                    <a:pt x="567" y="638"/>
                  </a:lnTo>
                  <a:lnTo>
                    <a:pt x="581" y="627"/>
                  </a:lnTo>
                  <a:lnTo>
                    <a:pt x="593" y="616"/>
                  </a:lnTo>
                  <a:lnTo>
                    <a:pt x="605" y="605"/>
                  </a:lnTo>
                  <a:lnTo>
                    <a:pt x="617" y="593"/>
                  </a:lnTo>
                  <a:lnTo>
                    <a:pt x="628" y="580"/>
                  </a:lnTo>
                  <a:lnTo>
                    <a:pt x="639" y="566"/>
                  </a:lnTo>
                  <a:lnTo>
                    <a:pt x="649" y="552"/>
                  </a:lnTo>
                  <a:lnTo>
                    <a:pt x="658" y="538"/>
                  </a:lnTo>
                  <a:lnTo>
                    <a:pt x="667" y="523"/>
                  </a:lnTo>
                  <a:lnTo>
                    <a:pt x="674" y="508"/>
                  </a:lnTo>
                  <a:lnTo>
                    <a:pt x="681" y="491"/>
                  </a:lnTo>
                  <a:lnTo>
                    <a:pt x="688" y="475"/>
                  </a:lnTo>
                  <a:lnTo>
                    <a:pt x="693" y="459"/>
                  </a:lnTo>
                  <a:lnTo>
                    <a:pt x="698" y="443"/>
                  </a:lnTo>
                  <a:lnTo>
                    <a:pt x="702" y="426"/>
                  </a:lnTo>
                  <a:lnTo>
                    <a:pt x="705" y="407"/>
                  </a:lnTo>
                  <a:lnTo>
                    <a:pt x="707" y="390"/>
                  </a:lnTo>
                  <a:lnTo>
                    <a:pt x="709" y="372"/>
                  </a:lnTo>
                  <a:lnTo>
                    <a:pt x="709" y="354"/>
                  </a:lnTo>
                  <a:close/>
                  <a:moveTo>
                    <a:pt x="659" y="354"/>
                  </a:moveTo>
                  <a:lnTo>
                    <a:pt x="659" y="369"/>
                  </a:lnTo>
                  <a:lnTo>
                    <a:pt x="657" y="385"/>
                  </a:lnTo>
                  <a:lnTo>
                    <a:pt x="656" y="400"/>
                  </a:lnTo>
                  <a:lnTo>
                    <a:pt x="653" y="415"/>
                  </a:lnTo>
                  <a:lnTo>
                    <a:pt x="650" y="430"/>
                  </a:lnTo>
                  <a:lnTo>
                    <a:pt x="645" y="444"/>
                  </a:lnTo>
                  <a:lnTo>
                    <a:pt x="641" y="458"/>
                  </a:lnTo>
                  <a:lnTo>
                    <a:pt x="635" y="472"/>
                  </a:lnTo>
                  <a:lnTo>
                    <a:pt x="628" y="485"/>
                  </a:lnTo>
                  <a:lnTo>
                    <a:pt x="622" y="499"/>
                  </a:lnTo>
                  <a:lnTo>
                    <a:pt x="614" y="512"/>
                  </a:lnTo>
                  <a:lnTo>
                    <a:pt x="607" y="524"/>
                  </a:lnTo>
                  <a:lnTo>
                    <a:pt x="598" y="536"/>
                  </a:lnTo>
                  <a:lnTo>
                    <a:pt x="589" y="547"/>
                  </a:lnTo>
                  <a:lnTo>
                    <a:pt x="580" y="558"/>
                  </a:lnTo>
                  <a:lnTo>
                    <a:pt x="570" y="568"/>
                  </a:lnTo>
                  <a:lnTo>
                    <a:pt x="560" y="578"/>
                  </a:lnTo>
                  <a:lnTo>
                    <a:pt x="548" y="589"/>
                  </a:lnTo>
                  <a:lnTo>
                    <a:pt x="536" y="598"/>
                  </a:lnTo>
                  <a:lnTo>
                    <a:pt x="525" y="606"/>
                  </a:lnTo>
                  <a:lnTo>
                    <a:pt x="512" y="614"/>
                  </a:lnTo>
                  <a:lnTo>
                    <a:pt x="500" y="621"/>
                  </a:lnTo>
                  <a:lnTo>
                    <a:pt x="487" y="628"/>
                  </a:lnTo>
                  <a:lnTo>
                    <a:pt x="474" y="634"/>
                  </a:lnTo>
                  <a:lnTo>
                    <a:pt x="459" y="639"/>
                  </a:lnTo>
                  <a:lnTo>
                    <a:pt x="445" y="644"/>
                  </a:lnTo>
                  <a:lnTo>
                    <a:pt x="431" y="648"/>
                  </a:lnTo>
                  <a:lnTo>
                    <a:pt x="416" y="651"/>
                  </a:lnTo>
                  <a:lnTo>
                    <a:pt x="401" y="654"/>
                  </a:lnTo>
                  <a:lnTo>
                    <a:pt x="385" y="656"/>
                  </a:lnTo>
                  <a:lnTo>
                    <a:pt x="370" y="657"/>
                  </a:lnTo>
                  <a:lnTo>
                    <a:pt x="355" y="657"/>
                  </a:lnTo>
                  <a:lnTo>
                    <a:pt x="339" y="657"/>
                  </a:lnTo>
                  <a:lnTo>
                    <a:pt x="324" y="656"/>
                  </a:lnTo>
                  <a:lnTo>
                    <a:pt x="308" y="654"/>
                  </a:lnTo>
                  <a:lnTo>
                    <a:pt x="293" y="651"/>
                  </a:lnTo>
                  <a:lnTo>
                    <a:pt x="279" y="648"/>
                  </a:lnTo>
                  <a:lnTo>
                    <a:pt x="264" y="644"/>
                  </a:lnTo>
                  <a:lnTo>
                    <a:pt x="250" y="639"/>
                  </a:lnTo>
                  <a:lnTo>
                    <a:pt x="237" y="634"/>
                  </a:lnTo>
                  <a:lnTo>
                    <a:pt x="223" y="628"/>
                  </a:lnTo>
                  <a:lnTo>
                    <a:pt x="210" y="621"/>
                  </a:lnTo>
                  <a:lnTo>
                    <a:pt x="197" y="614"/>
                  </a:lnTo>
                  <a:lnTo>
                    <a:pt x="185" y="606"/>
                  </a:lnTo>
                  <a:lnTo>
                    <a:pt x="173" y="598"/>
                  </a:lnTo>
                  <a:lnTo>
                    <a:pt x="162" y="589"/>
                  </a:lnTo>
                  <a:lnTo>
                    <a:pt x="151" y="578"/>
                  </a:lnTo>
                  <a:lnTo>
                    <a:pt x="139" y="568"/>
                  </a:lnTo>
                  <a:lnTo>
                    <a:pt x="129" y="558"/>
                  </a:lnTo>
                  <a:lnTo>
                    <a:pt x="120" y="547"/>
                  </a:lnTo>
                  <a:lnTo>
                    <a:pt x="111" y="536"/>
                  </a:lnTo>
                  <a:lnTo>
                    <a:pt x="103" y="524"/>
                  </a:lnTo>
                  <a:lnTo>
                    <a:pt x="95" y="512"/>
                  </a:lnTo>
                  <a:lnTo>
                    <a:pt x="88" y="499"/>
                  </a:lnTo>
                  <a:lnTo>
                    <a:pt x="81" y="485"/>
                  </a:lnTo>
                  <a:lnTo>
                    <a:pt x="75" y="472"/>
                  </a:lnTo>
                  <a:lnTo>
                    <a:pt x="70" y="458"/>
                  </a:lnTo>
                  <a:lnTo>
                    <a:pt x="64" y="444"/>
                  </a:lnTo>
                  <a:lnTo>
                    <a:pt x="60" y="430"/>
                  </a:lnTo>
                  <a:lnTo>
                    <a:pt x="57" y="415"/>
                  </a:lnTo>
                  <a:lnTo>
                    <a:pt x="54" y="400"/>
                  </a:lnTo>
                  <a:lnTo>
                    <a:pt x="52" y="385"/>
                  </a:lnTo>
                  <a:lnTo>
                    <a:pt x="51" y="369"/>
                  </a:lnTo>
                  <a:lnTo>
                    <a:pt x="50" y="354"/>
                  </a:lnTo>
                  <a:lnTo>
                    <a:pt x="51" y="339"/>
                  </a:lnTo>
                  <a:lnTo>
                    <a:pt x="52" y="322"/>
                  </a:lnTo>
                  <a:lnTo>
                    <a:pt x="54" y="307"/>
                  </a:lnTo>
                  <a:lnTo>
                    <a:pt x="57" y="292"/>
                  </a:lnTo>
                  <a:lnTo>
                    <a:pt x="60" y="278"/>
                  </a:lnTo>
                  <a:lnTo>
                    <a:pt x="64" y="264"/>
                  </a:lnTo>
                  <a:lnTo>
                    <a:pt x="70" y="250"/>
                  </a:lnTo>
                  <a:lnTo>
                    <a:pt x="75" y="235"/>
                  </a:lnTo>
                  <a:lnTo>
                    <a:pt x="81" y="222"/>
                  </a:lnTo>
                  <a:lnTo>
                    <a:pt x="88" y="209"/>
                  </a:lnTo>
                  <a:lnTo>
                    <a:pt x="95" y="196"/>
                  </a:lnTo>
                  <a:lnTo>
                    <a:pt x="103" y="184"/>
                  </a:lnTo>
                  <a:lnTo>
                    <a:pt x="111" y="172"/>
                  </a:lnTo>
                  <a:lnTo>
                    <a:pt x="120" y="160"/>
                  </a:lnTo>
                  <a:lnTo>
                    <a:pt x="129" y="149"/>
                  </a:lnTo>
                  <a:lnTo>
                    <a:pt x="139" y="139"/>
                  </a:lnTo>
                  <a:lnTo>
                    <a:pt x="151" y="129"/>
                  </a:lnTo>
                  <a:lnTo>
                    <a:pt x="162" y="119"/>
                  </a:lnTo>
                  <a:lnTo>
                    <a:pt x="173" y="110"/>
                  </a:lnTo>
                  <a:lnTo>
                    <a:pt x="185" y="102"/>
                  </a:lnTo>
                  <a:lnTo>
                    <a:pt x="197" y="94"/>
                  </a:lnTo>
                  <a:lnTo>
                    <a:pt x="210" y="87"/>
                  </a:lnTo>
                  <a:lnTo>
                    <a:pt x="223" y="79"/>
                  </a:lnTo>
                  <a:lnTo>
                    <a:pt x="237" y="73"/>
                  </a:lnTo>
                  <a:lnTo>
                    <a:pt x="250" y="68"/>
                  </a:lnTo>
                  <a:lnTo>
                    <a:pt x="264" y="63"/>
                  </a:lnTo>
                  <a:lnTo>
                    <a:pt x="279" y="59"/>
                  </a:lnTo>
                  <a:lnTo>
                    <a:pt x="293" y="56"/>
                  </a:lnTo>
                  <a:lnTo>
                    <a:pt x="308" y="53"/>
                  </a:lnTo>
                  <a:lnTo>
                    <a:pt x="324" y="51"/>
                  </a:lnTo>
                  <a:lnTo>
                    <a:pt x="339" y="50"/>
                  </a:lnTo>
                  <a:lnTo>
                    <a:pt x="355" y="50"/>
                  </a:lnTo>
                  <a:lnTo>
                    <a:pt x="370" y="50"/>
                  </a:lnTo>
                  <a:lnTo>
                    <a:pt x="385" y="51"/>
                  </a:lnTo>
                  <a:lnTo>
                    <a:pt x="401" y="53"/>
                  </a:lnTo>
                  <a:lnTo>
                    <a:pt x="416" y="56"/>
                  </a:lnTo>
                  <a:lnTo>
                    <a:pt x="431" y="59"/>
                  </a:lnTo>
                  <a:lnTo>
                    <a:pt x="445" y="63"/>
                  </a:lnTo>
                  <a:lnTo>
                    <a:pt x="459" y="68"/>
                  </a:lnTo>
                  <a:lnTo>
                    <a:pt x="474" y="73"/>
                  </a:lnTo>
                  <a:lnTo>
                    <a:pt x="487" y="79"/>
                  </a:lnTo>
                  <a:lnTo>
                    <a:pt x="500" y="87"/>
                  </a:lnTo>
                  <a:lnTo>
                    <a:pt x="512" y="94"/>
                  </a:lnTo>
                  <a:lnTo>
                    <a:pt x="525" y="102"/>
                  </a:lnTo>
                  <a:lnTo>
                    <a:pt x="536" y="110"/>
                  </a:lnTo>
                  <a:lnTo>
                    <a:pt x="548" y="119"/>
                  </a:lnTo>
                  <a:lnTo>
                    <a:pt x="560" y="129"/>
                  </a:lnTo>
                  <a:lnTo>
                    <a:pt x="570" y="139"/>
                  </a:lnTo>
                  <a:lnTo>
                    <a:pt x="580" y="149"/>
                  </a:lnTo>
                  <a:lnTo>
                    <a:pt x="589" y="160"/>
                  </a:lnTo>
                  <a:lnTo>
                    <a:pt x="598" y="172"/>
                  </a:lnTo>
                  <a:lnTo>
                    <a:pt x="607" y="184"/>
                  </a:lnTo>
                  <a:lnTo>
                    <a:pt x="614" y="196"/>
                  </a:lnTo>
                  <a:lnTo>
                    <a:pt x="622" y="209"/>
                  </a:lnTo>
                  <a:lnTo>
                    <a:pt x="628" y="222"/>
                  </a:lnTo>
                  <a:lnTo>
                    <a:pt x="635" y="235"/>
                  </a:lnTo>
                  <a:lnTo>
                    <a:pt x="641" y="250"/>
                  </a:lnTo>
                  <a:lnTo>
                    <a:pt x="645" y="264"/>
                  </a:lnTo>
                  <a:lnTo>
                    <a:pt x="650" y="278"/>
                  </a:lnTo>
                  <a:lnTo>
                    <a:pt x="653" y="292"/>
                  </a:lnTo>
                  <a:lnTo>
                    <a:pt x="656" y="307"/>
                  </a:lnTo>
                  <a:lnTo>
                    <a:pt x="657" y="322"/>
                  </a:lnTo>
                  <a:lnTo>
                    <a:pt x="659" y="339"/>
                  </a:lnTo>
                  <a:lnTo>
                    <a:pt x="659" y="354"/>
                  </a:lnTo>
                  <a:close/>
                </a:path>
              </a:pathLst>
            </a:custGeom>
            <a:solidFill>
              <a:srgbClr val="B73B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4" name="Freeform 1411"/>
            <p:cNvSpPr>
              <a:spLocks noEditPoints="1"/>
            </p:cNvSpPr>
            <p:nvPr/>
          </p:nvSpPr>
          <p:spPr bwMode="auto">
            <a:xfrm>
              <a:off x="4472" y="3674"/>
              <a:ext cx="220" cy="219"/>
            </a:xfrm>
            <a:custGeom>
              <a:avLst/>
              <a:gdLst>
                <a:gd name="T0" fmla="*/ 0 w 659"/>
                <a:gd name="T1" fmla="*/ 0 h 658"/>
                <a:gd name="T2" fmla="*/ 0 w 659"/>
                <a:gd name="T3" fmla="*/ 0 h 658"/>
                <a:gd name="T4" fmla="*/ 0 w 659"/>
                <a:gd name="T5" fmla="*/ 0 h 658"/>
                <a:gd name="T6" fmla="*/ 0 w 659"/>
                <a:gd name="T7" fmla="*/ 0 h 658"/>
                <a:gd name="T8" fmla="*/ 0 w 659"/>
                <a:gd name="T9" fmla="*/ 0 h 658"/>
                <a:gd name="T10" fmla="*/ 0 w 659"/>
                <a:gd name="T11" fmla="*/ 0 h 658"/>
                <a:gd name="T12" fmla="*/ 0 w 659"/>
                <a:gd name="T13" fmla="*/ 0 h 658"/>
                <a:gd name="T14" fmla="*/ 0 w 659"/>
                <a:gd name="T15" fmla="*/ 0 h 658"/>
                <a:gd name="T16" fmla="*/ 0 w 659"/>
                <a:gd name="T17" fmla="*/ 0 h 658"/>
                <a:gd name="T18" fmla="*/ 0 w 659"/>
                <a:gd name="T19" fmla="*/ 0 h 658"/>
                <a:gd name="T20" fmla="*/ 0 w 659"/>
                <a:gd name="T21" fmla="*/ 0 h 658"/>
                <a:gd name="T22" fmla="*/ 0 w 659"/>
                <a:gd name="T23" fmla="*/ 0 h 658"/>
                <a:gd name="T24" fmla="*/ 0 w 659"/>
                <a:gd name="T25" fmla="*/ 0 h 658"/>
                <a:gd name="T26" fmla="*/ 0 w 659"/>
                <a:gd name="T27" fmla="*/ 0 h 658"/>
                <a:gd name="T28" fmla="*/ 0 w 659"/>
                <a:gd name="T29" fmla="*/ 0 h 658"/>
                <a:gd name="T30" fmla="*/ 0 w 659"/>
                <a:gd name="T31" fmla="*/ 0 h 658"/>
                <a:gd name="T32" fmla="*/ 0 w 659"/>
                <a:gd name="T33" fmla="*/ 0 h 658"/>
                <a:gd name="T34" fmla="*/ 0 w 659"/>
                <a:gd name="T35" fmla="*/ 0 h 658"/>
                <a:gd name="T36" fmla="*/ 0 w 659"/>
                <a:gd name="T37" fmla="*/ 0 h 658"/>
                <a:gd name="T38" fmla="*/ 0 w 659"/>
                <a:gd name="T39" fmla="*/ 0 h 658"/>
                <a:gd name="T40" fmla="*/ 0 w 659"/>
                <a:gd name="T41" fmla="*/ 0 h 658"/>
                <a:gd name="T42" fmla="*/ 0 w 659"/>
                <a:gd name="T43" fmla="*/ 0 h 658"/>
                <a:gd name="T44" fmla="*/ 0 w 659"/>
                <a:gd name="T45" fmla="*/ 0 h 658"/>
                <a:gd name="T46" fmla="*/ 0 w 659"/>
                <a:gd name="T47" fmla="*/ 0 h 658"/>
                <a:gd name="T48" fmla="*/ 0 w 659"/>
                <a:gd name="T49" fmla="*/ 0 h 658"/>
                <a:gd name="T50" fmla="*/ 0 w 659"/>
                <a:gd name="T51" fmla="*/ 0 h 658"/>
                <a:gd name="T52" fmla="*/ 0 w 659"/>
                <a:gd name="T53" fmla="*/ 0 h 658"/>
                <a:gd name="T54" fmla="*/ 0 w 659"/>
                <a:gd name="T55" fmla="*/ 0 h 658"/>
                <a:gd name="T56" fmla="*/ 0 w 659"/>
                <a:gd name="T57" fmla="*/ 0 h 658"/>
                <a:gd name="T58" fmla="*/ 0 w 659"/>
                <a:gd name="T59" fmla="*/ 0 h 658"/>
                <a:gd name="T60" fmla="*/ 0 w 659"/>
                <a:gd name="T61" fmla="*/ 0 h 658"/>
                <a:gd name="T62" fmla="*/ 0 w 659"/>
                <a:gd name="T63" fmla="*/ 0 h 658"/>
                <a:gd name="T64" fmla="*/ 0 w 659"/>
                <a:gd name="T65" fmla="*/ 0 h 658"/>
                <a:gd name="T66" fmla="*/ 0 w 659"/>
                <a:gd name="T67" fmla="*/ 0 h 658"/>
                <a:gd name="T68" fmla="*/ 0 w 659"/>
                <a:gd name="T69" fmla="*/ 0 h 658"/>
                <a:gd name="T70" fmla="*/ 0 w 659"/>
                <a:gd name="T71" fmla="*/ 0 h 658"/>
                <a:gd name="T72" fmla="*/ 0 w 659"/>
                <a:gd name="T73" fmla="*/ 0 h 658"/>
                <a:gd name="T74" fmla="*/ 0 w 659"/>
                <a:gd name="T75" fmla="*/ 0 h 658"/>
                <a:gd name="T76" fmla="*/ 0 w 659"/>
                <a:gd name="T77" fmla="*/ 0 h 658"/>
                <a:gd name="T78" fmla="*/ 0 w 659"/>
                <a:gd name="T79" fmla="*/ 0 h 658"/>
                <a:gd name="T80" fmla="*/ 0 w 659"/>
                <a:gd name="T81" fmla="*/ 0 h 658"/>
                <a:gd name="T82" fmla="*/ 0 w 659"/>
                <a:gd name="T83" fmla="*/ 0 h 658"/>
                <a:gd name="T84" fmla="*/ 0 w 659"/>
                <a:gd name="T85" fmla="*/ 0 h 658"/>
                <a:gd name="T86" fmla="*/ 0 w 659"/>
                <a:gd name="T87" fmla="*/ 0 h 658"/>
                <a:gd name="T88" fmla="*/ 0 w 659"/>
                <a:gd name="T89" fmla="*/ 0 h 658"/>
                <a:gd name="T90" fmla="*/ 0 w 659"/>
                <a:gd name="T91" fmla="*/ 0 h 658"/>
                <a:gd name="T92" fmla="*/ 0 w 659"/>
                <a:gd name="T93" fmla="*/ 0 h 658"/>
                <a:gd name="T94" fmla="*/ 0 w 659"/>
                <a:gd name="T95" fmla="*/ 0 h 658"/>
                <a:gd name="T96" fmla="*/ 0 w 659"/>
                <a:gd name="T97" fmla="*/ 0 h 658"/>
                <a:gd name="T98" fmla="*/ 0 w 659"/>
                <a:gd name="T99" fmla="*/ 0 h 658"/>
                <a:gd name="T100" fmla="*/ 0 w 659"/>
                <a:gd name="T101" fmla="*/ 0 h 6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9"/>
                <a:gd name="T154" fmla="*/ 0 h 658"/>
                <a:gd name="T155" fmla="*/ 659 w 659"/>
                <a:gd name="T156" fmla="*/ 658 h 6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9" h="658">
                  <a:moveTo>
                    <a:pt x="659" y="329"/>
                  </a:moveTo>
                  <a:lnTo>
                    <a:pt x="659" y="312"/>
                  </a:lnTo>
                  <a:lnTo>
                    <a:pt x="657" y="295"/>
                  </a:lnTo>
                  <a:lnTo>
                    <a:pt x="655" y="278"/>
                  </a:lnTo>
                  <a:lnTo>
                    <a:pt x="652" y="262"/>
                  </a:lnTo>
                  <a:lnTo>
                    <a:pt x="649" y="247"/>
                  </a:lnTo>
                  <a:lnTo>
                    <a:pt x="644" y="231"/>
                  </a:lnTo>
                  <a:lnTo>
                    <a:pt x="639" y="215"/>
                  </a:lnTo>
                  <a:lnTo>
                    <a:pt x="633" y="200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2" y="158"/>
                  </a:lnTo>
                  <a:lnTo>
                    <a:pt x="602" y="145"/>
                  </a:lnTo>
                  <a:lnTo>
                    <a:pt x="593" y="131"/>
                  </a:lnTo>
                  <a:lnTo>
                    <a:pt x="584" y="119"/>
                  </a:lnTo>
                  <a:lnTo>
                    <a:pt x="573" y="107"/>
                  </a:lnTo>
                  <a:lnTo>
                    <a:pt x="563" y="96"/>
                  </a:lnTo>
                  <a:lnTo>
                    <a:pt x="551" y="85"/>
                  </a:lnTo>
                  <a:lnTo>
                    <a:pt x="540" y="75"/>
                  </a:lnTo>
                  <a:lnTo>
                    <a:pt x="526" y="65"/>
                  </a:lnTo>
                  <a:lnTo>
                    <a:pt x="514" y="55"/>
                  </a:lnTo>
                  <a:lnTo>
                    <a:pt x="500" y="47"/>
                  </a:lnTo>
                  <a:lnTo>
                    <a:pt x="487" y="39"/>
                  </a:lnTo>
                  <a:lnTo>
                    <a:pt x="473" y="32"/>
                  </a:lnTo>
                  <a:lnTo>
                    <a:pt x="458" y="25"/>
                  </a:lnTo>
                  <a:lnTo>
                    <a:pt x="443" y="19"/>
                  </a:lnTo>
                  <a:lnTo>
                    <a:pt x="427" y="14"/>
                  </a:lnTo>
                  <a:lnTo>
                    <a:pt x="412" y="10"/>
                  </a:lnTo>
                  <a:lnTo>
                    <a:pt x="396" y="6"/>
                  </a:lnTo>
                  <a:lnTo>
                    <a:pt x="380" y="3"/>
                  </a:lnTo>
                  <a:lnTo>
                    <a:pt x="363" y="1"/>
                  </a:lnTo>
                  <a:lnTo>
                    <a:pt x="346" y="0"/>
                  </a:lnTo>
                  <a:lnTo>
                    <a:pt x="330" y="0"/>
                  </a:lnTo>
                  <a:lnTo>
                    <a:pt x="313" y="0"/>
                  </a:lnTo>
                  <a:lnTo>
                    <a:pt x="296" y="1"/>
                  </a:lnTo>
                  <a:lnTo>
                    <a:pt x="279" y="3"/>
                  </a:lnTo>
                  <a:lnTo>
                    <a:pt x="263" y="6"/>
                  </a:lnTo>
                  <a:lnTo>
                    <a:pt x="247" y="10"/>
                  </a:lnTo>
                  <a:lnTo>
                    <a:pt x="232" y="14"/>
                  </a:lnTo>
                  <a:lnTo>
                    <a:pt x="217" y="19"/>
                  </a:lnTo>
                  <a:lnTo>
                    <a:pt x="201" y="25"/>
                  </a:lnTo>
                  <a:lnTo>
                    <a:pt x="187" y="32"/>
                  </a:lnTo>
                  <a:lnTo>
                    <a:pt x="173" y="39"/>
                  </a:lnTo>
                  <a:lnTo>
                    <a:pt x="159" y="47"/>
                  </a:lnTo>
                  <a:lnTo>
                    <a:pt x="146" y="55"/>
                  </a:lnTo>
                  <a:lnTo>
                    <a:pt x="133" y="65"/>
                  </a:lnTo>
                  <a:lnTo>
                    <a:pt x="120" y="75"/>
                  </a:lnTo>
                  <a:lnTo>
                    <a:pt x="108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19"/>
                  </a:lnTo>
                  <a:lnTo>
                    <a:pt x="66" y="131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0" y="172"/>
                  </a:lnTo>
                  <a:lnTo>
                    <a:pt x="32" y="186"/>
                  </a:lnTo>
                  <a:lnTo>
                    <a:pt x="26" y="200"/>
                  </a:lnTo>
                  <a:lnTo>
                    <a:pt x="20" y="215"/>
                  </a:lnTo>
                  <a:lnTo>
                    <a:pt x="15" y="231"/>
                  </a:lnTo>
                  <a:lnTo>
                    <a:pt x="11" y="247"/>
                  </a:lnTo>
                  <a:lnTo>
                    <a:pt x="7" y="262"/>
                  </a:lnTo>
                  <a:lnTo>
                    <a:pt x="4" y="278"/>
                  </a:lnTo>
                  <a:lnTo>
                    <a:pt x="2" y="295"/>
                  </a:lnTo>
                  <a:lnTo>
                    <a:pt x="1" y="312"/>
                  </a:lnTo>
                  <a:lnTo>
                    <a:pt x="0" y="329"/>
                  </a:lnTo>
                  <a:lnTo>
                    <a:pt x="1" y="346"/>
                  </a:lnTo>
                  <a:lnTo>
                    <a:pt x="2" y="362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1"/>
                  </a:lnTo>
                  <a:lnTo>
                    <a:pt x="15" y="427"/>
                  </a:lnTo>
                  <a:lnTo>
                    <a:pt x="20" y="442"/>
                  </a:lnTo>
                  <a:lnTo>
                    <a:pt x="26" y="457"/>
                  </a:lnTo>
                  <a:lnTo>
                    <a:pt x="32" y="472"/>
                  </a:lnTo>
                  <a:lnTo>
                    <a:pt x="40" y="486"/>
                  </a:lnTo>
                  <a:lnTo>
                    <a:pt x="48" y="500"/>
                  </a:lnTo>
                  <a:lnTo>
                    <a:pt x="57" y="513"/>
                  </a:lnTo>
                  <a:lnTo>
                    <a:pt x="66" y="526"/>
                  </a:lnTo>
                  <a:lnTo>
                    <a:pt x="76" y="538"/>
                  </a:lnTo>
                  <a:lnTo>
                    <a:pt x="86" y="550"/>
                  </a:lnTo>
                  <a:lnTo>
                    <a:pt x="97" y="562"/>
                  </a:lnTo>
                  <a:lnTo>
                    <a:pt x="108" y="573"/>
                  </a:lnTo>
                  <a:lnTo>
                    <a:pt x="120" y="583"/>
                  </a:lnTo>
                  <a:lnTo>
                    <a:pt x="133" y="593"/>
                  </a:lnTo>
                  <a:lnTo>
                    <a:pt x="146" y="602"/>
                  </a:lnTo>
                  <a:lnTo>
                    <a:pt x="159" y="610"/>
                  </a:lnTo>
                  <a:lnTo>
                    <a:pt x="173" y="618"/>
                  </a:lnTo>
                  <a:lnTo>
                    <a:pt x="187" y="625"/>
                  </a:lnTo>
                  <a:lnTo>
                    <a:pt x="201" y="632"/>
                  </a:lnTo>
                  <a:lnTo>
                    <a:pt x="217" y="639"/>
                  </a:lnTo>
                  <a:lnTo>
                    <a:pt x="232" y="644"/>
                  </a:lnTo>
                  <a:lnTo>
                    <a:pt x="247" y="648"/>
                  </a:lnTo>
                  <a:lnTo>
                    <a:pt x="263" y="652"/>
                  </a:lnTo>
                  <a:lnTo>
                    <a:pt x="279" y="655"/>
                  </a:lnTo>
                  <a:lnTo>
                    <a:pt x="296" y="657"/>
                  </a:lnTo>
                  <a:lnTo>
                    <a:pt x="313" y="658"/>
                  </a:lnTo>
                  <a:lnTo>
                    <a:pt x="330" y="658"/>
                  </a:lnTo>
                  <a:lnTo>
                    <a:pt x="346" y="658"/>
                  </a:lnTo>
                  <a:lnTo>
                    <a:pt x="363" y="657"/>
                  </a:lnTo>
                  <a:lnTo>
                    <a:pt x="380" y="655"/>
                  </a:lnTo>
                  <a:lnTo>
                    <a:pt x="396" y="652"/>
                  </a:lnTo>
                  <a:lnTo>
                    <a:pt x="412" y="648"/>
                  </a:lnTo>
                  <a:lnTo>
                    <a:pt x="427" y="644"/>
                  </a:lnTo>
                  <a:lnTo>
                    <a:pt x="443" y="639"/>
                  </a:lnTo>
                  <a:lnTo>
                    <a:pt x="458" y="632"/>
                  </a:lnTo>
                  <a:lnTo>
                    <a:pt x="473" y="625"/>
                  </a:lnTo>
                  <a:lnTo>
                    <a:pt x="487" y="618"/>
                  </a:lnTo>
                  <a:lnTo>
                    <a:pt x="500" y="610"/>
                  </a:lnTo>
                  <a:lnTo>
                    <a:pt x="514" y="602"/>
                  </a:lnTo>
                  <a:lnTo>
                    <a:pt x="526" y="593"/>
                  </a:lnTo>
                  <a:lnTo>
                    <a:pt x="540" y="583"/>
                  </a:lnTo>
                  <a:lnTo>
                    <a:pt x="551" y="573"/>
                  </a:lnTo>
                  <a:lnTo>
                    <a:pt x="563" y="562"/>
                  </a:lnTo>
                  <a:lnTo>
                    <a:pt x="573" y="550"/>
                  </a:lnTo>
                  <a:lnTo>
                    <a:pt x="584" y="538"/>
                  </a:lnTo>
                  <a:lnTo>
                    <a:pt x="593" y="526"/>
                  </a:lnTo>
                  <a:lnTo>
                    <a:pt x="602" y="513"/>
                  </a:lnTo>
                  <a:lnTo>
                    <a:pt x="612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3" y="457"/>
                  </a:lnTo>
                  <a:lnTo>
                    <a:pt x="639" y="442"/>
                  </a:lnTo>
                  <a:lnTo>
                    <a:pt x="644" y="427"/>
                  </a:lnTo>
                  <a:lnTo>
                    <a:pt x="649" y="411"/>
                  </a:lnTo>
                  <a:lnTo>
                    <a:pt x="652" y="396"/>
                  </a:lnTo>
                  <a:lnTo>
                    <a:pt x="655" y="379"/>
                  </a:lnTo>
                  <a:lnTo>
                    <a:pt x="657" y="362"/>
                  </a:lnTo>
                  <a:lnTo>
                    <a:pt x="659" y="346"/>
                  </a:lnTo>
                  <a:lnTo>
                    <a:pt x="659" y="329"/>
                  </a:lnTo>
                  <a:close/>
                  <a:moveTo>
                    <a:pt x="608" y="329"/>
                  </a:moveTo>
                  <a:lnTo>
                    <a:pt x="608" y="343"/>
                  </a:lnTo>
                  <a:lnTo>
                    <a:pt x="607" y="357"/>
                  </a:lnTo>
                  <a:lnTo>
                    <a:pt x="605" y="371"/>
                  </a:lnTo>
                  <a:lnTo>
                    <a:pt x="602" y="384"/>
                  </a:lnTo>
                  <a:lnTo>
                    <a:pt x="599" y="399"/>
                  </a:lnTo>
                  <a:lnTo>
                    <a:pt x="596" y="412"/>
                  </a:lnTo>
                  <a:lnTo>
                    <a:pt x="591" y="425"/>
                  </a:lnTo>
                  <a:lnTo>
                    <a:pt x="586" y="437"/>
                  </a:lnTo>
                  <a:lnTo>
                    <a:pt x="581" y="449"/>
                  </a:lnTo>
                  <a:lnTo>
                    <a:pt x="575" y="461"/>
                  </a:lnTo>
                  <a:lnTo>
                    <a:pt x="568" y="474"/>
                  </a:lnTo>
                  <a:lnTo>
                    <a:pt x="561" y="485"/>
                  </a:lnTo>
                  <a:lnTo>
                    <a:pt x="553" y="496"/>
                  </a:lnTo>
                  <a:lnTo>
                    <a:pt x="545" y="506"/>
                  </a:lnTo>
                  <a:lnTo>
                    <a:pt x="536" y="516"/>
                  </a:lnTo>
                  <a:lnTo>
                    <a:pt x="526" y="526"/>
                  </a:lnTo>
                  <a:lnTo>
                    <a:pt x="517" y="535"/>
                  </a:lnTo>
                  <a:lnTo>
                    <a:pt x="507" y="543"/>
                  </a:lnTo>
                  <a:lnTo>
                    <a:pt x="496" y="552"/>
                  </a:lnTo>
                  <a:lnTo>
                    <a:pt x="486" y="560"/>
                  </a:lnTo>
                  <a:lnTo>
                    <a:pt x="474" y="567"/>
                  </a:lnTo>
                  <a:lnTo>
                    <a:pt x="463" y="574"/>
                  </a:lnTo>
                  <a:lnTo>
                    <a:pt x="451" y="580"/>
                  </a:lnTo>
                  <a:lnTo>
                    <a:pt x="438" y="586"/>
                  </a:lnTo>
                  <a:lnTo>
                    <a:pt x="425" y="591"/>
                  </a:lnTo>
                  <a:lnTo>
                    <a:pt x="413" y="595"/>
                  </a:lnTo>
                  <a:lnTo>
                    <a:pt x="399" y="599"/>
                  </a:lnTo>
                  <a:lnTo>
                    <a:pt x="386" y="602"/>
                  </a:lnTo>
                  <a:lnTo>
                    <a:pt x="373" y="604"/>
                  </a:lnTo>
                  <a:lnTo>
                    <a:pt x="358" y="606"/>
                  </a:lnTo>
                  <a:lnTo>
                    <a:pt x="344" y="607"/>
                  </a:lnTo>
                  <a:lnTo>
                    <a:pt x="330" y="607"/>
                  </a:lnTo>
                  <a:lnTo>
                    <a:pt x="316" y="607"/>
                  </a:lnTo>
                  <a:lnTo>
                    <a:pt x="302" y="606"/>
                  </a:lnTo>
                  <a:lnTo>
                    <a:pt x="288" y="604"/>
                  </a:lnTo>
                  <a:lnTo>
                    <a:pt x="273" y="602"/>
                  </a:lnTo>
                  <a:lnTo>
                    <a:pt x="260" y="599"/>
                  </a:lnTo>
                  <a:lnTo>
                    <a:pt x="247" y="595"/>
                  </a:lnTo>
                  <a:lnTo>
                    <a:pt x="234" y="591"/>
                  </a:lnTo>
                  <a:lnTo>
                    <a:pt x="222" y="586"/>
                  </a:lnTo>
                  <a:lnTo>
                    <a:pt x="209" y="580"/>
                  </a:lnTo>
                  <a:lnTo>
                    <a:pt x="196" y="574"/>
                  </a:lnTo>
                  <a:lnTo>
                    <a:pt x="185" y="567"/>
                  </a:lnTo>
                  <a:lnTo>
                    <a:pt x="174" y="560"/>
                  </a:lnTo>
                  <a:lnTo>
                    <a:pt x="163" y="552"/>
                  </a:lnTo>
                  <a:lnTo>
                    <a:pt x="153" y="543"/>
                  </a:lnTo>
                  <a:lnTo>
                    <a:pt x="143" y="535"/>
                  </a:lnTo>
                  <a:lnTo>
                    <a:pt x="133" y="526"/>
                  </a:lnTo>
                  <a:lnTo>
                    <a:pt x="124" y="516"/>
                  </a:lnTo>
                  <a:lnTo>
                    <a:pt x="114" y="506"/>
                  </a:lnTo>
                  <a:lnTo>
                    <a:pt x="106" y="496"/>
                  </a:lnTo>
                  <a:lnTo>
                    <a:pt x="98" y="485"/>
                  </a:lnTo>
                  <a:lnTo>
                    <a:pt x="91" y="474"/>
                  </a:lnTo>
                  <a:lnTo>
                    <a:pt x="85" y="461"/>
                  </a:lnTo>
                  <a:lnTo>
                    <a:pt x="79" y="449"/>
                  </a:lnTo>
                  <a:lnTo>
                    <a:pt x="73" y="437"/>
                  </a:lnTo>
                  <a:lnTo>
                    <a:pt x="68" y="425"/>
                  </a:lnTo>
                  <a:lnTo>
                    <a:pt x="64" y="412"/>
                  </a:lnTo>
                  <a:lnTo>
                    <a:pt x="60" y="399"/>
                  </a:lnTo>
                  <a:lnTo>
                    <a:pt x="57" y="384"/>
                  </a:lnTo>
                  <a:lnTo>
                    <a:pt x="55" y="371"/>
                  </a:lnTo>
                  <a:lnTo>
                    <a:pt x="53" y="357"/>
                  </a:lnTo>
                  <a:lnTo>
                    <a:pt x="52" y="343"/>
                  </a:lnTo>
                  <a:lnTo>
                    <a:pt x="51" y="329"/>
                  </a:lnTo>
                  <a:lnTo>
                    <a:pt x="52" y="315"/>
                  </a:lnTo>
                  <a:lnTo>
                    <a:pt x="53" y="300"/>
                  </a:lnTo>
                  <a:lnTo>
                    <a:pt x="55" y="286"/>
                  </a:lnTo>
                  <a:lnTo>
                    <a:pt x="57" y="273"/>
                  </a:lnTo>
                  <a:lnTo>
                    <a:pt x="60" y="259"/>
                  </a:lnTo>
                  <a:lnTo>
                    <a:pt x="64" y="246"/>
                  </a:lnTo>
                  <a:lnTo>
                    <a:pt x="68" y="233"/>
                  </a:lnTo>
                  <a:lnTo>
                    <a:pt x="73" y="220"/>
                  </a:lnTo>
                  <a:lnTo>
                    <a:pt x="79" y="208"/>
                  </a:lnTo>
                  <a:lnTo>
                    <a:pt x="85" y="196"/>
                  </a:lnTo>
                  <a:lnTo>
                    <a:pt x="91" y="184"/>
                  </a:lnTo>
                  <a:lnTo>
                    <a:pt x="98" y="173"/>
                  </a:lnTo>
                  <a:lnTo>
                    <a:pt x="106" y="162"/>
                  </a:lnTo>
                  <a:lnTo>
                    <a:pt x="114" y="152"/>
                  </a:lnTo>
                  <a:lnTo>
                    <a:pt x="124" y="142"/>
                  </a:lnTo>
                  <a:lnTo>
                    <a:pt x="133" y="131"/>
                  </a:lnTo>
                  <a:lnTo>
                    <a:pt x="143" y="122"/>
                  </a:lnTo>
                  <a:lnTo>
                    <a:pt x="153" y="114"/>
                  </a:lnTo>
                  <a:lnTo>
                    <a:pt x="163" y="105"/>
                  </a:lnTo>
                  <a:lnTo>
                    <a:pt x="174" y="98"/>
                  </a:lnTo>
                  <a:lnTo>
                    <a:pt x="185" y="91"/>
                  </a:lnTo>
                  <a:lnTo>
                    <a:pt x="196" y="84"/>
                  </a:lnTo>
                  <a:lnTo>
                    <a:pt x="209" y="78"/>
                  </a:lnTo>
                  <a:lnTo>
                    <a:pt x="222" y="72"/>
                  </a:lnTo>
                  <a:lnTo>
                    <a:pt x="234" y="67"/>
                  </a:lnTo>
                  <a:lnTo>
                    <a:pt x="247" y="63"/>
                  </a:lnTo>
                  <a:lnTo>
                    <a:pt x="260" y="59"/>
                  </a:lnTo>
                  <a:lnTo>
                    <a:pt x="273" y="55"/>
                  </a:lnTo>
                  <a:lnTo>
                    <a:pt x="288" y="53"/>
                  </a:lnTo>
                  <a:lnTo>
                    <a:pt x="302" y="51"/>
                  </a:lnTo>
                  <a:lnTo>
                    <a:pt x="316" y="50"/>
                  </a:lnTo>
                  <a:lnTo>
                    <a:pt x="330" y="50"/>
                  </a:lnTo>
                  <a:lnTo>
                    <a:pt x="344" y="50"/>
                  </a:lnTo>
                  <a:lnTo>
                    <a:pt x="358" y="51"/>
                  </a:lnTo>
                  <a:lnTo>
                    <a:pt x="373" y="53"/>
                  </a:lnTo>
                  <a:lnTo>
                    <a:pt x="386" y="55"/>
                  </a:lnTo>
                  <a:lnTo>
                    <a:pt x="399" y="59"/>
                  </a:lnTo>
                  <a:lnTo>
                    <a:pt x="413" y="63"/>
                  </a:lnTo>
                  <a:lnTo>
                    <a:pt x="425" y="67"/>
                  </a:lnTo>
                  <a:lnTo>
                    <a:pt x="438" y="72"/>
                  </a:lnTo>
                  <a:lnTo>
                    <a:pt x="451" y="78"/>
                  </a:lnTo>
                  <a:lnTo>
                    <a:pt x="463" y="84"/>
                  </a:lnTo>
                  <a:lnTo>
                    <a:pt x="474" y="91"/>
                  </a:lnTo>
                  <a:lnTo>
                    <a:pt x="486" y="98"/>
                  </a:lnTo>
                  <a:lnTo>
                    <a:pt x="496" y="105"/>
                  </a:lnTo>
                  <a:lnTo>
                    <a:pt x="507" y="114"/>
                  </a:lnTo>
                  <a:lnTo>
                    <a:pt x="517" y="122"/>
                  </a:lnTo>
                  <a:lnTo>
                    <a:pt x="526" y="131"/>
                  </a:lnTo>
                  <a:lnTo>
                    <a:pt x="536" y="142"/>
                  </a:lnTo>
                  <a:lnTo>
                    <a:pt x="545" y="152"/>
                  </a:lnTo>
                  <a:lnTo>
                    <a:pt x="553" y="162"/>
                  </a:lnTo>
                  <a:lnTo>
                    <a:pt x="561" y="173"/>
                  </a:lnTo>
                  <a:lnTo>
                    <a:pt x="568" y="184"/>
                  </a:lnTo>
                  <a:lnTo>
                    <a:pt x="575" y="196"/>
                  </a:lnTo>
                  <a:lnTo>
                    <a:pt x="581" y="208"/>
                  </a:lnTo>
                  <a:lnTo>
                    <a:pt x="586" y="220"/>
                  </a:lnTo>
                  <a:lnTo>
                    <a:pt x="591" y="233"/>
                  </a:lnTo>
                  <a:lnTo>
                    <a:pt x="596" y="246"/>
                  </a:lnTo>
                  <a:lnTo>
                    <a:pt x="599" y="259"/>
                  </a:lnTo>
                  <a:lnTo>
                    <a:pt x="602" y="273"/>
                  </a:lnTo>
                  <a:lnTo>
                    <a:pt x="605" y="286"/>
                  </a:lnTo>
                  <a:lnTo>
                    <a:pt x="607" y="300"/>
                  </a:lnTo>
                  <a:lnTo>
                    <a:pt x="608" y="315"/>
                  </a:lnTo>
                  <a:lnTo>
                    <a:pt x="608" y="329"/>
                  </a:lnTo>
                  <a:close/>
                </a:path>
              </a:pathLst>
            </a:custGeom>
            <a:solidFill>
              <a:srgbClr val="BC39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5" name="Freeform 1412"/>
            <p:cNvSpPr>
              <a:spLocks noEditPoints="1"/>
            </p:cNvSpPr>
            <p:nvPr/>
          </p:nvSpPr>
          <p:spPr bwMode="auto">
            <a:xfrm>
              <a:off x="4481" y="3682"/>
              <a:ext cx="203" cy="203"/>
            </a:xfrm>
            <a:custGeom>
              <a:avLst/>
              <a:gdLst>
                <a:gd name="T0" fmla="*/ 0 w 609"/>
                <a:gd name="T1" fmla="*/ 0 h 607"/>
                <a:gd name="T2" fmla="*/ 0 w 609"/>
                <a:gd name="T3" fmla="*/ 0 h 607"/>
                <a:gd name="T4" fmla="*/ 0 w 609"/>
                <a:gd name="T5" fmla="*/ 0 h 607"/>
                <a:gd name="T6" fmla="*/ 0 w 609"/>
                <a:gd name="T7" fmla="*/ 0 h 607"/>
                <a:gd name="T8" fmla="*/ 0 w 609"/>
                <a:gd name="T9" fmla="*/ 0 h 607"/>
                <a:gd name="T10" fmla="*/ 0 w 609"/>
                <a:gd name="T11" fmla="*/ 0 h 607"/>
                <a:gd name="T12" fmla="*/ 0 w 609"/>
                <a:gd name="T13" fmla="*/ 0 h 607"/>
                <a:gd name="T14" fmla="*/ 0 w 609"/>
                <a:gd name="T15" fmla="*/ 0 h 607"/>
                <a:gd name="T16" fmla="*/ 0 w 609"/>
                <a:gd name="T17" fmla="*/ 0 h 607"/>
                <a:gd name="T18" fmla="*/ 0 w 609"/>
                <a:gd name="T19" fmla="*/ 0 h 607"/>
                <a:gd name="T20" fmla="*/ 0 w 609"/>
                <a:gd name="T21" fmla="*/ 0 h 607"/>
                <a:gd name="T22" fmla="*/ 0 w 609"/>
                <a:gd name="T23" fmla="*/ 0 h 607"/>
                <a:gd name="T24" fmla="*/ 0 w 609"/>
                <a:gd name="T25" fmla="*/ 0 h 607"/>
                <a:gd name="T26" fmla="*/ 0 w 609"/>
                <a:gd name="T27" fmla="*/ 0 h 607"/>
                <a:gd name="T28" fmla="*/ 0 w 609"/>
                <a:gd name="T29" fmla="*/ 0 h 607"/>
                <a:gd name="T30" fmla="*/ 0 w 609"/>
                <a:gd name="T31" fmla="*/ 0 h 607"/>
                <a:gd name="T32" fmla="*/ 0 w 609"/>
                <a:gd name="T33" fmla="*/ 0 h 607"/>
                <a:gd name="T34" fmla="*/ 0 w 609"/>
                <a:gd name="T35" fmla="*/ 0 h 607"/>
                <a:gd name="T36" fmla="*/ 0 w 609"/>
                <a:gd name="T37" fmla="*/ 0 h 607"/>
                <a:gd name="T38" fmla="*/ 0 w 609"/>
                <a:gd name="T39" fmla="*/ 0 h 607"/>
                <a:gd name="T40" fmla="*/ 0 w 609"/>
                <a:gd name="T41" fmla="*/ 0 h 607"/>
                <a:gd name="T42" fmla="*/ 0 w 609"/>
                <a:gd name="T43" fmla="*/ 0 h 607"/>
                <a:gd name="T44" fmla="*/ 0 w 609"/>
                <a:gd name="T45" fmla="*/ 0 h 607"/>
                <a:gd name="T46" fmla="*/ 0 w 609"/>
                <a:gd name="T47" fmla="*/ 0 h 607"/>
                <a:gd name="T48" fmla="*/ 0 w 609"/>
                <a:gd name="T49" fmla="*/ 0 h 607"/>
                <a:gd name="T50" fmla="*/ 0 w 609"/>
                <a:gd name="T51" fmla="*/ 0 h 607"/>
                <a:gd name="T52" fmla="*/ 0 w 609"/>
                <a:gd name="T53" fmla="*/ 0 h 607"/>
                <a:gd name="T54" fmla="*/ 0 w 609"/>
                <a:gd name="T55" fmla="*/ 0 h 607"/>
                <a:gd name="T56" fmla="*/ 0 w 609"/>
                <a:gd name="T57" fmla="*/ 0 h 607"/>
                <a:gd name="T58" fmla="*/ 0 w 609"/>
                <a:gd name="T59" fmla="*/ 0 h 607"/>
                <a:gd name="T60" fmla="*/ 0 w 609"/>
                <a:gd name="T61" fmla="*/ 0 h 607"/>
                <a:gd name="T62" fmla="*/ 0 w 609"/>
                <a:gd name="T63" fmla="*/ 0 h 607"/>
                <a:gd name="T64" fmla="*/ 0 w 609"/>
                <a:gd name="T65" fmla="*/ 0 h 607"/>
                <a:gd name="T66" fmla="*/ 0 w 609"/>
                <a:gd name="T67" fmla="*/ 0 h 607"/>
                <a:gd name="T68" fmla="*/ 0 w 609"/>
                <a:gd name="T69" fmla="*/ 0 h 607"/>
                <a:gd name="T70" fmla="*/ 0 w 609"/>
                <a:gd name="T71" fmla="*/ 0 h 607"/>
                <a:gd name="T72" fmla="*/ 0 w 609"/>
                <a:gd name="T73" fmla="*/ 0 h 607"/>
                <a:gd name="T74" fmla="*/ 0 w 609"/>
                <a:gd name="T75" fmla="*/ 0 h 607"/>
                <a:gd name="T76" fmla="*/ 0 w 609"/>
                <a:gd name="T77" fmla="*/ 0 h 607"/>
                <a:gd name="T78" fmla="*/ 0 w 609"/>
                <a:gd name="T79" fmla="*/ 0 h 607"/>
                <a:gd name="T80" fmla="*/ 0 w 609"/>
                <a:gd name="T81" fmla="*/ 0 h 607"/>
                <a:gd name="T82" fmla="*/ 0 w 609"/>
                <a:gd name="T83" fmla="*/ 0 h 607"/>
                <a:gd name="T84" fmla="*/ 0 w 609"/>
                <a:gd name="T85" fmla="*/ 0 h 607"/>
                <a:gd name="T86" fmla="*/ 0 w 609"/>
                <a:gd name="T87" fmla="*/ 0 h 607"/>
                <a:gd name="T88" fmla="*/ 0 w 609"/>
                <a:gd name="T89" fmla="*/ 0 h 607"/>
                <a:gd name="T90" fmla="*/ 0 w 609"/>
                <a:gd name="T91" fmla="*/ 0 h 607"/>
                <a:gd name="T92" fmla="*/ 0 w 609"/>
                <a:gd name="T93" fmla="*/ 0 h 607"/>
                <a:gd name="T94" fmla="*/ 0 w 609"/>
                <a:gd name="T95" fmla="*/ 0 h 607"/>
                <a:gd name="T96" fmla="*/ 0 w 609"/>
                <a:gd name="T97" fmla="*/ 0 h 607"/>
                <a:gd name="T98" fmla="*/ 0 w 609"/>
                <a:gd name="T99" fmla="*/ 0 h 607"/>
                <a:gd name="T100" fmla="*/ 0 w 609"/>
                <a:gd name="T101" fmla="*/ 0 h 6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09"/>
                <a:gd name="T154" fmla="*/ 0 h 607"/>
                <a:gd name="T155" fmla="*/ 609 w 609"/>
                <a:gd name="T156" fmla="*/ 607 h 6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09" h="607">
                  <a:moveTo>
                    <a:pt x="609" y="304"/>
                  </a:moveTo>
                  <a:lnTo>
                    <a:pt x="609" y="289"/>
                  </a:lnTo>
                  <a:lnTo>
                    <a:pt x="607" y="272"/>
                  </a:lnTo>
                  <a:lnTo>
                    <a:pt x="606" y="257"/>
                  </a:lnTo>
                  <a:lnTo>
                    <a:pt x="603" y="242"/>
                  </a:lnTo>
                  <a:lnTo>
                    <a:pt x="600" y="228"/>
                  </a:lnTo>
                  <a:lnTo>
                    <a:pt x="595" y="214"/>
                  </a:lnTo>
                  <a:lnTo>
                    <a:pt x="591" y="200"/>
                  </a:lnTo>
                  <a:lnTo>
                    <a:pt x="585" y="185"/>
                  </a:lnTo>
                  <a:lnTo>
                    <a:pt x="578" y="172"/>
                  </a:lnTo>
                  <a:lnTo>
                    <a:pt x="572" y="159"/>
                  </a:lnTo>
                  <a:lnTo>
                    <a:pt x="564" y="146"/>
                  </a:lnTo>
                  <a:lnTo>
                    <a:pt x="557" y="134"/>
                  </a:lnTo>
                  <a:lnTo>
                    <a:pt x="548" y="122"/>
                  </a:lnTo>
                  <a:lnTo>
                    <a:pt x="539" y="110"/>
                  </a:lnTo>
                  <a:lnTo>
                    <a:pt x="530" y="99"/>
                  </a:lnTo>
                  <a:lnTo>
                    <a:pt x="520" y="89"/>
                  </a:lnTo>
                  <a:lnTo>
                    <a:pt x="510" y="79"/>
                  </a:lnTo>
                  <a:lnTo>
                    <a:pt x="498" y="69"/>
                  </a:lnTo>
                  <a:lnTo>
                    <a:pt x="486" y="60"/>
                  </a:lnTo>
                  <a:lnTo>
                    <a:pt x="475" y="52"/>
                  </a:lnTo>
                  <a:lnTo>
                    <a:pt x="462" y="44"/>
                  </a:lnTo>
                  <a:lnTo>
                    <a:pt x="450" y="37"/>
                  </a:lnTo>
                  <a:lnTo>
                    <a:pt x="437" y="29"/>
                  </a:lnTo>
                  <a:lnTo>
                    <a:pt x="424" y="23"/>
                  </a:lnTo>
                  <a:lnTo>
                    <a:pt x="409" y="18"/>
                  </a:lnTo>
                  <a:lnTo>
                    <a:pt x="395" y="13"/>
                  </a:lnTo>
                  <a:lnTo>
                    <a:pt x="381" y="9"/>
                  </a:lnTo>
                  <a:lnTo>
                    <a:pt x="366" y="6"/>
                  </a:lnTo>
                  <a:lnTo>
                    <a:pt x="351" y="3"/>
                  </a:lnTo>
                  <a:lnTo>
                    <a:pt x="335" y="1"/>
                  </a:lnTo>
                  <a:lnTo>
                    <a:pt x="320" y="0"/>
                  </a:lnTo>
                  <a:lnTo>
                    <a:pt x="305" y="0"/>
                  </a:lnTo>
                  <a:lnTo>
                    <a:pt x="289" y="0"/>
                  </a:lnTo>
                  <a:lnTo>
                    <a:pt x="274" y="1"/>
                  </a:lnTo>
                  <a:lnTo>
                    <a:pt x="258" y="3"/>
                  </a:lnTo>
                  <a:lnTo>
                    <a:pt x="243" y="6"/>
                  </a:lnTo>
                  <a:lnTo>
                    <a:pt x="229" y="9"/>
                  </a:lnTo>
                  <a:lnTo>
                    <a:pt x="214" y="13"/>
                  </a:lnTo>
                  <a:lnTo>
                    <a:pt x="200" y="18"/>
                  </a:lnTo>
                  <a:lnTo>
                    <a:pt x="187" y="23"/>
                  </a:lnTo>
                  <a:lnTo>
                    <a:pt x="173" y="29"/>
                  </a:lnTo>
                  <a:lnTo>
                    <a:pt x="160" y="37"/>
                  </a:lnTo>
                  <a:lnTo>
                    <a:pt x="147" y="44"/>
                  </a:lnTo>
                  <a:lnTo>
                    <a:pt x="135" y="52"/>
                  </a:lnTo>
                  <a:lnTo>
                    <a:pt x="123" y="60"/>
                  </a:lnTo>
                  <a:lnTo>
                    <a:pt x="112" y="69"/>
                  </a:lnTo>
                  <a:lnTo>
                    <a:pt x="101" y="79"/>
                  </a:lnTo>
                  <a:lnTo>
                    <a:pt x="89" y="89"/>
                  </a:lnTo>
                  <a:lnTo>
                    <a:pt x="79" y="99"/>
                  </a:lnTo>
                  <a:lnTo>
                    <a:pt x="70" y="110"/>
                  </a:lnTo>
                  <a:lnTo>
                    <a:pt x="61" y="122"/>
                  </a:lnTo>
                  <a:lnTo>
                    <a:pt x="53" y="134"/>
                  </a:lnTo>
                  <a:lnTo>
                    <a:pt x="45" y="146"/>
                  </a:lnTo>
                  <a:lnTo>
                    <a:pt x="38" y="159"/>
                  </a:lnTo>
                  <a:lnTo>
                    <a:pt x="31" y="172"/>
                  </a:lnTo>
                  <a:lnTo>
                    <a:pt x="25" y="185"/>
                  </a:lnTo>
                  <a:lnTo>
                    <a:pt x="20" y="200"/>
                  </a:lnTo>
                  <a:lnTo>
                    <a:pt x="14" y="214"/>
                  </a:lnTo>
                  <a:lnTo>
                    <a:pt x="10" y="228"/>
                  </a:lnTo>
                  <a:lnTo>
                    <a:pt x="7" y="242"/>
                  </a:lnTo>
                  <a:lnTo>
                    <a:pt x="4" y="257"/>
                  </a:lnTo>
                  <a:lnTo>
                    <a:pt x="2" y="272"/>
                  </a:lnTo>
                  <a:lnTo>
                    <a:pt x="1" y="289"/>
                  </a:lnTo>
                  <a:lnTo>
                    <a:pt x="0" y="304"/>
                  </a:lnTo>
                  <a:lnTo>
                    <a:pt x="1" y="319"/>
                  </a:lnTo>
                  <a:lnTo>
                    <a:pt x="2" y="335"/>
                  </a:lnTo>
                  <a:lnTo>
                    <a:pt x="4" y="350"/>
                  </a:lnTo>
                  <a:lnTo>
                    <a:pt x="7" y="365"/>
                  </a:lnTo>
                  <a:lnTo>
                    <a:pt x="10" y="380"/>
                  </a:lnTo>
                  <a:lnTo>
                    <a:pt x="14" y="394"/>
                  </a:lnTo>
                  <a:lnTo>
                    <a:pt x="20" y="408"/>
                  </a:lnTo>
                  <a:lnTo>
                    <a:pt x="25" y="422"/>
                  </a:lnTo>
                  <a:lnTo>
                    <a:pt x="31" y="435"/>
                  </a:lnTo>
                  <a:lnTo>
                    <a:pt x="38" y="449"/>
                  </a:lnTo>
                  <a:lnTo>
                    <a:pt x="45" y="462"/>
                  </a:lnTo>
                  <a:lnTo>
                    <a:pt x="53" y="474"/>
                  </a:lnTo>
                  <a:lnTo>
                    <a:pt x="61" y="486"/>
                  </a:lnTo>
                  <a:lnTo>
                    <a:pt x="70" y="497"/>
                  </a:lnTo>
                  <a:lnTo>
                    <a:pt x="79" y="508"/>
                  </a:lnTo>
                  <a:lnTo>
                    <a:pt x="89" y="518"/>
                  </a:lnTo>
                  <a:lnTo>
                    <a:pt x="101" y="528"/>
                  </a:lnTo>
                  <a:lnTo>
                    <a:pt x="112" y="539"/>
                  </a:lnTo>
                  <a:lnTo>
                    <a:pt x="123" y="548"/>
                  </a:lnTo>
                  <a:lnTo>
                    <a:pt x="135" y="556"/>
                  </a:lnTo>
                  <a:lnTo>
                    <a:pt x="147" y="564"/>
                  </a:lnTo>
                  <a:lnTo>
                    <a:pt x="160" y="571"/>
                  </a:lnTo>
                  <a:lnTo>
                    <a:pt x="173" y="578"/>
                  </a:lnTo>
                  <a:lnTo>
                    <a:pt x="187" y="584"/>
                  </a:lnTo>
                  <a:lnTo>
                    <a:pt x="200" y="589"/>
                  </a:lnTo>
                  <a:lnTo>
                    <a:pt x="214" y="594"/>
                  </a:lnTo>
                  <a:lnTo>
                    <a:pt x="229" y="598"/>
                  </a:lnTo>
                  <a:lnTo>
                    <a:pt x="243" y="601"/>
                  </a:lnTo>
                  <a:lnTo>
                    <a:pt x="258" y="604"/>
                  </a:lnTo>
                  <a:lnTo>
                    <a:pt x="274" y="606"/>
                  </a:lnTo>
                  <a:lnTo>
                    <a:pt x="289" y="607"/>
                  </a:lnTo>
                  <a:lnTo>
                    <a:pt x="305" y="607"/>
                  </a:lnTo>
                  <a:lnTo>
                    <a:pt x="320" y="607"/>
                  </a:lnTo>
                  <a:lnTo>
                    <a:pt x="335" y="606"/>
                  </a:lnTo>
                  <a:lnTo>
                    <a:pt x="351" y="604"/>
                  </a:lnTo>
                  <a:lnTo>
                    <a:pt x="366" y="601"/>
                  </a:lnTo>
                  <a:lnTo>
                    <a:pt x="381" y="598"/>
                  </a:lnTo>
                  <a:lnTo>
                    <a:pt x="395" y="594"/>
                  </a:lnTo>
                  <a:lnTo>
                    <a:pt x="409" y="589"/>
                  </a:lnTo>
                  <a:lnTo>
                    <a:pt x="424" y="584"/>
                  </a:lnTo>
                  <a:lnTo>
                    <a:pt x="437" y="578"/>
                  </a:lnTo>
                  <a:lnTo>
                    <a:pt x="450" y="571"/>
                  </a:lnTo>
                  <a:lnTo>
                    <a:pt x="462" y="564"/>
                  </a:lnTo>
                  <a:lnTo>
                    <a:pt x="475" y="556"/>
                  </a:lnTo>
                  <a:lnTo>
                    <a:pt x="486" y="548"/>
                  </a:lnTo>
                  <a:lnTo>
                    <a:pt x="498" y="539"/>
                  </a:lnTo>
                  <a:lnTo>
                    <a:pt x="510" y="528"/>
                  </a:lnTo>
                  <a:lnTo>
                    <a:pt x="520" y="518"/>
                  </a:lnTo>
                  <a:lnTo>
                    <a:pt x="530" y="508"/>
                  </a:lnTo>
                  <a:lnTo>
                    <a:pt x="539" y="497"/>
                  </a:lnTo>
                  <a:lnTo>
                    <a:pt x="548" y="486"/>
                  </a:lnTo>
                  <a:lnTo>
                    <a:pt x="557" y="474"/>
                  </a:lnTo>
                  <a:lnTo>
                    <a:pt x="564" y="462"/>
                  </a:lnTo>
                  <a:lnTo>
                    <a:pt x="572" y="449"/>
                  </a:lnTo>
                  <a:lnTo>
                    <a:pt x="578" y="435"/>
                  </a:lnTo>
                  <a:lnTo>
                    <a:pt x="585" y="422"/>
                  </a:lnTo>
                  <a:lnTo>
                    <a:pt x="591" y="408"/>
                  </a:lnTo>
                  <a:lnTo>
                    <a:pt x="595" y="394"/>
                  </a:lnTo>
                  <a:lnTo>
                    <a:pt x="600" y="380"/>
                  </a:lnTo>
                  <a:lnTo>
                    <a:pt x="603" y="365"/>
                  </a:lnTo>
                  <a:lnTo>
                    <a:pt x="606" y="350"/>
                  </a:lnTo>
                  <a:lnTo>
                    <a:pt x="607" y="335"/>
                  </a:lnTo>
                  <a:lnTo>
                    <a:pt x="609" y="319"/>
                  </a:lnTo>
                  <a:lnTo>
                    <a:pt x="609" y="304"/>
                  </a:lnTo>
                  <a:close/>
                  <a:moveTo>
                    <a:pt x="558" y="304"/>
                  </a:moveTo>
                  <a:lnTo>
                    <a:pt x="558" y="317"/>
                  </a:lnTo>
                  <a:lnTo>
                    <a:pt x="557" y="330"/>
                  </a:lnTo>
                  <a:lnTo>
                    <a:pt x="555" y="342"/>
                  </a:lnTo>
                  <a:lnTo>
                    <a:pt x="553" y="354"/>
                  </a:lnTo>
                  <a:lnTo>
                    <a:pt x="550" y="368"/>
                  </a:lnTo>
                  <a:lnTo>
                    <a:pt x="547" y="379"/>
                  </a:lnTo>
                  <a:lnTo>
                    <a:pt x="543" y="391"/>
                  </a:lnTo>
                  <a:lnTo>
                    <a:pt x="538" y="402"/>
                  </a:lnTo>
                  <a:lnTo>
                    <a:pt x="533" y="413"/>
                  </a:lnTo>
                  <a:lnTo>
                    <a:pt x="528" y="424"/>
                  </a:lnTo>
                  <a:lnTo>
                    <a:pt x="522" y="435"/>
                  </a:lnTo>
                  <a:lnTo>
                    <a:pt x="515" y="445"/>
                  </a:lnTo>
                  <a:lnTo>
                    <a:pt x="508" y="456"/>
                  </a:lnTo>
                  <a:lnTo>
                    <a:pt x="500" y="465"/>
                  </a:lnTo>
                  <a:lnTo>
                    <a:pt x="492" y="474"/>
                  </a:lnTo>
                  <a:lnTo>
                    <a:pt x="484" y="483"/>
                  </a:lnTo>
                  <a:lnTo>
                    <a:pt x="475" y="491"/>
                  </a:lnTo>
                  <a:lnTo>
                    <a:pt x="466" y="499"/>
                  </a:lnTo>
                  <a:lnTo>
                    <a:pt x="456" y="507"/>
                  </a:lnTo>
                  <a:lnTo>
                    <a:pt x="447" y="513"/>
                  </a:lnTo>
                  <a:lnTo>
                    <a:pt x="436" y="520"/>
                  </a:lnTo>
                  <a:lnTo>
                    <a:pt x="426" y="526"/>
                  </a:lnTo>
                  <a:lnTo>
                    <a:pt x="414" y="533"/>
                  </a:lnTo>
                  <a:lnTo>
                    <a:pt x="403" y="538"/>
                  </a:lnTo>
                  <a:lnTo>
                    <a:pt x="392" y="542"/>
                  </a:lnTo>
                  <a:lnTo>
                    <a:pt x="380" y="546"/>
                  </a:lnTo>
                  <a:lnTo>
                    <a:pt x="368" y="549"/>
                  </a:lnTo>
                  <a:lnTo>
                    <a:pt x="356" y="552"/>
                  </a:lnTo>
                  <a:lnTo>
                    <a:pt x="344" y="554"/>
                  </a:lnTo>
                  <a:lnTo>
                    <a:pt x="330" y="556"/>
                  </a:lnTo>
                  <a:lnTo>
                    <a:pt x="318" y="557"/>
                  </a:lnTo>
                  <a:lnTo>
                    <a:pt x="305" y="557"/>
                  </a:lnTo>
                  <a:lnTo>
                    <a:pt x="292" y="557"/>
                  </a:lnTo>
                  <a:lnTo>
                    <a:pt x="279" y="556"/>
                  </a:lnTo>
                  <a:lnTo>
                    <a:pt x="267" y="554"/>
                  </a:lnTo>
                  <a:lnTo>
                    <a:pt x="253" y="552"/>
                  </a:lnTo>
                  <a:lnTo>
                    <a:pt x="241" y="549"/>
                  </a:lnTo>
                  <a:lnTo>
                    <a:pt x="229" y="546"/>
                  </a:lnTo>
                  <a:lnTo>
                    <a:pt x="218" y="542"/>
                  </a:lnTo>
                  <a:lnTo>
                    <a:pt x="206" y="538"/>
                  </a:lnTo>
                  <a:lnTo>
                    <a:pt x="195" y="533"/>
                  </a:lnTo>
                  <a:lnTo>
                    <a:pt x="184" y="526"/>
                  </a:lnTo>
                  <a:lnTo>
                    <a:pt x="173" y="520"/>
                  </a:lnTo>
                  <a:lnTo>
                    <a:pt x="163" y="513"/>
                  </a:lnTo>
                  <a:lnTo>
                    <a:pt x="153" y="507"/>
                  </a:lnTo>
                  <a:lnTo>
                    <a:pt x="144" y="499"/>
                  </a:lnTo>
                  <a:lnTo>
                    <a:pt x="134" y="491"/>
                  </a:lnTo>
                  <a:lnTo>
                    <a:pt x="126" y="483"/>
                  </a:lnTo>
                  <a:lnTo>
                    <a:pt x="117" y="474"/>
                  </a:lnTo>
                  <a:lnTo>
                    <a:pt x="110" y="465"/>
                  </a:lnTo>
                  <a:lnTo>
                    <a:pt x="102" y="456"/>
                  </a:lnTo>
                  <a:lnTo>
                    <a:pt x="94" y="445"/>
                  </a:lnTo>
                  <a:lnTo>
                    <a:pt x="88" y="435"/>
                  </a:lnTo>
                  <a:lnTo>
                    <a:pt x="82" y="424"/>
                  </a:lnTo>
                  <a:lnTo>
                    <a:pt x="76" y="413"/>
                  </a:lnTo>
                  <a:lnTo>
                    <a:pt x="71" y="402"/>
                  </a:lnTo>
                  <a:lnTo>
                    <a:pt x="67" y="391"/>
                  </a:lnTo>
                  <a:lnTo>
                    <a:pt x="63" y="379"/>
                  </a:lnTo>
                  <a:lnTo>
                    <a:pt x="59" y="368"/>
                  </a:lnTo>
                  <a:lnTo>
                    <a:pt x="57" y="354"/>
                  </a:lnTo>
                  <a:lnTo>
                    <a:pt x="54" y="342"/>
                  </a:lnTo>
                  <a:lnTo>
                    <a:pt x="53" y="330"/>
                  </a:lnTo>
                  <a:lnTo>
                    <a:pt x="52" y="317"/>
                  </a:lnTo>
                  <a:lnTo>
                    <a:pt x="51" y="304"/>
                  </a:lnTo>
                  <a:lnTo>
                    <a:pt x="52" y="291"/>
                  </a:lnTo>
                  <a:lnTo>
                    <a:pt x="53" y="277"/>
                  </a:lnTo>
                  <a:lnTo>
                    <a:pt x="54" y="265"/>
                  </a:lnTo>
                  <a:lnTo>
                    <a:pt x="57" y="253"/>
                  </a:lnTo>
                  <a:lnTo>
                    <a:pt x="59" y="240"/>
                  </a:lnTo>
                  <a:lnTo>
                    <a:pt x="63" y="229"/>
                  </a:lnTo>
                  <a:lnTo>
                    <a:pt x="67" y="217"/>
                  </a:lnTo>
                  <a:lnTo>
                    <a:pt x="71" y="206"/>
                  </a:lnTo>
                  <a:lnTo>
                    <a:pt x="76" y="194"/>
                  </a:lnTo>
                  <a:lnTo>
                    <a:pt x="82" y="183"/>
                  </a:lnTo>
                  <a:lnTo>
                    <a:pt x="88" y="172"/>
                  </a:lnTo>
                  <a:lnTo>
                    <a:pt x="94" y="162"/>
                  </a:lnTo>
                  <a:lnTo>
                    <a:pt x="102" y="152"/>
                  </a:lnTo>
                  <a:lnTo>
                    <a:pt x="110" y="143"/>
                  </a:lnTo>
                  <a:lnTo>
                    <a:pt x="117" y="134"/>
                  </a:lnTo>
                  <a:lnTo>
                    <a:pt x="126" y="125"/>
                  </a:lnTo>
                  <a:lnTo>
                    <a:pt x="134" y="117"/>
                  </a:lnTo>
                  <a:lnTo>
                    <a:pt x="144" y="108"/>
                  </a:lnTo>
                  <a:lnTo>
                    <a:pt x="153" y="100"/>
                  </a:lnTo>
                  <a:lnTo>
                    <a:pt x="163" y="93"/>
                  </a:lnTo>
                  <a:lnTo>
                    <a:pt x="173" y="87"/>
                  </a:lnTo>
                  <a:lnTo>
                    <a:pt x="184" y="81"/>
                  </a:lnTo>
                  <a:lnTo>
                    <a:pt x="195" y="75"/>
                  </a:lnTo>
                  <a:lnTo>
                    <a:pt x="206" y="70"/>
                  </a:lnTo>
                  <a:lnTo>
                    <a:pt x="218" y="66"/>
                  </a:lnTo>
                  <a:lnTo>
                    <a:pt x="229" y="62"/>
                  </a:lnTo>
                  <a:lnTo>
                    <a:pt x="241" y="59"/>
                  </a:lnTo>
                  <a:lnTo>
                    <a:pt x="253" y="56"/>
                  </a:lnTo>
                  <a:lnTo>
                    <a:pt x="267" y="54"/>
                  </a:lnTo>
                  <a:lnTo>
                    <a:pt x="279" y="52"/>
                  </a:lnTo>
                  <a:lnTo>
                    <a:pt x="292" y="51"/>
                  </a:lnTo>
                  <a:lnTo>
                    <a:pt x="305" y="51"/>
                  </a:lnTo>
                  <a:lnTo>
                    <a:pt x="318" y="51"/>
                  </a:lnTo>
                  <a:lnTo>
                    <a:pt x="330" y="52"/>
                  </a:lnTo>
                  <a:lnTo>
                    <a:pt x="344" y="54"/>
                  </a:lnTo>
                  <a:lnTo>
                    <a:pt x="356" y="56"/>
                  </a:lnTo>
                  <a:lnTo>
                    <a:pt x="368" y="59"/>
                  </a:lnTo>
                  <a:lnTo>
                    <a:pt x="380" y="62"/>
                  </a:lnTo>
                  <a:lnTo>
                    <a:pt x="392" y="66"/>
                  </a:lnTo>
                  <a:lnTo>
                    <a:pt x="403" y="70"/>
                  </a:lnTo>
                  <a:lnTo>
                    <a:pt x="414" y="75"/>
                  </a:lnTo>
                  <a:lnTo>
                    <a:pt x="426" y="81"/>
                  </a:lnTo>
                  <a:lnTo>
                    <a:pt x="436" y="87"/>
                  </a:lnTo>
                  <a:lnTo>
                    <a:pt x="447" y="93"/>
                  </a:lnTo>
                  <a:lnTo>
                    <a:pt x="456" y="100"/>
                  </a:lnTo>
                  <a:lnTo>
                    <a:pt x="466" y="108"/>
                  </a:lnTo>
                  <a:lnTo>
                    <a:pt x="475" y="117"/>
                  </a:lnTo>
                  <a:lnTo>
                    <a:pt x="484" y="125"/>
                  </a:lnTo>
                  <a:lnTo>
                    <a:pt x="492" y="134"/>
                  </a:lnTo>
                  <a:lnTo>
                    <a:pt x="500" y="143"/>
                  </a:lnTo>
                  <a:lnTo>
                    <a:pt x="508" y="152"/>
                  </a:lnTo>
                  <a:lnTo>
                    <a:pt x="515" y="162"/>
                  </a:lnTo>
                  <a:lnTo>
                    <a:pt x="522" y="172"/>
                  </a:lnTo>
                  <a:lnTo>
                    <a:pt x="528" y="183"/>
                  </a:lnTo>
                  <a:lnTo>
                    <a:pt x="533" y="194"/>
                  </a:lnTo>
                  <a:lnTo>
                    <a:pt x="538" y="206"/>
                  </a:lnTo>
                  <a:lnTo>
                    <a:pt x="543" y="217"/>
                  </a:lnTo>
                  <a:lnTo>
                    <a:pt x="547" y="229"/>
                  </a:lnTo>
                  <a:lnTo>
                    <a:pt x="550" y="240"/>
                  </a:lnTo>
                  <a:lnTo>
                    <a:pt x="553" y="253"/>
                  </a:lnTo>
                  <a:lnTo>
                    <a:pt x="555" y="265"/>
                  </a:lnTo>
                  <a:lnTo>
                    <a:pt x="557" y="277"/>
                  </a:lnTo>
                  <a:lnTo>
                    <a:pt x="558" y="291"/>
                  </a:lnTo>
                  <a:lnTo>
                    <a:pt x="558" y="304"/>
                  </a:lnTo>
                  <a:close/>
                </a:path>
              </a:pathLst>
            </a:custGeom>
            <a:solidFill>
              <a:srgbClr val="BF38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6" name="Freeform 1413"/>
            <p:cNvSpPr>
              <a:spLocks noEditPoints="1"/>
            </p:cNvSpPr>
            <p:nvPr/>
          </p:nvSpPr>
          <p:spPr bwMode="auto">
            <a:xfrm>
              <a:off x="4489" y="3691"/>
              <a:ext cx="186" cy="185"/>
            </a:xfrm>
            <a:custGeom>
              <a:avLst/>
              <a:gdLst>
                <a:gd name="T0" fmla="*/ 0 w 557"/>
                <a:gd name="T1" fmla="*/ 0 h 557"/>
                <a:gd name="T2" fmla="*/ 0 w 557"/>
                <a:gd name="T3" fmla="*/ 0 h 557"/>
                <a:gd name="T4" fmla="*/ 0 w 557"/>
                <a:gd name="T5" fmla="*/ 0 h 557"/>
                <a:gd name="T6" fmla="*/ 0 w 557"/>
                <a:gd name="T7" fmla="*/ 0 h 557"/>
                <a:gd name="T8" fmla="*/ 0 w 557"/>
                <a:gd name="T9" fmla="*/ 0 h 557"/>
                <a:gd name="T10" fmla="*/ 0 w 557"/>
                <a:gd name="T11" fmla="*/ 0 h 557"/>
                <a:gd name="T12" fmla="*/ 0 w 557"/>
                <a:gd name="T13" fmla="*/ 0 h 557"/>
                <a:gd name="T14" fmla="*/ 0 w 557"/>
                <a:gd name="T15" fmla="*/ 0 h 557"/>
                <a:gd name="T16" fmla="*/ 0 w 557"/>
                <a:gd name="T17" fmla="*/ 0 h 557"/>
                <a:gd name="T18" fmla="*/ 0 w 557"/>
                <a:gd name="T19" fmla="*/ 0 h 557"/>
                <a:gd name="T20" fmla="*/ 0 w 557"/>
                <a:gd name="T21" fmla="*/ 0 h 557"/>
                <a:gd name="T22" fmla="*/ 0 w 557"/>
                <a:gd name="T23" fmla="*/ 0 h 557"/>
                <a:gd name="T24" fmla="*/ 0 w 557"/>
                <a:gd name="T25" fmla="*/ 0 h 557"/>
                <a:gd name="T26" fmla="*/ 0 w 557"/>
                <a:gd name="T27" fmla="*/ 0 h 557"/>
                <a:gd name="T28" fmla="*/ 0 w 557"/>
                <a:gd name="T29" fmla="*/ 0 h 557"/>
                <a:gd name="T30" fmla="*/ 0 w 557"/>
                <a:gd name="T31" fmla="*/ 0 h 557"/>
                <a:gd name="T32" fmla="*/ 0 w 557"/>
                <a:gd name="T33" fmla="*/ 0 h 557"/>
                <a:gd name="T34" fmla="*/ 0 w 557"/>
                <a:gd name="T35" fmla="*/ 0 h 557"/>
                <a:gd name="T36" fmla="*/ 0 w 557"/>
                <a:gd name="T37" fmla="*/ 0 h 557"/>
                <a:gd name="T38" fmla="*/ 0 w 557"/>
                <a:gd name="T39" fmla="*/ 0 h 557"/>
                <a:gd name="T40" fmla="*/ 0 w 557"/>
                <a:gd name="T41" fmla="*/ 0 h 557"/>
                <a:gd name="T42" fmla="*/ 0 w 557"/>
                <a:gd name="T43" fmla="*/ 0 h 557"/>
                <a:gd name="T44" fmla="*/ 0 w 557"/>
                <a:gd name="T45" fmla="*/ 0 h 557"/>
                <a:gd name="T46" fmla="*/ 0 w 557"/>
                <a:gd name="T47" fmla="*/ 0 h 557"/>
                <a:gd name="T48" fmla="*/ 0 w 557"/>
                <a:gd name="T49" fmla="*/ 0 h 557"/>
                <a:gd name="T50" fmla="*/ 0 w 557"/>
                <a:gd name="T51" fmla="*/ 0 h 557"/>
                <a:gd name="T52" fmla="*/ 0 w 557"/>
                <a:gd name="T53" fmla="*/ 0 h 557"/>
                <a:gd name="T54" fmla="*/ 0 w 557"/>
                <a:gd name="T55" fmla="*/ 0 h 557"/>
                <a:gd name="T56" fmla="*/ 0 w 557"/>
                <a:gd name="T57" fmla="*/ 0 h 557"/>
                <a:gd name="T58" fmla="*/ 0 w 557"/>
                <a:gd name="T59" fmla="*/ 0 h 557"/>
                <a:gd name="T60" fmla="*/ 0 w 557"/>
                <a:gd name="T61" fmla="*/ 0 h 557"/>
                <a:gd name="T62" fmla="*/ 0 w 557"/>
                <a:gd name="T63" fmla="*/ 0 h 557"/>
                <a:gd name="T64" fmla="*/ 0 w 557"/>
                <a:gd name="T65" fmla="*/ 0 h 557"/>
                <a:gd name="T66" fmla="*/ 0 w 557"/>
                <a:gd name="T67" fmla="*/ 0 h 557"/>
                <a:gd name="T68" fmla="*/ 0 w 557"/>
                <a:gd name="T69" fmla="*/ 0 h 557"/>
                <a:gd name="T70" fmla="*/ 0 w 557"/>
                <a:gd name="T71" fmla="*/ 0 h 557"/>
                <a:gd name="T72" fmla="*/ 0 w 557"/>
                <a:gd name="T73" fmla="*/ 0 h 557"/>
                <a:gd name="T74" fmla="*/ 0 w 557"/>
                <a:gd name="T75" fmla="*/ 0 h 557"/>
                <a:gd name="T76" fmla="*/ 0 w 557"/>
                <a:gd name="T77" fmla="*/ 0 h 557"/>
                <a:gd name="T78" fmla="*/ 0 w 557"/>
                <a:gd name="T79" fmla="*/ 0 h 557"/>
                <a:gd name="T80" fmla="*/ 0 w 557"/>
                <a:gd name="T81" fmla="*/ 0 h 557"/>
                <a:gd name="T82" fmla="*/ 0 w 557"/>
                <a:gd name="T83" fmla="*/ 0 h 557"/>
                <a:gd name="T84" fmla="*/ 0 w 557"/>
                <a:gd name="T85" fmla="*/ 0 h 557"/>
                <a:gd name="T86" fmla="*/ 0 w 557"/>
                <a:gd name="T87" fmla="*/ 0 h 557"/>
                <a:gd name="T88" fmla="*/ 0 w 557"/>
                <a:gd name="T89" fmla="*/ 0 h 557"/>
                <a:gd name="T90" fmla="*/ 0 w 557"/>
                <a:gd name="T91" fmla="*/ 0 h 557"/>
                <a:gd name="T92" fmla="*/ 0 w 557"/>
                <a:gd name="T93" fmla="*/ 0 h 557"/>
                <a:gd name="T94" fmla="*/ 0 w 557"/>
                <a:gd name="T95" fmla="*/ 0 h 557"/>
                <a:gd name="T96" fmla="*/ 0 w 557"/>
                <a:gd name="T97" fmla="*/ 0 h 557"/>
                <a:gd name="T98" fmla="*/ 0 w 557"/>
                <a:gd name="T99" fmla="*/ 0 h 557"/>
                <a:gd name="T100" fmla="*/ 0 w 557"/>
                <a:gd name="T101" fmla="*/ 0 h 5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57"/>
                <a:gd name="T154" fmla="*/ 0 h 557"/>
                <a:gd name="T155" fmla="*/ 557 w 557"/>
                <a:gd name="T156" fmla="*/ 557 h 5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57" h="557">
                  <a:moveTo>
                    <a:pt x="557" y="279"/>
                  </a:moveTo>
                  <a:lnTo>
                    <a:pt x="557" y="265"/>
                  </a:lnTo>
                  <a:lnTo>
                    <a:pt x="556" y="250"/>
                  </a:lnTo>
                  <a:lnTo>
                    <a:pt x="554" y="236"/>
                  </a:lnTo>
                  <a:lnTo>
                    <a:pt x="551" y="223"/>
                  </a:lnTo>
                  <a:lnTo>
                    <a:pt x="548" y="209"/>
                  </a:lnTo>
                  <a:lnTo>
                    <a:pt x="545" y="196"/>
                  </a:lnTo>
                  <a:lnTo>
                    <a:pt x="540" y="183"/>
                  </a:lnTo>
                  <a:lnTo>
                    <a:pt x="535" y="170"/>
                  </a:lnTo>
                  <a:lnTo>
                    <a:pt x="530" y="158"/>
                  </a:lnTo>
                  <a:lnTo>
                    <a:pt x="524" y="146"/>
                  </a:lnTo>
                  <a:lnTo>
                    <a:pt x="517" y="134"/>
                  </a:lnTo>
                  <a:lnTo>
                    <a:pt x="510" y="123"/>
                  </a:lnTo>
                  <a:lnTo>
                    <a:pt x="502" y="112"/>
                  </a:lnTo>
                  <a:lnTo>
                    <a:pt x="494" y="102"/>
                  </a:lnTo>
                  <a:lnTo>
                    <a:pt x="485" y="92"/>
                  </a:lnTo>
                  <a:lnTo>
                    <a:pt x="475" y="81"/>
                  </a:lnTo>
                  <a:lnTo>
                    <a:pt x="466" y="72"/>
                  </a:lnTo>
                  <a:lnTo>
                    <a:pt x="456" y="64"/>
                  </a:lnTo>
                  <a:lnTo>
                    <a:pt x="445" y="55"/>
                  </a:lnTo>
                  <a:lnTo>
                    <a:pt x="435" y="48"/>
                  </a:lnTo>
                  <a:lnTo>
                    <a:pt x="423" y="41"/>
                  </a:lnTo>
                  <a:lnTo>
                    <a:pt x="412" y="34"/>
                  </a:lnTo>
                  <a:lnTo>
                    <a:pt x="400" y="28"/>
                  </a:lnTo>
                  <a:lnTo>
                    <a:pt x="387" y="22"/>
                  </a:lnTo>
                  <a:lnTo>
                    <a:pt x="374" y="17"/>
                  </a:lnTo>
                  <a:lnTo>
                    <a:pt x="362" y="13"/>
                  </a:lnTo>
                  <a:lnTo>
                    <a:pt x="348" y="9"/>
                  </a:lnTo>
                  <a:lnTo>
                    <a:pt x="335" y="5"/>
                  </a:lnTo>
                  <a:lnTo>
                    <a:pt x="322" y="3"/>
                  </a:lnTo>
                  <a:lnTo>
                    <a:pt x="307" y="1"/>
                  </a:lnTo>
                  <a:lnTo>
                    <a:pt x="293" y="0"/>
                  </a:lnTo>
                  <a:lnTo>
                    <a:pt x="279" y="0"/>
                  </a:lnTo>
                  <a:lnTo>
                    <a:pt x="265" y="0"/>
                  </a:lnTo>
                  <a:lnTo>
                    <a:pt x="251" y="1"/>
                  </a:lnTo>
                  <a:lnTo>
                    <a:pt x="237" y="3"/>
                  </a:lnTo>
                  <a:lnTo>
                    <a:pt x="222" y="5"/>
                  </a:lnTo>
                  <a:lnTo>
                    <a:pt x="209" y="9"/>
                  </a:lnTo>
                  <a:lnTo>
                    <a:pt x="196" y="13"/>
                  </a:lnTo>
                  <a:lnTo>
                    <a:pt x="183" y="17"/>
                  </a:lnTo>
                  <a:lnTo>
                    <a:pt x="171" y="22"/>
                  </a:lnTo>
                  <a:lnTo>
                    <a:pt x="158" y="28"/>
                  </a:lnTo>
                  <a:lnTo>
                    <a:pt x="145" y="34"/>
                  </a:lnTo>
                  <a:lnTo>
                    <a:pt x="134" y="41"/>
                  </a:lnTo>
                  <a:lnTo>
                    <a:pt x="123" y="48"/>
                  </a:lnTo>
                  <a:lnTo>
                    <a:pt x="112" y="55"/>
                  </a:lnTo>
                  <a:lnTo>
                    <a:pt x="102" y="64"/>
                  </a:lnTo>
                  <a:lnTo>
                    <a:pt x="92" y="72"/>
                  </a:lnTo>
                  <a:lnTo>
                    <a:pt x="82" y="81"/>
                  </a:lnTo>
                  <a:lnTo>
                    <a:pt x="73" y="92"/>
                  </a:lnTo>
                  <a:lnTo>
                    <a:pt x="63" y="102"/>
                  </a:lnTo>
                  <a:lnTo>
                    <a:pt x="55" y="112"/>
                  </a:lnTo>
                  <a:lnTo>
                    <a:pt x="47" y="123"/>
                  </a:lnTo>
                  <a:lnTo>
                    <a:pt x="40" y="134"/>
                  </a:lnTo>
                  <a:lnTo>
                    <a:pt x="34" y="146"/>
                  </a:lnTo>
                  <a:lnTo>
                    <a:pt x="28" y="158"/>
                  </a:lnTo>
                  <a:lnTo>
                    <a:pt x="22" y="170"/>
                  </a:lnTo>
                  <a:lnTo>
                    <a:pt x="17" y="183"/>
                  </a:lnTo>
                  <a:lnTo>
                    <a:pt x="13" y="196"/>
                  </a:lnTo>
                  <a:lnTo>
                    <a:pt x="9" y="209"/>
                  </a:lnTo>
                  <a:lnTo>
                    <a:pt x="6" y="223"/>
                  </a:lnTo>
                  <a:lnTo>
                    <a:pt x="4" y="236"/>
                  </a:lnTo>
                  <a:lnTo>
                    <a:pt x="2" y="250"/>
                  </a:lnTo>
                  <a:lnTo>
                    <a:pt x="1" y="265"/>
                  </a:lnTo>
                  <a:lnTo>
                    <a:pt x="0" y="279"/>
                  </a:lnTo>
                  <a:lnTo>
                    <a:pt x="1" y="293"/>
                  </a:lnTo>
                  <a:lnTo>
                    <a:pt x="2" y="307"/>
                  </a:lnTo>
                  <a:lnTo>
                    <a:pt x="4" y="321"/>
                  </a:lnTo>
                  <a:lnTo>
                    <a:pt x="6" y="334"/>
                  </a:lnTo>
                  <a:lnTo>
                    <a:pt x="9" y="349"/>
                  </a:lnTo>
                  <a:lnTo>
                    <a:pt x="13" y="362"/>
                  </a:lnTo>
                  <a:lnTo>
                    <a:pt x="17" y="375"/>
                  </a:lnTo>
                  <a:lnTo>
                    <a:pt x="22" y="387"/>
                  </a:lnTo>
                  <a:lnTo>
                    <a:pt x="28" y="399"/>
                  </a:lnTo>
                  <a:lnTo>
                    <a:pt x="34" y="411"/>
                  </a:lnTo>
                  <a:lnTo>
                    <a:pt x="40" y="424"/>
                  </a:lnTo>
                  <a:lnTo>
                    <a:pt x="47" y="435"/>
                  </a:lnTo>
                  <a:lnTo>
                    <a:pt x="55" y="446"/>
                  </a:lnTo>
                  <a:lnTo>
                    <a:pt x="63" y="456"/>
                  </a:lnTo>
                  <a:lnTo>
                    <a:pt x="73" y="466"/>
                  </a:lnTo>
                  <a:lnTo>
                    <a:pt x="82" y="476"/>
                  </a:lnTo>
                  <a:lnTo>
                    <a:pt x="92" y="485"/>
                  </a:lnTo>
                  <a:lnTo>
                    <a:pt x="102" y="493"/>
                  </a:lnTo>
                  <a:lnTo>
                    <a:pt x="112" y="502"/>
                  </a:lnTo>
                  <a:lnTo>
                    <a:pt x="123" y="510"/>
                  </a:lnTo>
                  <a:lnTo>
                    <a:pt x="134" y="517"/>
                  </a:lnTo>
                  <a:lnTo>
                    <a:pt x="145" y="524"/>
                  </a:lnTo>
                  <a:lnTo>
                    <a:pt x="158" y="530"/>
                  </a:lnTo>
                  <a:lnTo>
                    <a:pt x="171" y="536"/>
                  </a:lnTo>
                  <a:lnTo>
                    <a:pt x="183" y="541"/>
                  </a:lnTo>
                  <a:lnTo>
                    <a:pt x="196" y="545"/>
                  </a:lnTo>
                  <a:lnTo>
                    <a:pt x="209" y="549"/>
                  </a:lnTo>
                  <a:lnTo>
                    <a:pt x="222" y="552"/>
                  </a:lnTo>
                  <a:lnTo>
                    <a:pt x="237" y="554"/>
                  </a:lnTo>
                  <a:lnTo>
                    <a:pt x="251" y="556"/>
                  </a:lnTo>
                  <a:lnTo>
                    <a:pt x="265" y="557"/>
                  </a:lnTo>
                  <a:lnTo>
                    <a:pt x="279" y="557"/>
                  </a:lnTo>
                  <a:lnTo>
                    <a:pt x="293" y="557"/>
                  </a:lnTo>
                  <a:lnTo>
                    <a:pt x="307" y="556"/>
                  </a:lnTo>
                  <a:lnTo>
                    <a:pt x="322" y="554"/>
                  </a:lnTo>
                  <a:lnTo>
                    <a:pt x="335" y="552"/>
                  </a:lnTo>
                  <a:lnTo>
                    <a:pt x="348" y="549"/>
                  </a:lnTo>
                  <a:lnTo>
                    <a:pt x="362" y="545"/>
                  </a:lnTo>
                  <a:lnTo>
                    <a:pt x="374" y="541"/>
                  </a:lnTo>
                  <a:lnTo>
                    <a:pt x="387" y="536"/>
                  </a:lnTo>
                  <a:lnTo>
                    <a:pt x="400" y="530"/>
                  </a:lnTo>
                  <a:lnTo>
                    <a:pt x="412" y="524"/>
                  </a:lnTo>
                  <a:lnTo>
                    <a:pt x="423" y="517"/>
                  </a:lnTo>
                  <a:lnTo>
                    <a:pt x="435" y="510"/>
                  </a:lnTo>
                  <a:lnTo>
                    <a:pt x="445" y="502"/>
                  </a:lnTo>
                  <a:lnTo>
                    <a:pt x="456" y="493"/>
                  </a:lnTo>
                  <a:lnTo>
                    <a:pt x="466" y="485"/>
                  </a:lnTo>
                  <a:lnTo>
                    <a:pt x="475" y="476"/>
                  </a:lnTo>
                  <a:lnTo>
                    <a:pt x="485" y="466"/>
                  </a:lnTo>
                  <a:lnTo>
                    <a:pt x="494" y="456"/>
                  </a:lnTo>
                  <a:lnTo>
                    <a:pt x="502" y="446"/>
                  </a:lnTo>
                  <a:lnTo>
                    <a:pt x="510" y="435"/>
                  </a:lnTo>
                  <a:lnTo>
                    <a:pt x="517" y="424"/>
                  </a:lnTo>
                  <a:lnTo>
                    <a:pt x="524" y="411"/>
                  </a:lnTo>
                  <a:lnTo>
                    <a:pt x="530" y="399"/>
                  </a:lnTo>
                  <a:lnTo>
                    <a:pt x="535" y="387"/>
                  </a:lnTo>
                  <a:lnTo>
                    <a:pt x="540" y="375"/>
                  </a:lnTo>
                  <a:lnTo>
                    <a:pt x="545" y="362"/>
                  </a:lnTo>
                  <a:lnTo>
                    <a:pt x="548" y="349"/>
                  </a:lnTo>
                  <a:lnTo>
                    <a:pt x="551" y="334"/>
                  </a:lnTo>
                  <a:lnTo>
                    <a:pt x="554" y="321"/>
                  </a:lnTo>
                  <a:lnTo>
                    <a:pt x="556" y="307"/>
                  </a:lnTo>
                  <a:lnTo>
                    <a:pt x="557" y="293"/>
                  </a:lnTo>
                  <a:lnTo>
                    <a:pt x="557" y="279"/>
                  </a:lnTo>
                  <a:close/>
                  <a:moveTo>
                    <a:pt x="507" y="279"/>
                  </a:moveTo>
                  <a:lnTo>
                    <a:pt x="507" y="291"/>
                  </a:lnTo>
                  <a:lnTo>
                    <a:pt x="506" y="302"/>
                  </a:lnTo>
                  <a:lnTo>
                    <a:pt x="504" y="313"/>
                  </a:lnTo>
                  <a:lnTo>
                    <a:pt x="502" y="324"/>
                  </a:lnTo>
                  <a:lnTo>
                    <a:pt x="500" y="335"/>
                  </a:lnTo>
                  <a:lnTo>
                    <a:pt x="497" y="347"/>
                  </a:lnTo>
                  <a:lnTo>
                    <a:pt x="493" y="357"/>
                  </a:lnTo>
                  <a:lnTo>
                    <a:pt x="489" y="368"/>
                  </a:lnTo>
                  <a:lnTo>
                    <a:pt x="485" y="378"/>
                  </a:lnTo>
                  <a:lnTo>
                    <a:pt x="480" y="387"/>
                  </a:lnTo>
                  <a:lnTo>
                    <a:pt x="473" y="397"/>
                  </a:lnTo>
                  <a:lnTo>
                    <a:pt x="467" y="406"/>
                  </a:lnTo>
                  <a:lnTo>
                    <a:pt x="461" y="415"/>
                  </a:lnTo>
                  <a:lnTo>
                    <a:pt x="454" y="424"/>
                  </a:lnTo>
                  <a:lnTo>
                    <a:pt x="447" y="432"/>
                  </a:lnTo>
                  <a:lnTo>
                    <a:pt x="440" y="440"/>
                  </a:lnTo>
                  <a:lnTo>
                    <a:pt x="432" y="448"/>
                  </a:lnTo>
                  <a:lnTo>
                    <a:pt x="424" y="455"/>
                  </a:lnTo>
                  <a:lnTo>
                    <a:pt x="415" y="461"/>
                  </a:lnTo>
                  <a:lnTo>
                    <a:pt x="407" y="468"/>
                  </a:lnTo>
                  <a:lnTo>
                    <a:pt x="397" y="474"/>
                  </a:lnTo>
                  <a:lnTo>
                    <a:pt x="387" y="479"/>
                  </a:lnTo>
                  <a:lnTo>
                    <a:pt x="377" y="484"/>
                  </a:lnTo>
                  <a:lnTo>
                    <a:pt x="367" y="488"/>
                  </a:lnTo>
                  <a:lnTo>
                    <a:pt x="357" y="493"/>
                  </a:lnTo>
                  <a:lnTo>
                    <a:pt x="347" y="496"/>
                  </a:lnTo>
                  <a:lnTo>
                    <a:pt x="336" y="499"/>
                  </a:lnTo>
                  <a:lnTo>
                    <a:pt x="325" y="502"/>
                  </a:lnTo>
                  <a:lnTo>
                    <a:pt x="313" y="505"/>
                  </a:lnTo>
                  <a:lnTo>
                    <a:pt x="302" y="506"/>
                  </a:lnTo>
                  <a:lnTo>
                    <a:pt x="290" y="507"/>
                  </a:lnTo>
                  <a:lnTo>
                    <a:pt x="279" y="507"/>
                  </a:lnTo>
                  <a:lnTo>
                    <a:pt x="267" y="507"/>
                  </a:lnTo>
                  <a:lnTo>
                    <a:pt x="256" y="506"/>
                  </a:lnTo>
                  <a:lnTo>
                    <a:pt x="244" y="505"/>
                  </a:lnTo>
                  <a:lnTo>
                    <a:pt x="232" y="502"/>
                  </a:lnTo>
                  <a:lnTo>
                    <a:pt x="221" y="499"/>
                  </a:lnTo>
                  <a:lnTo>
                    <a:pt x="211" y="496"/>
                  </a:lnTo>
                  <a:lnTo>
                    <a:pt x="200" y="493"/>
                  </a:lnTo>
                  <a:lnTo>
                    <a:pt x="190" y="488"/>
                  </a:lnTo>
                  <a:lnTo>
                    <a:pt x="180" y="484"/>
                  </a:lnTo>
                  <a:lnTo>
                    <a:pt x="170" y="479"/>
                  </a:lnTo>
                  <a:lnTo>
                    <a:pt x="161" y="474"/>
                  </a:lnTo>
                  <a:lnTo>
                    <a:pt x="151" y="468"/>
                  </a:lnTo>
                  <a:lnTo>
                    <a:pt x="142" y="461"/>
                  </a:lnTo>
                  <a:lnTo>
                    <a:pt x="133" y="455"/>
                  </a:lnTo>
                  <a:lnTo>
                    <a:pt x="125" y="448"/>
                  </a:lnTo>
                  <a:lnTo>
                    <a:pt x="117" y="440"/>
                  </a:lnTo>
                  <a:lnTo>
                    <a:pt x="110" y="432"/>
                  </a:lnTo>
                  <a:lnTo>
                    <a:pt x="103" y="424"/>
                  </a:lnTo>
                  <a:lnTo>
                    <a:pt x="96" y="415"/>
                  </a:lnTo>
                  <a:lnTo>
                    <a:pt x="90" y="406"/>
                  </a:lnTo>
                  <a:lnTo>
                    <a:pt x="84" y="397"/>
                  </a:lnTo>
                  <a:lnTo>
                    <a:pt x="79" y="387"/>
                  </a:lnTo>
                  <a:lnTo>
                    <a:pt x="74" y="378"/>
                  </a:lnTo>
                  <a:lnTo>
                    <a:pt x="68" y="368"/>
                  </a:lnTo>
                  <a:lnTo>
                    <a:pt x="64" y="357"/>
                  </a:lnTo>
                  <a:lnTo>
                    <a:pt x="61" y="347"/>
                  </a:lnTo>
                  <a:lnTo>
                    <a:pt x="58" y="335"/>
                  </a:lnTo>
                  <a:lnTo>
                    <a:pt x="55" y="324"/>
                  </a:lnTo>
                  <a:lnTo>
                    <a:pt x="53" y="313"/>
                  </a:lnTo>
                  <a:lnTo>
                    <a:pt x="52" y="302"/>
                  </a:lnTo>
                  <a:lnTo>
                    <a:pt x="51" y="291"/>
                  </a:lnTo>
                  <a:lnTo>
                    <a:pt x="50" y="279"/>
                  </a:lnTo>
                  <a:lnTo>
                    <a:pt x="51" y="267"/>
                  </a:lnTo>
                  <a:lnTo>
                    <a:pt x="52" y="256"/>
                  </a:lnTo>
                  <a:lnTo>
                    <a:pt x="53" y="244"/>
                  </a:lnTo>
                  <a:lnTo>
                    <a:pt x="55" y="233"/>
                  </a:lnTo>
                  <a:lnTo>
                    <a:pt x="58" y="222"/>
                  </a:lnTo>
                  <a:lnTo>
                    <a:pt x="61" y="211"/>
                  </a:lnTo>
                  <a:lnTo>
                    <a:pt x="64" y="201"/>
                  </a:lnTo>
                  <a:lnTo>
                    <a:pt x="68" y="190"/>
                  </a:lnTo>
                  <a:lnTo>
                    <a:pt x="74" y="180"/>
                  </a:lnTo>
                  <a:lnTo>
                    <a:pt x="79" y="170"/>
                  </a:lnTo>
                  <a:lnTo>
                    <a:pt x="84" y="160"/>
                  </a:lnTo>
                  <a:lnTo>
                    <a:pt x="90" y="151"/>
                  </a:lnTo>
                  <a:lnTo>
                    <a:pt x="96" y="142"/>
                  </a:lnTo>
                  <a:lnTo>
                    <a:pt x="103" y="134"/>
                  </a:lnTo>
                  <a:lnTo>
                    <a:pt x="110" y="126"/>
                  </a:lnTo>
                  <a:lnTo>
                    <a:pt x="117" y="118"/>
                  </a:lnTo>
                  <a:lnTo>
                    <a:pt x="125" y="110"/>
                  </a:lnTo>
                  <a:lnTo>
                    <a:pt x="133" y="103"/>
                  </a:lnTo>
                  <a:lnTo>
                    <a:pt x="142" y="97"/>
                  </a:lnTo>
                  <a:lnTo>
                    <a:pt x="151" y="90"/>
                  </a:lnTo>
                  <a:lnTo>
                    <a:pt x="161" y="83"/>
                  </a:lnTo>
                  <a:lnTo>
                    <a:pt x="170" y="78"/>
                  </a:lnTo>
                  <a:lnTo>
                    <a:pt x="180" y="73"/>
                  </a:lnTo>
                  <a:lnTo>
                    <a:pt x="190" y="68"/>
                  </a:lnTo>
                  <a:lnTo>
                    <a:pt x="200" y="64"/>
                  </a:lnTo>
                  <a:lnTo>
                    <a:pt x="211" y="61"/>
                  </a:lnTo>
                  <a:lnTo>
                    <a:pt x="221" y="58"/>
                  </a:lnTo>
                  <a:lnTo>
                    <a:pt x="232" y="55"/>
                  </a:lnTo>
                  <a:lnTo>
                    <a:pt x="244" y="53"/>
                  </a:lnTo>
                  <a:lnTo>
                    <a:pt x="256" y="52"/>
                  </a:lnTo>
                  <a:lnTo>
                    <a:pt x="267" y="51"/>
                  </a:lnTo>
                  <a:lnTo>
                    <a:pt x="279" y="51"/>
                  </a:lnTo>
                  <a:lnTo>
                    <a:pt x="290" y="51"/>
                  </a:lnTo>
                  <a:lnTo>
                    <a:pt x="302" y="52"/>
                  </a:lnTo>
                  <a:lnTo>
                    <a:pt x="313" y="53"/>
                  </a:lnTo>
                  <a:lnTo>
                    <a:pt x="325" y="55"/>
                  </a:lnTo>
                  <a:lnTo>
                    <a:pt x="336" y="58"/>
                  </a:lnTo>
                  <a:lnTo>
                    <a:pt x="347" y="61"/>
                  </a:lnTo>
                  <a:lnTo>
                    <a:pt x="357" y="64"/>
                  </a:lnTo>
                  <a:lnTo>
                    <a:pt x="367" y="68"/>
                  </a:lnTo>
                  <a:lnTo>
                    <a:pt x="377" y="73"/>
                  </a:lnTo>
                  <a:lnTo>
                    <a:pt x="387" y="78"/>
                  </a:lnTo>
                  <a:lnTo>
                    <a:pt x="397" y="83"/>
                  </a:lnTo>
                  <a:lnTo>
                    <a:pt x="407" y="90"/>
                  </a:lnTo>
                  <a:lnTo>
                    <a:pt x="415" y="97"/>
                  </a:lnTo>
                  <a:lnTo>
                    <a:pt x="424" y="103"/>
                  </a:lnTo>
                  <a:lnTo>
                    <a:pt x="432" y="110"/>
                  </a:lnTo>
                  <a:lnTo>
                    <a:pt x="440" y="118"/>
                  </a:lnTo>
                  <a:lnTo>
                    <a:pt x="447" y="126"/>
                  </a:lnTo>
                  <a:lnTo>
                    <a:pt x="454" y="134"/>
                  </a:lnTo>
                  <a:lnTo>
                    <a:pt x="461" y="142"/>
                  </a:lnTo>
                  <a:lnTo>
                    <a:pt x="467" y="151"/>
                  </a:lnTo>
                  <a:lnTo>
                    <a:pt x="473" y="160"/>
                  </a:lnTo>
                  <a:lnTo>
                    <a:pt x="480" y="170"/>
                  </a:lnTo>
                  <a:lnTo>
                    <a:pt x="485" y="180"/>
                  </a:lnTo>
                  <a:lnTo>
                    <a:pt x="489" y="190"/>
                  </a:lnTo>
                  <a:lnTo>
                    <a:pt x="493" y="201"/>
                  </a:lnTo>
                  <a:lnTo>
                    <a:pt x="497" y="211"/>
                  </a:lnTo>
                  <a:lnTo>
                    <a:pt x="500" y="222"/>
                  </a:lnTo>
                  <a:lnTo>
                    <a:pt x="502" y="233"/>
                  </a:lnTo>
                  <a:lnTo>
                    <a:pt x="504" y="244"/>
                  </a:lnTo>
                  <a:lnTo>
                    <a:pt x="506" y="256"/>
                  </a:lnTo>
                  <a:lnTo>
                    <a:pt x="507" y="267"/>
                  </a:lnTo>
                  <a:lnTo>
                    <a:pt x="507" y="279"/>
                  </a:lnTo>
                  <a:close/>
                </a:path>
              </a:pathLst>
            </a:custGeom>
            <a:solidFill>
              <a:srgbClr val="C237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7" name="Freeform 1414"/>
            <p:cNvSpPr>
              <a:spLocks noEditPoints="1"/>
            </p:cNvSpPr>
            <p:nvPr/>
          </p:nvSpPr>
          <p:spPr bwMode="auto">
            <a:xfrm>
              <a:off x="4498" y="3699"/>
              <a:ext cx="169" cy="169"/>
            </a:xfrm>
            <a:custGeom>
              <a:avLst/>
              <a:gdLst>
                <a:gd name="T0" fmla="*/ 0 w 507"/>
                <a:gd name="T1" fmla="*/ 0 h 506"/>
                <a:gd name="T2" fmla="*/ 0 w 507"/>
                <a:gd name="T3" fmla="*/ 0 h 506"/>
                <a:gd name="T4" fmla="*/ 0 w 507"/>
                <a:gd name="T5" fmla="*/ 0 h 506"/>
                <a:gd name="T6" fmla="*/ 0 w 507"/>
                <a:gd name="T7" fmla="*/ 0 h 506"/>
                <a:gd name="T8" fmla="*/ 0 w 507"/>
                <a:gd name="T9" fmla="*/ 0 h 506"/>
                <a:gd name="T10" fmla="*/ 0 w 507"/>
                <a:gd name="T11" fmla="*/ 0 h 506"/>
                <a:gd name="T12" fmla="*/ 0 w 507"/>
                <a:gd name="T13" fmla="*/ 0 h 506"/>
                <a:gd name="T14" fmla="*/ 0 w 507"/>
                <a:gd name="T15" fmla="*/ 0 h 506"/>
                <a:gd name="T16" fmla="*/ 0 w 507"/>
                <a:gd name="T17" fmla="*/ 0 h 506"/>
                <a:gd name="T18" fmla="*/ 0 w 507"/>
                <a:gd name="T19" fmla="*/ 0 h 506"/>
                <a:gd name="T20" fmla="*/ 0 w 507"/>
                <a:gd name="T21" fmla="*/ 0 h 506"/>
                <a:gd name="T22" fmla="*/ 0 w 507"/>
                <a:gd name="T23" fmla="*/ 0 h 506"/>
                <a:gd name="T24" fmla="*/ 0 w 507"/>
                <a:gd name="T25" fmla="*/ 0 h 506"/>
                <a:gd name="T26" fmla="*/ 0 w 507"/>
                <a:gd name="T27" fmla="*/ 0 h 506"/>
                <a:gd name="T28" fmla="*/ 0 w 507"/>
                <a:gd name="T29" fmla="*/ 0 h 506"/>
                <a:gd name="T30" fmla="*/ 0 w 507"/>
                <a:gd name="T31" fmla="*/ 0 h 506"/>
                <a:gd name="T32" fmla="*/ 0 w 507"/>
                <a:gd name="T33" fmla="*/ 0 h 506"/>
                <a:gd name="T34" fmla="*/ 0 w 507"/>
                <a:gd name="T35" fmla="*/ 0 h 506"/>
                <a:gd name="T36" fmla="*/ 0 w 507"/>
                <a:gd name="T37" fmla="*/ 0 h 506"/>
                <a:gd name="T38" fmla="*/ 0 w 507"/>
                <a:gd name="T39" fmla="*/ 0 h 506"/>
                <a:gd name="T40" fmla="*/ 0 w 507"/>
                <a:gd name="T41" fmla="*/ 0 h 506"/>
                <a:gd name="T42" fmla="*/ 0 w 507"/>
                <a:gd name="T43" fmla="*/ 0 h 506"/>
                <a:gd name="T44" fmla="*/ 0 w 507"/>
                <a:gd name="T45" fmla="*/ 0 h 506"/>
                <a:gd name="T46" fmla="*/ 0 w 507"/>
                <a:gd name="T47" fmla="*/ 0 h 506"/>
                <a:gd name="T48" fmla="*/ 0 w 507"/>
                <a:gd name="T49" fmla="*/ 0 h 506"/>
                <a:gd name="T50" fmla="*/ 0 w 507"/>
                <a:gd name="T51" fmla="*/ 0 h 506"/>
                <a:gd name="T52" fmla="*/ 0 w 507"/>
                <a:gd name="T53" fmla="*/ 0 h 506"/>
                <a:gd name="T54" fmla="*/ 0 w 507"/>
                <a:gd name="T55" fmla="*/ 0 h 506"/>
                <a:gd name="T56" fmla="*/ 0 w 507"/>
                <a:gd name="T57" fmla="*/ 0 h 506"/>
                <a:gd name="T58" fmla="*/ 0 w 507"/>
                <a:gd name="T59" fmla="*/ 0 h 506"/>
                <a:gd name="T60" fmla="*/ 0 w 507"/>
                <a:gd name="T61" fmla="*/ 0 h 506"/>
                <a:gd name="T62" fmla="*/ 0 w 507"/>
                <a:gd name="T63" fmla="*/ 0 h 506"/>
                <a:gd name="T64" fmla="*/ 0 w 507"/>
                <a:gd name="T65" fmla="*/ 0 h 506"/>
                <a:gd name="T66" fmla="*/ 0 w 507"/>
                <a:gd name="T67" fmla="*/ 0 h 506"/>
                <a:gd name="T68" fmla="*/ 0 w 507"/>
                <a:gd name="T69" fmla="*/ 0 h 506"/>
                <a:gd name="T70" fmla="*/ 0 w 507"/>
                <a:gd name="T71" fmla="*/ 0 h 506"/>
                <a:gd name="T72" fmla="*/ 0 w 507"/>
                <a:gd name="T73" fmla="*/ 0 h 506"/>
                <a:gd name="T74" fmla="*/ 0 w 507"/>
                <a:gd name="T75" fmla="*/ 0 h 506"/>
                <a:gd name="T76" fmla="*/ 0 w 507"/>
                <a:gd name="T77" fmla="*/ 0 h 506"/>
                <a:gd name="T78" fmla="*/ 0 w 507"/>
                <a:gd name="T79" fmla="*/ 0 h 506"/>
                <a:gd name="T80" fmla="*/ 0 w 507"/>
                <a:gd name="T81" fmla="*/ 0 h 506"/>
                <a:gd name="T82" fmla="*/ 0 w 507"/>
                <a:gd name="T83" fmla="*/ 0 h 506"/>
                <a:gd name="T84" fmla="*/ 0 w 507"/>
                <a:gd name="T85" fmla="*/ 0 h 506"/>
                <a:gd name="T86" fmla="*/ 0 w 507"/>
                <a:gd name="T87" fmla="*/ 0 h 506"/>
                <a:gd name="T88" fmla="*/ 0 w 507"/>
                <a:gd name="T89" fmla="*/ 0 h 506"/>
                <a:gd name="T90" fmla="*/ 0 w 507"/>
                <a:gd name="T91" fmla="*/ 0 h 506"/>
                <a:gd name="T92" fmla="*/ 0 w 507"/>
                <a:gd name="T93" fmla="*/ 0 h 506"/>
                <a:gd name="T94" fmla="*/ 0 w 507"/>
                <a:gd name="T95" fmla="*/ 0 h 506"/>
                <a:gd name="T96" fmla="*/ 0 w 507"/>
                <a:gd name="T97" fmla="*/ 0 h 506"/>
                <a:gd name="T98" fmla="*/ 0 w 507"/>
                <a:gd name="T99" fmla="*/ 0 h 506"/>
                <a:gd name="T100" fmla="*/ 0 w 507"/>
                <a:gd name="T101" fmla="*/ 0 h 506"/>
                <a:gd name="T102" fmla="*/ 0 w 507"/>
                <a:gd name="T103" fmla="*/ 0 h 5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7"/>
                <a:gd name="T157" fmla="*/ 0 h 506"/>
                <a:gd name="T158" fmla="*/ 507 w 507"/>
                <a:gd name="T159" fmla="*/ 506 h 5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7" h="506">
                  <a:moveTo>
                    <a:pt x="507" y="253"/>
                  </a:moveTo>
                  <a:lnTo>
                    <a:pt x="507" y="240"/>
                  </a:lnTo>
                  <a:lnTo>
                    <a:pt x="506" y="226"/>
                  </a:lnTo>
                  <a:lnTo>
                    <a:pt x="504" y="214"/>
                  </a:lnTo>
                  <a:lnTo>
                    <a:pt x="502" y="202"/>
                  </a:lnTo>
                  <a:lnTo>
                    <a:pt x="499" y="189"/>
                  </a:lnTo>
                  <a:lnTo>
                    <a:pt x="496" y="178"/>
                  </a:lnTo>
                  <a:lnTo>
                    <a:pt x="492" y="166"/>
                  </a:lnTo>
                  <a:lnTo>
                    <a:pt x="487" y="155"/>
                  </a:lnTo>
                  <a:lnTo>
                    <a:pt x="482" y="143"/>
                  </a:lnTo>
                  <a:lnTo>
                    <a:pt x="477" y="132"/>
                  </a:lnTo>
                  <a:lnTo>
                    <a:pt x="471" y="121"/>
                  </a:lnTo>
                  <a:lnTo>
                    <a:pt x="464" y="111"/>
                  </a:lnTo>
                  <a:lnTo>
                    <a:pt x="457" y="101"/>
                  </a:lnTo>
                  <a:lnTo>
                    <a:pt x="449" y="92"/>
                  </a:lnTo>
                  <a:lnTo>
                    <a:pt x="441" y="83"/>
                  </a:lnTo>
                  <a:lnTo>
                    <a:pt x="433" y="74"/>
                  </a:lnTo>
                  <a:lnTo>
                    <a:pt x="424" y="66"/>
                  </a:lnTo>
                  <a:lnTo>
                    <a:pt x="415" y="57"/>
                  </a:lnTo>
                  <a:lnTo>
                    <a:pt x="405" y="49"/>
                  </a:lnTo>
                  <a:lnTo>
                    <a:pt x="396" y="42"/>
                  </a:lnTo>
                  <a:lnTo>
                    <a:pt x="385" y="36"/>
                  </a:lnTo>
                  <a:lnTo>
                    <a:pt x="375" y="30"/>
                  </a:lnTo>
                  <a:lnTo>
                    <a:pt x="363" y="24"/>
                  </a:lnTo>
                  <a:lnTo>
                    <a:pt x="352" y="19"/>
                  </a:lnTo>
                  <a:lnTo>
                    <a:pt x="341" y="15"/>
                  </a:lnTo>
                  <a:lnTo>
                    <a:pt x="329" y="11"/>
                  </a:lnTo>
                  <a:lnTo>
                    <a:pt x="317" y="8"/>
                  </a:lnTo>
                  <a:lnTo>
                    <a:pt x="305" y="5"/>
                  </a:lnTo>
                  <a:lnTo>
                    <a:pt x="293" y="3"/>
                  </a:lnTo>
                  <a:lnTo>
                    <a:pt x="279" y="1"/>
                  </a:lnTo>
                  <a:lnTo>
                    <a:pt x="267" y="0"/>
                  </a:lnTo>
                  <a:lnTo>
                    <a:pt x="254" y="0"/>
                  </a:lnTo>
                  <a:lnTo>
                    <a:pt x="241" y="0"/>
                  </a:lnTo>
                  <a:lnTo>
                    <a:pt x="228" y="1"/>
                  </a:lnTo>
                  <a:lnTo>
                    <a:pt x="216" y="3"/>
                  </a:lnTo>
                  <a:lnTo>
                    <a:pt x="202" y="5"/>
                  </a:lnTo>
                  <a:lnTo>
                    <a:pt x="190" y="8"/>
                  </a:lnTo>
                  <a:lnTo>
                    <a:pt x="178" y="11"/>
                  </a:lnTo>
                  <a:lnTo>
                    <a:pt x="167" y="15"/>
                  </a:lnTo>
                  <a:lnTo>
                    <a:pt x="155" y="19"/>
                  </a:lnTo>
                  <a:lnTo>
                    <a:pt x="144" y="24"/>
                  </a:lnTo>
                  <a:lnTo>
                    <a:pt x="133" y="30"/>
                  </a:lnTo>
                  <a:lnTo>
                    <a:pt x="122" y="36"/>
                  </a:lnTo>
                  <a:lnTo>
                    <a:pt x="112" y="42"/>
                  </a:lnTo>
                  <a:lnTo>
                    <a:pt x="102" y="49"/>
                  </a:lnTo>
                  <a:lnTo>
                    <a:pt x="93" y="57"/>
                  </a:lnTo>
                  <a:lnTo>
                    <a:pt x="83" y="66"/>
                  </a:lnTo>
                  <a:lnTo>
                    <a:pt x="75" y="74"/>
                  </a:lnTo>
                  <a:lnTo>
                    <a:pt x="66" y="83"/>
                  </a:lnTo>
                  <a:lnTo>
                    <a:pt x="59" y="92"/>
                  </a:lnTo>
                  <a:lnTo>
                    <a:pt x="51" y="101"/>
                  </a:lnTo>
                  <a:lnTo>
                    <a:pt x="43" y="111"/>
                  </a:lnTo>
                  <a:lnTo>
                    <a:pt x="37" y="121"/>
                  </a:lnTo>
                  <a:lnTo>
                    <a:pt x="31" y="132"/>
                  </a:lnTo>
                  <a:lnTo>
                    <a:pt x="25" y="143"/>
                  </a:lnTo>
                  <a:lnTo>
                    <a:pt x="20" y="155"/>
                  </a:lnTo>
                  <a:lnTo>
                    <a:pt x="16" y="166"/>
                  </a:lnTo>
                  <a:lnTo>
                    <a:pt x="12" y="178"/>
                  </a:lnTo>
                  <a:lnTo>
                    <a:pt x="8" y="189"/>
                  </a:lnTo>
                  <a:lnTo>
                    <a:pt x="6" y="202"/>
                  </a:lnTo>
                  <a:lnTo>
                    <a:pt x="3" y="214"/>
                  </a:lnTo>
                  <a:lnTo>
                    <a:pt x="2" y="226"/>
                  </a:lnTo>
                  <a:lnTo>
                    <a:pt x="1" y="240"/>
                  </a:lnTo>
                  <a:lnTo>
                    <a:pt x="0" y="253"/>
                  </a:lnTo>
                  <a:lnTo>
                    <a:pt x="1" y="266"/>
                  </a:lnTo>
                  <a:lnTo>
                    <a:pt x="2" y="279"/>
                  </a:lnTo>
                  <a:lnTo>
                    <a:pt x="3" y="291"/>
                  </a:lnTo>
                  <a:lnTo>
                    <a:pt x="6" y="303"/>
                  </a:lnTo>
                  <a:lnTo>
                    <a:pt x="8" y="317"/>
                  </a:lnTo>
                  <a:lnTo>
                    <a:pt x="12" y="328"/>
                  </a:lnTo>
                  <a:lnTo>
                    <a:pt x="16" y="340"/>
                  </a:lnTo>
                  <a:lnTo>
                    <a:pt x="20" y="351"/>
                  </a:lnTo>
                  <a:lnTo>
                    <a:pt x="25" y="362"/>
                  </a:lnTo>
                  <a:lnTo>
                    <a:pt x="31" y="373"/>
                  </a:lnTo>
                  <a:lnTo>
                    <a:pt x="37" y="384"/>
                  </a:lnTo>
                  <a:lnTo>
                    <a:pt x="43" y="394"/>
                  </a:lnTo>
                  <a:lnTo>
                    <a:pt x="51" y="405"/>
                  </a:lnTo>
                  <a:lnTo>
                    <a:pt x="59" y="414"/>
                  </a:lnTo>
                  <a:lnTo>
                    <a:pt x="66" y="423"/>
                  </a:lnTo>
                  <a:lnTo>
                    <a:pt x="75" y="432"/>
                  </a:lnTo>
                  <a:lnTo>
                    <a:pt x="83" y="440"/>
                  </a:lnTo>
                  <a:lnTo>
                    <a:pt x="93" y="448"/>
                  </a:lnTo>
                  <a:lnTo>
                    <a:pt x="102" y="456"/>
                  </a:lnTo>
                  <a:lnTo>
                    <a:pt x="112" y="462"/>
                  </a:lnTo>
                  <a:lnTo>
                    <a:pt x="122" y="469"/>
                  </a:lnTo>
                  <a:lnTo>
                    <a:pt x="133" y="475"/>
                  </a:lnTo>
                  <a:lnTo>
                    <a:pt x="144" y="482"/>
                  </a:lnTo>
                  <a:lnTo>
                    <a:pt x="155" y="487"/>
                  </a:lnTo>
                  <a:lnTo>
                    <a:pt x="167" y="491"/>
                  </a:lnTo>
                  <a:lnTo>
                    <a:pt x="178" y="495"/>
                  </a:lnTo>
                  <a:lnTo>
                    <a:pt x="190" y="498"/>
                  </a:lnTo>
                  <a:lnTo>
                    <a:pt x="202" y="501"/>
                  </a:lnTo>
                  <a:lnTo>
                    <a:pt x="216" y="503"/>
                  </a:lnTo>
                  <a:lnTo>
                    <a:pt x="228" y="505"/>
                  </a:lnTo>
                  <a:lnTo>
                    <a:pt x="241" y="506"/>
                  </a:lnTo>
                  <a:lnTo>
                    <a:pt x="254" y="506"/>
                  </a:lnTo>
                  <a:lnTo>
                    <a:pt x="267" y="506"/>
                  </a:lnTo>
                  <a:lnTo>
                    <a:pt x="279" y="505"/>
                  </a:lnTo>
                  <a:lnTo>
                    <a:pt x="293" y="503"/>
                  </a:lnTo>
                  <a:lnTo>
                    <a:pt x="305" y="501"/>
                  </a:lnTo>
                  <a:lnTo>
                    <a:pt x="317" y="498"/>
                  </a:lnTo>
                  <a:lnTo>
                    <a:pt x="329" y="495"/>
                  </a:lnTo>
                  <a:lnTo>
                    <a:pt x="341" y="491"/>
                  </a:lnTo>
                  <a:lnTo>
                    <a:pt x="352" y="487"/>
                  </a:lnTo>
                  <a:lnTo>
                    <a:pt x="363" y="482"/>
                  </a:lnTo>
                  <a:lnTo>
                    <a:pt x="375" y="475"/>
                  </a:lnTo>
                  <a:lnTo>
                    <a:pt x="385" y="469"/>
                  </a:lnTo>
                  <a:lnTo>
                    <a:pt x="396" y="462"/>
                  </a:lnTo>
                  <a:lnTo>
                    <a:pt x="405" y="456"/>
                  </a:lnTo>
                  <a:lnTo>
                    <a:pt x="415" y="448"/>
                  </a:lnTo>
                  <a:lnTo>
                    <a:pt x="424" y="440"/>
                  </a:lnTo>
                  <a:lnTo>
                    <a:pt x="433" y="432"/>
                  </a:lnTo>
                  <a:lnTo>
                    <a:pt x="441" y="423"/>
                  </a:lnTo>
                  <a:lnTo>
                    <a:pt x="449" y="414"/>
                  </a:lnTo>
                  <a:lnTo>
                    <a:pt x="457" y="405"/>
                  </a:lnTo>
                  <a:lnTo>
                    <a:pt x="464" y="394"/>
                  </a:lnTo>
                  <a:lnTo>
                    <a:pt x="471" y="384"/>
                  </a:lnTo>
                  <a:lnTo>
                    <a:pt x="477" y="373"/>
                  </a:lnTo>
                  <a:lnTo>
                    <a:pt x="482" y="362"/>
                  </a:lnTo>
                  <a:lnTo>
                    <a:pt x="487" y="351"/>
                  </a:lnTo>
                  <a:lnTo>
                    <a:pt x="492" y="340"/>
                  </a:lnTo>
                  <a:lnTo>
                    <a:pt x="496" y="328"/>
                  </a:lnTo>
                  <a:lnTo>
                    <a:pt x="499" y="317"/>
                  </a:lnTo>
                  <a:lnTo>
                    <a:pt x="502" y="303"/>
                  </a:lnTo>
                  <a:lnTo>
                    <a:pt x="504" y="291"/>
                  </a:lnTo>
                  <a:lnTo>
                    <a:pt x="506" y="279"/>
                  </a:lnTo>
                  <a:lnTo>
                    <a:pt x="507" y="266"/>
                  </a:lnTo>
                  <a:lnTo>
                    <a:pt x="507" y="253"/>
                  </a:lnTo>
                  <a:close/>
                  <a:moveTo>
                    <a:pt x="457" y="253"/>
                  </a:moveTo>
                  <a:lnTo>
                    <a:pt x="457" y="263"/>
                  </a:lnTo>
                  <a:lnTo>
                    <a:pt x="456" y="273"/>
                  </a:lnTo>
                  <a:lnTo>
                    <a:pt x="455" y="283"/>
                  </a:lnTo>
                  <a:lnTo>
                    <a:pt x="453" y="293"/>
                  </a:lnTo>
                  <a:lnTo>
                    <a:pt x="447" y="314"/>
                  </a:lnTo>
                  <a:lnTo>
                    <a:pt x="440" y="332"/>
                  </a:lnTo>
                  <a:lnTo>
                    <a:pt x="432" y="349"/>
                  </a:lnTo>
                  <a:lnTo>
                    <a:pt x="422" y="366"/>
                  </a:lnTo>
                  <a:lnTo>
                    <a:pt x="410" y="381"/>
                  </a:lnTo>
                  <a:lnTo>
                    <a:pt x="397" y="397"/>
                  </a:lnTo>
                  <a:lnTo>
                    <a:pt x="383" y="409"/>
                  </a:lnTo>
                  <a:lnTo>
                    <a:pt x="367" y="421"/>
                  </a:lnTo>
                  <a:lnTo>
                    <a:pt x="350" y="431"/>
                  </a:lnTo>
                  <a:lnTo>
                    <a:pt x="333" y="439"/>
                  </a:lnTo>
                  <a:lnTo>
                    <a:pt x="314" y="446"/>
                  </a:lnTo>
                  <a:lnTo>
                    <a:pt x="295" y="451"/>
                  </a:lnTo>
                  <a:lnTo>
                    <a:pt x="284" y="453"/>
                  </a:lnTo>
                  <a:lnTo>
                    <a:pt x="274" y="454"/>
                  </a:lnTo>
                  <a:lnTo>
                    <a:pt x="264" y="455"/>
                  </a:lnTo>
                  <a:lnTo>
                    <a:pt x="254" y="455"/>
                  </a:lnTo>
                  <a:lnTo>
                    <a:pt x="243" y="455"/>
                  </a:lnTo>
                  <a:lnTo>
                    <a:pt x="233" y="454"/>
                  </a:lnTo>
                  <a:lnTo>
                    <a:pt x="223" y="453"/>
                  </a:lnTo>
                  <a:lnTo>
                    <a:pt x="213" y="451"/>
                  </a:lnTo>
                  <a:lnTo>
                    <a:pt x="193" y="446"/>
                  </a:lnTo>
                  <a:lnTo>
                    <a:pt x="175" y="439"/>
                  </a:lnTo>
                  <a:lnTo>
                    <a:pt x="157" y="431"/>
                  </a:lnTo>
                  <a:lnTo>
                    <a:pt x="141" y="421"/>
                  </a:lnTo>
                  <a:lnTo>
                    <a:pt x="124" y="409"/>
                  </a:lnTo>
                  <a:lnTo>
                    <a:pt x="110" y="397"/>
                  </a:lnTo>
                  <a:lnTo>
                    <a:pt x="97" y="381"/>
                  </a:lnTo>
                  <a:lnTo>
                    <a:pt x="86" y="366"/>
                  </a:lnTo>
                  <a:lnTo>
                    <a:pt x="76" y="349"/>
                  </a:lnTo>
                  <a:lnTo>
                    <a:pt x="67" y="332"/>
                  </a:lnTo>
                  <a:lnTo>
                    <a:pt x="61" y="314"/>
                  </a:lnTo>
                  <a:lnTo>
                    <a:pt x="56" y="293"/>
                  </a:lnTo>
                  <a:lnTo>
                    <a:pt x="54" y="283"/>
                  </a:lnTo>
                  <a:lnTo>
                    <a:pt x="53" y="273"/>
                  </a:lnTo>
                  <a:lnTo>
                    <a:pt x="52" y="263"/>
                  </a:lnTo>
                  <a:lnTo>
                    <a:pt x="52" y="253"/>
                  </a:lnTo>
                  <a:lnTo>
                    <a:pt x="52" y="243"/>
                  </a:lnTo>
                  <a:lnTo>
                    <a:pt x="53" y="233"/>
                  </a:lnTo>
                  <a:lnTo>
                    <a:pt x="54" y="221"/>
                  </a:lnTo>
                  <a:lnTo>
                    <a:pt x="56" y="212"/>
                  </a:lnTo>
                  <a:lnTo>
                    <a:pt x="61" y="192"/>
                  </a:lnTo>
                  <a:lnTo>
                    <a:pt x="67" y="174"/>
                  </a:lnTo>
                  <a:lnTo>
                    <a:pt x="76" y="157"/>
                  </a:lnTo>
                  <a:lnTo>
                    <a:pt x="86" y="139"/>
                  </a:lnTo>
                  <a:lnTo>
                    <a:pt x="97" y="124"/>
                  </a:lnTo>
                  <a:lnTo>
                    <a:pt x="110" y="109"/>
                  </a:lnTo>
                  <a:lnTo>
                    <a:pt x="124" y="97"/>
                  </a:lnTo>
                  <a:lnTo>
                    <a:pt x="141" y="85"/>
                  </a:lnTo>
                  <a:lnTo>
                    <a:pt x="157" y="75"/>
                  </a:lnTo>
                  <a:lnTo>
                    <a:pt x="175" y="67"/>
                  </a:lnTo>
                  <a:lnTo>
                    <a:pt x="193" y="59"/>
                  </a:lnTo>
                  <a:lnTo>
                    <a:pt x="213" y="54"/>
                  </a:lnTo>
                  <a:lnTo>
                    <a:pt x="223" y="52"/>
                  </a:lnTo>
                  <a:lnTo>
                    <a:pt x="233" y="51"/>
                  </a:lnTo>
                  <a:lnTo>
                    <a:pt x="243" y="50"/>
                  </a:lnTo>
                  <a:lnTo>
                    <a:pt x="254" y="50"/>
                  </a:lnTo>
                  <a:lnTo>
                    <a:pt x="264" y="50"/>
                  </a:lnTo>
                  <a:lnTo>
                    <a:pt x="274" y="51"/>
                  </a:lnTo>
                  <a:lnTo>
                    <a:pt x="284" y="52"/>
                  </a:lnTo>
                  <a:lnTo>
                    <a:pt x="295" y="54"/>
                  </a:lnTo>
                  <a:lnTo>
                    <a:pt x="314" y="59"/>
                  </a:lnTo>
                  <a:lnTo>
                    <a:pt x="333" y="67"/>
                  </a:lnTo>
                  <a:lnTo>
                    <a:pt x="350" y="75"/>
                  </a:lnTo>
                  <a:lnTo>
                    <a:pt x="367" y="85"/>
                  </a:lnTo>
                  <a:lnTo>
                    <a:pt x="383" y="97"/>
                  </a:lnTo>
                  <a:lnTo>
                    <a:pt x="397" y="109"/>
                  </a:lnTo>
                  <a:lnTo>
                    <a:pt x="410" y="124"/>
                  </a:lnTo>
                  <a:lnTo>
                    <a:pt x="422" y="139"/>
                  </a:lnTo>
                  <a:lnTo>
                    <a:pt x="432" y="157"/>
                  </a:lnTo>
                  <a:lnTo>
                    <a:pt x="440" y="174"/>
                  </a:lnTo>
                  <a:lnTo>
                    <a:pt x="447" y="192"/>
                  </a:lnTo>
                  <a:lnTo>
                    <a:pt x="453" y="212"/>
                  </a:lnTo>
                  <a:lnTo>
                    <a:pt x="455" y="221"/>
                  </a:lnTo>
                  <a:lnTo>
                    <a:pt x="456" y="233"/>
                  </a:lnTo>
                  <a:lnTo>
                    <a:pt x="457" y="243"/>
                  </a:lnTo>
                  <a:lnTo>
                    <a:pt x="457" y="253"/>
                  </a:lnTo>
                  <a:close/>
                </a:path>
              </a:pathLst>
            </a:custGeom>
            <a:solidFill>
              <a:srgbClr val="C636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8" name="Freeform 1415"/>
            <p:cNvSpPr>
              <a:spLocks noEditPoints="1"/>
            </p:cNvSpPr>
            <p:nvPr/>
          </p:nvSpPr>
          <p:spPr bwMode="auto">
            <a:xfrm>
              <a:off x="4506" y="3708"/>
              <a:ext cx="152" cy="152"/>
            </a:xfrm>
            <a:custGeom>
              <a:avLst/>
              <a:gdLst>
                <a:gd name="T0" fmla="*/ 0 w 457"/>
                <a:gd name="T1" fmla="*/ 0 h 456"/>
                <a:gd name="T2" fmla="*/ 0 w 457"/>
                <a:gd name="T3" fmla="*/ 0 h 456"/>
                <a:gd name="T4" fmla="*/ 0 w 457"/>
                <a:gd name="T5" fmla="*/ 0 h 456"/>
                <a:gd name="T6" fmla="*/ 0 w 457"/>
                <a:gd name="T7" fmla="*/ 0 h 456"/>
                <a:gd name="T8" fmla="*/ 0 w 457"/>
                <a:gd name="T9" fmla="*/ 0 h 456"/>
                <a:gd name="T10" fmla="*/ 0 w 457"/>
                <a:gd name="T11" fmla="*/ 0 h 456"/>
                <a:gd name="T12" fmla="*/ 0 w 457"/>
                <a:gd name="T13" fmla="*/ 0 h 456"/>
                <a:gd name="T14" fmla="*/ 0 w 457"/>
                <a:gd name="T15" fmla="*/ 0 h 456"/>
                <a:gd name="T16" fmla="*/ 0 w 457"/>
                <a:gd name="T17" fmla="*/ 0 h 456"/>
                <a:gd name="T18" fmla="*/ 0 w 457"/>
                <a:gd name="T19" fmla="*/ 0 h 456"/>
                <a:gd name="T20" fmla="*/ 0 w 457"/>
                <a:gd name="T21" fmla="*/ 0 h 456"/>
                <a:gd name="T22" fmla="*/ 0 w 457"/>
                <a:gd name="T23" fmla="*/ 0 h 456"/>
                <a:gd name="T24" fmla="*/ 0 w 457"/>
                <a:gd name="T25" fmla="*/ 0 h 456"/>
                <a:gd name="T26" fmla="*/ 0 w 457"/>
                <a:gd name="T27" fmla="*/ 0 h 456"/>
                <a:gd name="T28" fmla="*/ 0 w 457"/>
                <a:gd name="T29" fmla="*/ 0 h 456"/>
                <a:gd name="T30" fmla="*/ 0 w 457"/>
                <a:gd name="T31" fmla="*/ 0 h 456"/>
                <a:gd name="T32" fmla="*/ 0 w 457"/>
                <a:gd name="T33" fmla="*/ 0 h 456"/>
                <a:gd name="T34" fmla="*/ 0 w 457"/>
                <a:gd name="T35" fmla="*/ 0 h 456"/>
                <a:gd name="T36" fmla="*/ 0 w 457"/>
                <a:gd name="T37" fmla="*/ 0 h 456"/>
                <a:gd name="T38" fmla="*/ 0 w 457"/>
                <a:gd name="T39" fmla="*/ 0 h 456"/>
                <a:gd name="T40" fmla="*/ 0 w 457"/>
                <a:gd name="T41" fmla="*/ 0 h 456"/>
                <a:gd name="T42" fmla="*/ 0 w 457"/>
                <a:gd name="T43" fmla="*/ 0 h 456"/>
                <a:gd name="T44" fmla="*/ 0 w 457"/>
                <a:gd name="T45" fmla="*/ 0 h 456"/>
                <a:gd name="T46" fmla="*/ 0 w 457"/>
                <a:gd name="T47" fmla="*/ 0 h 456"/>
                <a:gd name="T48" fmla="*/ 0 w 457"/>
                <a:gd name="T49" fmla="*/ 0 h 456"/>
                <a:gd name="T50" fmla="*/ 0 w 457"/>
                <a:gd name="T51" fmla="*/ 0 h 456"/>
                <a:gd name="T52" fmla="*/ 0 w 457"/>
                <a:gd name="T53" fmla="*/ 0 h 456"/>
                <a:gd name="T54" fmla="*/ 0 w 457"/>
                <a:gd name="T55" fmla="*/ 0 h 456"/>
                <a:gd name="T56" fmla="*/ 0 w 457"/>
                <a:gd name="T57" fmla="*/ 0 h 456"/>
                <a:gd name="T58" fmla="*/ 0 w 457"/>
                <a:gd name="T59" fmla="*/ 0 h 456"/>
                <a:gd name="T60" fmla="*/ 0 w 457"/>
                <a:gd name="T61" fmla="*/ 0 h 456"/>
                <a:gd name="T62" fmla="*/ 0 w 457"/>
                <a:gd name="T63" fmla="*/ 0 h 456"/>
                <a:gd name="T64" fmla="*/ 0 w 457"/>
                <a:gd name="T65" fmla="*/ 0 h 456"/>
                <a:gd name="T66" fmla="*/ 0 w 457"/>
                <a:gd name="T67" fmla="*/ 0 h 456"/>
                <a:gd name="T68" fmla="*/ 0 w 457"/>
                <a:gd name="T69" fmla="*/ 0 h 456"/>
                <a:gd name="T70" fmla="*/ 0 w 457"/>
                <a:gd name="T71" fmla="*/ 0 h 456"/>
                <a:gd name="T72" fmla="*/ 0 w 457"/>
                <a:gd name="T73" fmla="*/ 0 h 456"/>
                <a:gd name="T74" fmla="*/ 0 w 457"/>
                <a:gd name="T75" fmla="*/ 0 h 456"/>
                <a:gd name="T76" fmla="*/ 0 w 457"/>
                <a:gd name="T77" fmla="*/ 0 h 456"/>
                <a:gd name="T78" fmla="*/ 0 w 457"/>
                <a:gd name="T79" fmla="*/ 0 h 456"/>
                <a:gd name="T80" fmla="*/ 0 w 457"/>
                <a:gd name="T81" fmla="*/ 0 h 456"/>
                <a:gd name="T82" fmla="*/ 0 w 457"/>
                <a:gd name="T83" fmla="*/ 0 h 456"/>
                <a:gd name="T84" fmla="*/ 0 w 457"/>
                <a:gd name="T85" fmla="*/ 0 h 456"/>
                <a:gd name="T86" fmla="*/ 0 w 457"/>
                <a:gd name="T87" fmla="*/ 0 h 456"/>
                <a:gd name="T88" fmla="*/ 0 w 457"/>
                <a:gd name="T89" fmla="*/ 0 h 456"/>
                <a:gd name="T90" fmla="*/ 0 w 457"/>
                <a:gd name="T91" fmla="*/ 0 h 456"/>
                <a:gd name="T92" fmla="*/ 0 w 457"/>
                <a:gd name="T93" fmla="*/ 0 h 456"/>
                <a:gd name="T94" fmla="*/ 0 w 457"/>
                <a:gd name="T95" fmla="*/ 0 h 4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57"/>
                <a:gd name="T145" fmla="*/ 0 h 456"/>
                <a:gd name="T146" fmla="*/ 457 w 457"/>
                <a:gd name="T147" fmla="*/ 456 h 4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57" h="456">
                  <a:moveTo>
                    <a:pt x="457" y="228"/>
                  </a:moveTo>
                  <a:lnTo>
                    <a:pt x="457" y="216"/>
                  </a:lnTo>
                  <a:lnTo>
                    <a:pt x="456" y="205"/>
                  </a:lnTo>
                  <a:lnTo>
                    <a:pt x="454" y="193"/>
                  </a:lnTo>
                  <a:lnTo>
                    <a:pt x="452" y="182"/>
                  </a:lnTo>
                  <a:lnTo>
                    <a:pt x="450" y="171"/>
                  </a:lnTo>
                  <a:lnTo>
                    <a:pt x="447" y="160"/>
                  </a:lnTo>
                  <a:lnTo>
                    <a:pt x="443" y="150"/>
                  </a:lnTo>
                  <a:lnTo>
                    <a:pt x="439" y="139"/>
                  </a:lnTo>
                  <a:lnTo>
                    <a:pt x="435" y="129"/>
                  </a:lnTo>
                  <a:lnTo>
                    <a:pt x="430" y="119"/>
                  </a:lnTo>
                  <a:lnTo>
                    <a:pt x="423" y="109"/>
                  </a:lnTo>
                  <a:lnTo>
                    <a:pt x="417" y="100"/>
                  </a:lnTo>
                  <a:lnTo>
                    <a:pt x="411" y="91"/>
                  </a:lnTo>
                  <a:lnTo>
                    <a:pt x="404" y="83"/>
                  </a:lnTo>
                  <a:lnTo>
                    <a:pt x="397" y="75"/>
                  </a:lnTo>
                  <a:lnTo>
                    <a:pt x="390" y="67"/>
                  </a:lnTo>
                  <a:lnTo>
                    <a:pt x="382" y="59"/>
                  </a:lnTo>
                  <a:lnTo>
                    <a:pt x="374" y="52"/>
                  </a:lnTo>
                  <a:lnTo>
                    <a:pt x="365" y="46"/>
                  </a:lnTo>
                  <a:lnTo>
                    <a:pt x="357" y="39"/>
                  </a:lnTo>
                  <a:lnTo>
                    <a:pt x="347" y="32"/>
                  </a:lnTo>
                  <a:lnTo>
                    <a:pt x="337" y="27"/>
                  </a:lnTo>
                  <a:lnTo>
                    <a:pt x="327" y="22"/>
                  </a:lnTo>
                  <a:lnTo>
                    <a:pt x="317" y="17"/>
                  </a:lnTo>
                  <a:lnTo>
                    <a:pt x="307" y="13"/>
                  </a:lnTo>
                  <a:lnTo>
                    <a:pt x="297" y="10"/>
                  </a:lnTo>
                  <a:lnTo>
                    <a:pt x="286" y="7"/>
                  </a:lnTo>
                  <a:lnTo>
                    <a:pt x="275" y="4"/>
                  </a:lnTo>
                  <a:lnTo>
                    <a:pt x="263" y="2"/>
                  </a:lnTo>
                  <a:lnTo>
                    <a:pt x="252" y="1"/>
                  </a:lnTo>
                  <a:lnTo>
                    <a:pt x="240" y="0"/>
                  </a:lnTo>
                  <a:lnTo>
                    <a:pt x="229" y="0"/>
                  </a:lnTo>
                  <a:lnTo>
                    <a:pt x="217" y="0"/>
                  </a:lnTo>
                  <a:lnTo>
                    <a:pt x="206" y="1"/>
                  </a:lnTo>
                  <a:lnTo>
                    <a:pt x="194" y="2"/>
                  </a:lnTo>
                  <a:lnTo>
                    <a:pt x="182" y="4"/>
                  </a:lnTo>
                  <a:lnTo>
                    <a:pt x="171" y="7"/>
                  </a:lnTo>
                  <a:lnTo>
                    <a:pt x="161" y="10"/>
                  </a:lnTo>
                  <a:lnTo>
                    <a:pt x="150" y="13"/>
                  </a:lnTo>
                  <a:lnTo>
                    <a:pt x="140" y="17"/>
                  </a:lnTo>
                  <a:lnTo>
                    <a:pt x="130" y="22"/>
                  </a:lnTo>
                  <a:lnTo>
                    <a:pt x="120" y="27"/>
                  </a:lnTo>
                  <a:lnTo>
                    <a:pt x="111" y="32"/>
                  </a:lnTo>
                  <a:lnTo>
                    <a:pt x="101" y="39"/>
                  </a:lnTo>
                  <a:lnTo>
                    <a:pt x="92" y="46"/>
                  </a:lnTo>
                  <a:lnTo>
                    <a:pt x="83" y="52"/>
                  </a:lnTo>
                  <a:lnTo>
                    <a:pt x="75" y="59"/>
                  </a:lnTo>
                  <a:lnTo>
                    <a:pt x="67" y="67"/>
                  </a:lnTo>
                  <a:lnTo>
                    <a:pt x="60" y="75"/>
                  </a:lnTo>
                  <a:lnTo>
                    <a:pt x="53" y="83"/>
                  </a:lnTo>
                  <a:lnTo>
                    <a:pt x="46" y="91"/>
                  </a:lnTo>
                  <a:lnTo>
                    <a:pt x="40" y="100"/>
                  </a:lnTo>
                  <a:lnTo>
                    <a:pt x="34" y="109"/>
                  </a:lnTo>
                  <a:lnTo>
                    <a:pt x="29" y="119"/>
                  </a:lnTo>
                  <a:lnTo>
                    <a:pt x="24" y="129"/>
                  </a:lnTo>
                  <a:lnTo>
                    <a:pt x="18" y="139"/>
                  </a:lnTo>
                  <a:lnTo>
                    <a:pt x="14" y="150"/>
                  </a:lnTo>
                  <a:lnTo>
                    <a:pt x="11" y="160"/>
                  </a:lnTo>
                  <a:lnTo>
                    <a:pt x="8" y="171"/>
                  </a:lnTo>
                  <a:lnTo>
                    <a:pt x="5" y="182"/>
                  </a:lnTo>
                  <a:lnTo>
                    <a:pt x="3" y="193"/>
                  </a:lnTo>
                  <a:lnTo>
                    <a:pt x="2" y="205"/>
                  </a:lnTo>
                  <a:lnTo>
                    <a:pt x="1" y="216"/>
                  </a:lnTo>
                  <a:lnTo>
                    <a:pt x="0" y="228"/>
                  </a:lnTo>
                  <a:lnTo>
                    <a:pt x="1" y="240"/>
                  </a:lnTo>
                  <a:lnTo>
                    <a:pt x="2" y="251"/>
                  </a:lnTo>
                  <a:lnTo>
                    <a:pt x="3" y="262"/>
                  </a:lnTo>
                  <a:lnTo>
                    <a:pt x="5" y="273"/>
                  </a:lnTo>
                  <a:lnTo>
                    <a:pt x="8" y="284"/>
                  </a:lnTo>
                  <a:lnTo>
                    <a:pt x="11" y="296"/>
                  </a:lnTo>
                  <a:lnTo>
                    <a:pt x="14" y="306"/>
                  </a:lnTo>
                  <a:lnTo>
                    <a:pt x="18" y="317"/>
                  </a:lnTo>
                  <a:lnTo>
                    <a:pt x="24" y="327"/>
                  </a:lnTo>
                  <a:lnTo>
                    <a:pt x="29" y="336"/>
                  </a:lnTo>
                  <a:lnTo>
                    <a:pt x="34" y="346"/>
                  </a:lnTo>
                  <a:lnTo>
                    <a:pt x="40" y="355"/>
                  </a:lnTo>
                  <a:lnTo>
                    <a:pt x="46" y="364"/>
                  </a:lnTo>
                  <a:lnTo>
                    <a:pt x="53" y="373"/>
                  </a:lnTo>
                  <a:lnTo>
                    <a:pt x="60" y="381"/>
                  </a:lnTo>
                  <a:lnTo>
                    <a:pt x="67" y="389"/>
                  </a:lnTo>
                  <a:lnTo>
                    <a:pt x="75" y="397"/>
                  </a:lnTo>
                  <a:lnTo>
                    <a:pt x="83" y="404"/>
                  </a:lnTo>
                  <a:lnTo>
                    <a:pt x="92" y="410"/>
                  </a:lnTo>
                  <a:lnTo>
                    <a:pt x="101" y="417"/>
                  </a:lnTo>
                  <a:lnTo>
                    <a:pt x="111" y="423"/>
                  </a:lnTo>
                  <a:lnTo>
                    <a:pt x="120" y="428"/>
                  </a:lnTo>
                  <a:lnTo>
                    <a:pt x="130" y="433"/>
                  </a:lnTo>
                  <a:lnTo>
                    <a:pt x="140" y="437"/>
                  </a:lnTo>
                  <a:lnTo>
                    <a:pt x="150" y="442"/>
                  </a:lnTo>
                  <a:lnTo>
                    <a:pt x="161" y="445"/>
                  </a:lnTo>
                  <a:lnTo>
                    <a:pt x="171" y="448"/>
                  </a:lnTo>
                  <a:lnTo>
                    <a:pt x="182" y="451"/>
                  </a:lnTo>
                  <a:lnTo>
                    <a:pt x="194" y="454"/>
                  </a:lnTo>
                  <a:lnTo>
                    <a:pt x="206" y="455"/>
                  </a:lnTo>
                  <a:lnTo>
                    <a:pt x="217" y="456"/>
                  </a:lnTo>
                  <a:lnTo>
                    <a:pt x="229" y="456"/>
                  </a:lnTo>
                  <a:lnTo>
                    <a:pt x="240" y="456"/>
                  </a:lnTo>
                  <a:lnTo>
                    <a:pt x="252" y="455"/>
                  </a:lnTo>
                  <a:lnTo>
                    <a:pt x="263" y="454"/>
                  </a:lnTo>
                  <a:lnTo>
                    <a:pt x="275" y="451"/>
                  </a:lnTo>
                  <a:lnTo>
                    <a:pt x="286" y="448"/>
                  </a:lnTo>
                  <a:lnTo>
                    <a:pt x="297" y="445"/>
                  </a:lnTo>
                  <a:lnTo>
                    <a:pt x="307" y="442"/>
                  </a:lnTo>
                  <a:lnTo>
                    <a:pt x="317" y="437"/>
                  </a:lnTo>
                  <a:lnTo>
                    <a:pt x="327" y="433"/>
                  </a:lnTo>
                  <a:lnTo>
                    <a:pt x="337" y="428"/>
                  </a:lnTo>
                  <a:lnTo>
                    <a:pt x="347" y="423"/>
                  </a:lnTo>
                  <a:lnTo>
                    <a:pt x="357" y="417"/>
                  </a:lnTo>
                  <a:lnTo>
                    <a:pt x="365" y="410"/>
                  </a:lnTo>
                  <a:lnTo>
                    <a:pt x="374" y="404"/>
                  </a:lnTo>
                  <a:lnTo>
                    <a:pt x="382" y="397"/>
                  </a:lnTo>
                  <a:lnTo>
                    <a:pt x="390" y="389"/>
                  </a:lnTo>
                  <a:lnTo>
                    <a:pt x="397" y="381"/>
                  </a:lnTo>
                  <a:lnTo>
                    <a:pt x="404" y="373"/>
                  </a:lnTo>
                  <a:lnTo>
                    <a:pt x="411" y="364"/>
                  </a:lnTo>
                  <a:lnTo>
                    <a:pt x="417" y="355"/>
                  </a:lnTo>
                  <a:lnTo>
                    <a:pt x="423" y="346"/>
                  </a:lnTo>
                  <a:lnTo>
                    <a:pt x="430" y="336"/>
                  </a:lnTo>
                  <a:lnTo>
                    <a:pt x="435" y="327"/>
                  </a:lnTo>
                  <a:lnTo>
                    <a:pt x="439" y="317"/>
                  </a:lnTo>
                  <a:lnTo>
                    <a:pt x="443" y="306"/>
                  </a:lnTo>
                  <a:lnTo>
                    <a:pt x="447" y="296"/>
                  </a:lnTo>
                  <a:lnTo>
                    <a:pt x="450" y="284"/>
                  </a:lnTo>
                  <a:lnTo>
                    <a:pt x="452" y="273"/>
                  </a:lnTo>
                  <a:lnTo>
                    <a:pt x="454" y="262"/>
                  </a:lnTo>
                  <a:lnTo>
                    <a:pt x="456" y="251"/>
                  </a:lnTo>
                  <a:lnTo>
                    <a:pt x="457" y="240"/>
                  </a:lnTo>
                  <a:lnTo>
                    <a:pt x="457" y="228"/>
                  </a:lnTo>
                  <a:close/>
                  <a:moveTo>
                    <a:pt x="406" y="228"/>
                  </a:moveTo>
                  <a:lnTo>
                    <a:pt x="405" y="246"/>
                  </a:lnTo>
                  <a:lnTo>
                    <a:pt x="402" y="263"/>
                  </a:lnTo>
                  <a:lnTo>
                    <a:pt x="398" y="280"/>
                  </a:lnTo>
                  <a:lnTo>
                    <a:pt x="392" y="297"/>
                  </a:lnTo>
                  <a:lnTo>
                    <a:pt x="385" y="312"/>
                  </a:lnTo>
                  <a:lnTo>
                    <a:pt x="376" y="327"/>
                  </a:lnTo>
                  <a:lnTo>
                    <a:pt x="366" y="340"/>
                  </a:lnTo>
                  <a:lnTo>
                    <a:pt x="355" y="353"/>
                  </a:lnTo>
                  <a:lnTo>
                    <a:pt x="341" y="364"/>
                  </a:lnTo>
                  <a:lnTo>
                    <a:pt x="328" y="375"/>
                  </a:lnTo>
                  <a:lnTo>
                    <a:pt x="313" y="384"/>
                  </a:lnTo>
                  <a:lnTo>
                    <a:pt x="298" y="391"/>
                  </a:lnTo>
                  <a:lnTo>
                    <a:pt x="282" y="397"/>
                  </a:lnTo>
                  <a:lnTo>
                    <a:pt x="264" y="402"/>
                  </a:lnTo>
                  <a:lnTo>
                    <a:pt x="247" y="404"/>
                  </a:lnTo>
                  <a:lnTo>
                    <a:pt x="229" y="405"/>
                  </a:lnTo>
                  <a:lnTo>
                    <a:pt x="211" y="404"/>
                  </a:lnTo>
                  <a:lnTo>
                    <a:pt x="193" y="402"/>
                  </a:lnTo>
                  <a:lnTo>
                    <a:pt x="176" y="397"/>
                  </a:lnTo>
                  <a:lnTo>
                    <a:pt x="160" y="391"/>
                  </a:lnTo>
                  <a:lnTo>
                    <a:pt x="144" y="384"/>
                  </a:lnTo>
                  <a:lnTo>
                    <a:pt x="130" y="375"/>
                  </a:lnTo>
                  <a:lnTo>
                    <a:pt x="116" y="364"/>
                  </a:lnTo>
                  <a:lnTo>
                    <a:pt x="104" y="353"/>
                  </a:lnTo>
                  <a:lnTo>
                    <a:pt x="92" y="340"/>
                  </a:lnTo>
                  <a:lnTo>
                    <a:pt x="81" y="327"/>
                  </a:lnTo>
                  <a:lnTo>
                    <a:pt x="73" y="312"/>
                  </a:lnTo>
                  <a:lnTo>
                    <a:pt x="65" y="297"/>
                  </a:lnTo>
                  <a:lnTo>
                    <a:pt x="59" y="280"/>
                  </a:lnTo>
                  <a:lnTo>
                    <a:pt x="55" y="263"/>
                  </a:lnTo>
                  <a:lnTo>
                    <a:pt x="52" y="246"/>
                  </a:lnTo>
                  <a:lnTo>
                    <a:pt x="52" y="228"/>
                  </a:lnTo>
                  <a:lnTo>
                    <a:pt x="52" y="210"/>
                  </a:lnTo>
                  <a:lnTo>
                    <a:pt x="55" y="192"/>
                  </a:lnTo>
                  <a:lnTo>
                    <a:pt x="59" y="175"/>
                  </a:lnTo>
                  <a:lnTo>
                    <a:pt x="65" y="159"/>
                  </a:lnTo>
                  <a:lnTo>
                    <a:pt x="73" y="143"/>
                  </a:lnTo>
                  <a:lnTo>
                    <a:pt x="81" y="129"/>
                  </a:lnTo>
                  <a:lnTo>
                    <a:pt x="92" y="115"/>
                  </a:lnTo>
                  <a:lnTo>
                    <a:pt x="104" y="102"/>
                  </a:lnTo>
                  <a:lnTo>
                    <a:pt x="116" y="91"/>
                  </a:lnTo>
                  <a:lnTo>
                    <a:pt x="130" y="81"/>
                  </a:lnTo>
                  <a:lnTo>
                    <a:pt x="144" y="72"/>
                  </a:lnTo>
                  <a:lnTo>
                    <a:pt x="160" y="65"/>
                  </a:lnTo>
                  <a:lnTo>
                    <a:pt x="176" y="59"/>
                  </a:lnTo>
                  <a:lnTo>
                    <a:pt x="193" y="54"/>
                  </a:lnTo>
                  <a:lnTo>
                    <a:pt x="211" y="52"/>
                  </a:lnTo>
                  <a:lnTo>
                    <a:pt x="229" y="51"/>
                  </a:lnTo>
                  <a:lnTo>
                    <a:pt x="247" y="52"/>
                  </a:lnTo>
                  <a:lnTo>
                    <a:pt x="264" y="54"/>
                  </a:lnTo>
                  <a:lnTo>
                    <a:pt x="282" y="59"/>
                  </a:lnTo>
                  <a:lnTo>
                    <a:pt x="298" y="65"/>
                  </a:lnTo>
                  <a:lnTo>
                    <a:pt x="313" y="72"/>
                  </a:lnTo>
                  <a:lnTo>
                    <a:pt x="328" y="81"/>
                  </a:lnTo>
                  <a:lnTo>
                    <a:pt x="341" y="91"/>
                  </a:lnTo>
                  <a:lnTo>
                    <a:pt x="355" y="102"/>
                  </a:lnTo>
                  <a:lnTo>
                    <a:pt x="366" y="115"/>
                  </a:lnTo>
                  <a:lnTo>
                    <a:pt x="376" y="129"/>
                  </a:lnTo>
                  <a:lnTo>
                    <a:pt x="385" y="143"/>
                  </a:lnTo>
                  <a:lnTo>
                    <a:pt x="392" y="159"/>
                  </a:lnTo>
                  <a:lnTo>
                    <a:pt x="398" y="175"/>
                  </a:lnTo>
                  <a:lnTo>
                    <a:pt x="402" y="192"/>
                  </a:lnTo>
                  <a:lnTo>
                    <a:pt x="405" y="210"/>
                  </a:lnTo>
                  <a:lnTo>
                    <a:pt x="406" y="228"/>
                  </a:lnTo>
                  <a:close/>
                </a:path>
              </a:pathLst>
            </a:custGeom>
            <a:solidFill>
              <a:srgbClr val="C834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29" name="Freeform 1416"/>
            <p:cNvSpPr>
              <a:spLocks noEditPoints="1"/>
            </p:cNvSpPr>
            <p:nvPr/>
          </p:nvSpPr>
          <p:spPr bwMode="auto">
            <a:xfrm>
              <a:off x="4515" y="3716"/>
              <a:ext cx="135" cy="135"/>
            </a:xfrm>
            <a:custGeom>
              <a:avLst/>
              <a:gdLst>
                <a:gd name="T0" fmla="*/ 0 w 405"/>
                <a:gd name="T1" fmla="*/ 0 h 405"/>
                <a:gd name="T2" fmla="*/ 0 w 405"/>
                <a:gd name="T3" fmla="*/ 0 h 405"/>
                <a:gd name="T4" fmla="*/ 0 w 405"/>
                <a:gd name="T5" fmla="*/ 0 h 405"/>
                <a:gd name="T6" fmla="*/ 0 w 405"/>
                <a:gd name="T7" fmla="*/ 0 h 405"/>
                <a:gd name="T8" fmla="*/ 0 w 405"/>
                <a:gd name="T9" fmla="*/ 0 h 405"/>
                <a:gd name="T10" fmla="*/ 0 w 405"/>
                <a:gd name="T11" fmla="*/ 0 h 405"/>
                <a:gd name="T12" fmla="*/ 0 w 405"/>
                <a:gd name="T13" fmla="*/ 0 h 405"/>
                <a:gd name="T14" fmla="*/ 0 w 405"/>
                <a:gd name="T15" fmla="*/ 0 h 405"/>
                <a:gd name="T16" fmla="*/ 0 w 405"/>
                <a:gd name="T17" fmla="*/ 0 h 405"/>
                <a:gd name="T18" fmla="*/ 0 w 405"/>
                <a:gd name="T19" fmla="*/ 0 h 405"/>
                <a:gd name="T20" fmla="*/ 0 w 405"/>
                <a:gd name="T21" fmla="*/ 0 h 405"/>
                <a:gd name="T22" fmla="*/ 0 w 405"/>
                <a:gd name="T23" fmla="*/ 0 h 405"/>
                <a:gd name="T24" fmla="*/ 0 w 405"/>
                <a:gd name="T25" fmla="*/ 0 h 405"/>
                <a:gd name="T26" fmla="*/ 0 w 405"/>
                <a:gd name="T27" fmla="*/ 0 h 405"/>
                <a:gd name="T28" fmla="*/ 0 w 405"/>
                <a:gd name="T29" fmla="*/ 0 h 405"/>
                <a:gd name="T30" fmla="*/ 0 w 405"/>
                <a:gd name="T31" fmla="*/ 0 h 405"/>
                <a:gd name="T32" fmla="*/ 0 w 405"/>
                <a:gd name="T33" fmla="*/ 0 h 405"/>
                <a:gd name="T34" fmla="*/ 0 w 405"/>
                <a:gd name="T35" fmla="*/ 0 h 405"/>
                <a:gd name="T36" fmla="*/ 0 w 405"/>
                <a:gd name="T37" fmla="*/ 0 h 405"/>
                <a:gd name="T38" fmla="*/ 0 w 405"/>
                <a:gd name="T39" fmla="*/ 0 h 405"/>
                <a:gd name="T40" fmla="*/ 0 w 405"/>
                <a:gd name="T41" fmla="*/ 0 h 405"/>
                <a:gd name="T42" fmla="*/ 0 w 405"/>
                <a:gd name="T43" fmla="*/ 0 h 405"/>
                <a:gd name="T44" fmla="*/ 0 w 405"/>
                <a:gd name="T45" fmla="*/ 0 h 405"/>
                <a:gd name="T46" fmla="*/ 0 w 405"/>
                <a:gd name="T47" fmla="*/ 0 h 405"/>
                <a:gd name="T48" fmla="*/ 0 w 405"/>
                <a:gd name="T49" fmla="*/ 0 h 405"/>
                <a:gd name="T50" fmla="*/ 0 w 405"/>
                <a:gd name="T51" fmla="*/ 0 h 405"/>
                <a:gd name="T52" fmla="*/ 0 w 405"/>
                <a:gd name="T53" fmla="*/ 0 h 405"/>
                <a:gd name="T54" fmla="*/ 0 w 405"/>
                <a:gd name="T55" fmla="*/ 0 h 405"/>
                <a:gd name="T56" fmla="*/ 0 w 405"/>
                <a:gd name="T57" fmla="*/ 0 h 405"/>
                <a:gd name="T58" fmla="*/ 0 w 405"/>
                <a:gd name="T59" fmla="*/ 0 h 405"/>
                <a:gd name="T60" fmla="*/ 0 w 405"/>
                <a:gd name="T61" fmla="*/ 0 h 405"/>
                <a:gd name="T62" fmla="*/ 0 w 405"/>
                <a:gd name="T63" fmla="*/ 0 h 405"/>
                <a:gd name="T64" fmla="*/ 0 w 405"/>
                <a:gd name="T65" fmla="*/ 0 h 405"/>
                <a:gd name="T66" fmla="*/ 0 w 405"/>
                <a:gd name="T67" fmla="*/ 0 h 405"/>
                <a:gd name="T68" fmla="*/ 0 w 405"/>
                <a:gd name="T69" fmla="*/ 0 h 405"/>
                <a:gd name="T70" fmla="*/ 0 w 405"/>
                <a:gd name="T71" fmla="*/ 0 h 405"/>
                <a:gd name="T72" fmla="*/ 0 w 405"/>
                <a:gd name="T73" fmla="*/ 0 h 405"/>
                <a:gd name="T74" fmla="*/ 0 w 405"/>
                <a:gd name="T75" fmla="*/ 0 h 405"/>
                <a:gd name="T76" fmla="*/ 0 w 405"/>
                <a:gd name="T77" fmla="*/ 0 h 405"/>
                <a:gd name="T78" fmla="*/ 0 w 405"/>
                <a:gd name="T79" fmla="*/ 0 h 405"/>
                <a:gd name="T80" fmla="*/ 0 w 405"/>
                <a:gd name="T81" fmla="*/ 0 h 405"/>
                <a:gd name="T82" fmla="*/ 0 w 405"/>
                <a:gd name="T83" fmla="*/ 0 h 405"/>
                <a:gd name="T84" fmla="*/ 0 w 405"/>
                <a:gd name="T85" fmla="*/ 0 h 405"/>
                <a:gd name="T86" fmla="*/ 0 w 405"/>
                <a:gd name="T87" fmla="*/ 0 h 405"/>
                <a:gd name="T88" fmla="*/ 0 w 405"/>
                <a:gd name="T89" fmla="*/ 0 h 405"/>
                <a:gd name="T90" fmla="*/ 0 w 405"/>
                <a:gd name="T91" fmla="*/ 0 h 405"/>
                <a:gd name="T92" fmla="*/ 0 w 405"/>
                <a:gd name="T93" fmla="*/ 0 h 405"/>
                <a:gd name="T94" fmla="*/ 0 w 405"/>
                <a:gd name="T95" fmla="*/ 0 h 40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5"/>
                <a:gd name="T145" fmla="*/ 0 h 405"/>
                <a:gd name="T146" fmla="*/ 405 w 405"/>
                <a:gd name="T147" fmla="*/ 405 h 40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5" h="405">
                  <a:moveTo>
                    <a:pt x="405" y="203"/>
                  </a:moveTo>
                  <a:lnTo>
                    <a:pt x="405" y="193"/>
                  </a:lnTo>
                  <a:lnTo>
                    <a:pt x="404" y="183"/>
                  </a:lnTo>
                  <a:lnTo>
                    <a:pt x="403" y="171"/>
                  </a:lnTo>
                  <a:lnTo>
                    <a:pt x="401" y="162"/>
                  </a:lnTo>
                  <a:lnTo>
                    <a:pt x="395" y="142"/>
                  </a:lnTo>
                  <a:lnTo>
                    <a:pt x="388" y="124"/>
                  </a:lnTo>
                  <a:lnTo>
                    <a:pt x="380" y="107"/>
                  </a:lnTo>
                  <a:lnTo>
                    <a:pt x="370" y="89"/>
                  </a:lnTo>
                  <a:lnTo>
                    <a:pt x="358" y="74"/>
                  </a:lnTo>
                  <a:lnTo>
                    <a:pt x="345" y="59"/>
                  </a:lnTo>
                  <a:lnTo>
                    <a:pt x="331" y="47"/>
                  </a:lnTo>
                  <a:lnTo>
                    <a:pt x="315" y="35"/>
                  </a:lnTo>
                  <a:lnTo>
                    <a:pt x="298" y="25"/>
                  </a:lnTo>
                  <a:lnTo>
                    <a:pt x="281" y="17"/>
                  </a:lnTo>
                  <a:lnTo>
                    <a:pt x="262" y="9"/>
                  </a:lnTo>
                  <a:lnTo>
                    <a:pt x="243" y="4"/>
                  </a:lnTo>
                  <a:lnTo>
                    <a:pt x="232" y="2"/>
                  </a:lnTo>
                  <a:lnTo>
                    <a:pt x="222" y="1"/>
                  </a:lnTo>
                  <a:lnTo>
                    <a:pt x="212" y="0"/>
                  </a:lnTo>
                  <a:lnTo>
                    <a:pt x="202" y="0"/>
                  </a:lnTo>
                  <a:lnTo>
                    <a:pt x="191" y="0"/>
                  </a:lnTo>
                  <a:lnTo>
                    <a:pt x="181" y="1"/>
                  </a:lnTo>
                  <a:lnTo>
                    <a:pt x="171" y="2"/>
                  </a:lnTo>
                  <a:lnTo>
                    <a:pt x="161" y="4"/>
                  </a:lnTo>
                  <a:lnTo>
                    <a:pt x="141" y="9"/>
                  </a:lnTo>
                  <a:lnTo>
                    <a:pt x="123" y="17"/>
                  </a:lnTo>
                  <a:lnTo>
                    <a:pt x="105" y="25"/>
                  </a:lnTo>
                  <a:lnTo>
                    <a:pt x="89" y="35"/>
                  </a:lnTo>
                  <a:lnTo>
                    <a:pt x="72" y="47"/>
                  </a:lnTo>
                  <a:lnTo>
                    <a:pt x="58" y="59"/>
                  </a:lnTo>
                  <a:lnTo>
                    <a:pt x="45" y="74"/>
                  </a:lnTo>
                  <a:lnTo>
                    <a:pt x="34" y="89"/>
                  </a:lnTo>
                  <a:lnTo>
                    <a:pt x="24" y="107"/>
                  </a:lnTo>
                  <a:lnTo>
                    <a:pt x="15" y="124"/>
                  </a:lnTo>
                  <a:lnTo>
                    <a:pt x="9" y="142"/>
                  </a:lnTo>
                  <a:lnTo>
                    <a:pt x="4" y="162"/>
                  </a:lnTo>
                  <a:lnTo>
                    <a:pt x="2" y="171"/>
                  </a:lnTo>
                  <a:lnTo>
                    <a:pt x="1" y="183"/>
                  </a:lnTo>
                  <a:lnTo>
                    <a:pt x="0" y="193"/>
                  </a:lnTo>
                  <a:lnTo>
                    <a:pt x="0" y="203"/>
                  </a:lnTo>
                  <a:lnTo>
                    <a:pt x="0" y="213"/>
                  </a:lnTo>
                  <a:lnTo>
                    <a:pt x="1" y="223"/>
                  </a:lnTo>
                  <a:lnTo>
                    <a:pt x="2" y="233"/>
                  </a:lnTo>
                  <a:lnTo>
                    <a:pt x="4" y="243"/>
                  </a:lnTo>
                  <a:lnTo>
                    <a:pt x="9" y="264"/>
                  </a:lnTo>
                  <a:lnTo>
                    <a:pt x="15" y="282"/>
                  </a:lnTo>
                  <a:lnTo>
                    <a:pt x="24" y="299"/>
                  </a:lnTo>
                  <a:lnTo>
                    <a:pt x="34" y="316"/>
                  </a:lnTo>
                  <a:lnTo>
                    <a:pt x="45" y="331"/>
                  </a:lnTo>
                  <a:lnTo>
                    <a:pt x="58" y="347"/>
                  </a:lnTo>
                  <a:lnTo>
                    <a:pt x="72" y="359"/>
                  </a:lnTo>
                  <a:lnTo>
                    <a:pt x="89" y="371"/>
                  </a:lnTo>
                  <a:lnTo>
                    <a:pt x="105" y="381"/>
                  </a:lnTo>
                  <a:lnTo>
                    <a:pt x="123" y="389"/>
                  </a:lnTo>
                  <a:lnTo>
                    <a:pt x="141" y="396"/>
                  </a:lnTo>
                  <a:lnTo>
                    <a:pt x="161" y="401"/>
                  </a:lnTo>
                  <a:lnTo>
                    <a:pt x="171" y="403"/>
                  </a:lnTo>
                  <a:lnTo>
                    <a:pt x="181" y="404"/>
                  </a:lnTo>
                  <a:lnTo>
                    <a:pt x="191" y="405"/>
                  </a:lnTo>
                  <a:lnTo>
                    <a:pt x="202" y="405"/>
                  </a:lnTo>
                  <a:lnTo>
                    <a:pt x="212" y="405"/>
                  </a:lnTo>
                  <a:lnTo>
                    <a:pt x="222" y="404"/>
                  </a:lnTo>
                  <a:lnTo>
                    <a:pt x="232" y="403"/>
                  </a:lnTo>
                  <a:lnTo>
                    <a:pt x="243" y="401"/>
                  </a:lnTo>
                  <a:lnTo>
                    <a:pt x="262" y="396"/>
                  </a:lnTo>
                  <a:lnTo>
                    <a:pt x="281" y="389"/>
                  </a:lnTo>
                  <a:lnTo>
                    <a:pt x="298" y="381"/>
                  </a:lnTo>
                  <a:lnTo>
                    <a:pt x="315" y="371"/>
                  </a:lnTo>
                  <a:lnTo>
                    <a:pt x="331" y="359"/>
                  </a:lnTo>
                  <a:lnTo>
                    <a:pt x="345" y="347"/>
                  </a:lnTo>
                  <a:lnTo>
                    <a:pt x="358" y="331"/>
                  </a:lnTo>
                  <a:lnTo>
                    <a:pt x="370" y="316"/>
                  </a:lnTo>
                  <a:lnTo>
                    <a:pt x="380" y="299"/>
                  </a:lnTo>
                  <a:lnTo>
                    <a:pt x="388" y="282"/>
                  </a:lnTo>
                  <a:lnTo>
                    <a:pt x="395" y="264"/>
                  </a:lnTo>
                  <a:lnTo>
                    <a:pt x="401" y="243"/>
                  </a:lnTo>
                  <a:lnTo>
                    <a:pt x="403" y="233"/>
                  </a:lnTo>
                  <a:lnTo>
                    <a:pt x="404" y="223"/>
                  </a:lnTo>
                  <a:lnTo>
                    <a:pt x="405" y="213"/>
                  </a:lnTo>
                  <a:lnTo>
                    <a:pt x="405" y="203"/>
                  </a:lnTo>
                  <a:close/>
                  <a:moveTo>
                    <a:pt x="354" y="203"/>
                  </a:moveTo>
                  <a:lnTo>
                    <a:pt x="353" y="218"/>
                  </a:lnTo>
                  <a:lnTo>
                    <a:pt x="351" y="233"/>
                  </a:lnTo>
                  <a:lnTo>
                    <a:pt x="347" y="248"/>
                  </a:lnTo>
                  <a:lnTo>
                    <a:pt x="342" y="261"/>
                  </a:lnTo>
                  <a:lnTo>
                    <a:pt x="336" y="276"/>
                  </a:lnTo>
                  <a:lnTo>
                    <a:pt x="328" y="288"/>
                  </a:lnTo>
                  <a:lnTo>
                    <a:pt x="320" y="299"/>
                  </a:lnTo>
                  <a:lnTo>
                    <a:pt x="309" y="310"/>
                  </a:lnTo>
                  <a:lnTo>
                    <a:pt x="298" y="320"/>
                  </a:lnTo>
                  <a:lnTo>
                    <a:pt x="287" y="328"/>
                  </a:lnTo>
                  <a:lnTo>
                    <a:pt x="274" y="336"/>
                  </a:lnTo>
                  <a:lnTo>
                    <a:pt x="261" y="342"/>
                  </a:lnTo>
                  <a:lnTo>
                    <a:pt x="247" y="348"/>
                  </a:lnTo>
                  <a:lnTo>
                    <a:pt x="232" y="352"/>
                  </a:lnTo>
                  <a:lnTo>
                    <a:pt x="217" y="354"/>
                  </a:lnTo>
                  <a:lnTo>
                    <a:pt x="202" y="355"/>
                  </a:lnTo>
                  <a:lnTo>
                    <a:pt x="186" y="354"/>
                  </a:lnTo>
                  <a:lnTo>
                    <a:pt x="171" y="352"/>
                  </a:lnTo>
                  <a:lnTo>
                    <a:pt x="156" y="348"/>
                  </a:lnTo>
                  <a:lnTo>
                    <a:pt x="142" y="342"/>
                  </a:lnTo>
                  <a:lnTo>
                    <a:pt x="129" y="336"/>
                  </a:lnTo>
                  <a:lnTo>
                    <a:pt x="117" y="328"/>
                  </a:lnTo>
                  <a:lnTo>
                    <a:pt x="105" y="320"/>
                  </a:lnTo>
                  <a:lnTo>
                    <a:pt x="95" y="310"/>
                  </a:lnTo>
                  <a:lnTo>
                    <a:pt x="85" y="299"/>
                  </a:lnTo>
                  <a:lnTo>
                    <a:pt x="75" y="288"/>
                  </a:lnTo>
                  <a:lnTo>
                    <a:pt x="68" y="276"/>
                  </a:lnTo>
                  <a:lnTo>
                    <a:pt x="61" y="261"/>
                  </a:lnTo>
                  <a:lnTo>
                    <a:pt x="56" y="248"/>
                  </a:lnTo>
                  <a:lnTo>
                    <a:pt x="53" y="233"/>
                  </a:lnTo>
                  <a:lnTo>
                    <a:pt x="50" y="218"/>
                  </a:lnTo>
                  <a:lnTo>
                    <a:pt x="50" y="203"/>
                  </a:lnTo>
                  <a:lnTo>
                    <a:pt x="50" y="188"/>
                  </a:lnTo>
                  <a:lnTo>
                    <a:pt x="53" y="172"/>
                  </a:lnTo>
                  <a:lnTo>
                    <a:pt x="56" y="157"/>
                  </a:lnTo>
                  <a:lnTo>
                    <a:pt x="61" y="144"/>
                  </a:lnTo>
                  <a:lnTo>
                    <a:pt x="68" y="130"/>
                  </a:lnTo>
                  <a:lnTo>
                    <a:pt x="75" y="118"/>
                  </a:lnTo>
                  <a:lnTo>
                    <a:pt x="85" y="106"/>
                  </a:lnTo>
                  <a:lnTo>
                    <a:pt x="95" y="95"/>
                  </a:lnTo>
                  <a:lnTo>
                    <a:pt x="105" y="85"/>
                  </a:lnTo>
                  <a:lnTo>
                    <a:pt x="117" y="76"/>
                  </a:lnTo>
                  <a:lnTo>
                    <a:pt x="129" y="69"/>
                  </a:lnTo>
                  <a:lnTo>
                    <a:pt x="142" y="63"/>
                  </a:lnTo>
                  <a:lnTo>
                    <a:pt x="156" y="58"/>
                  </a:lnTo>
                  <a:lnTo>
                    <a:pt x="171" y="54"/>
                  </a:lnTo>
                  <a:lnTo>
                    <a:pt x="186" y="52"/>
                  </a:lnTo>
                  <a:lnTo>
                    <a:pt x="202" y="51"/>
                  </a:lnTo>
                  <a:lnTo>
                    <a:pt x="217" y="52"/>
                  </a:lnTo>
                  <a:lnTo>
                    <a:pt x="232" y="54"/>
                  </a:lnTo>
                  <a:lnTo>
                    <a:pt x="247" y="58"/>
                  </a:lnTo>
                  <a:lnTo>
                    <a:pt x="261" y="63"/>
                  </a:lnTo>
                  <a:lnTo>
                    <a:pt x="274" y="69"/>
                  </a:lnTo>
                  <a:lnTo>
                    <a:pt x="287" y="76"/>
                  </a:lnTo>
                  <a:lnTo>
                    <a:pt x="298" y="85"/>
                  </a:lnTo>
                  <a:lnTo>
                    <a:pt x="309" y="95"/>
                  </a:lnTo>
                  <a:lnTo>
                    <a:pt x="320" y="106"/>
                  </a:lnTo>
                  <a:lnTo>
                    <a:pt x="328" y="118"/>
                  </a:lnTo>
                  <a:lnTo>
                    <a:pt x="336" y="130"/>
                  </a:lnTo>
                  <a:lnTo>
                    <a:pt x="342" y="144"/>
                  </a:lnTo>
                  <a:lnTo>
                    <a:pt x="347" y="157"/>
                  </a:lnTo>
                  <a:lnTo>
                    <a:pt x="351" y="172"/>
                  </a:lnTo>
                  <a:lnTo>
                    <a:pt x="353" y="188"/>
                  </a:lnTo>
                  <a:lnTo>
                    <a:pt x="354" y="203"/>
                  </a:lnTo>
                  <a:close/>
                </a:path>
              </a:pathLst>
            </a:custGeom>
            <a:solidFill>
              <a:srgbClr val="CB31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0" name="Freeform 1417"/>
            <p:cNvSpPr>
              <a:spLocks noEditPoints="1"/>
            </p:cNvSpPr>
            <p:nvPr/>
          </p:nvSpPr>
          <p:spPr bwMode="auto">
            <a:xfrm>
              <a:off x="4523" y="3725"/>
              <a:ext cx="118" cy="118"/>
            </a:xfrm>
            <a:custGeom>
              <a:avLst/>
              <a:gdLst>
                <a:gd name="T0" fmla="*/ 0 w 354"/>
                <a:gd name="T1" fmla="*/ 0 h 354"/>
                <a:gd name="T2" fmla="*/ 0 w 354"/>
                <a:gd name="T3" fmla="*/ 0 h 354"/>
                <a:gd name="T4" fmla="*/ 0 w 354"/>
                <a:gd name="T5" fmla="*/ 0 h 354"/>
                <a:gd name="T6" fmla="*/ 0 w 354"/>
                <a:gd name="T7" fmla="*/ 0 h 354"/>
                <a:gd name="T8" fmla="*/ 0 w 354"/>
                <a:gd name="T9" fmla="*/ 0 h 354"/>
                <a:gd name="T10" fmla="*/ 0 w 354"/>
                <a:gd name="T11" fmla="*/ 0 h 354"/>
                <a:gd name="T12" fmla="*/ 0 w 354"/>
                <a:gd name="T13" fmla="*/ 0 h 354"/>
                <a:gd name="T14" fmla="*/ 0 w 354"/>
                <a:gd name="T15" fmla="*/ 0 h 354"/>
                <a:gd name="T16" fmla="*/ 0 w 354"/>
                <a:gd name="T17" fmla="*/ 0 h 354"/>
                <a:gd name="T18" fmla="*/ 0 w 354"/>
                <a:gd name="T19" fmla="*/ 0 h 354"/>
                <a:gd name="T20" fmla="*/ 0 w 354"/>
                <a:gd name="T21" fmla="*/ 0 h 354"/>
                <a:gd name="T22" fmla="*/ 0 w 354"/>
                <a:gd name="T23" fmla="*/ 0 h 354"/>
                <a:gd name="T24" fmla="*/ 0 w 354"/>
                <a:gd name="T25" fmla="*/ 0 h 354"/>
                <a:gd name="T26" fmla="*/ 0 w 354"/>
                <a:gd name="T27" fmla="*/ 0 h 354"/>
                <a:gd name="T28" fmla="*/ 0 w 354"/>
                <a:gd name="T29" fmla="*/ 0 h 354"/>
                <a:gd name="T30" fmla="*/ 0 w 354"/>
                <a:gd name="T31" fmla="*/ 0 h 354"/>
                <a:gd name="T32" fmla="*/ 0 w 354"/>
                <a:gd name="T33" fmla="*/ 0 h 354"/>
                <a:gd name="T34" fmla="*/ 0 w 354"/>
                <a:gd name="T35" fmla="*/ 0 h 354"/>
                <a:gd name="T36" fmla="*/ 0 w 354"/>
                <a:gd name="T37" fmla="*/ 0 h 354"/>
                <a:gd name="T38" fmla="*/ 0 w 354"/>
                <a:gd name="T39" fmla="*/ 0 h 354"/>
                <a:gd name="T40" fmla="*/ 0 w 354"/>
                <a:gd name="T41" fmla="*/ 0 h 354"/>
                <a:gd name="T42" fmla="*/ 0 w 354"/>
                <a:gd name="T43" fmla="*/ 0 h 354"/>
                <a:gd name="T44" fmla="*/ 0 w 354"/>
                <a:gd name="T45" fmla="*/ 0 h 354"/>
                <a:gd name="T46" fmla="*/ 0 w 354"/>
                <a:gd name="T47" fmla="*/ 0 h 354"/>
                <a:gd name="T48" fmla="*/ 0 w 354"/>
                <a:gd name="T49" fmla="*/ 0 h 354"/>
                <a:gd name="T50" fmla="*/ 0 w 354"/>
                <a:gd name="T51" fmla="*/ 0 h 354"/>
                <a:gd name="T52" fmla="*/ 0 w 354"/>
                <a:gd name="T53" fmla="*/ 0 h 354"/>
                <a:gd name="T54" fmla="*/ 0 w 354"/>
                <a:gd name="T55" fmla="*/ 0 h 354"/>
                <a:gd name="T56" fmla="*/ 0 w 354"/>
                <a:gd name="T57" fmla="*/ 0 h 354"/>
                <a:gd name="T58" fmla="*/ 0 w 354"/>
                <a:gd name="T59" fmla="*/ 0 h 354"/>
                <a:gd name="T60" fmla="*/ 0 w 354"/>
                <a:gd name="T61" fmla="*/ 0 h 354"/>
                <a:gd name="T62" fmla="*/ 0 w 354"/>
                <a:gd name="T63" fmla="*/ 0 h 354"/>
                <a:gd name="T64" fmla="*/ 0 w 354"/>
                <a:gd name="T65" fmla="*/ 0 h 354"/>
                <a:gd name="T66" fmla="*/ 0 w 354"/>
                <a:gd name="T67" fmla="*/ 0 h 354"/>
                <a:gd name="T68" fmla="*/ 0 w 354"/>
                <a:gd name="T69" fmla="*/ 0 h 354"/>
                <a:gd name="T70" fmla="*/ 0 w 354"/>
                <a:gd name="T71" fmla="*/ 0 h 354"/>
                <a:gd name="T72" fmla="*/ 0 w 354"/>
                <a:gd name="T73" fmla="*/ 0 h 354"/>
                <a:gd name="T74" fmla="*/ 0 w 354"/>
                <a:gd name="T75" fmla="*/ 0 h 354"/>
                <a:gd name="T76" fmla="*/ 0 w 354"/>
                <a:gd name="T77" fmla="*/ 0 h 354"/>
                <a:gd name="T78" fmla="*/ 0 w 354"/>
                <a:gd name="T79" fmla="*/ 0 h 354"/>
                <a:gd name="T80" fmla="*/ 0 w 354"/>
                <a:gd name="T81" fmla="*/ 0 h 354"/>
                <a:gd name="T82" fmla="*/ 0 w 354"/>
                <a:gd name="T83" fmla="*/ 0 h 354"/>
                <a:gd name="T84" fmla="*/ 0 w 354"/>
                <a:gd name="T85" fmla="*/ 0 h 3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4"/>
                <a:gd name="T130" fmla="*/ 0 h 354"/>
                <a:gd name="T131" fmla="*/ 354 w 354"/>
                <a:gd name="T132" fmla="*/ 354 h 3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4" h="354">
                  <a:moveTo>
                    <a:pt x="354" y="177"/>
                  </a:moveTo>
                  <a:lnTo>
                    <a:pt x="353" y="159"/>
                  </a:lnTo>
                  <a:lnTo>
                    <a:pt x="350" y="141"/>
                  </a:lnTo>
                  <a:lnTo>
                    <a:pt x="346" y="124"/>
                  </a:lnTo>
                  <a:lnTo>
                    <a:pt x="340" y="108"/>
                  </a:lnTo>
                  <a:lnTo>
                    <a:pt x="333" y="92"/>
                  </a:lnTo>
                  <a:lnTo>
                    <a:pt x="324" y="78"/>
                  </a:lnTo>
                  <a:lnTo>
                    <a:pt x="314" y="64"/>
                  </a:lnTo>
                  <a:lnTo>
                    <a:pt x="303" y="51"/>
                  </a:lnTo>
                  <a:lnTo>
                    <a:pt x="289" y="40"/>
                  </a:lnTo>
                  <a:lnTo>
                    <a:pt x="276" y="30"/>
                  </a:lnTo>
                  <a:lnTo>
                    <a:pt x="261" y="21"/>
                  </a:lnTo>
                  <a:lnTo>
                    <a:pt x="246" y="14"/>
                  </a:lnTo>
                  <a:lnTo>
                    <a:pt x="230" y="8"/>
                  </a:lnTo>
                  <a:lnTo>
                    <a:pt x="212" y="3"/>
                  </a:lnTo>
                  <a:lnTo>
                    <a:pt x="195" y="1"/>
                  </a:lnTo>
                  <a:lnTo>
                    <a:pt x="177" y="0"/>
                  </a:lnTo>
                  <a:lnTo>
                    <a:pt x="159" y="1"/>
                  </a:lnTo>
                  <a:lnTo>
                    <a:pt x="141" y="3"/>
                  </a:lnTo>
                  <a:lnTo>
                    <a:pt x="124" y="8"/>
                  </a:lnTo>
                  <a:lnTo>
                    <a:pt x="108" y="14"/>
                  </a:lnTo>
                  <a:lnTo>
                    <a:pt x="92" y="21"/>
                  </a:lnTo>
                  <a:lnTo>
                    <a:pt x="78" y="30"/>
                  </a:lnTo>
                  <a:lnTo>
                    <a:pt x="64" y="40"/>
                  </a:lnTo>
                  <a:lnTo>
                    <a:pt x="52" y="51"/>
                  </a:lnTo>
                  <a:lnTo>
                    <a:pt x="40" y="64"/>
                  </a:lnTo>
                  <a:lnTo>
                    <a:pt x="29" y="78"/>
                  </a:lnTo>
                  <a:lnTo>
                    <a:pt x="21" y="92"/>
                  </a:lnTo>
                  <a:lnTo>
                    <a:pt x="13" y="108"/>
                  </a:lnTo>
                  <a:lnTo>
                    <a:pt x="7" y="124"/>
                  </a:lnTo>
                  <a:lnTo>
                    <a:pt x="3" y="141"/>
                  </a:lnTo>
                  <a:lnTo>
                    <a:pt x="0" y="159"/>
                  </a:lnTo>
                  <a:lnTo>
                    <a:pt x="0" y="177"/>
                  </a:lnTo>
                  <a:lnTo>
                    <a:pt x="0" y="195"/>
                  </a:lnTo>
                  <a:lnTo>
                    <a:pt x="3" y="212"/>
                  </a:lnTo>
                  <a:lnTo>
                    <a:pt x="7" y="229"/>
                  </a:lnTo>
                  <a:lnTo>
                    <a:pt x="13" y="246"/>
                  </a:lnTo>
                  <a:lnTo>
                    <a:pt x="21" y="261"/>
                  </a:lnTo>
                  <a:lnTo>
                    <a:pt x="29" y="276"/>
                  </a:lnTo>
                  <a:lnTo>
                    <a:pt x="40" y="289"/>
                  </a:lnTo>
                  <a:lnTo>
                    <a:pt x="52" y="302"/>
                  </a:lnTo>
                  <a:lnTo>
                    <a:pt x="64" y="313"/>
                  </a:lnTo>
                  <a:lnTo>
                    <a:pt x="78" y="324"/>
                  </a:lnTo>
                  <a:lnTo>
                    <a:pt x="92" y="333"/>
                  </a:lnTo>
                  <a:lnTo>
                    <a:pt x="108" y="340"/>
                  </a:lnTo>
                  <a:lnTo>
                    <a:pt x="124" y="346"/>
                  </a:lnTo>
                  <a:lnTo>
                    <a:pt x="141" y="351"/>
                  </a:lnTo>
                  <a:lnTo>
                    <a:pt x="159" y="353"/>
                  </a:lnTo>
                  <a:lnTo>
                    <a:pt x="177" y="354"/>
                  </a:lnTo>
                  <a:lnTo>
                    <a:pt x="195" y="353"/>
                  </a:lnTo>
                  <a:lnTo>
                    <a:pt x="212" y="351"/>
                  </a:lnTo>
                  <a:lnTo>
                    <a:pt x="230" y="346"/>
                  </a:lnTo>
                  <a:lnTo>
                    <a:pt x="246" y="340"/>
                  </a:lnTo>
                  <a:lnTo>
                    <a:pt x="261" y="333"/>
                  </a:lnTo>
                  <a:lnTo>
                    <a:pt x="276" y="324"/>
                  </a:lnTo>
                  <a:lnTo>
                    <a:pt x="289" y="313"/>
                  </a:lnTo>
                  <a:lnTo>
                    <a:pt x="303" y="302"/>
                  </a:lnTo>
                  <a:lnTo>
                    <a:pt x="314" y="289"/>
                  </a:lnTo>
                  <a:lnTo>
                    <a:pt x="324" y="276"/>
                  </a:lnTo>
                  <a:lnTo>
                    <a:pt x="333" y="261"/>
                  </a:lnTo>
                  <a:lnTo>
                    <a:pt x="340" y="246"/>
                  </a:lnTo>
                  <a:lnTo>
                    <a:pt x="346" y="229"/>
                  </a:lnTo>
                  <a:lnTo>
                    <a:pt x="350" y="212"/>
                  </a:lnTo>
                  <a:lnTo>
                    <a:pt x="353" y="195"/>
                  </a:lnTo>
                  <a:lnTo>
                    <a:pt x="354" y="177"/>
                  </a:lnTo>
                  <a:close/>
                  <a:moveTo>
                    <a:pt x="304" y="177"/>
                  </a:moveTo>
                  <a:lnTo>
                    <a:pt x="303" y="190"/>
                  </a:lnTo>
                  <a:lnTo>
                    <a:pt x="301" y="202"/>
                  </a:lnTo>
                  <a:lnTo>
                    <a:pt x="298" y="214"/>
                  </a:lnTo>
                  <a:lnTo>
                    <a:pt x="293" y="226"/>
                  </a:lnTo>
                  <a:lnTo>
                    <a:pt x="288" y="238"/>
                  </a:lnTo>
                  <a:lnTo>
                    <a:pt x="281" y="248"/>
                  </a:lnTo>
                  <a:lnTo>
                    <a:pt x="274" y="258"/>
                  </a:lnTo>
                  <a:lnTo>
                    <a:pt x="266" y="266"/>
                  </a:lnTo>
                  <a:lnTo>
                    <a:pt x="257" y="275"/>
                  </a:lnTo>
                  <a:lnTo>
                    <a:pt x="248" y="282"/>
                  </a:lnTo>
                  <a:lnTo>
                    <a:pt x="237" y="288"/>
                  </a:lnTo>
                  <a:lnTo>
                    <a:pt x="226" y="293"/>
                  </a:lnTo>
                  <a:lnTo>
                    <a:pt x="215" y="297"/>
                  </a:lnTo>
                  <a:lnTo>
                    <a:pt x="202" y="301"/>
                  </a:lnTo>
                  <a:lnTo>
                    <a:pt x="189" y="302"/>
                  </a:lnTo>
                  <a:lnTo>
                    <a:pt x="177" y="303"/>
                  </a:lnTo>
                  <a:lnTo>
                    <a:pt x="164" y="302"/>
                  </a:lnTo>
                  <a:lnTo>
                    <a:pt x="151" y="301"/>
                  </a:lnTo>
                  <a:lnTo>
                    <a:pt x="139" y="297"/>
                  </a:lnTo>
                  <a:lnTo>
                    <a:pt x="127" y="293"/>
                  </a:lnTo>
                  <a:lnTo>
                    <a:pt x="116" y="288"/>
                  </a:lnTo>
                  <a:lnTo>
                    <a:pt x="106" y="282"/>
                  </a:lnTo>
                  <a:lnTo>
                    <a:pt x="96" y="275"/>
                  </a:lnTo>
                  <a:lnTo>
                    <a:pt x="87" y="266"/>
                  </a:lnTo>
                  <a:lnTo>
                    <a:pt x="79" y="258"/>
                  </a:lnTo>
                  <a:lnTo>
                    <a:pt x="72" y="248"/>
                  </a:lnTo>
                  <a:lnTo>
                    <a:pt x="66" y="238"/>
                  </a:lnTo>
                  <a:lnTo>
                    <a:pt x="60" y="226"/>
                  </a:lnTo>
                  <a:lnTo>
                    <a:pt x="56" y="214"/>
                  </a:lnTo>
                  <a:lnTo>
                    <a:pt x="53" y="202"/>
                  </a:lnTo>
                  <a:lnTo>
                    <a:pt x="50" y="190"/>
                  </a:lnTo>
                  <a:lnTo>
                    <a:pt x="50" y="177"/>
                  </a:lnTo>
                  <a:lnTo>
                    <a:pt x="50" y="164"/>
                  </a:lnTo>
                  <a:lnTo>
                    <a:pt x="53" y="151"/>
                  </a:lnTo>
                  <a:lnTo>
                    <a:pt x="56" y="139"/>
                  </a:lnTo>
                  <a:lnTo>
                    <a:pt x="60" y="127"/>
                  </a:lnTo>
                  <a:lnTo>
                    <a:pt x="66" y="116"/>
                  </a:lnTo>
                  <a:lnTo>
                    <a:pt x="72" y="106"/>
                  </a:lnTo>
                  <a:lnTo>
                    <a:pt x="79" y="96"/>
                  </a:lnTo>
                  <a:lnTo>
                    <a:pt x="87" y="88"/>
                  </a:lnTo>
                  <a:lnTo>
                    <a:pt x="96" y="79"/>
                  </a:lnTo>
                  <a:lnTo>
                    <a:pt x="106" y="72"/>
                  </a:lnTo>
                  <a:lnTo>
                    <a:pt x="116" y="65"/>
                  </a:lnTo>
                  <a:lnTo>
                    <a:pt x="127" y="60"/>
                  </a:lnTo>
                  <a:lnTo>
                    <a:pt x="139" y="55"/>
                  </a:lnTo>
                  <a:lnTo>
                    <a:pt x="151" y="52"/>
                  </a:lnTo>
                  <a:lnTo>
                    <a:pt x="164" y="51"/>
                  </a:lnTo>
                  <a:lnTo>
                    <a:pt x="177" y="50"/>
                  </a:lnTo>
                  <a:lnTo>
                    <a:pt x="189" y="51"/>
                  </a:lnTo>
                  <a:lnTo>
                    <a:pt x="202" y="52"/>
                  </a:lnTo>
                  <a:lnTo>
                    <a:pt x="215" y="55"/>
                  </a:lnTo>
                  <a:lnTo>
                    <a:pt x="226" y="60"/>
                  </a:lnTo>
                  <a:lnTo>
                    <a:pt x="237" y="65"/>
                  </a:lnTo>
                  <a:lnTo>
                    <a:pt x="248" y="72"/>
                  </a:lnTo>
                  <a:lnTo>
                    <a:pt x="257" y="79"/>
                  </a:lnTo>
                  <a:lnTo>
                    <a:pt x="266" y="88"/>
                  </a:lnTo>
                  <a:lnTo>
                    <a:pt x="274" y="96"/>
                  </a:lnTo>
                  <a:lnTo>
                    <a:pt x="281" y="106"/>
                  </a:lnTo>
                  <a:lnTo>
                    <a:pt x="288" y="116"/>
                  </a:lnTo>
                  <a:lnTo>
                    <a:pt x="293" y="127"/>
                  </a:lnTo>
                  <a:lnTo>
                    <a:pt x="298" y="139"/>
                  </a:lnTo>
                  <a:lnTo>
                    <a:pt x="301" y="151"/>
                  </a:lnTo>
                  <a:lnTo>
                    <a:pt x="303" y="164"/>
                  </a:lnTo>
                  <a:lnTo>
                    <a:pt x="304" y="177"/>
                  </a:lnTo>
                  <a:close/>
                </a:path>
              </a:pathLst>
            </a:custGeom>
            <a:solidFill>
              <a:srgbClr val="CD2E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1" name="Freeform 1418"/>
            <p:cNvSpPr>
              <a:spLocks noEditPoints="1"/>
            </p:cNvSpPr>
            <p:nvPr/>
          </p:nvSpPr>
          <p:spPr bwMode="auto">
            <a:xfrm>
              <a:off x="4532" y="3733"/>
              <a:ext cx="101" cy="101"/>
            </a:xfrm>
            <a:custGeom>
              <a:avLst/>
              <a:gdLst>
                <a:gd name="T0" fmla="*/ 0 w 304"/>
                <a:gd name="T1" fmla="*/ 0 h 304"/>
                <a:gd name="T2" fmla="*/ 0 w 304"/>
                <a:gd name="T3" fmla="*/ 0 h 304"/>
                <a:gd name="T4" fmla="*/ 0 w 304"/>
                <a:gd name="T5" fmla="*/ 0 h 304"/>
                <a:gd name="T6" fmla="*/ 0 w 304"/>
                <a:gd name="T7" fmla="*/ 0 h 304"/>
                <a:gd name="T8" fmla="*/ 0 w 304"/>
                <a:gd name="T9" fmla="*/ 0 h 304"/>
                <a:gd name="T10" fmla="*/ 0 w 304"/>
                <a:gd name="T11" fmla="*/ 0 h 304"/>
                <a:gd name="T12" fmla="*/ 0 w 304"/>
                <a:gd name="T13" fmla="*/ 0 h 304"/>
                <a:gd name="T14" fmla="*/ 0 w 304"/>
                <a:gd name="T15" fmla="*/ 0 h 304"/>
                <a:gd name="T16" fmla="*/ 0 w 304"/>
                <a:gd name="T17" fmla="*/ 0 h 304"/>
                <a:gd name="T18" fmla="*/ 0 w 304"/>
                <a:gd name="T19" fmla="*/ 0 h 304"/>
                <a:gd name="T20" fmla="*/ 0 w 304"/>
                <a:gd name="T21" fmla="*/ 0 h 304"/>
                <a:gd name="T22" fmla="*/ 0 w 304"/>
                <a:gd name="T23" fmla="*/ 0 h 304"/>
                <a:gd name="T24" fmla="*/ 0 w 304"/>
                <a:gd name="T25" fmla="*/ 0 h 304"/>
                <a:gd name="T26" fmla="*/ 0 w 304"/>
                <a:gd name="T27" fmla="*/ 0 h 304"/>
                <a:gd name="T28" fmla="*/ 0 w 304"/>
                <a:gd name="T29" fmla="*/ 0 h 304"/>
                <a:gd name="T30" fmla="*/ 0 w 304"/>
                <a:gd name="T31" fmla="*/ 0 h 304"/>
                <a:gd name="T32" fmla="*/ 0 w 304"/>
                <a:gd name="T33" fmla="*/ 0 h 304"/>
                <a:gd name="T34" fmla="*/ 0 w 304"/>
                <a:gd name="T35" fmla="*/ 0 h 304"/>
                <a:gd name="T36" fmla="*/ 0 w 304"/>
                <a:gd name="T37" fmla="*/ 0 h 304"/>
                <a:gd name="T38" fmla="*/ 0 w 304"/>
                <a:gd name="T39" fmla="*/ 0 h 304"/>
                <a:gd name="T40" fmla="*/ 0 w 304"/>
                <a:gd name="T41" fmla="*/ 0 h 304"/>
                <a:gd name="T42" fmla="*/ 0 w 304"/>
                <a:gd name="T43" fmla="*/ 0 h 304"/>
                <a:gd name="T44" fmla="*/ 0 w 304"/>
                <a:gd name="T45" fmla="*/ 0 h 304"/>
                <a:gd name="T46" fmla="*/ 0 w 304"/>
                <a:gd name="T47" fmla="*/ 0 h 304"/>
                <a:gd name="T48" fmla="*/ 0 w 304"/>
                <a:gd name="T49" fmla="*/ 0 h 304"/>
                <a:gd name="T50" fmla="*/ 0 w 304"/>
                <a:gd name="T51" fmla="*/ 0 h 304"/>
                <a:gd name="T52" fmla="*/ 0 w 304"/>
                <a:gd name="T53" fmla="*/ 0 h 304"/>
                <a:gd name="T54" fmla="*/ 0 w 304"/>
                <a:gd name="T55" fmla="*/ 0 h 304"/>
                <a:gd name="T56" fmla="*/ 0 w 304"/>
                <a:gd name="T57" fmla="*/ 0 h 304"/>
                <a:gd name="T58" fmla="*/ 0 w 304"/>
                <a:gd name="T59" fmla="*/ 0 h 304"/>
                <a:gd name="T60" fmla="*/ 0 w 304"/>
                <a:gd name="T61" fmla="*/ 0 h 304"/>
                <a:gd name="T62" fmla="*/ 0 w 304"/>
                <a:gd name="T63" fmla="*/ 0 h 304"/>
                <a:gd name="T64" fmla="*/ 0 w 304"/>
                <a:gd name="T65" fmla="*/ 0 h 304"/>
                <a:gd name="T66" fmla="*/ 0 w 304"/>
                <a:gd name="T67" fmla="*/ 0 h 304"/>
                <a:gd name="T68" fmla="*/ 0 w 304"/>
                <a:gd name="T69" fmla="*/ 0 h 304"/>
                <a:gd name="T70" fmla="*/ 0 w 304"/>
                <a:gd name="T71" fmla="*/ 0 h 304"/>
                <a:gd name="T72" fmla="*/ 0 w 304"/>
                <a:gd name="T73" fmla="*/ 0 h 304"/>
                <a:gd name="T74" fmla="*/ 0 w 304"/>
                <a:gd name="T75" fmla="*/ 0 h 304"/>
                <a:gd name="T76" fmla="*/ 0 w 304"/>
                <a:gd name="T77" fmla="*/ 0 h 304"/>
                <a:gd name="T78" fmla="*/ 0 w 304"/>
                <a:gd name="T79" fmla="*/ 0 h 304"/>
                <a:gd name="T80" fmla="*/ 0 w 304"/>
                <a:gd name="T81" fmla="*/ 0 h 304"/>
                <a:gd name="T82" fmla="*/ 0 w 304"/>
                <a:gd name="T83" fmla="*/ 0 h 304"/>
                <a:gd name="T84" fmla="*/ 0 w 304"/>
                <a:gd name="T85" fmla="*/ 0 h 3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4"/>
                <a:gd name="T130" fmla="*/ 0 h 304"/>
                <a:gd name="T131" fmla="*/ 304 w 304"/>
                <a:gd name="T132" fmla="*/ 304 h 30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4" h="304">
                  <a:moveTo>
                    <a:pt x="304" y="152"/>
                  </a:moveTo>
                  <a:lnTo>
                    <a:pt x="303" y="137"/>
                  </a:lnTo>
                  <a:lnTo>
                    <a:pt x="301" y="121"/>
                  </a:lnTo>
                  <a:lnTo>
                    <a:pt x="297" y="106"/>
                  </a:lnTo>
                  <a:lnTo>
                    <a:pt x="292" y="93"/>
                  </a:lnTo>
                  <a:lnTo>
                    <a:pt x="286" y="79"/>
                  </a:lnTo>
                  <a:lnTo>
                    <a:pt x="278" y="67"/>
                  </a:lnTo>
                  <a:lnTo>
                    <a:pt x="270" y="55"/>
                  </a:lnTo>
                  <a:lnTo>
                    <a:pt x="259" y="44"/>
                  </a:lnTo>
                  <a:lnTo>
                    <a:pt x="248" y="34"/>
                  </a:lnTo>
                  <a:lnTo>
                    <a:pt x="237" y="25"/>
                  </a:lnTo>
                  <a:lnTo>
                    <a:pt x="224" y="18"/>
                  </a:lnTo>
                  <a:lnTo>
                    <a:pt x="211" y="12"/>
                  </a:lnTo>
                  <a:lnTo>
                    <a:pt x="197" y="7"/>
                  </a:lnTo>
                  <a:lnTo>
                    <a:pt x="182" y="3"/>
                  </a:lnTo>
                  <a:lnTo>
                    <a:pt x="167" y="1"/>
                  </a:lnTo>
                  <a:lnTo>
                    <a:pt x="152" y="0"/>
                  </a:lnTo>
                  <a:lnTo>
                    <a:pt x="136" y="1"/>
                  </a:lnTo>
                  <a:lnTo>
                    <a:pt x="121" y="3"/>
                  </a:lnTo>
                  <a:lnTo>
                    <a:pt x="106" y="7"/>
                  </a:lnTo>
                  <a:lnTo>
                    <a:pt x="92" y="12"/>
                  </a:lnTo>
                  <a:lnTo>
                    <a:pt x="79" y="18"/>
                  </a:lnTo>
                  <a:lnTo>
                    <a:pt x="67" y="25"/>
                  </a:lnTo>
                  <a:lnTo>
                    <a:pt x="55" y="34"/>
                  </a:lnTo>
                  <a:lnTo>
                    <a:pt x="45" y="44"/>
                  </a:lnTo>
                  <a:lnTo>
                    <a:pt x="35" y="55"/>
                  </a:lnTo>
                  <a:lnTo>
                    <a:pt x="25" y="67"/>
                  </a:lnTo>
                  <a:lnTo>
                    <a:pt x="18" y="79"/>
                  </a:lnTo>
                  <a:lnTo>
                    <a:pt x="11" y="93"/>
                  </a:lnTo>
                  <a:lnTo>
                    <a:pt x="6" y="106"/>
                  </a:lnTo>
                  <a:lnTo>
                    <a:pt x="3" y="121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3" y="182"/>
                  </a:lnTo>
                  <a:lnTo>
                    <a:pt x="6" y="197"/>
                  </a:lnTo>
                  <a:lnTo>
                    <a:pt x="11" y="210"/>
                  </a:lnTo>
                  <a:lnTo>
                    <a:pt x="18" y="225"/>
                  </a:lnTo>
                  <a:lnTo>
                    <a:pt x="25" y="237"/>
                  </a:lnTo>
                  <a:lnTo>
                    <a:pt x="35" y="248"/>
                  </a:lnTo>
                  <a:lnTo>
                    <a:pt x="45" y="259"/>
                  </a:lnTo>
                  <a:lnTo>
                    <a:pt x="55" y="269"/>
                  </a:lnTo>
                  <a:lnTo>
                    <a:pt x="67" y="277"/>
                  </a:lnTo>
                  <a:lnTo>
                    <a:pt x="79" y="285"/>
                  </a:lnTo>
                  <a:lnTo>
                    <a:pt x="92" y="291"/>
                  </a:lnTo>
                  <a:lnTo>
                    <a:pt x="106" y="297"/>
                  </a:lnTo>
                  <a:lnTo>
                    <a:pt x="121" y="301"/>
                  </a:lnTo>
                  <a:lnTo>
                    <a:pt x="136" y="303"/>
                  </a:lnTo>
                  <a:lnTo>
                    <a:pt x="152" y="304"/>
                  </a:lnTo>
                  <a:lnTo>
                    <a:pt x="167" y="303"/>
                  </a:lnTo>
                  <a:lnTo>
                    <a:pt x="182" y="301"/>
                  </a:lnTo>
                  <a:lnTo>
                    <a:pt x="197" y="297"/>
                  </a:lnTo>
                  <a:lnTo>
                    <a:pt x="211" y="291"/>
                  </a:lnTo>
                  <a:lnTo>
                    <a:pt x="224" y="285"/>
                  </a:lnTo>
                  <a:lnTo>
                    <a:pt x="237" y="277"/>
                  </a:lnTo>
                  <a:lnTo>
                    <a:pt x="248" y="269"/>
                  </a:lnTo>
                  <a:lnTo>
                    <a:pt x="259" y="259"/>
                  </a:lnTo>
                  <a:lnTo>
                    <a:pt x="270" y="248"/>
                  </a:lnTo>
                  <a:lnTo>
                    <a:pt x="278" y="237"/>
                  </a:lnTo>
                  <a:lnTo>
                    <a:pt x="286" y="225"/>
                  </a:lnTo>
                  <a:lnTo>
                    <a:pt x="292" y="210"/>
                  </a:lnTo>
                  <a:lnTo>
                    <a:pt x="297" y="197"/>
                  </a:lnTo>
                  <a:lnTo>
                    <a:pt x="301" y="182"/>
                  </a:lnTo>
                  <a:lnTo>
                    <a:pt x="303" y="167"/>
                  </a:lnTo>
                  <a:lnTo>
                    <a:pt x="304" y="152"/>
                  </a:lnTo>
                  <a:close/>
                  <a:moveTo>
                    <a:pt x="253" y="152"/>
                  </a:moveTo>
                  <a:lnTo>
                    <a:pt x="252" y="162"/>
                  </a:lnTo>
                  <a:lnTo>
                    <a:pt x="251" y="172"/>
                  </a:lnTo>
                  <a:lnTo>
                    <a:pt x="248" y="182"/>
                  </a:lnTo>
                  <a:lnTo>
                    <a:pt x="245" y="191"/>
                  </a:lnTo>
                  <a:lnTo>
                    <a:pt x="241" y="200"/>
                  </a:lnTo>
                  <a:lnTo>
                    <a:pt x="236" y="208"/>
                  </a:lnTo>
                  <a:lnTo>
                    <a:pt x="230" y="217"/>
                  </a:lnTo>
                  <a:lnTo>
                    <a:pt x="223" y="224"/>
                  </a:lnTo>
                  <a:lnTo>
                    <a:pt x="216" y="230"/>
                  </a:lnTo>
                  <a:lnTo>
                    <a:pt x="209" y="236"/>
                  </a:lnTo>
                  <a:lnTo>
                    <a:pt x="200" y="241"/>
                  </a:lnTo>
                  <a:lnTo>
                    <a:pt x="192" y="245"/>
                  </a:lnTo>
                  <a:lnTo>
                    <a:pt x="181" y="249"/>
                  </a:lnTo>
                  <a:lnTo>
                    <a:pt x="172" y="251"/>
                  </a:lnTo>
                  <a:lnTo>
                    <a:pt x="162" y="253"/>
                  </a:lnTo>
                  <a:lnTo>
                    <a:pt x="152" y="253"/>
                  </a:lnTo>
                  <a:lnTo>
                    <a:pt x="141" y="253"/>
                  </a:lnTo>
                  <a:lnTo>
                    <a:pt x="132" y="251"/>
                  </a:lnTo>
                  <a:lnTo>
                    <a:pt x="122" y="249"/>
                  </a:lnTo>
                  <a:lnTo>
                    <a:pt x="113" y="245"/>
                  </a:lnTo>
                  <a:lnTo>
                    <a:pt x="103" y="241"/>
                  </a:lnTo>
                  <a:lnTo>
                    <a:pt x="95" y="236"/>
                  </a:lnTo>
                  <a:lnTo>
                    <a:pt x="87" y="230"/>
                  </a:lnTo>
                  <a:lnTo>
                    <a:pt x="80" y="224"/>
                  </a:lnTo>
                  <a:lnTo>
                    <a:pt x="73" y="217"/>
                  </a:lnTo>
                  <a:lnTo>
                    <a:pt x="68" y="208"/>
                  </a:lnTo>
                  <a:lnTo>
                    <a:pt x="63" y="200"/>
                  </a:lnTo>
                  <a:lnTo>
                    <a:pt x="58" y="191"/>
                  </a:lnTo>
                  <a:lnTo>
                    <a:pt x="55" y="182"/>
                  </a:lnTo>
                  <a:lnTo>
                    <a:pt x="53" y="172"/>
                  </a:lnTo>
                  <a:lnTo>
                    <a:pt x="51" y="162"/>
                  </a:lnTo>
                  <a:lnTo>
                    <a:pt x="51" y="152"/>
                  </a:lnTo>
                  <a:lnTo>
                    <a:pt x="51" y="142"/>
                  </a:lnTo>
                  <a:lnTo>
                    <a:pt x="53" y="132"/>
                  </a:lnTo>
                  <a:lnTo>
                    <a:pt x="55" y="121"/>
                  </a:lnTo>
                  <a:lnTo>
                    <a:pt x="58" y="112"/>
                  </a:lnTo>
                  <a:lnTo>
                    <a:pt x="63" y="103"/>
                  </a:lnTo>
                  <a:lnTo>
                    <a:pt x="68" y="95"/>
                  </a:lnTo>
                  <a:lnTo>
                    <a:pt x="73" y="87"/>
                  </a:lnTo>
                  <a:lnTo>
                    <a:pt x="80" y="80"/>
                  </a:lnTo>
                  <a:lnTo>
                    <a:pt x="87" y="74"/>
                  </a:lnTo>
                  <a:lnTo>
                    <a:pt x="95" y="68"/>
                  </a:lnTo>
                  <a:lnTo>
                    <a:pt x="103" y="63"/>
                  </a:lnTo>
                  <a:lnTo>
                    <a:pt x="113" y="59"/>
                  </a:lnTo>
                  <a:lnTo>
                    <a:pt x="122" y="55"/>
                  </a:lnTo>
                  <a:lnTo>
                    <a:pt x="132" y="53"/>
                  </a:lnTo>
                  <a:lnTo>
                    <a:pt x="141" y="51"/>
                  </a:lnTo>
                  <a:lnTo>
                    <a:pt x="152" y="51"/>
                  </a:lnTo>
                  <a:lnTo>
                    <a:pt x="162" y="51"/>
                  </a:lnTo>
                  <a:lnTo>
                    <a:pt x="172" y="53"/>
                  </a:lnTo>
                  <a:lnTo>
                    <a:pt x="181" y="55"/>
                  </a:lnTo>
                  <a:lnTo>
                    <a:pt x="192" y="59"/>
                  </a:lnTo>
                  <a:lnTo>
                    <a:pt x="200" y="63"/>
                  </a:lnTo>
                  <a:lnTo>
                    <a:pt x="209" y="68"/>
                  </a:lnTo>
                  <a:lnTo>
                    <a:pt x="216" y="74"/>
                  </a:lnTo>
                  <a:lnTo>
                    <a:pt x="223" y="80"/>
                  </a:lnTo>
                  <a:lnTo>
                    <a:pt x="230" y="87"/>
                  </a:lnTo>
                  <a:lnTo>
                    <a:pt x="236" y="95"/>
                  </a:lnTo>
                  <a:lnTo>
                    <a:pt x="241" y="103"/>
                  </a:lnTo>
                  <a:lnTo>
                    <a:pt x="245" y="112"/>
                  </a:lnTo>
                  <a:lnTo>
                    <a:pt x="248" y="121"/>
                  </a:lnTo>
                  <a:lnTo>
                    <a:pt x="251" y="132"/>
                  </a:lnTo>
                  <a:lnTo>
                    <a:pt x="252" y="142"/>
                  </a:lnTo>
                  <a:lnTo>
                    <a:pt x="253" y="152"/>
                  </a:lnTo>
                  <a:close/>
                </a:path>
              </a:pathLst>
            </a:custGeom>
            <a:solidFill>
              <a:srgbClr val="D02B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2" name="Freeform 1419"/>
            <p:cNvSpPr>
              <a:spLocks noEditPoints="1"/>
            </p:cNvSpPr>
            <p:nvPr/>
          </p:nvSpPr>
          <p:spPr bwMode="auto">
            <a:xfrm>
              <a:off x="4540" y="3741"/>
              <a:ext cx="85" cy="85"/>
            </a:xfrm>
            <a:custGeom>
              <a:avLst/>
              <a:gdLst>
                <a:gd name="T0" fmla="*/ 0 w 254"/>
                <a:gd name="T1" fmla="*/ 0 h 253"/>
                <a:gd name="T2" fmla="*/ 0 w 254"/>
                <a:gd name="T3" fmla="*/ 0 h 253"/>
                <a:gd name="T4" fmla="*/ 0 w 254"/>
                <a:gd name="T5" fmla="*/ 0 h 253"/>
                <a:gd name="T6" fmla="*/ 0 w 254"/>
                <a:gd name="T7" fmla="*/ 0 h 253"/>
                <a:gd name="T8" fmla="*/ 0 w 254"/>
                <a:gd name="T9" fmla="*/ 0 h 253"/>
                <a:gd name="T10" fmla="*/ 0 w 254"/>
                <a:gd name="T11" fmla="*/ 0 h 253"/>
                <a:gd name="T12" fmla="*/ 0 w 254"/>
                <a:gd name="T13" fmla="*/ 0 h 253"/>
                <a:gd name="T14" fmla="*/ 0 w 254"/>
                <a:gd name="T15" fmla="*/ 0 h 253"/>
                <a:gd name="T16" fmla="*/ 0 w 254"/>
                <a:gd name="T17" fmla="*/ 0 h 253"/>
                <a:gd name="T18" fmla="*/ 0 w 254"/>
                <a:gd name="T19" fmla="*/ 0 h 253"/>
                <a:gd name="T20" fmla="*/ 0 w 254"/>
                <a:gd name="T21" fmla="*/ 0 h 253"/>
                <a:gd name="T22" fmla="*/ 0 w 254"/>
                <a:gd name="T23" fmla="*/ 0 h 253"/>
                <a:gd name="T24" fmla="*/ 0 w 254"/>
                <a:gd name="T25" fmla="*/ 0 h 253"/>
                <a:gd name="T26" fmla="*/ 0 w 254"/>
                <a:gd name="T27" fmla="*/ 0 h 253"/>
                <a:gd name="T28" fmla="*/ 0 w 254"/>
                <a:gd name="T29" fmla="*/ 0 h 253"/>
                <a:gd name="T30" fmla="*/ 0 w 254"/>
                <a:gd name="T31" fmla="*/ 0 h 253"/>
                <a:gd name="T32" fmla="*/ 0 w 254"/>
                <a:gd name="T33" fmla="*/ 0 h 253"/>
                <a:gd name="T34" fmla="*/ 0 w 254"/>
                <a:gd name="T35" fmla="*/ 0 h 253"/>
                <a:gd name="T36" fmla="*/ 0 w 254"/>
                <a:gd name="T37" fmla="*/ 0 h 253"/>
                <a:gd name="T38" fmla="*/ 0 w 254"/>
                <a:gd name="T39" fmla="*/ 0 h 253"/>
                <a:gd name="T40" fmla="*/ 0 w 254"/>
                <a:gd name="T41" fmla="*/ 0 h 253"/>
                <a:gd name="T42" fmla="*/ 0 w 254"/>
                <a:gd name="T43" fmla="*/ 0 h 253"/>
                <a:gd name="T44" fmla="*/ 0 w 254"/>
                <a:gd name="T45" fmla="*/ 0 h 253"/>
                <a:gd name="T46" fmla="*/ 0 w 254"/>
                <a:gd name="T47" fmla="*/ 0 h 253"/>
                <a:gd name="T48" fmla="*/ 0 w 254"/>
                <a:gd name="T49" fmla="*/ 0 h 253"/>
                <a:gd name="T50" fmla="*/ 0 w 254"/>
                <a:gd name="T51" fmla="*/ 0 h 253"/>
                <a:gd name="T52" fmla="*/ 0 w 254"/>
                <a:gd name="T53" fmla="*/ 0 h 253"/>
                <a:gd name="T54" fmla="*/ 0 w 254"/>
                <a:gd name="T55" fmla="*/ 0 h 253"/>
                <a:gd name="T56" fmla="*/ 0 w 254"/>
                <a:gd name="T57" fmla="*/ 0 h 253"/>
                <a:gd name="T58" fmla="*/ 0 w 254"/>
                <a:gd name="T59" fmla="*/ 0 h 253"/>
                <a:gd name="T60" fmla="*/ 0 w 254"/>
                <a:gd name="T61" fmla="*/ 0 h 253"/>
                <a:gd name="T62" fmla="*/ 0 w 254"/>
                <a:gd name="T63" fmla="*/ 0 h 253"/>
                <a:gd name="T64" fmla="*/ 0 w 254"/>
                <a:gd name="T65" fmla="*/ 0 h 253"/>
                <a:gd name="T66" fmla="*/ 0 w 254"/>
                <a:gd name="T67" fmla="*/ 0 h 253"/>
                <a:gd name="T68" fmla="*/ 0 w 254"/>
                <a:gd name="T69" fmla="*/ 0 h 253"/>
                <a:gd name="T70" fmla="*/ 0 w 254"/>
                <a:gd name="T71" fmla="*/ 0 h 253"/>
                <a:gd name="T72" fmla="*/ 0 w 254"/>
                <a:gd name="T73" fmla="*/ 0 h 253"/>
                <a:gd name="T74" fmla="*/ 0 w 254"/>
                <a:gd name="T75" fmla="*/ 0 h 253"/>
                <a:gd name="T76" fmla="*/ 0 w 254"/>
                <a:gd name="T77" fmla="*/ 0 h 253"/>
                <a:gd name="T78" fmla="*/ 0 w 254"/>
                <a:gd name="T79" fmla="*/ 0 h 253"/>
                <a:gd name="T80" fmla="*/ 0 w 254"/>
                <a:gd name="T81" fmla="*/ 0 h 253"/>
                <a:gd name="T82" fmla="*/ 0 w 254"/>
                <a:gd name="T83" fmla="*/ 0 h 253"/>
                <a:gd name="T84" fmla="*/ 0 w 254"/>
                <a:gd name="T85" fmla="*/ 0 h 2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4"/>
                <a:gd name="T130" fmla="*/ 0 h 253"/>
                <a:gd name="T131" fmla="*/ 254 w 254"/>
                <a:gd name="T132" fmla="*/ 253 h 2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4" h="253">
                  <a:moveTo>
                    <a:pt x="254" y="127"/>
                  </a:moveTo>
                  <a:lnTo>
                    <a:pt x="253" y="114"/>
                  </a:lnTo>
                  <a:lnTo>
                    <a:pt x="251" y="101"/>
                  </a:lnTo>
                  <a:lnTo>
                    <a:pt x="248" y="89"/>
                  </a:lnTo>
                  <a:lnTo>
                    <a:pt x="243" y="77"/>
                  </a:lnTo>
                  <a:lnTo>
                    <a:pt x="238" y="66"/>
                  </a:lnTo>
                  <a:lnTo>
                    <a:pt x="231" y="56"/>
                  </a:lnTo>
                  <a:lnTo>
                    <a:pt x="224" y="46"/>
                  </a:lnTo>
                  <a:lnTo>
                    <a:pt x="216" y="38"/>
                  </a:lnTo>
                  <a:lnTo>
                    <a:pt x="207" y="29"/>
                  </a:lnTo>
                  <a:lnTo>
                    <a:pt x="198" y="22"/>
                  </a:lnTo>
                  <a:lnTo>
                    <a:pt x="187" y="15"/>
                  </a:lnTo>
                  <a:lnTo>
                    <a:pt x="176" y="10"/>
                  </a:lnTo>
                  <a:lnTo>
                    <a:pt x="165" y="5"/>
                  </a:lnTo>
                  <a:lnTo>
                    <a:pt x="152" y="2"/>
                  </a:lnTo>
                  <a:lnTo>
                    <a:pt x="139" y="1"/>
                  </a:lnTo>
                  <a:lnTo>
                    <a:pt x="127" y="0"/>
                  </a:lnTo>
                  <a:lnTo>
                    <a:pt x="114" y="1"/>
                  </a:lnTo>
                  <a:lnTo>
                    <a:pt x="101" y="2"/>
                  </a:lnTo>
                  <a:lnTo>
                    <a:pt x="89" y="5"/>
                  </a:lnTo>
                  <a:lnTo>
                    <a:pt x="77" y="10"/>
                  </a:lnTo>
                  <a:lnTo>
                    <a:pt x="66" y="15"/>
                  </a:lnTo>
                  <a:lnTo>
                    <a:pt x="56" y="22"/>
                  </a:lnTo>
                  <a:lnTo>
                    <a:pt x="46" y="29"/>
                  </a:lnTo>
                  <a:lnTo>
                    <a:pt x="37" y="38"/>
                  </a:lnTo>
                  <a:lnTo>
                    <a:pt x="29" y="46"/>
                  </a:lnTo>
                  <a:lnTo>
                    <a:pt x="22" y="56"/>
                  </a:lnTo>
                  <a:lnTo>
                    <a:pt x="16" y="66"/>
                  </a:lnTo>
                  <a:lnTo>
                    <a:pt x="10" y="77"/>
                  </a:lnTo>
                  <a:lnTo>
                    <a:pt x="6" y="89"/>
                  </a:lnTo>
                  <a:lnTo>
                    <a:pt x="3" y="101"/>
                  </a:lnTo>
                  <a:lnTo>
                    <a:pt x="0" y="114"/>
                  </a:lnTo>
                  <a:lnTo>
                    <a:pt x="0" y="127"/>
                  </a:lnTo>
                  <a:lnTo>
                    <a:pt x="0" y="140"/>
                  </a:lnTo>
                  <a:lnTo>
                    <a:pt x="3" y="152"/>
                  </a:lnTo>
                  <a:lnTo>
                    <a:pt x="6" y="164"/>
                  </a:lnTo>
                  <a:lnTo>
                    <a:pt x="10" y="176"/>
                  </a:lnTo>
                  <a:lnTo>
                    <a:pt x="16" y="188"/>
                  </a:lnTo>
                  <a:lnTo>
                    <a:pt x="22" y="198"/>
                  </a:lnTo>
                  <a:lnTo>
                    <a:pt x="29" y="208"/>
                  </a:lnTo>
                  <a:lnTo>
                    <a:pt x="37" y="216"/>
                  </a:lnTo>
                  <a:lnTo>
                    <a:pt x="46" y="225"/>
                  </a:lnTo>
                  <a:lnTo>
                    <a:pt x="56" y="232"/>
                  </a:lnTo>
                  <a:lnTo>
                    <a:pt x="66" y="238"/>
                  </a:lnTo>
                  <a:lnTo>
                    <a:pt x="77" y="243"/>
                  </a:lnTo>
                  <a:lnTo>
                    <a:pt x="89" y="247"/>
                  </a:lnTo>
                  <a:lnTo>
                    <a:pt x="101" y="251"/>
                  </a:lnTo>
                  <a:lnTo>
                    <a:pt x="114" y="252"/>
                  </a:lnTo>
                  <a:lnTo>
                    <a:pt x="127" y="253"/>
                  </a:lnTo>
                  <a:lnTo>
                    <a:pt x="139" y="252"/>
                  </a:lnTo>
                  <a:lnTo>
                    <a:pt x="152" y="251"/>
                  </a:lnTo>
                  <a:lnTo>
                    <a:pt x="165" y="247"/>
                  </a:lnTo>
                  <a:lnTo>
                    <a:pt x="176" y="243"/>
                  </a:lnTo>
                  <a:lnTo>
                    <a:pt x="187" y="238"/>
                  </a:lnTo>
                  <a:lnTo>
                    <a:pt x="198" y="232"/>
                  </a:lnTo>
                  <a:lnTo>
                    <a:pt x="207" y="225"/>
                  </a:lnTo>
                  <a:lnTo>
                    <a:pt x="216" y="216"/>
                  </a:lnTo>
                  <a:lnTo>
                    <a:pt x="224" y="208"/>
                  </a:lnTo>
                  <a:lnTo>
                    <a:pt x="231" y="198"/>
                  </a:lnTo>
                  <a:lnTo>
                    <a:pt x="238" y="188"/>
                  </a:lnTo>
                  <a:lnTo>
                    <a:pt x="243" y="176"/>
                  </a:lnTo>
                  <a:lnTo>
                    <a:pt x="248" y="164"/>
                  </a:lnTo>
                  <a:lnTo>
                    <a:pt x="251" y="152"/>
                  </a:lnTo>
                  <a:lnTo>
                    <a:pt x="253" y="140"/>
                  </a:lnTo>
                  <a:lnTo>
                    <a:pt x="254" y="127"/>
                  </a:lnTo>
                  <a:close/>
                  <a:moveTo>
                    <a:pt x="203" y="127"/>
                  </a:moveTo>
                  <a:lnTo>
                    <a:pt x="202" y="135"/>
                  </a:lnTo>
                  <a:lnTo>
                    <a:pt x="201" y="142"/>
                  </a:lnTo>
                  <a:lnTo>
                    <a:pt x="199" y="149"/>
                  </a:lnTo>
                  <a:lnTo>
                    <a:pt x="197" y="156"/>
                  </a:lnTo>
                  <a:lnTo>
                    <a:pt x="194" y="163"/>
                  </a:lnTo>
                  <a:lnTo>
                    <a:pt x="190" y="169"/>
                  </a:lnTo>
                  <a:lnTo>
                    <a:pt x="186" y="175"/>
                  </a:lnTo>
                  <a:lnTo>
                    <a:pt x="181" y="180"/>
                  </a:lnTo>
                  <a:lnTo>
                    <a:pt x="175" y="185"/>
                  </a:lnTo>
                  <a:lnTo>
                    <a:pt x="170" y="190"/>
                  </a:lnTo>
                  <a:lnTo>
                    <a:pt x="162" y="194"/>
                  </a:lnTo>
                  <a:lnTo>
                    <a:pt x="156" y="197"/>
                  </a:lnTo>
                  <a:lnTo>
                    <a:pt x="149" y="200"/>
                  </a:lnTo>
                  <a:lnTo>
                    <a:pt x="142" y="202"/>
                  </a:lnTo>
                  <a:lnTo>
                    <a:pt x="134" y="203"/>
                  </a:lnTo>
                  <a:lnTo>
                    <a:pt x="127" y="203"/>
                  </a:lnTo>
                  <a:lnTo>
                    <a:pt x="119" y="203"/>
                  </a:lnTo>
                  <a:lnTo>
                    <a:pt x="112" y="202"/>
                  </a:lnTo>
                  <a:lnTo>
                    <a:pt x="104" y="200"/>
                  </a:lnTo>
                  <a:lnTo>
                    <a:pt x="97" y="197"/>
                  </a:lnTo>
                  <a:lnTo>
                    <a:pt x="91" y="194"/>
                  </a:lnTo>
                  <a:lnTo>
                    <a:pt x="85" y="190"/>
                  </a:lnTo>
                  <a:lnTo>
                    <a:pt x="78" y="185"/>
                  </a:lnTo>
                  <a:lnTo>
                    <a:pt x="73" y="180"/>
                  </a:lnTo>
                  <a:lnTo>
                    <a:pt x="68" y="175"/>
                  </a:lnTo>
                  <a:lnTo>
                    <a:pt x="63" y="169"/>
                  </a:lnTo>
                  <a:lnTo>
                    <a:pt x="60" y="163"/>
                  </a:lnTo>
                  <a:lnTo>
                    <a:pt x="57" y="156"/>
                  </a:lnTo>
                  <a:lnTo>
                    <a:pt x="54" y="149"/>
                  </a:lnTo>
                  <a:lnTo>
                    <a:pt x="52" y="142"/>
                  </a:lnTo>
                  <a:lnTo>
                    <a:pt x="51" y="135"/>
                  </a:lnTo>
                  <a:lnTo>
                    <a:pt x="51" y="127"/>
                  </a:lnTo>
                  <a:lnTo>
                    <a:pt x="51" y="119"/>
                  </a:lnTo>
                  <a:lnTo>
                    <a:pt x="52" y="112"/>
                  </a:lnTo>
                  <a:lnTo>
                    <a:pt x="54" y="105"/>
                  </a:lnTo>
                  <a:lnTo>
                    <a:pt x="57" y="97"/>
                  </a:lnTo>
                  <a:lnTo>
                    <a:pt x="60" y="90"/>
                  </a:lnTo>
                  <a:lnTo>
                    <a:pt x="63" y="84"/>
                  </a:lnTo>
                  <a:lnTo>
                    <a:pt x="68" y="78"/>
                  </a:lnTo>
                  <a:lnTo>
                    <a:pt x="73" y="73"/>
                  </a:lnTo>
                  <a:lnTo>
                    <a:pt x="78" y="68"/>
                  </a:lnTo>
                  <a:lnTo>
                    <a:pt x="85" y="64"/>
                  </a:lnTo>
                  <a:lnTo>
                    <a:pt x="91" y="60"/>
                  </a:lnTo>
                  <a:lnTo>
                    <a:pt x="97" y="57"/>
                  </a:lnTo>
                  <a:lnTo>
                    <a:pt x="104" y="54"/>
                  </a:lnTo>
                  <a:lnTo>
                    <a:pt x="112" y="52"/>
                  </a:lnTo>
                  <a:lnTo>
                    <a:pt x="119" y="51"/>
                  </a:lnTo>
                  <a:lnTo>
                    <a:pt x="127" y="51"/>
                  </a:lnTo>
                  <a:lnTo>
                    <a:pt x="134" y="51"/>
                  </a:lnTo>
                  <a:lnTo>
                    <a:pt x="142" y="52"/>
                  </a:lnTo>
                  <a:lnTo>
                    <a:pt x="149" y="54"/>
                  </a:lnTo>
                  <a:lnTo>
                    <a:pt x="156" y="57"/>
                  </a:lnTo>
                  <a:lnTo>
                    <a:pt x="162" y="60"/>
                  </a:lnTo>
                  <a:lnTo>
                    <a:pt x="170" y="64"/>
                  </a:lnTo>
                  <a:lnTo>
                    <a:pt x="175" y="68"/>
                  </a:lnTo>
                  <a:lnTo>
                    <a:pt x="181" y="73"/>
                  </a:lnTo>
                  <a:lnTo>
                    <a:pt x="186" y="78"/>
                  </a:lnTo>
                  <a:lnTo>
                    <a:pt x="190" y="84"/>
                  </a:lnTo>
                  <a:lnTo>
                    <a:pt x="194" y="90"/>
                  </a:lnTo>
                  <a:lnTo>
                    <a:pt x="197" y="97"/>
                  </a:lnTo>
                  <a:lnTo>
                    <a:pt x="199" y="105"/>
                  </a:lnTo>
                  <a:lnTo>
                    <a:pt x="201" y="112"/>
                  </a:lnTo>
                  <a:lnTo>
                    <a:pt x="202" y="119"/>
                  </a:lnTo>
                  <a:lnTo>
                    <a:pt x="203" y="127"/>
                  </a:lnTo>
                  <a:close/>
                </a:path>
              </a:pathLst>
            </a:custGeom>
            <a:solidFill>
              <a:srgbClr val="D228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3" name="Freeform 1420"/>
            <p:cNvSpPr>
              <a:spLocks noEditPoints="1"/>
            </p:cNvSpPr>
            <p:nvPr/>
          </p:nvSpPr>
          <p:spPr bwMode="auto">
            <a:xfrm>
              <a:off x="4549" y="3750"/>
              <a:ext cx="67" cy="67"/>
            </a:xfrm>
            <a:custGeom>
              <a:avLst/>
              <a:gdLst>
                <a:gd name="T0" fmla="*/ 0 w 202"/>
                <a:gd name="T1" fmla="*/ 0 h 202"/>
                <a:gd name="T2" fmla="*/ 0 w 202"/>
                <a:gd name="T3" fmla="*/ 0 h 202"/>
                <a:gd name="T4" fmla="*/ 0 w 202"/>
                <a:gd name="T5" fmla="*/ 0 h 202"/>
                <a:gd name="T6" fmla="*/ 0 w 202"/>
                <a:gd name="T7" fmla="*/ 0 h 202"/>
                <a:gd name="T8" fmla="*/ 0 w 202"/>
                <a:gd name="T9" fmla="*/ 0 h 202"/>
                <a:gd name="T10" fmla="*/ 0 w 202"/>
                <a:gd name="T11" fmla="*/ 0 h 202"/>
                <a:gd name="T12" fmla="*/ 0 w 202"/>
                <a:gd name="T13" fmla="*/ 0 h 202"/>
                <a:gd name="T14" fmla="*/ 0 w 202"/>
                <a:gd name="T15" fmla="*/ 0 h 202"/>
                <a:gd name="T16" fmla="*/ 0 w 202"/>
                <a:gd name="T17" fmla="*/ 0 h 202"/>
                <a:gd name="T18" fmla="*/ 0 w 202"/>
                <a:gd name="T19" fmla="*/ 0 h 202"/>
                <a:gd name="T20" fmla="*/ 0 w 202"/>
                <a:gd name="T21" fmla="*/ 0 h 202"/>
                <a:gd name="T22" fmla="*/ 0 w 202"/>
                <a:gd name="T23" fmla="*/ 0 h 202"/>
                <a:gd name="T24" fmla="*/ 0 w 202"/>
                <a:gd name="T25" fmla="*/ 0 h 202"/>
                <a:gd name="T26" fmla="*/ 0 w 202"/>
                <a:gd name="T27" fmla="*/ 0 h 202"/>
                <a:gd name="T28" fmla="*/ 0 w 202"/>
                <a:gd name="T29" fmla="*/ 0 h 202"/>
                <a:gd name="T30" fmla="*/ 0 w 202"/>
                <a:gd name="T31" fmla="*/ 0 h 202"/>
                <a:gd name="T32" fmla="*/ 0 w 202"/>
                <a:gd name="T33" fmla="*/ 0 h 202"/>
                <a:gd name="T34" fmla="*/ 0 w 202"/>
                <a:gd name="T35" fmla="*/ 0 h 202"/>
                <a:gd name="T36" fmla="*/ 0 w 202"/>
                <a:gd name="T37" fmla="*/ 0 h 202"/>
                <a:gd name="T38" fmla="*/ 0 w 202"/>
                <a:gd name="T39" fmla="*/ 0 h 202"/>
                <a:gd name="T40" fmla="*/ 0 w 202"/>
                <a:gd name="T41" fmla="*/ 0 h 202"/>
                <a:gd name="T42" fmla="*/ 0 w 202"/>
                <a:gd name="T43" fmla="*/ 0 h 202"/>
                <a:gd name="T44" fmla="*/ 0 w 202"/>
                <a:gd name="T45" fmla="*/ 0 h 202"/>
                <a:gd name="T46" fmla="*/ 0 w 202"/>
                <a:gd name="T47" fmla="*/ 0 h 202"/>
                <a:gd name="T48" fmla="*/ 0 w 202"/>
                <a:gd name="T49" fmla="*/ 0 h 202"/>
                <a:gd name="T50" fmla="*/ 0 w 202"/>
                <a:gd name="T51" fmla="*/ 0 h 202"/>
                <a:gd name="T52" fmla="*/ 0 w 202"/>
                <a:gd name="T53" fmla="*/ 0 h 202"/>
                <a:gd name="T54" fmla="*/ 0 w 202"/>
                <a:gd name="T55" fmla="*/ 0 h 202"/>
                <a:gd name="T56" fmla="*/ 0 w 202"/>
                <a:gd name="T57" fmla="*/ 0 h 202"/>
                <a:gd name="T58" fmla="*/ 0 w 202"/>
                <a:gd name="T59" fmla="*/ 0 h 202"/>
                <a:gd name="T60" fmla="*/ 0 w 202"/>
                <a:gd name="T61" fmla="*/ 0 h 202"/>
                <a:gd name="T62" fmla="*/ 0 w 202"/>
                <a:gd name="T63" fmla="*/ 0 h 202"/>
                <a:gd name="T64" fmla="*/ 0 w 202"/>
                <a:gd name="T65" fmla="*/ 0 h 202"/>
                <a:gd name="T66" fmla="*/ 0 w 202"/>
                <a:gd name="T67" fmla="*/ 0 h 202"/>
                <a:gd name="T68" fmla="*/ 0 w 202"/>
                <a:gd name="T69" fmla="*/ 0 h 202"/>
                <a:gd name="T70" fmla="*/ 0 w 202"/>
                <a:gd name="T71" fmla="*/ 0 h 202"/>
                <a:gd name="T72" fmla="*/ 0 w 202"/>
                <a:gd name="T73" fmla="*/ 0 h 202"/>
                <a:gd name="T74" fmla="*/ 0 w 202"/>
                <a:gd name="T75" fmla="*/ 0 h 202"/>
                <a:gd name="T76" fmla="*/ 0 w 202"/>
                <a:gd name="T77" fmla="*/ 0 h 202"/>
                <a:gd name="T78" fmla="*/ 0 w 202"/>
                <a:gd name="T79" fmla="*/ 0 h 202"/>
                <a:gd name="T80" fmla="*/ 0 w 202"/>
                <a:gd name="T81" fmla="*/ 0 h 202"/>
                <a:gd name="T82" fmla="*/ 0 w 202"/>
                <a:gd name="T83" fmla="*/ 0 h 202"/>
                <a:gd name="T84" fmla="*/ 0 w 202"/>
                <a:gd name="T85" fmla="*/ 0 h 202"/>
                <a:gd name="T86" fmla="*/ 0 w 202"/>
                <a:gd name="T87" fmla="*/ 0 h 202"/>
                <a:gd name="T88" fmla="*/ 0 w 202"/>
                <a:gd name="T89" fmla="*/ 0 h 202"/>
                <a:gd name="T90" fmla="*/ 0 w 202"/>
                <a:gd name="T91" fmla="*/ 0 h 202"/>
                <a:gd name="T92" fmla="*/ 0 w 202"/>
                <a:gd name="T93" fmla="*/ 0 h 202"/>
                <a:gd name="T94" fmla="*/ 0 w 202"/>
                <a:gd name="T95" fmla="*/ 0 h 202"/>
                <a:gd name="T96" fmla="*/ 0 w 202"/>
                <a:gd name="T97" fmla="*/ 0 h 2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2"/>
                <a:gd name="T148" fmla="*/ 0 h 202"/>
                <a:gd name="T149" fmla="*/ 202 w 202"/>
                <a:gd name="T150" fmla="*/ 202 h 2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2" h="202">
                  <a:moveTo>
                    <a:pt x="202" y="101"/>
                  </a:moveTo>
                  <a:lnTo>
                    <a:pt x="201" y="91"/>
                  </a:lnTo>
                  <a:lnTo>
                    <a:pt x="200" y="81"/>
                  </a:lnTo>
                  <a:lnTo>
                    <a:pt x="197" y="70"/>
                  </a:lnTo>
                  <a:lnTo>
                    <a:pt x="194" y="61"/>
                  </a:lnTo>
                  <a:lnTo>
                    <a:pt x="190" y="52"/>
                  </a:lnTo>
                  <a:lnTo>
                    <a:pt x="185" y="44"/>
                  </a:lnTo>
                  <a:lnTo>
                    <a:pt x="179" y="36"/>
                  </a:lnTo>
                  <a:lnTo>
                    <a:pt x="172" y="29"/>
                  </a:lnTo>
                  <a:lnTo>
                    <a:pt x="165" y="23"/>
                  </a:lnTo>
                  <a:lnTo>
                    <a:pt x="158" y="17"/>
                  </a:lnTo>
                  <a:lnTo>
                    <a:pt x="149" y="12"/>
                  </a:lnTo>
                  <a:lnTo>
                    <a:pt x="141" y="8"/>
                  </a:lnTo>
                  <a:lnTo>
                    <a:pt x="130" y="4"/>
                  </a:lnTo>
                  <a:lnTo>
                    <a:pt x="121" y="2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0" y="0"/>
                  </a:lnTo>
                  <a:lnTo>
                    <a:pt x="81" y="2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7" y="61"/>
                  </a:lnTo>
                  <a:lnTo>
                    <a:pt x="4" y="70"/>
                  </a:lnTo>
                  <a:lnTo>
                    <a:pt x="2" y="81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0" y="111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7" y="140"/>
                  </a:lnTo>
                  <a:lnTo>
                    <a:pt x="12" y="149"/>
                  </a:lnTo>
                  <a:lnTo>
                    <a:pt x="17" y="157"/>
                  </a:lnTo>
                  <a:lnTo>
                    <a:pt x="22" y="166"/>
                  </a:lnTo>
                  <a:lnTo>
                    <a:pt x="29" y="173"/>
                  </a:lnTo>
                  <a:lnTo>
                    <a:pt x="36" y="179"/>
                  </a:lnTo>
                  <a:lnTo>
                    <a:pt x="44" y="185"/>
                  </a:lnTo>
                  <a:lnTo>
                    <a:pt x="52" y="190"/>
                  </a:lnTo>
                  <a:lnTo>
                    <a:pt x="62" y="194"/>
                  </a:lnTo>
                  <a:lnTo>
                    <a:pt x="71" y="198"/>
                  </a:lnTo>
                  <a:lnTo>
                    <a:pt x="81" y="200"/>
                  </a:lnTo>
                  <a:lnTo>
                    <a:pt x="90" y="202"/>
                  </a:lnTo>
                  <a:lnTo>
                    <a:pt x="101" y="202"/>
                  </a:lnTo>
                  <a:lnTo>
                    <a:pt x="111" y="202"/>
                  </a:lnTo>
                  <a:lnTo>
                    <a:pt x="121" y="200"/>
                  </a:lnTo>
                  <a:lnTo>
                    <a:pt x="130" y="198"/>
                  </a:lnTo>
                  <a:lnTo>
                    <a:pt x="141" y="194"/>
                  </a:lnTo>
                  <a:lnTo>
                    <a:pt x="149" y="190"/>
                  </a:lnTo>
                  <a:lnTo>
                    <a:pt x="158" y="185"/>
                  </a:lnTo>
                  <a:lnTo>
                    <a:pt x="165" y="179"/>
                  </a:lnTo>
                  <a:lnTo>
                    <a:pt x="172" y="173"/>
                  </a:lnTo>
                  <a:lnTo>
                    <a:pt x="179" y="166"/>
                  </a:lnTo>
                  <a:lnTo>
                    <a:pt x="185" y="157"/>
                  </a:lnTo>
                  <a:lnTo>
                    <a:pt x="190" y="149"/>
                  </a:lnTo>
                  <a:lnTo>
                    <a:pt x="194" y="140"/>
                  </a:lnTo>
                  <a:lnTo>
                    <a:pt x="197" y="131"/>
                  </a:lnTo>
                  <a:lnTo>
                    <a:pt x="200" y="121"/>
                  </a:lnTo>
                  <a:lnTo>
                    <a:pt x="201" y="111"/>
                  </a:lnTo>
                  <a:lnTo>
                    <a:pt x="202" y="101"/>
                  </a:lnTo>
                  <a:close/>
                  <a:moveTo>
                    <a:pt x="152" y="101"/>
                  </a:moveTo>
                  <a:lnTo>
                    <a:pt x="151" y="111"/>
                  </a:lnTo>
                  <a:lnTo>
                    <a:pt x="148" y="120"/>
                  </a:lnTo>
                  <a:lnTo>
                    <a:pt x="143" y="129"/>
                  </a:lnTo>
                  <a:lnTo>
                    <a:pt x="136" y="136"/>
                  </a:lnTo>
                  <a:lnTo>
                    <a:pt x="129" y="142"/>
                  </a:lnTo>
                  <a:lnTo>
                    <a:pt x="120" y="147"/>
                  </a:lnTo>
                  <a:lnTo>
                    <a:pt x="111" y="150"/>
                  </a:lnTo>
                  <a:lnTo>
                    <a:pt x="101" y="151"/>
                  </a:lnTo>
                  <a:lnTo>
                    <a:pt x="91" y="150"/>
                  </a:lnTo>
                  <a:lnTo>
                    <a:pt x="81" y="147"/>
                  </a:lnTo>
                  <a:lnTo>
                    <a:pt x="73" y="142"/>
                  </a:lnTo>
                  <a:lnTo>
                    <a:pt x="65" y="136"/>
                  </a:lnTo>
                  <a:lnTo>
                    <a:pt x="59" y="129"/>
                  </a:lnTo>
                  <a:lnTo>
                    <a:pt x="54" y="120"/>
                  </a:lnTo>
                  <a:lnTo>
                    <a:pt x="51" y="111"/>
                  </a:lnTo>
                  <a:lnTo>
                    <a:pt x="50" y="101"/>
                  </a:lnTo>
                  <a:lnTo>
                    <a:pt x="51" y="91"/>
                  </a:lnTo>
                  <a:lnTo>
                    <a:pt x="54" y="81"/>
                  </a:lnTo>
                  <a:lnTo>
                    <a:pt x="59" y="72"/>
                  </a:lnTo>
                  <a:lnTo>
                    <a:pt x="65" y="65"/>
                  </a:lnTo>
                  <a:lnTo>
                    <a:pt x="73" y="58"/>
                  </a:lnTo>
                  <a:lnTo>
                    <a:pt x="81" y="54"/>
                  </a:lnTo>
                  <a:lnTo>
                    <a:pt x="91" y="51"/>
                  </a:lnTo>
                  <a:lnTo>
                    <a:pt x="101" y="50"/>
                  </a:lnTo>
                  <a:lnTo>
                    <a:pt x="111" y="51"/>
                  </a:lnTo>
                  <a:lnTo>
                    <a:pt x="120" y="54"/>
                  </a:lnTo>
                  <a:lnTo>
                    <a:pt x="129" y="58"/>
                  </a:lnTo>
                  <a:lnTo>
                    <a:pt x="136" y="65"/>
                  </a:lnTo>
                  <a:lnTo>
                    <a:pt x="143" y="72"/>
                  </a:lnTo>
                  <a:lnTo>
                    <a:pt x="148" y="81"/>
                  </a:lnTo>
                  <a:lnTo>
                    <a:pt x="151" y="91"/>
                  </a:lnTo>
                  <a:lnTo>
                    <a:pt x="152" y="101"/>
                  </a:lnTo>
                  <a:close/>
                </a:path>
              </a:pathLst>
            </a:custGeom>
            <a:solidFill>
              <a:srgbClr val="D525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4" name="Freeform 1421"/>
            <p:cNvSpPr>
              <a:spLocks/>
            </p:cNvSpPr>
            <p:nvPr/>
          </p:nvSpPr>
          <p:spPr bwMode="auto">
            <a:xfrm>
              <a:off x="4557" y="3758"/>
              <a:ext cx="51" cy="51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w 152"/>
                <a:gd name="T43" fmla="*/ 0 h 152"/>
                <a:gd name="T44" fmla="*/ 0 w 152"/>
                <a:gd name="T45" fmla="*/ 0 h 152"/>
                <a:gd name="T46" fmla="*/ 0 w 152"/>
                <a:gd name="T47" fmla="*/ 0 h 152"/>
                <a:gd name="T48" fmla="*/ 0 w 152"/>
                <a:gd name="T49" fmla="*/ 0 h 152"/>
                <a:gd name="T50" fmla="*/ 0 w 152"/>
                <a:gd name="T51" fmla="*/ 0 h 152"/>
                <a:gd name="T52" fmla="*/ 0 w 152"/>
                <a:gd name="T53" fmla="*/ 0 h 152"/>
                <a:gd name="T54" fmla="*/ 0 w 152"/>
                <a:gd name="T55" fmla="*/ 0 h 152"/>
                <a:gd name="T56" fmla="*/ 0 w 152"/>
                <a:gd name="T57" fmla="*/ 0 h 152"/>
                <a:gd name="T58" fmla="*/ 0 w 152"/>
                <a:gd name="T59" fmla="*/ 0 h 152"/>
                <a:gd name="T60" fmla="*/ 0 w 152"/>
                <a:gd name="T61" fmla="*/ 0 h 152"/>
                <a:gd name="T62" fmla="*/ 0 w 152"/>
                <a:gd name="T63" fmla="*/ 0 h 1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2"/>
                <a:gd name="T97" fmla="*/ 0 h 152"/>
                <a:gd name="T98" fmla="*/ 152 w 152"/>
                <a:gd name="T99" fmla="*/ 152 h 1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2" h="152">
                  <a:moveTo>
                    <a:pt x="152" y="76"/>
                  </a:moveTo>
                  <a:lnTo>
                    <a:pt x="151" y="68"/>
                  </a:lnTo>
                  <a:lnTo>
                    <a:pt x="150" y="61"/>
                  </a:lnTo>
                  <a:lnTo>
                    <a:pt x="148" y="54"/>
                  </a:lnTo>
                  <a:lnTo>
                    <a:pt x="146" y="46"/>
                  </a:lnTo>
                  <a:lnTo>
                    <a:pt x="143" y="39"/>
                  </a:lnTo>
                  <a:lnTo>
                    <a:pt x="139" y="33"/>
                  </a:lnTo>
                  <a:lnTo>
                    <a:pt x="135" y="27"/>
                  </a:lnTo>
                  <a:lnTo>
                    <a:pt x="130" y="22"/>
                  </a:lnTo>
                  <a:lnTo>
                    <a:pt x="124" y="17"/>
                  </a:lnTo>
                  <a:lnTo>
                    <a:pt x="119" y="13"/>
                  </a:lnTo>
                  <a:lnTo>
                    <a:pt x="111" y="9"/>
                  </a:lnTo>
                  <a:lnTo>
                    <a:pt x="105" y="6"/>
                  </a:lnTo>
                  <a:lnTo>
                    <a:pt x="98" y="3"/>
                  </a:lnTo>
                  <a:lnTo>
                    <a:pt x="91" y="1"/>
                  </a:lnTo>
                  <a:lnTo>
                    <a:pt x="83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1" y="1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4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2" y="33"/>
                  </a:lnTo>
                  <a:lnTo>
                    <a:pt x="9" y="39"/>
                  </a:lnTo>
                  <a:lnTo>
                    <a:pt x="6" y="46"/>
                  </a:lnTo>
                  <a:lnTo>
                    <a:pt x="3" y="54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1" y="91"/>
                  </a:lnTo>
                  <a:lnTo>
                    <a:pt x="3" y="98"/>
                  </a:lnTo>
                  <a:lnTo>
                    <a:pt x="6" y="105"/>
                  </a:lnTo>
                  <a:lnTo>
                    <a:pt x="9" y="112"/>
                  </a:lnTo>
                  <a:lnTo>
                    <a:pt x="12" y="118"/>
                  </a:lnTo>
                  <a:lnTo>
                    <a:pt x="17" y="124"/>
                  </a:lnTo>
                  <a:lnTo>
                    <a:pt x="22" y="129"/>
                  </a:lnTo>
                  <a:lnTo>
                    <a:pt x="27" y="134"/>
                  </a:lnTo>
                  <a:lnTo>
                    <a:pt x="34" y="139"/>
                  </a:lnTo>
                  <a:lnTo>
                    <a:pt x="40" y="143"/>
                  </a:lnTo>
                  <a:lnTo>
                    <a:pt x="46" y="146"/>
                  </a:lnTo>
                  <a:lnTo>
                    <a:pt x="53" y="149"/>
                  </a:lnTo>
                  <a:lnTo>
                    <a:pt x="61" y="151"/>
                  </a:lnTo>
                  <a:lnTo>
                    <a:pt x="68" y="152"/>
                  </a:lnTo>
                  <a:lnTo>
                    <a:pt x="76" y="152"/>
                  </a:lnTo>
                  <a:lnTo>
                    <a:pt x="83" y="152"/>
                  </a:lnTo>
                  <a:lnTo>
                    <a:pt x="91" y="151"/>
                  </a:lnTo>
                  <a:lnTo>
                    <a:pt x="98" y="149"/>
                  </a:lnTo>
                  <a:lnTo>
                    <a:pt x="105" y="146"/>
                  </a:lnTo>
                  <a:lnTo>
                    <a:pt x="111" y="143"/>
                  </a:lnTo>
                  <a:lnTo>
                    <a:pt x="119" y="139"/>
                  </a:lnTo>
                  <a:lnTo>
                    <a:pt x="124" y="134"/>
                  </a:lnTo>
                  <a:lnTo>
                    <a:pt x="130" y="129"/>
                  </a:lnTo>
                  <a:lnTo>
                    <a:pt x="135" y="124"/>
                  </a:lnTo>
                  <a:lnTo>
                    <a:pt x="139" y="118"/>
                  </a:lnTo>
                  <a:lnTo>
                    <a:pt x="143" y="112"/>
                  </a:lnTo>
                  <a:lnTo>
                    <a:pt x="146" y="105"/>
                  </a:lnTo>
                  <a:lnTo>
                    <a:pt x="148" y="98"/>
                  </a:lnTo>
                  <a:lnTo>
                    <a:pt x="150" y="91"/>
                  </a:lnTo>
                  <a:lnTo>
                    <a:pt x="151" y="84"/>
                  </a:lnTo>
                  <a:lnTo>
                    <a:pt x="152" y="76"/>
                  </a:lnTo>
                  <a:close/>
                </a:path>
              </a:pathLst>
            </a:custGeom>
            <a:solidFill>
              <a:srgbClr val="D720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5" name="Freeform 1422"/>
            <p:cNvSpPr>
              <a:spLocks/>
            </p:cNvSpPr>
            <p:nvPr/>
          </p:nvSpPr>
          <p:spPr bwMode="auto">
            <a:xfrm>
              <a:off x="4565" y="3767"/>
              <a:ext cx="34" cy="33"/>
            </a:xfrm>
            <a:custGeom>
              <a:avLst/>
              <a:gdLst>
                <a:gd name="T0" fmla="*/ 0 w 102"/>
                <a:gd name="T1" fmla="*/ 0 h 101"/>
                <a:gd name="T2" fmla="*/ 0 w 102"/>
                <a:gd name="T3" fmla="*/ 0 h 101"/>
                <a:gd name="T4" fmla="*/ 0 w 102"/>
                <a:gd name="T5" fmla="*/ 0 h 101"/>
                <a:gd name="T6" fmla="*/ 0 w 102"/>
                <a:gd name="T7" fmla="*/ 0 h 101"/>
                <a:gd name="T8" fmla="*/ 0 w 102"/>
                <a:gd name="T9" fmla="*/ 0 h 101"/>
                <a:gd name="T10" fmla="*/ 0 w 102"/>
                <a:gd name="T11" fmla="*/ 0 h 101"/>
                <a:gd name="T12" fmla="*/ 0 w 102"/>
                <a:gd name="T13" fmla="*/ 0 h 101"/>
                <a:gd name="T14" fmla="*/ 0 w 102"/>
                <a:gd name="T15" fmla="*/ 0 h 101"/>
                <a:gd name="T16" fmla="*/ 0 w 102"/>
                <a:gd name="T17" fmla="*/ 0 h 101"/>
                <a:gd name="T18" fmla="*/ 0 w 102"/>
                <a:gd name="T19" fmla="*/ 0 h 101"/>
                <a:gd name="T20" fmla="*/ 0 w 102"/>
                <a:gd name="T21" fmla="*/ 0 h 101"/>
                <a:gd name="T22" fmla="*/ 0 w 102"/>
                <a:gd name="T23" fmla="*/ 0 h 101"/>
                <a:gd name="T24" fmla="*/ 0 w 102"/>
                <a:gd name="T25" fmla="*/ 0 h 101"/>
                <a:gd name="T26" fmla="*/ 0 w 102"/>
                <a:gd name="T27" fmla="*/ 0 h 101"/>
                <a:gd name="T28" fmla="*/ 0 w 102"/>
                <a:gd name="T29" fmla="*/ 0 h 101"/>
                <a:gd name="T30" fmla="*/ 0 w 102"/>
                <a:gd name="T31" fmla="*/ 0 h 101"/>
                <a:gd name="T32" fmla="*/ 0 w 102"/>
                <a:gd name="T33" fmla="*/ 0 h 101"/>
                <a:gd name="T34" fmla="*/ 0 w 102"/>
                <a:gd name="T35" fmla="*/ 0 h 101"/>
                <a:gd name="T36" fmla="*/ 0 w 102"/>
                <a:gd name="T37" fmla="*/ 0 h 101"/>
                <a:gd name="T38" fmla="*/ 0 w 102"/>
                <a:gd name="T39" fmla="*/ 0 h 101"/>
                <a:gd name="T40" fmla="*/ 0 w 102"/>
                <a:gd name="T41" fmla="*/ 0 h 101"/>
                <a:gd name="T42" fmla="*/ 0 w 102"/>
                <a:gd name="T43" fmla="*/ 0 h 101"/>
                <a:gd name="T44" fmla="*/ 0 w 102"/>
                <a:gd name="T45" fmla="*/ 0 h 101"/>
                <a:gd name="T46" fmla="*/ 0 w 102"/>
                <a:gd name="T47" fmla="*/ 0 h 101"/>
                <a:gd name="T48" fmla="*/ 0 w 102"/>
                <a:gd name="T49" fmla="*/ 0 h 101"/>
                <a:gd name="T50" fmla="*/ 0 w 102"/>
                <a:gd name="T51" fmla="*/ 0 h 101"/>
                <a:gd name="T52" fmla="*/ 0 w 102"/>
                <a:gd name="T53" fmla="*/ 0 h 101"/>
                <a:gd name="T54" fmla="*/ 0 w 102"/>
                <a:gd name="T55" fmla="*/ 0 h 101"/>
                <a:gd name="T56" fmla="*/ 0 w 102"/>
                <a:gd name="T57" fmla="*/ 0 h 101"/>
                <a:gd name="T58" fmla="*/ 0 w 102"/>
                <a:gd name="T59" fmla="*/ 0 h 101"/>
                <a:gd name="T60" fmla="*/ 0 w 102"/>
                <a:gd name="T61" fmla="*/ 0 h 101"/>
                <a:gd name="T62" fmla="*/ 0 w 102"/>
                <a:gd name="T63" fmla="*/ 0 h 101"/>
                <a:gd name="T64" fmla="*/ 0 w 102"/>
                <a:gd name="T65" fmla="*/ 0 h 1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101"/>
                <a:gd name="T101" fmla="*/ 102 w 102"/>
                <a:gd name="T102" fmla="*/ 101 h 1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101">
                  <a:moveTo>
                    <a:pt x="102" y="51"/>
                  </a:moveTo>
                  <a:lnTo>
                    <a:pt x="101" y="41"/>
                  </a:lnTo>
                  <a:lnTo>
                    <a:pt x="98" y="31"/>
                  </a:lnTo>
                  <a:lnTo>
                    <a:pt x="93" y="22"/>
                  </a:lnTo>
                  <a:lnTo>
                    <a:pt x="86" y="15"/>
                  </a:lnTo>
                  <a:lnTo>
                    <a:pt x="79" y="8"/>
                  </a:lnTo>
                  <a:lnTo>
                    <a:pt x="70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2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4" y="70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1" y="97"/>
                  </a:lnTo>
                  <a:lnTo>
                    <a:pt x="41" y="100"/>
                  </a:lnTo>
                  <a:lnTo>
                    <a:pt x="51" y="101"/>
                  </a:lnTo>
                  <a:lnTo>
                    <a:pt x="61" y="100"/>
                  </a:lnTo>
                  <a:lnTo>
                    <a:pt x="70" y="97"/>
                  </a:lnTo>
                  <a:lnTo>
                    <a:pt x="79" y="92"/>
                  </a:lnTo>
                  <a:lnTo>
                    <a:pt x="86" y="86"/>
                  </a:lnTo>
                  <a:lnTo>
                    <a:pt x="93" y="79"/>
                  </a:lnTo>
                  <a:lnTo>
                    <a:pt x="98" y="70"/>
                  </a:lnTo>
                  <a:lnTo>
                    <a:pt x="101" y="6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D91C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6" name="Freeform 1423"/>
            <p:cNvSpPr>
              <a:spLocks/>
            </p:cNvSpPr>
            <p:nvPr/>
          </p:nvSpPr>
          <p:spPr bwMode="auto">
            <a:xfrm>
              <a:off x="4574" y="3775"/>
              <a:ext cx="17" cy="1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w 50"/>
                <a:gd name="T51" fmla="*/ 0 h 51"/>
                <a:gd name="T52" fmla="*/ 0 w 50"/>
                <a:gd name="T53" fmla="*/ 0 h 51"/>
                <a:gd name="T54" fmla="*/ 0 w 50"/>
                <a:gd name="T55" fmla="*/ 0 h 51"/>
                <a:gd name="T56" fmla="*/ 0 w 50"/>
                <a:gd name="T57" fmla="*/ 0 h 51"/>
                <a:gd name="T58" fmla="*/ 0 w 50"/>
                <a:gd name="T59" fmla="*/ 0 h 51"/>
                <a:gd name="T60" fmla="*/ 0 w 50"/>
                <a:gd name="T61" fmla="*/ 0 h 51"/>
                <a:gd name="T62" fmla="*/ 0 w 50"/>
                <a:gd name="T63" fmla="*/ 0 h 51"/>
                <a:gd name="T64" fmla="*/ 0 w 50"/>
                <a:gd name="T65" fmla="*/ 0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0"/>
                <a:gd name="T100" fmla="*/ 0 h 51"/>
                <a:gd name="T101" fmla="*/ 50 w 50"/>
                <a:gd name="T102" fmla="*/ 51 h 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0" h="51">
                  <a:moveTo>
                    <a:pt x="50" y="26"/>
                  </a:moveTo>
                  <a:lnTo>
                    <a:pt x="49" y="21"/>
                  </a:lnTo>
                  <a:lnTo>
                    <a:pt x="48" y="16"/>
                  </a:lnTo>
                  <a:lnTo>
                    <a:pt x="45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4" y="3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1" y="47"/>
                  </a:lnTo>
                  <a:lnTo>
                    <a:pt x="15" y="49"/>
                  </a:lnTo>
                  <a:lnTo>
                    <a:pt x="20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7"/>
                  </a:lnTo>
                  <a:lnTo>
                    <a:pt x="42" y="44"/>
                  </a:lnTo>
                  <a:lnTo>
                    <a:pt x="45" y="40"/>
                  </a:lnTo>
                  <a:lnTo>
                    <a:pt x="48" y="36"/>
                  </a:lnTo>
                  <a:lnTo>
                    <a:pt x="49" y="31"/>
                  </a:lnTo>
                  <a:lnTo>
                    <a:pt x="50" y="26"/>
                  </a:lnTo>
                  <a:close/>
                </a:path>
              </a:pathLst>
            </a:custGeom>
            <a:solidFill>
              <a:srgbClr val="DD13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7" name="Freeform 1424"/>
            <p:cNvSpPr>
              <a:spLocks/>
            </p:cNvSpPr>
            <p:nvPr/>
          </p:nvSpPr>
          <p:spPr bwMode="auto">
            <a:xfrm>
              <a:off x="4264" y="3591"/>
              <a:ext cx="455" cy="470"/>
            </a:xfrm>
            <a:custGeom>
              <a:avLst/>
              <a:gdLst>
                <a:gd name="T0" fmla="*/ 0 w 1364"/>
                <a:gd name="T1" fmla="*/ 0 h 1412"/>
                <a:gd name="T2" fmla="*/ 0 w 1364"/>
                <a:gd name="T3" fmla="*/ 0 h 1412"/>
                <a:gd name="T4" fmla="*/ 0 w 1364"/>
                <a:gd name="T5" fmla="*/ 0 h 1412"/>
                <a:gd name="T6" fmla="*/ 0 w 1364"/>
                <a:gd name="T7" fmla="*/ 0 h 1412"/>
                <a:gd name="T8" fmla="*/ 0 w 1364"/>
                <a:gd name="T9" fmla="*/ 0 h 1412"/>
                <a:gd name="T10" fmla="*/ 0 w 1364"/>
                <a:gd name="T11" fmla="*/ 0 h 1412"/>
                <a:gd name="T12" fmla="*/ 0 w 1364"/>
                <a:gd name="T13" fmla="*/ 0 h 1412"/>
                <a:gd name="T14" fmla="*/ 0 w 1364"/>
                <a:gd name="T15" fmla="*/ 0 h 1412"/>
                <a:gd name="T16" fmla="*/ 0 w 1364"/>
                <a:gd name="T17" fmla="*/ 0 h 1412"/>
                <a:gd name="T18" fmla="*/ 0 w 1364"/>
                <a:gd name="T19" fmla="*/ 0 h 1412"/>
                <a:gd name="T20" fmla="*/ 0 w 1364"/>
                <a:gd name="T21" fmla="*/ 0 h 1412"/>
                <a:gd name="T22" fmla="*/ 0 w 1364"/>
                <a:gd name="T23" fmla="*/ 0 h 1412"/>
                <a:gd name="T24" fmla="*/ 0 w 1364"/>
                <a:gd name="T25" fmla="*/ 0 h 1412"/>
                <a:gd name="T26" fmla="*/ 0 w 1364"/>
                <a:gd name="T27" fmla="*/ 0 h 1412"/>
                <a:gd name="T28" fmla="*/ 0 w 1364"/>
                <a:gd name="T29" fmla="*/ 0 h 1412"/>
                <a:gd name="T30" fmla="*/ 0 w 1364"/>
                <a:gd name="T31" fmla="*/ 0 h 1412"/>
                <a:gd name="T32" fmla="*/ 0 w 1364"/>
                <a:gd name="T33" fmla="*/ 0 h 1412"/>
                <a:gd name="T34" fmla="*/ 0 w 1364"/>
                <a:gd name="T35" fmla="*/ 0 h 1412"/>
                <a:gd name="T36" fmla="*/ 0 w 1364"/>
                <a:gd name="T37" fmla="*/ 0 h 1412"/>
                <a:gd name="T38" fmla="*/ 0 w 1364"/>
                <a:gd name="T39" fmla="*/ 0 h 1412"/>
                <a:gd name="T40" fmla="*/ 0 w 1364"/>
                <a:gd name="T41" fmla="*/ 0 h 1412"/>
                <a:gd name="T42" fmla="*/ 0 w 1364"/>
                <a:gd name="T43" fmla="*/ 0 h 1412"/>
                <a:gd name="T44" fmla="*/ 0 w 1364"/>
                <a:gd name="T45" fmla="*/ 0 h 1412"/>
                <a:gd name="T46" fmla="*/ 0 w 1364"/>
                <a:gd name="T47" fmla="*/ 0 h 1412"/>
                <a:gd name="T48" fmla="*/ 0 w 1364"/>
                <a:gd name="T49" fmla="*/ 0 h 1412"/>
                <a:gd name="T50" fmla="*/ 0 w 1364"/>
                <a:gd name="T51" fmla="*/ 0 h 1412"/>
                <a:gd name="T52" fmla="*/ 0 w 1364"/>
                <a:gd name="T53" fmla="*/ 0 h 1412"/>
                <a:gd name="T54" fmla="*/ 0 w 1364"/>
                <a:gd name="T55" fmla="*/ 0 h 1412"/>
                <a:gd name="T56" fmla="*/ 0 w 1364"/>
                <a:gd name="T57" fmla="*/ 0 h 1412"/>
                <a:gd name="T58" fmla="*/ 0 w 1364"/>
                <a:gd name="T59" fmla="*/ 0 h 1412"/>
                <a:gd name="T60" fmla="*/ 0 w 1364"/>
                <a:gd name="T61" fmla="*/ 0 h 1412"/>
                <a:gd name="T62" fmla="*/ 0 w 1364"/>
                <a:gd name="T63" fmla="*/ 0 h 1412"/>
                <a:gd name="T64" fmla="*/ 0 w 1364"/>
                <a:gd name="T65" fmla="*/ 0 h 1412"/>
                <a:gd name="T66" fmla="*/ 0 w 1364"/>
                <a:gd name="T67" fmla="*/ 0 h 1412"/>
                <a:gd name="T68" fmla="*/ 0 w 1364"/>
                <a:gd name="T69" fmla="*/ 0 h 1412"/>
                <a:gd name="T70" fmla="*/ 0 w 1364"/>
                <a:gd name="T71" fmla="*/ 0 h 1412"/>
                <a:gd name="T72" fmla="*/ 0 w 1364"/>
                <a:gd name="T73" fmla="*/ 0 h 1412"/>
                <a:gd name="T74" fmla="*/ 0 w 1364"/>
                <a:gd name="T75" fmla="*/ 0 h 1412"/>
                <a:gd name="T76" fmla="*/ 0 w 1364"/>
                <a:gd name="T77" fmla="*/ 0 h 1412"/>
                <a:gd name="T78" fmla="*/ 0 w 1364"/>
                <a:gd name="T79" fmla="*/ 0 h 1412"/>
                <a:gd name="T80" fmla="*/ 0 w 1364"/>
                <a:gd name="T81" fmla="*/ 0 h 1412"/>
                <a:gd name="T82" fmla="*/ 0 w 1364"/>
                <a:gd name="T83" fmla="*/ 0 h 1412"/>
                <a:gd name="T84" fmla="*/ 0 w 1364"/>
                <a:gd name="T85" fmla="*/ 0 h 1412"/>
                <a:gd name="T86" fmla="*/ 0 w 1364"/>
                <a:gd name="T87" fmla="*/ 0 h 1412"/>
                <a:gd name="T88" fmla="*/ 0 w 1364"/>
                <a:gd name="T89" fmla="*/ 0 h 1412"/>
                <a:gd name="T90" fmla="*/ 0 w 1364"/>
                <a:gd name="T91" fmla="*/ 0 h 1412"/>
                <a:gd name="T92" fmla="*/ 0 w 1364"/>
                <a:gd name="T93" fmla="*/ 0 h 1412"/>
                <a:gd name="T94" fmla="*/ 0 w 1364"/>
                <a:gd name="T95" fmla="*/ 0 h 1412"/>
                <a:gd name="T96" fmla="*/ 0 w 1364"/>
                <a:gd name="T97" fmla="*/ 0 h 1412"/>
                <a:gd name="T98" fmla="*/ 0 w 1364"/>
                <a:gd name="T99" fmla="*/ 0 h 1412"/>
                <a:gd name="T100" fmla="*/ 0 w 1364"/>
                <a:gd name="T101" fmla="*/ 0 h 14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64"/>
                <a:gd name="T154" fmla="*/ 0 h 1412"/>
                <a:gd name="T155" fmla="*/ 1364 w 1364"/>
                <a:gd name="T156" fmla="*/ 1412 h 14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64" h="1412">
                  <a:moveTo>
                    <a:pt x="682" y="0"/>
                  </a:moveTo>
                  <a:lnTo>
                    <a:pt x="646" y="0"/>
                  </a:lnTo>
                  <a:lnTo>
                    <a:pt x="613" y="3"/>
                  </a:lnTo>
                  <a:lnTo>
                    <a:pt x="578" y="8"/>
                  </a:lnTo>
                  <a:lnTo>
                    <a:pt x="545" y="14"/>
                  </a:lnTo>
                  <a:lnTo>
                    <a:pt x="512" y="21"/>
                  </a:lnTo>
                  <a:lnTo>
                    <a:pt x="479" y="30"/>
                  </a:lnTo>
                  <a:lnTo>
                    <a:pt x="448" y="43"/>
                  </a:lnTo>
                  <a:lnTo>
                    <a:pt x="416" y="55"/>
                  </a:lnTo>
                  <a:lnTo>
                    <a:pt x="386" y="69"/>
                  </a:lnTo>
                  <a:lnTo>
                    <a:pt x="357" y="86"/>
                  </a:lnTo>
                  <a:lnTo>
                    <a:pt x="329" y="103"/>
                  </a:lnTo>
                  <a:lnTo>
                    <a:pt x="300" y="121"/>
                  </a:lnTo>
                  <a:lnTo>
                    <a:pt x="275" y="140"/>
                  </a:lnTo>
                  <a:lnTo>
                    <a:pt x="248" y="162"/>
                  </a:lnTo>
                  <a:lnTo>
                    <a:pt x="224" y="183"/>
                  </a:lnTo>
                  <a:lnTo>
                    <a:pt x="200" y="206"/>
                  </a:lnTo>
                  <a:lnTo>
                    <a:pt x="178" y="233"/>
                  </a:lnTo>
                  <a:lnTo>
                    <a:pt x="155" y="257"/>
                  </a:lnTo>
                  <a:lnTo>
                    <a:pt x="135" y="284"/>
                  </a:lnTo>
                  <a:lnTo>
                    <a:pt x="117" y="313"/>
                  </a:lnTo>
                  <a:lnTo>
                    <a:pt x="98" y="340"/>
                  </a:lnTo>
                  <a:lnTo>
                    <a:pt x="83" y="370"/>
                  </a:lnTo>
                  <a:lnTo>
                    <a:pt x="68" y="401"/>
                  </a:lnTo>
                  <a:lnTo>
                    <a:pt x="54" y="431"/>
                  </a:lnTo>
                  <a:lnTo>
                    <a:pt x="42" y="463"/>
                  </a:lnTo>
                  <a:lnTo>
                    <a:pt x="31" y="497"/>
                  </a:lnTo>
                  <a:lnTo>
                    <a:pt x="21" y="530"/>
                  </a:lnTo>
                  <a:lnTo>
                    <a:pt x="14" y="565"/>
                  </a:lnTo>
                  <a:lnTo>
                    <a:pt x="8" y="598"/>
                  </a:lnTo>
                  <a:lnTo>
                    <a:pt x="3" y="633"/>
                  </a:lnTo>
                  <a:lnTo>
                    <a:pt x="0" y="670"/>
                  </a:lnTo>
                  <a:lnTo>
                    <a:pt x="0" y="706"/>
                  </a:lnTo>
                  <a:lnTo>
                    <a:pt x="0" y="714"/>
                  </a:lnTo>
                  <a:lnTo>
                    <a:pt x="0" y="724"/>
                  </a:lnTo>
                  <a:lnTo>
                    <a:pt x="0" y="733"/>
                  </a:lnTo>
                  <a:lnTo>
                    <a:pt x="2" y="742"/>
                  </a:lnTo>
                  <a:lnTo>
                    <a:pt x="2" y="751"/>
                  </a:lnTo>
                  <a:lnTo>
                    <a:pt x="2" y="760"/>
                  </a:lnTo>
                  <a:lnTo>
                    <a:pt x="3" y="768"/>
                  </a:lnTo>
                  <a:lnTo>
                    <a:pt x="3" y="777"/>
                  </a:lnTo>
                  <a:lnTo>
                    <a:pt x="24" y="783"/>
                  </a:lnTo>
                  <a:lnTo>
                    <a:pt x="42" y="789"/>
                  </a:lnTo>
                  <a:lnTo>
                    <a:pt x="56" y="795"/>
                  </a:lnTo>
                  <a:lnTo>
                    <a:pt x="68" y="805"/>
                  </a:lnTo>
                  <a:lnTo>
                    <a:pt x="80" y="814"/>
                  </a:lnTo>
                  <a:lnTo>
                    <a:pt x="88" y="823"/>
                  </a:lnTo>
                  <a:lnTo>
                    <a:pt x="93" y="834"/>
                  </a:lnTo>
                  <a:lnTo>
                    <a:pt x="98" y="846"/>
                  </a:lnTo>
                  <a:lnTo>
                    <a:pt x="101" y="858"/>
                  </a:lnTo>
                  <a:lnTo>
                    <a:pt x="101" y="870"/>
                  </a:lnTo>
                  <a:lnTo>
                    <a:pt x="96" y="884"/>
                  </a:lnTo>
                  <a:lnTo>
                    <a:pt x="92" y="900"/>
                  </a:lnTo>
                  <a:lnTo>
                    <a:pt x="84" y="917"/>
                  </a:lnTo>
                  <a:lnTo>
                    <a:pt x="75" y="932"/>
                  </a:lnTo>
                  <a:lnTo>
                    <a:pt x="65" y="948"/>
                  </a:lnTo>
                  <a:lnTo>
                    <a:pt x="50" y="966"/>
                  </a:lnTo>
                  <a:lnTo>
                    <a:pt x="60" y="992"/>
                  </a:lnTo>
                  <a:lnTo>
                    <a:pt x="71" y="1016"/>
                  </a:lnTo>
                  <a:lnTo>
                    <a:pt x="83" y="1038"/>
                  </a:lnTo>
                  <a:lnTo>
                    <a:pt x="95" y="1060"/>
                  </a:lnTo>
                  <a:lnTo>
                    <a:pt x="108" y="1083"/>
                  </a:lnTo>
                  <a:lnTo>
                    <a:pt x="122" y="1104"/>
                  </a:lnTo>
                  <a:lnTo>
                    <a:pt x="137" y="1126"/>
                  </a:lnTo>
                  <a:lnTo>
                    <a:pt x="150" y="1146"/>
                  </a:lnTo>
                  <a:lnTo>
                    <a:pt x="167" y="1167"/>
                  </a:lnTo>
                  <a:lnTo>
                    <a:pt x="184" y="1185"/>
                  </a:lnTo>
                  <a:lnTo>
                    <a:pt x="201" y="1203"/>
                  </a:lnTo>
                  <a:lnTo>
                    <a:pt x="219" y="1222"/>
                  </a:lnTo>
                  <a:lnTo>
                    <a:pt x="238" y="1239"/>
                  </a:lnTo>
                  <a:lnTo>
                    <a:pt x="257" y="1256"/>
                  </a:lnTo>
                  <a:lnTo>
                    <a:pt x="276" y="1272"/>
                  </a:lnTo>
                  <a:lnTo>
                    <a:pt x="296" y="1286"/>
                  </a:lnTo>
                  <a:lnTo>
                    <a:pt x="317" y="1302"/>
                  </a:lnTo>
                  <a:lnTo>
                    <a:pt x="338" y="1316"/>
                  </a:lnTo>
                  <a:lnTo>
                    <a:pt x="360" y="1328"/>
                  </a:lnTo>
                  <a:lnTo>
                    <a:pt x="383" y="1340"/>
                  </a:lnTo>
                  <a:lnTo>
                    <a:pt x="406" y="1351"/>
                  </a:lnTo>
                  <a:lnTo>
                    <a:pt x="429" y="1361"/>
                  </a:lnTo>
                  <a:lnTo>
                    <a:pt x="453" y="1370"/>
                  </a:lnTo>
                  <a:lnTo>
                    <a:pt x="476" y="1379"/>
                  </a:lnTo>
                  <a:lnTo>
                    <a:pt x="502" y="1386"/>
                  </a:lnTo>
                  <a:lnTo>
                    <a:pt x="527" y="1394"/>
                  </a:lnTo>
                  <a:lnTo>
                    <a:pt x="551" y="1398"/>
                  </a:lnTo>
                  <a:lnTo>
                    <a:pt x="577" y="1403"/>
                  </a:lnTo>
                  <a:lnTo>
                    <a:pt x="604" y="1407"/>
                  </a:lnTo>
                  <a:lnTo>
                    <a:pt x="629" y="1411"/>
                  </a:lnTo>
                  <a:lnTo>
                    <a:pt x="655" y="1411"/>
                  </a:lnTo>
                  <a:lnTo>
                    <a:pt x="682" y="1412"/>
                  </a:lnTo>
                  <a:lnTo>
                    <a:pt x="718" y="1411"/>
                  </a:lnTo>
                  <a:lnTo>
                    <a:pt x="752" y="1409"/>
                  </a:lnTo>
                  <a:lnTo>
                    <a:pt x="785" y="1404"/>
                  </a:lnTo>
                  <a:lnTo>
                    <a:pt x="819" y="1398"/>
                  </a:lnTo>
                  <a:lnTo>
                    <a:pt x="853" y="1391"/>
                  </a:lnTo>
                  <a:lnTo>
                    <a:pt x="885" y="1379"/>
                  </a:lnTo>
                  <a:lnTo>
                    <a:pt x="917" y="1369"/>
                  </a:lnTo>
                  <a:lnTo>
                    <a:pt x="948" y="1356"/>
                  </a:lnTo>
                  <a:lnTo>
                    <a:pt x="976" y="1343"/>
                  </a:lnTo>
                  <a:lnTo>
                    <a:pt x="1008" y="1326"/>
                  </a:lnTo>
                  <a:lnTo>
                    <a:pt x="1035" y="1310"/>
                  </a:lnTo>
                  <a:lnTo>
                    <a:pt x="1064" y="1291"/>
                  </a:lnTo>
                  <a:lnTo>
                    <a:pt x="1090" y="1271"/>
                  </a:lnTo>
                  <a:lnTo>
                    <a:pt x="1116" y="1251"/>
                  </a:lnTo>
                  <a:lnTo>
                    <a:pt x="1140" y="1229"/>
                  </a:lnTo>
                  <a:lnTo>
                    <a:pt x="1164" y="1205"/>
                  </a:lnTo>
                  <a:lnTo>
                    <a:pt x="1187" y="1181"/>
                  </a:lnTo>
                  <a:lnTo>
                    <a:pt x="1207" y="1155"/>
                  </a:lnTo>
                  <a:lnTo>
                    <a:pt x="1227" y="1127"/>
                  </a:lnTo>
                  <a:lnTo>
                    <a:pt x="1248" y="1100"/>
                  </a:lnTo>
                  <a:lnTo>
                    <a:pt x="1264" y="1071"/>
                  </a:lnTo>
                  <a:lnTo>
                    <a:pt x="1281" y="1041"/>
                  </a:lnTo>
                  <a:lnTo>
                    <a:pt x="1296" y="1011"/>
                  </a:lnTo>
                  <a:lnTo>
                    <a:pt x="1310" y="981"/>
                  </a:lnTo>
                  <a:lnTo>
                    <a:pt x="1323" y="948"/>
                  </a:lnTo>
                  <a:lnTo>
                    <a:pt x="1333" y="917"/>
                  </a:lnTo>
                  <a:lnTo>
                    <a:pt x="1342" y="882"/>
                  </a:lnTo>
                  <a:lnTo>
                    <a:pt x="1350" y="847"/>
                  </a:lnTo>
                  <a:lnTo>
                    <a:pt x="1356" y="814"/>
                  </a:lnTo>
                  <a:lnTo>
                    <a:pt x="1361" y="778"/>
                  </a:lnTo>
                  <a:lnTo>
                    <a:pt x="1362" y="742"/>
                  </a:lnTo>
                  <a:lnTo>
                    <a:pt x="1364" y="706"/>
                  </a:lnTo>
                  <a:lnTo>
                    <a:pt x="1362" y="670"/>
                  </a:lnTo>
                  <a:lnTo>
                    <a:pt x="1361" y="633"/>
                  </a:lnTo>
                  <a:lnTo>
                    <a:pt x="1356" y="598"/>
                  </a:lnTo>
                  <a:lnTo>
                    <a:pt x="1350" y="565"/>
                  </a:lnTo>
                  <a:lnTo>
                    <a:pt x="1342" y="530"/>
                  </a:lnTo>
                  <a:lnTo>
                    <a:pt x="1333" y="497"/>
                  </a:lnTo>
                  <a:lnTo>
                    <a:pt x="1323" y="463"/>
                  </a:lnTo>
                  <a:lnTo>
                    <a:pt x="1310" y="431"/>
                  </a:lnTo>
                  <a:lnTo>
                    <a:pt x="1296" y="401"/>
                  </a:lnTo>
                  <a:lnTo>
                    <a:pt x="1281" y="370"/>
                  </a:lnTo>
                  <a:lnTo>
                    <a:pt x="1264" y="340"/>
                  </a:lnTo>
                  <a:lnTo>
                    <a:pt x="1248" y="313"/>
                  </a:lnTo>
                  <a:lnTo>
                    <a:pt x="1227" y="284"/>
                  </a:lnTo>
                  <a:lnTo>
                    <a:pt x="1207" y="257"/>
                  </a:lnTo>
                  <a:lnTo>
                    <a:pt x="1187" y="233"/>
                  </a:lnTo>
                  <a:lnTo>
                    <a:pt x="1164" y="206"/>
                  </a:lnTo>
                  <a:lnTo>
                    <a:pt x="1140" y="183"/>
                  </a:lnTo>
                  <a:lnTo>
                    <a:pt x="1116" y="162"/>
                  </a:lnTo>
                  <a:lnTo>
                    <a:pt x="1090" y="140"/>
                  </a:lnTo>
                  <a:lnTo>
                    <a:pt x="1064" y="121"/>
                  </a:lnTo>
                  <a:lnTo>
                    <a:pt x="1035" y="103"/>
                  </a:lnTo>
                  <a:lnTo>
                    <a:pt x="1008" y="86"/>
                  </a:lnTo>
                  <a:lnTo>
                    <a:pt x="976" y="69"/>
                  </a:lnTo>
                  <a:lnTo>
                    <a:pt x="948" y="55"/>
                  </a:lnTo>
                  <a:lnTo>
                    <a:pt x="917" y="43"/>
                  </a:lnTo>
                  <a:lnTo>
                    <a:pt x="885" y="30"/>
                  </a:lnTo>
                  <a:lnTo>
                    <a:pt x="853" y="21"/>
                  </a:lnTo>
                  <a:lnTo>
                    <a:pt x="819" y="14"/>
                  </a:lnTo>
                  <a:lnTo>
                    <a:pt x="785" y="8"/>
                  </a:lnTo>
                  <a:lnTo>
                    <a:pt x="752" y="3"/>
                  </a:lnTo>
                  <a:lnTo>
                    <a:pt x="718" y="0"/>
                  </a:lnTo>
                  <a:lnTo>
                    <a:pt x="682" y="0"/>
                  </a:lnTo>
                  <a:close/>
                </a:path>
              </a:pathLst>
            </a:custGeom>
            <a:noFill/>
            <a:ln w="3175">
              <a:solidFill>
                <a:srgbClr val="4E495D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8" name="Freeform 1425"/>
            <p:cNvSpPr>
              <a:spLocks/>
            </p:cNvSpPr>
            <p:nvPr/>
          </p:nvSpPr>
          <p:spPr bwMode="auto">
            <a:xfrm>
              <a:off x="4534" y="3721"/>
              <a:ext cx="21" cy="17"/>
            </a:xfrm>
            <a:custGeom>
              <a:avLst/>
              <a:gdLst>
                <a:gd name="T0" fmla="*/ 0 w 63"/>
                <a:gd name="T1" fmla="*/ 0 h 53"/>
                <a:gd name="T2" fmla="*/ 0 w 63"/>
                <a:gd name="T3" fmla="*/ 0 h 53"/>
                <a:gd name="T4" fmla="*/ 0 w 63"/>
                <a:gd name="T5" fmla="*/ 0 h 53"/>
                <a:gd name="T6" fmla="*/ 0 w 63"/>
                <a:gd name="T7" fmla="*/ 0 h 53"/>
                <a:gd name="T8" fmla="*/ 0 w 63"/>
                <a:gd name="T9" fmla="*/ 0 h 53"/>
                <a:gd name="T10" fmla="*/ 0 w 63"/>
                <a:gd name="T11" fmla="*/ 0 h 53"/>
                <a:gd name="T12" fmla="*/ 0 w 63"/>
                <a:gd name="T13" fmla="*/ 0 h 53"/>
                <a:gd name="T14" fmla="*/ 0 w 63"/>
                <a:gd name="T15" fmla="*/ 0 h 53"/>
                <a:gd name="T16" fmla="*/ 0 w 63"/>
                <a:gd name="T17" fmla="*/ 0 h 53"/>
                <a:gd name="T18" fmla="*/ 0 w 63"/>
                <a:gd name="T19" fmla="*/ 0 h 53"/>
                <a:gd name="T20" fmla="*/ 0 w 63"/>
                <a:gd name="T21" fmla="*/ 0 h 53"/>
                <a:gd name="T22" fmla="*/ 0 w 63"/>
                <a:gd name="T23" fmla="*/ 0 h 53"/>
                <a:gd name="T24" fmla="*/ 0 w 63"/>
                <a:gd name="T25" fmla="*/ 0 h 53"/>
                <a:gd name="T26" fmla="*/ 0 w 63"/>
                <a:gd name="T27" fmla="*/ 0 h 53"/>
                <a:gd name="T28" fmla="*/ 0 w 63"/>
                <a:gd name="T29" fmla="*/ 0 h 53"/>
                <a:gd name="T30" fmla="*/ 0 w 63"/>
                <a:gd name="T31" fmla="*/ 0 h 53"/>
                <a:gd name="T32" fmla="*/ 0 w 6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53"/>
                <a:gd name="T53" fmla="*/ 63 w 63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53">
                  <a:moveTo>
                    <a:pt x="31" y="0"/>
                  </a:moveTo>
                  <a:lnTo>
                    <a:pt x="43" y="2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3" y="26"/>
                  </a:lnTo>
                  <a:lnTo>
                    <a:pt x="62" y="36"/>
                  </a:lnTo>
                  <a:lnTo>
                    <a:pt x="56" y="44"/>
                  </a:lnTo>
                  <a:lnTo>
                    <a:pt x="43" y="51"/>
                  </a:lnTo>
                  <a:lnTo>
                    <a:pt x="31" y="53"/>
                  </a:lnTo>
                  <a:lnTo>
                    <a:pt x="19" y="51"/>
                  </a:lnTo>
                  <a:lnTo>
                    <a:pt x="8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39" name="Freeform 1426"/>
            <p:cNvSpPr>
              <a:spLocks/>
            </p:cNvSpPr>
            <p:nvPr/>
          </p:nvSpPr>
          <p:spPr bwMode="auto">
            <a:xfrm>
              <a:off x="4577" y="3721"/>
              <a:ext cx="22" cy="17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3" y="0"/>
                  </a:moveTo>
                  <a:lnTo>
                    <a:pt x="45" y="2"/>
                  </a:lnTo>
                  <a:lnTo>
                    <a:pt x="56" y="8"/>
                  </a:lnTo>
                  <a:lnTo>
                    <a:pt x="64" y="16"/>
                  </a:lnTo>
                  <a:lnTo>
                    <a:pt x="66" y="26"/>
                  </a:lnTo>
                  <a:lnTo>
                    <a:pt x="64" y="36"/>
                  </a:lnTo>
                  <a:lnTo>
                    <a:pt x="56" y="44"/>
                  </a:lnTo>
                  <a:lnTo>
                    <a:pt x="45" y="51"/>
                  </a:lnTo>
                  <a:lnTo>
                    <a:pt x="33" y="53"/>
                  </a:lnTo>
                  <a:lnTo>
                    <a:pt x="21" y="51"/>
                  </a:lnTo>
                  <a:lnTo>
                    <a:pt x="11" y="44"/>
                  </a:lnTo>
                  <a:lnTo>
                    <a:pt x="4" y="36"/>
                  </a:lnTo>
                  <a:lnTo>
                    <a:pt x="0" y="26"/>
                  </a:lnTo>
                  <a:lnTo>
                    <a:pt x="4" y="16"/>
                  </a:lnTo>
                  <a:lnTo>
                    <a:pt x="11" y="8"/>
                  </a:lnTo>
                  <a:lnTo>
                    <a:pt x="21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0" name="Freeform 1427"/>
            <p:cNvSpPr>
              <a:spLocks/>
            </p:cNvSpPr>
            <p:nvPr/>
          </p:nvSpPr>
          <p:spPr bwMode="auto">
            <a:xfrm>
              <a:off x="4556" y="3699"/>
              <a:ext cx="21" cy="17"/>
            </a:xfrm>
            <a:custGeom>
              <a:avLst/>
              <a:gdLst>
                <a:gd name="T0" fmla="*/ 0 w 63"/>
                <a:gd name="T1" fmla="*/ 0 h 53"/>
                <a:gd name="T2" fmla="*/ 0 w 63"/>
                <a:gd name="T3" fmla="*/ 0 h 53"/>
                <a:gd name="T4" fmla="*/ 0 w 63"/>
                <a:gd name="T5" fmla="*/ 0 h 53"/>
                <a:gd name="T6" fmla="*/ 0 w 63"/>
                <a:gd name="T7" fmla="*/ 0 h 53"/>
                <a:gd name="T8" fmla="*/ 0 w 63"/>
                <a:gd name="T9" fmla="*/ 0 h 53"/>
                <a:gd name="T10" fmla="*/ 0 w 63"/>
                <a:gd name="T11" fmla="*/ 0 h 53"/>
                <a:gd name="T12" fmla="*/ 0 w 63"/>
                <a:gd name="T13" fmla="*/ 0 h 53"/>
                <a:gd name="T14" fmla="*/ 0 w 63"/>
                <a:gd name="T15" fmla="*/ 0 h 53"/>
                <a:gd name="T16" fmla="*/ 0 w 63"/>
                <a:gd name="T17" fmla="*/ 0 h 53"/>
                <a:gd name="T18" fmla="*/ 0 w 63"/>
                <a:gd name="T19" fmla="*/ 0 h 53"/>
                <a:gd name="T20" fmla="*/ 0 w 63"/>
                <a:gd name="T21" fmla="*/ 0 h 53"/>
                <a:gd name="T22" fmla="*/ 0 w 63"/>
                <a:gd name="T23" fmla="*/ 0 h 53"/>
                <a:gd name="T24" fmla="*/ 0 w 63"/>
                <a:gd name="T25" fmla="*/ 0 h 53"/>
                <a:gd name="T26" fmla="*/ 0 w 63"/>
                <a:gd name="T27" fmla="*/ 0 h 53"/>
                <a:gd name="T28" fmla="*/ 0 w 63"/>
                <a:gd name="T29" fmla="*/ 0 h 53"/>
                <a:gd name="T30" fmla="*/ 0 w 63"/>
                <a:gd name="T31" fmla="*/ 0 h 53"/>
                <a:gd name="T32" fmla="*/ 0 w 6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53"/>
                <a:gd name="T53" fmla="*/ 63 w 63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53">
                  <a:moveTo>
                    <a:pt x="30" y="0"/>
                  </a:moveTo>
                  <a:lnTo>
                    <a:pt x="45" y="2"/>
                  </a:lnTo>
                  <a:lnTo>
                    <a:pt x="55" y="8"/>
                  </a:lnTo>
                  <a:lnTo>
                    <a:pt x="61" y="17"/>
                  </a:lnTo>
                  <a:lnTo>
                    <a:pt x="63" y="27"/>
                  </a:lnTo>
                  <a:lnTo>
                    <a:pt x="61" y="37"/>
                  </a:lnTo>
                  <a:lnTo>
                    <a:pt x="55" y="45"/>
                  </a:lnTo>
                  <a:lnTo>
                    <a:pt x="45" y="51"/>
                  </a:lnTo>
                  <a:lnTo>
                    <a:pt x="30" y="53"/>
                  </a:lnTo>
                  <a:lnTo>
                    <a:pt x="18" y="51"/>
                  </a:lnTo>
                  <a:lnTo>
                    <a:pt x="7" y="45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7" y="8"/>
                  </a:lnTo>
                  <a:lnTo>
                    <a:pt x="18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1" name="Freeform 1428"/>
            <p:cNvSpPr>
              <a:spLocks/>
            </p:cNvSpPr>
            <p:nvPr/>
          </p:nvSpPr>
          <p:spPr bwMode="auto">
            <a:xfrm>
              <a:off x="4512" y="3695"/>
              <a:ext cx="22" cy="17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2" y="0"/>
                  </a:moveTo>
                  <a:lnTo>
                    <a:pt x="46" y="2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6" y="26"/>
                  </a:lnTo>
                  <a:lnTo>
                    <a:pt x="62" y="36"/>
                  </a:lnTo>
                  <a:lnTo>
                    <a:pt x="56" y="45"/>
                  </a:lnTo>
                  <a:lnTo>
                    <a:pt x="46" y="51"/>
                  </a:lnTo>
                  <a:lnTo>
                    <a:pt x="32" y="53"/>
                  </a:lnTo>
                  <a:lnTo>
                    <a:pt x="19" y="51"/>
                  </a:lnTo>
                  <a:lnTo>
                    <a:pt x="11" y="45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11" y="8"/>
                  </a:lnTo>
                  <a:lnTo>
                    <a:pt x="19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2" name="Freeform 1429"/>
            <p:cNvSpPr>
              <a:spLocks/>
            </p:cNvSpPr>
            <p:nvPr/>
          </p:nvSpPr>
          <p:spPr bwMode="auto">
            <a:xfrm>
              <a:off x="4525" y="3759"/>
              <a:ext cx="22" cy="18"/>
            </a:xfrm>
            <a:custGeom>
              <a:avLst/>
              <a:gdLst>
                <a:gd name="T0" fmla="*/ 0 w 66"/>
                <a:gd name="T1" fmla="*/ 0 h 54"/>
                <a:gd name="T2" fmla="*/ 0 w 66"/>
                <a:gd name="T3" fmla="*/ 0 h 54"/>
                <a:gd name="T4" fmla="*/ 0 w 66"/>
                <a:gd name="T5" fmla="*/ 0 h 54"/>
                <a:gd name="T6" fmla="*/ 0 w 66"/>
                <a:gd name="T7" fmla="*/ 0 h 54"/>
                <a:gd name="T8" fmla="*/ 0 w 66"/>
                <a:gd name="T9" fmla="*/ 0 h 54"/>
                <a:gd name="T10" fmla="*/ 0 w 66"/>
                <a:gd name="T11" fmla="*/ 0 h 54"/>
                <a:gd name="T12" fmla="*/ 0 w 66"/>
                <a:gd name="T13" fmla="*/ 0 h 54"/>
                <a:gd name="T14" fmla="*/ 0 w 66"/>
                <a:gd name="T15" fmla="*/ 0 h 54"/>
                <a:gd name="T16" fmla="*/ 0 w 66"/>
                <a:gd name="T17" fmla="*/ 0 h 54"/>
                <a:gd name="T18" fmla="*/ 0 w 66"/>
                <a:gd name="T19" fmla="*/ 0 h 54"/>
                <a:gd name="T20" fmla="*/ 0 w 66"/>
                <a:gd name="T21" fmla="*/ 0 h 54"/>
                <a:gd name="T22" fmla="*/ 0 w 66"/>
                <a:gd name="T23" fmla="*/ 0 h 54"/>
                <a:gd name="T24" fmla="*/ 0 w 66"/>
                <a:gd name="T25" fmla="*/ 0 h 54"/>
                <a:gd name="T26" fmla="*/ 0 w 66"/>
                <a:gd name="T27" fmla="*/ 0 h 54"/>
                <a:gd name="T28" fmla="*/ 0 w 66"/>
                <a:gd name="T29" fmla="*/ 0 h 54"/>
                <a:gd name="T30" fmla="*/ 0 w 66"/>
                <a:gd name="T31" fmla="*/ 0 h 54"/>
                <a:gd name="T32" fmla="*/ 0 w 66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4"/>
                <a:gd name="T53" fmla="*/ 66 w 66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4">
                  <a:moveTo>
                    <a:pt x="31" y="0"/>
                  </a:moveTo>
                  <a:lnTo>
                    <a:pt x="46" y="4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6" y="28"/>
                  </a:lnTo>
                  <a:lnTo>
                    <a:pt x="62" y="37"/>
                  </a:lnTo>
                  <a:lnTo>
                    <a:pt x="56" y="45"/>
                  </a:lnTo>
                  <a:lnTo>
                    <a:pt x="46" y="52"/>
                  </a:lnTo>
                  <a:lnTo>
                    <a:pt x="31" y="54"/>
                  </a:lnTo>
                  <a:lnTo>
                    <a:pt x="19" y="52"/>
                  </a:lnTo>
                  <a:lnTo>
                    <a:pt x="11" y="45"/>
                  </a:lnTo>
                  <a:lnTo>
                    <a:pt x="3" y="37"/>
                  </a:lnTo>
                  <a:lnTo>
                    <a:pt x="0" y="28"/>
                  </a:lnTo>
                  <a:lnTo>
                    <a:pt x="3" y="16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3" name="Freeform 1430"/>
            <p:cNvSpPr>
              <a:spLocks/>
            </p:cNvSpPr>
            <p:nvPr/>
          </p:nvSpPr>
          <p:spPr bwMode="auto">
            <a:xfrm>
              <a:off x="4551" y="3751"/>
              <a:ext cx="22" cy="17"/>
            </a:xfrm>
            <a:custGeom>
              <a:avLst/>
              <a:gdLst>
                <a:gd name="T0" fmla="*/ 0 w 66"/>
                <a:gd name="T1" fmla="*/ 0 h 52"/>
                <a:gd name="T2" fmla="*/ 0 w 66"/>
                <a:gd name="T3" fmla="*/ 0 h 52"/>
                <a:gd name="T4" fmla="*/ 0 w 66"/>
                <a:gd name="T5" fmla="*/ 0 h 52"/>
                <a:gd name="T6" fmla="*/ 0 w 66"/>
                <a:gd name="T7" fmla="*/ 0 h 52"/>
                <a:gd name="T8" fmla="*/ 0 w 66"/>
                <a:gd name="T9" fmla="*/ 0 h 52"/>
                <a:gd name="T10" fmla="*/ 0 w 66"/>
                <a:gd name="T11" fmla="*/ 0 h 52"/>
                <a:gd name="T12" fmla="*/ 0 w 66"/>
                <a:gd name="T13" fmla="*/ 0 h 52"/>
                <a:gd name="T14" fmla="*/ 0 w 66"/>
                <a:gd name="T15" fmla="*/ 0 h 52"/>
                <a:gd name="T16" fmla="*/ 0 w 66"/>
                <a:gd name="T17" fmla="*/ 0 h 52"/>
                <a:gd name="T18" fmla="*/ 0 w 66"/>
                <a:gd name="T19" fmla="*/ 0 h 52"/>
                <a:gd name="T20" fmla="*/ 0 w 66"/>
                <a:gd name="T21" fmla="*/ 0 h 52"/>
                <a:gd name="T22" fmla="*/ 0 w 66"/>
                <a:gd name="T23" fmla="*/ 0 h 52"/>
                <a:gd name="T24" fmla="*/ 0 w 66"/>
                <a:gd name="T25" fmla="*/ 0 h 52"/>
                <a:gd name="T26" fmla="*/ 0 w 66"/>
                <a:gd name="T27" fmla="*/ 0 h 52"/>
                <a:gd name="T28" fmla="*/ 0 w 66"/>
                <a:gd name="T29" fmla="*/ 0 h 52"/>
                <a:gd name="T30" fmla="*/ 0 w 66"/>
                <a:gd name="T31" fmla="*/ 0 h 52"/>
                <a:gd name="T32" fmla="*/ 0 w 66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2"/>
                <a:gd name="T53" fmla="*/ 66 w 6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2">
                  <a:moveTo>
                    <a:pt x="33" y="0"/>
                  </a:moveTo>
                  <a:lnTo>
                    <a:pt x="45" y="2"/>
                  </a:lnTo>
                  <a:lnTo>
                    <a:pt x="58" y="8"/>
                  </a:lnTo>
                  <a:lnTo>
                    <a:pt x="64" y="16"/>
                  </a:lnTo>
                  <a:lnTo>
                    <a:pt x="66" y="26"/>
                  </a:lnTo>
                  <a:lnTo>
                    <a:pt x="64" y="36"/>
                  </a:lnTo>
                  <a:lnTo>
                    <a:pt x="58" y="44"/>
                  </a:lnTo>
                  <a:lnTo>
                    <a:pt x="45" y="51"/>
                  </a:lnTo>
                  <a:lnTo>
                    <a:pt x="33" y="52"/>
                  </a:lnTo>
                  <a:lnTo>
                    <a:pt x="21" y="51"/>
                  </a:lnTo>
                  <a:lnTo>
                    <a:pt x="11" y="44"/>
                  </a:lnTo>
                  <a:lnTo>
                    <a:pt x="5" y="36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1" y="8"/>
                  </a:lnTo>
                  <a:lnTo>
                    <a:pt x="21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4" name="Freeform 1431"/>
            <p:cNvSpPr>
              <a:spLocks/>
            </p:cNvSpPr>
            <p:nvPr/>
          </p:nvSpPr>
          <p:spPr bwMode="auto">
            <a:xfrm>
              <a:off x="4310" y="3716"/>
              <a:ext cx="132" cy="131"/>
            </a:xfrm>
            <a:custGeom>
              <a:avLst/>
              <a:gdLst>
                <a:gd name="T0" fmla="*/ 0 w 394"/>
                <a:gd name="T1" fmla="*/ 0 h 394"/>
                <a:gd name="T2" fmla="*/ 0 w 394"/>
                <a:gd name="T3" fmla="*/ 0 h 394"/>
                <a:gd name="T4" fmla="*/ 0 w 394"/>
                <a:gd name="T5" fmla="*/ 0 h 394"/>
                <a:gd name="T6" fmla="*/ 0 w 394"/>
                <a:gd name="T7" fmla="*/ 0 h 394"/>
                <a:gd name="T8" fmla="*/ 0 w 394"/>
                <a:gd name="T9" fmla="*/ 0 h 394"/>
                <a:gd name="T10" fmla="*/ 0 w 394"/>
                <a:gd name="T11" fmla="*/ 0 h 394"/>
                <a:gd name="T12" fmla="*/ 0 w 394"/>
                <a:gd name="T13" fmla="*/ 0 h 394"/>
                <a:gd name="T14" fmla="*/ 0 w 394"/>
                <a:gd name="T15" fmla="*/ 0 h 394"/>
                <a:gd name="T16" fmla="*/ 0 w 394"/>
                <a:gd name="T17" fmla="*/ 0 h 394"/>
                <a:gd name="T18" fmla="*/ 0 w 394"/>
                <a:gd name="T19" fmla="*/ 0 h 394"/>
                <a:gd name="T20" fmla="*/ 0 w 394"/>
                <a:gd name="T21" fmla="*/ 0 h 394"/>
                <a:gd name="T22" fmla="*/ 0 w 394"/>
                <a:gd name="T23" fmla="*/ 0 h 394"/>
                <a:gd name="T24" fmla="*/ 0 w 394"/>
                <a:gd name="T25" fmla="*/ 0 h 394"/>
                <a:gd name="T26" fmla="*/ 0 w 394"/>
                <a:gd name="T27" fmla="*/ 0 h 394"/>
                <a:gd name="T28" fmla="*/ 0 w 394"/>
                <a:gd name="T29" fmla="*/ 0 h 394"/>
                <a:gd name="T30" fmla="*/ 0 w 394"/>
                <a:gd name="T31" fmla="*/ 0 h 394"/>
                <a:gd name="T32" fmla="*/ 0 w 394"/>
                <a:gd name="T33" fmla="*/ 0 h 394"/>
                <a:gd name="T34" fmla="*/ 0 w 394"/>
                <a:gd name="T35" fmla="*/ 0 h 394"/>
                <a:gd name="T36" fmla="*/ 0 w 394"/>
                <a:gd name="T37" fmla="*/ 0 h 394"/>
                <a:gd name="T38" fmla="*/ 0 w 394"/>
                <a:gd name="T39" fmla="*/ 0 h 394"/>
                <a:gd name="T40" fmla="*/ 0 w 394"/>
                <a:gd name="T41" fmla="*/ 0 h 394"/>
                <a:gd name="T42" fmla="*/ 0 w 394"/>
                <a:gd name="T43" fmla="*/ 0 h 394"/>
                <a:gd name="T44" fmla="*/ 0 w 394"/>
                <a:gd name="T45" fmla="*/ 0 h 394"/>
                <a:gd name="T46" fmla="*/ 0 w 394"/>
                <a:gd name="T47" fmla="*/ 0 h 394"/>
                <a:gd name="T48" fmla="*/ 0 w 394"/>
                <a:gd name="T49" fmla="*/ 0 h 394"/>
                <a:gd name="T50" fmla="*/ 0 w 394"/>
                <a:gd name="T51" fmla="*/ 0 h 394"/>
                <a:gd name="T52" fmla="*/ 0 w 394"/>
                <a:gd name="T53" fmla="*/ 0 h 394"/>
                <a:gd name="T54" fmla="*/ 0 w 394"/>
                <a:gd name="T55" fmla="*/ 0 h 394"/>
                <a:gd name="T56" fmla="*/ 0 w 394"/>
                <a:gd name="T57" fmla="*/ 0 h 394"/>
                <a:gd name="T58" fmla="*/ 0 w 394"/>
                <a:gd name="T59" fmla="*/ 0 h 394"/>
                <a:gd name="T60" fmla="*/ 0 w 394"/>
                <a:gd name="T61" fmla="*/ 0 h 394"/>
                <a:gd name="T62" fmla="*/ 0 w 394"/>
                <a:gd name="T63" fmla="*/ 0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4"/>
                <a:gd name="T97" fmla="*/ 0 h 394"/>
                <a:gd name="T98" fmla="*/ 394 w 394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4" h="394">
                  <a:moveTo>
                    <a:pt x="196" y="0"/>
                  </a:moveTo>
                  <a:lnTo>
                    <a:pt x="218" y="1"/>
                  </a:lnTo>
                  <a:lnTo>
                    <a:pt x="235" y="3"/>
                  </a:lnTo>
                  <a:lnTo>
                    <a:pt x="255" y="9"/>
                  </a:lnTo>
                  <a:lnTo>
                    <a:pt x="274" y="16"/>
                  </a:lnTo>
                  <a:lnTo>
                    <a:pt x="292" y="25"/>
                  </a:lnTo>
                  <a:lnTo>
                    <a:pt x="307" y="33"/>
                  </a:lnTo>
                  <a:lnTo>
                    <a:pt x="323" y="46"/>
                  </a:lnTo>
                  <a:lnTo>
                    <a:pt x="336" y="58"/>
                  </a:lnTo>
                  <a:lnTo>
                    <a:pt x="349" y="73"/>
                  </a:lnTo>
                  <a:lnTo>
                    <a:pt x="361" y="86"/>
                  </a:lnTo>
                  <a:lnTo>
                    <a:pt x="371" y="105"/>
                  </a:lnTo>
                  <a:lnTo>
                    <a:pt x="379" y="120"/>
                  </a:lnTo>
                  <a:lnTo>
                    <a:pt x="386" y="139"/>
                  </a:lnTo>
                  <a:lnTo>
                    <a:pt x="390" y="158"/>
                  </a:lnTo>
                  <a:lnTo>
                    <a:pt x="394" y="177"/>
                  </a:lnTo>
                  <a:lnTo>
                    <a:pt x="394" y="197"/>
                  </a:lnTo>
                  <a:lnTo>
                    <a:pt x="394" y="216"/>
                  </a:lnTo>
                  <a:lnTo>
                    <a:pt x="390" y="235"/>
                  </a:lnTo>
                  <a:lnTo>
                    <a:pt x="386" y="255"/>
                  </a:lnTo>
                  <a:lnTo>
                    <a:pt x="379" y="275"/>
                  </a:lnTo>
                  <a:lnTo>
                    <a:pt x="371" y="290"/>
                  </a:lnTo>
                  <a:lnTo>
                    <a:pt x="361" y="307"/>
                  </a:lnTo>
                  <a:lnTo>
                    <a:pt x="349" y="320"/>
                  </a:lnTo>
                  <a:lnTo>
                    <a:pt x="336" y="336"/>
                  </a:lnTo>
                  <a:lnTo>
                    <a:pt x="323" y="348"/>
                  </a:lnTo>
                  <a:lnTo>
                    <a:pt x="307" y="361"/>
                  </a:lnTo>
                  <a:lnTo>
                    <a:pt x="292" y="369"/>
                  </a:lnTo>
                  <a:lnTo>
                    <a:pt x="274" y="379"/>
                  </a:lnTo>
                  <a:lnTo>
                    <a:pt x="255" y="384"/>
                  </a:lnTo>
                  <a:lnTo>
                    <a:pt x="235" y="390"/>
                  </a:lnTo>
                  <a:lnTo>
                    <a:pt x="218" y="392"/>
                  </a:lnTo>
                  <a:lnTo>
                    <a:pt x="196" y="394"/>
                  </a:lnTo>
                  <a:lnTo>
                    <a:pt x="177" y="392"/>
                  </a:lnTo>
                  <a:lnTo>
                    <a:pt x="158" y="390"/>
                  </a:lnTo>
                  <a:lnTo>
                    <a:pt x="139" y="384"/>
                  </a:lnTo>
                  <a:lnTo>
                    <a:pt x="121" y="379"/>
                  </a:lnTo>
                  <a:lnTo>
                    <a:pt x="104" y="369"/>
                  </a:lnTo>
                  <a:lnTo>
                    <a:pt x="87" y="361"/>
                  </a:lnTo>
                  <a:lnTo>
                    <a:pt x="73" y="348"/>
                  </a:lnTo>
                  <a:lnTo>
                    <a:pt x="58" y="336"/>
                  </a:lnTo>
                  <a:lnTo>
                    <a:pt x="47" y="320"/>
                  </a:lnTo>
                  <a:lnTo>
                    <a:pt x="34" y="307"/>
                  </a:lnTo>
                  <a:lnTo>
                    <a:pt x="24" y="290"/>
                  </a:lnTo>
                  <a:lnTo>
                    <a:pt x="17" y="275"/>
                  </a:lnTo>
                  <a:lnTo>
                    <a:pt x="9" y="255"/>
                  </a:lnTo>
                  <a:lnTo>
                    <a:pt x="5" y="235"/>
                  </a:lnTo>
                  <a:lnTo>
                    <a:pt x="2" y="216"/>
                  </a:lnTo>
                  <a:lnTo>
                    <a:pt x="0" y="197"/>
                  </a:lnTo>
                  <a:lnTo>
                    <a:pt x="2" y="177"/>
                  </a:lnTo>
                  <a:lnTo>
                    <a:pt x="5" y="158"/>
                  </a:lnTo>
                  <a:lnTo>
                    <a:pt x="9" y="139"/>
                  </a:lnTo>
                  <a:lnTo>
                    <a:pt x="17" y="120"/>
                  </a:lnTo>
                  <a:lnTo>
                    <a:pt x="24" y="105"/>
                  </a:lnTo>
                  <a:lnTo>
                    <a:pt x="34" y="86"/>
                  </a:lnTo>
                  <a:lnTo>
                    <a:pt x="47" y="73"/>
                  </a:lnTo>
                  <a:lnTo>
                    <a:pt x="58" y="58"/>
                  </a:lnTo>
                  <a:lnTo>
                    <a:pt x="73" y="46"/>
                  </a:lnTo>
                  <a:lnTo>
                    <a:pt x="87" y="33"/>
                  </a:lnTo>
                  <a:lnTo>
                    <a:pt x="104" y="25"/>
                  </a:lnTo>
                  <a:lnTo>
                    <a:pt x="121" y="16"/>
                  </a:lnTo>
                  <a:lnTo>
                    <a:pt x="139" y="9"/>
                  </a:lnTo>
                  <a:lnTo>
                    <a:pt x="158" y="3"/>
                  </a:lnTo>
                  <a:lnTo>
                    <a:pt x="177" y="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5" name="Freeform 1432"/>
            <p:cNvSpPr>
              <a:spLocks/>
            </p:cNvSpPr>
            <p:nvPr/>
          </p:nvSpPr>
          <p:spPr bwMode="auto">
            <a:xfrm>
              <a:off x="4310" y="3716"/>
              <a:ext cx="132" cy="131"/>
            </a:xfrm>
            <a:custGeom>
              <a:avLst/>
              <a:gdLst>
                <a:gd name="T0" fmla="*/ 0 w 394"/>
                <a:gd name="T1" fmla="*/ 0 h 394"/>
                <a:gd name="T2" fmla="*/ 0 w 394"/>
                <a:gd name="T3" fmla="*/ 0 h 394"/>
                <a:gd name="T4" fmla="*/ 0 w 394"/>
                <a:gd name="T5" fmla="*/ 0 h 394"/>
                <a:gd name="T6" fmla="*/ 0 w 394"/>
                <a:gd name="T7" fmla="*/ 0 h 394"/>
                <a:gd name="T8" fmla="*/ 0 w 394"/>
                <a:gd name="T9" fmla="*/ 0 h 394"/>
                <a:gd name="T10" fmla="*/ 0 w 394"/>
                <a:gd name="T11" fmla="*/ 0 h 394"/>
                <a:gd name="T12" fmla="*/ 0 w 394"/>
                <a:gd name="T13" fmla="*/ 0 h 394"/>
                <a:gd name="T14" fmla="*/ 0 w 394"/>
                <a:gd name="T15" fmla="*/ 0 h 394"/>
                <a:gd name="T16" fmla="*/ 0 w 394"/>
                <a:gd name="T17" fmla="*/ 0 h 394"/>
                <a:gd name="T18" fmla="*/ 0 w 394"/>
                <a:gd name="T19" fmla="*/ 0 h 394"/>
                <a:gd name="T20" fmla="*/ 0 w 394"/>
                <a:gd name="T21" fmla="*/ 0 h 394"/>
                <a:gd name="T22" fmla="*/ 0 w 394"/>
                <a:gd name="T23" fmla="*/ 0 h 394"/>
                <a:gd name="T24" fmla="*/ 0 w 394"/>
                <a:gd name="T25" fmla="*/ 0 h 394"/>
                <a:gd name="T26" fmla="*/ 0 w 394"/>
                <a:gd name="T27" fmla="*/ 0 h 394"/>
                <a:gd name="T28" fmla="*/ 0 w 394"/>
                <a:gd name="T29" fmla="*/ 0 h 394"/>
                <a:gd name="T30" fmla="*/ 0 w 394"/>
                <a:gd name="T31" fmla="*/ 0 h 394"/>
                <a:gd name="T32" fmla="*/ 0 w 394"/>
                <a:gd name="T33" fmla="*/ 0 h 394"/>
                <a:gd name="T34" fmla="*/ 0 w 394"/>
                <a:gd name="T35" fmla="*/ 0 h 394"/>
                <a:gd name="T36" fmla="*/ 0 w 394"/>
                <a:gd name="T37" fmla="*/ 0 h 394"/>
                <a:gd name="T38" fmla="*/ 0 w 394"/>
                <a:gd name="T39" fmla="*/ 0 h 394"/>
                <a:gd name="T40" fmla="*/ 0 w 394"/>
                <a:gd name="T41" fmla="*/ 0 h 394"/>
                <a:gd name="T42" fmla="*/ 0 w 394"/>
                <a:gd name="T43" fmla="*/ 0 h 394"/>
                <a:gd name="T44" fmla="*/ 0 w 394"/>
                <a:gd name="T45" fmla="*/ 0 h 394"/>
                <a:gd name="T46" fmla="*/ 0 w 394"/>
                <a:gd name="T47" fmla="*/ 0 h 394"/>
                <a:gd name="T48" fmla="*/ 0 w 394"/>
                <a:gd name="T49" fmla="*/ 0 h 394"/>
                <a:gd name="T50" fmla="*/ 0 w 394"/>
                <a:gd name="T51" fmla="*/ 0 h 394"/>
                <a:gd name="T52" fmla="*/ 0 w 394"/>
                <a:gd name="T53" fmla="*/ 0 h 394"/>
                <a:gd name="T54" fmla="*/ 0 w 394"/>
                <a:gd name="T55" fmla="*/ 0 h 394"/>
                <a:gd name="T56" fmla="*/ 0 w 394"/>
                <a:gd name="T57" fmla="*/ 0 h 394"/>
                <a:gd name="T58" fmla="*/ 0 w 394"/>
                <a:gd name="T59" fmla="*/ 0 h 394"/>
                <a:gd name="T60" fmla="*/ 0 w 394"/>
                <a:gd name="T61" fmla="*/ 0 h 394"/>
                <a:gd name="T62" fmla="*/ 0 w 394"/>
                <a:gd name="T63" fmla="*/ 0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4"/>
                <a:gd name="T97" fmla="*/ 0 h 394"/>
                <a:gd name="T98" fmla="*/ 394 w 394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4" h="394">
                  <a:moveTo>
                    <a:pt x="196" y="0"/>
                  </a:moveTo>
                  <a:lnTo>
                    <a:pt x="218" y="1"/>
                  </a:lnTo>
                  <a:lnTo>
                    <a:pt x="235" y="3"/>
                  </a:lnTo>
                  <a:lnTo>
                    <a:pt x="255" y="9"/>
                  </a:lnTo>
                  <a:lnTo>
                    <a:pt x="274" y="16"/>
                  </a:lnTo>
                  <a:lnTo>
                    <a:pt x="292" y="25"/>
                  </a:lnTo>
                  <a:lnTo>
                    <a:pt x="307" y="33"/>
                  </a:lnTo>
                  <a:lnTo>
                    <a:pt x="323" y="46"/>
                  </a:lnTo>
                  <a:lnTo>
                    <a:pt x="336" y="58"/>
                  </a:lnTo>
                  <a:lnTo>
                    <a:pt x="349" y="73"/>
                  </a:lnTo>
                  <a:lnTo>
                    <a:pt x="361" y="86"/>
                  </a:lnTo>
                  <a:lnTo>
                    <a:pt x="371" y="105"/>
                  </a:lnTo>
                  <a:lnTo>
                    <a:pt x="379" y="120"/>
                  </a:lnTo>
                  <a:lnTo>
                    <a:pt x="386" y="139"/>
                  </a:lnTo>
                  <a:lnTo>
                    <a:pt x="390" y="158"/>
                  </a:lnTo>
                  <a:lnTo>
                    <a:pt x="394" y="177"/>
                  </a:lnTo>
                  <a:lnTo>
                    <a:pt x="394" y="197"/>
                  </a:lnTo>
                  <a:lnTo>
                    <a:pt x="394" y="216"/>
                  </a:lnTo>
                  <a:lnTo>
                    <a:pt x="390" y="235"/>
                  </a:lnTo>
                  <a:lnTo>
                    <a:pt x="386" y="255"/>
                  </a:lnTo>
                  <a:lnTo>
                    <a:pt x="379" y="275"/>
                  </a:lnTo>
                  <a:lnTo>
                    <a:pt x="371" y="290"/>
                  </a:lnTo>
                  <a:lnTo>
                    <a:pt x="361" y="307"/>
                  </a:lnTo>
                  <a:lnTo>
                    <a:pt x="349" y="320"/>
                  </a:lnTo>
                  <a:lnTo>
                    <a:pt x="336" y="336"/>
                  </a:lnTo>
                  <a:lnTo>
                    <a:pt x="323" y="348"/>
                  </a:lnTo>
                  <a:lnTo>
                    <a:pt x="307" y="361"/>
                  </a:lnTo>
                  <a:lnTo>
                    <a:pt x="292" y="369"/>
                  </a:lnTo>
                  <a:lnTo>
                    <a:pt x="274" y="379"/>
                  </a:lnTo>
                  <a:lnTo>
                    <a:pt x="255" y="384"/>
                  </a:lnTo>
                  <a:lnTo>
                    <a:pt x="235" y="390"/>
                  </a:lnTo>
                  <a:lnTo>
                    <a:pt x="218" y="392"/>
                  </a:lnTo>
                  <a:lnTo>
                    <a:pt x="196" y="394"/>
                  </a:lnTo>
                  <a:lnTo>
                    <a:pt x="177" y="392"/>
                  </a:lnTo>
                  <a:lnTo>
                    <a:pt x="158" y="390"/>
                  </a:lnTo>
                  <a:lnTo>
                    <a:pt x="139" y="384"/>
                  </a:lnTo>
                  <a:lnTo>
                    <a:pt x="121" y="379"/>
                  </a:lnTo>
                  <a:lnTo>
                    <a:pt x="104" y="369"/>
                  </a:lnTo>
                  <a:lnTo>
                    <a:pt x="87" y="361"/>
                  </a:lnTo>
                  <a:lnTo>
                    <a:pt x="73" y="348"/>
                  </a:lnTo>
                  <a:lnTo>
                    <a:pt x="58" y="336"/>
                  </a:lnTo>
                  <a:lnTo>
                    <a:pt x="47" y="320"/>
                  </a:lnTo>
                  <a:lnTo>
                    <a:pt x="34" y="307"/>
                  </a:lnTo>
                  <a:lnTo>
                    <a:pt x="24" y="290"/>
                  </a:lnTo>
                  <a:lnTo>
                    <a:pt x="17" y="275"/>
                  </a:lnTo>
                  <a:lnTo>
                    <a:pt x="9" y="255"/>
                  </a:lnTo>
                  <a:lnTo>
                    <a:pt x="5" y="235"/>
                  </a:lnTo>
                  <a:lnTo>
                    <a:pt x="2" y="216"/>
                  </a:lnTo>
                  <a:lnTo>
                    <a:pt x="0" y="197"/>
                  </a:lnTo>
                  <a:lnTo>
                    <a:pt x="2" y="177"/>
                  </a:lnTo>
                  <a:lnTo>
                    <a:pt x="5" y="158"/>
                  </a:lnTo>
                  <a:lnTo>
                    <a:pt x="9" y="139"/>
                  </a:lnTo>
                  <a:lnTo>
                    <a:pt x="17" y="120"/>
                  </a:lnTo>
                  <a:lnTo>
                    <a:pt x="24" y="105"/>
                  </a:lnTo>
                  <a:lnTo>
                    <a:pt x="34" y="86"/>
                  </a:lnTo>
                  <a:lnTo>
                    <a:pt x="47" y="73"/>
                  </a:lnTo>
                  <a:lnTo>
                    <a:pt x="58" y="58"/>
                  </a:lnTo>
                  <a:lnTo>
                    <a:pt x="73" y="46"/>
                  </a:lnTo>
                  <a:lnTo>
                    <a:pt x="87" y="33"/>
                  </a:lnTo>
                  <a:lnTo>
                    <a:pt x="104" y="25"/>
                  </a:lnTo>
                  <a:lnTo>
                    <a:pt x="121" y="16"/>
                  </a:lnTo>
                  <a:lnTo>
                    <a:pt x="139" y="9"/>
                  </a:lnTo>
                  <a:lnTo>
                    <a:pt x="158" y="3"/>
                  </a:lnTo>
                  <a:lnTo>
                    <a:pt x="177" y="1"/>
                  </a:lnTo>
                  <a:lnTo>
                    <a:pt x="196" y="0"/>
                  </a:lnTo>
                  <a:close/>
                </a:path>
              </a:pathLst>
            </a:custGeom>
            <a:noFill/>
            <a:ln w="3175">
              <a:solidFill>
                <a:srgbClr val="29166F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6" name="Freeform 1433"/>
            <p:cNvSpPr>
              <a:spLocks/>
            </p:cNvSpPr>
            <p:nvPr/>
          </p:nvSpPr>
          <p:spPr bwMode="auto">
            <a:xfrm>
              <a:off x="4328" y="3741"/>
              <a:ext cx="45" cy="46"/>
            </a:xfrm>
            <a:custGeom>
              <a:avLst/>
              <a:gdLst>
                <a:gd name="T0" fmla="*/ 0 w 137"/>
                <a:gd name="T1" fmla="*/ 0 h 138"/>
                <a:gd name="T2" fmla="*/ 0 w 137"/>
                <a:gd name="T3" fmla="*/ 0 h 138"/>
                <a:gd name="T4" fmla="*/ 0 w 137"/>
                <a:gd name="T5" fmla="*/ 0 h 138"/>
                <a:gd name="T6" fmla="*/ 0 w 137"/>
                <a:gd name="T7" fmla="*/ 0 h 138"/>
                <a:gd name="T8" fmla="*/ 0 w 137"/>
                <a:gd name="T9" fmla="*/ 0 h 138"/>
                <a:gd name="T10" fmla="*/ 0 w 137"/>
                <a:gd name="T11" fmla="*/ 0 h 138"/>
                <a:gd name="T12" fmla="*/ 0 w 137"/>
                <a:gd name="T13" fmla="*/ 0 h 138"/>
                <a:gd name="T14" fmla="*/ 0 w 137"/>
                <a:gd name="T15" fmla="*/ 0 h 138"/>
                <a:gd name="T16" fmla="*/ 0 w 137"/>
                <a:gd name="T17" fmla="*/ 0 h 138"/>
                <a:gd name="T18" fmla="*/ 0 w 137"/>
                <a:gd name="T19" fmla="*/ 0 h 138"/>
                <a:gd name="T20" fmla="*/ 0 w 137"/>
                <a:gd name="T21" fmla="*/ 0 h 138"/>
                <a:gd name="T22" fmla="*/ 0 w 137"/>
                <a:gd name="T23" fmla="*/ 0 h 138"/>
                <a:gd name="T24" fmla="*/ 0 w 137"/>
                <a:gd name="T25" fmla="*/ 0 h 138"/>
                <a:gd name="T26" fmla="*/ 0 w 137"/>
                <a:gd name="T27" fmla="*/ 0 h 138"/>
                <a:gd name="T28" fmla="*/ 0 w 137"/>
                <a:gd name="T29" fmla="*/ 0 h 138"/>
                <a:gd name="T30" fmla="*/ 0 w 137"/>
                <a:gd name="T31" fmla="*/ 0 h 138"/>
                <a:gd name="T32" fmla="*/ 0 w 137"/>
                <a:gd name="T33" fmla="*/ 0 h 138"/>
                <a:gd name="T34" fmla="*/ 0 w 137"/>
                <a:gd name="T35" fmla="*/ 0 h 138"/>
                <a:gd name="T36" fmla="*/ 0 w 137"/>
                <a:gd name="T37" fmla="*/ 0 h 138"/>
                <a:gd name="T38" fmla="*/ 0 w 137"/>
                <a:gd name="T39" fmla="*/ 0 h 138"/>
                <a:gd name="T40" fmla="*/ 0 w 137"/>
                <a:gd name="T41" fmla="*/ 0 h 138"/>
                <a:gd name="T42" fmla="*/ 0 w 137"/>
                <a:gd name="T43" fmla="*/ 0 h 138"/>
                <a:gd name="T44" fmla="*/ 0 w 137"/>
                <a:gd name="T45" fmla="*/ 0 h 138"/>
                <a:gd name="T46" fmla="*/ 0 w 137"/>
                <a:gd name="T47" fmla="*/ 0 h 138"/>
                <a:gd name="T48" fmla="*/ 0 w 137"/>
                <a:gd name="T49" fmla="*/ 0 h 138"/>
                <a:gd name="T50" fmla="*/ 0 w 137"/>
                <a:gd name="T51" fmla="*/ 0 h 138"/>
                <a:gd name="T52" fmla="*/ 0 w 137"/>
                <a:gd name="T53" fmla="*/ 0 h 138"/>
                <a:gd name="T54" fmla="*/ 0 w 137"/>
                <a:gd name="T55" fmla="*/ 0 h 138"/>
                <a:gd name="T56" fmla="*/ 0 w 137"/>
                <a:gd name="T57" fmla="*/ 0 h 138"/>
                <a:gd name="T58" fmla="*/ 0 w 137"/>
                <a:gd name="T59" fmla="*/ 0 h 138"/>
                <a:gd name="T60" fmla="*/ 0 w 137"/>
                <a:gd name="T61" fmla="*/ 0 h 138"/>
                <a:gd name="T62" fmla="*/ 0 w 137"/>
                <a:gd name="T63" fmla="*/ 0 h 138"/>
                <a:gd name="T64" fmla="*/ 0 w 137"/>
                <a:gd name="T65" fmla="*/ 0 h 1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8"/>
                <a:gd name="T101" fmla="*/ 137 w 137"/>
                <a:gd name="T102" fmla="*/ 138 h 1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8">
                  <a:moveTo>
                    <a:pt x="69" y="0"/>
                  </a:moveTo>
                  <a:lnTo>
                    <a:pt x="83" y="2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6" y="21"/>
                  </a:lnTo>
                  <a:lnTo>
                    <a:pt x="123" y="31"/>
                  </a:lnTo>
                  <a:lnTo>
                    <a:pt x="131" y="43"/>
                  </a:lnTo>
                  <a:lnTo>
                    <a:pt x="135" y="56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5"/>
                  </a:lnTo>
                  <a:lnTo>
                    <a:pt x="123" y="109"/>
                  </a:lnTo>
                  <a:lnTo>
                    <a:pt x="116" y="119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3" y="135"/>
                  </a:lnTo>
                  <a:lnTo>
                    <a:pt x="69" y="138"/>
                  </a:lnTo>
                  <a:lnTo>
                    <a:pt x="56" y="135"/>
                  </a:lnTo>
                  <a:lnTo>
                    <a:pt x="42" y="131"/>
                  </a:lnTo>
                  <a:lnTo>
                    <a:pt x="29" y="126"/>
                  </a:lnTo>
                  <a:lnTo>
                    <a:pt x="19" y="119"/>
                  </a:lnTo>
                  <a:lnTo>
                    <a:pt x="12" y="109"/>
                  </a:lnTo>
                  <a:lnTo>
                    <a:pt x="6" y="95"/>
                  </a:lnTo>
                  <a:lnTo>
                    <a:pt x="2" y="83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6" y="43"/>
                  </a:lnTo>
                  <a:lnTo>
                    <a:pt x="12" y="31"/>
                  </a:lnTo>
                  <a:lnTo>
                    <a:pt x="19" y="21"/>
                  </a:lnTo>
                  <a:lnTo>
                    <a:pt x="29" y="13"/>
                  </a:lnTo>
                  <a:lnTo>
                    <a:pt x="42" y="6"/>
                  </a:lnTo>
                  <a:lnTo>
                    <a:pt x="56" y="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7" name="Freeform 1434"/>
            <p:cNvSpPr>
              <a:spLocks/>
            </p:cNvSpPr>
            <p:nvPr/>
          </p:nvSpPr>
          <p:spPr bwMode="auto">
            <a:xfrm>
              <a:off x="4376" y="3777"/>
              <a:ext cx="46" cy="45"/>
            </a:xfrm>
            <a:custGeom>
              <a:avLst/>
              <a:gdLst>
                <a:gd name="T0" fmla="*/ 0 w 138"/>
                <a:gd name="T1" fmla="*/ 0 h 134"/>
                <a:gd name="T2" fmla="*/ 0 w 138"/>
                <a:gd name="T3" fmla="*/ 0 h 134"/>
                <a:gd name="T4" fmla="*/ 0 w 138"/>
                <a:gd name="T5" fmla="*/ 0 h 134"/>
                <a:gd name="T6" fmla="*/ 0 w 138"/>
                <a:gd name="T7" fmla="*/ 0 h 134"/>
                <a:gd name="T8" fmla="*/ 0 w 138"/>
                <a:gd name="T9" fmla="*/ 0 h 134"/>
                <a:gd name="T10" fmla="*/ 0 w 138"/>
                <a:gd name="T11" fmla="*/ 0 h 134"/>
                <a:gd name="T12" fmla="*/ 0 w 138"/>
                <a:gd name="T13" fmla="*/ 0 h 134"/>
                <a:gd name="T14" fmla="*/ 0 w 138"/>
                <a:gd name="T15" fmla="*/ 0 h 134"/>
                <a:gd name="T16" fmla="*/ 0 w 138"/>
                <a:gd name="T17" fmla="*/ 0 h 134"/>
                <a:gd name="T18" fmla="*/ 0 w 138"/>
                <a:gd name="T19" fmla="*/ 0 h 134"/>
                <a:gd name="T20" fmla="*/ 0 w 138"/>
                <a:gd name="T21" fmla="*/ 0 h 134"/>
                <a:gd name="T22" fmla="*/ 0 w 138"/>
                <a:gd name="T23" fmla="*/ 0 h 134"/>
                <a:gd name="T24" fmla="*/ 0 w 138"/>
                <a:gd name="T25" fmla="*/ 0 h 134"/>
                <a:gd name="T26" fmla="*/ 0 w 138"/>
                <a:gd name="T27" fmla="*/ 0 h 134"/>
                <a:gd name="T28" fmla="*/ 0 w 138"/>
                <a:gd name="T29" fmla="*/ 0 h 134"/>
                <a:gd name="T30" fmla="*/ 0 w 138"/>
                <a:gd name="T31" fmla="*/ 0 h 134"/>
                <a:gd name="T32" fmla="*/ 0 w 138"/>
                <a:gd name="T33" fmla="*/ 0 h 134"/>
                <a:gd name="T34" fmla="*/ 0 w 138"/>
                <a:gd name="T35" fmla="*/ 0 h 134"/>
                <a:gd name="T36" fmla="*/ 0 w 138"/>
                <a:gd name="T37" fmla="*/ 0 h 134"/>
                <a:gd name="T38" fmla="*/ 0 w 138"/>
                <a:gd name="T39" fmla="*/ 0 h 134"/>
                <a:gd name="T40" fmla="*/ 0 w 138"/>
                <a:gd name="T41" fmla="*/ 0 h 134"/>
                <a:gd name="T42" fmla="*/ 0 w 138"/>
                <a:gd name="T43" fmla="*/ 0 h 134"/>
                <a:gd name="T44" fmla="*/ 0 w 138"/>
                <a:gd name="T45" fmla="*/ 0 h 134"/>
                <a:gd name="T46" fmla="*/ 0 w 138"/>
                <a:gd name="T47" fmla="*/ 0 h 134"/>
                <a:gd name="T48" fmla="*/ 0 w 138"/>
                <a:gd name="T49" fmla="*/ 0 h 134"/>
                <a:gd name="T50" fmla="*/ 0 w 138"/>
                <a:gd name="T51" fmla="*/ 0 h 134"/>
                <a:gd name="T52" fmla="*/ 0 w 138"/>
                <a:gd name="T53" fmla="*/ 0 h 134"/>
                <a:gd name="T54" fmla="*/ 0 w 138"/>
                <a:gd name="T55" fmla="*/ 0 h 134"/>
                <a:gd name="T56" fmla="*/ 0 w 138"/>
                <a:gd name="T57" fmla="*/ 0 h 134"/>
                <a:gd name="T58" fmla="*/ 0 w 138"/>
                <a:gd name="T59" fmla="*/ 0 h 134"/>
                <a:gd name="T60" fmla="*/ 0 w 138"/>
                <a:gd name="T61" fmla="*/ 0 h 134"/>
                <a:gd name="T62" fmla="*/ 0 w 138"/>
                <a:gd name="T63" fmla="*/ 0 h 134"/>
                <a:gd name="T64" fmla="*/ 0 w 138"/>
                <a:gd name="T65" fmla="*/ 0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4"/>
                <a:gd name="T101" fmla="*/ 138 w 138"/>
                <a:gd name="T102" fmla="*/ 134 h 1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4">
                  <a:moveTo>
                    <a:pt x="68" y="0"/>
                  </a:moveTo>
                  <a:lnTo>
                    <a:pt x="81" y="0"/>
                  </a:lnTo>
                  <a:lnTo>
                    <a:pt x="96" y="3"/>
                  </a:lnTo>
                  <a:lnTo>
                    <a:pt x="107" y="11"/>
                  </a:lnTo>
                  <a:lnTo>
                    <a:pt x="117" y="19"/>
                  </a:lnTo>
                  <a:lnTo>
                    <a:pt x="124" y="29"/>
                  </a:lnTo>
                  <a:lnTo>
                    <a:pt x="132" y="40"/>
                  </a:lnTo>
                  <a:lnTo>
                    <a:pt x="136" y="53"/>
                  </a:lnTo>
                  <a:lnTo>
                    <a:pt x="138" y="67"/>
                  </a:lnTo>
                  <a:lnTo>
                    <a:pt x="136" y="81"/>
                  </a:lnTo>
                  <a:lnTo>
                    <a:pt x="132" y="92"/>
                  </a:lnTo>
                  <a:lnTo>
                    <a:pt x="124" y="106"/>
                  </a:lnTo>
                  <a:lnTo>
                    <a:pt x="117" y="115"/>
                  </a:lnTo>
                  <a:lnTo>
                    <a:pt x="107" y="123"/>
                  </a:lnTo>
                  <a:lnTo>
                    <a:pt x="96" y="129"/>
                  </a:lnTo>
                  <a:lnTo>
                    <a:pt x="81" y="134"/>
                  </a:lnTo>
                  <a:lnTo>
                    <a:pt x="68" y="134"/>
                  </a:lnTo>
                  <a:lnTo>
                    <a:pt x="57" y="134"/>
                  </a:lnTo>
                  <a:lnTo>
                    <a:pt x="43" y="129"/>
                  </a:lnTo>
                  <a:lnTo>
                    <a:pt x="30" y="123"/>
                  </a:lnTo>
                  <a:lnTo>
                    <a:pt x="20" y="115"/>
                  </a:lnTo>
                  <a:lnTo>
                    <a:pt x="13" y="106"/>
                  </a:lnTo>
                  <a:lnTo>
                    <a:pt x="6" y="92"/>
                  </a:lnTo>
                  <a:lnTo>
                    <a:pt x="0" y="81"/>
                  </a:lnTo>
                  <a:lnTo>
                    <a:pt x="0" y="67"/>
                  </a:lnTo>
                  <a:lnTo>
                    <a:pt x="0" y="53"/>
                  </a:lnTo>
                  <a:lnTo>
                    <a:pt x="6" y="40"/>
                  </a:lnTo>
                  <a:lnTo>
                    <a:pt x="13" y="29"/>
                  </a:lnTo>
                  <a:lnTo>
                    <a:pt x="20" y="19"/>
                  </a:lnTo>
                  <a:lnTo>
                    <a:pt x="30" y="11"/>
                  </a:lnTo>
                  <a:lnTo>
                    <a:pt x="43" y="3"/>
                  </a:lnTo>
                  <a:lnTo>
                    <a:pt x="57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8" name="Freeform 1435"/>
            <p:cNvSpPr>
              <a:spLocks/>
            </p:cNvSpPr>
            <p:nvPr/>
          </p:nvSpPr>
          <p:spPr bwMode="auto">
            <a:xfrm>
              <a:off x="4342" y="3755"/>
              <a:ext cx="17" cy="17"/>
            </a:xfrm>
            <a:custGeom>
              <a:avLst/>
              <a:gdLst>
                <a:gd name="T0" fmla="*/ 0 w 53"/>
                <a:gd name="T1" fmla="*/ 0 h 52"/>
                <a:gd name="T2" fmla="*/ 0 w 53"/>
                <a:gd name="T3" fmla="*/ 0 h 52"/>
                <a:gd name="T4" fmla="*/ 0 w 53"/>
                <a:gd name="T5" fmla="*/ 0 h 52"/>
                <a:gd name="T6" fmla="*/ 0 w 53"/>
                <a:gd name="T7" fmla="*/ 0 h 52"/>
                <a:gd name="T8" fmla="*/ 0 w 53"/>
                <a:gd name="T9" fmla="*/ 0 h 52"/>
                <a:gd name="T10" fmla="*/ 0 w 53"/>
                <a:gd name="T11" fmla="*/ 0 h 52"/>
                <a:gd name="T12" fmla="*/ 0 w 53"/>
                <a:gd name="T13" fmla="*/ 0 h 52"/>
                <a:gd name="T14" fmla="*/ 0 w 53"/>
                <a:gd name="T15" fmla="*/ 0 h 52"/>
                <a:gd name="T16" fmla="*/ 0 w 53"/>
                <a:gd name="T17" fmla="*/ 0 h 52"/>
                <a:gd name="T18" fmla="*/ 0 w 53"/>
                <a:gd name="T19" fmla="*/ 0 h 52"/>
                <a:gd name="T20" fmla="*/ 0 w 53"/>
                <a:gd name="T21" fmla="*/ 0 h 52"/>
                <a:gd name="T22" fmla="*/ 0 w 53"/>
                <a:gd name="T23" fmla="*/ 0 h 52"/>
                <a:gd name="T24" fmla="*/ 0 w 53"/>
                <a:gd name="T25" fmla="*/ 0 h 52"/>
                <a:gd name="T26" fmla="*/ 0 w 53"/>
                <a:gd name="T27" fmla="*/ 0 h 52"/>
                <a:gd name="T28" fmla="*/ 0 w 53"/>
                <a:gd name="T29" fmla="*/ 0 h 52"/>
                <a:gd name="T30" fmla="*/ 0 w 53"/>
                <a:gd name="T31" fmla="*/ 0 h 52"/>
                <a:gd name="T32" fmla="*/ 0 w 5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2"/>
                <a:gd name="T53" fmla="*/ 53 w 53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2">
                  <a:moveTo>
                    <a:pt x="27" y="0"/>
                  </a:moveTo>
                  <a:lnTo>
                    <a:pt x="37" y="2"/>
                  </a:lnTo>
                  <a:lnTo>
                    <a:pt x="45" y="7"/>
                  </a:lnTo>
                  <a:lnTo>
                    <a:pt x="51" y="15"/>
                  </a:lnTo>
                  <a:lnTo>
                    <a:pt x="53" y="25"/>
                  </a:lnTo>
                  <a:lnTo>
                    <a:pt x="51" y="36"/>
                  </a:lnTo>
                  <a:lnTo>
                    <a:pt x="45" y="44"/>
                  </a:lnTo>
                  <a:lnTo>
                    <a:pt x="37" y="48"/>
                  </a:lnTo>
                  <a:lnTo>
                    <a:pt x="27" y="52"/>
                  </a:lnTo>
                  <a:lnTo>
                    <a:pt x="16" y="48"/>
                  </a:lnTo>
                  <a:lnTo>
                    <a:pt x="8" y="44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4" y="15"/>
                  </a:lnTo>
                  <a:lnTo>
                    <a:pt x="8" y="7"/>
                  </a:lnTo>
                  <a:lnTo>
                    <a:pt x="16" y="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49" name="Freeform 1436"/>
            <p:cNvSpPr>
              <a:spLocks/>
            </p:cNvSpPr>
            <p:nvPr/>
          </p:nvSpPr>
          <p:spPr bwMode="auto">
            <a:xfrm>
              <a:off x="4390" y="3790"/>
              <a:ext cx="18" cy="18"/>
            </a:xfrm>
            <a:custGeom>
              <a:avLst/>
              <a:gdLst>
                <a:gd name="T0" fmla="*/ 0 w 53"/>
                <a:gd name="T1" fmla="*/ 0 h 52"/>
                <a:gd name="T2" fmla="*/ 0 w 53"/>
                <a:gd name="T3" fmla="*/ 0 h 52"/>
                <a:gd name="T4" fmla="*/ 0 w 53"/>
                <a:gd name="T5" fmla="*/ 0 h 52"/>
                <a:gd name="T6" fmla="*/ 0 w 53"/>
                <a:gd name="T7" fmla="*/ 0 h 52"/>
                <a:gd name="T8" fmla="*/ 0 w 53"/>
                <a:gd name="T9" fmla="*/ 0 h 52"/>
                <a:gd name="T10" fmla="*/ 0 w 53"/>
                <a:gd name="T11" fmla="*/ 0 h 52"/>
                <a:gd name="T12" fmla="*/ 0 w 53"/>
                <a:gd name="T13" fmla="*/ 0 h 52"/>
                <a:gd name="T14" fmla="*/ 0 w 53"/>
                <a:gd name="T15" fmla="*/ 0 h 52"/>
                <a:gd name="T16" fmla="*/ 0 w 53"/>
                <a:gd name="T17" fmla="*/ 0 h 52"/>
                <a:gd name="T18" fmla="*/ 0 w 53"/>
                <a:gd name="T19" fmla="*/ 0 h 52"/>
                <a:gd name="T20" fmla="*/ 0 w 53"/>
                <a:gd name="T21" fmla="*/ 0 h 52"/>
                <a:gd name="T22" fmla="*/ 0 w 53"/>
                <a:gd name="T23" fmla="*/ 0 h 52"/>
                <a:gd name="T24" fmla="*/ 0 w 53"/>
                <a:gd name="T25" fmla="*/ 0 h 52"/>
                <a:gd name="T26" fmla="*/ 0 w 53"/>
                <a:gd name="T27" fmla="*/ 0 h 52"/>
                <a:gd name="T28" fmla="*/ 0 w 53"/>
                <a:gd name="T29" fmla="*/ 0 h 52"/>
                <a:gd name="T30" fmla="*/ 0 w 53"/>
                <a:gd name="T31" fmla="*/ 0 h 52"/>
                <a:gd name="T32" fmla="*/ 0 w 5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2"/>
                <a:gd name="T53" fmla="*/ 53 w 53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2">
                  <a:moveTo>
                    <a:pt x="25" y="0"/>
                  </a:moveTo>
                  <a:lnTo>
                    <a:pt x="37" y="4"/>
                  </a:lnTo>
                  <a:lnTo>
                    <a:pt x="44" y="8"/>
                  </a:lnTo>
                  <a:lnTo>
                    <a:pt x="51" y="15"/>
                  </a:lnTo>
                  <a:lnTo>
                    <a:pt x="53" y="27"/>
                  </a:lnTo>
                  <a:lnTo>
                    <a:pt x="51" y="36"/>
                  </a:lnTo>
                  <a:lnTo>
                    <a:pt x="44" y="45"/>
                  </a:lnTo>
                  <a:lnTo>
                    <a:pt x="37" y="51"/>
                  </a:lnTo>
                  <a:lnTo>
                    <a:pt x="25" y="52"/>
                  </a:lnTo>
                  <a:lnTo>
                    <a:pt x="16" y="51"/>
                  </a:lnTo>
                  <a:lnTo>
                    <a:pt x="8" y="45"/>
                  </a:lnTo>
                  <a:lnTo>
                    <a:pt x="2" y="36"/>
                  </a:lnTo>
                  <a:lnTo>
                    <a:pt x="0" y="27"/>
                  </a:lnTo>
                  <a:lnTo>
                    <a:pt x="2" y="15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>
                <a:solidFill>
                  <a:srgbClr val="000000"/>
                </a:solidFill>
              </a:endParaRPr>
            </a:p>
          </p:txBody>
        </p:sp>
        <p:sp>
          <p:nvSpPr>
            <p:cNvPr id="461950" name="Rectangle 1437"/>
            <p:cNvSpPr>
              <a:spLocks noChangeArrowheads="1"/>
            </p:cNvSpPr>
            <p:nvPr/>
          </p:nvSpPr>
          <p:spPr bwMode="auto">
            <a:xfrm>
              <a:off x="4457" y="3860"/>
              <a:ext cx="11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/>
              <a:r>
                <a:rPr lang="pt-BR" sz="1400">
                  <a:solidFill>
                    <a:srgbClr val="FFFFFF"/>
                  </a:solidFill>
                </a:rPr>
                <a:t>TC</a:t>
              </a:r>
              <a:endParaRPr lang="pt-BR" sz="140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461951" name="Rectangle 1438"/>
            <p:cNvSpPr>
              <a:spLocks noChangeArrowheads="1"/>
            </p:cNvSpPr>
            <p:nvPr/>
          </p:nvSpPr>
          <p:spPr bwMode="auto">
            <a:xfrm>
              <a:off x="4457" y="3293"/>
              <a:ext cx="11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/>
              <a:r>
                <a:rPr lang="pt-BR" sz="1400">
                  <a:solidFill>
                    <a:srgbClr val="FFFFFF"/>
                  </a:solidFill>
                </a:rPr>
                <a:t>TC</a:t>
              </a:r>
              <a:endParaRPr lang="pt-BR" sz="140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461952" name="Text Box 1553"/>
          <p:cNvSpPr txBox="1">
            <a:spLocks noChangeArrowheads="1"/>
          </p:cNvSpPr>
          <p:nvPr/>
        </p:nvSpPr>
        <p:spPr bwMode="auto">
          <a:xfrm>
            <a:off x="2982327" y="405270"/>
            <a:ext cx="6227346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rgbClr val="000000"/>
                </a:solidFill>
              </a:rPr>
              <a:t>ATIVAÇÃO DOS LINFÓCITOS E PAPEL DAS CITOCINAS</a:t>
            </a:r>
          </a:p>
        </p:txBody>
      </p:sp>
      <p:grpSp>
        <p:nvGrpSpPr>
          <p:cNvPr id="3" name="Group 282"/>
          <p:cNvGrpSpPr>
            <a:grpSpLocks/>
          </p:cNvGrpSpPr>
          <p:nvPr/>
        </p:nvGrpSpPr>
        <p:grpSpPr bwMode="auto">
          <a:xfrm>
            <a:off x="2741613" y="1316038"/>
            <a:ext cx="6813550" cy="3255962"/>
            <a:chOff x="767" y="829"/>
            <a:chExt cx="4292" cy="2051"/>
          </a:xfrm>
        </p:grpSpPr>
        <p:grpSp>
          <p:nvGrpSpPr>
            <p:cNvPr id="461954" name="Group 1439"/>
            <p:cNvGrpSpPr>
              <a:grpSpLocks/>
            </p:cNvGrpSpPr>
            <p:nvPr/>
          </p:nvGrpSpPr>
          <p:grpSpPr bwMode="auto">
            <a:xfrm>
              <a:off x="4540" y="982"/>
              <a:ext cx="519" cy="1106"/>
              <a:chOff x="4222" y="1451"/>
              <a:chExt cx="519" cy="1106"/>
            </a:xfrm>
          </p:grpSpPr>
          <p:sp>
            <p:nvSpPr>
              <p:cNvPr id="53341" name="Freeform 1440"/>
              <p:cNvSpPr>
                <a:spLocks/>
              </p:cNvSpPr>
              <p:nvPr/>
            </p:nvSpPr>
            <p:spPr bwMode="auto">
              <a:xfrm>
                <a:off x="4250" y="1451"/>
                <a:ext cx="486" cy="486"/>
              </a:xfrm>
              <a:custGeom>
                <a:avLst/>
                <a:gdLst>
                  <a:gd name="T0" fmla="*/ 804 w 1458"/>
                  <a:gd name="T1" fmla="*/ 1454 h 1458"/>
                  <a:gd name="T2" fmla="*/ 911 w 1458"/>
                  <a:gd name="T3" fmla="*/ 1435 h 1458"/>
                  <a:gd name="T4" fmla="*/ 1012 w 1458"/>
                  <a:gd name="T5" fmla="*/ 1400 h 1458"/>
                  <a:gd name="T6" fmla="*/ 1106 w 1458"/>
                  <a:gd name="T7" fmla="*/ 1352 h 1458"/>
                  <a:gd name="T8" fmla="*/ 1192 w 1458"/>
                  <a:gd name="T9" fmla="*/ 1291 h 1458"/>
                  <a:gd name="T10" fmla="*/ 1268 w 1458"/>
                  <a:gd name="T11" fmla="*/ 1219 h 1458"/>
                  <a:gd name="T12" fmla="*/ 1333 w 1458"/>
                  <a:gd name="T13" fmla="*/ 1136 h 1458"/>
                  <a:gd name="T14" fmla="*/ 1386 w 1458"/>
                  <a:gd name="T15" fmla="*/ 1045 h 1458"/>
                  <a:gd name="T16" fmla="*/ 1425 w 1458"/>
                  <a:gd name="T17" fmla="*/ 946 h 1458"/>
                  <a:gd name="T18" fmla="*/ 1450 w 1458"/>
                  <a:gd name="T19" fmla="*/ 839 h 1458"/>
                  <a:gd name="T20" fmla="*/ 1458 w 1458"/>
                  <a:gd name="T21" fmla="*/ 729 h 1458"/>
                  <a:gd name="T22" fmla="*/ 1450 w 1458"/>
                  <a:gd name="T23" fmla="*/ 619 h 1458"/>
                  <a:gd name="T24" fmla="*/ 1425 w 1458"/>
                  <a:gd name="T25" fmla="*/ 512 h 1458"/>
                  <a:gd name="T26" fmla="*/ 1386 w 1458"/>
                  <a:gd name="T27" fmla="*/ 413 h 1458"/>
                  <a:gd name="T28" fmla="*/ 1333 w 1458"/>
                  <a:gd name="T29" fmla="*/ 322 h 1458"/>
                  <a:gd name="T30" fmla="*/ 1268 w 1458"/>
                  <a:gd name="T31" fmla="*/ 239 h 1458"/>
                  <a:gd name="T32" fmla="*/ 1192 w 1458"/>
                  <a:gd name="T33" fmla="*/ 167 h 1458"/>
                  <a:gd name="T34" fmla="*/ 1106 w 1458"/>
                  <a:gd name="T35" fmla="*/ 107 h 1458"/>
                  <a:gd name="T36" fmla="*/ 1012 w 1458"/>
                  <a:gd name="T37" fmla="*/ 58 h 1458"/>
                  <a:gd name="T38" fmla="*/ 911 w 1458"/>
                  <a:gd name="T39" fmla="*/ 24 h 1458"/>
                  <a:gd name="T40" fmla="*/ 804 w 1458"/>
                  <a:gd name="T41" fmla="*/ 4 h 1458"/>
                  <a:gd name="T42" fmla="*/ 691 w 1458"/>
                  <a:gd name="T43" fmla="*/ 1 h 1458"/>
                  <a:gd name="T44" fmla="*/ 582 w 1458"/>
                  <a:gd name="T45" fmla="*/ 15 h 1458"/>
                  <a:gd name="T46" fmla="*/ 479 w 1458"/>
                  <a:gd name="T47" fmla="*/ 45 h 1458"/>
                  <a:gd name="T48" fmla="*/ 382 w 1458"/>
                  <a:gd name="T49" fmla="*/ 88 h 1458"/>
                  <a:gd name="T50" fmla="*/ 293 w 1458"/>
                  <a:gd name="T51" fmla="*/ 146 h 1458"/>
                  <a:gd name="T52" fmla="*/ 214 w 1458"/>
                  <a:gd name="T53" fmla="*/ 214 h 1458"/>
                  <a:gd name="T54" fmla="*/ 146 w 1458"/>
                  <a:gd name="T55" fmla="*/ 294 h 1458"/>
                  <a:gd name="T56" fmla="*/ 88 w 1458"/>
                  <a:gd name="T57" fmla="*/ 382 h 1458"/>
                  <a:gd name="T58" fmla="*/ 44 w 1458"/>
                  <a:gd name="T59" fmla="*/ 479 h 1458"/>
                  <a:gd name="T60" fmla="*/ 15 w 1458"/>
                  <a:gd name="T61" fmla="*/ 582 h 1458"/>
                  <a:gd name="T62" fmla="*/ 1 w 1458"/>
                  <a:gd name="T63" fmla="*/ 692 h 1458"/>
                  <a:gd name="T64" fmla="*/ 4 w 1458"/>
                  <a:gd name="T65" fmla="*/ 804 h 1458"/>
                  <a:gd name="T66" fmla="*/ 23 w 1458"/>
                  <a:gd name="T67" fmla="*/ 911 h 1458"/>
                  <a:gd name="T68" fmla="*/ 57 w 1458"/>
                  <a:gd name="T69" fmla="*/ 1013 h 1458"/>
                  <a:gd name="T70" fmla="*/ 106 w 1458"/>
                  <a:gd name="T71" fmla="*/ 1107 h 1458"/>
                  <a:gd name="T72" fmla="*/ 167 w 1458"/>
                  <a:gd name="T73" fmla="*/ 1193 h 1458"/>
                  <a:gd name="T74" fmla="*/ 240 w 1458"/>
                  <a:gd name="T75" fmla="*/ 1269 h 1458"/>
                  <a:gd name="T76" fmla="*/ 322 w 1458"/>
                  <a:gd name="T77" fmla="*/ 1333 h 1458"/>
                  <a:gd name="T78" fmla="*/ 414 w 1458"/>
                  <a:gd name="T79" fmla="*/ 1386 h 1458"/>
                  <a:gd name="T80" fmla="*/ 513 w 1458"/>
                  <a:gd name="T81" fmla="*/ 1424 h 1458"/>
                  <a:gd name="T82" fmla="*/ 618 w 1458"/>
                  <a:gd name="T83" fmla="*/ 1450 h 1458"/>
                  <a:gd name="T84" fmla="*/ 729 w 1458"/>
                  <a:gd name="T85" fmla="*/ 1458 h 14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8"/>
                  <a:gd name="T131" fmla="*/ 1458 w 1458"/>
                  <a:gd name="T132" fmla="*/ 1458 h 14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8">
                    <a:moveTo>
                      <a:pt x="729" y="1458"/>
                    </a:moveTo>
                    <a:lnTo>
                      <a:pt x="766" y="1457"/>
                    </a:lnTo>
                    <a:lnTo>
                      <a:pt x="804" y="1454"/>
                    </a:lnTo>
                    <a:lnTo>
                      <a:pt x="840" y="1450"/>
                    </a:lnTo>
                    <a:lnTo>
                      <a:pt x="876" y="1443"/>
                    </a:lnTo>
                    <a:lnTo>
                      <a:pt x="911" y="1435"/>
                    </a:lnTo>
                    <a:lnTo>
                      <a:pt x="945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5" y="1386"/>
                    </a:lnTo>
                    <a:lnTo>
                      <a:pt x="1076" y="1370"/>
                    </a:lnTo>
                    <a:lnTo>
                      <a:pt x="1106" y="1352"/>
                    </a:lnTo>
                    <a:lnTo>
                      <a:pt x="1136" y="1333"/>
                    </a:lnTo>
                    <a:lnTo>
                      <a:pt x="1164" y="1313"/>
                    </a:lnTo>
                    <a:lnTo>
                      <a:pt x="1192" y="1291"/>
                    </a:lnTo>
                    <a:lnTo>
                      <a:pt x="1219" y="1269"/>
                    </a:lnTo>
                    <a:lnTo>
                      <a:pt x="1244" y="1244"/>
                    </a:lnTo>
                    <a:lnTo>
                      <a:pt x="1268" y="1219"/>
                    </a:lnTo>
                    <a:lnTo>
                      <a:pt x="1291" y="1193"/>
                    </a:lnTo>
                    <a:lnTo>
                      <a:pt x="1313" y="1164"/>
                    </a:lnTo>
                    <a:lnTo>
                      <a:pt x="1333" y="1136"/>
                    </a:lnTo>
                    <a:lnTo>
                      <a:pt x="1352" y="1107"/>
                    </a:lnTo>
                    <a:lnTo>
                      <a:pt x="1370" y="1076"/>
                    </a:lnTo>
                    <a:lnTo>
                      <a:pt x="1386" y="1045"/>
                    </a:lnTo>
                    <a:lnTo>
                      <a:pt x="1400" y="1013"/>
                    </a:lnTo>
                    <a:lnTo>
                      <a:pt x="1413" y="979"/>
                    </a:lnTo>
                    <a:lnTo>
                      <a:pt x="1425" y="946"/>
                    </a:lnTo>
                    <a:lnTo>
                      <a:pt x="1434" y="911"/>
                    </a:lnTo>
                    <a:lnTo>
                      <a:pt x="1443" y="876"/>
                    </a:lnTo>
                    <a:lnTo>
                      <a:pt x="1450" y="839"/>
                    </a:lnTo>
                    <a:lnTo>
                      <a:pt x="1454" y="804"/>
                    </a:lnTo>
                    <a:lnTo>
                      <a:pt x="1457" y="767"/>
                    </a:lnTo>
                    <a:lnTo>
                      <a:pt x="1458" y="729"/>
                    </a:lnTo>
                    <a:lnTo>
                      <a:pt x="1457" y="692"/>
                    </a:lnTo>
                    <a:lnTo>
                      <a:pt x="1454" y="655"/>
                    </a:lnTo>
                    <a:lnTo>
                      <a:pt x="1450" y="619"/>
                    </a:lnTo>
                    <a:lnTo>
                      <a:pt x="1443" y="582"/>
                    </a:lnTo>
                    <a:lnTo>
                      <a:pt x="1434" y="548"/>
                    </a:lnTo>
                    <a:lnTo>
                      <a:pt x="1425" y="512"/>
                    </a:lnTo>
                    <a:lnTo>
                      <a:pt x="1413" y="479"/>
                    </a:lnTo>
                    <a:lnTo>
                      <a:pt x="1400" y="446"/>
                    </a:lnTo>
                    <a:lnTo>
                      <a:pt x="1386" y="413"/>
                    </a:lnTo>
                    <a:lnTo>
                      <a:pt x="1370" y="382"/>
                    </a:lnTo>
                    <a:lnTo>
                      <a:pt x="1352" y="352"/>
                    </a:lnTo>
                    <a:lnTo>
                      <a:pt x="1333" y="322"/>
                    </a:lnTo>
                    <a:lnTo>
                      <a:pt x="1313" y="294"/>
                    </a:lnTo>
                    <a:lnTo>
                      <a:pt x="1291" y="267"/>
                    </a:lnTo>
                    <a:lnTo>
                      <a:pt x="1268" y="239"/>
                    </a:lnTo>
                    <a:lnTo>
                      <a:pt x="1244" y="214"/>
                    </a:lnTo>
                    <a:lnTo>
                      <a:pt x="1219" y="191"/>
                    </a:lnTo>
                    <a:lnTo>
                      <a:pt x="1192" y="167"/>
                    </a:lnTo>
                    <a:lnTo>
                      <a:pt x="1164" y="146"/>
                    </a:lnTo>
                    <a:lnTo>
                      <a:pt x="1136" y="125"/>
                    </a:lnTo>
                    <a:lnTo>
                      <a:pt x="1106" y="107"/>
                    </a:lnTo>
                    <a:lnTo>
                      <a:pt x="1076" y="88"/>
                    </a:lnTo>
                    <a:lnTo>
                      <a:pt x="1045" y="72"/>
                    </a:lnTo>
                    <a:lnTo>
                      <a:pt x="1012" y="58"/>
                    </a:lnTo>
                    <a:lnTo>
                      <a:pt x="979" y="45"/>
                    </a:lnTo>
                    <a:lnTo>
                      <a:pt x="945" y="34"/>
                    </a:lnTo>
                    <a:lnTo>
                      <a:pt x="911" y="24"/>
                    </a:lnTo>
                    <a:lnTo>
                      <a:pt x="876" y="15"/>
                    </a:lnTo>
                    <a:lnTo>
                      <a:pt x="840" y="9"/>
                    </a:lnTo>
                    <a:lnTo>
                      <a:pt x="804" y="4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1" y="1"/>
                    </a:lnTo>
                    <a:lnTo>
                      <a:pt x="655" y="4"/>
                    </a:lnTo>
                    <a:lnTo>
                      <a:pt x="618" y="9"/>
                    </a:lnTo>
                    <a:lnTo>
                      <a:pt x="582" y="15"/>
                    </a:lnTo>
                    <a:lnTo>
                      <a:pt x="548" y="24"/>
                    </a:lnTo>
                    <a:lnTo>
                      <a:pt x="513" y="34"/>
                    </a:lnTo>
                    <a:lnTo>
                      <a:pt x="479" y="45"/>
                    </a:lnTo>
                    <a:lnTo>
                      <a:pt x="445" y="58"/>
                    </a:lnTo>
                    <a:lnTo>
                      <a:pt x="414" y="72"/>
                    </a:lnTo>
                    <a:lnTo>
                      <a:pt x="382" y="88"/>
                    </a:lnTo>
                    <a:lnTo>
                      <a:pt x="351" y="107"/>
                    </a:lnTo>
                    <a:lnTo>
                      <a:pt x="322" y="125"/>
                    </a:lnTo>
                    <a:lnTo>
                      <a:pt x="293" y="146"/>
                    </a:lnTo>
                    <a:lnTo>
                      <a:pt x="266" y="167"/>
                    </a:lnTo>
                    <a:lnTo>
                      <a:pt x="240" y="191"/>
                    </a:lnTo>
                    <a:lnTo>
                      <a:pt x="214" y="214"/>
                    </a:lnTo>
                    <a:lnTo>
                      <a:pt x="190" y="239"/>
                    </a:lnTo>
                    <a:lnTo>
                      <a:pt x="167" y="267"/>
                    </a:lnTo>
                    <a:lnTo>
                      <a:pt x="146" y="294"/>
                    </a:lnTo>
                    <a:lnTo>
                      <a:pt x="125" y="322"/>
                    </a:lnTo>
                    <a:lnTo>
                      <a:pt x="106" y="352"/>
                    </a:lnTo>
                    <a:lnTo>
                      <a:pt x="88" y="382"/>
                    </a:lnTo>
                    <a:lnTo>
                      <a:pt x="73" y="413"/>
                    </a:lnTo>
                    <a:lnTo>
                      <a:pt x="57" y="446"/>
                    </a:lnTo>
                    <a:lnTo>
                      <a:pt x="44" y="479"/>
                    </a:lnTo>
                    <a:lnTo>
                      <a:pt x="33" y="512"/>
                    </a:lnTo>
                    <a:lnTo>
                      <a:pt x="23" y="548"/>
                    </a:lnTo>
                    <a:lnTo>
                      <a:pt x="15" y="582"/>
                    </a:lnTo>
                    <a:lnTo>
                      <a:pt x="9" y="619"/>
                    </a:lnTo>
                    <a:lnTo>
                      <a:pt x="4" y="655"/>
                    </a:lnTo>
                    <a:lnTo>
                      <a:pt x="1" y="692"/>
                    </a:lnTo>
                    <a:lnTo>
                      <a:pt x="0" y="729"/>
                    </a:lnTo>
                    <a:lnTo>
                      <a:pt x="1" y="767"/>
                    </a:lnTo>
                    <a:lnTo>
                      <a:pt x="4" y="804"/>
                    </a:lnTo>
                    <a:lnTo>
                      <a:pt x="9" y="839"/>
                    </a:lnTo>
                    <a:lnTo>
                      <a:pt x="15" y="876"/>
                    </a:lnTo>
                    <a:lnTo>
                      <a:pt x="23" y="911"/>
                    </a:lnTo>
                    <a:lnTo>
                      <a:pt x="33" y="946"/>
                    </a:lnTo>
                    <a:lnTo>
                      <a:pt x="44" y="979"/>
                    </a:lnTo>
                    <a:lnTo>
                      <a:pt x="57" y="1013"/>
                    </a:lnTo>
                    <a:lnTo>
                      <a:pt x="73" y="1045"/>
                    </a:lnTo>
                    <a:lnTo>
                      <a:pt x="88" y="1076"/>
                    </a:lnTo>
                    <a:lnTo>
                      <a:pt x="106" y="1107"/>
                    </a:lnTo>
                    <a:lnTo>
                      <a:pt x="125" y="1136"/>
                    </a:lnTo>
                    <a:lnTo>
                      <a:pt x="146" y="1164"/>
                    </a:lnTo>
                    <a:lnTo>
                      <a:pt x="167" y="1193"/>
                    </a:lnTo>
                    <a:lnTo>
                      <a:pt x="190" y="1219"/>
                    </a:lnTo>
                    <a:lnTo>
                      <a:pt x="214" y="1244"/>
                    </a:lnTo>
                    <a:lnTo>
                      <a:pt x="240" y="1269"/>
                    </a:lnTo>
                    <a:lnTo>
                      <a:pt x="266" y="1291"/>
                    </a:lnTo>
                    <a:lnTo>
                      <a:pt x="293" y="1313"/>
                    </a:lnTo>
                    <a:lnTo>
                      <a:pt x="322" y="1333"/>
                    </a:lnTo>
                    <a:lnTo>
                      <a:pt x="351" y="1352"/>
                    </a:lnTo>
                    <a:lnTo>
                      <a:pt x="382" y="1370"/>
                    </a:lnTo>
                    <a:lnTo>
                      <a:pt x="414" y="1386"/>
                    </a:lnTo>
                    <a:lnTo>
                      <a:pt x="445" y="1400"/>
                    </a:lnTo>
                    <a:lnTo>
                      <a:pt x="479" y="1413"/>
                    </a:lnTo>
                    <a:lnTo>
                      <a:pt x="513" y="1424"/>
                    </a:lnTo>
                    <a:lnTo>
                      <a:pt x="548" y="1435"/>
                    </a:lnTo>
                    <a:lnTo>
                      <a:pt x="582" y="1443"/>
                    </a:lnTo>
                    <a:lnTo>
                      <a:pt x="618" y="1450"/>
                    </a:lnTo>
                    <a:lnTo>
                      <a:pt x="655" y="1454"/>
                    </a:lnTo>
                    <a:lnTo>
                      <a:pt x="691" y="1457"/>
                    </a:lnTo>
                    <a:lnTo>
                      <a:pt x="729" y="1458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2" name="Freeform 1441"/>
              <p:cNvSpPr>
                <a:spLocks/>
              </p:cNvSpPr>
              <p:nvPr/>
            </p:nvSpPr>
            <p:spPr bwMode="auto">
              <a:xfrm>
                <a:off x="4250" y="1451"/>
                <a:ext cx="486" cy="486"/>
              </a:xfrm>
              <a:custGeom>
                <a:avLst/>
                <a:gdLst>
                  <a:gd name="T0" fmla="*/ 804 w 1458"/>
                  <a:gd name="T1" fmla="*/ 1454 h 1458"/>
                  <a:gd name="T2" fmla="*/ 911 w 1458"/>
                  <a:gd name="T3" fmla="*/ 1435 h 1458"/>
                  <a:gd name="T4" fmla="*/ 1012 w 1458"/>
                  <a:gd name="T5" fmla="*/ 1400 h 1458"/>
                  <a:gd name="T6" fmla="*/ 1106 w 1458"/>
                  <a:gd name="T7" fmla="*/ 1352 h 1458"/>
                  <a:gd name="T8" fmla="*/ 1192 w 1458"/>
                  <a:gd name="T9" fmla="*/ 1291 h 1458"/>
                  <a:gd name="T10" fmla="*/ 1268 w 1458"/>
                  <a:gd name="T11" fmla="*/ 1219 h 1458"/>
                  <a:gd name="T12" fmla="*/ 1333 w 1458"/>
                  <a:gd name="T13" fmla="*/ 1136 h 1458"/>
                  <a:gd name="T14" fmla="*/ 1386 w 1458"/>
                  <a:gd name="T15" fmla="*/ 1045 h 1458"/>
                  <a:gd name="T16" fmla="*/ 1425 w 1458"/>
                  <a:gd name="T17" fmla="*/ 946 h 1458"/>
                  <a:gd name="T18" fmla="*/ 1450 w 1458"/>
                  <a:gd name="T19" fmla="*/ 839 h 1458"/>
                  <a:gd name="T20" fmla="*/ 1458 w 1458"/>
                  <a:gd name="T21" fmla="*/ 729 h 1458"/>
                  <a:gd name="T22" fmla="*/ 1450 w 1458"/>
                  <a:gd name="T23" fmla="*/ 619 h 1458"/>
                  <a:gd name="T24" fmla="*/ 1425 w 1458"/>
                  <a:gd name="T25" fmla="*/ 512 h 1458"/>
                  <a:gd name="T26" fmla="*/ 1386 w 1458"/>
                  <a:gd name="T27" fmla="*/ 413 h 1458"/>
                  <a:gd name="T28" fmla="*/ 1333 w 1458"/>
                  <a:gd name="T29" fmla="*/ 322 h 1458"/>
                  <a:gd name="T30" fmla="*/ 1268 w 1458"/>
                  <a:gd name="T31" fmla="*/ 239 h 1458"/>
                  <a:gd name="T32" fmla="*/ 1192 w 1458"/>
                  <a:gd name="T33" fmla="*/ 167 h 1458"/>
                  <a:gd name="T34" fmla="*/ 1106 w 1458"/>
                  <a:gd name="T35" fmla="*/ 107 h 1458"/>
                  <a:gd name="T36" fmla="*/ 1012 w 1458"/>
                  <a:gd name="T37" fmla="*/ 58 h 1458"/>
                  <a:gd name="T38" fmla="*/ 911 w 1458"/>
                  <a:gd name="T39" fmla="*/ 24 h 1458"/>
                  <a:gd name="T40" fmla="*/ 804 w 1458"/>
                  <a:gd name="T41" fmla="*/ 4 h 1458"/>
                  <a:gd name="T42" fmla="*/ 691 w 1458"/>
                  <a:gd name="T43" fmla="*/ 1 h 1458"/>
                  <a:gd name="T44" fmla="*/ 582 w 1458"/>
                  <a:gd name="T45" fmla="*/ 15 h 1458"/>
                  <a:gd name="T46" fmla="*/ 479 w 1458"/>
                  <a:gd name="T47" fmla="*/ 45 h 1458"/>
                  <a:gd name="T48" fmla="*/ 382 w 1458"/>
                  <a:gd name="T49" fmla="*/ 88 h 1458"/>
                  <a:gd name="T50" fmla="*/ 293 w 1458"/>
                  <a:gd name="T51" fmla="*/ 146 h 1458"/>
                  <a:gd name="T52" fmla="*/ 214 w 1458"/>
                  <a:gd name="T53" fmla="*/ 214 h 1458"/>
                  <a:gd name="T54" fmla="*/ 146 w 1458"/>
                  <a:gd name="T55" fmla="*/ 294 h 1458"/>
                  <a:gd name="T56" fmla="*/ 88 w 1458"/>
                  <a:gd name="T57" fmla="*/ 382 h 1458"/>
                  <a:gd name="T58" fmla="*/ 44 w 1458"/>
                  <a:gd name="T59" fmla="*/ 479 h 1458"/>
                  <a:gd name="T60" fmla="*/ 15 w 1458"/>
                  <a:gd name="T61" fmla="*/ 582 h 1458"/>
                  <a:gd name="T62" fmla="*/ 1 w 1458"/>
                  <a:gd name="T63" fmla="*/ 692 h 1458"/>
                  <a:gd name="T64" fmla="*/ 4 w 1458"/>
                  <a:gd name="T65" fmla="*/ 804 h 1458"/>
                  <a:gd name="T66" fmla="*/ 23 w 1458"/>
                  <a:gd name="T67" fmla="*/ 911 h 1458"/>
                  <a:gd name="T68" fmla="*/ 57 w 1458"/>
                  <a:gd name="T69" fmla="*/ 1013 h 1458"/>
                  <a:gd name="T70" fmla="*/ 106 w 1458"/>
                  <a:gd name="T71" fmla="*/ 1107 h 1458"/>
                  <a:gd name="T72" fmla="*/ 167 w 1458"/>
                  <a:gd name="T73" fmla="*/ 1193 h 1458"/>
                  <a:gd name="T74" fmla="*/ 240 w 1458"/>
                  <a:gd name="T75" fmla="*/ 1269 h 1458"/>
                  <a:gd name="T76" fmla="*/ 322 w 1458"/>
                  <a:gd name="T77" fmla="*/ 1333 h 1458"/>
                  <a:gd name="T78" fmla="*/ 414 w 1458"/>
                  <a:gd name="T79" fmla="*/ 1386 h 1458"/>
                  <a:gd name="T80" fmla="*/ 513 w 1458"/>
                  <a:gd name="T81" fmla="*/ 1424 h 1458"/>
                  <a:gd name="T82" fmla="*/ 618 w 1458"/>
                  <a:gd name="T83" fmla="*/ 1450 h 1458"/>
                  <a:gd name="T84" fmla="*/ 729 w 1458"/>
                  <a:gd name="T85" fmla="*/ 1458 h 14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8"/>
                  <a:gd name="T131" fmla="*/ 1458 w 1458"/>
                  <a:gd name="T132" fmla="*/ 1458 h 14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8">
                    <a:moveTo>
                      <a:pt x="729" y="1458"/>
                    </a:moveTo>
                    <a:lnTo>
                      <a:pt x="766" y="1457"/>
                    </a:lnTo>
                    <a:lnTo>
                      <a:pt x="804" y="1454"/>
                    </a:lnTo>
                    <a:lnTo>
                      <a:pt x="840" y="1450"/>
                    </a:lnTo>
                    <a:lnTo>
                      <a:pt x="876" y="1443"/>
                    </a:lnTo>
                    <a:lnTo>
                      <a:pt x="911" y="1435"/>
                    </a:lnTo>
                    <a:lnTo>
                      <a:pt x="945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5" y="1386"/>
                    </a:lnTo>
                    <a:lnTo>
                      <a:pt x="1076" y="1370"/>
                    </a:lnTo>
                    <a:lnTo>
                      <a:pt x="1106" y="1352"/>
                    </a:lnTo>
                    <a:lnTo>
                      <a:pt x="1136" y="1333"/>
                    </a:lnTo>
                    <a:lnTo>
                      <a:pt x="1164" y="1313"/>
                    </a:lnTo>
                    <a:lnTo>
                      <a:pt x="1192" y="1291"/>
                    </a:lnTo>
                    <a:lnTo>
                      <a:pt x="1219" y="1269"/>
                    </a:lnTo>
                    <a:lnTo>
                      <a:pt x="1244" y="1244"/>
                    </a:lnTo>
                    <a:lnTo>
                      <a:pt x="1268" y="1219"/>
                    </a:lnTo>
                    <a:lnTo>
                      <a:pt x="1291" y="1193"/>
                    </a:lnTo>
                    <a:lnTo>
                      <a:pt x="1313" y="1164"/>
                    </a:lnTo>
                    <a:lnTo>
                      <a:pt x="1333" y="1136"/>
                    </a:lnTo>
                    <a:lnTo>
                      <a:pt x="1352" y="1107"/>
                    </a:lnTo>
                    <a:lnTo>
                      <a:pt x="1370" y="1076"/>
                    </a:lnTo>
                    <a:lnTo>
                      <a:pt x="1386" y="1045"/>
                    </a:lnTo>
                    <a:lnTo>
                      <a:pt x="1400" y="1013"/>
                    </a:lnTo>
                    <a:lnTo>
                      <a:pt x="1413" y="979"/>
                    </a:lnTo>
                    <a:lnTo>
                      <a:pt x="1425" y="946"/>
                    </a:lnTo>
                    <a:lnTo>
                      <a:pt x="1434" y="911"/>
                    </a:lnTo>
                    <a:lnTo>
                      <a:pt x="1443" y="876"/>
                    </a:lnTo>
                    <a:lnTo>
                      <a:pt x="1450" y="839"/>
                    </a:lnTo>
                    <a:lnTo>
                      <a:pt x="1454" y="804"/>
                    </a:lnTo>
                    <a:lnTo>
                      <a:pt x="1457" y="767"/>
                    </a:lnTo>
                    <a:lnTo>
                      <a:pt x="1458" y="729"/>
                    </a:lnTo>
                    <a:lnTo>
                      <a:pt x="1457" y="692"/>
                    </a:lnTo>
                    <a:lnTo>
                      <a:pt x="1454" y="655"/>
                    </a:lnTo>
                    <a:lnTo>
                      <a:pt x="1450" y="619"/>
                    </a:lnTo>
                    <a:lnTo>
                      <a:pt x="1443" y="582"/>
                    </a:lnTo>
                    <a:lnTo>
                      <a:pt x="1434" y="548"/>
                    </a:lnTo>
                    <a:lnTo>
                      <a:pt x="1425" y="512"/>
                    </a:lnTo>
                    <a:lnTo>
                      <a:pt x="1413" y="479"/>
                    </a:lnTo>
                    <a:lnTo>
                      <a:pt x="1400" y="446"/>
                    </a:lnTo>
                    <a:lnTo>
                      <a:pt x="1386" y="413"/>
                    </a:lnTo>
                    <a:lnTo>
                      <a:pt x="1370" y="382"/>
                    </a:lnTo>
                    <a:lnTo>
                      <a:pt x="1352" y="352"/>
                    </a:lnTo>
                    <a:lnTo>
                      <a:pt x="1333" y="322"/>
                    </a:lnTo>
                    <a:lnTo>
                      <a:pt x="1313" y="294"/>
                    </a:lnTo>
                    <a:lnTo>
                      <a:pt x="1291" y="267"/>
                    </a:lnTo>
                    <a:lnTo>
                      <a:pt x="1268" y="239"/>
                    </a:lnTo>
                    <a:lnTo>
                      <a:pt x="1244" y="214"/>
                    </a:lnTo>
                    <a:lnTo>
                      <a:pt x="1219" y="191"/>
                    </a:lnTo>
                    <a:lnTo>
                      <a:pt x="1192" y="167"/>
                    </a:lnTo>
                    <a:lnTo>
                      <a:pt x="1164" y="146"/>
                    </a:lnTo>
                    <a:lnTo>
                      <a:pt x="1136" y="125"/>
                    </a:lnTo>
                    <a:lnTo>
                      <a:pt x="1106" y="107"/>
                    </a:lnTo>
                    <a:lnTo>
                      <a:pt x="1076" y="88"/>
                    </a:lnTo>
                    <a:lnTo>
                      <a:pt x="1045" y="72"/>
                    </a:lnTo>
                    <a:lnTo>
                      <a:pt x="1012" y="58"/>
                    </a:lnTo>
                    <a:lnTo>
                      <a:pt x="979" y="45"/>
                    </a:lnTo>
                    <a:lnTo>
                      <a:pt x="945" y="34"/>
                    </a:lnTo>
                    <a:lnTo>
                      <a:pt x="911" y="24"/>
                    </a:lnTo>
                    <a:lnTo>
                      <a:pt x="876" y="15"/>
                    </a:lnTo>
                    <a:lnTo>
                      <a:pt x="840" y="9"/>
                    </a:lnTo>
                    <a:lnTo>
                      <a:pt x="804" y="4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1" y="1"/>
                    </a:lnTo>
                    <a:lnTo>
                      <a:pt x="655" y="4"/>
                    </a:lnTo>
                    <a:lnTo>
                      <a:pt x="618" y="9"/>
                    </a:lnTo>
                    <a:lnTo>
                      <a:pt x="582" y="15"/>
                    </a:lnTo>
                    <a:lnTo>
                      <a:pt x="548" y="24"/>
                    </a:lnTo>
                    <a:lnTo>
                      <a:pt x="513" y="34"/>
                    </a:lnTo>
                    <a:lnTo>
                      <a:pt x="479" y="45"/>
                    </a:lnTo>
                    <a:lnTo>
                      <a:pt x="445" y="58"/>
                    </a:lnTo>
                    <a:lnTo>
                      <a:pt x="414" y="72"/>
                    </a:lnTo>
                    <a:lnTo>
                      <a:pt x="382" y="88"/>
                    </a:lnTo>
                    <a:lnTo>
                      <a:pt x="351" y="107"/>
                    </a:lnTo>
                    <a:lnTo>
                      <a:pt x="322" y="125"/>
                    </a:lnTo>
                    <a:lnTo>
                      <a:pt x="293" y="146"/>
                    </a:lnTo>
                    <a:lnTo>
                      <a:pt x="266" y="167"/>
                    </a:lnTo>
                    <a:lnTo>
                      <a:pt x="240" y="191"/>
                    </a:lnTo>
                    <a:lnTo>
                      <a:pt x="214" y="214"/>
                    </a:lnTo>
                    <a:lnTo>
                      <a:pt x="190" y="239"/>
                    </a:lnTo>
                    <a:lnTo>
                      <a:pt x="167" y="267"/>
                    </a:lnTo>
                    <a:lnTo>
                      <a:pt x="146" y="294"/>
                    </a:lnTo>
                    <a:lnTo>
                      <a:pt x="125" y="322"/>
                    </a:lnTo>
                    <a:lnTo>
                      <a:pt x="106" y="352"/>
                    </a:lnTo>
                    <a:lnTo>
                      <a:pt x="88" y="382"/>
                    </a:lnTo>
                    <a:lnTo>
                      <a:pt x="73" y="413"/>
                    </a:lnTo>
                    <a:lnTo>
                      <a:pt x="57" y="446"/>
                    </a:lnTo>
                    <a:lnTo>
                      <a:pt x="44" y="479"/>
                    </a:lnTo>
                    <a:lnTo>
                      <a:pt x="33" y="512"/>
                    </a:lnTo>
                    <a:lnTo>
                      <a:pt x="23" y="548"/>
                    </a:lnTo>
                    <a:lnTo>
                      <a:pt x="15" y="582"/>
                    </a:lnTo>
                    <a:lnTo>
                      <a:pt x="9" y="619"/>
                    </a:lnTo>
                    <a:lnTo>
                      <a:pt x="4" y="655"/>
                    </a:lnTo>
                    <a:lnTo>
                      <a:pt x="1" y="692"/>
                    </a:lnTo>
                    <a:lnTo>
                      <a:pt x="0" y="729"/>
                    </a:lnTo>
                    <a:lnTo>
                      <a:pt x="1" y="767"/>
                    </a:lnTo>
                    <a:lnTo>
                      <a:pt x="4" y="804"/>
                    </a:lnTo>
                    <a:lnTo>
                      <a:pt x="9" y="839"/>
                    </a:lnTo>
                    <a:lnTo>
                      <a:pt x="15" y="876"/>
                    </a:lnTo>
                    <a:lnTo>
                      <a:pt x="23" y="911"/>
                    </a:lnTo>
                    <a:lnTo>
                      <a:pt x="33" y="946"/>
                    </a:lnTo>
                    <a:lnTo>
                      <a:pt x="44" y="979"/>
                    </a:lnTo>
                    <a:lnTo>
                      <a:pt x="57" y="1013"/>
                    </a:lnTo>
                    <a:lnTo>
                      <a:pt x="73" y="1045"/>
                    </a:lnTo>
                    <a:lnTo>
                      <a:pt x="88" y="1076"/>
                    </a:lnTo>
                    <a:lnTo>
                      <a:pt x="106" y="1107"/>
                    </a:lnTo>
                    <a:lnTo>
                      <a:pt x="125" y="1136"/>
                    </a:lnTo>
                    <a:lnTo>
                      <a:pt x="146" y="1164"/>
                    </a:lnTo>
                    <a:lnTo>
                      <a:pt x="167" y="1193"/>
                    </a:lnTo>
                    <a:lnTo>
                      <a:pt x="190" y="1219"/>
                    </a:lnTo>
                    <a:lnTo>
                      <a:pt x="214" y="1244"/>
                    </a:lnTo>
                    <a:lnTo>
                      <a:pt x="240" y="1269"/>
                    </a:lnTo>
                    <a:lnTo>
                      <a:pt x="266" y="1291"/>
                    </a:lnTo>
                    <a:lnTo>
                      <a:pt x="293" y="1313"/>
                    </a:lnTo>
                    <a:lnTo>
                      <a:pt x="322" y="1333"/>
                    </a:lnTo>
                    <a:lnTo>
                      <a:pt x="351" y="1352"/>
                    </a:lnTo>
                    <a:lnTo>
                      <a:pt x="382" y="1370"/>
                    </a:lnTo>
                    <a:lnTo>
                      <a:pt x="414" y="1386"/>
                    </a:lnTo>
                    <a:lnTo>
                      <a:pt x="445" y="1400"/>
                    </a:lnTo>
                    <a:lnTo>
                      <a:pt x="479" y="1413"/>
                    </a:lnTo>
                    <a:lnTo>
                      <a:pt x="513" y="1424"/>
                    </a:lnTo>
                    <a:lnTo>
                      <a:pt x="548" y="1435"/>
                    </a:lnTo>
                    <a:lnTo>
                      <a:pt x="582" y="1443"/>
                    </a:lnTo>
                    <a:lnTo>
                      <a:pt x="618" y="1450"/>
                    </a:lnTo>
                    <a:lnTo>
                      <a:pt x="655" y="1454"/>
                    </a:lnTo>
                    <a:lnTo>
                      <a:pt x="691" y="1457"/>
                    </a:lnTo>
                    <a:lnTo>
                      <a:pt x="729" y="1458"/>
                    </a:lnTo>
                    <a:close/>
                  </a:path>
                </a:pathLst>
              </a:custGeom>
              <a:noFill/>
              <a:ln w="11113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3" name="Freeform 1442"/>
              <p:cNvSpPr>
                <a:spLocks/>
              </p:cNvSpPr>
              <p:nvPr/>
            </p:nvSpPr>
            <p:spPr bwMode="auto">
              <a:xfrm>
                <a:off x="4336" y="1489"/>
                <a:ext cx="366" cy="366"/>
              </a:xfrm>
              <a:custGeom>
                <a:avLst/>
                <a:gdLst>
                  <a:gd name="T0" fmla="*/ 605 w 1098"/>
                  <a:gd name="T1" fmla="*/ 1096 h 1099"/>
                  <a:gd name="T2" fmla="*/ 686 w 1098"/>
                  <a:gd name="T3" fmla="*/ 1081 h 1099"/>
                  <a:gd name="T4" fmla="*/ 762 w 1098"/>
                  <a:gd name="T5" fmla="*/ 1055 h 1099"/>
                  <a:gd name="T6" fmla="*/ 833 w 1098"/>
                  <a:gd name="T7" fmla="*/ 1019 h 1099"/>
                  <a:gd name="T8" fmla="*/ 898 w 1098"/>
                  <a:gd name="T9" fmla="*/ 972 h 1099"/>
                  <a:gd name="T10" fmla="*/ 956 w 1098"/>
                  <a:gd name="T11" fmla="*/ 918 h 1099"/>
                  <a:gd name="T12" fmla="*/ 1004 w 1098"/>
                  <a:gd name="T13" fmla="*/ 856 h 1099"/>
                  <a:gd name="T14" fmla="*/ 1044 w 1098"/>
                  <a:gd name="T15" fmla="*/ 787 h 1099"/>
                  <a:gd name="T16" fmla="*/ 1074 w 1098"/>
                  <a:gd name="T17" fmla="*/ 712 h 1099"/>
                  <a:gd name="T18" fmla="*/ 1092 w 1098"/>
                  <a:gd name="T19" fmla="*/ 632 h 1099"/>
                  <a:gd name="T20" fmla="*/ 1098 w 1098"/>
                  <a:gd name="T21" fmla="*/ 549 h 1099"/>
                  <a:gd name="T22" fmla="*/ 1092 w 1098"/>
                  <a:gd name="T23" fmla="*/ 465 h 1099"/>
                  <a:gd name="T24" fmla="*/ 1074 w 1098"/>
                  <a:gd name="T25" fmla="*/ 386 h 1099"/>
                  <a:gd name="T26" fmla="*/ 1044 w 1098"/>
                  <a:gd name="T27" fmla="*/ 311 h 1099"/>
                  <a:gd name="T28" fmla="*/ 1004 w 1098"/>
                  <a:gd name="T29" fmla="*/ 243 h 1099"/>
                  <a:gd name="T30" fmla="*/ 956 w 1098"/>
                  <a:gd name="T31" fmla="*/ 180 h 1099"/>
                  <a:gd name="T32" fmla="*/ 898 w 1098"/>
                  <a:gd name="T33" fmla="*/ 125 h 1099"/>
                  <a:gd name="T34" fmla="*/ 833 w 1098"/>
                  <a:gd name="T35" fmla="*/ 80 h 1099"/>
                  <a:gd name="T36" fmla="*/ 762 w 1098"/>
                  <a:gd name="T37" fmla="*/ 43 h 1099"/>
                  <a:gd name="T38" fmla="*/ 686 w 1098"/>
                  <a:gd name="T39" fmla="*/ 17 h 1099"/>
                  <a:gd name="T40" fmla="*/ 605 w 1098"/>
                  <a:gd name="T41" fmla="*/ 3 h 1099"/>
                  <a:gd name="T42" fmla="*/ 520 w 1098"/>
                  <a:gd name="T43" fmla="*/ 1 h 1099"/>
                  <a:gd name="T44" fmla="*/ 438 w 1098"/>
                  <a:gd name="T45" fmla="*/ 11 h 1099"/>
                  <a:gd name="T46" fmla="*/ 360 w 1098"/>
                  <a:gd name="T47" fmla="*/ 33 h 1099"/>
                  <a:gd name="T48" fmla="*/ 287 w 1098"/>
                  <a:gd name="T49" fmla="*/ 66 h 1099"/>
                  <a:gd name="T50" fmla="*/ 221 w 1098"/>
                  <a:gd name="T51" fmla="*/ 109 h 1099"/>
                  <a:gd name="T52" fmla="*/ 161 w 1098"/>
                  <a:gd name="T53" fmla="*/ 161 h 1099"/>
                  <a:gd name="T54" fmla="*/ 109 w 1098"/>
                  <a:gd name="T55" fmla="*/ 220 h 1099"/>
                  <a:gd name="T56" fmla="*/ 66 w 1098"/>
                  <a:gd name="T57" fmla="*/ 288 h 1099"/>
                  <a:gd name="T58" fmla="*/ 33 w 1098"/>
                  <a:gd name="T59" fmla="*/ 361 h 1099"/>
                  <a:gd name="T60" fmla="*/ 11 w 1098"/>
                  <a:gd name="T61" fmla="*/ 439 h 1099"/>
                  <a:gd name="T62" fmla="*/ 0 w 1098"/>
                  <a:gd name="T63" fmla="*/ 521 h 1099"/>
                  <a:gd name="T64" fmla="*/ 2 w 1098"/>
                  <a:gd name="T65" fmla="*/ 605 h 1099"/>
                  <a:gd name="T66" fmla="*/ 17 w 1098"/>
                  <a:gd name="T67" fmla="*/ 686 h 1099"/>
                  <a:gd name="T68" fmla="*/ 42 w 1098"/>
                  <a:gd name="T69" fmla="*/ 763 h 1099"/>
                  <a:gd name="T70" fmla="*/ 79 w 1098"/>
                  <a:gd name="T71" fmla="*/ 834 h 1099"/>
                  <a:gd name="T72" fmla="*/ 125 w 1098"/>
                  <a:gd name="T73" fmla="*/ 899 h 1099"/>
                  <a:gd name="T74" fmla="*/ 180 w 1098"/>
                  <a:gd name="T75" fmla="*/ 955 h 1099"/>
                  <a:gd name="T76" fmla="*/ 242 w 1098"/>
                  <a:gd name="T77" fmla="*/ 1005 h 1099"/>
                  <a:gd name="T78" fmla="*/ 311 w 1098"/>
                  <a:gd name="T79" fmla="*/ 1044 h 1099"/>
                  <a:gd name="T80" fmla="*/ 386 w 1098"/>
                  <a:gd name="T81" fmla="*/ 1074 h 1099"/>
                  <a:gd name="T82" fmla="*/ 466 w 1098"/>
                  <a:gd name="T83" fmla="*/ 1092 h 1099"/>
                  <a:gd name="T84" fmla="*/ 549 w 1098"/>
                  <a:gd name="T85" fmla="*/ 1099 h 10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98"/>
                  <a:gd name="T130" fmla="*/ 0 h 1099"/>
                  <a:gd name="T131" fmla="*/ 1098 w 1098"/>
                  <a:gd name="T132" fmla="*/ 1099 h 10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98" h="1099">
                    <a:moveTo>
                      <a:pt x="549" y="1099"/>
                    </a:moveTo>
                    <a:lnTo>
                      <a:pt x="577" y="1098"/>
                    </a:lnTo>
                    <a:lnTo>
                      <a:pt x="605" y="1096"/>
                    </a:lnTo>
                    <a:lnTo>
                      <a:pt x="633" y="1092"/>
                    </a:lnTo>
                    <a:lnTo>
                      <a:pt x="659" y="1088"/>
                    </a:lnTo>
                    <a:lnTo>
                      <a:pt x="686" y="1081"/>
                    </a:lnTo>
                    <a:lnTo>
                      <a:pt x="712" y="1074"/>
                    </a:lnTo>
                    <a:lnTo>
                      <a:pt x="738" y="1066"/>
                    </a:lnTo>
                    <a:lnTo>
                      <a:pt x="762" y="1055"/>
                    </a:lnTo>
                    <a:lnTo>
                      <a:pt x="787" y="1044"/>
                    </a:lnTo>
                    <a:lnTo>
                      <a:pt x="811" y="1032"/>
                    </a:lnTo>
                    <a:lnTo>
                      <a:pt x="833" y="1019"/>
                    </a:lnTo>
                    <a:lnTo>
                      <a:pt x="855" y="1005"/>
                    </a:lnTo>
                    <a:lnTo>
                      <a:pt x="878" y="990"/>
                    </a:lnTo>
                    <a:lnTo>
                      <a:pt x="898" y="972"/>
                    </a:lnTo>
                    <a:lnTo>
                      <a:pt x="918" y="955"/>
                    </a:lnTo>
                    <a:lnTo>
                      <a:pt x="937" y="937"/>
                    </a:lnTo>
                    <a:lnTo>
                      <a:pt x="956" y="918"/>
                    </a:lnTo>
                    <a:lnTo>
                      <a:pt x="973" y="899"/>
                    </a:lnTo>
                    <a:lnTo>
                      <a:pt x="989" y="877"/>
                    </a:lnTo>
                    <a:lnTo>
                      <a:pt x="1004" y="856"/>
                    </a:lnTo>
                    <a:lnTo>
                      <a:pt x="1018" y="834"/>
                    </a:lnTo>
                    <a:lnTo>
                      <a:pt x="1032" y="810"/>
                    </a:lnTo>
                    <a:lnTo>
                      <a:pt x="1044" y="787"/>
                    </a:lnTo>
                    <a:lnTo>
                      <a:pt x="1055" y="763"/>
                    </a:lnTo>
                    <a:lnTo>
                      <a:pt x="1065" y="738"/>
                    </a:lnTo>
                    <a:lnTo>
                      <a:pt x="1074" y="712"/>
                    </a:lnTo>
                    <a:lnTo>
                      <a:pt x="1081" y="686"/>
                    </a:lnTo>
                    <a:lnTo>
                      <a:pt x="1087" y="660"/>
                    </a:lnTo>
                    <a:lnTo>
                      <a:pt x="1092" y="632"/>
                    </a:lnTo>
                    <a:lnTo>
                      <a:pt x="1095" y="605"/>
                    </a:lnTo>
                    <a:lnTo>
                      <a:pt x="1097" y="578"/>
                    </a:lnTo>
                    <a:lnTo>
                      <a:pt x="1098" y="549"/>
                    </a:lnTo>
                    <a:lnTo>
                      <a:pt x="1097" y="521"/>
                    </a:lnTo>
                    <a:lnTo>
                      <a:pt x="1095" y="493"/>
                    </a:lnTo>
                    <a:lnTo>
                      <a:pt x="1092" y="465"/>
                    </a:lnTo>
                    <a:lnTo>
                      <a:pt x="1087" y="439"/>
                    </a:lnTo>
                    <a:lnTo>
                      <a:pt x="1081" y="412"/>
                    </a:lnTo>
                    <a:lnTo>
                      <a:pt x="1074" y="386"/>
                    </a:lnTo>
                    <a:lnTo>
                      <a:pt x="1065" y="361"/>
                    </a:lnTo>
                    <a:lnTo>
                      <a:pt x="1055" y="336"/>
                    </a:lnTo>
                    <a:lnTo>
                      <a:pt x="1044" y="311"/>
                    </a:lnTo>
                    <a:lnTo>
                      <a:pt x="1032" y="288"/>
                    </a:lnTo>
                    <a:lnTo>
                      <a:pt x="1018" y="265"/>
                    </a:lnTo>
                    <a:lnTo>
                      <a:pt x="1004" y="243"/>
                    </a:lnTo>
                    <a:lnTo>
                      <a:pt x="989" y="220"/>
                    </a:lnTo>
                    <a:lnTo>
                      <a:pt x="973" y="200"/>
                    </a:lnTo>
                    <a:lnTo>
                      <a:pt x="956" y="180"/>
                    </a:lnTo>
                    <a:lnTo>
                      <a:pt x="937" y="161"/>
                    </a:lnTo>
                    <a:lnTo>
                      <a:pt x="918" y="142"/>
                    </a:lnTo>
                    <a:lnTo>
                      <a:pt x="898" y="125"/>
                    </a:lnTo>
                    <a:lnTo>
                      <a:pt x="878" y="109"/>
                    </a:lnTo>
                    <a:lnTo>
                      <a:pt x="855" y="94"/>
                    </a:lnTo>
                    <a:lnTo>
                      <a:pt x="833" y="80"/>
                    </a:lnTo>
                    <a:lnTo>
                      <a:pt x="811" y="66"/>
                    </a:lnTo>
                    <a:lnTo>
                      <a:pt x="787" y="54"/>
                    </a:lnTo>
                    <a:lnTo>
                      <a:pt x="762" y="43"/>
                    </a:lnTo>
                    <a:lnTo>
                      <a:pt x="738" y="33"/>
                    </a:lnTo>
                    <a:lnTo>
                      <a:pt x="712" y="25"/>
                    </a:lnTo>
                    <a:lnTo>
                      <a:pt x="686" y="17"/>
                    </a:lnTo>
                    <a:lnTo>
                      <a:pt x="659" y="11"/>
                    </a:lnTo>
                    <a:lnTo>
                      <a:pt x="633" y="6"/>
                    </a:lnTo>
                    <a:lnTo>
                      <a:pt x="605" y="3"/>
                    </a:lnTo>
                    <a:lnTo>
                      <a:pt x="577" y="1"/>
                    </a:lnTo>
                    <a:lnTo>
                      <a:pt x="549" y="0"/>
                    </a:lnTo>
                    <a:lnTo>
                      <a:pt x="520" y="1"/>
                    </a:lnTo>
                    <a:lnTo>
                      <a:pt x="493" y="3"/>
                    </a:lnTo>
                    <a:lnTo>
                      <a:pt x="466" y="6"/>
                    </a:lnTo>
                    <a:lnTo>
                      <a:pt x="438" y="11"/>
                    </a:lnTo>
                    <a:lnTo>
                      <a:pt x="412" y="17"/>
                    </a:lnTo>
                    <a:lnTo>
                      <a:pt x="386" y="25"/>
                    </a:lnTo>
                    <a:lnTo>
                      <a:pt x="360" y="33"/>
                    </a:lnTo>
                    <a:lnTo>
                      <a:pt x="335" y="43"/>
                    </a:lnTo>
                    <a:lnTo>
                      <a:pt x="311" y="54"/>
                    </a:lnTo>
                    <a:lnTo>
                      <a:pt x="287" y="66"/>
                    </a:lnTo>
                    <a:lnTo>
                      <a:pt x="264" y="80"/>
                    </a:lnTo>
                    <a:lnTo>
                      <a:pt x="242" y="94"/>
                    </a:lnTo>
                    <a:lnTo>
                      <a:pt x="221" y="109"/>
                    </a:lnTo>
                    <a:lnTo>
                      <a:pt x="199" y="125"/>
                    </a:lnTo>
                    <a:lnTo>
                      <a:pt x="180" y="142"/>
                    </a:lnTo>
                    <a:lnTo>
                      <a:pt x="161" y="161"/>
                    </a:lnTo>
                    <a:lnTo>
                      <a:pt x="143" y="180"/>
                    </a:lnTo>
                    <a:lnTo>
                      <a:pt x="125" y="200"/>
                    </a:lnTo>
                    <a:lnTo>
                      <a:pt x="109" y="220"/>
                    </a:lnTo>
                    <a:lnTo>
                      <a:pt x="93" y="243"/>
                    </a:lnTo>
                    <a:lnTo>
                      <a:pt x="79" y="265"/>
                    </a:lnTo>
                    <a:lnTo>
                      <a:pt x="66" y="288"/>
                    </a:lnTo>
                    <a:lnTo>
                      <a:pt x="54" y="311"/>
                    </a:lnTo>
                    <a:lnTo>
                      <a:pt x="42" y="336"/>
                    </a:lnTo>
                    <a:lnTo>
                      <a:pt x="33" y="361"/>
                    </a:lnTo>
                    <a:lnTo>
                      <a:pt x="24" y="386"/>
                    </a:lnTo>
                    <a:lnTo>
                      <a:pt x="17" y="412"/>
                    </a:lnTo>
                    <a:lnTo>
                      <a:pt x="11" y="439"/>
                    </a:lnTo>
                    <a:lnTo>
                      <a:pt x="6" y="465"/>
                    </a:lnTo>
                    <a:lnTo>
                      <a:pt x="2" y="493"/>
                    </a:lnTo>
                    <a:lnTo>
                      <a:pt x="0" y="521"/>
                    </a:lnTo>
                    <a:lnTo>
                      <a:pt x="0" y="549"/>
                    </a:lnTo>
                    <a:lnTo>
                      <a:pt x="0" y="578"/>
                    </a:lnTo>
                    <a:lnTo>
                      <a:pt x="2" y="605"/>
                    </a:lnTo>
                    <a:lnTo>
                      <a:pt x="6" y="632"/>
                    </a:lnTo>
                    <a:lnTo>
                      <a:pt x="11" y="660"/>
                    </a:lnTo>
                    <a:lnTo>
                      <a:pt x="17" y="686"/>
                    </a:lnTo>
                    <a:lnTo>
                      <a:pt x="24" y="712"/>
                    </a:lnTo>
                    <a:lnTo>
                      <a:pt x="33" y="738"/>
                    </a:lnTo>
                    <a:lnTo>
                      <a:pt x="42" y="763"/>
                    </a:lnTo>
                    <a:lnTo>
                      <a:pt x="54" y="787"/>
                    </a:lnTo>
                    <a:lnTo>
                      <a:pt x="66" y="810"/>
                    </a:lnTo>
                    <a:lnTo>
                      <a:pt x="79" y="834"/>
                    </a:lnTo>
                    <a:lnTo>
                      <a:pt x="93" y="856"/>
                    </a:lnTo>
                    <a:lnTo>
                      <a:pt x="109" y="877"/>
                    </a:lnTo>
                    <a:lnTo>
                      <a:pt x="125" y="899"/>
                    </a:lnTo>
                    <a:lnTo>
                      <a:pt x="143" y="918"/>
                    </a:lnTo>
                    <a:lnTo>
                      <a:pt x="161" y="937"/>
                    </a:lnTo>
                    <a:lnTo>
                      <a:pt x="180" y="955"/>
                    </a:lnTo>
                    <a:lnTo>
                      <a:pt x="199" y="972"/>
                    </a:lnTo>
                    <a:lnTo>
                      <a:pt x="221" y="990"/>
                    </a:lnTo>
                    <a:lnTo>
                      <a:pt x="242" y="1005"/>
                    </a:lnTo>
                    <a:lnTo>
                      <a:pt x="264" y="1019"/>
                    </a:lnTo>
                    <a:lnTo>
                      <a:pt x="287" y="1032"/>
                    </a:lnTo>
                    <a:lnTo>
                      <a:pt x="311" y="1044"/>
                    </a:lnTo>
                    <a:lnTo>
                      <a:pt x="335" y="1055"/>
                    </a:lnTo>
                    <a:lnTo>
                      <a:pt x="360" y="1066"/>
                    </a:lnTo>
                    <a:lnTo>
                      <a:pt x="386" y="1074"/>
                    </a:lnTo>
                    <a:lnTo>
                      <a:pt x="412" y="1081"/>
                    </a:lnTo>
                    <a:lnTo>
                      <a:pt x="438" y="1088"/>
                    </a:lnTo>
                    <a:lnTo>
                      <a:pt x="466" y="1092"/>
                    </a:lnTo>
                    <a:lnTo>
                      <a:pt x="493" y="1096"/>
                    </a:lnTo>
                    <a:lnTo>
                      <a:pt x="520" y="1098"/>
                    </a:lnTo>
                    <a:lnTo>
                      <a:pt x="549" y="1099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4" name="Freeform 1443"/>
              <p:cNvSpPr>
                <a:spLocks/>
              </p:cNvSpPr>
              <p:nvPr/>
            </p:nvSpPr>
            <p:spPr bwMode="auto">
              <a:xfrm>
                <a:off x="4647" y="1475"/>
                <a:ext cx="94" cy="94"/>
              </a:xfrm>
              <a:custGeom>
                <a:avLst/>
                <a:gdLst>
                  <a:gd name="T0" fmla="*/ 161 w 284"/>
                  <a:gd name="T1" fmla="*/ 283 h 283"/>
                  <a:gd name="T2" fmla="*/ 144 w 284"/>
                  <a:gd name="T3" fmla="*/ 255 h 283"/>
                  <a:gd name="T4" fmla="*/ 127 w 284"/>
                  <a:gd name="T5" fmla="*/ 229 h 283"/>
                  <a:gd name="T6" fmla="*/ 109 w 284"/>
                  <a:gd name="T7" fmla="*/ 204 h 283"/>
                  <a:gd name="T8" fmla="*/ 90 w 284"/>
                  <a:gd name="T9" fmla="*/ 179 h 283"/>
                  <a:gd name="T10" fmla="*/ 69 w 284"/>
                  <a:gd name="T11" fmla="*/ 157 h 283"/>
                  <a:gd name="T12" fmla="*/ 48 w 284"/>
                  <a:gd name="T13" fmla="*/ 135 h 283"/>
                  <a:gd name="T14" fmla="*/ 25 w 284"/>
                  <a:gd name="T15" fmla="*/ 115 h 283"/>
                  <a:gd name="T16" fmla="*/ 0 w 284"/>
                  <a:gd name="T17" fmla="*/ 94 h 283"/>
                  <a:gd name="T18" fmla="*/ 103 w 284"/>
                  <a:gd name="T19" fmla="*/ 0 h 283"/>
                  <a:gd name="T20" fmla="*/ 111 w 284"/>
                  <a:gd name="T21" fmla="*/ 23 h 283"/>
                  <a:gd name="T22" fmla="*/ 119 w 284"/>
                  <a:gd name="T23" fmla="*/ 44 h 283"/>
                  <a:gd name="T24" fmla="*/ 122 w 284"/>
                  <a:gd name="T25" fmla="*/ 53 h 283"/>
                  <a:gd name="T26" fmla="*/ 126 w 284"/>
                  <a:gd name="T27" fmla="*/ 60 h 283"/>
                  <a:gd name="T28" fmla="*/ 131 w 284"/>
                  <a:gd name="T29" fmla="*/ 66 h 283"/>
                  <a:gd name="T30" fmla="*/ 135 w 284"/>
                  <a:gd name="T31" fmla="*/ 70 h 283"/>
                  <a:gd name="T32" fmla="*/ 147 w 284"/>
                  <a:gd name="T33" fmla="*/ 75 h 283"/>
                  <a:gd name="T34" fmla="*/ 162 w 284"/>
                  <a:gd name="T35" fmla="*/ 81 h 283"/>
                  <a:gd name="T36" fmla="*/ 171 w 284"/>
                  <a:gd name="T37" fmla="*/ 83 h 283"/>
                  <a:gd name="T38" fmla="*/ 179 w 284"/>
                  <a:gd name="T39" fmla="*/ 85 h 283"/>
                  <a:gd name="T40" fmla="*/ 188 w 284"/>
                  <a:gd name="T41" fmla="*/ 86 h 283"/>
                  <a:gd name="T42" fmla="*/ 198 w 284"/>
                  <a:gd name="T43" fmla="*/ 85 h 283"/>
                  <a:gd name="T44" fmla="*/ 211 w 284"/>
                  <a:gd name="T45" fmla="*/ 85 h 283"/>
                  <a:gd name="T46" fmla="*/ 223 w 284"/>
                  <a:gd name="T47" fmla="*/ 87 h 283"/>
                  <a:gd name="T48" fmla="*/ 233 w 284"/>
                  <a:gd name="T49" fmla="*/ 90 h 283"/>
                  <a:gd name="T50" fmla="*/ 241 w 284"/>
                  <a:gd name="T51" fmla="*/ 94 h 283"/>
                  <a:gd name="T52" fmla="*/ 254 w 284"/>
                  <a:gd name="T53" fmla="*/ 103 h 283"/>
                  <a:gd name="T54" fmla="*/ 263 w 284"/>
                  <a:gd name="T55" fmla="*/ 113 h 283"/>
                  <a:gd name="T56" fmla="*/ 269 w 284"/>
                  <a:gd name="T57" fmla="*/ 119 h 283"/>
                  <a:gd name="T58" fmla="*/ 273 w 284"/>
                  <a:gd name="T59" fmla="*/ 126 h 283"/>
                  <a:gd name="T60" fmla="*/ 277 w 284"/>
                  <a:gd name="T61" fmla="*/ 134 h 283"/>
                  <a:gd name="T62" fmla="*/ 280 w 284"/>
                  <a:gd name="T63" fmla="*/ 142 h 283"/>
                  <a:gd name="T64" fmla="*/ 282 w 284"/>
                  <a:gd name="T65" fmla="*/ 151 h 283"/>
                  <a:gd name="T66" fmla="*/ 283 w 284"/>
                  <a:gd name="T67" fmla="*/ 160 h 283"/>
                  <a:gd name="T68" fmla="*/ 284 w 284"/>
                  <a:gd name="T69" fmla="*/ 170 h 283"/>
                  <a:gd name="T70" fmla="*/ 284 w 284"/>
                  <a:gd name="T71" fmla="*/ 180 h 283"/>
                  <a:gd name="T72" fmla="*/ 161 w 284"/>
                  <a:gd name="T73" fmla="*/ 283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4"/>
                  <a:gd name="T112" fmla="*/ 0 h 283"/>
                  <a:gd name="T113" fmla="*/ 284 w 284"/>
                  <a:gd name="T114" fmla="*/ 283 h 2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4" h="283">
                    <a:moveTo>
                      <a:pt x="161" y="283"/>
                    </a:moveTo>
                    <a:lnTo>
                      <a:pt x="144" y="255"/>
                    </a:lnTo>
                    <a:lnTo>
                      <a:pt x="127" y="229"/>
                    </a:lnTo>
                    <a:lnTo>
                      <a:pt x="109" y="204"/>
                    </a:lnTo>
                    <a:lnTo>
                      <a:pt x="90" y="179"/>
                    </a:lnTo>
                    <a:lnTo>
                      <a:pt x="69" y="157"/>
                    </a:lnTo>
                    <a:lnTo>
                      <a:pt x="48" y="135"/>
                    </a:lnTo>
                    <a:lnTo>
                      <a:pt x="25" y="115"/>
                    </a:lnTo>
                    <a:lnTo>
                      <a:pt x="0" y="94"/>
                    </a:lnTo>
                    <a:lnTo>
                      <a:pt x="103" y="0"/>
                    </a:lnTo>
                    <a:lnTo>
                      <a:pt x="111" y="23"/>
                    </a:lnTo>
                    <a:lnTo>
                      <a:pt x="119" y="44"/>
                    </a:lnTo>
                    <a:lnTo>
                      <a:pt x="122" y="53"/>
                    </a:lnTo>
                    <a:lnTo>
                      <a:pt x="126" y="60"/>
                    </a:lnTo>
                    <a:lnTo>
                      <a:pt x="131" y="66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62" y="81"/>
                    </a:lnTo>
                    <a:lnTo>
                      <a:pt x="171" y="83"/>
                    </a:lnTo>
                    <a:lnTo>
                      <a:pt x="179" y="85"/>
                    </a:lnTo>
                    <a:lnTo>
                      <a:pt x="188" y="86"/>
                    </a:lnTo>
                    <a:lnTo>
                      <a:pt x="198" y="85"/>
                    </a:lnTo>
                    <a:lnTo>
                      <a:pt x="211" y="85"/>
                    </a:lnTo>
                    <a:lnTo>
                      <a:pt x="223" y="87"/>
                    </a:lnTo>
                    <a:lnTo>
                      <a:pt x="233" y="90"/>
                    </a:lnTo>
                    <a:lnTo>
                      <a:pt x="241" y="94"/>
                    </a:lnTo>
                    <a:lnTo>
                      <a:pt x="254" y="103"/>
                    </a:lnTo>
                    <a:lnTo>
                      <a:pt x="263" y="113"/>
                    </a:lnTo>
                    <a:lnTo>
                      <a:pt x="269" y="119"/>
                    </a:lnTo>
                    <a:lnTo>
                      <a:pt x="273" y="126"/>
                    </a:lnTo>
                    <a:lnTo>
                      <a:pt x="277" y="134"/>
                    </a:lnTo>
                    <a:lnTo>
                      <a:pt x="280" y="142"/>
                    </a:lnTo>
                    <a:lnTo>
                      <a:pt x="282" y="151"/>
                    </a:lnTo>
                    <a:lnTo>
                      <a:pt x="283" y="160"/>
                    </a:lnTo>
                    <a:lnTo>
                      <a:pt x="284" y="170"/>
                    </a:lnTo>
                    <a:lnTo>
                      <a:pt x="284" y="180"/>
                    </a:lnTo>
                    <a:lnTo>
                      <a:pt x="161" y="28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5" name="Freeform 1444"/>
              <p:cNvSpPr>
                <a:spLocks/>
              </p:cNvSpPr>
              <p:nvPr/>
            </p:nvSpPr>
            <p:spPr bwMode="auto">
              <a:xfrm>
                <a:off x="4647" y="1475"/>
                <a:ext cx="94" cy="94"/>
              </a:xfrm>
              <a:custGeom>
                <a:avLst/>
                <a:gdLst>
                  <a:gd name="T0" fmla="*/ 161 w 284"/>
                  <a:gd name="T1" fmla="*/ 283 h 283"/>
                  <a:gd name="T2" fmla="*/ 144 w 284"/>
                  <a:gd name="T3" fmla="*/ 255 h 283"/>
                  <a:gd name="T4" fmla="*/ 127 w 284"/>
                  <a:gd name="T5" fmla="*/ 229 h 283"/>
                  <a:gd name="T6" fmla="*/ 109 w 284"/>
                  <a:gd name="T7" fmla="*/ 204 h 283"/>
                  <a:gd name="T8" fmla="*/ 90 w 284"/>
                  <a:gd name="T9" fmla="*/ 179 h 283"/>
                  <a:gd name="T10" fmla="*/ 69 w 284"/>
                  <a:gd name="T11" fmla="*/ 157 h 283"/>
                  <a:gd name="T12" fmla="*/ 48 w 284"/>
                  <a:gd name="T13" fmla="*/ 135 h 283"/>
                  <a:gd name="T14" fmla="*/ 25 w 284"/>
                  <a:gd name="T15" fmla="*/ 115 h 283"/>
                  <a:gd name="T16" fmla="*/ 0 w 284"/>
                  <a:gd name="T17" fmla="*/ 94 h 283"/>
                  <a:gd name="T18" fmla="*/ 103 w 284"/>
                  <a:gd name="T19" fmla="*/ 0 h 283"/>
                  <a:gd name="T20" fmla="*/ 111 w 284"/>
                  <a:gd name="T21" fmla="*/ 23 h 283"/>
                  <a:gd name="T22" fmla="*/ 119 w 284"/>
                  <a:gd name="T23" fmla="*/ 44 h 283"/>
                  <a:gd name="T24" fmla="*/ 122 w 284"/>
                  <a:gd name="T25" fmla="*/ 53 h 283"/>
                  <a:gd name="T26" fmla="*/ 126 w 284"/>
                  <a:gd name="T27" fmla="*/ 60 h 283"/>
                  <a:gd name="T28" fmla="*/ 131 w 284"/>
                  <a:gd name="T29" fmla="*/ 66 h 283"/>
                  <a:gd name="T30" fmla="*/ 135 w 284"/>
                  <a:gd name="T31" fmla="*/ 70 h 283"/>
                  <a:gd name="T32" fmla="*/ 147 w 284"/>
                  <a:gd name="T33" fmla="*/ 75 h 283"/>
                  <a:gd name="T34" fmla="*/ 162 w 284"/>
                  <a:gd name="T35" fmla="*/ 81 h 283"/>
                  <a:gd name="T36" fmla="*/ 171 w 284"/>
                  <a:gd name="T37" fmla="*/ 83 h 283"/>
                  <a:gd name="T38" fmla="*/ 179 w 284"/>
                  <a:gd name="T39" fmla="*/ 85 h 283"/>
                  <a:gd name="T40" fmla="*/ 188 w 284"/>
                  <a:gd name="T41" fmla="*/ 86 h 283"/>
                  <a:gd name="T42" fmla="*/ 198 w 284"/>
                  <a:gd name="T43" fmla="*/ 85 h 283"/>
                  <a:gd name="T44" fmla="*/ 211 w 284"/>
                  <a:gd name="T45" fmla="*/ 85 h 283"/>
                  <a:gd name="T46" fmla="*/ 223 w 284"/>
                  <a:gd name="T47" fmla="*/ 87 h 283"/>
                  <a:gd name="T48" fmla="*/ 233 w 284"/>
                  <a:gd name="T49" fmla="*/ 90 h 283"/>
                  <a:gd name="T50" fmla="*/ 241 w 284"/>
                  <a:gd name="T51" fmla="*/ 94 h 283"/>
                  <a:gd name="T52" fmla="*/ 254 w 284"/>
                  <a:gd name="T53" fmla="*/ 103 h 283"/>
                  <a:gd name="T54" fmla="*/ 263 w 284"/>
                  <a:gd name="T55" fmla="*/ 113 h 283"/>
                  <a:gd name="T56" fmla="*/ 269 w 284"/>
                  <a:gd name="T57" fmla="*/ 119 h 283"/>
                  <a:gd name="T58" fmla="*/ 273 w 284"/>
                  <a:gd name="T59" fmla="*/ 126 h 283"/>
                  <a:gd name="T60" fmla="*/ 277 w 284"/>
                  <a:gd name="T61" fmla="*/ 134 h 283"/>
                  <a:gd name="T62" fmla="*/ 280 w 284"/>
                  <a:gd name="T63" fmla="*/ 142 h 283"/>
                  <a:gd name="T64" fmla="*/ 282 w 284"/>
                  <a:gd name="T65" fmla="*/ 151 h 283"/>
                  <a:gd name="T66" fmla="*/ 283 w 284"/>
                  <a:gd name="T67" fmla="*/ 160 h 283"/>
                  <a:gd name="T68" fmla="*/ 284 w 284"/>
                  <a:gd name="T69" fmla="*/ 170 h 283"/>
                  <a:gd name="T70" fmla="*/ 284 w 284"/>
                  <a:gd name="T71" fmla="*/ 180 h 283"/>
                  <a:gd name="T72" fmla="*/ 161 w 284"/>
                  <a:gd name="T73" fmla="*/ 283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4"/>
                  <a:gd name="T112" fmla="*/ 0 h 283"/>
                  <a:gd name="T113" fmla="*/ 284 w 284"/>
                  <a:gd name="T114" fmla="*/ 283 h 2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4" h="283">
                    <a:moveTo>
                      <a:pt x="161" y="283"/>
                    </a:moveTo>
                    <a:lnTo>
                      <a:pt x="144" y="255"/>
                    </a:lnTo>
                    <a:lnTo>
                      <a:pt x="127" y="229"/>
                    </a:lnTo>
                    <a:lnTo>
                      <a:pt x="109" y="204"/>
                    </a:lnTo>
                    <a:lnTo>
                      <a:pt x="90" y="179"/>
                    </a:lnTo>
                    <a:lnTo>
                      <a:pt x="69" y="157"/>
                    </a:lnTo>
                    <a:lnTo>
                      <a:pt x="48" y="135"/>
                    </a:lnTo>
                    <a:lnTo>
                      <a:pt x="25" y="115"/>
                    </a:lnTo>
                    <a:lnTo>
                      <a:pt x="0" y="94"/>
                    </a:lnTo>
                    <a:lnTo>
                      <a:pt x="103" y="0"/>
                    </a:lnTo>
                    <a:lnTo>
                      <a:pt x="111" y="23"/>
                    </a:lnTo>
                    <a:lnTo>
                      <a:pt x="119" y="44"/>
                    </a:lnTo>
                    <a:lnTo>
                      <a:pt x="122" y="53"/>
                    </a:lnTo>
                    <a:lnTo>
                      <a:pt x="126" y="60"/>
                    </a:lnTo>
                    <a:lnTo>
                      <a:pt x="131" y="66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62" y="81"/>
                    </a:lnTo>
                    <a:lnTo>
                      <a:pt x="171" y="83"/>
                    </a:lnTo>
                    <a:lnTo>
                      <a:pt x="179" y="85"/>
                    </a:lnTo>
                    <a:lnTo>
                      <a:pt x="188" y="86"/>
                    </a:lnTo>
                    <a:lnTo>
                      <a:pt x="198" y="85"/>
                    </a:lnTo>
                    <a:lnTo>
                      <a:pt x="211" y="85"/>
                    </a:lnTo>
                    <a:lnTo>
                      <a:pt x="223" y="87"/>
                    </a:lnTo>
                    <a:lnTo>
                      <a:pt x="233" y="90"/>
                    </a:lnTo>
                    <a:lnTo>
                      <a:pt x="241" y="94"/>
                    </a:lnTo>
                    <a:lnTo>
                      <a:pt x="254" y="103"/>
                    </a:lnTo>
                    <a:lnTo>
                      <a:pt x="263" y="113"/>
                    </a:lnTo>
                    <a:lnTo>
                      <a:pt x="269" y="119"/>
                    </a:lnTo>
                    <a:lnTo>
                      <a:pt x="273" y="126"/>
                    </a:lnTo>
                    <a:lnTo>
                      <a:pt x="277" y="134"/>
                    </a:lnTo>
                    <a:lnTo>
                      <a:pt x="280" y="142"/>
                    </a:lnTo>
                    <a:lnTo>
                      <a:pt x="282" y="151"/>
                    </a:lnTo>
                    <a:lnTo>
                      <a:pt x="283" y="160"/>
                    </a:lnTo>
                    <a:lnTo>
                      <a:pt x="284" y="170"/>
                    </a:lnTo>
                    <a:lnTo>
                      <a:pt x="284" y="180"/>
                    </a:lnTo>
                    <a:lnTo>
                      <a:pt x="161" y="283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6" name="Freeform 1445"/>
              <p:cNvSpPr>
                <a:spLocks/>
              </p:cNvSpPr>
              <p:nvPr/>
            </p:nvSpPr>
            <p:spPr bwMode="auto">
              <a:xfrm>
                <a:off x="4248" y="1820"/>
                <a:ext cx="95" cy="93"/>
              </a:xfrm>
              <a:custGeom>
                <a:avLst/>
                <a:gdLst>
                  <a:gd name="T0" fmla="*/ 121 w 284"/>
                  <a:gd name="T1" fmla="*/ 0 h 281"/>
                  <a:gd name="T2" fmla="*/ 138 w 284"/>
                  <a:gd name="T3" fmla="*/ 26 h 281"/>
                  <a:gd name="T4" fmla="*/ 158 w 284"/>
                  <a:gd name="T5" fmla="*/ 51 h 281"/>
                  <a:gd name="T6" fmla="*/ 176 w 284"/>
                  <a:gd name="T7" fmla="*/ 76 h 281"/>
                  <a:gd name="T8" fmla="*/ 196 w 284"/>
                  <a:gd name="T9" fmla="*/ 99 h 281"/>
                  <a:gd name="T10" fmla="*/ 216 w 284"/>
                  <a:gd name="T11" fmla="*/ 121 h 281"/>
                  <a:gd name="T12" fmla="*/ 238 w 284"/>
                  <a:gd name="T13" fmla="*/ 143 h 281"/>
                  <a:gd name="T14" fmla="*/ 261 w 284"/>
                  <a:gd name="T15" fmla="*/ 165 h 281"/>
                  <a:gd name="T16" fmla="*/ 284 w 284"/>
                  <a:gd name="T17" fmla="*/ 186 h 281"/>
                  <a:gd name="T18" fmla="*/ 183 w 284"/>
                  <a:gd name="T19" fmla="*/ 281 h 281"/>
                  <a:gd name="T20" fmla="*/ 175 w 284"/>
                  <a:gd name="T21" fmla="*/ 258 h 281"/>
                  <a:gd name="T22" fmla="*/ 167 w 284"/>
                  <a:gd name="T23" fmla="*/ 238 h 281"/>
                  <a:gd name="T24" fmla="*/ 163 w 284"/>
                  <a:gd name="T25" fmla="*/ 228 h 281"/>
                  <a:gd name="T26" fmla="*/ 159 w 284"/>
                  <a:gd name="T27" fmla="*/ 221 h 281"/>
                  <a:gd name="T28" fmla="*/ 155 w 284"/>
                  <a:gd name="T29" fmla="*/ 216 h 281"/>
                  <a:gd name="T30" fmla="*/ 150 w 284"/>
                  <a:gd name="T31" fmla="*/ 212 h 281"/>
                  <a:gd name="T32" fmla="*/ 137 w 284"/>
                  <a:gd name="T33" fmla="*/ 207 h 281"/>
                  <a:gd name="T34" fmla="*/ 122 w 284"/>
                  <a:gd name="T35" fmla="*/ 201 h 281"/>
                  <a:gd name="T36" fmla="*/ 114 w 284"/>
                  <a:gd name="T37" fmla="*/ 199 h 281"/>
                  <a:gd name="T38" fmla="*/ 106 w 284"/>
                  <a:gd name="T39" fmla="*/ 197 h 281"/>
                  <a:gd name="T40" fmla="*/ 97 w 284"/>
                  <a:gd name="T41" fmla="*/ 197 h 281"/>
                  <a:gd name="T42" fmla="*/ 87 w 284"/>
                  <a:gd name="T43" fmla="*/ 197 h 281"/>
                  <a:gd name="T44" fmla="*/ 74 w 284"/>
                  <a:gd name="T45" fmla="*/ 197 h 281"/>
                  <a:gd name="T46" fmla="*/ 61 w 284"/>
                  <a:gd name="T47" fmla="*/ 196 h 281"/>
                  <a:gd name="T48" fmla="*/ 51 w 284"/>
                  <a:gd name="T49" fmla="*/ 193 h 281"/>
                  <a:gd name="T50" fmla="*/ 43 w 284"/>
                  <a:gd name="T51" fmla="*/ 189 h 281"/>
                  <a:gd name="T52" fmla="*/ 36 w 284"/>
                  <a:gd name="T53" fmla="*/ 185 h 281"/>
                  <a:gd name="T54" fmla="*/ 31 w 284"/>
                  <a:gd name="T55" fmla="*/ 180 h 281"/>
                  <a:gd name="T56" fmla="*/ 26 w 284"/>
                  <a:gd name="T57" fmla="*/ 175 h 281"/>
                  <a:gd name="T58" fmla="*/ 22 w 284"/>
                  <a:gd name="T59" fmla="*/ 171 h 281"/>
                  <a:gd name="T60" fmla="*/ 16 w 284"/>
                  <a:gd name="T61" fmla="*/ 165 h 281"/>
                  <a:gd name="T62" fmla="*/ 11 w 284"/>
                  <a:gd name="T63" fmla="*/ 158 h 281"/>
                  <a:gd name="T64" fmla="*/ 8 w 284"/>
                  <a:gd name="T65" fmla="*/ 149 h 281"/>
                  <a:gd name="T66" fmla="*/ 5 w 284"/>
                  <a:gd name="T67" fmla="*/ 141 h 281"/>
                  <a:gd name="T68" fmla="*/ 3 w 284"/>
                  <a:gd name="T69" fmla="*/ 132 h 281"/>
                  <a:gd name="T70" fmla="*/ 1 w 284"/>
                  <a:gd name="T71" fmla="*/ 123 h 281"/>
                  <a:gd name="T72" fmla="*/ 1 w 284"/>
                  <a:gd name="T73" fmla="*/ 114 h 281"/>
                  <a:gd name="T74" fmla="*/ 0 w 284"/>
                  <a:gd name="T75" fmla="*/ 104 h 281"/>
                  <a:gd name="T76" fmla="*/ 121 w 284"/>
                  <a:gd name="T77" fmla="*/ 0 h 2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4"/>
                  <a:gd name="T118" fmla="*/ 0 h 281"/>
                  <a:gd name="T119" fmla="*/ 284 w 284"/>
                  <a:gd name="T120" fmla="*/ 281 h 2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4" h="281">
                    <a:moveTo>
                      <a:pt x="121" y="0"/>
                    </a:moveTo>
                    <a:lnTo>
                      <a:pt x="138" y="26"/>
                    </a:lnTo>
                    <a:lnTo>
                      <a:pt x="158" y="51"/>
                    </a:lnTo>
                    <a:lnTo>
                      <a:pt x="176" y="76"/>
                    </a:lnTo>
                    <a:lnTo>
                      <a:pt x="196" y="99"/>
                    </a:lnTo>
                    <a:lnTo>
                      <a:pt x="216" y="121"/>
                    </a:lnTo>
                    <a:lnTo>
                      <a:pt x="238" y="143"/>
                    </a:lnTo>
                    <a:lnTo>
                      <a:pt x="261" y="165"/>
                    </a:lnTo>
                    <a:lnTo>
                      <a:pt x="284" y="186"/>
                    </a:lnTo>
                    <a:lnTo>
                      <a:pt x="183" y="281"/>
                    </a:lnTo>
                    <a:lnTo>
                      <a:pt x="175" y="258"/>
                    </a:lnTo>
                    <a:lnTo>
                      <a:pt x="167" y="238"/>
                    </a:lnTo>
                    <a:lnTo>
                      <a:pt x="163" y="228"/>
                    </a:lnTo>
                    <a:lnTo>
                      <a:pt x="159" y="221"/>
                    </a:lnTo>
                    <a:lnTo>
                      <a:pt x="155" y="216"/>
                    </a:lnTo>
                    <a:lnTo>
                      <a:pt x="150" y="212"/>
                    </a:lnTo>
                    <a:lnTo>
                      <a:pt x="137" y="207"/>
                    </a:lnTo>
                    <a:lnTo>
                      <a:pt x="122" y="201"/>
                    </a:lnTo>
                    <a:lnTo>
                      <a:pt x="114" y="199"/>
                    </a:lnTo>
                    <a:lnTo>
                      <a:pt x="106" y="197"/>
                    </a:lnTo>
                    <a:lnTo>
                      <a:pt x="97" y="197"/>
                    </a:lnTo>
                    <a:lnTo>
                      <a:pt x="87" y="197"/>
                    </a:lnTo>
                    <a:lnTo>
                      <a:pt x="74" y="197"/>
                    </a:lnTo>
                    <a:lnTo>
                      <a:pt x="61" y="196"/>
                    </a:lnTo>
                    <a:lnTo>
                      <a:pt x="51" y="193"/>
                    </a:lnTo>
                    <a:lnTo>
                      <a:pt x="43" y="189"/>
                    </a:lnTo>
                    <a:lnTo>
                      <a:pt x="36" y="185"/>
                    </a:lnTo>
                    <a:lnTo>
                      <a:pt x="31" y="180"/>
                    </a:lnTo>
                    <a:lnTo>
                      <a:pt x="26" y="175"/>
                    </a:lnTo>
                    <a:lnTo>
                      <a:pt x="22" y="171"/>
                    </a:lnTo>
                    <a:lnTo>
                      <a:pt x="16" y="165"/>
                    </a:lnTo>
                    <a:lnTo>
                      <a:pt x="11" y="158"/>
                    </a:lnTo>
                    <a:lnTo>
                      <a:pt x="8" y="149"/>
                    </a:lnTo>
                    <a:lnTo>
                      <a:pt x="5" y="141"/>
                    </a:lnTo>
                    <a:lnTo>
                      <a:pt x="3" y="132"/>
                    </a:lnTo>
                    <a:lnTo>
                      <a:pt x="1" y="123"/>
                    </a:lnTo>
                    <a:lnTo>
                      <a:pt x="1" y="114"/>
                    </a:lnTo>
                    <a:lnTo>
                      <a:pt x="0" y="10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7" name="Freeform 1446"/>
              <p:cNvSpPr>
                <a:spLocks/>
              </p:cNvSpPr>
              <p:nvPr/>
            </p:nvSpPr>
            <p:spPr bwMode="auto">
              <a:xfrm>
                <a:off x="4248" y="1820"/>
                <a:ext cx="95" cy="93"/>
              </a:xfrm>
              <a:custGeom>
                <a:avLst/>
                <a:gdLst>
                  <a:gd name="T0" fmla="*/ 121 w 284"/>
                  <a:gd name="T1" fmla="*/ 0 h 281"/>
                  <a:gd name="T2" fmla="*/ 138 w 284"/>
                  <a:gd name="T3" fmla="*/ 26 h 281"/>
                  <a:gd name="T4" fmla="*/ 158 w 284"/>
                  <a:gd name="T5" fmla="*/ 51 h 281"/>
                  <a:gd name="T6" fmla="*/ 176 w 284"/>
                  <a:gd name="T7" fmla="*/ 76 h 281"/>
                  <a:gd name="T8" fmla="*/ 196 w 284"/>
                  <a:gd name="T9" fmla="*/ 99 h 281"/>
                  <a:gd name="T10" fmla="*/ 216 w 284"/>
                  <a:gd name="T11" fmla="*/ 121 h 281"/>
                  <a:gd name="T12" fmla="*/ 238 w 284"/>
                  <a:gd name="T13" fmla="*/ 143 h 281"/>
                  <a:gd name="T14" fmla="*/ 261 w 284"/>
                  <a:gd name="T15" fmla="*/ 165 h 281"/>
                  <a:gd name="T16" fmla="*/ 284 w 284"/>
                  <a:gd name="T17" fmla="*/ 186 h 281"/>
                  <a:gd name="T18" fmla="*/ 183 w 284"/>
                  <a:gd name="T19" fmla="*/ 281 h 281"/>
                  <a:gd name="T20" fmla="*/ 175 w 284"/>
                  <a:gd name="T21" fmla="*/ 258 h 281"/>
                  <a:gd name="T22" fmla="*/ 167 w 284"/>
                  <a:gd name="T23" fmla="*/ 238 h 281"/>
                  <a:gd name="T24" fmla="*/ 163 w 284"/>
                  <a:gd name="T25" fmla="*/ 228 h 281"/>
                  <a:gd name="T26" fmla="*/ 159 w 284"/>
                  <a:gd name="T27" fmla="*/ 221 h 281"/>
                  <a:gd name="T28" fmla="*/ 155 w 284"/>
                  <a:gd name="T29" fmla="*/ 216 h 281"/>
                  <a:gd name="T30" fmla="*/ 150 w 284"/>
                  <a:gd name="T31" fmla="*/ 212 h 281"/>
                  <a:gd name="T32" fmla="*/ 137 w 284"/>
                  <a:gd name="T33" fmla="*/ 207 h 281"/>
                  <a:gd name="T34" fmla="*/ 122 w 284"/>
                  <a:gd name="T35" fmla="*/ 201 h 281"/>
                  <a:gd name="T36" fmla="*/ 114 w 284"/>
                  <a:gd name="T37" fmla="*/ 199 h 281"/>
                  <a:gd name="T38" fmla="*/ 106 w 284"/>
                  <a:gd name="T39" fmla="*/ 197 h 281"/>
                  <a:gd name="T40" fmla="*/ 97 w 284"/>
                  <a:gd name="T41" fmla="*/ 197 h 281"/>
                  <a:gd name="T42" fmla="*/ 87 w 284"/>
                  <a:gd name="T43" fmla="*/ 197 h 281"/>
                  <a:gd name="T44" fmla="*/ 74 w 284"/>
                  <a:gd name="T45" fmla="*/ 197 h 281"/>
                  <a:gd name="T46" fmla="*/ 61 w 284"/>
                  <a:gd name="T47" fmla="*/ 196 h 281"/>
                  <a:gd name="T48" fmla="*/ 51 w 284"/>
                  <a:gd name="T49" fmla="*/ 193 h 281"/>
                  <a:gd name="T50" fmla="*/ 43 w 284"/>
                  <a:gd name="T51" fmla="*/ 189 h 281"/>
                  <a:gd name="T52" fmla="*/ 36 w 284"/>
                  <a:gd name="T53" fmla="*/ 185 h 281"/>
                  <a:gd name="T54" fmla="*/ 31 w 284"/>
                  <a:gd name="T55" fmla="*/ 180 h 281"/>
                  <a:gd name="T56" fmla="*/ 26 w 284"/>
                  <a:gd name="T57" fmla="*/ 175 h 281"/>
                  <a:gd name="T58" fmla="*/ 22 w 284"/>
                  <a:gd name="T59" fmla="*/ 171 h 281"/>
                  <a:gd name="T60" fmla="*/ 16 w 284"/>
                  <a:gd name="T61" fmla="*/ 165 h 281"/>
                  <a:gd name="T62" fmla="*/ 11 w 284"/>
                  <a:gd name="T63" fmla="*/ 158 h 281"/>
                  <a:gd name="T64" fmla="*/ 8 w 284"/>
                  <a:gd name="T65" fmla="*/ 149 h 281"/>
                  <a:gd name="T66" fmla="*/ 5 w 284"/>
                  <a:gd name="T67" fmla="*/ 141 h 281"/>
                  <a:gd name="T68" fmla="*/ 3 w 284"/>
                  <a:gd name="T69" fmla="*/ 132 h 281"/>
                  <a:gd name="T70" fmla="*/ 1 w 284"/>
                  <a:gd name="T71" fmla="*/ 123 h 281"/>
                  <a:gd name="T72" fmla="*/ 1 w 284"/>
                  <a:gd name="T73" fmla="*/ 114 h 281"/>
                  <a:gd name="T74" fmla="*/ 0 w 284"/>
                  <a:gd name="T75" fmla="*/ 104 h 281"/>
                  <a:gd name="T76" fmla="*/ 121 w 284"/>
                  <a:gd name="T77" fmla="*/ 0 h 2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4"/>
                  <a:gd name="T118" fmla="*/ 0 h 281"/>
                  <a:gd name="T119" fmla="*/ 284 w 284"/>
                  <a:gd name="T120" fmla="*/ 281 h 2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4" h="281">
                    <a:moveTo>
                      <a:pt x="121" y="0"/>
                    </a:moveTo>
                    <a:lnTo>
                      <a:pt x="138" y="26"/>
                    </a:lnTo>
                    <a:lnTo>
                      <a:pt x="158" y="51"/>
                    </a:lnTo>
                    <a:lnTo>
                      <a:pt x="176" y="76"/>
                    </a:lnTo>
                    <a:lnTo>
                      <a:pt x="196" y="99"/>
                    </a:lnTo>
                    <a:lnTo>
                      <a:pt x="216" y="121"/>
                    </a:lnTo>
                    <a:lnTo>
                      <a:pt x="238" y="143"/>
                    </a:lnTo>
                    <a:lnTo>
                      <a:pt x="261" y="165"/>
                    </a:lnTo>
                    <a:lnTo>
                      <a:pt x="284" y="186"/>
                    </a:lnTo>
                    <a:lnTo>
                      <a:pt x="183" y="281"/>
                    </a:lnTo>
                    <a:lnTo>
                      <a:pt x="175" y="258"/>
                    </a:lnTo>
                    <a:lnTo>
                      <a:pt x="167" y="238"/>
                    </a:lnTo>
                    <a:lnTo>
                      <a:pt x="163" y="228"/>
                    </a:lnTo>
                    <a:lnTo>
                      <a:pt x="159" y="221"/>
                    </a:lnTo>
                    <a:lnTo>
                      <a:pt x="155" y="216"/>
                    </a:lnTo>
                    <a:lnTo>
                      <a:pt x="150" y="212"/>
                    </a:lnTo>
                    <a:lnTo>
                      <a:pt x="137" y="207"/>
                    </a:lnTo>
                    <a:lnTo>
                      <a:pt x="122" y="201"/>
                    </a:lnTo>
                    <a:lnTo>
                      <a:pt x="114" y="199"/>
                    </a:lnTo>
                    <a:lnTo>
                      <a:pt x="106" y="197"/>
                    </a:lnTo>
                    <a:lnTo>
                      <a:pt x="97" y="197"/>
                    </a:lnTo>
                    <a:lnTo>
                      <a:pt x="87" y="197"/>
                    </a:lnTo>
                    <a:lnTo>
                      <a:pt x="74" y="197"/>
                    </a:lnTo>
                    <a:lnTo>
                      <a:pt x="61" y="196"/>
                    </a:lnTo>
                    <a:lnTo>
                      <a:pt x="51" y="193"/>
                    </a:lnTo>
                    <a:lnTo>
                      <a:pt x="43" y="189"/>
                    </a:lnTo>
                    <a:lnTo>
                      <a:pt x="36" y="185"/>
                    </a:lnTo>
                    <a:lnTo>
                      <a:pt x="31" y="180"/>
                    </a:lnTo>
                    <a:lnTo>
                      <a:pt x="26" y="175"/>
                    </a:lnTo>
                    <a:lnTo>
                      <a:pt x="22" y="171"/>
                    </a:lnTo>
                    <a:lnTo>
                      <a:pt x="16" y="165"/>
                    </a:lnTo>
                    <a:lnTo>
                      <a:pt x="11" y="158"/>
                    </a:lnTo>
                    <a:lnTo>
                      <a:pt x="8" y="149"/>
                    </a:lnTo>
                    <a:lnTo>
                      <a:pt x="5" y="141"/>
                    </a:lnTo>
                    <a:lnTo>
                      <a:pt x="3" y="132"/>
                    </a:lnTo>
                    <a:lnTo>
                      <a:pt x="1" y="123"/>
                    </a:lnTo>
                    <a:lnTo>
                      <a:pt x="1" y="114"/>
                    </a:lnTo>
                    <a:lnTo>
                      <a:pt x="0" y="104"/>
                    </a:lnTo>
                    <a:lnTo>
                      <a:pt x="121" y="0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8" name="Freeform 1447"/>
              <p:cNvSpPr>
                <a:spLocks/>
              </p:cNvSpPr>
              <p:nvPr/>
            </p:nvSpPr>
            <p:spPr bwMode="auto">
              <a:xfrm>
                <a:off x="4242" y="1484"/>
                <a:ext cx="89" cy="98"/>
              </a:xfrm>
              <a:custGeom>
                <a:avLst/>
                <a:gdLst>
                  <a:gd name="T0" fmla="*/ 266 w 266"/>
                  <a:gd name="T1" fmla="*/ 101 h 295"/>
                  <a:gd name="T2" fmla="*/ 242 w 266"/>
                  <a:gd name="T3" fmla="*/ 123 h 295"/>
                  <a:gd name="T4" fmla="*/ 221 w 266"/>
                  <a:gd name="T5" fmla="*/ 146 h 295"/>
                  <a:gd name="T6" fmla="*/ 201 w 266"/>
                  <a:gd name="T7" fmla="*/ 169 h 295"/>
                  <a:gd name="T8" fmla="*/ 182 w 266"/>
                  <a:gd name="T9" fmla="*/ 193 h 295"/>
                  <a:gd name="T10" fmla="*/ 162 w 266"/>
                  <a:gd name="T11" fmla="*/ 216 h 295"/>
                  <a:gd name="T12" fmla="*/ 145 w 266"/>
                  <a:gd name="T13" fmla="*/ 241 h 295"/>
                  <a:gd name="T14" fmla="*/ 128 w 266"/>
                  <a:gd name="T15" fmla="*/ 268 h 295"/>
                  <a:gd name="T16" fmla="*/ 112 w 266"/>
                  <a:gd name="T17" fmla="*/ 295 h 295"/>
                  <a:gd name="T18" fmla="*/ 0 w 266"/>
                  <a:gd name="T19" fmla="*/ 212 h 295"/>
                  <a:gd name="T20" fmla="*/ 21 w 266"/>
                  <a:gd name="T21" fmla="*/ 200 h 295"/>
                  <a:gd name="T22" fmla="*/ 40 w 266"/>
                  <a:gd name="T23" fmla="*/ 188 h 295"/>
                  <a:gd name="T24" fmla="*/ 48 w 266"/>
                  <a:gd name="T25" fmla="*/ 183 h 295"/>
                  <a:gd name="T26" fmla="*/ 54 w 266"/>
                  <a:gd name="T27" fmla="*/ 178 h 295"/>
                  <a:gd name="T28" fmla="*/ 59 w 266"/>
                  <a:gd name="T29" fmla="*/ 173 h 295"/>
                  <a:gd name="T30" fmla="*/ 61 w 266"/>
                  <a:gd name="T31" fmla="*/ 167 h 295"/>
                  <a:gd name="T32" fmla="*/ 65 w 266"/>
                  <a:gd name="T33" fmla="*/ 154 h 295"/>
                  <a:gd name="T34" fmla="*/ 67 w 266"/>
                  <a:gd name="T35" fmla="*/ 138 h 295"/>
                  <a:gd name="T36" fmla="*/ 68 w 266"/>
                  <a:gd name="T37" fmla="*/ 130 h 295"/>
                  <a:gd name="T38" fmla="*/ 68 w 266"/>
                  <a:gd name="T39" fmla="*/ 121 h 295"/>
                  <a:gd name="T40" fmla="*/ 67 w 266"/>
                  <a:gd name="T41" fmla="*/ 112 h 295"/>
                  <a:gd name="T42" fmla="*/ 65 w 266"/>
                  <a:gd name="T43" fmla="*/ 103 h 295"/>
                  <a:gd name="T44" fmla="*/ 62 w 266"/>
                  <a:gd name="T45" fmla="*/ 90 h 295"/>
                  <a:gd name="T46" fmla="*/ 62 w 266"/>
                  <a:gd name="T47" fmla="*/ 77 h 295"/>
                  <a:gd name="T48" fmla="*/ 63 w 266"/>
                  <a:gd name="T49" fmla="*/ 67 h 295"/>
                  <a:gd name="T50" fmla="*/ 65 w 266"/>
                  <a:gd name="T51" fmla="*/ 58 h 295"/>
                  <a:gd name="T52" fmla="*/ 68 w 266"/>
                  <a:gd name="T53" fmla="*/ 51 h 295"/>
                  <a:gd name="T54" fmla="*/ 72 w 266"/>
                  <a:gd name="T55" fmla="*/ 44 h 295"/>
                  <a:gd name="T56" fmla="*/ 76 w 266"/>
                  <a:gd name="T57" fmla="*/ 38 h 295"/>
                  <a:gd name="T58" fmla="*/ 79 w 266"/>
                  <a:gd name="T59" fmla="*/ 34 h 295"/>
                  <a:gd name="T60" fmla="*/ 84 w 266"/>
                  <a:gd name="T61" fmla="*/ 27 h 295"/>
                  <a:gd name="T62" fmla="*/ 91 w 266"/>
                  <a:gd name="T63" fmla="*/ 21 h 295"/>
                  <a:gd name="T64" fmla="*/ 98 w 266"/>
                  <a:gd name="T65" fmla="*/ 16 h 295"/>
                  <a:gd name="T66" fmla="*/ 106 w 266"/>
                  <a:gd name="T67" fmla="*/ 12 h 295"/>
                  <a:gd name="T68" fmla="*/ 114 w 266"/>
                  <a:gd name="T69" fmla="*/ 9 h 295"/>
                  <a:gd name="T70" fmla="*/ 123 w 266"/>
                  <a:gd name="T71" fmla="*/ 5 h 295"/>
                  <a:gd name="T72" fmla="*/ 132 w 266"/>
                  <a:gd name="T73" fmla="*/ 3 h 295"/>
                  <a:gd name="T74" fmla="*/ 141 w 266"/>
                  <a:gd name="T75" fmla="*/ 0 h 295"/>
                  <a:gd name="T76" fmla="*/ 266 w 266"/>
                  <a:gd name="T77" fmla="*/ 101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6"/>
                  <a:gd name="T118" fmla="*/ 0 h 295"/>
                  <a:gd name="T119" fmla="*/ 266 w 266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6" h="295">
                    <a:moveTo>
                      <a:pt x="266" y="101"/>
                    </a:moveTo>
                    <a:lnTo>
                      <a:pt x="242" y="123"/>
                    </a:lnTo>
                    <a:lnTo>
                      <a:pt x="221" y="146"/>
                    </a:lnTo>
                    <a:lnTo>
                      <a:pt x="201" y="169"/>
                    </a:lnTo>
                    <a:lnTo>
                      <a:pt x="182" y="193"/>
                    </a:lnTo>
                    <a:lnTo>
                      <a:pt x="162" y="216"/>
                    </a:lnTo>
                    <a:lnTo>
                      <a:pt x="145" y="241"/>
                    </a:lnTo>
                    <a:lnTo>
                      <a:pt x="128" y="268"/>
                    </a:lnTo>
                    <a:lnTo>
                      <a:pt x="112" y="295"/>
                    </a:lnTo>
                    <a:lnTo>
                      <a:pt x="0" y="212"/>
                    </a:lnTo>
                    <a:lnTo>
                      <a:pt x="21" y="200"/>
                    </a:lnTo>
                    <a:lnTo>
                      <a:pt x="40" y="188"/>
                    </a:lnTo>
                    <a:lnTo>
                      <a:pt x="48" y="183"/>
                    </a:lnTo>
                    <a:lnTo>
                      <a:pt x="54" y="178"/>
                    </a:lnTo>
                    <a:lnTo>
                      <a:pt x="59" y="173"/>
                    </a:lnTo>
                    <a:lnTo>
                      <a:pt x="61" y="167"/>
                    </a:lnTo>
                    <a:lnTo>
                      <a:pt x="65" y="154"/>
                    </a:lnTo>
                    <a:lnTo>
                      <a:pt x="67" y="138"/>
                    </a:lnTo>
                    <a:lnTo>
                      <a:pt x="68" y="130"/>
                    </a:lnTo>
                    <a:lnTo>
                      <a:pt x="68" y="121"/>
                    </a:lnTo>
                    <a:lnTo>
                      <a:pt x="67" y="112"/>
                    </a:lnTo>
                    <a:lnTo>
                      <a:pt x="65" y="103"/>
                    </a:lnTo>
                    <a:lnTo>
                      <a:pt x="62" y="90"/>
                    </a:lnTo>
                    <a:lnTo>
                      <a:pt x="62" y="77"/>
                    </a:lnTo>
                    <a:lnTo>
                      <a:pt x="63" y="67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72" y="44"/>
                    </a:lnTo>
                    <a:lnTo>
                      <a:pt x="76" y="38"/>
                    </a:lnTo>
                    <a:lnTo>
                      <a:pt x="79" y="34"/>
                    </a:lnTo>
                    <a:lnTo>
                      <a:pt x="84" y="27"/>
                    </a:lnTo>
                    <a:lnTo>
                      <a:pt x="91" y="21"/>
                    </a:lnTo>
                    <a:lnTo>
                      <a:pt x="98" y="16"/>
                    </a:lnTo>
                    <a:lnTo>
                      <a:pt x="106" y="12"/>
                    </a:lnTo>
                    <a:lnTo>
                      <a:pt x="114" y="9"/>
                    </a:lnTo>
                    <a:lnTo>
                      <a:pt x="123" y="5"/>
                    </a:lnTo>
                    <a:lnTo>
                      <a:pt x="132" y="3"/>
                    </a:lnTo>
                    <a:lnTo>
                      <a:pt x="141" y="0"/>
                    </a:lnTo>
                    <a:lnTo>
                      <a:pt x="266" y="101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9" name="Freeform 1448"/>
              <p:cNvSpPr>
                <a:spLocks/>
              </p:cNvSpPr>
              <p:nvPr/>
            </p:nvSpPr>
            <p:spPr bwMode="auto">
              <a:xfrm>
                <a:off x="4242" y="1484"/>
                <a:ext cx="89" cy="98"/>
              </a:xfrm>
              <a:custGeom>
                <a:avLst/>
                <a:gdLst>
                  <a:gd name="T0" fmla="*/ 266 w 266"/>
                  <a:gd name="T1" fmla="*/ 101 h 295"/>
                  <a:gd name="T2" fmla="*/ 242 w 266"/>
                  <a:gd name="T3" fmla="*/ 123 h 295"/>
                  <a:gd name="T4" fmla="*/ 221 w 266"/>
                  <a:gd name="T5" fmla="*/ 146 h 295"/>
                  <a:gd name="T6" fmla="*/ 201 w 266"/>
                  <a:gd name="T7" fmla="*/ 169 h 295"/>
                  <a:gd name="T8" fmla="*/ 182 w 266"/>
                  <a:gd name="T9" fmla="*/ 193 h 295"/>
                  <a:gd name="T10" fmla="*/ 162 w 266"/>
                  <a:gd name="T11" fmla="*/ 216 h 295"/>
                  <a:gd name="T12" fmla="*/ 145 w 266"/>
                  <a:gd name="T13" fmla="*/ 241 h 295"/>
                  <a:gd name="T14" fmla="*/ 128 w 266"/>
                  <a:gd name="T15" fmla="*/ 268 h 295"/>
                  <a:gd name="T16" fmla="*/ 112 w 266"/>
                  <a:gd name="T17" fmla="*/ 295 h 295"/>
                  <a:gd name="T18" fmla="*/ 0 w 266"/>
                  <a:gd name="T19" fmla="*/ 212 h 295"/>
                  <a:gd name="T20" fmla="*/ 21 w 266"/>
                  <a:gd name="T21" fmla="*/ 200 h 295"/>
                  <a:gd name="T22" fmla="*/ 40 w 266"/>
                  <a:gd name="T23" fmla="*/ 188 h 295"/>
                  <a:gd name="T24" fmla="*/ 48 w 266"/>
                  <a:gd name="T25" fmla="*/ 183 h 295"/>
                  <a:gd name="T26" fmla="*/ 54 w 266"/>
                  <a:gd name="T27" fmla="*/ 178 h 295"/>
                  <a:gd name="T28" fmla="*/ 59 w 266"/>
                  <a:gd name="T29" fmla="*/ 173 h 295"/>
                  <a:gd name="T30" fmla="*/ 61 w 266"/>
                  <a:gd name="T31" fmla="*/ 167 h 295"/>
                  <a:gd name="T32" fmla="*/ 65 w 266"/>
                  <a:gd name="T33" fmla="*/ 154 h 295"/>
                  <a:gd name="T34" fmla="*/ 67 w 266"/>
                  <a:gd name="T35" fmla="*/ 138 h 295"/>
                  <a:gd name="T36" fmla="*/ 68 w 266"/>
                  <a:gd name="T37" fmla="*/ 130 h 295"/>
                  <a:gd name="T38" fmla="*/ 68 w 266"/>
                  <a:gd name="T39" fmla="*/ 121 h 295"/>
                  <a:gd name="T40" fmla="*/ 67 w 266"/>
                  <a:gd name="T41" fmla="*/ 112 h 295"/>
                  <a:gd name="T42" fmla="*/ 65 w 266"/>
                  <a:gd name="T43" fmla="*/ 103 h 295"/>
                  <a:gd name="T44" fmla="*/ 62 w 266"/>
                  <a:gd name="T45" fmla="*/ 90 h 295"/>
                  <a:gd name="T46" fmla="*/ 62 w 266"/>
                  <a:gd name="T47" fmla="*/ 77 h 295"/>
                  <a:gd name="T48" fmla="*/ 63 w 266"/>
                  <a:gd name="T49" fmla="*/ 67 h 295"/>
                  <a:gd name="T50" fmla="*/ 65 w 266"/>
                  <a:gd name="T51" fmla="*/ 58 h 295"/>
                  <a:gd name="T52" fmla="*/ 68 w 266"/>
                  <a:gd name="T53" fmla="*/ 51 h 295"/>
                  <a:gd name="T54" fmla="*/ 72 w 266"/>
                  <a:gd name="T55" fmla="*/ 44 h 295"/>
                  <a:gd name="T56" fmla="*/ 76 w 266"/>
                  <a:gd name="T57" fmla="*/ 38 h 295"/>
                  <a:gd name="T58" fmla="*/ 79 w 266"/>
                  <a:gd name="T59" fmla="*/ 34 h 295"/>
                  <a:gd name="T60" fmla="*/ 84 w 266"/>
                  <a:gd name="T61" fmla="*/ 27 h 295"/>
                  <a:gd name="T62" fmla="*/ 91 w 266"/>
                  <a:gd name="T63" fmla="*/ 21 h 295"/>
                  <a:gd name="T64" fmla="*/ 98 w 266"/>
                  <a:gd name="T65" fmla="*/ 16 h 295"/>
                  <a:gd name="T66" fmla="*/ 106 w 266"/>
                  <a:gd name="T67" fmla="*/ 12 h 295"/>
                  <a:gd name="T68" fmla="*/ 114 w 266"/>
                  <a:gd name="T69" fmla="*/ 9 h 295"/>
                  <a:gd name="T70" fmla="*/ 123 w 266"/>
                  <a:gd name="T71" fmla="*/ 5 h 295"/>
                  <a:gd name="T72" fmla="*/ 132 w 266"/>
                  <a:gd name="T73" fmla="*/ 3 h 295"/>
                  <a:gd name="T74" fmla="*/ 141 w 266"/>
                  <a:gd name="T75" fmla="*/ 0 h 295"/>
                  <a:gd name="T76" fmla="*/ 266 w 266"/>
                  <a:gd name="T77" fmla="*/ 101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6"/>
                  <a:gd name="T118" fmla="*/ 0 h 295"/>
                  <a:gd name="T119" fmla="*/ 266 w 266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6" h="295">
                    <a:moveTo>
                      <a:pt x="266" y="101"/>
                    </a:moveTo>
                    <a:lnTo>
                      <a:pt x="242" y="123"/>
                    </a:lnTo>
                    <a:lnTo>
                      <a:pt x="221" y="146"/>
                    </a:lnTo>
                    <a:lnTo>
                      <a:pt x="201" y="169"/>
                    </a:lnTo>
                    <a:lnTo>
                      <a:pt x="182" y="193"/>
                    </a:lnTo>
                    <a:lnTo>
                      <a:pt x="162" y="216"/>
                    </a:lnTo>
                    <a:lnTo>
                      <a:pt x="145" y="241"/>
                    </a:lnTo>
                    <a:lnTo>
                      <a:pt x="128" y="268"/>
                    </a:lnTo>
                    <a:lnTo>
                      <a:pt x="112" y="295"/>
                    </a:lnTo>
                    <a:lnTo>
                      <a:pt x="0" y="212"/>
                    </a:lnTo>
                    <a:lnTo>
                      <a:pt x="21" y="200"/>
                    </a:lnTo>
                    <a:lnTo>
                      <a:pt x="40" y="188"/>
                    </a:lnTo>
                    <a:lnTo>
                      <a:pt x="48" y="183"/>
                    </a:lnTo>
                    <a:lnTo>
                      <a:pt x="54" y="178"/>
                    </a:lnTo>
                    <a:lnTo>
                      <a:pt x="59" y="173"/>
                    </a:lnTo>
                    <a:lnTo>
                      <a:pt x="61" y="167"/>
                    </a:lnTo>
                    <a:lnTo>
                      <a:pt x="65" y="154"/>
                    </a:lnTo>
                    <a:lnTo>
                      <a:pt x="67" y="138"/>
                    </a:lnTo>
                    <a:lnTo>
                      <a:pt x="68" y="130"/>
                    </a:lnTo>
                    <a:lnTo>
                      <a:pt x="68" y="121"/>
                    </a:lnTo>
                    <a:lnTo>
                      <a:pt x="67" y="112"/>
                    </a:lnTo>
                    <a:lnTo>
                      <a:pt x="65" y="103"/>
                    </a:lnTo>
                    <a:lnTo>
                      <a:pt x="62" y="90"/>
                    </a:lnTo>
                    <a:lnTo>
                      <a:pt x="62" y="77"/>
                    </a:lnTo>
                    <a:lnTo>
                      <a:pt x="63" y="67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72" y="44"/>
                    </a:lnTo>
                    <a:lnTo>
                      <a:pt x="76" y="38"/>
                    </a:lnTo>
                    <a:lnTo>
                      <a:pt x="79" y="34"/>
                    </a:lnTo>
                    <a:lnTo>
                      <a:pt x="84" y="27"/>
                    </a:lnTo>
                    <a:lnTo>
                      <a:pt x="91" y="21"/>
                    </a:lnTo>
                    <a:lnTo>
                      <a:pt x="98" y="16"/>
                    </a:lnTo>
                    <a:lnTo>
                      <a:pt x="106" y="12"/>
                    </a:lnTo>
                    <a:lnTo>
                      <a:pt x="114" y="9"/>
                    </a:lnTo>
                    <a:lnTo>
                      <a:pt x="123" y="5"/>
                    </a:lnTo>
                    <a:lnTo>
                      <a:pt x="132" y="3"/>
                    </a:lnTo>
                    <a:lnTo>
                      <a:pt x="141" y="0"/>
                    </a:lnTo>
                    <a:lnTo>
                      <a:pt x="266" y="101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0" name="Freeform 1449"/>
              <p:cNvSpPr>
                <a:spLocks/>
              </p:cNvSpPr>
              <p:nvPr/>
            </p:nvSpPr>
            <p:spPr bwMode="auto">
              <a:xfrm>
                <a:off x="4642" y="1819"/>
                <a:ext cx="91" cy="97"/>
              </a:xfrm>
              <a:custGeom>
                <a:avLst/>
                <a:gdLst>
                  <a:gd name="T0" fmla="*/ 0 w 274"/>
                  <a:gd name="T1" fmla="*/ 183 h 291"/>
                  <a:gd name="T2" fmla="*/ 25 w 274"/>
                  <a:gd name="T3" fmla="*/ 162 h 291"/>
                  <a:gd name="T4" fmla="*/ 48 w 274"/>
                  <a:gd name="T5" fmla="*/ 140 h 291"/>
                  <a:gd name="T6" fmla="*/ 70 w 274"/>
                  <a:gd name="T7" fmla="*/ 119 h 291"/>
                  <a:gd name="T8" fmla="*/ 91 w 274"/>
                  <a:gd name="T9" fmla="*/ 97 h 291"/>
                  <a:gd name="T10" fmla="*/ 111 w 274"/>
                  <a:gd name="T11" fmla="*/ 75 h 291"/>
                  <a:gd name="T12" fmla="*/ 130 w 274"/>
                  <a:gd name="T13" fmla="*/ 50 h 291"/>
                  <a:gd name="T14" fmla="*/ 149 w 274"/>
                  <a:gd name="T15" fmla="*/ 26 h 291"/>
                  <a:gd name="T16" fmla="*/ 167 w 274"/>
                  <a:gd name="T17" fmla="*/ 0 h 291"/>
                  <a:gd name="T18" fmla="*/ 274 w 274"/>
                  <a:gd name="T19" fmla="*/ 90 h 291"/>
                  <a:gd name="T20" fmla="*/ 251 w 274"/>
                  <a:gd name="T21" fmla="*/ 101 h 291"/>
                  <a:gd name="T22" fmla="*/ 232 w 274"/>
                  <a:gd name="T23" fmla="*/ 111 h 291"/>
                  <a:gd name="T24" fmla="*/ 224 w 274"/>
                  <a:gd name="T25" fmla="*/ 116 h 291"/>
                  <a:gd name="T26" fmla="*/ 217 w 274"/>
                  <a:gd name="T27" fmla="*/ 121 h 291"/>
                  <a:gd name="T28" fmla="*/ 212 w 274"/>
                  <a:gd name="T29" fmla="*/ 126 h 291"/>
                  <a:gd name="T30" fmla="*/ 209 w 274"/>
                  <a:gd name="T31" fmla="*/ 131 h 291"/>
                  <a:gd name="T32" fmla="*/ 204 w 274"/>
                  <a:gd name="T33" fmla="*/ 143 h 291"/>
                  <a:gd name="T34" fmla="*/ 201 w 274"/>
                  <a:gd name="T35" fmla="*/ 159 h 291"/>
                  <a:gd name="T36" fmla="*/ 199 w 274"/>
                  <a:gd name="T37" fmla="*/ 167 h 291"/>
                  <a:gd name="T38" fmla="*/ 199 w 274"/>
                  <a:gd name="T39" fmla="*/ 176 h 291"/>
                  <a:gd name="T40" fmla="*/ 199 w 274"/>
                  <a:gd name="T41" fmla="*/ 185 h 291"/>
                  <a:gd name="T42" fmla="*/ 200 w 274"/>
                  <a:gd name="T43" fmla="*/ 195 h 291"/>
                  <a:gd name="T44" fmla="*/ 202 w 274"/>
                  <a:gd name="T45" fmla="*/ 208 h 291"/>
                  <a:gd name="T46" fmla="*/ 202 w 274"/>
                  <a:gd name="T47" fmla="*/ 220 h 291"/>
                  <a:gd name="T48" fmla="*/ 200 w 274"/>
                  <a:gd name="T49" fmla="*/ 230 h 291"/>
                  <a:gd name="T50" fmla="*/ 197 w 274"/>
                  <a:gd name="T51" fmla="*/ 239 h 291"/>
                  <a:gd name="T52" fmla="*/ 194 w 274"/>
                  <a:gd name="T53" fmla="*/ 247 h 291"/>
                  <a:gd name="T54" fmla="*/ 189 w 274"/>
                  <a:gd name="T55" fmla="*/ 253 h 291"/>
                  <a:gd name="T56" fmla="*/ 185 w 274"/>
                  <a:gd name="T57" fmla="*/ 258 h 291"/>
                  <a:gd name="T58" fmla="*/ 182 w 274"/>
                  <a:gd name="T59" fmla="*/ 263 h 291"/>
                  <a:gd name="T60" fmla="*/ 175 w 274"/>
                  <a:gd name="T61" fmla="*/ 269 h 291"/>
                  <a:gd name="T62" fmla="*/ 169 w 274"/>
                  <a:gd name="T63" fmla="*/ 274 h 291"/>
                  <a:gd name="T64" fmla="*/ 161 w 274"/>
                  <a:gd name="T65" fmla="*/ 279 h 291"/>
                  <a:gd name="T66" fmla="*/ 154 w 274"/>
                  <a:gd name="T67" fmla="*/ 282 h 291"/>
                  <a:gd name="T68" fmla="*/ 145 w 274"/>
                  <a:gd name="T69" fmla="*/ 285 h 291"/>
                  <a:gd name="T70" fmla="*/ 136 w 274"/>
                  <a:gd name="T71" fmla="*/ 288 h 291"/>
                  <a:gd name="T72" fmla="*/ 127 w 274"/>
                  <a:gd name="T73" fmla="*/ 290 h 291"/>
                  <a:gd name="T74" fmla="*/ 117 w 274"/>
                  <a:gd name="T75" fmla="*/ 291 h 291"/>
                  <a:gd name="T76" fmla="*/ 0 w 274"/>
                  <a:gd name="T77" fmla="*/ 183 h 2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4"/>
                  <a:gd name="T118" fmla="*/ 0 h 291"/>
                  <a:gd name="T119" fmla="*/ 274 w 274"/>
                  <a:gd name="T120" fmla="*/ 291 h 2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4" h="291">
                    <a:moveTo>
                      <a:pt x="0" y="183"/>
                    </a:moveTo>
                    <a:lnTo>
                      <a:pt x="25" y="162"/>
                    </a:lnTo>
                    <a:lnTo>
                      <a:pt x="48" y="140"/>
                    </a:lnTo>
                    <a:lnTo>
                      <a:pt x="70" y="119"/>
                    </a:lnTo>
                    <a:lnTo>
                      <a:pt x="91" y="97"/>
                    </a:lnTo>
                    <a:lnTo>
                      <a:pt x="111" y="75"/>
                    </a:lnTo>
                    <a:lnTo>
                      <a:pt x="130" y="50"/>
                    </a:lnTo>
                    <a:lnTo>
                      <a:pt x="149" y="26"/>
                    </a:lnTo>
                    <a:lnTo>
                      <a:pt x="167" y="0"/>
                    </a:lnTo>
                    <a:lnTo>
                      <a:pt x="274" y="90"/>
                    </a:lnTo>
                    <a:lnTo>
                      <a:pt x="251" y="101"/>
                    </a:lnTo>
                    <a:lnTo>
                      <a:pt x="232" y="111"/>
                    </a:lnTo>
                    <a:lnTo>
                      <a:pt x="224" y="116"/>
                    </a:lnTo>
                    <a:lnTo>
                      <a:pt x="217" y="121"/>
                    </a:lnTo>
                    <a:lnTo>
                      <a:pt x="212" y="126"/>
                    </a:lnTo>
                    <a:lnTo>
                      <a:pt x="209" y="131"/>
                    </a:lnTo>
                    <a:lnTo>
                      <a:pt x="204" y="143"/>
                    </a:lnTo>
                    <a:lnTo>
                      <a:pt x="201" y="159"/>
                    </a:lnTo>
                    <a:lnTo>
                      <a:pt x="199" y="167"/>
                    </a:lnTo>
                    <a:lnTo>
                      <a:pt x="199" y="176"/>
                    </a:lnTo>
                    <a:lnTo>
                      <a:pt x="199" y="185"/>
                    </a:lnTo>
                    <a:lnTo>
                      <a:pt x="200" y="195"/>
                    </a:lnTo>
                    <a:lnTo>
                      <a:pt x="202" y="208"/>
                    </a:lnTo>
                    <a:lnTo>
                      <a:pt x="202" y="220"/>
                    </a:lnTo>
                    <a:lnTo>
                      <a:pt x="200" y="230"/>
                    </a:lnTo>
                    <a:lnTo>
                      <a:pt x="197" y="239"/>
                    </a:lnTo>
                    <a:lnTo>
                      <a:pt x="194" y="247"/>
                    </a:lnTo>
                    <a:lnTo>
                      <a:pt x="189" y="253"/>
                    </a:lnTo>
                    <a:lnTo>
                      <a:pt x="185" y="258"/>
                    </a:lnTo>
                    <a:lnTo>
                      <a:pt x="182" y="263"/>
                    </a:lnTo>
                    <a:lnTo>
                      <a:pt x="175" y="269"/>
                    </a:lnTo>
                    <a:lnTo>
                      <a:pt x="169" y="274"/>
                    </a:lnTo>
                    <a:lnTo>
                      <a:pt x="161" y="279"/>
                    </a:lnTo>
                    <a:lnTo>
                      <a:pt x="154" y="282"/>
                    </a:lnTo>
                    <a:lnTo>
                      <a:pt x="145" y="285"/>
                    </a:lnTo>
                    <a:lnTo>
                      <a:pt x="136" y="288"/>
                    </a:lnTo>
                    <a:lnTo>
                      <a:pt x="127" y="290"/>
                    </a:lnTo>
                    <a:lnTo>
                      <a:pt x="117" y="291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1" name="Freeform 1450"/>
              <p:cNvSpPr>
                <a:spLocks/>
              </p:cNvSpPr>
              <p:nvPr/>
            </p:nvSpPr>
            <p:spPr bwMode="auto">
              <a:xfrm>
                <a:off x="4642" y="1819"/>
                <a:ext cx="91" cy="97"/>
              </a:xfrm>
              <a:custGeom>
                <a:avLst/>
                <a:gdLst>
                  <a:gd name="T0" fmla="*/ 0 w 274"/>
                  <a:gd name="T1" fmla="*/ 183 h 291"/>
                  <a:gd name="T2" fmla="*/ 25 w 274"/>
                  <a:gd name="T3" fmla="*/ 162 h 291"/>
                  <a:gd name="T4" fmla="*/ 48 w 274"/>
                  <a:gd name="T5" fmla="*/ 140 h 291"/>
                  <a:gd name="T6" fmla="*/ 70 w 274"/>
                  <a:gd name="T7" fmla="*/ 119 h 291"/>
                  <a:gd name="T8" fmla="*/ 91 w 274"/>
                  <a:gd name="T9" fmla="*/ 97 h 291"/>
                  <a:gd name="T10" fmla="*/ 111 w 274"/>
                  <a:gd name="T11" fmla="*/ 75 h 291"/>
                  <a:gd name="T12" fmla="*/ 130 w 274"/>
                  <a:gd name="T13" fmla="*/ 50 h 291"/>
                  <a:gd name="T14" fmla="*/ 149 w 274"/>
                  <a:gd name="T15" fmla="*/ 26 h 291"/>
                  <a:gd name="T16" fmla="*/ 167 w 274"/>
                  <a:gd name="T17" fmla="*/ 0 h 291"/>
                  <a:gd name="T18" fmla="*/ 274 w 274"/>
                  <a:gd name="T19" fmla="*/ 90 h 291"/>
                  <a:gd name="T20" fmla="*/ 251 w 274"/>
                  <a:gd name="T21" fmla="*/ 101 h 291"/>
                  <a:gd name="T22" fmla="*/ 232 w 274"/>
                  <a:gd name="T23" fmla="*/ 111 h 291"/>
                  <a:gd name="T24" fmla="*/ 224 w 274"/>
                  <a:gd name="T25" fmla="*/ 116 h 291"/>
                  <a:gd name="T26" fmla="*/ 217 w 274"/>
                  <a:gd name="T27" fmla="*/ 121 h 291"/>
                  <a:gd name="T28" fmla="*/ 212 w 274"/>
                  <a:gd name="T29" fmla="*/ 126 h 291"/>
                  <a:gd name="T30" fmla="*/ 209 w 274"/>
                  <a:gd name="T31" fmla="*/ 131 h 291"/>
                  <a:gd name="T32" fmla="*/ 204 w 274"/>
                  <a:gd name="T33" fmla="*/ 143 h 291"/>
                  <a:gd name="T34" fmla="*/ 201 w 274"/>
                  <a:gd name="T35" fmla="*/ 159 h 291"/>
                  <a:gd name="T36" fmla="*/ 199 w 274"/>
                  <a:gd name="T37" fmla="*/ 167 h 291"/>
                  <a:gd name="T38" fmla="*/ 199 w 274"/>
                  <a:gd name="T39" fmla="*/ 176 h 291"/>
                  <a:gd name="T40" fmla="*/ 199 w 274"/>
                  <a:gd name="T41" fmla="*/ 185 h 291"/>
                  <a:gd name="T42" fmla="*/ 200 w 274"/>
                  <a:gd name="T43" fmla="*/ 195 h 291"/>
                  <a:gd name="T44" fmla="*/ 202 w 274"/>
                  <a:gd name="T45" fmla="*/ 208 h 291"/>
                  <a:gd name="T46" fmla="*/ 202 w 274"/>
                  <a:gd name="T47" fmla="*/ 220 h 291"/>
                  <a:gd name="T48" fmla="*/ 200 w 274"/>
                  <a:gd name="T49" fmla="*/ 230 h 291"/>
                  <a:gd name="T50" fmla="*/ 197 w 274"/>
                  <a:gd name="T51" fmla="*/ 239 h 291"/>
                  <a:gd name="T52" fmla="*/ 194 w 274"/>
                  <a:gd name="T53" fmla="*/ 247 h 291"/>
                  <a:gd name="T54" fmla="*/ 189 w 274"/>
                  <a:gd name="T55" fmla="*/ 253 h 291"/>
                  <a:gd name="T56" fmla="*/ 185 w 274"/>
                  <a:gd name="T57" fmla="*/ 258 h 291"/>
                  <a:gd name="T58" fmla="*/ 182 w 274"/>
                  <a:gd name="T59" fmla="*/ 263 h 291"/>
                  <a:gd name="T60" fmla="*/ 175 w 274"/>
                  <a:gd name="T61" fmla="*/ 269 h 291"/>
                  <a:gd name="T62" fmla="*/ 169 w 274"/>
                  <a:gd name="T63" fmla="*/ 274 h 291"/>
                  <a:gd name="T64" fmla="*/ 161 w 274"/>
                  <a:gd name="T65" fmla="*/ 279 h 291"/>
                  <a:gd name="T66" fmla="*/ 154 w 274"/>
                  <a:gd name="T67" fmla="*/ 282 h 291"/>
                  <a:gd name="T68" fmla="*/ 145 w 274"/>
                  <a:gd name="T69" fmla="*/ 285 h 291"/>
                  <a:gd name="T70" fmla="*/ 136 w 274"/>
                  <a:gd name="T71" fmla="*/ 288 h 291"/>
                  <a:gd name="T72" fmla="*/ 127 w 274"/>
                  <a:gd name="T73" fmla="*/ 290 h 291"/>
                  <a:gd name="T74" fmla="*/ 117 w 274"/>
                  <a:gd name="T75" fmla="*/ 291 h 291"/>
                  <a:gd name="T76" fmla="*/ 0 w 274"/>
                  <a:gd name="T77" fmla="*/ 183 h 2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4"/>
                  <a:gd name="T118" fmla="*/ 0 h 291"/>
                  <a:gd name="T119" fmla="*/ 274 w 274"/>
                  <a:gd name="T120" fmla="*/ 291 h 2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4" h="291">
                    <a:moveTo>
                      <a:pt x="0" y="183"/>
                    </a:moveTo>
                    <a:lnTo>
                      <a:pt x="25" y="162"/>
                    </a:lnTo>
                    <a:lnTo>
                      <a:pt x="48" y="140"/>
                    </a:lnTo>
                    <a:lnTo>
                      <a:pt x="70" y="119"/>
                    </a:lnTo>
                    <a:lnTo>
                      <a:pt x="91" y="97"/>
                    </a:lnTo>
                    <a:lnTo>
                      <a:pt x="111" y="75"/>
                    </a:lnTo>
                    <a:lnTo>
                      <a:pt x="130" y="50"/>
                    </a:lnTo>
                    <a:lnTo>
                      <a:pt x="149" y="26"/>
                    </a:lnTo>
                    <a:lnTo>
                      <a:pt x="167" y="0"/>
                    </a:lnTo>
                    <a:lnTo>
                      <a:pt x="274" y="90"/>
                    </a:lnTo>
                    <a:lnTo>
                      <a:pt x="251" y="101"/>
                    </a:lnTo>
                    <a:lnTo>
                      <a:pt x="232" y="111"/>
                    </a:lnTo>
                    <a:lnTo>
                      <a:pt x="224" y="116"/>
                    </a:lnTo>
                    <a:lnTo>
                      <a:pt x="217" y="121"/>
                    </a:lnTo>
                    <a:lnTo>
                      <a:pt x="212" y="126"/>
                    </a:lnTo>
                    <a:lnTo>
                      <a:pt x="209" y="131"/>
                    </a:lnTo>
                    <a:lnTo>
                      <a:pt x="204" y="143"/>
                    </a:lnTo>
                    <a:lnTo>
                      <a:pt x="201" y="159"/>
                    </a:lnTo>
                    <a:lnTo>
                      <a:pt x="199" y="167"/>
                    </a:lnTo>
                    <a:lnTo>
                      <a:pt x="199" y="176"/>
                    </a:lnTo>
                    <a:lnTo>
                      <a:pt x="199" y="185"/>
                    </a:lnTo>
                    <a:lnTo>
                      <a:pt x="200" y="195"/>
                    </a:lnTo>
                    <a:lnTo>
                      <a:pt x="202" y="208"/>
                    </a:lnTo>
                    <a:lnTo>
                      <a:pt x="202" y="220"/>
                    </a:lnTo>
                    <a:lnTo>
                      <a:pt x="200" y="230"/>
                    </a:lnTo>
                    <a:lnTo>
                      <a:pt x="197" y="239"/>
                    </a:lnTo>
                    <a:lnTo>
                      <a:pt x="194" y="247"/>
                    </a:lnTo>
                    <a:lnTo>
                      <a:pt x="189" y="253"/>
                    </a:lnTo>
                    <a:lnTo>
                      <a:pt x="185" y="258"/>
                    </a:lnTo>
                    <a:lnTo>
                      <a:pt x="182" y="263"/>
                    </a:lnTo>
                    <a:lnTo>
                      <a:pt x="175" y="269"/>
                    </a:lnTo>
                    <a:lnTo>
                      <a:pt x="169" y="274"/>
                    </a:lnTo>
                    <a:lnTo>
                      <a:pt x="161" y="279"/>
                    </a:lnTo>
                    <a:lnTo>
                      <a:pt x="154" y="282"/>
                    </a:lnTo>
                    <a:lnTo>
                      <a:pt x="145" y="285"/>
                    </a:lnTo>
                    <a:lnTo>
                      <a:pt x="136" y="288"/>
                    </a:lnTo>
                    <a:lnTo>
                      <a:pt x="127" y="290"/>
                    </a:lnTo>
                    <a:lnTo>
                      <a:pt x="117" y="291"/>
                    </a:lnTo>
                    <a:lnTo>
                      <a:pt x="0" y="183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2" name="Rectangle 1451"/>
              <p:cNvSpPr>
                <a:spLocks noChangeArrowheads="1"/>
              </p:cNvSpPr>
              <p:nvPr/>
            </p:nvSpPr>
            <p:spPr bwMode="auto">
              <a:xfrm>
                <a:off x="4418" y="1618"/>
                <a:ext cx="209" cy="1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pPr algn="ctr" eaLnBrk="1" hangingPunct="1">
                  <a:defRPr/>
                </a:pPr>
                <a:r>
                  <a:rPr lang="pt-BR" sz="1400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TH 0</a:t>
                </a: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53" name="Freeform 1452"/>
              <p:cNvSpPr>
                <a:spLocks/>
              </p:cNvSpPr>
              <p:nvPr/>
            </p:nvSpPr>
            <p:spPr bwMode="auto">
              <a:xfrm>
                <a:off x="4230" y="2072"/>
                <a:ext cx="485" cy="485"/>
              </a:xfrm>
              <a:custGeom>
                <a:avLst/>
                <a:gdLst>
                  <a:gd name="T0" fmla="*/ 803 w 1457"/>
                  <a:gd name="T1" fmla="*/ 1453 h 1456"/>
                  <a:gd name="T2" fmla="*/ 910 w 1457"/>
                  <a:gd name="T3" fmla="*/ 1434 h 1456"/>
                  <a:gd name="T4" fmla="*/ 1011 w 1457"/>
                  <a:gd name="T5" fmla="*/ 1400 h 1456"/>
                  <a:gd name="T6" fmla="*/ 1106 w 1457"/>
                  <a:gd name="T7" fmla="*/ 1351 h 1456"/>
                  <a:gd name="T8" fmla="*/ 1192 w 1457"/>
                  <a:gd name="T9" fmla="*/ 1290 h 1456"/>
                  <a:gd name="T10" fmla="*/ 1268 w 1457"/>
                  <a:gd name="T11" fmla="*/ 1217 h 1456"/>
                  <a:gd name="T12" fmla="*/ 1332 w 1457"/>
                  <a:gd name="T13" fmla="*/ 1135 h 1456"/>
                  <a:gd name="T14" fmla="*/ 1385 w 1457"/>
                  <a:gd name="T15" fmla="*/ 1043 h 1456"/>
                  <a:gd name="T16" fmla="*/ 1425 w 1457"/>
                  <a:gd name="T17" fmla="*/ 944 h 1456"/>
                  <a:gd name="T18" fmla="*/ 1449 w 1457"/>
                  <a:gd name="T19" fmla="*/ 839 h 1456"/>
                  <a:gd name="T20" fmla="*/ 1457 w 1457"/>
                  <a:gd name="T21" fmla="*/ 729 h 1456"/>
                  <a:gd name="T22" fmla="*/ 1449 w 1457"/>
                  <a:gd name="T23" fmla="*/ 617 h 1456"/>
                  <a:gd name="T24" fmla="*/ 1425 w 1457"/>
                  <a:gd name="T25" fmla="*/ 512 h 1456"/>
                  <a:gd name="T26" fmla="*/ 1385 w 1457"/>
                  <a:gd name="T27" fmla="*/ 413 h 1456"/>
                  <a:gd name="T28" fmla="*/ 1332 w 1457"/>
                  <a:gd name="T29" fmla="*/ 322 h 1456"/>
                  <a:gd name="T30" fmla="*/ 1268 w 1457"/>
                  <a:gd name="T31" fmla="*/ 239 h 1456"/>
                  <a:gd name="T32" fmla="*/ 1192 w 1457"/>
                  <a:gd name="T33" fmla="*/ 166 h 1456"/>
                  <a:gd name="T34" fmla="*/ 1106 w 1457"/>
                  <a:gd name="T35" fmla="*/ 105 h 1456"/>
                  <a:gd name="T36" fmla="*/ 1011 w 1457"/>
                  <a:gd name="T37" fmla="*/ 56 h 1456"/>
                  <a:gd name="T38" fmla="*/ 910 w 1457"/>
                  <a:gd name="T39" fmla="*/ 22 h 1456"/>
                  <a:gd name="T40" fmla="*/ 803 w 1457"/>
                  <a:gd name="T41" fmla="*/ 3 h 1456"/>
                  <a:gd name="T42" fmla="*/ 691 w 1457"/>
                  <a:gd name="T43" fmla="*/ 1 h 1456"/>
                  <a:gd name="T44" fmla="*/ 582 w 1457"/>
                  <a:gd name="T45" fmla="*/ 14 h 1456"/>
                  <a:gd name="T46" fmla="*/ 478 w 1457"/>
                  <a:gd name="T47" fmla="*/ 44 h 1456"/>
                  <a:gd name="T48" fmla="*/ 382 w 1457"/>
                  <a:gd name="T49" fmla="*/ 88 h 1456"/>
                  <a:gd name="T50" fmla="*/ 293 w 1457"/>
                  <a:gd name="T51" fmla="*/ 145 h 1456"/>
                  <a:gd name="T52" fmla="*/ 214 w 1457"/>
                  <a:gd name="T53" fmla="*/ 213 h 1456"/>
                  <a:gd name="T54" fmla="*/ 145 w 1457"/>
                  <a:gd name="T55" fmla="*/ 292 h 1456"/>
                  <a:gd name="T56" fmla="*/ 88 w 1457"/>
                  <a:gd name="T57" fmla="*/ 381 h 1456"/>
                  <a:gd name="T58" fmla="*/ 44 w 1457"/>
                  <a:gd name="T59" fmla="*/ 478 h 1456"/>
                  <a:gd name="T60" fmla="*/ 14 w 1457"/>
                  <a:gd name="T61" fmla="*/ 582 h 1456"/>
                  <a:gd name="T62" fmla="*/ 0 w 1457"/>
                  <a:gd name="T63" fmla="*/ 691 h 1456"/>
                  <a:gd name="T64" fmla="*/ 3 w 1457"/>
                  <a:gd name="T65" fmla="*/ 802 h 1456"/>
                  <a:gd name="T66" fmla="*/ 22 w 1457"/>
                  <a:gd name="T67" fmla="*/ 910 h 1456"/>
                  <a:gd name="T68" fmla="*/ 57 w 1457"/>
                  <a:gd name="T69" fmla="*/ 1011 h 1456"/>
                  <a:gd name="T70" fmla="*/ 105 w 1457"/>
                  <a:gd name="T71" fmla="*/ 1105 h 1456"/>
                  <a:gd name="T72" fmla="*/ 166 w 1457"/>
                  <a:gd name="T73" fmla="*/ 1191 h 1456"/>
                  <a:gd name="T74" fmla="*/ 239 w 1457"/>
                  <a:gd name="T75" fmla="*/ 1267 h 1456"/>
                  <a:gd name="T76" fmla="*/ 321 w 1457"/>
                  <a:gd name="T77" fmla="*/ 1332 h 1456"/>
                  <a:gd name="T78" fmla="*/ 413 w 1457"/>
                  <a:gd name="T79" fmla="*/ 1385 h 1456"/>
                  <a:gd name="T80" fmla="*/ 512 w 1457"/>
                  <a:gd name="T81" fmla="*/ 1424 h 1456"/>
                  <a:gd name="T82" fmla="*/ 618 w 1457"/>
                  <a:gd name="T83" fmla="*/ 1448 h 1456"/>
                  <a:gd name="T84" fmla="*/ 728 w 1457"/>
                  <a:gd name="T85" fmla="*/ 1456 h 14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7"/>
                  <a:gd name="T130" fmla="*/ 0 h 1456"/>
                  <a:gd name="T131" fmla="*/ 1457 w 1457"/>
                  <a:gd name="T132" fmla="*/ 1456 h 14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7" h="1456">
                    <a:moveTo>
                      <a:pt x="728" y="1456"/>
                    </a:moveTo>
                    <a:lnTo>
                      <a:pt x="765" y="1455"/>
                    </a:lnTo>
                    <a:lnTo>
                      <a:pt x="803" y="1453"/>
                    </a:lnTo>
                    <a:lnTo>
                      <a:pt x="839" y="1448"/>
                    </a:lnTo>
                    <a:lnTo>
                      <a:pt x="875" y="1442"/>
                    </a:lnTo>
                    <a:lnTo>
                      <a:pt x="910" y="1434"/>
                    </a:lnTo>
                    <a:lnTo>
                      <a:pt x="945" y="1424"/>
                    </a:lnTo>
                    <a:lnTo>
                      <a:pt x="978" y="1413"/>
                    </a:lnTo>
                    <a:lnTo>
                      <a:pt x="1011" y="1400"/>
                    </a:lnTo>
                    <a:lnTo>
                      <a:pt x="1044" y="1385"/>
                    </a:lnTo>
                    <a:lnTo>
                      <a:pt x="1075" y="1368"/>
                    </a:lnTo>
                    <a:lnTo>
                      <a:pt x="1106" y="1351"/>
                    </a:lnTo>
                    <a:lnTo>
                      <a:pt x="1135" y="1332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8" y="1267"/>
                    </a:lnTo>
                    <a:lnTo>
                      <a:pt x="1243" y="1243"/>
                    </a:lnTo>
                    <a:lnTo>
                      <a:pt x="1268" y="1217"/>
                    </a:lnTo>
                    <a:lnTo>
                      <a:pt x="1291" y="1191"/>
                    </a:lnTo>
                    <a:lnTo>
                      <a:pt x="1312" y="1164"/>
                    </a:lnTo>
                    <a:lnTo>
                      <a:pt x="1332" y="1135"/>
                    </a:lnTo>
                    <a:lnTo>
                      <a:pt x="1352" y="1105"/>
                    </a:lnTo>
                    <a:lnTo>
                      <a:pt x="1369" y="1075"/>
                    </a:lnTo>
                    <a:lnTo>
                      <a:pt x="1385" y="1043"/>
                    </a:lnTo>
                    <a:lnTo>
                      <a:pt x="1400" y="1011"/>
                    </a:lnTo>
                    <a:lnTo>
                      <a:pt x="1412" y="979"/>
                    </a:lnTo>
                    <a:lnTo>
                      <a:pt x="1425" y="944"/>
                    </a:lnTo>
                    <a:lnTo>
                      <a:pt x="1435" y="910"/>
                    </a:lnTo>
                    <a:lnTo>
                      <a:pt x="1443" y="874"/>
                    </a:lnTo>
                    <a:lnTo>
                      <a:pt x="1449" y="839"/>
                    </a:lnTo>
                    <a:lnTo>
                      <a:pt x="1454" y="802"/>
                    </a:lnTo>
                    <a:lnTo>
                      <a:pt x="1456" y="766"/>
                    </a:lnTo>
                    <a:lnTo>
                      <a:pt x="1457" y="729"/>
                    </a:lnTo>
                    <a:lnTo>
                      <a:pt x="1456" y="691"/>
                    </a:lnTo>
                    <a:lnTo>
                      <a:pt x="1454" y="654"/>
                    </a:lnTo>
                    <a:lnTo>
                      <a:pt x="1449" y="617"/>
                    </a:lnTo>
                    <a:lnTo>
                      <a:pt x="1443" y="582"/>
                    </a:lnTo>
                    <a:lnTo>
                      <a:pt x="1435" y="546"/>
                    </a:lnTo>
                    <a:lnTo>
                      <a:pt x="1425" y="512"/>
                    </a:lnTo>
                    <a:lnTo>
                      <a:pt x="1412" y="478"/>
                    </a:lnTo>
                    <a:lnTo>
                      <a:pt x="1400" y="445"/>
                    </a:lnTo>
                    <a:lnTo>
                      <a:pt x="1385" y="413"/>
                    </a:lnTo>
                    <a:lnTo>
                      <a:pt x="1369" y="381"/>
                    </a:lnTo>
                    <a:lnTo>
                      <a:pt x="1352" y="351"/>
                    </a:lnTo>
                    <a:lnTo>
                      <a:pt x="1332" y="322"/>
                    </a:lnTo>
                    <a:lnTo>
                      <a:pt x="1312" y="292"/>
                    </a:lnTo>
                    <a:lnTo>
                      <a:pt x="1291" y="265"/>
                    </a:lnTo>
                    <a:lnTo>
                      <a:pt x="1268" y="239"/>
                    </a:lnTo>
                    <a:lnTo>
                      <a:pt x="1243" y="213"/>
                    </a:lnTo>
                    <a:lnTo>
                      <a:pt x="1218" y="189"/>
                    </a:lnTo>
                    <a:lnTo>
                      <a:pt x="1192" y="166"/>
                    </a:lnTo>
                    <a:lnTo>
                      <a:pt x="1164" y="145"/>
                    </a:lnTo>
                    <a:lnTo>
                      <a:pt x="1135" y="124"/>
                    </a:lnTo>
                    <a:lnTo>
                      <a:pt x="1106" y="105"/>
                    </a:lnTo>
                    <a:lnTo>
                      <a:pt x="1075" y="88"/>
                    </a:lnTo>
                    <a:lnTo>
                      <a:pt x="1044" y="72"/>
                    </a:lnTo>
                    <a:lnTo>
                      <a:pt x="1011" y="56"/>
                    </a:lnTo>
                    <a:lnTo>
                      <a:pt x="978" y="44"/>
                    </a:lnTo>
                    <a:lnTo>
                      <a:pt x="945" y="32"/>
                    </a:lnTo>
                    <a:lnTo>
                      <a:pt x="910" y="22"/>
                    </a:lnTo>
                    <a:lnTo>
                      <a:pt x="875" y="14"/>
                    </a:lnTo>
                    <a:lnTo>
                      <a:pt x="839" y="8"/>
                    </a:lnTo>
                    <a:lnTo>
                      <a:pt x="803" y="3"/>
                    </a:lnTo>
                    <a:lnTo>
                      <a:pt x="765" y="1"/>
                    </a:lnTo>
                    <a:lnTo>
                      <a:pt x="728" y="0"/>
                    </a:lnTo>
                    <a:lnTo>
                      <a:pt x="691" y="1"/>
                    </a:lnTo>
                    <a:lnTo>
                      <a:pt x="654" y="3"/>
                    </a:lnTo>
                    <a:lnTo>
                      <a:pt x="618" y="8"/>
                    </a:lnTo>
                    <a:lnTo>
                      <a:pt x="582" y="14"/>
                    </a:lnTo>
                    <a:lnTo>
                      <a:pt x="547" y="22"/>
                    </a:lnTo>
                    <a:lnTo>
                      <a:pt x="512" y="32"/>
                    </a:lnTo>
                    <a:lnTo>
                      <a:pt x="478" y="44"/>
                    </a:lnTo>
                    <a:lnTo>
                      <a:pt x="445" y="56"/>
                    </a:lnTo>
                    <a:lnTo>
                      <a:pt x="413" y="72"/>
                    </a:lnTo>
                    <a:lnTo>
                      <a:pt x="382" y="88"/>
                    </a:lnTo>
                    <a:lnTo>
                      <a:pt x="351" y="105"/>
                    </a:lnTo>
                    <a:lnTo>
                      <a:pt x="321" y="124"/>
                    </a:lnTo>
                    <a:lnTo>
                      <a:pt x="293" y="145"/>
                    </a:lnTo>
                    <a:lnTo>
                      <a:pt x="265" y="166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89" y="239"/>
                    </a:lnTo>
                    <a:lnTo>
                      <a:pt x="166" y="265"/>
                    </a:lnTo>
                    <a:lnTo>
                      <a:pt x="145" y="292"/>
                    </a:lnTo>
                    <a:lnTo>
                      <a:pt x="125" y="322"/>
                    </a:lnTo>
                    <a:lnTo>
                      <a:pt x="105" y="351"/>
                    </a:lnTo>
                    <a:lnTo>
                      <a:pt x="88" y="381"/>
                    </a:lnTo>
                    <a:lnTo>
                      <a:pt x="72" y="413"/>
                    </a:lnTo>
                    <a:lnTo>
                      <a:pt x="57" y="445"/>
                    </a:lnTo>
                    <a:lnTo>
                      <a:pt x="44" y="478"/>
                    </a:lnTo>
                    <a:lnTo>
                      <a:pt x="32" y="512"/>
                    </a:lnTo>
                    <a:lnTo>
                      <a:pt x="22" y="546"/>
                    </a:lnTo>
                    <a:lnTo>
                      <a:pt x="14" y="582"/>
                    </a:lnTo>
                    <a:lnTo>
                      <a:pt x="8" y="617"/>
                    </a:lnTo>
                    <a:lnTo>
                      <a:pt x="3" y="654"/>
                    </a:lnTo>
                    <a:lnTo>
                      <a:pt x="0" y="691"/>
                    </a:lnTo>
                    <a:lnTo>
                      <a:pt x="0" y="729"/>
                    </a:lnTo>
                    <a:lnTo>
                      <a:pt x="0" y="766"/>
                    </a:lnTo>
                    <a:lnTo>
                      <a:pt x="3" y="802"/>
                    </a:lnTo>
                    <a:lnTo>
                      <a:pt x="8" y="839"/>
                    </a:lnTo>
                    <a:lnTo>
                      <a:pt x="14" y="874"/>
                    </a:lnTo>
                    <a:lnTo>
                      <a:pt x="22" y="910"/>
                    </a:lnTo>
                    <a:lnTo>
                      <a:pt x="32" y="944"/>
                    </a:lnTo>
                    <a:lnTo>
                      <a:pt x="44" y="979"/>
                    </a:lnTo>
                    <a:lnTo>
                      <a:pt x="57" y="1011"/>
                    </a:lnTo>
                    <a:lnTo>
                      <a:pt x="72" y="1043"/>
                    </a:lnTo>
                    <a:lnTo>
                      <a:pt x="88" y="1075"/>
                    </a:lnTo>
                    <a:lnTo>
                      <a:pt x="105" y="1105"/>
                    </a:lnTo>
                    <a:lnTo>
                      <a:pt x="125" y="1135"/>
                    </a:lnTo>
                    <a:lnTo>
                      <a:pt x="145" y="1164"/>
                    </a:lnTo>
                    <a:lnTo>
                      <a:pt x="166" y="1191"/>
                    </a:lnTo>
                    <a:lnTo>
                      <a:pt x="189" y="1217"/>
                    </a:lnTo>
                    <a:lnTo>
                      <a:pt x="214" y="1243"/>
                    </a:lnTo>
                    <a:lnTo>
                      <a:pt x="239" y="1267"/>
                    </a:lnTo>
                    <a:lnTo>
                      <a:pt x="265" y="1290"/>
                    </a:lnTo>
                    <a:lnTo>
                      <a:pt x="293" y="1312"/>
                    </a:lnTo>
                    <a:lnTo>
                      <a:pt x="321" y="1332"/>
                    </a:lnTo>
                    <a:lnTo>
                      <a:pt x="351" y="1351"/>
                    </a:lnTo>
                    <a:lnTo>
                      <a:pt x="382" y="1368"/>
                    </a:lnTo>
                    <a:lnTo>
                      <a:pt x="413" y="1385"/>
                    </a:lnTo>
                    <a:lnTo>
                      <a:pt x="445" y="1400"/>
                    </a:lnTo>
                    <a:lnTo>
                      <a:pt x="478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8" y="1448"/>
                    </a:lnTo>
                    <a:lnTo>
                      <a:pt x="654" y="1453"/>
                    </a:lnTo>
                    <a:lnTo>
                      <a:pt x="691" y="1455"/>
                    </a:lnTo>
                    <a:lnTo>
                      <a:pt x="728" y="1456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4" name="Freeform 1453"/>
              <p:cNvSpPr>
                <a:spLocks/>
              </p:cNvSpPr>
              <p:nvPr/>
            </p:nvSpPr>
            <p:spPr bwMode="auto">
              <a:xfrm>
                <a:off x="4230" y="2072"/>
                <a:ext cx="485" cy="485"/>
              </a:xfrm>
              <a:custGeom>
                <a:avLst/>
                <a:gdLst>
                  <a:gd name="T0" fmla="*/ 803 w 1457"/>
                  <a:gd name="T1" fmla="*/ 1453 h 1456"/>
                  <a:gd name="T2" fmla="*/ 910 w 1457"/>
                  <a:gd name="T3" fmla="*/ 1434 h 1456"/>
                  <a:gd name="T4" fmla="*/ 1011 w 1457"/>
                  <a:gd name="T5" fmla="*/ 1400 h 1456"/>
                  <a:gd name="T6" fmla="*/ 1106 w 1457"/>
                  <a:gd name="T7" fmla="*/ 1351 h 1456"/>
                  <a:gd name="T8" fmla="*/ 1192 w 1457"/>
                  <a:gd name="T9" fmla="*/ 1290 h 1456"/>
                  <a:gd name="T10" fmla="*/ 1268 w 1457"/>
                  <a:gd name="T11" fmla="*/ 1217 h 1456"/>
                  <a:gd name="T12" fmla="*/ 1332 w 1457"/>
                  <a:gd name="T13" fmla="*/ 1135 h 1456"/>
                  <a:gd name="T14" fmla="*/ 1385 w 1457"/>
                  <a:gd name="T15" fmla="*/ 1043 h 1456"/>
                  <a:gd name="T16" fmla="*/ 1425 w 1457"/>
                  <a:gd name="T17" fmla="*/ 944 h 1456"/>
                  <a:gd name="T18" fmla="*/ 1449 w 1457"/>
                  <a:gd name="T19" fmla="*/ 839 h 1456"/>
                  <a:gd name="T20" fmla="*/ 1457 w 1457"/>
                  <a:gd name="T21" fmla="*/ 729 h 1456"/>
                  <a:gd name="T22" fmla="*/ 1449 w 1457"/>
                  <a:gd name="T23" fmla="*/ 617 h 1456"/>
                  <a:gd name="T24" fmla="*/ 1425 w 1457"/>
                  <a:gd name="T25" fmla="*/ 512 h 1456"/>
                  <a:gd name="T26" fmla="*/ 1385 w 1457"/>
                  <a:gd name="T27" fmla="*/ 413 h 1456"/>
                  <a:gd name="T28" fmla="*/ 1332 w 1457"/>
                  <a:gd name="T29" fmla="*/ 322 h 1456"/>
                  <a:gd name="T30" fmla="*/ 1268 w 1457"/>
                  <a:gd name="T31" fmla="*/ 239 h 1456"/>
                  <a:gd name="T32" fmla="*/ 1192 w 1457"/>
                  <a:gd name="T33" fmla="*/ 166 h 1456"/>
                  <a:gd name="T34" fmla="*/ 1106 w 1457"/>
                  <a:gd name="T35" fmla="*/ 105 h 1456"/>
                  <a:gd name="T36" fmla="*/ 1011 w 1457"/>
                  <a:gd name="T37" fmla="*/ 56 h 1456"/>
                  <a:gd name="T38" fmla="*/ 910 w 1457"/>
                  <a:gd name="T39" fmla="*/ 22 h 1456"/>
                  <a:gd name="T40" fmla="*/ 803 w 1457"/>
                  <a:gd name="T41" fmla="*/ 3 h 1456"/>
                  <a:gd name="T42" fmla="*/ 691 w 1457"/>
                  <a:gd name="T43" fmla="*/ 1 h 1456"/>
                  <a:gd name="T44" fmla="*/ 582 w 1457"/>
                  <a:gd name="T45" fmla="*/ 14 h 1456"/>
                  <a:gd name="T46" fmla="*/ 478 w 1457"/>
                  <a:gd name="T47" fmla="*/ 44 h 1456"/>
                  <a:gd name="T48" fmla="*/ 382 w 1457"/>
                  <a:gd name="T49" fmla="*/ 88 h 1456"/>
                  <a:gd name="T50" fmla="*/ 293 w 1457"/>
                  <a:gd name="T51" fmla="*/ 145 h 1456"/>
                  <a:gd name="T52" fmla="*/ 214 w 1457"/>
                  <a:gd name="T53" fmla="*/ 213 h 1456"/>
                  <a:gd name="T54" fmla="*/ 145 w 1457"/>
                  <a:gd name="T55" fmla="*/ 292 h 1456"/>
                  <a:gd name="T56" fmla="*/ 88 w 1457"/>
                  <a:gd name="T57" fmla="*/ 381 h 1456"/>
                  <a:gd name="T58" fmla="*/ 44 w 1457"/>
                  <a:gd name="T59" fmla="*/ 478 h 1456"/>
                  <a:gd name="T60" fmla="*/ 14 w 1457"/>
                  <a:gd name="T61" fmla="*/ 582 h 1456"/>
                  <a:gd name="T62" fmla="*/ 0 w 1457"/>
                  <a:gd name="T63" fmla="*/ 691 h 1456"/>
                  <a:gd name="T64" fmla="*/ 3 w 1457"/>
                  <a:gd name="T65" fmla="*/ 802 h 1456"/>
                  <a:gd name="T66" fmla="*/ 22 w 1457"/>
                  <a:gd name="T67" fmla="*/ 910 h 1456"/>
                  <a:gd name="T68" fmla="*/ 57 w 1457"/>
                  <a:gd name="T69" fmla="*/ 1011 h 1456"/>
                  <a:gd name="T70" fmla="*/ 105 w 1457"/>
                  <a:gd name="T71" fmla="*/ 1105 h 1456"/>
                  <a:gd name="T72" fmla="*/ 166 w 1457"/>
                  <a:gd name="T73" fmla="*/ 1191 h 1456"/>
                  <a:gd name="T74" fmla="*/ 239 w 1457"/>
                  <a:gd name="T75" fmla="*/ 1267 h 1456"/>
                  <a:gd name="T76" fmla="*/ 321 w 1457"/>
                  <a:gd name="T77" fmla="*/ 1332 h 1456"/>
                  <a:gd name="T78" fmla="*/ 413 w 1457"/>
                  <a:gd name="T79" fmla="*/ 1385 h 1456"/>
                  <a:gd name="T80" fmla="*/ 512 w 1457"/>
                  <a:gd name="T81" fmla="*/ 1424 h 1456"/>
                  <a:gd name="T82" fmla="*/ 618 w 1457"/>
                  <a:gd name="T83" fmla="*/ 1448 h 1456"/>
                  <a:gd name="T84" fmla="*/ 728 w 1457"/>
                  <a:gd name="T85" fmla="*/ 1456 h 14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7"/>
                  <a:gd name="T130" fmla="*/ 0 h 1456"/>
                  <a:gd name="T131" fmla="*/ 1457 w 1457"/>
                  <a:gd name="T132" fmla="*/ 1456 h 14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7" h="1456">
                    <a:moveTo>
                      <a:pt x="728" y="1456"/>
                    </a:moveTo>
                    <a:lnTo>
                      <a:pt x="765" y="1455"/>
                    </a:lnTo>
                    <a:lnTo>
                      <a:pt x="803" y="1453"/>
                    </a:lnTo>
                    <a:lnTo>
                      <a:pt x="839" y="1448"/>
                    </a:lnTo>
                    <a:lnTo>
                      <a:pt x="875" y="1442"/>
                    </a:lnTo>
                    <a:lnTo>
                      <a:pt x="910" y="1434"/>
                    </a:lnTo>
                    <a:lnTo>
                      <a:pt x="945" y="1424"/>
                    </a:lnTo>
                    <a:lnTo>
                      <a:pt x="978" y="1413"/>
                    </a:lnTo>
                    <a:lnTo>
                      <a:pt x="1011" y="1400"/>
                    </a:lnTo>
                    <a:lnTo>
                      <a:pt x="1044" y="1385"/>
                    </a:lnTo>
                    <a:lnTo>
                      <a:pt x="1075" y="1368"/>
                    </a:lnTo>
                    <a:lnTo>
                      <a:pt x="1106" y="1351"/>
                    </a:lnTo>
                    <a:lnTo>
                      <a:pt x="1135" y="1332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8" y="1267"/>
                    </a:lnTo>
                    <a:lnTo>
                      <a:pt x="1243" y="1243"/>
                    </a:lnTo>
                    <a:lnTo>
                      <a:pt x="1268" y="1217"/>
                    </a:lnTo>
                    <a:lnTo>
                      <a:pt x="1291" y="1191"/>
                    </a:lnTo>
                    <a:lnTo>
                      <a:pt x="1312" y="1164"/>
                    </a:lnTo>
                    <a:lnTo>
                      <a:pt x="1332" y="1135"/>
                    </a:lnTo>
                    <a:lnTo>
                      <a:pt x="1352" y="1105"/>
                    </a:lnTo>
                    <a:lnTo>
                      <a:pt x="1369" y="1075"/>
                    </a:lnTo>
                    <a:lnTo>
                      <a:pt x="1385" y="1043"/>
                    </a:lnTo>
                    <a:lnTo>
                      <a:pt x="1400" y="1011"/>
                    </a:lnTo>
                    <a:lnTo>
                      <a:pt x="1412" y="979"/>
                    </a:lnTo>
                    <a:lnTo>
                      <a:pt x="1425" y="944"/>
                    </a:lnTo>
                    <a:lnTo>
                      <a:pt x="1435" y="910"/>
                    </a:lnTo>
                    <a:lnTo>
                      <a:pt x="1443" y="874"/>
                    </a:lnTo>
                    <a:lnTo>
                      <a:pt x="1449" y="839"/>
                    </a:lnTo>
                    <a:lnTo>
                      <a:pt x="1454" y="802"/>
                    </a:lnTo>
                    <a:lnTo>
                      <a:pt x="1456" y="766"/>
                    </a:lnTo>
                    <a:lnTo>
                      <a:pt x="1457" y="729"/>
                    </a:lnTo>
                    <a:lnTo>
                      <a:pt x="1456" y="691"/>
                    </a:lnTo>
                    <a:lnTo>
                      <a:pt x="1454" y="654"/>
                    </a:lnTo>
                    <a:lnTo>
                      <a:pt x="1449" y="617"/>
                    </a:lnTo>
                    <a:lnTo>
                      <a:pt x="1443" y="582"/>
                    </a:lnTo>
                    <a:lnTo>
                      <a:pt x="1435" y="546"/>
                    </a:lnTo>
                    <a:lnTo>
                      <a:pt x="1425" y="512"/>
                    </a:lnTo>
                    <a:lnTo>
                      <a:pt x="1412" y="478"/>
                    </a:lnTo>
                    <a:lnTo>
                      <a:pt x="1400" y="445"/>
                    </a:lnTo>
                    <a:lnTo>
                      <a:pt x="1385" y="413"/>
                    </a:lnTo>
                    <a:lnTo>
                      <a:pt x="1369" y="381"/>
                    </a:lnTo>
                    <a:lnTo>
                      <a:pt x="1352" y="351"/>
                    </a:lnTo>
                    <a:lnTo>
                      <a:pt x="1332" y="322"/>
                    </a:lnTo>
                    <a:lnTo>
                      <a:pt x="1312" y="292"/>
                    </a:lnTo>
                    <a:lnTo>
                      <a:pt x="1291" y="265"/>
                    </a:lnTo>
                    <a:lnTo>
                      <a:pt x="1268" y="239"/>
                    </a:lnTo>
                    <a:lnTo>
                      <a:pt x="1243" y="213"/>
                    </a:lnTo>
                    <a:lnTo>
                      <a:pt x="1218" y="189"/>
                    </a:lnTo>
                    <a:lnTo>
                      <a:pt x="1192" y="166"/>
                    </a:lnTo>
                    <a:lnTo>
                      <a:pt x="1164" y="145"/>
                    </a:lnTo>
                    <a:lnTo>
                      <a:pt x="1135" y="124"/>
                    </a:lnTo>
                    <a:lnTo>
                      <a:pt x="1106" y="105"/>
                    </a:lnTo>
                    <a:lnTo>
                      <a:pt x="1075" y="88"/>
                    </a:lnTo>
                    <a:lnTo>
                      <a:pt x="1044" y="72"/>
                    </a:lnTo>
                    <a:lnTo>
                      <a:pt x="1011" y="56"/>
                    </a:lnTo>
                    <a:lnTo>
                      <a:pt x="978" y="44"/>
                    </a:lnTo>
                    <a:lnTo>
                      <a:pt x="945" y="32"/>
                    </a:lnTo>
                    <a:lnTo>
                      <a:pt x="910" y="22"/>
                    </a:lnTo>
                    <a:lnTo>
                      <a:pt x="875" y="14"/>
                    </a:lnTo>
                    <a:lnTo>
                      <a:pt x="839" y="8"/>
                    </a:lnTo>
                    <a:lnTo>
                      <a:pt x="803" y="3"/>
                    </a:lnTo>
                    <a:lnTo>
                      <a:pt x="765" y="1"/>
                    </a:lnTo>
                    <a:lnTo>
                      <a:pt x="728" y="0"/>
                    </a:lnTo>
                    <a:lnTo>
                      <a:pt x="691" y="1"/>
                    </a:lnTo>
                    <a:lnTo>
                      <a:pt x="654" y="3"/>
                    </a:lnTo>
                    <a:lnTo>
                      <a:pt x="618" y="8"/>
                    </a:lnTo>
                    <a:lnTo>
                      <a:pt x="582" y="14"/>
                    </a:lnTo>
                    <a:lnTo>
                      <a:pt x="547" y="22"/>
                    </a:lnTo>
                    <a:lnTo>
                      <a:pt x="512" y="32"/>
                    </a:lnTo>
                    <a:lnTo>
                      <a:pt x="478" y="44"/>
                    </a:lnTo>
                    <a:lnTo>
                      <a:pt x="445" y="56"/>
                    </a:lnTo>
                    <a:lnTo>
                      <a:pt x="413" y="72"/>
                    </a:lnTo>
                    <a:lnTo>
                      <a:pt x="382" y="88"/>
                    </a:lnTo>
                    <a:lnTo>
                      <a:pt x="351" y="105"/>
                    </a:lnTo>
                    <a:lnTo>
                      <a:pt x="321" y="124"/>
                    </a:lnTo>
                    <a:lnTo>
                      <a:pt x="293" y="145"/>
                    </a:lnTo>
                    <a:lnTo>
                      <a:pt x="265" y="166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89" y="239"/>
                    </a:lnTo>
                    <a:lnTo>
                      <a:pt x="166" y="265"/>
                    </a:lnTo>
                    <a:lnTo>
                      <a:pt x="145" y="292"/>
                    </a:lnTo>
                    <a:lnTo>
                      <a:pt x="125" y="322"/>
                    </a:lnTo>
                    <a:lnTo>
                      <a:pt x="105" y="351"/>
                    </a:lnTo>
                    <a:lnTo>
                      <a:pt x="88" y="381"/>
                    </a:lnTo>
                    <a:lnTo>
                      <a:pt x="72" y="413"/>
                    </a:lnTo>
                    <a:lnTo>
                      <a:pt x="57" y="445"/>
                    </a:lnTo>
                    <a:lnTo>
                      <a:pt x="44" y="478"/>
                    </a:lnTo>
                    <a:lnTo>
                      <a:pt x="32" y="512"/>
                    </a:lnTo>
                    <a:lnTo>
                      <a:pt x="22" y="546"/>
                    </a:lnTo>
                    <a:lnTo>
                      <a:pt x="14" y="582"/>
                    </a:lnTo>
                    <a:lnTo>
                      <a:pt x="8" y="617"/>
                    </a:lnTo>
                    <a:lnTo>
                      <a:pt x="3" y="654"/>
                    </a:lnTo>
                    <a:lnTo>
                      <a:pt x="0" y="691"/>
                    </a:lnTo>
                    <a:lnTo>
                      <a:pt x="0" y="729"/>
                    </a:lnTo>
                    <a:lnTo>
                      <a:pt x="0" y="766"/>
                    </a:lnTo>
                    <a:lnTo>
                      <a:pt x="3" y="802"/>
                    </a:lnTo>
                    <a:lnTo>
                      <a:pt x="8" y="839"/>
                    </a:lnTo>
                    <a:lnTo>
                      <a:pt x="14" y="874"/>
                    </a:lnTo>
                    <a:lnTo>
                      <a:pt x="22" y="910"/>
                    </a:lnTo>
                    <a:lnTo>
                      <a:pt x="32" y="944"/>
                    </a:lnTo>
                    <a:lnTo>
                      <a:pt x="44" y="979"/>
                    </a:lnTo>
                    <a:lnTo>
                      <a:pt x="57" y="1011"/>
                    </a:lnTo>
                    <a:lnTo>
                      <a:pt x="72" y="1043"/>
                    </a:lnTo>
                    <a:lnTo>
                      <a:pt x="88" y="1075"/>
                    </a:lnTo>
                    <a:lnTo>
                      <a:pt x="105" y="1105"/>
                    </a:lnTo>
                    <a:lnTo>
                      <a:pt x="125" y="1135"/>
                    </a:lnTo>
                    <a:lnTo>
                      <a:pt x="145" y="1164"/>
                    </a:lnTo>
                    <a:lnTo>
                      <a:pt x="166" y="1191"/>
                    </a:lnTo>
                    <a:lnTo>
                      <a:pt x="189" y="1217"/>
                    </a:lnTo>
                    <a:lnTo>
                      <a:pt x="214" y="1243"/>
                    </a:lnTo>
                    <a:lnTo>
                      <a:pt x="239" y="1267"/>
                    </a:lnTo>
                    <a:lnTo>
                      <a:pt x="265" y="1290"/>
                    </a:lnTo>
                    <a:lnTo>
                      <a:pt x="293" y="1312"/>
                    </a:lnTo>
                    <a:lnTo>
                      <a:pt x="321" y="1332"/>
                    </a:lnTo>
                    <a:lnTo>
                      <a:pt x="351" y="1351"/>
                    </a:lnTo>
                    <a:lnTo>
                      <a:pt x="382" y="1368"/>
                    </a:lnTo>
                    <a:lnTo>
                      <a:pt x="413" y="1385"/>
                    </a:lnTo>
                    <a:lnTo>
                      <a:pt x="445" y="1400"/>
                    </a:lnTo>
                    <a:lnTo>
                      <a:pt x="478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8" y="1448"/>
                    </a:lnTo>
                    <a:lnTo>
                      <a:pt x="654" y="1453"/>
                    </a:lnTo>
                    <a:lnTo>
                      <a:pt x="691" y="1455"/>
                    </a:lnTo>
                    <a:lnTo>
                      <a:pt x="728" y="1456"/>
                    </a:lnTo>
                    <a:close/>
                  </a:path>
                </a:pathLst>
              </a:custGeom>
              <a:noFill/>
              <a:ln w="11113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5" name="Freeform 1454"/>
              <p:cNvSpPr>
                <a:spLocks/>
              </p:cNvSpPr>
              <p:nvPr/>
            </p:nvSpPr>
            <p:spPr bwMode="auto">
              <a:xfrm>
                <a:off x="4315" y="2110"/>
                <a:ext cx="366" cy="366"/>
              </a:xfrm>
              <a:custGeom>
                <a:avLst/>
                <a:gdLst>
                  <a:gd name="T0" fmla="*/ 606 w 1099"/>
                  <a:gd name="T1" fmla="*/ 1095 h 1098"/>
                  <a:gd name="T2" fmla="*/ 687 w 1099"/>
                  <a:gd name="T3" fmla="*/ 1081 h 1098"/>
                  <a:gd name="T4" fmla="*/ 763 w 1099"/>
                  <a:gd name="T5" fmla="*/ 1055 h 1098"/>
                  <a:gd name="T6" fmla="*/ 834 w 1099"/>
                  <a:gd name="T7" fmla="*/ 1018 h 1098"/>
                  <a:gd name="T8" fmla="*/ 898 w 1099"/>
                  <a:gd name="T9" fmla="*/ 973 h 1098"/>
                  <a:gd name="T10" fmla="*/ 956 w 1099"/>
                  <a:gd name="T11" fmla="*/ 918 h 1098"/>
                  <a:gd name="T12" fmla="*/ 1005 w 1099"/>
                  <a:gd name="T13" fmla="*/ 855 h 1098"/>
                  <a:gd name="T14" fmla="*/ 1045 w 1099"/>
                  <a:gd name="T15" fmla="*/ 787 h 1098"/>
                  <a:gd name="T16" fmla="*/ 1074 w 1099"/>
                  <a:gd name="T17" fmla="*/ 712 h 1098"/>
                  <a:gd name="T18" fmla="*/ 1093 w 1099"/>
                  <a:gd name="T19" fmla="*/ 633 h 1098"/>
                  <a:gd name="T20" fmla="*/ 1099 w 1099"/>
                  <a:gd name="T21" fmla="*/ 549 h 1098"/>
                  <a:gd name="T22" fmla="*/ 1093 w 1099"/>
                  <a:gd name="T23" fmla="*/ 466 h 1098"/>
                  <a:gd name="T24" fmla="*/ 1074 w 1099"/>
                  <a:gd name="T25" fmla="*/ 386 h 1098"/>
                  <a:gd name="T26" fmla="*/ 1045 w 1099"/>
                  <a:gd name="T27" fmla="*/ 311 h 1098"/>
                  <a:gd name="T28" fmla="*/ 1005 w 1099"/>
                  <a:gd name="T29" fmla="*/ 242 h 1098"/>
                  <a:gd name="T30" fmla="*/ 956 w 1099"/>
                  <a:gd name="T31" fmla="*/ 180 h 1098"/>
                  <a:gd name="T32" fmla="*/ 898 w 1099"/>
                  <a:gd name="T33" fmla="*/ 126 h 1098"/>
                  <a:gd name="T34" fmla="*/ 834 w 1099"/>
                  <a:gd name="T35" fmla="*/ 79 h 1098"/>
                  <a:gd name="T36" fmla="*/ 763 w 1099"/>
                  <a:gd name="T37" fmla="*/ 43 h 1098"/>
                  <a:gd name="T38" fmla="*/ 687 w 1099"/>
                  <a:gd name="T39" fmla="*/ 17 h 1098"/>
                  <a:gd name="T40" fmla="*/ 606 w 1099"/>
                  <a:gd name="T41" fmla="*/ 2 h 1098"/>
                  <a:gd name="T42" fmla="*/ 522 w 1099"/>
                  <a:gd name="T43" fmla="*/ 0 h 1098"/>
                  <a:gd name="T44" fmla="*/ 439 w 1099"/>
                  <a:gd name="T45" fmla="*/ 11 h 1098"/>
                  <a:gd name="T46" fmla="*/ 361 w 1099"/>
                  <a:gd name="T47" fmla="*/ 34 h 1098"/>
                  <a:gd name="T48" fmla="*/ 288 w 1099"/>
                  <a:gd name="T49" fmla="*/ 66 h 1098"/>
                  <a:gd name="T50" fmla="*/ 221 w 1099"/>
                  <a:gd name="T51" fmla="*/ 109 h 1098"/>
                  <a:gd name="T52" fmla="*/ 161 w 1099"/>
                  <a:gd name="T53" fmla="*/ 161 h 1098"/>
                  <a:gd name="T54" fmla="*/ 110 w 1099"/>
                  <a:gd name="T55" fmla="*/ 221 h 1098"/>
                  <a:gd name="T56" fmla="*/ 66 w 1099"/>
                  <a:gd name="T57" fmla="*/ 288 h 1098"/>
                  <a:gd name="T58" fmla="*/ 34 w 1099"/>
                  <a:gd name="T59" fmla="*/ 361 h 1098"/>
                  <a:gd name="T60" fmla="*/ 11 w 1099"/>
                  <a:gd name="T61" fmla="*/ 438 h 1098"/>
                  <a:gd name="T62" fmla="*/ 0 w 1099"/>
                  <a:gd name="T63" fmla="*/ 520 h 1098"/>
                  <a:gd name="T64" fmla="*/ 3 w 1099"/>
                  <a:gd name="T65" fmla="*/ 605 h 1098"/>
                  <a:gd name="T66" fmla="*/ 17 w 1099"/>
                  <a:gd name="T67" fmla="*/ 686 h 1098"/>
                  <a:gd name="T68" fmla="*/ 43 w 1099"/>
                  <a:gd name="T69" fmla="*/ 762 h 1098"/>
                  <a:gd name="T70" fmla="*/ 79 w 1099"/>
                  <a:gd name="T71" fmla="*/ 833 h 1098"/>
                  <a:gd name="T72" fmla="*/ 126 w 1099"/>
                  <a:gd name="T73" fmla="*/ 898 h 1098"/>
                  <a:gd name="T74" fmla="*/ 180 w 1099"/>
                  <a:gd name="T75" fmla="*/ 956 h 1098"/>
                  <a:gd name="T76" fmla="*/ 242 w 1099"/>
                  <a:gd name="T77" fmla="*/ 1004 h 1098"/>
                  <a:gd name="T78" fmla="*/ 312 w 1099"/>
                  <a:gd name="T79" fmla="*/ 1044 h 1098"/>
                  <a:gd name="T80" fmla="*/ 386 w 1099"/>
                  <a:gd name="T81" fmla="*/ 1074 h 1098"/>
                  <a:gd name="T82" fmla="*/ 466 w 1099"/>
                  <a:gd name="T83" fmla="*/ 1092 h 1098"/>
                  <a:gd name="T84" fmla="*/ 549 w 1099"/>
                  <a:gd name="T85" fmla="*/ 1098 h 10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99"/>
                  <a:gd name="T130" fmla="*/ 0 h 1098"/>
                  <a:gd name="T131" fmla="*/ 1099 w 1099"/>
                  <a:gd name="T132" fmla="*/ 1098 h 10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99" h="1098">
                    <a:moveTo>
                      <a:pt x="549" y="1098"/>
                    </a:moveTo>
                    <a:lnTo>
                      <a:pt x="577" y="1097"/>
                    </a:lnTo>
                    <a:lnTo>
                      <a:pt x="606" y="1095"/>
                    </a:lnTo>
                    <a:lnTo>
                      <a:pt x="633" y="1092"/>
                    </a:lnTo>
                    <a:lnTo>
                      <a:pt x="660" y="1087"/>
                    </a:lnTo>
                    <a:lnTo>
                      <a:pt x="687" y="1081"/>
                    </a:lnTo>
                    <a:lnTo>
                      <a:pt x="713" y="1074"/>
                    </a:lnTo>
                    <a:lnTo>
                      <a:pt x="738" y="1065"/>
                    </a:lnTo>
                    <a:lnTo>
                      <a:pt x="763" y="1055"/>
                    </a:lnTo>
                    <a:lnTo>
                      <a:pt x="787" y="1044"/>
                    </a:lnTo>
                    <a:lnTo>
                      <a:pt x="811" y="1032"/>
                    </a:lnTo>
                    <a:lnTo>
                      <a:pt x="834" y="1018"/>
                    </a:lnTo>
                    <a:lnTo>
                      <a:pt x="857" y="1004"/>
                    </a:lnTo>
                    <a:lnTo>
                      <a:pt x="878" y="989"/>
                    </a:lnTo>
                    <a:lnTo>
                      <a:pt x="898" y="973"/>
                    </a:lnTo>
                    <a:lnTo>
                      <a:pt x="918" y="956"/>
                    </a:lnTo>
                    <a:lnTo>
                      <a:pt x="938" y="937"/>
                    </a:lnTo>
                    <a:lnTo>
                      <a:pt x="956" y="918"/>
                    </a:lnTo>
                    <a:lnTo>
                      <a:pt x="973" y="898"/>
                    </a:lnTo>
                    <a:lnTo>
                      <a:pt x="989" y="878"/>
                    </a:lnTo>
                    <a:lnTo>
                      <a:pt x="1005" y="855"/>
                    </a:lnTo>
                    <a:lnTo>
                      <a:pt x="1019" y="833"/>
                    </a:lnTo>
                    <a:lnTo>
                      <a:pt x="1033" y="811"/>
                    </a:lnTo>
                    <a:lnTo>
                      <a:pt x="1045" y="787"/>
                    </a:lnTo>
                    <a:lnTo>
                      <a:pt x="1055" y="762"/>
                    </a:lnTo>
                    <a:lnTo>
                      <a:pt x="1065" y="738"/>
                    </a:lnTo>
                    <a:lnTo>
                      <a:pt x="1074" y="712"/>
                    </a:lnTo>
                    <a:lnTo>
                      <a:pt x="1082" y="686"/>
                    </a:lnTo>
                    <a:lnTo>
                      <a:pt x="1088" y="659"/>
                    </a:lnTo>
                    <a:lnTo>
                      <a:pt x="1093" y="633"/>
                    </a:lnTo>
                    <a:lnTo>
                      <a:pt x="1096" y="605"/>
                    </a:lnTo>
                    <a:lnTo>
                      <a:pt x="1099" y="577"/>
                    </a:lnTo>
                    <a:lnTo>
                      <a:pt x="1099" y="549"/>
                    </a:lnTo>
                    <a:lnTo>
                      <a:pt x="1099" y="520"/>
                    </a:lnTo>
                    <a:lnTo>
                      <a:pt x="1096" y="493"/>
                    </a:lnTo>
                    <a:lnTo>
                      <a:pt x="1093" y="466"/>
                    </a:lnTo>
                    <a:lnTo>
                      <a:pt x="1088" y="438"/>
                    </a:lnTo>
                    <a:lnTo>
                      <a:pt x="1082" y="412"/>
                    </a:lnTo>
                    <a:lnTo>
                      <a:pt x="1074" y="386"/>
                    </a:lnTo>
                    <a:lnTo>
                      <a:pt x="1065" y="361"/>
                    </a:lnTo>
                    <a:lnTo>
                      <a:pt x="1055" y="335"/>
                    </a:lnTo>
                    <a:lnTo>
                      <a:pt x="1045" y="311"/>
                    </a:lnTo>
                    <a:lnTo>
                      <a:pt x="1033" y="288"/>
                    </a:lnTo>
                    <a:lnTo>
                      <a:pt x="1019" y="264"/>
                    </a:lnTo>
                    <a:lnTo>
                      <a:pt x="1005" y="242"/>
                    </a:lnTo>
                    <a:lnTo>
                      <a:pt x="989" y="221"/>
                    </a:lnTo>
                    <a:lnTo>
                      <a:pt x="973" y="200"/>
                    </a:lnTo>
                    <a:lnTo>
                      <a:pt x="956" y="180"/>
                    </a:lnTo>
                    <a:lnTo>
                      <a:pt x="938" y="161"/>
                    </a:lnTo>
                    <a:lnTo>
                      <a:pt x="918" y="143"/>
                    </a:lnTo>
                    <a:lnTo>
                      <a:pt x="898" y="126"/>
                    </a:lnTo>
                    <a:lnTo>
                      <a:pt x="878" y="109"/>
                    </a:lnTo>
                    <a:lnTo>
                      <a:pt x="857" y="93"/>
                    </a:lnTo>
                    <a:lnTo>
                      <a:pt x="834" y="79"/>
                    </a:lnTo>
                    <a:lnTo>
                      <a:pt x="811" y="66"/>
                    </a:lnTo>
                    <a:lnTo>
                      <a:pt x="787" y="54"/>
                    </a:lnTo>
                    <a:lnTo>
                      <a:pt x="763" y="43"/>
                    </a:lnTo>
                    <a:lnTo>
                      <a:pt x="738" y="34"/>
                    </a:lnTo>
                    <a:lnTo>
                      <a:pt x="713" y="24"/>
                    </a:lnTo>
                    <a:lnTo>
                      <a:pt x="687" y="17"/>
                    </a:lnTo>
                    <a:lnTo>
                      <a:pt x="660" y="11"/>
                    </a:lnTo>
                    <a:lnTo>
                      <a:pt x="633" y="6"/>
                    </a:lnTo>
                    <a:lnTo>
                      <a:pt x="606" y="2"/>
                    </a:lnTo>
                    <a:lnTo>
                      <a:pt x="577" y="0"/>
                    </a:lnTo>
                    <a:lnTo>
                      <a:pt x="549" y="0"/>
                    </a:lnTo>
                    <a:lnTo>
                      <a:pt x="522" y="0"/>
                    </a:lnTo>
                    <a:lnTo>
                      <a:pt x="493" y="2"/>
                    </a:lnTo>
                    <a:lnTo>
                      <a:pt x="466" y="6"/>
                    </a:lnTo>
                    <a:lnTo>
                      <a:pt x="439" y="11"/>
                    </a:lnTo>
                    <a:lnTo>
                      <a:pt x="412" y="17"/>
                    </a:lnTo>
                    <a:lnTo>
                      <a:pt x="386" y="24"/>
                    </a:lnTo>
                    <a:lnTo>
                      <a:pt x="361" y="34"/>
                    </a:lnTo>
                    <a:lnTo>
                      <a:pt x="336" y="43"/>
                    </a:lnTo>
                    <a:lnTo>
                      <a:pt x="312" y="54"/>
                    </a:lnTo>
                    <a:lnTo>
                      <a:pt x="288" y="66"/>
                    </a:lnTo>
                    <a:lnTo>
                      <a:pt x="264" y="79"/>
                    </a:lnTo>
                    <a:lnTo>
                      <a:pt x="242" y="93"/>
                    </a:lnTo>
                    <a:lnTo>
                      <a:pt x="221" y="109"/>
                    </a:lnTo>
                    <a:lnTo>
                      <a:pt x="201" y="126"/>
                    </a:lnTo>
                    <a:lnTo>
                      <a:pt x="180" y="143"/>
                    </a:lnTo>
                    <a:lnTo>
                      <a:pt x="161" y="161"/>
                    </a:lnTo>
                    <a:lnTo>
                      <a:pt x="143" y="180"/>
                    </a:lnTo>
                    <a:lnTo>
                      <a:pt x="126" y="200"/>
                    </a:lnTo>
                    <a:lnTo>
                      <a:pt x="110" y="221"/>
                    </a:lnTo>
                    <a:lnTo>
                      <a:pt x="94" y="242"/>
                    </a:lnTo>
                    <a:lnTo>
                      <a:pt x="79" y="264"/>
                    </a:lnTo>
                    <a:lnTo>
                      <a:pt x="66" y="288"/>
                    </a:lnTo>
                    <a:lnTo>
                      <a:pt x="54" y="311"/>
                    </a:lnTo>
                    <a:lnTo>
                      <a:pt x="43" y="335"/>
                    </a:lnTo>
                    <a:lnTo>
                      <a:pt x="34" y="361"/>
                    </a:lnTo>
                    <a:lnTo>
                      <a:pt x="24" y="386"/>
                    </a:lnTo>
                    <a:lnTo>
                      <a:pt x="17" y="412"/>
                    </a:lnTo>
                    <a:lnTo>
                      <a:pt x="11" y="438"/>
                    </a:lnTo>
                    <a:lnTo>
                      <a:pt x="6" y="466"/>
                    </a:lnTo>
                    <a:lnTo>
                      <a:pt x="3" y="493"/>
                    </a:lnTo>
                    <a:lnTo>
                      <a:pt x="0" y="520"/>
                    </a:lnTo>
                    <a:lnTo>
                      <a:pt x="0" y="549"/>
                    </a:lnTo>
                    <a:lnTo>
                      <a:pt x="0" y="577"/>
                    </a:lnTo>
                    <a:lnTo>
                      <a:pt x="3" y="605"/>
                    </a:lnTo>
                    <a:lnTo>
                      <a:pt x="6" y="633"/>
                    </a:lnTo>
                    <a:lnTo>
                      <a:pt x="11" y="659"/>
                    </a:lnTo>
                    <a:lnTo>
                      <a:pt x="17" y="686"/>
                    </a:lnTo>
                    <a:lnTo>
                      <a:pt x="24" y="712"/>
                    </a:lnTo>
                    <a:lnTo>
                      <a:pt x="34" y="738"/>
                    </a:lnTo>
                    <a:lnTo>
                      <a:pt x="43" y="762"/>
                    </a:lnTo>
                    <a:lnTo>
                      <a:pt x="54" y="787"/>
                    </a:lnTo>
                    <a:lnTo>
                      <a:pt x="66" y="811"/>
                    </a:lnTo>
                    <a:lnTo>
                      <a:pt x="79" y="833"/>
                    </a:lnTo>
                    <a:lnTo>
                      <a:pt x="94" y="855"/>
                    </a:lnTo>
                    <a:lnTo>
                      <a:pt x="110" y="878"/>
                    </a:lnTo>
                    <a:lnTo>
                      <a:pt x="126" y="898"/>
                    </a:lnTo>
                    <a:lnTo>
                      <a:pt x="143" y="918"/>
                    </a:lnTo>
                    <a:lnTo>
                      <a:pt x="161" y="937"/>
                    </a:lnTo>
                    <a:lnTo>
                      <a:pt x="180" y="956"/>
                    </a:lnTo>
                    <a:lnTo>
                      <a:pt x="201" y="973"/>
                    </a:lnTo>
                    <a:lnTo>
                      <a:pt x="221" y="989"/>
                    </a:lnTo>
                    <a:lnTo>
                      <a:pt x="242" y="1004"/>
                    </a:lnTo>
                    <a:lnTo>
                      <a:pt x="264" y="1018"/>
                    </a:lnTo>
                    <a:lnTo>
                      <a:pt x="288" y="1032"/>
                    </a:lnTo>
                    <a:lnTo>
                      <a:pt x="312" y="1044"/>
                    </a:lnTo>
                    <a:lnTo>
                      <a:pt x="336" y="1055"/>
                    </a:lnTo>
                    <a:lnTo>
                      <a:pt x="361" y="1065"/>
                    </a:lnTo>
                    <a:lnTo>
                      <a:pt x="386" y="1074"/>
                    </a:lnTo>
                    <a:lnTo>
                      <a:pt x="412" y="1081"/>
                    </a:lnTo>
                    <a:lnTo>
                      <a:pt x="439" y="1087"/>
                    </a:lnTo>
                    <a:lnTo>
                      <a:pt x="466" y="1092"/>
                    </a:lnTo>
                    <a:lnTo>
                      <a:pt x="493" y="1095"/>
                    </a:lnTo>
                    <a:lnTo>
                      <a:pt x="522" y="1097"/>
                    </a:lnTo>
                    <a:lnTo>
                      <a:pt x="549" y="1098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6" name="Freeform 1455"/>
              <p:cNvSpPr>
                <a:spLocks/>
              </p:cNvSpPr>
              <p:nvPr/>
            </p:nvSpPr>
            <p:spPr bwMode="auto">
              <a:xfrm>
                <a:off x="4627" y="2096"/>
                <a:ext cx="94" cy="94"/>
              </a:xfrm>
              <a:custGeom>
                <a:avLst/>
                <a:gdLst>
                  <a:gd name="T0" fmla="*/ 161 w 282"/>
                  <a:gd name="T1" fmla="*/ 282 h 282"/>
                  <a:gd name="T2" fmla="*/ 143 w 282"/>
                  <a:gd name="T3" fmla="*/ 254 h 282"/>
                  <a:gd name="T4" fmla="*/ 125 w 282"/>
                  <a:gd name="T5" fmla="*/ 227 h 282"/>
                  <a:gd name="T6" fmla="*/ 107 w 282"/>
                  <a:gd name="T7" fmla="*/ 202 h 282"/>
                  <a:gd name="T8" fmla="*/ 88 w 282"/>
                  <a:gd name="T9" fmla="*/ 179 h 282"/>
                  <a:gd name="T10" fmla="*/ 68 w 282"/>
                  <a:gd name="T11" fmla="*/ 156 h 282"/>
                  <a:gd name="T12" fmla="*/ 46 w 282"/>
                  <a:gd name="T13" fmla="*/ 134 h 282"/>
                  <a:gd name="T14" fmla="*/ 23 w 282"/>
                  <a:gd name="T15" fmla="*/ 113 h 282"/>
                  <a:gd name="T16" fmla="*/ 0 w 282"/>
                  <a:gd name="T17" fmla="*/ 93 h 282"/>
                  <a:gd name="T18" fmla="*/ 101 w 282"/>
                  <a:gd name="T19" fmla="*/ 0 h 282"/>
                  <a:gd name="T20" fmla="*/ 109 w 282"/>
                  <a:gd name="T21" fmla="*/ 23 h 282"/>
                  <a:gd name="T22" fmla="*/ 117 w 282"/>
                  <a:gd name="T23" fmla="*/ 43 h 282"/>
                  <a:gd name="T24" fmla="*/ 121 w 282"/>
                  <a:gd name="T25" fmla="*/ 52 h 282"/>
                  <a:gd name="T26" fmla="*/ 124 w 282"/>
                  <a:gd name="T27" fmla="*/ 59 h 282"/>
                  <a:gd name="T28" fmla="*/ 129 w 282"/>
                  <a:gd name="T29" fmla="*/ 65 h 282"/>
                  <a:gd name="T30" fmla="*/ 134 w 282"/>
                  <a:gd name="T31" fmla="*/ 68 h 282"/>
                  <a:gd name="T32" fmla="*/ 145 w 282"/>
                  <a:gd name="T33" fmla="*/ 75 h 282"/>
                  <a:gd name="T34" fmla="*/ 161 w 282"/>
                  <a:gd name="T35" fmla="*/ 80 h 282"/>
                  <a:gd name="T36" fmla="*/ 169 w 282"/>
                  <a:gd name="T37" fmla="*/ 83 h 282"/>
                  <a:gd name="T38" fmla="*/ 178 w 282"/>
                  <a:gd name="T39" fmla="*/ 84 h 282"/>
                  <a:gd name="T40" fmla="*/ 187 w 282"/>
                  <a:gd name="T41" fmla="*/ 85 h 282"/>
                  <a:gd name="T42" fmla="*/ 196 w 282"/>
                  <a:gd name="T43" fmla="*/ 85 h 282"/>
                  <a:gd name="T44" fmla="*/ 210 w 282"/>
                  <a:gd name="T45" fmla="*/ 85 h 282"/>
                  <a:gd name="T46" fmla="*/ 221 w 282"/>
                  <a:gd name="T47" fmla="*/ 86 h 282"/>
                  <a:gd name="T48" fmla="*/ 232 w 282"/>
                  <a:gd name="T49" fmla="*/ 89 h 282"/>
                  <a:gd name="T50" fmla="*/ 240 w 282"/>
                  <a:gd name="T51" fmla="*/ 93 h 282"/>
                  <a:gd name="T52" fmla="*/ 253 w 282"/>
                  <a:gd name="T53" fmla="*/ 103 h 282"/>
                  <a:gd name="T54" fmla="*/ 261 w 282"/>
                  <a:gd name="T55" fmla="*/ 112 h 282"/>
                  <a:gd name="T56" fmla="*/ 267 w 282"/>
                  <a:gd name="T57" fmla="*/ 118 h 282"/>
                  <a:gd name="T58" fmla="*/ 271 w 282"/>
                  <a:gd name="T59" fmla="*/ 125 h 282"/>
                  <a:gd name="T60" fmla="*/ 275 w 282"/>
                  <a:gd name="T61" fmla="*/ 132 h 282"/>
                  <a:gd name="T62" fmla="*/ 278 w 282"/>
                  <a:gd name="T63" fmla="*/ 141 h 282"/>
                  <a:gd name="T64" fmla="*/ 280 w 282"/>
                  <a:gd name="T65" fmla="*/ 149 h 282"/>
                  <a:gd name="T66" fmla="*/ 281 w 282"/>
                  <a:gd name="T67" fmla="*/ 160 h 282"/>
                  <a:gd name="T68" fmla="*/ 282 w 282"/>
                  <a:gd name="T69" fmla="*/ 169 h 282"/>
                  <a:gd name="T70" fmla="*/ 282 w 282"/>
                  <a:gd name="T71" fmla="*/ 179 h 282"/>
                  <a:gd name="T72" fmla="*/ 161 w 282"/>
                  <a:gd name="T73" fmla="*/ 282 h 2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2"/>
                  <a:gd name="T112" fmla="*/ 0 h 282"/>
                  <a:gd name="T113" fmla="*/ 282 w 282"/>
                  <a:gd name="T114" fmla="*/ 282 h 2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2" h="282">
                    <a:moveTo>
                      <a:pt x="161" y="282"/>
                    </a:moveTo>
                    <a:lnTo>
                      <a:pt x="143" y="254"/>
                    </a:lnTo>
                    <a:lnTo>
                      <a:pt x="125" y="227"/>
                    </a:lnTo>
                    <a:lnTo>
                      <a:pt x="107" y="202"/>
                    </a:lnTo>
                    <a:lnTo>
                      <a:pt x="88" y="179"/>
                    </a:lnTo>
                    <a:lnTo>
                      <a:pt x="68" y="156"/>
                    </a:lnTo>
                    <a:lnTo>
                      <a:pt x="46" y="134"/>
                    </a:lnTo>
                    <a:lnTo>
                      <a:pt x="23" y="113"/>
                    </a:lnTo>
                    <a:lnTo>
                      <a:pt x="0" y="93"/>
                    </a:lnTo>
                    <a:lnTo>
                      <a:pt x="101" y="0"/>
                    </a:lnTo>
                    <a:lnTo>
                      <a:pt x="109" y="23"/>
                    </a:lnTo>
                    <a:lnTo>
                      <a:pt x="117" y="43"/>
                    </a:lnTo>
                    <a:lnTo>
                      <a:pt x="121" y="52"/>
                    </a:lnTo>
                    <a:lnTo>
                      <a:pt x="124" y="59"/>
                    </a:lnTo>
                    <a:lnTo>
                      <a:pt x="129" y="65"/>
                    </a:lnTo>
                    <a:lnTo>
                      <a:pt x="134" y="68"/>
                    </a:lnTo>
                    <a:lnTo>
                      <a:pt x="145" y="75"/>
                    </a:lnTo>
                    <a:lnTo>
                      <a:pt x="161" y="80"/>
                    </a:lnTo>
                    <a:lnTo>
                      <a:pt x="169" y="83"/>
                    </a:lnTo>
                    <a:lnTo>
                      <a:pt x="178" y="84"/>
                    </a:lnTo>
                    <a:lnTo>
                      <a:pt x="187" y="85"/>
                    </a:lnTo>
                    <a:lnTo>
                      <a:pt x="196" y="85"/>
                    </a:lnTo>
                    <a:lnTo>
                      <a:pt x="210" y="85"/>
                    </a:lnTo>
                    <a:lnTo>
                      <a:pt x="221" y="86"/>
                    </a:lnTo>
                    <a:lnTo>
                      <a:pt x="232" y="89"/>
                    </a:lnTo>
                    <a:lnTo>
                      <a:pt x="240" y="93"/>
                    </a:lnTo>
                    <a:lnTo>
                      <a:pt x="253" y="103"/>
                    </a:lnTo>
                    <a:lnTo>
                      <a:pt x="261" y="112"/>
                    </a:lnTo>
                    <a:lnTo>
                      <a:pt x="267" y="118"/>
                    </a:lnTo>
                    <a:lnTo>
                      <a:pt x="271" y="125"/>
                    </a:lnTo>
                    <a:lnTo>
                      <a:pt x="275" y="132"/>
                    </a:lnTo>
                    <a:lnTo>
                      <a:pt x="278" y="141"/>
                    </a:lnTo>
                    <a:lnTo>
                      <a:pt x="280" y="149"/>
                    </a:lnTo>
                    <a:lnTo>
                      <a:pt x="281" y="160"/>
                    </a:lnTo>
                    <a:lnTo>
                      <a:pt x="282" y="169"/>
                    </a:lnTo>
                    <a:lnTo>
                      <a:pt x="282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7" name="Freeform 1456"/>
              <p:cNvSpPr>
                <a:spLocks/>
              </p:cNvSpPr>
              <p:nvPr/>
            </p:nvSpPr>
            <p:spPr bwMode="auto">
              <a:xfrm>
                <a:off x="4627" y="2096"/>
                <a:ext cx="94" cy="94"/>
              </a:xfrm>
              <a:custGeom>
                <a:avLst/>
                <a:gdLst>
                  <a:gd name="T0" fmla="*/ 161 w 282"/>
                  <a:gd name="T1" fmla="*/ 282 h 282"/>
                  <a:gd name="T2" fmla="*/ 143 w 282"/>
                  <a:gd name="T3" fmla="*/ 254 h 282"/>
                  <a:gd name="T4" fmla="*/ 125 w 282"/>
                  <a:gd name="T5" fmla="*/ 227 h 282"/>
                  <a:gd name="T6" fmla="*/ 107 w 282"/>
                  <a:gd name="T7" fmla="*/ 202 h 282"/>
                  <a:gd name="T8" fmla="*/ 88 w 282"/>
                  <a:gd name="T9" fmla="*/ 179 h 282"/>
                  <a:gd name="T10" fmla="*/ 68 w 282"/>
                  <a:gd name="T11" fmla="*/ 156 h 282"/>
                  <a:gd name="T12" fmla="*/ 46 w 282"/>
                  <a:gd name="T13" fmla="*/ 134 h 282"/>
                  <a:gd name="T14" fmla="*/ 23 w 282"/>
                  <a:gd name="T15" fmla="*/ 113 h 282"/>
                  <a:gd name="T16" fmla="*/ 0 w 282"/>
                  <a:gd name="T17" fmla="*/ 93 h 282"/>
                  <a:gd name="T18" fmla="*/ 101 w 282"/>
                  <a:gd name="T19" fmla="*/ 0 h 282"/>
                  <a:gd name="T20" fmla="*/ 109 w 282"/>
                  <a:gd name="T21" fmla="*/ 23 h 282"/>
                  <a:gd name="T22" fmla="*/ 117 w 282"/>
                  <a:gd name="T23" fmla="*/ 43 h 282"/>
                  <a:gd name="T24" fmla="*/ 121 w 282"/>
                  <a:gd name="T25" fmla="*/ 52 h 282"/>
                  <a:gd name="T26" fmla="*/ 124 w 282"/>
                  <a:gd name="T27" fmla="*/ 59 h 282"/>
                  <a:gd name="T28" fmla="*/ 129 w 282"/>
                  <a:gd name="T29" fmla="*/ 65 h 282"/>
                  <a:gd name="T30" fmla="*/ 134 w 282"/>
                  <a:gd name="T31" fmla="*/ 68 h 282"/>
                  <a:gd name="T32" fmla="*/ 145 w 282"/>
                  <a:gd name="T33" fmla="*/ 75 h 282"/>
                  <a:gd name="T34" fmla="*/ 161 w 282"/>
                  <a:gd name="T35" fmla="*/ 80 h 282"/>
                  <a:gd name="T36" fmla="*/ 169 w 282"/>
                  <a:gd name="T37" fmla="*/ 83 h 282"/>
                  <a:gd name="T38" fmla="*/ 178 w 282"/>
                  <a:gd name="T39" fmla="*/ 84 h 282"/>
                  <a:gd name="T40" fmla="*/ 187 w 282"/>
                  <a:gd name="T41" fmla="*/ 85 h 282"/>
                  <a:gd name="T42" fmla="*/ 196 w 282"/>
                  <a:gd name="T43" fmla="*/ 85 h 282"/>
                  <a:gd name="T44" fmla="*/ 210 w 282"/>
                  <a:gd name="T45" fmla="*/ 85 h 282"/>
                  <a:gd name="T46" fmla="*/ 221 w 282"/>
                  <a:gd name="T47" fmla="*/ 86 h 282"/>
                  <a:gd name="T48" fmla="*/ 232 w 282"/>
                  <a:gd name="T49" fmla="*/ 89 h 282"/>
                  <a:gd name="T50" fmla="*/ 240 w 282"/>
                  <a:gd name="T51" fmla="*/ 93 h 282"/>
                  <a:gd name="T52" fmla="*/ 253 w 282"/>
                  <a:gd name="T53" fmla="*/ 103 h 282"/>
                  <a:gd name="T54" fmla="*/ 261 w 282"/>
                  <a:gd name="T55" fmla="*/ 112 h 282"/>
                  <a:gd name="T56" fmla="*/ 267 w 282"/>
                  <a:gd name="T57" fmla="*/ 118 h 282"/>
                  <a:gd name="T58" fmla="*/ 271 w 282"/>
                  <a:gd name="T59" fmla="*/ 125 h 282"/>
                  <a:gd name="T60" fmla="*/ 275 w 282"/>
                  <a:gd name="T61" fmla="*/ 132 h 282"/>
                  <a:gd name="T62" fmla="*/ 278 w 282"/>
                  <a:gd name="T63" fmla="*/ 141 h 282"/>
                  <a:gd name="T64" fmla="*/ 280 w 282"/>
                  <a:gd name="T65" fmla="*/ 149 h 282"/>
                  <a:gd name="T66" fmla="*/ 281 w 282"/>
                  <a:gd name="T67" fmla="*/ 160 h 282"/>
                  <a:gd name="T68" fmla="*/ 282 w 282"/>
                  <a:gd name="T69" fmla="*/ 169 h 282"/>
                  <a:gd name="T70" fmla="*/ 282 w 282"/>
                  <a:gd name="T71" fmla="*/ 179 h 282"/>
                  <a:gd name="T72" fmla="*/ 161 w 282"/>
                  <a:gd name="T73" fmla="*/ 282 h 2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2"/>
                  <a:gd name="T112" fmla="*/ 0 h 282"/>
                  <a:gd name="T113" fmla="*/ 282 w 282"/>
                  <a:gd name="T114" fmla="*/ 282 h 2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2" h="282">
                    <a:moveTo>
                      <a:pt x="161" y="282"/>
                    </a:moveTo>
                    <a:lnTo>
                      <a:pt x="143" y="254"/>
                    </a:lnTo>
                    <a:lnTo>
                      <a:pt x="125" y="227"/>
                    </a:lnTo>
                    <a:lnTo>
                      <a:pt x="107" y="202"/>
                    </a:lnTo>
                    <a:lnTo>
                      <a:pt x="88" y="179"/>
                    </a:lnTo>
                    <a:lnTo>
                      <a:pt x="68" y="156"/>
                    </a:lnTo>
                    <a:lnTo>
                      <a:pt x="46" y="134"/>
                    </a:lnTo>
                    <a:lnTo>
                      <a:pt x="23" y="113"/>
                    </a:lnTo>
                    <a:lnTo>
                      <a:pt x="0" y="93"/>
                    </a:lnTo>
                    <a:lnTo>
                      <a:pt x="101" y="0"/>
                    </a:lnTo>
                    <a:lnTo>
                      <a:pt x="109" y="23"/>
                    </a:lnTo>
                    <a:lnTo>
                      <a:pt x="117" y="43"/>
                    </a:lnTo>
                    <a:lnTo>
                      <a:pt x="121" y="52"/>
                    </a:lnTo>
                    <a:lnTo>
                      <a:pt x="124" y="59"/>
                    </a:lnTo>
                    <a:lnTo>
                      <a:pt x="129" y="65"/>
                    </a:lnTo>
                    <a:lnTo>
                      <a:pt x="134" y="68"/>
                    </a:lnTo>
                    <a:lnTo>
                      <a:pt x="145" y="75"/>
                    </a:lnTo>
                    <a:lnTo>
                      <a:pt x="161" y="80"/>
                    </a:lnTo>
                    <a:lnTo>
                      <a:pt x="169" y="83"/>
                    </a:lnTo>
                    <a:lnTo>
                      <a:pt x="178" y="84"/>
                    </a:lnTo>
                    <a:lnTo>
                      <a:pt x="187" y="85"/>
                    </a:lnTo>
                    <a:lnTo>
                      <a:pt x="196" y="85"/>
                    </a:lnTo>
                    <a:lnTo>
                      <a:pt x="210" y="85"/>
                    </a:lnTo>
                    <a:lnTo>
                      <a:pt x="221" y="86"/>
                    </a:lnTo>
                    <a:lnTo>
                      <a:pt x="232" y="89"/>
                    </a:lnTo>
                    <a:lnTo>
                      <a:pt x="240" y="93"/>
                    </a:lnTo>
                    <a:lnTo>
                      <a:pt x="253" y="103"/>
                    </a:lnTo>
                    <a:lnTo>
                      <a:pt x="261" y="112"/>
                    </a:lnTo>
                    <a:lnTo>
                      <a:pt x="267" y="118"/>
                    </a:lnTo>
                    <a:lnTo>
                      <a:pt x="271" y="125"/>
                    </a:lnTo>
                    <a:lnTo>
                      <a:pt x="275" y="132"/>
                    </a:lnTo>
                    <a:lnTo>
                      <a:pt x="278" y="141"/>
                    </a:lnTo>
                    <a:lnTo>
                      <a:pt x="280" y="149"/>
                    </a:lnTo>
                    <a:lnTo>
                      <a:pt x="281" y="160"/>
                    </a:lnTo>
                    <a:lnTo>
                      <a:pt x="282" y="169"/>
                    </a:lnTo>
                    <a:lnTo>
                      <a:pt x="282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8" name="Freeform 1457"/>
              <p:cNvSpPr>
                <a:spLocks/>
              </p:cNvSpPr>
              <p:nvPr/>
            </p:nvSpPr>
            <p:spPr bwMode="auto">
              <a:xfrm>
                <a:off x="4227" y="2440"/>
                <a:ext cx="95" cy="94"/>
              </a:xfrm>
              <a:custGeom>
                <a:avLst/>
                <a:gdLst>
                  <a:gd name="T0" fmla="*/ 121 w 285"/>
                  <a:gd name="T1" fmla="*/ 0 h 282"/>
                  <a:gd name="T2" fmla="*/ 140 w 285"/>
                  <a:gd name="T3" fmla="*/ 27 h 282"/>
                  <a:gd name="T4" fmla="*/ 158 w 285"/>
                  <a:gd name="T5" fmla="*/ 53 h 282"/>
                  <a:gd name="T6" fmla="*/ 177 w 285"/>
                  <a:gd name="T7" fmla="*/ 77 h 282"/>
                  <a:gd name="T8" fmla="*/ 196 w 285"/>
                  <a:gd name="T9" fmla="*/ 100 h 282"/>
                  <a:gd name="T10" fmla="*/ 217 w 285"/>
                  <a:gd name="T11" fmla="*/ 123 h 282"/>
                  <a:gd name="T12" fmla="*/ 239 w 285"/>
                  <a:gd name="T13" fmla="*/ 144 h 282"/>
                  <a:gd name="T14" fmla="*/ 261 w 285"/>
                  <a:gd name="T15" fmla="*/ 165 h 282"/>
                  <a:gd name="T16" fmla="*/ 285 w 285"/>
                  <a:gd name="T17" fmla="*/ 186 h 282"/>
                  <a:gd name="T18" fmla="*/ 184 w 285"/>
                  <a:gd name="T19" fmla="*/ 282 h 282"/>
                  <a:gd name="T20" fmla="*/ 175 w 285"/>
                  <a:gd name="T21" fmla="*/ 259 h 282"/>
                  <a:gd name="T22" fmla="*/ 167 w 285"/>
                  <a:gd name="T23" fmla="*/ 239 h 282"/>
                  <a:gd name="T24" fmla="*/ 163 w 285"/>
                  <a:gd name="T25" fmla="*/ 230 h 282"/>
                  <a:gd name="T26" fmla="*/ 159 w 285"/>
                  <a:gd name="T27" fmla="*/ 223 h 282"/>
                  <a:gd name="T28" fmla="*/ 155 w 285"/>
                  <a:gd name="T29" fmla="*/ 217 h 282"/>
                  <a:gd name="T30" fmla="*/ 150 w 285"/>
                  <a:gd name="T31" fmla="*/ 214 h 282"/>
                  <a:gd name="T32" fmla="*/ 138 w 285"/>
                  <a:gd name="T33" fmla="*/ 208 h 282"/>
                  <a:gd name="T34" fmla="*/ 123 w 285"/>
                  <a:gd name="T35" fmla="*/ 203 h 282"/>
                  <a:gd name="T36" fmla="*/ 115 w 285"/>
                  <a:gd name="T37" fmla="*/ 200 h 282"/>
                  <a:gd name="T38" fmla="*/ 106 w 285"/>
                  <a:gd name="T39" fmla="*/ 199 h 282"/>
                  <a:gd name="T40" fmla="*/ 97 w 285"/>
                  <a:gd name="T41" fmla="*/ 198 h 282"/>
                  <a:gd name="T42" fmla="*/ 87 w 285"/>
                  <a:gd name="T43" fmla="*/ 199 h 282"/>
                  <a:gd name="T44" fmla="*/ 74 w 285"/>
                  <a:gd name="T45" fmla="*/ 199 h 282"/>
                  <a:gd name="T46" fmla="*/ 62 w 285"/>
                  <a:gd name="T47" fmla="*/ 198 h 282"/>
                  <a:gd name="T48" fmla="*/ 53 w 285"/>
                  <a:gd name="T49" fmla="*/ 194 h 282"/>
                  <a:gd name="T50" fmla="*/ 43 w 285"/>
                  <a:gd name="T51" fmla="*/ 190 h 282"/>
                  <a:gd name="T52" fmla="*/ 36 w 285"/>
                  <a:gd name="T53" fmla="*/ 185 h 282"/>
                  <a:gd name="T54" fmla="*/ 31 w 285"/>
                  <a:gd name="T55" fmla="*/ 180 h 282"/>
                  <a:gd name="T56" fmla="*/ 26 w 285"/>
                  <a:gd name="T57" fmla="*/ 176 h 282"/>
                  <a:gd name="T58" fmla="*/ 22 w 285"/>
                  <a:gd name="T59" fmla="*/ 172 h 282"/>
                  <a:gd name="T60" fmla="*/ 16 w 285"/>
                  <a:gd name="T61" fmla="*/ 165 h 282"/>
                  <a:gd name="T62" fmla="*/ 12 w 285"/>
                  <a:gd name="T63" fmla="*/ 158 h 282"/>
                  <a:gd name="T64" fmla="*/ 8 w 285"/>
                  <a:gd name="T65" fmla="*/ 151 h 282"/>
                  <a:gd name="T66" fmla="*/ 5 w 285"/>
                  <a:gd name="T67" fmla="*/ 143 h 282"/>
                  <a:gd name="T68" fmla="*/ 3 w 285"/>
                  <a:gd name="T69" fmla="*/ 134 h 282"/>
                  <a:gd name="T70" fmla="*/ 2 w 285"/>
                  <a:gd name="T71" fmla="*/ 125 h 282"/>
                  <a:gd name="T72" fmla="*/ 1 w 285"/>
                  <a:gd name="T73" fmla="*/ 115 h 282"/>
                  <a:gd name="T74" fmla="*/ 0 w 285"/>
                  <a:gd name="T75" fmla="*/ 104 h 282"/>
                  <a:gd name="T76" fmla="*/ 121 w 285"/>
                  <a:gd name="T77" fmla="*/ 0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5"/>
                  <a:gd name="T118" fmla="*/ 0 h 282"/>
                  <a:gd name="T119" fmla="*/ 285 w 285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5" h="282">
                    <a:moveTo>
                      <a:pt x="121" y="0"/>
                    </a:moveTo>
                    <a:lnTo>
                      <a:pt x="140" y="27"/>
                    </a:lnTo>
                    <a:lnTo>
                      <a:pt x="158" y="53"/>
                    </a:lnTo>
                    <a:lnTo>
                      <a:pt x="177" y="77"/>
                    </a:lnTo>
                    <a:lnTo>
                      <a:pt x="196" y="100"/>
                    </a:lnTo>
                    <a:lnTo>
                      <a:pt x="217" y="123"/>
                    </a:lnTo>
                    <a:lnTo>
                      <a:pt x="239" y="144"/>
                    </a:lnTo>
                    <a:lnTo>
                      <a:pt x="261" y="165"/>
                    </a:lnTo>
                    <a:lnTo>
                      <a:pt x="285" y="186"/>
                    </a:lnTo>
                    <a:lnTo>
                      <a:pt x="184" y="282"/>
                    </a:lnTo>
                    <a:lnTo>
                      <a:pt x="175" y="259"/>
                    </a:lnTo>
                    <a:lnTo>
                      <a:pt x="167" y="239"/>
                    </a:lnTo>
                    <a:lnTo>
                      <a:pt x="163" y="230"/>
                    </a:lnTo>
                    <a:lnTo>
                      <a:pt x="159" y="223"/>
                    </a:lnTo>
                    <a:lnTo>
                      <a:pt x="155" y="217"/>
                    </a:lnTo>
                    <a:lnTo>
                      <a:pt x="150" y="214"/>
                    </a:lnTo>
                    <a:lnTo>
                      <a:pt x="138" y="208"/>
                    </a:lnTo>
                    <a:lnTo>
                      <a:pt x="123" y="203"/>
                    </a:lnTo>
                    <a:lnTo>
                      <a:pt x="115" y="200"/>
                    </a:lnTo>
                    <a:lnTo>
                      <a:pt x="106" y="199"/>
                    </a:lnTo>
                    <a:lnTo>
                      <a:pt x="97" y="198"/>
                    </a:lnTo>
                    <a:lnTo>
                      <a:pt x="87" y="199"/>
                    </a:lnTo>
                    <a:lnTo>
                      <a:pt x="74" y="199"/>
                    </a:lnTo>
                    <a:lnTo>
                      <a:pt x="62" y="198"/>
                    </a:lnTo>
                    <a:lnTo>
                      <a:pt x="53" y="194"/>
                    </a:lnTo>
                    <a:lnTo>
                      <a:pt x="43" y="190"/>
                    </a:lnTo>
                    <a:lnTo>
                      <a:pt x="36" y="185"/>
                    </a:lnTo>
                    <a:lnTo>
                      <a:pt x="31" y="180"/>
                    </a:lnTo>
                    <a:lnTo>
                      <a:pt x="26" y="176"/>
                    </a:lnTo>
                    <a:lnTo>
                      <a:pt x="22" y="172"/>
                    </a:lnTo>
                    <a:lnTo>
                      <a:pt x="16" y="165"/>
                    </a:lnTo>
                    <a:lnTo>
                      <a:pt x="12" y="158"/>
                    </a:lnTo>
                    <a:lnTo>
                      <a:pt x="8" y="151"/>
                    </a:lnTo>
                    <a:lnTo>
                      <a:pt x="5" y="143"/>
                    </a:lnTo>
                    <a:lnTo>
                      <a:pt x="3" y="134"/>
                    </a:lnTo>
                    <a:lnTo>
                      <a:pt x="2" y="125"/>
                    </a:lnTo>
                    <a:lnTo>
                      <a:pt x="1" y="115"/>
                    </a:lnTo>
                    <a:lnTo>
                      <a:pt x="0" y="10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9" name="Freeform 1458"/>
              <p:cNvSpPr>
                <a:spLocks/>
              </p:cNvSpPr>
              <p:nvPr/>
            </p:nvSpPr>
            <p:spPr bwMode="auto">
              <a:xfrm>
                <a:off x="4227" y="2440"/>
                <a:ext cx="95" cy="94"/>
              </a:xfrm>
              <a:custGeom>
                <a:avLst/>
                <a:gdLst>
                  <a:gd name="T0" fmla="*/ 121 w 285"/>
                  <a:gd name="T1" fmla="*/ 0 h 282"/>
                  <a:gd name="T2" fmla="*/ 140 w 285"/>
                  <a:gd name="T3" fmla="*/ 27 h 282"/>
                  <a:gd name="T4" fmla="*/ 158 w 285"/>
                  <a:gd name="T5" fmla="*/ 53 h 282"/>
                  <a:gd name="T6" fmla="*/ 177 w 285"/>
                  <a:gd name="T7" fmla="*/ 77 h 282"/>
                  <a:gd name="T8" fmla="*/ 196 w 285"/>
                  <a:gd name="T9" fmla="*/ 100 h 282"/>
                  <a:gd name="T10" fmla="*/ 217 w 285"/>
                  <a:gd name="T11" fmla="*/ 123 h 282"/>
                  <a:gd name="T12" fmla="*/ 239 w 285"/>
                  <a:gd name="T13" fmla="*/ 144 h 282"/>
                  <a:gd name="T14" fmla="*/ 261 w 285"/>
                  <a:gd name="T15" fmla="*/ 165 h 282"/>
                  <a:gd name="T16" fmla="*/ 285 w 285"/>
                  <a:gd name="T17" fmla="*/ 186 h 282"/>
                  <a:gd name="T18" fmla="*/ 184 w 285"/>
                  <a:gd name="T19" fmla="*/ 282 h 282"/>
                  <a:gd name="T20" fmla="*/ 175 w 285"/>
                  <a:gd name="T21" fmla="*/ 259 h 282"/>
                  <a:gd name="T22" fmla="*/ 167 w 285"/>
                  <a:gd name="T23" fmla="*/ 239 h 282"/>
                  <a:gd name="T24" fmla="*/ 163 w 285"/>
                  <a:gd name="T25" fmla="*/ 230 h 282"/>
                  <a:gd name="T26" fmla="*/ 159 w 285"/>
                  <a:gd name="T27" fmla="*/ 223 h 282"/>
                  <a:gd name="T28" fmla="*/ 155 w 285"/>
                  <a:gd name="T29" fmla="*/ 217 h 282"/>
                  <a:gd name="T30" fmla="*/ 150 w 285"/>
                  <a:gd name="T31" fmla="*/ 214 h 282"/>
                  <a:gd name="T32" fmla="*/ 138 w 285"/>
                  <a:gd name="T33" fmla="*/ 208 h 282"/>
                  <a:gd name="T34" fmla="*/ 123 w 285"/>
                  <a:gd name="T35" fmla="*/ 203 h 282"/>
                  <a:gd name="T36" fmla="*/ 115 w 285"/>
                  <a:gd name="T37" fmla="*/ 200 h 282"/>
                  <a:gd name="T38" fmla="*/ 106 w 285"/>
                  <a:gd name="T39" fmla="*/ 199 h 282"/>
                  <a:gd name="T40" fmla="*/ 97 w 285"/>
                  <a:gd name="T41" fmla="*/ 198 h 282"/>
                  <a:gd name="T42" fmla="*/ 87 w 285"/>
                  <a:gd name="T43" fmla="*/ 199 h 282"/>
                  <a:gd name="T44" fmla="*/ 74 w 285"/>
                  <a:gd name="T45" fmla="*/ 199 h 282"/>
                  <a:gd name="T46" fmla="*/ 62 w 285"/>
                  <a:gd name="T47" fmla="*/ 198 h 282"/>
                  <a:gd name="T48" fmla="*/ 53 w 285"/>
                  <a:gd name="T49" fmla="*/ 194 h 282"/>
                  <a:gd name="T50" fmla="*/ 43 w 285"/>
                  <a:gd name="T51" fmla="*/ 190 h 282"/>
                  <a:gd name="T52" fmla="*/ 36 w 285"/>
                  <a:gd name="T53" fmla="*/ 185 h 282"/>
                  <a:gd name="T54" fmla="*/ 31 w 285"/>
                  <a:gd name="T55" fmla="*/ 180 h 282"/>
                  <a:gd name="T56" fmla="*/ 26 w 285"/>
                  <a:gd name="T57" fmla="*/ 176 h 282"/>
                  <a:gd name="T58" fmla="*/ 22 w 285"/>
                  <a:gd name="T59" fmla="*/ 172 h 282"/>
                  <a:gd name="T60" fmla="*/ 16 w 285"/>
                  <a:gd name="T61" fmla="*/ 165 h 282"/>
                  <a:gd name="T62" fmla="*/ 12 w 285"/>
                  <a:gd name="T63" fmla="*/ 158 h 282"/>
                  <a:gd name="T64" fmla="*/ 8 w 285"/>
                  <a:gd name="T65" fmla="*/ 151 h 282"/>
                  <a:gd name="T66" fmla="*/ 5 w 285"/>
                  <a:gd name="T67" fmla="*/ 143 h 282"/>
                  <a:gd name="T68" fmla="*/ 3 w 285"/>
                  <a:gd name="T69" fmla="*/ 134 h 282"/>
                  <a:gd name="T70" fmla="*/ 2 w 285"/>
                  <a:gd name="T71" fmla="*/ 125 h 282"/>
                  <a:gd name="T72" fmla="*/ 1 w 285"/>
                  <a:gd name="T73" fmla="*/ 115 h 282"/>
                  <a:gd name="T74" fmla="*/ 0 w 285"/>
                  <a:gd name="T75" fmla="*/ 104 h 282"/>
                  <a:gd name="T76" fmla="*/ 121 w 285"/>
                  <a:gd name="T77" fmla="*/ 0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5"/>
                  <a:gd name="T118" fmla="*/ 0 h 282"/>
                  <a:gd name="T119" fmla="*/ 285 w 285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5" h="282">
                    <a:moveTo>
                      <a:pt x="121" y="0"/>
                    </a:moveTo>
                    <a:lnTo>
                      <a:pt x="140" y="27"/>
                    </a:lnTo>
                    <a:lnTo>
                      <a:pt x="158" y="53"/>
                    </a:lnTo>
                    <a:lnTo>
                      <a:pt x="177" y="77"/>
                    </a:lnTo>
                    <a:lnTo>
                      <a:pt x="196" y="100"/>
                    </a:lnTo>
                    <a:lnTo>
                      <a:pt x="217" y="123"/>
                    </a:lnTo>
                    <a:lnTo>
                      <a:pt x="239" y="144"/>
                    </a:lnTo>
                    <a:lnTo>
                      <a:pt x="261" y="165"/>
                    </a:lnTo>
                    <a:lnTo>
                      <a:pt x="285" y="186"/>
                    </a:lnTo>
                    <a:lnTo>
                      <a:pt x="184" y="282"/>
                    </a:lnTo>
                    <a:lnTo>
                      <a:pt x="175" y="259"/>
                    </a:lnTo>
                    <a:lnTo>
                      <a:pt x="167" y="239"/>
                    </a:lnTo>
                    <a:lnTo>
                      <a:pt x="163" y="230"/>
                    </a:lnTo>
                    <a:lnTo>
                      <a:pt x="159" y="223"/>
                    </a:lnTo>
                    <a:lnTo>
                      <a:pt x="155" y="217"/>
                    </a:lnTo>
                    <a:lnTo>
                      <a:pt x="150" y="214"/>
                    </a:lnTo>
                    <a:lnTo>
                      <a:pt x="138" y="208"/>
                    </a:lnTo>
                    <a:lnTo>
                      <a:pt x="123" y="203"/>
                    </a:lnTo>
                    <a:lnTo>
                      <a:pt x="115" y="200"/>
                    </a:lnTo>
                    <a:lnTo>
                      <a:pt x="106" y="199"/>
                    </a:lnTo>
                    <a:lnTo>
                      <a:pt x="97" y="198"/>
                    </a:lnTo>
                    <a:lnTo>
                      <a:pt x="87" y="199"/>
                    </a:lnTo>
                    <a:lnTo>
                      <a:pt x="74" y="199"/>
                    </a:lnTo>
                    <a:lnTo>
                      <a:pt x="62" y="198"/>
                    </a:lnTo>
                    <a:lnTo>
                      <a:pt x="53" y="194"/>
                    </a:lnTo>
                    <a:lnTo>
                      <a:pt x="43" y="190"/>
                    </a:lnTo>
                    <a:lnTo>
                      <a:pt x="36" y="185"/>
                    </a:lnTo>
                    <a:lnTo>
                      <a:pt x="31" y="180"/>
                    </a:lnTo>
                    <a:lnTo>
                      <a:pt x="26" y="176"/>
                    </a:lnTo>
                    <a:lnTo>
                      <a:pt x="22" y="172"/>
                    </a:lnTo>
                    <a:lnTo>
                      <a:pt x="16" y="165"/>
                    </a:lnTo>
                    <a:lnTo>
                      <a:pt x="12" y="158"/>
                    </a:lnTo>
                    <a:lnTo>
                      <a:pt x="8" y="151"/>
                    </a:lnTo>
                    <a:lnTo>
                      <a:pt x="5" y="143"/>
                    </a:lnTo>
                    <a:lnTo>
                      <a:pt x="3" y="134"/>
                    </a:lnTo>
                    <a:lnTo>
                      <a:pt x="2" y="125"/>
                    </a:lnTo>
                    <a:lnTo>
                      <a:pt x="1" y="115"/>
                    </a:lnTo>
                    <a:lnTo>
                      <a:pt x="0" y="104"/>
                    </a:lnTo>
                    <a:lnTo>
                      <a:pt x="121" y="0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0" name="Freeform 1459"/>
              <p:cNvSpPr>
                <a:spLocks/>
              </p:cNvSpPr>
              <p:nvPr/>
            </p:nvSpPr>
            <p:spPr bwMode="auto">
              <a:xfrm>
                <a:off x="4222" y="2105"/>
                <a:ext cx="88" cy="98"/>
              </a:xfrm>
              <a:custGeom>
                <a:avLst/>
                <a:gdLst>
                  <a:gd name="T0" fmla="*/ 265 w 265"/>
                  <a:gd name="T1" fmla="*/ 100 h 295"/>
                  <a:gd name="T2" fmla="*/ 242 w 265"/>
                  <a:gd name="T3" fmla="*/ 123 h 295"/>
                  <a:gd name="T4" fmla="*/ 220 w 265"/>
                  <a:gd name="T5" fmla="*/ 146 h 295"/>
                  <a:gd name="T6" fmla="*/ 200 w 265"/>
                  <a:gd name="T7" fmla="*/ 169 h 295"/>
                  <a:gd name="T8" fmla="*/ 181 w 265"/>
                  <a:gd name="T9" fmla="*/ 192 h 295"/>
                  <a:gd name="T10" fmla="*/ 163 w 265"/>
                  <a:gd name="T11" fmla="*/ 217 h 295"/>
                  <a:gd name="T12" fmla="*/ 144 w 265"/>
                  <a:gd name="T13" fmla="*/ 242 h 295"/>
                  <a:gd name="T14" fmla="*/ 127 w 265"/>
                  <a:gd name="T15" fmla="*/ 268 h 295"/>
                  <a:gd name="T16" fmla="*/ 111 w 265"/>
                  <a:gd name="T17" fmla="*/ 295 h 295"/>
                  <a:gd name="T18" fmla="*/ 0 w 265"/>
                  <a:gd name="T19" fmla="*/ 213 h 295"/>
                  <a:gd name="T20" fmla="*/ 20 w 265"/>
                  <a:gd name="T21" fmla="*/ 199 h 295"/>
                  <a:gd name="T22" fmla="*/ 39 w 265"/>
                  <a:gd name="T23" fmla="*/ 188 h 295"/>
                  <a:gd name="T24" fmla="*/ 47 w 265"/>
                  <a:gd name="T25" fmla="*/ 183 h 295"/>
                  <a:gd name="T26" fmla="*/ 53 w 265"/>
                  <a:gd name="T27" fmla="*/ 177 h 295"/>
                  <a:gd name="T28" fmla="*/ 58 w 265"/>
                  <a:gd name="T29" fmla="*/ 172 h 295"/>
                  <a:gd name="T30" fmla="*/ 60 w 265"/>
                  <a:gd name="T31" fmla="*/ 167 h 295"/>
                  <a:gd name="T32" fmla="*/ 64 w 265"/>
                  <a:gd name="T33" fmla="*/ 154 h 295"/>
                  <a:gd name="T34" fmla="*/ 68 w 265"/>
                  <a:gd name="T35" fmla="*/ 139 h 295"/>
                  <a:gd name="T36" fmla="*/ 68 w 265"/>
                  <a:gd name="T37" fmla="*/ 131 h 295"/>
                  <a:gd name="T38" fmla="*/ 68 w 265"/>
                  <a:gd name="T39" fmla="*/ 121 h 295"/>
                  <a:gd name="T40" fmla="*/ 67 w 265"/>
                  <a:gd name="T41" fmla="*/ 112 h 295"/>
                  <a:gd name="T42" fmla="*/ 64 w 265"/>
                  <a:gd name="T43" fmla="*/ 102 h 295"/>
                  <a:gd name="T44" fmla="*/ 61 w 265"/>
                  <a:gd name="T45" fmla="*/ 89 h 295"/>
                  <a:gd name="T46" fmla="*/ 61 w 265"/>
                  <a:gd name="T47" fmla="*/ 78 h 295"/>
                  <a:gd name="T48" fmla="*/ 62 w 265"/>
                  <a:gd name="T49" fmla="*/ 68 h 295"/>
                  <a:gd name="T50" fmla="*/ 64 w 265"/>
                  <a:gd name="T51" fmla="*/ 59 h 295"/>
                  <a:gd name="T52" fmla="*/ 68 w 265"/>
                  <a:gd name="T53" fmla="*/ 51 h 295"/>
                  <a:gd name="T54" fmla="*/ 72 w 265"/>
                  <a:gd name="T55" fmla="*/ 45 h 295"/>
                  <a:gd name="T56" fmla="*/ 76 w 265"/>
                  <a:gd name="T57" fmla="*/ 38 h 295"/>
                  <a:gd name="T58" fmla="*/ 79 w 265"/>
                  <a:gd name="T59" fmla="*/ 33 h 295"/>
                  <a:gd name="T60" fmla="*/ 84 w 265"/>
                  <a:gd name="T61" fmla="*/ 27 h 295"/>
                  <a:gd name="T62" fmla="*/ 90 w 265"/>
                  <a:gd name="T63" fmla="*/ 21 h 295"/>
                  <a:gd name="T64" fmla="*/ 97 w 265"/>
                  <a:gd name="T65" fmla="*/ 16 h 295"/>
                  <a:gd name="T66" fmla="*/ 105 w 265"/>
                  <a:gd name="T67" fmla="*/ 12 h 295"/>
                  <a:gd name="T68" fmla="*/ 113 w 265"/>
                  <a:gd name="T69" fmla="*/ 8 h 295"/>
                  <a:gd name="T70" fmla="*/ 122 w 265"/>
                  <a:gd name="T71" fmla="*/ 5 h 295"/>
                  <a:gd name="T72" fmla="*/ 131 w 265"/>
                  <a:gd name="T73" fmla="*/ 2 h 295"/>
                  <a:gd name="T74" fmla="*/ 141 w 265"/>
                  <a:gd name="T75" fmla="*/ 0 h 295"/>
                  <a:gd name="T76" fmla="*/ 265 w 265"/>
                  <a:gd name="T77" fmla="*/ 100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5"/>
                  <a:gd name="T118" fmla="*/ 0 h 295"/>
                  <a:gd name="T119" fmla="*/ 265 w 265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5" h="295">
                    <a:moveTo>
                      <a:pt x="265" y="100"/>
                    </a:moveTo>
                    <a:lnTo>
                      <a:pt x="242" y="123"/>
                    </a:lnTo>
                    <a:lnTo>
                      <a:pt x="220" y="146"/>
                    </a:lnTo>
                    <a:lnTo>
                      <a:pt x="200" y="169"/>
                    </a:lnTo>
                    <a:lnTo>
                      <a:pt x="181" y="192"/>
                    </a:lnTo>
                    <a:lnTo>
                      <a:pt x="163" y="217"/>
                    </a:lnTo>
                    <a:lnTo>
                      <a:pt x="144" y="242"/>
                    </a:lnTo>
                    <a:lnTo>
                      <a:pt x="127" y="268"/>
                    </a:lnTo>
                    <a:lnTo>
                      <a:pt x="111" y="295"/>
                    </a:lnTo>
                    <a:lnTo>
                      <a:pt x="0" y="213"/>
                    </a:lnTo>
                    <a:lnTo>
                      <a:pt x="20" y="199"/>
                    </a:lnTo>
                    <a:lnTo>
                      <a:pt x="39" y="188"/>
                    </a:lnTo>
                    <a:lnTo>
                      <a:pt x="47" y="183"/>
                    </a:lnTo>
                    <a:lnTo>
                      <a:pt x="53" y="177"/>
                    </a:lnTo>
                    <a:lnTo>
                      <a:pt x="58" y="172"/>
                    </a:lnTo>
                    <a:lnTo>
                      <a:pt x="60" y="167"/>
                    </a:lnTo>
                    <a:lnTo>
                      <a:pt x="64" y="154"/>
                    </a:lnTo>
                    <a:lnTo>
                      <a:pt x="68" y="139"/>
                    </a:lnTo>
                    <a:lnTo>
                      <a:pt x="68" y="131"/>
                    </a:lnTo>
                    <a:lnTo>
                      <a:pt x="68" y="121"/>
                    </a:lnTo>
                    <a:lnTo>
                      <a:pt x="67" y="112"/>
                    </a:lnTo>
                    <a:lnTo>
                      <a:pt x="64" y="102"/>
                    </a:lnTo>
                    <a:lnTo>
                      <a:pt x="61" y="89"/>
                    </a:lnTo>
                    <a:lnTo>
                      <a:pt x="61" y="78"/>
                    </a:lnTo>
                    <a:lnTo>
                      <a:pt x="62" y="68"/>
                    </a:lnTo>
                    <a:lnTo>
                      <a:pt x="64" y="59"/>
                    </a:lnTo>
                    <a:lnTo>
                      <a:pt x="68" y="51"/>
                    </a:lnTo>
                    <a:lnTo>
                      <a:pt x="72" y="45"/>
                    </a:lnTo>
                    <a:lnTo>
                      <a:pt x="76" y="38"/>
                    </a:lnTo>
                    <a:lnTo>
                      <a:pt x="79" y="33"/>
                    </a:lnTo>
                    <a:lnTo>
                      <a:pt x="84" y="27"/>
                    </a:lnTo>
                    <a:lnTo>
                      <a:pt x="90" y="21"/>
                    </a:lnTo>
                    <a:lnTo>
                      <a:pt x="97" y="16"/>
                    </a:lnTo>
                    <a:lnTo>
                      <a:pt x="105" y="12"/>
                    </a:lnTo>
                    <a:lnTo>
                      <a:pt x="113" y="8"/>
                    </a:lnTo>
                    <a:lnTo>
                      <a:pt x="122" y="5"/>
                    </a:lnTo>
                    <a:lnTo>
                      <a:pt x="131" y="2"/>
                    </a:lnTo>
                    <a:lnTo>
                      <a:pt x="141" y="0"/>
                    </a:lnTo>
                    <a:lnTo>
                      <a:pt x="265" y="10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1" name="Freeform 1460"/>
              <p:cNvSpPr>
                <a:spLocks/>
              </p:cNvSpPr>
              <p:nvPr/>
            </p:nvSpPr>
            <p:spPr bwMode="auto">
              <a:xfrm>
                <a:off x="4222" y="2105"/>
                <a:ext cx="88" cy="98"/>
              </a:xfrm>
              <a:custGeom>
                <a:avLst/>
                <a:gdLst>
                  <a:gd name="T0" fmla="*/ 265 w 265"/>
                  <a:gd name="T1" fmla="*/ 100 h 295"/>
                  <a:gd name="T2" fmla="*/ 242 w 265"/>
                  <a:gd name="T3" fmla="*/ 123 h 295"/>
                  <a:gd name="T4" fmla="*/ 220 w 265"/>
                  <a:gd name="T5" fmla="*/ 146 h 295"/>
                  <a:gd name="T6" fmla="*/ 200 w 265"/>
                  <a:gd name="T7" fmla="*/ 169 h 295"/>
                  <a:gd name="T8" fmla="*/ 181 w 265"/>
                  <a:gd name="T9" fmla="*/ 192 h 295"/>
                  <a:gd name="T10" fmla="*/ 163 w 265"/>
                  <a:gd name="T11" fmla="*/ 217 h 295"/>
                  <a:gd name="T12" fmla="*/ 144 w 265"/>
                  <a:gd name="T13" fmla="*/ 242 h 295"/>
                  <a:gd name="T14" fmla="*/ 127 w 265"/>
                  <a:gd name="T15" fmla="*/ 268 h 295"/>
                  <a:gd name="T16" fmla="*/ 111 w 265"/>
                  <a:gd name="T17" fmla="*/ 295 h 295"/>
                  <a:gd name="T18" fmla="*/ 0 w 265"/>
                  <a:gd name="T19" fmla="*/ 213 h 295"/>
                  <a:gd name="T20" fmla="*/ 20 w 265"/>
                  <a:gd name="T21" fmla="*/ 199 h 295"/>
                  <a:gd name="T22" fmla="*/ 39 w 265"/>
                  <a:gd name="T23" fmla="*/ 188 h 295"/>
                  <a:gd name="T24" fmla="*/ 47 w 265"/>
                  <a:gd name="T25" fmla="*/ 183 h 295"/>
                  <a:gd name="T26" fmla="*/ 53 w 265"/>
                  <a:gd name="T27" fmla="*/ 177 h 295"/>
                  <a:gd name="T28" fmla="*/ 58 w 265"/>
                  <a:gd name="T29" fmla="*/ 172 h 295"/>
                  <a:gd name="T30" fmla="*/ 60 w 265"/>
                  <a:gd name="T31" fmla="*/ 167 h 295"/>
                  <a:gd name="T32" fmla="*/ 64 w 265"/>
                  <a:gd name="T33" fmla="*/ 154 h 295"/>
                  <a:gd name="T34" fmla="*/ 68 w 265"/>
                  <a:gd name="T35" fmla="*/ 139 h 295"/>
                  <a:gd name="T36" fmla="*/ 68 w 265"/>
                  <a:gd name="T37" fmla="*/ 131 h 295"/>
                  <a:gd name="T38" fmla="*/ 68 w 265"/>
                  <a:gd name="T39" fmla="*/ 121 h 295"/>
                  <a:gd name="T40" fmla="*/ 67 w 265"/>
                  <a:gd name="T41" fmla="*/ 112 h 295"/>
                  <a:gd name="T42" fmla="*/ 64 w 265"/>
                  <a:gd name="T43" fmla="*/ 102 h 295"/>
                  <a:gd name="T44" fmla="*/ 61 w 265"/>
                  <a:gd name="T45" fmla="*/ 89 h 295"/>
                  <a:gd name="T46" fmla="*/ 61 w 265"/>
                  <a:gd name="T47" fmla="*/ 78 h 295"/>
                  <a:gd name="T48" fmla="*/ 62 w 265"/>
                  <a:gd name="T49" fmla="*/ 68 h 295"/>
                  <a:gd name="T50" fmla="*/ 64 w 265"/>
                  <a:gd name="T51" fmla="*/ 59 h 295"/>
                  <a:gd name="T52" fmla="*/ 68 w 265"/>
                  <a:gd name="T53" fmla="*/ 51 h 295"/>
                  <a:gd name="T54" fmla="*/ 72 w 265"/>
                  <a:gd name="T55" fmla="*/ 45 h 295"/>
                  <a:gd name="T56" fmla="*/ 76 w 265"/>
                  <a:gd name="T57" fmla="*/ 38 h 295"/>
                  <a:gd name="T58" fmla="*/ 79 w 265"/>
                  <a:gd name="T59" fmla="*/ 33 h 295"/>
                  <a:gd name="T60" fmla="*/ 84 w 265"/>
                  <a:gd name="T61" fmla="*/ 27 h 295"/>
                  <a:gd name="T62" fmla="*/ 90 w 265"/>
                  <a:gd name="T63" fmla="*/ 21 h 295"/>
                  <a:gd name="T64" fmla="*/ 97 w 265"/>
                  <a:gd name="T65" fmla="*/ 16 h 295"/>
                  <a:gd name="T66" fmla="*/ 105 w 265"/>
                  <a:gd name="T67" fmla="*/ 12 h 295"/>
                  <a:gd name="T68" fmla="*/ 113 w 265"/>
                  <a:gd name="T69" fmla="*/ 8 h 295"/>
                  <a:gd name="T70" fmla="*/ 122 w 265"/>
                  <a:gd name="T71" fmla="*/ 5 h 295"/>
                  <a:gd name="T72" fmla="*/ 131 w 265"/>
                  <a:gd name="T73" fmla="*/ 2 h 295"/>
                  <a:gd name="T74" fmla="*/ 141 w 265"/>
                  <a:gd name="T75" fmla="*/ 0 h 295"/>
                  <a:gd name="T76" fmla="*/ 265 w 265"/>
                  <a:gd name="T77" fmla="*/ 100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5"/>
                  <a:gd name="T118" fmla="*/ 0 h 295"/>
                  <a:gd name="T119" fmla="*/ 265 w 265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5" h="295">
                    <a:moveTo>
                      <a:pt x="265" y="100"/>
                    </a:moveTo>
                    <a:lnTo>
                      <a:pt x="242" y="123"/>
                    </a:lnTo>
                    <a:lnTo>
                      <a:pt x="220" y="146"/>
                    </a:lnTo>
                    <a:lnTo>
                      <a:pt x="200" y="169"/>
                    </a:lnTo>
                    <a:lnTo>
                      <a:pt x="181" y="192"/>
                    </a:lnTo>
                    <a:lnTo>
                      <a:pt x="163" y="217"/>
                    </a:lnTo>
                    <a:lnTo>
                      <a:pt x="144" y="242"/>
                    </a:lnTo>
                    <a:lnTo>
                      <a:pt x="127" y="268"/>
                    </a:lnTo>
                    <a:lnTo>
                      <a:pt x="111" y="295"/>
                    </a:lnTo>
                    <a:lnTo>
                      <a:pt x="0" y="213"/>
                    </a:lnTo>
                    <a:lnTo>
                      <a:pt x="20" y="199"/>
                    </a:lnTo>
                    <a:lnTo>
                      <a:pt x="39" y="188"/>
                    </a:lnTo>
                    <a:lnTo>
                      <a:pt x="47" y="183"/>
                    </a:lnTo>
                    <a:lnTo>
                      <a:pt x="53" y="177"/>
                    </a:lnTo>
                    <a:lnTo>
                      <a:pt x="58" y="172"/>
                    </a:lnTo>
                    <a:lnTo>
                      <a:pt x="60" y="167"/>
                    </a:lnTo>
                    <a:lnTo>
                      <a:pt x="64" y="154"/>
                    </a:lnTo>
                    <a:lnTo>
                      <a:pt x="68" y="139"/>
                    </a:lnTo>
                    <a:lnTo>
                      <a:pt x="68" y="131"/>
                    </a:lnTo>
                    <a:lnTo>
                      <a:pt x="68" y="121"/>
                    </a:lnTo>
                    <a:lnTo>
                      <a:pt x="67" y="112"/>
                    </a:lnTo>
                    <a:lnTo>
                      <a:pt x="64" y="102"/>
                    </a:lnTo>
                    <a:lnTo>
                      <a:pt x="61" y="89"/>
                    </a:lnTo>
                    <a:lnTo>
                      <a:pt x="61" y="78"/>
                    </a:lnTo>
                    <a:lnTo>
                      <a:pt x="62" y="68"/>
                    </a:lnTo>
                    <a:lnTo>
                      <a:pt x="64" y="59"/>
                    </a:lnTo>
                    <a:lnTo>
                      <a:pt x="68" y="51"/>
                    </a:lnTo>
                    <a:lnTo>
                      <a:pt x="72" y="45"/>
                    </a:lnTo>
                    <a:lnTo>
                      <a:pt x="76" y="38"/>
                    </a:lnTo>
                    <a:lnTo>
                      <a:pt x="79" y="33"/>
                    </a:lnTo>
                    <a:lnTo>
                      <a:pt x="84" y="27"/>
                    </a:lnTo>
                    <a:lnTo>
                      <a:pt x="90" y="21"/>
                    </a:lnTo>
                    <a:lnTo>
                      <a:pt x="97" y="16"/>
                    </a:lnTo>
                    <a:lnTo>
                      <a:pt x="105" y="12"/>
                    </a:lnTo>
                    <a:lnTo>
                      <a:pt x="113" y="8"/>
                    </a:lnTo>
                    <a:lnTo>
                      <a:pt x="122" y="5"/>
                    </a:lnTo>
                    <a:lnTo>
                      <a:pt x="131" y="2"/>
                    </a:lnTo>
                    <a:lnTo>
                      <a:pt x="141" y="0"/>
                    </a:lnTo>
                    <a:lnTo>
                      <a:pt x="265" y="100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2" name="Freeform 1461"/>
              <p:cNvSpPr>
                <a:spLocks/>
              </p:cNvSpPr>
              <p:nvPr/>
            </p:nvSpPr>
            <p:spPr bwMode="auto">
              <a:xfrm>
                <a:off x="4622" y="2440"/>
                <a:ext cx="91" cy="98"/>
              </a:xfrm>
              <a:custGeom>
                <a:avLst/>
                <a:gdLst>
                  <a:gd name="T0" fmla="*/ 0 w 273"/>
                  <a:gd name="T1" fmla="*/ 183 h 293"/>
                  <a:gd name="T2" fmla="*/ 24 w 273"/>
                  <a:gd name="T3" fmla="*/ 163 h 293"/>
                  <a:gd name="T4" fmla="*/ 47 w 273"/>
                  <a:gd name="T5" fmla="*/ 142 h 293"/>
                  <a:gd name="T6" fmla="*/ 69 w 273"/>
                  <a:gd name="T7" fmla="*/ 120 h 293"/>
                  <a:gd name="T8" fmla="*/ 91 w 273"/>
                  <a:gd name="T9" fmla="*/ 98 h 293"/>
                  <a:gd name="T10" fmla="*/ 111 w 273"/>
                  <a:gd name="T11" fmla="*/ 75 h 293"/>
                  <a:gd name="T12" fmla="*/ 130 w 273"/>
                  <a:gd name="T13" fmla="*/ 52 h 293"/>
                  <a:gd name="T14" fmla="*/ 148 w 273"/>
                  <a:gd name="T15" fmla="*/ 26 h 293"/>
                  <a:gd name="T16" fmla="*/ 167 w 273"/>
                  <a:gd name="T17" fmla="*/ 0 h 293"/>
                  <a:gd name="T18" fmla="*/ 273 w 273"/>
                  <a:gd name="T19" fmla="*/ 91 h 293"/>
                  <a:gd name="T20" fmla="*/ 251 w 273"/>
                  <a:gd name="T21" fmla="*/ 102 h 293"/>
                  <a:gd name="T22" fmla="*/ 231 w 273"/>
                  <a:gd name="T23" fmla="*/ 112 h 293"/>
                  <a:gd name="T24" fmla="*/ 223 w 273"/>
                  <a:gd name="T25" fmla="*/ 117 h 293"/>
                  <a:gd name="T26" fmla="*/ 216 w 273"/>
                  <a:gd name="T27" fmla="*/ 122 h 293"/>
                  <a:gd name="T28" fmla="*/ 211 w 273"/>
                  <a:gd name="T29" fmla="*/ 127 h 293"/>
                  <a:gd name="T30" fmla="*/ 208 w 273"/>
                  <a:gd name="T31" fmla="*/ 132 h 293"/>
                  <a:gd name="T32" fmla="*/ 204 w 273"/>
                  <a:gd name="T33" fmla="*/ 145 h 293"/>
                  <a:gd name="T34" fmla="*/ 200 w 273"/>
                  <a:gd name="T35" fmla="*/ 160 h 293"/>
                  <a:gd name="T36" fmla="*/ 199 w 273"/>
                  <a:gd name="T37" fmla="*/ 168 h 293"/>
                  <a:gd name="T38" fmla="*/ 198 w 273"/>
                  <a:gd name="T39" fmla="*/ 177 h 293"/>
                  <a:gd name="T40" fmla="*/ 198 w 273"/>
                  <a:gd name="T41" fmla="*/ 186 h 293"/>
                  <a:gd name="T42" fmla="*/ 200 w 273"/>
                  <a:gd name="T43" fmla="*/ 195 h 293"/>
                  <a:gd name="T44" fmla="*/ 201 w 273"/>
                  <a:gd name="T45" fmla="*/ 210 h 293"/>
                  <a:gd name="T46" fmla="*/ 201 w 273"/>
                  <a:gd name="T47" fmla="*/ 221 h 293"/>
                  <a:gd name="T48" fmla="*/ 200 w 273"/>
                  <a:gd name="T49" fmla="*/ 231 h 293"/>
                  <a:gd name="T50" fmla="*/ 197 w 273"/>
                  <a:gd name="T51" fmla="*/ 240 h 293"/>
                  <a:gd name="T52" fmla="*/ 193 w 273"/>
                  <a:gd name="T53" fmla="*/ 247 h 293"/>
                  <a:gd name="T54" fmla="*/ 189 w 273"/>
                  <a:gd name="T55" fmla="*/ 253 h 293"/>
                  <a:gd name="T56" fmla="*/ 184 w 273"/>
                  <a:gd name="T57" fmla="*/ 259 h 293"/>
                  <a:gd name="T58" fmla="*/ 181 w 273"/>
                  <a:gd name="T59" fmla="*/ 263 h 293"/>
                  <a:gd name="T60" fmla="*/ 175 w 273"/>
                  <a:gd name="T61" fmla="*/ 269 h 293"/>
                  <a:gd name="T62" fmla="*/ 169 w 273"/>
                  <a:gd name="T63" fmla="*/ 275 h 293"/>
                  <a:gd name="T64" fmla="*/ 162 w 273"/>
                  <a:gd name="T65" fmla="*/ 279 h 293"/>
                  <a:gd name="T66" fmla="*/ 153 w 273"/>
                  <a:gd name="T67" fmla="*/ 284 h 293"/>
                  <a:gd name="T68" fmla="*/ 144 w 273"/>
                  <a:gd name="T69" fmla="*/ 287 h 293"/>
                  <a:gd name="T70" fmla="*/ 135 w 273"/>
                  <a:gd name="T71" fmla="*/ 289 h 293"/>
                  <a:gd name="T72" fmla="*/ 126 w 273"/>
                  <a:gd name="T73" fmla="*/ 291 h 293"/>
                  <a:gd name="T74" fmla="*/ 116 w 273"/>
                  <a:gd name="T75" fmla="*/ 293 h 293"/>
                  <a:gd name="T76" fmla="*/ 0 w 273"/>
                  <a:gd name="T77" fmla="*/ 183 h 2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3"/>
                  <a:gd name="T118" fmla="*/ 0 h 293"/>
                  <a:gd name="T119" fmla="*/ 273 w 273"/>
                  <a:gd name="T120" fmla="*/ 293 h 2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3" h="293">
                    <a:moveTo>
                      <a:pt x="0" y="183"/>
                    </a:moveTo>
                    <a:lnTo>
                      <a:pt x="24" y="163"/>
                    </a:lnTo>
                    <a:lnTo>
                      <a:pt x="47" y="142"/>
                    </a:lnTo>
                    <a:lnTo>
                      <a:pt x="69" y="120"/>
                    </a:lnTo>
                    <a:lnTo>
                      <a:pt x="91" y="98"/>
                    </a:lnTo>
                    <a:lnTo>
                      <a:pt x="111" y="75"/>
                    </a:lnTo>
                    <a:lnTo>
                      <a:pt x="130" y="52"/>
                    </a:lnTo>
                    <a:lnTo>
                      <a:pt x="148" y="26"/>
                    </a:lnTo>
                    <a:lnTo>
                      <a:pt x="167" y="0"/>
                    </a:lnTo>
                    <a:lnTo>
                      <a:pt x="273" y="91"/>
                    </a:lnTo>
                    <a:lnTo>
                      <a:pt x="251" y="102"/>
                    </a:lnTo>
                    <a:lnTo>
                      <a:pt x="231" y="112"/>
                    </a:lnTo>
                    <a:lnTo>
                      <a:pt x="223" y="117"/>
                    </a:lnTo>
                    <a:lnTo>
                      <a:pt x="216" y="122"/>
                    </a:lnTo>
                    <a:lnTo>
                      <a:pt x="211" y="127"/>
                    </a:lnTo>
                    <a:lnTo>
                      <a:pt x="208" y="132"/>
                    </a:lnTo>
                    <a:lnTo>
                      <a:pt x="204" y="145"/>
                    </a:lnTo>
                    <a:lnTo>
                      <a:pt x="200" y="160"/>
                    </a:lnTo>
                    <a:lnTo>
                      <a:pt x="199" y="168"/>
                    </a:lnTo>
                    <a:lnTo>
                      <a:pt x="198" y="177"/>
                    </a:lnTo>
                    <a:lnTo>
                      <a:pt x="198" y="186"/>
                    </a:lnTo>
                    <a:lnTo>
                      <a:pt x="200" y="195"/>
                    </a:lnTo>
                    <a:lnTo>
                      <a:pt x="201" y="210"/>
                    </a:lnTo>
                    <a:lnTo>
                      <a:pt x="201" y="221"/>
                    </a:lnTo>
                    <a:lnTo>
                      <a:pt x="200" y="231"/>
                    </a:lnTo>
                    <a:lnTo>
                      <a:pt x="197" y="240"/>
                    </a:lnTo>
                    <a:lnTo>
                      <a:pt x="193" y="247"/>
                    </a:lnTo>
                    <a:lnTo>
                      <a:pt x="189" y="253"/>
                    </a:lnTo>
                    <a:lnTo>
                      <a:pt x="184" y="259"/>
                    </a:lnTo>
                    <a:lnTo>
                      <a:pt x="181" y="263"/>
                    </a:lnTo>
                    <a:lnTo>
                      <a:pt x="175" y="269"/>
                    </a:lnTo>
                    <a:lnTo>
                      <a:pt x="169" y="275"/>
                    </a:lnTo>
                    <a:lnTo>
                      <a:pt x="162" y="279"/>
                    </a:lnTo>
                    <a:lnTo>
                      <a:pt x="153" y="284"/>
                    </a:lnTo>
                    <a:lnTo>
                      <a:pt x="144" y="287"/>
                    </a:lnTo>
                    <a:lnTo>
                      <a:pt x="135" y="289"/>
                    </a:lnTo>
                    <a:lnTo>
                      <a:pt x="126" y="291"/>
                    </a:lnTo>
                    <a:lnTo>
                      <a:pt x="116" y="293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3" name="Freeform 1462"/>
              <p:cNvSpPr>
                <a:spLocks/>
              </p:cNvSpPr>
              <p:nvPr/>
            </p:nvSpPr>
            <p:spPr bwMode="auto">
              <a:xfrm>
                <a:off x="4622" y="2440"/>
                <a:ext cx="91" cy="98"/>
              </a:xfrm>
              <a:custGeom>
                <a:avLst/>
                <a:gdLst>
                  <a:gd name="T0" fmla="*/ 0 w 273"/>
                  <a:gd name="T1" fmla="*/ 183 h 293"/>
                  <a:gd name="T2" fmla="*/ 24 w 273"/>
                  <a:gd name="T3" fmla="*/ 163 h 293"/>
                  <a:gd name="T4" fmla="*/ 47 w 273"/>
                  <a:gd name="T5" fmla="*/ 142 h 293"/>
                  <a:gd name="T6" fmla="*/ 69 w 273"/>
                  <a:gd name="T7" fmla="*/ 120 h 293"/>
                  <a:gd name="T8" fmla="*/ 91 w 273"/>
                  <a:gd name="T9" fmla="*/ 98 h 293"/>
                  <a:gd name="T10" fmla="*/ 111 w 273"/>
                  <a:gd name="T11" fmla="*/ 75 h 293"/>
                  <a:gd name="T12" fmla="*/ 130 w 273"/>
                  <a:gd name="T13" fmla="*/ 52 h 293"/>
                  <a:gd name="T14" fmla="*/ 148 w 273"/>
                  <a:gd name="T15" fmla="*/ 26 h 293"/>
                  <a:gd name="T16" fmla="*/ 167 w 273"/>
                  <a:gd name="T17" fmla="*/ 0 h 293"/>
                  <a:gd name="T18" fmla="*/ 273 w 273"/>
                  <a:gd name="T19" fmla="*/ 91 h 293"/>
                  <a:gd name="T20" fmla="*/ 251 w 273"/>
                  <a:gd name="T21" fmla="*/ 102 h 293"/>
                  <a:gd name="T22" fmla="*/ 231 w 273"/>
                  <a:gd name="T23" fmla="*/ 112 h 293"/>
                  <a:gd name="T24" fmla="*/ 223 w 273"/>
                  <a:gd name="T25" fmla="*/ 117 h 293"/>
                  <a:gd name="T26" fmla="*/ 216 w 273"/>
                  <a:gd name="T27" fmla="*/ 122 h 293"/>
                  <a:gd name="T28" fmla="*/ 211 w 273"/>
                  <a:gd name="T29" fmla="*/ 127 h 293"/>
                  <a:gd name="T30" fmla="*/ 208 w 273"/>
                  <a:gd name="T31" fmla="*/ 132 h 293"/>
                  <a:gd name="T32" fmla="*/ 204 w 273"/>
                  <a:gd name="T33" fmla="*/ 145 h 293"/>
                  <a:gd name="T34" fmla="*/ 200 w 273"/>
                  <a:gd name="T35" fmla="*/ 160 h 293"/>
                  <a:gd name="T36" fmla="*/ 199 w 273"/>
                  <a:gd name="T37" fmla="*/ 168 h 293"/>
                  <a:gd name="T38" fmla="*/ 198 w 273"/>
                  <a:gd name="T39" fmla="*/ 177 h 293"/>
                  <a:gd name="T40" fmla="*/ 198 w 273"/>
                  <a:gd name="T41" fmla="*/ 186 h 293"/>
                  <a:gd name="T42" fmla="*/ 200 w 273"/>
                  <a:gd name="T43" fmla="*/ 195 h 293"/>
                  <a:gd name="T44" fmla="*/ 201 w 273"/>
                  <a:gd name="T45" fmla="*/ 210 h 293"/>
                  <a:gd name="T46" fmla="*/ 201 w 273"/>
                  <a:gd name="T47" fmla="*/ 221 h 293"/>
                  <a:gd name="T48" fmla="*/ 200 w 273"/>
                  <a:gd name="T49" fmla="*/ 231 h 293"/>
                  <a:gd name="T50" fmla="*/ 197 w 273"/>
                  <a:gd name="T51" fmla="*/ 240 h 293"/>
                  <a:gd name="T52" fmla="*/ 193 w 273"/>
                  <a:gd name="T53" fmla="*/ 247 h 293"/>
                  <a:gd name="T54" fmla="*/ 189 w 273"/>
                  <a:gd name="T55" fmla="*/ 253 h 293"/>
                  <a:gd name="T56" fmla="*/ 184 w 273"/>
                  <a:gd name="T57" fmla="*/ 259 h 293"/>
                  <a:gd name="T58" fmla="*/ 181 w 273"/>
                  <a:gd name="T59" fmla="*/ 263 h 293"/>
                  <a:gd name="T60" fmla="*/ 175 w 273"/>
                  <a:gd name="T61" fmla="*/ 269 h 293"/>
                  <a:gd name="T62" fmla="*/ 169 w 273"/>
                  <a:gd name="T63" fmla="*/ 275 h 293"/>
                  <a:gd name="T64" fmla="*/ 162 w 273"/>
                  <a:gd name="T65" fmla="*/ 279 h 293"/>
                  <a:gd name="T66" fmla="*/ 153 w 273"/>
                  <a:gd name="T67" fmla="*/ 284 h 293"/>
                  <a:gd name="T68" fmla="*/ 144 w 273"/>
                  <a:gd name="T69" fmla="*/ 287 h 293"/>
                  <a:gd name="T70" fmla="*/ 135 w 273"/>
                  <a:gd name="T71" fmla="*/ 289 h 293"/>
                  <a:gd name="T72" fmla="*/ 126 w 273"/>
                  <a:gd name="T73" fmla="*/ 291 h 293"/>
                  <a:gd name="T74" fmla="*/ 116 w 273"/>
                  <a:gd name="T75" fmla="*/ 293 h 293"/>
                  <a:gd name="T76" fmla="*/ 0 w 273"/>
                  <a:gd name="T77" fmla="*/ 183 h 2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3"/>
                  <a:gd name="T118" fmla="*/ 0 h 293"/>
                  <a:gd name="T119" fmla="*/ 273 w 273"/>
                  <a:gd name="T120" fmla="*/ 293 h 2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3" h="293">
                    <a:moveTo>
                      <a:pt x="0" y="183"/>
                    </a:moveTo>
                    <a:lnTo>
                      <a:pt x="24" y="163"/>
                    </a:lnTo>
                    <a:lnTo>
                      <a:pt x="47" y="142"/>
                    </a:lnTo>
                    <a:lnTo>
                      <a:pt x="69" y="120"/>
                    </a:lnTo>
                    <a:lnTo>
                      <a:pt x="91" y="98"/>
                    </a:lnTo>
                    <a:lnTo>
                      <a:pt x="111" y="75"/>
                    </a:lnTo>
                    <a:lnTo>
                      <a:pt x="130" y="52"/>
                    </a:lnTo>
                    <a:lnTo>
                      <a:pt x="148" y="26"/>
                    </a:lnTo>
                    <a:lnTo>
                      <a:pt x="167" y="0"/>
                    </a:lnTo>
                    <a:lnTo>
                      <a:pt x="273" y="91"/>
                    </a:lnTo>
                    <a:lnTo>
                      <a:pt x="251" y="102"/>
                    </a:lnTo>
                    <a:lnTo>
                      <a:pt x="231" y="112"/>
                    </a:lnTo>
                    <a:lnTo>
                      <a:pt x="223" y="117"/>
                    </a:lnTo>
                    <a:lnTo>
                      <a:pt x="216" y="122"/>
                    </a:lnTo>
                    <a:lnTo>
                      <a:pt x="211" y="127"/>
                    </a:lnTo>
                    <a:lnTo>
                      <a:pt x="208" y="132"/>
                    </a:lnTo>
                    <a:lnTo>
                      <a:pt x="204" y="145"/>
                    </a:lnTo>
                    <a:lnTo>
                      <a:pt x="200" y="160"/>
                    </a:lnTo>
                    <a:lnTo>
                      <a:pt x="199" y="168"/>
                    </a:lnTo>
                    <a:lnTo>
                      <a:pt x="198" y="177"/>
                    </a:lnTo>
                    <a:lnTo>
                      <a:pt x="198" y="186"/>
                    </a:lnTo>
                    <a:lnTo>
                      <a:pt x="200" y="195"/>
                    </a:lnTo>
                    <a:lnTo>
                      <a:pt x="201" y="210"/>
                    </a:lnTo>
                    <a:lnTo>
                      <a:pt x="201" y="221"/>
                    </a:lnTo>
                    <a:lnTo>
                      <a:pt x="200" y="231"/>
                    </a:lnTo>
                    <a:lnTo>
                      <a:pt x="197" y="240"/>
                    </a:lnTo>
                    <a:lnTo>
                      <a:pt x="193" y="247"/>
                    </a:lnTo>
                    <a:lnTo>
                      <a:pt x="189" y="253"/>
                    </a:lnTo>
                    <a:lnTo>
                      <a:pt x="184" y="259"/>
                    </a:lnTo>
                    <a:lnTo>
                      <a:pt x="181" y="263"/>
                    </a:lnTo>
                    <a:lnTo>
                      <a:pt x="175" y="269"/>
                    </a:lnTo>
                    <a:lnTo>
                      <a:pt x="169" y="275"/>
                    </a:lnTo>
                    <a:lnTo>
                      <a:pt x="162" y="279"/>
                    </a:lnTo>
                    <a:lnTo>
                      <a:pt x="153" y="284"/>
                    </a:lnTo>
                    <a:lnTo>
                      <a:pt x="144" y="287"/>
                    </a:lnTo>
                    <a:lnTo>
                      <a:pt x="135" y="289"/>
                    </a:lnTo>
                    <a:lnTo>
                      <a:pt x="126" y="291"/>
                    </a:lnTo>
                    <a:lnTo>
                      <a:pt x="116" y="293"/>
                    </a:lnTo>
                    <a:lnTo>
                      <a:pt x="0" y="183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4" name="Rectangle 1463"/>
              <p:cNvSpPr>
                <a:spLocks noChangeArrowheads="1"/>
              </p:cNvSpPr>
              <p:nvPr/>
            </p:nvSpPr>
            <p:spPr bwMode="auto">
              <a:xfrm>
                <a:off x="4396" y="2242"/>
                <a:ext cx="209" cy="1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pPr algn="ctr" eaLnBrk="1" hangingPunct="1">
                  <a:defRPr/>
                </a:pPr>
                <a:r>
                  <a:rPr lang="pt-BR" sz="1400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TH 0</a:t>
                </a: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53257" name="Freeform 1466"/>
            <p:cNvSpPr>
              <a:spLocks/>
            </p:cNvSpPr>
            <p:nvPr/>
          </p:nvSpPr>
          <p:spPr bwMode="auto">
            <a:xfrm>
              <a:off x="1158" y="1839"/>
              <a:ext cx="486" cy="486"/>
            </a:xfrm>
            <a:custGeom>
              <a:avLst/>
              <a:gdLst>
                <a:gd name="T0" fmla="*/ 803 w 1458"/>
                <a:gd name="T1" fmla="*/ 1454 h 1458"/>
                <a:gd name="T2" fmla="*/ 912 w 1458"/>
                <a:gd name="T3" fmla="*/ 1435 h 1458"/>
                <a:gd name="T4" fmla="*/ 1013 w 1458"/>
                <a:gd name="T5" fmla="*/ 1400 h 1458"/>
                <a:gd name="T6" fmla="*/ 1107 w 1458"/>
                <a:gd name="T7" fmla="*/ 1352 h 1458"/>
                <a:gd name="T8" fmla="*/ 1192 w 1458"/>
                <a:gd name="T9" fmla="*/ 1291 h 1458"/>
                <a:gd name="T10" fmla="*/ 1268 w 1458"/>
                <a:gd name="T11" fmla="*/ 1219 h 1458"/>
                <a:gd name="T12" fmla="*/ 1334 w 1458"/>
                <a:gd name="T13" fmla="*/ 1136 h 1458"/>
                <a:gd name="T14" fmla="*/ 1387 w 1458"/>
                <a:gd name="T15" fmla="*/ 1045 h 1458"/>
                <a:gd name="T16" fmla="*/ 1425 w 1458"/>
                <a:gd name="T17" fmla="*/ 946 h 1458"/>
                <a:gd name="T18" fmla="*/ 1450 w 1458"/>
                <a:gd name="T19" fmla="*/ 839 h 1458"/>
                <a:gd name="T20" fmla="*/ 1458 w 1458"/>
                <a:gd name="T21" fmla="*/ 729 h 1458"/>
                <a:gd name="T22" fmla="*/ 1450 w 1458"/>
                <a:gd name="T23" fmla="*/ 619 h 1458"/>
                <a:gd name="T24" fmla="*/ 1425 w 1458"/>
                <a:gd name="T25" fmla="*/ 513 h 1458"/>
                <a:gd name="T26" fmla="*/ 1387 w 1458"/>
                <a:gd name="T27" fmla="*/ 413 h 1458"/>
                <a:gd name="T28" fmla="*/ 1334 w 1458"/>
                <a:gd name="T29" fmla="*/ 322 h 1458"/>
                <a:gd name="T30" fmla="*/ 1268 w 1458"/>
                <a:gd name="T31" fmla="*/ 239 h 1458"/>
                <a:gd name="T32" fmla="*/ 1192 w 1458"/>
                <a:gd name="T33" fmla="*/ 167 h 1458"/>
                <a:gd name="T34" fmla="*/ 1107 w 1458"/>
                <a:gd name="T35" fmla="*/ 107 h 1458"/>
                <a:gd name="T36" fmla="*/ 1013 w 1458"/>
                <a:gd name="T37" fmla="*/ 58 h 1458"/>
                <a:gd name="T38" fmla="*/ 912 w 1458"/>
                <a:gd name="T39" fmla="*/ 24 h 1458"/>
                <a:gd name="T40" fmla="*/ 803 w 1458"/>
                <a:gd name="T41" fmla="*/ 4 h 1458"/>
                <a:gd name="T42" fmla="*/ 692 w 1458"/>
                <a:gd name="T43" fmla="*/ 1 h 1458"/>
                <a:gd name="T44" fmla="*/ 583 w 1458"/>
                <a:gd name="T45" fmla="*/ 16 h 1458"/>
                <a:gd name="T46" fmla="*/ 479 w 1458"/>
                <a:gd name="T47" fmla="*/ 45 h 1458"/>
                <a:gd name="T48" fmla="*/ 382 w 1458"/>
                <a:gd name="T49" fmla="*/ 88 h 1458"/>
                <a:gd name="T50" fmla="*/ 294 w 1458"/>
                <a:gd name="T51" fmla="*/ 145 h 1458"/>
                <a:gd name="T52" fmla="*/ 214 w 1458"/>
                <a:gd name="T53" fmla="*/ 214 h 1458"/>
                <a:gd name="T54" fmla="*/ 145 w 1458"/>
                <a:gd name="T55" fmla="*/ 294 h 1458"/>
                <a:gd name="T56" fmla="*/ 89 w 1458"/>
                <a:gd name="T57" fmla="*/ 382 h 1458"/>
                <a:gd name="T58" fmla="*/ 45 w 1458"/>
                <a:gd name="T59" fmla="*/ 479 h 1458"/>
                <a:gd name="T60" fmla="*/ 16 w 1458"/>
                <a:gd name="T61" fmla="*/ 582 h 1458"/>
                <a:gd name="T62" fmla="*/ 1 w 1458"/>
                <a:gd name="T63" fmla="*/ 692 h 1458"/>
                <a:gd name="T64" fmla="*/ 4 w 1458"/>
                <a:gd name="T65" fmla="*/ 803 h 1458"/>
                <a:gd name="T66" fmla="*/ 24 w 1458"/>
                <a:gd name="T67" fmla="*/ 911 h 1458"/>
                <a:gd name="T68" fmla="*/ 58 w 1458"/>
                <a:gd name="T69" fmla="*/ 1013 h 1458"/>
                <a:gd name="T70" fmla="*/ 107 w 1458"/>
                <a:gd name="T71" fmla="*/ 1107 h 1458"/>
                <a:gd name="T72" fmla="*/ 168 w 1458"/>
                <a:gd name="T73" fmla="*/ 1192 h 1458"/>
                <a:gd name="T74" fmla="*/ 239 w 1458"/>
                <a:gd name="T75" fmla="*/ 1268 h 1458"/>
                <a:gd name="T76" fmla="*/ 322 w 1458"/>
                <a:gd name="T77" fmla="*/ 1333 h 1458"/>
                <a:gd name="T78" fmla="*/ 414 w 1458"/>
                <a:gd name="T79" fmla="*/ 1386 h 1458"/>
                <a:gd name="T80" fmla="*/ 513 w 1458"/>
                <a:gd name="T81" fmla="*/ 1425 h 1458"/>
                <a:gd name="T82" fmla="*/ 619 w 1458"/>
                <a:gd name="T83" fmla="*/ 1450 h 1458"/>
                <a:gd name="T84" fmla="*/ 729 w 1458"/>
                <a:gd name="T85" fmla="*/ 1458 h 1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8"/>
                <a:gd name="T130" fmla="*/ 0 h 1458"/>
                <a:gd name="T131" fmla="*/ 1458 w 1458"/>
                <a:gd name="T132" fmla="*/ 1458 h 14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8" h="1458">
                  <a:moveTo>
                    <a:pt x="729" y="1458"/>
                  </a:moveTo>
                  <a:lnTo>
                    <a:pt x="767" y="1457"/>
                  </a:lnTo>
                  <a:lnTo>
                    <a:pt x="803" y="1454"/>
                  </a:lnTo>
                  <a:lnTo>
                    <a:pt x="840" y="1450"/>
                  </a:lnTo>
                  <a:lnTo>
                    <a:pt x="876" y="1443"/>
                  </a:lnTo>
                  <a:lnTo>
                    <a:pt x="912" y="1435"/>
                  </a:lnTo>
                  <a:lnTo>
                    <a:pt x="946" y="1425"/>
                  </a:lnTo>
                  <a:lnTo>
                    <a:pt x="980" y="1413"/>
                  </a:lnTo>
                  <a:lnTo>
                    <a:pt x="1013" y="1400"/>
                  </a:lnTo>
                  <a:lnTo>
                    <a:pt x="1045" y="1386"/>
                  </a:lnTo>
                  <a:lnTo>
                    <a:pt x="1077" y="1370"/>
                  </a:lnTo>
                  <a:lnTo>
                    <a:pt x="1107" y="1352"/>
                  </a:lnTo>
                  <a:lnTo>
                    <a:pt x="1136" y="1333"/>
                  </a:lnTo>
                  <a:lnTo>
                    <a:pt x="1165" y="1312"/>
                  </a:lnTo>
                  <a:lnTo>
                    <a:pt x="1192" y="1291"/>
                  </a:lnTo>
                  <a:lnTo>
                    <a:pt x="1219" y="1268"/>
                  </a:lnTo>
                  <a:lnTo>
                    <a:pt x="1245" y="1244"/>
                  </a:lnTo>
                  <a:lnTo>
                    <a:pt x="1268" y="1219"/>
                  </a:lnTo>
                  <a:lnTo>
                    <a:pt x="1291" y="1192"/>
                  </a:lnTo>
                  <a:lnTo>
                    <a:pt x="1314" y="1164"/>
                  </a:lnTo>
                  <a:lnTo>
                    <a:pt x="1334" y="1136"/>
                  </a:lnTo>
                  <a:lnTo>
                    <a:pt x="1352" y="1107"/>
                  </a:lnTo>
                  <a:lnTo>
                    <a:pt x="1370" y="1076"/>
                  </a:lnTo>
                  <a:lnTo>
                    <a:pt x="1387" y="1045"/>
                  </a:lnTo>
                  <a:lnTo>
                    <a:pt x="1401" y="1013"/>
                  </a:lnTo>
                  <a:lnTo>
                    <a:pt x="1414" y="979"/>
                  </a:lnTo>
                  <a:lnTo>
                    <a:pt x="1425" y="946"/>
                  </a:lnTo>
                  <a:lnTo>
                    <a:pt x="1435" y="911"/>
                  </a:lnTo>
                  <a:lnTo>
                    <a:pt x="1443" y="876"/>
                  </a:lnTo>
                  <a:lnTo>
                    <a:pt x="1450" y="839"/>
                  </a:lnTo>
                  <a:lnTo>
                    <a:pt x="1454" y="803"/>
                  </a:lnTo>
                  <a:lnTo>
                    <a:pt x="1457" y="767"/>
                  </a:lnTo>
                  <a:lnTo>
                    <a:pt x="1458" y="729"/>
                  </a:lnTo>
                  <a:lnTo>
                    <a:pt x="1457" y="692"/>
                  </a:lnTo>
                  <a:lnTo>
                    <a:pt x="1454" y="655"/>
                  </a:lnTo>
                  <a:lnTo>
                    <a:pt x="1450" y="619"/>
                  </a:lnTo>
                  <a:lnTo>
                    <a:pt x="1443" y="582"/>
                  </a:lnTo>
                  <a:lnTo>
                    <a:pt x="1435" y="547"/>
                  </a:lnTo>
                  <a:lnTo>
                    <a:pt x="1425" y="513"/>
                  </a:lnTo>
                  <a:lnTo>
                    <a:pt x="1414" y="479"/>
                  </a:lnTo>
                  <a:lnTo>
                    <a:pt x="1401" y="446"/>
                  </a:lnTo>
                  <a:lnTo>
                    <a:pt x="1387" y="413"/>
                  </a:lnTo>
                  <a:lnTo>
                    <a:pt x="1370" y="382"/>
                  </a:lnTo>
                  <a:lnTo>
                    <a:pt x="1352" y="352"/>
                  </a:lnTo>
                  <a:lnTo>
                    <a:pt x="1334" y="322"/>
                  </a:lnTo>
                  <a:lnTo>
                    <a:pt x="1314" y="294"/>
                  </a:lnTo>
                  <a:lnTo>
                    <a:pt x="1291" y="266"/>
                  </a:lnTo>
                  <a:lnTo>
                    <a:pt x="1268" y="239"/>
                  </a:lnTo>
                  <a:lnTo>
                    <a:pt x="1245" y="214"/>
                  </a:lnTo>
                  <a:lnTo>
                    <a:pt x="1219" y="190"/>
                  </a:lnTo>
                  <a:lnTo>
                    <a:pt x="1192" y="167"/>
                  </a:lnTo>
                  <a:lnTo>
                    <a:pt x="1165" y="145"/>
                  </a:lnTo>
                  <a:lnTo>
                    <a:pt x="1136" y="125"/>
                  </a:lnTo>
                  <a:lnTo>
                    <a:pt x="1107" y="107"/>
                  </a:lnTo>
                  <a:lnTo>
                    <a:pt x="1077" y="88"/>
                  </a:lnTo>
                  <a:lnTo>
                    <a:pt x="1045" y="72"/>
                  </a:lnTo>
                  <a:lnTo>
                    <a:pt x="1013" y="58"/>
                  </a:lnTo>
                  <a:lnTo>
                    <a:pt x="980" y="45"/>
                  </a:lnTo>
                  <a:lnTo>
                    <a:pt x="946" y="34"/>
                  </a:lnTo>
                  <a:lnTo>
                    <a:pt x="912" y="24"/>
                  </a:lnTo>
                  <a:lnTo>
                    <a:pt x="876" y="16"/>
                  </a:lnTo>
                  <a:lnTo>
                    <a:pt x="840" y="8"/>
                  </a:lnTo>
                  <a:lnTo>
                    <a:pt x="803" y="4"/>
                  </a:lnTo>
                  <a:lnTo>
                    <a:pt x="767" y="1"/>
                  </a:lnTo>
                  <a:lnTo>
                    <a:pt x="729" y="0"/>
                  </a:lnTo>
                  <a:lnTo>
                    <a:pt x="692" y="1"/>
                  </a:lnTo>
                  <a:lnTo>
                    <a:pt x="656" y="4"/>
                  </a:lnTo>
                  <a:lnTo>
                    <a:pt x="619" y="8"/>
                  </a:lnTo>
                  <a:lnTo>
                    <a:pt x="583" y="16"/>
                  </a:lnTo>
                  <a:lnTo>
                    <a:pt x="547" y="24"/>
                  </a:lnTo>
                  <a:lnTo>
                    <a:pt x="513" y="34"/>
                  </a:lnTo>
                  <a:lnTo>
                    <a:pt x="479" y="45"/>
                  </a:lnTo>
                  <a:lnTo>
                    <a:pt x="446" y="58"/>
                  </a:lnTo>
                  <a:lnTo>
                    <a:pt x="414" y="72"/>
                  </a:lnTo>
                  <a:lnTo>
                    <a:pt x="382" y="88"/>
                  </a:lnTo>
                  <a:lnTo>
                    <a:pt x="352" y="107"/>
                  </a:lnTo>
                  <a:lnTo>
                    <a:pt x="322" y="125"/>
                  </a:lnTo>
                  <a:lnTo>
                    <a:pt x="294" y="145"/>
                  </a:lnTo>
                  <a:lnTo>
                    <a:pt x="267" y="167"/>
                  </a:lnTo>
                  <a:lnTo>
                    <a:pt x="239" y="190"/>
                  </a:lnTo>
                  <a:lnTo>
                    <a:pt x="214" y="214"/>
                  </a:lnTo>
                  <a:lnTo>
                    <a:pt x="191" y="239"/>
                  </a:lnTo>
                  <a:lnTo>
                    <a:pt x="168" y="266"/>
                  </a:lnTo>
                  <a:lnTo>
                    <a:pt x="145" y="294"/>
                  </a:lnTo>
                  <a:lnTo>
                    <a:pt x="125" y="322"/>
                  </a:lnTo>
                  <a:lnTo>
                    <a:pt x="107" y="352"/>
                  </a:lnTo>
                  <a:lnTo>
                    <a:pt x="89" y="382"/>
                  </a:lnTo>
                  <a:lnTo>
                    <a:pt x="72" y="413"/>
                  </a:lnTo>
                  <a:lnTo>
                    <a:pt x="58" y="446"/>
                  </a:lnTo>
                  <a:lnTo>
                    <a:pt x="45" y="479"/>
                  </a:lnTo>
                  <a:lnTo>
                    <a:pt x="34" y="513"/>
                  </a:lnTo>
                  <a:lnTo>
                    <a:pt x="24" y="547"/>
                  </a:lnTo>
                  <a:lnTo>
                    <a:pt x="16" y="582"/>
                  </a:lnTo>
                  <a:lnTo>
                    <a:pt x="9" y="619"/>
                  </a:lnTo>
                  <a:lnTo>
                    <a:pt x="4" y="655"/>
                  </a:lnTo>
                  <a:lnTo>
                    <a:pt x="1" y="692"/>
                  </a:lnTo>
                  <a:lnTo>
                    <a:pt x="0" y="729"/>
                  </a:lnTo>
                  <a:lnTo>
                    <a:pt x="1" y="767"/>
                  </a:lnTo>
                  <a:lnTo>
                    <a:pt x="4" y="803"/>
                  </a:lnTo>
                  <a:lnTo>
                    <a:pt x="9" y="839"/>
                  </a:lnTo>
                  <a:lnTo>
                    <a:pt x="16" y="876"/>
                  </a:lnTo>
                  <a:lnTo>
                    <a:pt x="24" y="911"/>
                  </a:lnTo>
                  <a:lnTo>
                    <a:pt x="34" y="946"/>
                  </a:lnTo>
                  <a:lnTo>
                    <a:pt x="45" y="979"/>
                  </a:lnTo>
                  <a:lnTo>
                    <a:pt x="58" y="1013"/>
                  </a:lnTo>
                  <a:lnTo>
                    <a:pt x="72" y="1045"/>
                  </a:lnTo>
                  <a:lnTo>
                    <a:pt x="89" y="1076"/>
                  </a:lnTo>
                  <a:lnTo>
                    <a:pt x="107" y="1107"/>
                  </a:lnTo>
                  <a:lnTo>
                    <a:pt x="125" y="1136"/>
                  </a:lnTo>
                  <a:lnTo>
                    <a:pt x="145" y="1164"/>
                  </a:lnTo>
                  <a:lnTo>
                    <a:pt x="168" y="1192"/>
                  </a:lnTo>
                  <a:lnTo>
                    <a:pt x="191" y="1219"/>
                  </a:lnTo>
                  <a:lnTo>
                    <a:pt x="214" y="1244"/>
                  </a:lnTo>
                  <a:lnTo>
                    <a:pt x="239" y="1268"/>
                  </a:lnTo>
                  <a:lnTo>
                    <a:pt x="267" y="1291"/>
                  </a:lnTo>
                  <a:lnTo>
                    <a:pt x="294" y="1312"/>
                  </a:lnTo>
                  <a:lnTo>
                    <a:pt x="322" y="1333"/>
                  </a:lnTo>
                  <a:lnTo>
                    <a:pt x="352" y="1352"/>
                  </a:lnTo>
                  <a:lnTo>
                    <a:pt x="382" y="1370"/>
                  </a:lnTo>
                  <a:lnTo>
                    <a:pt x="414" y="1386"/>
                  </a:lnTo>
                  <a:lnTo>
                    <a:pt x="446" y="1400"/>
                  </a:lnTo>
                  <a:lnTo>
                    <a:pt x="479" y="1413"/>
                  </a:lnTo>
                  <a:lnTo>
                    <a:pt x="513" y="1425"/>
                  </a:lnTo>
                  <a:lnTo>
                    <a:pt x="547" y="1435"/>
                  </a:lnTo>
                  <a:lnTo>
                    <a:pt x="583" y="1443"/>
                  </a:lnTo>
                  <a:lnTo>
                    <a:pt x="619" y="1450"/>
                  </a:lnTo>
                  <a:lnTo>
                    <a:pt x="656" y="1454"/>
                  </a:lnTo>
                  <a:lnTo>
                    <a:pt x="692" y="1457"/>
                  </a:lnTo>
                  <a:lnTo>
                    <a:pt x="729" y="1458"/>
                  </a:lnTo>
                  <a:close/>
                </a:path>
              </a:pathLst>
            </a:custGeom>
            <a:solidFill>
              <a:srgbClr val="887FA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58" name="Freeform 1467"/>
            <p:cNvSpPr>
              <a:spLocks/>
            </p:cNvSpPr>
            <p:nvPr/>
          </p:nvSpPr>
          <p:spPr bwMode="auto">
            <a:xfrm>
              <a:off x="1158" y="1839"/>
              <a:ext cx="486" cy="486"/>
            </a:xfrm>
            <a:custGeom>
              <a:avLst/>
              <a:gdLst>
                <a:gd name="T0" fmla="*/ 803 w 1458"/>
                <a:gd name="T1" fmla="*/ 1454 h 1458"/>
                <a:gd name="T2" fmla="*/ 912 w 1458"/>
                <a:gd name="T3" fmla="*/ 1435 h 1458"/>
                <a:gd name="T4" fmla="*/ 1013 w 1458"/>
                <a:gd name="T5" fmla="*/ 1400 h 1458"/>
                <a:gd name="T6" fmla="*/ 1107 w 1458"/>
                <a:gd name="T7" fmla="*/ 1352 h 1458"/>
                <a:gd name="T8" fmla="*/ 1192 w 1458"/>
                <a:gd name="T9" fmla="*/ 1291 h 1458"/>
                <a:gd name="T10" fmla="*/ 1268 w 1458"/>
                <a:gd name="T11" fmla="*/ 1219 h 1458"/>
                <a:gd name="T12" fmla="*/ 1334 w 1458"/>
                <a:gd name="T13" fmla="*/ 1136 h 1458"/>
                <a:gd name="T14" fmla="*/ 1387 w 1458"/>
                <a:gd name="T15" fmla="*/ 1045 h 1458"/>
                <a:gd name="T16" fmla="*/ 1425 w 1458"/>
                <a:gd name="T17" fmla="*/ 946 h 1458"/>
                <a:gd name="T18" fmla="*/ 1450 w 1458"/>
                <a:gd name="T19" fmla="*/ 839 h 1458"/>
                <a:gd name="T20" fmla="*/ 1458 w 1458"/>
                <a:gd name="T21" fmla="*/ 729 h 1458"/>
                <a:gd name="T22" fmla="*/ 1450 w 1458"/>
                <a:gd name="T23" fmla="*/ 619 h 1458"/>
                <a:gd name="T24" fmla="*/ 1425 w 1458"/>
                <a:gd name="T25" fmla="*/ 513 h 1458"/>
                <a:gd name="T26" fmla="*/ 1387 w 1458"/>
                <a:gd name="T27" fmla="*/ 413 h 1458"/>
                <a:gd name="T28" fmla="*/ 1334 w 1458"/>
                <a:gd name="T29" fmla="*/ 322 h 1458"/>
                <a:gd name="T30" fmla="*/ 1268 w 1458"/>
                <a:gd name="T31" fmla="*/ 239 h 1458"/>
                <a:gd name="T32" fmla="*/ 1192 w 1458"/>
                <a:gd name="T33" fmla="*/ 167 h 1458"/>
                <a:gd name="T34" fmla="*/ 1107 w 1458"/>
                <a:gd name="T35" fmla="*/ 107 h 1458"/>
                <a:gd name="T36" fmla="*/ 1013 w 1458"/>
                <a:gd name="T37" fmla="*/ 58 h 1458"/>
                <a:gd name="T38" fmla="*/ 912 w 1458"/>
                <a:gd name="T39" fmla="*/ 24 h 1458"/>
                <a:gd name="T40" fmla="*/ 803 w 1458"/>
                <a:gd name="T41" fmla="*/ 4 h 1458"/>
                <a:gd name="T42" fmla="*/ 692 w 1458"/>
                <a:gd name="T43" fmla="*/ 1 h 1458"/>
                <a:gd name="T44" fmla="*/ 583 w 1458"/>
                <a:gd name="T45" fmla="*/ 16 h 1458"/>
                <a:gd name="T46" fmla="*/ 479 w 1458"/>
                <a:gd name="T47" fmla="*/ 45 h 1458"/>
                <a:gd name="T48" fmla="*/ 382 w 1458"/>
                <a:gd name="T49" fmla="*/ 88 h 1458"/>
                <a:gd name="T50" fmla="*/ 294 w 1458"/>
                <a:gd name="T51" fmla="*/ 145 h 1458"/>
                <a:gd name="T52" fmla="*/ 214 w 1458"/>
                <a:gd name="T53" fmla="*/ 214 h 1458"/>
                <a:gd name="T54" fmla="*/ 145 w 1458"/>
                <a:gd name="T55" fmla="*/ 294 h 1458"/>
                <a:gd name="T56" fmla="*/ 89 w 1458"/>
                <a:gd name="T57" fmla="*/ 382 h 1458"/>
                <a:gd name="T58" fmla="*/ 45 w 1458"/>
                <a:gd name="T59" fmla="*/ 479 h 1458"/>
                <a:gd name="T60" fmla="*/ 16 w 1458"/>
                <a:gd name="T61" fmla="*/ 582 h 1458"/>
                <a:gd name="T62" fmla="*/ 1 w 1458"/>
                <a:gd name="T63" fmla="*/ 692 h 1458"/>
                <a:gd name="T64" fmla="*/ 4 w 1458"/>
                <a:gd name="T65" fmla="*/ 803 h 1458"/>
                <a:gd name="T66" fmla="*/ 24 w 1458"/>
                <a:gd name="T67" fmla="*/ 911 h 1458"/>
                <a:gd name="T68" fmla="*/ 58 w 1458"/>
                <a:gd name="T69" fmla="*/ 1013 h 1458"/>
                <a:gd name="T70" fmla="*/ 107 w 1458"/>
                <a:gd name="T71" fmla="*/ 1107 h 1458"/>
                <a:gd name="T72" fmla="*/ 168 w 1458"/>
                <a:gd name="T73" fmla="*/ 1192 h 1458"/>
                <a:gd name="T74" fmla="*/ 239 w 1458"/>
                <a:gd name="T75" fmla="*/ 1268 h 1458"/>
                <a:gd name="T76" fmla="*/ 322 w 1458"/>
                <a:gd name="T77" fmla="*/ 1333 h 1458"/>
                <a:gd name="T78" fmla="*/ 414 w 1458"/>
                <a:gd name="T79" fmla="*/ 1386 h 1458"/>
                <a:gd name="T80" fmla="*/ 513 w 1458"/>
                <a:gd name="T81" fmla="*/ 1425 h 1458"/>
                <a:gd name="T82" fmla="*/ 619 w 1458"/>
                <a:gd name="T83" fmla="*/ 1450 h 1458"/>
                <a:gd name="T84" fmla="*/ 729 w 1458"/>
                <a:gd name="T85" fmla="*/ 1458 h 1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8"/>
                <a:gd name="T130" fmla="*/ 0 h 1458"/>
                <a:gd name="T131" fmla="*/ 1458 w 1458"/>
                <a:gd name="T132" fmla="*/ 1458 h 14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8" h="1458">
                  <a:moveTo>
                    <a:pt x="729" y="1458"/>
                  </a:moveTo>
                  <a:lnTo>
                    <a:pt x="767" y="1457"/>
                  </a:lnTo>
                  <a:lnTo>
                    <a:pt x="803" y="1454"/>
                  </a:lnTo>
                  <a:lnTo>
                    <a:pt x="840" y="1450"/>
                  </a:lnTo>
                  <a:lnTo>
                    <a:pt x="876" y="1443"/>
                  </a:lnTo>
                  <a:lnTo>
                    <a:pt x="912" y="1435"/>
                  </a:lnTo>
                  <a:lnTo>
                    <a:pt x="946" y="1425"/>
                  </a:lnTo>
                  <a:lnTo>
                    <a:pt x="980" y="1413"/>
                  </a:lnTo>
                  <a:lnTo>
                    <a:pt x="1013" y="1400"/>
                  </a:lnTo>
                  <a:lnTo>
                    <a:pt x="1045" y="1386"/>
                  </a:lnTo>
                  <a:lnTo>
                    <a:pt x="1077" y="1370"/>
                  </a:lnTo>
                  <a:lnTo>
                    <a:pt x="1107" y="1352"/>
                  </a:lnTo>
                  <a:lnTo>
                    <a:pt x="1136" y="1333"/>
                  </a:lnTo>
                  <a:lnTo>
                    <a:pt x="1165" y="1312"/>
                  </a:lnTo>
                  <a:lnTo>
                    <a:pt x="1192" y="1291"/>
                  </a:lnTo>
                  <a:lnTo>
                    <a:pt x="1219" y="1268"/>
                  </a:lnTo>
                  <a:lnTo>
                    <a:pt x="1245" y="1244"/>
                  </a:lnTo>
                  <a:lnTo>
                    <a:pt x="1268" y="1219"/>
                  </a:lnTo>
                  <a:lnTo>
                    <a:pt x="1291" y="1192"/>
                  </a:lnTo>
                  <a:lnTo>
                    <a:pt x="1314" y="1164"/>
                  </a:lnTo>
                  <a:lnTo>
                    <a:pt x="1334" y="1136"/>
                  </a:lnTo>
                  <a:lnTo>
                    <a:pt x="1352" y="1107"/>
                  </a:lnTo>
                  <a:lnTo>
                    <a:pt x="1370" y="1076"/>
                  </a:lnTo>
                  <a:lnTo>
                    <a:pt x="1387" y="1045"/>
                  </a:lnTo>
                  <a:lnTo>
                    <a:pt x="1401" y="1013"/>
                  </a:lnTo>
                  <a:lnTo>
                    <a:pt x="1414" y="979"/>
                  </a:lnTo>
                  <a:lnTo>
                    <a:pt x="1425" y="946"/>
                  </a:lnTo>
                  <a:lnTo>
                    <a:pt x="1435" y="911"/>
                  </a:lnTo>
                  <a:lnTo>
                    <a:pt x="1443" y="876"/>
                  </a:lnTo>
                  <a:lnTo>
                    <a:pt x="1450" y="839"/>
                  </a:lnTo>
                  <a:lnTo>
                    <a:pt x="1454" y="803"/>
                  </a:lnTo>
                  <a:lnTo>
                    <a:pt x="1457" y="767"/>
                  </a:lnTo>
                  <a:lnTo>
                    <a:pt x="1458" y="729"/>
                  </a:lnTo>
                  <a:lnTo>
                    <a:pt x="1457" y="692"/>
                  </a:lnTo>
                  <a:lnTo>
                    <a:pt x="1454" y="655"/>
                  </a:lnTo>
                  <a:lnTo>
                    <a:pt x="1450" y="619"/>
                  </a:lnTo>
                  <a:lnTo>
                    <a:pt x="1443" y="582"/>
                  </a:lnTo>
                  <a:lnTo>
                    <a:pt x="1435" y="547"/>
                  </a:lnTo>
                  <a:lnTo>
                    <a:pt x="1425" y="513"/>
                  </a:lnTo>
                  <a:lnTo>
                    <a:pt x="1414" y="479"/>
                  </a:lnTo>
                  <a:lnTo>
                    <a:pt x="1401" y="446"/>
                  </a:lnTo>
                  <a:lnTo>
                    <a:pt x="1387" y="413"/>
                  </a:lnTo>
                  <a:lnTo>
                    <a:pt x="1370" y="382"/>
                  </a:lnTo>
                  <a:lnTo>
                    <a:pt x="1352" y="352"/>
                  </a:lnTo>
                  <a:lnTo>
                    <a:pt x="1334" y="322"/>
                  </a:lnTo>
                  <a:lnTo>
                    <a:pt x="1314" y="294"/>
                  </a:lnTo>
                  <a:lnTo>
                    <a:pt x="1291" y="266"/>
                  </a:lnTo>
                  <a:lnTo>
                    <a:pt x="1268" y="239"/>
                  </a:lnTo>
                  <a:lnTo>
                    <a:pt x="1245" y="214"/>
                  </a:lnTo>
                  <a:lnTo>
                    <a:pt x="1219" y="190"/>
                  </a:lnTo>
                  <a:lnTo>
                    <a:pt x="1192" y="167"/>
                  </a:lnTo>
                  <a:lnTo>
                    <a:pt x="1165" y="145"/>
                  </a:lnTo>
                  <a:lnTo>
                    <a:pt x="1136" y="125"/>
                  </a:lnTo>
                  <a:lnTo>
                    <a:pt x="1107" y="107"/>
                  </a:lnTo>
                  <a:lnTo>
                    <a:pt x="1077" y="88"/>
                  </a:lnTo>
                  <a:lnTo>
                    <a:pt x="1045" y="72"/>
                  </a:lnTo>
                  <a:lnTo>
                    <a:pt x="1013" y="58"/>
                  </a:lnTo>
                  <a:lnTo>
                    <a:pt x="980" y="45"/>
                  </a:lnTo>
                  <a:lnTo>
                    <a:pt x="946" y="34"/>
                  </a:lnTo>
                  <a:lnTo>
                    <a:pt x="912" y="24"/>
                  </a:lnTo>
                  <a:lnTo>
                    <a:pt x="876" y="16"/>
                  </a:lnTo>
                  <a:lnTo>
                    <a:pt x="840" y="8"/>
                  </a:lnTo>
                  <a:lnTo>
                    <a:pt x="803" y="4"/>
                  </a:lnTo>
                  <a:lnTo>
                    <a:pt x="767" y="1"/>
                  </a:lnTo>
                  <a:lnTo>
                    <a:pt x="729" y="0"/>
                  </a:lnTo>
                  <a:lnTo>
                    <a:pt x="692" y="1"/>
                  </a:lnTo>
                  <a:lnTo>
                    <a:pt x="656" y="4"/>
                  </a:lnTo>
                  <a:lnTo>
                    <a:pt x="619" y="8"/>
                  </a:lnTo>
                  <a:lnTo>
                    <a:pt x="583" y="16"/>
                  </a:lnTo>
                  <a:lnTo>
                    <a:pt x="547" y="24"/>
                  </a:lnTo>
                  <a:lnTo>
                    <a:pt x="513" y="34"/>
                  </a:lnTo>
                  <a:lnTo>
                    <a:pt x="479" y="45"/>
                  </a:lnTo>
                  <a:lnTo>
                    <a:pt x="446" y="58"/>
                  </a:lnTo>
                  <a:lnTo>
                    <a:pt x="414" y="72"/>
                  </a:lnTo>
                  <a:lnTo>
                    <a:pt x="382" y="88"/>
                  </a:lnTo>
                  <a:lnTo>
                    <a:pt x="352" y="107"/>
                  </a:lnTo>
                  <a:lnTo>
                    <a:pt x="322" y="125"/>
                  </a:lnTo>
                  <a:lnTo>
                    <a:pt x="294" y="145"/>
                  </a:lnTo>
                  <a:lnTo>
                    <a:pt x="267" y="167"/>
                  </a:lnTo>
                  <a:lnTo>
                    <a:pt x="239" y="190"/>
                  </a:lnTo>
                  <a:lnTo>
                    <a:pt x="214" y="214"/>
                  </a:lnTo>
                  <a:lnTo>
                    <a:pt x="191" y="239"/>
                  </a:lnTo>
                  <a:lnTo>
                    <a:pt x="168" y="266"/>
                  </a:lnTo>
                  <a:lnTo>
                    <a:pt x="145" y="294"/>
                  </a:lnTo>
                  <a:lnTo>
                    <a:pt x="125" y="322"/>
                  </a:lnTo>
                  <a:lnTo>
                    <a:pt x="107" y="352"/>
                  </a:lnTo>
                  <a:lnTo>
                    <a:pt x="89" y="382"/>
                  </a:lnTo>
                  <a:lnTo>
                    <a:pt x="72" y="413"/>
                  </a:lnTo>
                  <a:lnTo>
                    <a:pt x="58" y="446"/>
                  </a:lnTo>
                  <a:lnTo>
                    <a:pt x="45" y="479"/>
                  </a:lnTo>
                  <a:lnTo>
                    <a:pt x="34" y="513"/>
                  </a:lnTo>
                  <a:lnTo>
                    <a:pt x="24" y="547"/>
                  </a:lnTo>
                  <a:lnTo>
                    <a:pt x="16" y="582"/>
                  </a:lnTo>
                  <a:lnTo>
                    <a:pt x="9" y="619"/>
                  </a:lnTo>
                  <a:lnTo>
                    <a:pt x="4" y="655"/>
                  </a:lnTo>
                  <a:lnTo>
                    <a:pt x="1" y="692"/>
                  </a:lnTo>
                  <a:lnTo>
                    <a:pt x="0" y="729"/>
                  </a:lnTo>
                  <a:lnTo>
                    <a:pt x="1" y="767"/>
                  </a:lnTo>
                  <a:lnTo>
                    <a:pt x="4" y="803"/>
                  </a:lnTo>
                  <a:lnTo>
                    <a:pt x="9" y="839"/>
                  </a:lnTo>
                  <a:lnTo>
                    <a:pt x="16" y="876"/>
                  </a:lnTo>
                  <a:lnTo>
                    <a:pt x="24" y="911"/>
                  </a:lnTo>
                  <a:lnTo>
                    <a:pt x="34" y="946"/>
                  </a:lnTo>
                  <a:lnTo>
                    <a:pt x="45" y="979"/>
                  </a:lnTo>
                  <a:lnTo>
                    <a:pt x="58" y="1013"/>
                  </a:lnTo>
                  <a:lnTo>
                    <a:pt x="72" y="1045"/>
                  </a:lnTo>
                  <a:lnTo>
                    <a:pt x="89" y="1076"/>
                  </a:lnTo>
                  <a:lnTo>
                    <a:pt x="107" y="1107"/>
                  </a:lnTo>
                  <a:lnTo>
                    <a:pt x="125" y="1136"/>
                  </a:lnTo>
                  <a:lnTo>
                    <a:pt x="145" y="1164"/>
                  </a:lnTo>
                  <a:lnTo>
                    <a:pt x="168" y="1192"/>
                  </a:lnTo>
                  <a:lnTo>
                    <a:pt x="191" y="1219"/>
                  </a:lnTo>
                  <a:lnTo>
                    <a:pt x="214" y="1244"/>
                  </a:lnTo>
                  <a:lnTo>
                    <a:pt x="239" y="1268"/>
                  </a:lnTo>
                  <a:lnTo>
                    <a:pt x="267" y="1291"/>
                  </a:lnTo>
                  <a:lnTo>
                    <a:pt x="294" y="1312"/>
                  </a:lnTo>
                  <a:lnTo>
                    <a:pt x="322" y="1333"/>
                  </a:lnTo>
                  <a:lnTo>
                    <a:pt x="352" y="1352"/>
                  </a:lnTo>
                  <a:lnTo>
                    <a:pt x="382" y="1370"/>
                  </a:lnTo>
                  <a:lnTo>
                    <a:pt x="414" y="1386"/>
                  </a:lnTo>
                  <a:lnTo>
                    <a:pt x="446" y="1400"/>
                  </a:lnTo>
                  <a:lnTo>
                    <a:pt x="479" y="1413"/>
                  </a:lnTo>
                  <a:lnTo>
                    <a:pt x="513" y="1425"/>
                  </a:lnTo>
                  <a:lnTo>
                    <a:pt x="547" y="1435"/>
                  </a:lnTo>
                  <a:lnTo>
                    <a:pt x="583" y="1443"/>
                  </a:lnTo>
                  <a:lnTo>
                    <a:pt x="619" y="1450"/>
                  </a:lnTo>
                  <a:lnTo>
                    <a:pt x="656" y="1454"/>
                  </a:lnTo>
                  <a:lnTo>
                    <a:pt x="692" y="1457"/>
                  </a:lnTo>
                  <a:lnTo>
                    <a:pt x="729" y="1458"/>
                  </a:lnTo>
                </a:path>
              </a:pathLst>
            </a:custGeom>
            <a:noFill/>
            <a:ln w="11113">
              <a:solidFill>
                <a:srgbClr val="DD137B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59" name="Freeform 1468"/>
            <p:cNvSpPr>
              <a:spLocks/>
            </p:cNvSpPr>
            <p:nvPr/>
          </p:nvSpPr>
          <p:spPr bwMode="auto">
            <a:xfrm>
              <a:off x="1176" y="1883"/>
              <a:ext cx="367" cy="367"/>
            </a:xfrm>
            <a:custGeom>
              <a:avLst/>
              <a:gdLst>
                <a:gd name="T0" fmla="*/ 606 w 1100"/>
                <a:gd name="T1" fmla="*/ 1096 h 1099"/>
                <a:gd name="T2" fmla="*/ 687 w 1100"/>
                <a:gd name="T3" fmla="*/ 1082 h 1099"/>
                <a:gd name="T4" fmla="*/ 764 w 1100"/>
                <a:gd name="T5" fmla="*/ 1056 h 1099"/>
                <a:gd name="T6" fmla="*/ 834 w 1100"/>
                <a:gd name="T7" fmla="*/ 1019 h 1099"/>
                <a:gd name="T8" fmla="*/ 899 w 1100"/>
                <a:gd name="T9" fmla="*/ 973 h 1099"/>
                <a:gd name="T10" fmla="*/ 956 w 1100"/>
                <a:gd name="T11" fmla="*/ 918 h 1099"/>
                <a:gd name="T12" fmla="*/ 1006 w 1100"/>
                <a:gd name="T13" fmla="*/ 856 h 1099"/>
                <a:gd name="T14" fmla="*/ 1045 w 1100"/>
                <a:gd name="T15" fmla="*/ 787 h 1099"/>
                <a:gd name="T16" fmla="*/ 1074 w 1100"/>
                <a:gd name="T17" fmla="*/ 713 h 1099"/>
                <a:gd name="T18" fmla="*/ 1093 w 1100"/>
                <a:gd name="T19" fmla="*/ 633 h 1099"/>
                <a:gd name="T20" fmla="*/ 1100 w 1100"/>
                <a:gd name="T21" fmla="*/ 550 h 1099"/>
                <a:gd name="T22" fmla="*/ 1093 w 1100"/>
                <a:gd name="T23" fmla="*/ 466 h 1099"/>
                <a:gd name="T24" fmla="*/ 1074 w 1100"/>
                <a:gd name="T25" fmla="*/ 387 h 1099"/>
                <a:gd name="T26" fmla="*/ 1045 w 1100"/>
                <a:gd name="T27" fmla="*/ 312 h 1099"/>
                <a:gd name="T28" fmla="*/ 1006 w 1100"/>
                <a:gd name="T29" fmla="*/ 243 h 1099"/>
                <a:gd name="T30" fmla="*/ 956 w 1100"/>
                <a:gd name="T31" fmla="*/ 180 h 1099"/>
                <a:gd name="T32" fmla="*/ 899 w 1100"/>
                <a:gd name="T33" fmla="*/ 125 h 1099"/>
                <a:gd name="T34" fmla="*/ 834 w 1100"/>
                <a:gd name="T35" fmla="*/ 80 h 1099"/>
                <a:gd name="T36" fmla="*/ 764 w 1100"/>
                <a:gd name="T37" fmla="*/ 43 h 1099"/>
                <a:gd name="T38" fmla="*/ 687 w 1100"/>
                <a:gd name="T39" fmla="*/ 17 h 1099"/>
                <a:gd name="T40" fmla="*/ 606 w 1100"/>
                <a:gd name="T41" fmla="*/ 3 h 1099"/>
                <a:gd name="T42" fmla="*/ 522 w 1100"/>
                <a:gd name="T43" fmla="*/ 1 h 1099"/>
                <a:gd name="T44" fmla="*/ 440 w 1100"/>
                <a:gd name="T45" fmla="*/ 11 h 1099"/>
                <a:gd name="T46" fmla="*/ 362 w 1100"/>
                <a:gd name="T47" fmla="*/ 33 h 1099"/>
                <a:gd name="T48" fmla="*/ 288 w 1100"/>
                <a:gd name="T49" fmla="*/ 67 h 1099"/>
                <a:gd name="T50" fmla="*/ 221 w 1100"/>
                <a:gd name="T51" fmla="*/ 109 h 1099"/>
                <a:gd name="T52" fmla="*/ 161 w 1100"/>
                <a:gd name="T53" fmla="*/ 161 h 1099"/>
                <a:gd name="T54" fmla="*/ 109 w 1100"/>
                <a:gd name="T55" fmla="*/ 221 h 1099"/>
                <a:gd name="T56" fmla="*/ 67 w 1100"/>
                <a:gd name="T57" fmla="*/ 288 h 1099"/>
                <a:gd name="T58" fmla="*/ 34 w 1100"/>
                <a:gd name="T59" fmla="*/ 361 h 1099"/>
                <a:gd name="T60" fmla="*/ 11 w 1100"/>
                <a:gd name="T61" fmla="*/ 439 h 1099"/>
                <a:gd name="T62" fmla="*/ 1 w 1100"/>
                <a:gd name="T63" fmla="*/ 521 h 1099"/>
                <a:gd name="T64" fmla="*/ 3 w 1100"/>
                <a:gd name="T65" fmla="*/ 605 h 1099"/>
                <a:gd name="T66" fmla="*/ 17 w 1100"/>
                <a:gd name="T67" fmla="*/ 686 h 1099"/>
                <a:gd name="T68" fmla="*/ 44 w 1100"/>
                <a:gd name="T69" fmla="*/ 763 h 1099"/>
                <a:gd name="T70" fmla="*/ 80 w 1100"/>
                <a:gd name="T71" fmla="*/ 834 h 1099"/>
                <a:gd name="T72" fmla="*/ 126 w 1100"/>
                <a:gd name="T73" fmla="*/ 899 h 1099"/>
                <a:gd name="T74" fmla="*/ 180 w 1100"/>
                <a:gd name="T75" fmla="*/ 955 h 1099"/>
                <a:gd name="T76" fmla="*/ 243 w 1100"/>
                <a:gd name="T77" fmla="*/ 1005 h 1099"/>
                <a:gd name="T78" fmla="*/ 312 w 1100"/>
                <a:gd name="T79" fmla="*/ 1045 h 1099"/>
                <a:gd name="T80" fmla="*/ 387 w 1100"/>
                <a:gd name="T81" fmla="*/ 1074 h 1099"/>
                <a:gd name="T82" fmla="*/ 466 w 1100"/>
                <a:gd name="T83" fmla="*/ 1092 h 1099"/>
                <a:gd name="T84" fmla="*/ 550 w 1100"/>
                <a:gd name="T85" fmla="*/ 1099 h 109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0"/>
                <a:gd name="T130" fmla="*/ 0 h 1099"/>
                <a:gd name="T131" fmla="*/ 1100 w 1100"/>
                <a:gd name="T132" fmla="*/ 1099 h 109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0" h="1099">
                  <a:moveTo>
                    <a:pt x="550" y="1099"/>
                  </a:moveTo>
                  <a:lnTo>
                    <a:pt x="578" y="1098"/>
                  </a:lnTo>
                  <a:lnTo>
                    <a:pt x="606" y="1096"/>
                  </a:lnTo>
                  <a:lnTo>
                    <a:pt x="633" y="1092"/>
                  </a:lnTo>
                  <a:lnTo>
                    <a:pt x="660" y="1088"/>
                  </a:lnTo>
                  <a:lnTo>
                    <a:pt x="687" y="1082"/>
                  </a:lnTo>
                  <a:lnTo>
                    <a:pt x="713" y="1074"/>
                  </a:lnTo>
                  <a:lnTo>
                    <a:pt x="738" y="1066"/>
                  </a:lnTo>
                  <a:lnTo>
                    <a:pt x="764" y="1056"/>
                  </a:lnTo>
                  <a:lnTo>
                    <a:pt x="788" y="1045"/>
                  </a:lnTo>
                  <a:lnTo>
                    <a:pt x="811" y="1032"/>
                  </a:lnTo>
                  <a:lnTo>
                    <a:pt x="834" y="1019"/>
                  </a:lnTo>
                  <a:lnTo>
                    <a:pt x="857" y="1005"/>
                  </a:lnTo>
                  <a:lnTo>
                    <a:pt x="878" y="990"/>
                  </a:lnTo>
                  <a:lnTo>
                    <a:pt x="899" y="973"/>
                  </a:lnTo>
                  <a:lnTo>
                    <a:pt x="918" y="955"/>
                  </a:lnTo>
                  <a:lnTo>
                    <a:pt x="938" y="937"/>
                  </a:lnTo>
                  <a:lnTo>
                    <a:pt x="956" y="918"/>
                  </a:lnTo>
                  <a:lnTo>
                    <a:pt x="973" y="899"/>
                  </a:lnTo>
                  <a:lnTo>
                    <a:pt x="990" y="878"/>
                  </a:lnTo>
                  <a:lnTo>
                    <a:pt x="1006" y="856"/>
                  </a:lnTo>
                  <a:lnTo>
                    <a:pt x="1020" y="834"/>
                  </a:lnTo>
                  <a:lnTo>
                    <a:pt x="1033" y="811"/>
                  </a:lnTo>
                  <a:lnTo>
                    <a:pt x="1045" y="787"/>
                  </a:lnTo>
                  <a:lnTo>
                    <a:pt x="1056" y="763"/>
                  </a:lnTo>
                  <a:lnTo>
                    <a:pt x="1066" y="738"/>
                  </a:lnTo>
                  <a:lnTo>
                    <a:pt x="1074" y="713"/>
                  </a:lnTo>
                  <a:lnTo>
                    <a:pt x="1081" y="686"/>
                  </a:lnTo>
                  <a:lnTo>
                    <a:pt x="1089" y="660"/>
                  </a:lnTo>
                  <a:lnTo>
                    <a:pt x="1093" y="633"/>
                  </a:lnTo>
                  <a:lnTo>
                    <a:pt x="1097" y="605"/>
                  </a:lnTo>
                  <a:lnTo>
                    <a:pt x="1099" y="578"/>
                  </a:lnTo>
                  <a:lnTo>
                    <a:pt x="1100" y="550"/>
                  </a:lnTo>
                  <a:lnTo>
                    <a:pt x="1099" y="521"/>
                  </a:lnTo>
                  <a:lnTo>
                    <a:pt x="1097" y="493"/>
                  </a:lnTo>
                  <a:lnTo>
                    <a:pt x="1093" y="466"/>
                  </a:lnTo>
                  <a:lnTo>
                    <a:pt x="1089" y="439"/>
                  </a:lnTo>
                  <a:lnTo>
                    <a:pt x="1081" y="412"/>
                  </a:lnTo>
                  <a:lnTo>
                    <a:pt x="1074" y="387"/>
                  </a:lnTo>
                  <a:lnTo>
                    <a:pt x="1066" y="361"/>
                  </a:lnTo>
                  <a:lnTo>
                    <a:pt x="1056" y="336"/>
                  </a:lnTo>
                  <a:lnTo>
                    <a:pt x="1045" y="312"/>
                  </a:lnTo>
                  <a:lnTo>
                    <a:pt x="1033" y="288"/>
                  </a:lnTo>
                  <a:lnTo>
                    <a:pt x="1020" y="265"/>
                  </a:lnTo>
                  <a:lnTo>
                    <a:pt x="1006" y="243"/>
                  </a:lnTo>
                  <a:lnTo>
                    <a:pt x="990" y="221"/>
                  </a:lnTo>
                  <a:lnTo>
                    <a:pt x="973" y="200"/>
                  </a:lnTo>
                  <a:lnTo>
                    <a:pt x="956" y="180"/>
                  </a:lnTo>
                  <a:lnTo>
                    <a:pt x="938" y="161"/>
                  </a:lnTo>
                  <a:lnTo>
                    <a:pt x="918" y="143"/>
                  </a:lnTo>
                  <a:lnTo>
                    <a:pt x="899" y="125"/>
                  </a:lnTo>
                  <a:lnTo>
                    <a:pt x="878" y="109"/>
                  </a:lnTo>
                  <a:lnTo>
                    <a:pt x="857" y="94"/>
                  </a:lnTo>
                  <a:lnTo>
                    <a:pt x="834" y="80"/>
                  </a:lnTo>
                  <a:lnTo>
                    <a:pt x="811" y="67"/>
                  </a:lnTo>
                  <a:lnTo>
                    <a:pt x="788" y="55"/>
                  </a:lnTo>
                  <a:lnTo>
                    <a:pt x="764" y="43"/>
                  </a:lnTo>
                  <a:lnTo>
                    <a:pt x="738" y="33"/>
                  </a:lnTo>
                  <a:lnTo>
                    <a:pt x="713" y="25"/>
                  </a:lnTo>
                  <a:lnTo>
                    <a:pt x="687" y="17"/>
                  </a:lnTo>
                  <a:lnTo>
                    <a:pt x="660" y="11"/>
                  </a:lnTo>
                  <a:lnTo>
                    <a:pt x="633" y="6"/>
                  </a:lnTo>
                  <a:lnTo>
                    <a:pt x="606" y="3"/>
                  </a:lnTo>
                  <a:lnTo>
                    <a:pt x="578" y="1"/>
                  </a:lnTo>
                  <a:lnTo>
                    <a:pt x="550" y="0"/>
                  </a:lnTo>
                  <a:lnTo>
                    <a:pt x="522" y="1"/>
                  </a:lnTo>
                  <a:lnTo>
                    <a:pt x="493" y="3"/>
                  </a:lnTo>
                  <a:lnTo>
                    <a:pt x="466" y="6"/>
                  </a:lnTo>
                  <a:lnTo>
                    <a:pt x="440" y="11"/>
                  </a:lnTo>
                  <a:lnTo>
                    <a:pt x="412" y="17"/>
                  </a:lnTo>
                  <a:lnTo>
                    <a:pt x="387" y="25"/>
                  </a:lnTo>
                  <a:lnTo>
                    <a:pt x="362" y="33"/>
                  </a:lnTo>
                  <a:lnTo>
                    <a:pt x="336" y="43"/>
                  </a:lnTo>
                  <a:lnTo>
                    <a:pt x="312" y="55"/>
                  </a:lnTo>
                  <a:lnTo>
                    <a:pt x="288" y="67"/>
                  </a:lnTo>
                  <a:lnTo>
                    <a:pt x="265" y="80"/>
                  </a:lnTo>
                  <a:lnTo>
                    <a:pt x="243" y="94"/>
                  </a:lnTo>
                  <a:lnTo>
                    <a:pt x="221" y="109"/>
                  </a:lnTo>
                  <a:lnTo>
                    <a:pt x="201" y="125"/>
                  </a:lnTo>
                  <a:lnTo>
                    <a:pt x="180" y="143"/>
                  </a:lnTo>
                  <a:lnTo>
                    <a:pt x="161" y="161"/>
                  </a:lnTo>
                  <a:lnTo>
                    <a:pt x="143" y="180"/>
                  </a:lnTo>
                  <a:lnTo>
                    <a:pt x="126" y="200"/>
                  </a:lnTo>
                  <a:lnTo>
                    <a:pt x="109" y="221"/>
                  </a:lnTo>
                  <a:lnTo>
                    <a:pt x="94" y="243"/>
                  </a:lnTo>
                  <a:lnTo>
                    <a:pt x="80" y="265"/>
                  </a:lnTo>
                  <a:lnTo>
                    <a:pt x="67" y="288"/>
                  </a:lnTo>
                  <a:lnTo>
                    <a:pt x="55" y="312"/>
                  </a:lnTo>
                  <a:lnTo>
                    <a:pt x="44" y="336"/>
                  </a:lnTo>
                  <a:lnTo>
                    <a:pt x="34" y="361"/>
                  </a:lnTo>
                  <a:lnTo>
                    <a:pt x="25" y="387"/>
                  </a:lnTo>
                  <a:lnTo>
                    <a:pt x="17" y="412"/>
                  </a:lnTo>
                  <a:lnTo>
                    <a:pt x="11" y="439"/>
                  </a:lnTo>
                  <a:lnTo>
                    <a:pt x="6" y="466"/>
                  </a:lnTo>
                  <a:lnTo>
                    <a:pt x="3" y="493"/>
                  </a:lnTo>
                  <a:lnTo>
                    <a:pt x="1" y="521"/>
                  </a:lnTo>
                  <a:lnTo>
                    <a:pt x="0" y="550"/>
                  </a:lnTo>
                  <a:lnTo>
                    <a:pt x="1" y="578"/>
                  </a:lnTo>
                  <a:lnTo>
                    <a:pt x="3" y="605"/>
                  </a:lnTo>
                  <a:lnTo>
                    <a:pt x="6" y="633"/>
                  </a:lnTo>
                  <a:lnTo>
                    <a:pt x="11" y="660"/>
                  </a:lnTo>
                  <a:lnTo>
                    <a:pt x="17" y="686"/>
                  </a:lnTo>
                  <a:lnTo>
                    <a:pt x="25" y="713"/>
                  </a:lnTo>
                  <a:lnTo>
                    <a:pt x="34" y="738"/>
                  </a:lnTo>
                  <a:lnTo>
                    <a:pt x="44" y="763"/>
                  </a:lnTo>
                  <a:lnTo>
                    <a:pt x="55" y="787"/>
                  </a:lnTo>
                  <a:lnTo>
                    <a:pt x="67" y="811"/>
                  </a:lnTo>
                  <a:lnTo>
                    <a:pt x="80" y="834"/>
                  </a:lnTo>
                  <a:lnTo>
                    <a:pt x="94" y="856"/>
                  </a:lnTo>
                  <a:lnTo>
                    <a:pt x="109" y="878"/>
                  </a:lnTo>
                  <a:lnTo>
                    <a:pt x="126" y="899"/>
                  </a:lnTo>
                  <a:lnTo>
                    <a:pt x="143" y="918"/>
                  </a:lnTo>
                  <a:lnTo>
                    <a:pt x="161" y="937"/>
                  </a:lnTo>
                  <a:lnTo>
                    <a:pt x="180" y="955"/>
                  </a:lnTo>
                  <a:lnTo>
                    <a:pt x="201" y="973"/>
                  </a:lnTo>
                  <a:lnTo>
                    <a:pt x="221" y="990"/>
                  </a:lnTo>
                  <a:lnTo>
                    <a:pt x="243" y="1005"/>
                  </a:lnTo>
                  <a:lnTo>
                    <a:pt x="265" y="1019"/>
                  </a:lnTo>
                  <a:lnTo>
                    <a:pt x="288" y="1032"/>
                  </a:lnTo>
                  <a:lnTo>
                    <a:pt x="312" y="1045"/>
                  </a:lnTo>
                  <a:lnTo>
                    <a:pt x="336" y="1056"/>
                  </a:lnTo>
                  <a:lnTo>
                    <a:pt x="362" y="1066"/>
                  </a:lnTo>
                  <a:lnTo>
                    <a:pt x="387" y="1074"/>
                  </a:lnTo>
                  <a:lnTo>
                    <a:pt x="412" y="1082"/>
                  </a:lnTo>
                  <a:lnTo>
                    <a:pt x="440" y="1088"/>
                  </a:lnTo>
                  <a:lnTo>
                    <a:pt x="466" y="1092"/>
                  </a:lnTo>
                  <a:lnTo>
                    <a:pt x="493" y="1096"/>
                  </a:lnTo>
                  <a:lnTo>
                    <a:pt x="522" y="1098"/>
                  </a:lnTo>
                  <a:lnTo>
                    <a:pt x="550" y="1099"/>
                  </a:lnTo>
                  <a:close/>
                </a:path>
              </a:pathLst>
            </a:custGeom>
            <a:solidFill>
              <a:srgbClr val="4957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1" name="Freeform 1480"/>
            <p:cNvSpPr>
              <a:spLocks/>
            </p:cNvSpPr>
            <p:nvPr/>
          </p:nvSpPr>
          <p:spPr bwMode="auto">
            <a:xfrm>
              <a:off x="2438" y="2096"/>
              <a:ext cx="486" cy="486"/>
            </a:xfrm>
            <a:custGeom>
              <a:avLst/>
              <a:gdLst>
                <a:gd name="T0" fmla="*/ 803 w 1458"/>
                <a:gd name="T1" fmla="*/ 1453 h 1457"/>
                <a:gd name="T2" fmla="*/ 911 w 1458"/>
                <a:gd name="T3" fmla="*/ 1434 h 1457"/>
                <a:gd name="T4" fmla="*/ 1012 w 1458"/>
                <a:gd name="T5" fmla="*/ 1400 h 1457"/>
                <a:gd name="T6" fmla="*/ 1107 w 1458"/>
                <a:gd name="T7" fmla="*/ 1352 h 1457"/>
                <a:gd name="T8" fmla="*/ 1193 w 1458"/>
                <a:gd name="T9" fmla="*/ 1290 h 1457"/>
                <a:gd name="T10" fmla="*/ 1269 w 1458"/>
                <a:gd name="T11" fmla="*/ 1218 h 1457"/>
                <a:gd name="T12" fmla="*/ 1333 w 1458"/>
                <a:gd name="T13" fmla="*/ 1135 h 1457"/>
                <a:gd name="T14" fmla="*/ 1386 w 1458"/>
                <a:gd name="T15" fmla="*/ 1044 h 1457"/>
                <a:gd name="T16" fmla="*/ 1424 w 1458"/>
                <a:gd name="T17" fmla="*/ 945 h 1457"/>
                <a:gd name="T18" fmla="*/ 1450 w 1458"/>
                <a:gd name="T19" fmla="*/ 840 h 1457"/>
                <a:gd name="T20" fmla="*/ 1458 w 1458"/>
                <a:gd name="T21" fmla="*/ 728 h 1457"/>
                <a:gd name="T22" fmla="*/ 1450 w 1458"/>
                <a:gd name="T23" fmla="*/ 618 h 1457"/>
                <a:gd name="T24" fmla="*/ 1424 w 1458"/>
                <a:gd name="T25" fmla="*/ 513 h 1457"/>
                <a:gd name="T26" fmla="*/ 1386 w 1458"/>
                <a:gd name="T27" fmla="*/ 414 h 1457"/>
                <a:gd name="T28" fmla="*/ 1333 w 1458"/>
                <a:gd name="T29" fmla="*/ 322 h 1457"/>
                <a:gd name="T30" fmla="*/ 1269 w 1458"/>
                <a:gd name="T31" fmla="*/ 240 h 1457"/>
                <a:gd name="T32" fmla="*/ 1193 w 1458"/>
                <a:gd name="T33" fmla="*/ 167 h 1457"/>
                <a:gd name="T34" fmla="*/ 1107 w 1458"/>
                <a:gd name="T35" fmla="*/ 106 h 1457"/>
                <a:gd name="T36" fmla="*/ 1012 w 1458"/>
                <a:gd name="T37" fmla="*/ 57 h 1457"/>
                <a:gd name="T38" fmla="*/ 911 w 1458"/>
                <a:gd name="T39" fmla="*/ 23 h 1457"/>
                <a:gd name="T40" fmla="*/ 803 w 1458"/>
                <a:gd name="T41" fmla="*/ 4 h 1457"/>
                <a:gd name="T42" fmla="*/ 691 w 1458"/>
                <a:gd name="T43" fmla="*/ 1 h 1457"/>
                <a:gd name="T44" fmla="*/ 582 w 1458"/>
                <a:gd name="T45" fmla="*/ 15 h 1457"/>
                <a:gd name="T46" fmla="*/ 479 w 1458"/>
                <a:gd name="T47" fmla="*/ 44 h 1457"/>
                <a:gd name="T48" fmla="*/ 382 w 1458"/>
                <a:gd name="T49" fmla="*/ 88 h 1457"/>
                <a:gd name="T50" fmla="*/ 293 w 1458"/>
                <a:gd name="T51" fmla="*/ 145 h 1457"/>
                <a:gd name="T52" fmla="*/ 214 w 1458"/>
                <a:gd name="T53" fmla="*/ 214 h 1457"/>
                <a:gd name="T54" fmla="*/ 146 w 1458"/>
                <a:gd name="T55" fmla="*/ 293 h 1457"/>
                <a:gd name="T56" fmla="*/ 88 w 1458"/>
                <a:gd name="T57" fmla="*/ 382 h 1457"/>
                <a:gd name="T58" fmla="*/ 44 w 1458"/>
                <a:gd name="T59" fmla="*/ 478 h 1457"/>
                <a:gd name="T60" fmla="*/ 15 w 1458"/>
                <a:gd name="T61" fmla="*/ 582 h 1457"/>
                <a:gd name="T62" fmla="*/ 1 w 1458"/>
                <a:gd name="T63" fmla="*/ 691 h 1457"/>
                <a:gd name="T64" fmla="*/ 4 w 1458"/>
                <a:gd name="T65" fmla="*/ 803 h 1457"/>
                <a:gd name="T66" fmla="*/ 23 w 1458"/>
                <a:gd name="T67" fmla="*/ 911 h 1457"/>
                <a:gd name="T68" fmla="*/ 58 w 1458"/>
                <a:gd name="T69" fmla="*/ 1012 h 1457"/>
                <a:gd name="T70" fmla="*/ 106 w 1458"/>
                <a:gd name="T71" fmla="*/ 1106 h 1457"/>
                <a:gd name="T72" fmla="*/ 167 w 1458"/>
                <a:gd name="T73" fmla="*/ 1192 h 1457"/>
                <a:gd name="T74" fmla="*/ 239 w 1458"/>
                <a:gd name="T75" fmla="*/ 1268 h 1457"/>
                <a:gd name="T76" fmla="*/ 322 w 1458"/>
                <a:gd name="T77" fmla="*/ 1333 h 1457"/>
                <a:gd name="T78" fmla="*/ 413 w 1458"/>
                <a:gd name="T79" fmla="*/ 1385 h 1457"/>
                <a:gd name="T80" fmla="*/ 512 w 1458"/>
                <a:gd name="T81" fmla="*/ 1425 h 1457"/>
                <a:gd name="T82" fmla="*/ 619 w 1458"/>
                <a:gd name="T83" fmla="*/ 1449 h 1457"/>
                <a:gd name="T84" fmla="*/ 729 w 1458"/>
                <a:gd name="T85" fmla="*/ 1457 h 1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8"/>
                <a:gd name="T130" fmla="*/ 0 h 1457"/>
                <a:gd name="T131" fmla="*/ 1458 w 1458"/>
                <a:gd name="T132" fmla="*/ 1457 h 145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8" h="1457">
                  <a:moveTo>
                    <a:pt x="729" y="1457"/>
                  </a:moveTo>
                  <a:lnTo>
                    <a:pt x="766" y="1456"/>
                  </a:lnTo>
                  <a:lnTo>
                    <a:pt x="803" y="1453"/>
                  </a:lnTo>
                  <a:lnTo>
                    <a:pt x="839" y="1449"/>
                  </a:lnTo>
                  <a:lnTo>
                    <a:pt x="876" y="1442"/>
                  </a:lnTo>
                  <a:lnTo>
                    <a:pt x="911" y="1434"/>
                  </a:lnTo>
                  <a:lnTo>
                    <a:pt x="946" y="1425"/>
                  </a:lnTo>
                  <a:lnTo>
                    <a:pt x="979" y="1413"/>
                  </a:lnTo>
                  <a:lnTo>
                    <a:pt x="1012" y="1400"/>
                  </a:lnTo>
                  <a:lnTo>
                    <a:pt x="1045" y="1385"/>
                  </a:lnTo>
                  <a:lnTo>
                    <a:pt x="1076" y="1369"/>
                  </a:lnTo>
                  <a:lnTo>
                    <a:pt x="1107" y="1352"/>
                  </a:lnTo>
                  <a:lnTo>
                    <a:pt x="1136" y="1333"/>
                  </a:lnTo>
                  <a:lnTo>
                    <a:pt x="1164" y="1312"/>
                  </a:lnTo>
                  <a:lnTo>
                    <a:pt x="1193" y="1290"/>
                  </a:lnTo>
                  <a:lnTo>
                    <a:pt x="1219" y="1268"/>
                  </a:lnTo>
                  <a:lnTo>
                    <a:pt x="1244" y="1244"/>
                  </a:lnTo>
                  <a:lnTo>
                    <a:pt x="1269" y="1218"/>
                  </a:lnTo>
                  <a:lnTo>
                    <a:pt x="1291" y="1192"/>
                  </a:lnTo>
                  <a:lnTo>
                    <a:pt x="1313" y="1164"/>
                  </a:lnTo>
                  <a:lnTo>
                    <a:pt x="1333" y="1135"/>
                  </a:lnTo>
                  <a:lnTo>
                    <a:pt x="1352" y="1106"/>
                  </a:lnTo>
                  <a:lnTo>
                    <a:pt x="1370" y="1076"/>
                  </a:lnTo>
                  <a:lnTo>
                    <a:pt x="1386" y="1044"/>
                  </a:lnTo>
                  <a:lnTo>
                    <a:pt x="1400" y="1012"/>
                  </a:lnTo>
                  <a:lnTo>
                    <a:pt x="1413" y="978"/>
                  </a:lnTo>
                  <a:lnTo>
                    <a:pt x="1424" y="945"/>
                  </a:lnTo>
                  <a:lnTo>
                    <a:pt x="1435" y="911"/>
                  </a:lnTo>
                  <a:lnTo>
                    <a:pt x="1443" y="875"/>
                  </a:lnTo>
                  <a:lnTo>
                    <a:pt x="1450" y="840"/>
                  </a:lnTo>
                  <a:lnTo>
                    <a:pt x="1454" y="803"/>
                  </a:lnTo>
                  <a:lnTo>
                    <a:pt x="1457" y="766"/>
                  </a:lnTo>
                  <a:lnTo>
                    <a:pt x="1458" y="728"/>
                  </a:lnTo>
                  <a:lnTo>
                    <a:pt x="1457" y="691"/>
                  </a:lnTo>
                  <a:lnTo>
                    <a:pt x="1454" y="655"/>
                  </a:lnTo>
                  <a:lnTo>
                    <a:pt x="1450" y="618"/>
                  </a:lnTo>
                  <a:lnTo>
                    <a:pt x="1443" y="582"/>
                  </a:lnTo>
                  <a:lnTo>
                    <a:pt x="1435" y="547"/>
                  </a:lnTo>
                  <a:lnTo>
                    <a:pt x="1424" y="513"/>
                  </a:lnTo>
                  <a:lnTo>
                    <a:pt x="1413" y="478"/>
                  </a:lnTo>
                  <a:lnTo>
                    <a:pt x="1400" y="445"/>
                  </a:lnTo>
                  <a:lnTo>
                    <a:pt x="1386" y="414"/>
                  </a:lnTo>
                  <a:lnTo>
                    <a:pt x="1370" y="382"/>
                  </a:lnTo>
                  <a:lnTo>
                    <a:pt x="1352" y="351"/>
                  </a:lnTo>
                  <a:lnTo>
                    <a:pt x="1333" y="322"/>
                  </a:lnTo>
                  <a:lnTo>
                    <a:pt x="1313" y="293"/>
                  </a:lnTo>
                  <a:lnTo>
                    <a:pt x="1291" y="266"/>
                  </a:lnTo>
                  <a:lnTo>
                    <a:pt x="1269" y="240"/>
                  </a:lnTo>
                  <a:lnTo>
                    <a:pt x="1244" y="214"/>
                  </a:lnTo>
                  <a:lnTo>
                    <a:pt x="1219" y="190"/>
                  </a:lnTo>
                  <a:lnTo>
                    <a:pt x="1193" y="167"/>
                  </a:lnTo>
                  <a:lnTo>
                    <a:pt x="1164" y="145"/>
                  </a:lnTo>
                  <a:lnTo>
                    <a:pt x="1136" y="125"/>
                  </a:lnTo>
                  <a:lnTo>
                    <a:pt x="1107" y="106"/>
                  </a:lnTo>
                  <a:lnTo>
                    <a:pt x="1076" y="88"/>
                  </a:lnTo>
                  <a:lnTo>
                    <a:pt x="1045" y="73"/>
                  </a:lnTo>
                  <a:lnTo>
                    <a:pt x="1012" y="57"/>
                  </a:lnTo>
                  <a:lnTo>
                    <a:pt x="979" y="44"/>
                  </a:lnTo>
                  <a:lnTo>
                    <a:pt x="946" y="33"/>
                  </a:lnTo>
                  <a:lnTo>
                    <a:pt x="911" y="23"/>
                  </a:lnTo>
                  <a:lnTo>
                    <a:pt x="876" y="15"/>
                  </a:lnTo>
                  <a:lnTo>
                    <a:pt x="839" y="9"/>
                  </a:lnTo>
                  <a:lnTo>
                    <a:pt x="803" y="4"/>
                  </a:lnTo>
                  <a:lnTo>
                    <a:pt x="766" y="1"/>
                  </a:lnTo>
                  <a:lnTo>
                    <a:pt x="729" y="0"/>
                  </a:lnTo>
                  <a:lnTo>
                    <a:pt x="691" y="1"/>
                  </a:lnTo>
                  <a:lnTo>
                    <a:pt x="655" y="4"/>
                  </a:lnTo>
                  <a:lnTo>
                    <a:pt x="619" y="9"/>
                  </a:lnTo>
                  <a:lnTo>
                    <a:pt x="582" y="15"/>
                  </a:lnTo>
                  <a:lnTo>
                    <a:pt x="548" y="23"/>
                  </a:lnTo>
                  <a:lnTo>
                    <a:pt x="512" y="33"/>
                  </a:lnTo>
                  <a:lnTo>
                    <a:pt x="479" y="44"/>
                  </a:lnTo>
                  <a:lnTo>
                    <a:pt x="445" y="57"/>
                  </a:lnTo>
                  <a:lnTo>
                    <a:pt x="413" y="73"/>
                  </a:lnTo>
                  <a:lnTo>
                    <a:pt x="382" y="88"/>
                  </a:lnTo>
                  <a:lnTo>
                    <a:pt x="351" y="106"/>
                  </a:lnTo>
                  <a:lnTo>
                    <a:pt x="322" y="125"/>
                  </a:lnTo>
                  <a:lnTo>
                    <a:pt x="293" y="145"/>
                  </a:lnTo>
                  <a:lnTo>
                    <a:pt x="266" y="167"/>
                  </a:lnTo>
                  <a:lnTo>
                    <a:pt x="239" y="190"/>
                  </a:lnTo>
                  <a:lnTo>
                    <a:pt x="214" y="214"/>
                  </a:lnTo>
                  <a:lnTo>
                    <a:pt x="190" y="240"/>
                  </a:lnTo>
                  <a:lnTo>
                    <a:pt x="167" y="266"/>
                  </a:lnTo>
                  <a:lnTo>
                    <a:pt x="146" y="293"/>
                  </a:lnTo>
                  <a:lnTo>
                    <a:pt x="124" y="322"/>
                  </a:lnTo>
                  <a:lnTo>
                    <a:pt x="106" y="351"/>
                  </a:lnTo>
                  <a:lnTo>
                    <a:pt x="88" y="382"/>
                  </a:lnTo>
                  <a:lnTo>
                    <a:pt x="72" y="414"/>
                  </a:lnTo>
                  <a:lnTo>
                    <a:pt x="58" y="445"/>
                  </a:lnTo>
                  <a:lnTo>
                    <a:pt x="44" y="478"/>
                  </a:lnTo>
                  <a:lnTo>
                    <a:pt x="33" y="513"/>
                  </a:lnTo>
                  <a:lnTo>
                    <a:pt x="23" y="547"/>
                  </a:lnTo>
                  <a:lnTo>
                    <a:pt x="15" y="582"/>
                  </a:lnTo>
                  <a:lnTo>
                    <a:pt x="9" y="618"/>
                  </a:lnTo>
                  <a:lnTo>
                    <a:pt x="4" y="655"/>
                  </a:lnTo>
                  <a:lnTo>
                    <a:pt x="1" y="691"/>
                  </a:lnTo>
                  <a:lnTo>
                    <a:pt x="0" y="728"/>
                  </a:lnTo>
                  <a:lnTo>
                    <a:pt x="1" y="766"/>
                  </a:lnTo>
                  <a:lnTo>
                    <a:pt x="4" y="803"/>
                  </a:lnTo>
                  <a:lnTo>
                    <a:pt x="9" y="840"/>
                  </a:lnTo>
                  <a:lnTo>
                    <a:pt x="15" y="875"/>
                  </a:lnTo>
                  <a:lnTo>
                    <a:pt x="23" y="911"/>
                  </a:lnTo>
                  <a:lnTo>
                    <a:pt x="33" y="945"/>
                  </a:lnTo>
                  <a:lnTo>
                    <a:pt x="44" y="978"/>
                  </a:lnTo>
                  <a:lnTo>
                    <a:pt x="58" y="1012"/>
                  </a:lnTo>
                  <a:lnTo>
                    <a:pt x="72" y="1044"/>
                  </a:lnTo>
                  <a:lnTo>
                    <a:pt x="88" y="1076"/>
                  </a:lnTo>
                  <a:lnTo>
                    <a:pt x="106" y="1106"/>
                  </a:lnTo>
                  <a:lnTo>
                    <a:pt x="124" y="1135"/>
                  </a:lnTo>
                  <a:lnTo>
                    <a:pt x="146" y="1164"/>
                  </a:lnTo>
                  <a:lnTo>
                    <a:pt x="167" y="1192"/>
                  </a:lnTo>
                  <a:lnTo>
                    <a:pt x="190" y="1218"/>
                  </a:lnTo>
                  <a:lnTo>
                    <a:pt x="214" y="1244"/>
                  </a:lnTo>
                  <a:lnTo>
                    <a:pt x="239" y="1268"/>
                  </a:lnTo>
                  <a:lnTo>
                    <a:pt x="266" y="1290"/>
                  </a:lnTo>
                  <a:lnTo>
                    <a:pt x="293" y="1312"/>
                  </a:lnTo>
                  <a:lnTo>
                    <a:pt x="322" y="1333"/>
                  </a:lnTo>
                  <a:lnTo>
                    <a:pt x="351" y="1352"/>
                  </a:lnTo>
                  <a:lnTo>
                    <a:pt x="382" y="1369"/>
                  </a:lnTo>
                  <a:lnTo>
                    <a:pt x="413" y="1385"/>
                  </a:lnTo>
                  <a:lnTo>
                    <a:pt x="445" y="1400"/>
                  </a:lnTo>
                  <a:lnTo>
                    <a:pt x="479" y="1413"/>
                  </a:lnTo>
                  <a:lnTo>
                    <a:pt x="512" y="1425"/>
                  </a:lnTo>
                  <a:lnTo>
                    <a:pt x="548" y="1434"/>
                  </a:lnTo>
                  <a:lnTo>
                    <a:pt x="582" y="1442"/>
                  </a:lnTo>
                  <a:lnTo>
                    <a:pt x="619" y="1449"/>
                  </a:lnTo>
                  <a:lnTo>
                    <a:pt x="655" y="1453"/>
                  </a:lnTo>
                  <a:lnTo>
                    <a:pt x="691" y="1456"/>
                  </a:lnTo>
                  <a:lnTo>
                    <a:pt x="729" y="1457"/>
                  </a:lnTo>
                  <a:close/>
                </a:path>
              </a:pathLst>
            </a:custGeom>
            <a:solidFill>
              <a:srgbClr val="887FA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2" name="Freeform 1481"/>
            <p:cNvSpPr>
              <a:spLocks/>
            </p:cNvSpPr>
            <p:nvPr/>
          </p:nvSpPr>
          <p:spPr bwMode="auto">
            <a:xfrm>
              <a:off x="2438" y="2096"/>
              <a:ext cx="486" cy="486"/>
            </a:xfrm>
            <a:custGeom>
              <a:avLst/>
              <a:gdLst>
                <a:gd name="T0" fmla="*/ 803 w 1458"/>
                <a:gd name="T1" fmla="*/ 1453 h 1457"/>
                <a:gd name="T2" fmla="*/ 911 w 1458"/>
                <a:gd name="T3" fmla="*/ 1434 h 1457"/>
                <a:gd name="T4" fmla="*/ 1012 w 1458"/>
                <a:gd name="T5" fmla="*/ 1400 h 1457"/>
                <a:gd name="T6" fmla="*/ 1107 w 1458"/>
                <a:gd name="T7" fmla="*/ 1352 h 1457"/>
                <a:gd name="T8" fmla="*/ 1193 w 1458"/>
                <a:gd name="T9" fmla="*/ 1290 h 1457"/>
                <a:gd name="T10" fmla="*/ 1269 w 1458"/>
                <a:gd name="T11" fmla="*/ 1218 h 1457"/>
                <a:gd name="T12" fmla="*/ 1333 w 1458"/>
                <a:gd name="T13" fmla="*/ 1135 h 1457"/>
                <a:gd name="T14" fmla="*/ 1386 w 1458"/>
                <a:gd name="T15" fmla="*/ 1044 h 1457"/>
                <a:gd name="T16" fmla="*/ 1424 w 1458"/>
                <a:gd name="T17" fmla="*/ 945 h 1457"/>
                <a:gd name="T18" fmla="*/ 1450 w 1458"/>
                <a:gd name="T19" fmla="*/ 840 h 1457"/>
                <a:gd name="T20" fmla="*/ 1458 w 1458"/>
                <a:gd name="T21" fmla="*/ 728 h 1457"/>
                <a:gd name="T22" fmla="*/ 1450 w 1458"/>
                <a:gd name="T23" fmla="*/ 618 h 1457"/>
                <a:gd name="T24" fmla="*/ 1424 w 1458"/>
                <a:gd name="T25" fmla="*/ 513 h 1457"/>
                <a:gd name="T26" fmla="*/ 1386 w 1458"/>
                <a:gd name="T27" fmla="*/ 414 h 1457"/>
                <a:gd name="T28" fmla="*/ 1333 w 1458"/>
                <a:gd name="T29" fmla="*/ 322 h 1457"/>
                <a:gd name="T30" fmla="*/ 1269 w 1458"/>
                <a:gd name="T31" fmla="*/ 240 h 1457"/>
                <a:gd name="T32" fmla="*/ 1193 w 1458"/>
                <a:gd name="T33" fmla="*/ 167 h 1457"/>
                <a:gd name="T34" fmla="*/ 1107 w 1458"/>
                <a:gd name="T35" fmla="*/ 106 h 1457"/>
                <a:gd name="T36" fmla="*/ 1012 w 1458"/>
                <a:gd name="T37" fmla="*/ 57 h 1457"/>
                <a:gd name="T38" fmla="*/ 911 w 1458"/>
                <a:gd name="T39" fmla="*/ 23 h 1457"/>
                <a:gd name="T40" fmla="*/ 803 w 1458"/>
                <a:gd name="T41" fmla="*/ 4 h 1457"/>
                <a:gd name="T42" fmla="*/ 691 w 1458"/>
                <a:gd name="T43" fmla="*/ 1 h 1457"/>
                <a:gd name="T44" fmla="*/ 582 w 1458"/>
                <a:gd name="T45" fmla="*/ 15 h 1457"/>
                <a:gd name="T46" fmla="*/ 479 w 1458"/>
                <a:gd name="T47" fmla="*/ 44 h 1457"/>
                <a:gd name="T48" fmla="*/ 382 w 1458"/>
                <a:gd name="T49" fmla="*/ 88 h 1457"/>
                <a:gd name="T50" fmla="*/ 293 w 1458"/>
                <a:gd name="T51" fmla="*/ 145 h 1457"/>
                <a:gd name="T52" fmla="*/ 214 w 1458"/>
                <a:gd name="T53" fmla="*/ 214 h 1457"/>
                <a:gd name="T54" fmla="*/ 146 w 1458"/>
                <a:gd name="T55" fmla="*/ 293 h 1457"/>
                <a:gd name="T56" fmla="*/ 88 w 1458"/>
                <a:gd name="T57" fmla="*/ 382 h 1457"/>
                <a:gd name="T58" fmla="*/ 44 w 1458"/>
                <a:gd name="T59" fmla="*/ 478 h 1457"/>
                <a:gd name="T60" fmla="*/ 15 w 1458"/>
                <a:gd name="T61" fmla="*/ 582 h 1457"/>
                <a:gd name="T62" fmla="*/ 1 w 1458"/>
                <a:gd name="T63" fmla="*/ 691 h 1457"/>
                <a:gd name="T64" fmla="*/ 4 w 1458"/>
                <a:gd name="T65" fmla="*/ 803 h 1457"/>
                <a:gd name="T66" fmla="*/ 23 w 1458"/>
                <a:gd name="T67" fmla="*/ 911 h 1457"/>
                <a:gd name="T68" fmla="*/ 58 w 1458"/>
                <a:gd name="T69" fmla="*/ 1012 h 1457"/>
                <a:gd name="T70" fmla="*/ 106 w 1458"/>
                <a:gd name="T71" fmla="*/ 1106 h 1457"/>
                <a:gd name="T72" fmla="*/ 167 w 1458"/>
                <a:gd name="T73" fmla="*/ 1192 h 1457"/>
                <a:gd name="T74" fmla="*/ 239 w 1458"/>
                <a:gd name="T75" fmla="*/ 1268 h 1457"/>
                <a:gd name="T76" fmla="*/ 322 w 1458"/>
                <a:gd name="T77" fmla="*/ 1333 h 1457"/>
                <a:gd name="T78" fmla="*/ 413 w 1458"/>
                <a:gd name="T79" fmla="*/ 1385 h 1457"/>
                <a:gd name="T80" fmla="*/ 512 w 1458"/>
                <a:gd name="T81" fmla="*/ 1425 h 1457"/>
                <a:gd name="T82" fmla="*/ 619 w 1458"/>
                <a:gd name="T83" fmla="*/ 1449 h 1457"/>
                <a:gd name="T84" fmla="*/ 729 w 1458"/>
                <a:gd name="T85" fmla="*/ 1457 h 1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8"/>
                <a:gd name="T130" fmla="*/ 0 h 1457"/>
                <a:gd name="T131" fmla="*/ 1458 w 1458"/>
                <a:gd name="T132" fmla="*/ 1457 h 145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8" h="1457">
                  <a:moveTo>
                    <a:pt x="729" y="1457"/>
                  </a:moveTo>
                  <a:lnTo>
                    <a:pt x="766" y="1456"/>
                  </a:lnTo>
                  <a:lnTo>
                    <a:pt x="803" y="1453"/>
                  </a:lnTo>
                  <a:lnTo>
                    <a:pt x="839" y="1449"/>
                  </a:lnTo>
                  <a:lnTo>
                    <a:pt x="876" y="1442"/>
                  </a:lnTo>
                  <a:lnTo>
                    <a:pt x="911" y="1434"/>
                  </a:lnTo>
                  <a:lnTo>
                    <a:pt x="946" y="1425"/>
                  </a:lnTo>
                  <a:lnTo>
                    <a:pt x="979" y="1413"/>
                  </a:lnTo>
                  <a:lnTo>
                    <a:pt x="1012" y="1400"/>
                  </a:lnTo>
                  <a:lnTo>
                    <a:pt x="1045" y="1385"/>
                  </a:lnTo>
                  <a:lnTo>
                    <a:pt x="1076" y="1369"/>
                  </a:lnTo>
                  <a:lnTo>
                    <a:pt x="1107" y="1352"/>
                  </a:lnTo>
                  <a:lnTo>
                    <a:pt x="1136" y="1333"/>
                  </a:lnTo>
                  <a:lnTo>
                    <a:pt x="1164" y="1312"/>
                  </a:lnTo>
                  <a:lnTo>
                    <a:pt x="1193" y="1290"/>
                  </a:lnTo>
                  <a:lnTo>
                    <a:pt x="1219" y="1268"/>
                  </a:lnTo>
                  <a:lnTo>
                    <a:pt x="1244" y="1244"/>
                  </a:lnTo>
                  <a:lnTo>
                    <a:pt x="1269" y="1218"/>
                  </a:lnTo>
                  <a:lnTo>
                    <a:pt x="1291" y="1192"/>
                  </a:lnTo>
                  <a:lnTo>
                    <a:pt x="1313" y="1164"/>
                  </a:lnTo>
                  <a:lnTo>
                    <a:pt x="1333" y="1135"/>
                  </a:lnTo>
                  <a:lnTo>
                    <a:pt x="1352" y="1106"/>
                  </a:lnTo>
                  <a:lnTo>
                    <a:pt x="1370" y="1076"/>
                  </a:lnTo>
                  <a:lnTo>
                    <a:pt x="1386" y="1044"/>
                  </a:lnTo>
                  <a:lnTo>
                    <a:pt x="1400" y="1012"/>
                  </a:lnTo>
                  <a:lnTo>
                    <a:pt x="1413" y="978"/>
                  </a:lnTo>
                  <a:lnTo>
                    <a:pt x="1424" y="945"/>
                  </a:lnTo>
                  <a:lnTo>
                    <a:pt x="1435" y="911"/>
                  </a:lnTo>
                  <a:lnTo>
                    <a:pt x="1443" y="875"/>
                  </a:lnTo>
                  <a:lnTo>
                    <a:pt x="1450" y="840"/>
                  </a:lnTo>
                  <a:lnTo>
                    <a:pt x="1454" y="803"/>
                  </a:lnTo>
                  <a:lnTo>
                    <a:pt x="1457" y="766"/>
                  </a:lnTo>
                  <a:lnTo>
                    <a:pt x="1458" y="728"/>
                  </a:lnTo>
                  <a:lnTo>
                    <a:pt x="1457" y="691"/>
                  </a:lnTo>
                  <a:lnTo>
                    <a:pt x="1454" y="655"/>
                  </a:lnTo>
                  <a:lnTo>
                    <a:pt x="1450" y="618"/>
                  </a:lnTo>
                  <a:lnTo>
                    <a:pt x="1443" y="582"/>
                  </a:lnTo>
                  <a:lnTo>
                    <a:pt x="1435" y="547"/>
                  </a:lnTo>
                  <a:lnTo>
                    <a:pt x="1424" y="513"/>
                  </a:lnTo>
                  <a:lnTo>
                    <a:pt x="1413" y="478"/>
                  </a:lnTo>
                  <a:lnTo>
                    <a:pt x="1400" y="445"/>
                  </a:lnTo>
                  <a:lnTo>
                    <a:pt x="1386" y="414"/>
                  </a:lnTo>
                  <a:lnTo>
                    <a:pt x="1370" y="382"/>
                  </a:lnTo>
                  <a:lnTo>
                    <a:pt x="1352" y="351"/>
                  </a:lnTo>
                  <a:lnTo>
                    <a:pt x="1333" y="322"/>
                  </a:lnTo>
                  <a:lnTo>
                    <a:pt x="1313" y="293"/>
                  </a:lnTo>
                  <a:lnTo>
                    <a:pt x="1291" y="266"/>
                  </a:lnTo>
                  <a:lnTo>
                    <a:pt x="1269" y="240"/>
                  </a:lnTo>
                  <a:lnTo>
                    <a:pt x="1244" y="214"/>
                  </a:lnTo>
                  <a:lnTo>
                    <a:pt x="1219" y="190"/>
                  </a:lnTo>
                  <a:lnTo>
                    <a:pt x="1193" y="167"/>
                  </a:lnTo>
                  <a:lnTo>
                    <a:pt x="1164" y="145"/>
                  </a:lnTo>
                  <a:lnTo>
                    <a:pt x="1136" y="125"/>
                  </a:lnTo>
                  <a:lnTo>
                    <a:pt x="1107" y="106"/>
                  </a:lnTo>
                  <a:lnTo>
                    <a:pt x="1076" y="88"/>
                  </a:lnTo>
                  <a:lnTo>
                    <a:pt x="1045" y="73"/>
                  </a:lnTo>
                  <a:lnTo>
                    <a:pt x="1012" y="57"/>
                  </a:lnTo>
                  <a:lnTo>
                    <a:pt x="979" y="44"/>
                  </a:lnTo>
                  <a:lnTo>
                    <a:pt x="946" y="33"/>
                  </a:lnTo>
                  <a:lnTo>
                    <a:pt x="911" y="23"/>
                  </a:lnTo>
                  <a:lnTo>
                    <a:pt x="876" y="15"/>
                  </a:lnTo>
                  <a:lnTo>
                    <a:pt x="839" y="9"/>
                  </a:lnTo>
                  <a:lnTo>
                    <a:pt x="803" y="4"/>
                  </a:lnTo>
                  <a:lnTo>
                    <a:pt x="766" y="1"/>
                  </a:lnTo>
                  <a:lnTo>
                    <a:pt x="729" y="0"/>
                  </a:lnTo>
                  <a:lnTo>
                    <a:pt x="691" y="1"/>
                  </a:lnTo>
                  <a:lnTo>
                    <a:pt x="655" y="4"/>
                  </a:lnTo>
                  <a:lnTo>
                    <a:pt x="619" y="9"/>
                  </a:lnTo>
                  <a:lnTo>
                    <a:pt x="582" y="15"/>
                  </a:lnTo>
                  <a:lnTo>
                    <a:pt x="548" y="23"/>
                  </a:lnTo>
                  <a:lnTo>
                    <a:pt x="512" y="33"/>
                  </a:lnTo>
                  <a:lnTo>
                    <a:pt x="479" y="44"/>
                  </a:lnTo>
                  <a:lnTo>
                    <a:pt x="445" y="57"/>
                  </a:lnTo>
                  <a:lnTo>
                    <a:pt x="413" y="73"/>
                  </a:lnTo>
                  <a:lnTo>
                    <a:pt x="382" y="88"/>
                  </a:lnTo>
                  <a:lnTo>
                    <a:pt x="351" y="106"/>
                  </a:lnTo>
                  <a:lnTo>
                    <a:pt x="322" y="125"/>
                  </a:lnTo>
                  <a:lnTo>
                    <a:pt x="293" y="145"/>
                  </a:lnTo>
                  <a:lnTo>
                    <a:pt x="266" y="167"/>
                  </a:lnTo>
                  <a:lnTo>
                    <a:pt x="239" y="190"/>
                  </a:lnTo>
                  <a:lnTo>
                    <a:pt x="214" y="214"/>
                  </a:lnTo>
                  <a:lnTo>
                    <a:pt x="190" y="240"/>
                  </a:lnTo>
                  <a:lnTo>
                    <a:pt x="167" y="266"/>
                  </a:lnTo>
                  <a:lnTo>
                    <a:pt x="146" y="293"/>
                  </a:lnTo>
                  <a:lnTo>
                    <a:pt x="124" y="322"/>
                  </a:lnTo>
                  <a:lnTo>
                    <a:pt x="106" y="351"/>
                  </a:lnTo>
                  <a:lnTo>
                    <a:pt x="88" y="382"/>
                  </a:lnTo>
                  <a:lnTo>
                    <a:pt x="72" y="414"/>
                  </a:lnTo>
                  <a:lnTo>
                    <a:pt x="58" y="445"/>
                  </a:lnTo>
                  <a:lnTo>
                    <a:pt x="44" y="478"/>
                  </a:lnTo>
                  <a:lnTo>
                    <a:pt x="33" y="513"/>
                  </a:lnTo>
                  <a:lnTo>
                    <a:pt x="23" y="547"/>
                  </a:lnTo>
                  <a:lnTo>
                    <a:pt x="15" y="582"/>
                  </a:lnTo>
                  <a:lnTo>
                    <a:pt x="9" y="618"/>
                  </a:lnTo>
                  <a:lnTo>
                    <a:pt x="4" y="655"/>
                  </a:lnTo>
                  <a:lnTo>
                    <a:pt x="1" y="691"/>
                  </a:lnTo>
                  <a:lnTo>
                    <a:pt x="0" y="728"/>
                  </a:lnTo>
                  <a:lnTo>
                    <a:pt x="1" y="766"/>
                  </a:lnTo>
                  <a:lnTo>
                    <a:pt x="4" y="803"/>
                  </a:lnTo>
                  <a:lnTo>
                    <a:pt x="9" y="840"/>
                  </a:lnTo>
                  <a:lnTo>
                    <a:pt x="15" y="875"/>
                  </a:lnTo>
                  <a:lnTo>
                    <a:pt x="23" y="911"/>
                  </a:lnTo>
                  <a:lnTo>
                    <a:pt x="33" y="945"/>
                  </a:lnTo>
                  <a:lnTo>
                    <a:pt x="44" y="978"/>
                  </a:lnTo>
                  <a:lnTo>
                    <a:pt x="58" y="1012"/>
                  </a:lnTo>
                  <a:lnTo>
                    <a:pt x="72" y="1044"/>
                  </a:lnTo>
                  <a:lnTo>
                    <a:pt x="88" y="1076"/>
                  </a:lnTo>
                  <a:lnTo>
                    <a:pt x="106" y="1106"/>
                  </a:lnTo>
                  <a:lnTo>
                    <a:pt x="124" y="1135"/>
                  </a:lnTo>
                  <a:lnTo>
                    <a:pt x="146" y="1164"/>
                  </a:lnTo>
                  <a:lnTo>
                    <a:pt x="167" y="1192"/>
                  </a:lnTo>
                  <a:lnTo>
                    <a:pt x="190" y="1218"/>
                  </a:lnTo>
                  <a:lnTo>
                    <a:pt x="214" y="1244"/>
                  </a:lnTo>
                  <a:lnTo>
                    <a:pt x="239" y="1268"/>
                  </a:lnTo>
                  <a:lnTo>
                    <a:pt x="266" y="1290"/>
                  </a:lnTo>
                  <a:lnTo>
                    <a:pt x="293" y="1312"/>
                  </a:lnTo>
                  <a:lnTo>
                    <a:pt x="322" y="1333"/>
                  </a:lnTo>
                  <a:lnTo>
                    <a:pt x="351" y="1352"/>
                  </a:lnTo>
                  <a:lnTo>
                    <a:pt x="382" y="1369"/>
                  </a:lnTo>
                  <a:lnTo>
                    <a:pt x="413" y="1385"/>
                  </a:lnTo>
                  <a:lnTo>
                    <a:pt x="445" y="1400"/>
                  </a:lnTo>
                  <a:lnTo>
                    <a:pt x="479" y="1413"/>
                  </a:lnTo>
                  <a:lnTo>
                    <a:pt x="512" y="1425"/>
                  </a:lnTo>
                  <a:lnTo>
                    <a:pt x="548" y="1434"/>
                  </a:lnTo>
                  <a:lnTo>
                    <a:pt x="582" y="1442"/>
                  </a:lnTo>
                  <a:lnTo>
                    <a:pt x="619" y="1449"/>
                  </a:lnTo>
                  <a:lnTo>
                    <a:pt x="655" y="1453"/>
                  </a:lnTo>
                  <a:lnTo>
                    <a:pt x="691" y="1456"/>
                  </a:lnTo>
                  <a:lnTo>
                    <a:pt x="729" y="1457"/>
                  </a:lnTo>
                </a:path>
              </a:pathLst>
            </a:custGeom>
            <a:noFill/>
            <a:ln w="11113">
              <a:solidFill>
                <a:srgbClr val="DD137B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3" name="Freeform 1482"/>
            <p:cNvSpPr>
              <a:spLocks/>
            </p:cNvSpPr>
            <p:nvPr/>
          </p:nvSpPr>
          <p:spPr bwMode="auto">
            <a:xfrm>
              <a:off x="2472" y="2178"/>
              <a:ext cx="367" cy="366"/>
            </a:xfrm>
            <a:custGeom>
              <a:avLst/>
              <a:gdLst>
                <a:gd name="T0" fmla="*/ 606 w 1100"/>
                <a:gd name="T1" fmla="*/ 1095 h 1098"/>
                <a:gd name="T2" fmla="*/ 687 w 1100"/>
                <a:gd name="T3" fmla="*/ 1081 h 1098"/>
                <a:gd name="T4" fmla="*/ 764 w 1100"/>
                <a:gd name="T5" fmla="*/ 1054 h 1098"/>
                <a:gd name="T6" fmla="*/ 834 w 1100"/>
                <a:gd name="T7" fmla="*/ 1018 h 1098"/>
                <a:gd name="T8" fmla="*/ 899 w 1100"/>
                <a:gd name="T9" fmla="*/ 972 h 1098"/>
                <a:gd name="T10" fmla="*/ 956 w 1100"/>
                <a:gd name="T11" fmla="*/ 918 h 1098"/>
                <a:gd name="T12" fmla="*/ 1006 w 1100"/>
                <a:gd name="T13" fmla="*/ 856 h 1098"/>
                <a:gd name="T14" fmla="*/ 1045 w 1100"/>
                <a:gd name="T15" fmla="*/ 786 h 1098"/>
                <a:gd name="T16" fmla="*/ 1074 w 1100"/>
                <a:gd name="T17" fmla="*/ 712 h 1098"/>
                <a:gd name="T18" fmla="*/ 1093 w 1100"/>
                <a:gd name="T19" fmla="*/ 632 h 1098"/>
                <a:gd name="T20" fmla="*/ 1100 w 1100"/>
                <a:gd name="T21" fmla="*/ 548 h 1098"/>
                <a:gd name="T22" fmla="*/ 1093 w 1100"/>
                <a:gd name="T23" fmla="*/ 465 h 1098"/>
                <a:gd name="T24" fmla="*/ 1074 w 1100"/>
                <a:gd name="T25" fmla="*/ 385 h 1098"/>
                <a:gd name="T26" fmla="*/ 1045 w 1100"/>
                <a:gd name="T27" fmla="*/ 310 h 1098"/>
                <a:gd name="T28" fmla="*/ 1006 w 1100"/>
                <a:gd name="T29" fmla="*/ 242 h 1098"/>
                <a:gd name="T30" fmla="*/ 956 w 1100"/>
                <a:gd name="T31" fmla="*/ 180 h 1098"/>
                <a:gd name="T32" fmla="*/ 899 w 1100"/>
                <a:gd name="T33" fmla="*/ 125 h 1098"/>
                <a:gd name="T34" fmla="*/ 834 w 1100"/>
                <a:gd name="T35" fmla="*/ 79 h 1098"/>
                <a:gd name="T36" fmla="*/ 764 w 1100"/>
                <a:gd name="T37" fmla="*/ 42 h 1098"/>
                <a:gd name="T38" fmla="*/ 687 w 1100"/>
                <a:gd name="T39" fmla="*/ 17 h 1098"/>
                <a:gd name="T40" fmla="*/ 606 w 1100"/>
                <a:gd name="T41" fmla="*/ 2 h 1098"/>
                <a:gd name="T42" fmla="*/ 522 w 1100"/>
                <a:gd name="T43" fmla="*/ 0 h 1098"/>
                <a:gd name="T44" fmla="*/ 440 w 1100"/>
                <a:gd name="T45" fmla="*/ 11 h 1098"/>
                <a:gd name="T46" fmla="*/ 362 w 1100"/>
                <a:gd name="T47" fmla="*/ 33 h 1098"/>
                <a:gd name="T48" fmla="*/ 289 w 1100"/>
                <a:gd name="T49" fmla="*/ 65 h 1098"/>
                <a:gd name="T50" fmla="*/ 222 w 1100"/>
                <a:gd name="T51" fmla="*/ 109 h 1098"/>
                <a:gd name="T52" fmla="*/ 162 w 1100"/>
                <a:gd name="T53" fmla="*/ 161 h 1098"/>
                <a:gd name="T54" fmla="*/ 109 w 1100"/>
                <a:gd name="T55" fmla="*/ 220 h 1098"/>
                <a:gd name="T56" fmla="*/ 67 w 1100"/>
                <a:gd name="T57" fmla="*/ 287 h 1098"/>
                <a:gd name="T58" fmla="*/ 34 w 1100"/>
                <a:gd name="T59" fmla="*/ 360 h 1098"/>
                <a:gd name="T60" fmla="*/ 11 w 1100"/>
                <a:gd name="T61" fmla="*/ 438 h 1098"/>
                <a:gd name="T62" fmla="*/ 1 w 1100"/>
                <a:gd name="T63" fmla="*/ 521 h 1098"/>
                <a:gd name="T64" fmla="*/ 3 w 1100"/>
                <a:gd name="T65" fmla="*/ 605 h 1098"/>
                <a:gd name="T66" fmla="*/ 17 w 1100"/>
                <a:gd name="T67" fmla="*/ 686 h 1098"/>
                <a:gd name="T68" fmla="*/ 44 w 1100"/>
                <a:gd name="T69" fmla="*/ 762 h 1098"/>
                <a:gd name="T70" fmla="*/ 80 w 1100"/>
                <a:gd name="T71" fmla="*/ 834 h 1098"/>
                <a:gd name="T72" fmla="*/ 126 w 1100"/>
                <a:gd name="T73" fmla="*/ 897 h 1098"/>
                <a:gd name="T74" fmla="*/ 180 w 1100"/>
                <a:gd name="T75" fmla="*/ 955 h 1098"/>
                <a:gd name="T76" fmla="*/ 243 w 1100"/>
                <a:gd name="T77" fmla="*/ 1004 h 1098"/>
                <a:gd name="T78" fmla="*/ 312 w 1100"/>
                <a:gd name="T79" fmla="*/ 1044 h 1098"/>
                <a:gd name="T80" fmla="*/ 387 w 1100"/>
                <a:gd name="T81" fmla="*/ 1074 h 1098"/>
                <a:gd name="T82" fmla="*/ 467 w 1100"/>
                <a:gd name="T83" fmla="*/ 1092 h 1098"/>
                <a:gd name="T84" fmla="*/ 550 w 1100"/>
                <a:gd name="T85" fmla="*/ 1098 h 10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0"/>
                <a:gd name="T130" fmla="*/ 0 h 1098"/>
                <a:gd name="T131" fmla="*/ 1100 w 1100"/>
                <a:gd name="T132" fmla="*/ 1098 h 10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0" h="1098">
                  <a:moveTo>
                    <a:pt x="550" y="1098"/>
                  </a:moveTo>
                  <a:lnTo>
                    <a:pt x="578" y="1098"/>
                  </a:lnTo>
                  <a:lnTo>
                    <a:pt x="606" y="1095"/>
                  </a:lnTo>
                  <a:lnTo>
                    <a:pt x="633" y="1092"/>
                  </a:lnTo>
                  <a:lnTo>
                    <a:pt x="660" y="1087"/>
                  </a:lnTo>
                  <a:lnTo>
                    <a:pt x="687" y="1081"/>
                  </a:lnTo>
                  <a:lnTo>
                    <a:pt x="713" y="1074"/>
                  </a:lnTo>
                  <a:lnTo>
                    <a:pt x="738" y="1064"/>
                  </a:lnTo>
                  <a:lnTo>
                    <a:pt x="764" y="1054"/>
                  </a:lnTo>
                  <a:lnTo>
                    <a:pt x="788" y="1044"/>
                  </a:lnTo>
                  <a:lnTo>
                    <a:pt x="811" y="1032"/>
                  </a:lnTo>
                  <a:lnTo>
                    <a:pt x="834" y="1018"/>
                  </a:lnTo>
                  <a:lnTo>
                    <a:pt x="857" y="1004"/>
                  </a:lnTo>
                  <a:lnTo>
                    <a:pt x="878" y="989"/>
                  </a:lnTo>
                  <a:lnTo>
                    <a:pt x="899" y="972"/>
                  </a:lnTo>
                  <a:lnTo>
                    <a:pt x="919" y="955"/>
                  </a:lnTo>
                  <a:lnTo>
                    <a:pt x="938" y="937"/>
                  </a:lnTo>
                  <a:lnTo>
                    <a:pt x="956" y="918"/>
                  </a:lnTo>
                  <a:lnTo>
                    <a:pt x="974" y="897"/>
                  </a:lnTo>
                  <a:lnTo>
                    <a:pt x="990" y="877"/>
                  </a:lnTo>
                  <a:lnTo>
                    <a:pt x="1006" y="856"/>
                  </a:lnTo>
                  <a:lnTo>
                    <a:pt x="1020" y="834"/>
                  </a:lnTo>
                  <a:lnTo>
                    <a:pt x="1033" y="810"/>
                  </a:lnTo>
                  <a:lnTo>
                    <a:pt x="1045" y="786"/>
                  </a:lnTo>
                  <a:lnTo>
                    <a:pt x="1056" y="762"/>
                  </a:lnTo>
                  <a:lnTo>
                    <a:pt x="1066" y="738"/>
                  </a:lnTo>
                  <a:lnTo>
                    <a:pt x="1074" y="712"/>
                  </a:lnTo>
                  <a:lnTo>
                    <a:pt x="1082" y="686"/>
                  </a:lnTo>
                  <a:lnTo>
                    <a:pt x="1089" y="660"/>
                  </a:lnTo>
                  <a:lnTo>
                    <a:pt x="1093" y="632"/>
                  </a:lnTo>
                  <a:lnTo>
                    <a:pt x="1097" y="605"/>
                  </a:lnTo>
                  <a:lnTo>
                    <a:pt x="1099" y="577"/>
                  </a:lnTo>
                  <a:lnTo>
                    <a:pt x="1100" y="548"/>
                  </a:lnTo>
                  <a:lnTo>
                    <a:pt x="1099" y="521"/>
                  </a:lnTo>
                  <a:lnTo>
                    <a:pt x="1097" y="493"/>
                  </a:lnTo>
                  <a:lnTo>
                    <a:pt x="1093" y="465"/>
                  </a:lnTo>
                  <a:lnTo>
                    <a:pt x="1089" y="438"/>
                  </a:lnTo>
                  <a:lnTo>
                    <a:pt x="1082" y="412"/>
                  </a:lnTo>
                  <a:lnTo>
                    <a:pt x="1074" y="385"/>
                  </a:lnTo>
                  <a:lnTo>
                    <a:pt x="1066" y="360"/>
                  </a:lnTo>
                  <a:lnTo>
                    <a:pt x="1056" y="336"/>
                  </a:lnTo>
                  <a:lnTo>
                    <a:pt x="1045" y="310"/>
                  </a:lnTo>
                  <a:lnTo>
                    <a:pt x="1033" y="287"/>
                  </a:lnTo>
                  <a:lnTo>
                    <a:pt x="1020" y="264"/>
                  </a:lnTo>
                  <a:lnTo>
                    <a:pt x="1006" y="242"/>
                  </a:lnTo>
                  <a:lnTo>
                    <a:pt x="990" y="220"/>
                  </a:lnTo>
                  <a:lnTo>
                    <a:pt x="974" y="200"/>
                  </a:lnTo>
                  <a:lnTo>
                    <a:pt x="956" y="180"/>
                  </a:lnTo>
                  <a:lnTo>
                    <a:pt x="938" y="161"/>
                  </a:lnTo>
                  <a:lnTo>
                    <a:pt x="919" y="142"/>
                  </a:lnTo>
                  <a:lnTo>
                    <a:pt x="899" y="125"/>
                  </a:lnTo>
                  <a:lnTo>
                    <a:pt x="878" y="109"/>
                  </a:lnTo>
                  <a:lnTo>
                    <a:pt x="857" y="94"/>
                  </a:lnTo>
                  <a:lnTo>
                    <a:pt x="834" y="79"/>
                  </a:lnTo>
                  <a:lnTo>
                    <a:pt x="811" y="65"/>
                  </a:lnTo>
                  <a:lnTo>
                    <a:pt x="788" y="53"/>
                  </a:lnTo>
                  <a:lnTo>
                    <a:pt x="764" y="42"/>
                  </a:lnTo>
                  <a:lnTo>
                    <a:pt x="738" y="33"/>
                  </a:lnTo>
                  <a:lnTo>
                    <a:pt x="713" y="24"/>
                  </a:lnTo>
                  <a:lnTo>
                    <a:pt x="687" y="17"/>
                  </a:lnTo>
                  <a:lnTo>
                    <a:pt x="660" y="11"/>
                  </a:lnTo>
                  <a:lnTo>
                    <a:pt x="633" y="6"/>
                  </a:lnTo>
                  <a:lnTo>
                    <a:pt x="606" y="2"/>
                  </a:lnTo>
                  <a:lnTo>
                    <a:pt x="578" y="0"/>
                  </a:lnTo>
                  <a:lnTo>
                    <a:pt x="550" y="0"/>
                  </a:lnTo>
                  <a:lnTo>
                    <a:pt x="522" y="0"/>
                  </a:lnTo>
                  <a:lnTo>
                    <a:pt x="494" y="2"/>
                  </a:lnTo>
                  <a:lnTo>
                    <a:pt x="467" y="6"/>
                  </a:lnTo>
                  <a:lnTo>
                    <a:pt x="440" y="11"/>
                  </a:lnTo>
                  <a:lnTo>
                    <a:pt x="413" y="17"/>
                  </a:lnTo>
                  <a:lnTo>
                    <a:pt x="387" y="24"/>
                  </a:lnTo>
                  <a:lnTo>
                    <a:pt x="362" y="33"/>
                  </a:lnTo>
                  <a:lnTo>
                    <a:pt x="336" y="42"/>
                  </a:lnTo>
                  <a:lnTo>
                    <a:pt x="312" y="53"/>
                  </a:lnTo>
                  <a:lnTo>
                    <a:pt x="289" y="65"/>
                  </a:lnTo>
                  <a:lnTo>
                    <a:pt x="265" y="79"/>
                  </a:lnTo>
                  <a:lnTo>
                    <a:pt x="243" y="94"/>
                  </a:lnTo>
                  <a:lnTo>
                    <a:pt x="222" y="109"/>
                  </a:lnTo>
                  <a:lnTo>
                    <a:pt x="201" y="125"/>
                  </a:lnTo>
                  <a:lnTo>
                    <a:pt x="180" y="142"/>
                  </a:lnTo>
                  <a:lnTo>
                    <a:pt x="162" y="161"/>
                  </a:lnTo>
                  <a:lnTo>
                    <a:pt x="144" y="180"/>
                  </a:lnTo>
                  <a:lnTo>
                    <a:pt x="126" y="200"/>
                  </a:lnTo>
                  <a:lnTo>
                    <a:pt x="109" y="220"/>
                  </a:lnTo>
                  <a:lnTo>
                    <a:pt x="94" y="242"/>
                  </a:lnTo>
                  <a:lnTo>
                    <a:pt x="80" y="264"/>
                  </a:lnTo>
                  <a:lnTo>
                    <a:pt x="67" y="287"/>
                  </a:lnTo>
                  <a:lnTo>
                    <a:pt x="55" y="310"/>
                  </a:lnTo>
                  <a:lnTo>
                    <a:pt x="44" y="336"/>
                  </a:lnTo>
                  <a:lnTo>
                    <a:pt x="34" y="360"/>
                  </a:lnTo>
                  <a:lnTo>
                    <a:pt x="25" y="385"/>
                  </a:lnTo>
                  <a:lnTo>
                    <a:pt x="17" y="412"/>
                  </a:lnTo>
                  <a:lnTo>
                    <a:pt x="11" y="438"/>
                  </a:lnTo>
                  <a:lnTo>
                    <a:pt x="6" y="465"/>
                  </a:lnTo>
                  <a:lnTo>
                    <a:pt x="3" y="493"/>
                  </a:lnTo>
                  <a:lnTo>
                    <a:pt x="1" y="521"/>
                  </a:lnTo>
                  <a:lnTo>
                    <a:pt x="0" y="548"/>
                  </a:lnTo>
                  <a:lnTo>
                    <a:pt x="1" y="577"/>
                  </a:lnTo>
                  <a:lnTo>
                    <a:pt x="3" y="605"/>
                  </a:lnTo>
                  <a:lnTo>
                    <a:pt x="6" y="632"/>
                  </a:lnTo>
                  <a:lnTo>
                    <a:pt x="11" y="660"/>
                  </a:lnTo>
                  <a:lnTo>
                    <a:pt x="17" y="686"/>
                  </a:lnTo>
                  <a:lnTo>
                    <a:pt x="25" y="712"/>
                  </a:lnTo>
                  <a:lnTo>
                    <a:pt x="34" y="738"/>
                  </a:lnTo>
                  <a:lnTo>
                    <a:pt x="44" y="762"/>
                  </a:lnTo>
                  <a:lnTo>
                    <a:pt x="55" y="786"/>
                  </a:lnTo>
                  <a:lnTo>
                    <a:pt x="67" y="810"/>
                  </a:lnTo>
                  <a:lnTo>
                    <a:pt x="80" y="834"/>
                  </a:lnTo>
                  <a:lnTo>
                    <a:pt x="94" y="856"/>
                  </a:lnTo>
                  <a:lnTo>
                    <a:pt x="109" y="877"/>
                  </a:lnTo>
                  <a:lnTo>
                    <a:pt x="126" y="897"/>
                  </a:lnTo>
                  <a:lnTo>
                    <a:pt x="144" y="918"/>
                  </a:lnTo>
                  <a:lnTo>
                    <a:pt x="162" y="937"/>
                  </a:lnTo>
                  <a:lnTo>
                    <a:pt x="180" y="955"/>
                  </a:lnTo>
                  <a:lnTo>
                    <a:pt x="201" y="972"/>
                  </a:lnTo>
                  <a:lnTo>
                    <a:pt x="222" y="989"/>
                  </a:lnTo>
                  <a:lnTo>
                    <a:pt x="243" y="1004"/>
                  </a:lnTo>
                  <a:lnTo>
                    <a:pt x="265" y="1018"/>
                  </a:lnTo>
                  <a:lnTo>
                    <a:pt x="289" y="1032"/>
                  </a:lnTo>
                  <a:lnTo>
                    <a:pt x="312" y="1044"/>
                  </a:lnTo>
                  <a:lnTo>
                    <a:pt x="336" y="1054"/>
                  </a:lnTo>
                  <a:lnTo>
                    <a:pt x="362" y="1064"/>
                  </a:lnTo>
                  <a:lnTo>
                    <a:pt x="387" y="1074"/>
                  </a:lnTo>
                  <a:lnTo>
                    <a:pt x="413" y="1081"/>
                  </a:lnTo>
                  <a:lnTo>
                    <a:pt x="440" y="1087"/>
                  </a:lnTo>
                  <a:lnTo>
                    <a:pt x="467" y="1092"/>
                  </a:lnTo>
                  <a:lnTo>
                    <a:pt x="494" y="1095"/>
                  </a:lnTo>
                  <a:lnTo>
                    <a:pt x="522" y="1098"/>
                  </a:lnTo>
                  <a:lnTo>
                    <a:pt x="550" y="1098"/>
                  </a:lnTo>
                  <a:close/>
                </a:path>
              </a:pathLst>
            </a:custGeom>
            <a:solidFill>
              <a:srgbClr val="4957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4" name="Freeform 1483"/>
            <p:cNvSpPr>
              <a:spLocks/>
            </p:cNvSpPr>
            <p:nvPr/>
          </p:nvSpPr>
          <p:spPr bwMode="auto">
            <a:xfrm>
              <a:off x="2433" y="2464"/>
              <a:ext cx="94" cy="94"/>
            </a:xfrm>
            <a:custGeom>
              <a:avLst/>
              <a:gdLst>
                <a:gd name="T0" fmla="*/ 122 w 283"/>
                <a:gd name="T1" fmla="*/ 0 h 282"/>
                <a:gd name="T2" fmla="*/ 139 w 283"/>
                <a:gd name="T3" fmla="*/ 28 h 282"/>
                <a:gd name="T4" fmla="*/ 158 w 283"/>
                <a:gd name="T5" fmla="*/ 55 h 282"/>
                <a:gd name="T6" fmla="*/ 176 w 283"/>
                <a:gd name="T7" fmla="*/ 79 h 282"/>
                <a:gd name="T8" fmla="*/ 195 w 283"/>
                <a:gd name="T9" fmla="*/ 103 h 282"/>
                <a:gd name="T10" fmla="*/ 215 w 283"/>
                <a:gd name="T11" fmla="*/ 125 h 282"/>
                <a:gd name="T12" fmla="*/ 237 w 283"/>
                <a:gd name="T13" fmla="*/ 148 h 282"/>
                <a:gd name="T14" fmla="*/ 259 w 283"/>
                <a:gd name="T15" fmla="*/ 169 h 282"/>
                <a:gd name="T16" fmla="*/ 283 w 283"/>
                <a:gd name="T17" fmla="*/ 188 h 282"/>
                <a:gd name="T18" fmla="*/ 182 w 283"/>
                <a:gd name="T19" fmla="*/ 282 h 282"/>
                <a:gd name="T20" fmla="*/ 173 w 283"/>
                <a:gd name="T21" fmla="*/ 259 h 282"/>
                <a:gd name="T22" fmla="*/ 166 w 283"/>
                <a:gd name="T23" fmla="*/ 239 h 282"/>
                <a:gd name="T24" fmla="*/ 162 w 283"/>
                <a:gd name="T25" fmla="*/ 230 h 282"/>
                <a:gd name="T26" fmla="*/ 158 w 283"/>
                <a:gd name="T27" fmla="*/ 223 h 282"/>
                <a:gd name="T28" fmla="*/ 154 w 283"/>
                <a:gd name="T29" fmla="*/ 217 h 282"/>
                <a:gd name="T30" fmla="*/ 149 w 283"/>
                <a:gd name="T31" fmla="*/ 214 h 282"/>
                <a:gd name="T32" fmla="*/ 136 w 283"/>
                <a:gd name="T33" fmla="*/ 207 h 282"/>
                <a:gd name="T34" fmla="*/ 122 w 283"/>
                <a:gd name="T35" fmla="*/ 201 h 282"/>
                <a:gd name="T36" fmla="*/ 114 w 283"/>
                <a:gd name="T37" fmla="*/ 199 h 282"/>
                <a:gd name="T38" fmla="*/ 105 w 283"/>
                <a:gd name="T39" fmla="*/ 197 h 282"/>
                <a:gd name="T40" fmla="*/ 96 w 283"/>
                <a:gd name="T41" fmla="*/ 197 h 282"/>
                <a:gd name="T42" fmla="*/ 86 w 283"/>
                <a:gd name="T43" fmla="*/ 197 h 282"/>
                <a:gd name="T44" fmla="*/ 73 w 283"/>
                <a:gd name="T45" fmla="*/ 197 h 282"/>
                <a:gd name="T46" fmla="*/ 60 w 283"/>
                <a:gd name="T47" fmla="*/ 196 h 282"/>
                <a:gd name="T48" fmla="*/ 51 w 283"/>
                <a:gd name="T49" fmla="*/ 193 h 282"/>
                <a:gd name="T50" fmla="*/ 42 w 283"/>
                <a:gd name="T51" fmla="*/ 189 h 282"/>
                <a:gd name="T52" fmla="*/ 36 w 283"/>
                <a:gd name="T53" fmla="*/ 184 h 282"/>
                <a:gd name="T54" fmla="*/ 30 w 283"/>
                <a:gd name="T55" fmla="*/ 179 h 282"/>
                <a:gd name="T56" fmla="*/ 25 w 283"/>
                <a:gd name="T57" fmla="*/ 174 h 282"/>
                <a:gd name="T58" fmla="*/ 21 w 283"/>
                <a:gd name="T59" fmla="*/ 170 h 282"/>
                <a:gd name="T60" fmla="*/ 16 w 283"/>
                <a:gd name="T61" fmla="*/ 164 h 282"/>
                <a:gd name="T62" fmla="*/ 11 w 283"/>
                <a:gd name="T63" fmla="*/ 157 h 282"/>
                <a:gd name="T64" fmla="*/ 7 w 283"/>
                <a:gd name="T65" fmla="*/ 149 h 282"/>
                <a:gd name="T66" fmla="*/ 5 w 283"/>
                <a:gd name="T67" fmla="*/ 141 h 282"/>
                <a:gd name="T68" fmla="*/ 3 w 283"/>
                <a:gd name="T69" fmla="*/ 132 h 282"/>
                <a:gd name="T70" fmla="*/ 1 w 283"/>
                <a:gd name="T71" fmla="*/ 122 h 282"/>
                <a:gd name="T72" fmla="*/ 1 w 283"/>
                <a:gd name="T73" fmla="*/ 113 h 282"/>
                <a:gd name="T74" fmla="*/ 0 w 283"/>
                <a:gd name="T75" fmla="*/ 103 h 282"/>
                <a:gd name="T76" fmla="*/ 122 w 283"/>
                <a:gd name="T77" fmla="*/ 0 h 2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3"/>
                <a:gd name="T118" fmla="*/ 0 h 282"/>
                <a:gd name="T119" fmla="*/ 283 w 283"/>
                <a:gd name="T120" fmla="*/ 282 h 28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3" h="282">
                  <a:moveTo>
                    <a:pt x="122" y="0"/>
                  </a:moveTo>
                  <a:lnTo>
                    <a:pt x="139" y="28"/>
                  </a:lnTo>
                  <a:lnTo>
                    <a:pt x="158" y="55"/>
                  </a:lnTo>
                  <a:lnTo>
                    <a:pt x="176" y="79"/>
                  </a:lnTo>
                  <a:lnTo>
                    <a:pt x="195" y="103"/>
                  </a:lnTo>
                  <a:lnTo>
                    <a:pt x="215" y="125"/>
                  </a:lnTo>
                  <a:lnTo>
                    <a:pt x="237" y="148"/>
                  </a:lnTo>
                  <a:lnTo>
                    <a:pt x="259" y="169"/>
                  </a:lnTo>
                  <a:lnTo>
                    <a:pt x="283" y="188"/>
                  </a:lnTo>
                  <a:lnTo>
                    <a:pt x="182" y="282"/>
                  </a:lnTo>
                  <a:lnTo>
                    <a:pt x="173" y="259"/>
                  </a:lnTo>
                  <a:lnTo>
                    <a:pt x="166" y="239"/>
                  </a:lnTo>
                  <a:lnTo>
                    <a:pt x="162" y="230"/>
                  </a:lnTo>
                  <a:lnTo>
                    <a:pt x="158" y="223"/>
                  </a:lnTo>
                  <a:lnTo>
                    <a:pt x="154" y="217"/>
                  </a:lnTo>
                  <a:lnTo>
                    <a:pt x="149" y="214"/>
                  </a:lnTo>
                  <a:lnTo>
                    <a:pt x="136" y="207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5" y="197"/>
                  </a:lnTo>
                  <a:lnTo>
                    <a:pt x="96" y="197"/>
                  </a:lnTo>
                  <a:lnTo>
                    <a:pt x="86" y="197"/>
                  </a:lnTo>
                  <a:lnTo>
                    <a:pt x="73" y="197"/>
                  </a:lnTo>
                  <a:lnTo>
                    <a:pt x="60" y="196"/>
                  </a:lnTo>
                  <a:lnTo>
                    <a:pt x="51" y="193"/>
                  </a:lnTo>
                  <a:lnTo>
                    <a:pt x="42" y="189"/>
                  </a:lnTo>
                  <a:lnTo>
                    <a:pt x="36" y="184"/>
                  </a:lnTo>
                  <a:lnTo>
                    <a:pt x="30" y="179"/>
                  </a:lnTo>
                  <a:lnTo>
                    <a:pt x="25" y="174"/>
                  </a:lnTo>
                  <a:lnTo>
                    <a:pt x="21" y="170"/>
                  </a:lnTo>
                  <a:lnTo>
                    <a:pt x="16" y="164"/>
                  </a:lnTo>
                  <a:lnTo>
                    <a:pt x="11" y="157"/>
                  </a:lnTo>
                  <a:lnTo>
                    <a:pt x="7" y="149"/>
                  </a:lnTo>
                  <a:lnTo>
                    <a:pt x="5" y="141"/>
                  </a:lnTo>
                  <a:lnTo>
                    <a:pt x="3" y="132"/>
                  </a:lnTo>
                  <a:lnTo>
                    <a:pt x="1" y="122"/>
                  </a:lnTo>
                  <a:lnTo>
                    <a:pt x="1" y="113"/>
                  </a:lnTo>
                  <a:lnTo>
                    <a:pt x="0" y="103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5" name="Freeform 1484"/>
            <p:cNvSpPr>
              <a:spLocks/>
            </p:cNvSpPr>
            <p:nvPr/>
          </p:nvSpPr>
          <p:spPr bwMode="auto">
            <a:xfrm>
              <a:off x="2433" y="2464"/>
              <a:ext cx="94" cy="94"/>
            </a:xfrm>
            <a:custGeom>
              <a:avLst/>
              <a:gdLst>
                <a:gd name="T0" fmla="*/ 122 w 283"/>
                <a:gd name="T1" fmla="*/ 0 h 282"/>
                <a:gd name="T2" fmla="*/ 139 w 283"/>
                <a:gd name="T3" fmla="*/ 28 h 282"/>
                <a:gd name="T4" fmla="*/ 158 w 283"/>
                <a:gd name="T5" fmla="*/ 55 h 282"/>
                <a:gd name="T6" fmla="*/ 176 w 283"/>
                <a:gd name="T7" fmla="*/ 79 h 282"/>
                <a:gd name="T8" fmla="*/ 195 w 283"/>
                <a:gd name="T9" fmla="*/ 103 h 282"/>
                <a:gd name="T10" fmla="*/ 215 w 283"/>
                <a:gd name="T11" fmla="*/ 125 h 282"/>
                <a:gd name="T12" fmla="*/ 237 w 283"/>
                <a:gd name="T13" fmla="*/ 148 h 282"/>
                <a:gd name="T14" fmla="*/ 259 w 283"/>
                <a:gd name="T15" fmla="*/ 169 h 282"/>
                <a:gd name="T16" fmla="*/ 283 w 283"/>
                <a:gd name="T17" fmla="*/ 188 h 282"/>
                <a:gd name="T18" fmla="*/ 182 w 283"/>
                <a:gd name="T19" fmla="*/ 282 h 282"/>
                <a:gd name="T20" fmla="*/ 173 w 283"/>
                <a:gd name="T21" fmla="*/ 259 h 282"/>
                <a:gd name="T22" fmla="*/ 166 w 283"/>
                <a:gd name="T23" fmla="*/ 239 h 282"/>
                <a:gd name="T24" fmla="*/ 162 w 283"/>
                <a:gd name="T25" fmla="*/ 230 h 282"/>
                <a:gd name="T26" fmla="*/ 158 w 283"/>
                <a:gd name="T27" fmla="*/ 223 h 282"/>
                <a:gd name="T28" fmla="*/ 154 w 283"/>
                <a:gd name="T29" fmla="*/ 217 h 282"/>
                <a:gd name="T30" fmla="*/ 149 w 283"/>
                <a:gd name="T31" fmla="*/ 214 h 282"/>
                <a:gd name="T32" fmla="*/ 136 w 283"/>
                <a:gd name="T33" fmla="*/ 207 h 282"/>
                <a:gd name="T34" fmla="*/ 122 w 283"/>
                <a:gd name="T35" fmla="*/ 201 h 282"/>
                <a:gd name="T36" fmla="*/ 114 w 283"/>
                <a:gd name="T37" fmla="*/ 199 h 282"/>
                <a:gd name="T38" fmla="*/ 105 w 283"/>
                <a:gd name="T39" fmla="*/ 197 h 282"/>
                <a:gd name="T40" fmla="*/ 96 w 283"/>
                <a:gd name="T41" fmla="*/ 197 h 282"/>
                <a:gd name="T42" fmla="*/ 86 w 283"/>
                <a:gd name="T43" fmla="*/ 197 h 282"/>
                <a:gd name="T44" fmla="*/ 73 w 283"/>
                <a:gd name="T45" fmla="*/ 197 h 282"/>
                <a:gd name="T46" fmla="*/ 60 w 283"/>
                <a:gd name="T47" fmla="*/ 196 h 282"/>
                <a:gd name="T48" fmla="*/ 51 w 283"/>
                <a:gd name="T49" fmla="*/ 193 h 282"/>
                <a:gd name="T50" fmla="*/ 42 w 283"/>
                <a:gd name="T51" fmla="*/ 189 h 282"/>
                <a:gd name="T52" fmla="*/ 36 w 283"/>
                <a:gd name="T53" fmla="*/ 184 h 282"/>
                <a:gd name="T54" fmla="*/ 30 w 283"/>
                <a:gd name="T55" fmla="*/ 179 h 282"/>
                <a:gd name="T56" fmla="*/ 25 w 283"/>
                <a:gd name="T57" fmla="*/ 174 h 282"/>
                <a:gd name="T58" fmla="*/ 21 w 283"/>
                <a:gd name="T59" fmla="*/ 170 h 282"/>
                <a:gd name="T60" fmla="*/ 16 w 283"/>
                <a:gd name="T61" fmla="*/ 164 h 282"/>
                <a:gd name="T62" fmla="*/ 11 w 283"/>
                <a:gd name="T63" fmla="*/ 157 h 282"/>
                <a:gd name="T64" fmla="*/ 7 w 283"/>
                <a:gd name="T65" fmla="*/ 149 h 282"/>
                <a:gd name="T66" fmla="*/ 5 w 283"/>
                <a:gd name="T67" fmla="*/ 141 h 282"/>
                <a:gd name="T68" fmla="*/ 3 w 283"/>
                <a:gd name="T69" fmla="*/ 132 h 282"/>
                <a:gd name="T70" fmla="*/ 1 w 283"/>
                <a:gd name="T71" fmla="*/ 122 h 282"/>
                <a:gd name="T72" fmla="*/ 1 w 283"/>
                <a:gd name="T73" fmla="*/ 113 h 282"/>
                <a:gd name="T74" fmla="*/ 0 w 283"/>
                <a:gd name="T75" fmla="*/ 103 h 282"/>
                <a:gd name="T76" fmla="*/ 122 w 283"/>
                <a:gd name="T77" fmla="*/ 0 h 2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3"/>
                <a:gd name="T118" fmla="*/ 0 h 282"/>
                <a:gd name="T119" fmla="*/ 283 w 283"/>
                <a:gd name="T120" fmla="*/ 282 h 28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3" h="282">
                  <a:moveTo>
                    <a:pt x="122" y="0"/>
                  </a:moveTo>
                  <a:lnTo>
                    <a:pt x="139" y="28"/>
                  </a:lnTo>
                  <a:lnTo>
                    <a:pt x="158" y="55"/>
                  </a:lnTo>
                  <a:lnTo>
                    <a:pt x="176" y="79"/>
                  </a:lnTo>
                  <a:lnTo>
                    <a:pt x="195" y="103"/>
                  </a:lnTo>
                  <a:lnTo>
                    <a:pt x="215" y="125"/>
                  </a:lnTo>
                  <a:lnTo>
                    <a:pt x="237" y="148"/>
                  </a:lnTo>
                  <a:lnTo>
                    <a:pt x="259" y="169"/>
                  </a:lnTo>
                  <a:lnTo>
                    <a:pt x="283" y="188"/>
                  </a:lnTo>
                  <a:lnTo>
                    <a:pt x="182" y="282"/>
                  </a:lnTo>
                  <a:lnTo>
                    <a:pt x="173" y="259"/>
                  </a:lnTo>
                  <a:lnTo>
                    <a:pt x="166" y="239"/>
                  </a:lnTo>
                  <a:lnTo>
                    <a:pt x="162" y="230"/>
                  </a:lnTo>
                  <a:lnTo>
                    <a:pt x="158" y="223"/>
                  </a:lnTo>
                  <a:lnTo>
                    <a:pt x="154" y="217"/>
                  </a:lnTo>
                  <a:lnTo>
                    <a:pt x="149" y="214"/>
                  </a:lnTo>
                  <a:lnTo>
                    <a:pt x="136" y="207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5" y="197"/>
                  </a:lnTo>
                  <a:lnTo>
                    <a:pt x="96" y="197"/>
                  </a:lnTo>
                  <a:lnTo>
                    <a:pt x="86" y="197"/>
                  </a:lnTo>
                  <a:lnTo>
                    <a:pt x="73" y="197"/>
                  </a:lnTo>
                  <a:lnTo>
                    <a:pt x="60" y="196"/>
                  </a:lnTo>
                  <a:lnTo>
                    <a:pt x="51" y="193"/>
                  </a:lnTo>
                  <a:lnTo>
                    <a:pt x="42" y="189"/>
                  </a:lnTo>
                  <a:lnTo>
                    <a:pt x="36" y="184"/>
                  </a:lnTo>
                  <a:lnTo>
                    <a:pt x="30" y="179"/>
                  </a:lnTo>
                  <a:lnTo>
                    <a:pt x="25" y="174"/>
                  </a:lnTo>
                  <a:lnTo>
                    <a:pt x="21" y="170"/>
                  </a:lnTo>
                  <a:lnTo>
                    <a:pt x="16" y="164"/>
                  </a:lnTo>
                  <a:lnTo>
                    <a:pt x="11" y="157"/>
                  </a:lnTo>
                  <a:lnTo>
                    <a:pt x="7" y="149"/>
                  </a:lnTo>
                  <a:lnTo>
                    <a:pt x="5" y="141"/>
                  </a:lnTo>
                  <a:lnTo>
                    <a:pt x="3" y="132"/>
                  </a:lnTo>
                  <a:lnTo>
                    <a:pt x="1" y="122"/>
                  </a:lnTo>
                  <a:lnTo>
                    <a:pt x="1" y="113"/>
                  </a:lnTo>
                  <a:lnTo>
                    <a:pt x="0" y="103"/>
                  </a:lnTo>
                  <a:lnTo>
                    <a:pt x="122" y="0"/>
                  </a:lnTo>
                  <a:close/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6" name="Freeform 1485"/>
            <p:cNvSpPr>
              <a:spLocks/>
            </p:cNvSpPr>
            <p:nvPr/>
          </p:nvSpPr>
          <p:spPr bwMode="auto">
            <a:xfrm>
              <a:off x="2831" y="2119"/>
              <a:ext cx="95" cy="94"/>
            </a:xfrm>
            <a:custGeom>
              <a:avLst/>
              <a:gdLst>
                <a:gd name="T0" fmla="*/ 164 w 285"/>
                <a:gd name="T1" fmla="*/ 282 h 282"/>
                <a:gd name="T2" fmla="*/ 146 w 285"/>
                <a:gd name="T3" fmla="*/ 256 h 282"/>
                <a:gd name="T4" fmla="*/ 128 w 285"/>
                <a:gd name="T5" fmla="*/ 230 h 282"/>
                <a:gd name="T6" fmla="*/ 109 w 285"/>
                <a:gd name="T7" fmla="*/ 206 h 282"/>
                <a:gd name="T8" fmla="*/ 89 w 285"/>
                <a:gd name="T9" fmla="*/ 183 h 282"/>
                <a:gd name="T10" fmla="*/ 68 w 285"/>
                <a:gd name="T11" fmla="*/ 160 h 282"/>
                <a:gd name="T12" fmla="*/ 47 w 285"/>
                <a:gd name="T13" fmla="*/ 138 h 282"/>
                <a:gd name="T14" fmla="*/ 24 w 285"/>
                <a:gd name="T15" fmla="*/ 117 h 282"/>
                <a:gd name="T16" fmla="*/ 0 w 285"/>
                <a:gd name="T17" fmla="*/ 96 h 282"/>
                <a:gd name="T18" fmla="*/ 102 w 285"/>
                <a:gd name="T19" fmla="*/ 0 h 282"/>
                <a:gd name="T20" fmla="*/ 111 w 285"/>
                <a:gd name="T21" fmla="*/ 24 h 282"/>
                <a:gd name="T22" fmla="*/ 118 w 285"/>
                <a:gd name="T23" fmla="*/ 44 h 282"/>
                <a:gd name="T24" fmla="*/ 122 w 285"/>
                <a:gd name="T25" fmla="*/ 53 h 282"/>
                <a:gd name="T26" fmla="*/ 126 w 285"/>
                <a:gd name="T27" fmla="*/ 60 h 282"/>
                <a:gd name="T28" fmla="*/ 131 w 285"/>
                <a:gd name="T29" fmla="*/ 66 h 282"/>
                <a:gd name="T30" fmla="*/ 136 w 285"/>
                <a:gd name="T31" fmla="*/ 69 h 282"/>
                <a:gd name="T32" fmla="*/ 147 w 285"/>
                <a:gd name="T33" fmla="*/ 75 h 282"/>
                <a:gd name="T34" fmla="*/ 162 w 285"/>
                <a:gd name="T35" fmla="*/ 80 h 282"/>
                <a:gd name="T36" fmla="*/ 171 w 285"/>
                <a:gd name="T37" fmla="*/ 82 h 282"/>
                <a:gd name="T38" fmla="*/ 179 w 285"/>
                <a:gd name="T39" fmla="*/ 84 h 282"/>
                <a:gd name="T40" fmla="*/ 189 w 285"/>
                <a:gd name="T41" fmla="*/ 86 h 282"/>
                <a:gd name="T42" fmla="*/ 198 w 285"/>
                <a:gd name="T43" fmla="*/ 84 h 282"/>
                <a:gd name="T44" fmla="*/ 212 w 285"/>
                <a:gd name="T45" fmla="*/ 84 h 282"/>
                <a:gd name="T46" fmla="*/ 223 w 285"/>
                <a:gd name="T47" fmla="*/ 86 h 282"/>
                <a:gd name="T48" fmla="*/ 233 w 285"/>
                <a:gd name="T49" fmla="*/ 89 h 282"/>
                <a:gd name="T50" fmla="*/ 241 w 285"/>
                <a:gd name="T51" fmla="*/ 93 h 282"/>
                <a:gd name="T52" fmla="*/ 248 w 285"/>
                <a:gd name="T53" fmla="*/ 98 h 282"/>
                <a:gd name="T54" fmla="*/ 255 w 285"/>
                <a:gd name="T55" fmla="*/ 102 h 282"/>
                <a:gd name="T56" fmla="*/ 260 w 285"/>
                <a:gd name="T57" fmla="*/ 107 h 282"/>
                <a:gd name="T58" fmla="*/ 264 w 285"/>
                <a:gd name="T59" fmla="*/ 111 h 282"/>
                <a:gd name="T60" fmla="*/ 269 w 285"/>
                <a:gd name="T61" fmla="*/ 117 h 282"/>
                <a:gd name="T62" fmla="*/ 274 w 285"/>
                <a:gd name="T63" fmla="*/ 124 h 282"/>
                <a:gd name="T64" fmla="*/ 278 w 285"/>
                <a:gd name="T65" fmla="*/ 132 h 282"/>
                <a:gd name="T66" fmla="*/ 280 w 285"/>
                <a:gd name="T67" fmla="*/ 140 h 282"/>
                <a:gd name="T68" fmla="*/ 282 w 285"/>
                <a:gd name="T69" fmla="*/ 149 h 282"/>
                <a:gd name="T70" fmla="*/ 284 w 285"/>
                <a:gd name="T71" fmla="*/ 158 h 282"/>
                <a:gd name="T72" fmla="*/ 285 w 285"/>
                <a:gd name="T73" fmla="*/ 169 h 282"/>
                <a:gd name="T74" fmla="*/ 285 w 285"/>
                <a:gd name="T75" fmla="*/ 179 h 282"/>
                <a:gd name="T76" fmla="*/ 164 w 285"/>
                <a:gd name="T77" fmla="*/ 282 h 2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5"/>
                <a:gd name="T118" fmla="*/ 0 h 282"/>
                <a:gd name="T119" fmla="*/ 285 w 285"/>
                <a:gd name="T120" fmla="*/ 282 h 28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5" h="282">
                  <a:moveTo>
                    <a:pt x="164" y="282"/>
                  </a:moveTo>
                  <a:lnTo>
                    <a:pt x="146" y="256"/>
                  </a:lnTo>
                  <a:lnTo>
                    <a:pt x="128" y="230"/>
                  </a:lnTo>
                  <a:lnTo>
                    <a:pt x="109" y="206"/>
                  </a:lnTo>
                  <a:lnTo>
                    <a:pt x="89" y="183"/>
                  </a:lnTo>
                  <a:lnTo>
                    <a:pt x="68" y="160"/>
                  </a:lnTo>
                  <a:lnTo>
                    <a:pt x="47" y="138"/>
                  </a:lnTo>
                  <a:lnTo>
                    <a:pt x="24" y="117"/>
                  </a:lnTo>
                  <a:lnTo>
                    <a:pt x="0" y="96"/>
                  </a:lnTo>
                  <a:lnTo>
                    <a:pt x="102" y="0"/>
                  </a:lnTo>
                  <a:lnTo>
                    <a:pt x="111" y="24"/>
                  </a:lnTo>
                  <a:lnTo>
                    <a:pt x="118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6"/>
                  </a:lnTo>
                  <a:lnTo>
                    <a:pt x="136" y="69"/>
                  </a:lnTo>
                  <a:lnTo>
                    <a:pt x="147" y="75"/>
                  </a:lnTo>
                  <a:lnTo>
                    <a:pt x="162" y="80"/>
                  </a:lnTo>
                  <a:lnTo>
                    <a:pt x="171" y="82"/>
                  </a:lnTo>
                  <a:lnTo>
                    <a:pt x="179" y="84"/>
                  </a:lnTo>
                  <a:lnTo>
                    <a:pt x="189" y="86"/>
                  </a:lnTo>
                  <a:lnTo>
                    <a:pt x="198" y="84"/>
                  </a:lnTo>
                  <a:lnTo>
                    <a:pt x="212" y="84"/>
                  </a:lnTo>
                  <a:lnTo>
                    <a:pt x="223" y="86"/>
                  </a:lnTo>
                  <a:lnTo>
                    <a:pt x="233" y="89"/>
                  </a:lnTo>
                  <a:lnTo>
                    <a:pt x="241" y="93"/>
                  </a:lnTo>
                  <a:lnTo>
                    <a:pt x="248" y="98"/>
                  </a:lnTo>
                  <a:lnTo>
                    <a:pt x="255" y="102"/>
                  </a:lnTo>
                  <a:lnTo>
                    <a:pt x="260" y="107"/>
                  </a:lnTo>
                  <a:lnTo>
                    <a:pt x="264" y="111"/>
                  </a:lnTo>
                  <a:lnTo>
                    <a:pt x="269" y="117"/>
                  </a:lnTo>
                  <a:lnTo>
                    <a:pt x="274" y="124"/>
                  </a:lnTo>
                  <a:lnTo>
                    <a:pt x="278" y="132"/>
                  </a:lnTo>
                  <a:lnTo>
                    <a:pt x="280" y="140"/>
                  </a:lnTo>
                  <a:lnTo>
                    <a:pt x="282" y="149"/>
                  </a:lnTo>
                  <a:lnTo>
                    <a:pt x="284" y="158"/>
                  </a:lnTo>
                  <a:lnTo>
                    <a:pt x="285" y="169"/>
                  </a:lnTo>
                  <a:lnTo>
                    <a:pt x="285" y="179"/>
                  </a:lnTo>
                  <a:lnTo>
                    <a:pt x="164" y="282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7" name="Freeform 1486"/>
            <p:cNvSpPr>
              <a:spLocks/>
            </p:cNvSpPr>
            <p:nvPr/>
          </p:nvSpPr>
          <p:spPr bwMode="auto">
            <a:xfrm>
              <a:off x="2831" y="2119"/>
              <a:ext cx="95" cy="94"/>
            </a:xfrm>
            <a:custGeom>
              <a:avLst/>
              <a:gdLst>
                <a:gd name="T0" fmla="*/ 164 w 285"/>
                <a:gd name="T1" fmla="*/ 282 h 282"/>
                <a:gd name="T2" fmla="*/ 146 w 285"/>
                <a:gd name="T3" fmla="*/ 256 h 282"/>
                <a:gd name="T4" fmla="*/ 128 w 285"/>
                <a:gd name="T5" fmla="*/ 230 h 282"/>
                <a:gd name="T6" fmla="*/ 109 w 285"/>
                <a:gd name="T7" fmla="*/ 206 h 282"/>
                <a:gd name="T8" fmla="*/ 89 w 285"/>
                <a:gd name="T9" fmla="*/ 183 h 282"/>
                <a:gd name="T10" fmla="*/ 68 w 285"/>
                <a:gd name="T11" fmla="*/ 160 h 282"/>
                <a:gd name="T12" fmla="*/ 47 w 285"/>
                <a:gd name="T13" fmla="*/ 138 h 282"/>
                <a:gd name="T14" fmla="*/ 24 w 285"/>
                <a:gd name="T15" fmla="*/ 117 h 282"/>
                <a:gd name="T16" fmla="*/ 0 w 285"/>
                <a:gd name="T17" fmla="*/ 96 h 282"/>
                <a:gd name="T18" fmla="*/ 102 w 285"/>
                <a:gd name="T19" fmla="*/ 0 h 282"/>
                <a:gd name="T20" fmla="*/ 111 w 285"/>
                <a:gd name="T21" fmla="*/ 24 h 282"/>
                <a:gd name="T22" fmla="*/ 118 w 285"/>
                <a:gd name="T23" fmla="*/ 44 h 282"/>
                <a:gd name="T24" fmla="*/ 122 w 285"/>
                <a:gd name="T25" fmla="*/ 53 h 282"/>
                <a:gd name="T26" fmla="*/ 126 w 285"/>
                <a:gd name="T27" fmla="*/ 60 h 282"/>
                <a:gd name="T28" fmla="*/ 131 w 285"/>
                <a:gd name="T29" fmla="*/ 66 h 282"/>
                <a:gd name="T30" fmla="*/ 136 w 285"/>
                <a:gd name="T31" fmla="*/ 69 h 282"/>
                <a:gd name="T32" fmla="*/ 147 w 285"/>
                <a:gd name="T33" fmla="*/ 75 h 282"/>
                <a:gd name="T34" fmla="*/ 162 w 285"/>
                <a:gd name="T35" fmla="*/ 80 h 282"/>
                <a:gd name="T36" fmla="*/ 171 w 285"/>
                <a:gd name="T37" fmla="*/ 82 h 282"/>
                <a:gd name="T38" fmla="*/ 179 w 285"/>
                <a:gd name="T39" fmla="*/ 84 h 282"/>
                <a:gd name="T40" fmla="*/ 189 w 285"/>
                <a:gd name="T41" fmla="*/ 86 h 282"/>
                <a:gd name="T42" fmla="*/ 198 w 285"/>
                <a:gd name="T43" fmla="*/ 84 h 282"/>
                <a:gd name="T44" fmla="*/ 212 w 285"/>
                <a:gd name="T45" fmla="*/ 84 h 282"/>
                <a:gd name="T46" fmla="*/ 223 w 285"/>
                <a:gd name="T47" fmla="*/ 86 h 282"/>
                <a:gd name="T48" fmla="*/ 233 w 285"/>
                <a:gd name="T49" fmla="*/ 89 h 282"/>
                <a:gd name="T50" fmla="*/ 241 w 285"/>
                <a:gd name="T51" fmla="*/ 93 h 282"/>
                <a:gd name="T52" fmla="*/ 248 w 285"/>
                <a:gd name="T53" fmla="*/ 98 h 282"/>
                <a:gd name="T54" fmla="*/ 255 w 285"/>
                <a:gd name="T55" fmla="*/ 102 h 282"/>
                <a:gd name="T56" fmla="*/ 260 w 285"/>
                <a:gd name="T57" fmla="*/ 107 h 282"/>
                <a:gd name="T58" fmla="*/ 264 w 285"/>
                <a:gd name="T59" fmla="*/ 111 h 282"/>
                <a:gd name="T60" fmla="*/ 269 w 285"/>
                <a:gd name="T61" fmla="*/ 117 h 282"/>
                <a:gd name="T62" fmla="*/ 274 w 285"/>
                <a:gd name="T63" fmla="*/ 124 h 282"/>
                <a:gd name="T64" fmla="*/ 278 w 285"/>
                <a:gd name="T65" fmla="*/ 132 h 282"/>
                <a:gd name="T66" fmla="*/ 280 w 285"/>
                <a:gd name="T67" fmla="*/ 140 h 282"/>
                <a:gd name="T68" fmla="*/ 282 w 285"/>
                <a:gd name="T69" fmla="*/ 149 h 282"/>
                <a:gd name="T70" fmla="*/ 284 w 285"/>
                <a:gd name="T71" fmla="*/ 158 h 282"/>
                <a:gd name="T72" fmla="*/ 285 w 285"/>
                <a:gd name="T73" fmla="*/ 169 h 282"/>
                <a:gd name="T74" fmla="*/ 285 w 285"/>
                <a:gd name="T75" fmla="*/ 179 h 282"/>
                <a:gd name="T76" fmla="*/ 164 w 285"/>
                <a:gd name="T77" fmla="*/ 282 h 2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5"/>
                <a:gd name="T118" fmla="*/ 0 h 282"/>
                <a:gd name="T119" fmla="*/ 285 w 285"/>
                <a:gd name="T120" fmla="*/ 282 h 28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5" h="282">
                  <a:moveTo>
                    <a:pt x="164" y="282"/>
                  </a:moveTo>
                  <a:lnTo>
                    <a:pt x="146" y="256"/>
                  </a:lnTo>
                  <a:lnTo>
                    <a:pt x="128" y="230"/>
                  </a:lnTo>
                  <a:lnTo>
                    <a:pt x="109" y="206"/>
                  </a:lnTo>
                  <a:lnTo>
                    <a:pt x="89" y="183"/>
                  </a:lnTo>
                  <a:lnTo>
                    <a:pt x="68" y="160"/>
                  </a:lnTo>
                  <a:lnTo>
                    <a:pt x="47" y="138"/>
                  </a:lnTo>
                  <a:lnTo>
                    <a:pt x="24" y="117"/>
                  </a:lnTo>
                  <a:lnTo>
                    <a:pt x="0" y="96"/>
                  </a:lnTo>
                  <a:lnTo>
                    <a:pt x="102" y="0"/>
                  </a:lnTo>
                  <a:lnTo>
                    <a:pt x="111" y="24"/>
                  </a:lnTo>
                  <a:lnTo>
                    <a:pt x="118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6"/>
                  </a:lnTo>
                  <a:lnTo>
                    <a:pt x="136" y="69"/>
                  </a:lnTo>
                  <a:lnTo>
                    <a:pt x="147" y="75"/>
                  </a:lnTo>
                  <a:lnTo>
                    <a:pt x="162" y="80"/>
                  </a:lnTo>
                  <a:lnTo>
                    <a:pt x="171" y="82"/>
                  </a:lnTo>
                  <a:lnTo>
                    <a:pt x="179" y="84"/>
                  </a:lnTo>
                  <a:lnTo>
                    <a:pt x="189" y="86"/>
                  </a:lnTo>
                  <a:lnTo>
                    <a:pt x="198" y="84"/>
                  </a:lnTo>
                  <a:lnTo>
                    <a:pt x="212" y="84"/>
                  </a:lnTo>
                  <a:lnTo>
                    <a:pt x="223" y="86"/>
                  </a:lnTo>
                  <a:lnTo>
                    <a:pt x="233" y="89"/>
                  </a:lnTo>
                  <a:lnTo>
                    <a:pt x="241" y="93"/>
                  </a:lnTo>
                  <a:lnTo>
                    <a:pt x="248" y="98"/>
                  </a:lnTo>
                  <a:lnTo>
                    <a:pt x="255" y="102"/>
                  </a:lnTo>
                  <a:lnTo>
                    <a:pt x="260" y="107"/>
                  </a:lnTo>
                  <a:lnTo>
                    <a:pt x="264" y="111"/>
                  </a:lnTo>
                  <a:lnTo>
                    <a:pt x="269" y="117"/>
                  </a:lnTo>
                  <a:lnTo>
                    <a:pt x="274" y="124"/>
                  </a:lnTo>
                  <a:lnTo>
                    <a:pt x="278" y="132"/>
                  </a:lnTo>
                  <a:lnTo>
                    <a:pt x="280" y="140"/>
                  </a:lnTo>
                  <a:lnTo>
                    <a:pt x="282" y="149"/>
                  </a:lnTo>
                  <a:lnTo>
                    <a:pt x="284" y="158"/>
                  </a:lnTo>
                  <a:lnTo>
                    <a:pt x="285" y="169"/>
                  </a:lnTo>
                  <a:lnTo>
                    <a:pt x="285" y="179"/>
                  </a:lnTo>
                  <a:lnTo>
                    <a:pt x="164" y="282"/>
                  </a:lnTo>
                  <a:close/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8" name="Freeform 1487"/>
            <p:cNvSpPr>
              <a:spLocks/>
            </p:cNvSpPr>
            <p:nvPr/>
          </p:nvSpPr>
          <p:spPr bwMode="auto">
            <a:xfrm>
              <a:off x="2844" y="2450"/>
              <a:ext cx="88" cy="99"/>
            </a:xfrm>
            <a:custGeom>
              <a:avLst/>
              <a:gdLst>
                <a:gd name="T0" fmla="*/ 0 w 266"/>
                <a:gd name="T1" fmla="*/ 195 h 296"/>
                <a:gd name="T2" fmla="*/ 23 w 266"/>
                <a:gd name="T3" fmla="*/ 173 h 296"/>
                <a:gd name="T4" fmla="*/ 44 w 266"/>
                <a:gd name="T5" fmla="*/ 150 h 296"/>
                <a:gd name="T6" fmla="*/ 66 w 266"/>
                <a:gd name="T7" fmla="*/ 127 h 296"/>
                <a:gd name="T8" fmla="*/ 85 w 266"/>
                <a:gd name="T9" fmla="*/ 104 h 296"/>
                <a:gd name="T10" fmla="*/ 103 w 266"/>
                <a:gd name="T11" fmla="*/ 79 h 296"/>
                <a:gd name="T12" fmla="*/ 120 w 266"/>
                <a:gd name="T13" fmla="*/ 54 h 296"/>
                <a:gd name="T14" fmla="*/ 138 w 266"/>
                <a:gd name="T15" fmla="*/ 28 h 296"/>
                <a:gd name="T16" fmla="*/ 154 w 266"/>
                <a:gd name="T17" fmla="*/ 0 h 296"/>
                <a:gd name="T18" fmla="*/ 266 w 266"/>
                <a:gd name="T19" fmla="*/ 83 h 296"/>
                <a:gd name="T20" fmla="*/ 245 w 266"/>
                <a:gd name="T21" fmla="*/ 97 h 296"/>
                <a:gd name="T22" fmla="*/ 227 w 266"/>
                <a:gd name="T23" fmla="*/ 108 h 296"/>
                <a:gd name="T24" fmla="*/ 219 w 266"/>
                <a:gd name="T25" fmla="*/ 113 h 296"/>
                <a:gd name="T26" fmla="*/ 211 w 266"/>
                <a:gd name="T27" fmla="*/ 118 h 296"/>
                <a:gd name="T28" fmla="*/ 207 w 266"/>
                <a:gd name="T29" fmla="*/ 124 h 296"/>
                <a:gd name="T30" fmla="*/ 204 w 266"/>
                <a:gd name="T31" fmla="*/ 129 h 296"/>
                <a:gd name="T32" fmla="*/ 201 w 266"/>
                <a:gd name="T33" fmla="*/ 142 h 296"/>
                <a:gd name="T34" fmla="*/ 198 w 266"/>
                <a:gd name="T35" fmla="*/ 157 h 296"/>
                <a:gd name="T36" fmla="*/ 197 w 266"/>
                <a:gd name="T37" fmla="*/ 165 h 296"/>
                <a:gd name="T38" fmla="*/ 197 w 266"/>
                <a:gd name="T39" fmla="*/ 175 h 296"/>
                <a:gd name="T40" fmla="*/ 198 w 266"/>
                <a:gd name="T41" fmla="*/ 184 h 296"/>
                <a:gd name="T42" fmla="*/ 200 w 266"/>
                <a:gd name="T43" fmla="*/ 193 h 296"/>
                <a:gd name="T44" fmla="*/ 203 w 266"/>
                <a:gd name="T45" fmla="*/ 207 h 296"/>
                <a:gd name="T46" fmla="*/ 204 w 266"/>
                <a:gd name="T47" fmla="*/ 218 h 296"/>
                <a:gd name="T48" fmla="*/ 203 w 266"/>
                <a:gd name="T49" fmla="*/ 228 h 296"/>
                <a:gd name="T50" fmla="*/ 200 w 266"/>
                <a:gd name="T51" fmla="*/ 237 h 296"/>
                <a:gd name="T52" fmla="*/ 197 w 266"/>
                <a:gd name="T53" fmla="*/ 245 h 296"/>
                <a:gd name="T54" fmla="*/ 193 w 266"/>
                <a:gd name="T55" fmla="*/ 252 h 296"/>
                <a:gd name="T56" fmla="*/ 190 w 266"/>
                <a:gd name="T57" fmla="*/ 258 h 296"/>
                <a:gd name="T58" fmla="*/ 186 w 266"/>
                <a:gd name="T59" fmla="*/ 263 h 296"/>
                <a:gd name="T60" fmla="*/ 181 w 266"/>
                <a:gd name="T61" fmla="*/ 269 h 296"/>
                <a:gd name="T62" fmla="*/ 175 w 266"/>
                <a:gd name="T63" fmla="*/ 275 h 296"/>
                <a:gd name="T64" fmla="*/ 168 w 266"/>
                <a:gd name="T65" fmla="*/ 280 h 296"/>
                <a:gd name="T66" fmla="*/ 161 w 266"/>
                <a:gd name="T67" fmla="*/ 284 h 296"/>
                <a:gd name="T68" fmla="*/ 152 w 266"/>
                <a:gd name="T69" fmla="*/ 288 h 296"/>
                <a:gd name="T70" fmla="*/ 144 w 266"/>
                <a:gd name="T71" fmla="*/ 291 h 296"/>
                <a:gd name="T72" fmla="*/ 134 w 266"/>
                <a:gd name="T73" fmla="*/ 293 h 296"/>
                <a:gd name="T74" fmla="*/ 124 w 266"/>
                <a:gd name="T75" fmla="*/ 296 h 296"/>
                <a:gd name="T76" fmla="*/ 0 w 266"/>
                <a:gd name="T77" fmla="*/ 195 h 2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6"/>
                <a:gd name="T119" fmla="*/ 266 w 266"/>
                <a:gd name="T120" fmla="*/ 296 h 2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6">
                  <a:moveTo>
                    <a:pt x="0" y="195"/>
                  </a:moveTo>
                  <a:lnTo>
                    <a:pt x="23" y="173"/>
                  </a:lnTo>
                  <a:lnTo>
                    <a:pt x="44" y="150"/>
                  </a:lnTo>
                  <a:lnTo>
                    <a:pt x="66" y="127"/>
                  </a:lnTo>
                  <a:lnTo>
                    <a:pt x="85" y="104"/>
                  </a:lnTo>
                  <a:lnTo>
                    <a:pt x="103" y="79"/>
                  </a:lnTo>
                  <a:lnTo>
                    <a:pt x="120" y="54"/>
                  </a:lnTo>
                  <a:lnTo>
                    <a:pt x="138" y="28"/>
                  </a:lnTo>
                  <a:lnTo>
                    <a:pt x="154" y="0"/>
                  </a:lnTo>
                  <a:lnTo>
                    <a:pt x="266" y="83"/>
                  </a:lnTo>
                  <a:lnTo>
                    <a:pt x="245" y="97"/>
                  </a:lnTo>
                  <a:lnTo>
                    <a:pt x="227" y="108"/>
                  </a:lnTo>
                  <a:lnTo>
                    <a:pt x="219" y="113"/>
                  </a:lnTo>
                  <a:lnTo>
                    <a:pt x="211" y="118"/>
                  </a:lnTo>
                  <a:lnTo>
                    <a:pt x="207" y="124"/>
                  </a:lnTo>
                  <a:lnTo>
                    <a:pt x="204" y="129"/>
                  </a:lnTo>
                  <a:lnTo>
                    <a:pt x="201" y="142"/>
                  </a:lnTo>
                  <a:lnTo>
                    <a:pt x="198" y="157"/>
                  </a:lnTo>
                  <a:lnTo>
                    <a:pt x="197" y="165"/>
                  </a:lnTo>
                  <a:lnTo>
                    <a:pt x="197" y="175"/>
                  </a:lnTo>
                  <a:lnTo>
                    <a:pt x="198" y="184"/>
                  </a:lnTo>
                  <a:lnTo>
                    <a:pt x="200" y="193"/>
                  </a:lnTo>
                  <a:lnTo>
                    <a:pt x="203" y="207"/>
                  </a:lnTo>
                  <a:lnTo>
                    <a:pt x="204" y="218"/>
                  </a:lnTo>
                  <a:lnTo>
                    <a:pt x="203" y="228"/>
                  </a:lnTo>
                  <a:lnTo>
                    <a:pt x="200" y="237"/>
                  </a:lnTo>
                  <a:lnTo>
                    <a:pt x="197" y="245"/>
                  </a:lnTo>
                  <a:lnTo>
                    <a:pt x="193" y="252"/>
                  </a:lnTo>
                  <a:lnTo>
                    <a:pt x="190" y="258"/>
                  </a:lnTo>
                  <a:lnTo>
                    <a:pt x="186" y="263"/>
                  </a:lnTo>
                  <a:lnTo>
                    <a:pt x="181" y="269"/>
                  </a:lnTo>
                  <a:lnTo>
                    <a:pt x="175" y="275"/>
                  </a:lnTo>
                  <a:lnTo>
                    <a:pt x="168" y="280"/>
                  </a:lnTo>
                  <a:lnTo>
                    <a:pt x="161" y="284"/>
                  </a:lnTo>
                  <a:lnTo>
                    <a:pt x="152" y="288"/>
                  </a:lnTo>
                  <a:lnTo>
                    <a:pt x="144" y="291"/>
                  </a:lnTo>
                  <a:lnTo>
                    <a:pt x="134" y="293"/>
                  </a:lnTo>
                  <a:lnTo>
                    <a:pt x="124" y="296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9" name="Freeform 1488"/>
            <p:cNvSpPr>
              <a:spLocks/>
            </p:cNvSpPr>
            <p:nvPr/>
          </p:nvSpPr>
          <p:spPr bwMode="auto">
            <a:xfrm>
              <a:off x="2844" y="2450"/>
              <a:ext cx="88" cy="99"/>
            </a:xfrm>
            <a:custGeom>
              <a:avLst/>
              <a:gdLst>
                <a:gd name="T0" fmla="*/ 0 w 266"/>
                <a:gd name="T1" fmla="*/ 195 h 296"/>
                <a:gd name="T2" fmla="*/ 23 w 266"/>
                <a:gd name="T3" fmla="*/ 173 h 296"/>
                <a:gd name="T4" fmla="*/ 44 w 266"/>
                <a:gd name="T5" fmla="*/ 150 h 296"/>
                <a:gd name="T6" fmla="*/ 66 w 266"/>
                <a:gd name="T7" fmla="*/ 127 h 296"/>
                <a:gd name="T8" fmla="*/ 85 w 266"/>
                <a:gd name="T9" fmla="*/ 104 h 296"/>
                <a:gd name="T10" fmla="*/ 103 w 266"/>
                <a:gd name="T11" fmla="*/ 79 h 296"/>
                <a:gd name="T12" fmla="*/ 120 w 266"/>
                <a:gd name="T13" fmla="*/ 54 h 296"/>
                <a:gd name="T14" fmla="*/ 138 w 266"/>
                <a:gd name="T15" fmla="*/ 28 h 296"/>
                <a:gd name="T16" fmla="*/ 154 w 266"/>
                <a:gd name="T17" fmla="*/ 0 h 296"/>
                <a:gd name="T18" fmla="*/ 266 w 266"/>
                <a:gd name="T19" fmla="*/ 83 h 296"/>
                <a:gd name="T20" fmla="*/ 245 w 266"/>
                <a:gd name="T21" fmla="*/ 97 h 296"/>
                <a:gd name="T22" fmla="*/ 227 w 266"/>
                <a:gd name="T23" fmla="*/ 108 h 296"/>
                <a:gd name="T24" fmla="*/ 219 w 266"/>
                <a:gd name="T25" fmla="*/ 113 h 296"/>
                <a:gd name="T26" fmla="*/ 211 w 266"/>
                <a:gd name="T27" fmla="*/ 118 h 296"/>
                <a:gd name="T28" fmla="*/ 207 w 266"/>
                <a:gd name="T29" fmla="*/ 124 h 296"/>
                <a:gd name="T30" fmla="*/ 204 w 266"/>
                <a:gd name="T31" fmla="*/ 129 h 296"/>
                <a:gd name="T32" fmla="*/ 201 w 266"/>
                <a:gd name="T33" fmla="*/ 142 h 296"/>
                <a:gd name="T34" fmla="*/ 198 w 266"/>
                <a:gd name="T35" fmla="*/ 157 h 296"/>
                <a:gd name="T36" fmla="*/ 197 w 266"/>
                <a:gd name="T37" fmla="*/ 165 h 296"/>
                <a:gd name="T38" fmla="*/ 197 w 266"/>
                <a:gd name="T39" fmla="*/ 175 h 296"/>
                <a:gd name="T40" fmla="*/ 198 w 266"/>
                <a:gd name="T41" fmla="*/ 184 h 296"/>
                <a:gd name="T42" fmla="*/ 200 w 266"/>
                <a:gd name="T43" fmla="*/ 193 h 296"/>
                <a:gd name="T44" fmla="*/ 203 w 266"/>
                <a:gd name="T45" fmla="*/ 207 h 296"/>
                <a:gd name="T46" fmla="*/ 204 w 266"/>
                <a:gd name="T47" fmla="*/ 218 h 296"/>
                <a:gd name="T48" fmla="*/ 203 w 266"/>
                <a:gd name="T49" fmla="*/ 228 h 296"/>
                <a:gd name="T50" fmla="*/ 200 w 266"/>
                <a:gd name="T51" fmla="*/ 237 h 296"/>
                <a:gd name="T52" fmla="*/ 197 w 266"/>
                <a:gd name="T53" fmla="*/ 245 h 296"/>
                <a:gd name="T54" fmla="*/ 193 w 266"/>
                <a:gd name="T55" fmla="*/ 252 h 296"/>
                <a:gd name="T56" fmla="*/ 190 w 266"/>
                <a:gd name="T57" fmla="*/ 258 h 296"/>
                <a:gd name="T58" fmla="*/ 186 w 266"/>
                <a:gd name="T59" fmla="*/ 263 h 296"/>
                <a:gd name="T60" fmla="*/ 181 w 266"/>
                <a:gd name="T61" fmla="*/ 269 h 296"/>
                <a:gd name="T62" fmla="*/ 175 w 266"/>
                <a:gd name="T63" fmla="*/ 275 h 296"/>
                <a:gd name="T64" fmla="*/ 168 w 266"/>
                <a:gd name="T65" fmla="*/ 280 h 296"/>
                <a:gd name="T66" fmla="*/ 161 w 266"/>
                <a:gd name="T67" fmla="*/ 284 h 296"/>
                <a:gd name="T68" fmla="*/ 152 w 266"/>
                <a:gd name="T69" fmla="*/ 288 h 296"/>
                <a:gd name="T70" fmla="*/ 144 w 266"/>
                <a:gd name="T71" fmla="*/ 291 h 296"/>
                <a:gd name="T72" fmla="*/ 134 w 266"/>
                <a:gd name="T73" fmla="*/ 293 h 296"/>
                <a:gd name="T74" fmla="*/ 124 w 266"/>
                <a:gd name="T75" fmla="*/ 296 h 296"/>
                <a:gd name="T76" fmla="*/ 0 w 266"/>
                <a:gd name="T77" fmla="*/ 195 h 2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6"/>
                <a:gd name="T119" fmla="*/ 266 w 266"/>
                <a:gd name="T120" fmla="*/ 296 h 2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6">
                  <a:moveTo>
                    <a:pt x="0" y="195"/>
                  </a:moveTo>
                  <a:lnTo>
                    <a:pt x="23" y="173"/>
                  </a:lnTo>
                  <a:lnTo>
                    <a:pt x="44" y="150"/>
                  </a:lnTo>
                  <a:lnTo>
                    <a:pt x="66" y="127"/>
                  </a:lnTo>
                  <a:lnTo>
                    <a:pt x="85" y="104"/>
                  </a:lnTo>
                  <a:lnTo>
                    <a:pt x="103" y="79"/>
                  </a:lnTo>
                  <a:lnTo>
                    <a:pt x="120" y="54"/>
                  </a:lnTo>
                  <a:lnTo>
                    <a:pt x="138" y="28"/>
                  </a:lnTo>
                  <a:lnTo>
                    <a:pt x="154" y="0"/>
                  </a:lnTo>
                  <a:lnTo>
                    <a:pt x="266" y="83"/>
                  </a:lnTo>
                  <a:lnTo>
                    <a:pt x="245" y="97"/>
                  </a:lnTo>
                  <a:lnTo>
                    <a:pt x="227" y="108"/>
                  </a:lnTo>
                  <a:lnTo>
                    <a:pt x="219" y="113"/>
                  </a:lnTo>
                  <a:lnTo>
                    <a:pt x="211" y="118"/>
                  </a:lnTo>
                  <a:lnTo>
                    <a:pt x="207" y="124"/>
                  </a:lnTo>
                  <a:lnTo>
                    <a:pt x="204" y="129"/>
                  </a:lnTo>
                  <a:lnTo>
                    <a:pt x="201" y="142"/>
                  </a:lnTo>
                  <a:lnTo>
                    <a:pt x="198" y="157"/>
                  </a:lnTo>
                  <a:lnTo>
                    <a:pt x="197" y="165"/>
                  </a:lnTo>
                  <a:lnTo>
                    <a:pt x="197" y="175"/>
                  </a:lnTo>
                  <a:lnTo>
                    <a:pt x="198" y="184"/>
                  </a:lnTo>
                  <a:lnTo>
                    <a:pt x="200" y="193"/>
                  </a:lnTo>
                  <a:lnTo>
                    <a:pt x="203" y="207"/>
                  </a:lnTo>
                  <a:lnTo>
                    <a:pt x="204" y="218"/>
                  </a:lnTo>
                  <a:lnTo>
                    <a:pt x="203" y="228"/>
                  </a:lnTo>
                  <a:lnTo>
                    <a:pt x="200" y="237"/>
                  </a:lnTo>
                  <a:lnTo>
                    <a:pt x="197" y="245"/>
                  </a:lnTo>
                  <a:lnTo>
                    <a:pt x="193" y="252"/>
                  </a:lnTo>
                  <a:lnTo>
                    <a:pt x="190" y="258"/>
                  </a:lnTo>
                  <a:lnTo>
                    <a:pt x="186" y="263"/>
                  </a:lnTo>
                  <a:lnTo>
                    <a:pt x="181" y="269"/>
                  </a:lnTo>
                  <a:lnTo>
                    <a:pt x="175" y="275"/>
                  </a:lnTo>
                  <a:lnTo>
                    <a:pt x="168" y="280"/>
                  </a:lnTo>
                  <a:lnTo>
                    <a:pt x="161" y="284"/>
                  </a:lnTo>
                  <a:lnTo>
                    <a:pt x="152" y="288"/>
                  </a:lnTo>
                  <a:lnTo>
                    <a:pt x="144" y="291"/>
                  </a:lnTo>
                  <a:lnTo>
                    <a:pt x="134" y="293"/>
                  </a:lnTo>
                  <a:lnTo>
                    <a:pt x="124" y="296"/>
                  </a:lnTo>
                  <a:lnTo>
                    <a:pt x="0" y="195"/>
                  </a:lnTo>
                  <a:close/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80" name="Freeform 1489"/>
            <p:cNvSpPr>
              <a:spLocks/>
            </p:cNvSpPr>
            <p:nvPr/>
          </p:nvSpPr>
          <p:spPr bwMode="auto">
            <a:xfrm>
              <a:off x="2441" y="2116"/>
              <a:ext cx="91" cy="97"/>
            </a:xfrm>
            <a:custGeom>
              <a:avLst/>
              <a:gdLst>
                <a:gd name="T0" fmla="*/ 272 w 272"/>
                <a:gd name="T1" fmla="*/ 110 h 292"/>
                <a:gd name="T2" fmla="*/ 248 w 272"/>
                <a:gd name="T3" fmla="*/ 130 h 292"/>
                <a:gd name="T4" fmla="*/ 225 w 272"/>
                <a:gd name="T5" fmla="*/ 151 h 292"/>
                <a:gd name="T6" fmla="*/ 202 w 272"/>
                <a:gd name="T7" fmla="*/ 172 h 292"/>
                <a:gd name="T8" fmla="*/ 182 w 272"/>
                <a:gd name="T9" fmla="*/ 195 h 292"/>
                <a:gd name="T10" fmla="*/ 162 w 272"/>
                <a:gd name="T11" fmla="*/ 218 h 292"/>
                <a:gd name="T12" fmla="*/ 143 w 272"/>
                <a:gd name="T13" fmla="*/ 241 h 292"/>
                <a:gd name="T14" fmla="*/ 124 w 272"/>
                <a:gd name="T15" fmla="*/ 267 h 292"/>
                <a:gd name="T16" fmla="*/ 105 w 272"/>
                <a:gd name="T17" fmla="*/ 292 h 292"/>
                <a:gd name="T18" fmla="*/ 0 w 272"/>
                <a:gd name="T19" fmla="*/ 202 h 292"/>
                <a:gd name="T20" fmla="*/ 21 w 272"/>
                <a:gd name="T21" fmla="*/ 191 h 292"/>
                <a:gd name="T22" fmla="*/ 41 w 272"/>
                <a:gd name="T23" fmla="*/ 181 h 292"/>
                <a:gd name="T24" fmla="*/ 50 w 272"/>
                <a:gd name="T25" fmla="*/ 175 h 292"/>
                <a:gd name="T26" fmla="*/ 56 w 272"/>
                <a:gd name="T27" fmla="*/ 171 h 292"/>
                <a:gd name="T28" fmla="*/ 62 w 272"/>
                <a:gd name="T29" fmla="*/ 166 h 292"/>
                <a:gd name="T30" fmla="*/ 65 w 272"/>
                <a:gd name="T31" fmla="*/ 160 h 292"/>
                <a:gd name="T32" fmla="*/ 69 w 272"/>
                <a:gd name="T33" fmla="*/ 148 h 292"/>
                <a:gd name="T34" fmla="*/ 73 w 272"/>
                <a:gd name="T35" fmla="*/ 133 h 292"/>
                <a:gd name="T36" fmla="*/ 74 w 272"/>
                <a:gd name="T37" fmla="*/ 125 h 292"/>
                <a:gd name="T38" fmla="*/ 75 w 272"/>
                <a:gd name="T39" fmla="*/ 116 h 292"/>
                <a:gd name="T40" fmla="*/ 74 w 272"/>
                <a:gd name="T41" fmla="*/ 107 h 292"/>
                <a:gd name="T42" fmla="*/ 73 w 272"/>
                <a:gd name="T43" fmla="*/ 98 h 292"/>
                <a:gd name="T44" fmla="*/ 71 w 272"/>
                <a:gd name="T45" fmla="*/ 83 h 292"/>
                <a:gd name="T46" fmla="*/ 71 w 272"/>
                <a:gd name="T47" fmla="*/ 72 h 292"/>
                <a:gd name="T48" fmla="*/ 73 w 272"/>
                <a:gd name="T49" fmla="*/ 62 h 292"/>
                <a:gd name="T50" fmla="*/ 76 w 272"/>
                <a:gd name="T51" fmla="*/ 53 h 292"/>
                <a:gd name="T52" fmla="*/ 80 w 272"/>
                <a:gd name="T53" fmla="*/ 46 h 292"/>
                <a:gd name="T54" fmla="*/ 84 w 272"/>
                <a:gd name="T55" fmla="*/ 39 h 292"/>
                <a:gd name="T56" fmla="*/ 88 w 272"/>
                <a:gd name="T57" fmla="*/ 34 h 292"/>
                <a:gd name="T58" fmla="*/ 92 w 272"/>
                <a:gd name="T59" fmla="*/ 30 h 292"/>
                <a:gd name="T60" fmla="*/ 97 w 272"/>
                <a:gd name="T61" fmla="*/ 23 h 292"/>
                <a:gd name="T62" fmla="*/ 104 w 272"/>
                <a:gd name="T63" fmla="*/ 18 h 292"/>
                <a:gd name="T64" fmla="*/ 111 w 272"/>
                <a:gd name="T65" fmla="*/ 14 h 292"/>
                <a:gd name="T66" fmla="*/ 119 w 272"/>
                <a:gd name="T67" fmla="*/ 9 h 292"/>
                <a:gd name="T68" fmla="*/ 128 w 272"/>
                <a:gd name="T69" fmla="*/ 6 h 292"/>
                <a:gd name="T70" fmla="*/ 137 w 272"/>
                <a:gd name="T71" fmla="*/ 3 h 292"/>
                <a:gd name="T72" fmla="*/ 147 w 272"/>
                <a:gd name="T73" fmla="*/ 2 h 292"/>
                <a:gd name="T74" fmla="*/ 156 w 272"/>
                <a:gd name="T75" fmla="*/ 0 h 292"/>
                <a:gd name="T76" fmla="*/ 272 w 272"/>
                <a:gd name="T77" fmla="*/ 110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2"/>
                <a:gd name="T118" fmla="*/ 0 h 292"/>
                <a:gd name="T119" fmla="*/ 272 w 272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2" h="292">
                  <a:moveTo>
                    <a:pt x="272" y="110"/>
                  </a:moveTo>
                  <a:lnTo>
                    <a:pt x="248" y="130"/>
                  </a:lnTo>
                  <a:lnTo>
                    <a:pt x="225" y="151"/>
                  </a:lnTo>
                  <a:lnTo>
                    <a:pt x="202" y="172"/>
                  </a:lnTo>
                  <a:lnTo>
                    <a:pt x="182" y="195"/>
                  </a:lnTo>
                  <a:lnTo>
                    <a:pt x="162" y="218"/>
                  </a:lnTo>
                  <a:lnTo>
                    <a:pt x="143" y="241"/>
                  </a:lnTo>
                  <a:lnTo>
                    <a:pt x="124" y="267"/>
                  </a:lnTo>
                  <a:lnTo>
                    <a:pt x="105" y="292"/>
                  </a:lnTo>
                  <a:lnTo>
                    <a:pt x="0" y="202"/>
                  </a:lnTo>
                  <a:lnTo>
                    <a:pt x="21" y="191"/>
                  </a:lnTo>
                  <a:lnTo>
                    <a:pt x="41" y="181"/>
                  </a:lnTo>
                  <a:lnTo>
                    <a:pt x="50" y="175"/>
                  </a:lnTo>
                  <a:lnTo>
                    <a:pt x="56" y="171"/>
                  </a:lnTo>
                  <a:lnTo>
                    <a:pt x="62" y="166"/>
                  </a:lnTo>
                  <a:lnTo>
                    <a:pt x="65" y="160"/>
                  </a:lnTo>
                  <a:lnTo>
                    <a:pt x="69" y="148"/>
                  </a:lnTo>
                  <a:lnTo>
                    <a:pt x="73" y="133"/>
                  </a:lnTo>
                  <a:lnTo>
                    <a:pt x="74" y="125"/>
                  </a:lnTo>
                  <a:lnTo>
                    <a:pt x="75" y="116"/>
                  </a:lnTo>
                  <a:lnTo>
                    <a:pt x="74" y="107"/>
                  </a:lnTo>
                  <a:lnTo>
                    <a:pt x="73" y="98"/>
                  </a:lnTo>
                  <a:lnTo>
                    <a:pt x="71" y="8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6" y="53"/>
                  </a:lnTo>
                  <a:lnTo>
                    <a:pt x="80" y="46"/>
                  </a:lnTo>
                  <a:lnTo>
                    <a:pt x="84" y="39"/>
                  </a:lnTo>
                  <a:lnTo>
                    <a:pt x="88" y="34"/>
                  </a:lnTo>
                  <a:lnTo>
                    <a:pt x="92" y="30"/>
                  </a:lnTo>
                  <a:lnTo>
                    <a:pt x="97" y="23"/>
                  </a:lnTo>
                  <a:lnTo>
                    <a:pt x="104" y="18"/>
                  </a:lnTo>
                  <a:lnTo>
                    <a:pt x="111" y="14"/>
                  </a:lnTo>
                  <a:lnTo>
                    <a:pt x="119" y="9"/>
                  </a:lnTo>
                  <a:lnTo>
                    <a:pt x="128" y="6"/>
                  </a:lnTo>
                  <a:lnTo>
                    <a:pt x="137" y="3"/>
                  </a:lnTo>
                  <a:lnTo>
                    <a:pt x="147" y="2"/>
                  </a:lnTo>
                  <a:lnTo>
                    <a:pt x="156" y="0"/>
                  </a:lnTo>
                  <a:lnTo>
                    <a:pt x="272" y="11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81" name="Freeform 1490"/>
            <p:cNvSpPr>
              <a:spLocks/>
            </p:cNvSpPr>
            <p:nvPr/>
          </p:nvSpPr>
          <p:spPr bwMode="auto">
            <a:xfrm>
              <a:off x="2441" y="2116"/>
              <a:ext cx="91" cy="97"/>
            </a:xfrm>
            <a:custGeom>
              <a:avLst/>
              <a:gdLst>
                <a:gd name="T0" fmla="*/ 272 w 272"/>
                <a:gd name="T1" fmla="*/ 110 h 292"/>
                <a:gd name="T2" fmla="*/ 248 w 272"/>
                <a:gd name="T3" fmla="*/ 130 h 292"/>
                <a:gd name="T4" fmla="*/ 225 w 272"/>
                <a:gd name="T5" fmla="*/ 151 h 292"/>
                <a:gd name="T6" fmla="*/ 202 w 272"/>
                <a:gd name="T7" fmla="*/ 172 h 292"/>
                <a:gd name="T8" fmla="*/ 182 w 272"/>
                <a:gd name="T9" fmla="*/ 195 h 292"/>
                <a:gd name="T10" fmla="*/ 162 w 272"/>
                <a:gd name="T11" fmla="*/ 218 h 292"/>
                <a:gd name="T12" fmla="*/ 143 w 272"/>
                <a:gd name="T13" fmla="*/ 241 h 292"/>
                <a:gd name="T14" fmla="*/ 124 w 272"/>
                <a:gd name="T15" fmla="*/ 267 h 292"/>
                <a:gd name="T16" fmla="*/ 105 w 272"/>
                <a:gd name="T17" fmla="*/ 292 h 292"/>
                <a:gd name="T18" fmla="*/ 0 w 272"/>
                <a:gd name="T19" fmla="*/ 202 h 292"/>
                <a:gd name="T20" fmla="*/ 21 w 272"/>
                <a:gd name="T21" fmla="*/ 191 h 292"/>
                <a:gd name="T22" fmla="*/ 41 w 272"/>
                <a:gd name="T23" fmla="*/ 181 h 292"/>
                <a:gd name="T24" fmla="*/ 50 w 272"/>
                <a:gd name="T25" fmla="*/ 175 h 292"/>
                <a:gd name="T26" fmla="*/ 56 w 272"/>
                <a:gd name="T27" fmla="*/ 171 h 292"/>
                <a:gd name="T28" fmla="*/ 62 w 272"/>
                <a:gd name="T29" fmla="*/ 166 h 292"/>
                <a:gd name="T30" fmla="*/ 65 w 272"/>
                <a:gd name="T31" fmla="*/ 160 h 292"/>
                <a:gd name="T32" fmla="*/ 69 w 272"/>
                <a:gd name="T33" fmla="*/ 148 h 292"/>
                <a:gd name="T34" fmla="*/ 73 w 272"/>
                <a:gd name="T35" fmla="*/ 133 h 292"/>
                <a:gd name="T36" fmla="*/ 74 w 272"/>
                <a:gd name="T37" fmla="*/ 125 h 292"/>
                <a:gd name="T38" fmla="*/ 75 w 272"/>
                <a:gd name="T39" fmla="*/ 116 h 292"/>
                <a:gd name="T40" fmla="*/ 74 w 272"/>
                <a:gd name="T41" fmla="*/ 107 h 292"/>
                <a:gd name="T42" fmla="*/ 73 w 272"/>
                <a:gd name="T43" fmla="*/ 98 h 292"/>
                <a:gd name="T44" fmla="*/ 71 w 272"/>
                <a:gd name="T45" fmla="*/ 83 h 292"/>
                <a:gd name="T46" fmla="*/ 71 w 272"/>
                <a:gd name="T47" fmla="*/ 72 h 292"/>
                <a:gd name="T48" fmla="*/ 73 w 272"/>
                <a:gd name="T49" fmla="*/ 62 h 292"/>
                <a:gd name="T50" fmla="*/ 76 w 272"/>
                <a:gd name="T51" fmla="*/ 53 h 292"/>
                <a:gd name="T52" fmla="*/ 80 w 272"/>
                <a:gd name="T53" fmla="*/ 46 h 292"/>
                <a:gd name="T54" fmla="*/ 84 w 272"/>
                <a:gd name="T55" fmla="*/ 39 h 292"/>
                <a:gd name="T56" fmla="*/ 88 w 272"/>
                <a:gd name="T57" fmla="*/ 34 h 292"/>
                <a:gd name="T58" fmla="*/ 92 w 272"/>
                <a:gd name="T59" fmla="*/ 30 h 292"/>
                <a:gd name="T60" fmla="*/ 97 w 272"/>
                <a:gd name="T61" fmla="*/ 23 h 292"/>
                <a:gd name="T62" fmla="*/ 104 w 272"/>
                <a:gd name="T63" fmla="*/ 18 h 292"/>
                <a:gd name="T64" fmla="*/ 111 w 272"/>
                <a:gd name="T65" fmla="*/ 14 h 292"/>
                <a:gd name="T66" fmla="*/ 119 w 272"/>
                <a:gd name="T67" fmla="*/ 9 h 292"/>
                <a:gd name="T68" fmla="*/ 128 w 272"/>
                <a:gd name="T69" fmla="*/ 6 h 292"/>
                <a:gd name="T70" fmla="*/ 137 w 272"/>
                <a:gd name="T71" fmla="*/ 3 h 292"/>
                <a:gd name="T72" fmla="*/ 147 w 272"/>
                <a:gd name="T73" fmla="*/ 2 h 292"/>
                <a:gd name="T74" fmla="*/ 156 w 272"/>
                <a:gd name="T75" fmla="*/ 0 h 292"/>
                <a:gd name="T76" fmla="*/ 272 w 272"/>
                <a:gd name="T77" fmla="*/ 110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2"/>
                <a:gd name="T118" fmla="*/ 0 h 292"/>
                <a:gd name="T119" fmla="*/ 272 w 272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2" h="292">
                  <a:moveTo>
                    <a:pt x="272" y="110"/>
                  </a:moveTo>
                  <a:lnTo>
                    <a:pt x="248" y="130"/>
                  </a:lnTo>
                  <a:lnTo>
                    <a:pt x="225" y="151"/>
                  </a:lnTo>
                  <a:lnTo>
                    <a:pt x="202" y="172"/>
                  </a:lnTo>
                  <a:lnTo>
                    <a:pt x="182" y="195"/>
                  </a:lnTo>
                  <a:lnTo>
                    <a:pt x="162" y="218"/>
                  </a:lnTo>
                  <a:lnTo>
                    <a:pt x="143" y="241"/>
                  </a:lnTo>
                  <a:lnTo>
                    <a:pt x="124" y="267"/>
                  </a:lnTo>
                  <a:lnTo>
                    <a:pt x="105" y="292"/>
                  </a:lnTo>
                  <a:lnTo>
                    <a:pt x="0" y="202"/>
                  </a:lnTo>
                  <a:lnTo>
                    <a:pt x="21" y="191"/>
                  </a:lnTo>
                  <a:lnTo>
                    <a:pt x="41" y="181"/>
                  </a:lnTo>
                  <a:lnTo>
                    <a:pt x="50" y="175"/>
                  </a:lnTo>
                  <a:lnTo>
                    <a:pt x="56" y="171"/>
                  </a:lnTo>
                  <a:lnTo>
                    <a:pt x="62" y="166"/>
                  </a:lnTo>
                  <a:lnTo>
                    <a:pt x="65" y="160"/>
                  </a:lnTo>
                  <a:lnTo>
                    <a:pt x="69" y="148"/>
                  </a:lnTo>
                  <a:lnTo>
                    <a:pt x="73" y="133"/>
                  </a:lnTo>
                  <a:lnTo>
                    <a:pt x="74" y="125"/>
                  </a:lnTo>
                  <a:lnTo>
                    <a:pt x="75" y="116"/>
                  </a:lnTo>
                  <a:lnTo>
                    <a:pt x="74" y="107"/>
                  </a:lnTo>
                  <a:lnTo>
                    <a:pt x="73" y="98"/>
                  </a:lnTo>
                  <a:lnTo>
                    <a:pt x="71" y="8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6" y="53"/>
                  </a:lnTo>
                  <a:lnTo>
                    <a:pt x="80" y="46"/>
                  </a:lnTo>
                  <a:lnTo>
                    <a:pt x="84" y="39"/>
                  </a:lnTo>
                  <a:lnTo>
                    <a:pt x="88" y="34"/>
                  </a:lnTo>
                  <a:lnTo>
                    <a:pt x="92" y="30"/>
                  </a:lnTo>
                  <a:lnTo>
                    <a:pt x="97" y="23"/>
                  </a:lnTo>
                  <a:lnTo>
                    <a:pt x="104" y="18"/>
                  </a:lnTo>
                  <a:lnTo>
                    <a:pt x="111" y="14"/>
                  </a:lnTo>
                  <a:lnTo>
                    <a:pt x="119" y="9"/>
                  </a:lnTo>
                  <a:lnTo>
                    <a:pt x="128" y="6"/>
                  </a:lnTo>
                  <a:lnTo>
                    <a:pt x="137" y="3"/>
                  </a:lnTo>
                  <a:lnTo>
                    <a:pt x="147" y="2"/>
                  </a:lnTo>
                  <a:lnTo>
                    <a:pt x="156" y="0"/>
                  </a:lnTo>
                  <a:lnTo>
                    <a:pt x="272" y="110"/>
                  </a:lnTo>
                  <a:close/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88" name="Rectangle 1497"/>
            <p:cNvSpPr>
              <a:spLocks noChangeArrowheads="1"/>
            </p:cNvSpPr>
            <p:nvPr/>
          </p:nvSpPr>
          <p:spPr bwMode="auto">
            <a:xfrm>
              <a:off x="3653" y="861"/>
              <a:ext cx="180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TNF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89" name="Rectangle 1498"/>
            <p:cNvSpPr>
              <a:spLocks noChangeArrowheads="1"/>
            </p:cNvSpPr>
            <p:nvPr/>
          </p:nvSpPr>
          <p:spPr bwMode="auto">
            <a:xfrm>
              <a:off x="3643" y="1022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IL-1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0" name="Rectangle 1499"/>
            <p:cNvSpPr>
              <a:spLocks noChangeArrowheads="1"/>
            </p:cNvSpPr>
            <p:nvPr/>
          </p:nvSpPr>
          <p:spPr bwMode="auto">
            <a:xfrm>
              <a:off x="3643" y="1182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IL-6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1" name="Rectangle 1500"/>
            <p:cNvSpPr>
              <a:spLocks noChangeArrowheads="1"/>
            </p:cNvSpPr>
            <p:nvPr/>
          </p:nvSpPr>
          <p:spPr bwMode="auto">
            <a:xfrm>
              <a:off x="3643" y="1343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IL-4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2" name="Rectangle 1501"/>
            <p:cNvSpPr>
              <a:spLocks noChangeArrowheads="1"/>
            </p:cNvSpPr>
            <p:nvPr/>
          </p:nvSpPr>
          <p:spPr bwMode="auto">
            <a:xfrm>
              <a:off x="2786" y="1926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3" name="Rectangle 1502"/>
            <p:cNvSpPr>
              <a:spLocks noChangeArrowheads="1"/>
            </p:cNvSpPr>
            <p:nvPr/>
          </p:nvSpPr>
          <p:spPr bwMode="auto">
            <a:xfrm>
              <a:off x="1947" y="1591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4" name="Rectangle 1503"/>
            <p:cNvSpPr>
              <a:spLocks noChangeArrowheads="1"/>
            </p:cNvSpPr>
            <p:nvPr/>
          </p:nvSpPr>
          <p:spPr bwMode="auto">
            <a:xfrm>
              <a:off x="1925" y="2158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5" name="Rectangle 1504"/>
            <p:cNvSpPr>
              <a:spLocks noChangeArrowheads="1"/>
            </p:cNvSpPr>
            <p:nvPr/>
          </p:nvSpPr>
          <p:spPr bwMode="auto">
            <a:xfrm>
              <a:off x="2276" y="2629"/>
              <a:ext cx="187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IFN-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6" name="Rectangle 1505"/>
            <p:cNvSpPr>
              <a:spLocks noChangeArrowheads="1"/>
            </p:cNvSpPr>
            <p:nvPr/>
          </p:nvSpPr>
          <p:spPr bwMode="auto">
            <a:xfrm>
              <a:off x="2488" y="2612"/>
              <a:ext cx="4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dirty="0">
                  <a:solidFill>
                    <a:schemeClr val="bg1">
                      <a:lumMod val="20000"/>
                      <a:lumOff val="80000"/>
                    </a:schemeClr>
                  </a:solidFill>
                  <a:latin typeface="Symbol" pitchFamily="18" charset="2"/>
                </a:rPr>
                <a:t>g</a:t>
              </a:r>
              <a:endParaRPr lang="pt-BR" sz="1400" dirty="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grpSp>
          <p:nvGrpSpPr>
            <p:cNvPr id="462002" name="Group 274"/>
            <p:cNvGrpSpPr>
              <a:grpSpLocks/>
            </p:cNvGrpSpPr>
            <p:nvPr/>
          </p:nvGrpSpPr>
          <p:grpSpPr bwMode="auto">
            <a:xfrm>
              <a:off x="2433" y="1293"/>
              <a:ext cx="499" cy="485"/>
              <a:chOff x="2433" y="1297"/>
              <a:chExt cx="499" cy="485"/>
            </a:xfrm>
          </p:grpSpPr>
          <p:sp>
            <p:nvSpPr>
              <p:cNvPr id="53260" name="Freeform 1469"/>
              <p:cNvSpPr>
                <a:spLocks/>
              </p:cNvSpPr>
              <p:nvPr/>
            </p:nvSpPr>
            <p:spPr bwMode="auto">
              <a:xfrm>
                <a:off x="2441" y="1297"/>
                <a:ext cx="486" cy="485"/>
              </a:xfrm>
              <a:custGeom>
                <a:avLst/>
                <a:gdLst>
                  <a:gd name="T0" fmla="*/ 803 w 1458"/>
                  <a:gd name="T1" fmla="*/ 1453 h 1456"/>
                  <a:gd name="T2" fmla="*/ 911 w 1458"/>
                  <a:gd name="T3" fmla="*/ 1434 h 1456"/>
                  <a:gd name="T4" fmla="*/ 1012 w 1458"/>
                  <a:gd name="T5" fmla="*/ 1400 h 1456"/>
                  <a:gd name="T6" fmla="*/ 1107 w 1458"/>
                  <a:gd name="T7" fmla="*/ 1351 h 1456"/>
                  <a:gd name="T8" fmla="*/ 1192 w 1458"/>
                  <a:gd name="T9" fmla="*/ 1290 h 1456"/>
                  <a:gd name="T10" fmla="*/ 1268 w 1458"/>
                  <a:gd name="T11" fmla="*/ 1217 h 1456"/>
                  <a:gd name="T12" fmla="*/ 1333 w 1458"/>
                  <a:gd name="T13" fmla="*/ 1134 h 1456"/>
                  <a:gd name="T14" fmla="*/ 1386 w 1458"/>
                  <a:gd name="T15" fmla="*/ 1043 h 1456"/>
                  <a:gd name="T16" fmla="*/ 1425 w 1458"/>
                  <a:gd name="T17" fmla="*/ 944 h 1456"/>
                  <a:gd name="T18" fmla="*/ 1450 w 1458"/>
                  <a:gd name="T19" fmla="*/ 839 h 1456"/>
                  <a:gd name="T20" fmla="*/ 1458 w 1458"/>
                  <a:gd name="T21" fmla="*/ 727 h 1456"/>
                  <a:gd name="T22" fmla="*/ 1450 w 1458"/>
                  <a:gd name="T23" fmla="*/ 617 h 1456"/>
                  <a:gd name="T24" fmla="*/ 1425 w 1458"/>
                  <a:gd name="T25" fmla="*/ 512 h 1456"/>
                  <a:gd name="T26" fmla="*/ 1386 w 1458"/>
                  <a:gd name="T27" fmla="*/ 413 h 1456"/>
                  <a:gd name="T28" fmla="*/ 1333 w 1458"/>
                  <a:gd name="T29" fmla="*/ 321 h 1456"/>
                  <a:gd name="T30" fmla="*/ 1268 w 1458"/>
                  <a:gd name="T31" fmla="*/ 239 h 1456"/>
                  <a:gd name="T32" fmla="*/ 1192 w 1458"/>
                  <a:gd name="T33" fmla="*/ 166 h 1456"/>
                  <a:gd name="T34" fmla="*/ 1107 w 1458"/>
                  <a:gd name="T35" fmla="*/ 105 h 1456"/>
                  <a:gd name="T36" fmla="*/ 1012 w 1458"/>
                  <a:gd name="T37" fmla="*/ 56 h 1456"/>
                  <a:gd name="T38" fmla="*/ 911 w 1458"/>
                  <a:gd name="T39" fmla="*/ 22 h 1456"/>
                  <a:gd name="T40" fmla="*/ 803 w 1458"/>
                  <a:gd name="T41" fmla="*/ 3 h 1456"/>
                  <a:gd name="T42" fmla="*/ 692 w 1458"/>
                  <a:gd name="T43" fmla="*/ 1 h 1456"/>
                  <a:gd name="T44" fmla="*/ 582 w 1458"/>
                  <a:gd name="T45" fmla="*/ 14 h 1456"/>
                  <a:gd name="T46" fmla="*/ 479 w 1458"/>
                  <a:gd name="T47" fmla="*/ 43 h 1456"/>
                  <a:gd name="T48" fmla="*/ 382 w 1458"/>
                  <a:gd name="T49" fmla="*/ 88 h 1456"/>
                  <a:gd name="T50" fmla="*/ 294 w 1458"/>
                  <a:gd name="T51" fmla="*/ 144 h 1456"/>
                  <a:gd name="T52" fmla="*/ 214 w 1458"/>
                  <a:gd name="T53" fmla="*/ 213 h 1456"/>
                  <a:gd name="T54" fmla="*/ 145 w 1458"/>
                  <a:gd name="T55" fmla="*/ 292 h 1456"/>
                  <a:gd name="T56" fmla="*/ 88 w 1458"/>
                  <a:gd name="T57" fmla="*/ 381 h 1456"/>
                  <a:gd name="T58" fmla="*/ 45 w 1458"/>
                  <a:gd name="T59" fmla="*/ 477 h 1456"/>
                  <a:gd name="T60" fmla="*/ 15 w 1458"/>
                  <a:gd name="T61" fmla="*/ 582 h 1456"/>
                  <a:gd name="T62" fmla="*/ 1 w 1458"/>
                  <a:gd name="T63" fmla="*/ 691 h 1456"/>
                  <a:gd name="T64" fmla="*/ 4 w 1458"/>
                  <a:gd name="T65" fmla="*/ 802 h 1456"/>
                  <a:gd name="T66" fmla="*/ 23 w 1458"/>
                  <a:gd name="T67" fmla="*/ 910 h 1456"/>
                  <a:gd name="T68" fmla="*/ 58 w 1458"/>
                  <a:gd name="T69" fmla="*/ 1011 h 1456"/>
                  <a:gd name="T70" fmla="*/ 106 w 1458"/>
                  <a:gd name="T71" fmla="*/ 1105 h 1456"/>
                  <a:gd name="T72" fmla="*/ 167 w 1458"/>
                  <a:gd name="T73" fmla="*/ 1191 h 1456"/>
                  <a:gd name="T74" fmla="*/ 239 w 1458"/>
                  <a:gd name="T75" fmla="*/ 1267 h 1456"/>
                  <a:gd name="T76" fmla="*/ 322 w 1458"/>
                  <a:gd name="T77" fmla="*/ 1332 h 1456"/>
                  <a:gd name="T78" fmla="*/ 413 w 1458"/>
                  <a:gd name="T79" fmla="*/ 1384 h 1456"/>
                  <a:gd name="T80" fmla="*/ 512 w 1458"/>
                  <a:gd name="T81" fmla="*/ 1424 h 1456"/>
                  <a:gd name="T82" fmla="*/ 619 w 1458"/>
                  <a:gd name="T83" fmla="*/ 1448 h 1456"/>
                  <a:gd name="T84" fmla="*/ 729 w 1458"/>
                  <a:gd name="T85" fmla="*/ 1456 h 14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6"/>
                  <a:gd name="T131" fmla="*/ 1458 w 1458"/>
                  <a:gd name="T132" fmla="*/ 1456 h 14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6">
                    <a:moveTo>
                      <a:pt x="729" y="1456"/>
                    </a:moveTo>
                    <a:lnTo>
                      <a:pt x="766" y="1455"/>
                    </a:lnTo>
                    <a:lnTo>
                      <a:pt x="803" y="1453"/>
                    </a:lnTo>
                    <a:lnTo>
                      <a:pt x="839" y="1448"/>
                    </a:lnTo>
                    <a:lnTo>
                      <a:pt x="876" y="1442"/>
                    </a:lnTo>
                    <a:lnTo>
                      <a:pt x="911" y="1434"/>
                    </a:lnTo>
                    <a:lnTo>
                      <a:pt x="946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5" y="1384"/>
                    </a:lnTo>
                    <a:lnTo>
                      <a:pt x="1076" y="1368"/>
                    </a:lnTo>
                    <a:lnTo>
                      <a:pt x="1107" y="1351"/>
                    </a:lnTo>
                    <a:lnTo>
                      <a:pt x="1136" y="1332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9" y="1267"/>
                    </a:lnTo>
                    <a:lnTo>
                      <a:pt x="1244" y="1243"/>
                    </a:lnTo>
                    <a:lnTo>
                      <a:pt x="1268" y="1217"/>
                    </a:lnTo>
                    <a:lnTo>
                      <a:pt x="1291" y="1191"/>
                    </a:lnTo>
                    <a:lnTo>
                      <a:pt x="1313" y="1164"/>
                    </a:lnTo>
                    <a:lnTo>
                      <a:pt x="1333" y="1134"/>
                    </a:lnTo>
                    <a:lnTo>
                      <a:pt x="1352" y="1105"/>
                    </a:lnTo>
                    <a:lnTo>
                      <a:pt x="1370" y="1075"/>
                    </a:lnTo>
                    <a:lnTo>
                      <a:pt x="1386" y="1043"/>
                    </a:lnTo>
                    <a:lnTo>
                      <a:pt x="1400" y="1011"/>
                    </a:lnTo>
                    <a:lnTo>
                      <a:pt x="1413" y="979"/>
                    </a:lnTo>
                    <a:lnTo>
                      <a:pt x="1425" y="944"/>
                    </a:lnTo>
                    <a:lnTo>
                      <a:pt x="1435" y="910"/>
                    </a:lnTo>
                    <a:lnTo>
                      <a:pt x="1443" y="874"/>
                    </a:lnTo>
                    <a:lnTo>
                      <a:pt x="1450" y="839"/>
                    </a:lnTo>
                    <a:lnTo>
                      <a:pt x="1454" y="802"/>
                    </a:lnTo>
                    <a:lnTo>
                      <a:pt x="1457" y="765"/>
                    </a:lnTo>
                    <a:lnTo>
                      <a:pt x="1458" y="727"/>
                    </a:lnTo>
                    <a:lnTo>
                      <a:pt x="1457" y="691"/>
                    </a:lnTo>
                    <a:lnTo>
                      <a:pt x="1454" y="654"/>
                    </a:lnTo>
                    <a:lnTo>
                      <a:pt x="1450" y="617"/>
                    </a:lnTo>
                    <a:lnTo>
                      <a:pt x="1443" y="582"/>
                    </a:lnTo>
                    <a:lnTo>
                      <a:pt x="1435" y="546"/>
                    </a:lnTo>
                    <a:lnTo>
                      <a:pt x="1425" y="512"/>
                    </a:lnTo>
                    <a:lnTo>
                      <a:pt x="1413" y="477"/>
                    </a:lnTo>
                    <a:lnTo>
                      <a:pt x="1400" y="445"/>
                    </a:lnTo>
                    <a:lnTo>
                      <a:pt x="1386" y="413"/>
                    </a:lnTo>
                    <a:lnTo>
                      <a:pt x="1370" y="381"/>
                    </a:lnTo>
                    <a:lnTo>
                      <a:pt x="1352" y="351"/>
                    </a:lnTo>
                    <a:lnTo>
                      <a:pt x="1333" y="321"/>
                    </a:lnTo>
                    <a:lnTo>
                      <a:pt x="1313" y="292"/>
                    </a:lnTo>
                    <a:lnTo>
                      <a:pt x="1291" y="265"/>
                    </a:lnTo>
                    <a:lnTo>
                      <a:pt x="1268" y="239"/>
                    </a:lnTo>
                    <a:lnTo>
                      <a:pt x="1244" y="213"/>
                    </a:lnTo>
                    <a:lnTo>
                      <a:pt x="1219" y="189"/>
                    </a:lnTo>
                    <a:lnTo>
                      <a:pt x="1192" y="166"/>
                    </a:lnTo>
                    <a:lnTo>
                      <a:pt x="1164" y="144"/>
                    </a:lnTo>
                    <a:lnTo>
                      <a:pt x="1136" y="124"/>
                    </a:lnTo>
                    <a:lnTo>
                      <a:pt x="1107" y="105"/>
                    </a:lnTo>
                    <a:lnTo>
                      <a:pt x="1076" y="88"/>
                    </a:lnTo>
                    <a:lnTo>
                      <a:pt x="1045" y="72"/>
                    </a:lnTo>
                    <a:lnTo>
                      <a:pt x="1012" y="56"/>
                    </a:lnTo>
                    <a:lnTo>
                      <a:pt x="979" y="43"/>
                    </a:lnTo>
                    <a:lnTo>
                      <a:pt x="946" y="32"/>
                    </a:lnTo>
                    <a:lnTo>
                      <a:pt x="911" y="22"/>
                    </a:lnTo>
                    <a:lnTo>
                      <a:pt x="876" y="14"/>
                    </a:lnTo>
                    <a:lnTo>
                      <a:pt x="839" y="8"/>
                    </a:lnTo>
                    <a:lnTo>
                      <a:pt x="803" y="3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2" y="1"/>
                    </a:lnTo>
                    <a:lnTo>
                      <a:pt x="655" y="3"/>
                    </a:lnTo>
                    <a:lnTo>
                      <a:pt x="619" y="8"/>
                    </a:lnTo>
                    <a:lnTo>
                      <a:pt x="582" y="14"/>
                    </a:lnTo>
                    <a:lnTo>
                      <a:pt x="547" y="22"/>
                    </a:lnTo>
                    <a:lnTo>
                      <a:pt x="512" y="32"/>
                    </a:lnTo>
                    <a:lnTo>
                      <a:pt x="479" y="43"/>
                    </a:lnTo>
                    <a:lnTo>
                      <a:pt x="445" y="56"/>
                    </a:lnTo>
                    <a:lnTo>
                      <a:pt x="413" y="72"/>
                    </a:lnTo>
                    <a:lnTo>
                      <a:pt x="382" y="88"/>
                    </a:lnTo>
                    <a:lnTo>
                      <a:pt x="351" y="105"/>
                    </a:lnTo>
                    <a:lnTo>
                      <a:pt x="322" y="124"/>
                    </a:lnTo>
                    <a:lnTo>
                      <a:pt x="294" y="144"/>
                    </a:lnTo>
                    <a:lnTo>
                      <a:pt x="266" y="166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90" y="239"/>
                    </a:lnTo>
                    <a:lnTo>
                      <a:pt x="167" y="265"/>
                    </a:lnTo>
                    <a:lnTo>
                      <a:pt x="145" y="292"/>
                    </a:lnTo>
                    <a:lnTo>
                      <a:pt x="125" y="321"/>
                    </a:lnTo>
                    <a:lnTo>
                      <a:pt x="106" y="351"/>
                    </a:lnTo>
                    <a:lnTo>
                      <a:pt x="88" y="381"/>
                    </a:lnTo>
                    <a:lnTo>
                      <a:pt x="72" y="413"/>
                    </a:lnTo>
                    <a:lnTo>
                      <a:pt x="58" y="445"/>
                    </a:lnTo>
                    <a:lnTo>
                      <a:pt x="45" y="477"/>
                    </a:lnTo>
                    <a:lnTo>
                      <a:pt x="33" y="512"/>
                    </a:lnTo>
                    <a:lnTo>
                      <a:pt x="23" y="546"/>
                    </a:lnTo>
                    <a:lnTo>
                      <a:pt x="15" y="582"/>
                    </a:lnTo>
                    <a:lnTo>
                      <a:pt x="8" y="617"/>
                    </a:lnTo>
                    <a:lnTo>
                      <a:pt x="4" y="654"/>
                    </a:lnTo>
                    <a:lnTo>
                      <a:pt x="1" y="691"/>
                    </a:lnTo>
                    <a:lnTo>
                      <a:pt x="0" y="727"/>
                    </a:lnTo>
                    <a:lnTo>
                      <a:pt x="1" y="765"/>
                    </a:lnTo>
                    <a:lnTo>
                      <a:pt x="4" y="802"/>
                    </a:lnTo>
                    <a:lnTo>
                      <a:pt x="8" y="839"/>
                    </a:lnTo>
                    <a:lnTo>
                      <a:pt x="15" y="874"/>
                    </a:lnTo>
                    <a:lnTo>
                      <a:pt x="23" y="910"/>
                    </a:lnTo>
                    <a:lnTo>
                      <a:pt x="33" y="944"/>
                    </a:lnTo>
                    <a:lnTo>
                      <a:pt x="45" y="979"/>
                    </a:lnTo>
                    <a:lnTo>
                      <a:pt x="58" y="1011"/>
                    </a:lnTo>
                    <a:lnTo>
                      <a:pt x="72" y="1043"/>
                    </a:lnTo>
                    <a:lnTo>
                      <a:pt x="88" y="1075"/>
                    </a:lnTo>
                    <a:lnTo>
                      <a:pt x="106" y="1105"/>
                    </a:lnTo>
                    <a:lnTo>
                      <a:pt x="125" y="1134"/>
                    </a:lnTo>
                    <a:lnTo>
                      <a:pt x="145" y="1164"/>
                    </a:lnTo>
                    <a:lnTo>
                      <a:pt x="167" y="1191"/>
                    </a:lnTo>
                    <a:lnTo>
                      <a:pt x="190" y="1217"/>
                    </a:lnTo>
                    <a:lnTo>
                      <a:pt x="214" y="1243"/>
                    </a:lnTo>
                    <a:lnTo>
                      <a:pt x="239" y="1267"/>
                    </a:lnTo>
                    <a:lnTo>
                      <a:pt x="266" y="1290"/>
                    </a:lnTo>
                    <a:lnTo>
                      <a:pt x="294" y="1312"/>
                    </a:lnTo>
                    <a:lnTo>
                      <a:pt x="322" y="1332"/>
                    </a:lnTo>
                    <a:lnTo>
                      <a:pt x="351" y="1351"/>
                    </a:lnTo>
                    <a:lnTo>
                      <a:pt x="382" y="1368"/>
                    </a:lnTo>
                    <a:lnTo>
                      <a:pt x="413" y="1384"/>
                    </a:lnTo>
                    <a:lnTo>
                      <a:pt x="445" y="1400"/>
                    </a:lnTo>
                    <a:lnTo>
                      <a:pt x="479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9" y="1448"/>
                    </a:lnTo>
                    <a:lnTo>
                      <a:pt x="655" y="1453"/>
                    </a:lnTo>
                    <a:lnTo>
                      <a:pt x="692" y="1455"/>
                    </a:lnTo>
                    <a:lnTo>
                      <a:pt x="729" y="1456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1" name="Freeform 1470"/>
              <p:cNvSpPr>
                <a:spLocks/>
              </p:cNvSpPr>
              <p:nvPr/>
            </p:nvSpPr>
            <p:spPr bwMode="auto">
              <a:xfrm>
                <a:off x="2441" y="1297"/>
                <a:ext cx="486" cy="485"/>
              </a:xfrm>
              <a:custGeom>
                <a:avLst/>
                <a:gdLst>
                  <a:gd name="T0" fmla="*/ 803 w 1458"/>
                  <a:gd name="T1" fmla="*/ 1453 h 1456"/>
                  <a:gd name="T2" fmla="*/ 911 w 1458"/>
                  <a:gd name="T3" fmla="*/ 1434 h 1456"/>
                  <a:gd name="T4" fmla="*/ 1012 w 1458"/>
                  <a:gd name="T5" fmla="*/ 1400 h 1456"/>
                  <a:gd name="T6" fmla="*/ 1107 w 1458"/>
                  <a:gd name="T7" fmla="*/ 1351 h 1456"/>
                  <a:gd name="T8" fmla="*/ 1192 w 1458"/>
                  <a:gd name="T9" fmla="*/ 1290 h 1456"/>
                  <a:gd name="T10" fmla="*/ 1268 w 1458"/>
                  <a:gd name="T11" fmla="*/ 1217 h 1456"/>
                  <a:gd name="T12" fmla="*/ 1333 w 1458"/>
                  <a:gd name="T13" fmla="*/ 1134 h 1456"/>
                  <a:gd name="T14" fmla="*/ 1386 w 1458"/>
                  <a:gd name="T15" fmla="*/ 1043 h 1456"/>
                  <a:gd name="T16" fmla="*/ 1425 w 1458"/>
                  <a:gd name="T17" fmla="*/ 944 h 1456"/>
                  <a:gd name="T18" fmla="*/ 1450 w 1458"/>
                  <a:gd name="T19" fmla="*/ 839 h 1456"/>
                  <a:gd name="T20" fmla="*/ 1458 w 1458"/>
                  <a:gd name="T21" fmla="*/ 727 h 1456"/>
                  <a:gd name="T22" fmla="*/ 1450 w 1458"/>
                  <a:gd name="T23" fmla="*/ 617 h 1456"/>
                  <a:gd name="T24" fmla="*/ 1425 w 1458"/>
                  <a:gd name="T25" fmla="*/ 512 h 1456"/>
                  <a:gd name="T26" fmla="*/ 1386 w 1458"/>
                  <a:gd name="T27" fmla="*/ 413 h 1456"/>
                  <a:gd name="T28" fmla="*/ 1333 w 1458"/>
                  <a:gd name="T29" fmla="*/ 321 h 1456"/>
                  <a:gd name="T30" fmla="*/ 1268 w 1458"/>
                  <a:gd name="T31" fmla="*/ 239 h 1456"/>
                  <a:gd name="T32" fmla="*/ 1192 w 1458"/>
                  <a:gd name="T33" fmla="*/ 166 h 1456"/>
                  <a:gd name="T34" fmla="*/ 1107 w 1458"/>
                  <a:gd name="T35" fmla="*/ 105 h 1456"/>
                  <a:gd name="T36" fmla="*/ 1012 w 1458"/>
                  <a:gd name="T37" fmla="*/ 56 h 1456"/>
                  <a:gd name="T38" fmla="*/ 911 w 1458"/>
                  <a:gd name="T39" fmla="*/ 22 h 1456"/>
                  <a:gd name="T40" fmla="*/ 803 w 1458"/>
                  <a:gd name="T41" fmla="*/ 3 h 1456"/>
                  <a:gd name="T42" fmla="*/ 692 w 1458"/>
                  <a:gd name="T43" fmla="*/ 1 h 1456"/>
                  <a:gd name="T44" fmla="*/ 582 w 1458"/>
                  <a:gd name="T45" fmla="*/ 14 h 1456"/>
                  <a:gd name="T46" fmla="*/ 479 w 1458"/>
                  <a:gd name="T47" fmla="*/ 43 h 1456"/>
                  <a:gd name="T48" fmla="*/ 382 w 1458"/>
                  <a:gd name="T49" fmla="*/ 88 h 1456"/>
                  <a:gd name="T50" fmla="*/ 294 w 1458"/>
                  <a:gd name="T51" fmla="*/ 144 h 1456"/>
                  <a:gd name="T52" fmla="*/ 214 w 1458"/>
                  <a:gd name="T53" fmla="*/ 213 h 1456"/>
                  <a:gd name="T54" fmla="*/ 145 w 1458"/>
                  <a:gd name="T55" fmla="*/ 292 h 1456"/>
                  <a:gd name="T56" fmla="*/ 88 w 1458"/>
                  <a:gd name="T57" fmla="*/ 381 h 1456"/>
                  <a:gd name="T58" fmla="*/ 45 w 1458"/>
                  <a:gd name="T59" fmla="*/ 477 h 1456"/>
                  <a:gd name="T60" fmla="*/ 15 w 1458"/>
                  <a:gd name="T61" fmla="*/ 582 h 1456"/>
                  <a:gd name="T62" fmla="*/ 1 w 1458"/>
                  <a:gd name="T63" fmla="*/ 691 h 1456"/>
                  <a:gd name="T64" fmla="*/ 4 w 1458"/>
                  <a:gd name="T65" fmla="*/ 802 h 1456"/>
                  <a:gd name="T66" fmla="*/ 23 w 1458"/>
                  <a:gd name="T67" fmla="*/ 910 h 1456"/>
                  <a:gd name="T68" fmla="*/ 58 w 1458"/>
                  <a:gd name="T69" fmla="*/ 1011 h 1456"/>
                  <a:gd name="T70" fmla="*/ 106 w 1458"/>
                  <a:gd name="T71" fmla="*/ 1105 h 1456"/>
                  <a:gd name="T72" fmla="*/ 167 w 1458"/>
                  <a:gd name="T73" fmla="*/ 1191 h 1456"/>
                  <a:gd name="T74" fmla="*/ 239 w 1458"/>
                  <a:gd name="T75" fmla="*/ 1267 h 1456"/>
                  <a:gd name="T76" fmla="*/ 322 w 1458"/>
                  <a:gd name="T77" fmla="*/ 1332 h 1456"/>
                  <a:gd name="T78" fmla="*/ 413 w 1458"/>
                  <a:gd name="T79" fmla="*/ 1384 h 1456"/>
                  <a:gd name="T80" fmla="*/ 512 w 1458"/>
                  <a:gd name="T81" fmla="*/ 1424 h 1456"/>
                  <a:gd name="T82" fmla="*/ 619 w 1458"/>
                  <a:gd name="T83" fmla="*/ 1448 h 1456"/>
                  <a:gd name="T84" fmla="*/ 729 w 1458"/>
                  <a:gd name="T85" fmla="*/ 1456 h 14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6"/>
                  <a:gd name="T131" fmla="*/ 1458 w 1458"/>
                  <a:gd name="T132" fmla="*/ 1456 h 14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6">
                    <a:moveTo>
                      <a:pt x="729" y="1456"/>
                    </a:moveTo>
                    <a:lnTo>
                      <a:pt x="766" y="1455"/>
                    </a:lnTo>
                    <a:lnTo>
                      <a:pt x="803" y="1453"/>
                    </a:lnTo>
                    <a:lnTo>
                      <a:pt x="839" y="1448"/>
                    </a:lnTo>
                    <a:lnTo>
                      <a:pt x="876" y="1442"/>
                    </a:lnTo>
                    <a:lnTo>
                      <a:pt x="911" y="1434"/>
                    </a:lnTo>
                    <a:lnTo>
                      <a:pt x="946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5" y="1384"/>
                    </a:lnTo>
                    <a:lnTo>
                      <a:pt x="1076" y="1368"/>
                    </a:lnTo>
                    <a:lnTo>
                      <a:pt x="1107" y="1351"/>
                    </a:lnTo>
                    <a:lnTo>
                      <a:pt x="1136" y="1332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9" y="1267"/>
                    </a:lnTo>
                    <a:lnTo>
                      <a:pt x="1244" y="1243"/>
                    </a:lnTo>
                    <a:lnTo>
                      <a:pt x="1268" y="1217"/>
                    </a:lnTo>
                    <a:lnTo>
                      <a:pt x="1291" y="1191"/>
                    </a:lnTo>
                    <a:lnTo>
                      <a:pt x="1313" y="1164"/>
                    </a:lnTo>
                    <a:lnTo>
                      <a:pt x="1333" y="1134"/>
                    </a:lnTo>
                    <a:lnTo>
                      <a:pt x="1352" y="1105"/>
                    </a:lnTo>
                    <a:lnTo>
                      <a:pt x="1370" y="1075"/>
                    </a:lnTo>
                    <a:lnTo>
                      <a:pt x="1386" y="1043"/>
                    </a:lnTo>
                    <a:lnTo>
                      <a:pt x="1400" y="1011"/>
                    </a:lnTo>
                    <a:lnTo>
                      <a:pt x="1413" y="979"/>
                    </a:lnTo>
                    <a:lnTo>
                      <a:pt x="1425" y="944"/>
                    </a:lnTo>
                    <a:lnTo>
                      <a:pt x="1435" y="910"/>
                    </a:lnTo>
                    <a:lnTo>
                      <a:pt x="1443" y="874"/>
                    </a:lnTo>
                    <a:lnTo>
                      <a:pt x="1450" y="839"/>
                    </a:lnTo>
                    <a:lnTo>
                      <a:pt x="1454" y="802"/>
                    </a:lnTo>
                    <a:lnTo>
                      <a:pt x="1457" y="765"/>
                    </a:lnTo>
                    <a:lnTo>
                      <a:pt x="1458" y="727"/>
                    </a:lnTo>
                    <a:lnTo>
                      <a:pt x="1457" y="691"/>
                    </a:lnTo>
                    <a:lnTo>
                      <a:pt x="1454" y="654"/>
                    </a:lnTo>
                    <a:lnTo>
                      <a:pt x="1450" y="617"/>
                    </a:lnTo>
                    <a:lnTo>
                      <a:pt x="1443" y="582"/>
                    </a:lnTo>
                    <a:lnTo>
                      <a:pt x="1435" y="546"/>
                    </a:lnTo>
                    <a:lnTo>
                      <a:pt x="1425" y="512"/>
                    </a:lnTo>
                    <a:lnTo>
                      <a:pt x="1413" y="477"/>
                    </a:lnTo>
                    <a:lnTo>
                      <a:pt x="1400" y="445"/>
                    </a:lnTo>
                    <a:lnTo>
                      <a:pt x="1386" y="413"/>
                    </a:lnTo>
                    <a:lnTo>
                      <a:pt x="1370" y="381"/>
                    </a:lnTo>
                    <a:lnTo>
                      <a:pt x="1352" y="351"/>
                    </a:lnTo>
                    <a:lnTo>
                      <a:pt x="1333" y="321"/>
                    </a:lnTo>
                    <a:lnTo>
                      <a:pt x="1313" y="292"/>
                    </a:lnTo>
                    <a:lnTo>
                      <a:pt x="1291" y="265"/>
                    </a:lnTo>
                    <a:lnTo>
                      <a:pt x="1268" y="239"/>
                    </a:lnTo>
                    <a:lnTo>
                      <a:pt x="1244" y="213"/>
                    </a:lnTo>
                    <a:lnTo>
                      <a:pt x="1219" y="189"/>
                    </a:lnTo>
                    <a:lnTo>
                      <a:pt x="1192" y="166"/>
                    </a:lnTo>
                    <a:lnTo>
                      <a:pt x="1164" y="144"/>
                    </a:lnTo>
                    <a:lnTo>
                      <a:pt x="1136" y="124"/>
                    </a:lnTo>
                    <a:lnTo>
                      <a:pt x="1107" y="105"/>
                    </a:lnTo>
                    <a:lnTo>
                      <a:pt x="1076" y="88"/>
                    </a:lnTo>
                    <a:lnTo>
                      <a:pt x="1045" y="72"/>
                    </a:lnTo>
                    <a:lnTo>
                      <a:pt x="1012" y="56"/>
                    </a:lnTo>
                    <a:lnTo>
                      <a:pt x="979" y="43"/>
                    </a:lnTo>
                    <a:lnTo>
                      <a:pt x="946" y="32"/>
                    </a:lnTo>
                    <a:lnTo>
                      <a:pt x="911" y="22"/>
                    </a:lnTo>
                    <a:lnTo>
                      <a:pt x="876" y="14"/>
                    </a:lnTo>
                    <a:lnTo>
                      <a:pt x="839" y="8"/>
                    </a:lnTo>
                    <a:lnTo>
                      <a:pt x="803" y="3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2" y="1"/>
                    </a:lnTo>
                    <a:lnTo>
                      <a:pt x="655" y="3"/>
                    </a:lnTo>
                    <a:lnTo>
                      <a:pt x="619" y="8"/>
                    </a:lnTo>
                    <a:lnTo>
                      <a:pt x="582" y="14"/>
                    </a:lnTo>
                    <a:lnTo>
                      <a:pt x="547" y="22"/>
                    </a:lnTo>
                    <a:lnTo>
                      <a:pt x="512" y="32"/>
                    </a:lnTo>
                    <a:lnTo>
                      <a:pt x="479" y="43"/>
                    </a:lnTo>
                    <a:lnTo>
                      <a:pt x="445" y="56"/>
                    </a:lnTo>
                    <a:lnTo>
                      <a:pt x="413" y="72"/>
                    </a:lnTo>
                    <a:lnTo>
                      <a:pt x="382" y="88"/>
                    </a:lnTo>
                    <a:lnTo>
                      <a:pt x="351" y="105"/>
                    </a:lnTo>
                    <a:lnTo>
                      <a:pt x="322" y="124"/>
                    </a:lnTo>
                    <a:lnTo>
                      <a:pt x="294" y="144"/>
                    </a:lnTo>
                    <a:lnTo>
                      <a:pt x="266" y="166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90" y="239"/>
                    </a:lnTo>
                    <a:lnTo>
                      <a:pt x="167" y="265"/>
                    </a:lnTo>
                    <a:lnTo>
                      <a:pt x="145" y="292"/>
                    </a:lnTo>
                    <a:lnTo>
                      <a:pt x="125" y="321"/>
                    </a:lnTo>
                    <a:lnTo>
                      <a:pt x="106" y="351"/>
                    </a:lnTo>
                    <a:lnTo>
                      <a:pt x="88" y="381"/>
                    </a:lnTo>
                    <a:lnTo>
                      <a:pt x="72" y="413"/>
                    </a:lnTo>
                    <a:lnTo>
                      <a:pt x="58" y="445"/>
                    </a:lnTo>
                    <a:lnTo>
                      <a:pt x="45" y="477"/>
                    </a:lnTo>
                    <a:lnTo>
                      <a:pt x="33" y="512"/>
                    </a:lnTo>
                    <a:lnTo>
                      <a:pt x="23" y="546"/>
                    </a:lnTo>
                    <a:lnTo>
                      <a:pt x="15" y="582"/>
                    </a:lnTo>
                    <a:lnTo>
                      <a:pt x="8" y="617"/>
                    </a:lnTo>
                    <a:lnTo>
                      <a:pt x="4" y="654"/>
                    </a:lnTo>
                    <a:lnTo>
                      <a:pt x="1" y="691"/>
                    </a:lnTo>
                    <a:lnTo>
                      <a:pt x="0" y="727"/>
                    </a:lnTo>
                    <a:lnTo>
                      <a:pt x="1" y="765"/>
                    </a:lnTo>
                    <a:lnTo>
                      <a:pt x="4" y="802"/>
                    </a:lnTo>
                    <a:lnTo>
                      <a:pt x="8" y="839"/>
                    </a:lnTo>
                    <a:lnTo>
                      <a:pt x="15" y="874"/>
                    </a:lnTo>
                    <a:lnTo>
                      <a:pt x="23" y="910"/>
                    </a:lnTo>
                    <a:lnTo>
                      <a:pt x="33" y="944"/>
                    </a:lnTo>
                    <a:lnTo>
                      <a:pt x="45" y="979"/>
                    </a:lnTo>
                    <a:lnTo>
                      <a:pt x="58" y="1011"/>
                    </a:lnTo>
                    <a:lnTo>
                      <a:pt x="72" y="1043"/>
                    </a:lnTo>
                    <a:lnTo>
                      <a:pt x="88" y="1075"/>
                    </a:lnTo>
                    <a:lnTo>
                      <a:pt x="106" y="1105"/>
                    </a:lnTo>
                    <a:lnTo>
                      <a:pt x="125" y="1134"/>
                    </a:lnTo>
                    <a:lnTo>
                      <a:pt x="145" y="1164"/>
                    </a:lnTo>
                    <a:lnTo>
                      <a:pt x="167" y="1191"/>
                    </a:lnTo>
                    <a:lnTo>
                      <a:pt x="190" y="1217"/>
                    </a:lnTo>
                    <a:lnTo>
                      <a:pt x="214" y="1243"/>
                    </a:lnTo>
                    <a:lnTo>
                      <a:pt x="239" y="1267"/>
                    </a:lnTo>
                    <a:lnTo>
                      <a:pt x="266" y="1290"/>
                    </a:lnTo>
                    <a:lnTo>
                      <a:pt x="294" y="1312"/>
                    </a:lnTo>
                    <a:lnTo>
                      <a:pt x="322" y="1332"/>
                    </a:lnTo>
                    <a:lnTo>
                      <a:pt x="351" y="1351"/>
                    </a:lnTo>
                    <a:lnTo>
                      <a:pt x="382" y="1368"/>
                    </a:lnTo>
                    <a:lnTo>
                      <a:pt x="413" y="1384"/>
                    </a:lnTo>
                    <a:lnTo>
                      <a:pt x="445" y="1400"/>
                    </a:lnTo>
                    <a:lnTo>
                      <a:pt x="479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9" y="1448"/>
                    </a:lnTo>
                    <a:lnTo>
                      <a:pt x="655" y="1453"/>
                    </a:lnTo>
                    <a:lnTo>
                      <a:pt x="692" y="1455"/>
                    </a:lnTo>
                    <a:lnTo>
                      <a:pt x="729" y="1456"/>
                    </a:lnTo>
                  </a:path>
                </a:pathLst>
              </a:custGeom>
              <a:noFill/>
              <a:ln w="11113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2" name="Freeform 1471"/>
              <p:cNvSpPr>
                <a:spLocks/>
              </p:cNvSpPr>
              <p:nvPr/>
            </p:nvSpPr>
            <p:spPr bwMode="auto">
              <a:xfrm>
                <a:off x="2526" y="1334"/>
                <a:ext cx="367" cy="367"/>
              </a:xfrm>
              <a:custGeom>
                <a:avLst/>
                <a:gdLst>
                  <a:gd name="T0" fmla="*/ 606 w 1100"/>
                  <a:gd name="T1" fmla="*/ 1096 h 1099"/>
                  <a:gd name="T2" fmla="*/ 687 w 1100"/>
                  <a:gd name="T3" fmla="*/ 1082 h 1099"/>
                  <a:gd name="T4" fmla="*/ 764 w 1100"/>
                  <a:gd name="T5" fmla="*/ 1056 h 1099"/>
                  <a:gd name="T6" fmla="*/ 834 w 1100"/>
                  <a:gd name="T7" fmla="*/ 1019 h 1099"/>
                  <a:gd name="T8" fmla="*/ 899 w 1100"/>
                  <a:gd name="T9" fmla="*/ 974 h 1099"/>
                  <a:gd name="T10" fmla="*/ 957 w 1100"/>
                  <a:gd name="T11" fmla="*/ 919 h 1099"/>
                  <a:gd name="T12" fmla="*/ 1006 w 1100"/>
                  <a:gd name="T13" fmla="*/ 856 h 1099"/>
                  <a:gd name="T14" fmla="*/ 1045 w 1100"/>
                  <a:gd name="T15" fmla="*/ 788 h 1099"/>
                  <a:gd name="T16" fmla="*/ 1074 w 1100"/>
                  <a:gd name="T17" fmla="*/ 713 h 1099"/>
                  <a:gd name="T18" fmla="*/ 1094 w 1100"/>
                  <a:gd name="T19" fmla="*/ 634 h 1099"/>
                  <a:gd name="T20" fmla="*/ 1100 w 1100"/>
                  <a:gd name="T21" fmla="*/ 550 h 1099"/>
                  <a:gd name="T22" fmla="*/ 1094 w 1100"/>
                  <a:gd name="T23" fmla="*/ 467 h 1099"/>
                  <a:gd name="T24" fmla="*/ 1074 w 1100"/>
                  <a:gd name="T25" fmla="*/ 387 h 1099"/>
                  <a:gd name="T26" fmla="*/ 1045 w 1100"/>
                  <a:gd name="T27" fmla="*/ 312 h 1099"/>
                  <a:gd name="T28" fmla="*/ 1006 w 1100"/>
                  <a:gd name="T29" fmla="*/ 243 h 1099"/>
                  <a:gd name="T30" fmla="*/ 957 w 1100"/>
                  <a:gd name="T31" fmla="*/ 181 h 1099"/>
                  <a:gd name="T32" fmla="*/ 899 w 1100"/>
                  <a:gd name="T33" fmla="*/ 127 h 1099"/>
                  <a:gd name="T34" fmla="*/ 834 w 1100"/>
                  <a:gd name="T35" fmla="*/ 80 h 1099"/>
                  <a:gd name="T36" fmla="*/ 764 w 1100"/>
                  <a:gd name="T37" fmla="*/ 44 h 1099"/>
                  <a:gd name="T38" fmla="*/ 687 w 1100"/>
                  <a:gd name="T39" fmla="*/ 18 h 1099"/>
                  <a:gd name="T40" fmla="*/ 606 w 1100"/>
                  <a:gd name="T41" fmla="*/ 3 h 1099"/>
                  <a:gd name="T42" fmla="*/ 522 w 1100"/>
                  <a:gd name="T43" fmla="*/ 1 h 1099"/>
                  <a:gd name="T44" fmla="*/ 440 w 1100"/>
                  <a:gd name="T45" fmla="*/ 12 h 1099"/>
                  <a:gd name="T46" fmla="*/ 362 w 1100"/>
                  <a:gd name="T47" fmla="*/ 33 h 1099"/>
                  <a:gd name="T48" fmla="*/ 289 w 1100"/>
                  <a:gd name="T49" fmla="*/ 67 h 1099"/>
                  <a:gd name="T50" fmla="*/ 222 w 1100"/>
                  <a:gd name="T51" fmla="*/ 110 h 1099"/>
                  <a:gd name="T52" fmla="*/ 162 w 1100"/>
                  <a:gd name="T53" fmla="*/ 162 h 1099"/>
                  <a:gd name="T54" fmla="*/ 109 w 1100"/>
                  <a:gd name="T55" fmla="*/ 222 h 1099"/>
                  <a:gd name="T56" fmla="*/ 67 w 1100"/>
                  <a:gd name="T57" fmla="*/ 289 h 1099"/>
                  <a:gd name="T58" fmla="*/ 34 w 1100"/>
                  <a:gd name="T59" fmla="*/ 361 h 1099"/>
                  <a:gd name="T60" fmla="*/ 11 w 1100"/>
                  <a:gd name="T61" fmla="*/ 439 h 1099"/>
                  <a:gd name="T62" fmla="*/ 1 w 1100"/>
                  <a:gd name="T63" fmla="*/ 521 h 1099"/>
                  <a:gd name="T64" fmla="*/ 3 w 1100"/>
                  <a:gd name="T65" fmla="*/ 606 h 1099"/>
                  <a:gd name="T66" fmla="*/ 17 w 1100"/>
                  <a:gd name="T67" fmla="*/ 687 h 1099"/>
                  <a:gd name="T68" fmla="*/ 44 w 1100"/>
                  <a:gd name="T69" fmla="*/ 763 h 1099"/>
                  <a:gd name="T70" fmla="*/ 80 w 1100"/>
                  <a:gd name="T71" fmla="*/ 834 h 1099"/>
                  <a:gd name="T72" fmla="*/ 127 w 1100"/>
                  <a:gd name="T73" fmla="*/ 899 h 1099"/>
                  <a:gd name="T74" fmla="*/ 180 w 1100"/>
                  <a:gd name="T75" fmla="*/ 957 h 1099"/>
                  <a:gd name="T76" fmla="*/ 243 w 1100"/>
                  <a:gd name="T77" fmla="*/ 1005 h 1099"/>
                  <a:gd name="T78" fmla="*/ 312 w 1100"/>
                  <a:gd name="T79" fmla="*/ 1045 h 1099"/>
                  <a:gd name="T80" fmla="*/ 387 w 1100"/>
                  <a:gd name="T81" fmla="*/ 1075 h 1099"/>
                  <a:gd name="T82" fmla="*/ 467 w 1100"/>
                  <a:gd name="T83" fmla="*/ 1093 h 1099"/>
                  <a:gd name="T84" fmla="*/ 550 w 1100"/>
                  <a:gd name="T85" fmla="*/ 1099 h 10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00"/>
                  <a:gd name="T130" fmla="*/ 0 h 1099"/>
                  <a:gd name="T131" fmla="*/ 1100 w 1100"/>
                  <a:gd name="T132" fmla="*/ 1099 h 10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00" h="1099">
                    <a:moveTo>
                      <a:pt x="550" y="1099"/>
                    </a:moveTo>
                    <a:lnTo>
                      <a:pt x="578" y="1098"/>
                    </a:lnTo>
                    <a:lnTo>
                      <a:pt x="606" y="1096"/>
                    </a:lnTo>
                    <a:lnTo>
                      <a:pt x="634" y="1093"/>
                    </a:lnTo>
                    <a:lnTo>
                      <a:pt x="660" y="1088"/>
                    </a:lnTo>
                    <a:lnTo>
                      <a:pt x="687" y="1082"/>
                    </a:lnTo>
                    <a:lnTo>
                      <a:pt x="713" y="1075"/>
                    </a:lnTo>
                    <a:lnTo>
                      <a:pt x="738" y="1066"/>
                    </a:lnTo>
                    <a:lnTo>
                      <a:pt x="764" y="1056"/>
                    </a:lnTo>
                    <a:lnTo>
                      <a:pt x="788" y="1045"/>
                    </a:lnTo>
                    <a:lnTo>
                      <a:pt x="811" y="1033"/>
                    </a:lnTo>
                    <a:lnTo>
                      <a:pt x="834" y="1019"/>
                    </a:lnTo>
                    <a:lnTo>
                      <a:pt x="857" y="1005"/>
                    </a:lnTo>
                    <a:lnTo>
                      <a:pt x="878" y="990"/>
                    </a:lnTo>
                    <a:lnTo>
                      <a:pt x="899" y="974"/>
                    </a:lnTo>
                    <a:lnTo>
                      <a:pt x="919" y="957"/>
                    </a:lnTo>
                    <a:lnTo>
                      <a:pt x="939" y="938"/>
                    </a:lnTo>
                    <a:lnTo>
                      <a:pt x="957" y="919"/>
                    </a:lnTo>
                    <a:lnTo>
                      <a:pt x="974" y="899"/>
                    </a:lnTo>
                    <a:lnTo>
                      <a:pt x="990" y="879"/>
                    </a:lnTo>
                    <a:lnTo>
                      <a:pt x="1006" y="856"/>
                    </a:lnTo>
                    <a:lnTo>
                      <a:pt x="1020" y="834"/>
                    </a:lnTo>
                    <a:lnTo>
                      <a:pt x="1033" y="812"/>
                    </a:lnTo>
                    <a:lnTo>
                      <a:pt x="1045" y="788"/>
                    </a:lnTo>
                    <a:lnTo>
                      <a:pt x="1056" y="763"/>
                    </a:lnTo>
                    <a:lnTo>
                      <a:pt x="1066" y="739"/>
                    </a:lnTo>
                    <a:lnTo>
                      <a:pt x="1074" y="713"/>
                    </a:lnTo>
                    <a:lnTo>
                      <a:pt x="1082" y="687"/>
                    </a:lnTo>
                    <a:lnTo>
                      <a:pt x="1089" y="660"/>
                    </a:lnTo>
                    <a:lnTo>
                      <a:pt x="1094" y="634"/>
                    </a:lnTo>
                    <a:lnTo>
                      <a:pt x="1097" y="606"/>
                    </a:lnTo>
                    <a:lnTo>
                      <a:pt x="1099" y="578"/>
                    </a:lnTo>
                    <a:lnTo>
                      <a:pt x="1100" y="550"/>
                    </a:lnTo>
                    <a:lnTo>
                      <a:pt x="1099" y="521"/>
                    </a:lnTo>
                    <a:lnTo>
                      <a:pt x="1097" y="494"/>
                    </a:lnTo>
                    <a:lnTo>
                      <a:pt x="1094" y="467"/>
                    </a:lnTo>
                    <a:lnTo>
                      <a:pt x="1089" y="439"/>
                    </a:lnTo>
                    <a:lnTo>
                      <a:pt x="1082" y="413"/>
                    </a:lnTo>
                    <a:lnTo>
                      <a:pt x="1074" y="387"/>
                    </a:lnTo>
                    <a:lnTo>
                      <a:pt x="1066" y="361"/>
                    </a:lnTo>
                    <a:lnTo>
                      <a:pt x="1056" y="336"/>
                    </a:lnTo>
                    <a:lnTo>
                      <a:pt x="1045" y="312"/>
                    </a:lnTo>
                    <a:lnTo>
                      <a:pt x="1033" y="289"/>
                    </a:lnTo>
                    <a:lnTo>
                      <a:pt x="1020" y="265"/>
                    </a:lnTo>
                    <a:lnTo>
                      <a:pt x="1006" y="243"/>
                    </a:lnTo>
                    <a:lnTo>
                      <a:pt x="990" y="222"/>
                    </a:lnTo>
                    <a:lnTo>
                      <a:pt x="974" y="200"/>
                    </a:lnTo>
                    <a:lnTo>
                      <a:pt x="957" y="181"/>
                    </a:lnTo>
                    <a:lnTo>
                      <a:pt x="939" y="162"/>
                    </a:lnTo>
                    <a:lnTo>
                      <a:pt x="919" y="144"/>
                    </a:lnTo>
                    <a:lnTo>
                      <a:pt x="899" y="127"/>
                    </a:lnTo>
                    <a:lnTo>
                      <a:pt x="878" y="110"/>
                    </a:lnTo>
                    <a:lnTo>
                      <a:pt x="857" y="94"/>
                    </a:lnTo>
                    <a:lnTo>
                      <a:pt x="834" y="80"/>
                    </a:lnTo>
                    <a:lnTo>
                      <a:pt x="811" y="67"/>
                    </a:lnTo>
                    <a:lnTo>
                      <a:pt x="788" y="55"/>
                    </a:lnTo>
                    <a:lnTo>
                      <a:pt x="764" y="44"/>
                    </a:lnTo>
                    <a:lnTo>
                      <a:pt x="738" y="33"/>
                    </a:lnTo>
                    <a:lnTo>
                      <a:pt x="713" y="25"/>
                    </a:lnTo>
                    <a:lnTo>
                      <a:pt x="687" y="18"/>
                    </a:lnTo>
                    <a:lnTo>
                      <a:pt x="660" y="12"/>
                    </a:lnTo>
                    <a:lnTo>
                      <a:pt x="634" y="7"/>
                    </a:lnTo>
                    <a:lnTo>
                      <a:pt x="606" y="3"/>
                    </a:lnTo>
                    <a:lnTo>
                      <a:pt x="578" y="1"/>
                    </a:lnTo>
                    <a:lnTo>
                      <a:pt x="550" y="0"/>
                    </a:lnTo>
                    <a:lnTo>
                      <a:pt x="522" y="1"/>
                    </a:lnTo>
                    <a:lnTo>
                      <a:pt x="494" y="3"/>
                    </a:lnTo>
                    <a:lnTo>
                      <a:pt x="467" y="7"/>
                    </a:lnTo>
                    <a:lnTo>
                      <a:pt x="440" y="12"/>
                    </a:lnTo>
                    <a:lnTo>
                      <a:pt x="413" y="18"/>
                    </a:lnTo>
                    <a:lnTo>
                      <a:pt x="387" y="25"/>
                    </a:lnTo>
                    <a:lnTo>
                      <a:pt x="362" y="33"/>
                    </a:lnTo>
                    <a:lnTo>
                      <a:pt x="336" y="44"/>
                    </a:lnTo>
                    <a:lnTo>
                      <a:pt x="312" y="55"/>
                    </a:lnTo>
                    <a:lnTo>
                      <a:pt x="289" y="67"/>
                    </a:lnTo>
                    <a:lnTo>
                      <a:pt x="265" y="80"/>
                    </a:lnTo>
                    <a:lnTo>
                      <a:pt x="243" y="94"/>
                    </a:lnTo>
                    <a:lnTo>
                      <a:pt x="222" y="110"/>
                    </a:lnTo>
                    <a:lnTo>
                      <a:pt x="201" y="127"/>
                    </a:lnTo>
                    <a:lnTo>
                      <a:pt x="180" y="144"/>
                    </a:lnTo>
                    <a:lnTo>
                      <a:pt x="162" y="162"/>
                    </a:lnTo>
                    <a:lnTo>
                      <a:pt x="144" y="181"/>
                    </a:lnTo>
                    <a:lnTo>
                      <a:pt x="127" y="200"/>
                    </a:lnTo>
                    <a:lnTo>
                      <a:pt x="109" y="222"/>
                    </a:lnTo>
                    <a:lnTo>
                      <a:pt x="94" y="243"/>
                    </a:lnTo>
                    <a:lnTo>
                      <a:pt x="80" y="265"/>
                    </a:lnTo>
                    <a:lnTo>
                      <a:pt x="67" y="289"/>
                    </a:lnTo>
                    <a:lnTo>
                      <a:pt x="55" y="312"/>
                    </a:lnTo>
                    <a:lnTo>
                      <a:pt x="44" y="336"/>
                    </a:lnTo>
                    <a:lnTo>
                      <a:pt x="34" y="361"/>
                    </a:lnTo>
                    <a:lnTo>
                      <a:pt x="25" y="387"/>
                    </a:lnTo>
                    <a:lnTo>
                      <a:pt x="17" y="413"/>
                    </a:lnTo>
                    <a:lnTo>
                      <a:pt x="11" y="439"/>
                    </a:lnTo>
                    <a:lnTo>
                      <a:pt x="7" y="467"/>
                    </a:lnTo>
                    <a:lnTo>
                      <a:pt x="3" y="494"/>
                    </a:lnTo>
                    <a:lnTo>
                      <a:pt x="1" y="521"/>
                    </a:lnTo>
                    <a:lnTo>
                      <a:pt x="0" y="550"/>
                    </a:lnTo>
                    <a:lnTo>
                      <a:pt x="1" y="578"/>
                    </a:lnTo>
                    <a:lnTo>
                      <a:pt x="3" y="606"/>
                    </a:lnTo>
                    <a:lnTo>
                      <a:pt x="7" y="634"/>
                    </a:lnTo>
                    <a:lnTo>
                      <a:pt x="11" y="660"/>
                    </a:lnTo>
                    <a:lnTo>
                      <a:pt x="17" y="687"/>
                    </a:lnTo>
                    <a:lnTo>
                      <a:pt x="25" y="713"/>
                    </a:lnTo>
                    <a:lnTo>
                      <a:pt x="34" y="739"/>
                    </a:lnTo>
                    <a:lnTo>
                      <a:pt x="44" y="763"/>
                    </a:lnTo>
                    <a:lnTo>
                      <a:pt x="55" y="788"/>
                    </a:lnTo>
                    <a:lnTo>
                      <a:pt x="67" y="812"/>
                    </a:lnTo>
                    <a:lnTo>
                      <a:pt x="80" y="834"/>
                    </a:lnTo>
                    <a:lnTo>
                      <a:pt x="94" y="856"/>
                    </a:lnTo>
                    <a:lnTo>
                      <a:pt x="109" y="879"/>
                    </a:lnTo>
                    <a:lnTo>
                      <a:pt x="127" y="899"/>
                    </a:lnTo>
                    <a:lnTo>
                      <a:pt x="144" y="919"/>
                    </a:lnTo>
                    <a:lnTo>
                      <a:pt x="162" y="938"/>
                    </a:lnTo>
                    <a:lnTo>
                      <a:pt x="180" y="957"/>
                    </a:lnTo>
                    <a:lnTo>
                      <a:pt x="201" y="974"/>
                    </a:lnTo>
                    <a:lnTo>
                      <a:pt x="222" y="990"/>
                    </a:lnTo>
                    <a:lnTo>
                      <a:pt x="243" y="1005"/>
                    </a:lnTo>
                    <a:lnTo>
                      <a:pt x="265" y="1019"/>
                    </a:lnTo>
                    <a:lnTo>
                      <a:pt x="289" y="1033"/>
                    </a:lnTo>
                    <a:lnTo>
                      <a:pt x="312" y="1045"/>
                    </a:lnTo>
                    <a:lnTo>
                      <a:pt x="336" y="1056"/>
                    </a:lnTo>
                    <a:lnTo>
                      <a:pt x="362" y="1066"/>
                    </a:lnTo>
                    <a:lnTo>
                      <a:pt x="387" y="1075"/>
                    </a:lnTo>
                    <a:lnTo>
                      <a:pt x="413" y="1082"/>
                    </a:lnTo>
                    <a:lnTo>
                      <a:pt x="440" y="1088"/>
                    </a:lnTo>
                    <a:lnTo>
                      <a:pt x="467" y="1093"/>
                    </a:lnTo>
                    <a:lnTo>
                      <a:pt x="494" y="1096"/>
                    </a:lnTo>
                    <a:lnTo>
                      <a:pt x="522" y="1098"/>
                    </a:lnTo>
                    <a:lnTo>
                      <a:pt x="550" y="1099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3" name="Freeform 1472"/>
              <p:cNvSpPr>
                <a:spLocks/>
              </p:cNvSpPr>
              <p:nvPr/>
            </p:nvSpPr>
            <p:spPr bwMode="auto">
              <a:xfrm>
                <a:off x="2838" y="1321"/>
                <a:ext cx="94" cy="94"/>
              </a:xfrm>
              <a:custGeom>
                <a:avLst/>
                <a:gdLst>
                  <a:gd name="T0" fmla="*/ 161 w 283"/>
                  <a:gd name="T1" fmla="*/ 282 h 282"/>
                  <a:gd name="T2" fmla="*/ 143 w 283"/>
                  <a:gd name="T3" fmla="*/ 254 h 282"/>
                  <a:gd name="T4" fmla="*/ 126 w 283"/>
                  <a:gd name="T5" fmla="*/ 227 h 282"/>
                  <a:gd name="T6" fmla="*/ 107 w 283"/>
                  <a:gd name="T7" fmla="*/ 202 h 282"/>
                  <a:gd name="T8" fmla="*/ 88 w 283"/>
                  <a:gd name="T9" fmla="*/ 179 h 282"/>
                  <a:gd name="T10" fmla="*/ 68 w 283"/>
                  <a:gd name="T11" fmla="*/ 155 h 282"/>
                  <a:gd name="T12" fmla="*/ 46 w 283"/>
                  <a:gd name="T13" fmla="*/ 134 h 282"/>
                  <a:gd name="T14" fmla="*/ 24 w 283"/>
                  <a:gd name="T15" fmla="*/ 113 h 282"/>
                  <a:gd name="T16" fmla="*/ 0 w 283"/>
                  <a:gd name="T17" fmla="*/ 93 h 282"/>
                  <a:gd name="T18" fmla="*/ 101 w 283"/>
                  <a:gd name="T19" fmla="*/ 0 h 282"/>
                  <a:gd name="T20" fmla="*/ 110 w 283"/>
                  <a:gd name="T21" fmla="*/ 22 h 282"/>
                  <a:gd name="T22" fmla="*/ 117 w 283"/>
                  <a:gd name="T23" fmla="*/ 43 h 282"/>
                  <a:gd name="T24" fmla="*/ 121 w 283"/>
                  <a:gd name="T25" fmla="*/ 52 h 282"/>
                  <a:gd name="T26" fmla="*/ 125 w 283"/>
                  <a:gd name="T27" fmla="*/ 59 h 282"/>
                  <a:gd name="T28" fmla="*/ 129 w 283"/>
                  <a:gd name="T29" fmla="*/ 64 h 282"/>
                  <a:gd name="T30" fmla="*/ 134 w 283"/>
                  <a:gd name="T31" fmla="*/ 68 h 282"/>
                  <a:gd name="T32" fmla="*/ 146 w 283"/>
                  <a:gd name="T33" fmla="*/ 74 h 282"/>
                  <a:gd name="T34" fmla="*/ 161 w 283"/>
                  <a:gd name="T35" fmla="*/ 80 h 282"/>
                  <a:gd name="T36" fmla="*/ 169 w 283"/>
                  <a:gd name="T37" fmla="*/ 83 h 282"/>
                  <a:gd name="T38" fmla="*/ 178 w 283"/>
                  <a:gd name="T39" fmla="*/ 84 h 282"/>
                  <a:gd name="T40" fmla="*/ 187 w 283"/>
                  <a:gd name="T41" fmla="*/ 85 h 282"/>
                  <a:gd name="T42" fmla="*/ 197 w 283"/>
                  <a:gd name="T43" fmla="*/ 85 h 282"/>
                  <a:gd name="T44" fmla="*/ 210 w 283"/>
                  <a:gd name="T45" fmla="*/ 84 h 282"/>
                  <a:gd name="T46" fmla="*/ 222 w 283"/>
                  <a:gd name="T47" fmla="*/ 86 h 282"/>
                  <a:gd name="T48" fmla="*/ 232 w 283"/>
                  <a:gd name="T49" fmla="*/ 89 h 282"/>
                  <a:gd name="T50" fmla="*/ 241 w 283"/>
                  <a:gd name="T51" fmla="*/ 93 h 282"/>
                  <a:gd name="T52" fmla="*/ 247 w 283"/>
                  <a:gd name="T53" fmla="*/ 98 h 282"/>
                  <a:gd name="T54" fmla="*/ 253 w 283"/>
                  <a:gd name="T55" fmla="*/ 102 h 282"/>
                  <a:gd name="T56" fmla="*/ 258 w 283"/>
                  <a:gd name="T57" fmla="*/ 107 h 282"/>
                  <a:gd name="T58" fmla="*/ 262 w 283"/>
                  <a:gd name="T59" fmla="*/ 111 h 282"/>
                  <a:gd name="T60" fmla="*/ 268 w 283"/>
                  <a:gd name="T61" fmla="*/ 118 h 282"/>
                  <a:gd name="T62" fmla="*/ 272 w 283"/>
                  <a:gd name="T63" fmla="*/ 125 h 282"/>
                  <a:gd name="T64" fmla="*/ 276 w 283"/>
                  <a:gd name="T65" fmla="*/ 132 h 282"/>
                  <a:gd name="T66" fmla="*/ 278 w 283"/>
                  <a:gd name="T67" fmla="*/ 141 h 282"/>
                  <a:gd name="T68" fmla="*/ 280 w 283"/>
                  <a:gd name="T69" fmla="*/ 149 h 282"/>
                  <a:gd name="T70" fmla="*/ 282 w 283"/>
                  <a:gd name="T71" fmla="*/ 159 h 282"/>
                  <a:gd name="T72" fmla="*/ 282 w 283"/>
                  <a:gd name="T73" fmla="*/ 169 h 282"/>
                  <a:gd name="T74" fmla="*/ 283 w 283"/>
                  <a:gd name="T75" fmla="*/ 179 h 282"/>
                  <a:gd name="T76" fmla="*/ 161 w 283"/>
                  <a:gd name="T77" fmla="*/ 282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3"/>
                  <a:gd name="T118" fmla="*/ 0 h 282"/>
                  <a:gd name="T119" fmla="*/ 283 w 283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3" h="282">
                    <a:moveTo>
                      <a:pt x="161" y="282"/>
                    </a:moveTo>
                    <a:lnTo>
                      <a:pt x="143" y="254"/>
                    </a:lnTo>
                    <a:lnTo>
                      <a:pt x="126" y="227"/>
                    </a:lnTo>
                    <a:lnTo>
                      <a:pt x="107" y="202"/>
                    </a:lnTo>
                    <a:lnTo>
                      <a:pt x="88" y="179"/>
                    </a:lnTo>
                    <a:lnTo>
                      <a:pt x="68" y="155"/>
                    </a:lnTo>
                    <a:lnTo>
                      <a:pt x="46" y="134"/>
                    </a:lnTo>
                    <a:lnTo>
                      <a:pt x="24" y="113"/>
                    </a:lnTo>
                    <a:lnTo>
                      <a:pt x="0" y="93"/>
                    </a:lnTo>
                    <a:lnTo>
                      <a:pt x="101" y="0"/>
                    </a:lnTo>
                    <a:lnTo>
                      <a:pt x="110" y="22"/>
                    </a:lnTo>
                    <a:lnTo>
                      <a:pt x="117" y="43"/>
                    </a:lnTo>
                    <a:lnTo>
                      <a:pt x="121" y="52"/>
                    </a:lnTo>
                    <a:lnTo>
                      <a:pt x="125" y="59"/>
                    </a:lnTo>
                    <a:lnTo>
                      <a:pt x="129" y="64"/>
                    </a:lnTo>
                    <a:lnTo>
                      <a:pt x="134" y="68"/>
                    </a:lnTo>
                    <a:lnTo>
                      <a:pt x="146" y="74"/>
                    </a:lnTo>
                    <a:lnTo>
                      <a:pt x="161" y="80"/>
                    </a:lnTo>
                    <a:lnTo>
                      <a:pt x="169" y="83"/>
                    </a:lnTo>
                    <a:lnTo>
                      <a:pt x="178" y="84"/>
                    </a:lnTo>
                    <a:lnTo>
                      <a:pt x="187" y="85"/>
                    </a:lnTo>
                    <a:lnTo>
                      <a:pt x="197" y="85"/>
                    </a:lnTo>
                    <a:lnTo>
                      <a:pt x="210" y="84"/>
                    </a:lnTo>
                    <a:lnTo>
                      <a:pt x="222" y="86"/>
                    </a:lnTo>
                    <a:lnTo>
                      <a:pt x="232" y="89"/>
                    </a:lnTo>
                    <a:lnTo>
                      <a:pt x="241" y="93"/>
                    </a:lnTo>
                    <a:lnTo>
                      <a:pt x="247" y="98"/>
                    </a:lnTo>
                    <a:lnTo>
                      <a:pt x="253" y="102"/>
                    </a:lnTo>
                    <a:lnTo>
                      <a:pt x="258" y="107"/>
                    </a:lnTo>
                    <a:lnTo>
                      <a:pt x="262" y="111"/>
                    </a:lnTo>
                    <a:lnTo>
                      <a:pt x="268" y="118"/>
                    </a:lnTo>
                    <a:lnTo>
                      <a:pt x="272" y="125"/>
                    </a:lnTo>
                    <a:lnTo>
                      <a:pt x="276" y="132"/>
                    </a:lnTo>
                    <a:lnTo>
                      <a:pt x="278" y="141"/>
                    </a:lnTo>
                    <a:lnTo>
                      <a:pt x="280" y="149"/>
                    </a:lnTo>
                    <a:lnTo>
                      <a:pt x="282" y="159"/>
                    </a:lnTo>
                    <a:lnTo>
                      <a:pt x="282" y="169"/>
                    </a:lnTo>
                    <a:lnTo>
                      <a:pt x="283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4" name="Freeform 1473"/>
              <p:cNvSpPr>
                <a:spLocks/>
              </p:cNvSpPr>
              <p:nvPr/>
            </p:nvSpPr>
            <p:spPr bwMode="auto">
              <a:xfrm>
                <a:off x="2838" y="1321"/>
                <a:ext cx="94" cy="94"/>
              </a:xfrm>
              <a:custGeom>
                <a:avLst/>
                <a:gdLst>
                  <a:gd name="T0" fmla="*/ 161 w 283"/>
                  <a:gd name="T1" fmla="*/ 282 h 282"/>
                  <a:gd name="T2" fmla="*/ 143 w 283"/>
                  <a:gd name="T3" fmla="*/ 254 h 282"/>
                  <a:gd name="T4" fmla="*/ 126 w 283"/>
                  <a:gd name="T5" fmla="*/ 227 h 282"/>
                  <a:gd name="T6" fmla="*/ 107 w 283"/>
                  <a:gd name="T7" fmla="*/ 202 h 282"/>
                  <a:gd name="T8" fmla="*/ 88 w 283"/>
                  <a:gd name="T9" fmla="*/ 179 h 282"/>
                  <a:gd name="T10" fmla="*/ 68 w 283"/>
                  <a:gd name="T11" fmla="*/ 155 h 282"/>
                  <a:gd name="T12" fmla="*/ 46 w 283"/>
                  <a:gd name="T13" fmla="*/ 134 h 282"/>
                  <a:gd name="T14" fmla="*/ 24 w 283"/>
                  <a:gd name="T15" fmla="*/ 113 h 282"/>
                  <a:gd name="T16" fmla="*/ 0 w 283"/>
                  <a:gd name="T17" fmla="*/ 93 h 282"/>
                  <a:gd name="T18" fmla="*/ 101 w 283"/>
                  <a:gd name="T19" fmla="*/ 0 h 282"/>
                  <a:gd name="T20" fmla="*/ 110 w 283"/>
                  <a:gd name="T21" fmla="*/ 22 h 282"/>
                  <a:gd name="T22" fmla="*/ 117 w 283"/>
                  <a:gd name="T23" fmla="*/ 43 h 282"/>
                  <a:gd name="T24" fmla="*/ 121 w 283"/>
                  <a:gd name="T25" fmla="*/ 52 h 282"/>
                  <a:gd name="T26" fmla="*/ 125 w 283"/>
                  <a:gd name="T27" fmla="*/ 59 h 282"/>
                  <a:gd name="T28" fmla="*/ 129 w 283"/>
                  <a:gd name="T29" fmla="*/ 64 h 282"/>
                  <a:gd name="T30" fmla="*/ 134 w 283"/>
                  <a:gd name="T31" fmla="*/ 68 h 282"/>
                  <a:gd name="T32" fmla="*/ 146 w 283"/>
                  <a:gd name="T33" fmla="*/ 74 h 282"/>
                  <a:gd name="T34" fmla="*/ 161 w 283"/>
                  <a:gd name="T35" fmla="*/ 80 h 282"/>
                  <a:gd name="T36" fmla="*/ 169 w 283"/>
                  <a:gd name="T37" fmla="*/ 83 h 282"/>
                  <a:gd name="T38" fmla="*/ 178 w 283"/>
                  <a:gd name="T39" fmla="*/ 84 h 282"/>
                  <a:gd name="T40" fmla="*/ 187 w 283"/>
                  <a:gd name="T41" fmla="*/ 85 h 282"/>
                  <a:gd name="T42" fmla="*/ 197 w 283"/>
                  <a:gd name="T43" fmla="*/ 85 h 282"/>
                  <a:gd name="T44" fmla="*/ 210 w 283"/>
                  <a:gd name="T45" fmla="*/ 84 h 282"/>
                  <a:gd name="T46" fmla="*/ 222 w 283"/>
                  <a:gd name="T47" fmla="*/ 86 h 282"/>
                  <a:gd name="T48" fmla="*/ 232 w 283"/>
                  <a:gd name="T49" fmla="*/ 89 h 282"/>
                  <a:gd name="T50" fmla="*/ 241 w 283"/>
                  <a:gd name="T51" fmla="*/ 93 h 282"/>
                  <a:gd name="T52" fmla="*/ 247 w 283"/>
                  <a:gd name="T53" fmla="*/ 98 h 282"/>
                  <a:gd name="T54" fmla="*/ 253 w 283"/>
                  <a:gd name="T55" fmla="*/ 102 h 282"/>
                  <a:gd name="T56" fmla="*/ 258 w 283"/>
                  <a:gd name="T57" fmla="*/ 107 h 282"/>
                  <a:gd name="T58" fmla="*/ 262 w 283"/>
                  <a:gd name="T59" fmla="*/ 111 h 282"/>
                  <a:gd name="T60" fmla="*/ 268 w 283"/>
                  <a:gd name="T61" fmla="*/ 118 h 282"/>
                  <a:gd name="T62" fmla="*/ 272 w 283"/>
                  <a:gd name="T63" fmla="*/ 125 h 282"/>
                  <a:gd name="T64" fmla="*/ 276 w 283"/>
                  <a:gd name="T65" fmla="*/ 132 h 282"/>
                  <a:gd name="T66" fmla="*/ 278 w 283"/>
                  <a:gd name="T67" fmla="*/ 141 h 282"/>
                  <a:gd name="T68" fmla="*/ 280 w 283"/>
                  <a:gd name="T69" fmla="*/ 149 h 282"/>
                  <a:gd name="T70" fmla="*/ 282 w 283"/>
                  <a:gd name="T71" fmla="*/ 159 h 282"/>
                  <a:gd name="T72" fmla="*/ 282 w 283"/>
                  <a:gd name="T73" fmla="*/ 169 h 282"/>
                  <a:gd name="T74" fmla="*/ 283 w 283"/>
                  <a:gd name="T75" fmla="*/ 179 h 282"/>
                  <a:gd name="T76" fmla="*/ 161 w 283"/>
                  <a:gd name="T77" fmla="*/ 282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3"/>
                  <a:gd name="T118" fmla="*/ 0 h 282"/>
                  <a:gd name="T119" fmla="*/ 283 w 283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3" h="282">
                    <a:moveTo>
                      <a:pt x="161" y="282"/>
                    </a:moveTo>
                    <a:lnTo>
                      <a:pt x="143" y="254"/>
                    </a:lnTo>
                    <a:lnTo>
                      <a:pt x="126" y="227"/>
                    </a:lnTo>
                    <a:lnTo>
                      <a:pt x="107" y="202"/>
                    </a:lnTo>
                    <a:lnTo>
                      <a:pt x="88" y="179"/>
                    </a:lnTo>
                    <a:lnTo>
                      <a:pt x="68" y="155"/>
                    </a:lnTo>
                    <a:lnTo>
                      <a:pt x="46" y="134"/>
                    </a:lnTo>
                    <a:lnTo>
                      <a:pt x="24" y="113"/>
                    </a:lnTo>
                    <a:lnTo>
                      <a:pt x="0" y="93"/>
                    </a:lnTo>
                    <a:lnTo>
                      <a:pt x="101" y="0"/>
                    </a:lnTo>
                    <a:lnTo>
                      <a:pt x="110" y="22"/>
                    </a:lnTo>
                    <a:lnTo>
                      <a:pt x="117" y="43"/>
                    </a:lnTo>
                    <a:lnTo>
                      <a:pt x="121" y="52"/>
                    </a:lnTo>
                    <a:lnTo>
                      <a:pt x="125" y="59"/>
                    </a:lnTo>
                    <a:lnTo>
                      <a:pt x="129" y="64"/>
                    </a:lnTo>
                    <a:lnTo>
                      <a:pt x="134" y="68"/>
                    </a:lnTo>
                    <a:lnTo>
                      <a:pt x="146" y="74"/>
                    </a:lnTo>
                    <a:lnTo>
                      <a:pt x="161" y="80"/>
                    </a:lnTo>
                    <a:lnTo>
                      <a:pt x="169" y="83"/>
                    </a:lnTo>
                    <a:lnTo>
                      <a:pt x="178" y="84"/>
                    </a:lnTo>
                    <a:lnTo>
                      <a:pt x="187" y="85"/>
                    </a:lnTo>
                    <a:lnTo>
                      <a:pt x="197" y="85"/>
                    </a:lnTo>
                    <a:lnTo>
                      <a:pt x="210" y="84"/>
                    </a:lnTo>
                    <a:lnTo>
                      <a:pt x="222" y="86"/>
                    </a:lnTo>
                    <a:lnTo>
                      <a:pt x="232" y="89"/>
                    </a:lnTo>
                    <a:lnTo>
                      <a:pt x="241" y="93"/>
                    </a:lnTo>
                    <a:lnTo>
                      <a:pt x="247" y="98"/>
                    </a:lnTo>
                    <a:lnTo>
                      <a:pt x="253" y="102"/>
                    </a:lnTo>
                    <a:lnTo>
                      <a:pt x="258" y="107"/>
                    </a:lnTo>
                    <a:lnTo>
                      <a:pt x="262" y="111"/>
                    </a:lnTo>
                    <a:lnTo>
                      <a:pt x="268" y="118"/>
                    </a:lnTo>
                    <a:lnTo>
                      <a:pt x="272" y="125"/>
                    </a:lnTo>
                    <a:lnTo>
                      <a:pt x="276" y="132"/>
                    </a:lnTo>
                    <a:lnTo>
                      <a:pt x="278" y="141"/>
                    </a:lnTo>
                    <a:lnTo>
                      <a:pt x="280" y="149"/>
                    </a:lnTo>
                    <a:lnTo>
                      <a:pt x="282" y="159"/>
                    </a:lnTo>
                    <a:lnTo>
                      <a:pt x="282" y="169"/>
                    </a:lnTo>
                    <a:lnTo>
                      <a:pt x="283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5" name="Freeform 1474"/>
              <p:cNvSpPr>
                <a:spLocks/>
              </p:cNvSpPr>
              <p:nvPr/>
            </p:nvSpPr>
            <p:spPr bwMode="auto">
              <a:xfrm>
                <a:off x="2439" y="1665"/>
                <a:ext cx="95" cy="94"/>
              </a:xfrm>
              <a:custGeom>
                <a:avLst/>
                <a:gdLst>
                  <a:gd name="T0" fmla="*/ 120 w 284"/>
                  <a:gd name="T1" fmla="*/ 0 h 281"/>
                  <a:gd name="T2" fmla="*/ 139 w 284"/>
                  <a:gd name="T3" fmla="*/ 27 h 281"/>
                  <a:gd name="T4" fmla="*/ 157 w 284"/>
                  <a:gd name="T5" fmla="*/ 53 h 281"/>
                  <a:gd name="T6" fmla="*/ 176 w 284"/>
                  <a:gd name="T7" fmla="*/ 77 h 281"/>
                  <a:gd name="T8" fmla="*/ 196 w 284"/>
                  <a:gd name="T9" fmla="*/ 100 h 281"/>
                  <a:gd name="T10" fmla="*/ 217 w 284"/>
                  <a:gd name="T11" fmla="*/ 123 h 281"/>
                  <a:gd name="T12" fmla="*/ 238 w 284"/>
                  <a:gd name="T13" fmla="*/ 144 h 281"/>
                  <a:gd name="T14" fmla="*/ 261 w 284"/>
                  <a:gd name="T15" fmla="*/ 165 h 281"/>
                  <a:gd name="T16" fmla="*/ 284 w 284"/>
                  <a:gd name="T17" fmla="*/ 186 h 281"/>
                  <a:gd name="T18" fmla="*/ 183 w 284"/>
                  <a:gd name="T19" fmla="*/ 281 h 281"/>
                  <a:gd name="T20" fmla="*/ 174 w 284"/>
                  <a:gd name="T21" fmla="*/ 259 h 281"/>
                  <a:gd name="T22" fmla="*/ 167 w 284"/>
                  <a:gd name="T23" fmla="*/ 238 h 281"/>
                  <a:gd name="T24" fmla="*/ 163 w 284"/>
                  <a:gd name="T25" fmla="*/ 230 h 281"/>
                  <a:gd name="T26" fmla="*/ 159 w 284"/>
                  <a:gd name="T27" fmla="*/ 223 h 281"/>
                  <a:gd name="T28" fmla="*/ 154 w 284"/>
                  <a:gd name="T29" fmla="*/ 217 h 281"/>
                  <a:gd name="T30" fmla="*/ 150 w 284"/>
                  <a:gd name="T31" fmla="*/ 213 h 281"/>
                  <a:gd name="T32" fmla="*/ 138 w 284"/>
                  <a:gd name="T33" fmla="*/ 208 h 281"/>
                  <a:gd name="T34" fmla="*/ 122 w 284"/>
                  <a:gd name="T35" fmla="*/ 201 h 281"/>
                  <a:gd name="T36" fmla="*/ 114 w 284"/>
                  <a:gd name="T37" fmla="*/ 199 h 281"/>
                  <a:gd name="T38" fmla="*/ 106 w 284"/>
                  <a:gd name="T39" fmla="*/ 198 h 281"/>
                  <a:gd name="T40" fmla="*/ 96 w 284"/>
                  <a:gd name="T41" fmla="*/ 197 h 281"/>
                  <a:gd name="T42" fmla="*/ 87 w 284"/>
                  <a:gd name="T43" fmla="*/ 197 h 281"/>
                  <a:gd name="T44" fmla="*/ 73 w 284"/>
                  <a:gd name="T45" fmla="*/ 198 h 281"/>
                  <a:gd name="T46" fmla="*/ 62 w 284"/>
                  <a:gd name="T47" fmla="*/ 196 h 281"/>
                  <a:gd name="T48" fmla="*/ 52 w 284"/>
                  <a:gd name="T49" fmla="*/ 194 h 281"/>
                  <a:gd name="T50" fmla="*/ 43 w 284"/>
                  <a:gd name="T51" fmla="*/ 190 h 281"/>
                  <a:gd name="T52" fmla="*/ 36 w 284"/>
                  <a:gd name="T53" fmla="*/ 185 h 281"/>
                  <a:gd name="T54" fmla="*/ 30 w 284"/>
                  <a:gd name="T55" fmla="*/ 180 h 281"/>
                  <a:gd name="T56" fmla="*/ 25 w 284"/>
                  <a:gd name="T57" fmla="*/ 176 h 281"/>
                  <a:gd name="T58" fmla="*/ 21 w 284"/>
                  <a:gd name="T59" fmla="*/ 171 h 281"/>
                  <a:gd name="T60" fmla="*/ 16 w 284"/>
                  <a:gd name="T61" fmla="*/ 165 h 281"/>
                  <a:gd name="T62" fmla="*/ 11 w 284"/>
                  <a:gd name="T63" fmla="*/ 158 h 281"/>
                  <a:gd name="T64" fmla="*/ 8 w 284"/>
                  <a:gd name="T65" fmla="*/ 151 h 281"/>
                  <a:gd name="T66" fmla="*/ 5 w 284"/>
                  <a:gd name="T67" fmla="*/ 142 h 281"/>
                  <a:gd name="T68" fmla="*/ 3 w 284"/>
                  <a:gd name="T69" fmla="*/ 134 h 281"/>
                  <a:gd name="T70" fmla="*/ 1 w 284"/>
                  <a:gd name="T71" fmla="*/ 125 h 281"/>
                  <a:gd name="T72" fmla="*/ 0 w 284"/>
                  <a:gd name="T73" fmla="*/ 114 h 281"/>
                  <a:gd name="T74" fmla="*/ 0 w 284"/>
                  <a:gd name="T75" fmla="*/ 104 h 281"/>
                  <a:gd name="T76" fmla="*/ 120 w 284"/>
                  <a:gd name="T77" fmla="*/ 0 h 2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4"/>
                  <a:gd name="T118" fmla="*/ 0 h 281"/>
                  <a:gd name="T119" fmla="*/ 284 w 284"/>
                  <a:gd name="T120" fmla="*/ 281 h 2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4" h="281">
                    <a:moveTo>
                      <a:pt x="120" y="0"/>
                    </a:moveTo>
                    <a:lnTo>
                      <a:pt x="139" y="27"/>
                    </a:lnTo>
                    <a:lnTo>
                      <a:pt x="157" y="53"/>
                    </a:lnTo>
                    <a:lnTo>
                      <a:pt x="176" y="77"/>
                    </a:lnTo>
                    <a:lnTo>
                      <a:pt x="196" y="100"/>
                    </a:lnTo>
                    <a:lnTo>
                      <a:pt x="217" y="123"/>
                    </a:lnTo>
                    <a:lnTo>
                      <a:pt x="238" y="144"/>
                    </a:lnTo>
                    <a:lnTo>
                      <a:pt x="261" y="165"/>
                    </a:lnTo>
                    <a:lnTo>
                      <a:pt x="284" y="186"/>
                    </a:lnTo>
                    <a:lnTo>
                      <a:pt x="183" y="281"/>
                    </a:lnTo>
                    <a:lnTo>
                      <a:pt x="174" y="259"/>
                    </a:lnTo>
                    <a:lnTo>
                      <a:pt x="167" y="238"/>
                    </a:lnTo>
                    <a:lnTo>
                      <a:pt x="163" y="230"/>
                    </a:lnTo>
                    <a:lnTo>
                      <a:pt x="159" y="223"/>
                    </a:lnTo>
                    <a:lnTo>
                      <a:pt x="154" y="217"/>
                    </a:lnTo>
                    <a:lnTo>
                      <a:pt x="150" y="213"/>
                    </a:lnTo>
                    <a:lnTo>
                      <a:pt x="138" y="208"/>
                    </a:lnTo>
                    <a:lnTo>
                      <a:pt x="122" y="201"/>
                    </a:lnTo>
                    <a:lnTo>
                      <a:pt x="114" y="199"/>
                    </a:lnTo>
                    <a:lnTo>
                      <a:pt x="106" y="198"/>
                    </a:lnTo>
                    <a:lnTo>
                      <a:pt x="96" y="197"/>
                    </a:lnTo>
                    <a:lnTo>
                      <a:pt x="87" y="197"/>
                    </a:lnTo>
                    <a:lnTo>
                      <a:pt x="73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3" y="190"/>
                    </a:lnTo>
                    <a:lnTo>
                      <a:pt x="36" y="185"/>
                    </a:lnTo>
                    <a:lnTo>
                      <a:pt x="30" y="180"/>
                    </a:lnTo>
                    <a:lnTo>
                      <a:pt x="25" y="176"/>
                    </a:lnTo>
                    <a:lnTo>
                      <a:pt x="21" y="171"/>
                    </a:lnTo>
                    <a:lnTo>
                      <a:pt x="16" y="165"/>
                    </a:lnTo>
                    <a:lnTo>
                      <a:pt x="11" y="158"/>
                    </a:lnTo>
                    <a:lnTo>
                      <a:pt x="8" y="151"/>
                    </a:lnTo>
                    <a:lnTo>
                      <a:pt x="5" y="142"/>
                    </a:lnTo>
                    <a:lnTo>
                      <a:pt x="3" y="134"/>
                    </a:lnTo>
                    <a:lnTo>
                      <a:pt x="1" y="125"/>
                    </a:lnTo>
                    <a:lnTo>
                      <a:pt x="0" y="114"/>
                    </a:lnTo>
                    <a:lnTo>
                      <a:pt x="0" y="104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6" name="Freeform 1475"/>
              <p:cNvSpPr>
                <a:spLocks/>
              </p:cNvSpPr>
              <p:nvPr/>
            </p:nvSpPr>
            <p:spPr bwMode="auto">
              <a:xfrm>
                <a:off x="2439" y="1665"/>
                <a:ext cx="95" cy="94"/>
              </a:xfrm>
              <a:custGeom>
                <a:avLst/>
                <a:gdLst>
                  <a:gd name="T0" fmla="*/ 120 w 284"/>
                  <a:gd name="T1" fmla="*/ 0 h 281"/>
                  <a:gd name="T2" fmla="*/ 139 w 284"/>
                  <a:gd name="T3" fmla="*/ 27 h 281"/>
                  <a:gd name="T4" fmla="*/ 157 w 284"/>
                  <a:gd name="T5" fmla="*/ 53 h 281"/>
                  <a:gd name="T6" fmla="*/ 176 w 284"/>
                  <a:gd name="T7" fmla="*/ 77 h 281"/>
                  <a:gd name="T8" fmla="*/ 196 w 284"/>
                  <a:gd name="T9" fmla="*/ 100 h 281"/>
                  <a:gd name="T10" fmla="*/ 217 w 284"/>
                  <a:gd name="T11" fmla="*/ 123 h 281"/>
                  <a:gd name="T12" fmla="*/ 238 w 284"/>
                  <a:gd name="T13" fmla="*/ 144 h 281"/>
                  <a:gd name="T14" fmla="*/ 261 w 284"/>
                  <a:gd name="T15" fmla="*/ 165 h 281"/>
                  <a:gd name="T16" fmla="*/ 284 w 284"/>
                  <a:gd name="T17" fmla="*/ 186 h 281"/>
                  <a:gd name="T18" fmla="*/ 183 w 284"/>
                  <a:gd name="T19" fmla="*/ 281 h 281"/>
                  <a:gd name="T20" fmla="*/ 174 w 284"/>
                  <a:gd name="T21" fmla="*/ 259 h 281"/>
                  <a:gd name="T22" fmla="*/ 167 w 284"/>
                  <a:gd name="T23" fmla="*/ 238 h 281"/>
                  <a:gd name="T24" fmla="*/ 163 w 284"/>
                  <a:gd name="T25" fmla="*/ 230 h 281"/>
                  <a:gd name="T26" fmla="*/ 159 w 284"/>
                  <a:gd name="T27" fmla="*/ 223 h 281"/>
                  <a:gd name="T28" fmla="*/ 154 w 284"/>
                  <a:gd name="T29" fmla="*/ 217 h 281"/>
                  <a:gd name="T30" fmla="*/ 150 w 284"/>
                  <a:gd name="T31" fmla="*/ 213 h 281"/>
                  <a:gd name="T32" fmla="*/ 138 w 284"/>
                  <a:gd name="T33" fmla="*/ 208 h 281"/>
                  <a:gd name="T34" fmla="*/ 122 w 284"/>
                  <a:gd name="T35" fmla="*/ 201 h 281"/>
                  <a:gd name="T36" fmla="*/ 114 w 284"/>
                  <a:gd name="T37" fmla="*/ 199 h 281"/>
                  <a:gd name="T38" fmla="*/ 106 w 284"/>
                  <a:gd name="T39" fmla="*/ 198 h 281"/>
                  <a:gd name="T40" fmla="*/ 96 w 284"/>
                  <a:gd name="T41" fmla="*/ 197 h 281"/>
                  <a:gd name="T42" fmla="*/ 87 w 284"/>
                  <a:gd name="T43" fmla="*/ 197 h 281"/>
                  <a:gd name="T44" fmla="*/ 73 w 284"/>
                  <a:gd name="T45" fmla="*/ 198 h 281"/>
                  <a:gd name="T46" fmla="*/ 62 w 284"/>
                  <a:gd name="T47" fmla="*/ 196 h 281"/>
                  <a:gd name="T48" fmla="*/ 52 w 284"/>
                  <a:gd name="T49" fmla="*/ 194 h 281"/>
                  <a:gd name="T50" fmla="*/ 43 w 284"/>
                  <a:gd name="T51" fmla="*/ 190 h 281"/>
                  <a:gd name="T52" fmla="*/ 36 w 284"/>
                  <a:gd name="T53" fmla="*/ 185 h 281"/>
                  <a:gd name="T54" fmla="*/ 30 w 284"/>
                  <a:gd name="T55" fmla="*/ 180 h 281"/>
                  <a:gd name="T56" fmla="*/ 25 w 284"/>
                  <a:gd name="T57" fmla="*/ 176 h 281"/>
                  <a:gd name="T58" fmla="*/ 21 w 284"/>
                  <a:gd name="T59" fmla="*/ 171 h 281"/>
                  <a:gd name="T60" fmla="*/ 16 w 284"/>
                  <a:gd name="T61" fmla="*/ 165 h 281"/>
                  <a:gd name="T62" fmla="*/ 11 w 284"/>
                  <a:gd name="T63" fmla="*/ 158 h 281"/>
                  <a:gd name="T64" fmla="*/ 8 w 284"/>
                  <a:gd name="T65" fmla="*/ 151 h 281"/>
                  <a:gd name="T66" fmla="*/ 5 w 284"/>
                  <a:gd name="T67" fmla="*/ 142 h 281"/>
                  <a:gd name="T68" fmla="*/ 3 w 284"/>
                  <a:gd name="T69" fmla="*/ 134 h 281"/>
                  <a:gd name="T70" fmla="*/ 1 w 284"/>
                  <a:gd name="T71" fmla="*/ 125 h 281"/>
                  <a:gd name="T72" fmla="*/ 0 w 284"/>
                  <a:gd name="T73" fmla="*/ 114 h 281"/>
                  <a:gd name="T74" fmla="*/ 0 w 284"/>
                  <a:gd name="T75" fmla="*/ 104 h 281"/>
                  <a:gd name="T76" fmla="*/ 120 w 284"/>
                  <a:gd name="T77" fmla="*/ 0 h 2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4"/>
                  <a:gd name="T118" fmla="*/ 0 h 281"/>
                  <a:gd name="T119" fmla="*/ 284 w 284"/>
                  <a:gd name="T120" fmla="*/ 281 h 2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4" h="281">
                    <a:moveTo>
                      <a:pt x="120" y="0"/>
                    </a:moveTo>
                    <a:lnTo>
                      <a:pt x="139" y="27"/>
                    </a:lnTo>
                    <a:lnTo>
                      <a:pt x="157" y="53"/>
                    </a:lnTo>
                    <a:lnTo>
                      <a:pt x="176" y="77"/>
                    </a:lnTo>
                    <a:lnTo>
                      <a:pt x="196" y="100"/>
                    </a:lnTo>
                    <a:lnTo>
                      <a:pt x="217" y="123"/>
                    </a:lnTo>
                    <a:lnTo>
                      <a:pt x="238" y="144"/>
                    </a:lnTo>
                    <a:lnTo>
                      <a:pt x="261" y="165"/>
                    </a:lnTo>
                    <a:lnTo>
                      <a:pt x="284" y="186"/>
                    </a:lnTo>
                    <a:lnTo>
                      <a:pt x="183" y="281"/>
                    </a:lnTo>
                    <a:lnTo>
                      <a:pt x="174" y="259"/>
                    </a:lnTo>
                    <a:lnTo>
                      <a:pt x="167" y="238"/>
                    </a:lnTo>
                    <a:lnTo>
                      <a:pt x="163" y="230"/>
                    </a:lnTo>
                    <a:lnTo>
                      <a:pt x="159" y="223"/>
                    </a:lnTo>
                    <a:lnTo>
                      <a:pt x="154" y="217"/>
                    </a:lnTo>
                    <a:lnTo>
                      <a:pt x="150" y="213"/>
                    </a:lnTo>
                    <a:lnTo>
                      <a:pt x="138" y="208"/>
                    </a:lnTo>
                    <a:lnTo>
                      <a:pt x="122" y="201"/>
                    </a:lnTo>
                    <a:lnTo>
                      <a:pt x="114" y="199"/>
                    </a:lnTo>
                    <a:lnTo>
                      <a:pt x="106" y="198"/>
                    </a:lnTo>
                    <a:lnTo>
                      <a:pt x="96" y="197"/>
                    </a:lnTo>
                    <a:lnTo>
                      <a:pt x="87" y="197"/>
                    </a:lnTo>
                    <a:lnTo>
                      <a:pt x="73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3" y="190"/>
                    </a:lnTo>
                    <a:lnTo>
                      <a:pt x="36" y="185"/>
                    </a:lnTo>
                    <a:lnTo>
                      <a:pt x="30" y="180"/>
                    </a:lnTo>
                    <a:lnTo>
                      <a:pt x="25" y="176"/>
                    </a:lnTo>
                    <a:lnTo>
                      <a:pt x="21" y="171"/>
                    </a:lnTo>
                    <a:lnTo>
                      <a:pt x="16" y="165"/>
                    </a:lnTo>
                    <a:lnTo>
                      <a:pt x="11" y="158"/>
                    </a:lnTo>
                    <a:lnTo>
                      <a:pt x="8" y="151"/>
                    </a:lnTo>
                    <a:lnTo>
                      <a:pt x="5" y="142"/>
                    </a:lnTo>
                    <a:lnTo>
                      <a:pt x="3" y="134"/>
                    </a:lnTo>
                    <a:lnTo>
                      <a:pt x="1" y="125"/>
                    </a:lnTo>
                    <a:lnTo>
                      <a:pt x="0" y="114"/>
                    </a:lnTo>
                    <a:lnTo>
                      <a:pt x="0" y="104"/>
                    </a:lnTo>
                    <a:lnTo>
                      <a:pt x="120" y="0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7" name="Freeform 1476"/>
              <p:cNvSpPr>
                <a:spLocks/>
              </p:cNvSpPr>
              <p:nvPr/>
            </p:nvSpPr>
            <p:spPr bwMode="auto">
              <a:xfrm>
                <a:off x="2433" y="1330"/>
                <a:ext cx="89" cy="98"/>
              </a:xfrm>
              <a:custGeom>
                <a:avLst/>
                <a:gdLst>
                  <a:gd name="T0" fmla="*/ 266 w 266"/>
                  <a:gd name="T1" fmla="*/ 100 h 294"/>
                  <a:gd name="T2" fmla="*/ 243 w 266"/>
                  <a:gd name="T3" fmla="*/ 122 h 294"/>
                  <a:gd name="T4" fmla="*/ 221 w 266"/>
                  <a:gd name="T5" fmla="*/ 146 h 294"/>
                  <a:gd name="T6" fmla="*/ 200 w 266"/>
                  <a:gd name="T7" fmla="*/ 169 h 294"/>
                  <a:gd name="T8" fmla="*/ 181 w 266"/>
                  <a:gd name="T9" fmla="*/ 192 h 294"/>
                  <a:gd name="T10" fmla="*/ 163 w 266"/>
                  <a:gd name="T11" fmla="*/ 217 h 294"/>
                  <a:gd name="T12" fmla="*/ 145 w 266"/>
                  <a:gd name="T13" fmla="*/ 242 h 294"/>
                  <a:gd name="T14" fmla="*/ 128 w 266"/>
                  <a:gd name="T15" fmla="*/ 267 h 294"/>
                  <a:gd name="T16" fmla="*/ 112 w 266"/>
                  <a:gd name="T17" fmla="*/ 294 h 294"/>
                  <a:gd name="T18" fmla="*/ 0 w 266"/>
                  <a:gd name="T19" fmla="*/ 212 h 294"/>
                  <a:gd name="T20" fmla="*/ 21 w 266"/>
                  <a:gd name="T21" fmla="*/ 199 h 294"/>
                  <a:gd name="T22" fmla="*/ 40 w 266"/>
                  <a:gd name="T23" fmla="*/ 188 h 294"/>
                  <a:gd name="T24" fmla="*/ 47 w 266"/>
                  <a:gd name="T25" fmla="*/ 183 h 294"/>
                  <a:gd name="T26" fmla="*/ 54 w 266"/>
                  <a:gd name="T27" fmla="*/ 177 h 294"/>
                  <a:gd name="T28" fmla="*/ 58 w 266"/>
                  <a:gd name="T29" fmla="*/ 172 h 294"/>
                  <a:gd name="T30" fmla="*/ 61 w 266"/>
                  <a:gd name="T31" fmla="*/ 167 h 294"/>
                  <a:gd name="T32" fmla="*/ 64 w 266"/>
                  <a:gd name="T33" fmla="*/ 154 h 294"/>
                  <a:gd name="T34" fmla="*/ 68 w 266"/>
                  <a:gd name="T35" fmla="*/ 139 h 294"/>
                  <a:gd name="T36" fmla="*/ 69 w 266"/>
                  <a:gd name="T37" fmla="*/ 129 h 294"/>
                  <a:gd name="T38" fmla="*/ 69 w 266"/>
                  <a:gd name="T39" fmla="*/ 121 h 294"/>
                  <a:gd name="T40" fmla="*/ 68 w 266"/>
                  <a:gd name="T41" fmla="*/ 112 h 294"/>
                  <a:gd name="T42" fmla="*/ 65 w 266"/>
                  <a:gd name="T43" fmla="*/ 102 h 294"/>
                  <a:gd name="T44" fmla="*/ 62 w 266"/>
                  <a:gd name="T45" fmla="*/ 89 h 294"/>
                  <a:gd name="T46" fmla="*/ 61 w 266"/>
                  <a:gd name="T47" fmla="*/ 78 h 294"/>
                  <a:gd name="T48" fmla="*/ 62 w 266"/>
                  <a:gd name="T49" fmla="*/ 67 h 294"/>
                  <a:gd name="T50" fmla="*/ 65 w 266"/>
                  <a:gd name="T51" fmla="*/ 59 h 294"/>
                  <a:gd name="T52" fmla="*/ 69 w 266"/>
                  <a:gd name="T53" fmla="*/ 50 h 294"/>
                  <a:gd name="T54" fmla="*/ 73 w 266"/>
                  <a:gd name="T55" fmla="*/ 43 h 294"/>
                  <a:gd name="T56" fmla="*/ 77 w 266"/>
                  <a:gd name="T57" fmla="*/ 38 h 294"/>
                  <a:gd name="T58" fmla="*/ 80 w 266"/>
                  <a:gd name="T59" fmla="*/ 33 h 294"/>
                  <a:gd name="T60" fmla="*/ 85 w 266"/>
                  <a:gd name="T61" fmla="*/ 26 h 294"/>
                  <a:gd name="T62" fmla="*/ 91 w 266"/>
                  <a:gd name="T63" fmla="*/ 21 h 294"/>
                  <a:gd name="T64" fmla="*/ 98 w 266"/>
                  <a:gd name="T65" fmla="*/ 16 h 294"/>
                  <a:gd name="T66" fmla="*/ 105 w 266"/>
                  <a:gd name="T67" fmla="*/ 11 h 294"/>
                  <a:gd name="T68" fmla="*/ 114 w 266"/>
                  <a:gd name="T69" fmla="*/ 8 h 294"/>
                  <a:gd name="T70" fmla="*/ 122 w 266"/>
                  <a:gd name="T71" fmla="*/ 5 h 294"/>
                  <a:gd name="T72" fmla="*/ 132 w 266"/>
                  <a:gd name="T73" fmla="*/ 2 h 294"/>
                  <a:gd name="T74" fmla="*/ 141 w 266"/>
                  <a:gd name="T75" fmla="*/ 0 h 294"/>
                  <a:gd name="T76" fmla="*/ 266 w 266"/>
                  <a:gd name="T77" fmla="*/ 100 h 2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6"/>
                  <a:gd name="T118" fmla="*/ 0 h 294"/>
                  <a:gd name="T119" fmla="*/ 266 w 266"/>
                  <a:gd name="T120" fmla="*/ 294 h 2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6" h="294">
                    <a:moveTo>
                      <a:pt x="266" y="100"/>
                    </a:moveTo>
                    <a:lnTo>
                      <a:pt x="243" y="122"/>
                    </a:lnTo>
                    <a:lnTo>
                      <a:pt x="221" y="146"/>
                    </a:lnTo>
                    <a:lnTo>
                      <a:pt x="200" y="169"/>
                    </a:lnTo>
                    <a:lnTo>
                      <a:pt x="181" y="192"/>
                    </a:lnTo>
                    <a:lnTo>
                      <a:pt x="163" y="217"/>
                    </a:lnTo>
                    <a:lnTo>
                      <a:pt x="145" y="242"/>
                    </a:lnTo>
                    <a:lnTo>
                      <a:pt x="128" y="267"/>
                    </a:lnTo>
                    <a:lnTo>
                      <a:pt x="112" y="294"/>
                    </a:lnTo>
                    <a:lnTo>
                      <a:pt x="0" y="212"/>
                    </a:lnTo>
                    <a:lnTo>
                      <a:pt x="21" y="199"/>
                    </a:lnTo>
                    <a:lnTo>
                      <a:pt x="40" y="188"/>
                    </a:lnTo>
                    <a:lnTo>
                      <a:pt x="47" y="183"/>
                    </a:lnTo>
                    <a:lnTo>
                      <a:pt x="54" y="177"/>
                    </a:lnTo>
                    <a:lnTo>
                      <a:pt x="58" y="172"/>
                    </a:lnTo>
                    <a:lnTo>
                      <a:pt x="61" y="167"/>
                    </a:lnTo>
                    <a:lnTo>
                      <a:pt x="64" y="154"/>
                    </a:lnTo>
                    <a:lnTo>
                      <a:pt x="68" y="139"/>
                    </a:lnTo>
                    <a:lnTo>
                      <a:pt x="69" y="129"/>
                    </a:lnTo>
                    <a:lnTo>
                      <a:pt x="69" y="121"/>
                    </a:lnTo>
                    <a:lnTo>
                      <a:pt x="68" y="112"/>
                    </a:lnTo>
                    <a:lnTo>
                      <a:pt x="65" y="102"/>
                    </a:lnTo>
                    <a:lnTo>
                      <a:pt x="62" y="89"/>
                    </a:lnTo>
                    <a:lnTo>
                      <a:pt x="61" y="78"/>
                    </a:lnTo>
                    <a:lnTo>
                      <a:pt x="62" y="67"/>
                    </a:lnTo>
                    <a:lnTo>
                      <a:pt x="65" y="59"/>
                    </a:lnTo>
                    <a:lnTo>
                      <a:pt x="69" y="50"/>
                    </a:lnTo>
                    <a:lnTo>
                      <a:pt x="73" y="43"/>
                    </a:lnTo>
                    <a:lnTo>
                      <a:pt x="77" y="38"/>
                    </a:lnTo>
                    <a:lnTo>
                      <a:pt x="80" y="33"/>
                    </a:lnTo>
                    <a:lnTo>
                      <a:pt x="85" y="26"/>
                    </a:lnTo>
                    <a:lnTo>
                      <a:pt x="91" y="21"/>
                    </a:lnTo>
                    <a:lnTo>
                      <a:pt x="98" y="16"/>
                    </a:lnTo>
                    <a:lnTo>
                      <a:pt x="105" y="11"/>
                    </a:lnTo>
                    <a:lnTo>
                      <a:pt x="114" y="8"/>
                    </a:lnTo>
                    <a:lnTo>
                      <a:pt x="122" y="5"/>
                    </a:lnTo>
                    <a:lnTo>
                      <a:pt x="132" y="2"/>
                    </a:lnTo>
                    <a:lnTo>
                      <a:pt x="141" y="0"/>
                    </a:lnTo>
                    <a:lnTo>
                      <a:pt x="266" y="10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8" name="Freeform 1477"/>
              <p:cNvSpPr>
                <a:spLocks/>
              </p:cNvSpPr>
              <p:nvPr/>
            </p:nvSpPr>
            <p:spPr bwMode="auto">
              <a:xfrm>
                <a:off x="2433" y="1330"/>
                <a:ext cx="89" cy="98"/>
              </a:xfrm>
              <a:custGeom>
                <a:avLst/>
                <a:gdLst>
                  <a:gd name="T0" fmla="*/ 266 w 266"/>
                  <a:gd name="T1" fmla="*/ 100 h 294"/>
                  <a:gd name="T2" fmla="*/ 243 w 266"/>
                  <a:gd name="T3" fmla="*/ 122 h 294"/>
                  <a:gd name="T4" fmla="*/ 221 w 266"/>
                  <a:gd name="T5" fmla="*/ 146 h 294"/>
                  <a:gd name="T6" fmla="*/ 200 w 266"/>
                  <a:gd name="T7" fmla="*/ 169 h 294"/>
                  <a:gd name="T8" fmla="*/ 181 w 266"/>
                  <a:gd name="T9" fmla="*/ 192 h 294"/>
                  <a:gd name="T10" fmla="*/ 163 w 266"/>
                  <a:gd name="T11" fmla="*/ 217 h 294"/>
                  <a:gd name="T12" fmla="*/ 145 w 266"/>
                  <a:gd name="T13" fmla="*/ 242 h 294"/>
                  <a:gd name="T14" fmla="*/ 128 w 266"/>
                  <a:gd name="T15" fmla="*/ 267 h 294"/>
                  <a:gd name="T16" fmla="*/ 112 w 266"/>
                  <a:gd name="T17" fmla="*/ 294 h 294"/>
                  <a:gd name="T18" fmla="*/ 0 w 266"/>
                  <a:gd name="T19" fmla="*/ 212 h 294"/>
                  <a:gd name="T20" fmla="*/ 21 w 266"/>
                  <a:gd name="T21" fmla="*/ 199 h 294"/>
                  <a:gd name="T22" fmla="*/ 40 w 266"/>
                  <a:gd name="T23" fmla="*/ 188 h 294"/>
                  <a:gd name="T24" fmla="*/ 47 w 266"/>
                  <a:gd name="T25" fmla="*/ 183 h 294"/>
                  <a:gd name="T26" fmla="*/ 54 w 266"/>
                  <a:gd name="T27" fmla="*/ 177 h 294"/>
                  <a:gd name="T28" fmla="*/ 58 w 266"/>
                  <a:gd name="T29" fmla="*/ 172 h 294"/>
                  <a:gd name="T30" fmla="*/ 61 w 266"/>
                  <a:gd name="T31" fmla="*/ 167 h 294"/>
                  <a:gd name="T32" fmla="*/ 64 w 266"/>
                  <a:gd name="T33" fmla="*/ 154 h 294"/>
                  <a:gd name="T34" fmla="*/ 68 w 266"/>
                  <a:gd name="T35" fmla="*/ 139 h 294"/>
                  <a:gd name="T36" fmla="*/ 69 w 266"/>
                  <a:gd name="T37" fmla="*/ 129 h 294"/>
                  <a:gd name="T38" fmla="*/ 69 w 266"/>
                  <a:gd name="T39" fmla="*/ 121 h 294"/>
                  <a:gd name="T40" fmla="*/ 68 w 266"/>
                  <a:gd name="T41" fmla="*/ 112 h 294"/>
                  <a:gd name="T42" fmla="*/ 65 w 266"/>
                  <a:gd name="T43" fmla="*/ 102 h 294"/>
                  <a:gd name="T44" fmla="*/ 62 w 266"/>
                  <a:gd name="T45" fmla="*/ 89 h 294"/>
                  <a:gd name="T46" fmla="*/ 61 w 266"/>
                  <a:gd name="T47" fmla="*/ 78 h 294"/>
                  <a:gd name="T48" fmla="*/ 62 w 266"/>
                  <a:gd name="T49" fmla="*/ 67 h 294"/>
                  <a:gd name="T50" fmla="*/ 65 w 266"/>
                  <a:gd name="T51" fmla="*/ 59 h 294"/>
                  <a:gd name="T52" fmla="*/ 69 w 266"/>
                  <a:gd name="T53" fmla="*/ 50 h 294"/>
                  <a:gd name="T54" fmla="*/ 73 w 266"/>
                  <a:gd name="T55" fmla="*/ 43 h 294"/>
                  <a:gd name="T56" fmla="*/ 77 w 266"/>
                  <a:gd name="T57" fmla="*/ 38 h 294"/>
                  <a:gd name="T58" fmla="*/ 80 w 266"/>
                  <a:gd name="T59" fmla="*/ 33 h 294"/>
                  <a:gd name="T60" fmla="*/ 85 w 266"/>
                  <a:gd name="T61" fmla="*/ 26 h 294"/>
                  <a:gd name="T62" fmla="*/ 91 w 266"/>
                  <a:gd name="T63" fmla="*/ 21 h 294"/>
                  <a:gd name="T64" fmla="*/ 98 w 266"/>
                  <a:gd name="T65" fmla="*/ 16 h 294"/>
                  <a:gd name="T66" fmla="*/ 105 w 266"/>
                  <a:gd name="T67" fmla="*/ 11 h 294"/>
                  <a:gd name="T68" fmla="*/ 114 w 266"/>
                  <a:gd name="T69" fmla="*/ 8 h 294"/>
                  <a:gd name="T70" fmla="*/ 122 w 266"/>
                  <a:gd name="T71" fmla="*/ 5 h 294"/>
                  <a:gd name="T72" fmla="*/ 132 w 266"/>
                  <a:gd name="T73" fmla="*/ 2 h 294"/>
                  <a:gd name="T74" fmla="*/ 141 w 266"/>
                  <a:gd name="T75" fmla="*/ 0 h 294"/>
                  <a:gd name="T76" fmla="*/ 266 w 266"/>
                  <a:gd name="T77" fmla="*/ 100 h 2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6"/>
                  <a:gd name="T118" fmla="*/ 0 h 294"/>
                  <a:gd name="T119" fmla="*/ 266 w 266"/>
                  <a:gd name="T120" fmla="*/ 294 h 2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6" h="294">
                    <a:moveTo>
                      <a:pt x="266" y="100"/>
                    </a:moveTo>
                    <a:lnTo>
                      <a:pt x="243" y="122"/>
                    </a:lnTo>
                    <a:lnTo>
                      <a:pt x="221" y="146"/>
                    </a:lnTo>
                    <a:lnTo>
                      <a:pt x="200" y="169"/>
                    </a:lnTo>
                    <a:lnTo>
                      <a:pt x="181" y="192"/>
                    </a:lnTo>
                    <a:lnTo>
                      <a:pt x="163" y="217"/>
                    </a:lnTo>
                    <a:lnTo>
                      <a:pt x="145" y="242"/>
                    </a:lnTo>
                    <a:lnTo>
                      <a:pt x="128" y="267"/>
                    </a:lnTo>
                    <a:lnTo>
                      <a:pt x="112" y="294"/>
                    </a:lnTo>
                    <a:lnTo>
                      <a:pt x="0" y="212"/>
                    </a:lnTo>
                    <a:lnTo>
                      <a:pt x="21" y="199"/>
                    </a:lnTo>
                    <a:lnTo>
                      <a:pt x="40" y="188"/>
                    </a:lnTo>
                    <a:lnTo>
                      <a:pt x="47" y="183"/>
                    </a:lnTo>
                    <a:lnTo>
                      <a:pt x="54" y="177"/>
                    </a:lnTo>
                    <a:lnTo>
                      <a:pt x="58" y="172"/>
                    </a:lnTo>
                    <a:lnTo>
                      <a:pt x="61" y="167"/>
                    </a:lnTo>
                    <a:lnTo>
                      <a:pt x="64" y="154"/>
                    </a:lnTo>
                    <a:lnTo>
                      <a:pt x="68" y="139"/>
                    </a:lnTo>
                    <a:lnTo>
                      <a:pt x="69" y="129"/>
                    </a:lnTo>
                    <a:lnTo>
                      <a:pt x="69" y="121"/>
                    </a:lnTo>
                    <a:lnTo>
                      <a:pt x="68" y="112"/>
                    </a:lnTo>
                    <a:lnTo>
                      <a:pt x="65" y="102"/>
                    </a:lnTo>
                    <a:lnTo>
                      <a:pt x="62" y="89"/>
                    </a:lnTo>
                    <a:lnTo>
                      <a:pt x="61" y="78"/>
                    </a:lnTo>
                    <a:lnTo>
                      <a:pt x="62" y="67"/>
                    </a:lnTo>
                    <a:lnTo>
                      <a:pt x="65" y="59"/>
                    </a:lnTo>
                    <a:lnTo>
                      <a:pt x="69" y="50"/>
                    </a:lnTo>
                    <a:lnTo>
                      <a:pt x="73" y="43"/>
                    </a:lnTo>
                    <a:lnTo>
                      <a:pt x="77" y="38"/>
                    </a:lnTo>
                    <a:lnTo>
                      <a:pt x="80" y="33"/>
                    </a:lnTo>
                    <a:lnTo>
                      <a:pt x="85" y="26"/>
                    </a:lnTo>
                    <a:lnTo>
                      <a:pt x="91" y="21"/>
                    </a:lnTo>
                    <a:lnTo>
                      <a:pt x="98" y="16"/>
                    </a:lnTo>
                    <a:lnTo>
                      <a:pt x="105" y="11"/>
                    </a:lnTo>
                    <a:lnTo>
                      <a:pt x="114" y="8"/>
                    </a:lnTo>
                    <a:lnTo>
                      <a:pt x="122" y="5"/>
                    </a:lnTo>
                    <a:lnTo>
                      <a:pt x="132" y="2"/>
                    </a:lnTo>
                    <a:lnTo>
                      <a:pt x="141" y="0"/>
                    </a:lnTo>
                    <a:lnTo>
                      <a:pt x="266" y="100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9" name="Freeform 1478"/>
              <p:cNvSpPr>
                <a:spLocks/>
              </p:cNvSpPr>
              <p:nvPr/>
            </p:nvSpPr>
            <p:spPr bwMode="auto">
              <a:xfrm>
                <a:off x="2833" y="1665"/>
                <a:ext cx="91" cy="97"/>
              </a:xfrm>
              <a:custGeom>
                <a:avLst/>
                <a:gdLst>
                  <a:gd name="T0" fmla="*/ 0 w 273"/>
                  <a:gd name="T1" fmla="*/ 183 h 292"/>
                  <a:gd name="T2" fmla="*/ 25 w 273"/>
                  <a:gd name="T3" fmla="*/ 162 h 292"/>
                  <a:gd name="T4" fmla="*/ 48 w 273"/>
                  <a:gd name="T5" fmla="*/ 142 h 292"/>
                  <a:gd name="T6" fmla="*/ 70 w 273"/>
                  <a:gd name="T7" fmla="*/ 119 h 292"/>
                  <a:gd name="T8" fmla="*/ 91 w 273"/>
                  <a:gd name="T9" fmla="*/ 97 h 292"/>
                  <a:gd name="T10" fmla="*/ 111 w 273"/>
                  <a:gd name="T11" fmla="*/ 75 h 292"/>
                  <a:gd name="T12" fmla="*/ 130 w 273"/>
                  <a:gd name="T13" fmla="*/ 51 h 292"/>
                  <a:gd name="T14" fmla="*/ 149 w 273"/>
                  <a:gd name="T15" fmla="*/ 26 h 292"/>
                  <a:gd name="T16" fmla="*/ 168 w 273"/>
                  <a:gd name="T17" fmla="*/ 0 h 292"/>
                  <a:gd name="T18" fmla="*/ 273 w 273"/>
                  <a:gd name="T19" fmla="*/ 91 h 292"/>
                  <a:gd name="T20" fmla="*/ 252 w 273"/>
                  <a:gd name="T21" fmla="*/ 102 h 292"/>
                  <a:gd name="T22" fmla="*/ 232 w 273"/>
                  <a:gd name="T23" fmla="*/ 112 h 292"/>
                  <a:gd name="T24" fmla="*/ 223 w 273"/>
                  <a:gd name="T25" fmla="*/ 116 h 292"/>
                  <a:gd name="T26" fmla="*/ 217 w 273"/>
                  <a:gd name="T27" fmla="*/ 121 h 292"/>
                  <a:gd name="T28" fmla="*/ 212 w 273"/>
                  <a:gd name="T29" fmla="*/ 127 h 292"/>
                  <a:gd name="T30" fmla="*/ 208 w 273"/>
                  <a:gd name="T31" fmla="*/ 132 h 292"/>
                  <a:gd name="T32" fmla="*/ 204 w 273"/>
                  <a:gd name="T33" fmla="*/ 145 h 292"/>
                  <a:gd name="T34" fmla="*/ 200 w 273"/>
                  <a:gd name="T35" fmla="*/ 160 h 292"/>
                  <a:gd name="T36" fmla="*/ 199 w 273"/>
                  <a:gd name="T37" fmla="*/ 168 h 292"/>
                  <a:gd name="T38" fmla="*/ 199 w 273"/>
                  <a:gd name="T39" fmla="*/ 177 h 292"/>
                  <a:gd name="T40" fmla="*/ 199 w 273"/>
                  <a:gd name="T41" fmla="*/ 186 h 292"/>
                  <a:gd name="T42" fmla="*/ 200 w 273"/>
                  <a:gd name="T43" fmla="*/ 195 h 292"/>
                  <a:gd name="T44" fmla="*/ 202 w 273"/>
                  <a:gd name="T45" fmla="*/ 209 h 292"/>
                  <a:gd name="T46" fmla="*/ 202 w 273"/>
                  <a:gd name="T47" fmla="*/ 221 h 292"/>
                  <a:gd name="T48" fmla="*/ 200 w 273"/>
                  <a:gd name="T49" fmla="*/ 231 h 292"/>
                  <a:gd name="T50" fmla="*/ 197 w 273"/>
                  <a:gd name="T51" fmla="*/ 240 h 292"/>
                  <a:gd name="T52" fmla="*/ 193 w 273"/>
                  <a:gd name="T53" fmla="*/ 247 h 292"/>
                  <a:gd name="T54" fmla="*/ 189 w 273"/>
                  <a:gd name="T55" fmla="*/ 253 h 292"/>
                  <a:gd name="T56" fmla="*/ 185 w 273"/>
                  <a:gd name="T57" fmla="*/ 259 h 292"/>
                  <a:gd name="T58" fmla="*/ 181 w 273"/>
                  <a:gd name="T59" fmla="*/ 263 h 292"/>
                  <a:gd name="T60" fmla="*/ 176 w 273"/>
                  <a:gd name="T61" fmla="*/ 269 h 292"/>
                  <a:gd name="T62" fmla="*/ 169 w 273"/>
                  <a:gd name="T63" fmla="*/ 275 h 292"/>
                  <a:gd name="T64" fmla="*/ 161 w 273"/>
                  <a:gd name="T65" fmla="*/ 279 h 292"/>
                  <a:gd name="T66" fmla="*/ 153 w 273"/>
                  <a:gd name="T67" fmla="*/ 283 h 292"/>
                  <a:gd name="T68" fmla="*/ 145 w 273"/>
                  <a:gd name="T69" fmla="*/ 286 h 292"/>
                  <a:gd name="T70" fmla="*/ 136 w 273"/>
                  <a:gd name="T71" fmla="*/ 289 h 292"/>
                  <a:gd name="T72" fmla="*/ 127 w 273"/>
                  <a:gd name="T73" fmla="*/ 291 h 292"/>
                  <a:gd name="T74" fmla="*/ 117 w 273"/>
                  <a:gd name="T75" fmla="*/ 292 h 292"/>
                  <a:gd name="T76" fmla="*/ 0 w 273"/>
                  <a:gd name="T77" fmla="*/ 183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3"/>
                  <a:gd name="T118" fmla="*/ 0 h 292"/>
                  <a:gd name="T119" fmla="*/ 273 w 273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3" h="292">
                    <a:moveTo>
                      <a:pt x="0" y="183"/>
                    </a:moveTo>
                    <a:lnTo>
                      <a:pt x="25" y="162"/>
                    </a:lnTo>
                    <a:lnTo>
                      <a:pt x="48" y="142"/>
                    </a:lnTo>
                    <a:lnTo>
                      <a:pt x="70" y="119"/>
                    </a:lnTo>
                    <a:lnTo>
                      <a:pt x="91" y="97"/>
                    </a:lnTo>
                    <a:lnTo>
                      <a:pt x="111" y="75"/>
                    </a:lnTo>
                    <a:lnTo>
                      <a:pt x="130" y="51"/>
                    </a:lnTo>
                    <a:lnTo>
                      <a:pt x="149" y="26"/>
                    </a:lnTo>
                    <a:lnTo>
                      <a:pt x="168" y="0"/>
                    </a:lnTo>
                    <a:lnTo>
                      <a:pt x="273" y="91"/>
                    </a:lnTo>
                    <a:lnTo>
                      <a:pt x="252" y="102"/>
                    </a:lnTo>
                    <a:lnTo>
                      <a:pt x="232" y="112"/>
                    </a:lnTo>
                    <a:lnTo>
                      <a:pt x="223" y="116"/>
                    </a:lnTo>
                    <a:lnTo>
                      <a:pt x="217" y="121"/>
                    </a:lnTo>
                    <a:lnTo>
                      <a:pt x="212" y="127"/>
                    </a:lnTo>
                    <a:lnTo>
                      <a:pt x="208" y="132"/>
                    </a:lnTo>
                    <a:lnTo>
                      <a:pt x="204" y="145"/>
                    </a:lnTo>
                    <a:lnTo>
                      <a:pt x="200" y="160"/>
                    </a:lnTo>
                    <a:lnTo>
                      <a:pt x="199" y="168"/>
                    </a:lnTo>
                    <a:lnTo>
                      <a:pt x="199" y="177"/>
                    </a:lnTo>
                    <a:lnTo>
                      <a:pt x="199" y="186"/>
                    </a:lnTo>
                    <a:lnTo>
                      <a:pt x="200" y="195"/>
                    </a:lnTo>
                    <a:lnTo>
                      <a:pt x="202" y="209"/>
                    </a:lnTo>
                    <a:lnTo>
                      <a:pt x="202" y="221"/>
                    </a:lnTo>
                    <a:lnTo>
                      <a:pt x="200" y="231"/>
                    </a:lnTo>
                    <a:lnTo>
                      <a:pt x="197" y="240"/>
                    </a:lnTo>
                    <a:lnTo>
                      <a:pt x="193" y="247"/>
                    </a:lnTo>
                    <a:lnTo>
                      <a:pt x="189" y="253"/>
                    </a:lnTo>
                    <a:lnTo>
                      <a:pt x="185" y="259"/>
                    </a:lnTo>
                    <a:lnTo>
                      <a:pt x="181" y="263"/>
                    </a:lnTo>
                    <a:lnTo>
                      <a:pt x="176" y="269"/>
                    </a:lnTo>
                    <a:lnTo>
                      <a:pt x="169" y="275"/>
                    </a:lnTo>
                    <a:lnTo>
                      <a:pt x="161" y="279"/>
                    </a:lnTo>
                    <a:lnTo>
                      <a:pt x="153" y="283"/>
                    </a:lnTo>
                    <a:lnTo>
                      <a:pt x="145" y="286"/>
                    </a:lnTo>
                    <a:lnTo>
                      <a:pt x="136" y="289"/>
                    </a:lnTo>
                    <a:lnTo>
                      <a:pt x="127" y="291"/>
                    </a:lnTo>
                    <a:lnTo>
                      <a:pt x="117" y="292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70" name="Freeform 1479"/>
              <p:cNvSpPr>
                <a:spLocks/>
              </p:cNvSpPr>
              <p:nvPr/>
            </p:nvSpPr>
            <p:spPr bwMode="auto">
              <a:xfrm>
                <a:off x="2833" y="1665"/>
                <a:ext cx="91" cy="97"/>
              </a:xfrm>
              <a:custGeom>
                <a:avLst/>
                <a:gdLst>
                  <a:gd name="T0" fmla="*/ 0 w 273"/>
                  <a:gd name="T1" fmla="*/ 183 h 292"/>
                  <a:gd name="T2" fmla="*/ 25 w 273"/>
                  <a:gd name="T3" fmla="*/ 162 h 292"/>
                  <a:gd name="T4" fmla="*/ 48 w 273"/>
                  <a:gd name="T5" fmla="*/ 142 h 292"/>
                  <a:gd name="T6" fmla="*/ 70 w 273"/>
                  <a:gd name="T7" fmla="*/ 119 h 292"/>
                  <a:gd name="T8" fmla="*/ 91 w 273"/>
                  <a:gd name="T9" fmla="*/ 97 h 292"/>
                  <a:gd name="T10" fmla="*/ 111 w 273"/>
                  <a:gd name="T11" fmla="*/ 75 h 292"/>
                  <a:gd name="T12" fmla="*/ 130 w 273"/>
                  <a:gd name="T13" fmla="*/ 51 h 292"/>
                  <a:gd name="T14" fmla="*/ 149 w 273"/>
                  <a:gd name="T15" fmla="*/ 26 h 292"/>
                  <a:gd name="T16" fmla="*/ 168 w 273"/>
                  <a:gd name="T17" fmla="*/ 0 h 292"/>
                  <a:gd name="T18" fmla="*/ 273 w 273"/>
                  <a:gd name="T19" fmla="*/ 91 h 292"/>
                  <a:gd name="T20" fmla="*/ 252 w 273"/>
                  <a:gd name="T21" fmla="*/ 102 h 292"/>
                  <a:gd name="T22" fmla="*/ 232 w 273"/>
                  <a:gd name="T23" fmla="*/ 112 h 292"/>
                  <a:gd name="T24" fmla="*/ 223 w 273"/>
                  <a:gd name="T25" fmla="*/ 116 h 292"/>
                  <a:gd name="T26" fmla="*/ 217 w 273"/>
                  <a:gd name="T27" fmla="*/ 121 h 292"/>
                  <a:gd name="T28" fmla="*/ 212 w 273"/>
                  <a:gd name="T29" fmla="*/ 127 h 292"/>
                  <a:gd name="T30" fmla="*/ 208 w 273"/>
                  <a:gd name="T31" fmla="*/ 132 h 292"/>
                  <a:gd name="T32" fmla="*/ 204 w 273"/>
                  <a:gd name="T33" fmla="*/ 145 h 292"/>
                  <a:gd name="T34" fmla="*/ 200 w 273"/>
                  <a:gd name="T35" fmla="*/ 160 h 292"/>
                  <a:gd name="T36" fmla="*/ 199 w 273"/>
                  <a:gd name="T37" fmla="*/ 168 h 292"/>
                  <a:gd name="T38" fmla="*/ 199 w 273"/>
                  <a:gd name="T39" fmla="*/ 177 h 292"/>
                  <a:gd name="T40" fmla="*/ 199 w 273"/>
                  <a:gd name="T41" fmla="*/ 186 h 292"/>
                  <a:gd name="T42" fmla="*/ 200 w 273"/>
                  <a:gd name="T43" fmla="*/ 195 h 292"/>
                  <a:gd name="T44" fmla="*/ 202 w 273"/>
                  <a:gd name="T45" fmla="*/ 209 h 292"/>
                  <a:gd name="T46" fmla="*/ 202 w 273"/>
                  <a:gd name="T47" fmla="*/ 221 h 292"/>
                  <a:gd name="T48" fmla="*/ 200 w 273"/>
                  <a:gd name="T49" fmla="*/ 231 h 292"/>
                  <a:gd name="T50" fmla="*/ 197 w 273"/>
                  <a:gd name="T51" fmla="*/ 240 h 292"/>
                  <a:gd name="T52" fmla="*/ 193 w 273"/>
                  <a:gd name="T53" fmla="*/ 247 h 292"/>
                  <a:gd name="T54" fmla="*/ 189 w 273"/>
                  <a:gd name="T55" fmla="*/ 253 h 292"/>
                  <a:gd name="T56" fmla="*/ 185 w 273"/>
                  <a:gd name="T57" fmla="*/ 259 h 292"/>
                  <a:gd name="T58" fmla="*/ 181 w 273"/>
                  <a:gd name="T59" fmla="*/ 263 h 292"/>
                  <a:gd name="T60" fmla="*/ 176 w 273"/>
                  <a:gd name="T61" fmla="*/ 269 h 292"/>
                  <a:gd name="T62" fmla="*/ 169 w 273"/>
                  <a:gd name="T63" fmla="*/ 275 h 292"/>
                  <a:gd name="T64" fmla="*/ 161 w 273"/>
                  <a:gd name="T65" fmla="*/ 279 h 292"/>
                  <a:gd name="T66" fmla="*/ 153 w 273"/>
                  <a:gd name="T67" fmla="*/ 283 h 292"/>
                  <a:gd name="T68" fmla="*/ 145 w 273"/>
                  <a:gd name="T69" fmla="*/ 286 h 292"/>
                  <a:gd name="T70" fmla="*/ 136 w 273"/>
                  <a:gd name="T71" fmla="*/ 289 h 292"/>
                  <a:gd name="T72" fmla="*/ 127 w 273"/>
                  <a:gd name="T73" fmla="*/ 291 h 292"/>
                  <a:gd name="T74" fmla="*/ 117 w 273"/>
                  <a:gd name="T75" fmla="*/ 292 h 292"/>
                  <a:gd name="T76" fmla="*/ 0 w 273"/>
                  <a:gd name="T77" fmla="*/ 183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3"/>
                  <a:gd name="T118" fmla="*/ 0 h 292"/>
                  <a:gd name="T119" fmla="*/ 273 w 273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3" h="292">
                    <a:moveTo>
                      <a:pt x="0" y="183"/>
                    </a:moveTo>
                    <a:lnTo>
                      <a:pt x="25" y="162"/>
                    </a:lnTo>
                    <a:lnTo>
                      <a:pt x="48" y="142"/>
                    </a:lnTo>
                    <a:lnTo>
                      <a:pt x="70" y="119"/>
                    </a:lnTo>
                    <a:lnTo>
                      <a:pt x="91" y="97"/>
                    </a:lnTo>
                    <a:lnTo>
                      <a:pt x="111" y="75"/>
                    </a:lnTo>
                    <a:lnTo>
                      <a:pt x="130" y="51"/>
                    </a:lnTo>
                    <a:lnTo>
                      <a:pt x="149" y="26"/>
                    </a:lnTo>
                    <a:lnTo>
                      <a:pt x="168" y="0"/>
                    </a:lnTo>
                    <a:lnTo>
                      <a:pt x="273" y="91"/>
                    </a:lnTo>
                    <a:lnTo>
                      <a:pt x="252" y="102"/>
                    </a:lnTo>
                    <a:lnTo>
                      <a:pt x="232" y="112"/>
                    </a:lnTo>
                    <a:lnTo>
                      <a:pt x="223" y="116"/>
                    </a:lnTo>
                    <a:lnTo>
                      <a:pt x="217" y="121"/>
                    </a:lnTo>
                    <a:lnTo>
                      <a:pt x="212" y="127"/>
                    </a:lnTo>
                    <a:lnTo>
                      <a:pt x="208" y="132"/>
                    </a:lnTo>
                    <a:lnTo>
                      <a:pt x="204" y="145"/>
                    </a:lnTo>
                    <a:lnTo>
                      <a:pt x="200" y="160"/>
                    </a:lnTo>
                    <a:lnTo>
                      <a:pt x="199" y="168"/>
                    </a:lnTo>
                    <a:lnTo>
                      <a:pt x="199" y="177"/>
                    </a:lnTo>
                    <a:lnTo>
                      <a:pt x="199" y="186"/>
                    </a:lnTo>
                    <a:lnTo>
                      <a:pt x="200" y="195"/>
                    </a:lnTo>
                    <a:lnTo>
                      <a:pt x="202" y="209"/>
                    </a:lnTo>
                    <a:lnTo>
                      <a:pt x="202" y="221"/>
                    </a:lnTo>
                    <a:lnTo>
                      <a:pt x="200" y="231"/>
                    </a:lnTo>
                    <a:lnTo>
                      <a:pt x="197" y="240"/>
                    </a:lnTo>
                    <a:lnTo>
                      <a:pt x="193" y="247"/>
                    </a:lnTo>
                    <a:lnTo>
                      <a:pt x="189" y="253"/>
                    </a:lnTo>
                    <a:lnTo>
                      <a:pt x="185" y="259"/>
                    </a:lnTo>
                    <a:lnTo>
                      <a:pt x="181" y="263"/>
                    </a:lnTo>
                    <a:lnTo>
                      <a:pt x="176" y="269"/>
                    </a:lnTo>
                    <a:lnTo>
                      <a:pt x="169" y="275"/>
                    </a:lnTo>
                    <a:lnTo>
                      <a:pt x="161" y="279"/>
                    </a:lnTo>
                    <a:lnTo>
                      <a:pt x="153" y="283"/>
                    </a:lnTo>
                    <a:lnTo>
                      <a:pt x="145" y="286"/>
                    </a:lnTo>
                    <a:lnTo>
                      <a:pt x="136" y="289"/>
                    </a:lnTo>
                    <a:lnTo>
                      <a:pt x="127" y="291"/>
                    </a:lnTo>
                    <a:lnTo>
                      <a:pt x="117" y="292"/>
                    </a:lnTo>
                    <a:lnTo>
                      <a:pt x="0" y="183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97" name="Freeform 1506"/>
              <p:cNvSpPr>
                <a:spLocks/>
              </p:cNvSpPr>
              <p:nvPr/>
            </p:nvSpPr>
            <p:spPr bwMode="auto">
              <a:xfrm>
                <a:off x="2573" y="1487"/>
                <a:ext cx="73" cy="103"/>
              </a:xfrm>
              <a:custGeom>
                <a:avLst/>
                <a:gdLst>
                  <a:gd name="T0" fmla="*/ 82 w 220"/>
                  <a:gd name="T1" fmla="*/ 308 h 308"/>
                  <a:gd name="T2" fmla="*/ 82 w 220"/>
                  <a:gd name="T3" fmla="*/ 51 h 308"/>
                  <a:gd name="T4" fmla="*/ 0 w 220"/>
                  <a:gd name="T5" fmla="*/ 51 h 308"/>
                  <a:gd name="T6" fmla="*/ 0 w 220"/>
                  <a:gd name="T7" fmla="*/ 0 h 308"/>
                  <a:gd name="T8" fmla="*/ 220 w 220"/>
                  <a:gd name="T9" fmla="*/ 0 h 308"/>
                  <a:gd name="T10" fmla="*/ 220 w 220"/>
                  <a:gd name="T11" fmla="*/ 51 h 308"/>
                  <a:gd name="T12" fmla="*/ 138 w 220"/>
                  <a:gd name="T13" fmla="*/ 51 h 308"/>
                  <a:gd name="T14" fmla="*/ 138 w 220"/>
                  <a:gd name="T15" fmla="*/ 308 h 308"/>
                  <a:gd name="T16" fmla="*/ 82 w 220"/>
                  <a:gd name="T17" fmla="*/ 308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308"/>
                  <a:gd name="T29" fmla="*/ 220 w 220"/>
                  <a:gd name="T30" fmla="*/ 308 h 3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308">
                    <a:moveTo>
                      <a:pt x="82" y="308"/>
                    </a:moveTo>
                    <a:lnTo>
                      <a:pt x="82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20" y="0"/>
                    </a:lnTo>
                    <a:lnTo>
                      <a:pt x="220" y="51"/>
                    </a:lnTo>
                    <a:lnTo>
                      <a:pt x="138" y="51"/>
                    </a:lnTo>
                    <a:lnTo>
                      <a:pt x="138" y="308"/>
                    </a:lnTo>
                    <a:lnTo>
                      <a:pt x="82" y="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98" name="Freeform 1507"/>
              <p:cNvSpPr>
                <a:spLocks/>
              </p:cNvSpPr>
              <p:nvPr/>
            </p:nvSpPr>
            <p:spPr bwMode="auto">
              <a:xfrm>
                <a:off x="2658" y="1487"/>
                <a:ext cx="74" cy="103"/>
              </a:xfrm>
              <a:custGeom>
                <a:avLst/>
                <a:gdLst>
                  <a:gd name="T0" fmla="*/ 0 w 222"/>
                  <a:gd name="T1" fmla="*/ 308 h 308"/>
                  <a:gd name="T2" fmla="*/ 0 w 222"/>
                  <a:gd name="T3" fmla="*/ 0 h 308"/>
                  <a:gd name="T4" fmla="*/ 56 w 222"/>
                  <a:gd name="T5" fmla="*/ 0 h 308"/>
                  <a:gd name="T6" fmla="*/ 56 w 222"/>
                  <a:gd name="T7" fmla="*/ 121 h 308"/>
                  <a:gd name="T8" fmla="*/ 166 w 222"/>
                  <a:gd name="T9" fmla="*/ 121 h 308"/>
                  <a:gd name="T10" fmla="*/ 166 w 222"/>
                  <a:gd name="T11" fmla="*/ 0 h 308"/>
                  <a:gd name="T12" fmla="*/ 222 w 222"/>
                  <a:gd name="T13" fmla="*/ 0 h 308"/>
                  <a:gd name="T14" fmla="*/ 222 w 222"/>
                  <a:gd name="T15" fmla="*/ 308 h 308"/>
                  <a:gd name="T16" fmla="*/ 166 w 222"/>
                  <a:gd name="T17" fmla="*/ 308 h 308"/>
                  <a:gd name="T18" fmla="*/ 166 w 222"/>
                  <a:gd name="T19" fmla="*/ 173 h 308"/>
                  <a:gd name="T20" fmla="*/ 56 w 222"/>
                  <a:gd name="T21" fmla="*/ 173 h 308"/>
                  <a:gd name="T22" fmla="*/ 56 w 222"/>
                  <a:gd name="T23" fmla="*/ 308 h 308"/>
                  <a:gd name="T24" fmla="*/ 0 w 222"/>
                  <a:gd name="T25" fmla="*/ 308 h 3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2"/>
                  <a:gd name="T40" fmla="*/ 0 h 308"/>
                  <a:gd name="T41" fmla="*/ 222 w 222"/>
                  <a:gd name="T42" fmla="*/ 308 h 3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2" h="308">
                    <a:moveTo>
                      <a:pt x="0" y="308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121"/>
                    </a:lnTo>
                    <a:lnTo>
                      <a:pt x="166" y="121"/>
                    </a:lnTo>
                    <a:lnTo>
                      <a:pt x="166" y="0"/>
                    </a:lnTo>
                    <a:lnTo>
                      <a:pt x="222" y="0"/>
                    </a:lnTo>
                    <a:lnTo>
                      <a:pt x="222" y="308"/>
                    </a:lnTo>
                    <a:lnTo>
                      <a:pt x="166" y="308"/>
                    </a:lnTo>
                    <a:lnTo>
                      <a:pt x="166" y="173"/>
                    </a:lnTo>
                    <a:lnTo>
                      <a:pt x="56" y="173"/>
                    </a:lnTo>
                    <a:lnTo>
                      <a:pt x="56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99" name="Freeform 1508"/>
              <p:cNvSpPr>
                <a:spLocks noEditPoints="1"/>
              </p:cNvSpPr>
              <p:nvPr/>
            </p:nvSpPr>
            <p:spPr bwMode="auto">
              <a:xfrm>
                <a:off x="2783" y="1487"/>
                <a:ext cx="60" cy="105"/>
              </a:xfrm>
              <a:custGeom>
                <a:avLst/>
                <a:gdLst>
                  <a:gd name="T0" fmla="*/ 99 w 180"/>
                  <a:gd name="T1" fmla="*/ 1 h 315"/>
                  <a:gd name="T2" fmla="*/ 117 w 180"/>
                  <a:gd name="T3" fmla="*/ 5 h 315"/>
                  <a:gd name="T4" fmla="*/ 133 w 180"/>
                  <a:gd name="T5" fmla="*/ 13 h 315"/>
                  <a:gd name="T6" fmla="*/ 146 w 180"/>
                  <a:gd name="T7" fmla="*/ 25 h 315"/>
                  <a:gd name="T8" fmla="*/ 159 w 180"/>
                  <a:gd name="T9" fmla="*/ 42 h 315"/>
                  <a:gd name="T10" fmla="*/ 169 w 180"/>
                  <a:gd name="T11" fmla="*/ 67 h 315"/>
                  <a:gd name="T12" fmla="*/ 176 w 180"/>
                  <a:gd name="T13" fmla="*/ 99 h 315"/>
                  <a:gd name="T14" fmla="*/ 179 w 180"/>
                  <a:gd name="T15" fmla="*/ 136 h 315"/>
                  <a:gd name="T16" fmla="*/ 179 w 180"/>
                  <a:gd name="T17" fmla="*/ 179 h 315"/>
                  <a:gd name="T18" fmla="*/ 176 w 180"/>
                  <a:gd name="T19" fmla="*/ 217 h 315"/>
                  <a:gd name="T20" fmla="*/ 169 w 180"/>
                  <a:gd name="T21" fmla="*/ 249 h 315"/>
                  <a:gd name="T22" fmla="*/ 159 w 180"/>
                  <a:gd name="T23" fmla="*/ 274 h 315"/>
                  <a:gd name="T24" fmla="*/ 146 w 180"/>
                  <a:gd name="T25" fmla="*/ 291 h 315"/>
                  <a:gd name="T26" fmla="*/ 133 w 180"/>
                  <a:gd name="T27" fmla="*/ 303 h 315"/>
                  <a:gd name="T28" fmla="*/ 117 w 180"/>
                  <a:gd name="T29" fmla="*/ 311 h 315"/>
                  <a:gd name="T30" fmla="*/ 99 w 180"/>
                  <a:gd name="T31" fmla="*/ 315 h 315"/>
                  <a:gd name="T32" fmla="*/ 80 w 180"/>
                  <a:gd name="T33" fmla="*/ 315 h 315"/>
                  <a:gd name="T34" fmla="*/ 61 w 180"/>
                  <a:gd name="T35" fmla="*/ 310 h 315"/>
                  <a:gd name="T36" fmla="*/ 45 w 180"/>
                  <a:gd name="T37" fmla="*/ 302 h 315"/>
                  <a:gd name="T38" fmla="*/ 31 w 180"/>
                  <a:gd name="T39" fmla="*/ 289 h 315"/>
                  <a:gd name="T40" fmla="*/ 18 w 180"/>
                  <a:gd name="T41" fmla="*/ 272 h 315"/>
                  <a:gd name="T42" fmla="*/ 9 w 180"/>
                  <a:gd name="T43" fmla="*/ 248 h 315"/>
                  <a:gd name="T44" fmla="*/ 3 w 180"/>
                  <a:gd name="T45" fmla="*/ 216 h 315"/>
                  <a:gd name="T46" fmla="*/ 0 w 180"/>
                  <a:gd name="T47" fmla="*/ 179 h 315"/>
                  <a:gd name="T48" fmla="*/ 0 w 180"/>
                  <a:gd name="T49" fmla="*/ 136 h 315"/>
                  <a:gd name="T50" fmla="*/ 4 w 180"/>
                  <a:gd name="T51" fmla="*/ 99 h 315"/>
                  <a:gd name="T52" fmla="*/ 10 w 180"/>
                  <a:gd name="T53" fmla="*/ 67 h 315"/>
                  <a:gd name="T54" fmla="*/ 20 w 180"/>
                  <a:gd name="T55" fmla="*/ 42 h 315"/>
                  <a:gd name="T56" fmla="*/ 32 w 180"/>
                  <a:gd name="T57" fmla="*/ 24 h 315"/>
                  <a:gd name="T58" fmla="*/ 46 w 180"/>
                  <a:gd name="T59" fmla="*/ 13 h 315"/>
                  <a:gd name="T60" fmla="*/ 61 w 180"/>
                  <a:gd name="T61" fmla="*/ 5 h 315"/>
                  <a:gd name="T62" fmla="*/ 80 w 180"/>
                  <a:gd name="T63" fmla="*/ 1 h 315"/>
                  <a:gd name="T64" fmla="*/ 90 w 180"/>
                  <a:gd name="T65" fmla="*/ 49 h 315"/>
                  <a:gd name="T66" fmla="*/ 81 w 180"/>
                  <a:gd name="T67" fmla="*/ 51 h 315"/>
                  <a:gd name="T68" fmla="*/ 73 w 180"/>
                  <a:gd name="T69" fmla="*/ 56 h 315"/>
                  <a:gd name="T70" fmla="*/ 65 w 180"/>
                  <a:gd name="T71" fmla="*/ 65 h 315"/>
                  <a:gd name="T72" fmla="*/ 60 w 180"/>
                  <a:gd name="T73" fmla="*/ 81 h 315"/>
                  <a:gd name="T74" fmla="*/ 56 w 180"/>
                  <a:gd name="T75" fmla="*/ 111 h 315"/>
                  <a:gd name="T76" fmla="*/ 55 w 180"/>
                  <a:gd name="T77" fmla="*/ 157 h 315"/>
                  <a:gd name="T78" fmla="*/ 56 w 180"/>
                  <a:gd name="T79" fmla="*/ 204 h 315"/>
                  <a:gd name="T80" fmla="*/ 59 w 180"/>
                  <a:gd name="T81" fmla="*/ 232 h 315"/>
                  <a:gd name="T82" fmla="*/ 65 w 180"/>
                  <a:gd name="T83" fmla="*/ 250 h 315"/>
                  <a:gd name="T84" fmla="*/ 73 w 180"/>
                  <a:gd name="T85" fmla="*/ 260 h 315"/>
                  <a:gd name="T86" fmla="*/ 81 w 180"/>
                  <a:gd name="T87" fmla="*/ 265 h 315"/>
                  <a:gd name="T88" fmla="*/ 90 w 180"/>
                  <a:gd name="T89" fmla="*/ 267 h 315"/>
                  <a:gd name="T90" fmla="*/ 99 w 180"/>
                  <a:gd name="T91" fmla="*/ 265 h 315"/>
                  <a:gd name="T92" fmla="*/ 107 w 180"/>
                  <a:gd name="T93" fmla="*/ 260 h 315"/>
                  <a:gd name="T94" fmla="*/ 113 w 180"/>
                  <a:gd name="T95" fmla="*/ 250 h 315"/>
                  <a:gd name="T96" fmla="*/ 118 w 180"/>
                  <a:gd name="T97" fmla="*/ 235 h 315"/>
                  <a:gd name="T98" fmla="*/ 122 w 180"/>
                  <a:gd name="T99" fmla="*/ 204 h 315"/>
                  <a:gd name="T100" fmla="*/ 124 w 180"/>
                  <a:gd name="T101" fmla="*/ 157 h 315"/>
                  <a:gd name="T102" fmla="*/ 122 w 180"/>
                  <a:gd name="T103" fmla="*/ 112 h 315"/>
                  <a:gd name="T104" fmla="*/ 119 w 180"/>
                  <a:gd name="T105" fmla="*/ 84 h 315"/>
                  <a:gd name="T106" fmla="*/ 113 w 180"/>
                  <a:gd name="T107" fmla="*/ 66 h 315"/>
                  <a:gd name="T108" fmla="*/ 107 w 180"/>
                  <a:gd name="T109" fmla="*/ 56 h 315"/>
                  <a:gd name="T110" fmla="*/ 99 w 180"/>
                  <a:gd name="T111" fmla="*/ 51 h 315"/>
                  <a:gd name="T112" fmla="*/ 90 w 180"/>
                  <a:gd name="T113" fmla="*/ 49 h 3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0"/>
                  <a:gd name="T172" fmla="*/ 0 h 315"/>
                  <a:gd name="T173" fmla="*/ 180 w 180"/>
                  <a:gd name="T174" fmla="*/ 315 h 3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0" h="315">
                    <a:moveTo>
                      <a:pt x="90" y="0"/>
                    </a:moveTo>
                    <a:lnTo>
                      <a:pt x="99" y="1"/>
                    </a:lnTo>
                    <a:lnTo>
                      <a:pt x="108" y="2"/>
                    </a:lnTo>
                    <a:lnTo>
                      <a:pt x="117" y="5"/>
                    </a:lnTo>
                    <a:lnTo>
                      <a:pt x="125" y="8"/>
                    </a:lnTo>
                    <a:lnTo>
                      <a:pt x="133" y="13"/>
                    </a:lnTo>
                    <a:lnTo>
                      <a:pt x="140" y="18"/>
                    </a:lnTo>
                    <a:lnTo>
                      <a:pt x="146" y="25"/>
                    </a:lnTo>
                    <a:lnTo>
                      <a:pt x="153" y="32"/>
                    </a:lnTo>
                    <a:lnTo>
                      <a:pt x="159" y="42"/>
                    </a:lnTo>
                    <a:lnTo>
                      <a:pt x="165" y="54"/>
                    </a:lnTo>
                    <a:lnTo>
                      <a:pt x="169" y="67"/>
                    </a:lnTo>
                    <a:lnTo>
                      <a:pt x="173" y="83"/>
                    </a:lnTo>
                    <a:lnTo>
                      <a:pt x="176" y="99"/>
                    </a:lnTo>
                    <a:lnTo>
                      <a:pt x="178" y="117"/>
                    </a:lnTo>
                    <a:lnTo>
                      <a:pt x="179" y="136"/>
                    </a:lnTo>
                    <a:lnTo>
                      <a:pt x="180" y="157"/>
                    </a:lnTo>
                    <a:lnTo>
                      <a:pt x="179" y="179"/>
                    </a:lnTo>
                    <a:lnTo>
                      <a:pt x="178" y="199"/>
                    </a:lnTo>
                    <a:lnTo>
                      <a:pt x="176" y="217"/>
                    </a:lnTo>
                    <a:lnTo>
                      <a:pt x="173" y="233"/>
                    </a:lnTo>
                    <a:lnTo>
                      <a:pt x="169" y="249"/>
                    </a:lnTo>
                    <a:lnTo>
                      <a:pt x="164" y="262"/>
                    </a:lnTo>
                    <a:lnTo>
                      <a:pt x="159" y="274"/>
                    </a:lnTo>
                    <a:lnTo>
                      <a:pt x="153" y="284"/>
                    </a:lnTo>
                    <a:lnTo>
                      <a:pt x="146" y="291"/>
                    </a:lnTo>
                    <a:lnTo>
                      <a:pt x="139" y="298"/>
                    </a:lnTo>
                    <a:lnTo>
                      <a:pt x="133" y="303"/>
                    </a:lnTo>
                    <a:lnTo>
                      <a:pt x="125" y="307"/>
                    </a:lnTo>
                    <a:lnTo>
                      <a:pt x="117" y="311"/>
                    </a:lnTo>
                    <a:lnTo>
                      <a:pt x="108" y="313"/>
                    </a:lnTo>
                    <a:lnTo>
                      <a:pt x="99" y="315"/>
                    </a:lnTo>
                    <a:lnTo>
                      <a:pt x="90" y="315"/>
                    </a:lnTo>
                    <a:lnTo>
                      <a:pt x="80" y="315"/>
                    </a:lnTo>
                    <a:lnTo>
                      <a:pt x="71" y="313"/>
                    </a:lnTo>
                    <a:lnTo>
                      <a:pt x="61" y="310"/>
                    </a:lnTo>
                    <a:lnTo>
                      <a:pt x="53" y="307"/>
                    </a:lnTo>
                    <a:lnTo>
                      <a:pt x="45" y="302"/>
                    </a:lnTo>
                    <a:lnTo>
                      <a:pt x="37" y="296"/>
                    </a:lnTo>
                    <a:lnTo>
                      <a:pt x="31" y="289"/>
                    </a:lnTo>
                    <a:lnTo>
                      <a:pt x="24" y="281"/>
                    </a:lnTo>
                    <a:lnTo>
                      <a:pt x="18" y="272"/>
                    </a:lnTo>
                    <a:lnTo>
                      <a:pt x="13" y="260"/>
                    </a:lnTo>
                    <a:lnTo>
                      <a:pt x="9" y="248"/>
                    </a:lnTo>
                    <a:lnTo>
                      <a:pt x="6" y="232"/>
                    </a:lnTo>
                    <a:lnTo>
                      <a:pt x="3" y="216"/>
                    </a:lnTo>
                    <a:lnTo>
                      <a:pt x="1" y="198"/>
                    </a:lnTo>
                    <a:lnTo>
                      <a:pt x="0" y="179"/>
                    </a:lnTo>
                    <a:lnTo>
                      <a:pt x="0" y="157"/>
                    </a:lnTo>
                    <a:lnTo>
                      <a:pt x="0" y="136"/>
                    </a:lnTo>
                    <a:lnTo>
                      <a:pt x="1" y="117"/>
                    </a:lnTo>
                    <a:lnTo>
                      <a:pt x="4" y="99"/>
                    </a:lnTo>
                    <a:lnTo>
                      <a:pt x="6" y="83"/>
                    </a:lnTo>
                    <a:lnTo>
                      <a:pt x="10" y="67"/>
                    </a:lnTo>
                    <a:lnTo>
                      <a:pt x="15" y="54"/>
                    </a:lnTo>
                    <a:lnTo>
                      <a:pt x="20" y="42"/>
                    </a:lnTo>
                    <a:lnTo>
                      <a:pt x="27" y="32"/>
                    </a:lnTo>
                    <a:lnTo>
                      <a:pt x="32" y="24"/>
                    </a:lnTo>
                    <a:lnTo>
                      <a:pt x="39" y="18"/>
                    </a:lnTo>
                    <a:lnTo>
                      <a:pt x="46" y="13"/>
                    </a:lnTo>
                    <a:lnTo>
                      <a:pt x="53" y="8"/>
                    </a:lnTo>
                    <a:lnTo>
                      <a:pt x="61" y="5"/>
                    </a:lnTo>
                    <a:lnTo>
                      <a:pt x="71" y="2"/>
                    </a:lnTo>
                    <a:lnTo>
                      <a:pt x="80" y="1"/>
                    </a:lnTo>
                    <a:lnTo>
                      <a:pt x="90" y="0"/>
                    </a:lnTo>
                    <a:close/>
                    <a:moveTo>
                      <a:pt x="90" y="49"/>
                    </a:moveTo>
                    <a:lnTo>
                      <a:pt x="85" y="49"/>
                    </a:lnTo>
                    <a:lnTo>
                      <a:pt x="81" y="51"/>
                    </a:lnTo>
                    <a:lnTo>
                      <a:pt x="77" y="53"/>
                    </a:lnTo>
                    <a:lnTo>
                      <a:pt x="73" y="56"/>
                    </a:lnTo>
                    <a:lnTo>
                      <a:pt x="68" y="60"/>
                    </a:lnTo>
                    <a:lnTo>
                      <a:pt x="65" y="65"/>
                    </a:lnTo>
                    <a:lnTo>
                      <a:pt x="62" y="72"/>
                    </a:lnTo>
                    <a:lnTo>
                      <a:pt x="60" y="81"/>
                    </a:lnTo>
                    <a:lnTo>
                      <a:pt x="58" y="94"/>
                    </a:lnTo>
                    <a:lnTo>
                      <a:pt x="56" y="111"/>
                    </a:lnTo>
                    <a:lnTo>
                      <a:pt x="55" y="132"/>
                    </a:lnTo>
                    <a:lnTo>
                      <a:pt x="55" y="157"/>
                    </a:lnTo>
                    <a:lnTo>
                      <a:pt x="55" y="183"/>
                    </a:lnTo>
                    <a:lnTo>
                      <a:pt x="56" y="204"/>
                    </a:lnTo>
                    <a:lnTo>
                      <a:pt x="57" y="220"/>
                    </a:lnTo>
                    <a:lnTo>
                      <a:pt x="59" y="232"/>
                    </a:lnTo>
                    <a:lnTo>
                      <a:pt x="62" y="241"/>
                    </a:lnTo>
                    <a:lnTo>
                      <a:pt x="65" y="250"/>
                    </a:lnTo>
                    <a:lnTo>
                      <a:pt x="68" y="256"/>
                    </a:lnTo>
                    <a:lnTo>
                      <a:pt x="73" y="260"/>
                    </a:lnTo>
                    <a:lnTo>
                      <a:pt x="77" y="263"/>
                    </a:lnTo>
                    <a:lnTo>
                      <a:pt x="81" y="265"/>
                    </a:lnTo>
                    <a:lnTo>
                      <a:pt x="85" y="266"/>
                    </a:lnTo>
                    <a:lnTo>
                      <a:pt x="90" y="267"/>
                    </a:lnTo>
                    <a:lnTo>
                      <a:pt x="94" y="266"/>
                    </a:lnTo>
                    <a:lnTo>
                      <a:pt x="99" y="265"/>
                    </a:lnTo>
                    <a:lnTo>
                      <a:pt x="103" y="263"/>
                    </a:lnTo>
                    <a:lnTo>
                      <a:pt x="107" y="260"/>
                    </a:lnTo>
                    <a:lnTo>
                      <a:pt x="110" y="256"/>
                    </a:lnTo>
                    <a:lnTo>
                      <a:pt x="113" y="250"/>
                    </a:lnTo>
                    <a:lnTo>
                      <a:pt x="116" y="244"/>
                    </a:lnTo>
                    <a:lnTo>
                      <a:pt x="118" y="235"/>
                    </a:lnTo>
                    <a:lnTo>
                      <a:pt x="121" y="221"/>
                    </a:lnTo>
                    <a:lnTo>
                      <a:pt x="122" y="204"/>
                    </a:lnTo>
                    <a:lnTo>
                      <a:pt x="123" y="183"/>
                    </a:lnTo>
                    <a:lnTo>
                      <a:pt x="124" y="157"/>
                    </a:lnTo>
                    <a:lnTo>
                      <a:pt x="123" y="133"/>
                    </a:lnTo>
                    <a:lnTo>
                      <a:pt x="122" y="112"/>
                    </a:lnTo>
                    <a:lnTo>
                      <a:pt x="121" y="96"/>
                    </a:lnTo>
                    <a:lnTo>
                      <a:pt x="119" y="84"/>
                    </a:lnTo>
                    <a:lnTo>
                      <a:pt x="116" y="73"/>
                    </a:lnTo>
                    <a:lnTo>
                      <a:pt x="113" y="66"/>
                    </a:lnTo>
                    <a:lnTo>
                      <a:pt x="110" y="60"/>
                    </a:lnTo>
                    <a:lnTo>
                      <a:pt x="107" y="56"/>
                    </a:lnTo>
                    <a:lnTo>
                      <a:pt x="103" y="53"/>
                    </a:lnTo>
                    <a:lnTo>
                      <a:pt x="99" y="51"/>
                    </a:lnTo>
                    <a:lnTo>
                      <a:pt x="94" y="49"/>
                    </a:lnTo>
                    <a:lnTo>
                      <a:pt x="90" y="4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</p:grpSp>
        <p:sp>
          <p:nvSpPr>
            <p:cNvPr id="53300" name="Freeform 1509"/>
            <p:cNvSpPr>
              <a:spLocks/>
            </p:cNvSpPr>
            <p:nvPr/>
          </p:nvSpPr>
          <p:spPr bwMode="auto">
            <a:xfrm>
              <a:off x="1229" y="2031"/>
              <a:ext cx="73" cy="103"/>
            </a:xfrm>
            <a:custGeom>
              <a:avLst/>
              <a:gdLst>
                <a:gd name="T0" fmla="*/ 83 w 221"/>
                <a:gd name="T1" fmla="*/ 310 h 310"/>
                <a:gd name="T2" fmla="*/ 83 w 221"/>
                <a:gd name="T3" fmla="*/ 53 h 310"/>
                <a:gd name="T4" fmla="*/ 0 w 221"/>
                <a:gd name="T5" fmla="*/ 53 h 310"/>
                <a:gd name="T6" fmla="*/ 0 w 221"/>
                <a:gd name="T7" fmla="*/ 0 h 310"/>
                <a:gd name="T8" fmla="*/ 221 w 221"/>
                <a:gd name="T9" fmla="*/ 0 h 310"/>
                <a:gd name="T10" fmla="*/ 221 w 221"/>
                <a:gd name="T11" fmla="*/ 53 h 310"/>
                <a:gd name="T12" fmla="*/ 139 w 221"/>
                <a:gd name="T13" fmla="*/ 53 h 310"/>
                <a:gd name="T14" fmla="*/ 139 w 221"/>
                <a:gd name="T15" fmla="*/ 310 h 310"/>
                <a:gd name="T16" fmla="*/ 83 w 221"/>
                <a:gd name="T17" fmla="*/ 310 h 3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1"/>
                <a:gd name="T28" fmla="*/ 0 h 310"/>
                <a:gd name="T29" fmla="*/ 221 w 221"/>
                <a:gd name="T30" fmla="*/ 310 h 3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1" h="310">
                  <a:moveTo>
                    <a:pt x="83" y="310"/>
                  </a:moveTo>
                  <a:lnTo>
                    <a:pt x="83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221" y="0"/>
                  </a:lnTo>
                  <a:lnTo>
                    <a:pt x="221" y="53"/>
                  </a:lnTo>
                  <a:lnTo>
                    <a:pt x="139" y="53"/>
                  </a:lnTo>
                  <a:lnTo>
                    <a:pt x="139" y="310"/>
                  </a:lnTo>
                  <a:lnTo>
                    <a:pt x="83" y="3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1" name="Freeform 1510"/>
            <p:cNvSpPr>
              <a:spLocks/>
            </p:cNvSpPr>
            <p:nvPr/>
          </p:nvSpPr>
          <p:spPr bwMode="auto">
            <a:xfrm>
              <a:off x="1314" y="2031"/>
              <a:ext cx="74" cy="103"/>
            </a:xfrm>
            <a:custGeom>
              <a:avLst/>
              <a:gdLst>
                <a:gd name="T0" fmla="*/ 0 w 222"/>
                <a:gd name="T1" fmla="*/ 310 h 310"/>
                <a:gd name="T2" fmla="*/ 0 w 222"/>
                <a:gd name="T3" fmla="*/ 0 h 310"/>
                <a:gd name="T4" fmla="*/ 56 w 222"/>
                <a:gd name="T5" fmla="*/ 0 h 310"/>
                <a:gd name="T6" fmla="*/ 56 w 222"/>
                <a:gd name="T7" fmla="*/ 122 h 310"/>
                <a:gd name="T8" fmla="*/ 165 w 222"/>
                <a:gd name="T9" fmla="*/ 122 h 310"/>
                <a:gd name="T10" fmla="*/ 165 w 222"/>
                <a:gd name="T11" fmla="*/ 0 h 310"/>
                <a:gd name="T12" fmla="*/ 222 w 222"/>
                <a:gd name="T13" fmla="*/ 0 h 310"/>
                <a:gd name="T14" fmla="*/ 222 w 222"/>
                <a:gd name="T15" fmla="*/ 310 h 310"/>
                <a:gd name="T16" fmla="*/ 165 w 222"/>
                <a:gd name="T17" fmla="*/ 310 h 310"/>
                <a:gd name="T18" fmla="*/ 165 w 222"/>
                <a:gd name="T19" fmla="*/ 174 h 310"/>
                <a:gd name="T20" fmla="*/ 56 w 222"/>
                <a:gd name="T21" fmla="*/ 174 h 310"/>
                <a:gd name="T22" fmla="*/ 56 w 222"/>
                <a:gd name="T23" fmla="*/ 310 h 310"/>
                <a:gd name="T24" fmla="*/ 0 w 222"/>
                <a:gd name="T25" fmla="*/ 310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2"/>
                <a:gd name="T40" fmla="*/ 0 h 310"/>
                <a:gd name="T41" fmla="*/ 222 w 222"/>
                <a:gd name="T42" fmla="*/ 310 h 3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2" h="310">
                  <a:moveTo>
                    <a:pt x="0" y="310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122"/>
                  </a:lnTo>
                  <a:lnTo>
                    <a:pt x="165" y="122"/>
                  </a:lnTo>
                  <a:lnTo>
                    <a:pt x="165" y="0"/>
                  </a:lnTo>
                  <a:lnTo>
                    <a:pt x="222" y="0"/>
                  </a:lnTo>
                  <a:lnTo>
                    <a:pt x="222" y="310"/>
                  </a:lnTo>
                  <a:lnTo>
                    <a:pt x="165" y="310"/>
                  </a:lnTo>
                  <a:lnTo>
                    <a:pt x="165" y="174"/>
                  </a:lnTo>
                  <a:lnTo>
                    <a:pt x="56" y="174"/>
                  </a:lnTo>
                  <a:lnTo>
                    <a:pt x="56" y="310"/>
                  </a:lnTo>
                  <a:lnTo>
                    <a:pt x="0" y="3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2" name="Freeform 1511"/>
            <p:cNvSpPr>
              <a:spLocks noEditPoints="1"/>
            </p:cNvSpPr>
            <p:nvPr/>
          </p:nvSpPr>
          <p:spPr bwMode="auto">
            <a:xfrm>
              <a:off x="1439" y="2031"/>
              <a:ext cx="60" cy="105"/>
            </a:xfrm>
            <a:custGeom>
              <a:avLst/>
              <a:gdLst>
                <a:gd name="T0" fmla="*/ 100 w 180"/>
                <a:gd name="T1" fmla="*/ 1 h 316"/>
                <a:gd name="T2" fmla="*/ 118 w 180"/>
                <a:gd name="T3" fmla="*/ 4 h 316"/>
                <a:gd name="T4" fmla="*/ 134 w 180"/>
                <a:gd name="T5" fmla="*/ 12 h 316"/>
                <a:gd name="T6" fmla="*/ 148 w 180"/>
                <a:gd name="T7" fmla="*/ 25 h 316"/>
                <a:gd name="T8" fmla="*/ 160 w 180"/>
                <a:gd name="T9" fmla="*/ 43 h 316"/>
                <a:gd name="T10" fmla="*/ 170 w 180"/>
                <a:gd name="T11" fmla="*/ 68 h 316"/>
                <a:gd name="T12" fmla="*/ 177 w 180"/>
                <a:gd name="T13" fmla="*/ 99 h 316"/>
                <a:gd name="T14" fmla="*/ 180 w 180"/>
                <a:gd name="T15" fmla="*/ 137 h 316"/>
                <a:gd name="T16" fmla="*/ 180 w 180"/>
                <a:gd name="T17" fmla="*/ 179 h 316"/>
                <a:gd name="T18" fmla="*/ 176 w 180"/>
                <a:gd name="T19" fmla="*/ 217 h 316"/>
                <a:gd name="T20" fmla="*/ 170 w 180"/>
                <a:gd name="T21" fmla="*/ 248 h 316"/>
                <a:gd name="T22" fmla="*/ 160 w 180"/>
                <a:gd name="T23" fmla="*/ 274 h 316"/>
                <a:gd name="T24" fmla="*/ 148 w 180"/>
                <a:gd name="T25" fmla="*/ 292 h 316"/>
                <a:gd name="T26" fmla="*/ 134 w 180"/>
                <a:gd name="T27" fmla="*/ 304 h 316"/>
                <a:gd name="T28" fmla="*/ 118 w 180"/>
                <a:gd name="T29" fmla="*/ 312 h 316"/>
                <a:gd name="T30" fmla="*/ 100 w 180"/>
                <a:gd name="T31" fmla="*/ 315 h 316"/>
                <a:gd name="T32" fmla="*/ 81 w 180"/>
                <a:gd name="T33" fmla="*/ 315 h 316"/>
                <a:gd name="T34" fmla="*/ 63 w 180"/>
                <a:gd name="T35" fmla="*/ 311 h 316"/>
                <a:gd name="T36" fmla="*/ 45 w 180"/>
                <a:gd name="T37" fmla="*/ 303 h 316"/>
                <a:gd name="T38" fmla="*/ 31 w 180"/>
                <a:gd name="T39" fmla="*/ 290 h 316"/>
                <a:gd name="T40" fmla="*/ 19 w 180"/>
                <a:gd name="T41" fmla="*/ 272 h 316"/>
                <a:gd name="T42" fmla="*/ 10 w 180"/>
                <a:gd name="T43" fmla="*/ 247 h 316"/>
                <a:gd name="T44" fmla="*/ 4 w 180"/>
                <a:gd name="T45" fmla="*/ 217 h 316"/>
                <a:gd name="T46" fmla="*/ 1 w 180"/>
                <a:gd name="T47" fmla="*/ 179 h 316"/>
                <a:gd name="T48" fmla="*/ 1 w 180"/>
                <a:gd name="T49" fmla="*/ 137 h 316"/>
                <a:gd name="T50" fmla="*/ 4 w 180"/>
                <a:gd name="T51" fmla="*/ 99 h 316"/>
                <a:gd name="T52" fmla="*/ 11 w 180"/>
                <a:gd name="T53" fmla="*/ 68 h 316"/>
                <a:gd name="T54" fmla="*/ 21 w 180"/>
                <a:gd name="T55" fmla="*/ 43 h 316"/>
                <a:gd name="T56" fmla="*/ 33 w 180"/>
                <a:gd name="T57" fmla="*/ 25 h 316"/>
                <a:gd name="T58" fmla="*/ 46 w 180"/>
                <a:gd name="T59" fmla="*/ 12 h 316"/>
                <a:gd name="T60" fmla="*/ 63 w 180"/>
                <a:gd name="T61" fmla="*/ 4 h 316"/>
                <a:gd name="T62" fmla="*/ 81 w 180"/>
                <a:gd name="T63" fmla="*/ 1 h 316"/>
                <a:gd name="T64" fmla="*/ 90 w 180"/>
                <a:gd name="T65" fmla="*/ 50 h 316"/>
                <a:gd name="T66" fmla="*/ 81 w 180"/>
                <a:gd name="T67" fmla="*/ 51 h 316"/>
                <a:gd name="T68" fmla="*/ 73 w 180"/>
                <a:gd name="T69" fmla="*/ 56 h 316"/>
                <a:gd name="T70" fmla="*/ 67 w 180"/>
                <a:gd name="T71" fmla="*/ 66 h 316"/>
                <a:gd name="T72" fmla="*/ 62 w 180"/>
                <a:gd name="T73" fmla="*/ 81 h 316"/>
                <a:gd name="T74" fmla="*/ 58 w 180"/>
                <a:gd name="T75" fmla="*/ 112 h 316"/>
                <a:gd name="T76" fmla="*/ 56 w 180"/>
                <a:gd name="T77" fmla="*/ 158 h 316"/>
                <a:gd name="T78" fmla="*/ 58 w 180"/>
                <a:gd name="T79" fmla="*/ 204 h 316"/>
                <a:gd name="T80" fmla="*/ 61 w 180"/>
                <a:gd name="T81" fmla="*/ 233 h 316"/>
                <a:gd name="T82" fmla="*/ 67 w 180"/>
                <a:gd name="T83" fmla="*/ 250 h 316"/>
                <a:gd name="T84" fmla="*/ 73 w 180"/>
                <a:gd name="T85" fmla="*/ 260 h 316"/>
                <a:gd name="T86" fmla="*/ 81 w 180"/>
                <a:gd name="T87" fmla="*/ 265 h 316"/>
                <a:gd name="T88" fmla="*/ 90 w 180"/>
                <a:gd name="T89" fmla="*/ 266 h 316"/>
                <a:gd name="T90" fmla="*/ 99 w 180"/>
                <a:gd name="T91" fmla="*/ 265 h 316"/>
                <a:gd name="T92" fmla="*/ 107 w 180"/>
                <a:gd name="T93" fmla="*/ 260 h 316"/>
                <a:gd name="T94" fmla="*/ 114 w 180"/>
                <a:gd name="T95" fmla="*/ 250 h 316"/>
                <a:gd name="T96" fmla="*/ 119 w 180"/>
                <a:gd name="T97" fmla="*/ 235 h 316"/>
                <a:gd name="T98" fmla="*/ 123 w 180"/>
                <a:gd name="T99" fmla="*/ 205 h 316"/>
                <a:gd name="T100" fmla="*/ 124 w 180"/>
                <a:gd name="T101" fmla="*/ 158 h 316"/>
                <a:gd name="T102" fmla="*/ 123 w 180"/>
                <a:gd name="T103" fmla="*/ 113 h 316"/>
                <a:gd name="T104" fmla="*/ 120 w 180"/>
                <a:gd name="T105" fmla="*/ 83 h 316"/>
                <a:gd name="T106" fmla="*/ 114 w 180"/>
                <a:gd name="T107" fmla="*/ 66 h 316"/>
                <a:gd name="T108" fmla="*/ 107 w 180"/>
                <a:gd name="T109" fmla="*/ 56 h 316"/>
                <a:gd name="T110" fmla="*/ 99 w 180"/>
                <a:gd name="T111" fmla="*/ 51 h 316"/>
                <a:gd name="T112" fmla="*/ 90 w 180"/>
                <a:gd name="T113" fmla="*/ 50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"/>
                <a:gd name="T172" fmla="*/ 0 h 316"/>
                <a:gd name="T173" fmla="*/ 180 w 180"/>
                <a:gd name="T174" fmla="*/ 316 h 3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" h="316">
                  <a:moveTo>
                    <a:pt x="90" y="0"/>
                  </a:moveTo>
                  <a:lnTo>
                    <a:pt x="100" y="1"/>
                  </a:lnTo>
                  <a:lnTo>
                    <a:pt x="109" y="2"/>
                  </a:lnTo>
                  <a:lnTo>
                    <a:pt x="118" y="4"/>
                  </a:lnTo>
                  <a:lnTo>
                    <a:pt x="126" y="8"/>
                  </a:lnTo>
                  <a:lnTo>
                    <a:pt x="134" y="12"/>
                  </a:lnTo>
                  <a:lnTo>
                    <a:pt x="141" y="19"/>
                  </a:lnTo>
                  <a:lnTo>
                    <a:pt x="148" y="25"/>
                  </a:lnTo>
                  <a:lnTo>
                    <a:pt x="154" y="33"/>
                  </a:lnTo>
                  <a:lnTo>
                    <a:pt x="160" y="43"/>
                  </a:lnTo>
                  <a:lnTo>
                    <a:pt x="165" y="55"/>
                  </a:lnTo>
                  <a:lnTo>
                    <a:pt x="170" y="68"/>
                  </a:lnTo>
                  <a:lnTo>
                    <a:pt x="174" y="83"/>
                  </a:lnTo>
                  <a:lnTo>
                    <a:pt x="177" y="99"/>
                  </a:lnTo>
                  <a:lnTo>
                    <a:pt x="179" y="118"/>
                  </a:lnTo>
                  <a:lnTo>
                    <a:pt x="180" y="137"/>
                  </a:lnTo>
                  <a:lnTo>
                    <a:pt x="180" y="158"/>
                  </a:lnTo>
                  <a:lnTo>
                    <a:pt x="180" y="179"/>
                  </a:lnTo>
                  <a:lnTo>
                    <a:pt x="179" y="199"/>
                  </a:lnTo>
                  <a:lnTo>
                    <a:pt x="176" y="217"/>
                  </a:lnTo>
                  <a:lnTo>
                    <a:pt x="174" y="234"/>
                  </a:lnTo>
                  <a:lnTo>
                    <a:pt x="170" y="248"/>
                  </a:lnTo>
                  <a:lnTo>
                    <a:pt x="165" y="262"/>
                  </a:lnTo>
                  <a:lnTo>
                    <a:pt x="160" y="274"/>
                  </a:lnTo>
                  <a:lnTo>
                    <a:pt x="153" y="285"/>
                  </a:lnTo>
                  <a:lnTo>
                    <a:pt x="148" y="292"/>
                  </a:lnTo>
                  <a:lnTo>
                    <a:pt x="141" y="298"/>
                  </a:lnTo>
                  <a:lnTo>
                    <a:pt x="134" y="304"/>
                  </a:lnTo>
                  <a:lnTo>
                    <a:pt x="126" y="308"/>
                  </a:lnTo>
                  <a:lnTo>
                    <a:pt x="118" y="312"/>
                  </a:lnTo>
                  <a:lnTo>
                    <a:pt x="109" y="314"/>
                  </a:lnTo>
                  <a:lnTo>
                    <a:pt x="100" y="315"/>
                  </a:lnTo>
                  <a:lnTo>
                    <a:pt x="90" y="316"/>
                  </a:lnTo>
                  <a:lnTo>
                    <a:pt x="81" y="315"/>
                  </a:lnTo>
                  <a:lnTo>
                    <a:pt x="71" y="314"/>
                  </a:lnTo>
                  <a:lnTo>
                    <a:pt x="63" y="311"/>
                  </a:lnTo>
                  <a:lnTo>
                    <a:pt x="54" y="307"/>
                  </a:lnTo>
                  <a:lnTo>
                    <a:pt x="45" y="303"/>
                  </a:lnTo>
                  <a:lnTo>
                    <a:pt x="38" y="297"/>
                  </a:lnTo>
                  <a:lnTo>
                    <a:pt x="31" y="290"/>
                  </a:lnTo>
                  <a:lnTo>
                    <a:pt x="25" y="282"/>
                  </a:lnTo>
                  <a:lnTo>
                    <a:pt x="19" y="272"/>
                  </a:lnTo>
                  <a:lnTo>
                    <a:pt x="14" y="260"/>
                  </a:lnTo>
                  <a:lnTo>
                    <a:pt x="10" y="247"/>
                  </a:lnTo>
                  <a:lnTo>
                    <a:pt x="7" y="233"/>
                  </a:lnTo>
                  <a:lnTo>
                    <a:pt x="4" y="217"/>
                  </a:lnTo>
                  <a:lnTo>
                    <a:pt x="2" y="199"/>
                  </a:lnTo>
                  <a:lnTo>
                    <a:pt x="1" y="179"/>
                  </a:lnTo>
                  <a:lnTo>
                    <a:pt x="0" y="157"/>
                  </a:lnTo>
                  <a:lnTo>
                    <a:pt x="1" y="137"/>
                  </a:lnTo>
                  <a:lnTo>
                    <a:pt x="2" y="117"/>
                  </a:lnTo>
                  <a:lnTo>
                    <a:pt x="4" y="99"/>
                  </a:lnTo>
                  <a:lnTo>
                    <a:pt x="7" y="82"/>
                  </a:lnTo>
                  <a:lnTo>
                    <a:pt x="11" y="68"/>
                  </a:lnTo>
                  <a:lnTo>
                    <a:pt x="16" y="54"/>
                  </a:lnTo>
                  <a:lnTo>
                    <a:pt x="21" y="43"/>
                  </a:lnTo>
                  <a:lnTo>
                    <a:pt x="27" y="32"/>
                  </a:lnTo>
                  <a:lnTo>
                    <a:pt x="33" y="25"/>
                  </a:lnTo>
                  <a:lnTo>
                    <a:pt x="40" y="19"/>
                  </a:lnTo>
                  <a:lnTo>
                    <a:pt x="46" y="12"/>
                  </a:lnTo>
                  <a:lnTo>
                    <a:pt x="55" y="8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90" y="0"/>
                  </a:lnTo>
                  <a:close/>
                  <a:moveTo>
                    <a:pt x="90" y="50"/>
                  </a:moveTo>
                  <a:lnTo>
                    <a:pt x="86" y="50"/>
                  </a:lnTo>
                  <a:lnTo>
                    <a:pt x="81" y="51"/>
                  </a:lnTo>
                  <a:lnTo>
                    <a:pt x="77" y="53"/>
                  </a:lnTo>
                  <a:lnTo>
                    <a:pt x="73" y="56"/>
                  </a:lnTo>
                  <a:lnTo>
                    <a:pt x="70" y="60"/>
                  </a:lnTo>
                  <a:lnTo>
                    <a:pt x="67" y="66"/>
                  </a:lnTo>
                  <a:lnTo>
                    <a:pt x="64" y="73"/>
                  </a:lnTo>
                  <a:lnTo>
                    <a:pt x="62" y="81"/>
                  </a:lnTo>
                  <a:lnTo>
                    <a:pt x="59" y="94"/>
                  </a:lnTo>
                  <a:lnTo>
                    <a:pt x="58" y="112"/>
                  </a:lnTo>
                  <a:lnTo>
                    <a:pt x="57" y="133"/>
                  </a:lnTo>
                  <a:lnTo>
                    <a:pt x="56" y="158"/>
                  </a:lnTo>
                  <a:lnTo>
                    <a:pt x="57" y="183"/>
                  </a:lnTo>
                  <a:lnTo>
                    <a:pt x="58" y="204"/>
                  </a:lnTo>
                  <a:lnTo>
                    <a:pt x="59" y="221"/>
                  </a:lnTo>
                  <a:lnTo>
                    <a:pt x="61" y="233"/>
                  </a:lnTo>
                  <a:lnTo>
                    <a:pt x="64" y="242"/>
                  </a:lnTo>
                  <a:lnTo>
                    <a:pt x="67" y="250"/>
                  </a:lnTo>
                  <a:lnTo>
                    <a:pt x="70" y="256"/>
                  </a:lnTo>
                  <a:lnTo>
                    <a:pt x="73" y="260"/>
                  </a:lnTo>
                  <a:lnTo>
                    <a:pt x="77" y="263"/>
                  </a:lnTo>
                  <a:lnTo>
                    <a:pt x="81" y="265"/>
                  </a:lnTo>
                  <a:lnTo>
                    <a:pt x="86" y="266"/>
                  </a:lnTo>
                  <a:lnTo>
                    <a:pt x="90" y="266"/>
                  </a:lnTo>
                  <a:lnTo>
                    <a:pt x="95" y="266"/>
                  </a:lnTo>
                  <a:lnTo>
                    <a:pt x="99" y="265"/>
                  </a:lnTo>
                  <a:lnTo>
                    <a:pt x="103" y="263"/>
                  </a:lnTo>
                  <a:lnTo>
                    <a:pt x="107" y="260"/>
                  </a:lnTo>
                  <a:lnTo>
                    <a:pt x="111" y="256"/>
                  </a:lnTo>
                  <a:lnTo>
                    <a:pt x="114" y="250"/>
                  </a:lnTo>
                  <a:lnTo>
                    <a:pt x="117" y="243"/>
                  </a:lnTo>
                  <a:lnTo>
                    <a:pt x="119" y="235"/>
                  </a:lnTo>
                  <a:lnTo>
                    <a:pt x="121" y="222"/>
                  </a:lnTo>
                  <a:lnTo>
                    <a:pt x="123" y="205"/>
                  </a:lnTo>
                  <a:lnTo>
                    <a:pt x="124" y="183"/>
                  </a:lnTo>
                  <a:lnTo>
                    <a:pt x="124" y="158"/>
                  </a:lnTo>
                  <a:lnTo>
                    <a:pt x="124" y="133"/>
                  </a:lnTo>
                  <a:lnTo>
                    <a:pt x="123" y="113"/>
                  </a:lnTo>
                  <a:lnTo>
                    <a:pt x="122" y="95"/>
                  </a:lnTo>
                  <a:lnTo>
                    <a:pt x="120" y="83"/>
                  </a:lnTo>
                  <a:lnTo>
                    <a:pt x="117" y="74"/>
                  </a:lnTo>
                  <a:lnTo>
                    <a:pt x="114" y="66"/>
                  </a:lnTo>
                  <a:lnTo>
                    <a:pt x="111" y="61"/>
                  </a:lnTo>
                  <a:lnTo>
                    <a:pt x="107" y="56"/>
                  </a:lnTo>
                  <a:lnTo>
                    <a:pt x="103" y="53"/>
                  </a:lnTo>
                  <a:lnTo>
                    <a:pt x="99" y="51"/>
                  </a:lnTo>
                  <a:lnTo>
                    <a:pt x="95" y="50"/>
                  </a:lnTo>
                  <a:lnTo>
                    <a:pt x="9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3" name="Freeform 1512"/>
            <p:cNvSpPr>
              <a:spLocks/>
            </p:cNvSpPr>
            <p:nvPr/>
          </p:nvSpPr>
          <p:spPr bwMode="auto">
            <a:xfrm>
              <a:off x="2521" y="2315"/>
              <a:ext cx="74" cy="103"/>
            </a:xfrm>
            <a:custGeom>
              <a:avLst/>
              <a:gdLst>
                <a:gd name="T0" fmla="*/ 83 w 221"/>
                <a:gd name="T1" fmla="*/ 309 h 309"/>
                <a:gd name="T2" fmla="*/ 83 w 221"/>
                <a:gd name="T3" fmla="*/ 52 h 309"/>
                <a:gd name="T4" fmla="*/ 0 w 221"/>
                <a:gd name="T5" fmla="*/ 52 h 309"/>
                <a:gd name="T6" fmla="*/ 0 w 221"/>
                <a:gd name="T7" fmla="*/ 0 h 309"/>
                <a:gd name="T8" fmla="*/ 221 w 221"/>
                <a:gd name="T9" fmla="*/ 0 h 309"/>
                <a:gd name="T10" fmla="*/ 221 w 221"/>
                <a:gd name="T11" fmla="*/ 52 h 309"/>
                <a:gd name="T12" fmla="*/ 139 w 221"/>
                <a:gd name="T13" fmla="*/ 52 h 309"/>
                <a:gd name="T14" fmla="*/ 139 w 221"/>
                <a:gd name="T15" fmla="*/ 309 h 309"/>
                <a:gd name="T16" fmla="*/ 83 w 221"/>
                <a:gd name="T17" fmla="*/ 309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1"/>
                <a:gd name="T28" fmla="*/ 0 h 309"/>
                <a:gd name="T29" fmla="*/ 221 w 221"/>
                <a:gd name="T30" fmla="*/ 309 h 30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1" h="309">
                  <a:moveTo>
                    <a:pt x="83" y="309"/>
                  </a:moveTo>
                  <a:lnTo>
                    <a:pt x="83" y="52"/>
                  </a:lnTo>
                  <a:lnTo>
                    <a:pt x="0" y="52"/>
                  </a:lnTo>
                  <a:lnTo>
                    <a:pt x="0" y="0"/>
                  </a:lnTo>
                  <a:lnTo>
                    <a:pt x="221" y="0"/>
                  </a:lnTo>
                  <a:lnTo>
                    <a:pt x="221" y="52"/>
                  </a:lnTo>
                  <a:lnTo>
                    <a:pt x="139" y="52"/>
                  </a:lnTo>
                  <a:lnTo>
                    <a:pt x="139" y="309"/>
                  </a:lnTo>
                  <a:lnTo>
                    <a:pt x="83" y="30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4" name="Freeform 1513"/>
            <p:cNvSpPr>
              <a:spLocks/>
            </p:cNvSpPr>
            <p:nvPr/>
          </p:nvSpPr>
          <p:spPr bwMode="auto">
            <a:xfrm>
              <a:off x="2607" y="2315"/>
              <a:ext cx="74" cy="103"/>
            </a:xfrm>
            <a:custGeom>
              <a:avLst/>
              <a:gdLst>
                <a:gd name="T0" fmla="*/ 0 w 222"/>
                <a:gd name="T1" fmla="*/ 309 h 309"/>
                <a:gd name="T2" fmla="*/ 0 w 222"/>
                <a:gd name="T3" fmla="*/ 0 h 309"/>
                <a:gd name="T4" fmla="*/ 56 w 222"/>
                <a:gd name="T5" fmla="*/ 0 h 309"/>
                <a:gd name="T6" fmla="*/ 56 w 222"/>
                <a:gd name="T7" fmla="*/ 121 h 309"/>
                <a:gd name="T8" fmla="*/ 166 w 222"/>
                <a:gd name="T9" fmla="*/ 121 h 309"/>
                <a:gd name="T10" fmla="*/ 166 w 222"/>
                <a:gd name="T11" fmla="*/ 0 h 309"/>
                <a:gd name="T12" fmla="*/ 222 w 222"/>
                <a:gd name="T13" fmla="*/ 0 h 309"/>
                <a:gd name="T14" fmla="*/ 222 w 222"/>
                <a:gd name="T15" fmla="*/ 309 h 309"/>
                <a:gd name="T16" fmla="*/ 166 w 222"/>
                <a:gd name="T17" fmla="*/ 309 h 309"/>
                <a:gd name="T18" fmla="*/ 166 w 222"/>
                <a:gd name="T19" fmla="*/ 174 h 309"/>
                <a:gd name="T20" fmla="*/ 56 w 222"/>
                <a:gd name="T21" fmla="*/ 174 h 309"/>
                <a:gd name="T22" fmla="*/ 56 w 222"/>
                <a:gd name="T23" fmla="*/ 309 h 309"/>
                <a:gd name="T24" fmla="*/ 0 w 222"/>
                <a:gd name="T25" fmla="*/ 309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2"/>
                <a:gd name="T40" fmla="*/ 0 h 309"/>
                <a:gd name="T41" fmla="*/ 222 w 222"/>
                <a:gd name="T42" fmla="*/ 309 h 3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2" h="309">
                  <a:moveTo>
                    <a:pt x="0" y="309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121"/>
                  </a:lnTo>
                  <a:lnTo>
                    <a:pt x="166" y="121"/>
                  </a:lnTo>
                  <a:lnTo>
                    <a:pt x="166" y="0"/>
                  </a:lnTo>
                  <a:lnTo>
                    <a:pt x="222" y="0"/>
                  </a:lnTo>
                  <a:lnTo>
                    <a:pt x="222" y="309"/>
                  </a:lnTo>
                  <a:lnTo>
                    <a:pt x="166" y="309"/>
                  </a:lnTo>
                  <a:lnTo>
                    <a:pt x="166" y="174"/>
                  </a:lnTo>
                  <a:lnTo>
                    <a:pt x="56" y="174"/>
                  </a:lnTo>
                  <a:lnTo>
                    <a:pt x="56" y="309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5" name="Freeform 1514"/>
            <p:cNvSpPr>
              <a:spLocks noEditPoints="1"/>
            </p:cNvSpPr>
            <p:nvPr/>
          </p:nvSpPr>
          <p:spPr bwMode="auto">
            <a:xfrm>
              <a:off x="2732" y="2314"/>
              <a:ext cx="60" cy="105"/>
            </a:xfrm>
            <a:custGeom>
              <a:avLst/>
              <a:gdLst>
                <a:gd name="T0" fmla="*/ 99 w 179"/>
                <a:gd name="T1" fmla="*/ 0 h 315"/>
                <a:gd name="T2" fmla="*/ 117 w 179"/>
                <a:gd name="T3" fmla="*/ 4 h 315"/>
                <a:gd name="T4" fmla="*/ 132 w 179"/>
                <a:gd name="T5" fmla="*/ 12 h 315"/>
                <a:gd name="T6" fmla="*/ 147 w 179"/>
                <a:gd name="T7" fmla="*/ 24 h 315"/>
                <a:gd name="T8" fmla="*/ 159 w 179"/>
                <a:gd name="T9" fmla="*/ 42 h 315"/>
                <a:gd name="T10" fmla="*/ 169 w 179"/>
                <a:gd name="T11" fmla="*/ 67 h 315"/>
                <a:gd name="T12" fmla="*/ 176 w 179"/>
                <a:gd name="T13" fmla="*/ 99 h 315"/>
                <a:gd name="T14" fmla="*/ 179 w 179"/>
                <a:gd name="T15" fmla="*/ 136 h 315"/>
                <a:gd name="T16" fmla="*/ 179 w 179"/>
                <a:gd name="T17" fmla="*/ 179 h 315"/>
                <a:gd name="T18" fmla="*/ 176 w 179"/>
                <a:gd name="T19" fmla="*/ 216 h 315"/>
                <a:gd name="T20" fmla="*/ 169 w 179"/>
                <a:gd name="T21" fmla="*/ 248 h 315"/>
                <a:gd name="T22" fmla="*/ 159 w 179"/>
                <a:gd name="T23" fmla="*/ 273 h 315"/>
                <a:gd name="T24" fmla="*/ 147 w 179"/>
                <a:gd name="T25" fmla="*/ 291 h 315"/>
                <a:gd name="T26" fmla="*/ 132 w 179"/>
                <a:gd name="T27" fmla="*/ 303 h 315"/>
                <a:gd name="T28" fmla="*/ 117 w 179"/>
                <a:gd name="T29" fmla="*/ 310 h 315"/>
                <a:gd name="T30" fmla="*/ 99 w 179"/>
                <a:gd name="T31" fmla="*/ 314 h 315"/>
                <a:gd name="T32" fmla="*/ 80 w 179"/>
                <a:gd name="T33" fmla="*/ 314 h 315"/>
                <a:gd name="T34" fmla="*/ 62 w 179"/>
                <a:gd name="T35" fmla="*/ 310 h 315"/>
                <a:gd name="T36" fmla="*/ 45 w 179"/>
                <a:gd name="T37" fmla="*/ 302 h 315"/>
                <a:gd name="T38" fmla="*/ 30 w 179"/>
                <a:gd name="T39" fmla="*/ 289 h 315"/>
                <a:gd name="T40" fmla="*/ 18 w 179"/>
                <a:gd name="T41" fmla="*/ 271 h 315"/>
                <a:gd name="T42" fmla="*/ 9 w 179"/>
                <a:gd name="T43" fmla="*/ 247 h 315"/>
                <a:gd name="T44" fmla="*/ 3 w 179"/>
                <a:gd name="T45" fmla="*/ 216 h 315"/>
                <a:gd name="T46" fmla="*/ 0 w 179"/>
                <a:gd name="T47" fmla="*/ 179 h 315"/>
                <a:gd name="T48" fmla="*/ 0 w 179"/>
                <a:gd name="T49" fmla="*/ 136 h 315"/>
                <a:gd name="T50" fmla="*/ 3 w 179"/>
                <a:gd name="T51" fmla="*/ 99 h 315"/>
                <a:gd name="T52" fmla="*/ 10 w 179"/>
                <a:gd name="T53" fmla="*/ 66 h 315"/>
                <a:gd name="T54" fmla="*/ 20 w 179"/>
                <a:gd name="T55" fmla="*/ 41 h 315"/>
                <a:gd name="T56" fmla="*/ 32 w 179"/>
                <a:gd name="T57" fmla="*/ 24 h 315"/>
                <a:gd name="T58" fmla="*/ 46 w 179"/>
                <a:gd name="T59" fmla="*/ 12 h 315"/>
                <a:gd name="T60" fmla="*/ 62 w 179"/>
                <a:gd name="T61" fmla="*/ 4 h 315"/>
                <a:gd name="T62" fmla="*/ 80 w 179"/>
                <a:gd name="T63" fmla="*/ 0 h 315"/>
                <a:gd name="T64" fmla="*/ 89 w 179"/>
                <a:gd name="T65" fmla="*/ 49 h 315"/>
                <a:gd name="T66" fmla="*/ 80 w 179"/>
                <a:gd name="T67" fmla="*/ 50 h 315"/>
                <a:gd name="T68" fmla="*/ 72 w 179"/>
                <a:gd name="T69" fmla="*/ 55 h 315"/>
                <a:gd name="T70" fmla="*/ 66 w 179"/>
                <a:gd name="T71" fmla="*/ 65 h 315"/>
                <a:gd name="T72" fmla="*/ 61 w 179"/>
                <a:gd name="T73" fmla="*/ 81 h 315"/>
                <a:gd name="T74" fmla="*/ 56 w 179"/>
                <a:gd name="T75" fmla="*/ 111 h 315"/>
                <a:gd name="T76" fmla="*/ 54 w 179"/>
                <a:gd name="T77" fmla="*/ 157 h 315"/>
                <a:gd name="T78" fmla="*/ 56 w 179"/>
                <a:gd name="T79" fmla="*/ 203 h 315"/>
                <a:gd name="T80" fmla="*/ 59 w 179"/>
                <a:gd name="T81" fmla="*/ 232 h 315"/>
                <a:gd name="T82" fmla="*/ 66 w 179"/>
                <a:gd name="T83" fmla="*/ 250 h 315"/>
                <a:gd name="T84" fmla="*/ 73 w 179"/>
                <a:gd name="T85" fmla="*/ 260 h 315"/>
                <a:gd name="T86" fmla="*/ 80 w 179"/>
                <a:gd name="T87" fmla="*/ 265 h 315"/>
                <a:gd name="T88" fmla="*/ 89 w 179"/>
                <a:gd name="T89" fmla="*/ 266 h 315"/>
                <a:gd name="T90" fmla="*/ 98 w 179"/>
                <a:gd name="T91" fmla="*/ 265 h 315"/>
                <a:gd name="T92" fmla="*/ 106 w 179"/>
                <a:gd name="T93" fmla="*/ 260 h 315"/>
                <a:gd name="T94" fmla="*/ 113 w 179"/>
                <a:gd name="T95" fmla="*/ 250 h 315"/>
                <a:gd name="T96" fmla="*/ 118 w 179"/>
                <a:gd name="T97" fmla="*/ 234 h 315"/>
                <a:gd name="T98" fmla="*/ 122 w 179"/>
                <a:gd name="T99" fmla="*/ 204 h 315"/>
                <a:gd name="T100" fmla="*/ 123 w 179"/>
                <a:gd name="T101" fmla="*/ 157 h 315"/>
                <a:gd name="T102" fmla="*/ 122 w 179"/>
                <a:gd name="T103" fmla="*/ 112 h 315"/>
                <a:gd name="T104" fmla="*/ 119 w 179"/>
                <a:gd name="T105" fmla="*/ 83 h 315"/>
                <a:gd name="T106" fmla="*/ 113 w 179"/>
                <a:gd name="T107" fmla="*/ 65 h 315"/>
                <a:gd name="T108" fmla="*/ 106 w 179"/>
                <a:gd name="T109" fmla="*/ 55 h 315"/>
                <a:gd name="T110" fmla="*/ 98 w 179"/>
                <a:gd name="T111" fmla="*/ 50 h 315"/>
                <a:gd name="T112" fmla="*/ 89 w 179"/>
                <a:gd name="T113" fmla="*/ 49 h 3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315"/>
                <a:gd name="T173" fmla="*/ 179 w 179"/>
                <a:gd name="T174" fmla="*/ 315 h 3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315">
                  <a:moveTo>
                    <a:pt x="89" y="0"/>
                  </a:moveTo>
                  <a:lnTo>
                    <a:pt x="99" y="0"/>
                  </a:lnTo>
                  <a:lnTo>
                    <a:pt x="108" y="2"/>
                  </a:lnTo>
                  <a:lnTo>
                    <a:pt x="117" y="4"/>
                  </a:lnTo>
                  <a:lnTo>
                    <a:pt x="125" y="8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47" y="24"/>
                  </a:lnTo>
                  <a:lnTo>
                    <a:pt x="153" y="32"/>
                  </a:lnTo>
                  <a:lnTo>
                    <a:pt x="159" y="42"/>
                  </a:lnTo>
                  <a:lnTo>
                    <a:pt x="164" y="53"/>
                  </a:lnTo>
                  <a:lnTo>
                    <a:pt x="169" y="67"/>
                  </a:lnTo>
                  <a:lnTo>
                    <a:pt x="173" y="82"/>
                  </a:lnTo>
                  <a:lnTo>
                    <a:pt x="176" y="99"/>
                  </a:lnTo>
                  <a:lnTo>
                    <a:pt x="178" y="117"/>
                  </a:lnTo>
                  <a:lnTo>
                    <a:pt x="179" y="136"/>
                  </a:lnTo>
                  <a:lnTo>
                    <a:pt x="179" y="157"/>
                  </a:lnTo>
                  <a:lnTo>
                    <a:pt x="179" y="179"/>
                  </a:lnTo>
                  <a:lnTo>
                    <a:pt x="178" y="198"/>
                  </a:lnTo>
                  <a:lnTo>
                    <a:pt x="176" y="216"/>
                  </a:lnTo>
                  <a:lnTo>
                    <a:pt x="173" y="233"/>
                  </a:lnTo>
                  <a:lnTo>
                    <a:pt x="169" y="248"/>
                  </a:lnTo>
                  <a:lnTo>
                    <a:pt x="164" y="262"/>
                  </a:lnTo>
                  <a:lnTo>
                    <a:pt x="159" y="273"/>
                  </a:lnTo>
                  <a:lnTo>
                    <a:pt x="152" y="284"/>
                  </a:lnTo>
                  <a:lnTo>
                    <a:pt x="147" y="291"/>
                  </a:lnTo>
                  <a:lnTo>
                    <a:pt x="139" y="297"/>
                  </a:lnTo>
                  <a:lnTo>
                    <a:pt x="132" y="303"/>
                  </a:lnTo>
                  <a:lnTo>
                    <a:pt x="125" y="307"/>
                  </a:lnTo>
                  <a:lnTo>
                    <a:pt x="117" y="310"/>
                  </a:lnTo>
                  <a:lnTo>
                    <a:pt x="108" y="313"/>
                  </a:lnTo>
                  <a:lnTo>
                    <a:pt x="99" y="314"/>
                  </a:lnTo>
                  <a:lnTo>
                    <a:pt x="89" y="315"/>
                  </a:lnTo>
                  <a:lnTo>
                    <a:pt x="80" y="314"/>
                  </a:lnTo>
                  <a:lnTo>
                    <a:pt x="70" y="313"/>
                  </a:lnTo>
                  <a:lnTo>
                    <a:pt x="62" y="310"/>
                  </a:lnTo>
                  <a:lnTo>
                    <a:pt x="52" y="306"/>
                  </a:lnTo>
                  <a:lnTo>
                    <a:pt x="45" y="302"/>
                  </a:lnTo>
                  <a:lnTo>
                    <a:pt x="37" y="296"/>
                  </a:lnTo>
                  <a:lnTo>
                    <a:pt x="30" y="289"/>
                  </a:lnTo>
                  <a:lnTo>
                    <a:pt x="24" y="281"/>
                  </a:lnTo>
                  <a:lnTo>
                    <a:pt x="18" y="271"/>
                  </a:lnTo>
                  <a:lnTo>
                    <a:pt x="13" y="260"/>
                  </a:lnTo>
                  <a:lnTo>
                    <a:pt x="9" y="247"/>
                  </a:lnTo>
                  <a:lnTo>
                    <a:pt x="6" y="232"/>
                  </a:lnTo>
                  <a:lnTo>
                    <a:pt x="3" y="216"/>
                  </a:lnTo>
                  <a:lnTo>
                    <a:pt x="1" y="198"/>
                  </a:lnTo>
                  <a:lnTo>
                    <a:pt x="0" y="179"/>
                  </a:lnTo>
                  <a:lnTo>
                    <a:pt x="0" y="156"/>
                  </a:lnTo>
                  <a:lnTo>
                    <a:pt x="0" y="136"/>
                  </a:lnTo>
                  <a:lnTo>
                    <a:pt x="1" y="116"/>
                  </a:lnTo>
                  <a:lnTo>
                    <a:pt x="3" y="99"/>
                  </a:lnTo>
                  <a:lnTo>
                    <a:pt x="6" y="82"/>
                  </a:lnTo>
                  <a:lnTo>
                    <a:pt x="10" y="66"/>
                  </a:lnTo>
                  <a:lnTo>
                    <a:pt x="15" y="53"/>
                  </a:lnTo>
                  <a:lnTo>
                    <a:pt x="20" y="41"/>
                  </a:lnTo>
                  <a:lnTo>
                    <a:pt x="26" y="31"/>
                  </a:lnTo>
                  <a:lnTo>
                    <a:pt x="32" y="24"/>
                  </a:lnTo>
                  <a:lnTo>
                    <a:pt x="39" y="18"/>
                  </a:lnTo>
                  <a:lnTo>
                    <a:pt x="46" y="12"/>
                  </a:lnTo>
                  <a:lnTo>
                    <a:pt x="53" y="8"/>
                  </a:lnTo>
                  <a:lnTo>
                    <a:pt x="62" y="4"/>
                  </a:lnTo>
                  <a:lnTo>
                    <a:pt x="71" y="2"/>
                  </a:lnTo>
                  <a:lnTo>
                    <a:pt x="80" y="0"/>
                  </a:lnTo>
                  <a:lnTo>
                    <a:pt x="89" y="0"/>
                  </a:lnTo>
                  <a:close/>
                  <a:moveTo>
                    <a:pt x="89" y="49"/>
                  </a:moveTo>
                  <a:lnTo>
                    <a:pt x="85" y="49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2" y="55"/>
                  </a:lnTo>
                  <a:lnTo>
                    <a:pt x="69" y="59"/>
                  </a:lnTo>
                  <a:lnTo>
                    <a:pt x="66" y="65"/>
                  </a:lnTo>
                  <a:lnTo>
                    <a:pt x="63" y="72"/>
                  </a:lnTo>
                  <a:lnTo>
                    <a:pt x="61" y="81"/>
                  </a:lnTo>
                  <a:lnTo>
                    <a:pt x="58" y="94"/>
                  </a:lnTo>
                  <a:lnTo>
                    <a:pt x="56" y="111"/>
                  </a:lnTo>
                  <a:lnTo>
                    <a:pt x="55" y="132"/>
                  </a:lnTo>
                  <a:lnTo>
                    <a:pt x="54" y="157"/>
                  </a:lnTo>
                  <a:lnTo>
                    <a:pt x="55" y="183"/>
                  </a:lnTo>
                  <a:lnTo>
                    <a:pt x="56" y="203"/>
                  </a:lnTo>
                  <a:lnTo>
                    <a:pt x="57" y="220"/>
                  </a:lnTo>
                  <a:lnTo>
                    <a:pt x="59" y="232"/>
                  </a:lnTo>
                  <a:lnTo>
                    <a:pt x="63" y="241"/>
                  </a:lnTo>
                  <a:lnTo>
                    <a:pt x="66" y="250"/>
                  </a:lnTo>
                  <a:lnTo>
                    <a:pt x="69" y="256"/>
                  </a:lnTo>
                  <a:lnTo>
                    <a:pt x="73" y="260"/>
                  </a:lnTo>
                  <a:lnTo>
                    <a:pt x="76" y="263"/>
                  </a:lnTo>
                  <a:lnTo>
                    <a:pt x="80" y="265"/>
                  </a:lnTo>
                  <a:lnTo>
                    <a:pt x="85" y="266"/>
                  </a:lnTo>
                  <a:lnTo>
                    <a:pt x="89" y="266"/>
                  </a:lnTo>
                  <a:lnTo>
                    <a:pt x="94" y="266"/>
                  </a:lnTo>
                  <a:lnTo>
                    <a:pt x="98" y="265"/>
                  </a:lnTo>
                  <a:lnTo>
                    <a:pt x="103" y="263"/>
                  </a:lnTo>
                  <a:lnTo>
                    <a:pt x="106" y="260"/>
                  </a:lnTo>
                  <a:lnTo>
                    <a:pt x="110" y="256"/>
                  </a:lnTo>
                  <a:lnTo>
                    <a:pt x="113" y="250"/>
                  </a:lnTo>
                  <a:lnTo>
                    <a:pt x="116" y="242"/>
                  </a:lnTo>
                  <a:lnTo>
                    <a:pt x="118" y="234"/>
                  </a:lnTo>
                  <a:lnTo>
                    <a:pt x="120" y="221"/>
                  </a:lnTo>
                  <a:lnTo>
                    <a:pt x="122" y="204"/>
                  </a:lnTo>
                  <a:lnTo>
                    <a:pt x="123" y="183"/>
                  </a:lnTo>
                  <a:lnTo>
                    <a:pt x="123" y="157"/>
                  </a:lnTo>
                  <a:lnTo>
                    <a:pt x="123" y="132"/>
                  </a:lnTo>
                  <a:lnTo>
                    <a:pt x="122" y="112"/>
                  </a:lnTo>
                  <a:lnTo>
                    <a:pt x="121" y="95"/>
                  </a:lnTo>
                  <a:lnTo>
                    <a:pt x="119" y="83"/>
                  </a:lnTo>
                  <a:lnTo>
                    <a:pt x="116" y="73"/>
                  </a:lnTo>
                  <a:lnTo>
                    <a:pt x="113" y="65"/>
                  </a:lnTo>
                  <a:lnTo>
                    <a:pt x="110" y="60"/>
                  </a:lnTo>
                  <a:lnTo>
                    <a:pt x="106" y="55"/>
                  </a:lnTo>
                  <a:lnTo>
                    <a:pt x="103" y="52"/>
                  </a:lnTo>
                  <a:lnTo>
                    <a:pt x="98" y="50"/>
                  </a:lnTo>
                  <a:lnTo>
                    <a:pt x="94" y="49"/>
                  </a:lnTo>
                  <a:lnTo>
                    <a:pt x="89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25" name="Rectangle 1534"/>
            <p:cNvSpPr>
              <a:spLocks noChangeArrowheads="1"/>
            </p:cNvSpPr>
            <p:nvPr/>
          </p:nvSpPr>
          <p:spPr bwMode="auto">
            <a:xfrm>
              <a:off x="2690" y="829"/>
              <a:ext cx="15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G1 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26" name="Rectangle 1535"/>
            <p:cNvSpPr>
              <a:spLocks noChangeArrowheads="1"/>
            </p:cNvSpPr>
            <p:nvPr/>
          </p:nvSpPr>
          <p:spPr bwMode="auto">
            <a:xfrm>
              <a:off x="2315" y="972"/>
              <a:ext cx="86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 LINFÓCITO T CD4+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27" name="Rectangle 1536"/>
            <p:cNvSpPr>
              <a:spLocks noChangeArrowheads="1"/>
            </p:cNvSpPr>
            <p:nvPr/>
          </p:nvSpPr>
          <p:spPr bwMode="auto">
            <a:xfrm>
              <a:off x="2412" y="1115"/>
              <a:ext cx="672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RECEPTOR IL-2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28" name="Rectangle 1537"/>
            <p:cNvSpPr>
              <a:spLocks noChangeArrowheads="1"/>
            </p:cNvSpPr>
            <p:nvPr/>
          </p:nvSpPr>
          <p:spPr bwMode="auto">
            <a:xfrm>
              <a:off x="3641" y="1634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29" name="Rectangle 1538"/>
            <p:cNvSpPr>
              <a:spLocks noChangeArrowheads="1"/>
            </p:cNvSpPr>
            <p:nvPr/>
          </p:nvSpPr>
          <p:spPr bwMode="auto">
            <a:xfrm>
              <a:off x="3641" y="1795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IL-3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30" name="Rectangle 1539"/>
            <p:cNvSpPr>
              <a:spLocks noChangeArrowheads="1"/>
            </p:cNvSpPr>
            <p:nvPr/>
          </p:nvSpPr>
          <p:spPr bwMode="auto">
            <a:xfrm>
              <a:off x="3641" y="1956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IL-5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31" name="Rectangle 1540"/>
            <p:cNvSpPr>
              <a:spLocks noChangeArrowheads="1"/>
            </p:cNvSpPr>
            <p:nvPr/>
          </p:nvSpPr>
          <p:spPr bwMode="auto">
            <a:xfrm>
              <a:off x="3662" y="2136"/>
              <a:ext cx="367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dirty="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GM-CSF</a:t>
              </a:r>
              <a:endParaRPr lang="pt-BR" sz="1400" dirty="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32" name="Rectangle 1541"/>
            <p:cNvSpPr>
              <a:spLocks noChangeArrowheads="1"/>
            </p:cNvSpPr>
            <p:nvPr/>
          </p:nvSpPr>
          <p:spPr bwMode="auto">
            <a:xfrm>
              <a:off x="3647" y="2300"/>
              <a:ext cx="187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IFN-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33" name="Rectangle 1542"/>
            <p:cNvSpPr>
              <a:spLocks noChangeArrowheads="1"/>
            </p:cNvSpPr>
            <p:nvPr/>
          </p:nvSpPr>
          <p:spPr bwMode="auto">
            <a:xfrm>
              <a:off x="3858" y="2283"/>
              <a:ext cx="4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dirty="0">
                  <a:solidFill>
                    <a:schemeClr val="bg1">
                      <a:lumMod val="20000"/>
                      <a:lumOff val="80000"/>
                    </a:schemeClr>
                  </a:solidFill>
                  <a:latin typeface="Symbol" pitchFamily="18" charset="2"/>
                </a:rPr>
                <a:t>g</a:t>
              </a:r>
              <a:endParaRPr lang="pt-BR" sz="1400" dirty="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40" name="Rectangle 1549"/>
            <p:cNvSpPr>
              <a:spLocks noChangeArrowheads="1"/>
            </p:cNvSpPr>
            <p:nvPr/>
          </p:nvSpPr>
          <p:spPr bwMode="auto">
            <a:xfrm>
              <a:off x="2786" y="2640"/>
              <a:ext cx="16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517" name="Rectangle 1535"/>
            <p:cNvSpPr>
              <a:spLocks noChangeArrowheads="1"/>
            </p:cNvSpPr>
            <p:nvPr/>
          </p:nvSpPr>
          <p:spPr bwMode="auto">
            <a:xfrm>
              <a:off x="767" y="1518"/>
              <a:ext cx="499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b="1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LINFÓCITO</a:t>
              </a:r>
            </a:p>
            <a:p>
              <a:pPr algn="ctr" eaLnBrk="1" hangingPunct="1">
                <a:defRPr/>
              </a:pPr>
              <a:r>
                <a:rPr lang="pt-BR" sz="1400" b="1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VIRGEM</a:t>
              </a:r>
            </a:p>
            <a:p>
              <a:pPr algn="ctr" eaLnBrk="1" hangingPunct="1">
                <a:defRPr/>
              </a:pPr>
              <a:r>
                <a:rPr lang="pt-BR" sz="1400" b="1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(Go)</a:t>
              </a:r>
            </a:p>
          </p:txBody>
        </p:sp>
        <p:grpSp>
          <p:nvGrpSpPr>
            <p:cNvPr id="462034" name="Group 273"/>
            <p:cNvGrpSpPr>
              <a:grpSpLocks/>
            </p:cNvGrpSpPr>
            <p:nvPr/>
          </p:nvGrpSpPr>
          <p:grpSpPr bwMode="auto">
            <a:xfrm>
              <a:off x="3020" y="1247"/>
              <a:ext cx="1440" cy="576"/>
              <a:chOff x="3020" y="1272"/>
              <a:chExt cx="1440" cy="576"/>
            </a:xfrm>
          </p:grpSpPr>
          <p:sp>
            <p:nvSpPr>
              <p:cNvPr id="53519" name="Freeform 271"/>
              <p:cNvSpPr>
                <a:spLocks/>
              </p:cNvSpPr>
              <p:nvPr/>
            </p:nvSpPr>
            <p:spPr bwMode="auto">
              <a:xfrm>
                <a:off x="3020" y="1272"/>
                <a:ext cx="1440" cy="268"/>
              </a:xfrm>
              <a:custGeom>
                <a:avLst/>
                <a:gdLst/>
                <a:ahLst/>
                <a:cxnLst>
                  <a:cxn ang="0">
                    <a:pos x="0" y="268"/>
                  </a:cxn>
                  <a:cxn ang="0">
                    <a:pos x="944" y="268"/>
                  </a:cxn>
                  <a:cxn ang="0">
                    <a:pos x="1440" y="0"/>
                  </a:cxn>
                </a:cxnLst>
                <a:rect l="0" t="0" r="r" b="b"/>
                <a:pathLst>
                  <a:path w="1440" h="268">
                    <a:moveTo>
                      <a:pt x="0" y="268"/>
                    </a:moveTo>
                    <a:lnTo>
                      <a:pt x="944" y="268"/>
                    </a:lnTo>
                    <a:lnTo>
                      <a:pt x="1440" y="0"/>
                    </a:lnTo>
                  </a:path>
                </a:pathLst>
              </a:custGeom>
              <a:noFill/>
              <a:ln w="19050" cmpd="sng">
                <a:solidFill>
                  <a:srgbClr val="FFFFFF"/>
                </a:solidFill>
                <a:round/>
                <a:headEnd type="none" w="med" len="med"/>
                <a:tailEnd type="triangle" w="med" len="med"/>
              </a:ln>
              <a:effectLst/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520" name="Freeform 272"/>
              <p:cNvSpPr>
                <a:spLocks/>
              </p:cNvSpPr>
              <p:nvPr/>
            </p:nvSpPr>
            <p:spPr bwMode="auto">
              <a:xfrm flipV="1">
                <a:off x="3020" y="1540"/>
                <a:ext cx="1440" cy="308"/>
              </a:xfrm>
              <a:custGeom>
                <a:avLst/>
                <a:gdLst/>
                <a:ahLst/>
                <a:cxnLst>
                  <a:cxn ang="0">
                    <a:pos x="0" y="268"/>
                  </a:cxn>
                  <a:cxn ang="0">
                    <a:pos x="944" y="268"/>
                  </a:cxn>
                  <a:cxn ang="0">
                    <a:pos x="1440" y="0"/>
                  </a:cxn>
                </a:cxnLst>
                <a:rect l="0" t="0" r="r" b="b"/>
                <a:pathLst>
                  <a:path w="1440" h="268">
                    <a:moveTo>
                      <a:pt x="0" y="268"/>
                    </a:moveTo>
                    <a:lnTo>
                      <a:pt x="944" y="268"/>
                    </a:lnTo>
                    <a:lnTo>
                      <a:pt x="1440" y="0"/>
                    </a:lnTo>
                  </a:path>
                </a:pathLst>
              </a:custGeom>
              <a:noFill/>
              <a:ln w="19050" cmpd="sng">
                <a:solidFill>
                  <a:srgbClr val="FFFFFF"/>
                </a:solidFill>
                <a:round/>
                <a:headEnd type="none" w="med" len="med"/>
                <a:tailEnd type="triangle" w="med" len="med"/>
              </a:ln>
              <a:effectLst/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</p:grpSp>
        <p:sp>
          <p:nvSpPr>
            <p:cNvPr id="53525" name="Freeform 277"/>
            <p:cNvSpPr>
              <a:spLocks/>
            </p:cNvSpPr>
            <p:nvPr/>
          </p:nvSpPr>
          <p:spPr bwMode="auto">
            <a:xfrm>
              <a:off x="1660" y="2176"/>
              <a:ext cx="648" cy="2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264"/>
                </a:cxn>
              </a:cxnLst>
              <a:rect l="0" t="0" r="r" b="b"/>
              <a:pathLst>
                <a:path w="648" h="264">
                  <a:moveTo>
                    <a:pt x="0" y="0"/>
                  </a:moveTo>
                  <a:lnTo>
                    <a:pt x="648" y="264"/>
                  </a:lnTo>
                </a:path>
              </a:pathLst>
            </a:custGeom>
            <a:noFill/>
            <a:ln w="19050" cmpd="sng">
              <a:solidFill>
                <a:srgbClr val="FFFFFF"/>
              </a:solidFill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526" name="Freeform 278"/>
            <p:cNvSpPr>
              <a:spLocks/>
            </p:cNvSpPr>
            <p:nvPr/>
          </p:nvSpPr>
          <p:spPr bwMode="auto">
            <a:xfrm rot="-2700000">
              <a:off x="1660" y="1696"/>
              <a:ext cx="648" cy="2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264"/>
                </a:cxn>
              </a:cxnLst>
              <a:rect l="0" t="0" r="r" b="b"/>
              <a:pathLst>
                <a:path w="648" h="264">
                  <a:moveTo>
                    <a:pt x="0" y="0"/>
                  </a:moveTo>
                  <a:lnTo>
                    <a:pt x="648" y="264"/>
                  </a:lnTo>
                </a:path>
              </a:pathLst>
            </a:custGeom>
            <a:noFill/>
            <a:ln w="19050" cmpd="sng">
              <a:solidFill>
                <a:srgbClr val="FFFFFF"/>
              </a:solidFill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528" name="Line 280"/>
            <p:cNvSpPr>
              <a:spLocks noChangeShapeType="1"/>
            </p:cNvSpPr>
            <p:nvPr/>
          </p:nvSpPr>
          <p:spPr bwMode="auto">
            <a:xfrm flipV="1">
              <a:off x="2680" y="1824"/>
              <a:ext cx="0" cy="24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529" name="Line 281"/>
            <p:cNvSpPr>
              <a:spLocks noChangeShapeType="1"/>
            </p:cNvSpPr>
            <p:nvPr/>
          </p:nvSpPr>
          <p:spPr bwMode="auto">
            <a:xfrm>
              <a:off x="2680" y="2640"/>
              <a:ext cx="0" cy="24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</p:grpSp>
      <p:grpSp>
        <p:nvGrpSpPr>
          <p:cNvPr id="7" name="Group 375"/>
          <p:cNvGrpSpPr>
            <a:grpSpLocks/>
          </p:cNvGrpSpPr>
          <p:nvPr/>
        </p:nvGrpSpPr>
        <p:grpSpPr bwMode="auto">
          <a:xfrm>
            <a:off x="2819401" y="4648201"/>
            <a:ext cx="5745163" cy="771525"/>
            <a:chOff x="816" y="2928"/>
            <a:chExt cx="3619" cy="486"/>
          </a:xfrm>
        </p:grpSpPr>
        <p:grpSp>
          <p:nvGrpSpPr>
            <p:cNvPr id="462042" name="Group 374"/>
            <p:cNvGrpSpPr>
              <a:grpSpLocks/>
            </p:cNvGrpSpPr>
            <p:nvPr/>
          </p:nvGrpSpPr>
          <p:grpSpPr bwMode="auto">
            <a:xfrm>
              <a:off x="2394" y="2928"/>
              <a:ext cx="500" cy="486"/>
              <a:chOff x="2394" y="2932"/>
              <a:chExt cx="500" cy="486"/>
            </a:xfrm>
          </p:grpSpPr>
          <p:sp>
            <p:nvSpPr>
              <p:cNvPr id="462043" name="Freeform 1295"/>
              <p:cNvSpPr>
                <a:spLocks/>
              </p:cNvSpPr>
              <p:nvPr/>
            </p:nvSpPr>
            <p:spPr bwMode="auto">
              <a:xfrm>
                <a:off x="2402" y="2932"/>
                <a:ext cx="486" cy="486"/>
              </a:xfrm>
              <a:custGeom>
                <a:avLst/>
                <a:gdLst>
                  <a:gd name="T0" fmla="*/ 0 w 1458"/>
                  <a:gd name="T1" fmla="*/ 0 h 1458"/>
                  <a:gd name="T2" fmla="*/ 0 w 1458"/>
                  <a:gd name="T3" fmla="*/ 0 h 1458"/>
                  <a:gd name="T4" fmla="*/ 0 w 1458"/>
                  <a:gd name="T5" fmla="*/ 0 h 1458"/>
                  <a:gd name="T6" fmla="*/ 0 w 1458"/>
                  <a:gd name="T7" fmla="*/ 0 h 1458"/>
                  <a:gd name="T8" fmla="*/ 0 w 1458"/>
                  <a:gd name="T9" fmla="*/ 0 h 1458"/>
                  <a:gd name="T10" fmla="*/ 0 w 1458"/>
                  <a:gd name="T11" fmla="*/ 0 h 1458"/>
                  <a:gd name="T12" fmla="*/ 0 w 1458"/>
                  <a:gd name="T13" fmla="*/ 0 h 1458"/>
                  <a:gd name="T14" fmla="*/ 0 w 1458"/>
                  <a:gd name="T15" fmla="*/ 0 h 1458"/>
                  <a:gd name="T16" fmla="*/ 0 w 1458"/>
                  <a:gd name="T17" fmla="*/ 0 h 1458"/>
                  <a:gd name="T18" fmla="*/ 0 w 1458"/>
                  <a:gd name="T19" fmla="*/ 0 h 1458"/>
                  <a:gd name="T20" fmla="*/ 0 w 1458"/>
                  <a:gd name="T21" fmla="*/ 0 h 1458"/>
                  <a:gd name="T22" fmla="*/ 0 w 1458"/>
                  <a:gd name="T23" fmla="*/ 0 h 1458"/>
                  <a:gd name="T24" fmla="*/ 0 w 1458"/>
                  <a:gd name="T25" fmla="*/ 0 h 1458"/>
                  <a:gd name="T26" fmla="*/ 0 w 1458"/>
                  <a:gd name="T27" fmla="*/ 0 h 1458"/>
                  <a:gd name="T28" fmla="*/ 0 w 1458"/>
                  <a:gd name="T29" fmla="*/ 0 h 1458"/>
                  <a:gd name="T30" fmla="*/ 0 w 1458"/>
                  <a:gd name="T31" fmla="*/ 0 h 1458"/>
                  <a:gd name="T32" fmla="*/ 0 w 1458"/>
                  <a:gd name="T33" fmla="*/ 0 h 1458"/>
                  <a:gd name="T34" fmla="*/ 0 w 1458"/>
                  <a:gd name="T35" fmla="*/ 0 h 1458"/>
                  <a:gd name="T36" fmla="*/ 0 w 1458"/>
                  <a:gd name="T37" fmla="*/ 0 h 1458"/>
                  <a:gd name="T38" fmla="*/ 0 w 1458"/>
                  <a:gd name="T39" fmla="*/ 0 h 1458"/>
                  <a:gd name="T40" fmla="*/ 0 w 1458"/>
                  <a:gd name="T41" fmla="*/ 0 h 1458"/>
                  <a:gd name="T42" fmla="*/ 0 w 1458"/>
                  <a:gd name="T43" fmla="*/ 0 h 1458"/>
                  <a:gd name="T44" fmla="*/ 0 w 1458"/>
                  <a:gd name="T45" fmla="*/ 0 h 1458"/>
                  <a:gd name="T46" fmla="*/ 0 w 1458"/>
                  <a:gd name="T47" fmla="*/ 0 h 1458"/>
                  <a:gd name="T48" fmla="*/ 0 w 1458"/>
                  <a:gd name="T49" fmla="*/ 0 h 1458"/>
                  <a:gd name="T50" fmla="*/ 0 w 1458"/>
                  <a:gd name="T51" fmla="*/ 0 h 1458"/>
                  <a:gd name="T52" fmla="*/ 0 w 1458"/>
                  <a:gd name="T53" fmla="*/ 0 h 1458"/>
                  <a:gd name="T54" fmla="*/ 0 w 1458"/>
                  <a:gd name="T55" fmla="*/ 0 h 1458"/>
                  <a:gd name="T56" fmla="*/ 0 w 1458"/>
                  <a:gd name="T57" fmla="*/ 0 h 1458"/>
                  <a:gd name="T58" fmla="*/ 0 w 1458"/>
                  <a:gd name="T59" fmla="*/ 0 h 1458"/>
                  <a:gd name="T60" fmla="*/ 0 w 1458"/>
                  <a:gd name="T61" fmla="*/ 0 h 1458"/>
                  <a:gd name="T62" fmla="*/ 0 w 1458"/>
                  <a:gd name="T63" fmla="*/ 0 h 1458"/>
                  <a:gd name="T64" fmla="*/ 0 w 1458"/>
                  <a:gd name="T65" fmla="*/ 0 h 1458"/>
                  <a:gd name="T66" fmla="*/ 0 w 1458"/>
                  <a:gd name="T67" fmla="*/ 0 h 1458"/>
                  <a:gd name="T68" fmla="*/ 0 w 1458"/>
                  <a:gd name="T69" fmla="*/ 0 h 1458"/>
                  <a:gd name="T70" fmla="*/ 0 w 1458"/>
                  <a:gd name="T71" fmla="*/ 0 h 1458"/>
                  <a:gd name="T72" fmla="*/ 0 w 1458"/>
                  <a:gd name="T73" fmla="*/ 0 h 1458"/>
                  <a:gd name="T74" fmla="*/ 0 w 1458"/>
                  <a:gd name="T75" fmla="*/ 0 h 1458"/>
                  <a:gd name="T76" fmla="*/ 0 w 1458"/>
                  <a:gd name="T77" fmla="*/ 0 h 1458"/>
                  <a:gd name="T78" fmla="*/ 0 w 1458"/>
                  <a:gd name="T79" fmla="*/ 0 h 1458"/>
                  <a:gd name="T80" fmla="*/ 0 w 1458"/>
                  <a:gd name="T81" fmla="*/ 0 h 1458"/>
                  <a:gd name="T82" fmla="*/ 0 w 1458"/>
                  <a:gd name="T83" fmla="*/ 0 h 1458"/>
                  <a:gd name="T84" fmla="*/ 0 w 1458"/>
                  <a:gd name="T85" fmla="*/ 0 h 14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8"/>
                  <a:gd name="T131" fmla="*/ 1458 w 1458"/>
                  <a:gd name="T132" fmla="*/ 1458 h 14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8">
                    <a:moveTo>
                      <a:pt x="729" y="1458"/>
                    </a:moveTo>
                    <a:lnTo>
                      <a:pt x="766" y="1457"/>
                    </a:lnTo>
                    <a:lnTo>
                      <a:pt x="803" y="1453"/>
                    </a:lnTo>
                    <a:lnTo>
                      <a:pt x="840" y="1448"/>
                    </a:lnTo>
                    <a:lnTo>
                      <a:pt x="875" y="1442"/>
                    </a:lnTo>
                    <a:lnTo>
                      <a:pt x="911" y="1434"/>
                    </a:lnTo>
                    <a:lnTo>
                      <a:pt x="945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4" y="1386"/>
                    </a:lnTo>
                    <a:lnTo>
                      <a:pt x="1076" y="1369"/>
                    </a:lnTo>
                    <a:lnTo>
                      <a:pt x="1106" y="1351"/>
                    </a:lnTo>
                    <a:lnTo>
                      <a:pt x="1136" y="1333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9" y="1267"/>
                    </a:lnTo>
                    <a:lnTo>
                      <a:pt x="1244" y="1244"/>
                    </a:lnTo>
                    <a:lnTo>
                      <a:pt x="1268" y="1219"/>
                    </a:lnTo>
                    <a:lnTo>
                      <a:pt x="1290" y="1191"/>
                    </a:lnTo>
                    <a:lnTo>
                      <a:pt x="1313" y="1164"/>
                    </a:lnTo>
                    <a:lnTo>
                      <a:pt x="1333" y="1136"/>
                    </a:lnTo>
                    <a:lnTo>
                      <a:pt x="1352" y="1106"/>
                    </a:lnTo>
                    <a:lnTo>
                      <a:pt x="1369" y="1076"/>
                    </a:lnTo>
                    <a:lnTo>
                      <a:pt x="1386" y="1045"/>
                    </a:lnTo>
                    <a:lnTo>
                      <a:pt x="1400" y="1012"/>
                    </a:lnTo>
                    <a:lnTo>
                      <a:pt x="1413" y="979"/>
                    </a:lnTo>
                    <a:lnTo>
                      <a:pt x="1425" y="945"/>
                    </a:lnTo>
                    <a:lnTo>
                      <a:pt x="1434" y="910"/>
                    </a:lnTo>
                    <a:lnTo>
                      <a:pt x="1442" y="875"/>
                    </a:lnTo>
                    <a:lnTo>
                      <a:pt x="1449" y="839"/>
                    </a:lnTo>
                    <a:lnTo>
                      <a:pt x="1453" y="803"/>
                    </a:lnTo>
                    <a:lnTo>
                      <a:pt x="1457" y="766"/>
                    </a:lnTo>
                    <a:lnTo>
                      <a:pt x="1458" y="729"/>
                    </a:lnTo>
                    <a:lnTo>
                      <a:pt x="1457" y="691"/>
                    </a:lnTo>
                    <a:lnTo>
                      <a:pt x="1453" y="654"/>
                    </a:lnTo>
                    <a:lnTo>
                      <a:pt x="1449" y="618"/>
                    </a:lnTo>
                    <a:lnTo>
                      <a:pt x="1442" y="582"/>
                    </a:lnTo>
                    <a:lnTo>
                      <a:pt x="1434" y="547"/>
                    </a:lnTo>
                    <a:lnTo>
                      <a:pt x="1425" y="512"/>
                    </a:lnTo>
                    <a:lnTo>
                      <a:pt x="1413" y="479"/>
                    </a:lnTo>
                    <a:lnTo>
                      <a:pt x="1400" y="445"/>
                    </a:lnTo>
                    <a:lnTo>
                      <a:pt x="1386" y="413"/>
                    </a:lnTo>
                    <a:lnTo>
                      <a:pt x="1369" y="382"/>
                    </a:lnTo>
                    <a:lnTo>
                      <a:pt x="1352" y="351"/>
                    </a:lnTo>
                    <a:lnTo>
                      <a:pt x="1333" y="322"/>
                    </a:lnTo>
                    <a:lnTo>
                      <a:pt x="1313" y="293"/>
                    </a:lnTo>
                    <a:lnTo>
                      <a:pt x="1290" y="265"/>
                    </a:lnTo>
                    <a:lnTo>
                      <a:pt x="1268" y="239"/>
                    </a:lnTo>
                    <a:lnTo>
                      <a:pt x="1244" y="213"/>
                    </a:lnTo>
                    <a:lnTo>
                      <a:pt x="1219" y="189"/>
                    </a:lnTo>
                    <a:lnTo>
                      <a:pt x="1192" y="167"/>
                    </a:lnTo>
                    <a:lnTo>
                      <a:pt x="1164" y="145"/>
                    </a:lnTo>
                    <a:lnTo>
                      <a:pt x="1136" y="124"/>
                    </a:lnTo>
                    <a:lnTo>
                      <a:pt x="1106" y="106"/>
                    </a:lnTo>
                    <a:lnTo>
                      <a:pt x="1076" y="88"/>
                    </a:lnTo>
                    <a:lnTo>
                      <a:pt x="1044" y="72"/>
                    </a:lnTo>
                    <a:lnTo>
                      <a:pt x="1012" y="58"/>
                    </a:lnTo>
                    <a:lnTo>
                      <a:pt x="979" y="44"/>
                    </a:lnTo>
                    <a:lnTo>
                      <a:pt x="945" y="33"/>
                    </a:lnTo>
                    <a:lnTo>
                      <a:pt x="911" y="23"/>
                    </a:lnTo>
                    <a:lnTo>
                      <a:pt x="875" y="15"/>
                    </a:lnTo>
                    <a:lnTo>
                      <a:pt x="840" y="8"/>
                    </a:lnTo>
                    <a:lnTo>
                      <a:pt x="803" y="4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1" y="1"/>
                    </a:lnTo>
                    <a:lnTo>
                      <a:pt x="655" y="4"/>
                    </a:lnTo>
                    <a:lnTo>
                      <a:pt x="618" y="8"/>
                    </a:lnTo>
                    <a:lnTo>
                      <a:pt x="582" y="15"/>
                    </a:lnTo>
                    <a:lnTo>
                      <a:pt x="547" y="23"/>
                    </a:lnTo>
                    <a:lnTo>
                      <a:pt x="512" y="33"/>
                    </a:lnTo>
                    <a:lnTo>
                      <a:pt x="478" y="44"/>
                    </a:lnTo>
                    <a:lnTo>
                      <a:pt x="445" y="58"/>
                    </a:lnTo>
                    <a:lnTo>
                      <a:pt x="414" y="72"/>
                    </a:lnTo>
                    <a:lnTo>
                      <a:pt x="381" y="88"/>
                    </a:lnTo>
                    <a:lnTo>
                      <a:pt x="351" y="106"/>
                    </a:lnTo>
                    <a:lnTo>
                      <a:pt x="322" y="124"/>
                    </a:lnTo>
                    <a:lnTo>
                      <a:pt x="293" y="145"/>
                    </a:lnTo>
                    <a:lnTo>
                      <a:pt x="266" y="167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90" y="239"/>
                    </a:lnTo>
                    <a:lnTo>
                      <a:pt x="167" y="265"/>
                    </a:lnTo>
                    <a:lnTo>
                      <a:pt x="145" y="293"/>
                    </a:lnTo>
                    <a:lnTo>
                      <a:pt x="125" y="322"/>
                    </a:lnTo>
                    <a:lnTo>
                      <a:pt x="106" y="351"/>
                    </a:lnTo>
                    <a:lnTo>
                      <a:pt x="88" y="382"/>
                    </a:lnTo>
                    <a:lnTo>
                      <a:pt x="71" y="413"/>
                    </a:lnTo>
                    <a:lnTo>
                      <a:pt x="57" y="445"/>
                    </a:lnTo>
                    <a:lnTo>
                      <a:pt x="44" y="479"/>
                    </a:lnTo>
                    <a:lnTo>
                      <a:pt x="33" y="512"/>
                    </a:lnTo>
                    <a:lnTo>
                      <a:pt x="23" y="547"/>
                    </a:lnTo>
                    <a:lnTo>
                      <a:pt x="15" y="582"/>
                    </a:lnTo>
                    <a:lnTo>
                      <a:pt x="9" y="618"/>
                    </a:lnTo>
                    <a:lnTo>
                      <a:pt x="4" y="654"/>
                    </a:lnTo>
                    <a:lnTo>
                      <a:pt x="1" y="691"/>
                    </a:lnTo>
                    <a:lnTo>
                      <a:pt x="0" y="729"/>
                    </a:lnTo>
                    <a:lnTo>
                      <a:pt x="1" y="766"/>
                    </a:lnTo>
                    <a:lnTo>
                      <a:pt x="4" y="803"/>
                    </a:lnTo>
                    <a:lnTo>
                      <a:pt x="9" y="839"/>
                    </a:lnTo>
                    <a:lnTo>
                      <a:pt x="15" y="875"/>
                    </a:lnTo>
                    <a:lnTo>
                      <a:pt x="23" y="910"/>
                    </a:lnTo>
                    <a:lnTo>
                      <a:pt x="33" y="945"/>
                    </a:lnTo>
                    <a:lnTo>
                      <a:pt x="44" y="979"/>
                    </a:lnTo>
                    <a:lnTo>
                      <a:pt x="57" y="1012"/>
                    </a:lnTo>
                    <a:lnTo>
                      <a:pt x="71" y="1045"/>
                    </a:lnTo>
                    <a:lnTo>
                      <a:pt x="88" y="1076"/>
                    </a:lnTo>
                    <a:lnTo>
                      <a:pt x="106" y="1106"/>
                    </a:lnTo>
                    <a:lnTo>
                      <a:pt x="125" y="1136"/>
                    </a:lnTo>
                    <a:lnTo>
                      <a:pt x="145" y="1164"/>
                    </a:lnTo>
                    <a:lnTo>
                      <a:pt x="167" y="1191"/>
                    </a:lnTo>
                    <a:lnTo>
                      <a:pt x="190" y="1219"/>
                    </a:lnTo>
                    <a:lnTo>
                      <a:pt x="214" y="1244"/>
                    </a:lnTo>
                    <a:lnTo>
                      <a:pt x="239" y="1267"/>
                    </a:lnTo>
                    <a:lnTo>
                      <a:pt x="266" y="1290"/>
                    </a:lnTo>
                    <a:lnTo>
                      <a:pt x="293" y="1312"/>
                    </a:lnTo>
                    <a:lnTo>
                      <a:pt x="322" y="1333"/>
                    </a:lnTo>
                    <a:lnTo>
                      <a:pt x="351" y="1351"/>
                    </a:lnTo>
                    <a:lnTo>
                      <a:pt x="381" y="1369"/>
                    </a:lnTo>
                    <a:lnTo>
                      <a:pt x="414" y="1386"/>
                    </a:lnTo>
                    <a:lnTo>
                      <a:pt x="445" y="1400"/>
                    </a:lnTo>
                    <a:lnTo>
                      <a:pt x="478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8" y="1448"/>
                    </a:lnTo>
                    <a:lnTo>
                      <a:pt x="655" y="1453"/>
                    </a:lnTo>
                    <a:lnTo>
                      <a:pt x="691" y="1457"/>
                    </a:lnTo>
                    <a:lnTo>
                      <a:pt x="729" y="1458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4" name="Freeform 1296"/>
              <p:cNvSpPr>
                <a:spLocks/>
              </p:cNvSpPr>
              <p:nvPr/>
            </p:nvSpPr>
            <p:spPr bwMode="auto">
              <a:xfrm>
                <a:off x="2402" y="2932"/>
                <a:ext cx="486" cy="486"/>
              </a:xfrm>
              <a:custGeom>
                <a:avLst/>
                <a:gdLst>
                  <a:gd name="T0" fmla="*/ 0 w 1458"/>
                  <a:gd name="T1" fmla="*/ 0 h 1458"/>
                  <a:gd name="T2" fmla="*/ 0 w 1458"/>
                  <a:gd name="T3" fmla="*/ 0 h 1458"/>
                  <a:gd name="T4" fmla="*/ 0 w 1458"/>
                  <a:gd name="T5" fmla="*/ 0 h 1458"/>
                  <a:gd name="T6" fmla="*/ 0 w 1458"/>
                  <a:gd name="T7" fmla="*/ 0 h 1458"/>
                  <a:gd name="T8" fmla="*/ 0 w 1458"/>
                  <a:gd name="T9" fmla="*/ 0 h 1458"/>
                  <a:gd name="T10" fmla="*/ 0 w 1458"/>
                  <a:gd name="T11" fmla="*/ 0 h 1458"/>
                  <a:gd name="T12" fmla="*/ 0 w 1458"/>
                  <a:gd name="T13" fmla="*/ 0 h 1458"/>
                  <a:gd name="T14" fmla="*/ 0 w 1458"/>
                  <a:gd name="T15" fmla="*/ 0 h 1458"/>
                  <a:gd name="T16" fmla="*/ 0 w 1458"/>
                  <a:gd name="T17" fmla="*/ 0 h 1458"/>
                  <a:gd name="T18" fmla="*/ 0 w 1458"/>
                  <a:gd name="T19" fmla="*/ 0 h 1458"/>
                  <a:gd name="T20" fmla="*/ 0 w 1458"/>
                  <a:gd name="T21" fmla="*/ 0 h 1458"/>
                  <a:gd name="T22" fmla="*/ 0 w 1458"/>
                  <a:gd name="T23" fmla="*/ 0 h 1458"/>
                  <a:gd name="T24" fmla="*/ 0 w 1458"/>
                  <a:gd name="T25" fmla="*/ 0 h 1458"/>
                  <a:gd name="T26" fmla="*/ 0 w 1458"/>
                  <a:gd name="T27" fmla="*/ 0 h 1458"/>
                  <a:gd name="T28" fmla="*/ 0 w 1458"/>
                  <a:gd name="T29" fmla="*/ 0 h 1458"/>
                  <a:gd name="T30" fmla="*/ 0 w 1458"/>
                  <a:gd name="T31" fmla="*/ 0 h 1458"/>
                  <a:gd name="T32" fmla="*/ 0 w 1458"/>
                  <a:gd name="T33" fmla="*/ 0 h 1458"/>
                  <a:gd name="T34" fmla="*/ 0 w 1458"/>
                  <a:gd name="T35" fmla="*/ 0 h 1458"/>
                  <a:gd name="T36" fmla="*/ 0 w 1458"/>
                  <a:gd name="T37" fmla="*/ 0 h 1458"/>
                  <a:gd name="T38" fmla="*/ 0 w 1458"/>
                  <a:gd name="T39" fmla="*/ 0 h 1458"/>
                  <a:gd name="T40" fmla="*/ 0 w 1458"/>
                  <a:gd name="T41" fmla="*/ 0 h 1458"/>
                  <a:gd name="T42" fmla="*/ 0 w 1458"/>
                  <a:gd name="T43" fmla="*/ 0 h 1458"/>
                  <a:gd name="T44" fmla="*/ 0 w 1458"/>
                  <a:gd name="T45" fmla="*/ 0 h 1458"/>
                  <a:gd name="T46" fmla="*/ 0 w 1458"/>
                  <a:gd name="T47" fmla="*/ 0 h 1458"/>
                  <a:gd name="T48" fmla="*/ 0 w 1458"/>
                  <a:gd name="T49" fmla="*/ 0 h 1458"/>
                  <a:gd name="T50" fmla="*/ 0 w 1458"/>
                  <a:gd name="T51" fmla="*/ 0 h 1458"/>
                  <a:gd name="T52" fmla="*/ 0 w 1458"/>
                  <a:gd name="T53" fmla="*/ 0 h 1458"/>
                  <a:gd name="T54" fmla="*/ 0 w 1458"/>
                  <a:gd name="T55" fmla="*/ 0 h 1458"/>
                  <a:gd name="T56" fmla="*/ 0 w 1458"/>
                  <a:gd name="T57" fmla="*/ 0 h 1458"/>
                  <a:gd name="T58" fmla="*/ 0 w 1458"/>
                  <a:gd name="T59" fmla="*/ 0 h 1458"/>
                  <a:gd name="T60" fmla="*/ 0 w 1458"/>
                  <a:gd name="T61" fmla="*/ 0 h 1458"/>
                  <a:gd name="T62" fmla="*/ 0 w 1458"/>
                  <a:gd name="T63" fmla="*/ 0 h 1458"/>
                  <a:gd name="T64" fmla="*/ 0 w 1458"/>
                  <a:gd name="T65" fmla="*/ 0 h 1458"/>
                  <a:gd name="T66" fmla="*/ 0 w 1458"/>
                  <a:gd name="T67" fmla="*/ 0 h 1458"/>
                  <a:gd name="T68" fmla="*/ 0 w 1458"/>
                  <a:gd name="T69" fmla="*/ 0 h 1458"/>
                  <a:gd name="T70" fmla="*/ 0 w 1458"/>
                  <a:gd name="T71" fmla="*/ 0 h 1458"/>
                  <a:gd name="T72" fmla="*/ 0 w 1458"/>
                  <a:gd name="T73" fmla="*/ 0 h 1458"/>
                  <a:gd name="T74" fmla="*/ 0 w 1458"/>
                  <a:gd name="T75" fmla="*/ 0 h 1458"/>
                  <a:gd name="T76" fmla="*/ 0 w 1458"/>
                  <a:gd name="T77" fmla="*/ 0 h 1458"/>
                  <a:gd name="T78" fmla="*/ 0 w 1458"/>
                  <a:gd name="T79" fmla="*/ 0 h 1458"/>
                  <a:gd name="T80" fmla="*/ 0 w 1458"/>
                  <a:gd name="T81" fmla="*/ 0 h 1458"/>
                  <a:gd name="T82" fmla="*/ 0 w 1458"/>
                  <a:gd name="T83" fmla="*/ 0 h 1458"/>
                  <a:gd name="T84" fmla="*/ 0 w 1458"/>
                  <a:gd name="T85" fmla="*/ 0 h 14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8"/>
                  <a:gd name="T131" fmla="*/ 1458 w 1458"/>
                  <a:gd name="T132" fmla="*/ 1458 h 14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8">
                    <a:moveTo>
                      <a:pt x="729" y="1458"/>
                    </a:moveTo>
                    <a:lnTo>
                      <a:pt x="766" y="1457"/>
                    </a:lnTo>
                    <a:lnTo>
                      <a:pt x="803" y="1453"/>
                    </a:lnTo>
                    <a:lnTo>
                      <a:pt x="840" y="1448"/>
                    </a:lnTo>
                    <a:lnTo>
                      <a:pt x="875" y="1442"/>
                    </a:lnTo>
                    <a:lnTo>
                      <a:pt x="911" y="1434"/>
                    </a:lnTo>
                    <a:lnTo>
                      <a:pt x="945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4" y="1386"/>
                    </a:lnTo>
                    <a:lnTo>
                      <a:pt x="1076" y="1369"/>
                    </a:lnTo>
                    <a:lnTo>
                      <a:pt x="1106" y="1351"/>
                    </a:lnTo>
                    <a:lnTo>
                      <a:pt x="1136" y="1333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9" y="1267"/>
                    </a:lnTo>
                    <a:lnTo>
                      <a:pt x="1244" y="1244"/>
                    </a:lnTo>
                    <a:lnTo>
                      <a:pt x="1268" y="1219"/>
                    </a:lnTo>
                    <a:lnTo>
                      <a:pt x="1290" y="1191"/>
                    </a:lnTo>
                    <a:lnTo>
                      <a:pt x="1313" y="1164"/>
                    </a:lnTo>
                    <a:lnTo>
                      <a:pt x="1333" y="1136"/>
                    </a:lnTo>
                    <a:lnTo>
                      <a:pt x="1352" y="1106"/>
                    </a:lnTo>
                    <a:lnTo>
                      <a:pt x="1369" y="1076"/>
                    </a:lnTo>
                    <a:lnTo>
                      <a:pt x="1386" y="1045"/>
                    </a:lnTo>
                    <a:lnTo>
                      <a:pt x="1400" y="1012"/>
                    </a:lnTo>
                    <a:lnTo>
                      <a:pt x="1413" y="979"/>
                    </a:lnTo>
                    <a:lnTo>
                      <a:pt x="1425" y="945"/>
                    </a:lnTo>
                    <a:lnTo>
                      <a:pt x="1434" y="910"/>
                    </a:lnTo>
                    <a:lnTo>
                      <a:pt x="1442" y="875"/>
                    </a:lnTo>
                    <a:lnTo>
                      <a:pt x="1449" y="839"/>
                    </a:lnTo>
                    <a:lnTo>
                      <a:pt x="1453" y="803"/>
                    </a:lnTo>
                    <a:lnTo>
                      <a:pt x="1457" y="766"/>
                    </a:lnTo>
                    <a:lnTo>
                      <a:pt x="1458" y="729"/>
                    </a:lnTo>
                    <a:lnTo>
                      <a:pt x="1457" y="691"/>
                    </a:lnTo>
                    <a:lnTo>
                      <a:pt x="1453" y="654"/>
                    </a:lnTo>
                    <a:lnTo>
                      <a:pt x="1449" y="618"/>
                    </a:lnTo>
                    <a:lnTo>
                      <a:pt x="1442" y="582"/>
                    </a:lnTo>
                    <a:lnTo>
                      <a:pt x="1434" y="547"/>
                    </a:lnTo>
                    <a:lnTo>
                      <a:pt x="1425" y="512"/>
                    </a:lnTo>
                    <a:lnTo>
                      <a:pt x="1413" y="479"/>
                    </a:lnTo>
                    <a:lnTo>
                      <a:pt x="1400" y="445"/>
                    </a:lnTo>
                    <a:lnTo>
                      <a:pt x="1386" y="413"/>
                    </a:lnTo>
                    <a:lnTo>
                      <a:pt x="1369" y="382"/>
                    </a:lnTo>
                    <a:lnTo>
                      <a:pt x="1352" y="351"/>
                    </a:lnTo>
                    <a:lnTo>
                      <a:pt x="1333" y="322"/>
                    </a:lnTo>
                    <a:lnTo>
                      <a:pt x="1313" y="293"/>
                    </a:lnTo>
                    <a:lnTo>
                      <a:pt x="1290" y="265"/>
                    </a:lnTo>
                    <a:lnTo>
                      <a:pt x="1268" y="239"/>
                    </a:lnTo>
                    <a:lnTo>
                      <a:pt x="1244" y="213"/>
                    </a:lnTo>
                    <a:lnTo>
                      <a:pt x="1219" y="189"/>
                    </a:lnTo>
                    <a:lnTo>
                      <a:pt x="1192" y="167"/>
                    </a:lnTo>
                    <a:lnTo>
                      <a:pt x="1164" y="145"/>
                    </a:lnTo>
                    <a:lnTo>
                      <a:pt x="1136" y="124"/>
                    </a:lnTo>
                    <a:lnTo>
                      <a:pt x="1106" y="106"/>
                    </a:lnTo>
                    <a:lnTo>
                      <a:pt x="1076" y="88"/>
                    </a:lnTo>
                    <a:lnTo>
                      <a:pt x="1044" y="72"/>
                    </a:lnTo>
                    <a:lnTo>
                      <a:pt x="1012" y="58"/>
                    </a:lnTo>
                    <a:lnTo>
                      <a:pt x="979" y="44"/>
                    </a:lnTo>
                    <a:lnTo>
                      <a:pt x="945" y="33"/>
                    </a:lnTo>
                    <a:lnTo>
                      <a:pt x="911" y="23"/>
                    </a:lnTo>
                    <a:lnTo>
                      <a:pt x="875" y="15"/>
                    </a:lnTo>
                    <a:lnTo>
                      <a:pt x="840" y="8"/>
                    </a:lnTo>
                    <a:lnTo>
                      <a:pt x="803" y="4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1" y="1"/>
                    </a:lnTo>
                    <a:lnTo>
                      <a:pt x="655" y="4"/>
                    </a:lnTo>
                    <a:lnTo>
                      <a:pt x="618" y="8"/>
                    </a:lnTo>
                    <a:lnTo>
                      <a:pt x="582" y="15"/>
                    </a:lnTo>
                    <a:lnTo>
                      <a:pt x="547" y="23"/>
                    </a:lnTo>
                    <a:lnTo>
                      <a:pt x="512" y="33"/>
                    </a:lnTo>
                    <a:lnTo>
                      <a:pt x="478" y="44"/>
                    </a:lnTo>
                    <a:lnTo>
                      <a:pt x="445" y="58"/>
                    </a:lnTo>
                    <a:lnTo>
                      <a:pt x="414" y="72"/>
                    </a:lnTo>
                    <a:lnTo>
                      <a:pt x="381" y="88"/>
                    </a:lnTo>
                    <a:lnTo>
                      <a:pt x="351" y="106"/>
                    </a:lnTo>
                    <a:lnTo>
                      <a:pt x="322" y="124"/>
                    </a:lnTo>
                    <a:lnTo>
                      <a:pt x="293" y="145"/>
                    </a:lnTo>
                    <a:lnTo>
                      <a:pt x="266" y="167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90" y="239"/>
                    </a:lnTo>
                    <a:lnTo>
                      <a:pt x="167" y="265"/>
                    </a:lnTo>
                    <a:lnTo>
                      <a:pt x="145" y="293"/>
                    </a:lnTo>
                    <a:lnTo>
                      <a:pt x="125" y="322"/>
                    </a:lnTo>
                    <a:lnTo>
                      <a:pt x="106" y="351"/>
                    </a:lnTo>
                    <a:lnTo>
                      <a:pt x="88" y="382"/>
                    </a:lnTo>
                    <a:lnTo>
                      <a:pt x="71" y="413"/>
                    </a:lnTo>
                    <a:lnTo>
                      <a:pt x="57" y="445"/>
                    </a:lnTo>
                    <a:lnTo>
                      <a:pt x="44" y="479"/>
                    </a:lnTo>
                    <a:lnTo>
                      <a:pt x="33" y="512"/>
                    </a:lnTo>
                    <a:lnTo>
                      <a:pt x="23" y="547"/>
                    </a:lnTo>
                    <a:lnTo>
                      <a:pt x="15" y="582"/>
                    </a:lnTo>
                    <a:lnTo>
                      <a:pt x="9" y="618"/>
                    </a:lnTo>
                    <a:lnTo>
                      <a:pt x="4" y="654"/>
                    </a:lnTo>
                    <a:lnTo>
                      <a:pt x="1" y="691"/>
                    </a:lnTo>
                    <a:lnTo>
                      <a:pt x="0" y="729"/>
                    </a:lnTo>
                    <a:lnTo>
                      <a:pt x="1" y="766"/>
                    </a:lnTo>
                    <a:lnTo>
                      <a:pt x="4" y="803"/>
                    </a:lnTo>
                    <a:lnTo>
                      <a:pt x="9" y="839"/>
                    </a:lnTo>
                    <a:lnTo>
                      <a:pt x="15" y="875"/>
                    </a:lnTo>
                    <a:lnTo>
                      <a:pt x="23" y="910"/>
                    </a:lnTo>
                    <a:lnTo>
                      <a:pt x="33" y="945"/>
                    </a:lnTo>
                    <a:lnTo>
                      <a:pt x="44" y="979"/>
                    </a:lnTo>
                    <a:lnTo>
                      <a:pt x="57" y="1012"/>
                    </a:lnTo>
                    <a:lnTo>
                      <a:pt x="71" y="1045"/>
                    </a:lnTo>
                    <a:lnTo>
                      <a:pt x="88" y="1076"/>
                    </a:lnTo>
                    <a:lnTo>
                      <a:pt x="106" y="1106"/>
                    </a:lnTo>
                    <a:lnTo>
                      <a:pt x="125" y="1136"/>
                    </a:lnTo>
                    <a:lnTo>
                      <a:pt x="145" y="1164"/>
                    </a:lnTo>
                    <a:lnTo>
                      <a:pt x="167" y="1191"/>
                    </a:lnTo>
                    <a:lnTo>
                      <a:pt x="190" y="1219"/>
                    </a:lnTo>
                    <a:lnTo>
                      <a:pt x="214" y="1244"/>
                    </a:lnTo>
                    <a:lnTo>
                      <a:pt x="239" y="1267"/>
                    </a:lnTo>
                    <a:lnTo>
                      <a:pt x="266" y="1290"/>
                    </a:lnTo>
                    <a:lnTo>
                      <a:pt x="293" y="1312"/>
                    </a:lnTo>
                    <a:lnTo>
                      <a:pt x="322" y="1333"/>
                    </a:lnTo>
                    <a:lnTo>
                      <a:pt x="351" y="1351"/>
                    </a:lnTo>
                    <a:lnTo>
                      <a:pt x="381" y="1369"/>
                    </a:lnTo>
                    <a:lnTo>
                      <a:pt x="414" y="1386"/>
                    </a:lnTo>
                    <a:lnTo>
                      <a:pt x="445" y="1400"/>
                    </a:lnTo>
                    <a:lnTo>
                      <a:pt x="478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8" y="1448"/>
                    </a:lnTo>
                    <a:lnTo>
                      <a:pt x="655" y="1453"/>
                    </a:lnTo>
                    <a:lnTo>
                      <a:pt x="691" y="1457"/>
                    </a:lnTo>
                    <a:lnTo>
                      <a:pt x="729" y="1458"/>
                    </a:lnTo>
                  </a:path>
                </a:pathLst>
              </a:custGeom>
              <a:noFill/>
              <a:ln w="11113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5" name="Freeform 1297"/>
              <p:cNvSpPr>
                <a:spLocks/>
              </p:cNvSpPr>
              <p:nvPr/>
            </p:nvSpPr>
            <p:spPr bwMode="auto">
              <a:xfrm>
                <a:off x="2488" y="2970"/>
                <a:ext cx="366" cy="366"/>
              </a:xfrm>
              <a:custGeom>
                <a:avLst/>
                <a:gdLst>
                  <a:gd name="T0" fmla="*/ 0 w 1099"/>
                  <a:gd name="T1" fmla="*/ 0 h 1099"/>
                  <a:gd name="T2" fmla="*/ 0 w 1099"/>
                  <a:gd name="T3" fmla="*/ 0 h 1099"/>
                  <a:gd name="T4" fmla="*/ 0 w 1099"/>
                  <a:gd name="T5" fmla="*/ 0 h 1099"/>
                  <a:gd name="T6" fmla="*/ 0 w 1099"/>
                  <a:gd name="T7" fmla="*/ 0 h 1099"/>
                  <a:gd name="T8" fmla="*/ 0 w 1099"/>
                  <a:gd name="T9" fmla="*/ 0 h 1099"/>
                  <a:gd name="T10" fmla="*/ 0 w 1099"/>
                  <a:gd name="T11" fmla="*/ 0 h 1099"/>
                  <a:gd name="T12" fmla="*/ 0 w 1099"/>
                  <a:gd name="T13" fmla="*/ 0 h 1099"/>
                  <a:gd name="T14" fmla="*/ 0 w 1099"/>
                  <a:gd name="T15" fmla="*/ 0 h 1099"/>
                  <a:gd name="T16" fmla="*/ 0 w 1099"/>
                  <a:gd name="T17" fmla="*/ 0 h 1099"/>
                  <a:gd name="T18" fmla="*/ 0 w 1099"/>
                  <a:gd name="T19" fmla="*/ 0 h 1099"/>
                  <a:gd name="T20" fmla="*/ 0 w 1099"/>
                  <a:gd name="T21" fmla="*/ 0 h 1099"/>
                  <a:gd name="T22" fmla="*/ 0 w 1099"/>
                  <a:gd name="T23" fmla="*/ 0 h 1099"/>
                  <a:gd name="T24" fmla="*/ 0 w 1099"/>
                  <a:gd name="T25" fmla="*/ 0 h 1099"/>
                  <a:gd name="T26" fmla="*/ 0 w 1099"/>
                  <a:gd name="T27" fmla="*/ 0 h 1099"/>
                  <a:gd name="T28" fmla="*/ 0 w 1099"/>
                  <a:gd name="T29" fmla="*/ 0 h 1099"/>
                  <a:gd name="T30" fmla="*/ 0 w 1099"/>
                  <a:gd name="T31" fmla="*/ 0 h 1099"/>
                  <a:gd name="T32" fmla="*/ 0 w 1099"/>
                  <a:gd name="T33" fmla="*/ 0 h 1099"/>
                  <a:gd name="T34" fmla="*/ 0 w 1099"/>
                  <a:gd name="T35" fmla="*/ 0 h 1099"/>
                  <a:gd name="T36" fmla="*/ 0 w 1099"/>
                  <a:gd name="T37" fmla="*/ 0 h 1099"/>
                  <a:gd name="T38" fmla="*/ 0 w 1099"/>
                  <a:gd name="T39" fmla="*/ 0 h 1099"/>
                  <a:gd name="T40" fmla="*/ 0 w 1099"/>
                  <a:gd name="T41" fmla="*/ 0 h 1099"/>
                  <a:gd name="T42" fmla="*/ 0 w 1099"/>
                  <a:gd name="T43" fmla="*/ 0 h 1099"/>
                  <a:gd name="T44" fmla="*/ 0 w 1099"/>
                  <a:gd name="T45" fmla="*/ 0 h 1099"/>
                  <a:gd name="T46" fmla="*/ 0 w 1099"/>
                  <a:gd name="T47" fmla="*/ 0 h 1099"/>
                  <a:gd name="T48" fmla="*/ 0 w 1099"/>
                  <a:gd name="T49" fmla="*/ 0 h 1099"/>
                  <a:gd name="T50" fmla="*/ 0 w 1099"/>
                  <a:gd name="T51" fmla="*/ 0 h 1099"/>
                  <a:gd name="T52" fmla="*/ 0 w 1099"/>
                  <a:gd name="T53" fmla="*/ 0 h 1099"/>
                  <a:gd name="T54" fmla="*/ 0 w 1099"/>
                  <a:gd name="T55" fmla="*/ 0 h 1099"/>
                  <a:gd name="T56" fmla="*/ 0 w 1099"/>
                  <a:gd name="T57" fmla="*/ 0 h 1099"/>
                  <a:gd name="T58" fmla="*/ 0 w 1099"/>
                  <a:gd name="T59" fmla="*/ 0 h 1099"/>
                  <a:gd name="T60" fmla="*/ 0 w 1099"/>
                  <a:gd name="T61" fmla="*/ 0 h 1099"/>
                  <a:gd name="T62" fmla="*/ 0 w 1099"/>
                  <a:gd name="T63" fmla="*/ 0 h 1099"/>
                  <a:gd name="T64" fmla="*/ 0 w 1099"/>
                  <a:gd name="T65" fmla="*/ 0 h 1099"/>
                  <a:gd name="T66" fmla="*/ 0 w 1099"/>
                  <a:gd name="T67" fmla="*/ 0 h 1099"/>
                  <a:gd name="T68" fmla="*/ 0 w 1099"/>
                  <a:gd name="T69" fmla="*/ 0 h 1099"/>
                  <a:gd name="T70" fmla="*/ 0 w 1099"/>
                  <a:gd name="T71" fmla="*/ 0 h 1099"/>
                  <a:gd name="T72" fmla="*/ 0 w 1099"/>
                  <a:gd name="T73" fmla="*/ 0 h 1099"/>
                  <a:gd name="T74" fmla="*/ 0 w 1099"/>
                  <a:gd name="T75" fmla="*/ 0 h 1099"/>
                  <a:gd name="T76" fmla="*/ 0 w 1099"/>
                  <a:gd name="T77" fmla="*/ 0 h 1099"/>
                  <a:gd name="T78" fmla="*/ 0 w 1099"/>
                  <a:gd name="T79" fmla="*/ 0 h 1099"/>
                  <a:gd name="T80" fmla="*/ 0 w 1099"/>
                  <a:gd name="T81" fmla="*/ 0 h 1099"/>
                  <a:gd name="T82" fmla="*/ 0 w 1099"/>
                  <a:gd name="T83" fmla="*/ 0 h 1099"/>
                  <a:gd name="T84" fmla="*/ 0 w 1099"/>
                  <a:gd name="T85" fmla="*/ 0 h 10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99"/>
                  <a:gd name="T130" fmla="*/ 0 h 1099"/>
                  <a:gd name="T131" fmla="*/ 1099 w 1099"/>
                  <a:gd name="T132" fmla="*/ 1099 h 10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99" h="1099">
                    <a:moveTo>
                      <a:pt x="549" y="1099"/>
                    </a:moveTo>
                    <a:lnTo>
                      <a:pt x="578" y="1099"/>
                    </a:lnTo>
                    <a:lnTo>
                      <a:pt x="606" y="1097"/>
                    </a:lnTo>
                    <a:lnTo>
                      <a:pt x="634" y="1092"/>
                    </a:lnTo>
                    <a:lnTo>
                      <a:pt x="660" y="1087"/>
                    </a:lnTo>
                    <a:lnTo>
                      <a:pt x="687" y="1081"/>
                    </a:lnTo>
                    <a:lnTo>
                      <a:pt x="712" y="1074"/>
                    </a:lnTo>
                    <a:lnTo>
                      <a:pt x="739" y="1065"/>
                    </a:lnTo>
                    <a:lnTo>
                      <a:pt x="763" y="1056"/>
                    </a:lnTo>
                    <a:lnTo>
                      <a:pt x="787" y="1045"/>
                    </a:lnTo>
                    <a:lnTo>
                      <a:pt x="812" y="1033"/>
                    </a:lnTo>
                    <a:lnTo>
                      <a:pt x="834" y="1020"/>
                    </a:lnTo>
                    <a:lnTo>
                      <a:pt x="856" y="1005"/>
                    </a:lnTo>
                    <a:lnTo>
                      <a:pt x="879" y="989"/>
                    </a:lnTo>
                    <a:lnTo>
                      <a:pt x="899" y="973"/>
                    </a:lnTo>
                    <a:lnTo>
                      <a:pt x="919" y="956"/>
                    </a:lnTo>
                    <a:lnTo>
                      <a:pt x="938" y="938"/>
                    </a:lnTo>
                    <a:lnTo>
                      <a:pt x="957" y="918"/>
                    </a:lnTo>
                    <a:lnTo>
                      <a:pt x="974" y="899"/>
                    </a:lnTo>
                    <a:lnTo>
                      <a:pt x="990" y="878"/>
                    </a:lnTo>
                    <a:lnTo>
                      <a:pt x="1005" y="857"/>
                    </a:lnTo>
                    <a:lnTo>
                      <a:pt x="1019" y="834"/>
                    </a:lnTo>
                    <a:lnTo>
                      <a:pt x="1032" y="811"/>
                    </a:lnTo>
                    <a:lnTo>
                      <a:pt x="1045" y="788"/>
                    </a:lnTo>
                    <a:lnTo>
                      <a:pt x="1056" y="764"/>
                    </a:lnTo>
                    <a:lnTo>
                      <a:pt x="1066" y="738"/>
                    </a:lnTo>
                    <a:lnTo>
                      <a:pt x="1075" y="713"/>
                    </a:lnTo>
                    <a:lnTo>
                      <a:pt x="1082" y="687"/>
                    </a:lnTo>
                    <a:lnTo>
                      <a:pt x="1088" y="660"/>
                    </a:lnTo>
                    <a:lnTo>
                      <a:pt x="1093" y="633"/>
                    </a:lnTo>
                    <a:lnTo>
                      <a:pt x="1096" y="606"/>
                    </a:lnTo>
                    <a:lnTo>
                      <a:pt x="1098" y="578"/>
                    </a:lnTo>
                    <a:lnTo>
                      <a:pt x="1099" y="550"/>
                    </a:lnTo>
                    <a:lnTo>
                      <a:pt x="1098" y="522"/>
                    </a:lnTo>
                    <a:lnTo>
                      <a:pt x="1096" y="493"/>
                    </a:lnTo>
                    <a:lnTo>
                      <a:pt x="1093" y="466"/>
                    </a:lnTo>
                    <a:lnTo>
                      <a:pt x="1088" y="440"/>
                    </a:lnTo>
                    <a:lnTo>
                      <a:pt x="1082" y="412"/>
                    </a:lnTo>
                    <a:lnTo>
                      <a:pt x="1075" y="387"/>
                    </a:lnTo>
                    <a:lnTo>
                      <a:pt x="1066" y="361"/>
                    </a:lnTo>
                    <a:lnTo>
                      <a:pt x="1056" y="336"/>
                    </a:lnTo>
                    <a:lnTo>
                      <a:pt x="1045" y="312"/>
                    </a:lnTo>
                    <a:lnTo>
                      <a:pt x="1032" y="288"/>
                    </a:lnTo>
                    <a:lnTo>
                      <a:pt x="1019" y="265"/>
                    </a:lnTo>
                    <a:lnTo>
                      <a:pt x="1005" y="243"/>
                    </a:lnTo>
                    <a:lnTo>
                      <a:pt x="990" y="221"/>
                    </a:lnTo>
                    <a:lnTo>
                      <a:pt x="974" y="201"/>
                    </a:lnTo>
                    <a:lnTo>
                      <a:pt x="957" y="180"/>
                    </a:lnTo>
                    <a:lnTo>
                      <a:pt x="938" y="161"/>
                    </a:lnTo>
                    <a:lnTo>
                      <a:pt x="919" y="143"/>
                    </a:lnTo>
                    <a:lnTo>
                      <a:pt x="899" y="126"/>
                    </a:lnTo>
                    <a:lnTo>
                      <a:pt x="879" y="110"/>
                    </a:lnTo>
                    <a:lnTo>
                      <a:pt x="856" y="94"/>
                    </a:lnTo>
                    <a:lnTo>
                      <a:pt x="834" y="80"/>
                    </a:lnTo>
                    <a:lnTo>
                      <a:pt x="812" y="67"/>
                    </a:lnTo>
                    <a:lnTo>
                      <a:pt x="787" y="55"/>
                    </a:lnTo>
                    <a:lnTo>
                      <a:pt x="763" y="44"/>
                    </a:lnTo>
                    <a:lnTo>
                      <a:pt x="739" y="34"/>
                    </a:lnTo>
                    <a:lnTo>
                      <a:pt x="712" y="25"/>
                    </a:lnTo>
                    <a:lnTo>
                      <a:pt x="687" y="18"/>
                    </a:lnTo>
                    <a:lnTo>
                      <a:pt x="660" y="11"/>
                    </a:lnTo>
                    <a:lnTo>
                      <a:pt x="634" y="6"/>
                    </a:lnTo>
                    <a:lnTo>
                      <a:pt x="606" y="3"/>
                    </a:lnTo>
                    <a:lnTo>
                      <a:pt x="578" y="1"/>
                    </a:lnTo>
                    <a:lnTo>
                      <a:pt x="549" y="0"/>
                    </a:lnTo>
                    <a:lnTo>
                      <a:pt x="521" y="1"/>
                    </a:lnTo>
                    <a:lnTo>
                      <a:pt x="494" y="3"/>
                    </a:lnTo>
                    <a:lnTo>
                      <a:pt x="466" y="6"/>
                    </a:lnTo>
                    <a:lnTo>
                      <a:pt x="439" y="11"/>
                    </a:lnTo>
                    <a:lnTo>
                      <a:pt x="413" y="18"/>
                    </a:lnTo>
                    <a:lnTo>
                      <a:pt x="386" y="25"/>
                    </a:lnTo>
                    <a:lnTo>
                      <a:pt x="361" y="34"/>
                    </a:lnTo>
                    <a:lnTo>
                      <a:pt x="336" y="44"/>
                    </a:lnTo>
                    <a:lnTo>
                      <a:pt x="312" y="55"/>
                    </a:lnTo>
                    <a:lnTo>
                      <a:pt x="288" y="67"/>
                    </a:lnTo>
                    <a:lnTo>
                      <a:pt x="265" y="80"/>
                    </a:lnTo>
                    <a:lnTo>
                      <a:pt x="243" y="94"/>
                    </a:lnTo>
                    <a:lnTo>
                      <a:pt x="221" y="110"/>
                    </a:lnTo>
                    <a:lnTo>
                      <a:pt x="200" y="126"/>
                    </a:lnTo>
                    <a:lnTo>
                      <a:pt x="181" y="143"/>
                    </a:lnTo>
                    <a:lnTo>
                      <a:pt x="162" y="161"/>
                    </a:lnTo>
                    <a:lnTo>
                      <a:pt x="143" y="180"/>
                    </a:lnTo>
                    <a:lnTo>
                      <a:pt x="126" y="201"/>
                    </a:lnTo>
                    <a:lnTo>
                      <a:pt x="110" y="221"/>
                    </a:lnTo>
                    <a:lnTo>
                      <a:pt x="94" y="243"/>
                    </a:lnTo>
                    <a:lnTo>
                      <a:pt x="80" y="265"/>
                    </a:lnTo>
                    <a:lnTo>
                      <a:pt x="67" y="288"/>
                    </a:lnTo>
                    <a:lnTo>
                      <a:pt x="54" y="312"/>
                    </a:lnTo>
                    <a:lnTo>
                      <a:pt x="43" y="336"/>
                    </a:lnTo>
                    <a:lnTo>
                      <a:pt x="33" y="361"/>
                    </a:lnTo>
                    <a:lnTo>
                      <a:pt x="25" y="387"/>
                    </a:lnTo>
                    <a:lnTo>
                      <a:pt x="18" y="412"/>
                    </a:lnTo>
                    <a:lnTo>
                      <a:pt x="12" y="440"/>
                    </a:lnTo>
                    <a:lnTo>
                      <a:pt x="7" y="466"/>
                    </a:lnTo>
                    <a:lnTo>
                      <a:pt x="3" y="493"/>
                    </a:lnTo>
                    <a:lnTo>
                      <a:pt x="1" y="522"/>
                    </a:lnTo>
                    <a:lnTo>
                      <a:pt x="0" y="550"/>
                    </a:lnTo>
                    <a:lnTo>
                      <a:pt x="1" y="578"/>
                    </a:lnTo>
                    <a:lnTo>
                      <a:pt x="3" y="606"/>
                    </a:lnTo>
                    <a:lnTo>
                      <a:pt x="7" y="633"/>
                    </a:lnTo>
                    <a:lnTo>
                      <a:pt x="12" y="660"/>
                    </a:lnTo>
                    <a:lnTo>
                      <a:pt x="18" y="687"/>
                    </a:lnTo>
                    <a:lnTo>
                      <a:pt x="25" y="713"/>
                    </a:lnTo>
                    <a:lnTo>
                      <a:pt x="33" y="738"/>
                    </a:lnTo>
                    <a:lnTo>
                      <a:pt x="43" y="764"/>
                    </a:lnTo>
                    <a:lnTo>
                      <a:pt x="54" y="788"/>
                    </a:lnTo>
                    <a:lnTo>
                      <a:pt x="67" y="811"/>
                    </a:lnTo>
                    <a:lnTo>
                      <a:pt x="80" y="834"/>
                    </a:lnTo>
                    <a:lnTo>
                      <a:pt x="94" y="857"/>
                    </a:lnTo>
                    <a:lnTo>
                      <a:pt x="110" y="878"/>
                    </a:lnTo>
                    <a:lnTo>
                      <a:pt x="126" y="899"/>
                    </a:lnTo>
                    <a:lnTo>
                      <a:pt x="143" y="918"/>
                    </a:lnTo>
                    <a:lnTo>
                      <a:pt x="162" y="938"/>
                    </a:lnTo>
                    <a:lnTo>
                      <a:pt x="181" y="956"/>
                    </a:lnTo>
                    <a:lnTo>
                      <a:pt x="200" y="973"/>
                    </a:lnTo>
                    <a:lnTo>
                      <a:pt x="221" y="989"/>
                    </a:lnTo>
                    <a:lnTo>
                      <a:pt x="243" y="1005"/>
                    </a:lnTo>
                    <a:lnTo>
                      <a:pt x="265" y="1020"/>
                    </a:lnTo>
                    <a:lnTo>
                      <a:pt x="288" y="1033"/>
                    </a:lnTo>
                    <a:lnTo>
                      <a:pt x="312" y="1045"/>
                    </a:lnTo>
                    <a:lnTo>
                      <a:pt x="336" y="1056"/>
                    </a:lnTo>
                    <a:lnTo>
                      <a:pt x="361" y="1065"/>
                    </a:lnTo>
                    <a:lnTo>
                      <a:pt x="386" y="1074"/>
                    </a:lnTo>
                    <a:lnTo>
                      <a:pt x="413" y="1081"/>
                    </a:lnTo>
                    <a:lnTo>
                      <a:pt x="439" y="1087"/>
                    </a:lnTo>
                    <a:lnTo>
                      <a:pt x="466" y="1092"/>
                    </a:lnTo>
                    <a:lnTo>
                      <a:pt x="494" y="1097"/>
                    </a:lnTo>
                    <a:lnTo>
                      <a:pt x="521" y="1099"/>
                    </a:lnTo>
                    <a:lnTo>
                      <a:pt x="549" y="1099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6" name="Freeform 1298"/>
              <p:cNvSpPr>
                <a:spLocks/>
              </p:cNvSpPr>
              <p:nvPr/>
            </p:nvSpPr>
            <p:spPr bwMode="auto">
              <a:xfrm>
                <a:off x="2799" y="2956"/>
                <a:ext cx="95" cy="94"/>
              </a:xfrm>
              <a:custGeom>
                <a:avLst/>
                <a:gdLst>
                  <a:gd name="T0" fmla="*/ 0 w 284"/>
                  <a:gd name="T1" fmla="*/ 0 h 282"/>
                  <a:gd name="T2" fmla="*/ 0 w 284"/>
                  <a:gd name="T3" fmla="*/ 0 h 282"/>
                  <a:gd name="T4" fmla="*/ 0 w 284"/>
                  <a:gd name="T5" fmla="*/ 0 h 282"/>
                  <a:gd name="T6" fmla="*/ 0 w 284"/>
                  <a:gd name="T7" fmla="*/ 0 h 282"/>
                  <a:gd name="T8" fmla="*/ 0 w 284"/>
                  <a:gd name="T9" fmla="*/ 0 h 282"/>
                  <a:gd name="T10" fmla="*/ 0 w 284"/>
                  <a:gd name="T11" fmla="*/ 0 h 282"/>
                  <a:gd name="T12" fmla="*/ 0 w 284"/>
                  <a:gd name="T13" fmla="*/ 0 h 282"/>
                  <a:gd name="T14" fmla="*/ 0 w 284"/>
                  <a:gd name="T15" fmla="*/ 0 h 282"/>
                  <a:gd name="T16" fmla="*/ 0 w 284"/>
                  <a:gd name="T17" fmla="*/ 0 h 282"/>
                  <a:gd name="T18" fmla="*/ 0 w 284"/>
                  <a:gd name="T19" fmla="*/ 0 h 282"/>
                  <a:gd name="T20" fmla="*/ 0 w 284"/>
                  <a:gd name="T21" fmla="*/ 0 h 282"/>
                  <a:gd name="T22" fmla="*/ 0 w 284"/>
                  <a:gd name="T23" fmla="*/ 0 h 282"/>
                  <a:gd name="T24" fmla="*/ 0 w 284"/>
                  <a:gd name="T25" fmla="*/ 0 h 282"/>
                  <a:gd name="T26" fmla="*/ 0 w 284"/>
                  <a:gd name="T27" fmla="*/ 0 h 282"/>
                  <a:gd name="T28" fmla="*/ 0 w 284"/>
                  <a:gd name="T29" fmla="*/ 0 h 282"/>
                  <a:gd name="T30" fmla="*/ 0 w 284"/>
                  <a:gd name="T31" fmla="*/ 0 h 282"/>
                  <a:gd name="T32" fmla="*/ 0 w 284"/>
                  <a:gd name="T33" fmla="*/ 0 h 282"/>
                  <a:gd name="T34" fmla="*/ 0 w 284"/>
                  <a:gd name="T35" fmla="*/ 0 h 282"/>
                  <a:gd name="T36" fmla="*/ 0 w 284"/>
                  <a:gd name="T37" fmla="*/ 0 h 282"/>
                  <a:gd name="T38" fmla="*/ 0 w 284"/>
                  <a:gd name="T39" fmla="*/ 0 h 282"/>
                  <a:gd name="T40" fmla="*/ 0 w 284"/>
                  <a:gd name="T41" fmla="*/ 0 h 282"/>
                  <a:gd name="T42" fmla="*/ 0 w 284"/>
                  <a:gd name="T43" fmla="*/ 0 h 282"/>
                  <a:gd name="T44" fmla="*/ 0 w 284"/>
                  <a:gd name="T45" fmla="*/ 0 h 282"/>
                  <a:gd name="T46" fmla="*/ 0 w 284"/>
                  <a:gd name="T47" fmla="*/ 0 h 282"/>
                  <a:gd name="T48" fmla="*/ 0 w 284"/>
                  <a:gd name="T49" fmla="*/ 0 h 282"/>
                  <a:gd name="T50" fmla="*/ 0 w 284"/>
                  <a:gd name="T51" fmla="*/ 0 h 282"/>
                  <a:gd name="T52" fmla="*/ 0 w 284"/>
                  <a:gd name="T53" fmla="*/ 0 h 282"/>
                  <a:gd name="T54" fmla="*/ 0 w 284"/>
                  <a:gd name="T55" fmla="*/ 0 h 282"/>
                  <a:gd name="T56" fmla="*/ 0 w 284"/>
                  <a:gd name="T57" fmla="*/ 0 h 282"/>
                  <a:gd name="T58" fmla="*/ 0 w 284"/>
                  <a:gd name="T59" fmla="*/ 0 h 282"/>
                  <a:gd name="T60" fmla="*/ 0 w 284"/>
                  <a:gd name="T61" fmla="*/ 0 h 282"/>
                  <a:gd name="T62" fmla="*/ 0 w 284"/>
                  <a:gd name="T63" fmla="*/ 0 h 282"/>
                  <a:gd name="T64" fmla="*/ 0 w 284"/>
                  <a:gd name="T65" fmla="*/ 0 h 282"/>
                  <a:gd name="T66" fmla="*/ 0 w 284"/>
                  <a:gd name="T67" fmla="*/ 0 h 282"/>
                  <a:gd name="T68" fmla="*/ 0 w 284"/>
                  <a:gd name="T69" fmla="*/ 0 h 282"/>
                  <a:gd name="T70" fmla="*/ 0 w 284"/>
                  <a:gd name="T71" fmla="*/ 0 h 282"/>
                  <a:gd name="T72" fmla="*/ 0 w 284"/>
                  <a:gd name="T73" fmla="*/ 0 h 2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4"/>
                  <a:gd name="T112" fmla="*/ 0 h 282"/>
                  <a:gd name="T113" fmla="*/ 284 w 284"/>
                  <a:gd name="T114" fmla="*/ 282 h 2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4" h="282">
                    <a:moveTo>
                      <a:pt x="161" y="282"/>
                    </a:moveTo>
                    <a:lnTo>
                      <a:pt x="144" y="255"/>
                    </a:lnTo>
                    <a:lnTo>
                      <a:pt x="127" y="229"/>
                    </a:lnTo>
                    <a:lnTo>
                      <a:pt x="108" y="203"/>
                    </a:lnTo>
                    <a:lnTo>
                      <a:pt x="89" y="179"/>
                    </a:lnTo>
                    <a:lnTo>
                      <a:pt x="69" y="157"/>
                    </a:lnTo>
                    <a:lnTo>
                      <a:pt x="48" y="134"/>
                    </a:lnTo>
                    <a:lnTo>
                      <a:pt x="25" y="114"/>
                    </a:lnTo>
                    <a:lnTo>
                      <a:pt x="0" y="94"/>
                    </a:lnTo>
                    <a:lnTo>
                      <a:pt x="102" y="0"/>
                    </a:lnTo>
                    <a:lnTo>
                      <a:pt x="111" y="23"/>
                    </a:lnTo>
                    <a:lnTo>
                      <a:pt x="119" y="43"/>
                    </a:lnTo>
                    <a:lnTo>
                      <a:pt x="122" y="52"/>
                    </a:lnTo>
                    <a:lnTo>
                      <a:pt x="126" y="60"/>
                    </a:lnTo>
                    <a:lnTo>
                      <a:pt x="131" y="66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62" y="81"/>
                    </a:lnTo>
                    <a:lnTo>
                      <a:pt x="170" y="83"/>
                    </a:lnTo>
                    <a:lnTo>
                      <a:pt x="178" y="85"/>
                    </a:lnTo>
                    <a:lnTo>
                      <a:pt x="188" y="85"/>
                    </a:lnTo>
                    <a:lnTo>
                      <a:pt x="198" y="85"/>
                    </a:lnTo>
                    <a:lnTo>
                      <a:pt x="211" y="85"/>
                    </a:lnTo>
                    <a:lnTo>
                      <a:pt x="223" y="86"/>
                    </a:lnTo>
                    <a:lnTo>
                      <a:pt x="233" y="89"/>
                    </a:lnTo>
                    <a:lnTo>
                      <a:pt x="241" y="93"/>
                    </a:lnTo>
                    <a:lnTo>
                      <a:pt x="253" y="103"/>
                    </a:lnTo>
                    <a:lnTo>
                      <a:pt x="262" y="112"/>
                    </a:lnTo>
                    <a:lnTo>
                      <a:pt x="269" y="118"/>
                    </a:lnTo>
                    <a:lnTo>
                      <a:pt x="273" y="125"/>
                    </a:lnTo>
                    <a:lnTo>
                      <a:pt x="277" y="133"/>
                    </a:lnTo>
                    <a:lnTo>
                      <a:pt x="280" y="141"/>
                    </a:lnTo>
                    <a:lnTo>
                      <a:pt x="282" y="151"/>
                    </a:lnTo>
                    <a:lnTo>
                      <a:pt x="283" y="160"/>
                    </a:lnTo>
                    <a:lnTo>
                      <a:pt x="284" y="170"/>
                    </a:lnTo>
                    <a:lnTo>
                      <a:pt x="284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7" name="Freeform 1299"/>
              <p:cNvSpPr>
                <a:spLocks/>
              </p:cNvSpPr>
              <p:nvPr/>
            </p:nvSpPr>
            <p:spPr bwMode="auto">
              <a:xfrm>
                <a:off x="2799" y="2956"/>
                <a:ext cx="95" cy="94"/>
              </a:xfrm>
              <a:custGeom>
                <a:avLst/>
                <a:gdLst>
                  <a:gd name="T0" fmla="*/ 0 w 284"/>
                  <a:gd name="T1" fmla="*/ 0 h 282"/>
                  <a:gd name="T2" fmla="*/ 0 w 284"/>
                  <a:gd name="T3" fmla="*/ 0 h 282"/>
                  <a:gd name="T4" fmla="*/ 0 w 284"/>
                  <a:gd name="T5" fmla="*/ 0 h 282"/>
                  <a:gd name="T6" fmla="*/ 0 w 284"/>
                  <a:gd name="T7" fmla="*/ 0 h 282"/>
                  <a:gd name="T8" fmla="*/ 0 w 284"/>
                  <a:gd name="T9" fmla="*/ 0 h 282"/>
                  <a:gd name="T10" fmla="*/ 0 w 284"/>
                  <a:gd name="T11" fmla="*/ 0 h 282"/>
                  <a:gd name="T12" fmla="*/ 0 w 284"/>
                  <a:gd name="T13" fmla="*/ 0 h 282"/>
                  <a:gd name="T14" fmla="*/ 0 w 284"/>
                  <a:gd name="T15" fmla="*/ 0 h 282"/>
                  <a:gd name="T16" fmla="*/ 0 w 284"/>
                  <a:gd name="T17" fmla="*/ 0 h 282"/>
                  <a:gd name="T18" fmla="*/ 0 w 284"/>
                  <a:gd name="T19" fmla="*/ 0 h 282"/>
                  <a:gd name="T20" fmla="*/ 0 w 284"/>
                  <a:gd name="T21" fmla="*/ 0 h 282"/>
                  <a:gd name="T22" fmla="*/ 0 w 284"/>
                  <a:gd name="T23" fmla="*/ 0 h 282"/>
                  <a:gd name="T24" fmla="*/ 0 w 284"/>
                  <a:gd name="T25" fmla="*/ 0 h 282"/>
                  <a:gd name="T26" fmla="*/ 0 w 284"/>
                  <a:gd name="T27" fmla="*/ 0 h 282"/>
                  <a:gd name="T28" fmla="*/ 0 w 284"/>
                  <a:gd name="T29" fmla="*/ 0 h 282"/>
                  <a:gd name="T30" fmla="*/ 0 w 284"/>
                  <a:gd name="T31" fmla="*/ 0 h 282"/>
                  <a:gd name="T32" fmla="*/ 0 w 284"/>
                  <a:gd name="T33" fmla="*/ 0 h 282"/>
                  <a:gd name="T34" fmla="*/ 0 w 284"/>
                  <a:gd name="T35" fmla="*/ 0 h 282"/>
                  <a:gd name="T36" fmla="*/ 0 w 284"/>
                  <a:gd name="T37" fmla="*/ 0 h 282"/>
                  <a:gd name="T38" fmla="*/ 0 w 284"/>
                  <a:gd name="T39" fmla="*/ 0 h 282"/>
                  <a:gd name="T40" fmla="*/ 0 w 284"/>
                  <a:gd name="T41" fmla="*/ 0 h 282"/>
                  <a:gd name="T42" fmla="*/ 0 w 284"/>
                  <a:gd name="T43" fmla="*/ 0 h 282"/>
                  <a:gd name="T44" fmla="*/ 0 w 284"/>
                  <a:gd name="T45" fmla="*/ 0 h 282"/>
                  <a:gd name="T46" fmla="*/ 0 w 284"/>
                  <a:gd name="T47" fmla="*/ 0 h 282"/>
                  <a:gd name="T48" fmla="*/ 0 w 284"/>
                  <a:gd name="T49" fmla="*/ 0 h 282"/>
                  <a:gd name="T50" fmla="*/ 0 w 284"/>
                  <a:gd name="T51" fmla="*/ 0 h 282"/>
                  <a:gd name="T52" fmla="*/ 0 w 284"/>
                  <a:gd name="T53" fmla="*/ 0 h 282"/>
                  <a:gd name="T54" fmla="*/ 0 w 284"/>
                  <a:gd name="T55" fmla="*/ 0 h 282"/>
                  <a:gd name="T56" fmla="*/ 0 w 284"/>
                  <a:gd name="T57" fmla="*/ 0 h 282"/>
                  <a:gd name="T58" fmla="*/ 0 w 284"/>
                  <a:gd name="T59" fmla="*/ 0 h 282"/>
                  <a:gd name="T60" fmla="*/ 0 w 284"/>
                  <a:gd name="T61" fmla="*/ 0 h 282"/>
                  <a:gd name="T62" fmla="*/ 0 w 284"/>
                  <a:gd name="T63" fmla="*/ 0 h 282"/>
                  <a:gd name="T64" fmla="*/ 0 w 284"/>
                  <a:gd name="T65" fmla="*/ 0 h 282"/>
                  <a:gd name="T66" fmla="*/ 0 w 284"/>
                  <a:gd name="T67" fmla="*/ 0 h 282"/>
                  <a:gd name="T68" fmla="*/ 0 w 284"/>
                  <a:gd name="T69" fmla="*/ 0 h 282"/>
                  <a:gd name="T70" fmla="*/ 0 w 284"/>
                  <a:gd name="T71" fmla="*/ 0 h 282"/>
                  <a:gd name="T72" fmla="*/ 0 w 284"/>
                  <a:gd name="T73" fmla="*/ 0 h 2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4"/>
                  <a:gd name="T112" fmla="*/ 0 h 282"/>
                  <a:gd name="T113" fmla="*/ 284 w 284"/>
                  <a:gd name="T114" fmla="*/ 282 h 2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4" h="282">
                    <a:moveTo>
                      <a:pt x="161" y="282"/>
                    </a:moveTo>
                    <a:lnTo>
                      <a:pt x="144" y="255"/>
                    </a:lnTo>
                    <a:lnTo>
                      <a:pt x="127" y="229"/>
                    </a:lnTo>
                    <a:lnTo>
                      <a:pt x="108" y="203"/>
                    </a:lnTo>
                    <a:lnTo>
                      <a:pt x="89" y="179"/>
                    </a:lnTo>
                    <a:lnTo>
                      <a:pt x="69" y="157"/>
                    </a:lnTo>
                    <a:lnTo>
                      <a:pt x="48" y="134"/>
                    </a:lnTo>
                    <a:lnTo>
                      <a:pt x="25" y="114"/>
                    </a:lnTo>
                    <a:lnTo>
                      <a:pt x="0" y="94"/>
                    </a:lnTo>
                    <a:lnTo>
                      <a:pt x="102" y="0"/>
                    </a:lnTo>
                    <a:lnTo>
                      <a:pt x="111" y="23"/>
                    </a:lnTo>
                    <a:lnTo>
                      <a:pt x="119" y="43"/>
                    </a:lnTo>
                    <a:lnTo>
                      <a:pt x="122" y="52"/>
                    </a:lnTo>
                    <a:lnTo>
                      <a:pt x="126" y="60"/>
                    </a:lnTo>
                    <a:lnTo>
                      <a:pt x="131" y="66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62" y="81"/>
                    </a:lnTo>
                    <a:lnTo>
                      <a:pt x="170" y="83"/>
                    </a:lnTo>
                    <a:lnTo>
                      <a:pt x="178" y="85"/>
                    </a:lnTo>
                    <a:lnTo>
                      <a:pt x="188" y="85"/>
                    </a:lnTo>
                    <a:lnTo>
                      <a:pt x="198" y="85"/>
                    </a:lnTo>
                    <a:lnTo>
                      <a:pt x="211" y="85"/>
                    </a:lnTo>
                    <a:lnTo>
                      <a:pt x="223" y="86"/>
                    </a:lnTo>
                    <a:lnTo>
                      <a:pt x="233" y="89"/>
                    </a:lnTo>
                    <a:lnTo>
                      <a:pt x="241" y="93"/>
                    </a:lnTo>
                    <a:lnTo>
                      <a:pt x="253" y="103"/>
                    </a:lnTo>
                    <a:lnTo>
                      <a:pt x="262" y="112"/>
                    </a:lnTo>
                    <a:lnTo>
                      <a:pt x="269" y="118"/>
                    </a:lnTo>
                    <a:lnTo>
                      <a:pt x="273" y="125"/>
                    </a:lnTo>
                    <a:lnTo>
                      <a:pt x="277" y="133"/>
                    </a:lnTo>
                    <a:lnTo>
                      <a:pt x="280" y="141"/>
                    </a:lnTo>
                    <a:lnTo>
                      <a:pt x="282" y="151"/>
                    </a:lnTo>
                    <a:lnTo>
                      <a:pt x="283" y="160"/>
                    </a:lnTo>
                    <a:lnTo>
                      <a:pt x="284" y="170"/>
                    </a:lnTo>
                    <a:lnTo>
                      <a:pt x="284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8" name="Freeform 1300"/>
              <p:cNvSpPr>
                <a:spLocks/>
              </p:cNvSpPr>
              <p:nvPr/>
            </p:nvSpPr>
            <p:spPr bwMode="auto">
              <a:xfrm>
                <a:off x="2400" y="3300"/>
                <a:ext cx="95" cy="94"/>
              </a:xfrm>
              <a:custGeom>
                <a:avLst/>
                <a:gdLst>
                  <a:gd name="T0" fmla="*/ 0 w 285"/>
                  <a:gd name="T1" fmla="*/ 0 h 282"/>
                  <a:gd name="T2" fmla="*/ 0 w 285"/>
                  <a:gd name="T3" fmla="*/ 0 h 282"/>
                  <a:gd name="T4" fmla="*/ 0 w 285"/>
                  <a:gd name="T5" fmla="*/ 0 h 282"/>
                  <a:gd name="T6" fmla="*/ 0 w 285"/>
                  <a:gd name="T7" fmla="*/ 0 h 282"/>
                  <a:gd name="T8" fmla="*/ 0 w 285"/>
                  <a:gd name="T9" fmla="*/ 0 h 282"/>
                  <a:gd name="T10" fmla="*/ 0 w 285"/>
                  <a:gd name="T11" fmla="*/ 0 h 282"/>
                  <a:gd name="T12" fmla="*/ 0 w 285"/>
                  <a:gd name="T13" fmla="*/ 0 h 282"/>
                  <a:gd name="T14" fmla="*/ 0 w 285"/>
                  <a:gd name="T15" fmla="*/ 0 h 282"/>
                  <a:gd name="T16" fmla="*/ 0 w 285"/>
                  <a:gd name="T17" fmla="*/ 0 h 282"/>
                  <a:gd name="T18" fmla="*/ 0 w 285"/>
                  <a:gd name="T19" fmla="*/ 0 h 282"/>
                  <a:gd name="T20" fmla="*/ 0 w 285"/>
                  <a:gd name="T21" fmla="*/ 0 h 282"/>
                  <a:gd name="T22" fmla="*/ 0 w 285"/>
                  <a:gd name="T23" fmla="*/ 0 h 282"/>
                  <a:gd name="T24" fmla="*/ 0 w 285"/>
                  <a:gd name="T25" fmla="*/ 0 h 282"/>
                  <a:gd name="T26" fmla="*/ 0 w 285"/>
                  <a:gd name="T27" fmla="*/ 0 h 282"/>
                  <a:gd name="T28" fmla="*/ 0 w 285"/>
                  <a:gd name="T29" fmla="*/ 0 h 282"/>
                  <a:gd name="T30" fmla="*/ 0 w 285"/>
                  <a:gd name="T31" fmla="*/ 0 h 282"/>
                  <a:gd name="T32" fmla="*/ 0 w 285"/>
                  <a:gd name="T33" fmla="*/ 0 h 282"/>
                  <a:gd name="T34" fmla="*/ 0 w 285"/>
                  <a:gd name="T35" fmla="*/ 0 h 282"/>
                  <a:gd name="T36" fmla="*/ 0 w 285"/>
                  <a:gd name="T37" fmla="*/ 0 h 282"/>
                  <a:gd name="T38" fmla="*/ 0 w 285"/>
                  <a:gd name="T39" fmla="*/ 0 h 282"/>
                  <a:gd name="T40" fmla="*/ 0 w 285"/>
                  <a:gd name="T41" fmla="*/ 0 h 282"/>
                  <a:gd name="T42" fmla="*/ 0 w 285"/>
                  <a:gd name="T43" fmla="*/ 0 h 282"/>
                  <a:gd name="T44" fmla="*/ 0 w 285"/>
                  <a:gd name="T45" fmla="*/ 0 h 282"/>
                  <a:gd name="T46" fmla="*/ 0 w 285"/>
                  <a:gd name="T47" fmla="*/ 0 h 282"/>
                  <a:gd name="T48" fmla="*/ 0 w 285"/>
                  <a:gd name="T49" fmla="*/ 0 h 282"/>
                  <a:gd name="T50" fmla="*/ 0 w 285"/>
                  <a:gd name="T51" fmla="*/ 0 h 282"/>
                  <a:gd name="T52" fmla="*/ 0 w 285"/>
                  <a:gd name="T53" fmla="*/ 0 h 282"/>
                  <a:gd name="T54" fmla="*/ 0 w 285"/>
                  <a:gd name="T55" fmla="*/ 0 h 282"/>
                  <a:gd name="T56" fmla="*/ 0 w 285"/>
                  <a:gd name="T57" fmla="*/ 0 h 282"/>
                  <a:gd name="T58" fmla="*/ 0 w 285"/>
                  <a:gd name="T59" fmla="*/ 0 h 282"/>
                  <a:gd name="T60" fmla="*/ 0 w 285"/>
                  <a:gd name="T61" fmla="*/ 0 h 282"/>
                  <a:gd name="T62" fmla="*/ 0 w 285"/>
                  <a:gd name="T63" fmla="*/ 0 h 282"/>
                  <a:gd name="T64" fmla="*/ 0 w 285"/>
                  <a:gd name="T65" fmla="*/ 0 h 282"/>
                  <a:gd name="T66" fmla="*/ 0 w 285"/>
                  <a:gd name="T67" fmla="*/ 0 h 282"/>
                  <a:gd name="T68" fmla="*/ 0 w 285"/>
                  <a:gd name="T69" fmla="*/ 0 h 282"/>
                  <a:gd name="T70" fmla="*/ 0 w 285"/>
                  <a:gd name="T71" fmla="*/ 0 h 282"/>
                  <a:gd name="T72" fmla="*/ 0 w 285"/>
                  <a:gd name="T73" fmla="*/ 0 h 282"/>
                  <a:gd name="T74" fmla="*/ 0 w 285"/>
                  <a:gd name="T75" fmla="*/ 0 h 282"/>
                  <a:gd name="T76" fmla="*/ 0 w 285"/>
                  <a:gd name="T77" fmla="*/ 0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5"/>
                  <a:gd name="T118" fmla="*/ 0 h 282"/>
                  <a:gd name="T119" fmla="*/ 285 w 285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5" h="282">
                    <a:moveTo>
                      <a:pt x="122" y="0"/>
                    </a:moveTo>
                    <a:lnTo>
                      <a:pt x="139" y="27"/>
                    </a:lnTo>
                    <a:lnTo>
                      <a:pt x="157" y="52"/>
                    </a:lnTo>
                    <a:lnTo>
                      <a:pt x="177" y="76"/>
                    </a:lnTo>
                    <a:lnTo>
                      <a:pt x="197" y="99"/>
                    </a:lnTo>
                    <a:lnTo>
                      <a:pt x="217" y="122"/>
                    </a:lnTo>
                    <a:lnTo>
                      <a:pt x="238" y="144"/>
                    </a:lnTo>
                    <a:lnTo>
                      <a:pt x="262" y="165"/>
                    </a:lnTo>
                    <a:lnTo>
                      <a:pt x="285" y="187"/>
                    </a:lnTo>
                    <a:lnTo>
                      <a:pt x="184" y="282"/>
                    </a:lnTo>
                    <a:lnTo>
                      <a:pt x="175" y="258"/>
                    </a:lnTo>
                    <a:lnTo>
                      <a:pt x="168" y="238"/>
                    </a:lnTo>
                    <a:lnTo>
                      <a:pt x="163" y="229"/>
                    </a:lnTo>
                    <a:lnTo>
                      <a:pt x="159" y="222"/>
                    </a:lnTo>
                    <a:lnTo>
                      <a:pt x="155" y="216"/>
                    </a:lnTo>
                    <a:lnTo>
                      <a:pt x="150" y="213"/>
                    </a:lnTo>
                    <a:lnTo>
                      <a:pt x="138" y="207"/>
                    </a:lnTo>
                    <a:lnTo>
                      <a:pt x="123" y="202"/>
                    </a:lnTo>
                    <a:lnTo>
                      <a:pt x="115" y="200"/>
                    </a:lnTo>
                    <a:lnTo>
                      <a:pt x="107" y="198"/>
                    </a:lnTo>
                    <a:lnTo>
                      <a:pt x="98" y="198"/>
                    </a:lnTo>
                    <a:lnTo>
                      <a:pt x="88" y="198"/>
                    </a:lnTo>
                    <a:lnTo>
                      <a:pt x="74" y="198"/>
                    </a:lnTo>
                    <a:lnTo>
                      <a:pt x="62" y="197"/>
                    </a:lnTo>
                    <a:lnTo>
                      <a:pt x="52" y="194"/>
                    </a:lnTo>
                    <a:lnTo>
                      <a:pt x="44" y="190"/>
                    </a:lnTo>
                    <a:lnTo>
                      <a:pt x="37" y="186"/>
                    </a:lnTo>
                    <a:lnTo>
                      <a:pt x="31" y="180"/>
                    </a:lnTo>
                    <a:lnTo>
                      <a:pt x="27" y="175"/>
                    </a:lnTo>
                    <a:lnTo>
                      <a:pt x="23" y="171"/>
                    </a:lnTo>
                    <a:lnTo>
                      <a:pt x="17" y="165"/>
                    </a:lnTo>
                    <a:lnTo>
                      <a:pt x="12" y="158"/>
                    </a:lnTo>
                    <a:lnTo>
                      <a:pt x="9" y="150"/>
                    </a:lnTo>
                    <a:lnTo>
                      <a:pt x="6" y="142"/>
                    </a:lnTo>
                    <a:lnTo>
                      <a:pt x="3" y="133"/>
                    </a:lnTo>
                    <a:lnTo>
                      <a:pt x="1" y="124"/>
                    </a:lnTo>
                    <a:lnTo>
                      <a:pt x="0" y="114"/>
                    </a:lnTo>
                    <a:lnTo>
                      <a:pt x="0" y="10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9" name="Freeform 1301"/>
              <p:cNvSpPr>
                <a:spLocks/>
              </p:cNvSpPr>
              <p:nvPr/>
            </p:nvSpPr>
            <p:spPr bwMode="auto">
              <a:xfrm>
                <a:off x="2400" y="3300"/>
                <a:ext cx="95" cy="94"/>
              </a:xfrm>
              <a:custGeom>
                <a:avLst/>
                <a:gdLst>
                  <a:gd name="T0" fmla="*/ 0 w 285"/>
                  <a:gd name="T1" fmla="*/ 0 h 282"/>
                  <a:gd name="T2" fmla="*/ 0 w 285"/>
                  <a:gd name="T3" fmla="*/ 0 h 282"/>
                  <a:gd name="T4" fmla="*/ 0 w 285"/>
                  <a:gd name="T5" fmla="*/ 0 h 282"/>
                  <a:gd name="T6" fmla="*/ 0 w 285"/>
                  <a:gd name="T7" fmla="*/ 0 h 282"/>
                  <a:gd name="T8" fmla="*/ 0 w 285"/>
                  <a:gd name="T9" fmla="*/ 0 h 282"/>
                  <a:gd name="T10" fmla="*/ 0 w 285"/>
                  <a:gd name="T11" fmla="*/ 0 h 282"/>
                  <a:gd name="T12" fmla="*/ 0 w 285"/>
                  <a:gd name="T13" fmla="*/ 0 h 282"/>
                  <a:gd name="T14" fmla="*/ 0 w 285"/>
                  <a:gd name="T15" fmla="*/ 0 h 282"/>
                  <a:gd name="T16" fmla="*/ 0 w 285"/>
                  <a:gd name="T17" fmla="*/ 0 h 282"/>
                  <a:gd name="T18" fmla="*/ 0 w 285"/>
                  <a:gd name="T19" fmla="*/ 0 h 282"/>
                  <a:gd name="T20" fmla="*/ 0 w 285"/>
                  <a:gd name="T21" fmla="*/ 0 h 282"/>
                  <a:gd name="T22" fmla="*/ 0 w 285"/>
                  <a:gd name="T23" fmla="*/ 0 h 282"/>
                  <a:gd name="T24" fmla="*/ 0 w 285"/>
                  <a:gd name="T25" fmla="*/ 0 h 282"/>
                  <a:gd name="T26" fmla="*/ 0 w 285"/>
                  <a:gd name="T27" fmla="*/ 0 h 282"/>
                  <a:gd name="T28" fmla="*/ 0 w 285"/>
                  <a:gd name="T29" fmla="*/ 0 h 282"/>
                  <a:gd name="T30" fmla="*/ 0 w 285"/>
                  <a:gd name="T31" fmla="*/ 0 h 282"/>
                  <a:gd name="T32" fmla="*/ 0 w 285"/>
                  <a:gd name="T33" fmla="*/ 0 h 282"/>
                  <a:gd name="T34" fmla="*/ 0 w 285"/>
                  <a:gd name="T35" fmla="*/ 0 h 282"/>
                  <a:gd name="T36" fmla="*/ 0 w 285"/>
                  <a:gd name="T37" fmla="*/ 0 h 282"/>
                  <a:gd name="T38" fmla="*/ 0 w 285"/>
                  <a:gd name="T39" fmla="*/ 0 h 282"/>
                  <a:gd name="T40" fmla="*/ 0 w 285"/>
                  <a:gd name="T41" fmla="*/ 0 h 282"/>
                  <a:gd name="T42" fmla="*/ 0 w 285"/>
                  <a:gd name="T43" fmla="*/ 0 h 282"/>
                  <a:gd name="T44" fmla="*/ 0 w 285"/>
                  <a:gd name="T45" fmla="*/ 0 h 282"/>
                  <a:gd name="T46" fmla="*/ 0 w 285"/>
                  <a:gd name="T47" fmla="*/ 0 h 282"/>
                  <a:gd name="T48" fmla="*/ 0 w 285"/>
                  <a:gd name="T49" fmla="*/ 0 h 282"/>
                  <a:gd name="T50" fmla="*/ 0 w 285"/>
                  <a:gd name="T51" fmla="*/ 0 h 282"/>
                  <a:gd name="T52" fmla="*/ 0 w 285"/>
                  <a:gd name="T53" fmla="*/ 0 h 282"/>
                  <a:gd name="T54" fmla="*/ 0 w 285"/>
                  <a:gd name="T55" fmla="*/ 0 h 282"/>
                  <a:gd name="T56" fmla="*/ 0 w 285"/>
                  <a:gd name="T57" fmla="*/ 0 h 282"/>
                  <a:gd name="T58" fmla="*/ 0 w 285"/>
                  <a:gd name="T59" fmla="*/ 0 h 282"/>
                  <a:gd name="T60" fmla="*/ 0 w 285"/>
                  <a:gd name="T61" fmla="*/ 0 h 282"/>
                  <a:gd name="T62" fmla="*/ 0 w 285"/>
                  <a:gd name="T63" fmla="*/ 0 h 282"/>
                  <a:gd name="T64" fmla="*/ 0 w 285"/>
                  <a:gd name="T65" fmla="*/ 0 h 282"/>
                  <a:gd name="T66" fmla="*/ 0 w 285"/>
                  <a:gd name="T67" fmla="*/ 0 h 282"/>
                  <a:gd name="T68" fmla="*/ 0 w 285"/>
                  <a:gd name="T69" fmla="*/ 0 h 282"/>
                  <a:gd name="T70" fmla="*/ 0 w 285"/>
                  <a:gd name="T71" fmla="*/ 0 h 282"/>
                  <a:gd name="T72" fmla="*/ 0 w 285"/>
                  <a:gd name="T73" fmla="*/ 0 h 282"/>
                  <a:gd name="T74" fmla="*/ 0 w 285"/>
                  <a:gd name="T75" fmla="*/ 0 h 282"/>
                  <a:gd name="T76" fmla="*/ 0 w 285"/>
                  <a:gd name="T77" fmla="*/ 0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5"/>
                  <a:gd name="T118" fmla="*/ 0 h 282"/>
                  <a:gd name="T119" fmla="*/ 285 w 285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5" h="282">
                    <a:moveTo>
                      <a:pt x="122" y="0"/>
                    </a:moveTo>
                    <a:lnTo>
                      <a:pt x="139" y="27"/>
                    </a:lnTo>
                    <a:lnTo>
                      <a:pt x="157" y="52"/>
                    </a:lnTo>
                    <a:lnTo>
                      <a:pt x="177" y="76"/>
                    </a:lnTo>
                    <a:lnTo>
                      <a:pt x="197" y="99"/>
                    </a:lnTo>
                    <a:lnTo>
                      <a:pt x="217" y="122"/>
                    </a:lnTo>
                    <a:lnTo>
                      <a:pt x="238" y="144"/>
                    </a:lnTo>
                    <a:lnTo>
                      <a:pt x="262" y="165"/>
                    </a:lnTo>
                    <a:lnTo>
                      <a:pt x="285" y="187"/>
                    </a:lnTo>
                    <a:lnTo>
                      <a:pt x="184" y="282"/>
                    </a:lnTo>
                    <a:lnTo>
                      <a:pt x="175" y="258"/>
                    </a:lnTo>
                    <a:lnTo>
                      <a:pt x="168" y="238"/>
                    </a:lnTo>
                    <a:lnTo>
                      <a:pt x="163" y="229"/>
                    </a:lnTo>
                    <a:lnTo>
                      <a:pt x="159" y="222"/>
                    </a:lnTo>
                    <a:lnTo>
                      <a:pt x="155" y="216"/>
                    </a:lnTo>
                    <a:lnTo>
                      <a:pt x="150" y="213"/>
                    </a:lnTo>
                    <a:lnTo>
                      <a:pt x="138" y="207"/>
                    </a:lnTo>
                    <a:lnTo>
                      <a:pt x="123" y="202"/>
                    </a:lnTo>
                    <a:lnTo>
                      <a:pt x="115" y="200"/>
                    </a:lnTo>
                    <a:lnTo>
                      <a:pt x="107" y="198"/>
                    </a:lnTo>
                    <a:lnTo>
                      <a:pt x="98" y="198"/>
                    </a:lnTo>
                    <a:lnTo>
                      <a:pt x="88" y="198"/>
                    </a:lnTo>
                    <a:lnTo>
                      <a:pt x="74" y="198"/>
                    </a:lnTo>
                    <a:lnTo>
                      <a:pt x="62" y="197"/>
                    </a:lnTo>
                    <a:lnTo>
                      <a:pt x="52" y="194"/>
                    </a:lnTo>
                    <a:lnTo>
                      <a:pt x="44" y="190"/>
                    </a:lnTo>
                    <a:lnTo>
                      <a:pt x="37" y="186"/>
                    </a:lnTo>
                    <a:lnTo>
                      <a:pt x="31" y="180"/>
                    </a:lnTo>
                    <a:lnTo>
                      <a:pt x="27" y="175"/>
                    </a:lnTo>
                    <a:lnTo>
                      <a:pt x="23" y="171"/>
                    </a:lnTo>
                    <a:lnTo>
                      <a:pt x="17" y="165"/>
                    </a:lnTo>
                    <a:lnTo>
                      <a:pt x="12" y="158"/>
                    </a:lnTo>
                    <a:lnTo>
                      <a:pt x="9" y="150"/>
                    </a:lnTo>
                    <a:lnTo>
                      <a:pt x="6" y="142"/>
                    </a:lnTo>
                    <a:lnTo>
                      <a:pt x="3" y="133"/>
                    </a:lnTo>
                    <a:lnTo>
                      <a:pt x="1" y="124"/>
                    </a:lnTo>
                    <a:lnTo>
                      <a:pt x="0" y="114"/>
                    </a:lnTo>
                    <a:lnTo>
                      <a:pt x="0" y="105"/>
                    </a:lnTo>
                    <a:lnTo>
                      <a:pt x="122" y="0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0" name="Freeform 1302"/>
              <p:cNvSpPr>
                <a:spLocks/>
              </p:cNvSpPr>
              <p:nvPr/>
            </p:nvSpPr>
            <p:spPr bwMode="auto">
              <a:xfrm>
                <a:off x="2394" y="2965"/>
                <a:ext cx="89" cy="98"/>
              </a:xfrm>
              <a:custGeom>
                <a:avLst/>
                <a:gdLst>
                  <a:gd name="T0" fmla="*/ 0 w 267"/>
                  <a:gd name="T1" fmla="*/ 0 h 295"/>
                  <a:gd name="T2" fmla="*/ 0 w 267"/>
                  <a:gd name="T3" fmla="*/ 0 h 295"/>
                  <a:gd name="T4" fmla="*/ 0 w 267"/>
                  <a:gd name="T5" fmla="*/ 0 h 295"/>
                  <a:gd name="T6" fmla="*/ 0 w 267"/>
                  <a:gd name="T7" fmla="*/ 0 h 295"/>
                  <a:gd name="T8" fmla="*/ 0 w 267"/>
                  <a:gd name="T9" fmla="*/ 0 h 295"/>
                  <a:gd name="T10" fmla="*/ 0 w 267"/>
                  <a:gd name="T11" fmla="*/ 0 h 295"/>
                  <a:gd name="T12" fmla="*/ 0 w 267"/>
                  <a:gd name="T13" fmla="*/ 0 h 295"/>
                  <a:gd name="T14" fmla="*/ 0 w 267"/>
                  <a:gd name="T15" fmla="*/ 0 h 295"/>
                  <a:gd name="T16" fmla="*/ 0 w 267"/>
                  <a:gd name="T17" fmla="*/ 0 h 295"/>
                  <a:gd name="T18" fmla="*/ 0 w 267"/>
                  <a:gd name="T19" fmla="*/ 0 h 295"/>
                  <a:gd name="T20" fmla="*/ 0 w 267"/>
                  <a:gd name="T21" fmla="*/ 0 h 295"/>
                  <a:gd name="T22" fmla="*/ 0 w 267"/>
                  <a:gd name="T23" fmla="*/ 0 h 295"/>
                  <a:gd name="T24" fmla="*/ 0 w 267"/>
                  <a:gd name="T25" fmla="*/ 0 h 295"/>
                  <a:gd name="T26" fmla="*/ 0 w 267"/>
                  <a:gd name="T27" fmla="*/ 0 h 295"/>
                  <a:gd name="T28" fmla="*/ 0 w 267"/>
                  <a:gd name="T29" fmla="*/ 0 h 295"/>
                  <a:gd name="T30" fmla="*/ 0 w 267"/>
                  <a:gd name="T31" fmla="*/ 0 h 295"/>
                  <a:gd name="T32" fmla="*/ 0 w 267"/>
                  <a:gd name="T33" fmla="*/ 0 h 295"/>
                  <a:gd name="T34" fmla="*/ 0 w 267"/>
                  <a:gd name="T35" fmla="*/ 0 h 295"/>
                  <a:gd name="T36" fmla="*/ 0 w 267"/>
                  <a:gd name="T37" fmla="*/ 0 h 295"/>
                  <a:gd name="T38" fmla="*/ 0 w 267"/>
                  <a:gd name="T39" fmla="*/ 0 h 295"/>
                  <a:gd name="T40" fmla="*/ 0 w 267"/>
                  <a:gd name="T41" fmla="*/ 0 h 295"/>
                  <a:gd name="T42" fmla="*/ 0 w 267"/>
                  <a:gd name="T43" fmla="*/ 0 h 295"/>
                  <a:gd name="T44" fmla="*/ 0 w 267"/>
                  <a:gd name="T45" fmla="*/ 0 h 295"/>
                  <a:gd name="T46" fmla="*/ 0 w 267"/>
                  <a:gd name="T47" fmla="*/ 0 h 295"/>
                  <a:gd name="T48" fmla="*/ 0 w 267"/>
                  <a:gd name="T49" fmla="*/ 0 h 295"/>
                  <a:gd name="T50" fmla="*/ 0 w 267"/>
                  <a:gd name="T51" fmla="*/ 0 h 295"/>
                  <a:gd name="T52" fmla="*/ 0 w 267"/>
                  <a:gd name="T53" fmla="*/ 0 h 295"/>
                  <a:gd name="T54" fmla="*/ 0 w 267"/>
                  <a:gd name="T55" fmla="*/ 0 h 295"/>
                  <a:gd name="T56" fmla="*/ 0 w 267"/>
                  <a:gd name="T57" fmla="*/ 0 h 295"/>
                  <a:gd name="T58" fmla="*/ 0 w 267"/>
                  <a:gd name="T59" fmla="*/ 0 h 295"/>
                  <a:gd name="T60" fmla="*/ 0 w 267"/>
                  <a:gd name="T61" fmla="*/ 0 h 295"/>
                  <a:gd name="T62" fmla="*/ 0 w 267"/>
                  <a:gd name="T63" fmla="*/ 0 h 295"/>
                  <a:gd name="T64" fmla="*/ 0 w 267"/>
                  <a:gd name="T65" fmla="*/ 0 h 295"/>
                  <a:gd name="T66" fmla="*/ 0 w 267"/>
                  <a:gd name="T67" fmla="*/ 0 h 295"/>
                  <a:gd name="T68" fmla="*/ 0 w 267"/>
                  <a:gd name="T69" fmla="*/ 0 h 295"/>
                  <a:gd name="T70" fmla="*/ 0 w 267"/>
                  <a:gd name="T71" fmla="*/ 0 h 295"/>
                  <a:gd name="T72" fmla="*/ 0 w 267"/>
                  <a:gd name="T73" fmla="*/ 0 h 295"/>
                  <a:gd name="T74" fmla="*/ 0 w 267"/>
                  <a:gd name="T75" fmla="*/ 0 h 295"/>
                  <a:gd name="T76" fmla="*/ 0 w 267"/>
                  <a:gd name="T77" fmla="*/ 0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7"/>
                  <a:gd name="T118" fmla="*/ 0 h 295"/>
                  <a:gd name="T119" fmla="*/ 267 w 267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7" h="295">
                    <a:moveTo>
                      <a:pt x="267" y="100"/>
                    </a:moveTo>
                    <a:lnTo>
                      <a:pt x="243" y="123"/>
                    </a:lnTo>
                    <a:lnTo>
                      <a:pt x="222" y="145"/>
                    </a:lnTo>
                    <a:lnTo>
                      <a:pt x="202" y="168"/>
                    </a:lnTo>
                    <a:lnTo>
                      <a:pt x="182" y="191"/>
                    </a:lnTo>
                    <a:lnTo>
                      <a:pt x="163" y="216"/>
                    </a:lnTo>
                    <a:lnTo>
                      <a:pt x="146" y="241"/>
                    </a:lnTo>
                    <a:lnTo>
                      <a:pt x="129" y="267"/>
                    </a:lnTo>
                    <a:lnTo>
                      <a:pt x="113" y="295"/>
                    </a:lnTo>
                    <a:lnTo>
                      <a:pt x="0" y="212"/>
                    </a:lnTo>
                    <a:lnTo>
                      <a:pt x="21" y="199"/>
                    </a:lnTo>
                    <a:lnTo>
                      <a:pt x="41" y="187"/>
                    </a:lnTo>
                    <a:lnTo>
                      <a:pt x="48" y="182"/>
                    </a:lnTo>
                    <a:lnTo>
                      <a:pt x="55" y="177"/>
                    </a:lnTo>
                    <a:lnTo>
                      <a:pt x="60" y="171"/>
                    </a:lnTo>
                    <a:lnTo>
                      <a:pt x="62" y="166"/>
                    </a:lnTo>
                    <a:lnTo>
                      <a:pt x="66" y="153"/>
                    </a:lnTo>
                    <a:lnTo>
                      <a:pt x="68" y="138"/>
                    </a:lnTo>
                    <a:lnTo>
                      <a:pt x="69" y="130"/>
                    </a:lnTo>
                    <a:lnTo>
                      <a:pt x="69" y="121"/>
                    </a:lnTo>
                    <a:lnTo>
                      <a:pt x="68" y="111"/>
                    </a:lnTo>
                    <a:lnTo>
                      <a:pt x="66" y="102"/>
                    </a:lnTo>
                    <a:lnTo>
                      <a:pt x="63" y="89"/>
                    </a:lnTo>
                    <a:lnTo>
                      <a:pt x="63" y="77"/>
                    </a:lnTo>
                    <a:lnTo>
                      <a:pt x="64" y="67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3" y="44"/>
                    </a:lnTo>
                    <a:lnTo>
                      <a:pt x="77" y="38"/>
                    </a:lnTo>
                    <a:lnTo>
                      <a:pt x="80" y="34"/>
                    </a:lnTo>
                    <a:lnTo>
                      <a:pt x="85" y="26"/>
                    </a:lnTo>
                    <a:lnTo>
                      <a:pt x="91" y="20"/>
                    </a:lnTo>
                    <a:lnTo>
                      <a:pt x="98" y="15"/>
                    </a:lnTo>
                    <a:lnTo>
                      <a:pt x="107" y="11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3" y="2"/>
                    </a:lnTo>
                    <a:lnTo>
                      <a:pt x="142" y="0"/>
                    </a:lnTo>
                    <a:lnTo>
                      <a:pt x="267" y="10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1" name="Freeform 1303"/>
              <p:cNvSpPr>
                <a:spLocks/>
              </p:cNvSpPr>
              <p:nvPr/>
            </p:nvSpPr>
            <p:spPr bwMode="auto">
              <a:xfrm>
                <a:off x="2394" y="2965"/>
                <a:ext cx="89" cy="98"/>
              </a:xfrm>
              <a:custGeom>
                <a:avLst/>
                <a:gdLst>
                  <a:gd name="T0" fmla="*/ 0 w 267"/>
                  <a:gd name="T1" fmla="*/ 0 h 295"/>
                  <a:gd name="T2" fmla="*/ 0 w 267"/>
                  <a:gd name="T3" fmla="*/ 0 h 295"/>
                  <a:gd name="T4" fmla="*/ 0 w 267"/>
                  <a:gd name="T5" fmla="*/ 0 h 295"/>
                  <a:gd name="T6" fmla="*/ 0 w 267"/>
                  <a:gd name="T7" fmla="*/ 0 h 295"/>
                  <a:gd name="T8" fmla="*/ 0 w 267"/>
                  <a:gd name="T9" fmla="*/ 0 h 295"/>
                  <a:gd name="T10" fmla="*/ 0 w 267"/>
                  <a:gd name="T11" fmla="*/ 0 h 295"/>
                  <a:gd name="T12" fmla="*/ 0 w 267"/>
                  <a:gd name="T13" fmla="*/ 0 h 295"/>
                  <a:gd name="T14" fmla="*/ 0 w 267"/>
                  <a:gd name="T15" fmla="*/ 0 h 295"/>
                  <a:gd name="T16" fmla="*/ 0 w 267"/>
                  <a:gd name="T17" fmla="*/ 0 h 295"/>
                  <a:gd name="T18" fmla="*/ 0 w 267"/>
                  <a:gd name="T19" fmla="*/ 0 h 295"/>
                  <a:gd name="T20" fmla="*/ 0 w 267"/>
                  <a:gd name="T21" fmla="*/ 0 h 295"/>
                  <a:gd name="T22" fmla="*/ 0 w 267"/>
                  <a:gd name="T23" fmla="*/ 0 h 295"/>
                  <a:gd name="T24" fmla="*/ 0 w 267"/>
                  <a:gd name="T25" fmla="*/ 0 h 295"/>
                  <a:gd name="T26" fmla="*/ 0 w 267"/>
                  <a:gd name="T27" fmla="*/ 0 h 295"/>
                  <a:gd name="T28" fmla="*/ 0 w 267"/>
                  <a:gd name="T29" fmla="*/ 0 h 295"/>
                  <a:gd name="T30" fmla="*/ 0 w 267"/>
                  <a:gd name="T31" fmla="*/ 0 h 295"/>
                  <a:gd name="T32" fmla="*/ 0 w 267"/>
                  <a:gd name="T33" fmla="*/ 0 h 295"/>
                  <a:gd name="T34" fmla="*/ 0 w 267"/>
                  <a:gd name="T35" fmla="*/ 0 h 295"/>
                  <a:gd name="T36" fmla="*/ 0 w 267"/>
                  <a:gd name="T37" fmla="*/ 0 h 295"/>
                  <a:gd name="T38" fmla="*/ 0 w 267"/>
                  <a:gd name="T39" fmla="*/ 0 h 295"/>
                  <a:gd name="T40" fmla="*/ 0 w 267"/>
                  <a:gd name="T41" fmla="*/ 0 h 295"/>
                  <a:gd name="T42" fmla="*/ 0 w 267"/>
                  <a:gd name="T43" fmla="*/ 0 h 295"/>
                  <a:gd name="T44" fmla="*/ 0 w 267"/>
                  <a:gd name="T45" fmla="*/ 0 h 295"/>
                  <a:gd name="T46" fmla="*/ 0 w 267"/>
                  <a:gd name="T47" fmla="*/ 0 h 295"/>
                  <a:gd name="T48" fmla="*/ 0 w 267"/>
                  <a:gd name="T49" fmla="*/ 0 h 295"/>
                  <a:gd name="T50" fmla="*/ 0 w 267"/>
                  <a:gd name="T51" fmla="*/ 0 h 295"/>
                  <a:gd name="T52" fmla="*/ 0 w 267"/>
                  <a:gd name="T53" fmla="*/ 0 h 295"/>
                  <a:gd name="T54" fmla="*/ 0 w 267"/>
                  <a:gd name="T55" fmla="*/ 0 h 295"/>
                  <a:gd name="T56" fmla="*/ 0 w 267"/>
                  <a:gd name="T57" fmla="*/ 0 h 295"/>
                  <a:gd name="T58" fmla="*/ 0 w 267"/>
                  <a:gd name="T59" fmla="*/ 0 h 295"/>
                  <a:gd name="T60" fmla="*/ 0 w 267"/>
                  <a:gd name="T61" fmla="*/ 0 h 295"/>
                  <a:gd name="T62" fmla="*/ 0 w 267"/>
                  <a:gd name="T63" fmla="*/ 0 h 295"/>
                  <a:gd name="T64" fmla="*/ 0 w 267"/>
                  <a:gd name="T65" fmla="*/ 0 h 295"/>
                  <a:gd name="T66" fmla="*/ 0 w 267"/>
                  <a:gd name="T67" fmla="*/ 0 h 295"/>
                  <a:gd name="T68" fmla="*/ 0 w 267"/>
                  <a:gd name="T69" fmla="*/ 0 h 295"/>
                  <a:gd name="T70" fmla="*/ 0 w 267"/>
                  <a:gd name="T71" fmla="*/ 0 h 295"/>
                  <a:gd name="T72" fmla="*/ 0 w 267"/>
                  <a:gd name="T73" fmla="*/ 0 h 295"/>
                  <a:gd name="T74" fmla="*/ 0 w 267"/>
                  <a:gd name="T75" fmla="*/ 0 h 295"/>
                  <a:gd name="T76" fmla="*/ 0 w 267"/>
                  <a:gd name="T77" fmla="*/ 0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7"/>
                  <a:gd name="T118" fmla="*/ 0 h 295"/>
                  <a:gd name="T119" fmla="*/ 267 w 267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7" h="295">
                    <a:moveTo>
                      <a:pt x="267" y="100"/>
                    </a:moveTo>
                    <a:lnTo>
                      <a:pt x="243" y="123"/>
                    </a:lnTo>
                    <a:lnTo>
                      <a:pt x="222" y="145"/>
                    </a:lnTo>
                    <a:lnTo>
                      <a:pt x="202" y="168"/>
                    </a:lnTo>
                    <a:lnTo>
                      <a:pt x="182" y="191"/>
                    </a:lnTo>
                    <a:lnTo>
                      <a:pt x="163" y="216"/>
                    </a:lnTo>
                    <a:lnTo>
                      <a:pt x="146" y="241"/>
                    </a:lnTo>
                    <a:lnTo>
                      <a:pt x="129" y="267"/>
                    </a:lnTo>
                    <a:lnTo>
                      <a:pt x="113" y="295"/>
                    </a:lnTo>
                    <a:lnTo>
                      <a:pt x="0" y="212"/>
                    </a:lnTo>
                    <a:lnTo>
                      <a:pt x="21" y="199"/>
                    </a:lnTo>
                    <a:lnTo>
                      <a:pt x="41" y="187"/>
                    </a:lnTo>
                    <a:lnTo>
                      <a:pt x="48" y="182"/>
                    </a:lnTo>
                    <a:lnTo>
                      <a:pt x="55" y="177"/>
                    </a:lnTo>
                    <a:lnTo>
                      <a:pt x="60" y="171"/>
                    </a:lnTo>
                    <a:lnTo>
                      <a:pt x="62" y="166"/>
                    </a:lnTo>
                    <a:lnTo>
                      <a:pt x="66" y="153"/>
                    </a:lnTo>
                    <a:lnTo>
                      <a:pt x="68" y="138"/>
                    </a:lnTo>
                    <a:lnTo>
                      <a:pt x="69" y="130"/>
                    </a:lnTo>
                    <a:lnTo>
                      <a:pt x="69" y="121"/>
                    </a:lnTo>
                    <a:lnTo>
                      <a:pt x="68" y="111"/>
                    </a:lnTo>
                    <a:lnTo>
                      <a:pt x="66" y="102"/>
                    </a:lnTo>
                    <a:lnTo>
                      <a:pt x="63" y="89"/>
                    </a:lnTo>
                    <a:lnTo>
                      <a:pt x="63" y="77"/>
                    </a:lnTo>
                    <a:lnTo>
                      <a:pt x="64" y="67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3" y="44"/>
                    </a:lnTo>
                    <a:lnTo>
                      <a:pt x="77" y="38"/>
                    </a:lnTo>
                    <a:lnTo>
                      <a:pt x="80" y="34"/>
                    </a:lnTo>
                    <a:lnTo>
                      <a:pt x="85" y="26"/>
                    </a:lnTo>
                    <a:lnTo>
                      <a:pt x="91" y="20"/>
                    </a:lnTo>
                    <a:lnTo>
                      <a:pt x="98" y="15"/>
                    </a:lnTo>
                    <a:lnTo>
                      <a:pt x="107" y="11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3" y="2"/>
                    </a:lnTo>
                    <a:lnTo>
                      <a:pt x="142" y="0"/>
                    </a:lnTo>
                    <a:lnTo>
                      <a:pt x="267" y="100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2" name="Freeform 1304"/>
              <p:cNvSpPr>
                <a:spLocks/>
              </p:cNvSpPr>
              <p:nvPr/>
            </p:nvSpPr>
            <p:spPr bwMode="auto">
              <a:xfrm>
                <a:off x="2794" y="3300"/>
                <a:ext cx="91" cy="97"/>
              </a:xfrm>
              <a:custGeom>
                <a:avLst/>
                <a:gdLst>
                  <a:gd name="T0" fmla="*/ 0 w 272"/>
                  <a:gd name="T1" fmla="*/ 0 h 292"/>
                  <a:gd name="T2" fmla="*/ 0 w 272"/>
                  <a:gd name="T3" fmla="*/ 0 h 292"/>
                  <a:gd name="T4" fmla="*/ 0 w 272"/>
                  <a:gd name="T5" fmla="*/ 0 h 292"/>
                  <a:gd name="T6" fmla="*/ 0 w 272"/>
                  <a:gd name="T7" fmla="*/ 0 h 292"/>
                  <a:gd name="T8" fmla="*/ 0 w 272"/>
                  <a:gd name="T9" fmla="*/ 0 h 292"/>
                  <a:gd name="T10" fmla="*/ 0 w 272"/>
                  <a:gd name="T11" fmla="*/ 0 h 292"/>
                  <a:gd name="T12" fmla="*/ 0 w 272"/>
                  <a:gd name="T13" fmla="*/ 0 h 292"/>
                  <a:gd name="T14" fmla="*/ 0 w 272"/>
                  <a:gd name="T15" fmla="*/ 0 h 292"/>
                  <a:gd name="T16" fmla="*/ 0 w 272"/>
                  <a:gd name="T17" fmla="*/ 0 h 292"/>
                  <a:gd name="T18" fmla="*/ 0 w 272"/>
                  <a:gd name="T19" fmla="*/ 0 h 292"/>
                  <a:gd name="T20" fmla="*/ 0 w 272"/>
                  <a:gd name="T21" fmla="*/ 0 h 292"/>
                  <a:gd name="T22" fmla="*/ 0 w 272"/>
                  <a:gd name="T23" fmla="*/ 0 h 292"/>
                  <a:gd name="T24" fmla="*/ 0 w 272"/>
                  <a:gd name="T25" fmla="*/ 0 h 292"/>
                  <a:gd name="T26" fmla="*/ 0 w 272"/>
                  <a:gd name="T27" fmla="*/ 0 h 292"/>
                  <a:gd name="T28" fmla="*/ 0 w 272"/>
                  <a:gd name="T29" fmla="*/ 0 h 292"/>
                  <a:gd name="T30" fmla="*/ 0 w 272"/>
                  <a:gd name="T31" fmla="*/ 0 h 292"/>
                  <a:gd name="T32" fmla="*/ 0 w 272"/>
                  <a:gd name="T33" fmla="*/ 0 h 292"/>
                  <a:gd name="T34" fmla="*/ 0 w 272"/>
                  <a:gd name="T35" fmla="*/ 0 h 292"/>
                  <a:gd name="T36" fmla="*/ 0 w 272"/>
                  <a:gd name="T37" fmla="*/ 0 h 292"/>
                  <a:gd name="T38" fmla="*/ 0 w 272"/>
                  <a:gd name="T39" fmla="*/ 0 h 292"/>
                  <a:gd name="T40" fmla="*/ 0 w 272"/>
                  <a:gd name="T41" fmla="*/ 0 h 292"/>
                  <a:gd name="T42" fmla="*/ 0 w 272"/>
                  <a:gd name="T43" fmla="*/ 0 h 292"/>
                  <a:gd name="T44" fmla="*/ 0 w 272"/>
                  <a:gd name="T45" fmla="*/ 0 h 292"/>
                  <a:gd name="T46" fmla="*/ 0 w 272"/>
                  <a:gd name="T47" fmla="*/ 0 h 292"/>
                  <a:gd name="T48" fmla="*/ 0 w 272"/>
                  <a:gd name="T49" fmla="*/ 0 h 292"/>
                  <a:gd name="T50" fmla="*/ 0 w 272"/>
                  <a:gd name="T51" fmla="*/ 0 h 292"/>
                  <a:gd name="T52" fmla="*/ 0 w 272"/>
                  <a:gd name="T53" fmla="*/ 0 h 292"/>
                  <a:gd name="T54" fmla="*/ 0 w 272"/>
                  <a:gd name="T55" fmla="*/ 0 h 292"/>
                  <a:gd name="T56" fmla="*/ 0 w 272"/>
                  <a:gd name="T57" fmla="*/ 0 h 292"/>
                  <a:gd name="T58" fmla="*/ 0 w 272"/>
                  <a:gd name="T59" fmla="*/ 0 h 292"/>
                  <a:gd name="T60" fmla="*/ 0 w 272"/>
                  <a:gd name="T61" fmla="*/ 0 h 292"/>
                  <a:gd name="T62" fmla="*/ 0 w 272"/>
                  <a:gd name="T63" fmla="*/ 0 h 292"/>
                  <a:gd name="T64" fmla="*/ 0 w 272"/>
                  <a:gd name="T65" fmla="*/ 0 h 292"/>
                  <a:gd name="T66" fmla="*/ 0 w 272"/>
                  <a:gd name="T67" fmla="*/ 0 h 292"/>
                  <a:gd name="T68" fmla="*/ 0 w 272"/>
                  <a:gd name="T69" fmla="*/ 0 h 292"/>
                  <a:gd name="T70" fmla="*/ 0 w 272"/>
                  <a:gd name="T71" fmla="*/ 0 h 292"/>
                  <a:gd name="T72" fmla="*/ 0 w 272"/>
                  <a:gd name="T73" fmla="*/ 0 h 292"/>
                  <a:gd name="T74" fmla="*/ 0 w 272"/>
                  <a:gd name="T75" fmla="*/ 0 h 292"/>
                  <a:gd name="T76" fmla="*/ 0 w 272"/>
                  <a:gd name="T77" fmla="*/ 0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2"/>
                  <a:gd name="T118" fmla="*/ 0 h 292"/>
                  <a:gd name="T119" fmla="*/ 272 w 272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2" h="292">
                    <a:moveTo>
                      <a:pt x="0" y="182"/>
                    </a:moveTo>
                    <a:lnTo>
                      <a:pt x="24" y="162"/>
                    </a:lnTo>
                    <a:lnTo>
                      <a:pt x="48" y="141"/>
                    </a:lnTo>
                    <a:lnTo>
                      <a:pt x="70" y="120"/>
                    </a:lnTo>
                    <a:lnTo>
                      <a:pt x="90" y="97"/>
                    </a:lnTo>
                    <a:lnTo>
                      <a:pt x="110" y="74"/>
                    </a:lnTo>
                    <a:lnTo>
                      <a:pt x="130" y="51"/>
                    </a:lnTo>
                    <a:lnTo>
                      <a:pt x="149" y="26"/>
                    </a:lnTo>
                    <a:lnTo>
                      <a:pt x="167" y="0"/>
                    </a:lnTo>
                    <a:lnTo>
                      <a:pt x="272" y="90"/>
                    </a:lnTo>
                    <a:lnTo>
                      <a:pt x="251" y="101"/>
                    </a:lnTo>
                    <a:lnTo>
                      <a:pt x="232" y="112"/>
                    </a:lnTo>
                    <a:lnTo>
                      <a:pt x="223" y="117"/>
                    </a:lnTo>
                    <a:lnTo>
                      <a:pt x="217" y="121"/>
                    </a:lnTo>
                    <a:lnTo>
                      <a:pt x="212" y="126"/>
                    </a:lnTo>
                    <a:lnTo>
                      <a:pt x="209" y="132"/>
                    </a:lnTo>
                    <a:lnTo>
                      <a:pt x="204" y="144"/>
                    </a:lnTo>
                    <a:lnTo>
                      <a:pt x="201" y="159"/>
                    </a:lnTo>
                    <a:lnTo>
                      <a:pt x="199" y="167"/>
                    </a:lnTo>
                    <a:lnTo>
                      <a:pt x="199" y="176"/>
                    </a:lnTo>
                    <a:lnTo>
                      <a:pt x="199" y="185"/>
                    </a:lnTo>
                    <a:lnTo>
                      <a:pt x="200" y="196"/>
                    </a:lnTo>
                    <a:lnTo>
                      <a:pt x="202" y="209"/>
                    </a:lnTo>
                    <a:lnTo>
                      <a:pt x="202" y="220"/>
                    </a:lnTo>
                    <a:lnTo>
                      <a:pt x="200" y="230"/>
                    </a:lnTo>
                    <a:lnTo>
                      <a:pt x="196" y="239"/>
                    </a:lnTo>
                    <a:lnTo>
                      <a:pt x="192" y="246"/>
                    </a:lnTo>
                    <a:lnTo>
                      <a:pt x="188" y="253"/>
                    </a:lnTo>
                    <a:lnTo>
                      <a:pt x="184" y="258"/>
                    </a:lnTo>
                    <a:lnTo>
                      <a:pt x="180" y="263"/>
                    </a:lnTo>
                    <a:lnTo>
                      <a:pt x="175" y="270"/>
                    </a:lnTo>
                    <a:lnTo>
                      <a:pt x="168" y="275"/>
                    </a:lnTo>
                    <a:lnTo>
                      <a:pt x="161" y="280"/>
                    </a:lnTo>
                    <a:lnTo>
                      <a:pt x="153" y="283"/>
                    </a:lnTo>
                    <a:lnTo>
                      <a:pt x="145" y="286"/>
                    </a:lnTo>
                    <a:lnTo>
                      <a:pt x="136" y="289"/>
                    </a:lnTo>
                    <a:lnTo>
                      <a:pt x="127" y="291"/>
                    </a:lnTo>
                    <a:lnTo>
                      <a:pt x="116" y="292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3" name="Freeform 1305"/>
              <p:cNvSpPr>
                <a:spLocks/>
              </p:cNvSpPr>
              <p:nvPr/>
            </p:nvSpPr>
            <p:spPr bwMode="auto">
              <a:xfrm>
                <a:off x="2794" y="3300"/>
                <a:ext cx="91" cy="97"/>
              </a:xfrm>
              <a:custGeom>
                <a:avLst/>
                <a:gdLst>
                  <a:gd name="T0" fmla="*/ 0 w 272"/>
                  <a:gd name="T1" fmla="*/ 0 h 292"/>
                  <a:gd name="T2" fmla="*/ 0 w 272"/>
                  <a:gd name="T3" fmla="*/ 0 h 292"/>
                  <a:gd name="T4" fmla="*/ 0 w 272"/>
                  <a:gd name="T5" fmla="*/ 0 h 292"/>
                  <a:gd name="T6" fmla="*/ 0 w 272"/>
                  <a:gd name="T7" fmla="*/ 0 h 292"/>
                  <a:gd name="T8" fmla="*/ 0 w 272"/>
                  <a:gd name="T9" fmla="*/ 0 h 292"/>
                  <a:gd name="T10" fmla="*/ 0 w 272"/>
                  <a:gd name="T11" fmla="*/ 0 h 292"/>
                  <a:gd name="T12" fmla="*/ 0 w 272"/>
                  <a:gd name="T13" fmla="*/ 0 h 292"/>
                  <a:gd name="T14" fmla="*/ 0 w 272"/>
                  <a:gd name="T15" fmla="*/ 0 h 292"/>
                  <a:gd name="T16" fmla="*/ 0 w 272"/>
                  <a:gd name="T17" fmla="*/ 0 h 292"/>
                  <a:gd name="T18" fmla="*/ 0 w 272"/>
                  <a:gd name="T19" fmla="*/ 0 h 292"/>
                  <a:gd name="T20" fmla="*/ 0 w 272"/>
                  <a:gd name="T21" fmla="*/ 0 h 292"/>
                  <a:gd name="T22" fmla="*/ 0 w 272"/>
                  <a:gd name="T23" fmla="*/ 0 h 292"/>
                  <a:gd name="T24" fmla="*/ 0 w 272"/>
                  <a:gd name="T25" fmla="*/ 0 h 292"/>
                  <a:gd name="T26" fmla="*/ 0 w 272"/>
                  <a:gd name="T27" fmla="*/ 0 h 292"/>
                  <a:gd name="T28" fmla="*/ 0 w 272"/>
                  <a:gd name="T29" fmla="*/ 0 h 292"/>
                  <a:gd name="T30" fmla="*/ 0 w 272"/>
                  <a:gd name="T31" fmla="*/ 0 h 292"/>
                  <a:gd name="T32" fmla="*/ 0 w 272"/>
                  <a:gd name="T33" fmla="*/ 0 h 292"/>
                  <a:gd name="T34" fmla="*/ 0 w 272"/>
                  <a:gd name="T35" fmla="*/ 0 h 292"/>
                  <a:gd name="T36" fmla="*/ 0 w 272"/>
                  <a:gd name="T37" fmla="*/ 0 h 292"/>
                  <a:gd name="T38" fmla="*/ 0 w 272"/>
                  <a:gd name="T39" fmla="*/ 0 h 292"/>
                  <a:gd name="T40" fmla="*/ 0 w 272"/>
                  <a:gd name="T41" fmla="*/ 0 h 292"/>
                  <a:gd name="T42" fmla="*/ 0 w 272"/>
                  <a:gd name="T43" fmla="*/ 0 h 292"/>
                  <a:gd name="T44" fmla="*/ 0 w 272"/>
                  <a:gd name="T45" fmla="*/ 0 h 292"/>
                  <a:gd name="T46" fmla="*/ 0 w 272"/>
                  <a:gd name="T47" fmla="*/ 0 h 292"/>
                  <a:gd name="T48" fmla="*/ 0 w 272"/>
                  <a:gd name="T49" fmla="*/ 0 h 292"/>
                  <a:gd name="T50" fmla="*/ 0 w 272"/>
                  <a:gd name="T51" fmla="*/ 0 h 292"/>
                  <a:gd name="T52" fmla="*/ 0 w 272"/>
                  <a:gd name="T53" fmla="*/ 0 h 292"/>
                  <a:gd name="T54" fmla="*/ 0 w 272"/>
                  <a:gd name="T55" fmla="*/ 0 h 292"/>
                  <a:gd name="T56" fmla="*/ 0 w 272"/>
                  <a:gd name="T57" fmla="*/ 0 h 292"/>
                  <a:gd name="T58" fmla="*/ 0 w 272"/>
                  <a:gd name="T59" fmla="*/ 0 h 292"/>
                  <a:gd name="T60" fmla="*/ 0 w 272"/>
                  <a:gd name="T61" fmla="*/ 0 h 292"/>
                  <a:gd name="T62" fmla="*/ 0 w 272"/>
                  <a:gd name="T63" fmla="*/ 0 h 292"/>
                  <a:gd name="T64" fmla="*/ 0 w 272"/>
                  <a:gd name="T65" fmla="*/ 0 h 292"/>
                  <a:gd name="T66" fmla="*/ 0 w 272"/>
                  <a:gd name="T67" fmla="*/ 0 h 292"/>
                  <a:gd name="T68" fmla="*/ 0 w 272"/>
                  <a:gd name="T69" fmla="*/ 0 h 292"/>
                  <a:gd name="T70" fmla="*/ 0 w 272"/>
                  <a:gd name="T71" fmla="*/ 0 h 292"/>
                  <a:gd name="T72" fmla="*/ 0 w 272"/>
                  <a:gd name="T73" fmla="*/ 0 h 292"/>
                  <a:gd name="T74" fmla="*/ 0 w 272"/>
                  <a:gd name="T75" fmla="*/ 0 h 292"/>
                  <a:gd name="T76" fmla="*/ 0 w 272"/>
                  <a:gd name="T77" fmla="*/ 0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2"/>
                  <a:gd name="T118" fmla="*/ 0 h 292"/>
                  <a:gd name="T119" fmla="*/ 272 w 272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2" h="292">
                    <a:moveTo>
                      <a:pt x="0" y="182"/>
                    </a:moveTo>
                    <a:lnTo>
                      <a:pt x="24" y="162"/>
                    </a:lnTo>
                    <a:lnTo>
                      <a:pt x="48" y="141"/>
                    </a:lnTo>
                    <a:lnTo>
                      <a:pt x="70" y="120"/>
                    </a:lnTo>
                    <a:lnTo>
                      <a:pt x="90" y="97"/>
                    </a:lnTo>
                    <a:lnTo>
                      <a:pt x="110" y="74"/>
                    </a:lnTo>
                    <a:lnTo>
                      <a:pt x="130" y="51"/>
                    </a:lnTo>
                    <a:lnTo>
                      <a:pt x="149" y="26"/>
                    </a:lnTo>
                    <a:lnTo>
                      <a:pt x="167" y="0"/>
                    </a:lnTo>
                    <a:lnTo>
                      <a:pt x="272" y="90"/>
                    </a:lnTo>
                    <a:lnTo>
                      <a:pt x="251" y="101"/>
                    </a:lnTo>
                    <a:lnTo>
                      <a:pt x="232" y="112"/>
                    </a:lnTo>
                    <a:lnTo>
                      <a:pt x="223" y="117"/>
                    </a:lnTo>
                    <a:lnTo>
                      <a:pt x="217" y="121"/>
                    </a:lnTo>
                    <a:lnTo>
                      <a:pt x="212" y="126"/>
                    </a:lnTo>
                    <a:lnTo>
                      <a:pt x="209" y="132"/>
                    </a:lnTo>
                    <a:lnTo>
                      <a:pt x="204" y="144"/>
                    </a:lnTo>
                    <a:lnTo>
                      <a:pt x="201" y="159"/>
                    </a:lnTo>
                    <a:lnTo>
                      <a:pt x="199" y="167"/>
                    </a:lnTo>
                    <a:lnTo>
                      <a:pt x="199" y="176"/>
                    </a:lnTo>
                    <a:lnTo>
                      <a:pt x="199" y="185"/>
                    </a:lnTo>
                    <a:lnTo>
                      <a:pt x="200" y="196"/>
                    </a:lnTo>
                    <a:lnTo>
                      <a:pt x="202" y="209"/>
                    </a:lnTo>
                    <a:lnTo>
                      <a:pt x="202" y="220"/>
                    </a:lnTo>
                    <a:lnTo>
                      <a:pt x="200" y="230"/>
                    </a:lnTo>
                    <a:lnTo>
                      <a:pt x="196" y="239"/>
                    </a:lnTo>
                    <a:lnTo>
                      <a:pt x="192" y="246"/>
                    </a:lnTo>
                    <a:lnTo>
                      <a:pt x="188" y="253"/>
                    </a:lnTo>
                    <a:lnTo>
                      <a:pt x="184" y="258"/>
                    </a:lnTo>
                    <a:lnTo>
                      <a:pt x="180" y="263"/>
                    </a:lnTo>
                    <a:lnTo>
                      <a:pt x="175" y="270"/>
                    </a:lnTo>
                    <a:lnTo>
                      <a:pt x="168" y="275"/>
                    </a:lnTo>
                    <a:lnTo>
                      <a:pt x="161" y="280"/>
                    </a:lnTo>
                    <a:lnTo>
                      <a:pt x="153" y="283"/>
                    </a:lnTo>
                    <a:lnTo>
                      <a:pt x="145" y="286"/>
                    </a:lnTo>
                    <a:lnTo>
                      <a:pt x="136" y="289"/>
                    </a:lnTo>
                    <a:lnTo>
                      <a:pt x="127" y="291"/>
                    </a:lnTo>
                    <a:lnTo>
                      <a:pt x="116" y="292"/>
                    </a:lnTo>
                    <a:lnTo>
                      <a:pt x="0" y="182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4" name="Rectangle 1306"/>
              <p:cNvSpPr>
                <a:spLocks noChangeArrowheads="1"/>
              </p:cNvSpPr>
              <p:nvPr/>
            </p:nvSpPr>
            <p:spPr bwMode="auto">
              <a:xfrm>
                <a:off x="2553" y="3098"/>
                <a:ext cx="244" cy="1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pPr algn="ctr" eaLnBrk="1" hangingPunct="1"/>
                <a:r>
                  <a:rPr lang="pt-BR" sz="1400">
                    <a:solidFill>
                      <a:srgbClr val="FFFFFF"/>
                    </a:solidFill>
                  </a:rPr>
                  <a:t>CD8+</a:t>
                </a:r>
                <a:endParaRPr lang="pt-BR" sz="1400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grpSp>
          <p:nvGrpSpPr>
            <p:cNvPr id="462055" name="Group 372"/>
            <p:cNvGrpSpPr>
              <a:grpSpLocks/>
            </p:cNvGrpSpPr>
            <p:nvPr/>
          </p:nvGrpSpPr>
          <p:grpSpPr bwMode="auto">
            <a:xfrm>
              <a:off x="2995" y="2931"/>
              <a:ext cx="1440" cy="480"/>
              <a:chOff x="2995" y="2872"/>
              <a:chExt cx="1440" cy="536"/>
            </a:xfrm>
          </p:grpSpPr>
          <p:sp>
            <p:nvSpPr>
              <p:cNvPr id="462056" name="Freeform 365"/>
              <p:cNvSpPr>
                <a:spLocks/>
              </p:cNvSpPr>
              <p:nvPr/>
            </p:nvSpPr>
            <p:spPr bwMode="auto">
              <a:xfrm>
                <a:off x="2995" y="2872"/>
                <a:ext cx="1440" cy="268"/>
              </a:xfrm>
              <a:custGeom>
                <a:avLst/>
                <a:gdLst>
                  <a:gd name="T0" fmla="*/ 0 w 1440"/>
                  <a:gd name="T1" fmla="*/ 268 h 268"/>
                  <a:gd name="T2" fmla="*/ 944 w 1440"/>
                  <a:gd name="T3" fmla="*/ 268 h 268"/>
                  <a:gd name="T4" fmla="*/ 1440 w 1440"/>
                  <a:gd name="T5" fmla="*/ 0 h 268"/>
                  <a:gd name="T6" fmla="*/ 0 60000 65536"/>
                  <a:gd name="T7" fmla="*/ 0 60000 65536"/>
                  <a:gd name="T8" fmla="*/ 0 60000 65536"/>
                  <a:gd name="T9" fmla="*/ 0 w 1440"/>
                  <a:gd name="T10" fmla="*/ 0 h 268"/>
                  <a:gd name="T11" fmla="*/ 1440 w 1440"/>
                  <a:gd name="T12" fmla="*/ 268 h 2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40" h="268">
                    <a:moveTo>
                      <a:pt x="0" y="268"/>
                    </a:moveTo>
                    <a:lnTo>
                      <a:pt x="944" y="268"/>
                    </a:lnTo>
                    <a:lnTo>
                      <a:pt x="1440" y="0"/>
                    </a:lnTo>
                  </a:path>
                </a:pathLst>
              </a:custGeom>
              <a:noFill/>
              <a:ln w="19050">
                <a:solidFill>
                  <a:srgbClr val="FFFFFF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2057" name="Freeform 366"/>
              <p:cNvSpPr>
                <a:spLocks/>
              </p:cNvSpPr>
              <p:nvPr/>
            </p:nvSpPr>
            <p:spPr bwMode="auto">
              <a:xfrm flipV="1">
                <a:off x="2995" y="3140"/>
                <a:ext cx="1440" cy="268"/>
              </a:xfrm>
              <a:custGeom>
                <a:avLst/>
                <a:gdLst>
                  <a:gd name="T0" fmla="*/ 0 w 1440"/>
                  <a:gd name="T1" fmla="*/ 268 h 268"/>
                  <a:gd name="T2" fmla="*/ 944 w 1440"/>
                  <a:gd name="T3" fmla="*/ 268 h 268"/>
                  <a:gd name="T4" fmla="*/ 1440 w 1440"/>
                  <a:gd name="T5" fmla="*/ 0 h 268"/>
                  <a:gd name="T6" fmla="*/ 0 60000 65536"/>
                  <a:gd name="T7" fmla="*/ 0 60000 65536"/>
                  <a:gd name="T8" fmla="*/ 0 60000 65536"/>
                  <a:gd name="T9" fmla="*/ 0 w 1440"/>
                  <a:gd name="T10" fmla="*/ 0 h 268"/>
                  <a:gd name="T11" fmla="*/ 1440 w 1440"/>
                  <a:gd name="T12" fmla="*/ 268 h 2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40" h="268">
                    <a:moveTo>
                      <a:pt x="0" y="268"/>
                    </a:moveTo>
                    <a:lnTo>
                      <a:pt x="944" y="268"/>
                    </a:lnTo>
                    <a:lnTo>
                      <a:pt x="1440" y="0"/>
                    </a:lnTo>
                  </a:path>
                </a:pathLst>
              </a:custGeom>
              <a:noFill/>
              <a:ln w="19050">
                <a:solidFill>
                  <a:srgbClr val="FFFFFF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sp>
          <p:nvSpPr>
            <p:cNvPr id="462058" name="Line 373"/>
            <p:cNvSpPr>
              <a:spLocks noChangeShapeType="1"/>
            </p:cNvSpPr>
            <p:nvPr/>
          </p:nvSpPr>
          <p:spPr bwMode="auto">
            <a:xfrm>
              <a:off x="816" y="3171"/>
              <a:ext cx="1440" cy="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62059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5922" name="Group 141"/>
          <p:cNvGrpSpPr>
            <a:grpSpLocks/>
          </p:cNvGrpSpPr>
          <p:nvPr/>
        </p:nvGrpSpPr>
        <p:grpSpPr bwMode="auto">
          <a:xfrm>
            <a:off x="1924050" y="1219200"/>
            <a:ext cx="8343900" cy="4764088"/>
            <a:chOff x="400050" y="1219200"/>
            <a:chExt cx="8343900" cy="4764087"/>
          </a:xfrm>
        </p:grpSpPr>
        <p:grpSp>
          <p:nvGrpSpPr>
            <p:cNvPr id="465923" name="Group 140"/>
            <p:cNvGrpSpPr>
              <a:grpSpLocks/>
            </p:cNvGrpSpPr>
            <p:nvPr/>
          </p:nvGrpSpPr>
          <p:grpSpPr bwMode="auto">
            <a:xfrm>
              <a:off x="400050" y="1219200"/>
              <a:ext cx="8343900" cy="4764087"/>
              <a:chOff x="400050" y="1219200"/>
              <a:chExt cx="8343900" cy="4764087"/>
            </a:xfrm>
          </p:grpSpPr>
          <p:sp>
            <p:nvSpPr>
              <p:cNvPr id="465924" name="AutoShape 468"/>
              <p:cNvSpPr>
                <a:spLocks noChangeArrowheads="1"/>
              </p:cNvSpPr>
              <p:nvPr/>
            </p:nvSpPr>
            <p:spPr bwMode="auto">
              <a:xfrm>
                <a:off x="400050" y="1219200"/>
                <a:ext cx="4171950" cy="4752975"/>
              </a:xfrm>
              <a:prstGeom prst="roundRect">
                <a:avLst>
                  <a:gd name="adj" fmla="val 5347"/>
                </a:avLst>
              </a:prstGeom>
              <a:solidFill>
                <a:srgbClr val="000066"/>
              </a:solidFill>
              <a:ln w="285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25" name="AutoShape 468"/>
              <p:cNvSpPr>
                <a:spLocks noChangeArrowheads="1"/>
              </p:cNvSpPr>
              <p:nvPr/>
            </p:nvSpPr>
            <p:spPr bwMode="auto">
              <a:xfrm>
                <a:off x="4572000" y="1230312"/>
                <a:ext cx="4171950" cy="4752975"/>
              </a:xfrm>
              <a:prstGeom prst="roundRect">
                <a:avLst>
                  <a:gd name="adj" fmla="val 5347"/>
                </a:avLst>
              </a:prstGeom>
              <a:solidFill>
                <a:srgbClr val="000066"/>
              </a:solidFill>
              <a:ln w="285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1" hangingPunct="1"/>
                <a:endParaRPr lang="pt-BR"/>
              </a:p>
            </p:txBody>
          </p:sp>
        </p:grpSp>
        <p:sp>
          <p:nvSpPr>
            <p:cNvPr id="465926" name="Rectangle 135"/>
            <p:cNvSpPr>
              <a:spLocks noChangeArrowheads="1"/>
            </p:cNvSpPr>
            <p:nvPr/>
          </p:nvSpPr>
          <p:spPr bwMode="auto">
            <a:xfrm>
              <a:off x="4371975" y="2235200"/>
              <a:ext cx="381000" cy="2514600"/>
            </a:xfrm>
            <a:prstGeom prst="rect">
              <a:avLst/>
            </a:prstGeom>
            <a:solidFill>
              <a:srgbClr val="000066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/>
            </a:p>
          </p:txBody>
        </p:sp>
      </p:grpSp>
      <p:grpSp>
        <p:nvGrpSpPr>
          <p:cNvPr id="465927" name="Group 5"/>
          <p:cNvGrpSpPr>
            <a:grpSpLocks/>
          </p:cNvGrpSpPr>
          <p:nvPr/>
        </p:nvGrpSpPr>
        <p:grpSpPr bwMode="auto">
          <a:xfrm>
            <a:off x="5545139" y="1435101"/>
            <a:ext cx="1042987" cy="1108075"/>
            <a:chOff x="2515" y="1320"/>
            <a:chExt cx="657" cy="698"/>
          </a:xfrm>
        </p:grpSpPr>
        <p:sp>
          <p:nvSpPr>
            <p:cNvPr id="465928" name="Freeform 6"/>
            <p:cNvSpPr>
              <a:spLocks/>
            </p:cNvSpPr>
            <p:nvPr/>
          </p:nvSpPr>
          <p:spPr bwMode="auto">
            <a:xfrm>
              <a:off x="2818" y="1961"/>
              <a:ext cx="51" cy="57"/>
            </a:xfrm>
            <a:custGeom>
              <a:avLst/>
              <a:gdLst>
                <a:gd name="T0" fmla="*/ 0 w 206"/>
                <a:gd name="T1" fmla="*/ 0 h 228"/>
                <a:gd name="T2" fmla="*/ 0 w 206"/>
                <a:gd name="T3" fmla="*/ 0 h 228"/>
                <a:gd name="T4" fmla="*/ 0 w 206"/>
                <a:gd name="T5" fmla="*/ 0 h 228"/>
                <a:gd name="T6" fmla="*/ 0 w 206"/>
                <a:gd name="T7" fmla="*/ 0 h 228"/>
                <a:gd name="T8" fmla="*/ 0 w 206"/>
                <a:gd name="T9" fmla="*/ 0 h 228"/>
                <a:gd name="T10" fmla="*/ 0 w 206"/>
                <a:gd name="T11" fmla="*/ 0 h 228"/>
                <a:gd name="T12" fmla="*/ 0 w 206"/>
                <a:gd name="T13" fmla="*/ 0 h 228"/>
                <a:gd name="T14" fmla="*/ 0 w 206"/>
                <a:gd name="T15" fmla="*/ 0 h 228"/>
                <a:gd name="T16" fmla="*/ 0 w 206"/>
                <a:gd name="T17" fmla="*/ 0 h 228"/>
                <a:gd name="T18" fmla="*/ 0 w 206"/>
                <a:gd name="T19" fmla="*/ 0 h 228"/>
                <a:gd name="T20" fmla="*/ 0 w 206"/>
                <a:gd name="T21" fmla="*/ 0 h 228"/>
                <a:gd name="T22" fmla="*/ 0 w 206"/>
                <a:gd name="T23" fmla="*/ 0 h 228"/>
                <a:gd name="T24" fmla="*/ 0 w 206"/>
                <a:gd name="T25" fmla="*/ 0 h 228"/>
                <a:gd name="T26" fmla="*/ 0 w 206"/>
                <a:gd name="T27" fmla="*/ 0 h 228"/>
                <a:gd name="T28" fmla="*/ 0 w 206"/>
                <a:gd name="T29" fmla="*/ 0 h 228"/>
                <a:gd name="T30" fmla="*/ 0 w 206"/>
                <a:gd name="T31" fmla="*/ 0 h 228"/>
                <a:gd name="T32" fmla="*/ 0 w 206"/>
                <a:gd name="T33" fmla="*/ 0 h 228"/>
                <a:gd name="T34" fmla="*/ 0 w 206"/>
                <a:gd name="T35" fmla="*/ 0 h 228"/>
                <a:gd name="T36" fmla="*/ 0 w 206"/>
                <a:gd name="T37" fmla="*/ 0 h 228"/>
                <a:gd name="T38" fmla="*/ 0 w 206"/>
                <a:gd name="T39" fmla="*/ 0 h 228"/>
                <a:gd name="T40" fmla="*/ 0 w 206"/>
                <a:gd name="T41" fmla="*/ 0 h 228"/>
                <a:gd name="T42" fmla="*/ 0 w 206"/>
                <a:gd name="T43" fmla="*/ 0 h 228"/>
                <a:gd name="T44" fmla="*/ 0 w 206"/>
                <a:gd name="T45" fmla="*/ 0 h 228"/>
                <a:gd name="T46" fmla="*/ 0 w 206"/>
                <a:gd name="T47" fmla="*/ 0 h 228"/>
                <a:gd name="T48" fmla="*/ 0 w 206"/>
                <a:gd name="T49" fmla="*/ 0 h 2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6"/>
                <a:gd name="T76" fmla="*/ 0 h 228"/>
                <a:gd name="T77" fmla="*/ 206 w 206"/>
                <a:gd name="T78" fmla="*/ 228 h 2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6" h="228">
                  <a:moveTo>
                    <a:pt x="139" y="224"/>
                  </a:moveTo>
                  <a:lnTo>
                    <a:pt x="123" y="227"/>
                  </a:lnTo>
                  <a:lnTo>
                    <a:pt x="106" y="228"/>
                  </a:lnTo>
                  <a:lnTo>
                    <a:pt x="92" y="227"/>
                  </a:lnTo>
                  <a:lnTo>
                    <a:pt x="78" y="224"/>
                  </a:lnTo>
                  <a:lnTo>
                    <a:pt x="65" y="219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41" y="201"/>
                  </a:lnTo>
                  <a:lnTo>
                    <a:pt x="39" y="196"/>
                  </a:lnTo>
                  <a:lnTo>
                    <a:pt x="36" y="192"/>
                  </a:lnTo>
                  <a:lnTo>
                    <a:pt x="35" y="187"/>
                  </a:lnTo>
                  <a:lnTo>
                    <a:pt x="0" y="21"/>
                  </a:lnTo>
                  <a:lnTo>
                    <a:pt x="170" y="0"/>
                  </a:lnTo>
                  <a:lnTo>
                    <a:pt x="206" y="166"/>
                  </a:lnTo>
                  <a:lnTo>
                    <a:pt x="206" y="171"/>
                  </a:lnTo>
                  <a:lnTo>
                    <a:pt x="206" y="176"/>
                  </a:lnTo>
                  <a:lnTo>
                    <a:pt x="205" y="182"/>
                  </a:lnTo>
                  <a:lnTo>
                    <a:pt x="204" y="185"/>
                  </a:lnTo>
                  <a:lnTo>
                    <a:pt x="198" y="196"/>
                  </a:lnTo>
                  <a:lnTo>
                    <a:pt x="191" y="204"/>
                  </a:lnTo>
                  <a:lnTo>
                    <a:pt x="181" y="211"/>
                  </a:lnTo>
                  <a:lnTo>
                    <a:pt x="169" y="217"/>
                  </a:lnTo>
                  <a:lnTo>
                    <a:pt x="156" y="222"/>
                  </a:lnTo>
                  <a:lnTo>
                    <a:pt x="139" y="22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29" name="Freeform 7"/>
            <p:cNvSpPr>
              <a:spLocks/>
            </p:cNvSpPr>
            <p:nvPr/>
          </p:nvSpPr>
          <p:spPr bwMode="auto">
            <a:xfrm>
              <a:off x="2818" y="1961"/>
              <a:ext cx="51" cy="57"/>
            </a:xfrm>
            <a:custGeom>
              <a:avLst/>
              <a:gdLst>
                <a:gd name="T0" fmla="*/ 0 w 206"/>
                <a:gd name="T1" fmla="*/ 0 h 228"/>
                <a:gd name="T2" fmla="*/ 0 w 206"/>
                <a:gd name="T3" fmla="*/ 0 h 228"/>
                <a:gd name="T4" fmla="*/ 0 w 206"/>
                <a:gd name="T5" fmla="*/ 0 h 228"/>
                <a:gd name="T6" fmla="*/ 0 w 206"/>
                <a:gd name="T7" fmla="*/ 0 h 228"/>
                <a:gd name="T8" fmla="*/ 0 w 206"/>
                <a:gd name="T9" fmla="*/ 0 h 228"/>
                <a:gd name="T10" fmla="*/ 0 w 206"/>
                <a:gd name="T11" fmla="*/ 0 h 228"/>
                <a:gd name="T12" fmla="*/ 0 w 206"/>
                <a:gd name="T13" fmla="*/ 0 h 228"/>
                <a:gd name="T14" fmla="*/ 0 w 206"/>
                <a:gd name="T15" fmla="*/ 0 h 228"/>
                <a:gd name="T16" fmla="*/ 0 w 206"/>
                <a:gd name="T17" fmla="*/ 0 h 228"/>
                <a:gd name="T18" fmla="*/ 0 w 206"/>
                <a:gd name="T19" fmla="*/ 0 h 228"/>
                <a:gd name="T20" fmla="*/ 0 w 206"/>
                <a:gd name="T21" fmla="*/ 0 h 228"/>
                <a:gd name="T22" fmla="*/ 0 w 206"/>
                <a:gd name="T23" fmla="*/ 0 h 228"/>
                <a:gd name="T24" fmla="*/ 0 w 206"/>
                <a:gd name="T25" fmla="*/ 0 h 228"/>
                <a:gd name="T26" fmla="*/ 0 w 206"/>
                <a:gd name="T27" fmla="*/ 0 h 228"/>
                <a:gd name="T28" fmla="*/ 0 w 206"/>
                <a:gd name="T29" fmla="*/ 0 h 228"/>
                <a:gd name="T30" fmla="*/ 0 w 206"/>
                <a:gd name="T31" fmla="*/ 0 h 228"/>
                <a:gd name="T32" fmla="*/ 0 w 206"/>
                <a:gd name="T33" fmla="*/ 0 h 228"/>
                <a:gd name="T34" fmla="*/ 0 w 206"/>
                <a:gd name="T35" fmla="*/ 0 h 228"/>
                <a:gd name="T36" fmla="*/ 0 w 206"/>
                <a:gd name="T37" fmla="*/ 0 h 228"/>
                <a:gd name="T38" fmla="*/ 0 w 206"/>
                <a:gd name="T39" fmla="*/ 0 h 228"/>
                <a:gd name="T40" fmla="*/ 0 w 206"/>
                <a:gd name="T41" fmla="*/ 0 h 228"/>
                <a:gd name="T42" fmla="*/ 0 w 206"/>
                <a:gd name="T43" fmla="*/ 0 h 228"/>
                <a:gd name="T44" fmla="*/ 0 w 206"/>
                <a:gd name="T45" fmla="*/ 0 h 228"/>
                <a:gd name="T46" fmla="*/ 0 w 206"/>
                <a:gd name="T47" fmla="*/ 0 h 228"/>
                <a:gd name="T48" fmla="*/ 0 w 206"/>
                <a:gd name="T49" fmla="*/ 0 h 2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6"/>
                <a:gd name="T76" fmla="*/ 0 h 228"/>
                <a:gd name="T77" fmla="*/ 206 w 206"/>
                <a:gd name="T78" fmla="*/ 228 h 2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6" h="228">
                  <a:moveTo>
                    <a:pt x="139" y="224"/>
                  </a:moveTo>
                  <a:lnTo>
                    <a:pt x="123" y="227"/>
                  </a:lnTo>
                  <a:lnTo>
                    <a:pt x="106" y="228"/>
                  </a:lnTo>
                  <a:lnTo>
                    <a:pt x="92" y="227"/>
                  </a:lnTo>
                  <a:lnTo>
                    <a:pt x="78" y="224"/>
                  </a:lnTo>
                  <a:lnTo>
                    <a:pt x="65" y="219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41" y="201"/>
                  </a:lnTo>
                  <a:lnTo>
                    <a:pt x="39" y="196"/>
                  </a:lnTo>
                  <a:lnTo>
                    <a:pt x="36" y="192"/>
                  </a:lnTo>
                  <a:lnTo>
                    <a:pt x="35" y="187"/>
                  </a:lnTo>
                  <a:lnTo>
                    <a:pt x="0" y="21"/>
                  </a:lnTo>
                  <a:lnTo>
                    <a:pt x="170" y="0"/>
                  </a:lnTo>
                  <a:lnTo>
                    <a:pt x="206" y="166"/>
                  </a:lnTo>
                  <a:lnTo>
                    <a:pt x="206" y="171"/>
                  </a:lnTo>
                  <a:lnTo>
                    <a:pt x="206" y="176"/>
                  </a:lnTo>
                  <a:lnTo>
                    <a:pt x="205" y="182"/>
                  </a:lnTo>
                  <a:lnTo>
                    <a:pt x="204" y="185"/>
                  </a:lnTo>
                  <a:lnTo>
                    <a:pt x="198" y="196"/>
                  </a:lnTo>
                  <a:lnTo>
                    <a:pt x="191" y="204"/>
                  </a:lnTo>
                  <a:lnTo>
                    <a:pt x="181" y="211"/>
                  </a:lnTo>
                  <a:lnTo>
                    <a:pt x="169" y="217"/>
                  </a:lnTo>
                  <a:lnTo>
                    <a:pt x="156" y="222"/>
                  </a:lnTo>
                  <a:lnTo>
                    <a:pt x="139" y="224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0" name="Freeform 8"/>
            <p:cNvSpPr>
              <a:spLocks/>
            </p:cNvSpPr>
            <p:nvPr/>
          </p:nvSpPr>
          <p:spPr bwMode="auto">
            <a:xfrm>
              <a:off x="2771" y="1855"/>
              <a:ext cx="142" cy="153"/>
            </a:xfrm>
            <a:custGeom>
              <a:avLst/>
              <a:gdLst>
                <a:gd name="T0" fmla="*/ 0 w 568"/>
                <a:gd name="T1" fmla="*/ 0 h 610"/>
                <a:gd name="T2" fmla="*/ 0 w 568"/>
                <a:gd name="T3" fmla="*/ 0 h 610"/>
                <a:gd name="T4" fmla="*/ 0 w 568"/>
                <a:gd name="T5" fmla="*/ 0 h 610"/>
                <a:gd name="T6" fmla="*/ 0 w 568"/>
                <a:gd name="T7" fmla="*/ 0 h 610"/>
                <a:gd name="T8" fmla="*/ 0 w 568"/>
                <a:gd name="T9" fmla="*/ 0 h 610"/>
                <a:gd name="T10" fmla="*/ 0 w 568"/>
                <a:gd name="T11" fmla="*/ 0 h 610"/>
                <a:gd name="T12" fmla="*/ 0 w 568"/>
                <a:gd name="T13" fmla="*/ 0 h 610"/>
                <a:gd name="T14" fmla="*/ 0 w 568"/>
                <a:gd name="T15" fmla="*/ 0 h 610"/>
                <a:gd name="T16" fmla="*/ 0 w 568"/>
                <a:gd name="T17" fmla="*/ 0 h 610"/>
                <a:gd name="T18" fmla="*/ 0 w 568"/>
                <a:gd name="T19" fmla="*/ 0 h 610"/>
                <a:gd name="T20" fmla="*/ 0 w 568"/>
                <a:gd name="T21" fmla="*/ 0 h 610"/>
                <a:gd name="T22" fmla="*/ 0 w 568"/>
                <a:gd name="T23" fmla="*/ 0 h 610"/>
                <a:gd name="T24" fmla="*/ 0 w 568"/>
                <a:gd name="T25" fmla="*/ 0 h 610"/>
                <a:gd name="T26" fmla="*/ 0 w 568"/>
                <a:gd name="T27" fmla="*/ 0 h 610"/>
                <a:gd name="T28" fmla="*/ 0 w 568"/>
                <a:gd name="T29" fmla="*/ 0 h 610"/>
                <a:gd name="T30" fmla="*/ 0 w 568"/>
                <a:gd name="T31" fmla="*/ 0 h 610"/>
                <a:gd name="T32" fmla="*/ 0 w 568"/>
                <a:gd name="T33" fmla="*/ 0 h 610"/>
                <a:gd name="T34" fmla="*/ 0 w 568"/>
                <a:gd name="T35" fmla="*/ 0 h 610"/>
                <a:gd name="T36" fmla="*/ 0 w 568"/>
                <a:gd name="T37" fmla="*/ 0 h 610"/>
                <a:gd name="T38" fmla="*/ 0 w 568"/>
                <a:gd name="T39" fmla="*/ 0 h 610"/>
                <a:gd name="T40" fmla="*/ 0 w 568"/>
                <a:gd name="T41" fmla="*/ 0 h 610"/>
                <a:gd name="T42" fmla="*/ 0 w 568"/>
                <a:gd name="T43" fmla="*/ 0 h 610"/>
                <a:gd name="T44" fmla="*/ 0 w 568"/>
                <a:gd name="T45" fmla="*/ 0 h 610"/>
                <a:gd name="T46" fmla="*/ 0 w 568"/>
                <a:gd name="T47" fmla="*/ 0 h 610"/>
                <a:gd name="T48" fmla="*/ 0 w 568"/>
                <a:gd name="T49" fmla="*/ 0 h 610"/>
                <a:gd name="T50" fmla="*/ 0 w 568"/>
                <a:gd name="T51" fmla="*/ 0 h 610"/>
                <a:gd name="T52" fmla="*/ 0 w 568"/>
                <a:gd name="T53" fmla="*/ 0 h 610"/>
                <a:gd name="T54" fmla="*/ 0 w 568"/>
                <a:gd name="T55" fmla="*/ 0 h 610"/>
                <a:gd name="T56" fmla="*/ 0 w 568"/>
                <a:gd name="T57" fmla="*/ 0 h 610"/>
                <a:gd name="T58" fmla="*/ 0 w 568"/>
                <a:gd name="T59" fmla="*/ 0 h 610"/>
                <a:gd name="T60" fmla="*/ 0 w 568"/>
                <a:gd name="T61" fmla="*/ 0 h 610"/>
                <a:gd name="T62" fmla="*/ 0 w 568"/>
                <a:gd name="T63" fmla="*/ 0 h 610"/>
                <a:gd name="T64" fmla="*/ 0 w 568"/>
                <a:gd name="T65" fmla="*/ 0 h 610"/>
                <a:gd name="T66" fmla="*/ 0 w 568"/>
                <a:gd name="T67" fmla="*/ 0 h 610"/>
                <a:gd name="T68" fmla="*/ 0 w 568"/>
                <a:gd name="T69" fmla="*/ 0 h 610"/>
                <a:gd name="T70" fmla="*/ 0 w 568"/>
                <a:gd name="T71" fmla="*/ 0 h 610"/>
                <a:gd name="T72" fmla="*/ 0 w 568"/>
                <a:gd name="T73" fmla="*/ 0 h 610"/>
                <a:gd name="T74" fmla="*/ 0 w 568"/>
                <a:gd name="T75" fmla="*/ 0 h 610"/>
                <a:gd name="T76" fmla="*/ 0 w 568"/>
                <a:gd name="T77" fmla="*/ 0 h 610"/>
                <a:gd name="T78" fmla="*/ 0 w 568"/>
                <a:gd name="T79" fmla="*/ 0 h 610"/>
                <a:gd name="T80" fmla="*/ 0 w 568"/>
                <a:gd name="T81" fmla="*/ 0 h 610"/>
                <a:gd name="T82" fmla="*/ 0 w 568"/>
                <a:gd name="T83" fmla="*/ 0 h 610"/>
                <a:gd name="T84" fmla="*/ 0 w 568"/>
                <a:gd name="T85" fmla="*/ 0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8"/>
                <a:gd name="T130" fmla="*/ 0 h 610"/>
                <a:gd name="T131" fmla="*/ 568 w 568"/>
                <a:gd name="T132" fmla="*/ 610 h 6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8" h="610">
                  <a:moveTo>
                    <a:pt x="366" y="358"/>
                  </a:moveTo>
                  <a:lnTo>
                    <a:pt x="161" y="382"/>
                  </a:lnTo>
                  <a:lnTo>
                    <a:pt x="161" y="546"/>
                  </a:lnTo>
                  <a:lnTo>
                    <a:pt x="156" y="556"/>
                  </a:lnTo>
                  <a:lnTo>
                    <a:pt x="140" y="578"/>
                  </a:lnTo>
                  <a:lnTo>
                    <a:pt x="130" y="590"/>
                  </a:lnTo>
                  <a:lnTo>
                    <a:pt x="118" y="600"/>
                  </a:lnTo>
                  <a:lnTo>
                    <a:pt x="111" y="604"/>
                  </a:lnTo>
                  <a:lnTo>
                    <a:pt x="105" y="608"/>
                  </a:lnTo>
                  <a:lnTo>
                    <a:pt x="97" y="609"/>
                  </a:lnTo>
                  <a:lnTo>
                    <a:pt x="91" y="610"/>
                  </a:lnTo>
                  <a:lnTo>
                    <a:pt x="74" y="609"/>
                  </a:lnTo>
                  <a:lnTo>
                    <a:pt x="67" y="609"/>
                  </a:lnTo>
                  <a:lnTo>
                    <a:pt x="60" y="607"/>
                  </a:lnTo>
                  <a:lnTo>
                    <a:pt x="53" y="604"/>
                  </a:lnTo>
                  <a:lnTo>
                    <a:pt x="47" y="600"/>
                  </a:lnTo>
                  <a:lnTo>
                    <a:pt x="34" y="591"/>
                  </a:lnTo>
                  <a:lnTo>
                    <a:pt x="23" y="581"/>
                  </a:lnTo>
                  <a:lnTo>
                    <a:pt x="6" y="560"/>
                  </a:lnTo>
                  <a:lnTo>
                    <a:pt x="0" y="550"/>
                  </a:lnTo>
                  <a:lnTo>
                    <a:pt x="12" y="345"/>
                  </a:lnTo>
                  <a:lnTo>
                    <a:pt x="31" y="45"/>
                  </a:lnTo>
                  <a:lnTo>
                    <a:pt x="489" y="0"/>
                  </a:lnTo>
                  <a:lnTo>
                    <a:pt x="520" y="333"/>
                  </a:lnTo>
                  <a:lnTo>
                    <a:pt x="568" y="487"/>
                  </a:lnTo>
                  <a:lnTo>
                    <a:pt x="565" y="499"/>
                  </a:lnTo>
                  <a:lnTo>
                    <a:pt x="557" y="522"/>
                  </a:lnTo>
                  <a:lnTo>
                    <a:pt x="551" y="535"/>
                  </a:lnTo>
                  <a:lnTo>
                    <a:pt x="542" y="546"/>
                  </a:lnTo>
                  <a:lnTo>
                    <a:pt x="537" y="551"/>
                  </a:lnTo>
                  <a:lnTo>
                    <a:pt x="530" y="555"/>
                  </a:lnTo>
                  <a:lnTo>
                    <a:pt x="524" y="557"/>
                  </a:lnTo>
                  <a:lnTo>
                    <a:pt x="516" y="559"/>
                  </a:lnTo>
                  <a:lnTo>
                    <a:pt x="500" y="561"/>
                  </a:lnTo>
                  <a:lnTo>
                    <a:pt x="494" y="561"/>
                  </a:lnTo>
                  <a:lnTo>
                    <a:pt x="486" y="560"/>
                  </a:lnTo>
                  <a:lnTo>
                    <a:pt x="478" y="559"/>
                  </a:lnTo>
                  <a:lnTo>
                    <a:pt x="471" y="556"/>
                  </a:lnTo>
                  <a:lnTo>
                    <a:pt x="455" y="548"/>
                  </a:lnTo>
                  <a:lnTo>
                    <a:pt x="442" y="539"/>
                  </a:lnTo>
                  <a:lnTo>
                    <a:pt x="420" y="522"/>
                  </a:lnTo>
                  <a:lnTo>
                    <a:pt x="411" y="512"/>
                  </a:lnTo>
                  <a:lnTo>
                    <a:pt x="366" y="358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1" name="Freeform 9"/>
            <p:cNvSpPr>
              <a:spLocks/>
            </p:cNvSpPr>
            <p:nvPr/>
          </p:nvSpPr>
          <p:spPr bwMode="auto">
            <a:xfrm>
              <a:off x="2771" y="1855"/>
              <a:ext cx="142" cy="153"/>
            </a:xfrm>
            <a:custGeom>
              <a:avLst/>
              <a:gdLst>
                <a:gd name="T0" fmla="*/ 0 w 568"/>
                <a:gd name="T1" fmla="*/ 0 h 610"/>
                <a:gd name="T2" fmla="*/ 0 w 568"/>
                <a:gd name="T3" fmla="*/ 0 h 610"/>
                <a:gd name="T4" fmla="*/ 0 w 568"/>
                <a:gd name="T5" fmla="*/ 0 h 610"/>
                <a:gd name="T6" fmla="*/ 0 w 568"/>
                <a:gd name="T7" fmla="*/ 0 h 610"/>
                <a:gd name="T8" fmla="*/ 0 w 568"/>
                <a:gd name="T9" fmla="*/ 0 h 610"/>
                <a:gd name="T10" fmla="*/ 0 w 568"/>
                <a:gd name="T11" fmla="*/ 0 h 610"/>
                <a:gd name="T12" fmla="*/ 0 w 568"/>
                <a:gd name="T13" fmla="*/ 0 h 610"/>
                <a:gd name="T14" fmla="*/ 0 w 568"/>
                <a:gd name="T15" fmla="*/ 0 h 610"/>
                <a:gd name="T16" fmla="*/ 0 w 568"/>
                <a:gd name="T17" fmla="*/ 0 h 610"/>
                <a:gd name="T18" fmla="*/ 0 w 568"/>
                <a:gd name="T19" fmla="*/ 0 h 610"/>
                <a:gd name="T20" fmla="*/ 0 w 568"/>
                <a:gd name="T21" fmla="*/ 0 h 610"/>
                <a:gd name="T22" fmla="*/ 0 w 568"/>
                <a:gd name="T23" fmla="*/ 0 h 610"/>
                <a:gd name="T24" fmla="*/ 0 w 568"/>
                <a:gd name="T25" fmla="*/ 0 h 610"/>
                <a:gd name="T26" fmla="*/ 0 w 568"/>
                <a:gd name="T27" fmla="*/ 0 h 610"/>
                <a:gd name="T28" fmla="*/ 0 w 568"/>
                <a:gd name="T29" fmla="*/ 0 h 610"/>
                <a:gd name="T30" fmla="*/ 0 w 568"/>
                <a:gd name="T31" fmla="*/ 0 h 610"/>
                <a:gd name="T32" fmla="*/ 0 w 568"/>
                <a:gd name="T33" fmla="*/ 0 h 610"/>
                <a:gd name="T34" fmla="*/ 0 w 568"/>
                <a:gd name="T35" fmla="*/ 0 h 610"/>
                <a:gd name="T36" fmla="*/ 0 w 568"/>
                <a:gd name="T37" fmla="*/ 0 h 610"/>
                <a:gd name="T38" fmla="*/ 0 w 568"/>
                <a:gd name="T39" fmla="*/ 0 h 610"/>
                <a:gd name="T40" fmla="*/ 0 w 568"/>
                <a:gd name="T41" fmla="*/ 0 h 610"/>
                <a:gd name="T42" fmla="*/ 0 w 568"/>
                <a:gd name="T43" fmla="*/ 0 h 610"/>
                <a:gd name="T44" fmla="*/ 0 w 568"/>
                <a:gd name="T45" fmla="*/ 0 h 610"/>
                <a:gd name="T46" fmla="*/ 0 w 568"/>
                <a:gd name="T47" fmla="*/ 0 h 610"/>
                <a:gd name="T48" fmla="*/ 0 w 568"/>
                <a:gd name="T49" fmla="*/ 0 h 610"/>
                <a:gd name="T50" fmla="*/ 0 w 568"/>
                <a:gd name="T51" fmla="*/ 0 h 610"/>
                <a:gd name="T52" fmla="*/ 0 w 568"/>
                <a:gd name="T53" fmla="*/ 0 h 610"/>
                <a:gd name="T54" fmla="*/ 0 w 568"/>
                <a:gd name="T55" fmla="*/ 0 h 610"/>
                <a:gd name="T56" fmla="*/ 0 w 568"/>
                <a:gd name="T57" fmla="*/ 0 h 610"/>
                <a:gd name="T58" fmla="*/ 0 w 568"/>
                <a:gd name="T59" fmla="*/ 0 h 610"/>
                <a:gd name="T60" fmla="*/ 0 w 568"/>
                <a:gd name="T61" fmla="*/ 0 h 610"/>
                <a:gd name="T62" fmla="*/ 0 w 568"/>
                <a:gd name="T63" fmla="*/ 0 h 610"/>
                <a:gd name="T64" fmla="*/ 0 w 568"/>
                <a:gd name="T65" fmla="*/ 0 h 610"/>
                <a:gd name="T66" fmla="*/ 0 w 568"/>
                <a:gd name="T67" fmla="*/ 0 h 610"/>
                <a:gd name="T68" fmla="*/ 0 w 568"/>
                <a:gd name="T69" fmla="*/ 0 h 610"/>
                <a:gd name="T70" fmla="*/ 0 w 568"/>
                <a:gd name="T71" fmla="*/ 0 h 610"/>
                <a:gd name="T72" fmla="*/ 0 w 568"/>
                <a:gd name="T73" fmla="*/ 0 h 610"/>
                <a:gd name="T74" fmla="*/ 0 w 568"/>
                <a:gd name="T75" fmla="*/ 0 h 610"/>
                <a:gd name="T76" fmla="*/ 0 w 568"/>
                <a:gd name="T77" fmla="*/ 0 h 610"/>
                <a:gd name="T78" fmla="*/ 0 w 568"/>
                <a:gd name="T79" fmla="*/ 0 h 610"/>
                <a:gd name="T80" fmla="*/ 0 w 568"/>
                <a:gd name="T81" fmla="*/ 0 h 610"/>
                <a:gd name="T82" fmla="*/ 0 w 568"/>
                <a:gd name="T83" fmla="*/ 0 h 610"/>
                <a:gd name="T84" fmla="*/ 0 w 568"/>
                <a:gd name="T85" fmla="*/ 0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8"/>
                <a:gd name="T130" fmla="*/ 0 h 610"/>
                <a:gd name="T131" fmla="*/ 568 w 568"/>
                <a:gd name="T132" fmla="*/ 610 h 6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8" h="610">
                  <a:moveTo>
                    <a:pt x="366" y="358"/>
                  </a:moveTo>
                  <a:lnTo>
                    <a:pt x="161" y="382"/>
                  </a:lnTo>
                  <a:lnTo>
                    <a:pt x="161" y="546"/>
                  </a:lnTo>
                  <a:lnTo>
                    <a:pt x="156" y="556"/>
                  </a:lnTo>
                  <a:lnTo>
                    <a:pt x="140" y="578"/>
                  </a:lnTo>
                  <a:lnTo>
                    <a:pt x="130" y="590"/>
                  </a:lnTo>
                  <a:lnTo>
                    <a:pt x="118" y="600"/>
                  </a:lnTo>
                  <a:lnTo>
                    <a:pt x="111" y="604"/>
                  </a:lnTo>
                  <a:lnTo>
                    <a:pt x="105" y="608"/>
                  </a:lnTo>
                  <a:lnTo>
                    <a:pt x="97" y="609"/>
                  </a:lnTo>
                  <a:lnTo>
                    <a:pt x="91" y="610"/>
                  </a:lnTo>
                  <a:lnTo>
                    <a:pt x="74" y="609"/>
                  </a:lnTo>
                  <a:lnTo>
                    <a:pt x="67" y="609"/>
                  </a:lnTo>
                  <a:lnTo>
                    <a:pt x="60" y="607"/>
                  </a:lnTo>
                  <a:lnTo>
                    <a:pt x="53" y="604"/>
                  </a:lnTo>
                  <a:lnTo>
                    <a:pt x="47" y="600"/>
                  </a:lnTo>
                  <a:lnTo>
                    <a:pt x="34" y="591"/>
                  </a:lnTo>
                  <a:lnTo>
                    <a:pt x="23" y="581"/>
                  </a:lnTo>
                  <a:lnTo>
                    <a:pt x="6" y="560"/>
                  </a:lnTo>
                  <a:lnTo>
                    <a:pt x="0" y="550"/>
                  </a:lnTo>
                  <a:lnTo>
                    <a:pt x="12" y="345"/>
                  </a:lnTo>
                  <a:lnTo>
                    <a:pt x="31" y="45"/>
                  </a:lnTo>
                  <a:lnTo>
                    <a:pt x="489" y="0"/>
                  </a:lnTo>
                  <a:lnTo>
                    <a:pt x="520" y="333"/>
                  </a:lnTo>
                  <a:lnTo>
                    <a:pt x="568" y="487"/>
                  </a:lnTo>
                  <a:lnTo>
                    <a:pt x="565" y="499"/>
                  </a:lnTo>
                  <a:lnTo>
                    <a:pt x="557" y="522"/>
                  </a:lnTo>
                  <a:lnTo>
                    <a:pt x="551" y="535"/>
                  </a:lnTo>
                  <a:lnTo>
                    <a:pt x="542" y="546"/>
                  </a:lnTo>
                  <a:lnTo>
                    <a:pt x="537" y="551"/>
                  </a:lnTo>
                  <a:lnTo>
                    <a:pt x="530" y="555"/>
                  </a:lnTo>
                  <a:lnTo>
                    <a:pt x="524" y="557"/>
                  </a:lnTo>
                  <a:lnTo>
                    <a:pt x="516" y="559"/>
                  </a:lnTo>
                  <a:lnTo>
                    <a:pt x="500" y="561"/>
                  </a:lnTo>
                  <a:lnTo>
                    <a:pt x="494" y="561"/>
                  </a:lnTo>
                  <a:lnTo>
                    <a:pt x="486" y="560"/>
                  </a:lnTo>
                  <a:lnTo>
                    <a:pt x="478" y="559"/>
                  </a:lnTo>
                  <a:lnTo>
                    <a:pt x="471" y="556"/>
                  </a:lnTo>
                  <a:lnTo>
                    <a:pt x="455" y="548"/>
                  </a:lnTo>
                  <a:lnTo>
                    <a:pt x="442" y="539"/>
                  </a:lnTo>
                  <a:lnTo>
                    <a:pt x="420" y="522"/>
                  </a:lnTo>
                  <a:lnTo>
                    <a:pt x="411" y="512"/>
                  </a:lnTo>
                  <a:lnTo>
                    <a:pt x="366" y="358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2" name="Freeform 10"/>
            <p:cNvSpPr>
              <a:spLocks/>
            </p:cNvSpPr>
            <p:nvPr/>
          </p:nvSpPr>
          <p:spPr bwMode="auto">
            <a:xfrm>
              <a:off x="2520" y="1324"/>
              <a:ext cx="647" cy="600"/>
            </a:xfrm>
            <a:custGeom>
              <a:avLst/>
              <a:gdLst>
                <a:gd name="T0" fmla="*/ 0 w 2592"/>
                <a:gd name="T1" fmla="*/ 0 h 2398"/>
                <a:gd name="T2" fmla="*/ 0 w 2592"/>
                <a:gd name="T3" fmla="*/ 0 h 2398"/>
                <a:gd name="T4" fmla="*/ 0 w 2592"/>
                <a:gd name="T5" fmla="*/ 0 h 2398"/>
                <a:gd name="T6" fmla="*/ 0 w 2592"/>
                <a:gd name="T7" fmla="*/ 0 h 2398"/>
                <a:gd name="T8" fmla="*/ 0 w 2592"/>
                <a:gd name="T9" fmla="*/ 0 h 2398"/>
                <a:gd name="T10" fmla="*/ 0 w 2592"/>
                <a:gd name="T11" fmla="*/ 0 h 2398"/>
                <a:gd name="T12" fmla="*/ 0 w 2592"/>
                <a:gd name="T13" fmla="*/ 0 h 2398"/>
                <a:gd name="T14" fmla="*/ 0 w 2592"/>
                <a:gd name="T15" fmla="*/ 0 h 2398"/>
                <a:gd name="T16" fmla="*/ 0 w 2592"/>
                <a:gd name="T17" fmla="*/ 0 h 2398"/>
                <a:gd name="T18" fmla="*/ 0 w 2592"/>
                <a:gd name="T19" fmla="*/ 0 h 2398"/>
                <a:gd name="T20" fmla="*/ 0 w 2592"/>
                <a:gd name="T21" fmla="*/ 0 h 2398"/>
                <a:gd name="T22" fmla="*/ 0 w 2592"/>
                <a:gd name="T23" fmla="*/ 0 h 2398"/>
                <a:gd name="T24" fmla="*/ 0 w 2592"/>
                <a:gd name="T25" fmla="*/ 0 h 2398"/>
                <a:gd name="T26" fmla="*/ 0 w 2592"/>
                <a:gd name="T27" fmla="*/ 0 h 2398"/>
                <a:gd name="T28" fmla="*/ 0 w 2592"/>
                <a:gd name="T29" fmla="*/ 0 h 2398"/>
                <a:gd name="T30" fmla="*/ 0 w 2592"/>
                <a:gd name="T31" fmla="*/ 0 h 2398"/>
                <a:gd name="T32" fmla="*/ 0 w 2592"/>
                <a:gd name="T33" fmla="*/ 0 h 2398"/>
                <a:gd name="T34" fmla="*/ 0 w 2592"/>
                <a:gd name="T35" fmla="*/ 0 h 2398"/>
                <a:gd name="T36" fmla="*/ 0 w 2592"/>
                <a:gd name="T37" fmla="*/ 0 h 2398"/>
                <a:gd name="T38" fmla="*/ 0 w 2592"/>
                <a:gd name="T39" fmla="*/ 0 h 2398"/>
                <a:gd name="T40" fmla="*/ 0 w 2592"/>
                <a:gd name="T41" fmla="*/ 0 h 2398"/>
                <a:gd name="T42" fmla="*/ 0 w 2592"/>
                <a:gd name="T43" fmla="*/ 0 h 2398"/>
                <a:gd name="T44" fmla="*/ 0 w 2592"/>
                <a:gd name="T45" fmla="*/ 0 h 2398"/>
                <a:gd name="T46" fmla="*/ 0 w 2592"/>
                <a:gd name="T47" fmla="*/ 0 h 2398"/>
                <a:gd name="T48" fmla="*/ 0 w 2592"/>
                <a:gd name="T49" fmla="*/ 0 h 2398"/>
                <a:gd name="T50" fmla="*/ 0 w 2592"/>
                <a:gd name="T51" fmla="*/ 0 h 2398"/>
                <a:gd name="T52" fmla="*/ 0 w 2592"/>
                <a:gd name="T53" fmla="*/ 0 h 2398"/>
                <a:gd name="T54" fmla="*/ 0 w 2592"/>
                <a:gd name="T55" fmla="*/ 0 h 2398"/>
                <a:gd name="T56" fmla="*/ 0 w 2592"/>
                <a:gd name="T57" fmla="*/ 0 h 2398"/>
                <a:gd name="T58" fmla="*/ 0 w 2592"/>
                <a:gd name="T59" fmla="*/ 0 h 2398"/>
                <a:gd name="T60" fmla="*/ 0 w 2592"/>
                <a:gd name="T61" fmla="*/ 0 h 2398"/>
                <a:gd name="T62" fmla="*/ 0 w 2592"/>
                <a:gd name="T63" fmla="*/ 0 h 2398"/>
                <a:gd name="T64" fmla="*/ 0 w 2592"/>
                <a:gd name="T65" fmla="*/ 0 h 2398"/>
                <a:gd name="T66" fmla="*/ 0 w 2592"/>
                <a:gd name="T67" fmla="*/ 0 h 2398"/>
                <a:gd name="T68" fmla="*/ 0 w 2592"/>
                <a:gd name="T69" fmla="*/ 0 h 2398"/>
                <a:gd name="T70" fmla="*/ 0 w 2592"/>
                <a:gd name="T71" fmla="*/ 0 h 2398"/>
                <a:gd name="T72" fmla="*/ 0 w 2592"/>
                <a:gd name="T73" fmla="*/ 0 h 2398"/>
                <a:gd name="T74" fmla="*/ 0 w 2592"/>
                <a:gd name="T75" fmla="*/ 0 h 2398"/>
                <a:gd name="T76" fmla="*/ 0 w 2592"/>
                <a:gd name="T77" fmla="*/ 0 h 2398"/>
                <a:gd name="T78" fmla="*/ 0 w 2592"/>
                <a:gd name="T79" fmla="*/ 0 h 2398"/>
                <a:gd name="T80" fmla="*/ 0 w 2592"/>
                <a:gd name="T81" fmla="*/ 0 h 2398"/>
                <a:gd name="T82" fmla="*/ 0 w 2592"/>
                <a:gd name="T83" fmla="*/ 0 h 2398"/>
                <a:gd name="T84" fmla="*/ 0 w 2592"/>
                <a:gd name="T85" fmla="*/ 0 h 2398"/>
                <a:gd name="T86" fmla="*/ 0 w 2592"/>
                <a:gd name="T87" fmla="*/ 0 h 2398"/>
                <a:gd name="T88" fmla="*/ 0 w 2592"/>
                <a:gd name="T89" fmla="*/ 0 h 2398"/>
                <a:gd name="T90" fmla="*/ 0 w 2592"/>
                <a:gd name="T91" fmla="*/ 0 h 2398"/>
                <a:gd name="T92" fmla="*/ 0 w 2592"/>
                <a:gd name="T93" fmla="*/ 0 h 2398"/>
                <a:gd name="T94" fmla="*/ 0 w 2592"/>
                <a:gd name="T95" fmla="*/ 0 h 2398"/>
                <a:gd name="T96" fmla="*/ 0 w 2592"/>
                <a:gd name="T97" fmla="*/ 0 h 2398"/>
                <a:gd name="T98" fmla="*/ 0 w 2592"/>
                <a:gd name="T99" fmla="*/ 0 h 2398"/>
                <a:gd name="T100" fmla="*/ 0 w 2592"/>
                <a:gd name="T101" fmla="*/ 0 h 2398"/>
                <a:gd name="T102" fmla="*/ 0 w 2592"/>
                <a:gd name="T103" fmla="*/ 0 h 2398"/>
                <a:gd name="T104" fmla="*/ 0 w 2592"/>
                <a:gd name="T105" fmla="*/ 0 h 2398"/>
                <a:gd name="T106" fmla="*/ 0 w 2592"/>
                <a:gd name="T107" fmla="*/ 0 h 2398"/>
                <a:gd name="T108" fmla="*/ 0 w 2592"/>
                <a:gd name="T109" fmla="*/ 0 h 2398"/>
                <a:gd name="T110" fmla="*/ 0 w 2592"/>
                <a:gd name="T111" fmla="*/ 0 h 2398"/>
                <a:gd name="T112" fmla="*/ 0 w 2592"/>
                <a:gd name="T113" fmla="*/ 0 h 2398"/>
                <a:gd name="T114" fmla="*/ 0 w 2592"/>
                <a:gd name="T115" fmla="*/ 0 h 2398"/>
                <a:gd name="T116" fmla="*/ 0 w 2592"/>
                <a:gd name="T117" fmla="*/ 0 h 239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92"/>
                <a:gd name="T178" fmla="*/ 0 h 2398"/>
                <a:gd name="T179" fmla="*/ 2592 w 2592"/>
                <a:gd name="T180" fmla="*/ 2398 h 239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92" h="2398">
                  <a:moveTo>
                    <a:pt x="69" y="798"/>
                  </a:moveTo>
                  <a:lnTo>
                    <a:pt x="78" y="785"/>
                  </a:lnTo>
                  <a:lnTo>
                    <a:pt x="87" y="773"/>
                  </a:lnTo>
                  <a:lnTo>
                    <a:pt x="99" y="763"/>
                  </a:lnTo>
                  <a:lnTo>
                    <a:pt x="110" y="752"/>
                  </a:lnTo>
                  <a:lnTo>
                    <a:pt x="136" y="733"/>
                  </a:lnTo>
                  <a:lnTo>
                    <a:pt x="162" y="716"/>
                  </a:lnTo>
                  <a:lnTo>
                    <a:pt x="184" y="705"/>
                  </a:lnTo>
                  <a:lnTo>
                    <a:pt x="208" y="694"/>
                  </a:lnTo>
                  <a:lnTo>
                    <a:pt x="231" y="684"/>
                  </a:lnTo>
                  <a:lnTo>
                    <a:pt x="256" y="676"/>
                  </a:lnTo>
                  <a:lnTo>
                    <a:pt x="280" y="667"/>
                  </a:lnTo>
                  <a:lnTo>
                    <a:pt x="305" y="659"/>
                  </a:lnTo>
                  <a:lnTo>
                    <a:pt x="327" y="650"/>
                  </a:lnTo>
                  <a:lnTo>
                    <a:pt x="348" y="640"/>
                  </a:lnTo>
                  <a:lnTo>
                    <a:pt x="364" y="627"/>
                  </a:lnTo>
                  <a:lnTo>
                    <a:pt x="379" y="613"/>
                  </a:lnTo>
                  <a:lnTo>
                    <a:pt x="393" y="600"/>
                  </a:lnTo>
                  <a:lnTo>
                    <a:pt x="406" y="584"/>
                  </a:lnTo>
                  <a:lnTo>
                    <a:pt x="428" y="556"/>
                  </a:lnTo>
                  <a:lnTo>
                    <a:pt x="446" y="527"/>
                  </a:lnTo>
                  <a:lnTo>
                    <a:pt x="458" y="506"/>
                  </a:lnTo>
                  <a:lnTo>
                    <a:pt x="468" y="484"/>
                  </a:lnTo>
                  <a:lnTo>
                    <a:pt x="477" y="461"/>
                  </a:lnTo>
                  <a:lnTo>
                    <a:pt x="485" y="438"/>
                  </a:lnTo>
                  <a:lnTo>
                    <a:pt x="494" y="414"/>
                  </a:lnTo>
                  <a:lnTo>
                    <a:pt x="502" y="392"/>
                  </a:lnTo>
                  <a:lnTo>
                    <a:pt x="512" y="372"/>
                  </a:lnTo>
                  <a:lnTo>
                    <a:pt x="523" y="353"/>
                  </a:lnTo>
                  <a:lnTo>
                    <a:pt x="533" y="338"/>
                  </a:lnTo>
                  <a:lnTo>
                    <a:pt x="546" y="324"/>
                  </a:lnTo>
                  <a:lnTo>
                    <a:pt x="559" y="311"/>
                  </a:lnTo>
                  <a:lnTo>
                    <a:pt x="573" y="298"/>
                  </a:lnTo>
                  <a:lnTo>
                    <a:pt x="589" y="286"/>
                  </a:lnTo>
                  <a:lnTo>
                    <a:pt x="603" y="276"/>
                  </a:lnTo>
                  <a:lnTo>
                    <a:pt x="620" y="267"/>
                  </a:lnTo>
                  <a:lnTo>
                    <a:pt x="635" y="260"/>
                  </a:lnTo>
                  <a:lnTo>
                    <a:pt x="655" y="252"/>
                  </a:lnTo>
                  <a:lnTo>
                    <a:pt x="676" y="246"/>
                  </a:lnTo>
                  <a:lnTo>
                    <a:pt x="695" y="242"/>
                  </a:lnTo>
                  <a:lnTo>
                    <a:pt x="715" y="238"/>
                  </a:lnTo>
                  <a:lnTo>
                    <a:pt x="755" y="230"/>
                  </a:lnTo>
                  <a:lnTo>
                    <a:pt x="792" y="224"/>
                  </a:lnTo>
                  <a:lnTo>
                    <a:pt x="839" y="217"/>
                  </a:lnTo>
                  <a:lnTo>
                    <a:pt x="887" y="213"/>
                  </a:lnTo>
                  <a:lnTo>
                    <a:pt x="912" y="211"/>
                  </a:lnTo>
                  <a:lnTo>
                    <a:pt x="934" y="207"/>
                  </a:lnTo>
                  <a:lnTo>
                    <a:pt x="945" y="204"/>
                  </a:lnTo>
                  <a:lnTo>
                    <a:pt x="956" y="200"/>
                  </a:lnTo>
                  <a:lnTo>
                    <a:pt x="966" y="197"/>
                  </a:lnTo>
                  <a:lnTo>
                    <a:pt x="975" y="193"/>
                  </a:lnTo>
                  <a:lnTo>
                    <a:pt x="986" y="188"/>
                  </a:lnTo>
                  <a:lnTo>
                    <a:pt x="995" y="181"/>
                  </a:lnTo>
                  <a:lnTo>
                    <a:pt x="1002" y="175"/>
                  </a:lnTo>
                  <a:lnTo>
                    <a:pt x="1011" y="167"/>
                  </a:lnTo>
                  <a:lnTo>
                    <a:pt x="1027" y="150"/>
                  </a:lnTo>
                  <a:lnTo>
                    <a:pt x="1043" y="132"/>
                  </a:lnTo>
                  <a:lnTo>
                    <a:pt x="1057" y="114"/>
                  </a:lnTo>
                  <a:lnTo>
                    <a:pt x="1072" y="97"/>
                  </a:lnTo>
                  <a:lnTo>
                    <a:pt x="1087" y="80"/>
                  </a:lnTo>
                  <a:lnTo>
                    <a:pt x="1102" y="66"/>
                  </a:lnTo>
                  <a:lnTo>
                    <a:pt x="1119" y="55"/>
                  </a:lnTo>
                  <a:lnTo>
                    <a:pt x="1137" y="46"/>
                  </a:lnTo>
                  <a:lnTo>
                    <a:pt x="1154" y="37"/>
                  </a:lnTo>
                  <a:lnTo>
                    <a:pt x="1172" y="28"/>
                  </a:lnTo>
                  <a:lnTo>
                    <a:pt x="1190" y="20"/>
                  </a:lnTo>
                  <a:lnTo>
                    <a:pt x="1209" y="14"/>
                  </a:lnTo>
                  <a:lnTo>
                    <a:pt x="1227" y="9"/>
                  </a:lnTo>
                  <a:lnTo>
                    <a:pt x="1246" y="4"/>
                  </a:lnTo>
                  <a:lnTo>
                    <a:pt x="1272" y="1"/>
                  </a:lnTo>
                  <a:lnTo>
                    <a:pt x="1298" y="0"/>
                  </a:lnTo>
                  <a:lnTo>
                    <a:pt x="1325" y="0"/>
                  </a:lnTo>
                  <a:lnTo>
                    <a:pt x="1352" y="1"/>
                  </a:lnTo>
                  <a:lnTo>
                    <a:pt x="1381" y="4"/>
                  </a:lnTo>
                  <a:lnTo>
                    <a:pt x="1408" y="7"/>
                  </a:lnTo>
                  <a:lnTo>
                    <a:pt x="1437" y="13"/>
                  </a:lnTo>
                  <a:lnTo>
                    <a:pt x="1465" y="18"/>
                  </a:lnTo>
                  <a:lnTo>
                    <a:pt x="1486" y="27"/>
                  </a:lnTo>
                  <a:lnTo>
                    <a:pt x="1505" y="37"/>
                  </a:lnTo>
                  <a:lnTo>
                    <a:pt x="1525" y="49"/>
                  </a:lnTo>
                  <a:lnTo>
                    <a:pt x="1544" y="63"/>
                  </a:lnTo>
                  <a:lnTo>
                    <a:pt x="1564" y="76"/>
                  </a:lnTo>
                  <a:lnTo>
                    <a:pt x="1583" y="89"/>
                  </a:lnTo>
                  <a:lnTo>
                    <a:pt x="1604" y="102"/>
                  </a:lnTo>
                  <a:lnTo>
                    <a:pt x="1623" y="114"/>
                  </a:lnTo>
                  <a:lnTo>
                    <a:pt x="1652" y="127"/>
                  </a:lnTo>
                  <a:lnTo>
                    <a:pt x="1680" y="141"/>
                  </a:lnTo>
                  <a:lnTo>
                    <a:pt x="1710" y="155"/>
                  </a:lnTo>
                  <a:lnTo>
                    <a:pt x="1739" y="169"/>
                  </a:lnTo>
                  <a:lnTo>
                    <a:pt x="1769" y="182"/>
                  </a:lnTo>
                  <a:lnTo>
                    <a:pt x="1798" y="194"/>
                  </a:lnTo>
                  <a:lnTo>
                    <a:pt x="1827" y="204"/>
                  </a:lnTo>
                  <a:lnTo>
                    <a:pt x="1857" y="212"/>
                  </a:lnTo>
                  <a:lnTo>
                    <a:pt x="1879" y="216"/>
                  </a:lnTo>
                  <a:lnTo>
                    <a:pt x="1900" y="219"/>
                  </a:lnTo>
                  <a:lnTo>
                    <a:pt x="1922" y="221"/>
                  </a:lnTo>
                  <a:lnTo>
                    <a:pt x="1942" y="223"/>
                  </a:lnTo>
                  <a:lnTo>
                    <a:pt x="1986" y="224"/>
                  </a:lnTo>
                  <a:lnTo>
                    <a:pt x="2029" y="224"/>
                  </a:lnTo>
                  <a:lnTo>
                    <a:pt x="2072" y="224"/>
                  </a:lnTo>
                  <a:lnTo>
                    <a:pt x="2115" y="225"/>
                  </a:lnTo>
                  <a:lnTo>
                    <a:pt x="2136" y="226"/>
                  </a:lnTo>
                  <a:lnTo>
                    <a:pt x="2156" y="228"/>
                  </a:lnTo>
                  <a:lnTo>
                    <a:pt x="2177" y="230"/>
                  </a:lnTo>
                  <a:lnTo>
                    <a:pt x="2198" y="234"/>
                  </a:lnTo>
                  <a:lnTo>
                    <a:pt x="2207" y="237"/>
                  </a:lnTo>
                  <a:lnTo>
                    <a:pt x="2216" y="241"/>
                  </a:lnTo>
                  <a:lnTo>
                    <a:pt x="2225" y="245"/>
                  </a:lnTo>
                  <a:lnTo>
                    <a:pt x="2233" y="250"/>
                  </a:lnTo>
                  <a:lnTo>
                    <a:pt x="2250" y="261"/>
                  </a:lnTo>
                  <a:lnTo>
                    <a:pt x="2264" y="274"/>
                  </a:lnTo>
                  <a:lnTo>
                    <a:pt x="2292" y="305"/>
                  </a:lnTo>
                  <a:lnTo>
                    <a:pt x="2318" y="337"/>
                  </a:lnTo>
                  <a:lnTo>
                    <a:pt x="2336" y="357"/>
                  </a:lnTo>
                  <a:lnTo>
                    <a:pt x="2355" y="377"/>
                  </a:lnTo>
                  <a:lnTo>
                    <a:pt x="2362" y="387"/>
                  </a:lnTo>
                  <a:lnTo>
                    <a:pt x="2369" y="397"/>
                  </a:lnTo>
                  <a:lnTo>
                    <a:pt x="2374" y="409"/>
                  </a:lnTo>
                  <a:lnTo>
                    <a:pt x="2378" y="421"/>
                  </a:lnTo>
                  <a:lnTo>
                    <a:pt x="2379" y="429"/>
                  </a:lnTo>
                  <a:lnTo>
                    <a:pt x="2379" y="436"/>
                  </a:lnTo>
                  <a:lnTo>
                    <a:pt x="2379" y="444"/>
                  </a:lnTo>
                  <a:lnTo>
                    <a:pt x="2378" y="452"/>
                  </a:lnTo>
                  <a:lnTo>
                    <a:pt x="2375" y="467"/>
                  </a:lnTo>
                  <a:lnTo>
                    <a:pt x="2371" y="482"/>
                  </a:lnTo>
                  <a:lnTo>
                    <a:pt x="2369" y="497"/>
                  </a:lnTo>
                  <a:lnTo>
                    <a:pt x="2368" y="511"/>
                  </a:lnTo>
                  <a:lnTo>
                    <a:pt x="2368" y="519"/>
                  </a:lnTo>
                  <a:lnTo>
                    <a:pt x="2368" y="527"/>
                  </a:lnTo>
                  <a:lnTo>
                    <a:pt x="2370" y="534"/>
                  </a:lnTo>
                  <a:lnTo>
                    <a:pt x="2373" y="541"/>
                  </a:lnTo>
                  <a:lnTo>
                    <a:pt x="2382" y="565"/>
                  </a:lnTo>
                  <a:lnTo>
                    <a:pt x="2391" y="587"/>
                  </a:lnTo>
                  <a:lnTo>
                    <a:pt x="2403" y="610"/>
                  </a:lnTo>
                  <a:lnTo>
                    <a:pt x="2414" y="632"/>
                  </a:lnTo>
                  <a:lnTo>
                    <a:pt x="2440" y="676"/>
                  </a:lnTo>
                  <a:lnTo>
                    <a:pt x="2466" y="719"/>
                  </a:lnTo>
                  <a:lnTo>
                    <a:pt x="2492" y="762"/>
                  </a:lnTo>
                  <a:lnTo>
                    <a:pt x="2518" y="804"/>
                  </a:lnTo>
                  <a:lnTo>
                    <a:pt x="2530" y="826"/>
                  </a:lnTo>
                  <a:lnTo>
                    <a:pt x="2540" y="847"/>
                  </a:lnTo>
                  <a:lnTo>
                    <a:pt x="2549" y="869"/>
                  </a:lnTo>
                  <a:lnTo>
                    <a:pt x="2558" y="890"/>
                  </a:lnTo>
                  <a:lnTo>
                    <a:pt x="2567" y="918"/>
                  </a:lnTo>
                  <a:lnTo>
                    <a:pt x="2574" y="946"/>
                  </a:lnTo>
                  <a:lnTo>
                    <a:pt x="2580" y="973"/>
                  </a:lnTo>
                  <a:lnTo>
                    <a:pt x="2584" y="1000"/>
                  </a:lnTo>
                  <a:lnTo>
                    <a:pt x="2588" y="1027"/>
                  </a:lnTo>
                  <a:lnTo>
                    <a:pt x="2591" y="1053"/>
                  </a:lnTo>
                  <a:lnTo>
                    <a:pt x="2592" y="1078"/>
                  </a:lnTo>
                  <a:lnTo>
                    <a:pt x="2592" y="1101"/>
                  </a:lnTo>
                  <a:lnTo>
                    <a:pt x="2591" y="1126"/>
                  </a:lnTo>
                  <a:lnTo>
                    <a:pt x="2589" y="1150"/>
                  </a:lnTo>
                  <a:lnTo>
                    <a:pt x="2585" y="1176"/>
                  </a:lnTo>
                  <a:lnTo>
                    <a:pt x="2582" y="1201"/>
                  </a:lnTo>
                  <a:lnTo>
                    <a:pt x="2576" y="1225"/>
                  </a:lnTo>
                  <a:lnTo>
                    <a:pt x="2570" y="1250"/>
                  </a:lnTo>
                  <a:lnTo>
                    <a:pt x="2565" y="1275"/>
                  </a:lnTo>
                  <a:lnTo>
                    <a:pt x="2558" y="1298"/>
                  </a:lnTo>
                  <a:lnTo>
                    <a:pt x="2556" y="1311"/>
                  </a:lnTo>
                  <a:lnTo>
                    <a:pt x="2553" y="1324"/>
                  </a:lnTo>
                  <a:lnTo>
                    <a:pt x="2549" y="1336"/>
                  </a:lnTo>
                  <a:lnTo>
                    <a:pt x="2545" y="1349"/>
                  </a:lnTo>
                  <a:lnTo>
                    <a:pt x="2535" y="1371"/>
                  </a:lnTo>
                  <a:lnTo>
                    <a:pt x="2524" y="1394"/>
                  </a:lnTo>
                  <a:lnTo>
                    <a:pt x="2514" y="1417"/>
                  </a:lnTo>
                  <a:lnTo>
                    <a:pt x="2505" y="1441"/>
                  </a:lnTo>
                  <a:lnTo>
                    <a:pt x="2501" y="1452"/>
                  </a:lnTo>
                  <a:lnTo>
                    <a:pt x="2497" y="1464"/>
                  </a:lnTo>
                  <a:lnTo>
                    <a:pt x="2495" y="1477"/>
                  </a:lnTo>
                  <a:lnTo>
                    <a:pt x="2493" y="1490"/>
                  </a:lnTo>
                  <a:lnTo>
                    <a:pt x="2487" y="1511"/>
                  </a:lnTo>
                  <a:lnTo>
                    <a:pt x="2483" y="1531"/>
                  </a:lnTo>
                  <a:lnTo>
                    <a:pt x="2480" y="1555"/>
                  </a:lnTo>
                  <a:lnTo>
                    <a:pt x="2479" y="1577"/>
                  </a:lnTo>
                  <a:lnTo>
                    <a:pt x="2480" y="1600"/>
                  </a:lnTo>
                  <a:lnTo>
                    <a:pt x="2483" y="1622"/>
                  </a:lnTo>
                  <a:lnTo>
                    <a:pt x="2488" y="1644"/>
                  </a:lnTo>
                  <a:lnTo>
                    <a:pt x="2493" y="1663"/>
                  </a:lnTo>
                  <a:lnTo>
                    <a:pt x="2495" y="1678"/>
                  </a:lnTo>
                  <a:lnTo>
                    <a:pt x="2499" y="1693"/>
                  </a:lnTo>
                  <a:lnTo>
                    <a:pt x="2504" y="1709"/>
                  </a:lnTo>
                  <a:lnTo>
                    <a:pt x="2510" y="1724"/>
                  </a:lnTo>
                  <a:lnTo>
                    <a:pt x="2517" y="1742"/>
                  </a:lnTo>
                  <a:lnTo>
                    <a:pt x="2523" y="1759"/>
                  </a:lnTo>
                  <a:lnTo>
                    <a:pt x="2527" y="1777"/>
                  </a:lnTo>
                  <a:lnTo>
                    <a:pt x="2530" y="1797"/>
                  </a:lnTo>
                  <a:lnTo>
                    <a:pt x="2532" y="1812"/>
                  </a:lnTo>
                  <a:lnTo>
                    <a:pt x="2535" y="1828"/>
                  </a:lnTo>
                  <a:lnTo>
                    <a:pt x="2536" y="1842"/>
                  </a:lnTo>
                  <a:lnTo>
                    <a:pt x="2537" y="1858"/>
                  </a:lnTo>
                  <a:lnTo>
                    <a:pt x="2537" y="1873"/>
                  </a:lnTo>
                  <a:lnTo>
                    <a:pt x="2536" y="1889"/>
                  </a:lnTo>
                  <a:lnTo>
                    <a:pt x="2534" y="1904"/>
                  </a:lnTo>
                  <a:lnTo>
                    <a:pt x="2530" y="1920"/>
                  </a:lnTo>
                  <a:lnTo>
                    <a:pt x="2523" y="1942"/>
                  </a:lnTo>
                  <a:lnTo>
                    <a:pt x="2515" y="1964"/>
                  </a:lnTo>
                  <a:lnTo>
                    <a:pt x="2506" y="1987"/>
                  </a:lnTo>
                  <a:lnTo>
                    <a:pt x="2496" y="2011"/>
                  </a:lnTo>
                  <a:lnTo>
                    <a:pt x="2483" y="2033"/>
                  </a:lnTo>
                  <a:lnTo>
                    <a:pt x="2470" y="2053"/>
                  </a:lnTo>
                  <a:lnTo>
                    <a:pt x="2456" y="2074"/>
                  </a:lnTo>
                  <a:lnTo>
                    <a:pt x="2440" y="2092"/>
                  </a:lnTo>
                  <a:lnTo>
                    <a:pt x="2422" y="2112"/>
                  </a:lnTo>
                  <a:lnTo>
                    <a:pt x="2401" y="2130"/>
                  </a:lnTo>
                  <a:lnTo>
                    <a:pt x="2378" y="2148"/>
                  </a:lnTo>
                  <a:lnTo>
                    <a:pt x="2355" y="2165"/>
                  </a:lnTo>
                  <a:lnTo>
                    <a:pt x="2330" y="2180"/>
                  </a:lnTo>
                  <a:lnTo>
                    <a:pt x="2305" y="2196"/>
                  </a:lnTo>
                  <a:lnTo>
                    <a:pt x="2281" y="2209"/>
                  </a:lnTo>
                  <a:lnTo>
                    <a:pt x="2257" y="2221"/>
                  </a:lnTo>
                  <a:lnTo>
                    <a:pt x="2230" y="2235"/>
                  </a:lnTo>
                  <a:lnTo>
                    <a:pt x="2204" y="2248"/>
                  </a:lnTo>
                  <a:lnTo>
                    <a:pt x="2177" y="2263"/>
                  </a:lnTo>
                  <a:lnTo>
                    <a:pt x="2151" y="2279"/>
                  </a:lnTo>
                  <a:lnTo>
                    <a:pt x="2125" y="2294"/>
                  </a:lnTo>
                  <a:lnTo>
                    <a:pt x="2101" y="2311"/>
                  </a:lnTo>
                  <a:lnTo>
                    <a:pt x="2077" y="2328"/>
                  </a:lnTo>
                  <a:lnTo>
                    <a:pt x="2054" y="2345"/>
                  </a:lnTo>
                  <a:lnTo>
                    <a:pt x="2046" y="2350"/>
                  </a:lnTo>
                  <a:lnTo>
                    <a:pt x="2037" y="2353"/>
                  </a:lnTo>
                  <a:lnTo>
                    <a:pt x="2027" y="2355"/>
                  </a:lnTo>
                  <a:lnTo>
                    <a:pt x="2018" y="2357"/>
                  </a:lnTo>
                  <a:lnTo>
                    <a:pt x="1995" y="2357"/>
                  </a:lnTo>
                  <a:lnTo>
                    <a:pt x="1975" y="2357"/>
                  </a:lnTo>
                  <a:lnTo>
                    <a:pt x="1963" y="2357"/>
                  </a:lnTo>
                  <a:lnTo>
                    <a:pt x="1953" y="2357"/>
                  </a:lnTo>
                  <a:lnTo>
                    <a:pt x="1942" y="2359"/>
                  </a:lnTo>
                  <a:lnTo>
                    <a:pt x="1932" y="2361"/>
                  </a:lnTo>
                  <a:lnTo>
                    <a:pt x="1922" y="2364"/>
                  </a:lnTo>
                  <a:lnTo>
                    <a:pt x="1913" y="2371"/>
                  </a:lnTo>
                  <a:lnTo>
                    <a:pt x="1905" y="2377"/>
                  </a:lnTo>
                  <a:lnTo>
                    <a:pt x="1897" y="2388"/>
                  </a:lnTo>
                  <a:lnTo>
                    <a:pt x="1893" y="2392"/>
                  </a:lnTo>
                  <a:lnTo>
                    <a:pt x="1888" y="2396"/>
                  </a:lnTo>
                  <a:lnTo>
                    <a:pt x="1883" y="2397"/>
                  </a:lnTo>
                  <a:lnTo>
                    <a:pt x="1878" y="2398"/>
                  </a:lnTo>
                  <a:lnTo>
                    <a:pt x="1871" y="2398"/>
                  </a:lnTo>
                  <a:lnTo>
                    <a:pt x="1863" y="2398"/>
                  </a:lnTo>
                  <a:lnTo>
                    <a:pt x="1857" y="2396"/>
                  </a:lnTo>
                  <a:lnTo>
                    <a:pt x="1849" y="2394"/>
                  </a:lnTo>
                  <a:lnTo>
                    <a:pt x="1833" y="2386"/>
                  </a:lnTo>
                  <a:lnTo>
                    <a:pt x="1817" y="2377"/>
                  </a:lnTo>
                  <a:lnTo>
                    <a:pt x="1800" y="2367"/>
                  </a:lnTo>
                  <a:lnTo>
                    <a:pt x="1784" y="2357"/>
                  </a:lnTo>
                  <a:lnTo>
                    <a:pt x="1756" y="2335"/>
                  </a:lnTo>
                  <a:lnTo>
                    <a:pt x="1736" y="2318"/>
                  </a:lnTo>
                  <a:lnTo>
                    <a:pt x="1730" y="2313"/>
                  </a:lnTo>
                  <a:lnTo>
                    <a:pt x="1728" y="2311"/>
                  </a:lnTo>
                  <a:lnTo>
                    <a:pt x="1731" y="2313"/>
                  </a:lnTo>
                  <a:lnTo>
                    <a:pt x="1739" y="2319"/>
                  </a:lnTo>
                  <a:lnTo>
                    <a:pt x="1732" y="2318"/>
                  </a:lnTo>
                  <a:lnTo>
                    <a:pt x="1712" y="2311"/>
                  </a:lnTo>
                  <a:lnTo>
                    <a:pt x="1680" y="2302"/>
                  </a:lnTo>
                  <a:lnTo>
                    <a:pt x="1644" y="2292"/>
                  </a:lnTo>
                  <a:lnTo>
                    <a:pt x="1607" y="2282"/>
                  </a:lnTo>
                  <a:lnTo>
                    <a:pt x="1570" y="2272"/>
                  </a:lnTo>
                  <a:lnTo>
                    <a:pt x="1540" y="2266"/>
                  </a:lnTo>
                  <a:lnTo>
                    <a:pt x="1520" y="2263"/>
                  </a:lnTo>
                  <a:lnTo>
                    <a:pt x="1492" y="2262"/>
                  </a:lnTo>
                  <a:lnTo>
                    <a:pt x="1465" y="2258"/>
                  </a:lnTo>
                  <a:lnTo>
                    <a:pt x="1434" y="2254"/>
                  </a:lnTo>
                  <a:lnTo>
                    <a:pt x="1400" y="2249"/>
                  </a:lnTo>
                  <a:lnTo>
                    <a:pt x="1360" y="2245"/>
                  </a:lnTo>
                  <a:lnTo>
                    <a:pt x="1315" y="2243"/>
                  </a:lnTo>
                  <a:lnTo>
                    <a:pt x="1289" y="2241"/>
                  </a:lnTo>
                  <a:lnTo>
                    <a:pt x="1260" y="2241"/>
                  </a:lnTo>
                  <a:lnTo>
                    <a:pt x="1231" y="2243"/>
                  </a:lnTo>
                  <a:lnTo>
                    <a:pt x="1198" y="2244"/>
                  </a:lnTo>
                  <a:lnTo>
                    <a:pt x="1174" y="2247"/>
                  </a:lnTo>
                  <a:lnTo>
                    <a:pt x="1149" y="2250"/>
                  </a:lnTo>
                  <a:lnTo>
                    <a:pt x="1124" y="2257"/>
                  </a:lnTo>
                  <a:lnTo>
                    <a:pt x="1101" y="2266"/>
                  </a:lnTo>
                  <a:lnTo>
                    <a:pt x="1078" y="2275"/>
                  </a:lnTo>
                  <a:lnTo>
                    <a:pt x="1054" y="2285"/>
                  </a:lnTo>
                  <a:lnTo>
                    <a:pt x="1032" y="2297"/>
                  </a:lnTo>
                  <a:lnTo>
                    <a:pt x="1010" y="2309"/>
                  </a:lnTo>
                  <a:lnTo>
                    <a:pt x="969" y="2331"/>
                  </a:lnTo>
                  <a:lnTo>
                    <a:pt x="931" y="2349"/>
                  </a:lnTo>
                  <a:lnTo>
                    <a:pt x="914" y="2357"/>
                  </a:lnTo>
                  <a:lnTo>
                    <a:pt x="897" y="2362"/>
                  </a:lnTo>
                  <a:lnTo>
                    <a:pt x="883" y="2364"/>
                  </a:lnTo>
                  <a:lnTo>
                    <a:pt x="869" y="2364"/>
                  </a:lnTo>
                  <a:lnTo>
                    <a:pt x="843" y="2363"/>
                  </a:lnTo>
                  <a:lnTo>
                    <a:pt x="816" y="2363"/>
                  </a:lnTo>
                  <a:lnTo>
                    <a:pt x="787" y="2363"/>
                  </a:lnTo>
                  <a:lnTo>
                    <a:pt x="757" y="2364"/>
                  </a:lnTo>
                  <a:lnTo>
                    <a:pt x="695" y="2367"/>
                  </a:lnTo>
                  <a:lnTo>
                    <a:pt x="629" y="2370"/>
                  </a:lnTo>
                  <a:lnTo>
                    <a:pt x="563" y="2372"/>
                  </a:lnTo>
                  <a:lnTo>
                    <a:pt x="495" y="2374"/>
                  </a:lnTo>
                  <a:lnTo>
                    <a:pt x="463" y="2372"/>
                  </a:lnTo>
                  <a:lnTo>
                    <a:pt x="429" y="2371"/>
                  </a:lnTo>
                  <a:lnTo>
                    <a:pt x="397" y="2368"/>
                  </a:lnTo>
                  <a:lnTo>
                    <a:pt x="364" y="2364"/>
                  </a:lnTo>
                  <a:lnTo>
                    <a:pt x="339" y="2359"/>
                  </a:lnTo>
                  <a:lnTo>
                    <a:pt x="311" y="2351"/>
                  </a:lnTo>
                  <a:lnTo>
                    <a:pt x="283" y="2342"/>
                  </a:lnTo>
                  <a:lnTo>
                    <a:pt x="256" y="2331"/>
                  </a:lnTo>
                  <a:lnTo>
                    <a:pt x="230" y="2319"/>
                  </a:lnTo>
                  <a:lnTo>
                    <a:pt x="202" y="2306"/>
                  </a:lnTo>
                  <a:lnTo>
                    <a:pt x="178" y="2291"/>
                  </a:lnTo>
                  <a:lnTo>
                    <a:pt x="153" y="2275"/>
                  </a:lnTo>
                  <a:lnTo>
                    <a:pt x="136" y="2262"/>
                  </a:lnTo>
                  <a:lnTo>
                    <a:pt x="119" y="2248"/>
                  </a:lnTo>
                  <a:lnTo>
                    <a:pt x="103" y="2231"/>
                  </a:lnTo>
                  <a:lnTo>
                    <a:pt x="87" y="2213"/>
                  </a:lnTo>
                  <a:lnTo>
                    <a:pt x="71" y="2195"/>
                  </a:lnTo>
                  <a:lnTo>
                    <a:pt x="59" y="2174"/>
                  </a:lnTo>
                  <a:lnTo>
                    <a:pt x="47" y="2153"/>
                  </a:lnTo>
                  <a:lnTo>
                    <a:pt x="38" y="2131"/>
                  </a:lnTo>
                  <a:lnTo>
                    <a:pt x="31" y="2107"/>
                  </a:lnTo>
                  <a:lnTo>
                    <a:pt x="27" y="2079"/>
                  </a:lnTo>
                  <a:lnTo>
                    <a:pt x="24" y="2052"/>
                  </a:lnTo>
                  <a:lnTo>
                    <a:pt x="22" y="2022"/>
                  </a:lnTo>
                  <a:lnTo>
                    <a:pt x="22" y="1994"/>
                  </a:lnTo>
                  <a:lnTo>
                    <a:pt x="22" y="1964"/>
                  </a:lnTo>
                  <a:lnTo>
                    <a:pt x="25" y="1937"/>
                  </a:lnTo>
                  <a:lnTo>
                    <a:pt x="27" y="1912"/>
                  </a:lnTo>
                  <a:lnTo>
                    <a:pt x="30" y="1888"/>
                  </a:lnTo>
                  <a:lnTo>
                    <a:pt x="36" y="1866"/>
                  </a:lnTo>
                  <a:lnTo>
                    <a:pt x="43" y="1844"/>
                  </a:lnTo>
                  <a:lnTo>
                    <a:pt x="51" y="1823"/>
                  </a:lnTo>
                  <a:lnTo>
                    <a:pt x="57" y="1802"/>
                  </a:lnTo>
                  <a:lnTo>
                    <a:pt x="64" y="1781"/>
                  </a:lnTo>
                  <a:lnTo>
                    <a:pt x="66" y="1771"/>
                  </a:lnTo>
                  <a:lnTo>
                    <a:pt x="68" y="1761"/>
                  </a:lnTo>
                  <a:lnTo>
                    <a:pt x="69" y="1750"/>
                  </a:lnTo>
                  <a:lnTo>
                    <a:pt x="69" y="1740"/>
                  </a:lnTo>
                  <a:lnTo>
                    <a:pt x="69" y="1704"/>
                  </a:lnTo>
                  <a:lnTo>
                    <a:pt x="68" y="1666"/>
                  </a:lnTo>
                  <a:lnTo>
                    <a:pt x="66" y="1630"/>
                  </a:lnTo>
                  <a:lnTo>
                    <a:pt x="65" y="1593"/>
                  </a:lnTo>
                  <a:lnTo>
                    <a:pt x="62" y="1557"/>
                  </a:lnTo>
                  <a:lnTo>
                    <a:pt x="60" y="1521"/>
                  </a:lnTo>
                  <a:lnTo>
                    <a:pt x="56" y="1486"/>
                  </a:lnTo>
                  <a:lnTo>
                    <a:pt x="52" y="1450"/>
                  </a:lnTo>
                  <a:lnTo>
                    <a:pt x="49" y="1420"/>
                  </a:lnTo>
                  <a:lnTo>
                    <a:pt x="44" y="1389"/>
                  </a:lnTo>
                  <a:lnTo>
                    <a:pt x="39" y="1359"/>
                  </a:lnTo>
                  <a:lnTo>
                    <a:pt x="33" y="1328"/>
                  </a:lnTo>
                  <a:lnTo>
                    <a:pt x="26" y="1297"/>
                  </a:lnTo>
                  <a:lnTo>
                    <a:pt x="21" y="1266"/>
                  </a:lnTo>
                  <a:lnTo>
                    <a:pt x="16" y="1233"/>
                  </a:lnTo>
                  <a:lnTo>
                    <a:pt x="13" y="1200"/>
                  </a:lnTo>
                  <a:lnTo>
                    <a:pt x="9" y="1176"/>
                  </a:lnTo>
                  <a:lnTo>
                    <a:pt x="7" y="1150"/>
                  </a:lnTo>
                  <a:lnTo>
                    <a:pt x="4" y="1124"/>
                  </a:lnTo>
                  <a:lnTo>
                    <a:pt x="1" y="1097"/>
                  </a:lnTo>
                  <a:lnTo>
                    <a:pt x="0" y="1070"/>
                  </a:lnTo>
                  <a:lnTo>
                    <a:pt x="0" y="1041"/>
                  </a:lnTo>
                  <a:lnTo>
                    <a:pt x="1" y="1013"/>
                  </a:lnTo>
                  <a:lnTo>
                    <a:pt x="4" y="986"/>
                  </a:lnTo>
                  <a:lnTo>
                    <a:pt x="9" y="961"/>
                  </a:lnTo>
                  <a:lnTo>
                    <a:pt x="17" y="936"/>
                  </a:lnTo>
                  <a:lnTo>
                    <a:pt x="25" y="911"/>
                  </a:lnTo>
                  <a:lnTo>
                    <a:pt x="34" y="886"/>
                  </a:lnTo>
                  <a:lnTo>
                    <a:pt x="52" y="838"/>
                  </a:lnTo>
                  <a:lnTo>
                    <a:pt x="69" y="798"/>
                  </a:lnTo>
                  <a:close/>
                </a:path>
              </a:pathLst>
            </a:custGeom>
            <a:solidFill>
              <a:srgbClr val="F4AE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3" name="Freeform 11"/>
            <p:cNvSpPr>
              <a:spLocks/>
            </p:cNvSpPr>
            <p:nvPr/>
          </p:nvSpPr>
          <p:spPr bwMode="auto">
            <a:xfrm>
              <a:off x="2533" y="1500"/>
              <a:ext cx="29" cy="26"/>
            </a:xfrm>
            <a:custGeom>
              <a:avLst/>
              <a:gdLst>
                <a:gd name="T0" fmla="*/ 0 w 116"/>
                <a:gd name="T1" fmla="*/ 0 h 104"/>
                <a:gd name="T2" fmla="*/ 0 w 116"/>
                <a:gd name="T3" fmla="*/ 0 h 104"/>
                <a:gd name="T4" fmla="*/ 0 w 116"/>
                <a:gd name="T5" fmla="*/ 0 h 104"/>
                <a:gd name="T6" fmla="*/ 0 w 116"/>
                <a:gd name="T7" fmla="*/ 0 h 104"/>
                <a:gd name="T8" fmla="*/ 0 w 116"/>
                <a:gd name="T9" fmla="*/ 0 h 104"/>
                <a:gd name="T10" fmla="*/ 0 w 116"/>
                <a:gd name="T11" fmla="*/ 0 h 104"/>
                <a:gd name="T12" fmla="*/ 0 w 116"/>
                <a:gd name="T13" fmla="*/ 0 h 104"/>
                <a:gd name="T14" fmla="*/ 0 w 116"/>
                <a:gd name="T15" fmla="*/ 0 h 104"/>
                <a:gd name="T16" fmla="*/ 0 w 116"/>
                <a:gd name="T17" fmla="*/ 0 h 104"/>
                <a:gd name="T18" fmla="*/ 0 w 116"/>
                <a:gd name="T19" fmla="*/ 0 h 104"/>
                <a:gd name="T20" fmla="*/ 0 w 116"/>
                <a:gd name="T21" fmla="*/ 0 h 104"/>
                <a:gd name="T22" fmla="*/ 0 w 116"/>
                <a:gd name="T23" fmla="*/ 0 h 104"/>
                <a:gd name="T24" fmla="*/ 0 w 116"/>
                <a:gd name="T25" fmla="*/ 0 h 104"/>
                <a:gd name="T26" fmla="*/ 0 w 116"/>
                <a:gd name="T27" fmla="*/ 0 h 104"/>
                <a:gd name="T28" fmla="*/ 0 w 116"/>
                <a:gd name="T29" fmla="*/ 0 h 104"/>
                <a:gd name="T30" fmla="*/ 0 w 116"/>
                <a:gd name="T31" fmla="*/ 0 h 104"/>
                <a:gd name="T32" fmla="*/ 0 w 116"/>
                <a:gd name="T33" fmla="*/ 0 h 10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6"/>
                <a:gd name="T52" fmla="*/ 0 h 104"/>
                <a:gd name="T53" fmla="*/ 116 w 116"/>
                <a:gd name="T54" fmla="*/ 104 h 10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6" h="104">
                  <a:moveTo>
                    <a:pt x="98" y="0"/>
                  </a:moveTo>
                  <a:lnTo>
                    <a:pt x="98" y="0"/>
                  </a:lnTo>
                  <a:lnTo>
                    <a:pt x="71" y="18"/>
                  </a:lnTo>
                  <a:lnTo>
                    <a:pt x="45" y="38"/>
                  </a:lnTo>
                  <a:lnTo>
                    <a:pt x="32" y="48"/>
                  </a:lnTo>
                  <a:lnTo>
                    <a:pt x="20" y="60"/>
                  </a:lnTo>
                  <a:lnTo>
                    <a:pt x="9" y="73"/>
                  </a:lnTo>
                  <a:lnTo>
                    <a:pt x="0" y="87"/>
                  </a:lnTo>
                  <a:lnTo>
                    <a:pt x="29" y="104"/>
                  </a:lnTo>
                  <a:lnTo>
                    <a:pt x="36" y="93"/>
                  </a:lnTo>
                  <a:lnTo>
                    <a:pt x="45" y="83"/>
                  </a:lnTo>
                  <a:lnTo>
                    <a:pt x="55" y="73"/>
                  </a:lnTo>
                  <a:lnTo>
                    <a:pt x="66" y="63"/>
                  </a:lnTo>
                  <a:lnTo>
                    <a:pt x="90" y="45"/>
                  </a:lnTo>
                  <a:lnTo>
                    <a:pt x="116" y="28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4" name="Freeform 12"/>
            <p:cNvSpPr>
              <a:spLocks/>
            </p:cNvSpPr>
            <p:nvPr/>
          </p:nvSpPr>
          <p:spPr bwMode="auto">
            <a:xfrm>
              <a:off x="2558" y="1481"/>
              <a:ext cx="51" cy="26"/>
            </a:xfrm>
            <a:custGeom>
              <a:avLst/>
              <a:gdLst>
                <a:gd name="T0" fmla="*/ 0 w 205"/>
                <a:gd name="T1" fmla="*/ 0 h 104"/>
                <a:gd name="T2" fmla="*/ 0 w 205"/>
                <a:gd name="T3" fmla="*/ 0 h 104"/>
                <a:gd name="T4" fmla="*/ 0 w 205"/>
                <a:gd name="T5" fmla="*/ 0 h 104"/>
                <a:gd name="T6" fmla="*/ 0 w 205"/>
                <a:gd name="T7" fmla="*/ 0 h 104"/>
                <a:gd name="T8" fmla="*/ 0 w 205"/>
                <a:gd name="T9" fmla="*/ 0 h 104"/>
                <a:gd name="T10" fmla="*/ 0 w 205"/>
                <a:gd name="T11" fmla="*/ 0 h 104"/>
                <a:gd name="T12" fmla="*/ 0 w 205"/>
                <a:gd name="T13" fmla="*/ 0 h 104"/>
                <a:gd name="T14" fmla="*/ 0 w 205"/>
                <a:gd name="T15" fmla="*/ 0 h 104"/>
                <a:gd name="T16" fmla="*/ 0 w 205"/>
                <a:gd name="T17" fmla="*/ 0 h 104"/>
                <a:gd name="T18" fmla="*/ 0 w 205"/>
                <a:gd name="T19" fmla="*/ 0 h 104"/>
                <a:gd name="T20" fmla="*/ 0 w 205"/>
                <a:gd name="T21" fmla="*/ 0 h 104"/>
                <a:gd name="T22" fmla="*/ 0 w 205"/>
                <a:gd name="T23" fmla="*/ 0 h 104"/>
                <a:gd name="T24" fmla="*/ 0 w 205"/>
                <a:gd name="T25" fmla="*/ 0 h 104"/>
                <a:gd name="T26" fmla="*/ 0 w 205"/>
                <a:gd name="T27" fmla="*/ 0 h 104"/>
                <a:gd name="T28" fmla="*/ 0 w 205"/>
                <a:gd name="T29" fmla="*/ 0 h 104"/>
                <a:gd name="T30" fmla="*/ 0 w 205"/>
                <a:gd name="T31" fmla="*/ 0 h 104"/>
                <a:gd name="T32" fmla="*/ 0 w 205"/>
                <a:gd name="T33" fmla="*/ 0 h 104"/>
                <a:gd name="T34" fmla="*/ 0 w 205"/>
                <a:gd name="T35" fmla="*/ 0 h 104"/>
                <a:gd name="T36" fmla="*/ 0 w 205"/>
                <a:gd name="T37" fmla="*/ 0 h 104"/>
                <a:gd name="T38" fmla="*/ 0 w 205"/>
                <a:gd name="T39" fmla="*/ 0 h 104"/>
                <a:gd name="T40" fmla="*/ 0 w 205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5"/>
                <a:gd name="T64" fmla="*/ 0 h 104"/>
                <a:gd name="T65" fmla="*/ 205 w 205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5" h="104">
                  <a:moveTo>
                    <a:pt x="184" y="1"/>
                  </a:moveTo>
                  <a:lnTo>
                    <a:pt x="187" y="0"/>
                  </a:lnTo>
                  <a:lnTo>
                    <a:pt x="167" y="9"/>
                  </a:lnTo>
                  <a:lnTo>
                    <a:pt x="145" y="18"/>
                  </a:lnTo>
                  <a:lnTo>
                    <a:pt x="122" y="25"/>
                  </a:lnTo>
                  <a:lnTo>
                    <a:pt x="97" y="33"/>
                  </a:lnTo>
                  <a:lnTo>
                    <a:pt x="73" y="42"/>
                  </a:lnTo>
                  <a:lnTo>
                    <a:pt x="48" y="53"/>
                  </a:lnTo>
                  <a:lnTo>
                    <a:pt x="24" y="63"/>
                  </a:lnTo>
                  <a:lnTo>
                    <a:pt x="0" y="76"/>
                  </a:lnTo>
                  <a:lnTo>
                    <a:pt x="18" y="104"/>
                  </a:lnTo>
                  <a:lnTo>
                    <a:pt x="39" y="93"/>
                  </a:lnTo>
                  <a:lnTo>
                    <a:pt x="61" y="84"/>
                  </a:lnTo>
                  <a:lnTo>
                    <a:pt x="84" y="75"/>
                  </a:lnTo>
                  <a:lnTo>
                    <a:pt x="109" y="66"/>
                  </a:lnTo>
                  <a:lnTo>
                    <a:pt x="132" y="58"/>
                  </a:lnTo>
                  <a:lnTo>
                    <a:pt x="157" y="49"/>
                  </a:lnTo>
                  <a:lnTo>
                    <a:pt x="180" y="40"/>
                  </a:lnTo>
                  <a:lnTo>
                    <a:pt x="202" y="29"/>
                  </a:lnTo>
                  <a:lnTo>
                    <a:pt x="205" y="2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5" name="Freeform 13"/>
            <p:cNvSpPr>
              <a:spLocks/>
            </p:cNvSpPr>
            <p:nvPr/>
          </p:nvSpPr>
          <p:spPr bwMode="auto">
            <a:xfrm>
              <a:off x="2604" y="1454"/>
              <a:ext cx="31" cy="34"/>
            </a:xfrm>
            <a:custGeom>
              <a:avLst/>
              <a:gdLst>
                <a:gd name="T0" fmla="*/ 0 w 123"/>
                <a:gd name="T1" fmla="*/ 0 h 135"/>
                <a:gd name="T2" fmla="*/ 0 w 123"/>
                <a:gd name="T3" fmla="*/ 0 h 135"/>
                <a:gd name="T4" fmla="*/ 0 w 123"/>
                <a:gd name="T5" fmla="*/ 0 h 135"/>
                <a:gd name="T6" fmla="*/ 0 w 123"/>
                <a:gd name="T7" fmla="*/ 0 h 135"/>
                <a:gd name="T8" fmla="*/ 0 w 123"/>
                <a:gd name="T9" fmla="*/ 0 h 135"/>
                <a:gd name="T10" fmla="*/ 0 w 123"/>
                <a:gd name="T11" fmla="*/ 0 h 135"/>
                <a:gd name="T12" fmla="*/ 0 w 123"/>
                <a:gd name="T13" fmla="*/ 0 h 135"/>
                <a:gd name="T14" fmla="*/ 0 w 123"/>
                <a:gd name="T15" fmla="*/ 0 h 135"/>
                <a:gd name="T16" fmla="*/ 0 w 123"/>
                <a:gd name="T17" fmla="*/ 0 h 135"/>
                <a:gd name="T18" fmla="*/ 0 w 123"/>
                <a:gd name="T19" fmla="*/ 0 h 135"/>
                <a:gd name="T20" fmla="*/ 0 w 123"/>
                <a:gd name="T21" fmla="*/ 0 h 135"/>
                <a:gd name="T22" fmla="*/ 0 w 123"/>
                <a:gd name="T23" fmla="*/ 0 h 135"/>
                <a:gd name="T24" fmla="*/ 0 w 123"/>
                <a:gd name="T25" fmla="*/ 0 h 135"/>
                <a:gd name="T26" fmla="*/ 0 w 123"/>
                <a:gd name="T27" fmla="*/ 0 h 135"/>
                <a:gd name="T28" fmla="*/ 0 w 123"/>
                <a:gd name="T29" fmla="*/ 0 h 135"/>
                <a:gd name="T30" fmla="*/ 0 w 123"/>
                <a:gd name="T31" fmla="*/ 0 h 135"/>
                <a:gd name="T32" fmla="*/ 0 w 123"/>
                <a:gd name="T33" fmla="*/ 0 h 1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3"/>
                <a:gd name="T52" fmla="*/ 0 h 135"/>
                <a:gd name="T53" fmla="*/ 123 w 123"/>
                <a:gd name="T54" fmla="*/ 135 h 1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3" h="135">
                  <a:moveTo>
                    <a:pt x="95" y="0"/>
                  </a:moveTo>
                  <a:lnTo>
                    <a:pt x="95" y="0"/>
                  </a:lnTo>
                  <a:lnTo>
                    <a:pt x="77" y="27"/>
                  </a:lnTo>
                  <a:lnTo>
                    <a:pt x="56" y="56"/>
                  </a:lnTo>
                  <a:lnTo>
                    <a:pt x="43" y="70"/>
                  </a:lnTo>
                  <a:lnTo>
                    <a:pt x="30" y="83"/>
                  </a:lnTo>
                  <a:lnTo>
                    <a:pt x="16" y="96"/>
                  </a:lnTo>
                  <a:lnTo>
                    <a:pt x="0" y="109"/>
                  </a:lnTo>
                  <a:lnTo>
                    <a:pt x="21" y="135"/>
                  </a:lnTo>
                  <a:lnTo>
                    <a:pt x="38" y="122"/>
                  </a:lnTo>
                  <a:lnTo>
                    <a:pt x="53" y="108"/>
                  </a:lnTo>
                  <a:lnTo>
                    <a:pt x="68" y="92"/>
                  </a:lnTo>
                  <a:lnTo>
                    <a:pt x="82" y="78"/>
                  </a:lnTo>
                  <a:lnTo>
                    <a:pt x="105" y="48"/>
                  </a:lnTo>
                  <a:lnTo>
                    <a:pt x="123" y="18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6" name="Freeform 14"/>
            <p:cNvSpPr>
              <a:spLocks/>
            </p:cNvSpPr>
            <p:nvPr/>
          </p:nvSpPr>
          <p:spPr bwMode="auto">
            <a:xfrm>
              <a:off x="2627" y="1410"/>
              <a:ext cx="27" cy="49"/>
            </a:xfrm>
            <a:custGeom>
              <a:avLst/>
              <a:gdLst>
                <a:gd name="T0" fmla="*/ 0 w 105"/>
                <a:gd name="T1" fmla="*/ 0 h 193"/>
                <a:gd name="T2" fmla="*/ 0 w 105"/>
                <a:gd name="T3" fmla="*/ 0 h 193"/>
                <a:gd name="T4" fmla="*/ 0 w 105"/>
                <a:gd name="T5" fmla="*/ 0 h 193"/>
                <a:gd name="T6" fmla="*/ 0 w 105"/>
                <a:gd name="T7" fmla="*/ 0 h 193"/>
                <a:gd name="T8" fmla="*/ 0 w 105"/>
                <a:gd name="T9" fmla="*/ 0 h 193"/>
                <a:gd name="T10" fmla="*/ 0 w 105"/>
                <a:gd name="T11" fmla="*/ 0 h 193"/>
                <a:gd name="T12" fmla="*/ 0 w 105"/>
                <a:gd name="T13" fmla="*/ 0 h 193"/>
                <a:gd name="T14" fmla="*/ 0 w 105"/>
                <a:gd name="T15" fmla="*/ 0 h 193"/>
                <a:gd name="T16" fmla="*/ 0 w 105"/>
                <a:gd name="T17" fmla="*/ 0 h 193"/>
                <a:gd name="T18" fmla="*/ 0 w 105"/>
                <a:gd name="T19" fmla="*/ 0 h 193"/>
                <a:gd name="T20" fmla="*/ 0 w 105"/>
                <a:gd name="T21" fmla="*/ 0 h 193"/>
                <a:gd name="T22" fmla="*/ 0 w 105"/>
                <a:gd name="T23" fmla="*/ 0 h 193"/>
                <a:gd name="T24" fmla="*/ 0 w 105"/>
                <a:gd name="T25" fmla="*/ 0 h 193"/>
                <a:gd name="T26" fmla="*/ 0 w 105"/>
                <a:gd name="T27" fmla="*/ 0 h 193"/>
                <a:gd name="T28" fmla="*/ 0 w 105"/>
                <a:gd name="T29" fmla="*/ 0 h 193"/>
                <a:gd name="T30" fmla="*/ 0 w 105"/>
                <a:gd name="T31" fmla="*/ 0 h 193"/>
                <a:gd name="T32" fmla="*/ 0 w 105"/>
                <a:gd name="T33" fmla="*/ 0 h 193"/>
                <a:gd name="T34" fmla="*/ 0 w 105"/>
                <a:gd name="T35" fmla="*/ 0 h 193"/>
                <a:gd name="T36" fmla="*/ 0 w 105"/>
                <a:gd name="T37" fmla="*/ 0 h 193"/>
                <a:gd name="T38" fmla="*/ 0 w 105"/>
                <a:gd name="T39" fmla="*/ 0 h 193"/>
                <a:gd name="T40" fmla="*/ 0 w 105"/>
                <a:gd name="T41" fmla="*/ 0 h 1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5"/>
                <a:gd name="T64" fmla="*/ 0 h 193"/>
                <a:gd name="T65" fmla="*/ 105 w 105"/>
                <a:gd name="T66" fmla="*/ 193 h 19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5" h="193">
                  <a:moveTo>
                    <a:pt x="76" y="0"/>
                  </a:moveTo>
                  <a:lnTo>
                    <a:pt x="76" y="0"/>
                  </a:lnTo>
                  <a:lnTo>
                    <a:pt x="65" y="21"/>
                  </a:lnTo>
                  <a:lnTo>
                    <a:pt x="54" y="43"/>
                  </a:lnTo>
                  <a:lnTo>
                    <a:pt x="45" y="66"/>
                  </a:lnTo>
                  <a:lnTo>
                    <a:pt x="38" y="89"/>
                  </a:lnTo>
                  <a:lnTo>
                    <a:pt x="30" y="113"/>
                  </a:lnTo>
                  <a:lnTo>
                    <a:pt x="21" y="135"/>
                  </a:lnTo>
                  <a:lnTo>
                    <a:pt x="12" y="156"/>
                  </a:lnTo>
                  <a:lnTo>
                    <a:pt x="0" y="175"/>
                  </a:lnTo>
                  <a:lnTo>
                    <a:pt x="28" y="193"/>
                  </a:lnTo>
                  <a:lnTo>
                    <a:pt x="41" y="171"/>
                  </a:lnTo>
                  <a:lnTo>
                    <a:pt x="52" y="148"/>
                  </a:lnTo>
                  <a:lnTo>
                    <a:pt x="61" y="124"/>
                  </a:lnTo>
                  <a:lnTo>
                    <a:pt x="70" y="101"/>
                  </a:lnTo>
                  <a:lnTo>
                    <a:pt x="78" y="78"/>
                  </a:lnTo>
                  <a:lnTo>
                    <a:pt x="85" y="56"/>
                  </a:lnTo>
                  <a:lnTo>
                    <a:pt x="95" y="36"/>
                  </a:lnTo>
                  <a:lnTo>
                    <a:pt x="105" y="19"/>
                  </a:lnTo>
                  <a:lnTo>
                    <a:pt x="104" y="19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7" name="Freeform 15"/>
            <p:cNvSpPr>
              <a:spLocks/>
            </p:cNvSpPr>
            <p:nvPr/>
          </p:nvSpPr>
          <p:spPr bwMode="auto">
            <a:xfrm>
              <a:off x="2647" y="1386"/>
              <a:ext cx="33" cy="29"/>
            </a:xfrm>
            <a:custGeom>
              <a:avLst/>
              <a:gdLst>
                <a:gd name="T0" fmla="*/ 0 w 134"/>
                <a:gd name="T1" fmla="*/ 0 h 117"/>
                <a:gd name="T2" fmla="*/ 0 w 134"/>
                <a:gd name="T3" fmla="*/ 0 h 117"/>
                <a:gd name="T4" fmla="*/ 0 w 134"/>
                <a:gd name="T5" fmla="*/ 0 h 117"/>
                <a:gd name="T6" fmla="*/ 0 w 134"/>
                <a:gd name="T7" fmla="*/ 0 h 117"/>
                <a:gd name="T8" fmla="*/ 0 w 134"/>
                <a:gd name="T9" fmla="*/ 0 h 117"/>
                <a:gd name="T10" fmla="*/ 0 w 134"/>
                <a:gd name="T11" fmla="*/ 0 h 117"/>
                <a:gd name="T12" fmla="*/ 0 w 134"/>
                <a:gd name="T13" fmla="*/ 0 h 117"/>
                <a:gd name="T14" fmla="*/ 0 w 134"/>
                <a:gd name="T15" fmla="*/ 0 h 117"/>
                <a:gd name="T16" fmla="*/ 0 w 134"/>
                <a:gd name="T17" fmla="*/ 0 h 117"/>
                <a:gd name="T18" fmla="*/ 0 w 134"/>
                <a:gd name="T19" fmla="*/ 0 h 117"/>
                <a:gd name="T20" fmla="*/ 0 w 134"/>
                <a:gd name="T21" fmla="*/ 0 h 117"/>
                <a:gd name="T22" fmla="*/ 0 w 134"/>
                <a:gd name="T23" fmla="*/ 0 h 117"/>
                <a:gd name="T24" fmla="*/ 0 w 134"/>
                <a:gd name="T25" fmla="*/ 0 h 117"/>
                <a:gd name="T26" fmla="*/ 0 w 134"/>
                <a:gd name="T27" fmla="*/ 0 h 117"/>
                <a:gd name="T28" fmla="*/ 0 w 134"/>
                <a:gd name="T29" fmla="*/ 0 h 117"/>
                <a:gd name="T30" fmla="*/ 0 w 134"/>
                <a:gd name="T31" fmla="*/ 0 h 117"/>
                <a:gd name="T32" fmla="*/ 0 w 134"/>
                <a:gd name="T33" fmla="*/ 0 h 117"/>
                <a:gd name="T34" fmla="*/ 0 w 134"/>
                <a:gd name="T35" fmla="*/ 0 h 117"/>
                <a:gd name="T36" fmla="*/ 0 w 134"/>
                <a:gd name="T37" fmla="*/ 0 h 117"/>
                <a:gd name="T38" fmla="*/ 0 w 134"/>
                <a:gd name="T39" fmla="*/ 0 h 117"/>
                <a:gd name="T40" fmla="*/ 0 w 134"/>
                <a:gd name="T41" fmla="*/ 0 h 1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4"/>
                <a:gd name="T64" fmla="*/ 0 h 117"/>
                <a:gd name="T65" fmla="*/ 134 w 134"/>
                <a:gd name="T66" fmla="*/ 117 h 1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4" h="117">
                  <a:moveTo>
                    <a:pt x="121" y="0"/>
                  </a:moveTo>
                  <a:lnTo>
                    <a:pt x="121" y="0"/>
                  </a:lnTo>
                  <a:lnTo>
                    <a:pt x="104" y="7"/>
                  </a:lnTo>
                  <a:lnTo>
                    <a:pt x="87" y="16"/>
                  </a:lnTo>
                  <a:lnTo>
                    <a:pt x="70" y="28"/>
                  </a:lnTo>
                  <a:lnTo>
                    <a:pt x="55" y="40"/>
                  </a:lnTo>
                  <a:lnTo>
                    <a:pt x="39" y="54"/>
                  </a:lnTo>
                  <a:lnTo>
                    <a:pt x="25" y="68"/>
                  </a:lnTo>
                  <a:lnTo>
                    <a:pt x="12" y="82"/>
                  </a:lnTo>
                  <a:lnTo>
                    <a:pt x="0" y="98"/>
                  </a:lnTo>
                  <a:lnTo>
                    <a:pt x="28" y="117"/>
                  </a:lnTo>
                  <a:lnTo>
                    <a:pt x="39" y="105"/>
                  </a:lnTo>
                  <a:lnTo>
                    <a:pt x="51" y="90"/>
                  </a:lnTo>
                  <a:lnTo>
                    <a:pt x="63" y="77"/>
                  </a:lnTo>
                  <a:lnTo>
                    <a:pt x="77" y="66"/>
                  </a:lnTo>
                  <a:lnTo>
                    <a:pt x="90" y="55"/>
                  </a:lnTo>
                  <a:lnTo>
                    <a:pt x="104" y="45"/>
                  </a:lnTo>
                  <a:lnTo>
                    <a:pt x="118" y="37"/>
                  </a:lnTo>
                  <a:lnTo>
                    <a:pt x="134" y="3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8" name="Freeform 16"/>
            <p:cNvSpPr>
              <a:spLocks/>
            </p:cNvSpPr>
            <p:nvPr/>
          </p:nvSpPr>
          <p:spPr bwMode="auto">
            <a:xfrm>
              <a:off x="2677" y="1376"/>
              <a:ext cx="42" cy="17"/>
            </a:xfrm>
            <a:custGeom>
              <a:avLst/>
              <a:gdLst>
                <a:gd name="T0" fmla="*/ 0 w 167"/>
                <a:gd name="T1" fmla="*/ 0 h 69"/>
                <a:gd name="T2" fmla="*/ 0 w 167"/>
                <a:gd name="T3" fmla="*/ 0 h 69"/>
                <a:gd name="T4" fmla="*/ 0 w 167"/>
                <a:gd name="T5" fmla="*/ 0 h 69"/>
                <a:gd name="T6" fmla="*/ 0 w 167"/>
                <a:gd name="T7" fmla="*/ 0 h 69"/>
                <a:gd name="T8" fmla="*/ 0 w 167"/>
                <a:gd name="T9" fmla="*/ 0 h 69"/>
                <a:gd name="T10" fmla="*/ 0 w 167"/>
                <a:gd name="T11" fmla="*/ 0 h 69"/>
                <a:gd name="T12" fmla="*/ 0 w 167"/>
                <a:gd name="T13" fmla="*/ 0 h 69"/>
                <a:gd name="T14" fmla="*/ 0 w 167"/>
                <a:gd name="T15" fmla="*/ 0 h 69"/>
                <a:gd name="T16" fmla="*/ 0 w 167"/>
                <a:gd name="T17" fmla="*/ 0 h 69"/>
                <a:gd name="T18" fmla="*/ 0 w 167"/>
                <a:gd name="T19" fmla="*/ 0 h 69"/>
                <a:gd name="T20" fmla="*/ 0 w 167"/>
                <a:gd name="T21" fmla="*/ 0 h 69"/>
                <a:gd name="T22" fmla="*/ 0 w 167"/>
                <a:gd name="T23" fmla="*/ 0 h 69"/>
                <a:gd name="T24" fmla="*/ 0 w 167"/>
                <a:gd name="T25" fmla="*/ 0 h 69"/>
                <a:gd name="T26" fmla="*/ 0 w 167"/>
                <a:gd name="T27" fmla="*/ 0 h 69"/>
                <a:gd name="T28" fmla="*/ 0 w 167"/>
                <a:gd name="T29" fmla="*/ 0 h 69"/>
                <a:gd name="T30" fmla="*/ 0 w 167"/>
                <a:gd name="T31" fmla="*/ 0 h 69"/>
                <a:gd name="T32" fmla="*/ 0 w 16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7"/>
                <a:gd name="T52" fmla="*/ 0 h 69"/>
                <a:gd name="T53" fmla="*/ 167 w 167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7" h="69">
                  <a:moveTo>
                    <a:pt x="161" y="0"/>
                  </a:moveTo>
                  <a:lnTo>
                    <a:pt x="161" y="0"/>
                  </a:lnTo>
                  <a:lnTo>
                    <a:pt x="122" y="8"/>
                  </a:lnTo>
                  <a:lnTo>
                    <a:pt x="83" y="14"/>
                  </a:lnTo>
                  <a:lnTo>
                    <a:pt x="62" y="18"/>
                  </a:lnTo>
                  <a:lnTo>
                    <a:pt x="41" y="23"/>
                  </a:lnTo>
                  <a:lnTo>
                    <a:pt x="21" y="30"/>
                  </a:lnTo>
                  <a:lnTo>
                    <a:pt x="0" y="38"/>
                  </a:lnTo>
                  <a:lnTo>
                    <a:pt x="13" y="69"/>
                  </a:lnTo>
                  <a:lnTo>
                    <a:pt x="31" y="61"/>
                  </a:lnTo>
                  <a:lnTo>
                    <a:pt x="51" y="56"/>
                  </a:lnTo>
                  <a:lnTo>
                    <a:pt x="70" y="50"/>
                  </a:lnTo>
                  <a:lnTo>
                    <a:pt x="89" y="47"/>
                  </a:lnTo>
                  <a:lnTo>
                    <a:pt x="128" y="40"/>
                  </a:lnTo>
                  <a:lnTo>
                    <a:pt x="167" y="32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39" name="Freeform 17"/>
            <p:cNvSpPr>
              <a:spLocks/>
            </p:cNvSpPr>
            <p:nvPr/>
          </p:nvSpPr>
          <p:spPr bwMode="auto">
            <a:xfrm>
              <a:off x="2717" y="1369"/>
              <a:ext cx="48" cy="15"/>
            </a:xfrm>
            <a:custGeom>
              <a:avLst/>
              <a:gdLst>
                <a:gd name="T0" fmla="*/ 0 w 193"/>
                <a:gd name="T1" fmla="*/ 0 h 62"/>
                <a:gd name="T2" fmla="*/ 0 w 193"/>
                <a:gd name="T3" fmla="*/ 0 h 62"/>
                <a:gd name="T4" fmla="*/ 0 w 193"/>
                <a:gd name="T5" fmla="*/ 0 h 62"/>
                <a:gd name="T6" fmla="*/ 0 w 193"/>
                <a:gd name="T7" fmla="*/ 0 h 62"/>
                <a:gd name="T8" fmla="*/ 0 w 193"/>
                <a:gd name="T9" fmla="*/ 0 h 62"/>
                <a:gd name="T10" fmla="*/ 0 w 193"/>
                <a:gd name="T11" fmla="*/ 0 h 62"/>
                <a:gd name="T12" fmla="*/ 0 w 193"/>
                <a:gd name="T13" fmla="*/ 0 h 62"/>
                <a:gd name="T14" fmla="*/ 0 w 193"/>
                <a:gd name="T15" fmla="*/ 0 h 62"/>
                <a:gd name="T16" fmla="*/ 0 w 193"/>
                <a:gd name="T17" fmla="*/ 0 h 62"/>
                <a:gd name="T18" fmla="*/ 0 w 193"/>
                <a:gd name="T19" fmla="*/ 0 h 62"/>
                <a:gd name="T20" fmla="*/ 0 w 193"/>
                <a:gd name="T21" fmla="*/ 0 h 62"/>
                <a:gd name="T22" fmla="*/ 0 w 193"/>
                <a:gd name="T23" fmla="*/ 0 h 62"/>
                <a:gd name="T24" fmla="*/ 0 w 193"/>
                <a:gd name="T25" fmla="*/ 0 h 62"/>
                <a:gd name="T26" fmla="*/ 0 w 193"/>
                <a:gd name="T27" fmla="*/ 0 h 62"/>
                <a:gd name="T28" fmla="*/ 0 w 193"/>
                <a:gd name="T29" fmla="*/ 0 h 62"/>
                <a:gd name="T30" fmla="*/ 0 w 193"/>
                <a:gd name="T31" fmla="*/ 0 h 62"/>
                <a:gd name="T32" fmla="*/ 0 w 193"/>
                <a:gd name="T33" fmla="*/ 0 h 62"/>
                <a:gd name="T34" fmla="*/ 0 w 193"/>
                <a:gd name="T35" fmla="*/ 0 h 62"/>
                <a:gd name="T36" fmla="*/ 0 w 193"/>
                <a:gd name="T37" fmla="*/ 0 h 62"/>
                <a:gd name="T38" fmla="*/ 0 w 193"/>
                <a:gd name="T39" fmla="*/ 0 h 62"/>
                <a:gd name="T40" fmla="*/ 0 w 1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3"/>
                <a:gd name="T64" fmla="*/ 0 h 62"/>
                <a:gd name="T65" fmla="*/ 193 w 1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3" h="62">
                  <a:moveTo>
                    <a:pt x="179" y="0"/>
                  </a:moveTo>
                  <a:lnTo>
                    <a:pt x="179" y="0"/>
                  </a:lnTo>
                  <a:lnTo>
                    <a:pt x="170" y="4"/>
                  </a:lnTo>
                  <a:lnTo>
                    <a:pt x="161" y="8"/>
                  </a:lnTo>
                  <a:lnTo>
                    <a:pt x="150" y="11"/>
                  </a:lnTo>
                  <a:lnTo>
                    <a:pt x="141" y="13"/>
                  </a:lnTo>
                  <a:lnTo>
                    <a:pt x="119" y="17"/>
                  </a:lnTo>
                  <a:lnTo>
                    <a:pt x="96" y="20"/>
                  </a:lnTo>
                  <a:lnTo>
                    <a:pt x="48" y="23"/>
                  </a:lnTo>
                  <a:lnTo>
                    <a:pt x="0" y="30"/>
                  </a:lnTo>
                  <a:lnTo>
                    <a:pt x="6" y="62"/>
                  </a:lnTo>
                  <a:lnTo>
                    <a:pt x="52" y="57"/>
                  </a:lnTo>
                  <a:lnTo>
                    <a:pt x="100" y="53"/>
                  </a:lnTo>
                  <a:lnTo>
                    <a:pt x="124" y="51"/>
                  </a:lnTo>
                  <a:lnTo>
                    <a:pt x="148" y="46"/>
                  </a:lnTo>
                  <a:lnTo>
                    <a:pt x="159" y="43"/>
                  </a:lnTo>
                  <a:lnTo>
                    <a:pt x="171" y="39"/>
                  </a:lnTo>
                  <a:lnTo>
                    <a:pt x="183" y="35"/>
                  </a:lnTo>
                  <a:lnTo>
                    <a:pt x="193" y="30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0" name="Freeform 18"/>
            <p:cNvSpPr>
              <a:spLocks/>
            </p:cNvSpPr>
            <p:nvPr/>
          </p:nvSpPr>
          <p:spPr bwMode="auto">
            <a:xfrm>
              <a:off x="2762" y="1337"/>
              <a:ext cx="36" cy="39"/>
            </a:xfrm>
            <a:custGeom>
              <a:avLst/>
              <a:gdLst>
                <a:gd name="T0" fmla="*/ 0 w 144"/>
                <a:gd name="T1" fmla="*/ 0 h 156"/>
                <a:gd name="T2" fmla="*/ 0 w 144"/>
                <a:gd name="T3" fmla="*/ 0 h 156"/>
                <a:gd name="T4" fmla="*/ 0 w 144"/>
                <a:gd name="T5" fmla="*/ 0 h 156"/>
                <a:gd name="T6" fmla="*/ 0 w 144"/>
                <a:gd name="T7" fmla="*/ 0 h 156"/>
                <a:gd name="T8" fmla="*/ 0 w 144"/>
                <a:gd name="T9" fmla="*/ 0 h 156"/>
                <a:gd name="T10" fmla="*/ 0 w 144"/>
                <a:gd name="T11" fmla="*/ 0 h 156"/>
                <a:gd name="T12" fmla="*/ 0 w 144"/>
                <a:gd name="T13" fmla="*/ 0 h 156"/>
                <a:gd name="T14" fmla="*/ 0 w 144"/>
                <a:gd name="T15" fmla="*/ 0 h 156"/>
                <a:gd name="T16" fmla="*/ 0 w 144"/>
                <a:gd name="T17" fmla="*/ 0 h 156"/>
                <a:gd name="T18" fmla="*/ 0 w 144"/>
                <a:gd name="T19" fmla="*/ 0 h 156"/>
                <a:gd name="T20" fmla="*/ 0 w 144"/>
                <a:gd name="T21" fmla="*/ 0 h 156"/>
                <a:gd name="T22" fmla="*/ 0 w 144"/>
                <a:gd name="T23" fmla="*/ 0 h 156"/>
                <a:gd name="T24" fmla="*/ 0 w 144"/>
                <a:gd name="T25" fmla="*/ 0 h 156"/>
                <a:gd name="T26" fmla="*/ 0 w 144"/>
                <a:gd name="T27" fmla="*/ 0 h 156"/>
                <a:gd name="T28" fmla="*/ 0 w 144"/>
                <a:gd name="T29" fmla="*/ 0 h 156"/>
                <a:gd name="T30" fmla="*/ 0 w 144"/>
                <a:gd name="T31" fmla="*/ 0 h 156"/>
                <a:gd name="T32" fmla="*/ 0 w 144"/>
                <a:gd name="T33" fmla="*/ 0 h 156"/>
                <a:gd name="T34" fmla="*/ 0 w 144"/>
                <a:gd name="T35" fmla="*/ 0 h 156"/>
                <a:gd name="T36" fmla="*/ 0 w 144"/>
                <a:gd name="T37" fmla="*/ 0 h 156"/>
                <a:gd name="T38" fmla="*/ 0 w 144"/>
                <a:gd name="T39" fmla="*/ 0 h 156"/>
                <a:gd name="T40" fmla="*/ 0 w 144"/>
                <a:gd name="T41" fmla="*/ 0 h 156"/>
                <a:gd name="T42" fmla="*/ 0 w 144"/>
                <a:gd name="T43" fmla="*/ 0 h 156"/>
                <a:gd name="T44" fmla="*/ 0 w 144"/>
                <a:gd name="T45" fmla="*/ 0 h 156"/>
                <a:gd name="T46" fmla="*/ 0 w 144"/>
                <a:gd name="T47" fmla="*/ 0 h 156"/>
                <a:gd name="T48" fmla="*/ 0 w 144"/>
                <a:gd name="T49" fmla="*/ 0 h 1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56"/>
                <a:gd name="T77" fmla="*/ 144 w 144"/>
                <a:gd name="T78" fmla="*/ 156 h 1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56">
                  <a:moveTo>
                    <a:pt x="124" y="0"/>
                  </a:moveTo>
                  <a:lnTo>
                    <a:pt x="123" y="2"/>
                  </a:lnTo>
                  <a:lnTo>
                    <a:pt x="106" y="17"/>
                  </a:lnTo>
                  <a:lnTo>
                    <a:pt x="90" y="34"/>
                  </a:lnTo>
                  <a:lnTo>
                    <a:pt x="75" y="52"/>
                  </a:lnTo>
                  <a:lnTo>
                    <a:pt x="61" y="70"/>
                  </a:lnTo>
                  <a:lnTo>
                    <a:pt x="45" y="87"/>
                  </a:lnTo>
                  <a:lnTo>
                    <a:pt x="29" y="104"/>
                  </a:lnTo>
                  <a:lnTo>
                    <a:pt x="23" y="111"/>
                  </a:lnTo>
                  <a:lnTo>
                    <a:pt x="15" y="117"/>
                  </a:lnTo>
                  <a:lnTo>
                    <a:pt x="7" y="122"/>
                  </a:lnTo>
                  <a:lnTo>
                    <a:pt x="0" y="126"/>
                  </a:lnTo>
                  <a:lnTo>
                    <a:pt x="14" y="156"/>
                  </a:lnTo>
                  <a:lnTo>
                    <a:pt x="26" y="151"/>
                  </a:lnTo>
                  <a:lnTo>
                    <a:pt x="35" y="143"/>
                  </a:lnTo>
                  <a:lnTo>
                    <a:pt x="45" y="137"/>
                  </a:lnTo>
                  <a:lnTo>
                    <a:pt x="54" y="127"/>
                  </a:lnTo>
                  <a:lnTo>
                    <a:pt x="71" y="111"/>
                  </a:lnTo>
                  <a:lnTo>
                    <a:pt x="87" y="92"/>
                  </a:lnTo>
                  <a:lnTo>
                    <a:pt x="101" y="74"/>
                  </a:lnTo>
                  <a:lnTo>
                    <a:pt x="115" y="56"/>
                  </a:lnTo>
                  <a:lnTo>
                    <a:pt x="129" y="41"/>
                  </a:lnTo>
                  <a:lnTo>
                    <a:pt x="144" y="28"/>
                  </a:lnTo>
                  <a:lnTo>
                    <a:pt x="142" y="29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1" name="Freeform 19"/>
            <p:cNvSpPr>
              <a:spLocks/>
            </p:cNvSpPr>
            <p:nvPr/>
          </p:nvSpPr>
          <p:spPr bwMode="auto">
            <a:xfrm>
              <a:off x="2793" y="1321"/>
              <a:ext cx="39" cy="23"/>
            </a:xfrm>
            <a:custGeom>
              <a:avLst/>
              <a:gdLst>
                <a:gd name="T0" fmla="*/ 0 w 157"/>
                <a:gd name="T1" fmla="*/ 0 h 93"/>
                <a:gd name="T2" fmla="*/ 0 w 157"/>
                <a:gd name="T3" fmla="*/ 0 h 93"/>
                <a:gd name="T4" fmla="*/ 0 w 157"/>
                <a:gd name="T5" fmla="*/ 0 h 93"/>
                <a:gd name="T6" fmla="*/ 0 w 157"/>
                <a:gd name="T7" fmla="*/ 0 h 93"/>
                <a:gd name="T8" fmla="*/ 0 w 157"/>
                <a:gd name="T9" fmla="*/ 0 h 93"/>
                <a:gd name="T10" fmla="*/ 0 w 157"/>
                <a:gd name="T11" fmla="*/ 0 h 93"/>
                <a:gd name="T12" fmla="*/ 0 w 157"/>
                <a:gd name="T13" fmla="*/ 0 h 93"/>
                <a:gd name="T14" fmla="*/ 0 w 157"/>
                <a:gd name="T15" fmla="*/ 0 h 93"/>
                <a:gd name="T16" fmla="*/ 0 w 157"/>
                <a:gd name="T17" fmla="*/ 0 h 93"/>
                <a:gd name="T18" fmla="*/ 0 w 157"/>
                <a:gd name="T19" fmla="*/ 0 h 93"/>
                <a:gd name="T20" fmla="*/ 0 w 157"/>
                <a:gd name="T21" fmla="*/ 0 h 93"/>
                <a:gd name="T22" fmla="*/ 0 w 157"/>
                <a:gd name="T23" fmla="*/ 0 h 93"/>
                <a:gd name="T24" fmla="*/ 0 w 157"/>
                <a:gd name="T25" fmla="*/ 0 h 93"/>
                <a:gd name="T26" fmla="*/ 0 w 157"/>
                <a:gd name="T27" fmla="*/ 0 h 93"/>
                <a:gd name="T28" fmla="*/ 0 w 157"/>
                <a:gd name="T29" fmla="*/ 0 h 93"/>
                <a:gd name="T30" fmla="*/ 0 w 157"/>
                <a:gd name="T31" fmla="*/ 0 h 93"/>
                <a:gd name="T32" fmla="*/ 0 w 157"/>
                <a:gd name="T33" fmla="*/ 0 h 93"/>
                <a:gd name="T34" fmla="*/ 0 w 157"/>
                <a:gd name="T35" fmla="*/ 0 h 93"/>
                <a:gd name="T36" fmla="*/ 0 w 157"/>
                <a:gd name="T37" fmla="*/ 0 h 93"/>
                <a:gd name="T38" fmla="*/ 0 w 157"/>
                <a:gd name="T39" fmla="*/ 0 h 93"/>
                <a:gd name="T40" fmla="*/ 0 w 157"/>
                <a:gd name="T41" fmla="*/ 0 h 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93"/>
                <a:gd name="T65" fmla="*/ 157 w 157"/>
                <a:gd name="T66" fmla="*/ 93 h 9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93">
                  <a:moveTo>
                    <a:pt x="151" y="0"/>
                  </a:moveTo>
                  <a:lnTo>
                    <a:pt x="149" y="1"/>
                  </a:lnTo>
                  <a:lnTo>
                    <a:pt x="130" y="5"/>
                  </a:lnTo>
                  <a:lnTo>
                    <a:pt x="110" y="11"/>
                  </a:lnTo>
                  <a:lnTo>
                    <a:pt x="91" y="18"/>
                  </a:lnTo>
                  <a:lnTo>
                    <a:pt x="73" y="26"/>
                  </a:lnTo>
                  <a:lnTo>
                    <a:pt x="53" y="35"/>
                  </a:lnTo>
                  <a:lnTo>
                    <a:pt x="36" y="44"/>
                  </a:lnTo>
                  <a:lnTo>
                    <a:pt x="18" y="54"/>
                  </a:lnTo>
                  <a:lnTo>
                    <a:pt x="0" y="64"/>
                  </a:lnTo>
                  <a:lnTo>
                    <a:pt x="18" y="93"/>
                  </a:lnTo>
                  <a:lnTo>
                    <a:pt x="35" y="83"/>
                  </a:lnTo>
                  <a:lnTo>
                    <a:pt x="52" y="74"/>
                  </a:lnTo>
                  <a:lnTo>
                    <a:pt x="69" y="64"/>
                  </a:lnTo>
                  <a:lnTo>
                    <a:pt x="86" y="57"/>
                  </a:lnTo>
                  <a:lnTo>
                    <a:pt x="104" y="50"/>
                  </a:lnTo>
                  <a:lnTo>
                    <a:pt x="121" y="44"/>
                  </a:lnTo>
                  <a:lnTo>
                    <a:pt x="139" y="37"/>
                  </a:lnTo>
                  <a:lnTo>
                    <a:pt x="157" y="33"/>
                  </a:lnTo>
                  <a:lnTo>
                    <a:pt x="156" y="3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2" name="Freeform 20"/>
            <p:cNvSpPr>
              <a:spLocks/>
            </p:cNvSpPr>
            <p:nvPr/>
          </p:nvSpPr>
          <p:spPr bwMode="auto">
            <a:xfrm>
              <a:off x="2830" y="1320"/>
              <a:ext cx="57" cy="13"/>
            </a:xfrm>
            <a:custGeom>
              <a:avLst/>
              <a:gdLst>
                <a:gd name="T0" fmla="*/ 0 w 228"/>
                <a:gd name="T1" fmla="*/ 0 h 52"/>
                <a:gd name="T2" fmla="*/ 0 w 228"/>
                <a:gd name="T3" fmla="*/ 0 h 52"/>
                <a:gd name="T4" fmla="*/ 0 w 228"/>
                <a:gd name="T5" fmla="*/ 0 h 52"/>
                <a:gd name="T6" fmla="*/ 0 w 228"/>
                <a:gd name="T7" fmla="*/ 0 h 52"/>
                <a:gd name="T8" fmla="*/ 0 w 228"/>
                <a:gd name="T9" fmla="*/ 0 h 52"/>
                <a:gd name="T10" fmla="*/ 0 w 228"/>
                <a:gd name="T11" fmla="*/ 0 h 52"/>
                <a:gd name="T12" fmla="*/ 0 w 228"/>
                <a:gd name="T13" fmla="*/ 0 h 52"/>
                <a:gd name="T14" fmla="*/ 0 w 228"/>
                <a:gd name="T15" fmla="*/ 0 h 52"/>
                <a:gd name="T16" fmla="*/ 0 w 228"/>
                <a:gd name="T17" fmla="*/ 0 h 52"/>
                <a:gd name="T18" fmla="*/ 0 w 228"/>
                <a:gd name="T19" fmla="*/ 0 h 52"/>
                <a:gd name="T20" fmla="*/ 0 w 228"/>
                <a:gd name="T21" fmla="*/ 0 h 52"/>
                <a:gd name="T22" fmla="*/ 0 w 228"/>
                <a:gd name="T23" fmla="*/ 0 h 52"/>
                <a:gd name="T24" fmla="*/ 0 w 228"/>
                <a:gd name="T25" fmla="*/ 0 h 52"/>
                <a:gd name="T26" fmla="*/ 0 w 228"/>
                <a:gd name="T27" fmla="*/ 0 h 52"/>
                <a:gd name="T28" fmla="*/ 0 w 228"/>
                <a:gd name="T29" fmla="*/ 0 h 52"/>
                <a:gd name="T30" fmla="*/ 0 w 228"/>
                <a:gd name="T31" fmla="*/ 0 h 52"/>
                <a:gd name="T32" fmla="*/ 0 w 228"/>
                <a:gd name="T33" fmla="*/ 0 h 52"/>
                <a:gd name="T34" fmla="*/ 0 w 228"/>
                <a:gd name="T35" fmla="*/ 0 h 52"/>
                <a:gd name="T36" fmla="*/ 0 w 228"/>
                <a:gd name="T37" fmla="*/ 0 h 52"/>
                <a:gd name="T38" fmla="*/ 0 w 228"/>
                <a:gd name="T39" fmla="*/ 0 h 52"/>
                <a:gd name="T40" fmla="*/ 0 w 228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2"/>
                <a:gd name="T65" fmla="*/ 228 w 228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2">
                  <a:moveTo>
                    <a:pt x="228" y="19"/>
                  </a:moveTo>
                  <a:lnTo>
                    <a:pt x="225" y="18"/>
                  </a:lnTo>
                  <a:lnTo>
                    <a:pt x="197" y="13"/>
                  </a:lnTo>
                  <a:lnTo>
                    <a:pt x="167" y="8"/>
                  </a:lnTo>
                  <a:lnTo>
                    <a:pt x="138" y="4"/>
                  </a:lnTo>
                  <a:lnTo>
                    <a:pt x="110" y="1"/>
                  </a:lnTo>
                  <a:lnTo>
                    <a:pt x="81" y="0"/>
                  </a:lnTo>
                  <a:lnTo>
                    <a:pt x="54" y="0"/>
                  </a:lnTo>
                  <a:lnTo>
                    <a:pt x="27" y="1"/>
                  </a:lnTo>
                  <a:lnTo>
                    <a:pt x="0" y="4"/>
                  </a:lnTo>
                  <a:lnTo>
                    <a:pt x="5" y="37"/>
                  </a:lnTo>
                  <a:lnTo>
                    <a:pt x="29" y="35"/>
                  </a:lnTo>
                  <a:lnTo>
                    <a:pt x="54" y="33"/>
                  </a:lnTo>
                  <a:lnTo>
                    <a:pt x="81" y="33"/>
                  </a:lnTo>
                  <a:lnTo>
                    <a:pt x="107" y="35"/>
                  </a:lnTo>
                  <a:lnTo>
                    <a:pt x="134" y="37"/>
                  </a:lnTo>
                  <a:lnTo>
                    <a:pt x="163" y="41"/>
                  </a:lnTo>
                  <a:lnTo>
                    <a:pt x="190" y="45"/>
                  </a:lnTo>
                  <a:lnTo>
                    <a:pt x="219" y="52"/>
                  </a:lnTo>
                  <a:lnTo>
                    <a:pt x="216" y="50"/>
                  </a:lnTo>
                  <a:lnTo>
                    <a:pt x="228" y="1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3" name="Freeform 21"/>
            <p:cNvSpPr>
              <a:spLocks/>
            </p:cNvSpPr>
            <p:nvPr/>
          </p:nvSpPr>
          <p:spPr bwMode="auto">
            <a:xfrm>
              <a:off x="2885" y="1325"/>
              <a:ext cx="42" cy="32"/>
            </a:xfrm>
            <a:custGeom>
              <a:avLst/>
              <a:gdLst>
                <a:gd name="T0" fmla="*/ 0 w 171"/>
                <a:gd name="T1" fmla="*/ 0 h 127"/>
                <a:gd name="T2" fmla="*/ 0 w 171"/>
                <a:gd name="T3" fmla="*/ 0 h 127"/>
                <a:gd name="T4" fmla="*/ 0 w 171"/>
                <a:gd name="T5" fmla="*/ 0 h 127"/>
                <a:gd name="T6" fmla="*/ 0 w 171"/>
                <a:gd name="T7" fmla="*/ 0 h 127"/>
                <a:gd name="T8" fmla="*/ 0 w 171"/>
                <a:gd name="T9" fmla="*/ 0 h 127"/>
                <a:gd name="T10" fmla="*/ 0 w 171"/>
                <a:gd name="T11" fmla="*/ 0 h 127"/>
                <a:gd name="T12" fmla="*/ 0 w 171"/>
                <a:gd name="T13" fmla="*/ 0 h 127"/>
                <a:gd name="T14" fmla="*/ 0 w 171"/>
                <a:gd name="T15" fmla="*/ 0 h 127"/>
                <a:gd name="T16" fmla="*/ 0 w 171"/>
                <a:gd name="T17" fmla="*/ 0 h 127"/>
                <a:gd name="T18" fmla="*/ 0 w 171"/>
                <a:gd name="T19" fmla="*/ 0 h 127"/>
                <a:gd name="T20" fmla="*/ 0 w 171"/>
                <a:gd name="T21" fmla="*/ 0 h 127"/>
                <a:gd name="T22" fmla="*/ 0 w 171"/>
                <a:gd name="T23" fmla="*/ 0 h 127"/>
                <a:gd name="T24" fmla="*/ 0 w 171"/>
                <a:gd name="T25" fmla="*/ 0 h 127"/>
                <a:gd name="T26" fmla="*/ 0 w 171"/>
                <a:gd name="T27" fmla="*/ 0 h 127"/>
                <a:gd name="T28" fmla="*/ 0 w 171"/>
                <a:gd name="T29" fmla="*/ 0 h 127"/>
                <a:gd name="T30" fmla="*/ 0 w 171"/>
                <a:gd name="T31" fmla="*/ 0 h 127"/>
                <a:gd name="T32" fmla="*/ 0 w 171"/>
                <a:gd name="T33" fmla="*/ 0 h 127"/>
                <a:gd name="T34" fmla="*/ 0 w 171"/>
                <a:gd name="T35" fmla="*/ 0 h 127"/>
                <a:gd name="T36" fmla="*/ 0 w 171"/>
                <a:gd name="T37" fmla="*/ 0 h 127"/>
                <a:gd name="T38" fmla="*/ 0 w 171"/>
                <a:gd name="T39" fmla="*/ 0 h 127"/>
                <a:gd name="T40" fmla="*/ 0 w 171"/>
                <a:gd name="T41" fmla="*/ 0 h 1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1"/>
                <a:gd name="T64" fmla="*/ 0 h 127"/>
                <a:gd name="T65" fmla="*/ 171 w 171"/>
                <a:gd name="T66" fmla="*/ 127 h 12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1" h="127">
                  <a:moveTo>
                    <a:pt x="170" y="96"/>
                  </a:moveTo>
                  <a:lnTo>
                    <a:pt x="171" y="96"/>
                  </a:lnTo>
                  <a:lnTo>
                    <a:pt x="152" y="86"/>
                  </a:lnTo>
                  <a:lnTo>
                    <a:pt x="132" y="74"/>
                  </a:lnTo>
                  <a:lnTo>
                    <a:pt x="114" y="60"/>
                  </a:lnTo>
                  <a:lnTo>
                    <a:pt x="93" y="47"/>
                  </a:lnTo>
                  <a:lnTo>
                    <a:pt x="74" y="34"/>
                  </a:lnTo>
                  <a:lnTo>
                    <a:pt x="53" y="21"/>
                  </a:lnTo>
                  <a:lnTo>
                    <a:pt x="32" y="9"/>
                  </a:lnTo>
                  <a:lnTo>
                    <a:pt x="12" y="0"/>
                  </a:lnTo>
                  <a:lnTo>
                    <a:pt x="0" y="31"/>
                  </a:lnTo>
                  <a:lnTo>
                    <a:pt x="18" y="39"/>
                  </a:lnTo>
                  <a:lnTo>
                    <a:pt x="36" y="49"/>
                  </a:lnTo>
                  <a:lnTo>
                    <a:pt x="56" y="61"/>
                  </a:lnTo>
                  <a:lnTo>
                    <a:pt x="75" y="74"/>
                  </a:lnTo>
                  <a:lnTo>
                    <a:pt x="95" y="88"/>
                  </a:lnTo>
                  <a:lnTo>
                    <a:pt x="114" y="101"/>
                  </a:lnTo>
                  <a:lnTo>
                    <a:pt x="135" y="114"/>
                  </a:lnTo>
                  <a:lnTo>
                    <a:pt x="156" y="126"/>
                  </a:lnTo>
                  <a:lnTo>
                    <a:pt x="157" y="127"/>
                  </a:lnTo>
                  <a:lnTo>
                    <a:pt x="170" y="9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4" name="Freeform 22"/>
            <p:cNvSpPr>
              <a:spLocks/>
            </p:cNvSpPr>
            <p:nvPr/>
          </p:nvSpPr>
          <p:spPr bwMode="auto">
            <a:xfrm>
              <a:off x="2924" y="1349"/>
              <a:ext cx="61" cy="33"/>
            </a:xfrm>
            <a:custGeom>
              <a:avLst/>
              <a:gdLst>
                <a:gd name="T0" fmla="*/ 0 w 244"/>
                <a:gd name="T1" fmla="*/ 0 h 131"/>
                <a:gd name="T2" fmla="*/ 0 w 244"/>
                <a:gd name="T3" fmla="*/ 0 h 131"/>
                <a:gd name="T4" fmla="*/ 0 w 244"/>
                <a:gd name="T5" fmla="*/ 0 h 131"/>
                <a:gd name="T6" fmla="*/ 0 w 244"/>
                <a:gd name="T7" fmla="*/ 0 h 131"/>
                <a:gd name="T8" fmla="*/ 0 w 244"/>
                <a:gd name="T9" fmla="*/ 0 h 131"/>
                <a:gd name="T10" fmla="*/ 0 w 244"/>
                <a:gd name="T11" fmla="*/ 0 h 131"/>
                <a:gd name="T12" fmla="*/ 0 w 244"/>
                <a:gd name="T13" fmla="*/ 0 h 131"/>
                <a:gd name="T14" fmla="*/ 0 w 244"/>
                <a:gd name="T15" fmla="*/ 0 h 131"/>
                <a:gd name="T16" fmla="*/ 0 w 244"/>
                <a:gd name="T17" fmla="*/ 0 h 131"/>
                <a:gd name="T18" fmla="*/ 0 w 244"/>
                <a:gd name="T19" fmla="*/ 0 h 131"/>
                <a:gd name="T20" fmla="*/ 0 w 244"/>
                <a:gd name="T21" fmla="*/ 0 h 131"/>
                <a:gd name="T22" fmla="*/ 0 w 244"/>
                <a:gd name="T23" fmla="*/ 0 h 131"/>
                <a:gd name="T24" fmla="*/ 0 w 244"/>
                <a:gd name="T25" fmla="*/ 0 h 131"/>
                <a:gd name="T26" fmla="*/ 0 w 244"/>
                <a:gd name="T27" fmla="*/ 0 h 131"/>
                <a:gd name="T28" fmla="*/ 0 w 244"/>
                <a:gd name="T29" fmla="*/ 0 h 131"/>
                <a:gd name="T30" fmla="*/ 0 w 244"/>
                <a:gd name="T31" fmla="*/ 0 h 131"/>
                <a:gd name="T32" fmla="*/ 0 w 244"/>
                <a:gd name="T33" fmla="*/ 0 h 131"/>
                <a:gd name="T34" fmla="*/ 0 w 244"/>
                <a:gd name="T35" fmla="*/ 0 h 131"/>
                <a:gd name="T36" fmla="*/ 0 w 244"/>
                <a:gd name="T37" fmla="*/ 0 h 131"/>
                <a:gd name="T38" fmla="*/ 0 w 244"/>
                <a:gd name="T39" fmla="*/ 0 h 131"/>
                <a:gd name="T40" fmla="*/ 0 w 244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4"/>
                <a:gd name="T64" fmla="*/ 0 h 131"/>
                <a:gd name="T65" fmla="*/ 244 w 244"/>
                <a:gd name="T66" fmla="*/ 131 h 13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4" h="131">
                  <a:moveTo>
                    <a:pt x="244" y="97"/>
                  </a:moveTo>
                  <a:lnTo>
                    <a:pt x="244" y="97"/>
                  </a:lnTo>
                  <a:lnTo>
                    <a:pt x="215" y="91"/>
                  </a:lnTo>
                  <a:lnTo>
                    <a:pt x="187" y="80"/>
                  </a:lnTo>
                  <a:lnTo>
                    <a:pt x="158" y="69"/>
                  </a:lnTo>
                  <a:lnTo>
                    <a:pt x="130" y="56"/>
                  </a:lnTo>
                  <a:lnTo>
                    <a:pt x="100" y="42"/>
                  </a:lnTo>
                  <a:lnTo>
                    <a:pt x="71" y="27"/>
                  </a:lnTo>
                  <a:lnTo>
                    <a:pt x="43" y="13"/>
                  </a:lnTo>
                  <a:lnTo>
                    <a:pt x="13" y="0"/>
                  </a:lnTo>
                  <a:lnTo>
                    <a:pt x="0" y="31"/>
                  </a:lnTo>
                  <a:lnTo>
                    <a:pt x="27" y="44"/>
                  </a:lnTo>
                  <a:lnTo>
                    <a:pt x="57" y="58"/>
                  </a:lnTo>
                  <a:lnTo>
                    <a:pt x="85" y="73"/>
                  </a:lnTo>
                  <a:lnTo>
                    <a:pt x="115" y="87"/>
                  </a:lnTo>
                  <a:lnTo>
                    <a:pt x="145" y="100"/>
                  </a:lnTo>
                  <a:lnTo>
                    <a:pt x="175" y="112"/>
                  </a:lnTo>
                  <a:lnTo>
                    <a:pt x="206" y="123"/>
                  </a:lnTo>
                  <a:lnTo>
                    <a:pt x="236" y="131"/>
                  </a:lnTo>
                  <a:lnTo>
                    <a:pt x="237" y="131"/>
                  </a:lnTo>
                  <a:lnTo>
                    <a:pt x="244" y="9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5" name="Freeform 23"/>
            <p:cNvSpPr>
              <a:spLocks/>
            </p:cNvSpPr>
            <p:nvPr/>
          </p:nvSpPr>
          <p:spPr bwMode="auto">
            <a:xfrm>
              <a:off x="2983" y="1373"/>
              <a:ext cx="87" cy="14"/>
            </a:xfrm>
            <a:custGeom>
              <a:avLst/>
              <a:gdLst>
                <a:gd name="T0" fmla="*/ 0 w 348"/>
                <a:gd name="T1" fmla="*/ 0 h 56"/>
                <a:gd name="T2" fmla="*/ 0 w 348"/>
                <a:gd name="T3" fmla="*/ 0 h 56"/>
                <a:gd name="T4" fmla="*/ 0 w 348"/>
                <a:gd name="T5" fmla="*/ 0 h 56"/>
                <a:gd name="T6" fmla="*/ 0 w 348"/>
                <a:gd name="T7" fmla="*/ 0 h 56"/>
                <a:gd name="T8" fmla="*/ 0 w 348"/>
                <a:gd name="T9" fmla="*/ 0 h 56"/>
                <a:gd name="T10" fmla="*/ 0 w 348"/>
                <a:gd name="T11" fmla="*/ 0 h 56"/>
                <a:gd name="T12" fmla="*/ 0 w 348"/>
                <a:gd name="T13" fmla="*/ 0 h 56"/>
                <a:gd name="T14" fmla="*/ 0 w 348"/>
                <a:gd name="T15" fmla="*/ 0 h 56"/>
                <a:gd name="T16" fmla="*/ 0 w 348"/>
                <a:gd name="T17" fmla="*/ 0 h 56"/>
                <a:gd name="T18" fmla="*/ 0 w 348"/>
                <a:gd name="T19" fmla="*/ 0 h 56"/>
                <a:gd name="T20" fmla="*/ 0 w 348"/>
                <a:gd name="T21" fmla="*/ 0 h 56"/>
                <a:gd name="T22" fmla="*/ 0 w 348"/>
                <a:gd name="T23" fmla="*/ 0 h 56"/>
                <a:gd name="T24" fmla="*/ 0 w 348"/>
                <a:gd name="T25" fmla="*/ 0 h 56"/>
                <a:gd name="T26" fmla="*/ 0 w 348"/>
                <a:gd name="T27" fmla="*/ 0 h 56"/>
                <a:gd name="T28" fmla="*/ 0 w 348"/>
                <a:gd name="T29" fmla="*/ 0 h 56"/>
                <a:gd name="T30" fmla="*/ 0 w 348"/>
                <a:gd name="T31" fmla="*/ 0 h 56"/>
                <a:gd name="T32" fmla="*/ 0 w 348"/>
                <a:gd name="T33" fmla="*/ 0 h 56"/>
                <a:gd name="T34" fmla="*/ 0 w 348"/>
                <a:gd name="T35" fmla="*/ 0 h 56"/>
                <a:gd name="T36" fmla="*/ 0 w 348"/>
                <a:gd name="T37" fmla="*/ 0 h 56"/>
                <a:gd name="T38" fmla="*/ 0 w 348"/>
                <a:gd name="T39" fmla="*/ 0 h 56"/>
                <a:gd name="T40" fmla="*/ 0 w 348"/>
                <a:gd name="T41" fmla="*/ 0 h 56"/>
                <a:gd name="T42" fmla="*/ 0 w 348"/>
                <a:gd name="T43" fmla="*/ 0 h 56"/>
                <a:gd name="T44" fmla="*/ 0 w 348"/>
                <a:gd name="T45" fmla="*/ 0 h 56"/>
                <a:gd name="T46" fmla="*/ 0 w 348"/>
                <a:gd name="T47" fmla="*/ 0 h 56"/>
                <a:gd name="T48" fmla="*/ 0 w 348"/>
                <a:gd name="T49" fmla="*/ 0 h 56"/>
                <a:gd name="T50" fmla="*/ 0 w 348"/>
                <a:gd name="T51" fmla="*/ 0 h 56"/>
                <a:gd name="T52" fmla="*/ 0 w 348"/>
                <a:gd name="T53" fmla="*/ 0 h 56"/>
                <a:gd name="T54" fmla="*/ 0 w 348"/>
                <a:gd name="T55" fmla="*/ 0 h 56"/>
                <a:gd name="T56" fmla="*/ 0 w 348"/>
                <a:gd name="T57" fmla="*/ 0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48"/>
                <a:gd name="T88" fmla="*/ 0 h 56"/>
                <a:gd name="T89" fmla="*/ 348 w 348"/>
                <a:gd name="T90" fmla="*/ 56 h 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48" h="56">
                  <a:moveTo>
                    <a:pt x="348" y="24"/>
                  </a:moveTo>
                  <a:lnTo>
                    <a:pt x="348" y="24"/>
                  </a:lnTo>
                  <a:lnTo>
                    <a:pt x="326" y="20"/>
                  </a:lnTo>
                  <a:lnTo>
                    <a:pt x="305" y="16"/>
                  </a:lnTo>
                  <a:lnTo>
                    <a:pt x="283" y="15"/>
                  </a:lnTo>
                  <a:lnTo>
                    <a:pt x="262" y="13"/>
                  </a:lnTo>
                  <a:lnTo>
                    <a:pt x="219" y="12"/>
                  </a:lnTo>
                  <a:lnTo>
                    <a:pt x="175" y="12"/>
                  </a:lnTo>
                  <a:lnTo>
                    <a:pt x="132" y="12"/>
                  </a:lnTo>
                  <a:lnTo>
                    <a:pt x="90" y="11"/>
                  </a:lnTo>
                  <a:lnTo>
                    <a:pt x="69" y="9"/>
                  </a:lnTo>
                  <a:lnTo>
                    <a:pt x="47" y="7"/>
                  </a:lnTo>
                  <a:lnTo>
                    <a:pt x="26" y="4"/>
                  </a:lnTo>
                  <a:lnTo>
                    <a:pt x="7" y="0"/>
                  </a:lnTo>
                  <a:lnTo>
                    <a:pt x="0" y="34"/>
                  </a:lnTo>
                  <a:lnTo>
                    <a:pt x="22" y="38"/>
                  </a:lnTo>
                  <a:lnTo>
                    <a:pt x="44" y="40"/>
                  </a:lnTo>
                  <a:lnTo>
                    <a:pt x="66" y="43"/>
                  </a:lnTo>
                  <a:lnTo>
                    <a:pt x="88" y="44"/>
                  </a:lnTo>
                  <a:lnTo>
                    <a:pt x="131" y="44"/>
                  </a:lnTo>
                  <a:lnTo>
                    <a:pt x="175" y="46"/>
                  </a:lnTo>
                  <a:lnTo>
                    <a:pt x="218" y="46"/>
                  </a:lnTo>
                  <a:lnTo>
                    <a:pt x="261" y="47"/>
                  </a:lnTo>
                  <a:lnTo>
                    <a:pt x="280" y="48"/>
                  </a:lnTo>
                  <a:lnTo>
                    <a:pt x="301" y="50"/>
                  </a:lnTo>
                  <a:lnTo>
                    <a:pt x="320" y="52"/>
                  </a:lnTo>
                  <a:lnTo>
                    <a:pt x="340" y="56"/>
                  </a:lnTo>
                  <a:lnTo>
                    <a:pt x="348" y="2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6" name="Freeform 24"/>
            <p:cNvSpPr>
              <a:spLocks/>
            </p:cNvSpPr>
            <p:nvPr/>
          </p:nvSpPr>
          <p:spPr bwMode="auto">
            <a:xfrm>
              <a:off x="3068" y="1379"/>
              <a:ext cx="34" cy="32"/>
            </a:xfrm>
            <a:custGeom>
              <a:avLst/>
              <a:gdLst>
                <a:gd name="T0" fmla="*/ 0 w 137"/>
                <a:gd name="T1" fmla="*/ 0 h 128"/>
                <a:gd name="T2" fmla="*/ 0 w 137"/>
                <a:gd name="T3" fmla="*/ 0 h 128"/>
                <a:gd name="T4" fmla="*/ 0 w 137"/>
                <a:gd name="T5" fmla="*/ 0 h 128"/>
                <a:gd name="T6" fmla="*/ 0 w 137"/>
                <a:gd name="T7" fmla="*/ 0 h 128"/>
                <a:gd name="T8" fmla="*/ 0 w 137"/>
                <a:gd name="T9" fmla="*/ 0 h 128"/>
                <a:gd name="T10" fmla="*/ 0 w 137"/>
                <a:gd name="T11" fmla="*/ 0 h 128"/>
                <a:gd name="T12" fmla="*/ 0 w 137"/>
                <a:gd name="T13" fmla="*/ 0 h 128"/>
                <a:gd name="T14" fmla="*/ 0 w 137"/>
                <a:gd name="T15" fmla="*/ 0 h 128"/>
                <a:gd name="T16" fmla="*/ 0 w 137"/>
                <a:gd name="T17" fmla="*/ 0 h 128"/>
                <a:gd name="T18" fmla="*/ 0 w 137"/>
                <a:gd name="T19" fmla="*/ 0 h 128"/>
                <a:gd name="T20" fmla="*/ 0 w 137"/>
                <a:gd name="T21" fmla="*/ 0 h 128"/>
                <a:gd name="T22" fmla="*/ 0 w 137"/>
                <a:gd name="T23" fmla="*/ 0 h 128"/>
                <a:gd name="T24" fmla="*/ 0 w 137"/>
                <a:gd name="T25" fmla="*/ 0 h 128"/>
                <a:gd name="T26" fmla="*/ 0 w 137"/>
                <a:gd name="T27" fmla="*/ 0 h 128"/>
                <a:gd name="T28" fmla="*/ 0 w 137"/>
                <a:gd name="T29" fmla="*/ 0 h 128"/>
                <a:gd name="T30" fmla="*/ 0 w 137"/>
                <a:gd name="T31" fmla="*/ 0 h 128"/>
                <a:gd name="T32" fmla="*/ 0 w 137"/>
                <a:gd name="T33" fmla="*/ 0 h 128"/>
                <a:gd name="T34" fmla="*/ 0 w 137"/>
                <a:gd name="T35" fmla="*/ 0 h 128"/>
                <a:gd name="T36" fmla="*/ 0 w 137"/>
                <a:gd name="T37" fmla="*/ 0 h 128"/>
                <a:gd name="T38" fmla="*/ 0 w 137"/>
                <a:gd name="T39" fmla="*/ 0 h 128"/>
                <a:gd name="T40" fmla="*/ 0 w 137"/>
                <a:gd name="T41" fmla="*/ 0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128"/>
                <a:gd name="T65" fmla="*/ 137 w 137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128">
                  <a:moveTo>
                    <a:pt x="137" y="106"/>
                  </a:moveTo>
                  <a:lnTo>
                    <a:pt x="137" y="106"/>
                  </a:lnTo>
                  <a:lnTo>
                    <a:pt x="111" y="75"/>
                  </a:lnTo>
                  <a:lnTo>
                    <a:pt x="83" y="44"/>
                  </a:lnTo>
                  <a:lnTo>
                    <a:pt x="66" y="29"/>
                  </a:lnTo>
                  <a:lnTo>
                    <a:pt x="49" y="16"/>
                  </a:lnTo>
                  <a:lnTo>
                    <a:pt x="39" y="11"/>
                  </a:lnTo>
                  <a:lnTo>
                    <a:pt x="28" y="6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32"/>
                  </a:lnTo>
                  <a:lnTo>
                    <a:pt x="8" y="35"/>
                  </a:lnTo>
                  <a:lnTo>
                    <a:pt x="15" y="37"/>
                  </a:lnTo>
                  <a:lnTo>
                    <a:pt x="23" y="41"/>
                  </a:lnTo>
                  <a:lnTo>
                    <a:pt x="30" y="45"/>
                  </a:lnTo>
                  <a:lnTo>
                    <a:pt x="45" y="55"/>
                  </a:lnTo>
                  <a:lnTo>
                    <a:pt x="58" y="67"/>
                  </a:lnTo>
                  <a:lnTo>
                    <a:pt x="85" y="97"/>
                  </a:lnTo>
                  <a:lnTo>
                    <a:pt x="111" y="128"/>
                  </a:lnTo>
                  <a:lnTo>
                    <a:pt x="137" y="10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7" name="Freeform 25"/>
            <p:cNvSpPr>
              <a:spLocks/>
            </p:cNvSpPr>
            <p:nvPr/>
          </p:nvSpPr>
          <p:spPr bwMode="auto">
            <a:xfrm>
              <a:off x="3096" y="1406"/>
              <a:ext cx="22" cy="24"/>
            </a:xfrm>
            <a:custGeom>
              <a:avLst/>
              <a:gdLst>
                <a:gd name="T0" fmla="*/ 0 w 90"/>
                <a:gd name="T1" fmla="*/ 0 h 98"/>
                <a:gd name="T2" fmla="*/ 0 w 90"/>
                <a:gd name="T3" fmla="*/ 0 h 98"/>
                <a:gd name="T4" fmla="*/ 0 w 90"/>
                <a:gd name="T5" fmla="*/ 0 h 98"/>
                <a:gd name="T6" fmla="*/ 0 w 90"/>
                <a:gd name="T7" fmla="*/ 0 h 98"/>
                <a:gd name="T8" fmla="*/ 0 w 90"/>
                <a:gd name="T9" fmla="*/ 0 h 98"/>
                <a:gd name="T10" fmla="*/ 0 w 90"/>
                <a:gd name="T11" fmla="*/ 0 h 98"/>
                <a:gd name="T12" fmla="*/ 0 w 90"/>
                <a:gd name="T13" fmla="*/ 0 h 98"/>
                <a:gd name="T14" fmla="*/ 0 w 90"/>
                <a:gd name="T15" fmla="*/ 0 h 98"/>
                <a:gd name="T16" fmla="*/ 0 w 90"/>
                <a:gd name="T17" fmla="*/ 0 h 98"/>
                <a:gd name="T18" fmla="*/ 0 w 90"/>
                <a:gd name="T19" fmla="*/ 0 h 98"/>
                <a:gd name="T20" fmla="*/ 0 w 90"/>
                <a:gd name="T21" fmla="*/ 0 h 98"/>
                <a:gd name="T22" fmla="*/ 0 w 90"/>
                <a:gd name="T23" fmla="*/ 0 h 98"/>
                <a:gd name="T24" fmla="*/ 0 w 90"/>
                <a:gd name="T25" fmla="*/ 0 h 98"/>
                <a:gd name="T26" fmla="*/ 0 w 90"/>
                <a:gd name="T27" fmla="*/ 0 h 98"/>
                <a:gd name="T28" fmla="*/ 0 w 90"/>
                <a:gd name="T29" fmla="*/ 0 h 98"/>
                <a:gd name="T30" fmla="*/ 0 w 90"/>
                <a:gd name="T31" fmla="*/ 0 h 98"/>
                <a:gd name="T32" fmla="*/ 0 w 90"/>
                <a:gd name="T33" fmla="*/ 0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98"/>
                <a:gd name="T53" fmla="*/ 90 w 90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98">
                  <a:moveTo>
                    <a:pt x="90" y="92"/>
                  </a:moveTo>
                  <a:lnTo>
                    <a:pt x="90" y="92"/>
                  </a:lnTo>
                  <a:lnTo>
                    <a:pt x="86" y="78"/>
                  </a:lnTo>
                  <a:lnTo>
                    <a:pt x="79" y="65"/>
                  </a:lnTo>
                  <a:lnTo>
                    <a:pt x="72" y="53"/>
                  </a:lnTo>
                  <a:lnTo>
                    <a:pt x="63" y="41"/>
                  </a:lnTo>
                  <a:lnTo>
                    <a:pt x="44" y="21"/>
                  </a:lnTo>
                  <a:lnTo>
                    <a:pt x="26" y="0"/>
                  </a:lnTo>
                  <a:lnTo>
                    <a:pt x="0" y="22"/>
                  </a:lnTo>
                  <a:lnTo>
                    <a:pt x="19" y="43"/>
                  </a:lnTo>
                  <a:lnTo>
                    <a:pt x="37" y="63"/>
                  </a:lnTo>
                  <a:lnTo>
                    <a:pt x="43" y="72"/>
                  </a:lnTo>
                  <a:lnTo>
                    <a:pt x="50" y="82"/>
                  </a:lnTo>
                  <a:lnTo>
                    <a:pt x="54" y="89"/>
                  </a:lnTo>
                  <a:lnTo>
                    <a:pt x="56" y="98"/>
                  </a:lnTo>
                  <a:lnTo>
                    <a:pt x="90" y="9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8" name="Freeform 26"/>
            <p:cNvSpPr>
              <a:spLocks/>
            </p:cNvSpPr>
            <p:nvPr/>
          </p:nvSpPr>
          <p:spPr bwMode="auto">
            <a:xfrm>
              <a:off x="3107" y="1429"/>
              <a:ext cx="12" cy="32"/>
            </a:xfrm>
            <a:custGeom>
              <a:avLst/>
              <a:gdLst>
                <a:gd name="T0" fmla="*/ 0 w 45"/>
                <a:gd name="T1" fmla="*/ 0 h 131"/>
                <a:gd name="T2" fmla="*/ 0 w 45"/>
                <a:gd name="T3" fmla="*/ 0 h 131"/>
                <a:gd name="T4" fmla="*/ 0 w 45"/>
                <a:gd name="T5" fmla="*/ 0 h 131"/>
                <a:gd name="T6" fmla="*/ 0 w 45"/>
                <a:gd name="T7" fmla="*/ 0 h 131"/>
                <a:gd name="T8" fmla="*/ 0 w 45"/>
                <a:gd name="T9" fmla="*/ 0 h 131"/>
                <a:gd name="T10" fmla="*/ 0 w 45"/>
                <a:gd name="T11" fmla="*/ 0 h 131"/>
                <a:gd name="T12" fmla="*/ 0 w 45"/>
                <a:gd name="T13" fmla="*/ 0 h 131"/>
                <a:gd name="T14" fmla="*/ 0 w 45"/>
                <a:gd name="T15" fmla="*/ 0 h 131"/>
                <a:gd name="T16" fmla="*/ 0 w 45"/>
                <a:gd name="T17" fmla="*/ 0 h 131"/>
                <a:gd name="T18" fmla="*/ 0 w 45"/>
                <a:gd name="T19" fmla="*/ 0 h 131"/>
                <a:gd name="T20" fmla="*/ 0 w 45"/>
                <a:gd name="T21" fmla="*/ 0 h 131"/>
                <a:gd name="T22" fmla="*/ 0 w 45"/>
                <a:gd name="T23" fmla="*/ 0 h 131"/>
                <a:gd name="T24" fmla="*/ 0 w 45"/>
                <a:gd name="T25" fmla="*/ 0 h 131"/>
                <a:gd name="T26" fmla="*/ 0 w 45"/>
                <a:gd name="T27" fmla="*/ 0 h 131"/>
                <a:gd name="T28" fmla="*/ 0 w 45"/>
                <a:gd name="T29" fmla="*/ 0 h 131"/>
                <a:gd name="T30" fmla="*/ 0 w 45"/>
                <a:gd name="T31" fmla="*/ 0 h 131"/>
                <a:gd name="T32" fmla="*/ 0 w 45"/>
                <a:gd name="T33" fmla="*/ 0 h 131"/>
                <a:gd name="T34" fmla="*/ 0 w 45"/>
                <a:gd name="T35" fmla="*/ 0 h 131"/>
                <a:gd name="T36" fmla="*/ 0 w 45"/>
                <a:gd name="T37" fmla="*/ 0 h 131"/>
                <a:gd name="T38" fmla="*/ 0 w 45"/>
                <a:gd name="T39" fmla="*/ 0 h 131"/>
                <a:gd name="T40" fmla="*/ 0 w 45"/>
                <a:gd name="T41" fmla="*/ 0 h 131"/>
                <a:gd name="T42" fmla="*/ 0 w 45"/>
                <a:gd name="T43" fmla="*/ 0 h 131"/>
                <a:gd name="T44" fmla="*/ 0 w 45"/>
                <a:gd name="T45" fmla="*/ 0 h 131"/>
                <a:gd name="T46" fmla="*/ 0 w 45"/>
                <a:gd name="T47" fmla="*/ 0 h 131"/>
                <a:gd name="T48" fmla="*/ 0 w 45"/>
                <a:gd name="T49" fmla="*/ 0 h 131"/>
                <a:gd name="T50" fmla="*/ 0 w 45"/>
                <a:gd name="T51" fmla="*/ 0 h 131"/>
                <a:gd name="T52" fmla="*/ 0 w 45"/>
                <a:gd name="T53" fmla="*/ 0 h 131"/>
                <a:gd name="T54" fmla="*/ 0 w 45"/>
                <a:gd name="T55" fmla="*/ 0 h 131"/>
                <a:gd name="T56" fmla="*/ 0 w 45"/>
                <a:gd name="T57" fmla="*/ 0 h 13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5"/>
                <a:gd name="T88" fmla="*/ 0 h 131"/>
                <a:gd name="T89" fmla="*/ 45 w 45"/>
                <a:gd name="T90" fmla="*/ 131 h 13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5" h="131">
                  <a:moveTo>
                    <a:pt x="37" y="119"/>
                  </a:moveTo>
                  <a:lnTo>
                    <a:pt x="37" y="118"/>
                  </a:lnTo>
                  <a:lnTo>
                    <a:pt x="35" y="113"/>
                  </a:lnTo>
                  <a:lnTo>
                    <a:pt x="33" y="107"/>
                  </a:lnTo>
                  <a:lnTo>
                    <a:pt x="33" y="101"/>
                  </a:lnTo>
                  <a:lnTo>
                    <a:pt x="33" y="96"/>
                  </a:lnTo>
                  <a:lnTo>
                    <a:pt x="35" y="83"/>
                  </a:lnTo>
                  <a:lnTo>
                    <a:pt x="37" y="69"/>
                  </a:lnTo>
                  <a:lnTo>
                    <a:pt x="41" y="53"/>
                  </a:lnTo>
                  <a:lnTo>
                    <a:pt x="44" y="37"/>
                  </a:lnTo>
                  <a:lnTo>
                    <a:pt x="45" y="28"/>
                  </a:lnTo>
                  <a:lnTo>
                    <a:pt x="45" y="19"/>
                  </a:lnTo>
                  <a:lnTo>
                    <a:pt x="45" y="10"/>
                  </a:lnTo>
                  <a:lnTo>
                    <a:pt x="44" y="0"/>
                  </a:lnTo>
                  <a:lnTo>
                    <a:pt x="10" y="6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26"/>
                  </a:lnTo>
                  <a:lnTo>
                    <a:pt x="10" y="32"/>
                  </a:lnTo>
                  <a:lnTo>
                    <a:pt x="8" y="47"/>
                  </a:lnTo>
                  <a:lnTo>
                    <a:pt x="5" y="61"/>
                  </a:lnTo>
                  <a:lnTo>
                    <a:pt x="1" y="78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2" y="122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37" y="11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49" name="Freeform 27"/>
            <p:cNvSpPr>
              <a:spLocks/>
            </p:cNvSpPr>
            <p:nvPr/>
          </p:nvSpPr>
          <p:spPr bwMode="auto">
            <a:xfrm>
              <a:off x="3108" y="1459"/>
              <a:ext cx="55" cy="90"/>
            </a:xfrm>
            <a:custGeom>
              <a:avLst/>
              <a:gdLst>
                <a:gd name="T0" fmla="*/ 0 w 218"/>
                <a:gd name="T1" fmla="*/ 0 h 360"/>
                <a:gd name="T2" fmla="*/ 0 w 218"/>
                <a:gd name="T3" fmla="*/ 0 h 360"/>
                <a:gd name="T4" fmla="*/ 0 w 218"/>
                <a:gd name="T5" fmla="*/ 0 h 360"/>
                <a:gd name="T6" fmla="*/ 0 w 218"/>
                <a:gd name="T7" fmla="*/ 0 h 360"/>
                <a:gd name="T8" fmla="*/ 0 w 218"/>
                <a:gd name="T9" fmla="*/ 0 h 360"/>
                <a:gd name="T10" fmla="*/ 0 w 218"/>
                <a:gd name="T11" fmla="*/ 0 h 360"/>
                <a:gd name="T12" fmla="*/ 0 w 218"/>
                <a:gd name="T13" fmla="*/ 0 h 360"/>
                <a:gd name="T14" fmla="*/ 0 w 218"/>
                <a:gd name="T15" fmla="*/ 0 h 360"/>
                <a:gd name="T16" fmla="*/ 0 w 218"/>
                <a:gd name="T17" fmla="*/ 0 h 360"/>
                <a:gd name="T18" fmla="*/ 0 w 218"/>
                <a:gd name="T19" fmla="*/ 0 h 360"/>
                <a:gd name="T20" fmla="*/ 0 w 218"/>
                <a:gd name="T21" fmla="*/ 0 h 360"/>
                <a:gd name="T22" fmla="*/ 0 w 218"/>
                <a:gd name="T23" fmla="*/ 0 h 360"/>
                <a:gd name="T24" fmla="*/ 0 w 218"/>
                <a:gd name="T25" fmla="*/ 0 h 360"/>
                <a:gd name="T26" fmla="*/ 0 w 218"/>
                <a:gd name="T27" fmla="*/ 0 h 360"/>
                <a:gd name="T28" fmla="*/ 0 w 218"/>
                <a:gd name="T29" fmla="*/ 0 h 360"/>
                <a:gd name="T30" fmla="*/ 0 w 218"/>
                <a:gd name="T31" fmla="*/ 0 h 360"/>
                <a:gd name="T32" fmla="*/ 0 w 218"/>
                <a:gd name="T33" fmla="*/ 0 h 360"/>
                <a:gd name="T34" fmla="*/ 0 w 218"/>
                <a:gd name="T35" fmla="*/ 0 h 360"/>
                <a:gd name="T36" fmla="*/ 0 w 218"/>
                <a:gd name="T37" fmla="*/ 0 h 360"/>
                <a:gd name="T38" fmla="*/ 0 w 218"/>
                <a:gd name="T39" fmla="*/ 0 h 360"/>
                <a:gd name="T40" fmla="*/ 0 w 218"/>
                <a:gd name="T41" fmla="*/ 0 h 360"/>
                <a:gd name="T42" fmla="*/ 0 w 218"/>
                <a:gd name="T43" fmla="*/ 0 h 360"/>
                <a:gd name="T44" fmla="*/ 0 w 218"/>
                <a:gd name="T45" fmla="*/ 0 h 360"/>
                <a:gd name="T46" fmla="*/ 0 w 218"/>
                <a:gd name="T47" fmla="*/ 0 h 360"/>
                <a:gd name="T48" fmla="*/ 0 w 218"/>
                <a:gd name="T49" fmla="*/ 0 h 360"/>
                <a:gd name="T50" fmla="*/ 0 w 218"/>
                <a:gd name="T51" fmla="*/ 0 h 360"/>
                <a:gd name="T52" fmla="*/ 0 w 218"/>
                <a:gd name="T53" fmla="*/ 0 h 360"/>
                <a:gd name="T54" fmla="*/ 0 w 218"/>
                <a:gd name="T55" fmla="*/ 0 h 360"/>
                <a:gd name="T56" fmla="*/ 0 w 218"/>
                <a:gd name="T57" fmla="*/ 0 h 3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8"/>
                <a:gd name="T88" fmla="*/ 0 h 360"/>
                <a:gd name="T89" fmla="*/ 218 w 218"/>
                <a:gd name="T90" fmla="*/ 360 h 3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8" h="360">
                  <a:moveTo>
                    <a:pt x="218" y="349"/>
                  </a:moveTo>
                  <a:lnTo>
                    <a:pt x="218" y="349"/>
                  </a:lnTo>
                  <a:lnTo>
                    <a:pt x="209" y="327"/>
                  </a:lnTo>
                  <a:lnTo>
                    <a:pt x="200" y="303"/>
                  </a:lnTo>
                  <a:lnTo>
                    <a:pt x="188" y="283"/>
                  </a:lnTo>
                  <a:lnTo>
                    <a:pt x="176" y="261"/>
                  </a:lnTo>
                  <a:lnTo>
                    <a:pt x="150" y="218"/>
                  </a:lnTo>
                  <a:lnTo>
                    <a:pt x="124" y="174"/>
                  </a:lnTo>
                  <a:lnTo>
                    <a:pt x="98" y="131"/>
                  </a:lnTo>
                  <a:lnTo>
                    <a:pt x="73" y="88"/>
                  </a:lnTo>
                  <a:lnTo>
                    <a:pt x="61" y="66"/>
                  </a:lnTo>
                  <a:lnTo>
                    <a:pt x="50" y="44"/>
                  </a:lnTo>
                  <a:lnTo>
                    <a:pt x="41" y="22"/>
                  </a:lnTo>
                  <a:lnTo>
                    <a:pt x="32" y="0"/>
                  </a:lnTo>
                  <a:lnTo>
                    <a:pt x="0" y="10"/>
                  </a:lnTo>
                  <a:lnTo>
                    <a:pt x="10" y="35"/>
                  </a:lnTo>
                  <a:lnTo>
                    <a:pt x="21" y="58"/>
                  </a:lnTo>
                  <a:lnTo>
                    <a:pt x="31" y="82"/>
                  </a:lnTo>
                  <a:lnTo>
                    <a:pt x="44" y="104"/>
                  </a:lnTo>
                  <a:lnTo>
                    <a:pt x="69" y="148"/>
                  </a:lnTo>
                  <a:lnTo>
                    <a:pt x="96" y="192"/>
                  </a:lnTo>
                  <a:lnTo>
                    <a:pt x="122" y="235"/>
                  </a:lnTo>
                  <a:lnTo>
                    <a:pt x="146" y="277"/>
                  </a:lnTo>
                  <a:lnTo>
                    <a:pt x="158" y="298"/>
                  </a:lnTo>
                  <a:lnTo>
                    <a:pt x="168" y="319"/>
                  </a:lnTo>
                  <a:lnTo>
                    <a:pt x="178" y="340"/>
                  </a:lnTo>
                  <a:lnTo>
                    <a:pt x="187" y="360"/>
                  </a:lnTo>
                  <a:lnTo>
                    <a:pt x="218" y="34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0" name="Freeform 28"/>
            <p:cNvSpPr>
              <a:spLocks/>
            </p:cNvSpPr>
            <p:nvPr/>
          </p:nvSpPr>
          <p:spPr bwMode="auto">
            <a:xfrm>
              <a:off x="3155" y="1546"/>
              <a:ext cx="17" cy="54"/>
            </a:xfrm>
            <a:custGeom>
              <a:avLst/>
              <a:gdLst>
                <a:gd name="T0" fmla="*/ 0 w 66"/>
                <a:gd name="T1" fmla="*/ 0 h 216"/>
                <a:gd name="T2" fmla="*/ 0 w 66"/>
                <a:gd name="T3" fmla="*/ 0 h 216"/>
                <a:gd name="T4" fmla="*/ 0 w 66"/>
                <a:gd name="T5" fmla="*/ 0 h 216"/>
                <a:gd name="T6" fmla="*/ 0 w 66"/>
                <a:gd name="T7" fmla="*/ 0 h 216"/>
                <a:gd name="T8" fmla="*/ 0 w 66"/>
                <a:gd name="T9" fmla="*/ 0 h 216"/>
                <a:gd name="T10" fmla="*/ 0 w 66"/>
                <a:gd name="T11" fmla="*/ 0 h 216"/>
                <a:gd name="T12" fmla="*/ 0 w 66"/>
                <a:gd name="T13" fmla="*/ 0 h 216"/>
                <a:gd name="T14" fmla="*/ 0 w 66"/>
                <a:gd name="T15" fmla="*/ 0 h 216"/>
                <a:gd name="T16" fmla="*/ 0 w 66"/>
                <a:gd name="T17" fmla="*/ 0 h 216"/>
                <a:gd name="T18" fmla="*/ 0 w 66"/>
                <a:gd name="T19" fmla="*/ 0 h 216"/>
                <a:gd name="T20" fmla="*/ 0 w 66"/>
                <a:gd name="T21" fmla="*/ 0 h 216"/>
                <a:gd name="T22" fmla="*/ 0 w 66"/>
                <a:gd name="T23" fmla="*/ 0 h 216"/>
                <a:gd name="T24" fmla="*/ 0 w 66"/>
                <a:gd name="T25" fmla="*/ 0 h 216"/>
                <a:gd name="T26" fmla="*/ 0 w 66"/>
                <a:gd name="T27" fmla="*/ 0 h 216"/>
                <a:gd name="T28" fmla="*/ 0 w 66"/>
                <a:gd name="T29" fmla="*/ 0 h 216"/>
                <a:gd name="T30" fmla="*/ 0 w 66"/>
                <a:gd name="T31" fmla="*/ 0 h 216"/>
                <a:gd name="T32" fmla="*/ 0 w 66"/>
                <a:gd name="T33" fmla="*/ 0 h 216"/>
                <a:gd name="T34" fmla="*/ 0 w 66"/>
                <a:gd name="T35" fmla="*/ 0 h 216"/>
                <a:gd name="T36" fmla="*/ 0 w 66"/>
                <a:gd name="T37" fmla="*/ 0 h 216"/>
                <a:gd name="T38" fmla="*/ 0 w 66"/>
                <a:gd name="T39" fmla="*/ 0 h 216"/>
                <a:gd name="T40" fmla="*/ 0 w 66"/>
                <a:gd name="T41" fmla="*/ 0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216"/>
                <a:gd name="T65" fmla="*/ 66 w 66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216">
                  <a:moveTo>
                    <a:pt x="66" y="216"/>
                  </a:moveTo>
                  <a:lnTo>
                    <a:pt x="66" y="216"/>
                  </a:lnTo>
                  <a:lnTo>
                    <a:pt x="66" y="191"/>
                  </a:lnTo>
                  <a:lnTo>
                    <a:pt x="64" y="167"/>
                  </a:lnTo>
                  <a:lnTo>
                    <a:pt x="62" y="140"/>
                  </a:lnTo>
                  <a:lnTo>
                    <a:pt x="58" y="112"/>
                  </a:lnTo>
                  <a:lnTo>
                    <a:pt x="53" y="85"/>
                  </a:lnTo>
                  <a:lnTo>
                    <a:pt x="48" y="57"/>
                  </a:lnTo>
                  <a:lnTo>
                    <a:pt x="40" y="28"/>
                  </a:lnTo>
                  <a:lnTo>
                    <a:pt x="31" y="0"/>
                  </a:lnTo>
                  <a:lnTo>
                    <a:pt x="0" y="11"/>
                  </a:lnTo>
                  <a:lnTo>
                    <a:pt x="7" y="37"/>
                  </a:lnTo>
                  <a:lnTo>
                    <a:pt x="15" y="64"/>
                  </a:lnTo>
                  <a:lnTo>
                    <a:pt x="20" y="90"/>
                  </a:lnTo>
                  <a:lnTo>
                    <a:pt x="24" y="118"/>
                  </a:lnTo>
                  <a:lnTo>
                    <a:pt x="28" y="143"/>
                  </a:lnTo>
                  <a:lnTo>
                    <a:pt x="31" y="168"/>
                  </a:lnTo>
                  <a:lnTo>
                    <a:pt x="32" y="193"/>
                  </a:lnTo>
                  <a:lnTo>
                    <a:pt x="32" y="216"/>
                  </a:lnTo>
                  <a:lnTo>
                    <a:pt x="66" y="21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1" name="Freeform 29"/>
            <p:cNvSpPr>
              <a:spLocks/>
            </p:cNvSpPr>
            <p:nvPr/>
          </p:nvSpPr>
          <p:spPr bwMode="auto">
            <a:xfrm>
              <a:off x="3155" y="1600"/>
              <a:ext cx="17" cy="50"/>
            </a:xfrm>
            <a:custGeom>
              <a:avLst/>
              <a:gdLst>
                <a:gd name="T0" fmla="*/ 0 w 68"/>
                <a:gd name="T1" fmla="*/ 0 h 202"/>
                <a:gd name="T2" fmla="*/ 0 w 68"/>
                <a:gd name="T3" fmla="*/ 0 h 202"/>
                <a:gd name="T4" fmla="*/ 0 w 68"/>
                <a:gd name="T5" fmla="*/ 0 h 202"/>
                <a:gd name="T6" fmla="*/ 0 w 68"/>
                <a:gd name="T7" fmla="*/ 0 h 202"/>
                <a:gd name="T8" fmla="*/ 0 w 68"/>
                <a:gd name="T9" fmla="*/ 0 h 202"/>
                <a:gd name="T10" fmla="*/ 0 w 68"/>
                <a:gd name="T11" fmla="*/ 0 h 202"/>
                <a:gd name="T12" fmla="*/ 0 w 68"/>
                <a:gd name="T13" fmla="*/ 0 h 202"/>
                <a:gd name="T14" fmla="*/ 0 w 68"/>
                <a:gd name="T15" fmla="*/ 0 h 202"/>
                <a:gd name="T16" fmla="*/ 0 w 68"/>
                <a:gd name="T17" fmla="*/ 0 h 202"/>
                <a:gd name="T18" fmla="*/ 0 w 68"/>
                <a:gd name="T19" fmla="*/ 0 h 202"/>
                <a:gd name="T20" fmla="*/ 0 w 68"/>
                <a:gd name="T21" fmla="*/ 0 h 202"/>
                <a:gd name="T22" fmla="*/ 0 w 68"/>
                <a:gd name="T23" fmla="*/ 0 h 202"/>
                <a:gd name="T24" fmla="*/ 0 w 68"/>
                <a:gd name="T25" fmla="*/ 0 h 202"/>
                <a:gd name="T26" fmla="*/ 0 w 68"/>
                <a:gd name="T27" fmla="*/ 0 h 202"/>
                <a:gd name="T28" fmla="*/ 0 w 68"/>
                <a:gd name="T29" fmla="*/ 0 h 202"/>
                <a:gd name="T30" fmla="*/ 0 w 68"/>
                <a:gd name="T31" fmla="*/ 0 h 202"/>
                <a:gd name="T32" fmla="*/ 0 w 68"/>
                <a:gd name="T33" fmla="*/ 0 h 202"/>
                <a:gd name="T34" fmla="*/ 0 w 68"/>
                <a:gd name="T35" fmla="*/ 0 h 202"/>
                <a:gd name="T36" fmla="*/ 0 w 68"/>
                <a:gd name="T37" fmla="*/ 0 h 202"/>
                <a:gd name="T38" fmla="*/ 0 w 68"/>
                <a:gd name="T39" fmla="*/ 0 h 202"/>
                <a:gd name="T40" fmla="*/ 0 w 68"/>
                <a:gd name="T41" fmla="*/ 0 h 2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8"/>
                <a:gd name="T64" fmla="*/ 0 h 202"/>
                <a:gd name="T65" fmla="*/ 68 w 68"/>
                <a:gd name="T66" fmla="*/ 202 h 2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8" h="202">
                  <a:moveTo>
                    <a:pt x="34" y="200"/>
                  </a:moveTo>
                  <a:lnTo>
                    <a:pt x="33" y="202"/>
                  </a:lnTo>
                  <a:lnTo>
                    <a:pt x="39" y="178"/>
                  </a:lnTo>
                  <a:lnTo>
                    <a:pt x="46" y="153"/>
                  </a:lnTo>
                  <a:lnTo>
                    <a:pt x="52" y="128"/>
                  </a:lnTo>
                  <a:lnTo>
                    <a:pt x="57" y="102"/>
                  </a:lnTo>
                  <a:lnTo>
                    <a:pt x="61" y="78"/>
                  </a:lnTo>
                  <a:lnTo>
                    <a:pt x="65" y="52"/>
                  </a:lnTo>
                  <a:lnTo>
                    <a:pt x="66" y="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33" y="23"/>
                  </a:lnTo>
                  <a:lnTo>
                    <a:pt x="31" y="48"/>
                  </a:lnTo>
                  <a:lnTo>
                    <a:pt x="28" y="73"/>
                  </a:lnTo>
                  <a:lnTo>
                    <a:pt x="24" y="97"/>
                  </a:lnTo>
                  <a:lnTo>
                    <a:pt x="18" y="122"/>
                  </a:lnTo>
                  <a:lnTo>
                    <a:pt x="13" y="145"/>
                  </a:lnTo>
                  <a:lnTo>
                    <a:pt x="7" y="170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34" y="20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2" name="Freeform 30"/>
            <p:cNvSpPr>
              <a:spLocks/>
            </p:cNvSpPr>
            <p:nvPr/>
          </p:nvSpPr>
          <p:spPr bwMode="auto">
            <a:xfrm>
              <a:off x="3139" y="1649"/>
              <a:ext cx="24" cy="49"/>
            </a:xfrm>
            <a:custGeom>
              <a:avLst/>
              <a:gdLst>
                <a:gd name="T0" fmla="*/ 0 w 99"/>
                <a:gd name="T1" fmla="*/ 0 h 198"/>
                <a:gd name="T2" fmla="*/ 0 w 99"/>
                <a:gd name="T3" fmla="*/ 0 h 198"/>
                <a:gd name="T4" fmla="*/ 0 w 99"/>
                <a:gd name="T5" fmla="*/ 0 h 198"/>
                <a:gd name="T6" fmla="*/ 0 w 99"/>
                <a:gd name="T7" fmla="*/ 0 h 198"/>
                <a:gd name="T8" fmla="*/ 0 w 99"/>
                <a:gd name="T9" fmla="*/ 0 h 198"/>
                <a:gd name="T10" fmla="*/ 0 w 99"/>
                <a:gd name="T11" fmla="*/ 0 h 198"/>
                <a:gd name="T12" fmla="*/ 0 w 99"/>
                <a:gd name="T13" fmla="*/ 0 h 198"/>
                <a:gd name="T14" fmla="*/ 0 w 99"/>
                <a:gd name="T15" fmla="*/ 0 h 198"/>
                <a:gd name="T16" fmla="*/ 0 w 99"/>
                <a:gd name="T17" fmla="*/ 0 h 198"/>
                <a:gd name="T18" fmla="*/ 0 w 99"/>
                <a:gd name="T19" fmla="*/ 0 h 198"/>
                <a:gd name="T20" fmla="*/ 0 w 99"/>
                <a:gd name="T21" fmla="*/ 0 h 198"/>
                <a:gd name="T22" fmla="*/ 0 w 99"/>
                <a:gd name="T23" fmla="*/ 0 h 198"/>
                <a:gd name="T24" fmla="*/ 0 w 99"/>
                <a:gd name="T25" fmla="*/ 0 h 198"/>
                <a:gd name="T26" fmla="*/ 0 w 99"/>
                <a:gd name="T27" fmla="*/ 0 h 198"/>
                <a:gd name="T28" fmla="*/ 0 w 99"/>
                <a:gd name="T29" fmla="*/ 0 h 198"/>
                <a:gd name="T30" fmla="*/ 0 w 99"/>
                <a:gd name="T31" fmla="*/ 0 h 198"/>
                <a:gd name="T32" fmla="*/ 0 w 99"/>
                <a:gd name="T33" fmla="*/ 0 h 198"/>
                <a:gd name="T34" fmla="*/ 0 w 99"/>
                <a:gd name="T35" fmla="*/ 0 h 198"/>
                <a:gd name="T36" fmla="*/ 0 w 99"/>
                <a:gd name="T37" fmla="*/ 0 h 198"/>
                <a:gd name="T38" fmla="*/ 0 w 99"/>
                <a:gd name="T39" fmla="*/ 0 h 198"/>
                <a:gd name="T40" fmla="*/ 0 w 99"/>
                <a:gd name="T41" fmla="*/ 0 h 198"/>
                <a:gd name="T42" fmla="*/ 0 w 99"/>
                <a:gd name="T43" fmla="*/ 0 h 198"/>
                <a:gd name="T44" fmla="*/ 0 w 99"/>
                <a:gd name="T45" fmla="*/ 0 h 198"/>
                <a:gd name="T46" fmla="*/ 0 w 99"/>
                <a:gd name="T47" fmla="*/ 0 h 198"/>
                <a:gd name="T48" fmla="*/ 0 w 99"/>
                <a:gd name="T49" fmla="*/ 0 h 198"/>
                <a:gd name="T50" fmla="*/ 0 w 99"/>
                <a:gd name="T51" fmla="*/ 0 h 198"/>
                <a:gd name="T52" fmla="*/ 0 w 99"/>
                <a:gd name="T53" fmla="*/ 0 h 198"/>
                <a:gd name="T54" fmla="*/ 0 w 99"/>
                <a:gd name="T55" fmla="*/ 0 h 198"/>
                <a:gd name="T56" fmla="*/ 0 w 99"/>
                <a:gd name="T57" fmla="*/ 0 h 1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9"/>
                <a:gd name="T88" fmla="*/ 0 h 198"/>
                <a:gd name="T89" fmla="*/ 99 w 99"/>
                <a:gd name="T90" fmla="*/ 198 h 1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9" h="198">
                  <a:moveTo>
                    <a:pt x="33" y="198"/>
                  </a:moveTo>
                  <a:lnTo>
                    <a:pt x="34" y="194"/>
                  </a:lnTo>
                  <a:lnTo>
                    <a:pt x="36" y="182"/>
                  </a:lnTo>
                  <a:lnTo>
                    <a:pt x="38" y="171"/>
                  </a:lnTo>
                  <a:lnTo>
                    <a:pt x="41" y="159"/>
                  </a:lnTo>
                  <a:lnTo>
                    <a:pt x="45" y="149"/>
                  </a:lnTo>
                  <a:lnTo>
                    <a:pt x="54" y="127"/>
                  </a:lnTo>
                  <a:lnTo>
                    <a:pt x="64" y="105"/>
                  </a:lnTo>
                  <a:lnTo>
                    <a:pt x="74" y="81"/>
                  </a:lnTo>
                  <a:lnTo>
                    <a:pt x="85" y="57"/>
                  </a:lnTo>
                  <a:lnTo>
                    <a:pt x="90" y="44"/>
                  </a:lnTo>
                  <a:lnTo>
                    <a:pt x="94" y="31"/>
                  </a:lnTo>
                  <a:lnTo>
                    <a:pt x="96" y="18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63" y="11"/>
                  </a:lnTo>
                  <a:lnTo>
                    <a:pt x="60" y="23"/>
                  </a:lnTo>
                  <a:lnTo>
                    <a:pt x="58" y="33"/>
                  </a:lnTo>
                  <a:lnTo>
                    <a:pt x="54" y="45"/>
                  </a:lnTo>
                  <a:lnTo>
                    <a:pt x="43" y="67"/>
                  </a:lnTo>
                  <a:lnTo>
                    <a:pt x="33" y="90"/>
                  </a:lnTo>
                  <a:lnTo>
                    <a:pt x="23" y="112"/>
                  </a:lnTo>
                  <a:lnTo>
                    <a:pt x="12" y="137"/>
                  </a:lnTo>
                  <a:lnTo>
                    <a:pt x="8" y="150"/>
                  </a:lnTo>
                  <a:lnTo>
                    <a:pt x="4" y="163"/>
                  </a:lnTo>
                  <a:lnTo>
                    <a:pt x="2" y="177"/>
                  </a:lnTo>
                  <a:lnTo>
                    <a:pt x="0" y="191"/>
                  </a:lnTo>
                  <a:lnTo>
                    <a:pt x="2" y="186"/>
                  </a:lnTo>
                  <a:lnTo>
                    <a:pt x="33" y="19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3" name="Freeform 31"/>
            <p:cNvSpPr>
              <a:spLocks/>
            </p:cNvSpPr>
            <p:nvPr/>
          </p:nvSpPr>
          <p:spPr bwMode="auto">
            <a:xfrm>
              <a:off x="3135" y="1695"/>
              <a:ext cx="12" cy="47"/>
            </a:xfrm>
            <a:custGeom>
              <a:avLst/>
              <a:gdLst>
                <a:gd name="T0" fmla="*/ 0 w 48"/>
                <a:gd name="T1" fmla="*/ 0 h 186"/>
                <a:gd name="T2" fmla="*/ 0 w 48"/>
                <a:gd name="T3" fmla="*/ 0 h 186"/>
                <a:gd name="T4" fmla="*/ 0 w 48"/>
                <a:gd name="T5" fmla="*/ 0 h 186"/>
                <a:gd name="T6" fmla="*/ 0 w 48"/>
                <a:gd name="T7" fmla="*/ 0 h 186"/>
                <a:gd name="T8" fmla="*/ 0 w 48"/>
                <a:gd name="T9" fmla="*/ 0 h 186"/>
                <a:gd name="T10" fmla="*/ 0 w 48"/>
                <a:gd name="T11" fmla="*/ 0 h 186"/>
                <a:gd name="T12" fmla="*/ 0 w 48"/>
                <a:gd name="T13" fmla="*/ 0 h 186"/>
                <a:gd name="T14" fmla="*/ 0 w 48"/>
                <a:gd name="T15" fmla="*/ 0 h 186"/>
                <a:gd name="T16" fmla="*/ 0 w 48"/>
                <a:gd name="T17" fmla="*/ 0 h 186"/>
                <a:gd name="T18" fmla="*/ 0 w 48"/>
                <a:gd name="T19" fmla="*/ 0 h 186"/>
                <a:gd name="T20" fmla="*/ 0 w 48"/>
                <a:gd name="T21" fmla="*/ 0 h 186"/>
                <a:gd name="T22" fmla="*/ 0 w 48"/>
                <a:gd name="T23" fmla="*/ 0 h 186"/>
                <a:gd name="T24" fmla="*/ 0 w 48"/>
                <a:gd name="T25" fmla="*/ 0 h 186"/>
                <a:gd name="T26" fmla="*/ 0 w 48"/>
                <a:gd name="T27" fmla="*/ 0 h 186"/>
                <a:gd name="T28" fmla="*/ 0 w 48"/>
                <a:gd name="T29" fmla="*/ 0 h 186"/>
                <a:gd name="T30" fmla="*/ 0 w 48"/>
                <a:gd name="T31" fmla="*/ 0 h 186"/>
                <a:gd name="T32" fmla="*/ 0 w 48"/>
                <a:gd name="T33" fmla="*/ 0 h 186"/>
                <a:gd name="T34" fmla="*/ 0 w 48"/>
                <a:gd name="T35" fmla="*/ 0 h 186"/>
                <a:gd name="T36" fmla="*/ 0 w 48"/>
                <a:gd name="T37" fmla="*/ 0 h 186"/>
                <a:gd name="T38" fmla="*/ 0 w 48"/>
                <a:gd name="T39" fmla="*/ 0 h 186"/>
                <a:gd name="T40" fmla="*/ 0 w 48"/>
                <a:gd name="T41" fmla="*/ 0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86"/>
                <a:gd name="T65" fmla="*/ 48 w 48"/>
                <a:gd name="T66" fmla="*/ 186 h 1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86">
                  <a:moveTo>
                    <a:pt x="48" y="180"/>
                  </a:moveTo>
                  <a:lnTo>
                    <a:pt x="47" y="177"/>
                  </a:lnTo>
                  <a:lnTo>
                    <a:pt x="42" y="157"/>
                  </a:lnTo>
                  <a:lnTo>
                    <a:pt x="38" y="136"/>
                  </a:lnTo>
                  <a:lnTo>
                    <a:pt x="35" y="116"/>
                  </a:lnTo>
                  <a:lnTo>
                    <a:pt x="34" y="94"/>
                  </a:lnTo>
                  <a:lnTo>
                    <a:pt x="35" y="73"/>
                  </a:lnTo>
                  <a:lnTo>
                    <a:pt x="38" y="51"/>
                  </a:lnTo>
                  <a:lnTo>
                    <a:pt x="42" y="31"/>
                  </a:lnTo>
                  <a:lnTo>
                    <a:pt x="47" y="12"/>
                  </a:lnTo>
                  <a:lnTo>
                    <a:pt x="16" y="0"/>
                  </a:lnTo>
                  <a:lnTo>
                    <a:pt x="8" y="24"/>
                  </a:lnTo>
                  <a:lnTo>
                    <a:pt x="4" y="47"/>
                  </a:lnTo>
                  <a:lnTo>
                    <a:pt x="2" y="70"/>
                  </a:lnTo>
                  <a:lnTo>
                    <a:pt x="0" y="94"/>
                  </a:lnTo>
                  <a:lnTo>
                    <a:pt x="2" y="118"/>
                  </a:lnTo>
                  <a:lnTo>
                    <a:pt x="4" y="142"/>
                  </a:lnTo>
                  <a:lnTo>
                    <a:pt x="9" y="164"/>
                  </a:lnTo>
                  <a:lnTo>
                    <a:pt x="16" y="186"/>
                  </a:lnTo>
                  <a:lnTo>
                    <a:pt x="14" y="180"/>
                  </a:lnTo>
                  <a:lnTo>
                    <a:pt x="48" y="18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4" name="Freeform 32"/>
            <p:cNvSpPr>
              <a:spLocks/>
            </p:cNvSpPr>
            <p:nvPr/>
          </p:nvSpPr>
          <p:spPr bwMode="auto">
            <a:xfrm>
              <a:off x="3139" y="1740"/>
              <a:ext cx="17" cy="34"/>
            </a:xfrm>
            <a:custGeom>
              <a:avLst/>
              <a:gdLst>
                <a:gd name="T0" fmla="*/ 0 w 71"/>
                <a:gd name="T1" fmla="*/ 0 h 136"/>
                <a:gd name="T2" fmla="*/ 0 w 71"/>
                <a:gd name="T3" fmla="*/ 0 h 136"/>
                <a:gd name="T4" fmla="*/ 0 w 71"/>
                <a:gd name="T5" fmla="*/ 0 h 136"/>
                <a:gd name="T6" fmla="*/ 0 w 71"/>
                <a:gd name="T7" fmla="*/ 0 h 136"/>
                <a:gd name="T8" fmla="*/ 0 w 71"/>
                <a:gd name="T9" fmla="*/ 0 h 136"/>
                <a:gd name="T10" fmla="*/ 0 w 71"/>
                <a:gd name="T11" fmla="*/ 0 h 136"/>
                <a:gd name="T12" fmla="*/ 0 w 71"/>
                <a:gd name="T13" fmla="*/ 0 h 136"/>
                <a:gd name="T14" fmla="*/ 0 w 71"/>
                <a:gd name="T15" fmla="*/ 0 h 136"/>
                <a:gd name="T16" fmla="*/ 0 w 71"/>
                <a:gd name="T17" fmla="*/ 0 h 136"/>
                <a:gd name="T18" fmla="*/ 0 w 71"/>
                <a:gd name="T19" fmla="*/ 0 h 136"/>
                <a:gd name="T20" fmla="*/ 0 w 71"/>
                <a:gd name="T21" fmla="*/ 0 h 136"/>
                <a:gd name="T22" fmla="*/ 0 w 71"/>
                <a:gd name="T23" fmla="*/ 0 h 136"/>
                <a:gd name="T24" fmla="*/ 0 w 71"/>
                <a:gd name="T25" fmla="*/ 0 h 136"/>
                <a:gd name="T26" fmla="*/ 0 w 71"/>
                <a:gd name="T27" fmla="*/ 0 h 136"/>
                <a:gd name="T28" fmla="*/ 0 w 71"/>
                <a:gd name="T29" fmla="*/ 0 h 136"/>
                <a:gd name="T30" fmla="*/ 0 w 71"/>
                <a:gd name="T31" fmla="*/ 0 h 136"/>
                <a:gd name="T32" fmla="*/ 0 w 71"/>
                <a:gd name="T33" fmla="*/ 0 h 136"/>
                <a:gd name="T34" fmla="*/ 0 w 71"/>
                <a:gd name="T35" fmla="*/ 0 h 136"/>
                <a:gd name="T36" fmla="*/ 0 w 71"/>
                <a:gd name="T37" fmla="*/ 0 h 136"/>
                <a:gd name="T38" fmla="*/ 0 w 71"/>
                <a:gd name="T39" fmla="*/ 0 h 136"/>
                <a:gd name="T40" fmla="*/ 0 w 71"/>
                <a:gd name="T41" fmla="*/ 0 h 1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1"/>
                <a:gd name="T64" fmla="*/ 0 h 136"/>
                <a:gd name="T65" fmla="*/ 71 w 71"/>
                <a:gd name="T66" fmla="*/ 136 h 1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1" h="136">
                  <a:moveTo>
                    <a:pt x="71" y="130"/>
                  </a:moveTo>
                  <a:lnTo>
                    <a:pt x="71" y="133"/>
                  </a:lnTo>
                  <a:lnTo>
                    <a:pt x="68" y="112"/>
                  </a:lnTo>
                  <a:lnTo>
                    <a:pt x="63" y="91"/>
                  </a:lnTo>
                  <a:lnTo>
                    <a:pt x="56" y="73"/>
                  </a:lnTo>
                  <a:lnTo>
                    <a:pt x="50" y="56"/>
                  </a:lnTo>
                  <a:lnTo>
                    <a:pt x="43" y="39"/>
                  </a:lnTo>
                  <a:lnTo>
                    <a:pt x="38" y="25"/>
                  </a:lnTo>
                  <a:lnTo>
                    <a:pt x="36" y="1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2" y="19"/>
                  </a:lnTo>
                  <a:lnTo>
                    <a:pt x="7" y="35"/>
                  </a:lnTo>
                  <a:lnTo>
                    <a:pt x="12" y="51"/>
                  </a:lnTo>
                  <a:lnTo>
                    <a:pt x="19" y="68"/>
                  </a:lnTo>
                  <a:lnTo>
                    <a:pt x="25" y="85"/>
                  </a:lnTo>
                  <a:lnTo>
                    <a:pt x="30" y="101"/>
                  </a:lnTo>
                  <a:lnTo>
                    <a:pt x="36" y="117"/>
                  </a:lnTo>
                  <a:lnTo>
                    <a:pt x="37" y="134"/>
                  </a:lnTo>
                  <a:lnTo>
                    <a:pt x="37" y="136"/>
                  </a:lnTo>
                  <a:lnTo>
                    <a:pt x="71" y="13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5" name="Freeform 33"/>
            <p:cNvSpPr>
              <a:spLocks/>
            </p:cNvSpPr>
            <p:nvPr/>
          </p:nvSpPr>
          <p:spPr bwMode="auto">
            <a:xfrm>
              <a:off x="3148" y="1773"/>
              <a:ext cx="10" cy="32"/>
            </a:xfrm>
            <a:custGeom>
              <a:avLst/>
              <a:gdLst>
                <a:gd name="T0" fmla="*/ 0 w 41"/>
                <a:gd name="T1" fmla="*/ 0 h 131"/>
                <a:gd name="T2" fmla="*/ 0 w 41"/>
                <a:gd name="T3" fmla="*/ 0 h 131"/>
                <a:gd name="T4" fmla="*/ 0 w 41"/>
                <a:gd name="T5" fmla="*/ 0 h 131"/>
                <a:gd name="T6" fmla="*/ 0 w 41"/>
                <a:gd name="T7" fmla="*/ 0 h 131"/>
                <a:gd name="T8" fmla="*/ 0 w 41"/>
                <a:gd name="T9" fmla="*/ 0 h 131"/>
                <a:gd name="T10" fmla="*/ 0 w 41"/>
                <a:gd name="T11" fmla="*/ 0 h 131"/>
                <a:gd name="T12" fmla="*/ 0 w 41"/>
                <a:gd name="T13" fmla="*/ 0 h 131"/>
                <a:gd name="T14" fmla="*/ 0 w 41"/>
                <a:gd name="T15" fmla="*/ 0 h 131"/>
                <a:gd name="T16" fmla="*/ 0 w 41"/>
                <a:gd name="T17" fmla="*/ 0 h 131"/>
                <a:gd name="T18" fmla="*/ 0 w 41"/>
                <a:gd name="T19" fmla="*/ 0 h 131"/>
                <a:gd name="T20" fmla="*/ 0 w 41"/>
                <a:gd name="T21" fmla="*/ 0 h 131"/>
                <a:gd name="T22" fmla="*/ 0 w 41"/>
                <a:gd name="T23" fmla="*/ 0 h 131"/>
                <a:gd name="T24" fmla="*/ 0 w 41"/>
                <a:gd name="T25" fmla="*/ 0 h 131"/>
                <a:gd name="T26" fmla="*/ 0 w 41"/>
                <a:gd name="T27" fmla="*/ 0 h 131"/>
                <a:gd name="T28" fmla="*/ 0 w 41"/>
                <a:gd name="T29" fmla="*/ 0 h 131"/>
                <a:gd name="T30" fmla="*/ 0 w 41"/>
                <a:gd name="T31" fmla="*/ 0 h 131"/>
                <a:gd name="T32" fmla="*/ 0 w 41"/>
                <a:gd name="T33" fmla="*/ 0 h 131"/>
                <a:gd name="T34" fmla="*/ 0 w 41"/>
                <a:gd name="T35" fmla="*/ 0 h 131"/>
                <a:gd name="T36" fmla="*/ 0 w 41"/>
                <a:gd name="T37" fmla="*/ 0 h 131"/>
                <a:gd name="T38" fmla="*/ 0 w 41"/>
                <a:gd name="T39" fmla="*/ 0 h 131"/>
                <a:gd name="T40" fmla="*/ 0 w 41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1"/>
                <a:gd name="T64" fmla="*/ 0 h 131"/>
                <a:gd name="T65" fmla="*/ 41 w 41"/>
                <a:gd name="T66" fmla="*/ 131 h 13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1" h="131">
                  <a:moveTo>
                    <a:pt x="34" y="131"/>
                  </a:moveTo>
                  <a:lnTo>
                    <a:pt x="34" y="131"/>
                  </a:lnTo>
                  <a:lnTo>
                    <a:pt x="37" y="114"/>
                  </a:lnTo>
                  <a:lnTo>
                    <a:pt x="40" y="97"/>
                  </a:lnTo>
                  <a:lnTo>
                    <a:pt x="41" y="82"/>
                  </a:lnTo>
                  <a:lnTo>
                    <a:pt x="41" y="65"/>
                  </a:lnTo>
                  <a:lnTo>
                    <a:pt x="40" y="49"/>
                  </a:lnTo>
                  <a:lnTo>
                    <a:pt x="39" y="32"/>
                  </a:lnTo>
                  <a:lnTo>
                    <a:pt x="36" y="17"/>
                  </a:lnTo>
                  <a:lnTo>
                    <a:pt x="34" y="0"/>
                  </a:lnTo>
                  <a:lnTo>
                    <a:pt x="0" y="6"/>
                  </a:lnTo>
                  <a:lnTo>
                    <a:pt x="4" y="22"/>
                  </a:lnTo>
                  <a:lnTo>
                    <a:pt x="5" y="36"/>
                  </a:lnTo>
                  <a:lnTo>
                    <a:pt x="6" y="51"/>
                  </a:lnTo>
                  <a:lnTo>
                    <a:pt x="8" y="66"/>
                  </a:lnTo>
                  <a:lnTo>
                    <a:pt x="8" y="80"/>
                  </a:lnTo>
                  <a:lnTo>
                    <a:pt x="6" y="95"/>
                  </a:lnTo>
                  <a:lnTo>
                    <a:pt x="4" y="109"/>
                  </a:lnTo>
                  <a:lnTo>
                    <a:pt x="1" y="123"/>
                  </a:lnTo>
                  <a:lnTo>
                    <a:pt x="34" y="13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6" name="Freeform 34"/>
            <p:cNvSpPr>
              <a:spLocks/>
            </p:cNvSpPr>
            <p:nvPr/>
          </p:nvSpPr>
          <p:spPr bwMode="auto">
            <a:xfrm>
              <a:off x="3126" y="1804"/>
              <a:ext cx="30" cy="46"/>
            </a:xfrm>
            <a:custGeom>
              <a:avLst/>
              <a:gdLst>
                <a:gd name="T0" fmla="*/ 0 w 120"/>
                <a:gd name="T1" fmla="*/ 0 h 187"/>
                <a:gd name="T2" fmla="*/ 0 w 120"/>
                <a:gd name="T3" fmla="*/ 0 h 187"/>
                <a:gd name="T4" fmla="*/ 0 w 120"/>
                <a:gd name="T5" fmla="*/ 0 h 187"/>
                <a:gd name="T6" fmla="*/ 0 w 120"/>
                <a:gd name="T7" fmla="*/ 0 h 187"/>
                <a:gd name="T8" fmla="*/ 0 w 120"/>
                <a:gd name="T9" fmla="*/ 0 h 187"/>
                <a:gd name="T10" fmla="*/ 0 w 120"/>
                <a:gd name="T11" fmla="*/ 0 h 187"/>
                <a:gd name="T12" fmla="*/ 0 w 120"/>
                <a:gd name="T13" fmla="*/ 0 h 187"/>
                <a:gd name="T14" fmla="*/ 0 w 120"/>
                <a:gd name="T15" fmla="*/ 0 h 187"/>
                <a:gd name="T16" fmla="*/ 0 w 120"/>
                <a:gd name="T17" fmla="*/ 0 h 187"/>
                <a:gd name="T18" fmla="*/ 0 w 120"/>
                <a:gd name="T19" fmla="*/ 0 h 187"/>
                <a:gd name="T20" fmla="*/ 0 w 120"/>
                <a:gd name="T21" fmla="*/ 0 h 187"/>
                <a:gd name="T22" fmla="*/ 0 w 120"/>
                <a:gd name="T23" fmla="*/ 0 h 187"/>
                <a:gd name="T24" fmla="*/ 0 w 120"/>
                <a:gd name="T25" fmla="*/ 0 h 187"/>
                <a:gd name="T26" fmla="*/ 0 w 120"/>
                <a:gd name="T27" fmla="*/ 0 h 187"/>
                <a:gd name="T28" fmla="*/ 0 w 120"/>
                <a:gd name="T29" fmla="*/ 0 h 187"/>
                <a:gd name="T30" fmla="*/ 0 w 120"/>
                <a:gd name="T31" fmla="*/ 0 h 187"/>
                <a:gd name="T32" fmla="*/ 0 w 120"/>
                <a:gd name="T33" fmla="*/ 0 h 187"/>
                <a:gd name="T34" fmla="*/ 0 w 120"/>
                <a:gd name="T35" fmla="*/ 0 h 187"/>
                <a:gd name="T36" fmla="*/ 0 w 120"/>
                <a:gd name="T37" fmla="*/ 0 h 187"/>
                <a:gd name="T38" fmla="*/ 0 w 120"/>
                <a:gd name="T39" fmla="*/ 0 h 187"/>
                <a:gd name="T40" fmla="*/ 0 w 120"/>
                <a:gd name="T41" fmla="*/ 0 h 1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0"/>
                <a:gd name="T64" fmla="*/ 0 h 187"/>
                <a:gd name="T65" fmla="*/ 120 w 120"/>
                <a:gd name="T66" fmla="*/ 187 h 1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0" h="187">
                  <a:moveTo>
                    <a:pt x="26" y="187"/>
                  </a:moveTo>
                  <a:lnTo>
                    <a:pt x="25" y="187"/>
                  </a:lnTo>
                  <a:lnTo>
                    <a:pt x="42" y="169"/>
                  </a:lnTo>
                  <a:lnTo>
                    <a:pt x="57" y="148"/>
                  </a:lnTo>
                  <a:lnTo>
                    <a:pt x="70" y="125"/>
                  </a:lnTo>
                  <a:lnTo>
                    <a:pt x="83" y="101"/>
                  </a:lnTo>
                  <a:lnTo>
                    <a:pt x="95" y="78"/>
                  </a:lnTo>
                  <a:lnTo>
                    <a:pt x="104" y="55"/>
                  </a:lnTo>
                  <a:lnTo>
                    <a:pt x="113" y="31"/>
                  </a:lnTo>
                  <a:lnTo>
                    <a:pt x="120" y="8"/>
                  </a:lnTo>
                  <a:lnTo>
                    <a:pt x="87" y="0"/>
                  </a:lnTo>
                  <a:lnTo>
                    <a:pt x="81" y="21"/>
                  </a:lnTo>
                  <a:lnTo>
                    <a:pt x="73" y="43"/>
                  </a:lnTo>
                  <a:lnTo>
                    <a:pt x="64" y="65"/>
                  </a:lnTo>
                  <a:lnTo>
                    <a:pt x="53" y="87"/>
                  </a:lnTo>
                  <a:lnTo>
                    <a:pt x="42" y="108"/>
                  </a:lnTo>
                  <a:lnTo>
                    <a:pt x="29" y="128"/>
                  </a:lnTo>
                  <a:lnTo>
                    <a:pt x="14" y="148"/>
                  </a:lnTo>
                  <a:lnTo>
                    <a:pt x="0" y="165"/>
                  </a:lnTo>
                  <a:lnTo>
                    <a:pt x="26" y="18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7" name="Freeform 35"/>
            <p:cNvSpPr>
              <a:spLocks/>
            </p:cNvSpPr>
            <p:nvPr/>
          </p:nvSpPr>
          <p:spPr bwMode="auto">
            <a:xfrm>
              <a:off x="3082" y="1845"/>
              <a:ext cx="51" cy="39"/>
            </a:xfrm>
            <a:custGeom>
              <a:avLst/>
              <a:gdLst>
                <a:gd name="T0" fmla="*/ 0 w 203"/>
                <a:gd name="T1" fmla="*/ 0 h 155"/>
                <a:gd name="T2" fmla="*/ 0 w 203"/>
                <a:gd name="T3" fmla="*/ 0 h 155"/>
                <a:gd name="T4" fmla="*/ 0 w 203"/>
                <a:gd name="T5" fmla="*/ 0 h 155"/>
                <a:gd name="T6" fmla="*/ 0 w 203"/>
                <a:gd name="T7" fmla="*/ 0 h 155"/>
                <a:gd name="T8" fmla="*/ 0 w 203"/>
                <a:gd name="T9" fmla="*/ 0 h 155"/>
                <a:gd name="T10" fmla="*/ 0 w 203"/>
                <a:gd name="T11" fmla="*/ 0 h 155"/>
                <a:gd name="T12" fmla="*/ 0 w 203"/>
                <a:gd name="T13" fmla="*/ 0 h 155"/>
                <a:gd name="T14" fmla="*/ 0 w 203"/>
                <a:gd name="T15" fmla="*/ 0 h 155"/>
                <a:gd name="T16" fmla="*/ 0 w 203"/>
                <a:gd name="T17" fmla="*/ 0 h 155"/>
                <a:gd name="T18" fmla="*/ 0 w 203"/>
                <a:gd name="T19" fmla="*/ 0 h 155"/>
                <a:gd name="T20" fmla="*/ 0 w 203"/>
                <a:gd name="T21" fmla="*/ 0 h 155"/>
                <a:gd name="T22" fmla="*/ 0 w 203"/>
                <a:gd name="T23" fmla="*/ 0 h 155"/>
                <a:gd name="T24" fmla="*/ 0 w 203"/>
                <a:gd name="T25" fmla="*/ 0 h 155"/>
                <a:gd name="T26" fmla="*/ 0 w 203"/>
                <a:gd name="T27" fmla="*/ 0 h 155"/>
                <a:gd name="T28" fmla="*/ 0 w 203"/>
                <a:gd name="T29" fmla="*/ 0 h 155"/>
                <a:gd name="T30" fmla="*/ 0 w 203"/>
                <a:gd name="T31" fmla="*/ 0 h 155"/>
                <a:gd name="T32" fmla="*/ 0 w 203"/>
                <a:gd name="T33" fmla="*/ 0 h 155"/>
                <a:gd name="T34" fmla="*/ 0 w 203"/>
                <a:gd name="T35" fmla="*/ 0 h 155"/>
                <a:gd name="T36" fmla="*/ 0 w 203"/>
                <a:gd name="T37" fmla="*/ 0 h 155"/>
                <a:gd name="T38" fmla="*/ 0 w 203"/>
                <a:gd name="T39" fmla="*/ 0 h 155"/>
                <a:gd name="T40" fmla="*/ 0 w 203"/>
                <a:gd name="T41" fmla="*/ 0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3"/>
                <a:gd name="T64" fmla="*/ 0 h 155"/>
                <a:gd name="T65" fmla="*/ 203 w 203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3" h="155">
                  <a:moveTo>
                    <a:pt x="14" y="155"/>
                  </a:moveTo>
                  <a:lnTo>
                    <a:pt x="14" y="155"/>
                  </a:lnTo>
                  <a:lnTo>
                    <a:pt x="39" y="142"/>
                  </a:lnTo>
                  <a:lnTo>
                    <a:pt x="63" y="129"/>
                  </a:lnTo>
                  <a:lnTo>
                    <a:pt x="89" y="114"/>
                  </a:lnTo>
                  <a:lnTo>
                    <a:pt x="114" y="98"/>
                  </a:lnTo>
                  <a:lnTo>
                    <a:pt x="138" y="80"/>
                  </a:lnTo>
                  <a:lnTo>
                    <a:pt x="162" y="62"/>
                  </a:lnTo>
                  <a:lnTo>
                    <a:pt x="184" y="42"/>
                  </a:lnTo>
                  <a:lnTo>
                    <a:pt x="203" y="22"/>
                  </a:lnTo>
                  <a:lnTo>
                    <a:pt x="177" y="0"/>
                  </a:lnTo>
                  <a:lnTo>
                    <a:pt x="159" y="18"/>
                  </a:lnTo>
                  <a:lnTo>
                    <a:pt x="140" y="36"/>
                  </a:lnTo>
                  <a:lnTo>
                    <a:pt x="119" y="54"/>
                  </a:lnTo>
                  <a:lnTo>
                    <a:pt x="96" y="70"/>
                  </a:lnTo>
                  <a:lnTo>
                    <a:pt x="71" y="85"/>
                  </a:lnTo>
                  <a:lnTo>
                    <a:pt x="46" y="99"/>
                  </a:lnTo>
                  <a:lnTo>
                    <a:pt x="23" y="114"/>
                  </a:lnTo>
                  <a:lnTo>
                    <a:pt x="0" y="125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8" name="Freeform 36"/>
            <p:cNvSpPr>
              <a:spLocks/>
            </p:cNvSpPr>
            <p:nvPr/>
          </p:nvSpPr>
          <p:spPr bwMode="auto">
            <a:xfrm>
              <a:off x="3030" y="1876"/>
              <a:ext cx="55" cy="38"/>
            </a:xfrm>
            <a:custGeom>
              <a:avLst/>
              <a:gdLst>
                <a:gd name="T0" fmla="*/ 0 w 221"/>
                <a:gd name="T1" fmla="*/ 0 h 152"/>
                <a:gd name="T2" fmla="*/ 0 w 221"/>
                <a:gd name="T3" fmla="*/ 0 h 152"/>
                <a:gd name="T4" fmla="*/ 0 w 221"/>
                <a:gd name="T5" fmla="*/ 0 h 152"/>
                <a:gd name="T6" fmla="*/ 0 w 221"/>
                <a:gd name="T7" fmla="*/ 0 h 152"/>
                <a:gd name="T8" fmla="*/ 0 w 221"/>
                <a:gd name="T9" fmla="*/ 0 h 152"/>
                <a:gd name="T10" fmla="*/ 0 w 221"/>
                <a:gd name="T11" fmla="*/ 0 h 152"/>
                <a:gd name="T12" fmla="*/ 0 w 221"/>
                <a:gd name="T13" fmla="*/ 0 h 152"/>
                <a:gd name="T14" fmla="*/ 0 w 221"/>
                <a:gd name="T15" fmla="*/ 0 h 152"/>
                <a:gd name="T16" fmla="*/ 0 w 221"/>
                <a:gd name="T17" fmla="*/ 0 h 152"/>
                <a:gd name="T18" fmla="*/ 0 w 221"/>
                <a:gd name="T19" fmla="*/ 0 h 152"/>
                <a:gd name="T20" fmla="*/ 0 w 221"/>
                <a:gd name="T21" fmla="*/ 0 h 152"/>
                <a:gd name="T22" fmla="*/ 0 w 221"/>
                <a:gd name="T23" fmla="*/ 0 h 152"/>
                <a:gd name="T24" fmla="*/ 0 w 221"/>
                <a:gd name="T25" fmla="*/ 0 h 152"/>
                <a:gd name="T26" fmla="*/ 0 w 221"/>
                <a:gd name="T27" fmla="*/ 0 h 152"/>
                <a:gd name="T28" fmla="*/ 0 w 221"/>
                <a:gd name="T29" fmla="*/ 0 h 152"/>
                <a:gd name="T30" fmla="*/ 0 w 221"/>
                <a:gd name="T31" fmla="*/ 0 h 152"/>
                <a:gd name="T32" fmla="*/ 0 w 221"/>
                <a:gd name="T33" fmla="*/ 0 h 152"/>
                <a:gd name="T34" fmla="*/ 0 w 221"/>
                <a:gd name="T35" fmla="*/ 0 h 152"/>
                <a:gd name="T36" fmla="*/ 0 w 221"/>
                <a:gd name="T37" fmla="*/ 0 h 152"/>
                <a:gd name="T38" fmla="*/ 0 w 221"/>
                <a:gd name="T39" fmla="*/ 0 h 152"/>
                <a:gd name="T40" fmla="*/ 0 w 22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1"/>
                <a:gd name="T64" fmla="*/ 0 h 152"/>
                <a:gd name="T65" fmla="*/ 221 w 22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1" h="152">
                  <a:moveTo>
                    <a:pt x="21" y="152"/>
                  </a:moveTo>
                  <a:lnTo>
                    <a:pt x="21" y="152"/>
                  </a:lnTo>
                  <a:lnTo>
                    <a:pt x="43" y="136"/>
                  </a:lnTo>
                  <a:lnTo>
                    <a:pt x="68" y="120"/>
                  </a:lnTo>
                  <a:lnTo>
                    <a:pt x="91" y="103"/>
                  </a:lnTo>
                  <a:lnTo>
                    <a:pt x="117" y="87"/>
                  </a:lnTo>
                  <a:lnTo>
                    <a:pt x="143" y="72"/>
                  </a:lnTo>
                  <a:lnTo>
                    <a:pt x="169" y="57"/>
                  </a:lnTo>
                  <a:lnTo>
                    <a:pt x="195" y="43"/>
                  </a:lnTo>
                  <a:lnTo>
                    <a:pt x="221" y="30"/>
                  </a:lnTo>
                  <a:lnTo>
                    <a:pt x="207" y="0"/>
                  </a:lnTo>
                  <a:lnTo>
                    <a:pt x="179" y="13"/>
                  </a:lnTo>
                  <a:lnTo>
                    <a:pt x="152" y="28"/>
                  </a:lnTo>
                  <a:lnTo>
                    <a:pt x="126" y="43"/>
                  </a:lnTo>
                  <a:lnTo>
                    <a:pt x="99" y="59"/>
                  </a:lnTo>
                  <a:lnTo>
                    <a:pt x="73" y="74"/>
                  </a:lnTo>
                  <a:lnTo>
                    <a:pt x="48" y="91"/>
                  </a:lnTo>
                  <a:lnTo>
                    <a:pt x="24" y="108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21" y="15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59" name="Freeform 37"/>
            <p:cNvSpPr>
              <a:spLocks/>
            </p:cNvSpPr>
            <p:nvPr/>
          </p:nvSpPr>
          <p:spPr bwMode="auto">
            <a:xfrm>
              <a:off x="2990" y="1907"/>
              <a:ext cx="46" cy="17"/>
            </a:xfrm>
            <a:custGeom>
              <a:avLst/>
              <a:gdLst>
                <a:gd name="T0" fmla="*/ 0 w 181"/>
                <a:gd name="T1" fmla="*/ 0 h 66"/>
                <a:gd name="T2" fmla="*/ 0 w 181"/>
                <a:gd name="T3" fmla="*/ 0 h 66"/>
                <a:gd name="T4" fmla="*/ 0 w 181"/>
                <a:gd name="T5" fmla="*/ 0 h 66"/>
                <a:gd name="T6" fmla="*/ 0 w 181"/>
                <a:gd name="T7" fmla="*/ 0 h 66"/>
                <a:gd name="T8" fmla="*/ 0 w 181"/>
                <a:gd name="T9" fmla="*/ 0 h 66"/>
                <a:gd name="T10" fmla="*/ 0 w 181"/>
                <a:gd name="T11" fmla="*/ 0 h 66"/>
                <a:gd name="T12" fmla="*/ 0 w 181"/>
                <a:gd name="T13" fmla="*/ 0 h 66"/>
                <a:gd name="T14" fmla="*/ 0 w 181"/>
                <a:gd name="T15" fmla="*/ 0 h 66"/>
                <a:gd name="T16" fmla="*/ 0 w 181"/>
                <a:gd name="T17" fmla="*/ 0 h 66"/>
                <a:gd name="T18" fmla="*/ 0 w 181"/>
                <a:gd name="T19" fmla="*/ 0 h 66"/>
                <a:gd name="T20" fmla="*/ 0 w 181"/>
                <a:gd name="T21" fmla="*/ 0 h 66"/>
                <a:gd name="T22" fmla="*/ 0 w 181"/>
                <a:gd name="T23" fmla="*/ 0 h 66"/>
                <a:gd name="T24" fmla="*/ 0 w 181"/>
                <a:gd name="T25" fmla="*/ 0 h 66"/>
                <a:gd name="T26" fmla="*/ 0 w 181"/>
                <a:gd name="T27" fmla="*/ 0 h 66"/>
                <a:gd name="T28" fmla="*/ 0 w 181"/>
                <a:gd name="T29" fmla="*/ 0 h 66"/>
                <a:gd name="T30" fmla="*/ 0 w 181"/>
                <a:gd name="T31" fmla="*/ 0 h 66"/>
                <a:gd name="T32" fmla="*/ 0 w 181"/>
                <a:gd name="T33" fmla="*/ 0 h 66"/>
                <a:gd name="T34" fmla="*/ 0 w 181"/>
                <a:gd name="T35" fmla="*/ 0 h 66"/>
                <a:gd name="T36" fmla="*/ 0 w 181"/>
                <a:gd name="T37" fmla="*/ 0 h 66"/>
                <a:gd name="T38" fmla="*/ 0 w 181"/>
                <a:gd name="T39" fmla="*/ 0 h 66"/>
                <a:gd name="T40" fmla="*/ 0 w 181"/>
                <a:gd name="T41" fmla="*/ 0 h 66"/>
                <a:gd name="T42" fmla="*/ 0 w 181"/>
                <a:gd name="T43" fmla="*/ 0 h 66"/>
                <a:gd name="T44" fmla="*/ 0 w 181"/>
                <a:gd name="T45" fmla="*/ 0 h 66"/>
                <a:gd name="T46" fmla="*/ 0 w 181"/>
                <a:gd name="T47" fmla="*/ 0 h 66"/>
                <a:gd name="T48" fmla="*/ 0 w 181"/>
                <a:gd name="T49" fmla="*/ 0 h 66"/>
                <a:gd name="T50" fmla="*/ 0 w 181"/>
                <a:gd name="T51" fmla="*/ 0 h 66"/>
                <a:gd name="T52" fmla="*/ 0 w 181"/>
                <a:gd name="T53" fmla="*/ 0 h 66"/>
                <a:gd name="T54" fmla="*/ 0 w 181"/>
                <a:gd name="T55" fmla="*/ 0 h 66"/>
                <a:gd name="T56" fmla="*/ 0 w 181"/>
                <a:gd name="T57" fmla="*/ 0 h 66"/>
                <a:gd name="T58" fmla="*/ 0 w 181"/>
                <a:gd name="T59" fmla="*/ 0 h 66"/>
                <a:gd name="T60" fmla="*/ 0 w 181"/>
                <a:gd name="T61" fmla="*/ 0 h 66"/>
                <a:gd name="T62" fmla="*/ 0 w 181"/>
                <a:gd name="T63" fmla="*/ 0 h 66"/>
                <a:gd name="T64" fmla="*/ 0 w 181"/>
                <a:gd name="T65" fmla="*/ 0 h 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6"/>
                <a:gd name="T101" fmla="*/ 181 w 181"/>
                <a:gd name="T102" fmla="*/ 66 h 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6">
                  <a:moveTo>
                    <a:pt x="27" y="66"/>
                  </a:moveTo>
                  <a:lnTo>
                    <a:pt x="27" y="66"/>
                  </a:lnTo>
                  <a:lnTo>
                    <a:pt x="33" y="58"/>
                  </a:lnTo>
                  <a:lnTo>
                    <a:pt x="40" y="53"/>
                  </a:lnTo>
                  <a:lnTo>
                    <a:pt x="46" y="49"/>
                  </a:lnTo>
                  <a:lnTo>
                    <a:pt x="54" y="46"/>
                  </a:lnTo>
                  <a:lnTo>
                    <a:pt x="62" y="44"/>
                  </a:lnTo>
                  <a:lnTo>
                    <a:pt x="71" y="43"/>
                  </a:lnTo>
                  <a:lnTo>
                    <a:pt x="80" y="43"/>
                  </a:lnTo>
                  <a:lnTo>
                    <a:pt x="90" y="43"/>
                  </a:lnTo>
                  <a:lnTo>
                    <a:pt x="112" y="43"/>
                  </a:lnTo>
                  <a:lnTo>
                    <a:pt x="135" y="43"/>
                  </a:lnTo>
                  <a:lnTo>
                    <a:pt x="148" y="41"/>
                  </a:lnTo>
                  <a:lnTo>
                    <a:pt x="159" y="39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60" y="0"/>
                  </a:lnTo>
                  <a:lnTo>
                    <a:pt x="155" y="4"/>
                  </a:lnTo>
                  <a:lnTo>
                    <a:pt x="149" y="6"/>
                  </a:lnTo>
                  <a:lnTo>
                    <a:pt x="141" y="8"/>
                  </a:lnTo>
                  <a:lnTo>
                    <a:pt x="133" y="9"/>
                  </a:lnTo>
                  <a:lnTo>
                    <a:pt x="112" y="9"/>
                  </a:lnTo>
                  <a:lnTo>
                    <a:pt x="92" y="9"/>
                  </a:lnTo>
                  <a:lnTo>
                    <a:pt x="80" y="9"/>
                  </a:lnTo>
                  <a:lnTo>
                    <a:pt x="68" y="10"/>
                  </a:lnTo>
                  <a:lnTo>
                    <a:pt x="55" y="11"/>
                  </a:lnTo>
                  <a:lnTo>
                    <a:pt x="44" y="14"/>
                  </a:lnTo>
                  <a:lnTo>
                    <a:pt x="32" y="19"/>
                  </a:lnTo>
                  <a:lnTo>
                    <a:pt x="20" y="26"/>
                  </a:lnTo>
                  <a:lnTo>
                    <a:pt x="9" y="35"/>
                  </a:lnTo>
                  <a:lnTo>
                    <a:pt x="0" y="46"/>
                  </a:lnTo>
                  <a:lnTo>
                    <a:pt x="27" y="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0" name="Freeform 38"/>
            <p:cNvSpPr>
              <a:spLocks/>
            </p:cNvSpPr>
            <p:nvPr/>
          </p:nvSpPr>
          <p:spPr bwMode="auto">
            <a:xfrm>
              <a:off x="2949" y="1898"/>
              <a:ext cx="48" cy="30"/>
            </a:xfrm>
            <a:custGeom>
              <a:avLst/>
              <a:gdLst>
                <a:gd name="T0" fmla="*/ 0 w 192"/>
                <a:gd name="T1" fmla="*/ 0 h 121"/>
                <a:gd name="T2" fmla="*/ 0 w 192"/>
                <a:gd name="T3" fmla="*/ 0 h 121"/>
                <a:gd name="T4" fmla="*/ 0 w 192"/>
                <a:gd name="T5" fmla="*/ 0 h 121"/>
                <a:gd name="T6" fmla="*/ 0 w 192"/>
                <a:gd name="T7" fmla="*/ 0 h 121"/>
                <a:gd name="T8" fmla="*/ 0 w 192"/>
                <a:gd name="T9" fmla="*/ 0 h 121"/>
                <a:gd name="T10" fmla="*/ 0 w 192"/>
                <a:gd name="T11" fmla="*/ 0 h 121"/>
                <a:gd name="T12" fmla="*/ 0 w 192"/>
                <a:gd name="T13" fmla="*/ 0 h 121"/>
                <a:gd name="T14" fmla="*/ 0 w 192"/>
                <a:gd name="T15" fmla="*/ 0 h 121"/>
                <a:gd name="T16" fmla="*/ 0 w 192"/>
                <a:gd name="T17" fmla="*/ 0 h 121"/>
                <a:gd name="T18" fmla="*/ 0 w 192"/>
                <a:gd name="T19" fmla="*/ 0 h 121"/>
                <a:gd name="T20" fmla="*/ 0 w 192"/>
                <a:gd name="T21" fmla="*/ 0 h 121"/>
                <a:gd name="T22" fmla="*/ 0 w 192"/>
                <a:gd name="T23" fmla="*/ 0 h 121"/>
                <a:gd name="T24" fmla="*/ 0 w 192"/>
                <a:gd name="T25" fmla="*/ 0 h 121"/>
                <a:gd name="T26" fmla="*/ 0 w 192"/>
                <a:gd name="T27" fmla="*/ 0 h 121"/>
                <a:gd name="T28" fmla="*/ 0 w 192"/>
                <a:gd name="T29" fmla="*/ 0 h 121"/>
                <a:gd name="T30" fmla="*/ 0 w 192"/>
                <a:gd name="T31" fmla="*/ 0 h 121"/>
                <a:gd name="T32" fmla="*/ 0 w 192"/>
                <a:gd name="T33" fmla="*/ 0 h 121"/>
                <a:gd name="T34" fmla="*/ 0 w 192"/>
                <a:gd name="T35" fmla="*/ 0 h 121"/>
                <a:gd name="T36" fmla="*/ 0 w 192"/>
                <a:gd name="T37" fmla="*/ 0 h 121"/>
                <a:gd name="T38" fmla="*/ 0 w 192"/>
                <a:gd name="T39" fmla="*/ 0 h 121"/>
                <a:gd name="T40" fmla="*/ 0 w 192"/>
                <a:gd name="T41" fmla="*/ 0 h 121"/>
                <a:gd name="T42" fmla="*/ 0 w 192"/>
                <a:gd name="T43" fmla="*/ 0 h 121"/>
                <a:gd name="T44" fmla="*/ 0 w 192"/>
                <a:gd name="T45" fmla="*/ 0 h 121"/>
                <a:gd name="T46" fmla="*/ 0 w 192"/>
                <a:gd name="T47" fmla="*/ 0 h 121"/>
                <a:gd name="T48" fmla="*/ 0 w 192"/>
                <a:gd name="T49" fmla="*/ 0 h 121"/>
                <a:gd name="T50" fmla="*/ 0 w 192"/>
                <a:gd name="T51" fmla="*/ 0 h 121"/>
                <a:gd name="T52" fmla="*/ 0 w 192"/>
                <a:gd name="T53" fmla="*/ 0 h 121"/>
                <a:gd name="T54" fmla="*/ 0 w 192"/>
                <a:gd name="T55" fmla="*/ 0 h 121"/>
                <a:gd name="T56" fmla="*/ 0 w 192"/>
                <a:gd name="T57" fmla="*/ 0 h 121"/>
                <a:gd name="T58" fmla="*/ 0 w 192"/>
                <a:gd name="T59" fmla="*/ 0 h 121"/>
                <a:gd name="T60" fmla="*/ 0 w 192"/>
                <a:gd name="T61" fmla="*/ 0 h 121"/>
                <a:gd name="T62" fmla="*/ 0 w 192"/>
                <a:gd name="T63" fmla="*/ 0 h 121"/>
                <a:gd name="T64" fmla="*/ 0 w 192"/>
                <a:gd name="T65" fmla="*/ 0 h 121"/>
                <a:gd name="T66" fmla="*/ 0 w 192"/>
                <a:gd name="T67" fmla="*/ 0 h 121"/>
                <a:gd name="T68" fmla="*/ 0 w 192"/>
                <a:gd name="T69" fmla="*/ 0 h 121"/>
                <a:gd name="T70" fmla="*/ 0 w 192"/>
                <a:gd name="T71" fmla="*/ 0 h 121"/>
                <a:gd name="T72" fmla="*/ 0 w 192"/>
                <a:gd name="T73" fmla="*/ 0 h 121"/>
                <a:gd name="T74" fmla="*/ 0 w 192"/>
                <a:gd name="T75" fmla="*/ 0 h 121"/>
                <a:gd name="T76" fmla="*/ 0 w 192"/>
                <a:gd name="T77" fmla="*/ 0 h 121"/>
                <a:gd name="T78" fmla="*/ 0 w 192"/>
                <a:gd name="T79" fmla="*/ 0 h 121"/>
                <a:gd name="T80" fmla="*/ 0 w 192"/>
                <a:gd name="T81" fmla="*/ 0 h 1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2"/>
                <a:gd name="T124" fmla="*/ 0 h 121"/>
                <a:gd name="T125" fmla="*/ 192 w 192"/>
                <a:gd name="T126" fmla="*/ 121 h 12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2" h="121">
                  <a:moveTo>
                    <a:pt x="21" y="8"/>
                  </a:moveTo>
                  <a:lnTo>
                    <a:pt x="32" y="13"/>
                  </a:lnTo>
                  <a:lnTo>
                    <a:pt x="25" y="6"/>
                  </a:lnTo>
                  <a:lnTo>
                    <a:pt x="14" y="0"/>
                  </a:lnTo>
                  <a:lnTo>
                    <a:pt x="0" y="32"/>
                  </a:lnTo>
                  <a:lnTo>
                    <a:pt x="7" y="37"/>
                  </a:lnTo>
                  <a:lnTo>
                    <a:pt x="27" y="54"/>
                  </a:lnTo>
                  <a:lnTo>
                    <a:pt x="56" y="76"/>
                  </a:lnTo>
                  <a:lnTo>
                    <a:pt x="73" y="87"/>
                  </a:lnTo>
                  <a:lnTo>
                    <a:pt x="90" y="99"/>
                  </a:lnTo>
                  <a:lnTo>
                    <a:pt x="108" y="108"/>
                  </a:lnTo>
                  <a:lnTo>
                    <a:pt x="125" y="116"/>
                  </a:lnTo>
                  <a:lnTo>
                    <a:pt x="134" y="118"/>
                  </a:lnTo>
                  <a:lnTo>
                    <a:pt x="143" y="121"/>
                  </a:lnTo>
                  <a:lnTo>
                    <a:pt x="152" y="121"/>
                  </a:lnTo>
                  <a:lnTo>
                    <a:pt x="161" y="121"/>
                  </a:lnTo>
                  <a:lnTo>
                    <a:pt x="170" y="120"/>
                  </a:lnTo>
                  <a:lnTo>
                    <a:pt x="178" y="116"/>
                  </a:lnTo>
                  <a:lnTo>
                    <a:pt x="187" y="111"/>
                  </a:lnTo>
                  <a:lnTo>
                    <a:pt x="192" y="103"/>
                  </a:lnTo>
                  <a:lnTo>
                    <a:pt x="165" y="83"/>
                  </a:lnTo>
                  <a:lnTo>
                    <a:pt x="163" y="86"/>
                  </a:lnTo>
                  <a:lnTo>
                    <a:pt x="162" y="86"/>
                  </a:lnTo>
                  <a:lnTo>
                    <a:pt x="160" y="87"/>
                  </a:lnTo>
                  <a:lnTo>
                    <a:pt x="157" y="87"/>
                  </a:lnTo>
                  <a:lnTo>
                    <a:pt x="153" y="87"/>
                  </a:lnTo>
                  <a:lnTo>
                    <a:pt x="149" y="87"/>
                  </a:lnTo>
                  <a:lnTo>
                    <a:pt x="143" y="86"/>
                  </a:lnTo>
                  <a:lnTo>
                    <a:pt x="137" y="83"/>
                  </a:lnTo>
                  <a:lnTo>
                    <a:pt x="122" y="78"/>
                  </a:lnTo>
                  <a:lnTo>
                    <a:pt x="106" y="69"/>
                  </a:lnTo>
                  <a:lnTo>
                    <a:pt x="91" y="60"/>
                  </a:lnTo>
                  <a:lnTo>
                    <a:pt x="75" y="50"/>
                  </a:lnTo>
                  <a:lnTo>
                    <a:pt x="48" y="28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8" y="34"/>
                  </a:lnTo>
                  <a:lnTo>
                    <a:pt x="3" y="32"/>
                  </a:lnTo>
                  <a:lnTo>
                    <a:pt x="9" y="38"/>
                  </a:lnTo>
                  <a:lnTo>
                    <a:pt x="21" y="42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1" name="Freeform 39"/>
            <p:cNvSpPr>
              <a:spLocks/>
            </p:cNvSpPr>
            <p:nvPr/>
          </p:nvSpPr>
          <p:spPr bwMode="auto">
            <a:xfrm>
              <a:off x="2899" y="1886"/>
              <a:ext cx="55" cy="22"/>
            </a:xfrm>
            <a:custGeom>
              <a:avLst/>
              <a:gdLst>
                <a:gd name="T0" fmla="*/ 0 w 219"/>
                <a:gd name="T1" fmla="*/ 0 h 89"/>
                <a:gd name="T2" fmla="*/ 0 w 219"/>
                <a:gd name="T3" fmla="*/ 0 h 89"/>
                <a:gd name="T4" fmla="*/ 0 w 219"/>
                <a:gd name="T5" fmla="*/ 0 h 89"/>
                <a:gd name="T6" fmla="*/ 0 w 219"/>
                <a:gd name="T7" fmla="*/ 0 h 89"/>
                <a:gd name="T8" fmla="*/ 0 w 219"/>
                <a:gd name="T9" fmla="*/ 0 h 89"/>
                <a:gd name="T10" fmla="*/ 0 w 219"/>
                <a:gd name="T11" fmla="*/ 0 h 89"/>
                <a:gd name="T12" fmla="*/ 0 w 219"/>
                <a:gd name="T13" fmla="*/ 0 h 89"/>
                <a:gd name="T14" fmla="*/ 0 w 219"/>
                <a:gd name="T15" fmla="*/ 0 h 89"/>
                <a:gd name="T16" fmla="*/ 0 w 219"/>
                <a:gd name="T17" fmla="*/ 0 h 89"/>
                <a:gd name="T18" fmla="*/ 0 w 219"/>
                <a:gd name="T19" fmla="*/ 0 h 89"/>
                <a:gd name="T20" fmla="*/ 0 w 219"/>
                <a:gd name="T21" fmla="*/ 0 h 89"/>
                <a:gd name="T22" fmla="*/ 0 w 219"/>
                <a:gd name="T23" fmla="*/ 0 h 89"/>
                <a:gd name="T24" fmla="*/ 0 w 219"/>
                <a:gd name="T25" fmla="*/ 0 h 89"/>
                <a:gd name="T26" fmla="*/ 0 w 219"/>
                <a:gd name="T27" fmla="*/ 0 h 89"/>
                <a:gd name="T28" fmla="*/ 0 w 219"/>
                <a:gd name="T29" fmla="*/ 0 h 89"/>
                <a:gd name="T30" fmla="*/ 0 w 219"/>
                <a:gd name="T31" fmla="*/ 0 h 89"/>
                <a:gd name="T32" fmla="*/ 0 w 219"/>
                <a:gd name="T33" fmla="*/ 0 h 89"/>
                <a:gd name="T34" fmla="*/ 0 w 219"/>
                <a:gd name="T35" fmla="*/ 0 h 89"/>
                <a:gd name="T36" fmla="*/ 0 w 219"/>
                <a:gd name="T37" fmla="*/ 0 h 89"/>
                <a:gd name="T38" fmla="*/ 0 w 219"/>
                <a:gd name="T39" fmla="*/ 0 h 89"/>
                <a:gd name="T40" fmla="*/ 0 w 219"/>
                <a:gd name="T41" fmla="*/ 0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9"/>
                <a:gd name="T64" fmla="*/ 0 h 89"/>
                <a:gd name="T65" fmla="*/ 219 w 219"/>
                <a:gd name="T66" fmla="*/ 89 h 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9" h="89">
                  <a:moveTo>
                    <a:pt x="0" y="33"/>
                  </a:moveTo>
                  <a:lnTo>
                    <a:pt x="0" y="33"/>
                  </a:lnTo>
                  <a:lnTo>
                    <a:pt x="17" y="36"/>
                  </a:lnTo>
                  <a:lnTo>
                    <a:pt x="46" y="41"/>
                  </a:lnTo>
                  <a:lnTo>
                    <a:pt x="83" y="50"/>
                  </a:lnTo>
                  <a:lnTo>
                    <a:pt x="120" y="60"/>
                  </a:lnTo>
                  <a:lnTo>
                    <a:pt x="157" y="71"/>
                  </a:lnTo>
                  <a:lnTo>
                    <a:pt x="186" y="80"/>
                  </a:lnTo>
                  <a:lnTo>
                    <a:pt x="207" y="86"/>
                  </a:lnTo>
                  <a:lnTo>
                    <a:pt x="219" y="55"/>
                  </a:lnTo>
                  <a:lnTo>
                    <a:pt x="219" y="89"/>
                  </a:lnTo>
                  <a:lnTo>
                    <a:pt x="216" y="54"/>
                  </a:lnTo>
                  <a:lnTo>
                    <a:pt x="195" y="47"/>
                  </a:lnTo>
                  <a:lnTo>
                    <a:pt x="166" y="38"/>
                  </a:lnTo>
                  <a:lnTo>
                    <a:pt x="129" y="28"/>
                  </a:lnTo>
                  <a:lnTo>
                    <a:pt x="90" y="18"/>
                  </a:lnTo>
                  <a:lnTo>
                    <a:pt x="54" y="9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2" name="Freeform 40"/>
            <p:cNvSpPr>
              <a:spLocks/>
            </p:cNvSpPr>
            <p:nvPr/>
          </p:nvSpPr>
          <p:spPr bwMode="auto">
            <a:xfrm>
              <a:off x="2819" y="1881"/>
              <a:ext cx="80" cy="14"/>
            </a:xfrm>
            <a:custGeom>
              <a:avLst/>
              <a:gdLst>
                <a:gd name="T0" fmla="*/ 0 w 323"/>
                <a:gd name="T1" fmla="*/ 0 h 55"/>
                <a:gd name="T2" fmla="*/ 0 w 323"/>
                <a:gd name="T3" fmla="*/ 0 h 55"/>
                <a:gd name="T4" fmla="*/ 0 w 323"/>
                <a:gd name="T5" fmla="*/ 0 h 55"/>
                <a:gd name="T6" fmla="*/ 0 w 323"/>
                <a:gd name="T7" fmla="*/ 0 h 55"/>
                <a:gd name="T8" fmla="*/ 0 w 323"/>
                <a:gd name="T9" fmla="*/ 0 h 55"/>
                <a:gd name="T10" fmla="*/ 0 w 323"/>
                <a:gd name="T11" fmla="*/ 0 h 55"/>
                <a:gd name="T12" fmla="*/ 0 w 323"/>
                <a:gd name="T13" fmla="*/ 0 h 55"/>
                <a:gd name="T14" fmla="*/ 0 w 323"/>
                <a:gd name="T15" fmla="*/ 0 h 55"/>
                <a:gd name="T16" fmla="*/ 0 w 323"/>
                <a:gd name="T17" fmla="*/ 0 h 55"/>
                <a:gd name="T18" fmla="*/ 0 w 323"/>
                <a:gd name="T19" fmla="*/ 0 h 55"/>
                <a:gd name="T20" fmla="*/ 0 w 323"/>
                <a:gd name="T21" fmla="*/ 0 h 55"/>
                <a:gd name="T22" fmla="*/ 0 w 323"/>
                <a:gd name="T23" fmla="*/ 0 h 55"/>
                <a:gd name="T24" fmla="*/ 0 w 323"/>
                <a:gd name="T25" fmla="*/ 0 h 55"/>
                <a:gd name="T26" fmla="*/ 0 w 323"/>
                <a:gd name="T27" fmla="*/ 0 h 55"/>
                <a:gd name="T28" fmla="*/ 0 w 323"/>
                <a:gd name="T29" fmla="*/ 0 h 55"/>
                <a:gd name="T30" fmla="*/ 0 w 323"/>
                <a:gd name="T31" fmla="*/ 0 h 55"/>
                <a:gd name="T32" fmla="*/ 0 w 323"/>
                <a:gd name="T33" fmla="*/ 0 h 55"/>
                <a:gd name="T34" fmla="*/ 0 w 323"/>
                <a:gd name="T35" fmla="*/ 0 h 55"/>
                <a:gd name="T36" fmla="*/ 0 w 323"/>
                <a:gd name="T37" fmla="*/ 0 h 55"/>
                <a:gd name="T38" fmla="*/ 0 w 323"/>
                <a:gd name="T39" fmla="*/ 0 h 55"/>
                <a:gd name="T40" fmla="*/ 0 w 323"/>
                <a:gd name="T41" fmla="*/ 0 h 55"/>
                <a:gd name="T42" fmla="*/ 0 w 323"/>
                <a:gd name="T43" fmla="*/ 0 h 55"/>
                <a:gd name="T44" fmla="*/ 0 w 323"/>
                <a:gd name="T45" fmla="*/ 0 h 55"/>
                <a:gd name="T46" fmla="*/ 0 w 323"/>
                <a:gd name="T47" fmla="*/ 0 h 55"/>
                <a:gd name="T48" fmla="*/ 0 w 323"/>
                <a:gd name="T49" fmla="*/ 0 h 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23"/>
                <a:gd name="T76" fmla="*/ 0 h 55"/>
                <a:gd name="T77" fmla="*/ 323 w 323"/>
                <a:gd name="T78" fmla="*/ 55 h 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23" h="55">
                  <a:moveTo>
                    <a:pt x="2" y="36"/>
                  </a:moveTo>
                  <a:lnTo>
                    <a:pt x="2" y="36"/>
                  </a:lnTo>
                  <a:lnTo>
                    <a:pt x="35" y="34"/>
                  </a:lnTo>
                  <a:lnTo>
                    <a:pt x="63" y="33"/>
                  </a:lnTo>
                  <a:lnTo>
                    <a:pt x="92" y="33"/>
                  </a:lnTo>
                  <a:lnTo>
                    <a:pt x="117" y="33"/>
                  </a:lnTo>
                  <a:lnTo>
                    <a:pt x="162" y="37"/>
                  </a:lnTo>
                  <a:lnTo>
                    <a:pt x="201" y="41"/>
                  </a:lnTo>
                  <a:lnTo>
                    <a:pt x="235" y="46"/>
                  </a:lnTo>
                  <a:lnTo>
                    <a:pt x="266" y="50"/>
                  </a:lnTo>
                  <a:lnTo>
                    <a:pt x="294" y="54"/>
                  </a:lnTo>
                  <a:lnTo>
                    <a:pt x="323" y="55"/>
                  </a:lnTo>
                  <a:lnTo>
                    <a:pt x="323" y="22"/>
                  </a:lnTo>
                  <a:lnTo>
                    <a:pt x="297" y="20"/>
                  </a:lnTo>
                  <a:lnTo>
                    <a:pt x="270" y="18"/>
                  </a:lnTo>
                  <a:lnTo>
                    <a:pt x="240" y="12"/>
                  </a:lnTo>
                  <a:lnTo>
                    <a:pt x="205" y="7"/>
                  </a:lnTo>
                  <a:lnTo>
                    <a:pt x="165" y="3"/>
                  </a:lnTo>
                  <a:lnTo>
                    <a:pt x="118" y="1"/>
                  </a:lnTo>
                  <a:lnTo>
                    <a:pt x="92" y="0"/>
                  </a:lnTo>
                  <a:lnTo>
                    <a:pt x="63" y="0"/>
                  </a:lnTo>
                  <a:lnTo>
                    <a:pt x="34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3" name="Freeform 41"/>
            <p:cNvSpPr>
              <a:spLocks/>
            </p:cNvSpPr>
            <p:nvPr/>
          </p:nvSpPr>
          <p:spPr bwMode="auto">
            <a:xfrm>
              <a:off x="2736" y="1881"/>
              <a:ext cx="83" cy="39"/>
            </a:xfrm>
            <a:custGeom>
              <a:avLst/>
              <a:gdLst>
                <a:gd name="T0" fmla="*/ 0 w 331"/>
                <a:gd name="T1" fmla="*/ 0 h 154"/>
                <a:gd name="T2" fmla="*/ 0 w 331"/>
                <a:gd name="T3" fmla="*/ 0 h 154"/>
                <a:gd name="T4" fmla="*/ 0 w 331"/>
                <a:gd name="T5" fmla="*/ 0 h 154"/>
                <a:gd name="T6" fmla="*/ 0 w 331"/>
                <a:gd name="T7" fmla="*/ 0 h 154"/>
                <a:gd name="T8" fmla="*/ 0 w 331"/>
                <a:gd name="T9" fmla="*/ 0 h 154"/>
                <a:gd name="T10" fmla="*/ 0 w 331"/>
                <a:gd name="T11" fmla="*/ 0 h 154"/>
                <a:gd name="T12" fmla="*/ 0 w 331"/>
                <a:gd name="T13" fmla="*/ 0 h 154"/>
                <a:gd name="T14" fmla="*/ 0 w 331"/>
                <a:gd name="T15" fmla="*/ 0 h 154"/>
                <a:gd name="T16" fmla="*/ 0 w 331"/>
                <a:gd name="T17" fmla="*/ 0 h 154"/>
                <a:gd name="T18" fmla="*/ 0 w 331"/>
                <a:gd name="T19" fmla="*/ 0 h 154"/>
                <a:gd name="T20" fmla="*/ 0 w 331"/>
                <a:gd name="T21" fmla="*/ 0 h 154"/>
                <a:gd name="T22" fmla="*/ 0 w 331"/>
                <a:gd name="T23" fmla="*/ 0 h 154"/>
                <a:gd name="T24" fmla="*/ 0 w 331"/>
                <a:gd name="T25" fmla="*/ 0 h 154"/>
                <a:gd name="T26" fmla="*/ 0 w 331"/>
                <a:gd name="T27" fmla="*/ 0 h 154"/>
                <a:gd name="T28" fmla="*/ 0 w 331"/>
                <a:gd name="T29" fmla="*/ 0 h 154"/>
                <a:gd name="T30" fmla="*/ 0 w 331"/>
                <a:gd name="T31" fmla="*/ 0 h 154"/>
                <a:gd name="T32" fmla="*/ 0 w 331"/>
                <a:gd name="T33" fmla="*/ 0 h 154"/>
                <a:gd name="T34" fmla="*/ 0 w 331"/>
                <a:gd name="T35" fmla="*/ 0 h 154"/>
                <a:gd name="T36" fmla="*/ 0 w 331"/>
                <a:gd name="T37" fmla="*/ 0 h 154"/>
                <a:gd name="T38" fmla="*/ 0 w 331"/>
                <a:gd name="T39" fmla="*/ 0 h 154"/>
                <a:gd name="T40" fmla="*/ 0 w 331"/>
                <a:gd name="T41" fmla="*/ 0 h 154"/>
                <a:gd name="T42" fmla="*/ 0 w 331"/>
                <a:gd name="T43" fmla="*/ 0 h 154"/>
                <a:gd name="T44" fmla="*/ 0 w 331"/>
                <a:gd name="T45" fmla="*/ 0 h 154"/>
                <a:gd name="T46" fmla="*/ 0 w 331"/>
                <a:gd name="T47" fmla="*/ 0 h 154"/>
                <a:gd name="T48" fmla="*/ 0 w 331"/>
                <a:gd name="T49" fmla="*/ 0 h 154"/>
                <a:gd name="T50" fmla="*/ 0 w 331"/>
                <a:gd name="T51" fmla="*/ 0 h 154"/>
                <a:gd name="T52" fmla="*/ 0 w 331"/>
                <a:gd name="T53" fmla="*/ 0 h 154"/>
                <a:gd name="T54" fmla="*/ 0 w 331"/>
                <a:gd name="T55" fmla="*/ 0 h 154"/>
                <a:gd name="T56" fmla="*/ 0 w 331"/>
                <a:gd name="T57" fmla="*/ 0 h 154"/>
                <a:gd name="T58" fmla="*/ 0 w 331"/>
                <a:gd name="T59" fmla="*/ 0 h 154"/>
                <a:gd name="T60" fmla="*/ 0 w 331"/>
                <a:gd name="T61" fmla="*/ 0 h 154"/>
                <a:gd name="T62" fmla="*/ 0 w 331"/>
                <a:gd name="T63" fmla="*/ 0 h 154"/>
                <a:gd name="T64" fmla="*/ 0 w 331"/>
                <a:gd name="T65" fmla="*/ 0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1"/>
                <a:gd name="T100" fmla="*/ 0 h 154"/>
                <a:gd name="T101" fmla="*/ 331 w 331"/>
                <a:gd name="T102" fmla="*/ 154 h 1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1" h="154">
                  <a:moveTo>
                    <a:pt x="0" y="154"/>
                  </a:moveTo>
                  <a:lnTo>
                    <a:pt x="0" y="154"/>
                  </a:lnTo>
                  <a:lnTo>
                    <a:pt x="16" y="154"/>
                  </a:lnTo>
                  <a:lnTo>
                    <a:pt x="35" y="150"/>
                  </a:lnTo>
                  <a:lnTo>
                    <a:pt x="51" y="145"/>
                  </a:lnTo>
                  <a:lnTo>
                    <a:pt x="71" y="137"/>
                  </a:lnTo>
                  <a:lnTo>
                    <a:pt x="108" y="118"/>
                  </a:lnTo>
                  <a:lnTo>
                    <a:pt x="150" y="96"/>
                  </a:lnTo>
                  <a:lnTo>
                    <a:pt x="172" y="86"/>
                  </a:lnTo>
                  <a:lnTo>
                    <a:pt x="194" y="74"/>
                  </a:lnTo>
                  <a:lnTo>
                    <a:pt x="216" y="64"/>
                  </a:lnTo>
                  <a:lnTo>
                    <a:pt x="238" y="55"/>
                  </a:lnTo>
                  <a:lnTo>
                    <a:pt x="261" y="47"/>
                  </a:lnTo>
                  <a:lnTo>
                    <a:pt x="285" y="40"/>
                  </a:lnTo>
                  <a:lnTo>
                    <a:pt x="308" y="35"/>
                  </a:lnTo>
                  <a:lnTo>
                    <a:pt x="331" y="34"/>
                  </a:lnTo>
                  <a:lnTo>
                    <a:pt x="330" y="0"/>
                  </a:lnTo>
                  <a:lnTo>
                    <a:pt x="303" y="3"/>
                  </a:lnTo>
                  <a:lnTo>
                    <a:pt x="277" y="8"/>
                  </a:lnTo>
                  <a:lnTo>
                    <a:pt x="251" y="14"/>
                  </a:lnTo>
                  <a:lnTo>
                    <a:pt x="226" y="23"/>
                  </a:lnTo>
                  <a:lnTo>
                    <a:pt x="203" y="32"/>
                  </a:lnTo>
                  <a:lnTo>
                    <a:pt x="178" y="44"/>
                  </a:lnTo>
                  <a:lnTo>
                    <a:pt x="156" y="55"/>
                  </a:lnTo>
                  <a:lnTo>
                    <a:pt x="134" y="66"/>
                  </a:lnTo>
                  <a:lnTo>
                    <a:pt x="93" y="88"/>
                  </a:lnTo>
                  <a:lnTo>
                    <a:pt x="57" y="106"/>
                  </a:lnTo>
                  <a:lnTo>
                    <a:pt x="40" y="113"/>
                  </a:lnTo>
                  <a:lnTo>
                    <a:pt x="25" y="118"/>
                  </a:lnTo>
                  <a:lnTo>
                    <a:pt x="13" y="121"/>
                  </a:lnTo>
                  <a:lnTo>
                    <a:pt x="2" y="121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4" name="Freeform 42"/>
            <p:cNvSpPr>
              <a:spLocks/>
            </p:cNvSpPr>
            <p:nvPr/>
          </p:nvSpPr>
          <p:spPr bwMode="auto">
            <a:xfrm>
              <a:off x="2610" y="1911"/>
              <a:ext cx="127" cy="11"/>
            </a:xfrm>
            <a:custGeom>
              <a:avLst/>
              <a:gdLst>
                <a:gd name="T0" fmla="*/ 0 w 508"/>
                <a:gd name="T1" fmla="*/ 0 h 44"/>
                <a:gd name="T2" fmla="*/ 0 w 508"/>
                <a:gd name="T3" fmla="*/ 0 h 44"/>
                <a:gd name="T4" fmla="*/ 0 w 508"/>
                <a:gd name="T5" fmla="*/ 0 h 44"/>
                <a:gd name="T6" fmla="*/ 0 w 508"/>
                <a:gd name="T7" fmla="*/ 0 h 44"/>
                <a:gd name="T8" fmla="*/ 0 w 508"/>
                <a:gd name="T9" fmla="*/ 0 h 44"/>
                <a:gd name="T10" fmla="*/ 0 w 508"/>
                <a:gd name="T11" fmla="*/ 0 h 44"/>
                <a:gd name="T12" fmla="*/ 0 w 508"/>
                <a:gd name="T13" fmla="*/ 0 h 44"/>
                <a:gd name="T14" fmla="*/ 0 w 508"/>
                <a:gd name="T15" fmla="*/ 0 h 44"/>
                <a:gd name="T16" fmla="*/ 0 w 508"/>
                <a:gd name="T17" fmla="*/ 0 h 44"/>
                <a:gd name="T18" fmla="*/ 0 w 508"/>
                <a:gd name="T19" fmla="*/ 0 h 44"/>
                <a:gd name="T20" fmla="*/ 0 w 508"/>
                <a:gd name="T21" fmla="*/ 0 h 44"/>
                <a:gd name="T22" fmla="*/ 0 w 508"/>
                <a:gd name="T23" fmla="*/ 0 h 44"/>
                <a:gd name="T24" fmla="*/ 0 w 508"/>
                <a:gd name="T25" fmla="*/ 0 h 44"/>
                <a:gd name="T26" fmla="*/ 0 w 508"/>
                <a:gd name="T27" fmla="*/ 0 h 44"/>
                <a:gd name="T28" fmla="*/ 0 w 508"/>
                <a:gd name="T29" fmla="*/ 0 h 44"/>
                <a:gd name="T30" fmla="*/ 0 w 508"/>
                <a:gd name="T31" fmla="*/ 0 h 44"/>
                <a:gd name="T32" fmla="*/ 0 w 508"/>
                <a:gd name="T33" fmla="*/ 0 h 44"/>
                <a:gd name="T34" fmla="*/ 0 w 508"/>
                <a:gd name="T35" fmla="*/ 0 h 44"/>
                <a:gd name="T36" fmla="*/ 0 w 508"/>
                <a:gd name="T37" fmla="*/ 0 h 44"/>
                <a:gd name="T38" fmla="*/ 0 w 508"/>
                <a:gd name="T39" fmla="*/ 0 h 44"/>
                <a:gd name="T40" fmla="*/ 0 w 508"/>
                <a:gd name="T41" fmla="*/ 0 h 44"/>
                <a:gd name="T42" fmla="*/ 0 w 508"/>
                <a:gd name="T43" fmla="*/ 0 h 44"/>
                <a:gd name="T44" fmla="*/ 0 w 508"/>
                <a:gd name="T45" fmla="*/ 0 h 44"/>
                <a:gd name="T46" fmla="*/ 0 w 508"/>
                <a:gd name="T47" fmla="*/ 0 h 44"/>
                <a:gd name="T48" fmla="*/ 0 w 508"/>
                <a:gd name="T49" fmla="*/ 0 h 44"/>
                <a:gd name="T50" fmla="*/ 0 w 508"/>
                <a:gd name="T51" fmla="*/ 0 h 44"/>
                <a:gd name="T52" fmla="*/ 0 w 508"/>
                <a:gd name="T53" fmla="*/ 0 h 44"/>
                <a:gd name="T54" fmla="*/ 0 w 508"/>
                <a:gd name="T55" fmla="*/ 0 h 44"/>
                <a:gd name="T56" fmla="*/ 0 w 508"/>
                <a:gd name="T57" fmla="*/ 0 h 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08"/>
                <a:gd name="T88" fmla="*/ 0 h 44"/>
                <a:gd name="T89" fmla="*/ 508 w 508"/>
                <a:gd name="T90" fmla="*/ 44 h 4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08" h="44">
                  <a:moveTo>
                    <a:pt x="0" y="35"/>
                  </a:moveTo>
                  <a:lnTo>
                    <a:pt x="1" y="35"/>
                  </a:lnTo>
                  <a:lnTo>
                    <a:pt x="34" y="39"/>
                  </a:lnTo>
                  <a:lnTo>
                    <a:pt x="66" y="42"/>
                  </a:lnTo>
                  <a:lnTo>
                    <a:pt x="100" y="43"/>
                  </a:lnTo>
                  <a:lnTo>
                    <a:pt x="133" y="44"/>
                  </a:lnTo>
                  <a:lnTo>
                    <a:pt x="201" y="43"/>
                  </a:lnTo>
                  <a:lnTo>
                    <a:pt x="268" y="40"/>
                  </a:lnTo>
                  <a:lnTo>
                    <a:pt x="333" y="38"/>
                  </a:lnTo>
                  <a:lnTo>
                    <a:pt x="395" y="35"/>
                  </a:lnTo>
                  <a:lnTo>
                    <a:pt x="425" y="34"/>
                  </a:lnTo>
                  <a:lnTo>
                    <a:pt x="454" y="34"/>
                  </a:lnTo>
                  <a:lnTo>
                    <a:pt x="481" y="34"/>
                  </a:lnTo>
                  <a:lnTo>
                    <a:pt x="506" y="35"/>
                  </a:lnTo>
                  <a:lnTo>
                    <a:pt x="508" y="2"/>
                  </a:lnTo>
                  <a:lnTo>
                    <a:pt x="481" y="0"/>
                  </a:lnTo>
                  <a:lnTo>
                    <a:pt x="454" y="0"/>
                  </a:lnTo>
                  <a:lnTo>
                    <a:pt x="424" y="0"/>
                  </a:lnTo>
                  <a:lnTo>
                    <a:pt x="394" y="2"/>
                  </a:lnTo>
                  <a:lnTo>
                    <a:pt x="332" y="4"/>
                  </a:lnTo>
                  <a:lnTo>
                    <a:pt x="267" y="7"/>
                  </a:lnTo>
                  <a:lnTo>
                    <a:pt x="201" y="9"/>
                  </a:lnTo>
                  <a:lnTo>
                    <a:pt x="133" y="11"/>
                  </a:lnTo>
                  <a:lnTo>
                    <a:pt x="101" y="9"/>
                  </a:lnTo>
                  <a:lnTo>
                    <a:pt x="69" y="8"/>
                  </a:lnTo>
                  <a:lnTo>
                    <a:pt x="36" y="5"/>
                  </a:lnTo>
                  <a:lnTo>
                    <a:pt x="5" y="2"/>
                  </a:lnTo>
                  <a:lnTo>
                    <a:pt x="6" y="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5" name="Freeform 43"/>
            <p:cNvSpPr>
              <a:spLocks/>
            </p:cNvSpPr>
            <p:nvPr/>
          </p:nvSpPr>
          <p:spPr bwMode="auto">
            <a:xfrm>
              <a:off x="2556" y="1890"/>
              <a:ext cx="56" cy="30"/>
            </a:xfrm>
            <a:custGeom>
              <a:avLst/>
              <a:gdLst>
                <a:gd name="T0" fmla="*/ 0 w 224"/>
                <a:gd name="T1" fmla="*/ 0 h 120"/>
                <a:gd name="T2" fmla="*/ 0 w 224"/>
                <a:gd name="T3" fmla="*/ 0 h 120"/>
                <a:gd name="T4" fmla="*/ 0 w 224"/>
                <a:gd name="T5" fmla="*/ 0 h 120"/>
                <a:gd name="T6" fmla="*/ 0 w 224"/>
                <a:gd name="T7" fmla="*/ 0 h 120"/>
                <a:gd name="T8" fmla="*/ 0 w 224"/>
                <a:gd name="T9" fmla="*/ 0 h 120"/>
                <a:gd name="T10" fmla="*/ 0 w 224"/>
                <a:gd name="T11" fmla="*/ 0 h 120"/>
                <a:gd name="T12" fmla="*/ 0 w 224"/>
                <a:gd name="T13" fmla="*/ 0 h 120"/>
                <a:gd name="T14" fmla="*/ 0 w 224"/>
                <a:gd name="T15" fmla="*/ 0 h 120"/>
                <a:gd name="T16" fmla="*/ 0 w 224"/>
                <a:gd name="T17" fmla="*/ 0 h 120"/>
                <a:gd name="T18" fmla="*/ 0 w 224"/>
                <a:gd name="T19" fmla="*/ 0 h 120"/>
                <a:gd name="T20" fmla="*/ 0 w 224"/>
                <a:gd name="T21" fmla="*/ 0 h 120"/>
                <a:gd name="T22" fmla="*/ 0 w 224"/>
                <a:gd name="T23" fmla="*/ 0 h 120"/>
                <a:gd name="T24" fmla="*/ 0 w 224"/>
                <a:gd name="T25" fmla="*/ 0 h 120"/>
                <a:gd name="T26" fmla="*/ 0 w 224"/>
                <a:gd name="T27" fmla="*/ 0 h 120"/>
                <a:gd name="T28" fmla="*/ 0 w 224"/>
                <a:gd name="T29" fmla="*/ 0 h 120"/>
                <a:gd name="T30" fmla="*/ 0 w 224"/>
                <a:gd name="T31" fmla="*/ 0 h 120"/>
                <a:gd name="T32" fmla="*/ 0 w 224"/>
                <a:gd name="T33" fmla="*/ 0 h 120"/>
                <a:gd name="T34" fmla="*/ 0 w 224"/>
                <a:gd name="T35" fmla="*/ 0 h 120"/>
                <a:gd name="T36" fmla="*/ 0 w 224"/>
                <a:gd name="T37" fmla="*/ 0 h 120"/>
                <a:gd name="T38" fmla="*/ 0 w 224"/>
                <a:gd name="T39" fmla="*/ 0 h 120"/>
                <a:gd name="T40" fmla="*/ 0 w 22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4"/>
                <a:gd name="T64" fmla="*/ 0 h 120"/>
                <a:gd name="T65" fmla="*/ 224 w 22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4" h="120">
                  <a:moveTo>
                    <a:pt x="0" y="27"/>
                  </a:moveTo>
                  <a:lnTo>
                    <a:pt x="0" y="27"/>
                  </a:lnTo>
                  <a:lnTo>
                    <a:pt x="25" y="44"/>
                  </a:lnTo>
                  <a:lnTo>
                    <a:pt x="51" y="59"/>
                  </a:lnTo>
                  <a:lnTo>
                    <a:pt x="78" y="74"/>
                  </a:lnTo>
                  <a:lnTo>
                    <a:pt x="105" y="85"/>
                  </a:lnTo>
                  <a:lnTo>
                    <a:pt x="134" y="97"/>
                  </a:lnTo>
                  <a:lnTo>
                    <a:pt x="162" y="106"/>
                  </a:lnTo>
                  <a:lnTo>
                    <a:pt x="189" y="114"/>
                  </a:lnTo>
                  <a:lnTo>
                    <a:pt x="218" y="120"/>
                  </a:lnTo>
                  <a:lnTo>
                    <a:pt x="224" y="87"/>
                  </a:lnTo>
                  <a:lnTo>
                    <a:pt x="198" y="81"/>
                  </a:lnTo>
                  <a:lnTo>
                    <a:pt x="171" y="74"/>
                  </a:lnTo>
                  <a:lnTo>
                    <a:pt x="145" y="65"/>
                  </a:lnTo>
                  <a:lnTo>
                    <a:pt x="118" y="54"/>
                  </a:lnTo>
                  <a:lnTo>
                    <a:pt x="92" y="43"/>
                  </a:lnTo>
                  <a:lnTo>
                    <a:pt x="68" y="30"/>
                  </a:lnTo>
                  <a:lnTo>
                    <a:pt x="43" y="15"/>
                  </a:lnTo>
                  <a:lnTo>
                    <a:pt x="2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6" name="Freeform 44"/>
            <p:cNvSpPr>
              <a:spLocks/>
            </p:cNvSpPr>
            <p:nvPr/>
          </p:nvSpPr>
          <p:spPr bwMode="auto">
            <a:xfrm>
              <a:off x="2525" y="1856"/>
              <a:ext cx="35" cy="40"/>
            </a:xfrm>
            <a:custGeom>
              <a:avLst/>
              <a:gdLst>
                <a:gd name="T0" fmla="*/ 0 w 142"/>
                <a:gd name="T1" fmla="*/ 0 h 162"/>
                <a:gd name="T2" fmla="*/ 0 w 142"/>
                <a:gd name="T3" fmla="*/ 0 h 162"/>
                <a:gd name="T4" fmla="*/ 0 w 142"/>
                <a:gd name="T5" fmla="*/ 0 h 162"/>
                <a:gd name="T6" fmla="*/ 0 w 142"/>
                <a:gd name="T7" fmla="*/ 0 h 162"/>
                <a:gd name="T8" fmla="*/ 0 w 142"/>
                <a:gd name="T9" fmla="*/ 0 h 162"/>
                <a:gd name="T10" fmla="*/ 0 w 142"/>
                <a:gd name="T11" fmla="*/ 0 h 162"/>
                <a:gd name="T12" fmla="*/ 0 w 142"/>
                <a:gd name="T13" fmla="*/ 0 h 162"/>
                <a:gd name="T14" fmla="*/ 0 w 142"/>
                <a:gd name="T15" fmla="*/ 0 h 162"/>
                <a:gd name="T16" fmla="*/ 0 w 142"/>
                <a:gd name="T17" fmla="*/ 0 h 162"/>
                <a:gd name="T18" fmla="*/ 0 w 142"/>
                <a:gd name="T19" fmla="*/ 0 h 162"/>
                <a:gd name="T20" fmla="*/ 0 w 142"/>
                <a:gd name="T21" fmla="*/ 0 h 162"/>
                <a:gd name="T22" fmla="*/ 0 w 142"/>
                <a:gd name="T23" fmla="*/ 0 h 162"/>
                <a:gd name="T24" fmla="*/ 0 w 142"/>
                <a:gd name="T25" fmla="*/ 0 h 162"/>
                <a:gd name="T26" fmla="*/ 0 w 142"/>
                <a:gd name="T27" fmla="*/ 0 h 162"/>
                <a:gd name="T28" fmla="*/ 0 w 142"/>
                <a:gd name="T29" fmla="*/ 0 h 162"/>
                <a:gd name="T30" fmla="*/ 0 w 142"/>
                <a:gd name="T31" fmla="*/ 0 h 162"/>
                <a:gd name="T32" fmla="*/ 0 w 142"/>
                <a:gd name="T33" fmla="*/ 0 h 162"/>
                <a:gd name="T34" fmla="*/ 0 w 142"/>
                <a:gd name="T35" fmla="*/ 0 h 162"/>
                <a:gd name="T36" fmla="*/ 0 w 142"/>
                <a:gd name="T37" fmla="*/ 0 h 162"/>
                <a:gd name="T38" fmla="*/ 0 w 142"/>
                <a:gd name="T39" fmla="*/ 0 h 162"/>
                <a:gd name="T40" fmla="*/ 0 w 142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2"/>
                <a:gd name="T64" fmla="*/ 0 h 162"/>
                <a:gd name="T65" fmla="*/ 142 w 14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2" h="162">
                  <a:moveTo>
                    <a:pt x="0" y="10"/>
                  </a:moveTo>
                  <a:lnTo>
                    <a:pt x="0" y="10"/>
                  </a:lnTo>
                  <a:lnTo>
                    <a:pt x="9" y="34"/>
                  </a:lnTo>
                  <a:lnTo>
                    <a:pt x="22" y="57"/>
                  </a:lnTo>
                  <a:lnTo>
                    <a:pt x="35" y="78"/>
                  </a:lnTo>
                  <a:lnTo>
                    <a:pt x="52" y="99"/>
                  </a:lnTo>
                  <a:lnTo>
                    <a:pt x="69" y="117"/>
                  </a:lnTo>
                  <a:lnTo>
                    <a:pt x="86" y="133"/>
                  </a:lnTo>
                  <a:lnTo>
                    <a:pt x="104" y="149"/>
                  </a:lnTo>
                  <a:lnTo>
                    <a:pt x="122" y="162"/>
                  </a:lnTo>
                  <a:lnTo>
                    <a:pt x="142" y="135"/>
                  </a:lnTo>
                  <a:lnTo>
                    <a:pt x="125" y="123"/>
                  </a:lnTo>
                  <a:lnTo>
                    <a:pt x="109" y="109"/>
                  </a:lnTo>
                  <a:lnTo>
                    <a:pt x="92" y="93"/>
                  </a:lnTo>
                  <a:lnTo>
                    <a:pt x="77" y="76"/>
                  </a:lnTo>
                  <a:lnTo>
                    <a:pt x="64" y="58"/>
                  </a:lnTo>
                  <a:lnTo>
                    <a:pt x="51" y="40"/>
                  </a:lnTo>
                  <a:lnTo>
                    <a:pt x="40" y="19"/>
                  </a:lnTo>
                  <a:lnTo>
                    <a:pt x="3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7" name="Freeform 45"/>
            <p:cNvSpPr>
              <a:spLocks/>
            </p:cNvSpPr>
            <p:nvPr/>
          </p:nvSpPr>
          <p:spPr bwMode="auto">
            <a:xfrm>
              <a:off x="2521" y="1802"/>
              <a:ext cx="12" cy="57"/>
            </a:xfrm>
            <a:custGeom>
              <a:avLst/>
              <a:gdLst>
                <a:gd name="T0" fmla="*/ 0 w 50"/>
                <a:gd name="T1" fmla="*/ 0 h 226"/>
                <a:gd name="T2" fmla="*/ 0 w 50"/>
                <a:gd name="T3" fmla="*/ 0 h 226"/>
                <a:gd name="T4" fmla="*/ 0 w 50"/>
                <a:gd name="T5" fmla="*/ 0 h 226"/>
                <a:gd name="T6" fmla="*/ 0 w 50"/>
                <a:gd name="T7" fmla="*/ 0 h 226"/>
                <a:gd name="T8" fmla="*/ 0 w 50"/>
                <a:gd name="T9" fmla="*/ 0 h 226"/>
                <a:gd name="T10" fmla="*/ 0 w 50"/>
                <a:gd name="T11" fmla="*/ 0 h 226"/>
                <a:gd name="T12" fmla="*/ 0 w 50"/>
                <a:gd name="T13" fmla="*/ 0 h 226"/>
                <a:gd name="T14" fmla="*/ 0 w 50"/>
                <a:gd name="T15" fmla="*/ 0 h 226"/>
                <a:gd name="T16" fmla="*/ 0 w 50"/>
                <a:gd name="T17" fmla="*/ 0 h 226"/>
                <a:gd name="T18" fmla="*/ 0 w 50"/>
                <a:gd name="T19" fmla="*/ 0 h 226"/>
                <a:gd name="T20" fmla="*/ 0 w 50"/>
                <a:gd name="T21" fmla="*/ 0 h 226"/>
                <a:gd name="T22" fmla="*/ 0 w 50"/>
                <a:gd name="T23" fmla="*/ 0 h 226"/>
                <a:gd name="T24" fmla="*/ 0 w 50"/>
                <a:gd name="T25" fmla="*/ 0 h 226"/>
                <a:gd name="T26" fmla="*/ 0 w 50"/>
                <a:gd name="T27" fmla="*/ 0 h 226"/>
                <a:gd name="T28" fmla="*/ 0 w 50"/>
                <a:gd name="T29" fmla="*/ 0 h 226"/>
                <a:gd name="T30" fmla="*/ 0 w 50"/>
                <a:gd name="T31" fmla="*/ 0 h 226"/>
                <a:gd name="T32" fmla="*/ 0 w 50"/>
                <a:gd name="T33" fmla="*/ 0 h 226"/>
                <a:gd name="T34" fmla="*/ 0 w 50"/>
                <a:gd name="T35" fmla="*/ 0 h 226"/>
                <a:gd name="T36" fmla="*/ 0 w 50"/>
                <a:gd name="T37" fmla="*/ 0 h 226"/>
                <a:gd name="T38" fmla="*/ 0 w 50"/>
                <a:gd name="T39" fmla="*/ 0 h 226"/>
                <a:gd name="T40" fmla="*/ 0 w 50"/>
                <a:gd name="T41" fmla="*/ 0 h 2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226"/>
                <a:gd name="T65" fmla="*/ 50 w 50"/>
                <a:gd name="T66" fmla="*/ 226 h 2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226">
                  <a:moveTo>
                    <a:pt x="6" y="0"/>
                  </a:moveTo>
                  <a:lnTo>
                    <a:pt x="6" y="0"/>
                  </a:lnTo>
                  <a:lnTo>
                    <a:pt x="3" y="26"/>
                  </a:lnTo>
                  <a:lnTo>
                    <a:pt x="0" y="54"/>
                  </a:lnTo>
                  <a:lnTo>
                    <a:pt x="0" y="83"/>
                  </a:lnTo>
                  <a:lnTo>
                    <a:pt x="0" y="114"/>
                  </a:lnTo>
                  <a:lnTo>
                    <a:pt x="2" y="143"/>
                  </a:lnTo>
                  <a:lnTo>
                    <a:pt x="6" y="172"/>
                  </a:lnTo>
                  <a:lnTo>
                    <a:pt x="11" y="200"/>
                  </a:lnTo>
                  <a:lnTo>
                    <a:pt x="17" y="226"/>
                  </a:lnTo>
                  <a:lnTo>
                    <a:pt x="50" y="216"/>
                  </a:lnTo>
                  <a:lnTo>
                    <a:pt x="43" y="193"/>
                  </a:lnTo>
                  <a:lnTo>
                    <a:pt x="39" y="168"/>
                  </a:lnTo>
                  <a:lnTo>
                    <a:pt x="35" y="140"/>
                  </a:lnTo>
                  <a:lnTo>
                    <a:pt x="34" y="112"/>
                  </a:lnTo>
                  <a:lnTo>
                    <a:pt x="34" y="84"/>
                  </a:lnTo>
                  <a:lnTo>
                    <a:pt x="34" y="55"/>
                  </a:lnTo>
                  <a:lnTo>
                    <a:pt x="37" y="28"/>
                  </a:lnTo>
                  <a:lnTo>
                    <a:pt x="39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8" name="Freeform 46"/>
            <p:cNvSpPr>
              <a:spLocks/>
            </p:cNvSpPr>
            <p:nvPr/>
          </p:nvSpPr>
          <p:spPr bwMode="auto">
            <a:xfrm>
              <a:off x="2522" y="1759"/>
              <a:ext cx="19" cy="44"/>
            </a:xfrm>
            <a:custGeom>
              <a:avLst/>
              <a:gdLst>
                <a:gd name="T0" fmla="*/ 0 w 75"/>
                <a:gd name="T1" fmla="*/ 0 h 174"/>
                <a:gd name="T2" fmla="*/ 0 w 75"/>
                <a:gd name="T3" fmla="*/ 0 h 174"/>
                <a:gd name="T4" fmla="*/ 0 w 75"/>
                <a:gd name="T5" fmla="*/ 0 h 174"/>
                <a:gd name="T6" fmla="*/ 0 w 75"/>
                <a:gd name="T7" fmla="*/ 0 h 174"/>
                <a:gd name="T8" fmla="*/ 0 w 75"/>
                <a:gd name="T9" fmla="*/ 0 h 174"/>
                <a:gd name="T10" fmla="*/ 0 w 75"/>
                <a:gd name="T11" fmla="*/ 0 h 174"/>
                <a:gd name="T12" fmla="*/ 0 w 75"/>
                <a:gd name="T13" fmla="*/ 0 h 174"/>
                <a:gd name="T14" fmla="*/ 0 w 75"/>
                <a:gd name="T15" fmla="*/ 0 h 174"/>
                <a:gd name="T16" fmla="*/ 0 w 75"/>
                <a:gd name="T17" fmla="*/ 0 h 174"/>
                <a:gd name="T18" fmla="*/ 0 w 75"/>
                <a:gd name="T19" fmla="*/ 0 h 174"/>
                <a:gd name="T20" fmla="*/ 0 w 75"/>
                <a:gd name="T21" fmla="*/ 0 h 174"/>
                <a:gd name="T22" fmla="*/ 0 w 75"/>
                <a:gd name="T23" fmla="*/ 0 h 174"/>
                <a:gd name="T24" fmla="*/ 0 w 75"/>
                <a:gd name="T25" fmla="*/ 0 h 174"/>
                <a:gd name="T26" fmla="*/ 0 w 75"/>
                <a:gd name="T27" fmla="*/ 0 h 174"/>
                <a:gd name="T28" fmla="*/ 0 w 75"/>
                <a:gd name="T29" fmla="*/ 0 h 174"/>
                <a:gd name="T30" fmla="*/ 0 w 75"/>
                <a:gd name="T31" fmla="*/ 0 h 174"/>
                <a:gd name="T32" fmla="*/ 0 w 75"/>
                <a:gd name="T33" fmla="*/ 0 h 174"/>
                <a:gd name="T34" fmla="*/ 0 w 75"/>
                <a:gd name="T35" fmla="*/ 0 h 174"/>
                <a:gd name="T36" fmla="*/ 0 w 75"/>
                <a:gd name="T37" fmla="*/ 0 h 174"/>
                <a:gd name="T38" fmla="*/ 0 w 75"/>
                <a:gd name="T39" fmla="*/ 0 h 174"/>
                <a:gd name="T40" fmla="*/ 0 w 75"/>
                <a:gd name="T41" fmla="*/ 0 h 174"/>
                <a:gd name="T42" fmla="*/ 0 w 75"/>
                <a:gd name="T43" fmla="*/ 0 h 174"/>
                <a:gd name="T44" fmla="*/ 0 w 75"/>
                <a:gd name="T45" fmla="*/ 0 h 174"/>
                <a:gd name="T46" fmla="*/ 0 w 75"/>
                <a:gd name="T47" fmla="*/ 0 h 174"/>
                <a:gd name="T48" fmla="*/ 0 w 75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5"/>
                <a:gd name="T76" fmla="*/ 0 h 174"/>
                <a:gd name="T77" fmla="*/ 75 w 75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5" h="174">
                  <a:moveTo>
                    <a:pt x="41" y="0"/>
                  </a:moveTo>
                  <a:lnTo>
                    <a:pt x="41" y="0"/>
                  </a:lnTo>
                  <a:lnTo>
                    <a:pt x="41" y="9"/>
                  </a:lnTo>
                  <a:lnTo>
                    <a:pt x="40" y="18"/>
                  </a:lnTo>
                  <a:lnTo>
                    <a:pt x="38" y="28"/>
                  </a:lnTo>
                  <a:lnTo>
                    <a:pt x="36" y="37"/>
                  </a:lnTo>
                  <a:lnTo>
                    <a:pt x="31" y="57"/>
                  </a:lnTo>
                  <a:lnTo>
                    <a:pt x="23" y="78"/>
                  </a:lnTo>
                  <a:lnTo>
                    <a:pt x="16" y="98"/>
                  </a:lnTo>
                  <a:lnTo>
                    <a:pt x="9" y="120"/>
                  </a:lnTo>
                  <a:lnTo>
                    <a:pt x="3" y="145"/>
                  </a:lnTo>
                  <a:lnTo>
                    <a:pt x="0" y="170"/>
                  </a:lnTo>
                  <a:lnTo>
                    <a:pt x="33" y="174"/>
                  </a:lnTo>
                  <a:lnTo>
                    <a:pt x="36" y="151"/>
                  </a:lnTo>
                  <a:lnTo>
                    <a:pt x="41" y="129"/>
                  </a:lnTo>
                  <a:lnTo>
                    <a:pt x="48" y="109"/>
                  </a:lnTo>
                  <a:lnTo>
                    <a:pt x="55" y="88"/>
                  </a:lnTo>
                  <a:lnTo>
                    <a:pt x="62" y="67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73" y="23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69" name="Freeform 47"/>
            <p:cNvSpPr>
              <a:spLocks/>
            </p:cNvSpPr>
            <p:nvPr/>
          </p:nvSpPr>
          <p:spPr bwMode="auto">
            <a:xfrm>
              <a:off x="2528" y="1687"/>
              <a:ext cx="13" cy="72"/>
            </a:xfrm>
            <a:custGeom>
              <a:avLst/>
              <a:gdLst>
                <a:gd name="T0" fmla="*/ 0 w 51"/>
                <a:gd name="T1" fmla="*/ 0 h 292"/>
                <a:gd name="T2" fmla="*/ 0 w 51"/>
                <a:gd name="T3" fmla="*/ 0 h 292"/>
                <a:gd name="T4" fmla="*/ 0 w 51"/>
                <a:gd name="T5" fmla="*/ 0 h 292"/>
                <a:gd name="T6" fmla="*/ 0 w 51"/>
                <a:gd name="T7" fmla="*/ 0 h 292"/>
                <a:gd name="T8" fmla="*/ 0 w 51"/>
                <a:gd name="T9" fmla="*/ 0 h 292"/>
                <a:gd name="T10" fmla="*/ 0 w 51"/>
                <a:gd name="T11" fmla="*/ 0 h 292"/>
                <a:gd name="T12" fmla="*/ 0 w 51"/>
                <a:gd name="T13" fmla="*/ 0 h 292"/>
                <a:gd name="T14" fmla="*/ 0 w 51"/>
                <a:gd name="T15" fmla="*/ 0 h 292"/>
                <a:gd name="T16" fmla="*/ 0 w 51"/>
                <a:gd name="T17" fmla="*/ 0 h 292"/>
                <a:gd name="T18" fmla="*/ 0 w 51"/>
                <a:gd name="T19" fmla="*/ 0 h 292"/>
                <a:gd name="T20" fmla="*/ 0 w 51"/>
                <a:gd name="T21" fmla="*/ 0 h 292"/>
                <a:gd name="T22" fmla="*/ 0 w 51"/>
                <a:gd name="T23" fmla="*/ 0 h 292"/>
                <a:gd name="T24" fmla="*/ 0 w 51"/>
                <a:gd name="T25" fmla="*/ 0 h 292"/>
                <a:gd name="T26" fmla="*/ 0 w 51"/>
                <a:gd name="T27" fmla="*/ 0 h 292"/>
                <a:gd name="T28" fmla="*/ 0 w 51"/>
                <a:gd name="T29" fmla="*/ 0 h 292"/>
                <a:gd name="T30" fmla="*/ 0 w 51"/>
                <a:gd name="T31" fmla="*/ 0 h 292"/>
                <a:gd name="T32" fmla="*/ 0 w 51"/>
                <a:gd name="T33" fmla="*/ 0 h 292"/>
                <a:gd name="T34" fmla="*/ 0 w 51"/>
                <a:gd name="T35" fmla="*/ 0 h 292"/>
                <a:gd name="T36" fmla="*/ 0 w 51"/>
                <a:gd name="T37" fmla="*/ 0 h 292"/>
                <a:gd name="T38" fmla="*/ 0 w 51"/>
                <a:gd name="T39" fmla="*/ 0 h 292"/>
                <a:gd name="T40" fmla="*/ 0 w 51"/>
                <a:gd name="T41" fmla="*/ 0 h 2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292"/>
                <a:gd name="T65" fmla="*/ 51 w 51"/>
                <a:gd name="T66" fmla="*/ 292 h 2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292">
                  <a:moveTo>
                    <a:pt x="0" y="3"/>
                  </a:moveTo>
                  <a:lnTo>
                    <a:pt x="0" y="4"/>
                  </a:lnTo>
                  <a:lnTo>
                    <a:pt x="4" y="39"/>
                  </a:lnTo>
                  <a:lnTo>
                    <a:pt x="8" y="74"/>
                  </a:lnTo>
                  <a:lnTo>
                    <a:pt x="11" y="110"/>
                  </a:lnTo>
                  <a:lnTo>
                    <a:pt x="13" y="145"/>
                  </a:lnTo>
                  <a:lnTo>
                    <a:pt x="14" y="182"/>
                  </a:lnTo>
                  <a:lnTo>
                    <a:pt x="16" y="219"/>
                  </a:lnTo>
                  <a:lnTo>
                    <a:pt x="17" y="256"/>
                  </a:lnTo>
                  <a:lnTo>
                    <a:pt x="17" y="292"/>
                  </a:lnTo>
                  <a:lnTo>
                    <a:pt x="51" y="292"/>
                  </a:lnTo>
                  <a:lnTo>
                    <a:pt x="51" y="254"/>
                  </a:lnTo>
                  <a:lnTo>
                    <a:pt x="49" y="218"/>
                  </a:lnTo>
                  <a:lnTo>
                    <a:pt x="48" y="180"/>
                  </a:lnTo>
                  <a:lnTo>
                    <a:pt x="47" y="144"/>
                  </a:lnTo>
                  <a:lnTo>
                    <a:pt x="44" y="108"/>
                  </a:lnTo>
                  <a:lnTo>
                    <a:pt x="42" y="72"/>
                  </a:lnTo>
                  <a:lnTo>
                    <a:pt x="38" y="35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70" name="Freeform 48"/>
            <p:cNvSpPr>
              <a:spLocks/>
            </p:cNvSpPr>
            <p:nvPr/>
          </p:nvSpPr>
          <p:spPr bwMode="auto">
            <a:xfrm>
              <a:off x="2519" y="1624"/>
              <a:ext cx="18" cy="63"/>
            </a:xfrm>
            <a:custGeom>
              <a:avLst/>
              <a:gdLst>
                <a:gd name="T0" fmla="*/ 0 w 73"/>
                <a:gd name="T1" fmla="*/ 0 h 254"/>
                <a:gd name="T2" fmla="*/ 0 w 73"/>
                <a:gd name="T3" fmla="*/ 0 h 254"/>
                <a:gd name="T4" fmla="*/ 0 w 73"/>
                <a:gd name="T5" fmla="*/ 0 h 254"/>
                <a:gd name="T6" fmla="*/ 0 w 73"/>
                <a:gd name="T7" fmla="*/ 0 h 254"/>
                <a:gd name="T8" fmla="*/ 0 w 73"/>
                <a:gd name="T9" fmla="*/ 0 h 254"/>
                <a:gd name="T10" fmla="*/ 0 w 73"/>
                <a:gd name="T11" fmla="*/ 0 h 254"/>
                <a:gd name="T12" fmla="*/ 0 w 73"/>
                <a:gd name="T13" fmla="*/ 0 h 254"/>
                <a:gd name="T14" fmla="*/ 0 w 73"/>
                <a:gd name="T15" fmla="*/ 0 h 254"/>
                <a:gd name="T16" fmla="*/ 0 w 73"/>
                <a:gd name="T17" fmla="*/ 0 h 254"/>
                <a:gd name="T18" fmla="*/ 0 w 73"/>
                <a:gd name="T19" fmla="*/ 0 h 254"/>
                <a:gd name="T20" fmla="*/ 0 w 73"/>
                <a:gd name="T21" fmla="*/ 0 h 254"/>
                <a:gd name="T22" fmla="*/ 0 w 73"/>
                <a:gd name="T23" fmla="*/ 0 h 254"/>
                <a:gd name="T24" fmla="*/ 0 w 73"/>
                <a:gd name="T25" fmla="*/ 0 h 254"/>
                <a:gd name="T26" fmla="*/ 0 w 73"/>
                <a:gd name="T27" fmla="*/ 0 h 254"/>
                <a:gd name="T28" fmla="*/ 0 w 73"/>
                <a:gd name="T29" fmla="*/ 0 h 254"/>
                <a:gd name="T30" fmla="*/ 0 w 73"/>
                <a:gd name="T31" fmla="*/ 0 h 254"/>
                <a:gd name="T32" fmla="*/ 0 w 73"/>
                <a:gd name="T33" fmla="*/ 0 h 254"/>
                <a:gd name="T34" fmla="*/ 0 w 73"/>
                <a:gd name="T35" fmla="*/ 0 h 254"/>
                <a:gd name="T36" fmla="*/ 0 w 73"/>
                <a:gd name="T37" fmla="*/ 0 h 254"/>
                <a:gd name="T38" fmla="*/ 0 w 73"/>
                <a:gd name="T39" fmla="*/ 0 h 254"/>
                <a:gd name="T40" fmla="*/ 0 w 73"/>
                <a:gd name="T41" fmla="*/ 0 h 2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3"/>
                <a:gd name="T64" fmla="*/ 0 h 254"/>
                <a:gd name="T65" fmla="*/ 73 w 73"/>
                <a:gd name="T66" fmla="*/ 254 h 2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3" h="254">
                  <a:moveTo>
                    <a:pt x="0" y="5"/>
                  </a:moveTo>
                  <a:lnTo>
                    <a:pt x="0" y="4"/>
                  </a:lnTo>
                  <a:lnTo>
                    <a:pt x="3" y="38"/>
                  </a:lnTo>
                  <a:lnTo>
                    <a:pt x="8" y="71"/>
                  </a:lnTo>
                  <a:lnTo>
                    <a:pt x="13" y="104"/>
                  </a:lnTo>
                  <a:lnTo>
                    <a:pt x="20" y="135"/>
                  </a:lnTo>
                  <a:lnTo>
                    <a:pt x="26" y="165"/>
                  </a:lnTo>
                  <a:lnTo>
                    <a:pt x="31" y="196"/>
                  </a:lnTo>
                  <a:lnTo>
                    <a:pt x="37" y="225"/>
                  </a:lnTo>
                  <a:lnTo>
                    <a:pt x="39" y="254"/>
                  </a:lnTo>
                  <a:lnTo>
                    <a:pt x="73" y="253"/>
                  </a:lnTo>
                  <a:lnTo>
                    <a:pt x="70" y="220"/>
                  </a:lnTo>
                  <a:lnTo>
                    <a:pt x="65" y="189"/>
                  </a:lnTo>
                  <a:lnTo>
                    <a:pt x="60" y="158"/>
                  </a:lnTo>
                  <a:lnTo>
                    <a:pt x="53" y="128"/>
                  </a:lnTo>
                  <a:lnTo>
                    <a:pt x="47" y="97"/>
                  </a:lnTo>
                  <a:lnTo>
                    <a:pt x="42" y="66"/>
                  </a:lnTo>
                  <a:lnTo>
                    <a:pt x="37" y="34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71" name="Freeform 49"/>
            <p:cNvSpPr>
              <a:spLocks/>
            </p:cNvSpPr>
            <p:nvPr/>
          </p:nvSpPr>
          <p:spPr bwMode="auto">
            <a:xfrm>
              <a:off x="2515" y="1570"/>
              <a:ext cx="12" cy="55"/>
            </a:xfrm>
            <a:custGeom>
              <a:avLst/>
              <a:gdLst>
                <a:gd name="T0" fmla="*/ 0 w 47"/>
                <a:gd name="T1" fmla="*/ 0 h 219"/>
                <a:gd name="T2" fmla="*/ 0 w 47"/>
                <a:gd name="T3" fmla="*/ 0 h 219"/>
                <a:gd name="T4" fmla="*/ 0 w 47"/>
                <a:gd name="T5" fmla="*/ 0 h 219"/>
                <a:gd name="T6" fmla="*/ 0 w 47"/>
                <a:gd name="T7" fmla="*/ 0 h 219"/>
                <a:gd name="T8" fmla="*/ 0 w 47"/>
                <a:gd name="T9" fmla="*/ 0 h 219"/>
                <a:gd name="T10" fmla="*/ 0 w 47"/>
                <a:gd name="T11" fmla="*/ 0 h 219"/>
                <a:gd name="T12" fmla="*/ 0 w 47"/>
                <a:gd name="T13" fmla="*/ 0 h 219"/>
                <a:gd name="T14" fmla="*/ 0 w 47"/>
                <a:gd name="T15" fmla="*/ 0 h 219"/>
                <a:gd name="T16" fmla="*/ 0 w 47"/>
                <a:gd name="T17" fmla="*/ 0 h 219"/>
                <a:gd name="T18" fmla="*/ 0 w 47"/>
                <a:gd name="T19" fmla="*/ 0 h 219"/>
                <a:gd name="T20" fmla="*/ 0 w 47"/>
                <a:gd name="T21" fmla="*/ 0 h 219"/>
                <a:gd name="T22" fmla="*/ 0 w 47"/>
                <a:gd name="T23" fmla="*/ 0 h 219"/>
                <a:gd name="T24" fmla="*/ 0 w 47"/>
                <a:gd name="T25" fmla="*/ 0 h 219"/>
                <a:gd name="T26" fmla="*/ 0 w 47"/>
                <a:gd name="T27" fmla="*/ 0 h 219"/>
                <a:gd name="T28" fmla="*/ 0 w 47"/>
                <a:gd name="T29" fmla="*/ 0 h 219"/>
                <a:gd name="T30" fmla="*/ 0 w 47"/>
                <a:gd name="T31" fmla="*/ 0 h 219"/>
                <a:gd name="T32" fmla="*/ 0 w 47"/>
                <a:gd name="T33" fmla="*/ 0 h 219"/>
                <a:gd name="T34" fmla="*/ 0 w 47"/>
                <a:gd name="T35" fmla="*/ 0 h 219"/>
                <a:gd name="T36" fmla="*/ 0 w 47"/>
                <a:gd name="T37" fmla="*/ 0 h 219"/>
                <a:gd name="T38" fmla="*/ 0 w 47"/>
                <a:gd name="T39" fmla="*/ 0 h 219"/>
                <a:gd name="T40" fmla="*/ 0 w 47"/>
                <a:gd name="T41" fmla="*/ 0 h 2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219"/>
                <a:gd name="T65" fmla="*/ 47 w 47"/>
                <a:gd name="T66" fmla="*/ 219 h 2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219">
                  <a:moveTo>
                    <a:pt x="4" y="0"/>
                  </a:moveTo>
                  <a:lnTo>
                    <a:pt x="4" y="0"/>
                  </a:lnTo>
                  <a:lnTo>
                    <a:pt x="2" y="29"/>
                  </a:lnTo>
                  <a:lnTo>
                    <a:pt x="0" y="58"/>
                  </a:lnTo>
                  <a:lnTo>
                    <a:pt x="0" y="87"/>
                  </a:lnTo>
                  <a:lnTo>
                    <a:pt x="2" y="115"/>
                  </a:lnTo>
                  <a:lnTo>
                    <a:pt x="4" y="143"/>
                  </a:lnTo>
                  <a:lnTo>
                    <a:pt x="7" y="170"/>
                  </a:lnTo>
                  <a:lnTo>
                    <a:pt x="9" y="195"/>
                  </a:lnTo>
                  <a:lnTo>
                    <a:pt x="13" y="219"/>
                  </a:lnTo>
                  <a:lnTo>
                    <a:pt x="47" y="214"/>
                  </a:lnTo>
                  <a:lnTo>
                    <a:pt x="43" y="191"/>
                  </a:lnTo>
                  <a:lnTo>
                    <a:pt x="41" y="166"/>
                  </a:lnTo>
                  <a:lnTo>
                    <a:pt x="38" y="140"/>
                  </a:lnTo>
                  <a:lnTo>
                    <a:pt x="35" y="113"/>
                  </a:lnTo>
                  <a:lnTo>
                    <a:pt x="34" y="86"/>
                  </a:lnTo>
                  <a:lnTo>
                    <a:pt x="34" y="58"/>
                  </a:lnTo>
                  <a:lnTo>
                    <a:pt x="35" y="33"/>
                  </a:lnTo>
                  <a:lnTo>
                    <a:pt x="38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72" name="Freeform 50"/>
            <p:cNvSpPr>
              <a:spLocks/>
            </p:cNvSpPr>
            <p:nvPr/>
          </p:nvSpPr>
          <p:spPr bwMode="auto">
            <a:xfrm>
              <a:off x="2516" y="1522"/>
              <a:ext cx="25" cy="50"/>
            </a:xfrm>
            <a:custGeom>
              <a:avLst/>
              <a:gdLst>
                <a:gd name="T0" fmla="*/ 0 w 97"/>
                <a:gd name="T1" fmla="*/ 0 h 199"/>
                <a:gd name="T2" fmla="*/ 0 w 97"/>
                <a:gd name="T3" fmla="*/ 0 h 199"/>
                <a:gd name="T4" fmla="*/ 0 w 97"/>
                <a:gd name="T5" fmla="*/ 0 h 199"/>
                <a:gd name="T6" fmla="*/ 0 w 97"/>
                <a:gd name="T7" fmla="*/ 0 h 199"/>
                <a:gd name="T8" fmla="*/ 0 w 97"/>
                <a:gd name="T9" fmla="*/ 0 h 199"/>
                <a:gd name="T10" fmla="*/ 0 w 97"/>
                <a:gd name="T11" fmla="*/ 0 h 199"/>
                <a:gd name="T12" fmla="*/ 0 w 97"/>
                <a:gd name="T13" fmla="*/ 0 h 199"/>
                <a:gd name="T14" fmla="*/ 0 w 97"/>
                <a:gd name="T15" fmla="*/ 0 h 199"/>
                <a:gd name="T16" fmla="*/ 0 w 97"/>
                <a:gd name="T17" fmla="*/ 0 h 199"/>
                <a:gd name="T18" fmla="*/ 0 w 97"/>
                <a:gd name="T19" fmla="*/ 0 h 199"/>
                <a:gd name="T20" fmla="*/ 0 w 97"/>
                <a:gd name="T21" fmla="*/ 0 h 199"/>
                <a:gd name="T22" fmla="*/ 0 w 97"/>
                <a:gd name="T23" fmla="*/ 0 h 199"/>
                <a:gd name="T24" fmla="*/ 0 w 97"/>
                <a:gd name="T25" fmla="*/ 0 h 199"/>
                <a:gd name="T26" fmla="*/ 0 w 97"/>
                <a:gd name="T27" fmla="*/ 0 h 199"/>
                <a:gd name="T28" fmla="*/ 0 w 97"/>
                <a:gd name="T29" fmla="*/ 0 h 199"/>
                <a:gd name="T30" fmla="*/ 0 w 97"/>
                <a:gd name="T31" fmla="*/ 0 h 199"/>
                <a:gd name="T32" fmla="*/ 0 w 97"/>
                <a:gd name="T33" fmla="*/ 0 h 1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7"/>
                <a:gd name="T52" fmla="*/ 0 h 199"/>
                <a:gd name="T53" fmla="*/ 97 w 97"/>
                <a:gd name="T54" fmla="*/ 199 h 19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7" h="199">
                  <a:moveTo>
                    <a:pt x="68" y="0"/>
                  </a:moveTo>
                  <a:lnTo>
                    <a:pt x="66" y="2"/>
                  </a:lnTo>
                  <a:lnTo>
                    <a:pt x="49" y="43"/>
                  </a:lnTo>
                  <a:lnTo>
                    <a:pt x="31" y="90"/>
                  </a:lnTo>
                  <a:lnTo>
                    <a:pt x="22" y="116"/>
                  </a:lnTo>
                  <a:lnTo>
                    <a:pt x="13" y="142"/>
                  </a:lnTo>
                  <a:lnTo>
                    <a:pt x="7" y="168"/>
                  </a:lnTo>
                  <a:lnTo>
                    <a:pt x="0" y="194"/>
                  </a:lnTo>
                  <a:lnTo>
                    <a:pt x="34" y="199"/>
                  </a:lnTo>
                  <a:lnTo>
                    <a:pt x="39" y="176"/>
                  </a:lnTo>
                  <a:lnTo>
                    <a:pt x="46" y="151"/>
                  </a:lnTo>
                  <a:lnTo>
                    <a:pt x="53" y="127"/>
                  </a:lnTo>
                  <a:lnTo>
                    <a:pt x="62" y="102"/>
                  </a:lnTo>
                  <a:lnTo>
                    <a:pt x="81" y="55"/>
                  </a:lnTo>
                  <a:lnTo>
                    <a:pt x="97" y="15"/>
                  </a:lnTo>
                  <a:lnTo>
                    <a:pt x="97" y="1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73" name="Freeform 51"/>
            <p:cNvSpPr>
              <a:spLocks/>
            </p:cNvSpPr>
            <p:nvPr/>
          </p:nvSpPr>
          <p:spPr bwMode="auto">
            <a:xfrm>
              <a:off x="2654" y="1406"/>
              <a:ext cx="363" cy="363"/>
            </a:xfrm>
            <a:custGeom>
              <a:avLst/>
              <a:gdLst>
                <a:gd name="T0" fmla="*/ 0 w 1452"/>
                <a:gd name="T1" fmla="*/ 0 h 1450"/>
                <a:gd name="T2" fmla="*/ 0 w 1452"/>
                <a:gd name="T3" fmla="*/ 0 h 1450"/>
                <a:gd name="T4" fmla="*/ 0 w 1452"/>
                <a:gd name="T5" fmla="*/ 0 h 1450"/>
                <a:gd name="T6" fmla="*/ 0 w 1452"/>
                <a:gd name="T7" fmla="*/ 0 h 1450"/>
                <a:gd name="T8" fmla="*/ 0 w 1452"/>
                <a:gd name="T9" fmla="*/ 0 h 1450"/>
                <a:gd name="T10" fmla="*/ 0 w 1452"/>
                <a:gd name="T11" fmla="*/ 0 h 1450"/>
                <a:gd name="T12" fmla="*/ 0 w 1452"/>
                <a:gd name="T13" fmla="*/ 0 h 1450"/>
                <a:gd name="T14" fmla="*/ 0 w 1452"/>
                <a:gd name="T15" fmla="*/ 0 h 1450"/>
                <a:gd name="T16" fmla="*/ 0 w 1452"/>
                <a:gd name="T17" fmla="*/ 0 h 1450"/>
                <a:gd name="T18" fmla="*/ 0 w 1452"/>
                <a:gd name="T19" fmla="*/ 0 h 1450"/>
                <a:gd name="T20" fmla="*/ 0 w 1452"/>
                <a:gd name="T21" fmla="*/ 0 h 1450"/>
                <a:gd name="T22" fmla="*/ 0 w 1452"/>
                <a:gd name="T23" fmla="*/ 0 h 1450"/>
                <a:gd name="T24" fmla="*/ 0 w 1452"/>
                <a:gd name="T25" fmla="*/ 0 h 1450"/>
                <a:gd name="T26" fmla="*/ 0 w 1452"/>
                <a:gd name="T27" fmla="*/ 0 h 1450"/>
                <a:gd name="T28" fmla="*/ 0 w 1452"/>
                <a:gd name="T29" fmla="*/ 0 h 1450"/>
                <a:gd name="T30" fmla="*/ 0 w 1452"/>
                <a:gd name="T31" fmla="*/ 0 h 1450"/>
                <a:gd name="T32" fmla="*/ 0 w 1452"/>
                <a:gd name="T33" fmla="*/ 0 h 1450"/>
                <a:gd name="T34" fmla="*/ 0 w 1452"/>
                <a:gd name="T35" fmla="*/ 0 h 1450"/>
                <a:gd name="T36" fmla="*/ 0 w 1452"/>
                <a:gd name="T37" fmla="*/ 0 h 1450"/>
                <a:gd name="T38" fmla="*/ 0 w 1452"/>
                <a:gd name="T39" fmla="*/ 0 h 1450"/>
                <a:gd name="T40" fmla="*/ 0 w 1452"/>
                <a:gd name="T41" fmla="*/ 0 h 1450"/>
                <a:gd name="T42" fmla="*/ 0 w 1452"/>
                <a:gd name="T43" fmla="*/ 0 h 1450"/>
                <a:gd name="T44" fmla="*/ 0 w 1452"/>
                <a:gd name="T45" fmla="*/ 0 h 1450"/>
                <a:gd name="T46" fmla="*/ 0 w 1452"/>
                <a:gd name="T47" fmla="*/ 0 h 1450"/>
                <a:gd name="T48" fmla="*/ 0 w 1452"/>
                <a:gd name="T49" fmla="*/ 0 h 1450"/>
                <a:gd name="T50" fmla="*/ 0 w 1452"/>
                <a:gd name="T51" fmla="*/ 0 h 1450"/>
                <a:gd name="T52" fmla="*/ 0 w 1452"/>
                <a:gd name="T53" fmla="*/ 0 h 1450"/>
                <a:gd name="T54" fmla="*/ 0 w 1452"/>
                <a:gd name="T55" fmla="*/ 0 h 1450"/>
                <a:gd name="T56" fmla="*/ 0 w 1452"/>
                <a:gd name="T57" fmla="*/ 0 h 1450"/>
                <a:gd name="T58" fmla="*/ 0 w 1452"/>
                <a:gd name="T59" fmla="*/ 0 h 1450"/>
                <a:gd name="T60" fmla="*/ 0 w 1452"/>
                <a:gd name="T61" fmla="*/ 0 h 1450"/>
                <a:gd name="T62" fmla="*/ 0 w 1452"/>
                <a:gd name="T63" fmla="*/ 0 h 1450"/>
                <a:gd name="T64" fmla="*/ 0 w 1452"/>
                <a:gd name="T65" fmla="*/ 0 h 1450"/>
                <a:gd name="T66" fmla="*/ 0 w 1452"/>
                <a:gd name="T67" fmla="*/ 0 h 1450"/>
                <a:gd name="T68" fmla="*/ 0 w 1452"/>
                <a:gd name="T69" fmla="*/ 0 h 1450"/>
                <a:gd name="T70" fmla="*/ 0 w 1452"/>
                <a:gd name="T71" fmla="*/ 0 h 1450"/>
                <a:gd name="T72" fmla="*/ 0 w 1452"/>
                <a:gd name="T73" fmla="*/ 0 h 1450"/>
                <a:gd name="T74" fmla="*/ 0 w 1452"/>
                <a:gd name="T75" fmla="*/ 0 h 1450"/>
                <a:gd name="T76" fmla="*/ 0 w 1452"/>
                <a:gd name="T77" fmla="*/ 0 h 1450"/>
                <a:gd name="T78" fmla="*/ 0 w 1452"/>
                <a:gd name="T79" fmla="*/ 0 h 1450"/>
                <a:gd name="T80" fmla="*/ 0 w 1452"/>
                <a:gd name="T81" fmla="*/ 0 h 1450"/>
                <a:gd name="T82" fmla="*/ 0 w 1452"/>
                <a:gd name="T83" fmla="*/ 0 h 1450"/>
                <a:gd name="T84" fmla="*/ 0 w 1452"/>
                <a:gd name="T85" fmla="*/ 0 h 14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2"/>
                <a:gd name="T130" fmla="*/ 0 h 1450"/>
                <a:gd name="T131" fmla="*/ 1452 w 1452"/>
                <a:gd name="T132" fmla="*/ 1450 h 14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2" h="1450">
                  <a:moveTo>
                    <a:pt x="726" y="1450"/>
                  </a:moveTo>
                  <a:lnTo>
                    <a:pt x="764" y="1450"/>
                  </a:lnTo>
                  <a:lnTo>
                    <a:pt x="800" y="1447"/>
                  </a:lnTo>
                  <a:lnTo>
                    <a:pt x="836" y="1443"/>
                  </a:lnTo>
                  <a:lnTo>
                    <a:pt x="872" y="1436"/>
                  </a:lnTo>
                  <a:lnTo>
                    <a:pt x="907" y="1428"/>
                  </a:lnTo>
                  <a:lnTo>
                    <a:pt x="941" y="1418"/>
                  </a:lnTo>
                  <a:lnTo>
                    <a:pt x="975" y="1406"/>
                  </a:lnTo>
                  <a:lnTo>
                    <a:pt x="1007" y="1393"/>
                  </a:lnTo>
                  <a:lnTo>
                    <a:pt x="1040" y="1379"/>
                  </a:lnTo>
                  <a:lnTo>
                    <a:pt x="1071" y="1364"/>
                  </a:lnTo>
                  <a:lnTo>
                    <a:pt x="1102" y="1345"/>
                  </a:lnTo>
                  <a:lnTo>
                    <a:pt x="1130" y="1327"/>
                  </a:lnTo>
                  <a:lnTo>
                    <a:pt x="1159" y="1307"/>
                  </a:lnTo>
                  <a:lnTo>
                    <a:pt x="1188" y="1285"/>
                  </a:lnTo>
                  <a:lnTo>
                    <a:pt x="1213" y="1263"/>
                  </a:lnTo>
                  <a:lnTo>
                    <a:pt x="1238" y="1238"/>
                  </a:lnTo>
                  <a:lnTo>
                    <a:pt x="1263" y="1213"/>
                  </a:lnTo>
                  <a:lnTo>
                    <a:pt x="1286" y="1186"/>
                  </a:lnTo>
                  <a:lnTo>
                    <a:pt x="1307" y="1159"/>
                  </a:lnTo>
                  <a:lnTo>
                    <a:pt x="1328" y="1130"/>
                  </a:lnTo>
                  <a:lnTo>
                    <a:pt x="1346" y="1102"/>
                  </a:lnTo>
                  <a:lnTo>
                    <a:pt x="1364" y="1071"/>
                  </a:lnTo>
                  <a:lnTo>
                    <a:pt x="1379" y="1040"/>
                  </a:lnTo>
                  <a:lnTo>
                    <a:pt x="1395" y="1007"/>
                  </a:lnTo>
                  <a:lnTo>
                    <a:pt x="1408" y="975"/>
                  </a:lnTo>
                  <a:lnTo>
                    <a:pt x="1418" y="941"/>
                  </a:lnTo>
                  <a:lnTo>
                    <a:pt x="1429" y="906"/>
                  </a:lnTo>
                  <a:lnTo>
                    <a:pt x="1436" y="871"/>
                  </a:lnTo>
                  <a:lnTo>
                    <a:pt x="1443" y="836"/>
                  </a:lnTo>
                  <a:lnTo>
                    <a:pt x="1448" y="800"/>
                  </a:lnTo>
                  <a:lnTo>
                    <a:pt x="1451" y="762"/>
                  </a:lnTo>
                  <a:lnTo>
                    <a:pt x="1452" y="726"/>
                  </a:lnTo>
                  <a:lnTo>
                    <a:pt x="1451" y="689"/>
                  </a:lnTo>
                  <a:lnTo>
                    <a:pt x="1448" y="652"/>
                  </a:lnTo>
                  <a:lnTo>
                    <a:pt x="1443" y="616"/>
                  </a:lnTo>
                  <a:lnTo>
                    <a:pt x="1436" y="580"/>
                  </a:lnTo>
                  <a:lnTo>
                    <a:pt x="1429" y="545"/>
                  </a:lnTo>
                  <a:lnTo>
                    <a:pt x="1418" y="511"/>
                  </a:lnTo>
                  <a:lnTo>
                    <a:pt x="1408" y="477"/>
                  </a:lnTo>
                  <a:lnTo>
                    <a:pt x="1395" y="444"/>
                  </a:lnTo>
                  <a:lnTo>
                    <a:pt x="1379" y="411"/>
                  </a:lnTo>
                  <a:lnTo>
                    <a:pt x="1364" y="380"/>
                  </a:lnTo>
                  <a:lnTo>
                    <a:pt x="1346" y="350"/>
                  </a:lnTo>
                  <a:lnTo>
                    <a:pt x="1328" y="321"/>
                  </a:lnTo>
                  <a:lnTo>
                    <a:pt x="1307" y="292"/>
                  </a:lnTo>
                  <a:lnTo>
                    <a:pt x="1286" y="265"/>
                  </a:lnTo>
                  <a:lnTo>
                    <a:pt x="1263" y="239"/>
                  </a:lnTo>
                  <a:lnTo>
                    <a:pt x="1238" y="213"/>
                  </a:lnTo>
                  <a:lnTo>
                    <a:pt x="1213" y="190"/>
                  </a:lnTo>
                  <a:lnTo>
                    <a:pt x="1188" y="166"/>
                  </a:lnTo>
                  <a:lnTo>
                    <a:pt x="1159" y="144"/>
                  </a:lnTo>
                  <a:lnTo>
                    <a:pt x="1130" y="125"/>
                  </a:lnTo>
                  <a:lnTo>
                    <a:pt x="1102" y="105"/>
                  </a:lnTo>
                  <a:lnTo>
                    <a:pt x="1071" y="89"/>
                  </a:lnTo>
                  <a:lnTo>
                    <a:pt x="1040" y="72"/>
                  </a:lnTo>
                  <a:lnTo>
                    <a:pt x="1007" y="57"/>
                  </a:lnTo>
                  <a:lnTo>
                    <a:pt x="975" y="45"/>
                  </a:lnTo>
                  <a:lnTo>
                    <a:pt x="941" y="33"/>
                  </a:lnTo>
                  <a:lnTo>
                    <a:pt x="907" y="24"/>
                  </a:lnTo>
                  <a:lnTo>
                    <a:pt x="872" y="15"/>
                  </a:lnTo>
                  <a:lnTo>
                    <a:pt x="836" y="8"/>
                  </a:lnTo>
                  <a:lnTo>
                    <a:pt x="800" y="4"/>
                  </a:lnTo>
                  <a:lnTo>
                    <a:pt x="764" y="2"/>
                  </a:lnTo>
                  <a:lnTo>
                    <a:pt x="726" y="0"/>
                  </a:lnTo>
                  <a:lnTo>
                    <a:pt x="688" y="2"/>
                  </a:lnTo>
                  <a:lnTo>
                    <a:pt x="652" y="4"/>
                  </a:lnTo>
                  <a:lnTo>
                    <a:pt x="616" y="8"/>
                  </a:lnTo>
                  <a:lnTo>
                    <a:pt x="579" y="15"/>
                  </a:lnTo>
                  <a:lnTo>
                    <a:pt x="544" y="24"/>
                  </a:lnTo>
                  <a:lnTo>
                    <a:pt x="511" y="33"/>
                  </a:lnTo>
                  <a:lnTo>
                    <a:pt x="477" y="45"/>
                  </a:lnTo>
                  <a:lnTo>
                    <a:pt x="443" y="57"/>
                  </a:lnTo>
                  <a:lnTo>
                    <a:pt x="412" y="72"/>
                  </a:lnTo>
                  <a:lnTo>
                    <a:pt x="381" y="89"/>
                  </a:lnTo>
                  <a:lnTo>
                    <a:pt x="350" y="105"/>
                  </a:lnTo>
                  <a:lnTo>
                    <a:pt x="320" y="125"/>
                  </a:lnTo>
                  <a:lnTo>
                    <a:pt x="292" y="144"/>
                  </a:lnTo>
                  <a:lnTo>
                    <a:pt x="264" y="166"/>
                  </a:lnTo>
                  <a:lnTo>
                    <a:pt x="238" y="190"/>
                  </a:lnTo>
                  <a:lnTo>
                    <a:pt x="214" y="213"/>
                  </a:lnTo>
                  <a:lnTo>
                    <a:pt x="189" y="239"/>
                  </a:lnTo>
                  <a:lnTo>
                    <a:pt x="166" y="265"/>
                  </a:lnTo>
                  <a:lnTo>
                    <a:pt x="145" y="292"/>
                  </a:lnTo>
                  <a:lnTo>
                    <a:pt x="124" y="321"/>
                  </a:lnTo>
                  <a:lnTo>
                    <a:pt x="105" y="350"/>
                  </a:lnTo>
                  <a:lnTo>
                    <a:pt x="88" y="380"/>
                  </a:lnTo>
                  <a:lnTo>
                    <a:pt x="73" y="411"/>
                  </a:lnTo>
                  <a:lnTo>
                    <a:pt x="57" y="444"/>
                  </a:lnTo>
                  <a:lnTo>
                    <a:pt x="44" y="477"/>
                  </a:lnTo>
                  <a:lnTo>
                    <a:pt x="34" y="511"/>
                  </a:lnTo>
                  <a:lnTo>
                    <a:pt x="23" y="545"/>
                  </a:lnTo>
                  <a:lnTo>
                    <a:pt x="15" y="580"/>
                  </a:lnTo>
                  <a:lnTo>
                    <a:pt x="9" y="616"/>
                  </a:lnTo>
                  <a:lnTo>
                    <a:pt x="4" y="652"/>
                  </a:lnTo>
                  <a:lnTo>
                    <a:pt x="1" y="689"/>
                  </a:lnTo>
                  <a:lnTo>
                    <a:pt x="0" y="726"/>
                  </a:lnTo>
                  <a:lnTo>
                    <a:pt x="1" y="762"/>
                  </a:lnTo>
                  <a:lnTo>
                    <a:pt x="4" y="800"/>
                  </a:lnTo>
                  <a:lnTo>
                    <a:pt x="9" y="836"/>
                  </a:lnTo>
                  <a:lnTo>
                    <a:pt x="15" y="871"/>
                  </a:lnTo>
                  <a:lnTo>
                    <a:pt x="23" y="906"/>
                  </a:lnTo>
                  <a:lnTo>
                    <a:pt x="34" y="941"/>
                  </a:lnTo>
                  <a:lnTo>
                    <a:pt x="44" y="975"/>
                  </a:lnTo>
                  <a:lnTo>
                    <a:pt x="57" y="1007"/>
                  </a:lnTo>
                  <a:lnTo>
                    <a:pt x="73" y="1040"/>
                  </a:lnTo>
                  <a:lnTo>
                    <a:pt x="88" y="1071"/>
                  </a:lnTo>
                  <a:lnTo>
                    <a:pt x="105" y="1102"/>
                  </a:lnTo>
                  <a:lnTo>
                    <a:pt x="124" y="1130"/>
                  </a:lnTo>
                  <a:lnTo>
                    <a:pt x="145" y="1159"/>
                  </a:lnTo>
                  <a:lnTo>
                    <a:pt x="166" y="1186"/>
                  </a:lnTo>
                  <a:lnTo>
                    <a:pt x="189" y="1213"/>
                  </a:lnTo>
                  <a:lnTo>
                    <a:pt x="214" y="1238"/>
                  </a:lnTo>
                  <a:lnTo>
                    <a:pt x="238" y="1263"/>
                  </a:lnTo>
                  <a:lnTo>
                    <a:pt x="264" y="1285"/>
                  </a:lnTo>
                  <a:lnTo>
                    <a:pt x="292" y="1307"/>
                  </a:lnTo>
                  <a:lnTo>
                    <a:pt x="320" y="1327"/>
                  </a:lnTo>
                  <a:lnTo>
                    <a:pt x="350" y="1345"/>
                  </a:lnTo>
                  <a:lnTo>
                    <a:pt x="381" y="1364"/>
                  </a:lnTo>
                  <a:lnTo>
                    <a:pt x="412" y="1379"/>
                  </a:lnTo>
                  <a:lnTo>
                    <a:pt x="443" y="1393"/>
                  </a:lnTo>
                  <a:lnTo>
                    <a:pt x="477" y="1406"/>
                  </a:lnTo>
                  <a:lnTo>
                    <a:pt x="511" y="1418"/>
                  </a:lnTo>
                  <a:lnTo>
                    <a:pt x="544" y="1428"/>
                  </a:lnTo>
                  <a:lnTo>
                    <a:pt x="579" y="1436"/>
                  </a:lnTo>
                  <a:lnTo>
                    <a:pt x="616" y="1443"/>
                  </a:lnTo>
                  <a:lnTo>
                    <a:pt x="652" y="1447"/>
                  </a:lnTo>
                  <a:lnTo>
                    <a:pt x="688" y="1450"/>
                  </a:lnTo>
                  <a:lnTo>
                    <a:pt x="726" y="1450"/>
                  </a:lnTo>
                  <a:close/>
                </a:path>
              </a:pathLst>
            </a:custGeom>
            <a:solidFill>
              <a:srgbClr val="4957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74" name="Freeform 52"/>
            <p:cNvSpPr>
              <a:spLocks/>
            </p:cNvSpPr>
            <p:nvPr/>
          </p:nvSpPr>
          <p:spPr bwMode="auto">
            <a:xfrm>
              <a:off x="2654" y="1406"/>
              <a:ext cx="363" cy="363"/>
            </a:xfrm>
            <a:custGeom>
              <a:avLst/>
              <a:gdLst>
                <a:gd name="T0" fmla="*/ 0 w 1452"/>
                <a:gd name="T1" fmla="*/ 0 h 1450"/>
                <a:gd name="T2" fmla="*/ 0 w 1452"/>
                <a:gd name="T3" fmla="*/ 0 h 1450"/>
                <a:gd name="T4" fmla="*/ 0 w 1452"/>
                <a:gd name="T5" fmla="*/ 0 h 1450"/>
                <a:gd name="T6" fmla="*/ 0 w 1452"/>
                <a:gd name="T7" fmla="*/ 0 h 1450"/>
                <a:gd name="T8" fmla="*/ 0 w 1452"/>
                <a:gd name="T9" fmla="*/ 0 h 1450"/>
                <a:gd name="T10" fmla="*/ 0 w 1452"/>
                <a:gd name="T11" fmla="*/ 0 h 1450"/>
                <a:gd name="T12" fmla="*/ 0 w 1452"/>
                <a:gd name="T13" fmla="*/ 0 h 1450"/>
                <a:gd name="T14" fmla="*/ 0 w 1452"/>
                <a:gd name="T15" fmla="*/ 0 h 1450"/>
                <a:gd name="T16" fmla="*/ 0 w 1452"/>
                <a:gd name="T17" fmla="*/ 0 h 1450"/>
                <a:gd name="T18" fmla="*/ 0 w 1452"/>
                <a:gd name="T19" fmla="*/ 0 h 1450"/>
                <a:gd name="T20" fmla="*/ 0 w 1452"/>
                <a:gd name="T21" fmla="*/ 0 h 1450"/>
                <a:gd name="T22" fmla="*/ 0 w 1452"/>
                <a:gd name="T23" fmla="*/ 0 h 1450"/>
                <a:gd name="T24" fmla="*/ 0 w 1452"/>
                <a:gd name="T25" fmla="*/ 0 h 1450"/>
                <a:gd name="T26" fmla="*/ 0 w 1452"/>
                <a:gd name="T27" fmla="*/ 0 h 1450"/>
                <a:gd name="T28" fmla="*/ 0 w 1452"/>
                <a:gd name="T29" fmla="*/ 0 h 1450"/>
                <a:gd name="T30" fmla="*/ 0 w 1452"/>
                <a:gd name="T31" fmla="*/ 0 h 1450"/>
                <a:gd name="T32" fmla="*/ 0 w 1452"/>
                <a:gd name="T33" fmla="*/ 0 h 1450"/>
                <a:gd name="T34" fmla="*/ 0 w 1452"/>
                <a:gd name="T35" fmla="*/ 0 h 1450"/>
                <a:gd name="T36" fmla="*/ 0 w 1452"/>
                <a:gd name="T37" fmla="*/ 0 h 1450"/>
                <a:gd name="T38" fmla="*/ 0 w 1452"/>
                <a:gd name="T39" fmla="*/ 0 h 1450"/>
                <a:gd name="T40" fmla="*/ 0 w 1452"/>
                <a:gd name="T41" fmla="*/ 0 h 1450"/>
                <a:gd name="T42" fmla="*/ 0 w 1452"/>
                <a:gd name="T43" fmla="*/ 0 h 1450"/>
                <a:gd name="T44" fmla="*/ 0 w 1452"/>
                <a:gd name="T45" fmla="*/ 0 h 1450"/>
                <a:gd name="T46" fmla="*/ 0 w 1452"/>
                <a:gd name="T47" fmla="*/ 0 h 1450"/>
                <a:gd name="T48" fmla="*/ 0 w 1452"/>
                <a:gd name="T49" fmla="*/ 0 h 1450"/>
                <a:gd name="T50" fmla="*/ 0 w 1452"/>
                <a:gd name="T51" fmla="*/ 0 h 1450"/>
                <a:gd name="T52" fmla="*/ 0 w 1452"/>
                <a:gd name="T53" fmla="*/ 0 h 1450"/>
                <a:gd name="T54" fmla="*/ 0 w 1452"/>
                <a:gd name="T55" fmla="*/ 0 h 1450"/>
                <a:gd name="T56" fmla="*/ 0 w 1452"/>
                <a:gd name="T57" fmla="*/ 0 h 1450"/>
                <a:gd name="T58" fmla="*/ 0 w 1452"/>
                <a:gd name="T59" fmla="*/ 0 h 1450"/>
                <a:gd name="T60" fmla="*/ 0 w 1452"/>
                <a:gd name="T61" fmla="*/ 0 h 1450"/>
                <a:gd name="T62" fmla="*/ 0 w 1452"/>
                <a:gd name="T63" fmla="*/ 0 h 1450"/>
                <a:gd name="T64" fmla="*/ 0 w 1452"/>
                <a:gd name="T65" fmla="*/ 0 h 1450"/>
                <a:gd name="T66" fmla="*/ 0 w 1452"/>
                <a:gd name="T67" fmla="*/ 0 h 1450"/>
                <a:gd name="T68" fmla="*/ 0 w 1452"/>
                <a:gd name="T69" fmla="*/ 0 h 1450"/>
                <a:gd name="T70" fmla="*/ 0 w 1452"/>
                <a:gd name="T71" fmla="*/ 0 h 1450"/>
                <a:gd name="T72" fmla="*/ 0 w 1452"/>
                <a:gd name="T73" fmla="*/ 0 h 1450"/>
                <a:gd name="T74" fmla="*/ 0 w 1452"/>
                <a:gd name="T75" fmla="*/ 0 h 1450"/>
                <a:gd name="T76" fmla="*/ 0 w 1452"/>
                <a:gd name="T77" fmla="*/ 0 h 1450"/>
                <a:gd name="T78" fmla="*/ 0 w 1452"/>
                <a:gd name="T79" fmla="*/ 0 h 1450"/>
                <a:gd name="T80" fmla="*/ 0 w 1452"/>
                <a:gd name="T81" fmla="*/ 0 h 1450"/>
                <a:gd name="T82" fmla="*/ 0 w 1452"/>
                <a:gd name="T83" fmla="*/ 0 h 1450"/>
                <a:gd name="T84" fmla="*/ 0 w 1452"/>
                <a:gd name="T85" fmla="*/ 0 h 14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2"/>
                <a:gd name="T130" fmla="*/ 0 h 1450"/>
                <a:gd name="T131" fmla="*/ 1452 w 1452"/>
                <a:gd name="T132" fmla="*/ 1450 h 14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2" h="1450">
                  <a:moveTo>
                    <a:pt x="726" y="1450"/>
                  </a:moveTo>
                  <a:lnTo>
                    <a:pt x="764" y="1450"/>
                  </a:lnTo>
                  <a:lnTo>
                    <a:pt x="800" y="1447"/>
                  </a:lnTo>
                  <a:lnTo>
                    <a:pt x="836" y="1443"/>
                  </a:lnTo>
                  <a:lnTo>
                    <a:pt x="872" y="1436"/>
                  </a:lnTo>
                  <a:lnTo>
                    <a:pt x="907" y="1428"/>
                  </a:lnTo>
                  <a:lnTo>
                    <a:pt x="941" y="1418"/>
                  </a:lnTo>
                  <a:lnTo>
                    <a:pt x="975" y="1406"/>
                  </a:lnTo>
                  <a:lnTo>
                    <a:pt x="1007" y="1393"/>
                  </a:lnTo>
                  <a:lnTo>
                    <a:pt x="1040" y="1379"/>
                  </a:lnTo>
                  <a:lnTo>
                    <a:pt x="1071" y="1364"/>
                  </a:lnTo>
                  <a:lnTo>
                    <a:pt x="1102" y="1345"/>
                  </a:lnTo>
                  <a:lnTo>
                    <a:pt x="1130" y="1327"/>
                  </a:lnTo>
                  <a:lnTo>
                    <a:pt x="1159" y="1307"/>
                  </a:lnTo>
                  <a:lnTo>
                    <a:pt x="1188" y="1285"/>
                  </a:lnTo>
                  <a:lnTo>
                    <a:pt x="1213" y="1263"/>
                  </a:lnTo>
                  <a:lnTo>
                    <a:pt x="1238" y="1238"/>
                  </a:lnTo>
                  <a:lnTo>
                    <a:pt x="1263" y="1213"/>
                  </a:lnTo>
                  <a:lnTo>
                    <a:pt x="1286" y="1186"/>
                  </a:lnTo>
                  <a:lnTo>
                    <a:pt x="1307" y="1159"/>
                  </a:lnTo>
                  <a:lnTo>
                    <a:pt x="1328" y="1130"/>
                  </a:lnTo>
                  <a:lnTo>
                    <a:pt x="1346" y="1102"/>
                  </a:lnTo>
                  <a:lnTo>
                    <a:pt x="1364" y="1071"/>
                  </a:lnTo>
                  <a:lnTo>
                    <a:pt x="1379" y="1040"/>
                  </a:lnTo>
                  <a:lnTo>
                    <a:pt x="1395" y="1007"/>
                  </a:lnTo>
                  <a:lnTo>
                    <a:pt x="1408" y="975"/>
                  </a:lnTo>
                  <a:lnTo>
                    <a:pt x="1418" y="941"/>
                  </a:lnTo>
                  <a:lnTo>
                    <a:pt x="1429" y="906"/>
                  </a:lnTo>
                  <a:lnTo>
                    <a:pt x="1436" y="871"/>
                  </a:lnTo>
                  <a:lnTo>
                    <a:pt x="1443" y="836"/>
                  </a:lnTo>
                  <a:lnTo>
                    <a:pt x="1448" y="800"/>
                  </a:lnTo>
                  <a:lnTo>
                    <a:pt x="1451" y="762"/>
                  </a:lnTo>
                  <a:lnTo>
                    <a:pt x="1452" y="726"/>
                  </a:lnTo>
                  <a:lnTo>
                    <a:pt x="1451" y="689"/>
                  </a:lnTo>
                  <a:lnTo>
                    <a:pt x="1448" y="652"/>
                  </a:lnTo>
                  <a:lnTo>
                    <a:pt x="1443" y="616"/>
                  </a:lnTo>
                  <a:lnTo>
                    <a:pt x="1436" y="580"/>
                  </a:lnTo>
                  <a:lnTo>
                    <a:pt x="1429" y="545"/>
                  </a:lnTo>
                  <a:lnTo>
                    <a:pt x="1418" y="511"/>
                  </a:lnTo>
                  <a:lnTo>
                    <a:pt x="1408" y="477"/>
                  </a:lnTo>
                  <a:lnTo>
                    <a:pt x="1395" y="444"/>
                  </a:lnTo>
                  <a:lnTo>
                    <a:pt x="1379" y="411"/>
                  </a:lnTo>
                  <a:lnTo>
                    <a:pt x="1364" y="380"/>
                  </a:lnTo>
                  <a:lnTo>
                    <a:pt x="1346" y="350"/>
                  </a:lnTo>
                  <a:lnTo>
                    <a:pt x="1328" y="321"/>
                  </a:lnTo>
                  <a:lnTo>
                    <a:pt x="1307" y="292"/>
                  </a:lnTo>
                  <a:lnTo>
                    <a:pt x="1286" y="265"/>
                  </a:lnTo>
                  <a:lnTo>
                    <a:pt x="1263" y="239"/>
                  </a:lnTo>
                  <a:lnTo>
                    <a:pt x="1238" y="213"/>
                  </a:lnTo>
                  <a:lnTo>
                    <a:pt x="1213" y="190"/>
                  </a:lnTo>
                  <a:lnTo>
                    <a:pt x="1188" y="166"/>
                  </a:lnTo>
                  <a:lnTo>
                    <a:pt x="1159" y="144"/>
                  </a:lnTo>
                  <a:lnTo>
                    <a:pt x="1130" y="125"/>
                  </a:lnTo>
                  <a:lnTo>
                    <a:pt x="1102" y="105"/>
                  </a:lnTo>
                  <a:lnTo>
                    <a:pt x="1071" y="89"/>
                  </a:lnTo>
                  <a:lnTo>
                    <a:pt x="1040" y="72"/>
                  </a:lnTo>
                  <a:lnTo>
                    <a:pt x="1007" y="57"/>
                  </a:lnTo>
                  <a:lnTo>
                    <a:pt x="975" y="45"/>
                  </a:lnTo>
                  <a:lnTo>
                    <a:pt x="941" y="33"/>
                  </a:lnTo>
                  <a:lnTo>
                    <a:pt x="907" y="24"/>
                  </a:lnTo>
                  <a:lnTo>
                    <a:pt x="872" y="15"/>
                  </a:lnTo>
                  <a:lnTo>
                    <a:pt x="836" y="8"/>
                  </a:lnTo>
                  <a:lnTo>
                    <a:pt x="800" y="4"/>
                  </a:lnTo>
                  <a:lnTo>
                    <a:pt x="764" y="2"/>
                  </a:lnTo>
                  <a:lnTo>
                    <a:pt x="726" y="0"/>
                  </a:lnTo>
                  <a:lnTo>
                    <a:pt x="688" y="2"/>
                  </a:lnTo>
                  <a:lnTo>
                    <a:pt x="652" y="4"/>
                  </a:lnTo>
                  <a:lnTo>
                    <a:pt x="616" y="8"/>
                  </a:lnTo>
                  <a:lnTo>
                    <a:pt x="579" y="15"/>
                  </a:lnTo>
                  <a:lnTo>
                    <a:pt x="544" y="24"/>
                  </a:lnTo>
                  <a:lnTo>
                    <a:pt x="511" y="33"/>
                  </a:lnTo>
                  <a:lnTo>
                    <a:pt x="477" y="45"/>
                  </a:lnTo>
                  <a:lnTo>
                    <a:pt x="443" y="57"/>
                  </a:lnTo>
                  <a:lnTo>
                    <a:pt x="412" y="72"/>
                  </a:lnTo>
                  <a:lnTo>
                    <a:pt x="381" y="89"/>
                  </a:lnTo>
                  <a:lnTo>
                    <a:pt x="350" y="105"/>
                  </a:lnTo>
                  <a:lnTo>
                    <a:pt x="320" y="125"/>
                  </a:lnTo>
                  <a:lnTo>
                    <a:pt x="292" y="144"/>
                  </a:lnTo>
                  <a:lnTo>
                    <a:pt x="264" y="166"/>
                  </a:lnTo>
                  <a:lnTo>
                    <a:pt x="238" y="190"/>
                  </a:lnTo>
                  <a:lnTo>
                    <a:pt x="214" y="213"/>
                  </a:lnTo>
                  <a:lnTo>
                    <a:pt x="189" y="239"/>
                  </a:lnTo>
                  <a:lnTo>
                    <a:pt x="166" y="265"/>
                  </a:lnTo>
                  <a:lnTo>
                    <a:pt x="145" y="292"/>
                  </a:lnTo>
                  <a:lnTo>
                    <a:pt x="124" y="321"/>
                  </a:lnTo>
                  <a:lnTo>
                    <a:pt x="105" y="350"/>
                  </a:lnTo>
                  <a:lnTo>
                    <a:pt x="88" y="380"/>
                  </a:lnTo>
                  <a:lnTo>
                    <a:pt x="73" y="411"/>
                  </a:lnTo>
                  <a:lnTo>
                    <a:pt x="57" y="444"/>
                  </a:lnTo>
                  <a:lnTo>
                    <a:pt x="44" y="477"/>
                  </a:lnTo>
                  <a:lnTo>
                    <a:pt x="34" y="511"/>
                  </a:lnTo>
                  <a:lnTo>
                    <a:pt x="23" y="545"/>
                  </a:lnTo>
                  <a:lnTo>
                    <a:pt x="15" y="580"/>
                  </a:lnTo>
                  <a:lnTo>
                    <a:pt x="9" y="616"/>
                  </a:lnTo>
                  <a:lnTo>
                    <a:pt x="4" y="652"/>
                  </a:lnTo>
                  <a:lnTo>
                    <a:pt x="1" y="689"/>
                  </a:lnTo>
                  <a:lnTo>
                    <a:pt x="0" y="726"/>
                  </a:lnTo>
                  <a:lnTo>
                    <a:pt x="1" y="762"/>
                  </a:lnTo>
                  <a:lnTo>
                    <a:pt x="4" y="800"/>
                  </a:lnTo>
                  <a:lnTo>
                    <a:pt x="9" y="836"/>
                  </a:lnTo>
                  <a:lnTo>
                    <a:pt x="15" y="871"/>
                  </a:lnTo>
                  <a:lnTo>
                    <a:pt x="23" y="906"/>
                  </a:lnTo>
                  <a:lnTo>
                    <a:pt x="34" y="941"/>
                  </a:lnTo>
                  <a:lnTo>
                    <a:pt x="44" y="975"/>
                  </a:lnTo>
                  <a:lnTo>
                    <a:pt x="57" y="1007"/>
                  </a:lnTo>
                  <a:lnTo>
                    <a:pt x="73" y="1040"/>
                  </a:lnTo>
                  <a:lnTo>
                    <a:pt x="88" y="1071"/>
                  </a:lnTo>
                  <a:lnTo>
                    <a:pt x="105" y="1102"/>
                  </a:lnTo>
                  <a:lnTo>
                    <a:pt x="124" y="1130"/>
                  </a:lnTo>
                  <a:lnTo>
                    <a:pt x="145" y="1159"/>
                  </a:lnTo>
                  <a:lnTo>
                    <a:pt x="166" y="1186"/>
                  </a:lnTo>
                  <a:lnTo>
                    <a:pt x="189" y="1213"/>
                  </a:lnTo>
                  <a:lnTo>
                    <a:pt x="214" y="1238"/>
                  </a:lnTo>
                  <a:lnTo>
                    <a:pt x="238" y="1263"/>
                  </a:lnTo>
                  <a:lnTo>
                    <a:pt x="264" y="1285"/>
                  </a:lnTo>
                  <a:lnTo>
                    <a:pt x="292" y="1307"/>
                  </a:lnTo>
                  <a:lnTo>
                    <a:pt x="320" y="1327"/>
                  </a:lnTo>
                  <a:lnTo>
                    <a:pt x="350" y="1345"/>
                  </a:lnTo>
                  <a:lnTo>
                    <a:pt x="381" y="1364"/>
                  </a:lnTo>
                  <a:lnTo>
                    <a:pt x="412" y="1379"/>
                  </a:lnTo>
                  <a:lnTo>
                    <a:pt x="443" y="1393"/>
                  </a:lnTo>
                  <a:lnTo>
                    <a:pt x="477" y="1406"/>
                  </a:lnTo>
                  <a:lnTo>
                    <a:pt x="511" y="1418"/>
                  </a:lnTo>
                  <a:lnTo>
                    <a:pt x="544" y="1428"/>
                  </a:lnTo>
                  <a:lnTo>
                    <a:pt x="579" y="1436"/>
                  </a:lnTo>
                  <a:lnTo>
                    <a:pt x="616" y="1443"/>
                  </a:lnTo>
                  <a:lnTo>
                    <a:pt x="652" y="1447"/>
                  </a:lnTo>
                  <a:lnTo>
                    <a:pt x="688" y="1450"/>
                  </a:lnTo>
                  <a:lnTo>
                    <a:pt x="726" y="145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75" name="Rectangle 53"/>
            <p:cNvSpPr>
              <a:spLocks noChangeArrowheads="1"/>
            </p:cNvSpPr>
            <p:nvPr/>
          </p:nvSpPr>
          <p:spPr bwMode="auto">
            <a:xfrm>
              <a:off x="2697" y="1500"/>
              <a:ext cx="23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  <a:latin typeface="AvantGarde Bk BT" pitchFamily="34" charset="0"/>
                </a:rPr>
                <a:t>APC</a:t>
              </a:r>
              <a:endParaRPr lang="pt-BR">
                <a:latin typeface="Times New Roman" pitchFamily="18" charset="0"/>
              </a:endParaRPr>
            </a:p>
          </p:txBody>
        </p:sp>
      </p:grpSp>
      <p:grpSp>
        <p:nvGrpSpPr>
          <p:cNvPr id="5" name="Group 70"/>
          <p:cNvGrpSpPr>
            <a:grpSpLocks/>
          </p:cNvGrpSpPr>
          <p:nvPr/>
        </p:nvGrpSpPr>
        <p:grpSpPr bwMode="auto">
          <a:xfrm>
            <a:off x="4551363" y="2792413"/>
            <a:ext cx="3003550" cy="482600"/>
            <a:chOff x="1889" y="2175"/>
            <a:chExt cx="1892" cy="304"/>
          </a:xfrm>
        </p:grpSpPr>
        <p:grpSp>
          <p:nvGrpSpPr>
            <p:cNvPr id="465977" name="Group 54"/>
            <p:cNvGrpSpPr>
              <a:grpSpLocks/>
            </p:cNvGrpSpPr>
            <p:nvPr/>
          </p:nvGrpSpPr>
          <p:grpSpPr bwMode="auto">
            <a:xfrm>
              <a:off x="1889" y="2212"/>
              <a:ext cx="1892" cy="267"/>
              <a:chOff x="1889" y="2212"/>
              <a:chExt cx="1892" cy="267"/>
            </a:xfrm>
          </p:grpSpPr>
          <p:sp>
            <p:nvSpPr>
              <p:cNvPr id="465978" name="Rectangle 55"/>
              <p:cNvSpPr>
                <a:spLocks noChangeArrowheads="1"/>
              </p:cNvSpPr>
              <p:nvPr/>
            </p:nvSpPr>
            <p:spPr bwMode="auto">
              <a:xfrm>
                <a:off x="2206" y="2212"/>
                <a:ext cx="241" cy="1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>
                    <a:solidFill>
                      <a:srgbClr val="FFFFFF"/>
                    </a:solidFill>
                  </a:rPr>
                  <a:t>IFN-</a:t>
                </a:r>
                <a:endParaRPr lang="pt-BR">
                  <a:latin typeface="Times New Roman" pitchFamily="18" charset="0"/>
                </a:endParaRPr>
              </a:p>
            </p:txBody>
          </p:sp>
          <p:sp>
            <p:nvSpPr>
              <p:cNvPr id="465979" name="Rectangle 56"/>
              <p:cNvSpPr>
                <a:spLocks noChangeArrowheads="1"/>
              </p:cNvSpPr>
              <p:nvPr/>
            </p:nvSpPr>
            <p:spPr bwMode="auto">
              <a:xfrm>
                <a:off x="1889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0" name="Rectangle 57"/>
              <p:cNvSpPr>
                <a:spLocks noChangeArrowheads="1"/>
              </p:cNvSpPr>
              <p:nvPr/>
            </p:nvSpPr>
            <p:spPr bwMode="auto">
              <a:xfrm>
                <a:off x="2046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1" name="Rectangle 58"/>
              <p:cNvSpPr>
                <a:spLocks noChangeArrowheads="1"/>
              </p:cNvSpPr>
              <p:nvPr/>
            </p:nvSpPr>
            <p:spPr bwMode="auto">
              <a:xfrm>
                <a:off x="2203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2" name="Rectangle 59"/>
              <p:cNvSpPr>
                <a:spLocks noChangeArrowheads="1"/>
              </p:cNvSpPr>
              <p:nvPr/>
            </p:nvSpPr>
            <p:spPr bwMode="auto">
              <a:xfrm>
                <a:off x="2360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3" name="Rectangle 60"/>
              <p:cNvSpPr>
                <a:spLocks noChangeArrowheads="1"/>
              </p:cNvSpPr>
              <p:nvPr/>
            </p:nvSpPr>
            <p:spPr bwMode="auto">
              <a:xfrm>
                <a:off x="2518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4" name="Rectangle 61"/>
              <p:cNvSpPr>
                <a:spLocks noChangeArrowheads="1"/>
              </p:cNvSpPr>
              <p:nvPr/>
            </p:nvSpPr>
            <p:spPr bwMode="auto">
              <a:xfrm>
                <a:off x="2675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5" name="Rectangle 62"/>
              <p:cNvSpPr>
                <a:spLocks noChangeArrowheads="1"/>
              </p:cNvSpPr>
              <p:nvPr/>
            </p:nvSpPr>
            <p:spPr bwMode="auto">
              <a:xfrm>
                <a:off x="2832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6" name="Rectangle 63"/>
              <p:cNvSpPr>
                <a:spLocks noChangeArrowheads="1"/>
              </p:cNvSpPr>
              <p:nvPr/>
            </p:nvSpPr>
            <p:spPr bwMode="auto">
              <a:xfrm>
                <a:off x="2989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7" name="Rectangle 64"/>
              <p:cNvSpPr>
                <a:spLocks noChangeArrowheads="1"/>
              </p:cNvSpPr>
              <p:nvPr/>
            </p:nvSpPr>
            <p:spPr bwMode="auto">
              <a:xfrm>
                <a:off x="3146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8" name="Rectangle 65"/>
              <p:cNvSpPr>
                <a:spLocks noChangeArrowheads="1"/>
              </p:cNvSpPr>
              <p:nvPr/>
            </p:nvSpPr>
            <p:spPr bwMode="auto">
              <a:xfrm>
                <a:off x="3303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89" name="Rectangle 66"/>
              <p:cNvSpPr>
                <a:spLocks noChangeArrowheads="1"/>
              </p:cNvSpPr>
              <p:nvPr/>
            </p:nvSpPr>
            <p:spPr bwMode="auto">
              <a:xfrm>
                <a:off x="3460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90" name="Rectangle 67"/>
              <p:cNvSpPr>
                <a:spLocks noChangeArrowheads="1"/>
              </p:cNvSpPr>
              <p:nvPr/>
            </p:nvSpPr>
            <p:spPr bwMode="auto">
              <a:xfrm>
                <a:off x="3618" y="2392"/>
                <a:ext cx="4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5991" name="Freeform 68"/>
              <p:cNvSpPr>
                <a:spLocks/>
              </p:cNvSpPr>
              <p:nvPr/>
            </p:nvSpPr>
            <p:spPr bwMode="auto">
              <a:xfrm>
                <a:off x="3648" y="2333"/>
                <a:ext cx="133" cy="146"/>
              </a:xfrm>
              <a:custGeom>
                <a:avLst/>
                <a:gdLst>
                  <a:gd name="T0" fmla="*/ 0 w 531"/>
                  <a:gd name="T1" fmla="*/ 0 h 586"/>
                  <a:gd name="T2" fmla="*/ 0 w 531"/>
                  <a:gd name="T3" fmla="*/ 0 h 586"/>
                  <a:gd name="T4" fmla="*/ 0 w 531"/>
                  <a:gd name="T5" fmla="*/ 0 h 586"/>
                  <a:gd name="T6" fmla="*/ 0 w 531"/>
                  <a:gd name="T7" fmla="*/ 0 h 586"/>
                  <a:gd name="T8" fmla="*/ 0 w 531"/>
                  <a:gd name="T9" fmla="*/ 0 h 586"/>
                  <a:gd name="T10" fmla="*/ 0 w 531"/>
                  <a:gd name="T11" fmla="*/ 0 h 5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1"/>
                  <a:gd name="T19" fmla="*/ 0 h 586"/>
                  <a:gd name="T20" fmla="*/ 531 w 531"/>
                  <a:gd name="T21" fmla="*/ 586 h 5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1" h="586">
                    <a:moveTo>
                      <a:pt x="0" y="0"/>
                    </a:moveTo>
                    <a:lnTo>
                      <a:pt x="531" y="293"/>
                    </a:lnTo>
                    <a:lnTo>
                      <a:pt x="0" y="586"/>
                    </a:lnTo>
                    <a:lnTo>
                      <a:pt x="0" y="0"/>
                    </a:lnTo>
                    <a:lnTo>
                      <a:pt x="531" y="2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sp>
          <p:nvSpPr>
            <p:cNvPr id="465992" name="Rectangle 69"/>
            <p:cNvSpPr>
              <a:spLocks noChangeArrowheads="1"/>
            </p:cNvSpPr>
            <p:nvPr/>
          </p:nvSpPr>
          <p:spPr bwMode="auto">
            <a:xfrm>
              <a:off x="2525" y="2175"/>
              <a:ext cx="6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2000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>
                <a:latin typeface="Times New Roman" pitchFamily="18" charset="0"/>
              </a:endParaRPr>
            </a:p>
          </p:txBody>
        </p:sp>
      </p:grpSp>
      <p:grpSp>
        <p:nvGrpSpPr>
          <p:cNvPr id="7" name="Group 85"/>
          <p:cNvGrpSpPr>
            <a:grpSpLocks/>
          </p:cNvGrpSpPr>
          <p:nvPr/>
        </p:nvGrpSpPr>
        <p:grpSpPr bwMode="auto">
          <a:xfrm>
            <a:off x="4533900" y="3397254"/>
            <a:ext cx="3003550" cy="466726"/>
            <a:chOff x="1878" y="2556"/>
            <a:chExt cx="1892" cy="294"/>
          </a:xfrm>
        </p:grpSpPr>
        <p:sp>
          <p:nvSpPr>
            <p:cNvPr id="465994" name="Freeform 71"/>
            <p:cNvSpPr>
              <a:spLocks/>
            </p:cNvSpPr>
            <p:nvPr/>
          </p:nvSpPr>
          <p:spPr bwMode="auto">
            <a:xfrm>
              <a:off x="1878" y="2556"/>
              <a:ext cx="133" cy="147"/>
            </a:xfrm>
            <a:custGeom>
              <a:avLst/>
              <a:gdLst>
                <a:gd name="T0" fmla="*/ 0 w 533"/>
                <a:gd name="T1" fmla="*/ 0 h 585"/>
                <a:gd name="T2" fmla="*/ 0 w 533"/>
                <a:gd name="T3" fmla="*/ 0 h 585"/>
                <a:gd name="T4" fmla="*/ 0 w 533"/>
                <a:gd name="T5" fmla="*/ 0 h 585"/>
                <a:gd name="T6" fmla="*/ 0 w 533"/>
                <a:gd name="T7" fmla="*/ 0 h 585"/>
                <a:gd name="T8" fmla="*/ 0 w 533"/>
                <a:gd name="T9" fmla="*/ 0 h 585"/>
                <a:gd name="T10" fmla="*/ 0 w 533"/>
                <a:gd name="T11" fmla="*/ 0 h 5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3"/>
                <a:gd name="T19" fmla="*/ 0 h 585"/>
                <a:gd name="T20" fmla="*/ 533 w 533"/>
                <a:gd name="T21" fmla="*/ 585 h 5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3" h="585">
                  <a:moveTo>
                    <a:pt x="533" y="585"/>
                  </a:moveTo>
                  <a:lnTo>
                    <a:pt x="0" y="292"/>
                  </a:lnTo>
                  <a:lnTo>
                    <a:pt x="533" y="0"/>
                  </a:lnTo>
                  <a:lnTo>
                    <a:pt x="533" y="585"/>
                  </a:lnTo>
                  <a:lnTo>
                    <a:pt x="0" y="292"/>
                  </a:lnTo>
                  <a:lnTo>
                    <a:pt x="533" y="585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95" name="Rectangle 72"/>
            <p:cNvSpPr>
              <a:spLocks noChangeArrowheads="1"/>
            </p:cNvSpPr>
            <p:nvPr/>
          </p:nvSpPr>
          <p:spPr bwMode="auto">
            <a:xfrm>
              <a:off x="3186" y="2676"/>
              <a:ext cx="29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IL-10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5996" name="Rectangle 73"/>
            <p:cNvSpPr>
              <a:spLocks noChangeArrowheads="1"/>
            </p:cNvSpPr>
            <p:nvPr/>
          </p:nvSpPr>
          <p:spPr bwMode="auto">
            <a:xfrm>
              <a:off x="3639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97" name="Rectangle 74"/>
            <p:cNvSpPr>
              <a:spLocks noChangeArrowheads="1"/>
            </p:cNvSpPr>
            <p:nvPr/>
          </p:nvSpPr>
          <p:spPr bwMode="auto">
            <a:xfrm>
              <a:off x="3482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98" name="Rectangle 75"/>
            <p:cNvSpPr>
              <a:spLocks noChangeArrowheads="1"/>
            </p:cNvSpPr>
            <p:nvPr/>
          </p:nvSpPr>
          <p:spPr bwMode="auto">
            <a:xfrm>
              <a:off x="3325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5999" name="Rectangle 76"/>
            <p:cNvSpPr>
              <a:spLocks noChangeArrowheads="1"/>
            </p:cNvSpPr>
            <p:nvPr/>
          </p:nvSpPr>
          <p:spPr bwMode="auto">
            <a:xfrm>
              <a:off x="3167" y="2616"/>
              <a:ext cx="132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00" name="Rectangle 77"/>
            <p:cNvSpPr>
              <a:spLocks noChangeArrowheads="1"/>
            </p:cNvSpPr>
            <p:nvPr/>
          </p:nvSpPr>
          <p:spPr bwMode="auto">
            <a:xfrm>
              <a:off x="3011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01" name="Rectangle 78"/>
            <p:cNvSpPr>
              <a:spLocks noChangeArrowheads="1"/>
            </p:cNvSpPr>
            <p:nvPr/>
          </p:nvSpPr>
          <p:spPr bwMode="auto">
            <a:xfrm>
              <a:off x="2853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02" name="Rectangle 79"/>
            <p:cNvSpPr>
              <a:spLocks noChangeArrowheads="1"/>
            </p:cNvSpPr>
            <p:nvPr/>
          </p:nvSpPr>
          <p:spPr bwMode="auto">
            <a:xfrm>
              <a:off x="2696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03" name="Rectangle 80"/>
            <p:cNvSpPr>
              <a:spLocks noChangeArrowheads="1"/>
            </p:cNvSpPr>
            <p:nvPr/>
          </p:nvSpPr>
          <p:spPr bwMode="auto">
            <a:xfrm>
              <a:off x="2539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04" name="Rectangle 81"/>
            <p:cNvSpPr>
              <a:spLocks noChangeArrowheads="1"/>
            </p:cNvSpPr>
            <p:nvPr/>
          </p:nvSpPr>
          <p:spPr bwMode="auto">
            <a:xfrm>
              <a:off x="2382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05" name="Rectangle 82"/>
            <p:cNvSpPr>
              <a:spLocks noChangeArrowheads="1"/>
            </p:cNvSpPr>
            <p:nvPr/>
          </p:nvSpPr>
          <p:spPr bwMode="auto">
            <a:xfrm>
              <a:off x="2225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06" name="Rectangle 83"/>
            <p:cNvSpPr>
              <a:spLocks noChangeArrowheads="1"/>
            </p:cNvSpPr>
            <p:nvPr/>
          </p:nvSpPr>
          <p:spPr bwMode="auto">
            <a:xfrm>
              <a:off x="2067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07" name="Rectangle 84"/>
            <p:cNvSpPr>
              <a:spLocks noChangeArrowheads="1"/>
            </p:cNvSpPr>
            <p:nvPr/>
          </p:nvSpPr>
          <p:spPr bwMode="auto">
            <a:xfrm>
              <a:off x="1999" y="2616"/>
              <a:ext cx="42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grpSp>
        <p:nvGrpSpPr>
          <p:cNvPr id="466008" name="Group 133"/>
          <p:cNvGrpSpPr>
            <a:grpSpLocks/>
          </p:cNvGrpSpPr>
          <p:nvPr/>
        </p:nvGrpSpPr>
        <p:grpSpPr bwMode="auto">
          <a:xfrm>
            <a:off x="2460625" y="1828800"/>
            <a:ext cx="7069138" cy="3881438"/>
            <a:chOff x="572" y="1568"/>
            <a:chExt cx="4453" cy="2445"/>
          </a:xfrm>
        </p:grpSpPr>
        <p:sp>
          <p:nvSpPr>
            <p:cNvPr id="466009" name="Freeform 86"/>
            <p:cNvSpPr>
              <a:spLocks/>
            </p:cNvSpPr>
            <p:nvPr/>
          </p:nvSpPr>
          <p:spPr bwMode="auto">
            <a:xfrm>
              <a:off x="1367" y="2180"/>
              <a:ext cx="499" cy="499"/>
            </a:xfrm>
            <a:custGeom>
              <a:avLst/>
              <a:gdLst>
                <a:gd name="T0" fmla="*/ 0 w 1996"/>
                <a:gd name="T1" fmla="*/ 0 h 1997"/>
                <a:gd name="T2" fmla="*/ 0 w 1996"/>
                <a:gd name="T3" fmla="*/ 0 h 1997"/>
                <a:gd name="T4" fmla="*/ 0 w 1996"/>
                <a:gd name="T5" fmla="*/ 0 h 1997"/>
                <a:gd name="T6" fmla="*/ 0 w 1996"/>
                <a:gd name="T7" fmla="*/ 0 h 1997"/>
                <a:gd name="T8" fmla="*/ 0 w 1996"/>
                <a:gd name="T9" fmla="*/ 0 h 1997"/>
                <a:gd name="T10" fmla="*/ 0 w 1996"/>
                <a:gd name="T11" fmla="*/ 0 h 1997"/>
                <a:gd name="T12" fmla="*/ 0 w 1996"/>
                <a:gd name="T13" fmla="*/ 0 h 1997"/>
                <a:gd name="T14" fmla="*/ 0 w 1996"/>
                <a:gd name="T15" fmla="*/ 0 h 1997"/>
                <a:gd name="T16" fmla="*/ 0 w 1996"/>
                <a:gd name="T17" fmla="*/ 0 h 1997"/>
                <a:gd name="T18" fmla="*/ 0 w 1996"/>
                <a:gd name="T19" fmla="*/ 0 h 1997"/>
                <a:gd name="T20" fmla="*/ 0 w 1996"/>
                <a:gd name="T21" fmla="*/ 0 h 1997"/>
                <a:gd name="T22" fmla="*/ 0 w 1996"/>
                <a:gd name="T23" fmla="*/ 0 h 1997"/>
                <a:gd name="T24" fmla="*/ 0 w 1996"/>
                <a:gd name="T25" fmla="*/ 0 h 1997"/>
                <a:gd name="T26" fmla="*/ 0 w 1996"/>
                <a:gd name="T27" fmla="*/ 0 h 1997"/>
                <a:gd name="T28" fmla="*/ 0 w 1996"/>
                <a:gd name="T29" fmla="*/ 0 h 1997"/>
                <a:gd name="T30" fmla="*/ 0 w 1996"/>
                <a:gd name="T31" fmla="*/ 0 h 1997"/>
                <a:gd name="T32" fmla="*/ 0 w 1996"/>
                <a:gd name="T33" fmla="*/ 0 h 1997"/>
                <a:gd name="T34" fmla="*/ 0 w 1996"/>
                <a:gd name="T35" fmla="*/ 0 h 1997"/>
                <a:gd name="T36" fmla="*/ 0 w 1996"/>
                <a:gd name="T37" fmla="*/ 0 h 1997"/>
                <a:gd name="T38" fmla="*/ 0 w 1996"/>
                <a:gd name="T39" fmla="*/ 0 h 1997"/>
                <a:gd name="T40" fmla="*/ 0 w 1996"/>
                <a:gd name="T41" fmla="*/ 0 h 1997"/>
                <a:gd name="T42" fmla="*/ 0 w 1996"/>
                <a:gd name="T43" fmla="*/ 0 h 1997"/>
                <a:gd name="T44" fmla="*/ 0 w 1996"/>
                <a:gd name="T45" fmla="*/ 0 h 1997"/>
                <a:gd name="T46" fmla="*/ 0 w 1996"/>
                <a:gd name="T47" fmla="*/ 0 h 1997"/>
                <a:gd name="T48" fmla="*/ 0 w 1996"/>
                <a:gd name="T49" fmla="*/ 0 h 1997"/>
                <a:gd name="T50" fmla="*/ 0 w 1996"/>
                <a:gd name="T51" fmla="*/ 0 h 1997"/>
                <a:gd name="T52" fmla="*/ 0 w 1996"/>
                <a:gd name="T53" fmla="*/ 0 h 1997"/>
                <a:gd name="T54" fmla="*/ 0 w 1996"/>
                <a:gd name="T55" fmla="*/ 0 h 1997"/>
                <a:gd name="T56" fmla="*/ 0 w 1996"/>
                <a:gd name="T57" fmla="*/ 0 h 1997"/>
                <a:gd name="T58" fmla="*/ 0 w 1996"/>
                <a:gd name="T59" fmla="*/ 0 h 1997"/>
                <a:gd name="T60" fmla="*/ 0 w 1996"/>
                <a:gd name="T61" fmla="*/ 0 h 1997"/>
                <a:gd name="T62" fmla="*/ 0 w 1996"/>
                <a:gd name="T63" fmla="*/ 0 h 1997"/>
                <a:gd name="T64" fmla="*/ 0 w 1996"/>
                <a:gd name="T65" fmla="*/ 0 h 1997"/>
                <a:gd name="T66" fmla="*/ 0 w 1996"/>
                <a:gd name="T67" fmla="*/ 0 h 1997"/>
                <a:gd name="T68" fmla="*/ 0 w 1996"/>
                <a:gd name="T69" fmla="*/ 0 h 1997"/>
                <a:gd name="T70" fmla="*/ 0 w 1996"/>
                <a:gd name="T71" fmla="*/ 0 h 1997"/>
                <a:gd name="T72" fmla="*/ 0 w 1996"/>
                <a:gd name="T73" fmla="*/ 0 h 1997"/>
                <a:gd name="T74" fmla="*/ 0 w 1996"/>
                <a:gd name="T75" fmla="*/ 0 h 1997"/>
                <a:gd name="T76" fmla="*/ 0 w 1996"/>
                <a:gd name="T77" fmla="*/ 0 h 1997"/>
                <a:gd name="T78" fmla="*/ 0 w 1996"/>
                <a:gd name="T79" fmla="*/ 0 h 1997"/>
                <a:gd name="T80" fmla="*/ 0 w 1996"/>
                <a:gd name="T81" fmla="*/ 0 h 1997"/>
                <a:gd name="T82" fmla="*/ 0 w 1996"/>
                <a:gd name="T83" fmla="*/ 0 h 1997"/>
                <a:gd name="T84" fmla="*/ 0 w 1996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6"/>
                <a:gd name="T130" fmla="*/ 0 h 1997"/>
                <a:gd name="T131" fmla="*/ 1996 w 1996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6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5" y="1918"/>
                  </a:lnTo>
                  <a:lnTo>
                    <a:pt x="1430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68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3"/>
                  </a:lnTo>
                  <a:lnTo>
                    <a:pt x="1798" y="1595"/>
                  </a:lnTo>
                  <a:lnTo>
                    <a:pt x="1825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8" y="1386"/>
                  </a:lnTo>
                  <a:lnTo>
                    <a:pt x="1935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198"/>
                  </a:lnTo>
                  <a:lnTo>
                    <a:pt x="1984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4" y="847"/>
                  </a:lnTo>
                  <a:lnTo>
                    <a:pt x="1977" y="798"/>
                  </a:lnTo>
                  <a:lnTo>
                    <a:pt x="1965" y="749"/>
                  </a:lnTo>
                  <a:lnTo>
                    <a:pt x="1952" y="702"/>
                  </a:lnTo>
                  <a:lnTo>
                    <a:pt x="1935" y="655"/>
                  </a:lnTo>
                  <a:lnTo>
                    <a:pt x="1918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5" y="440"/>
                  </a:lnTo>
                  <a:lnTo>
                    <a:pt x="1798" y="402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68" y="260"/>
                  </a:lnTo>
                  <a:lnTo>
                    <a:pt x="1633" y="228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0"/>
                  </a:lnTo>
                  <a:lnTo>
                    <a:pt x="1430" y="98"/>
                  </a:lnTo>
                  <a:lnTo>
                    <a:pt x="1385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1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5" y="5"/>
                  </a:lnTo>
                  <a:lnTo>
                    <a:pt x="846" y="11"/>
                  </a:lnTo>
                  <a:lnTo>
                    <a:pt x="797" y="21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5" y="98"/>
                  </a:lnTo>
                  <a:lnTo>
                    <a:pt x="522" y="120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1" y="199"/>
                  </a:lnTo>
                  <a:lnTo>
                    <a:pt x="363" y="228"/>
                  </a:lnTo>
                  <a:lnTo>
                    <a:pt x="326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2"/>
                  </a:lnTo>
                  <a:lnTo>
                    <a:pt x="169" y="440"/>
                  </a:lnTo>
                  <a:lnTo>
                    <a:pt x="143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59" y="655"/>
                  </a:lnTo>
                  <a:lnTo>
                    <a:pt x="44" y="702"/>
                  </a:lnTo>
                  <a:lnTo>
                    <a:pt x="31" y="749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198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59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3" y="1516"/>
                  </a:lnTo>
                  <a:lnTo>
                    <a:pt x="169" y="1556"/>
                  </a:lnTo>
                  <a:lnTo>
                    <a:pt x="198" y="1595"/>
                  </a:lnTo>
                  <a:lnTo>
                    <a:pt x="228" y="1633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6" y="1736"/>
                  </a:lnTo>
                  <a:lnTo>
                    <a:pt x="363" y="1769"/>
                  </a:lnTo>
                  <a:lnTo>
                    <a:pt x="401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5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6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5" y="1991"/>
                  </a:lnTo>
                  <a:lnTo>
                    <a:pt x="946" y="1995"/>
                  </a:lnTo>
                  <a:lnTo>
                    <a:pt x="998" y="1997"/>
                  </a:lnTo>
                  <a:close/>
                </a:path>
              </a:pathLst>
            </a:custGeom>
            <a:solidFill>
              <a:srgbClr val="8B92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10" name="Freeform 87"/>
            <p:cNvSpPr>
              <a:spLocks/>
            </p:cNvSpPr>
            <p:nvPr/>
          </p:nvSpPr>
          <p:spPr bwMode="auto">
            <a:xfrm>
              <a:off x="1367" y="2180"/>
              <a:ext cx="499" cy="499"/>
            </a:xfrm>
            <a:custGeom>
              <a:avLst/>
              <a:gdLst>
                <a:gd name="T0" fmla="*/ 0 w 1996"/>
                <a:gd name="T1" fmla="*/ 0 h 1997"/>
                <a:gd name="T2" fmla="*/ 0 w 1996"/>
                <a:gd name="T3" fmla="*/ 0 h 1997"/>
                <a:gd name="T4" fmla="*/ 0 w 1996"/>
                <a:gd name="T5" fmla="*/ 0 h 1997"/>
                <a:gd name="T6" fmla="*/ 0 w 1996"/>
                <a:gd name="T7" fmla="*/ 0 h 1997"/>
                <a:gd name="T8" fmla="*/ 0 w 1996"/>
                <a:gd name="T9" fmla="*/ 0 h 1997"/>
                <a:gd name="T10" fmla="*/ 0 w 1996"/>
                <a:gd name="T11" fmla="*/ 0 h 1997"/>
                <a:gd name="T12" fmla="*/ 0 w 1996"/>
                <a:gd name="T13" fmla="*/ 0 h 1997"/>
                <a:gd name="T14" fmla="*/ 0 w 1996"/>
                <a:gd name="T15" fmla="*/ 0 h 1997"/>
                <a:gd name="T16" fmla="*/ 0 w 1996"/>
                <a:gd name="T17" fmla="*/ 0 h 1997"/>
                <a:gd name="T18" fmla="*/ 0 w 1996"/>
                <a:gd name="T19" fmla="*/ 0 h 1997"/>
                <a:gd name="T20" fmla="*/ 0 w 1996"/>
                <a:gd name="T21" fmla="*/ 0 h 1997"/>
                <a:gd name="T22" fmla="*/ 0 w 1996"/>
                <a:gd name="T23" fmla="*/ 0 h 1997"/>
                <a:gd name="T24" fmla="*/ 0 w 1996"/>
                <a:gd name="T25" fmla="*/ 0 h 1997"/>
                <a:gd name="T26" fmla="*/ 0 w 1996"/>
                <a:gd name="T27" fmla="*/ 0 h 1997"/>
                <a:gd name="T28" fmla="*/ 0 w 1996"/>
                <a:gd name="T29" fmla="*/ 0 h 1997"/>
                <a:gd name="T30" fmla="*/ 0 w 1996"/>
                <a:gd name="T31" fmla="*/ 0 h 1997"/>
                <a:gd name="T32" fmla="*/ 0 w 1996"/>
                <a:gd name="T33" fmla="*/ 0 h 1997"/>
                <a:gd name="T34" fmla="*/ 0 w 1996"/>
                <a:gd name="T35" fmla="*/ 0 h 1997"/>
                <a:gd name="T36" fmla="*/ 0 w 1996"/>
                <a:gd name="T37" fmla="*/ 0 h 1997"/>
                <a:gd name="T38" fmla="*/ 0 w 1996"/>
                <a:gd name="T39" fmla="*/ 0 h 1997"/>
                <a:gd name="T40" fmla="*/ 0 w 1996"/>
                <a:gd name="T41" fmla="*/ 0 h 1997"/>
                <a:gd name="T42" fmla="*/ 0 w 1996"/>
                <a:gd name="T43" fmla="*/ 0 h 1997"/>
                <a:gd name="T44" fmla="*/ 0 w 1996"/>
                <a:gd name="T45" fmla="*/ 0 h 1997"/>
                <a:gd name="T46" fmla="*/ 0 w 1996"/>
                <a:gd name="T47" fmla="*/ 0 h 1997"/>
                <a:gd name="T48" fmla="*/ 0 w 1996"/>
                <a:gd name="T49" fmla="*/ 0 h 1997"/>
                <a:gd name="T50" fmla="*/ 0 w 1996"/>
                <a:gd name="T51" fmla="*/ 0 h 1997"/>
                <a:gd name="T52" fmla="*/ 0 w 1996"/>
                <a:gd name="T53" fmla="*/ 0 h 1997"/>
                <a:gd name="T54" fmla="*/ 0 w 1996"/>
                <a:gd name="T55" fmla="*/ 0 h 1997"/>
                <a:gd name="T56" fmla="*/ 0 w 1996"/>
                <a:gd name="T57" fmla="*/ 0 h 1997"/>
                <a:gd name="T58" fmla="*/ 0 w 1996"/>
                <a:gd name="T59" fmla="*/ 0 h 1997"/>
                <a:gd name="T60" fmla="*/ 0 w 1996"/>
                <a:gd name="T61" fmla="*/ 0 h 1997"/>
                <a:gd name="T62" fmla="*/ 0 w 1996"/>
                <a:gd name="T63" fmla="*/ 0 h 1997"/>
                <a:gd name="T64" fmla="*/ 0 w 1996"/>
                <a:gd name="T65" fmla="*/ 0 h 1997"/>
                <a:gd name="T66" fmla="*/ 0 w 1996"/>
                <a:gd name="T67" fmla="*/ 0 h 1997"/>
                <a:gd name="T68" fmla="*/ 0 w 1996"/>
                <a:gd name="T69" fmla="*/ 0 h 1997"/>
                <a:gd name="T70" fmla="*/ 0 w 1996"/>
                <a:gd name="T71" fmla="*/ 0 h 1997"/>
                <a:gd name="T72" fmla="*/ 0 w 1996"/>
                <a:gd name="T73" fmla="*/ 0 h 1997"/>
                <a:gd name="T74" fmla="*/ 0 w 1996"/>
                <a:gd name="T75" fmla="*/ 0 h 1997"/>
                <a:gd name="T76" fmla="*/ 0 w 1996"/>
                <a:gd name="T77" fmla="*/ 0 h 1997"/>
                <a:gd name="T78" fmla="*/ 0 w 1996"/>
                <a:gd name="T79" fmla="*/ 0 h 1997"/>
                <a:gd name="T80" fmla="*/ 0 w 1996"/>
                <a:gd name="T81" fmla="*/ 0 h 1997"/>
                <a:gd name="T82" fmla="*/ 0 w 1996"/>
                <a:gd name="T83" fmla="*/ 0 h 1997"/>
                <a:gd name="T84" fmla="*/ 0 w 1996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6"/>
                <a:gd name="T130" fmla="*/ 0 h 1997"/>
                <a:gd name="T131" fmla="*/ 1996 w 1996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6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5" y="1918"/>
                  </a:lnTo>
                  <a:lnTo>
                    <a:pt x="1430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68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3"/>
                  </a:lnTo>
                  <a:lnTo>
                    <a:pt x="1798" y="1595"/>
                  </a:lnTo>
                  <a:lnTo>
                    <a:pt x="1825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8" y="1386"/>
                  </a:lnTo>
                  <a:lnTo>
                    <a:pt x="1935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198"/>
                  </a:lnTo>
                  <a:lnTo>
                    <a:pt x="1984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4" y="847"/>
                  </a:lnTo>
                  <a:lnTo>
                    <a:pt x="1977" y="798"/>
                  </a:lnTo>
                  <a:lnTo>
                    <a:pt x="1965" y="749"/>
                  </a:lnTo>
                  <a:lnTo>
                    <a:pt x="1952" y="702"/>
                  </a:lnTo>
                  <a:lnTo>
                    <a:pt x="1935" y="655"/>
                  </a:lnTo>
                  <a:lnTo>
                    <a:pt x="1918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5" y="440"/>
                  </a:lnTo>
                  <a:lnTo>
                    <a:pt x="1798" y="402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68" y="260"/>
                  </a:lnTo>
                  <a:lnTo>
                    <a:pt x="1633" y="228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0"/>
                  </a:lnTo>
                  <a:lnTo>
                    <a:pt x="1430" y="98"/>
                  </a:lnTo>
                  <a:lnTo>
                    <a:pt x="1385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1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5" y="5"/>
                  </a:lnTo>
                  <a:lnTo>
                    <a:pt x="846" y="11"/>
                  </a:lnTo>
                  <a:lnTo>
                    <a:pt x="797" y="21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5" y="98"/>
                  </a:lnTo>
                  <a:lnTo>
                    <a:pt x="522" y="120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1" y="199"/>
                  </a:lnTo>
                  <a:lnTo>
                    <a:pt x="363" y="228"/>
                  </a:lnTo>
                  <a:lnTo>
                    <a:pt x="326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2"/>
                  </a:lnTo>
                  <a:lnTo>
                    <a:pt x="169" y="440"/>
                  </a:lnTo>
                  <a:lnTo>
                    <a:pt x="143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59" y="655"/>
                  </a:lnTo>
                  <a:lnTo>
                    <a:pt x="44" y="702"/>
                  </a:lnTo>
                  <a:lnTo>
                    <a:pt x="31" y="749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198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59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3" y="1516"/>
                  </a:lnTo>
                  <a:lnTo>
                    <a:pt x="169" y="1556"/>
                  </a:lnTo>
                  <a:lnTo>
                    <a:pt x="198" y="1595"/>
                  </a:lnTo>
                  <a:lnTo>
                    <a:pt x="228" y="1633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6" y="1736"/>
                  </a:lnTo>
                  <a:lnTo>
                    <a:pt x="363" y="1769"/>
                  </a:lnTo>
                  <a:lnTo>
                    <a:pt x="401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5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6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5" y="1991"/>
                  </a:lnTo>
                  <a:lnTo>
                    <a:pt x="946" y="1995"/>
                  </a:lnTo>
                  <a:lnTo>
                    <a:pt x="998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11" name="Freeform 88"/>
            <p:cNvSpPr>
              <a:spLocks/>
            </p:cNvSpPr>
            <p:nvPr/>
          </p:nvSpPr>
          <p:spPr bwMode="auto">
            <a:xfrm>
              <a:off x="1428" y="2271"/>
              <a:ext cx="377" cy="349"/>
            </a:xfrm>
            <a:custGeom>
              <a:avLst/>
              <a:gdLst>
                <a:gd name="T0" fmla="*/ 0 w 1512"/>
                <a:gd name="T1" fmla="*/ 0 h 1396"/>
                <a:gd name="T2" fmla="*/ 0 w 1512"/>
                <a:gd name="T3" fmla="*/ 0 h 1396"/>
                <a:gd name="T4" fmla="*/ 0 w 1512"/>
                <a:gd name="T5" fmla="*/ 0 h 1396"/>
                <a:gd name="T6" fmla="*/ 0 w 1512"/>
                <a:gd name="T7" fmla="*/ 0 h 1396"/>
                <a:gd name="T8" fmla="*/ 0 w 1512"/>
                <a:gd name="T9" fmla="*/ 0 h 1396"/>
                <a:gd name="T10" fmla="*/ 0 w 1512"/>
                <a:gd name="T11" fmla="*/ 0 h 1396"/>
                <a:gd name="T12" fmla="*/ 0 w 1512"/>
                <a:gd name="T13" fmla="*/ 0 h 1396"/>
                <a:gd name="T14" fmla="*/ 0 w 1512"/>
                <a:gd name="T15" fmla="*/ 0 h 1396"/>
                <a:gd name="T16" fmla="*/ 0 w 1512"/>
                <a:gd name="T17" fmla="*/ 0 h 1396"/>
                <a:gd name="T18" fmla="*/ 0 w 1512"/>
                <a:gd name="T19" fmla="*/ 0 h 1396"/>
                <a:gd name="T20" fmla="*/ 0 w 1512"/>
                <a:gd name="T21" fmla="*/ 0 h 1396"/>
                <a:gd name="T22" fmla="*/ 0 w 1512"/>
                <a:gd name="T23" fmla="*/ 0 h 1396"/>
                <a:gd name="T24" fmla="*/ 0 w 1512"/>
                <a:gd name="T25" fmla="*/ 0 h 1396"/>
                <a:gd name="T26" fmla="*/ 0 w 1512"/>
                <a:gd name="T27" fmla="*/ 0 h 1396"/>
                <a:gd name="T28" fmla="*/ 0 w 1512"/>
                <a:gd name="T29" fmla="*/ 0 h 1396"/>
                <a:gd name="T30" fmla="*/ 0 w 1512"/>
                <a:gd name="T31" fmla="*/ 0 h 1396"/>
                <a:gd name="T32" fmla="*/ 0 w 1512"/>
                <a:gd name="T33" fmla="*/ 0 h 1396"/>
                <a:gd name="T34" fmla="*/ 0 w 1512"/>
                <a:gd name="T35" fmla="*/ 0 h 1396"/>
                <a:gd name="T36" fmla="*/ 0 w 1512"/>
                <a:gd name="T37" fmla="*/ 0 h 1396"/>
                <a:gd name="T38" fmla="*/ 0 w 1512"/>
                <a:gd name="T39" fmla="*/ 0 h 1396"/>
                <a:gd name="T40" fmla="*/ 0 w 1512"/>
                <a:gd name="T41" fmla="*/ 0 h 1396"/>
                <a:gd name="T42" fmla="*/ 0 w 1512"/>
                <a:gd name="T43" fmla="*/ 0 h 1396"/>
                <a:gd name="T44" fmla="*/ 0 w 1512"/>
                <a:gd name="T45" fmla="*/ 0 h 1396"/>
                <a:gd name="T46" fmla="*/ 0 w 1512"/>
                <a:gd name="T47" fmla="*/ 0 h 1396"/>
                <a:gd name="T48" fmla="*/ 0 w 1512"/>
                <a:gd name="T49" fmla="*/ 0 h 1396"/>
                <a:gd name="T50" fmla="*/ 0 w 1512"/>
                <a:gd name="T51" fmla="*/ 0 h 1396"/>
                <a:gd name="T52" fmla="*/ 0 w 1512"/>
                <a:gd name="T53" fmla="*/ 0 h 1396"/>
                <a:gd name="T54" fmla="*/ 0 w 1512"/>
                <a:gd name="T55" fmla="*/ 0 h 1396"/>
                <a:gd name="T56" fmla="*/ 0 w 1512"/>
                <a:gd name="T57" fmla="*/ 0 h 1396"/>
                <a:gd name="T58" fmla="*/ 0 w 1512"/>
                <a:gd name="T59" fmla="*/ 0 h 1396"/>
                <a:gd name="T60" fmla="*/ 0 w 1512"/>
                <a:gd name="T61" fmla="*/ 0 h 1396"/>
                <a:gd name="T62" fmla="*/ 0 w 1512"/>
                <a:gd name="T63" fmla="*/ 0 h 1396"/>
                <a:gd name="T64" fmla="*/ 0 w 1512"/>
                <a:gd name="T65" fmla="*/ 0 h 1396"/>
                <a:gd name="T66" fmla="*/ 0 w 1512"/>
                <a:gd name="T67" fmla="*/ 0 h 1396"/>
                <a:gd name="T68" fmla="*/ 0 w 1512"/>
                <a:gd name="T69" fmla="*/ 0 h 1396"/>
                <a:gd name="T70" fmla="*/ 0 w 1512"/>
                <a:gd name="T71" fmla="*/ 0 h 1396"/>
                <a:gd name="T72" fmla="*/ 0 w 1512"/>
                <a:gd name="T73" fmla="*/ 0 h 1396"/>
                <a:gd name="T74" fmla="*/ 0 w 1512"/>
                <a:gd name="T75" fmla="*/ 0 h 1396"/>
                <a:gd name="T76" fmla="*/ 0 w 1512"/>
                <a:gd name="T77" fmla="*/ 0 h 1396"/>
                <a:gd name="T78" fmla="*/ 0 w 1512"/>
                <a:gd name="T79" fmla="*/ 0 h 1396"/>
                <a:gd name="T80" fmla="*/ 0 w 1512"/>
                <a:gd name="T81" fmla="*/ 0 h 1396"/>
                <a:gd name="T82" fmla="*/ 0 w 1512"/>
                <a:gd name="T83" fmla="*/ 0 h 1396"/>
                <a:gd name="T84" fmla="*/ 0 w 1512"/>
                <a:gd name="T85" fmla="*/ 0 h 13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12"/>
                <a:gd name="T130" fmla="*/ 0 h 1396"/>
                <a:gd name="T131" fmla="*/ 1512 w 1512"/>
                <a:gd name="T132" fmla="*/ 1396 h 139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12" h="1396">
                  <a:moveTo>
                    <a:pt x="756" y="1396"/>
                  </a:moveTo>
                  <a:lnTo>
                    <a:pt x="795" y="1395"/>
                  </a:lnTo>
                  <a:lnTo>
                    <a:pt x="833" y="1393"/>
                  </a:lnTo>
                  <a:lnTo>
                    <a:pt x="870" y="1387"/>
                  </a:lnTo>
                  <a:lnTo>
                    <a:pt x="908" y="1382"/>
                  </a:lnTo>
                  <a:lnTo>
                    <a:pt x="944" y="1374"/>
                  </a:lnTo>
                  <a:lnTo>
                    <a:pt x="980" y="1364"/>
                  </a:lnTo>
                  <a:lnTo>
                    <a:pt x="1015" y="1354"/>
                  </a:lnTo>
                  <a:lnTo>
                    <a:pt x="1049" y="1341"/>
                  </a:lnTo>
                  <a:lnTo>
                    <a:pt x="1083" y="1327"/>
                  </a:lnTo>
                  <a:lnTo>
                    <a:pt x="1115" y="1311"/>
                  </a:lnTo>
                  <a:lnTo>
                    <a:pt x="1148" y="1294"/>
                  </a:lnTo>
                  <a:lnTo>
                    <a:pt x="1177" y="1276"/>
                  </a:lnTo>
                  <a:lnTo>
                    <a:pt x="1207" y="1257"/>
                  </a:lnTo>
                  <a:lnTo>
                    <a:pt x="1236" y="1236"/>
                  </a:lnTo>
                  <a:lnTo>
                    <a:pt x="1263" y="1214"/>
                  </a:lnTo>
                  <a:lnTo>
                    <a:pt x="1290" y="1190"/>
                  </a:lnTo>
                  <a:lnTo>
                    <a:pt x="1315" y="1167"/>
                  </a:lnTo>
                  <a:lnTo>
                    <a:pt x="1338" y="1141"/>
                  </a:lnTo>
                  <a:lnTo>
                    <a:pt x="1362" y="1115"/>
                  </a:lnTo>
                  <a:lnTo>
                    <a:pt x="1382" y="1088"/>
                  </a:lnTo>
                  <a:lnTo>
                    <a:pt x="1402" y="1060"/>
                  </a:lnTo>
                  <a:lnTo>
                    <a:pt x="1420" y="1030"/>
                  </a:lnTo>
                  <a:lnTo>
                    <a:pt x="1437" y="1000"/>
                  </a:lnTo>
                  <a:lnTo>
                    <a:pt x="1452" y="969"/>
                  </a:lnTo>
                  <a:lnTo>
                    <a:pt x="1465" y="938"/>
                  </a:lnTo>
                  <a:lnTo>
                    <a:pt x="1477" y="905"/>
                  </a:lnTo>
                  <a:lnTo>
                    <a:pt x="1487" y="872"/>
                  </a:lnTo>
                  <a:lnTo>
                    <a:pt x="1496" y="838"/>
                  </a:lnTo>
                  <a:lnTo>
                    <a:pt x="1503" y="804"/>
                  </a:lnTo>
                  <a:lnTo>
                    <a:pt x="1508" y="769"/>
                  </a:lnTo>
                  <a:lnTo>
                    <a:pt x="1511" y="733"/>
                  </a:lnTo>
                  <a:lnTo>
                    <a:pt x="1512" y="698"/>
                  </a:lnTo>
                  <a:lnTo>
                    <a:pt x="1511" y="662"/>
                  </a:lnTo>
                  <a:lnTo>
                    <a:pt x="1508" y="627"/>
                  </a:lnTo>
                  <a:lnTo>
                    <a:pt x="1503" y="592"/>
                  </a:lnTo>
                  <a:lnTo>
                    <a:pt x="1496" y="557"/>
                  </a:lnTo>
                  <a:lnTo>
                    <a:pt x="1487" y="523"/>
                  </a:lnTo>
                  <a:lnTo>
                    <a:pt x="1477" y="491"/>
                  </a:lnTo>
                  <a:lnTo>
                    <a:pt x="1465" y="458"/>
                  </a:lnTo>
                  <a:lnTo>
                    <a:pt x="1452" y="426"/>
                  </a:lnTo>
                  <a:lnTo>
                    <a:pt x="1437" y="396"/>
                  </a:lnTo>
                  <a:lnTo>
                    <a:pt x="1420" y="365"/>
                  </a:lnTo>
                  <a:lnTo>
                    <a:pt x="1402" y="337"/>
                  </a:lnTo>
                  <a:lnTo>
                    <a:pt x="1382" y="308"/>
                  </a:lnTo>
                  <a:lnTo>
                    <a:pt x="1362" y="281"/>
                  </a:lnTo>
                  <a:lnTo>
                    <a:pt x="1338" y="254"/>
                  </a:lnTo>
                  <a:lnTo>
                    <a:pt x="1315" y="229"/>
                  </a:lnTo>
                  <a:lnTo>
                    <a:pt x="1290" y="204"/>
                  </a:lnTo>
                  <a:lnTo>
                    <a:pt x="1263" y="181"/>
                  </a:lnTo>
                  <a:lnTo>
                    <a:pt x="1236" y="159"/>
                  </a:lnTo>
                  <a:lnTo>
                    <a:pt x="1207" y="138"/>
                  </a:lnTo>
                  <a:lnTo>
                    <a:pt x="1177" y="119"/>
                  </a:lnTo>
                  <a:lnTo>
                    <a:pt x="1148" y="101"/>
                  </a:lnTo>
                  <a:lnTo>
                    <a:pt x="1115" y="84"/>
                  </a:lnTo>
                  <a:lnTo>
                    <a:pt x="1083" y="68"/>
                  </a:lnTo>
                  <a:lnTo>
                    <a:pt x="1049" y="54"/>
                  </a:lnTo>
                  <a:lnTo>
                    <a:pt x="1015" y="42"/>
                  </a:lnTo>
                  <a:lnTo>
                    <a:pt x="980" y="31"/>
                  </a:lnTo>
                  <a:lnTo>
                    <a:pt x="944" y="22"/>
                  </a:lnTo>
                  <a:lnTo>
                    <a:pt x="908" y="14"/>
                  </a:lnTo>
                  <a:lnTo>
                    <a:pt x="870" y="7"/>
                  </a:lnTo>
                  <a:lnTo>
                    <a:pt x="833" y="4"/>
                  </a:lnTo>
                  <a:lnTo>
                    <a:pt x="795" y="1"/>
                  </a:lnTo>
                  <a:lnTo>
                    <a:pt x="756" y="0"/>
                  </a:lnTo>
                  <a:lnTo>
                    <a:pt x="717" y="1"/>
                  </a:lnTo>
                  <a:lnTo>
                    <a:pt x="678" y="4"/>
                  </a:lnTo>
                  <a:lnTo>
                    <a:pt x="641" y="7"/>
                  </a:lnTo>
                  <a:lnTo>
                    <a:pt x="604" y="14"/>
                  </a:lnTo>
                  <a:lnTo>
                    <a:pt x="567" y="22"/>
                  </a:lnTo>
                  <a:lnTo>
                    <a:pt x="532" y="31"/>
                  </a:lnTo>
                  <a:lnTo>
                    <a:pt x="497" y="42"/>
                  </a:lnTo>
                  <a:lnTo>
                    <a:pt x="462" y="54"/>
                  </a:lnTo>
                  <a:lnTo>
                    <a:pt x="428" y="68"/>
                  </a:lnTo>
                  <a:lnTo>
                    <a:pt x="396" y="84"/>
                  </a:lnTo>
                  <a:lnTo>
                    <a:pt x="365" y="101"/>
                  </a:lnTo>
                  <a:lnTo>
                    <a:pt x="333" y="119"/>
                  </a:lnTo>
                  <a:lnTo>
                    <a:pt x="304" y="138"/>
                  </a:lnTo>
                  <a:lnTo>
                    <a:pt x="275" y="159"/>
                  </a:lnTo>
                  <a:lnTo>
                    <a:pt x="248" y="181"/>
                  </a:lnTo>
                  <a:lnTo>
                    <a:pt x="222" y="204"/>
                  </a:lnTo>
                  <a:lnTo>
                    <a:pt x="197" y="229"/>
                  </a:lnTo>
                  <a:lnTo>
                    <a:pt x="173" y="254"/>
                  </a:lnTo>
                  <a:lnTo>
                    <a:pt x="151" y="281"/>
                  </a:lnTo>
                  <a:lnTo>
                    <a:pt x="130" y="308"/>
                  </a:lnTo>
                  <a:lnTo>
                    <a:pt x="109" y="337"/>
                  </a:lnTo>
                  <a:lnTo>
                    <a:pt x="91" y="365"/>
                  </a:lnTo>
                  <a:lnTo>
                    <a:pt x="75" y="396"/>
                  </a:lnTo>
                  <a:lnTo>
                    <a:pt x="60" y="426"/>
                  </a:lnTo>
                  <a:lnTo>
                    <a:pt x="46" y="458"/>
                  </a:lnTo>
                  <a:lnTo>
                    <a:pt x="34" y="491"/>
                  </a:lnTo>
                  <a:lnTo>
                    <a:pt x="24" y="523"/>
                  </a:lnTo>
                  <a:lnTo>
                    <a:pt x="16" y="557"/>
                  </a:lnTo>
                  <a:lnTo>
                    <a:pt x="9" y="592"/>
                  </a:lnTo>
                  <a:lnTo>
                    <a:pt x="4" y="627"/>
                  </a:lnTo>
                  <a:lnTo>
                    <a:pt x="2" y="662"/>
                  </a:lnTo>
                  <a:lnTo>
                    <a:pt x="0" y="698"/>
                  </a:lnTo>
                  <a:lnTo>
                    <a:pt x="2" y="733"/>
                  </a:lnTo>
                  <a:lnTo>
                    <a:pt x="4" y="769"/>
                  </a:lnTo>
                  <a:lnTo>
                    <a:pt x="9" y="804"/>
                  </a:lnTo>
                  <a:lnTo>
                    <a:pt x="16" y="838"/>
                  </a:lnTo>
                  <a:lnTo>
                    <a:pt x="24" y="872"/>
                  </a:lnTo>
                  <a:lnTo>
                    <a:pt x="34" y="905"/>
                  </a:lnTo>
                  <a:lnTo>
                    <a:pt x="46" y="938"/>
                  </a:lnTo>
                  <a:lnTo>
                    <a:pt x="60" y="969"/>
                  </a:lnTo>
                  <a:lnTo>
                    <a:pt x="75" y="1000"/>
                  </a:lnTo>
                  <a:lnTo>
                    <a:pt x="91" y="1030"/>
                  </a:lnTo>
                  <a:lnTo>
                    <a:pt x="109" y="1060"/>
                  </a:lnTo>
                  <a:lnTo>
                    <a:pt x="130" y="1088"/>
                  </a:lnTo>
                  <a:lnTo>
                    <a:pt x="151" y="1115"/>
                  </a:lnTo>
                  <a:lnTo>
                    <a:pt x="173" y="1141"/>
                  </a:lnTo>
                  <a:lnTo>
                    <a:pt x="197" y="1167"/>
                  </a:lnTo>
                  <a:lnTo>
                    <a:pt x="222" y="1190"/>
                  </a:lnTo>
                  <a:lnTo>
                    <a:pt x="248" y="1214"/>
                  </a:lnTo>
                  <a:lnTo>
                    <a:pt x="275" y="1236"/>
                  </a:lnTo>
                  <a:lnTo>
                    <a:pt x="304" y="1257"/>
                  </a:lnTo>
                  <a:lnTo>
                    <a:pt x="333" y="1276"/>
                  </a:lnTo>
                  <a:lnTo>
                    <a:pt x="365" y="1294"/>
                  </a:lnTo>
                  <a:lnTo>
                    <a:pt x="396" y="1311"/>
                  </a:lnTo>
                  <a:lnTo>
                    <a:pt x="428" y="1327"/>
                  </a:lnTo>
                  <a:lnTo>
                    <a:pt x="462" y="1341"/>
                  </a:lnTo>
                  <a:lnTo>
                    <a:pt x="497" y="1354"/>
                  </a:lnTo>
                  <a:lnTo>
                    <a:pt x="532" y="1364"/>
                  </a:lnTo>
                  <a:lnTo>
                    <a:pt x="567" y="1374"/>
                  </a:lnTo>
                  <a:lnTo>
                    <a:pt x="604" y="1382"/>
                  </a:lnTo>
                  <a:lnTo>
                    <a:pt x="641" y="1387"/>
                  </a:lnTo>
                  <a:lnTo>
                    <a:pt x="678" y="1393"/>
                  </a:lnTo>
                  <a:lnTo>
                    <a:pt x="717" y="1395"/>
                  </a:lnTo>
                  <a:lnTo>
                    <a:pt x="756" y="1396"/>
                  </a:lnTo>
                  <a:close/>
                </a:path>
              </a:pathLst>
            </a:custGeom>
            <a:solidFill>
              <a:srgbClr val="90557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12" name="Rectangle 89"/>
            <p:cNvSpPr>
              <a:spLocks noChangeArrowheads="1"/>
            </p:cNvSpPr>
            <p:nvPr/>
          </p:nvSpPr>
          <p:spPr bwMode="auto">
            <a:xfrm>
              <a:off x="1535" y="2366"/>
              <a:ext cx="22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  <a:latin typeface="AvantGarde Bk BT" pitchFamily="34" charset="0"/>
                </a:rPr>
                <a:t>Th1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13" name="Freeform 90"/>
            <p:cNvSpPr>
              <a:spLocks/>
            </p:cNvSpPr>
            <p:nvPr/>
          </p:nvSpPr>
          <p:spPr bwMode="auto">
            <a:xfrm>
              <a:off x="3801" y="2180"/>
              <a:ext cx="500" cy="499"/>
            </a:xfrm>
            <a:custGeom>
              <a:avLst/>
              <a:gdLst>
                <a:gd name="T0" fmla="*/ 0 w 1997"/>
                <a:gd name="T1" fmla="*/ 0 h 1997"/>
                <a:gd name="T2" fmla="*/ 0 w 1997"/>
                <a:gd name="T3" fmla="*/ 0 h 1997"/>
                <a:gd name="T4" fmla="*/ 0 w 1997"/>
                <a:gd name="T5" fmla="*/ 0 h 1997"/>
                <a:gd name="T6" fmla="*/ 0 w 1997"/>
                <a:gd name="T7" fmla="*/ 0 h 1997"/>
                <a:gd name="T8" fmla="*/ 0 w 1997"/>
                <a:gd name="T9" fmla="*/ 0 h 1997"/>
                <a:gd name="T10" fmla="*/ 0 w 1997"/>
                <a:gd name="T11" fmla="*/ 0 h 1997"/>
                <a:gd name="T12" fmla="*/ 0 w 1997"/>
                <a:gd name="T13" fmla="*/ 0 h 1997"/>
                <a:gd name="T14" fmla="*/ 0 w 1997"/>
                <a:gd name="T15" fmla="*/ 0 h 1997"/>
                <a:gd name="T16" fmla="*/ 0 w 1997"/>
                <a:gd name="T17" fmla="*/ 0 h 1997"/>
                <a:gd name="T18" fmla="*/ 0 w 1997"/>
                <a:gd name="T19" fmla="*/ 0 h 1997"/>
                <a:gd name="T20" fmla="*/ 0 w 1997"/>
                <a:gd name="T21" fmla="*/ 0 h 1997"/>
                <a:gd name="T22" fmla="*/ 0 w 1997"/>
                <a:gd name="T23" fmla="*/ 0 h 1997"/>
                <a:gd name="T24" fmla="*/ 0 w 1997"/>
                <a:gd name="T25" fmla="*/ 0 h 1997"/>
                <a:gd name="T26" fmla="*/ 0 w 1997"/>
                <a:gd name="T27" fmla="*/ 0 h 1997"/>
                <a:gd name="T28" fmla="*/ 0 w 1997"/>
                <a:gd name="T29" fmla="*/ 0 h 1997"/>
                <a:gd name="T30" fmla="*/ 0 w 1997"/>
                <a:gd name="T31" fmla="*/ 0 h 1997"/>
                <a:gd name="T32" fmla="*/ 0 w 1997"/>
                <a:gd name="T33" fmla="*/ 0 h 1997"/>
                <a:gd name="T34" fmla="*/ 0 w 1997"/>
                <a:gd name="T35" fmla="*/ 0 h 1997"/>
                <a:gd name="T36" fmla="*/ 0 w 1997"/>
                <a:gd name="T37" fmla="*/ 0 h 1997"/>
                <a:gd name="T38" fmla="*/ 0 w 1997"/>
                <a:gd name="T39" fmla="*/ 0 h 1997"/>
                <a:gd name="T40" fmla="*/ 0 w 1997"/>
                <a:gd name="T41" fmla="*/ 0 h 1997"/>
                <a:gd name="T42" fmla="*/ 0 w 1997"/>
                <a:gd name="T43" fmla="*/ 0 h 1997"/>
                <a:gd name="T44" fmla="*/ 0 w 1997"/>
                <a:gd name="T45" fmla="*/ 0 h 1997"/>
                <a:gd name="T46" fmla="*/ 0 w 1997"/>
                <a:gd name="T47" fmla="*/ 0 h 1997"/>
                <a:gd name="T48" fmla="*/ 0 w 1997"/>
                <a:gd name="T49" fmla="*/ 0 h 1997"/>
                <a:gd name="T50" fmla="*/ 0 w 1997"/>
                <a:gd name="T51" fmla="*/ 0 h 1997"/>
                <a:gd name="T52" fmla="*/ 0 w 1997"/>
                <a:gd name="T53" fmla="*/ 0 h 1997"/>
                <a:gd name="T54" fmla="*/ 0 w 1997"/>
                <a:gd name="T55" fmla="*/ 0 h 1997"/>
                <a:gd name="T56" fmla="*/ 0 w 1997"/>
                <a:gd name="T57" fmla="*/ 0 h 1997"/>
                <a:gd name="T58" fmla="*/ 0 w 1997"/>
                <a:gd name="T59" fmla="*/ 0 h 1997"/>
                <a:gd name="T60" fmla="*/ 0 w 1997"/>
                <a:gd name="T61" fmla="*/ 0 h 1997"/>
                <a:gd name="T62" fmla="*/ 0 w 1997"/>
                <a:gd name="T63" fmla="*/ 0 h 1997"/>
                <a:gd name="T64" fmla="*/ 0 w 1997"/>
                <a:gd name="T65" fmla="*/ 0 h 1997"/>
                <a:gd name="T66" fmla="*/ 0 w 1997"/>
                <a:gd name="T67" fmla="*/ 0 h 1997"/>
                <a:gd name="T68" fmla="*/ 0 w 1997"/>
                <a:gd name="T69" fmla="*/ 0 h 1997"/>
                <a:gd name="T70" fmla="*/ 0 w 1997"/>
                <a:gd name="T71" fmla="*/ 0 h 1997"/>
                <a:gd name="T72" fmla="*/ 0 w 1997"/>
                <a:gd name="T73" fmla="*/ 0 h 1997"/>
                <a:gd name="T74" fmla="*/ 0 w 1997"/>
                <a:gd name="T75" fmla="*/ 0 h 1997"/>
                <a:gd name="T76" fmla="*/ 0 w 1997"/>
                <a:gd name="T77" fmla="*/ 0 h 1997"/>
                <a:gd name="T78" fmla="*/ 0 w 1997"/>
                <a:gd name="T79" fmla="*/ 0 h 1997"/>
                <a:gd name="T80" fmla="*/ 0 w 1997"/>
                <a:gd name="T81" fmla="*/ 0 h 1997"/>
                <a:gd name="T82" fmla="*/ 0 w 1997"/>
                <a:gd name="T83" fmla="*/ 0 h 1997"/>
                <a:gd name="T84" fmla="*/ 0 w 1997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7"/>
                <a:gd name="T130" fmla="*/ 0 h 1997"/>
                <a:gd name="T131" fmla="*/ 1997 w 1997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7" h="1997">
                  <a:moveTo>
                    <a:pt x="999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1" y="1985"/>
                  </a:lnTo>
                  <a:lnTo>
                    <a:pt x="1200" y="1976"/>
                  </a:lnTo>
                  <a:lnTo>
                    <a:pt x="1248" y="1966"/>
                  </a:lnTo>
                  <a:lnTo>
                    <a:pt x="1295" y="1951"/>
                  </a:lnTo>
                  <a:lnTo>
                    <a:pt x="1341" y="1936"/>
                  </a:lnTo>
                  <a:lnTo>
                    <a:pt x="1387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6" y="1851"/>
                  </a:lnTo>
                  <a:lnTo>
                    <a:pt x="1557" y="1826"/>
                  </a:lnTo>
                  <a:lnTo>
                    <a:pt x="1596" y="1798"/>
                  </a:lnTo>
                  <a:lnTo>
                    <a:pt x="1633" y="1769"/>
                  </a:lnTo>
                  <a:lnTo>
                    <a:pt x="1669" y="1736"/>
                  </a:lnTo>
                  <a:lnTo>
                    <a:pt x="1704" y="1704"/>
                  </a:lnTo>
                  <a:lnTo>
                    <a:pt x="1738" y="1669"/>
                  </a:lnTo>
                  <a:lnTo>
                    <a:pt x="1769" y="1633"/>
                  </a:lnTo>
                  <a:lnTo>
                    <a:pt x="1799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7" y="1473"/>
                  </a:lnTo>
                  <a:lnTo>
                    <a:pt x="1899" y="1430"/>
                  </a:lnTo>
                  <a:lnTo>
                    <a:pt x="1918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6" y="1248"/>
                  </a:lnTo>
                  <a:lnTo>
                    <a:pt x="1977" y="1198"/>
                  </a:lnTo>
                  <a:lnTo>
                    <a:pt x="1986" y="1150"/>
                  </a:lnTo>
                  <a:lnTo>
                    <a:pt x="1992" y="1100"/>
                  </a:lnTo>
                  <a:lnTo>
                    <a:pt x="1996" y="1049"/>
                  </a:lnTo>
                  <a:lnTo>
                    <a:pt x="1997" y="999"/>
                  </a:lnTo>
                  <a:lnTo>
                    <a:pt x="1996" y="947"/>
                  </a:lnTo>
                  <a:lnTo>
                    <a:pt x="1992" y="896"/>
                  </a:lnTo>
                  <a:lnTo>
                    <a:pt x="1986" y="847"/>
                  </a:lnTo>
                  <a:lnTo>
                    <a:pt x="1977" y="798"/>
                  </a:lnTo>
                  <a:lnTo>
                    <a:pt x="1966" y="749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8" y="610"/>
                  </a:lnTo>
                  <a:lnTo>
                    <a:pt x="1899" y="566"/>
                  </a:lnTo>
                  <a:lnTo>
                    <a:pt x="1877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9" y="402"/>
                  </a:lnTo>
                  <a:lnTo>
                    <a:pt x="1769" y="364"/>
                  </a:lnTo>
                  <a:lnTo>
                    <a:pt x="1738" y="328"/>
                  </a:lnTo>
                  <a:lnTo>
                    <a:pt x="1704" y="293"/>
                  </a:lnTo>
                  <a:lnTo>
                    <a:pt x="1669" y="260"/>
                  </a:lnTo>
                  <a:lnTo>
                    <a:pt x="1633" y="228"/>
                  </a:lnTo>
                  <a:lnTo>
                    <a:pt x="1596" y="199"/>
                  </a:lnTo>
                  <a:lnTo>
                    <a:pt x="1557" y="171"/>
                  </a:lnTo>
                  <a:lnTo>
                    <a:pt x="1516" y="145"/>
                  </a:lnTo>
                  <a:lnTo>
                    <a:pt x="1474" y="120"/>
                  </a:lnTo>
                  <a:lnTo>
                    <a:pt x="1431" y="98"/>
                  </a:lnTo>
                  <a:lnTo>
                    <a:pt x="1387" y="79"/>
                  </a:lnTo>
                  <a:lnTo>
                    <a:pt x="1341" y="61"/>
                  </a:lnTo>
                  <a:lnTo>
                    <a:pt x="1295" y="45"/>
                  </a:lnTo>
                  <a:lnTo>
                    <a:pt x="1248" y="32"/>
                  </a:lnTo>
                  <a:lnTo>
                    <a:pt x="1200" y="21"/>
                  </a:lnTo>
                  <a:lnTo>
                    <a:pt x="1151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9" y="0"/>
                  </a:lnTo>
                  <a:lnTo>
                    <a:pt x="947" y="1"/>
                  </a:lnTo>
                  <a:lnTo>
                    <a:pt x="897" y="5"/>
                  </a:lnTo>
                  <a:lnTo>
                    <a:pt x="847" y="11"/>
                  </a:lnTo>
                  <a:lnTo>
                    <a:pt x="798" y="21"/>
                  </a:lnTo>
                  <a:lnTo>
                    <a:pt x="750" y="32"/>
                  </a:lnTo>
                  <a:lnTo>
                    <a:pt x="702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3" y="120"/>
                  </a:lnTo>
                  <a:lnTo>
                    <a:pt x="482" y="145"/>
                  </a:lnTo>
                  <a:lnTo>
                    <a:pt x="442" y="171"/>
                  </a:lnTo>
                  <a:lnTo>
                    <a:pt x="401" y="199"/>
                  </a:lnTo>
                  <a:lnTo>
                    <a:pt x="364" y="228"/>
                  </a:lnTo>
                  <a:lnTo>
                    <a:pt x="328" y="260"/>
                  </a:lnTo>
                  <a:lnTo>
                    <a:pt x="294" y="293"/>
                  </a:lnTo>
                  <a:lnTo>
                    <a:pt x="260" y="328"/>
                  </a:lnTo>
                  <a:lnTo>
                    <a:pt x="229" y="364"/>
                  </a:lnTo>
                  <a:lnTo>
                    <a:pt x="199" y="402"/>
                  </a:lnTo>
                  <a:lnTo>
                    <a:pt x="171" y="440"/>
                  </a:lnTo>
                  <a:lnTo>
                    <a:pt x="145" y="482"/>
                  </a:lnTo>
                  <a:lnTo>
                    <a:pt x="121" y="523"/>
                  </a:lnTo>
                  <a:lnTo>
                    <a:pt x="99" y="566"/>
                  </a:lnTo>
                  <a:lnTo>
                    <a:pt x="79" y="610"/>
                  </a:lnTo>
                  <a:lnTo>
                    <a:pt x="60" y="655"/>
                  </a:lnTo>
                  <a:lnTo>
                    <a:pt x="45" y="702"/>
                  </a:lnTo>
                  <a:lnTo>
                    <a:pt x="32" y="749"/>
                  </a:lnTo>
                  <a:lnTo>
                    <a:pt x="20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20" y="1198"/>
                  </a:lnTo>
                  <a:lnTo>
                    <a:pt x="32" y="1248"/>
                  </a:lnTo>
                  <a:lnTo>
                    <a:pt x="45" y="1294"/>
                  </a:lnTo>
                  <a:lnTo>
                    <a:pt x="60" y="1341"/>
                  </a:lnTo>
                  <a:lnTo>
                    <a:pt x="79" y="1386"/>
                  </a:lnTo>
                  <a:lnTo>
                    <a:pt x="99" y="1430"/>
                  </a:lnTo>
                  <a:lnTo>
                    <a:pt x="121" y="1473"/>
                  </a:lnTo>
                  <a:lnTo>
                    <a:pt x="145" y="1516"/>
                  </a:lnTo>
                  <a:lnTo>
                    <a:pt x="171" y="1556"/>
                  </a:lnTo>
                  <a:lnTo>
                    <a:pt x="199" y="1595"/>
                  </a:lnTo>
                  <a:lnTo>
                    <a:pt x="229" y="1633"/>
                  </a:lnTo>
                  <a:lnTo>
                    <a:pt x="260" y="1669"/>
                  </a:lnTo>
                  <a:lnTo>
                    <a:pt x="294" y="1704"/>
                  </a:lnTo>
                  <a:lnTo>
                    <a:pt x="328" y="1736"/>
                  </a:lnTo>
                  <a:lnTo>
                    <a:pt x="364" y="1769"/>
                  </a:lnTo>
                  <a:lnTo>
                    <a:pt x="401" y="1798"/>
                  </a:lnTo>
                  <a:lnTo>
                    <a:pt x="442" y="1826"/>
                  </a:lnTo>
                  <a:lnTo>
                    <a:pt x="482" y="1851"/>
                  </a:lnTo>
                  <a:lnTo>
                    <a:pt x="523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2" y="1951"/>
                  </a:lnTo>
                  <a:lnTo>
                    <a:pt x="750" y="1966"/>
                  </a:lnTo>
                  <a:lnTo>
                    <a:pt x="798" y="1976"/>
                  </a:lnTo>
                  <a:lnTo>
                    <a:pt x="847" y="1985"/>
                  </a:lnTo>
                  <a:lnTo>
                    <a:pt x="897" y="1991"/>
                  </a:lnTo>
                  <a:lnTo>
                    <a:pt x="947" y="1995"/>
                  </a:lnTo>
                  <a:lnTo>
                    <a:pt x="999" y="1997"/>
                  </a:lnTo>
                  <a:close/>
                </a:path>
              </a:pathLst>
            </a:custGeom>
            <a:solidFill>
              <a:srgbClr val="6A7D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14" name="Freeform 91"/>
            <p:cNvSpPr>
              <a:spLocks/>
            </p:cNvSpPr>
            <p:nvPr/>
          </p:nvSpPr>
          <p:spPr bwMode="auto">
            <a:xfrm>
              <a:off x="3801" y="2180"/>
              <a:ext cx="500" cy="499"/>
            </a:xfrm>
            <a:custGeom>
              <a:avLst/>
              <a:gdLst>
                <a:gd name="T0" fmla="*/ 0 w 1997"/>
                <a:gd name="T1" fmla="*/ 0 h 1997"/>
                <a:gd name="T2" fmla="*/ 0 w 1997"/>
                <a:gd name="T3" fmla="*/ 0 h 1997"/>
                <a:gd name="T4" fmla="*/ 0 w 1997"/>
                <a:gd name="T5" fmla="*/ 0 h 1997"/>
                <a:gd name="T6" fmla="*/ 0 w 1997"/>
                <a:gd name="T7" fmla="*/ 0 h 1997"/>
                <a:gd name="T8" fmla="*/ 0 w 1997"/>
                <a:gd name="T9" fmla="*/ 0 h 1997"/>
                <a:gd name="T10" fmla="*/ 0 w 1997"/>
                <a:gd name="T11" fmla="*/ 0 h 1997"/>
                <a:gd name="T12" fmla="*/ 0 w 1997"/>
                <a:gd name="T13" fmla="*/ 0 h 1997"/>
                <a:gd name="T14" fmla="*/ 0 w 1997"/>
                <a:gd name="T15" fmla="*/ 0 h 1997"/>
                <a:gd name="T16" fmla="*/ 0 w 1997"/>
                <a:gd name="T17" fmla="*/ 0 h 1997"/>
                <a:gd name="T18" fmla="*/ 0 w 1997"/>
                <a:gd name="T19" fmla="*/ 0 h 1997"/>
                <a:gd name="T20" fmla="*/ 0 w 1997"/>
                <a:gd name="T21" fmla="*/ 0 h 1997"/>
                <a:gd name="T22" fmla="*/ 0 w 1997"/>
                <a:gd name="T23" fmla="*/ 0 h 1997"/>
                <a:gd name="T24" fmla="*/ 0 w 1997"/>
                <a:gd name="T25" fmla="*/ 0 h 1997"/>
                <a:gd name="T26" fmla="*/ 0 w 1997"/>
                <a:gd name="T27" fmla="*/ 0 h 1997"/>
                <a:gd name="T28" fmla="*/ 0 w 1997"/>
                <a:gd name="T29" fmla="*/ 0 h 1997"/>
                <a:gd name="T30" fmla="*/ 0 w 1997"/>
                <a:gd name="T31" fmla="*/ 0 h 1997"/>
                <a:gd name="T32" fmla="*/ 0 w 1997"/>
                <a:gd name="T33" fmla="*/ 0 h 1997"/>
                <a:gd name="T34" fmla="*/ 0 w 1997"/>
                <a:gd name="T35" fmla="*/ 0 h 1997"/>
                <a:gd name="T36" fmla="*/ 0 w 1997"/>
                <a:gd name="T37" fmla="*/ 0 h 1997"/>
                <a:gd name="T38" fmla="*/ 0 w 1997"/>
                <a:gd name="T39" fmla="*/ 0 h 1997"/>
                <a:gd name="T40" fmla="*/ 0 w 1997"/>
                <a:gd name="T41" fmla="*/ 0 h 1997"/>
                <a:gd name="T42" fmla="*/ 0 w 1997"/>
                <a:gd name="T43" fmla="*/ 0 h 1997"/>
                <a:gd name="T44" fmla="*/ 0 w 1997"/>
                <a:gd name="T45" fmla="*/ 0 h 1997"/>
                <a:gd name="T46" fmla="*/ 0 w 1997"/>
                <a:gd name="T47" fmla="*/ 0 h 1997"/>
                <a:gd name="T48" fmla="*/ 0 w 1997"/>
                <a:gd name="T49" fmla="*/ 0 h 1997"/>
                <a:gd name="T50" fmla="*/ 0 w 1997"/>
                <a:gd name="T51" fmla="*/ 0 h 1997"/>
                <a:gd name="T52" fmla="*/ 0 w 1997"/>
                <a:gd name="T53" fmla="*/ 0 h 1997"/>
                <a:gd name="T54" fmla="*/ 0 w 1997"/>
                <a:gd name="T55" fmla="*/ 0 h 1997"/>
                <a:gd name="T56" fmla="*/ 0 w 1997"/>
                <a:gd name="T57" fmla="*/ 0 h 1997"/>
                <a:gd name="T58" fmla="*/ 0 w 1997"/>
                <a:gd name="T59" fmla="*/ 0 h 1997"/>
                <a:gd name="T60" fmla="*/ 0 w 1997"/>
                <a:gd name="T61" fmla="*/ 0 h 1997"/>
                <a:gd name="T62" fmla="*/ 0 w 1997"/>
                <a:gd name="T63" fmla="*/ 0 h 1997"/>
                <a:gd name="T64" fmla="*/ 0 w 1997"/>
                <a:gd name="T65" fmla="*/ 0 h 1997"/>
                <a:gd name="T66" fmla="*/ 0 w 1997"/>
                <a:gd name="T67" fmla="*/ 0 h 1997"/>
                <a:gd name="T68" fmla="*/ 0 w 1997"/>
                <a:gd name="T69" fmla="*/ 0 h 1997"/>
                <a:gd name="T70" fmla="*/ 0 w 1997"/>
                <a:gd name="T71" fmla="*/ 0 h 1997"/>
                <a:gd name="T72" fmla="*/ 0 w 1997"/>
                <a:gd name="T73" fmla="*/ 0 h 1997"/>
                <a:gd name="T74" fmla="*/ 0 w 1997"/>
                <a:gd name="T75" fmla="*/ 0 h 1997"/>
                <a:gd name="T76" fmla="*/ 0 w 1997"/>
                <a:gd name="T77" fmla="*/ 0 h 1997"/>
                <a:gd name="T78" fmla="*/ 0 w 1997"/>
                <a:gd name="T79" fmla="*/ 0 h 1997"/>
                <a:gd name="T80" fmla="*/ 0 w 1997"/>
                <a:gd name="T81" fmla="*/ 0 h 1997"/>
                <a:gd name="T82" fmla="*/ 0 w 1997"/>
                <a:gd name="T83" fmla="*/ 0 h 1997"/>
                <a:gd name="T84" fmla="*/ 0 w 1997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7"/>
                <a:gd name="T130" fmla="*/ 0 h 1997"/>
                <a:gd name="T131" fmla="*/ 1997 w 1997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7" h="1997">
                  <a:moveTo>
                    <a:pt x="999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1" y="1985"/>
                  </a:lnTo>
                  <a:lnTo>
                    <a:pt x="1200" y="1976"/>
                  </a:lnTo>
                  <a:lnTo>
                    <a:pt x="1248" y="1966"/>
                  </a:lnTo>
                  <a:lnTo>
                    <a:pt x="1295" y="1951"/>
                  </a:lnTo>
                  <a:lnTo>
                    <a:pt x="1341" y="1936"/>
                  </a:lnTo>
                  <a:lnTo>
                    <a:pt x="1387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6" y="1851"/>
                  </a:lnTo>
                  <a:lnTo>
                    <a:pt x="1557" y="1826"/>
                  </a:lnTo>
                  <a:lnTo>
                    <a:pt x="1596" y="1798"/>
                  </a:lnTo>
                  <a:lnTo>
                    <a:pt x="1633" y="1769"/>
                  </a:lnTo>
                  <a:lnTo>
                    <a:pt x="1669" y="1736"/>
                  </a:lnTo>
                  <a:lnTo>
                    <a:pt x="1704" y="1704"/>
                  </a:lnTo>
                  <a:lnTo>
                    <a:pt x="1738" y="1669"/>
                  </a:lnTo>
                  <a:lnTo>
                    <a:pt x="1769" y="1633"/>
                  </a:lnTo>
                  <a:lnTo>
                    <a:pt x="1799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7" y="1473"/>
                  </a:lnTo>
                  <a:lnTo>
                    <a:pt x="1899" y="1430"/>
                  </a:lnTo>
                  <a:lnTo>
                    <a:pt x="1918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6" y="1248"/>
                  </a:lnTo>
                  <a:lnTo>
                    <a:pt x="1977" y="1198"/>
                  </a:lnTo>
                  <a:lnTo>
                    <a:pt x="1986" y="1150"/>
                  </a:lnTo>
                  <a:lnTo>
                    <a:pt x="1992" y="1100"/>
                  </a:lnTo>
                  <a:lnTo>
                    <a:pt x="1996" y="1049"/>
                  </a:lnTo>
                  <a:lnTo>
                    <a:pt x="1997" y="999"/>
                  </a:lnTo>
                  <a:lnTo>
                    <a:pt x="1996" y="947"/>
                  </a:lnTo>
                  <a:lnTo>
                    <a:pt x="1992" y="896"/>
                  </a:lnTo>
                  <a:lnTo>
                    <a:pt x="1986" y="847"/>
                  </a:lnTo>
                  <a:lnTo>
                    <a:pt x="1977" y="798"/>
                  </a:lnTo>
                  <a:lnTo>
                    <a:pt x="1966" y="749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8" y="610"/>
                  </a:lnTo>
                  <a:lnTo>
                    <a:pt x="1899" y="566"/>
                  </a:lnTo>
                  <a:lnTo>
                    <a:pt x="1877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9" y="402"/>
                  </a:lnTo>
                  <a:lnTo>
                    <a:pt x="1769" y="364"/>
                  </a:lnTo>
                  <a:lnTo>
                    <a:pt x="1738" y="328"/>
                  </a:lnTo>
                  <a:lnTo>
                    <a:pt x="1704" y="293"/>
                  </a:lnTo>
                  <a:lnTo>
                    <a:pt x="1669" y="260"/>
                  </a:lnTo>
                  <a:lnTo>
                    <a:pt x="1633" y="228"/>
                  </a:lnTo>
                  <a:lnTo>
                    <a:pt x="1596" y="199"/>
                  </a:lnTo>
                  <a:lnTo>
                    <a:pt x="1557" y="171"/>
                  </a:lnTo>
                  <a:lnTo>
                    <a:pt x="1516" y="145"/>
                  </a:lnTo>
                  <a:lnTo>
                    <a:pt x="1474" y="120"/>
                  </a:lnTo>
                  <a:lnTo>
                    <a:pt x="1431" y="98"/>
                  </a:lnTo>
                  <a:lnTo>
                    <a:pt x="1387" y="79"/>
                  </a:lnTo>
                  <a:lnTo>
                    <a:pt x="1341" y="61"/>
                  </a:lnTo>
                  <a:lnTo>
                    <a:pt x="1295" y="45"/>
                  </a:lnTo>
                  <a:lnTo>
                    <a:pt x="1248" y="32"/>
                  </a:lnTo>
                  <a:lnTo>
                    <a:pt x="1200" y="21"/>
                  </a:lnTo>
                  <a:lnTo>
                    <a:pt x="1151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9" y="0"/>
                  </a:lnTo>
                  <a:lnTo>
                    <a:pt x="947" y="1"/>
                  </a:lnTo>
                  <a:lnTo>
                    <a:pt x="897" y="5"/>
                  </a:lnTo>
                  <a:lnTo>
                    <a:pt x="847" y="11"/>
                  </a:lnTo>
                  <a:lnTo>
                    <a:pt x="798" y="21"/>
                  </a:lnTo>
                  <a:lnTo>
                    <a:pt x="750" y="32"/>
                  </a:lnTo>
                  <a:lnTo>
                    <a:pt x="702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3" y="120"/>
                  </a:lnTo>
                  <a:lnTo>
                    <a:pt x="482" y="145"/>
                  </a:lnTo>
                  <a:lnTo>
                    <a:pt x="442" y="171"/>
                  </a:lnTo>
                  <a:lnTo>
                    <a:pt x="401" y="199"/>
                  </a:lnTo>
                  <a:lnTo>
                    <a:pt x="364" y="228"/>
                  </a:lnTo>
                  <a:lnTo>
                    <a:pt x="328" y="260"/>
                  </a:lnTo>
                  <a:lnTo>
                    <a:pt x="294" y="293"/>
                  </a:lnTo>
                  <a:lnTo>
                    <a:pt x="260" y="328"/>
                  </a:lnTo>
                  <a:lnTo>
                    <a:pt x="229" y="364"/>
                  </a:lnTo>
                  <a:lnTo>
                    <a:pt x="199" y="402"/>
                  </a:lnTo>
                  <a:lnTo>
                    <a:pt x="171" y="440"/>
                  </a:lnTo>
                  <a:lnTo>
                    <a:pt x="145" y="482"/>
                  </a:lnTo>
                  <a:lnTo>
                    <a:pt x="121" y="523"/>
                  </a:lnTo>
                  <a:lnTo>
                    <a:pt x="99" y="566"/>
                  </a:lnTo>
                  <a:lnTo>
                    <a:pt x="79" y="610"/>
                  </a:lnTo>
                  <a:lnTo>
                    <a:pt x="60" y="655"/>
                  </a:lnTo>
                  <a:lnTo>
                    <a:pt x="45" y="702"/>
                  </a:lnTo>
                  <a:lnTo>
                    <a:pt x="32" y="749"/>
                  </a:lnTo>
                  <a:lnTo>
                    <a:pt x="20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20" y="1198"/>
                  </a:lnTo>
                  <a:lnTo>
                    <a:pt x="32" y="1248"/>
                  </a:lnTo>
                  <a:lnTo>
                    <a:pt x="45" y="1294"/>
                  </a:lnTo>
                  <a:lnTo>
                    <a:pt x="60" y="1341"/>
                  </a:lnTo>
                  <a:lnTo>
                    <a:pt x="79" y="1386"/>
                  </a:lnTo>
                  <a:lnTo>
                    <a:pt x="99" y="1430"/>
                  </a:lnTo>
                  <a:lnTo>
                    <a:pt x="121" y="1473"/>
                  </a:lnTo>
                  <a:lnTo>
                    <a:pt x="145" y="1516"/>
                  </a:lnTo>
                  <a:lnTo>
                    <a:pt x="171" y="1556"/>
                  </a:lnTo>
                  <a:lnTo>
                    <a:pt x="199" y="1595"/>
                  </a:lnTo>
                  <a:lnTo>
                    <a:pt x="229" y="1633"/>
                  </a:lnTo>
                  <a:lnTo>
                    <a:pt x="260" y="1669"/>
                  </a:lnTo>
                  <a:lnTo>
                    <a:pt x="294" y="1704"/>
                  </a:lnTo>
                  <a:lnTo>
                    <a:pt x="328" y="1736"/>
                  </a:lnTo>
                  <a:lnTo>
                    <a:pt x="364" y="1769"/>
                  </a:lnTo>
                  <a:lnTo>
                    <a:pt x="401" y="1798"/>
                  </a:lnTo>
                  <a:lnTo>
                    <a:pt x="442" y="1826"/>
                  </a:lnTo>
                  <a:lnTo>
                    <a:pt x="482" y="1851"/>
                  </a:lnTo>
                  <a:lnTo>
                    <a:pt x="523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2" y="1951"/>
                  </a:lnTo>
                  <a:lnTo>
                    <a:pt x="750" y="1966"/>
                  </a:lnTo>
                  <a:lnTo>
                    <a:pt x="798" y="1976"/>
                  </a:lnTo>
                  <a:lnTo>
                    <a:pt x="847" y="1985"/>
                  </a:lnTo>
                  <a:lnTo>
                    <a:pt x="897" y="1991"/>
                  </a:lnTo>
                  <a:lnTo>
                    <a:pt x="947" y="1995"/>
                  </a:lnTo>
                  <a:lnTo>
                    <a:pt x="999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15" name="Freeform 92"/>
            <p:cNvSpPr>
              <a:spLocks/>
            </p:cNvSpPr>
            <p:nvPr/>
          </p:nvSpPr>
          <p:spPr bwMode="auto">
            <a:xfrm>
              <a:off x="3862" y="2271"/>
              <a:ext cx="378" cy="349"/>
            </a:xfrm>
            <a:custGeom>
              <a:avLst/>
              <a:gdLst>
                <a:gd name="T0" fmla="*/ 0 w 1511"/>
                <a:gd name="T1" fmla="*/ 0 h 1396"/>
                <a:gd name="T2" fmla="*/ 0 w 1511"/>
                <a:gd name="T3" fmla="*/ 0 h 1396"/>
                <a:gd name="T4" fmla="*/ 0 w 1511"/>
                <a:gd name="T5" fmla="*/ 0 h 1396"/>
                <a:gd name="T6" fmla="*/ 0 w 1511"/>
                <a:gd name="T7" fmla="*/ 0 h 1396"/>
                <a:gd name="T8" fmla="*/ 0 w 1511"/>
                <a:gd name="T9" fmla="*/ 0 h 1396"/>
                <a:gd name="T10" fmla="*/ 0 w 1511"/>
                <a:gd name="T11" fmla="*/ 0 h 1396"/>
                <a:gd name="T12" fmla="*/ 0 w 1511"/>
                <a:gd name="T13" fmla="*/ 0 h 1396"/>
                <a:gd name="T14" fmla="*/ 0 w 1511"/>
                <a:gd name="T15" fmla="*/ 0 h 1396"/>
                <a:gd name="T16" fmla="*/ 0 w 1511"/>
                <a:gd name="T17" fmla="*/ 0 h 1396"/>
                <a:gd name="T18" fmla="*/ 0 w 1511"/>
                <a:gd name="T19" fmla="*/ 0 h 1396"/>
                <a:gd name="T20" fmla="*/ 0 w 1511"/>
                <a:gd name="T21" fmla="*/ 0 h 1396"/>
                <a:gd name="T22" fmla="*/ 0 w 1511"/>
                <a:gd name="T23" fmla="*/ 0 h 1396"/>
                <a:gd name="T24" fmla="*/ 0 w 1511"/>
                <a:gd name="T25" fmla="*/ 0 h 1396"/>
                <a:gd name="T26" fmla="*/ 0 w 1511"/>
                <a:gd name="T27" fmla="*/ 0 h 1396"/>
                <a:gd name="T28" fmla="*/ 0 w 1511"/>
                <a:gd name="T29" fmla="*/ 0 h 1396"/>
                <a:gd name="T30" fmla="*/ 0 w 1511"/>
                <a:gd name="T31" fmla="*/ 0 h 1396"/>
                <a:gd name="T32" fmla="*/ 0 w 1511"/>
                <a:gd name="T33" fmla="*/ 0 h 1396"/>
                <a:gd name="T34" fmla="*/ 0 w 1511"/>
                <a:gd name="T35" fmla="*/ 0 h 1396"/>
                <a:gd name="T36" fmla="*/ 0 w 1511"/>
                <a:gd name="T37" fmla="*/ 0 h 1396"/>
                <a:gd name="T38" fmla="*/ 0 w 1511"/>
                <a:gd name="T39" fmla="*/ 0 h 1396"/>
                <a:gd name="T40" fmla="*/ 0 w 1511"/>
                <a:gd name="T41" fmla="*/ 0 h 1396"/>
                <a:gd name="T42" fmla="*/ 0 w 1511"/>
                <a:gd name="T43" fmla="*/ 0 h 1396"/>
                <a:gd name="T44" fmla="*/ 0 w 1511"/>
                <a:gd name="T45" fmla="*/ 0 h 1396"/>
                <a:gd name="T46" fmla="*/ 0 w 1511"/>
                <a:gd name="T47" fmla="*/ 0 h 1396"/>
                <a:gd name="T48" fmla="*/ 0 w 1511"/>
                <a:gd name="T49" fmla="*/ 0 h 1396"/>
                <a:gd name="T50" fmla="*/ 0 w 1511"/>
                <a:gd name="T51" fmla="*/ 0 h 1396"/>
                <a:gd name="T52" fmla="*/ 0 w 1511"/>
                <a:gd name="T53" fmla="*/ 0 h 1396"/>
                <a:gd name="T54" fmla="*/ 0 w 1511"/>
                <a:gd name="T55" fmla="*/ 0 h 1396"/>
                <a:gd name="T56" fmla="*/ 0 w 1511"/>
                <a:gd name="T57" fmla="*/ 0 h 1396"/>
                <a:gd name="T58" fmla="*/ 0 w 1511"/>
                <a:gd name="T59" fmla="*/ 0 h 1396"/>
                <a:gd name="T60" fmla="*/ 0 w 1511"/>
                <a:gd name="T61" fmla="*/ 0 h 1396"/>
                <a:gd name="T62" fmla="*/ 0 w 1511"/>
                <a:gd name="T63" fmla="*/ 0 h 1396"/>
                <a:gd name="T64" fmla="*/ 0 w 1511"/>
                <a:gd name="T65" fmla="*/ 0 h 1396"/>
                <a:gd name="T66" fmla="*/ 0 w 1511"/>
                <a:gd name="T67" fmla="*/ 0 h 1396"/>
                <a:gd name="T68" fmla="*/ 0 w 1511"/>
                <a:gd name="T69" fmla="*/ 0 h 1396"/>
                <a:gd name="T70" fmla="*/ 0 w 1511"/>
                <a:gd name="T71" fmla="*/ 0 h 1396"/>
                <a:gd name="T72" fmla="*/ 0 w 1511"/>
                <a:gd name="T73" fmla="*/ 0 h 1396"/>
                <a:gd name="T74" fmla="*/ 0 w 1511"/>
                <a:gd name="T75" fmla="*/ 0 h 1396"/>
                <a:gd name="T76" fmla="*/ 0 w 1511"/>
                <a:gd name="T77" fmla="*/ 0 h 1396"/>
                <a:gd name="T78" fmla="*/ 0 w 1511"/>
                <a:gd name="T79" fmla="*/ 0 h 1396"/>
                <a:gd name="T80" fmla="*/ 0 w 1511"/>
                <a:gd name="T81" fmla="*/ 0 h 1396"/>
                <a:gd name="T82" fmla="*/ 0 w 1511"/>
                <a:gd name="T83" fmla="*/ 0 h 1396"/>
                <a:gd name="T84" fmla="*/ 0 w 1511"/>
                <a:gd name="T85" fmla="*/ 0 h 13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11"/>
                <a:gd name="T130" fmla="*/ 0 h 1396"/>
                <a:gd name="T131" fmla="*/ 1511 w 1511"/>
                <a:gd name="T132" fmla="*/ 1396 h 139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11" h="1396">
                  <a:moveTo>
                    <a:pt x="755" y="1396"/>
                  </a:moveTo>
                  <a:lnTo>
                    <a:pt x="794" y="1395"/>
                  </a:lnTo>
                  <a:lnTo>
                    <a:pt x="832" y="1393"/>
                  </a:lnTo>
                  <a:lnTo>
                    <a:pt x="870" y="1387"/>
                  </a:lnTo>
                  <a:lnTo>
                    <a:pt x="907" y="1382"/>
                  </a:lnTo>
                  <a:lnTo>
                    <a:pt x="943" y="1374"/>
                  </a:lnTo>
                  <a:lnTo>
                    <a:pt x="980" y="1364"/>
                  </a:lnTo>
                  <a:lnTo>
                    <a:pt x="1015" y="1354"/>
                  </a:lnTo>
                  <a:lnTo>
                    <a:pt x="1048" y="1341"/>
                  </a:lnTo>
                  <a:lnTo>
                    <a:pt x="1082" y="1327"/>
                  </a:lnTo>
                  <a:lnTo>
                    <a:pt x="1115" y="1311"/>
                  </a:lnTo>
                  <a:lnTo>
                    <a:pt x="1147" y="1294"/>
                  </a:lnTo>
                  <a:lnTo>
                    <a:pt x="1177" y="1276"/>
                  </a:lnTo>
                  <a:lnTo>
                    <a:pt x="1207" y="1257"/>
                  </a:lnTo>
                  <a:lnTo>
                    <a:pt x="1235" y="1236"/>
                  </a:lnTo>
                  <a:lnTo>
                    <a:pt x="1262" y="1214"/>
                  </a:lnTo>
                  <a:lnTo>
                    <a:pt x="1290" y="1190"/>
                  </a:lnTo>
                  <a:lnTo>
                    <a:pt x="1314" y="1167"/>
                  </a:lnTo>
                  <a:lnTo>
                    <a:pt x="1338" y="1141"/>
                  </a:lnTo>
                  <a:lnTo>
                    <a:pt x="1361" y="1115"/>
                  </a:lnTo>
                  <a:lnTo>
                    <a:pt x="1382" y="1088"/>
                  </a:lnTo>
                  <a:lnTo>
                    <a:pt x="1401" y="1060"/>
                  </a:lnTo>
                  <a:lnTo>
                    <a:pt x="1419" y="1030"/>
                  </a:lnTo>
                  <a:lnTo>
                    <a:pt x="1436" y="1000"/>
                  </a:lnTo>
                  <a:lnTo>
                    <a:pt x="1452" y="969"/>
                  </a:lnTo>
                  <a:lnTo>
                    <a:pt x="1465" y="938"/>
                  </a:lnTo>
                  <a:lnTo>
                    <a:pt x="1476" y="905"/>
                  </a:lnTo>
                  <a:lnTo>
                    <a:pt x="1487" y="872"/>
                  </a:lnTo>
                  <a:lnTo>
                    <a:pt x="1496" y="838"/>
                  </a:lnTo>
                  <a:lnTo>
                    <a:pt x="1502" y="804"/>
                  </a:lnTo>
                  <a:lnTo>
                    <a:pt x="1507" y="769"/>
                  </a:lnTo>
                  <a:lnTo>
                    <a:pt x="1510" y="733"/>
                  </a:lnTo>
                  <a:lnTo>
                    <a:pt x="1511" y="698"/>
                  </a:lnTo>
                  <a:lnTo>
                    <a:pt x="1510" y="662"/>
                  </a:lnTo>
                  <a:lnTo>
                    <a:pt x="1507" y="627"/>
                  </a:lnTo>
                  <a:lnTo>
                    <a:pt x="1502" y="592"/>
                  </a:lnTo>
                  <a:lnTo>
                    <a:pt x="1496" y="557"/>
                  </a:lnTo>
                  <a:lnTo>
                    <a:pt x="1487" y="523"/>
                  </a:lnTo>
                  <a:lnTo>
                    <a:pt x="1476" y="491"/>
                  </a:lnTo>
                  <a:lnTo>
                    <a:pt x="1465" y="458"/>
                  </a:lnTo>
                  <a:lnTo>
                    <a:pt x="1452" y="426"/>
                  </a:lnTo>
                  <a:lnTo>
                    <a:pt x="1436" y="396"/>
                  </a:lnTo>
                  <a:lnTo>
                    <a:pt x="1419" y="365"/>
                  </a:lnTo>
                  <a:lnTo>
                    <a:pt x="1401" y="337"/>
                  </a:lnTo>
                  <a:lnTo>
                    <a:pt x="1382" y="308"/>
                  </a:lnTo>
                  <a:lnTo>
                    <a:pt x="1361" y="281"/>
                  </a:lnTo>
                  <a:lnTo>
                    <a:pt x="1338" y="254"/>
                  </a:lnTo>
                  <a:lnTo>
                    <a:pt x="1314" y="229"/>
                  </a:lnTo>
                  <a:lnTo>
                    <a:pt x="1290" y="204"/>
                  </a:lnTo>
                  <a:lnTo>
                    <a:pt x="1262" y="181"/>
                  </a:lnTo>
                  <a:lnTo>
                    <a:pt x="1235" y="159"/>
                  </a:lnTo>
                  <a:lnTo>
                    <a:pt x="1207" y="138"/>
                  </a:lnTo>
                  <a:lnTo>
                    <a:pt x="1177" y="119"/>
                  </a:lnTo>
                  <a:lnTo>
                    <a:pt x="1147" y="101"/>
                  </a:lnTo>
                  <a:lnTo>
                    <a:pt x="1115" y="84"/>
                  </a:lnTo>
                  <a:lnTo>
                    <a:pt x="1082" y="68"/>
                  </a:lnTo>
                  <a:lnTo>
                    <a:pt x="1048" y="54"/>
                  </a:lnTo>
                  <a:lnTo>
                    <a:pt x="1015" y="42"/>
                  </a:lnTo>
                  <a:lnTo>
                    <a:pt x="980" y="31"/>
                  </a:lnTo>
                  <a:lnTo>
                    <a:pt x="943" y="22"/>
                  </a:lnTo>
                  <a:lnTo>
                    <a:pt x="907" y="14"/>
                  </a:lnTo>
                  <a:lnTo>
                    <a:pt x="870" y="7"/>
                  </a:lnTo>
                  <a:lnTo>
                    <a:pt x="832" y="4"/>
                  </a:lnTo>
                  <a:lnTo>
                    <a:pt x="794" y="1"/>
                  </a:lnTo>
                  <a:lnTo>
                    <a:pt x="755" y="0"/>
                  </a:lnTo>
                  <a:lnTo>
                    <a:pt x="717" y="1"/>
                  </a:lnTo>
                  <a:lnTo>
                    <a:pt x="678" y="4"/>
                  </a:lnTo>
                  <a:lnTo>
                    <a:pt x="640" y="7"/>
                  </a:lnTo>
                  <a:lnTo>
                    <a:pt x="602" y="14"/>
                  </a:lnTo>
                  <a:lnTo>
                    <a:pt x="566" y="22"/>
                  </a:lnTo>
                  <a:lnTo>
                    <a:pt x="531" y="31"/>
                  </a:lnTo>
                  <a:lnTo>
                    <a:pt x="496" y="42"/>
                  </a:lnTo>
                  <a:lnTo>
                    <a:pt x="461" y="54"/>
                  </a:lnTo>
                  <a:lnTo>
                    <a:pt x="427" y="68"/>
                  </a:lnTo>
                  <a:lnTo>
                    <a:pt x="395" y="84"/>
                  </a:lnTo>
                  <a:lnTo>
                    <a:pt x="364" y="101"/>
                  </a:lnTo>
                  <a:lnTo>
                    <a:pt x="333" y="119"/>
                  </a:lnTo>
                  <a:lnTo>
                    <a:pt x="303" y="138"/>
                  </a:lnTo>
                  <a:lnTo>
                    <a:pt x="274" y="159"/>
                  </a:lnTo>
                  <a:lnTo>
                    <a:pt x="247" y="181"/>
                  </a:lnTo>
                  <a:lnTo>
                    <a:pt x="221" y="204"/>
                  </a:lnTo>
                  <a:lnTo>
                    <a:pt x="195" y="229"/>
                  </a:lnTo>
                  <a:lnTo>
                    <a:pt x="172" y="254"/>
                  </a:lnTo>
                  <a:lnTo>
                    <a:pt x="150" y="281"/>
                  </a:lnTo>
                  <a:lnTo>
                    <a:pt x="129" y="308"/>
                  </a:lnTo>
                  <a:lnTo>
                    <a:pt x="108" y="337"/>
                  </a:lnTo>
                  <a:lnTo>
                    <a:pt x="90" y="365"/>
                  </a:lnTo>
                  <a:lnTo>
                    <a:pt x="73" y="396"/>
                  </a:lnTo>
                  <a:lnTo>
                    <a:pt x="59" y="426"/>
                  </a:lnTo>
                  <a:lnTo>
                    <a:pt x="45" y="458"/>
                  </a:lnTo>
                  <a:lnTo>
                    <a:pt x="33" y="491"/>
                  </a:lnTo>
                  <a:lnTo>
                    <a:pt x="23" y="523"/>
                  </a:lnTo>
                  <a:lnTo>
                    <a:pt x="15" y="557"/>
                  </a:lnTo>
                  <a:lnTo>
                    <a:pt x="7" y="592"/>
                  </a:lnTo>
                  <a:lnTo>
                    <a:pt x="3" y="627"/>
                  </a:lnTo>
                  <a:lnTo>
                    <a:pt x="0" y="662"/>
                  </a:lnTo>
                  <a:lnTo>
                    <a:pt x="0" y="698"/>
                  </a:lnTo>
                  <a:lnTo>
                    <a:pt x="0" y="733"/>
                  </a:lnTo>
                  <a:lnTo>
                    <a:pt x="3" y="769"/>
                  </a:lnTo>
                  <a:lnTo>
                    <a:pt x="7" y="804"/>
                  </a:lnTo>
                  <a:lnTo>
                    <a:pt x="15" y="838"/>
                  </a:lnTo>
                  <a:lnTo>
                    <a:pt x="23" y="872"/>
                  </a:lnTo>
                  <a:lnTo>
                    <a:pt x="33" y="905"/>
                  </a:lnTo>
                  <a:lnTo>
                    <a:pt x="45" y="938"/>
                  </a:lnTo>
                  <a:lnTo>
                    <a:pt x="59" y="969"/>
                  </a:lnTo>
                  <a:lnTo>
                    <a:pt x="73" y="1000"/>
                  </a:lnTo>
                  <a:lnTo>
                    <a:pt x="90" y="1030"/>
                  </a:lnTo>
                  <a:lnTo>
                    <a:pt x="108" y="1060"/>
                  </a:lnTo>
                  <a:lnTo>
                    <a:pt x="129" y="1088"/>
                  </a:lnTo>
                  <a:lnTo>
                    <a:pt x="150" y="1115"/>
                  </a:lnTo>
                  <a:lnTo>
                    <a:pt x="172" y="1141"/>
                  </a:lnTo>
                  <a:lnTo>
                    <a:pt x="195" y="1167"/>
                  </a:lnTo>
                  <a:lnTo>
                    <a:pt x="221" y="1190"/>
                  </a:lnTo>
                  <a:lnTo>
                    <a:pt x="247" y="1214"/>
                  </a:lnTo>
                  <a:lnTo>
                    <a:pt x="274" y="1236"/>
                  </a:lnTo>
                  <a:lnTo>
                    <a:pt x="303" y="1257"/>
                  </a:lnTo>
                  <a:lnTo>
                    <a:pt x="333" y="1276"/>
                  </a:lnTo>
                  <a:lnTo>
                    <a:pt x="364" y="1294"/>
                  </a:lnTo>
                  <a:lnTo>
                    <a:pt x="395" y="1311"/>
                  </a:lnTo>
                  <a:lnTo>
                    <a:pt x="427" y="1327"/>
                  </a:lnTo>
                  <a:lnTo>
                    <a:pt x="461" y="1341"/>
                  </a:lnTo>
                  <a:lnTo>
                    <a:pt x="496" y="1354"/>
                  </a:lnTo>
                  <a:lnTo>
                    <a:pt x="531" y="1364"/>
                  </a:lnTo>
                  <a:lnTo>
                    <a:pt x="566" y="1374"/>
                  </a:lnTo>
                  <a:lnTo>
                    <a:pt x="602" y="1382"/>
                  </a:lnTo>
                  <a:lnTo>
                    <a:pt x="640" y="1387"/>
                  </a:lnTo>
                  <a:lnTo>
                    <a:pt x="678" y="1393"/>
                  </a:lnTo>
                  <a:lnTo>
                    <a:pt x="717" y="1395"/>
                  </a:lnTo>
                  <a:lnTo>
                    <a:pt x="755" y="1396"/>
                  </a:lnTo>
                  <a:close/>
                </a:path>
              </a:pathLst>
            </a:custGeom>
            <a:solidFill>
              <a:srgbClr val="90557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16" name="Rectangle 93"/>
            <p:cNvSpPr>
              <a:spLocks noChangeArrowheads="1"/>
            </p:cNvSpPr>
            <p:nvPr/>
          </p:nvSpPr>
          <p:spPr bwMode="auto">
            <a:xfrm>
              <a:off x="3938" y="2366"/>
              <a:ext cx="22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  <a:latin typeface="AvantGarde Bk BT" pitchFamily="34" charset="0"/>
                </a:rPr>
                <a:t>Th2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17" name="Freeform 94"/>
            <p:cNvSpPr>
              <a:spLocks/>
            </p:cNvSpPr>
            <p:nvPr/>
          </p:nvSpPr>
          <p:spPr bwMode="auto">
            <a:xfrm>
              <a:off x="2621" y="3230"/>
              <a:ext cx="499" cy="499"/>
            </a:xfrm>
            <a:custGeom>
              <a:avLst/>
              <a:gdLst>
                <a:gd name="T0" fmla="*/ 0 w 1996"/>
                <a:gd name="T1" fmla="*/ 0 h 1997"/>
                <a:gd name="T2" fmla="*/ 0 w 1996"/>
                <a:gd name="T3" fmla="*/ 0 h 1997"/>
                <a:gd name="T4" fmla="*/ 0 w 1996"/>
                <a:gd name="T5" fmla="*/ 0 h 1997"/>
                <a:gd name="T6" fmla="*/ 0 w 1996"/>
                <a:gd name="T7" fmla="*/ 0 h 1997"/>
                <a:gd name="T8" fmla="*/ 0 w 1996"/>
                <a:gd name="T9" fmla="*/ 0 h 1997"/>
                <a:gd name="T10" fmla="*/ 0 w 1996"/>
                <a:gd name="T11" fmla="*/ 0 h 1997"/>
                <a:gd name="T12" fmla="*/ 0 w 1996"/>
                <a:gd name="T13" fmla="*/ 0 h 1997"/>
                <a:gd name="T14" fmla="*/ 0 w 1996"/>
                <a:gd name="T15" fmla="*/ 0 h 1997"/>
                <a:gd name="T16" fmla="*/ 0 w 1996"/>
                <a:gd name="T17" fmla="*/ 0 h 1997"/>
                <a:gd name="T18" fmla="*/ 0 w 1996"/>
                <a:gd name="T19" fmla="*/ 0 h 1997"/>
                <a:gd name="T20" fmla="*/ 0 w 1996"/>
                <a:gd name="T21" fmla="*/ 0 h 1997"/>
                <a:gd name="T22" fmla="*/ 0 w 1996"/>
                <a:gd name="T23" fmla="*/ 0 h 1997"/>
                <a:gd name="T24" fmla="*/ 0 w 1996"/>
                <a:gd name="T25" fmla="*/ 0 h 1997"/>
                <a:gd name="T26" fmla="*/ 0 w 1996"/>
                <a:gd name="T27" fmla="*/ 0 h 1997"/>
                <a:gd name="T28" fmla="*/ 0 w 1996"/>
                <a:gd name="T29" fmla="*/ 0 h 1997"/>
                <a:gd name="T30" fmla="*/ 0 w 1996"/>
                <a:gd name="T31" fmla="*/ 0 h 1997"/>
                <a:gd name="T32" fmla="*/ 0 w 1996"/>
                <a:gd name="T33" fmla="*/ 0 h 1997"/>
                <a:gd name="T34" fmla="*/ 0 w 1996"/>
                <a:gd name="T35" fmla="*/ 0 h 1997"/>
                <a:gd name="T36" fmla="*/ 0 w 1996"/>
                <a:gd name="T37" fmla="*/ 0 h 1997"/>
                <a:gd name="T38" fmla="*/ 0 w 1996"/>
                <a:gd name="T39" fmla="*/ 0 h 1997"/>
                <a:gd name="T40" fmla="*/ 0 w 1996"/>
                <a:gd name="T41" fmla="*/ 0 h 1997"/>
                <a:gd name="T42" fmla="*/ 0 w 1996"/>
                <a:gd name="T43" fmla="*/ 0 h 1997"/>
                <a:gd name="T44" fmla="*/ 0 w 1996"/>
                <a:gd name="T45" fmla="*/ 0 h 1997"/>
                <a:gd name="T46" fmla="*/ 0 w 1996"/>
                <a:gd name="T47" fmla="*/ 0 h 1997"/>
                <a:gd name="T48" fmla="*/ 0 w 1996"/>
                <a:gd name="T49" fmla="*/ 0 h 1997"/>
                <a:gd name="T50" fmla="*/ 0 w 1996"/>
                <a:gd name="T51" fmla="*/ 0 h 1997"/>
                <a:gd name="T52" fmla="*/ 0 w 1996"/>
                <a:gd name="T53" fmla="*/ 0 h 1997"/>
                <a:gd name="T54" fmla="*/ 0 w 1996"/>
                <a:gd name="T55" fmla="*/ 0 h 1997"/>
                <a:gd name="T56" fmla="*/ 0 w 1996"/>
                <a:gd name="T57" fmla="*/ 0 h 1997"/>
                <a:gd name="T58" fmla="*/ 0 w 1996"/>
                <a:gd name="T59" fmla="*/ 0 h 1997"/>
                <a:gd name="T60" fmla="*/ 0 w 1996"/>
                <a:gd name="T61" fmla="*/ 0 h 1997"/>
                <a:gd name="T62" fmla="*/ 0 w 1996"/>
                <a:gd name="T63" fmla="*/ 0 h 1997"/>
                <a:gd name="T64" fmla="*/ 0 w 1996"/>
                <a:gd name="T65" fmla="*/ 0 h 1997"/>
                <a:gd name="T66" fmla="*/ 0 w 1996"/>
                <a:gd name="T67" fmla="*/ 0 h 1997"/>
                <a:gd name="T68" fmla="*/ 0 w 1996"/>
                <a:gd name="T69" fmla="*/ 0 h 1997"/>
                <a:gd name="T70" fmla="*/ 0 w 1996"/>
                <a:gd name="T71" fmla="*/ 0 h 1997"/>
                <a:gd name="T72" fmla="*/ 0 w 1996"/>
                <a:gd name="T73" fmla="*/ 0 h 1997"/>
                <a:gd name="T74" fmla="*/ 0 w 1996"/>
                <a:gd name="T75" fmla="*/ 0 h 1997"/>
                <a:gd name="T76" fmla="*/ 0 w 1996"/>
                <a:gd name="T77" fmla="*/ 0 h 1997"/>
                <a:gd name="T78" fmla="*/ 0 w 1996"/>
                <a:gd name="T79" fmla="*/ 0 h 1997"/>
                <a:gd name="T80" fmla="*/ 0 w 1996"/>
                <a:gd name="T81" fmla="*/ 0 h 1997"/>
                <a:gd name="T82" fmla="*/ 0 w 1996"/>
                <a:gd name="T83" fmla="*/ 0 h 1997"/>
                <a:gd name="T84" fmla="*/ 0 w 1996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6"/>
                <a:gd name="T130" fmla="*/ 0 h 1997"/>
                <a:gd name="T131" fmla="*/ 1996 w 1996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5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6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70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2"/>
                  </a:lnTo>
                  <a:lnTo>
                    <a:pt x="1798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9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200"/>
                  </a:lnTo>
                  <a:lnTo>
                    <a:pt x="1985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5" y="847"/>
                  </a:lnTo>
                  <a:lnTo>
                    <a:pt x="1977" y="798"/>
                  </a:lnTo>
                  <a:lnTo>
                    <a:pt x="1965" y="750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9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8" y="401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70" y="260"/>
                  </a:lnTo>
                  <a:lnTo>
                    <a:pt x="1633" y="229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2"/>
                  </a:lnTo>
                  <a:lnTo>
                    <a:pt x="1431" y="98"/>
                  </a:lnTo>
                  <a:lnTo>
                    <a:pt x="1386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0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6" y="5"/>
                  </a:lnTo>
                  <a:lnTo>
                    <a:pt x="846" y="11"/>
                  </a:lnTo>
                  <a:lnTo>
                    <a:pt x="797" y="20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2" y="122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2" y="199"/>
                  </a:lnTo>
                  <a:lnTo>
                    <a:pt x="363" y="229"/>
                  </a:lnTo>
                  <a:lnTo>
                    <a:pt x="328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1"/>
                  </a:lnTo>
                  <a:lnTo>
                    <a:pt x="171" y="440"/>
                  </a:lnTo>
                  <a:lnTo>
                    <a:pt x="144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61" y="655"/>
                  </a:lnTo>
                  <a:lnTo>
                    <a:pt x="44" y="702"/>
                  </a:lnTo>
                  <a:lnTo>
                    <a:pt x="31" y="750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200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61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4" y="1516"/>
                  </a:lnTo>
                  <a:lnTo>
                    <a:pt x="171" y="1556"/>
                  </a:lnTo>
                  <a:lnTo>
                    <a:pt x="198" y="1595"/>
                  </a:lnTo>
                  <a:lnTo>
                    <a:pt x="228" y="1632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8" y="1736"/>
                  </a:lnTo>
                  <a:lnTo>
                    <a:pt x="363" y="1769"/>
                  </a:lnTo>
                  <a:lnTo>
                    <a:pt x="402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5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6" y="1991"/>
                  </a:lnTo>
                  <a:lnTo>
                    <a:pt x="946" y="1995"/>
                  </a:lnTo>
                  <a:lnTo>
                    <a:pt x="998" y="1997"/>
                  </a:lnTo>
                  <a:close/>
                </a:path>
              </a:pathLst>
            </a:custGeom>
            <a:solidFill>
              <a:srgbClr val="007C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18" name="Freeform 95"/>
            <p:cNvSpPr>
              <a:spLocks/>
            </p:cNvSpPr>
            <p:nvPr/>
          </p:nvSpPr>
          <p:spPr bwMode="auto">
            <a:xfrm>
              <a:off x="2621" y="3230"/>
              <a:ext cx="499" cy="499"/>
            </a:xfrm>
            <a:custGeom>
              <a:avLst/>
              <a:gdLst>
                <a:gd name="T0" fmla="*/ 0 w 1996"/>
                <a:gd name="T1" fmla="*/ 0 h 1997"/>
                <a:gd name="T2" fmla="*/ 0 w 1996"/>
                <a:gd name="T3" fmla="*/ 0 h 1997"/>
                <a:gd name="T4" fmla="*/ 0 w 1996"/>
                <a:gd name="T5" fmla="*/ 0 h 1997"/>
                <a:gd name="T6" fmla="*/ 0 w 1996"/>
                <a:gd name="T7" fmla="*/ 0 h 1997"/>
                <a:gd name="T8" fmla="*/ 0 w 1996"/>
                <a:gd name="T9" fmla="*/ 0 h 1997"/>
                <a:gd name="T10" fmla="*/ 0 w 1996"/>
                <a:gd name="T11" fmla="*/ 0 h 1997"/>
                <a:gd name="T12" fmla="*/ 0 w 1996"/>
                <a:gd name="T13" fmla="*/ 0 h 1997"/>
                <a:gd name="T14" fmla="*/ 0 w 1996"/>
                <a:gd name="T15" fmla="*/ 0 h 1997"/>
                <a:gd name="T16" fmla="*/ 0 w 1996"/>
                <a:gd name="T17" fmla="*/ 0 h 1997"/>
                <a:gd name="T18" fmla="*/ 0 w 1996"/>
                <a:gd name="T19" fmla="*/ 0 h 1997"/>
                <a:gd name="T20" fmla="*/ 0 w 1996"/>
                <a:gd name="T21" fmla="*/ 0 h 1997"/>
                <a:gd name="T22" fmla="*/ 0 w 1996"/>
                <a:gd name="T23" fmla="*/ 0 h 1997"/>
                <a:gd name="T24" fmla="*/ 0 w 1996"/>
                <a:gd name="T25" fmla="*/ 0 h 1997"/>
                <a:gd name="T26" fmla="*/ 0 w 1996"/>
                <a:gd name="T27" fmla="*/ 0 h 1997"/>
                <a:gd name="T28" fmla="*/ 0 w 1996"/>
                <a:gd name="T29" fmla="*/ 0 h 1997"/>
                <a:gd name="T30" fmla="*/ 0 w 1996"/>
                <a:gd name="T31" fmla="*/ 0 h 1997"/>
                <a:gd name="T32" fmla="*/ 0 w 1996"/>
                <a:gd name="T33" fmla="*/ 0 h 1997"/>
                <a:gd name="T34" fmla="*/ 0 w 1996"/>
                <a:gd name="T35" fmla="*/ 0 h 1997"/>
                <a:gd name="T36" fmla="*/ 0 w 1996"/>
                <a:gd name="T37" fmla="*/ 0 h 1997"/>
                <a:gd name="T38" fmla="*/ 0 w 1996"/>
                <a:gd name="T39" fmla="*/ 0 h 1997"/>
                <a:gd name="T40" fmla="*/ 0 w 1996"/>
                <a:gd name="T41" fmla="*/ 0 h 1997"/>
                <a:gd name="T42" fmla="*/ 0 w 1996"/>
                <a:gd name="T43" fmla="*/ 0 h 1997"/>
                <a:gd name="T44" fmla="*/ 0 w 1996"/>
                <a:gd name="T45" fmla="*/ 0 h 1997"/>
                <a:gd name="T46" fmla="*/ 0 w 1996"/>
                <a:gd name="T47" fmla="*/ 0 h 1997"/>
                <a:gd name="T48" fmla="*/ 0 w 1996"/>
                <a:gd name="T49" fmla="*/ 0 h 1997"/>
                <a:gd name="T50" fmla="*/ 0 w 1996"/>
                <a:gd name="T51" fmla="*/ 0 h 1997"/>
                <a:gd name="T52" fmla="*/ 0 w 1996"/>
                <a:gd name="T53" fmla="*/ 0 h 1997"/>
                <a:gd name="T54" fmla="*/ 0 w 1996"/>
                <a:gd name="T55" fmla="*/ 0 h 1997"/>
                <a:gd name="T56" fmla="*/ 0 w 1996"/>
                <a:gd name="T57" fmla="*/ 0 h 1997"/>
                <a:gd name="T58" fmla="*/ 0 w 1996"/>
                <a:gd name="T59" fmla="*/ 0 h 1997"/>
                <a:gd name="T60" fmla="*/ 0 w 1996"/>
                <a:gd name="T61" fmla="*/ 0 h 1997"/>
                <a:gd name="T62" fmla="*/ 0 w 1996"/>
                <a:gd name="T63" fmla="*/ 0 h 1997"/>
                <a:gd name="T64" fmla="*/ 0 w 1996"/>
                <a:gd name="T65" fmla="*/ 0 h 1997"/>
                <a:gd name="T66" fmla="*/ 0 w 1996"/>
                <a:gd name="T67" fmla="*/ 0 h 1997"/>
                <a:gd name="T68" fmla="*/ 0 w 1996"/>
                <a:gd name="T69" fmla="*/ 0 h 1997"/>
                <a:gd name="T70" fmla="*/ 0 w 1996"/>
                <a:gd name="T71" fmla="*/ 0 h 1997"/>
                <a:gd name="T72" fmla="*/ 0 w 1996"/>
                <a:gd name="T73" fmla="*/ 0 h 1997"/>
                <a:gd name="T74" fmla="*/ 0 w 1996"/>
                <a:gd name="T75" fmla="*/ 0 h 1997"/>
                <a:gd name="T76" fmla="*/ 0 w 1996"/>
                <a:gd name="T77" fmla="*/ 0 h 1997"/>
                <a:gd name="T78" fmla="*/ 0 w 1996"/>
                <a:gd name="T79" fmla="*/ 0 h 1997"/>
                <a:gd name="T80" fmla="*/ 0 w 1996"/>
                <a:gd name="T81" fmla="*/ 0 h 1997"/>
                <a:gd name="T82" fmla="*/ 0 w 1996"/>
                <a:gd name="T83" fmla="*/ 0 h 1997"/>
                <a:gd name="T84" fmla="*/ 0 w 1996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6"/>
                <a:gd name="T130" fmla="*/ 0 h 1997"/>
                <a:gd name="T131" fmla="*/ 1996 w 1996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5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6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70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2"/>
                  </a:lnTo>
                  <a:lnTo>
                    <a:pt x="1798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9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200"/>
                  </a:lnTo>
                  <a:lnTo>
                    <a:pt x="1985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5" y="847"/>
                  </a:lnTo>
                  <a:lnTo>
                    <a:pt x="1977" y="798"/>
                  </a:lnTo>
                  <a:lnTo>
                    <a:pt x="1965" y="750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9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8" y="401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70" y="260"/>
                  </a:lnTo>
                  <a:lnTo>
                    <a:pt x="1633" y="229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2"/>
                  </a:lnTo>
                  <a:lnTo>
                    <a:pt x="1431" y="98"/>
                  </a:lnTo>
                  <a:lnTo>
                    <a:pt x="1386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0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6" y="5"/>
                  </a:lnTo>
                  <a:lnTo>
                    <a:pt x="846" y="11"/>
                  </a:lnTo>
                  <a:lnTo>
                    <a:pt x="797" y="20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2" y="122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2" y="199"/>
                  </a:lnTo>
                  <a:lnTo>
                    <a:pt x="363" y="229"/>
                  </a:lnTo>
                  <a:lnTo>
                    <a:pt x="328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1"/>
                  </a:lnTo>
                  <a:lnTo>
                    <a:pt x="171" y="440"/>
                  </a:lnTo>
                  <a:lnTo>
                    <a:pt x="144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61" y="655"/>
                  </a:lnTo>
                  <a:lnTo>
                    <a:pt x="44" y="702"/>
                  </a:lnTo>
                  <a:lnTo>
                    <a:pt x="31" y="750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200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61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4" y="1516"/>
                  </a:lnTo>
                  <a:lnTo>
                    <a:pt x="171" y="1556"/>
                  </a:lnTo>
                  <a:lnTo>
                    <a:pt x="198" y="1595"/>
                  </a:lnTo>
                  <a:lnTo>
                    <a:pt x="228" y="1632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8" y="1736"/>
                  </a:lnTo>
                  <a:lnTo>
                    <a:pt x="363" y="1769"/>
                  </a:lnTo>
                  <a:lnTo>
                    <a:pt x="402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5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6" y="1991"/>
                  </a:lnTo>
                  <a:lnTo>
                    <a:pt x="946" y="1995"/>
                  </a:lnTo>
                  <a:lnTo>
                    <a:pt x="998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19" name="Freeform 96"/>
            <p:cNvSpPr>
              <a:spLocks/>
            </p:cNvSpPr>
            <p:nvPr/>
          </p:nvSpPr>
          <p:spPr bwMode="auto">
            <a:xfrm>
              <a:off x="2682" y="3321"/>
              <a:ext cx="378" cy="349"/>
            </a:xfrm>
            <a:custGeom>
              <a:avLst/>
              <a:gdLst>
                <a:gd name="T0" fmla="*/ 0 w 1512"/>
                <a:gd name="T1" fmla="*/ 0 h 1396"/>
                <a:gd name="T2" fmla="*/ 0 w 1512"/>
                <a:gd name="T3" fmla="*/ 0 h 1396"/>
                <a:gd name="T4" fmla="*/ 0 w 1512"/>
                <a:gd name="T5" fmla="*/ 0 h 1396"/>
                <a:gd name="T6" fmla="*/ 0 w 1512"/>
                <a:gd name="T7" fmla="*/ 0 h 1396"/>
                <a:gd name="T8" fmla="*/ 0 w 1512"/>
                <a:gd name="T9" fmla="*/ 0 h 1396"/>
                <a:gd name="T10" fmla="*/ 0 w 1512"/>
                <a:gd name="T11" fmla="*/ 0 h 1396"/>
                <a:gd name="T12" fmla="*/ 0 w 1512"/>
                <a:gd name="T13" fmla="*/ 0 h 1396"/>
                <a:gd name="T14" fmla="*/ 0 w 1512"/>
                <a:gd name="T15" fmla="*/ 0 h 1396"/>
                <a:gd name="T16" fmla="*/ 0 w 1512"/>
                <a:gd name="T17" fmla="*/ 0 h 1396"/>
                <a:gd name="T18" fmla="*/ 0 w 1512"/>
                <a:gd name="T19" fmla="*/ 0 h 1396"/>
                <a:gd name="T20" fmla="*/ 0 w 1512"/>
                <a:gd name="T21" fmla="*/ 0 h 1396"/>
                <a:gd name="T22" fmla="*/ 0 w 1512"/>
                <a:gd name="T23" fmla="*/ 0 h 1396"/>
                <a:gd name="T24" fmla="*/ 0 w 1512"/>
                <a:gd name="T25" fmla="*/ 0 h 1396"/>
                <a:gd name="T26" fmla="*/ 0 w 1512"/>
                <a:gd name="T27" fmla="*/ 0 h 1396"/>
                <a:gd name="T28" fmla="*/ 0 w 1512"/>
                <a:gd name="T29" fmla="*/ 0 h 1396"/>
                <a:gd name="T30" fmla="*/ 0 w 1512"/>
                <a:gd name="T31" fmla="*/ 0 h 1396"/>
                <a:gd name="T32" fmla="*/ 0 w 1512"/>
                <a:gd name="T33" fmla="*/ 0 h 1396"/>
                <a:gd name="T34" fmla="*/ 0 w 1512"/>
                <a:gd name="T35" fmla="*/ 0 h 1396"/>
                <a:gd name="T36" fmla="*/ 0 w 1512"/>
                <a:gd name="T37" fmla="*/ 0 h 1396"/>
                <a:gd name="T38" fmla="*/ 0 w 1512"/>
                <a:gd name="T39" fmla="*/ 0 h 1396"/>
                <a:gd name="T40" fmla="*/ 0 w 1512"/>
                <a:gd name="T41" fmla="*/ 0 h 1396"/>
                <a:gd name="T42" fmla="*/ 0 w 1512"/>
                <a:gd name="T43" fmla="*/ 0 h 1396"/>
                <a:gd name="T44" fmla="*/ 0 w 1512"/>
                <a:gd name="T45" fmla="*/ 0 h 1396"/>
                <a:gd name="T46" fmla="*/ 0 w 1512"/>
                <a:gd name="T47" fmla="*/ 0 h 1396"/>
                <a:gd name="T48" fmla="*/ 0 w 1512"/>
                <a:gd name="T49" fmla="*/ 0 h 1396"/>
                <a:gd name="T50" fmla="*/ 0 w 1512"/>
                <a:gd name="T51" fmla="*/ 0 h 1396"/>
                <a:gd name="T52" fmla="*/ 0 w 1512"/>
                <a:gd name="T53" fmla="*/ 0 h 1396"/>
                <a:gd name="T54" fmla="*/ 0 w 1512"/>
                <a:gd name="T55" fmla="*/ 0 h 1396"/>
                <a:gd name="T56" fmla="*/ 0 w 1512"/>
                <a:gd name="T57" fmla="*/ 0 h 1396"/>
                <a:gd name="T58" fmla="*/ 0 w 1512"/>
                <a:gd name="T59" fmla="*/ 0 h 1396"/>
                <a:gd name="T60" fmla="*/ 0 w 1512"/>
                <a:gd name="T61" fmla="*/ 0 h 1396"/>
                <a:gd name="T62" fmla="*/ 0 w 1512"/>
                <a:gd name="T63" fmla="*/ 0 h 1396"/>
                <a:gd name="T64" fmla="*/ 0 w 1512"/>
                <a:gd name="T65" fmla="*/ 0 h 1396"/>
                <a:gd name="T66" fmla="*/ 0 w 1512"/>
                <a:gd name="T67" fmla="*/ 0 h 1396"/>
                <a:gd name="T68" fmla="*/ 0 w 1512"/>
                <a:gd name="T69" fmla="*/ 0 h 1396"/>
                <a:gd name="T70" fmla="*/ 0 w 1512"/>
                <a:gd name="T71" fmla="*/ 0 h 1396"/>
                <a:gd name="T72" fmla="*/ 0 w 1512"/>
                <a:gd name="T73" fmla="*/ 0 h 1396"/>
                <a:gd name="T74" fmla="*/ 0 w 1512"/>
                <a:gd name="T75" fmla="*/ 0 h 1396"/>
                <a:gd name="T76" fmla="*/ 0 w 1512"/>
                <a:gd name="T77" fmla="*/ 0 h 1396"/>
                <a:gd name="T78" fmla="*/ 0 w 1512"/>
                <a:gd name="T79" fmla="*/ 0 h 1396"/>
                <a:gd name="T80" fmla="*/ 0 w 1512"/>
                <a:gd name="T81" fmla="*/ 0 h 1396"/>
                <a:gd name="T82" fmla="*/ 0 w 1512"/>
                <a:gd name="T83" fmla="*/ 0 h 1396"/>
                <a:gd name="T84" fmla="*/ 0 w 1512"/>
                <a:gd name="T85" fmla="*/ 0 h 13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12"/>
                <a:gd name="T130" fmla="*/ 0 h 1396"/>
                <a:gd name="T131" fmla="*/ 1512 w 1512"/>
                <a:gd name="T132" fmla="*/ 1396 h 139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12" h="1396">
                  <a:moveTo>
                    <a:pt x="756" y="1396"/>
                  </a:moveTo>
                  <a:lnTo>
                    <a:pt x="795" y="1395"/>
                  </a:lnTo>
                  <a:lnTo>
                    <a:pt x="833" y="1393"/>
                  </a:lnTo>
                  <a:lnTo>
                    <a:pt x="870" y="1387"/>
                  </a:lnTo>
                  <a:lnTo>
                    <a:pt x="908" y="1382"/>
                  </a:lnTo>
                  <a:lnTo>
                    <a:pt x="944" y="1374"/>
                  </a:lnTo>
                  <a:lnTo>
                    <a:pt x="981" y="1364"/>
                  </a:lnTo>
                  <a:lnTo>
                    <a:pt x="1016" y="1354"/>
                  </a:lnTo>
                  <a:lnTo>
                    <a:pt x="1049" y="1341"/>
                  </a:lnTo>
                  <a:lnTo>
                    <a:pt x="1083" y="1326"/>
                  </a:lnTo>
                  <a:lnTo>
                    <a:pt x="1115" y="1311"/>
                  </a:lnTo>
                  <a:lnTo>
                    <a:pt x="1148" y="1294"/>
                  </a:lnTo>
                  <a:lnTo>
                    <a:pt x="1178" y="1276"/>
                  </a:lnTo>
                  <a:lnTo>
                    <a:pt x="1207" y="1256"/>
                  </a:lnTo>
                  <a:lnTo>
                    <a:pt x="1236" y="1236"/>
                  </a:lnTo>
                  <a:lnTo>
                    <a:pt x="1263" y="1214"/>
                  </a:lnTo>
                  <a:lnTo>
                    <a:pt x="1290" y="1192"/>
                  </a:lnTo>
                  <a:lnTo>
                    <a:pt x="1315" y="1167"/>
                  </a:lnTo>
                  <a:lnTo>
                    <a:pt x="1338" y="1141"/>
                  </a:lnTo>
                  <a:lnTo>
                    <a:pt x="1362" y="1115"/>
                  </a:lnTo>
                  <a:lnTo>
                    <a:pt x="1383" y="1088"/>
                  </a:lnTo>
                  <a:lnTo>
                    <a:pt x="1402" y="1060"/>
                  </a:lnTo>
                  <a:lnTo>
                    <a:pt x="1420" y="1030"/>
                  </a:lnTo>
                  <a:lnTo>
                    <a:pt x="1437" y="1000"/>
                  </a:lnTo>
                  <a:lnTo>
                    <a:pt x="1453" y="969"/>
                  </a:lnTo>
                  <a:lnTo>
                    <a:pt x="1465" y="938"/>
                  </a:lnTo>
                  <a:lnTo>
                    <a:pt x="1478" y="905"/>
                  </a:lnTo>
                  <a:lnTo>
                    <a:pt x="1488" y="872"/>
                  </a:lnTo>
                  <a:lnTo>
                    <a:pt x="1497" y="838"/>
                  </a:lnTo>
                  <a:lnTo>
                    <a:pt x="1503" y="804"/>
                  </a:lnTo>
                  <a:lnTo>
                    <a:pt x="1508" y="769"/>
                  </a:lnTo>
                  <a:lnTo>
                    <a:pt x="1511" y="734"/>
                  </a:lnTo>
                  <a:lnTo>
                    <a:pt x="1512" y="698"/>
                  </a:lnTo>
                  <a:lnTo>
                    <a:pt x="1511" y="662"/>
                  </a:lnTo>
                  <a:lnTo>
                    <a:pt x="1508" y="627"/>
                  </a:lnTo>
                  <a:lnTo>
                    <a:pt x="1503" y="592"/>
                  </a:lnTo>
                  <a:lnTo>
                    <a:pt x="1497" y="558"/>
                  </a:lnTo>
                  <a:lnTo>
                    <a:pt x="1488" y="524"/>
                  </a:lnTo>
                  <a:lnTo>
                    <a:pt x="1478" y="491"/>
                  </a:lnTo>
                  <a:lnTo>
                    <a:pt x="1465" y="458"/>
                  </a:lnTo>
                  <a:lnTo>
                    <a:pt x="1453" y="427"/>
                  </a:lnTo>
                  <a:lnTo>
                    <a:pt x="1437" y="396"/>
                  </a:lnTo>
                  <a:lnTo>
                    <a:pt x="1420" y="365"/>
                  </a:lnTo>
                  <a:lnTo>
                    <a:pt x="1402" y="336"/>
                  </a:lnTo>
                  <a:lnTo>
                    <a:pt x="1383" y="308"/>
                  </a:lnTo>
                  <a:lnTo>
                    <a:pt x="1362" y="281"/>
                  </a:lnTo>
                  <a:lnTo>
                    <a:pt x="1338" y="255"/>
                  </a:lnTo>
                  <a:lnTo>
                    <a:pt x="1315" y="229"/>
                  </a:lnTo>
                  <a:lnTo>
                    <a:pt x="1290" y="204"/>
                  </a:lnTo>
                  <a:lnTo>
                    <a:pt x="1263" y="181"/>
                  </a:lnTo>
                  <a:lnTo>
                    <a:pt x="1236" y="159"/>
                  </a:lnTo>
                  <a:lnTo>
                    <a:pt x="1207" y="138"/>
                  </a:lnTo>
                  <a:lnTo>
                    <a:pt x="1178" y="119"/>
                  </a:lnTo>
                  <a:lnTo>
                    <a:pt x="1148" y="101"/>
                  </a:lnTo>
                  <a:lnTo>
                    <a:pt x="1115" y="84"/>
                  </a:lnTo>
                  <a:lnTo>
                    <a:pt x="1083" y="68"/>
                  </a:lnTo>
                  <a:lnTo>
                    <a:pt x="1049" y="55"/>
                  </a:lnTo>
                  <a:lnTo>
                    <a:pt x="1016" y="42"/>
                  </a:lnTo>
                  <a:lnTo>
                    <a:pt x="981" y="31"/>
                  </a:lnTo>
                  <a:lnTo>
                    <a:pt x="944" y="22"/>
                  </a:lnTo>
                  <a:lnTo>
                    <a:pt x="908" y="14"/>
                  </a:lnTo>
                  <a:lnTo>
                    <a:pt x="870" y="7"/>
                  </a:lnTo>
                  <a:lnTo>
                    <a:pt x="833" y="3"/>
                  </a:lnTo>
                  <a:lnTo>
                    <a:pt x="795" y="1"/>
                  </a:lnTo>
                  <a:lnTo>
                    <a:pt x="756" y="0"/>
                  </a:lnTo>
                  <a:lnTo>
                    <a:pt x="717" y="1"/>
                  </a:lnTo>
                  <a:lnTo>
                    <a:pt x="679" y="3"/>
                  </a:lnTo>
                  <a:lnTo>
                    <a:pt x="641" y="7"/>
                  </a:lnTo>
                  <a:lnTo>
                    <a:pt x="605" y="14"/>
                  </a:lnTo>
                  <a:lnTo>
                    <a:pt x="567" y="22"/>
                  </a:lnTo>
                  <a:lnTo>
                    <a:pt x="532" y="31"/>
                  </a:lnTo>
                  <a:lnTo>
                    <a:pt x="497" y="42"/>
                  </a:lnTo>
                  <a:lnTo>
                    <a:pt x="462" y="55"/>
                  </a:lnTo>
                  <a:lnTo>
                    <a:pt x="430" y="68"/>
                  </a:lnTo>
                  <a:lnTo>
                    <a:pt x="396" y="84"/>
                  </a:lnTo>
                  <a:lnTo>
                    <a:pt x="365" y="101"/>
                  </a:lnTo>
                  <a:lnTo>
                    <a:pt x="334" y="119"/>
                  </a:lnTo>
                  <a:lnTo>
                    <a:pt x="304" y="138"/>
                  </a:lnTo>
                  <a:lnTo>
                    <a:pt x="275" y="159"/>
                  </a:lnTo>
                  <a:lnTo>
                    <a:pt x="248" y="181"/>
                  </a:lnTo>
                  <a:lnTo>
                    <a:pt x="222" y="204"/>
                  </a:lnTo>
                  <a:lnTo>
                    <a:pt x="197" y="229"/>
                  </a:lnTo>
                  <a:lnTo>
                    <a:pt x="173" y="255"/>
                  </a:lnTo>
                  <a:lnTo>
                    <a:pt x="151" y="281"/>
                  </a:lnTo>
                  <a:lnTo>
                    <a:pt x="130" y="308"/>
                  </a:lnTo>
                  <a:lnTo>
                    <a:pt x="111" y="336"/>
                  </a:lnTo>
                  <a:lnTo>
                    <a:pt x="91" y="365"/>
                  </a:lnTo>
                  <a:lnTo>
                    <a:pt x="76" y="396"/>
                  </a:lnTo>
                  <a:lnTo>
                    <a:pt x="60" y="427"/>
                  </a:lnTo>
                  <a:lnTo>
                    <a:pt x="46" y="458"/>
                  </a:lnTo>
                  <a:lnTo>
                    <a:pt x="34" y="491"/>
                  </a:lnTo>
                  <a:lnTo>
                    <a:pt x="24" y="524"/>
                  </a:lnTo>
                  <a:lnTo>
                    <a:pt x="16" y="558"/>
                  </a:lnTo>
                  <a:lnTo>
                    <a:pt x="10" y="592"/>
                  </a:lnTo>
                  <a:lnTo>
                    <a:pt x="4" y="627"/>
                  </a:lnTo>
                  <a:lnTo>
                    <a:pt x="2" y="662"/>
                  </a:lnTo>
                  <a:lnTo>
                    <a:pt x="0" y="698"/>
                  </a:lnTo>
                  <a:lnTo>
                    <a:pt x="2" y="734"/>
                  </a:lnTo>
                  <a:lnTo>
                    <a:pt x="4" y="769"/>
                  </a:lnTo>
                  <a:lnTo>
                    <a:pt x="10" y="804"/>
                  </a:lnTo>
                  <a:lnTo>
                    <a:pt x="16" y="838"/>
                  </a:lnTo>
                  <a:lnTo>
                    <a:pt x="24" y="872"/>
                  </a:lnTo>
                  <a:lnTo>
                    <a:pt x="34" y="905"/>
                  </a:lnTo>
                  <a:lnTo>
                    <a:pt x="46" y="938"/>
                  </a:lnTo>
                  <a:lnTo>
                    <a:pt x="60" y="969"/>
                  </a:lnTo>
                  <a:lnTo>
                    <a:pt x="76" y="1000"/>
                  </a:lnTo>
                  <a:lnTo>
                    <a:pt x="91" y="1030"/>
                  </a:lnTo>
                  <a:lnTo>
                    <a:pt x="111" y="1060"/>
                  </a:lnTo>
                  <a:lnTo>
                    <a:pt x="130" y="1088"/>
                  </a:lnTo>
                  <a:lnTo>
                    <a:pt x="151" y="1115"/>
                  </a:lnTo>
                  <a:lnTo>
                    <a:pt x="173" y="1141"/>
                  </a:lnTo>
                  <a:lnTo>
                    <a:pt x="197" y="1167"/>
                  </a:lnTo>
                  <a:lnTo>
                    <a:pt x="222" y="1192"/>
                  </a:lnTo>
                  <a:lnTo>
                    <a:pt x="248" y="1214"/>
                  </a:lnTo>
                  <a:lnTo>
                    <a:pt x="275" y="1236"/>
                  </a:lnTo>
                  <a:lnTo>
                    <a:pt x="304" y="1256"/>
                  </a:lnTo>
                  <a:lnTo>
                    <a:pt x="334" y="1276"/>
                  </a:lnTo>
                  <a:lnTo>
                    <a:pt x="365" y="1294"/>
                  </a:lnTo>
                  <a:lnTo>
                    <a:pt x="396" y="1311"/>
                  </a:lnTo>
                  <a:lnTo>
                    <a:pt x="430" y="1326"/>
                  </a:lnTo>
                  <a:lnTo>
                    <a:pt x="462" y="1341"/>
                  </a:lnTo>
                  <a:lnTo>
                    <a:pt x="497" y="1354"/>
                  </a:lnTo>
                  <a:lnTo>
                    <a:pt x="532" y="1364"/>
                  </a:lnTo>
                  <a:lnTo>
                    <a:pt x="567" y="1374"/>
                  </a:lnTo>
                  <a:lnTo>
                    <a:pt x="605" y="1382"/>
                  </a:lnTo>
                  <a:lnTo>
                    <a:pt x="641" y="1387"/>
                  </a:lnTo>
                  <a:lnTo>
                    <a:pt x="679" y="1393"/>
                  </a:lnTo>
                  <a:lnTo>
                    <a:pt x="717" y="1395"/>
                  </a:lnTo>
                  <a:lnTo>
                    <a:pt x="756" y="1396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20" name="Rectangle 97"/>
            <p:cNvSpPr>
              <a:spLocks noChangeArrowheads="1"/>
            </p:cNvSpPr>
            <p:nvPr/>
          </p:nvSpPr>
          <p:spPr bwMode="auto">
            <a:xfrm>
              <a:off x="2830" y="3416"/>
              <a:ext cx="7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  <a:latin typeface="AvantGarde Bk BT" pitchFamily="34" charset="0"/>
                </a:rPr>
                <a:t>B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21" name="Rectangle 98"/>
            <p:cNvSpPr>
              <a:spLocks noChangeArrowheads="1"/>
            </p:cNvSpPr>
            <p:nvPr/>
          </p:nvSpPr>
          <p:spPr bwMode="auto">
            <a:xfrm>
              <a:off x="572" y="3827"/>
              <a:ext cx="1437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900">
                  <a:solidFill>
                    <a:srgbClr val="FFFFFF"/>
                  </a:solidFill>
                </a:rPr>
                <a:t>DTH / CITOTOXICIDADE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22" name="Rectangle 99"/>
            <p:cNvSpPr>
              <a:spLocks noChangeArrowheads="1"/>
            </p:cNvSpPr>
            <p:nvPr/>
          </p:nvSpPr>
          <p:spPr bwMode="auto">
            <a:xfrm>
              <a:off x="4080" y="3673"/>
              <a:ext cx="945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900">
                  <a:solidFill>
                    <a:srgbClr val="FFFFFF"/>
                  </a:solidFill>
                </a:rPr>
                <a:t>INFLAMAÇÃO /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23" name="Rectangle 100"/>
            <p:cNvSpPr>
              <a:spLocks noChangeArrowheads="1"/>
            </p:cNvSpPr>
            <p:nvPr/>
          </p:nvSpPr>
          <p:spPr bwMode="auto">
            <a:xfrm>
              <a:off x="3097" y="3829"/>
              <a:ext cx="1689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900">
                  <a:solidFill>
                    <a:srgbClr val="FFFFFF"/>
                  </a:solidFill>
                </a:rPr>
                <a:t>RESP. HUMORAL / ALERGIA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24" name="Freeform 101"/>
            <p:cNvSpPr>
              <a:spLocks/>
            </p:cNvSpPr>
            <p:nvPr/>
          </p:nvSpPr>
          <p:spPr bwMode="auto">
            <a:xfrm>
              <a:off x="1608" y="1603"/>
              <a:ext cx="17" cy="530"/>
            </a:xfrm>
            <a:custGeom>
              <a:avLst/>
              <a:gdLst>
                <a:gd name="T0" fmla="*/ 0 w 67"/>
                <a:gd name="T1" fmla="*/ 0 h 2120"/>
                <a:gd name="T2" fmla="*/ 0 w 67"/>
                <a:gd name="T3" fmla="*/ 0 h 2120"/>
                <a:gd name="T4" fmla="*/ 0 w 67"/>
                <a:gd name="T5" fmla="*/ 0 h 2120"/>
                <a:gd name="T6" fmla="*/ 0 w 67"/>
                <a:gd name="T7" fmla="*/ 0 h 2120"/>
                <a:gd name="T8" fmla="*/ 0 w 67"/>
                <a:gd name="T9" fmla="*/ 0 h 2120"/>
                <a:gd name="T10" fmla="*/ 0 w 67"/>
                <a:gd name="T11" fmla="*/ 0 h 2120"/>
                <a:gd name="T12" fmla="*/ 0 w 67"/>
                <a:gd name="T13" fmla="*/ 0 h 2120"/>
                <a:gd name="T14" fmla="*/ 0 w 67"/>
                <a:gd name="T15" fmla="*/ 0 h 2120"/>
                <a:gd name="T16" fmla="*/ 0 w 67"/>
                <a:gd name="T17" fmla="*/ 0 h 2120"/>
                <a:gd name="T18" fmla="*/ 0 w 67"/>
                <a:gd name="T19" fmla="*/ 0 h 2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2120"/>
                <a:gd name="T32" fmla="*/ 67 w 67"/>
                <a:gd name="T33" fmla="*/ 2120 h 21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2120">
                  <a:moveTo>
                    <a:pt x="33" y="0"/>
                  </a:moveTo>
                  <a:lnTo>
                    <a:pt x="0" y="34"/>
                  </a:lnTo>
                  <a:lnTo>
                    <a:pt x="0" y="2120"/>
                  </a:lnTo>
                  <a:lnTo>
                    <a:pt x="67" y="2120"/>
                  </a:lnTo>
                  <a:lnTo>
                    <a:pt x="67" y="34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3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25" name="Rectangle 102"/>
            <p:cNvSpPr>
              <a:spLocks noChangeArrowheads="1"/>
            </p:cNvSpPr>
            <p:nvPr/>
          </p:nvSpPr>
          <p:spPr bwMode="auto">
            <a:xfrm>
              <a:off x="1617" y="1603"/>
              <a:ext cx="778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26" name="Freeform 103"/>
            <p:cNvSpPr>
              <a:spLocks/>
            </p:cNvSpPr>
            <p:nvPr/>
          </p:nvSpPr>
          <p:spPr bwMode="auto">
            <a:xfrm>
              <a:off x="2389" y="1568"/>
              <a:ext cx="79" cy="87"/>
            </a:xfrm>
            <a:custGeom>
              <a:avLst/>
              <a:gdLst>
                <a:gd name="T0" fmla="*/ 0 w 319"/>
                <a:gd name="T1" fmla="*/ 0 h 351"/>
                <a:gd name="T2" fmla="*/ 0 w 319"/>
                <a:gd name="T3" fmla="*/ 0 h 351"/>
                <a:gd name="T4" fmla="*/ 0 w 319"/>
                <a:gd name="T5" fmla="*/ 0 h 351"/>
                <a:gd name="T6" fmla="*/ 0 w 319"/>
                <a:gd name="T7" fmla="*/ 0 h 351"/>
                <a:gd name="T8" fmla="*/ 0 w 319"/>
                <a:gd name="T9" fmla="*/ 0 h 351"/>
                <a:gd name="T10" fmla="*/ 0 w 319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9"/>
                <a:gd name="T19" fmla="*/ 0 h 351"/>
                <a:gd name="T20" fmla="*/ 319 w 319"/>
                <a:gd name="T21" fmla="*/ 351 h 3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9" h="351">
                  <a:moveTo>
                    <a:pt x="0" y="0"/>
                  </a:moveTo>
                  <a:lnTo>
                    <a:pt x="319" y="175"/>
                  </a:lnTo>
                  <a:lnTo>
                    <a:pt x="0" y="351"/>
                  </a:lnTo>
                  <a:lnTo>
                    <a:pt x="0" y="0"/>
                  </a:lnTo>
                  <a:lnTo>
                    <a:pt x="319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27" name="Freeform 104"/>
            <p:cNvSpPr>
              <a:spLocks/>
            </p:cNvSpPr>
            <p:nvPr/>
          </p:nvSpPr>
          <p:spPr bwMode="auto">
            <a:xfrm>
              <a:off x="4044" y="1603"/>
              <a:ext cx="16" cy="530"/>
            </a:xfrm>
            <a:custGeom>
              <a:avLst/>
              <a:gdLst>
                <a:gd name="T0" fmla="*/ 0 w 68"/>
                <a:gd name="T1" fmla="*/ 0 h 2120"/>
                <a:gd name="T2" fmla="*/ 0 w 68"/>
                <a:gd name="T3" fmla="*/ 0 h 2120"/>
                <a:gd name="T4" fmla="*/ 0 w 68"/>
                <a:gd name="T5" fmla="*/ 0 h 2120"/>
                <a:gd name="T6" fmla="*/ 0 w 68"/>
                <a:gd name="T7" fmla="*/ 0 h 2120"/>
                <a:gd name="T8" fmla="*/ 0 w 68"/>
                <a:gd name="T9" fmla="*/ 0 h 2120"/>
                <a:gd name="T10" fmla="*/ 0 w 68"/>
                <a:gd name="T11" fmla="*/ 0 h 2120"/>
                <a:gd name="T12" fmla="*/ 0 w 68"/>
                <a:gd name="T13" fmla="*/ 0 h 2120"/>
                <a:gd name="T14" fmla="*/ 0 w 68"/>
                <a:gd name="T15" fmla="*/ 0 h 2120"/>
                <a:gd name="T16" fmla="*/ 0 w 68"/>
                <a:gd name="T17" fmla="*/ 0 h 2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2120"/>
                <a:gd name="T29" fmla="*/ 68 w 68"/>
                <a:gd name="T30" fmla="*/ 2120 h 21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2120">
                  <a:moveTo>
                    <a:pt x="34" y="0"/>
                  </a:moveTo>
                  <a:lnTo>
                    <a:pt x="0" y="34"/>
                  </a:lnTo>
                  <a:lnTo>
                    <a:pt x="0" y="2120"/>
                  </a:lnTo>
                  <a:lnTo>
                    <a:pt x="68" y="2120"/>
                  </a:lnTo>
                  <a:lnTo>
                    <a:pt x="68" y="34"/>
                  </a:lnTo>
                  <a:lnTo>
                    <a:pt x="34" y="0"/>
                  </a:lnTo>
                  <a:lnTo>
                    <a:pt x="68" y="34"/>
                  </a:lnTo>
                  <a:lnTo>
                    <a:pt x="6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28" name="Rectangle 105"/>
            <p:cNvSpPr>
              <a:spLocks noChangeArrowheads="1"/>
            </p:cNvSpPr>
            <p:nvPr/>
          </p:nvSpPr>
          <p:spPr bwMode="auto">
            <a:xfrm>
              <a:off x="3273" y="1603"/>
              <a:ext cx="779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29" name="Freeform 106"/>
            <p:cNvSpPr>
              <a:spLocks/>
            </p:cNvSpPr>
            <p:nvPr/>
          </p:nvSpPr>
          <p:spPr bwMode="auto">
            <a:xfrm>
              <a:off x="3201" y="1568"/>
              <a:ext cx="79" cy="87"/>
            </a:xfrm>
            <a:custGeom>
              <a:avLst/>
              <a:gdLst>
                <a:gd name="T0" fmla="*/ 0 w 319"/>
                <a:gd name="T1" fmla="*/ 0 h 351"/>
                <a:gd name="T2" fmla="*/ 0 w 319"/>
                <a:gd name="T3" fmla="*/ 0 h 351"/>
                <a:gd name="T4" fmla="*/ 0 w 319"/>
                <a:gd name="T5" fmla="*/ 0 h 351"/>
                <a:gd name="T6" fmla="*/ 0 w 319"/>
                <a:gd name="T7" fmla="*/ 0 h 351"/>
                <a:gd name="T8" fmla="*/ 0 w 319"/>
                <a:gd name="T9" fmla="*/ 0 h 351"/>
                <a:gd name="T10" fmla="*/ 0 w 319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9"/>
                <a:gd name="T19" fmla="*/ 0 h 351"/>
                <a:gd name="T20" fmla="*/ 319 w 319"/>
                <a:gd name="T21" fmla="*/ 351 h 3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9" h="351">
                  <a:moveTo>
                    <a:pt x="319" y="351"/>
                  </a:moveTo>
                  <a:lnTo>
                    <a:pt x="0" y="175"/>
                  </a:lnTo>
                  <a:lnTo>
                    <a:pt x="319" y="0"/>
                  </a:lnTo>
                  <a:lnTo>
                    <a:pt x="319" y="351"/>
                  </a:lnTo>
                  <a:lnTo>
                    <a:pt x="0" y="175"/>
                  </a:lnTo>
                  <a:lnTo>
                    <a:pt x="319" y="3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30" name="Rectangle 107"/>
            <p:cNvSpPr>
              <a:spLocks noChangeArrowheads="1"/>
            </p:cNvSpPr>
            <p:nvPr/>
          </p:nvSpPr>
          <p:spPr bwMode="auto">
            <a:xfrm>
              <a:off x="1192" y="1744"/>
              <a:ext cx="24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IFN-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31" name="Rectangle 108"/>
            <p:cNvSpPr>
              <a:spLocks noChangeArrowheads="1"/>
            </p:cNvSpPr>
            <p:nvPr/>
          </p:nvSpPr>
          <p:spPr bwMode="auto">
            <a:xfrm>
              <a:off x="1511" y="1707"/>
              <a:ext cx="6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2000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32" name="Rectangle 109"/>
            <p:cNvSpPr>
              <a:spLocks noChangeArrowheads="1"/>
            </p:cNvSpPr>
            <p:nvPr/>
          </p:nvSpPr>
          <p:spPr bwMode="auto">
            <a:xfrm>
              <a:off x="4109" y="1751"/>
              <a:ext cx="29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IL-10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33" name="Freeform 110"/>
            <p:cNvSpPr>
              <a:spLocks/>
            </p:cNvSpPr>
            <p:nvPr/>
          </p:nvSpPr>
          <p:spPr bwMode="auto">
            <a:xfrm>
              <a:off x="1889" y="2148"/>
              <a:ext cx="117" cy="104"/>
            </a:xfrm>
            <a:custGeom>
              <a:avLst/>
              <a:gdLst>
                <a:gd name="T0" fmla="*/ 0 w 471"/>
                <a:gd name="T1" fmla="*/ 0 h 416"/>
                <a:gd name="T2" fmla="*/ 0 w 471"/>
                <a:gd name="T3" fmla="*/ 0 h 416"/>
                <a:gd name="T4" fmla="*/ 0 w 471"/>
                <a:gd name="T5" fmla="*/ 0 h 416"/>
                <a:gd name="T6" fmla="*/ 0 w 471"/>
                <a:gd name="T7" fmla="*/ 0 h 416"/>
                <a:gd name="T8" fmla="*/ 0 w 471"/>
                <a:gd name="T9" fmla="*/ 0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1"/>
                <a:gd name="T16" fmla="*/ 0 h 416"/>
                <a:gd name="T17" fmla="*/ 471 w 471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1" h="416">
                  <a:moveTo>
                    <a:pt x="0" y="416"/>
                  </a:moveTo>
                  <a:lnTo>
                    <a:pt x="228" y="0"/>
                  </a:lnTo>
                  <a:lnTo>
                    <a:pt x="471" y="349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34" name="Freeform 111"/>
            <p:cNvSpPr>
              <a:spLocks/>
            </p:cNvSpPr>
            <p:nvPr/>
          </p:nvSpPr>
          <p:spPr bwMode="auto">
            <a:xfrm>
              <a:off x="1967" y="1885"/>
              <a:ext cx="445" cy="316"/>
            </a:xfrm>
            <a:custGeom>
              <a:avLst/>
              <a:gdLst>
                <a:gd name="T0" fmla="*/ 0 w 1780"/>
                <a:gd name="T1" fmla="*/ 0 h 1267"/>
                <a:gd name="T2" fmla="*/ 0 w 1780"/>
                <a:gd name="T3" fmla="*/ 0 h 1267"/>
                <a:gd name="T4" fmla="*/ 0 w 1780"/>
                <a:gd name="T5" fmla="*/ 0 h 1267"/>
                <a:gd name="T6" fmla="*/ 0 w 1780"/>
                <a:gd name="T7" fmla="*/ 0 h 1267"/>
                <a:gd name="T8" fmla="*/ 0 w 1780"/>
                <a:gd name="T9" fmla="*/ 0 h 1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80"/>
                <a:gd name="T16" fmla="*/ 0 h 1267"/>
                <a:gd name="T17" fmla="*/ 1780 w 1780"/>
                <a:gd name="T18" fmla="*/ 1267 h 12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80" h="1267">
                  <a:moveTo>
                    <a:pt x="1740" y="0"/>
                  </a:moveTo>
                  <a:lnTo>
                    <a:pt x="0" y="1210"/>
                  </a:lnTo>
                  <a:lnTo>
                    <a:pt x="39" y="1267"/>
                  </a:lnTo>
                  <a:lnTo>
                    <a:pt x="1780" y="57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35" name="Freeform 112"/>
            <p:cNvSpPr>
              <a:spLocks/>
            </p:cNvSpPr>
            <p:nvPr/>
          </p:nvSpPr>
          <p:spPr bwMode="auto">
            <a:xfrm>
              <a:off x="2375" y="1849"/>
              <a:ext cx="93" cy="84"/>
            </a:xfrm>
            <a:custGeom>
              <a:avLst/>
              <a:gdLst>
                <a:gd name="T0" fmla="*/ 0 w 374"/>
                <a:gd name="T1" fmla="*/ 0 h 336"/>
                <a:gd name="T2" fmla="*/ 0 w 374"/>
                <a:gd name="T3" fmla="*/ 0 h 336"/>
                <a:gd name="T4" fmla="*/ 0 w 374"/>
                <a:gd name="T5" fmla="*/ 0 h 336"/>
                <a:gd name="T6" fmla="*/ 0 w 374"/>
                <a:gd name="T7" fmla="*/ 0 h 336"/>
                <a:gd name="T8" fmla="*/ 0 w 374"/>
                <a:gd name="T9" fmla="*/ 0 h 336"/>
                <a:gd name="T10" fmla="*/ 0 w 374"/>
                <a:gd name="T11" fmla="*/ 0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4"/>
                <a:gd name="T19" fmla="*/ 0 h 336"/>
                <a:gd name="T20" fmla="*/ 374 w 374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4" h="336">
                  <a:moveTo>
                    <a:pt x="0" y="38"/>
                  </a:moveTo>
                  <a:lnTo>
                    <a:pt x="374" y="0"/>
                  </a:lnTo>
                  <a:lnTo>
                    <a:pt x="207" y="336"/>
                  </a:lnTo>
                  <a:lnTo>
                    <a:pt x="0" y="38"/>
                  </a:lnTo>
                  <a:lnTo>
                    <a:pt x="374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36" name="Freeform 113"/>
            <p:cNvSpPr>
              <a:spLocks/>
            </p:cNvSpPr>
            <p:nvPr/>
          </p:nvSpPr>
          <p:spPr bwMode="auto">
            <a:xfrm>
              <a:off x="3201" y="1849"/>
              <a:ext cx="118" cy="102"/>
            </a:xfrm>
            <a:custGeom>
              <a:avLst/>
              <a:gdLst>
                <a:gd name="T0" fmla="*/ 0 w 472"/>
                <a:gd name="T1" fmla="*/ 0 h 407"/>
                <a:gd name="T2" fmla="*/ 0 w 472"/>
                <a:gd name="T3" fmla="*/ 0 h 407"/>
                <a:gd name="T4" fmla="*/ 0 w 472"/>
                <a:gd name="T5" fmla="*/ 0 h 407"/>
                <a:gd name="T6" fmla="*/ 0 w 472"/>
                <a:gd name="T7" fmla="*/ 0 h 407"/>
                <a:gd name="T8" fmla="*/ 0 w 472"/>
                <a:gd name="T9" fmla="*/ 0 h 4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407"/>
                <a:gd name="T17" fmla="*/ 472 w 472"/>
                <a:gd name="T18" fmla="*/ 407 h 4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407">
                  <a:moveTo>
                    <a:pt x="0" y="0"/>
                  </a:moveTo>
                  <a:lnTo>
                    <a:pt x="472" y="49"/>
                  </a:lnTo>
                  <a:lnTo>
                    <a:pt x="245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37" name="Freeform 114"/>
            <p:cNvSpPr>
              <a:spLocks/>
            </p:cNvSpPr>
            <p:nvPr/>
          </p:nvSpPr>
          <p:spPr bwMode="auto">
            <a:xfrm>
              <a:off x="3282" y="1896"/>
              <a:ext cx="440" cy="288"/>
            </a:xfrm>
            <a:custGeom>
              <a:avLst/>
              <a:gdLst>
                <a:gd name="T0" fmla="*/ 0 w 1763"/>
                <a:gd name="T1" fmla="*/ 0 h 1152"/>
                <a:gd name="T2" fmla="*/ 0 w 1763"/>
                <a:gd name="T3" fmla="*/ 0 h 1152"/>
                <a:gd name="T4" fmla="*/ 0 w 1763"/>
                <a:gd name="T5" fmla="*/ 0 h 1152"/>
                <a:gd name="T6" fmla="*/ 0 w 1763"/>
                <a:gd name="T7" fmla="*/ 0 h 1152"/>
                <a:gd name="T8" fmla="*/ 0 w 1763"/>
                <a:gd name="T9" fmla="*/ 0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1152"/>
                <a:gd name="T17" fmla="*/ 1763 w 1763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1152">
                  <a:moveTo>
                    <a:pt x="1763" y="1094"/>
                  </a:moveTo>
                  <a:lnTo>
                    <a:pt x="37" y="0"/>
                  </a:lnTo>
                  <a:lnTo>
                    <a:pt x="0" y="59"/>
                  </a:lnTo>
                  <a:lnTo>
                    <a:pt x="1726" y="1152"/>
                  </a:lnTo>
                  <a:lnTo>
                    <a:pt x="1763" y="109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38" name="Freeform 115"/>
            <p:cNvSpPr>
              <a:spLocks/>
            </p:cNvSpPr>
            <p:nvPr/>
          </p:nvSpPr>
          <p:spPr bwMode="auto">
            <a:xfrm>
              <a:off x="3687" y="2135"/>
              <a:ext cx="94" cy="82"/>
            </a:xfrm>
            <a:custGeom>
              <a:avLst/>
              <a:gdLst>
                <a:gd name="T0" fmla="*/ 0 w 375"/>
                <a:gd name="T1" fmla="*/ 0 h 330"/>
                <a:gd name="T2" fmla="*/ 0 w 375"/>
                <a:gd name="T3" fmla="*/ 0 h 330"/>
                <a:gd name="T4" fmla="*/ 0 w 375"/>
                <a:gd name="T5" fmla="*/ 0 h 330"/>
                <a:gd name="T6" fmla="*/ 0 w 375"/>
                <a:gd name="T7" fmla="*/ 0 h 330"/>
                <a:gd name="T8" fmla="*/ 0 w 375"/>
                <a:gd name="T9" fmla="*/ 0 h 330"/>
                <a:gd name="T10" fmla="*/ 0 w 375"/>
                <a:gd name="T11" fmla="*/ 0 h 3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5"/>
                <a:gd name="T19" fmla="*/ 0 h 330"/>
                <a:gd name="T20" fmla="*/ 375 w 375"/>
                <a:gd name="T21" fmla="*/ 330 h 3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5" h="330">
                  <a:moveTo>
                    <a:pt x="194" y="0"/>
                  </a:moveTo>
                  <a:lnTo>
                    <a:pt x="375" y="330"/>
                  </a:lnTo>
                  <a:lnTo>
                    <a:pt x="0" y="306"/>
                  </a:lnTo>
                  <a:lnTo>
                    <a:pt x="194" y="0"/>
                  </a:lnTo>
                  <a:lnTo>
                    <a:pt x="375" y="33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39" name="Freeform 116"/>
            <p:cNvSpPr>
              <a:spLocks/>
            </p:cNvSpPr>
            <p:nvPr/>
          </p:nvSpPr>
          <p:spPr bwMode="auto">
            <a:xfrm>
              <a:off x="1089" y="2135"/>
              <a:ext cx="257" cy="522"/>
            </a:xfrm>
            <a:custGeom>
              <a:avLst/>
              <a:gdLst>
                <a:gd name="T0" fmla="*/ 0 w 1027"/>
                <a:gd name="T1" fmla="*/ 0 h 2090"/>
                <a:gd name="T2" fmla="*/ 0 w 1027"/>
                <a:gd name="T3" fmla="*/ 0 h 2090"/>
                <a:gd name="T4" fmla="*/ 0 w 1027"/>
                <a:gd name="T5" fmla="*/ 0 h 2090"/>
                <a:gd name="T6" fmla="*/ 0 w 1027"/>
                <a:gd name="T7" fmla="*/ 0 h 2090"/>
                <a:gd name="T8" fmla="*/ 0 w 1027"/>
                <a:gd name="T9" fmla="*/ 0 h 2090"/>
                <a:gd name="T10" fmla="*/ 0 w 1027"/>
                <a:gd name="T11" fmla="*/ 0 h 2090"/>
                <a:gd name="T12" fmla="*/ 0 w 1027"/>
                <a:gd name="T13" fmla="*/ 0 h 2090"/>
                <a:gd name="T14" fmla="*/ 0 w 1027"/>
                <a:gd name="T15" fmla="*/ 0 h 2090"/>
                <a:gd name="T16" fmla="*/ 0 w 1027"/>
                <a:gd name="T17" fmla="*/ 0 h 2090"/>
                <a:gd name="T18" fmla="*/ 0 w 1027"/>
                <a:gd name="T19" fmla="*/ 0 h 2090"/>
                <a:gd name="T20" fmla="*/ 0 w 1027"/>
                <a:gd name="T21" fmla="*/ 0 h 2090"/>
                <a:gd name="T22" fmla="*/ 0 w 1027"/>
                <a:gd name="T23" fmla="*/ 0 h 2090"/>
                <a:gd name="T24" fmla="*/ 0 w 1027"/>
                <a:gd name="T25" fmla="*/ 0 h 2090"/>
                <a:gd name="T26" fmla="*/ 0 w 1027"/>
                <a:gd name="T27" fmla="*/ 0 h 2090"/>
                <a:gd name="T28" fmla="*/ 0 w 1027"/>
                <a:gd name="T29" fmla="*/ 0 h 2090"/>
                <a:gd name="T30" fmla="*/ 0 w 1027"/>
                <a:gd name="T31" fmla="*/ 0 h 2090"/>
                <a:gd name="T32" fmla="*/ 0 w 1027"/>
                <a:gd name="T33" fmla="*/ 0 h 2090"/>
                <a:gd name="T34" fmla="*/ 0 w 1027"/>
                <a:gd name="T35" fmla="*/ 0 h 2090"/>
                <a:gd name="T36" fmla="*/ 0 w 1027"/>
                <a:gd name="T37" fmla="*/ 0 h 2090"/>
                <a:gd name="T38" fmla="*/ 0 w 1027"/>
                <a:gd name="T39" fmla="*/ 0 h 2090"/>
                <a:gd name="T40" fmla="*/ 0 w 1027"/>
                <a:gd name="T41" fmla="*/ 0 h 2090"/>
                <a:gd name="T42" fmla="*/ 0 w 1027"/>
                <a:gd name="T43" fmla="*/ 0 h 2090"/>
                <a:gd name="T44" fmla="*/ 0 w 1027"/>
                <a:gd name="T45" fmla="*/ 0 h 2090"/>
                <a:gd name="T46" fmla="*/ 0 w 1027"/>
                <a:gd name="T47" fmla="*/ 0 h 2090"/>
                <a:gd name="T48" fmla="*/ 0 w 1027"/>
                <a:gd name="T49" fmla="*/ 0 h 2090"/>
                <a:gd name="T50" fmla="*/ 0 w 1027"/>
                <a:gd name="T51" fmla="*/ 0 h 2090"/>
                <a:gd name="T52" fmla="*/ 0 w 1027"/>
                <a:gd name="T53" fmla="*/ 0 h 2090"/>
                <a:gd name="T54" fmla="*/ 0 w 1027"/>
                <a:gd name="T55" fmla="*/ 0 h 2090"/>
                <a:gd name="T56" fmla="*/ 0 w 1027"/>
                <a:gd name="T57" fmla="*/ 0 h 2090"/>
                <a:gd name="T58" fmla="*/ 0 w 1027"/>
                <a:gd name="T59" fmla="*/ 0 h 2090"/>
                <a:gd name="T60" fmla="*/ 0 w 1027"/>
                <a:gd name="T61" fmla="*/ 0 h 2090"/>
                <a:gd name="T62" fmla="*/ 0 w 1027"/>
                <a:gd name="T63" fmla="*/ 0 h 2090"/>
                <a:gd name="T64" fmla="*/ 0 w 1027"/>
                <a:gd name="T65" fmla="*/ 0 h 2090"/>
                <a:gd name="T66" fmla="*/ 0 w 1027"/>
                <a:gd name="T67" fmla="*/ 0 h 2090"/>
                <a:gd name="T68" fmla="*/ 0 w 1027"/>
                <a:gd name="T69" fmla="*/ 0 h 2090"/>
                <a:gd name="T70" fmla="*/ 0 w 1027"/>
                <a:gd name="T71" fmla="*/ 0 h 2090"/>
                <a:gd name="T72" fmla="*/ 0 w 1027"/>
                <a:gd name="T73" fmla="*/ 0 h 2090"/>
                <a:gd name="T74" fmla="*/ 0 w 1027"/>
                <a:gd name="T75" fmla="*/ 0 h 2090"/>
                <a:gd name="T76" fmla="*/ 0 w 1027"/>
                <a:gd name="T77" fmla="*/ 0 h 2090"/>
                <a:gd name="T78" fmla="*/ 0 w 1027"/>
                <a:gd name="T79" fmla="*/ 0 h 2090"/>
                <a:gd name="T80" fmla="*/ 0 w 1027"/>
                <a:gd name="T81" fmla="*/ 0 h 2090"/>
                <a:gd name="T82" fmla="*/ 0 w 1027"/>
                <a:gd name="T83" fmla="*/ 0 h 2090"/>
                <a:gd name="T84" fmla="*/ 0 w 1027"/>
                <a:gd name="T85" fmla="*/ 0 h 2090"/>
                <a:gd name="T86" fmla="*/ 0 w 1027"/>
                <a:gd name="T87" fmla="*/ 0 h 2090"/>
                <a:gd name="T88" fmla="*/ 0 w 1027"/>
                <a:gd name="T89" fmla="*/ 0 h 2090"/>
                <a:gd name="T90" fmla="*/ 0 w 1027"/>
                <a:gd name="T91" fmla="*/ 0 h 2090"/>
                <a:gd name="T92" fmla="*/ 0 w 1027"/>
                <a:gd name="T93" fmla="*/ 0 h 2090"/>
                <a:gd name="T94" fmla="*/ 0 w 1027"/>
                <a:gd name="T95" fmla="*/ 0 h 2090"/>
                <a:gd name="T96" fmla="*/ 0 w 1027"/>
                <a:gd name="T97" fmla="*/ 0 h 2090"/>
                <a:gd name="T98" fmla="*/ 0 w 1027"/>
                <a:gd name="T99" fmla="*/ 0 h 2090"/>
                <a:gd name="T100" fmla="*/ 0 w 1027"/>
                <a:gd name="T101" fmla="*/ 0 h 2090"/>
                <a:gd name="T102" fmla="*/ 0 w 1027"/>
                <a:gd name="T103" fmla="*/ 0 h 2090"/>
                <a:gd name="T104" fmla="*/ 0 w 1027"/>
                <a:gd name="T105" fmla="*/ 0 h 2090"/>
                <a:gd name="T106" fmla="*/ 0 w 1027"/>
                <a:gd name="T107" fmla="*/ 0 h 2090"/>
                <a:gd name="T108" fmla="*/ 0 w 1027"/>
                <a:gd name="T109" fmla="*/ 0 h 2090"/>
                <a:gd name="T110" fmla="*/ 0 w 1027"/>
                <a:gd name="T111" fmla="*/ 0 h 2090"/>
                <a:gd name="T112" fmla="*/ 0 w 1027"/>
                <a:gd name="T113" fmla="*/ 0 h 2090"/>
                <a:gd name="T114" fmla="*/ 0 w 1027"/>
                <a:gd name="T115" fmla="*/ 0 h 2090"/>
                <a:gd name="T116" fmla="*/ 0 w 1027"/>
                <a:gd name="T117" fmla="*/ 0 h 2090"/>
                <a:gd name="T118" fmla="*/ 0 w 1027"/>
                <a:gd name="T119" fmla="*/ 0 h 2090"/>
                <a:gd name="T120" fmla="*/ 0 w 1027"/>
                <a:gd name="T121" fmla="*/ 0 h 2090"/>
                <a:gd name="T122" fmla="*/ 0 w 1027"/>
                <a:gd name="T123" fmla="*/ 0 h 2090"/>
                <a:gd name="T124" fmla="*/ 0 w 1027"/>
                <a:gd name="T125" fmla="*/ 0 h 20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27"/>
                <a:gd name="T190" fmla="*/ 0 h 2090"/>
                <a:gd name="T191" fmla="*/ 1027 w 1027"/>
                <a:gd name="T192" fmla="*/ 2090 h 209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27" h="2090">
                  <a:moveTo>
                    <a:pt x="1027" y="124"/>
                  </a:moveTo>
                  <a:lnTo>
                    <a:pt x="999" y="107"/>
                  </a:lnTo>
                  <a:lnTo>
                    <a:pt x="972" y="93"/>
                  </a:lnTo>
                  <a:lnTo>
                    <a:pt x="944" y="79"/>
                  </a:lnTo>
                  <a:lnTo>
                    <a:pt x="918" y="66"/>
                  </a:lnTo>
                  <a:lnTo>
                    <a:pt x="891" y="54"/>
                  </a:lnTo>
                  <a:lnTo>
                    <a:pt x="865" y="44"/>
                  </a:lnTo>
                  <a:lnTo>
                    <a:pt x="839" y="35"/>
                  </a:lnTo>
                  <a:lnTo>
                    <a:pt x="813" y="27"/>
                  </a:lnTo>
                  <a:lnTo>
                    <a:pt x="789" y="20"/>
                  </a:lnTo>
                  <a:lnTo>
                    <a:pt x="764" y="14"/>
                  </a:lnTo>
                  <a:lnTo>
                    <a:pt x="739" y="9"/>
                  </a:lnTo>
                  <a:lnTo>
                    <a:pt x="715" y="5"/>
                  </a:lnTo>
                  <a:lnTo>
                    <a:pt x="691" y="2"/>
                  </a:lnTo>
                  <a:lnTo>
                    <a:pt x="667" y="1"/>
                  </a:lnTo>
                  <a:lnTo>
                    <a:pt x="643" y="0"/>
                  </a:lnTo>
                  <a:lnTo>
                    <a:pt x="621" y="0"/>
                  </a:lnTo>
                  <a:lnTo>
                    <a:pt x="599" y="1"/>
                  </a:lnTo>
                  <a:lnTo>
                    <a:pt x="576" y="4"/>
                  </a:lnTo>
                  <a:lnTo>
                    <a:pt x="555" y="7"/>
                  </a:lnTo>
                  <a:lnTo>
                    <a:pt x="533" y="11"/>
                  </a:lnTo>
                  <a:lnTo>
                    <a:pt x="513" y="17"/>
                  </a:lnTo>
                  <a:lnTo>
                    <a:pt x="492" y="23"/>
                  </a:lnTo>
                  <a:lnTo>
                    <a:pt x="471" y="30"/>
                  </a:lnTo>
                  <a:lnTo>
                    <a:pt x="452" y="37"/>
                  </a:lnTo>
                  <a:lnTo>
                    <a:pt x="432" y="46"/>
                  </a:lnTo>
                  <a:lnTo>
                    <a:pt x="414" y="55"/>
                  </a:lnTo>
                  <a:lnTo>
                    <a:pt x="395" y="66"/>
                  </a:lnTo>
                  <a:lnTo>
                    <a:pt x="378" y="77"/>
                  </a:lnTo>
                  <a:lnTo>
                    <a:pt x="360" y="89"/>
                  </a:lnTo>
                  <a:lnTo>
                    <a:pt x="343" y="102"/>
                  </a:lnTo>
                  <a:lnTo>
                    <a:pt x="326" y="115"/>
                  </a:lnTo>
                  <a:lnTo>
                    <a:pt x="309" y="129"/>
                  </a:lnTo>
                  <a:lnTo>
                    <a:pt x="293" y="144"/>
                  </a:lnTo>
                  <a:lnTo>
                    <a:pt x="278" y="159"/>
                  </a:lnTo>
                  <a:lnTo>
                    <a:pt x="264" y="176"/>
                  </a:lnTo>
                  <a:lnTo>
                    <a:pt x="248" y="193"/>
                  </a:lnTo>
                  <a:lnTo>
                    <a:pt x="221" y="228"/>
                  </a:lnTo>
                  <a:lnTo>
                    <a:pt x="195" y="264"/>
                  </a:lnTo>
                  <a:lnTo>
                    <a:pt x="170" y="304"/>
                  </a:lnTo>
                  <a:lnTo>
                    <a:pt x="148" y="346"/>
                  </a:lnTo>
                  <a:lnTo>
                    <a:pt x="127" y="388"/>
                  </a:lnTo>
                  <a:lnTo>
                    <a:pt x="108" y="432"/>
                  </a:lnTo>
                  <a:lnTo>
                    <a:pt x="90" y="479"/>
                  </a:lnTo>
                  <a:lnTo>
                    <a:pt x="74" y="527"/>
                  </a:lnTo>
                  <a:lnTo>
                    <a:pt x="60" y="575"/>
                  </a:lnTo>
                  <a:lnTo>
                    <a:pt x="47" y="626"/>
                  </a:lnTo>
                  <a:lnTo>
                    <a:pt x="35" y="676"/>
                  </a:lnTo>
                  <a:lnTo>
                    <a:pt x="26" y="728"/>
                  </a:lnTo>
                  <a:lnTo>
                    <a:pt x="17" y="781"/>
                  </a:lnTo>
                  <a:lnTo>
                    <a:pt x="11" y="834"/>
                  </a:lnTo>
                  <a:lnTo>
                    <a:pt x="6" y="889"/>
                  </a:lnTo>
                  <a:lnTo>
                    <a:pt x="3" y="942"/>
                  </a:lnTo>
                  <a:lnTo>
                    <a:pt x="0" y="997"/>
                  </a:lnTo>
                  <a:lnTo>
                    <a:pt x="0" y="1051"/>
                  </a:lnTo>
                  <a:lnTo>
                    <a:pt x="2" y="1105"/>
                  </a:lnTo>
                  <a:lnTo>
                    <a:pt x="4" y="1161"/>
                  </a:lnTo>
                  <a:lnTo>
                    <a:pt x="10" y="1214"/>
                  </a:lnTo>
                  <a:lnTo>
                    <a:pt x="15" y="1268"/>
                  </a:lnTo>
                  <a:lnTo>
                    <a:pt x="22" y="1321"/>
                  </a:lnTo>
                  <a:lnTo>
                    <a:pt x="32" y="1373"/>
                  </a:lnTo>
                  <a:lnTo>
                    <a:pt x="43" y="1425"/>
                  </a:lnTo>
                  <a:lnTo>
                    <a:pt x="55" y="1476"/>
                  </a:lnTo>
                  <a:lnTo>
                    <a:pt x="69" y="1526"/>
                  </a:lnTo>
                  <a:lnTo>
                    <a:pt x="85" y="1574"/>
                  </a:lnTo>
                  <a:lnTo>
                    <a:pt x="102" y="1622"/>
                  </a:lnTo>
                  <a:lnTo>
                    <a:pt x="121" y="1667"/>
                  </a:lnTo>
                  <a:lnTo>
                    <a:pt x="142" y="1713"/>
                  </a:lnTo>
                  <a:lnTo>
                    <a:pt x="164" y="1754"/>
                  </a:lnTo>
                  <a:lnTo>
                    <a:pt x="187" y="1796"/>
                  </a:lnTo>
                  <a:lnTo>
                    <a:pt x="213" y="1835"/>
                  </a:lnTo>
                  <a:lnTo>
                    <a:pt x="226" y="1853"/>
                  </a:lnTo>
                  <a:lnTo>
                    <a:pt x="240" y="1871"/>
                  </a:lnTo>
                  <a:lnTo>
                    <a:pt x="255" y="1889"/>
                  </a:lnTo>
                  <a:lnTo>
                    <a:pt x="270" y="1906"/>
                  </a:lnTo>
                  <a:lnTo>
                    <a:pt x="284" y="1923"/>
                  </a:lnTo>
                  <a:lnTo>
                    <a:pt x="300" y="1938"/>
                  </a:lnTo>
                  <a:lnTo>
                    <a:pt x="317" y="1952"/>
                  </a:lnTo>
                  <a:lnTo>
                    <a:pt x="334" y="1968"/>
                  </a:lnTo>
                  <a:lnTo>
                    <a:pt x="350" y="1981"/>
                  </a:lnTo>
                  <a:lnTo>
                    <a:pt x="367" y="1994"/>
                  </a:lnTo>
                  <a:lnTo>
                    <a:pt x="385" y="2007"/>
                  </a:lnTo>
                  <a:lnTo>
                    <a:pt x="404" y="2019"/>
                  </a:lnTo>
                  <a:lnTo>
                    <a:pt x="423" y="2029"/>
                  </a:lnTo>
                  <a:lnTo>
                    <a:pt x="441" y="2039"/>
                  </a:lnTo>
                  <a:lnTo>
                    <a:pt x="462" y="2048"/>
                  </a:lnTo>
                  <a:lnTo>
                    <a:pt x="481" y="2056"/>
                  </a:lnTo>
                  <a:lnTo>
                    <a:pt x="502" y="2064"/>
                  </a:lnTo>
                  <a:lnTo>
                    <a:pt x="523" y="2070"/>
                  </a:lnTo>
                  <a:lnTo>
                    <a:pt x="545" y="2076"/>
                  </a:lnTo>
                  <a:lnTo>
                    <a:pt x="567" y="2081"/>
                  </a:lnTo>
                  <a:lnTo>
                    <a:pt x="589" y="2085"/>
                  </a:lnTo>
                  <a:lnTo>
                    <a:pt x="611" y="2087"/>
                  </a:lnTo>
                  <a:lnTo>
                    <a:pt x="634" y="2090"/>
                  </a:lnTo>
                  <a:lnTo>
                    <a:pt x="658" y="2090"/>
                  </a:lnTo>
                  <a:lnTo>
                    <a:pt x="659" y="2021"/>
                  </a:lnTo>
                  <a:lnTo>
                    <a:pt x="638" y="2020"/>
                  </a:lnTo>
                  <a:lnTo>
                    <a:pt x="619" y="2019"/>
                  </a:lnTo>
                  <a:lnTo>
                    <a:pt x="598" y="2016"/>
                  </a:lnTo>
                  <a:lnTo>
                    <a:pt x="580" y="2013"/>
                  </a:lnTo>
                  <a:lnTo>
                    <a:pt x="561" y="2008"/>
                  </a:lnTo>
                  <a:lnTo>
                    <a:pt x="542" y="2004"/>
                  </a:lnTo>
                  <a:lnTo>
                    <a:pt x="524" y="1998"/>
                  </a:lnTo>
                  <a:lnTo>
                    <a:pt x="506" y="1991"/>
                  </a:lnTo>
                  <a:lnTo>
                    <a:pt x="489" y="1985"/>
                  </a:lnTo>
                  <a:lnTo>
                    <a:pt x="472" y="1977"/>
                  </a:lnTo>
                  <a:lnTo>
                    <a:pt x="456" y="1968"/>
                  </a:lnTo>
                  <a:lnTo>
                    <a:pt x="440" y="1959"/>
                  </a:lnTo>
                  <a:lnTo>
                    <a:pt x="423" y="1949"/>
                  </a:lnTo>
                  <a:lnTo>
                    <a:pt x="408" y="1938"/>
                  </a:lnTo>
                  <a:lnTo>
                    <a:pt x="392" y="1927"/>
                  </a:lnTo>
                  <a:lnTo>
                    <a:pt x="378" y="1915"/>
                  </a:lnTo>
                  <a:lnTo>
                    <a:pt x="363" y="1902"/>
                  </a:lnTo>
                  <a:lnTo>
                    <a:pt x="349" y="1888"/>
                  </a:lnTo>
                  <a:lnTo>
                    <a:pt x="335" y="1875"/>
                  </a:lnTo>
                  <a:lnTo>
                    <a:pt x="321" y="1859"/>
                  </a:lnTo>
                  <a:lnTo>
                    <a:pt x="308" y="1845"/>
                  </a:lnTo>
                  <a:lnTo>
                    <a:pt x="295" y="1828"/>
                  </a:lnTo>
                  <a:lnTo>
                    <a:pt x="282" y="1813"/>
                  </a:lnTo>
                  <a:lnTo>
                    <a:pt x="270" y="1796"/>
                  </a:lnTo>
                  <a:lnTo>
                    <a:pt x="247" y="1759"/>
                  </a:lnTo>
                  <a:lnTo>
                    <a:pt x="225" y="1722"/>
                  </a:lnTo>
                  <a:lnTo>
                    <a:pt x="204" y="1682"/>
                  </a:lnTo>
                  <a:lnTo>
                    <a:pt x="185" y="1640"/>
                  </a:lnTo>
                  <a:lnTo>
                    <a:pt x="166" y="1597"/>
                  </a:lnTo>
                  <a:lnTo>
                    <a:pt x="151" y="1552"/>
                  </a:lnTo>
                  <a:lnTo>
                    <a:pt x="135" y="1507"/>
                  </a:lnTo>
                  <a:lnTo>
                    <a:pt x="122" y="1459"/>
                  </a:lnTo>
                  <a:lnTo>
                    <a:pt x="111" y="1411"/>
                  </a:lnTo>
                  <a:lnTo>
                    <a:pt x="100" y="1360"/>
                  </a:lnTo>
                  <a:lnTo>
                    <a:pt x="91" y="1310"/>
                  </a:lnTo>
                  <a:lnTo>
                    <a:pt x="83" y="1259"/>
                  </a:lnTo>
                  <a:lnTo>
                    <a:pt x="78" y="1207"/>
                  </a:lnTo>
                  <a:lnTo>
                    <a:pt x="74" y="1156"/>
                  </a:lnTo>
                  <a:lnTo>
                    <a:pt x="70" y="1104"/>
                  </a:lnTo>
                  <a:lnTo>
                    <a:pt x="70" y="1051"/>
                  </a:lnTo>
                  <a:lnTo>
                    <a:pt x="70" y="997"/>
                  </a:lnTo>
                  <a:lnTo>
                    <a:pt x="72" y="946"/>
                  </a:lnTo>
                  <a:lnTo>
                    <a:pt x="76" y="894"/>
                  </a:lnTo>
                  <a:lnTo>
                    <a:pt x="80" y="842"/>
                  </a:lnTo>
                  <a:lnTo>
                    <a:pt x="86" y="790"/>
                  </a:lnTo>
                  <a:lnTo>
                    <a:pt x="94" y="740"/>
                  </a:lnTo>
                  <a:lnTo>
                    <a:pt x="103" y="690"/>
                  </a:lnTo>
                  <a:lnTo>
                    <a:pt x="115" y="641"/>
                  </a:lnTo>
                  <a:lnTo>
                    <a:pt x="126" y="593"/>
                  </a:lnTo>
                  <a:lnTo>
                    <a:pt x="140" y="548"/>
                  </a:lnTo>
                  <a:lnTo>
                    <a:pt x="156" y="502"/>
                  </a:lnTo>
                  <a:lnTo>
                    <a:pt x="172" y="458"/>
                  </a:lnTo>
                  <a:lnTo>
                    <a:pt x="190" y="417"/>
                  </a:lnTo>
                  <a:lnTo>
                    <a:pt x="209" y="377"/>
                  </a:lnTo>
                  <a:lnTo>
                    <a:pt x="231" y="338"/>
                  </a:lnTo>
                  <a:lnTo>
                    <a:pt x="253" y="303"/>
                  </a:lnTo>
                  <a:lnTo>
                    <a:pt x="277" y="268"/>
                  </a:lnTo>
                  <a:lnTo>
                    <a:pt x="303" y="237"/>
                  </a:lnTo>
                  <a:lnTo>
                    <a:pt x="314" y="223"/>
                  </a:lnTo>
                  <a:lnTo>
                    <a:pt x="328" y="207"/>
                  </a:lnTo>
                  <a:lnTo>
                    <a:pt x="341" y="194"/>
                  </a:lnTo>
                  <a:lnTo>
                    <a:pt x="356" y="181"/>
                  </a:lnTo>
                  <a:lnTo>
                    <a:pt x="370" y="168"/>
                  </a:lnTo>
                  <a:lnTo>
                    <a:pt x="384" y="156"/>
                  </a:lnTo>
                  <a:lnTo>
                    <a:pt x="400" y="146"/>
                  </a:lnTo>
                  <a:lnTo>
                    <a:pt x="415" y="136"/>
                  </a:lnTo>
                  <a:lnTo>
                    <a:pt x="431" y="125"/>
                  </a:lnTo>
                  <a:lnTo>
                    <a:pt x="446" y="116"/>
                  </a:lnTo>
                  <a:lnTo>
                    <a:pt x="462" y="109"/>
                  </a:lnTo>
                  <a:lnTo>
                    <a:pt x="479" y="101"/>
                  </a:lnTo>
                  <a:lnTo>
                    <a:pt x="496" y="94"/>
                  </a:lnTo>
                  <a:lnTo>
                    <a:pt x="513" y="89"/>
                  </a:lnTo>
                  <a:lnTo>
                    <a:pt x="531" y="84"/>
                  </a:lnTo>
                  <a:lnTo>
                    <a:pt x="549" y="79"/>
                  </a:lnTo>
                  <a:lnTo>
                    <a:pt x="567" y="76"/>
                  </a:lnTo>
                  <a:lnTo>
                    <a:pt x="585" y="72"/>
                  </a:lnTo>
                  <a:lnTo>
                    <a:pt x="605" y="71"/>
                  </a:lnTo>
                  <a:lnTo>
                    <a:pt x="624" y="70"/>
                  </a:lnTo>
                  <a:lnTo>
                    <a:pt x="643" y="70"/>
                  </a:lnTo>
                  <a:lnTo>
                    <a:pt x="664" y="70"/>
                  </a:lnTo>
                  <a:lnTo>
                    <a:pt x="685" y="71"/>
                  </a:lnTo>
                  <a:lnTo>
                    <a:pt x="706" y="74"/>
                  </a:lnTo>
                  <a:lnTo>
                    <a:pt x="726" y="77"/>
                  </a:lnTo>
                  <a:lnTo>
                    <a:pt x="749" y="81"/>
                  </a:lnTo>
                  <a:lnTo>
                    <a:pt x="771" y="87"/>
                  </a:lnTo>
                  <a:lnTo>
                    <a:pt x="794" y="93"/>
                  </a:lnTo>
                  <a:lnTo>
                    <a:pt x="817" y="101"/>
                  </a:lnTo>
                  <a:lnTo>
                    <a:pt x="841" y="109"/>
                  </a:lnTo>
                  <a:lnTo>
                    <a:pt x="865" y="119"/>
                  </a:lnTo>
                  <a:lnTo>
                    <a:pt x="890" y="129"/>
                  </a:lnTo>
                  <a:lnTo>
                    <a:pt x="914" y="141"/>
                  </a:lnTo>
                  <a:lnTo>
                    <a:pt x="939" y="154"/>
                  </a:lnTo>
                  <a:lnTo>
                    <a:pt x="965" y="168"/>
                  </a:lnTo>
                  <a:lnTo>
                    <a:pt x="992" y="182"/>
                  </a:lnTo>
                  <a:lnTo>
                    <a:pt x="1027" y="1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40" name="Freeform 117"/>
            <p:cNvSpPr>
              <a:spLocks/>
            </p:cNvSpPr>
            <p:nvPr/>
          </p:nvSpPr>
          <p:spPr bwMode="auto">
            <a:xfrm>
              <a:off x="1312" y="2131"/>
              <a:ext cx="94" cy="81"/>
            </a:xfrm>
            <a:custGeom>
              <a:avLst/>
              <a:gdLst>
                <a:gd name="T0" fmla="*/ 0 w 375"/>
                <a:gd name="T1" fmla="*/ 0 h 325"/>
                <a:gd name="T2" fmla="*/ 0 w 375"/>
                <a:gd name="T3" fmla="*/ 0 h 325"/>
                <a:gd name="T4" fmla="*/ 0 w 375"/>
                <a:gd name="T5" fmla="*/ 0 h 325"/>
                <a:gd name="T6" fmla="*/ 0 w 375"/>
                <a:gd name="T7" fmla="*/ 0 h 325"/>
                <a:gd name="T8" fmla="*/ 0 w 375"/>
                <a:gd name="T9" fmla="*/ 0 h 325"/>
                <a:gd name="T10" fmla="*/ 0 w 375"/>
                <a:gd name="T11" fmla="*/ 0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5"/>
                <a:gd name="T19" fmla="*/ 0 h 325"/>
                <a:gd name="T20" fmla="*/ 375 w 37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5" h="325">
                  <a:moveTo>
                    <a:pt x="186" y="0"/>
                  </a:moveTo>
                  <a:lnTo>
                    <a:pt x="375" y="325"/>
                  </a:lnTo>
                  <a:lnTo>
                    <a:pt x="0" y="311"/>
                  </a:lnTo>
                  <a:lnTo>
                    <a:pt x="186" y="0"/>
                  </a:lnTo>
                  <a:lnTo>
                    <a:pt x="375" y="32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41" name="Freeform 118"/>
            <p:cNvSpPr>
              <a:spLocks/>
            </p:cNvSpPr>
            <p:nvPr/>
          </p:nvSpPr>
          <p:spPr bwMode="auto">
            <a:xfrm>
              <a:off x="4305" y="2165"/>
              <a:ext cx="232" cy="459"/>
            </a:xfrm>
            <a:custGeom>
              <a:avLst/>
              <a:gdLst>
                <a:gd name="T0" fmla="*/ 0 w 925"/>
                <a:gd name="T1" fmla="*/ 0 h 1836"/>
                <a:gd name="T2" fmla="*/ 0 w 925"/>
                <a:gd name="T3" fmla="*/ 0 h 1836"/>
                <a:gd name="T4" fmla="*/ 0 w 925"/>
                <a:gd name="T5" fmla="*/ 0 h 1836"/>
                <a:gd name="T6" fmla="*/ 0 w 925"/>
                <a:gd name="T7" fmla="*/ 0 h 1836"/>
                <a:gd name="T8" fmla="*/ 0 w 925"/>
                <a:gd name="T9" fmla="*/ 0 h 1836"/>
                <a:gd name="T10" fmla="*/ 0 w 925"/>
                <a:gd name="T11" fmla="*/ 0 h 1836"/>
                <a:gd name="T12" fmla="*/ 0 w 925"/>
                <a:gd name="T13" fmla="*/ 0 h 1836"/>
                <a:gd name="T14" fmla="*/ 0 w 925"/>
                <a:gd name="T15" fmla="*/ 0 h 1836"/>
                <a:gd name="T16" fmla="*/ 0 w 925"/>
                <a:gd name="T17" fmla="*/ 0 h 1836"/>
                <a:gd name="T18" fmla="*/ 0 w 925"/>
                <a:gd name="T19" fmla="*/ 0 h 1836"/>
                <a:gd name="T20" fmla="*/ 0 w 925"/>
                <a:gd name="T21" fmla="*/ 0 h 1836"/>
                <a:gd name="T22" fmla="*/ 0 w 925"/>
                <a:gd name="T23" fmla="*/ 0 h 1836"/>
                <a:gd name="T24" fmla="*/ 0 w 925"/>
                <a:gd name="T25" fmla="*/ 0 h 1836"/>
                <a:gd name="T26" fmla="*/ 0 w 925"/>
                <a:gd name="T27" fmla="*/ 0 h 1836"/>
                <a:gd name="T28" fmla="*/ 0 w 925"/>
                <a:gd name="T29" fmla="*/ 0 h 1836"/>
                <a:gd name="T30" fmla="*/ 0 w 925"/>
                <a:gd name="T31" fmla="*/ 0 h 1836"/>
                <a:gd name="T32" fmla="*/ 0 w 925"/>
                <a:gd name="T33" fmla="*/ 0 h 1836"/>
                <a:gd name="T34" fmla="*/ 0 w 925"/>
                <a:gd name="T35" fmla="*/ 0 h 1836"/>
                <a:gd name="T36" fmla="*/ 0 w 925"/>
                <a:gd name="T37" fmla="*/ 0 h 1836"/>
                <a:gd name="T38" fmla="*/ 0 w 925"/>
                <a:gd name="T39" fmla="*/ 0 h 1836"/>
                <a:gd name="T40" fmla="*/ 0 w 925"/>
                <a:gd name="T41" fmla="*/ 0 h 1836"/>
                <a:gd name="T42" fmla="*/ 0 w 925"/>
                <a:gd name="T43" fmla="*/ 0 h 1836"/>
                <a:gd name="T44" fmla="*/ 0 w 925"/>
                <a:gd name="T45" fmla="*/ 0 h 1836"/>
                <a:gd name="T46" fmla="*/ 0 w 925"/>
                <a:gd name="T47" fmla="*/ 0 h 1836"/>
                <a:gd name="T48" fmla="*/ 0 w 925"/>
                <a:gd name="T49" fmla="*/ 0 h 1836"/>
                <a:gd name="T50" fmla="*/ 0 w 925"/>
                <a:gd name="T51" fmla="*/ 0 h 1836"/>
                <a:gd name="T52" fmla="*/ 0 w 925"/>
                <a:gd name="T53" fmla="*/ 0 h 1836"/>
                <a:gd name="T54" fmla="*/ 0 w 925"/>
                <a:gd name="T55" fmla="*/ 0 h 1836"/>
                <a:gd name="T56" fmla="*/ 0 w 925"/>
                <a:gd name="T57" fmla="*/ 0 h 1836"/>
                <a:gd name="T58" fmla="*/ 0 w 925"/>
                <a:gd name="T59" fmla="*/ 0 h 1836"/>
                <a:gd name="T60" fmla="*/ 0 w 925"/>
                <a:gd name="T61" fmla="*/ 0 h 1836"/>
                <a:gd name="T62" fmla="*/ 0 w 925"/>
                <a:gd name="T63" fmla="*/ 0 h 1836"/>
                <a:gd name="T64" fmla="*/ 0 w 925"/>
                <a:gd name="T65" fmla="*/ 0 h 1836"/>
                <a:gd name="T66" fmla="*/ 0 w 925"/>
                <a:gd name="T67" fmla="*/ 0 h 1836"/>
                <a:gd name="T68" fmla="*/ 0 w 925"/>
                <a:gd name="T69" fmla="*/ 0 h 1836"/>
                <a:gd name="T70" fmla="*/ 0 w 925"/>
                <a:gd name="T71" fmla="*/ 0 h 1836"/>
                <a:gd name="T72" fmla="*/ 0 w 925"/>
                <a:gd name="T73" fmla="*/ 0 h 1836"/>
                <a:gd name="T74" fmla="*/ 0 w 925"/>
                <a:gd name="T75" fmla="*/ 0 h 1836"/>
                <a:gd name="T76" fmla="*/ 0 w 925"/>
                <a:gd name="T77" fmla="*/ 0 h 1836"/>
                <a:gd name="T78" fmla="*/ 0 w 925"/>
                <a:gd name="T79" fmla="*/ 0 h 1836"/>
                <a:gd name="T80" fmla="*/ 0 w 925"/>
                <a:gd name="T81" fmla="*/ 0 h 1836"/>
                <a:gd name="T82" fmla="*/ 0 w 925"/>
                <a:gd name="T83" fmla="*/ 0 h 1836"/>
                <a:gd name="T84" fmla="*/ 0 w 925"/>
                <a:gd name="T85" fmla="*/ 0 h 1836"/>
                <a:gd name="T86" fmla="*/ 0 w 925"/>
                <a:gd name="T87" fmla="*/ 0 h 1836"/>
                <a:gd name="T88" fmla="*/ 0 w 925"/>
                <a:gd name="T89" fmla="*/ 0 h 1836"/>
                <a:gd name="T90" fmla="*/ 0 w 925"/>
                <a:gd name="T91" fmla="*/ 0 h 1836"/>
                <a:gd name="T92" fmla="*/ 0 w 925"/>
                <a:gd name="T93" fmla="*/ 0 h 1836"/>
                <a:gd name="T94" fmla="*/ 0 w 925"/>
                <a:gd name="T95" fmla="*/ 0 h 1836"/>
                <a:gd name="T96" fmla="*/ 0 w 925"/>
                <a:gd name="T97" fmla="*/ 0 h 1836"/>
                <a:gd name="T98" fmla="*/ 0 w 925"/>
                <a:gd name="T99" fmla="*/ 0 h 1836"/>
                <a:gd name="T100" fmla="*/ 0 w 925"/>
                <a:gd name="T101" fmla="*/ 0 h 1836"/>
                <a:gd name="T102" fmla="*/ 0 w 925"/>
                <a:gd name="T103" fmla="*/ 0 h 1836"/>
                <a:gd name="T104" fmla="*/ 0 w 925"/>
                <a:gd name="T105" fmla="*/ 0 h 1836"/>
                <a:gd name="T106" fmla="*/ 0 w 925"/>
                <a:gd name="T107" fmla="*/ 0 h 1836"/>
                <a:gd name="T108" fmla="*/ 0 w 925"/>
                <a:gd name="T109" fmla="*/ 0 h 1836"/>
                <a:gd name="T110" fmla="*/ 0 w 925"/>
                <a:gd name="T111" fmla="*/ 0 h 1836"/>
                <a:gd name="T112" fmla="*/ 0 w 925"/>
                <a:gd name="T113" fmla="*/ 0 h 1836"/>
                <a:gd name="T114" fmla="*/ 0 w 925"/>
                <a:gd name="T115" fmla="*/ 0 h 1836"/>
                <a:gd name="T116" fmla="*/ 0 w 925"/>
                <a:gd name="T117" fmla="*/ 0 h 1836"/>
                <a:gd name="T118" fmla="*/ 0 w 925"/>
                <a:gd name="T119" fmla="*/ 0 h 1836"/>
                <a:gd name="T120" fmla="*/ 0 w 925"/>
                <a:gd name="T121" fmla="*/ 0 h 1836"/>
                <a:gd name="T122" fmla="*/ 0 w 925"/>
                <a:gd name="T123" fmla="*/ 0 h 1836"/>
                <a:gd name="T124" fmla="*/ 0 w 925"/>
                <a:gd name="T125" fmla="*/ 0 h 18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5"/>
                <a:gd name="T190" fmla="*/ 0 h 1836"/>
                <a:gd name="T191" fmla="*/ 925 w 925"/>
                <a:gd name="T192" fmla="*/ 1836 h 18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5" h="1836">
                  <a:moveTo>
                    <a:pt x="35" y="173"/>
                  </a:moveTo>
                  <a:lnTo>
                    <a:pt x="59" y="160"/>
                  </a:lnTo>
                  <a:lnTo>
                    <a:pt x="83" y="147"/>
                  </a:lnTo>
                  <a:lnTo>
                    <a:pt x="107" y="135"/>
                  </a:lnTo>
                  <a:lnTo>
                    <a:pt x="131" y="125"/>
                  </a:lnTo>
                  <a:lnTo>
                    <a:pt x="153" y="114"/>
                  </a:lnTo>
                  <a:lnTo>
                    <a:pt x="176" y="106"/>
                  </a:lnTo>
                  <a:lnTo>
                    <a:pt x="198" y="99"/>
                  </a:lnTo>
                  <a:lnTo>
                    <a:pt x="219" y="92"/>
                  </a:lnTo>
                  <a:lnTo>
                    <a:pt x="241" y="86"/>
                  </a:lnTo>
                  <a:lnTo>
                    <a:pt x="261" y="81"/>
                  </a:lnTo>
                  <a:lnTo>
                    <a:pt x="282" y="77"/>
                  </a:lnTo>
                  <a:lnTo>
                    <a:pt x="302" y="74"/>
                  </a:lnTo>
                  <a:lnTo>
                    <a:pt x="321" y="71"/>
                  </a:lnTo>
                  <a:lnTo>
                    <a:pt x="341" y="70"/>
                  </a:lnTo>
                  <a:lnTo>
                    <a:pt x="360" y="69"/>
                  </a:lnTo>
                  <a:lnTo>
                    <a:pt x="378" y="69"/>
                  </a:lnTo>
                  <a:lnTo>
                    <a:pt x="396" y="70"/>
                  </a:lnTo>
                  <a:lnTo>
                    <a:pt x="414" y="71"/>
                  </a:lnTo>
                  <a:lnTo>
                    <a:pt x="431" y="74"/>
                  </a:lnTo>
                  <a:lnTo>
                    <a:pt x="448" y="77"/>
                  </a:lnTo>
                  <a:lnTo>
                    <a:pt x="465" y="81"/>
                  </a:lnTo>
                  <a:lnTo>
                    <a:pt x="481" y="84"/>
                  </a:lnTo>
                  <a:lnTo>
                    <a:pt x="496" y="90"/>
                  </a:lnTo>
                  <a:lnTo>
                    <a:pt x="512" y="95"/>
                  </a:lnTo>
                  <a:lnTo>
                    <a:pt x="527" y="101"/>
                  </a:lnTo>
                  <a:lnTo>
                    <a:pt x="542" y="109"/>
                  </a:lnTo>
                  <a:lnTo>
                    <a:pt x="557" y="117"/>
                  </a:lnTo>
                  <a:lnTo>
                    <a:pt x="570" y="125"/>
                  </a:lnTo>
                  <a:lnTo>
                    <a:pt x="584" y="134"/>
                  </a:lnTo>
                  <a:lnTo>
                    <a:pt x="599" y="143"/>
                  </a:lnTo>
                  <a:lnTo>
                    <a:pt x="612" y="153"/>
                  </a:lnTo>
                  <a:lnTo>
                    <a:pt x="625" y="163"/>
                  </a:lnTo>
                  <a:lnTo>
                    <a:pt x="636" y="175"/>
                  </a:lnTo>
                  <a:lnTo>
                    <a:pt x="649" y="187"/>
                  </a:lnTo>
                  <a:lnTo>
                    <a:pt x="661" y="198"/>
                  </a:lnTo>
                  <a:lnTo>
                    <a:pt x="672" y="211"/>
                  </a:lnTo>
                  <a:lnTo>
                    <a:pt x="695" y="239"/>
                  </a:lnTo>
                  <a:lnTo>
                    <a:pt x="715" y="268"/>
                  </a:lnTo>
                  <a:lnTo>
                    <a:pt x="735" y="300"/>
                  </a:lnTo>
                  <a:lnTo>
                    <a:pt x="753" y="332"/>
                  </a:lnTo>
                  <a:lnTo>
                    <a:pt x="770" y="367"/>
                  </a:lnTo>
                  <a:lnTo>
                    <a:pt x="785" y="403"/>
                  </a:lnTo>
                  <a:lnTo>
                    <a:pt x="798" y="441"/>
                  </a:lnTo>
                  <a:lnTo>
                    <a:pt x="811" y="480"/>
                  </a:lnTo>
                  <a:lnTo>
                    <a:pt x="822" y="520"/>
                  </a:lnTo>
                  <a:lnTo>
                    <a:pt x="832" y="561"/>
                  </a:lnTo>
                  <a:lnTo>
                    <a:pt x="840" y="604"/>
                  </a:lnTo>
                  <a:lnTo>
                    <a:pt x="846" y="647"/>
                  </a:lnTo>
                  <a:lnTo>
                    <a:pt x="850" y="691"/>
                  </a:lnTo>
                  <a:lnTo>
                    <a:pt x="854" y="736"/>
                  </a:lnTo>
                  <a:lnTo>
                    <a:pt x="855" y="782"/>
                  </a:lnTo>
                  <a:lnTo>
                    <a:pt x="857" y="827"/>
                  </a:lnTo>
                  <a:lnTo>
                    <a:pt x="855" y="872"/>
                  </a:lnTo>
                  <a:lnTo>
                    <a:pt x="853" y="918"/>
                  </a:lnTo>
                  <a:lnTo>
                    <a:pt x="848" y="964"/>
                  </a:lnTo>
                  <a:lnTo>
                    <a:pt x="842" y="1010"/>
                  </a:lnTo>
                  <a:lnTo>
                    <a:pt x="835" y="1055"/>
                  </a:lnTo>
                  <a:lnTo>
                    <a:pt x="825" y="1100"/>
                  </a:lnTo>
                  <a:lnTo>
                    <a:pt x="815" y="1144"/>
                  </a:lnTo>
                  <a:lnTo>
                    <a:pt x="802" y="1188"/>
                  </a:lnTo>
                  <a:lnTo>
                    <a:pt x="789" y="1231"/>
                  </a:lnTo>
                  <a:lnTo>
                    <a:pt x="774" y="1274"/>
                  </a:lnTo>
                  <a:lnTo>
                    <a:pt x="757" y="1315"/>
                  </a:lnTo>
                  <a:lnTo>
                    <a:pt x="739" y="1356"/>
                  </a:lnTo>
                  <a:lnTo>
                    <a:pt x="718" y="1394"/>
                  </a:lnTo>
                  <a:lnTo>
                    <a:pt x="697" y="1432"/>
                  </a:lnTo>
                  <a:lnTo>
                    <a:pt x="674" y="1468"/>
                  </a:lnTo>
                  <a:lnTo>
                    <a:pt x="649" y="1503"/>
                  </a:lnTo>
                  <a:lnTo>
                    <a:pt x="623" y="1536"/>
                  </a:lnTo>
                  <a:lnTo>
                    <a:pt x="595" y="1568"/>
                  </a:lnTo>
                  <a:lnTo>
                    <a:pt x="582" y="1582"/>
                  </a:lnTo>
                  <a:lnTo>
                    <a:pt x="566" y="1597"/>
                  </a:lnTo>
                  <a:lnTo>
                    <a:pt x="552" y="1611"/>
                  </a:lnTo>
                  <a:lnTo>
                    <a:pt x="536" y="1624"/>
                  </a:lnTo>
                  <a:lnTo>
                    <a:pt x="519" y="1637"/>
                  </a:lnTo>
                  <a:lnTo>
                    <a:pt x="504" y="1650"/>
                  </a:lnTo>
                  <a:lnTo>
                    <a:pt x="487" y="1661"/>
                  </a:lnTo>
                  <a:lnTo>
                    <a:pt x="470" y="1672"/>
                  </a:lnTo>
                  <a:lnTo>
                    <a:pt x="452" y="1683"/>
                  </a:lnTo>
                  <a:lnTo>
                    <a:pt x="435" y="1693"/>
                  </a:lnTo>
                  <a:lnTo>
                    <a:pt x="417" y="1703"/>
                  </a:lnTo>
                  <a:lnTo>
                    <a:pt x="398" y="1712"/>
                  </a:lnTo>
                  <a:lnTo>
                    <a:pt x="379" y="1720"/>
                  </a:lnTo>
                  <a:lnTo>
                    <a:pt x="360" y="1727"/>
                  </a:lnTo>
                  <a:lnTo>
                    <a:pt x="339" y="1734"/>
                  </a:lnTo>
                  <a:lnTo>
                    <a:pt x="320" y="1740"/>
                  </a:lnTo>
                  <a:lnTo>
                    <a:pt x="299" y="1747"/>
                  </a:lnTo>
                  <a:lnTo>
                    <a:pt x="278" y="1752"/>
                  </a:lnTo>
                  <a:lnTo>
                    <a:pt x="256" y="1756"/>
                  </a:lnTo>
                  <a:lnTo>
                    <a:pt x="234" y="1760"/>
                  </a:lnTo>
                  <a:lnTo>
                    <a:pt x="212" y="1762"/>
                  </a:lnTo>
                  <a:lnTo>
                    <a:pt x="190" y="1765"/>
                  </a:lnTo>
                  <a:lnTo>
                    <a:pt x="167" y="1766"/>
                  </a:lnTo>
                  <a:lnTo>
                    <a:pt x="144" y="1766"/>
                  </a:lnTo>
                  <a:lnTo>
                    <a:pt x="144" y="1836"/>
                  </a:lnTo>
                  <a:lnTo>
                    <a:pt x="169" y="1835"/>
                  </a:lnTo>
                  <a:lnTo>
                    <a:pt x="195" y="1834"/>
                  </a:lnTo>
                  <a:lnTo>
                    <a:pt x="220" y="1831"/>
                  </a:lnTo>
                  <a:lnTo>
                    <a:pt x="245" y="1829"/>
                  </a:lnTo>
                  <a:lnTo>
                    <a:pt x="269" y="1825"/>
                  </a:lnTo>
                  <a:lnTo>
                    <a:pt x="293" y="1819"/>
                  </a:lnTo>
                  <a:lnTo>
                    <a:pt x="316" y="1814"/>
                  </a:lnTo>
                  <a:lnTo>
                    <a:pt x="339" y="1808"/>
                  </a:lnTo>
                  <a:lnTo>
                    <a:pt x="361" y="1800"/>
                  </a:lnTo>
                  <a:lnTo>
                    <a:pt x="383" y="1792"/>
                  </a:lnTo>
                  <a:lnTo>
                    <a:pt x="405" y="1783"/>
                  </a:lnTo>
                  <a:lnTo>
                    <a:pt x="426" y="1774"/>
                  </a:lnTo>
                  <a:lnTo>
                    <a:pt x="447" y="1765"/>
                  </a:lnTo>
                  <a:lnTo>
                    <a:pt x="468" y="1753"/>
                  </a:lnTo>
                  <a:lnTo>
                    <a:pt x="488" y="1743"/>
                  </a:lnTo>
                  <a:lnTo>
                    <a:pt x="507" y="1730"/>
                  </a:lnTo>
                  <a:lnTo>
                    <a:pt x="526" y="1718"/>
                  </a:lnTo>
                  <a:lnTo>
                    <a:pt x="544" y="1705"/>
                  </a:lnTo>
                  <a:lnTo>
                    <a:pt x="562" y="1691"/>
                  </a:lnTo>
                  <a:lnTo>
                    <a:pt x="580" y="1677"/>
                  </a:lnTo>
                  <a:lnTo>
                    <a:pt x="597" y="1663"/>
                  </a:lnTo>
                  <a:lnTo>
                    <a:pt x="614" y="1647"/>
                  </a:lnTo>
                  <a:lnTo>
                    <a:pt x="630" y="1630"/>
                  </a:lnTo>
                  <a:lnTo>
                    <a:pt x="647" y="1615"/>
                  </a:lnTo>
                  <a:lnTo>
                    <a:pt x="676" y="1581"/>
                  </a:lnTo>
                  <a:lnTo>
                    <a:pt x="705" y="1545"/>
                  </a:lnTo>
                  <a:lnTo>
                    <a:pt x="731" y="1507"/>
                  </a:lnTo>
                  <a:lnTo>
                    <a:pt x="757" y="1468"/>
                  </a:lnTo>
                  <a:lnTo>
                    <a:pt x="779" y="1427"/>
                  </a:lnTo>
                  <a:lnTo>
                    <a:pt x="801" y="1385"/>
                  </a:lnTo>
                  <a:lnTo>
                    <a:pt x="820" y="1343"/>
                  </a:lnTo>
                  <a:lnTo>
                    <a:pt x="838" y="1299"/>
                  </a:lnTo>
                  <a:lnTo>
                    <a:pt x="854" y="1253"/>
                  </a:lnTo>
                  <a:lnTo>
                    <a:pt x="870" y="1208"/>
                  </a:lnTo>
                  <a:lnTo>
                    <a:pt x="881" y="1161"/>
                  </a:lnTo>
                  <a:lnTo>
                    <a:pt x="893" y="1115"/>
                  </a:lnTo>
                  <a:lnTo>
                    <a:pt x="902" y="1068"/>
                  </a:lnTo>
                  <a:lnTo>
                    <a:pt x="910" y="1020"/>
                  </a:lnTo>
                  <a:lnTo>
                    <a:pt x="916" y="972"/>
                  </a:lnTo>
                  <a:lnTo>
                    <a:pt x="921" y="923"/>
                  </a:lnTo>
                  <a:lnTo>
                    <a:pt x="924" y="875"/>
                  </a:lnTo>
                  <a:lnTo>
                    <a:pt x="925" y="827"/>
                  </a:lnTo>
                  <a:lnTo>
                    <a:pt x="925" y="779"/>
                  </a:lnTo>
                  <a:lnTo>
                    <a:pt x="923" y="732"/>
                  </a:lnTo>
                  <a:lnTo>
                    <a:pt x="920" y="686"/>
                  </a:lnTo>
                  <a:lnTo>
                    <a:pt x="915" y="639"/>
                  </a:lnTo>
                  <a:lnTo>
                    <a:pt x="907" y="592"/>
                  </a:lnTo>
                  <a:lnTo>
                    <a:pt x="899" y="548"/>
                  </a:lnTo>
                  <a:lnTo>
                    <a:pt x="889" y="504"/>
                  </a:lnTo>
                  <a:lnTo>
                    <a:pt x="877" y="460"/>
                  </a:lnTo>
                  <a:lnTo>
                    <a:pt x="864" y="419"/>
                  </a:lnTo>
                  <a:lnTo>
                    <a:pt x="849" y="377"/>
                  </a:lnTo>
                  <a:lnTo>
                    <a:pt x="833" y="338"/>
                  </a:lnTo>
                  <a:lnTo>
                    <a:pt x="814" y="301"/>
                  </a:lnTo>
                  <a:lnTo>
                    <a:pt x="794" y="265"/>
                  </a:lnTo>
                  <a:lnTo>
                    <a:pt x="772" y="230"/>
                  </a:lnTo>
                  <a:lnTo>
                    <a:pt x="749" y="197"/>
                  </a:lnTo>
                  <a:lnTo>
                    <a:pt x="724" y="166"/>
                  </a:lnTo>
                  <a:lnTo>
                    <a:pt x="711" y="152"/>
                  </a:lnTo>
                  <a:lnTo>
                    <a:pt x="697" y="138"/>
                  </a:lnTo>
                  <a:lnTo>
                    <a:pt x="684" y="123"/>
                  </a:lnTo>
                  <a:lnTo>
                    <a:pt x="669" y="110"/>
                  </a:lnTo>
                  <a:lnTo>
                    <a:pt x="654" y="99"/>
                  </a:lnTo>
                  <a:lnTo>
                    <a:pt x="639" y="87"/>
                  </a:lnTo>
                  <a:lnTo>
                    <a:pt x="623" y="75"/>
                  </a:lnTo>
                  <a:lnTo>
                    <a:pt x="606" y="65"/>
                  </a:lnTo>
                  <a:lnTo>
                    <a:pt x="590" y="56"/>
                  </a:lnTo>
                  <a:lnTo>
                    <a:pt x="573" y="47"/>
                  </a:lnTo>
                  <a:lnTo>
                    <a:pt x="556" y="39"/>
                  </a:lnTo>
                  <a:lnTo>
                    <a:pt x="538" y="31"/>
                  </a:lnTo>
                  <a:lnTo>
                    <a:pt x="519" y="25"/>
                  </a:lnTo>
                  <a:lnTo>
                    <a:pt x="500" y="18"/>
                  </a:lnTo>
                  <a:lnTo>
                    <a:pt x="481" y="13"/>
                  </a:lnTo>
                  <a:lnTo>
                    <a:pt x="461" y="9"/>
                  </a:lnTo>
                  <a:lnTo>
                    <a:pt x="442" y="5"/>
                  </a:lnTo>
                  <a:lnTo>
                    <a:pt x="421" y="3"/>
                  </a:lnTo>
                  <a:lnTo>
                    <a:pt x="400" y="0"/>
                  </a:lnTo>
                  <a:lnTo>
                    <a:pt x="379" y="0"/>
                  </a:lnTo>
                  <a:lnTo>
                    <a:pt x="359" y="0"/>
                  </a:lnTo>
                  <a:lnTo>
                    <a:pt x="337" y="0"/>
                  </a:lnTo>
                  <a:lnTo>
                    <a:pt x="315" y="3"/>
                  </a:lnTo>
                  <a:lnTo>
                    <a:pt x="293" y="5"/>
                  </a:lnTo>
                  <a:lnTo>
                    <a:pt x="269" y="9"/>
                  </a:lnTo>
                  <a:lnTo>
                    <a:pt x="247" y="13"/>
                  </a:lnTo>
                  <a:lnTo>
                    <a:pt x="224" y="18"/>
                  </a:lnTo>
                  <a:lnTo>
                    <a:pt x="201" y="25"/>
                  </a:lnTo>
                  <a:lnTo>
                    <a:pt x="176" y="33"/>
                  </a:lnTo>
                  <a:lnTo>
                    <a:pt x="151" y="42"/>
                  </a:lnTo>
                  <a:lnTo>
                    <a:pt x="127" y="51"/>
                  </a:lnTo>
                  <a:lnTo>
                    <a:pt x="102" y="61"/>
                  </a:lnTo>
                  <a:lnTo>
                    <a:pt x="77" y="73"/>
                  </a:lnTo>
                  <a:lnTo>
                    <a:pt x="51" y="84"/>
                  </a:lnTo>
                  <a:lnTo>
                    <a:pt x="26" y="99"/>
                  </a:lnTo>
                  <a:lnTo>
                    <a:pt x="0" y="113"/>
                  </a:lnTo>
                  <a:lnTo>
                    <a:pt x="35" y="1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42" name="Freeform 119"/>
            <p:cNvSpPr>
              <a:spLocks/>
            </p:cNvSpPr>
            <p:nvPr/>
          </p:nvSpPr>
          <p:spPr bwMode="auto">
            <a:xfrm>
              <a:off x="4244" y="2158"/>
              <a:ext cx="94" cy="80"/>
            </a:xfrm>
            <a:custGeom>
              <a:avLst/>
              <a:gdLst>
                <a:gd name="T0" fmla="*/ 0 w 376"/>
                <a:gd name="T1" fmla="*/ 0 h 321"/>
                <a:gd name="T2" fmla="*/ 0 w 376"/>
                <a:gd name="T3" fmla="*/ 0 h 321"/>
                <a:gd name="T4" fmla="*/ 0 w 376"/>
                <a:gd name="T5" fmla="*/ 0 h 321"/>
                <a:gd name="T6" fmla="*/ 0 w 376"/>
                <a:gd name="T7" fmla="*/ 0 h 321"/>
                <a:gd name="T8" fmla="*/ 0 w 376"/>
                <a:gd name="T9" fmla="*/ 0 h 321"/>
                <a:gd name="T10" fmla="*/ 0 w 376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6"/>
                <a:gd name="T19" fmla="*/ 0 h 321"/>
                <a:gd name="T20" fmla="*/ 376 w 376"/>
                <a:gd name="T21" fmla="*/ 321 h 3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6" h="321">
                  <a:moveTo>
                    <a:pt x="376" y="315"/>
                  </a:moveTo>
                  <a:lnTo>
                    <a:pt x="0" y="321"/>
                  </a:lnTo>
                  <a:lnTo>
                    <a:pt x="196" y="0"/>
                  </a:lnTo>
                  <a:lnTo>
                    <a:pt x="376" y="315"/>
                  </a:lnTo>
                  <a:lnTo>
                    <a:pt x="0" y="321"/>
                  </a:lnTo>
                  <a:lnTo>
                    <a:pt x="376" y="3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43" name="Rectangle 120"/>
            <p:cNvSpPr>
              <a:spLocks noChangeArrowheads="1"/>
            </p:cNvSpPr>
            <p:nvPr/>
          </p:nvSpPr>
          <p:spPr bwMode="auto">
            <a:xfrm>
              <a:off x="758" y="2387"/>
              <a:ext cx="21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IL-2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44" name="Rectangle 121"/>
            <p:cNvSpPr>
              <a:spLocks noChangeArrowheads="1"/>
            </p:cNvSpPr>
            <p:nvPr/>
          </p:nvSpPr>
          <p:spPr bwMode="auto">
            <a:xfrm>
              <a:off x="4568" y="2393"/>
              <a:ext cx="21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IL-4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45" name="Rectangle 122"/>
            <p:cNvSpPr>
              <a:spLocks noChangeArrowheads="1"/>
            </p:cNvSpPr>
            <p:nvPr/>
          </p:nvSpPr>
          <p:spPr bwMode="auto">
            <a:xfrm>
              <a:off x="3565" y="3070"/>
              <a:ext cx="21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IL-4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46" name="Freeform 123"/>
            <p:cNvSpPr>
              <a:spLocks/>
            </p:cNvSpPr>
            <p:nvPr/>
          </p:nvSpPr>
          <p:spPr bwMode="auto">
            <a:xfrm>
              <a:off x="1603" y="2683"/>
              <a:ext cx="940" cy="666"/>
            </a:xfrm>
            <a:custGeom>
              <a:avLst/>
              <a:gdLst>
                <a:gd name="T0" fmla="*/ 0 w 3762"/>
                <a:gd name="T1" fmla="*/ 0 h 2665"/>
                <a:gd name="T2" fmla="*/ 0 w 3762"/>
                <a:gd name="T3" fmla="*/ 0 h 2665"/>
                <a:gd name="T4" fmla="*/ 0 w 3762"/>
                <a:gd name="T5" fmla="*/ 0 h 2665"/>
                <a:gd name="T6" fmla="*/ 0 w 3762"/>
                <a:gd name="T7" fmla="*/ 0 h 2665"/>
                <a:gd name="T8" fmla="*/ 0 w 3762"/>
                <a:gd name="T9" fmla="*/ 0 h 26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62"/>
                <a:gd name="T16" fmla="*/ 0 h 2665"/>
                <a:gd name="T17" fmla="*/ 3762 w 3762"/>
                <a:gd name="T18" fmla="*/ 2665 h 26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62" h="2665">
                  <a:moveTo>
                    <a:pt x="3762" y="2610"/>
                  </a:moveTo>
                  <a:lnTo>
                    <a:pt x="38" y="0"/>
                  </a:lnTo>
                  <a:lnTo>
                    <a:pt x="0" y="56"/>
                  </a:lnTo>
                  <a:lnTo>
                    <a:pt x="3724" y="2665"/>
                  </a:lnTo>
                  <a:lnTo>
                    <a:pt x="3762" y="26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47" name="Freeform 124"/>
            <p:cNvSpPr>
              <a:spLocks/>
            </p:cNvSpPr>
            <p:nvPr/>
          </p:nvSpPr>
          <p:spPr bwMode="auto">
            <a:xfrm>
              <a:off x="2508" y="3303"/>
              <a:ext cx="90" cy="81"/>
            </a:xfrm>
            <a:custGeom>
              <a:avLst/>
              <a:gdLst>
                <a:gd name="T0" fmla="*/ 0 w 361"/>
                <a:gd name="T1" fmla="*/ 0 h 325"/>
                <a:gd name="T2" fmla="*/ 0 w 361"/>
                <a:gd name="T3" fmla="*/ 0 h 325"/>
                <a:gd name="T4" fmla="*/ 0 w 361"/>
                <a:gd name="T5" fmla="*/ 0 h 325"/>
                <a:gd name="T6" fmla="*/ 0 w 361"/>
                <a:gd name="T7" fmla="*/ 0 h 325"/>
                <a:gd name="T8" fmla="*/ 0 w 361"/>
                <a:gd name="T9" fmla="*/ 0 h 325"/>
                <a:gd name="T10" fmla="*/ 0 w 361"/>
                <a:gd name="T11" fmla="*/ 0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1"/>
                <a:gd name="T19" fmla="*/ 0 h 325"/>
                <a:gd name="T20" fmla="*/ 361 w 361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1" h="325">
                  <a:moveTo>
                    <a:pt x="200" y="0"/>
                  </a:moveTo>
                  <a:lnTo>
                    <a:pt x="361" y="325"/>
                  </a:lnTo>
                  <a:lnTo>
                    <a:pt x="0" y="286"/>
                  </a:lnTo>
                  <a:lnTo>
                    <a:pt x="200" y="0"/>
                  </a:lnTo>
                  <a:lnTo>
                    <a:pt x="361" y="325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48" name="Freeform 125"/>
            <p:cNvSpPr>
              <a:spLocks/>
            </p:cNvSpPr>
            <p:nvPr/>
          </p:nvSpPr>
          <p:spPr bwMode="auto">
            <a:xfrm>
              <a:off x="3190" y="2662"/>
              <a:ext cx="776" cy="696"/>
            </a:xfrm>
            <a:custGeom>
              <a:avLst/>
              <a:gdLst>
                <a:gd name="T0" fmla="*/ 0 w 3104"/>
                <a:gd name="T1" fmla="*/ 0 h 2784"/>
                <a:gd name="T2" fmla="*/ 0 w 3104"/>
                <a:gd name="T3" fmla="*/ 0 h 2784"/>
                <a:gd name="T4" fmla="*/ 0 w 3104"/>
                <a:gd name="T5" fmla="*/ 0 h 2784"/>
                <a:gd name="T6" fmla="*/ 0 w 3104"/>
                <a:gd name="T7" fmla="*/ 0 h 2784"/>
                <a:gd name="T8" fmla="*/ 0 w 3104"/>
                <a:gd name="T9" fmla="*/ 0 h 27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04"/>
                <a:gd name="T16" fmla="*/ 0 h 2784"/>
                <a:gd name="T17" fmla="*/ 3104 w 3104"/>
                <a:gd name="T18" fmla="*/ 2784 h 27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04" h="2784">
                  <a:moveTo>
                    <a:pt x="44" y="2784"/>
                  </a:moveTo>
                  <a:lnTo>
                    <a:pt x="3104" y="50"/>
                  </a:lnTo>
                  <a:lnTo>
                    <a:pt x="3060" y="0"/>
                  </a:lnTo>
                  <a:lnTo>
                    <a:pt x="0" y="2734"/>
                  </a:lnTo>
                  <a:lnTo>
                    <a:pt x="44" y="27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49" name="Freeform 126"/>
            <p:cNvSpPr>
              <a:spLocks/>
            </p:cNvSpPr>
            <p:nvPr/>
          </p:nvSpPr>
          <p:spPr bwMode="auto">
            <a:xfrm>
              <a:off x="3142" y="3314"/>
              <a:ext cx="88" cy="86"/>
            </a:xfrm>
            <a:custGeom>
              <a:avLst/>
              <a:gdLst>
                <a:gd name="T0" fmla="*/ 0 w 353"/>
                <a:gd name="T1" fmla="*/ 0 h 342"/>
                <a:gd name="T2" fmla="*/ 0 w 353"/>
                <a:gd name="T3" fmla="*/ 0 h 342"/>
                <a:gd name="T4" fmla="*/ 0 w 353"/>
                <a:gd name="T5" fmla="*/ 0 h 342"/>
                <a:gd name="T6" fmla="*/ 0 w 353"/>
                <a:gd name="T7" fmla="*/ 0 h 342"/>
                <a:gd name="T8" fmla="*/ 0 w 353"/>
                <a:gd name="T9" fmla="*/ 0 h 342"/>
                <a:gd name="T10" fmla="*/ 0 w 353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3"/>
                <a:gd name="T19" fmla="*/ 0 h 342"/>
                <a:gd name="T20" fmla="*/ 353 w 353"/>
                <a:gd name="T21" fmla="*/ 342 h 3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3" h="342">
                  <a:moveTo>
                    <a:pt x="353" y="260"/>
                  </a:moveTo>
                  <a:lnTo>
                    <a:pt x="0" y="342"/>
                  </a:lnTo>
                  <a:lnTo>
                    <a:pt x="121" y="0"/>
                  </a:lnTo>
                  <a:lnTo>
                    <a:pt x="353" y="260"/>
                  </a:lnTo>
                  <a:lnTo>
                    <a:pt x="0" y="342"/>
                  </a:lnTo>
                  <a:lnTo>
                    <a:pt x="353" y="2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6050" name="Rectangle 127"/>
            <p:cNvSpPr>
              <a:spLocks noChangeArrowheads="1"/>
            </p:cNvSpPr>
            <p:nvPr/>
          </p:nvSpPr>
          <p:spPr bwMode="auto">
            <a:xfrm>
              <a:off x="3381" y="3288"/>
              <a:ext cx="21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IL-5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51" name="Rectangle 128"/>
            <p:cNvSpPr>
              <a:spLocks noChangeArrowheads="1"/>
            </p:cNvSpPr>
            <p:nvPr/>
          </p:nvSpPr>
          <p:spPr bwMode="auto">
            <a:xfrm>
              <a:off x="3744" y="2903"/>
              <a:ext cx="26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TGF-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52" name="Rectangle 129"/>
            <p:cNvSpPr>
              <a:spLocks noChangeArrowheads="1"/>
            </p:cNvSpPr>
            <p:nvPr/>
          </p:nvSpPr>
          <p:spPr bwMode="auto">
            <a:xfrm>
              <a:off x="4117" y="2889"/>
              <a:ext cx="79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  <a:latin typeface="Symbol" pitchFamily="18" charset="2"/>
                </a:rPr>
                <a:t>b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53" name="Rectangle 130"/>
            <p:cNvSpPr>
              <a:spLocks noChangeArrowheads="1"/>
            </p:cNvSpPr>
            <p:nvPr/>
          </p:nvSpPr>
          <p:spPr bwMode="auto">
            <a:xfrm>
              <a:off x="1477" y="2903"/>
              <a:ext cx="24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IFN-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54" name="Rectangle 131"/>
            <p:cNvSpPr>
              <a:spLocks noChangeArrowheads="1"/>
            </p:cNvSpPr>
            <p:nvPr/>
          </p:nvSpPr>
          <p:spPr bwMode="auto">
            <a:xfrm>
              <a:off x="1796" y="2889"/>
              <a:ext cx="59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466055" name="Rectangle 132"/>
            <p:cNvSpPr>
              <a:spLocks noChangeArrowheads="1"/>
            </p:cNvSpPr>
            <p:nvPr/>
          </p:nvSpPr>
          <p:spPr bwMode="auto">
            <a:xfrm>
              <a:off x="1800" y="3113"/>
              <a:ext cx="21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>
                  <a:solidFill>
                    <a:srgbClr val="FFFFFF"/>
                  </a:solidFill>
                </a:rPr>
                <a:t>IL-2</a:t>
              </a:r>
              <a:endParaRPr lang="pt-BR">
                <a:latin typeface="Times New Roman" pitchFamily="18" charset="0"/>
              </a:endParaRPr>
            </a:p>
          </p:txBody>
        </p:sp>
      </p:grpSp>
      <p:sp>
        <p:nvSpPr>
          <p:cNvPr id="466056" name="Text Box 134"/>
          <p:cNvSpPr txBox="1">
            <a:spLocks noChangeArrowheads="1"/>
          </p:cNvSpPr>
          <p:nvPr/>
        </p:nvSpPr>
        <p:spPr bwMode="auto">
          <a:xfrm>
            <a:off x="3507408" y="405270"/>
            <a:ext cx="5177187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chemeClr val="tx2"/>
                </a:solidFill>
              </a:rPr>
              <a:t>DIFERENCIAÇÃO E REGULAÇÃO (Th1 E Th2)</a:t>
            </a:r>
          </a:p>
        </p:txBody>
      </p:sp>
      <p:sp>
        <p:nvSpPr>
          <p:cNvPr id="466057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ounded Rectangle 271"/>
          <p:cNvSpPr>
            <a:spLocks noChangeArrowheads="1"/>
          </p:cNvSpPr>
          <p:nvPr/>
        </p:nvSpPr>
        <p:spPr bwMode="auto">
          <a:xfrm>
            <a:off x="1919289" y="1255714"/>
            <a:ext cx="83534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2857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sp>
        <p:nvSpPr>
          <p:cNvPr id="467971" name="Text Box 10"/>
          <p:cNvSpPr txBox="1">
            <a:spLocks noChangeArrowheads="1"/>
          </p:cNvSpPr>
          <p:nvPr/>
        </p:nvSpPr>
        <p:spPr bwMode="auto">
          <a:xfrm>
            <a:off x="3437774" y="405270"/>
            <a:ext cx="5316455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chemeClr val="tx2"/>
                </a:solidFill>
              </a:rPr>
              <a:t>CÉLULA-ALVO E MECANISMOS CITOTÓXICOS</a:t>
            </a:r>
          </a:p>
        </p:txBody>
      </p:sp>
      <p:grpSp>
        <p:nvGrpSpPr>
          <p:cNvPr id="2" name="Group 337"/>
          <p:cNvGrpSpPr>
            <a:grpSpLocks/>
          </p:cNvGrpSpPr>
          <p:nvPr/>
        </p:nvGrpSpPr>
        <p:grpSpPr bwMode="auto">
          <a:xfrm>
            <a:off x="6207125" y="1773238"/>
            <a:ext cx="2681771" cy="1974850"/>
            <a:chOff x="3207" y="1200"/>
            <a:chExt cx="1868" cy="1376"/>
          </a:xfrm>
        </p:grpSpPr>
        <p:sp>
          <p:nvSpPr>
            <p:cNvPr id="467973" name="Freeform 311"/>
            <p:cNvSpPr>
              <a:spLocks/>
            </p:cNvSpPr>
            <p:nvPr/>
          </p:nvSpPr>
          <p:spPr bwMode="auto">
            <a:xfrm>
              <a:off x="3207" y="1586"/>
              <a:ext cx="116" cy="127"/>
            </a:xfrm>
            <a:custGeom>
              <a:avLst/>
              <a:gdLst>
                <a:gd name="T0" fmla="*/ 0 w 927"/>
                <a:gd name="T1" fmla="*/ 0 h 1016"/>
                <a:gd name="T2" fmla="*/ 0 w 927"/>
                <a:gd name="T3" fmla="*/ 0 h 1016"/>
                <a:gd name="T4" fmla="*/ 0 w 927"/>
                <a:gd name="T5" fmla="*/ 0 h 1016"/>
                <a:gd name="T6" fmla="*/ 0 w 927"/>
                <a:gd name="T7" fmla="*/ 0 h 1016"/>
                <a:gd name="T8" fmla="*/ 0 w 927"/>
                <a:gd name="T9" fmla="*/ 0 h 1016"/>
                <a:gd name="T10" fmla="*/ 0 w 927"/>
                <a:gd name="T11" fmla="*/ 0 h 1016"/>
                <a:gd name="T12" fmla="*/ 0 w 927"/>
                <a:gd name="T13" fmla="*/ 0 h 1016"/>
                <a:gd name="T14" fmla="*/ 0 w 927"/>
                <a:gd name="T15" fmla="*/ 0 h 1016"/>
                <a:gd name="T16" fmla="*/ 0 w 927"/>
                <a:gd name="T17" fmla="*/ 0 h 1016"/>
                <a:gd name="T18" fmla="*/ 0 w 927"/>
                <a:gd name="T19" fmla="*/ 0 h 1016"/>
                <a:gd name="T20" fmla="*/ 0 w 927"/>
                <a:gd name="T21" fmla="*/ 0 h 1016"/>
                <a:gd name="T22" fmla="*/ 0 w 927"/>
                <a:gd name="T23" fmla="*/ 0 h 10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27"/>
                <a:gd name="T37" fmla="*/ 0 h 1016"/>
                <a:gd name="T38" fmla="*/ 927 w 927"/>
                <a:gd name="T39" fmla="*/ 1016 h 10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27" h="1016">
                  <a:moveTo>
                    <a:pt x="432" y="0"/>
                  </a:moveTo>
                  <a:lnTo>
                    <a:pt x="927" y="582"/>
                  </a:lnTo>
                  <a:lnTo>
                    <a:pt x="486" y="1008"/>
                  </a:lnTo>
                  <a:lnTo>
                    <a:pt x="424" y="1016"/>
                  </a:lnTo>
                  <a:lnTo>
                    <a:pt x="345" y="998"/>
                  </a:lnTo>
                  <a:lnTo>
                    <a:pt x="268" y="965"/>
                  </a:lnTo>
                  <a:lnTo>
                    <a:pt x="181" y="903"/>
                  </a:lnTo>
                  <a:lnTo>
                    <a:pt x="103" y="817"/>
                  </a:lnTo>
                  <a:lnTo>
                    <a:pt x="42" y="713"/>
                  </a:lnTo>
                  <a:lnTo>
                    <a:pt x="7" y="590"/>
                  </a:lnTo>
                  <a:lnTo>
                    <a:pt x="0" y="435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7974" name="Freeform 312"/>
            <p:cNvSpPr>
              <a:spLocks/>
            </p:cNvSpPr>
            <p:nvPr/>
          </p:nvSpPr>
          <p:spPr bwMode="auto">
            <a:xfrm>
              <a:off x="3207" y="1586"/>
              <a:ext cx="116" cy="127"/>
            </a:xfrm>
            <a:custGeom>
              <a:avLst/>
              <a:gdLst>
                <a:gd name="T0" fmla="*/ 0 w 927"/>
                <a:gd name="T1" fmla="*/ 0 h 1017"/>
                <a:gd name="T2" fmla="*/ 0 w 927"/>
                <a:gd name="T3" fmla="*/ 0 h 1017"/>
                <a:gd name="T4" fmla="*/ 0 w 927"/>
                <a:gd name="T5" fmla="*/ 0 h 1017"/>
                <a:gd name="T6" fmla="*/ 0 w 927"/>
                <a:gd name="T7" fmla="*/ 0 h 1017"/>
                <a:gd name="T8" fmla="*/ 0 w 927"/>
                <a:gd name="T9" fmla="*/ 0 h 1017"/>
                <a:gd name="T10" fmla="*/ 0 w 927"/>
                <a:gd name="T11" fmla="*/ 0 h 1017"/>
                <a:gd name="T12" fmla="*/ 0 w 927"/>
                <a:gd name="T13" fmla="*/ 0 h 1017"/>
                <a:gd name="T14" fmla="*/ 0 w 927"/>
                <a:gd name="T15" fmla="*/ 0 h 1017"/>
                <a:gd name="T16" fmla="*/ 0 w 927"/>
                <a:gd name="T17" fmla="*/ 0 h 1017"/>
                <a:gd name="T18" fmla="*/ 0 w 927"/>
                <a:gd name="T19" fmla="*/ 0 h 1017"/>
                <a:gd name="T20" fmla="*/ 0 w 927"/>
                <a:gd name="T21" fmla="*/ 0 h 1017"/>
                <a:gd name="T22" fmla="*/ 0 w 927"/>
                <a:gd name="T23" fmla="*/ 0 h 10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27"/>
                <a:gd name="T37" fmla="*/ 0 h 1017"/>
                <a:gd name="T38" fmla="*/ 927 w 927"/>
                <a:gd name="T39" fmla="*/ 1017 h 10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27" h="1017">
                  <a:moveTo>
                    <a:pt x="432" y="0"/>
                  </a:moveTo>
                  <a:lnTo>
                    <a:pt x="927" y="583"/>
                  </a:lnTo>
                  <a:lnTo>
                    <a:pt x="486" y="1009"/>
                  </a:lnTo>
                  <a:lnTo>
                    <a:pt x="424" y="1017"/>
                  </a:lnTo>
                  <a:lnTo>
                    <a:pt x="345" y="999"/>
                  </a:lnTo>
                  <a:lnTo>
                    <a:pt x="267" y="966"/>
                  </a:lnTo>
                  <a:lnTo>
                    <a:pt x="180" y="904"/>
                  </a:lnTo>
                  <a:lnTo>
                    <a:pt x="103" y="818"/>
                  </a:lnTo>
                  <a:lnTo>
                    <a:pt x="42" y="714"/>
                  </a:lnTo>
                  <a:lnTo>
                    <a:pt x="7" y="591"/>
                  </a:lnTo>
                  <a:lnTo>
                    <a:pt x="0" y="436"/>
                  </a:lnTo>
                  <a:lnTo>
                    <a:pt x="43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grpSp>
          <p:nvGrpSpPr>
            <p:cNvPr id="467975" name="Group 336"/>
            <p:cNvGrpSpPr>
              <a:grpSpLocks/>
            </p:cNvGrpSpPr>
            <p:nvPr/>
          </p:nvGrpSpPr>
          <p:grpSpPr bwMode="auto">
            <a:xfrm>
              <a:off x="3242" y="1200"/>
              <a:ext cx="1833" cy="1376"/>
              <a:chOff x="3242" y="1200"/>
              <a:chExt cx="1833" cy="1376"/>
            </a:xfrm>
          </p:grpSpPr>
          <p:sp>
            <p:nvSpPr>
              <p:cNvPr id="467976" name="Freeform 314"/>
              <p:cNvSpPr>
                <a:spLocks/>
              </p:cNvSpPr>
              <p:nvPr/>
            </p:nvSpPr>
            <p:spPr bwMode="auto">
              <a:xfrm>
                <a:off x="3242" y="1552"/>
                <a:ext cx="116" cy="126"/>
              </a:xfrm>
              <a:custGeom>
                <a:avLst/>
                <a:gdLst>
                  <a:gd name="T0" fmla="*/ 0 w 923"/>
                  <a:gd name="T1" fmla="*/ 0 h 1006"/>
                  <a:gd name="T2" fmla="*/ 0 w 923"/>
                  <a:gd name="T3" fmla="*/ 0 h 1006"/>
                  <a:gd name="T4" fmla="*/ 0 w 923"/>
                  <a:gd name="T5" fmla="*/ 0 h 1006"/>
                  <a:gd name="T6" fmla="*/ 0 w 923"/>
                  <a:gd name="T7" fmla="*/ 0 h 1006"/>
                  <a:gd name="T8" fmla="*/ 0 w 923"/>
                  <a:gd name="T9" fmla="*/ 0 h 1006"/>
                  <a:gd name="T10" fmla="*/ 0 w 923"/>
                  <a:gd name="T11" fmla="*/ 0 h 1006"/>
                  <a:gd name="T12" fmla="*/ 0 w 923"/>
                  <a:gd name="T13" fmla="*/ 0 h 1006"/>
                  <a:gd name="T14" fmla="*/ 0 w 923"/>
                  <a:gd name="T15" fmla="*/ 0 h 1006"/>
                  <a:gd name="T16" fmla="*/ 0 w 923"/>
                  <a:gd name="T17" fmla="*/ 0 h 1006"/>
                  <a:gd name="T18" fmla="*/ 0 w 923"/>
                  <a:gd name="T19" fmla="*/ 0 h 1006"/>
                  <a:gd name="T20" fmla="*/ 0 w 923"/>
                  <a:gd name="T21" fmla="*/ 0 h 1006"/>
                  <a:gd name="T22" fmla="*/ 0 w 923"/>
                  <a:gd name="T23" fmla="*/ 0 h 10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23"/>
                  <a:gd name="T37" fmla="*/ 0 h 1006"/>
                  <a:gd name="T38" fmla="*/ 923 w 923"/>
                  <a:gd name="T39" fmla="*/ 1006 h 100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23" h="1006">
                    <a:moveTo>
                      <a:pt x="436" y="0"/>
                    </a:moveTo>
                    <a:lnTo>
                      <a:pt x="923" y="573"/>
                    </a:lnTo>
                    <a:lnTo>
                      <a:pt x="479" y="998"/>
                    </a:lnTo>
                    <a:lnTo>
                      <a:pt x="418" y="1006"/>
                    </a:lnTo>
                    <a:lnTo>
                      <a:pt x="339" y="989"/>
                    </a:lnTo>
                    <a:lnTo>
                      <a:pt x="252" y="955"/>
                    </a:lnTo>
                    <a:lnTo>
                      <a:pt x="173" y="894"/>
                    </a:lnTo>
                    <a:lnTo>
                      <a:pt x="104" y="815"/>
                    </a:lnTo>
                    <a:lnTo>
                      <a:pt x="44" y="711"/>
                    </a:lnTo>
                    <a:lnTo>
                      <a:pt x="10" y="589"/>
                    </a:lnTo>
                    <a:lnTo>
                      <a:pt x="0" y="432"/>
                    </a:lnTo>
                    <a:lnTo>
                      <a:pt x="436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7977" name="Freeform 315"/>
              <p:cNvSpPr>
                <a:spLocks/>
              </p:cNvSpPr>
              <p:nvPr/>
            </p:nvSpPr>
            <p:spPr bwMode="auto">
              <a:xfrm>
                <a:off x="3276" y="1517"/>
                <a:ext cx="117" cy="127"/>
              </a:xfrm>
              <a:custGeom>
                <a:avLst/>
                <a:gdLst>
                  <a:gd name="T0" fmla="*/ 0 w 938"/>
                  <a:gd name="T1" fmla="*/ 0 h 1015"/>
                  <a:gd name="T2" fmla="*/ 0 w 938"/>
                  <a:gd name="T3" fmla="*/ 0 h 1015"/>
                  <a:gd name="T4" fmla="*/ 0 w 938"/>
                  <a:gd name="T5" fmla="*/ 0 h 1015"/>
                  <a:gd name="T6" fmla="*/ 0 w 938"/>
                  <a:gd name="T7" fmla="*/ 0 h 1015"/>
                  <a:gd name="T8" fmla="*/ 0 w 938"/>
                  <a:gd name="T9" fmla="*/ 0 h 1015"/>
                  <a:gd name="T10" fmla="*/ 0 w 938"/>
                  <a:gd name="T11" fmla="*/ 0 h 1015"/>
                  <a:gd name="T12" fmla="*/ 0 w 938"/>
                  <a:gd name="T13" fmla="*/ 0 h 1015"/>
                  <a:gd name="T14" fmla="*/ 0 w 938"/>
                  <a:gd name="T15" fmla="*/ 0 h 1015"/>
                  <a:gd name="T16" fmla="*/ 0 w 938"/>
                  <a:gd name="T17" fmla="*/ 0 h 1015"/>
                  <a:gd name="T18" fmla="*/ 0 w 938"/>
                  <a:gd name="T19" fmla="*/ 0 h 1015"/>
                  <a:gd name="T20" fmla="*/ 0 w 938"/>
                  <a:gd name="T21" fmla="*/ 0 h 1015"/>
                  <a:gd name="T22" fmla="*/ 0 w 938"/>
                  <a:gd name="T23" fmla="*/ 0 h 10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38"/>
                  <a:gd name="T37" fmla="*/ 0 h 1015"/>
                  <a:gd name="T38" fmla="*/ 938 w 938"/>
                  <a:gd name="T39" fmla="*/ 1015 h 10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38" h="1015">
                    <a:moveTo>
                      <a:pt x="434" y="0"/>
                    </a:moveTo>
                    <a:lnTo>
                      <a:pt x="938" y="589"/>
                    </a:lnTo>
                    <a:lnTo>
                      <a:pt x="487" y="1007"/>
                    </a:lnTo>
                    <a:lnTo>
                      <a:pt x="426" y="1015"/>
                    </a:lnTo>
                    <a:lnTo>
                      <a:pt x="347" y="1007"/>
                    </a:lnTo>
                    <a:lnTo>
                      <a:pt x="260" y="971"/>
                    </a:lnTo>
                    <a:lnTo>
                      <a:pt x="174" y="912"/>
                    </a:lnTo>
                    <a:lnTo>
                      <a:pt x="105" y="823"/>
                    </a:lnTo>
                    <a:lnTo>
                      <a:pt x="43" y="721"/>
                    </a:lnTo>
                    <a:lnTo>
                      <a:pt x="0" y="589"/>
                    </a:lnTo>
                    <a:lnTo>
                      <a:pt x="0" y="441"/>
                    </a:ln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grpSp>
            <p:nvGrpSpPr>
              <p:cNvPr id="467978" name="Group 335"/>
              <p:cNvGrpSpPr>
                <a:grpSpLocks/>
              </p:cNvGrpSpPr>
              <p:nvPr/>
            </p:nvGrpSpPr>
            <p:grpSpPr bwMode="auto">
              <a:xfrm>
                <a:off x="3242" y="1200"/>
                <a:ext cx="1833" cy="1376"/>
                <a:chOff x="3242" y="1200"/>
                <a:chExt cx="1833" cy="1376"/>
              </a:xfrm>
            </p:grpSpPr>
            <p:sp>
              <p:nvSpPr>
                <p:cNvPr id="467979" name="Freeform 293"/>
                <p:cNvSpPr>
                  <a:spLocks/>
                </p:cNvSpPr>
                <p:nvPr/>
              </p:nvSpPr>
              <p:spPr bwMode="auto">
                <a:xfrm>
                  <a:off x="3439" y="1395"/>
                  <a:ext cx="634" cy="100"/>
                </a:xfrm>
                <a:custGeom>
                  <a:avLst/>
                  <a:gdLst>
                    <a:gd name="T0" fmla="*/ 0 w 5076"/>
                    <a:gd name="T1" fmla="*/ 0 h 800"/>
                    <a:gd name="T2" fmla="*/ 0 w 5076"/>
                    <a:gd name="T3" fmla="*/ 0 h 800"/>
                    <a:gd name="T4" fmla="*/ 0 w 5076"/>
                    <a:gd name="T5" fmla="*/ 0 h 800"/>
                    <a:gd name="T6" fmla="*/ 0 w 5076"/>
                    <a:gd name="T7" fmla="*/ 0 h 800"/>
                    <a:gd name="T8" fmla="*/ 0 w 5076"/>
                    <a:gd name="T9" fmla="*/ 0 h 800"/>
                    <a:gd name="T10" fmla="*/ 0 w 5076"/>
                    <a:gd name="T11" fmla="*/ 0 h 800"/>
                    <a:gd name="T12" fmla="*/ 0 w 5076"/>
                    <a:gd name="T13" fmla="*/ 0 h 800"/>
                    <a:gd name="T14" fmla="*/ 0 w 5076"/>
                    <a:gd name="T15" fmla="*/ 0 h 800"/>
                    <a:gd name="T16" fmla="*/ 0 w 5076"/>
                    <a:gd name="T17" fmla="*/ 0 h 800"/>
                    <a:gd name="T18" fmla="*/ 0 w 5076"/>
                    <a:gd name="T19" fmla="*/ 0 h 800"/>
                    <a:gd name="T20" fmla="*/ 0 w 5076"/>
                    <a:gd name="T21" fmla="*/ 0 h 800"/>
                    <a:gd name="T22" fmla="*/ 0 w 5076"/>
                    <a:gd name="T23" fmla="*/ 0 h 800"/>
                    <a:gd name="T24" fmla="*/ 0 w 5076"/>
                    <a:gd name="T25" fmla="*/ 0 h 800"/>
                    <a:gd name="T26" fmla="*/ 0 w 5076"/>
                    <a:gd name="T27" fmla="*/ 0 h 800"/>
                    <a:gd name="T28" fmla="*/ 0 w 5076"/>
                    <a:gd name="T29" fmla="*/ 0 h 800"/>
                    <a:gd name="T30" fmla="*/ 0 w 5076"/>
                    <a:gd name="T31" fmla="*/ 0 h 800"/>
                    <a:gd name="T32" fmla="*/ 0 w 5076"/>
                    <a:gd name="T33" fmla="*/ 0 h 800"/>
                    <a:gd name="T34" fmla="*/ 0 w 5076"/>
                    <a:gd name="T35" fmla="*/ 0 h 800"/>
                    <a:gd name="T36" fmla="*/ 0 w 5076"/>
                    <a:gd name="T37" fmla="*/ 0 h 800"/>
                    <a:gd name="T38" fmla="*/ 0 w 5076"/>
                    <a:gd name="T39" fmla="*/ 0 h 800"/>
                    <a:gd name="T40" fmla="*/ 0 w 5076"/>
                    <a:gd name="T41" fmla="*/ 0 h 800"/>
                    <a:gd name="T42" fmla="*/ 0 w 5076"/>
                    <a:gd name="T43" fmla="*/ 0 h 800"/>
                    <a:gd name="T44" fmla="*/ 0 w 5076"/>
                    <a:gd name="T45" fmla="*/ 0 h 800"/>
                    <a:gd name="T46" fmla="*/ 0 w 5076"/>
                    <a:gd name="T47" fmla="*/ 0 h 800"/>
                    <a:gd name="T48" fmla="*/ 0 w 5076"/>
                    <a:gd name="T49" fmla="*/ 0 h 800"/>
                    <a:gd name="T50" fmla="*/ 0 w 5076"/>
                    <a:gd name="T51" fmla="*/ 0 h 800"/>
                    <a:gd name="T52" fmla="*/ 0 w 5076"/>
                    <a:gd name="T53" fmla="*/ 0 h 800"/>
                    <a:gd name="T54" fmla="*/ 0 w 5076"/>
                    <a:gd name="T55" fmla="*/ 0 h 800"/>
                    <a:gd name="T56" fmla="*/ 0 w 5076"/>
                    <a:gd name="T57" fmla="*/ 0 h 800"/>
                    <a:gd name="T58" fmla="*/ 0 w 5076"/>
                    <a:gd name="T59" fmla="*/ 0 h 800"/>
                    <a:gd name="T60" fmla="*/ 0 w 5076"/>
                    <a:gd name="T61" fmla="*/ 0 h 800"/>
                    <a:gd name="T62" fmla="*/ 0 w 5076"/>
                    <a:gd name="T63" fmla="*/ 0 h 800"/>
                    <a:gd name="T64" fmla="*/ 0 w 5076"/>
                    <a:gd name="T65" fmla="*/ 0 h 80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076"/>
                    <a:gd name="T100" fmla="*/ 0 h 800"/>
                    <a:gd name="T101" fmla="*/ 5076 w 5076"/>
                    <a:gd name="T102" fmla="*/ 800 h 80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076" h="800">
                      <a:moveTo>
                        <a:pt x="44" y="800"/>
                      </a:moveTo>
                      <a:lnTo>
                        <a:pt x="263" y="713"/>
                      </a:lnTo>
                      <a:lnTo>
                        <a:pt x="461" y="627"/>
                      </a:lnTo>
                      <a:lnTo>
                        <a:pt x="670" y="548"/>
                      </a:lnTo>
                      <a:lnTo>
                        <a:pt x="879" y="479"/>
                      </a:lnTo>
                      <a:lnTo>
                        <a:pt x="1078" y="418"/>
                      </a:lnTo>
                      <a:lnTo>
                        <a:pt x="1270" y="357"/>
                      </a:lnTo>
                      <a:lnTo>
                        <a:pt x="1461" y="306"/>
                      </a:lnTo>
                      <a:lnTo>
                        <a:pt x="1652" y="263"/>
                      </a:lnTo>
                      <a:lnTo>
                        <a:pt x="1836" y="219"/>
                      </a:lnTo>
                      <a:lnTo>
                        <a:pt x="2017" y="184"/>
                      </a:lnTo>
                      <a:lnTo>
                        <a:pt x="2190" y="158"/>
                      </a:lnTo>
                      <a:lnTo>
                        <a:pt x="2373" y="130"/>
                      </a:lnTo>
                      <a:lnTo>
                        <a:pt x="2547" y="114"/>
                      </a:lnTo>
                      <a:lnTo>
                        <a:pt x="2713" y="105"/>
                      </a:lnTo>
                      <a:lnTo>
                        <a:pt x="2878" y="97"/>
                      </a:lnTo>
                      <a:lnTo>
                        <a:pt x="3034" y="97"/>
                      </a:lnTo>
                      <a:lnTo>
                        <a:pt x="3199" y="105"/>
                      </a:lnTo>
                      <a:lnTo>
                        <a:pt x="3338" y="114"/>
                      </a:lnTo>
                      <a:lnTo>
                        <a:pt x="3486" y="130"/>
                      </a:lnTo>
                      <a:lnTo>
                        <a:pt x="3633" y="148"/>
                      </a:lnTo>
                      <a:lnTo>
                        <a:pt x="3773" y="174"/>
                      </a:lnTo>
                      <a:lnTo>
                        <a:pt x="3913" y="201"/>
                      </a:lnTo>
                      <a:lnTo>
                        <a:pt x="4044" y="235"/>
                      </a:lnTo>
                      <a:lnTo>
                        <a:pt x="4163" y="271"/>
                      </a:lnTo>
                      <a:lnTo>
                        <a:pt x="4286" y="321"/>
                      </a:lnTo>
                      <a:lnTo>
                        <a:pt x="4408" y="365"/>
                      </a:lnTo>
                      <a:lnTo>
                        <a:pt x="4520" y="426"/>
                      </a:lnTo>
                      <a:lnTo>
                        <a:pt x="4625" y="479"/>
                      </a:lnTo>
                      <a:lnTo>
                        <a:pt x="4729" y="540"/>
                      </a:lnTo>
                      <a:lnTo>
                        <a:pt x="4823" y="602"/>
                      </a:lnTo>
                      <a:lnTo>
                        <a:pt x="4928" y="671"/>
                      </a:lnTo>
                      <a:lnTo>
                        <a:pt x="5017" y="747"/>
                      </a:lnTo>
                      <a:lnTo>
                        <a:pt x="5076" y="671"/>
                      </a:lnTo>
                      <a:lnTo>
                        <a:pt x="4989" y="592"/>
                      </a:lnTo>
                      <a:lnTo>
                        <a:pt x="4885" y="523"/>
                      </a:lnTo>
                      <a:lnTo>
                        <a:pt x="4781" y="461"/>
                      </a:lnTo>
                      <a:lnTo>
                        <a:pt x="4678" y="392"/>
                      </a:lnTo>
                      <a:lnTo>
                        <a:pt x="4564" y="332"/>
                      </a:lnTo>
                      <a:lnTo>
                        <a:pt x="4441" y="279"/>
                      </a:lnTo>
                      <a:lnTo>
                        <a:pt x="4329" y="227"/>
                      </a:lnTo>
                      <a:lnTo>
                        <a:pt x="4199" y="184"/>
                      </a:lnTo>
                      <a:lnTo>
                        <a:pt x="4068" y="140"/>
                      </a:lnTo>
                      <a:lnTo>
                        <a:pt x="3929" y="105"/>
                      </a:lnTo>
                      <a:lnTo>
                        <a:pt x="3799" y="71"/>
                      </a:lnTo>
                      <a:lnTo>
                        <a:pt x="3651" y="43"/>
                      </a:lnTo>
                      <a:lnTo>
                        <a:pt x="3503" y="26"/>
                      </a:lnTo>
                      <a:lnTo>
                        <a:pt x="3347" y="11"/>
                      </a:lnTo>
                      <a:lnTo>
                        <a:pt x="3199" y="0"/>
                      </a:lnTo>
                      <a:lnTo>
                        <a:pt x="3034" y="0"/>
                      </a:lnTo>
                      <a:lnTo>
                        <a:pt x="2878" y="0"/>
                      </a:lnTo>
                      <a:lnTo>
                        <a:pt x="2713" y="0"/>
                      </a:lnTo>
                      <a:lnTo>
                        <a:pt x="2539" y="11"/>
                      </a:lnTo>
                      <a:lnTo>
                        <a:pt x="2355" y="35"/>
                      </a:lnTo>
                      <a:lnTo>
                        <a:pt x="2182" y="53"/>
                      </a:lnTo>
                      <a:lnTo>
                        <a:pt x="1999" y="79"/>
                      </a:lnTo>
                      <a:lnTo>
                        <a:pt x="1818" y="122"/>
                      </a:lnTo>
                      <a:lnTo>
                        <a:pt x="1626" y="158"/>
                      </a:lnTo>
                      <a:lnTo>
                        <a:pt x="1444" y="201"/>
                      </a:lnTo>
                      <a:lnTo>
                        <a:pt x="1244" y="263"/>
                      </a:lnTo>
                      <a:lnTo>
                        <a:pt x="1042" y="321"/>
                      </a:lnTo>
                      <a:lnTo>
                        <a:pt x="844" y="392"/>
                      </a:lnTo>
                      <a:lnTo>
                        <a:pt x="634" y="461"/>
                      </a:lnTo>
                      <a:lnTo>
                        <a:pt x="426" y="540"/>
                      </a:lnTo>
                      <a:lnTo>
                        <a:pt x="219" y="627"/>
                      </a:lnTo>
                      <a:lnTo>
                        <a:pt x="0" y="713"/>
                      </a:lnTo>
                      <a:lnTo>
                        <a:pt x="44" y="80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/>
                </a:p>
              </p:txBody>
            </p:sp>
            <p:sp>
              <p:nvSpPr>
                <p:cNvPr id="467980" name="Freeform 295"/>
                <p:cNvSpPr>
                  <a:spLocks/>
                </p:cNvSpPr>
                <p:nvPr/>
              </p:nvSpPr>
              <p:spPr bwMode="auto">
                <a:xfrm>
                  <a:off x="3427" y="1487"/>
                  <a:ext cx="65" cy="22"/>
                </a:xfrm>
                <a:custGeom>
                  <a:avLst/>
                  <a:gdLst>
                    <a:gd name="T0" fmla="*/ 0 w 521"/>
                    <a:gd name="T1" fmla="*/ 0 h 174"/>
                    <a:gd name="T2" fmla="*/ 0 w 521"/>
                    <a:gd name="T3" fmla="*/ 0 h 174"/>
                    <a:gd name="T4" fmla="*/ 0 w 521"/>
                    <a:gd name="T5" fmla="*/ 0 h 174"/>
                    <a:gd name="T6" fmla="*/ 0 w 521"/>
                    <a:gd name="T7" fmla="*/ 0 h 174"/>
                    <a:gd name="T8" fmla="*/ 0 w 521"/>
                    <a:gd name="T9" fmla="*/ 0 h 174"/>
                    <a:gd name="T10" fmla="*/ 0 w 521"/>
                    <a:gd name="T11" fmla="*/ 0 h 174"/>
                    <a:gd name="T12" fmla="*/ 0 w 521"/>
                    <a:gd name="T13" fmla="*/ 0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21"/>
                    <a:gd name="T22" fmla="*/ 0 h 174"/>
                    <a:gd name="T23" fmla="*/ 521 w 521"/>
                    <a:gd name="T24" fmla="*/ 174 h 1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21" h="174">
                      <a:moveTo>
                        <a:pt x="0" y="26"/>
                      </a:moveTo>
                      <a:lnTo>
                        <a:pt x="34" y="97"/>
                      </a:lnTo>
                      <a:lnTo>
                        <a:pt x="505" y="174"/>
                      </a:lnTo>
                      <a:lnTo>
                        <a:pt x="521" y="69"/>
                      </a:lnTo>
                      <a:lnTo>
                        <a:pt x="52" y="0"/>
                      </a:lnTo>
                      <a:lnTo>
                        <a:pt x="87" y="79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/>
                </a:p>
              </p:txBody>
            </p:sp>
            <p:sp>
              <p:nvSpPr>
                <p:cNvPr id="467981" name="Freeform 297"/>
                <p:cNvSpPr>
                  <a:spLocks/>
                </p:cNvSpPr>
                <p:nvPr/>
              </p:nvSpPr>
              <p:spPr bwMode="auto">
                <a:xfrm>
                  <a:off x="3423" y="1490"/>
                  <a:ext cx="8" cy="9"/>
                </a:xfrm>
                <a:custGeom>
                  <a:avLst/>
                  <a:gdLst>
                    <a:gd name="T0" fmla="*/ 0 w 69"/>
                    <a:gd name="T1" fmla="*/ 0 h 71"/>
                    <a:gd name="T2" fmla="*/ 0 w 69"/>
                    <a:gd name="T3" fmla="*/ 0 h 71"/>
                    <a:gd name="T4" fmla="*/ 0 w 69"/>
                    <a:gd name="T5" fmla="*/ 0 h 71"/>
                    <a:gd name="T6" fmla="*/ 0 w 69"/>
                    <a:gd name="T7" fmla="*/ 0 h 7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9"/>
                    <a:gd name="T13" fmla="*/ 0 h 71"/>
                    <a:gd name="T14" fmla="*/ 69 w 69"/>
                    <a:gd name="T15" fmla="*/ 71 h 7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9" h="71">
                      <a:moveTo>
                        <a:pt x="35" y="0"/>
                      </a:moveTo>
                      <a:lnTo>
                        <a:pt x="0" y="61"/>
                      </a:lnTo>
                      <a:lnTo>
                        <a:pt x="69" y="71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/>
                </a:p>
              </p:txBody>
            </p:sp>
            <p:sp>
              <p:nvSpPr>
                <p:cNvPr id="467982" name="Freeform 298"/>
                <p:cNvSpPr>
                  <a:spLocks/>
                </p:cNvSpPr>
                <p:nvPr/>
              </p:nvSpPr>
              <p:spPr bwMode="auto">
                <a:xfrm>
                  <a:off x="3427" y="1440"/>
                  <a:ext cx="43" cy="57"/>
                </a:xfrm>
                <a:custGeom>
                  <a:avLst/>
                  <a:gdLst>
                    <a:gd name="T0" fmla="*/ 0 w 347"/>
                    <a:gd name="T1" fmla="*/ 0 h 453"/>
                    <a:gd name="T2" fmla="*/ 0 w 347"/>
                    <a:gd name="T3" fmla="*/ 0 h 453"/>
                    <a:gd name="T4" fmla="*/ 0 w 347"/>
                    <a:gd name="T5" fmla="*/ 0 h 453"/>
                    <a:gd name="T6" fmla="*/ 0 w 347"/>
                    <a:gd name="T7" fmla="*/ 0 h 453"/>
                    <a:gd name="T8" fmla="*/ 0 w 347"/>
                    <a:gd name="T9" fmla="*/ 0 h 453"/>
                    <a:gd name="T10" fmla="*/ 0 w 347"/>
                    <a:gd name="T11" fmla="*/ 0 h 4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7"/>
                    <a:gd name="T19" fmla="*/ 0 h 453"/>
                    <a:gd name="T20" fmla="*/ 347 w 347"/>
                    <a:gd name="T21" fmla="*/ 453 h 4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7" h="453">
                      <a:moveTo>
                        <a:pt x="303" y="27"/>
                      </a:moveTo>
                      <a:lnTo>
                        <a:pt x="261" y="0"/>
                      </a:lnTo>
                      <a:lnTo>
                        <a:pt x="0" y="400"/>
                      </a:lnTo>
                      <a:lnTo>
                        <a:pt x="87" y="453"/>
                      </a:lnTo>
                      <a:lnTo>
                        <a:pt x="347" y="61"/>
                      </a:lnTo>
                      <a:lnTo>
                        <a:pt x="303" y="27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/>
                </a:p>
              </p:txBody>
            </p:sp>
            <p:sp>
              <p:nvSpPr>
                <p:cNvPr id="467983" name="Freeform 320"/>
                <p:cNvSpPr>
                  <a:spLocks/>
                </p:cNvSpPr>
                <p:nvPr/>
              </p:nvSpPr>
              <p:spPr bwMode="auto">
                <a:xfrm>
                  <a:off x="3323" y="1491"/>
                  <a:ext cx="102" cy="102"/>
                </a:xfrm>
                <a:custGeom>
                  <a:avLst/>
                  <a:gdLst>
                    <a:gd name="T0" fmla="*/ 0 w 821"/>
                    <a:gd name="T1" fmla="*/ 0 h 820"/>
                    <a:gd name="T2" fmla="*/ 0 w 821"/>
                    <a:gd name="T3" fmla="*/ 0 h 820"/>
                    <a:gd name="T4" fmla="*/ 0 w 821"/>
                    <a:gd name="T5" fmla="*/ 0 h 820"/>
                    <a:gd name="T6" fmla="*/ 0 w 821"/>
                    <a:gd name="T7" fmla="*/ 0 h 820"/>
                    <a:gd name="T8" fmla="*/ 0 w 821"/>
                    <a:gd name="T9" fmla="*/ 0 h 820"/>
                    <a:gd name="T10" fmla="*/ 0 w 821"/>
                    <a:gd name="T11" fmla="*/ 0 h 820"/>
                    <a:gd name="T12" fmla="*/ 0 w 821"/>
                    <a:gd name="T13" fmla="*/ 0 h 820"/>
                    <a:gd name="T14" fmla="*/ 0 w 821"/>
                    <a:gd name="T15" fmla="*/ 0 h 820"/>
                    <a:gd name="T16" fmla="*/ 0 w 821"/>
                    <a:gd name="T17" fmla="*/ 0 h 820"/>
                    <a:gd name="T18" fmla="*/ 0 w 821"/>
                    <a:gd name="T19" fmla="*/ 0 h 820"/>
                    <a:gd name="T20" fmla="*/ 0 w 821"/>
                    <a:gd name="T21" fmla="*/ 0 h 820"/>
                    <a:gd name="T22" fmla="*/ 0 w 821"/>
                    <a:gd name="T23" fmla="*/ 0 h 820"/>
                    <a:gd name="T24" fmla="*/ 0 w 821"/>
                    <a:gd name="T25" fmla="*/ 0 h 820"/>
                    <a:gd name="T26" fmla="*/ 0 w 821"/>
                    <a:gd name="T27" fmla="*/ 0 h 820"/>
                    <a:gd name="T28" fmla="*/ 0 w 821"/>
                    <a:gd name="T29" fmla="*/ 0 h 820"/>
                    <a:gd name="T30" fmla="*/ 0 w 821"/>
                    <a:gd name="T31" fmla="*/ 0 h 820"/>
                    <a:gd name="T32" fmla="*/ 0 w 821"/>
                    <a:gd name="T33" fmla="*/ 0 h 820"/>
                    <a:gd name="T34" fmla="*/ 0 w 821"/>
                    <a:gd name="T35" fmla="*/ 0 h 820"/>
                    <a:gd name="T36" fmla="*/ 0 w 821"/>
                    <a:gd name="T37" fmla="*/ 0 h 820"/>
                    <a:gd name="T38" fmla="*/ 0 w 821"/>
                    <a:gd name="T39" fmla="*/ 0 h 820"/>
                    <a:gd name="T40" fmla="*/ 0 w 821"/>
                    <a:gd name="T41" fmla="*/ 0 h 820"/>
                    <a:gd name="T42" fmla="*/ 0 w 821"/>
                    <a:gd name="T43" fmla="*/ 0 h 820"/>
                    <a:gd name="T44" fmla="*/ 0 w 821"/>
                    <a:gd name="T45" fmla="*/ 0 h 820"/>
                    <a:gd name="T46" fmla="*/ 0 w 821"/>
                    <a:gd name="T47" fmla="*/ 0 h 820"/>
                    <a:gd name="T48" fmla="*/ 0 w 821"/>
                    <a:gd name="T49" fmla="*/ 0 h 820"/>
                    <a:gd name="T50" fmla="*/ 0 w 821"/>
                    <a:gd name="T51" fmla="*/ 0 h 820"/>
                    <a:gd name="T52" fmla="*/ 0 w 821"/>
                    <a:gd name="T53" fmla="*/ 0 h 820"/>
                    <a:gd name="T54" fmla="*/ 0 w 821"/>
                    <a:gd name="T55" fmla="*/ 0 h 820"/>
                    <a:gd name="T56" fmla="*/ 0 w 821"/>
                    <a:gd name="T57" fmla="*/ 0 h 820"/>
                    <a:gd name="T58" fmla="*/ 0 w 821"/>
                    <a:gd name="T59" fmla="*/ 0 h 820"/>
                    <a:gd name="T60" fmla="*/ 0 w 821"/>
                    <a:gd name="T61" fmla="*/ 0 h 820"/>
                    <a:gd name="T62" fmla="*/ 0 w 821"/>
                    <a:gd name="T63" fmla="*/ 0 h 820"/>
                    <a:gd name="T64" fmla="*/ 0 w 821"/>
                    <a:gd name="T65" fmla="*/ 0 h 820"/>
                    <a:gd name="T66" fmla="*/ 0 w 821"/>
                    <a:gd name="T67" fmla="*/ 0 h 820"/>
                    <a:gd name="T68" fmla="*/ 0 w 821"/>
                    <a:gd name="T69" fmla="*/ 0 h 820"/>
                    <a:gd name="T70" fmla="*/ 0 w 821"/>
                    <a:gd name="T71" fmla="*/ 0 h 820"/>
                    <a:gd name="T72" fmla="*/ 0 w 821"/>
                    <a:gd name="T73" fmla="*/ 0 h 820"/>
                    <a:gd name="T74" fmla="*/ 0 w 821"/>
                    <a:gd name="T75" fmla="*/ 0 h 820"/>
                    <a:gd name="T76" fmla="*/ 0 w 821"/>
                    <a:gd name="T77" fmla="*/ 0 h 820"/>
                    <a:gd name="T78" fmla="*/ 0 w 821"/>
                    <a:gd name="T79" fmla="*/ 0 h 820"/>
                    <a:gd name="T80" fmla="*/ 0 w 821"/>
                    <a:gd name="T81" fmla="*/ 0 h 820"/>
                    <a:gd name="T82" fmla="*/ 0 w 821"/>
                    <a:gd name="T83" fmla="*/ 0 h 820"/>
                    <a:gd name="T84" fmla="*/ 0 w 821"/>
                    <a:gd name="T85" fmla="*/ 0 h 82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21"/>
                    <a:gd name="T130" fmla="*/ 0 h 820"/>
                    <a:gd name="T131" fmla="*/ 821 w 821"/>
                    <a:gd name="T132" fmla="*/ 820 h 82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21" h="820">
                      <a:moveTo>
                        <a:pt x="410" y="820"/>
                      </a:moveTo>
                      <a:lnTo>
                        <a:pt x="432" y="820"/>
                      </a:lnTo>
                      <a:lnTo>
                        <a:pt x="452" y="818"/>
                      </a:lnTo>
                      <a:lnTo>
                        <a:pt x="472" y="815"/>
                      </a:lnTo>
                      <a:lnTo>
                        <a:pt x="493" y="812"/>
                      </a:lnTo>
                      <a:lnTo>
                        <a:pt x="513" y="808"/>
                      </a:lnTo>
                      <a:lnTo>
                        <a:pt x="532" y="802"/>
                      </a:lnTo>
                      <a:lnTo>
                        <a:pt x="551" y="795"/>
                      </a:lnTo>
                      <a:lnTo>
                        <a:pt x="569" y="788"/>
                      </a:lnTo>
                      <a:lnTo>
                        <a:pt x="588" y="779"/>
                      </a:lnTo>
                      <a:lnTo>
                        <a:pt x="605" y="770"/>
                      </a:lnTo>
                      <a:lnTo>
                        <a:pt x="623" y="760"/>
                      </a:lnTo>
                      <a:lnTo>
                        <a:pt x="639" y="750"/>
                      </a:lnTo>
                      <a:lnTo>
                        <a:pt x="656" y="739"/>
                      </a:lnTo>
                      <a:lnTo>
                        <a:pt x="671" y="726"/>
                      </a:lnTo>
                      <a:lnTo>
                        <a:pt x="686" y="714"/>
                      </a:lnTo>
                      <a:lnTo>
                        <a:pt x="700" y="699"/>
                      </a:lnTo>
                      <a:lnTo>
                        <a:pt x="714" y="686"/>
                      </a:lnTo>
                      <a:lnTo>
                        <a:pt x="727" y="671"/>
                      </a:lnTo>
                      <a:lnTo>
                        <a:pt x="738" y="656"/>
                      </a:lnTo>
                      <a:lnTo>
                        <a:pt x="751" y="640"/>
                      </a:lnTo>
                      <a:lnTo>
                        <a:pt x="761" y="623"/>
                      </a:lnTo>
                      <a:lnTo>
                        <a:pt x="771" y="606"/>
                      </a:lnTo>
                      <a:lnTo>
                        <a:pt x="780" y="588"/>
                      </a:lnTo>
                      <a:lnTo>
                        <a:pt x="788" y="570"/>
                      </a:lnTo>
                      <a:lnTo>
                        <a:pt x="796" y="551"/>
                      </a:lnTo>
                      <a:lnTo>
                        <a:pt x="803" y="532"/>
                      </a:lnTo>
                      <a:lnTo>
                        <a:pt x="807" y="512"/>
                      </a:lnTo>
                      <a:lnTo>
                        <a:pt x="813" y="493"/>
                      </a:lnTo>
                      <a:lnTo>
                        <a:pt x="816" y="473"/>
                      </a:lnTo>
                      <a:lnTo>
                        <a:pt x="818" y="452"/>
                      </a:lnTo>
                      <a:lnTo>
                        <a:pt x="819" y="431"/>
                      </a:lnTo>
                      <a:lnTo>
                        <a:pt x="821" y="410"/>
                      </a:lnTo>
                      <a:lnTo>
                        <a:pt x="819" y="390"/>
                      </a:lnTo>
                      <a:lnTo>
                        <a:pt x="818" y="368"/>
                      </a:lnTo>
                      <a:lnTo>
                        <a:pt x="816" y="348"/>
                      </a:lnTo>
                      <a:lnTo>
                        <a:pt x="813" y="328"/>
                      </a:lnTo>
                      <a:lnTo>
                        <a:pt x="807" y="309"/>
                      </a:lnTo>
                      <a:lnTo>
                        <a:pt x="803" y="288"/>
                      </a:lnTo>
                      <a:lnTo>
                        <a:pt x="796" y="269"/>
                      </a:lnTo>
                      <a:lnTo>
                        <a:pt x="788" y="251"/>
                      </a:lnTo>
                      <a:lnTo>
                        <a:pt x="780" y="233"/>
                      </a:lnTo>
                      <a:lnTo>
                        <a:pt x="771" y="215"/>
                      </a:lnTo>
                      <a:lnTo>
                        <a:pt x="761" y="198"/>
                      </a:lnTo>
                      <a:lnTo>
                        <a:pt x="751" y="181"/>
                      </a:lnTo>
                      <a:lnTo>
                        <a:pt x="738" y="166"/>
                      </a:lnTo>
                      <a:lnTo>
                        <a:pt x="727" y="150"/>
                      </a:lnTo>
                      <a:lnTo>
                        <a:pt x="714" y="135"/>
                      </a:lnTo>
                      <a:lnTo>
                        <a:pt x="700" y="120"/>
                      </a:lnTo>
                      <a:lnTo>
                        <a:pt x="686" y="107"/>
                      </a:lnTo>
                      <a:lnTo>
                        <a:pt x="671" y="95"/>
                      </a:lnTo>
                      <a:lnTo>
                        <a:pt x="656" y="82"/>
                      </a:lnTo>
                      <a:lnTo>
                        <a:pt x="639" y="71"/>
                      </a:lnTo>
                      <a:lnTo>
                        <a:pt x="623" y="60"/>
                      </a:lnTo>
                      <a:lnTo>
                        <a:pt x="605" y="51"/>
                      </a:lnTo>
                      <a:lnTo>
                        <a:pt x="588" y="41"/>
                      </a:lnTo>
                      <a:lnTo>
                        <a:pt x="569" y="33"/>
                      </a:lnTo>
                      <a:lnTo>
                        <a:pt x="551" y="26"/>
                      </a:lnTo>
                      <a:lnTo>
                        <a:pt x="532" y="19"/>
                      </a:lnTo>
                      <a:lnTo>
                        <a:pt x="513" y="13"/>
                      </a:lnTo>
                      <a:lnTo>
                        <a:pt x="493" y="9"/>
                      </a:lnTo>
                      <a:lnTo>
                        <a:pt x="472" y="6"/>
                      </a:lnTo>
                      <a:lnTo>
                        <a:pt x="452" y="2"/>
                      </a:lnTo>
                      <a:lnTo>
                        <a:pt x="432" y="1"/>
                      </a:lnTo>
                      <a:lnTo>
                        <a:pt x="410" y="0"/>
                      </a:lnTo>
                      <a:lnTo>
                        <a:pt x="389" y="1"/>
                      </a:lnTo>
                      <a:lnTo>
                        <a:pt x="369" y="2"/>
                      </a:lnTo>
                      <a:lnTo>
                        <a:pt x="348" y="6"/>
                      </a:lnTo>
                      <a:lnTo>
                        <a:pt x="328" y="9"/>
                      </a:lnTo>
                      <a:lnTo>
                        <a:pt x="308" y="13"/>
                      </a:lnTo>
                      <a:lnTo>
                        <a:pt x="289" y="19"/>
                      </a:lnTo>
                      <a:lnTo>
                        <a:pt x="270" y="26"/>
                      </a:lnTo>
                      <a:lnTo>
                        <a:pt x="251" y="33"/>
                      </a:lnTo>
                      <a:lnTo>
                        <a:pt x="233" y="41"/>
                      </a:lnTo>
                      <a:lnTo>
                        <a:pt x="215" y="51"/>
                      </a:lnTo>
                      <a:lnTo>
                        <a:pt x="199" y="60"/>
                      </a:lnTo>
                      <a:lnTo>
                        <a:pt x="182" y="71"/>
                      </a:lnTo>
                      <a:lnTo>
                        <a:pt x="166" y="82"/>
                      </a:lnTo>
                      <a:lnTo>
                        <a:pt x="150" y="95"/>
                      </a:lnTo>
                      <a:lnTo>
                        <a:pt x="135" y="107"/>
                      </a:lnTo>
                      <a:lnTo>
                        <a:pt x="121" y="120"/>
                      </a:lnTo>
                      <a:lnTo>
                        <a:pt x="107" y="135"/>
                      </a:lnTo>
                      <a:lnTo>
                        <a:pt x="94" y="150"/>
                      </a:lnTo>
                      <a:lnTo>
                        <a:pt x="82" y="166"/>
                      </a:lnTo>
                      <a:lnTo>
                        <a:pt x="71" y="181"/>
                      </a:lnTo>
                      <a:lnTo>
                        <a:pt x="60" y="198"/>
                      </a:lnTo>
                      <a:lnTo>
                        <a:pt x="50" y="215"/>
                      </a:lnTo>
                      <a:lnTo>
                        <a:pt x="41" y="233"/>
                      </a:lnTo>
                      <a:lnTo>
                        <a:pt x="33" y="251"/>
                      </a:lnTo>
                      <a:lnTo>
                        <a:pt x="25" y="269"/>
                      </a:lnTo>
                      <a:lnTo>
                        <a:pt x="19" y="288"/>
                      </a:lnTo>
                      <a:lnTo>
                        <a:pt x="14" y="309"/>
                      </a:lnTo>
                      <a:lnTo>
                        <a:pt x="9" y="328"/>
                      </a:lnTo>
                      <a:lnTo>
                        <a:pt x="5" y="348"/>
                      </a:lnTo>
                      <a:lnTo>
                        <a:pt x="2" y="368"/>
                      </a:lnTo>
                      <a:lnTo>
                        <a:pt x="1" y="390"/>
                      </a:lnTo>
                      <a:lnTo>
                        <a:pt x="0" y="410"/>
                      </a:lnTo>
                      <a:lnTo>
                        <a:pt x="1" y="431"/>
                      </a:lnTo>
                      <a:lnTo>
                        <a:pt x="2" y="452"/>
                      </a:lnTo>
                      <a:lnTo>
                        <a:pt x="5" y="473"/>
                      </a:lnTo>
                      <a:lnTo>
                        <a:pt x="9" y="493"/>
                      </a:lnTo>
                      <a:lnTo>
                        <a:pt x="14" y="512"/>
                      </a:lnTo>
                      <a:lnTo>
                        <a:pt x="19" y="532"/>
                      </a:lnTo>
                      <a:lnTo>
                        <a:pt x="25" y="551"/>
                      </a:lnTo>
                      <a:lnTo>
                        <a:pt x="33" y="570"/>
                      </a:lnTo>
                      <a:lnTo>
                        <a:pt x="41" y="588"/>
                      </a:lnTo>
                      <a:lnTo>
                        <a:pt x="50" y="606"/>
                      </a:lnTo>
                      <a:lnTo>
                        <a:pt x="60" y="623"/>
                      </a:lnTo>
                      <a:lnTo>
                        <a:pt x="71" y="640"/>
                      </a:lnTo>
                      <a:lnTo>
                        <a:pt x="82" y="656"/>
                      </a:lnTo>
                      <a:lnTo>
                        <a:pt x="94" y="671"/>
                      </a:lnTo>
                      <a:lnTo>
                        <a:pt x="107" y="686"/>
                      </a:lnTo>
                      <a:lnTo>
                        <a:pt x="121" y="699"/>
                      </a:lnTo>
                      <a:lnTo>
                        <a:pt x="135" y="714"/>
                      </a:lnTo>
                      <a:lnTo>
                        <a:pt x="150" y="726"/>
                      </a:lnTo>
                      <a:lnTo>
                        <a:pt x="166" y="739"/>
                      </a:lnTo>
                      <a:lnTo>
                        <a:pt x="182" y="750"/>
                      </a:lnTo>
                      <a:lnTo>
                        <a:pt x="199" y="760"/>
                      </a:lnTo>
                      <a:lnTo>
                        <a:pt x="215" y="770"/>
                      </a:lnTo>
                      <a:lnTo>
                        <a:pt x="233" y="779"/>
                      </a:lnTo>
                      <a:lnTo>
                        <a:pt x="251" y="788"/>
                      </a:lnTo>
                      <a:lnTo>
                        <a:pt x="270" y="795"/>
                      </a:lnTo>
                      <a:lnTo>
                        <a:pt x="289" y="802"/>
                      </a:lnTo>
                      <a:lnTo>
                        <a:pt x="308" y="808"/>
                      </a:lnTo>
                      <a:lnTo>
                        <a:pt x="328" y="812"/>
                      </a:lnTo>
                      <a:lnTo>
                        <a:pt x="348" y="815"/>
                      </a:lnTo>
                      <a:lnTo>
                        <a:pt x="369" y="818"/>
                      </a:lnTo>
                      <a:lnTo>
                        <a:pt x="389" y="820"/>
                      </a:lnTo>
                      <a:lnTo>
                        <a:pt x="410" y="82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/>
                </a:p>
              </p:txBody>
            </p:sp>
            <p:grpSp>
              <p:nvGrpSpPr>
                <p:cNvPr id="467984" name="Group 334"/>
                <p:cNvGrpSpPr>
                  <a:grpSpLocks/>
                </p:cNvGrpSpPr>
                <p:nvPr/>
              </p:nvGrpSpPr>
              <p:grpSpPr bwMode="auto">
                <a:xfrm>
                  <a:off x="3242" y="1200"/>
                  <a:ext cx="1833" cy="1376"/>
                  <a:chOff x="3242" y="1200"/>
                  <a:chExt cx="1833" cy="1376"/>
                </a:xfrm>
              </p:grpSpPr>
              <p:sp>
                <p:nvSpPr>
                  <p:cNvPr id="467985" name="Freeform 251"/>
                  <p:cNvSpPr>
                    <a:spLocks/>
                  </p:cNvSpPr>
                  <p:nvPr/>
                </p:nvSpPr>
                <p:spPr bwMode="auto">
                  <a:xfrm>
                    <a:off x="3701" y="1704"/>
                    <a:ext cx="176" cy="229"/>
                  </a:xfrm>
                  <a:custGeom>
                    <a:avLst/>
                    <a:gdLst>
                      <a:gd name="T0" fmla="*/ 0 w 1408"/>
                      <a:gd name="T1" fmla="*/ 0 h 1837"/>
                      <a:gd name="T2" fmla="*/ 0 w 1408"/>
                      <a:gd name="T3" fmla="*/ 0 h 1837"/>
                      <a:gd name="T4" fmla="*/ 0 w 1408"/>
                      <a:gd name="T5" fmla="*/ 0 h 1837"/>
                      <a:gd name="T6" fmla="*/ 0 w 1408"/>
                      <a:gd name="T7" fmla="*/ 0 h 1837"/>
                      <a:gd name="T8" fmla="*/ 0 w 1408"/>
                      <a:gd name="T9" fmla="*/ 0 h 1837"/>
                      <a:gd name="T10" fmla="*/ 0 w 1408"/>
                      <a:gd name="T11" fmla="*/ 0 h 1837"/>
                      <a:gd name="T12" fmla="*/ 0 w 1408"/>
                      <a:gd name="T13" fmla="*/ 0 h 1837"/>
                      <a:gd name="T14" fmla="*/ 0 w 1408"/>
                      <a:gd name="T15" fmla="*/ 0 h 1837"/>
                      <a:gd name="T16" fmla="*/ 0 w 1408"/>
                      <a:gd name="T17" fmla="*/ 0 h 1837"/>
                      <a:gd name="T18" fmla="*/ 0 w 1408"/>
                      <a:gd name="T19" fmla="*/ 0 h 1837"/>
                      <a:gd name="T20" fmla="*/ 0 w 1408"/>
                      <a:gd name="T21" fmla="*/ 0 h 1837"/>
                      <a:gd name="T22" fmla="*/ 0 w 1408"/>
                      <a:gd name="T23" fmla="*/ 0 h 1837"/>
                      <a:gd name="T24" fmla="*/ 0 w 1408"/>
                      <a:gd name="T25" fmla="*/ 0 h 1837"/>
                      <a:gd name="T26" fmla="*/ 0 w 1408"/>
                      <a:gd name="T27" fmla="*/ 0 h 1837"/>
                      <a:gd name="T28" fmla="*/ 0 w 1408"/>
                      <a:gd name="T29" fmla="*/ 0 h 1837"/>
                      <a:gd name="T30" fmla="*/ 0 w 1408"/>
                      <a:gd name="T31" fmla="*/ 0 h 1837"/>
                      <a:gd name="T32" fmla="*/ 0 w 1408"/>
                      <a:gd name="T33" fmla="*/ 0 h 1837"/>
                      <a:gd name="T34" fmla="*/ 0 w 1408"/>
                      <a:gd name="T35" fmla="*/ 0 h 1837"/>
                      <a:gd name="T36" fmla="*/ 0 w 1408"/>
                      <a:gd name="T37" fmla="*/ 0 h 1837"/>
                      <a:gd name="T38" fmla="*/ 0 w 1408"/>
                      <a:gd name="T39" fmla="*/ 0 h 1837"/>
                      <a:gd name="T40" fmla="*/ 0 w 1408"/>
                      <a:gd name="T41" fmla="*/ 0 h 1837"/>
                      <a:gd name="T42" fmla="*/ 0 w 1408"/>
                      <a:gd name="T43" fmla="*/ 0 h 1837"/>
                      <a:gd name="T44" fmla="*/ 0 w 1408"/>
                      <a:gd name="T45" fmla="*/ 0 h 1837"/>
                      <a:gd name="T46" fmla="*/ 0 w 1408"/>
                      <a:gd name="T47" fmla="*/ 0 h 1837"/>
                      <a:gd name="T48" fmla="*/ 0 w 1408"/>
                      <a:gd name="T49" fmla="*/ 0 h 1837"/>
                      <a:gd name="T50" fmla="*/ 0 w 1408"/>
                      <a:gd name="T51" fmla="*/ 0 h 1837"/>
                      <a:gd name="T52" fmla="*/ 0 w 1408"/>
                      <a:gd name="T53" fmla="*/ 0 h 1837"/>
                      <a:gd name="T54" fmla="*/ 0 w 1408"/>
                      <a:gd name="T55" fmla="*/ 0 h 1837"/>
                      <a:gd name="T56" fmla="*/ 0 w 1408"/>
                      <a:gd name="T57" fmla="*/ 0 h 1837"/>
                      <a:gd name="T58" fmla="*/ 0 w 1408"/>
                      <a:gd name="T59" fmla="*/ 0 h 1837"/>
                      <a:gd name="T60" fmla="*/ 0 w 1408"/>
                      <a:gd name="T61" fmla="*/ 0 h 1837"/>
                      <a:gd name="T62" fmla="*/ 0 w 1408"/>
                      <a:gd name="T63" fmla="*/ 0 h 1837"/>
                      <a:gd name="T64" fmla="*/ 0 w 1408"/>
                      <a:gd name="T65" fmla="*/ 0 h 1837"/>
                      <a:gd name="T66" fmla="*/ 0 w 1408"/>
                      <a:gd name="T67" fmla="*/ 0 h 1837"/>
                      <a:gd name="T68" fmla="*/ 0 w 1408"/>
                      <a:gd name="T69" fmla="*/ 0 h 1837"/>
                      <a:gd name="T70" fmla="*/ 0 w 1408"/>
                      <a:gd name="T71" fmla="*/ 0 h 1837"/>
                      <a:gd name="T72" fmla="*/ 0 w 1408"/>
                      <a:gd name="T73" fmla="*/ 0 h 1837"/>
                      <a:gd name="T74" fmla="*/ 0 w 1408"/>
                      <a:gd name="T75" fmla="*/ 0 h 1837"/>
                      <a:gd name="T76" fmla="*/ 0 w 1408"/>
                      <a:gd name="T77" fmla="*/ 0 h 1837"/>
                      <a:gd name="T78" fmla="*/ 0 w 1408"/>
                      <a:gd name="T79" fmla="*/ 0 h 1837"/>
                      <a:gd name="T80" fmla="*/ 0 w 1408"/>
                      <a:gd name="T81" fmla="*/ 0 h 1837"/>
                      <a:gd name="T82" fmla="*/ 0 w 1408"/>
                      <a:gd name="T83" fmla="*/ 0 h 1837"/>
                      <a:gd name="T84" fmla="*/ 0 w 1408"/>
                      <a:gd name="T85" fmla="*/ 0 h 1837"/>
                      <a:gd name="T86" fmla="*/ 0 w 1408"/>
                      <a:gd name="T87" fmla="*/ 0 h 1837"/>
                      <a:gd name="T88" fmla="*/ 0 w 1408"/>
                      <a:gd name="T89" fmla="*/ 0 h 1837"/>
                      <a:gd name="T90" fmla="*/ 0 w 1408"/>
                      <a:gd name="T91" fmla="*/ 0 h 1837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1408"/>
                      <a:gd name="T139" fmla="*/ 0 h 1837"/>
                      <a:gd name="T140" fmla="*/ 1408 w 1408"/>
                      <a:gd name="T141" fmla="*/ 1837 h 1837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1408" h="1837">
                        <a:moveTo>
                          <a:pt x="0" y="1837"/>
                        </a:moveTo>
                        <a:lnTo>
                          <a:pt x="22" y="1774"/>
                        </a:lnTo>
                        <a:lnTo>
                          <a:pt x="96" y="1604"/>
                        </a:lnTo>
                        <a:lnTo>
                          <a:pt x="180" y="1431"/>
                        </a:lnTo>
                        <a:lnTo>
                          <a:pt x="265" y="1269"/>
                        </a:lnTo>
                        <a:lnTo>
                          <a:pt x="361" y="1101"/>
                        </a:lnTo>
                        <a:lnTo>
                          <a:pt x="476" y="951"/>
                        </a:lnTo>
                        <a:lnTo>
                          <a:pt x="579" y="789"/>
                        </a:lnTo>
                        <a:lnTo>
                          <a:pt x="705" y="644"/>
                        </a:lnTo>
                        <a:lnTo>
                          <a:pt x="833" y="506"/>
                        </a:lnTo>
                        <a:lnTo>
                          <a:pt x="960" y="367"/>
                        </a:lnTo>
                        <a:lnTo>
                          <a:pt x="1108" y="242"/>
                        </a:lnTo>
                        <a:lnTo>
                          <a:pt x="1258" y="117"/>
                        </a:lnTo>
                        <a:lnTo>
                          <a:pt x="1408" y="0"/>
                        </a:lnTo>
                        <a:lnTo>
                          <a:pt x="1355" y="49"/>
                        </a:lnTo>
                        <a:lnTo>
                          <a:pt x="1303" y="99"/>
                        </a:lnTo>
                        <a:lnTo>
                          <a:pt x="1251" y="150"/>
                        </a:lnTo>
                        <a:lnTo>
                          <a:pt x="1199" y="201"/>
                        </a:lnTo>
                        <a:lnTo>
                          <a:pt x="1149" y="253"/>
                        </a:lnTo>
                        <a:lnTo>
                          <a:pt x="1099" y="305"/>
                        </a:lnTo>
                        <a:lnTo>
                          <a:pt x="1048" y="358"/>
                        </a:lnTo>
                        <a:lnTo>
                          <a:pt x="1000" y="411"/>
                        </a:lnTo>
                        <a:lnTo>
                          <a:pt x="951" y="465"/>
                        </a:lnTo>
                        <a:lnTo>
                          <a:pt x="903" y="519"/>
                        </a:lnTo>
                        <a:lnTo>
                          <a:pt x="856" y="574"/>
                        </a:lnTo>
                        <a:lnTo>
                          <a:pt x="808" y="629"/>
                        </a:lnTo>
                        <a:lnTo>
                          <a:pt x="762" y="686"/>
                        </a:lnTo>
                        <a:lnTo>
                          <a:pt x="717" y="742"/>
                        </a:lnTo>
                        <a:lnTo>
                          <a:pt x="672" y="798"/>
                        </a:lnTo>
                        <a:lnTo>
                          <a:pt x="627" y="856"/>
                        </a:lnTo>
                        <a:lnTo>
                          <a:pt x="583" y="914"/>
                        </a:lnTo>
                        <a:lnTo>
                          <a:pt x="540" y="972"/>
                        </a:lnTo>
                        <a:lnTo>
                          <a:pt x="497" y="1032"/>
                        </a:lnTo>
                        <a:lnTo>
                          <a:pt x="455" y="1090"/>
                        </a:lnTo>
                        <a:lnTo>
                          <a:pt x="414" y="1150"/>
                        </a:lnTo>
                        <a:lnTo>
                          <a:pt x="373" y="1211"/>
                        </a:lnTo>
                        <a:lnTo>
                          <a:pt x="333" y="1272"/>
                        </a:lnTo>
                        <a:lnTo>
                          <a:pt x="293" y="1332"/>
                        </a:lnTo>
                        <a:lnTo>
                          <a:pt x="254" y="1394"/>
                        </a:lnTo>
                        <a:lnTo>
                          <a:pt x="217" y="1456"/>
                        </a:lnTo>
                        <a:lnTo>
                          <a:pt x="178" y="1518"/>
                        </a:lnTo>
                        <a:lnTo>
                          <a:pt x="141" y="1581"/>
                        </a:lnTo>
                        <a:lnTo>
                          <a:pt x="105" y="1644"/>
                        </a:lnTo>
                        <a:lnTo>
                          <a:pt x="70" y="1709"/>
                        </a:lnTo>
                        <a:lnTo>
                          <a:pt x="35" y="1773"/>
                        </a:lnTo>
                        <a:lnTo>
                          <a:pt x="0" y="1837"/>
                        </a:lnTo>
                        <a:close/>
                      </a:path>
                    </a:pathLst>
                  </a:custGeom>
                  <a:solidFill>
                    <a:srgbClr val="E34D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86" name="Freeform 252"/>
                  <p:cNvSpPr>
                    <a:spLocks/>
                  </p:cNvSpPr>
                  <p:nvPr/>
                </p:nvSpPr>
                <p:spPr bwMode="auto">
                  <a:xfrm>
                    <a:off x="3673" y="1643"/>
                    <a:ext cx="313" cy="407"/>
                  </a:xfrm>
                  <a:custGeom>
                    <a:avLst/>
                    <a:gdLst>
                      <a:gd name="T0" fmla="*/ 0 w 2504"/>
                      <a:gd name="T1" fmla="*/ 0 h 3252"/>
                      <a:gd name="T2" fmla="*/ 0 w 2504"/>
                      <a:gd name="T3" fmla="*/ 0 h 3252"/>
                      <a:gd name="T4" fmla="*/ 0 w 2504"/>
                      <a:gd name="T5" fmla="*/ 0 h 3252"/>
                      <a:gd name="T6" fmla="*/ 0 w 2504"/>
                      <a:gd name="T7" fmla="*/ 0 h 3252"/>
                      <a:gd name="T8" fmla="*/ 0 w 2504"/>
                      <a:gd name="T9" fmla="*/ 0 h 3252"/>
                      <a:gd name="T10" fmla="*/ 0 w 2504"/>
                      <a:gd name="T11" fmla="*/ 0 h 3252"/>
                      <a:gd name="T12" fmla="*/ 0 w 2504"/>
                      <a:gd name="T13" fmla="*/ 0 h 3252"/>
                      <a:gd name="T14" fmla="*/ 0 w 2504"/>
                      <a:gd name="T15" fmla="*/ 0 h 3252"/>
                      <a:gd name="T16" fmla="*/ 0 w 2504"/>
                      <a:gd name="T17" fmla="*/ 0 h 3252"/>
                      <a:gd name="T18" fmla="*/ 0 w 2504"/>
                      <a:gd name="T19" fmla="*/ 0 h 3252"/>
                      <a:gd name="T20" fmla="*/ 0 w 2504"/>
                      <a:gd name="T21" fmla="*/ 0 h 3252"/>
                      <a:gd name="T22" fmla="*/ 0 w 2504"/>
                      <a:gd name="T23" fmla="*/ 0 h 3252"/>
                      <a:gd name="T24" fmla="*/ 0 w 2504"/>
                      <a:gd name="T25" fmla="*/ 0 h 3252"/>
                      <a:gd name="T26" fmla="*/ 0 w 2504"/>
                      <a:gd name="T27" fmla="*/ 0 h 3252"/>
                      <a:gd name="T28" fmla="*/ 0 w 2504"/>
                      <a:gd name="T29" fmla="*/ 0 h 3252"/>
                      <a:gd name="T30" fmla="*/ 0 w 2504"/>
                      <a:gd name="T31" fmla="*/ 0 h 3252"/>
                      <a:gd name="T32" fmla="*/ 0 w 2504"/>
                      <a:gd name="T33" fmla="*/ 0 h 3252"/>
                      <a:gd name="T34" fmla="*/ 0 w 2504"/>
                      <a:gd name="T35" fmla="*/ 0 h 3252"/>
                      <a:gd name="T36" fmla="*/ 0 w 2504"/>
                      <a:gd name="T37" fmla="*/ 0 h 3252"/>
                      <a:gd name="T38" fmla="*/ 0 w 2504"/>
                      <a:gd name="T39" fmla="*/ 0 h 3252"/>
                      <a:gd name="T40" fmla="*/ 0 w 2504"/>
                      <a:gd name="T41" fmla="*/ 0 h 3252"/>
                      <a:gd name="T42" fmla="*/ 0 w 2504"/>
                      <a:gd name="T43" fmla="*/ 0 h 3252"/>
                      <a:gd name="T44" fmla="*/ 0 w 2504"/>
                      <a:gd name="T45" fmla="*/ 0 h 3252"/>
                      <a:gd name="T46" fmla="*/ 0 w 2504"/>
                      <a:gd name="T47" fmla="*/ 0 h 3252"/>
                      <a:gd name="T48" fmla="*/ 0 w 2504"/>
                      <a:gd name="T49" fmla="*/ 0 h 3252"/>
                      <a:gd name="T50" fmla="*/ 0 w 2504"/>
                      <a:gd name="T51" fmla="*/ 0 h 3252"/>
                      <a:gd name="T52" fmla="*/ 0 w 2504"/>
                      <a:gd name="T53" fmla="*/ 0 h 3252"/>
                      <a:gd name="T54" fmla="*/ 0 w 2504"/>
                      <a:gd name="T55" fmla="*/ 0 h 3252"/>
                      <a:gd name="T56" fmla="*/ 0 w 2504"/>
                      <a:gd name="T57" fmla="*/ 0 h 3252"/>
                      <a:gd name="T58" fmla="*/ 0 w 2504"/>
                      <a:gd name="T59" fmla="*/ 0 h 3252"/>
                      <a:gd name="T60" fmla="*/ 0 w 2504"/>
                      <a:gd name="T61" fmla="*/ 0 h 3252"/>
                      <a:gd name="T62" fmla="*/ 0 w 2504"/>
                      <a:gd name="T63" fmla="*/ 0 h 3252"/>
                      <a:gd name="T64" fmla="*/ 0 w 2504"/>
                      <a:gd name="T65" fmla="*/ 0 h 3252"/>
                      <a:gd name="T66" fmla="*/ 0 w 2504"/>
                      <a:gd name="T67" fmla="*/ 0 h 3252"/>
                      <a:gd name="T68" fmla="*/ 0 w 2504"/>
                      <a:gd name="T69" fmla="*/ 0 h 3252"/>
                      <a:gd name="T70" fmla="*/ 0 w 2504"/>
                      <a:gd name="T71" fmla="*/ 0 h 3252"/>
                      <a:gd name="T72" fmla="*/ 0 w 2504"/>
                      <a:gd name="T73" fmla="*/ 0 h 3252"/>
                      <a:gd name="T74" fmla="*/ 0 w 2504"/>
                      <a:gd name="T75" fmla="*/ 0 h 3252"/>
                      <a:gd name="T76" fmla="*/ 0 w 2504"/>
                      <a:gd name="T77" fmla="*/ 0 h 3252"/>
                      <a:gd name="T78" fmla="*/ 0 w 2504"/>
                      <a:gd name="T79" fmla="*/ 0 h 3252"/>
                      <a:gd name="T80" fmla="*/ 0 w 2504"/>
                      <a:gd name="T81" fmla="*/ 0 h 3252"/>
                      <a:gd name="T82" fmla="*/ 0 w 2504"/>
                      <a:gd name="T83" fmla="*/ 0 h 3252"/>
                      <a:gd name="T84" fmla="*/ 0 w 2504"/>
                      <a:gd name="T85" fmla="*/ 0 h 3252"/>
                      <a:gd name="T86" fmla="*/ 0 w 2504"/>
                      <a:gd name="T87" fmla="*/ 0 h 3252"/>
                      <a:gd name="T88" fmla="*/ 0 w 2504"/>
                      <a:gd name="T89" fmla="*/ 0 h 3252"/>
                      <a:gd name="T90" fmla="*/ 0 w 2504"/>
                      <a:gd name="T91" fmla="*/ 0 h 3252"/>
                      <a:gd name="T92" fmla="*/ 0 w 2504"/>
                      <a:gd name="T93" fmla="*/ 0 h 3252"/>
                      <a:gd name="T94" fmla="*/ 0 w 2504"/>
                      <a:gd name="T95" fmla="*/ 0 h 3252"/>
                      <a:gd name="T96" fmla="*/ 0 w 2504"/>
                      <a:gd name="T97" fmla="*/ 0 h 3252"/>
                      <a:gd name="T98" fmla="*/ 0 w 2504"/>
                      <a:gd name="T99" fmla="*/ 0 h 3252"/>
                      <a:gd name="T100" fmla="*/ 0 w 2504"/>
                      <a:gd name="T101" fmla="*/ 0 h 3252"/>
                      <a:gd name="T102" fmla="*/ 0 w 2504"/>
                      <a:gd name="T103" fmla="*/ 0 h 3252"/>
                      <a:gd name="T104" fmla="*/ 0 w 2504"/>
                      <a:gd name="T105" fmla="*/ 0 h 3252"/>
                      <a:gd name="T106" fmla="*/ 0 w 2504"/>
                      <a:gd name="T107" fmla="*/ 0 h 3252"/>
                      <a:gd name="T108" fmla="*/ 0 w 2504"/>
                      <a:gd name="T109" fmla="*/ 0 h 3252"/>
                      <a:gd name="T110" fmla="*/ 0 w 2504"/>
                      <a:gd name="T111" fmla="*/ 0 h 3252"/>
                      <a:gd name="T112" fmla="*/ 0 w 2504"/>
                      <a:gd name="T113" fmla="*/ 0 h 3252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2504"/>
                      <a:gd name="T172" fmla="*/ 0 h 3252"/>
                      <a:gd name="T173" fmla="*/ 2504 w 2504"/>
                      <a:gd name="T174" fmla="*/ 3252 h 3252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2504" h="3252">
                        <a:moveTo>
                          <a:pt x="0" y="3252"/>
                        </a:moveTo>
                        <a:lnTo>
                          <a:pt x="11" y="3179"/>
                        </a:lnTo>
                        <a:lnTo>
                          <a:pt x="35" y="2984"/>
                        </a:lnTo>
                        <a:lnTo>
                          <a:pt x="71" y="2797"/>
                        </a:lnTo>
                        <a:lnTo>
                          <a:pt x="124" y="2614"/>
                        </a:lnTo>
                        <a:lnTo>
                          <a:pt x="182" y="2440"/>
                        </a:lnTo>
                        <a:lnTo>
                          <a:pt x="244" y="2255"/>
                        </a:lnTo>
                        <a:lnTo>
                          <a:pt x="318" y="2085"/>
                        </a:lnTo>
                        <a:lnTo>
                          <a:pt x="402" y="1912"/>
                        </a:lnTo>
                        <a:lnTo>
                          <a:pt x="487" y="1750"/>
                        </a:lnTo>
                        <a:lnTo>
                          <a:pt x="583" y="1582"/>
                        </a:lnTo>
                        <a:lnTo>
                          <a:pt x="698" y="1432"/>
                        </a:lnTo>
                        <a:lnTo>
                          <a:pt x="801" y="1270"/>
                        </a:lnTo>
                        <a:lnTo>
                          <a:pt x="927" y="1125"/>
                        </a:lnTo>
                        <a:lnTo>
                          <a:pt x="1055" y="987"/>
                        </a:lnTo>
                        <a:lnTo>
                          <a:pt x="1182" y="848"/>
                        </a:lnTo>
                        <a:lnTo>
                          <a:pt x="1330" y="723"/>
                        </a:lnTo>
                        <a:lnTo>
                          <a:pt x="1480" y="598"/>
                        </a:lnTo>
                        <a:lnTo>
                          <a:pt x="1631" y="481"/>
                        </a:lnTo>
                        <a:lnTo>
                          <a:pt x="1791" y="370"/>
                        </a:lnTo>
                        <a:lnTo>
                          <a:pt x="1962" y="267"/>
                        </a:lnTo>
                        <a:lnTo>
                          <a:pt x="2134" y="162"/>
                        </a:lnTo>
                        <a:lnTo>
                          <a:pt x="2312" y="85"/>
                        </a:lnTo>
                        <a:lnTo>
                          <a:pt x="2490" y="5"/>
                        </a:lnTo>
                        <a:lnTo>
                          <a:pt x="2504" y="0"/>
                        </a:lnTo>
                        <a:lnTo>
                          <a:pt x="2397" y="74"/>
                        </a:lnTo>
                        <a:lnTo>
                          <a:pt x="2292" y="151"/>
                        </a:lnTo>
                        <a:lnTo>
                          <a:pt x="2189" y="230"/>
                        </a:lnTo>
                        <a:lnTo>
                          <a:pt x="2086" y="311"/>
                        </a:lnTo>
                        <a:lnTo>
                          <a:pt x="1986" y="393"/>
                        </a:lnTo>
                        <a:lnTo>
                          <a:pt x="1888" y="477"/>
                        </a:lnTo>
                        <a:lnTo>
                          <a:pt x="1791" y="563"/>
                        </a:lnTo>
                        <a:lnTo>
                          <a:pt x="1695" y="652"/>
                        </a:lnTo>
                        <a:lnTo>
                          <a:pt x="1602" y="742"/>
                        </a:lnTo>
                        <a:lnTo>
                          <a:pt x="1510" y="833"/>
                        </a:lnTo>
                        <a:lnTo>
                          <a:pt x="1420" y="927"/>
                        </a:lnTo>
                        <a:lnTo>
                          <a:pt x="1332" y="1023"/>
                        </a:lnTo>
                        <a:lnTo>
                          <a:pt x="1245" y="1119"/>
                        </a:lnTo>
                        <a:lnTo>
                          <a:pt x="1161" y="1219"/>
                        </a:lnTo>
                        <a:lnTo>
                          <a:pt x="1079" y="1319"/>
                        </a:lnTo>
                        <a:lnTo>
                          <a:pt x="999" y="1420"/>
                        </a:lnTo>
                        <a:lnTo>
                          <a:pt x="920" y="1524"/>
                        </a:lnTo>
                        <a:lnTo>
                          <a:pt x="843" y="1630"/>
                        </a:lnTo>
                        <a:lnTo>
                          <a:pt x="769" y="1736"/>
                        </a:lnTo>
                        <a:lnTo>
                          <a:pt x="697" y="1845"/>
                        </a:lnTo>
                        <a:lnTo>
                          <a:pt x="627" y="1954"/>
                        </a:lnTo>
                        <a:lnTo>
                          <a:pt x="558" y="2066"/>
                        </a:lnTo>
                        <a:lnTo>
                          <a:pt x="493" y="2178"/>
                        </a:lnTo>
                        <a:lnTo>
                          <a:pt x="428" y="2292"/>
                        </a:lnTo>
                        <a:lnTo>
                          <a:pt x="366" y="2407"/>
                        </a:lnTo>
                        <a:lnTo>
                          <a:pt x="308" y="2524"/>
                        </a:lnTo>
                        <a:lnTo>
                          <a:pt x="250" y="2642"/>
                        </a:lnTo>
                        <a:lnTo>
                          <a:pt x="195" y="2762"/>
                        </a:lnTo>
                        <a:lnTo>
                          <a:pt x="143" y="2882"/>
                        </a:lnTo>
                        <a:lnTo>
                          <a:pt x="93" y="3004"/>
                        </a:lnTo>
                        <a:lnTo>
                          <a:pt x="45" y="3128"/>
                        </a:lnTo>
                        <a:lnTo>
                          <a:pt x="0" y="3252"/>
                        </a:lnTo>
                        <a:close/>
                      </a:path>
                    </a:pathLst>
                  </a:custGeom>
                  <a:solidFill>
                    <a:srgbClr val="E351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87" name="Freeform 253"/>
                  <p:cNvSpPr>
                    <a:spLocks/>
                  </p:cNvSpPr>
                  <p:nvPr/>
                </p:nvSpPr>
                <p:spPr bwMode="auto">
                  <a:xfrm>
                    <a:off x="3670" y="1619"/>
                    <a:ext cx="397" cy="510"/>
                  </a:xfrm>
                  <a:custGeom>
                    <a:avLst/>
                    <a:gdLst>
                      <a:gd name="T0" fmla="*/ 0 w 3174"/>
                      <a:gd name="T1" fmla="*/ 0 h 4084"/>
                      <a:gd name="T2" fmla="*/ 0 w 3174"/>
                      <a:gd name="T3" fmla="*/ 0 h 4084"/>
                      <a:gd name="T4" fmla="*/ 0 w 3174"/>
                      <a:gd name="T5" fmla="*/ 0 h 4084"/>
                      <a:gd name="T6" fmla="*/ 0 w 3174"/>
                      <a:gd name="T7" fmla="*/ 0 h 4084"/>
                      <a:gd name="T8" fmla="*/ 0 w 3174"/>
                      <a:gd name="T9" fmla="*/ 0 h 4084"/>
                      <a:gd name="T10" fmla="*/ 0 w 3174"/>
                      <a:gd name="T11" fmla="*/ 0 h 4084"/>
                      <a:gd name="T12" fmla="*/ 0 w 3174"/>
                      <a:gd name="T13" fmla="*/ 0 h 4084"/>
                      <a:gd name="T14" fmla="*/ 0 w 3174"/>
                      <a:gd name="T15" fmla="*/ 0 h 4084"/>
                      <a:gd name="T16" fmla="*/ 0 w 3174"/>
                      <a:gd name="T17" fmla="*/ 0 h 4084"/>
                      <a:gd name="T18" fmla="*/ 0 w 3174"/>
                      <a:gd name="T19" fmla="*/ 0 h 4084"/>
                      <a:gd name="T20" fmla="*/ 0 w 3174"/>
                      <a:gd name="T21" fmla="*/ 0 h 4084"/>
                      <a:gd name="T22" fmla="*/ 0 w 3174"/>
                      <a:gd name="T23" fmla="*/ 0 h 4084"/>
                      <a:gd name="T24" fmla="*/ 0 w 3174"/>
                      <a:gd name="T25" fmla="*/ 0 h 4084"/>
                      <a:gd name="T26" fmla="*/ 0 w 3174"/>
                      <a:gd name="T27" fmla="*/ 0 h 4084"/>
                      <a:gd name="T28" fmla="*/ 0 w 3174"/>
                      <a:gd name="T29" fmla="*/ 0 h 4084"/>
                      <a:gd name="T30" fmla="*/ 0 w 3174"/>
                      <a:gd name="T31" fmla="*/ 0 h 4084"/>
                      <a:gd name="T32" fmla="*/ 0 w 3174"/>
                      <a:gd name="T33" fmla="*/ 0 h 4084"/>
                      <a:gd name="T34" fmla="*/ 0 w 3174"/>
                      <a:gd name="T35" fmla="*/ 0 h 4084"/>
                      <a:gd name="T36" fmla="*/ 0 w 3174"/>
                      <a:gd name="T37" fmla="*/ 0 h 4084"/>
                      <a:gd name="T38" fmla="*/ 0 w 3174"/>
                      <a:gd name="T39" fmla="*/ 0 h 4084"/>
                      <a:gd name="T40" fmla="*/ 0 w 3174"/>
                      <a:gd name="T41" fmla="*/ 0 h 4084"/>
                      <a:gd name="T42" fmla="*/ 0 w 3174"/>
                      <a:gd name="T43" fmla="*/ 0 h 4084"/>
                      <a:gd name="T44" fmla="*/ 0 w 3174"/>
                      <a:gd name="T45" fmla="*/ 0 h 4084"/>
                      <a:gd name="T46" fmla="*/ 0 w 3174"/>
                      <a:gd name="T47" fmla="*/ 0 h 4084"/>
                      <a:gd name="T48" fmla="*/ 0 w 3174"/>
                      <a:gd name="T49" fmla="*/ 0 h 4084"/>
                      <a:gd name="T50" fmla="*/ 0 w 3174"/>
                      <a:gd name="T51" fmla="*/ 0 h 4084"/>
                      <a:gd name="T52" fmla="*/ 0 w 3174"/>
                      <a:gd name="T53" fmla="*/ 0 h 4084"/>
                      <a:gd name="T54" fmla="*/ 0 w 3174"/>
                      <a:gd name="T55" fmla="*/ 0 h 4084"/>
                      <a:gd name="T56" fmla="*/ 0 w 3174"/>
                      <a:gd name="T57" fmla="*/ 0 h 4084"/>
                      <a:gd name="T58" fmla="*/ 0 w 3174"/>
                      <a:gd name="T59" fmla="*/ 0 h 4084"/>
                      <a:gd name="T60" fmla="*/ 0 w 3174"/>
                      <a:gd name="T61" fmla="*/ 0 h 4084"/>
                      <a:gd name="T62" fmla="*/ 0 w 3174"/>
                      <a:gd name="T63" fmla="*/ 0 h 4084"/>
                      <a:gd name="T64" fmla="*/ 0 w 3174"/>
                      <a:gd name="T65" fmla="*/ 0 h 4084"/>
                      <a:gd name="T66" fmla="*/ 0 w 3174"/>
                      <a:gd name="T67" fmla="*/ 0 h 4084"/>
                      <a:gd name="T68" fmla="*/ 0 w 3174"/>
                      <a:gd name="T69" fmla="*/ 0 h 4084"/>
                      <a:gd name="T70" fmla="*/ 0 w 3174"/>
                      <a:gd name="T71" fmla="*/ 0 h 4084"/>
                      <a:gd name="T72" fmla="*/ 0 w 3174"/>
                      <a:gd name="T73" fmla="*/ 0 h 4084"/>
                      <a:gd name="T74" fmla="*/ 0 w 3174"/>
                      <a:gd name="T75" fmla="*/ 0 h 4084"/>
                      <a:gd name="T76" fmla="*/ 0 w 3174"/>
                      <a:gd name="T77" fmla="*/ 0 h 4084"/>
                      <a:gd name="T78" fmla="*/ 0 w 3174"/>
                      <a:gd name="T79" fmla="*/ 0 h 4084"/>
                      <a:gd name="T80" fmla="*/ 0 w 3174"/>
                      <a:gd name="T81" fmla="*/ 0 h 4084"/>
                      <a:gd name="T82" fmla="*/ 0 w 3174"/>
                      <a:gd name="T83" fmla="*/ 0 h 4084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3174"/>
                      <a:gd name="T127" fmla="*/ 0 h 4084"/>
                      <a:gd name="T128" fmla="*/ 3174 w 3174"/>
                      <a:gd name="T129" fmla="*/ 4084 h 4084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3174" h="4084">
                        <a:moveTo>
                          <a:pt x="1652" y="681"/>
                        </a:moveTo>
                        <a:lnTo>
                          <a:pt x="1599" y="730"/>
                        </a:lnTo>
                        <a:lnTo>
                          <a:pt x="1547" y="780"/>
                        </a:lnTo>
                        <a:lnTo>
                          <a:pt x="1495" y="831"/>
                        </a:lnTo>
                        <a:lnTo>
                          <a:pt x="1443" y="882"/>
                        </a:lnTo>
                        <a:lnTo>
                          <a:pt x="1393" y="934"/>
                        </a:lnTo>
                        <a:lnTo>
                          <a:pt x="1343" y="986"/>
                        </a:lnTo>
                        <a:lnTo>
                          <a:pt x="1292" y="1039"/>
                        </a:lnTo>
                        <a:lnTo>
                          <a:pt x="1244" y="1092"/>
                        </a:lnTo>
                        <a:lnTo>
                          <a:pt x="1195" y="1146"/>
                        </a:lnTo>
                        <a:lnTo>
                          <a:pt x="1147" y="1200"/>
                        </a:lnTo>
                        <a:lnTo>
                          <a:pt x="1100" y="1255"/>
                        </a:lnTo>
                        <a:lnTo>
                          <a:pt x="1052" y="1310"/>
                        </a:lnTo>
                        <a:lnTo>
                          <a:pt x="1006" y="1367"/>
                        </a:lnTo>
                        <a:lnTo>
                          <a:pt x="961" y="1423"/>
                        </a:lnTo>
                        <a:lnTo>
                          <a:pt x="916" y="1479"/>
                        </a:lnTo>
                        <a:lnTo>
                          <a:pt x="871" y="1537"/>
                        </a:lnTo>
                        <a:lnTo>
                          <a:pt x="827" y="1595"/>
                        </a:lnTo>
                        <a:lnTo>
                          <a:pt x="784" y="1653"/>
                        </a:lnTo>
                        <a:lnTo>
                          <a:pt x="741" y="1713"/>
                        </a:lnTo>
                        <a:lnTo>
                          <a:pt x="699" y="1771"/>
                        </a:lnTo>
                        <a:lnTo>
                          <a:pt x="658" y="1831"/>
                        </a:lnTo>
                        <a:lnTo>
                          <a:pt x="617" y="1892"/>
                        </a:lnTo>
                        <a:lnTo>
                          <a:pt x="577" y="1953"/>
                        </a:lnTo>
                        <a:lnTo>
                          <a:pt x="537" y="2013"/>
                        </a:lnTo>
                        <a:lnTo>
                          <a:pt x="498" y="2075"/>
                        </a:lnTo>
                        <a:lnTo>
                          <a:pt x="461" y="2137"/>
                        </a:lnTo>
                        <a:lnTo>
                          <a:pt x="422" y="2199"/>
                        </a:lnTo>
                        <a:lnTo>
                          <a:pt x="385" y="2262"/>
                        </a:lnTo>
                        <a:lnTo>
                          <a:pt x="349" y="2325"/>
                        </a:lnTo>
                        <a:lnTo>
                          <a:pt x="314" y="2390"/>
                        </a:lnTo>
                        <a:lnTo>
                          <a:pt x="279" y="2454"/>
                        </a:lnTo>
                        <a:lnTo>
                          <a:pt x="244" y="2518"/>
                        </a:lnTo>
                        <a:lnTo>
                          <a:pt x="204" y="2640"/>
                        </a:lnTo>
                        <a:lnTo>
                          <a:pt x="146" y="2814"/>
                        </a:lnTo>
                        <a:lnTo>
                          <a:pt x="93" y="2997"/>
                        </a:lnTo>
                        <a:lnTo>
                          <a:pt x="57" y="3184"/>
                        </a:lnTo>
                        <a:lnTo>
                          <a:pt x="33" y="3379"/>
                        </a:lnTo>
                        <a:lnTo>
                          <a:pt x="4" y="3563"/>
                        </a:lnTo>
                        <a:lnTo>
                          <a:pt x="0" y="3762"/>
                        </a:lnTo>
                        <a:lnTo>
                          <a:pt x="1" y="3950"/>
                        </a:lnTo>
                        <a:lnTo>
                          <a:pt x="7" y="4084"/>
                        </a:lnTo>
                        <a:lnTo>
                          <a:pt x="51" y="3919"/>
                        </a:lnTo>
                        <a:lnTo>
                          <a:pt x="99" y="3757"/>
                        </a:lnTo>
                        <a:lnTo>
                          <a:pt x="151" y="3596"/>
                        </a:lnTo>
                        <a:lnTo>
                          <a:pt x="207" y="3437"/>
                        </a:lnTo>
                        <a:lnTo>
                          <a:pt x="267" y="3281"/>
                        </a:lnTo>
                        <a:lnTo>
                          <a:pt x="331" y="3126"/>
                        </a:lnTo>
                        <a:lnTo>
                          <a:pt x="399" y="2973"/>
                        </a:lnTo>
                        <a:lnTo>
                          <a:pt x="470" y="2822"/>
                        </a:lnTo>
                        <a:lnTo>
                          <a:pt x="545" y="2673"/>
                        </a:lnTo>
                        <a:lnTo>
                          <a:pt x="624" y="2527"/>
                        </a:lnTo>
                        <a:lnTo>
                          <a:pt x="707" y="2384"/>
                        </a:lnTo>
                        <a:lnTo>
                          <a:pt x="793" y="2242"/>
                        </a:lnTo>
                        <a:lnTo>
                          <a:pt x="883" y="2102"/>
                        </a:lnTo>
                        <a:lnTo>
                          <a:pt x="977" y="1966"/>
                        </a:lnTo>
                        <a:lnTo>
                          <a:pt x="1072" y="1832"/>
                        </a:lnTo>
                        <a:lnTo>
                          <a:pt x="1173" y="1700"/>
                        </a:lnTo>
                        <a:lnTo>
                          <a:pt x="1276" y="1572"/>
                        </a:lnTo>
                        <a:lnTo>
                          <a:pt x="1382" y="1446"/>
                        </a:lnTo>
                        <a:lnTo>
                          <a:pt x="1492" y="1322"/>
                        </a:lnTo>
                        <a:lnTo>
                          <a:pt x="1604" y="1201"/>
                        </a:lnTo>
                        <a:lnTo>
                          <a:pt x="1721" y="1084"/>
                        </a:lnTo>
                        <a:lnTo>
                          <a:pt x="1839" y="969"/>
                        </a:lnTo>
                        <a:lnTo>
                          <a:pt x="1961" y="858"/>
                        </a:lnTo>
                        <a:lnTo>
                          <a:pt x="2085" y="750"/>
                        </a:lnTo>
                        <a:lnTo>
                          <a:pt x="2212" y="644"/>
                        </a:lnTo>
                        <a:lnTo>
                          <a:pt x="2341" y="542"/>
                        </a:lnTo>
                        <a:lnTo>
                          <a:pt x="2474" y="443"/>
                        </a:lnTo>
                        <a:lnTo>
                          <a:pt x="2610" y="347"/>
                        </a:lnTo>
                        <a:lnTo>
                          <a:pt x="2747" y="256"/>
                        </a:lnTo>
                        <a:lnTo>
                          <a:pt x="2887" y="167"/>
                        </a:lnTo>
                        <a:lnTo>
                          <a:pt x="3030" y="83"/>
                        </a:lnTo>
                        <a:lnTo>
                          <a:pt x="3174" y="0"/>
                        </a:lnTo>
                        <a:lnTo>
                          <a:pt x="3143" y="8"/>
                        </a:lnTo>
                        <a:lnTo>
                          <a:pt x="3101" y="19"/>
                        </a:lnTo>
                        <a:lnTo>
                          <a:pt x="2899" y="67"/>
                        </a:lnTo>
                        <a:lnTo>
                          <a:pt x="2701" y="133"/>
                        </a:lnTo>
                        <a:lnTo>
                          <a:pt x="2512" y="205"/>
                        </a:lnTo>
                        <a:lnTo>
                          <a:pt x="2334" y="285"/>
                        </a:lnTo>
                        <a:lnTo>
                          <a:pt x="2156" y="362"/>
                        </a:lnTo>
                        <a:lnTo>
                          <a:pt x="1984" y="467"/>
                        </a:lnTo>
                        <a:lnTo>
                          <a:pt x="1813" y="570"/>
                        </a:lnTo>
                        <a:lnTo>
                          <a:pt x="1653" y="681"/>
                        </a:lnTo>
                        <a:lnTo>
                          <a:pt x="1652" y="681"/>
                        </a:lnTo>
                        <a:close/>
                      </a:path>
                    </a:pathLst>
                  </a:custGeom>
                  <a:solidFill>
                    <a:srgbClr val="E456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88" name="Freeform 254"/>
                  <p:cNvSpPr>
                    <a:spLocks/>
                  </p:cNvSpPr>
                  <p:nvPr/>
                </p:nvSpPr>
                <p:spPr bwMode="auto">
                  <a:xfrm>
                    <a:off x="3670" y="1612"/>
                    <a:ext cx="442" cy="580"/>
                  </a:xfrm>
                  <a:custGeom>
                    <a:avLst/>
                    <a:gdLst>
                      <a:gd name="T0" fmla="*/ 0 w 3533"/>
                      <a:gd name="T1" fmla="*/ 0 h 4639"/>
                      <a:gd name="T2" fmla="*/ 0 w 3533"/>
                      <a:gd name="T3" fmla="*/ 0 h 4639"/>
                      <a:gd name="T4" fmla="*/ 0 w 3533"/>
                      <a:gd name="T5" fmla="*/ 0 h 4639"/>
                      <a:gd name="T6" fmla="*/ 0 w 3533"/>
                      <a:gd name="T7" fmla="*/ 0 h 4639"/>
                      <a:gd name="T8" fmla="*/ 0 w 3533"/>
                      <a:gd name="T9" fmla="*/ 0 h 4639"/>
                      <a:gd name="T10" fmla="*/ 0 w 3533"/>
                      <a:gd name="T11" fmla="*/ 0 h 4639"/>
                      <a:gd name="T12" fmla="*/ 0 w 3533"/>
                      <a:gd name="T13" fmla="*/ 0 h 4639"/>
                      <a:gd name="T14" fmla="*/ 0 w 3533"/>
                      <a:gd name="T15" fmla="*/ 0 h 4639"/>
                      <a:gd name="T16" fmla="*/ 0 w 3533"/>
                      <a:gd name="T17" fmla="*/ 0 h 4639"/>
                      <a:gd name="T18" fmla="*/ 0 w 3533"/>
                      <a:gd name="T19" fmla="*/ 0 h 4639"/>
                      <a:gd name="T20" fmla="*/ 0 w 3533"/>
                      <a:gd name="T21" fmla="*/ 0 h 4639"/>
                      <a:gd name="T22" fmla="*/ 0 w 3533"/>
                      <a:gd name="T23" fmla="*/ 0 h 4639"/>
                      <a:gd name="T24" fmla="*/ 0 w 3533"/>
                      <a:gd name="T25" fmla="*/ 0 h 4639"/>
                      <a:gd name="T26" fmla="*/ 0 w 3533"/>
                      <a:gd name="T27" fmla="*/ 0 h 4639"/>
                      <a:gd name="T28" fmla="*/ 0 w 3533"/>
                      <a:gd name="T29" fmla="*/ 0 h 4639"/>
                      <a:gd name="T30" fmla="*/ 0 w 3533"/>
                      <a:gd name="T31" fmla="*/ 0 h 4639"/>
                      <a:gd name="T32" fmla="*/ 0 w 3533"/>
                      <a:gd name="T33" fmla="*/ 0 h 4639"/>
                      <a:gd name="T34" fmla="*/ 0 w 3533"/>
                      <a:gd name="T35" fmla="*/ 0 h 4639"/>
                      <a:gd name="T36" fmla="*/ 0 w 3533"/>
                      <a:gd name="T37" fmla="*/ 0 h 4639"/>
                      <a:gd name="T38" fmla="*/ 0 w 3533"/>
                      <a:gd name="T39" fmla="*/ 0 h 4639"/>
                      <a:gd name="T40" fmla="*/ 0 w 3533"/>
                      <a:gd name="T41" fmla="*/ 0 h 4639"/>
                      <a:gd name="T42" fmla="*/ 0 w 3533"/>
                      <a:gd name="T43" fmla="*/ 0 h 4639"/>
                      <a:gd name="T44" fmla="*/ 0 w 3533"/>
                      <a:gd name="T45" fmla="*/ 0 h 4639"/>
                      <a:gd name="T46" fmla="*/ 0 w 3533"/>
                      <a:gd name="T47" fmla="*/ 0 h 4639"/>
                      <a:gd name="T48" fmla="*/ 0 w 3533"/>
                      <a:gd name="T49" fmla="*/ 0 h 4639"/>
                      <a:gd name="T50" fmla="*/ 0 w 3533"/>
                      <a:gd name="T51" fmla="*/ 0 h 4639"/>
                      <a:gd name="T52" fmla="*/ 0 w 3533"/>
                      <a:gd name="T53" fmla="*/ 0 h 4639"/>
                      <a:gd name="T54" fmla="*/ 0 w 3533"/>
                      <a:gd name="T55" fmla="*/ 0 h 4639"/>
                      <a:gd name="T56" fmla="*/ 0 w 3533"/>
                      <a:gd name="T57" fmla="*/ 0 h 4639"/>
                      <a:gd name="T58" fmla="*/ 0 w 3533"/>
                      <a:gd name="T59" fmla="*/ 0 h 4639"/>
                      <a:gd name="T60" fmla="*/ 0 w 3533"/>
                      <a:gd name="T61" fmla="*/ 0 h 4639"/>
                      <a:gd name="T62" fmla="*/ 0 w 3533"/>
                      <a:gd name="T63" fmla="*/ 0 h 4639"/>
                      <a:gd name="T64" fmla="*/ 0 w 3533"/>
                      <a:gd name="T65" fmla="*/ 0 h 4639"/>
                      <a:gd name="T66" fmla="*/ 0 w 3533"/>
                      <a:gd name="T67" fmla="*/ 0 h 4639"/>
                      <a:gd name="T68" fmla="*/ 0 w 3533"/>
                      <a:gd name="T69" fmla="*/ 0 h 4639"/>
                      <a:gd name="T70" fmla="*/ 0 w 3533"/>
                      <a:gd name="T71" fmla="*/ 0 h 4639"/>
                      <a:gd name="T72" fmla="*/ 0 w 3533"/>
                      <a:gd name="T73" fmla="*/ 0 h 4639"/>
                      <a:gd name="T74" fmla="*/ 0 w 3533"/>
                      <a:gd name="T75" fmla="*/ 0 h 4639"/>
                      <a:gd name="T76" fmla="*/ 0 w 3533"/>
                      <a:gd name="T77" fmla="*/ 0 h 4639"/>
                      <a:gd name="T78" fmla="*/ 0 w 3533"/>
                      <a:gd name="T79" fmla="*/ 0 h 4639"/>
                      <a:gd name="T80" fmla="*/ 0 w 3533"/>
                      <a:gd name="T81" fmla="*/ 0 h 4639"/>
                      <a:gd name="T82" fmla="*/ 0 w 3533"/>
                      <a:gd name="T83" fmla="*/ 0 h 4639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3533"/>
                      <a:gd name="T127" fmla="*/ 0 h 4639"/>
                      <a:gd name="T128" fmla="*/ 3533 w 3533"/>
                      <a:gd name="T129" fmla="*/ 4639 h 4639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3533" h="4639">
                        <a:moveTo>
                          <a:pt x="2526" y="250"/>
                        </a:moveTo>
                        <a:lnTo>
                          <a:pt x="2419" y="324"/>
                        </a:lnTo>
                        <a:lnTo>
                          <a:pt x="2314" y="401"/>
                        </a:lnTo>
                        <a:lnTo>
                          <a:pt x="2211" y="480"/>
                        </a:lnTo>
                        <a:lnTo>
                          <a:pt x="2108" y="561"/>
                        </a:lnTo>
                        <a:lnTo>
                          <a:pt x="2008" y="643"/>
                        </a:lnTo>
                        <a:lnTo>
                          <a:pt x="1910" y="727"/>
                        </a:lnTo>
                        <a:lnTo>
                          <a:pt x="1813" y="813"/>
                        </a:lnTo>
                        <a:lnTo>
                          <a:pt x="1717" y="902"/>
                        </a:lnTo>
                        <a:lnTo>
                          <a:pt x="1624" y="992"/>
                        </a:lnTo>
                        <a:lnTo>
                          <a:pt x="1532" y="1083"/>
                        </a:lnTo>
                        <a:lnTo>
                          <a:pt x="1442" y="1177"/>
                        </a:lnTo>
                        <a:lnTo>
                          <a:pt x="1354" y="1273"/>
                        </a:lnTo>
                        <a:lnTo>
                          <a:pt x="1267" y="1369"/>
                        </a:lnTo>
                        <a:lnTo>
                          <a:pt x="1183" y="1469"/>
                        </a:lnTo>
                        <a:lnTo>
                          <a:pt x="1101" y="1569"/>
                        </a:lnTo>
                        <a:lnTo>
                          <a:pt x="1021" y="1670"/>
                        </a:lnTo>
                        <a:lnTo>
                          <a:pt x="942" y="1774"/>
                        </a:lnTo>
                        <a:lnTo>
                          <a:pt x="865" y="1880"/>
                        </a:lnTo>
                        <a:lnTo>
                          <a:pt x="791" y="1986"/>
                        </a:lnTo>
                        <a:lnTo>
                          <a:pt x="719" y="2095"/>
                        </a:lnTo>
                        <a:lnTo>
                          <a:pt x="649" y="2204"/>
                        </a:lnTo>
                        <a:lnTo>
                          <a:pt x="580" y="2316"/>
                        </a:lnTo>
                        <a:lnTo>
                          <a:pt x="515" y="2428"/>
                        </a:lnTo>
                        <a:lnTo>
                          <a:pt x="450" y="2542"/>
                        </a:lnTo>
                        <a:lnTo>
                          <a:pt x="388" y="2658"/>
                        </a:lnTo>
                        <a:lnTo>
                          <a:pt x="330" y="2774"/>
                        </a:lnTo>
                        <a:lnTo>
                          <a:pt x="272" y="2892"/>
                        </a:lnTo>
                        <a:lnTo>
                          <a:pt x="217" y="3012"/>
                        </a:lnTo>
                        <a:lnTo>
                          <a:pt x="165" y="3132"/>
                        </a:lnTo>
                        <a:lnTo>
                          <a:pt x="115" y="3254"/>
                        </a:lnTo>
                        <a:lnTo>
                          <a:pt x="67" y="3378"/>
                        </a:lnTo>
                        <a:lnTo>
                          <a:pt x="22" y="3502"/>
                        </a:lnTo>
                        <a:lnTo>
                          <a:pt x="4" y="3613"/>
                        </a:lnTo>
                        <a:lnTo>
                          <a:pt x="0" y="3812"/>
                        </a:lnTo>
                        <a:lnTo>
                          <a:pt x="1" y="4000"/>
                        </a:lnTo>
                        <a:lnTo>
                          <a:pt x="11" y="4193"/>
                        </a:lnTo>
                        <a:lnTo>
                          <a:pt x="31" y="4386"/>
                        </a:lnTo>
                        <a:lnTo>
                          <a:pt x="60" y="4583"/>
                        </a:lnTo>
                        <a:lnTo>
                          <a:pt x="74" y="4639"/>
                        </a:lnTo>
                        <a:lnTo>
                          <a:pt x="109" y="4451"/>
                        </a:lnTo>
                        <a:lnTo>
                          <a:pt x="151" y="4264"/>
                        </a:lnTo>
                        <a:lnTo>
                          <a:pt x="197" y="4080"/>
                        </a:lnTo>
                        <a:lnTo>
                          <a:pt x="249" y="3897"/>
                        </a:lnTo>
                        <a:lnTo>
                          <a:pt x="306" y="3717"/>
                        </a:lnTo>
                        <a:lnTo>
                          <a:pt x="368" y="3539"/>
                        </a:lnTo>
                        <a:lnTo>
                          <a:pt x="436" y="3364"/>
                        </a:lnTo>
                        <a:lnTo>
                          <a:pt x="509" y="3191"/>
                        </a:lnTo>
                        <a:lnTo>
                          <a:pt x="586" y="3022"/>
                        </a:lnTo>
                        <a:lnTo>
                          <a:pt x="669" y="2854"/>
                        </a:lnTo>
                        <a:lnTo>
                          <a:pt x="756" y="2690"/>
                        </a:lnTo>
                        <a:lnTo>
                          <a:pt x="848" y="2529"/>
                        </a:lnTo>
                        <a:lnTo>
                          <a:pt x="944" y="2370"/>
                        </a:lnTo>
                        <a:lnTo>
                          <a:pt x="1045" y="2214"/>
                        </a:lnTo>
                        <a:lnTo>
                          <a:pt x="1151" y="2062"/>
                        </a:lnTo>
                        <a:lnTo>
                          <a:pt x="1261" y="1914"/>
                        </a:lnTo>
                        <a:lnTo>
                          <a:pt x="1375" y="1768"/>
                        </a:lnTo>
                        <a:lnTo>
                          <a:pt x="1493" y="1626"/>
                        </a:lnTo>
                        <a:lnTo>
                          <a:pt x="1616" y="1488"/>
                        </a:lnTo>
                        <a:lnTo>
                          <a:pt x="1742" y="1354"/>
                        </a:lnTo>
                        <a:lnTo>
                          <a:pt x="1872" y="1223"/>
                        </a:lnTo>
                        <a:lnTo>
                          <a:pt x="2006" y="1096"/>
                        </a:lnTo>
                        <a:lnTo>
                          <a:pt x="2143" y="973"/>
                        </a:lnTo>
                        <a:lnTo>
                          <a:pt x="2284" y="854"/>
                        </a:lnTo>
                        <a:lnTo>
                          <a:pt x="2429" y="739"/>
                        </a:lnTo>
                        <a:lnTo>
                          <a:pt x="2577" y="628"/>
                        </a:lnTo>
                        <a:lnTo>
                          <a:pt x="2728" y="521"/>
                        </a:lnTo>
                        <a:lnTo>
                          <a:pt x="2884" y="420"/>
                        </a:lnTo>
                        <a:lnTo>
                          <a:pt x="3041" y="322"/>
                        </a:lnTo>
                        <a:lnTo>
                          <a:pt x="3201" y="230"/>
                        </a:lnTo>
                        <a:lnTo>
                          <a:pt x="3366" y="141"/>
                        </a:lnTo>
                        <a:lnTo>
                          <a:pt x="3533" y="57"/>
                        </a:lnTo>
                        <a:lnTo>
                          <a:pt x="3496" y="0"/>
                        </a:lnTo>
                        <a:lnTo>
                          <a:pt x="3444" y="4"/>
                        </a:lnTo>
                        <a:lnTo>
                          <a:pt x="3400" y="4"/>
                        </a:lnTo>
                        <a:lnTo>
                          <a:pt x="3348" y="18"/>
                        </a:lnTo>
                        <a:lnTo>
                          <a:pt x="3298" y="29"/>
                        </a:lnTo>
                        <a:lnTo>
                          <a:pt x="3244" y="34"/>
                        </a:lnTo>
                        <a:lnTo>
                          <a:pt x="3195" y="46"/>
                        </a:lnTo>
                        <a:lnTo>
                          <a:pt x="3143" y="58"/>
                        </a:lnTo>
                        <a:lnTo>
                          <a:pt x="3101" y="69"/>
                        </a:lnTo>
                        <a:lnTo>
                          <a:pt x="2899" y="117"/>
                        </a:lnTo>
                        <a:lnTo>
                          <a:pt x="2701" y="183"/>
                        </a:lnTo>
                        <a:lnTo>
                          <a:pt x="2526" y="250"/>
                        </a:lnTo>
                        <a:close/>
                      </a:path>
                    </a:pathLst>
                  </a:custGeom>
                  <a:solidFill>
                    <a:srgbClr val="E45A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89" name="Freeform 255"/>
                  <p:cNvSpPr>
                    <a:spLocks/>
                  </p:cNvSpPr>
                  <p:nvPr/>
                </p:nvSpPr>
                <p:spPr bwMode="auto">
                  <a:xfrm>
                    <a:off x="3671" y="1612"/>
                    <a:ext cx="453" cy="633"/>
                  </a:xfrm>
                  <a:custGeom>
                    <a:avLst/>
                    <a:gdLst>
                      <a:gd name="T0" fmla="*/ 0 w 3618"/>
                      <a:gd name="T1" fmla="*/ 0 h 5065"/>
                      <a:gd name="T2" fmla="*/ 0 w 3618"/>
                      <a:gd name="T3" fmla="*/ 0 h 5065"/>
                      <a:gd name="T4" fmla="*/ 0 w 3618"/>
                      <a:gd name="T5" fmla="*/ 0 h 5065"/>
                      <a:gd name="T6" fmla="*/ 0 w 3618"/>
                      <a:gd name="T7" fmla="*/ 0 h 5065"/>
                      <a:gd name="T8" fmla="*/ 0 w 3618"/>
                      <a:gd name="T9" fmla="*/ 0 h 5065"/>
                      <a:gd name="T10" fmla="*/ 0 w 3618"/>
                      <a:gd name="T11" fmla="*/ 0 h 5065"/>
                      <a:gd name="T12" fmla="*/ 0 w 3618"/>
                      <a:gd name="T13" fmla="*/ 0 h 5065"/>
                      <a:gd name="T14" fmla="*/ 0 w 3618"/>
                      <a:gd name="T15" fmla="*/ 0 h 5065"/>
                      <a:gd name="T16" fmla="*/ 0 w 3618"/>
                      <a:gd name="T17" fmla="*/ 0 h 5065"/>
                      <a:gd name="T18" fmla="*/ 0 w 3618"/>
                      <a:gd name="T19" fmla="*/ 0 h 5065"/>
                      <a:gd name="T20" fmla="*/ 0 w 3618"/>
                      <a:gd name="T21" fmla="*/ 0 h 5065"/>
                      <a:gd name="T22" fmla="*/ 0 w 3618"/>
                      <a:gd name="T23" fmla="*/ 0 h 5065"/>
                      <a:gd name="T24" fmla="*/ 0 w 3618"/>
                      <a:gd name="T25" fmla="*/ 0 h 5065"/>
                      <a:gd name="T26" fmla="*/ 0 w 3618"/>
                      <a:gd name="T27" fmla="*/ 0 h 5065"/>
                      <a:gd name="T28" fmla="*/ 0 w 3618"/>
                      <a:gd name="T29" fmla="*/ 0 h 5065"/>
                      <a:gd name="T30" fmla="*/ 0 w 3618"/>
                      <a:gd name="T31" fmla="*/ 0 h 5065"/>
                      <a:gd name="T32" fmla="*/ 0 w 3618"/>
                      <a:gd name="T33" fmla="*/ 0 h 5065"/>
                      <a:gd name="T34" fmla="*/ 0 w 3618"/>
                      <a:gd name="T35" fmla="*/ 0 h 5065"/>
                      <a:gd name="T36" fmla="*/ 0 w 3618"/>
                      <a:gd name="T37" fmla="*/ 0 h 5065"/>
                      <a:gd name="T38" fmla="*/ 0 w 3618"/>
                      <a:gd name="T39" fmla="*/ 0 h 5065"/>
                      <a:gd name="T40" fmla="*/ 0 w 3618"/>
                      <a:gd name="T41" fmla="*/ 0 h 5065"/>
                      <a:gd name="T42" fmla="*/ 0 w 3618"/>
                      <a:gd name="T43" fmla="*/ 0 h 5065"/>
                      <a:gd name="T44" fmla="*/ 0 w 3618"/>
                      <a:gd name="T45" fmla="*/ 0 h 5065"/>
                      <a:gd name="T46" fmla="*/ 0 w 3618"/>
                      <a:gd name="T47" fmla="*/ 0 h 5065"/>
                      <a:gd name="T48" fmla="*/ 0 w 3618"/>
                      <a:gd name="T49" fmla="*/ 0 h 5065"/>
                      <a:gd name="T50" fmla="*/ 0 w 3618"/>
                      <a:gd name="T51" fmla="*/ 0 h 5065"/>
                      <a:gd name="T52" fmla="*/ 0 w 3618"/>
                      <a:gd name="T53" fmla="*/ 0 h 5065"/>
                      <a:gd name="T54" fmla="*/ 0 w 3618"/>
                      <a:gd name="T55" fmla="*/ 0 h 5065"/>
                      <a:gd name="T56" fmla="*/ 0 w 3618"/>
                      <a:gd name="T57" fmla="*/ 0 h 5065"/>
                      <a:gd name="T58" fmla="*/ 0 w 3618"/>
                      <a:gd name="T59" fmla="*/ 0 h 5065"/>
                      <a:gd name="T60" fmla="*/ 0 w 3618"/>
                      <a:gd name="T61" fmla="*/ 0 h 5065"/>
                      <a:gd name="T62" fmla="*/ 0 w 3618"/>
                      <a:gd name="T63" fmla="*/ 0 h 5065"/>
                      <a:gd name="T64" fmla="*/ 0 w 3618"/>
                      <a:gd name="T65" fmla="*/ 0 h 5065"/>
                      <a:gd name="T66" fmla="*/ 0 w 3618"/>
                      <a:gd name="T67" fmla="*/ 0 h 5065"/>
                      <a:gd name="T68" fmla="*/ 0 w 3618"/>
                      <a:gd name="T69" fmla="*/ 0 h 5065"/>
                      <a:gd name="T70" fmla="*/ 0 w 3618"/>
                      <a:gd name="T71" fmla="*/ 0 h 5065"/>
                      <a:gd name="T72" fmla="*/ 0 w 3618"/>
                      <a:gd name="T73" fmla="*/ 0 h 5065"/>
                      <a:gd name="T74" fmla="*/ 0 w 3618"/>
                      <a:gd name="T75" fmla="*/ 0 h 5065"/>
                      <a:gd name="T76" fmla="*/ 0 w 3618"/>
                      <a:gd name="T77" fmla="*/ 0 h 5065"/>
                      <a:gd name="T78" fmla="*/ 0 w 3618"/>
                      <a:gd name="T79" fmla="*/ 0 h 506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3618"/>
                      <a:gd name="T121" fmla="*/ 0 h 5065"/>
                      <a:gd name="T122" fmla="*/ 3618 w 3618"/>
                      <a:gd name="T123" fmla="*/ 5065 h 506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3618" h="5065">
                        <a:moveTo>
                          <a:pt x="3167" y="50"/>
                        </a:moveTo>
                        <a:lnTo>
                          <a:pt x="3023" y="133"/>
                        </a:lnTo>
                        <a:lnTo>
                          <a:pt x="2880" y="217"/>
                        </a:lnTo>
                        <a:lnTo>
                          <a:pt x="2740" y="306"/>
                        </a:lnTo>
                        <a:lnTo>
                          <a:pt x="2603" y="397"/>
                        </a:lnTo>
                        <a:lnTo>
                          <a:pt x="2467" y="493"/>
                        </a:lnTo>
                        <a:lnTo>
                          <a:pt x="2334" y="592"/>
                        </a:lnTo>
                        <a:lnTo>
                          <a:pt x="2205" y="694"/>
                        </a:lnTo>
                        <a:lnTo>
                          <a:pt x="2078" y="800"/>
                        </a:lnTo>
                        <a:lnTo>
                          <a:pt x="1954" y="908"/>
                        </a:lnTo>
                        <a:lnTo>
                          <a:pt x="1832" y="1019"/>
                        </a:lnTo>
                        <a:lnTo>
                          <a:pt x="1714" y="1134"/>
                        </a:lnTo>
                        <a:lnTo>
                          <a:pt x="1597" y="1251"/>
                        </a:lnTo>
                        <a:lnTo>
                          <a:pt x="1485" y="1372"/>
                        </a:lnTo>
                        <a:lnTo>
                          <a:pt x="1375" y="1496"/>
                        </a:lnTo>
                        <a:lnTo>
                          <a:pt x="1269" y="1622"/>
                        </a:lnTo>
                        <a:lnTo>
                          <a:pt x="1166" y="1750"/>
                        </a:lnTo>
                        <a:lnTo>
                          <a:pt x="1065" y="1882"/>
                        </a:lnTo>
                        <a:lnTo>
                          <a:pt x="970" y="2016"/>
                        </a:lnTo>
                        <a:lnTo>
                          <a:pt x="876" y="2152"/>
                        </a:lnTo>
                        <a:lnTo>
                          <a:pt x="786" y="2292"/>
                        </a:lnTo>
                        <a:lnTo>
                          <a:pt x="700" y="2434"/>
                        </a:lnTo>
                        <a:lnTo>
                          <a:pt x="617" y="2577"/>
                        </a:lnTo>
                        <a:lnTo>
                          <a:pt x="538" y="2723"/>
                        </a:lnTo>
                        <a:lnTo>
                          <a:pt x="463" y="2872"/>
                        </a:lnTo>
                        <a:lnTo>
                          <a:pt x="392" y="3023"/>
                        </a:lnTo>
                        <a:lnTo>
                          <a:pt x="324" y="3176"/>
                        </a:lnTo>
                        <a:lnTo>
                          <a:pt x="260" y="3331"/>
                        </a:lnTo>
                        <a:lnTo>
                          <a:pt x="200" y="3487"/>
                        </a:lnTo>
                        <a:lnTo>
                          <a:pt x="144" y="3646"/>
                        </a:lnTo>
                        <a:lnTo>
                          <a:pt x="92" y="3807"/>
                        </a:lnTo>
                        <a:lnTo>
                          <a:pt x="44" y="3969"/>
                        </a:lnTo>
                        <a:lnTo>
                          <a:pt x="0" y="4134"/>
                        </a:lnTo>
                        <a:lnTo>
                          <a:pt x="4" y="4193"/>
                        </a:lnTo>
                        <a:lnTo>
                          <a:pt x="24" y="4386"/>
                        </a:lnTo>
                        <a:lnTo>
                          <a:pt x="53" y="4583"/>
                        </a:lnTo>
                        <a:lnTo>
                          <a:pt x="101" y="4778"/>
                        </a:lnTo>
                        <a:lnTo>
                          <a:pt x="147" y="4972"/>
                        </a:lnTo>
                        <a:lnTo>
                          <a:pt x="180" y="5065"/>
                        </a:lnTo>
                        <a:lnTo>
                          <a:pt x="203" y="4865"/>
                        </a:lnTo>
                        <a:lnTo>
                          <a:pt x="234" y="4666"/>
                        </a:lnTo>
                        <a:lnTo>
                          <a:pt x="271" y="4469"/>
                        </a:lnTo>
                        <a:lnTo>
                          <a:pt x="315" y="4276"/>
                        </a:lnTo>
                        <a:lnTo>
                          <a:pt x="365" y="4083"/>
                        </a:lnTo>
                        <a:lnTo>
                          <a:pt x="420" y="3894"/>
                        </a:lnTo>
                        <a:lnTo>
                          <a:pt x="481" y="3708"/>
                        </a:lnTo>
                        <a:lnTo>
                          <a:pt x="548" y="3523"/>
                        </a:lnTo>
                        <a:lnTo>
                          <a:pt x="620" y="3342"/>
                        </a:lnTo>
                        <a:lnTo>
                          <a:pt x="699" y="3164"/>
                        </a:lnTo>
                        <a:lnTo>
                          <a:pt x="783" y="2988"/>
                        </a:lnTo>
                        <a:lnTo>
                          <a:pt x="873" y="2817"/>
                        </a:lnTo>
                        <a:lnTo>
                          <a:pt x="967" y="2648"/>
                        </a:lnTo>
                        <a:lnTo>
                          <a:pt x="1067" y="2482"/>
                        </a:lnTo>
                        <a:lnTo>
                          <a:pt x="1171" y="2320"/>
                        </a:lnTo>
                        <a:lnTo>
                          <a:pt x="1281" y="2161"/>
                        </a:lnTo>
                        <a:lnTo>
                          <a:pt x="1396" y="2007"/>
                        </a:lnTo>
                        <a:lnTo>
                          <a:pt x="1515" y="1856"/>
                        </a:lnTo>
                        <a:lnTo>
                          <a:pt x="1638" y="1709"/>
                        </a:lnTo>
                        <a:lnTo>
                          <a:pt x="1766" y="1565"/>
                        </a:lnTo>
                        <a:lnTo>
                          <a:pt x="1899" y="1427"/>
                        </a:lnTo>
                        <a:lnTo>
                          <a:pt x="2037" y="1292"/>
                        </a:lnTo>
                        <a:lnTo>
                          <a:pt x="2178" y="1162"/>
                        </a:lnTo>
                        <a:lnTo>
                          <a:pt x="2323" y="1036"/>
                        </a:lnTo>
                        <a:lnTo>
                          <a:pt x="2472" y="914"/>
                        </a:lnTo>
                        <a:lnTo>
                          <a:pt x="2625" y="797"/>
                        </a:lnTo>
                        <a:lnTo>
                          <a:pt x="2782" y="686"/>
                        </a:lnTo>
                        <a:lnTo>
                          <a:pt x="2942" y="579"/>
                        </a:lnTo>
                        <a:lnTo>
                          <a:pt x="3106" y="476"/>
                        </a:lnTo>
                        <a:lnTo>
                          <a:pt x="3273" y="379"/>
                        </a:lnTo>
                        <a:lnTo>
                          <a:pt x="3445" y="288"/>
                        </a:lnTo>
                        <a:lnTo>
                          <a:pt x="3618" y="201"/>
                        </a:lnTo>
                        <a:lnTo>
                          <a:pt x="3607" y="186"/>
                        </a:lnTo>
                        <a:lnTo>
                          <a:pt x="3548" y="93"/>
                        </a:lnTo>
                        <a:lnTo>
                          <a:pt x="3489" y="0"/>
                        </a:lnTo>
                        <a:lnTo>
                          <a:pt x="3437" y="4"/>
                        </a:lnTo>
                        <a:lnTo>
                          <a:pt x="3393" y="4"/>
                        </a:lnTo>
                        <a:lnTo>
                          <a:pt x="3341" y="18"/>
                        </a:lnTo>
                        <a:lnTo>
                          <a:pt x="3291" y="29"/>
                        </a:lnTo>
                        <a:lnTo>
                          <a:pt x="3237" y="34"/>
                        </a:lnTo>
                        <a:lnTo>
                          <a:pt x="3188" y="46"/>
                        </a:lnTo>
                        <a:lnTo>
                          <a:pt x="3167" y="50"/>
                        </a:lnTo>
                        <a:close/>
                      </a:path>
                    </a:pathLst>
                  </a:custGeom>
                  <a:solidFill>
                    <a:srgbClr val="E55D7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0" name="Freeform 256"/>
                  <p:cNvSpPr>
                    <a:spLocks noEditPoints="1"/>
                  </p:cNvSpPr>
                  <p:nvPr/>
                </p:nvSpPr>
                <p:spPr bwMode="auto">
                  <a:xfrm>
                    <a:off x="3680" y="1611"/>
                    <a:ext cx="571" cy="680"/>
                  </a:xfrm>
                  <a:custGeom>
                    <a:avLst/>
                    <a:gdLst>
                      <a:gd name="T0" fmla="*/ 0 w 4568"/>
                      <a:gd name="T1" fmla="*/ 0 h 5438"/>
                      <a:gd name="T2" fmla="*/ 0 w 4568"/>
                      <a:gd name="T3" fmla="*/ 0 h 5438"/>
                      <a:gd name="T4" fmla="*/ 0 w 4568"/>
                      <a:gd name="T5" fmla="*/ 0 h 5438"/>
                      <a:gd name="T6" fmla="*/ 0 w 4568"/>
                      <a:gd name="T7" fmla="*/ 0 h 5438"/>
                      <a:gd name="T8" fmla="*/ 0 w 4568"/>
                      <a:gd name="T9" fmla="*/ 0 h 5438"/>
                      <a:gd name="T10" fmla="*/ 0 w 4568"/>
                      <a:gd name="T11" fmla="*/ 0 h 5438"/>
                      <a:gd name="T12" fmla="*/ 0 w 4568"/>
                      <a:gd name="T13" fmla="*/ 0 h 5438"/>
                      <a:gd name="T14" fmla="*/ 0 w 4568"/>
                      <a:gd name="T15" fmla="*/ 0 h 5438"/>
                      <a:gd name="T16" fmla="*/ 0 w 4568"/>
                      <a:gd name="T17" fmla="*/ 0 h 5438"/>
                      <a:gd name="T18" fmla="*/ 0 w 4568"/>
                      <a:gd name="T19" fmla="*/ 0 h 5438"/>
                      <a:gd name="T20" fmla="*/ 0 w 4568"/>
                      <a:gd name="T21" fmla="*/ 0 h 5438"/>
                      <a:gd name="T22" fmla="*/ 0 w 4568"/>
                      <a:gd name="T23" fmla="*/ 0 h 5438"/>
                      <a:gd name="T24" fmla="*/ 0 w 4568"/>
                      <a:gd name="T25" fmla="*/ 0 h 5438"/>
                      <a:gd name="T26" fmla="*/ 0 w 4568"/>
                      <a:gd name="T27" fmla="*/ 0 h 5438"/>
                      <a:gd name="T28" fmla="*/ 0 w 4568"/>
                      <a:gd name="T29" fmla="*/ 0 h 5438"/>
                      <a:gd name="T30" fmla="*/ 0 w 4568"/>
                      <a:gd name="T31" fmla="*/ 0 h 5438"/>
                      <a:gd name="T32" fmla="*/ 0 w 4568"/>
                      <a:gd name="T33" fmla="*/ 0 h 5438"/>
                      <a:gd name="T34" fmla="*/ 0 w 4568"/>
                      <a:gd name="T35" fmla="*/ 0 h 5438"/>
                      <a:gd name="T36" fmla="*/ 0 w 4568"/>
                      <a:gd name="T37" fmla="*/ 0 h 5438"/>
                      <a:gd name="T38" fmla="*/ 0 w 4568"/>
                      <a:gd name="T39" fmla="*/ 0 h 5438"/>
                      <a:gd name="T40" fmla="*/ 0 w 4568"/>
                      <a:gd name="T41" fmla="*/ 0 h 5438"/>
                      <a:gd name="T42" fmla="*/ 0 w 4568"/>
                      <a:gd name="T43" fmla="*/ 0 h 5438"/>
                      <a:gd name="T44" fmla="*/ 0 w 4568"/>
                      <a:gd name="T45" fmla="*/ 0 h 5438"/>
                      <a:gd name="T46" fmla="*/ 0 w 4568"/>
                      <a:gd name="T47" fmla="*/ 0 h 5438"/>
                      <a:gd name="T48" fmla="*/ 0 w 4568"/>
                      <a:gd name="T49" fmla="*/ 0 h 5438"/>
                      <a:gd name="T50" fmla="*/ 0 w 4568"/>
                      <a:gd name="T51" fmla="*/ 0 h 5438"/>
                      <a:gd name="T52" fmla="*/ 0 w 4568"/>
                      <a:gd name="T53" fmla="*/ 0 h 5438"/>
                      <a:gd name="T54" fmla="*/ 0 w 4568"/>
                      <a:gd name="T55" fmla="*/ 0 h 5438"/>
                      <a:gd name="T56" fmla="*/ 0 w 4568"/>
                      <a:gd name="T57" fmla="*/ 0 h 5438"/>
                      <a:gd name="T58" fmla="*/ 0 w 4568"/>
                      <a:gd name="T59" fmla="*/ 0 h 5438"/>
                      <a:gd name="T60" fmla="*/ 0 w 4568"/>
                      <a:gd name="T61" fmla="*/ 0 h 5438"/>
                      <a:gd name="T62" fmla="*/ 0 w 4568"/>
                      <a:gd name="T63" fmla="*/ 0 h 5438"/>
                      <a:gd name="T64" fmla="*/ 0 w 4568"/>
                      <a:gd name="T65" fmla="*/ 0 h 5438"/>
                      <a:gd name="T66" fmla="*/ 0 w 4568"/>
                      <a:gd name="T67" fmla="*/ 0 h 5438"/>
                      <a:gd name="T68" fmla="*/ 0 w 4568"/>
                      <a:gd name="T69" fmla="*/ 0 h 5438"/>
                      <a:gd name="T70" fmla="*/ 0 w 4568"/>
                      <a:gd name="T71" fmla="*/ 0 h 5438"/>
                      <a:gd name="T72" fmla="*/ 0 w 4568"/>
                      <a:gd name="T73" fmla="*/ 0 h 5438"/>
                      <a:gd name="T74" fmla="*/ 0 w 4568"/>
                      <a:gd name="T75" fmla="*/ 0 h 5438"/>
                      <a:gd name="T76" fmla="*/ 0 w 4568"/>
                      <a:gd name="T77" fmla="*/ 0 h 5438"/>
                      <a:gd name="T78" fmla="*/ 0 w 4568"/>
                      <a:gd name="T79" fmla="*/ 0 h 5438"/>
                      <a:gd name="T80" fmla="*/ 0 w 4568"/>
                      <a:gd name="T81" fmla="*/ 0 h 543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4568"/>
                      <a:gd name="T124" fmla="*/ 0 h 5438"/>
                      <a:gd name="T125" fmla="*/ 4568 w 4568"/>
                      <a:gd name="T126" fmla="*/ 5438 h 5438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4568" h="5438">
                        <a:moveTo>
                          <a:pt x="3459" y="65"/>
                        </a:moveTo>
                        <a:lnTo>
                          <a:pt x="3292" y="149"/>
                        </a:lnTo>
                        <a:lnTo>
                          <a:pt x="3127" y="238"/>
                        </a:lnTo>
                        <a:lnTo>
                          <a:pt x="2967" y="330"/>
                        </a:lnTo>
                        <a:lnTo>
                          <a:pt x="2810" y="428"/>
                        </a:lnTo>
                        <a:lnTo>
                          <a:pt x="2654" y="529"/>
                        </a:lnTo>
                        <a:lnTo>
                          <a:pt x="2503" y="636"/>
                        </a:lnTo>
                        <a:lnTo>
                          <a:pt x="2355" y="747"/>
                        </a:lnTo>
                        <a:lnTo>
                          <a:pt x="2210" y="862"/>
                        </a:lnTo>
                        <a:lnTo>
                          <a:pt x="2069" y="981"/>
                        </a:lnTo>
                        <a:lnTo>
                          <a:pt x="1932" y="1104"/>
                        </a:lnTo>
                        <a:lnTo>
                          <a:pt x="1798" y="1231"/>
                        </a:lnTo>
                        <a:lnTo>
                          <a:pt x="1668" y="1362"/>
                        </a:lnTo>
                        <a:lnTo>
                          <a:pt x="1542" y="1496"/>
                        </a:lnTo>
                        <a:lnTo>
                          <a:pt x="1419" y="1634"/>
                        </a:lnTo>
                        <a:lnTo>
                          <a:pt x="1301" y="1776"/>
                        </a:lnTo>
                        <a:lnTo>
                          <a:pt x="1187" y="1922"/>
                        </a:lnTo>
                        <a:lnTo>
                          <a:pt x="1077" y="2070"/>
                        </a:lnTo>
                        <a:lnTo>
                          <a:pt x="971" y="2222"/>
                        </a:lnTo>
                        <a:lnTo>
                          <a:pt x="870" y="2378"/>
                        </a:lnTo>
                        <a:lnTo>
                          <a:pt x="774" y="2537"/>
                        </a:lnTo>
                        <a:lnTo>
                          <a:pt x="682" y="2698"/>
                        </a:lnTo>
                        <a:lnTo>
                          <a:pt x="595" y="2862"/>
                        </a:lnTo>
                        <a:lnTo>
                          <a:pt x="512" y="3030"/>
                        </a:lnTo>
                        <a:lnTo>
                          <a:pt x="435" y="3199"/>
                        </a:lnTo>
                        <a:lnTo>
                          <a:pt x="362" y="3372"/>
                        </a:lnTo>
                        <a:lnTo>
                          <a:pt x="294" y="3547"/>
                        </a:lnTo>
                        <a:lnTo>
                          <a:pt x="232" y="3725"/>
                        </a:lnTo>
                        <a:lnTo>
                          <a:pt x="175" y="3905"/>
                        </a:lnTo>
                        <a:lnTo>
                          <a:pt x="123" y="4088"/>
                        </a:lnTo>
                        <a:lnTo>
                          <a:pt x="77" y="4272"/>
                        </a:lnTo>
                        <a:lnTo>
                          <a:pt x="35" y="4459"/>
                        </a:lnTo>
                        <a:lnTo>
                          <a:pt x="0" y="4647"/>
                        </a:lnTo>
                        <a:lnTo>
                          <a:pt x="34" y="4786"/>
                        </a:lnTo>
                        <a:lnTo>
                          <a:pt x="80" y="4980"/>
                        </a:lnTo>
                        <a:lnTo>
                          <a:pt x="142" y="5161"/>
                        </a:lnTo>
                        <a:lnTo>
                          <a:pt x="214" y="5349"/>
                        </a:lnTo>
                        <a:lnTo>
                          <a:pt x="255" y="5438"/>
                        </a:lnTo>
                        <a:lnTo>
                          <a:pt x="268" y="5228"/>
                        </a:lnTo>
                        <a:lnTo>
                          <a:pt x="288" y="5018"/>
                        </a:lnTo>
                        <a:lnTo>
                          <a:pt x="317" y="4812"/>
                        </a:lnTo>
                        <a:lnTo>
                          <a:pt x="352" y="4607"/>
                        </a:lnTo>
                        <a:lnTo>
                          <a:pt x="393" y="4405"/>
                        </a:lnTo>
                        <a:lnTo>
                          <a:pt x="442" y="4205"/>
                        </a:lnTo>
                        <a:lnTo>
                          <a:pt x="497" y="4009"/>
                        </a:lnTo>
                        <a:lnTo>
                          <a:pt x="559" y="3814"/>
                        </a:lnTo>
                        <a:lnTo>
                          <a:pt x="628" y="3624"/>
                        </a:lnTo>
                        <a:lnTo>
                          <a:pt x="702" y="3435"/>
                        </a:lnTo>
                        <a:lnTo>
                          <a:pt x="783" y="3251"/>
                        </a:lnTo>
                        <a:lnTo>
                          <a:pt x="870" y="3069"/>
                        </a:lnTo>
                        <a:lnTo>
                          <a:pt x="962" y="2891"/>
                        </a:lnTo>
                        <a:lnTo>
                          <a:pt x="1060" y="2717"/>
                        </a:lnTo>
                        <a:lnTo>
                          <a:pt x="1165" y="2547"/>
                        </a:lnTo>
                        <a:lnTo>
                          <a:pt x="1275" y="2379"/>
                        </a:lnTo>
                        <a:lnTo>
                          <a:pt x="1390" y="2217"/>
                        </a:lnTo>
                        <a:lnTo>
                          <a:pt x="1510" y="2058"/>
                        </a:lnTo>
                        <a:lnTo>
                          <a:pt x="1635" y="1904"/>
                        </a:lnTo>
                        <a:lnTo>
                          <a:pt x="1766" y="1753"/>
                        </a:lnTo>
                        <a:lnTo>
                          <a:pt x="1901" y="1607"/>
                        </a:lnTo>
                        <a:lnTo>
                          <a:pt x="2041" y="1466"/>
                        </a:lnTo>
                        <a:lnTo>
                          <a:pt x="2186" y="1330"/>
                        </a:lnTo>
                        <a:lnTo>
                          <a:pt x="2335" y="1198"/>
                        </a:lnTo>
                        <a:lnTo>
                          <a:pt x="2490" y="1072"/>
                        </a:lnTo>
                        <a:lnTo>
                          <a:pt x="2647" y="951"/>
                        </a:lnTo>
                        <a:lnTo>
                          <a:pt x="2810" y="835"/>
                        </a:lnTo>
                        <a:lnTo>
                          <a:pt x="2975" y="724"/>
                        </a:lnTo>
                        <a:lnTo>
                          <a:pt x="3145" y="618"/>
                        </a:lnTo>
                        <a:lnTo>
                          <a:pt x="3319" y="519"/>
                        </a:lnTo>
                        <a:lnTo>
                          <a:pt x="3496" y="426"/>
                        </a:lnTo>
                        <a:lnTo>
                          <a:pt x="3677" y="337"/>
                        </a:lnTo>
                        <a:lnTo>
                          <a:pt x="3660" y="325"/>
                        </a:lnTo>
                        <a:lnTo>
                          <a:pt x="3591" y="263"/>
                        </a:lnTo>
                        <a:lnTo>
                          <a:pt x="3540" y="194"/>
                        </a:lnTo>
                        <a:lnTo>
                          <a:pt x="3481" y="101"/>
                        </a:lnTo>
                        <a:lnTo>
                          <a:pt x="3459" y="65"/>
                        </a:lnTo>
                        <a:close/>
                        <a:moveTo>
                          <a:pt x="4512" y="22"/>
                        </a:moveTo>
                        <a:lnTo>
                          <a:pt x="4529" y="0"/>
                        </a:lnTo>
                        <a:lnTo>
                          <a:pt x="4568" y="7"/>
                        </a:lnTo>
                        <a:lnTo>
                          <a:pt x="4554" y="11"/>
                        </a:lnTo>
                        <a:lnTo>
                          <a:pt x="4540" y="15"/>
                        </a:lnTo>
                        <a:lnTo>
                          <a:pt x="4526" y="19"/>
                        </a:lnTo>
                        <a:lnTo>
                          <a:pt x="4512" y="22"/>
                        </a:lnTo>
                        <a:close/>
                      </a:path>
                    </a:pathLst>
                  </a:custGeom>
                  <a:solidFill>
                    <a:srgbClr val="E5617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1" name="Freeform 257"/>
                  <p:cNvSpPr>
                    <a:spLocks noEditPoints="1"/>
                  </p:cNvSpPr>
                  <p:nvPr/>
                </p:nvSpPr>
                <p:spPr bwMode="auto">
                  <a:xfrm>
                    <a:off x="3694" y="1611"/>
                    <a:ext cx="605" cy="721"/>
                  </a:xfrm>
                  <a:custGeom>
                    <a:avLst/>
                    <a:gdLst>
                      <a:gd name="T0" fmla="*/ 0 w 4840"/>
                      <a:gd name="T1" fmla="*/ 0 h 5766"/>
                      <a:gd name="T2" fmla="*/ 0 w 4840"/>
                      <a:gd name="T3" fmla="*/ 0 h 5766"/>
                      <a:gd name="T4" fmla="*/ 0 w 4840"/>
                      <a:gd name="T5" fmla="*/ 0 h 5766"/>
                      <a:gd name="T6" fmla="*/ 0 w 4840"/>
                      <a:gd name="T7" fmla="*/ 0 h 5766"/>
                      <a:gd name="T8" fmla="*/ 0 w 4840"/>
                      <a:gd name="T9" fmla="*/ 0 h 5766"/>
                      <a:gd name="T10" fmla="*/ 0 w 4840"/>
                      <a:gd name="T11" fmla="*/ 0 h 5766"/>
                      <a:gd name="T12" fmla="*/ 0 w 4840"/>
                      <a:gd name="T13" fmla="*/ 0 h 5766"/>
                      <a:gd name="T14" fmla="*/ 0 w 4840"/>
                      <a:gd name="T15" fmla="*/ 0 h 5766"/>
                      <a:gd name="T16" fmla="*/ 0 w 4840"/>
                      <a:gd name="T17" fmla="*/ 0 h 5766"/>
                      <a:gd name="T18" fmla="*/ 0 w 4840"/>
                      <a:gd name="T19" fmla="*/ 0 h 5766"/>
                      <a:gd name="T20" fmla="*/ 0 w 4840"/>
                      <a:gd name="T21" fmla="*/ 0 h 5766"/>
                      <a:gd name="T22" fmla="*/ 0 w 4840"/>
                      <a:gd name="T23" fmla="*/ 0 h 5766"/>
                      <a:gd name="T24" fmla="*/ 0 w 4840"/>
                      <a:gd name="T25" fmla="*/ 0 h 5766"/>
                      <a:gd name="T26" fmla="*/ 0 w 4840"/>
                      <a:gd name="T27" fmla="*/ 0 h 5766"/>
                      <a:gd name="T28" fmla="*/ 0 w 4840"/>
                      <a:gd name="T29" fmla="*/ 0 h 5766"/>
                      <a:gd name="T30" fmla="*/ 0 w 4840"/>
                      <a:gd name="T31" fmla="*/ 0 h 5766"/>
                      <a:gd name="T32" fmla="*/ 0 w 4840"/>
                      <a:gd name="T33" fmla="*/ 0 h 5766"/>
                      <a:gd name="T34" fmla="*/ 0 w 4840"/>
                      <a:gd name="T35" fmla="*/ 0 h 5766"/>
                      <a:gd name="T36" fmla="*/ 0 w 4840"/>
                      <a:gd name="T37" fmla="*/ 0 h 5766"/>
                      <a:gd name="T38" fmla="*/ 0 w 4840"/>
                      <a:gd name="T39" fmla="*/ 0 h 5766"/>
                      <a:gd name="T40" fmla="*/ 0 w 4840"/>
                      <a:gd name="T41" fmla="*/ 0 h 5766"/>
                      <a:gd name="T42" fmla="*/ 0 w 4840"/>
                      <a:gd name="T43" fmla="*/ 0 h 5766"/>
                      <a:gd name="T44" fmla="*/ 0 w 4840"/>
                      <a:gd name="T45" fmla="*/ 0 h 5766"/>
                      <a:gd name="T46" fmla="*/ 0 w 4840"/>
                      <a:gd name="T47" fmla="*/ 0 h 5766"/>
                      <a:gd name="T48" fmla="*/ 0 w 4840"/>
                      <a:gd name="T49" fmla="*/ 0 h 5766"/>
                      <a:gd name="T50" fmla="*/ 0 w 4840"/>
                      <a:gd name="T51" fmla="*/ 0 h 5766"/>
                      <a:gd name="T52" fmla="*/ 0 w 4840"/>
                      <a:gd name="T53" fmla="*/ 0 h 5766"/>
                      <a:gd name="T54" fmla="*/ 0 w 4840"/>
                      <a:gd name="T55" fmla="*/ 0 h 5766"/>
                      <a:gd name="T56" fmla="*/ 0 w 4840"/>
                      <a:gd name="T57" fmla="*/ 0 h 5766"/>
                      <a:gd name="T58" fmla="*/ 0 w 4840"/>
                      <a:gd name="T59" fmla="*/ 0 h 5766"/>
                      <a:gd name="T60" fmla="*/ 0 w 4840"/>
                      <a:gd name="T61" fmla="*/ 0 h 5766"/>
                      <a:gd name="T62" fmla="*/ 0 w 4840"/>
                      <a:gd name="T63" fmla="*/ 0 h 5766"/>
                      <a:gd name="T64" fmla="*/ 0 w 4840"/>
                      <a:gd name="T65" fmla="*/ 0 h 5766"/>
                      <a:gd name="T66" fmla="*/ 0 w 4840"/>
                      <a:gd name="T67" fmla="*/ 0 h 5766"/>
                      <a:gd name="T68" fmla="*/ 0 w 4840"/>
                      <a:gd name="T69" fmla="*/ 0 h 5766"/>
                      <a:gd name="T70" fmla="*/ 0 w 4840"/>
                      <a:gd name="T71" fmla="*/ 0 h 5766"/>
                      <a:gd name="T72" fmla="*/ 0 w 4840"/>
                      <a:gd name="T73" fmla="*/ 0 h 5766"/>
                      <a:gd name="T74" fmla="*/ 0 w 4840"/>
                      <a:gd name="T75" fmla="*/ 0 h 5766"/>
                      <a:gd name="T76" fmla="*/ 0 w 4840"/>
                      <a:gd name="T77" fmla="*/ 0 h 5766"/>
                      <a:gd name="T78" fmla="*/ 0 w 4840"/>
                      <a:gd name="T79" fmla="*/ 0 h 5766"/>
                      <a:gd name="T80" fmla="*/ 0 w 4840"/>
                      <a:gd name="T81" fmla="*/ 0 h 5766"/>
                      <a:gd name="T82" fmla="*/ 0 w 4840"/>
                      <a:gd name="T83" fmla="*/ 0 h 5766"/>
                      <a:gd name="T84" fmla="*/ 0 w 4840"/>
                      <a:gd name="T85" fmla="*/ 0 h 5766"/>
                      <a:gd name="T86" fmla="*/ 0 w 4840"/>
                      <a:gd name="T87" fmla="*/ 0 h 5766"/>
                      <a:gd name="T88" fmla="*/ 0 w 4840"/>
                      <a:gd name="T89" fmla="*/ 0 h 5766"/>
                      <a:gd name="T90" fmla="*/ 0 w 4840"/>
                      <a:gd name="T91" fmla="*/ 0 h 5766"/>
                      <a:gd name="T92" fmla="*/ 0 w 4840"/>
                      <a:gd name="T93" fmla="*/ 0 h 5766"/>
                      <a:gd name="T94" fmla="*/ 0 w 4840"/>
                      <a:gd name="T95" fmla="*/ 0 h 576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4840"/>
                      <a:gd name="T145" fmla="*/ 0 h 5766"/>
                      <a:gd name="T146" fmla="*/ 4840 w 4840"/>
                      <a:gd name="T147" fmla="*/ 5766 h 5766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4840" h="5766">
                        <a:moveTo>
                          <a:pt x="3438" y="209"/>
                        </a:moveTo>
                        <a:lnTo>
                          <a:pt x="3265" y="296"/>
                        </a:lnTo>
                        <a:lnTo>
                          <a:pt x="3093" y="387"/>
                        </a:lnTo>
                        <a:lnTo>
                          <a:pt x="2926" y="484"/>
                        </a:lnTo>
                        <a:lnTo>
                          <a:pt x="2762" y="587"/>
                        </a:lnTo>
                        <a:lnTo>
                          <a:pt x="2602" y="694"/>
                        </a:lnTo>
                        <a:lnTo>
                          <a:pt x="2445" y="805"/>
                        </a:lnTo>
                        <a:lnTo>
                          <a:pt x="2292" y="922"/>
                        </a:lnTo>
                        <a:lnTo>
                          <a:pt x="2143" y="1044"/>
                        </a:lnTo>
                        <a:lnTo>
                          <a:pt x="1998" y="1170"/>
                        </a:lnTo>
                        <a:lnTo>
                          <a:pt x="1857" y="1300"/>
                        </a:lnTo>
                        <a:lnTo>
                          <a:pt x="1719" y="1435"/>
                        </a:lnTo>
                        <a:lnTo>
                          <a:pt x="1586" y="1573"/>
                        </a:lnTo>
                        <a:lnTo>
                          <a:pt x="1458" y="1717"/>
                        </a:lnTo>
                        <a:lnTo>
                          <a:pt x="1335" y="1864"/>
                        </a:lnTo>
                        <a:lnTo>
                          <a:pt x="1216" y="2015"/>
                        </a:lnTo>
                        <a:lnTo>
                          <a:pt x="1101" y="2169"/>
                        </a:lnTo>
                        <a:lnTo>
                          <a:pt x="991" y="2328"/>
                        </a:lnTo>
                        <a:lnTo>
                          <a:pt x="887" y="2490"/>
                        </a:lnTo>
                        <a:lnTo>
                          <a:pt x="787" y="2656"/>
                        </a:lnTo>
                        <a:lnTo>
                          <a:pt x="693" y="2825"/>
                        </a:lnTo>
                        <a:lnTo>
                          <a:pt x="603" y="2996"/>
                        </a:lnTo>
                        <a:lnTo>
                          <a:pt x="519" y="3172"/>
                        </a:lnTo>
                        <a:lnTo>
                          <a:pt x="440" y="3350"/>
                        </a:lnTo>
                        <a:lnTo>
                          <a:pt x="368" y="3531"/>
                        </a:lnTo>
                        <a:lnTo>
                          <a:pt x="301" y="3716"/>
                        </a:lnTo>
                        <a:lnTo>
                          <a:pt x="240" y="3902"/>
                        </a:lnTo>
                        <a:lnTo>
                          <a:pt x="185" y="4091"/>
                        </a:lnTo>
                        <a:lnTo>
                          <a:pt x="135" y="4284"/>
                        </a:lnTo>
                        <a:lnTo>
                          <a:pt x="91" y="4477"/>
                        </a:lnTo>
                        <a:lnTo>
                          <a:pt x="54" y="4674"/>
                        </a:lnTo>
                        <a:lnTo>
                          <a:pt x="23" y="4873"/>
                        </a:lnTo>
                        <a:lnTo>
                          <a:pt x="0" y="5073"/>
                        </a:lnTo>
                        <a:lnTo>
                          <a:pt x="29" y="5161"/>
                        </a:lnTo>
                        <a:lnTo>
                          <a:pt x="101" y="5349"/>
                        </a:lnTo>
                        <a:lnTo>
                          <a:pt x="179" y="5519"/>
                        </a:lnTo>
                        <a:lnTo>
                          <a:pt x="266" y="5694"/>
                        </a:lnTo>
                        <a:lnTo>
                          <a:pt x="305" y="5766"/>
                        </a:lnTo>
                        <a:lnTo>
                          <a:pt x="305" y="5752"/>
                        </a:lnTo>
                        <a:lnTo>
                          <a:pt x="305" y="5739"/>
                        </a:lnTo>
                        <a:lnTo>
                          <a:pt x="305" y="5725"/>
                        </a:lnTo>
                        <a:lnTo>
                          <a:pt x="305" y="5711"/>
                        </a:lnTo>
                        <a:lnTo>
                          <a:pt x="310" y="5490"/>
                        </a:lnTo>
                        <a:lnTo>
                          <a:pt x="322" y="5271"/>
                        </a:lnTo>
                        <a:lnTo>
                          <a:pt x="342" y="5055"/>
                        </a:lnTo>
                        <a:lnTo>
                          <a:pt x="370" y="4841"/>
                        </a:lnTo>
                        <a:lnTo>
                          <a:pt x="407" y="4629"/>
                        </a:lnTo>
                        <a:lnTo>
                          <a:pt x="450" y="4421"/>
                        </a:lnTo>
                        <a:lnTo>
                          <a:pt x="501" y="4215"/>
                        </a:lnTo>
                        <a:lnTo>
                          <a:pt x="560" y="4011"/>
                        </a:lnTo>
                        <a:lnTo>
                          <a:pt x="626" y="3812"/>
                        </a:lnTo>
                        <a:lnTo>
                          <a:pt x="698" y="3615"/>
                        </a:lnTo>
                        <a:lnTo>
                          <a:pt x="778" y="3422"/>
                        </a:lnTo>
                        <a:lnTo>
                          <a:pt x="865" y="3233"/>
                        </a:lnTo>
                        <a:lnTo>
                          <a:pt x="958" y="3047"/>
                        </a:lnTo>
                        <a:lnTo>
                          <a:pt x="1058" y="2864"/>
                        </a:lnTo>
                        <a:lnTo>
                          <a:pt x="1163" y="2686"/>
                        </a:lnTo>
                        <a:lnTo>
                          <a:pt x="1275" y="2513"/>
                        </a:lnTo>
                        <a:lnTo>
                          <a:pt x="1393" y="2344"/>
                        </a:lnTo>
                        <a:lnTo>
                          <a:pt x="1517" y="2179"/>
                        </a:lnTo>
                        <a:lnTo>
                          <a:pt x="1646" y="2020"/>
                        </a:lnTo>
                        <a:lnTo>
                          <a:pt x="1781" y="1864"/>
                        </a:lnTo>
                        <a:lnTo>
                          <a:pt x="1921" y="1713"/>
                        </a:lnTo>
                        <a:lnTo>
                          <a:pt x="2067" y="1568"/>
                        </a:lnTo>
                        <a:lnTo>
                          <a:pt x="2218" y="1428"/>
                        </a:lnTo>
                        <a:lnTo>
                          <a:pt x="2373" y="1293"/>
                        </a:lnTo>
                        <a:lnTo>
                          <a:pt x="2533" y="1163"/>
                        </a:lnTo>
                        <a:lnTo>
                          <a:pt x="2699" y="1041"/>
                        </a:lnTo>
                        <a:lnTo>
                          <a:pt x="2868" y="922"/>
                        </a:lnTo>
                        <a:lnTo>
                          <a:pt x="3041" y="811"/>
                        </a:lnTo>
                        <a:lnTo>
                          <a:pt x="3220" y="705"/>
                        </a:lnTo>
                        <a:lnTo>
                          <a:pt x="3402" y="606"/>
                        </a:lnTo>
                        <a:lnTo>
                          <a:pt x="3588" y="514"/>
                        </a:lnTo>
                        <a:lnTo>
                          <a:pt x="3777" y="427"/>
                        </a:lnTo>
                        <a:lnTo>
                          <a:pt x="3740" y="422"/>
                        </a:lnTo>
                        <a:lnTo>
                          <a:pt x="3674" y="402"/>
                        </a:lnTo>
                        <a:lnTo>
                          <a:pt x="3612" y="373"/>
                        </a:lnTo>
                        <a:lnTo>
                          <a:pt x="3547" y="325"/>
                        </a:lnTo>
                        <a:lnTo>
                          <a:pt x="3478" y="263"/>
                        </a:lnTo>
                        <a:lnTo>
                          <a:pt x="3438" y="209"/>
                        </a:lnTo>
                        <a:close/>
                        <a:moveTo>
                          <a:pt x="4172" y="274"/>
                        </a:moveTo>
                        <a:lnTo>
                          <a:pt x="4185" y="262"/>
                        </a:lnTo>
                        <a:lnTo>
                          <a:pt x="4257" y="190"/>
                        </a:lnTo>
                        <a:lnTo>
                          <a:pt x="4335" y="109"/>
                        </a:lnTo>
                        <a:lnTo>
                          <a:pt x="4416" y="0"/>
                        </a:lnTo>
                        <a:lnTo>
                          <a:pt x="4566" y="27"/>
                        </a:lnTo>
                        <a:lnTo>
                          <a:pt x="4715" y="54"/>
                        </a:lnTo>
                        <a:lnTo>
                          <a:pt x="4840" y="86"/>
                        </a:lnTo>
                        <a:lnTo>
                          <a:pt x="4756" y="105"/>
                        </a:lnTo>
                        <a:lnTo>
                          <a:pt x="4670" y="125"/>
                        </a:lnTo>
                        <a:lnTo>
                          <a:pt x="4585" y="147"/>
                        </a:lnTo>
                        <a:lnTo>
                          <a:pt x="4502" y="170"/>
                        </a:lnTo>
                        <a:lnTo>
                          <a:pt x="4419" y="194"/>
                        </a:lnTo>
                        <a:lnTo>
                          <a:pt x="4335" y="220"/>
                        </a:lnTo>
                        <a:lnTo>
                          <a:pt x="4253" y="245"/>
                        </a:lnTo>
                        <a:lnTo>
                          <a:pt x="4172" y="274"/>
                        </a:lnTo>
                        <a:close/>
                      </a:path>
                    </a:pathLst>
                  </a:custGeom>
                  <a:solidFill>
                    <a:srgbClr val="E5647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2" name="Freeform 258"/>
                  <p:cNvSpPr>
                    <a:spLocks/>
                  </p:cNvSpPr>
                  <p:nvPr/>
                </p:nvSpPr>
                <p:spPr bwMode="auto">
                  <a:xfrm>
                    <a:off x="3711" y="1612"/>
                    <a:ext cx="633" cy="754"/>
                  </a:xfrm>
                  <a:custGeom>
                    <a:avLst/>
                    <a:gdLst>
                      <a:gd name="T0" fmla="*/ 0 w 5063"/>
                      <a:gd name="T1" fmla="*/ 0 h 6033"/>
                      <a:gd name="T2" fmla="*/ 0 w 5063"/>
                      <a:gd name="T3" fmla="*/ 0 h 6033"/>
                      <a:gd name="T4" fmla="*/ 0 w 5063"/>
                      <a:gd name="T5" fmla="*/ 0 h 6033"/>
                      <a:gd name="T6" fmla="*/ 0 w 5063"/>
                      <a:gd name="T7" fmla="*/ 0 h 6033"/>
                      <a:gd name="T8" fmla="*/ 0 w 5063"/>
                      <a:gd name="T9" fmla="*/ 0 h 6033"/>
                      <a:gd name="T10" fmla="*/ 0 w 5063"/>
                      <a:gd name="T11" fmla="*/ 0 h 6033"/>
                      <a:gd name="T12" fmla="*/ 0 w 5063"/>
                      <a:gd name="T13" fmla="*/ 0 h 6033"/>
                      <a:gd name="T14" fmla="*/ 0 w 5063"/>
                      <a:gd name="T15" fmla="*/ 0 h 6033"/>
                      <a:gd name="T16" fmla="*/ 0 w 5063"/>
                      <a:gd name="T17" fmla="*/ 0 h 6033"/>
                      <a:gd name="T18" fmla="*/ 0 w 5063"/>
                      <a:gd name="T19" fmla="*/ 0 h 6033"/>
                      <a:gd name="T20" fmla="*/ 0 w 5063"/>
                      <a:gd name="T21" fmla="*/ 0 h 6033"/>
                      <a:gd name="T22" fmla="*/ 0 w 5063"/>
                      <a:gd name="T23" fmla="*/ 0 h 6033"/>
                      <a:gd name="T24" fmla="*/ 0 w 5063"/>
                      <a:gd name="T25" fmla="*/ 0 h 6033"/>
                      <a:gd name="T26" fmla="*/ 0 w 5063"/>
                      <a:gd name="T27" fmla="*/ 0 h 6033"/>
                      <a:gd name="T28" fmla="*/ 0 w 5063"/>
                      <a:gd name="T29" fmla="*/ 0 h 6033"/>
                      <a:gd name="T30" fmla="*/ 0 w 5063"/>
                      <a:gd name="T31" fmla="*/ 0 h 6033"/>
                      <a:gd name="T32" fmla="*/ 0 w 5063"/>
                      <a:gd name="T33" fmla="*/ 0 h 6033"/>
                      <a:gd name="T34" fmla="*/ 0 w 5063"/>
                      <a:gd name="T35" fmla="*/ 0 h 6033"/>
                      <a:gd name="T36" fmla="*/ 0 w 5063"/>
                      <a:gd name="T37" fmla="*/ 0 h 6033"/>
                      <a:gd name="T38" fmla="*/ 0 w 5063"/>
                      <a:gd name="T39" fmla="*/ 0 h 6033"/>
                      <a:gd name="T40" fmla="*/ 0 w 5063"/>
                      <a:gd name="T41" fmla="*/ 0 h 6033"/>
                      <a:gd name="T42" fmla="*/ 0 w 5063"/>
                      <a:gd name="T43" fmla="*/ 0 h 6033"/>
                      <a:gd name="T44" fmla="*/ 0 w 5063"/>
                      <a:gd name="T45" fmla="*/ 0 h 6033"/>
                      <a:gd name="T46" fmla="*/ 0 w 5063"/>
                      <a:gd name="T47" fmla="*/ 0 h 6033"/>
                      <a:gd name="T48" fmla="*/ 0 w 5063"/>
                      <a:gd name="T49" fmla="*/ 0 h 6033"/>
                      <a:gd name="T50" fmla="*/ 0 w 5063"/>
                      <a:gd name="T51" fmla="*/ 0 h 6033"/>
                      <a:gd name="T52" fmla="*/ 0 w 5063"/>
                      <a:gd name="T53" fmla="*/ 0 h 6033"/>
                      <a:gd name="T54" fmla="*/ 0 w 5063"/>
                      <a:gd name="T55" fmla="*/ 0 h 6033"/>
                      <a:gd name="T56" fmla="*/ 0 w 5063"/>
                      <a:gd name="T57" fmla="*/ 0 h 6033"/>
                      <a:gd name="T58" fmla="*/ 0 w 5063"/>
                      <a:gd name="T59" fmla="*/ 0 h 6033"/>
                      <a:gd name="T60" fmla="*/ 0 w 5063"/>
                      <a:gd name="T61" fmla="*/ 0 h 6033"/>
                      <a:gd name="T62" fmla="*/ 0 w 5063"/>
                      <a:gd name="T63" fmla="*/ 0 h 6033"/>
                      <a:gd name="T64" fmla="*/ 0 w 5063"/>
                      <a:gd name="T65" fmla="*/ 0 h 6033"/>
                      <a:gd name="T66" fmla="*/ 0 w 5063"/>
                      <a:gd name="T67" fmla="*/ 0 h 6033"/>
                      <a:gd name="T68" fmla="*/ 0 w 5063"/>
                      <a:gd name="T69" fmla="*/ 0 h 6033"/>
                      <a:gd name="T70" fmla="*/ 0 w 5063"/>
                      <a:gd name="T71" fmla="*/ 0 h 6033"/>
                      <a:gd name="T72" fmla="*/ 0 w 5063"/>
                      <a:gd name="T73" fmla="*/ 0 h 6033"/>
                      <a:gd name="T74" fmla="*/ 0 w 5063"/>
                      <a:gd name="T75" fmla="*/ 0 h 6033"/>
                      <a:gd name="T76" fmla="*/ 0 w 5063"/>
                      <a:gd name="T77" fmla="*/ 0 h 6033"/>
                      <a:gd name="T78" fmla="*/ 0 w 5063"/>
                      <a:gd name="T79" fmla="*/ 0 h 6033"/>
                      <a:gd name="T80" fmla="*/ 0 w 5063"/>
                      <a:gd name="T81" fmla="*/ 0 h 6033"/>
                      <a:gd name="T82" fmla="*/ 0 w 5063"/>
                      <a:gd name="T83" fmla="*/ 0 h 6033"/>
                      <a:gd name="T84" fmla="*/ 0 w 5063"/>
                      <a:gd name="T85" fmla="*/ 0 h 6033"/>
                      <a:gd name="T86" fmla="*/ 0 w 5063"/>
                      <a:gd name="T87" fmla="*/ 0 h 6033"/>
                      <a:gd name="T88" fmla="*/ 0 w 5063"/>
                      <a:gd name="T89" fmla="*/ 0 h 6033"/>
                      <a:gd name="T90" fmla="*/ 0 w 5063"/>
                      <a:gd name="T91" fmla="*/ 0 h 6033"/>
                      <a:gd name="T92" fmla="*/ 0 w 5063"/>
                      <a:gd name="T93" fmla="*/ 0 h 6033"/>
                      <a:gd name="T94" fmla="*/ 0 w 5063"/>
                      <a:gd name="T95" fmla="*/ 0 h 6033"/>
                      <a:gd name="T96" fmla="*/ 0 w 5063"/>
                      <a:gd name="T97" fmla="*/ 0 h 6033"/>
                      <a:gd name="T98" fmla="*/ 0 w 5063"/>
                      <a:gd name="T99" fmla="*/ 0 h 6033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5063"/>
                      <a:gd name="T151" fmla="*/ 0 h 6033"/>
                      <a:gd name="T152" fmla="*/ 5063 w 5063"/>
                      <a:gd name="T153" fmla="*/ 6033 h 6033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5063" h="6033">
                        <a:moveTo>
                          <a:pt x="4313" y="0"/>
                        </a:moveTo>
                        <a:lnTo>
                          <a:pt x="4299" y="4"/>
                        </a:lnTo>
                        <a:lnTo>
                          <a:pt x="4285" y="8"/>
                        </a:lnTo>
                        <a:lnTo>
                          <a:pt x="4271" y="12"/>
                        </a:lnTo>
                        <a:lnTo>
                          <a:pt x="4257" y="15"/>
                        </a:lnTo>
                        <a:lnTo>
                          <a:pt x="4193" y="102"/>
                        </a:lnTo>
                        <a:lnTo>
                          <a:pt x="4115" y="183"/>
                        </a:lnTo>
                        <a:lnTo>
                          <a:pt x="4043" y="255"/>
                        </a:lnTo>
                        <a:lnTo>
                          <a:pt x="3960" y="321"/>
                        </a:lnTo>
                        <a:lnTo>
                          <a:pt x="3883" y="374"/>
                        </a:lnTo>
                        <a:lnTo>
                          <a:pt x="3809" y="401"/>
                        </a:lnTo>
                        <a:lnTo>
                          <a:pt x="3742" y="418"/>
                        </a:lnTo>
                        <a:lnTo>
                          <a:pt x="3673" y="424"/>
                        </a:lnTo>
                        <a:lnTo>
                          <a:pt x="3598" y="415"/>
                        </a:lnTo>
                        <a:lnTo>
                          <a:pt x="3532" y="395"/>
                        </a:lnTo>
                        <a:lnTo>
                          <a:pt x="3470" y="366"/>
                        </a:lnTo>
                        <a:lnTo>
                          <a:pt x="3422" y="330"/>
                        </a:lnTo>
                        <a:lnTo>
                          <a:pt x="3241" y="419"/>
                        </a:lnTo>
                        <a:lnTo>
                          <a:pt x="3064" y="512"/>
                        </a:lnTo>
                        <a:lnTo>
                          <a:pt x="2890" y="611"/>
                        </a:lnTo>
                        <a:lnTo>
                          <a:pt x="2720" y="717"/>
                        </a:lnTo>
                        <a:lnTo>
                          <a:pt x="2555" y="828"/>
                        </a:lnTo>
                        <a:lnTo>
                          <a:pt x="2392" y="944"/>
                        </a:lnTo>
                        <a:lnTo>
                          <a:pt x="2235" y="1065"/>
                        </a:lnTo>
                        <a:lnTo>
                          <a:pt x="2080" y="1191"/>
                        </a:lnTo>
                        <a:lnTo>
                          <a:pt x="1931" y="1323"/>
                        </a:lnTo>
                        <a:lnTo>
                          <a:pt x="1786" y="1459"/>
                        </a:lnTo>
                        <a:lnTo>
                          <a:pt x="1646" y="1600"/>
                        </a:lnTo>
                        <a:lnTo>
                          <a:pt x="1511" y="1746"/>
                        </a:lnTo>
                        <a:lnTo>
                          <a:pt x="1380" y="1897"/>
                        </a:lnTo>
                        <a:lnTo>
                          <a:pt x="1255" y="2051"/>
                        </a:lnTo>
                        <a:lnTo>
                          <a:pt x="1135" y="2210"/>
                        </a:lnTo>
                        <a:lnTo>
                          <a:pt x="1020" y="2372"/>
                        </a:lnTo>
                        <a:lnTo>
                          <a:pt x="910" y="2540"/>
                        </a:lnTo>
                        <a:lnTo>
                          <a:pt x="805" y="2710"/>
                        </a:lnTo>
                        <a:lnTo>
                          <a:pt x="707" y="2884"/>
                        </a:lnTo>
                        <a:lnTo>
                          <a:pt x="615" y="3062"/>
                        </a:lnTo>
                        <a:lnTo>
                          <a:pt x="528" y="3244"/>
                        </a:lnTo>
                        <a:lnTo>
                          <a:pt x="447" y="3428"/>
                        </a:lnTo>
                        <a:lnTo>
                          <a:pt x="373" y="3617"/>
                        </a:lnTo>
                        <a:lnTo>
                          <a:pt x="304" y="3807"/>
                        </a:lnTo>
                        <a:lnTo>
                          <a:pt x="242" y="4002"/>
                        </a:lnTo>
                        <a:lnTo>
                          <a:pt x="187" y="4198"/>
                        </a:lnTo>
                        <a:lnTo>
                          <a:pt x="138" y="4398"/>
                        </a:lnTo>
                        <a:lnTo>
                          <a:pt x="97" y="4600"/>
                        </a:lnTo>
                        <a:lnTo>
                          <a:pt x="62" y="4805"/>
                        </a:lnTo>
                        <a:lnTo>
                          <a:pt x="33" y="5011"/>
                        </a:lnTo>
                        <a:lnTo>
                          <a:pt x="13" y="5221"/>
                        </a:lnTo>
                        <a:lnTo>
                          <a:pt x="0" y="5431"/>
                        </a:lnTo>
                        <a:lnTo>
                          <a:pt x="37" y="5512"/>
                        </a:lnTo>
                        <a:lnTo>
                          <a:pt x="124" y="5687"/>
                        </a:lnTo>
                        <a:lnTo>
                          <a:pt x="216" y="5854"/>
                        </a:lnTo>
                        <a:lnTo>
                          <a:pt x="328" y="6014"/>
                        </a:lnTo>
                        <a:lnTo>
                          <a:pt x="342" y="6033"/>
                        </a:lnTo>
                        <a:lnTo>
                          <a:pt x="340" y="5992"/>
                        </a:lnTo>
                        <a:lnTo>
                          <a:pt x="338" y="5952"/>
                        </a:lnTo>
                        <a:lnTo>
                          <a:pt x="337" y="5910"/>
                        </a:lnTo>
                        <a:lnTo>
                          <a:pt x="334" y="5869"/>
                        </a:lnTo>
                        <a:lnTo>
                          <a:pt x="333" y="5828"/>
                        </a:lnTo>
                        <a:lnTo>
                          <a:pt x="333" y="5787"/>
                        </a:lnTo>
                        <a:lnTo>
                          <a:pt x="332" y="5745"/>
                        </a:lnTo>
                        <a:lnTo>
                          <a:pt x="332" y="5704"/>
                        </a:lnTo>
                        <a:lnTo>
                          <a:pt x="338" y="5444"/>
                        </a:lnTo>
                        <a:lnTo>
                          <a:pt x="356" y="5187"/>
                        </a:lnTo>
                        <a:lnTo>
                          <a:pt x="385" y="4932"/>
                        </a:lnTo>
                        <a:lnTo>
                          <a:pt x="426" y="4682"/>
                        </a:lnTo>
                        <a:lnTo>
                          <a:pt x="478" y="4435"/>
                        </a:lnTo>
                        <a:lnTo>
                          <a:pt x="540" y="4193"/>
                        </a:lnTo>
                        <a:lnTo>
                          <a:pt x="612" y="3954"/>
                        </a:lnTo>
                        <a:lnTo>
                          <a:pt x="695" y="3721"/>
                        </a:lnTo>
                        <a:lnTo>
                          <a:pt x="787" y="3493"/>
                        </a:lnTo>
                        <a:lnTo>
                          <a:pt x="890" y="3270"/>
                        </a:lnTo>
                        <a:lnTo>
                          <a:pt x="1002" y="3051"/>
                        </a:lnTo>
                        <a:lnTo>
                          <a:pt x="1122" y="2839"/>
                        </a:lnTo>
                        <a:lnTo>
                          <a:pt x="1253" y="2632"/>
                        </a:lnTo>
                        <a:lnTo>
                          <a:pt x="1392" y="2432"/>
                        </a:lnTo>
                        <a:lnTo>
                          <a:pt x="1538" y="2238"/>
                        </a:lnTo>
                        <a:lnTo>
                          <a:pt x="1692" y="2051"/>
                        </a:lnTo>
                        <a:lnTo>
                          <a:pt x="1856" y="1871"/>
                        </a:lnTo>
                        <a:lnTo>
                          <a:pt x="2026" y="1698"/>
                        </a:lnTo>
                        <a:lnTo>
                          <a:pt x="2204" y="1533"/>
                        </a:lnTo>
                        <a:lnTo>
                          <a:pt x="2389" y="1375"/>
                        </a:lnTo>
                        <a:lnTo>
                          <a:pt x="2581" y="1225"/>
                        </a:lnTo>
                        <a:lnTo>
                          <a:pt x="2779" y="1084"/>
                        </a:lnTo>
                        <a:lnTo>
                          <a:pt x="2983" y="951"/>
                        </a:lnTo>
                        <a:lnTo>
                          <a:pt x="3194" y="828"/>
                        </a:lnTo>
                        <a:lnTo>
                          <a:pt x="3410" y="713"/>
                        </a:lnTo>
                        <a:lnTo>
                          <a:pt x="3631" y="607"/>
                        </a:lnTo>
                        <a:lnTo>
                          <a:pt x="3859" y="511"/>
                        </a:lnTo>
                        <a:lnTo>
                          <a:pt x="4091" y="424"/>
                        </a:lnTo>
                        <a:lnTo>
                          <a:pt x="4327" y="348"/>
                        </a:lnTo>
                        <a:lnTo>
                          <a:pt x="4569" y="282"/>
                        </a:lnTo>
                        <a:lnTo>
                          <a:pt x="4813" y="227"/>
                        </a:lnTo>
                        <a:lnTo>
                          <a:pt x="5063" y="183"/>
                        </a:lnTo>
                        <a:lnTo>
                          <a:pt x="4995" y="160"/>
                        </a:lnTo>
                        <a:lnTo>
                          <a:pt x="4851" y="121"/>
                        </a:lnTo>
                        <a:lnTo>
                          <a:pt x="4716" y="83"/>
                        </a:lnTo>
                        <a:lnTo>
                          <a:pt x="4573" y="47"/>
                        </a:lnTo>
                        <a:lnTo>
                          <a:pt x="4424" y="20"/>
                        </a:lnTo>
                        <a:lnTo>
                          <a:pt x="4313" y="0"/>
                        </a:lnTo>
                        <a:close/>
                      </a:path>
                    </a:pathLst>
                  </a:custGeom>
                  <a:solidFill>
                    <a:srgbClr val="E6697B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3" name="Freeform 259"/>
                  <p:cNvSpPr>
                    <a:spLocks/>
                  </p:cNvSpPr>
                  <p:nvPr/>
                </p:nvSpPr>
                <p:spPr bwMode="auto">
                  <a:xfrm>
                    <a:off x="3732" y="1622"/>
                    <a:ext cx="652" cy="776"/>
                  </a:xfrm>
                  <a:custGeom>
                    <a:avLst/>
                    <a:gdLst>
                      <a:gd name="T0" fmla="*/ 0 w 5219"/>
                      <a:gd name="T1" fmla="*/ 0 h 6206"/>
                      <a:gd name="T2" fmla="*/ 0 w 5219"/>
                      <a:gd name="T3" fmla="*/ 0 h 6206"/>
                      <a:gd name="T4" fmla="*/ 0 w 5219"/>
                      <a:gd name="T5" fmla="*/ 0 h 6206"/>
                      <a:gd name="T6" fmla="*/ 0 w 5219"/>
                      <a:gd name="T7" fmla="*/ 0 h 6206"/>
                      <a:gd name="T8" fmla="*/ 0 w 5219"/>
                      <a:gd name="T9" fmla="*/ 0 h 6206"/>
                      <a:gd name="T10" fmla="*/ 0 w 5219"/>
                      <a:gd name="T11" fmla="*/ 0 h 6206"/>
                      <a:gd name="T12" fmla="*/ 0 w 5219"/>
                      <a:gd name="T13" fmla="*/ 0 h 6206"/>
                      <a:gd name="T14" fmla="*/ 0 w 5219"/>
                      <a:gd name="T15" fmla="*/ 0 h 6206"/>
                      <a:gd name="T16" fmla="*/ 0 w 5219"/>
                      <a:gd name="T17" fmla="*/ 0 h 6206"/>
                      <a:gd name="T18" fmla="*/ 0 w 5219"/>
                      <a:gd name="T19" fmla="*/ 0 h 6206"/>
                      <a:gd name="T20" fmla="*/ 0 w 5219"/>
                      <a:gd name="T21" fmla="*/ 0 h 6206"/>
                      <a:gd name="T22" fmla="*/ 0 w 5219"/>
                      <a:gd name="T23" fmla="*/ 0 h 6206"/>
                      <a:gd name="T24" fmla="*/ 0 w 5219"/>
                      <a:gd name="T25" fmla="*/ 0 h 6206"/>
                      <a:gd name="T26" fmla="*/ 0 w 5219"/>
                      <a:gd name="T27" fmla="*/ 0 h 6206"/>
                      <a:gd name="T28" fmla="*/ 0 w 5219"/>
                      <a:gd name="T29" fmla="*/ 0 h 6206"/>
                      <a:gd name="T30" fmla="*/ 0 w 5219"/>
                      <a:gd name="T31" fmla="*/ 0 h 6206"/>
                      <a:gd name="T32" fmla="*/ 0 w 5219"/>
                      <a:gd name="T33" fmla="*/ 0 h 6206"/>
                      <a:gd name="T34" fmla="*/ 0 w 5219"/>
                      <a:gd name="T35" fmla="*/ 0 h 6206"/>
                      <a:gd name="T36" fmla="*/ 0 w 5219"/>
                      <a:gd name="T37" fmla="*/ 0 h 6206"/>
                      <a:gd name="T38" fmla="*/ 0 w 5219"/>
                      <a:gd name="T39" fmla="*/ 0 h 6206"/>
                      <a:gd name="T40" fmla="*/ 0 w 5219"/>
                      <a:gd name="T41" fmla="*/ 0 h 6206"/>
                      <a:gd name="T42" fmla="*/ 0 w 5219"/>
                      <a:gd name="T43" fmla="*/ 0 h 6206"/>
                      <a:gd name="T44" fmla="*/ 0 w 5219"/>
                      <a:gd name="T45" fmla="*/ 0 h 6206"/>
                      <a:gd name="T46" fmla="*/ 0 w 5219"/>
                      <a:gd name="T47" fmla="*/ 0 h 6206"/>
                      <a:gd name="T48" fmla="*/ 0 w 5219"/>
                      <a:gd name="T49" fmla="*/ 0 h 6206"/>
                      <a:gd name="T50" fmla="*/ 0 w 5219"/>
                      <a:gd name="T51" fmla="*/ 0 h 6206"/>
                      <a:gd name="T52" fmla="*/ 0 w 5219"/>
                      <a:gd name="T53" fmla="*/ 0 h 6206"/>
                      <a:gd name="T54" fmla="*/ 0 w 5219"/>
                      <a:gd name="T55" fmla="*/ 0 h 6206"/>
                      <a:gd name="T56" fmla="*/ 0 w 5219"/>
                      <a:gd name="T57" fmla="*/ 0 h 6206"/>
                      <a:gd name="T58" fmla="*/ 0 w 5219"/>
                      <a:gd name="T59" fmla="*/ 0 h 6206"/>
                      <a:gd name="T60" fmla="*/ 0 w 5219"/>
                      <a:gd name="T61" fmla="*/ 0 h 6206"/>
                      <a:gd name="T62" fmla="*/ 0 w 5219"/>
                      <a:gd name="T63" fmla="*/ 0 h 6206"/>
                      <a:gd name="T64" fmla="*/ 0 w 5219"/>
                      <a:gd name="T65" fmla="*/ 0 h 6206"/>
                      <a:gd name="T66" fmla="*/ 0 w 5219"/>
                      <a:gd name="T67" fmla="*/ 0 h 6206"/>
                      <a:gd name="T68" fmla="*/ 0 w 5219"/>
                      <a:gd name="T69" fmla="*/ 0 h 6206"/>
                      <a:gd name="T70" fmla="*/ 0 w 5219"/>
                      <a:gd name="T71" fmla="*/ 0 h 6206"/>
                      <a:gd name="T72" fmla="*/ 0 w 5219"/>
                      <a:gd name="T73" fmla="*/ 0 h 6206"/>
                      <a:gd name="T74" fmla="*/ 0 w 5219"/>
                      <a:gd name="T75" fmla="*/ 0 h 6206"/>
                      <a:gd name="T76" fmla="*/ 0 w 5219"/>
                      <a:gd name="T77" fmla="*/ 0 h 6206"/>
                      <a:gd name="T78" fmla="*/ 0 w 5219"/>
                      <a:gd name="T79" fmla="*/ 0 h 6206"/>
                      <a:gd name="T80" fmla="*/ 0 w 5219"/>
                      <a:gd name="T81" fmla="*/ 0 h 6206"/>
                      <a:gd name="T82" fmla="*/ 0 w 5219"/>
                      <a:gd name="T83" fmla="*/ 0 h 6206"/>
                      <a:gd name="T84" fmla="*/ 0 w 5219"/>
                      <a:gd name="T85" fmla="*/ 0 h 6206"/>
                      <a:gd name="T86" fmla="*/ 0 w 5219"/>
                      <a:gd name="T87" fmla="*/ 0 h 6206"/>
                      <a:gd name="T88" fmla="*/ 0 w 5219"/>
                      <a:gd name="T89" fmla="*/ 0 h 6206"/>
                      <a:gd name="T90" fmla="*/ 0 w 5219"/>
                      <a:gd name="T91" fmla="*/ 0 h 6206"/>
                      <a:gd name="T92" fmla="*/ 0 w 5219"/>
                      <a:gd name="T93" fmla="*/ 0 h 6206"/>
                      <a:gd name="T94" fmla="*/ 0 w 5219"/>
                      <a:gd name="T95" fmla="*/ 0 h 6206"/>
                      <a:gd name="T96" fmla="*/ 0 w 5219"/>
                      <a:gd name="T97" fmla="*/ 0 h 6206"/>
                      <a:gd name="T98" fmla="*/ 0 w 5219"/>
                      <a:gd name="T99" fmla="*/ 0 h 620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5219"/>
                      <a:gd name="T151" fmla="*/ 0 h 6206"/>
                      <a:gd name="T152" fmla="*/ 5219 w 5219"/>
                      <a:gd name="T153" fmla="*/ 6206 h 6206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5219" h="6206">
                        <a:moveTo>
                          <a:pt x="4535" y="0"/>
                        </a:moveTo>
                        <a:lnTo>
                          <a:pt x="4451" y="19"/>
                        </a:lnTo>
                        <a:lnTo>
                          <a:pt x="4365" y="39"/>
                        </a:lnTo>
                        <a:lnTo>
                          <a:pt x="4280" y="61"/>
                        </a:lnTo>
                        <a:lnTo>
                          <a:pt x="4197" y="84"/>
                        </a:lnTo>
                        <a:lnTo>
                          <a:pt x="4114" y="108"/>
                        </a:lnTo>
                        <a:lnTo>
                          <a:pt x="4030" y="134"/>
                        </a:lnTo>
                        <a:lnTo>
                          <a:pt x="3948" y="159"/>
                        </a:lnTo>
                        <a:lnTo>
                          <a:pt x="3867" y="188"/>
                        </a:lnTo>
                        <a:lnTo>
                          <a:pt x="3797" y="242"/>
                        </a:lnTo>
                        <a:lnTo>
                          <a:pt x="3720" y="295"/>
                        </a:lnTo>
                        <a:lnTo>
                          <a:pt x="3646" y="322"/>
                        </a:lnTo>
                        <a:lnTo>
                          <a:pt x="3579" y="339"/>
                        </a:lnTo>
                        <a:lnTo>
                          <a:pt x="3510" y="345"/>
                        </a:lnTo>
                        <a:lnTo>
                          <a:pt x="3472" y="341"/>
                        </a:lnTo>
                        <a:lnTo>
                          <a:pt x="3283" y="428"/>
                        </a:lnTo>
                        <a:lnTo>
                          <a:pt x="3097" y="520"/>
                        </a:lnTo>
                        <a:lnTo>
                          <a:pt x="2915" y="619"/>
                        </a:lnTo>
                        <a:lnTo>
                          <a:pt x="2736" y="725"/>
                        </a:lnTo>
                        <a:lnTo>
                          <a:pt x="2563" y="836"/>
                        </a:lnTo>
                        <a:lnTo>
                          <a:pt x="2394" y="955"/>
                        </a:lnTo>
                        <a:lnTo>
                          <a:pt x="2228" y="1077"/>
                        </a:lnTo>
                        <a:lnTo>
                          <a:pt x="2068" y="1207"/>
                        </a:lnTo>
                        <a:lnTo>
                          <a:pt x="1913" y="1342"/>
                        </a:lnTo>
                        <a:lnTo>
                          <a:pt x="1762" y="1482"/>
                        </a:lnTo>
                        <a:lnTo>
                          <a:pt x="1616" y="1627"/>
                        </a:lnTo>
                        <a:lnTo>
                          <a:pt x="1476" y="1778"/>
                        </a:lnTo>
                        <a:lnTo>
                          <a:pt x="1341" y="1934"/>
                        </a:lnTo>
                        <a:lnTo>
                          <a:pt x="1212" y="2093"/>
                        </a:lnTo>
                        <a:lnTo>
                          <a:pt x="1088" y="2258"/>
                        </a:lnTo>
                        <a:lnTo>
                          <a:pt x="970" y="2427"/>
                        </a:lnTo>
                        <a:lnTo>
                          <a:pt x="858" y="2600"/>
                        </a:lnTo>
                        <a:lnTo>
                          <a:pt x="753" y="2778"/>
                        </a:lnTo>
                        <a:lnTo>
                          <a:pt x="653" y="2961"/>
                        </a:lnTo>
                        <a:lnTo>
                          <a:pt x="560" y="3147"/>
                        </a:lnTo>
                        <a:lnTo>
                          <a:pt x="473" y="3336"/>
                        </a:lnTo>
                        <a:lnTo>
                          <a:pt x="393" y="3529"/>
                        </a:lnTo>
                        <a:lnTo>
                          <a:pt x="321" y="3726"/>
                        </a:lnTo>
                        <a:lnTo>
                          <a:pt x="255" y="3925"/>
                        </a:lnTo>
                        <a:lnTo>
                          <a:pt x="196" y="4129"/>
                        </a:lnTo>
                        <a:lnTo>
                          <a:pt x="145" y="4335"/>
                        </a:lnTo>
                        <a:lnTo>
                          <a:pt x="102" y="4543"/>
                        </a:lnTo>
                        <a:lnTo>
                          <a:pt x="65" y="4755"/>
                        </a:lnTo>
                        <a:lnTo>
                          <a:pt x="37" y="4969"/>
                        </a:lnTo>
                        <a:lnTo>
                          <a:pt x="17" y="5185"/>
                        </a:lnTo>
                        <a:lnTo>
                          <a:pt x="5" y="5404"/>
                        </a:lnTo>
                        <a:lnTo>
                          <a:pt x="0" y="5625"/>
                        </a:lnTo>
                        <a:lnTo>
                          <a:pt x="0" y="5639"/>
                        </a:lnTo>
                        <a:lnTo>
                          <a:pt x="0" y="5653"/>
                        </a:lnTo>
                        <a:lnTo>
                          <a:pt x="0" y="5666"/>
                        </a:lnTo>
                        <a:lnTo>
                          <a:pt x="0" y="5680"/>
                        </a:lnTo>
                        <a:lnTo>
                          <a:pt x="53" y="5775"/>
                        </a:lnTo>
                        <a:lnTo>
                          <a:pt x="165" y="5935"/>
                        </a:lnTo>
                        <a:lnTo>
                          <a:pt x="273" y="6087"/>
                        </a:lnTo>
                        <a:lnTo>
                          <a:pt x="370" y="6206"/>
                        </a:lnTo>
                        <a:lnTo>
                          <a:pt x="363" y="6134"/>
                        </a:lnTo>
                        <a:lnTo>
                          <a:pt x="356" y="6062"/>
                        </a:lnTo>
                        <a:lnTo>
                          <a:pt x="351" y="5990"/>
                        </a:lnTo>
                        <a:lnTo>
                          <a:pt x="346" y="5918"/>
                        </a:lnTo>
                        <a:lnTo>
                          <a:pt x="343" y="5844"/>
                        </a:lnTo>
                        <a:lnTo>
                          <a:pt x="340" y="5772"/>
                        </a:lnTo>
                        <a:lnTo>
                          <a:pt x="339" y="5699"/>
                        </a:lnTo>
                        <a:lnTo>
                          <a:pt x="338" y="5625"/>
                        </a:lnTo>
                        <a:lnTo>
                          <a:pt x="345" y="5363"/>
                        </a:lnTo>
                        <a:lnTo>
                          <a:pt x="363" y="5104"/>
                        </a:lnTo>
                        <a:lnTo>
                          <a:pt x="393" y="4850"/>
                        </a:lnTo>
                        <a:lnTo>
                          <a:pt x="436" y="4599"/>
                        </a:lnTo>
                        <a:lnTo>
                          <a:pt x="489" y="4351"/>
                        </a:lnTo>
                        <a:lnTo>
                          <a:pt x="555" y="4107"/>
                        </a:lnTo>
                        <a:lnTo>
                          <a:pt x="630" y="3869"/>
                        </a:lnTo>
                        <a:lnTo>
                          <a:pt x="716" y="3636"/>
                        </a:lnTo>
                        <a:lnTo>
                          <a:pt x="813" y="3407"/>
                        </a:lnTo>
                        <a:lnTo>
                          <a:pt x="919" y="3184"/>
                        </a:lnTo>
                        <a:lnTo>
                          <a:pt x="1035" y="2968"/>
                        </a:lnTo>
                        <a:lnTo>
                          <a:pt x="1161" y="2756"/>
                        </a:lnTo>
                        <a:lnTo>
                          <a:pt x="1295" y="2551"/>
                        </a:lnTo>
                        <a:lnTo>
                          <a:pt x="1439" y="2354"/>
                        </a:lnTo>
                        <a:lnTo>
                          <a:pt x="1591" y="2162"/>
                        </a:lnTo>
                        <a:lnTo>
                          <a:pt x="1751" y="1977"/>
                        </a:lnTo>
                        <a:lnTo>
                          <a:pt x="1920" y="1801"/>
                        </a:lnTo>
                        <a:lnTo>
                          <a:pt x="2096" y="1632"/>
                        </a:lnTo>
                        <a:lnTo>
                          <a:pt x="2280" y="1471"/>
                        </a:lnTo>
                        <a:lnTo>
                          <a:pt x="2472" y="1319"/>
                        </a:lnTo>
                        <a:lnTo>
                          <a:pt x="2669" y="1174"/>
                        </a:lnTo>
                        <a:lnTo>
                          <a:pt x="2873" y="1039"/>
                        </a:lnTo>
                        <a:lnTo>
                          <a:pt x="3084" y="912"/>
                        </a:lnTo>
                        <a:lnTo>
                          <a:pt x="3301" y="796"/>
                        </a:lnTo>
                        <a:lnTo>
                          <a:pt x="3523" y="689"/>
                        </a:lnTo>
                        <a:lnTo>
                          <a:pt x="3752" y="592"/>
                        </a:lnTo>
                        <a:lnTo>
                          <a:pt x="3985" y="504"/>
                        </a:lnTo>
                        <a:lnTo>
                          <a:pt x="4223" y="429"/>
                        </a:lnTo>
                        <a:lnTo>
                          <a:pt x="4466" y="363"/>
                        </a:lnTo>
                        <a:lnTo>
                          <a:pt x="4713" y="308"/>
                        </a:lnTo>
                        <a:lnTo>
                          <a:pt x="4965" y="265"/>
                        </a:lnTo>
                        <a:lnTo>
                          <a:pt x="5219" y="234"/>
                        </a:lnTo>
                        <a:lnTo>
                          <a:pt x="5107" y="182"/>
                        </a:lnTo>
                        <a:lnTo>
                          <a:pt x="4968" y="127"/>
                        </a:lnTo>
                        <a:lnTo>
                          <a:pt x="4832" y="81"/>
                        </a:lnTo>
                        <a:lnTo>
                          <a:pt x="4688" y="42"/>
                        </a:lnTo>
                        <a:lnTo>
                          <a:pt x="4553" y="4"/>
                        </a:lnTo>
                        <a:lnTo>
                          <a:pt x="4535" y="0"/>
                        </a:lnTo>
                        <a:close/>
                      </a:path>
                    </a:pathLst>
                  </a:custGeom>
                  <a:solidFill>
                    <a:srgbClr val="E66C7B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4" name="Freeform 260"/>
                  <p:cNvSpPr>
                    <a:spLocks/>
                  </p:cNvSpPr>
                  <p:nvPr/>
                </p:nvSpPr>
                <p:spPr bwMode="auto">
                  <a:xfrm>
                    <a:off x="3753" y="1635"/>
                    <a:ext cx="670" cy="790"/>
                  </a:xfrm>
                  <a:custGeom>
                    <a:avLst/>
                    <a:gdLst>
                      <a:gd name="T0" fmla="*/ 0 w 5360"/>
                      <a:gd name="T1" fmla="*/ 0 h 6318"/>
                      <a:gd name="T2" fmla="*/ 0 w 5360"/>
                      <a:gd name="T3" fmla="*/ 0 h 6318"/>
                      <a:gd name="T4" fmla="*/ 0 w 5360"/>
                      <a:gd name="T5" fmla="*/ 0 h 6318"/>
                      <a:gd name="T6" fmla="*/ 0 w 5360"/>
                      <a:gd name="T7" fmla="*/ 0 h 6318"/>
                      <a:gd name="T8" fmla="*/ 0 w 5360"/>
                      <a:gd name="T9" fmla="*/ 0 h 6318"/>
                      <a:gd name="T10" fmla="*/ 0 w 5360"/>
                      <a:gd name="T11" fmla="*/ 0 h 6318"/>
                      <a:gd name="T12" fmla="*/ 0 w 5360"/>
                      <a:gd name="T13" fmla="*/ 0 h 6318"/>
                      <a:gd name="T14" fmla="*/ 0 w 5360"/>
                      <a:gd name="T15" fmla="*/ 0 h 6318"/>
                      <a:gd name="T16" fmla="*/ 0 w 5360"/>
                      <a:gd name="T17" fmla="*/ 0 h 6318"/>
                      <a:gd name="T18" fmla="*/ 0 w 5360"/>
                      <a:gd name="T19" fmla="*/ 0 h 6318"/>
                      <a:gd name="T20" fmla="*/ 0 w 5360"/>
                      <a:gd name="T21" fmla="*/ 0 h 6318"/>
                      <a:gd name="T22" fmla="*/ 0 w 5360"/>
                      <a:gd name="T23" fmla="*/ 0 h 6318"/>
                      <a:gd name="T24" fmla="*/ 0 w 5360"/>
                      <a:gd name="T25" fmla="*/ 0 h 6318"/>
                      <a:gd name="T26" fmla="*/ 0 w 5360"/>
                      <a:gd name="T27" fmla="*/ 0 h 6318"/>
                      <a:gd name="T28" fmla="*/ 0 w 5360"/>
                      <a:gd name="T29" fmla="*/ 0 h 6318"/>
                      <a:gd name="T30" fmla="*/ 0 w 5360"/>
                      <a:gd name="T31" fmla="*/ 0 h 6318"/>
                      <a:gd name="T32" fmla="*/ 0 w 5360"/>
                      <a:gd name="T33" fmla="*/ 0 h 6318"/>
                      <a:gd name="T34" fmla="*/ 0 w 5360"/>
                      <a:gd name="T35" fmla="*/ 0 h 6318"/>
                      <a:gd name="T36" fmla="*/ 0 w 5360"/>
                      <a:gd name="T37" fmla="*/ 0 h 6318"/>
                      <a:gd name="T38" fmla="*/ 0 w 5360"/>
                      <a:gd name="T39" fmla="*/ 0 h 6318"/>
                      <a:gd name="T40" fmla="*/ 0 w 5360"/>
                      <a:gd name="T41" fmla="*/ 0 h 6318"/>
                      <a:gd name="T42" fmla="*/ 0 w 5360"/>
                      <a:gd name="T43" fmla="*/ 0 h 6318"/>
                      <a:gd name="T44" fmla="*/ 0 w 5360"/>
                      <a:gd name="T45" fmla="*/ 0 h 6318"/>
                      <a:gd name="T46" fmla="*/ 0 w 5360"/>
                      <a:gd name="T47" fmla="*/ 0 h 6318"/>
                      <a:gd name="T48" fmla="*/ 0 w 5360"/>
                      <a:gd name="T49" fmla="*/ 0 h 6318"/>
                      <a:gd name="T50" fmla="*/ 0 w 5360"/>
                      <a:gd name="T51" fmla="*/ 0 h 6318"/>
                      <a:gd name="T52" fmla="*/ 0 w 5360"/>
                      <a:gd name="T53" fmla="*/ 0 h 6318"/>
                      <a:gd name="T54" fmla="*/ 0 w 5360"/>
                      <a:gd name="T55" fmla="*/ 0 h 6318"/>
                      <a:gd name="T56" fmla="*/ 0 w 5360"/>
                      <a:gd name="T57" fmla="*/ 0 h 6318"/>
                      <a:gd name="T58" fmla="*/ 0 w 5360"/>
                      <a:gd name="T59" fmla="*/ 0 h 6318"/>
                      <a:gd name="T60" fmla="*/ 0 w 5360"/>
                      <a:gd name="T61" fmla="*/ 0 h 6318"/>
                      <a:gd name="T62" fmla="*/ 0 w 5360"/>
                      <a:gd name="T63" fmla="*/ 0 h 6318"/>
                      <a:gd name="T64" fmla="*/ 0 w 5360"/>
                      <a:gd name="T65" fmla="*/ 0 h 6318"/>
                      <a:gd name="T66" fmla="*/ 0 w 5360"/>
                      <a:gd name="T67" fmla="*/ 0 h 6318"/>
                      <a:gd name="T68" fmla="*/ 0 w 5360"/>
                      <a:gd name="T69" fmla="*/ 0 h 6318"/>
                      <a:gd name="T70" fmla="*/ 0 w 5360"/>
                      <a:gd name="T71" fmla="*/ 0 h 6318"/>
                      <a:gd name="T72" fmla="*/ 0 w 5360"/>
                      <a:gd name="T73" fmla="*/ 0 h 6318"/>
                      <a:gd name="T74" fmla="*/ 0 w 5360"/>
                      <a:gd name="T75" fmla="*/ 0 h 6318"/>
                      <a:gd name="T76" fmla="*/ 0 w 5360"/>
                      <a:gd name="T77" fmla="*/ 0 h 6318"/>
                      <a:gd name="T78" fmla="*/ 0 w 5360"/>
                      <a:gd name="T79" fmla="*/ 0 h 6318"/>
                      <a:gd name="T80" fmla="*/ 0 w 5360"/>
                      <a:gd name="T81" fmla="*/ 0 h 6318"/>
                      <a:gd name="T82" fmla="*/ 0 w 5360"/>
                      <a:gd name="T83" fmla="*/ 0 h 6318"/>
                      <a:gd name="T84" fmla="*/ 0 w 5360"/>
                      <a:gd name="T85" fmla="*/ 0 h 6318"/>
                      <a:gd name="T86" fmla="*/ 0 w 5360"/>
                      <a:gd name="T87" fmla="*/ 0 h 6318"/>
                      <a:gd name="T88" fmla="*/ 0 w 5360"/>
                      <a:gd name="T89" fmla="*/ 0 h 6318"/>
                      <a:gd name="T90" fmla="*/ 0 w 5360"/>
                      <a:gd name="T91" fmla="*/ 0 h 6318"/>
                      <a:gd name="T92" fmla="*/ 0 w 5360"/>
                      <a:gd name="T93" fmla="*/ 0 h 6318"/>
                      <a:gd name="T94" fmla="*/ 0 w 5360"/>
                      <a:gd name="T95" fmla="*/ 0 h 6318"/>
                      <a:gd name="T96" fmla="*/ 0 w 5360"/>
                      <a:gd name="T97" fmla="*/ 0 h 6318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5360"/>
                      <a:gd name="T148" fmla="*/ 0 h 6318"/>
                      <a:gd name="T149" fmla="*/ 5360 w 5360"/>
                      <a:gd name="T150" fmla="*/ 6318 h 6318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5360" h="6318">
                        <a:moveTo>
                          <a:pt x="4731" y="0"/>
                        </a:moveTo>
                        <a:lnTo>
                          <a:pt x="4481" y="44"/>
                        </a:lnTo>
                        <a:lnTo>
                          <a:pt x="4237" y="99"/>
                        </a:lnTo>
                        <a:lnTo>
                          <a:pt x="3995" y="165"/>
                        </a:lnTo>
                        <a:lnTo>
                          <a:pt x="3759" y="241"/>
                        </a:lnTo>
                        <a:lnTo>
                          <a:pt x="3527" y="328"/>
                        </a:lnTo>
                        <a:lnTo>
                          <a:pt x="3299" y="424"/>
                        </a:lnTo>
                        <a:lnTo>
                          <a:pt x="3078" y="530"/>
                        </a:lnTo>
                        <a:lnTo>
                          <a:pt x="2862" y="645"/>
                        </a:lnTo>
                        <a:lnTo>
                          <a:pt x="2651" y="768"/>
                        </a:lnTo>
                        <a:lnTo>
                          <a:pt x="2447" y="901"/>
                        </a:lnTo>
                        <a:lnTo>
                          <a:pt x="2249" y="1042"/>
                        </a:lnTo>
                        <a:lnTo>
                          <a:pt x="2057" y="1192"/>
                        </a:lnTo>
                        <a:lnTo>
                          <a:pt x="1872" y="1350"/>
                        </a:lnTo>
                        <a:lnTo>
                          <a:pt x="1694" y="1515"/>
                        </a:lnTo>
                        <a:lnTo>
                          <a:pt x="1524" y="1688"/>
                        </a:lnTo>
                        <a:lnTo>
                          <a:pt x="1360" y="1868"/>
                        </a:lnTo>
                        <a:lnTo>
                          <a:pt x="1206" y="2055"/>
                        </a:lnTo>
                        <a:lnTo>
                          <a:pt x="1060" y="2249"/>
                        </a:lnTo>
                        <a:lnTo>
                          <a:pt x="921" y="2449"/>
                        </a:lnTo>
                        <a:lnTo>
                          <a:pt x="790" y="2656"/>
                        </a:lnTo>
                        <a:lnTo>
                          <a:pt x="670" y="2868"/>
                        </a:lnTo>
                        <a:lnTo>
                          <a:pt x="558" y="3087"/>
                        </a:lnTo>
                        <a:lnTo>
                          <a:pt x="455" y="3310"/>
                        </a:lnTo>
                        <a:lnTo>
                          <a:pt x="363" y="3538"/>
                        </a:lnTo>
                        <a:lnTo>
                          <a:pt x="280" y="3771"/>
                        </a:lnTo>
                        <a:lnTo>
                          <a:pt x="208" y="4010"/>
                        </a:lnTo>
                        <a:lnTo>
                          <a:pt x="146" y="4252"/>
                        </a:lnTo>
                        <a:lnTo>
                          <a:pt x="94" y="4499"/>
                        </a:lnTo>
                        <a:lnTo>
                          <a:pt x="53" y="4749"/>
                        </a:lnTo>
                        <a:lnTo>
                          <a:pt x="24" y="5004"/>
                        </a:lnTo>
                        <a:lnTo>
                          <a:pt x="6" y="5261"/>
                        </a:lnTo>
                        <a:lnTo>
                          <a:pt x="0" y="5521"/>
                        </a:lnTo>
                        <a:lnTo>
                          <a:pt x="0" y="5562"/>
                        </a:lnTo>
                        <a:lnTo>
                          <a:pt x="1" y="5604"/>
                        </a:lnTo>
                        <a:lnTo>
                          <a:pt x="1" y="5645"/>
                        </a:lnTo>
                        <a:lnTo>
                          <a:pt x="2" y="5686"/>
                        </a:lnTo>
                        <a:lnTo>
                          <a:pt x="5" y="5727"/>
                        </a:lnTo>
                        <a:lnTo>
                          <a:pt x="6" y="5769"/>
                        </a:lnTo>
                        <a:lnTo>
                          <a:pt x="8" y="5809"/>
                        </a:lnTo>
                        <a:lnTo>
                          <a:pt x="10" y="5850"/>
                        </a:lnTo>
                        <a:lnTo>
                          <a:pt x="104" y="5983"/>
                        </a:lnTo>
                        <a:lnTo>
                          <a:pt x="220" y="6125"/>
                        </a:lnTo>
                        <a:lnTo>
                          <a:pt x="352" y="6271"/>
                        </a:lnTo>
                        <a:lnTo>
                          <a:pt x="399" y="6318"/>
                        </a:lnTo>
                        <a:lnTo>
                          <a:pt x="392" y="6270"/>
                        </a:lnTo>
                        <a:lnTo>
                          <a:pt x="386" y="6220"/>
                        </a:lnTo>
                        <a:lnTo>
                          <a:pt x="379" y="6172"/>
                        </a:lnTo>
                        <a:lnTo>
                          <a:pt x="373" y="6122"/>
                        </a:lnTo>
                        <a:lnTo>
                          <a:pt x="368" y="6073"/>
                        </a:lnTo>
                        <a:lnTo>
                          <a:pt x="363" y="6023"/>
                        </a:lnTo>
                        <a:lnTo>
                          <a:pt x="359" y="5974"/>
                        </a:lnTo>
                        <a:lnTo>
                          <a:pt x="354" y="5924"/>
                        </a:lnTo>
                        <a:lnTo>
                          <a:pt x="351" y="5874"/>
                        </a:lnTo>
                        <a:lnTo>
                          <a:pt x="347" y="5824"/>
                        </a:lnTo>
                        <a:lnTo>
                          <a:pt x="345" y="5774"/>
                        </a:lnTo>
                        <a:lnTo>
                          <a:pt x="343" y="5724"/>
                        </a:lnTo>
                        <a:lnTo>
                          <a:pt x="342" y="5673"/>
                        </a:lnTo>
                        <a:lnTo>
                          <a:pt x="340" y="5623"/>
                        </a:lnTo>
                        <a:lnTo>
                          <a:pt x="339" y="5573"/>
                        </a:lnTo>
                        <a:lnTo>
                          <a:pt x="339" y="5521"/>
                        </a:lnTo>
                        <a:lnTo>
                          <a:pt x="345" y="5258"/>
                        </a:lnTo>
                        <a:lnTo>
                          <a:pt x="365" y="4999"/>
                        </a:lnTo>
                        <a:lnTo>
                          <a:pt x="397" y="4742"/>
                        </a:lnTo>
                        <a:lnTo>
                          <a:pt x="441" y="4491"/>
                        </a:lnTo>
                        <a:lnTo>
                          <a:pt x="496" y="4243"/>
                        </a:lnTo>
                        <a:lnTo>
                          <a:pt x="564" y="4000"/>
                        </a:lnTo>
                        <a:lnTo>
                          <a:pt x="641" y="3761"/>
                        </a:lnTo>
                        <a:lnTo>
                          <a:pt x="730" y="3528"/>
                        </a:lnTo>
                        <a:lnTo>
                          <a:pt x="831" y="3301"/>
                        </a:lnTo>
                        <a:lnTo>
                          <a:pt x="941" y="3079"/>
                        </a:lnTo>
                        <a:lnTo>
                          <a:pt x="1062" y="2864"/>
                        </a:lnTo>
                        <a:lnTo>
                          <a:pt x="1191" y="2654"/>
                        </a:lnTo>
                        <a:lnTo>
                          <a:pt x="1331" y="2451"/>
                        </a:lnTo>
                        <a:lnTo>
                          <a:pt x="1479" y="2255"/>
                        </a:lnTo>
                        <a:lnTo>
                          <a:pt x="1637" y="2067"/>
                        </a:lnTo>
                        <a:lnTo>
                          <a:pt x="1802" y="1887"/>
                        </a:lnTo>
                        <a:lnTo>
                          <a:pt x="1976" y="1714"/>
                        </a:lnTo>
                        <a:lnTo>
                          <a:pt x="2158" y="1549"/>
                        </a:lnTo>
                        <a:lnTo>
                          <a:pt x="2348" y="1394"/>
                        </a:lnTo>
                        <a:lnTo>
                          <a:pt x="2544" y="1246"/>
                        </a:lnTo>
                        <a:lnTo>
                          <a:pt x="2748" y="1108"/>
                        </a:lnTo>
                        <a:lnTo>
                          <a:pt x="2959" y="979"/>
                        </a:lnTo>
                        <a:lnTo>
                          <a:pt x="3175" y="860"/>
                        </a:lnTo>
                        <a:lnTo>
                          <a:pt x="3397" y="752"/>
                        </a:lnTo>
                        <a:lnTo>
                          <a:pt x="3626" y="652"/>
                        </a:lnTo>
                        <a:lnTo>
                          <a:pt x="3860" y="565"/>
                        </a:lnTo>
                        <a:lnTo>
                          <a:pt x="4099" y="488"/>
                        </a:lnTo>
                        <a:lnTo>
                          <a:pt x="4342" y="423"/>
                        </a:lnTo>
                        <a:lnTo>
                          <a:pt x="4592" y="369"/>
                        </a:lnTo>
                        <a:lnTo>
                          <a:pt x="4844" y="326"/>
                        </a:lnTo>
                        <a:lnTo>
                          <a:pt x="5100" y="295"/>
                        </a:lnTo>
                        <a:lnTo>
                          <a:pt x="5360" y="278"/>
                        </a:lnTo>
                        <a:lnTo>
                          <a:pt x="5331" y="262"/>
                        </a:lnTo>
                        <a:lnTo>
                          <a:pt x="5207" y="194"/>
                        </a:lnTo>
                        <a:lnTo>
                          <a:pt x="5068" y="139"/>
                        </a:lnTo>
                        <a:lnTo>
                          <a:pt x="4938" y="78"/>
                        </a:lnTo>
                        <a:lnTo>
                          <a:pt x="4799" y="23"/>
                        </a:lnTo>
                        <a:lnTo>
                          <a:pt x="4731" y="0"/>
                        </a:lnTo>
                        <a:close/>
                      </a:path>
                    </a:pathLst>
                  </a:custGeom>
                  <a:solidFill>
                    <a:srgbClr val="E7707B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5" name="Freeform 261"/>
                  <p:cNvSpPr>
                    <a:spLocks/>
                  </p:cNvSpPr>
                  <p:nvPr/>
                </p:nvSpPr>
                <p:spPr bwMode="auto">
                  <a:xfrm>
                    <a:off x="3774" y="1651"/>
                    <a:ext cx="683" cy="799"/>
                  </a:xfrm>
                  <a:custGeom>
                    <a:avLst/>
                    <a:gdLst>
                      <a:gd name="T0" fmla="*/ 0 w 5464"/>
                      <a:gd name="T1" fmla="*/ 0 h 6392"/>
                      <a:gd name="T2" fmla="*/ 0 w 5464"/>
                      <a:gd name="T3" fmla="*/ 0 h 6392"/>
                      <a:gd name="T4" fmla="*/ 0 w 5464"/>
                      <a:gd name="T5" fmla="*/ 0 h 6392"/>
                      <a:gd name="T6" fmla="*/ 0 w 5464"/>
                      <a:gd name="T7" fmla="*/ 0 h 6392"/>
                      <a:gd name="T8" fmla="*/ 0 w 5464"/>
                      <a:gd name="T9" fmla="*/ 0 h 6392"/>
                      <a:gd name="T10" fmla="*/ 0 w 5464"/>
                      <a:gd name="T11" fmla="*/ 0 h 6392"/>
                      <a:gd name="T12" fmla="*/ 0 w 5464"/>
                      <a:gd name="T13" fmla="*/ 0 h 6392"/>
                      <a:gd name="T14" fmla="*/ 0 w 5464"/>
                      <a:gd name="T15" fmla="*/ 0 h 6392"/>
                      <a:gd name="T16" fmla="*/ 0 w 5464"/>
                      <a:gd name="T17" fmla="*/ 0 h 6392"/>
                      <a:gd name="T18" fmla="*/ 0 w 5464"/>
                      <a:gd name="T19" fmla="*/ 0 h 6392"/>
                      <a:gd name="T20" fmla="*/ 0 w 5464"/>
                      <a:gd name="T21" fmla="*/ 0 h 6392"/>
                      <a:gd name="T22" fmla="*/ 0 w 5464"/>
                      <a:gd name="T23" fmla="*/ 0 h 6392"/>
                      <a:gd name="T24" fmla="*/ 0 w 5464"/>
                      <a:gd name="T25" fmla="*/ 0 h 6392"/>
                      <a:gd name="T26" fmla="*/ 0 w 5464"/>
                      <a:gd name="T27" fmla="*/ 0 h 6392"/>
                      <a:gd name="T28" fmla="*/ 0 w 5464"/>
                      <a:gd name="T29" fmla="*/ 0 h 6392"/>
                      <a:gd name="T30" fmla="*/ 0 w 5464"/>
                      <a:gd name="T31" fmla="*/ 0 h 6392"/>
                      <a:gd name="T32" fmla="*/ 0 w 5464"/>
                      <a:gd name="T33" fmla="*/ 0 h 6392"/>
                      <a:gd name="T34" fmla="*/ 0 w 5464"/>
                      <a:gd name="T35" fmla="*/ 0 h 6392"/>
                      <a:gd name="T36" fmla="*/ 0 w 5464"/>
                      <a:gd name="T37" fmla="*/ 0 h 6392"/>
                      <a:gd name="T38" fmla="*/ 0 w 5464"/>
                      <a:gd name="T39" fmla="*/ 0 h 6392"/>
                      <a:gd name="T40" fmla="*/ 0 w 5464"/>
                      <a:gd name="T41" fmla="*/ 0 h 6392"/>
                      <a:gd name="T42" fmla="*/ 0 w 5464"/>
                      <a:gd name="T43" fmla="*/ 0 h 6392"/>
                      <a:gd name="T44" fmla="*/ 0 w 5464"/>
                      <a:gd name="T45" fmla="*/ 0 h 6392"/>
                      <a:gd name="T46" fmla="*/ 0 w 5464"/>
                      <a:gd name="T47" fmla="*/ 0 h 6392"/>
                      <a:gd name="T48" fmla="*/ 0 w 5464"/>
                      <a:gd name="T49" fmla="*/ 0 h 6392"/>
                      <a:gd name="T50" fmla="*/ 0 w 5464"/>
                      <a:gd name="T51" fmla="*/ 0 h 6392"/>
                      <a:gd name="T52" fmla="*/ 0 w 5464"/>
                      <a:gd name="T53" fmla="*/ 0 h 6392"/>
                      <a:gd name="T54" fmla="*/ 0 w 5464"/>
                      <a:gd name="T55" fmla="*/ 0 h 6392"/>
                      <a:gd name="T56" fmla="*/ 0 w 5464"/>
                      <a:gd name="T57" fmla="*/ 0 h 6392"/>
                      <a:gd name="T58" fmla="*/ 0 w 5464"/>
                      <a:gd name="T59" fmla="*/ 0 h 6392"/>
                      <a:gd name="T60" fmla="*/ 0 w 5464"/>
                      <a:gd name="T61" fmla="*/ 0 h 6392"/>
                      <a:gd name="T62" fmla="*/ 0 w 5464"/>
                      <a:gd name="T63" fmla="*/ 0 h 6392"/>
                      <a:gd name="T64" fmla="*/ 0 w 5464"/>
                      <a:gd name="T65" fmla="*/ 0 h 6392"/>
                      <a:gd name="T66" fmla="*/ 0 w 5464"/>
                      <a:gd name="T67" fmla="*/ 0 h 6392"/>
                      <a:gd name="T68" fmla="*/ 0 w 5464"/>
                      <a:gd name="T69" fmla="*/ 0 h 6392"/>
                      <a:gd name="T70" fmla="*/ 0 w 5464"/>
                      <a:gd name="T71" fmla="*/ 0 h 6392"/>
                      <a:gd name="T72" fmla="*/ 0 w 5464"/>
                      <a:gd name="T73" fmla="*/ 0 h 6392"/>
                      <a:gd name="T74" fmla="*/ 0 w 5464"/>
                      <a:gd name="T75" fmla="*/ 0 h 6392"/>
                      <a:gd name="T76" fmla="*/ 0 w 5464"/>
                      <a:gd name="T77" fmla="*/ 0 h 6392"/>
                      <a:gd name="T78" fmla="*/ 0 w 5464"/>
                      <a:gd name="T79" fmla="*/ 0 h 6392"/>
                      <a:gd name="T80" fmla="*/ 0 w 5464"/>
                      <a:gd name="T81" fmla="*/ 0 h 6392"/>
                      <a:gd name="T82" fmla="*/ 0 w 5464"/>
                      <a:gd name="T83" fmla="*/ 0 h 6392"/>
                      <a:gd name="T84" fmla="*/ 0 w 5464"/>
                      <a:gd name="T85" fmla="*/ 0 h 6392"/>
                      <a:gd name="T86" fmla="*/ 0 w 5464"/>
                      <a:gd name="T87" fmla="*/ 0 h 6392"/>
                      <a:gd name="T88" fmla="*/ 0 w 5464"/>
                      <a:gd name="T89" fmla="*/ 0 h 6392"/>
                      <a:gd name="T90" fmla="*/ 0 w 5464"/>
                      <a:gd name="T91" fmla="*/ 0 h 6392"/>
                      <a:gd name="T92" fmla="*/ 0 w 5464"/>
                      <a:gd name="T93" fmla="*/ 0 h 6392"/>
                      <a:gd name="T94" fmla="*/ 0 w 5464"/>
                      <a:gd name="T95" fmla="*/ 0 h 6392"/>
                      <a:gd name="T96" fmla="*/ 0 w 5464"/>
                      <a:gd name="T97" fmla="*/ 0 h 6392"/>
                      <a:gd name="T98" fmla="*/ 0 w 5464"/>
                      <a:gd name="T99" fmla="*/ 0 h 6392"/>
                      <a:gd name="T100" fmla="*/ 0 w 5464"/>
                      <a:gd name="T101" fmla="*/ 0 h 639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64"/>
                      <a:gd name="T154" fmla="*/ 0 h 6392"/>
                      <a:gd name="T155" fmla="*/ 5464 w 5464"/>
                      <a:gd name="T156" fmla="*/ 6392 h 639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64" h="6392">
                        <a:moveTo>
                          <a:pt x="4881" y="0"/>
                        </a:moveTo>
                        <a:lnTo>
                          <a:pt x="4627" y="31"/>
                        </a:lnTo>
                        <a:lnTo>
                          <a:pt x="4375" y="74"/>
                        </a:lnTo>
                        <a:lnTo>
                          <a:pt x="4128" y="129"/>
                        </a:lnTo>
                        <a:lnTo>
                          <a:pt x="3885" y="195"/>
                        </a:lnTo>
                        <a:lnTo>
                          <a:pt x="3647" y="270"/>
                        </a:lnTo>
                        <a:lnTo>
                          <a:pt x="3414" y="358"/>
                        </a:lnTo>
                        <a:lnTo>
                          <a:pt x="3185" y="455"/>
                        </a:lnTo>
                        <a:lnTo>
                          <a:pt x="2963" y="562"/>
                        </a:lnTo>
                        <a:lnTo>
                          <a:pt x="2746" y="678"/>
                        </a:lnTo>
                        <a:lnTo>
                          <a:pt x="2535" y="805"/>
                        </a:lnTo>
                        <a:lnTo>
                          <a:pt x="2331" y="940"/>
                        </a:lnTo>
                        <a:lnTo>
                          <a:pt x="2134" y="1085"/>
                        </a:lnTo>
                        <a:lnTo>
                          <a:pt x="1942" y="1237"/>
                        </a:lnTo>
                        <a:lnTo>
                          <a:pt x="1758" y="1398"/>
                        </a:lnTo>
                        <a:lnTo>
                          <a:pt x="1582" y="1567"/>
                        </a:lnTo>
                        <a:lnTo>
                          <a:pt x="1413" y="1743"/>
                        </a:lnTo>
                        <a:lnTo>
                          <a:pt x="1253" y="1928"/>
                        </a:lnTo>
                        <a:lnTo>
                          <a:pt x="1101" y="2120"/>
                        </a:lnTo>
                        <a:lnTo>
                          <a:pt x="957" y="2317"/>
                        </a:lnTo>
                        <a:lnTo>
                          <a:pt x="823" y="2522"/>
                        </a:lnTo>
                        <a:lnTo>
                          <a:pt x="697" y="2734"/>
                        </a:lnTo>
                        <a:lnTo>
                          <a:pt x="581" y="2950"/>
                        </a:lnTo>
                        <a:lnTo>
                          <a:pt x="475" y="3173"/>
                        </a:lnTo>
                        <a:lnTo>
                          <a:pt x="378" y="3402"/>
                        </a:lnTo>
                        <a:lnTo>
                          <a:pt x="292" y="3635"/>
                        </a:lnTo>
                        <a:lnTo>
                          <a:pt x="217" y="3873"/>
                        </a:lnTo>
                        <a:lnTo>
                          <a:pt x="151" y="4117"/>
                        </a:lnTo>
                        <a:lnTo>
                          <a:pt x="98" y="4365"/>
                        </a:lnTo>
                        <a:lnTo>
                          <a:pt x="55" y="4616"/>
                        </a:lnTo>
                        <a:lnTo>
                          <a:pt x="25" y="4870"/>
                        </a:lnTo>
                        <a:lnTo>
                          <a:pt x="7" y="5129"/>
                        </a:lnTo>
                        <a:lnTo>
                          <a:pt x="0" y="5391"/>
                        </a:lnTo>
                        <a:lnTo>
                          <a:pt x="1" y="5465"/>
                        </a:lnTo>
                        <a:lnTo>
                          <a:pt x="2" y="5538"/>
                        </a:lnTo>
                        <a:lnTo>
                          <a:pt x="5" y="5610"/>
                        </a:lnTo>
                        <a:lnTo>
                          <a:pt x="8" y="5684"/>
                        </a:lnTo>
                        <a:lnTo>
                          <a:pt x="13" y="5756"/>
                        </a:lnTo>
                        <a:lnTo>
                          <a:pt x="18" y="5828"/>
                        </a:lnTo>
                        <a:lnTo>
                          <a:pt x="25" y="5900"/>
                        </a:lnTo>
                        <a:lnTo>
                          <a:pt x="32" y="5972"/>
                        </a:lnTo>
                        <a:lnTo>
                          <a:pt x="51" y="5995"/>
                        </a:lnTo>
                        <a:lnTo>
                          <a:pt x="183" y="6141"/>
                        </a:lnTo>
                        <a:lnTo>
                          <a:pt x="313" y="6272"/>
                        </a:lnTo>
                        <a:lnTo>
                          <a:pt x="439" y="6392"/>
                        </a:lnTo>
                        <a:lnTo>
                          <a:pt x="426" y="6331"/>
                        </a:lnTo>
                        <a:lnTo>
                          <a:pt x="416" y="6270"/>
                        </a:lnTo>
                        <a:lnTo>
                          <a:pt x="405" y="6210"/>
                        </a:lnTo>
                        <a:lnTo>
                          <a:pt x="396" y="6148"/>
                        </a:lnTo>
                        <a:lnTo>
                          <a:pt x="387" y="6086"/>
                        </a:lnTo>
                        <a:lnTo>
                          <a:pt x="379" y="6024"/>
                        </a:lnTo>
                        <a:lnTo>
                          <a:pt x="371" y="5962"/>
                        </a:lnTo>
                        <a:lnTo>
                          <a:pt x="364" y="5899"/>
                        </a:lnTo>
                        <a:lnTo>
                          <a:pt x="359" y="5837"/>
                        </a:lnTo>
                        <a:lnTo>
                          <a:pt x="354" y="5774"/>
                        </a:lnTo>
                        <a:lnTo>
                          <a:pt x="350" y="5711"/>
                        </a:lnTo>
                        <a:lnTo>
                          <a:pt x="346" y="5646"/>
                        </a:lnTo>
                        <a:lnTo>
                          <a:pt x="343" y="5583"/>
                        </a:lnTo>
                        <a:lnTo>
                          <a:pt x="341" y="5519"/>
                        </a:lnTo>
                        <a:lnTo>
                          <a:pt x="339" y="5456"/>
                        </a:lnTo>
                        <a:lnTo>
                          <a:pt x="339" y="5391"/>
                        </a:lnTo>
                        <a:lnTo>
                          <a:pt x="346" y="5129"/>
                        </a:lnTo>
                        <a:lnTo>
                          <a:pt x="365" y="4873"/>
                        </a:lnTo>
                        <a:lnTo>
                          <a:pt x="398" y="4618"/>
                        </a:lnTo>
                        <a:lnTo>
                          <a:pt x="443" y="4368"/>
                        </a:lnTo>
                        <a:lnTo>
                          <a:pt x="499" y="4122"/>
                        </a:lnTo>
                        <a:lnTo>
                          <a:pt x="568" y="3881"/>
                        </a:lnTo>
                        <a:lnTo>
                          <a:pt x="648" y="3645"/>
                        </a:lnTo>
                        <a:lnTo>
                          <a:pt x="738" y="3414"/>
                        </a:lnTo>
                        <a:lnTo>
                          <a:pt x="841" y="3190"/>
                        </a:lnTo>
                        <a:lnTo>
                          <a:pt x="953" y="2970"/>
                        </a:lnTo>
                        <a:lnTo>
                          <a:pt x="1075" y="2757"/>
                        </a:lnTo>
                        <a:lnTo>
                          <a:pt x="1207" y="2551"/>
                        </a:lnTo>
                        <a:lnTo>
                          <a:pt x="1349" y="2353"/>
                        </a:lnTo>
                        <a:lnTo>
                          <a:pt x="1500" y="2160"/>
                        </a:lnTo>
                        <a:lnTo>
                          <a:pt x="1659" y="1977"/>
                        </a:lnTo>
                        <a:lnTo>
                          <a:pt x="1828" y="1800"/>
                        </a:lnTo>
                        <a:lnTo>
                          <a:pt x="2004" y="1632"/>
                        </a:lnTo>
                        <a:lnTo>
                          <a:pt x="2189" y="1472"/>
                        </a:lnTo>
                        <a:lnTo>
                          <a:pt x="2380" y="1321"/>
                        </a:lnTo>
                        <a:lnTo>
                          <a:pt x="2580" y="1179"/>
                        </a:lnTo>
                        <a:lnTo>
                          <a:pt x="2786" y="1047"/>
                        </a:lnTo>
                        <a:lnTo>
                          <a:pt x="2999" y="926"/>
                        </a:lnTo>
                        <a:lnTo>
                          <a:pt x="3218" y="813"/>
                        </a:lnTo>
                        <a:lnTo>
                          <a:pt x="3443" y="712"/>
                        </a:lnTo>
                        <a:lnTo>
                          <a:pt x="3674" y="620"/>
                        </a:lnTo>
                        <a:lnTo>
                          <a:pt x="3910" y="540"/>
                        </a:lnTo>
                        <a:lnTo>
                          <a:pt x="4151" y="472"/>
                        </a:lnTo>
                        <a:lnTo>
                          <a:pt x="4397" y="415"/>
                        </a:lnTo>
                        <a:lnTo>
                          <a:pt x="4647" y="370"/>
                        </a:lnTo>
                        <a:lnTo>
                          <a:pt x="4902" y="339"/>
                        </a:lnTo>
                        <a:lnTo>
                          <a:pt x="5160" y="319"/>
                        </a:lnTo>
                        <a:lnTo>
                          <a:pt x="5421" y="312"/>
                        </a:lnTo>
                        <a:lnTo>
                          <a:pt x="5431" y="312"/>
                        </a:lnTo>
                        <a:lnTo>
                          <a:pt x="5442" y="312"/>
                        </a:lnTo>
                        <a:lnTo>
                          <a:pt x="5453" y="313"/>
                        </a:lnTo>
                        <a:lnTo>
                          <a:pt x="5464" y="313"/>
                        </a:lnTo>
                        <a:lnTo>
                          <a:pt x="5411" y="278"/>
                        </a:lnTo>
                        <a:lnTo>
                          <a:pt x="5285" y="201"/>
                        </a:lnTo>
                        <a:lnTo>
                          <a:pt x="5162" y="132"/>
                        </a:lnTo>
                        <a:lnTo>
                          <a:pt x="5038" y="64"/>
                        </a:lnTo>
                        <a:lnTo>
                          <a:pt x="4899" y="9"/>
                        </a:lnTo>
                        <a:lnTo>
                          <a:pt x="4881" y="0"/>
                        </a:lnTo>
                        <a:close/>
                      </a:path>
                    </a:pathLst>
                  </a:custGeom>
                  <a:solidFill>
                    <a:srgbClr val="E7737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6" name="Freeform 262"/>
                  <p:cNvSpPr>
                    <a:spLocks/>
                  </p:cNvSpPr>
                  <p:nvPr/>
                </p:nvSpPr>
                <p:spPr bwMode="auto">
                  <a:xfrm>
                    <a:off x="3795" y="1670"/>
                    <a:ext cx="694" cy="802"/>
                  </a:xfrm>
                  <a:custGeom>
                    <a:avLst/>
                    <a:gdLst>
                      <a:gd name="T0" fmla="*/ 0 w 5547"/>
                      <a:gd name="T1" fmla="*/ 0 h 6415"/>
                      <a:gd name="T2" fmla="*/ 0 w 5547"/>
                      <a:gd name="T3" fmla="*/ 0 h 6415"/>
                      <a:gd name="T4" fmla="*/ 0 w 5547"/>
                      <a:gd name="T5" fmla="*/ 0 h 6415"/>
                      <a:gd name="T6" fmla="*/ 0 w 5547"/>
                      <a:gd name="T7" fmla="*/ 0 h 6415"/>
                      <a:gd name="T8" fmla="*/ 0 w 5547"/>
                      <a:gd name="T9" fmla="*/ 0 h 6415"/>
                      <a:gd name="T10" fmla="*/ 0 w 5547"/>
                      <a:gd name="T11" fmla="*/ 0 h 6415"/>
                      <a:gd name="T12" fmla="*/ 0 w 5547"/>
                      <a:gd name="T13" fmla="*/ 0 h 6415"/>
                      <a:gd name="T14" fmla="*/ 0 w 5547"/>
                      <a:gd name="T15" fmla="*/ 0 h 6415"/>
                      <a:gd name="T16" fmla="*/ 0 w 5547"/>
                      <a:gd name="T17" fmla="*/ 0 h 6415"/>
                      <a:gd name="T18" fmla="*/ 0 w 5547"/>
                      <a:gd name="T19" fmla="*/ 0 h 6415"/>
                      <a:gd name="T20" fmla="*/ 0 w 5547"/>
                      <a:gd name="T21" fmla="*/ 0 h 6415"/>
                      <a:gd name="T22" fmla="*/ 0 w 5547"/>
                      <a:gd name="T23" fmla="*/ 0 h 6415"/>
                      <a:gd name="T24" fmla="*/ 0 w 5547"/>
                      <a:gd name="T25" fmla="*/ 0 h 6415"/>
                      <a:gd name="T26" fmla="*/ 0 w 5547"/>
                      <a:gd name="T27" fmla="*/ 0 h 6415"/>
                      <a:gd name="T28" fmla="*/ 0 w 5547"/>
                      <a:gd name="T29" fmla="*/ 0 h 6415"/>
                      <a:gd name="T30" fmla="*/ 0 w 5547"/>
                      <a:gd name="T31" fmla="*/ 0 h 6415"/>
                      <a:gd name="T32" fmla="*/ 0 w 5547"/>
                      <a:gd name="T33" fmla="*/ 0 h 6415"/>
                      <a:gd name="T34" fmla="*/ 0 w 5547"/>
                      <a:gd name="T35" fmla="*/ 0 h 6415"/>
                      <a:gd name="T36" fmla="*/ 0 w 5547"/>
                      <a:gd name="T37" fmla="*/ 0 h 6415"/>
                      <a:gd name="T38" fmla="*/ 0 w 5547"/>
                      <a:gd name="T39" fmla="*/ 0 h 6415"/>
                      <a:gd name="T40" fmla="*/ 0 w 5547"/>
                      <a:gd name="T41" fmla="*/ 0 h 6415"/>
                      <a:gd name="T42" fmla="*/ 0 w 5547"/>
                      <a:gd name="T43" fmla="*/ 0 h 6415"/>
                      <a:gd name="T44" fmla="*/ 0 w 5547"/>
                      <a:gd name="T45" fmla="*/ 0 h 6415"/>
                      <a:gd name="T46" fmla="*/ 0 w 5547"/>
                      <a:gd name="T47" fmla="*/ 0 h 6415"/>
                      <a:gd name="T48" fmla="*/ 0 w 5547"/>
                      <a:gd name="T49" fmla="*/ 0 h 6415"/>
                      <a:gd name="T50" fmla="*/ 0 w 5547"/>
                      <a:gd name="T51" fmla="*/ 0 h 6415"/>
                      <a:gd name="T52" fmla="*/ 0 w 5547"/>
                      <a:gd name="T53" fmla="*/ 0 h 6415"/>
                      <a:gd name="T54" fmla="*/ 0 w 5547"/>
                      <a:gd name="T55" fmla="*/ 0 h 6415"/>
                      <a:gd name="T56" fmla="*/ 0 w 5547"/>
                      <a:gd name="T57" fmla="*/ 0 h 6415"/>
                      <a:gd name="T58" fmla="*/ 0 w 5547"/>
                      <a:gd name="T59" fmla="*/ 0 h 6415"/>
                      <a:gd name="T60" fmla="*/ 0 w 5547"/>
                      <a:gd name="T61" fmla="*/ 0 h 6415"/>
                      <a:gd name="T62" fmla="*/ 0 w 5547"/>
                      <a:gd name="T63" fmla="*/ 0 h 6415"/>
                      <a:gd name="T64" fmla="*/ 0 w 5547"/>
                      <a:gd name="T65" fmla="*/ 0 h 6415"/>
                      <a:gd name="T66" fmla="*/ 0 w 5547"/>
                      <a:gd name="T67" fmla="*/ 0 h 6415"/>
                      <a:gd name="T68" fmla="*/ 0 w 5547"/>
                      <a:gd name="T69" fmla="*/ 0 h 6415"/>
                      <a:gd name="T70" fmla="*/ 0 w 5547"/>
                      <a:gd name="T71" fmla="*/ 0 h 6415"/>
                      <a:gd name="T72" fmla="*/ 0 w 5547"/>
                      <a:gd name="T73" fmla="*/ 0 h 6415"/>
                      <a:gd name="T74" fmla="*/ 0 w 5547"/>
                      <a:gd name="T75" fmla="*/ 0 h 6415"/>
                      <a:gd name="T76" fmla="*/ 0 w 5547"/>
                      <a:gd name="T77" fmla="*/ 0 h 6415"/>
                      <a:gd name="T78" fmla="*/ 0 w 5547"/>
                      <a:gd name="T79" fmla="*/ 0 h 6415"/>
                      <a:gd name="T80" fmla="*/ 0 w 5547"/>
                      <a:gd name="T81" fmla="*/ 0 h 6415"/>
                      <a:gd name="T82" fmla="*/ 0 w 5547"/>
                      <a:gd name="T83" fmla="*/ 0 h 6415"/>
                      <a:gd name="T84" fmla="*/ 0 w 5547"/>
                      <a:gd name="T85" fmla="*/ 0 h 6415"/>
                      <a:gd name="T86" fmla="*/ 0 w 5547"/>
                      <a:gd name="T87" fmla="*/ 0 h 6415"/>
                      <a:gd name="T88" fmla="*/ 0 w 5547"/>
                      <a:gd name="T89" fmla="*/ 0 h 6415"/>
                      <a:gd name="T90" fmla="*/ 0 w 5547"/>
                      <a:gd name="T91" fmla="*/ 0 h 6415"/>
                      <a:gd name="T92" fmla="*/ 0 w 5547"/>
                      <a:gd name="T93" fmla="*/ 0 h 6415"/>
                      <a:gd name="T94" fmla="*/ 0 w 5547"/>
                      <a:gd name="T95" fmla="*/ 0 h 6415"/>
                      <a:gd name="T96" fmla="*/ 0 w 5547"/>
                      <a:gd name="T97" fmla="*/ 0 h 6415"/>
                      <a:gd name="T98" fmla="*/ 0 w 5547"/>
                      <a:gd name="T99" fmla="*/ 0 h 6415"/>
                      <a:gd name="T100" fmla="*/ 0 w 5547"/>
                      <a:gd name="T101" fmla="*/ 0 h 6415"/>
                      <a:gd name="T102" fmla="*/ 0 w 5547"/>
                      <a:gd name="T103" fmla="*/ 0 h 6415"/>
                      <a:gd name="T104" fmla="*/ 0 w 5547"/>
                      <a:gd name="T105" fmla="*/ 0 h 6415"/>
                      <a:gd name="T106" fmla="*/ 0 w 5547"/>
                      <a:gd name="T107" fmla="*/ 0 h 6415"/>
                      <a:gd name="T108" fmla="*/ 0 w 5547"/>
                      <a:gd name="T109" fmla="*/ 0 h 6415"/>
                      <a:gd name="T110" fmla="*/ 0 w 5547"/>
                      <a:gd name="T111" fmla="*/ 0 h 6415"/>
                      <a:gd name="T112" fmla="*/ 0 w 5547"/>
                      <a:gd name="T113" fmla="*/ 0 h 6415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5547"/>
                      <a:gd name="T172" fmla="*/ 0 h 6415"/>
                      <a:gd name="T173" fmla="*/ 5547 w 5547"/>
                      <a:gd name="T174" fmla="*/ 6415 h 6415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5547" h="6415">
                        <a:moveTo>
                          <a:pt x="5021" y="0"/>
                        </a:moveTo>
                        <a:lnTo>
                          <a:pt x="4761" y="17"/>
                        </a:lnTo>
                        <a:lnTo>
                          <a:pt x="4505" y="48"/>
                        </a:lnTo>
                        <a:lnTo>
                          <a:pt x="4253" y="91"/>
                        </a:lnTo>
                        <a:lnTo>
                          <a:pt x="4003" y="145"/>
                        </a:lnTo>
                        <a:lnTo>
                          <a:pt x="3760" y="210"/>
                        </a:lnTo>
                        <a:lnTo>
                          <a:pt x="3521" y="287"/>
                        </a:lnTo>
                        <a:lnTo>
                          <a:pt x="3287" y="374"/>
                        </a:lnTo>
                        <a:lnTo>
                          <a:pt x="3058" y="474"/>
                        </a:lnTo>
                        <a:lnTo>
                          <a:pt x="2836" y="582"/>
                        </a:lnTo>
                        <a:lnTo>
                          <a:pt x="2620" y="701"/>
                        </a:lnTo>
                        <a:lnTo>
                          <a:pt x="2409" y="830"/>
                        </a:lnTo>
                        <a:lnTo>
                          <a:pt x="2205" y="968"/>
                        </a:lnTo>
                        <a:lnTo>
                          <a:pt x="2009" y="1116"/>
                        </a:lnTo>
                        <a:lnTo>
                          <a:pt x="1819" y="1271"/>
                        </a:lnTo>
                        <a:lnTo>
                          <a:pt x="1637" y="1436"/>
                        </a:lnTo>
                        <a:lnTo>
                          <a:pt x="1463" y="1609"/>
                        </a:lnTo>
                        <a:lnTo>
                          <a:pt x="1298" y="1789"/>
                        </a:lnTo>
                        <a:lnTo>
                          <a:pt x="1140" y="1977"/>
                        </a:lnTo>
                        <a:lnTo>
                          <a:pt x="992" y="2173"/>
                        </a:lnTo>
                        <a:lnTo>
                          <a:pt x="852" y="2376"/>
                        </a:lnTo>
                        <a:lnTo>
                          <a:pt x="723" y="2586"/>
                        </a:lnTo>
                        <a:lnTo>
                          <a:pt x="602" y="2801"/>
                        </a:lnTo>
                        <a:lnTo>
                          <a:pt x="492" y="3023"/>
                        </a:lnTo>
                        <a:lnTo>
                          <a:pt x="391" y="3250"/>
                        </a:lnTo>
                        <a:lnTo>
                          <a:pt x="302" y="3483"/>
                        </a:lnTo>
                        <a:lnTo>
                          <a:pt x="225" y="3722"/>
                        </a:lnTo>
                        <a:lnTo>
                          <a:pt x="157" y="3965"/>
                        </a:lnTo>
                        <a:lnTo>
                          <a:pt x="102" y="4213"/>
                        </a:lnTo>
                        <a:lnTo>
                          <a:pt x="58" y="4464"/>
                        </a:lnTo>
                        <a:lnTo>
                          <a:pt x="26" y="4721"/>
                        </a:lnTo>
                        <a:lnTo>
                          <a:pt x="6" y="4980"/>
                        </a:lnTo>
                        <a:lnTo>
                          <a:pt x="0" y="5243"/>
                        </a:lnTo>
                        <a:lnTo>
                          <a:pt x="0" y="5295"/>
                        </a:lnTo>
                        <a:lnTo>
                          <a:pt x="1" y="5345"/>
                        </a:lnTo>
                        <a:lnTo>
                          <a:pt x="3" y="5395"/>
                        </a:lnTo>
                        <a:lnTo>
                          <a:pt x="4" y="5446"/>
                        </a:lnTo>
                        <a:lnTo>
                          <a:pt x="6" y="5496"/>
                        </a:lnTo>
                        <a:lnTo>
                          <a:pt x="8" y="5546"/>
                        </a:lnTo>
                        <a:lnTo>
                          <a:pt x="12" y="5596"/>
                        </a:lnTo>
                        <a:lnTo>
                          <a:pt x="15" y="5646"/>
                        </a:lnTo>
                        <a:lnTo>
                          <a:pt x="20" y="5696"/>
                        </a:lnTo>
                        <a:lnTo>
                          <a:pt x="24" y="5745"/>
                        </a:lnTo>
                        <a:lnTo>
                          <a:pt x="29" y="5795"/>
                        </a:lnTo>
                        <a:lnTo>
                          <a:pt x="34" y="5844"/>
                        </a:lnTo>
                        <a:lnTo>
                          <a:pt x="40" y="5894"/>
                        </a:lnTo>
                        <a:lnTo>
                          <a:pt x="47" y="5942"/>
                        </a:lnTo>
                        <a:lnTo>
                          <a:pt x="53" y="5992"/>
                        </a:lnTo>
                        <a:lnTo>
                          <a:pt x="60" y="6040"/>
                        </a:lnTo>
                        <a:lnTo>
                          <a:pt x="143" y="6124"/>
                        </a:lnTo>
                        <a:lnTo>
                          <a:pt x="284" y="6260"/>
                        </a:lnTo>
                        <a:lnTo>
                          <a:pt x="429" y="6377"/>
                        </a:lnTo>
                        <a:lnTo>
                          <a:pt x="480" y="6415"/>
                        </a:lnTo>
                        <a:lnTo>
                          <a:pt x="464" y="6346"/>
                        </a:lnTo>
                        <a:lnTo>
                          <a:pt x="448" y="6275"/>
                        </a:lnTo>
                        <a:lnTo>
                          <a:pt x="433" y="6202"/>
                        </a:lnTo>
                        <a:lnTo>
                          <a:pt x="420" y="6130"/>
                        </a:lnTo>
                        <a:lnTo>
                          <a:pt x="406" y="6058"/>
                        </a:lnTo>
                        <a:lnTo>
                          <a:pt x="395" y="5986"/>
                        </a:lnTo>
                        <a:lnTo>
                          <a:pt x="385" y="5913"/>
                        </a:lnTo>
                        <a:lnTo>
                          <a:pt x="375" y="5840"/>
                        </a:lnTo>
                        <a:lnTo>
                          <a:pt x="367" y="5767"/>
                        </a:lnTo>
                        <a:lnTo>
                          <a:pt x="359" y="5693"/>
                        </a:lnTo>
                        <a:lnTo>
                          <a:pt x="353" y="5619"/>
                        </a:lnTo>
                        <a:lnTo>
                          <a:pt x="347" y="5545"/>
                        </a:lnTo>
                        <a:lnTo>
                          <a:pt x="344" y="5469"/>
                        </a:lnTo>
                        <a:lnTo>
                          <a:pt x="341" y="5395"/>
                        </a:lnTo>
                        <a:lnTo>
                          <a:pt x="340" y="5319"/>
                        </a:lnTo>
                        <a:lnTo>
                          <a:pt x="338" y="5243"/>
                        </a:lnTo>
                        <a:lnTo>
                          <a:pt x="345" y="4990"/>
                        </a:lnTo>
                        <a:lnTo>
                          <a:pt x="364" y="4742"/>
                        </a:lnTo>
                        <a:lnTo>
                          <a:pt x="396" y="4496"/>
                        </a:lnTo>
                        <a:lnTo>
                          <a:pt x="439" y="4254"/>
                        </a:lnTo>
                        <a:lnTo>
                          <a:pt x="494" y="4016"/>
                        </a:lnTo>
                        <a:lnTo>
                          <a:pt x="559" y="3783"/>
                        </a:lnTo>
                        <a:lnTo>
                          <a:pt x="637" y="3555"/>
                        </a:lnTo>
                        <a:lnTo>
                          <a:pt x="725" y="3332"/>
                        </a:lnTo>
                        <a:lnTo>
                          <a:pt x="823" y="3115"/>
                        </a:lnTo>
                        <a:lnTo>
                          <a:pt x="931" y="2903"/>
                        </a:lnTo>
                        <a:lnTo>
                          <a:pt x="1050" y="2697"/>
                        </a:lnTo>
                        <a:lnTo>
                          <a:pt x="1178" y="2498"/>
                        </a:lnTo>
                        <a:lnTo>
                          <a:pt x="1314" y="2306"/>
                        </a:lnTo>
                        <a:lnTo>
                          <a:pt x="1461" y="2120"/>
                        </a:lnTo>
                        <a:lnTo>
                          <a:pt x="1615" y="1942"/>
                        </a:lnTo>
                        <a:lnTo>
                          <a:pt x="1778" y="1771"/>
                        </a:lnTo>
                        <a:lnTo>
                          <a:pt x="1948" y="1609"/>
                        </a:lnTo>
                        <a:lnTo>
                          <a:pt x="2127" y="1455"/>
                        </a:lnTo>
                        <a:lnTo>
                          <a:pt x="2312" y="1309"/>
                        </a:lnTo>
                        <a:lnTo>
                          <a:pt x="2505" y="1172"/>
                        </a:lnTo>
                        <a:lnTo>
                          <a:pt x="2704" y="1045"/>
                        </a:lnTo>
                        <a:lnTo>
                          <a:pt x="2909" y="926"/>
                        </a:lnTo>
                        <a:lnTo>
                          <a:pt x="3121" y="817"/>
                        </a:lnTo>
                        <a:lnTo>
                          <a:pt x="3340" y="719"/>
                        </a:lnTo>
                        <a:lnTo>
                          <a:pt x="3562" y="631"/>
                        </a:lnTo>
                        <a:lnTo>
                          <a:pt x="3790" y="555"/>
                        </a:lnTo>
                        <a:lnTo>
                          <a:pt x="4024" y="488"/>
                        </a:lnTo>
                        <a:lnTo>
                          <a:pt x="4262" y="433"/>
                        </a:lnTo>
                        <a:lnTo>
                          <a:pt x="4503" y="390"/>
                        </a:lnTo>
                        <a:lnTo>
                          <a:pt x="4748" y="359"/>
                        </a:lnTo>
                        <a:lnTo>
                          <a:pt x="4999" y="340"/>
                        </a:lnTo>
                        <a:lnTo>
                          <a:pt x="5251" y="334"/>
                        </a:lnTo>
                        <a:lnTo>
                          <a:pt x="5288" y="334"/>
                        </a:lnTo>
                        <a:lnTo>
                          <a:pt x="5325" y="334"/>
                        </a:lnTo>
                        <a:lnTo>
                          <a:pt x="5363" y="335"/>
                        </a:lnTo>
                        <a:lnTo>
                          <a:pt x="5400" y="336"/>
                        </a:lnTo>
                        <a:lnTo>
                          <a:pt x="5437" y="337"/>
                        </a:lnTo>
                        <a:lnTo>
                          <a:pt x="5474" y="338"/>
                        </a:lnTo>
                        <a:lnTo>
                          <a:pt x="5510" y="341"/>
                        </a:lnTo>
                        <a:lnTo>
                          <a:pt x="5547" y="343"/>
                        </a:lnTo>
                        <a:lnTo>
                          <a:pt x="5478" y="296"/>
                        </a:lnTo>
                        <a:lnTo>
                          <a:pt x="5358" y="207"/>
                        </a:lnTo>
                        <a:lnTo>
                          <a:pt x="5241" y="130"/>
                        </a:lnTo>
                        <a:lnTo>
                          <a:pt x="5115" y="53"/>
                        </a:lnTo>
                        <a:lnTo>
                          <a:pt x="5021" y="0"/>
                        </a:lnTo>
                        <a:close/>
                      </a:path>
                    </a:pathLst>
                  </a:custGeom>
                  <a:solidFill>
                    <a:srgbClr val="E7767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7" name="Freeform 263"/>
                  <p:cNvSpPr>
                    <a:spLocks/>
                  </p:cNvSpPr>
                  <p:nvPr/>
                </p:nvSpPr>
                <p:spPr bwMode="auto">
                  <a:xfrm>
                    <a:off x="3817" y="1690"/>
                    <a:ext cx="700" cy="802"/>
                  </a:xfrm>
                  <a:custGeom>
                    <a:avLst/>
                    <a:gdLst>
                      <a:gd name="T0" fmla="*/ 0 w 5603"/>
                      <a:gd name="T1" fmla="*/ 0 h 6410"/>
                      <a:gd name="T2" fmla="*/ 0 w 5603"/>
                      <a:gd name="T3" fmla="*/ 0 h 6410"/>
                      <a:gd name="T4" fmla="*/ 0 w 5603"/>
                      <a:gd name="T5" fmla="*/ 0 h 6410"/>
                      <a:gd name="T6" fmla="*/ 0 w 5603"/>
                      <a:gd name="T7" fmla="*/ 0 h 6410"/>
                      <a:gd name="T8" fmla="*/ 0 w 5603"/>
                      <a:gd name="T9" fmla="*/ 0 h 6410"/>
                      <a:gd name="T10" fmla="*/ 0 w 5603"/>
                      <a:gd name="T11" fmla="*/ 0 h 6410"/>
                      <a:gd name="T12" fmla="*/ 0 w 5603"/>
                      <a:gd name="T13" fmla="*/ 0 h 6410"/>
                      <a:gd name="T14" fmla="*/ 0 w 5603"/>
                      <a:gd name="T15" fmla="*/ 0 h 6410"/>
                      <a:gd name="T16" fmla="*/ 0 w 5603"/>
                      <a:gd name="T17" fmla="*/ 0 h 6410"/>
                      <a:gd name="T18" fmla="*/ 0 w 5603"/>
                      <a:gd name="T19" fmla="*/ 0 h 6410"/>
                      <a:gd name="T20" fmla="*/ 0 w 5603"/>
                      <a:gd name="T21" fmla="*/ 0 h 6410"/>
                      <a:gd name="T22" fmla="*/ 0 w 5603"/>
                      <a:gd name="T23" fmla="*/ 0 h 6410"/>
                      <a:gd name="T24" fmla="*/ 0 w 5603"/>
                      <a:gd name="T25" fmla="*/ 0 h 6410"/>
                      <a:gd name="T26" fmla="*/ 0 w 5603"/>
                      <a:gd name="T27" fmla="*/ 0 h 6410"/>
                      <a:gd name="T28" fmla="*/ 0 w 5603"/>
                      <a:gd name="T29" fmla="*/ 0 h 6410"/>
                      <a:gd name="T30" fmla="*/ 0 w 5603"/>
                      <a:gd name="T31" fmla="*/ 0 h 6410"/>
                      <a:gd name="T32" fmla="*/ 0 w 5603"/>
                      <a:gd name="T33" fmla="*/ 0 h 6410"/>
                      <a:gd name="T34" fmla="*/ 0 w 5603"/>
                      <a:gd name="T35" fmla="*/ 0 h 6410"/>
                      <a:gd name="T36" fmla="*/ 0 w 5603"/>
                      <a:gd name="T37" fmla="*/ 0 h 6410"/>
                      <a:gd name="T38" fmla="*/ 0 w 5603"/>
                      <a:gd name="T39" fmla="*/ 0 h 6410"/>
                      <a:gd name="T40" fmla="*/ 0 w 5603"/>
                      <a:gd name="T41" fmla="*/ 0 h 6410"/>
                      <a:gd name="T42" fmla="*/ 0 w 5603"/>
                      <a:gd name="T43" fmla="*/ 0 h 6410"/>
                      <a:gd name="T44" fmla="*/ 0 w 5603"/>
                      <a:gd name="T45" fmla="*/ 0 h 6410"/>
                      <a:gd name="T46" fmla="*/ 0 w 5603"/>
                      <a:gd name="T47" fmla="*/ 0 h 6410"/>
                      <a:gd name="T48" fmla="*/ 0 w 5603"/>
                      <a:gd name="T49" fmla="*/ 0 h 6410"/>
                      <a:gd name="T50" fmla="*/ 0 w 5603"/>
                      <a:gd name="T51" fmla="*/ 0 h 6410"/>
                      <a:gd name="T52" fmla="*/ 0 w 5603"/>
                      <a:gd name="T53" fmla="*/ 0 h 6410"/>
                      <a:gd name="T54" fmla="*/ 0 w 5603"/>
                      <a:gd name="T55" fmla="*/ 0 h 6410"/>
                      <a:gd name="T56" fmla="*/ 0 w 5603"/>
                      <a:gd name="T57" fmla="*/ 0 h 6410"/>
                      <a:gd name="T58" fmla="*/ 0 w 5603"/>
                      <a:gd name="T59" fmla="*/ 0 h 6410"/>
                      <a:gd name="T60" fmla="*/ 0 w 5603"/>
                      <a:gd name="T61" fmla="*/ 0 h 6410"/>
                      <a:gd name="T62" fmla="*/ 0 w 5603"/>
                      <a:gd name="T63" fmla="*/ 0 h 6410"/>
                      <a:gd name="T64" fmla="*/ 0 w 5603"/>
                      <a:gd name="T65" fmla="*/ 0 h 6410"/>
                      <a:gd name="T66" fmla="*/ 0 w 5603"/>
                      <a:gd name="T67" fmla="*/ 0 h 6410"/>
                      <a:gd name="T68" fmla="*/ 0 w 5603"/>
                      <a:gd name="T69" fmla="*/ 0 h 6410"/>
                      <a:gd name="T70" fmla="*/ 0 w 5603"/>
                      <a:gd name="T71" fmla="*/ 0 h 6410"/>
                      <a:gd name="T72" fmla="*/ 0 w 5603"/>
                      <a:gd name="T73" fmla="*/ 0 h 6410"/>
                      <a:gd name="T74" fmla="*/ 0 w 5603"/>
                      <a:gd name="T75" fmla="*/ 0 h 6410"/>
                      <a:gd name="T76" fmla="*/ 0 w 5603"/>
                      <a:gd name="T77" fmla="*/ 0 h 6410"/>
                      <a:gd name="T78" fmla="*/ 0 w 5603"/>
                      <a:gd name="T79" fmla="*/ 0 h 6410"/>
                      <a:gd name="T80" fmla="*/ 0 w 5603"/>
                      <a:gd name="T81" fmla="*/ 0 h 6410"/>
                      <a:gd name="T82" fmla="*/ 0 w 5603"/>
                      <a:gd name="T83" fmla="*/ 0 h 6410"/>
                      <a:gd name="T84" fmla="*/ 0 w 5603"/>
                      <a:gd name="T85" fmla="*/ 0 h 6410"/>
                      <a:gd name="T86" fmla="*/ 0 w 5603"/>
                      <a:gd name="T87" fmla="*/ 0 h 6410"/>
                      <a:gd name="T88" fmla="*/ 0 w 5603"/>
                      <a:gd name="T89" fmla="*/ 0 h 6410"/>
                      <a:gd name="T90" fmla="*/ 0 w 5603"/>
                      <a:gd name="T91" fmla="*/ 0 h 6410"/>
                      <a:gd name="T92" fmla="*/ 0 w 5603"/>
                      <a:gd name="T93" fmla="*/ 0 h 6410"/>
                      <a:gd name="T94" fmla="*/ 0 w 5603"/>
                      <a:gd name="T95" fmla="*/ 0 h 6410"/>
                      <a:gd name="T96" fmla="*/ 0 w 5603"/>
                      <a:gd name="T97" fmla="*/ 0 h 6410"/>
                      <a:gd name="T98" fmla="*/ 0 w 5603"/>
                      <a:gd name="T99" fmla="*/ 0 h 6410"/>
                      <a:gd name="T100" fmla="*/ 0 w 5603"/>
                      <a:gd name="T101" fmla="*/ 0 h 6410"/>
                      <a:gd name="T102" fmla="*/ 0 w 5603"/>
                      <a:gd name="T103" fmla="*/ 0 h 6410"/>
                      <a:gd name="T104" fmla="*/ 0 w 5603"/>
                      <a:gd name="T105" fmla="*/ 0 h 6410"/>
                      <a:gd name="T106" fmla="*/ 0 w 5603"/>
                      <a:gd name="T107" fmla="*/ 0 h 6410"/>
                      <a:gd name="T108" fmla="*/ 0 w 5603"/>
                      <a:gd name="T109" fmla="*/ 0 h 6410"/>
                      <a:gd name="T110" fmla="*/ 0 w 5603"/>
                      <a:gd name="T111" fmla="*/ 0 h 6410"/>
                      <a:gd name="T112" fmla="*/ 0 w 5603"/>
                      <a:gd name="T113" fmla="*/ 0 h 6410"/>
                      <a:gd name="T114" fmla="*/ 0 w 5603"/>
                      <a:gd name="T115" fmla="*/ 0 h 6410"/>
                      <a:gd name="T116" fmla="*/ 0 w 5603"/>
                      <a:gd name="T117" fmla="*/ 0 h 641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5603"/>
                      <a:gd name="T178" fmla="*/ 0 h 6410"/>
                      <a:gd name="T179" fmla="*/ 5603 w 5603"/>
                      <a:gd name="T180" fmla="*/ 6410 h 641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5603" h="6410">
                        <a:moveTo>
                          <a:pt x="5125" y="1"/>
                        </a:moveTo>
                        <a:lnTo>
                          <a:pt x="5114" y="1"/>
                        </a:lnTo>
                        <a:lnTo>
                          <a:pt x="5103" y="0"/>
                        </a:lnTo>
                        <a:lnTo>
                          <a:pt x="5092" y="0"/>
                        </a:lnTo>
                        <a:lnTo>
                          <a:pt x="5082" y="0"/>
                        </a:lnTo>
                        <a:lnTo>
                          <a:pt x="4821" y="7"/>
                        </a:lnTo>
                        <a:lnTo>
                          <a:pt x="4563" y="27"/>
                        </a:lnTo>
                        <a:lnTo>
                          <a:pt x="4308" y="58"/>
                        </a:lnTo>
                        <a:lnTo>
                          <a:pt x="4058" y="103"/>
                        </a:lnTo>
                        <a:lnTo>
                          <a:pt x="3812" y="160"/>
                        </a:lnTo>
                        <a:lnTo>
                          <a:pt x="3571" y="228"/>
                        </a:lnTo>
                        <a:lnTo>
                          <a:pt x="3335" y="308"/>
                        </a:lnTo>
                        <a:lnTo>
                          <a:pt x="3104" y="400"/>
                        </a:lnTo>
                        <a:lnTo>
                          <a:pt x="2879" y="501"/>
                        </a:lnTo>
                        <a:lnTo>
                          <a:pt x="2660" y="614"/>
                        </a:lnTo>
                        <a:lnTo>
                          <a:pt x="2447" y="735"/>
                        </a:lnTo>
                        <a:lnTo>
                          <a:pt x="2241" y="867"/>
                        </a:lnTo>
                        <a:lnTo>
                          <a:pt x="2041" y="1009"/>
                        </a:lnTo>
                        <a:lnTo>
                          <a:pt x="1850" y="1160"/>
                        </a:lnTo>
                        <a:lnTo>
                          <a:pt x="1665" y="1320"/>
                        </a:lnTo>
                        <a:lnTo>
                          <a:pt x="1489" y="1488"/>
                        </a:lnTo>
                        <a:lnTo>
                          <a:pt x="1320" y="1665"/>
                        </a:lnTo>
                        <a:lnTo>
                          <a:pt x="1161" y="1848"/>
                        </a:lnTo>
                        <a:lnTo>
                          <a:pt x="1010" y="2041"/>
                        </a:lnTo>
                        <a:lnTo>
                          <a:pt x="868" y="2239"/>
                        </a:lnTo>
                        <a:lnTo>
                          <a:pt x="736" y="2445"/>
                        </a:lnTo>
                        <a:lnTo>
                          <a:pt x="614" y="2658"/>
                        </a:lnTo>
                        <a:lnTo>
                          <a:pt x="502" y="2878"/>
                        </a:lnTo>
                        <a:lnTo>
                          <a:pt x="399" y="3102"/>
                        </a:lnTo>
                        <a:lnTo>
                          <a:pt x="309" y="3333"/>
                        </a:lnTo>
                        <a:lnTo>
                          <a:pt x="229" y="3569"/>
                        </a:lnTo>
                        <a:lnTo>
                          <a:pt x="160" y="3810"/>
                        </a:lnTo>
                        <a:lnTo>
                          <a:pt x="104" y="4056"/>
                        </a:lnTo>
                        <a:lnTo>
                          <a:pt x="59" y="4306"/>
                        </a:lnTo>
                        <a:lnTo>
                          <a:pt x="26" y="4561"/>
                        </a:lnTo>
                        <a:lnTo>
                          <a:pt x="7" y="4817"/>
                        </a:lnTo>
                        <a:lnTo>
                          <a:pt x="0" y="5079"/>
                        </a:lnTo>
                        <a:lnTo>
                          <a:pt x="0" y="5144"/>
                        </a:lnTo>
                        <a:lnTo>
                          <a:pt x="2" y="5207"/>
                        </a:lnTo>
                        <a:lnTo>
                          <a:pt x="4" y="5271"/>
                        </a:lnTo>
                        <a:lnTo>
                          <a:pt x="7" y="5334"/>
                        </a:lnTo>
                        <a:lnTo>
                          <a:pt x="11" y="5399"/>
                        </a:lnTo>
                        <a:lnTo>
                          <a:pt x="15" y="5462"/>
                        </a:lnTo>
                        <a:lnTo>
                          <a:pt x="20" y="5525"/>
                        </a:lnTo>
                        <a:lnTo>
                          <a:pt x="25" y="5587"/>
                        </a:lnTo>
                        <a:lnTo>
                          <a:pt x="32" y="5650"/>
                        </a:lnTo>
                        <a:lnTo>
                          <a:pt x="40" y="5712"/>
                        </a:lnTo>
                        <a:lnTo>
                          <a:pt x="48" y="5774"/>
                        </a:lnTo>
                        <a:lnTo>
                          <a:pt x="57" y="5836"/>
                        </a:lnTo>
                        <a:lnTo>
                          <a:pt x="66" y="5898"/>
                        </a:lnTo>
                        <a:lnTo>
                          <a:pt x="77" y="5958"/>
                        </a:lnTo>
                        <a:lnTo>
                          <a:pt x="87" y="6019"/>
                        </a:lnTo>
                        <a:lnTo>
                          <a:pt x="100" y="6080"/>
                        </a:lnTo>
                        <a:lnTo>
                          <a:pt x="115" y="6096"/>
                        </a:lnTo>
                        <a:lnTo>
                          <a:pt x="260" y="6213"/>
                        </a:lnTo>
                        <a:lnTo>
                          <a:pt x="413" y="6327"/>
                        </a:lnTo>
                        <a:lnTo>
                          <a:pt x="529" y="6410"/>
                        </a:lnTo>
                        <a:lnTo>
                          <a:pt x="506" y="6331"/>
                        </a:lnTo>
                        <a:lnTo>
                          <a:pt x="485" y="6251"/>
                        </a:lnTo>
                        <a:lnTo>
                          <a:pt x="466" y="6170"/>
                        </a:lnTo>
                        <a:lnTo>
                          <a:pt x="448" y="6089"/>
                        </a:lnTo>
                        <a:lnTo>
                          <a:pt x="430" y="6008"/>
                        </a:lnTo>
                        <a:lnTo>
                          <a:pt x="415" y="5926"/>
                        </a:lnTo>
                        <a:lnTo>
                          <a:pt x="401" y="5842"/>
                        </a:lnTo>
                        <a:lnTo>
                          <a:pt x="388" y="5760"/>
                        </a:lnTo>
                        <a:lnTo>
                          <a:pt x="377" y="5676"/>
                        </a:lnTo>
                        <a:lnTo>
                          <a:pt x="367" y="5592"/>
                        </a:lnTo>
                        <a:lnTo>
                          <a:pt x="359" y="5508"/>
                        </a:lnTo>
                        <a:lnTo>
                          <a:pt x="352" y="5423"/>
                        </a:lnTo>
                        <a:lnTo>
                          <a:pt x="346" y="5338"/>
                        </a:lnTo>
                        <a:lnTo>
                          <a:pt x="342" y="5252"/>
                        </a:lnTo>
                        <a:lnTo>
                          <a:pt x="340" y="5165"/>
                        </a:lnTo>
                        <a:lnTo>
                          <a:pt x="340" y="5079"/>
                        </a:lnTo>
                        <a:lnTo>
                          <a:pt x="345" y="4835"/>
                        </a:lnTo>
                        <a:lnTo>
                          <a:pt x="363" y="4594"/>
                        </a:lnTo>
                        <a:lnTo>
                          <a:pt x="394" y="4358"/>
                        </a:lnTo>
                        <a:lnTo>
                          <a:pt x="435" y="4124"/>
                        </a:lnTo>
                        <a:lnTo>
                          <a:pt x="488" y="3895"/>
                        </a:lnTo>
                        <a:lnTo>
                          <a:pt x="553" y="3670"/>
                        </a:lnTo>
                        <a:lnTo>
                          <a:pt x="627" y="3450"/>
                        </a:lnTo>
                        <a:lnTo>
                          <a:pt x="712" y="3234"/>
                        </a:lnTo>
                        <a:lnTo>
                          <a:pt x="807" y="3024"/>
                        </a:lnTo>
                        <a:lnTo>
                          <a:pt x="912" y="2820"/>
                        </a:lnTo>
                        <a:lnTo>
                          <a:pt x="1026" y="2621"/>
                        </a:lnTo>
                        <a:lnTo>
                          <a:pt x="1149" y="2429"/>
                        </a:lnTo>
                        <a:lnTo>
                          <a:pt x="1282" y="2244"/>
                        </a:lnTo>
                        <a:lnTo>
                          <a:pt x="1423" y="2065"/>
                        </a:lnTo>
                        <a:lnTo>
                          <a:pt x="1571" y="1892"/>
                        </a:lnTo>
                        <a:lnTo>
                          <a:pt x="1728" y="1728"/>
                        </a:lnTo>
                        <a:lnTo>
                          <a:pt x="1893" y="1570"/>
                        </a:lnTo>
                        <a:lnTo>
                          <a:pt x="2065" y="1421"/>
                        </a:lnTo>
                        <a:lnTo>
                          <a:pt x="2244" y="1281"/>
                        </a:lnTo>
                        <a:lnTo>
                          <a:pt x="2430" y="1149"/>
                        </a:lnTo>
                        <a:lnTo>
                          <a:pt x="2623" y="1025"/>
                        </a:lnTo>
                        <a:lnTo>
                          <a:pt x="2821" y="911"/>
                        </a:lnTo>
                        <a:lnTo>
                          <a:pt x="3026" y="806"/>
                        </a:lnTo>
                        <a:lnTo>
                          <a:pt x="3236" y="712"/>
                        </a:lnTo>
                        <a:lnTo>
                          <a:pt x="3451" y="626"/>
                        </a:lnTo>
                        <a:lnTo>
                          <a:pt x="3672" y="552"/>
                        </a:lnTo>
                        <a:lnTo>
                          <a:pt x="3896" y="488"/>
                        </a:lnTo>
                        <a:lnTo>
                          <a:pt x="4126" y="435"/>
                        </a:lnTo>
                        <a:lnTo>
                          <a:pt x="4360" y="393"/>
                        </a:lnTo>
                        <a:lnTo>
                          <a:pt x="4597" y="364"/>
                        </a:lnTo>
                        <a:lnTo>
                          <a:pt x="4838" y="344"/>
                        </a:lnTo>
                        <a:lnTo>
                          <a:pt x="5082" y="339"/>
                        </a:lnTo>
                        <a:lnTo>
                          <a:pt x="5149" y="339"/>
                        </a:lnTo>
                        <a:lnTo>
                          <a:pt x="5214" y="341"/>
                        </a:lnTo>
                        <a:lnTo>
                          <a:pt x="5279" y="343"/>
                        </a:lnTo>
                        <a:lnTo>
                          <a:pt x="5345" y="346"/>
                        </a:lnTo>
                        <a:lnTo>
                          <a:pt x="5409" y="350"/>
                        </a:lnTo>
                        <a:lnTo>
                          <a:pt x="5474" y="355"/>
                        </a:lnTo>
                        <a:lnTo>
                          <a:pt x="5538" y="360"/>
                        </a:lnTo>
                        <a:lnTo>
                          <a:pt x="5603" y="367"/>
                        </a:lnTo>
                        <a:lnTo>
                          <a:pt x="5532" y="310"/>
                        </a:lnTo>
                        <a:lnTo>
                          <a:pt x="5427" y="210"/>
                        </a:lnTo>
                        <a:lnTo>
                          <a:pt x="5309" y="132"/>
                        </a:lnTo>
                        <a:lnTo>
                          <a:pt x="5189" y="43"/>
                        </a:lnTo>
                        <a:lnTo>
                          <a:pt x="5125" y="1"/>
                        </a:lnTo>
                        <a:close/>
                      </a:path>
                    </a:pathLst>
                  </a:custGeom>
                  <a:solidFill>
                    <a:srgbClr val="E8797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8" name="Freeform 264"/>
                  <p:cNvSpPr>
                    <a:spLocks/>
                  </p:cNvSpPr>
                  <p:nvPr/>
                </p:nvSpPr>
                <p:spPr bwMode="auto">
                  <a:xfrm>
                    <a:off x="3838" y="1711"/>
                    <a:ext cx="704" cy="797"/>
                  </a:xfrm>
                  <a:custGeom>
                    <a:avLst/>
                    <a:gdLst>
                      <a:gd name="T0" fmla="*/ 0 w 5635"/>
                      <a:gd name="T1" fmla="*/ 0 h 6374"/>
                      <a:gd name="T2" fmla="*/ 0 w 5635"/>
                      <a:gd name="T3" fmla="*/ 0 h 6374"/>
                      <a:gd name="T4" fmla="*/ 0 w 5635"/>
                      <a:gd name="T5" fmla="*/ 0 h 6374"/>
                      <a:gd name="T6" fmla="*/ 0 w 5635"/>
                      <a:gd name="T7" fmla="*/ 0 h 6374"/>
                      <a:gd name="T8" fmla="*/ 0 w 5635"/>
                      <a:gd name="T9" fmla="*/ 0 h 6374"/>
                      <a:gd name="T10" fmla="*/ 0 w 5635"/>
                      <a:gd name="T11" fmla="*/ 0 h 6374"/>
                      <a:gd name="T12" fmla="*/ 0 w 5635"/>
                      <a:gd name="T13" fmla="*/ 0 h 6374"/>
                      <a:gd name="T14" fmla="*/ 0 w 5635"/>
                      <a:gd name="T15" fmla="*/ 0 h 6374"/>
                      <a:gd name="T16" fmla="*/ 0 w 5635"/>
                      <a:gd name="T17" fmla="*/ 0 h 6374"/>
                      <a:gd name="T18" fmla="*/ 0 w 5635"/>
                      <a:gd name="T19" fmla="*/ 0 h 6374"/>
                      <a:gd name="T20" fmla="*/ 0 w 5635"/>
                      <a:gd name="T21" fmla="*/ 0 h 6374"/>
                      <a:gd name="T22" fmla="*/ 0 w 5635"/>
                      <a:gd name="T23" fmla="*/ 0 h 6374"/>
                      <a:gd name="T24" fmla="*/ 0 w 5635"/>
                      <a:gd name="T25" fmla="*/ 0 h 6374"/>
                      <a:gd name="T26" fmla="*/ 0 w 5635"/>
                      <a:gd name="T27" fmla="*/ 0 h 6374"/>
                      <a:gd name="T28" fmla="*/ 0 w 5635"/>
                      <a:gd name="T29" fmla="*/ 0 h 6374"/>
                      <a:gd name="T30" fmla="*/ 0 w 5635"/>
                      <a:gd name="T31" fmla="*/ 0 h 6374"/>
                      <a:gd name="T32" fmla="*/ 0 w 5635"/>
                      <a:gd name="T33" fmla="*/ 0 h 6374"/>
                      <a:gd name="T34" fmla="*/ 0 w 5635"/>
                      <a:gd name="T35" fmla="*/ 0 h 6374"/>
                      <a:gd name="T36" fmla="*/ 0 w 5635"/>
                      <a:gd name="T37" fmla="*/ 0 h 6374"/>
                      <a:gd name="T38" fmla="*/ 0 w 5635"/>
                      <a:gd name="T39" fmla="*/ 0 h 6374"/>
                      <a:gd name="T40" fmla="*/ 0 w 5635"/>
                      <a:gd name="T41" fmla="*/ 0 h 6374"/>
                      <a:gd name="T42" fmla="*/ 0 w 5635"/>
                      <a:gd name="T43" fmla="*/ 0 h 6374"/>
                      <a:gd name="T44" fmla="*/ 0 w 5635"/>
                      <a:gd name="T45" fmla="*/ 0 h 6374"/>
                      <a:gd name="T46" fmla="*/ 0 w 5635"/>
                      <a:gd name="T47" fmla="*/ 0 h 6374"/>
                      <a:gd name="T48" fmla="*/ 0 w 5635"/>
                      <a:gd name="T49" fmla="*/ 0 h 6374"/>
                      <a:gd name="T50" fmla="*/ 0 w 5635"/>
                      <a:gd name="T51" fmla="*/ 0 h 6374"/>
                      <a:gd name="T52" fmla="*/ 0 w 5635"/>
                      <a:gd name="T53" fmla="*/ 0 h 6374"/>
                      <a:gd name="T54" fmla="*/ 0 w 5635"/>
                      <a:gd name="T55" fmla="*/ 0 h 6374"/>
                      <a:gd name="T56" fmla="*/ 0 w 5635"/>
                      <a:gd name="T57" fmla="*/ 0 h 6374"/>
                      <a:gd name="T58" fmla="*/ 0 w 5635"/>
                      <a:gd name="T59" fmla="*/ 0 h 6374"/>
                      <a:gd name="T60" fmla="*/ 0 w 5635"/>
                      <a:gd name="T61" fmla="*/ 0 h 6374"/>
                      <a:gd name="T62" fmla="*/ 0 w 5635"/>
                      <a:gd name="T63" fmla="*/ 0 h 6374"/>
                      <a:gd name="T64" fmla="*/ 0 w 5635"/>
                      <a:gd name="T65" fmla="*/ 0 h 6374"/>
                      <a:gd name="T66" fmla="*/ 0 w 5635"/>
                      <a:gd name="T67" fmla="*/ 0 h 6374"/>
                      <a:gd name="T68" fmla="*/ 0 w 5635"/>
                      <a:gd name="T69" fmla="*/ 0 h 6374"/>
                      <a:gd name="T70" fmla="*/ 0 w 5635"/>
                      <a:gd name="T71" fmla="*/ 0 h 6374"/>
                      <a:gd name="T72" fmla="*/ 0 w 5635"/>
                      <a:gd name="T73" fmla="*/ 0 h 6374"/>
                      <a:gd name="T74" fmla="*/ 0 w 5635"/>
                      <a:gd name="T75" fmla="*/ 0 h 6374"/>
                      <a:gd name="T76" fmla="*/ 0 w 5635"/>
                      <a:gd name="T77" fmla="*/ 0 h 6374"/>
                      <a:gd name="T78" fmla="*/ 0 w 5635"/>
                      <a:gd name="T79" fmla="*/ 0 h 6374"/>
                      <a:gd name="T80" fmla="*/ 0 w 5635"/>
                      <a:gd name="T81" fmla="*/ 0 h 6374"/>
                      <a:gd name="T82" fmla="*/ 0 w 5635"/>
                      <a:gd name="T83" fmla="*/ 0 h 6374"/>
                      <a:gd name="T84" fmla="*/ 0 w 5635"/>
                      <a:gd name="T85" fmla="*/ 0 h 6374"/>
                      <a:gd name="T86" fmla="*/ 0 w 5635"/>
                      <a:gd name="T87" fmla="*/ 0 h 6374"/>
                      <a:gd name="T88" fmla="*/ 0 w 5635"/>
                      <a:gd name="T89" fmla="*/ 0 h 6374"/>
                      <a:gd name="T90" fmla="*/ 0 w 5635"/>
                      <a:gd name="T91" fmla="*/ 0 h 6374"/>
                      <a:gd name="T92" fmla="*/ 0 w 5635"/>
                      <a:gd name="T93" fmla="*/ 0 h 6374"/>
                      <a:gd name="T94" fmla="*/ 0 w 5635"/>
                      <a:gd name="T95" fmla="*/ 0 h 6374"/>
                      <a:gd name="T96" fmla="*/ 0 w 5635"/>
                      <a:gd name="T97" fmla="*/ 0 h 6374"/>
                      <a:gd name="T98" fmla="*/ 0 w 5635"/>
                      <a:gd name="T99" fmla="*/ 0 h 6374"/>
                      <a:gd name="T100" fmla="*/ 0 w 5635"/>
                      <a:gd name="T101" fmla="*/ 0 h 6374"/>
                      <a:gd name="T102" fmla="*/ 0 w 5635"/>
                      <a:gd name="T103" fmla="*/ 0 h 6374"/>
                      <a:gd name="T104" fmla="*/ 0 w 5635"/>
                      <a:gd name="T105" fmla="*/ 0 h 6374"/>
                      <a:gd name="T106" fmla="*/ 0 w 5635"/>
                      <a:gd name="T107" fmla="*/ 0 h 6374"/>
                      <a:gd name="T108" fmla="*/ 0 w 5635"/>
                      <a:gd name="T109" fmla="*/ 0 h 6374"/>
                      <a:gd name="T110" fmla="*/ 0 w 5635"/>
                      <a:gd name="T111" fmla="*/ 0 h 6374"/>
                      <a:gd name="T112" fmla="*/ 0 w 5635"/>
                      <a:gd name="T113" fmla="*/ 0 h 6374"/>
                      <a:gd name="T114" fmla="*/ 0 w 5635"/>
                      <a:gd name="T115" fmla="*/ 0 h 6374"/>
                      <a:gd name="T116" fmla="*/ 0 w 5635"/>
                      <a:gd name="T117" fmla="*/ 0 h 6374"/>
                      <a:gd name="T118" fmla="*/ 0 w 5635"/>
                      <a:gd name="T119" fmla="*/ 0 h 6374"/>
                      <a:gd name="T120" fmla="*/ 0 w 5635"/>
                      <a:gd name="T121" fmla="*/ 0 h 6374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5635"/>
                      <a:gd name="T184" fmla="*/ 0 h 6374"/>
                      <a:gd name="T185" fmla="*/ 5635 w 5635"/>
                      <a:gd name="T186" fmla="*/ 6374 h 6374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5635" h="6374">
                        <a:moveTo>
                          <a:pt x="5209" y="9"/>
                        </a:moveTo>
                        <a:lnTo>
                          <a:pt x="5172" y="7"/>
                        </a:lnTo>
                        <a:lnTo>
                          <a:pt x="5136" y="4"/>
                        </a:lnTo>
                        <a:lnTo>
                          <a:pt x="5099" y="3"/>
                        </a:lnTo>
                        <a:lnTo>
                          <a:pt x="5062" y="2"/>
                        </a:lnTo>
                        <a:lnTo>
                          <a:pt x="5025" y="1"/>
                        </a:lnTo>
                        <a:lnTo>
                          <a:pt x="4987" y="0"/>
                        </a:lnTo>
                        <a:lnTo>
                          <a:pt x="4950" y="0"/>
                        </a:lnTo>
                        <a:lnTo>
                          <a:pt x="4913" y="0"/>
                        </a:lnTo>
                        <a:lnTo>
                          <a:pt x="4661" y="6"/>
                        </a:lnTo>
                        <a:lnTo>
                          <a:pt x="4410" y="25"/>
                        </a:lnTo>
                        <a:lnTo>
                          <a:pt x="4165" y="56"/>
                        </a:lnTo>
                        <a:lnTo>
                          <a:pt x="3924" y="99"/>
                        </a:lnTo>
                        <a:lnTo>
                          <a:pt x="3686" y="154"/>
                        </a:lnTo>
                        <a:lnTo>
                          <a:pt x="3452" y="221"/>
                        </a:lnTo>
                        <a:lnTo>
                          <a:pt x="3224" y="297"/>
                        </a:lnTo>
                        <a:lnTo>
                          <a:pt x="3002" y="385"/>
                        </a:lnTo>
                        <a:lnTo>
                          <a:pt x="2783" y="483"/>
                        </a:lnTo>
                        <a:lnTo>
                          <a:pt x="2572" y="592"/>
                        </a:lnTo>
                        <a:lnTo>
                          <a:pt x="2366" y="711"/>
                        </a:lnTo>
                        <a:lnTo>
                          <a:pt x="2167" y="838"/>
                        </a:lnTo>
                        <a:lnTo>
                          <a:pt x="1974" y="975"/>
                        </a:lnTo>
                        <a:lnTo>
                          <a:pt x="1789" y="1121"/>
                        </a:lnTo>
                        <a:lnTo>
                          <a:pt x="1610" y="1275"/>
                        </a:lnTo>
                        <a:lnTo>
                          <a:pt x="1440" y="1437"/>
                        </a:lnTo>
                        <a:lnTo>
                          <a:pt x="1277" y="1608"/>
                        </a:lnTo>
                        <a:lnTo>
                          <a:pt x="1123" y="1786"/>
                        </a:lnTo>
                        <a:lnTo>
                          <a:pt x="976" y="1972"/>
                        </a:lnTo>
                        <a:lnTo>
                          <a:pt x="840" y="2165"/>
                        </a:lnTo>
                        <a:lnTo>
                          <a:pt x="712" y="2363"/>
                        </a:lnTo>
                        <a:lnTo>
                          <a:pt x="593" y="2569"/>
                        </a:lnTo>
                        <a:lnTo>
                          <a:pt x="485" y="2781"/>
                        </a:lnTo>
                        <a:lnTo>
                          <a:pt x="387" y="2998"/>
                        </a:lnTo>
                        <a:lnTo>
                          <a:pt x="299" y="3221"/>
                        </a:lnTo>
                        <a:lnTo>
                          <a:pt x="221" y="3449"/>
                        </a:lnTo>
                        <a:lnTo>
                          <a:pt x="156" y="3682"/>
                        </a:lnTo>
                        <a:lnTo>
                          <a:pt x="101" y="3920"/>
                        </a:lnTo>
                        <a:lnTo>
                          <a:pt x="58" y="4162"/>
                        </a:lnTo>
                        <a:lnTo>
                          <a:pt x="26" y="4408"/>
                        </a:lnTo>
                        <a:lnTo>
                          <a:pt x="7" y="4656"/>
                        </a:lnTo>
                        <a:lnTo>
                          <a:pt x="0" y="4909"/>
                        </a:lnTo>
                        <a:lnTo>
                          <a:pt x="2" y="4985"/>
                        </a:lnTo>
                        <a:lnTo>
                          <a:pt x="3" y="5061"/>
                        </a:lnTo>
                        <a:lnTo>
                          <a:pt x="6" y="5135"/>
                        </a:lnTo>
                        <a:lnTo>
                          <a:pt x="9" y="5211"/>
                        </a:lnTo>
                        <a:lnTo>
                          <a:pt x="15" y="5285"/>
                        </a:lnTo>
                        <a:lnTo>
                          <a:pt x="21" y="5359"/>
                        </a:lnTo>
                        <a:lnTo>
                          <a:pt x="29" y="5433"/>
                        </a:lnTo>
                        <a:lnTo>
                          <a:pt x="37" y="5506"/>
                        </a:lnTo>
                        <a:lnTo>
                          <a:pt x="47" y="5579"/>
                        </a:lnTo>
                        <a:lnTo>
                          <a:pt x="57" y="5652"/>
                        </a:lnTo>
                        <a:lnTo>
                          <a:pt x="68" y="5724"/>
                        </a:lnTo>
                        <a:lnTo>
                          <a:pt x="82" y="5796"/>
                        </a:lnTo>
                        <a:lnTo>
                          <a:pt x="95" y="5868"/>
                        </a:lnTo>
                        <a:lnTo>
                          <a:pt x="110" y="5941"/>
                        </a:lnTo>
                        <a:lnTo>
                          <a:pt x="126" y="6012"/>
                        </a:lnTo>
                        <a:lnTo>
                          <a:pt x="142" y="6081"/>
                        </a:lnTo>
                        <a:lnTo>
                          <a:pt x="244" y="6157"/>
                        </a:lnTo>
                        <a:lnTo>
                          <a:pt x="393" y="6264"/>
                        </a:lnTo>
                        <a:lnTo>
                          <a:pt x="553" y="6360"/>
                        </a:lnTo>
                        <a:lnTo>
                          <a:pt x="580" y="6374"/>
                        </a:lnTo>
                        <a:lnTo>
                          <a:pt x="552" y="6287"/>
                        </a:lnTo>
                        <a:lnTo>
                          <a:pt x="525" y="6200"/>
                        </a:lnTo>
                        <a:lnTo>
                          <a:pt x="500" y="6112"/>
                        </a:lnTo>
                        <a:lnTo>
                          <a:pt x="476" y="6023"/>
                        </a:lnTo>
                        <a:lnTo>
                          <a:pt x="455" y="5934"/>
                        </a:lnTo>
                        <a:lnTo>
                          <a:pt x="435" y="5844"/>
                        </a:lnTo>
                        <a:lnTo>
                          <a:pt x="417" y="5752"/>
                        </a:lnTo>
                        <a:lnTo>
                          <a:pt x="402" y="5661"/>
                        </a:lnTo>
                        <a:lnTo>
                          <a:pt x="387" y="5569"/>
                        </a:lnTo>
                        <a:lnTo>
                          <a:pt x="375" y="5476"/>
                        </a:lnTo>
                        <a:lnTo>
                          <a:pt x="364" y="5383"/>
                        </a:lnTo>
                        <a:lnTo>
                          <a:pt x="355" y="5289"/>
                        </a:lnTo>
                        <a:lnTo>
                          <a:pt x="349" y="5195"/>
                        </a:lnTo>
                        <a:lnTo>
                          <a:pt x="343" y="5100"/>
                        </a:lnTo>
                        <a:lnTo>
                          <a:pt x="341" y="5006"/>
                        </a:lnTo>
                        <a:lnTo>
                          <a:pt x="340" y="4909"/>
                        </a:lnTo>
                        <a:lnTo>
                          <a:pt x="345" y="4674"/>
                        </a:lnTo>
                        <a:lnTo>
                          <a:pt x="363" y="4442"/>
                        </a:lnTo>
                        <a:lnTo>
                          <a:pt x="393" y="4214"/>
                        </a:lnTo>
                        <a:lnTo>
                          <a:pt x="432" y="3988"/>
                        </a:lnTo>
                        <a:lnTo>
                          <a:pt x="484" y="3767"/>
                        </a:lnTo>
                        <a:lnTo>
                          <a:pt x="545" y="3550"/>
                        </a:lnTo>
                        <a:lnTo>
                          <a:pt x="617" y="3337"/>
                        </a:lnTo>
                        <a:lnTo>
                          <a:pt x="699" y="3130"/>
                        </a:lnTo>
                        <a:lnTo>
                          <a:pt x="790" y="2927"/>
                        </a:lnTo>
                        <a:lnTo>
                          <a:pt x="892" y="2730"/>
                        </a:lnTo>
                        <a:lnTo>
                          <a:pt x="1001" y="2539"/>
                        </a:lnTo>
                        <a:lnTo>
                          <a:pt x="1121" y="2354"/>
                        </a:lnTo>
                        <a:lnTo>
                          <a:pt x="1248" y="2174"/>
                        </a:lnTo>
                        <a:lnTo>
                          <a:pt x="1384" y="2002"/>
                        </a:lnTo>
                        <a:lnTo>
                          <a:pt x="1528" y="1836"/>
                        </a:lnTo>
                        <a:lnTo>
                          <a:pt x="1680" y="1677"/>
                        </a:lnTo>
                        <a:lnTo>
                          <a:pt x="1839" y="1526"/>
                        </a:lnTo>
                        <a:lnTo>
                          <a:pt x="2004" y="1382"/>
                        </a:lnTo>
                        <a:lnTo>
                          <a:pt x="2177" y="1247"/>
                        </a:lnTo>
                        <a:lnTo>
                          <a:pt x="2356" y="1118"/>
                        </a:lnTo>
                        <a:lnTo>
                          <a:pt x="2542" y="1000"/>
                        </a:lnTo>
                        <a:lnTo>
                          <a:pt x="2733" y="890"/>
                        </a:lnTo>
                        <a:lnTo>
                          <a:pt x="2931" y="788"/>
                        </a:lnTo>
                        <a:lnTo>
                          <a:pt x="3134" y="697"/>
                        </a:lnTo>
                        <a:lnTo>
                          <a:pt x="3341" y="616"/>
                        </a:lnTo>
                        <a:lnTo>
                          <a:pt x="3553" y="544"/>
                        </a:lnTo>
                        <a:lnTo>
                          <a:pt x="3770" y="482"/>
                        </a:lnTo>
                        <a:lnTo>
                          <a:pt x="3991" y="431"/>
                        </a:lnTo>
                        <a:lnTo>
                          <a:pt x="4217" y="391"/>
                        </a:lnTo>
                        <a:lnTo>
                          <a:pt x="4445" y="361"/>
                        </a:lnTo>
                        <a:lnTo>
                          <a:pt x="4678" y="345"/>
                        </a:lnTo>
                        <a:lnTo>
                          <a:pt x="4913" y="338"/>
                        </a:lnTo>
                        <a:lnTo>
                          <a:pt x="5005" y="339"/>
                        </a:lnTo>
                        <a:lnTo>
                          <a:pt x="5097" y="341"/>
                        </a:lnTo>
                        <a:lnTo>
                          <a:pt x="5188" y="347"/>
                        </a:lnTo>
                        <a:lnTo>
                          <a:pt x="5278" y="352"/>
                        </a:lnTo>
                        <a:lnTo>
                          <a:pt x="5368" y="360"/>
                        </a:lnTo>
                        <a:lnTo>
                          <a:pt x="5459" y="370"/>
                        </a:lnTo>
                        <a:lnTo>
                          <a:pt x="5548" y="382"/>
                        </a:lnTo>
                        <a:lnTo>
                          <a:pt x="5635" y="395"/>
                        </a:lnTo>
                        <a:lnTo>
                          <a:pt x="5577" y="331"/>
                        </a:lnTo>
                        <a:lnTo>
                          <a:pt x="5473" y="230"/>
                        </a:lnTo>
                        <a:lnTo>
                          <a:pt x="5363" y="140"/>
                        </a:lnTo>
                        <a:lnTo>
                          <a:pt x="5258" y="40"/>
                        </a:lnTo>
                        <a:lnTo>
                          <a:pt x="5209" y="9"/>
                        </a:lnTo>
                        <a:close/>
                      </a:path>
                    </a:pathLst>
                  </a:custGeom>
                  <a:solidFill>
                    <a:srgbClr val="E87C7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7999" name="Freeform 265"/>
                  <p:cNvSpPr>
                    <a:spLocks/>
                  </p:cNvSpPr>
                  <p:nvPr/>
                </p:nvSpPr>
                <p:spPr bwMode="auto">
                  <a:xfrm>
                    <a:off x="3859" y="1733"/>
                    <a:ext cx="706" cy="790"/>
                  </a:xfrm>
                  <a:custGeom>
                    <a:avLst/>
                    <a:gdLst>
                      <a:gd name="T0" fmla="*/ 0 w 5648"/>
                      <a:gd name="T1" fmla="*/ 0 h 6322"/>
                      <a:gd name="T2" fmla="*/ 0 w 5648"/>
                      <a:gd name="T3" fmla="*/ 0 h 6322"/>
                      <a:gd name="T4" fmla="*/ 0 w 5648"/>
                      <a:gd name="T5" fmla="*/ 0 h 6322"/>
                      <a:gd name="T6" fmla="*/ 0 w 5648"/>
                      <a:gd name="T7" fmla="*/ 0 h 6322"/>
                      <a:gd name="T8" fmla="*/ 0 w 5648"/>
                      <a:gd name="T9" fmla="*/ 0 h 6322"/>
                      <a:gd name="T10" fmla="*/ 0 w 5648"/>
                      <a:gd name="T11" fmla="*/ 0 h 6322"/>
                      <a:gd name="T12" fmla="*/ 0 w 5648"/>
                      <a:gd name="T13" fmla="*/ 0 h 6322"/>
                      <a:gd name="T14" fmla="*/ 0 w 5648"/>
                      <a:gd name="T15" fmla="*/ 0 h 6322"/>
                      <a:gd name="T16" fmla="*/ 0 w 5648"/>
                      <a:gd name="T17" fmla="*/ 0 h 6322"/>
                      <a:gd name="T18" fmla="*/ 0 w 5648"/>
                      <a:gd name="T19" fmla="*/ 0 h 6322"/>
                      <a:gd name="T20" fmla="*/ 0 w 5648"/>
                      <a:gd name="T21" fmla="*/ 0 h 6322"/>
                      <a:gd name="T22" fmla="*/ 0 w 5648"/>
                      <a:gd name="T23" fmla="*/ 0 h 6322"/>
                      <a:gd name="T24" fmla="*/ 0 w 5648"/>
                      <a:gd name="T25" fmla="*/ 0 h 6322"/>
                      <a:gd name="T26" fmla="*/ 0 w 5648"/>
                      <a:gd name="T27" fmla="*/ 0 h 6322"/>
                      <a:gd name="T28" fmla="*/ 0 w 5648"/>
                      <a:gd name="T29" fmla="*/ 0 h 6322"/>
                      <a:gd name="T30" fmla="*/ 0 w 5648"/>
                      <a:gd name="T31" fmla="*/ 0 h 6322"/>
                      <a:gd name="T32" fmla="*/ 0 w 5648"/>
                      <a:gd name="T33" fmla="*/ 0 h 6322"/>
                      <a:gd name="T34" fmla="*/ 0 w 5648"/>
                      <a:gd name="T35" fmla="*/ 0 h 6322"/>
                      <a:gd name="T36" fmla="*/ 0 w 5648"/>
                      <a:gd name="T37" fmla="*/ 0 h 6322"/>
                      <a:gd name="T38" fmla="*/ 0 w 5648"/>
                      <a:gd name="T39" fmla="*/ 0 h 6322"/>
                      <a:gd name="T40" fmla="*/ 0 w 5648"/>
                      <a:gd name="T41" fmla="*/ 0 h 6322"/>
                      <a:gd name="T42" fmla="*/ 0 w 5648"/>
                      <a:gd name="T43" fmla="*/ 0 h 6322"/>
                      <a:gd name="T44" fmla="*/ 0 w 5648"/>
                      <a:gd name="T45" fmla="*/ 0 h 6322"/>
                      <a:gd name="T46" fmla="*/ 0 w 5648"/>
                      <a:gd name="T47" fmla="*/ 0 h 6322"/>
                      <a:gd name="T48" fmla="*/ 0 w 5648"/>
                      <a:gd name="T49" fmla="*/ 0 h 6322"/>
                      <a:gd name="T50" fmla="*/ 0 w 5648"/>
                      <a:gd name="T51" fmla="*/ 0 h 6322"/>
                      <a:gd name="T52" fmla="*/ 0 w 5648"/>
                      <a:gd name="T53" fmla="*/ 0 h 6322"/>
                      <a:gd name="T54" fmla="*/ 0 w 5648"/>
                      <a:gd name="T55" fmla="*/ 0 h 6322"/>
                      <a:gd name="T56" fmla="*/ 0 w 5648"/>
                      <a:gd name="T57" fmla="*/ 0 h 6322"/>
                      <a:gd name="T58" fmla="*/ 0 w 5648"/>
                      <a:gd name="T59" fmla="*/ 0 h 6322"/>
                      <a:gd name="T60" fmla="*/ 0 w 5648"/>
                      <a:gd name="T61" fmla="*/ 0 h 6322"/>
                      <a:gd name="T62" fmla="*/ 0 w 5648"/>
                      <a:gd name="T63" fmla="*/ 0 h 6322"/>
                      <a:gd name="T64" fmla="*/ 0 w 5648"/>
                      <a:gd name="T65" fmla="*/ 0 h 6322"/>
                      <a:gd name="T66" fmla="*/ 0 w 5648"/>
                      <a:gd name="T67" fmla="*/ 0 h 6322"/>
                      <a:gd name="T68" fmla="*/ 0 w 5648"/>
                      <a:gd name="T69" fmla="*/ 0 h 6322"/>
                      <a:gd name="T70" fmla="*/ 0 w 5648"/>
                      <a:gd name="T71" fmla="*/ 0 h 6322"/>
                      <a:gd name="T72" fmla="*/ 0 w 5648"/>
                      <a:gd name="T73" fmla="*/ 0 h 6322"/>
                      <a:gd name="T74" fmla="*/ 0 w 5648"/>
                      <a:gd name="T75" fmla="*/ 0 h 6322"/>
                      <a:gd name="T76" fmla="*/ 0 w 5648"/>
                      <a:gd name="T77" fmla="*/ 0 h 6322"/>
                      <a:gd name="T78" fmla="*/ 0 w 5648"/>
                      <a:gd name="T79" fmla="*/ 0 h 6322"/>
                      <a:gd name="T80" fmla="*/ 0 w 5648"/>
                      <a:gd name="T81" fmla="*/ 0 h 6322"/>
                      <a:gd name="T82" fmla="*/ 0 w 5648"/>
                      <a:gd name="T83" fmla="*/ 0 h 6322"/>
                      <a:gd name="T84" fmla="*/ 0 w 5648"/>
                      <a:gd name="T85" fmla="*/ 0 h 6322"/>
                      <a:gd name="T86" fmla="*/ 0 w 5648"/>
                      <a:gd name="T87" fmla="*/ 0 h 6322"/>
                      <a:gd name="T88" fmla="*/ 0 w 5648"/>
                      <a:gd name="T89" fmla="*/ 0 h 6322"/>
                      <a:gd name="T90" fmla="*/ 0 w 5648"/>
                      <a:gd name="T91" fmla="*/ 0 h 6322"/>
                      <a:gd name="T92" fmla="*/ 0 w 5648"/>
                      <a:gd name="T93" fmla="*/ 0 h 6322"/>
                      <a:gd name="T94" fmla="*/ 0 w 5648"/>
                      <a:gd name="T95" fmla="*/ 0 h 6322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648"/>
                      <a:gd name="T145" fmla="*/ 0 h 6322"/>
                      <a:gd name="T146" fmla="*/ 5648 w 5648"/>
                      <a:gd name="T147" fmla="*/ 6322 h 6322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648" h="6322">
                        <a:moveTo>
                          <a:pt x="5263" y="28"/>
                        </a:moveTo>
                        <a:lnTo>
                          <a:pt x="5198" y="21"/>
                        </a:lnTo>
                        <a:lnTo>
                          <a:pt x="5134" y="16"/>
                        </a:lnTo>
                        <a:lnTo>
                          <a:pt x="5069" y="11"/>
                        </a:lnTo>
                        <a:lnTo>
                          <a:pt x="5005" y="7"/>
                        </a:lnTo>
                        <a:lnTo>
                          <a:pt x="4939" y="4"/>
                        </a:lnTo>
                        <a:lnTo>
                          <a:pt x="4874" y="2"/>
                        </a:lnTo>
                        <a:lnTo>
                          <a:pt x="4809" y="0"/>
                        </a:lnTo>
                        <a:lnTo>
                          <a:pt x="4742" y="0"/>
                        </a:lnTo>
                        <a:lnTo>
                          <a:pt x="4498" y="5"/>
                        </a:lnTo>
                        <a:lnTo>
                          <a:pt x="4257" y="25"/>
                        </a:lnTo>
                        <a:lnTo>
                          <a:pt x="4020" y="54"/>
                        </a:lnTo>
                        <a:lnTo>
                          <a:pt x="3786" y="96"/>
                        </a:lnTo>
                        <a:lnTo>
                          <a:pt x="3556" y="149"/>
                        </a:lnTo>
                        <a:lnTo>
                          <a:pt x="3332" y="213"/>
                        </a:lnTo>
                        <a:lnTo>
                          <a:pt x="3111" y="287"/>
                        </a:lnTo>
                        <a:lnTo>
                          <a:pt x="2896" y="373"/>
                        </a:lnTo>
                        <a:lnTo>
                          <a:pt x="2686" y="467"/>
                        </a:lnTo>
                        <a:lnTo>
                          <a:pt x="2481" y="572"/>
                        </a:lnTo>
                        <a:lnTo>
                          <a:pt x="2283" y="686"/>
                        </a:lnTo>
                        <a:lnTo>
                          <a:pt x="2090" y="810"/>
                        </a:lnTo>
                        <a:lnTo>
                          <a:pt x="1904" y="942"/>
                        </a:lnTo>
                        <a:lnTo>
                          <a:pt x="1725" y="1082"/>
                        </a:lnTo>
                        <a:lnTo>
                          <a:pt x="1553" y="1231"/>
                        </a:lnTo>
                        <a:lnTo>
                          <a:pt x="1388" y="1389"/>
                        </a:lnTo>
                        <a:lnTo>
                          <a:pt x="1231" y="1553"/>
                        </a:lnTo>
                        <a:lnTo>
                          <a:pt x="1083" y="1726"/>
                        </a:lnTo>
                        <a:lnTo>
                          <a:pt x="942" y="1905"/>
                        </a:lnTo>
                        <a:lnTo>
                          <a:pt x="809" y="2090"/>
                        </a:lnTo>
                        <a:lnTo>
                          <a:pt x="686" y="2282"/>
                        </a:lnTo>
                        <a:lnTo>
                          <a:pt x="572" y="2481"/>
                        </a:lnTo>
                        <a:lnTo>
                          <a:pt x="467" y="2685"/>
                        </a:lnTo>
                        <a:lnTo>
                          <a:pt x="372" y="2895"/>
                        </a:lnTo>
                        <a:lnTo>
                          <a:pt x="287" y="3111"/>
                        </a:lnTo>
                        <a:lnTo>
                          <a:pt x="213" y="3331"/>
                        </a:lnTo>
                        <a:lnTo>
                          <a:pt x="148" y="3556"/>
                        </a:lnTo>
                        <a:lnTo>
                          <a:pt x="95" y="3785"/>
                        </a:lnTo>
                        <a:lnTo>
                          <a:pt x="54" y="4019"/>
                        </a:lnTo>
                        <a:lnTo>
                          <a:pt x="23" y="4255"/>
                        </a:lnTo>
                        <a:lnTo>
                          <a:pt x="5" y="4496"/>
                        </a:lnTo>
                        <a:lnTo>
                          <a:pt x="0" y="4740"/>
                        </a:lnTo>
                        <a:lnTo>
                          <a:pt x="0" y="4826"/>
                        </a:lnTo>
                        <a:lnTo>
                          <a:pt x="2" y="4913"/>
                        </a:lnTo>
                        <a:lnTo>
                          <a:pt x="6" y="4999"/>
                        </a:lnTo>
                        <a:lnTo>
                          <a:pt x="12" y="5084"/>
                        </a:lnTo>
                        <a:lnTo>
                          <a:pt x="19" y="5169"/>
                        </a:lnTo>
                        <a:lnTo>
                          <a:pt x="27" y="5253"/>
                        </a:lnTo>
                        <a:lnTo>
                          <a:pt x="37" y="5337"/>
                        </a:lnTo>
                        <a:lnTo>
                          <a:pt x="48" y="5421"/>
                        </a:lnTo>
                        <a:lnTo>
                          <a:pt x="61" y="5503"/>
                        </a:lnTo>
                        <a:lnTo>
                          <a:pt x="75" y="5587"/>
                        </a:lnTo>
                        <a:lnTo>
                          <a:pt x="90" y="5669"/>
                        </a:lnTo>
                        <a:lnTo>
                          <a:pt x="108" y="5750"/>
                        </a:lnTo>
                        <a:lnTo>
                          <a:pt x="126" y="5831"/>
                        </a:lnTo>
                        <a:lnTo>
                          <a:pt x="145" y="5912"/>
                        </a:lnTo>
                        <a:lnTo>
                          <a:pt x="166" y="5992"/>
                        </a:lnTo>
                        <a:lnTo>
                          <a:pt x="189" y="6071"/>
                        </a:lnTo>
                        <a:lnTo>
                          <a:pt x="222" y="6095"/>
                        </a:lnTo>
                        <a:lnTo>
                          <a:pt x="382" y="6191"/>
                        </a:lnTo>
                        <a:lnTo>
                          <a:pt x="555" y="6283"/>
                        </a:lnTo>
                        <a:lnTo>
                          <a:pt x="632" y="6322"/>
                        </a:lnTo>
                        <a:lnTo>
                          <a:pt x="614" y="6276"/>
                        </a:lnTo>
                        <a:lnTo>
                          <a:pt x="597" y="6230"/>
                        </a:lnTo>
                        <a:lnTo>
                          <a:pt x="580" y="6184"/>
                        </a:lnTo>
                        <a:lnTo>
                          <a:pt x="564" y="6136"/>
                        </a:lnTo>
                        <a:lnTo>
                          <a:pt x="548" y="6089"/>
                        </a:lnTo>
                        <a:lnTo>
                          <a:pt x="534" y="6042"/>
                        </a:lnTo>
                        <a:lnTo>
                          <a:pt x="519" y="5995"/>
                        </a:lnTo>
                        <a:lnTo>
                          <a:pt x="506" y="5947"/>
                        </a:lnTo>
                        <a:lnTo>
                          <a:pt x="492" y="5899"/>
                        </a:lnTo>
                        <a:lnTo>
                          <a:pt x="480" y="5850"/>
                        </a:lnTo>
                        <a:lnTo>
                          <a:pt x="467" y="5802"/>
                        </a:lnTo>
                        <a:lnTo>
                          <a:pt x="455" y="5754"/>
                        </a:lnTo>
                        <a:lnTo>
                          <a:pt x="444" y="5704"/>
                        </a:lnTo>
                        <a:lnTo>
                          <a:pt x="434" y="5656"/>
                        </a:lnTo>
                        <a:lnTo>
                          <a:pt x="423" y="5606"/>
                        </a:lnTo>
                        <a:lnTo>
                          <a:pt x="413" y="5556"/>
                        </a:lnTo>
                        <a:lnTo>
                          <a:pt x="404" y="5507"/>
                        </a:lnTo>
                        <a:lnTo>
                          <a:pt x="396" y="5457"/>
                        </a:lnTo>
                        <a:lnTo>
                          <a:pt x="388" y="5407"/>
                        </a:lnTo>
                        <a:lnTo>
                          <a:pt x="381" y="5357"/>
                        </a:lnTo>
                        <a:lnTo>
                          <a:pt x="374" y="5306"/>
                        </a:lnTo>
                        <a:lnTo>
                          <a:pt x="368" y="5256"/>
                        </a:lnTo>
                        <a:lnTo>
                          <a:pt x="363" y="5205"/>
                        </a:lnTo>
                        <a:lnTo>
                          <a:pt x="357" y="5154"/>
                        </a:lnTo>
                        <a:lnTo>
                          <a:pt x="352" y="5102"/>
                        </a:lnTo>
                        <a:lnTo>
                          <a:pt x="349" y="5052"/>
                        </a:lnTo>
                        <a:lnTo>
                          <a:pt x="346" y="5000"/>
                        </a:lnTo>
                        <a:lnTo>
                          <a:pt x="343" y="4948"/>
                        </a:lnTo>
                        <a:lnTo>
                          <a:pt x="341" y="4896"/>
                        </a:lnTo>
                        <a:lnTo>
                          <a:pt x="339" y="4845"/>
                        </a:lnTo>
                        <a:lnTo>
                          <a:pt x="339" y="4793"/>
                        </a:lnTo>
                        <a:lnTo>
                          <a:pt x="338" y="4740"/>
                        </a:lnTo>
                        <a:lnTo>
                          <a:pt x="343" y="4513"/>
                        </a:lnTo>
                        <a:lnTo>
                          <a:pt x="360" y="4290"/>
                        </a:lnTo>
                        <a:lnTo>
                          <a:pt x="388" y="4070"/>
                        </a:lnTo>
                        <a:lnTo>
                          <a:pt x="428" y="3853"/>
                        </a:lnTo>
                        <a:lnTo>
                          <a:pt x="476" y="3640"/>
                        </a:lnTo>
                        <a:lnTo>
                          <a:pt x="536" y="3431"/>
                        </a:lnTo>
                        <a:lnTo>
                          <a:pt x="605" y="3227"/>
                        </a:lnTo>
                        <a:lnTo>
                          <a:pt x="684" y="3027"/>
                        </a:lnTo>
                        <a:lnTo>
                          <a:pt x="773" y="2832"/>
                        </a:lnTo>
                        <a:lnTo>
                          <a:pt x="870" y="2642"/>
                        </a:lnTo>
                        <a:lnTo>
                          <a:pt x="976" y="2458"/>
                        </a:lnTo>
                        <a:lnTo>
                          <a:pt x="1091" y="2280"/>
                        </a:lnTo>
                        <a:lnTo>
                          <a:pt x="1213" y="2106"/>
                        </a:lnTo>
                        <a:lnTo>
                          <a:pt x="1344" y="1941"/>
                        </a:lnTo>
                        <a:lnTo>
                          <a:pt x="1482" y="1781"/>
                        </a:lnTo>
                        <a:lnTo>
                          <a:pt x="1628" y="1628"/>
                        </a:lnTo>
                        <a:lnTo>
                          <a:pt x="1781" y="1482"/>
                        </a:lnTo>
                        <a:lnTo>
                          <a:pt x="1940" y="1344"/>
                        </a:lnTo>
                        <a:lnTo>
                          <a:pt x="2107" y="1213"/>
                        </a:lnTo>
                        <a:lnTo>
                          <a:pt x="2280" y="1090"/>
                        </a:lnTo>
                        <a:lnTo>
                          <a:pt x="2459" y="975"/>
                        </a:lnTo>
                        <a:lnTo>
                          <a:pt x="2642" y="869"/>
                        </a:lnTo>
                        <a:lnTo>
                          <a:pt x="2833" y="773"/>
                        </a:lnTo>
                        <a:lnTo>
                          <a:pt x="3028" y="685"/>
                        </a:lnTo>
                        <a:lnTo>
                          <a:pt x="3227" y="606"/>
                        </a:lnTo>
                        <a:lnTo>
                          <a:pt x="3432" y="536"/>
                        </a:lnTo>
                        <a:lnTo>
                          <a:pt x="3641" y="477"/>
                        </a:lnTo>
                        <a:lnTo>
                          <a:pt x="3855" y="428"/>
                        </a:lnTo>
                        <a:lnTo>
                          <a:pt x="4071" y="390"/>
                        </a:lnTo>
                        <a:lnTo>
                          <a:pt x="4292" y="361"/>
                        </a:lnTo>
                        <a:lnTo>
                          <a:pt x="4516" y="345"/>
                        </a:lnTo>
                        <a:lnTo>
                          <a:pt x="4742" y="339"/>
                        </a:lnTo>
                        <a:lnTo>
                          <a:pt x="4801" y="339"/>
                        </a:lnTo>
                        <a:lnTo>
                          <a:pt x="4858" y="340"/>
                        </a:lnTo>
                        <a:lnTo>
                          <a:pt x="4916" y="342"/>
                        </a:lnTo>
                        <a:lnTo>
                          <a:pt x="4974" y="345"/>
                        </a:lnTo>
                        <a:lnTo>
                          <a:pt x="5031" y="348"/>
                        </a:lnTo>
                        <a:lnTo>
                          <a:pt x="5088" y="352"/>
                        </a:lnTo>
                        <a:lnTo>
                          <a:pt x="5146" y="357"/>
                        </a:lnTo>
                        <a:lnTo>
                          <a:pt x="5202" y="363"/>
                        </a:lnTo>
                        <a:lnTo>
                          <a:pt x="5258" y="368"/>
                        </a:lnTo>
                        <a:lnTo>
                          <a:pt x="5315" y="375"/>
                        </a:lnTo>
                        <a:lnTo>
                          <a:pt x="5371" y="383"/>
                        </a:lnTo>
                        <a:lnTo>
                          <a:pt x="5427" y="392"/>
                        </a:lnTo>
                        <a:lnTo>
                          <a:pt x="5483" y="401"/>
                        </a:lnTo>
                        <a:lnTo>
                          <a:pt x="5538" y="410"/>
                        </a:lnTo>
                        <a:lnTo>
                          <a:pt x="5593" y="421"/>
                        </a:lnTo>
                        <a:lnTo>
                          <a:pt x="5648" y="432"/>
                        </a:lnTo>
                        <a:lnTo>
                          <a:pt x="5601" y="372"/>
                        </a:lnTo>
                        <a:lnTo>
                          <a:pt x="5506" y="271"/>
                        </a:lnTo>
                        <a:lnTo>
                          <a:pt x="5406" y="162"/>
                        </a:lnTo>
                        <a:lnTo>
                          <a:pt x="5302" y="61"/>
                        </a:lnTo>
                        <a:lnTo>
                          <a:pt x="5263" y="28"/>
                        </a:lnTo>
                        <a:close/>
                      </a:path>
                    </a:pathLst>
                  </a:custGeom>
                  <a:solidFill>
                    <a:srgbClr val="E9807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0" name="Freeform 266"/>
                  <p:cNvSpPr>
                    <a:spLocks/>
                  </p:cNvSpPr>
                  <p:nvPr/>
                </p:nvSpPr>
                <p:spPr bwMode="auto">
                  <a:xfrm>
                    <a:off x="3880" y="1754"/>
                    <a:ext cx="706" cy="782"/>
                  </a:xfrm>
                  <a:custGeom>
                    <a:avLst/>
                    <a:gdLst>
                      <a:gd name="T0" fmla="*/ 0 w 5644"/>
                      <a:gd name="T1" fmla="*/ 0 h 6256"/>
                      <a:gd name="T2" fmla="*/ 0 w 5644"/>
                      <a:gd name="T3" fmla="*/ 0 h 6256"/>
                      <a:gd name="T4" fmla="*/ 0 w 5644"/>
                      <a:gd name="T5" fmla="*/ 0 h 6256"/>
                      <a:gd name="T6" fmla="*/ 0 w 5644"/>
                      <a:gd name="T7" fmla="*/ 0 h 6256"/>
                      <a:gd name="T8" fmla="*/ 0 w 5644"/>
                      <a:gd name="T9" fmla="*/ 0 h 6256"/>
                      <a:gd name="T10" fmla="*/ 0 w 5644"/>
                      <a:gd name="T11" fmla="*/ 0 h 6256"/>
                      <a:gd name="T12" fmla="*/ 0 w 5644"/>
                      <a:gd name="T13" fmla="*/ 0 h 6256"/>
                      <a:gd name="T14" fmla="*/ 0 w 5644"/>
                      <a:gd name="T15" fmla="*/ 0 h 6256"/>
                      <a:gd name="T16" fmla="*/ 0 w 5644"/>
                      <a:gd name="T17" fmla="*/ 0 h 6256"/>
                      <a:gd name="T18" fmla="*/ 0 w 5644"/>
                      <a:gd name="T19" fmla="*/ 0 h 6256"/>
                      <a:gd name="T20" fmla="*/ 0 w 5644"/>
                      <a:gd name="T21" fmla="*/ 0 h 6256"/>
                      <a:gd name="T22" fmla="*/ 0 w 5644"/>
                      <a:gd name="T23" fmla="*/ 0 h 6256"/>
                      <a:gd name="T24" fmla="*/ 0 w 5644"/>
                      <a:gd name="T25" fmla="*/ 0 h 6256"/>
                      <a:gd name="T26" fmla="*/ 0 w 5644"/>
                      <a:gd name="T27" fmla="*/ 0 h 6256"/>
                      <a:gd name="T28" fmla="*/ 0 w 5644"/>
                      <a:gd name="T29" fmla="*/ 0 h 6256"/>
                      <a:gd name="T30" fmla="*/ 0 w 5644"/>
                      <a:gd name="T31" fmla="*/ 0 h 6256"/>
                      <a:gd name="T32" fmla="*/ 0 w 5644"/>
                      <a:gd name="T33" fmla="*/ 0 h 6256"/>
                      <a:gd name="T34" fmla="*/ 0 w 5644"/>
                      <a:gd name="T35" fmla="*/ 0 h 6256"/>
                      <a:gd name="T36" fmla="*/ 0 w 5644"/>
                      <a:gd name="T37" fmla="*/ 0 h 6256"/>
                      <a:gd name="T38" fmla="*/ 0 w 5644"/>
                      <a:gd name="T39" fmla="*/ 0 h 6256"/>
                      <a:gd name="T40" fmla="*/ 0 w 5644"/>
                      <a:gd name="T41" fmla="*/ 0 h 6256"/>
                      <a:gd name="T42" fmla="*/ 0 w 5644"/>
                      <a:gd name="T43" fmla="*/ 0 h 6256"/>
                      <a:gd name="T44" fmla="*/ 0 w 5644"/>
                      <a:gd name="T45" fmla="*/ 0 h 6256"/>
                      <a:gd name="T46" fmla="*/ 0 w 5644"/>
                      <a:gd name="T47" fmla="*/ 0 h 6256"/>
                      <a:gd name="T48" fmla="*/ 0 w 5644"/>
                      <a:gd name="T49" fmla="*/ 0 h 6256"/>
                      <a:gd name="T50" fmla="*/ 0 w 5644"/>
                      <a:gd name="T51" fmla="*/ 0 h 6256"/>
                      <a:gd name="T52" fmla="*/ 0 w 5644"/>
                      <a:gd name="T53" fmla="*/ 0 h 6256"/>
                      <a:gd name="T54" fmla="*/ 0 w 5644"/>
                      <a:gd name="T55" fmla="*/ 0 h 6256"/>
                      <a:gd name="T56" fmla="*/ 0 w 5644"/>
                      <a:gd name="T57" fmla="*/ 0 h 6256"/>
                      <a:gd name="T58" fmla="*/ 0 w 5644"/>
                      <a:gd name="T59" fmla="*/ 0 h 6256"/>
                      <a:gd name="T60" fmla="*/ 0 w 5644"/>
                      <a:gd name="T61" fmla="*/ 0 h 6256"/>
                      <a:gd name="T62" fmla="*/ 0 w 5644"/>
                      <a:gd name="T63" fmla="*/ 0 h 6256"/>
                      <a:gd name="T64" fmla="*/ 0 w 5644"/>
                      <a:gd name="T65" fmla="*/ 0 h 6256"/>
                      <a:gd name="T66" fmla="*/ 0 w 5644"/>
                      <a:gd name="T67" fmla="*/ 0 h 6256"/>
                      <a:gd name="T68" fmla="*/ 0 w 5644"/>
                      <a:gd name="T69" fmla="*/ 0 h 6256"/>
                      <a:gd name="T70" fmla="*/ 0 w 5644"/>
                      <a:gd name="T71" fmla="*/ 0 h 6256"/>
                      <a:gd name="T72" fmla="*/ 0 w 5644"/>
                      <a:gd name="T73" fmla="*/ 0 h 6256"/>
                      <a:gd name="T74" fmla="*/ 0 w 5644"/>
                      <a:gd name="T75" fmla="*/ 0 h 6256"/>
                      <a:gd name="T76" fmla="*/ 0 w 5644"/>
                      <a:gd name="T77" fmla="*/ 0 h 6256"/>
                      <a:gd name="T78" fmla="*/ 0 w 5644"/>
                      <a:gd name="T79" fmla="*/ 0 h 6256"/>
                      <a:gd name="T80" fmla="*/ 0 w 5644"/>
                      <a:gd name="T81" fmla="*/ 0 h 6256"/>
                      <a:gd name="T82" fmla="*/ 0 w 5644"/>
                      <a:gd name="T83" fmla="*/ 0 h 6256"/>
                      <a:gd name="T84" fmla="*/ 0 w 5644"/>
                      <a:gd name="T85" fmla="*/ 0 h 6256"/>
                      <a:gd name="T86" fmla="*/ 0 w 5644"/>
                      <a:gd name="T87" fmla="*/ 0 h 6256"/>
                      <a:gd name="T88" fmla="*/ 0 w 5644"/>
                      <a:gd name="T89" fmla="*/ 0 h 6256"/>
                      <a:gd name="T90" fmla="*/ 0 w 5644"/>
                      <a:gd name="T91" fmla="*/ 0 h 6256"/>
                      <a:gd name="T92" fmla="*/ 0 w 5644"/>
                      <a:gd name="T93" fmla="*/ 0 h 6256"/>
                      <a:gd name="T94" fmla="*/ 0 w 5644"/>
                      <a:gd name="T95" fmla="*/ 0 h 625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644"/>
                      <a:gd name="T145" fmla="*/ 0 h 6256"/>
                      <a:gd name="T146" fmla="*/ 5644 w 5644"/>
                      <a:gd name="T147" fmla="*/ 6256 h 6256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644" h="6256">
                        <a:moveTo>
                          <a:pt x="5295" y="57"/>
                        </a:moveTo>
                        <a:lnTo>
                          <a:pt x="5208" y="44"/>
                        </a:lnTo>
                        <a:lnTo>
                          <a:pt x="5119" y="32"/>
                        </a:lnTo>
                        <a:lnTo>
                          <a:pt x="5028" y="22"/>
                        </a:lnTo>
                        <a:lnTo>
                          <a:pt x="4938" y="14"/>
                        </a:lnTo>
                        <a:lnTo>
                          <a:pt x="4848" y="9"/>
                        </a:lnTo>
                        <a:lnTo>
                          <a:pt x="4757" y="3"/>
                        </a:lnTo>
                        <a:lnTo>
                          <a:pt x="4665" y="1"/>
                        </a:lnTo>
                        <a:lnTo>
                          <a:pt x="4573" y="0"/>
                        </a:lnTo>
                        <a:lnTo>
                          <a:pt x="4338" y="7"/>
                        </a:lnTo>
                        <a:lnTo>
                          <a:pt x="4105" y="23"/>
                        </a:lnTo>
                        <a:lnTo>
                          <a:pt x="3877" y="53"/>
                        </a:lnTo>
                        <a:lnTo>
                          <a:pt x="3651" y="93"/>
                        </a:lnTo>
                        <a:lnTo>
                          <a:pt x="3430" y="144"/>
                        </a:lnTo>
                        <a:lnTo>
                          <a:pt x="3213" y="206"/>
                        </a:lnTo>
                        <a:lnTo>
                          <a:pt x="3001" y="278"/>
                        </a:lnTo>
                        <a:lnTo>
                          <a:pt x="2794" y="359"/>
                        </a:lnTo>
                        <a:lnTo>
                          <a:pt x="2591" y="450"/>
                        </a:lnTo>
                        <a:lnTo>
                          <a:pt x="2393" y="552"/>
                        </a:lnTo>
                        <a:lnTo>
                          <a:pt x="2202" y="662"/>
                        </a:lnTo>
                        <a:lnTo>
                          <a:pt x="2016" y="780"/>
                        </a:lnTo>
                        <a:lnTo>
                          <a:pt x="1837" y="909"/>
                        </a:lnTo>
                        <a:lnTo>
                          <a:pt x="1664" y="1044"/>
                        </a:lnTo>
                        <a:lnTo>
                          <a:pt x="1499" y="1188"/>
                        </a:lnTo>
                        <a:lnTo>
                          <a:pt x="1340" y="1339"/>
                        </a:lnTo>
                        <a:lnTo>
                          <a:pt x="1188" y="1498"/>
                        </a:lnTo>
                        <a:lnTo>
                          <a:pt x="1044" y="1664"/>
                        </a:lnTo>
                        <a:lnTo>
                          <a:pt x="908" y="1836"/>
                        </a:lnTo>
                        <a:lnTo>
                          <a:pt x="781" y="2016"/>
                        </a:lnTo>
                        <a:lnTo>
                          <a:pt x="661" y="2201"/>
                        </a:lnTo>
                        <a:lnTo>
                          <a:pt x="552" y="2392"/>
                        </a:lnTo>
                        <a:lnTo>
                          <a:pt x="450" y="2589"/>
                        </a:lnTo>
                        <a:lnTo>
                          <a:pt x="359" y="2792"/>
                        </a:lnTo>
                        <a:lnTo>
                          <a:pt x="277" y="2999"/>
                        </a:lnTo>
                        <a:lnTo>
                          <a:pt x="205" y="3212"/>
                        </a:lnTo>
                        <a:lnTo>
                          <a:pt x="144" y="3429"/>
                        </a:lnTo>
                        <a:lnTo>
                          <a:pt x="92" y="3650"/>
                        </a:lnTo>
                        <a:lnTo>
                          <a:pt x="53" y="3876"/>
                        </a:lnTo>
                        <a:lnTo>
                          <a:pt x="23" y="4104"/>
                        </a:lnTo>
                        <a:lnTo>
                          <a:pt x="5" y="4336"/>
                        </a:lnTo>
                        <a:lnTo>
                          <a:pt x="0" y="4571"/>
                        </a:lnTo>
                        <a:lnTo>
                          <a:pt x="1" y="4668"/>
                        </a:lnTo>
                        <a:lnTo>
                          <a:pt x="3" y="4762"/>
                        </a:lnTo>
                        <a:lnTo>
                          <a:pt x="9" y="4857"/>
                        </a:lnTo>
                        <a:lnTo>
                          <a:pt x="15" y="4951"/>
                        </a:lnTo>
                        <a:lnTo>
                          <a:pt x="24" y="5045"/>
                        </a:lnTo>
                        <a:lnTo>
                          <a:pt x="35" y="5138"/>
                        </a:lnTo>
                        <a:lnTo>
                          <a:pt x="47" y="5231"/>
                        </a:lnTo>
                        <a:lnTo>
                          <a:pt x="62" y="5323"/>
                        </a:lnTo>
                        <a:lnTo>
                          <a:pt x="77" y="5414"/>
                        </a:lnTo>
                        <a:lnTo>
                          <a:pt x="95" y="5506"/>
                        </a:lnTo>
                        <a:lnTo>
                          <a:pt x="115" y="5596"/>
                        </a:lnTo>
                        <a:lnTo>
                          <a:pt x="136" y="5685"/>
                        </a:lnTo>
                        <a:lnTo>
                          <a:pt x="160" y="5774"/>
                        </a:lnTo>
                        <a:lnTo>
                          <a:pt x="185" y="5862"/>
                        </a:lnTo>
                        <a:lnTo>
                          <a:pt x="212" y="5949"/>
                        </a:lnTo>
                        <a:lnTo>
                          <a:pt x="240" y="6036"/>
                        </a:lnTo>
                        <a:lnTo>
                          <a:pt x="386" y="6114"/>
                        </a:lnTo>
                        <a:lnTo>
                          <a:pt x="550" y="6200"/>
                        </a:lnTo>
                        <a:lnTo>
                          <a:pt x="687" y="6256"/>
                        </a:lnTo>
                        <a:lnTo>
                          <a:pt x="667" y="6207"/>
                        </a:lnTo>
                        <a:lnTo>
                          <a:pt x="647" y="6159"/>
                        </a:lnTo>
                        <a:lnTo>
                          <a:pt x="627" y="6109"/>
                        </a:lnTo>
                        <a:lnTo>
                          <a:pt x="608" y="6060"/>
                        </a:lnTo>
                        <a:lnTo>
                          <a:pt x="590" y="6010"/>
                        </a:lnTo>
                        <a:lnTo>
                          <a:pt x="572" y="5961"/>
                        </a:lnTo>
                        <a:lnTo>
                          <a:pt x="555" y="5910"/>
                        </a:lnTo>
                        <a:lnTo>
                          <a:pt x="538" y="5859"/>
                        </a:lnTo>
                        <a:lnTo>
                          <a:pt x="523" y="5809"/>
                        </a:lnTo>
                        <a:lnTo>
                          <a:pt x="507" y="5757"/>
                        </a:lnTo>
                        <a:lnTo>
                          <a:pt x="492" y="5706"/>
                        </a:lnTo>
                        <a:lnTo>
                          <a:pt x="479" y="5654"/>
                        </a:lnTo>
                        <a:lnTo>
                          <a:pt x="465" y="5603"/>
                        </a:lnTo>
                        <a:lnTo>
                          <a:pt x="453" y="5550"/>
                        </a:lnTo>
                        <a:lnTo>
                          <a:pt x="440" y="5498"/>
                        </a:lnTo>
                        <a:lnTo>
                          <a:pt x="429" y="5445"/>
                        </a:lnTo>
                        <a:lnTo>
                          <a:pt x="418" y="5392"/>
                        </a:lnTo>
                        <a:lnTo>
                          <a:pt x="408" y="5339"/>
                        </a:lnTo>
                        <a:lnTo>
                          <a:pt x="399" y="5285"/>
                        </a:lnTo>
                        <a:lnTo>
                          <a:pt x="390" y="5232"/>
                        </a:lnTo>
                        <a:lnTo>
                          <a:pt x="382" y="5178"/>
                        </a:lnTo>
                        <a:lnTo>
                          <a:pt x="374" y="5124"/>
                        </a:lnTo>
                        <a:lnTo>
                          <a:pt x="367" y="5070"/>
                        </a:lnTo>
                        <a:lnTo>
                          <a:pt x="361" y="5015"/>
                        </a:lnTo>
                        <a:lnTo>
                          <a:pt x="356" y="4960"/>
                        </a:lnTo>
                        <a:lnTo>
                          <a:pt x="351" y="4905"/>
                        </a:lnTo>
                        <a:lnTo>
                          <a:pt x="348" y="4850"/>
                        </a:lnTo>
                        <a:lnTo>
                          <a:pt x="345" y="4795"/>
                        </a:lnTo>
                        <a:lnTo>
                          <a:pt x="341" y="4739"/>
                        </a:lnTo>
                        <a:lnTo>
                          <a:pt x="340" y="4683"/>
                        </a:lnTo>
                        <a:lnTo>
                          <a:pt x="339" y="4627"/>
                        </a:lnTo>
                        <a:lnTo>
                          <a:pt x="339" y="4571"/>
                        </a:lnTo>
                        <a:lnTo>
                          <a:pt x="343" y="4353"/>
                        </a:lnTo>
                        <a:lnTo>
                          <a:pt x="360" y="4138"/>
                        </a:lnTo>
                        <a:lnTo>
                          <a:pt x="387" y="3926"/>
                        </a:lnTo>
                        <a:lnTo>
                          <a:pt x="425" y="3718"/>
                        </a:lnTo>
                        <a:lnTo>
                          <a:pt x="472" y="3513"/>
                        </a:lnTo>
                        <a:lnTo>
                          <a:pt x="528" y="3313"/>
                        </a:lnTo>
                        <a:lnTo>
                          <a:pt x="596" y="3117"/>
                        </a:lnTo>
                        <a:lnTo>
                          <a:pt x="671" y="2924"/>
                        </a:lnTo>
                        <a:lnTo>
                          <a:pt x="756" y="2737"/>
                        </a:lnTo>
                        <a:lnTo>
                          <a:pt x="849" y="2553"/>
                        </a:lnTo>
                        <a:lnTo>
                          <a:pt x="952" y="2377"/>
                        </a:lnTo>
                        <a:lnTo>
                          <a:pt x="1061" y="2205"/>
                        </a:lnTo>
                        <a:lnTo>
                          <a:pt x="1180" y="2039"/>
                        </a:lnTo>
                        <a:lnTo>
                          <a:pt x="1306" y="1879"/>
                        </a:lnTo>
                        <a:lnTo>
                          <a:pt x="1439" y="1725"/>
                        </a:lnTo>
                        <a:lnTo>
                          <a:pt x="1579" y="1578"/>
                        </a:lnTo>
                        <a:lnTo>
                          <a:pt x="1726" y="1438"/>
                        </a:lnTo>
                        <a:lnTo>
                          <a:pt x="1880" y="1305"/>
                        </a:lnTo>
                        <a:lnTo>
                          <a:pt x="2040" y="1179"/>
                        </a:lnTo>
                        <a:lnTo>
                          <a:pt x="2205" y="1062"/>
                        </a:lnTo>
                        <a:lnTo>
                          <a:pt x="2378" y="952"/>
                        </a:lnTo>
                        <a:lnTo>
                          <a:pt x="2555" y="849"/>
                        </a:lnTo>
                        <a:lnTo>
                          <a:pt x="2737" y="756"/>
                        </a:lnTo>
                        <a:lnTo>
                          <a:pt x="2925" y="671"/>
                        </a:lnTo>
                        <a:lnTo>
                          <a:pt x="3117" y="596"/>
                        </a:lnTo>
                        <a:lnTo>
                          <a:pt x="3314" y="529"/>
                        </a:lnTo>
                        <a:lnTo>
                          <a:pt x="3515" y="472"/>
                        </a:lnTo>
                        <a:lnTo>
                          <a:pt x="3720" y="424"/>
                        </a:lnTo>
                        <a:lnTo>
                          <a:pt x="3928" y="387"/>
                        </a:lnTo>
                        <a:lnTo>
                          <a:pt x="4140" y="360"/>
                        </a:lnTo>
                        <a:lnTo>
                          <a:pt x="4356" y="345"/>
                        </a:lnTo>
                        <a:lnTo>
                          <a:pt x="4573" y="339"/>
                        </a:lnTo>
                        <a:lnTo>
                          <a:pt x="4642" y="339"/>
                        </a:lnTo>
                        <a:lnTo>
                          <a:pt x="4712" y="341"/>
                        </a:lnTo>
                        <a:lnTo>
                          <a:pt x="4780" y="343"/>
                        </a:lnTo>
                        <a:lnTo>
                          <a:pt x="4848" y="348"/>
                        </a:lnTo>
                        <a:lnTo>
                          <a:pt x="4917" y="352"/>
                        </a:lnTo>
                        <a:lnTo>
                          <a:pt x="4984" y="358"/>
                        </a:lnTo>
                        <a:lnTo>
                          <a:pt x="5052" y="366"/>
                        </a:lnTo>
                        <a:lnTo>
                          <a:pt x="5119" y="374"/>
                        </a:lnTo>
                        <a:lnTo>
                          <a:pt x="5185" y="383"/>
                        </a:lnTo>
                        <a:lnTo>
                          <a:pt x="5252" y="393"/>
                        </a:lnTo>
                        <a:lnTo>
                          <a:pt x="5318" y="404"/>
                        </a:lnTo>
                        <a:lnTo>
                          <a:pt x="5383" y="417"/>
                        </a:lnTo>
                        <a:lnTo>
                          <a:pt x="5450" y="430"/>
                        </a:lnTo>
                        <a:lnTo>
                          <a:pt x="5514" y="444"/>
                        </a:lnTo>
                        <a:lnTo>
                          <a:pt x="5579" y="459"/>
                        </a:lnTo>
                        <a:lnTo>
                          <a:pt x="5644" y="475"/>
                        </a:lnTo>
                        <a:lnTo>
                          <a:pt x="5612" y="429"/>
                        </a:lnTo>
                        <a:lnTo>
                          <a:pt x="5522" y="317"/>
                        </a:lnTo>
                        <a:lnTo>
                          <a:pt x="5432" y="203"/>
                        </a:lnTo>
                        <a:lnTo>
                          <a:pt x="5337" y="102"/>
                        </a:lnTo>
                        <a:lnTo>
                          <a:pt x="5295" y="57"/>
                        </a:lnTo>
                        <a:close/>
                      </a:path>
                    </a:pathLst>
                  </a:custGeom>
                  <a:solidFill>
                    <a:srgbClr val="E9847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1" name="Freeform 267"/>
                  <p:cNvSpPr>
                    <a:spLocks/>
                  </p:cNvSpPr>
                  <p:nvPr/>
                </p:nvSpPr>
                <p:spPr bwMode="auto">
                  <a:xfrm>
                    <a:off x="3901" y="1775"/>
                    <a:ext cx="703" cy="773"/>
                  </a:xfrm>
                  <a:custGeom>
                    <a:avLst/>
                    <a:gdLst>
                      <a:gd name="T0" fmla="*/ 0 w 5619"/>
                      <a:gd name="T1" fmla="*/ 0 h 6180"/>
                      <a:gd name="T2" fmla="*/ 0 w 5619"/>
                      <a:gd name="T3" fmla="*/ 0 h 6180"/>
                      <a:gd name="T4" fmla="*/ 0 w 5619"/>
                      <a:gd name="T5" fmla="*/ 0 h 6180"/>
                      <a:gd name="T6" fmla="*/ 0 w 5619"/>
                      <a:gd name="T7" fmla="*/ 0 h 6180"/>
                      <a:gd name="T8" fmla="*/ 0 w 5619"/>
                      <a:gd name="T9" fmla="*/ 0 h 6180"/>
                      <a:gd name="T10" fmla="*/ 0 w 5619"/>
                      <a:gd name="T11" fmla="*/ 0 h 6180"/>
                      <a:gd name="T12" fmla="*/ 0 w 5619"/>
                      <a:gd name="T13" fmla="*/ 0 h 6180"/>
                      <a:gd name="T14" fmla="*/ 0 w 5619"/>
                      <a:gd name="T15" fmla="*/ 0 h 6180"/>
                      <a:gd name="T16" fmla="*/ 0 w 5619"/>
                      <a:gd name="T17" fmla="*/ 0 h 6180"/>
                      <a:gd name="T18" fmla="*/ 0 w 5619"/>
                      <a:gd name="T19" fmla="*/ 0 h 6180"/>
                      <a:gd name="T20" fmla="*/ 0 w 5619"/>
                      <a:gd name="T21" fmla="*/ 0 h 6180"/>
                      <a:gd name="T22" fmla="*/ 0 w 5619"/>
                      <a:gd name="T23" fmla="*/ 0 h 6180"/>
                      <a:gd name="T24" fmla="*/ 0 w 5619"/>
                      <a:gd name="T25" fmla="*/ 0 h 6180"/>
                      <a:gd name="T26" fmla="*/ 0 w 5619"/>
                      <a:gd name="T27" fmla="*/ 0 h 6180"/>
                      <a:gd name="T28" fmla="*/ 0 w 5619"/>
                      <a:gd name="T29" fmla="*/ 0 h 6180"/>
                      <a:gd name="T30" fmla="*/ 0 w 5619"/>
                      <a:gd name="T31" fmla="*/ 0 h 6180"/>
                      <a:gd name="T32" fmla="*/ 0 w 5619"/>
                      <a:gd name="T33" fmla="*/ 0 h 6180"/>
                      <a:gd name="T34" fmla="*/ 0 w 5619"/>
                      <a:gd name="T35" fmla="*/ 0 h 6180"/>
                      <a:gd name="T36" fmla="*/ 0 w 5619"/>
                      <a:gd name="T37" fmla="*/ 0 h 6180"/>
                      <a:gd name="T38" fmla="*/ 0 w 5619"/>
                      <a:gd name="T39" fmla="*/ 0 h 6180"/>
                      <a:gd name="T40" fmla="*/ 0 w 5619"/>
                      <a:gd name="T41" fmla="*/ 0 h 6180"/>
                      <a:gd name="T42" fmla="*/ 0 w 5619"/>
                      <a:gd name="T43" fmla="*/ 0 h 6180"/>
                      <a:gd name="T44" fmla="*/ 0 w 5619"/>
                      <a:gd name="T45" fmla="*/ 0 h 6180"/>
                      <a:gd name="T46" fmla="*/ 0 w 5619"/>
                      <a:gd name="T47" fmla="*/ 0 h 6180"/>
                      <a:gd name="T48" fmla="*/ 0 w 5619"/>
                      <a:gd name="T49" fmla="*/ 0 h 6180"/>
                      <a:gd name="T50" fmla="*/ 0 w 5619"/>
                      <a:gd name="T51" fmla="*/ 0 h 6180"/>
                      <a:gd name="T52" fmla="*/ 0 w 5619"/>
                      <a:gd name="T53" fmla="*/ 0 h 6180"/>
                      <a:gd name="T54" fmla="*/ 0 w 5619"/>
                      <a:gd name="T55" fmla="*/ 0 h 6180"/>
                      <a:gd name="T56" fmla="*/ 0 w 5619"/>
                      <a:gd name="T57" fmla="*/ 0 h 6180"/>
                      <a:gd name="T58" fmla="*/ 0 w 5619"/>
                      <a:gd name="T59" fmla="*/ 0 h 6180"/>
                      <a:gd name="T60" fmla="*/ 0 w 5619"/>
                      <a:gd name="T61" fmla="*/ 0 h 6180"/>
                      <a:gd name="T62" fmla="*/ 0 w 5619"/>
                      <a:gd name="T63" fmla="*/ 0 h 6180"/>
                      <a:gd name="T64" fmla="*/ 0 w 5619"/>
                      <a:gd name="T65" fmla="*/ 0 h 6180"/>
                      <a:gd name="T66" fmla="*/ 0 w 5619"/>
                      <a:gd name="T67" fmla="*/ 0 h 6180"/>
                      <a:gd name="T68" fmla="*/ 0 w 5619"/>
                      <a:gd name="T69" fmla="*/ 0 h 6180"/>
                      <a:gd name="T70" fmla="*/ 0 w 5619"/>
                      <a:gd name="T71" fmla="*/ 0 h 6180"/>
                      <a:gd name="T72" fmla="*/ 0 w 5619"/>
                      <a:gd name="T73" fmla="*/ 0 h 6180"/>
                      <a:gd name="T74" fmla="*/ 0 w 5619"/>
                      <a:gd name="T75" fmla="*/ 0 h 6180"/>
                      <a:gd name="T76" fmla="*/ 0 w 5619"/>
                      <a:gd name="T77" fmla="*/ 0 h 6180"/>
                      <a:gd name="T78" fmla="*/ 0 w 5619"/>
                      <a:gd name="T79" fmla="*/ 0 h 6180"/>
                      <a:gd name="T80" fmla="*/ 0 w 5619"/>
                      <a:gd name="T81" fmla="*/ 0 h 6180"/>
                      <a:gd name="T82" fmla="*/ 0 w 5619"/>
                      <a:gd name="T83" fmla="*/ 0 h 6180"/>
                      <a:gd name="T84" fmla="*/ 0 w 5619"/>
                      <a:gd name="T85" fmla="*/ 0 h 6180"/>
                      <a:gd name="T86" fmla="*/ 0 w 5619"/>
                      <a:gd name="T87" fmla="*/ 0 h 6180"/>
                      <a:gd name="T88" fmla="*/ 0 w 5619"/>
                      <a:gd name="T89" fmla="*/ 0 h 6180"/>
                      <a:gd name="T90" fmla="*/ 0 w 5619"/>
                      <a:gd name="T91" fmla="*/ 0 h 6180"/>
                      <a:gd name="T92" fmla="*/ 0 w 5619"/>
                      <a:gd name="T93" fmla="*/ 0 h 6180"/>
                      <a:gd name="T94" fmla="*/ 0 w 5619"/>
                      <a:gd name="T95" fmla="*/ 0 h 6180"/>
                      <a:gd name="T96" fmla="*/ 0 w 5619"/>
                      <a:gd name="T97" fmla="*/ 0 h 6180"/>
                      <a:gd name="T98" fmla="*/ 0 w 5619"/>
                      <a:gd name="T99" fmla="*/ 0 h 6180"/>
                      <a:gd name="T100" fmla="*/ 0 w 5619"/>
                      <a:gd name="T101" fmla="*/ 0 h 6180"/>
                      <a:gd name="T102" fmla="*/ 0 w 5619"/>
                      <a:gd name="T103" fmla="*/ 0 h 6180"/>
                      <a:gd name="T104" fmla="*/ 0 w 5619"/>
                      <a:gd name="T105" fmla="*/ 0 h 6180"/>
                      <a:gd name="T106" fmla="*/ 0 w 5619"/>
                      <a:gd name="T107" fmla="*/ 0 h 6180"/>
                      <a:gd name="T108" fmla="*/ 0 w 5619"/>
                      <a:gd name="T109" fmla="*/ 0 h 6180"/>
                      <a:gd name="T110" fmla="*/ 0 w 5619"/>
                      <a:gd name="T111" fmla="*/ 0 h 6180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5619"/>
                      <a:gd name="T169" fmla="*/ 0 h 6180"/>
                      <a:gd name="T170" fmla="*/ 5619 w 5619"/>
                      <a:gd name="T171" fmla="*/ 6180 h 6180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5619" h="6180">
                        <a:moveTo>
                          <a:pt x="5310" y="93"/>
                        </a:moveTo>
                        <a:lnTo>
                          <a:pt x="5255" y="82"/>
                        </a:lnTo>
                        <a:lnTo>
                          <a:pt x="5200" y="71"/>
                        </a:lnTo>
                        <a:lnTo>
                          <a:pt x="5145" y="62"/>
                        </a:lnTo>
                        <a:lnTo>
                          <a:pt x="5089" y="53"/>
                        </a:lnTo>
                        <a:lnTo>
                          <a:pt x="5033" y="44"/>
                        </a:lnTo>
                        <a:lnTo>
                          <a:pt x="4977" y="36"/>
                        </a:lnTo>
                        <a:lnTo>
                          <a:pt x="4920" y="29"/>
                        </a:lnTo>
                        <a:lnTo>
                          <a:pt x="4864" y="24"/>
                        </a:lnTo>
                        <a:lnTo>
                          <a:pt x="4808" y="18"/>
                        </a:lnTo>
                        <a:lnTo>
                          <a:pt x="4750" y="13"/>
                        </a:lnTo>
                        <a:lnTo>
                          <a:pt x="4693" y="9"/>
                        </a:lnTo>
                        <a:lnTo>
                          <a:pt x="4636" y="6"/>
                        </a:lnTo>
                        <a:lnTo>
                          <a:pt x="4578" y="3"/>
                        </a:lnTo>
                        <a:lnTo>
                          <a:pt x="4520" y="1"/>
                        </a:lnTo>
                        <a:lnTo>
                          <a:pt x="4463" y="0"/>
                        </a:lnTo>
                        <a:lnTo>
                          <a:pt x="4404" y="0"/>
                        </a:lnTo>
                        <a:lnTo>
                          <a:pt x="4178" y="6"/>
                        </a:lnTo>
                        <a:lnTo>
                          <a:pt x="3954" y="22"/>
                        </a:lnTo>
                        <a:lnTo>
                          <a:pt x="3733" y="51"/>
                        </a:lnTo>
                        <a:lnTo>
                          <a:pt x="3517" y="89"/>
                        </a:lnTo>
                        <a:lnTo>
                          <a:pt x="3303" y="138"/>
                        </a:lnTo>
                        <a:lnTo>
                          <a:pt x="3094" y="197"/>
                        </a:lnTo>
                        <a:lnTo>
                          <a:pt x="2889" y="267"/>
                        </a:lnTo>
                        <a:lnTo>
                          <a:pt x="2690" y="346"/>
                        </a:lnTo>
                        <a:lnTo>
                          <a:pt x="2495" y="434"/>
                        </a:lnTo>
                        <a:lnTo>
                          <a:pt x="2304" y="530"/>
                        </a:lnTo>
                        <a:lnTo>
                          <a:pt x="2121" y="636"/>
                        </a:lnTo>
                        <a:lnTo>
                          <a:pt x="1942" y="751"/>
                        </a:lnTo>
                        <a:lnTo>
                          <a:pt x="1769" y="874"/>
                        </a:lnTo>
                        <a:lnTo>
                          <a:pt x="1602" y="1005"/>
                        </a:lnTo>
                        <a:lnTo>
                          <a:pt x="1443" y="1143"/>
                        </a:lnTo>
                        <a:lnTo>
                          <a:pt x="1290" y="1289"/>
                        </a:lnTo>
                        <a:lnTo>
                          <a:pt x="1144" y="1442"/>
                        </a:lnTo>
                        <a:lnTo>
                          <a:pt x="1006" y="1602"/>
                        </a:lnTo>
                        <a:lnTo>
                          <a:pt x="875" y="1767"/>
                        </a:lnTo>
                        <a:lnTo>
                          <a:pt x="753" y="1941"/>
                        </a:lnTo>
                        <a:lnTo>
                          <a:pt x="638" y="2119"/>
                        </a:lnTo>
                        <a:lnTo>
                          <a:pt x="532" y="2303"/>
                        </a:lnTo>
                        <a:lnTo>
                          <a:pt x="435" y="2493"/>
                        </a:lnTo>
                        <a:lnTo>
                          <a:pt x="346" y="2688"/>
                        </a:lnTo>
                        <a:lnTo>
                          <a:pt x="267" y="2888"/>
                        </a:lnTo>
                        <a:lnTo>
                          <a:pt x="198" y="3092"/>
                        </a:lnTo>
                        <a:lnTo>
                          <a:pt x="138" y="3301"/>
                        </a:lnTo>
                        <a:lnTo>
                          <a:pt x="90" y="3514"/>
                        </a:lnTo>
                        <a:lnTo>
                          <a:pt x="50" y="3731"/>
                        </a:lnTo>
                        <a:lnTo>
                          <a:pt x="22" y="3951"/>
                        </a:lnTo>
                        <a:lnTo>
                          <a:pt x="5" y="4174"/>
                        </a:lnTo>
                        <a:lnTo>
                          <a:pt x="0" y="4401"/>
                        </a:lnTo>
                        <a:lnTo>
                          <a:pt x="1" y="4454"/>
                        </a:lnTo>
                        <a:lnTo>
                          <a:pt x="1" y="4506"/>
                        </a:lnTo>
                        <a:lnTo>
                          <a:pt x="3" y="4557"/>
                        </a:lnTo>
                        <a:lnTo>
                          <a:pt x="5" y="4609"/>
                        </a:lnTo>
                        <a:lnTo>
                          <a:pt x="8" y="4661"/>
                        </a:lnTo>
                        <a:lnTo>
                          <a:pt x="11" y="4713"/>
                        </a:lnTo>
                        <a:lnTo>
                          <a:pt x="14" y="4763"/>
                        </a:lnTo>
                        <a:lnTo>
                          <a:pt x="19" y="4815"/>
                        </a:lnTo>
                        <a:lnTo>
                          <a:pt x="25" y="4866"/>
                        </a:lnTo>
                        <a:lnTo>
                          <a:pt x="30" y="4917"/>
                        </a:lnTo>
                        <a:lnTo>
                          <a:pt x="36" y="4967"/>
                        </a:lnTo>
                        <a:lnTo>
                          <a:pt x="43" y="5018"/>
                        </a:lnTo>
                        <a:lnTo>
                          <a:pt x="50" y="5068"/>
                        </a:lnTo>
                        <a:lnTo>
                          <a:pt x="58" y="5118"/>
                        </a:lnTo>
                        <a:lnTo>
                          <a:pt x="66" y="5168"/>
                        </a:lnTo>
                        <a:lnTo>
                          <a:pt x="75" y="5217"/>
                        </a:lnTo>
                        <a:lnTo>
                          <a:pt x="85" y="5267"/>
                        </a:lnTo>
                        <a:lnTo>
                          <a:pt x="96" y="5317"/>
                        </a:lnTo>
                        <a:lnTo>
                          <a:pt x="106" y="5365"/>
                        </a:lnTo>
                        <a:lnTo>
                          <a:pt x="117" y="5415"/>
                        </a:lnTo>
                        <a:lnTo>
                          <a:pt x="129" y="5463"/>
                        </a:lnTo>
                        <a:lnTo>
                          <a:pt x="142" y="5511"/>
                        </a:lnTo>
                        <a:lnTo>
                          <a:pt x="154" y="5560"/>
                        </a:lnTo>
                        <a:lnTo>
                          <a:pt x="168" y="5608"/>
                        </a:lnTo>
                        <a:lnTo>
                          <a:pt x="181" y="5656"/>
                        </a:lnTo>
                        <a:lnTo>
                          <a:pt x="196" y="5703"/>
                        </a:lnTo>
                        <a:lnTo>
                          <a:pt x="210" y="5750"/>
                        </a:lnTo>
                        <a:lnTo>
                          <a:pt x="226" y="5797"/>
                        </a:lnTo>
                        <a:lnTo>
                          <a:pt x="242" y="5845"/>
                        </a:lnTo>
                        <a:lnTo>
                          <a:pt x="259" y="5891"/>
                        </a:lnTo>
                        <a:lnTo>
                          <a:pt x="276" y="5937"/>
                        </a:lnTo>
                        <a:lnTo>
                          <a:pt x="294" y="5983"/>
                        </a:lnTo>
                        <a:lnTo>
                          <a:pt x="381" y="6030"/>
                        </a:lnTo>
                        <a:lnTo>
                          <a:pt x="558" y="6103"/>
                        </a:lnTo>
                        <a:lnTo>
                          <a:pt x="738" y="6176"/>
                        </a:lnTo>
                        <a:lnTo>
                          <a:pt x="748" y="6180"/>
                        </a:lnTo>
                        <a:lnTo>
                          <a:pt x="724" y="6130"/>
                        </a:lnTo>
                        <a:lnTo>
                          <a:pt x="701" y="6079"/>
                        </a:lnTo>
                        <a:lnTo>
                          <a:pt x="677" y="6027"/>
                        </a:lnTo>
                        <a:lnTo>
                          <a:pt x="656" y="5975"/>
                        </a:lnTo>
                        <a:lnTo>
                          <a:pt x="634" y="5924"/>
                        </a:lnTo>
                        <a:lnTo>
                          <a:pt x="613" y="5871"/>
                        </a:lnTo>
                        <a:lnTo>
                          <a:pt x="593" y="5819"/>
                        </a:lnTo>
                        <a:lnTo>
                          <a:pt x="573" y="5765"/>
                        </a:lnTo>
                        <a:lnTo>
                          <a:pt x="555" y="5712"/>
                        </a:lnTo>
                        <a:lnTo>
                          <a:pt x="537" y="5658"/>
                        </a:lnTo>
                        <a:lnTo>
                          <a:pt x="520" y="5604"/>
                        </a:lnTo>
                        <a:lnTo>
                          <a:pt x="504" y="5550"/>
                        </a:lnTo>
                        <a:lnTo>
                          <a:pt x="488" y="5494"/>
                        </a:lnTo>
                        <a:lnTo>
                          <a:pt x="473" y="5439"/>
                        </a:lnTo>
                        <a:lnTo>
                          <a:pt x="458" y="5384"/>
                        </a:lnTo>
                        <a:lnTo>
                          <a:pt x="445" y="5329"/>
                        </a:lnTo>
                        <a:lnTo>
                          <a:pt x="433" y="5273"/>
                        </a:lnTo>
                        <a:lnTo>
                          <a:pt x="420" y="5216"/>
                        </a:lnTo>
                        <a:lnTo>
                          <a:pt x="410" y="5160"/>
                        </a:lnTo>
                        <a:lnTo>
                          <a:pt x="399" y="5103"/>
                        </a:lnTo>
                        <a:lnTo>
                          <a:pt x="390" y="5046"/>
                        </a:lnTo>
                        <a:lnTo>
                          <a:pt x="381" y="4989"/>
                        </a:lnTo>
                        <a:lnTo>
                          <a:pt x="373" y="4931"/>
                        </a:lnTo>
                        <a:lnTo>
                          <a:pt x="366" y="4873"/>
                        </a:lnTo>
                        <a:lnTo>
                          <a:pt x="359" y="4815"/>
                        </a:lnTo>
                        <a:lnTo>
                          <a:pt x="354" y="4757"/>
                        </a:lnTo>
                        <a:lnTo>
                          <a:pt x="349" y="4698"/>
                        </a:lnTo>
                        <a:lnTo>
                          <a:pt x="346" y="4638"/>
                        </a:lnTo>
                        <a:lnTo>
                          <a:pt x="342" y="4580"/>
                        </a:lnTo>
                        <a:lnTo>
                          <a:pt x="340" y="4520"/>
                        </a:lnTo>
                        <a:lnTo>
                          <a:pt x="339" y="4462"/>
                        </a:lnTo>
                        <a:lnTo>
                          <a:pt x="339" y="4401"/>
                        </a:lnTo>
                        <a:lnTo>
                          <a:pt x="345" y="4192"/>
                        </a:lnTo>
                        <a:lnTo>
                          <a:pt x="359" y="3986"/>
                        </a:lnTo>
                        <a:lnTo>
                          <a:pt x="385" y="3782"/>
                        </a:lnTo>
                        <a:lnTo>
                          <a:pt x="421" y="3583"/>
                        </a:lnTo>
                        <a:lnTo>
                          <a:pt x="466" y="3386"/>
                        </a:lnTo>
                        <a:lnTo>
                          <a:pt x="522" y="3193"/>
                        </a:lnTo>
                        <a:lnTo>
                          <a:pt x="586" y="3004"/>
                        </a:lnTo>
                        <a:lnTo>
                          <a:pt x="658" y="2819"/>
                        </a:lnTo>
                        <a:lnTo>
                          <a:pt x="740" y="2640"/>
                        </a:lnTo>
                        <a:lnTo>
                          <a:pt x="829" y="2464"/>
                        </a:lnTo>
                        <a:lnTo>
                          <a:pt x="927" y="2294"/>
                        </a:lnTo>
                        <a:lnTo>
                          <a:pt x="1033" y="2130"/>
                        </a:lnTo>
                        <a:lnTo>
                          <a:pt x="1146" y="1970"/>
                        </a:lnTo>
                        <a:lnTo>
                          <a:pt x="1268" y="1817"/>
                        </a:lnTo>
                        <a:lnTo>
                          <a:pt x="1395" y="1669"/>
                        </a:lnTo>
                        <a:lnTo>
                          <a:pt x="1529" y="1528"/>
                        </a:lnTo>
                        <a:lnTo>
                          <a:pt x="1671" y="1393"/>
                        </a:lnTo>
                        <a:lnTo>
                          <a:pt x="1819" y="1266"/>
                        </a:lnTo>
                        <a:lnTo>
                          <a:pt x="1972" y="1145"/>
                        </a:lnTo>
                        <a:lnTo>
                          <a:pt x="2131" y="1032"/>
                        </a:lnTo>
                        <a:lnTo>
                          <a:pt x="2297" y="926"/>
                        </a:lnTo>
                        <a:lnTo>
                          <a:pt x="2467" y="829"/>
                        </a:lnTo>
                        <a:lnTo>
                          <a:pt x="2641" y="739"/>
                        </a:lnTo>
                        <a:lnTo>
                          <a:pt x="2822" y="658"/>
                        </a:lnTo>
                        <a:lnTo>
                          <a:pt x="3007" y="585"/>
                        </a:lnTo>
                        <a:lnTo>
                          <a:pt x="3195" y="520"/>
                        </a:lnTo>
                        <a:lnTo>
                          <a:pt x="3389" y="466"/>
                        </a:lnTo>
                        <a:lnTo>
                          <a:pt x="3585" y="420"/>
                        </a:lnTo>
                        <a:lnTo>
                          <a:pt x="3785" y="385"/>
                        </a:lnTo>
                        <a:lnTo>
                          <a:pt x="3988" y="359"/>
                        </a:lnTo>
                        <a:lnTo>
                          <a:pt x="4194" y="343"/>
                        </a:lnTo>
                        <a:lnTo>
                          <a:pt x="4404" y="338"/>
                        </a:lnTo>
                        <a:lnTo>
                          <a:pt x="4483" y="339"/>
                        </a:lnTo>
                        <a:lnTo>
                          <a:pt x="4562" y="341"/>
                        </a:lnTo>
                        <a:lnTo>
                          <a:pt x="4641" y="345"/>
                        </a:lnTo>
                        <a:lnTo>
                          <a:pt x="4718" y="350"/>
                        </a:lnTo>
                        <a:lnTo>
                          <a:pt x="4796" y="357"/>
                        </a:lnTo>
                        <a:lnTo>
                          <a:pt x="4874" y="365"/>
                        </a:lnTo>
                        <a:lnTo>
                          <a:pt x="4951" y="374"/>
                        </a:lnTo>
                        <a:lnTo>
                          <a:pt x="5026" y="385"/>
                        </a:lnTo>
                        <a:lnTo>
                          <a:pt x="5103" y="398"/>
                        </a:lnTo>
                        <a:lnTo>
                          <a:pt x="5178" y="412"/>
                        </a:lnTo>
                        <a:lnTo>
                          <a:pt x="5253" y="427"/>
                        </a:lnTo>
                        <a:lnTo>
                          <a:pt x="5327" y="444"/>
                        </a:lnTo>
                        <a:lnTo>
                          <a:pt x="5401" y="462"/>
                        </a:lnTo>
                        <a:lnTo>
                          <a:pt x="5475" y="481"/>
                        </a:lnTo>
                        <a:lnTo>
                          <a:pt x="5547" y="501"/>
                        </a:lnTo>
                        <a:lnTo>
                          <a:pt x="5619" y="523"/>
                        </a:lnTo>
                        <a:lnTo>
                          <a:pt x="5610" y="505"/>
                        </a:lnTo>
                        <a:lnTo>
                          <a:pt x="5525" y="381"/>
                        </a:lnTo>
                        <a:lnTo>
                          <a:pt x="5443" y="259"/>
                        </a:lnTo>
                        <a:lnTo>
                          <a:pt x="5353" y="147"/>
                        </a:lnTo>
                        <a:lnTo>
                          <a:pt x="5310" y="93"/>
                        </a:lnTo>
                        <a:close/>
                      </a:path>
                    </a:pathLst>
                  </a:custGeom>
                  <a:solidFill>
                    <a:srgbClr val="EA87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2" name="Freeform 268"/>
                  <p:cNvSpPr>
                    <a:spLocks/>
                  </p:cNvSpPr>
                  <p:nvPr/>
                </p:nvSpPr>
                <p:spPr bwMode="auto">
                  <a:xfrm>
                    <a:off x="3922" y="1796"/>
                    <a:ext cx="697" cy="761"/>
                  </a:xfrm>
                  <a:custGeom>
                    <a:avLst/>
                    <a:gdLst>
                      <a:gd name="T0" fmla="*/ 0 w 5572"/>
                      <a:gd name="T1" fmla="*/ 0 h 6087"/>
                      <a:gd name="T2" fmla="*/ 0 w 5572"/>
                      <a:gd name="T3" fmla="*/ 0 h 6087"/>
                      <a:gd name="T4" fmla="*/ 0 w 5572"/>
                      <a:gd name="T5" fmla="*/ 0 h 6087"/>
                      <a:gd name="T6" fmla="*/ 0 w 5572"/>
                      <a:gd name="T7" fmla="*/ 0 h 6087"/>
                      <a:gd name="T8" fmla="*/ 0 w 5572"/>
                      <a:gd name="T9" fmla="*/ 0 h 6087"/>
                      <a:gd name="T10" fmla="*/ 0 w 5572"/>
                      <a:gd name="T11" fmla="*/ 0 h 6087"/>
                      <a:gd name="T12" fmla="*/ 0 w 5572"/>
                      <a:gd name="T13" fmla="*/ 0 h 6087"/>
                      <a:gd name="T14" fmla="*/ 0 w 5572"/>
                      <a:gd name="T15" fmla="*/ 0 h 6087"/>
                      <a:gd name="T16" fmla="*/ 0 w 5572"/>
                      <a:gd name="T17" fmla="*/ 0 h 6087"/>
                      <a:gd name="T18" fmla="*/ 0 w 5572"/>
                      <a:gd name="T19" fmla="*/ 0 h 6087"/>
                      <a:gd name="T20" fmla="*/ 0 w 5572"/>
                      <a:gd name="T21" fmla="*/ 0 h 6087"/>
                      <a:gd name="T22" fmla="*/ 0 w 5572"/>
                      <a:gd name="T23" fmla="*/ 0 h 6087"/>
                      <a:gd name="T24" fmla="*/ 0 w 5572"/>
                      <a:gd name="T25" fmla="*/ 0 h 6087"/>
                      <a:gd name="T26" fmla="*/ 0 w 5572"/>
                      <a:gd name="T27" fmla="*/ 0 h 6087"/>
                      <a:gd name="T28" fmla="*/ 0 w 5572"/>
                      <a:gd name="T29" fmla="*/ 0 h 6087"/>
                      <a:gd name="T30" fmla="*/ 0 w 5572"/>
                      <a:gd name="T31" fmla="*/ 0 h 6087"/>
                      <a:gd name="T32" fmla="*/ 0 w 5572"/>
                      <a:gd name="T33" fmla="*/ 0 h 6087"/>
                      <a:gd name="T34" fmla="*/ 0 w 5572"/>
                      <a:gd name="T35" fmla="*/ 0 h 6087"/>
                      <a:gd name="T36" fmla="*/ 0 w 5572"/>
                      <a:gd name="T37" fmla="*/ 0 h 6087"/>
                      <a:gd name="T38" fmla="*/ 0 w 5572"/>
                      <a:gd name="T39" fmla="*/ 0 h 6087"/>
                      <a:gd name="T40" fmla="*/ 0 w 5572"/>
                      <a:gd name="T41" fmla="*/ 0 h 6087"/>
                      <a:gd name="T42" fmla="*/ 0 w 5572"/>
                      <a:gd name="T43" fmla="*/ 0 h 6087"/>
                      <a:gd name="T44" fmla="*/ 0 w 5572"/>
                      <a:gd name="T45" fmla="*/ 0 h 6087"/>
                      <a:gd name="T46" fmla="*/ 0 w 5572"/>
                      <a:gd name="T47" fmla="*/ 0 h 6087"/>
                      <a:gd name="T48" fmla="*/ 0 w 5572"/>
                      <a:gd name="T49" fmla="*/ 0 h 6087"/>
                      <a:gd name="T50" fmla="*/ 0 w 5572"/>
                      <a:gd name="T51" fmla="*/ 0 h 6087"/>
                      <a:gd name="T52" fmla="*/ 0 w 5572"/>
                      <a:gd name="T53" fmla="*/ 0 h 6087"/>
                      <a:gd name="T54" fmla="*/ 0 w 5572"/>
                      <a:gd name="T55" fmla="*/ 0 h 6087"/>
                      <a:gd name="T56" fmla="*/ 0 w 5572"/>
                      <a:gd name="T57" fmla="*/ 0 h 6087"/>
                      <a:gd name="T58" fmla="*/ 0 w 5572"/>
                      <a:gd name="T59" fmla="*/ 0 h 6087"/>
                      <a:gd name="T60" fmla="*/ 0 w 5572"/>
                      <a:gd name="T61" fmla="*/ 0 h 6087"/>
                      <a:gd name="T62" fmla="*/ 0 w 5572"/>
                      <a:gd name="T63" fmla="*/ 0 h 6087"/>
                      <a:gd name="T64" fmla="*/ 0 w 5572"/>
                      <a:gd name="T65" fmla="*/ 0 h 6087"/>
                      <a:gd name="T66" fmla="*/ 0 w 5572"/>
                      <a:gd name="T67" fmla="*/ 0 h 6087"/>
                      <a:gd name="T68" fmla="*/ 0 w 5572"/>
                      <a:gd name="T69" fmla="*/ 0 h 6087"/>
                      <a:gd name="T70" fmla="*/ 0 w 5572"/>
                      <a:gd name="T71" fmla="*/ 0 h 6087"/>
                      <a:gd name="T72" fmla="*/ 0 w 5572"/>
                      <a:gd name="T73" fmla="*/ 0 h 6087"/>
                      <a:gd name="T74" fmla="*/ 0 w 5572"/>
                      <a:gd name="T75" fmla="*/ 0 h 6087"/>
                      <a:gd name="T76" fmla="*/ 0 w 5572"/>
                      <a:gd name="T77" fmla="*/ 0 h 6087"/>
                      <a:gd name="T78" fmla="*/ 0 w 5572"/>
                      <a:gd name="T79" fmla="*/ 0 h 6087"/>
                      <a:gd name="T80" fmla="*/ 0 w 5572"/>
                      <a:gd name="T81" fmla="*/ 0 h 6087"/>
                      <a:gd name="T82" fmla="*/ 0 w 5572"/>
                      <a:gd name="T83" fmla="*/ 0 h 6087"/>
                      <a:gd name="T84" fmla="*/ 0 w 5572"/>
                      <a:gd name="T85" fmla="*/ 0 h 6087"/>
                      <a:gd name="T86" fmla="*/ 0 w 5572"/>
                      <a:gd name="T87" fmla="*/ 0 h 6087"/>
                      <a:gd name="T88" fmla="*/ 0 w 5572"/>
                      <a:gd name="T89" fmla="*/ 0 h 6087"/>
                      <a:gd name="T90" fmla="*/ 0 w 5572"/>
                      <a:gd name="T91" fmla="*/ 0 h 6087"/>
                      <a:gd name="T92" fmla="*/ 0 w 5572"/>
                      <a:gd name="T93" fmla="*/ 0 h 6087"/>
                      <a:gd name="T94" fmla="*/ 0 w 5572"/>
                      <a:gd name="T95" fmla="*/ 0 h 6087"/>
                      <a:gd name="T96" fmla="*/ 0 w 5572"/>
                      <a:gd name="T97" fmla="*/ 0 h 6087"/>
                      <a:gd name="T98" fmla="*/ 0 w 5572"/>
                      <a:gd name="T99" fmla="*/ 0 h 6087"/>
                      <a:gd name="T100" fmla="*/ 0 w 5572"/>
                      <a:gd name="T101" fmla="*/ 0 h 6087"/>
                      <a:gd name="T102" fmla="*/ 0 w 5572"/>
                      <a:gd name="T103" fmla="*/ 0 h 6087"/>
                      <a:gd name="T104" fmla="*/ 0 w 5572"/>
                      <a:gd name="T105" fmla="*/ 0 h 6087"/>
                      <a:gd name="T106" fmla="*/ 0 w 5572"/>
                      <a:gd name="T107" fmla="*/ 0 h 6087"/>
                      <a:gd name="T108" fmla="*/ 0 w 5572"/>
                      <a:gd name="T109" fmla="*/ 0 h 6087"/>
                      <a:gd name="T110" fmla="*/ 0 w 5572"/>
                      <a:gd name="T111" fmla="*/ 0 h 6087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5572"/>
                      <a:gd name="T169" fmla="*/ 0 h 6087"/>
                      <a:gd name="T170" fmla="*/ 5572 w 5572"/>
                      <a:gd name="T171" fmla="*/ 6087 h 6087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5572" h="6087">
                        <a:moveTo>
                          <a:pt x="5305" y="136"/>
                        </a:moveTo>
                        <a:lnTo>
                          <a:pt x="5240" y="120"/>
                        </a:lnTo>
                        <a:lnTo>
                          <a:pt x="5175" y="105"/>
                        </a:lnTo>
                        <a:lnTo>
                          <a:pt x="5111" y="91"/>
                        </a:lnTo>
                        <a:lnTo>
                          <a:pt x="5044" y="78"/>
                        </a:lnTo>
                        <a:lnTo>
                          <a:pt x="4979" y="65"/>
                        </a:lnTo>
                        <a:lnTo>
                          <a:pt x="4913" y="54"/>
                        </a:lnTo>
                        <a:lnTo>
                          <a:pt x="4846" y="44"/>
                        </a:lnTo>
                        <a:lnTo>
                          <a:pt x="4780" y="35"/>
                        </a:lnTo>
                        <a:lnTo>
                          <a:pt x="4713" y="27"/>
                        </a:lnTo>
                        <a:lnTo>
                          <a:pt x="4645" y="19"/>
                        </a:lnTo>
                        <a:lnTo>
                          <a:pt x="4578" y="13"/>
                        </a:lnTo>
                        <a:lnTo>
                          <a:pt x="4509" y="9"/>
                        </a:lnTo>
                        <a:lnTo>
                          <a:pt x="4441" y="4"/>
                        </a:lnTo>
                        <a:lnTo>
                          <a:pt x="4373" y="2"/>
                        </a:lnTo>
                        <a:lnTo>
                          <a:pt x="4303" y="0"/>
                        </a:lnTo>
                        <a:lnTo>
                          <a:pt x="4234" y="0"/>
                        </a:lnTo>
                        <a:lnTo>
                          <a:pt x="4017" y="6"/>
                        </a:lnTo>
                        <a:lnTo>
                          <a:pt x="3801" y="21"/>
                        </a:lnTo>
                        <a:lnTo>
                          <a:pt x="3589" y="48"/>
                        </a:lnTo>
                        <a:lnTo>
                          <a:pt x="3381" y="85"/>
                        </a:lnTo>
                        <a:lnTo>
                          <a:pt x="3176" y="133"/>
                        </a:lnTo>
                        <a:lnTo>
                          <a:pt x="2975" y="190"/>
                        </a:lnTo>
                        <a:lnTo>
                          <a:pt x="2778" y="257"/>
                        </a:lnTo>
                        <a:lnTo>
                          <a:pt x="2586" y="332"/>
                        </a:lnTo>
                        <a:lnTo>
                          <a:pt x="2398" y="417"/>
                        </a:lnTo>
                        <a:lnTo>
                          <a:pt x="2216" y="510"/>
                        </a:lnTo>
                        <a:lnTo>
                          <a:pt x="2039" y="613"/>
                        </a:lnTo>
                        <a:lnTo>
                          <a:pt x="1866" y="723"/>
                        </a:lnTo>
                        <a:lnTo>
                          <a:pt x="1701" y="840"/>
                        </a:lnTo>
                        <a:lnTo>
                          <a:pt x="1541" y="966"/>
                        </a:lnTo>
                        <a:lnTo>
                          <a:pt x="1387" y="1099"/>
                        </a:lnTo>
                        <a:lnTo>
                          <a:pt x="1240" y="1239"/>
                        </a:lnTo>
                        <a:lnTo>
                          <a:pt x="1100" y="1386"/>
                        </a:lnTo>
                        <a:lnTo>
                          <a:pt x="967" y="1540"/>
                        </a:lnTo>
                        <a:lnTo>
                          <a:pt x="841" y="1700"/>
                        </a:lnTo>
                        <a:lnTo>
                          <a:pt x="722" y="1866"/>
                        </a:lnTo>
                        <a:lnTo>
                          <a:pt x="613" y="2038"/>
                        </a:lnTo>
                        <a:lnTo>
                          <a:pt x="510" y="2214"/>
                        </a:lnTo>
                        <a:lnTo>
                          <a:pt x="417" y="2398"/>
                        </a:lnTo>
                        <a:lnTo>
                          <a:pt x="332" y="2585"/>
                        </a:lnTo>
                        <a:lnTo>
                          <a:pt x="257" y="2778"/>
                        </a:lnTo>
                        <a:lnTo>
                          <a:pt x="189" y="2974"/>
                        </a:lnTo>
                        <a:lnTo>
                          <a:pt x="133" y="3174"/>
                        </a:lnTo>
                        <a:lnTo>
                          <a:pt x="86" y="3379"/>
                        </a:lnTo>
                        <a:lnTo>
                          <a:pt x="48" y="3587"/>
                        </a:lnTo>
                        <a:lnTo>
                          <a:pt x="21" y="3799"/>
                        </a:lnTo>
                        <a:lnTo>
                          <a:pt x="4" y="4014"/>
                        </a:lnTo>
                        <a:lnTo>
                          <a:pt x="0" y="4232"/>
                        </a:lnTo>
                        <a:lnTo>
                          <a:pt x="0" y="4288"/>
                        </a:lnTo>
                        <a:lnTo>
                          <a:pt x="1" y="4344"/>
                        </a:lnTo>
                        <a:lnTo>
                          <a:pt x="2" y="4400"/>
                        </a:lnTo>
                        <a:lnTo>
                          <a:pt x="6" y="4456"/>
                        </a:lnTo>
                        <a:lnTo>
                          <a:pt x="9" y="4511"/>
                        </a:lnTo>
                        <a:lnTo>
                          <a:pt x="12" y="4566"/>
                        </a:lnTo>
                        <a:lnTo>
                          <a:pt x="17" y="4621"/>
                        </a:lnTo>
                        <a:lnTo>
                          <a:pt x="22" y="4676"/>
                        </a:lnTo>
                        <a:lnTo>
                          <a:pt x="28" y="4731"/>
                        </a:lnTo>
                        <a:lnTo>
                          <a:pt x="35" y="4785"/>
                        </a:lnTo>
                        <a:lnTo>
                          <a:pt x="43" y="4839"/>
                        </a:lnTo>
                        <a:lnTo>
                          <a:pt x="51" y="4893"/>
                        </a:lnTo>
                        <a:lnTo>
                          <a:pt x="60" y="4946"/>
                        </a:lnTo>
                        <a:lnTo>
                          <a:pt x="69" y="5000"/>
                        </a:lnTo>
                        <a:lnTo>
                          <a:pt x="79" y="5053"/>
                        </a:lnTo>
                        <a:lnTo>
                          <a:pt x="90" y="5106"/>
                        </a:lnTo>
                        <a:lnTo>
                          <a:pt x="101" y="5159"/>
                        </a:lnTo>
                        <a:lnTo>
                          <a:pt x="114" y="5211"/>
                        </a:lnTo>
                        <a:lnTo>
                          <a:pt x="126" y="5264"/>
                        </a:lnTo>
                        <a:lnTo>
                          <a:pt x="140" y="5315"/>
                        </a:lnTo>
                        <a:lnTo>
                          <a:pt x="153" y="5367"/>
                        </a:lnTo>
                        <a:lnTo>
                          <a:pt x="168" y="5418"/>
                        </a:lnTo>
                        <a:lnTo>
                          <a:pt x="184" y="5470"/>
                        </a:lnTo>
                        <a:lnTo>
                          <a:pt x="199" y="5520"/>
                        </a:lnTo>
                        <a:lnTo>
                          <a:pt x="216" y="5571"/>
                        </a:lnTo>
                        <a:lnTo>
                          <a:pt x="233" y="5622"/>
                        </a:lnTo>
                        <a:lnTo>
                          <a:pt x="251" y="5671"/>
                        </a:lnTo>
                        <a:lnTo>
                          <a:pt x="269" y="5721"/>
                        </a:lnTo>
                        <a:lnTo>
                          <a:pt x="288" y="5770"/>
                        </a:lnTo>
                        <a:lnTo>
                          <a:pt x="308" y="5820"/>
                        </a:lnTo>
                        <a:lnTo>
                          <a:pt x="328" y="5868"/>
                        </a:lnTo>
                        <a:lnTo>
                          <a:pt x="348" y="5917"/>
                        </a:lnTo>
                        <a:lnTo>
                          <a:pt x="388" y="5934"/>
                        </a:lnTo>
                        <a:lnTo>
                          <a:pt x="568" y="6007"/>
                        </a:lnTo>
                        <a:lnTo>
                          <a:pt x="744" y="6072"/>
                        </a:lnTo>
                        <a:lnTo>
                          <a:pt x="808" y="6087"/>
                        </a:lnTo>
                        <a:lnTo>
                          <a:pt x="780" y="6035"/>
                        </a:lnTo>
                        <a:lnTo>
                          <a:pt x="753" y="5983"/>
                        </a:lnTo>
                        <a:lnTo>
                          <a:pt x="727" y="5930"/>
                        </a:lnTo>
                        <a:lnTo>
                          <a:pt x="702" y="5876"/>
                        </a:lnTo>
                        <a:lnTo>
                          <a:pt x="677" y="5823"/>
                        </a:lnTo>
                        <a:lnTo>
                          <a:pt x="654" y="5769"/>
                        </a:lnTo>
                        <a:lnTo>
                          <a:pt x="630" y="5714"/>
                        </a:lnTo>
                        <a:lnTo>
                          <a:pt x="609" y="5659"/>
                        </a:lnTo>
                        <a:lnTo>
                          <a:pt x="587" y="5604"/>
                        </a:lnTo>
                        <a:lnTo>
                          <a:pt x="566" y="5547"/>
                        </a:lnTo>
                        <a:lnTo>
                          <a:pt x="547" y="5492"/>
                        </a:lnTo>
                        <a:lnTo>
                          <a:pt x="527" y="5435"/>
                        </a:lnTo>
                        <a:lnTo>
                          <a:pt x="509" y="5378"/>
                        </a:lnTo>
                        <a:lnTo>
                          <a:pt x="492" y="5321"/>
                        </a:lnTo>
                        <a:lnTo>
                          <a:pt x="476" y="5262"/>
                        </a:lnTo>
                        <a:lnTo>
                          <a:pt x="461" y="5205"/>
                        </a:lnTo>
                        <a:lnTo>
                          <a:pt x="446" y="5146"/>
                        </a:lnTo>
                        <a:lnTo>
                          <a:pt x="433" y="5088"/>
                        </a:lnTo>
                        <a:lnTo>
                          <a:pt x="419" y="5028"/>
                        </a:lnTo>
                        <a:lnTo>
                          <a:pt x="408" y="4968"/>
                        </a:lnTo>
                        <a:lnTo>
                          <a:pt x="397" y="4909"/>
                        </a:lnTo>
                        <a:lnTo>
                          <a:pt x="386" y="4849"/>
                        </a:lnTo>
                        <a:lnTo>
                          <a:pt x="377" y="4788"/>
                        </a:lnTo>
                        <a:lnTo>
                          <a:pt x="370" y="4727"/>
                        </a:lnTo>
                        <a:lnTo>
                          <a:pt x="362" y="4667"/>
                        </a:lnTo>
                        <a:lnTo>
                          <a:pt x="356" y="4606"/>
                        </a:lnTo>
                        <a:lnTo>
                          <a:pt x="350" y="4544"/>
                        </a:lnTo>
                        <a:lnTo>
                          <a:pt x="346" y="4482"/>
                        </a:lnTo>
                        <a:lnTo>
                          <a:pt x="343" y="4420"/>
                        </a:lnTo>
                        <a:lnTo>
                          <a:pt x="340" y="4358"/>
                        </a:lnTo>
                        <a:lnTo>
                          <a:pt x="339" y="4295"/>
                        </a:lnTo>
                        <a:lnTo>
                          <a:pt x="338" y="4232"/>
                        </a:lnTo>
                        <a:lnTo>
                          <a:pt x="344" y="4032"/>
                        </a:lnTo>
                        <a:lnTo>
                          <a:pt x="358" y="3834"/>
                        </a:lnTo>
                        <a:lnTo>
                          <a:pt x="383" y="3639"/>
                        </a:lnTo>
                        <a:lnTo>
                          <a:pt x="417" y="3448"/>
                        </a:lnTo>
                        <a:lnTo>
                          <a:pt x="461" y="3260"/>
                        </a:lnTo>
                        <a:lnTo>
                          <a:pt x="514" y="3075"/>
                        </a:lnTo>
                        <a:lnTo>
                          <a:pt x="575" y="2894"/>
                        </a:lnTo>
                        <a:lnTo>
                          <a:pt x="645" y="2717"/>
                        </a:lnTo>
                        <a:lnTo>
                          <a:pt x="722" y="2544"/>
                        </a:lnTo>
                        <a:lnTo>
                          <a:pt x="808" y="2377"/>
                        </a:lnTo>
                        <a:lnTo>
                          <a:pt x="903" y="2213"/>
                        </a:lnTo>
                        <a:lnTo>
                          <a:pt x="1004" y="2056"/>
                        </a:lnTo>
                        <a:lnTo>
                          <a:pt x="1112" y="1902"/>
                        </a:lnTo>
                        <a:lnTo>
                          <a:pt x="1228" y="1756"/>
                        </a:lnTo>
                        <a:lnTo>
                          <a:pt x="1350" y="1614"/>
                        </a:lnTo>
                        <a:lnTo>
                          <a:pt x="1480" y="1479"/>
                        </a:lnTo>
                        <a:lnTo>
                          <a:pt x="1615" y="1350"/>
                        </a:lnTo>
                        <a:lnTo>
                          <a:pt x="1756" y="1228"/>
                        </a:lnTo>
                        <a:lnTo>
                          <a:pt x="1903" y="1112"/>
                        </a:lnTo>
                        <a:lnTo>
                          <a:pt x="2056" y="1003"/>
                        </a:lnTo>
                        <a:lnTo>
                          <a:pt x="2214" y="902"/>
                        </a:lnTo>
                        <a:lnTo>
                          <a:pt x="2377" y="809"/>
                        </a:lnTo>
                        <a:lnTo>
                          <a:pt x="2545" y="722"/>
                        </a:lnTo>
                        <a:lnTo>
                          <a:pt x="2718" y="644"/>
                        </a:lnTo>
                        <a:lnTo>
                          <a:pt x="2894" y="574"/>
                        </a:lnTo>
                        <a:lnTo>
                          <a:pt x="3076" y="514"/>
                        </a:lnTo>
                        <a:lnTo>
                          <a:pt x="3260" y="461"/>
                        </a:lnTo>
                        <a:lnTo>
                          <a:pt x="3449" y="418"/>
                        </a:lnTo>
                        <a:lnTo>
                          <a:pt x="3641" y="383"/>
                        </a:lnTo>
                        <a:lnTo>
                          <a:pt x="3836" y="358"/>
                        </a:lnTo>
                        <a:lnTo>
                          <a:pt x="4033" y="343"/>
                        </a:lnTo>
                        <a:lnTo>
                          <a:pt x="4234" y="338"/>
                        </a:lnTo>
                        <a:lnTo>
                          <a:pt x="4322" y="339"/>
                        </a:lnTo>
                        <a:lnTo>
                          <a:pt x="4410" y="342"/>
                        </a:lnTo>
                        <a:lnTo>
                          <a:pt x="4497" y="347"/>
                        </a:lnTo>
                        <a:lnTo>
                          <a:pt x="4582" y="354"/>
                        </a:lnTo>
                        <a:lnTo>
                          <a:pt x="4669" y="363"/>
                        </a:lnTo>
                        <a:lnTo>
                          <a:pt x="4754" y="373"/>
                        </a:lnTo>
                        <a:lnTo>
                          <a:pt x="4839" y="385"/>
                        </a:lnTo>
                        <a:lnTo>
                          <a:pt x="4923" y="399"/>
                        </a:lnTo>
                        <a:lnTo>
                          <a:pt x="5006" y="414"/>
                        </a:lnTo>
                        <a:lnTo>
                          <a:pt x="5089" y="432"/>
                        </a:lnTo>
                        <a:lnTo>
                          <a:pt x="5172" y="452"/>
                        </a:lnTo>
                        <a:lnTo>
                          <a:pt x="5253" y="473"/>
                        </a:lnTo>
                        <a:lnTo>
                          <a:pt x="5334" y="495"/>
                        </a:lnTo>
                        <a:lnTo>
                          <a:pt x="5414" y="520"/>
                        </a:lnTo>
                        <a:lnTo>
                          <a:pt x="5493" y="546"/>
                        </a:lnTo>
                        <a:lnTo>
                          <a:pt x="5572" y="574"/>
                        </a:lnTo>
                        <a:lnTo>
                          <a:pt x="5505" y="462"/>
                        </a:lnTo>
                        <a:lnTo>
                          <a:pt x="5440" y="336"/>
                        </a:lnTo>
                        <a:lnTo>
                          <a:pt x="5355" y="212"/>
                        </a:lnTo>
                        <a:lnTo>
                          <a:pt x="5305" y="136"/>
                        </a:lnTo>
                        <a:close/>
                      </a:path>
                    </a:pathLst>
                  </a:custGeom>
                  <a:solidFill>
                    <a:srgbClr val="EB8B7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3" name="Freeform 269"/>
                  <p:cNvSpPr>
                    <a:spLocks/>
                  </p:cNvSpPr>
                  <p:nvPr/>
                </p:nvSpPr>
                <p:spPr bwMode="auto">
                  <a:xfrm>
                    <a:off x="3944" y="1817"/>
                    <a:ext cx="688" cy="746"/>
                  </a:xfrm>
                  <a:custGeom>
                    <a:avLst/>
                    <a:gdLst>
                      <a:gd name="T0" fmla="*/ 0 w 5504"/>
                      <a:gd name="T1" fmla="*/ 0 h 5970"/>
                      <a:gd name="T2" fmla="*/ 0 w 5504"/>
                      <a:gd name="T3" fmla="*/ 0 h 5970"/>
                      <a:gd name="T4" fmla="*/ 0 w 5504"/>
                      <a:gd name="T5" fmla="*/ 0 h 5970"/>
                      <a:gd name="T6" fmla="*/ 0 w 5504"/>
                      <a:gd name="T7" fmla="*/ 0 h 5970"/>
                      <a:gd name="T8" fmla="*/ 0 w 5504"/>
                      <a:gd name="T9" fmla="*/ 0 h 5970"/>
                      <a:gd name="T10" fmla="*/ 0 w 5504"/>
                      <a:gd name="T11" fmla="*/ 0 h 5970"/>
                      <a:gd name="T12" fmla="*/ 0 w 5504"/>
                      <a:gd name="T13" fmla="*/ 0 h 5970"/>
                      <a:gd name="T14" fmla="*/ 0 w 5504"/>
                      <a:gd name="T15" fmla="*/ 0 h 5970"/>
                      <a:gd name="T16" fmla="*/ 0 w 5504"/>
                      <a:gd name="T17" fmla="*/ 0 h 5970"/>
                      <a:gd name="T18" fmla="*/ 0 w 5504"/>
                      <a:gd name="T19" fmla="*/ 0 h 5970"/>
                      <a:gd name="T20" fmla="*/ 0 w 5504"/>
                      <a:gd name="T21" fmla="*/ 0 h 5970"/>
                      <a:gd name="T22" fmla="*/ 0 w 5504"/>
                      <a:gd name="T23" fmla="*/ 0 h 5970"/>
                      <a:gd name="T24" fmla="*/ 0 w 5504"/>
                      <a:gd name="T25" fmla="*/ 0 h 5970"/>
                      <a:gd name="T26" fmla="*/ 0 w 5504"/>
                      <a:gd name="T27" fmla="*/ 0 h 5970"/>
                      <a:gd name="T28" fmla="*/ 0 w 5504"/>
                      <a:gd name="T29" fmla="*/ 0 h 5970"/>
                      <a:gd name="T30" fmla="*/ 0 w 5504"/>
                      <a:gd name="T31" fmla="*/ 0 h 5970"/>
                      <a:gd name="T32" fmla="*/ 0 w 5504"/>
                      <a:gd name="T33" fmla="*/ 0 h 5970"/>
                      <a:gd name="T34" fmla="*/ 0 w 5504"/>
                      <a:gd name="T35" fmla="*/ 0 h 5970"/>
                      <a:gd name="T36" fmla="*/ 0 w 5504"/>
                      <a:gd name="T37" fmla="*/ 0 h 5970"/>
                      <a:gd name="T38" fmla="*/ 0 w 5504"/>
                      <a:gd name="T39" fmla="*/ 0 h 5970"/>
                      <a:gd name="T40" fmla="*/ 0 w 5504"/>
                      <a:gd name="T41" fmla="*/ 0 h 5970"/>
                      <a:gd name="T42" fmla="*/ 0 w 5504"/>
                      <a:gd name="T43" fmla="*/ 0 h 5970"/>
                      <a:gd name="T44" fmla="*/ 0 w 5504"/>
                      <a:gd name="T45" fmla="*/ 0 h 5970"/>
                      <a:gd name="T46" fmla="*/ 0 w 5504"/>
                      <a:gd name="T47" fmla="*/ 0 h 5970"/>
                      <a:gd name="T48" fmla="*/ 0 w 5504"/>
                      <a:gd name="T49" fmla="*/ 0 h 5970"/>
                      <a:gd name="T50" fmla="*/ 0 w 5504"/>
                      <a:gd name="T51" fmla="*/ 0 h 5970"/>
                      <a:gd name="T52" fmla="*/ 0 w 5504"/>
                      <a:gd name="T53" fmla="*/ 0 h 5970"/>
                      <a:gd name="T54" fmla="*/ 0 w 5504"/>
                      <a:gd name="T55" fmla="*/ 0 h 5970"/>
                      <a:gd name="T56" fmla="*/ 0 w 5504"/>
                      <a:gd name="T57" fmla="*/ 0 h 5970"/>
                      <a:gd name="T58" fmla="*/ 0 w 5504"/>
                      <a:gd name="T59" fmla="*/ 0 h 5970"/>
                      <a:gd name="T60" fmla="*/ 0 w 5504"/>
                      <a:gd name="T61" fmla="*/ 0 h 5970"/>
                      <a:gd name="T62" fmla="*/ 0 w 5504"/>
                      <a:gd name="T63" fmla="*/ 0 h 5970"/>
                      <a:gd name="T64" fmla="*/ 0 w 5504"/>
                      <a:gd name="T65" fmla="*/ 0 h 5970"/>
                      <a:gd name="T66" fmla="*/ 0 w 5504"/>
                      <a:gd name="T67" fmla="*/ 0 h 5970"/>
                      <a:gd name="T68" fmla="*/ 0 w 5504"/>
                      <a:gd name="T69" fmla="*/ 0 h 5970"/>
                      <a:gd name="T70" fmla="*/ 0 w 5504"/>
                      <a:gd name="T71" fmla="*/ 0 h 5970"/>
                      <a:gd name="T72" fmla="*/ 0 w 5504"/>
                      <a:gd name="T73" fmla="*/ 0 h 5970"/>
                      <a:gd name="T74" fmla="*/ 0 w 5504"/>
                      <a:gd name="T75" fmla="*/ 0 h 5970"/>
                      <a:gd name="T76" fmla="*/ 0 w 5504"/>
                      <a:gd name="T77" fmla="*/ 0 h 5970"/>
                      <a:gd name="T78" fmla="*/ 0 w 5504"/>
                      <a:gd name="T79" fmla="*/ 0 h 5970"/>
                      <a:gd name="T80" fmla="*/ 0 w 5504"/>
                      <a:gd name="T81" fmla="*/ 0 h 5970"/>
                      <a:gd name="T82" fmla="*/ 0 w 5504"/>
                      <a:gd name="T83" fmla="*/ 0 h 5970"/>
                      <a:gd name="T84" fmla="*/ 0 w 5504"/>
                      <a:gd name="T85" fmla="*/ 0 h 5970"/>
                      <a:gd name="T86" fmla="*/ 0 w 5504"/>
                      <a:gd name="T87" fmla="*/ 0 h 5970"/>
                      <a:gd name="T88" fmla="*/ 0 w 5504"/>
                      <a:gd name="T89" fmla="*/ 0 h 5970"/>
                      <a:gd name="T90" fmla="*/ 0 w 5504"/>
                      <a:gd name="T91" fmla="*/ 0 h 5970"/>
                      <a:gd name="T92" fmla="*/ 0 w 5504"/>
                      <a:gd name="T93" fmla="*/ 0 h 5970"/>
                      <a:gd name="T94" fmla="*/ 0 w 5504"/>
                      <a:gd name="T95" fmla="*/ 0 h 5970"/>
                      <a:gd name="T96" fmla="*/ 0 w 5504"/>
                      <a:gd name="T97" fmla="*/ 0 h 5970"/>
                      <a:gd name="T98" fmla="*/ 0 w 5504"/>
                      <a:gd name="T99" fmla="*/ 0 h 5970"/>
                      <a:gd name="T100" fmla="*/ 0 w 5504"/>
                      <a:gd name="T101" fmla="*/ 0 h 5970"/>
                      <a:gd name="T102" fmla="*/ 0 w 5504"/>
                      <a:gd name="T103" fmla="*/ 0 h 5970"/>
                      <a:gd name="T104" fmla="*/ 0 w 5504"/>
                      <a:gd name="T105" fmla="*/ 0 h 5970"/>
                      <a:gd name="T106" fmla="*/ 0 w 5504"/>
                      <a:gd name="T107" fmla="*/ 0 h 5970"/>
                      <a:gd name="T108" fmla="*/ 0 w 5504"/>
                      <a:gd name="T109" fmla="*/ 0 h 5970"/>
                      <a:gd name="T110" fmla="*/ 0 w 5504"/>
                      <a:gd name="T111" fmla="*/ 0 h 5970"/>
                      <a:gd name="T112" fmla="*/ 0 w 5504"/>
                      <a:gd name="T113" fmla="*/ 0 h 5970"/>
                      <a:gd name="T114" fmla="*/ 0 w 5504"/>
                      <a:gd name="T115" fmla="*/ 0 h 5970"/>
                      <a:gd name="T116" fmla="*/ 0 w 5504"/>
                      <a:gd name="T117" fmla="*/ 0 h 597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5504"/>
                      <a:gd name="T178" fmla="*/ 0 h 5970"/>
                      <a:gd name="T179" fmla="*/ 5504 w 5504"/>
                      <a:gd name="T180" fmla="*/ 5970 h 597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5504" h="5970">
                        <a:moveTo>
                          <a:pt x="5280" y="185"/>
                        </a:moveTo>
                        <a:lnTo>
                          <a:pt x="5208" y="163"/>
                        </a:lnTo>
                        <a:lnTo>
                          <a:pt x="5136" y="143"/>
                        </a:lnTo>
                        <a:lnTo>
                          <a:pt x="5062" y="124"/>
                        </a:lnTo>
                        <a:lnTo>
                          <a:pt x="4988" y="106"/>
                        </a:lnTo>
                        <a:lnTo>
                          <a:pt x="4914" y="89"/>
                        </a:lnTo>
                        <a:lnTo>
                          <a:pt x="4839" y="74"/>
                        </a:lnTo>
                        <a:lnTo>
                          <a:pt x="4764" y="60"/>
                        </a:lnTo>
                        <a:lnTo>
                          <a:pt x="4687" y="47"/>
                        </a:lnTo>
                        <a:lnTo>
                          <a:pt x="4612" y="36"/>
                        </a:lnTo>
                        <a:lnTo>
                          <a:pt x="4535" y="27"/>
                        </a:lnTo>
                        <a:lnTo>
                          <a:pt x="4457" y="19"/>
                        </a:lnTo>
                        <a:lnTo>
                          <a:pt x="4379" y="12"/>
                        </a:lnTo>
                        <a:lnTo>
                          <a:pt x="4302" y="7"/>
                        </a:lnTo>
                        <a:lnTo>
                          <a:pt x="4223" y="3"/>
                        </a:lnTo>
                        <a:lnTo>
                          <a:pt x="4144" y="1"/>
                        </a:lnTo>
                        <a:lnTo>
                          <a:pt x="4065" y="0"/>
                        </a:lnTo>
                        <a:lnTo>
                          <a:pt x="3855" y="5"/>
                        </a:lnTo>
                        <a:lnTo>
                          <a:pt x="3649" y="21"/>
                        </a:lnTo>
                        <a:lnTo>
                          <a:pt x="3446" y="47"/>
                        </a:lnTo>
                        <a:lnTo>
                          <a:pt x="3246" y="82"/>
                        </a:lnTo>
                        <a:lnTo>
                          <a:pt x="3050" y="128"/>
                        </a:lnTo>
                        <a:lnTo>
                          <a:pt x="2856" y="182"/>
                        </a:lnTo>
                        <a:lnTo>
                          <a:pt x="2668" y="247"/>
                        </a:lnTo>
                        <a:lnTo>
                          <a:pt x="2483" y="320"/>
                        </a:lnTo>
                        <a:lnTo>
                          <a:pt x="2302" y="401"/>
                        </a:lnTo>
                        <a:lnTo>
                          <a:pt x="2128" y="491"/>
                        </a:lnTo>
                        <a:lnTo>
                          <a:pt x="1958" y="588"/>
                        </a:lnTo>
                        <a:lnTo>
                          <a:pt x="1792" y="694"/>
                        </a:lnTo>
                        <a:lnTo>
                          <a:pt x="1633" y="807"/>
                        </a:lnTo>
                        <a:lnTo>
                          <a:pt x="1480" y="928"/>
                        </a:lnTo>
                        <a:lnTo>
                          <a:pt x="1332" y="1055"/>
                        </a:lnTo>
                        <a:lnTo>
                          <a:pt x="1190" y="1190"/>
                        </a:lnTo>
                        <a:lnTo>
                          <a:pt x="1056" y="1331"/>
                        </a:lnTo>
                        <a:lnTo>
                          <a:pt x="929" y="1479"/>
                        </a:lnTo>
                        <a:lnTo>
                          <a:pt x="807" y="1632"/>
                        </a:lnTo>
                        <a:lnTo>
                          <a:pt x="694" y="1792"/>
                        </a:lnTo>
                        <a:lnTo>
                          <a:pt x="588" y="1956"/>
                        </a:lnTo>
                        <a:lnTo>
                          <a:pt x="490" y="2126"/>
                        </a:lnTo>
                        <a:lnTo>
                          <a:pt x="401" y="2302"/>
                        </a:lnTo>
                        <a:lnTo>
                          <a:pt x="319" y="2481"/>
                        </a:lnTo>
                        <a:lnTo>
                          <a:pt x="247" y="2666"/>
                        </a:lnTo>
                        <a:lnTo>
                          <a:pt x="183" y="2855"/>
                        </a:lnTo>
                        <a:lnTo>
                          <a:pt x="127" y="3048"/>
                        </a:lnTo>
                        <a:lnTo>
                          <a:pt x="82" y="3245"/>
                        </a:lnTo>
                        <a:lnTo>
                          <a:pt x="46" y="3444"/>
                        </a:lnTo>
                        <a:lnTo>
                          <a:pt x="20" y="3648"/>
                        </a:lnTo>
                        <a:lnTo>
                          <a:pt x="6" y="3854"/>
                        </a:lnTo>
                        <a:lnTo>
                          <a:pt x="0" y="4063"/>
                        </a:lnTo>
                        <a:lnTo>
                          <a:pt x="0" y="4124"/>
                        </a:lnTo>
                        <a:lnTo>
                          <a:pt x="1" y="4182"/>
                        </a:lnTo>
                        <a:lnTo>
                          <a:pt x="3" y="4242"/>
                        </a:lnTo>
                        <a:lnTo>
                          <a:pt x="7" y="4300"/>
                        </a:lnTo>
                        <a:lnTo>
                          <a:pt x="10" y="4360"/>
                        </a:lnTo>
                        <a:lnTo>
                          <a:pt x="15" y="4419"/>
                        </a:lnTo>
                        <a:lnTo>
                          <a:pt x="20" y="4477"/>
                        </a:lnTo>
                        <a:lnTo>
                          <a:pt x="27" y="4535"/>
                        </a:lnTo>
                        <a:lnTo>
                          <a:pt x="34" y="4593"/>
                        </a:lnTo>
                        <a:lnTo>
                          <a:pt x="42" y="4651"/>
                        </a:lnTo>
                        <a:lnTo>
                          <a:pt x="51" y="4708"/>
                        </a:lnTo>
                        <a:lnTo>
                          <a:pt x="60" y="4765"/>
                        </a:lnTo>
                        <a:lnTo>
                          <a:pt x="71" y="4822"/>
                        </a:lnTo>
                        <a:lnTo>
                          <a:pt x="81" y="4878"/>
                        </a:lnTo>
                        <a:lnTo>
                          <a:pt x="94" y="4935"/>
                        </a:lnTo>
                        <a:lnTo>
                          <a:pt x="106" y="4991"/>
                        </a:lnTo>
                        <a:lnTo>
                          <a:pt x="119" y="5046"/>
                        </a:lnTo>
                        <a:lnTo>
                          <a:pt x="134" y="5101"/>
                        </a:lnTo>
                        <a:lnTo>
                          <a:pt x="149" y="5156"/>
                        </a:lnTo>
                        <a:lnTo>
                          <a:pt x="165" y="5212"/>
                        </a:lnTo>
                        <a:lnTo>
                          <a:pt x="181" y="5266"/>
                        </a:lnTo>
                        <a:lnTo>
                          <a:pt x="198" y="5320"/>
                        </a:lnTo>
                        <a:lnTo>
                          <a:pt x="216" y="5374"/>
                        </a:lnTo>
                        <a:lnTo>
                          <a:pt x="234" y="5427"/>
                        </a:lnTo>
                        <a:lnTo>
                          <a:pt x="254" y="5481"/>
                        </a:lnTo>
                        <a:lnTo>
                          <a:pt x="274" y="5533"/>
                        </a:lnTo>
                        <a:lnTo>
                          <a:pt x="295" y="5586"/>
                        </a:lnTo>
                        <a:lnTo>
                          <a:pt x="317" y="5637"/>
                        </a:lnTo>
                        <a:lnTo>
                          <a:pt x="338" y="5689"/>
                        </a:lnTo>
                        <a:lnTo>
                          <a:pt x="362" y="5741"/>
                        </a:lnTo>
                        <a:lnTo>
                          <a:pt x="385" y="5792"/>
                        </a:lnTo>
                        <a:lnTo>
                          <a:pt x="409" y="5842"/>
                        </a:lnTo>
                        <a:lnTo>
                          <a:pt x="575" y="5903"/>
                        </a:lnTo>
                        <a:lnTo>
                          <a:pt x="764" y="5947"/>
                        </a:lnTo>
                        <a:lnTo>
                          <a:pt x="863" y="5970"/>
                        </a:lnTo>
                        <a:lnTo>
                          <a:pt x="833" y="5917"/>
                        </a:lnTo>
                        <a:lnTo>
                          <a:pt x="802" y="5864"/>
                        </a:lnTo>
                        <a:lnTo>
                          <a:pt x="773" y="5810"/>
                        </a:lnTo>
                        <a:lnTo>
                          <a:pt x="745" y="5756"/>
                        </a:lnTo>
                        <a:lnTo>
                          <a:pt x="718" y="5702"/>
                        </a:lnTo>
                        <a:lnTo>
                          <a:pt x="691" y="5646"/>
                        </a:lnTo>
                        <a:lnTo>
                          <a:pt x="665" y="5590"/>
                        </a:lnTo>
                        <a:lnTo>
                          <a:pt x="641" y="5534"/>
                        </a:lnTo>
                        <a:lnTo>
                          <a:pt x="616" y="5478"/>
                        </a:lnTo>
                        <a:lnTo>
                          <a:pt x="594" y="5420"/>
                        </a:lnTo>
                        <a:lnTo>
                          <a:pt x="571" y="5363"/>
                        </a:lnTo>
                        <a:lnTo>
                          <a:pt x="551" y="5305"/>
                        </a:lnTo>
                        <a:lnTo>
                          <a:pt x="531" y="5247"/>
                        </a:lnTo>
                        <a:lnTo>
                          <a:pt x="512" y="5188"/>
                        </a:lnTo>
                        <a:lnTo>
                          <a:pt x="494" y="5128"/>
                        </a:lnTo>
                        <a:lnTo>
                          <a:pt x="476" y="5069"/>
                        </a:lnTo>
                        <a:lnTo>
                          <a:pt x="460" y="5009"/>
                        </a:lnTo>
                        <a:lnTo>
                          <a:pt x="444" y="4948"/>
                        </a:lnTo>
                        <a:lnTo>
                          <a:pt x="430" y="4887"/>
                        </a:lnTo>
                        <a:lnTo>
                          <a:pt x="417" y="4825"/>
                        </a:lnTo>
                        <a:lnTo>
                          <a:pt x="405" y="4763"/>
                        </a:lnTo>
                        <a:lnTo>
                          <a:pt x="393" y="4701"/>
                        </a:lnTo>
                        <a:lnTo>
                          <a:pt x="383" y="4639"/>
                        </a:lnTo>
                        <a:lnTo>
                          <a:pt x="374" y="4576"/>
                        </a:lnTo>
                        <a:lnTo>
                          <a:pt x="365" y="4513"/>
                        </a:lnTo>
                        <a:lnTo>
                          <a:pt x="358" y="4450"/>
                        </a:lnTo>
                        <a:lnTo>
                          <a:pt x="353" y="4386"/>
                        </a:lnTo>
                        <a:lnTo>
                          <a:pt x="347" y="4322"/>
                        </a:lnTo>
                        <a:lnTo>
                          <a:pt x="344" y="4258"/>
                        </a:lnTo>
                        <a:lnTo>
                          <a:pt x="340" y="4193"/>
                        </a:lnTo>
                        <a:lnTo>
                          <a:pt x="339" y="4128"/>
                        </a:lnTo>
                        <a:lnTo>
                          <a:pt x="338" y="4063"/>
                        </a:lnTo>
                        <a:lnTo>
                          <a:pt x="344" y="3871"/>
                        </a:lnTo>
                        <a:lnTo>
                          <a:pt x="358" y="3682"/>
                        </a:lnTo>
                        <a:lnTo>
                          <a:pt x="382" y="3496"/>
                        </a:lnTo>
                        <a:lnTo>
                          <a:pt x="415" y="3313"/>
                        </a:lnTo>
                        <a:lnTo>
                          <a:pt x="456" y="3132"/>
                        </a:lnTo>
                        <a:lnTo>
                          <a:pt x="506" y="2956"/>
                        </a:lnTo>
                        <a:lnTo>
                          <a:pt x="565" y="2783"/>
                        </a:lnTo>
                        <a:lnTo>
                          <a:pt x="631" y="2613"/>
                        </a:lnTo>
                        <a:lnTo>
                          <a:pt x="707" y="2449"/>
                        </a:lnTo>
                        <a:lnTo>
                          <a:pt x="789" y="2288"/>
                        </a:lnTo>
                        <a:lnTo>
                          <a:pt x="878" y="2132"/>
                        </a:lnTo>
                        <a:lnTo>
                          <a:pt x="975" y="1981"/>
                        </a:lnTo>
                        <a:lnTo>
                          <a:pt x="1079" y="1835"/>
                        </a:lnTo>
                        <a:lnTo>
                          <a:pt x="1190" y="1694"/>
                        </a:lnTo>
                        <a:lnTo>
                          <a:pt x="1306" y="1559"/>
                        </a:lnTo>
                        <a:lnTo>
                          <a:pt x="1430" y="1429"/>
                        </a:lnTo>
                        <a:lnTo>
                          <a:pt x="1560" y="1306"/>
                        </a:lnTo>
                        <a:lnTo>
                          <a:pt x="1695" y="1189"/>
                        </a:lnTo>
                        <a:lnTo>
                          <a:pt x="1836" y="1079"/>
                        </a:lnTo>
                        <a:lnTo>
                          <a:pt x="1981" y="975"/>
                        </a:lnTo>
                        <a:lnTo>
                          <a:pt x="2133" y="878"/>
                        </a:lnTo>
                        <a:lnTo>
                          <a:pt x="2289" y="788"/>
                        </a:lnTo>
                        <a:lnTo>
                          <a:pt x="2450" y="706"/>
                        </a:lnTo>
                        <a:lnTo>
                          <a:pt x="2615" y="632"/>
                        </a:lnTo>
                        <a:lnTo>
                          <a:pt x="2784" y="564"/>
                        </a:lnTo>
                        <a:lnTo>
                          <a:pt x="2957" y="506"/>
                        </a:lnTo>
                        <a:lnTo>
                          <a:pt x="3134" y="456"/>
                        </a:lnTo>
                        <a:lnTo>
                          <a:pt x="3314" y="414"/>
                        </a:lnTo>
                        <a:lnTo>
                          <a:pt x="3498" y="382"/>
                        </a:lnTo>
                        <a:lnTo>
                          <a:pt x="3684" y="358"/>
                        </a:lnTo>
                        <a:lnTo>
                          <a:pt x="3873" y="343"/>
                        </a:lnTo>
                        <a:lnTo>
                          <a:pt x="4065" y="339"/>
                        </a:lnTo>
                        <a:lnTo>
                          <a:pt x="4112" y="339"/>
                        </a:lnTo>
                        <a:lnTo>
                          <a:pt x="4161" y="340"/>
                        </a:lnTo>
                        <a:lnTo>
                          <a:pt x="4208" y="341"/>
                        </a:lnTo>
                        <a:lnTo>
                          <a:pt x="4256" y="343"/>
                        </a:lnTo>
                        <a:lnTo>
                          <a:pt x="4303" y="346"/>
                        </a:lnTo>
                        <a:lnTo>
                          <a:pt x="4349" y="349"/>
                        </a:lnTo>
                        <a:lnTo>
                          <a:pt x="4396" y="354"/>
                        </a:lnTo>
                        <a:lnTo>
                          <a:pt x="4443" y="358"/>
                        </a:lnTo>
                        <a:lnTo>
                          <a:pt x="4490" y="363"/>
                        </a:lnTo>
                        <a:lnTo>
                          <a:pt x="4536" y="368"/>
                        </a:lnTo>
                        <a:lnTo>
                          <a:pt x="4582" y="374"/>
                        </a:lnTo>
                        <a:lnTo>
                          <a:pt x="4627" y="381"/>
                        </a:lnTo>
                        <a:lnTo>
                          <a:pt x="4674" y="388"/>
                        </a:lnTo>
                        <a:lnTo>
                          <a:pt x="4720" y="396"/>
                        </a:lnTo>
                        <a:lnTo>
                          <a:pt x="4765" y="404"/>
                        </a:lnTo>
                        <a:lnTo>
                          <a:pt x="4810" y="413"/>
                        </a:lnTo>
                        <a:lnTo>
                          <a:pt x="4855" y="422"/>
                        </a:lnTo>
                        <a:lnTo>
                          <a:pt x="4900" y="432"/>
                        </a:lnTo>
                        <a:lnTo>
                          <a:pt x="4944" y="443"/>
                        </a:lnTo>
                        <a:lnTo>
                          <a:pt x="4989" y="454"/>
                        </a:lnTo>
                        <a:lnTo>
                          <a:pt x="5077" y="477"/>
                        </a:lnTo>
                        <a:lnTo>
                          <a:pt x="5164" y="503"/>
                        </a:lnTo>
                        <a:lnTo>
                          <a:pt x="5251" y="531"/>
                        </a:lnTo>
                        <a:lnTo>
                          <a:pt x="5336" y="561"/>
                        </a:lnTo>
                        <a:lnTo>
                          <a:pt x="5421" y="593"/>
                        </a:lnTo>
                        <a:lnTo>
                          <a:pt x="5504" y="627"/>
                        </a:lnTo>
                        <a:lnTo>
                          <a:pt x="5468" y="546"/>
                        </a:lnTo>
                        <a:lnTo>
                          <a:pt x="5411" y="419"/>
                        </a:lnTo>
                        <a:lnTo>
                          <a:pt x="5336" y="293"/>
                        </a:lnTo>
                        <a:lnTo>
                          <a:pt x="5280" y="185"/>
                        </a:lnTo>
                        <a:close/>
                      </a:path>
                    </a:pathLst>
                  </a:custGeom>
                  <a:solidFill>
                    <a:srgbClr val="EB8E7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4" name="Freeform 270"/>
                  <p:cNvSpPr>
                    <a:spLocks/>
                  </p:cNvSpPr>
                  <p:nvPr/>
                </p:nvSpPr>
                <p:spPr bwMode="auto">
                  <a:xfrm>
                    <a:off x="3965" y="1838"/>
                    <a:ext cx="679" cy="731"/>
                  </a:xfrm>
                  <a:custGeom>
                    <a:avLst/>
                    <a:gdLst>
                      <a:gd name="T0" fmla="*/ 0 w 5433"/>
                      <a:gd name="T1" fmla="*/ 0 h 5846"/>
                      <a:gd name="T2" fmla="*/ 0 w 5433"/>
                      <a:gd name="T3" fmla="*/ 0 h 5846"/>
                      <a:gd name="T4" fmla="*/ 0 w 5433"/>
                      <a:gd name="T5" fmla="*/ 0 h 5846"/>
                      <a:gd name="T6" fmla="*/ 0 w 5433"/>
                      <a:gd name="T7" fmla="*/ 0 h 5846"/>
                      <a:gd name="T8" fmla="*/ 0 w 5433"/>
                      <a:gd name="T9" fmla="*/ 0 h 5846"/>
                      <a:gd name="T10" fmla="*/ 0 w 5433"/>
                      <a:gd name="T11" fmla="*/ 0 h 5846"/>
                      <a:gd name="T12" fmla="*/ 0 w 5433"/>
                      <a:gd name="T13" fmla="*/ 0 h 5846"/>
                      <a:gd name="T14" fmla="*/ 0 w 5433"/>
                      <a:gd name="T15" fmla="*/ 0 h 5846"/>
                      <a:gd name="T16" fmla="*/ 0 w 5433"/>
                      <a:gd name="T17" fmla="*/ 0 h 5846"/>
                      <a:gd name="T18" fmla="*/ 0 w 5433"/>
                      <a:gd name="T19" fmla="*/ 0 h 5846"/>
                      <a:gd name="T20" fmla="*/ 0 w 5433"/>
                      <a:gd name="T21" fmla="*/ 0 h 5846"/>
                      <a:gd name="T22" fmla="*/ 0 w 5433"/>
                      <a:gd name="T23" fmla="*/ 0 h 5846"/>
                      <a:gd name="T24" fmla="*/ 0 w 5433"/>
                      <a:gd name="T25" fmla="*/ 0 h 5846"/>
                      <a:gd name="T26" fmla="*/ 0 w 5433"/>
                      <a:gd name="T27" fmla="*/ 0 h 5846"/>
                      <a:gd name="T28" fmla="*/ 0 w 5433"/>
                      <a:gd name="T29" fmla="*/ 0 h 5846"/>
                      <a:gd name="T30" fmla="*/ 0 w 5433"/>
                      <a:gd name="T31" fmla="*/ 0 h 5846"/>
                      <a:gd name="T32" fmla="*/ 0 w 5433"/>
                      <a:gd name="T33" fmla="*/ 0 h 5846"/>
                      <a:gd name="T34" fmla="*/ 0 w 5433"/>
                      <a:gd name="T35" fmla="*/ 0 h 5846"/>
                      <a:gd name="T36" fmla="*/ 0 w 5433"/>
                      <a:gd name="T37" fmla="*/ 0 h 5846"/>
                      <a:gd name="T38" fmla="*/ 0 w 5433"/>
                      <a:gd name="T39" fmla="*/ 0 h 5846"/>
                      <a:gd name="T40" fmla="*/ 0 w 5433"/>
                      <a:gd name="T41" fmla="*/ 0 h 5846"/>
                      <a:gd name="T42" fmla="*/ 0 w 5433"/>
                      <a:gd name="T43" fmla="*/ 0 h 5846"/>
                      <a:gd name="T44" fmla="*/ 0 w 5433"/>
                      <a:gd name="T45" fmla="*/ 0 h 5846"/>
                      <a:gd name="T46" fmla="*/ 0 w 5433"/>
                      <a:gd name="T47" fmla="*/ 0 h 5846"/>
                      <a:gd name="T48" fmla="*/ 0 w 5433"/>
                      <a:gd name="T49" fmla="*/ 0 h 5846"/>
                      <a:gd name="T50" fmla="*/ 0 w 5433"/>
                      <a:gd name="T51" fmla="*/ 0 h 5846"/>
                      <a:gd name="T52" fmla="*/ 0 w 5433"/>
                      <a:gd name="T53" fmla="*/ 0 h 5846"/>
                      <a:gd name="T54" fmla="*/ 0 w 5433"/>
                      <a:gd name="T55" fmla="*/ 0 h 5846"/>
                      <a:gd name="T56" fmla="*/ 0 w 5433"/>
                      <a:gd name="T57" fmla="*/ 0 h 5846"/>
                      <a:gd name="T58" fmla="*/ 0 w 5433"/>
                      <a:gd name="T59" fmla="*/ 0 h 5846"/>
                      <a:gd name="T60" fmla="*/ 0 w 5433"/>
                      <a:gd name="T61" fmla="*/ 0 h 5846"/>
                      <a:gd name="T62" fmla="*/ 0 w 5433"/>
                      <a:gd name="T63" fmla="*/ 0 h 5846"/>
                      <a:gd name="T64" fmla="*/ 0 w 5433"/>
                      <a:gd name="T65" fmla="*/ 0 h 5846"/>
                      <a:gd name="T66" fmla="*/ 0 w 5433"/>
                      <a:gd name="T67" fmla="*/ 0 h 5846"/>
                      <a:gd name="T68" fmla="*/ 0 w 5433"/>
                      <a:gd name="T69" fmla="*/ 0 h 5846"/>
                      <a:gd name="T70" fmla="*/ 0 w 5433"/>
                      <a:gd name="T71" fmla="*/ 0 h 5846"/>
                      <a:gd name="T72" fmla="*/ 0 w 5433"/>
                      <a:gd name="T73" fmla="*/ 0 h 5846"/>
                      <a:gd name="T74" fmla="*/ 0 w 5433"/>
                      <a:gd name="T75" fmla="*/ 0 h 5846"/>
                      <a:gd name="T76" fmla="*/ 0 w 5433"/>
                      <a:gd name="T77" fmla="*/ 0 h 5846"/>
                      <a:gd name="T78" fmla="*/ 0 w 5433"/>
                      <a:gd name="T79" fmla="*/ 0 h 5846"/>
                      <a:gd name="T80" fmla="*/ 0 w 5433"/>
                      <a:gd name="T81" fmla="*/ 0 h 5846"/>
                      <a:gd name="T82" fmla="*/ 0 w 5433"/>
                      <a:gd name="T83" fmla="*/ 0 h 5846"/>
                      <a:gd name="T84" fmla="*/ 0 w 5433"/>
                      <a:gd name="T85" fmla="*/ 0 h 5846"/>
                      <a:gd name="T86" fmla="*/ 0 w 5433"/>
                      <a:gd name="T87" fmla="*/ 0 h 5846"/>
                      <a:gd name="T88" fmla="*/ 0 w 5433"/>
                      <a:gd name="T89" fmla="*/ 0 h 5846"/>
                      <a:gd name="T90" fmla="*/ 0 w 5433"/>
                      <a:gd name="T91" fmla="*/ 0 h 5846"/>
                      <a:gd name="T92" fmla="*/ 0 w 5433"/>
                      <a:gd name="T93" fmla="*/ 0 h 5846"/>
                      <a:gd name="T94" fmla="*/ 0 w 5433"/>
                      <a:gd name="T95" fmla="*/ 0 h 5846"/>
                      <a:gd name="T96" fmla="*/ 0 w 5433"/>
                      <a:gd name="T97" fmla="*/ 0 h 5846"/>
                      <a:gd name="T98" fmla="*/ 0 w 5433"/>
                      <a:gd name="T99" fmla="*/ 0 h 5846"/>
                      <a:gd name="T100" fmla="*/ 0 w 5433"/>
                      <a:gd name="T101" fmla="*/ 0 h 5846"/>
                      <a:gd name="T102" fmla="*/ 0 w 5433"/>
                      <a:gd name="T103" fmla="*/ 0 h 5846"/>
                      <a:gd name="T104" fmla="*/ 0 w 5433"/>
                      <a:gd name="T105" fmla="*/ 0 h 5846"/>
                      <a:gd name="T106" fmla="*/ 0 w 5433"/>
                      <a:gd name="T107" fmla="*/ 0 h 5846"/>
                      <a:gd name="T108" fmla="*/ 0 w 5433"/>
                      <a:gd name="T109" fmla="*/ 0 h 5846"/>
                      <a:gd name="T110" fmla="*/ 0 w 5433"/>
                      <a:gd name="T111" fmla="*/ 0 h 5846"/>
                      <a:gd name="T112" fmla="*/ 0 w 5433"/>
                      <a:gd name="T113" fmla="*/ 0 h 5846"/>
                      <a:gd name="T114" fmla="*/ 0 w 5433"/>
                      <a:gd name="T115" fmla="*/ 0 h 5846"/>
                      <a:gd name="T116" fmla="*/ 0 w 5433"/>
                      <a:gd name="T117" fmla="*/ 0 h 5846"/>
                      <a:gd name="T118" fmla="*/ 0 w 5433"/>
                      <a:gd name="T119" fmla="*/ 0 h 5846"/>
                      <a:gd name="T120" fmla="*/ 0 w 5433"/>
                      <a:gd name="T121" fmla="*/ 0 h 584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5433"/>
                      <a:gd name="T184" fmla="*/ 0 h 5846"/>
                      <a:gd name="T185" fmla="*/ 5433 w 5433"/>
                      <a:gd name="T186" fmla="*/ 5846 h 584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5433" h="5846">
                        <a:moveTo>
                          <a:pt x="5234" y="236"/>
                        </a:moveTo>
                        <a:lnTo>
                          <a:pt x="5155" y="208"/>
                        </a:lnTo>
                        <a:lnTo>
                          <a:pt x="5076" y="182"/>
                        </a:lnTo>
                        <a:lnTo>
                          <a:pt x="4996" y="157"/>
                        </a:lnTo>
                        <a:lnTo>
                          <a:pt x="4915" y="135"/>
                        </a:lnTo>
                        <a:lnTo>
                          <a:pt x="4834" y="114"/>
                        </a:lnTo>
                        <a:lnTo>
                          <a:pt x="4751" y="94"/>
                        </a:lnTo>
                        <a:lnTo>
                          <a:pt x="4668" y="76"/>
                        </a:lnTo>
                        <a:lnTo>
                          <a:pt x="4585" y="61"/>
                        </a:lnTo>
                        <a:lnTo>
                          <a:pt x="4501" y="47"/>
                        </a:lnTo>
                        <a:lnTo>
                          <a:pt x="4416" y="35"/>
                        </a:lnTo>
                        <a:lnTo>
                          <a:pt x="4331" y="25"/>
                        </a:lnTo>
                        <a:lnTo>
                          <a:pt x="4244" y="16"/>
                        </a:lnTo>
                        <a:lnTo>
                          <a:pt x="4159" y="9"/>
                        </a:lnTo>
                        <a:lnTo>
                          <a:pt x="4072" y="4"/>
                        </a:lnTo>
                        <a:lnTo>
                          <a:pt x="3984" y="1"/>
                        </a:lnTo>
                        <a:lnTo>
                          <a:pt x="3896" y="0"/>
                        </a:lnTo>
                        <a:lnTo>
                          <a:pt x="3695" y="5"/>
                        </a:lnTo>
                        <a:lnTo>
                          <a:pt x="3498" y="20"/>
                        </a:lnTo>
                        <a:lnTo>
                          <a:pt x="3303" y="45"/>
                        </a:lnTo>
                        <a:lnTo>
                          <a:pt x="3111" y="80"/>
                        </a:lnTo>
                        <a:lnTo>
                          <a:pt x="2922" y="123"/>
                        </a:lnTo>
                        <a:lnTo>
                          <a:pt x="2738" y="176"/>
                        </a:lnTo>
                        <a:lnTo>
                          <a:pt x="2556" y="236"/>
                        </a:lnTo>
                        <a:lnTo>
                          <a:pt x="2380" y="306"/>
                        </a:lnTo>
                        <a:lnTo>
                          <a:pt x="2207" y="384"/>
                        </a:lnTo>
                        <a:lnTo>
                          <a:pt x="2039" y="471"/>
                        </a:lnTo>
                        <a:lnTo>
                          <a:pt x="1876" y="564"/>
                        </a:lnTo>
                        <a:lnTo>
                          <a:pt x="1718" y="665"/>
                        </a:lnTo>
                        <a:lnTo>
                          <a:pt x="1565" y="774"/>
                        </a:lnTo>
                        <a:lnTo>
                          <a:pt x="1418" y="890"/>
                        </a:lnTo>
                        <a:lnTo>
                          <a:pt x="1277" y="1012"/>
                        </a:lnTo>
                        <a:lnTo>
                          <a:pt x="1142" y="1141"/>
                        </a:lnTo>
                        <a:lnTo>
                          <a:pt x="1012" y="1276"/>
                        </a:lnTo>
                        <a:lnTo>
                          <a:pt x="890" y="1418"/>
                        </a:lnTo>
                        <a:lnTo>
                          <a:pt x="774" y="1564"/>
                        </a:lnTo>
                        <a:lnTo>
                          <a:pt x="666" y="1718"/>
                        </a:lnTo>
                        <a:lnTo>
                          <a:pt x="565" y="1875"/>
                        </a:lnTo>
                        <a:lnTo>
                          <a:pt x="470" y="2039"/>
                        </a:lnTo>
                        <a:lnTo>
                          <a:pt x="384" y="2206"/>
                        </a:lnTo>
                        <a:lnTo>
                          <a:pt x="307" y="2379"/>
                        </a:lnTo>
                        <a:lnTo>
                          <a:pt x="237" y="2556"/>
                        </a:lnTo>
                        <a:lnTo>
                          <a:pt x="176" y="2737"/>
                        </a:lnTo>
                        <a:lnTo>
                          <a:pt x="123" y="2922"/>
                        </a:lnTo>
                        <a:lnTo>
                          <a:pt x="79" y="3110"/>
                        </a:lnTo>
                        <a:lnTo>
                          <a:pt x="45" y="3301"/>
                        </a:lnTo>
                        <a:lnTo>
                          <a:pt x="20" y="3496"/>
                        </a:lnTo>
                        <a:lnTo>
                          <a:pt x="6" y="3694"/>
                        </a:lnTo>
                        <a:lnTo>
                          <a:pt x="0" y="3894"/>
                        </a:lnTo>
                        <a:lnTo>
                          <a:pt x="1" y="3957"/>
                        </a:lnTo>
                        <a:lnTo>
                          <a:pt x="2" y="4020"/>
                        </a:lnTo>
                        <a:lnTo>
                          <a:pt x="5" y="4082"/>
                        </a:lnTo>
                        <a:lnTo>
                          <a:pt x="8" y="4144"/>
                        </a:lnTo>
                        <a:lnTo>
                          <a:pt x="12" y="4206"/>
                        </a:lnTo>
                        <a:lnTo>
                          <a:pt x="18" y="4268"/>
                        </a:lnTo>
                        <a:lnTo>
                          <a:pt x="24" y="4329"/>
                        </a:lnTo>
                        <a:lnTo>
                          <a:pt x="32" y="4389"/>
                        </a:lnTo>
                        <a:lnTo>
                          <a:pt x="39" y="4450"/>
                        </a:lnTo>
                        <a:lnTo>
                          <a:pt x="48" y="4511"/>
                        </a:lnTo>
                        <a:lnTo>
                          <a:pt x="59" y="4571"/>
                        </a:lnTo>
                        <a:lnTo>
                          <a:pt x="70" y="4630"/>
                        </a:lnTo>
                        <a:lnTo>
                          <a:pt x="81" y="4690"/>
                        </a:lnTo>
                        <a:lnTo>
                          <a:pt x="95" y="4750"/>
                        </a:lnTo>
                        <a:lnTo>
                          <a:pt x="108" y="4808"/>
                        </a:lnTo>
                        <a:lnTo>
                          <a:pt x="123" y="4867"/>
                        </a:lnTo>
                        <a:lnTo>
                          <a:pt x="138" y="4924"/>
                        </a:lnTo>
                        <a:lnTo>
                          <a:pt x="154" y="4983"/>
                        </a:lnTo>
                        <a:lnTo>
                          <a:pt x="171" y="5040"/>
                        </a:lnTo>
                        <a:lnTo>
                          <a:pt x="189" y="5097"/>
                        </a:lnTo>
                        <a:lnTo>
                          <a:pt x="209" y="5154"/>
                        </a:lnTo>
                        <a:lnTo>
                          <a:pt x="228" y="5209"/>
                        </a:lnTo>
                        <a:lnTo>
                          <a:pt x="249" y="5266"/>
                        </a:lnTo>
                        <a:lnTo>
                          <a:pt x="271" y="5321"/>
                        </a:lnTo>
                        <a:lnTo>
                          <a:pt x="292" y="5376"/>
                        </a:lnTo>
                        <a:lnTo>
                          <a:pt x="316" y="5431"/>
                        </a:lnTo>
                        <a:lnTo>
                          <a:pt x="339" y="5485"/>
                        </a:lnTo>
                        <a:lnTo>
                          <a:pt x="364" y="5538"/>
                        </a:lnTo>
                        <a:lnTo>
                          <a:pt x="389" y="5592"/>
                        </a:lnTo>
                        <a:lnTo>
                          <a:pt x="415" y="5645"/>
                        </a:lnTo>
                        <a:lnTo>
                          <a:pt x="442" y="5697"/>
                        </a:lnTo>
                        <a:lnTo>
                          <a:pt x="470" y="5749"/>
                        </a:lnTo>
                        <a:lnTo>
                          <a:pt x="595" y="5778"/>
                        </a:lnTo>
                        <a:lnTo>
                          <a:pt x="786" y="5821"/>
                        </a:lnTo>
                        <a:lnTo>
                          <a:pt x="923" y="5846"/>
                        </a:lnTo>
                        <a:lnTo>
                          <a:pt x="888" y="5793"/>
                        </a:lnTo>
                        <a:lnTo>
                          <a:pt x="855" y="5740"/>
                        </a:lnTo>
                        <a:lnTo>
                          <a:pt x="823" y="5686"/>
                        </a:lnTo>
                        <a:lnTo>
                          <a:pt x="791" y="5631"/>
                        </a:lnTo>
                        <a:lnTo>
                          <a:pt x="761" y="5575"/>
                        </a:lnTo>
                        <a:lnTo>
                          <a:pt x="731" y="5519"/>
                        </a:lnTo>
                        <a:lnTo>
                          <a:pt x="703" y="5463"/>
                        </a:lnTo>
                        <a:lnTo>
                          <a:pt x="676" y="5407"/>
                        </a:lnTo>
                        <a:lnTo>
                          <a:pt x="649" y="5349"/>
                        </a:lnTo>
                        <a:lnTo>
                          <a:pt x="624" y="5290"/>
                        </a:lnTo>
                        <a:lnTo>
                          <a:pt x="600" y="5232"/>
                        </a:lnTo>
                        <a:lnTo>
                          <a:pt x="576" y="5172"/>
                        </a:lnTo>
                        <a:lnTo>
                          <a:pt x="553" y="5113"/>
                        </a:lnTo>
                        <a:lnTo>
                          <a:pt x="532" y="5053"/>
                        </a:lnTo>
                        <a:lnTo>
                          <a:pt x="512" y="4992"/>
                        </a:lnTo>
                        <a:lnTo>
                          <a:pt x="493" y="4930"/>
                        </a:lnTo>
                        <a:lnTo>
                          <a:pt x="474" y="4869"/>
                        </a:lnTo>
                        <a:lnTo>
                          <a:pt x="458" y="4806"/>
                        </a:lnTo>
                        <a:lnTo>
                          <a:pt x="441" y="4744"/>
                        </a:lnTo>
                        <a:lnTo>
                          <a:pt x="426" y="4681"/>
                        </a:lnTo>
                        <a:lnTo>
                          <a:pt x="413" y="4618"/>
                        </a:lnTo>
                        <a:lnTo>
                          <a:pt x="400" y="4554"/>
                        </a:lnTo>
                        <a:lnTo>
                          <a:pt x="389" y="4490"/>
                        </a:lnTo>
                        <a:lnTo>
                          <a:pt x="379" y="4424"/>
                        </a:lnTo>
                        <a:lnTo>
                          <a:pt x="370" y="4360"/>
                        </a:lnTo>
                        <a:lnTo>
                          <a:pt x="361" y="4294"/>
                        </a:lnTo>
                        <a:lnTo>
                          <a:pt x="354" y="4228"/>
                        </a:lnTo>
                        <a:lnTo>
                          <a:pt x="349" y="4162"/>
                        </a:lnTo>
                        <a:lnTo>
                          <a:pt x="345" y="4095"/>
                        </a:lnTo>
                        <a:lnTo>
                          <a:pt x="342" y="4029"/>
                        </a:lnTo>
                        <a:lnTo>
                          <a:pt x="339" y="3961"/>
                        </a:lnTo>
                        <a:lnTo>
                          <a:pt x="339" y="3894"/>
                        </a:lnTo>
                        <a:lnTo>
                          <a:pt x="344" y="3711"/>
                        </a:lnTo>
                        <a:lnTo>
                          <a:pt x="357" y="3531"/>
                        </a:lnTo>
                        <a:lnTo>
                          <a:pt x="380" y="3353"/>
                        </a:lnTo>
                        <a:lnTo>
                          <a:pt x="411" y="3177"/>
                        </a:lnTo>
                        <a:lnTo>
                          <a:pt x="451" y="3006"/>
                        </a:lnTo>
                        <a:lnTo>
                          <a:pt x="499" y="2837"/>
                        </a:lnTo>
                        <a:lnTo>
                          <a:pt x="555" y="2672"/>
                        </a:lnTo>
                        <a:lnTo>
                          <a:pt x="619" y="2511"/>
                        </a:lnTo>
                        <a:lnTo>
                          <a:pt x="690" y="2353"/>
                        </a:lnTo>
                        <a:lnTo>
                          <a:pt x="769" y="2200"/>
                        </a:lnTo>
                        <a:lnTo>
                          <a:pt x="854" y="2051"/>
                        </a:lnTo>
                        <a:lnTo>
                          <a:pt x="947" y="1907"/>
                        </a:lnTo>
                        <a:lnTo>
                          <a:pt x="1046" y="1767"/>
                        </a:lnTo>
                        <a:lnTo>
                          <a:pt x="1152" y="1633"/>
                        </a:lnTo>
                        <a:lnTo>
                          <a:pt x="1263" y="1504"/>
                        </a:lnTo>
                        <a:lnTo>
                          <a:pt x="1381" y="1381"/>
                        </a:lnTo>
                        <a:lnTo>
                          <a:pt x="1505" y="1262"/>
                        </a:lnTo>
                        <a:lnTo>
                          <a:pt x="1633" y="1151"/>
                        </a:lnTo>
                        <a:lnTo>
                          <a:pt x="1768" y="1045"/>
                        </a:lnTo>
                        <a:lnTo>
                          <a:pt x="1907" y="946"/>
                        </a:lnTo>
                        <a:lnTo>
                          <a:pt x="2051" y="854"/>
                        </a:lnTo>
                        <a:lnTo>
                          <a:pt x="2201" y="768"/>
                        </a:lnTo>
                        <a:lnTo>
                          <a:pt x="2354" y="689"/>
                        </a:lnTo>
                        <a:lnTo>
                          <a:pt x="2512" y="618"/>
                        </a:lnTo>
                        <a:lnTo>
                          <a:pt x="2673" y="555"/>
                        </a:lnTo>
                        <a:lnTo>
                          <a:pt x="2838" y="499"/>
                        </a:lnTo>
                        <a:lnTo>
                          <a:pt x="3007" y="450"/>
                        </a:lnTo>
                        <a:lnTo>
                          <a:pt x="3179" y="411"/>
                        </a:lnTo>
                        <a:lnTo>
                          <a:pt x="3354" y="379"/>
                        </a:lnTo>
                        <a:lnTo>
                          <a:pt x="3532" y="357"/>
                        </a:lnTo>
                        <a:lnTo>
                          <a:pt x="3713" y="343"/>
                        </a:lnTo>
                        <a:lnTo>
                          <a:pt x="3896" y="339"/>
                        </a:lnTo>
                        <a:lnTo>
                          <a:pt x="3948" y="339"/>
                        </a:lnTo>
                        <a:lnTo>
                          <a:pt x="3999" y="340"/>
                        </a:lnTo>
                        <a:lnTo>
                          <a:pt x="4050" y="342"/>
                        </a:lnTo>
                        <a:lnTo>
                          <a:pt x="4101" y="344"/>
                        </a:lnTo>
                        <a:lnTo>
                          <a:pt x="4152" y="348"/>
                        </a:lnTo>
                        <a:lnTo>
                          <a:pt x="4203" y="352"/>
                        </a:lnTo>
                        <a:lnTo>
                          <a:pt x="4253" y="357"/>
                        </a:lnTo>
                        <a:lnTo>
                          <a:pt x="4303" y="362"/>
                        </a:lnTo>
                        <a:lnTo>
                          <a:pt x="4354" y="368"/>
                        </a:lnTo>
                        <a:lnTo>
                          <a:pt x="4403" y="375"/>
                        </a:lnTo>
                        <a:lnTo>
                          <a:pt x="4453" y="383"/>
                        </a:lnTo>
                        <a:lnTo>
                          <a:pt x="4502" y="391"/>
                        </a:lnTo>
                        <a:lnTo>
                          <a:pt x="4551" y="400"/>
                        </a:lnTo>
                        <a:lnTo>
                          <a:pt x="4599" y="409"/>
                        </a:lnTo>
                        <a:lnTo>
                          <a:pt x="4649" y="419"/>
                        </a:lnTo>
                        <a:lnTo>
                          <a:pt x="4697" y="429"/>
                        </a:lnTo>
                        <a:lnTo>
                          <a:pt x="4745" y="441"/>
                        </a:lnTo>
                        <a:lnTo>
                          <a:pt x="4793" y="453"/>
                        </a:lnTo>
                        <a:lnTo>
                          <a:pt x="4840" y="466"/>
                        </a:lnTo>
                        <a:lnTo>
                          <a:pt x="4888" y="479"/>
                        </a:lnTo>
                        <a:lnTo>
                          <a:pt x="4935" y="493"/>
                        </a:lnTo>
                        <a:lnTo>
                          <a:pt x="4981" y="508"/>
                        </a:lnTo>
                        <a:lnTo>
                          <a:pt x="5029" y="522"/>
                        </a:lnTo>
                        <a:lnTo>
                          <a:pt x="5075" y="538"/>
                        </a:lnTo>
                        <a:lnTo>
                          <a:pt x="5120" y="555"/>
                        </a:lnTo>
                        <a:lnTo>
                          <a:pt x="5166" y="572"/>
                        </a:lnTo>
                        <a:lnTo>
                          <a:pt x="5211" y="590"/>
                        </a:lnTo>
                        <a:lnTo>
                          <a:pt x="5256" y="608"/>
                        </a:lnTo>
                        <a:lnTo>
                          <a:pt x="5301" y="627"/>
                        </a:lnTo>
                        <a:lnTo>
                          <a:pt x="5345" y="646"/>
                        </a:lnTo>
                        <a:lnTo>
                          <a:pt x="5389" y="667"/>
                        </a:lnTo>
                        <a:lnTo>
                          <a:pt x="5433" y="687"/>
                        </a:lnTo>
                        <a:lnTo>
                          <a:pt x="5421" y="652"/>
                        </a:lnTo>
                        <a:lnTo>
                          <a:pt x="5361" y="515"/>
                        </a:lnTo>
                        <a:lnTo>
                          <a:pt x="5299" y="377"/>
                        </a:lnTo>
                        <a:lnTo>
                          <a:pt x="5242" y="250"/>
                        </a:lnTo>
                        <a:lnTo>
                          <a:pt x="5234" y="236"/>
                        </a:lnTo>
                        <a:close/>
                      </a:path>
                    </a:pathLst>
                  </a:custGeom>
                  <a:solidFill>
                    <a:srgbClr val="EC916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5" name="Freeform 271"/>
                  <p:cNvSpPr>
                    <a:spLocks/>
                  </p:cNvSpPr>
                  <p:nvPr/>
                </p:nvSpPr>
                <p:spPr bwMode="auto">
                  <a:xfrm>
                    <a:off x="3986" y="1860"/>
                    <a:ext cx="667" cy="713"/>
                  </a:xfrm>
                  <a:custGeom>
                    <a:avLst/>
                    <a:gdLst>
                      <a:gd name="T0" fmla="*/ 0 w 5333"/>
                      <a:gd name="T1" fmla="*/ 0 h 5710"/>
                      <a:gd name="T2" fmla="*/ 0 w 5333"/>
                      <a:gd name="T3" fmla="*/ 0 h 5710"/>
                      <a:gd name="T4" fmla="*/ 0 w 5333"/>
                      <a:gd name="T5" fmla="*/ 0 h 5710"/>
                      <a:gd name="T6" fmla="*/ 0 w 5333"/>
                      <a:gd name="T7" fmla="*/ 0 h 5710"/>
                      <a:gd name="T8" fmla="*/ 0 w 5333"/>
                      <a:gd name="T9" fmla="*/ 0 h 5710"/>
                      <a:gd name="T10" fmla="*/ 0 w 5333"/>
                      <a:gd name="T11" fmla="*/ 0 h 5710"/>
                      <a:gd name="T12" fmla="*/ 0 w 5333"/>
                      <a:gd name="T13" fmla="*/ 0 h 5710"/>
                      <a:gd name="T14" fmla="*/ 0 w 5333"/>
                      <a:gd name="T15" fmla="*/ 0 h 5710"/>
                      <a:gd name="T16" fmla="*/ 0 w 5333"/>
                      <a:gd name="T17" fmla="*/ 0 h 5710"/>
                      <a:gd name="T18" fmla="*/ 0 w 5333"/>
                      <a:gd name="T19" fmla="*/ 0 h 5710"/>
                      <a:gd name="T20" fmla="*/ 0 w 5333"/>
                      <a:gd name="T21" fmla="*/ 0 h 5710"/>
                      <a:gd name="T22" fmla="*/ 0 w 5333"/>
                      <a:gd name="T23" fmla="*/ 0 h 5710"/>
                      <a:gd name="T24" fmla="*/ 0 w 5333"/>
                      <a:gd name="T25" fmla="*/ 0 h 5710"/>
                      <a:gd name="T26" fmla="*/ 0 w 5333"/>
                      <a:gd name="T27" fmla="*/ 0 h 5710"/>
                      <a:gd name="T28" fmla="*/ 0 w 5333"/>
                      <a:gd name="T29" fmla="*/ 0 h 5710"/>
                      <a:gd name="T30" fmla="*/ 0 w 5333"/>
                      <a:gd name="T31" fmla="*/ 0 h 5710"/>
                      <a:gd name="T32" fmla="*/ 0 w 5333"/>
                      <a:gd name="T33" fmla="*/ 0 h 5710"/>
                      <a:gd name="T34" fmla="*/ 0 w 5333"/>
                      <a:gd name="T35" fmla="*/ 0 h 5710"/>
                      <a:gd name="T36" fmla="*/ 0 w 5333"/>
                      <a:gd name="T37" fmla="*/ 0 h 5710"/>
                      <a:gd name="T38" fmla="*/ 0 w 5333"/>
                      <a:gd name="T39" fmla="*/ 0 h 5710"/>
                      <a:gd name="T40" fmla="*/ 0 w 5333"/>
                      <a:gd name="T41" fmla="*/ 0 h 5710"/>
                      <a:gd name="T42" fmla="*/ 0 w 5333"/>
                      <a:gd name="T43" fmla="*/ 0 h 5710"/>
                      <a:gd name="T44" fmla="*/ 0 w 5333"/>
                      <a:gd name="T45" fmla="*/ 0 h 5710"/>
                      <a:gd name="T46" fmla="*/ 0 w 5333"/>
                      <a:gd name="T47" fmla="*/ 0 h 5710"/>
                      <a:gd name="T48" fmla="*/ 0 w 5333"/>
                      <a:gd name="T49" fmla="*/ 0 h 5710"/>
                      <a:gd name="T50" fmla="*/ 0 w 5333"/>
                      <a:gd name="T51" fmla="*/ 0 h 5710"/>
                      <a:gd name="T52" fmla="*/ 0 w 5333"/>
                      <a:gd name="T53" fmla="*/ 0 h 5710"/>
                      <a:gd name="T54" fmla="*/ 0 w 5333"/>
                      <a:gd name="T55" fmla="*/ 0 h 5710"/>
                      <a:gd name="T56" fmla="*/ 0 w 5333"/>
                      <a:gd name="T57" fmla="*/ 0 h 5710"/>
                      <a:gd name="T58" fmla="*/ 0 w 5333"/>
                      <a:gd name="T59" fmla="*/ 0 h 5710"/>
                      <a:gd name="T60" fmla="*/ 0 w 5333"/>
                      <a:gd name="T61" fmla="*/ 0 h 5710"/>
                      <a:gd name="T62" fmla="*/ 0 w 5333"/>
                      <a:gd name="T63" fmla="*/ 0 h 5710"/>
                      <a:gd name="T64" fmla="*/ 0 w 5333"/>
                      <a:gd name="T65" fmla="*/ 0 h 5710"/>
                      <a:gd name="T66" fmla="*/ 0 w 5333"/>
                      <a:gd name="T67" fmla="*/ 0 h 5710"/>
                      <a:gd name="T68" fmla="*/ 0 w 5333"/>
                      <a:gd name="T69" fmla="*/ 0 h 5710"/>
                      <a:gd name="T70" fmla="*/ 0 w 5333"/>
                      <a:gd name="T71" fmla="*/ 0 h 5710"/>
                      <a:gd name="T72" fmla="*/ 0 w 5333"/>
                      <a:gd name="T73" fmla="*/ 0 h 5710"/>
                      <a:gd name="T74" fmla="*/ 0 w 5333"/>
                      <a:gd name="T75" fmla="*/ 0 h 5710"/>
                      <a:gd name="T76" fmla="*/ 0 w 5333"/>
                      <a:gd name="T77" fmla="*/ 0 h 5710"/>
                      <a:gd name="T78" fmla="*/ 0 w 5333"/>
                      <a:gd name="T79" fmla="*/ 0 h 5710"/>
                      <a:gd name="T80" fmla="*/ 0 w 5333"/>
                      <a:gd name="T81" fmla="*/ 0 h 5710"/>
                      <a:gd name="T82" fmla="*/ 0 w 5333"/>
                      <a:gd name="T83" fmla="*/ 0 h 5710"/>
                      <a:gd name="T84" fmla="*/ 0 w 5333"/>
                      <a:gd name="T85" fmla="*/ 0 h 5710"/>
                      <a:gd name="T86" fmla="*/ 0 w 5333"/>
                      <a:gd name="T87" fmla="*/ 0 h 5710"/>
                      <a:gd name="T88" fmla="*/ 0 w 5333"/>
                      <a:gd name="T89" fmla="*/ 0 h 5710"/>
                      <a:gd name="T90" fmla="*/ 0 w 5333"/>
                      <a:gd name="T91" fmla="*/ 0 h 5710"/>
                      <a:gd name="T92" fmla="*/ 0 w 5333"/>
                      <a:gd name="T93" fmla="*/ 0 h 5710"/>
                      <a:gd name="T94" fmla="*/ 0 w 5333"/>
                      <a:gd name="T95" fmla="*/ 0 h 5710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333"/>
                      <a:gd name="T145" fmla="*/ 0 h 5710"/>
                      <a:gd name="T146" fmla="*/ 5333 w 5333"/>
                      <a:gd name="T147" fmla="*/ 5710 h 5710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333" h="5710">
                        <a:moveTo>
                          <a:pt x="5166" y="288"/>
                        </a:moveTo>
                        <a:lnTo>
                          <a:pt x="5083" y="254"/>
                        </a:lnTo>
                        <a:lnTo>
                          <a:pt x="4998" y="222"/>
                        </a:lnTo>
                        <a:lnTo>
                          <a:pt x="4913" y="192"/>
                        </a:lnTo>
                        <a:lnTo>
                          <a:pt x="4826" y="164"/>
                        </a:lnTo>
                        <a:lnTo>
                          <a:pt x="4739" y="138"/>
                        </a:lnTo>
                        <a:lnTo>
                          <a:pt x="4651" y="115"/>
                        </a:lnTo>
                        <a:lnTo>
                          <a:pt x="4606" y="104"/>
                        </a:lnTo>
                        <a:lnTo>
                          <a:pt x="4562" y="93"/>
                        </a:lnTo>
                        <a:lnTo>
                          <a:pt x="4517" y="83"/>
                        </a:lnTo>
                        <a:lnTo>
                          <a:pt x="4472" y="74"/>
                        </a:lnTo>
                        <a:lnTo>
                          <a:pt x="4427" y="65"/>
                        </a:lnTo>
                        <a:lnTo>
                          <a:pt x="4382" y="57"/>
                        </a:lnTo>
                        <a:lnTo>
                          <a:pt x="4336" y="49"/>
                        </a:lnTo>
                        <a:lnTo>
                          <a:pt x="4289" y="42"/>
                        </a:lnTo>
                        <a:lnTo>
                          <a:pt x="4244" y="35"/>
                        </a:lnTo>
                        <a:lnTo>
                          <a:pt x="4198" y="29"/>
                        </a:lnTo>
                        <a:lnTo>
                          <a:pt x="4152" y="24"/>
                        </a:lnTo>
                        <a:lnTo>
                          <a:pt x="4105" y="19"/>
                        </a:lnTo>
                        <a:lnTo>
                          <a:pt x="4058" y="15"/>
                        </a:lnTo>
                        <a:lnTo>
                          <a:pt x="4011" y="10"/>
                        </a:lnTo>
                        <a:lnTo>
                          <a:pt x="3965" y="7"/>
                        </a:lnTo>
                        <a:lnTo>
                          <a:pt x="3918" y="4"/>
                        </a:lnTo>
                        <a:lnTo>
                          <a:pt x="3870" y="2"/>
                        </a:lnTo>
                        <a:lnTo>
                          <a:pt x="3823" y="1"/>
                        </a:lnTo>
                        <a:lnTo>
                          <a:pt x="3774" y="0"/>
                        </a:lnTo>
                        <a:lnTo>
                          <a:pt x="3727" y="0"/>
                        </a:lnTo>
                        <a:lnTo>
                          <a:pt x="3535" y="4"/>
                        </a:lnTo>
                        <a:lnTo>
                          <a:pt x="3346" y="19"/>
                        </a:lnTo>
                        <a:lnTo>
                          <a:pt x="3160" y="43"/>
                        </a:lnTo>
                        <a:lnTo>
                          <a:pt x="2976" y="75"/>
                        </a:lnTo>
                        <a:lnTo>
                          <a:pt x="2796" y="117"/>
                        </a:lnTo>
                        <a:lnTo>
                          <a:pt x="2619" y="167"/>
                        </a:lnTo>
                        <a:lnTo>
                          <a:pt x="2446" y="225"/>
                        </a:lnTo>
                        <a:lnTo>
                          <a:pt x="2277" y="293"/>
                        </a:lnTo>
                        <a:lnTo>
                          <a:pt x="2112" y="367"/>
                        </a:lnTo>
                        <a:lnTo>
                          <a:pt x="1951" y="449"/>
                        </a:lnTo>
                        <a:lnTo>
                          <a:pt x="1795" y="539"/>
                        </a:lnTo>
                        <a:lnTo>
                          <a:pt x="1643" y="636"/>
                        </a:lnTo>
                        <a:lnTo>
                          <a:pt x="1498" y="740"/>
                        </a:lnTo>
                        <a:lnTo>
                          <a:pt x="1357" y="850"/>
                        </a:lnTo>
                        <a:lnTo>
                          <a:pt x="1222" y="967"/>
                        </a:lnTo>
                        <a:lnTo>
                          <a:pt x="1092" y="1090"/>
                        </a:lnTo>
                        <a:lnTo>
                          <a:pt x="968" y="1220"/>
                        </a:lnTo>
                        <a:lnTo>
                          <a:pt x="852" y="1355"/>
                        </a:lnTo>
                        <a:lnTo>
                          <a:pt x="741" y="1496"/>
                        </a:lnTo>
                        <a:lnTo>
                          <a:pt x="637" y="1642"/>
                        </a:lnTo>
                        <a:lnTo>
                          <a:pt x="540" y="1793"/>
                        </a:lnTo>
                        <a:lnTo>
                          <a:pt x="451" y="1949"/>
                        </a:lnTo>
                        <a:lnTo>
                          <a:pt x="369" y="2110"/>
                        </a:lnTo>
                        <a:lnTo>
                          <a:pt x="293" y="2274"/>
                        </a:lnTo>
                        <a:lnTo>
                          <a:pt x="227" y="2444"/>
                        </a:lnTo>
                        <a:lnTo>
                          <a:pt x="168" y="2617"/>
                        </a:lnTo>
                        <a:lnTo>
                          <a:pt x="118" y="2793"/>
                        </a:lnTo>
                        <a:lnTo>
                          <a:pt x="77" y="2974"/>
                        </a:lnTo>
                        <a:lnTo>
                          <a:pt x="44" y="3157"/>
                        </a:lnTo>
                        <a:lnTo>
                          <a:pt x="20" y="3343"/>
                        </a:lnTo>
                        <a:lnTo>
                          <a:pt x="6" y="3532"/>
                        </a:lnTo>
                        <a:lnTo>
                          <a:pt x="0" y="3724"/>
                        </a:lnTo>
                        <a:lnTo>
                          <a:pt x="1" y="3789"/>
                        </a:lnTo>
                        <a:lnTo>
                          <a:pt x="2" y="3854"/>
                        </a:lnTo>
                        <a:lnTo>
                          <a:pt x="6" y="3919"/>
                        </a:lnTo>
                        <a:lnTo>
                          <a:pt x="9" y="3983"/>
                        </a:lnTo>
                        <a:lnTo>
                          <a:pt x="15" y="4047"/>
                        </a:lnTo>
                        <a:lnTo>
                          <a:pt x="20" y="4111"/>
                        </a:lnTo>
                        <a:lnTo>
                          <a:pt x="27" y="4174"/>
                        </a:lnTo>
                        <a:lnTo>
                          <a:pt x="36" y="4237"/>
                        </a:lnTo>
                        <a:lnTo>
                          <a:pt x="45" y="4300"/>
                        </a:lnTo>
                        <a:lnTo>
                          <a:pt x="55" y="4362"/>
                        </a:lnTo>
                        <a:lnTo>
                          <a:pt x="67" y="4424"/>
                        </a:lnTo>
                        <a:lnTo>
                          <a:pt x="79" y="4486"/>
                        </a:lnTo>
                        <a:lnTo>
                          <a:pt x="92" y="4548"/>
                        </a:lnTo>
                        <a:lnTo>
                          <a:pt x="106" y="4609"/>
                        </a:lnTo>
                        <a:lnTo>
                          <a:pt x="122" y="4670"/>
                        </a:lnTo>
                        <a:lnTo>
                          <a:pt x="138" y="4730"/>
                        </a:lnTo>
                        <a:lnTo>
                          <a:pt x="156" y="4789"/>
                        </a:lnTo>
                        <a:lnTo>
                          <a:pt x="174" y="4849"/>
                        </a:lnTo>
                        <a:lnTo>
                          <a:pt x="193" y="4908"/>
                        </a:lnTo>
                        <a:lnTo>
                          <a:pt x="213" y="4966"/>
                        </a:lnTo>
                        <a:lnTo>
                          <a:pt x="233" y="5024"/>
                        </a:lnTo>
                        <a:lnTo>
                          <a:pt x="256" y="5081"/>
                        </a:lnTo>
                        <a:lnTo>
                          <a:pt x="278" y="5139"/>
                        </a:lnTo>
                        <a:lnTo>
                          <a:pt x="303" y="5195"/>
                        </a:lnTo>
                        <a:lnTo>
                          <a:pt x="327" y="5251"/>
                        </a:lnTo>
                        <a:lnTo>
                          <a:pt x="353" y="5307"/>
                        </a:lnTo>
                        <a:lnTo>
                          <a:pt x="380" y="5363"/>
                        </a:lnTo>
                        <a:lnTo>
                          <a:pt x="407" y="5417"/>
                        </a:lnTo>
                        <a:lnTo>
                          <a:pt x="435" y="5471"/>
                        </a:lnTo>
                        <a:lnTo>
                          <a:pt x="464" y="5525"/>
                        </a:lnTo>
                        <a:lnTo>
                          <a:pt x="495" y="5578"/>
                        </a:lnTo>
                        <a:lnTo>
                          <a:pt x="525" y="5631"/>
                        </a:lnTo>
                        <a:lnTo>
                          <a:pt x="617" y="5651"/>
                        </a:lnTo>
                        <a:lnTo>
                          <a:pt x="804" y="5685"/>
                        </a:lnTo>
                        <a:lnTo>
                          <a:pt x="983" y="5710"/>
                        </a:lnTo>
                        <a:lnTo>
                          <a:pt x="946" y="5657"/>
                        </a:lnTo>
                        <a:lnTo>
                          <a:pt x="908" y="5604"/>
                        </a:lnTo>
                        <a:lnTo>
                          <a:pt x="873" y="5550"/>
                        </a:lnTo>
                        <a:lnTo>
                          <a:pt x="839" y="5494"/>
                        </a:lnTo>
                        <a:lnTo>
                          <a:pt x="806" y="5439"/>
                        </a:lnTo>
                        <a:lnTo>
                          <a:pt x="773" y="5383"/>
                        </a:lnTo>
                        <a:lnTo>
                          <a:pt x="742" y="5325"/>
                        </a:lnTo>
                        <a:lnTo>
                          <a:pt x="711" y="5268"/>
                        </a:lnTo>
                        <a:lnTo>
                          <a:pt x="682" y="5211"/>
                        </a:lnTo>
                        <a:lnTo>
                          <a:pt x="654" y="5151"/>
                        </a:lnTo>
                        <a:lnTo>
                          <a:pt x="627" y="5092"/>
                        </a:lnTo>
                        <a:lnTo>
                          <a:pt x="602" y="5032"/>
                        </a:lnTo>
                        <a:lnTo>
                          <a:pt x="577" y="4972"/>
                        </a:lnTo>
                        <a:lnTo>
                          <a:pt x="553" y="4910"/>
                        </a:lnTo>
                        <a:lnTo>
                          <a:pt x="531" y="4848"/>
                        </a:lnTo>
                        <a:lnTo>
                          <a:pt x="509" y="4786"/>
                        </a:lnTo>
                        <a:lnTo>
                          <a:pt x="489" y="4723"/>
                        </a:lnTo>
                        <a:lnTo>
                          <a:pt x="470" y="4660"/>
                        </a:lnTo>
                        <a:lnTo>
                          <a:pt x="453" y="4596"/>
                        </a:lnTo>
                        <a:lnTo>
                          <a:pt x="436" y="4531"/>
                        </a:lnTo>
                        <a:lnTo>
                          <a:pt x="420" y="4466"/>
                        </a:lnTo>
                        <a:lnTo>
                          <a:pt x="407" y="4401"/>
                        </a:lnTo>
                        <a:lnTo>
                          <a:pt x="395" y="4335"/>
                        </a:lnTo>
                        <a:lnTo>
                          <a:pt x="383" y="4269"/>
                        </a:lnTo>
                        <a:lnTo>
                          <a:pt x="373" y="4202"/>
                        </a:lnTo>
                        <a:lnTo>
                          <a:pt x="364" y="4135"/>
                        </a:lnTo>
                        <a:lnTo>
                          <a:pt x="356" y="4067"/>
                        </a:lnTo>
                        <a:lnTo>
                          <a:pt x="351" y="4000"/>
                        </a:lnTo>
                        <a:lnTo>
                          <a:pt x="346" y="3931"/>
                        </a:lnTo>
                        <a:lnTo>
                          <a:pt x="342" y="3862"/>
                        </a:lnTo>
                        <a:lnTo>
                          <a:pt x="340" y="3794"/>
                        </a:lnTo>
                        <a:lnTo>
                          <a:pt x="339" y="3724"/>
                        </a:lnTo>
                        <a:lnTo>
                          <a:pt x="344" y="3550"/>
                        </a:lnTo>
                        <a:lnTo>
                          <a:pt x="357" y="3378"/>
                        </a:lnTo>
                        <a:lnTo>
                          <a:pt x="379" y="3209"/>
                        </a:lnTo>
                        <a:lnTo>
                          <a:pt x="408" y="3042"/>
                        </a:lnTo>
                        <a:lnTo>
                          <a:pt x="446" y="2878"/>
                        </a:lnTo>
                        <a:lnTo>
                          <a:pt x="491" y="2718"/>
                        </a:lnTo>
                        <a:lnTo>
                          <a:pt x="544" y="2560"/>
                        </a:lnTo>
                        <a:lnTo>
                          <a:pt x="605" y="2406"/>
                        </a:lnTo>
                        <a:lnTo>
                          <a:pt x="673" y="2256"/>
                        </a:lnTo>
                        <a:lnTo>
                          <a:pt x="748" y="2111"/>
                        </a:lnTo>
                        <a:lnTo>
                          <a:pt x="830" y="1969"/>
                        </a:lnTo>
                        <a:lnTo>
                          <a:pt x="917" y="1831"/>
                        </a:lnTo>
                        <a:lnTo>
                          <a:pt x="1012" y="1698"/>
                        </a:lnTo>
                        <a:lnTo>
                          <a:pt x="1112" y="1570"/>
                        </a:lnTo>
                        <a:lnTo>
                          <a:pt x="1219" y="1447"/>
                        </a:lnTo>
                        <a:lnTo>
                          <a:pt x="1332" y="1330"/>
                        </a:lnTo>
                        <a:lnTo>
                          <a:pt x="1449" y="1218"/>
                        </a:lnTo>
                        <a:lnTo>
                          <a:pt x="1572" y="1112"/>
                        </a:lnTo>
                        <a:lnTo>
                          <a:pt x="1701" y="1011"/>
                        </a:lnTo>
                        <a:lnTo>
                          <a:pt x="1833" y="917"/>
                        </a:lnTo>
                        <a:lnTo>
                          <a:pt x="1970" y="829"/>
                        </a:lnTo>
                        <a:lnTo>
                          <a:pt x="2112" y="747"/>
                        </a:lnTo>
                        <a:lnTo>
                          <a:pt x="2259" y="672"/>
                        </a:lnTo>
                        <a:lnTo>
                          <a:pt x="2408" y="605"/>
                        </a:lnTo>
                        <a:lnTo>
                          <a:pt x="2563" y="544"/>
                        </a:lnTo>
                        <a:lnTo>
                          <a:pt x="2720" y="491"/>
                        </a:lnTo>
                        <a:lnTo>
                          <a:pt x="2881" y="445"/>
                        </a:lnTo>
                        <a:lnTo>
                          <a:pt x="3044" y="407"/>
                        </a:lnTo>
                        <a:lnTo>
                          <a:pt x="3211" y="377"/>
                        </a:lnTo>
                        <a:lnTo>
                          <a:pt x="3381" y="356"/>
                        </a:lnTo>
                        <a:lnTo>
                          <a:pt x="3552" y="342"/>
                        </a:lnTo>
                        <a:lnTo>
                          <a:pt x="3727" y="338"/>
                        </a:lnTo>
                        <a:lnTo>
                          <a:pt x="3781" y="339"/>
                        </a:lnTo>
                        <a:lnTo>
                          <a:pt x="3835" y="340"/>
                        </a:lnTo>
                        <a:lnTo>
                          <a:pt x="3889" y="342"/>
                        </a:lnTo>
                        <a:lnTo>
                          <a:pt x="3943" y="345"/>
                        </a:lnTo>
                        <a:lnTo>
                          <a:pt x="3996" y="349"/>
                        </a:lnTo>
                        <a:lnTo>
                          <a:pt x="4051" y="354"/>
                        </a:lnTo>
                        <a:lnTo>
                          <a:pt x="4103" y="359"/>
                        </a:lnTo>
                        <a:lnTo>
                          <a:pt x="4155" y="365"/>
                        </a:lnTo>
                        <a:lnTo>
                          <a:pt x="4208" y="373"/>
                        </a:lnTo>
                        <a:lnTo>
                          <a:pt x="4260" y="379"/>
                        </a:lnTo>
                        <a:lnTo>
                          <a:pt x="4313" y="388"/>
                        </a:lnTo>
                        <a:lnTo>
                          <a:pt x="4364" y="399"/>
                        </a:lnTo>
                        <a:lnTo>
                          <a:pt x="4416" y="409"/>
                        </a:lnTo>
                        <a:lnTo>
                          <a:pt x="4468" y="419"/>
                        </a:lnTo>
                        <a:lnTo>
                          <a:pt x="4518" y="431"/>
                        </a:lnTo>
                        <a:lnTo>
                          <a:pt x="4569" y="444"/>
                        </a:lnTo>
                        <a:lnTo>
                          <a:pt x="4619" y="457"/>
                        </a:lnTo>
                        <a:lnTo>
                          <a:pt x="4669" y="471"/>
                        </a:lnTo>
                        <a:lnTo>
                          <a:pt x="4719" y="485"/>
                        </a:lnTo>
                        <a:lnTo>
                          <a:pt x="4767" y="501"/>
                        </a:lnTo>
                        <a:lnTo>
                          <a:pt x="4817" y="517"/>
                        </a:lnTo>
                        <a:lnTo>
                          <a:pt x="4865" y="534"/>
                        </a:lnTo>
                        <a:lnTo>
                          <a:pt x="4914" y="552"/>
                        </a:lnTo>
                        <a:lnTo>
                          <a:pt x="4962" y="570"/>
                        </a:lnTo>
                        <a:lnTo>
                          <a:pt x="5010" y="589"/>
                        </a:lnTo>
                        <a:lnTo>
                          <a:pt x="5057" y="609"/>
                        </a:lnTo>
                        <a:lnTo>
                          <a:pt x="5103" y="630"/>
                        </a:lnTo>
                        <a:lnTo>
                          <a:pt x="5150" y="651"/>
                        </a:lnTo>
                        <a:lnTo>
                          <a:pt x="5197" y="672"/>
                        </a:lnTo>
                        <a:lnTo>
                          <a:pt x="5242" y="695"/>
                        </a:lnTo>
                        <a:lnTo>
                          <a:pt x="5288" y="719"/>
                        </a:lnTo>
                        <a:lnTo>
                          <a:pt x="5333" y="742"/>
                        </a:lnTo>
                        <a:lnTo>
                          <a:pt x="5304" y="622"/>
                        </a:lnTo>
                        <a:lnTo>
                          <a:pt x="5252" y="482"/>
                        </a:lnTo>
                        <a:lnTo>
                          <a:pt x="5192" y="345"/>
                        </a:lnTo>
                        <a:lnTo>
                          <a:pt x="5166" y="288"/>
                        </a:lnTo>
                        <a:close/>
                      </a:path>
                    </a:pathLst>
                  </a:custGeom>
                  <a:solidFill>
                    <a:srgbClr val="ED94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6" name="Freeform 272"/>
                  <p:cNvSpPr>
                    <a:spLocks/>
                  </p:cNvSpPr>
                  <p:nvPr/>
                </p:nvSpPr>
                <p:spPr bwMode="auto">
                  <a:xfrm>
                    <a:off x="4007" y="1881"/>
                    <a:ext cx="653" cy="694"/>
                  </a:xfrm>
                  <a:custGeom>
                    <a:avLst/>
                    <a:gdLst>
                      <a:gd name="T0" fmla="*/ 0 w 5224"/>
                      <a:gd name="T1" fmla="*/ 0 h 5557"/>
                      <a:gd name="T2" fmla="*/ 0 w 5224"/>
                      <a:gd name="T3" fmla="*/ 0 h 5557"/>
                      <a:gd name="T4" fmla="*/ 0 w 5224"/>
                      <a:gd name="T5" fmla="*/ 0 h 5557"/>
                      <a:gd name="T6" fmla="*/ 0 w 5224"/>
                      <a:gd name="T7" fmla="*/ 0 h 5557"/>
                      <a:gd name="T8" fmla="*/ 0 w 5224"/>
                      <a:gd name="T9" fmla="*/ 0 h 5557"/>
                      <a:gd name="T10" fmla="*/ 0 w 5224"/>
                      <a:gd name="T11" fmla="*/ 0 h 5557"/>
                      <a:gd name="T12" fmla="*/ 0 w 5224"/>
                      <a:gd name="T13" fmla="*/ 0 h 5557"/>
                      <a:gd name="T14" fmla="*/ 0 w 5224"/>
                      <a:gd name="T15" fmla="*/ 0 h 5557"/>
                      <a:gd name="T16" fmla="*/ 0 w 5224"/>
                      <a:gd name="T17" fmla="*/ 0 h 5557"/>
                      <a:gd name="T18" fmla="*/ 0 w 5224"/>
                      <a:gd name="T19" fmla="*/ 0 h 5557"/>
                      <a:gd name="T20" fmla="*/ 0 w 5224"/>
                      <a:gd name="T21" fmla="*/ 0 h 5557"/>
                      <a:gd name="T22" fmla="*/ 0 w 5224"/>
                      <a:gd name="T23" fmla="*/ 0 h 5557"/>
                      <a:gd name="T24" fmla="*/ 0 w 5224"/>
                      <a:gd name="T25" fmla="*/ 0 h 5557"/>
                      <a:gd name="T26" fmla="*/ 0 w 5224"/>
                      <a:gd name="T27" fmla="*/ 0 h 5557"/>
                      <a:gd name="T28" fmla="*/ 0 w 5224"/>
                      <a:gd name="T29" fmla="*/ 0 h 5557"/>
                      <a:gd name="T30" fmla="*/ 0 w 5224"/>
                      <a:gd name="T31" fmla="*/ 0 h 5557"/>
                      <a:gd name="T32" fmla="*/ 0 w 5224"/>
                      <a:gd name="T33" fmla="*/ 0 h 5557"/>
                      <a:gd name="T34" fmla="*/ 0 w 5224"/>
                      <a:gd name="T35" fmla="*/ 0 h 5557"/>
                      <a:gd name="T36" fmla="*/ 0 w 5224"/>
                      <a:gd name="T37" fmla="*/ 0 h 5557"/>
                      <a:gd name="T38" fmla="*/ 0 w 5224"/>
                      <a:gd name="T39" fmla="*/ 0 h 5557"/>
                      <a:gd name="T40" fmla="*/ 0 w 5224"/>
                      <a:gd name="T41" fmla="*/ 0 h 5557"/>
                      <a:gd name="T42" fmla="*/ 0 w 5224"/>
                      <a:gd name="T43" fmla="*/ 0 h 5557"/>
                      <a:gd name="T44" fmla="*/ 0 w 5224"/>
                      <a:gd name="T45" fmla="*/ 0 h 5557"/>
                      <a:gd name="T46" fmla="*/ 0 w 5224"/>
                      <a:gd name="T47" fmla="*/ 0 h 5557"/>
                      <a:gd name="T48" fmla="*/ 0 w 5224"/>
                      <a:gd name="T49" fmla="*/ 0 h 5557"/>
                      <a:gd name="T50" fmla="*/ 0 w 5224"/>
                      <a:gd name="T51" fmla="*/ 0 h 5557"/>
                      <a:gd name="T52" fmla="*/ 0 w 5224"/>
                      <a:gd name="T53" fmla="*/ 0 h 5557"/>
                      <a:gd name="T54" fmla="*/ 0 w 5224"/>
                      <a:gd name="T55" fmla="*/ 0 h 5557"/>
                      <a:gd name="T56" fmla="*/ 0 w 5224"/>
                      <a:gd name="T57" fmla="*/ 0 h 5557"/>
                      <a:gd name="T58" fmla="*/ 0 w 5224"/>
                      <a:gd name="T59" fmla="*/ 0 h 5557"/>
                      <a:gd name="T60" fmla="*/ 0 w 5224"/>
                      <a:gd name="T61" fmla="*/ 0 h 5557"/>
                      <a:gd name="T62" fmla="*/ 0 w 5224"/>
                      <a:gd name="T63" fmla="*/ 0 h 5557"/>
                      <a:gd name="T64" fmla="*/ 0 w 5224"/>
                      <a:gd name="T65" fmla="*/ 0 h 5557"/>
                      <a:gd name="T66" fmla="*/ 0 w 5224"/>
                      <a:gd name="T67" fmla="*/ 0 h 5557"/>
                      <a:gd name="T68" fmla="*/ 0 w 5224"/>
                      <a:gd name="T69" fmla="*/ 0 h 5557"/>
                      <a:gd name="T70" fmla="*/ 0 w 5224"/>
                      <a:gd name="T71" fmla="*/ 0 h 5557"/>
                      <a:gd name="T72" fmla="*/ 0 w 5224"/>
                      <a:gd name="T73" fmla="*/ 0 h 5557"/>
                      <a:gd name="T74" fmla="*/ 0 w 5224"/>
                      <a:gd name="T75" fmla="*/ 0 h 5557"/>
                      <a:gd name="T76" fmla="*/ 0 w 5224"/>
                      <a:gd name="T77" fmla="*/ 0 h 5557"/>
                      <a:gd name="T78" fmla="*/ 0 w 5224"/>
                      <a:gd name="T79" fmla="*/ 0 h 5557"/>
                      <a:gd name="T80" fmla="*/ 0 w 5224"/>
                      <a:gd name="T81" fmla="*/ 0 h 5557"/>
                      <a:gd name="T82" fmla="*/ 0 w 5224"/>
                      <a:gd name="T83" fmla="*/ 0 h 5557"/>
                      <a:gd name="T84" fmla="*/ 0 w 5224"/>
                      <a:gd name="T85" fmla="*/ 0 h 5557"/>
                      <a:gd name="T86" fmla="*/ 0 w 5224"/>
                      <a:gd name="T87" fmla="*/ 0 h 5557"/>
                      <a:gd name="T88" fmla="*/ 0 w 5224"/>
                      <a:gd name="T89" fmla="*/ 0 h 5557"/>
                      <a:gd name="T90" fmla="*/ 0 w 5224"/>
                      <a:gd name="T91" fmla="*/ 0 h 5557"/>
                      <a:gd name="T92" fmla="*/ 0 w 5224"/>
                      <a:gd name="T93" fmla="*/ 0 h 5557"/>
                      <a:gd name="T94" fmla="*/ 0 w 5224"/>
                      <a:gd name="T95" fmla="*/ 0 h 5557"/>
                      <a:gd name="T96" fmla="*/ 0 w 5224"/>
                      <a:gd name="T97" fmla="*/ 0 h 5557"/>
                      <a:gd name="T98" fmla="*/ 0 w 5224"/>
                      <a:gd name="T99" fmla="*/ 0 h 5557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5224"/>
                      <a:gd name="T151" fmla="*/ 0 h 5557"/>
                      <a:gd name="T152" fmla="*/ 5224 w 5224"/>
                      <a:gd name="T153" fmla="*/ 5557 h 5557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5224" h="5557">
                        <a:moveTo>
                          <a:pt x="5094" y="348"/>
                        </a:moveTo>
                        <a:lnTo>
                          <a:pt x="5050" y="328"/>
                        </a:lnTo>
                        <a:lnTo>
                          <a:pt x="5006" y="307"/>
                        </a:lnTo>
                        <a:lnTo>
                          <a:pt x="4962" y="288"/>
                        </a:lnTo>
                        <a:lnTo>
                          <a:pt x="4917" y="269"/>
                        </a:lnTo>
                        <a:lnTo>
                          <a:pt x="4872" y="251"/>
                        </a:lnTo>
                        <a:lnTo>
                          <a:pt x="4827" y="233"/>
                        </a:lnTo>
                        <a:lnTo>
                          <a:pt x="4781" y="216"/>
                        </a:lnTo>
                        <a:lnTo>
                          <a:pt x="4736" y="199"/>
                        </a:lnTo>
                        <a:lnTo>
                          <a:pt x="4690" y="183"/>
                        </a:lnTo>
                        <a:lnTo>
                          <a:pt x="4642" y="169"/>
                        </a:lnTo>
                        <a:lnTo>
                          <a:pt x="4596" y="154"/>
                        </a:lnTo>
                        <a:lnTo>
                          <a:pt x="4549" y="140"/>
                        </a:lnTo>
                        <a:lnTo>
                          <a:pt x="4501" y="127"/>
                        </a:lnTo>
                        <a:lnTo>
                          <a:pt x="4454" y="114"/>
                        </a:lnTo>
                        <a:lnTo>
                          <a:pt x="4406" y="102"/>
                        </a:lnTo>
                        <a:lnTo>
                          <a:pt x="4358" y="90"/>
                        </a:lnTo>
                        <a:lnTo>
                          <a:pt x="4310" y="80"/>
                        </a:lnTo>
                        <a:lnTo>
                          <a:pt x="4260" y="70"/>
                        </a:lnTo>
                        <a:lnTo>
                          <a:pt x="4212" y="61"/>
                        </a:lnTo>
                        <a:lnTo>
                          <a:pt x="4163" y="52"/>
                        </a:lnTo>
                        <a:lnTo>
                          <a:pt x="4114" y="44"/>
                        </a:lnTo>
                        <a:lnTo>
                          <a:pt x="4064" y="36"/>
                        </a:lnTo>
                        <a:lnTo>
                          <a:pt x="4015" y="29"/>
                        </a:lnTo>
                        <a:lnTo>
                          <a:pt x="3964" y="23"/>
                        </a:lnTo>
                        <a:lnTo>
                          <a:pt x="3914" y="18"/>
                        </a:lnTo>
                        <a:lnTo>
                          <a:pt x="3864" y="13"/>
                        </a:lnTo>
                        <a:lnTo>
                          <a:pt x="3813" y="9"/>
                        </a:lnTo>
                        <a:lnTo>
                          <a:pt x="3762" y="5"/>
                        </a:lnTo>
                        <a:lnTo>
                          <a:pt x="3711" y="3"/>
                        </a:lnTo>
                        <a:lnTo>
                          <a:pt x="3660" y="1"/>
                        </a:lnTo>
                        <a:lnTo>
                          <a:pt x="3609" y="0"/>
                        </a:lnTo>
                        <a:lnTo>
                          <a:pt x="3557" y="0"/>
                        </a:lnTo>
                        <a:lnTo>
                          <a:pt x="3374" y="4"/>
                        </a:lnTo>
                        <a:lnTo>
                          <a:pt x="3193" y="18"/>
                        </a:lnTo>
                        <a:lnTo>
                          <a:pt x="3015" y="40"/>
                        </a:lnTo>
                        <a:lnTo>
                          <a:pt x="2840" y="72"/>
                        </a:lnTo>
                        <a:lnTo>
                          <a:pt x="2668" y="111"/>
                        </a:lnTo>
                        <a:lnTo>
                          <a:pt x="2499" y="160"/>
                        </a:lnTo>
                        <a:lnTo>
                          <a:pt x="2334" y="216"/>
                        </a:lnTo>
                        <a:lnTo>
                          <a:pt x="2173" y="279"/>
                        </a:lnTo>
                        <a:lnTo>
                          <a:pt x="2015" y="350"/>
                        </a:lnTo>
                        <a:lnTo>
                          <a:pt x="1862" y="429"/>
                        </a:lnTo>
                        <a:lnTo>
                          <a:pt x="1712" y="515"/>
                        </a:lnTo>
                        <a:lnTo>
                          <a:pt x="1568" y="607"/>
                        </a:lnTo>
                        <a:lnTo>
                          <a:pt x="1429" y="706"/>
                        </a:lnTo>
                        <a:lnTo>
                          <a:pt x="1294" y="812"/>
                        </a:lnTo>
                        <a:lnTo>
                          <a:pt x="1166" y="923"/>
                        </a:lnTo>
                        <a:lnTo>
                          <a:pt x="1042" y="1042"/>
                        </a:lnTo>
                        <a:lnTo>
                          <a:pt x="924" y="1165"/>
                        </a:lnTo>
                        <a:lnTo>
                          <a:pt x="813" y="1294"/>
                        </a:lnTo>
                        <a:lnTo>
                          <a:pt x="707" y="1428"/>
                        </a:lnTo>
                        <a:lnTo>
                          <a:pt x="608" y="1568"/>
                        </a:lnTo>
                        <a:lnTo>
                          <a:pt x="515" y="1712"/>
                        </a:lnTo>
                        <a:lnTo>
                          <a:pt x="430" y="1861"/>
                        </a:lnTo>
                        <a:lnTo>
                          <a:pt x="351" y="2014"/>
                        </a:lnTo>
                        <a:lnTo>
                          <a:pt x="280" y="2172"/>
                        </a:lnTo>
                        <a:lnTo>
                          <a:pt x="216" y="2333"/>
                        </a:lnTo>
                        <a:lnTo>
                          <a:pt x="160" y="2498"/>
                        </a:lnTo>
                        <a:lnTo>
                          <a:pt x="112" y="2667"/>
                        </a:lnTo>
                        <a:lnTo>
                          <a:pt x="72" y="2838"/>
                        </a:lnTo>
                        <a:lnTo>
                          <a:pt x="41" y="3014"/>
                        </a:lnTo>
                        <a:lnTo>
                          <a:pt x="18" y="3192"/>
                        </a:lnTo>
                        <a:lnTo>
                          <a:pt x="5" y="3372"/>
                        </a:lnTo>
                        <a:lnTo>
                          <a:pt x="0" y="3555"/>
                        </a:lnTo>
                        <a:lnTo>
                          <a:pt x="0" y="3622"/>
                        </a:lnTo>
                        <a:lnTo>
                          <a:pt x="3" y="3690"/>
                        </a:lnTo>
                        <a:lnTo>
                          <a:pt x="6" y="3756"/>
                        </a:lnTo>
                        <a:lnTo>
                          <a:pt x="10" y="3823"/>
                        </a:lnTo>
                        <a:lnTo>
                          <a:pt x="15" y="3889"/>
                        </a:lnTo>
                        <a:lnTo>
                          <a:pt x="22" y="3955"/>
                        </a:lnTo>
                        <a:lnTo>
                          <a:pt x="31" y="4021"/>
                        </a:lnTo>
                        <a:lnTo>
                          <a:pt x="40" y="4085"/>
                        </a:lnTo>
                        <a:lnTo>
                          <a:pt x="50" y="4151"/>
                        </a:lnTo>
                        <a:lnTo>
                          <a:pt x="61" y="4215"/>
                        </a:lnTo>
                        <a:lnTo>
                          <a:pt x="74" y="4279"/>
                        </a:lnTo>
                        <a:lnTo>
                          <a:pt x="87" y="4342"/>
                        </a:lnTo>
                        <a:lnTo>
                          <a:pt x="102" y="4405"/>
                        </a:lnTo>
                        <a:lnTo>
                          <a:pt x="119" y="4467"/>
                        </a:lnTo>
                        <a:lnTo>
                          <a:pt x="135" y="4530"/>
                        </a:lnTo>
                        <a:lnTo>
                          <a:pt x="154" y="4591"/>
                        </a:lnTo>
                        <a:lnTo>
                          <a:pt x="173" y="4653"/>
                        </a:lnTo>
                        <a:lnTo>
                          <a:pt x="193" y="4714"/>
                        </a:lnTo>
                        <a:lnTo>
                          <a:pt x="214" y="4774"/>
                        </a:lnTo>
                        <a:lnTo>
                          <a:pt x="237" y="4833"/>
                        </a:lnTo>
                        <a:lnTo>
                          <a:pt x="261" y="4893"/>
                        </a:lnTo>
                        <a:lnTo>
                          <a:pt x="285" y="4951"/>
                        </a:lnTo>
                        <a:lnTo>
                          <a:pt x="310" y="5010"/>
                        </a:lnTo>
                        <a:lnTo>
                          <a:pt x="337" y="5068"/>
                        </a:lnTo>
                        <a:lnTo>
                          <a:pt x="364" y="5124"/>
                        </a:lnTo>
                        <a:lnTo>
                          <a:pt x="392" y="5180"/>
                        </a:lnTo>
                        <a:lnTo>
                          <a:pt x="422" y="5236"/>
                        </a:lnTo>
                        <a:lnTo>
                          <a:pt x="452" y="5292"/>
                        </a:lnTo>
                        <a:lnTo>
                          <a:pt x="484" y="5347"/>
                        </a:lnTo>
                        <a:lnTo>
                          <a:pt x="516" y="5401"/>
                        </a:lnTo>
                        <a:lnTo>
                          <a:pt x="549" y="5454"/>
                        </a:lnTo>
                        <a:lnTo>
                          <a:pt x="584" y="5507"/>
                        </a:lnTo>
                        <a:lnTo>
                          <a:pt x="634" y="5516"/>
                        </a:lnTo>
                        <a:lnTo>
                          <a:pt x="826" y="5543"/>
                        </a:lnTo>
                        <a:lnTo>
                          <a:pt x="1027" y="5557"/>
                        </a:lnTo>
                        <a:lnTo>
                          <a:pt x="1038" y="5557"/>
                        </a:lnTo>
                        <a:lnTo>
                          <a:pt x="998" y="5506"/>
                        </a:lnTo>
                        <a:lnTo>
                          <a:pt x="958" y="5453"/>
                        </a:lnTo>
                        <a:lnTo>
                          <a:pt x="920" y="5399"/>
                        </a:lnTo>
                        <a:lnTo>
                          <a:pt x="883" y="5345"/>
                        </a:lnTo>
                        <a:lnTo>
                          <a:pt x="847" y="5289"/>
                        </a:lnTo>
                        <a:lnTo>
                          <a:pt x="811" y="5233"/>
                        </a:lnTo>
                        <a:lnTo>
                          <a:pt x="777" y="5177"/>
                        </a:lnTo>
                        <a:lnTo>
                          <a:pt x="744" y="5119"/>
                        </a:lnTo>
                        <a:lnTo>
                          <a:pt x="713" y="5061"/>
                        </a:lnTo>
                        <a:lnTo>
                          <a:pt x="682" y="5002"/>
                        </a:lnTo>
                        <a:lnTo>
                          <a:pt x="653" y="4942"/>
                        </a:lnTo>
                        <a:lnTo>
                          <a:pt x="625" y="4882"/>
                        </a:lnTo>
                        <a:lnTo>
                          <a:pt x="598" y="4821"/>
                        </a:lnTo>
                        <a:lnTo>
                          <a:pt x="572" y="4759"/>
                        </a:lnTo>
                        <a:lnTo>
                          <a:pt x="548" y="4697"/>
                        </a:lnTo>
                        <a:lnTo>
                          <a:pt x="524" y="4634"/>
                        </a:lnTo>
                        <a:lnTo>
                          <a:pt x="503" y="4571"/>
                        </a:lnTo>
                        <a:lnTo>
                          <a:pt x="481" y="4507"/>
                        </a:lnTo>
                        <a:lnTo>
                          <a:pt x="462" y="4442"/>
                        </a:lnTo>
                        <a:lnTo>
                          <a:pt x="444" y="4377"/>
                        </a:lnTo>
                        <a:lnTo>
                          <a:pt x="429" y="4311"/>
                        </a:lnTo>
                        <a:lnTo>
                          <a:pt x="413" y="4244"/>
                        </a:lnTo>
                        <a:lnTo>
                          <a:pt x="399" y="4178"/>
                        </a:lnTo>
                        <a:lnTo>
                          <a:pt x="387" y="4110"/>
                        </a:lnTo>
                        <a:lnTo>
                          <a:pt x="376" y="4042"/>
                        </a:lnTo>
                        <a:lnTo>
                          <a:pt x="365" y="3974"/>
                        </a:lnTo>
                        <a:lnTo>
                          <a:pt x="358" y="3905"/>
                        </a:lnTo>
                        <a:lnTo>
                          <a:pt x="351" y="3836"/>
                        </a:lnTo>
                        <a:lnTo>
                          <a:pt x="345" y="3767"/>
                        </a:lnTo>
                        <a:lnTo>
                          <a:pt x="342" y="3697"/>
                        </a:lnTo>
                        <a:lnTo>
                          <a:pt x="339" y="3626"/>
                        </a:lnTo>
                        <a:lnTo>
                          <a:pt x="338" y="3555"/>
                        </a:lnTo>
                        <a:lnTo>
                          <a:pt x="343" y="3390"/>
                        </a:lnTo>
                        <a:lnTo>
                          <a:pt x="355" y="3227"/>
                        </a:lnTo>
                        <a:lnTo>
                          <a:pt x="376" y="3066"/>
                        </a:lnTo>
                        <a:lnTo>
                          <a:pt x="404" y="2907"/>
                        </a:lnTo>
                        <a:lnTo>
                          <a:pt x="440" y="2752"/>
                        </a:lnTo>
                        <a:lnTo>
                          <a:pt x="484" y="2598"/>
                        </a:lnTo>
                        <a:lnTo>
                          <a:pt x="534" y="2450"/>
                        </a:lnTo>
                        <a:lnTo>
                          <a:pt x="592" y="2303"/>
                        </a:lnTo>
                        <a:lnTo>
                          <a:pt x="656" y="2160"/>
                        </a:lnTo>
                        <a:lnTo>
                          <a:pt x="727" y="2022"/>
                        </a:lnTo>
                        <a:lnTo>
                          <a:pt x="805" y="1888"/>
                        </a:lnTo>
                        <a:lnTo>
                          <a:pt x="888" y="1757"/>
                        </a:lnTo>
                        <a:lnTo>
                          <a:pt x="978" y="1631"/>
                        </a:lnTo>
                        <a:lnTo>
                          <a:pt x="1073" y="1509"/>
                        </a:lnTo>
                        <a:lnTo>
                          <a:pt x="1175" y="1392"/>
                        </a:lnTo>
                        <a:lnTo>
                          <a:pt x="1282" y="1281"/>
                        </a:lnTo>
                        <a:lnTo>
                          <a:pt x="1393" y="1175"/>
                        </a:lnTo>
                        <a:lnTo>
                          <a:pt x="1510" y="1073"/>
                        </a:lnTo>
                        <a:lnTo>
                          <a:pt x="1631" y="978"/>
                        </a:lnTo>
                        <a:lnTo>
                          <a:pt x="1757" y="887"/>
                        </a:lnTo>
                        <a:lnTo>
                          <a:pt x="1888" y="804"/>
                        </a:lnTo>
                        <a:lnTo>
                          <a:pt x="2023" y="726"/>
                        </a:lnTo>
                        <a:lnTo>
                          <a:pt x="2162" y="655"/>
                        </a:lnTo>
                        <a:lnTo>
                          <a:pt x="2305" y="591"/>
                        </a:lnTo>
                        <a:lnTo>
                          <a:pt x="2450" y="534"/>
                        </a:lnTo>
                        <a:lnTo>
                          <a:pt x="2600" y="483"/>
                        </a:lnTo>
                        <a:lnTo>
                          <a:pt x="2752" y="440"/>
                        </a:lnTo>
                        <a:lnTo>
                          <a:pt x="2909" y="404"/>
                        </a:lnTo>
                        <a:lnTo>
                          <a:pt x="3067" y="376"/>
                        </a:lnTo>
                        <a:lnTo>
                          <a:pt x="3228" y="355"/>
                        </a:lnTo>
                        <a:lnTo>
                          <a:pt x="3391" y="342"/>
                        </a:lnTo>
                        <a:lnTo>
                          <a:pt x="3557" y="339"/>
                        </a:lnTo>
                        <a:lnTo>
                          <a:pt x="3615" y="339"/>
                        </a:lnTo>
                        <a:lnTo>
                          <a:pt x="3671" y="340"/>
                        </a:lnTo>
                        <a:lnTo>
                          <a:pt x="3727" y="343"/>
                        </a:lnTo>
                        <a:lnTo>
                          <a:pt x="3784" y="347"/>
                        </a:lnTo>
                        <a:lnTo>
                          <a:pt x="3840" y="351"/>
                        </a:lnTo>
                        <a:lnTo>
                          <a:pt x="3896" y="356"/>
                        </a:lnTo>
                        <a:lnTo>
                          <a:pt x="3952" y="363"/>
                        </a:lnTo>
                        <a:lnTo>
                          <a:pt x="4007" y="369"/>
                        </a:lnTo>
                        <a:lnTo>
                          <a:pt x="4062" y="378"/>
                        </a:lnTo>
                        <a:lnTo>
                          <a:pt x="4116" y="387"/>
                        </a:lnTo>
                        <a:lnTo>
                          <a:pt x="4170" y="397"/>
                        </a:lnTo>
                        <a:lnTo>
                          <a:pt x="4224" y="408"/>
                        </a:lnTo>
                        <a:lnTo>
                          <a:pt x="4278" y="420"/>
                        </a:lnTo>
                        <a:lnTo>
                          <a:pt x="4331" y="432"/>
                        </a:lnTo>
                        <a:lnTo>
                          <a:pt x="4384" y="446"/>
                        </a:lnTo>
                        <a:lnTo>
                          <a:pt x="4437" y="461"/>
                        </a:lnTo>
                        <a:lnTo>
                          <a:pt x="4489" y="475"/>
                        </a:lnTo>
                        <a:lnTo>
                          <a:pt x="4541" y="492"/>
                        </a:lnTo>
                        <a:lnTo>
                          <a:pt x="4593" y="509"/>
                        </a:lnTo>
                        <a:lnTo>
                          <a:pt x="4643" y="527"/>
                        </a:lnTo>
                        <a:lnTo>
                          <a:pt x="4694" y="545"/>
                        </a:lnTo>
                        <a:lnTo>
                          <a:pt x="4745" y="565"/>
                        </a:lnTo>
                        <a:lnTo>
                          <a:pt x="4795" y="586"/>
                        </a:lnTo>
                        <a:lnTo>
                          <a:pt x="4844" y="606"/>
                        </a:lnTo>
                        <a:lnTo>
                          <a:pt x="4894" y="628"/>
                        </a:lnTo>
                        <a:lnTo>
                          <a:pt x="4942" y="651"/>
                        </a:lnTo>
                        <a:lnTo>
                          <a:pt x="4989" y="675"/>
                        </a:lnTo>
                        <a:lnTo>
                          <a:pt x="5038" y="698"/>
                        </a:lnTo>
                        <a:lnTo>
                          <a:pt x="5085" y="724"/>
                        </a:lnTo>
                        <a:lnTo>
                          <a:pt x="5131" y="749"/>
                        </a:lnTo>
                        <a:lnTo>
                          <a:pt x="5178" y="776"/>
                        </a:lnTo>
                        <a:lnTo>
                          <a:pt x="5224" y="803"/>
                        </a:lnTo>
                        <a:lnTo>
                          <a:pt x="5213" y="748"/>
                        </a:lnTo>
                        <a:lnTo>
                          <a:pt x="5169" y="597"/>
                        </a:lnTo>
                        <a:lnTo>
                          <a:pt x="5134" y="453"/>
                        </a:lnTo>
                        <a:lnTo>
                          <a:pt x="5094" y="348"/>
                        </a:lnTo>
                        <a:close/>
                      </a:path>
                    </a:pathLst>
                  </a:custGeom>
                  <a:solidFill>
                    <a:srgbClr val="EE986B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7" name="Freeform 273"/>
                  <p:cNvSpPr>
                    <a:spLocks/>
                  </p:cNvSpPr>
                  <p:nvPr/>
                </p:nvSpPr>
                <p:spPr bwMode="auto">
                  <a:xfrm>
                    <a:off x="4028" y="1902"/>
                    <a:ext cx="638" cy="674"/>
                  </a:xfrm>
                  <a:custGeom>
                    <a:avLst/>
                    <a:gdLst>
                      <a:gd name="T0" fmla="*/ 0 w 5100"/>
                      <a:gd name="T1" fmla="*/ 0 h 5393"/>
                      <a:gd name="T2" fmla="*/ 0 w 5100"/>
                      <a:gd name="T3" fmla="*/ 0 h 5393"/>
                      <a:gd name="T4" fmla="*/ 0 w 5100"/>
                      <a:gd name="T5" fmla="*/ 0 h 5393"/>
                      <a:gd name="T6" fmla="*/ 0 w 5100"/>
                      <a:gd name="T7" fmla="*/ 0 h 5393"/>
                      <a:gd name="T8" fmla="*/ 0 w 5100"/>
                      <a:gd name="T9" fmla="*/ 0 h 5393"/>
                      <a:gd name="T10" fmla="*/ 0 w 5100"/>
                      <a:gd name="T11" fmla="*/ 0 h 5393"/>
                      <a:gd name="T12" fmla="*/ 0 w 5100"/>
                      <a:gd name="T13" fmla="*/ 0 h 5393"/>
                      <a:gd name="T14" fmla="*/ 0 w 5100"/>
                      <a:gd name="T15" fmla="*/ 0 h 5393"/>
                      <a:gd name="T16" fmla="*/ 0 w 5100"/>
                      <a:gd name="T17" fmla="*/ 0 h 5393"/>
                      <a:gd name="T18" fmla="*/ 0 w 5100"/>
                      <a:gd name="T19" fmla="*/ 0 h 5393"/>
                      <a:gd name="T20" fmla="*/ 0 w 5100"/>
                      <a:gd name="T21" fmla="*/ 0 h 5393"/>
                      <a:gd name="T22" fmla="*/ 0 w 5100"/>
                      <a:gd name="T23" fmla="*/ 0 h 5393"/>
                      <a:gd name="T24" fmla="*/ 0 w 5100"/>
                      <a:gd name="T25" fmla="*/ 0 h 5393"/>
                      <a:gd name="T26" fmla="*/ 0 w 5100"/>
                      <a:gd name="T27" fmla="*/ 0 h 5393"/>
                      <a:gd name="T28" fmla="*/ 0 w 5100"/>
                      <a:gd name="T29" fmla="*/ 0 h 5393"/>
                      <a:gd name="T30" fmla="*/ 0 w 5100"/>
                      <a:gd name="T31" fmla="*/ 0 h 5393"/>
                      <a:gd name="T32" fmla="*/ 0 w 5100"/>
                      <a:gd name="T33" fmla="*/ 0 h 5393"/>
                      <a:gd name="T34" fmla="*/ 0 w 5100"/>
                      <a:gd name="T35" fmla="*/ 0 h 5393"/>
                      <a:gd name="T36" fmla="*/ 0 w 5100"/>
                      <a:gd name="T37" fmla="*/ 0 h 5393"/>
                      <a:gd name="T38" fmla="*/ 0 w 5100"/>
                      <a:gd name="T39" fmla="*/ 0 h 5393"/>
                      <a:gd name="T40" fmla="*/ 0 w 5100"/>
                      <a:gd name="T41" fmla="*/ 0 h 5393"/>
                      <a:gd name="T42" fmla="*/ 0 w 5100"/>
                      <a:gd name="T43" fmla="*/ 0 h 5393"/>
                      <a:gd name="T44" fmla="*/ 0 w 5100"/>
                      <a:gd name="T45" fmla="*/ 0 h 5393"/>
                      <a:gd name="T46" fmla="*/ 0 w 5100"/>
                      <a:gd name="T47" fmla="*/ 0 h 5393"/>
                      <a:gd name="T48" fmla="*/ 0 w 5100"/>
                      <a:gd name="T49" fmla="*/ 0 h 5393"/>
                      <a:gd name="T50" fmla="*/ 0 w 5100"/>
                      <a:gd name="T51" fmla="*/ 0 h 5393"/>
                      <a:gd name="T52" fmla="*/ 0 w 5100"/>
                      <a:gd name="T53" fmla="*/ 0 h 5393"/>
                      <a:gd name="T54" fmla="*/ 0 w 5100"/>
                      <a:gd name="T55" fmla="*/ 0 h 5393"/>
                      <a:gd name="T56" fmla="*/ 0 w 5100"/>
                      <a:gd name="T57" fmla="*/ 0 h 5393"/>
                      <a:gd name="T58" fmla="*/ 0 w 5100"/>
                      <a:gd name="T59" fmla="*/ 0 h 5393"/>
                      <a:gd name="T60" fmla="*/ 0 w 5100"/>
                      <a:gd name="T61" fmla="*/ 0 h 5393"/>
                      <a:gd name="T62" fmla="*/ 0 w 5100"/>
                      <a:gd name="T63" fmla="*/ 0 h 5393"/>
                      <a:gd name="T64" fmla="*/ 0 w 5100"/>
                      <a:gd name="T65" fmla="*/ 0 h 5393"/>
                      <a:gd name="T66" fmla="*/ 0 w 5100"/>
                      <a:gd name="T67" fmla="*/ 0 h 5393"/>
                      <a:gd name="T68" fmla="*/ 0 w 5100"/>
                      <a:gd name="T69" fmla="*/ 0 h 5393"/>
                      <a:gd name="T70" fmla="*/ 0 w 5100"/>
                      <a:gd name="T71" fmla="*/ 0 h 5393"/>
                      <a:gd name="T72" fmla="*/ 0 w 5100"/>
                      <a:gd name="T73" fmla="*/ 0 h 5393"/>
                      <a:gd name="T74" fmla="*/ 0 w 5100"/>
                      <a:gd name="T75" fmla="*/ 0 h 5393"/>
                      <a:gd name="T76" fmla="*/ 0 w 5100"/>
                      <a:gd name="T77" fmla="*/ 0 h 5393"/>
                      <a:gd name="T78" fmla="*/ 0 w 5100"/>
                      <a:gd name="T79" fmla="*/ 0 h 5393"/>
                      <a:gd name="T80" fmla="*/ 0 w 5100"/>
                      <a:gd name="T81" fmla="*/ 0 h 5393"/>
                      <a:gd name="T82" fmla="*/ 0 w 5100"/>
                      <a:gd name="T83" fmla="*/ 0 h 5393"/>
                      <a:gd name="T84" fmla="*/ 0 w 5100"/>
                      <a:gd name="T85" fmla="*/ 0 h 5393"/>
                      <a:gd name="T86" fmla="*/ 0 w 5100"/>
                      <a:gd name="T87" fmla="*/ 0 h 5393"/>
                      <a:gd name="T88" fmla="*/ 0 w 5100"/>
                      <a:gd name="T89" fmla="*/ 0 h 5393"/>
                      <a:gd name="T90" fmla="*/ 0 w 5100"/>
                      <a:gd name="T91" fmla="*/ 0 h 5393"/>
                      <a:gd name="T92" fmla="*/ 0 w 5100"/>
                      <a:gd name="T93" fmla="*/ 0 h 5393"/>
                      <a:gd name="T94" fmla="*/ 0 w 5100"/>
                      <a:gd name="T95" fmla="*/ 0 h 5393"/>
                      <a:gd name="T96" fmla="*/ 0 w 5100"/>
                      <a:gd name="T97" fmla="*/ 0 h 5393"/>
                      <a:gd name="T98" fmla="*/ 0 w 5100"/>
                      <a:gd name="T99" fmla="*/ 0 h 5393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5100"/>
                      <a:gd name="T151" fmla="*/ 0 h 5393"/>
                      <a:gd name="T152" fmla="*/ 5100 w 5100"/>
                      <a:gd name="T153" fmla="*/ 5393 h 5393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5100" h="5393">
                        <a:moveTo>
                          <a:pt x="4994" y="404"/>
                        </a:moveTo>
                        <a:lnTo>
                          <a:pt x="4949" y="381"/>
                        </a:lnTo>
                        <a:lnTo>
                          <a:pt x="4903" y="357"/>
                        </a:lnTo>
                        <a:lnTo>
                          <a:pt x="4858" y="334"/>
                        </a:lnTo>
                        <a:lnTo>
                          <a:pt x="4811" y="313"/>
                        </a:lnTo>
                        <a:lnTo>
                          <a:pt x="4764" y="292"/>
                        </a:lnTo>
                        <a:lnTo>
                          <a:pt x="4718" y="271"/>
                        </a:lnTo>
                        <a:lnTo>
                          <a:pt x="4671" y="251"/>
                        </a:lnTo>
                        <a:lnTo>
                          <a:pt x="4623" y="232"/>
                        </a:lnTo>
                        <a:lnTo>
                          <a:pt x="4575" y="214"/>
                        </a:lnTo>
                        <a:lnTo>
                          <a:pt x="4526" y="196"/>
                        </a:lnTo>
                        <a:lnTo>
                          <a:pt x="4478" y="179"/>
                        </a:lnTo>
                        <a:lnTo>
                          <a:pt x="4428" y="163"/>
                        </a:lnTo>
                        <a:lnTo>
                          <a:pt x="4380" y="147"/>
                        </a:lnTo>
                        <a:lnTo>
                          <a:pt x="4330" y="133"/>
                        </a:lnTo>
                        <a:lnTo>
                          <a:pt x="4280" y="119"/>
                        </a:lnTo>
                        <a:lnTo>
                          <a:pt x="4230" y="106"/>
                        </a:lnTo>
                        <a:lnTo>
                          <a:pt x="4179" y="93"/>
                        </a:lnTo>
                        <a:lnTo>
                          <a:pt x="4129" y="81"/>
                        </a:lnTo>
                        <a:lnTo>
                          <a:pt x="4077" y="71"/>
                        </a:lnTo>
                        <a:lnTo>
                          <a:pt x="4025" y="61"/>
                        </a:lnTo>
                        <a:lnTo>
                          <a:pt x="3974" y="50"/>
                        </a:lnTo>
                        <a:lnTo>
                          <a:pt x="3921" y="41"/>
                        </a:lnTo>
                        <a:lnTo>
                          <a:pt x="3869" y="35"/>
                        </a:lnTo>
                        <a:lnTo>
                          <a:pt x="3816" y="27"/>
                        </a:lnTo>
                        <a:lnTo>
                          <a:pt x="3764" y="21"/>
                        </a:lnTo>
                        <a:lnTo>
                          <a:pt x="3712" y="16"/>
                        </a:lnTo>
                        <a:lnTo>
                          <a:pt x="3657" y="11"/>
                        </a:lnTo>
                        <a:lnTo>
                          <a:pt x="3604" y="7"/>
                        </a:lnTo>
                        <a:lnTo>
                          <a:pt x="3550" y="4"/>
                        </a:lnTo>
                        <a:lnTo>
                          <a:pt x="3496" y="2"/>
                        </a:lnTo>
                        <a:lnTo>
                          <a:pt x="3442" y="1"/>
                        </a:lnTo>
                        <a:lnTo>
                          <a:pt x="3388" y="0"/>
                        </a:lnTo>
                        <a:lnTo>
                          <a:pt x="3213" y="4"/>
                        </a:lnTo>
                        <a:lnTo>
                          <a:pt x="3042" y="18"/>
                        </a:lnTo>
                        <a:lnTo>
                          <a:pt x="2872" y="39"/>
                        </a:lnTo>
                        <a:lnTo>
                          <a:pt x="2705" y="69"/>
                        </a:lnTo>
                        <a:lnTo>
                          <a:pt x="2542" y="107"/>
                        </a:lnTo>
                        <a:lnTo>
                          <a:pt x="2381" y="153"/>
                        </a:lnTo>
                        <a:lnTo>
                          <a:pt x="2224" y="206"/>
                        </a:lnTo>
                        <a:lnTo>
                          <a:pt x="2069" y="267"/>
                        </a:lnTo>
                        <a:lnTo>
                          <a:pt x="1920" y="334"/>
                        </a:lnTo>
                        <a:lnTo>
                          <a:pt x="1773" y="409"/>
                        </a:lnTo>
                        <a:lnTo>
                          <a:pt x="1631" y="491"/>
                        </a:lnTo>
                        <a:lnTo>
                          <a:pt x="1494" y="579"/>
                        </a:lnTo>
                        <a:lnTo>
                          <a:pt x="1362" y="673"/>
                        </a:lnTo>
                        <a:lnTo>
                          <a:pt x="1233" y="774"/>
                        </a:lnTo>
                        <a:lnTo>
                          <a:pt x="1110" y="880"/>
                        </a:lnTo>
                        <a:lnTo>
                          <a:pt x="993" y="992"/>
                        </a:lnTo>
                        <a:lnTo>
                          <a:pt x="880" y="1109"/>
                        </a:lnTo>
                        <a:lnTo>
                          <a:pt x="773" y="1232"/>
                        </a:lnTo>
                        <a:lnTo>
                          <a:pt x="673" y="1360"/>
                        </a:lnTo>
                        <a:lnTo>
                          <a:pt x="578" y="1493"/>
                        </a:lnTo>
                        <a:lnTo>
                          <a:pt x="491" y="1631"/>
                        </a:lnTo>
                        <a:lnTo>
                          <a:pt x="409" y="1773"/>
                        </a:lnTo>
                        <a:lnTo>
                          <a:pt x="334" y="1918"/>
                        </a:lnTo>
                        <a:lnTo>
                          <a:pt x="266" y="2068"/>
                        </a:lnTo>
                        <a:lnTo>
                          <a:pt x="205" y="2222"/>
                        </a:lnTo>
                        <a:lnTo>
                          <a:pt x="152" y="2380"/>
                        </a:lnTo>
                        <a:lnTo>
                          <a:pt x="107" y="2540"/>
                        </a:lnTo>
                        <a:lnTo>
                          <a:pt x="69" y="2704"/>
                        </a:lnTo>
                        <a:lnTo>
                          <a:pt x="40" y="2871"/>
                        </a:lnTo>
                        <a:lnTo>
                          <a:pt x="18" y="3040"/>
                        </a:lnTo>
                        <a:lnTo>
                          <a:pt x="5" y="3212"/>
                        </a:lnTo>
                        <a:lnTo>
                          <a:pt x="0" y="3386"/>
                        </a:lnTo>
                        <a:lnTo>
                          <a:pt x="1" y="3456"/>
                        </a:lnTo>
                        <a:lnTo>
                          <a:pt x="3" y="3524"/>
                        </a:lnTo>
                        <a:lnTo>
                          <a:pt x="7" y="3593"/>
                        </a:lnTo>
                        <a:lnTo>
                          <a:pt x="12" y="3662"/>
                        </a:lnTo>
                        <a:lnTo>
                          <a:pt x="17" y="3729"/>
                        </a:lnTo>
                        <a:lnTo>
                          <a:pt x="25" y="3797"/>
                        </a:lnTo>
                        <a:lnTo>
                          <a:pt x="34" y="3864"/>
                        </a:lnTo>
                        <a:lnTo>
                          <a:pt x="44" y="3931"/>
                        </a:lnTo>
                        <a:lnTo>
                          <a:pt x="56" y="3997"/>
                        </a:lnTo>
                        <a:lnTo>
                          <a:pt x="68" y="4063"/>
                        </a:lnTo>
                        <a:lnTo>
                          <a:pt x="81" y="4128"/>
                        </a:lnTo>
                        <a:lnTo>
                          <a:pt x="97" y="4193"/>
                        </a:lnTo>
                        <a:lnTo>
                          <a:pt x="114" y="4258"/>
                        </a:lnTo>
                        <a:lnTo>
                          <a:pt x="131" y="4322"/>
                        </a:lnTo>
                        <a:lnTo>
                          <a:pt x="150" y="4385"/>
                        </a:lnTo>
                        <a:lnTo>
                          <a:pt x="170" y="4448"/>
                        </a:lnTo>
                        <a:lnTo>
                          <a:pt x="192" y="4510"/>
                        </a:lnTo>
                        <a:lnTo>
                          <a:pt x="214" y="4572"/>
                        </a:lnTo>
                        <a:lnTo>
                          <a:pt x="238" y="4634"/>
                        </a:lnTo>
                        <a:lnTo>
                          <a:pt x="263" y="4694"/>
                        </a:lnTo>
                        <a:lnTo>
                          <a:pt x="288" y="4754"/>
                        </a:lnTo>
                        <a:lnTo>
                          <a:pt x="315" y="4813"/>
                        </a:lnTo>
                        <a:lnTo>
                          <a:pt x="343" y="4873"/>
                        </a:lnTo>
                        <a:lnTo>
                          <a:pt x="372" y="4930"/>
                        </a:lnTo>
                        <a:lnTo>
                          <a:pt x="403" y="4987"/>
                        </a:lnTo>
                        <a:lnTo>
                          <a:pt x="434" y="5045"/>
                        </a:lnTo>
                        <a:lnTo>
                          <a:pt x="467" y="5101"/>
                        </a:lnTo>
                        <a:lnTo>
                          <a:pt x="500" y="5156"/>
                        </a:lnTo>
                        <a:lnTo>
                          <a:pt x="534" y="5212"/>
                        </a:lnTo>
                        <a:lnTo>
                          <a:pt x="569" y="5266"/>
                        </a:lnTo>
                        <a:lnTo>
                          <a:pt x="607" y="5319"/>
                        </a:lnTo>
                        <a:lnTo>
                          <a:pt x="644" y="5372"/>
                        </a:lnTo>
                        <a:lnTo>
                          <a:pt x="657" y="5374"/>
                        </a:lnTo>
                        <a:lnTo>
                          <a:pt x="858" y="5388"/>
                        </a:lnTo>
                        <a:lnTo>
                          <a:pt x="1055" y="5393"/>
                        </a:lnTo>
                        <a:lnTo>
                          <a:pt x="1093" y="5393"/>
                        </a:lnTo>
                        <a:lnTo>
                          <a:pt x="1050" y="5342"/>
                        </a:lnTo>
                        <a:lnTo>
                          <a:pt x="1008" y="5290"/>
                        </a:lnTo>
                        <a:lnTo>
                          <a:pt x="966" y="5238"/>
                        </a:lnTo>
                        <a:lnTo>
                          <a:pt x="926" y="5183"/>
                        </a:lnTo>
                        <a:lnTo>
                          <a:pt x="887" y="5129"/>
                        </a:lnTo>
                        <a:lnTo>
                          <a:pt x="849" y="5074"/>
                        </a:lnTo>
                        <a:lnTo>
                          <a:pt x="813" y="5018"/>
                        </a:lnTo>
                        <a:lnTo>
                          <a:pt x="777" y="4960"/>
                        </a:lnTo>
                        <a:lnTo>
                          <a:pt x="743" y="4903"/>
                        </a:lnTo>
                        <a:lnTo>
                          <a:pt x="710" y="4844"/>
                        </a:lnTo>
                        <a:lnTo>
                          <a:pt x="679" y="4785"/>
                        </a:lnTo>
                        <a:lnTo>
                          <a:pt x="648" y="4725"/>
                        </a:lnTo>
                        <a:lnTo>
                          <a:pt x="619" y="4664"/>
                        </a:lnTo>
                        <a:lnTo>
                          <a:pt x="592" y="4602"/>
                        </a:lnTo>
                        <a:lnTo>
                          <a:pt x="565" y="4539"/>
                        </a:lnTo>
                        <a:lnTo>
                          <a:pt x="540" y="4476"/>
                        </a:lnTo>
                        <a:lnTo>
                          <a:pt x="516" y="4413"/>
                        </a:lnTo>
                        <a:lnTo>
                          <a:pt x="494" y="4348"/>
                        </a:lnTo>
                        <a:lnTo>
                          <a:pt x="474" y="4283"/>
                        </a:lnTo>
                        <a:lnTo>
                          <a:pt x="454" y="4217"/>
                        </a:lnTo>
                        <a:lnTo>
                          <a:pt x="436" y="4151"/>
                        </a:lnTo>
                        <a:lnTo>
                          <a:pt x="420" y="4084"/>
                        </a:lnTo>
                        <a:lnTo>
                          <a:pt x="405" y="4017"/>
                        </a:lnTo>
                        <a:lnTo>
                          <a:pt x="391" y="3949"/>
                        </a:lnTo>
                        <a:lnTo>
                          <a:pt x="379" y="3880"/>
                        </a:lnTo>
                        <a:lnTo>
                          <a:pt x="369" y="3810"/>
                        </a:lnTo>
                        <a:lnTo>
                          <a:pt x="360" y="3742"/>
                        </a:lnTo>
                        <a:lnTo>
                          <a:pt x="352" y="3671"/>
                        </a:lnTo>
                        <a:lnTo>
                          <a:pt x="346" y="3601"/>
                        </a:lnTo>
                        <a:lnTo>
                          <a:pt x="343" y="3530"/>
                        </a:lnTo>
                        <a:lnTo>
                          <a:pt x="340" y="3458"/>
                        </a:lnTo>
                        <a:lnTo>
                          <a:pt x="340" y="3386"/>
                        </a:lnTo>
                        <a:lnTo>
                          <a:pt x="343" y="3229"/>
                        </a:lnTo>
                        <a:lnTo>
                          <a:pt x="355" y="3075"/>
                        </a:lnTo>
                        <a:lnTo>
                          <a:pt x="374" y="2923"/>
                        </a:lnTo>
                        <a:lnTo>
                          <a:pt x="402" y="2772"/>
                        </a:lnTo>
                        <a:lnTo>
                          <a:pt x="435" y="2624"/>
                        </a:lnTo>
                        <a:lnTo>
                          <a:pt x="476" y="2480"/>
                        </a:lnTo>
                        <a:lnTo>
                          <a:pt x="524" y="2338"/>
                        </a:lnTo>
                        <a:lnTo>
                          <a:pt x="578" y="2200"/>
                        </a:lnTo>
                        <a:lnTo>
                          <a:pt x="639" y="2066"/>
                        </a:lnTo>
                        <a:lnTo>
                          <a:pt x="707" y="1934"/>
                        </a:lnTo>
                        <a:lnTo>
                          <a:pt x="780" y="1807"/>
                        </a:lnTo>
                        <a:lnTo>
                          <a:pt x="860" y="1683"/>
                        </a:lnTo>
                        <a:lnTo>
                          <a:pt x="945" y="1563"/>
                        </a:lnTo>
                        <a:lnTo>
                          <a:pt x="1035" y="1448"/>
                        </a:lnTo>
                        <a:lnTo>
                          <a:pt x="1132" y="1337"/>
                        </a:lnTo>
                        <a:lnTo>
                          <a:pt x="1232" y="1231"/>
                        </a:lnTo>
                        <a:lnTo>
                          <a:pt x="1338" y="1131"/>
                        </a:lnTo>
                        <a:lnTo>
                          <a:pt x="1448" y="1035"/>
                        </a:lnTo>
                        <a:lnTo>
                          <a:pt x="1563" y="945"/>
                        </a:lnTo>
                        <a:lnTo>
                          <a:pt x="1683" y="859"/>
                        </a:lnTo>
                        <a:lnTo>
                          <a:pt x="1807" y="780"/>
                        </a:lnTo>
                        <a:lnTo>
                          <a:pt x="1935" y="707"/>
                        </a:lnTo>
                        <a:lnTo>
                          <a:pt x="2066" y="640"/>
                        </a:lnTo>
                        <a:lnTo>
                          <a:pt x="2201" y="579"/>
                        </a:lnTo>
                        <a:lnTo>
                          <a:pt x="2340" y="524"/>
                        </a:lnTo>
                        <a:lnTo>
                          <a:pt x="2482" y="476"/>
                        </a:lnTo>
                        <a:lnTo>
                          <a:pt x="2626" y="435"/>
                        </a:lnTo>
                        <a:lnTo>
                          <a:pt x="2774" y="401"/>
                        </a:lnTo>
                        <a:lnTo>
                          <a:pt x="2924" y="374"/>
                        </a:lnTo>
                        <a:lnTo>
                          <a:pt x="3076" y="355"/>
                        </a:lnTo>
                        <a:lnTo>
                          <a:pt x="3231" y="343"/>
                        </a:lnTo>
                        <a:lnTo>
                          <a:pt x="3388" y="339"/>
                        </a:lnTo>
                        <a:lnTo>
                          <a:pt x="3448" y="340"/>
                        </a:lnTo>
                        <a:lnTo>
                          <a:pt x="3506" y="341"/>
                        </a:lnTo>
                        <a:lnTo>
                          <a:pt x="3565" y="344"/>
                        </a:lnTo>
                        <a:lnTo>
                          <a:pt x="3624" y="348"/>
                        </a:lnTo>
                        <a:lnTo>
                          <a:pt x="3682" y="352"/>
                        </a:lnTo>
                        <a:lnTo>
                          <a:pt x="3740" y="359"/>
                        </a:lnTo>
                        <a:lnTo>
                          <a:pt x="3797" y="366"/>
                        </a:lnTo>
                        <a:lnTo>
                          <a:pt x="3855" y="375"/>
                        </a:lnTo>
                        <a:lnTo>
                          <a:pt x="3911" y="384"/>
                        </a:lnTo>
                        <a:lnTo>
                          <a:pt x="3968" y="394"/>
                        </a:lnTo>
                        <a:lnTo>
                          <a:pt x="4024" y="405"/>
                        </a:lnTo>
                        <a:lnTo>
                          <a:pt x="4080" y="418"/>
                        </a:lnTo>
                        <a:lnTo>
                          <a:pt x="4135" y="431"/>
                        </a:lnTo>
                        <a:lnTo>
                          <a:pt x="4190" y="446"/>
                        </a:lnTo>
                        <a:lnTo>
                          <a:pt x="4245" y="460"/>
                        </a:lnTo>
                        <a:lnTo>
                          <a:pt x="4299" y="477"/>
                        </a:lnTo>
                        <a:lnTo>
                          <a:pt x="4353" y="494"/>
                        </a:lnTo>
                        <a:lnTo>
                          <a:pt x="4406" y="513"/>
                        </a:lnTo>
                        <a:lnTo>
                          <a:pt x="4459" y="533"/>
                        </a:lnTo>
                        <a:lnTo>
                          <a:pt x="4511" y="553"/>
                        </a:lnTo>
                        <a:lnTo>
                          <a:pt x="4562" y="573"/>
                        </a:lnTo>
                        <a:lnTo>
                          <a:pt x="4614" y="596"/>
                        </a:lnTo>
                        <a:lnTo>
                          <a:pt x="4665" y="618"/>
                        </a:lnTo>
                        <a:lnTo>
                          <a:pt x="4716" y="642"/>
                        </a:lnTo>
                        <a:lnTo>
                          <a:pt x="4765" y="667"/>
                        </a:lnTo>
                        <a:lnTo>
                          <a:pt x="4815" y="693"/>
                        </a:lnTo>
                        <a:lnTo>
                          <a:pt x="4863" y="720"/>
                        </a:lnTo>
                        <a:lnTo>
                          <a:pt x="4912" y="747"/>
                        </a:lnTo>
                        <a:lnTo>
                          <a:pt x="4960" y="775"/>
                        </a:lnTo>
                        <a:lnTo>
                          <a:pt x="5008" y="804"/>
                        </a:lnTo>
                        <a:lnTo>
                          <a:pt x="5054" y="833"/>
                        </a:lnTo>
                        <a:lnTo>
                          <a:pt x="5100" y="864"/>
                        </a:lnTo>
                        <a:lnTo>
                          <a:pt x="5083" y="775"/>
                        </a:lnTo>
                        <a:lnTo>
                          <a:pt x="5044" y="579"/>
                        </a:lnTo>
                        <a:lnTo>
                          <a:pt x="5000" y="428"/>
                        </a:lnTo>
                        <a:lnTo>
                          <a:pt x="4994" y="404"/>
                        </a:lnTo>
                        <a:close/>
                      </a:path>
                    </a:pathLst>
                  </a:custGeom>
                  <a:solidFill>
                    <a:srgbClr val="EF9D6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8" name="Freeform 274"/>
                  <p:cNvSpPr>
                    <a:spLocks/>
                  </p:cNvSpPr>
                  <p:nvPr/>
                </p:nvSpPr>
                <p:spPr bwMode="auto">
                  <a:xfrm>
                    <a:off x="4049" y="1923"/>
                    <a:ext cx="621" cy="653"/>
                  </a:xfrm>
                  <a:custGeom>
                    <a:avLst/>
                    <a:gdLst>
                      <a:gd name="T0" fmla="*/ 0 w 4964"/>
                      <a:gd name="T1" fmla="*/ 0 h 5223"/>
                      <a:gd name="T2" fmla="*/ 0 w 4964"/>
                      <a:gd name="T3" fmla="*/ 0 h 5223"/>
                      <a:gd name="T4" fmla="*/ 0 w 4964"/>
                      <a:gd name="T5" fmla="*/ 0 h 5223"/>
                      <a:gd name="T6" fmla="*/ 0 w 4964"/>
                      <a:gd name="T7" fmla="*/ 0 h 5223"/>
                      <a:gd name="T8" fmla="*/ 0 w 4964"/>
                      <a:gd name="T9" fmla="*/ 0 h 5223"/>
                      <a:gd name="T10" fmla="*/ 0 w 4964"/>
                      <a:gd name="T11" fmla="*/ 0 h 5223"/>
                      <a:gd name="T12" fmla="*/ 0 w 4964"/>
                      <a:gd name="T13" fmla="*/ 0 h 5223"/>
                      <a:gd name="T14" fmla="*/ 0 w 4964"/>
                      <a:gd name="T15" fmla="*/ 0 h 5223"/>
                      <a:gd name="T16" fmla="*/ 0 w 4964"/>
                      <a:gd name="T17" fmla="*/ 0 h 5223"/>
                      <a:gd name="T18" fmla="*/ 0 w 4964"/>
                      <a:gd name="T19" fmla="*/ 0 h 5223"/>
                      <a:gd name="T20" fmla="*/ 0 w 4964"/>
                      <a:gd name="T21" fmla="*/ 0 h 5223"/>
                      <a:gd name="T22" fmla="*/ 0 w 4964"/>
                      <a:gd name="T23" fmla="*/ 0 h 5223"/>
                      <a:gd name="T24" fmla="*/ 0 w 4964"/>
                      <a:gd name="T25" fmla="*/ 0 h 5223"/>
                      <a:gd name="T26" fmla="*/ 0 w 4964"/>
                      <a:gd name="T27" fmla="*/ 0 h 5223"/>
                      <a:gd name="T28" fmla="*/ 0 w 4964"/>
                      <a:gd name="T29" fmla="*/ 0 h 5223"/>
                      <a:gd name="T30" fmla="*/ 0 w 4964"/>
                      <a:gd name="T31" fmla="*/ 0 h 5223"/>
                      <a:gd name="T32" fmla="*/ 0 w 4964"/>
                      <a:gd name="T33" fmla="*/ 0 h 5223"/>
                      <a:gd name="T34" fmla="*/ 0 w 4964"/>
                      <a:gd name="T35" fmla="*/ 0 h 5223"/>
                      <a:gd name="T36" fmla="*/ 0 w 4964"/>
                      <a:gd name="T37" fmla="*/ 0 h 5223"/>
                      <a:gd name="T38" fmla="*/ 0 w 4964"/>
                      <a:gd name="T39" fmla="*/ 0 h 5223"/>
                      <a:gd name="T40" fmla="*/ 0 w 4964"/>
                      <a:gd name="T41" fmla="*/ 0 h 5223"/>
                      <a:gd name="T42" fmla="*/ 0 w 4964"/>
                      <a:gd name="T43" fmla="*/ 0 h 5223"/>
                      <a:gd name="T44" fmla="*/ 0 w 4964"/>
                      <a:gd name="T45" fmla="*/ 0 h 5223"/>
                      <a:gd name="T46" fmla="*/ 0 w 4964"/>
                      <a:gd name="T47" fmla="*/ 0 h 5223"/>
                      <a:gd name="T48" fmla="*/ 0 w 4964"/>
                      <a:gd name="T49" fmla="*/ 0 h 5223"/>
                      <a:gd name="T50" fmla="*/ 0 w 4964"/>
                      <a:gd name="T51" fmla="*/ 0 h 5223"/>
                      <a:gd name="T52" fmla="*/ 0 w 4964"/>
                      <a:gd name="T53" fmla="*/ 0 h 5223"/>
                      <a:gd name="T54" fmla="*/ 0 w 4964"/>
                      <a:gd name="T55" fmla="*/ 0 h 5223"/>
                      <a:gd name="T56" fmla="*/ 0 w 4964"/>
                      <a:gd name="T57" fmla="*/ 0 h 5223"/>
                      <a:gd name="T58" fmla="*/ 0 w 4964"/>
                      <a:gd name="T59" fmla="*/ 0 h 5223"/>
                      <a:gd name="T60" fmla="*/ 0 w 4964"/>
                      <a:gd name="T61" fmla="*/ 0 h 5223"/>
                      <a:gd name="T62" fmla="*/ 0 w 4964"/>
                      <a:gd name="T63" fmla="*/ 0 h 5223"/>
                      <a:gd name="T64" fmla="*/ 0 w 4964"/>
                      <a:gd name="T65" fmla="*/ 0 h 5223"/>
                      <a:gd name="T66" fmla="*/ 0 w 4964"/>
                      <a:gd name="T67" fmla="*/ 0 h 5223"/>
                      <a:gd name="T68" fmla="*/ 0 w 4964"/>
                      <a:gd name="T69" fmla="*/ 0 h 5223"/>
                      <a:gd name="T70" fmla="*/ 0 w 4964"/>
                      <a:gd name="T71" fmla="*/ 0 h 5223"/>
                      <a:gd name="T72" fmla="*/ 0 w 4964"/>
                      <a:gd name="T73" fmla="*/ 0 h 5223"/>
                      <a:gd name="T74" fmla="*/ 0 w 4964"/>
                      <a:gd name="T75" fmla="*/ 0 h 5223"/>
                      <a:gd name="T76" fmla="*/ 0 w 4964"/>
                      <a:gd name="T77" fmla="*/ 0 h 5223"/>
                      <a:gd name="T78" fmla="*/ 0 w 4964"/>
                      <a:gd name="T79" fmla="*/ 0 h 5223"/>
                      <a:gd name="T80" fmla="*/ 0 w 4964"/>
                      <a:gd name="T81" fmla="*/ 0 h 5223"/>
                      <a:gd name="T82" fmla="*/ 0 w 4964"/>
                      <a:gd name="T83" fmla="*/ 0 h 5223"/>
                      <a:gd name="T84" fmla="*/ 0 w 4964"/>
                      <a:gd name="T85" fmla="*/ 0 h 5223"/>
                      <a:gd name="T86" fmla="*/ 0 w 4964"/>
                      <a:gd name="T87" fmla="*/ 0 h 5223"/>
                      <a:gd name="T88" fmla="*/ 0 w 4964"/>
                      <a:gd name="T89" fmla="*/ 0 h 5223"/>
                      <a:gd name="T90" fmla="*/ 0 w 4964"/>
                      <a:gd name="T91" fmla="*/ 0 h 5223"/>
                      <a:gd name="T92" fmla="*/ 0 w 4964"/>
                      <a:gd name="T93" fmla="*/ 0 h 5223"/>
                      <a:gd name="T94" fmla="*/ 0 w 4964"/>
                      <a:gd name="T95" fmla="*/ 0 h 5223"/>
                      <a:gd name="T96" fmla="*/ 0 w 4964"/>
                      <a:gd name="T97" fmla="*/ 0 h 5223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964"/>
                      <a:gd name="T148" fmla="*/ 0 h 5223"/>
                      <a:gd name="T149" fmla="*/ 4964 w 4964"/>
                      <a:gd name="T150" fmla="*/ 5223 h 5223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964" h="5223">
                        <a:moveTo>
                          <a:pt x="4886" y="464"/>
                        </a:moveTo>
                        <a:lnTo>
                          <a:pt x="4840" y="437"/>
                        </a:lnTo>
                        <a:lnTo>
                          <a:pt x="4793" y="410"/>
                        </a:lnTo>
                        <a:lnTo>
                          <a:pt x="4747" y="385"/>
                        </a:lnTo>
                        <a:lnTo>
                          <a:pt x="4700" y="359"/>
                        </a:lnTo>
                        <a:lnTo>
                          <a:pt x="4651" y="336"/>
                        </a:lnTo>
                        <a:lnTo>
                          <a:pt x="4604" y="312"/>
                        </a:lnTo>
                        <a:lnTo>
                          <a:pt x="4556" y="289"/>
                        </a:lnTo>
                        <a:lnTo>
                          <a:pt x="4506" y="267"/>
                        </a:lnTo>
                        <a:lnTo>
                          <a:pt x="4457" y="247"/>
                        </a:lnTo>
                        <a:lnTo>
                          <a:pt x="4407" y="226"/>
                        </a:lnTo>
                        <a:lnTo>
                          <a:pt x="4356" y="206"/>
                        </a:lnTo>
                        <a:lnTo>
                          <a:pt x="4305" y="188"/>
                        </a:lnTo>
                        <a:lnTo>
                          <a:pt x="4255" y="170"/>
                        </a:lnTo>
                        <a:lnTo>
                          <a:pt x="4203" y="153"/>
                        </a:lnTo>
                        <a:lnTo>
                          <a:pt x="4151" y="136"/>
                        </a:lnTo>
                        <a:lnTo>
                          <a:pt x="4099" y="122"/>
                        </a:lnTo>
                        <a:lnTo>
                          <a:pt x="4046" y="107"/>
                        </a:lnTo>
                        <a:lnTo>
                          <a:pt x="3993" y="93"/>
                        </a:lnTo>
                        <a:lnTo>
                          <a:pt x="3940" y="81"/>
                        </a:lnTo>
                        <a:lnTo>
                          <a:pt x="3886" y="69"/>
                        </a:lnTo>
                        <a:lnTo>
                          <a:pt x="3832" y="58"/>
                        </a:lnTo>
                        <a:lnTo>
                          <a:pt x="3778" y="48"/>
                        </a:lnTo>
                        <a:lnTo>
                          <a:pt x="3724" y="39"/>
                        </a:lnTo>
                        <a:lnTo>
                          <a:pt x="3669" y="30"/>
                        </a:lnTo>
                        <a:lnTo>
                          <a:pt x="3614" y="24"/>
                        </a:lnTo>
                        <a:lnTo>
                          <a:pt x="3558" y="17"/>
                        </a:lnTo>
                        <a:lnTo>
                          <a:pt x="3502" y="12"/>
                        </a:lnTo>
                        <a:lnTo>
                          <a:pt x="3446" y="8"/>
                        </a:lnTo>
                        <a:lnTo>
                          <a:pt x="3389" y="4"/>
                        </a:lnTo>
                        <a:lnTo>
                          <a:pt x="3333" y="1"/>
                        </a:lnTo>
                        <a:lnTo>
                          <a:pt x="3277" y="0"/>
                        </a:lnTo>
                        <a:lnTo>
                          <a:pt x="3219" y="0"/>
                        </a:lnTo>
                        <a:lnTo>
                          <a:pt x="3053" y="3"/>
                        </a:lnTo>
                        <a:lnTo>
                          <a:pt x="2890" y="16"/>
                        </a:lnTo>
                        <a:lnTo>
                          <a:pt x="2729" y="37"/>
                        </a:lnTo>
                        <a:lnTo>
                          <a:pt x="2571" y="65"/>
                        </a:lnTo>
                        <a:lnTo>
                          <a:pt x="2414" y="101"/>
                        </a:lnTo>
                        <a:lnTo>
                          <a:pt x="2262" y="144"/>
                        </a:lnTo>
                        <a:lnTo>
                          <a:pt x="2112" y="195"/>
                        </a:lnTo>
                        <a:lnTo>
                          <a:pt x="1967" y="252"/>
                        </a:lnTo>
                        <a:lnTo>
                          <a:pt x="1824" y="316"/>
                        </a:lnTo>
                        <a:lnTo>
                          <a:pt x="1685" y="387"/>
                        </a:lnTo>
                        <a:lnTo>
                          <a:pt x="1550" y="465"/>
                        </a:lnTo>
                        <a:lnTo>
                          <a:pt x="1419" y="548"/>
                        </a:lnTo>
                        <a:lnTo>
                          <a:pt x="1293" y="639"/>
                        </a:lnTo>
                        <a:lnTo>
                          <a:pt x="1172" y="734"/>
                        </a:lnTo>
                        <a:lnTo>
                          <a:pt x="1055" y="836"/>
                        </a:lnTo>
                        <a:lnTo>
                          <a:pt x="944" y="942"/>
                        </a:lnTo>
                        <a:lnTo>
                          <a:pt x="837" y="1053"/>
                        </a:lnTo>
                        <a:lnTo>
                          <a:pt x="736" y="1170"/>
                        </a:lnTo>
                        <a:lnTo>
                          <a:pt x="640" y="1292"/>
                        </a:lnTo>
                        <a:lnTo>
                          <a:pt x="550" y="1418"/>
                        </a:lnTo>
                        <a:lnTo>
                          <a:pt x="467" y="1549"/>
                        </a:lnTo>
                        <a:lnTo>
                          <a:pt x="389" y="1683"/>
                        </a:lnTo>
                        <a:lnTo>
                          <a:pt x="318" y="1821"/>
                        </a:lnTo>
                        <a:lnTo>
                          <a:pt x="254" y="1964"/>
                        </a:lnTo>
                        <a:lnTo>
                          <a:pt x="196" y="2111"/>
                        </a:lnTo>
                        <a:lnTo>
                          <a:pt x="146" y="2259"/>
                        </a:lnTo>
                        <a:lnTo>
                          <a:pt x="102" y="2413"/>
                        </a:lnTo>
                        <a:lnTo>
                          <a:pt x="66" y="2568"/>
                        </a:lnTo>
                        <a:lnTo>
                          <a:pt x="38" y="2727"/>
                        </a:lnTo>
                        <a:lnTo>
                          <a:pt x="17" y="2888"/>
                        </a:lnTo>
                        <a:lnTo>
                          <a:pt x="5" y="3051"/>
                        </a:lnTo>
                        <a:lnTo>
                          <a:pt x="0" y="3216"/>
                        </a:lnTo>
                        <a:lnTo>
                          <a:pt x="1" y="3287"/>
                        </a:lnTo>
                        <a:lnTo>
                          <a:pt x="4" y="3358"/>
                        </a:lnTo>
                        <a:lnTo>
                          <a:pt x="7" y="3428"/>
                        </a:lnTo>
                        <a:lnTo>
                          <a:pt x="13" y="3497"/>
                        </a:lnTo>
                        <a:lnTo>
                          <a:pt x="20" y="3566"/>
                        </a:lnTo>
                        <a:lnTo>
                          <a:pt x="27" y="3635"/>
                        </a:lnTo>
                        <a:lnTo>
                          <a:pt x="38" y="3703"/>
                        </a:lnTo>
                        <a:lnTo>
                          <a:pt x="49" y="3771"/>
                        </a:lnTo>
                        <a:lnTo>
                          <a:pt x="61" y="3839"/>
                        </a:lnTo>
                        <a:lnTo>
                          <a:pt x="75" y="3905"/>
                        </a:lnTo>
                        <a:lnTo>
                          <a:pt x="91" y="3972"/>
                        </a:lnTo>
                        <a:lnTo>
                          <a:pt x="106" y="4038"/>
                        </a:lnTo>
                        <a:lnTo>
                          <a:pt x="124" y="4103"/>
                        </a:lnTo>
                        <a:lnTo>
                          <a:pt x="143" y="4168"/>
                        </a:lnTo>
                        <a:lnTo>
                          <a:pt x="165" y="4232"/>
                        </a:lnTo>
                        <a:lnTo>
                          <a:pt x="186" y="4295"/>
                        </a:lnTo>
                        <a:lnTo>
                          <a:pt x="210" y="4358"/>
                        </a:lnTo>
                        <a:lnTo>
                          <a:pt x="234" y="4420"/>
                        </a:lnTo>
                        <a:lnTo>
                          <a:pt x="260" y="4482"/>
                        </a:lnTo>
                        <a:lnTo>
                          <a:pt x="287" y="4543"/>
                        </a:lnTo>
                        <a:lnTo>
                          <a:pt x="315" y="4603"/>
                        </a:lnTo>
                        <a:lnTo>
                          <a:pt x="344" y="4663"/>
                        </a:lnTo>
                        <a:lnTo>
                          <a:pt x="375" y="4722"/>
                        </a:lnTo>
                        <a:lnTo>
                          <a:pt x="406" y="4780"/>
                        </a:lnTo>
                        <a:lnTo>
                          <a:pt x="439" y="4838"/>
                        </a:lnTo>
                        <a:lnTo>
                          <a:pt x="473" y="4894"/>
                        </a:lnTo>
                        <a:lnTo>
                          <a:pt x="509" y="4950"/>
                        </a:lnTo>
                        <a:lnTo>
                          <a:pt x="545" y="5006"/>
                        </a:lnTo>
                        <a:lnTo>
                          <a:pt x="582" y="5060"/>
                        </a:lnTo>
                        <a:lnTo>
                          <a:pt x="620" y="5114"/>
                        </a:lnTo>
                        <a:lnTo>
                          <a:pt x="660" y="5167"/>
                        </a:lnTo>
                        <a:lnTo>
                          <a:pt x="700" y="5218"/>
                        </a:lnTo>
                        <a:lnTo>
                          <a:pt x="886" y="5223"/>
                        </a:lnTo>
                        <a:lnTo>
                          <a:pt x="1082" y="5221"/>
                        </a:lnTo>
                        <a:lnTo>
                          <a:pt x="1149" y="5216"/>
                        </a:lnTo>
                        <a:lnTo>
                          <a:pt x="1103" y="5168"/>
                        </a:lnTo>
                        <a:lnTo>
                          <a:pt x="1057" y="5117"/>
                        </a:lnTo>
                        <a:lnTo>
                          <a:pt x="1014" y="5066"/>
                        </a:lnTo>
                        <a:lnTo>
                          <a:pt x="971" y="5013"/>
                        </a:lnTo>
                        <a:lnTo>
                          <a:pt x="929" y="4961"/>
                        </a:lnTo>
                        <a:lnTo>
                          <a:pt x="888" y="4906"/>
                        </a:lnTo>
                        <a:lnTo>
                          <a:pt x="849" y="4851"/>
                        </a:lnTo>
                        <a:lnTo>
                          <a:pt x="811" y="4795"/>
                        </a:lnTo>
                        <a:lnTo>
                          <a:pt x="775" y="4738"/>
                        </a:lnTo>
                        <a:lnTo>
                          <a:pt x="740" y="4680"/>
                        </a:lnTo>
                        <a:lnTo>
                          <a:pt x="705" y="4622"/>
                        </a:lnTo>
                        <a:lnTo>
                          <a:pt x="673" y="4561"/>
                        </a:lnTo>
                        <a:lnTo>
                          <a:pt x="642" y="4501"/>
                        </a:lnTo>
                        <a:lnTo>
                          <a:pt x="611" y="4439"/>
                        </a:lnTo>
                        <a:lnTo>
                          <a:pt x="583" y="4377"/>
                        </a:lnTo>
                        <a:lnTo>
                          <a:pt x="556" y="4314"/>
                        </a:lnTo>
                        <a:lnTo>
                          <a:pt x="531" y="4250"/>
                        </a:lnTo>
                        <a:lnTo>
                          <a:pt x="506" y="4186"/>
                        </a:lnTo>
                        <a:lnTo>
                          <a:pt x="485" y="4120"/>
                        </a:lnTo>
                        <a:lnTo>
                          <a:pt x="464" y="4054"/>
                        </a:lnTo>
                        <a:lnTo>
                          <a:pt x="444" y="3987"/>
                        </a:lnTo>
                        <a:lnTo>
                          <a:pt x="426" y="3921"/>
                        </a:lnTo>
                        <a:lnTo>
                          <a:pt x="411" y="3852"/>
                        </a:lnTo>
                        <a:lnTo>
                          <a:pt x="396" y="3783"/>
                        </a:lnTo>
                        <a:lnTo>
                          <a:pt x="382" y="3715"/>
                        </a:lnTo>
                        <a:lnTo>
                          <a:pt x="371" y="3645"/>
                        </a:lnTo>
                        <a:lnTo>
                          <a:pt x="362" y="3575"/>
                        </a:lnTo>
                        <a:lnTo>
                          <a:pt x="354" y="3504"/>
                        </a:lnTo>
                        <a:lnTo>
                          <a:pt x="347" y="3433"/>
                        </a:lnTo>
                        <a:lnTo>
                          <a:pt x="343" y="3361"/>
                        </a:lnTo>
                        <a:lnTo>
                          <a:pt x="341" y="3289"/>
                        </a:lnTo>
                        <a:lnTo>
                          <a:pt x="340" y="3216"/>
                        </a:lnTo>
                        <a:lnTo>
                          <a:pt x="343" y="3068"/>
                        </a:lnTo>
                        <a:lnTo>
                          <a:pt x="354" y="2922"/>
                        </a:lnTo>
                        <a:lnTo>
                          <a:pt x="372" y="2778"/>
                        </a:lnTo>
                        <a:lnTo>
                          <a:pt x="398" y="2637"/>
                        </a:lnTo>
                        <a:lnTo>
                          <a:pt x="430" y="2497"/>
                        </a:lnTo>
                        <a:lnTo>
                          <a:pt x="469" y="2361"/>
                        </a:lnTo>
                        <a:lnTo>
                          <a:pt x="514" y="2227"/>
                        </a:lnTo>
                        <a:lnTo>
                          <a:pt x="566" y="2096"/>
                        </a:lnTo>
                        <a:lnTo>
                          <a:pt x="624" y="1969"/>
                        </a:lnTo>
                        <a:lnTo>
                          <a:pt x="687" y="1845"/>
                        </a:lnTo>
                        <a:lnTo>
                          <a:pt x="757" y="1724"/>
                        </a:lnTo>
                        <a:lnTo>
                          <a:pt x="831" y="1607"/>
                        </a:lnTo>
                        <a:lnTo>
                          <a:pt x="912" y="1495"/>
                        </a:lnTo>
                        <a:lnTo>
                          <a:pt x="997" y="1385"/>
                        </a:lnTo>
                        <a:lnTo>
                          <a:pt x="1088" y="1282"/>
                        </a:lnTo>
                        <a:lnTo>
                          <a:pt x="1183" y="1181"/>
                        </a:lnTo>
                        <a:lnTo>
                          <a:pt x="1283" y="1086"/>
                        </a:lnTo>
                        <a:lnTo>
                          <a:pt x="1388" y="996"/>
                        </a:lnTo>
                        <a:lnTo>
                          <a:pt x="1496" y="910"/>
                        </a:lnTo>
                        <a:lnTo>
                          <a:pt x="1610" y="830"/>
                        </a:lnTo>
                        <a:lnTo>
                          <a:pt x="1726" y="755"/>
                        </a:lnTo>
                        <a:lnTo>
                          <a:pt x="1846" y="686"/>
                        </a:lnTo>
                        <a:lnTo>
                          <a:pt x="1970" y="622"/>
                        </a:lnTo>
                        <a:lnTo>
                          <a:pt x="2099" y="564"/>
                        </a:lnTo>
                        <a:lnTo>
                          <a:pt x="2230" y="512"/>
                        </a:lnTo>
                        <a:lnTo>
                          <a:pt x="2363" y="467"/>
                        </a:lnTo>
                        <a:lnTo>
                          <a:pt x="2500" y="429"/>
                        </a:lnTo>
                        <a:lnTo>
                          <a:pt x="2639" y="396"/>
                        </a:lnTo>
                        <a:lnTo>
                          <a:pt x="2781" y="372"/>
                        </a:lnTo>
                        <a:lnTo>
                          <a:pt x="2925" y="354"/>
                        </a:lnTo>
                        <a:lnTo>
                          <a:pt x="3071" y="342"/>
                        </a:lnTo>
                        <a:lnTo>
                          <a:pt x="3219" y="338"/>
                        </a:lnTo>
                        <a:lnTo>
                          <a:pt x="3280" y="339"/>
                        </a:lnTo>
                        <a:lnTo>
                          <a:pt x="3342" y="341"/>
                        </a:lnTo>
                        <a:lnTo>
                          <a:pt x="3402" y="343"/>
                        </a:lnTo>
                        <a:lnTo>
                          <a:pt x="3462" y="348"/>
                        </a:lnTo>
                        <a:lnTo>
                          <a:pt x="3522" y="354"/>
                        </a:lnTo>
                        <a:lnTo>
                          <a:pt x="3582" y="360"/>
                        </a:lnTo>
                        <a:lnTo>
                          <a:pt x="3642" y="369"/>
                        </a:lnTo>
                        <a:lnTo>
                          <a:pt x="3700" y="378"/>
                        </a:lnTo>
                        <a:lnTo>
                          <a:pt x="3759" y="388"/>
                        </a:lnTo>
                        <a:lnTo>
                          <a:pt x="3817" y="401"/>
                        </a:lnTo>
                        <a:lnTo>
                          <a:pt x="3875" y="413"/>
                        </a:lnTo>
                        <a:lnTo>
                          <a:pt x="3931" y="427"/>
                        </a:lnTo>
                        <a:lnTo>
                          <a:pt x="3989" y="443"/>
                        </a:lnTo>
                        <a:lnTo>
                          <a:pt x="4045" y="458"/>
                        </a:lnTo>
                        <a:lnTo>
                          <a:pt x="4100" y="475"/>
                        </a:lnTo>
                        <a:lnTo>
                          <a:pt x="4156" y="494"/>
                        </a:lnTo>
                        <a:lnTo>
                          <a:pt x="4211" y="514"/>
                        </a:lnTo>
                        <a:lnTo>
                          <a:pt x="4265" y="534"/>
                        </a:lnTo>
                        <a:lnTo>
                          <a:pt x="4319" y="555"/>
                        </a:lnTo>
                        <a:lnTo>
                          <a:pt x="4372" y="579"/>
                        </a:lnTo>
                        <a:lnTo>
                          <a:pt x="4425" y="603"/>
                        </a:lnTo>
                        <a:lnTo>
                          <a:pt x="4477" y="627"/>
                        </a:lnTo>
                        <a:lnTo>
                          <a:pt x="4529" y="652"/>
                        </a:lnTo>
                        <a:lnTo>
                          <a:pt x="4579" y="679"/>
                        </a:lnTo>
                        <a:lnTo>
                          <a:pt x="4630" y="707"/>
                        </a:lnTo>
                        <a:lnTo>
                          <a:pt x="4680" y="735"/>
                        </a:lnTo>
                        <a:lnTo>
                          <a:pt x="4728" y="765"/>
                        </a:lnTo>
                        <a:lnTo>
                          <a:pt x="4777" y="795"/>
                        </a:lnTo>
                        <a:lnTo>
                          <a:pt x="4825" y="827"/>
                        </a:lnTo>
                        <a:lnTo>
                          <a:pt x="4871" y="859"/>
                        </a:lnTo>
                        <a:lnTo>
                          <a:pt x="4919" y="893"/>
                        </a:lnTo>
                        <a:lnTo>
                          <a:pt x="4964" y="927"/>
                        </a:lnTo>
                        <a:lnTo>
                          <a:pt x="4949" y="793"/>
                        </a:lnTo>
                        <a:lnTo>
                          <a:pt x="4914" y="605"/>
                        </a:lnTo>
                        <a:lnTo>
                          <a:pt x="4886" y="464"/>
                        </a:lnTo>
                        <a:close/>
                      </a:path>
                    </a:pathLst>
                  </a:custGeom>
                  <a:solidFill>
                    <a:srgbClr val="EFA168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09" name="Freeform 275"/>
                  <p:cNvSpPr>
                    <a:spLocks/>
                  </p:cNvSpPr>
                  <p:nvPr/>
                </p:nvSpPr>
                <p:spPr bwMode="auto">
                  <a:xfrm>
                    <a:off x="4071" y="1944"/>
                    <a:ext cx="601" cy="632"/>
                  </a:xfrm>
                  <a:custGeom>
                    <a:avLst/>
                    <a:gdLst>
                      <a:gd name="T0" fmla="*/ 0 w 4807"/>
                      <a:gd name="T1" fmla="*/ 0 h 5054"/>
                      <a:gd name="T2" fmla="*/ 0 w 4807"/>
                      <a:gd name="T3" fmla="*/ 0 h 5054"/>
                      <a:gd name="T4" fmla="*/ 0 w 4807"/>
                      <a:gd name="T5" fmla="*/ 0 h 5054"/>
                      <a:gd name="T6" fmla="*/ 0 w 4807"/>
                      <a:gd name="T7" fmla="*/ 0 h 5054"/>
                      <a:gd name="T8" fmla="*/ 0 w 4807"/>
                      <a:gd name="T9" fmla="*/ 0 h 5054"/>
                      <a:gd name="T10" fmla="*/ 0 w 4807"/>
                      <a:gd name="T11" fmla="*/ 0 h 5054"/>
                      <a:gd name="T12" fmla="*/ 0 w 4807"/>
                      <a:gd name="T13" fmla="*/ 0 h 5054"/>
                      <a:gd name="T14" fmla="*/ 0 w 4807"/>
                      <a:gd name="T15" fmla="*/ 0 h 5054"/>
                      <a:gd name="T16" fmla="*/ 0 w 4807"/>
                      <a:gd name="T17" fmla="*/ 0 h 5054"/>
                      <a:gd name="T18" fmla="*/ 0 w 4807"/>
                      <a:gd name="T19" fmla="*/ 0 h 5054"/>
                      <a:gd name="T20" fmla="*/ 0 w 4807"/>
                      <a:gd name="T21" fmla="*/ 0 h 5054"/>
                      <a:gd name="T22" fmla="*/ 0 w 4807"/>
                      <a:gd name="T23" fmla="*/ 0 h 5054"/>
                      <a:gd name="T24" fmla="*/ 0 w 4807"/>
                      <a:gd name="T25" fmla="*/ 0 h 5054"/>
                      <a:gd name="T26" fmla="*/ 0 w 4807"/>
                      <a:gd name="T27" fmla="*/ 0 h 5054"/>
                      <a:gd name="T28" fmla="*/ 0 w 4807"/>
                      <a:gd name="T29" fmla="*/ 0 h 5054"/>
                      <a:gd name="T30" fmla="*/ 0 w 4807"/>
                      <a:gd name="T31" fmla="*/ 0 h 5054"/>
                      <a:gd name="T32" fmla="*/ 0 w 4807"/>
                      <a:gd name="T33" fmla="*/ 0 h 5054"/>
                      <a:gd name="T34" fmla="*/ 0 w 4807"/>
                      <a:gd name="T35" fmla="*/ 0 h 5054"/>
                      <a:gd name="T36" fmla="*/ 0 w 4807"/>
                      <a:gd name="T37" fmla="*/ 0 h 5054"/>
                      <a:gd name="T38" fmla="*/ 0 w 4807"/>
                      <a:gd name="T39" fmla="*/ 0 h 5054"/>
                      <a:gd name="T40" fmla="*/ 0 w 4807"/>
                      <a:gd name="T41" fmla="*/ 0 h 5054"/>
                      <a:gd name="T42" fmla="*/ 0 w 4807"/>
                      <a:gd name="T43" fmla="*/ 0 h 5054"/>
                      <a:gd name="T44" fmla="*/ 0 w 4807"/>
                      <a:gd name="T45" fmla="*/ 0 h 5054"/>
                      <a:gd name="T46" fmla="*/ 0 w 4807"/>
                      <a:gd name="T47" fmla="*/ 0 h 5054"/>
                      <a:gd name="T48" fmla="*/ 0 w 4807"/>
                      <a:gd name="T49" fmla="*/ 0 h 5054"/>
                      <a:gd name="T50" fmla="*/ 0 w 4807"/>
                      <a:gd name="T51" fmla="*/ 0 h 5054"/>
                      <a:gd name="T52" fmla="*/ 0 w 4807"/>
                      <a:gd name="T53" fmla="*/ 0 h 5054"/>
                      <a:gd name="T54" fmla="*/ 0 w 4807"/>
                      <a:gd name="T55" fmla="*/ 0 h 5054"/>
                      <a:gd name="T56" fmla="*/ 0 w 4807"/>
                      <a:gd name="T57" fmla="*/ 0 h 5054"/>
                      <a:gd name="T58" fmla="*/ 0 w 4807"/>
                      <a:gd name="T59" fmla="*/ 0 h 5054"/>
                      <a:gd name="T60" fmla="*/ 0 w 4807"/>
                      <a:gd name="T61" fmla="*/ 0 h 5054"/>
                      <a:gd name="T62" fmla="*/ 0 w 4807"/>
                      <a:gd name="T63" fmla="*/ 0 h 5054"/>
                      <a:gd name="T64" fmla="*/ 0 w 4807"/>
                      <a:gd name="T65" fmla="*/ 0 h 5054"/>
                      <a:gd name="T66" fmla="*/ 0 w 4807"/>
                      <a:gd name="T67" fmla="*/ 0 h 5054"/>
                      <a:gd name="T68" fmla="*/ 0 w 4807"/>
                      <a:gd name="T69" fmla="*/ 0 h 5054"/>
                      <a:gd name="T70" fmla="*/ 0 w 4807"/>
                      <a:gd name="T71" fmla="*/ 0 h 5054"/>
                      <a:gd name="T72" fmla="*/ 0 w 4807"/>
                      <a:gd name="T73" fmla="*/ 0 h 5054"/>
                      <a:gd name="T74" fmla="*/ 0 w 4807"/>
                      <a:gd name="T75" fmla="*/ 0 h 5054"/>
                      <a:gd name="T76" fmla="*/ 0 w 4807"/>
                      <a:gd name="T77" fmla="*/ 0 h 5054"/>
                      <a:gd name="T78" fmla="*/ 0 w 4807"/>
                      <a:gd name="T79" fmla="*/ 0 h 5054"/>
                      <a:gd name="T80" fmla="*/ 0 w 4807"/>
                      <a:gd name="T81" fmla="*/ 0 h 5054"/>
                      <a:gd name="T82" fmla="*/ 0 w 4807"/>
                      <a:gd name="T83" fmla="*/ 0 h 5054"/>
                      <a:gd name="T84" fmla="*/ 0 w 4807"/>
                      <a:gd name="T85" fmla="*/ 0 h 5054"/>
                      <a:gd name="T86" fmla="*/ 0 w 4807"/>
                      <a:gd name="T87" fmla="*/ 0 h 5054"/>
                      <a:gd name="T88" fmla="*/ 0 w 4807"/>
                      <a:gd name="T89" fmla="*/ 0 h 5054"/>
                      <a:gd name="T90" fmla="*/ 0 w 4807"/>
                      <a:gd name="T91" fmla="*/ 0 h 5054"/>
                      <a:gd name="T92" fmla="*/ 0 w 4807"/>
                      <a:gd name="T93" fmla="*/ 0 h 5054"/>
                      <a:gd name="T94" fmla="*/ 0 w 4807"/>
                      <a:gd name="T95" fmla="*/ 0 h 5054"/>
                      <a:gd name="T96" fmla="*/ 0 w 4807"/>
                      <a:gd name="T97" fmla="*/ 0 h 5054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7"/>
                      <a:gd name="T148" fmla="*/ 0 h 5054"/>
                      <a:gd name="T149" fmla="*/ 4807 w 4807"/>
                      <a:gd name="T150" fmla="*/ 5054 h 5054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7" h="5054">
                        <a:moveTo>
                          <a:pt x="4760" y="525"/>
                        </a:moveTo>
                        <a:lnTo>
                          <a:pt x="4714" y="494"/>
                        </a:lnTo>
                        <a:lnTo>
                          <a:pt x="4668" y="465"/>
                        </a:lnTo>
                        <a:lnTo>
                          <a:pt x="4620" y="436"/>
                        </a:lnTo>
                        <a:lnTo>
                          <a:pt x="4572" y="408"/>
                        </a:lnTo>
                        <a:lnTo>
                          <a:pt x="4523" y="381"/>
                        </a:lnTo>
                        <a:lnTo>
                          <a:pt x="4475" y="354"/>
                        </a:lnTo>
                        <a:lnTo>
                          <a:pt x="4425" y="328"/>
                        </a:lnTo>
                        <a:lnTo>
                          <a:pt x="4376" y="303"/>
                        </a:lnTo>
                        <a:lnTo>
                          <a:pt x="4325" y="279"/>
                        </a:lnTo>
                        <a:lnTo>
                          <a:pt x="4274" y="257"/>
                        </a:lnTo>
                        <a:lnTo>
                          <a:pt x="4222" y="234"/>
                        </a:lnTo>
                        <a:lnTo>
                          <a:pt x="4171" y="214"/>
                        </a:lnTo>
                        <a:lnTo>
                          <a:pt x="4119" y="194"/>
                        </a:lnTo>
                        <a:lnTo>
                          <a:pt x="4066" y="174"/>
                        </a:lnTo>
                        <a:lnTo>
                          <a:pt x="4013" y="155"/>
                        </a:lnTo>
                        <a:lnTo>
                          <a:pt x="3959" y="138"/>
                        </a:lnTo>
                        <a:lnTo>
                          <a:pt x="3905" y="121"/>
                        </a:lnTo>
                        <a:lnTo>
                          <a:pt x="3850" y="107"/>
                        </a:lnTo>
                        <a:lnTo>
                          <a:pt x="3795" y="92"/>
                        </a:lnTo>
                        <a:lnTo>
                          <a:pt x="3740" y="79"/>
                        </a:lnTo>
                        <a:lnTo>
                          <a:pt x="3684" y="66"/>
                        </a:lnTo>
                        <a:lnTo>
                          <a:pt x="3628" y="55"/>
                        </a:lnTo>
                        <a:lnTo>
                          <a:pt x="3571" y="45"/>
                        </a:lnTo>
                        <a:lnTo>
                          <a:pt x="3515" y="35"/>
                        </a:lnTo>
                        <a:lnTo>
                          <a:pt x="3457" y="27"/>
                        </a:lnTo>
                        <a:lnTo>
                          <a:pt x="3400" y="20"/>
                        </a:lnTo>
                        <a:lnTo>
                          <a:pt x="3342" y="13"/>
                        </a:lnTo>
                        <a:lnTo>
                          <a:pt x="3284" y="9"/>
                        </a:lnTo>
                        <a:lnTo>
                          <a:pt x="3225" y="5"/>
                        </a:lnTo>
                        <a:lnTo>
                          <a:pt x="3166" y="2"/>
                        </a:lnTo>
                        <a:lnTo>
                          <a:pt x="3108" y="0"/>
                        </a:lnTo>
                        <a:lnTo>
                          <a:pt x="3048" y="0"/>
                        </a:lnTo>
                        <a:lnTo>
                          <a:pt x="2891" y="4"/>
                        </a:lnTo>
                        <a:lnTo>
                          <a:pt x="2736" y="16"/>
                        </a:lnTo>
                        <a:lnTo>
                          <a:pt x="2584" y="35"/>
                        </a:lnTo>
                        <a:lnTo>
                          <a:pt x="2434" y="62"/>
                        </a:lnTo>
                        <a:lnTo>
                          <a:pt x="2286" y="96"/>
                        </a:lnTo>
                        <a:lnTo>
                          <a:pt x="2142" y="137"/>
                        </a:lnTo>
                        <a:lnTo>
                          <a:pt x="2000" y="185"/>
                        </a:lnTo>
                        <a:lnTo>
                          <a:pt x="1861" y="240"/>
                        </a:lnTo>
                        <a:lnTo>
                          <a:pt x="1726" y="301"/>
                        </a:lnTo>
                        <a:lnTo>
                          <a:pt x="1595" y="368"/>
                        </a:lnTo>
                        <a:lnTo>
                          <a:pt x="1467" y="441"/>
                        </a:lnTo>
                        <a:lnTo>
                          <a:pt x="1343" y="520"/>
                        </a:lnTo>
                        <a:lnTo>
                          <a:pt x="1223" y="606"/>
                        </a:lnTo>
                        <a:lnTo>
                          <a:pt x="1108" y="696"/>
                        </a:lnTo>
                        <a:lnTo>
                          <a:pt x="998" y="792"/>
                        </a:lnTo>
                        <a:lnTo>
                          <a:pt x="892" y="892"/>
                        </a:lnTo>
                        <a:lnTo>
                          <a:pt x="791" y="998"/>
                        </a:lnTo>
                        <a:lnTo>
                          <a:pt x="695" y="1109"/>
                        </a:lnTo>
                        <a:lnTo>
                          <a:pt x="605" y="1224"/>
                        </a:lnTo>
                        <a:lnTo>
                          <a:pt x="520" y="1344"/>
                        </a:lnTo>
                        <a:lnTo>
                          <a:pt x="440" y="1468"/>
                        </a:lnTo>
                        <a:lnTo>
                          <a:pt x="367" y="1595"/>
                        </a:lnTo>
                        <a:lnTo>
                          <a:pt x="299" y="1727"/>
                        </a:lnTo>
                        <a:lnTo>
                          <a:pt x="238" y="1861"/>
                        </a:lnTo>
                        <a:lnTo>
                          <a:pt x="184" y="1999"/>
                        </a:lnTo>
                        <a:lnTo>
                          <a:pt x="136" y="2141"/>
                        </a:lnTo>
                        <a:lnTo>
                          <a:pt x="95" y="2285"/>
                        </a:lnTo>
                        <a:lnTo>
                          <a:pt x="62" y="2433"/>
                        </a:lnTo>
                        <a:lnTo>
                          <a:pt x="34" y="2584"/>
                        </a:lnTo>
                        <a:lnTo>
                          <a:pt x="15" y="2736"/>
                        </a:lnTo>
                        <a:lnTo>
                          <a:pt x="3" y="2890"/>
                        </a:lnTo>
                        <a:lnTo>
                          <a:pt x="0" y="3047"/>
                        </a:lnTo>
                        <a:lnTo>
                          <a:pt x="0" y="3119"/>
                        </a:lnTo>
                        <a:lnTo>
                          <a:pt x="3" y="3191"/>
                        </a:lnTo>
                        <a:lnTo>
                          <a:pt x="6" y="3262"/>
                        </a:lnTo>
                        <a:lnTo>
                          <a:pt x="12" y="3332"/>
                        </a:lnTo>
                        <a:lnTo>
                          <a:pt x="20" y="3403"/>
                        </a:lnTo>
                        <a:lnTo>
                          <a:pt x="29" y="3471"/>
                        </a:lnTo>
                        <a:lnTo>
                          <a:pt x="39" y="3541"/>
                        </a:lnTo>
                        <a:lnTo>
                          <a:pt x="51" y="3610"/>
                        </a:lnTo>
                        <a:lnTo>
                          <a:pt x="65" y="3678"/>
                        </a:lnTo>
                        <a:lnTo>
                          <a:pt x="80" y="3745"/>
                        </a:lnTo>
                        <a:lnTo>
                          <a:pt x="96" y="3812"/>
                        </a:lnTo>
                        <a:lnTo>
                          <a:pt x="113" y="3878"/>
                        </a:lnTo>
                        <a:lnTo>
                          <a:pt x="134" y="3944"/>
                        </a:lnTo>
                        <a:lnTo>
                          <a:pt x="154" y="4009"/>
                        </a:lnTo>
                        <a:lnTo>
                          <a:pt x="176" y="4074"/>
                        </a:lnTo>
                        <a:lnTo>
                          <a:pt x="200" y="4137"/>
                        </a:lnTo>
                        <a:lnTo>
                          <a:pt x="225" y="4200"/>
                        </a:lnTo>
                        <a:lnTo>
                          <a:pt x="252" y="4263"/>
                        </a:lnTo>
                        <a:lnTo>
                          <a:pt x="279" y="4325"/>
                        </a:lnTo>
                        <a:lnTo>
                          <a:pt x="308" y="4386"/>
                        </a:lnTo>
                        <a:lnTo>
                          <a:pt x="339" y="4446"/>
                        </a:lnTo>
                        <a:lnTo>
                          <a:pt x="370" y="4505"/>
                        </a:lnTo>
                        <a:lnTo>
                          <a:pt x="403" y="4564"/>
                        </a:lnTo>
                        <a:lnTo>
                          <a:pt x="437" y="4621"/>
                        </a:lnTo>
                        <a:lnTo>
                          <a:pt x="473" y="4679"/>
                        </a:lnTo>
                        <a:lnTo>
                          <a:pt x="509" y="4735"/>
                        </a:lnTo>
                        <a:lnTo>
                          <a:pt x="547" y="4790"/>
                        </a:lnTo>
                        <a:lnTo>
                          <a:pt x="586" y="4844"/>
                        </a:lnTo>
                        <a:lnTo>
                          <a:pt x="626" y="4899"/>
                        </a:lnTo>
                        <a:lnTo>
                          <a:pt x="668" y="4951"/>
                        </a:lnTo>
                        <a:lnTo>
                          <a:pt x="710" y="5003"/>
                        </a:lnTo>
                        <a:lnTo>
                          <a:pt x="753" y="5054"/>
                        </a:lnTo>
                        <a:lnTo>
                          <a:pt x="911" y="5052"/>
                        </a:lnTo>
                        <a:lnTo>
                          <a:pt x="1106" y="5040"/>
                        </a:lnTo>
                        <a:lnTo>
                          <a:pt x="1202" y="5030"/>
                        </a:lnTo>
                        <a:lnTo>
                          <a:pt x="1152" y="4983"/>
                        </a:lnTo>
                        <a:lnTo>
                          <a:pt x="1105" y="4935"/>
                        </a:lnTo>
                        <a:lnTo>
                          <a:pt x="1058" y="4886"/>
                        </a:lnTo>
                        <a:lnTo>
                          <a:pt x="1013" y="4835"/>
                        </a:lnTo>
                        <a:lnTo>
                          <a:pt x="968" y="4784"/>
                        </a:lnTo>
                        <a:lnTo>
                          <a:pt x="925" y="4731"/>
                        </a:lnTo>
                        <a:lnTo>
                          <a:pt x="883" y="4677"/>
                        </a:lnTo>
                        <a:lnTo>
                          <a:pt x="843" y="4621"/>
                        </a:lnTo>
                        <a:lnTo>
                          <a:pt x="804" y="4566"/>
                        </a:lnTo>
                        <a:lnTo>
                          <a:pt x="766" y="4509"/>
                        </a:lnTo>
                        <a:lnTo>
                          <a:pt x="730" y="4451"/>
                        </a:lnTo>
                        <a:lnTo>
                          <a:pt x="695" y="4392"/>
                        </a:lnTo>
                        <a:lnTo>
                          <a:pt x="662" y="4332"/>
                        </a:lnTo>
                        <a:lnTo>
                          <a:pt x="630" y="4271"/>
                        </a:lnTo>
                        <a:lnTo>
                          <a:pt x="599" y="4209"/>
                        </a:lnTo>
                        <a:lnTo>
                          <a:pt x="571" y="4147"/>
                        </a:lnTo>
                        <a:lnTo>
                          <a:pt x="544" y="4083"/>
                        </a:lnTo>
                        <a:lnTo>
                          <a:pt x="518" y="4019"/>
                        </a:lnTo>
                        <a:lnTo>
                          <a:pt x="493" y="3955"/>
                        </a:lnTo>
                        <a:lnTo>
                          <a:pt x="471" y="3888"/>
                        </a:lnTo>
                        <a:lnTo>
                          <a:pt x="450" y="3822"/>
                        </a:lnTo>
                        <a:lnTo>
                          <a:pt x="431" y="3754"/>
                        </a:lnTo>
                        <a:lnTo>
                          <a:pt x="414" y="3687"/>
                        </a:lnTo>
                        <a:lnTo>
                          <a:pt x="398" y="3618"/>
                        </a:lnTo>
                        <a:lnTo>
                          <a:pt x="384" y="3549"/>
                        </a:lnTo>
                        <a:lnTo>
                          <a:pt x="373" y="3479"/>
                        </a:lnTo>
                        <a:lnTo>
                          <a:pt x="361" y="3408"/>
                        </a:lnTo>
                        <a:lnTo>
                          <a:pt x="353" y="3337"/>
                        </a:lnTo>
                        <a:lnTo>
                          <a:pt x="347" y="3265"/>
                        </a:lnTo>
                        <a:lnTo>
                          <a:pt x="342" y="3193"/>
                        </a:lnTo>
                        <a:lnTo>
                          <a:pt x="339" y="3120"/>
                        </a:lnTo>
                        <a:lnTo>
                          <a:pt x="338" y="3047"/>
                        </a:lnTo>
                        <a:lnTo>
                          <a:pt x="341" y="2908"/>
                        </a:lnTo>
                        <a:lnTo>
                          <a:pt x="352" y="2771"/>
                        </a:lnTo>
                        <a:lnTo>
                          <a:pt x="369" y="2634"/>
                        </a:lnTo>
                        <a:lnTo>
                          <a:pt x="393" y="2502"/>
                        </a:lnTo>
                        <a:lnTo>
                          <a:pt x="423" y="2371"/>
                        </a:lnTo>
                        <a:lnTo>
                          <a:pt x="459" y="2241"/>
                        </a:lnTo>
                        <a:lnTo>
                          <a:pt x="502" y="2116"/>
                        </a:lnTo>
                        <a:lnTo>
                          <a:pt x="551" y="1992"/>
                        </a:lnTo>
                        <a:lnTo>
                          <a:pt x="605" y="1873"/>
                        </a:lnTo>
                        <a:lnTo>
                          <a:pt x="666" y="1756"/>
                        </a:lnTo>
                        <a:lnTo>
                          <a:pt x="730" y="1643"/>
                        </a:lnTo>
                        <a:lnTo>
                          <a:pt x="801" y="1533"/>
                        </a:lnTo>
                        <a:lnTo>
                          <a:pt x="876" y="1427"/>
                        </a:lnTo>
                        <a:lnTo>
                          <a:pt x="956" y="1324"/>
                        </a:lnTo>
                        <a:lnTo>
                          <a:pt x="1042" y="1226"/>
                        </a:lnTo>
                        <a:lnTo>
                          <a:pt x="1132" y="1132"/>
                        </a:lnTo>
                        <a:lnTo>
                          <a:pt x="1226" y="1042"/>
                        </a:lnTo>
                        <a:lnTo>
                          <a:pt x="1324" y="957"/>
                        </a:lnTo>
                        <a:lnTo>
                          <a:pt x="1426" y="876"/>
                        </a:lnTo>
                        <a:lnTo>
                          <a:pt x="1533" y="801"/>
                        </a:lnTo>
                        <a:lnTo>
                          <a:pt x="1643" y="731"/>
                        </a:lnTo>
                        <a:lnTo>
                          <a:pt x="1757" y="666"/>
                        </a:lnTo>
                        <a:lnTo>
                          <a:pt x="1873" y="606"/>
                        </a:lnTo>
                        <a:lnTo>
                          <a:pt x="1993" y="552"/>
                        </a:lnTo>
                        <a:lnTo>
                          <a:pt x="2116" y="503"/>
                        </a:lnTo>
                        <a:lnTo>
                          <a:pt x="2242" y="461"/>
                        </a:lnTo>
                        <a:lnTo>
                          <a:pt x="2371" y="423"/>
                        </a:lnTo>
                        <a:lnTo>
                          <a:pt x="2501" y="393"/>
                        </a:lnTo>
                        <a:lnTo>
                          <a:pt x="2636" y="369"/>
                        </a:lnTo>
                        <a:lnTo>
                          <a:pt x="2771" y="352"/>
                        </a:lnTo>
                        <a:lnTo>
                          <a:pt x="2908" y="342"/>
                        </a:lnTo>
                        <a:lnTo>
                          <a:pt x="3048" y="339"/>
                        </a:lnTo>
                        <a:lnTo>
                          <a:pt x="3111" y="339"/>
                        </a:lnTo>
                        <a:lnTo>
                          <a:pt x="3173" y="341"/>
                        </a:lnTo>
                        <a:lnTo>
                          <a:pt x="3235" y="345"/>
                        </a:lnTo>
                        <a:lnTo>
                          <a:pt x="3297" y="350"/>
                        </a:lnTo>
                        <a:lnTo>
                          <a:pt x="3358" y="356"/>
                        </a:lnTo>
                        <a:lnTo>
                          <a:pt x="3419" y="364"/>
                        </a:lnTo>
                        <a:lnTo>
                          <a:pt x="3480" y="373"/>
                        </a:lnTo>
                        <a:lnTo>
                          <a:pt x="3539" y="383"/>
                        </a:lnTo>
                        <a:lnTo>
                          <a:pt x="3599" y="394"/>
                        </a:lnTo>
                        <a:lnTo>
                          <a:pt x="3659" y="408"/>
                        </a:lnTo>
                        <a:lnTo>
                          <a:pt x="3717" y="421"/>
                        </a:lnTo>
                        <a:lnTo>
                          <a:pt x="3775" y="437"/>
                        </a:lnTo>
                        <a:lnTo>
                          <a:pt x="3832" y="454"/>
                        </a:lnTo>
                        <a:lnTo>
                          <a:pt x="3890" y="472"/>
                        </a:lnTo>
                        <a:lnTo>
                          <a:pt x="3946" y="491"/>
                        </a:lnTo>
                        <a:lnTo>
                          <a:pt x="4003" y="511"/>
                        </a:lnTo>
                        <a:lnTo>
                          <a:pt x="4058" y="533"/>
                        </a:lnTo>
                        <a:lnTo>
                          <a:pt x="4112" y="555"/>
                        </a:lnTo>
                        <a:lnTo>
                          <a:pt x="4166" y="579"/>
                        </a:lnTo>
                        <a:lnTo>
                          <a:pt x="4220" y="605"/>
                        </a:lnTo>
                        <a:lnTo>
                          <a:pt x="4273" y="631"/>
                        </a:lnTo>
                        <a:lnTo>
                          <a:pt x="4325" y="658"/>
                        </a:lnTo>
                        <a:lnTo>
                          <a:pt x="4377" y="686"/>
                        </a:lnTo>
                        <a:lnTo>
                          <a:pt x="4428" y="715"/>
                        </a:lnTo>
                        <a:lnTo>
                          <a:pt x="4477" y="746"/>
                        </a:lnTo>
                        <a:lnTo>
                          <a:pt x="4527" y="777"/>
                        </a:lnTo>
                        <a:lnTo>
                          <a:pt x="4575" y="810"/>
                        </a:lnTo>
                        <a:lnTo>
                          <a:pt x="4624" y="844"/>
                        </a:lnTo>
                        <a:lnTo>
                          <a:pt x="4671" y="877"/>
                        </a:lnTo>
                        <a:lnTo>
                          <a:pt x="4717" y="913"/>
                        </a:lnTo>
                        <a:lnTo>
                          <a:pt x="4763" y="949"/>
                        </a:lnTo>
                        <a:lnTo>
                          <a:pt x="4807" y="988"/>
                        </a:lnTo>
                        <a:lnTo>
                          <a:pt x="4801" y="823"/>
                        </a:lnTo>
                        <a:lnTo>
                          <a:pt x="4778" y="624"/>
                        </a:lnTo>
                        <a:lnTo>
                          <a:pt x="4760" y="525"/>
                        </a:lnTo>
                        <a:close/>
                      </a:path>
                    </a:pathLst>
                  </a:custGeom>
                  <a:solidFill>
                    <a:srgbClr val="F0A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0" name="Freeform 276"/>
                  <p:cNvSpPr>
                    <a:spLocks/>
                  </p:cNvSpPr>
                  <p:nvPr/>
                </p:nvSpPr>
                <p:spPr bwMode="auto">
                  <a:xfrm>
                    <a:off x="4092" y="1965"/>
                    <a:ext cx="580" cy="610"/>
                  </a:xfrm>
                  <a:custGeom>
                    <a:avLst/>
                    <a:gdLst>
                      <a:gd name="T0" fmla="*/ 0 w 4643"/>
                      <a:gd name="T1" fmla="*/ 0 h 4878"/>
                      <a:gd name="T2" fmla="*/ 0 w 4643"/>
                      <a:gd name="T3" fmla="*/ 0 h 4878"/>
                      <a:gd name="T4" fmla="*/ 0 w 4643"/>
                      <a:gd name="T5" fmla="*/ 0 h 4878"/>
                      <a:gd name="T6" fmla="*/ 0 w 4643"/>
                      <a:gd name="T7" fmla="*/ 0 h 4878"/>
                      <a:gd name="T8" fmla="*/ 0 w 4643"/>
                      <a:gd name="T9" fmla="*/ 0 h 4878"/>
                      <a:gd name="T10" fmla="*/ 0 w 4643"/>
                      <a:gd name="T11" fmla="*/ 0 h 4878"/>
                      <a:gd name="T12" fmla="*/ 0 w 4643"/>
                      <a:gd name="T13" fmla="*/ 0 h 4878"/>
                      <a:gd name="T14" fmla="*/ 0 w 4643"/>
                      <a:gd name="T15" fmla="*/ 0 h 4878"/>
                      <a:gd name="T16" fmla="*/ 0 w 4643"/>
                      <a:gd name="T17" fmla="*/ 0 h 4878"/>
                      <a:gd name="T18" fmla="*/ 0 w 4643"/>
                      <a:gd name="T19" fmla="*/ 0 h 4878"/>
                      <a:gd name="T20" fmla="*/ 0 w 4643"/>
                      <a:gd name="T21" fmla="*/ 0 h 4878"/>
                      <a:gd name="T22" fmla="*/ 0 w 4643"/>
                      <a:gd name="T23" fmla="*/ 0 h 4878"/>
                      <a:gd name="T24" fmla="*/ 0 w 4643"/>
                      <a:gd name="T25" fmla="*/ 0 h 4878"/>
                      <a:gd name="T26" fmla="*/ 0 w 4643"/>
                      <a:gd name="T27" fmla="*/ 0 h 4878"/>
                      <a:gd name="T28" fmla="*/ 0 w 4643"/>
                      <a:gd name="T29" fmla="*/ 0 h 4878"/>
                      <a:gd name="T30" fmla="*/ 0 w 4643"/>
                      <a:gd name="T31" fmla="*/ 0 h 4878"/>
                      <a:gd name="T32" fmla="*/ 0 w 4643"/>
                      <a:gd name="T33" fmla="*/ 0 h 4878"/>
                      <a:gd name="T34" fmla="*/ 0 w 4643"/>
                      <a:gd name="T35" fmla="*/ 0 h 4878"/>
                      <a:gd name="T36" fmla="*/ 0 w 4643"/>
                      <a:gd name="T37" fmla="*/ 0 h 4878"/>
                      <a:gd name="T38" fmla="*/ 0 w 4643"/>
                      <a:gd name="T39" fmla="*/ 0 h 4878"/>
                      <a:gd name="T40" fmla="*/ 0 w 4643"/>
                      <a:gd name="T41" fmla="*/ 0 h 4878"/>
                      <a:gd name="T42" fmla="*/ 0 w 4643"/>
                      <a:gd name="T43" fmla="*/ 0 h 4878"/>
                      <a:gd name="T44" fmla="*/ 0 w 4643"/>
                      <a:gd name="T45" fmla="*/ 0 h 4878"/>
                      <a:gd name="T46" fmla="*/ 0 w 4643"/>
                      <a:gd name="T47" fmla="*/ 0 h 4878"/>
                      <a:gd name="T48" fmla="*/ 0 w 4643"/>
                      <a:gd name="T49" fmla="*/ 0 h 4878"/>
                      <a:gd name="T50" fmla="*/ 0 w 4643"/>
                      <a:gd name="T51" fmla="*/ 0 h 4878"/>
                      <a:gd name="T52" fmla="*/ 0 w 4643"/>
                      <a:gd name="T53" fmla="*/ 0 h 4878"/>
                      <a:gd name="T54" fmla="*/ 0 w 4643"/>
                      <a:gd name="T55" fmla="*/ 0 h 4878"/>
                      <a:gd name="T56" fmla="*/ 0 w 4643"/>
                      <a:gd name="T57" fmla="*/ 0 h 4878"/>
                      <a:gd name="T58" fmla="*/ 0 w 4643"/>
                      <a:gd name="T59" fmla="*/ 0 h 4878"/>
                      <a:gd name="T60" fmla="*/ 0 w 4643"/>
                      <a:gd name="T61" fmla="*/ 0 h 4878"/>
                      <a:gd name="T62" fmla="*/ 0 w 4643"/>
                      <a:gd name="T63" fmla="*/ 0 h 4878"/>
                      <a:gd name="T64" fmla="*/ 0 w 4643"/>
                      <a:gd name="T65" fmla="*/ 0 h 4878"/>
                      <a:gd name="T66" fmla="*/ 0 w 4643"/>
                      <a:gd name="T67" fmla="*/ 0 h 4878"/>
                      <a:gd name="T68" fmla="*/ 0 w 4643"/>
                      <a:gd name="T69" fmla="*/ 0 h 4878"/>
                      <a:gd name="T70" fmla="*/ 0 w 4643"/>
                      <a:gd name="T71" fmla="*/ 0 h 4878"/>
                      <a:gd name="T72" fmla="*/ 0 w 4643"/>
                      <a:gd name="T73" fmla="*/ 0 h 4878"/>
                      <a:gd name="T74" fmla="*/ 0 w 4643"/>
                      <a:gd name="T75" fmla="*/ 0 h 4878"/>
                      <a:gd name="T76" fmla="*/ 0 w 4643"/>
                      <a:gd name="T77" fmla="*/ 0 h 4878"/>
                      <a:gd name="T78" fmla="*/ 0 w 4643"/>
                      <a:gd name="T79" fmla="*/ 0 h 4878"/>
                      <a:gd name="T80" fmla="*/ 0 w 4643"/>
                      <a:gd name="T81" fmla="*/ 0 h 4878"/>
                      <a:gd name="T82" fmla="*/ 0 w 4643"/>
                      <a:gd name="T83" fmla="*/ 0 h 4878"/>
                      <a:gd name="T84" fmla="*/ 0 w 4643"/>
                      <a:gd name="T85" fmla="*/ 0 h 4878"/>
                      <a:gd name="T86" fmla="*/ 0 w 4643"/>
                      <a:gd name="T87" fmla="*/ 0 h 4878"/>
                      <a:gd name="T88" fmla="*/ 0 w 4643"/>
                      <a:gd name="T89" fmla="*/ 0 h 4878"/>
                      <a:gd name="T90" fmla="*/ 0 w 4643"/>
                      <a:gd name="T91" fmla="*/ 0 h 4878"/>
                      <a:gd name="T92" fmla="*/ 0 w 4643"/>
                      <a:gd name="T93" fmla="*/ 0 h 4878"/>
                      <a:gd name="T94" fmla="*/ 0 w 4643"/>
                      <a:gd name="T95" fmla="*/ 0 h 4878"/>
                      <a:gd name="T96" fmla="*/ 0 w 4643"/>
                      <a:gd name="T97" fmla="*/ 0 h 4878"/>
                      <a:gd name="T98" fmla="*/ 0 w 4643"/>
                      <a:gd name="T99" fmla="*/ 0 h 4878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4643"/>
                      <a:gd name="T151" fmla="*/ 0 h 4878"/>
                      <a:gd name="T152" fmla="*/ 4643 w 4643"/>
                      <a:gd name="T153" fmla="*/ 4878 h 4878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4643" h="4878">
                        <a:moveTo>
                          <a:pt x="4624" y="589"/>
                        </a:moveTo>
                        <a:lnTo>
                          <a:pt x="4579" y="555"/>
                        </a:lnTo>
                        <a:lnTo>
                          <a:pt x="4531" y="521"/>
                        </a:lnTo>
                        <a:lnTo>
                          <a:pt x="4485" y="489"/>
                        </a:lnTo>
                        <a:lnTo>
                          <a:pt x="4437" y="457"/>
                        </a:lnTo>
                        <a:lnTo>
                          <a:pt x="4388" y="427"/>
                        </a:lnTo>
                        <a:lnTo>
                          <a:pt x="4340" y="397"/>
                        </a:lnTo>
                        <a:lnTo>
                          <a:pt x="4290" y="369"/>
                        </a:lnTo>
                        <a:lnTo>
                          <a:pt x="4239" y="341"/>
                        </a:lnTo>
                        <a:lnTo>
                          <a:pt x="4189" y="314"/>
                        </a:lnTo>
                        <a:lnTo>
                          <a:pt x="4137" y="289"/>
                        </a:lnTo>
                        <a:lnTo>
                          <a:pt x="4085" y="265"/>
                        </a:lnTo>
                        <a:lnTo>
                          <a:pt x="4032" y="241"/>
                        </a:lnTo>
                        <a:lnTo>
                          <a:pt x="3979" y="217"/>
                        </a:lnTo>
                        <a:lnTo>
                          <a:pt x="3925" y="196"/>
                        </a:lnTo>
                        <a:lnTo>
                          <a:pt x="3871" y="176"/>
                        </a:lnTo>
                        <a:lnTo>
                          <a:pt x="3816" y="156"/>
                        </a:lnTo>
                        <a:lnTo>
                          <a:pt x="3760" y="137"/>
                        </a:lnTo>
                        <a:lnTo>
                          <a:pt x="3705" y="120"/>
                        </a:lnTo>
                        <a:lnTo>
                          <a:pt x="3649" y="105"/>
                        </a:lnTo>
                        <a:lnTo>
                          <a:pt x="3591" y="89"/>
                        </a:lnTo>
                        <a:lnTo>
                          <a:pt x="3535" y="75"/>
                        </a:lnTo>
                        <a:lnTo>
                          <a:pt x="3477" y="63"/>
                        </a:lnTo>
                        <a:lnTo>
                          <a:pt x="3419" y="50"/>
                        </a:lnTo>
                        <a:lnTo>
                          <a:pt x="3360" y="40"/>
                        </a:lnTo>
                        <a:lnTo>
                          <a:pt x="3302" y="31"/>
                        </a:lnTo>
                        <a:lnTo>
                          <a:pt x="3242" y="22"/>
                        </a:lnTo>
                        <a:lnTo>
                          <a:pt x="3182" y="16"/>
                        </a:lnTo>
                        <a:lnTo>
                          <a:pt x="3122" y="10"/>
                        </a:lnTo>
                        <a:lnTo>
                          <a:pt x="3062" y="5"/>
                        </a:lnTo>
                        <a:lnTo>
                          <a:pt x="3002" y="3"/>
                        </a:lnTo>
                        <a:lnTo>
                          <a:pt x="2940" y="1"/>
                        </a:lnTo>
                        <a:lnTo>
                          <a:pt x="2879" y="0"/>
                        </a:lnTo>
                        <a:lnTo>
                          <a:pt x="2731" y="4"/>
                        </a:lnTo>
                        <a:lnTo>
                          <a:pt x="2585" y="16"/>
                        </a:lnTo>
                        <a:lnTo>
                          <a:pt x="2441" y="34"/>
                        </a:lnTo>
                        <a:lnTo>
                          <a:pt x="2299" y="58"/>
                        </a:lnTo>
                        <a:lnTo>
                          <a:pt x="2160" y="91"/>
                        </a:lnTo>
                        <a:lnTo>
                          <a:pt x="2023" y="129"/>
                        </a:lnTo>
                        <a:lnTo>
                          <a:pt x="1890" y="174"/>
                        </a:lnTo>
                        <a:lnTo>
                          <a:pt x="1759" y="226"/>
                        </a:lnTo>
                        <a:lnTo>
                          <a:pt x="1630" y="284"/>
                        </a:lnTo>
                        <a:lnTo>
                          <a:pt x="1506" y="348"/>
                        </a:lnTo>
                        <a:lnTo>
                          <a:pt x="1386" y="417"/>
                        </a:lnTo>
                        <a:lnTo>
                          <a:pt x="1270" y="492"/>
                        </a:lnTo>
                        <a:lnTo>
                          <a:pt x="1156" y="572"/>
                        </a:lnTo>
                        <a:lnTo>
                          <a:pt x="1048" y="658"/>
                        </a:lnTo>
                        <a:lnTo>
                          <a:pt x="943" y="748"/>
                        </a:lnTo>
                        <a:lnTo>
                          <a:pt x="843" y="843"/>
                        </a:lnTo>
                        <a:lnTo>
                          <a:pt x="748" y="944"/>
                        </a:lnTo>
                        <a:lnTo>
                          <a:pt x="657" y="1047"/>
                        </a:lnTo>
                        <a:lnTo>
                          <a:pt x="572" y="1157"/>
                        </a:lnTo>
                        <a:lnTo>
                          <a:pt x="491" y="1269"/>
                        </a:lnTo>
                        <a:lnTo>
                          <a:pt x="417" y="1386"/>
                        </a:lnTo>
                        <a:lnTo>
                          <a:pt x="347" y="1507"/>
                        </a:lnTo>
                        <a:lnTo>
                          <a:pt x="284" y="1631"/>
                        </a:lnTo>
                        <a:lnTo>
                          <a:pt x="226" y="1758"/>
                        </a:lnTo>
                        <a:lnTo>
                          <a:pt x="174" y="1889"/>
                        </a:lnTo>
                        <a:lnTo>
                          <a:pt x="129" y="2023"/>
                        </a:lnTo>
                        <a:lnTo>
                          <a:pt x="90" y="2159"/>
                        </a:lnTo>
                        <a:lnTo>
                          <a:pt x="58" y="2299"/>
                        </a:lnTo>
                        <a:lnTo>
                          <a:pt x="32" y="2440"/>
                        </a:lnTo>
                        <a:lnTo>
                          <a:pt x="14" y="2584"/>
                        </a:lnTo>
                        <a:lnTo>
                          <a:pt x="3" y="2730"/>
                        </a:lnTo>
                        <a:lnTo>
                          <a:pt x="0" y="2878"/>
                        </a:lnTo>
                        <a:lnTo>
                          <a:pt x="1" y="2951"/>
                        </a:lnTo>
                        <a:lnTo>
                          <a:pt x="3" y="3023"/>
                        </a:lnTo>
                        <a:lnTo>
                          <a:pt x="7" y="3095"/>
                        </a:lnTo>
                        <a:lnTo>
                          <a:pt x="14" y="3166"/>
                        </a:lnTo>
                        <a:lnTo>
                          <a:pt x="22" y="3237"/>
                        </a:lnTo>
                        <a:lnTo>
                          <a:pt x="31" y="3307"/>
                        </a:lnTo>
                        <a:lnTo>
                          <a:pt x="42" y="3377"/>
                        </a:lnTo>
                        <a:lnTo>
                          <a:pt x="56" y="3445"/>
                        </a:lnTo>
                        <a:lnTo>
                          <a:pt x="71" y="3514"/>
                        </a:lnTo>
                        <a:lnTo>
                          <a:pt x="86" y="3583"/>
                        </a:lnTo>
                        <a:lnTo>
                          <a:pt x="104" y="3649"/>
                        </a:lnTo>
                        <a:lnTo>
                          <a:pt x="124" y="3716"/>
                        </a:lnTo>
                        <a:lnTo>
                          <a:pt x="145" y="3782"/>
                        </a:lnTo>
                        <a:lnTo>
                          <a:pt x="166" y="3848"/>
                        </a:lnTo>
                        <a:lnTo>
                          <a:pt x="191" y="3912"/>
                        </a:lnTo>
                        <a:lnTo>
                          <a:pt x="216" y="3976"/>
                        </a:lnTo>
                        <a:lnTo>
                          <a:pt x="243" y="4039"/>
                        </a:lnTo>
                        <a:lnTo>
                          <a:pt x="271" y="4101"/>
                        </a:lnTo>
                        <a:lnTo>
                          <a:pt x="302" y="4163"/>
                        </a:lnTo>
                        <a:lnTo>
                          <a:pt x="333" y="4223"/>
                        </a:lnTo>
                        <a:lnTo>
                          <a:pt x="365" y="4284"/>
                        </a:lnTo>
                        <a:lnTo>
                          <a:pt x="400" y="4342"/>
                        </a:lnTo>
                        <a:lnTo>
                          <a:pt x="435" y="4400"/>
                        </a:lnTo>
                        <a:lnTo>
                          <a:pt x="471" y="4457"/>
                        </a:lnTo>
                        <a:lnTo>
                          <a:pt x="509" y="4513"/>
                        </a:lnTo>
                        <a:lnTo>
                          <a:pt x="548" y="4568"/>
                        </a:lnTo>
                        <a:lnTo>
                          <a:pt x="589" y="4623"/>
                        </a:lnTo>
                        <a:lnTo>
                          <a:pt x="631" y="4675"/>
                        </a:lnTo>
                        <a:lnTo>
                          <a:pt x="674" y="4728"/>
                        </a:lnTo>
                        <a:lnTo>
                          <a:pt x="717" y="4779"/>
                        </a:lnTo>
                        <a:lnTo>
                          <a:pt x="763" y="4830"/>
                        </a:lnTo>
                        <a:lnTo>
                          <a:pt x="809" y="4878"/>
                        </a:lnTo>
                        <a:lnTo>
                          <a:pt x="937" y="4871"/>
                        </a:lnTo>
                        <a:lnTo>
                          <a:pt x="1139" y="4850"/>
                        </a:lnTo>
                        <a:lnTo>
                          <a:pt x="1251" y="4828"/>
                        </a:lnTo>
                        <a:lnTo>
                          <a:pt x="1199" y="4782"/>
                        </a:lnTo>
                        <a:lnTo>
                          <a:pt x="1148" y="4737"/>
                        </a:lnTo>
                        <a:lnTo>
                          <a:pt x="1098" y="4690"/>
                        </a:lnTo>
                        <a:lnTo>
                          <a:pt x="1051" y="4642"/>
                        </a:lnTo>
                        <a:lnTo>
                          <a:pt x="1005" y="4592"/>
                        </a:lnTo>
                        <a:lnTo>
                          <a:pt x="959" y="4541"/>
                        </a:lnTo>
                        <a:lnTo>
                          <a:pt x="915" y="4490"/>
                        </a:lnTo>
                        <a:lnTo>
                          <a:pt x="873" y="4437"/>
                        </a:lnTo>
                        <a:lnTo>
                          <a:pt x="831" y="4381"/>
                        </a:lnTo>
                        <a:lnTo>
                          <a:pt x="792" y="4326"/>
                        </a:lnTo>
                        <a:lnTo>
                          <a:pt x="754" y="4270"/>
                        </a:lnTo>
                        <a:lnTo>
                          <a:pt x="716" y="4213"/>
                        </a:lnTo>
                        <a:lnTo>
                          <a:pt x="681" y="4154"/>
                        </a:lnTo>
                        <a:lnTo>
                          <a:pt x="648" y="4094"/>
                        </a:lnTo>
                        <a:lnTo>
                          <a:pt x="616" y="4033"/>
                        </a:lnTo>
                        <a:lnTo>
                          <a:pt x="586" y="3971"/>
                        </a:lnTo>
                        <a:lnTo>
                          <a:pt x="556" y="3910"/>
                        </a:lnTo>
                        <a:lnTo>
                          <a:pt x="529" y="3845"/>
                        </a:lnTo>
                        <a:lnTo>
                          <a:pt x="503" y="3781"/>
                        </a:lnTo>
                        <a:lnTo>
                          <a:pt x="480" y="3716"/>
                        </a:lnTo>
                        <a:lnTo>
                          <a:pt x="458" y="3650"/>
                        </a:lnTo>
                        <a:lnTo>
                          <a:pt x="438" y="3583"/>
                        </a:lnTo>
                        <a:lnTo>
                          <a:pt x="419" y="3516"/>
                        </a:lnTo>
                        <a:lnTo>
                          <a:pt x="402" y="3448"/>
                        </a:lnTo>
                        <a:lnTo>
                          <a:pt x="387" y="3379"/>
                        </a:lnTo>
                        <a:lnTo>
                          <a:pt x="375" y="3309"/>
                        </a:lnTo>
                        <a:lnTo>
                          <a:pt x="364" y="3238"/>
                        </a:lnTo>
                        <a:lnTo>
                          <a:pt x="355" y="3167"/>
                        </a:lnTo>
                        <a:lnTo>
                          <a:pt x="348" y="3096"/>
                        </a:lnTo>
                        <a:lnTo>
                          <a:pt x="342" y="3024"/>
                        </a:lnTo>
                        <a:lnTo>
                          <a:pt x="339" y="2951"/>
                        </a:lnTo>
                        <a:lnTo>
                          <a:pt x="339" y="2878"/>
                        </a:lnTo>
                        <a:lnTo>
                          <a:pt x="341" y="2748"/>
                        </a:lnTo>
                        <a:lnTo>
                          <a:pt x="351" y="2619"/>
                        </a:lnTo>
                        <a:lnTo>
                          <a:pt x="368" y="2491"/>
                        </a:lnTo>
                        <a:lnTo>
                          <a:pt x="390" y="2366"/>
                        </a:lnTo>
                        <a:lnTo>
                          <a:pt x="419" y="2244"/>
                        </a:lnTo>
                        <a:lnTo>
                          <a:pt x="453" y="2123"/>
                        </a:lnTo>
                        <a:lnTo>
                          <a:pt x="492" y="2005"/>
                        </a:lnTo>
                        <a:lnTo>
                          <a:pt x="538" y="1890"/>
                        </a:lnTo>
                        <a:lnTo>
                          <a:pt x="589" y="1777"/>
                        </a:lnTo>
                        <a:lnTo>
                          <a:pt x="645" y="1668"/>
                        </a:lnTo>
                        <a:lnTo>
                          <a:pt x="706" y="1562"/>
                        </a:lnTo>
                        <a:lnTo>
                          <a:pt x="773" y="1458"/>
                        </a:lnTo>
                        <a:lnTo>
                          <a:pt x="843" y="1359"/>
                        </a:lnTo>
                        <a:lnTo>
                          <a:pt x="918" y="1262"/>
                        </a:lnTo>
                        <a:lnTo>
                          <a:pt x="998" y="1171"/>
                        </a:lnTo>
                        <a:lnTo>
                          <a:pt x="1083" y="1082"/>
                        </a:lnTo>
                        <a:lnTo>
                          <a:pt x="1171" y="999"/>
                        </a:lnTo>
                        <a:lnTo>
                          <a:pt x="1263" y="919"/>
                        </a:lnTo>
                        <a:lnTo>
                          <a:pt x="1359" y="843"/>
                        </a:lnTo>
                        <a:lnTo>
                          <a:pt x="1459" y="773"/>
                        </a:lnTo>
                        <a:lnTo>
                          <a:pt x="1562" y="706"/>
                        </a:lnTo>
                        <a:lnTo>
                          <a:pt x="1668" y="645"/>
                        </a:lnTo>
                        <a:lnTo>
                          <a:pt x="1778" y="589"/>
                        </a:lnTo>
                        <a:lnTo>
                          <a:pt x="1891" y="538"/>
                        </a:lnTo>
                        <a:lnTo>
                          <a:pt x="2006" y="493"/>
                        </a:lnTo>
                        <a:lnTo>
                          <a:pt x="2124" y="453"/>
                        </a:lnTo>
                        <a:lnTo>
                          <a:pt x="2245" y="419"/>
                        </a:lnTo>
                        <a:lnTo>
                          <a:pt x="2367" y="391"/>
                        </a:lnTo>
                        <a:lnTo>
                          <a:pt x="2493" y="368"/>
                        </a:lnTo>
                        <a:lnTo>
                          <a:pt x="2620" y="352"/>
                        </a:lnTo>
                        <a:lnTo>
                          <a:pt x="2748" y="342"/>
                        </a:lnTo>
                        <a:lnTo>
                          <a:pt x="2879" y="339"/>
                        </a:lnTo>
                        <a:lnTo>
                          <a:pt x="2943" y="340"/>
                        </a:lnTo>
                        <a:lnTo>
                          <a:pt x="3006" y="342"/>
                        </a:lnTo>
                        <a:lnTo>
                          <a:pt x="3070" y="346"/>
                        </a:lnTo>
                        <a:lnTo>
                          <a:pt x="3133" y="351"/>
                        </a:lnTo>
                        <a:lnTo>
                          <a:pt x="3195" y="358"/>
                        </a:lnTo>
                        <a:lnTo>
                          <a:pt x="3257" y="367"/>
                        </a:lnTo>
                        <a:lnTo>
                          <a:pt x="3319" y="376"/>
                        </a:lnTo>
                        <a:lnTo>
                          <a:pt x="3379" y="388"/>
                        </a:lnTo>
                        <a:lnTo>
                          <a:pt x="3439" y="401"/>
                        </a:lnTo>
                        <a:lnTo>
                          <a:pt x="3499" y="415"/>
                        </a:lnTo>
                        <a:lnTo>
                          <a:pt x="3559" y="430"/>
                        </a:lnTo>
                        <a:lnTo>
                          <a:pt x="3617" y="448"/>
                        </a:lnTo>
                        <a:lnTo>
                          <a:pt x="3675" y="466"/>
                        </a:lnTo>
                        <a:lnTo>
                          <a:pt x="3732" y="485"/>
                        </a:lnTo>
                        <a:lnTo>
                          <a:pt x="3790" y="507"/>
                        </a:lnTo>
                        <a:lnTo>
                          <a:pt x="3846" y="529"/>
                        </a:lnTo>
                        <a:lnTo>
                          <a:pt x="3901" y="553"/>
                        </a:lnTo>
                        <a:lnTo>
                          <a:pt x="3955" y="578"/>
                        </a:lnTo>
                        <a:lnTo>
                          <a:pt x="4011" y="604"/>
                        </a:lnTo>
                        <a:lnTo>
                          <a:pt x="4064" y="631"/>
                        </a:lnTo>
                        <a:lnTo>
                          <a:pt x="4117" y="660"/>
                        </a:lnTo>
                        <a:lnTo>
                          <a:pt x="4168" y="689"/>
                        </a:lnTo>
                        <a:lnTo>
                          <a:pt x="4219" y="721"/>
                        </a:lnTo>
                        <a:lnTo>
                          <a:pt x="4270" y="752"/>
                        </a:lnTo>
                        <a:lnTo>
                          <a:pt x="4319" y="786"/>
                        </a:lnTo>
                        <a:lnTo>
                          <a:pt x="4368" y="820"/>
                        </a:lnTo>
                        <a:lnTo>
                          <a:pt x="4415" y="856"/>
                        </a:lnTo>
                        <a:lnTo>
                          <a:pt x="4462" y="892"/>
                        </a:lnTo>
                        <a:lnTo>
                          <a:pt x="4509" y="930"/>
                        </a:lnTo>
                        <a:lnTo>
                          <a:pt x="4554" y="969"/>
                        </a:lnTo>
                        <a:lnTo>
                          <a:pt x="4598" y="1008"/>
                        </a:lnTo>
                        <a:lnTo>
                          <a:pt x="4642" y="1050"/>
                        </a:lnTo>
                        <a:lnTo>
                          <a:pt x="4643" y="1036"/>
                        </a:lnTo>
                        <a:lnTo>
                          <a:pt x="4639" y="840"/>
                        </a:lnTo>
                        <a:lnTo>
                          <a:pt x="4632" y="654"/>
                        </a:lnTo>
                        <a:lnTo>
                          <a:pt x="4624" y="589"/>
                        </a:lnTo>
                        <a:close/>
                      </a:path>
                    </a:pathLst>
                  </a:custGeom>
                  <a:solidFill>
                    <a:srgbClr val="F1A96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1" name="Freeform 277"/>
                  <p:cNvSpPr>
                    <a:spLocks/>
                  </p:cNvSpPr>
                  <p:nvPr/>
                </p:nvSpPr>
                <p:spPr bwMode="auto">
                  <a:xfrm>
                    <a:off x="4113" y="1987"/>
                    <a:ext cx="559" cy="586"/>
                  </a:xfrm>
                  <a:custGeom>
                    <a:avLst/>
                    <a:gdLst>
                      <a:gd name="T0" fmla="*/ 0 w 4474"/>
                      <a:gd name="T1" fmla="*/ 0 h 4691"/>
                      <a:gd name="T2" fmla="*/ 0 w 4474"/>
                      <a:gd name="T3" fmla="*/ 0 h 4691"/>
                      <a:gd name="T4" fmla="*/ 0 w 4474"/>
                      <a:gd name="T5" fmla="*/ 0 h 4691"/>
                      <a:gd name="T6" fmla="*/ 0 w 4474"/>
                      <a:gd name="T7" fmla="*/ 0 h 4691"/>
                      <a:gd name="T8" fmla="*/ 0 w 4474"/>
                      <a:gd name="T9" fmla="*/ 0 h 4691"/>
                      <a:gd name="T10" fmla="*/ 0 w 4474"/>
                      <a:gd name="T11" fmla="*/ 0 h 4691"/>
                      <a:gd name="T12" fmla="*/ 0 w 4474"/>
                      <a:gd name="T13" fmla="*/ 0 h 4691"/>
                      <a:gd name="T14" fmla="*/ 0 w 4474"/>
                      <a:gd name="T15" fmla="*/ 0 h 4691"/>
                      <a:gd name="T16" fmla="*/ 0 w 4474"/>
                      <a:gd name="T17" fmla="*/ 0 h 4691"/>
                      <a:gd name="T18" fmla="*/ 0 w 4474"/>
                      <a:gd name="T19" fmla="*/ 0 h 4691"/>
                      <a:gd name="T20" fmla="*/ 0 w 4474"/>
                      <a:gd name="T21" fmla="*/ 0 h 4691"/>
                      <a:gd name="T22" fmla="*/ 0 w 4474"/>
                      <a:gd name="T23" fmla="*/ 0 h 4691"/>
                      <a:gd name="T24" fmla="*/ 0 w 4474"/>
                      <a:gd name="T25" fmla="*/ 0 h 4691"/>
                      <a:gd name="T26" fmla="*/ 0 w 4474"/>
                      <a:gd name="T27" fmla="*/ 0 h 4691"/>
                      <a:gd name="T28" fmla="*/ 0 w 4474"/>
                      <a:gd name="T29" fmla="*/ 0 h 4691"/>
                      <a:gd name="T30" fmla="*/ 0 w 4474"/>
                      <a:gd name="T31" fmla="*/ 0 h 4691"/>
                      <a:gd name="T32" fmla="*/ 0 w 4474"/>
                      <a:gd name="T33" fmla="*/ 0 h 4691"/>
                      <a:gd name="T34" fmla="*/ 0 w 4474"/>
                      <a:gd name="T35" fmla="*/ 0 h 4691"/>
                      <a:gd name="T36" fmla="*/ 0 w 4474"/>
                      <a:gd name="T37" fmla="*/ 0 h 4691"/>
                      <a:gd name="T38" fmla="*/ 0 w 4474"/>
                      <a:gd name="T39" fmla="*/ 0 h 4691"/>
                      <a:gd name="T40" fmla="*/ 0 w 4474"/>
                      <a:gd name="T41" fmla="*/ 0 h 4691"/>
                      <a:gd name="T42" fmla="*/ 0 w 4474"/>
                      <a:gd name="T43" fmla="*/ 0 h 4691"/>
                      <a:gd name="T44" fmla="*/ 0 w 4474"/>
                      <a:gd name="T45" fmla="*/ 0 h 4691"/>
                      <a:gd name="T46" fmla="*/ 0 w 4474"/>
                      <a:gd name="T47" fmla="*/ 0 h 4691"/>
                      <a:gd name="T48" fmla="*/ 0 w 4474"/>
                      <a:gd name="T49" fmla="*/ 0 h 4691"/>
                      <a:gd name="T50" fmla="*/ 0 w 4474"/>
                      <a:gd name="T51" fmla="*/ 0 h 4691"/>
                      <a:gd name="T52" fmla="*/ 0 w 4474"/>
                      <a:gd name="T53" fmla="*/ 0 h 4691"/>
                      <a:gd name="T54" fmla="*/ 0 w 4474"/>
                      <a:gd name="T55" fmla="*/ 0 h 4691"/>
                      <a:gd name="T56" fmla="*/ 0 w 4474"/>
                      <a:gd name="T57" fmla="*/ 0 h 4691"/>
                      <a:gd name="T58" fmla="*/ 0 w 4474"/>
                      <a:gd name="T59" fmla="*/ 0 h 4691"/>
                      <a:gd name="T60" fmla="*/ 0 w 4474"/>
                      <a:gd name="T61" fmla="*/ 0 h 4691"/>
                      <a:gd name="T62" fmla="*/ 0 w 4474"/>
                      <a:gd name="T63" fmla="*/ 0 h 4691"/>
                      <a:gd name="T64" fmla="*/ 0 w 4474"/>
                      <a:gd name="T65" fmla="*/ 0 h 4691"/>
                      <a:gd name="T66" fmla="*/ 0 w 4474"/>
                      <a:gd name="T67" fmla="*/ 0 h 4691"/>
                      <a:gd name="T68" fmla="*/ 0 w 4474"/>
                      <a:gd name="T69" fmla="*/ 0 h 4691"/>
                      <a:gd name="T70" fmla="*/ 0 w 4474"/>
                      <a:gd name="T71" fmla="*/ 0 h 4691"/>
                      <a:gd name="T72" fmla="*/ 0 w 4474"/>
                      <a:gd name="T73" fmla="*/ 0 h 4691"/>
                      <a:gd name="T74" fmla="*/ 0 w 4474"/>
                      <a:gd name="T75" fmla="*/ 0 h 4691"/>
                      <a:gd name="T76" fmla="*/ 0 w 4474"/>
                      <a:gd name="T77" fmla="*/ 0 h 4691"/>
                      <a:gd name="T78" fmla="*/ 0 w 4474"/>
                      <a:gd name="T79" fmla="*/ 0 h 4691"/>
                      <a:gd name="T80" fmla="*/ 0 w 4474"/>
                      <a:gd name="T81" fmla="*/ 0 h 4691"/>
                      <a:gd name="T82" fmla="*/ 0 w 4474"/>
                      <a:gd name="T83" fmla="*/ 0 h 4691"/>
                      <a:gd name="T84" fmla="*/ 0 w 4474"/>
                      <a:gd name="T85" fmla="*/ 0 h 4691"/>
                      <a:gd name="T86" fmla="*/ 0 w 4474"/>
                      <a:gd name="T87" fmla="*/ 0 h 4691"/>
                      <a:gd name="T88" fmla="*/ 0 w 4474"/>
                      <a:gd name="T89" fmla="*/ 0 h 4691"/>
                      <a:gd name="T90" fmla="*/ 0 w 4474"/>
                      <a:gd name="T91" fmla="*/ 0 h 4691"/>
                      <a:gd name="T92" fmla="*/ 0 w 4474"/>
                      <a:gd name="T93" fmla="*/ 0 h 4691"/>
                      <a:gd name="T94" fmla="*/ 0 w 4474"/>
                      <a:gd name="T95" fmla="*/ 0 h 4691"/>
                      <a:gd name="T96" fmla="*/ 0 w 4474"/>
                      <a:gd name="T97" fmla="*/ 0 h 4691"/>
                      <a:gd name="T98" fmla="*/ 0 w 4474"/>
                      <a:gd name="T99" fmla="*/ 0 h 4691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4474"/>
                      <a:gd name="T151" fmla="*/ 0 h 4691"/>
                      <a:gd name="T152" fmla="*/ 4474 w 4474"/>
                      <a:gd name="T153" fmla="*/ 4691 h 4691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4474" h="4691">
                        <a:moveTo>
                          <a:pt x="4469" y="649"/>
                        </a:moveTo>
                        <a:lnTo>
                          <a:pt x="4425" y="610"/>
                        </a:lnTo>
                        <a:lnTo>
                          <a:pt x="4379" y="574"/>
                        </a:lnTo>
                        <a:lnTo>
                          <a:pt x="4333" y="538"/>
                        </a:lnTo>
                        <a:lnTo>
                          <a:pt x="4286" y="505"/>
                        </a:lnTo>
                        <a:lnTo>
                          <a:pt x="4237" y="471"/>
                        </a:lnTo>
                        <a:lnTo>
                          <a:pt x="4189" y="438"/>
                        </a:lnTo>
                        <a:lnTo>
                          <a:pt x="4139" y="407"/>
                        </a:lnTo>
                        <a:lnTo>
                          <a:pt x="4090" y="376"/>
                        </a:lnTo>
                        <a:lnTo>
                          <a:pt x="4039" y="347"/>
                        </a:lnTo>
                        <a:lnTo>
                          <a:pt x="3987" y="319"/>
                        </a:lnTo>
                        <a:lnTo>
                          <a:pt x="3935" y="292"/>
                        </a:lnTo>
                        <a:lnTo>
                          <a:pt x="3882" y="266"/>
                        </a:lnTo>
                        <a:lnTo>
                          <a:pt x="3828" y="240"/>
                        </a:lnTo>
                        <a:lnTo>
                          <a:pt x="3774" y="216"/>
                        </a:lnTo>
                        <a:lnTo>
                          <a:pt x="3720" y="194"/>
                        </a:lnTo>
                        <a:lnTo>
                          <a:pt x="3665" y="172"/>
                        </a:lnTo>
                        <a:lnTo>
                          <a:pt x="3608" y="152"/>
                        </a:lnTo>
                        <a:lnTo>
                          <a:pt x="3552" y="133"/>
                        </a:lnTo>
                        <a:lnTo>
                          <a:pt x="3494" y="115"/>
                        </a:lnTo>
                        <a:lnTo>
                          <a:pt x="3437" y="98"/>
                        </a:lnTo>
                        <a:lnTo>
                          <a:pt x="3379" y="82"/>
                        </a:lnTo>
                        <a:lnTo>
                          <a:pt x="3321" y="69"/>
                        </a:lnTo>
                        <a:lnTo>
                          <a:pt x="3261" y="55"/>
                        </a:lnTo>
                        <a:lnTo>
                          <a:pt x="3201" y="44"/>
                        </a:lnTo>
                        <a:lnTo>
                          <a:pt x="3142" y="34"/>
                        </a:lnTo>
                        <a:lnTo>
                          <a:pt x="3081" y="25"/>
                        </a:lnTo>
                        <a:lnTo>
                          <a:pt x="3020" y="17"/>
                        </a:lnTo>
                        <a:lnTo>
                          <a:pt x="2959" y="11"/>
                        </a:lnTo>
                        <a:lnTo>
                          <a:pt x="2897" y="6"/>
                        </a:lnTo>
                        <a:lnTo>
                          <a:pt x="2835" y="2"/>
                        </a:lnTo>
                        <a:lnTo>
                          <a:pt x="2773" y="0"/>
                        </a:lnTo>
                        <a:lnTo>
                          <a:pt x="2710" y="0"/>
                        </a:lnTo>
                        <a:lnTo>
                          <a:pt x="2570" y="3"/>
                        </a:lnTo>
                        <a:lnTo>
                          <a:pt x="2433" y="13"/>
                        </a:lnTo>
                        <a:lnTo>
                          <a:pt x="2298" y="30"/>
                        </a:lnTo>
                        <a:lnTo>
                          <a:pt x="2163" y="54"/>
                        </a:lnTo>
                        <a:lnTo>
                          <a:pt x="2033" y="84"/>
                        </a:lnTo>
                        <a:lnTo>
                          <a:pt x="1904" y="122"/>
                        </a:lnTo>
                        <a:lnTo>
                          <a:pt x="1778" y="164"/>
                        </a:lnTo>
                        <a:lnTo>
                          <a:pt x="1655" y="213"/>
                        </a:lnTo>
                        <a:lnTo>
                          <a:pt x="1535" y="267"/>
                        </a:lnTo>
                        <a:lnTo>
                          <a:pt x="1419" y="327"/>
                        </a:lnTo>
                        <a:lnTo>
                          <a:pt x="1305" y="392"/>
                        </a:lnTo>
                        <a:lnTo>
                          <a:pt x="1195" y="462"/>
                        </a:lnTo>
                        <a:lnTo>
                          <a:pt x="1088" y="537"/>
                        </a:lnTo>
                        <a:lnTo>
                          <a:pt x="986" y="618"/>
                        </a:lnTo>
                        <a:lnTo>
                          <a:pt x="888" y="703"/>
                        </a:lnTo>
                        <a:lnTo>
                          <a:pt x="794" y="793"/>
                        </a:lnTo>
                        <a:lnTo>
                          <a:pt x="704" y="887"/>
                        </a:lnTo>
                        <a:lnTo>
                          <a:pt x="618" y="985"/>
                        </a:lnTo>
                        <a:lnTo>
                          <a:pt x="538" y="1088"/>
                        </a:lnTo>
                        <a:lnTo>
                          <a:pt x="463" y="1194"/>
                        </a:lnTo>
                        <a:lnTo>
                          <a:pt x="392" y="1304"/>
                        </a:lnTo>
                        <a:lnTo>
                          <a:pt x="328" y="1417"/>
                        </a:lnTo>
                        <a:lnTo>
                          <a:pt x="267" y="1534"/>
                        </a:lnTo>
                        <a:lnTo>
                          <a:pt x="213" y="1653"/>
                        </a:lnTo>
                        <a:lnTo>
                          <a:pt x="164" y="1777"/>
                        </a:lnTo>
                        <a:lnTo>
                          <a:pt x="121" y="1902"/>
                        </a:lnTo>
                        <a:lnTo>
                          <a:pt x="85" y="2032"/>
                        </a:lnTo>
                        <a:lnTo>
                          <a:pt x="55" y="2163"/>
                        </a:lnTo>
                        <a:lnTo>
                          <a:pt x="31" y="2295"/>
                        </a:lnTo>
                        <a:lnTo>
                          <a:pt x="14" y="2432"/>
                        </a:lnTo>
                        <a:lnTo>
                          <a:pt x="3" y="2569"/>
                        </a:lnTo>
                        <a:lnTo>
                          <a:pt x="0" y="2708"/>
                        </a:lnTo>
                        <a:lnTo>
                          <a:pt x="1" y="2781"/>
                        </a:lnTo>
                        <a:lnTo>
                          <a:pt x="4" y="2854"/>
                        </a:lnTo>
                        <a:lnTo>
                          <a:pt x="9" y="2926"/>
                        </a:lnTo>
                        <a:lnTo>
                          <a:pt x="15" y="2998"/>
                        </a:lnTo>
                        <a:lnTo>
                          <a:pt x="23" y="3069"/>
                        </a:lnTo>
                        <a:lnTo>
                          <a:pt x="35" y="3140"/>
                        </a:lnTo>
                        <a:lnTo>
                          <a:pt x="46" y="3210"/>
                        </a:lnTo>
                        <a:lnTo>
                          <a:pt x="60" y="3279"/>
                        </a:lnTo>
                        <a:lnTo>
                          <a:pt x="76" y="3348"/>
                        </a:lnTo>
                        <a:lnTo>
                          <a:pt x="93" y="3415"/>
                        </a:lnTo>
                        <a:lnTo>
                          <a:pt x="112" y="3483"/>
                        </a:lnTo>
                        <a:lnTo>
                          <a:pt x="133" y="3549"/>
                        </a:lnTo>
                        <a:lnTo>
                          <a:pt x="155" y="3616"/>
                        </a:lnTo>
                        <a:lnTo>
                          <a:pt x="180" y="3680"/>
                        </a:lnTo>
                        <a:lnTo>
                          <a:pt x="206" y="3744"/>
                        </a:lnTo>
                        <a:lnTo>
                          <a:pt x="233" y="3808"/>
                        </a:lnTo>
                        <a:lnTo>
                          <a:pt x="261" y="3870"/>
                        </a:lnTo>
                        <a:lnTo>
                          <a:pt x="292" y="3932"/>
                        </a:lnTo>
                        <a:lnTo>
                          <a:pt x="324" y="3993"/>
                        </a:lnTo>
                        <a:lnTo>
                          <a:pt x="357" y="4053"/>
                        </a:lnTo>
                        <a:lnTo>
                          <a:pt x="392" y="4112"/>
                        </a:lnTo>
                        <a:lnTo>
                          <a:pt x="428" y="4170"/>
                        </a:lnTo>
                        <a:lnTo>
                          <a:pt x="466" y="4227"/>
                        </a:lnTo>
                        <a:lnTo>
                          <a:pt x="505" y="4282"/>
                        </a:lnTo>
                        <a:lnTo>
                          <a:pt x="545" y="4338"/>
                        </a:lnTo>
                        <a:lnTo>
                          <a:pt x="587" y="4392"/>
                        </a:lnTo>
                        <a:lnTo>
                          <a:pt x="630" y="4445"/>
                        </a:lnTo>
                        <a:lnTo>
                          <a:pt x="675" y="4496"/>
                        </a:lnTo>
                        <a:lnTo>
                          <a:pt x="720" y="4547"/>
                        </a:lnTo>
                        <a:lnTo>
                          <a:pt x="767" y="4596"/>
                        </a:lnTo>
                        <a:lnTo>
                          <a:pt x="814" y="4644"/>
                        </a:lnTo>
                        <a:lnTo>
                          <a:pt x="864" y="4691"/>
                        </a:lnTo>
                        <a:lnTo>
                          <a:pt x="970" y="4680"/>
                        </a:lnTo>
                        <a:lnTo>
                          <a:pt x="1174" y="4638"/>
                        </a:lnTo>
                        <a:lnTo>
                          <a:pt x="1300" y="4614"/>
                        </a:lnTo>
                        <a:lnTo>
                          <a:pt x="1246" y="4573"/>
                        </a:lnTo>
                        <a:lnTo>
                          <a:pt x="1193" y="4530"/>
                        </a:lnTo>
                        <a:lnTo>
                          <a:pt x="1141" y="4486"/>
                        </a:lnTo>
                        <a:lnTo>
                          <a:pt x="1092" y="4440"/>
                        </a:lnTo>
                        <a:lnTo>
                          <a:pt x="1042" y="4393"/>
                        </a:lnTo>
                        <a:lnTo>
                          <a:pt x="995" y="4344"/>
                        </a:lnTo>
                        <a:lnTo>
                          <a:pt x="949" y="4295"/>
                        </a:lnTo>
                        <a:lnTo>
                          <a:pt x="903" y="4244"/>
                        </a:lnTo>
                        <a:lnTo>
                          <a:pt x="861" y="4191"/>
                        </a:lnTo>
                        <a:lnTo>
                          <a:pt x="819" y="4138"/>
                        </a:lnTo>
                        <a:lnTo>
                          <a:pt x="778" y="4083"/>
                        </a:lnTo>
                        <a:lnTo>
                          <a:pt x="740" y="4028"/>
                        </a:lnTo>
                        <a:lnTo>
                          <a:pt x="703" y="3970"/>
                        </a:lnTo>
                        <a:lnTo>
                          <a:pt x="667" y="3912"/>
                        </a:lnTo>
                        <a:lnTo>
                          <a:pt x="633" y="3852"/>
                        </a:lnTo>
                        <a:lnTo>
                          <a:pt x="600" y="3792"/>
                        </a:lnTo>
                        <a:lnTo>
                          <a:pt x="570" y="3731"/>
                        </a:lnTo>
                        <a:lnTo>
                          <a:pt x="542" y="3669"/>
                        </a:lnTo>
                        <a:lnTo>
                          <a:pt x="515" y="3605"/>
                        </a:lnTo>
                        <a:lnTo>
                          <a:pt x="489" y="3541"/>
                        </a:lnTo>
                        <a:lnTo>
                          <a:pt x="466" y="3476"/>
                        </a:lnTo>
                        <a:lnTo>
                          <a:pt x="444" y="3410"/>
                        </a:lnTo>
                        <a:lnTo>
                          <a:pt x="425" y="3343"/>
                        </a:lnTo>
                        <a:lnTo>
                          <a:pt x="406" y="3275"/>
                        </a:lnTo>
                        <a:lnTo>
                          <a:pt x="391" y="3207"/>
                        </a:lnTo>
                        <a:lnTo>
                          <a:pt x="377" y="3137"/>
                        </a:lnTo>
                        <a:lnTo>
                          <a:pt x="366" y="3067"/>
                        </a:lnTo>
                        <a:lnTo>
                          <a:pt x="356" y="2997"/>
                        </a:lnTo>
                        <a:lnTo>
                          <a:pt x="349" y="2925"/>
                        </a:lnTo>
                        <a:lnTo>
                          <a:pt x="343" y="2854"/>
                        </a:lnTo>
                        <a:lnTo>
                          <a:pt x="340" y="2781"/>
                        </a:lnTo>
                        <a:lnTo>
                          <a:pt x="339" y="2708"/>
                        </a:lnTo>
                        <a:lnTo>
                          <a:pt x="342" y="2586"/>
                        </a:lnTo>
                        <a:lnTo>
                          <a:pt x="351" y="2466"/>
                        </a:lnTo>
                        <a:lnTo>
                          <a:pt x="366" y="2347"/>
                        </a:lnTo>
                        <a:lnTo>
                          <a:pt x="387" y="2230"/>
                        </a:lnTo>
                        <a:lnTo>
                          <a:pt x="413" y="2116"/>
                        </a:lnTo>
                        <a:lnTo>
                          <a:pt x="445" y="2004"/>
                        </a:lnTo>
                        <a:lnTo>
                          <a:pt x="483" y="1893"/>
                        </a:lnTo>
                        <a:lnTo>
                          <a:pt x="525" y="1785"/>
                        </a:lnTo>
                        <a:lnTo>
                          <a:pt x="572" y="1680"/>
                        </a:lnTo>
                        <a:lnTo>
                          <a:pt x="625" y="1579"/>
                        </a:lnTo>
                        <a:lnTo>
                          <a:pt x="681" y="1479"/>
                        </a:lnTo>
                        <a:lnTo>
                          <a:pt x="743" y="1383"/>
                        </a:lnTo>
                        <a:lnTo>
                          <a:pt x="810" y="1291"/>
                        </a:lnTo>
                        <a:lnTo>
                          <a:pt x="880" y="1201"/>
                        </a:lnTo>
                        <a:lnTo>
                          <a:pt x="954" y="1115"/>
                        </a:lnTo>
                        <a:lnTo>
                          <a:pt x="1033" y="1033"/>
                        </a:lnTo>
                        <a:lnTo>
                          <a:pt x="1115" y="954"/>
                        </a:lnTo>
                        <a:lnTo>
                          <a:pt x="1202" y="880"/>
                        </a:lnTo>
                        <a:lnTo>
                          <a:pt x="1291" y="809"/>
                        </a:lnTo>
                        <a:lnTo>
                          <a:pt x="1385" y="743"/>
                        </a:lnTo>
                        <a:lnTo>
                          <a:pt x="1481" y="681"/>
                        </a:lnTo>
                        <a:lnTo>
                          <a:pt x="1580" y="624"/>
                        </a:lnTo>
                        <a:lnTo>
                          <a:pt x="1682" y="572"/>
                        </a:lnTo>
                        <a:lnTo>
                          <a:pt x="1787" y="525"/>
                        </a:lnTo>
                        <a:lnTo>
                          <a:pt x="1895" y="482"/>
                        </a:lnTo>
                        <a:lnTo>
                          <a:pt x="2005" y="445"/>
                        </a:lnTo>
                        <a:lnTo>
                          <a:pt x="2117" y="412"/>
                        </a:lnTo>
                        <a:lnTo>
                          <a:pt x="2232" y="386"/>
                        </a:lnTo>
                        <a:lnTo>
                          <a:pt x="2349" y="365"/>
                        </a:lnTo>
                        <a:lnTo>
                          <a:pt x="2468" y="350"/>
                        </a:lnTo>
                        <a:lnTo>
                          <a:pt x="2588" y="341"/>
                        </a:lnTo>
                        <a:lnTo>
                          <a:pt x="2710" y="338"/>
                        </a:lnTo>
                        <a:lnTo>
                          <a:pt x="2774" y="339"/>
                        </a:lnTo>
                        <a:lnTo>
                          <a:pt x="2839" y="341"/>
                        </a:lnTo>
                        <a:lnTo>
                          <a:pt x="2903" y="346"/>
                        </a:lnTo>
                        <a:lnTo>
                          <a:pt x="2966" y="351"/>
                        </a:lnTo>
                        <a:lnTo>
                          <a:pt x="3028" y="359"/>
                        </a:lnTo>
                        <a:lnTo>
                          <a:pt x="3090" y="368"/>
                        </a:lnTo>
                        <a:lnTo>
                          <a:pt x="3152" y="379"/>
                        </a:lnTo>
                        <a:lnTo>
                          <a:pt x="3213" y="392"/>
                        </a:lnTo>
                        <a:lnTo>
                          <a:pt x="3274" y="405"/>
                        </a:lnTo>
                        <a:lnTo>
                          <a:pt x="3333" y="421"/>
                        </a:lnTo>
                        <a:lnTo>
                          <a:pt x="3393" y="438"/>
                        </a:lnTo>
                        <a:lnTo>
                          <a:pt x="3452" y="456"/>
                        </a:lnTo>
                        <a:lnTo>
                          <a:pt x="3509" y="476"/>
                        </a:lnTo>
                        <a:lnTo>
                          <a:pt x="3567" y="498"/>
                        </a:lnTo>
                        <a:lnTo>
                          <a:pt x="3623" y="520"/>
                        </a:lnTo>
                        <a:lnTo>
                          <a:pt x="3679" y="544"/>
                        </a:lnTo>
                        <a:lnTo>
                          <a:pt x="3733" y="570"/>
                        </a:lnTo>
                        <a:lnTo>
                          <a:pt x="3789" y="597"/>
                        </a:lnTo>
                        <a:lnTo>
                          <a:pt x="3842" y="625"/>
                        </a:lnTo>
                        <a:lnTo>
                          <a:pt x="3895" y="654"/>
                        </a:lnTo>
                        <a:lnTo>
                          <a:pt x="3946" y="686"/>
                        </a:lnTo>
                        <a:lnTo>
                          <a:pt x="3997" y="717"/>
                        </a:lnTo>
                        <a:lnTo>
                          <a:pt x="4048" y="751"/>
                        </a:lnTo>
                        <a:lnTo>
                          <a:pt x="4096" y="785"/>
                        </a:lnTo>
                        <a:lnTo>
                          <a:pt x="4145" y="821"/>
                        </a:lnTo>
                        <a:lnTo>
                          <a:pt x="4192" y="858"/>
                        </a:lnTo>
                        <a:lnTo>
                          <a:pt x="4238" y="897"/>
                        </a:lnTo>
                        <a:lnTo>
                          <a:pt x="4283" y="936"/>
                        </a:lnTo>
                        <a:lnTo>
                          <a:pt x="4328" y="975"/>
                        </a:lnTo>
                        <a:lnTo>
                          <a:pt x="4371" y="1017"/>
                        </a:lnTo>
                        <a:lnTo>
                          <a:pt x="4414" y="1060"/>
                        </a:lnTo>
                        <a:lnTo>
                          <a:pt x="4455" y="1104"/>
                        </a:lnTo>
                        <a:lnTo>
                          <a:pt x="4459" y="1059"/>
                        </a:lnTo>
                        <a:lnTo>
                          <a:pt x="4474" y="866"/>
                        </a:lnTo>
                        <a:lnTo>
                          <a:pt x="4470" y="670"/>
                        </a:lnTo>
                        <a:lnTo>
                          <a:pt x="4469" y="649"/>
                        </a:lnTo>
                        <a:close/>
                      </a:path>
                    </a:pathLst>
                  </a:custGeom>
                  <a:solidFill>
                    <a:srgbClr val="F2AC5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2" name="Freeform 278"/>
                  <p:cNvSpPr>
                    <a:spLocks/>
                  </p:cNvSpPr>
                  <p:nvPr/>
                </p:nvSpPr>
                <p:spPr bwMode="auto">
                  <a:xfrm>
                    <a:off x="4134" y="2008"/>
                    <a:ext cx="538" cy="561"/>
                  </a:xfrm>
                  <a:custGeom>
                    <a:avLst/>
                    <a:gdLst>
                      <a:gd name="T0" fmla="*/ 0 w 4303"/>
                      <a:gd name="T1" fmla="*/ 0 h 4489"/>
                      <a:gd name="T2" fmla="*/ 0 w 4303"/>
                      <a:gd name="T3" fmla="*/ 0 h 4489"/>
                      <a:gd name="T4" fmla="*/ 0 w 4303"/>
                      <a:gd name="T5" fmla="*/ 0 h 4489"/>
                      <a:gd name="T6" fmla="*/ 0 w 4303"/>
                      <a:gd name="T7" fmla="*/ 0 h 4489"/>
                      <a:gd name="T8" fmla="*/ 0 w 4303"/>
                      <a:gd name="T9" fmla="*/ 0 h 4489"/>
                      <a:gd name="T10" fmla="*/ 0 w 4303"/>
                      <a:gd name="T11" fmla="*/ 0 h 4489"/>
                      <a:gd name="T12" fmla="*/ 0 w 4303"/>
                      <a:gd name="T13" fmla="*/ 0 h 4489"/>
                      <a:gd name="T14" fmla="*/ 0 w 4303"/>
                      <a:gd name="T15" fmla="*/ 0 h 4489"/>
                      <a:gd name="T16" fmla="*/ 0 w 4303"/>
                      <a:gd name="T17" fmla="*/ 0 h 4489"/>
                      <a:gd name="T18" fmla="*/ 0 w 4303"/>
                      <a:gd name="T19" fmla="*/ 0 h 4489"/>
                      <a:gd name="T20" fmla="*/ 0 w 4303"/>
                      <a:gd name="T21" fmla="*/ 0 h 4489"/>
                      <a:gd name="T22" fmla="*/ 0 w 4303"/>
                      <a:gd name="T23" fmla="*/ 0 h 4489"/>
                      <a:gd name="T24" fmla="*/ 0 w 4303"/>
                      <a:gd name="T25" fmla="*/ 0 h 4489"/>
                      <a:gd name="T26" fmla="*/ 0 w 4303"/>
                      <a:gd name="T27" fmla="*/ 0 h 4489"/>
                      <a:gd name="T28" fmla="*/ 0 w 4303"/>
                      <a:gd name="T29" fmla="*/ 0 h 4489"/>
                      <a:gd name="T30" fmla="*/ 0 w 4303"/>
                      <a:gd name="T31" fmla="*/ 0 h 4489"/>
                      <a:gd name="T32" fmla="*/ 0 w 4303"/>
                      <a:gd name="T33" fmla="*/ 0 h 4489"/>
                      <a:gd name="T34" fmla="*/ 0 w 4303"/>
                      <a:gd name="T35" fmla="*/ 0 h 4489"/>
                      <a:gd name="T36" fmla="*/ 0 w 4303"/>
                      <a:gd name="T37" fmla="*/ 0 h 4489"/>
                      <a:gd name="T38" fmla="*/ 0 w 4303"/>
                      <a:gd name="T39" fmla="*/ 0 h 4489"/>
                      <a:gd name="T40" fmla="*/ 0 w 4303"/>
                      <a:gd name="T41" fmla="*/ 0 h 4489"/>
                      <a:gd name="T42" fmla="*/ 0 w 4303"/>
                      <a:gd name="T43" fmla="*/ 0 h 4489"/>
                      <a:gd name="T44" fmla="*/ 0 w 4303"/>
                      <a:gd name="T45" fmla="*/ 0 h 4489"/>
                      <a:gd name="T46" fmla="*/ 0 w 4303"/>
                      <a:gd name="T47" fmla="*/ 0 h 4489"/>
                      <a:gd name="T48" fmla="*/ 0 w 4303"/>
                      <a:gd name="T49" fmla="*/ 0 h 4489"/>
                      <a:gd name="T50" fmla="*/ 0 w 4303"/>
                      <a:gd name="T51" fmla="*/ 0 h 4489"/>
                      <a:gd name="T52" fmla="*/ 0 w 4303"/>
                      <a:gd name="T53" fmla="*/ 0 h 4489"/>
                      <a:gd name="T54" fmla="*/ 0 w 4303"/>
                      <a:gd name="T55" fmla="*/ 0 h 4489"/>
                      <a:gd name="T56" fmla="*/ 0 w 4303"/>
                      <a:gd name="T57" fmla="*/ 0 h 4489"/>
                      <a:gd name="T58" fmla="*/ 0 w 4303"/>
                      <a:gd name="T59" fmla="*/ 0 h 4489"/>
                      <a:gd name="T60" fmla="*/ 0 w 4303"/>
                      <a:gd name="T61" fmla="*/ 0 h 4489"/>
                      <a:gd name="T62" fmla="*/ 0 w 4303"/>
                      <a:gd name="T63" fmla="*/ 0 h 4489"/>
                      <a:gd name="T64" fmla="*/ 0 w 4303"/>
                      <a:gd name="T65" fmla="*/ 0 h 4489"/>
                      <a:gd name="T66" fmla="*/ 0 w 4303"/>
                      <a:gd name="T67" fmla="*/ 0 h 4489"/>
                      <a:gd name="T68" fmla="*/ 0 w 4303"/>
                      <a:gd name="T69" fmla="*/ 0 h 4489"/>
                      <a:gd name="T70" fmla="*/ 0 w 4303"/>
                      <a:gd name="T71" fmla="*/ 0 h 4489"/>
                      <a:gd name="T72" fmla="*/ 0 w 4303"/>
                      <a:gd name="T73" fmla="*/ 0 h 4489"/>
                      <a:gd name="T74" fmla="*/ 0 w 4303"/>
                      <a:gd name="T75" fmla="*/ 0 h 4489"/>
                      <a:gd name="T76" fmla="*/ 0 w 4303"/>
                      <a:gd name="T77" fmla="*/ 0 h 4489"/>
                      <a:gd name="T78" fmla="*/ 0 w 4303"/>
                      <a:gd name="T79" fmla="*/ 0 h 4489"/>
                      <a:gd name="T80" fmla="*/ 0 w 4303"/>
                      <a:gd name="T81" fmla="*/ 0 h 4489"/>
                      <a:gd name="T82" fmla="*/ 0 w 4303"/>
                      <a:gd name="T83" fmla="*/ 0 h 4489"/>
                      <a:gd name="T84" fmla="*/ 0 w 4303"/>
                      <a:gd name="T85" fmla="*/ 0 h 4489"/>
                      <a:gd name="T86" fmla="*/ 0 w 4303"/>
                      <a:gd name="T87" fmla="*/ 0 h 4489"/>
                      <a:gd name="T88" fmla="*/ 0 w 4303"/>
                      <a:gd name="T89" fmla="*/ 0 h 4489"/>
                      <a:gd name="T90" fmla="*/ 0 w 4303"/>
                      <a:gd name="T91" fmla="*/ 0 h 4489"/>
                      <a:gd name="T92" fmla="*/ 0 w 4303"/>
                      <a:gd name="T93" fmla="*/ 0 h 4489"/>
                      <a:gd name="T94" fmla="*/ 0 w 4303"/>
                      <a:gd name="T95" fmla="*/ 0 h 4489"/>
                      <a:gd name="T96" fmla="*/ 0 w 4303"/>
                      <a:gd name="T97" fmla="*/ 0 h 4489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303"/>
                      <a:gd name="T148" fmla="*/ 0 h 4489"/>
                      <a:gd name="T149" fmla="*/ 4303 w 4303"/>
                      <a:gd name="T150" fmla="*/ 4489 h 4489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303" h="4489">
                        <a:moveTo>
                          <a:pt x="4303" y="711"/>
                        </a:moveTo>
                        <a:lnTo>
                          <a:pt x="4259" y="669"/>
                        </a:lnTo>
                        <a:lnTo>
                          <a:pt x="4215" y="630"/>
                        </a:lnTo>
                        <a:lnTo>
                          <a:pt x="4170" y="591"/>
                        </a:lnTo>
                        <a:lnTo>
                          <a:pt x="4123" y="553"/>
                        </a:lnTo>
                        <a:lnTo>
                          <a:pt x="4076" y="517"/>
                        </a:lnTo>
                        <a:lnTo>
                          <a:pt x="4029" y="481"/>
                        </a:lnTo>
                        <a:lnTo>
                          <a:pt x="3980" y="447"/>
                        </a:lnTo>
                        <a:lnTo>
                          <a:pt x="3931" y="413"/>
                        </a:lnTo>
                        <a:lnTo>
                          <a:pt x="3880" y="382"/>
                        </a:lnTo>
                        <a:lnTo>
                          <a:pt x="3829" y="350"/>
                        </a:lnTo>
                        <a:lnTo>
                          <a:pt x="3778" y="321"/>
                        </a:lnTo>
                        <a:lnTo>
                          <a:pt x="3725" y="292"/>
                        </a:lnTo>
                        <a:lnTo>
                          <a:pt x="3672" y="265"/>
                        </a:lnTo>
                        <a:lnTo>
                          <a:pt x="3616" y="239"/>
                        </a:lnTo>
                        <a:lnTo>
                          <a:pt x="3562" y="214"/>
                        </a:lnTo>
                        <a:lnTo>
                          <a:pt x="3507" y="190"/>
                        </a:lnTo>
                        <a:lnTo>
                          <a:pt x="3451" y="168"/>
                        </a:lnTo>
                        <a:lnTo>
                          <a:pt x="3393" y="146"/>
                        </a:lnTo>
                        <a:lnTo>
                          <a:pt x="3336" y="127"/>
                        </a:lnTo>
                        <a:lnTo>
                          <a:pt x="3278" y="109"/>
                        </a:lnTo>
                        <a:lnTo>
                          <a:pt x="3220" y="91"/>
                        </a:lnTo>
                        <a:lnTo>
                          <a:pt x="3160" y="76"/>
                        </a:lnTo>
                        <a:lnTo>
                          <a:pt x="3100" y="62"/>
                        </a:lnTo>
                        <a:lnTo>
                          <a:pt x="3040" y="49"/>
                        </a:lnTo>
                        <a:lnTo>
                          <a:pt x="2980" y="37"/>
                        </a:lnTo>
                        <a:lnTo>
                          <a:pt x="2918" y="28"/>
                        </a:lnTo>
                        <a:lnTo>
                          <a:pt x="2856" y="19"/>
                        </a:lnTo>
                        <a:lnTo>
                          <a:pt x="2794" y="12"/>
                        </a:lnTo>
                        <a:lnTo>
                          <a:pt x="2731" y="7"/>
                        </a:lnTo>
                        <a:lnTo>
                          <a:pt x="2667" y="3"/>
                        </a:lnTo>
                        <a:lnTo>
                          <a:pt x="2604" y="1"/>
                        </a:lnTo>
                        <a:lnTo>
                          <a:pt x="2540" y="0"/>
                        </a:lnTo>
                        <a:lnTo>
                          <a:pt x="2409" y="3"/>
                        </a:lnTo>
                        <a:lnTo>
                          <a:pt x="2281" y="13"/>
                        </a:lnTo>
                        <a:lnTo>
                          <a:pt x="2154" y="29"/>
                        </a:lnTo>
                        <a:lnTo>
                          <a:pt x="2028" y="52"/>
                        </a:lnTo>
                        <a:lnTo>
                          <a:pt x="1906" y="80"/>
                        </a:lnTo>
                        <a:lnTo>
                          <a:pt x="1785" y="114"/>
                        </a:lnTo>
                        <a:lnTo>
                          <a:pt x="1667" y="154"/>
                        </a:lnTo>
                        <a:lnTo>
                          <a:pt x="1552" y="199"/>
                        </a:lnTo>
                        <a:lnTo>
                          <a:pt x="1439" y="250"/>
                        </a:lnTo>
                        <a:lnTo>
                          <a:pt x="1329" y="306"/>
                        </a:lnTo>
                        <a:lnTo>
                          <a:pt x="1223" y="367"/>
                        </a:lnTo>
                        <a:lnTo>
                          <a:pt x="1120" y="434"/>
                        </a:lnTo>
                        <a:lnTo>
                          <a:pt x="1020" y="504"/>
                        </a:lnTo>
                        <a:lnTo>
                          <a:pt x="924" y="580"/>
                        </a:lnTo>
                        <a:lnTo>
                          <a:pt x="832" y="660"/>
                        </a:lnTo>
                        <a:lnTo>
                          <a:pt x="744" y="743"/>
                        </a:lnTo>
                        <a:lnTo>
                          <a:pt x="659" y="832"/>
                        </a:lnTo>
                        <a:lnTo>
                          <a:pt x="579" y="923"/>
                        </a:lnTo>
                        <a:lnTo>
                          <a:pt x="504" y="1020"/>
                        </a:lnTo>
                        <a:lnTo>
                          <a:pt x="434" y="1119"/>
                        </a:lnTo>
                        <a:lnTo>
                          <a:pt x="367" y="1223"/>
                        </a:lnTo>
                        <a:lnTo>
                          <a:pt x="306" y="1329"/>
                        </a:lnTo>
                        <a:lnTo>
                          <a:pt x="250" y="1438"/>
                        </a:lnTo>
                        <a:lnTo>
                          <a:pt x="199" y="1551"/>
                        </a:lnTo>
                        <a:lnTo>
                          <a:pt x="153" y="1666"/>
                        </a:lnTo>
                        <a:lnTo>
                          <a:pt x="114" y="1784"/>
                        </a:lnTo>
                        <a:lnTo>
                          <a:pt x="80" y="1905"/>
                        </a:lnTo>
                        <a:lnTo>
                          <a:pt x="51" y="2027"/>
                        </a:lnTo>
                        <a:lnTo>
                          <a:pt x="29" y="2152"/>
                        </a:lnTo>
                        <a:lnTo>
                          <a:pt x="12" y="2280"/>
                        </a:lnTo>
                        <a:lnTo>
                          <a:pt x="2" y="2409"/>
                        </a:lnTo>
                        <a:lnTo>
                          <a:pt x="0" y="2539"/>
                        </a:lnTo>
                        <a:lnTo>
                          <a:pt x="0" y="2612"/>
                        </a:lnTo>
                        <a:lnTo>
                          <a:pt x="3" y="2685"/>
                        </a:lnTo>
                        <a:lnTo>
                          <a:pt x="9" y="2757"/>
                        </a:lnTo>
                        <a:lnTo>
                          <a:pt x="16" y="2828"/>
                        </a:lnTo>
                        <a:lnTo>
                          <a:pt x="25" y="2899"/>
                        </a:lnTo>
                        <a:lnTo>
                          <a:pt x="36" y="2970"/>
                        </a:lnTo>
                        <a:lnTo>
                          <a:pt x="48" y="3040"/>
                        </a:lnTo>
                        <a:lnTo>
                          <a:pt x="63" y="3109"/>
                        </a:lnTo>
                        <a:lnTo>
                          <a:pt x="80" y="3177"/>
                        </a:lnTo>
                        <a:lnTo>
                          <a:pt x="99" y="3244"/>
                        </a:lnTo>
                        <a:lnTo>
                          <a:pt x="119" y="3311"/>
                        </a:lnTo>
                        <a:lnTo>
                          <a:pt x="141" y="3377"/>
                        </a:lnTo>
                        <a:lnTo>
                          <a:pt x="164" y="3442"/>
                        </a:lnTo>
                        <a:lnTo>
                          <a:pt x="190" y="3506"/>
                        </a:lnTo>
                        <a:lnTo>
                          <a:pt x="217" y="3571"/>
                        </a:lnTo>
                        <a:lnTo>
                          <a:pt x="247" y="3632"/>
                        </a:lnTo>
                        <a:lnTo>
                          <a:pt x="277" y="3694"/>
                        </a:lnTo>
                        <a:lnTo>
                          <a:pt x="309" y="3755"/>
                        </a:lnTo>
                        <a:lnTo>
                          <a:pt x="342" y="3815"/>
                        </a:lnTo>
                        <a:lnTo>
                          <a:pt x="377" y="3874"/>
                        </a:lnTo>
                        <a:lnTo>
                          <a:pt x="415" y="3931"/>
                        </a:lnTo>
                        <a:lnTo>
                          <a:pt x="453" y="3987"/>
                        </a:lnTo>
                        <a:lnTo>
                          <a:pt x="492" y="4042"/>
                        </a:lnTo>
                        <a:lnTo>
                          <a:pt x="534" y="4098"/>
                        </a:lnTo>
                        <a:lnTo>
                          <a:pt x="576" y="4151"/>
                        </a:lnTo>
                        <a:lnTo>
                          <a:pt x="620" y="4202"/>
                        </a:lnTo>
                        <a:lnTo>
                          <a:pt x="666" y="4253"/>
                        </a:lnTo>
                        <a:lnTo>
                          <a:pt x="712" y="4303"/>
                        </a:lnTo>
                        <a:lnTo>
                          <a:pt x="759" y="4351"/>
                        </a:lnTo>
                        <a:lnTo>
                          <a:pt x="809" y="4398"/>
                        </a:lnTo>
                        <a:lnTo>
                          <a:pt x="860" y="4443"/>
                        </a:lnTo>
                        <a:lnTo>
                          <a:pt x="912" y="4489"/>
                        </a:lnTo>
                        <a:lnTo>
                          <a:pt x="1004" y="4469"/>
                        </a:lnTo>
                        <a:lnTo>
                          <a:pt x="1208" y="4430"/>
                        </a:lnTo>
                        <a:lnTo>
                          <a:pt x="1347" y="4389"/>
                        </a:lnTo>
                        <a:lnTo>
                          <a:pt x="1290" y="4352"/>
                        </a:lnTo>
                        <a:lnTo>
                          <a:pt x="1236" y="4313"/>
                        </a:lnTo>
                        <a:lnTo>
                          <a:pt x="1182" y="4271"/>
                        </a:lnTo>
                        <a:lnTo>
                          <a:pt x="1129" y="4229"/>
                        </a:lnTo>
                        <a:lnTo>
                          <a:pt x="1078" y="4186"/>
                        </a:lnTo>
                        <a:lnTo>
                          <a:pt x="1029" y="4139"/>
                        </a:lnTo>
                        <a:lnTo>
                          <a:pt x="980" y="4093"/>
                        </a:lnTo>
                        <a:lnTo>
                          <a:pt x="933" y="4044"/>
                        </a:lnTo>
                        <a:lnTo>
                          <a:pt x="888" y="3994"/>
                        </a:lnTo>
                        <a:lnTo>
                          <a:pt x="844" y="3943"/>
                        </a:lnTo>
                        <a:lnTo>
                          <a:pt x="802" y="3890"/>
                        </a:lnTo>
                        <a:lnTo>
                          <a:pt x="761" y="3836"/>
                        </a:lnTo>
                        <a:lnTo>
                          <a:pt x="722" y="3781"/>
                        </a:lnTo>
                        <a:lnTo>
                          <a:pt x="685" y="3725"/>
                        </a:lnTo>
                        <a:lnTo>
                          <a:pt x="649" y="3667"/>
                        </a:lnTo>
                        <a:lnTo>
                          <a:pt x="615" y="3609"/>
                        </a:lnTo>
                        <a:lnTo>
                          <a:pt x="582" y="3548"/>
                        </a:lnTo>
                        <a:lnTo>
                          <a:pt x="552" y="3487"/>
                        </a:lnTo>
                        <a:lnTo>
                          <a:pt x="524" y="3425"/>
                        </a:lnTo>
                        <a:lnTo>
                          <a:pt x="497" y="3362"/>
                        </a:lnTo>
                        <a:lnTo>
                          <a:pt x="472" y="3298"/>
                        </a:lnTo>
                        <a:lnTo>
                          <a:pt x="449" y="3234"/>
                        </a:lnTo>
                        <a:lnTo>
                          <a:pt x="429" y="3167"/>
                        </a:lnTo>
                        <a:lnTo>
                          <a:pt x="410" y="3101"/>
                        </a:lnTo>
                        <a:lnTo>
                          <a:pt x="394" y="3033"/>
                        </a:lnTo>
                        <a:lnTo>
                          <a:pt x="380" y="2965"/>
                        </a:lnTo>
                        <a:lnTo>
                          <a:pt x="367" y="2896"/>
                        </a:lnTo>
                        <a:lnTo>
                          <a:pt x="357" y="2826"/>
                        </a:lnTo>
                        <a:lnTo>
                          <a:pt x="348" y="2755"/>
                        </a:lnTo>
                        <a:lnTo>
                          <a:pt x="342" y="2684"/>
                        </a:lnTo>
                        <a:lnTo>
                          <a:pt x="339" y="2612"/>
                        </a:lnTo>
                        <a:lnTo>
                          <a:pt x="338" y="2539"/>
                        </a:lnTo>
                        <a:lnTo>
                          <a:pt x="341" y="2426"/>
                        </a:lnTo>
                        <a:lnTo>
                          <a:pt x="349" y="2315"/>
                        </a:lnTo>
                        <a:lnTo>
                          <a:pt x="364" y="2204"/>
                        </a:lnTo>
                        <a:lnTo>
                          <a:pt x="383" y="2096"/>
                        </a:lnTo>
                        <a:lnTo>
                          <a:pt x="408" y="1989"/>
                        </a:lnTo>
                        <a:lnTo>
                          <a:pt x="437" y="1885"/>
                        </a:lnTo>
                        <a:lnTo>
                          <a:pt x="472" y="1783"/>
                        </a:lnTo>
                        <a:lnTo>
                          <a:pt x="511" y="1683"/>
                        </a:lnTo>
                        <a:lnTo>
                          <a:pt x="555" y="1585"/>
                        </a:lnTo>
                        <a:lnTo>
                          <a:pt x="604" y="1490"/>
                        </a:lnTo>
                        <a:lnTo>
                          <a:pt x="657" y="1398"/>
                        </a:lnTo>
                        <a:lnTo>
                          <a:pt x="714" y="1309"/>
                        </a:lnTo>
                        <a:lnTo>
                          <a:pt x="775" y="1222"/>
                        </a:lnTo>
                        <a:lnTo>
                          <a:pt x="841" y="1140"/>
                        </a:lnTo>
                        <a:lnTo>
                          <a:pt x="910" y="1060"/>
                        </a:lnTo>
                        <a:lnTo>
                          <a:pt x="983" y="983"/>
                        </a:lnTo>
                        <a:lnTo>
                          <a:pt x="1059" y="910"/>
                        </a:lnTo>
                        <a:lnTo>
                          <a:pt x="1139" y="841"/>
                        </a:lnTo>
                        <a:lnTo>
                          <a:pt x="1223" y="776"/>
                        </a:lnTo>
                        <a:lnTo>
                          <a:pt x="1309" y="714"/>
                        </a:lnTo>
                        <a:lnTo>
                          <a:pt x="1398" y="657"/>
                        </a:lnTo>
                        <a:lnTo>
                          <a:pt x="1491" y="604"/>
                        </a:lnTo>
                        <a:lnTo>
                          <a:pt x="1585" y="555"/>
                        </a:lnTo>
                        <a:lnTo>
                          <a:pt x="1684" y="511"/>
                        </a:lnTo>
                        <a:lnTo>
                          <a:pt x="1783" y="472"/>
                        </a:lnTo>
                        <a:lnTo>
                          <a:pt x="1885" y="437"/>
                        </a:lnTo>
                        <a:lnTo>
                          <a:pt x="1990" y="408"/>
                        </a:lnTo>
                        <a:lnTo>
                          <a:pt x="2096" y="383"/>
                        </a:lnTo>
                        <a:lnTo>
                          <a:pt x="2204" y="364"/>
                        </a:lnTo>
                        <a:lnTo>
                          <a:pt x="2315" y="350"/>
                        </a:lnTo>
                        <a:lnTo>
                          <a:pt x="2426" y="341"/>
                        </a:lnTo>
                        <a:lnTo>
                          <a:pt x="2540" y="339"/>
                        </a:lnTo>
                        <a:lnTo>
                          <a:pt x="2605" y="339"/>
                        </a:lnTo>
                        <a:lnTo>
                          <a:pt x="2670" y="342"/>
                        </a:lnTo>
                        <a:lnTo>
                          <a:pt x="2734" y="347"/>
                        </a:lnTo>
                        <a:lnTo>
                          <a:pt x="2797" y="354"/>
                        </a:lnTo>
                        <a:lnTo>
                          <a:pt x="2860" y="361"/>
                        </a:lnTo>
                        <a:lnTo>
                          <a:pt x="2922" y="372"/>
                        </a:lnTo>
                        <a:lnTo>
                          <a:pt x="2984" y="383"/>
                        </a:lnTo>
                        <a:lnTo>
                          <a:pt x="3045" y="396"/>
                        </a:lnTo>
                        <a:lnTo>
                          <a:pt x="3106" y="412"/>
                        </a:lnTo>
                        <a:lnTo>
                          <a:pt x="3166" y="429"/>
                        </a:lnTo>
                        <a:lnTo>
                          <a:pt x="3225" y="447"/>
                        </a:lnTo>
                        <a:lnTo>
                          <a:pt x="3283" y="467"/>
                        </a:lnTo>
                        <a:lnTo>
                          <a:pt x="3341" y="489"/>
                        </a:lnTo>
                        <a:lnTo>
                          <a:pt x="3398" y="511"/>
                        </a:lnTo>
                        <a:lnTo>
                          <a:pt x="3454" y="536"/>
                        </a:lnTo>
                        <a:lnTo>
                          <a:pt x="3509" y="563"/>
                        </a:lnTo>
                        <a:lnTo>
                          <a:pt x="3563" y="590"/>
                        </a:lnTo>
                        <a:lnTo>
                          <a:pt x="3617" y="619"/>
                        </a:lnTo>
                        <a:lnTo>
                          <a:pt x="3669" y="650"/>
                        </a:lnTo>
                        <a:lnTo>
                          <a:pt x="3721" y="681"/>
                        </a:lnTo>
                        <a:lnTo>
                          <a:pt x="3772" y="715"/>
                        </a:lnTo>
                        <a:lnTo>
                          <a:pt x="3821" y="750"/>
                        </a:lnTo>
                        <a:lnTo>
                          <a:pt x="3870" y="786"/>
                        </a:lnTo>
                        <a:lnTo>
                          <a:pt x="3918" y="823"/>
                        </a:lnTo>
                        <a:lnTo>
                          <a:pt x="3965" y="862"/>
                        </a:lnTo>
                        <a:lnTo>
                          <a:pt x="4011" y="901"/>
                        </a:lnTo>
                        <a:lnTo>
                          <a:pt x="4055" y="942"/>
                        </a:lnTo>
                        <a:lnTo>
                          <a:pt x="4098" y="984"/>
                        </a:lnTo>
                        <a:lnTo>
                          <a:pt x="4140" y="1027"/>
                        </a:lnTo>
                        <a:lnTo>
                          <a:pt x="4181" y="1072"/>
                        </a:lnTo>
                        <a:lnTo>
                          <a:pt x="4220" y="1117"/>
                        </a:lnTo>
                        <a:lnTo>
                          <a:pt x="4259" y="1165"/>
                        </a:lnTo>
                        <a:lnTo>
                          <a:pt x="4272" y="1080"/>
                        </a:lnTo>
                        <a:lnTo>
                          <a:pt x="4289" y="890"/>
                        </a:lnTo>
                        <a:lnTo>
                          <a:pt x="4303" y="711"/>
                        </a:lnTo>
                        <a:close/>
                      </a:path>
                    </a:pathLst>
                  </a:custGeom>
                  <a:solidFill>
                    <a:srgbClr val="F3B05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3" name="Freeform 279"/>
                  <p:cNvSpPr>
                    <a:spLocks/>
                  </p:cNvSpPr>
                  <p:nvPr/>
                </p:nvSpPr>
                <p:spPr bwMode="auto">
                  <a:xfrm>
                    <a:off x="4155" y="2029"/>
                    <a:ext cx="515" cy="534"/>
                  </a:xfrm>
                  <a:custGeom>
                    <a:avLst/>
                    <a:gdLst>
                      <a:gd name="T0" fmla="*/ 0 w 4116"/>
                      <a:gd name="T1" fmla="*/ 0 h 4276"/>
                      <a:gd name="T2" fmla="*/ 0 w 4116"/>
                      <a:gd name="T3" fmla="*/ 0 h 4276"/>
                      <a:gd name="T4" fmla="*/ 0 w 4116"/>
                      <a:gd name="T5" fmla="*/ 0 h 4276"/>
                      <a:gd name="T6" fmla="*/ 0 w 4116"/>
                      <a:gd name="T7" fmla="*/ 0 h 4276"/>
                      <a:gd name="T8" fmla="*/ 0 w 4116"/>
                      <a:gd name="T9" fmla="*/ 0 h 4276"/>
                      <a:gd name="T10" fmla="*/ 0 w 4116"/>
                      <a:gd name="T11" fmla="*/ 0 h 4276"/>
                      <a:gd name="T12" fmla="*/ 0 w 4116"/>
                      <a:gd name="T13" fmla="*/ 0 h 4276"/>
                      <a:gd name="T14" fmla="*/ 0 w 4116"/>
                      <a:gd name="T15" fmla="*/ 0 h 4276"/>
                      <a:gd name="T16" fmla="*/ 0 w 4116"/>
                      <a:gd name="T17" fmla="*/ 0 h 4276"/>
                      <a:gd name="T18" fmla="*/ 0 w 4116"/>
                      <a:gd name="T19" fmla="*/ 0 h 4276"/>
                      <a:gd name="T20" fmla="*/ 0 w 4116"/>
                      <a:gd name="T21" fmla="*/ 0 h 4276"/>
                      <a:gd name="T22" fmla="*/ 0 w 4116"/>
                      <a:gd name="T23" fmla="*/ 0 h 4276"/>
                      <a:gd name="T24" fmla="*/ 0 w 4116"/>
                      <a:gd name="T25" fmla="*/ 0 h 4276"/>
                      <a:gd name="T26" fmla="*/ 0 w 4116"/>
                      <a:gd name="T27" fmla="*/ 0 h 4276"/>
                      <a:gd name="T28" fmla="*/ 0 w 4116"/>
                      <a:gd name="T29" fmla="*/ 0 h 4276"/>
                      <a:gd name="T30" fmla="*/ 0 w 4116"/>
                      <a:gd name="T31" fmla="*/ 0 h 4276"/>
                      <a:gd name="T32" fmla="*/ 0 w 4116"/>
                      <a:gd name="T33" fmla="*/ 0 h 4276"/>
                      <a:gd name="T34" fmla="*/ 0 w 4116"/>
                      <a:gd name="T35" fmla="*/ 0 h 4276"/>
                      <a:gd name="T36" fmla="*/ 0 w 4116"/>
                      <a:gd name="T37" fmla="*/ 0 h 4276"/>
                      <a:gd name="T38" fmla="*/ 0 w 4116"/>
                      <a:gd name="T39" fmla="*/ 0 h 4276"/>
                      <a:gd name="T40" fmla="*/ 0 w 4116"/>
                      <a:gd name="T41" fmla="*/ 0 h 4276"/>
                      <a:gd name="T42" fmla="*/ 0 w 4116"/>
                      <a:gd name="T43" fmla="*/ 0 h 4276"/>
                      <a:gd name="T44" fmla="*/ 0 w 4116"/>
                      <a:gd name="T45" fmla="*/ 0 h 4276"/>
                      <a:gd name="T46" fmla="*/ 0 w 4116"/>
                      <a:gd name="T47" fmla="*/ 0 h 4276"/>
                      <a:gd name="T48" fmla="*/ 0 w 4116"/>
                      <a:gd name="T49" fmla="*/ 0 h 4276"/>
                      <a:gd name="T50" fmla="*/ 0 w 4116"/>
                      <a:gd name="T51" fmla="*/ 0 h 4276"/>
                      <a:gd name="T52" fmla="*/ 0 w 4116"/>
                      <a:gd name="T53" fmla="*/ 0 h 4276"/>
                      <a:gd name="T54" fmla="*/ 0 w 4116"/>
                      <a:gd name="T55" fmla="*/ 0 h 4276"/>
                      <a:gd name="T56" fmla="*/ 0 w 4116"/>
                      <a:gd name="T57" fmla="*/ 0 h 4276"/>
                      <a:gd name="T58" fmla="*/ 0 w 4116"/>
                      <a:gd name="T59" fmla="*/ 0 h 4276"/>
                      <a:gd name="T60" fmla="*/ 0 w 4116"/>
                      <a:gd name="T61" fmla="*/ 0 h 4276"/>
                      <a:gd name="T62" fmla="*/ 0 w 4116"/>
                      <a:gd name="T63" fmla="*/ 0 h 4276"/>
                      <a:gd name="T64" fmla="*/ 0 w 4116"/>
                      <a:gd name="T65" fmla="*/ 0 h 4276"/>
                      <a:gd name="T66" fmla="*/ 0 w 4116"/>
                      <a:gd name="T67" fmla="*/ 0 h 4276"/>
                      <a:gd name="T68" fmla="*/ 0 w 4116"/>
                      <a:gd name="T69" fmla="*/ 0 h 4276"/>
                      <a:gd name="T70" fmla="*/ 0 w 4116"/>
                      <a:gd name="T71" fmla="*/ 0 h 4276"/>
                      <a:gd name="T72" fmla="*/ 0 w 4116"/>
                      <a:gd name="T73" fmla="*/ 0 h 4276"/>
                      <a:gd name="T74" fmla="*/ 0 w 4116"/>
                      <a:gd name="T75" fmla="*/ 0 h 4276"/>
                      <a:gd name="T76" fmla="*/ 0 w 4116"/>
                      <a:gd name="T77" fmla="*/ 0 h 4276"/>
                      <a:gd name="T78" fmla="*/ 0 w 4116"/>
                      <a:gd name="T79" fmla="*/ 0 h 4276"/>
                      <a:gd name="T80" fmla="*/ 0 w 4116"/>
                      <a:gd name="T81" fmla="*/ 0 h 4276"/>
                      <a:gd name="T82" fmla="*/ 0 w 4116"/>
                      <a:gd name="T83" fmla="*/ 0 h 4276"/>
                      <a:gd name="T84" fmla="*/ 0 w 4116"/>
                      <a:gd name="T85" fmla="*/ 0 h 4276"/>
                      <a:gd name="T86" fmla="*/ 0 w 4116"/>
                      <a:gd name="T87" fmla="*/ 0 h 4276"/>
                      <a:gd name="T88" fmla="*/ 0 w 4116"/>
                      <a:gd name="T89" fmla="*/ 0 h 4276"/>
                      <a:gd name="T90" fmla="*/ 0 w 4116"/>
                      <a:gd name="T91" fmla="*/ 0 h 4276"/>
                      <a:gd name="T92" fmla="*/ 0 w 4116"/>
                      <a:gd name="T93" fmla="*/ 0 h 4276"/>
                      <a:gd name="T94" fmla="*/ 0 w 4116"/>
                      <a:gd name="T95" fmla="*/ 0 h 4276"/>
                      <a:gd name="T96" fmla="*/ 0 w 4116"/>
                      <a:gd name="T97" fmla="*/ 0 h 427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116"/>
                      <a:gd name="T148" fmla="*/ 0 h 4276"/>
                      <a:gd name="T149" fmla="*/ 4116 w 4116"/>
                      <a:gd name="T150" fmla="*/ 4276 h 427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116" h="4276">
                        <a:moveTo>
                          <a:pt x="4116" y="766"/>
                        </a:moveTo>
                        <a:lnTo>
                          <a:pt x="4075" y="722"/>
                        </a:lnTo>
                        <a:lnTo>
                          <a:pt x="4032" y="679"/>
                        </a:lnTo>
                        <a:lnTo>
                          <a:pt x="3989" y="637"/>
                        </a:lnTo>
                        <a:lnTo>
                          <a:pt x="3944" y="598"/>
                        </a:lnTo>
                        <a:lnTo>
                          <a:pt x="3899" y="559"/>
                        </a:lnTo>
                        <a:lnTo>
                          <a:pt x="3853" y="520"/>
                        </a:lnTo>
                        <a:lnTo>
                          <a:pt x="3806" y="483"/>
                        </a:lnTo>
                        <a:lnTo>
                          <a:pt x="3757" y="447"/>
                        </a:lnTo>
                        <a:lnTo>
                          <a:pt x="3709" y="413"/>
                        </a:lnTo>
                        <a:lnTo>
                          <a:pt x="3658" y="379"/>
                        </a:lnTo>
                        <a:lnTo>
                          <a:pt x="3607" y="348"/>
                        </a:lnTo>
                        <a:lnTo>
                          <a:pt x="3556" y="316"/>
                        </a:lnTo>
                        <a:lnTo>
                          <a:pt x="3503" y="287"/>
                        </a:lnTo>
                        <a:lnTo>
                          <a:pt x="3450" y="259"/>
                        </a:lnTo>
                        <a:lnTo>
                          <a:pt x="3394" y="232"/>
                        </a:lnTo>
                        <a:lnTo>
                          <a:pt x="3340" y="206"/>
                        </a:lnTo>
                        <a:lnTo>
                          <a:pt x="3284" y="182"/>
                        </a:lnTo>
                        <a:lnTo>
                          <a:pt x="3228" y="160"/>
                        </a:lnTo>
                        <a:lnTo>
                          <a:pt x="3170" y="138"/>
                        </a:lnTo>
                        <a:lnTo>
                          <a:pt x="3113" y="118"/>
                        </a:lnTo>
                        <a:lnTo>
                          <a:pt x="3054" y="100"/>
                        </a:lnTo>
                        <a:lnTo>
                          <a:pt x="2994" y="83"/>
                        </a:lnTo>
                        <a:lnTo>
                          <a:pt x="2935" y="67"/>
                        </a:lnTo>
                        <a:lnTo>
                          <a:pt x="2874" y="54"/>
                        </a:lnTo>
                        <a:lnTo>
                          <a:pt x="2813" y="41"/>
                        </a:lnTo>
                        <a:lnTo>
                          <a:pt x="2751" y="30"/>
                        </a:lnTo>
                        <a:lnTo>
                          <a:pt x="2689" y="21"/>
                        </a:lnTo>
                        <a:lnTo>
                          <a:pt x="2627" y="13"/>
                        </a:lnTo>
                        <a:lnTo>
                          <a:pt x="2564" y="8"/>
                        </a:lnTo>
                        <a:lnTo>
                          <a:pt x="2500" y="3"/>
                        </a:lnTo>
                        <a:lnTo>
                          <a:pt x="2435" y="1"/>
                        </a:lnTo>
                        <a:lnTo>
                          <a:pt x="2371" y="0"/>
                        </a:lnTo>
                        <a:lnTo>
                          <a:pt x="2249" y="3"/>
                        </a:lnTo>
                        <a:lnTo>
                          <a:pt x="2129" y="12"/>
                        </a:lnTo>
                        <a:lnTo>
                          <a:pt x="2010" y="27"/>
                        </a:lnTo>
                        <a:lnTo>
                          <a:pt x="1893" y="48"/>
                        </a:lnTo>
                        <a:lnTo>
                          <a:pt x="1778" y="74"/>
                        </a:lnTo>
                        <a:lnTo>
                          <a:pt x="1666" y="107"/>
                        </a:lnTo>
                        <a:lnTo>
                          <a:pt x="1556" y="144"/>
                        </a:lnTo>
                        <a:lnTo>
                          <a:pt x="1448" y="187"/>
                        </a:lnTo>
                        <a:lnTo>
                          <a:pt x="1343" y="234"/>
                        </a:lnTo>
                        <a:lnTo>
                          <a:pt x="1241" y="286"/>
                        </a:lnTo>
                        <a:lnTo>
                          <a:pt x="1142" y="343"/>
                        </a:lnTo>
                        <a:lnTo>
                          <a:pt x="1046" y="405"/>
                        </a:lnTo>
                        <a:lnTo>
                          <a:pt x="952" y="471"/>
                        </a:lnTo>
                        <a:lnTo>
                          <a:pt x="863" y="542"/>
                        </a:lnTo>
                        <a:lnTo>
                          <a:pt x="776" y="616"/>
                        </a:lnTo>
                        <a:lnTo>
                          <a:pt x="694" y="695"/>
                        </a:lnTo>
                        <a:lnTo>
                          <a:pt x="615" y="777"/>
                        </a:lnTo>
                        <a:lnTo>
                          <a:pt x="541" y="863"/>
                        </a:lnTo>
                        <a:lnTo>
                          <a:pt x="471" y="953"/>
                        </a:lnTo>
                        <a:lnTo>
                          <a:pt x="404" y="1045"/>
                        </a:lnTo>
                        <a:lnTo>
                          <a:pt x="342" y="1141"/>
                        </a:lnTo>
                        <a:lnTo>
                          <a:pt x="286" y="1241"/>
                        </a:lnTo>
                        <a:lnTo>
                          <a:pt x="233" y="1342"/>
                        </a:lnTo>
                        <a:lnTo>
                          <a:pt x="186" y="1447"/>
                        </a:lnTo>
                        <a:lnTo>
                          <a:pt x="144" y="1555"/>
                        </a:lnTo>
                        <a:lnTo>
                          <a:pt x="106" y="1666"/>
                        </a:lnTo>
                        <a:lnTo>
                          <a:pt x="74" y="1778"/>
                        </a:lnTo>
                        <a:lnTo>
                          <a:pt x="48" y="1892"/>
                        </a:lnTo>
                        <a:lnTo>
                          <a:pt x="27" y="2009"/>
                        </a:lnTo>
                        <a:lnTo>
                          <a:pt x="12" y="2128"/>
                        </a:lnTo>
                        <a:lnTo>
                          <a:pt x="3" y="2248"/>
                        </a:lnTo>
                        <a:lnTo>
                          <a:pt x="0" y="2370"/>
                        </a:lnTo>
                        <a:lnTo>
                          <a:pt x="1" y="2443"/>
                        </a:lnTo>
                        <a:lnTo>
                          <a:pt x="4" y="2516"/>
                        </a:lnTo>
                        <a:lnTo>
                          <a:pt x="10" y="2587"/>
                        </a:lnTo>
                        <a:lnTo>
                          <a:pt x="17" y="2659"/>
                        </a:lnTo>
                        <a:lnTo>
                          <a:pt x="27" y="2729"/>
                        </a:lnTo>
                        <a:lnTo>
                          <a:pt x="38" y="2799"/>
                        </a:lnTo>
                        <a:lnTo>
                          <a:pt x="52" y="2869"/>
                        </a:lnTo>
                        <a:lnTo>
                          <a:pt x="67" y="2937"/>
                        </a:lnTo>
                        <a:lnTo>
                          <a:pt x="86" y="3005"/>
                        </a:lnTo>
                        <a:lnTo>
                          <a:pt x="105" y="3072"/>
                        </a:lnTo>
                        <a:lnTo>
                          <a:pt x="127" y="3138"/>
                        </a:lnTo>
                        <a:lnTo>
                          <a:pt x="150" y="3203"/>
                        </a:lnTo>
                        <a:lnTo>
                          <a:pt x="176" y="3267"/>
                        </a:lnTo>
                        <a:lnTo>
                          <a:pt x="203" y="3331"/>
                        </a:lnTo>
                        <a:lnTo>
                          <a:pt x="231" y="3393"/>
                        </a:lnTo>
                        <a:lnTo>
                          <a:pt x="261" y="3454"/>
                        </a:lnTo>
                        <a:lnTo>
                          <a:pt x="294" y="3514"/>
                        </a:lnTo>
                        <a:lnTo>
                          <a:pt x="328" y="3574"/>
                        </a:lnTo>
                        <a:lnTo>
                          <a:pt x="364" y="3632"/>
                        </a:lnTo>
                        <a:lnTo>
                          <a:pt x="401" y="3690"/>
                        </a:lnTo>
                        <a:lnTo>
                          <a:pt x="439" y="3745"/>
                        </a:lnTo>
                        <a:lnTo>
                          <a:pt x="480" y="3800"/>
                        </a:lnTo>
                        <a:lnTo>
                          <a:pt x="522" y="3853"/>
                        </a:lnTo>
                        <a:lnTo>
                          <a:pt x="564" y="3906"/>
                        </a:lnTo>
                        <a:lnTo>
                          <a:pt x="610" y="3957"/>
                        </a:lnTo>
                        <a:lnTo>
                          <a:pt x="656" y="4006"/>
                        </a:lnTo>
                        <a:lnTo>
                          <a:pt x="703" y="4055"/>
                        </a:lnTo>
                        <a:lnTo>
                          <a:pt x="753" y="4102"/>
                        </a:lnTo>
                        <a:lnTo>
                          <a:pt x="802" y="4148"/>
                        </a:lnTo>
                        <a:lnTo>
                          <a:pt x="854" y="4192"/>
                        </a:lnTo>
                        <a:lnTo>
                          <a:pt x="907" y="4235"/>
                        </a:lnTo>
                        <a:lnTo>
                          <a:pt x="961" y="4276"/>
                        </a:lnTo>
                        <a:lnTo>
                          <a:pt x="1039" y="4261"/>
                        </a:lnTo>
                        <a:lnTo>
                          <a:pt x="1232" y="4205"/>
                        </a:lnTo>
                        <a:lnTo>
                          <a:pt x="1402" y="4156"/>
                        </a:lnTo>
                        <a:lnTo>
                          <a:pt x="1343" y="4124"/>
                        </a:lnTo>
                        <a:lnTo>
                          <a:pt x="1286" y="4089"/>
                        </a:lnTo>
                        <a:lnTo>
                          <a:pt x="1229" y="4051"/>
                        </a:lnTo>
                        <a:lnTo>
                          <a:pt x="1174" y="4013"/>
                        </a:lnTo>
                        <a:lnTo>
                          <a:pt x="1121" y="3973"/>
                        </a:lnTo>
                        <a:lnTo>
                          <a:pt x="1068" y="3930"/>
                        </a:lnTo>
                        <a:lnTo>
                          <a:pt x="1018" y="3886"/>
                        </a:lnTo>
                        <a:lnTo>
                          <a:pt x="969" y="3841"/>
                        </a:lnTo>
                        <a:lnTo>
                          <a:pt x="921" y="3794"/>
                        </a:lnTo>
                        <a:lnTo>
                          <a:pt x="874" y="3745"/>
                        </a:lnTo>
                        <a:lnTo>
                          <a:pt x="830" y="3696"/>
                        </a:lnTo>
                        <a:lnTo>
                          <a:pt x="788" y="3644"/>
                        </a:lnTo>
                        <a:lnTo>
                          <a:pt x="746" y="3591"/>
                        </a:lnTo>
                        <a:lnTo>
                          <a:pt x="706" y="3537"/>
                        </a:lnTo>
                        <a:lnTo>
                          <a:pt x="668" y="3480"/>
                        </a:lnTo>
                        <a:lnTo>
                          <a:pt x="633" y="3424"/>
                        </a:lnTo>
                        <a:lnTo>
                          <a:pt x="598" y="3365"/>
                        </a:lnTo>
                        <a:lnTo>
                          <a:pt x="567" y="3306"/>
                        </a:lnTo>
                        <a:lnTo>
                          <a:pt x="536" y="3245"/>
                        </a:lnTo>
                        <a:lnTo>
                          <a:pt x="508" y="3184"/>
                        </a:lnTo>
                        <a:lnTo>
                          <a:pt x="482" y="3121"/>
                        </a:lnTo>
                        <a:lnTo>
                          <a:pt x="457" y="3057"/>
                        </a:lnTo>
                        <a:lnTo>
                          <a:pt x="436" y="2993"/>
                        </a:lnTo>
                        <a:lnTo>
                          <a:pt x="416" y="2926"/>
                        </a:lnTo>
                        <a:lnTo>
                          <a:pt x="398" y="2860"/>
                        </a:lnTo>
                        <a:lnTo>
                          <a:pt x="382" y="2792"/>
                        </a:lnTo>
                        <a:lnTo>
                          <a:pt x="370" y="2723"/>
                        </a:lnTo>
                        <a:lnTo>
                          <a:pt x="358" y="2655"/>
                        </a:lnTo>
                        <a:lnTo>
                          <a:pt x="349" y="2585"/>
                        </a:lnTo>
                        <a:lnTo>
                          <a:pt x="344" y="2514"/>
                        </a:lnTo>
                        <a:lnTo>
                          <a:pt x="340" y="2442"/>
                        </a:lnTo>
                        <a:lnTo>
                          <a:pt x="338" y="2370"/>
                        </a:lnTo>
                        <a:lnTo>
                          <a:pt x="341" y="2266"/>
                        </a:lnTo>
                        <a:lnTo>
                          <a:pt x="349" y="2162"/>
                        </a:lnTo>
                        <a:lnTo>
                          <a:pt x="362" y="2061"/>
                        </a:lnTo>
                        <a:lnTo>
                          <a:pt x="380" y="1961"/>
                        </a:lnTo>
                        <a:lnTo>
                          <a:pt x="402" y="1863"/>
                        </a:lnTo>
                        <a:lnTo>
                          <a:pt x="430" y="1766"/>
                        </a:lnTo>
                        <a:lnTo>
                          <a:pt x="462" y="1671"/>
                        </a:lnTo>
                        <a:lnTo>
                          <a:pt x="498" y="1579"/>
                        </a:lnTo>
                        <a:lnTo>
                          <a:pt x="539" y="1490"/>
                        </a:lnTo>
                        <a:lnTo>
                          <a:pt x="584" y="1402"/>
                        </a:lnTo>
                        <a:lnTo>
                          <a:pt x="633" y="1317"/>
                        </a:lnTo>
                        <a:lnTo>
                          <a:pt x="685" y="1234"/>
                        </a:lnTo>
                        <a:lnTo>
                          <a:pt x="743" y="1154"/>
                        </a:lnTo>
                        <a:lnTo>
                          <a:pt x="802" y="1078"/>
                        </a:lnTo>
                        <a:lnTo>
                          <a:pt x="867" y="1005"/>
                        </a:lnTo>
                        <a:lnTo>
                          <a:pt x="934" y="934"/>
                        </a:lnTo>
                        <a:lnTo>
                          <a:pt x="1004" y="866"/>
                        </a:lnTo>
                        <a:lnTo>
                          <a:pt x="1078" y="803"/>
                        </a:lnTo>
                        <a:lnTo>
                          <a:pt x="1155" y="742"/>
                        </a:lnTo>
                        <a:lnTo>
                          <a:pt x="1235" y="686"/>
                        </a:lnTo>
                        <a:lnTo>
                          <a:pt x="1317" y="633"/>
                        </a:lnTo>
                        <a:lnTo>
                          <a:pt x="1402" y="584"/>
                        </a:lnTo>
                        <a:lnTo>
                          <a:pt x="1490" y="539"/>
                        </a:lnTo>
                        <a:lnTo>
                          <a:pt x="1580" y="499"/>
                        </a:lnTo>
                        <a:lnTo>
                          <a:pt x="1672" y="462"/>
                        </a:lnTo>
                        <a:lnTo>
                          <a:pt x="1767" y="430"/>
                        </a:lnTo>
                        <a:lnTo>
                          <a:pt x="1863" y="403"/>
                        </a:lnTo>
                        <a:lnTo>
                          <a:pt x="1962" y="379"/>
                        </a:lnTo>
                        <a:lnTo>
                          <a:pt x="2061" y="363"/>
                        </a:lnTo>
                        <a:lnTo>
                          <a:pt x="2164" y="349"/>
                        </a:lnTo>
                        <a:lnTo>
                          <a:pt x="2266" y="341"/>
                        </a:lnTo>
                        <a:lnTo>
                          <a:pt x="2371" y="339"/>
                        </a:lnTo>
                        <a:lnTo>
                          <a:pt x="2436" y="340"/>
                        </a:lnTo>
                        <a:lnTo>
                          <a:pt x="2501" y="342"/>
                        </a:lnTo>
                        <a:lnTo>
                          <a:pt x="2565" y="348"/>
                        </a:lnTo>
                        <a:lnTo>
                          <a:pt x="2628" y="355"/>
                        </a:lnTo>
                        <a:lnTo>
                          <a:pt x="2691" y="364"/>
                        </a:lnTo>
                        <a:lnTo>
                          <a:pt x="2753" y="375"/>
                        </a:lnTo>
                        <a:lnTo>
                          <a:pt x="2815" y="387"/>
                        </a:lnTo>
                        <a:lnTo>
                          <a:pt x="2876" y="402"/>
                        </a:lnTo>
                        <a:lnTo>
                          <a:pt x="2936" y="418"/>
                        </a:lnTo>
                        <a:lnTo>
                          <a:pt x="2995" y="437"/>
                        </a:lnTo>
                        <a:lnTo>
                          <a:pt x="3054" y="456"/>
                        </a:lnTo>
                        <a:lnTo>
                          <a:pt x="3112" y="477"/>
                        </a:lnTo>
                        <a:lnTo>
                          <a:pt x="3169" y="501"/>
                        </a:lnTo>
                        <a:lnTo>
                          <a:pt x="3224" y="526"/>
                        </a:lnTo>
                        <a:lnTo>
                          <a:pt x="3279" y="553"/>
                        </a:lnTo>
                        <a:lnTo>
                          <a:pt x="3335" y="581"/>
                        </a:lnTo>
                        <a:lnTo>
                          <a:pt x="3388" y="610"/>
                        </a:lnTo>
                        <a:lnTo>
                          <a:pt x="3439" y="642"/>
                        </a:lnTo>
                        <a:lnTo>
                          <a:pt x="3491" y="675"/>
                        </a:lnTo>
                        <a:lnTo>
                          <a:pt x="3541" y="709"/>
                        </a:lnTo>
                        <a:lnTo>
                          <a:pt x="3590" y="744"/>
                        </a:lnTo>
                        <a:lnTo>
                          <a:pt x="3638" y="782"/>
                        </a:lnTo>
                        <a:lnTo>
                          <a:pt x="3685" y="820"/>
                        </a:lnTo>
                        <a:lnTo>
                          <a:pt x="3730" y="860"/>
                        </a:lnTo>
                        <a:lnTo>
                          <a:pt x="3775" y="901"/>
                        </a:lnTo>
                        <a:lnTo>
                          <a:pt x="3818" y="944"/>
                        </a:lnTo>
                        <a:lnTo>
                          <a:pt x="3860" y="988"/>
                        </a:lnTo>
                        <a:lnTo>
                          <a:pt x="3900" y="1033"/>
                        </a:lnTo>
                        <a:lnTo>
                          <a:pt x="3940" y="1079"/>
                        </a:lnTo>
                        <a:lnTo>
                          <a:pt x="3978" y="1126"/>
                        </a:lnTo>
                        <a:lnTo>
                          <a:pt x="4014" y="1175"/>
                        </a:lnTo>
                        <a:lnTo>
                          <a:pt x="4049" y="1224"/>
                        </a:lnTo>
                        <a:lnTo>
                          <a:pt x="4075" y="1096"/>
                        </a:lnTo>
                        <a:lnTo>
                          <a:pt x="4103" y="911"/>
                        </a:lnTo>
                        <a:lnTo>
                          <a:pt x="4116" y="766"/>
                        </a:lnTo>
                        <a:close/>
                      </a:path>
                    </a:pathLst>
                  </a:custGeom>
                  <a:solidFill>
                    <a:srgbClr val="F4B558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4" name="Freeform 280"/>
                  <p:cNvSpPr>
                    <a:spLocks/>
                  </p:cNvSpPr>
                  <p:nvPr/>
                </p:nvSpPr>
                <p:spPr bwMode="auto">
                  <a:xfrm>
                    <a:off x="4176" y="2050"/>
                    <a:ext cx="491" cy="506"/>
                  </a:xfrm>
                  <a:custGeom>
                    <a:avLst/>
                    <a:gdLst>
                      <a:gd name="T0" fmla="*/ 0 w 3921"/>
                      <a:gd name="T1" fmla="*/ 0 h 4050"/>
                      <a:gd name="T2" fmla="*/ 0 w 3921"/>
                      <a:gd name="T3" fmla="*/ 0 h 4050"/>
                      <a:gd name="T4" fmla="*/ 0 w 3921"/>
                      <a:gd name="T5" fmla="*/ 0 h 4050"/>
                      <a:gd name="T6" fmla="*/ 0 w 3921"/>
                      <a:gd name="T7" fmla="*/ 0 h 4050"/>
                      <a:gd name="T8" fmla="*/ 0 w 3921"/>
                      <a:gd name="T9" fmla="*/ 0 h 4050"/>
                      <a:gd name="T10" fmla="*/ 0 w 3921"/>
                      <a:gd name="T11" fmla="*/ 0 h 4050"/>
                      <a:gd name="T12" fmla="*/ 0 w 3921"/>
                      <a:gd name="T13" fmla="*/ 0 h 4050"/>
                      <a:gd name="T14" fmla="*/ 0 w 3921"/>
                      <a:gd name="T15" fmla="*/ 0 h 4050"/>
                      <a:gd name="T16" fmla="*/ 0 w 3921"/>
                      <a:gd name="T17" fmla="*/ 0 h 4050"/>
                      <a:gd name="T18" fmla="*/ 0 w 3921"/>
                      <a:gd name="T19" fmla="*/ 0 h 4050"/>
                      <a:gd name="T20" fmla="*/ 0 w 3921"/>
                      <a:gd name="T21" fmla="*/ 0 h 4050"/>
                      <a:gd name="T22" fmla="*/ 0 w 3921"/>
                      <a:gd name="T23" fmla="*/ 0 h 4050"/>
                      <a:gd name="T24" fmla="*/ 0 w 3921"/>
                      <a:gd name="T25" fmla="*/ 0 h 4050"/>
                      <a:gd name="T26" fmla="*/ 0 w 3921"/>
                      <a:gd name="T27" fmla="*/ 0 h 4050"/>
                      <a:gd name="T28" fmla="*/ 0 w 3921"/>
                      <a:gd name="T29" fmla="*/ 0 h 4050"/>
                      <a:gd name="T30" fmla="*/ 0 w 3921"/>
                      <a:gd name="T31" fmla="*/ 0 h 4050"/>
                      <a:gd name="T32" fmla="*/ 0 w 3921"/>
                      <a:gd name="T33" fmla="*/ 0 h 4050"/>
                      <a:gd name="T34" fmla="*/ 0 w 3921"/>
                      <a:gd name="T35" fmla="*/ 0 h 4050"/>
                      <a:gd name="T36" fmla="*/ 0 w 3921"/>
                      <a:gd name="T37" fmla="*/ 0 h 4050"/>
                      <a:gd name="T38" fmla="*/ 0 w 3921"/>
                      <a:gd name="T39" fmla="*/ 0 h 4050"/>
                      <a:gd name="T40" fmla="*/ 0 w 3921"/>
                      <a:gd name="T41" fmla="*/ 0 h 4050"/>
                      <a:gd name="T42" fmla="*/ 0 w 3921"/>
                      <a:gd name="T43" fmla="*/ 0 h 4050"/>
                      <a:gd name="T44" fmla="*/ 0 w 3921"/>
                      <a:gd name="T45" fmla="*/ 0 h 4050"/>
                      <a:gd name="T46" fmla="*/ 0 w 3921"/>
                      <a:gd name="T47" fmla="*/ 0 h 4050"/>
                      <a:gd name="T48" fmla="*/ 0 w 3921"/>
                      <a:gd name="T49" fmla="*/ 0 h 4050"/>
                      <a:gd name="T50" fmla="*/ 0 w 3921"/>
                      <a:gd name="T51" fmla="*/ 0 h 4050"/>
                      <a:gd name="T52" fmla="*/ 0 w 3921"/>
                      <a:gd name="T53" fmla="*/ 0 h 4050"/>
                      <a:gd name="T54" fmla="*/ 0 w 3921"/>
                      <a:gd name="T55" fmla="*/ 0 h 4050"/>
                      <a:gd name="T56" fmla="*/ 0 w 3921"/>
                      <a:gd name="T57" fmla="*/ 0 h 4050"/>
                      <a:gd name="T58" fmla="*/ 0 w 3921"/>
                      <a:gd name="T59" fmla="*/ 0 h 4050"/>
                      <a:gd name="T60" fmla="*/ 0 w 3921"/>
                      <a:gd name="T61" fmla="*/ 0 h 4050"/>
                      <a:gd name="T62" fmla="*/ 0 w 3921"/>
                      <a:gd name="T63" fmla="*/ 0 h 4050"/>
                      <a:gd name="T64" fmla="*/ 0 w 3921"/>
                      <a:gd name="T65" fmla="*/ 0 h 4050"/>
                      <a:gd name="T66" fmla="*/ 0 w 3921"/>
                      <a:gd name="T67" fmla="*/ 0 h 4050"/>
                      <a:gd name="T68" fmla="*/ 0 w 3921"/>
                      <a:gd name="T69" fmla="*/ 0 h 4050"/>
                      <a:gd name="T70" fmla="*/ 0 w 3921"/>
                      <a:gd name="T71" fmla="*/ 0 h 4050"/>
                      <a:gd name="T72" fmla="*/ 0 w 3921"/>
                      <a:gd name="T73" fmla="*/ 0 h 4050"/>
                      <a:gd name="T74" fmla="*/ 0 w 3921"/>
                      <a:gd name="T75" fmla="*/ 0 h 4050"/>
                      <a:gd name="T76" fmla="*/ 0 w 3921"/>
                      <a:gd name="T77" fmla="*/ 0 h 4050"/>
                      <a:gd name="T78" fmla="*/ 0 w 3921"/>
                      <a:gd name="T79" fmla="*/ 0 h 4050"/>
                      <a:gd name="T80" fmla="*/ 0 w 3921"/>
                      <a:gd name="T81" fmla="*/ 0 h 4050"/>
                      <a:gd name="T82" fmla="*/ 0 w 3921"/>
                      <a:gd name="T83" fmla="*/ 0 h 4050"/>
                      <a:gd name="T84" fmla="*/ 0 w 3921"/>
                      <a:gd name="T85" fmla="*/ 0 h 4050"/>
                      <a:gd name="T86" fmla="*/ 0 w 3921"/>
                      <a:gd name="T87" fmla="*/ 0 h 4050"/>
                      <a:gd name="T88" fmla="*/ 0 w 3921"/>
                      <a:gd name="T89" fmla="*/ 0 h 4050"/>
                      <a:gd name="T90" fmla="*/ 0 w 3921"/>
                      <a:gd name="T91" fmla="*/ 0 h 4050"/>
                      <a:gd name="T92" fmla="*/ 0 w 3921"/>
                      <a:gd name="T93" fmla="*/ 0 h 4050"/>
                      <a:gd name="T94" fmla="*/ 0 w 3921"/>
                      <a:gd name="T95" fmla="*/ 0 h 4050"/>
                      <a:gd name="T96" fmla="*/ 0 w 3921"/>
                      <a:gd name="T97" fmla="*/ 0 h 4050"/>
                      <a:gd name="T98" fmla="*/ 0 w 3921"/>
                      <a:gd name="T99" fmla="*/ 0 h 4050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3921"/>
                      <a:gd name="T151" fmla="*/ 0 h 4050"/>
                      <a:gd name="T152" fmla="*/ 3921 w 3921"/>
                      <a:gd name="T153" fmla="*/ 4050 h 4050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3921" h="4050">
                        <a:moveTo>
                          <a:pt x="3921" y="826"/>
                        </a:moveTo>
                        <a:lnTo>
                          <a:pt x="3882" y="778"/>
                        </a:lnTo>
                        <a:lnTo>
                          <a:pt x="3843" y="733"/>
                        </a:lnTo>
                        <a:lnTo>
                          <a:pt x="3802" y="688"/>
                        </a:lnTo>
                        <a:lnTo>
                          <a:pt x="3760" y="645"/>
                        </a:lnTo>
                        <a:lnTo>
                          <a:pt x="3717" y="603"/>
                        </a:lnTo>
                        <a:lnTo>
                          <a:pt x="3673" y="562"/>
                        </a:lnTo>
                        <a:lnTo>
                          <a:pt x="3627" y="523"/>
                        </a:lnTo>
                        <a:lnTo>
                          <a:pt x="3580" y="484"/>
                        </a:lnTo>
                        <a:lnTo>
                          <a:pt x="3532" y="447"/>
                        </a:lnTo>
                        <a:lnTo>
                          <a:pt x="3483" y="411"/>
                        </a:lnTo>
                        <a:lnTo>
                          <a:pt x="3434" y="376"/>
                        </a:lnTo>
                        <a:lnTo>
                          <a:pt x="3383" y="342"/>
                        </a:lnTo>
                        <a:lnTo>
                          <a:pt x="3331" y="311"/>
                        </a:lnTo>
                        <a:lnTo>
                          <a:pt x="3279" y="280"/>
                        </a:lnTo>
                        <a:lnTo>
                          <a:pt x="3225" y="251"/>
                        </a:lnTo>
                        <a:lnTo>
                          <a:pt x="3171" y="224"/>
                        </a:lnTo>
                        <a:lnTo>
                          <a:pt x="3116" y="197"/>
                        </a:lnTo>
                        <a:lnTo>
                          <a:pt x="3060" y="172"/>
                        </a:lnTo>
                        <a:lnTo>
                          <a:pt x="3003" y="150"/>
                        </a:lnTo>
                        <a:lnTo>
                          <a:pt x="2945" y="128"/>
                        </a:lnTo>
                        <a:lnTo>
                          <a:pt x="2887" y="108"/>
                        </a:lnTo>
                        <a:lnTo>
                          <a:pt x="2828" y="90"/>
                        </a:lnTo>
                        <a:lnTo>
                          <a:pt x="2768" y="73"/>
                        </a:lnTo>
                        <a:lnTo>
                          <a:pt x="2707" y="57"/>
                        </a:lnTo>
                        <a:lnTo>
                          <a:pt x="2646" y="44"/>
                        </a:lnTo>
                        <a:lnTo>
                          <a:pt x="2584" y="33"/>
                        </a:lnTo>
                        <a:lnTo>
                          <a:pt x="2522" y="22"/>
                        </a:lnTo>
                        <a:lnTo>
                          <a:pt x="2459" y="15"/>
                        </a:lnTo>
                        <a:lnTo>
                          <a:pt x="2396" y="8"/>
                        </a:lnTo>
                        <a:lnTo>
                          <a:pt x="2332" y="3"/>
                        </a:lnTo>
                        <a:lnTo>
                          <a:pt x="2267" y="0"/>
                        </a:lnTo>
                        <a:lnTo>
                          <a:pt x="2202" y="0"/>
                        </a:lnTo>
                        <a:lnTo>
                          <a:pt x="2088" y="2"/>
                        </a:lnTo>
                        <a:lnTo>
                          <a:pt x="1977" y="11"/>
                        </a:lnTo>
                        <a:lnTo>
                          <a:pt x="1866" y="25"/>
                        </a:lnTo>
                        <a:lnTo>
                          <a:pt x="1758" y="44"/>
                        </a:lnTo>
                        <a:lnTo>
                          <a:pt x="1652" y="69"/>
                        </a:lnTo>
                        <a:lnTo>
                          <a:pt x="1547" y="98"/>
                        </a:lnTo>
                        <a:lnTo>
                          <a:pt x="1445" y="133"/>
                        </a:lnTo>
                        <a:lnTo>
                          <a:pt x="1346" y="172"/>
                        </a:lnTo>
                        <a:lnTo>
                          <a:pt x="1247" y="216"/>
                        </a:lnTo>
                        <a:lnTo>
                          <a:pt x="1153" y="265"/>
                        </a:lnTo>
                        <a:lnTo>
                          <a:pt x="1060" y="318"/>
                        </a:lnTo>
                        <a:lnTo>
                          <a:pt x="971" y="375"/>
                        </a:lnTo>
                        <a:lnTo>
                          <a:pt x="885" y="437"/>
                        </a:lnTo>
                        <a:lnTo>
                          <a:pt x="801" y="502"/>
                        </a:lnTo>
                        <a:lnTo>
                          <a:pt x="721" y="571"/>
                        </a:lnTo>
                        <a:lnTo>
                          <a:pt x="645" y="644"/>
                        </a:lnTo>
                        <a:lnTo>
                          <a:pt x="572" y="721"/>
                        </a:lnTo>
                        <a:lnTo>
                          <a:pt x="503" y="801"/>
                        </a:lnTo>
                        <a:lnTo>
                          <a:pt x="437" y="883"/>
                        </a:lnTo>
                        <a:lnTo>
                          <a:pt x="376" y="970"/>
                        </a:lnTo>
                        <a:lnTo>
                          <a:pt x="319" y="1059"/>
                        </a:lnTo>
                        <a:lnTo>
                          <a:pt x="266" y="1151"/>
                        </a:lnTo>
                        <a:lnTo>
                          <a:pt x="217" y="1246"/>
                        </a:lnTo>
                        <a:lnTo>
                          <a:pt x="173" y="1344"/>
                        </a:lnTo>
                        <a:lnTo>
                          <a:pt x="134" y="1444"/>
                        </a:lnTo>
                        <a:lnTo>
                          <a:pt x="99" y="1546"/>
                        </a:lnTo>
                        <a:lnTo>
                          <a:pt x="70" y="1650"/>
                        </a:lnTo>
                        <a:lnTo>
                          <a:pt x="45" y="1757"/>
                        </a:lnTo>
                        <a:lnTo>
                          <a:pt x="26" y="1865"/>
                        </a:lnTo>
                        <a:lnTo>
                          <a:pt x="11" y="1976"/>
                        </a:lnTo>
                        <a:lnTo>
                          <a:pt x="3" y="2087"/>
                        </a:lnTo>
                        <a:lnTo>
                          <a:pt x="0" y="2200"/>
                        </a:lnTo>
                        <a:lnTo>
                          <a:pt x="1" y="2273"/>
                        </a:lnTo>
                        <a:lnTo>
                          <a:pt x="4" y="2345"/>
                        </a:lnTo>
                        <a:lnTo>
                          <a:pt x="10" y="2416"/>
                        </a:lnTo>
                        <a:lnTo>
                          <a:pt x="19" y="2487"/>
                        </a:lnTo>
                        <a:lnTo>
                          <a:pt x="29" y="2557"/>
                        </a:lnTo>
                        <a:lnTo>
                          <a:pt x="42" y="2626"/>
                        </a:lnTo>
                        <a:lnTo>
                          <a:pt x="56" y="2694"/>
                        </a:lnTo>
                        <a:lnTo>
                          <a:pt x="72" y="2762"/>
                        </a:lnTo>
                        <a:lnTo>
                          <a:pt x="91" y="2828"/>
                        </a:lnTo>
                        <a:lnTo>
                          <a:pt x="111" y="2895"/>
                        </a:lnTo>
                        <a:lnTo>
                          <a:pt x="134" y="2959"/>
                        </a:lnTo>
                        <a:lnTo>
                          <a:pt x="159" y="3023"/>
                        </a:lnTo>
                        <a:lnTo>
                          <a:pt x="186" y="3086"/>
                        </a:lnTo>
                        <a:lnTo>
                          <a:pt x="214" y="3148"/>
                        </a:lnTo>
                        <a:lnTo>
                          <a:pt x="244" y="3209"/>
                        </a:lnTo>
                        <a:lnTo>
                          <a:pt x="277" y="3270"/>
                        </a:lnTo>
                        <a:lnTo>
                          <a:pt x="311" y="3328"/>
                        </a:lnTo>
                        <a:lnTo>
                          <a:pt x="347" y="3386"/>
                        </a:lnTo>
                        <a:lnTo>
                          <a:pt x="384" y="3442"/>
                        </a:lnTo>
                        <a:lnTo>
                          <a:pt x="423" y="3497"/>
                        </a:lnTo>
                        <a:lnTo>
                          <a:pt x="464" y="3551"/>
                        </a:lnTo>
                        <a:lnTo>
                          <a:pt x="506" y="3604"/>
                        </a:lnTo>
                        <a:lnTo>
                          <a:pt x="550" y="3655"/>
                        </a:lnTo>
                        <a:lnTo>
                          <a:pt x="595" y="3705"/>
                        </a:lnTo>
                        <a:lnTo>
                          <a:pt x="642" y="3754"/>
                        </a:lnTo>
                        <a:lnTo>
                          <a:pt x="691" y="3800"/>
                        </a:lnTo>
                        <a:lnTo>
                          <a:pt x="740" y="3847"/>
                        </a:lnTo>
                        <a:lnTo>
                          <a:pt x="791" y="3890"/>
                        </a:lnTo>
                        <a:lnTo>
                          <a:pt x="844" y="3932"/>
                        </a:lnTo>
                        <a:lnTo>
                          <a:pt x="898" y="3974"/>
                        </a:lnTo>
                        <a:lnTo>
                          <a:pt x="952" y="4013"/>
                        </a:lnTo>
                        <a:lnTo>
                          <a:pt x="1009" y="4050"/>
                        </a:lnTo>
                        <a:lnTo>
                          <a:pt x="1063" y="4035"/>
                        </a:lnTo>
                        <a:lnTo>
                          <a:pt x="1264" y="3978"/>
                        </a:lnTo>
                        <a:lnTo>
                          <a:pt x="1451" y="3906"/>
                        </a:lnTo>
                        <a:lnTo>
                          <a:pt x="1453" y="3906"/>
                        </a:lnTo>
                        <a:lnTo>
                          <a:pt x="1392" y="3878"/>
                        </a:lnTo>
                        <a:lnTo>
                          <a:pt x="1332" y="3848"/>
                        </a:lnTo>
                        <a:lnTo>
                          <a:pt x="1273" y="3815"/>
                        </a:lnTo>
                        <a:lnTo>
                          <a:pt x="1217" y="3781"/>
                        </a:lnTo>
                        <a:lnTo>
                          <a:pt x="1161" y="3745"/>
                        </a:lnTo>
                        <a:lnTo>
                          <a:pt x="1107" y="3707"/>
                        </a:lnTo>
                        <a:lnTo>
                          <a:pt x="1054" y="3666"/>
                        </a:lnTo>
                        <a:lnTo>
                          <a:pt x="1002" y="3625"/>
                        </a:lnTo>
                        <a:lnTo>
                          <a:pt x="952" y="3581"/>
                        </a:lnTo>
                        <a:lnTo>
                          <a:pt x="904" y="3536"/>
                        </a:lnTo>
                        <a:lnTo>
                          <a:pt x="858" y="3489"/>
                        </a:lnTo>
                        <a:lnTo>
                          <a:pt x="812" y="3440"/>
                        </a:lnTo>
                        <a:lnTo>
                          <a:pt x="769" y="3390"/>
                        </a:lnTo>
                        <a:lnTo>
                          <a:pt x="727" y="3339"/>
                        </a:lnTo>
                        <a:lnTo>
                          <a:pt x="687" y="3286"/>
                        </a:lnTo>
                        <a:lnTo>
                          <a:pt x="650" y="3230"/>
                        </a:lnTo>
                        <a:lnTo>
                          <a:pt x="614" y="3175"/>
                        </a:lnTo>
                        <a:lnTo>
                          <a:pt x="580" y="3118"/>
                        </a:lnTo>
                        <a:lnTo>
                          <a:pt x="548" y="3059"/>
                        </a:lnTo>
                        <a:lnTo>
                          <a:pt x="518" y="2998"/>
                        </a:lnTo>
                        <a:lnTo>
                          <a:pt x="490" y="2938"/>
                        </a:lnTo>
                        <a:lnTo>
                          <a:pt x="465" y="2876"/>
                        </a:lnTo>
                        <a:lnTo>
                          <a:pt x="442" y="2813"/>
                        </a:lnTo>
                        <a:lnTo>
                          <a:pt x="420" y="2748"/>
                        </a:lnTo>
                        <a:lnTo>
                          <a:pt x="402" y="2682"/>
                        </a:lnTo>
                        <a:lnTo>
                          <a:pt x="385" y="2617"/>
                        </a:lnTo>
                        <a:lnTo>
                          <a:pt x="372" y="2549"/>
                        </a:lnTo>
                        <a:lnTo>
                          <a:pt x="359" y="2480"/>
                        </a:lnTo>
                        <a:lnTo>
                          <a:pt x="350" y="2412"/>
                        </a:lnTo>
                        <a:lnTo>
                          <a:pt x="344" y="2342"/>
                        </a:lnTo>
                        <a:lnTo>
                          <a:pt x="340" y="2272"/>
                        </a:lnTo>
                        <a:lnTo>
                          <a:pt x="339" y="2200"/>
                        </a:lnTo>
                        <a:lnTo>
                          <a:pt x="341" y="2104"/>
                        </a:lnTo>
                        <a:lnTo>
                          <a:pt x="348" y="2009"/>
                        </a:lnTo>
                        <a:lnTo>
                          <a:pt x="361" y="1917"/>
                        </a:lnTo>
                        <a:lnTo>
                          <a:pt x="376" y="1825"/>
                        </a:lnTo>
                        <a:lnTo>
                          <a:pt x="398" y="1735"/>
                        </a:lnTo>
                        <a:lnTo>
                          <a:pt x="423" y="1647"/>
                        </a:lnTo>
                        <a:lnTo>
                          <a:pt x="452" y="1560"/>
                        </a:lnTo>
                        <a:lnTo>
                          <a:pt x="486" y="1475"/>
                        </a:lnTo>
                        <a:lnTo>
                          <a:pt x="523" y="1393"/>
                        </a:lnTo>
                        <a:lnTo>
                          <a:pt x="563" y="1312"/>
                        </a:lnTo>
                        <a:lnTo>
                          <a:pt x="608" y="1234"/>
                        </a:lnTo>
                        <a:lnTo>
                          <a:pt x="657" y="1159"/>
                        </a:lnTo>
                        <a:lnTo>
                          <a:pt x="709" y="1086"/>
                        </a:lnTo>
                        <a:lnTo>
                          <a:pt x="764" y="1016"/>
                        </a:lnTo>
                        <a:lnTo>
                          <a:pt x="823" y="948"/>
                        </a:lnTo>
                        <a:lnTo>
                          <a:pt x="885" y="883"/>
                        </a:lnTo>
                        <a:lnTo>
                          <a:pt x="949" y="822"/>
                        </a:lnTo>
                        <a:lnTo>
                          <a:pt x="1016" y="764"/>
                        </a:lnTo>
                        <a:lnTo>
                          <a:pt x="1087" y="708"/>
                        </a:lnTo>
                        <a:lnTo>
                          <a:pt x="1161" y="657"/>
                        </a:lnTo>
                        <a:lnTo>
                          <a:pt x="1236" y="608"/>
                        </a:lnTo>
                        <a:lnTo>
                          <a:pt x="1314" y="563"/>
                        </a:lnTo>
                        <a:lnTo>
                          <a:pt x="1394" y="521"/>
                        </a:lnTo>
                        <a:lnTo>
                          <a:pt x="1477" y="484"/>
                        </a:lnTo>
                        <a:lnTo>
                          <a:pt x="1562" y="450"/>
                        </a:lnTo>
                        <a:lnTo>
                          <a:pt x="1648" y="422"/>
                        </a:lnTo>
                        <a:lnTo>
                          <a:pt x="1737" y="396"/>
                        </a:lnTo>
                        <a:lnTo>
                          <a:pt x="1827" y="376"/>
                        </a:lnTo>
                        <a:lnTo>
                          <a:pt x="1918" y="359"/>
                        </a:lnTo>
                        <a:lnTo>
                          <a:pt x="2012" y="348"/>
                        </a:lnTo>
                        <a:lnTo>
                          <a:pt x="2106" y="340"/>
                        </a:lnTo>
                        <a:lnTo>
                          <a:pt x="2202" y="338"/>
                        </a:lnTo>
                        <a:lnTo>
                          <a:pt x="2266" y="339"/>
                        </a:lnTo>
                        <a:lnTo>
                          <a:pt x="2331" y="342"/>
                        </a:lnTo>
                        <a:lnTo>
                          <a:pt x="2395" y="348"/>
                        </a:lnTo>
                        <a:lnTo>
                          <a:pt x="2458" y="356"/>
                        </a:lnTo>
                        <a:lnTo>
                          <a:pt x="2520" y="365"/>
                        </a:lnTo>
                        <a:lnTo>
                          <a:pt x="2582" y="376"/>
                        </a:lnTo>
                        <a:lnTo>
                          <a:pt x="2643" y="391"/>
                        </a:lnTo>
                        <a:lnTo>
                          <a:pt x="2702" y="405"/>
                        </a:lnTo>
                        <a:lnTo>
                          <a:pt x="2762" y="423"/>
                        </a:lnTo>
                        <a:lnTo>
                          <a:pt x="2821" y="443"/>
                        </a:lnTo>
                        <a:lnTo>
                          <a:pt x="2878" y="464"/>
                        </a:lnTo>
                        <a:lnTo>
                          <a:pt x="2935" y="488"/>
                        </a:lnTo>
                        <a:lnTo>
                          <a:pt x="2991" y="512"/>
                        </a:lnTo>
                        <a:lnTo>
                          <a:pt x="3045" y="539"/>
                        </a:lnTo>
                        <a:lnTo>
                          <a:pt x="3099" y="568"/>
                        </a:lnTo>
                        <a:lnTo>
                          <a:pt x="3152" y="598"/>
                        </a:lnTo>
                        <a:lnTo>
                          <a:pt x="3203" y="630"/>
                        </a:lnTo>
                        <a:lnTo>
                          <a:pt x="3254" y="663"/>
                        </a:lnTo>
                        <a:lnTo>
                          <a:pt x="3303" y="698"/>
                        </a:lnTo>
                        <a:lnTo>
                          <a:pt x="3352" y="734"/>
                        </a:lnTo>
                        <a:lnTo>
                          <a:pt x="3398" y="773"/>
                        </a:lnTo>
                        <a:lnTo>
                          <a:pt x="3444" y="812"/>
                        </a:lnTo>
                        <a:lnTo>
                          <a:pt x="3488" y="853"/>
                        </a:lnTo>
                        <a:lnTo>
                          <a:pt x="3531" y="894"/>
                        </a:lnTo>
                        <a:lnTo>
                          <a:pt x="3572" y="938"/>
                        </a:lnTo>
                        <a:lnTo>
                          <a:pt x="3612" y="983"/>
                        </a:lnTo>
                        <a:lnTo>
                          <a:pt x="3651" y="1029"/>
                        </a:lnTo>
                        <a:lnTo>
                          <a:pt x="3689" y="1077"/>
                        </a:lnTo>
                        <a:lnTo>
                          <a:pt x="3724" y="1126"/>
                        </a:lnTo>
                        <a:lnTo>
                          <a:pt x="3758" y="1176"/>
                        </a:lnTo>
                        <a:lnTo>
                          <a:pt x="3791" y="1227"/>
                        </a:lnTo>
                        <a:lnTo>
                          <a:pt x="3822" y="1278"/>
                        </a:lnTo>
                        <a:lnTo>
                          <a:pt x="3870" y="1105"/>
                        </a:lnTo>
                        <a:lnTo>
                          <a:pt x="3906" y="926"/>
                        </a:lnTo>
                        <a:lnTo>
                          <a:pt x="3921" y="826"/>
                        </a:lnTo>
                        <a:close/>
                      </a:path>
                    </a:pathLst>
                  </a:custGeom>
                  <a:solidFill>
                    <a:srgbClr val="F5BA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5" name="Freeform 281"/>
                  <p:cNvSpPr>
                    <a:spLocks/>
                  </p:cNvSpPr>
                  <p:nvPr/>
                </p:nvSpPr>
                <p:spPr bwMode="auto">
                  <a:xfrm>
                    <a:off x="4198" y="2071"/>
                    <a:ext cx="464" cy="477"/>
                  </a:xfrm>
                  <a:custGeom>
                    <a:avLst/>
                    <a:gdLst>
                      <a:gd name="T0" fmla="*/ 0 w 3711"/>
                      <a:gd name="T1" fmla="*/ 0 h 3817"/>
                      <a:gd name="T2" fmla="*/ 0 w 3711"/>
                      <a:gd name="T3" fmla="*/ 0 h 3817"/>
                      <a:gd name="T4" fmla="*/ 0 w 3711"/>
                      <a:gd name="T5" fmla="*/ 0 h 3817"/>
                      <a:gd name="T6" fmla="*/ 0 w 3711"/>
                      <a:gd name="T7" fmla="*/ 0 h 3817"/>
                      <a:gd name="T8" fmla="*/ 0 w 3711"/>
                      <a:gd name="T9" fmla="*/ 0 h 3817"/>
                      <a:gd name="T10" fmla="*/ 0 w 3711"/>
                      <a:gd name="T11" fmla="*/ 0 h 3817"/>
                      <a:gd name="T12" fmla="*/ 0 w 3711"/>
                      <a:gd name="T13" fmla="*/ 0 h 3817"/>
                      <a:gd name="T14" fmla="*/ 0 w 3711"/>
                      <a:gd name="T15" fmla="*/ 0 h 3817"/>
                      <a:gd name="T16" fmla="*/ 0 w 3711"/>
                      <a:gd name="T17" fmla="*/ 0 h 3817"/>
                      <a:gd name="T18" fmla="*/ 0 w 3711"/>
                      <a:gd name="T19" fmla="*/ 0 h 3817"/>
                      <a:gd name="T20" fmla="*/ 0 w 3711"/>
                      <a:gd name="T21" fmla="*/ 0 h 3817"/>
                      <a:gd name="T22" fmla="*/ 0 w 3711"/>
                      <a:gd name="T23" fmla="*/ 0 h 3817"/>
                      <a:gd name="T24" fmla="*/ 0 w 3711"/>
                      <a:gd name="T25" fmla="*/ 0 h 3817"/>
                      <a:gd name="T26" fmla="*/ 0 w 3711"/>
                      <a:gd name="T27" fmla="*/ 0 h 3817"/>
                      <a:gd name="T28" fmla="*/ 0 w 3711"/>
                      <a:gd name="T29" fmla="*/ 0 h 3817"/>
                      <a:gd name="T30" fmla="*/ 0 w 3711"/>
                      <a:gd name="T31" fmla="*/ 0 h 3817"/>
                      <a:gd name="T32" fmla="*/ 0 w 3711"/>
                      <a:gd name="T33" fmla="*/ 0 h 3817"/>
                      <a:gd name="T34" fmla="*/ 0 w 3711"/>
                      <a:gd name="T35" fmla="*/ 0 h 3817"/>
                      <a:gd name="T36" fmla="*/ 0 w 3711"/>
                      <a:gd name="T37" fmla="*/ 0 h 3817"/>
                      <a:gd name="T38" fmla="*/ 0 w 3711"/>
                      <a:gd name="T39" fmla="*/ 0 h 3817"/>
                      <a:gd name="T40" fmla="*/ 0 w 3711"/>
                      <a:gd name="T41" fmla="*/ 0 h 3817"/>
                      <a:gd name="T42" fmla="*/ 0 w 3711"/>
                      <a:gd name="T43" fmla="*/ 0 h 3817"/>
                      <a:gd name="T44" fmla="*/ 0 w 3711"/>
                      <a:gd name="T45" fmla="*/ 0 h 3817"/>
                      <a:gd name="T46" fmla="*/ 0 w 3711"/>
                      <a:gd name="T47" fmla="*/ 0 h 3817"/>
                      <a:gd name="T48" fmla="*/ 0 w 3711"/>
                      <a:gd name="T49" fmla="*/ 0 h 3817"/>
                      <a:gd name="T50" fmla="*/ 0 w 3711"/>
                      <a:gd name="T51" fmla="*/ 0 h 3817"/>
                      <a:gd name="T52" fmla="*/ 0 w 3711"/>
                      <a:gd name="T53" fmla="*/ 0 h 3817"/>
                      <a:gd name="T54" fmla="*/ 0 w 3711"/>
                      <a:gd name="T55" fmla="*/ 0 h 3817"/>
                      <a:gd name="T56" fmla="*/ 0 w 3711"/>
                      <a:gd name="T57" fmla="*/ 0 h 3817"/>
                      <a:gd name="T58" fmla="*/ 0 w 3711"/>
                      <a:gd name="T59" fmla="*/ 0 h 3817"/>
                      <a:gd name="T60" fmla="*/ 0 w 3711"/>
                      <a:gd name="T61" fmla="*/ 0 h 3817"/>
                      <a:gd name="T62" fmla="*/ 0 w 3711"/>
                      <a:gd name="T63" fmla="*/ 0 h 3817"/>
                      <a:gd name="T64" fmla="*/ 0 w 3711"/>
                      <a:gd name="T65" fmla="*/ 0 h 3817"/>
                      <a:gd name="T66" fmla="*/ 0 w 3711"/>
                      <a:gd name="T67" fmla="*/ 0 h 3817"/>
                      <a:gd name="T68" fmla="*/ 0 w 3711"/>
                      <a:gd name="T69" fmla="*/ 0 h 3817"/>
                      <a:gd name="T70" fmla="*/ 0 w 3711"/>
                      <a:gd name="T71" fmla="*/ 0 h 3817"/>
                      <a:gd name="T72" fmla="*/ 0 w 3711"/>
                      <a:gd name="T73" fmla="*/ 0 h 3817"/>
                      <a:gd name="T74" fmla="*/ 0 w 3711"/>
                      <a:gd name="T75" fmla="*/ 0 h 3817"/>
                      <a:gd name="T76" fmla="*/ 0 w 3711"/>
                      <a:gd name="T77" fmla="*/ 0 h 3817"/>
                      <a:gd name="T78" fmla="*/ 0 w 3711"/>
                      <a:gd name="T79" fmla="*/ 0 h 3817"/>
                      <a:gd name="T80" fmla="*/ 0 w 3711"/>
                      <a:gd name="T81" fmla="*/ 0 h 3817"/>
                      <a:gd name="T82" fmla="*/ 0 w 3711"/>
                      <a:gd name="T83" fmla="*/ 0 h 3817"/>
                      <a:gd name="T84" fmla="*/ 0 w 3711"/>
                      <a:gd name="T85" fmla="*/ 0 h 3817"/>
                      <a:gd name="T86" fmla="*/ 0 w 3711"/>
                      <a:gd name="T87" fmla="*/ 0 h 3817"/>
                      <a:gd name="T88" fmla="*/ 0 w 3711"/>
                      <a:gd name="T89" fmla="*/ 0 h 3817"/>
                      <a:gd name="T90" fmla="*/ 0 w 3711"/>
                      <a:gd name="T91" fmla="*/ 0 h 3817"/>
                      <a:gd name="T92" fmla="*/ 0 w 3711"/>
                      <a:gd name="T93" fmla="*/ 0 h 3817"/>
                      <a:gd name="T94" fmla="*/ 0 w 3711"/>
                      <a:gd name="T95" fmla="*/ 0 h 3817"/>
                      <a:gd name="T96" fmla="*/ 0 w 3711"/>
                      <a:gd name="T97" fmla="*/ 0 h 3817"/>
                      <a:gd name="T98" fmla="*/ 0 w 3711"/>
                      <a:gd name="T99" fmla="*/ 0 h 3817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3711"/>
                      <a:gd name="T151" fmla="*/ 0 h 3817"/>
                      <a:gd name="T152" fmla="*/ 3711 w 3711"/>
                      <a:gd name="T153" fmla="*/ 3817 h 3817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3711" h="3817">
                        <a:moveTo>
                          <a:pt x="3711" y="885"/>
                        </a:moveTo>
                        <a:lnTo>
                          <a:pt x="3676" y="836"/>
                        </a:lnTo>
                        <a:lnTo>
                          <a:pt x="3640" y="787"/>
                        </a:lnTo>
                        <a:lnTo>
                          <a:pt x="3602" y="740"/>
                        </a:lnTo>
                        <a:lnTo>
                          <a:pt x="3562" y="694"/>
                        </a:lnTo>
                        <a:lnTo>
                          <a:pt x="3522" y="649"/>
                        </a:lnTo>
                        <a:lnTo>
                          <a:pt x="3480" y="605"/>
                        </a:lnTo>
                        <a:lnTo>
                          <a:pt x="3437" y="562"/>
                        </a:lnTo>
                        <a:lnTo>
                          <a:pt x="3392" y="521"/>
                        </a:lnTo>
                        <a:lnTo>
                          <a:pt x="3347" y="481"/>
                        </a:lnTo>
                        <a:lnTo>
                          <a:pt x="3300" y="443"/>
                        </a:lnTo>
                        <a:lnTo>
                          <a:pt x="3252" y="405"/>
                        </a:lnTo>
                        <a:lnTo>
                          <a:pt x="3203" y="370"/>
                        </a:lnTo>
                        <a:lnTo>
                          <a:pt x="3153" y="336"/>
                        </a:lnTo>
                        <a:lnTo>
                          <a:pt x="3101" y="303"/>
                        </a:lnTo>
                        <a:lnTo>
                          <a:pt x="3050" y="271"/>
                        </a:lnTo>
                        <a:lnTo>
                          <a:pt x="2997" y="242"/>
                        </a:lnTo>
                        <a:lnTo>
                          <a:pt x="2941" y="214"/>
                        </a:lnTo>
                        <a:lnTo>
                          <a:pt x="2886" y="187"/>
                        </a:lnTo>
                        <a:lnTo>
                          <a:pt x="2831" y="162"/>
                        </a:lnTo>
                        <a:lnTo>
                          <a:pt x="2774" y="138"/>
                        </a:lnTo>
                        <a:lnTo>
                          <a:pt x="2716" y="117"/>
                        </a:lnTo>
                        <a:lnTo>
                          <a:pt x="2657" y="98"/>
                        </a:lnTo>
                        <a:lnTo>
                          <a:pt x="2598" y="79"/>
                        </a:lnTo>
                        <a:lnTo>
                          <a:pt x="2538" y="63"/>
                        </a:lnTo>
                        <a:lnTo>
                          <a:pt x="2477" y="48"/>
                        </a:lnTo>
                        <a:lnTo>
                          <a:pt x="2415" y="36"/>
                        </a:lnTo>
                        <a:lnTo>
                          <a:pt x="2353" y="25"/>
                        </a:lnTo>
                        <a:lnTo>
                          <a:pt x="2290" y="16"/>
                        </a:lnTo>
                        <a:lnTo>
                          <a:pt x="2227" y="9"/>
                        </a:lnTo>
                        <a:lnTo>
                          <a:pt x="2163" y="3"/>
                        </a:lnTo>
                        <a:lnTo>
                          <a:pt x="2098" y="1"/>
                        </a:lnTo>
                        <a:lnTo>
                          <a:pt x="2033" y="0"/>
                        </a:lnTo>
                        <a:lnTo>
                          <a:pt x="1928" y="2"/>
                        </a:lnTo>
                        <a:lnTo>
                          <a:pt x="1826" y="10"/>
                        </a:lnTo>
                        <a:lnTo>
                          <a:pt x="1723" y="24"/>
                        </a:lnTo>
                        <a:lnTo>
                          <a:pt x="1624" y="40"/>
                        </a:lnTo>
                        <a:lnTo>
                          <a:pt x="1525" y="64"/>
                        </a:lnTo>
                        <a:lnTo>
                          <a:pt x="1429" y="91"/>
                        </a:lnTo>
                        <a:lnTo>
                          <a:pt x="1334" y="123"/>
                        </a:lnTo>
                        <a:lnTo>
                          <a:pt x="1242" y="160"/>
                        </a:lnTo>
                        <a:lnTo>
                          <a:pt x="1152" y="200"/>
                        </a:lnTo>
                        <a:lnTo>
                          <a:pt x="1064" y="245"/>
                        </a:lnTo>
                        <a:lnTo>
                          <a:pt x="979" y="294"/>
                        </a:lnTo>
                        <a:lnTo>
                          <a:pt x="897" y="347"/>
                        </a:lnTo>
                        <a:lnTo>
                          <a:pt x="817" y="403"/>
                        </a:lnTo>
                        <a:lnTo>
                          <a:pt x="740" y="464"/>
                        </a:lnTo>
                        <a:lnTo>
                          <a:pt x="666" y="527"/>
                        </a:lnTo>
                        <a:lnTo>
                          <a:pt x="596" y="595"/>
                        </a:lnTo>
                        <a:lnTo>
                          <a:pt x="529" y="666"/>
                        </a:lnTo>
                        <a:lnTo>
                          <a:pt x="464" y="739"/>
                        </a:lnTo>
                        <a:lnTo>
                          <a:pt x="405" y="815"/>
                        </a:lnTo>
                        <a:lnTo>
                          <a:pt x="347" y="895"/>
                        </a:lnTo>
                        <a:lnTo>
                          <a:pt x="295" y="978"/>
                        </a:lnTo>
                        <a:lnTo>
                          <a:pt x="246" y="1063"/>
                        </a:lnTo>
                        <a:lnTo>
                          <a:pt x="201" y="1151"/>
                        </a:lnTo>
                        <a:lnTo>
                          <a:pt x="160" y="1240"/>
                        </a:lnTo>
                        <a:lnTo>
                          <a:pt x="124" y="1332"/>
                        </a:lnTo>
                        <a:lnTo>
                          <a:pt x="92" y="1427"/>
                        </a:lnTo>
                        <a:lnTo>
                          <a:pt x="64" y="1524"/>
                        </a:lnTo>
                        <a:lnTo>
                          <a:pt x="42" y="1622"/>
                        </a:lnTo>
                        <a:lnTo>
                          <a:pt x="24" y="1722"/>
                        </a:lnTo>
                        <a:lnTo>
                          <a:pt x="11" y="1823"/>
                        </a:lnTo>
                        <a:lnTo>
                          <a:pt x="3" y="1927"/>
                        </a:lnTo>
                        <a:lnTo>
                          <a:pt x="0" y="2031"/>
                        </a:lnTo>
                        <a:lnTo>
                          <a:pt x="2" y="2103"/>
                        </a:lnTo>
                        <a:lnTo>
                          <a:pt x="6" y="2175"/>
                        </a:lnTo>
                        <a:lnTo>
                          <a:pt x="11" y="2246"/>
                        </a:lnTo>
                        <a:lnTo>
                          <a:pt x="20" y="2316"/>
                        </a:lnTo>
                        <a:lnTo>
                          <a:pt x="32" y="2384"/>
                        </a:lnTo>
                        <a:lnTo>
                          <a:pt x="44" y="2453"/>
                        </a:lnTo>
                        <a:lnTo>
                          <a:pt x="60" y="2521"/>
                        </a:lnTo>
                        <a:lnTo>
                          <a:pt x="78" y="2587"/>
                        </a:lnTo>
                        <a:lnTo>
                          <a:pt x="98" y="2654"/>
                        </a:lnTo>
                        <a:lnTo>
                          <a:pt x="119" y="2718"/>
                        </a:lnTo>
                        <a:lnTo>
                          <a:pt x="144" y="2782"/>
                        </a:lnTo>
                        <a:lnTo>
                          <a:pt x="170" y="2845"/>
                        </a:lnTo>
                        <a:lnTo>
                          <a:pt x="198" y="2906"/>
                        </a:lnTo>
                        <a:lnTo>
                          <a:pt x="229" y="2967"/>
                        </a:lnTo>
                        <a:lnTo>
                          <a:pt x="260" y="3026"/>
                        </a:lnTo>
                        <a:lnTo>
                          <a:pt x="295" y="3085"/>
                        </a:lnTo>
                        <a:lnTo>
                          <a:pt x="330" y="3141"/>
                        </a:lnTo>
                        <a:lnTo>
                          <a:pt x="368" y="3198"/>
                        </a:lnTo>
                        <a:lnTo>
                          <a:pt x="408" y="3252"/>
                        </a:lnTo>
                        <a:lnTo>
                          <a:pt x="450" y="3305"/>
                        </a:lnTo>
                        <a:lnTo>
                          <a:pt x="492" y="3357"/>
                        </a:lnTo>
                        <a:lnTo>
                          <a:pt x="536" y="3406"/>
                        </a:lnTo>
                        <a:lnTo>
                          <a:pt x="583" y="3455"/>
                        </a:lnTo>
                        <a:lnTo>
                          <a:pt x="631" y="3502"/>
                        </a:lnTo>
                        <a:lnTo>
                          <a:pt x="680" y="3547"/>
                        </a:lnTo>
                        <a:lnTo>
                          <a:pt x="730" y="3591"/>
                        </a:lnTo>
                        <a:lnTo>
                          <a:pt x="783" y="3634"/>
                        </a:lnTo>
                        <a:lnTo>
                          <a:pt x="836" y="3674"/>
                        </a:lnTo>
                        <a:lnTo>
                          <a:pt x="891" y="3712"/>
                        </a:lnTo>
                        <a:lnTo>
                          <a:pt x="948" y="3750"/>
                        </a:lnTo>
                        <a:lnTo>
                          <a:pt x="1005" y="3785"/>
                        </a:lnTo>
                        <a:lnTo>
                          <a:pt x="1064" y="3817"/>
                        </a:lnTo>
                        <a:lnTo>
                          <a:pt x="1095" y="3809"/>
                        </a:lnTo>
                        <a:lnTo>
                          <a:pt x="1282" y="3737"/>
                        </a:lnTo>
                        <a:lnTo>
                          <a:pt x="1461" y="3658"/>
                        </a:lnTo>
                        <a:lnTo>
                          <a:pt x="1500" y="3639"/>
                        </a:lnTo>
                        <a:lnTo>
                          <a:pt x="1438" y="3617"/>
                        </a:lnTo>
                        <a:lnTo>
                          <a:pt x="1376" y="3592"/>
                        </a:lnTo>
                        <a:lnTo>
                          <a:pt x="1315" y="3565"/>
                        </a:lnTo>
                        <a:lnTo>
                          <a:pt x="1257" y="3537"/>
                        </a:lnTo>
                        <a:lnTo>
                          <a:pt x="1199" y="3505"/>
                        </a:lnTo>
                        <a:lnTo>
                          <a:pt x="1143" y="3471"/>
                        </a:lnTo>
                        <a:lnTo>
                          <a:pt x="1088" y="3437"/>
                        </a:lnTo>
                        <a:lnTo>
                          <a:pt x="1035" y="3398"/>
                        </a:lnTo>
                        <a:lnTo>
                          <a:pt x="983" y="3359"/>
                        </a:lnTo>
                        <a:lnTo>
                          <a:pt x="932" y="3318"/>
                        </a:lnTo>
                        <a:lnTo>
                          <a:pt x="884" y="3274"/>
                        </a:lnTo>
                        <a:lnTo>
                          <a:pt x="836" y="3229"/>
                        </a:lnTo>
                        <a:lnTo>
                          <a:pt x="791" y="3183"/>
                        </a:lnTo>
                        <a:lnTo>
                          <a:pt x="748" y="3135"/>
                        </a:lnTo>
                        <a:lnTo>
                          <a:pt x="707" y="3084"/>
                        </a:lnTo>
                        <a:lnTo>
                          <a:pt x="667" y="3032"/>
                        </a:lnTo>
                        <a:lnTo>
                          <a:pt x="629" y="2979"/>
                        </a:lnTo>
                        <a:lnTo>
                          <a:pt x="594" y="2924"/>
                        </a:lnTo>
                        <a:lnTo>
                          <a:pt x="560" y="2868"/>
                        </a:lnTo>
                        <a:lnTo>
                          <a:pt x="529" y="2810"/>
                        </a:lnTo>
                        <a:lnTo>
                          <a:pt x="499" y="2752"/>
                        </a:lnTo>
                        <a:lnTo>
                          <a:pt x="472" y="2691"/>
                        </a:lnTo>
                        <a:lnTo>
                          <a:pt x="448" y="2630"/>
                        </a:lnTo>
                        <a:lnTo>
                          <a:pt x="426" y="2567"/>
                        </a:lnTo>
                        <a:lnTo>
                          <a:pt x="406" y="2504"/>
                        </a:lnTo>
                        <a:lnTo>
                          <a:pt x="389" y="2439"/>
                        </a:lnTo>
                        <a:lnTo>
                          <a:pt x="374" y="2373"/>
                        </a:lnTo>
                        <a:lnTo>
                          <a:pt x="362" y="2307"/>
                        </a:lnTo>
                        <a:lnTo>
                          <a:pt x="352" y="2239"/>
                        </a:lnTo>
                        <a:lnTo>
                          <a:pt x="345" y="2170"/>
                        </a:lnTo>
                        <a:lnTo>
                          <a:pt x="340" y="2102"/>
                        </a:lnTo>
                        <a:lnTo>
                          <a:pt x="339" y="2031"/>
                        </a:lnTo>
                        <a:lnTo>
                          <a:pt x="341" y="1944"/>
                        </a:lnTo>
                        <a:lnTo>
                          <a:pt x="348" y="1858"/>
                        </a:lnTo>
                        <a:lnTo>
                          <a:pt x="358" y="1774"/>
                        </a:lnTo>
                        <a:lnTo>
                          <a:pt x="374" y="1691"/>
                        </a:lnTo>
                        <a:lnTo>
                          <a:pt x="392" y="1608"/>
                        </a:lnTo>
                        <a:lnTo>
                          <a:pt x="416" y="1528"/>
                        </a:lnTo>
                        <a:lnTo>
                          <a:pt x="442" y="1450"/>
                        </a:lnTo>
                        <a:lnTo>
                          <a:pt x="472" y="1372"/>
                        </a:lnTo>
                        <a:lnTo>
                          <a:pt x="506" y="1297"/>
                        </a:lnTo>
                        <a:lnTo>
                          <a:pt x="543" y="1224"/>
                        </a:lnTo>
                        <a:lnTo>
                          <a:pt x="585" y="1153"/>
                        </a:lnTo>
                        <a:lnTo>
                          <a:pt x="629" y="1085"/>
                        </a:lnTo>
                        <a:lnTo>
                          <a:pt x="676" y="1018"/>
                        </a:lnTo>
                        <a:lnTo>
                          <a:pt x="726" y="954"/>
                        </a:lnTo>
                        <a:lnTo>
                          <a:pt x="780" y="893"/>
                        </a:lnTo>
                        <a:lnTo>
                          <a:pt x="835" y="835"/>
                        </a:lnTo>
                        <a:lnTo>
                          <a:pt x="894" y="778"/>
                        </a:lnTo>
                        <a:lnTo>
                          <a:pt x="956" y="725"/>
                        </a:lnTo>
                        <a:lnTo>
                          <a:pt x="1020" y="675"/>
                        </a:lnTo>
                        <a:lnTo>
                          <a:pt x="1086" y="627"/>
                        </a:lnTo>
                        <a:lnTo>
                          <a:pt x="1155" y="583"/>
                        </a:lnTo>
                        <a:lnTo>
                          <a:pt x="1226" y="543"/>
                        </a:lnTo>
                        <a:lnTo>
                          <a:pt x="1298" y="506"/>
                        </a:lnTo>
                        <a:lnTo>
                          <a:pt x="1374" y="472"/>
                        </a:lnTo>
                        <a:lnTo>
                          <a:pt x="1450" y="441"/>
                        </a:lnTo>
                        <a:lnTo>
                          <a:pt x="1529" y="414"/>
                        </a:lnTo>
                        <a:lnTo>
                          <a:pt x="1609" y="392"/>
                        </a:lnTo>
                        <a:lnTo>
                          <a:pt x="1692" y="373"/>
                        </a:lnTo>
                        <a:lnTo>
                          <a:pt x="1775" y="358"/>
                        </a:lnTo>
                        <a:lnTo>
                          <a:pt x="1860" y="347"/>
                        </a:lnTo>
                        <a:lnTo>
                          <a:pt x="1946" y="340"/>
                        </a:lnTo>
                        <a:lnTo>
                          <a:pt x="2033" y="338"/>
                        </a:lnTo>
                        <a:lnTo>
                          <a:pt x="2097" y="340"/>
                        </a:lnTo>
                        <a:lnTo>
                          <a:pt x="2162" y="343"/>
                        </a:lnTo>
                        <a:lnTo>
                          <a:pt x="2225" y="349"/>
                        </a:lnTo>
                        <a:lnTo>
                          <a:pt x="2287" y="357"/>
                        </a:lnTo>
                        <a:lnTo>
                          <a:pt x="2349" y="367"/>
                        </a:lnTo>
                        <a:lnTo>
                          <a:pt x="2409" y="381"/>
                        </a:lnTo>
                        <a:lnTo>
                          <a:pt x="2469" y="395"/>
                        </a:lnTo>
                        <a:lnTo>
                          <a:pt x="2529" y="412"/>
                        </a:lnTo>
                        <a:lnTo>
                          <a:pt x="2586" y="431"/>
                        </a:lnTo>
                        <a:lnTo>
                          <a:pt x="2644" y="452"/>
                        </a:lnTo>
                        <a:lnTo>
                          <a:pt x="2700" y="475"/>
                        </a:lnTo>
                        <a:lnTo>
                          <a:pt x="2755" y="500"/>
                        </a:lnTo>
                        <a:lnTo>
                          <a:pt x="2810" y="527"/>
                        </a:lnTo>
                        <a:lnTo>
                          <a:pt x="2863" y="555"/>
                        </a:lnTo>
                        <a:lnTo>
                          <a:pt x="2916" y="586"/>
                        </a:lnTo>
                        <a:lnTo>
                          <a:pt x="2966" y="618"/>
                        </a:lnTo>
                        <a:lnTo>
                          <a:pt x="3016" y="652"/>
                        </a:lnTo>
                        <a:lnTo>
                          <a:pt x="3063" y="688"/>
                        </a:lnTo>
                        <a:lnTo>
                          <a:pt x="3110" y="725"/>
                        </a:lnTo>
                        <a:lnTo>
                          <a:pt x="3156" y="764"/>
                        </a:lnTo>
                        <a:lnTo>
                          <a:pt x="3201" y="804"/>
                        </a:lnTo>
                        <a:lnTo>
                          <a:pt x="3242" y="847"/>
                        </a:lnTo>
                        <a:lnTo>
                          <a:pt x="3284" y="890"/>
                        </a:lnTo>
                        <a:lnTo>
                          <a:pt x="3323" y="935"/>
                        </a:lnTo>
                        <a:lnTo>
                          <a:pt x="3362" y="981"/>
                        </a:lnTo>
                        <a:lnTo>
                          <a:pt x="3398" y="1028"/>
                        </a:lnTo>
                        <a:lnTo>
                          <a:pt x="3433" y="1078"/>
                        </a:lnTo>
                        <a:lnTo>
                          <a:pt x="3465" y="1129"/>
                        </a:lnTo>
                        <a:lnTo>
                          <a:pt x="3497" y="1179"/>
                        </a:lnTo>
                        <a:lnTo>
                          <a:pt x="3526" y="1232"/>
                        </a:lnTo>
                        <a:lnTo>
                          <a:pt x="3555" y="1286"/>
                        </a:lnTo>
                        <a:lnTo>
                          <a:pt x="3580" y="1340"/>
                        </a:lnTo>
                        <a:lnTo>
                          <a:pt x="3593" y="1303"/>
                        </a:lnTo>
                        <a:lnTo>
                          <a:pt x="3648" y="1127"/>
                        </a:lnTo>
                        <a:lnTo>
                          <a:pt x="3701" y="936"/>
                        </a:lnTo>
                        <a:lnTo>
                          <a:pt x="3711" y="885"/>
                        </a:lnTo>
                        <a:close/>
                      </a:path>
                    </a:pathLst>
                  </a:custGeom>
                  <a:solidFill>
                    <a:srgbClr val="F6BF5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6" name="Freeform 282"/>
                  <p:cNvSpPr>
                    <a:spLocks/>
                  </p:cNvSpPr>
                  <p:nvPr/>
                </p:nvSpPr>
                <p:spPr bwMode="auto">
                  <a:xfrm>
                    <a:off x="4219" y="2092"/>
                    <a:ext cx="435" cy="446"/>
                  </a:xfrm>
                  <a:custGeom>
                    <a:avLst/>
                    <a:gdLst>
                      <a:gd name="T0" fmla="*/ 0 w 3483"/>
                      <a:gd name="T1" fmla="*/ 0 h 3568"/>
                      <a:gd name="T2" fmla="*/ 0 w 3483"/>
                      <a:gd name="T3" fmla="*/ 0 h 3568"/>
                      <a:gd name="T4" fmla="*/ 0 w 3483"/>
                      <a:gd name="T5" fmla="*/ 0 h 3568"/>
                      <a:gd name="T6" fmla="*/ 0 w 3483"/>
                      <a:gd name="T7" fmla="*/ 0 h 3568"/>
                      <a:gd name="T8" fmla="*/ 0 w 3483"/>
                      <a:gd name="T9" fmla="*/ 0 h 3568"/>
                      <a:gd name="T10" fmla="*/ 0 w 3483"/>
                      <a:gd name="T11" fmla="*/ 0 h 3568"/>
                      <a:gd name="T12" fmla="*/ 0 w 3483"/>
                      <a:gd name="T13" fmla="*/ 0 h 3568"/>
                      <a:gd name="T14" fmla="*/ 0 w 3483"/>
                      <a:gd name="T15" fmla="*/ 0 h 3568"/>
                      <a:gd name="T16" fmla="*/ 0 w 3483"/>
                      <a:gd name="T17" fmla="*/ 0 h 3568"/>
                      <a:gd name="T18" fmla="*/ 0 w 3483"/>
                      <a:gd name="T19" fmla="*/ 0 h 3568"/>
                      <a:gd name="T20" fmla="*/ 0 w 3483"/>
                      <a:gd name="T21" fmla="*/ 0 h 3568"/>
                      <a:gd name="T22" fmla="*/ 0 w 3483"/>
                      <a:gd name="T23" fmla="*/ 0 h 3568"/>
                      <a:gd name="T24" fmla="*/ 0 w 3483"/>
                      <a:gd name="T25" fmla="*/ 0 h 3568"/>
                      <a:gd name="T26" fmla="*/ 0 w 3483"/>
                      <a:gd name="T27" fmla="*/ 0 h 3568"/>
                      <a:gd name="T28" fmla="*/ 0 w 3483"/>
                      <a:gd name="T29" fmla="*/ 0 h 3568"/>
                      <a:gd name="T30" fmla="*/ 0 w 3483"/>
                      <a:gd name="T31" fmla="*/ 0 h 3568"/>
                      <a:gd name="T32" fmla="*/ 0 w 3483"/>
                      <a:gd name="T33" fmla="*/ 0 h 3568"/>
                      <a:gd name="T34" fmla="*/ 0 w 3483"/>
                      <a:gd name="T35" fmla="*/ 0 h 3568"/>
                      <a:gd name="T36" fmla="*/ 0 w 3483"/>
                      <a:gd name="T37" fmla="*/ 0 h 3568"/>
                      <a:gd name="T38" fmla="*/ 0 w 3483"/>
                      <a:gd name="T39" fmla="*/ 0 h 3568"/>
                      <a:gd name="T40" fmla="*/ 0 w 3483"/>
                      <a:gd name="T41" fmla="*/ 0 h 3568"/>
                      <a:gd name="T42" fmla="*/ 0 w 3483"/>
                      <a:gd name="T43" fmla="*/ 0 h 3568"/>
                      <a:gd name="T44" fmla="*/ 0 w 3483"/>
                      <a:gd name="T45" fmla="*/ 0 h 3568"/>
                      <a:gd name="T46" fmla="*/ 0 w 3483"/>
                      <a:gd name="T47" fmla="*/ 0 h 3568"/>
                      <a:gd name="T48" fmla="*/ 0 w 3483"/>
                      <a:gd name="T49" fmla="*/ 0 h 3568"/>
                      <a:gd name="T50" fmla="*/ 0 w 3483"/>
                      <a:gd name="T51" fmla="*/ 0 h 3568"/>
                      <a:gd name="T52" fmla="*/ 0 w 3483"/>
                      <a:gd name="T53" fmla="*/ 0 h 3568"/>
                      <a:gd name="T54" fmla="*/ 0 w 3483"/>
                      <a:gd name="T55" fmla="*/ 0 h 3568"/>
                      <a:gd name="T56" fmla="*/ 0 w 3483"/>
                      <a:gd name="T57" fmla="*/ 0 h 3568"/>
                      <a:gd name="T58" fmla="*/ 0 w 3483"/>
                      <a:gd name="T59" fmla="*/ 0 h 3568"/>
                      <a:gd name="T60" fmla="*/ 0 w 3483"/>
                      <a:gd name="T61" fmla="*/ 0 h 3568"/>
                      <a:gd name="T62" fmla="*/ 0 w 3483"/>
                      <a:gd name="T63" fmla="*/ 0 h 3568"/>
                      <a:gd name="T64" fmla="*/ 0 w 3483"/>
                      <a:gd name="T65" fmla="*/ 0 h 3568"/>
                      <a:gd name="T66" fmla="*/ 0 w 3483"/>
                      <a:gd name="T67" fmla="*/ 0 h 3568"/>
                      <a:gd name="T68" fmla="*/ 0 w 3483"/>
                      <a:gd name="T69" fmla="*/ 0 h 3568"/>
                      <a:gd name="T70" fmla="*/ 0 w 3483"/>
                      <a:gd name="T71" fmla="*/ 0 h 3568"/>
                      <a:gd name="T72" fmla="*/ 0 w 3483"/>
                      <a:gd name="T73" fmla="*/ 0 h 3568"/>
                      <a:gd name="T74" fmla="*/ 0 w 3483"/>
                      <a:gd name="T75" fmla="*/ 0 h 3568"/>
                      <a:gd name="T76" fmla="*/ 0 w 3483"/>
                      <a:gd name="T77" fmla="*/ 0 h 3568"/>
                      <a:gd name="T78" fmla="*/ 0 w 3483"/>
                      <a:gd name="T79" fmla="*/ 0 h 3568"/>
                      <a:gd name="T80" fmla="*/ 0 w 3483"/>
                      <a:gd name="T81" fmla="*/ 0 h 3568"/>
                      <a:gd name="T82" fmla="*/ 0 w 3483"/>
                      <a:gd name="T83" fmla="*/ 0 h 3568"/>
                      <a:gd name="T84" fmla="*/ 0 w 3483"/>
                      <a:gd name="T85" fmla="*/ 0 h 3568"/>
                      <a:gd name="T86" fmla="*/ 0 w 3483"/>
                      <a:gd name="T87" fmla="*/ 0 h 3568"/>
                      <a:gd name="T88" fmla="*/ 0 w 3483"/>
                      <a:gd name="T89" fmla="*/ 0 h 3568"/>
                      <a:gd name="T90" fmla="*/ 0 w 3483"/>
                      <a:gd name="T91" fmla="*/ 0 h 3568"/>
                      <a:gd name="T92" fmla="*/ 0 w 3483"/>
                      <a:gd name="T93" fmla="*/ 0 h 3568"/>
                      <a:gd name="T94" fmla="*/ 0 w 3483"/>
                      <a:gd name="T95" fmla="*/ 0 h 3568"/>
                      <a:gd name="T96" fmla="*/ 0 w 3483"/>
                      <a:gd name="T97" fmla="*/ 0 h 3568"/>
                      <a:gd name="T98" fmla="*/ 0 w 3483"/>
                      <a:gd name="T99" fmla="*/ 0 h 3568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3483"/>
                      <a:gd name="T151" fmla="*/ 0 h 3568"/>
                      <a:gd name="T152" fmla="*/ 3483 w 3483"/>
                      <a:gd name="T153" fmla="*/ 3568 h 3568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3483" h="3568">
                        <a:moveTo>
                          <a:pt x="3483" y="940"/>
                        </a:moveTo>
                        <a:lnTo>
                          <a:pt x="3452" y="889"/>
                        </a:lnTo>
                        <a:lnTo>
                          <a:pt x="3419" y="838"/>
                        </a:lnTo>
                        <a:lnTo>
                          <a:pt x="3385" y="788"/>
                        </a:lnTo>
                        <a:lnTo>
                          <a:pt x="3350" y="739"/>
                        </a:lnTo>
                        <a:lnTo>
                          <a:pt x="3312" y="691"/>
                        </a:lnTo>
                        <a:lnTo>
                          <a:pt x="3273" y="645"/>
                        </a:lnTo>
                        <a:lnTo>
                          <a:pt x="3233" y="600"/>
                        </a:lnTo>
                        <a:lnTo>
                          <a:pt x="3192" y="556"/>
                        </a:lnTo>
                        <a:lnTo>
                          <a:pt x="3149" y="515"/>
                        </a:lnTo>
                        <a:lnTo>
                          <a:pt x="3105" y="474"/>
                        </a:lnTo>
                        <a:lnTo>
                          <a:pt x="3059" y="435"/>
                        </a:lnTo>
                        <a:lnTo>
                          <a:pt x="3013" y="396"/>
                        </a:lnTo>
                        <a:lnTo>
                          <a:pt x="2964" y="360"/>
                        </a:lnTo>
                        <a:lnTo>
                          <a:pt x="2915" y="325"/>
                        </a:lnTo>
                        <a:lnTo>
                          <a:pt x="2864" y="292"/>
                        </a:lnTo>
                        <a:lnTo>
                          <a:pt x="2813" y="260"/>
                        </a:lnTo>
                        <a:lnTo>
                          <a:pt x="2760" y="230"/>
                        </a:lnTo>
                        <a:lnTo>
                          <a:pt x="2706" y="201"/>
                        </a:lnTo>
                        <a:lnTo>
                          <a:pt x="2652" y="174"/>
                        </a:lnTo>
                        <a:lnTo>
                          <a:pt x="2596" y="150"/>
                        </a:lnTo>
                        <a:lnTo>
                          <a:pt x="2539" y="126"/>
                        </a:lnTo>
                        <a:lnTo>
                          <a:pt x="2482" y="105"/>
                        </a:lnTo>
                        <a:lnTo>
                          <a:pt x="2423" y="85"/>
                        </a:lnTo>
                        <a:lnTo>
                          <a:pt x="2363" y="67"/>
                        </a:lnTo>
                        <a:lnTo>
                          <a:pt x="2304" y="53"/>
                        </a:lnTo>
                        <a:lnTo>
                          <a:pt x="2243" y="38"/>
                        </a:lnTo>
                        <a:lnTo>
                          <a:pt x="2181" y="27"/>
                        </a:lnTo>
                        <a:lnTo>
                          <a:pt x="2119" y="18"/>
                        </a:lnTo>
                        <a:lnTo>
                          <a:pt x="2056" y="10"/>
                        </a:lnTo>
                        <a:lnTo>
                          <a:pt x="1992" y="4"/>
                        </a:lnTo>
                        <a:lnTo>
                          <a:pt x="1927" y="1"/>
                        </a:lnTo>
                        <a:lnTo>
                          <a:pt x="1863" y="0"/>
                        </a:lnTo>
                        <a:lnTo>
                          <a:pt x="1767" y="2"/>
                        </a:lnTo>
                        <a:lnTo>
                          <a:pt x="1673" y="10"/>
                        </a:lnTo>
                        <a:lnTo>
                          <a:pt x="1579" y="21"/>
                        </a:lnTo>
                        <a:lnTo>
                          <a:pt x="1488" y="38"/>
                        </a:lnTo>
                        <a:lnTo>
                          <a:pt x="1398" y="58"/>
                        </a:lnTo>
                        <a:lnTo>
                          <a:pt x="1309" y="84"/>
                        </a:lnTo>
                        <a:lnTo>
                          <a:pt x="1223" y="112"/>
                        </a:lnTo>
                        <a:lnTo>
                          <a:pt x="1138" y="146"/>
                        </a:lnTo>
                        <a:lnTo>
                          <a:pt x="1055" y="183"/>
                        </a:lnTo>
                        <a:lnTo>
                          <a:pt x="975" y="225"/>
                        </a:lnTo>
                        <a:lnTo>
                          <a:pt x="897" y="270"/>
                        </a:lnTo>
                        <a:lnTo>
                          <a:pt x="822" y="319"/>
                        </a:lnTo>
                        <a:lnTo>
                          <a:pt x="748" y="370"/>
                        </a:lnTo>
                        <a:lnTo>
                          <a:pt x="677" y="426"/>
                        </a:lnTo>
                        <a:lnTo>
                          <a:pt x="610" y="484"/>
                        </a:lnTo>
                        <a:lnTo>
                          <a:pt x="546" y="545"/>
                        </a:lnTo>
                        <a:lnTo>
                          <a:pt x="484" y="610"/>
                        </a:lnTo>
                        <a:lnTo>
                          <a:pt x="425" y="678"/>
                        </a:lnTo>
                        <a:lnTo>
                          <a:pt x="370" y="748"/>
                        </a:lnTo>
                        <a:lnTo>
                          <a:pt x="318" y="821"/>
                        </a:lnTo>
                        <a:lnTo>
                          <a:pt x="269" y="896"/>
                        </a:lnTo>
                        <a:lnTo>
                          <a:pt x="224" y="974"/>
                        </a:lnTo>
                        <a:lnTo>
                          <a:pt x="184" y="1055"/>
                        </a:lnTo>
                        <a:lnTo>
                          <a:pt x="147" y="1137"/>
                        </a:lnTo>
                        <a:lnTo>
                          <a:pt x="113" y="1222"/>
                        </a:lnTo>
                        <a:lnTo>
                          <a:pt x="84" y="1309"/>
                        </a:lnTo>
                        <a:lnTo>
                          <a:pt x="59" y="1397"/>
                        </a:lnTo>
                        <a:lnTo>
                          <a:pt x="37" y="1487"/>
                        </a:lnTo>
                        <a:lnTo>
                          <a:pt x="22" y="1579"/>
                        </a:lnTo>
                        <a:lnTo>
                          <a:pt x="9" y="1671"/>
                        </a:lnTo>
                        <a:lnTo>
                          <a:pt x="2" y="1766"/>
                        </a:lnTo>
                        <a:lnTo>
                          <a:pt x="0" y="1862"/>
                        </a:lnTo>
                        <a:lnTo>
                          <a:pt x="1" y="1934"/>
                        </a:lnTo>
                        <a:lnTo>
                          <a:pt x="5" y="2004"/>
                        </a:lnTo>
                        <a:lnTo>
                          <a:pt x="11" y="2074"/>
                        </a:lnTo>
                        <a:lnTo>
                          <a:pt x="20" y="2142"/>
                        </a:lnTo>
                        <a:lnTo>
                          <a:pt x="33" y="2211"/>
                        </a:lnTo>
                        <a:lnTo>
                          <a:pt x="46" y="2279"/>
                        </a:lnTo>
                        <a:lnTo>
                          <a:pt x="63" y="2344"/>
                        </a:lnTo>
                        <a:lnTo>
                          <a:pt x="81" y="2410"/>
                        </a:lnTo>
                        <a:lnTo>
                          <a:pt x="103" y="2475"/>
                        </a:lnTo>
                        <a:lnTo>
                          <a:pt x="126" y="2538"/>
                        </a:lnTo>
                        <a:lnTo>
                          <a:pt x="151" y="2600"/>
                        </a:lnTo>
                        <a:lnTo>
                          <a:pt x="179" y="2660"/>
                        </a:lnTo>
                        <a:lnTo>
                          <a:pt x="209" y="2721"/>
                        </a:lnTo>
                        <a:lnTo>
                          <a:pt x="241" y="2780"/>
                        </a:lnTo>
                        <a:lnTo>
                          <a:pt x="275" y="2837"/>
                        </a:lnTo>
                        <a:lnTo>
                          <a:pt x="311" y="2892"/>
                        </a:lnTo>
                        <a:lnTo>
                          <a:pt x="348" y="2948"/>
                        </a:lnTo>
                        <a:lnTo>
                          <a:pt x="388" y="3001"/>
                        </a:lnTo>
                        <a:lnTo>
                          <a:pt x="430" y="3052"/>
                        </a:lnTo>
                        <a:lnTo>
                          <a:pt x="473" y="3102"/>
                        </a:lnTo>
                        <a:lnTo>
                          <a:pt x="519" y="3151"/>
                        </a:lnTo>
                        <a:lnTo>
                          <a:pt x="565" y="3198"/>
                        </a:lnTo>
                        <a:lnTo>
                          <a:pt x="613" y="3243"/>
                        </a:lnTo>
                        <a:lnTo>
                          <a:pt x="663" y="3287"/>
                        </a:lnTo>
                        <a:lnTo>
                          <a:pt x="715" y="3328"/>
                        </a:lnTo>
                        <a:lnTo>
                          <a:pt x="768" y="3369"/>
                        </a:lnTo>
                        <a:lnTo>
                          <a:pt x="822" y="3407"/>
                        </a:lnTo>
                        <a:lnTo>
                          <a:pt x="878" y="3443"/>
                        </a:lnTo>
                        <a:lnTo>
                          <a:pt x="934" y="3477"/>
                        </a:lnTo>
                        <a:lnTo>
                          <a:pt x="993" y="3510"/>
                        </a:lnTo>
                        <a:lnTo>
                          <a:pt x="1053" y="3540"/>
                        </a:lnTo>
                        <a:lnTo>
                          <a:pt x="1114" y="3568"/>
                        </a:lnTo>
                        <a:lnTo>
                          <a:pt x="1291" y="3489"/>
                        </a:lnTo>
                        <a:lnTo>
                          <a:pt x="1475" y="3399"/>
                        </a:lnTo>
                        <a:lnTo>
                          <a:pt x="1557" y="3355"/>
                        </a:lnTo>
                        <a:lnTo>
                          <a:pt x="1492" y="3341"/>
                        </a:lnTo>
                        <a:lnTo>
                          <a:pt x="1429" y="3324"/>
                        </a:lnTo>
                        <a:lnTo>
                          <a:pt x="1366" y="3304"/>
                        </a:lnTo>
                        <a:lnTo>
                          <a:pt x="1305" y="3281"/>
                        </a:lnTo>
                        <a:lnTo>
                          <a:pt x="1245" y="3255"/>
                        </a:lnTo>
                        <a:lnTo>
                          <a:pt x="1187" y="3228"/>
                        </a:lnTo>
                        <a:lnTo>
                          <a:pt x="1129" y="3198"/>
                        </a:lnTo>
                        <a:lnTo>
                          <a:pt x="1073" y="3166"/>
                        </a:lnTo>
                        <a:lnTo>
                          <a:pt x="1019" y="3131"/>
                        </a:lnTo>
                        <a:lnTo>
                          <a:pt x="966" y="3095"/>
                        </a:lnTo>
                        <a:lnTo>
                          <a:pt x="915" y="3056"/>
                        </a:lnTo>
                        <a:lnTo>
                          <a:pt x="866" y="3015"/>
                        </a:lnTo>
                        <a:lnTo>
                          <a:pt x="818" y="2972"/>
                        </a:lnTo>
                        <a:lnTo>
                          <a:pt x="773" y="2927"/>
                        </a:lnTo>
                        <a:lnTo>
                          <a:pt x="729" y="2880"/>
                        </a:lnTo>
                        <a:lnTo>
                          <a:pt x="688" y="2832"/>
                        </a:lnTo>
                        <a:lnTo>
                          <a:pt x="647" y="2782"/>
                        </a:lnTo>
                        <a:lnTo>
                          <a:pt x="610" y="2730"/>
                        </a:lnTo>
                        <a:lnTo>
                          <a:pt x="574" y="2676"/>
                        </a:lnTo>
                        <a:lnTo>
                          <a:pt x="541" y="2621"/>
                        </a:lnTo>
                        <a:lnTo>
                          <a:pt x="510" y="2565"/>
                        </a:lnTo>
                        <a:lnTo>
                          <a:pt x="481" y="2506"/>
                        </a:lnTo>
                        <a:lnTo>
                          <a:pt x="455" y="2447"/>
                        </a:lnTo>
                        <a:lnTo>
                          <a:pt x="432" y="2387"/>
                        </a:lnTo>
                        <a:lnTo>
                          <a:pt x="410" y="2325"/>
                        </a:lnTo>
                        <a:lnTo>
                          <a:pt x="391" y="2262"/>
                        </a:lnTo>
                        <a:lnTo>
                          <a:pt x="375" y="2197"/>
                        </a:lnTo>
                        <a:lnTo>
                          <a:pt x="362" y="2132"/>
                        </a:lnTo>
                        <a:lnTo>
                          <a:pt x="352" y="2066"/>
                        </a:lnTo>
                        <a:lnTo>
                          <a:pt x="345" y="1999"/>
                        </a:lnTo>
                        <a:lnTo>
                          <a:pt x="340" y="1932"/>
                        </a:lnTo>
                        <a:lnTo>
                          <a:pt x="338" y="1862"/>
                        </a:lnTo>
                        <a:lnTo>
                          <a:pt x="340" y="1784"/>
                        </a:lnTo>
                        <a:lnTo>
                          <a:pt x="346" y="1706"/>
                        </a:lnTo>
                        <a:lnTo>
                          <a:pt x="356" y="1631"/>
                        </a:lnTo>
                        <a:lnTo>
                          <a:pt x="370" y="1555"/>
                        </a:lnTo>
                        <a:lnTo>
                          <a:pt x="387" y="1481"/>
                        </a:lnTo>
                        <a:lnTo>
                          <a:pt x="407" y="1409"/>
                        </a:lnTo>
                        <a:lnTo>
                          <a:pt x="431" y="1338"/>
                        </a:lnTo>
                        <a:lnTo>
                          <a:pt x="459" y="1269"/>
                        </a:lnTo>
                        <a:lnTo>
                          <a:pt x="489" y="1202"/>
                        </a:lnTo>
                        <a:lnTo>
                          <a:pt x="523" y="1136"/>
                        </a:lnTo>
                        <a:lnTo>
                          <a:pt x="559" y="1072"/>
                        </a:lnTo>
                        <a:lnTo>
                          <a:pt x="599" y="1010"/>
                        </a:lnTo>
                        <a:lnTo>
                          <a:pt x="641" y="950"/>
                        </a:lnTo>
                        <a:lnTo>
                          <a:pt x="686" y="893"/>
                        </a:lnTo>
                        <a:lnTo>
                          <a:pt x="735" y="838"/>
                        </a:lnTo>
                        <a:lnTo>
                          <a:pt x="786" y="785"/>
                        </a:lnTo>
                        <a:lnTo>
                          <a:pt x="839" y="734"/>
                        </a:lnTo>
                        <a:lnTo>
                          <a:pt x="894" y="687"/>
                        </a:lnTo>
                        <a:lnTo>
                          <a:pt x="951" y="642"/>
                        </a:lnTo>
                        <a:lnTo>
                          <a:pt x="1011" y="599"/>
                        </a:lnTo>
                        <a:lnTo>
                          <a:pt x="1073" y="560"/>
                        </a:lnTo>
                        <a:lnTo>
                          <a:pt x="1136" y="522"/>
                        </a:lnTo>
                        <a:lnTo>
                          <a:pt x="1203" y="489"/>
                        </a:lnTo>
                        <a:lnTo>
                          <a:pt x="1270" y="458"/>
                        </a:lnTo>
                        <a:lnTo>
                          <a:pt x="1339" y="431"/>
                        </a:lnTo>
                        <a:lnTo>
                          <a:pt x="1410" y="408"/>
                        </a:lnTo>
                        <a:lnTo>
                          <a:pt x="1482" y="386"/>
                        </a:lnTo>
                        <a:lnTo>
                          <a:pt x="1555" y="369"/>
                        </a:lnTo>
                        <a:lnTo>
                          <a:pt x="1631" y="356"/>
                        </a:lnTo>
                        <a:lnTo>
                          <a:pt x="1708" y="347"/>
                        </a:lnTo>
                        <a:lnTo>
                          <a:pt x="1784" y="341"/>
                        </a:lnTo>
                        <a:lnTo>
                          <a:pt x="1863" y="339"/>
                        </a:lnTo>
                        <a:lnTo>
                          <a:pt x="1927" y="340"/>
                        </a:lnTo>
                        <a:lnTo>
                          <a:pt x="1990" y="343"/>
                        </a:lnTo>
                        <a:lnTo>
                          <a:pt x="2052" y="350"/>
                        </a:lnTo>
                        <a:lnTo>
                          <a:pt x="2114" y="359"/>
                        </a:lnTo>
                        <a:lnTo>
                          <a:pt x="2175" y="370"/>
                        </a:lnTo>
                        <a:lnTo>
                          <a:pt x="2235" y="384"/>
                        </a:lnTo>
                        <a:lnTo>
                          <a:pt x="2295" y="401"/>
                        </a:lnTo>
                        <a:lnTo>
                          <a:pt x="2352" y="419"/>
                        </a:lnTo>
                        <a:lnTo>
                          <a:pt x="2410" y="439"/>
                        </a:lnTo>
                        <a:lnTo>
                          <a:pt x="2466" y="463"/>
                        </a:lnTo>
                        <a:lnTo>
                          <a:pt x="2520" y="488"/>
                        </a:lnTo>
                        <a:lnTo>
                          <a:pt x="2574" y="515"/>
                        </a:lnTo>
                        <a:lnTo>
                          <a:pt x="2626" y="543"/>
                        </a:lnTo>
                        <a:lnTo>
                          <a:pt x="2678" y="574"/>
                        </a:lnTo>
                        <a:lnTo>
                          <a:pt x="2727" y="607"/>
                        </a:lnTo>
                        <a:lnTo>
                          <a:pt x="2776" y="642"/>
                        </a:lnTo>
                        <a:lnTo>
                          <a:pt x="2823" y="679"/>
                        </a:lnTo>
                        <a:lnTo>
                          <a:pt x="2868" y="717"/>
                        </a:lnTo>
                        <a:lnTo>
                          <a:pt x="2912" y="757"/>
                        </a:lnTo>
                        <a:lnTo>
                          <a:pt x="2955" y="798"/>
                        </a:lnTo>
                        <a:lnTo>
                          <a:pt x="2996" y="842"/>
                        </a:lnTo>
                        <a:lnTo>
                          <a:pt x="3034" y="887"/>
                        </a:lnTo>
                        <a:lnTo>
                          <a:pt x="3071" y="934"/>
                        </a:lnTo>
                        <a:lnTo>
                          <a:pt x="3107" y="982"/>
                        </a:lnTo>
                        <a:lnTo>
                          <a:pt x="3141" y="1030"/>
                        </a:lnTo>
                        <a:lnTo>
                          <a:pt x="3173" y="1081"/>
                        </a:lnTo>
                        <a:lnTo>
                          <a:pt x="3202" y="1134"/>
                        </a:lnTo>
                        <a:lnTo>
                          <a:pt x="3230" y="1187"/>
                        </a:lnTo>
                        <a:lnTo>
                          <a:pt x="3256" y="1241"/>
                        </a:lnTo>
                        <a:lnTo>
                          <a:pt x="3279" y="1297"/>
                        </a:lnTo>
                        <a:lnTo>
                          <a:pt x="3300" y="1354"/>
                        </a:lnTo>
                        <a:lnTo>
                          <a:pt x="3319" y="1411"/>
                        </a:lnTo>
                        <a:lnTo>
                          <a:pt x="3360" y="1319"/>
                        </a:lnTo>
                        <a:lnTo>
                          <a:pt x="3423" y="1134"/>
                        </a:lnTo>
                        <a:lnTo>
                          <a:pt x="3478" y="958"/>
                        </a:lnTo>
                        <a:lnTo>
                          <a:pt x="3483" y="940"/>
                        </a:lnTo>
                        <a:close/>
                      </a:path>
                    </a:pathLst>
                  </a:custGeom>
                  <a:solidFill>
                    <a:srgbClr val="F6C34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7" name="Freeform 283"/>
                  <p:cNvSpPr>
                    <a:spLocks/>
                  </p:cNvSpPr>
                  <p:nvPr/>
                </p:nvSpPr>
                <p:spPr bwMode="auto">
                  <a:xfrm>
                    <a:off x="4240" y="2113"/>
                    <a:ext cx="405" cy="413"/>
                  </a:xfrm>
                  <a:custGeom>
                    <a:avLst/>
                    <a:gdLst>
                      <a:gd name="T0" fmla="*/ 0 w 3241"/>
                      <a:gd name="T1" fmla="*/ 0 h 3301"/>
                      <a:gd name="T2" fmla="*/ 0 w 3241"/>
                      <a:gd name="T3" fmla="*/ 0 h 3301"/>
                      <a:gd name="T4" fmla="*/ 0 w 3241"/>
                      <a:gd name="T5" fmla="*/ 0 h 3301"/>
                      <a:gd name="T6" fmla="*/ 0 w 3241"/>
                      <a:gd name="T7" fmla="*/ 0 h 3301"/>
                      <a:gd name="T8" fmla="*/ 0 w 3241"/>
                      <a:gd name="T9" fmla="*/ 0 h 3301"/>
                      <a:gd name="T10" fmla="*/ 0 w 3241"/>
                      <a:gd name="T11" fmla="*/ 0 h 3301"/>
                      <a:gd name="T12" fmla="*/ 0 w 3241"/>
                      <a:gd name="T13" fmla="*/ 0 h 3301"/>
                      <a:gd name="T14" fmla="*/ 0 w 3241"/>
                      <a:gd name="T15" fmla="*/ 0 h 3301"/>
                      <a:gd name="T16" fmla="*/ 0 w 3241"/>
                      <a:gd name="T17" fmla="*/ 0 h 3301"/>
                      <a:gd name="T18" fmla="*/ 0 w 3241"/>
                      <a:gd name="T19" fmla="*/ 0 h 3301"/>
                      <a:gd name="T20" fmla="*/ 0 w 3241"/>
                      <a:gd name="T21" fmla="*/ 0 h 3301"/>
                      <a:gd name="T22" fmla="*/ 0 w 3241"/>
                      <a:gd name="T23" fmla="*/ 0 h 3301"/>
                      <a:gd name="T24" fmla="*/ 0 w 3241"/>
                      <a:gd name="T25" fmla="*/ 0 h 3301"/>
                      <a:gd name="T26" fmla="*/ 0 w 3241"/>
                      <a:gd name="T27" fmla="*/ 0 h 3301"/>
                      <a:gd name="T28" fmla="*/ 0 w 3241"/>
                      <a:gd name="T29" fmla="*/ 0 h 3301"/>
                      <a:gd name="T30" fmla="*/ 0 w 3241"/>
                      <a:gd name="T31" fmla="*/ 0 h 3301"/>
                      <a:gd name="T32" fmla="*/ 0 w 3241"/>
                      <a:gd name="T33" fmla="*/ 0 h 3301"/>
                      <a:gd name="T34" fmla="*/ 0 w 3241"/>
                      <a:gd name="T35" fmla="*/ 0 h 3301"/>
                      <a:gd name="T36" fmla="*/ 0 w 3241"/>
                      <a:gd name="T37" fmla="*/ 0 h 3301"/>
                      <a:gd name="T38" fmla="*/ 0 w 3241"/>
                      <a:gd name="T39" fmla="*/ 0 h 3301"/>
                      <a:gd name="T40" fmla="*/ 0 w 3241"/>
                      <a:gd name="T41" fmla="*/ 0 h 3301"/>
                      <a:gd name="T42" fmla="*/ 0 w 3241"/>
                      <a:gd name="T43" fmla="*/ 0 h 3301"/>
                      <a:gd name="T44" fmla="*/ 0 w 3241"/>
                      <a:gd name="T45" fmla="*/ 0 h 3301"/>
                      <a:gd name="T46" fmla="*/ 0 w 3241"/>
                      <a:gd name="T47" fmla="*/ 0 h 3301"/>
                      <a:gd name="T48" fmla="*/ 0 w 3241"/>
                      <a:gd name="T49" fmla="*/ 0 h 3301"/>
                      <a:gd name="T50" fmla="*/ 0 w 3241"/>
                      <a:gd name="T51" fmla="*/ 0 h 3301"/>
                      <a:gd name="T52" fmla="*/ 0 w 3241"/>
                      <a:gd name="T53" fmla="*/ 0 h 3301"/>
                      <a:gd name="T54" fmla="*/ 0 w 3241"/>
                      <a:gd name="T55" fmla="*/ 0 h 3301"/>
                      <a:gd name="T56" fmla="*/ 0 w 3241"/>
                      <a:gd name="T57" fmla="*/ 0 h 3301"/>
                      <a:gd name="T58" fmla="*/ 0 w 3241"/>
                      <a:gd name="T59" fmla="*/ 0 h 3301"/>
                      <a:gd name="T60" fmla="*/ 0 w 3241"/>
                      <a:gd name="T61" fmla="*/ 0 h 3301"/>
                      <a:gd name="T62" fmla="*/ 0 w 3241"/>
                      <a:gd name="T63" fmla="*/ 0 h 3301"/>
                      <a:gd name="T64" fmla="*/ 0 w 3241"/>
                      <a:gd name="T65" fmla="*/ 0 h 3301"/>
                      <a:gd name="T66" fmla="*/ 0 w 3241"/>
                      <a:gd name="T67" fmla="*/ 0 h 3301"/>
                      <a:gd name="T68" fmla="*/ 0 w 3241"/>
                      <a:gd name="T69" fmla="*/ 0 h 3301"/>
                      <a:gd name="T70" fmla="*/ 0 w 3241"/>
                      <a:gd name="T71" fmla="*/ 0 h 3301"/>
                      <a:gd name="T72" fmla="*/ 0 w 3241"/>
                      <a:gd name="T73" fmla="*/ 0 h 3301"/>
                      <a:gd name="T74" fmla="*/ 0 w 3241"/>
                      <a:gd name="T75" fmla="*/ 0 h 3301"/>
                      <a:gd name="T76" fmla="*/ 0 w 3241"/>
                      <a:gd name="T77" fmla="*/ 0 h 3301"/>
                      <a:gd name="T78" fmla="*/ 0 w 3241"/>
                      <a:gd name="T79" fmla="*/ 0 h 3301"/>
                      <a:gd name="T80" fmla="*/ 0 w 3241"/>
                      <a:gd name="T81" fmla="*/ 0 h 3301"/>
                      <a:gd name="T82" fmla="*/ 0 w 3241"/>
                      <a:gd name="T83" fmla="*/ 0 h 3301"/>
                      <a:gd name="T84" fmla="*/ 0 w 3241"/>
                      <a:gd name="T85" fmla="*/ 0 h 3301"/>
                      <a:gd name="T86" fmla="*/ 0 w 3241"/>
                      <a:gd name="T87" fmla="*/ 0 h 3301"/>
                      <a:gd name="T88" fmla="*/ 0 w 3241"/>
                      <a:gd name="T89" fmla="*/ 0 h 3301"/>
                      <a:gd name="T90" fmla="*/ 0 w 3241"/>
                      <a:gd name="T91" fmla="*/ 0 h 3301"/>
                      <a:gd name="T92" fmla="*/ 0 w 3241"/>
                      <a:gd name="T93" fmla="*/ 0 h 3301"/>
                      <a:gd name="T94" fmla="*/ 0 w 3241"/>
                      <a:gd name="T95" fmla="*/ 0 h 3301"/>
                      <a:gd name="T96" fmla="*/ 0 w 3241"/>
                      <a:gd name="T97" fmla="*/ 0 h 3301"/>
                      <a:gd name="T98" fmla="*/ 0 w 3241"/>
                      <a:gd name="T99" fmla="*/ 0 h 3301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3241"/>
                      <a:gd name="T151" fmla="*/ 0 h 3301"/>
                      <a:gd name="T152" fmla="*/ 3241 w 3241"/>
                      <a:gd name="T153" fmla="*/ 3301 h 3301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3241" h="3301">
                        <a:moveTo>
                          <a:pt x="3241" y="1002"/>
                        </a:moveTo>
                        <a:lnTo>
                          <a:pt x="3216" y="948"/>
                        </a:lnTo>
                        <a:lnTo>
                          <a:pt x="3187" y="894"/>
                        </a:lnTo>
                        <a:lnTo>
                          <a:pt x="3158" y="841"/>
                        </a:lnTo>
                        <a:lnTo>
                          <a:pt x="3126" y="791"/>
                        </a:lnTo>
                        <a:lnTo>
                          <a:pt x="3094" y="740"/>
                        </a:lnTo>
                        <a:lnTo>
                          <a:pt x="3059" y="690"/>
                        </a:lnTo>
                        <a:lnTo>
                          <a:pt x="3023" y="643"/>
                        </a:lnTo>
                        <a:lnTo>
                          <a:pt x="2984" y="597"/>
                        </a:lnTo>
                        <a:lnTo>
                          <a:pt x="2945" y="552"/>
                        </a:lnTo>
                        <a:lnTo>
                          <a:pt x="2903" y="509"/>
                        </a:lnTo>
                        <a:lnTo>
                          <a:pt x="2862" y="466"/>
                        </a:lnTo>
                        <a:lnTo>
                          <a:pt x="2817" y="426"/>
                        </a:lnTo>
                        <a:lnTo>
                          <a:pt x="2771" y="387"/>
                        </a:lnTo>
                        <a:lnTo>
                          <a:pt x="2724" y="350"/>
                        </a:lnTo>
                        <a:lnTo>
                          <a:pt x="2677" y="314"/>
                        </a:lnTo>
                        <a:lnTo>
                          <a:pt x="2627" y="280"/>
                        </a:lnTo>
                        <a:lnTo>
                          <a:pt x="2577" y="248"/>
                        </a:lnTo>
                        <a:lnTo>
                          <a:pt x="2524" y="217"/>
                        </a:lnTo>
                        <a:lnTo>
                          <a:pt x="2471" y="189"/>
                        </a:lnTo>
                        <a:lnTo>
                          <a:pt x="2416" y="162"/>
                        </a:lnTo>
                        <a:lnTo>
                          <a:pt x="2361" y="137"/>
                        </a:lnTo>
                        <a:lnTo>
                          <a:pt x="2305" y="114"/>
                        </a:lnTo>
                        <a:lnTo>
                          <a:pt x="2247" y="93"/>
                        </a:lnTo>
                        <a:lnTo>
                          <a:pt x="2190" y="74"/>
                        </a:lnTo>
                        <a:lnTo>
                          <a:pt x="2130" y="57"/>
                        </a:lnTo>
                        <a:lnTo>
                          <a:pt x="2070" y="43"/>
                        </a:lnTo>
                        <a:lnTo>
                          <a:pt x="2010" y="29"/>
                        </a:lnTo>
                        <a:lnTo>
                          <a:pt x="1948" y="19"/>
                        </a:lnTo>
                        <a:lnTo>
                          <a:pt x="1886" y="11"/>
                        </a:lnTo>
                        <a:lnTo>
                          <a:pt x="1823" y="5"/>
                        </a:lnTo>
                        <a:lnTo>
                          <a:pt x="1758" y="2"/>
                        </a:lnTo>
                        <a:lnTo>
                          <a:pt x="1694" y="0"/>
                        </a:lnTo>
                        <a:lnTo>
                          <a:pt x="1607" y="2"/>
                        </a:lnTo>
                        <a:lnTo>
                          <a:pt x="1521" y="9"/>
                        </a:lnTo>
                        <a:lnTo>
                          <a:pt x="1436" y="20"/>
                        </a:lnTo>
                        <a:lnTo>
                          <a:pt x="1353" y="35"/>
                        </a:lnTo>
                        <a:lnTo>
                          <a:pt x="1270" y="54"/>
                        </a:lnTo>
                        <a:lnTo>
                          <a:pt x="1190" y="76"/>
                        </a:lnTo>
                        <a:lnTo>
                          <a:pt x="1111" y="103"/>
                        </a:lnTo>
                        <a:lnTo>
                          <a:pt x="1035" y="134"/>
                        </a:lnTo>
                        <a:lnTo>
                          <a:pt x="959" y="168"/>
                        </a:lnTo>
                        <a:lnTo>
                          <a:pt x="887" y="205"/>
                        </a:lnTo>
                        <a:lnTo>
                          <a:pt x="816" y="245"/>
                        </a:lnTo>
                        <a:lnTo>
                          <a:pt x="747" y="289"/>
                        </a:lnTo>
                        <a:lnTo>
                          <a:pt x="681" y="337"/>
                        </a:lnTo>
                        <a:lnTo>
                          <a:pt x="617" y="387"/>
                        </a:lnTo>
                        <a:lnTo>
                          <a:pt x="555" y="440"/>
                        </a:lnTo>
                        <a:lnTo>
                          <a:pt x="496" y="497"/>
                        </a:lnTo>
                        <a:lnTo>
                          <a:pt x="441" y="555"/>
                        </a:lnTo>
                        <a:lnTo>
                          <a:pt x="387" y="616"/>
                        </a:lnTo>
                        <a:lnTo>
                          <a:pt x="337" y="680"/>
                        </a:lnTo>
                        <a:lnTo>
                          <a:pt x="290" y="747"/>
                        </a:lnTo>
                        <a:lnTo>
                          <a:pt x="246" y="815"/>
                        </a:lnTo>
                        <a:lnTo>
                          <a:pt x="204" y="886"/>
                        </a:lnTo>
                        <a:lnTo>
                          <a:pt x="167" y="959"/>
                        </a:lnTo>
                        <a:lnTo>
                          <a:pt x="133" y="1034"/>
                        </a:lnTo>
                        <a:lnTo>
                          <a:pt x="103" y="1112"/>
                        </a:lnTo>
                        <a:lnTo>
                          <a:pt x="77" y="1190"/>
                        </a:lnTo>
                        <a:lnTo>
                          <a:pt x="53" y="1270"/>
                        </a:lnTo>
                        <a:lnTo>
                          <a:pt x="35" y="1353"/>
                        </a:lnTo>
                        <a:lnTo>
                          <a:pt x="19" y="1436"/>
                        </a:lnTo>
                        <a:lnTo>
                          <a:pt x="9" y="1520"/>
                        </a:lnTo>
                        <a:lnTo>
                          <a:pt x="2" y="1606"/>
                        </a:lnTo>
                        <a:lnTo>
                          <a:pt x="0" y="1693"/>
                        </a:lnTo>
                        <a:lnTo>
                          <a:pt x="1" y="1764"/>
                        </a:lnTo>
                        <a:lnTo>
                          <a:pt x="6" y="1832"/>
                        </a:lnTo>
                        <a:lnTo>
                          <a:pt x="13" y="1901"/>
                        </a:lnTo>
                        <a:lnTo>
                          <a:pt x="23" y="1969"/>
                        </a:lnTo>
                        <a:lnTo>
                          <a:pt x="35" y="2035"/>
                        </a:lnTo>
                        <a:lnTo>
                          <a:pt x="50" y="2101"/>
                        </a:lnTo>
                        <a:lnTo>
                          <a:pt x="67" y="2166"/>
                        </a:lnTo>
                        <a:lnTo>
                          <a:pt x="87" y="2229"/>
                        </a:lnTo>
                        <a:lnTo>
                          <a:pt x="109" y="2292"/>
                        </a:lnTo>
                        <a:lnTo>
                          <a:pt x="133" y="2353"/>
                        </a:lnTo>
                        <a:lnTo>
                          <a:pt x="160" y="2414"/>
                        </a:lnTo>
                        <a:lnTo>
                          <a:pt x="190" y="2472"/>
                        </a:lnTo>
                        <a:lnTo>
                          <a:pt x="221" y="2530"/>
                        </a:lnTo>
                        <a:lnTo>
                          <a:pt x="255" y="2586"/>
                        </a:lnTo>
                        <a:lnTo>
                          <a:pt x="290" y="2641"/>
                        </a:lnTo>
                        <a:lnTo>
                          <a:pt x="328" y="2694"/>
                        </a:lnTo>
                        <a:lnTo>
                          <a:pt x="368" y="2746"/>
                        </a:lnTo>
                        <a:lnTo>
                          <a:pt x="409" y="2797"/>
                        </a:lnTo>
                        <a:lnTo>
                          <a:pt x="452" y="2845"/>
                        </a:lnTo>
                        <a:lnTo>
                          <a:pt x="497" y="2891"/>
                        </a:lnTo>
                        <a:lnTo>
                          <a:pt x="545" y="2936"/>
                        </a:lnTo>
                        <a:lnTo>
                          <a:pt x="593" y="2980"/>
                        </a:lnTo>
                        <a:lnTo>
                          <a:pt x="644" y="3021"/>
                        </a:lnTo>
                        <a:lnTo>
                          <a:pt x="696" y="3060"/>
                        </a:lnTo>
                        <a:lnTo>
                          <a:pt x="749" y="3099"/>
                        </a:lnTo>
                        <a:lnTo>
                          <a:pt x="804" y="3133"/>
                        </a:lnTo>
                        <a:lnTo>
                          <a:pt x="860" y="3167"/>
                        </a:lnTo>
                        <a:lnTo>
                          <a:pt x="918" y="3199"/>
                        </a:lnTo>
                        <a:lnTo>
                          <a:pt x="976" y="3227"/>
                        </a:lnTo>
                        <a:lnTo>
                          <a:pt x="1037" y="3254"/>
                        </a:lnTo>
                        <a:lnTo>
                          <a:pt x="1099" y="3279"/>
                        </a:lnTo>
                        <a:lnTo>
                          <a:pt x="1161" y="3301"/>
                        </a:lnTo>
                        <a:lnTo>
                          <a:pt x="1306" y="3230"/>
                        </a:lnTo>
                        <a:lnTo>
                          <a:pt x="1481" y="3136"/>
                        </a:lnTo>
                        <a:lnTo>
                          <a:pt x="1623" y="3046"/>
                        </a:lnTo>
                        <a:lnTo>
                          <a:pt x="1557" y="3041"/>
                        </a:lnTo>
                        <a:lnTo>
                          <a:pt x="1491" y="3033"/>
                        </a:lnTo>
                        <a:lnTo>
                          <a:pt x="1427" y="3021"/>
                        </a:lnTo>
                        <a:lnTo>
                          <a:pt x="1363" y="3007"/>
                        </a:lnTo>
                        <a:lnTo>
                          <a:pt x="1301" y="2989"/>
                        </a:lnTo>
                        <a:lnTo>
                          <a:pt x="1239" y="2970"/>
                        </a:lnTo>
                        <a:lnTo>
                          <a:pt x="1179" y="2946"/>
                        </a:lnTo>
                        <a:lnTo>
                          <a:pt x="1122" y="2921"/>
                        </a:lnTo>
                        <a:lnTo>
                          <a:pt x="1064" y="2892"/>
                        </a:lnTo>
                        <a:lnTo>
                          <a:pt x="1009" y="2862"/>
                        </a:lnTo>
                        <a:lnTo>
                          <a:pt x="955" y="2828"/>
                        </a:lnTo>
                        <a:lnTo>
                          <a:pt x="903" y="2793"/>
                        </a:lnTo>
                        <a:lnTo>
                          <a:pt x="852" y="2755"/>
                        </a:lnTo>
                        <a:lnTo>
                          <a:pt x="804" y="2714"/>
                        </a:lnTo>
                        <a:lnTo>
                          <a:pt x="758" y="2672"/>
                        </a:lnTo>
                        <a:lnTo>
                          <a:pt x="712" y="2628"/>
                        </a:lnTo>
                        <a:lnTo>
                          <a:pt x="671" y="2581"/>
                        </a:lnTo>
                        <a:lnTo>
                          <a:pt x="630" y="2532"/>
                        </a:lnTo>
                        <a:lnTo>
                          <a:pt x="593" y="2482"/>
                        </a:lnTo>
                        <a:lnTo>
                          <a:pt x="557" y="2429"/>
                        </a:lnTo>
                        <a:lnTo>
                          <a:pt x="523" y="2376"/>
                        </a:lnTo>
                        <a:lnTo>
                          <a:pt x="493" y="2320"/>
                        </a:lnTo>
                        <a:lnTo>
                          <a:pt x="465" y="2264"/>
                        </a:lnTo>
                        <a:lnTo>
                          <a:pt x="439" y="2205"/>
                        </a:lnTo>
                        <a:lnTo>
                          <a:pt x="416" y="2146"/>
                        </a:lnTo>
                        <a:lnTo>
                          <a:pt x="396" y="2084"/>
                        </a:lnTo>
                        <a:lnTo>
                          <a:pt x="379" y="2022"/>
                        </a:lnTo>
                        <a:lnTo>
                          <a:pt x="365" y="1957"/>
                        </a:lnTo>
                        <a:lnTo>
                          <a:pt x="354" y="1893"/>
                        </a:lnTo>
                        <a:lnTo>
                          <a:pt x="345" y="1828"/>
                        </a:lnTo>
                        <a:lnTo>
                          <a:pt x="341" y="1760"/>
                        </a:lnTo>
                        <a:lnTo>
                          <a:pt x="339" y="1693"/>
                        </a:lnTo>
                        <a:lnTo>
                          <a:pt x="341" y="1624"/>
                        </a:lnTo>
                        <a:lnTo>
                          <a:pt x="346" y="1555"/>
                        </a:lnTo>
                        <a:lnTo>
                          <a:pt x="355" y="1487"/>
                        </a:lnTo>
                        <a:lnTo>
                          <a:pt x="366" y="1420"/>
                        </a:lnTo>
                        <a:lnTo>
                          <a:pt x="382" y="1355"/>
                        </a:lnTo>
                        <a:lnTo>
                          <a:pt x="400" y="1291"/>
                        </a:lnTo>
                        <a:lnTo>
                          <a:pt x="422" y="1228"/>
                        </a:lnTo>
                        <a:lnTo>
                          <a:pt x="445" y="1167"/>
                        </a:lnTo>
                        <a:lnTo>
                          <a:pt x="472" y="1106"/>
                        </a:lnTo>
                        <a:lnTo>
                          <a:pt x="503" y="1047"/>
                        </a:lnTo>
                        <a:lnTo>
                          <a:pt x="536" y="991"/>
                        </a:lnTo>
                        <a:lnTo>
                          <a:pt x="570" y="936"/>
                        </a:lnTo>
                        <a:lnTo>
                          <a:pt x="609" y="883"/>
                        </a:lnTo>
                        <a:lnTo>
                          <a:pt x="648" y="832"/>
                        </a:lnTo>
                        <a:lnTo>
                          <a:pt x="691" y="783"/>
                        </a:lnTo>
                        <a:lnTo>
                          <a:pt x="736" y="735"/>
                        </a:lnTo>
                        <a:lnTo>
                          <a:pt x="783" y="690"/>
                        </a:lnTo>
                        <a:lnTo>
                          <a:pt x="832" y="649"/>
                        </a:lnTo>
                        <a:lnTo>
                          <a:pt x="884" y="608"/>
                        </a:lnTo>
                        <a:lnTo>
                          <a:pt x="937" y="570"/>
                        </a:lnTo>
                        <a:lnTo>
                          <a:pt x="992" y="535"/>
                        </a:lnTo>
                        <a:lnTo>
                          <a:pt x="1048" y="502"/>
                        </a:lnTo>
                        <a:lnTo>
                          <a:pt x="1107" y="473"/>
                        </a:lnTo>
                        <a:lnTo>
                          <a:pt x="1167" y="446"/>
                        </a:lnTo>
                        <a:lnTo>
                          <a:pt x="1229" y="421"/>
                        </a:lnTo>
                        <a:lnTo>
                          <a:pt x="1292" y="400"/>
                        </a:lnTo>
                        <a:lnTo>
                          <a:pt x="1356" y="382"/>
                        </a:lnTo>
                        <a:lnTo>
                          <a:pt x="1421" y="367"/>
                        </a:lnTo>
                        <a:lnTo>
                          <a:pt x="1488" y="355"/>
                        </a:lnTo>
                        <a:lnTo>
                          <a:pt x="1555" y="346"/>
                        </a:lnTo>
                        <a:lnTo>
                          <a:pt x="1624" y="341"/>
                        </a:lnTo>
                        <a:lnTo>
                          <a:pt x="1694" y="339"/>
                        </a:lnTo>
                        <a:lnTo>
                          <a:pt x="1757" y="340"/>
                        </a:lnTo>
                        <a:lnTo>
                          <a:pt x="1820" y="344"/>
                        </a:lnTo>
                        <a:lnTo>
                          <a:pt x="1882" y="352"/>
                        </a:lnTo>
                        <a:lnTo>
                          <a:pt x="1943" y="361"/>
                        </a:lnTo>
                        <a:lnTo>
                          <a:pt x="2004" y="375"/>
                        </a:lnTo>
                        <a:lnTo>
                          <a:pt x="2063" y="390"/>
                        </a:lnTo>
                        <a:lnTo>
                          <a:pt x="2121" y="408"/>
                        </a:lnTo>
                        <a:lnTo>
                          <a:pt x="2178" y="428"/>
                        </a:lnTo>
                        <a:lnTo>
                          <a:pt x="2234" y="450"/>
                        </a:lnTo>
                        <a:lnTo>
                          <a:pt x="2288" y="475"/>
                        </a:lnTo>
                        <a:lnTo>
                          <a:pt x="2341" y="503"/>
                        </a:lnTo>
                        <a:lnTo>
                          <a:pt x="2393" y="533"/>
                        </a:lnTo>
                        <a:lnTo>
                          <a:pt x="2444" y="564"/>
                        </a:lnTo>
                        <a:lnTo>
                          <a:pt x="2492" y="599"/>
                        </a:lnTo>
                        <a:lnTo>
                          <a:pt x="2539" y="634"/>
                        </a:lnTo>
                        <a:lnTo>
                          <a:pt x="2584" y="672"/>
                        </a:lnTo>
                        <a:lnTo>
                          <a:pt x="2628" y="713"/>
                        </a:lnTo>
                        <a:lnTo>
                          <a:pt x="2670" y="754"/>
                        </a:lnTo>
                        <a:lnTo>
                          <a:pt x="2711" y="797"/>
                        </a:lnTo>
                        <a:lnTo>
                          <a:pt x="2749" y="842"/>
                        </a:lnTo>
                        <a:lnTo>
                          <a:pt x="2785" y="890"/>
                        </a:lnTo>
                        <a:lnTo>
                          <a:pt x="2819" y="938"/>
                        </a:lnTo>
                        <a:lnTo>
                          <a:pt x="2851" y="989"/>
                        </a:lnTo>
                        <a:lnTo>
                          <a:pt x="2881" y="1039"/>
                        </a:lnTo>
                        <a:lnTo>
                          <a:pt x="2909" y="1092"/>
                        </a:lnTo>
                        <a:lnTo>
                          <a:pt x="2934" y="1146"/>
                        </a:lnTo>
                        <a:lnTo>
                          <a:pt x="2957" y="1203"/>
                        </a:lnTo>
                        <a:lnTo>
                          <a:pt x="2978" y="1259"/>
                        </a:lnTo>
                        <a:lnTo>
                          <a:pt x="2996" y="1318"/>
                        </a:lnTo>
                        <a:lnTo>
                          <a:pt x="3012" y="1376"/>
                        </a:lnTo>
                        <a:lnTo>
                          <a:pt x="3025" y="1436"/>
                        </a:lnTo>
                        <a:lnTo>
                          <a:pt x="3035" y="1497"/>
                        </a:lnTo>
                        <a:lnTo>
                          <a:pt x="3040" y="1489"/>
                        </a:lnTo>
                        <a:lnTo>
                          <a:pt x="3116" y="1320"/>
                        </a:lnTo>
                        <a:lnTo>
                          <a:pt x="3191" y="1150"/>
                        </a:lnTo>
                        <a:lnTo>
                          <a:pt x="3241" y="1002"/>
                        </a:lnTo>
                        <a:close/>
                      </a:path>
                    </a:pathLst>
                  </a:custGeom>
                  <a:solidFill>
                    <a:srgbClr val="F8C84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8" name="Freeform 284"/>
                  <p:cNvSpPr>
                    <a:spLocks/>
                  </p:cNvSpPr>
                  <p:nvPr/>
                </p:nvSpPr>
                <p:spPr bwMode="auto">
                  <a:xfrm>
                    <a:off x="4261" y="2135"/>
                    <a:ext cx="373" cy="377"/>
                  </a:xfrm>
                  <a:custGeom>
                    <a:avLst/>
                    <a:gdLst>
                      <a:gd name="T0" fmla="*/ 0 w 2981"/>
                      <a:gd name="T1" fmla="*/ 0 h 3016"/>
                      <a:gd name="T2" fmla="*/ 0 w 2981"/>
                      <a:gd name="T3" fmla="*/ 0 h 3016"/>
                      <a:gd name="T4" fmla="*/ 0 w 2981"/>
                      <a:gd name="T5" fmla="*/ 0 h 3016"/>
                      <a:gd name="T6" fmla="*/ 0 w 2981"/>
                      <a:gd name="T7" fmla="*/ 0 h 3016"/>
                      <a:gd name="T8" fmla="*/ 0 w 2981"/>
                      <a:gd name="T9" fmla="*/ 0 h 3016"/>
                      <a:gd name="T10" fmla="*/ 0 w 2981"/>
                      <a:gd name="T11" fmla="*/ 0 h 3016"/>
                      <a:gd name="T12" fmla="*/ 0 w 2981"/>
                      <a:gd name="T13" fmla="*/ 0 h 3016"/>
                      <a:gd name="T14" fmla="*/ 0 w 2981"/>
                      <a:gd name="T15" fmla="*/ 0 h 3016"/>
                      <a:gd name="T16" fmla="*/ 0 w 2981"/>
                      <a:gd name="T17" fmla="*/ 0 h 3016"/>
                      <a:gd name="T18" fmla="*/ 0 w 2981"/>
                      <a:gd name="T19" fmla="*/ 0 h 3016"/>
                      <a:gd name="T20" fmla="*/ 0 w 2981"/>
                      <a:gd name="T21" fmla="*/ 0 h 3016"/>
                      <a:gd name="T22" fmla="*/ 0 w 2981"/>
                      <a:gd name="T23" fmla="*/ 0 h 3016"/>
                      <a:gd name="T24" fmla="*/ 0 w 2981"/>
                      <a:gd name="T25" fmla="*/ 0 h 3016"/>
                      <a:gd name="T26" fmla="*/ 0 w 2981"/>
                      <a:gd name="T27" fmla="*/ 0 h 3016"/>
                      <a:gd name="T28" fmla="*/ 0 w 2981"/>
                      <a:gd name="T29" fmla="*/ 0 h 3016"/>
                      <a:gd name="T30" fmla="*/ 0 w 2981"/>
                      <a:gd name="T31" fmla="*/ 0 h 3016"/>
                      <a:gd name="T32" fmla="*/ 0 w 2981"/>
                      <a:gd name="T33" fmla="*/ 0 h 3016"/>
                      <a:gd name="T34" fmla="*/ 0 w 2981"/>
                      <a:gd name="T35" fmla="*/ 0 h 3016"/>
                      <a:gd name="T36" fmla="*/ 0 w 2981"/>
                      <a:gd name="T37" fmla="*/ 0 h 3016"/>
                      <a:gd name="T38" fmla="*/ 0 w 2981"/>
                      <a:gd name="T39" fmla="*/ 0 h 3016"/>
                      <a:gd name="T40" fmla="*/ 0 w 2981"/>
                      <a:gd name="T41" fmla="*/ 0 h 3016"/>
                      <a:gd name="T42" fmla="*/ 0 w 2981"/>
                      <a:gd name="T43" fmla="*/ 0 h 3016"/>
                      <a:gd name="T44" fmla="*/ 0 w 2981"/>
                      <a:gd name="T45" fmla="*/ 0 h 3016"/>
                      <a:gd name="T46" fmla="*/ 0 w 2981"/>
                      <a:gd name="T47" fmla="*/ 0 h 3016"/>
                      <a:gd name="T48" fmla="*/ 0 w 2981"/>
                      <a:gd name="T49" fmla="*/ 0 h 3016"/>
                      <a:gd name="T50" fmla="*/ 0 w 2981"/>
                      <a:gd name="T51" fmla="*/ 0 h 3016"/>
                      <a:gd name="T52" fmla="*/ 0 w 2981"/>
                      <a:gd name="T53" fmla="*/ 0 h 3016"/>
                      <a:gd name="T54" fmla="*/ 0 w 2981"/>
                      <a:gd name="T55" fmla="*/ 0 h 3016"/>
                      <a:gd name="T56" fmla="*/ 0 w 2981"/>
                      <a:gd name="T57" fmla="*/ 0 h 3016"/>
                      <a:gd name="T58" fmla="*/ 0 w 2981"/>
                      <a:gd name="T59" fmla="*/ 0 h 3016"/>
                      <a:gd name="T60" fmla="*/ 0 w 2981"/>
                      <a:gd name="T61" fmla="*/ 0 h 3016"/>
                      <a:gd name="T62" fmla="*/ 0 w 2981"/>
                      <a:gd name="T63" fmla="*/ 0 h 3016"/>
                      <a:gd name="T64" fmla="*/ 0 w 2981"/>
                      <a:gd name="T65" fmla="*/ 0 h 3016"/>
                      <a:gd name="T66" fmla="*/ 0 w 2981"/>
                      <a:gd name="T67" fmla="*/ 0 h 3016"/>
                      <a:gd name="T68" fmla="*/ 0 w 2981"/>
                      <a:gd name="T69" fmla="*/ 0 h 3016"/>
                      <a:gd name="T70" fmla="*/ 0 w 2981"/>
                      <a:gd name="T71" fmla="*/ 0 h 3016"/>
                      <a:gd name="T72" fmla="*/ 0 w 2981"/>
                      <a:gd name="T73" fmla="*/ 0 h 3016"/>
                      <a:gd name="T74" fmla="*/ 0 w 2981"/>
                      <a:gd name="T75" fmla="*/ 0 h 3016"/>
                      <a:gd name="T76" fmla="*/ 0 w 2981"/>
                      <a:gd name="T77" fmla="*/ 0 h 3016"/>
                      <a:gd name="T78" fmla="*/ 0 w 2981"/>
                      <a:gd name="T79" fmla="*/ 0 h 3016"/>
                      <a:gd name="T80" fmla="*/ 0 w 2981"/>
                      <a:gd name="T81" fmla="*/ 0 h 3016"/>
                      <a:gd name="T82" fmla="*/ 0 w 2981"/>
                      <a:gd name="T83" fmla="*/ 0 h 3016"/>
                      <a:gd name="T84" fmla="*/ 0 w 2981"/>
                      <a:gd name="T85" fmla="*/ 0 h 3016"/>
                      <a:gd name="T86" fmla="*/ 0 w 2981"/>
                      <a:gd name="T87" fmla="*/ 0 h 3016"/>
                      <a:gd name="T88" fmla="*/ 0 w 2981"/>
                      <a:gd name="T89" fmla="*/ 0 h 3016"/>
                      <a:gd name="T90" fmla="*/ 0 w 2981"/>
                      <a:gd name="T91" fmla="*/ 0 h 3016"/>
                      <a:gd name="T92" fmla="*/ 0 w 2981"/>
                      <a:gd name="T93" fmla="*/ 0 h 3016"/>
                      <a:gd name="T94" fmla="*/ 0 w 2981"/>
                      <a:gd name="T95" fmla="*/ 0 h 3016"/>
                      <a:gd name="T96" fmla="*/ 0 w 2981"/>
                      <a:gd name="T97" fmla="*/ 0 h 3016"/>
                      <a:gd name="T98" fmla="*/ 0 w 2981"/>
                      <a:gd name="T99" fmla="*/ 0 h 3016"/>
                      <a:gd name="T100" fmla="*/ 0 w 2981"/>
                      <a:gd name="T101" fmla="*/ 0 h 3016"/>
                      <a:gd name="T102" fmla="*/ 0 w 2981"/>
                      <a:gd name="T103" fmla="*/ 0 h 3016"/>
                      <a:gd name="T104" fmla="*/ 0 w 2981"/>
                      <a:gd name="T105" fmla="*/ 0 h 301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2981"/>
                      <a:gd name="T160" fmla="*/ 0 h 3016"/>
                      <a:gd name="T161" fmla="*/ 2981 w 2981"/>
                      <a:gd name="T162" fmla="*/ 3016 h 301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2981" h="3016">
                        <a:moveTo>
                          <a:pt x="2981" y="1072"/>
                        </a:moveTo>
                        <a:lnTo>
                          <a:pt x="2962" y="1015"/>
                        </a:lnTo>
                        <a:lnTo>
                          <a:pt x="2941" y="958"/>
                        </a:lnTo>
                        <a:lnTo>
                          <a:pt x="2918" y="902"/>
                        </a:lnTo>
                        <a:lnTo>
                          <a:pt x="2892" y="848"/>
                        </a:lnTo>
                        <a:lnTo>
                          <a:pt x="2864" y="795"/>
                        </a:lnTo>
                        <a:lnTo>
                          <a:pt x="2835" y="742"/>
                        </a:lnTo>
                        <a:lnTo>
                          <a:pt x="2803" y="691"/>
                        </a:lnTo>
                        <a:lnTo>
                          <a:pt x="2769" y="643"/>
                        </a:lnTo>
                        <a:lnTo>
                          <a:pt x="2733" y="595"/>
                        </a:lnTo>
                        <a:lnTo>
                          <a:pt x="2696" y="548"/>
                        </a:lnTo>
                        <a:lnTo>
                          <a:pt x="2658" y="503"/>
                        </a:lnTo>
                        <a:lnTo>
                          <a:pt x="2617" y="459"/>
                        </a:lnTo>
                        <a:lnTo>
                          <a:pt x="2574" y="418"/>
                        </a:lnTo>
                        <a:lnTo>
                          <a:pt x="2530" y="378"/>
                        </a:lnTo>
                        <a:lnTo>
                          <a:pt x="2485" y="340"/>
                        </a:lnTo>
                        <a:lnTo>
                          <a:pt x="2438" y="303"/>
                        </a:lnTo>
                        <a:lnTo>
                          <a:pt x="2389" y="268"/>
                        </a:lnTo>
                        <a:lnTo>
                          <a:pt x="2340" y="235"/>
                        </a:lnTo>
                        <a:lnTo>
                          <a:pt x="2288" y="204"/>
                        </a:lnTo>
                        <a:lnTo>
                          <a:pt x="2236" y="176"/>
                        </a:lnTo>
                        <a:lnTo>
                          <a:pt x="2182" y="149"/>
                        </a:lnTo>
                        <a:lnTo>
                          <a:pt x="2128" y="124"/>
                        </a:lnTo>
                        <a:lnTo>
                          <a:pt x="2072" y="100"/>
                        </a:lnTo>
                        <a:lnTo>
                          <a:pt x="2014" y="80"/>
                        </a:lnTo>
                        <a:lnTo>
                          <a:pt x="1957" y="62"/>
                        </a:lnTo>
                        <a:lnTo>
                          <a:pt x="1897" y="45"/>
                        </a:lnTo>
                        <a:lnTo>
                          <a:pt x="1837" y="31"/>
                        </a:lnTo>
                        <a:lnTo>
                          <a:pt x="1776" y="20"/>
                        </a:lnTo>
                        <a:lnTo>
                          <a:pt x="1714" y="11"/>
                        </a:lnTo>
                        <a:lnTo>
                          <a:pt x="1652" y="4"/>
                        </a:lnTo>
                        <a:lnTo>
                          <a:pt x="1589" y="1"/>
                        </a:lnTo>
                        <a:lnTo>
                          <a:pt x="1525" y="0"/>
                        </a:lnTo>
                        <a:lnTo>
                          <a:pt x="1446" y="2"/>
                        </a:lnTo>
                        <a:lnTo>
                          <a:pt x="1370" y="8"/>
                        </a:lnTo>
                        <a:lnTo>
                          <a:pt x="1293" y="17"/>
                        </a:lnTo>
                        <a:lnTo>
                          <a:pt x="1217" y="30"/>
                        </a:lnTo>
                        <a:lnTo>
                          <a:pt x="1144" y="47"/>
                        </a:lnTo>
                        <a:lnTo>
                          <a:pt x="1072" y="69"/>
                        </a:lnTo>
                        <a:lnTo>
                          <a:pt x="1001" y="92"/>
                        </a:lnTo>
                        <a:lnTo>
                          <a:pt x="932" y="119"/>
                        </a:lnTo>
                        <a:lnTo>
                          <a:pt x="865" y="150"/>
                        </a:lnTo>
                        <a:lnTo>
                          <a:pt x="798" y="183"/>
                        </a:lnTo>
                        <a:lnTo>
                          <a:pt x="735" y="221"/>
                        </a:lnTo>
                        <a:lnTo>
                          <a:pt x="673" y="260"/>
                        </a:lnTo>
                        <a:lnTo>
                          <a:pt x="613" y="303"/>
                        </a:lnTo>
                        <a:lnTo>
                          <a:pt x="556" y="348"/>
                        </a:lnTo>
                        <a:lnTo>
                          <a:pt x="501" y="395"/>
                        </a:lnTo>
                        <a:lnTo>
                          <a:pt x="448" y="446"/>
                        </a:lnTo>
                        <a:lnTo>
                          <a:pt x="397" y="499"/>
                        </a:lnTo>
                        <a:lnTo>
                          <a:pt x="348" y="554"/>
                        </a:lnTo>
                        <a:lnTo>
                          <a:pt x="303" y="611"/>
                        </a:lnTo>
                        <a:lnTo>
                          <a:pt x="261" y="671"/>
                        </a:lnTo>
                        <a:lnTo>
                          <a:pt x="221" y="733"/>
                        </a:lnTo>
                        <a:lnTo>
                          <a:pt x="185" y="797"/>
                        </a:lnTo>
                        <a:lnTo>
                          <a:pt x="151" y="863"/>
                        </a:lnTo>
                        <a:lnTo>
                          <a:pt x="121" y="930"/>
                        </a:lnTo>
                        <a:lnTo>
                          <a:pt x="93" y="999"/>
                        </a:lnTo>
                        <a:lnTo>
                          <a:pt x="69" y="1070"/>
                        </a:lnTo>
                        <a:lnTo>
                          <a:pt x="49" y="1142"/>
                        </a:lnTo>
                        <a:lnTo>
                          <a:pt x="32" y="1216"/>
                        </a:lnTo>
                        <a:lnTo>
                          <a:pt x="18" y="1292"/>
                        </a:lnTo>
                        <a:lnTo>
                          <a:pt x="8" y="1367"/>
                        </a:lnTo>
                        <a:lnTo>
                          <a:pt x="2" y="1445"/>
                        </a:lnTo>
                        <a:lnTo>
                          <a:pt x="0" y="1523"/>
                        </a:lnTo>
                        <a:lnTo>
                          <a:pt x="2" y="1593"/>
                        </a:lnTo>
                        <a:lnTo>
                          <a:pt x="7" y="1660"/>
                        </a:lnTo>
                        <a:lnTo>
                          <a:pt x="14" y="1727"/>
                        </a:lnTo>
                        <a:lnTo>
                          <a:pt x="25" y="1793"/>
                        </a:lnTo>
                        <a:lnTo>
                          <a:pt x="37" y="1858"/>
                        </a:lnTo>
                        <a:lnTo>
                          <a:pt x="53" y="1923"/>
                        </a:lnTo>
                        <a:lnTo>
                          <a:pt x="72" y="1986"/>
                        </a:lnTo>
                        <a:lnTo>
                          <a:pt x="94" y="2048"/>
                        </a:lnTo>
                        <a:lnTo>
                          <a:pt x="117" y="2108"/>
                        </a:lnTo>
                        <a:lnTo>
                          <a:pt x="143" y="2167"/>
                        </a:lnTo>
                        <a:lnTo>
                          <a:pt x="172" y="2226"/>
                        </a:lnTo>
                        <a:lnTo>
                          <a:pt x="203" y="2282"/>
                        </a:lnTo>
                        <a:lnTo>
                          <a:pt x="236" y="2337"/>
                        </a:lnTo>
                        <a:lnTo>
                          <a:pt x="272" y="2391"/>
                        </a:lnTo>
                        <a:lnTo>
                          <a:pt x="309" y="2443"/>
                        </a:lnTo>
                        <a:lnTo>
                          <a:pt x="350" y="2493"/>
                        </a:lnTo>
                        <a:lnTo>
                          <a:pt x="391" y="2541"/>
                        </a:lnTo>
                        <a:lnTo>
                          <a:pt x="435" y="2588"/>
                        </a:lnTo>
                        <a:lnTo>
                          <a:pt x="480" y="2633"/>
                        </a:lnTo>
                        <a:lnTo>
                          <a:pt x="528" y="2676"/>
                        </a:lnTo>
                        <a:lnTo>
                          <a:pt x="577" y="2717"/>
                        </a:lnTo>
                        <a:lnTo>
                          <a:pt x="628" y="2756"/>
                        </a:lnTo>
                        <a:lnTo>
                          <a:pt x="681" y="2792"/>
                        </a:lnTo>
                        <a:lnTo>
                          <a:pt x="735" y="2827"/>
                        </a:lnTo>
                        <a:lnTo>
                          <a:pt x="791" y="2859"/>
                        </a:lnTo>
                        <a:lnTo>
                          <a:pt x="849" y="2889"/>
                        </a:lnTo>
                        <a:lnTo>
                          <a:pt x="907" y="2916"/>
                        </a:lnTo>
                        <a:lnTo>
                          <a:pt x="967" y="2942"/>
                        </a:lnTo>
                        <a:lnTo>
                          <a:pt x="1028" y="2965"/>
                        </a:lnTo>
                        <a:lnTo>
                          <a:pt x="1091" y="2985"/>
                        </a:lnTo>
                        <a:lnTo>
                          <a:pt x="1154" y="3002"/>
                        </a:lnTo>
                        <a:lnTo>
                          <a:pt x="1219" y="3016"/>
                        </a:lnTo>
                        <a:lnTo>
                          <a:pt x="1312" y="2966"/>
                        </a:lnTo>
                        <a:lnTo>
                          <a:pt x="1473" y="2864"/>
                        </a:lnTo>
                        <a:lnTo>
                          <a:pt x="1636" y="2752"/>
                        </a:lnTo>
                        <a:lnTo>
                          <a:pt x="1711" y="2694"/>
                        </a:lnTo>
                        <a:lnTo>
                          <a:pt x="1688" y="2698"/>
                        </a:lnTo>
                        <a:lnTo>
                          <a:pt x="1665" y="2700"/>
                        </a:lnTo>
                        <a:lnTo>
                          <a:pt x="1642" y="2703"/>
                        </a:lnTo>
                        <a:lnTo>
                          <a:pt x="1619" y="2704"/>
                        </a:lnTo>
                        <a:lnTo>
                          <a:pt x="1596" y="2707"/>
                        </a:lnTo>
                        <a:lnTo>
                          <a:pt x="1572" y="2708"/>
                        </a:lnTo>
                        <a:lnTo>
                          <a:pt x="1549" y="2708"/>
                        </a:lnTo>
                        <a:lnTo>
                          <a:pt x="1525" y="2709"/>
                        </a:lnTo>
                        <a:lnTo>
                          <a:pt x="1464" y="2707"/>
                        </a:lnTo>
                        <a:lnTo>
                          <a:pt x="1403" y="2702"/>
                        </a:lnTo>
                        <a:lnTo>
                          <a:pt x="1345" y="2695"/>
                        </a:lnTo>
                        <a:lnTo>
                          <a:pt x="1286" y="2684"/>
                        </a:lnTo>
                        <a:lnTo>
                          <a:pt x="1229" y="2672"/>
                        </a:lnTo>
                        <a:lnTo>
                          <a:pt x="1172" y="2655"/>
                        </a:lnTo>
                        <a:lnTo>
                          <a:pt x="1117" y="2637"/>
                        </a:lnTo>
                        <a:lnTo>
                          <a:pt x="1064" y="2615"/>
                        </a:lnTo>
                        <a:lnTo>
                          <a:pt x="1011" y="2592"/>
                        </a:lnTo>
                        <a:lnTo>
                          <a:pt x="960" y="2566"/>
                        </a:lnTo>
                        <a:lnTo>
                          <a:pt x="910" y="2537"/>
                        </a:lnTo>
                        <a:lnTo>
                          <a:pt x="862" y="2506"/>
                        </a:lnTo>
                        <a:lnTo>
                          <a:pt x="816" y="2473"/>
                        </a:lnTo>
                        <a:lnTo>
                          <a:pt x="771" y="2437"/>
                        </a:lnTo>
                        <a:lnTo>
                          <a:pt x="728" y="2400"/>
                        </a:lnTo>
                        <a:lnTo>
                          <a:pt x="687" y="2361"/>
                        </a:lnTo>
                        <a:lnTo>
                          <a:pt x="647" y="2320"/>
                        </a:lnTo>
                        <a:lnTo>
                          <a:pt x="610" y="2277"/>
                        </a:lnTo>
                        <a:lnTo>
                          <a:pt x="575" y="2232"/>
                        </a:lnTo>
                        <a:lnTo>
                          <a:pt x="542" y="2186"/>
                        </a:lnTo>
                        <a:lnTo>
                          <a:pt x="511" y="2138"/>
                        </a:lnTo>
                        <a:lnTo>
                          <a:pt x="483" y="2088"/>
                        </a:lnTo>
                        <a:lnTo>
                          <a:pt x="457" y="2038"/>
                        </a:lnTo>
                        <a:lnTo>
                          <a:pt x="433" y="1985"/>
                        </a:lnTo>
                        <a:lnTo>
                          <a:pt x="412" y="1931"/>
                        </a:lnTo>
                        <a:lnTo>
                          <a:pt x="392" y="1875"/>
                        </a:lnTo>
                        <a:lnTo>
                          <a:pt x="377" y="1819"/>
                        </a:lnTo>
                        <a:lnTo>
                          <a:pt x="363" y="1763"/>
                        </a:lnTo>
                        <a:lnTo>
                          <a:pt x="353" y="1704"/>
                        </a:lnTo>
                        <a:lnTo>
                          <a:pt x="345" y="1644"/>
                        </a:lnTo>
                        <a:lnTo>
                          <a:pt x="341" y="1585"/>
                        </a:lnTo>
                        <a:lnTo>
                          <a:pt x="339" y="1523"/>
                        </a:lnTo>
                        <a:lnTo>
                          <a:pt x="341" y="1462"/>
                        </a:lnTo>
                        <a:lnTo>
                          <a:pt x="345" y="1402"/>
                        </a:lnTo>
                        <a:lnTo>
                          <a:pt x="353" y="1343"/>
                        </a:lnTo>
                        <a:lnTo>
                          <a:pt x="363" y="1284"/>
                        </a:lnTo>
                        <a:lnTo>
                          <a:pt x="377" y="1228"/>
                        </a:lnTo>
                        <a:lnTo>
                          <a:pt x="392" y="1171"/>
                        </a:lnTo>
                        <a:lnTo>
                          <a:pt x="412" y="1116"/>
                        </a:lnTo>
                        <a:lnTo>
                          <a:pt x="433" y="1062"/>
                        </a:lnTo>
                        <a:lnTo>
                          <a:pt x="457" y="1009"/>
                        </a:lnTo>
                        <a:lnTo>
                          <a:pt x="483" y="958"/>
                        </a:lnTo>
                        <a:lnTo>
                          <a:pt x="511" y="909"/>
                        </a:lnTo>
                        <a:lnTo>
                          <a:pt x="542" y="860"/>
                        </a:lnTo>
                        <a:lnTo>
                          <a:pt x="575" y="814"/>
                        </a:lnTo>
                        <a:lnTo>
                          <a:pt x="610" y="769"/>
                        </a:lnTo>
                        <a:lnTo>
                          <a:pt x="647" y="726"/>
                        </a:lnTo>
                        <a:lnTo>
                          <a:pt x="687" y="686"/>
                        </a:lnTo>
                        <a:lnTo>
                          <a:pt x="728" y="646"/>
                        </a:lnTo>
                        <a:lnTo>
                          <a:pt x="771" y="609"/>
                        </a:lnTo>
                        <a:lnTo>
                          <a:pt x="816" y="573"/>
                        </a:lnTo>
                        <a:lnTo>
                          <a:pt x="862" y="541"/>
                        </a:lnTo>
                        <a:lnTo>
                          <a:pt x="910" y="510"/>
                        </a:lnTo>
                        <a:lnTo>
                          <a:pt x="960" y="481"/>
                        </a:lnTo>
                        <a:lnTo>
                          <a:pt x="1011" y="455"/>
                        </a:lnTo>
                        <a:lnTo>
                          <a:pt x="1064" y="431"/>
                        </a:lnTo>
                        <a:lnTo>
                          <a:pt x="1117" y="410"/>
                        </a:lnTo>
                        <a:lnTo>
                          <a:pt x="1172" y="392"/>
                        </a:lnTo>
                        <a:lnTo>
                          <a:pt x="1229" y="376"/>
                        </a:lnTo>
                        <a:lnTo>
                          <a:pt x="1286" y="363"/>
                        </a:lnTo>
                        <a:lnTo>
                          <a:pt x="1345" y="352"/>
                        </a:lnTo>
                        <a:lnTo>
                          <a:pt x="1403" y="345"/>
                        </a:lnTo>
                        <a:lnTo>
                          <a:pt x="1464" y="340"/>
                        </a:lnTo>
                        <a:lnTo>
                          <a:pt x="1525" y="338"/>
                        </a:lnTo>
                        <a:lnTo>
                          <a:pt x="1586" y="340"/>
                        </a:lnTo>
                        <a:lnTo>
                          <a:pt x="1647" y="345"/>
                        </a:lnTo>
                        <a:lnTo>
                          <a:pt x="1705" y="352"/>
                        </a:lnTo>
                        <a:lnTo>
                          <a:pt x="1764" y="363"/>
                        </a:lnTo>
                        <a:lnTo>
                          <a:pt x="1821" y="376"/>
                        </a:lnTo>
                        <a:lnTo>
                          <a:pt x="1878" y="392"/>
                        </a:lnTo>
                        <a:lnTo>
                          <a:pt x="1933" y="410"/>
                        </a:lnTo>
                        <a:lnTo>
                          <a:pt x="1987" y="431"/>
                        </a:lnTo>
                        <a:lnTo>
                          <a:pt x="2039" y="455"/>
                        </a:lnTo>
                        <a:lnTo>
                          <a:pt x="2090" y="481"/>
                        </a:lnTo>
                        <a:lnTo>
                          <a:pt x="2140" y="510"/>
                        </a:lnTo>
                        <a:lnTo>
                          <a:pt x="2188" y="541"/>
                        </a:lnTo>
                        <a:lnTo>
                          <a:pt x="2234" y="573"/>
                        </a:lnTo>
                        <a:lnTo>
                          <a:pt x="2279" y="609"/>
                        </a:lnTo>
                        <a:lnTo>
                          <a:pt x="2322" y="646"/>
                        </a:lnTo>
                        <a:lnTo>
                          <a:pt x="2364" y="686"/>
                        </a:lnTo>
                        <a:lnTo>
                          <a:pt x="2403" y="726"/>
                        </a:lnTo>
                        <a:lnTo>
                          <a:pt x="2440" y="769"/>
                        </a:lnTo>
                        <a:lnTo>
                          <a:pt x="2475" y="814"/>
                        </a:lnTo>
                        <a:lnTo>
                          <a:pt x="2508" y="860"/>
                        </a:lnTo>
                        <a:lnTo>
                          <a:pt x="2539" y="909"/>
                        </a:lnTo>
                        <a:lnTo>
                          <a:pt x="2568" y="958"/>
                        </a:lnTo>
                        <a:lnTo>
                          <a:pt x="2593" y="1009"/>
                        </a:lnTo>
                        <a:lnTo>
                          <a:pt x="2617" y="1062"/>
                        </a:lnTo>
                        <a:lnTo>
                          <a:pt x="2639" y="1116"/>
                        </a:lnTo>
                        <a:lnTo>
                          <a:pt x="2658" y="1171"/>
                        </a:lnTo>
                        <a:lnTo>
                          <a:pt x="2673" y="1228"/>
                        </a:lnTo>
                        <a:lnTo>
                          <a:pt x="2687" y="1284"/>
                        </a:lnTo>
                        <a:lnTo>
                          <a:pt x="2697" y="1343"/>
                        </a:lnTo>
                        <a:lnTo>
                          <a:pt x="2705" y="1402"/>
                        </a:lnTo>
                        <a:lnTo>
                          <a:pt x="2710" y="1462"/>
                        </a:lnTo>
                        <a:lnTo>
                          <a:pt x="2711" y="1523"/>
                        </a:lnTo>
                        <a:lnTo>
                          <a:pt x="2711" y="1542"/>
                        </a:lnTo>
                        <a:lnTo>
                          <a:pt x="2711" y="1561"/>
                        </a:lnTo>
                        <a:lnTo>
                          <a:pt x="2710" y="1579"/>
                        </a:lnTo>
                        <a:lnTo>
                          <a:pt x="2708" y="1597"/>
                        </a:lnTo>
                        <a:lnTo>
                          <a:pt x="2777" y="1486"/>
                        </a:lnTo>
                        <a:lnTo>
                          <a:pt x="2871" y="1319"/>
                        </a:lnTo>
                        <a:lnTo>
                          <a:pt x="2947" y="1150"/>
                        </a:lnTo>
                        <a:lnTo>
                          <a:pt x="2981" y="1072"/>
                        </a:lnTo>
                        <a:close/>
                      </a:path>
                    </a:pathLst>
                  </a:custGeom>
                  <a:solidFill>
                    <a:srgbClr val="F9CC3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19" name="Freeform 285"/>
                  <p:cNvSpPr>
                    <a:spLocks/>
                  </p:cNvSpPr>
                  <p:nvPr/>
                </p:nvSpPr>
                <p:spPr bwMode="auto">
                  <a:xfrm>
                    <a:off x="4282" y="2156"/>
                    <a:ext cx="337" cy="338"/>
                  </a:xfrm>
                  <a:custGeom>
                    <a:avLst/>
                    <a:gdLst>
                      <a:gd name="T0" fmla="*/ 0 w 2696"/>
                      <a:gd name="T1" fmla="*/ 0 h 2707"/>
                      <a:gd name="T2" fmla="*/ 0 w 2696"/>
                      <a:gd name="T3" fmla="*/ 0 h 2707"/>
                      <a:gd name="T4" fmla="*/ 0 w 2696"/>
                      <a:gd name="T5" fmla="*/ 0 h 2707"/>
                      <a:gd name="T6" fmla="*/ 0 w 2696"/>
                      <a:gd name="T7" fmla="*/ 0 h 2707"/>
                      <a:gd name="T8" fmla="*/ 0 w 2696"/>
                      <a:gd name="T9" fmla="*/ 0 h 2707"/>
                      <a:gd name="T10" fmla="*/ 0 w 2696"/>
                      <a:gd name="T11" fmla="*/ 0 h 2707"/>
                      <a:gd name="T12" fmla="*/ 0 w 2696"/>
                      <a:gd name="T13" fmla="*/ 0 h 2707"/>
                      <a:gd name="T14" fmla="*/ 0 w 2696"/>
                      <a:gd name="T15" fmla="*/ 0 h 2707"/>
                      <a:gd name="T16" fmla="*/ 0 w 2696"/>
                      <a:gd name="T17" fmla="*/ 0 h 2707"/>
                      <a:gd name="T18" fmla="*/ 0 w 2696"/>
                      <a:gd name="T19" fmla="*/ 0 h 2707"/>
                      <a:gd name="T20" fmla="*/ 0 w 2696"/>
                      <a:gd name="T21" fmla="*/ 0 h 2707"/>
                      <a:gd name="T22" fmla="*/ 0 w 2696"/>
                      <a:gd name="T23" fmla="*/ 0 h 2707"/>
                      <a:gd name="T24" fmla="*/ 0 w 2696"/>
                      <a:gd name="T25" fmla="*/ 0 h 2707"/>
                      <a:gd name="T26" fmla="*/ 0 w 2696"/>
                      <a:gd name="T27" fmla="*/ 0 h 2707"/>
                      <a:gd name="T28" fmla="*/ 0 w 2696"/>
                      <a:gd name="T29" fmla="*/ 0 h 2707"/>
                      <a:gd name="T30" fmla="*/ 0 w 2696"/>
                      <a:gd name="T31" fmla="*/ 0 h 2707"/>
                      <a:gd name="T32" fmla="*/ 0 w 2696"/>
                      <a:gd name="T33" fmla="*/ 0 h 2707"/>
                      <a:gd name="T34" fmla="*/ 0 w 2696"/>
                      <a:gd name="T35" fmla="*/ 0 h 2707"/>
                      <a:gd name="T36" fmla="*/ 0 w 2696"/>
                      <a:gd name="T37" fmla="*/ 0 h 2707"/>
                      <a:gd name="T38" fmla="*/ 0 w 2696"/>
                      <a:gd name="T39" fmla="*/ 0 h 2707"/>
                      <a:gd name="T40" fmla="*/ 0 w 2696"/>
                      <a:gd name="T41" fmla="*/ 0 h 2707"/>
                      <a:gd name="T42" fmla="*/ 0 w 2696"/>
                      <a:gd name="T43" fmla="*/ 0 h 2707"/>
                      <a:gd name="T44" fmla="*/ 0 w 2696"/>
                      <a:gd name="T45" fmla="*/ 0 h 2707"/>
                      <a:gd name="T46" fmla="*/ 0 w 2696"/>
                      <a:gd name="T47" fmla="*/ 0 h 2707"/>
                      <a:gd name="T48" fmla="*/ 0 w 2696"/>
                      <a:gd name="T49" fmla="*/ 0 h 2707"/>
                      <a:gd name="T50" fmla="*/ 0 w 2696"/>
                      <a:gd name="T51" fmla="*/ 0 h 2707"/>
                      <a:gd name="T52" fmla="*/ 0 w 2696"/>
                      <a:gd name="T53" fmla="*/ 0 h 2707"/>
                      <a:gd name="T54" fmla="*/ 0 w 2696"/>
                      <a:gd name="T55" fmla="*/ 0 h 2707"/>
                      <a:gd name="T56" fmla="*/ 0 w 2696"/>
                      <a:gd name="T57" fmla="*/ 0 h 2707"/>
                      <a:gd name="T58" fmla="*/ 0 w 2696"/>
                      <a:gd name="T59" fmla="*/ 0 h 2707"/>
                      <a:gd name="T60" fmla="*/ 0 w 2696"/>
                      <a:gd name="T61" fmla="*/ 0 h 2707"/>
                      <a:gd name="T62" fmla="*/ 0 w 2696"/>
                      <a:gd name="T63" fmla="*/ 0 h 2707"/>
                      <a:gd name="T64" fmla="*/ 0 w 2696"/>
                      <a:gd name="T65" fmla="*/ 0 h 2707"/>
                      <a:gd name="T66" fmla="*/ 0 w 2696"/>
                      <a:gd name="T67" fmla="*/ 0 h 2707"/>
                      <a:gd name="T68" fmla="*/ 0 w 2696"/>
                      <a:gd name="T69" fmla="*/ 0 h 2707"/>
                      <a:gd name="T70" fmla="*/ 0 w 2696"/>
                      <a:gd name="T71" fmla="*/ 0 h 2707"/>
                      <a:gd name="T72" fmla="*/ 0 w 2696"/>
                      <a:gd name="T73" fmla="*/ 0 h 2707"/>
                      <a:gd name="T74" fmla="*/ 0 w 2696"/>
                      <a:gd name="T75" fmla="*/ 0 h 2707"/>
                      <a:gd name="T76" fmla="*/ 0 w 2696"/>
                      <a:gd name="T77" fmla="*/ 0 h 2707"/>
                      <a:gd name="T78" fmla="*/ 0 w 2696"/>
                      <a:gd name="T79" fmla="*/ 0 h 2707"/>
                      <a:gd name="T80" fmla="*/ 0 w 2696"/>
                      <a:gd name="T81" fmla="*/ 0 h 2707"/>
                      <a:gd name="T82" fmla="*/ 0 w 2696"/>
                      <a:gd name="T83" fmla="*/ 0 h 2707"/>
                      <a:gd name="T84" fmla="*/ 0 w 2696"/>
                      <a:gd name="T85" fmla="*/ 0 h 2707"/>
                      <a:gd name="T86" fmla="*/ 0 w 2696"/>
                      <a:gd name="T87" fmla="*/ 0 h 2707"/>
                      <a:gd name="T88" fmla="*/ 0 w 2696"/>
                      <a:gd name="T89" fmla="*/ 0 h 2707"/>
                      <a:gd name="T90" fmla="*/ 0 w 2696"/>
                      <a:gd name="T91" fmla="*/ 0 h 2707"/>
                      <a:gd name="T92" fmla="*/ 0 w 2696"/>
                      <a:gd name="T93" fmla="*/ 0 h 2707"/>
                      <a:gd name="T94" fmla="*/ 0 w 2696"/>
                      <a:gd name="T95" fmla="*/ 0 h 2707"/>
                      <a:gd name="T96" fmla="*/ 0 w 2696"/>
                      <a:gd name="T97" fmla="*/ 0 h 2707"/>
                      <a:gd name="T98" fmla="*/ 0 w 2696"/>
                      <a:gd name="T99" fmla="*/ 0 h 2707"/>
                      <a:gd name="T100" fmla="*/ 0 w 2696"/>
                      <a:gd name="T101" fmla="*/ 0 h 2707"/>
                      <a:gd name="T102" fmla="*/ 0 w 2696"/>
                      <a:gd name="T103" fmla="*/ 0 h 2707"/>
                      <a:gd name="T104" fmla="*/ 0 w 2696"/>
                      <a:gd name="T105" fmla="*/ 0 h 2707"/>
                      <a:gd name="T106" fmla="*/ 0 w 2696"/>
                      <a:gd name="T107" fmla="*/ 0 h 2707"/>
                      <a:gd name="T108" fmla="*/ 0 w 2696"/>
                      <a:gd name="T109" fmla="*/ 0 h 2707"/>
                      <a:gd name="T110" fmla="*/ 0 w 2696"/>
                      <a:gd name="T111" fmla="*/ 0 h 2707"/>
                      <a:gd name="T112" fmla="*/ 0 w 2696"/>
                      <a:gd name="T113" fmla="*/ 0 h 2707"/>
                      <a:gd name="T114" fmla="*/ 0 w 2696"/>
                      <a:gd name="T115" fmla="*/ 0 h 2707"/>
                      <a:gd name="T116" fmla="*/ 0 w 2696"/>
                      <a:gd name="T117" fmla="*/ 0 h 2707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2696"/>
                      <a:gd name="T178" fmla="*/ 0 h 2707"/>
                      <a:gd name="T179" fmla="*/ 2696 w 2696"/>
                      <a:gd name="T180" fmla="*/ 2707 h 2707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2696" h="2707">
                        <a:moveTo>
                          <a:pt x="2696" y="1158"/>
                        </a:moveTo>
                        <a:lnTo>
                          <a:pt x="2686" y="1097"/>
                        </a:lnTo>
                        <a:lnTo>
                          <a:pt x="2673" y="1037"/>
                        </a:lnTo>
                        <a:lnTo>
                          <a:pt x="2657" y="979"/>
                        </a:lnTo>
                        <a:lnTo>
                          <a:pt x="2639" y="920"/>
                        </a:lnTo>
                        <a:lnTo>
                          <a:pt x="2618" y="864"/>
                        </a:lnTo>
                        <a:lnTo>
                          <a:pt x="2595" y="807"/>
                        </a:lnTo>
                        <a:lnTo>
                          <a:pt x="2570" y="753"/>
                        </a:lnTo>
                        <a:lnTo>
                          <a:pt x="2542" y="700"/>
                        </a:lnTo>
                        <a:lnTo>
                          <a:pt x="2512" y="650"/>
                        </a:lnTo>
                        <a:lnTo>
                          <a:pt x="2480" y="599"/>
                        </a:lnTo>
                        <a:lnTo>
                          <a:pt x="2446" y="551"/>
                        </a:lnTo>
                        <a:lnTo>
                          <a:pt x="2410" y="503"/>
                        </a:lnTo>
                        <a:lnTo>
                          <a:pt x="2372" y="458"/>
                        </a:lnTo>
                        <a:lnTo>
                          <a:pt x="2331" y="415"/>
                        </a:lnTo>
                        <a:lnTo>
                          <a:pt x="2289" y="374"/>
                        </a:lnTo>
                        <a:lnTo>
                          <a:pt x="2245" y="333"/>
                        </a:lnTo>
                        <a:lnTo>
                          <a:pt x="2200" y="295"/>
                        </a:lnTo>
                        <a:lnTo>
                          <a:pt x="2153" y="259"/>
                        </a:lnTo>
                        <a:lnTo>
                          <a:pt x="2105" y="225"/>
                        </a:lnTo>
                        <a:lnTo>
                          <a:pt x="2054" y="194"/>
                        </a:lnTo>
                        <a:lnTo>
                          <a:pt x="2002" y="164"/>
                        </a:lnTo>
                        <a:lnTo>
                          <a:pt x="1949" y="136"/>
                        </a:lnTo>
                        <a:lnTo>
                          <a:pt x="1895" y="111"/>
                        </a:lnTo>
                        <a:lnTo>
                          <a:pt x="1839" y="89"/>
                        </a:lnTo>
                        <a:lnTo>
                          <a:pt x="1782" y="69"/>
                        </a:lnTo>
                        <a:lnTo>
                          <a:pt x="1724" y="51"/>
                        </a:lnTo>
                        <a:lnTo>
                          <a:pt x="1665" y="36"/>
                        </a:lnTo>
                        <a:lnTo>
                          <a:pt x="1604" y="22"/>
                        </a:lnTo>
                        <a:lnTo>
                          <a:pt x="1543" y="13"/>
                        </a:lnTo>
                        <a:lnTo>
                          <a:pt x="1481" y="5"/>
                        </a:lnTo>
                        <a:lnTo>
                          <a:pt x="1418" y="1"/>
                        </a:lnTo>
                        <a:lnTo>
                          <a:pt x="1355" y="0"/>
                        </a:lnTo>
                        <a:lnTo>
                          <a:pt x="1285" y="2"/>
                        </a:lnTo>
                        <a:lnTo>
                          <a:pt x="1216" y="7"/>
                        </a:lnTo>
                        <a:lnTo>
                          <a:pt x="1149" y="16"/>
                        </a:lnTo>
                        <a:lnTo>
                          <a:pt x="1082" y="28"/>
                        </a:lnTo>
                        <a:lnTo>
                          <a:pt x="1017" y="43"/>
                        </a:lnTo>
                        <a:lnTo>
                          <a:pt x="953" y="61"/>
                        </a:lnTo>
                        <a:lnTo>
                          <a:pt x="890" y="82"/>
                        </a:lnTo>
                        <a:lnTo>
                          <a:pt x="828" y="107"/>
                        </a:lnTo>
                        <a:lnTo>
                          <a:pt x="768" y="134"/>
                        </a:lnTo>
                        <a:lnTo>
                          <a:pt x="709" y="163"/>
                        </a:lnTo>
                        <a:lnTo>
                          <a:pt x="653" y="196"/>
                        </a:lnTo>
                        <a:lnTo>
                          <a:pt x="598" y="231"/>
                        </a:lnTo>
                        <a:lnTo>
                          <a:pt x="545" y="269"/>
                        </a:lnTo>
                        <a:lnTo>
                          <a:pt x="493" y="310"/>
                        </a:lnTo>
                        <a:lnTo>
                          <a:pt x="444" y="351"/>
                        </a:lnTo>
                        <a:lnTo>
                          <a:pt x="397" y="396"/>
                        </a:lnTo>
                        <a:lnTo>
                          <a:pt x="352" y="444"/>
                        </a:lnTo>
                        <a:lnTo>
                          <a:pt x="309" y="493"/>
                        </a:lnTo>
                        <a:lnTo>
                          <a:pt x="270" y="544"/>
                        </a:lnTo>
                        <a:lnTo>
                          <a:pt x="231" y="597"/>
                        </a:lnTo>
                        <a:lnTo>
                          <a:pt x="197" y="652"/>
                        </a:lnTo>
                        <a:lnTo>
                          <a:pt x="164" y="708"/>
                        </a:lnTo>
                        <a:lnTo>
                          <a:pt x="133" y="767"/>
                        </a:lnTo>
                        <a:lnTo>
                          <a:pt x="106" y="827"/>
                        </a:lnTo>
                        <a:lnTo>
                          <a:pt x="83" y="889"/>
                        </a:lnTo>
                        <a:lnTo>
                          <a:pt x="61" y="952"/>
                        </a:lnTo>
                        <a:lnTo>
                          <a:pt x="42" y="1016"/>
                        </a:lnTo>
                        <a:lnTo>
                          <a:pt x="27" y="1081"/>
                        </a:lnTo>
                        <a:lnTo>
                          <a:pt x="15" y="1148"/>
                        </a:lnTo>
                        <a:lnTo>
                          <a:pt x="7" y="1216"/>
                        </a:lnTo>
                        <a:lnTo>
                          <a:pt x="2" y="1285"/>
                        </a:lnTo>
                        <a:lnTo>
                          <a:pt x="0" y="1354"/>
                        </a:lnTo>
                        <a:lnTo>
                          <a:pt x="2" y="1421"/>
                        </a:lnTo>
                        <a:lnTo>
                          <a:pt x="6" y="1489"/>
                        </a:lnTo>
                        <a:lnTo>
                          <a:pt x="15" y="1554"/>
                        </a:lnTo>
                        <a:lnTo>
                          <a:pt x="26" y="1618"/>
                        </a:lnTo>
                        <a:lnTo>
                          <a:pt x="40" y="1683"/>
                        </a:lnTo>
                        <a:lnTo>
                          <a:pt x="57" y="1745"/>
                        </a:lnTo>
                        <a:lnTo>
                          <a:pt x="77" y="1807"/>
                        </a:lnTo>
                        <a:lnTo>
                          <a:pt x="100" y="1866"/>
                        </a:lnTo>
                        <a:lnTo>
                          <a:pt x="126" y="1925"/>
                        </a:lnTo>
                        <a:lnTo>
                          <a:pt x="154" y="1981"/>
                        </a:lnTo>
                        <a:lnTo>
                          <a:pt x="184" y="2037"/>
                        </a:lnTo>
                        <a:lnTo>
                          <a:pt x="218" y="2090"/>
                        </a:lnTo>
                        <a:lnTo>
                          <a:pt x="253" y="2143"/>
                        </a:lnTo>
                        <a:lnTo>
                          <a:pt x="291" y="2193"/>
                        </a:lnTo>
                        <a:lnTo>
                          <a:pt x="332" y="2242"/>
                        </a:lnTo>
                        <a:lnTo>
                          <a:pt x="373" y="2289"/>
                        </a:lnTo>
                        <a:lnTo>
                          <a:pt x="419" y="2333"/>
                        </a:lnTo>
                        <a:lnTo>
                          <a:pt x="465" y="2375"/>
                        </a:lnTo>
                        <a:lnTo>
                          <a:pt x="513" y="2416"/>
                        </a:lnTo>
                        <a:lnTo>
                          <a:pt x="564" y="2454"/>
                        </a:lnTo>
                        <a:lnTo>
                          <a:pt x="616" y="2489"/>
                        </a:lnTo>
                        <a:lnTo>
                          <a:pt x="670" y="2523"/>
                        </a:lnTo>
                        <a:lnTo>
                          <a:pt x="725" y="2553"/>
                        </a:lnTo>
                        <a:lnTo>
                          <a:pt x="781" y="2582"/>
                        </a:lnTo>
                        <a:lnTo>
                          <a:pt x="840" y="2607"/>
                        </a:lnTo>
                        <a:lnTo>
                          <a:pt x="900" y="2631"/>
                        </a:lnTo>
                        <a:lnTo>
                          <a:pt x="962" y="2650"/>
                        </a:lnTo>
                        <a:lnTo>
                          <a:pt x="1024" y="2668"/>
                        </a:lnTo>
                        <a:lnTo>
                          <a:pt x="1088" y="2683"/>
                        </a:lnTo>
                        <a:lnTo>
                          <a:pt x="1152" y="2694"/>
                        </a:lnTo>
                        <a:lnTo>
                          <a:pt x="1218" y="2702"/>
                        </a:lnTo>
                        <a:lnTo>
                          <a:pt x="1284" y="2707"/>
                        </a:lnTo>
                        <a:lnTo>
                          <a:pt x="1303" y="2695"/>
                        </a:lnTo>
                        <a:lnTo>
                          <a:pt x="1466" y="2583"/>
                        </a:lnTo>
                        <a:lnTo>
                          <a:pt x="1615" y="2468"/>
                        </a:lnTo>
                        <a:lnTo>
                          <a:pt x="1764" y="2343"/>
                        </a:lnTo>
                        <a:lnTo>
                          <a:pt x="1905" y="2220"/>
                        </a:lnTo>
                        <a:lnTo>
                          <a:pt x="1934" y="2190"/>
                        </a:lnTo>
                        <a:lnTo>
                          <a:pt x="1903" y="2210"/>
                        </a:lnTo>
                        <a:lnTo>
                          <a:pt x="1871" y="2230"/>
                        </a:lnTo>
                        <a:lnTo>
                          <a:pt x="1839" y="2248"/>
                        </a:lnTo>
                        <a:lnTo>
                          <a:pt x="1805" y="2265"/>
                        </a:lnTo>
                        <a:lnTo>
                          <a:pt x="1770" y="2282"/>
                        </a:lnTo>
                        <a:lnTo>
                          <a:pt x="1736" y="2297"/>
                        </a:lnTo>
                        <a:lnTo>
                          <a:pt x="1700" y="2310"/>
                        </a:lnTo>
                        <a:lnTo>
                          <a:pt x="1664" y="2322"/>
                        </a:lnTo>
                        <a:lnTo>
                          <a:pt x="1627" y="2334"/>
                        </a:lnTo>
                        <a:lnTo>
                          <a:pt x="1589" y="2343"/>
                        </a:lnTo>
                        <a:lnTo>
                          <a:pt x="1551" y="2351"/>
                        </a:lnTo>
                        <a:lnTo>
                          <a:pt x="1513" y="2357"/>
                        </a:lnTo>
                        <a:lnTo>
                          <a:pt x="1475" y="2363"/>
                        </a:lnTo>
                        <a:lnTo>
                          <a:pt x="1435" y="2368"/>
                        </a:lnTo>
                        <a:lnTo>
                          <a:pt x="1396" y="2370"/>
                        </a:lnTo>
                        <a:lnTo>
                          <a:pt x="1355" y="2370"/>
                        </a:lnTo>
                        <a:lnTo>
                          <a:pt x="1303" y="2369"/>
                        </a:lnTo>
                        <a:lnTo>
                          <a:pt x="1251" y="2365"/>
                        </a:lnTo>
                        <a:lnTo>
                          <a:pt x="1201" y="2359"/>
                        </a:lnTo>
                        <a:lnTo>
                          <a:pt x="1150" y="2349"/>
                        </a:lnTo>
                        <a:lnTo>
                          <a:pt x="1101" y="2338"/>
                        </a:lnTo>
                        <a:lnTo>
                          <a:pt x="1053" y="2325"/>
                        </a:lnTo>
                        <a:lnTo>
                          <a:pt x="1006" y="2309"/>
                        </a:lnTo>
                        <a:lnTo>
                          <a:pt x="959" y="2290"/>
                        </a:lnTo>
                        <a:lnTo>
                          <a:pt x="914" y="2270"/>
                        </a:lnTo>
                        <a:lnTo>
                          <a:pt x="870" y="2248"/>
                        </a:lnTo>
                        <a:lnTo>
                          <a:pt x="828" y="2223"/>
                        </a:lnTo>
                        <a:lnTo>
                          <a:pt x="787" y="2196"/>
                        </a:lnTo>
                        <a:lnTo>
                          <a:pt x="746" y="2168"/>
                        </a:lnTo>
                        <a:lnTo>
                          <a:pt x="708" y="2138"/>
                        </a:lnTo>
                        <a:lnTo>
                          <a:pt x="672" y="2106"/>
                        </a:lnTo>
                        <a:lnTo>
                          <a:pt x="636" y="2072"/>
                        </a:lnTo>
                        <a:lnTo>
                          <a:pt x="603" y="2037"/>
                        </a:lnTo>
                        <a:lnTo>
                          <a:pt x="571" y="2000"/>
                        </a:lnTo>
                        <a:lnTo>
                          <a:pt x="540" y="1962"/>
                        </a:lnTo>
                        <a:lnTo>
                          <a:pt x="512" y="1923"/>
                        </a:lnTo>
                        <a:lnTo>
                          <a:pt x="486" y="1881"/>
                        </a:lnTo>
                        <a:lnTo>
                          <a:pt x="461" y="1838"/>
                        </a:lnTo>
                        <a:lnTo>
                          <a:pt x="439" y="1794"/>
                        </a:lnTo>
                        <a:lnTo>
                          <a:pt x="419" y="1750"/>
                        </a:lnTo>
                        <a:lnTo>
                          <a:pt x="400" y="1704"/>
                        </a:lnTo>
                        <a:lnTo>
                          <a:pt x="385" y="1657"/>
                        </a:lnTo>
                        <a:lnTo>
                          <a:pt x="371" y="1608"/>
                        </a:lnTo>
                        <a:lnTo>
                          <a:pt x="360" y="1559"/>
                        </a:lnTo>
                        <a:lnTo>
                          <a:pt x="351" y="1509"/>
                        </a:lnTo>
                        <a:lnTo>
                          <a:pt x="344" y="1459"/>
                        </a:lnTo>
                        <a:lnTo>
                          <a:pt x="340" y="1407"/>
                        </a:lnTo>
                        <a:lnTo>
                          <a:pt x="339" y="1354"/>
                        </a:lnTo>
                        <a:lnTo>
                          <a:pt x="340" y="1302"/>
                        </a:lnTo>
                        <a:lnTo>
                          <a:pt x="344" y="1250"/>
                        </a:lnTo>
                        <a:lnTo>
                          <a:pt x="351" y="1199"/>
                        </a:lnTo>
                        <a:lnTo>
                          <a:pt x="360" y="1150"/>
                        </a:lnTo>
                        <a:lnTo>
                          <a:pt x="371" y="1100"/>
                        </a:lnTo>
                        <a:lnTo>
                          <a:pt x="385" y="1052"/>
                        </a:lnTo>
                        <a:lnTo>
                          <a:pt x="400" y="1005"/>
                        </a:lnTo>
                        <a:lnTo>
                          <a:pt x="419" y="960"/>
                        </a:lnTo>
                        <a:lnTo>
                          <a:pt x="439" y="914"/>
                        </a:lnTo>
                        <a:lnTo>
                          <a:pt x="461" y="871"/>
                        </a:lnTo>
                        <a:lnTo>
                          <a:pt x="486" y="828"/>
                        </a:lnTo>
                        <a:lnTo>
                          <a:pt x="512" y="786"/>
                        </a:lnTo>
                        <a:lnTo>
                          <a:pt x="540" y="747"/>
                        </a:lnTo>
                        <a:lnTo>
                          <a:pt x="571" y="708"/>
                        </a:lnTo>
                        <a:lnTo>
                          <a:pt x="603" y="671"/>
                        </a:lnTo>
                        <a:lnTo>
                          <a:pt x="636" y="636"/>
                        </a:lnTo>
                        <a:lnTo>
                          <a:pt x="672" y="602"/>
                        </a:lnTo>
                        <a:lnTo>
                          <a:pt x="708" y="571"/>
                        </a:lnTo>
                        <a:lnTo>
                          <a:pt x="746" y="540"/>
                        </a:lnTo>
                        <a:lnTo>
                          <a:pt x="787" y="512"/>
                        </a:lnTo>
                        <a:lnTo>
                          <a:pt x="828" y="485"/>
                        </a:lnTo>
                        <a:lnTo>
                          <a:pt x="870" y="462"/>
                        </a:lnTo>
                        <a:lnTo>
                          <a:pt x="914" y="439"/>
                        </a:lnTo>
                        <a:lnTo>
                          <a:pt x="959" y="419"/>
                        </a:lnTo>
                        <a:lnTo>
                          <a:pt x="1006" y="400"/>
                        </a:lnTo>
                        <a:lnTo>
                          <a:pt x="1053" y="384"/>
                        </a:lnTo>
                        <a:lnTo>
                          <a:pt x="1101" y="370"/>
                        </a:lnTo>
                        <a:lnTo>
                          <a:pt x="1150" y="359"/>
                        </a:lnTo>
                        <a:lnTo>
                          <a:pt x="1201" y="350"/>
                        </a:lnTo>
                        <a:lnTo>
                          <a:pt x="1251" y="343"/>
                        </a:lnTo>
                        <a:lnTo>
                          <a:pt x="1303" y="340"/>
                        </a:lnTo>
                        <a:lnTo>
                          <a:pt x="1355" y="339"/>
                        </a:lnTo>
                        <a:lnTo>
                          <a:pt x="1407" y="340"/>
                        </a:lnTo>
                        <a:lnTo>
                          <a:pt x="1459" y="343"/>
                        </a:lnTo>
                        <a:lnTo>
                          <a:pt x="1509" y="350"/>
                        </a:lnTo>
                        <a:lnTo>
                          <a:pt x="1560" y="359"/>
                        </a:lnTo>
                        <a:lnTo>
                          <a:pt x="1609" y="370"/>
                        </a:lnTo>
                        <a:lnTo>
                          <a:pt x="1657" y="384"/>
                        </a:lnTo>
                        <a:lnTo>
                          <a:pt x="1704" y="400"/>
                        </a:lnTo>
                        <a:lnTo>
                          <a:pt x="1751" y="419"/>
                        </a:lnTo>
                        <a:lnTo>
                          <a:pt x="1796" y="439"/>
                        </a:lnTo>
                        <a:lnTo>
                          <a:pt x="1840" y="462"/>
                        </a:lnTo>
                        <a:lnTo>
                          <a:pt x="1882" y="485"/>
                        </a:lnTo>
                        <a:lnTo>
                          <a:pt x="1923" y="512"/>
                        </a:lnTo>
                        <a:lnTo>
                          <a:pt x="1964" y="540"/>
                        </a:lnTo>
                        <a:lnTo>
                          <a:pt x="2002" y="571"/>
                        </a:lnTo>
                        <a:lnTo>
                          <a:pt x="2038" y="602"/>
                        </a:lnTo>
                        <a:lnTo>
                          <a:pt x="2074" y="636"/>
                        </a:lnTo>
                        <a:lnTo>
                          <a:pt x="2108" y="671"/>
                        </a:lnTo>
                        <a:lnTo>
                          <a:pt x="2139" y="708"/>
                        </a:lnTo>
                        <a:lnTo>
                          <a:pt x="2170" y="747"/>
                        </a:lnTo>
                        <a:lnTo>
                          <a:pt x="2198" y="786"/>
                        </a:lnTo>
                        <a:lnTo>
                          <a:pt x="2224" y="828"/>
                        </a:lnTo>
                        <a:lnTo>
                          <a:pt x="2249" y="871"/>
                        </a:lnTo>
                        <a:lnTo>
                          <a:pt x="2271" y="914"/>
                        </a:lnTo>
                        <a:lnTo>
                          <a:pt x="2292" y="960"/>
                        </a:lnTo>
                        <a:lnTo>
                          <a:pt x="2310" y="1005"/>
                        </a:lnTo>
                        <a:lnTo>
                          <a:pt x="2325" y="1052"/>
                        </a:lnTo>
                        <a:lnTo>
                          <a:pt x="2339" y="1100"/>
                        </a:lnTo>
                        <a:lnTo>
                          <a:pt x="2351" y="1150"/>
                        </a:lnTo>
                        <a:lnTo>
                          <a:pt x="2359" y="1199"/>
                        </a:lnTo>
                        <a:lnTo>
                          <a:pt x="2366" y="1250"/>
                        </a:lnTo>
                        <a:lnTo>
                          <a:pt x="2370" y="1302"/>
                        </a:lnTo>
                        <a:lnTo>
                          <a:pt x="2372" y="1354"/>
                        </a:lnTo>
                        <a:lnTo>
                          <a:pt x="2370" y="1386"/>
                        </a:lnTo>
                        <a:lnTo>
                          <a:pt x="2369" y="1418"/>
                        </a:lnTo>
                        <a:lnTo>
                          <a:pt x="2367" y="1449"/>
                        </a:lnTo>
                        <a:lnTo>
                          <a:pt x="2364" y="1481"/>
                        </a:lnTo>
                        <a:lnTo>
                          <a:pt x="2359" y="1511"/>
                        </a:lnTo>
                        <a:lnTo>
                          <a:pt x="2354" y="1542"/>
                        </a:lnTo>
                        <a:lnTo>
                          <a:pt x="2348" y="1572"/>
                        </a:lnTo>
                        <a:lnTo>
                          <a:pt x="2341" y="1603"/>
                        </a:lnTo>
                        <a:lnTo>
                          <a:pt x="2333" y="1632"/>
                        </a:lnTo>
                        <a:lnTo>
                          <a:pt x="2324" y="1661"/>
                        </a:lnTo>
                        <a:lnTo>
                          <a:pt x="2314" y="1691"/>
                        </a:lnTo>
                        <a:lnTo>
                          <a:pt x="2304" y="1719"/>
                        </a:lnTo>
                        <a:lnTo>
                          <a:pt x="2293" y="1747"/>
                        </a:lnTo>
                        <a:lnTo>
                          <a:pt x="2280" y="1774"/>
                        </a:lnTo>
                        <a:lnTo>
                          <a:pt x="2268" y="1802"/>
                        </a:lnTo>
                        <a:lnTo>
                          <a:pt x="2254" y="1828"/>
                        </a:lnTo>
                        <a:lnTo>
                          <a:pt x="2290" y="1786"/>
                        </a:lnTo>
                        <a:lnTo>
                          <a:pt x="2405" y="1632"/>
                        </a:lnTo>
                        <a:lnTo>
                          <a:pt x="2511" y="1473"/>
                        </a:lnTo>
                        <a:lnTo>
                          <a:pt x="2607" y="1317"/>
                        </a:lnTo>
                        <a:lnTo>
                          <a:pt x="2696" y="1158"/>
                        </a:lnTo>
                        <a:close/>
                      </a:path>
                    </a:pathLst>
                  </a:custGeom>
                  <a:solidFill>
                    <a:srgbClr val="FAD03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0" name="Freeform 286"/>
                  <p:cNvSpPr>
                    <a:spLocks noEditPoints="1"/>
                  </p:cNvSpPr>
                  <p:nvPr/>
                </p:nvSpPr>
                <p:spPr bwMode="auto">
                  <a:xfrm>
                    <a:off x="4304" y="2177"/>
                    <a:ext cx="296" cy="296"/>
                  </a:xfrm>
                  <a:custGeom>
                    <a:avLst/>
                    <a:gdLst>
                      <a:gd name="T0" fmla="*/ 0 w 2372"/>
                      <a:gd name="T1" fmla="*/ 0 h 2371"/>
                      <a:gd name="T2" fmla="*/ 0 w 2372"/>
                      <a:gd name="T3" fmla="*/ 0 h 2371"/>
                      <a:gd name="T4" fmla="*/ 0 w 2372"/>
                      <a:gd name="T5" fmla="*/ 0 h 2371"/>
                      <a:gd name="T6" fmla="*/ 0 w 2372"/>
                      <a:gd name="T7" fmla="*/ 0 h 2371"/>
                      <a:gd name="T8" fmla="*/ 0 w 2372"/>
                      <a:gd name="T9" fmla="*/ 0 h 2371"/>
                      <a:gd name="T10" fmla="*/ 0 w 2372"/>
                      <a:gd name="T11" fmla="*/ 0 h 2371"/>
                      <a:gd name="T12" fmla="*/ 0 w 2372"/>
                      <a:gd name="T13" fmla="*/ 0 h 2371"/>
                      <a:gd name="T14" fmla="*/ 0 w 2372"/>
                      <a:gd name="T15" fmla="*/ 0 h 2371"/>
                      <a:gd name="T16" fmla="*/ 0 w 2372"/>
                      <a:gd name="T17" fmla="*/ 0 h 2371"/>
                      <a:gd name="T18" fmla="*/ 0 w 2372"/>
                      <a:gd name="T19" fmla="*/ 0 h 2371"/>
                      <a:gd name="T20" fmla="*/ 0 w 2372"/>
                      <a:gd name="T21" fmla="*/ 0 h 2371"/>
                      <a:gd name="T22" fmla="*/ 0 w 2372"/>
                      <a:gd name="T23" fmla="*/ 0 h 2371"/>
                      <a:gd name="T24" fmla="*/ 0 w 2372"/>
                      <a:gd name="T25" fmla="*/ 0 h 2371"/>
                      <a:gd name="T26" fmla="*/ 0 w 2372"/>
                      <a:gd name="T27" fmla="*/ 0 h 2371"/>
                      <a:gd name="T28" fmla="*/ 0 w 2372"/>
                      <a:gd name="T29" fmla="*/ 0 h 2371"/>
                      <a:gd name="T30" fmla="*/ 0 w 2372"/>
                      <a:gd name="T31" fmla="*/ 0 h 2371"/>
                      <a:gd name="T32" fmla="*/ 0 w 2372"/>
                      <a:gd name="T33" fmla="*/ 0 h 2371"/>
                      <a:gd name="T34" fmla="*/ 0 w 2372"/>
                      <a:gd name="T35" fmla="*/ 0 h 2371"/>
                      <a:gd name="T36" fmla="*/ 0 w 2372"/>
                      <a:gd name="T37" fmla="*/ 0 h 2371"/>
                      <a:gd name="T38" fmla="*/ 0 w 2372"/>
                      <a:gd name="T39" fmla="*/ 0 h 2371"/>
                      <a:gd name="T40" fmla="*/ 0 w 2372"/>
                      <a:gd name="T41" fmla="*/ 0 h 2371"/>
                      <a:gd name="T42" fmla="*/ 0 w 2372"/>
                      <a:gd name="T43" fmla="*/ 0 h 2371"/>
                      <a:gd name="T44" fmla="*/ 0 w 2372"/>
                      <a:gd name="T45" fmla="*/ 0 h 2371"/>
                      <a:gd name="T46" fmla="*/ 0 w 2372"/>
                      <a:gd name="T47" fmla="*/ 0 h 2371"/>
                      <a:gd name="T48" fmla="*/ 0 w 2372"/>
                      <a:gd name="T49" fmla="*/ 0 h 2371"/>
                      <a:gd name="T50" fmla="*/ 0 w 2372"/>
                      <a:gd name="T51" fmla="*/ 0 h 2371"/>
                      <a:gd name="T52" fmla="*/ 0 w 2372"/>
                      <a:gd name="T53" fmla="*/ 0 h 2371"/>
                      <a:gd name="T54" fmla="*/ 0 w 2372"/>
                      <a:gd name="T55" fmla="*/ 0 h 2371"/>
                      <a:gd name="T56" fmla="*/ 0 w 2372"/>
                      <a:gd name="T57" fmla="*/ 0 h 2371"/>
                      <a:gd name="T58" fmla="*/ 0 w 2372"/>
                      <a:gd name="T59" fmla="*/ 0 h 2371"/>
                      <a:gd name="T60" fmla="*/ 0 w 2372"/>
                      <a:gd name="T61" fmla="*/ 0 h 2371"/>
                      <a:gd name="T62" fmla="*/ 0 w 2372"/>
                      <a:gd name="T63" fmla="*/ 0 h 2371"/>
                      <a:gd name="T64" fmla="*/ 0 w 2372"/>
                      <a:gd name="T65" fmla="*/ 0 h 2371"/>
                      <a:gd name="T66" fmla="*/ 0 w 2372"/>
                      <a:gd name="T67" fmla="*/ 0 h 2371"/>
                      <a:gd name="T68" fmla="*/ 0 w 2372"/>
                      <a:gd name="T69" fmla="*/ 0 h 2371"/>
                      <a:gd name="T70" fmla="*/ 0 w 2372"/>
                      <a:gd name="T71" fmla="*/ 0 h 2371"/>
                      <a:gd name="T72" fmla="*/ 0 w 2372"/>
                      <a:gd name="T73" fmla="*/ 0 h 2371"/>
                      <a:gd name="T74" fmla="*/ 0 w 2372"/>
                      <a:gd name="T75" fmla="*/ 0 h 2371"/>
                      <a:gd name="T76" fmla="*/ 0 w 2372"/>
                      <a:gd name="T77" fmla="*/ 0 h 2371"/>
                      <a:gd name="T78" fmla="*/ 0 w 2372"/>
                      <a:gd name="T79" fmla="*/ 0 h 2371"/>
                      <a:gd name="T80" fmla="*/ 0 w 2372"/>
                      <a:gd name="T81" fmla="*/ 0 h 2371"/>
                      <a:gd name="T82" fmla="*/ 0 w 2372"/>
                      <a:gd name="T83" fmla="*/ 0 h 2371"/>
                      <a:gd name="T84" fmla="*/ 0 w 2372"/>
                      <a:gd name="T85" fmla="*/ 0 h 2371"/>
                      <a:gd name="T86" fmla="*/ 0 w 2372"/>
                      <a:gd name="T87" fmla="*/ 0 h 2371"/>
                      <a:gd name="T88" fmla="*/ 0 w 2372"/>
                      <a:gd name="T89" fmla="*/ 0 h 2371"/>
                      <a:gd name="T90" fmla="*/ 0 w 2372"/>
                      <a:gd name="T91" fmla="*/ 0 h 2371"/>
                      <a:gd name="T92" fmla="*/ 0 w 2372"/>
                      <a:gd name="T93" fmla="*/ 0 h 2371"/>
                      <a:gd name="T94" fmla="*/ 0 w 2372"/>
                      <a:gd name="T95" fmla="*/ 0 h 2371"/>
                      <a:gd name="T96" fmla="*/ 0 w 2372"/>
                      <a:gd name="T97" fmla="*/ 0 h 2371"/>
                      <a:gd name="T98" fmla="*/ 0 w 2372"/>
                      <a:gd name="T99" fmla="*/ 0 h 2371"/>
                      <a:gd name="T100" fmla="*/ 0 w 2372"/>
                      <a:gd name="T101" fmla="*/ 0 h 2371"/>
                      <a:gd name="T102" fmla="*/ 0 w 2372"/>
                      <a:gd name="T103" fmla="*/ 0 h 2371"/>
                      <a:gd name="T104" fmla="*/ 0 w 2372"/>
                      <a:gd name="T105" fmla="*/ 0 h 2371"/>
                      <a:gd name="T106" fmla="*/ 0 w 2372"/>
                      <a:gd name="T107" fmla="*/ 0 h 2371"/>
                      <a:gd name="T108" fmla="*/ 0 w 2372"/>
                      <a:gd name="T109" fmla="*/ 0 h 2371"/>
                      <a:gd name="T110" fmla="*/ 0 w 2372"/>
                      <a:gd name="T111" fmla="*/ 0 h 2371"/>
                      <a:gd name="T112" fmla="*/ 0 w 2372"/>
                      <a:gd name="T113" fmla="*/ 0 h 2371"/>
                      <a:gd name="T114" fmla="*/ 0 w 2372"/>
                      <a:gd name="T115" fmla="*/ 0 h 2371"/>
                      <a:gd name="T116" fmla="*/ 0 w 2372"/>
                      <a:gd name="T117" fmla="*/ 0 h 2371"/>
                      <a:gd name="T118" fmla="*/ 0 w 2372"/>
                      <a:gd name="T119" fmla="*/ 0 h 2371"/>
                      <a:gd name="T120" fmla="*/ 0 w 2372"/>
                      <a:gd name="T121" fmla="*/ 0 h 2371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2372"/>
                      <a:gd name="T184" fmla="*/ 0 h 2371"/>
                      <a:gd name="T185" fmla="*/ 2372 w 2372"/>
                      <a:gd name="T186" fmla="*/ 2371 h 2371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2372" h="2371">
                        <a:moveTo>
                          <a:pt x="2372" y="1185"/>
                        </a:moveTo>
                        <a:lnTo>
                          <a:pt x="2371" y="1124"/>
                        </a:lnTo>
                        <a:lnTo>
                          <a:pt x="2366" y="1064"/>
                        </a:lnTo>
                        <a:lnTo>
                          <a:pt x="2358" y="1005"/>
                        </a:lnTo>
                        <a:lnTo>
                          <a:pt x="2348" y="946"/>
                        </a:lnTo>
                        <a:lnTo>
                          <a:pt x="2334" y="890"/>
                        </a:lnTo>
                        <a:lnTo>
                          <a:pt x="2319" y="833"/>
                        </a:lnTo>
                        <a:lnTo>
                          <a:pt x="2300" y="778"/>
                        </a:lnTo>
                        <a:lnTo>
                          <a:pt x="2278" y="724"/>
                        </a:lnTo>
                        <a:lnTo>
                          <a:pt x="2254" y="671"/>
                        </a:lnTo>
                        <a:lnTo>
                          <a:pt x="2229" y="620"/>
                        </a:lnTo>
                        <a:lnTo>
                          <a:pt x="2200" y="571"/>
                        </a:lnTo>
                        <a:lnTo>
                          <a:pt x="2169" y="522"/>
                        </a:lnTo>
                        <a:lnTo>
                          <a:pt x="2136" y="476"/>
                        </a:lnTo>
                        <a:lnTo>
                          <a:pt x="2101" y="431"/>
                        </a:lnTo>
                        <a:lnTo>
                          <a:pt x="2064" y="388"/>
                        </a:lnTo>
                        <a:lnTo>
                          <a:pt x="2025" y="348"/>
                        </a:lnTo>
                        <a:lnTo>
                          <a:pt x="1983" y="308"/>
                        </a:lnTo>
                        <a:lnTo>
                          <a:pt x="1940" y="271"/>
                        </a:lnTo>
                        <a:lnTo>
                          <a:pt x="1895" y="235"/>
                        </a:lnTo>
                        <a:lnTo>
                          <a:pt x="1849" y="203"/>
                        </a:lnTo>
                        <a:lnTo>
                          <a:pt x="1801" y="172"/>
                        </a:lnTo>
                        <a:lnTo>
                          <a:pt x="1751" y="143"/>
                        </a:lnTo>
                        <a:lnTo>
                          <a:pt x="1700" y="117"/>
                        </a:lnTo>
                        <a:lnTo>
                          <a:pt x="1648" y="93"/>
                        </a:lnTo>
                        <a:lnTo>
                          <a:pt x="1594" y="72"/>
                        </a:lnTo>
                        <a:lnTo>
                          <a:pt x="1539" y="54"/>
                        </a:lnTo>
                        <a:lnTo>
                          <a:pt x="1482" y="38"/>
                        </a:lnTo>
                        <a:lnTo>
                          <a:pt x="1425" y="25"/>
                        </a:lnTo>
                        <a:lnTo>
                          <a:pt x="1366" y="14"/>
                        </a:lnTo>
                        <a:lnTo>
                          <a:pt x="1308" y="7"/>
                        </a:lnTo>
                        <a:lnTo>
                          <a:pt x="1247" y="2"/>
                        </a:lnTo>
                        <a:lnTo>
                          <a:pt x="1186" y="0"/>
                        </a:lnTo>
                        <a:lnTo>
                          <a:pt x="1125" y="2"/>
                        </a:lnTo>
                        <a:lnTo>
                          <a:pt x="1064" y="7"/>
                        </a:lnTo>
                        <a:lnTo>
                          <a:pt x="1006" y="14"/>
                        </a:lnTo>
                        <a:lnTo>
                          <a:pt x="947" y="25"/>
                        </a:lnTo>
                        <a:lnTo>
                          <a:pt x="890" y="38"/>
                        </a:lnTo>
                        <a:lnTo>
                          <a:pt x="833" y="54"/>
                        </a:lnTo>
                        <a:lnTo>
                          <a:pt x="778" y="72"/>
                        </a:lnTo>
                        <a:lnTo>
                          <a:pt x="725" y="93"/>
                        </a:lnTo>
                        <a:lnTo>
                          <a:pt x="672" y="117"/>
                        </a:lnTo>
                        <a:lnTo>
                          <a:pt x="621" y="143"/>
                        </a:lnTo>
                        <a:lnTo>
                          <a:pt x="571" y="172"/>
                        </a:lnTo>
                        <a:lnTo>
                          <a:pt x="523" y="203"/>
                        </a:lnTo>
                        <a:lnTo>
                          <a:pt x="477" y="235"/>
                        </a:lnTo>
                        <a:lnTo>
                          <a:pt x="432" y="271"/>
                        </a:lnTo>
                        <a:lnTo>
                          <a:pt x="389" y="308"/>
                        </a:lnTo>
                        <a:lnTo>
                          <a:pt x="348" y="348"/>
                        </a:lnTo>
                        <a:lnTo>
                          <a:pt x="308" y="388"/>
                        </a:lnTo>
                        <a:lnTo>
                          <a:pt x="271" y="431"/>
                        </a:lnTo>
                        <a:lnTo>
                          <a:pt x="236" y="476"/>
                        </a:lnTo>
                        <a:lnTo>
                          <a:pt x="203" y="522"/>
                        </a:lnTo>
                        <a:lnTo>
                          <a:pt x="172" y="571"/>
                        </a:lnTo>
                        <a:lnTo>
                          <a:pt x="144" y="620"/>
                        </a:lnTo>
                        <a:lnTo>
                          <a:pt x="118" y="671"/>
                        </a:lnTo>
                        <a:lnTo>
                          <a:pt x="94" y="724"/>
                        </a:lnTo>
                        <a:lnTo>
                          <a:pt x="73" y="778"/>
                        </a:lnTo>
                        <a:lnTo>
                          <a:pt x="53" y="833"/>
                        </a:lnTo>
                        <a:lnTo>
                          <a:pt x="38" y="890"/>
                        </a:lnTo>
                        <a:lnTo>
                          <a:pt x="24" y="946"/>
                        </a:lnTo>
                        <a:lnTo>
                          <a:pt x="14" y="1005"/>
                        </a:lnTo>
                        <a:lnTo>
                          <a:pt x="6" y="1064"/>
                        </a:lnTo>
                        <a:lnTo>
                          <a:pt x="2" y="1124"/>
                        </a:lnTo>
                        <a:lnTo>
                          <a:pt x="0" y="1185"/>
                        </a:lnTo>
                        <a:lnTo>
                          <a:pt x="2" y="1247"/>
                        </a:lnTo>
                        <a:lnTo>
                          <a:pt x="6" y="1306"/>
                        </a:lnTo>
                        <a:lnTo>
                          <a:pt x="14" y="1366"/>
                        </a:lnTo>
                        <a:lnTo>
                          <a:pt x="24" y="1425"/>
                        </a:lnTo>
                        <a:lnTo>
                          <a:pt x="38" y="1481"/>
                        </a:lnTo>
                        <a:lnTo>
                          <a:pt x="53" y="1537"/>
                        </a:lnTo>
                        <a:lnTo>
                          <a:pt x="73" y="1593"/>
                        </a:lnTo>
                        <a:lnTo>
                          <a:pt x="94" y="1647"/>
                        </a:lnTo>
                        <a:lnTo>
                          <a:pt x="118" y="1700"/>
                        </a:lnTo>
                        <a:lnTo>
                          <a:pt x="144" y="1750"/>
                        </a:lnTo>
                        <a:lnTo>
                          <a:pt x="172" y="1800"/>
                        </a:lnTo>
                        <a:lnTo>
                          <a:pt x="203" y="1848"/>
                        </a:lnTo>
                        <a:lnTo>
                          <a:pt x="236" y="1894"/>
                        </a:lnTo>
                        <a:lnTo>
                          <a:pt x="271" y="1939"/>
                        </a:lnTo>
                        <a:lnTo>
                          <a:pt x="308" y="1982"/>
                        </a:lnTo>
                        <a:lnTo>
                          <a:pt x="348" y="2023"/>
                        </a:lnTo>
                        <a:lnTo>
                          <a:pt x="389" y="2062"/>
                        </a:lnTo>
                        <a:lnTo>
                          <a:pt x="432" y="2099"/>
                        </a:lnTo>
                        <a:lnTo>
                          <a:pt x="477" y="2135"/>
                        </a:lnTo>
                        <a:lnTo>
                          <a:pt x="523" y="2168"/>
                        </a:lnTo>
                        <a:lnTo>
                          <a:pt x="571" y="2199"/>
                        </a:lnTo>
                        <a:lnTo>
                          <a:pt x="621" y="2228"/>
                        </a:lnTo>
                        <a:lnTo>
                          <a:pt x="672" y="2254"/>
                        </a:lnTo>
                        <a:lnTo>
                          <a:pt x="725" y="2277"/>
                        </a:lnTo>
                        <a:lnTo>
                          <a:pt x="778" y="2299"/>
                        </a:lnTo>
                        <a:lnTo>
                          <a:pt x="833" y="2317"/>
                        </a:lnTo>
                        <a:lnTo>
                          <a:pt x="890" y="2334"/>
                        </a:lnTo>
                        <a:lnTo>
                          <a:pt x="947" y="2346"/>
                        </a:lnTo>
                        <a:lnTo>
                          <a:pt x="1006" y="2357"/>
                        </a:lnTo>
                        <a:lnTo>
                          <a:pt x="1064" y="2364"/>
                        </a:lnTo>
                        <a:lnTo>
                          <a:pt x="1125" y="2369"/>
                        </a:lnTo>
                        <a:lnTo>
                          <a:pt x="1186" y="2371"/>
                        </a:lnTo>
                        <a:lnTo>
                          <a:pt x="1210" y="2370"/>
                        </a:lnTo>
                        <a:lnTo>
                          <a:pt x="1233" y="2370"/>
                        </a:lnTo>
                        <a:lnTo>
                          <a:pt x="1257" y="2369"/>
                        </a:lnTo>
                        <a:lnTo>
                          <a:pt x="1280" y="2366"/>
                        </a:lnTo>
                        <a:lnTo>
                          <a:pt x="1303" y="2365"/>
                        </a:lnTo>
                        <a:lnTo>
                          <a:pt x="1326" y="2362"/>
                        </a:lnTo>
                        <a:lnTo>
                          <a:pt x="1349" y="2360"/>
                        </a:lnTo>
                        <a:lnTo>
                          <a:pt x="1372" y="2356"/>
                        </a:lnTo>
                        <a:lnTo>
                          <a:pt x="1446" y="2299"/>
                        </a:lnTo>
                        <a:lnTo>
                          <a:pt x="1595" y="2174"/>
                        </a:lnTo>
                        <a:lnTo>
                          <a:pt x="1736" y="2051"/>
                        </a:lnTo>
                        <a:lnTo>
                          <a:pt x="1872" y="1910"/>
                        </a:lnTo>
                        <a:lnTo>
                          <a:pt x="1996" y="1763"/>
                        </a:lnTo>
                        <a:lnTo>
                          <a:pt x="2121" y="1617"/>
                        </a:lnTo>
                        <a:lnTo>
                          <a:pt x="2236" y="1463"/>
                        </a:lnTo>
                        <a:lnTo>
                          <a:pt x="2342" y="1304"/>
                        </a:lnTo>
                        <a:lnTo>
                          <a:pt x="2369" y="1259"/>
                        </a:lnTo>
                        <a:lnTo>
                          <a:pt x="2371" y="1241"/>
                        </a:lnTo>
                        <a:lnTo>
                          <a:pt x="2372" y="1223"/>
                        </a:lnTo>
                        <a:lnTo>
                          <a:pt x="2372" y="1204"/>
                        </a:lnTo>
                        <a:lnTo>
                          <a:pt x="2372" y="1185"/>
                        </a:lnTo>
                        <a:close/>
                        <a:moveTo>
                          <a:pt x="2034" y="1185"/>
                        </a:moveTo>
                        <a:lnTo>
                          <a:pt x="2032" y="1229"/>
                        </a:lnTo>
                        <a:lnTo>
                          <a:pt x="2029" y="1271"/>
                        </a:lnTo>
                        <a:lnTo>
                          <a:pt x="2023" y="1314"/>
                        </a:lnTo>
                        <a:lnTo>
                          <a:pt x="2016" y="1356"/>
                        </a:lnTo>
                        <a:lnTo>
                          <a:pt x="2007" y="1397"/>
                        </a:lnTo>
                        <a:lnTo>
                          <a:pt x="1995" y="1437"/>
                        </a:lnTo>
                        <a:lnTo>
                          <a:pt x="1982" y="1476"/>
                        </a:lnTo>
                        <a:lnTo>
                          <a:pt x="1966" y="1515"/>
                        </a:lnTo>
                        <a:lnTo>
                          <a:pt x="1949" y="1552"/>
                        </a:lnTo>
                        <a:lnTo>
                          <a:pt x="1931" y="1589"/>
                        </a:lnTo>
                        <a:lnTo>
                          <a:pt x="1911" y="1624"/>
                        </a:lnTo>
                        <a:lnTo>
                          <a:pt x="1888" y="1659"/>
                        </a:lnTo>
                        <a:lnTo>
                          <a:pt x="1865" y="1692"/>
                        </a:lnTo>
                        <a:lnTo>
                          <a:pt x="1840" y="1724"/>
                        </a:lnTo>
                        <a:lnTo>
                          <a:pt x="1813" y="1755"/>
                        </a:lnTo>
                        <a:lnTo>
                          <a:pt x="1784" y="1784"/>
                        </a:lnTo>
                        <a:lnTo>
                          <a:pt x="1755" y="1812"/>
                        </a:lnTo>
                        <a:lnTo>
                          <a:pt x="1725" y="1838"/>
                        </a:lnTo>
                        <a:lnTo>
                          <a:pt x="1693" y="1864"/>
                        </a:lnTo>
                        <a:lnTo>
                          <a:pt x="1659" y="1888"/>
                        </a:lnTo>
                        <a:lnTo>
                          <a:pt x="1626" y="1909"/>
                        </a:lnTo>
                        <a:lnTo>
                          <a:pt x="1590" y="1929"/>
                        </a:lnTo>
                        <a:lnTo>
                          <a:pt x="1553" y="1948"/>
                        </a:lnTo>
                        <a:lnTo>
                          <a:pt x="1516" y="1965"/>
                        </a:lnTo>
                        <a:lnTo>
                          <a:pt x="1477" y="1980"/>
                        </a:lnTo>
                        <a:lnTo>
                          <a:pt x="1437" y="1994"/>
                        </a:lnTo>
                        <a:lnTo>
                          <a:pt x="1398" y="2005"/>
                        </a:lnTo>
                        <a:lnTo>
                          <a:pt x="1356" y="2015"/>
                        </a:lnTo>
                        <a:lnTo>
                          <a:pt x="1315" y="2022"/>
                        </a:lnTo>
                        <a:lnTo>
                          <a:pt x="1273" y="2027"/>
                        </a:lnTo>
                        <a:lnTo>
                          <a:pt x="1230" y="2031"/>
                        </a:lnTo>
                        <a:lnTo>
                          <a:pt x="1186" y="2032"/>
                        </a:lnTo>
                        <a:lnTo>
                          <a:pt x="1142" y="2031"/>
                        </a:lnTo>
                        <a:lnTo>
                          <a:pt x="1099" y="2027"/>
                        </a:lnTo>
                        <a:lnTo>
                          <a:pt x="1058" y="2022"/>
                        </a:lnTo>
                        <a:lnTo>
                          <a:pt x="1016" y="2015"/>
                        </a:lnTo>
                        <a:lnTo>
                          <a:pt x="974" y="2005"/>
                        </a:lnTo>
                        <a:lnTo>
                          <a:pt x="935" y="1994"/>
                        </a:lnTo>
                        <a:lnTo>
                          <a:pt x="895" y="1980"/>
                        </a:lnTo>
                        <a:lnTo>
                          <a:pt x="857" y="1965"/>
                        </a:lnTo>
                        <a:lnTo>
                          <a:pt x="819" y="1948"/>
                        </a:lnTo>
                        <a:lnTo>
                          <a:pt x="783" y="1929"/>
                        </a:lnTo>
                        <a:lnTo>
                          <a:pt x="747" y="1909"/>
                        </a:lnTo>
                        <a:lnTo>
                          <a:pt x="713" y="1888"/>
                        </a:lnTo>
                        <a:lnTo>
                          <a:pt x="679" y="1864"/>
                        </a:lnTo>
                        <a:lnTo>
                          <a:pt x="647" y="1838"/>
                        </a:lnTo>
                        <a:lnTo>
                          <a:pt x="617" y="1812"/>
                        </a:lnTo>
                        <a:lnTo>
                          <a:pt x="588" y="1784"/>
                        </a:lnTo>
                        <a:lnTo>
                          <a:pt x="559" y="1755"/>
                        </a:lnTo>
                        <a:lnTo>
                          <a:pt x="532" y="1724"/>
                        </a:lnTo>
                        <a:lnTo>
                          <a:pt x="508" y="1692"/>
                        </a:lnTo>
                        <a:lnTo>
                          <a:pt x="484" y="1659"/>
                        </a:lnTo>
                        <a:lnTo>
                          <a:pt x="461" y="1624"/>
                        </a:lnTo>
                        <a:lnTo>
                          <a:pt x="441" y="1589"/>
                        </a:lnTo>
                        <a:lnTo>
                          <a:pt x="423" y="1552"/>
                        </a:lnTo>
                        <a:lnTo>
                          <a:pt x="406" y="1515"/>
                        </a:lnTo>
                        <a:lnTo>
                          <a:pt x="390" y="1476"/>
                        </a:lnTo>
                        <a:lnTo>
                          <a:pt x="377" y="1437"/>
                        </a:lnTo>
                        <a:lnTo>
                          <a:pt x="366" y="1397"/>
                        </a:lnTo>
                        <a:lnTo>
                          <a:pt x="357" y="1356"/>
                        </a:lnTo>
                        <a:lnTo>
                          <a:pt x="349" y="1314"/>
                        </a:lnTo>
                        <a:lnTo>
                          <a:pt x="343" y="1271"/>
                        </a:lnTo>
                        <a:lnTo>
                          <a:pt x="341" y="1229"/>
                        </a:lnTo>
                        <a:lnTo>
                          <a:pt x="340" y="1185"/>
                        </a:lnTo>
                        <a:lnTo>
                          <a:pt x="341" y="1142"/>
                        </a:lnTo>
                        <a:lnTo>
                          <a:pt x="343" y="1099"/>
                        </a:lnTo>
                        <a:lnTo>
                          <a:pt x="349" y="1056"/>
                        </a:lnTo>
                        <a:lnTo>
                          <a:pt x="357" y="1015"/>
                        </a:lnTo>
                        <a:lnTo>
                          <a:pt x="366" y="974"/>
                        </a:lnTo>
                        <a:lnTo>
                          <a:pt x="377" y="934"/>
                        </a:lnTo>
                        <a:lnTo>
                          <a:pt x="390" y="894"/>
                        </a:lnTo>
                        <a:lnTo>
                          <a:pt x="406" y="856"/>
                        </a:lnTo>
                        <a:lnTo>
                          <a:pt x="423" y="819"/>
                        </a:lnTo>
                        <a:lnTo>
                          <a:pt x="441" y="782"/>
                        </a:lnTo>
                        <a:lnTo>
                          <a:pt x="461" y="747"/>
                        </a:lnTo>
                        <a:lnTo>
                          <a:pt x="484" y="712"/>
                        </a:lnTo>
                        <a:lnTo>
                          <a:pt x="508" y="679"/>
                        </a:lnTo>
                        <a:lnTo>
                          <a:pt x="532" y="647"/>
                        </a:lnTo>
                        <a:lnTo>
                          <a:pt x="559" y="616"/>
                        </a:lnTo>
                        <a:lnTo>
                          <a:pt x="588" y="587"/>
                        </a:lnTo>
                        <a:lnTo>
                          <a:pt x="617" y="558"/>
                        </a:lnTo>
                        <a:lnTo>
                          <a:pt x="647" y="533"/>
                        </a:lnTo>
                        <a:lnTo>
                          <a:pt x="679" y="507"/>
                        </a:lnTo>
                        <a:lnTo>
                          <a:pt x="713" y="483"/>
                        </a:lnTo>
                        <a:lnTo>
                          <a:pt x="747" y="462"/>
                        </a:lnTo>
                        <a:lnTo>
                          <a:pt x="783" y="441"/>
                        </a:lnTo>
                        <a:lnTo>
                          <a:pt x="819" y="422"/>
                        </a:lnTo>
                        <a:lnTo>
                          <a:pt x="857" y="405"/>
                        </a:lnTo>
                        <a:lnTo>
                          <a:pt x="895" y="391"/>
                        </a:lnTo>
                        <a:lnTo>
                          <a:pt x="935" y="377"/>
                        </a:lnTo>
                        <a:lnTo>
                          <a:pt x="974" y="366"/>
                        </a:lnTo>
                        <a:lnTo>
                          <a:pt x="1016" y="356"/>
                        </a:lnTo>
                        <a:lnTo>
                          <a:pt x="1058" y="349"/>
                        </a:lnTo>
                        <a:lnTo>
                          <a:pt x="1099" y="343"/>
                        </a:lnTo>
                        <a:lnTo>
                          <a:pt x="1142" y="340"/>
                        </a:lnTo>
                        <a:lnTo>
                          <a:pt x="1186" y="339"/>
                        </a:lnTo>
                        <a:lnTo>
                          <a:pt x="1230" y="340"/>
                        </a:lnTo>
                        <a:lnTo>
                          <a:pt x="1273" y="343"/>
                        </a:lnTo>
                        <a:lnTo>
                          <a:pt x="1315" y="349"/>
                        </a:lnTo>
                        <a:lnTo>
                          <a:pt x="1356" y="356"/>
                        </a:lnTo>
                        <a:lnTo>
                          <a:pt x="1398" y="366"/>
                        </a:lnTo>
                        <a:lnTo>
                          <a:pt x="1437" y="377"/>
                        </a:lnTo>
                        <a:lnTo>
                          <a:pt x="1477" y="391"/>
                        </a:lnTo>
                        <a:lnTo>
                          <a:pt x="1516" y="405"/>
                        </a:lnTo>
                        <a:lnTo>
                          <a:pt x="1553" y="422"/>
                        </a:lnTo>
                        <a:lnTo>
                          <a:pt x="1590" y="441"/>
                        </a:lnTo>
                        <a:lnTo>
                          <a:pt x="1626" y="462"/>
                        </a:lnTo>
                        <a:lnTo>
                          <a:pt x="1659" y="483"/>
                        </a:lnTo>
                        <a:lnTo>
                          <a:pt x="1693" y="507"/>
                        </a:lnTo>
                        <a:lnTo>
                          <a:pt x="1725" y="533"/>
                        </a:lnTo>
                        <a:lnTo>
                          <a:pt x="1755" y="558"/>
                        </a:lnTo>
                        <a:lnTo>
                          <a:pt x="1784" y="587"/>
                        </a:lnTo>
                        <a:lnTo>
                          <a:pt x="1813" y="616"/>
                        </a:lnTo>
                        <a:lnTo>
                          <a:pt x="1840" y="647"/>
                        </a:lnTo>
                        <a:lnTo>
                          <a:pt x="1865" y="679"/>
                        </a:lnTo>
                        <a:lnTo>
                          <a:pt x="1888" y="712"/>
                        </a:lnTo>
                        <a:lnTo>
                          <a:pt x="1911" y="747"/>
                        </a:lnTo>
                        <a:lnTo>
                          <a:pt x="1931" y="782"/>
                        </a:lnTo>
                        <a:lnTo>
                          <a:pt x="1949" y="819"/>
                        </a:lnTo>
                        <a:lnTo>
                          <a:pt x="1966" y="856"/>
                        </a:lnTo>
                        <a:lnTo>
                          <a:pt x="1982" y="894"/>
                        </a:lnTo>
                        <a:lnTo>
                          <a:pt x="1995" y="934"/>
                        </a:lnTo>
                        <a:lnTo>
                          <a:pt x="2007" y="974"/>
                        </a:lnTo>
                        <a:lnTo>
                          <a:pt x="2016" y="1015"/>
                        </a:lnTo>
                        <a:lnTo>
                          <a:pt x="2023" y="1056"/>
                        </a:lnTo>
                        <a:lnTo>
                          <a:pt x="2029" y="1099"/>
                        </a:lnTo>
                        <a:lnTo>
                          <a:pt x="2032" y="1142"/>
                        </a:lnTo>
                        <a:lnTo>
                          <a:pt x="2034" y="1185"/>
                        </a:lnTo>
                        <a:close/>
                      </a:path>
                    </a:pathLst>
                  </a:custGeom>
                  <a:solidFill>
                    <a:srgbClr val="FBD52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1" name="Freeform 287"/>
                  <p:cNvSpPr>
                    <a:spLocks noEditPoints="1"/>
                  </p:cNvSpPr>
                  <p:nvPr/>
                </p:nvSpPr>
                <p:spPr bwMode="auto">
                  <a:xfrm>
                    <a:off x="4325" y="2198"/>
                    <a:ext cx="254" cy="254"/>
                  </a:xfrm>
                  <a:custGeom>
                    <a:avLst/>
                    <a:gdLst>
                      <a:gd name="T0" fmla="*/ 0 w 2033"/>
                      <a:gd name="T1" fmla="*/ 0 h 2031"/>
                      <a:gd name="T2" fmla="*/ 0 w 2033"/>
                      <a:gd name="T3" fmla="*/ 0 h 2031"/>
                      <a:gd name="T4" fmla="*/ 0 w 2033"/>
                      <a:gd name="T5" fmla="*/ 0 h 2031"/>
                      <a:gd name="T6" fmla="*/ 0 w 2033"/>
                      <a:gd name="T7" fmla="*/ 0 h 2031"/>
                      <a:gd name="T8" fmla="*/ 0 w 2033"/>
                      <a:gd name="T9" fmla="*/ 0 h 2031"/>
                      <a:gd name="T10" fmla="*/ 0 w 2033"/>
                      <a:gd name="T11" fmla="*/ 0 h 2031"/>
                      <a:gd name="T12" fmla="*/ 0 w 2033"/>
                      <a:gd name="T13" fmla="*/ 0 h 2031"/>
                      <a:gd name="T14" fmla="*/ 0 w 2033"/>
                      <a:gd name="T15" fmla="*/ 0 h 2031"/>
                      <a:gd name="T16" fmla="*/ 0 w 2033"/>
                      <a:gd name="T17" fmla="*/ 0 h 2031"/>
                      <a:gd name="T18" fmla="*/ 0 w 2033"/>
                      <a:gd name="T19" fmla="*/ 0 h 2031"/>
                      <a:gd name="T20" fmla="*/ 0 w 2033"/>
                      <a:gd name="T21" fmla="*/ 0 h 2031"/>
                      <a:gd name="T22" fmla="*/ 0 w 2033"/>
                      <a:gd name="T23" fmla="*/ 0 h 2031"/>
                      <a:gd name="T24" fmla="*/ 0 w 2033"/>
                      <a:gd name="T25" fmla="*/ 0 h 2031"/>
                      <a:gd name="T26" fmla="*/ 0 w 2033"/>
                      <a:gd name="T27" fmla="*/ 0 h 2031"/>
                      <a:gd name="T28" fmla="*/ 0 w 2033"/>
                      <a:gd name="T29" fmla="*/ 0 h 2031"/>
                      <a:gd name="T30" fmla="*/ 0 w 2033"/>
                      <a:gd name="T31" fmla="*/ 0 h 2031"/>
                      <a:gd name="T32" fmla="*/ 0 w 2033"/>
                      <a:gd name="T33" fmla="*/ 0 h 2031"/>
                      <a:gd name="T34" fmla="*/ 0 w 2033"/>
                      <a:gd name="T35" fmla="*/ 0 h 2031"/>
                      <a:gd name="T36" fmla="*/ 0 w 2033"/>
                      <a:gd name="T37" fmla="*/ 0 h 2031"/>
                      <a:gd name="T38" fmla="*/ 0 w 2033"/>
                      <a:gd name="T39" fmla="*/ 0 h 2031"/>
                      <a:gd name="T40" fmla="*/ 0 w 2033"/>
                      <a:gd name="T41" fmla="*/ 0 h 2031"/>
                      <a:gd name="T42" fmla="*/ 0 w 2033"/>
                      <a:gd name="T43" fmla="*/ 0 h 2031"/>
                      <a:gd name="T44" fmla="*/ 0 w 2033"/>
                      <a:gd name="T45" fmla="*/ 0 h 2031"/>
                      <a:gd name="T46" fmla="*/ 0 w 2033"/>
                      <a:gd name="T47" fmla="*/ 0 h 2031"/>
                      <a:gd name="T48" fmla="*/ 0 w 2033"/>
                      <a:gd name="T49" fmla="*/ 0 h 2031"/>
                      <a:gd name="T50" fmla="*/ 0 w 2033"/>
                      <a:gd name="T51" fmla="*/ 0 h 2031"/>
                      <a:gd name="T52" fmla="*/ 0 w 2033"/>
                      <a:gd name="T53" fmla="*/ 0 h 2031"/>
                      <a:gd name="T54" fmla="*/ 0 w 2033"/>
                      <a:gd name="T55" fmla="*/ 0 h 2031"/>
                      <a:gd name="T56" fmla="*/ 0 w 2033"/>
                      <a:gd name="T57" fmla="*/ 0 h 2031"/>
                      <a:gd name="T58" fmla="*/ 0 w 2033"/>
                      <a:gd name="T59" fmla="*/ 0 h 2031"/>
                      <a:gd name="T60" fmla="*/ 0 w 2033"/>
                      <a:gd name="T61" fmla="*/ 0 h 2031"/>
                      <a:gd name="T62" fmla="*/ 0 w 2033"/>
                      <a:gd name="T63" fmla="*/ 0 h 2031"/>
                      <a:gd name="T64" fmla="*/ 0 w 2033"/>
                      <a:gd name="T65" fmla="*/ 0 h 2031"/>
                      <a:gd name="T66" fmla="*/ 0 w 2033"/>
                      <a:gd name="T67" fmla="*/ 0 h 2031"/>
                      <a:gd name="T68" fmla="*/ 0 w 2033"/>
                      <a:gd name="T69" fmla="*/ 0 h 2031"/>
                      <a:gd name="T70" fmla="*/ 0 w 2033"/>
                      <a:gd name="T71" fmla="*/ 0 h 2031"/>
                      <a:gd name="T72" fmla="*/ 0 w 2033"/>
                      <a:gd name="T73" fmla="*/ 0 h 2031"/>
                      <a:gd name="T74" fmla="*/ 0 w 2033"/>
                      <a:gd name="T75" fmla="*/ 0 h 2031"/>
                      <a:gd name="T76" fmla="*/ 0 w 2033"/>
                      <a:gd name="T77" fmla="*/ 0 h 2031"/>
                      <a:gd name="T78" fmla="*/ 0 w 2033"/>
                      <a:gd name="T79" fmla="*/ 0 h 2031"/>
                      <a:gd name="T80" fmla="*/ 0 w 2033"/>
                      <a:gd name="T81" fmla="*/ 0 h 2031"/>
                      <a:gd name="T82" fmla="*/ 0 w 2033"/>
                      <a:gd name="T83" fmla="*/ 0 h 2031"/>
                      <a:gd name="T84" fmla="*/ 0 w 2033"/>
                      <a:gd name="T85" fmla="*/ 0 h 2031"/>
                      <a:gd name="T86" fmla="*/ 0 w 2033"/>
                      <a:gd name="T87" fmla="*/ 0 h 2031"/>
                      <a:gd name="T88" fmla="*/ 0 w 2033"/>
                      <a:gd name="T89" fmla="*/ 0 h 2031"/>
                      <a:gd name="T90" fmla="*/ 0 w 2033"/>
                      <a:gd name="T91" fmla="*/ 0 h 2031"/>
                      <a:gd name="T92" fmla="*/ 0 w 2033"/>
                      <a:gd name="T93" fmla="*/ 0 h 2031"/>
                      <a:gd name="T94" fmla="*/ 0 w 2033"/>
                      <a:gd name="T95" fmla="*/ 0 h 2031"/>
                      <a:gd name="T96" fmla="*/ 0 w 2033"/>
                      <a:gd name="T97" fmla="*/ 0 h 2031"/>
                      <a:gd name="T98" fmla="*/ 0 w 2033"/>
                      <a:gd name="T99" fmla="*/ 0 h 2031"/>
                      <a:gd name="T100" fmla="*/ 0 w 2033"/>
                      <a:gd name="T101" fmla="*/ 0 h 2031"/>
                      <a:gd name="T102" fmla="*/ 0 w 2033"/>
                      <a:gd name="T103" fmla="*/ 0 h 2031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2033"/>
                      <a:gd name="T157" fmla="*/ 0 h 2031"/>
                      <a:gd name="T158" fmla="*/ 2033 w 2033"/>
                      <a:gd name="T159" fmla="*/ 2031 h 2031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2033" h="2031">
                        <a:moveTo>
                          <a:pt x="2033" y="1015"/>
                        </a:moveTo>
                        <a:lnTo>
                          <a:pt x="2031" y="963"/>
                        </a:lnTo>
                        <a:lnTo>
                          <a:pt x="2027" y="911"/>
                        </a:lnTo>
                        <a:lnTo>
                          <a:pt x="2020" y="860"/>
                        </a:lnTo>
                        <a:lnTo>
                          <a:pt x="2012" y="811"/>
                        </a:lnTo>
                        <a:lnTo>
                          <a:pt x="2000" y="761"/>
                        </a:lnTo>
                        <a:lnTo>
                          <a:pt x="1986" y="713"/>
                        </a:lnTo>
                        <a:lnTo>
                          <a:pt x="1971" y="666"/>
                        </a:lnTo>
                        <a:lnTo>
                          <a:pt x="1953" y="621"/>
                        </a:lnTo>
                        <a:lnTo>
                          <a:pt x="1932" y="575"/>
                        </a:lnTo>
                        <a:lnTo>
                          <a:pt x="1910" y="532"/>
                        </a:lnTo>
                        <a:lnTo>
                          <a:pt x="1885" y="489"/>
                        </a:lnTo>
                        <a:lnTo>
                          <a:pt x="1859" y="447"/>
                        </a:lnTo>
                        <a:lnTo>
                          <a:pt x="1831" y="408"/>
                        </a:lnTo>
                        <a:lnTo>
                          <a:pt x="1800" y="369"/>
                        </a:lnTo>
                        <a:lnTo>
                          <a:pt x="1769" y="332"/>
                        </a:lnTo>
                        <a:lnTo>
                          <a:pt x="1735" y="297"/>
                        </a:lnTo>
                        <a:lnTo>
                          <a:pt x="1699" y="263"/>
                        </a:lnTo>
                        <a:lnTo>
                          <a:pt x="1663" y="232"/>
                        </a:lnTo>
                        <a:lnTo>
                          <a:pt x="1625" y="201"/>
                        </a:lnTo>
                        <a:lnTo>
                          <a:pt x="1584" y="173"/>
                        </a:lnTo>
                        <a:lnTo>
                          <a:pt x="1543" y="146"/>
                        </a:lnTo>
                        <a:lnTo>
                          <a:pt x="1501" y="123"/>
                        </a:lnTo>
                        <a:lnTo>
                          <a:pt x="1457" y="100"/>
                        </a:lnTo>
                        <a:lnTo>
                          <a:pt x="1412" y="80"/>
                        </a:lnTo>
                        <a:lnTo>
                          <a:pt x="1365" y="61"/>
                        </a:lnTo>
                        <a:lnTo>
                          <a:pt x="1318" y="45"/>
                        </a:lnTo>
                        <a:lnTo>
                          <a:pt x="1270" y="31"/>
                        </a:lnTo>
                        <a:lnTo>
                          <a:pt x="1221" y="20"/>
                        </a:lnTo>
                        <a:lnTo>
                          <a:pt x="1170" y="11"/>
                        </a:lnTo>
                        <a:lnTo>
                          <a:pt x="1120" y="4"/>
                        </a:lnTo>
                        <a:lnTo>
                          <a:pt x="1068" y="1"/>
                        </a:lnTo>
                        <a:lnTo>
                          <a:pt x="1016" y="0"/>
                        </a:lnTo>
                        <a:lnTo>
                          <a:pt x="964" y="1"/>
                        </a:lnTo>
                        <a:lnTo>
                          <a:pt x="912" y="4"/>
                        </a:lnTo>
                        <a:lnTo>
                          <a:pt x="862" y="11"/>
                        </a:lnTo>
                        <a:lnTo>
                          <a:pt x="811" y="20"/>
                        </a:lnTo>
                        <a:lnTo>
                          <a:pt x="762" y="31"/>
                        </a:lnTo>
                        <a:lnTo>
                          <a:pt x="714" y="45"/>
                        </a:lnTo>
                        <a:lnTo>
                          <a:pt x="667" y="61"/>
                        </a:lnTo>
                        <a:lnTo>
                          <a:pt x="620" y="80"/>
                        </a:lnTo>
                        <a:lnTo>
                          <a:pt x="575" y="100"/>
                        </a:lnTo>
                        <a:lnTo>
                          <a:pt x="531" y="123"/>
                        </a:lnTo>
                        <a:lnTo>
                          <a:pt x="489" y="146"/>
                        </a:lnTo>
                        <a:lnTo>
                          <a:pt x="448" y="173"/>
                        </a:lnTo>
                        <a:lnTo>
                          <a:pt x="407" y="201"/>
                        </a:lnTo>
                        <a:lnTo>
                          <a:pt x="369" y="232"/>
                        </a:lnTo>
                        <a:lnTo>
                          <a:pt x="333" y="263"/>
                        </a:lnTo>
                        <a:lnTo>
                          <a:pt x="297" y="297"/>
                        </a:lnTo>
                        <a:lnTo>
                          <a:pt x="264" y="332"/>
                        </a:lnTo>
                        <a:lnTo>
                          <a:pt x="232" y="369"/>
                        </a:lnTo>
                        <a:lnTo>
                          <a:pt x="201" y="408"/>
                        </a:lnTo>
                        <a:lnTo>
                          <a:pt x="173" y="447"/>
                        </a:lnTo>
                        <a:lnTo>
                          <a:pt x="147" y="489"/>
                        </a:lnTo>
                        <a:lnTo>
                          <a:pt x="122" y="532"/>
                        </a:lnTo>
                        <a:lnTo>
                          <a:pt x="100" y="575"/>
                        </a:lnTo>
                        <a:lnTo>
                          <a:pt x="80" y="621"/>
                        </a:lnTo>
                        <a:lnTo>
                          <a:pt x="61" y="666"/>
                        </a:lnTo>
                        <a:lnTo>
                          <a:pt x="46" y="713"/>
                        </a:lnTo>
                        <a:lnTo>
                          <a:pt x="32" y="761"/>
                        </a:lnTo>
                        <a:lnTo>
                          <a:pt x="21" y="811"/>
                        </a:lnTo>
                        <a:lnTo>
                          <a:pt x="12" y="860"/>
                        </a:lnTo>
                        <a:lnTo>
                          <a:pt x="5" y="911"/>
                        </a:lnTo>
                        <a:lnTo>
                          <a:pt x="1" y="963"/>
                        </a:lnTo>
                        <a:lnTo>
                          <a:pt x="0" y="1015"/>
                        </a:lnTo>
                        <a:lnTo>
                          <a:pt x="1" y="1068"/>
                        </a:lnTo>
                        <a:lnTo>
                          <a:pt x="5" y="1120"/>
                        </a:lnTo>
                        <a:lnTo>
                          <a:pt x="12" y="1170"/>
                        </a:lnTo>
                        <a:lnTo>
                          <a:pt x="21" y="1220"/>
                        </a:lnTo>
                        <a:lnTo>
                          <a:pt x="32" y="1269"/>
                        </a:lnTo>
                        <a:lnTo>
                          <a:pt x="46" y="1318"/>
                        </a:lnTo>
                        <a:lnTo>
                          <a:pt x="61" y="1365"/>
                        </a:lnTo>
                        <a:lnTo>
                          <a:pt x="80" y="1411"/>
                        </a:lnTo>
                        <a:lnTo>
                          <a:pt x="100" y="1455"/>
                        </a:lnTo>
                        <a:lnTo>
                          <a:pt x="122" y="1499"/>
                        </a:lnTo>
                        <a:lnTo>
                          <a:pt x="147" y="1542"/>
                        </a:lnTo>
                        <a:lnTo>
                          <a:pt x="173" y="1584"/>
                        </a:lnTo>
                        <a:lnTo>
                          <a:pt x="201" y="1623"/>
                        </a:lnTo>
                        <a:lnTo>
                          <a:pt x="232" y="1661"/>
                        </a:lnTo>
                        <a:lnTo>
                          <a:pt x="264" y="1698"/>
                        </a:lnTo>
                        <a:lnTo>
                          <a:pt x="297" y="1733"/>
                        </a:lnTo>
                        <a:lnTo>
                          <a:pt x="333" y="1767"/>
                        </a:lnTo>
                        <a:lnTo>
                          <a:pt x="369" y="1799"/>
                        </a:lnTo>
                        <a:lnTo>
                          <a:pt x="407" y="1829"/>
                        </a:lnTo>
                        <a:lnTo>
                          <a:pt x="448" y="1857"/>
                        </a:lnTo>
                        <a:lnTo>
                          <a:pt x="489" y="1884"/>
                        </a:lnTo>
                        <a:lnTo>
                          <a:pt x="531" y="1909"/>
                        </a:lnTo>
                        <a:lnTo>
                          <a:pt x="575" y="1931"/>
                        </a:lnTo>
                        <a:lnTo>
                          <a:pt x="620" y="1951"/>
                        </a:lnTo>
                        <a:lnTo>
                          <a:pt x="667" y="1970"/>
                        </a:lnTo>
                        <a:lnTo>
                          <a:pt x="714" y="1986"/>
                        </a:lnTo>
                        <a:lnTo>
                          <a:pt x="762" y="1999"/>
                        </a:lnTo>
                        <a:lnTo>
                          <a:pt x="811" y="2010"/>
                        </a:lnTo>
                        <a:lnTo>
                          <a:pt x="862" y="2020"/>
                        </a:lnTo>
                        <a:lnTo>
                          <a:pt x="912" y="2026"/>
                        </a:lnTo>
                        <a:lnTo>
                          <a:pt x="964" y="2030"/>
                        </a:lnTo>
                        <a:lnTo>
                          <a:pt x="1016" y="2031"/>
                        </a:lnTo>
                        <a:lnTo>
                          <a:pt x="1057" y="2031"/>
                        </a:lnTo>
                        <a:lnTo>
                          <a:pt x="1096" y="2029"/>
                        </a:lnTo>
                        <a:lnTo>
                          <a:pt x="1136" y="2024"/>
                        </a:lnTo>
                        <a:lnTo>
                          <a:pt x="1174" y="2018"/>
                        </a:lnTo>
                        <a:lnTo>
                          <a:pt x="1212" y="2012"/>
                        </a:lnTo>
                        <a:lnTo>
                          <a:pt x="1250" y="2004"/>
                        </a:lnTo>
                        <a:lnTo>
                          <a:pt x="1288" y="1995"/>
                        </a:lnTo>
                        <a:lnTo>
                          <a:pt x="1325" y="1983"/>
                        </a:lnTo>
                        <a:lnTo>
                          <a:pt x="1361" y="1971"/>
                        </a:lnTo>
                        <a:lnTo>
                          <a:pt x="1397" y="1958"/>
                        </a:lnTo>
                        <a:lnTo>
                          <a:pt x="1431" y="1943"/>
                        </a:lnTo>
                        <a:lnTo>
                          <a:pt x="1466" y="1926"/>
                        </a:lnTo>
                        <a:lnTo>
                          <a:pt x="1500" y="1909"/>
                        </a:lnTo>
                        <a:lnTo>
                          <a:pt x="1532" y="1891"/>
                        </a:lnTo>
                        <a:lnTo>
                          <a:pt x="1564" y="1871"/>
                        </a:lnTo>
                        <a:lnTo>
                          <a:pt x="1595" y="1851"/>
                        </a:lnTo>
                        <a:lnTo>
                          <a:pt x="1702" y="1740"/>
                        </a:lnTo>
                        <a:lnTo>
                          <a:pt x="1826" y="1593"/>
                        </a:lnTo>
                        <a:lnTo>
                          <a:pt x="1915" y="1489"/>
                        </a:lnTo>
                        <a:lnTo>
                          <a:pt x="1929" y="1463"/>
                        </a:lnTo>
                        <a:lnTo>
                          <a:pt x="1941" y="1435"/>
                        </a:lnTo>
                        <a:lnTo>
                          <a:pt x="1954" y="1408"/>
                        </a:lnTo>
                        <a:lnTo>
                          <a:pt x="1965" y="1380"/>
                        </a:lnTo>
                        <a:lnTo>
                          <a:pt x="1975" y="1352"/>
                        </a:lnTo>
                        <a:lnTo>
                          <a:pt x="1985" y="1322"/>
                        </a:lnTo>
                        <a:lnTo>
                          <a:pt x="1994" y="1293"/>
                        </a:lnTo>
                        <a:lnTo>
                          <a:pt x="2002" y="1264"/>
                        </a:lnTo>
                        <a:lnTo>
                          <a:pt x="2009" y="1233"/>
                        </a:lnTo>
                        <a:lnTo>
                          <a:pt x="2015" y="1203"/>
                        </a:lnTo>
                        <a:lnTo>
                          <a:pt x="2020" y="1172"/>
                        </a:lnTo>
                        <a:lnTo>
                          <a:pt x="2025" y="1142"/>
                        </a:lnTo>
                        <a:lnTo>
                          <a:pt x="2028" y="1110"/>
                        </a:lnTo>
                        <a:lnTo>
                          <a:pt x="2030" y="1079"/>
                        </a:lnTo>
                        <a:lnTo>
                          <a:pt x="2031" y="1047"/>
                        </a:lnTo>
                        <a:lnTo>
                          <a:pt x="2033" y="1015"/>
                        </a:lnTo>
                        <a:close/>
                        <a:moveTo>
                          <a:pt x="1693" y="1015"/>
                        </a:moveTo>
                        <a:lnTo>
                          <a:pt x="1692" y="1050"/>
                        </a:lnTo>
                        <a:lnTo>
                          <a:pt x="1690" y="1085"/>
                        </a:lnTo>
                        <a:lnTo>
                          <a:pt x="1685" y="1118"/>
                        </a:lnTo>
                        <a:lnTo>
                          <a:pt x="1680" y="1152"/>
                        </a:lnTo>
                        <a:lnTo>
                          <a:pt x="1672" y="1185"/>
                        </a:lnTo>
                        <a:lnTo>
                          <a:pt x="1663" y="1216"/>
                        </a:lnTo>
                        <a:lnTo>
                          <a:pt x="1653" y="1248"/>
                        </a:lnTo>
                        <a:lnTo>
                          <a:pt x="1640" y="1279"/>
                        </a:lnTo>
                        <a:lnTo>
                          <a:pt x="1627" y="1309"/>
                        </a:lnTo>
                        <a:lnTo>
                          <a:pt x="1612" y="1338"/>
                        </a:lnTo>
                        <a:lnTo>
                          <a:pt x="1595" y="1366"/>
                        </a:lnTo>
                        <a:lnTo>
                          <a:pt x="1578" y="1394"/>
                        </a:lnTo>
                        <a:lnTo>
                          <a:pt x="1559" y="1420"/>
                        </a:lnTo>
                        <a:lnTo>
                          <a:pt x="1539" y="1446"/>
                        </a:lnTo>
                        <a:lnTo>
                          <a:pt x="1518" y="1471"/>
                        </a:lnTo>
                        <a:lnTo>
                          <a:pt x="1495" y="1495"/>
                        </a:lnTo>
                        <a:lnTo>
                          <a:pt x="1471" y="1517"/>
                        </a:lnTo>
                        <a:lnTo>
                          <a:pt x="1447" y="1537"/>
                        </a:lnTo>
                        <a:lnTo>
                          <a:pt x="1422" y="1558"/>
                        </a:lnTo>
                        <a:lnTo>
                          <a:pt x="1395" y="1577"/>
                        </a:lnTo>
                        <a:lnTo>
                          <a:pt x="1368" y="1595"/>
                        </a:lnTo>
                        <a:lnTo>
                          <a:pt x="1340" y="1611"/>
                        </a:lnTo>
                        <a:lnTo>
                          <a:pt x="1310" y="1625"/>
                        </a:lnTo>
                        <a:lnTo>
                          <a:pt x="1280" y="1639"/>
                        </a:lnTo>
                        <a:lnTo>
                          <a:pt x="1249" y="1651"/>
                        </a:lnTo>
                        <a:lnTo>
                          <a:pt x="1218" y="1662"/>
                        </a:lnTo>
                        <a:lnTo>
                          <a:pt x="1185" y="1671"/>
                        </a:lnTo>
                        <a:lnTo>
                          <a:pt x="1152" y="1679"/>
                        </a:lnTo>
                        <a:lnTo>
                          <a:pt x="1120" y="1685"/>
                        </a:lnTo>
                        <a:lnTo>
                          <a:pt x="1085" y="1689"/>
                        </a:lnTo>
                        <a:lnTo>
                          <a:pt x="1051" y="1692"/>
                        </a:lnTo>
                        <a:lnTo>
                          <a:pt x="1016" y="1693"/>
                        </a:lnTo>
                        <a:lnTo>
                          <a:pt x="981" y="1692"/>
                        </a:lnTo>
                        <a:lnTo>
                          <a:pt x="947" y="1689"/>
                        </a:lnTo>
                        <a:lnTo>
                          <a:pt x="912" y="1685"/>
                        </a:lnTo>
                        <a:lnTo>
                          <a:pt x="880" y="1679"/>
                        </a:lnTo>
                        <a:lnTo>
                          <a:pt x="847" y="1671"/>
                        </a:lnTo>
                        <a:lnTo>
                          <a:pt x="814" y="1662"/>
                        </a:lnTo>
                        <a:lnTo>
                          <a:pt x="783" y="1651"/>
                        </a:lnTo>
                        <a:lnTo>
                          <a:pt x="752" y="1639"/>
                        </a:lnTo>
                        <a:lnTo>
                          <a:pt x="722" y="1625"/>
                        </a:lnTo>
                        <a:lnTo>
                          <a:pt x="693" y="1611"/>
                        </a:lnTo>
                        <a:lnTo>
                          <a:pt x="664" y="1595"/>
                        </a:lnTo>
                        <a:lnTo>
                          <a:pt x="637" y="1577"/>
                        </a:lnTo>
                        <a:lnTo>
                          <a:pt x="610" y="1558"/>
                        </a:lnTo>
                        <a:lnTo>
                          <a:pt x="586" y="1537"/>
                        </a:lnTo>
                        <a:lnTo>
                          <a:pt x="561" y="1517"/>
                        </a:lnTo>
                        <a:lnTo>
                          <a:pt x="537" y="1495"/>
                        </a:lnTo>
                        <a:lnTo>
                          <a:pt x="515" y="1471"/>
                        </a:lnTo>
                        <a:lnTo>
                          <a:pt x="493" y="1446"/>
                        </a:lnTo>
                        <a:lnTo>
                          <a:pt x="473" y="1420"/>
                        </a:lnTo>
                        <a:lnTo>
                          <a:pt x="455" y="1394"/>
                        </a:lnTo>
                        <a:lnTo>
                          <a:pt x="437" y="1366"/>
                        </a:lnTo>
                        <a:lnTo>
                          <a:pt x="420" y="1338"/>
                        </a:lnTo>
                        <a:lnTo>
                          <a:pt x="405" y="1309"/>
                        </a:lnTo>
                        <a:lnTo>
                          <a:pt x="392" y="1279"/>
                        </a:lnTo>
                        <a:lnTo>
                          <a:pt x="379" y="1248"/>
                        </a:lnTo>
                        <a:lnTo>
                          <a:pt x="369" y="1216"/>
                        </a:lnTo>
                        <a:lnTo>
                          <a:pt x="360" y="1185"/>
                        </a:lnTo>
                        <a:lnTo>
                          <a:pt x="352" y="1152"/>
                        </a:lnTo>
                        <a:lnTo>
                          <a:pt x="347" y="1118"/>
                        </a:lnTo>
                        <a:lnTo>
                          <a:pt x="342" y="1085"/>
                        </a:lnTo>
                        <a:lnTo>
                          <a:pt x="340" y="1050"/>
                        </a:lnTo>
                        <a:lnTo>
                          <a:pt x="339" y="1015"/>
                        </a:lnTo>
                        <a:lnTo>
                          <a:pt x="340" y="981"/>
                        </a:lnTo>
                        <a:lnTo>
                          <a:pt x="342" y="946"/>
                        </a:lnTo>
                        <a:lnTo>
                          <a:pt x="347" y="912"/>
                        </a:lnTo>
                        <a:lnTo>
                          <a:pt x="352" y="878"/>
                        </a:lnTo>
                        <a:lnTo>
                          <a:pt x="360" y="846"/>
                        </a:lnTo>
                        <a:lnTo>
                          <a:pt x="369" y="814"/>
                        </a:lnTo>
                        <a:lnTo>
                          <a:pt x="379" y="783"/>
                        </a:lnTo>
                        <a:lnTo>
                          <a:pt x="392" y="752"/>
                        </a:lnTo>
                        <a:lnTo>
                          <a:pt x="405" y="722"/>
                        </a:lnTo>
                        <a:lnTo>
                          <a:pt x="420" y="693"/>
                        </a:lnTo>
                        <a:lnTo>
                          <a:pt x="437" y="664"/>
                        </a:lnTo>
                        <a:lnTo>
                          <a:pt x="455" y="636"/>
                        </a:lnTo>
                        <a:lnTo>
                          <a:pt x="473" y="610"/>
                        </a:lnTo>
                        <a:lnTo>
                          <a:pt x="493" y="584"/>
                        </a:lnTo>
                        <a:lnTo>
                          <a:pt x="515" y="560"/>
                        </a:lnTo>
                        <a:lnTo>
                          <a:pt x="537" y="536"/>
                        </a:lnTo>
                        <a:lnTo>
                          <a:pt x="561" y="515"/>
                        </a:lnTo>
                        <a:lnTo>
                          <a:pt x="586" y="493"/>
                        </a:lnTo>
                        <a:lnTo>
                          <a:pt x="610" y="473"/>
                        </a:lnTo>
                        <a:lnTo>
                          <a:pt x="637" y="454"/>
                        </a:lnTo>
                        <a:lnTo>
                          <a:pt x="664" y="436"/>
                        </a:lnTo>
                        <a:lnTo>
                          <a:pt x="693" y="420"/>
                        </a:lnTo>
                        <a:lnTo>
                          <a:pt x="722" y="405"/>
                        </a:lnTo>
                        <a:lnTo>
                          <a:pt x="752" y="392"/>
                        </a:lnTo>
                        <a:lnTo>
                          <a:pt x="783" y="379"/>
                        </a:lnTo>
                        <a:lnTo>
                          <a:pt x="814" y="368"/>
                        </a:lnTo>
                        <a:lnTo>
                          <a:pt x="847" y="359"/>
                        </a:lnTo>
                        <a:lnTo>
                          <a:pt x="880" y="352"/>
                        </a:lnTo>
                        <a:lnTo>
                          <a:pt x="912" y="346"/>
                        </a:lnTo>
                        <a:lnTo>
                          <a:pt x="947" y="341"/>
                        </a:lnTo>
                        <a:lnTo>
                          <a:pt x="981" y="339"/>
                        </a:lnTo>
                        <a:lnTo>
                          <a:pt x="1016" y="338"/>
                        </a:lnTo>
                        <a:lnTo>
                          <a:pt x="1051" y="339"/>
                        </a:lnTo>
                        <a:lnTo>
                          <a:pt x="1085" y="341"/>
                        </a:lnTo>
                        <a:lnTo>
                          <a:pt x="1120" y="346"/>
                        </a:lnTo>
                        <a:lnTo>
                          <a:pt x="1152" y="352"/>
                        </a:lnTo>
                        <a:lnTo>
                          <a:pt x="1185" y="359"/>
                        </a:lnTo>
                        <a:lnTo>
                          <a:pt x="1218" y="368"/>
                        </a:lnTo>
                        <a:lnTo>
                          <a:pt x="1249" y="379"/>
                        </a:lnTo>
                        <a:lnTo>
                          <a:pt x="1280" y="392"/>
                        </a:lnTo>
                        <a:lnTo>
                          <a:pt x="1310" y="405"/>
                        </a:lnTo>
                        <a:lnTo>
                          <a:pt x="1340" y="420"/>
                        </a:lnTo>
                        <a:lnTo>
                          <a:pt x="1368" y="436"/>
                        </a:lnTo>
                        <a:lnTo>
                          <a:pt x="1395" y="454"/>
                        </a:lnTo>
                        <a:lnTo>
                          <a:pt x="1422" y="473"/>
                        </a:lnTo>
                        <a:lnTo>
                          <a:pt x="1447" y="493"/>
                        </a:lnTo>
                        <a:lnTo>
                          <a:pt x="1471" y="515"/>
                        </a:lnTo>
                        <a:lnTo>
                          <a:pt x="1495" y="536"/>
                        </a:lnTo>
                        <a:lnTo>
                          <a:pt x="1518" y="560"/>
                        </a:lnTo>
                        <a:lnTo>
                          <a:pt x="1539" y="584"/>
                        </a:lnTo>
                        <a:lnTo>
                          <a:pt x="1559" y="610"/>
                        </a:lnTo>
                        <a:lnTo>
                          <a:pt x="1578" y="636"/>
                        </a:lnTo>
                        <a:lnTo>
                          <a:pt x="1595" y="664"/>
                        </a:lnTo>
                        <a:lnTo>
                          <a:pt x="1612" y="693"/>
                        </a:lnTo>
                        <a:lnTo>
                          <a:pt x="1627" y="722"/>
                        </a:lnTo>
                        <a:lnTo>
                          <a:pt x="1640" y="752"/>
                        </a:lnTo>
                        <a:lnTo>
                          <a:pt x="1653" y="783"/>
                        </a:lnTo>
                        <a:lnTo>
                          <a:pt x="1663" y="814"/>
                        </a:lnTo>
                        <a:lnTo>
                          <a:pt x="1672" y="846"/>
                        </a:lnTo>
                        <a:lnTo>
                          <a:pt x="1680" y="878"/>
                        </a:lnTo>
                        <a:lnTo>
                          <a:pt x="1685" y="912"/>
                        </a:lnTo>
                        <a:lnTo>
                          <a:pt x="1690" y="946"/>
                        </a:lnTo>
                        <a:lnTo>
                          <a:pt x="1692" y="981"/>
                        </a:lnTo>
                        <a:lnTo>
                          <a:pt x="1693" y="1015"/>
                        </a:lnTo>
                        <a:close/>
                      </a:path>
                    </a:pathLst>
                  </a:custGeom>
                  <a:solidFill>
                    <a:srgbClr val="FCDB1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2" name="Freeform 288"/>
                  <p:cNvSpPr>
                    <a:spLocks noEditPoints="1"/>
                  </p:cNvSpPr>
                  <p:nvPr/>
                </p:nvSpPr>
                <p:spPr bwMode="auto">
                  <a:xfrm>
                    <a:off x="4346" y="2219"/>
                    <a:ext cx="212" cy="212"/>
                  </a:xfrm>
                  <a:custGeom>
                    <a:avLst/>
                    <a:gdLst>
                      <a:gd name="T0" fmla="*/ 0 w 1694"/>
                      <a:gd name="T1" fmla="*/ 0 h 1693"/>
                      <a:gd name="T2" fmla="*/ 0 w 1694"/>
                      <a:gd name="T3" fmla="*/ 0 h 1693"/>
                      <a:gd name="T4" fmla="*/ 0 w 1694"/>
                      <a:gd name="T5" fmla="*/ 0 h 1693"/>
                      <a:gd name="T6" fmla="*/ 0 w 1694"/>
                      <a:gd name="T7" fmla="*/ 0 h 1693"/>
                      <a:gd name="T8" fmla="*/ 0 w 1694"/>
                      <a:gd name="T9" fmla="*/ 0 h 1693"/>
                      <a:gd name="T10" fmla="*/ 0 w 1694"/>
                      <a:gd name="T11" fmla="*/ 0 h 1693"/>
                      <a:gd name="T12" fmla="*/ 0 w 1694"/>
                      <a:gd name="T13" fmla="*/ 0 h 1693"/>
                      <a:gd name="T14" fmla="*/ 0 w 1694"/>
                      <a:gd name="T15" fmla="*/ 0 h 1693"/>
                      <a:gd name="T16" fmla="*/ 0 w 1694"/>
                      <a:gd name="T17" fmla="*/ 0 h 1693"/>
                      <a:gd name="T18" fmla="*/ 0 w 1694"/>
                      <a:gd name="T19" fmla="*/ 0 h 1693"/>
                      <a:gd name="T20" fmla="*/ 0 w 1694"/>
                      <a:gd name="T21" fmla="*/ 0 h 1693"/>
                      <a:gd name="T22" fmla="*/ 0 w 1694"/>
                      <a:gd name="T23" fmla="*/ 0 h 1693"/>
                      <a:gd name="T24" fmla="*/ 0 w 1694"/>
                      <a:gd name="T25" fmla="*/ 0 h 1693"/>
                      <a:gd name="T26" fmla="*/ 0 w 1694"/>
                      <a:gd name="T27" fmla="*/ 0 h 1693"/>
                      <a:gd name="T28" fmla="*/ 0 w 1694"/>
                      <a:gd name="T29" fmla="*/ 0 h 1693"/>
                      <a:gd name="T30" fmla="*/ 0 w 1694"/>
                      <a:gd name="T31" fmla="*/ 0 h 1693"/>
                      <a:gd name="T32" fmla="*/ 0 w 1694"/>
                      <a:gd name="T33" fmla="*/ 0 h 1693"/>
                      <a:gd name="T34" fmla="*/ 0 w 1694"/>
                      <a:gd name="T35" fmla="*/ 0 h 1693"/>
                      <a:gd name="T36" fmla="*/ 0 w 1694"/>
                      <a:gd name="T37" fmla="*/ 0 h 1693"/>
                      <a:gd name="T38" fmla="*/ 0 w 1694"/>
                      <a:gd name="T39" fmla="*/ 0 h 1693"/>
                      <a:gd name="T40" fmla="*/ 0 w 1694"/>
                      <a:gd name="T41" fmla="*/ 0 h 1693"/>
                      <a:gd name="T42" fmla="*/ 0 w 1694"/>
                      <a:gd name="T43" fmla="*/ 0 h 1693"/>
                      <a:gd name="T44" fmla="*/ 0 w 1694"/>
                      <a:gd name="T45" fmla="*/ 0 h 1693"/>
                      <a:gd name="T46" fmla="*/ 0 w 1694"/>
                      <a:gd name="T47" fmla="*/ 0 h 1693"/>
                      <a:gd name="T48" fmla="*/ 0 w 1694"/>
                      <a:gd name="T49" fmla="*/ 0 h 1693"/>
                      <a:gd name="T50" fmla="*/ 0 w 1694"/>
                      <a:gd name="T51" fmla="*/ 0 h 1693"/>
                      <a:gd name="T52" fmla="*/ 0 w 1694"/>
                      <a:gd name="T53" fmla="*/ 0 h 1693"/>
                      <a:gd name="T54" fmla="*/ 0 w 1694"/>
                      <a:gd name="T55" fmla="*/ 0 h 1693"/>
                      <a:gd name="T56" fmla="*/ 0 w 1694"/>
                      <a:gd name="T57" fmla="*/ 0 h 1693"/>
                      <a:gd name="T58" fmla="*/ 0 w 1694"/>
                      <a:gd name="T59" fmla="*/ 0 h 1693"/>
                      <a:gd name="T60" fmla="*/ 0 w 1694"/>
                      <a:gd name="T61" fmla="*/ 0 h 1693"/>
                      <a:gd name="T62" fmla="*/ 0 w 1694"/>
                      <a:gd name="T63" fmla="*/ 0 h 1693"/>
                      <a:gd name="T64" fmla="*/ 0 w 1694"/>
                      <a:gd name="T65" fmla="*/ 0 h 1693"/>
                      <a:gd name="T66" fmla="*/ 0 w 1694"/>
                      <a:gd name="T67" fmla="*/ 0 h 1693"/>
                      <a:gd name="T68" fmla="*/ 0 w 1694"/>
                      <a:gd name="T69" fmla="*/ 0 h 1693"/>
                      <a:gd name="T70" fmla="*/ 0 w 1694"/>
                      <a:gd name="T71" fmla="*/ 0 h 1693"/>
                      <a:gd name="T72" fmla="*/ 0 w 1694"/>
                      <a:gd name="T73" fmla="*/ 0 h 1693"/>
                      <a:gd name="T74" fmla="*/ 0 w 1694"/>
                      <a:gd name="T75" fmla="*/ 0 h 1693"/>
                      <a:gd name="T76" fmla="*/ 0 w 1694"/>
                      <a:gd name="T77" fmla="*/ 0 h 1693"/>
                      <a:gd name="T78" fmla="*/ 0 w 1694"/>
                      <a:gd name="T79" fmla="*/ 0 h 1693"/>
                      <a:gd name="T80" fmla="*/ 0 w 1694"/>
                      <a:gd name="T81" fmla="*/ 0 h 1693"/>
                      <a:gd name="T82" fmla="*/ 0 w 1694"/>
                      <a:gd name="T83" fmla="*/ 0 h 1693"/>
                      <a:gd name="T84" fmla="*/ 0 w 1694"/>
                      <a:gd name="T85" fmla="*/ 0 h 1693"/>
                      <a:gd name="T86" fmla="*/ 0 w 1694"/>
                      <a:gd name="T87" fmla="*/ 0 h 1693"/>
                      <a:gd name="T88" fmla="*/ 0 w 1694"/>
                      <a:gd name="T89" fmla="*/ 0 h 1693"/>
                      <a:gd name="T90" fmla="*/ 0 w 1694"/>
                      <a:gd name="T91" fmla="*/ 0 h 1693"/>
                      <a:gd name="T92" fmla="*/ 0 w 1694"/>
                      <a:gd name="T93" fmla="*/ 0 h 1693"/>
                      <a:gd name="T94" fmla="*/ 0 w 1694"/>
                      <a:gd name="T95" fmla="*/ 0 h 1693"/>
                      <a:gd name="T96" fmla="*/ 0 w 1694"/>
                      <a:gd name="T97" fmla="*/ 0 h 1693"/>
                      <a:gd name="T98" fmla="*/ 0 w 1694"/>
                      <a:gd name="T99" fmla="*/ 0 h 1693"/>
                      <a:gd name="T100" fmla="*/ 0 w 1694"/>
                      <a:gd name="T101" fmla="*/ 0 h 1693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694"/>
                      <a:gd name="T154" fmla="*/ 0 h 1693"/>
                      <a:gd name="T155" fmla="*/ 1694 w 1694"/>
                      <a:gd name="T156" fmla="*/ 1693 h 1693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694" h="1693">
                        <a:moveTo>
                          <a:pt x="1694" y="846"/>
                        </a:moveTo>
                        <a:lnTo>
                          <a:pt x="1692" y="803"/>
                        </a:lnTo>
                        <a:lnTo>
                          <a:pt x="1689" y="760"/>
                        </a:lnTo>
                        <a:lnTo>
                          <a:pt x="1683" y="717"/>
                        </a:lnTo>
                        <a:lnTo>
                          <a:pt x="1676" y="676"/>
                        </a:lnTo>
                        <a:lnTo>
                          <a:pt x="1667" y="635"/>
                        </a:lnTo>
                        <a:lnTo>
                          <a:pt x="1655" y="595"/>
                        </a:lnTo>
                        <a:lnTo>
                          <a:pt x="1642" y="555"/>
                        </a:lnTo>
                        <a:lnTo>
                          <a:pt x="1626" y="517"/>
                        </a:lnTo>
                        <a:lnTo>
                          <a:pt x="1609" y="480"/>
                        </a:lnTo>
                        <a:lnTo>
                          <a:pt x="1591" y="443"/>
                        </a:lnTo>
                        <a:lnTo>
                          <a:pt x="1571" y="408"/>
                        </a:lnTo>
                        <a:lnTo>
                          <a:pt x="1548" y="373"/>
                        </a:lnTo>
                        <a:lnTo>
                          <a:pt x="1525" y="340"/>
                        </a:lnTo>
                        <a:lnTo>
                          <a:pt x="1500" y="308"/>
                        </a:lnTo>
                        <a:lnTo>
                          <a:pt x="1473" y="277"/>
                        </a:lnTo>
                        <a:lnTo>
                          <a:pt x="1444" y="248"/>
                        </a:lnTo>
                        <a:lnTo>
                          <a:pt x="1415" y="219"/>
                        </a:lnTo>
                        <a:lnTo>
                          <a:pt x="1385" y="194"/>
                        </a:lnTo>
                        <a:lnTo>
                          <a:pt x="1353" y="168"/>
                        </a:lnTo>
                        <a:lnTo>
                          <a:pt x="1319" y="144"/>
                        </a:lnTo>
                        <a:lnTo>
                          <a:pt x="1286" y="123"/>
                        </a:lnTo>
                        <a:lnTo>
                          <a:pt x="1250" y="102"/>
                        </a:lnTo>
                        <a:lnTo>
                          <a:pt x="1213" y="83"/>
                        </a:lnTo>
                        <a:lnTo>
                          <a:pt x="1176" y="66"/>
                        </a:lnTo>
                        <a:lnTo>
                          <a:pt x="1137" y="52"/>
                        </a:lnTo>
                        <a:lnTo>
                          <a:pt x="1097" y="38"/>
                        </a:lnTo>
                        <a:lnTo>
                          <a:pt x="1058" y="27"/>
                        </a:lnTo>
                        <a:lnTo>
                          <a:pt x="1016" y="17"/>
                        </a:lnTo>
                        <a:lnTo>
                          <a:pt x="975" y="10"/>
                        </a:lnTo>
                        <a:lnTo>
                          <a:pt x="933" y="4"/>
                        </a:lnTo>
                        <a:lnTo>
                          <a:pt x="890" y="1"/>
                        </a:lnTo>
                        <a:lnTo>
                          <a:pt x="846" y="0"/>
                        </a:lnTo>
                        <a:lnTo>
                          <a:pt x="802" y="1"/>
                        </a:lnTo>
                        <a:lnTo>
                          <a:pt x="759" y="4"/>
                        </a:lnTo>
                        <a:lnTo>
                          <a:pt x="718" y="10"/>
                        </a:lnTo>
                        <a:lnTo>
                          <a:pt x="676" y="17"/>
                        </a:lnTo>
                        <a:lnTo>
                          <a:pt x="634" y="27"/>
                        </a:lnTo>
                        <a:lnTo>
                          <a:pt x="595" y="38"/>
                        </a:lnTo>
                        <a:lnTo>
                          <a:pt x="555" y="52"/>
                        </a:lnTo>
                        <a:lnTo>
                          <a:pt x="517" y="66"/>
                        </a:lnTo>
                        <a:lnTo>
                          <a:pt x="479" y="83"/>
                        </a:lnTo>
                        <a:lnTo>
                          <a:pt x="443" y="102"/>
                        </a:lnTo>
                        <a:lnTo>
                          <a:pt x="407" y="123"/>
                        </a:lnTo>
                        <a:lnTo>
                          <a:pt x="373" y="144"/>
                        </a:lnTo>
                        <a:lnTo>
                          <a:pt x="339" y="168"/>
                        </a:lnTo>
                        <a:lnTo>
                          <a:pt x="307" y="194"/>
                        </a:lnTo>
                        <a:lnTo>
                          <a:pt x="277" y="219"/>
                        </a:lnTo>
                        <a:lnTo>
                          <a:pt x="248" y="248"/>
                        </a:lnTo>
                        <a:lnTo>
                          <a:pt x="219" y="277"/>
                        </a:lnTo>
                        <a:lnTo>
                          <a:pt x="192" y="308"/>
                        </a:lnTo>
                        <a:lnTo>
                          <a:pt x="168" y="340"/>
                        </a:lnTo>
                        <a:lnTo>
                          <a:pt x="144" y="373"/>
                        </a:lnTo>
                        <a:lnTo>
                          <a:pt x="121" y="408"/>
                        </a:lnTo>
                        <a:lnTo>
                          <a:pt x="101" y="443"/>
                        </a:lnTo>
                        <a:lnTo>
                          <a:pt x="83" y="480"/>
                        </a:lnTo>
                        <a:lnTo>
                          <a:pt x="66" y="517"/>
                        </a:lnTo>
                        <a:lnTo>
                          <a:pt x="50" y="555"/>
                        </a:lnTo>
                        <a:lnTo>
                          <a:pt x="37" y="595"/>
                        </a:lnTo>
                        <a:lnTo>
                          <a:pt x="26" y="635"/>
                        </a:lnTo>
                        <a:lnTo>
                          <a:pt x="17" y="676"/>
                        </a:lnTo>
                        <a:lnTo>
                          <a:pt x="9" y="717"/>
                        </a:lnTo>
                        <a:lnTo>
                          <a:pt x="3" y="760"/>
                        </a:lnTo>
                        <a:lnTo>
                          <a:pt x="1" y="803"/>
                        </a:lnTo>
                        <a:lnTo>
                          <a:pt x="0" y="846"/>
                        </a:lnTo>
                        <a:lnTo>
                          <a:pt x="1" y="890"/>
                        </a:lnTo>
                        <a:lnTo>
                          <a:pt x="3" y="932"/>
                        </a:lnTo>
                        <a:lnTo>
                          <a:pt x="9" y="975"/>
                        </a:lnTo>
                        <a:lnTo>
                          <a:pt x="17" y="1017"/>
                        </a:lnTo>
                        <a:lnTo>
                          <a:pt x="26" y="1058"/>
                        </a:lnTo>
                        <a:lnTo>
                          <a:pt x="37" y="1098"/>
                        </a:lnTo>
                        <a:lnTo>
                          <a:pt x="50" y="1137"/>
                        </a:lnTo>
                        <a:lnTo>
                          <a:pt x="66" y="1176"/>
                        </a:lnTo>
                        <a:lnTo>
                          <a:pt x="83" y="1213"/>
                        </a:lnTo>
                        <a:lnTo>
                          <a:pt x="101" y="1250"/>
                        </a:lnTo>
                        <a:lnTo>
                          <a:pt x="121" y="1285"/>
                        </a:lnTo>
                        <a:lnTo>
                          <a:pt x="144" y="1320"/>
                        </a:lnTo>
                        <a:lnTo>
                          <a:pt x="168" y="1353"/>
                        </a:lnTo>
                        <a:lnTo>
                          <a:pt x="192" y="1385"/>
                        </a:lnTo>
                        <a:lnTo>
                          <a:pt x="219" y="1416"/>
                        </a:lnTo>
                        <a:lnTo>
                          <a:pt x="248" y="1445"/>
                        </a:lnTo>
                        <a:lnTo>
                          <a:pt x="277" y="1473"/>
                        </a:lnTo>
                        <a:lnTo>
                          <a:pt x="307" y="1499"/>
                        </a:lnTo>
                        <a:lnTo>
                          <a:pt x="339" y="1525"/>
                        </a:lnTo>
                        <a:lnTo>
                          <a:pt x="373" y="1549"/>
                        </a:lnTo>
                        <a:lnTo>
                          <a:pt x="407" y="1570"/>
                        </a:lnTo>
                        <a:lnTo>
                          <a:pt x="443" y="1590"/>
                        </a:lnTo>
                        <a:lnTo>
                          <a:pt x="479" y="1609"/>
                        </a:lnTo>
                        <a:lnTo>
                          <a:pt x="517" y="1626"/>
                        </a:lnTo>
                        <a:lnTo>
                          <a:pt x="555" y="1641"/>
                        </a:lnTo>
                        <a:lnTo>
                          <a:pt x="595" y="1655"/>
                        </a:lnTo>
                        <a:lnTo>
                          <a:pt x="634" y="1666"/>
                        </a:lnTo>
                        <a:lnTo>
                          <a:pt x="676" y="1676"/>
                        </a:lnTo>
                        <a:lnTo>
                          <a:pt x="718" y="1683"/>
                        </a:lnTo>
                        <a:lnTo>
                          <a:pt x="759" y="1688"/>
                        </a:lnTo>
                        <a:lnTo>
                          <a:pt x="802" y="1692"/>
                        </a:lnTo>
                        <a:lnTo>
                          <a:pt x="846" y="1693"/>
                        </a:lnTo>
                        <a:lnTo>
                          <a:pt x="890" y="1692"/>
                        </a:lnTo>
                        <a:lnTo>
                          <a:pt x="933" y="1688"/>
                        </a:lnTo>
                        <a:lnTo>
                          <a:pt x="975" y="1683"/>
                        </a:lnTo>
                        <a:lnTo>
                          <a:pt x="1016" y="1676"/>
                        </a:lnTo>
                        <a:lnTo>
                          <a:pt x="1058" y="1666"/>
                        </a:lnTo>
                        <a:lnTo>
                          <a:pt x="1097" y="1655"/>
                        </a:lnTo>
                        <a:lnTo>
                          <a:pt x="1137" y="1641"/>
                        </a:lnTo>
                        <a:lnTo>
                          <a:pt x="1176" y="1626"/>
                        </a:lnTo>
                        <a:lnTo>
                          <a:pt x="1213" y="1609"/>
                        </a:lnTo>
                        <a:lnTo>
                          <a:pt x="1250" y="1590"/>
                        </a:lnTo>
                        <a:lnTo>
                          <a:pt x="1286" y="1570"/>
                        </a:lnTo>
                        <a:lnTo>
                          <a:pt x="1319" y="1549"/>
                        </a:lnTo>
                        <a:lnTo>
                          <a:pt x="1353" y="1525"/>
                        </a:lnTo>
                        <a:lnTo>
                          <a:pt x="1385" y="1499"/>
                        </a:lnTo>
                        <a:lnTo>
                          <a:pt x="1415" y="1473"/>
                        </a:lnTo>
                        <a:lnTo>
                          <a:pt x="1444" y="1445"/>
                        </a:lnTo>
                        <a:lnTo>
                          <a:pt x="1473" y="1416"/>
                        </a:lnTo>
                        <a:lnTo>
                          <a:pt x="1500" y="1385"/>
                        </a:lnTo>
                        <a:lnTo>
                          <a:pt x="1525" y="1353"/>
                        </a:lnTo>
                        <a:lnTo>
                          <a:pt x="1548" y="1320"/>
                        </a:lnTo>
                        <a:lnTo>
                          <a:pt x="1571" y="1285"/>
                        </a:lnTo>
                        <a:lnTo>
                          <a:pt x="1591" y="1250"/>
                        </a:lnTo>
                        <a:lnTo>
                          <a:pt x="1609" y="1213"/>
                        </a:lnTo>
                        <a:lnTo>
                          <a:pt x="1626" y="1176"/>
                        </a:lnTo>
                        <a:lnTo>
                          <a:pt x="1642" y="1137"/>
                        </a:lnTo>
                        <a:lnTo>
                          <a:pt x="1655" y="1098"/>
                        </a:lnTo>
                        <a:lnTo>
                          <a:pt x="1667" y="1058"/>
                        </a:lnTo>
                        <a:lnTo>
                          <a:pt x="1676" y="1017"/>
                        </a:lnTo>
                        <a:lnTo>
                          <a:pt x="1683" y="975"/>
                        </a:lnTo>
                        <a:lnTo>
                          <a:pt x="1689" y="932"/>
                        </a:lnTo>
                        <a:lnTo>
                          <a:pt x="1692" y="890"/>
                        </a:lnTo>
                        <a:lnTo>
                          <a:pt x="1694" y="846"/>
                        </a:lnTo>
                        <a:close/>
                        <a:moveTo>
                          <a:pt x="1354" y="846"/>
                        </a:moveTo>
                        <a:lnTo>
                          <a:pt x="1353" y="873"/>
                        </a:lnTo>
                        <a:lnTo>
                          <a:pt x="1352" y="899"/>
                        </a:lnTo>
                        <a:lnTo>
                          <a:pt x="1349" y="923"/>
                        </a:lnTo>
                        <a:lnTo>
                          <a:pt x="1344" y="948"/>
                        </a:lnTo>
                        <a:lnTo>
                          <a:pt x="1339" y="973"/>
                        </a:lnTo>
                        <a:lnTo>
                          <a:pt x="1332" y="998"/>
                        </a:lnTo>
                        <a:lnTo>
                          <a:pt x="1324" y="1021"/>
                        </a:lnTo>
                        <a:lnTo>
                          <a:pt x="1315" y="1044"/>
                        </a:lnTo>
                        <a:lnTo>
                          <a:pt x="1304" y="1067"/>
                        </a:lnTo>
                        <a:lnTo>
                          <a:pt x="1293" y="1088"/>
                        </a:lnTo>
                        <a:lnTo>
                          <a:pt x="1281" y="1109"/>
                        </a:lnTo>
                        <a:lnTo>
                          <a:pt x="1268" y="1131"/>
                        </a:lnTo>
                        <a:lnTo>
                          <a:pt x="1253" y="1150"/>
                        </a:lnTo>
                        <a:lnTo>
                          <a:pt x="1238" y="1169"/>
                        </a:lnTo>
                        <a:lnTo>
                          <a:pt x="1222" y="1188"/>
                        </a:lnTo>
                        <a:lnTo>
                          <a:pt x="1206" y="1205"/>
                        </a:lnTo>
                        <a:lnTo>
                          <a:pt x="1188" y="1222"/>
                        </a:lnTo>
                        <a:lnTo>
                          <a:pt x="1170" y="1238"/>
                        </a:lnTo>
                        <a:lnTo>
                          <a:pt x="1150" y="1254"/>
                        </a:lnTo>
                        <a:lnTo>
                          <a:pt x="1130" y="1267"/>
                        </a:lnTo>
                        <a:lnTo>
                          <a:pt x="1110" y="1281"/>
                        </a:lnTo>
                        <a:lnTo>
                          <a:pt x="1088" y="1293"/>
                        </a:lnTo>
                        <a:lnTo>
                          <a:pt x="1066" y="1304"/>
                        </a:lnTo>
                        <a:lnTo>
                          <a:pt x="1044" y="1314"/>
                        </a:lnTo>
                        <a:lnTo>
                          <a:pt x="1021" y="1323"/>
                        </a:lnTo>
                        <a:lnTo>
                          <a:pt x="997" y="1331"/>
                        </a:lnTo>
                        <a:lnTo>
                          <a:pt x="973" y="1338"/>
                        </a:lnTo>
                        <a:lnTo>
                          <a:pt x="949" y="1344"/>
                        </a:lnTo>
                        <a:lnTo>
                          <a:pt x="924" y="1348"/>
                        </a:lnTo>
                        <a:lnTo>
                          <a:pt x="898" y="1352"/>
                        </a:lnTo>
                        <a:lnTo>
                          <a:pt x="872" y="1354"/>
                        </a:lnTo>
                        <a:lnTo>
                          <a:pt x="846" y="1354"/>
                        </a:lnTo>
                        <a:lnTo>
                          <a:pt x="820" y="1354"/>
                        </a:lnTo>
                        <a:lnTo>
                          <a:pt x="794" y="1352"/>
                        </a:lnTo>
                        <a:lnTo>
                          <a:pt x="768" y="1348"/>
                        </a:lnTo>
                        <a:lnTo>
                          <a:pt x="744" y="1344"/>
                        </a:lnTo>
                        <a:lnTo>
                          <a:pt x="719" y="1338"/>
                        </a:lnTo>
                        <a:lnTo>
                          <a:pt x="695" y="1331"/>
                        </a:lnTo>
                        <a:lnTo>
                          <a:pt x="671" y="1323"/>
                        </a:lnTo>
                        <a:lnTo>
                          <a:pt x="649" y="1314"/>
                        </a:lnTo>
                        <a:lnTo>
                          <a:pt x="626" y="1304"/>
                        </a:lnTo>
                        <a:lnTo>
                          <a:pt x="604" y="1293"/>
                        </a:lnTo>
                        <a:lnTo>
                          <a:pt x="582" y="1281"/>
                        </a:lnTo>
                        <a:lnTo>
                          <a:pt x="562" y="1267"/>
                        </a:lnTo>
                        <a:lnTo>
                          <a:pt x="542" y="1254"/>
                        </a:lnTo>
                        <a:lnTo>
                          <a:pt x="523" y="1238"/>
                        </a:lnTo>
                        <a:lnTo>
                          <a:pt x="505" y="1222"/>
                        </a:lnTo>
                        <a:lnTo>
                          <a:pt x="487" y="1205"/>
                        </a:lnTo>
                        <a:lnTo>
                          <a:pt x="470" y="1188"/>
                        </a:lnTo>
                        <a:lnTo>
                          <a:pt x="454" y="1169"/>
                        </a:lnTo>
                        <a:lnTo>
                          <a:pt x="439" y="1150"/>
                        </a:lnTo>
                        <a:lnTo>
                          <a:pt x="425" y="1131"/>
                        </a:lnTo>
                        <a:lnTo>
                          <a:pt x="411" y="1109"/>
                        </a:lnTo>
                        <a:lnTo>
                          <a:pt x="400" y="1088"/>
                        </a:lnTo>
                        <a:lnTo>
                          <a:pt x="388" y="1067"/>
                        </a:lnTo>
                        <a:lnTo>
                          <a:pt x="378" y="1044"/>
                        </a:lnTo>
                        <a:lnTo>
                          <a:pt x="368" y="1021"/>
                        </a:lnTo>
                        <a:lnTo>
                          <a:pt x="360" y="998"/>
                        </a:lnTo>
                        <a:lnTo>
                          <a:pt x="354" y="973"/>
                        </a:lnTo>
                        <a:lnTo>
                          <a:pt x="348" y="948"/>
                        </a:lnTo>
                        <a:lnTo>
                          <a:pt x="343" y="923"/>
                        </a:lnTo>
                        <a:lnTo>
                          <a:pt x="340" y="899"/>
                        </a:lnTo>
                        <a:lnTo>
                          <a:pt x="339" y="873"/>
                        </a:lnTo>
                        <a:lnTo>
                          <a:pt x="338" y="846"/>
                        </a:lnTo>
                        <a:lnTo>
                          <a:pt x="339" y="820"/>
                        </a:lnTo>
                        <a:lnTo>
                          <a:pt x="340" y="794"/>
                        </a:lnTo>
                        <a:lnTo>
                          <a:pt x="343" y="769"/>
                        </a:lnTo>
                        <a:lnTo>
                          <a:pt x="348" y="744"/>
                        </a:lnTo>
                        <a:lnTo>
                          <a:pt x="354" y="720"/>
                        </a:lnTo>
                        <a:lnTo>
                          <a:pt x="360" y="695"/>
                        </a:lnTo>
                        <a:lnTo>
                          <a:pt x="368" y="672"/>
                        </a:lnTo>
                        <a:lnTo>
                          <a:pt x="378" y="649"/>
                        </a:lnTo>
                        <a:lnTo>
                          <a:pt x="388" y="626"/>
                        </a:lnTo>
                        <a:lnTo>
                          <a:pt x="400" y="605"/>
                        </a:lnTo>
                        <a:lnTo>
                          <a:pt x="411" y="583"/>
                        </a:lnTo>
                        <a:lnTo>
                          <a:pt x="425" y="562"/>
                        </a:lnTo>
                        <a:lnTo>
                          <a:pt x="439" y="543"/>
                        </a:lnTo>
                        <a:lnTo>
                          <a:pt x="454" y="524"/>
                        </a:lnTo>
                        <a:lnTo>
                          <a:pt x="470" y="504"/>
                        </a:lnTo>
                        <a:lnTo>
                          <a:pt x="487" y="488"/>
                        </a:lnTo>
                        <a:lnTo>
                          <a:pt x="505" y="471"/>
                        </a:lnTo>
                        <a:lnTo>
                          <a:pt x="523" y="455"/>
                        </a:lnTo>
                        <a:lnTo>
                          <a:pt x="542" y="439"/>
                        </a:lnTo>
                        <a:lnTo>
                          <a:pt x="562" y="426"/>
                        </a:lnTo>
                        <a:lnTo>
                          <a:pt x="582" y="412"/>
                        </a:lnTo>
                        <a:lnTo>
                          <a:pt x="604" y="400"/>
                        </a:lnTo>
                        <a:lnTo>
                          <a:pt x="626" y="388"/>
                        </a:lnTo>
                        <a:lnTo>
                          <a:pt x="649" y="378"/>
                        </a:lnTo>
                        <a:lnTo>
                          <a:pt x="671" y="369"/>
                        </a:lnTo>
                        <a:lnTo>
                          <a:pt x="695" y="361"/>
                        </a:lnTo>
                        <a:lnTo>
                          <a:pt x="719" y="355"/>
                        </a:lnTo>
                        <a:lnTo>
                          <a:pt x="744" y="349"/>
                        </a:lnTo>
                        <a:lnTo>
                          <a:pt x="768" y="345"/>
                        </a:lnTo>
                        <a:lnTo>
                          <a:pt x="794" y="341"/>
                        </a:lnTo>
                        <a:lnTo>
                          <a:pt x="820" y="339"/>
                        </a:lnTo>
                        <a:lnTo>
                          <a:pt x="846" y="339"/>
                        </a:lnTo>
                        <a:lnTo>
                          <a:pt x="872" y="339"/>
                        </a:lnTo>
                        <a:lnTo>
                          <a:pt x="898" y="341"/>
                        </a:lnTo>
                        <a:lnTo>
                          <a:pt x="924" y="345"/>
                        </a:lnTo>
                        <a:lnTo>
                          <a:pt x="949" y="349"/>
                        </a:lnTo>
                        <a:lnTo>
                          <a:pt x="973" y="355"/>
                        </a:lnTo>
                        <a:lnTo>
                          <a:pt x="997" y="361"/>
                        </a:lnTo>
                        <a:lnTo>
                          <a:pt x="1021" y="369"/>
                        </a:lnTo>
                        <a:lnTo>
                          <a:pt x="1044" y="378"/>
                        </a:lnTo>
                        <a:lnTo>
                          <a:pt x="1066" y="388"/>
                        </a:lnTo>
                        <a:lnTo>
                          <a:pt x="1088" y="400"/>
                        </a:lnTo>
                        <a:lnTo>
                          <a:pt x="1110" y="412"/>
                        </a:lnTo>
                        <a:lnTo>
                          <a:pt x="1130" y="426"/>
                        </a:lnTo>
                        <a:lnTo>
                          <a:pt x="1150" y="439"/>
                        </a:lnTo>
                        <a:lnTo>
                          <a:pt x="1170" y="455"/>
                        </a:lnTo>
                        <a:lnTo>
                          <a:pt x="1188" y="471"/>
                        </a:lnTo>
                        <a:lnTo>
                          <a:pt x="1206" y="488"/>
                        </a:lnTo>
                        <a:lnTo>
                          <a:pt x="1222" y="504"/>
                        </a:lnTo>
                        <a:lnTo>
                          <a:pt x="1238" y="524"/>
                        </a:lnTo>
                        <a:lnTo>
                          <a:pt x="1253" y="543"/>
                        </a:lnTo>
                        <a:lnTo>
                          <a:pt x="1268" y="562"/>
                        </a:lnTo>
                        <a:lnTo>
                          <a:pt x="1281" y="583"/>
                        </a:lnTo>
                        <a:lnTo>
                          <a:pt x="1293" y="605"/>
                        </a:lnTo>
                        <a:lnTo>
                          <a:pt x="1304" y="626"/>
                        </a:lnTo>
                        <a:lnTo>
                          <a:pt x="1315" y="649"/>
                        </a:lnTo>
                        <a:lnTo>
                          <a:pt x="1324" y="672"/>
                        </a:lnTo>
                        <a:lnTo>
                          <a:pt x="1332" y="695"/>
                        </a:lnTo>
                        <a:lnTo>
                          <a:pt x="1339" y="720"/>
                        </a:lnTo>
                        <a:lnTo>
                          <a:pt x="1344" y="744"/>
                        </a:lnTo>
                        <a:lnTo>
                          <a:pt x="1349" y="769"/>
                        </a:lnTo>
                        <a:lnTo>
                          <a:pt x="1352" y="794"/>
                        </a:lnTo>
                        <a:lnTo>
                          <a:pt x="1353" y="820"/>
                        </a:lnTo>
                        <a:lnTo>
                          <a:pt x="1354" y="846"/>
                        </a:lnTo>
                        <a:close/>
                      </a:path>
                    </a:pathLst>
                  </a:custGeom>
                  <a:solidFill>
                    <a:srgbClr val="FDE1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3" name="Freeform 289"/>
                  <p:cNvSpPr>
                    <a:spLocks noEditPoints="1"/>
                  </p:cNvSpPr>
                  <p:nvPr/>
                </p:nvSpPr>
                <p:spPr bwMode="auto">
                  <a:xfrm>
                    <a:off x="4367" y="2240"/>
                    <a:ext cx="169" cy="170"/>
                  </a:xfrm>
                  <a:custGeom>
                    <a:avLst/>
                    <a:gdLst>
                      <a:gd name="T0" fmla="*/ 0 w 1354"/>
                      <a:gd name="T1" fmla="*/ 0 h 1355"/>
                      <a:gd name="T2" fmla="*/ 0 w 1354"/>
                      <a:gd name="T3" fmla="*/ 0 h 1355"/>
                      <a:gd name="T4" fmla="*/ 0 w 1354"/>
                      <a:gd name="T5" fmla="*/ 0 h 1355"/>
                      <a:gd name="T6" fmla="*/ 0 w 1354"/>
                      <a:gd name="T7" fmla="*/ 0 h 1355"/>
                      <a:gd name="T8" fmla="*/ 0 w 1354"/>
                      <a:gd name="T9" fmla="*/ 0 h 1355"/>
                      <a:gd name="T10" fmla="*/ 0 w 1354"/>
                      <a:gd name="T11" fmla="*/ 0 h 1355"/>
                      <a:gd name="T12" fmla="*/ 0 w 1354"/>
                      <a:gd name="T13" fmla="*/ 0 h 1355"/>
                      <a:gd name="T14" fmla="*/ 0 w 1354"/>
                      <a:gd name="T15" fmla="*/ 0 h 1355"/>
                      <a:gd name="T16" fmla="*/ 0 w 1354"/>
                      <a:gd name="T17" fmla="*/ 0 h 1355"/>
                      <a:gd name="T18" fmla="*/ 0 w 1354"/>
                      <a:gd name="T19" fmla="*/ 0 h 1355"/>
                      <a:gd name="T20" fmla="*/ 0 w 1354"/>
                      <a:gd name="T21" fmla="*/ 0 h 1355"/>
                      <a:gd name="T22" fmla="*/ 0 w 1354"/>
                      <a:gd name="T23" fmla="*/ 0 h 1355"/>
                      <a:gd name="T24" fmla="*/ 0 w 1354"/>
                      <a:gd name="T25" fmla="*/ 0 h 1355"/>
                      <a:gd name="T26" fmla="*/ 0 w 1354"/>
                      <a:gd name="T27" fmla="*/ 0 h 1355"/>
                      <a:gd name="T28" fmla="*/ 0 w 1354"/>
                      <a:gd name="T29" fmla="*/ 0 h 1355"/>
                      <a:gd name="T30" fmla="*/ 0 w 1354"/>
                      <a:gd name="T31" fmla="*/ 0 h 1355"/>
                      <a:gd name="T32" fmla="*/ 0 w 1354"/>
                      <a:gd name="T33" fmla="*/ 0 h 1355"/>
                      <a:gd name="T34" fmla="*/ 0 w 1354"/>
                      <a:gd name="T35" fmla="*/ 0 h 1355"/>
                      <a:gd name="T36" fmla="*/ 0 w 1354"/>
                      <a:gd name="T37" fmla="*/ 0 h 1355"/>
                      <a:gd name="T38" fmla="*/ 0 w 1354"/>
                      <a:gd name="T39" fmla="*/ 0 h 1355"/>
                      <a:gd name="T40" fmla="*/ 0 w 1354"/>
                      <a:gd name="T41" fmla="*/ 0 h 1355"/>
                      <a:gd name="T42" fmla="*/ 0 w 1354"/>
                      <a:gd name="T43" fmla="*/ 0 h 1355"/>
                      <a:gd name="T44" fmla="*/ 0 w 1354"/>
                      <a:gd name="T45" fmla="*/ 0 h 1355"/>
                      <a:gd name="T46" fmla="*/ 0 w 1354"/>
                      <a:gd name="T47" fmla="*/ 0 h 1355"/>
                      <a:gd name="T48" fmla="*/ 0 w 1354"/>
                      <a:gd name="T49" fmla="*/ 0 h 1355"/>
                      <a:gd name="T50" fmla="*/ 0 w 1354"/>
                      <a:gd name="T51" fmla="*/ 0 h 1355"/>
                      <a:gd name="T52" fmla="*/ 0 w 1354"/>
                      <a:gd name="T53" fmla="*/ 0 h 1355"/>
                      <a:gd name="T54" fmla="*/ 0 w 1354"/>
                      <a:gd name="T55" fmla="*/ 0 h 1355"/>
                      <a:gd name="T56" fmla="*/ 0 w 1354"/>
                      <a:gd name="T57" fmla="*/ 0 h 1355"/>
                      <a:gd name="T58" fmla="*/ 0 w 1354"/>
                      <a:gd name="T59" fmla="*/ 0 h 1355"/>
                      <a:gd name="T60" fmla="*/ 0 w 1354"/>
                      <a:gd name="T61" fmla="*/ 0 h 1355"/>
                      <a:gd name="T62" fmla="*/ 0 w 1354"/>
                      <a:gd name="T63" fmla="*/ 0 h 1355"/>
                      <a:gd name="T64" fmla="*/ 0 w 1354"/>
                      <a:gd name="T65" fmla="*/ 0 h 1355"/>
                      <a:gd name="T66" fmla="*/ 0 w 1354"/>
                      <a:gd name="T67" fmla="*/ 0 h 1355"/>
                      <a:gd name="T68" fmla="*/ 0 w 1354"/>
                      <a:gd name="T69" fmla="*/ 0 h 1355"/>
                      <a:gd name="T70" fmla="*/ 0 w 1354"/>
                      <a:gd name="T71" fmla="*/ 0 h 1355"/>
                      <a:gd name="T72" fmla="*/ 0 w 1354"/>
                      <a:gd name="T73" fmla="*/ 0 h 1355"/>
                      <a:gd name="T74" fmla="*/ 0 w 1354"/>
                      <a:gd name="T75" fmla="*/ 0 h 1355"/>
                      <a:gd name="T76" fmla="*/ 0 w 1354"/>
                      <a:gd name="T77" fmla="*/ 0 h 1355"/>
                      <a:gd name="T78" fmla="*/ 0 w 1354"/>
                      <a:gd name="T79" fmla="*/ 0 h 1355"/>
                      <a:gd name="T80" fmla="*/ 0 w 1354"/>
                      <a:gd name="T81" fmla="*/ 0 h 1355"/>
                      <a:gd name="T82" fmla="*/ 0 w 1354"/>
                      <a:gd name="T83" fmla="*/ 0 h 1355"/>
                      <a:gd name="T84" fmla="*/ 0 w 1354"/>
                      <a:gd name="T85" fmla="*/ 0 h 1355"/>
                      <a:gd name="T86" fmla="*/ 0 w 1354"/>
                      <a:gd name="T87" fmla="*/ 0 h 1355"/>
                      <a:gd name="T88" fmla="*/ 0 w 1354"/>
                      <a:gd name="T89" fmla="*/ 0 h 1355"/>
                      <a:gd name="T90" fmla="*/ 0 w 1354"/>
                      <a:gd name="T91" fmla="*/ 0 h 1355"/>
                      <a:gd name="T92" fmla="*/ 0 w 1354"/>
                      <a:gd name="T93" fmla="*/ 0 h 1355"/>
                      <a:gd name="T94" fmla="*/ 0 w 1354"/>
                      <a:gd name="T95" fmla="*/ 0 h 1355"/>
                      <a:gd name="T96" fmla="*/ 0 w 1354"/>
                      <a:gd name="T97" fmla="*/ 0 h 1355"/>
                      <a:gd name="T98" fmla="*/ 0 w 1354"/>
                      <a:gd name="T99" fmla="*/ 0 h 1355"/>
                      <a:gd name="T100" fmla="*/ 0 w 1354"/>
                      <a:gd name="T101" fmla="*/ 0 h 1355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354"/>
                      <a:gd name="T154" fmla="*/ 0 h 1355"/>
                      <a:gd name="T155" fmla="*/ 1354 w 1354"/>
                      <a:gd name="T156" fmla="*/ 1355 h 1355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354" h="1355">
                        <a:moveTo>
                          <a:pt x="1354" y="677"/>
                        </a:moveTo>
                        <a:lnTo>
                          <a:pt x="1353" y="643"/>
                        </a:lnTo>
                        <a:lnTo>
                          <a:pt x="1351" y="608"/>
                        </a:lnTo>
                        <a:lnTo>
                          <a:pt x="1346" y="574"/>
                        </a:lnTo>
                        <a:lnTo>
                          <a:pt x="1341" y="540"/>
                        </a:lnTo>
                        <a:lnTo>
                          <a:pt x="1333" y="508"/>
                        </a:lnTo>
                        <a:lnTo>
                          <a:pt x="1324" y="476"/>
                        </a:lnTo>
                        <a:lnTo>
                          <a:pt x="1314" y="445"/>
                        </a:lnTo>
                        <a:lnTo>
                          <a:pt x="1301" y="414"/>
                        </a:lnTo>
                        <a:lnTo>
                          <a:pt x="1288" y="384"/>
                        </a:lnTo>
                        <a:lnTo>
                          <a:pt x="1273" y="355"/>
                        </a:lnTo>
                        <a:lnTo>
                          <a:pt x="1256" y="326"/>
                        </a:lnTo>
                        <a:lnTo>
                          <a:pt x="1239" y="298"/>
                        </a:lnTo>
                        <a:lnTo>
                          <a:pt x="1220" y="272"/>
                        </a:lnTo>
                        <a:lnTo>
                          <a:pt x="1200" y="246"/>
                        </a:lnTo>
                        <a:lnTo>
                          <a:pt x="1179" y="222"/>
                        </a:lnTo>
                        <a:lnTo>
                          <a:pt x="1156" y="198"/>
                        </a:lnTo>
                        <a:lnTo>
                          <a:pt x="1132" y="177"/>
                        </a:lnTo>
                        <a:lnTo>
                          <a:pt x="1108" y="155"/>
                        </a:lnTo>
                        <a:lnTo>
                          <a:pt x="1083" y="135"/>
                        </a:lnTo>
                        <a:lnTo>
                          <a:pt x="1056" y="116"/>
                        </a:lnTo>
                        <a:lnTo>
                          <a:pt x="1029" y="98"/>
                        </a:lnTo>
                        <a:lnTo>
                          <a:pt x="1001" y="82"/>
                        </a:lnTo>
                        <a:lnTo>
                          <a:pt x="971" y="67"/>
                        </a:lnTo>
                        <a:lnTo>
                          <a:pt x="941" y="54"/>
                        </a:lnTo>
                        <a:lnTo>
                          <a:pt x="910" y="41"/>
                        </a:lnTo>
                        <a:lnTo>
                          <a:pt x="879" y="30"/>
                        </a:lnTo>
                        <a:lnTo>
                          <a:pt x="846" y="21"/>
                        </a:lnTo>
                        <a:lnTo>
                          <a:pt x="813" y="14"/>
                        </a:lnTo>
                        <a:lnTo>
                          <a:pt x="781" y="8"/>
                        </a:lnTo>
                        <a:lnTo>
                          <a:pt x="746" y="3"/>
                        </a:lnTo>
                        <a:lnTo>
                          <a:pt x="712" y="1"/>
                        </a:lnTo>
                        <a:lnTo>
                          <a:pt x="677" y="0"/>
                        </a:lnTo>
                        <a:lnTo>
                          <a:pt x="642" y="1"/>
                        </a:lnTo>
                        <a:lnTo>
                          <a:pt x="608" y="3"/>
                        </a:lnTo>
                        <a:lnTo>
                          <a:pt x="573" y="8"/>
                        </a:lnTo>
                        <a:lnTo>
                          <a:pt x="541" y="14"/>
                        </a:lnTo>
                        <a:lnTo>
                          <a:pt x="508" y="21"/>
                        </a:lnTo>
                        <a:lnTo>
                          <a:pt x="475" y="30"/>
                        </a:lnTo>
                        <a:lnTo>
                          <a:pt x="444" y="41"/>
                        </a:lnTo>
                        <a:lnTo>
                          <a:pt x="413" y="54"/>
                        </a:lnTo>
                        <a:lnTo>
                          <a:pt x="383" y="67"/>
                        </a:lnTo>
                        <a:lnTo>
                          <a:pt x="354" y="82"/>
                        </a:lnTo>
                        <a:lnTo>
                          <a:pt x="325" y="98"/>
                        </a:lnTo>
                        <a:lnTo>
                          <a:pt x="298" y="116"/>
                        </a:lnTo>
                        <a:lnTo>
                          <a:pt x="271" y="135"/>
                        </a:lnTo>
                        <a:lnTo>
                          <a:pt x="247" y="155"/>
                        </a:lnTo>
                        <a:lnTo>
                          <a:pt x="222" y="177"/>
                        </a:lnTo>
                        <a:lnTo>
                          <a:pt x="198" y="198"/>
                        </a:lnTo>
                        <a:lnTo>
                          <a:pt x="176" y="222"/>
                        </a:lnTo>
                        <a:lnTo>
                          <a:pt x="154" y="246"/>
                        </a:lnTo>
                        <a:lnTo>
                          <a:pt x="134" y="272"/>
                        </a:lnTo>
                        <a:lnTo>
                          <a:pt x="116" y="298"/>
                        </a:lnTo>
                        <a:lnTo>
                          <a:pt x="98" y="326"/>
                        </a:lnTo>
                        <a:lnTo>
                          <a:pt x="81" y="355"/>
                        </a:lnTo>
                        <a:lnTo>
                          <a:pt x="66" y="384"/>
                        </a:lnTo>
                        <a:lnTo>
                          <a:pt x="53" y="414"/>
                        </a:lnTo>
                        <a:lnTo>
                          <a:pt x="40" y="445"/>
                        </a:lnTo>
                        <a:lnTo>
                          <a:pt x="30" y="476"/>
                        </a:lnTo>
                        <a:lnTo>
                          <a:pt x="21" y="508"/>
                        </a:lnTo>
                        <a:lnTo>
                          <a:pt x="13" y="540"/>
                        </a:lnTo>
                        <a:lnTo>
                          <a:pt x="8" y="574"/>
                        </a:lnTo>
                        <a:lnTo>
                          <a:pt x="3" y="608"/>
                        </a:lnTo>
                        <a:lnTo>
                          <a:pt x="1" y="643"/>
                        </a:lnTo>
                        <a:lnTo>
                          <a:pt x="0" y="677"/>
                        </a:lnTo>
                        <a:lnTo>
                          <a:pt x="1" y="712"/>
                        </a:lnTo>
                        <a:lnTo>
                          <a:pt x="3" y="747"/>
                        </a:lnTo>
                        <a:lnTo>
                          <a:pt x="8" y="780"/>
                        </a:lnTo>
                        <a:lnTo>
                          <a:pt x="13" y="814"/>
                        </a:lnTo>
                        <a:lnTo>
                          <a:pt x="21" y="847"/>
                        </a:lnTo>
                        <a:lnTo>
                          <a:pt x="30" y="878"/>
                        </a:lnTo>
                        <a:lnTo>
                          <a:pt x="40" y="910"/>
                        </a:lnTo>
                        <a:lnTo>
                          <a:pt x="53" y="941"/>
                        </a:lnTo>
                        <a:lnTo>
                          <a:pt x="66" y="971"/>
                        </a:lnTo>
                        <a:lnTo>
                          <a:pt x="81" y="1000"/>
                        </a:lnTo>
                        <a:lnTo>
                          <a:pt x="98" y="1028"/>
                        </a:lnTo>
                        <a:lnTo>
                          <a:pt x="116" y="1056"/>
                        </a:lnTo>
                        <a:lnTo>
                          <a:pt x="134" y="1082"/>
                        </a:lnTo>
                        <a:lnTo>
                          <a:pt x="154" y="1108"/>
                        </a:lnTo>
                        <a:lnTo>
                          <a:pt x="176" y="1133"/>
                        </a:lnTo>
                        <a:lnTo>
                          <a:pt x="198" y="1157"/>
                        </a:lnTo>
                        <a:lnTo>
                          <a:pt x="222" y="1179"/>
                        </a:lnTo>
                        <a:lnTo>
                          <a:pt x="247" y="1199"/>
                        </a:lnTo>
                        <a:lnTo>
                          <a:pt x="271" y="1220"/>
                        </a:lnTo>
                        <a:lnTo>
                          <a:pt x="298" y="1239"/>
                        </a:lnTo>
                        <a:lnTo>
                          <a:pt x="325" y="1257"/>
                        </a:lnTo>
                        <a:lnTo>
                          <a:pt x="354" y="1273"/>
                        </a:lnTo>
                        <a:lnTo>
                          <a:pt x="383" y="1287"/>
                        </a:lnTo>
                        <a:lnTo>
                          <a:pt x="413" y="1301"/>
                        </a:lnTo>
                        <a:lnTo>
                          <a:pt x="444" y="1313"/>
                        </a:lnTo>
                        <a:lnTo>
                          <a:pt x="475" y="1324"/>
                        </a:lnTo>
                        <a:lnTo>
                          <a:pt x="508" y="1333"/>
                        </a:lnTo>
                        <a:lnTo>
                          <a:pt x="541" y="1341"/>
                        </a:lnTo>
                        <a:lnTo>
                          <a:pt x="573" y="1347"/>
                        </a:lnTo>
                        <a:lnTo>
                          <a:pt x="608" y="1351"/>
                        </a:lnTo>
                        <a:lnTo>
                          <a:pt x="642" y="1354"/>
                        </a:lnTo>
                        <a:lnTo>
                          <a:pt x="677" y="1355"/>
                        </a:lnTo>
                        <a:lnTo>
                          <a:pt x="712" y="1354"/>
                        </a:lnTo>
                        <a:lnTo>
                          <a:pt x="746" y="1351"/>
                        </a:lnTo>
                        <a:lnTo>
                          <a:pt x="781" y="1347"/>
                        </a:lnTo>
                        <a:lnTo>
                          <a:pt x="813" y="1341"/>
                        </a:lnTo>
                        <a:lnTo>
                          <a:pt x="846" y="1333"/>
                        </a:lnTo>
                        <a:lnTo>
                          <a:pt x="879" y="1324"/>
                        </a:lnTo>
                        <a:lnTo>
                          <a:pt x="910" y="1313"/>
                        </a:lnTo>
                        <a:lnTo>
                          <a:pt x="941" y="1301"/>
                        </a:lnTo>
                        <a:lnTo>
                          <a:pt x="971" y="1287"/>
                        </a:lnTo>
                        <a:lnTo>
                          <a:pt x="1001" y="1273"/>
                        </a:lnTo>
                        <a:lnTo>
                          <a:pt x="1029" y="1257"/>
                        </a:lnTo>
                        <a:lnTo>
                          <a:pt x="1056" y="1239"/>
                        </a:lnTo>
                        <a:lnTo>
                          <a:pt x="1083" y="1220"/>
                        </a:lnTo>
                        <a:lnTo>
                          <a:pt x="1108" y="1199"/>
                        </a:lnTo>
                        <a:lnTo>
                          <a:pt x="1132" y="1179"/>
                        </a:lnTo>
                        <a:lnTo>
                          <a:pt x="1156" y="1157"/>
                        </a:lnTo>
                        <a:lnTo>
                          <a:pt x="1179" y="1133"/>
                        </a:lnTo>
                        <a:lnTo>
                          <a:pt x="1200" y="1108"/>
                        </a:lnTo>
                        <a:lnTo>
                          <a:pt x="1220" y="1082"/>
                        </a:lnTo>
                        <a:lnTo>
                          <a:pt x="1239" y="1056"/>
                        </a:lnTo>
                        <a:lnTo>
                          <a:pt x="1256" y="1028"/>
                        </a:lnTo>
                        <a:lnTo>
                          <a:pt x="1273" y="1000"/>
                        </a:lnTo>
                        <a:lnTo>
                          <a:pt x="1288" y="971"/>
                        </a:lnTo>
                        <a:lnTo>
                          <a:pt x="1301" y="941"/>
                        </a:lnTo>
                        <a:lnTo>
                          <a:pt x="1314" y="910"/>
                        </a:lnTo>
                        <a:lnTo>
                          <a:pt x="1324" y="878"/>
                        </a:lnTo>
                        <a:lnTo>
                          <a:pt x="1333" y="847"/>
                        </a:lnTo>
                        <a:lnTo>
                          <a:pt x="1341" y="814"/>
                        </a:lnTo>
                        <a:lnTo>
                          <a:pt x="1346" y="780"/>
                        </a:lnTo>
                        <a:lnTo>
                          <a:pt x="1351" y="747"/>
                        </a:lnTo>
                        <a:lnTo>
                          <a:pt x="1353" y="712"/>
                        </a:lnTo>
                        <a:lnTo>
                          <a:pt x="1354" y="677"/>
                        </a:lnTo>
                        <a:close/>
                        <a:moveTo>
                          <a:pt x="1016" y="677"/>
                        </a:moveTo>
                        <a:lnTo>
                          <a:pt x="1015" y="695"/>
                        </a:lnTo>
                        <a:lnTo>
                          <a:pt x="1014" y="712"/>
                        </a:lnTo>
                        <a:lnTo>
                          <a:pt x="1012" y="729"/>
                        </a:lnTo>
                        <a:lnTo>
                          <a:pt x="1010" y="745"/>
                        </a:lnTo>
                        <a:lnTo>
                          <a:pt x="1005" y="762"/>
                        </a:lnTo>
                        <a:lnTo>
                          <a:pt x="1001" y="778"/>
                        </a:lnTo>
                        <a:lnTo>
                          <a:pt x="995" y="794"/>
                        </a:lnTo>
                        <a:lnTo>
                          <a:pt x="989" y="810"/>
                        </a:lnTo>
                        <a:lnTo>
                          <a:pt x="982" y="824"/>
                        </a:lnTo>
                        <a:lnTo>
                          <a:pt x="975" y="839"/>
                        </a:lnTo>
                        <a:lnTo>
                          <a:pt x="967" y="852"/>
                        </a:lnTo>
                        <a:lnTo>
                          <a:pt x="958" y="867"/>
                        </a:lnTo>
                        <a:lnTo>
                          <a:pt x="949" y="880"/>
                        </a:lnTo>
                        <a:lnTo>
                          <a:pt x="939" y="893"/>
                        </a:lnTo>
                        <a:lnTo>
                          <a:pt x="928" y="905"/>
                        </a:lnTo>
                        <a:lnTo>
                          <a:pt x="917" y="917"/>
                        </a:lnTo>
                        <a:lnTo>
                          <a:pt x="905" y="928"/>
                        </a:lnTo>
                        <a:lnTo>
                          <a:pt x="892" y="938"/>
                        </a:lnTo>
                        <a:lnTo>
                          <a:pt x="880" y="948"/>
                        </a:lnTo>
                        <a:lnTo>
                          <a:pt x="866" y="958"/>
                        </a:lnTo>
                        <a:lnTo>
                          <a:pt x="853" y="967"/>
                        </a:lnTo>
                        <a:lnTo>
                          <a:pt x="838" y="975"/>
                        </a:lnTo>
                        <a:lnTo>
                          <a:pt x="824" y="982"/>
                        </a:lnTo>
                        <a:lnTo>
                          <a:pt x="809" y="989"/>
                        </a:lnTo>
                        <a:lnTo>
                          <a:pt x="793" y="996"/>
                        </a:lnTo>
                        <a:lnTo>
                          <a:pt x="777" y="1001"/>
                        </a:lnTo>
                        <a:lnTo>
                          <a:pt x="762" y="1006"/>
                        </a:lnTo>
                        <a:lnTo>
                          <a:pt x="746" y="1009"/>
                        </a:lnTo>
                        <a:lnTo>
                          <a:pt x="729" y="1012"/>
                        </a:lnTo>
                        <a:lnTo>
                          <a:pt x="712" y="1015"/>
                        </a:lnTo>
                        <a:lnTo>
                          <a:pt x="695" y="1016"/>
                        </a:lnTo>
                        <a:lnTo>
                          <a:pt x="677" y="1016"/>
                        </a:lnTo>
                        <a:lnTo>
                          <a:pt x="660" y="1016"/>
                        </a:lnTo>
                        <a:lnTo>
                          <a:pt x="642" y="1015"/>
                        </a:lnTo>
                        <a:lnTo>
                          <a:pt x="625" y="1012"/>
                        </a:lnTo>
                        <a:lnTo>
                          <a:pt x="608" y="1009"/>
                        </a:lnTo>
                        <a:lnTo>
                          <a:pt x="593" y="1006"/>
                        </a:lnTo>
                        <a:lnTo>
                          <a:pt x="577" y="1001"/>
                        </a:lnTo>
                        <a:lnTo>
                          <a:pt x="561" y="996"/>
                        </a:lnTo>
                        <a:lnTo>
                          <a:pt x="545" y="989"/>
                        </a:lnTo>
                        <a:lnTo>
                          <a:pt x="531" y="982"/>
                        </a:lnTo>
                        <a:lnTo>
                          <a:pt x="516" y="975"/>
                        </a:lnTo>
                        <a:lnTo>
                          <a:pt x="501" y="967"/>
                        </a:lnTo>
                        <a:lnTo>
                          <a:pt x="488" y="958"/>
                        </a:lnTo>
                        <a:lnTo>
                          <a:pt x="474" y="948"/>
                        </a:lnTo>
                        <a:lnTo>
                          <a:pt x="462" y="938"/>
                        </a:lnTo>
                        <a:lnTo>
                          <a:pt x="449" y="928"/>
                        </a:lnTo>
                        <a:lnTo>
                          <a:pt x="438" y="917"/>
                        </a:lnTo>
                        <a:lnTo>
                          <a:pt x="427" y="905"/>
                        </a:lnTo>
                        <a:lnTo>
                          <a:pt x="416" y="893"/>
                        </a:lnTo>
                        <a:lnTo>
                          <a:pt x="405" y="880"/>
                        </a:lnTo>
                        <a:lnTo>
                          <a:pt x="396" y="867"/>
                        </a:lnTo>
                        <a:lnTo>
                          <a:pt x="387" y="852"/>
                        </a:lnTo>
                        <a:lnTo>
                          <a:pt x="380" y="839"/>
                        </a:lnTo>
                        <a:lnTo>
                          <a:pt x="372" y="824"/>
                        </a:lnTo>
                        <a:lnTo>
                          <a:pt x="365" y="810"/>
                        </a:lnTo>
                        <a:lnTo>
                          <a:pt x="359" y="794"/>
                        </a:lnTo>
                        <a:lnTo>
                          <a:pt x="354" y="778"/>
                        </a:lnTo>
                        <a:lnTo>
                          <a:pt x="349" y="762"/>
                        </a:lnTo>
                        <a:lnTo>
                          <a:pt x="346" y="745"/>
                        </a:lnTo>
                        <a:lnTo>
                          <a:pt x="342" y="729"/>
                        </a:lnTo>
                        <a:lnTo>
                          <a:pt x="340" y="712"/>
                        </a:lnTo>
                        <a:lnTo>
                          <a:pt x="339" y="695"/>
                        </a:lnTo>
                        <a:lnTo>
                          <a:pt x="338" y="677"/>
                        </a:lnTo>
                        <a:lnTo>
                          <a:pt x="339" y="660"/>
                        </a:lnTo>
                        <a:lnTo>
                          <a:pt x="340" y="643"/>
                        </a:lnTo>
                        <a:lnTo>
                          <a:pt x="342" y="626"/>
                        </a:lnTo>
                        <a:lnTo>
                          <a:pt x="346" y="609"/>
                        </a:lnTo>
                        <a:lnTo>
                          <a:pt x="349" y="592"/>
                        </a:lnTo>
                        <a:lnTo>
                          <a:pt x="354" y="577"/>
                        </a:lnTo>
                        <a:lnTo>
                          <a:pt x="359" y="561"/>
                        </a:lnTo>
                        <a:lnTo>
                          <a:pt x="365" y="546"/>
                        </a:lnTo>
                        <a:lnTo>
                          <a:pt x="372" y="530"/>
                        </a:lnTo>
                        <a:lnTo>
                          <a:pt x="380" y="516"/>
                        </a:lnTo>
                        <a:lnTo>
                          <a:pt x="387" y="502"/>
                        </a:lnTo>
                        <a:lnTo>
                          <a:pt x="396" y="488"/>
                        </a:lnTo>
                        <a:lnTo>
                          <a:pt x="405" y="475"/>
                        </a:lnTo>
                        <a:lnTo>
                          <a:pt x="416" y="462"/>
                        </a:lnTo>
                        <a:lnTo>
                          <a:pt x="427" y="449"/>
                        </a:lnTo>
                        <a:lnTo>
                          <a:pt x="438" y="438"/>
                        </a:lnTo>
                        <a:lnTo>
                          <a:pt x="449" y="427"/>
                        </a:lnTo>
                        <a:lnTo>
                          <a:pt x="462" y="417"/>
                        </a:lnTo>
                        <a:lnTo>
                          <a:pt x="474" y="406"/>
                        </a:lnTo>
                        <a:lnTo>
                          <a:pt x="488" y="396"/>
                        </a:lnTo>
                        <a:lnTo>
                          <a:pt x="501" y="387"/>
                        </a:lnTo>
                        <a:lnTo>
                          <a:pt x="516" y="379"/>
                        </a:lnTo>
                        <a:lnTo>
                          <a:pt x="531" y="373"/>
                        </a:lnTo>
                        <a:lnTo>
                          <a:pt x="545" y="366"/>
                        </a:lnTo>
                        <a:lnTo>
                          <a:pt x="561" y="359"/>
                        </a:lnTo>
                        <a:lnTo>
                          <a:pt x="577" y="353"/>
                        </a:lnTo>
                        <a:lnTo>
                          <a:pt x="593" y="349"/>
                        </a:lnTo>
                        <a:lnTo>
                          <a:pt x="608" y="346"/>
                        </a:lnTo>
                        <a:lnTo>
                          <a:pt x="625" y="342"/>
                        </a:lnTo>
                        <a:lnTo>
                          <a:pt x="642" y="340"/>
                        </a:lnTo>
                        <a:lnTo>
                          <a:pt x="660" y="339"/>
                        </a:lnTo>
                        <a:lnTo>
                          <a:pt x="677" y="339"/>
                        </a:lnTo>
                        <a:lnTo>
                          <a:pt x="695" y="339"/>
                        </a:lnTo>
                        <a:lnTo>
                          <a:pt x="712" y="340"/>
                        </a:lnTo>
                        <a:lnTo>
                          <a:pt x="729" y="342"/>
                        </a:lnTo>
                        <a:lnTo>
                          <a:pt x="746" y="346"/>
                        </a:lnTo>
                        <a:lnTo>
                          <a:pt x="762" y="349"/>
                        </a:lnTo>
                        <a:lnTo>
                          <a:pt x="777" y="353"/>
                        </a:lnTo>
                        <a:lnTo>
                          <a:pt x="793" y="359"/>
                        </a:lnTo>
                        <a:lnTo>
                          <a:pt x="809" y="366"/>
                        </a:lnTo>
                        <a:lnTo>
                          <a:pt x="824" y="373"/>
                        </a:lnTo>
                        <a:lnTo>
                          <a:pt x="838" y="379"/>
                        </a:lnTo>
                        <a:lnTo>
                          <a:pt x="853" y="387"/>
                        </a:lnTo>
                        <a:lnTo>
                          <a:pt x="866" y="396"/>
                        </a:lnTo>
                        <a:lnTo>
                          <a:pt x="880" y="406"/>
                        </a:lnTo>
                        <a:lnTo>
                          <a:pt x="892" y="417"/>
                        </a:lnTo>
                        <a:lnTo>
                          <a:pt x="905" y="427"/>
                        </a:lnTo>
                        <a:lnTo>
                          <a:pt x="917" y="438"/>
                        </a:lnTo>
                        <a:lnTo>
                          <a:pt x="928" y="449"/>
                        </a:lnTo>
                        <a:lnTo>
                          <a:pt x="939" y="462"/>
                        </a:lnTo>
                        <a:lnTo>
                          <a:pt x="949" y="475"/>
                        </a:lnTo>
                        <a:lnTo>
                          <a:pt x="958" y="488"/>
                        </a:lnTo>
                        <a:lnTo>
                          <a:pt x="967" y="502"/>
                        </a:lnTo>
                        <a:lnTo>
                          <a:pt x="975" y="516"/>
                        </a:lnTo>
                        <a:lnTo>
                          <a:pt x="982" y="530"/>
                        </a:lnTo>
                        <a:lnTo>
                          <a:pt x="989" y="546"/>
                        </a:lnTo>
                        <a:lnTo>
                          <a:pt x="995" y="561"/>
                        </a:lnTo>
                        <a:lnTo>
                          <a:pt x="1001" y="577"/>
                        </a:lnTo>
                        <a:lnTo>
                          <a:pt x="1005" y="592"/>
                        </a:lnTo>
                        <a:lnTo>
                          <a:pt x="1010" y="609"/>
                        </a:lnTo>
                        <a:lnTo>
                          <a:pt x="1012" y="626"/>
                        </a:lnTo>
                        <a:lnTo>
                          <a:pt x="1014" y="643"/>
                        </a:lnTo>
                        <a:lnTo>
                          <a:pt x="1015" y="660"/>
                        </a:lnTo>
                        <a:lnTo>
                          <a:pt x="1016" y="677"/>
                        </a:lnTo>
                        <a:close/>
                      </a:path>
                    </a:pathLst>
                  </a:custGeom>
                  <a:solidFill>
                    <a:srgbClr val="FEE7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4" name="Freeform 290"/>
                  <p:cNvSpPr>
                    <a:spLocks/>
                  </p:cNvSpPr>
                  <p:nvPr/>
                </p:nvSpPr>
                <p:spPr bwMode="auto">
                  <a:xfrm>
                    <a:off x="4388" y="2262"/>
                    <a:ext cx="127" cy="127"/>
                  </a:xfrm>
                  <a:custGeom>
                    <a:avLst/>
                    <a:gdLst>
                      <a:gd name="T0" fmla="*/ 0 w 1016"/>
                      <a:gd name="T1" fmla="*/ 0 h 1015"/>
                      <a:gd name="T2" fmla="*/ 0 w 1016"/>
                      <a:gd name="T3" fmla="*/ 0 h 1015"/>
                      <a:gd name="T4" fmla="*/ 0 w 1016"/>
                      <a:gd name="T5" fmla="*/ 0 h 1015"/>
                      <a:gd name="T6" fmla="*/ 0 w 1016"/>
                      <a:gd name="T7" fmla="*/ 0 h 1015"/>
                      <a:gd name="T8" fmla="*/ 0 w 1016"/>
                      <a:gd name="T9" fmla="*/ 0 h 1015"/>
                      <a:gd name="T10" fmla="*/ 0 w 1016"/>
                      <a:gd name="T11" fmla="*/ 0 h 1015"/>
                      <a:gd name="T12" fmla="*/ 0 w 1016"/>
                      <a:gd name="T13" fmla="*/ 0 h 1015"/>
                      <a:gd name="T14" fmla="*/ 0 w 1016"/>
                      <a:gd name="T15" fmla="*/ 0 h 1015"/>
                      <a:gd name="T16" fmla="*/ 0 w 1016"/>
                      <a:gd name="T17" fmla="*/ 0 h 1015"/>
                      <a:gd name="T18" fmla="*/ 0 w 1016"/>
                      <a:gd name="T19" fmla="*/ 0 h 1015"/>
                      <a:gd name="T20" fmla="*/ 0 w 1016"/>
                      <a:gd name="T21" fmla="*/ 0 h 1015"/>
                      <a:gd name="T22" fmla="*/ 0 w 1016"/>
                      <a:gd name="T23" fmla="*/ 0 h 1015"/>
                      <a:gd name="T24" fmla="*/ 0 w 1016"/>
                      <a:gd name="T25" fmla="*/ 0 h 1015"/>
                      <a:gd name="T26" fmla="*/ 0 w 1016"/>
                      <a:gd name="T27" fmla="*/ 0 h 1015"/>
                      <a:gd name="T28" fmla="*/ 0 w 1016"/>
                      <a:gd name="T29" fmla="*/ 0 h 1015"/>
                      <a:gd name="T30" fmla="*/ 0 w 1016"/>
                      <a:gd name="T31" fmla="*/ 0 h 1015"/>
                      <a:gd name="T32" fmla="*/ 0 w 1016"/>
                      <a:gd name="T33" fmla="*/ 0 h 1015"/>
                      <a:gd name="T34" fmla="*/ 0 w 1016"/>
                      <a:gd name="T35" fmla="*/ 0 h 1015"/>
                      <a:gd name="T36" fmla="*/ 0 w 1016"/>
                      <a:gd name="T37" fmla="*/ 0 h 1015"/>
                      <a:gd name="T38" fmla="*/ 0 w 1016"/>
                      <a:gd name="T39" fmla="*/ 0 h 1015"/>
                      <a:gd name="T40" fmla="*/ 0 w 1016"/>
                      <a:gd name="T41" fmla="*/ 0 h 1015"/>
                      <a:gd name="T42" fmla="*/ 0 w 1016"/>
                      <a:gd name="T43" fmla="*/ 0 h 1015"/>
                      <a:gd name="T44" fmla="*/ 0 w 1016"/>
                      <a:gd name="T45" fmla="*/ 0 h 1015"/>
                      <a:gd name="T46" fmla="*/ 0 w 1016"/>
                      <a:gd name="T47" fmla="*/ 0 h 1015"/>
                      <a:gd name="T48" fmla="*/ 0 w 1016"/>
                      <a:gd name="T49" fmla="*/ 0 h 1015"/>
                      <a:gd name="T50" fmla="*/ 0 w 1016"/>
                      <a:gd name="T51" fmla="*/ 0 h 1015"/>
                      <a:gd name="T52" fmla="*/ 0 w 1016"/>
                      <a:gd name="T53" fmla="*/ 0 h 1015"/>
                      <a:gd name="T54" fmla="*/ 0 w 1016"/>
                      <a:gd name="T55" fmla="*/ 0 h 1015"/>
                      <a:gd name="T56" fmla="*/ 0 w 1016"/>
                      <a:gd name="T57" fmla="*/ 0 h 1015"/>
                      <a:gd name="T58" fmla="*/ 0 w 1016"/>
                      <a:gd name="T59" fmla="*/ 0 h 1015"/>
                      <a:gd name="T60" fmla="*/ 0 w 1016"/>
                      <a:gd name="T61" fmla="*/ 0 h 1015"/>
                      <a:gd name="T62" fmla="*/ 0 w 1016"/>
                      <a:gd name="T63" fmla="*/ 0 h 1015"/>
                      <a:gd name="T64" fmla="*/ 0 w 1016"/>
                      <a:gd name="T65" fmla="*/ 0 h 1015"/>
                      <a:gd name="T66" fmla="*/ 0 w 1016"/>
                      <a:gd name="T67" fmla="*/ 0 h 1015"/>
                      <a:gd name="T68" fmla="*/ 0 w 1016"/>
                      <a:gd name="T69" fmla="*/ 0 h 1015"/>
                      <a:gd name="T70" fmla="*/ 0 w 1016"/>
                      <a:gd name="T71" fmla="*/ 0 h 1015"/>
                      <a:gd name="T72" fmla="*/ 0 w 1016"/>
                      <a:gd name="T73" fmla="*/ 0 h 1015"/>
                      <a:gd name="T74" fmla="*/ 0 w 1016"/>
                      <a:gd name="T75" fmla="*/ 0 h 1015"/>
                      <a:gd name="T76" fmla="*/ 0 w 1016"/>
                      <a:gd name="T77" fmla="*/ 0 h 1015"/>
                      <a:gd name="T78" fmla="*/ 0 w 1016"/>
                      <a:gd name="T79" fmla="*/ 0 h 1015"/>
                      <a:gd name="T80" fmla="*/ 0 w 1016"/>
                      <a:gd name="T81" fmla="*/ 0 h 1015"/>
                      <a:gd name="T82" fmla="*/ 0 w 1016"/>
                      <a:gd name="T83" fmla="*/ 0 h 1015"/>
                      <a:gd name="T84" fmla="*/ 0 w 1016"/>
                      <a:gd name="T85" fmla="*/ 0 h 1015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1016"/>
                      <a:gd name="T130" fmla="*/ 0 h 1015"/>
                      <a:gd name="T131" fmla="*/ 1016 w 1016"/>
                      <a:gd name="T132" fmla="*/ 1015 h 1015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1016" h="1015">
                        <a:moveTo>
                          <a:pt x="1016" y="507"/>
                        </a:moveTo>
                        <a:lnTo>
                          <a:pt x="1015" y="481"/>
                        </a:lnTo>
                        <a:lnTo>
                          <a:pt x="1014" y="455"/>
                        </a:lnTo>
                        <a:lnTo>
                          <a:pt x="1011" y="430"/>
                        </a:lnTo>
                        <a:lnTo>
                          <a:pt x="1006" y="405"/>
                        </a:lnTo>
                        <a:lnTo>
                          <a:pt x="1001" y="381"/>
                        </a:lnTo>
                        <a:lnTo>
                          <a:pt x="994" y="356"/>
                        </a:lnTo>
                        <a:lnTo>
                          <a:pt x="986" y="333"/>
                        </a:lnTo>
                        <a:lnTo>
                          <a:pt x="977" y="310"/>
                        </a:lnTo>
                        <a:lnTo>
                          <a:pt x="966" y="287"/>
                        </a:lnTo>
                        <a:lnTo>
                          <a:pt x="955" y="266"/>
                        </a:lnTo>
                        <a:lnTo>
                          <a:pt x="943" y="244"/>
                        </a:lnTo>
                        <a:lnTo>
                          <a:pt x="930" y="223"/>
                        </a:lnTo>
                        <a:lnTo>
                          <a:pt x="915" y="204"/>
                        </a:lnTo>
                        <a:lnTo>
                          <a:pt x="900" y="185"/>
                        </a:lnTo>
                        <a:lnTo>
                          <a:pt x="884" y="165"/>
                        </a:lnTo>
                        <a:lnTo>
                          <a:pt x="868" y="149"/>
                        </a:lnTo>
                        <a:lnTo>
                          <a:pt x="850" y="132"/>
                        </a:lnTo>
                        <a:lnTo>
                          <a:pt x="832" y="116"/>
                        </a:lnTo>
                        <a:lnTo>
                          <a:pt x="812" y="100"/>
                        </a:lnTo>
                        <a:lnTo>
                          <a:pt x="792" y="87"/>
                        </a:lnTo>
                        <a:lnTo>
                          <a:pt x="772" y="73"/>
                        </a:lnTo>
                        <a:lnTo>
                          <a:pt x="750" y="61"/>
                        </a:lnTo>
                        <a:lnTo>
                          <a:pt x="728" y="49"/>
                        </a:lnTo>
                        <a:lnTo>
                          <a:pt x="706" y="39"/>
                        </a:lnTo>
                        <a:lnTo>
                          <a:pt x="683" y="30"/>
                        </a:lnTo>
                        <a:lnTo>
                          <a:pt x="659" y="22"/>
                        </a:lnTo>
                        <a:lnTo>
                          <a:pt x="635" y="16"/>
                        </a:lnTo>
                        <a:lnTo>
                          <a:pt x="611" y="10"/>
                        </a:lnTo>
                        <a:lnTo>
                          <a:pt x="586" y="6"/>
                        </a:lnTo>
                        <a:lnTo>
                          <a:pt x="560" y="2"/>
                        </a:lnTo>
                        <a:lnTo>
                          <a:pt x="534" y="0"/>
                        </a:lnTo>
                        <a:lnTo>
                          <a:pt x="508" y="0"/>
                        </a:lnTo>
                        <a:lnTo>
                          <a:pt x="482" y="0"/>
                        </a:lnTo>
                        <a:lnTo>
                          <a:pt x="456" y="2"/>
                        </a:lnTo>
                        <a:lnTo>
                          <a:pt x="430" y="6"/>
                        </a:lnTo>
                        <a:lnTo>
                          <a:pt x="406" y="10"/>
                        </a:lnTo>
                        <a:lnTo>
                          <a:pt x="381" y="16"/>
                        </a:lnTo>
                        <a:lnTo>
                          <a:pt x="357" y="22"/>
                        </a:lnTo>
                        <a:lnTo>
                          <a:pt x="333" y="30"/>
                        </a:lnTo>
                        <a:lnTo>
                          <a:pt x="311" y="39"/>
                        </a:lnTo>
                        <a:lnTo>
                          <a:pt x="288" y="49"/>
                        </a:lnTo>
                        <a:lnTo>
                          <a:pt x="266" y="61"/>
                        </a:lnTo>
                        <a:lnTo>
                          <a:pt x="244" y="73"/>
                        </a:lnTo>
                        <a:lnTo>
                          <a:pt x="224" y="87"/>
                        </a:lnTo>
                        <a:lnTo>
                          <a:pt x="204" y="100"/>
                        </a:lnTo>
                        <a:lnTo>
                          <a:pt x="185" y="116"/>
                        </a:lnTo>
                        <a:lnTo>
                          <a:pt x="167" y="132"/>
                        </a:lnTo>
                        <a:lnTo>
                          <a:pt x="149" y="149"/>
                        </a:lnTo>
                        <a:lnTo>
                          <a:pt x="132" y="165"/>
                        </a:lnTo>
                        <a:lnTo>
                          <a:pt x="116" y="185"/>
                        </a:lnTo>
                        <a:lnTo>
                          <a:pt x="101" y="204"/>
                        </a:lnTo>
                        <a:lnTo>
                          <a:pt x="87" y="223"/>
                        </a:lnTo>
                        <a:lnTo>
                          <a:pt x="73" y="244"/>
                        </a:lnTo>
                        <a:lnTo>
                          <a:pt x="62" y="266"/>
                        </a:lnTo>
                        <a:lnTo>
                          <a:pt x="50" y="287"/>
                        </a:lnTo>
                        <a:lnTo>
                          <a:pt x="40" y="310"/>
                        </a:lnTo>
                        <a:lnTo>
                          <a:pt x="30" y="333"/>
                        </a:lnTo>
                        <a:lnTo>
                          <a:pt x="22" y="356"/>
                        </a:lnTo>
                        <a:lnTo>
                          <a:pt x="16" y="381"/>
                        </a:lnTo>
                        <a:lnTo>
                          <a:pt x="10" y="405"/>
                        </a:lnTo>
                        <a:lnTo>
                          <a:pt x="5" y="430"/>
                        </a:lnTo>
                        <a:lnTo>
                          <a:pt x="2" y="455"/>
                        </a:lnTo>
                        <a:lnTo>
                          <a:pt x="1" y="481"/>
                        </a:lnTo>
                        <a:lnTo>
                          <a:pt x="0" y="507"/>
                        </a:lnTo>
                        <a:lnTo>
                          <a:pt x="1" y="534"/>
                        </a:lnTo>
                        <a:lnTo>
                          <a:pt x="2" y="560"/>
                        </a:lnTo>
                        <a:lnTo>
                          <a:pt x="5" y="584"/>
                        </a:lnTo>
                        <a:lnTo>
                          <a:pt x="10" y="609"/>
                        </a:lnTo>
                        <a:lnTo>
                          <a:pt x="16" y="634"/>
                        </a:lnTo>
                        <a:lnTo>
                          <a:pt x="22" y="659"/>
                        </a:lnTo>
                        <a:lnTo>
                          <a:pt x="30" y="682"/>
                        </a:lnTo>
                        <a:lnTo>
                          <a:pt x="40" y="705"/>
                        </a:lnTo>
                        <a:lnTo>
                          <a:pt x="50" y="728"/>
                        </a:lnTo>
                        <a:lnTo>
                          <a:pt x="62" y="749"/>
                        </a:lnTo>
                        <a:lnTo>
                          <a:pt x="73" y="770"/>
                        </a:lnTo>
                        <a:lnTo>
                          <a:pt x="87" y="792"/>
                        </a:lnTo>
                        <a:lnTo>
                          <a:pt x="101" y="811"/>
                        </a:lnTo>
                        <a:lnTo>
                          <a:pt x="116" y="830"/>
                        </a:lnTo>
                        <a:lnTo>
                          <a:pt x="132" y="849"/>
                        </a:lnTo>
                        <a:lnTo>
                          <a:pt x="149" y="866"/>
                        </a:lnTo>
                        <a:lnTo>
                          <a:pt x="167" y="883"/>
                        </a:lnTo>
                        <a:lnTo>
                          <a:pt x="185" y="899"/>
                        </a:lnTo>
                        <a:lnTo>
                          <a:pt x="204" y="915"/>
                        </a:lnTo>
                        <a:lnTo>
                          <a:pt x="224" y="928"/>
                        </a:lnTo>
                        <a:lnTo>
                          <a:pt x="244" y="942"/>
                        </a:lnTo>
                        <a:lnTo>
                          <a:pt x="266" y="954"/>
                        </a:lnTo>
                        <a:lnTo>
                          <a:pt x="288" y="965"/>
                        </a:lnTo>
                        <a:lnTo>
                          <a:pt x="311" y="975"/>
                        </a:lnTo>
                        <a:lnTo>
                          <a:pt x="333" y="984"/>
                        </a:lnTo>
                        <a:lnTo>
                          <a:pt x="357" y="992"/>
                        </a:lnTo>
                        <a:lnTo>
                          <a:pt x="381" y="999"/>
                        </a:lnTo>
                        <a:lnTo>
                          <a:pt x="406" y="1005"/>
                        </a:lnTo>
                        <a:lnTo>
                          <a:pt x="430" y="1009"/>
                        </a:lnTo>
                        <a:lnTo>
                          <a:pt x="456" y="1013"/>
                        </a:lnTo>
                        <a:lnTo>
                          <a:pt x="482" y="1015"/>
                        </a:lnTo>
                        <a:lnTo>
                          <a:pt x="508" y="1015"/>
                        </a:lnTo>
                        <a:lnTo>
                          <a:pt x="534" y="1015"/>
                        </a:lnTo>
                        <a:lnTo>
                          <a:pt x="560" y="1013"/>
                        </a:lnTo>
                        <a:lnTo>
                          <a:pt x="586" y="1009"/>
                        </a:lnTo>
                        <a:lnTo>
                          <a:pt x="611" y="1005"/>
                        </a:lnTo>
                        <a:lnTo>
                          <a:pt x="635" y="999"/>
                        </a:lnTo>
                        <a:lnTo>
                          <a:pt x="659" y="992"/>
                        </a:lnTo>
                        <a:lnTo>
                          <a:pt x="683" y="984"/>
                        </a:lnTo>
                        <a:lnTo>
                          <a:pt x="706" y="975"/>
                        </a:lnTo>
                        <a:lnTo>
                          <a:pt x="728" y="965"/>
                        </a:lnTo>
                        <a:lnTo>
                          <a:pt x="750" y="954"/>
                        </a:lnTo>
                        <a:lnTo>
                          <a:pt x="772" y="942"/>
                        </a:lnTo>
                        <a:lnTo>
                          <a:pt x="792" y="928"/>
                        </a:lnTo>
                        <a:lnTo>
                          <a:pt x="812" y="915"/>
                        </a:lnTo>
                        <a:lnTo>
                          <a:pt x="832" y="899"/>
                        </a:lnTo>
                        <a:lnTo>
                          <a:pt x="850" y="883"/>
                        </a:lnTo>
                        <a:lnTo>
                          <a:pt x="868" y="866"/>
                        </a:lnTo>
                        <a:lnTo>
                          <a:pt x="884" y="849"/>
                        </a:lnTo>
                        <a:lnTo>
                          <a:pt x="900" y="830"/>
                        </a:lnTo>
                        <a:lnTo>
                          <a:pt x="915" y="811"/>
                        </a:lnTo>
                        <a:lnTo>
                          <a:pt x="930" y="792"/>
                        </a:lnTo>
                        <a:lnTo>
                          <a:pt x="943" y="770"/>
                        </a:lnTo>
                        <a:lnTo>
                          <a:pt x="955" y="749"/>
                        </a:lnTo>
                        <a:lnTo>
                          <a:pt x="966" y="728"/>
                        </a:lnTo>
                        <a:lnTo>
                          <a:pt x="977" y="705"/>
                        </a:lnTo>
                        <a:lnTo>
                          <a:pt x="986" y="682"/>
                        </a:lnTo>
                        <a:lnTo>
                          <a:pt x="994" y="659"/>
                        </a:lnTo>
                        <a:lnTo>
                          <a:pt x="1001" y="634"/>
                        </a:lnTo>
                        <a:lnTo>
                          <a:pt x="1006" y="609"/>
                        </a:lnTo>
                        <a:lnTo>
                          <a:pt x="1011" y="584"/>
                        </a:lnTo>
                        <a:lnTo>
                          <a:pt x="1014" y="560"/>
                        </a:lnTo>
                        <a:lnTo>
                          <a:pt x="1015" y="534"/>
                        </a:lnTo>
                        <a:lnTo>
                          <a:pt x="1016" y="507"/>
                        </a:lnTo>
                        <a:close/>
                      </a:path>
                    </a:pathLst>
                  </a:custGeom>
                  <a:solidFill>
                    <a:srgbClr val="FEEB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5" name="Freeform 291"/>
                  <p:cNvSpPr>
                    <a:spLocks/>
                  </p:cNvSpPr>
                  <p:nvPr/>
                </p:nvSpPr>
                <p:spPr bwMode="auto">
                  <a:xfrm>
                    <a:off x="4409" y="2283"/>
                    <a:ext cx="85" cy="84"/>
                  </a:xfrm>
                  <a:custGeom>
                    <a:avLst/>
                    <a:gdLst>
                      <a:gd name="T0" fmla="*/ 0 w 678"/>
                      <a:gd name="T1" fmla="*/ 0 h 677"/>
                      <a:gd name="T2" fmla="*/ 0 w 678"/>
                      <a:gd name="T3" fmla="*/ 0 h 677"/>
                      <a:gd name="T4" fmla="*/ 0 w 678"/>
                      <a:gd name="T5" fmla="*/ 0 h 677"/>
                      <a:gd name="T6" fmla="*/ 0 w 678"/>
                      <a:gd name="T7" fmla="*/ 0 h 677"/>
                      <a:gd name="T8" fmla="*/ 0 w 678"/>
                      <a:gd name="T9" fmla="*/ 0 h 677"/>
                      <a:gd name="T10" fmla="*/ 0 w 678"/>
                      <a:gd name="T11" fmla="*/ 0 h 677"/>
                      <a:gd name="T12" fmla="*/ 0 w 678"/>
                      <a:gd name="T13" fmla="*/ 0 h 677"/>
                      <a:gd name="T14" fmla="*/ 0 w 678"/>
                      <a:gd name="T15" fmla="*/ 0 h 677"/>
                      <a:gd name="T16" fmla="*/ 0 w 678"/>
                      <a:gd name="T17" fmla="*/ 0 h 677"/>
                      <a:gd name="T18" fmla="*/ 0 w 678"/>
                      <a:gd name="T19" fmla="*/ 0 h 677"/>
                      <a:gd name="T20" fmla="*/ 0 w 678"/>
                      <a:gd name="T21" fmla="*/ 0 h 677"/>
                      <a:gd name="T22" fmla="*/ 0 w 678"/>
                      <a:gd name="T23" fmla="*/ 0 h 677"/>
                      <a:gd name="T24" fmla="*/ 0 w 678"/>
                      <a:gd name="T25" fmla="*/ 0 h 677"/>
                      <a:gd name="T26" fmla="*/ 0 w 678"/>
                      <a:gd name="T27" fmla="*/ 0 h 677"/>
                      <a:gd name="T28" fmla="*/ 0 w 678"/>
                      <a:gd name="T29" fmla="*/ 0 h 677"/>
                      <a:gd name="T30" fmla="*/ 0 w 678"/>
                      <a:gd name="T31" fmla="*/ 0 h 677"/>
                      <a:gd name="T32" fmla="*/ 0 w 678"/>
                      <a:gd name="T33" fmla="*/ 0 h 677"/>
                      <a:gd name="T34" fmla="*/ 0 w 678"/>
                      <a:gd name="T35" fmla="*/ 0 h 677"/>
                      <a:gd name="T36" fmla="*/ 0 w 678"/>
                      <a:gd name="T37" fmla="*/ 0 h 677"/>
                      <a:gd name="T38" fmla="*/ 0 w 678"/>
                      <a:gd name="T39" fmla="*/ 0 h 677"/>
                      <a:gd name="T40" fmla="*/ 0 w 678"/>
                      <a:gd name="T41" fmla="*/ 0 h 677"/>
                      <a:gd name="T42" fmla="*/ 0 w 678"/>
                      <a:gd name="T43" fmla="*/ 0 h 677"/>
                      <a:gd name="T44" fmla="*/ 0 w 678"/>
                      <a:gd name="T45" fmla="*/ 0 h 677"/>
                      <a:gd name="T46" fmla="*/ 0 w 678"/>
                      <a:gd name="T47" fmla="*/ 0 h 677"/>
                      <a:gd name="T48" fmla="*/ 0 w 678"/>
                      <a:gd name="T49" fmla="*/ 0 h 677"/>
                      <a:gd name="T50" fmla="*/ 0 w 678"/>
                      <a:gd name="T51" fmla="*/ 0 h 677"/>
                      <a:gd name="T52" fmla="*/ 0 w 678"/>
                      <a:gd name="T53" fmla="*/ 0 h 677"/>
                      <a:gd name="T54" fmla="*/ 0 w 678"/>
                      <a:gd name="T55" fmla="*/ 0 h 677"/>
                      <a:gd name="T56" fmla="*/ 0 w 678"/>
                      <a:gd name="T57" fmla="*/ 0 h 677"/>
                      <a:gd name="T58" fmla="*/ 0 w 678"/>
                      <a:gd name="T59" fmla="*/ 0 h 677"/>
                      <a:gd name="T60" fmla="*/ 0 w 678"/>
                      <a:gd name="T61" fmla="*/ 0 h 677"/>
                      <a:gd name="T62" fmla="*/ 0 w 678"/>
                      <a:gd name="T63" fmla="*/ 0 h 677"/>
                      <a:gd name="T64" fmla="*/ 0 w 678"/>
                      <a:gd name="T65" fmla="*/ 0 h 677"/>
                      <a:gd name="T66" fmla="*/ 0 w 678"/>
                      <a:gd name="T67" fmla="*/ 0 h 677"/>
                      <a:gd name="T68" fmla="*/ 0 w 678"/>
                      <a:gd name="T69" fmla="*/ 0 h 677"/>
                      <a:gd name="T70" fmla="*/ 0 w 678"/>
                      <a:gd name="T71" fmla="*/ 0 h 677"/>
                      <a:gd name="T72" fmla="*/ 0 w 678"/>
                      <a:gd name="T73" fmla="*/ 0 h 677"/>
                      <a:gd name="T74" fmla="*/ 0 w 678"/>
                      <a:gd name="T75" fmla="*/ 0 h 677"/>
                      <a:gd name="T76" fmla="*/ 0 w 678"/>
                      <a:gd name="T77" fmla="*/ 0 h 677"/>
                      <a:gd name="T78" fmla="*/ 0 w 678"/>
                      <a:gd name="T79" fmla="*/ 0 h 677"/>
                      <a:gd name="T80" fmla="*/ 0 w 678"/>
                      <a:gd name="T81" fmla="*/ 0 h 677"/>
                      <a:gd name="T82" fmla="*/ 0 w 678"/>
                      <a:gd name="T83" fmla="*/ 0 h 677"/>
                      <a:gd name="T84" fmla="*/ 0 w 678"/>
                      <a:gd name="T85" fmla="*/ 0 h 677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678"/>
                      <a:gd name="T130" fmla="*/ 0 h 677"/>
                      <a:gd name="T131" fmla="*/ 678 w 678"/>
                      <a:gd name="T132" fmla="*/ 677 h 677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678" h="677">
                        <a:moveTo>
                          <a:pt x="678" y="338"/>
                        </a:moveTo>
                        <a:lnTo>
                          <a:pt x="677" y="321"/>
                        </a:lnTo>
                        <a:lnTo>
                          <a:pt x="676" y="304"/>
                        </a:lnTo>
                        <a:lnTo>
                          <a:pt x="674" y="287"/>
                        </a:lnTo>
                        <a:lnTo>
                          <a:pt x="672" y="270"/>
                        </a:lnTo>
                        <a:lnTo>
                          <a:pt x="667" y="253"/>
                        </a:lnTo>
                        <a:lnTo>
                          <a:pt x="663" y="238"/>
                        </a:lnTo>
                        <a:lnTo>
                          <a:pt x="657" y="222"/>
                        </a:lnTo>
                        <a:lnTo>
                          <a:pt x="651" y="207"/>
                        </a:lnTo>
                        <a:lnTo>
                          <a:pt x="644" y="191"/>
                        </a:lnTo>
                        <a:lnTo>
                          <a:pt x="637" y="177"/>
                        </a:lnTo>
                        <a:lnTo>
                          <a:pt x="629" y="163"/>
                        </a:lnTo>
                        <a:lnTo>
                          <a:pt x="620" y="149"/>
                        </a:lnTo>
                        <a:lnTo>
                          <a:pt x="611" y="136"/>
                        </a:lnTo>
                        <a:lnTo>
                          <a:pt x="601" y="123"/>
                        </a:lnTo>
                        <a:lnTo>
                          <a:pt x="590" y="110"/>
                        </a:lnTo>
                        <a:lnTo>
                          <a:pt x="579" y="99"/>
                        </a:lnTo>
                        <a:lnTo>
                          <a:pt x="567" y="88"/>
                        </a:lnTo>
                        <a:lnTo>
                          <a:pt x="554" y="78"/>
                        </a:lnTo>
                        <a:lnTo>
                          <a:pt x="542" y="67"/>
                        </a:lnTo>
                        <a:lnTo>
                          <a:pt x="528" y="57"/>
                        </a:lnTo>
                        <a:lnTo>
                          <a:pt x="515" y="48"/>
                        </a:lnTo>
                        <a:lnTo>
                          <a:pt x="500" y="40"/>
                        </a:lnTo>
                        <a:lnTo>
                          <a:pt x="486" y="34"/>
                        </a:lnTo>
                        <a:lnTo>
                          <a:pt x="471" y="27"/>
                        </a:lnTo>
                        <a:lnTo>
                          <a:pt x="455" y="20"/>
                        </a:lnTo>
                        <a:lnTo>
                          <a:pt x="439" y="14"/>
                        </a:lnTo>
                        <a:lnTo>
                          <a:pt x="424" y="10"/>
                        </a:lnTo>
                        <a:lnTo>
                          <a:pt x="408" y="7"/>
                        </a:lnTo>
                        <a:lnTo>
                          <a:pt x="391" y="3"/>
                        </a:lnTo>
                        <a:lnTo>
                          <a:pt x="374" y="1"/>
                        </a:lnTo>
                        <a:lnTo>
                          <a:pt x="357" y="0"/>
                        </a:lnTo>
                        <a:lnTo>
                          <a:pt x="339" y="0"/>
                        </a:lnTo>
                        <a:lnTo>
                          <a:pt x="322" y="0"/>
                        </a:lnTo>
                        <a:lnTo>
                          <a:pt x="304" y="1"/>
                        </a:lnTo>
                        <a:lnTo>
                          <a:pt x="287" y="3"/>
                        </a:lnTo>
                        <a:lnTo>
                          <a:pt x="270" y="7"/>
                        </a:lnTo>
                        <a:lnTo>
                          <a:pt x="255" y="10"/>
                        </a:lnTo>
                        <a:lnTo>
                          <a:pt x="239" y="14"/>
                        </a:lnTo>
                        <a:lnTo>
                          <a:pt x="223" y="20"/>
                        </a:lnTo>
                        <a:lnTo>
                          <a:pt x="207" y="27"/>
                        </a:lnTo>
                        <a:lnTo>
                          <a:pt x="193" y="34"/>
                        </a:lnTo>
                        <a:lnTo>
                          <a:pt x="178" y="40"/>
                        </a:lnTo>
                        <a:lnTo>
                          <a:pt x="163" y="48"/>
                        </a:lnTo>
                        <a:lnTo>
                          <a:pt x="150" y="57"/>
                        </a:lnTo>
                        <a:lnTo>
                          <a:pt x="136" y="67"/>
                        </a:lnTo>
                        <a:lnTo>
                          <a:pt x="124" y="78"/>
                        </a:lnTo>
                        <a:lnTo>
                          <a:pt x="111" y="88"/>
                        </a:lnTo>
                        <a:lnTo>
                          <a:pt x="100" y="99"/>
                        </a:lnTo>
                        <a:lnTo>
                          <a:pt x="89" y="110"/>
                        </a:lnTo>
                        <a:lnTo>
                          <a:pt x="78" y="123"/>
                        </a:lnTo>
                        <a:lnTo>
                          <a:pt x="67" y="136"/>
                        </a:lnTo>
                        <a:lnTo>
                          <a:pt x="58" y="149"/>
                        </a:lnTo>
                        <a:lnTo>
                          <a:pt x="49" y="163"/>
                        </a:lnTo>
                        <a:lnTo>
                          <a:pt x="42" y="177"/>
                        </a:lnTo>
                        <a:lnTo>
                          <a:pt x="34" y="191"/>
                        </a:lnTo>
                        <a:lnTo>
                          <a:pt x="27" y="207"/>
                        </a:lnTo>
                        <a:lnTo>
                          <a:pt x="21" y="222"/>
                        </a:lnTo>
                        <a:lnTo>
                          <a:pt x="16" y="238"/>
                        </a:lnTo>
                        <a:lnTo>
                          <a:pt x="11" y="253"/>
                        </a:lnTo>
                        <a:lnTo>
                          <a:pt x="8" y="270"/>
                        </a:lnTo>
                        <a:lnTo>
                          <a:pt x="4" y="287"/>
                        </a:lnTo>
                        <a:lnTo>
                          <a:pt x="2" y="304"/>
                        </a:lnTo>
                        <a:lnTo>
                          <a:pt x="1" y="321"/>
                        </a:lnTo>
                        <a:lnTo>
                          <a:pt x="0" y="338"/>
                        </a:lnTo>
                        <a:lnTo>
                          <a:pt x="1" y="356"/>
                        </a:lnTo>
                        <a:lnTo>
                          <a:pt x="2" y="373"/>
                        </a:lnTo>
                        <a:lnTo>
                          <a:pt x="4" y="390"/>
                        </a:lnTo>
                        <a:lnTo>
                          <a:pt x="8" y="406"/>
                        </a:lnTo>
                        <a:lnTo>
                          <a:pt x="11" y="423"/>
                        </a:lnTo>
                        <a:lnTo>
                          <a:pt x="16" y="439"/>
                        </a:lnTo>
                        <a:lnTo>
                          <a:pt x="21" y="455"/>
                        </a:lnTo>
                        <a:lnTo>
                          <a:pt x="27" y="471"/>
                        </a:lnTo>
                        <a:lnTo>
                          <a:pt x="34" y="485"/>
                        </a:lnTo>
                        <a:lnTo>
                          <a:pt x="42" y="500"/>
                        </a:lnTo>
                        <a:lnTo>
                          <a:pt x="49" y="513"/>
                        </a:lnTo>
                        <a:lnTo>
                          <a:pt x="58" y="528"/>
                        </a:lnTo>
                        <a:lnTo>
                          <a:pt x="67" y="541"/>
                        </a:lnTo>
                        <a:lnTo>
                          <a:pt x="78" y="554"/>
                        </a:lnTo>
                        <a:lnTo>
                          <a:pt x="89" y="566"/>
                        </a:lnTo>
                        <a:lnTo>
                          <a:pt x="100" y="578"/>
                        </a:lnTo>
                        <a:lnTo>
                          <a:pt x="111" y="589"/>
                        </a:lnTo>
                        <a:lnTo>
                          <a:pt x="124" y="599"/>
                        </a:lnTo>
                        <a:lnTo>
                          <a:pt x="136" y="609"/>
                        </a:lnTo>
                        <a:lnTo>
                          <a:pt x="150" y="619"/>
                        </a:lnTo>
                        <a:lnTo>
                          <a:pt x="163" y="628"/>
                        </a:lnTo>
                        <a:lnTo>
                          <a:pt x="178" y="636"/>
                        </a:lnTo>
                        <a:lnTo>
                          <a:pt x="193" y="643"/>
                        </a:lnTo>
                        <a:lnTo>
                          <a:pt x="207" y="650"/>
                        </a:lnTo>
                        <a:lnTo>
                          <a:pt x="223" y="657"/>
                        </a:lnTo>
                        <a:lnTo>
                          <a:pt x="239" y="662"/>
                        </a:lnTo>
                        <a:lnTo>
                          <a:pt x="255" y="667"/>
                        </a:lnTo>
                        <a:lnTo>
                          <a:pt x="270" y="670"/>
                        </a:lnTo>
                        <a:lnTo>
                          <a:pt x="287" y="673"/>
                        </a:lnTo>
                        <a:lnTo>
                          <a:pt x="304" y="676"/>
                        </a:lnTo>
                        <a:lnTo>
                          <a:pt x="322" y="677"/>
                        </a:lnTo>
                        <a:lnTo>
                          <a:pt x="339" y="677"/>
                        </a:lnTo>
                        <a:lnTo>
                          <a:pt x="357" y="677"/>
                        </a:lnTo>
                        <a:lnTo>
                          <a:pt x="374" y="676"/>
                        </a:lnTo>
                        <a:lnTo>
                          <a:pt x="391" y="673"/>
                        </a:lnTo>
                        <a:lnTo>
                          <a:pt x="408" y="670"/>
                        </a:lnTo>
                        <a:lnTo>
                          <a:pt x="424" y="667"/>
                        </a:lnTo>
                        <a:lnTo>
                          <a:pt x="439" y="662"/>
                        </a:lnTo>
                        <a:lnTo>
                          <a:pt x="455" y="657"/>
                        </a:lnTo>
                        <a:lnTo>
                          <a:pt x="471" y="650"/>
                        </a:lnTo>
                        <a:lnTo>
                          <a:pt x="486" y="643"/>
                        </a:lnTo>
                        <a:lnTo>
                          <a:pt x="500" y="636"/>
                        </a:lnTo>
                        <a:lnTo>
                          <a:pt x="515" y="628"/>
                        </a:lnTo>
                        <a:lnTo>
                          <a:pt x="528" y="619"/>
                        </a:lnTo>
                        <a:lnTo>
                          <a:pt x="542" y="609"/>
                        </a:lnTo>
                        <a:lnTo>
                          <a:pt x="554" y="599"/>
                        </a:lnTo>
                        <a:lnTo>
                          <a:pt x="567" y="589"/>
                        </a:lnTo>
                        <a:lnTo>
                          <a:pt x="579" y="578"/>
                        </a:lnTo>
                        <a:lnTo>
                          <a:pt x="590" y="566"/>
                        </a:lnTo>
                        <a:lnTo>
                          <a:pt x="601" y="554"/>
                        </a:lnTo>
                        <a:lnTo>
                          <a:pt x="611" y="541"/>
                        </a:lnTo>
                        <a:lnTo>
                          <a:pt x="620" y="528"/>
                        </a:lnTo>
                        <a:lnTo>
                          <a:pt x="629" y="513"/>
                        </a:lnTo>
                        <a:lnTo>
                          <a:pt x="637" y="500"/>
                        </a:lnTo>
                        <a:lnTo>
                          <a:pt x="644" y="485"/>
                        </a:lnTo>
                        <a:lnTo>
                          <a:pt x="651" y="471"/>
                        </a:lnTo>
                        <a:lnTo>
                          <a:pt x="657" y="455"/>
                        </a:lnTo>
                        <a:lnTo>
                          <a:pt x="663" y="439"/>
                        </a:lnTo>
                        <a:lnTo>
                          <a:pt x="667" y="423"/>
                        </a:lnTo>
                        <a:lnTo>
                          <a:pt x="672" y="406"/>
                        </a:lnTo>
                        <a:lnTo>
                          <a:pt x="674" y="390"/>
                        </a:lnTo>
                        <a:lnTo>
                          <a:pt x="676" y="373"/>
                        </a:lnTo>
                        <a:lnTo>
                          <a:pt x="677" y="356"/>
                        </a:lnTo>
                        <a:lnTo>
                          <a:pt x="678" y="338"/>
                        </a:lnTo>
                        <a:close/>
                      </a:path>
                    </a:pathLst>
                  </a:custGeom>
                  <a:solidFill>
                    <a:srgbClr val="FFF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6" name="Freeform 292"/>
                  <p:cNvSpPr>
                    <a:spLocks/>
                  </p:cNvSpPr>
                  <p:nvPr/>
                </p:nvSpPr>
                <p:spPr bwMode="auto">
                  <a:xfrm>
                    <a:off x="4431" y="2304"/>
                    <a:ext cx="42" cy="42"/>
                  </a:xfrm>
                  <a:custGeom>
                    <a:avLst/>
                    <a:gdLst>
                      <a:gd name="T0" fmla="*/ 0 w 338"/>
                      <a:gd name="T1" fmla="*/ 0 h 339"/>
                      <a:gd name="T2" fmla="*/ 0 w 338"/>
                      <a:gd name="T3" fmla="*/ 0 h 339"/>
                      <a:gd name="T4" fmla="*/ 0 w 338"/>
                      <a:gd name="T5" fmla="*/ 0 h 339"/>
                      <a:gd name="T6" fmla="*/ 0 w 338"/>
                      <a:gd name="T7" fmla="*/ 0 h 339"/>
                      <a:gd name="T8" fmla="*/ 0 w 338"/>
                      <a:gd name="T9" fmla="*/ 0 h 339"/>
                      <a:gd name="T10" fmla="*/ 0 w 338"/>
                      <a:gd name="T11" fmla="*/ 0 h 339"/>
                      <a:gd name="T12" fmla="*/ 0 w 338"/>
                      <a:gd name="T13" fmla="*/ 0 h 339"/>
                      <a:gd name="T14" fmla="*/ 0 w 338"/>
                      <a:gd name="T15" fmla="*/ 0 h 339"/>
                      <a:gd name="T16" fmla="*/ 0 w 338"/>
                      <a:gd name="T17" fmla="*/ 0 h 339"/>
                      <a:gd name="T18" fmla="*/ 0 w 338"/>
                      <a:gd name="T19" fmla="*/ 0 h 339"/>
                      <a:gd name="T20" fmla="*/ 0 w 338"/>
                      <a:gd name="T21" fmla="*/ 0 h 339"/>
                      <a:gd name="T22" fmla="*/ 0 w 338"/>
                      <a:gd name="T23" fmla="*/ 0 h 339"/>
                      <a:gd name="T24" fmla="*/ 0 w 338"/>
                      <a:gd name="T25" fmla="*/ 0 h 339"/>
                      <a:gd name="T26" fmla="*/ 0 w 338"/>
                      <a:gd name="T27" fmla="*/ 0 h 339"/>
                      <a:gd name="T28" fmla="*/ 0 w 338"/>
                      <a:gd name="T29" fmla="*/ 0 h 339"/>
                      <a:gd name="T30" fmla="*/ 0 w 338"/>
                      <a:gd name="T31" fmla="*/ 0 h 339"/>
                      <a:gd name="T32" fmla="*/ 0 w 338"/>
                      <a:gd name="T33" fmla="*/ 0 h 339"/>
                      <a:gd name="T34" fmla="*/ 0 w 338"/>
                      <a:gd name="T35" fmla="*/ 0 h 339"/>
                      <a:gd name="T36" fmla="*/ 0 w 338"/>
                      <a:gd name="T37" fmla="*/ 0 h 339"/>
                      <a:gd name="T38" fmla="*/ 0 w 338"/>
                      <a:gd name="T39" fmla="*/ 0 h 339"/>
                      <a:gd name="T40" fmla="*/ 0 w 338"/>
                      <a:gd name="T41" fmla="*/ 0 h 339"/>
                      <a:gd name="T42" fmla="*/ 0 w 338"/>
                      <a:gd name="T43" fmla="*/ 0 h 339"/>
                      <a:gd name="T44" fmla="*/ 0 w 338"/>
                      <a:gd name="T45" fmla="*/ 0 h 339"/>
                      <a:gd name="T46" fmla="*/ 0 w 338"/>
                      <a:gd name="T47" fmla="*/ 0 h 339"/>
                      <a:gd name="T48" fmla="*/ 0 w 338"/>
                      <a:gd name="T49" fmla="*/ 0 h 339"/>
                      <a:gd name="T50" fmla="*/ 0 w 338"/>
                      <a:gd name="T51" fmla="*/ 0 h 339"/>
                      <a:gd name="T52" fmla="*/ 0 w 338"/>
                      <a:gd name="T53" fmla="*/ 0 h 339"/>
                      <a:gd name="T54" fmla="*/ 0 w 338"/>
                      <a:gd name="T55" fmla="*/ 0 h 339"/>
                      <a:gd name="T56" fmla="*/ 0 w 338"/>
                      <a:gd name="T57" fmla="*/ 0 h 339"/>
                      <a:gd name="T58" fmla="*/ 0 w 338"/>
                      <a:gd name="T59" fmla="*/ 0 h 339"/>
                      <a:gd name="T60" fmla="*/ 0 w 338"/>
                      <a:gd name="T61" fmla="*/ 0 h 339"/>
                      <a:gd name="T62" fmla="*/ 0 w 338"/>
                      <a:gd name="T63" fmla="*/ 0 h 339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338"/>
                      <a:gd name="T97" fmla="*/ 0 h 339"/>
                      <a:gd name="T98" fmla="*/ 338 w 338"/>
                      <a:gd name="T99" fmla="*/ 339 h 339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338" h="339">
                        <a:moveTo>
                          <a:pt x="338" y="169"/>
                        </a:moveTo>
                        <a:lnTo>
                          <a:pt x="338" y="152"/>
                        </a:lnTo>
                        <a:lnTo>
                          <a:pt x="335" y="135"/>
                        </a:lnTo>
                        <a:lnTo>
                          <a:pt x="331" y="119"/>
                        </a:lnTo>
                        <a:lnTo>
                          <a:pt x="326" y="103"/>
                        </a:lnTo>
                        <a:lnTo>
                          <a:pt x="318" y="89"/>
                        </a:lnTo>
                        <a:lnTo>
                          <a:pt x="310" y="74"/>
                        </a:lnTo>
                        <a:lnTo>
                          <a:pt x="300" y="62"/>
                        </a:lnTo>
                        <a:lnTo>
                          <a:pt x="289" y="49"/>
                        </a:lnTo>
                        <a:lnTo>
                          <a:pt x="277" y="39"/>
                        </a:lnTo>
                        <a:lnTo>
                          <a:pt x="264" y="29"/>
                        </a:lnTo>
                        <a:lnTo>
                          <a:pt x="250" y="20"/>
                        </a:lnTo>
                        <a:lnTo>
                          <a:pt x="236" y="13"/>
                        </a:lnTo>
                        <a:lnTo>
                          <a:pt x="220" y="8"/>
                        </a:lnTo>
                        <a:lnTo>
                          <a:pt x="203" y="3"/>
                        </a:lnTo>
                        <a:lnTo>
                          <a:pt x="186" y="1"/>
                        </a:lnTo>
                        <a:lnTo>
                          <a:pt x="169" y="0"/>
                        </a:lnTo>
                        <a:lnTo>
                          <a:pt x="152" y="1"/>
                        </a:lnTo>
                        <a:lnTo>
                          <a:pt x="135" y="3"/>
                        </a:lnTo>
                        <a:lnTo>
                          <a:pt x="118" y="8"/>
                        </a:lnTo>
                        <a:lnTo>
                          <a:pt x="104" y="13"/>
                        </a:lnTo>
                        <a:lnTo>
                          <a:pt x="88" y="20"/>
                        </a:lnTo>
                        <a:lnTo>
                          <a:pt x="74" y="29"/>
                        </a:lnTo>
                        <a:lnTo>
                          <a:pt x="61" y="39"/>
                        </a:lnTo>
                        <a:lnTo>
                          <a:pt x="50" y="49"/>
                        </a:lnTo>
                        <a:lnTo>
                          <a:pt x="38" y="62"/>
                        </a:lnTo>
                        <a:lnTo>
                          <a:pt x="28" y="74"/>
                        </a:lnTo>
                        <a:lnTo>
                          <a:pt x="20" y="89"/>
                        </a:lnTo>
                        <a:lnTo>
                          <a:pt x="14" y="103"/>
                        </a:lnTo>
                        <a:lnTo>
                          <a:pt x="8" y="119"/>
                        </a:lnTo>
                        <a:lnTo>
                          <a:pt x="3" y="135"/>
                        </a:lnTo>
                        <a:lnTo>
                          <a:pt x="1" y="152"/>
                        </a:lnTo>
                        <a:lnTo>
                          <a:pt x="0" y="169"/>
                        </a:lnTo>
                        <a:lnTo>
                          <a:pt x="1" y="187"/>
                        </a:lnTo>
                        <a:lnTo>
                          <a:pt x="3" y="204"/>
                        </a:lnTo>
                        <a:lnTo>
                          <a:pt x="8" y="219"/>
                        </a:lnTo>
                        <a:lnTo>
                          <a:pt x="14" y="235"/>
                        </a:lnTo>
                        <a:lnTo>
                          <a:pt x="20" y="250"/>
                        </a:lnTo>
                        <a:lnTo>
                          <a:pt x="28" y="264"/>
                        </a:lnTo>
                        <a:lnTo>
                          <a:pt x="38" y="277"/>
                        </a:lnTo>
                        <a:lnTo>
                          <a:pt x="50" y="289"/>
                        </a:lnTo>
                        <a:lnTo>
                          <a:pt x="61" y="301"/>
                        </a:lnTo>
                        <a:lnTo>
                          <a:pt x="74" y="310"/>
                        </a:lnTo>
                        <a:lnTo>
                          <a:pt x="88" y="319"/>
                        </a:lnTo>
                        <a:lnTo>
                          <a:pt x="104" y="325"/>
                        </a:lnTo>
                        <a:lnTo>
                          <a:pt x="118" y="331"/>
                        </a:lnTo>
                        <a:lnTo>
                          <a:pt x="135" y="335"/>
                        </a:lnTo>
                        <a:lnTo>
                          <a:pt x="152" y="338"/>
                        </a:lnTo>
                        <a:lnTo>
                          <a:pt x="169" y="339"/>
                        </a:lnTo>
                        <a:lnTo>
                          <a:pt x="186" y="338"/>
                        </a:lnTo>
                        <a:lnTo>
                          <a:pt x="203" y="335"/>
                        </a:lnTo>
                        <a:lnTo>
                          <a:pt x="220" y="331"/>
                        </a:lnTo>
                        <a:lnTo>
                          <a:pt x="236" y="325"/>
                        </a:lnTo>
                        <a:lnTo>
                          <a:pt x="250" y="319"/>
                        </a:lnTo>
                        <a:lnTo>
                          <a:pt x="264" y="310"/>
                        </a:lnTo>
                        <a:lnTo>
                          <a:pt x="277" y="301"/>
                        </a:lnTo>
                        <a:lnTo>
                          <a:pt x="289" y="289"/>
                        </a:lnTo>
                        <a:lnTo>
                          <a:pt x="300" y="277"/>
                        </a:lnTo>
                        <a:lnTo>
                          <a:pt x="310" y="264"/>
                        </a:lnTo>
                        <a:lnTo>
                          <a:pt x="318" y="250"/>
                        </a:lnTo>
                        <a:lnTo>
                          <a:pt x="326" y="235"/>
                        </a:lnTo>
                        <a:lnTo>
                          <a:pt x="331" y="219"/>
                        </a:lnTo>
                        <a:lnTo>
                          <a:pt x="335" y="204"/>
                        </a:lnTo>
                        <a:lnTo>
                          <a:pt x="338" y="187"/>
                        </a:lnTo>
                        <a:lnTo>
                          <a:pt x="338" y="169"/>
                        </a:lnTo>
                        <a:close/>
                      </a:path>
                    </a:pathLst>
                  </a:custGeom>
                  <a:solidFill>
                    <a:srgbClr val="FFF5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7" name="Freeform 294"/>
                  <p:cNvSpPr>
                    <a:spLocks/>
                  </p:cNvSpPr>
                  <p:nvPr/>
                </p:nvSpPr>
                <p:spPr bwMode="auto">
                  <a:xfrm>
                    <a:off x="3439" y="1395"/>
                    <a:ext cx="634" cy="100"/>
                  </a:xfrm>
                  <a:custGeom>
                    <a:avLst/>
                    <a:gdLst>
                      <a:gd name="T0" fmla="*/ 0 w 5076"/>
                      <a:gd name="T1" fmla="*/ 0 h 800"/>
                      <a:gd name="T2" fmla="*/ 0 w 5076"/>
                      <a:gd name="T3" fmla="*/ 0 h 800"/>
                      <a:gd name="T4" fmla="*/ 0 w 5076"/>
                      <a:gd name="T5" fmla="*/ 0 h 800"/>
                      <a:gd name="T6" fmla="*/ 0 w 5076"/>
                      <a:gd name="T7" fmla="*/ 0 h 800"/>
                      <a:gd name="T8" fmla="*/ 0 w 5076"/>
                      <a:gd name="T9" fmla="*/ 0 h 800"/>
                      <a:gd name="T10" fmla="*/ 0 w 5076"/>
                      <a:gd name="T11" fmla="*/ 0 h 800"/>
                      <a:gd name="T12" fmla="*/ 0 w 5076"/>
                      <a:gd name="T13" fmla="*/ 0 h 800"/>
                      <a:gd name="T14" fmla="*/ 0 w 5076"/>
                      <a:gd name="T15" fmla="*/ 0 h 800"/>
                      <a:gd name="T16" fmla="*/ 0 w 5076"/>
                      <a:gd name="T17" fmla="*/ 0 h 800"/>
                      <a:gd name="T18" fmla="*/ 0 w 5076"/>
                      <a:gd name="T19" fmla="*/ 0 h 800"/>
                      <a:gd name="T20" fmla="*/ 0 w 5076"/>
                      <a:gd name="T21" fmla="*/ 0 h 800"/>
                      <a:gd name="T22" fmla="*/ 0 w 5076"/>
                      <a:gd name="T23" fmla="*/ 0 h 800"/>
                      <a:gd name="T24" fmla="*/ 0 w 5076"/>
                      <a:gd name="T25" fmla="*/ 0 h 800"/>
                      <a:gd name="T26" fmla="*/ 0 w 5076"/>
                      <a:gd name="T27" fmla="*/ 0 h 800"/>
                      <a:gd name="T28" fmla="*/ 0 w 5076"/>
                      <a:gd name="T29" fmla="*/ 0 h 800"/>
                      <a:gd name="T30" fmla="*/ 0 w 5076"/>
                      <a:gd name="T31" fmla="*/ 0 h 800"/>
                      <a:gd name="T32" fmla="*/ 0 w 5076"/>
                      <a:gd name="T33" fmla="*/ 0 h 800"/>
                      <a:gd name="T34" fmla="*/ 0 w 5076"/>
                      <a:gd name="T35" fmla="*/ 0 h 800"/>
                      <a:gd name="T36" fmla="*/ 0 w 5076"/>
                      <a:gd name="T37" fmla="*/ 0 h 800"/>
                      <a:gd name="T38" fmla="*/ 0 w 5076"/>
                      <a:gd name="T39" fmla="*/ 0 h 800"/>
                      <a:gd name="T40" fmla="*/ 0 w 5076"/>
                      <a:gd name="T41" fmla="*/ 0 h 800"/>
                      <a:gd name="T42" fmla="*/ 0 w 5076"/>
                      <a:gd name="T43" fmla="*/ 0 h 800"/>
                      <a:gd name="T44" fmla="*/ 0 w 5076"/>
                      <a:gd name="T45" fmla="*/ 0 h 800"/>
                      <a:gd name="T46" fmla="*/ 0 w 5076"/>
                      <a:gd name="T47" fmla="*/ 0 h 800"/>
                      <a:gd name="T48" fmla="*/ 0 w 5076"/>
                      <a:gd name="T49" fmla="*/ 0 h 800"/>
                      <a:gd name="T50" fmla="*/ 0 w 5076"/>
                      <a:gd name="T51" fmla="*/ 0 h 800"/>
                      <a:gd name="T52" fmla="*/ 0 w 5076"/>
                      <a:gd name="T53" fmla="*/ 0 h 800"/>
                      <a:gd name="T54" fmla="*/ 0 w 5076"/>
                      <a:gd name="T55" fmla="*/ 0 h 800"/>
                      <a:gd name="T56" fmla="*/ 0 w 5076"/>
                      <a:gd name="T57" fmla="*/ 0 h 800"/>
                      <a:gd name="T58" fmla="*/ 0 w 5076"/>
                      <a:gd name="T59" fmla="*/ 0 h 800"/>
                      <a:gd name="T60" fmla="*/ 0 w 5076"/>
                      <a:gd name="T61" fmla="*/ 0 h 800"/>
                      <a:gd name="T62" fmla="*/ 0 w 5076"/>
                      <a:gd name="T63" fmla="*/ 0 h 800"/>
                      <a:gd name="T64" fmla="*/ 0 w 5076"/>
                      <a:gd name="T65" fmla="*/ 0 h 800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5076"/>
                      <a:gd name="T100" fmla="*/ 0 h 800"/>
                      <a:gd name="T101" fmla="*/ 5076 w 5076"/>
                      <a:gd name="T102" fmla="*/ 800 h 800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5076" h="800">
                        <a:moveTo>
                          <a:pt x="44" y="800"/>
                        </a:moveTo>
                        <a:lnTo>
                          <a:pt x="263" y="713"/>
                        </a:lnTo>
                        <a:lnTo>
                          <a:pt x="461" y="627"/>
                        </a:lnTo>
                        <a:lnTo>
                          <a:pt x="670" y="548"/>
                        </a:lnTo>
                        <a:lnTo>
                          <a:pt x="879" y="479"/>
                        </a:lnTo>
                        <a:lnTo>
                          <a:pt x="1078" y="418"/>
                        </a:lnTo>
                        <a:lnTo>
                          <a:pt x="1270" y="357"/>
                        </a:lnTo>
                        <a:lnTo>
                          <a:pt x="1461" y="306"/>
                        </a:lnTo>
                        <a:lnTo>
                          <a:pt x="1652" y="263"/>
                        </a:lnTo>
                        <a:lnTo>
                          <a:pt x="1836" y="219"/>
                        </a:lnTo>
                        <a:lnTo>
                          <a:pt x="2017" y="184"/>
                        </a:lnTo>
                        <a:lnTo>
                          <a:pt x="2190" y="158"/>
                        </a:lnTo>
                        <a:lnTo>
                          <a:pt x="2373" y="130"/>
                        </a:lnTo>
                        <a:lnTo>
                          <a:pt x="2547" y="114"/>
                        </a:lnTo>
                        <a:lnTo>
                          <a:pt x="2713" y="105"/>
                        </a:lnTo>
                        <a:lnTo>
                          <a:pt x="2878" y="97"/>
                        </a:lnTo>
                        <a:lnTo>
                          <a:pt x="3034" y="97"/>
                        </a:lnTo>
                        <a:lnTo>
                          <a:pt x="3199" y="105"/>
                        </a:lnTo>
                        <a:lnTo>
                          <a:pt x="3338" y="114"/>
                        </a:lnTo>
                        <a:lnTo>
                          <a:pt x="3486" y="130"/>
                        </a:lnTo>
                        <a:lnTo>
                          <a:pt x="3633" y="148"/>
                        </a:lnTo>
                        <a:lnTo>
                          <a:pt x="3773" y="174"/>
                        </a:lnTo>
                        <a:lnTo>
                          <a:pt x="3913" y="201"/>
                        </a:lnTo>
                        <a:lnTo>
                          <a:pt x="4044" y="235"/>
                        </a:lnTo>
                        <a:lnTo>
                          <a:pt x="4163" y="271"/>
                        </a:lnTo>
                        <a:lnTo>
                          <a:pt x="4286" y="321"/>
                        </a:lnTo>
                        <a:lnTo>
                          <a:pt x="4408" y="365"/>
                        </a:lnTo>
                        <a:lnTo>
                          <a:pt x="4520" y="426"/>
                        </a:lnTo>
                        <a:lnTo>
                          <a:pt x="4625" y="479"/>
                        </a:lnTo>
                        <a:lnTo>
                          <a:pt x="4729" y="540"/>
                        </a:lnTo>
                        <a:lnTo>
                          <a:pt x="4823" y="602"/>
                        </a:lnTo>
                        <a:lnTo>
                          <a:pt x="4928" y="671"/>
                        </a:lnTo>
                        <a:lnTo>
                          <a:pt x="5017" y="747"/>
                        </a:lnTo>
                        <a:lnTo>
                          <a:pt x="5076" y="671"/>
                        </a:lnTo>
                        <a:lnTo>
                          <a:pt x="4989" y="592"/>
                        </a:lnTo>
                        <a:lnTo>
                          <a:pt x="4885" y="523"/>
                        </a:lnTo>
                        <a:lnTo>
                          <a:pt x="4781" y="461"/>
                        </a:lnTo>
                        <a:lnTo>
                          <a:pt x="4678" y="392"/>
                        </a:lnTo>
                        <a:lnTo>
                          <a:pt x="4564" y="332"/>
                        </a:lnTo>
                        <a:lnTo>
                          <a:pt x="4441" y="279"/>
                        </a:lnTo>
                        <a:lnTo>
                          <a:pt x="4329" y="227"/>
                        </a:lnTo>
                        <a:lnTo>
                          <a:pt x="4199" y="184"/>
                        </a:lnTo>
                        <a:lnTo>
                          <a:pt x="4068" y="140"/>
                        </a:lnTo>
                        <a:lnTo>
                          <a:pt x="3929" y="105"/>
                        </a:lnTo>
                        <a:lnTo>
                          <a:pt x="3799" y="71"/>
                        </a:lnTo>
                        <a:lnTo>
                          <a:pt x="3651" y="43"/>
                        </a:lnTo>
                        <a:lnTo>
                          <a:pt x="3503" y="26"/>
                        </a:lnTo>
                        <a:lnTo>
                          <a:pt x="3347" y="11"/>
                        </a:lnTo>
                        <a:lnTo>
                          <a:pt x="3199" y="0"/>
                        </a:lnTo>
                        <a:lnTo>
                          <a:pt x="3034" y="0"/>
                        </a:lnTo>
                        <a:lnTo>
                          <a:pt x="2878" y="0"/>
                        </a:lnTo>
                        <a:lnTo>
                          <a:pt x="2713" y="0"/>
                        </a:lnTo>
                        <a:lnTo>
                          <a:pt x="2539" y="11"/>
                        </a:lnTo>
                        <a:lnTo>
                          <a:pt x="2355" y="35"/>
                        </a:lnTo>
                        <a:lnTo>
                          <a:pt x="2182" y="53"/>
                        </a:lnTo>
                        <a:lnTo>
                          <a:pt x="1999" y="79"/>
                        </a:lnTo>
                        <a:lnTo>
                          <a:pt x="1818" y="122"/>
                        </a:lnTo>
                        <a:lnTo>
                          <a:pt x="1626" y="158"/>
                        </a:lnTo>
                        <a:lnTo>
                          <a:pt x="1444" y="201"/>
                        </a:lnTo>
                        <a:lnTo>
                          <a:pt x="1244" y="263"/>
                        </a:lnTo>
                        <a:lnTo>
                          <a:pt x="1042" y="321"/>
                        </a:lnTo>
                        <a:lnTo>
                          <a:pt x="844" y="392"/>
                        </a:lnTo>
                        <a:lnTo>
                          <a:pt x="634" y="461"/>
                        </a:lnTo>
                        <a:lnTo>
                          <a:pt x="426" y="540"/>
                        </a:lnTo>
                        <a:lnTo>
                          <a:pt x="219" y="627"/>
                        </a:lnTo>
                        <a:lnTo>
                          <a:pt x="0" y="713"/>
                        </a:lnTo>
                        <a:lnTo>
                          <a:pt x="44" y="80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FFF5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8" name="Freeform 296"/>
                  <p:cNvSpPr>
                    <a:spLocks/>
                  </p:cNvSpPr>
                  <p:nvPr/>
                </p:nvSpPr>
                <p:spPr bwMode="auto">
                  <a:xfrm>
                    <a:off x="3427" y="1487"/>
                    <a:ext cx="65" cy="22"/>
                  </a:xfrm>
                  <a:custGeom>
                    <a:avLst/>
                    <a:gdLst>
                      <a:gd name="T0" fmla="*/ 0 w 521"/>
                      <a:gd name="T1" fmla="*/ 0 h 174"/>
                      <a:gd name="T2" fmla="*/ 0 w 521"/>
                      <a:gd name="T3" fmla="*/ 0 h 174"/>
                      <a:gd name="T4" fmla="*/ 0 w 521"/>
                      <a:gd name="T5" fmla="*/ 0 h 174"/>
                      <a:gd name="T6" fmla="*/ 0 w 521"/>
                      <a:gd name="T7" fmla="*/ 0 h 174"/>
                      <a:gd name="T8" fmla="*/ 0 w 521"/>
                      <a:gd name="T9" fmla="*/ 0 h 174"/>
                      <a:gd name="T10" fmla="*/ 0 w 521"/>
                      <a:gd name="T11" fmla="*/ 0 h 174"/>
                      <a:gd name="T12" fmla="*/ 0 w 521"/>
                      <a:gd name="T13" fmla="*/ 0 h 1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21"/>
                      <a:gd name="T22" fmla="*/ 0 h 174"/>
                      <a:gd name="T23" fmla="*/ 521 w 521"/>
                      <a:gd name="T24" fmla="*/ 174 h 17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21" h="174">
                        <a:moveTo>
                          <a:pt x="0" y="26"/>
                        </a:moveTo>
                        <a:lnTo>
                          <a:pt x="34" y="97"/>
                        </a:lnTo>
                        <a:lnTo>
                          <a:pt x="505" y="174"/>
                        </a:lnTo>
                        <a:lnTo>
                          <a:pt x="521" y="69"/>
                        </a:lnTo>
                        <a:lnTo>
                          <a:pt x="52" y="0"/>
                        </a:lnTo>
                        <a:lnTo>
                          <a:pt x="87" y="79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FFF5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29" name="Freeform 299"/>
                  <p:cNvSpPr>
                    <a:spLocks/>
                  </p:cNvSpPr>
                  <p:nvPr/>
                </p:nvSpPr>
                <p:spPr bwMode="auto">
                  <a:xfrm>
                    <a:off x="3427" y="1440"/>
                    <a:ext cx="43" cy="57"/>
                  </a:xfrm>
                  <a:custGeom>
                    <a:avLst/>
                    <a:gdLst>
                      <a:gd name="T0" fmla="*/ 0 w 347"/>
                      <a:gd name="T1" fmla="*/ 0 h 453"/>
                      <a:gd name="T2" fmla="*/ 0 w 347"/>
                      <a:gd name="T3" fmla="*/ 0 h 453"/>
                      <a:gd name="T4" fmla="*/ 0 w 347"/>
                      <a:gd name="T5" fmla="*/ 0 h 453"/>
                      <a:gd name="T6" fmla="*/ 0 w 347"/>
                      <a:gd name="T7" fmla="*/ 0 h 453"/>
                      <a:gd name="T8" fmla="*/ 0 w 347"/>
                      <a:gd name="T9" fmla="*/ 0 h 453"/>
                      <a:gd name="T10" fmla="*/ 0 w 347"/>
                      <a:gd name="T11" fmla="*/ 0 h 45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47"/>
                      <a:gd name="T19" fmla="*/ 0 h 453"/>
                      <a:gd name="T20" fmla="*/ 347 w 347"/>
                      <a:gd name="T21" fmla="*/ 453 h 45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47" h="453">
                        <a:moveTo>
                          <a:pt x="303" y="27"/>
                        </a:moveTo>
                        <a:lnTo>
                          <a:pt x="261" y="0"/>
                        </a:lnTo>
                        <a:lnTo>
                          <a:pt x="0" y="400"/>
                        </a:lnTo>
                        <a:lnTo>
                          <a:pt x="87" y="453"/>
                        </a:lnTo>
                        <a:lnTo>
                          <a:pt x="347" y="61"/>
                        </a:lnTo>
                        <a:lnTo>
                          <a:pt x="303" y="2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FFF5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0" name="Freeform 300"/>
                  <p:cNvSpPr>
                    <a:spLocks/>
                  </p:cNvSpPr>
                  <p:nvPr/>
                </p:nvSpPr>
                <p:spPr bwMode="auto">
                  <a:xfrm>
                    <a:off x="4153" y="2249"/>
                    <a:ext cx="280" cy="280"/>
                  </a:xfrm>
                  <a:custGeom>
                    <a:avLst/>
                    <a:gdLst>
                      <a:gd name="T0" fmla="*/ 0 w 2240"/>
                      <a:gd name="T1" fmla="*/ 0 h 2237"/>
                      <a:gd name="T2" fmla="*/ 0 w 2240"/>
                      <a:gd name="T3" fmla="*/ 0 h 2237"/>
                      <a:gd name="T4" fmla="*/ 0 w 2240"/>
                      <a:gd name="T5" fmla="*/ 0 h 2237"/>
                      <a:gd name="T6" fmla="*/ 0 w 2240"/>
                      <a:gd name="T7" fmla="*/ 0 h 2237"/>
                      <a:gd name="T8" fmla="*/ 0 w 2240"/>
                      <a:gd name="T9" fmla="*/ 0 h 2237"/>
                      <a:gd name="T10" fmla="*/ 0 w 2240"/>
                      <a:gd name="T11" fmla="*/ 0 h 2237"/>
                      <a:gd name="T12" fmla="*/ 0 w 2240"/>
                      <a:gd name="T13" fmla="*/ 0 h 2237"/>
                      <a:gd name="T14" fmla="*/ 0 w 2240"/>
                      <a:gd name="T15" fmla="*/ 0 h 2237"/>
                      <a:gd name="T16" fmla="*/ 0 w 2240"/>
                      <a:gd name="T17" fmla="*/ 0 h 2237"/>
                      <a:gd name="T18" fmla="*/ 0 w 2240"/>
                      <a:gd name="T19" fmla="*/ 0 h 2237"/>
                      <a:gd name="T20" fmla="*/ 0 w 2240"/>
                      <a:gd name="T21" fmla="*/ 0 h 2237"/>
                      <a:gd name="T22" fmla="*/ 0 w 2240"/>
                      <a:gd name="T23" fmla="*/ 0 h 2237"/>
                      <a:gd name="T24" fmla="*/ 0 w 2240"/>
                      <a:gd name="T25" fmla="*/ 0 h 2237"/>
                      <a:gd name="T26" fmla="*/ 0 w 2240"/>
                      <a:gd name="T27" fmla="*/ 0 h 2237"/>
                      <a:gd name="T28" fmla="*/ 0 w 2240"/>
                      <a:gd name="T29" fmla="*/ 0 h 2237"/>
                      <a:gd name="T30" fmla="*/ 0 w 2240"/>
                      <a:gd name="T31" fmla="*/ 0 h 2237"/>
                      <a:gd name="T32" fmla="*/ 0 w 2240"/>
                      <a:gd name="T33" fmla="*/ 0 h 2237"/>
                      <a:gd name="T34" fmla="*/ 0 w 2240"/>
                      <a:gd name="T35" fmla="*/ 0 h 2237"/>
                      <a:gd name="T36" fmla="*/ 0 w 2240"/>
                      <a:gd name="T37" fmla="*/ 0 h 2237"/>
                      <a:gd name="T38" fmla="*/ 0 w 2240"/>
                      <a:gd name="T39" fmla="*/ 0 h 2237"/>
                      <a:gd name="T40" fmla="*/ 0 w 2240"/>
                      <a:gd name="T41" fmla="*/ 0 h 2237"/>
                      <a:gd name="T42" fmla="*/ 0 w 2240"/>
                      <a:gd name="T43" fmla="*/ 0 h 2237"/>
                      <a:gd name="T44" fmla="*/ 0 w 2240"/>
                      <a:gd name="T45" fmla="*/ 0 h 2237"/>
                      <a:gd name="T46" fmla="*/ 0 w 2240"/>
                      <a:gd name="T47" fmla="*/ 0 h 2237"/>
                      <a:gd name="T48" fmla="*/ 0 w 2240"/>
                      <a:gd name="T49" fmla="*/ 0 h 2237"/>
                      <a:gd name="T50" fmla="*/ 0 w 2240"/>
                      <a:gd name="T51" fmla="*/ 0 h 2237"/>
                      <a:gd name="T52" fmla="*/ 0 w 2240"/>
                      <a:gd name="T53" fmla="*/ 0 h 2237"/>
                      <a:gd name="T54" fmla="*/ 0 w 2240"/>
                      <a:gd name="T55" fmla="*/ 0 h 2237"/>
                      <a:gd name="T56" fmla="*/ 0 w 2240"/>
                      <a:gd name="T57" fmla="*/ 0 h 2237"/>
                      <a:gd name="T58" fmla="*/ 0 w 2240"/>
                      <a:gd name="T59" fmla="*/ 0 h 2237"/>
                      <a:gd name="T60" fmla="*/ 0 w 2240"/>
                      <a:gd name="T61" fmla="*/ 0 h 2237"/>
                      <a:gd name="T62" fmla="*/ 0 w 2240"/>
                      <a:gd name="T63" fmla="*/ 0 h 223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2240"/>
                      <a:gd name="T97" fmla="*/ 0 h 2237"/>
                      <a:gd name="T98" fmla="*/ 2240 w 2240"/>
                      <a:gd name="T99" fmla="*/ 2237 h 2237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2240" h="2237">
                        <a:moveTo>
                          <a:pt x="1120" y="0"/>
                        </a:moveTo>
                        <a:lnTo>
                          <a:pt x="1239" y="10"/>
                        </a:lnTo>
                        <a:lnTo>
                          <a:pt x="1338" y="20"/>
                        </a:lnTo>
                        <a:lnTo>
                          <a:pt x="1449" y="55"/>
                        </a:lnTo>
                        <a:lnTo>
                          <a:pt x="1558" y="87"/>
                        </a:lnTo>
                        <a:lnTo>
                          <a:pt x="1657" y="142"/>
                        </a:lnTo>
                        <a:lnTo>
                          <a:pt x="1744" y="187"/>
                        </a:lnTo>
                        <a:lnTo>
                          <a:pt x="1834" y="261"/>
                        </a:lnTo>
                        <a:lnTo>
                          <a:pt x="1909" y="329"/>
                        </a:lnTo>
                        <a:lnTo>
                          <a:pt x="1986" y="416"/>
                        </a:lnTo>
                        <a:lnTo>
                          <a:pt x="2053" y="492"/>
                        </a:lnTo>
                        <a:lnTo>
                          <a:pt x="2108" y="592"/>
                        </a:lnTo>
                        <a:lnTo>
                          <a:pt x="2151" y="679"/>
                        </a:lnTo>
                        <a:lnTo>
                          <a:pt x="2195" y="788"/>
                        </a:lnTo>
                        <a:lnTo>
                          <a:pt x="2218" y="899"/>
                        </a:lnTo>
                        <a:lnTo>
                          <a:pt x="2240" y="1008"/>
                        </a:lnTo>
                        <a:lnTo>
                          <a:pt x="2240" y="1117"/>
                        </a:lnTo>
                        <a:lnTo>
                          <a:pt x="2240" y="1227"/>
                        </a:lnTo>
                        <a:lnTo>
                          <a:pt x="2218" y="1339"/>
                        </a:lnTo>
                        <a:lnTo>
                          <a:pt x="2195" y="1448"/>
                        </a:lnTo>
                        <a:lnTo>
                          <a:pt x="2151" y="1558"/>
                        </a:lnTo>
                        <a:lnTo>
                          <a:pt x="2108" y="1644"/>
                        </a:lnTo>
                        <a:lnTo>
                          <a:pt x="2053" y="1745"/>
                        </a:lnTo>
                        <a:lnTo>
                          <a:pt x="1986" y="1821"/>
                        </a:lnTo>
                        <a:lnTo>
                          <a:pt x="1909" y="1909"/>
                        </a:lnTo>
                        <a:lnTo>
                          <a:pt x="1834" y="1973"/>
                        </a:lnTo>
                        <a:lnTo>
                          <a:pt x="1744" y="2050"/>
                        </a:lnTo>
                        <a:lnTo>
                          <a:pt x="1657" y="2095"/>
                        </a:lnTo>
                        <a:lnTo>
                          <a:pt x="1558" y="2150"/>
                        </a:lnTo>
                        <a:lnTo>
                          <a:pt x="1449" y="2183"/>
                        </a:lnTo>
                        <a:lnTo>
                          <a:pt x="1338" y="2214"/>
                        </a:lnTo>
                        <a:lnTo>
                          <a:pt x="1239" y="2227"/>
                        </a:lnTo>
                        <a:lnTo>
                          <a:pt x="1120" y="2237"/>
                        </a:lnTo>
                        <a:lnTo>
                          <a:pt x="1010" y="2227"/>
                        </a:lnTo>
                        <a:lnTo>
                          <a:pt x="901" y="2214"/>
                        </a:lnTo>
                        <a:lnTo>
                          <a:pt x="791" y="2183"/>
                        </a:lnTo>
                        <a:lnTo>
                          <a:pt x="692" y="2150"/>
                        </a:lnTo>
                        <a:lnTo>
                          <a:pt x="592" y="2095"/>
                        </a:lnTo>
                        <a:lnTo>
                          <a:pt x="494" y="2050"/>
                        </a:lnTo>
                        <a:lnTo>
                          <a:pt x="418" y="1973"/>
                        </a:lnTo>
                        <a:lnTo>
                          <a:pt x="328" y="1909"/>
                        </a:lnTo>
                        <a:lnTo>
                          <a:pt x="263" y="1821"/>
                        </a:lnTo>
                        <a:lnTo>
                          <a:pt x="199" y="1745"/>
                        </a:lnTo>
                        <a:lnTo>
                          <a:pt x="142" y="1644"/>
                        </a:lnTo>
                        <a:lnTo>
                          <a:pt x="99" y="1558"/>
                        </a:lnTo>
                        <a:lnTo>
                          <a:pt x="54" y="1448"/>
                        </a:lnTo>
                        <a:lnTo>
                          <a:pt x="32" y="1339"/>
                        </a:lnTo>
                        <a:lnTo>
                          <a:pt x="12" y="1227"/>
                        </a:lnTo>
                        <a:lnTo>
                          <a:pt x="0" y="1117"/>
                        </a:lnTo>
                        <a:lnTo>
                          <a:pt x="12" y="1008"/>
                        </a:lnTo>
                        <a:lnTo>
                          <a:pt x="32" y="899"/>
                        </a:lnTo>
                        <a:lnTo>
                          <a:pt x="54" y="788"/>
                        </a:lnTo>
                        <a:lnTo>
                          <a:pt x="99" y="679"/>
                        </a:lnTo>
                        <a:lnTo>
                          <a:pt x="142" y="592"/>
                        </a:lnTo>
                        <a:lnTo>
                          <a:pt x="199" y="492"/>
                        </a:lnTo>
                        <a:lnTo>
                          <a:pt x="263" y="416"/>
                        </a:lnTo>
                        <a:lnTo>
                          <a:pt x="328" y="329"/>
                        </a:lnTo>
                        <a:lnTo>
                          <a:pt x="418" y="261"/>
                        </a:lnTo>
                        <a:lnTo>
                          <a:pt x="494" y="187"/>
                        </a:lnTo>
                        <a:lnTo>
                          <a:pt x="592" y="142"/>
                        </a:lnTo>
                        <a:lnTo>
                          <a:pt x="692" y="87"/>
                        </a:lnTo>
                        <a:lnTo>
                          <a:pt x="791" y="55"/>
                        </a:lnTo>
                        <a:lnTo>
                          <a:pt x="901" y="20"/>
                        </a:lnTo>
                        <a:lnTo>
                          <a:pt x="1010" y="10"/>
                        </a:lnTo>
                        <a:lnTo>
                          <a:pt x="1120" y="0"/>
                        </a:lnTo>
                        <a:close/>
                      </a:path>
                    </a:pathLst>
                  </a:custGeom>
                  <a:solidFill>
                    <a:srgbClr val="75C5F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1" name="Freeform 301"/>
                  <p:cNvSpPr>
                    <a:spLocks/>
                  </p:cNvSpPr>
                  <p:nvPr/>
                </p:nvSpPr>
                <p:spPr bwMode="auto">
                  <a:xfrm>
                    <a:off x="4153" y="2249"/>
                    <a:ext cx="280" cy="280"/>
                  </a:xfrm>
                  <a:custGeom>
                    <a:avLst/>
                    <a:gdLst>
                      <a:gd name="T0" fmla="*/ 0 w 2240"/>
                      <a:gd name="T1" fmla="*/ 0 h 2237"/>
                      <a:gd name="T2" fmla="*/ 0 w 2240"/>
                      <a:gd name="T3" fmla="*/ 0 h 2237"/>
                      <a:gd name="T4" fmla="*/ 0 w 2240"/>
                      <a:gd name="T5" fmla="*/ 0 h 2237"/>
                      <a:gd name="T6" fmla="*/ 0 w 2240"/>
                      <a:gd name="T7" fmla="*/ 0 h 2237"/>
                      <a:gd name="T8" fmla="*/ 0 w 2240"/>
                      <a:gd name="T9" fmla="*/ 0 h 2237"/>
                      <a:gd name="T10" fmla="*/ 0 w 2240"/>
                      <a:gd name="T11" fmla="*/ 0 h 2237"/>
                      <a:gd name="T12" fmla="*/ 0 w 2240"/>
                      <a:gd name="T13" fmla="*/ 0 h 2237"/>
                      <a:gd name="T14" fmla="*/ 0 w 2240"/>
                      <a:gd name="T15" fmla="*/ 0 h 2237"/>
                      <a:gd name="T16" fmla="*/ 0 w 2240"/>
                      <a:gd name="T17" fmla="*/ 0 h 2237"/>
                      <a:gd name="T18" fmla="*/ 0 w 2240"/>
                      <a:gd name="T19" fmla="*/ 0 h 2237"/>
                      <a:gd name="T20" fmla="*/ 0 w 2240"/>
                      <a:gd name="T21" fmla="*/ 0 h 2237"/>
                      <a:gd name="T22" fmla="*/ 0 w 2240"/>
                      <a:gd name="T23" fmla="*/ 0 h 2237"/>
                      <a:gd name="T24" fmla="*/ 0 w 2240"/>
                      <a:gd name="T25" fmla="*/ 0 h 2237"/>
                      <a:gd name="T26" fmla="*/ 0 w 2240"/>
                      <a:gd name="T27" fmla="*/ 0 h 2237"/>
                      <a:gd name="T28" fmla="*/ 0 w 2240"/>
                      <a:gd name="T29" fmla="*/ 0 h 2237"/>
                      <a:gd name="T30" fmla="*/ 0 w 2240"/>
                      <a:gd name="T31" fmla="*/ 0 h 2237"/>
                      <a:gd name="T32" fmla="*/ 0 w 2240"/>
                      <a:gd name="T33" fmla="*/ 0 h 2237"/>
                      <a:gd name="T34" fmla="*/ 0 w 2240"/>
                      <a:gd name="T35" fmla="*/ 0 h 2237"/>
                      <a:gd name="T36" fmla="*/ 0 w 2240"/>
                      <a:gd name="T37" fmla="*/ 0 h 2237"/>
                      <a:gd name="T38" fmla="*/ 0 w 2240"/>
                      <a:gd name="T39" fmla="*/ 0 h 2237"/>
                      <a:gd name="T40" fmla="*/ 0 w 2240"/>
                      <a:gd name="T41" fmla="*/ 0 h 2237"/>
                      <a:gd name="T42" fmla="*/ 0 w 2240"/>
                      <a:gd name="T43" fmla="*/ 0 h 2237"/>
                      <a:gd name="T44" fmla="*/ 0 w 2240"/>
                      <a:gd name="T45" fmla="*/ 0 h 2237"/>
                      <a:gd name="T46" fmla="*/ 0 w 2240"/>
                      <a:gd name="T47" fmla="*/ 0 h 2237"/>
                      <a:gd name="T48" fmla="*/ 0 w 2240"/>
                      <a:gd name="T49" fmla="*/ 0 h 2237"/>
                      <a:gd name="T50" fmla="*/ 0 w 2240"/>
                      <a:gd name="T51" fmla="*/ 0 h 2237"/>
                      <a:gd name="T52" fmla="*/ 0 w 2240"/>
                      <a:gd name="T53" fmla="*/ 0 h 2237"/>
                      <a:gd name="T54" fmla="*/ 0 w 2240"/>
                      <a:gd name="T55" fmla="*/ 0 h 2237"/>
                      <a:gd name="T56" fmla="*/ 0 w 2240"/>
                      <a:gd name="T57" fmla="*/ 0 h 2237"/>
                      <a:gd name="T58" fmla="*/ 0 w 2240"/>
                      <a:gd name="T59" fmla="*/ 0 h 2237"/>
                      <a:gd name="T60" fmla="*/ 0 w 2240"/>
                      <a:gd name="T61" fmla="*/ 0 h 2237"/>
                      <a:gd name="T62" fmla="*/ 0 w 2240"/>
                      <a:gd name="T63" fmla="*/ 0 h 223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2240"/>
                      <a:gd name="T97" fmla="*/ 0 h 2237"/>
                      <a:gd name="T98" fmla="*/ 2240 w 2240"/>
                      <a:gd name="T99" fmla="*/ 2237 h 2237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2240" h="2237">
                        <a:moveTo>
                          <a:pt x="1120" y="0"/>
                        </a:moveTo>
                        <a:lnTo>
                          <a:pt x="1239" y="10"/>
                        </a:lnTo>
                        <a:lnTo>
                          <a:pt x="1338" y="20"/>
                        </a:lnTo>
                        <a:lnTo>
                          <a:pt x="1449" y="55"/>
                        </a:lnTo>
                        <a:lnTo>
                          <a:pt x="1558" y="87"/>
                        </a:lnTo>
                        <a:lnTo>
                          <a:pt x="1657" y="142"/>
                        </a:lnTo>
                        <a:lnTo>
                          <a:pt x="1744" y="187"/>
                        </a:lnTo>
                        <a:lnTo>
                          <a:pt x="1834" y="261"/>
                        </a:lnTo>
                        <a:lnTo>
                          <a:pt x="1909" y="329"/>
                        </a:lnTo>
                        <a:lnTo>
                          <a:pt x="1986" y="416"/>
                        </a:lnTo>
                        <a:lnTo>
                          <a:pt x="2053" y="492"/>
                        </a:lnTo>
                        <a:lnTo>
                          <a:pt x="2108" y="592"/>
                        </a:lnTo>
                        <a:lnTo>
                          <a:pt x="2151" y="679"/>
                        </a:lnTo>
                        <a:lnTo>
                          <a:pt x="2195" y="788"/>
                        </a:lnTo>
                        <a:lnTo>
                          <a:pt x="2218" y="899"/>
                        </a:lnTo>
                        <a:lnTo>
                          <a:pt x="2240" y="1008"/>
                        </a:lnTo>
                        <a:lnTo>
                          <a:pt x="2240" y="1117"/>
                        </a:lnTo>
                        <a:lnTo>
                          <a:pt x="2240" y="1227"/>
                        </a:lnTo>
                        <a:lnTo>
                          <a:pt x="2218" y="1339"/>
                        </a:lnTo>
                        <a:lnTo>
                          <a:pt x="2195" y="1448"/>
                        </a:lnTo>
                        <a:lnTo>
                          <a:pt x="2151" y="1558"/>
                        </a:lnTo>
                        <a:lnTo>
                          <a:pt x="2108" y="1644"/>
                        </a:lnTo>
                        <a:lnTo>
                          <a:pt x="2053" y="1745"/>
                        </a:lnTo>
                        <a:lnTo>
                          <a:pt x="1986" y="1821"/>
                        </a:lnTo>
                        <a:lnTo>
                          <a:pt x="1909" y="1909"/>
                        </a:lnTo>
                        <a:lnTo>
                          <a:pt x="1834" y="1973"/>
                        </a:lnTo>
                        <a:lnTo>
                          <a:pt x="1744" y="2050"/>
                        </a:lnTo>
                        <a:lnTo>
                          <a:pt x="1657" y="2095"/>
                        </a:lnTo>
                        <a:lnTo>
                          <a:pt x="1558" y="2150"/>
                        </a:lnTo>
                        <a:lnTo>
                          <a:pt x="1449" y="2183"/>
                        </a:lnTo>
                        <a:lnTo>
                          <a:pt x="1338" y="2214"/>
                        </a:lnTo>
                        <a:lnTo>
                          <a:pt x="1239" y="2227"/>
                        </a:lnTo>
                        <a:lnTo>
                          <a:pt x="1120" y="2237"/>
                        </a:lnTo>
                        <a:lnTo>
                          <a:pt x="1010" y="2227"/>
                        </a:lnTo>
                        <a:lnTo>
                          <a:pt x="901" y="2214"/>
                        </a:lnTo>
                        <a:lnTo>
                          <a:pt x="791" y="2183"/>
                        </a:lnTo>
                        <a:lnTo>
                          <a:pt x="692" y="2150"/>
                        </a:lnTo>
                        <a:lnTo>
                          <a:pt x="592" y="2095"/>
                        </a:lnTo>
                        <a:lnTo>
                          <a:pt x="494" y="2050"/>
                        </a:lnTo>
                        <a:lnTo>
                          <a:pt x="418" y="1973"/>
                        </a:lnTo>
                        <a:lnTo>
                          <a:pt x="328" y="1909"/>
                        </a:lnTo>
                        <a:lnTo>
                          <a:pt x="263" y="1821"/>
                        </a:lnTo>
                        <a:lnTo>
                          <a:pt x="199" y="1745"/>
                        </a:lnTo>
                        <a:lnTo>
                          <a:pt x="142" y="1644"/>
                        </a:lnTo>
                        <a:lnTo>
                          <a:pt x="99" y="1558"/>
                        </a:lnTo>
                        <a:lnTo>
                          <a:pt x="54" y="1448"/>
                        </a:lnTo>
                        <a:lnTo>
                          <a:pt x="32" y="1339"/>
                        </a:lnTo>
                        <a:lnTo>
                          <a:pt x="12" y="1227"/>
                        </a:lnTo>
                        <a:lnTo>
                          <a:pt x="0" y="1117"/>
                        </a:lnTo>
                        <a:lnTo>
                          <a:pt x="12" y="1008"/>
                        </a:lnTo>
                        <a:lnTo>
                          <a:pt x="32" y="899"/>
                        </a:lnTo>
                        <a:lnTo>
                          <a:pt x="54" y="788"/>
                        </a:lnTo>
                        <a:lnTo>
                          <a:pt x="99" y="679"/>
                        </a:lnTo>
                        <a:lnTo>
                          <a:pt x="142" y="592"/>
                        </a:lnTo>
                        <a:lnTo>
                          <a:pt x="199" y="492"/>
                        </a:lnTo>
                        <a:lnTo>
                          <a:pt x="263" y="416"/>
                        </a:lnTo>
                        <a:lnTo>
                          <a:pt x="328" y="329"/>
                        </a:lnTo>
                        <a:lnTo>
                          <a:pt x="418" y="261"/>
                        </a:lnTo>
                        <a:lnTo>
                          <a:pt x="494" y="187"/>
                        </a:lnTo>
                        <a:lnTo>
                          <a:pt x="592" y="142"/>
                        </a:lnTo>
                        <a:lnTo>
                          <a:pt x="692" y="87"/>
                        </a:lnTo>
                        <a:lnTo>
                          <a:pt x="791" y="55"/>
                        </a:lnTo>
                        <a:lnTo>
                          <a:pt x="901" y="20"/>
                        </a:lnTo>
                        <a:lnTo>
                          <a:pt x="1010" y="10"/>
                        </a:lnTo>
                        <a:lnTo>
                          <a:pt x="112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29166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2" name="Freeform 302"/>
                  <p:cNvSpPr>
                    <a:spLocks/>
                  </p:cNvSpPr>
                  <p:nvPr/>
                </p:nvSpPr>
                <p:spPr bwMode="auto">
                  <a:xfrm>
                    <a:off x="4190" y="2303"/>
                    <a:ext cx="97" cy="97"/>
                  </a:xfrm>
                  <a:custGeom>
                    <a:avLst/>
                    <a:gdLst>
                      <a:gd name="T0" fmla="*/ 0 w 779"/>
                      <a:gd name="T1" fmla="*/ 0 h 778"/>
                      <a:gd name="T2" fmla="*/ 0 w 779"/>
                      <a:gd name="T3" fmla="*/ 0 h 778"/>
                      <a:gd name="T4" fmla="*/ 0 w 779"/>
                      <a:gd name="T5" fmla="*/ 0 h 778"/>
                      <a:gd name="T6" fmla="*/ 0 w 779"/>
                      <a:gd name="T7" fmla="*/ 0 h 778"/>
                      <a:gd name="T8" fmla="*/ 0 w 779"/>
                      <a:gd name="T9" fmla="*/ 0 h 778"/>
                      <a:gd name="T10" fmla="*/ 0 w 779"/>
                      <a:gd name="T11" fmla="*/ 0 h 778"/>
                      <a:gd name="T12" fmla="*/ 0 w 779"/>
                      <a:gd name="T13" fmla="*/ 0 h 778"/>
                      <a:gd name="T14" fmla="*/ 0 w 779"/>
                      <a:gd name="T15" fmla="*/ 0 h 778"/>
                      <a:gd name="T16" fmla="*/ 0 w 779"/>
                      <a:gd name="T17" fmla="*/ 0 h 778"/>
                      <a:gd name="T18" fmla="*/ 0 w 779"/>
                      <a:gd name="T19" fmla="*/ 0 h 778"/>
                      <a:gd name="T20" fmla="*/ 0 w 779"/>
                      <a:gd name="T21" fmla="*/ 0 h 778"/>
                      <a:gd name="T22" fmla="*/ 0 w 779"/>
                      <a:gd name="T23" fmla="*/ 0 h 778"/>
                      <a:gd name="T24" fmla="*/ 0 w 779"/>
                      <a:gd name="T25" fmla="*/ 0 h 778"/>
                      <a:gd name="T26" fmla="*/ 0 w 779"/>
                      <a:gd name="T27" fmla="*/ 0 h 778"/>
                      <a:gd name="T28" fmla="*/ 0 w 779"/>
                      <a:gd name="T29" fmla="*/ 0 h 778"/>
                      <a:gd name="T30" fmla="*/ 0 w 779"/>
                      <a:gd name="T31" fmla="*/ 0 h 778"/>
                      <a:gd name="T32" fmla="*/ 0 w 779"/>
                      <a:gd name="T33" fmla="*/ 0 h 778"/>
                      <a:gd name="T34" fmla="*/ 0 w 779"/>
                      <a:gd name="T35" fmla="*/ 0 h 778"/>
                      <a:gd name="T36" fmla="*/ 0 w 779"/>
                      <a:gd name="T37" fmla="*/ 0 h 778"/>
                      <a:gd name="T38" fmla="*/ 0 w 779"/>
                      <a:gd name="T39" fmla="*/ 0 h 778"/>
                      <a:gd name="T40" fmla="*/ 0 w 779"/>
                      <a:gd name="T41" fmla="*/ 0 h 778"/>
                      <a:gd name="T42" fmla="*/ 0 w 779"/>
                      <a:gd name="T43" fmla="*/ 0 h 778"/>
                      <a:gd name="T44" fmla="*/ 0 w 779"/>
                      <a:gd name="T45" fmla="*/ 0 h 778"/>
                      <a:gd name="T46" fmla="*/ 0 w 779"/>
                      <a:gd name="T47" fmla="*/ 0 h 778"/>
                      <a:gd name="T48" fmla="*/ 0 w 779"/>
                      <a:gd name="T49" fmla="*/ 0 h 778"/>
                      <a:gd name="T50" fmla="*/ 0 w 779"/>
                      <a:gd name="T51" fmla="*/ 0 h 778"/>
                      <a:gd name="T52" fmla="*/ 0 w 779"/>
                      <a:gd name="T53" fmla="*/ 0 h 778"/>
                      <a:gd name="T54" fmla="*/ 0 w 779"/>
                      <a:gd name="T55" fmla="*/ 0 h 778"/>
                      <a:gd name="T56" fmla="*/ 0 w 779"/>
                      <a:gd name="T57" fmla="*/ 0 h 778"/>
                      <a:gd name="T58" fmla="*/ 0 w 779"/>
                      <a:gd name="T59" fmla="*/ 0 h 778"/>
                      <a:gd name="T60" fmla="*/ 0 w 779"/>
                      <a:gd name="T61" fmla="*/ 0 h 778"/>
                      <a:gd name="T62" fmla="*/ 0 w 779"/>
                      <a:gd name="T63" fmla="*/ 0 h 778"/>
                      <a:gd name="T64" fmla="*/ 0 w 779"/>
                      <a:gd name="T65" fmla="*/ 0 h 7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9"/>
                      <a:gd name="T100" fmla="*/ 0 h 778"/>
                      <a:gd name="T101" fmla="*/ 779 w 779"/>
                      <a:gd name="T102" fmla="*/ 778 h 7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9" h="778">
                        <a:moveTo>
                          <a:pt x="396" y="0"/>
                        </a:moveTo>
                        <a:lnTo>
                          <a:pt x="472" y="10"/>
                        </a:lnTo>
                        <a:lnTo>
                          <a:pt x="538" y="33"/>
                        </a:lnTo>
                        <a:lnTo>
                          <a:pt x="605" y="74"/>
                        </a:lnTo>
                        <a:lnTo>
                          <a:pt x="659" y="119"/>
                        </a:lnTo>
                        <a:lnTo>
                          <a:pt x="702" y="175"/>
                        </a:lnTo>
                        <a:lnTo>
                          <a:pt x="746" y="241"/>
                        </a:lnTo>
                        <a:lnTo>
                          <a:pt x="769" y="316"/>
                        </a:lnTo>
                        <a:lnTo>
                          <a:pt x="779" y="393"/>
                        </a:lnTo>
                        <a:lnTo>
                          <a:pt x="769" y="471"/>
                        </a:lnTo>
                        <a:lnTo>
                          <a:pt x="746" y="537"/>
                        </a:lnTo>
                        <a:lnTo>
                          <a:pt x="702" y="615"/>
                        </a:lnTo>
                        <a:lnTo>
                          <a:pt x="659" y="669"/>
                        </a:lnTo>
                        <a:lnTo>
                          <a:pt x="605" y="712"/>
                        </a:lnTo>
                        <a:lnTo>
                          <a:pt x="538" y="744"/>
                        </a:lnTo>
                        <a:lnTo>
                          <a:pt x="472" y="766"/>
                        </a:lnTo>
                        <a:lnTo>
                          <a:pt x="396" y="778"/>
                        </a:lnTo>
                        <a:lnTo>
                          <a:pt x="318" y="766"/>
                        </a:lnTo>
                        <a:lnTo>
                          <a:pt x="241" y="744"/>
                        </a:lnTo>
                        <a:lnTo>
                          <a:pt x="165" y="712"/>
                        </a:lnTo>
                        <a:lnTo>
                          <a:pt x="109" y="669"/>
                        </a:lnTo>
                        <a:lnTo>
                          <a:pt x="66" y="615"/>
                        </a:lnTo>
                        <a:lnTo>
                          <a:pt x="32" y="537"/>
                        </a:lnTo>
                        <a:lnTo>
                          <a:pt x="12" y="471"/>
                        </a:lnTo>
                        <a:lnTo>
                          <a:pt x="0" y="393"/>
                        </a:lnTo>
                        <a:lnTo>
                          <a:pt x="12" y="316"/>
                        </a:lnTo>
                        <a:lnTo>
                          <a:pt x="32" y="241"/>
                        </a:lnTo>
                        <a:lnTo>
                          <a:pt x="66" y="175"/>
                        </a:lnTo>
                        <a:lnTo>
                          <a:pt x="109" y="119"/>
                        </a:lnTo>
                        <a:lnTo>
                          <a:pt x="165" y="74"/>
                        </a:lnTo>
                        <a:lnTo>
                          <a:pt x="241" y="33"/>
                        </a:lnTo>
                        <a:lnTo>
                          <a:pt x="318" y="10"/>
                        </a:lnTo>
                        <a:lnTo>
                          <a:pt x="396" y="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3" name="Freeform 303"/>
                  <p:cNvSpPr>
                    <a:spLocks/>
                  </p:cNvSpPr>
                  <p:nvPr/>
                </p:nvSpPr>
                <p:spPr bwMode="auto">
                  <a:xfrm>
                    <a:off x="4293" y="2380"/>
                    <a:ext cx="97" cy="96"/>
                  </a:xfrm>
                  <a:custGeom>
                    <a:avLst/>
                    <a:gdLst>
                      <a:gd name="T0" fmla="*/ 0 w 779"/>
                      <a:gd name="T1" fmla="*/ 0 h 766"/>
                      <a:gd name="T2" fmla="*/ 0 w 779"/>
                      <a:gd name="T3" fmla="*/ 0 h 766"/>
                      <a:gd name="T4" fmla="*/ 0 w 779"/>
                      <a:gd name="T5" fmla="*/ 0 h 766"/>
                      <a:gd name="T6" fmla="*/ 0 w 779"/>
                      <a:gd name="T7" fmla="*/ 0 h 766"/>
                      <a:gd name="T8" fmla="*/ 0 w 779"/>
                      <a:gd name="T9" fmla="*/ 0 h 766"/>
                      <a:gd name="T10" fmla="*/ 0 w 779"/>
                      <a:gd name="T11" fmla="*/ 0 h 766"/>
                      <a:gd name="T12" fmla="*/ 0 w 779"/>
                      <a:gd name="T13" fmla="*/ 0 h 766"/>
                      <a:gd name="T14" fmla="*/ 0 w 779"/>
                      <a:gd name="T15" fmla="*/ 0 h 766"/>
                      <a:gd name="T16" fmla="*/ 0 w 779"/>
                      <a:gd name="T17" fmla="*/ 0 h 766"/>
                      <a:gd name="T18" fmla="*/ 0 w 779"/>
                      <a:gd name="T19" fmla="*/ 0 h 766"/>
                      <a:gd name="T20" fmla="*/ 0 w 779"/>
                      <a:gd name="T21" fmla="*/ 0 h 766"/>
                      <a:gd name="T22" fmla="*/ 0 w 779"/>
                      <a:gd name="T23" fmla="*/ 0 h 766"/>
                      <a:gd name="T24" fmla="*/ 0 w 779"/>
                      <a:gd name="T25" fmla="*/ 0 h 766"/>
                      <a:gd name="T26" fmla="*/ 0 w 779"/>
                      <a:gd name="T27" fmla="*/ 0 h 766"/>
                      <a:gd name="T28" fmla="*/ 0 w 779"/>
                      <a:gd name="T29" fmla="*/ 0 h 766"/>
                      <a:gd name="T30" fmla="*/ 0 w 779"/>
                      <a:gd name="T31" fmla="*/ 0 h 766"/>
                      <a:gd name="T32" fmla="*/ 0 w 779"/>
                      <a:gd name="T33" fmla="*/ 0 h 766"/>
                      <a:gd name="T34" fmla="*/ 0 w 779"/>
                      <a:gd name="T35" fmla="*/ 0 h 766"/>
                      <a:gd name="T36" fmla="*/ 0 w 779"/>
                      <a:gd name="T37" fmla="*/ 0 h 766"/>
                      <a:gd name="T38" fmla="*/ 0 w 779"/>
                      <a:gd name="T39" fmla="*/ 0 h 766"/>
                      <a:gd name="T40" fmla="*/ 0 w 779"/>
                      <a:gd name="T41" fmla="*/ 0 h 766"/>
                      <a:gd name="T42" fmla="*/ 0 w 779"/>
                      <a:gd name="T43" fmla="*/ 0 h 766"/>
                      <a:gd name="T44" fmla="*/ 0 w 779"/>
                      <a:gd name="T45" fmla="*/ 0 h 766"/>
                      <a:gd name="T46" fmla="*/ 0 w 779"/>
                      <a:gd name="T47" fmla="*/ 0 h 766"/>
                      <a:gd name="T48" fmla="*/ 0 w 779"/>
                      <a:gd name="T49" fmla="*/ 0 h 766"/>
                      <a:gd name="T50" fmla="*/ 0 w 779"/>
                      <a:gd name="T51" fmla="*/ 0 h 766"/>
                      <a:gd name="T52" fmla="*/ 0 w 779"/>
                      <a:gd name="T53" fmla="*/ 0 h 766"/>
                      <a:gd name="T54" fmla="*/ 0 w 779"/>
                      <a:gd name="T55" fmla="*/ 0 h 766"/>
                      <a:gd name="T56" fmla="*/ 0 w 779"/>
                      <a:gd name="T57" fmla="*/ 0 h 766"/>
                      <a:gd name="T58" fmla="*/ 0 w 779"/>
                      <a:gd name="T59" fmla="*/ 0 h 766"/>
                      <a:gd name="T60" fmla="*/ 0 w 779"/>
                      <a:gd name="T61" fmla="*/ 0 h 766"/>
                      <a:gd name="T62" fmla="*/ 0 w 779"/>
                      <a:gd name="T63" fmla="*/ 0 h 766"/>
                      <a:gd name="T64" fmla="*/ 0 w 779"/>
                      <a:gd name="T65" fmla="*/ 0 h 76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9"/>
                      <a:gd name="T100" fmla="*/ 0 h 766"/>
                      <a:gd name="T101" fmla="*/ 779 w 779"/>
                      <a:gd name="T102" fmla="*/ 766 h 76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9" h="766">
                        <a:moveTo>
                          <a:pt x="383" y="0"/>
                        </a:moveTo>
                        <a:lnTo>
                          <a:pt x="461" y="0"/>
                        </a:lnTo>
                        <a:lnTo>
                          <a:pt x="537" y="19"/>
                        </a:lnTo>
                        <a:lnTo>
                          <a:pt x="603" y="64"/>
                        </a:lnTo>
                        <a:lnTo>
                          <a:pt x="657" y="109"/>
                        </a:lnTo>
                        <a:lnTo>
                          <a:pt x="702" y="163"/>
                        </a:lnTo>
                        <a:lnTo>
                          <a:pt x="747" y="229"/>
                        </a:lnTo>
                        <a:lnTo>
                          <a:pt x="770" y="305"/>
                        </a:lnTo>
                        <a:lnTo>
                          <a:pt x="779" y="383"/>
                        </a:lnTo>
                        <a:lnTo>
                          <a:pt x="770" y="459"/>
                        </a:lnTo>
                        <a:lnTo>
                          <a:pt x="747" y="525"/>
                        </a:lnTo>
                        <a:lnTo>
                          <a:pt x="702" y="601"/>
                        </a:lnTo>
                        <a:lnTo>
                          <a:pt x="657" y="657"/>
                        </a:lnTo>
                        <a:lnTo>
                          <a:pt x="603" y="702"/>
                        </a:lnTo>
                        <a:lnTo>
                          <a:pt x="537" y="733"/>
                        </a:lnTo>
                        <a:lnTo>
                          <a:pt x="461" y="766"/>
                        </a:lnTo>
                        <a:lnTo>
                          <a:pt x="383" y="766"/>
                        </a:lnTo>
                        <a:lnTo>
                          <a:pt x="319" y="766"/>
                        </a:lnTo>
                        <a:lnTo>
                          <a:pt x="241" y="733"/>
                        </a:lnTo>
                        <a:lnTo>
                          <a:pt x="164" y="702"/>
                        </a:lnTo>
                        <a:lnTo>
                          <a:pt x="109" y="657"/>
                        </a:lnTo>
                        <a:lnTo>
                          <a:pt x="64" y="601"/>
                        </a:lnTo>
                        <a:lnTo>
                          <a:pt x="32" y="525"/>
                        </a:lnTo>
                        <a:lnTo>
                          <a:pt x="0" y="459"/>
                        </a:lnTo>
                        <a:lnTo>
                          <a:pt x="0" y="383"/>
                        </a:lnTo>
                        <a:lnTo>
                          <a:pt x="0" y="305"/>
                        </a:lnTo>
                        <a:lnTo>
                          <a:pt x="32" y="229"/>
                        </a:lnTo>
                        <a:lnTo>
                          <a:pt x="64" y="163"/>
                        </a:lnTo>
                        <a:lnTo>
                          <a:pt x="109" y="109"/>
                        </a:lnTo>
                        <a:lnTo>
                          <a:pt x="164" y="64"/>
                        </a:lnTo>
                        <a:lnTo>
                          <a:pt x="241" y="19"/>
                        </a:lnTo>
                        <a:lnTo>
                          <a:pt x="319" y="0"/>
                        </a:lnTo>
                        <a:lnTo>
                          <a:pt x="383" y="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4" name="Freeform 304"/>
                  <p:cNvSpPr>
                    <a:spLocks/>
                  </p:cNvSpPr>
                  <p:nvPr/>
                </p:nvSpPr>
                <p:spPr bwMode="auto">
                  <a:xfrm>
                    <a:off x="4220" y="2333"/>
                    <a:ext cx="37" cy="37"/>
                  </a:xfrm>
                  <a:custGeom>
                    <a:avLst/>
                    <a:gdLst>
                      <a:gd name="T0" fmla="*/ 0 w 297"/>
                      <a:gd name="T1" fmla="*/ 0 h 296"/>
                      <a:gd name="T2" fmla="*/ 0 w 297"/>
                      <a:gd name="T3" fmla="*/ 0 h 296"/>
                      <a:gd name="T4" fmla="*/ 0 w 297"/>
                      <a:gd name="T5" fmla="*/ 0 h 296"/>
                      <a:gd name="T6" fmla="*/ 0 w 297"/>
                      <a:gd name="T7" fmla="*/ 0 h 296"/>
                      <a:gd name="T8" fmla="*/ 0 w 297"/>
                      <a:gd name="T9" fmla="*/ 0 h 296"/>
                      <a:gd name="T10" fmla="*/ 0 w 297"/>
                      <a:gd name="T11" fmla="*/ 0 h 296"/>
                      <a:gd name="T12" fmla="*/ 0 w 297"/>
                      <a:gd name="T13" fmla="*/ 0 h 296"/>
                      <a:gd name="T14" fmla="*/ 0 w 297"/>
                      <a:gd name="T15" fmla="*/ 0 h 296"/>
                      <a:gd name="T16" fmla="*/ 0 w 297"/>
                      <a:gd name="T17" fmla="*/ 0 h 296"/>
                      <a:gd name="T18" fmla="*/ 0 w 297"/>
                      <a:gd name="T19" fmla="*/ 0 h 296"/>
                      <a:gd name="T20" fmla="*/ 0 w 297"/>
                      <a:gd name="T21" fmla="*/ 0 h 296"/>
                      <a:gd name="T22" fmla="*/ 0 w 297"/>
                      <a:gd name="T23" fmla="*/ 0 h 296"/>
                      <a:gd name="T24" fmla="*/ 0 w 297"/>
                      <a:gd name="T25" fmla="*/ 0 h 296"/>
                      <a:gd name="T26" fmla="*/ 0 w 297"/>
                      <a:gd name="T27" fmla="*/ 0 h 296"/>
                      <a:gd name="T28" fmla="*/ 0 w 297"/>
                      <a:gd name="T29" fmla="*/ 0 h 296"/>
                      <a:gd name="T30" fmla="*/ 0 w 297"/>
                      <a:gd name="T31" fmla="*/ 0 h 296"/>
                      <a:gd name="T32" fmla="*/ 0 w 297"/>
                      <a:gd name="T33" fmla="*/ 0 h 29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97"/>
                      <a:gd name="T52" fmla="*/ 0 h 296"/>
                      <a:gd name="T53" fmla="*/ 297 w 297"/>
                      <a:gd name="T54" fmla="*/ 296 h 29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97" h="296">
                        <a:moveTo>
                          <a:pt x="155" y="0"/>
                        </a:moveTo>
                        <a:lnTo>
                          <a:pt x="210" y="10"/>
                        </a:lnTo>
                        <a:lnTo>
                          <a:pt x="254" y="43"/>
                        </a:lnTo>
                        <a:lnTo>
                          <a:pt x="286" y="88"/>
                        </a:lnTo>
                        <a:lnTo>
                          <a:pt x="297" y="142"/>
                        </a:lnTo>
                        <a:lnTo>
                          <a:pt x="286" y="207"/>
                        </a:lnTo>
                        <a:lnTo>
                          <a:pt x="254" y="251"/>
                        </a:lnTo>
                        <a:lnTo>
                          <a:pt x="210" y="274"/>
                        </a:lnTo>
                        <a:lnTo>
                          <a:pt x="155" y="296"/>
                        </a:lnTo>
                        <a:lnTo>
                          <a:pt x="90" y="274"/>
                        </a:lnTo>
                        <a:lnTo>
                          <a:pt x="45" y="251"/>
                        </a:lnTo>
                        <a:lnTo>
                          <a:pt x="23" y="207"/>
                        </a:lnTo>
                        <a:lnTo>
                          <a:pt x="0" y="142"/>
                        </a:lnTo>
                        <a:lnTo>
                          <a:pt x="23" y="88"/>
                        </a:lnTo>
                        <a:lnTo>
                          <a:pt x="45" y="43"/>
                        </a:lnTo>
                        <a:lnTo>
                          <a:pt x="90" y="10"/>
                        </a:lnTo>
                        <a:lnTo>
                          <a:pt x="155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5" name="Freeform 305"/>
                  <p:cNvSpPr>
                    <a:spLocks/>
                  </p:cNvSpPr>
                  <p:nvPr/>
                </p:nvSpPr>
                <p:spPr bwMode="auto">
                  <a:xfrm>
                    <a:off x="4220" y="2333"/>
                    <a:ext cx="37" cy="37"/>
                  </a:xfrm>
                  <a:custGeom>
                    <a:avLst/>
                    <a:gdLst>
                      <a:gd name="T0" fmla="*/ 0 w 297"/>
                      <a:gd name="T1" fmla="*/ 0 h 296"/>
                      <a:gd name="T2" fmla="*/ 0 w 297"/>
                      <a:gd name="T3" fmla="*/ 0 h 296"/>
                      <a:gd name="T4" fmla="*/ 0 w 297"/>
                      <a:gd name="T5" fmla="*/ 0 h 296"/>
                      <a:gd name="T6" fmla="*/ 0 w 297"/>
                      <a:gd name="T7" fmla="*/ 0 h 296"/>
                      <a:gd name="T8" fmla="*/ 0 w 297"/>
                      <a:gd name="T9" fmla="*/ 0 h 296"/>
                      <a:gd name="T10" fmla="*/ 0 w 297"/>
                      <a:gd name="T11" fmla="*/ 0 h 296"/>
                      <a:gd name="T12" fmla="*/ 0 w 297"/>
                      <a:gd name="T13" fmla="*/ 0 h 296"/>
                      <a:gd name="T14" fmla="*/ 0 w 297"/>
                      <a:gd name="T15" fmla="*/ 0 h 296"/>
                      <a:gd name="T16" fmla="*/ 0 w 297"/>
                      <a:gd name="T17" fmla="*/ 0 h 296"/>
                      <a:gd name="T18" fmla="*/ 0 w 297"/>
                      <a:gd name="T19" fmla="*/ 0 h 296"/>
                      <a:gd name="T20" fmla="*/ 0 w 297"/>
                      <a:gd name="T21" fmla="*/ 0 h 296"/>
                      <a:gd name="T22" fmla="*/ 0 w 297"/>
                      <a:gd name="T23" fmla="*/ 0 h 296"/>
                      <a:gd name="T24" fmla="*/ 0 w 297"/>
                      <a:gd name="T25" fmla="*/ 0 h 296"/>
                      <a:gd name="T26" fmla="*/ 0 w 297"/>
                      <a:gd name="T27" fmla="*/ 0 h 296"/>
                      <a:gd name="T28" fmla="*/ 0 w 297"/>
                      <a:gd name="T29" fmla="*/ 0 h 296"/>
                      <a:gd name="T30" fmla="*/ 0 w 297"/>
                      <a:gd name="T31" fmla="*/ 0 h 296"/>
                      <a:gd name="T32" fmla="*/ 0 w 297"/>
                      <a:gd name="T33" fmla="*/ 0 h 29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97"/>
                      <a:gd name="T52" fmla="*/ 0 h 296"/>
                      <a:gd name="T53" fmla="*/ 297 w 297"/>
                      <a:gd name="T54" fmla="*/ 296 h 29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97" h="296">
                        <a:moveTo>
                          <a:pt x="155" y="0"/>
                        </a:moveTo>
                        <a:lnTo>
                          <a:pt x="210" y="10"/>
                        </a:lnTo>
                        <a:lnTo>
                          <a:pt x="254" y="43"/>
                        </a:lnTo>
                        <a:lnTo>
                          <a:pt x="286" y="88"/>
                        </a:lnTo>
                        <a:lnTo>
                          <a:pt x="297" y="142"/>
                        </a:lnTo>
                        <a:lnTo>
                          <a:pt x="286" y="207"/>
                        </a:lnTo>
                        <a:lnTo>
                          <a:pt x="254" y="251"/>
                        </a:lnTo>
                        <a:lnTo>
                          <a:pt x="210" y="274"/>
                        </a:lnTo>
                        <a:lnTo>
                          <a:pt x="155" y="296"/>
                        </a:lnTo>
                        <a:lnTo>
                          <a:pt x="90" y="274"/>
                        </a:lnTo>
                        <a:lnTo>
                          <a:pt x="45" y="251"/>
                        </a:lnTo>
                        <a:lnTo>
                          <a:pt x="23" y="207"/>
                        </a:lnTo>
                        <a:lnTo>
                          <a:pt x="0" y="142"/>
                        </a:lnTo>
                        <a:lnTo>
                          <a:pt x="23" y="88"/>
                        </a:lnTo>
                        <a:lnTo>
                          <a:pt x="45" y="43"/>
                        </a:lnTo>
                        <a:lnTo>
                          <a:pt x="90" y="10"/>
                        </a:lnTo>
                        <a:lnTo>
                          <a:pt x="155" y="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6" name="Freeform 306"/>
                  <p:cNvSpPr>
                    <a:spLocks/>
                  </p:cNvSpPr>
                  <p:nvPr/>
                </p:nvSpPr>
                <p:spPr bwMode="auto">
                  <a:xfrm>
                    <a:off x="4125" y="1424"/>
                    <a:ext cx="104" cy="104"/>
                  </a:xfrm>
                  <a:custGeom>
                    <a:avLst/>
                    <a:gdLst>
                      <a:gd name="T0" fmla="*/ 0 w 834"/>
                      <a:gd name="T1" fmla="*/ 0 h 834"/>
                      <a:gd name="T2" fmla="*/ 0 w 834"/>
                      <a:gd name="T3" fmla="*/ 0 h 834"/>
                      <a:gd name="T4" fmla="*/ 0 w 834"/>
                      <a:gd name="T5" fmla="*/ 0 h 834"/>
                      <a:gd name="T6" fmla="*/ 0 w 834"/>
                      <a:gd name="T7" fmla="*/ 0 h 834"/>
                      <a:gd name="T8" fmla="*/ 0 w 834"/>
                      <a:gd name="T9" fmla="*/ 0 h 834"/>
                      <a:gd name="T10" fmla="*/ 0 w 834"/>
                      <a:gd name="T11" fmla="*/ 0 h 834"/>
                      <a:gd name="T12" fmla="*/ 0 w 834"/>
                      <a:gd name="T13" fmla="*/ 0 h 834"/>
                      <a:gd name="T14" fmla="*/ 0 w 834"/>
                      <a:gd name="T15" fmla="*/ 0 h 834"/>
                      <a:gd name="T16" fmla="*/ 0 w 834"/>
                      <a:gd name="T17" fmla="*/ 0 h 834"/>
                      <a:gd name="T18" fmla="*/ 0 w 834"/>
                      <a:gd name="T19" fmla="*/ 0 h 834"/>
                      <a:gd name="T20" fmla="*/ 0 w 834"/>
                      <a:gd name="T21" fmla="*/ 0 h 834"/>
                      <a:gd name="T22" fmla="*/ 0 w 834"/>
                      <a:gd name="T23" fmla="*/ 0 h 834"/>
                      <a:gd name="T24" fmla="*/ 0 w 834"/>
                      <a:gd name="T25" fmla="*/ 0 h 834"/>
                      <a:gd name="T26" fmla="*/ 0 w 834"/>
                      <a:gd name="T27" fmla="*/ 0 h 834"/>
                      <a:gd name="T28" fmla="*/ 0 w 834"/>
                      <a:gd name="T29" fmla="*/ 0 h 834"/>
                      <a:gd name="T30" fmla="*/ 0 w 834"/>
                      <a:gd name="T31" fmla="*/ 0 h 834"/>
                      <a:gd name="T32" fmla="*/ 0 w 834"/>
                      <a:gd name="T33" fmla="*/ 0 h 834"/>
                      <a:gd name="T34" fmla="*/ 0 w 834"/>
                      <a:gd name="T35" fmla="*/ 0 h 834"/>
                      <a:gd name="T36" fmla="*/ 0 w 834"/>
                      <a:gd name="T37" fmla="*/ 0 h 834"/>
                      <a:gd name="T38" fmla="*/ 0 w 834"/>
                      <a:gd name="T39" fmla="*/ 0 h 834"/>
                      <a:gd name="T40" fmla="*/ 0 w 834"/>
                      <a:gd name="T41" fmla="*/ 0 h 834"/>
                      <a:gd name="T42" fmla="*/ 0 w 834"/>
                      <a:gd name="T43" fmla="*/ 0 h 834"/>
                      <a:gd name="T44" fmla="*/ 0 w 834"/>
                      <a:gd name="T45" fmla="*/ 0 h 834"/>
                      <a:gd name="T46" fmla="*/ 0 w 834"/>
                      <a:gd name="T47" fmla="*/ 0 h 834"/>
                      <a:gd name="T48" fmla="*/ 0 w 834"/>
                      <a:gd name="T49" fmla="*/ 0 h 834"/>
                      <a:gd name="T50" fmla="*/ 0 w 834"/>
                      <a:gd name="T51" fmla="*/ 0 h 834"/>
                      <a:gd name="T52" fmla="*/ 0 w 834"/>
                      <a:gd name="T53" fmla="*/ 0 h 834"/>
                      <a:gd name="T54" fmla="*/ 0 w 834"/>
                      <a:gd name="T55" fmla="*/ 0 h 834"/>
                      <a:gd name="T56" fmla="*/ 0 w 834"/>
                      <a:gd name="T57" fmla="*/ 0 h 834"/>
                      <a:gd name="T58" fmla="*/ 0 w 834"/>
                      <a:gd name="T59" fmla="*/ 0 h 834"/>
                      <a:gd name="T60" fmla="*/ 0 w 834"/>
                      <a:gd name="T61" fmla="*/ 0 h 834"/>
                      <a:gd name="T62" fmla="*/ 0 w 834"/>
                      <a:gd name="T63" fmla="*/ 0 h 834"/>
                      <a:gd name="T64" fmla="*/ 0 w 834"/>
                      <a:gd name="T65" fmla="*/ 0 h 83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834"/>
                      <a:gd name="T100" fmla="*/ 0 h 834"/>
                      <a:gd name="T101" fmla="*/ 834 w 834"/>
                      <a:gd name="T102" fmla="*/ 834 h 83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834" h="834">
                        <a:moveTo>
                          <a:pt x="416" y="0"/>
                        </a:moveTo>
                        <a:lnTo>
                          <a:pt x="499" y="0"/>
                        </a:lnTo>
                        <a:lnTo>
                          <a:pt x="583" y="25"/>
                        </a:lnTo>
                        <a:lnTo>
                          <a:pt x="656" y="71"/>
                        </a:lnTo>
                        <a:lnTo>
                          <a:pt x="715" y="119"/>
                        </a:lnTo>
                        <a:lnTo>
                          <a:pt x="762" y="178"/>
                        </a:lnTo>
                        <a:lnTo>
                          <a:pt x="810" y="251"/>
                        </a:lnTo>
                        <a:lnTo>
                          <a:pt x="834" y="332"/>
                        </a:lnTo>
                        <a:lnTo>
                          <a:pt x="834" y="416"/>
                        </a:lnTo>
                        <a:lnTo>
                          <a:pt x="834" y="499"/>
                        </a:lnTo>
                        <a:lnTo>
                          <a:pt x="810" y="584"/>
                        </a:lnTo>
                        <a:lnTo>
                          <a:pt x="762" y="653"/>
                        </a:lnTo>
                        <a:lnTo>
                          <a:pt x="715" y="715"/>
                        </a:lnTo>
                        <a:lnTo>
                          <a:pt x="656" y="761"/>
                        </a:lnTo>
                        <a:lnTo>
                          <a:pt x="583" y="810"/>
                        </a:lnTo>
                        <a:lnTo>
                          <a:pt x="499" y="834"/>
                        </a:lnTo>
                        <a:lnTo>
                          <a:pt x="416" y="834"/>
                        </a:lnTo>
                        <a:lnTo>
                          <a:pt x="332" y="834"/>
                        </a:lnTo>
                        <a:lnTo>
                          <a:pt x="262" y="810"/>
                        </a:lnTo>
                        <a:lnTo>
                          <a:pt x="178" y="761"/>
                        </a:lnTo>
                        <a:lnTo>
                          <a:pt x="119" y="715"/>
                        </a:lnTo>
                        <a:lnTo>
                          <a:pt x="71" y="653"/>
                        </a:lnTo>
                        <a:lnTo>
                          <a:pt x="36" y="584"/>
                        </a:lnTo>
                        <a:lnTo>
                          <a:pt x="0" y="499"/>
                        </a:lnTo>
                        <a:lnTo>
                          <a:pt x="0" y="416"/>
                        </a:lnTo>
                        <a:lnTo>
                          <a:pt x="0" y="332"/>
                        </a:lnTo>
                        <a:lnTo>
                          <a:pt x="36" y="251"/>
                        </a:lnTo>
                        <a:lnTo>
                          <a:pt x="71" y="178"/>
                        </a:lnTo>
                        <a:lnTo>
                          <a:pt x="119" y="119"/>
                        </a:lnTo>
                        <a:lnTo>
                          <a:pt x="178" y="71"/>
                        </a:lnTo>
                        <a:lnTo>
                          <a:pt x="262" y="25"/>
                        </a:lnTo>
                        <a:lnTo>
                          <a:pt x="332" y="0"/>
                        </a:lnTo>
                        <a:lnTo>
                          <a:pt x="416" y="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7" name="Freeform 307"/>
                  <p:cNvSpPr>
                    <a:spLocks/>
                  </p:cNvSpPr>
                  <p:nvPr/>
                </p:nvSpPr>
                <p:spPr bwMode="auto">
                  <a:xfrm>
                    <a:off x="4158" y="1456"/>
                    <a:ext cx="40" cy="40"/>
                  </a:xfrm>
                  <a:custGeom>
                    <a:avLst/>
                    <a:gdLst>
                      <a:gd name="T0" fmla="*/ 0 w 321"/>
                      <a:gd name="T1" fmla="*/ 0 h 321"/>
                      <a:gd name="T2" fmla="*/ 0 w 321"/>
                      <a:gd name="T3" fmla="*/ 0 h 321"/>
                      <a:gd name="T4" fmla="*/ 0 w 321"/>
                      <a:gd name="T5" fmla="*/ 0 h 321"/>
                      <a:gd name="T6" fmla="*/ 0 w 321"/>
                      <a:gd name="T7" fmla="*/ 0 h 321"/>
                      <a:gd name="T8" fmla="*/ 0 w 321"/>
                      <a:gd name="T9" fmla="*/ 0 h 321"/>
                      <a:gd name="T10" fmla="*/ 0 w 321"/>
                      <a:gd name="T11" fmla="*/ 0 h 321"/>
                      <a:gd name="T12" fmla="*/ 0 w 321"/>
                      <a:gd name="T13" fmla="*/ 0 h 321"/>
                      <a:gd name="T14" fmla="*/ 0 w 321"/>
                      <a:gd name="T15" fmla="*/ 0 h 321"/>
                      <a:gd name="T16" fmla="*/ 0 w 321"/>
                      <a:gd name="T17" fmla="*/ 0 h 321"/>
                      <a:gd name="T18" fmla="*/ 0 w 321"/>
                      <a:gd name="T19" fmla="*/ 0 h 321"/>
                      <a:gd name="T20" fmla="*/ 0 w 321"/>
                      <a:gd name="T21" fmla="*/ 0 h 321"/>
                      <a:gd name="T22" fmla="*/ 0 w 321"/>
                      <a:gd name="T23" fmla="*/ 0 h 321"/>
                      <a:gd name="T24" fmla="*/ 0 w 321"/>
                      <a:gd name="T25" fmla="*/ 0 h 321"/>
                      <a:gd name="T26" fmla="*/ 0 w 321"/>
                      <a:gd name="T27" fmla="*/ 0 h 321"/>
                      <a:gd name="T28" fmla="*/ 0 w 321"/>
                      <a:gd name="T29" fmla="*/ 0 h 321"/>
                      <a:gd name="T30" fmla="*/ 0 w 321"/>
                      <a:gd name="T31" fmla="*/ 0 h 321"/>
                      <a:gd name="T32" fmla="*/ 0 w 321"/>
                      <a:gd name="T33" fmla="*/ 0 h 3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1"/>
                      <a:gd name="T52" fmla="*/ 0 h 321"/>
                      <a:gd name="T53" fmla="*/ 321 w 321"/>
                      <a:gd name="T54" fmla="*/ 321 h 3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1" h="321">
                        <a:moveTo>
                          <a:pt x="154" y="0"/>
                        </a:moveTo>
                        <a:lnTo>
                          <a:pt x="227" y="22"/>
                        </a:lnTo>
                        <a:lnTo>
                          <a:pt x="273" y="60"/>
                        </a:lnTo>
                        <a:lnTo>
                          <a:pt x="297" y="105"/>
                        </a:lnTo>
                        <a:lnTo>
                          <a:pt x="321" y="165"/>
                        </a:lnTo>
                        <a:lnTo>
                          <a:pt x="297" y="224"/>
                        </a:lnTo>
                        <a:lnTo>
                          <a:pt x="273" y="273"/>
                        </a:lnTo>
                        <a:lnTo>
                          <a:pt x="227" y="308"/>
                        </a:lnTo>
                        <a:lnTo>
                          <a:pt x="154" y="321"/>
                        </a:lnTo>
                        <a:lnTo>
                          <a:pt x="95" y="308"/>
                        </a:lnTo>
                        <a:lnTo>
                          <a:pt x="49" y="273"/>
                        </a:lnTo>
                        <a:lnTo>
                          <a:pt x="10" y="224"/>
                        </a:lnTo>
                        <a:lnTo>
                          <a:pt x="0" y="165"/>
                        </a:lnTo>
                        <a:lnTo>
                          <a:pt x="10" y="105"/>
                        </a:lnTo>
                        <a:lnTo>
                          <a:pt x="49" y="60"/>
                        </a:lnTo>
                        <a:lnTo>
                          <a:pt x="95" y="22"/>
                        </a:lnTo>
                        <a:lnTo>
                          <a:pt x="154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8" name="Freeform 308"/>
                  <p:cNvSpPr>
                    <a:spLocks/>
                  </p:cNvSpPr>
                  <p:nvPr/>
                </p:nvSpPr>
                <p:spPr bwMode="auto">
                  <a:xfrm>
                    <a:off x="4158" y="1456"/>
                    <a:ext cx="40" cy="40"/>
                  </a:xfrm>
                  <a:custGeom>
                    <a:avLst/>
                    <a:gdLst>
                      <a:gd name="T0" fmla="*/ 0 w 321"/>
                      <a:gd name="T1" fmla="*/ 0 h 321"/>
                      <a:gd name="T2" fmla="*/ 0 w 321"/>
                      <a:gd name="T3" fmla="*/ 0 h 321"/>
                      <a:gd name="T4" fmla="*/ 0 w 321"/>
                      <a:gd name="T5" fmla="*/ 0 h 321"/>
                      <a:gd name="T6" fmla="*/ 0 w 321"/>
                      <a:gd name="T7" fmla="*/ 0 h 321"/>
                      <a:gd name="T8" fmla="*/ 0 w 321"/>
                      <a:gd name="T9" fmla="*/ 0 h 321"/>
                      <a:gd name="T10" fmla="*/ 0 w 321"/>
                      <a:gd name="T11" fmla="*/ 0 h 321"/>
                      <a:gd name="T12" fmla="*/ 0 w 321"/>
                      <a:gd name="T13" fmla="*/ 0 h 321"/>
                      <a:gd name="T14" fmla="*/ 0 w 321"/>
                      <a:gd name="T15" fmla="*/ 0 h 321"/>
                      <a:gd name="T16" fmla="*/ 0 w 321"/>
                      <a:gd name="T17" fmla="*/ 0 h 321"/>
                      <a:gd name="T18" fmla="*/ 0 w 321"/>
                      <a:gd name="T19" fmla="*/ 0 h 321"/>
                      <a:gd name="T20" fmla="*/ 0 w 321"/>
                      <a:gd name="T21" fmla="*/ 0 h 321"/>
                      <a:gd name="T22" fmla="*/ 0 w 321"/>
                      <a:gd name="T23" fmla="*/ 0 h 321"/>
                      <a:gd name="T24" fmla="*/ 0 w 321"/>
                      <a:gd name="T25" fmla="*/ 0 h 321"/>
                      <a:gd name="T26" fmla="*/ 0 w 321"/>
                      <a:gd name="T27" fmla="*/ 0 h 321"/>
                      <a:gd name="T28" fmla="*/ 0 w 321"/>
                      <a:gd name="T29" fmla="*/ 0 h 321"/>
                      <a:gd name="T30" fmla="*/ 0 w 321"/>
                      <a:gd name="T31" fmla="*/ 0 h 321"/>
                      <a:gd name="T32" fmla="*/ 0 w 321"/>
                      <a:gd name="T33" fmla="*/ 0 h 3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1"/>
                      <a:gd name="T52" fmla="*/ 0 h 321"/>
                      <a:gd name="T53" fmla="*/ 321 w 321"/>
                      <a:gd name="T54" fmla="*/ 321 h 3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1" h="321">
                        <a:moveTo>
                          <a:pt x="154" y="0"/>
                        </a:moveTo>
                        <a:lnTo>
                          <a:pt x="227" y="22"/>
                        </a:lnTo>
                        <a:lnTo>
                          <a:pt x="273" y="60"/>
                        </a:lnTo>
                        <a:lnTo>
                          <a:pt x="297" y="105"/>
                        </a:lnTo>
                        <a:lnTo>
                          <a:pt x="321" y="165"/>
                        </a:lnTo>
                        <a:lnTo>
                          <a:pt x="297" y="224"/>
                        </a:lnTo>
                        <a:lnTo>
                          <a:pt x="273" y="273"/>
                        </a:lnTo>
                        <a:lnTo>
                          <a:pt x="227" y="308"/>
                        </a:lnTo>
                        <a:lnTo>
                          <a:pt x="154" y="321"/>
                        </a:lnTo>
                        <a:lnTo>
                          <a:pt x="95" y="308"/>
                        </a:lnTo>
                        <a:lnTo>
                          <a:pt x="49" y="273"/>
                        </a:lnTo>
                        <a:lnTo>
                          <a:pt x="10" y="224"/>
                        </a:lnTo>
                        <a:lnTo>
                          <a:pt x="0" y="165"/>
                        </a:lnTo>
                        <a:lnTo>
                          <a:pt x="10" y="105"/>
                        </a:lnTo>
                        <a:lnTo>
                          <a:pt x="49" y="60"/>
                        </a:lnTo>
                        <a:lnTo>
                          <a:pt x="95" y="22"/>
                        </a:lnTo>
                        <a:lnTo>
                          <a:pt x="154" y="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39" name="Freeform 309"/>
                  <p:cNvSpPr>
                    <a:spLocks/>
                  </p:cNvSpPr>
                  <p:nvPr/>
                </p:nvSpPr>
                <p:spPr bwMode="auto">
                  <a:xfrm>
                    <a:off x="4323" y="2408"/>
                    <a:ext cx="37" cy="37"/>
                  </a:xfrm>
                  <a:custGeom>
                    <a:avLst/>
                    <a:gdLst>
                      <a:gd name="T0" fmla="*/ 0 w 296"/>
                      <a:gd name="T1" fmla="*/ 0 h 296"/>
                      <a:gd name="T2" fmla="*/ 0 w 296"/>
                      <a:gd name="T3" fmla="*/ 0 h 296"/>
                      <a:gd name="T4" fmla="*/ 0 w 296"/>
                      <a:gd name="T5" fmla="*/ 0 h 296"/>
                      <a:gd name="T6" fmla="*/ 0 w 296"/>
                      <a:gd name="T7" fmla="*/ 0 h 296"/>
                      <a:gd name="T8" fmla="*/ 0 w 296"/>
                      <a:gd name="T9" fmla="*/ 0 h 296"/>
                      <a:gd name="T10" fmla="*/ 0 w 296"/>
                      <a:gd name="T11" fmla="*/ 0 h 296"/>
                      <a:gd name="T12" fmla="*/ 0 w 296"/>
                      <a:gd name="T13" fmla="*/ 0 h 296"/>
                      <a:gd name="T14" fmla="*/ 0 w 296"/>
                      <a:gd name="T15" fmla="*/ 0 h 296"/>
                      <a:gd name="T16" fmla="*/ 0 w 296"/>
                      <a:gd name="T17" fmla="*/ 0 h 296"/>
                      <a:gd name="T18" fmla="*/ 0 w 296"/>
                      <a:gd name="T19" fmla="*/ 0 h 296"/>
                      <a:gd name="T20" fmla="*/ 0 w 296"/>
                      <a:gd name="T21" fmla="*/ 0 h 296"/>
                      <a:gd name="T22" fmla="*/ 0 w 296"/>
                      <a:gd name="T23" fmla="*/ 0 h 296"/>
                      <a:gd name="T24" fmla="*/ 0 w 296"/>
                      <a:gd name="T25" fmla="*/ 0 h 296"/>
                      <a:gd name="T26" fmla="*/ 0 w 296"/>
                      <a:gd name="T27" fmla="*/ 0 h 296"/>
                      <a:gd name="T28" fmla="*/ 0 w 296"/>
                      <a:gd name="T29" fmla="*/ 0 h 296"/>
                      <a:gd name="T30" fmla="*/ 0 w 296"/>
                      <a:gd name="T31" fmla="*/ 0 h 296"/>
                      <a:gd name="T32" fmla="*/ 0 w 296"/>
                      <a:gd name="T33" fmla="*/ 0 h 29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96"/>
                      <a:gd name="T52" fmla="*/ 0 h 296"/>
                      <a:gd name="T53" fmla="*/ 296 w 296"/>
                      <a:gd name="T54" fmla="*/ 296 h 29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96" h="296">
                        <a:moveTo>
                          <a:pt x="142" y="0"/>
                        </a:moveTo>
                        <a:lnTo>
                          <a:pt x="210" y="22"/>
                        </a:lnTo>
                        <a:lnTo>
                          <a:pt x="251" y="45"/>
                        </a:lnTo>
                        <a:lnTo>
                          <a:pt x="286" y="86"/>
                        </a:lnTo>
                        <a:lnTo>
                          <a:pt x="296" y="154"/>
                        </a:lnTo>
                        <a:lnTo>
                          <a:pt x="286" y="209"/>
                        </a:lnTo>
                        <a:lnTo>
                          <a:pt x="251" y="253"/>
                        </a:lnTo>
                        <a:lnTo>
                          <a:pt x="210" y="286"/>
                        </a:lnTo>
                        <a:lnTo>
                          <a:pt x="142" y="296"/>
                        </a:lnTo>
                        <a:lnTo>
                          <a:pt x="88" y="286"/>
                        </a:lnTo>
                        <a:lnTo>
                          <a:pt x="45" y="253"/>
                        </a:lnTo>
                        <a:lnTo>
                          <a:pt x="10" y="209"/>
                        </a:lnTo>
                        <a:lnTo>
                          <a:pt x="0" y="154"/>
                        </a:lnTo>
                        <a:lnTo>
                          <a:pt x="10" y="86"/>
                        </a:lnTo>
                        <a:lnTo>
                          <a:pt x="45" y="45"/>
                        </a:lnTo>
                        <a:lnTo>
                          <a:pt x="88" y="22"/>
                        </a:lnTo>
                        <a:lnTo>
                          <a:pt x="142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40" name="Freeform 310"/>
                  <p:cNvSpPr>
                    <a:spLocks/>
                  </p:cNvSpPr>
                  <p:nvPr/>
                </p:nvSpPr>
                <p:spPr bwMode="auto">
                  <a:xfrm>
                    <a:off x="4323" y="2408"/>
                    <a:ext cx="37" cy="37"/>
                  </a:xfrm>
                  <a:custGeom>
                    <a:avLst/>
                    <a:gdLst>
                      <a:gd name="T0" fmla="*/ 0 w 296"/>
                      <a:gd name="T1" fmla="*/ 0 h 296"/>
                      <a:gd name="T2" fmla="*/ 0 w 296"/>
                      <a:gd name="T3" fmla="*/ 0 h 296"/>
                      <a:gd name="T4" fmla="*/ 0 w 296"/>
                      <a:gd name="T5" fmla="*/ 0 h 296"/>
                      <a:gd name="T6" fmla="*/ 0 w 296"/>
                      <a:gd name="T7" fmla="*/ 0 h 296"/>
                      <a:gd name="T8" fmla="*/ 0 w 296"/>
                      <a:gd name="T9" fmla="*/ 0 h 296"/>
                      <a:gd name="T10" fmla="*/ 0 w 296"/>
                      <a:gd name="T11" fmla="*/ 0 h 296"/>
                      <a:gd name="T12" fmla="*/ 0 w 296"/>
                      <a:gd name="T13" fmla="*/ 0 h 296"/>
                      <a:gd name="T14" fmla="*/ 0 w 296"/>
                      <a:gd name="T15" fmla="*/ 0 h 296"/>
                      <a:gd name="T16" fmla="*/ 0 w 296"/>
                      <a:gd name="T17" fmla="*/ 0 h 296"/>
                      <a:gd name="T18" fmla="*/ 0 w 296"/>
                      <a:gd name="T19" fmla="*/ 0 h 296"/>
                      <a:gd name="T20" fmla="*/ 0 w 296"/>
                      <a:gd name="T21" fmla="*/ 0 h 296"/>
                      <a:gd name="T22" fmla="*/ 0 w 296"/>
                      <a:gd name="T23" fmla="*/ 0 h 296"/>
                      <a:gd name="T24" fmla="*/ 0 w 296"/>
                      <a:gd name="T25" fmla="*/ 0 h 296"/>
                      <a:gd name="T26" fmla="*/ 0 w 296"/>
                      <a:gd name="T27" fmla="*/ 0 h 296"/>
                      <a:gd name="T28" fmla="*/ 0 w 296"/>
                      <a:gd name="T29" fmla="*/ 0 h 296"/>
                      <a:gd name="T30" fmla="*/ 0 w 296"/>
                      <a:gd name="T31" fmla="*/ 0 h 296"/>
                      <a:gd name="T32" fmla="*/ 0 w 296"/>
                      <a:gd name="T33" fmla="*/ 0 h 29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96"/>
                      <a:gd name="T52" fmla="*/ 0 h 296"/>
                      <a:gd name="T53" fmla="*/ 296 w 296"/>
                      <a:gd name="T54" fmla="*/ 296 h 29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96" h="296">
                        <a:moveTo>
                          <a:pt x="142" y="0"/>
                        </a:moveTo>
                        <a:lnTo>
                          <a:pt x="210" y="22"/>
                        </a:lnTo>
                        <a:lnTo>
                          <a:pt x="251" y="45"/>
                        </a:lnTo>
                        <a:lnTo>
                          <a:pt x="286" y="86"/>
                        </a:lnTo>
                        <a:lnTo>
                          <a:pt x="296" y="154"/>
                        </a:lnTo>
                        <a:lnTo>
                          <a:pt x="286" y="209"/>
                        </a:lnTo>
                        <a:lnTo>
                          <a:pt x="251" y="253"/>
                        </a:lnTo>
                        <a:lnTo>
                          <a:pt x="210" y="286"/>
                        </a:lnTo>
                        <a:lnTo>
                          <a:pt x="142" y="296"/>
                        </a:lnTo>
                        <a:lnTo>
                          <a:pt x="88" y="286"/>
                        </a:lnTo>
                        <a:lnTo>
                          <a:pt x="45" y="253"/>
                        </a:lnTo>
                        <a:lnTo>
                          <a:pt x="10" y="209"/>
                        </a:lnTo>
                        <a:lnTo>
                          <a:pt x="0" y="154"/>
                        </a:lnTo>
                        <a:lnTo>
                          <a:pt x="10" y="86"/>
                        </a:lnTo>
                        <a:lnTo>
                          <a:pt x="45" y="45"/>
                        </a:lnTo>
                        <a:lnTo>
                          <a:pt x="88" y="22"/>
                        </a:lnTo>
                        <a:lnTo>
                          <a:pt x="142" y="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41" name="Freeform 313"/>
                  <p:cNvSpPr>
                    <a:spLocks/>
                  </p:cNvSpPr>
                  <p:nvPr/>
                </p:nvSpPr>
                <p:spPr bwMode="auto">
                  <a:xfrm>
                    <a:off x="3242" y="1552"/>
                    <a:ext cx="116" cy="126"/>
                  </a:xfrm>
                  <a:custGeom>
                    <a:avLst/>
                    <a:gdLst>
                      <a:gd name="T0" fmla="*/ 0 w 923"/>
                      <a:gd name="T1" fmla="*/ 0 h 1006"/>
                      <a:gd name="T2" fmla="*/ 0 w 923"/>
                      <a:gd name="T3" fmla="*/ 0 h 1006"/>
                      <a:gd name="T4" fmla="*/ 0 w 923"/>
                      <a:gd name="T5" fmla="*/ 0 h 1006"/>
                      <a:gd name="T6" fmla="*/ 0 w 923"/>
                      <a:gd name="T7" fmla="*/ 0 h 1006"/>
                      <a:gd name="T8" fmla="*/ 0 w 923"/>
                      <a:gd name="T9" fmla="*/ 0 h 1006"/>
                      <a:gd name="T10" fmla="*/ 0 w 923"/>
                      <a:gd name="T11" fmla="*/ 0 h 1006"/>
                      <a:gd name="T12" fmla="*/ 0 w 923"/>
                      <a:gd name="T13" fmla="*/ 0 h 1006"/>
                      <a:gd name="T14" fmla="*/ 0 w 923"/>
                      <a:gd name="T15" fmla="*/ 0 h 1006"/>
                      <a:gd name="T16" fmla="*/ 0 w 923"/>
                      <a:gd name="T17" fmla="*/ 0 h 1006"/>
                      <a:gd name="T18" fmla="*/ 0 w 923"/>
                      <a:gd name="T19" fmla="*/ 0 h 1006"/>
                      <a:gd name="T20" fmla="*/ 0 w 923"/>
                      <a:gd name="T21" fmla="*/ 0 h 1006"/>
                      <a:gd name="T22" fmla="*/ 0 w 923"/>
                      <a:gd name="T23" fmla="*/ 0 h 100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923"/>
                      <a:gd name="T37" fmla="*/ 0 h 1006"/>
                      <a:gd name="T38" fmla="*/ 923 w 923"/>
                      <a:gd name="T39" fmla="*/ 1006 h 100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923" h="1006">
                        <a:moveTo>
                          <a:pt x="436" y="0"/>
                        </a:moveTo>
                        <a:lnTo>
                          <a:pt x="923" y="573"/>
                        </a:lnTo>
                        <a:lnTo>
                          <a:pt x="479" y="998"/>
                        </a:lnTo>
                        <a:lnTo>
                          <a:pt x="418" y="1006"/>
                        </a:lnTo>
                        <a:lnTo>
                          <a:pt x="339" y="989"/>
                        </a:lnTo>
                        <a:lnTo>
                          <a:pt x="252" y="955"/>
                        </a:lnTo>
                        <a:lnTo>
                          <a:pt x="173" y="894"/>
                        </a:lnTo>
                        <a:lnTo>
                          <a:pt x="104" y="815"/>
                        </a:lnTo>
                        <a:lnTo>
                          <a:pt x="44" y="711"/>
                        </a:lnTo>
                        <a:lnTo>
                          <a:pt x="10" y="589"/>
                        </a:lnTo>
                        <a:lnTo>
                          <a:pt x="0" y="432"/>
                        </a:lnTo>
                        <a:lnTo>
                          <a:pt x="436" y="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42" name="Freeform 316"/>
                  <p:cNvSpPr>
                    <a:spLocks/>
                  </p:cNvSpPr>
                  <p:nvPr/>
                </p:nvSpPr>
                <p:spPr bwMode="auto">
                  <a:xfrm>
                    <a:off x="3276" y="1517"/>
                    <a:ext cx="123" cy="127"/>
                  </a:xfrm>
                  <a:custGeom>
                    <a:avLst/>
                    <a:gdLst>
                      <a:gd name="T0" fmla="*/ 0 w 983"/>
                      <a:gd name="T1" fmla="*/ 0 h 1010"/>
                      <a:gd name="T2" fmla="*/ 0 w 983"/>
                      <a:gd name="T3" fmla="*/ 0 h 1010"/>
                      <a:gd name="T4" fmla="*/ 0 w 983"/>
                      <a:gd name="T5" fmla="*/ 0 h 1010"/>
                      <a:gd name="T6" fmla="*/ 0 w 983"/>
                      <a:gd name="T7" fmla="*/ 0 h 1010"/>
                      <a:gd name="T8" fmla="*/ 0 w 983"/>
                      <a:gd name="T9" fmla="*/ 0 h 1010"/>
                      <a:gd name="T10" fmla="*/ 0 w 983"/>
                      <a:gd name="T11" fmla="*/ 0 h 1010"/>
                      <a:gd name="T12" fmla="*/ 0 w 983"/>
                      <a:gd name="T13" fmla="*/ 0 h 1010"/>
                      <a:gd name="T14" fmla="*/ 0 w 983"/>
                      <a:gd name="T15" fmla="*/ 0 h 1010"/>
                      <a:gd name="T16" fmla="*/ 0 w 983"/>
                      <a:gd name="T17" fmla="*/ 0 h 1010"/>
                      <a:gd name="T18" fmla="*/ 0 w 983"/>
                      <a:gd name="T19" fmla="*/ 0 h 1010"/>
                      <a:gd name="T20" fmla="*/ 0 w 983"/>
                      <a:gd name="T21" fmla="*/ 0 h 1010"/>
                      <a:gd name="T22" fmla="*/ 0 w 983"/>
                      <a:gd name="T23" fmla="*/ 0 h 101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983"/>
                      <a:gd name="T37" fmla="*/ 0 h 1010"/>
                      <a:gd name="T38" fmla="*/ 983 w 983"/>
                      <a:gd name="T39" fmla="*/ 1010 h 101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983" h="1010">
                        <a:moveTo>
                          <a:pt x="430" y="8"/>
                        </a:moveTo>
                        <a:lnTo>
                          <a:pt x="983" y="555"/>
                        </a:lnTo>
                        <a:lnTo>
                          <a:pt x="487" y="1002"/>
                        </a:lnTo>
                        <a:lnTo>
                          <a:pt x="430" y="1010"/>
                        </a:lnTo>
                        <a:lnTo>
                          <a:pt x="346" y="1002"/>
                        </a:lnTo>
                        <a:lnTo>
                          <a:pt x="264" y="970"/>
                        </a:lnTo>
                        <a:lnTo>
                          <a:pt x="172" y="910"/>
                        </a:lnTo>
                        <a:lnTo>
                          <a:pt x="106" y="821"/>
                        </a:lnTo>
                        <a:lnTo>
                          <a:pt x="41" y="717"/>
                        </a:lnTo>
                        <a:lnTo>
                          <a:pt x="0" y="583"/>
                        </a:lnTo>
                        <a:lnTo>
                          <a:pt x="0" y="439"/>
                        </a:lnTo>
                        <a:lnTo>
                          <a:pt x="432" y="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43" name="Freeform 317"/>
                  <p:cNvSpPr>
                    <a:spLocks/>
                  </p:cNvSpPr>
                  <p:nvPr/>
                </p:nvSpPr>
                <p:spPr bwMode="auto">
                  <a:xfrm>
                    <a:off x="3413" y="2024"/>
                    <a:ext cx="299" cy="158"/>
                  </a:xfrm>
                  <a:custGeom>
                    <a:avLst/>
                    <a:gdLst>
                      <a:gd name="T0" fmla="*/ 0 w 2400"/>
                      <a:gd name="T1" fmla="*/ 0 h 1268"/>
                      <a:gd name="T2" fmla="*/ 0 w 2400"/>
                      <a:gd name="T3" fmla="*/ 0 h 1268"/>
                      <a:gd name="T4" fmla="*/ 0 w 2400"/>
                      <a:gd name="T5" fmla="*/ 0 h 1268"/>
                      <a:gd name="T6" fmla="*/ 0 w 2400"/>
                      <a:gd name="T7" fmla="*/ 0 h 1268"/>
                      <a:gd name="T8" fmla="*/ 0 w 2400"/>
                      <a:gd name="T9" fmla="*/ 0 h 1268"/>
                      <a:gd name="T10" fmla="*/ 0 w 2400"/>
                      <a:gd name="T11" fmla="*/ 0 h 1268"/>
                      <a:gd name="T12" fmla="*/ 0 w 2400"/>
                      <a:gd name="T13" fmla="*/ 0 h 1268"/>
                      <a:gd name="T14" fmla="*/ 0 w 2400"/>
                      <a:gd name="T15" fmla="*/ 0 h 1268"/>
                      <a:gd name="T16" fmla="*/ 0 w 2400"/>
                      <a:gd name="T17" fmla="*/ 0 h 1268"/>
                      <a:gd name="T18" fmla="*/ 0 w 2400"/>
                      <a:gd name="T19" fmla="*/ 0 h 1268"/>
                      <a:gd name="T20" fmla="*/ 0 w 2400"/>
                      <a:gd name="T21" fmla="*/ 0 h 126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400"/>
                      <a:gd name="T34" fmla="*/ 0 h 1268"/>
                      <a:gd name="T35" fmla="*/ 2400 w 2400"/>
                      <a:gd name="T36" fmla="*/ 1268 h 126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400" h="1268">
                        <a:moveTo>
                          <a:pt x="1072" y="510"/>
                        </a:moveTo>
                        <a:lnTo>
                          <a:pt x="2371" y="500"/>
                        </a:lnTo>
                        <a:lnTo>
                          <a:pt x="2400" y="831"/>
                        </a:lnTo>
                        <a:lnTo>
                          <a:pt x="1064" y="835"/>
                        </a:lnTo>
                        <a:lnTo>
                          <a:pt x="1064" y="894"/>
                        </a:lnTo>
                        <a:lnTo>
                          <a:pt x="792" y="1249"/>
                        </a:lnTo>
                        <a:lnTo>
                          <a:pt x="0" y="1268"/>
                        </a:lnTo>
                        <a:lnTo>
                          <a:pt x="6" y="22"/>
                        </a:lnTo>
                        <a:lnTo>
                          <a:pt x="710" y="0"/>
                        </a:lnTo>
                        <a:lnTo>
                          <a:pt x="1023" y="363"/>
                        </a:lnTo>
                        <a:lnTo>
                          <a:pt x="1072" y="510"/>
                        </a:lnTo>
                        <a:close/>
                      </a:path>
                    </a:pathLst>
                  </a:custGeom>
                  <a:solidFill>
                    <a:srgbClr val="3BB3C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44" name="Freeform 318"/>
                  <p:cNvSpPr>
                    <a:spLocks/>
                  </p:cNvSpPr>
                  <p:nvPr/>
                </p:nvSpPr>
                <p:spPr bwMode="auto">
                  <a:xfrm>
                    <a:off x="3413" y="2024"/>
                    <a:ext cx="299" cy="158"/>
                  </a:xfrm>
                  <a:custGeom>
                    <a:avLst/>
                    <a:gdLst>
                      <a:gd name="T0" fmla="*/ 0 w 2400"/>
                      <a:gd name="T1" fmla="*/ 0 h 1268"/>
                      <a:gd name="T2" fmla="*/ 0 w 2400"/>
                      <a:gd name="T3" fmla="*/ 0 h 1268"/>
                      <a:gd name="T4" fmla="*/ 0 w 2400"/>
                      <a:gd name="T5" fmla="*/ 0 h 1268"/>
                      <a:gd name="T6" fmla="*/ 0 w 2400"/>
                      <a:gd name="T7" fmla="*/ 0 h 1268"/>
                      <a:gd name="T8" fmla="*/ 0 w 2400"/>
                      <a:gd name="T9" fmla="*/ 0 h 1268"/>
                      <a:gd name="T10" fmla="*/ 0 w 2400"/>
                      <a:gd name="T11" fmla="*/ 0 h 1268"/>
                      <a:gd name="T12" fmla="*/ 0 w 2400"/>
                      <a:gd name="T13" fmla="*/ 0 h 1268"/>
                      <a:gd name="T14" fmla="*/ 0 w 2400"/>
                      <a:gd name="T15" fmla="*/ 0 h 1268"/>
                      <a:gd name="T16" fmla="*/ 0 w 2400"/>
                      <a:gd name="T17" fmla="*/ 0 h 1268"/>
                      <a:gd name="T18" fmla="*/ 0 w 2400"/>
                      <a:gd name="T19" fmla="*/ 0 h 1268"/>
                      <a:gd name="T20" fmla="*/ 0 w 2400"/>
                      <a:gd name="T21" fmla="*/ 0 h 126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400"/>
                      <a:gd name="T34" fmla="*/ 0 h 1268"/>
                      <a:gd name="T35" fmla="*/ 2400 w 2400"/>
                      <a:gd name="T36" fmla="*/ 1268 h 126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400" h="1268">
                        <a:moveTo>
                          <a:pt x="1072" y="510"/>
                        </a:moveTo>
                        <a:lnTo>
                          <a:pt x="2371" y="500"/>
                        </a:lnTo>
                        <a:lnTo>
                          <a:pt x="2400" y="831"/>
                        </a:lnTo>
                        <a:lnTo>
                          <a:pt x="1064" y="835"/>
                        </a:lnTo>
                        <a:lnTo>
                          <a:pt x="1064" y="894"/>
                        </a:lnTo>
                        <a:lnTo>
                          <a:pt x="792" y="1249"/>
                        </a:lnTo>
                        <a:lnTo>
                          <a:pt x="0" y="1268"/>
                        </a:lnTo>
                        <a:lnTo>
                          <a:pt x="6" y="22"/>
                        </a:lnTo>
                        <a:lnTo>
                          <a:pt x="710" y="0"/>
                        </a:lnTo>
                        <a:lnTo>
                          <a:pt x="1023" y="363"/>
                        </a:lnTo>
                        <a:lnTo>
                          <a:pt x="1072" y="51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45" name="Freeform 319"/>
                  <p:cNvSpPr>
                    <a:spLocks/>
                  </p:cNvSpPr>
                  <p:nvPr/>
                </p:nvSpPr>
                <p:spPr bwMode="auto">
                  <a:xfrm>
                    <a:off x="3323" y="1491"/>
                    <a:ext cx="102" cy="102"/>
                  </a:xfrm>
                  <a:custGeom>
                    <a:avLst/>
                    <a:gdLst>
                      <a:gd name="T0" fmla="*/ 0 w 821"/>
                      <a:gd name="T1" fmla="*/ 0 h 820"/>
                      <a:gd name="T2" fmla="*/ 0 w 821"/>
                      <a:gd name="T3" fmla="*/ 0 h 820"/>
                      <a:gd name="T4" fmla="*/ 0 w 821"/>
                      <a:gd name="T5" fmla="*/ 0 h 820"/>
                      <a:gd name="T6" fmla="*/ 0 w 821"/>
                      <a:gd name="T7" fmla="*/ 0 h 820"/>
                      <a:gd name="T8" fmla="*/ 0 w 821"/>
                      <a:gd name="T9" fmla="*/ 0 h 820"/>
                      <a:gd name="T10" fmla="*/ 0 w 821"/>
                      <a:gd name="T11" fmla="*/ 0 h 820"/>
                      <a:gd name="T12" fmla="*/ 0 w 821"/>
                      <a:gd name="T13" fmla="*/ 0 h 820"/>
                      <a:gd name="T14" fmla="*/ 0 w 821"/>
                      <a:gd name="T15" fmla="*/ 0 h 820"/>
                      <a:gd name="T16" fmla="*/ 0 w 821"/>
                      <a:gd name="T17" fmla="*/ 0 h 820"/>
                      <a:gd name="T18" fmla="*/ 0 w 821"/>
                      <a:gd name="T19" fmla="*/ 0 h 820"/>
                      <a:gd name="T20" fmla="*/ 0 w 821"/>
                      <a:gd name="T21" fmla="*/ 0 h 820"/>
                      <a:gd name="T22" fmla="*/ 0 w 821"/>
                      <a:gd name="T23" fmla="*/ 0 h 820"/>
                      <a:gd name="T24" fmla="*/ 0 w 821"/>
                      <a:gd name="T25" fmla="*/ 0 h 820"/>
                      <a:gd name="T26" fmla="*/ 0 w 821"/>
                      <a:gd name="T27" fmla="*/ 0 h 820"/>
                      <a:gd name="T28" fmla="*/ 0 w 821"/>
                      <a:gd name="T29" fmla="*/ 0 h 820"/>
                      <a:gd name="T30" fmla="*/ 0 w 821"/>
                      <a:gd name="T31" fmla="*/ 0 h 820"/>
                      <a:gd name="T32" fmla="*/ 0 w 821"/>
                      <a:gd name="T33" fmla="*/ 0 h 820"/>
                      <a:gd name="T34" fmla="*/ 0 w 821"/>
                      <a:gd name="T35" fmla="*/ 0 h 820"/>
                      <a:gd name="T36" fmla="*/ 0 w 821"/>
                      <a:gd name="T37" fmla="*/ 0 h 820"/>
                      <a:gd name="T38" fmla="*/ 0 w 821"/>
                      <a:gd name="T39" fmla="*/ 0 h 820"/>
                      <a:gd name="T40" fmla="*/ 0 w 821"/>
                      <a:gd name="T41" fmla="*/ 0 h 820"/>
                      <a:gd name="T42" fmla="*/ 0 w 821"/>
                      <a:gd name="T43" fmla="*/ 0 h 820"/>
                      <a:gd name="T44" fmla="*/ 0 w 821"/>
                      <a:gd name="T45" fmla="*/ 0 h 820"/>
                      <a:gd name="T46" fmla="*/ 0 w 821"/>
                      <a:gd name="T47" fmla="*/ 0 h 820"/>
                      <a:gd name="T48" fmla="*/ 0 w 821"/>
                      <a:gd name="T49" fmla="*/ 0 h 820"/>
                      <a:gd name="T50" fmla="*/ 0 w 821"/>
                      <a:gd name="T51" fmla="*/ 0 h 820"/>
                      <a:gd name="T52" fmla="*/ 0 w 821"/>
                      <a:gd name="T53" fmla="*/ 0 h 820"/>
                      <a:gd name="T54" fmla="*/ 0 w 821"/>
                      <a:gd name="T55" fmla="*/ 0 h 820"/>
                      <a:gd name="T56" fmla="*/ 0 w 821"/>
                      <a:gd name="T57" fmla="*/ 0 h 820"/>
                      <a:gd name="T58" fmla="*/ 0 w 821"/>
                      <a:gd name="T59" fmla="*/ 0 h 820"/>
                      <a:gd name="T60" fmla="*/ 0 w 821"/>
                      <a:gd name="T61" fmla="*/ 0 h 820"/>
                      <a:gd name="T62" fmla="*/ 0 w 821"/>
                      <a:gd name="T63" fmla="*/ 0 h 820"/>
                      <a:gd name="T64" fmla="*/ 0 w 821"/>
                      <a:gd name="T65" fmla="*/ 0 h 820"/>
                      <a:gd name="T66" fmla="*/ 0 w 821"/>
                      <a:gd name="T67" fmla="*/ 0 h 820"/>
                      <a:gd name="T68" fmla="*/ 0 w 821"/>
                      <a:gd name="T69" fmla="*/ 0 h 820"/>
                      <a:gd name="T70" fmla="*/ 0 w 821"/>
                      <a:gd name="T71" fmla="*/ 0 h 820"/>
                      <a:gd name="T72" fmla="*/ 0 w 821"/>
                      <a:gd name="T73" fmla="*/ 0 h 820"/>
                      <a:gd name="T74" fmla="*/ 0 w 821"/>
                      <a:gd name="T75" fmla="*/ 0 h 820"/>
                      <a:gd name="T76" fmla="*/ 0 w 821"/>
                      <a:gd name="T77" fmla="*/ 0 h 820"/>
                      <a:gd name="T78" fmla="*/ 0 w 821"/>
                      <a:gd name="T79" fmla="*/ 0 h 820"/>
                      <a:gd name="T80" fmla="*/ 0 w 821"/>
                      <a:gd name="T81" fmla="*/ 0 h 820"/>
                      <a:gd name="T82" fmla="*/ 0 w 821"/>
                      <a:gd name="T83" fmla="*/ 0 h 820"/>
                      <a:gd name="T84" fmla="*/ 0 w 821"/>
                      <a:gd name="T85" fmla="*/ 0 h 820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821"/>
                      <a:gd name="T130" fmla="*/ 0 h 820"/>
                      <a:gd name="T131" fmla="*/ 821 w 821"/>
                      <a:gd name="T132" fmla="*/ 820 h 820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821" h="820">
                        <a:moveTo>
                          <a:pt x="410" y="820"/>
                        </a:moveTo>
                        <a:lnTo>
                          <a:pt x="432" y="820"/>
                        </a:lnTo>
                        <a:lnTo>
                          <a:pt x="452" y="818"/>
                        </a:lnTo>
                        <a:lnTo>
                          <a:pt x="472" y="815"/>
                        </a:lnTo>
                        <a:lnTo>
                          <a:pt x="493" y="812"/>
                        </a:lnTo>
                        <a:lnTo>
                          <a:pt x="513" y="808"/>
                        </a:lnTo>
                        <a:lnTo>
                          <a:pt x="532" y="802"/>
                        </a:lnTo>
                        <a:lnTo>
                          <a:pt x="551" y="795"/>
                        </a:lnTo>
                        <a:lnTo>
                          <a:pt x="569" y="788"/>
                        </a:lnTo>
                        <a:lnTo>
                          <a:pt x="588" y="779"/>
                        </a:lnTo>
                        <a:lnTo>
                          <a:pt x="605" y="770"/>
                        </a:lnTo>
                        <a:lnTo>
                          <a:pt x="623" y="760"/>
                        </a:lnTo>
                        <a:lnTo>
                          <a:pt x="639" y="750"/>
                        </a:lnTo>
                        <a:lnTo>
                          <a:pt x="656" y="739"/>
                        </a:lnTo>
                        <a:lnTo>
                          <a:pt x="671" y="726"/>
                        </a:lnTo>
                        <a:lnTo>
                          <a:pt x="686" y="714"/>
                        </a:lnTo>
                        <a:lnTo>
                          <a:pt x="700" y="699"/>
                        </a:lnTo>
                        <a:lnTo>
                          <a:pt x="714" y="686"/>
                        </a:lnTo>
                        <a:lnTo>
                          <a:pt x="727" y="671"/>
                        </a:lnTo>
                        <a:lnTo>
                          <a:pt x="738" y="656"/>
                        </a:lnTo>
                        <a:lnTo>
                          <a:pt x="751" y="640"/>
                        </a:lnTo>
                        <a:lnTo>
                          <a:pt x="761" y="623"/>
                        </a:lnTo>
                        <a:lnTo>
                          <a:pt x="771" y="606"/>
                        </a:lnTo>
                        <a:lnTo>
                          <a:pt x="780" y="588"/>
                        </a:lnTo>
                        <a:lnTo>
                          <a:pt x="788" y="570"/>
                        </a:lnTo>
                        <a:lnTo>
                          <a:pt x="796" y="551"/>
                        </a:lnTo>
                        <a:lnTo>
                          <a:pt x="803" y="532"/>
                        </a:lnTo>
                        <a:lnTo>
                          <a:pt x="807" y="512"/>
                        </a:lnTo>
                        <a:lnTo>
                          <a:pt x="813" y="493"/>
                        </a:lnTo>
                        <a:lnTo>
                          <a:pt x="816" y="473"/>
                        </a:lnTo>
                        <a:lnTo>
                          <a:pt x="818" y="452"/>
                        </a:lnTo>
                        <a:lnTo>
                          <a:pt x="819" y="431"/>
                        </a:lnTo>
                        <a:lnTo>
                          <a:pt x="821" y="410"/>
                        </a:lnTo>
                        <a:lnTo>
                          <a:pt x="819" y="390"/>
                        </a:lnTo>
                        <a:lnTo>
                          <a:pt x="818" y="368"/>
                        </a:lnTo>
                        <a:lnTo>
                          <a:pt x="816" y="348"/>
                        </a:lnTo>
                        <a:lnTo>
                          <a:pt x="813" y="328"/>
                        </a:lnTo>
                        <a:lnTo>
                          <a:pt x="807" y="309"/>
                        </a:lnTo>
                        <a:lnTo>
                          <a:pt x="803" y="288"/>
                        </a:lnTo>
                        <a:lnTo>
                          <a:pt x="796" y="269"/>
                        </a:lnTo>
                        <a:lnTo>
                          <a:pt x="788" y="251"/>
                        </a:lnTo>
                        <a:lnTo>
                          <a:pt x="780" y="233"/>
                        </a:lnTo>
                        <a:lnTo>
                          <a:pt x="771" y="215"/>
                        </a:lnTo>
                        <a:lnTo>
                          <a:pt x="761" y="198"/>
                        </a:lnTo>
                        <a:lnTo>
                          <a:pt x="751" y="181"/>
                        </a:lnTo>
                        <a:lnTo>
                          <a:pt x="738" y="166"/>
                        </a:lnTo>
                        <a:lnTo>
                          <a:pt x="727" y="150"/>
                        </a:lnTo>
                        <a:lnTo>
                          <a:pt x="714" y="135"/>
                        </a:lnTo>
                        <a:lnTo>
                          <a:pt x="700" y="120"/>
                        </a:lnTo>
                        <a:lnTo>
                          <a:pt x="686" y="107"/>
                        </a:lnTo>
                        <a:lnTo>
                          <a:pt x="671" y="95"/>
                        </a:lnTo>
                        <a:lnTo>
                          <a:pt x="656" y="82"/>
                        </a:lnTo>
                        <a:lnTo>
                          <a:pt x="639" y="71"/>
                        </a:lnTo>
                        <a:lnTo>
                          <a:pt x="623" y="60"/>
                        </a:lnTo>
                        <a:lnTo>
                          <a:pt x="605" y="51"/>
                        </a:lnTo>
                        <a:lnTo>
                          <a:pt x="588" y="41"/>
                        </a:lnTo>
                        <a:lnTo>
                          <a:pt x="569" y="33"/>
                        </a:lnTo>
                        <a:lnTo>
                          <a:pt x="551" y="26"/>
                        </a:lnTo>
                        <a:lnTo>
                          <a:pt x="532" y="19"/>
                        </a:lnTo>
                        <a:lnTo>
                          <a:pt x="513" y="13"/>
                        </a:lnTo>
                        <a:lnTo>
                          <a:pt x="493" y="9"/>
                        </a:lnTo>
                        <a:lnTo>
                          <a:pt x="472" y="6"/>
                        </a:lnTo>
                        <a:lnTo>
                          <a:pt x="452" y="2"/>
                        </a:lnTo>
                        <a:lnTo>
                          <a:pt x="432" y="1"/>
                        </a:lnTo>
                        <a:lnTo>
                          <a:pt x="410" y="0"/>
                        </a:lnTo>
                        <a:lnTo>
                          <a:pt x="389" y="1"/>
                        </a:lnTo>
                        <a:lnTo>
                          <a:pt x="369" y="2"/>
                        </a:lnTo>
                        <a:lnTo>
                          <a:pt x="348" y="6"/>
                        </a:lnTo>
                        <a:lnTo>
                          <a:pt x="328" y="9"/>
                        </a:lnTo>
                        <a:lnTo>
                          <a:pt x="308" y="13"/>
                        </a:lnTo>
                        <a:lnTo>
                          <a:pt x="289" y="19"/>
                        </a:lnTo>
                        <a:lnTo>
                          <a:pt x="270" y="26"/>
                        </a:lnTo>
                        <a:lnTo>
                          <a:pt x="251" y="33"/>
                        </a:lnTo>
                        <a:lnTo>
                          <a:pt x="233" y="41"/>
                        </a:lnTo>
                        <a:lnTo>
                          <a:pt x="215" y="51"/>
                        </a:lnTo>
                        <a:lnTo>
                          <a:pt x="199" y="60"/>
                        </a:lnTo>
                        <a:lnTo>
                          <a:pt x="182" y="71"/>
                        </a:lnTo>
                        <a:lnTo>
                          <a:pt x="166" y="82"/>
                        </a:lnTo>
                        <a:lnTo>
                          <a:pt x="150" y="95"/>
                        </a:lnTo>
                        <a:lnTo>
                          <a:pt x="135" y="107"/>
                        </a:lnTo>
                        <a:lnTo>
                          <a:pt x="121" y="120"/>
                        </a:lnTo>
                        <a:lnTo>
                          <a:pt x="107" y="135"/>
                        </a:lnTo>
                        <a:lnTo>
                          <a:pt x="94" y="150"/>
                        </a:lnTo>
                        <a:lnTo>
                          <a:pt x="82" y="166"/>
                        </a:lnTo>
                        <a:lnTo>
                          <a:pt x="71" y="181"/>
                        </a:lnTo>
                        <a:lnTo>
                          <a:pt x="60" y="198"/>
                        </a:lnTo>
                        <a:lnTo>
                          <a:pt x="50" y="215"/>
                        </a:lnTo>
                        <a:lnTo>
                          <a:pt x="41" y="233"/>
                        </a:lnTo>
                        <a:lnTo>
                          <a:pt x="33" y="251"/>
                        </a:lnTo>
                        <a:lnTo>
                          <a:pt x="25" y="269"/>
                        </a:lnTo>
                        <a:lnTo>
                          <a:pt x="19" y="288"/>
                        </a:lnTo>
                        <a:lnTo>
                          <a:pt x="14" y="309"/>
                        </a:lnTo>
                        <a:lnTo>
                          <a:pt x="9" y="328"/>
                        </a:lnTo>
                        <a:lnTo>
                          <a:pt x="5" y="348"/>
                        </a:lnTo>
                        <a:lnTo>
                          <a:pt x="2" y="368"/>
                        </a:lnTo>
                        <a:lnTo>
                          <a:pt x="1" y="390"/>
                        </a:lnTo>
                        <a:lnTo>
                          <a:pt x="0" y="410"/>
                        </a:lnTo>
                        <a:lnTo>
                          <a:pt x="1" y="431"/>
                        </a:lnTo>
                        <a:lnTo>
                          <a:pt x="2" y="452"/>
                        </a:lnTo>
                        <a:lnTo>
                          <a:pt x="5" y="473"/>
                        </a:lnTo>
                        <a:lnTo>
                          <a:pt x="9" y="493"/>
                        </a:lnTo>
                        <a:lnTo>
                          <a:pt x="14" y="512"/>
                        </a:lnTo>
                        <a:lnTo>
                          <a:pt x="19" y="532"/>
                        </a:lnTo>
                        <a:lnTo>
                          <a:pt x="25" y="551"/>
                        </a:lnTo>
                        <a:lnTo>
                          <a:pt x="33" y="570"/>
                        </a:lnTo>
                        <a:lnTo>
                          <a:pt x="41" y="588"/>
                        </a:lnTo>
                        <a:lnTo>
                          <a:pt x="50" y="606"/>
                        </a:lnTo>
                        <a:lnTo>
                          <a:pt x="60" y="623"/>
                        </a:lnTo>
                        <a:lnTo>
                          <a:pt x="71" y="640"/>
                        </a:lnTo>
                        <a:lnTo>
                          <a:pt x="82" y="656"/>
                        </a:lnTo>
                        <a:lnTo>
                          <a:pt x="94" y="671"/>
                        </a:lnTo>
                        <a:lnTo>
                          <a:pt x="107" y="686"/>
                        </a:lnTo>
                        <a:lnTo>
                          <a:pt x="121" y="699"/>
                        </a:lnTo>
                        <a:lnTo>
                          <a:pt x="135" y="714"/>
                        </a:lnTo>
                        <a:lnTo>
                          <a:pt x="150" y="726"/>
                        </a:lnTo>
                        <a:lnTo>
                          <a:pt x="166" y="739"/>
                        </a:lnTo>
                        <a:lnTo>
                          <a:pt x="182" y="750"/>
                        </a:lnTo>
                        <a:lnTo>
                          <a:pt x="199" y="760"/>
                        </a:lnTo>
                        <a:lnTo>
                          <a:pt x="215" y="770"/>
                        </a:lnTo>
                        <a:lnTo>
                          <a:pt x="233" y="779"/>
                        </a:lnTo>
                        <a:lnTo>
                          <a:pt x="251" y="788"/>
                        </a:lnTo>
                        <a:lnTo>
                          <a:pt x="270" y="795"/>
                        </a:lnTo>
                        <a:lnTo>
                          <a:pt x="289" y="802"/>
                        </a:lnTo>
                        <a:lnTo>
                          <a:pt x="308" y="808"/>
                        </a:lnTo>
                        <a:lnTo>
                          <a:pt x="328" y="812"/>
                        </a:lnTo>
                        <a:lnTo>
                          <a:pt x="348" y="815"/>
                        </a:lnTo>
                        <a:lnTo>
                          <a:pt x="369" y="818"/>
                        </a:lnTo>
                        <a:lnTo>
                          <a:pt x="389" y="820"/>
                        </a:lnTo>
                        <a:lnTo>
                          <a:pt x="410" y="82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46" name="Freeform 321"/>
                  <p:cNvSpPr>
                    <a:spLocks/>
                  </p:cNvSpPr>
                  <p:nvPr/>
                </p:nvSpPr>
                <p:spPr bwMode="auto">
                  <a:xfrm>
                    <a:off x="3356" y="1526"/>
                    <a:ext cx="36" cy="35"/>
                  </a:xfrm>
                  <a:custGeom>
                    <a:avLst/>
                    <a:gdLst>
                      <a:gd name="T0" fmla="*/ 0 w 287"/>
                      <a:gd name="T1" fmla="*/ 0 h 279"/>
                      <a:gd name="T2" fmla="*/ 0 w 287"/>
                      <a:gd name="T3" fmla="*/ 0 h 279"/>
                      <a:gd name="T4" fmla="*/ 0 w 287"/>
                      <a:gd name="T5" fmla="*/ 0 h 279"/>
                      <a:gd name="T6" fmla="*/ 0 w 287"/>
                      <a:gd name="T7" fmla="*/ 0 h 279"/>
                      <a:gd name="T8" fmla="*/ 0 w 287"/>
                      <a:gd name="T9" fmla="*/ 0 h 279"/>
                      <a:gd name="T10" fmla="*/ 0 w 287"/>
                      <a:gd name="T11" fmla="*/ 0 h 279"/>
                      <a:gd name="T12" fmla="*/ 0 w 287"/>
                      <a:gd name="T13" fmla="*/ 0 h 279"/>
                      <a:gd name="T14" fmla="*/ 0 w 287"/>
                      <a:gd name="T15" fmla="*/ 0 h 279"/>
                      <a:gd name="T16" fmla="*/ 0 w 287"/>
                      <a:gd name="T17" fmla="*/ 0 h 279"/>
                      <a:gd name="T18" fmla="*/ 0 w 287"/>
                      <a:gd name="T19" fmla="*/ 0 h 279"/>
                      <a:gd name="T20" fmla="*/ 0 w 287"/>
                      <a:gd name="T21" fmla="*/ 0 h 279"/>
                      <a:gd name="T22" fmla="*/ 0 w 287"/>
                      <a:gd name="T23" fmla="*/ 0 h 279"/>
                      <a:gd name="T24" fmla="*/ 0 w 287"/>
                      <a:gd name="T25" fmla="*/ 0 h 279"/>
                      <a:gd name="T26" fmla="*/ 0 w 287"/>
                      <a:gd name="T27" fmla="*/ 0 h 279"/>
                      <a:gd name="T28" fmla="*/ 0 w 287"/>
                      <a:gd name="T29" fmla="*/ 0 h 279"/>
                      <a:gd name="T30" fmla="*/ 0 w 287"/>
                      <a:gd name="T31" fmla="*/ 0 h 279"/>
                      <a:gd name="T32" fmla="*/ 0 w 287"/>
                      <a:gd name="T33" fmla="*/ 0 h 279"/>
                      <a:gd name="T34" fmla="*/ 0 w 287"/>
                      <a:gd name="T35" fmla="*/ 0 h 279"/>
                      <a:gd name="T36" fmla="*/ 0 w 287"/>
                      <a:gd name="T37" fmla="*/ 0 h 279"/>
                      <a:gd name="T38" fmla="*/ 0 w 287"/>
                      <a:gd name="T39" fmla="*/ 0 h 279"/>
                      <a:gd name="T40" fmla="*/ 0 w 287"/>
                      <a:gd name="T41" fmla="*/ 0 h 279"/>
                      <a:gd name="T42" fmla="*/ 0 w 287"/>
                      <a:gd name="T43" fmla="*/ 0 h 279"/>
                      <a:gd name="T44" fmla="*/ 0 w 287"/>
                      <a:gd name="T45" fmla="*/ 0 h 279"/>
                      <a:gd name="T46" fmla="*/ 0 w 287"/>
                      <a:gd name="T47" fmla="*/ 0 h 279"/>
                      <a:gd name="T48" fmla="*/ 0 w 287"/>
                      <a:gd name="T49" fmla="*/ 0 h 279"/>
                      <a:gd name="T50" fmla="*/ 0 w 287"/>
                      <a:gd name="T51" fmla="*/ 0 h 279"/>
                      <a:gd name="T52" fmla="*/ 0 w 287"/>
                      <a:gd name="T53" fmla="*/ 0 h 279"/>
                      <a:gd name="T54" fmla="*/ 0 w 287"/>
                      <a:gd name="T55" fmla="*/ 0 h 279"/>
                      <a:gd name="T56" fmla="*/ 0 w 287"/>
                      <a:gd name="T57" fmla="*/ 0 h 279"/>
                      <a:gd name="T58" fmla="*/ 0 w 287"/>
                      <a:gd name="T59" fmla="*/ 0 h 279"/>
                      <a:gd name="T60" fmla="*/ 0 w 287"/>
                      <a:gd name="T61" fmla="*/ 0 h 279"/>
                      <a:gd name="T62" fmla="*/ 0 w 287"/>
                      <a:gd name="T63" fmla="*/ 0 h 279"/>
                      <a:gd name="T64" fmla="*/ 0 w 287"/>
                      <a:gd name="T65" fmla="*/ 0 h 2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87"/>
                      <a:gd name="T100" fmla="*/ 0 h 279"/>
                      <a:gd name="T101" fmla="*/ 287 w 287"/>
                      <a:gd name="T102" fmla="*/ 279 h 2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87" h="279">
                        <a:moveTo>
                          <a:pt x="278" y="105"/>
                        </a:moveTo>
                        <a:lnTo>
                          <a:pt x="287" y="139"/>
                        </a:lnTo>
                        <a:lnTo>
                          <a:pt x="278" y="156"/>
                        </a:lnTo>
                        <a:lnTo>
                          <a:pt x="278" y="182"/>
                        </a:lnTo>
                        <a:lnTo>
                          <a:pt x="260" y="210"/>
                        </a:lnTo>
                        <a:lnTo>
                          <a:pt x="244" y="235"/>
                        </a:lnTo>
                        <a:lnTo>
                          <a:pt x="226" y="253"/>
                        </a:lnTo>
                        <a:lnTo>
                          <a:pt x="201" y="271"/>
                        </a:lnTo>
                        <a:lnTo>
                          <a:pt x="183" y="279"/>
                        </a:lnTo>
                        <a:lnTo>
                          <a:pt x="147" y="279"/>
                        </a:lnTo>
                        <a:lnTo>
                          <a:pt x="122" y="279"/>
                        </a:lnTo>
                        <a:lnTo>
                          <a:pt x="96" y="271"/>
                        </a:lnTo>
                        <a:lnTo>
                          <a:pt x="68" y="253"/>
                        </a:lnTo>
                        <a:lnTo>
                          <a:pt x="52" y="235"/>
                        </a:lnTo>
                        <a:lnTo>
                          <a:pt x="36" y="218"/>
                        </a:lnTo>
                        <a:lnTo>
                          <a:pt x="18" y="192"/>
                        </a:lnTo>
                        <a:lnTo>
                          <a:pt x="10" y="166"/>
                        </a:lnTo>
                        <a:lnTo>
                          <a:pt x="0" y="139"/>
                        </a:lnTo>
                        <a:lnTo>
                          <a:pt x="10" y="113"/>
                        </a:lnTo>
                        <a:lnTo>
                          <a:pt x="18" y="87"/>
                        </a:lnTo>
                        <a:lnTo>
                          <a:pt x="25" y="61"/>
                        </a:lnTo>
                        <a:lnTo>
                          <a:pt x="36" y="44"/>
                        </a:lnTo>
                        <a:lnTo>
                          <a:pt x="60" y="26"/>
                        </a:lnTo>
                        <a:lnTo>
                          <a:pt x="86" y="8"/>
                        </a:lnTo>
                        <a:lnTo>
                          <a:pt x="112" y="8"/>
                        </a:lnTo>
                        <a:lnTo>
                          <a:pt x="139" y="0"/>
                        </a:lnTo>
                        <a:lnTo>
                          <a:pt x="165" y="0"/>
                        </a:lnTo>
                        <a:lnTo>
                          <a:pt x="191" y="8"/>
                        </a:lnTo>
                        <a:lnTo>
                          <a:pt x="216" y="18"/>
                        </a:lnTo>
                        <a:lnTo>
                          <a:pt x="234" y="34"/>
                        </a:lnTo>
                        <a:lnTo>
                          <a:pt x="260" y="52"/>
                        </a:lnTo>
                        <a:lnTo>
                          <a:pt x="270" y="77"/>
                        </a:lnTo>
                        <a:lnTo>
                          <a:pt x="278" y="105"/>
                        </a:lnTo>
                        <a:close/>
                      </a:path>
                    </a:pathLst>
                  </a:custGeom>
                  <a:solidFill>
                    <a:srgbClr val="71635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/>
                  </a:p>
                </p:txBody>
              </p:sp>
              <p:sp>
                <p:nvSpPr>
                  <p:cNvPr id="468047" name="Rectangle 322"/>
                  <p:cNvSpPr>
                    <a:spLocks noChangeArrowheads="1"/>
                  </p:cNvSpPr>
                  <p:nvPr/>
                </p:nvSpPr>
                <p:spPr bwMode="auto">
                  <a:xfrm>
                    <a:off x="3632" y="1200"/>
                    <a:ext cx="669" cy="17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en-US" sz="1600">
                        <a:solidFill>
                          <a:srgbClr val="FFFFFF"/>
                        </a:solidFill>
                      </a:rPr>
                      <a:t>PERFURINA</a:t>
                    </a:r>
                    <a:endParaRPr lang="en-US"/>
                  </a:p>
                </p:txBody>
              </p:sp>
              <p:sp>
                <p:nvSpPr>
                  <p:cNvPr id="468048" name="Rectangle 324"/>
                  <p:cNvSpPr>
                    <a:spLocks noChangeArrowheads="1"/>
                  </p:cNvSpPr>
                  <p:nvPr/>
                </p:nvSpPr>
                <p:spPr bwMode="auto">
                  <a:xfrm>
                    <a:off x="4752" y="1728"/>
                    <a:ext cx="323" cy="17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en-US" sz="1600">
                        <a:solidFill>
                          <a:srgbClr val="FFFF00"/>
                        </a:solidFill>
                      </a:rPr>
                      <a:t>ADCC</a:t>
                    </a:r>
                    <a:endParaRPr lang="en-US">
                      <a:solidFill>
                        <a:srgbClr val="FFFF00"/>
                      </a:solidFill>
                    </a:endParaRPr>
                  </a:p>
                </p:txBody>
              </p:sp>
              <p:sp>
                <p:nvSpPr>
                  <p:cNvPr id="468049" name="Rectangle 325"/>
                  <p:cNvSpPr>
                    <a:spLocks noChangeArrowheads="1"/>
                  </p:cNvSpPr>
                  <p:nvPr/>
                </p:nvSpPr>
                <p:spPr bwMode="auto">
                  <a:xfrm>
                    <a:off x="3816" y="1736"/>
                    <a:ext cx="733" cy="45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en-US" sz="1400">
                        <a:solidFill>
                          <a:srgbClr val="1F1A17"/>
                        </a:solidFill>
                      </a:rPr>
                      <a:t>Célula que </a:t>
                    </a:r>
                  </a:p>
                  <a:p>
                    <a:pPr eaLnBrk="1" hangingPunct="1"/>
                    <a:r>
                      <a:rPr lang="en-US" sz="1400">
                        <a:solidFill>
                          <a:srgbClr val="1F1A17"/>
                        </a:solidFill>
                      </a:rPr>
                      <a:t>expressa </a:t>
                    </a:r>
                  </a:p>
                  <a:p>
                    <a:pPr eaLnBrk="1" hangingPunct="1"/>
                    <a:r>
                      <a:rPr lang="en-US" sz="1400">
                        <a:solidFill>
                          <a:srgbClr val="1F1A17"/>
                        </a:solidFill>
                      </a:rPr>
                      <a:t>receptor  P/ Fc</a:t>
                    </a:r>
                    <a:endParaRPr lang="en-US"/>
                  </a:p>
                </p:txBody>
              </p:sp>
            </p:grpSp>
          </p:grpSp>
        </p:grpSp>
      </p:grpSp>
      <p:sp>
        <p:nvSpPr>
          <p:cNvPr id="468050" name="Rectangle 117"/>
          <p:cNvSpPr>
            <a:spLocks noChangeArrowheads="1"/>
          </p:cNvSpPr>
          <p:nvPr/>
        </p:nvSpPr>
        <p:spPr bwMode="auto">
          <a:xfrm>
            <a:off x="2752726" y="2860676"/>
            <a:ext cx="902491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en-US" sz="1600">
                <a:solidFill>
                  <a:srgbClr val="FFFFFF"/>
                </a:solidFill>
              </a:rPr>
              <a:t>ANTÍGENO</a:t>
            </a:r>
            <a:endParaRPr lang="en-US"/>
          </a:p>
        </p:txBody>
      </p:sp>
      <p:sp>
        <p:nvSpPr>
          <p:cNvPr id="468051" name="Rectangle 121"/>
          <p:cNvSpPr>
            <a:spLocks noChangeArrowheads="1"/>
          </p:cNvSpPr>
          <p:nvPr/>
        </p:nvSpPr>
        <p:spPr bwMode="auto">
          <a:xfrm>
            <a:off x="3803650" y="3016251"/>
            <a:ext cx="419100" cy="22225"/>
          </a:xfrm>
          <a:prstGeom prst="rect">
            <a:avLst/>
          </a:prstGeom>
          <a:solidFill>
            <a:srgbClr val="FFF5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grpSp>
        <p:nvGrpSpPr>
          <p:cNvPr id="6" name="Group 333"/>
          <p:cNvGrpSpPr>
            <a:grpSpLocks/>
          </p:cNvGrpSpPr>
          <p:nvPr/>
        </p:nvGrpSpPr>
        <p:grpSpPr bwMode="auto">
          <a:xfrm>
            <a:off x="5394325" y="3771901"/>
            <a:ext cx="3034956" cy="1897063"/>
            <a:chOff x="2640" y="2592"/>
            <a:chExt cx="2115" cy="1322"/>
          </a:xfrm>
        </p:grpSpPr>
        <p:grpSp>
          <p:nvGrpSpPr>
            <p:cNvPr id="468053" name="Group 223"/>
            <p:cNvGrpSpPr>
              <a:grpSpLocks/>
            </p:cNvGrpSpPr>
            <p:nvPr/>
          </p:nvGrpSpPr>
          <p:grpSpPr bwMode="auto">
            <a:xfrm>
              <a:off x="2640" y="2592"/>
              <a:ext cx="2115" cy="1322"/>
              <a:chOff x="2640" y="2592"/>
              <a:chExt cx="2115" cy="1322"/>
            </a:xfrm>
          </p:grpSpPr>
          <p:sp>
            <p:nvSpPr>
              <p:cNvPr id="468054" name="Freeform 124"/>
              <p:cNvSpPr>
                <a:spLocks/>
              </p:cNvSpPr>
              <p:nvPr/>
            </p:nvSpPr>
            <p:spPr bwMode="auto">
              <a:xfrm>
                <a:off x="3005" y="2721"/>
                <a:ext cx="113" cy="100"/>
              </a:xfrm>
              <a:custGeom>
                <a:avLst/>
                <a:gdLst>
                  <a:gd name="T0" fmla="*/ 0 w 789"/>
                  <a:gd name="T1" fmla="*/ 0 h 703"/>
                  <a:gd name="T2" fmla="*/ 0 w 789"/>
                  <a:gd name="T3" fmla="*/ 0 h 703"/>
                  <a:gd name="T4" fmla="*/ 0 w 789"/>
                  <a:gd name="T5" fmla="*/ 0 h 703"/>
                  <a:gd name="T6" fmla="*/ 0 w 789"/>
                  <a:gd name="T7" fmla="*/ 0 h 703"/>
                  <a:gd name="T8" fmla="*/ 0 w 789"/>
                  <a:gd name="T9" fmla="*/ 0 h 7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9"/>
                  <a:gd name="T16" fmla="*/ 0 h 703"/>
                  <a:gd name="T17" fmla="*/ 789 w 789"/>
                  <a:gd name="T18" fmla="*/ 703 h 7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9" h="703">
                    <a:moveTo>
                      <a:pt x="789" y="400"/>
                    </a:moveTo>
                    <a:lnTo>
                      <a:pt x="210" y="703"/>
                    </a:lnTo>
                    <a:lnTo>
                      <a:pt x="0" y="346"/>
                    </a:lnTo>
                    <a:lnTo>
                      <a:pt x="569" y="0"/>
                    </a:lnTo>
                    <a:lnTo>
                      <a:pt x="789" y="400"/>
                    </a:lnTo>
                    <a:close/>
                  </a:path>
                </a:pathLst>
              </a:custGeom>
              <a:solidFill>
                <a:srgbClr val="F09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55" name="Freeform 125"/>
              <p:cNvSpPr>
                <a:spLocks/>
              </p:cNvSpPr>
              <p:nvPr/>
            </p:nvSpPr>
            <p:spPr bwMode="auto">
              <a:xfrm>
                <a:off x="3005" y="2721"/>
                <a:ext cx="113" cy="100"/>
              </a:xfrm>
              <a:custGeom>
                <a:avLst/>
                <a:gdLst>
                  <a:gd name="T0" fmla="*/ 0 w 789"/>
                  <a:gd name="T1" fmla="*/ 0 h 703"/>
                  <a:gd name="T2" fmla="*/ 0 w 789"/>
                  <a:gd name="T3" fmla="*/ 0 h 703"/>
                  <a:gd name="T4" fmla="*/ 0 w 789"/>
                  <a:gd name="T5" fmla="*/ 0 h 703"/>
                  <a:gd name="T6" fmla="*/ 0 w 789"/>
                  <a:gd name="T7" fmla="*/ 0 h 703"/>
                  <a:gd name="T8" fmla="*/ 0 w 789"/>
                  <a:gd name="T9" fmla="*/ 0 h 7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9"/>
                  <a:gd name="T16" fmla="*/ 0 h 703"/>
                  <a:gd name="T17" fmla="*/ 789 w 789"/>
                  <a:gd name="T18" fmla="*/ 703 h 7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9" h="703">
                    <a:moveTo>
                      <a:pt x="789" y="400"/>
                    </a:moveTo>
                    <a:lnTo>
                      <a:pt x="210" y="703"/>
                    </a:lnTo>
                    <a:lnTo>
                      <a:pt x="0" y="346"/>
                    </a:lnTo>
                    <a:lnTo>
                      <a:pt x="569" y="0"/>
                    </a:lnTo>
                    <a:lnTo>
                      <a:pt x="789" y="400"/>
                    </a:lnTo>
                    <a:close/>
                  </a:path>
                </a:pathLst>
              </a:custGeom>
              <a:noFill/>
              <a:ln w="3175">
                <a:solidFill>
                  <a:srgbClr val="7163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56" name="Freeform 126"/>
              <p:cNvSpPr>
                <a:spLocks/>
              </p:cNvSpPr>
              <p:nvPr/>
            </p:nvSpPr>
            <p:spPr bwMode="auto">
              <a:xfrm>
                <a:off x="3014" y="2731"/>
                <a:ext cx="112" cy="101"/>
              </a:xfrm>
              <a:custGeom>
                <a:avLst/>
                <a:gdLst>
                  <a:gd name="T0" fmla="*/ 0 w 901"/>
                  <a:gd name="T1" fmla="*/ 0 h 805"/>
                  <a:gd name="T2" fmla="*/ 0 w 901"/>
                  <a:gd name="T3" fmla="*/ 0 h 805"/>
                  <a:gd name="T4" fmla="*/ 0 w 901"/>
                  <a:gd name="T5" fmla="*/ 0 h 805"/>
                  <a:gd name="T6" fmla="*/ 0 w 901"/>
                  <a:gd name="T7" fmla="*/ 0 h 805"/>
                  <a:gd name="T8" fmla="*/ 0 w 901"/>
                  <a:gd name="T9" fmla="*/ 0 h 8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1"/>
                  <a:gd name="T16" fmla="*/ 0 h 805"/>
                  <a:gd name="T17" fmla="*/ 901 w 901"/>
                  <a:gd name="T18" fmla="*/ 805 h 8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1" h="805">
                    <a:moveTo>
                      <a:pt x="901" y="458"/>
                    </a:moveTo>
                    <a:lnTo>
                      <a:pt x="241" y="805"/>
                    </a:lnTo>
                    <a:lnTo>
                      <a:pt x="0" y="396"/>
                    </a:lnTo>
                    <a:lnTo>
                      <a:pt x="651" y="0"/>
                    </a:lnTo>
                    <a:lnTo>
                      <a:pt x="901" y="458"/>
                    </a:lnTo>
                    <a:close/>
                  </a:path>
                </a:pathLst>
              </a:custGeom>
              <a:solidFill>
                <a:srgbClr val="F09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57" name="Freeform 127"/>
              <p:cNvSpPr>
                <a:spLocks/>
              </p:cNvSpPr>
              <p:nvPr/>
            </p:nvSpPr>
            <p:spPr bwMode="auto">
              <a:xfrm>
                <a:off x="3014" y="2731"/>
                <a:ext cx="112" cy="101"/>
              </a:xfrm>
              <a:custGeom>
                <a:avLst/>
                <a:gdLst>
                  <a:gd name="T0" fmla="*/ 0 w 901"/>
                  <a:gd name="T1" fmla="*/ 0 h 805"/>
                  <a:gd name="T2" fmla="*/ 0 w 901"/>
                  <a:gd name="T3" fmla="*/ 0 h 805"/>
                  <a:gd name="T4" fmla="*/ 0 w 901"/>
                  <a:gd name="T5" fmla="*/ 0 h 805"/>
                  <a:gd name="T6" fmla="*/ 0 w 901"/>
                  <a:gd name="T7" fmla="*/ 0 h 805"/>
                  <a:gd name="T8" fmla="*/ 0 w 901"/>
                  <a:gd name="T9" fmla="*/ 0 h 8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1"/>
                  <a:gd name="T16" fmla="*/ 0 h 805"/>
                  <a:gd name="T17" fmla="*/ 901 w 901"/>
                  <a:gd name="T18" fmla="*/ 805 h 8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1" h="805">
                    <a:moveTo>
                      <a:pt x="901" y="458"/>
                    </a:moveTo>
                    <a:lnTo>
                      <a:pt x="241" y="805"/>
                    </a:lnTo>
                    <a:lnTo>
                      <a:pt x="0" y="396"/>
                    </a:lnTo>
                    <a:lnTo>
                      <a:pt x="651" y="0"/>
                    </a:lnTo>
                    <a:lnTo>
                      <a:pt x="901" y="458"/>
                    </a:lnTo>
                    <a:close/>
                  </a:path>
                </a:pathLst>
              </a:custGeom>
              <a:noFill/>
              <a:ln w="3175">
                <a:solidFill>
                  <a:srgbClr val="7163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58" name="Freeform 128"/>
              <p:cNvSpPr>
                <a:spLocks noEditPoints="1"/>
              </p:cNvSpPr>
              <p:nvPr/>
            </p:nvSpPr>
            <p:spPr bwMode="auto">
              <a:xfrm>
                <a:off x="2963" y="3413"/>
                <a:ext cx="230" cy="426"/>
              </a:xfrm>
              <a:custGeom>
                <a:avLst/>
                <a:gdLst>
                  <a:gd name="T0" fmla="*/ 0 w 1839"/>
                  <a:gd name="T1" fmla="*/ 0 h 3406"/>
                  <a:gd name="T2" fmla="*/ 0 w 1839"/>
                  <a:gd name="T3" fmla="*/ 0 h 3406"/>
                  <a:gd name="T4" fmla="*/ 0 w 1839"/>
                  <a:gd name="T5" fmla="*/ 0 h 3406"/>
                  <a:gd name="T6" fmla="*/ 0 w 1839"/>
                  <a:gd name="T7" fmla="*/ 0 h 3406"/>
                  <a:gd name="T8" fmla="*/ 0 w 1839"/>
                  <a:gd name="T9" fmla="*/ 0 h 3406"/>
                  <a:gd name="T10" fmla="*/ 0 w 1839"/>
                  <a:gd name="T11" fmla="*/ 0 h 3406"/>
                  <a:gd name="T12" fmla="*/ 0 w 1839"/>
                  <a:gd name="T13" fmla="*/ 0 h 3406"/>
                  <a:gd name="T14" fmla="*/ 0 w 1839"/>
                  <a:gd name="T15" fmla="*/ 0 h 3406"/>
                  <a:gd name="T16" fmla="*/ 0 w 1839"/>
                  <a:gd name="T17" fmla="*/ 0 h 3406"/>
                  <a:gd name="T18" fmla="*/ 0 w 1839"/>
                  <a:gd name="T19" fmla="*/ 0 h 3406"/>
                  <a:gd name="T20" fmla="*/ 0 w 1839"/>
                  <a:gd name="T21" fmla="*/ 0 h 3406"/>
                  <a:gd name="T22" fmla="*/ 0 w 1839"/>
                  <a:gd name="T23" fmla="*/ 0 h 3406"/>
                  <a:gd name="T24" fmla="*/ 0 w 1839"/>
                  <a:gd name="T25" fmla="*/ 0 h 3406"/>
                  <a:gd name="T26" fmla="*/ 0 w 1839"/>
                  <a:gd name="T27" fmla="*/ 0 h 3406"/>
                  <a:gd name="T28" fmla="*/ 0 w 1839"/>
                  <a:gd name="T29" fmla="*/ 0 h 3406"/>
                  <a:gd name="T30" fmla="*/ 0 w 1839"/>
                  <a:gd name="T31" fmla="*/ 0 h 3406"/>
                  <a:gd name="T32" fmla="*/ 0 w 1839"/>
                  <a:gd name="T33" fmla="*/ 0 h 3406"/>
                  <a:gd name="T34" fmla="*/ 0 w 1839"/>
                  <a:gd name="T35" fmla="*/ 0 h 3406"/>
                  <a:gd name="T36" fmla="*/ 0 w 1839"/>
                  <a:gd name="T37" fmla="*/ 0 h 3406"/>
                  <a:gd name="T38" fmla="*/ 0 w 1839"/>
                  <a:gd name="T39" fmla="*/ 0 h 3406"/>
                  <a:gd name="T40" fmla="*/ 0 w 1839"/>
                  <a:gd name="T41" fmla="*/ 0 h 3406"/>
                  <a:gd name="T42" fmla="*/ 0 w 1839"/>
                  <a:gd name="T43" fmla="*/ 0 h 3406"/>
                  <a:gd name="T44" fmla="*/ 0 w 1839"/>
                  <a:gd name="T45" fmla="*/ 0 h 3406"/>
                  <a:gd name="T46" fmla="*/ 0 w 1839"/>
                  <a:gd name="T47" fmla="*/ 0 h 3406"/>
                  <a:gd name="T48" fmla="*/ 0 w 1839"/>
                  <a:gd name="T49" fmla="*/ 0 h 3406"/>
                  <a:gd name="T50" fmla="*/ 0 w 1839"/>
                  <a:gd name="T51" fmla="*/ 0 h 3406"/>
                  <a:gd name="T52" fmla="*/ 0 w 1839"/>
                  <a:gd name="T53" fmla="*/ 0 h 3406"/>
                  <a:gd name="T54" fmla="*/ 0 w 1839"/>
                  <a:gd name="T55" fmla="*/ 0 h 3406"/>
                  <a:gd name="T56" fmla="*/ 0 w 1839"/>
                  <a:gd name="T57" fmla="*/ 0 h 3406"/>
                  <a:gd name="T58" fmla="*/ 0 w 1839"/>
                  <a:gd name="T59" fmla="*/ 0 h 3406"/>
                  <a:gd name="T60" fmla="*/ 0 w 1839"/>
                  <a:gd name="T61" fmla="*/ 0 h 3406"/>
                  <a:gd name="T62" fmla="*/ 0 w 1839"/>
                  <a:gd name="T63" fmla="*/ 0 h 3406"/>
                  <a:gd name="T64" fmla="*/ 0 w 1839"/>
                  <a:gd name="T65" fmla="*/ 0 h 3406"/>
                  <a:gd name="T66" fmla="*/ 0 w 1839"/>
                  <a:gd name="T67" fmla="*/ 0 h 3406"/>
                  <a:gd name="T68" fmla="*/ 0 w 1839"/>
                  <a:gd name="T69" fmla="*/ 0 h 34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39"/>
                  <a:gd name="T106" fmla="*/ 0 h 3406"/>
                  <a:gd name="T107" fmla="*/ 1839 w 1839"/>
                  <a:gd name="T108" fmla="*/ 3406 h 340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39" h="3406">
                    <a:moveTo>
                      <a:pt x="0" y="0"/>
                    </a:moveTo>
                    <a:lnTo>
                      <a:pt x="0" y="42"/>
                    </a:lnTo>
                    <a:lnTo>
                      <a:pt x="0" y="95"/>
                    </a:lnTo>
                    <a:lnTo>
                      <a:pt x="0" y="146"/>
                    </a:lnTo>
                    <a:lnTo>
                      <a:pt x="9" y="199"/>
                    </a:lnTo>
                    <a:lnTo>
                      <a:pt x="9" y="251"/>
                    </a:lnTo>
                    <a:lnTo>
                      <a:pt x="9" y="304"/>
                    </a:lnTo>
                    <a:lnTo>
                      <a:pt x="18" y="348"/>
                    </a:lnTo>
                    <a:lnTo>
                      <a:pt x="18" y="399"/>
                    </a:lnTo>
                    <a:lnTo>
                      <a:pt x="72" y="416"/>
                    </a:lnTo>
                    <a:lnTo>
                      <a:pt x="61" y="365"/>
                    </a:lnTo>
                    <a:lnTo>
                      <a:pt x="50" y="313"/>
                    </a:lnTo>
                    <a:lnTo>
                      <a:pt x="41" y="261"/>
                    </a:lnTo>
                    <a:lnTo>
                      <a:pt x="31" y="209"/>
                    </a:lnTo>
                    <a:lnTo>
                      <a:pt x="23" y="157"/>
                    </a:lnTo>
                    <a:lnTo>
                      <a:pt x="14" y="105"/>
                    </a:lnTo>
                    <a:lnTo>
                      <a:pt x="7" y="53"/>
                    </a:lnTo>
                    <a:lnTo>
                      <a:pt x="0" y="0"/>
                    </a:lnTo>
                    <a:close/>
                    <a:moveTo>
                      <a:pt x="368" y="1368"/>
                    </a:moveTo>
                    <a:lnTo>
                      <a:pt x="365" y="1372"/>
                    </a:lnTo>
                    <a:lnTo>
                      <a:pt x="278" y="1477"/>
                    </a:lnTo>
                    <a:lnTo>
                      <a:pt x="339" y="1617"/>
                    </a:lnTo>
                    <a:lnTo>
                      <a:pt x="400" y="1755"/>
                    </a:lnTo>
                    <a:lnTo>
                      <a:pt x="469" y="1885"/>
                    </a:lnTo>
                    <a:lnTo>
                      <a:pt x="540" y="2007"/>
                    </a:lnTo>
                    <a:lnTo>
                      <a:pt x="609" y="2137"/>
                    </a:lnTo>
                    <a:lnTo>
                      <a:pt x="687" y="2259"/>
                    </a:lnTo>
                    <a:lnTo>
                      <a:pt x="774" y="2382"/>
                    </a:lnTo>
                    <a:lnTo>
                      <a:pt x="851" y="2494"/>
                    </a:lnTo>
                    <a:lnTo>
                      <a:pt x="947" y="2616"/>
                    </a:lnTo>
                    <a:lnTo>
                      <a:pt x="1043" y="2721"/>
                    </a:lnTo>
                    <a:lnTo>
                      <a:pt x="1140" y="2823"/>
                    </a:lnTo>
                    <a:lnTo>
                      <a:pt x="1244" y="2928"/>
                    </a:lnTo>
                    <a:lnTo>
                      <a:pt x="1348" y="3025"/>
                    </a:lnTo>
                    <a:lnTo>
                      <a:pt x="1460" y="3119"/>
                    </a:lnTo>
                    <a:lnTo>
                      <a:pt x="1565" y="3216"/>
                    </a:lnTo>
                    <a:lnTo>
                      <a:pt x="1678" y="3294"/>
                    </a:lnTo>
                    <a:lnTo>
                      <a:pt x="1800" y="3381"/>
                    </a:lnTo>
                    <a:lnTo>
                      <a:pt x="1839" y="3406"/>
                    </a:lnTo>
                    <a:lnTo>
                      <a:pt x="1780" y="3354"/>
                    </a:lnTo>
                    <a:lnTo>
                      <a:pt x="1721" y="3301"/>
                    </a:lnTo>
                    <a:lnTo>
                      <a:pt x="1664" y="3248"/>
                    </a:lnTo>
                    <a:lnTo>
                      <a:pt x="1607" y="3192"/>
                    </a:lnTo>
                    <a:lnTo>
                      <a:pt x="1550" y="3137"/>
                    </a:lnTo>
                    <a:lnTo>
                      <a:pt x="1495" y="3081"/>
                    </a:lnTo>
                    <a:lnTo>
                      <a:pt x="1441" y="3024"/>
                    </a:lnTo>
                    <a:lnTo>
                      <a:pt x="1387" y="2965"/>
                    </a:lnTo>
                    <a:lnTo>
                      <a:pt x="1334" y="2907"/>
                    </a:lnTo>
                    <a:lnTo>
                      <a:pt x="1282" y="2847"/>
                    </a:lnTo>
                    <a:lnTo>
                      <a:pt x="1231" y="2788"/>
                    </a:lnTo>
                    <a:lnTo>
                      <a:pt x="1180" y="2726"/>
                    </a:lnTo>
                    <a:lnTo>
                      <a:pt x="1131" y="2665"/>
                    </a:lnTo>
                    <a:lnTo>
                      <a:pt x="1082" y="2603"/>
                    </a:lnTo>
                    <a:lnTo>
                      <a:pt x="1034" y="2540"/>
                    </a:lnTo>
                    <a:lnTo>
                      <a:pt x="988" y="2476"/>
                    </a:lnTo>
                    <a:lnTo>
                      <a:pt x="942" y="2411"/>
                    </a:lnTo>
                    <a:lnTo>
                      <a:pt x="896" y="2346"/>
                    </a:lnTo>
                    <a:lnTo>
                      <a:pt x="853" y="2281"/>
                    </a:lnTo>
                    <a:lnTo>
                      <a:pt x="809" y="2214"/>
                    </a:lnTo>
                    <a:lnTo>
                      <a:pt x="767" y="2147"/>
                    </a:lnTo>
                    <a:lnTo>
                      <a:pt x="726" y="2079"/>
                    </a:lnTo>
                    <a:lnTo>
                      <a:pt x="685" y="2011"/>
                    </a:lnTo>
                    <a:lnTo>
                      <a:pt x="646" y="1942"/>
                    </a:lnTo>
                    <a:lnTo>
                      <a:pt x="608" y="1872"/>
                    </a:lnTo>
                    <a:lnTo>
                      <a:pt x="571" y="1802"/>
                    </a:lnTo>
                    <a:lnTo>
                      <a:pt x="535" y="1731"/>
                    </a:lnTo>
                    <a:lnTo>
                      <a:pt x="498" y="1660"/>
                    </a:lnTo>
                    <a:lnTo>
                      <a:pt x="464" y="1588"/>
                    </a:lnTo>
                    <a:lnTo>
                      <a:pt x="432" y="1514"/>
                    </a:lnTo>
                    <a:lnTo>
                      <a:pt x="399" y="1441"/>
                    </a:lnTo>
                    <a:lnTo>
                      <a:pt x="368" y="1368"/>
                    </a:lnTo>
                    <a:close/>
                  </a:path>
                </a:pathLst>
              </a:custGeom>
              <a:solidFill>
                <a:srgbClr val="774B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59" name="Freeform 129"/>
              <p:cNvSpPr>
                <a:spLocks noEditPoints="1"/>
              </p:cNvSpPr>
              <p:nvPr/>
            </p:nvSpPr>
            <p:spPr bwMode="auto">
              <a:xfrm>
                <a:off x="2963" y="3298"/>
                <a:ext cx="321" cy="587"/>
              </a:xfrm>
              <a:custGeom>
                <a:avLst/>
                <a:gdLst>
                  <a:gd name="T0" fmla="*/ 0 w 2567"/>
                  <a:gd name="T1" fmla="*/ 0 h 4692"/>
                  <a:gd name="T2" fmla="*/ 0 w 2567"/>
                  <a:gd name="T3" fmla="*/ 0 h 4692"/>
                  <a:gd name="T4" fmla="*/ 0 w 2567"/>
                  <a:gd name="T5" fmla="*/ 0 h 4692"/>
                  <a:gd name="T6" fmla="*/ 0 w 2567"/>
                  <a:gd name="T7" fmla="*/ 0 h 4692"/>
                  <a:gd name="T8" fmla="*/ 0 w 2567"/>
                  <a:gd name="T9" fmla="*/ 0 h 4692"/>
                  <a:gd name="T10" fmla="*/ 0 w 2567"/>
                  <a:gd name="T11" fmla="*/ 0 h 4692"/>
                  <a:gd name="T12" fmla="*/ 0 w 2567"/>
                  <a:gd name="T13" fmla="*/ 0 h 4692"/>
                  <a:gd name="T14" fmla="*/ 0 w 2567"/>
                  <a:gd name="T15" fmla="*/ 0 h 4692"/>
                  <a:gd name="T16" fmla="*/ 0 w 2567"/>
                  <a:gd name="T17" fmla="*/ 0 h 4692"/>
                  <a:gd name="T18" fmla="*/ 0 w 2567"/>
                  <a:gd name="T19" fmla="*/ 0 h 4692"/>
                  <a:gd name="T20" fmla="*/ 0 w 2567"/>
                  <a:gd name="T21" fmla="*/ 0 h 4692"/>
                  <a:gd name="T22" fmla="*/ 0 w 2567"/>
                  <a:gd name="T23" fmla="*/ 0 h 4692"/>
                  <a:gd name="T24" fmla="*/ 0 w 2567"/>
                  <a:gd name="T25" fmla="*/ 0 h 4692"/>
                  <a:gd name="T26" fmla="*/ 0 w 2567"/>
                  <a:gd name="T27" fmla="*/ 0 h 4692"/>
                  <a:gd name="T28" fmla="*/ 0 w 2567"/>
                  <a:gd name="T29" fmla="*/ 0 h 4692"/>
                  <a:gd name="T30" fmla="*/ 0 w 2567"/>
                  <a:gd name="T31" fmla="*/ 0 h 4692"/>
                  <a:gd name="T32" fmla="*/ 0 w 2567"/>
                  <a:gd name="T33" fmla="*/ 0 h 4692"/>
                  <a:gd name="T34" fmla="*/ 0 w 2567"/>
                  <a:gd name="T35" fmla="*/ 0 h 4692"/>
                  <a:gd name="T36" fmla="*/ 0 w 2567"/>
                  <a:gd name="T37" fmla="*/ 0 h 4692"/>
                  <a:gd name="T38" fmla="*/ 0 w 2567"/>
                  <a:gd name="T39" fmla="*/ 0 h 4692"/>
                  <a:gd name="T40" fmla="*/ 0 w 2567"/>
                  <a:gd name="T41" fmla="*/ 0 h 4692"/>
                  <a:gd name="T42" fmla="*/ 0 w 2567"/>
                  <a:gd name="T43" fmla="*/ 0 h 4692"/>
                  <a:gd name="T44" fmla="*/ 0 w 2567"/>
                  <a:gd name="T45" fmla="*/ 0 h 4692"/>
                  <a:gd name="T46" fmla="*/ 0 w 2567"/>
                  <a:gd name="T47" fmla="*/ 0 h 4692"/>
                  <a:gd name="T48" fmla="*/ 0 w 2567"/>
                  <a:gd name="T49" fmla="*/ 0 h 4692"/>
                  <a:gd name="T50" fmla="*/ 0 w 2567"/>
                  <a:gd name="T51" fmla="*/ 0 h 4692"/>
                  <a:gd name="T52" fmla="*/ 0 w 2567"/>
                  <a:gd name="T53" fmla="*/ 0 h 4692"/>
                  <a:gd name="T54" fmla="*/ 0 w 2567"/>
                  <a:gd name="T55" fmla="*/ 0 h 4692"/>
                  <a:gd name="T56" fmla="*/ 0 w 2567"/>
                  <a:gd name="T57" fmla="*/ 0 h 4692"/>
                  <a:gd name="T58" fmla="*/ 0 w 2567"/>
                  <a:gd name="T59" fmla="*/ 0 h 4692"/>
                  <a:gd name="T60" fmla="*/ 0 w 2567"/>
                  <a:gd name="T61" fmla="*/ 0 h 4692"/>
                  <a:gd name="T62" fmla="*/ 0 w 2567"/>
                  <a:gd name="T63" fmla="*/ 0 h 4692"/>
                  <a:gd name="T64" fmla="*/ 0 w 2567"/>
                  <a:gd name="T65" fmla="*/ 0 h 4692"/>
                  <a:gd name="T66" fmla="*/ 0 w 2567"/>
                  <a:gd name="T67" fmla="*/ 0 h 4692"/>
                  <a:gd name="T68" fmla="*/ 0 w 2567"/>
                  <a:gd name="T69" fmla="*/ 0 h 4692"/>
                  <a:gd name="T70" fmla="*/ 0 w 2567"/>
                  <a:gd name="T71" fmla="*/ 0 h 4692"/>
                  <a:gd name="T72" fmla="*/ 0 w 2567"/>
                  <a:gd name="T73" fmla="*/ 0 h 4692"/>
                  <a:gd name="T74" fmla="*/ 0 w 2567"/>
                  <a:gd name="T75" fmla="*/ 0 h 4692"/>
                  <a:gd name="T76" fmla="*/ 0 w 2567"/>
                  <a:gd name="T77" fmla="*/ 0 h 4692"/>
                  <a:gd name="T78" fmla="*/ 0 w 2567"/>
                  <a:gd name="T79" fmla="*/ 0 h 4692"/>
                  <a:gd name="T80" fmla="*/ 0 w 2567"/>
                  <a:gd name="T81" fmla="*/ 0 h 4692"/>
                  <a:gd name="T82" fmla="*/ 0 w 2567"/>
                  <a:gd name="T83" fmla="*/ 0 h 4692"/>
                  <a:gd name="T84" fmla="*/ 0 w 2567"/>
                  <a:gd name="T85" fmla="*/ 0 h 4692"/>
                  <a:gd name="T86" fmla="*/ 0 w 2567"/>
                  <a:gd name="T87" fmla="*/ 0 h 4692"/>
                  <a:gd name="T88" fmla="*/ 0 w 2567"/>
                  <a:gd name="T89" fmla="*/ 0 h 4692"/>
                  <a:gd name="T90" fmla="*/ 0 w 2567"/>
                  <a:gd name="T91" fmla="*/ 0 h 4692"/>
                  <a:gd name="T92" fmla="*/ 0 w 2567"/>
                  <a:gd name="T93" fmla="*/ 0 h 4692"/>
                  <a:gd name="T94" fmla="*/ 0 w 2567"/>
                  <a:gd name="T95" fmla="*/ 0 h 4692"/>
                  <a:gd name="T96" fmla="*/ 0 w 2567"/>
                  <a:gd name="T97" fmla="*/ 0 h 469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567"/>
                  <a:gd name="T148" fmla="*/ 0 h 4692"/>
                  <a:gd name="T149" fmla="*/ 2567 w 2567"/>
                  <a:gd name="T150" fmla="*/ 4692 h 469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567" h="4692">
                    <a:moveTo>
                      <a:pt x="99" y="0"/>
                    </a:moveTo>
                    <a:lnTo>
                      <a:pt x="78" y="112"/>
                    </a:lnTo>
                    <a:lnTo>
                      <a:pt x="43" y="304"/>
                    </a:lnTo>
                    <a:lnTo>
                      <a:pt x="18" y="504"/>
                    </a:lnTo>
                    <a:lnTo>
                      <a:pt x="0" y="714"/>
                    </a:lnTo>
                    <a:lnTo>
                      <a:pt x="0" y="920"/>
                    </a:lnTo>
                    <a:lnTo>
                      <a:pt x="0" y="964"/>
                    </a:lnTo>
                    <a:lnTo>
                      <a:pt x="0" y="1017"/>
                    </a:lnTo>
                    <a:lnTo>
                      <a:pt x="0" y="1068"/>
                    </a:lnTo>
                    <a:lnTo>
                      <a:pt x="9" y="1121"/>
                    </a:lnTo>
                    <a:lnTo>
                      <a:pt x="9" y="1173"/>
                    </a:lnTo>
                    <a:lnTo>
                      <a:pt x="9" y="1226"/>
                    </a:lnTo>
                    <a:lnTo>
                      <a:pt x="18" y="1270"/>
                    </a:lnTo>
                    <a:lnTo>
                      <a:pt x="18" y="1321"/>
                    </a:lnTo>
                    <a:lnTo>
                      <a:pt x="130" y="1356"/>
                    </a:lnTo>
                    <a:lnTo>
                      <a:pt x="230" y="1390"/>
                    </a:lnTo>
                    <a:lnTo>
                      <a:pt x="214" y="1317"/>
                    </a:lnTo>
                    <a:lnTo>
                      <a:pt x="199" y="1245"/>
                    </a:lnTo>
                    <a:lnTo>
                      <a:pt x="185" y="1172"/>
                    </a:lnTo>
                    <a:lnTo>
                      <a:pt x="171" y="1099"/>
                    </a:lnTo>
                    <a:lnTo>
                      <a:pt x="160" y="1026"/>
                    </a:lnTo>
                    <a:lnTo>
                      <a:pt x="149" y="951"/>
                    </a:lnTo>
                    <a:lnTo>
                      <a:pt x="139" y="877"/>
                    </a:lnTo>
                    <a:lnTo>
                      <a:pt x="130" y="803"/>
                    </a:lnTo>
                    <a:lnTo>
                      <a:pt x="122" y="727"/>
                    </a:lnTo>
                    <a:lnTo>
                      <a:pt x="115" y="652"/>
                    </a:lnTo>
                    <a:lnTo>
                      <a:pt x="109" y="577"/>
                    </a:lnTo>
                    <a:lnTo>
                      <a:pt x="104" y="500"/>
                    </a:lnTo>
                    <a:lnTo>
                      <a:pt x="100" y="425"/>
                    </a:lnTo>
                    <a:lnTo>
                      <a:pt x="97" y="348"/>
                    </a:lnTo>
                    <a:lnTo>
                      <a:pt x="96" y="271"/>
                    </a:lnTo>
                    <a:lnTo>
                      <a:pt x="95" y="194"/>
                    </a:lnTo>
                    <a:lnTo>
                      <a:pt x="95" y="170"/>
                    </a:lnTo>
                    <a:lnTo>
                      <a:pt x="95" y="146"/>
                    </a:lnTo>
                    <a:lnTo>
                      <a:pt x="96" y="121"/>
                    </a:lnTo>
                    <a:lnTo>
                      <a:pt x="96" y="97"/>
                    </a:lnTo>
                    <a:lnTo>
                      <a:pt x="97" y="73"/>
                    </a:lnTo>
                    <a:lnTo>
                      <a:pt x="97" y="49"/>
                    </a:lnTo>
                    <a:lnTo>
                      <a:pt x="98" y="25"/>
                    </a:lnTo>
                    <a:lnTo>
                      <a:pt x="99" y="0"/>
                    </a:lnTo>
                    <a:close/>
                    <a:moveTo>
                      <a:pt x="462" y="2140"/>
                    </a:moveTo>
                    <a:lnTo>
                      <a:pt x="425" y="2200"/>
                    </a:lnTo>
                    <a:lnTo>
                      <a:pt x="365" y="2294"/>
                    </a:lnTo>
                    <a:lnTo>
                      <a:pt x="278" y="2399"/>
                    </a:lnTo>
                    <a:lnTo>
                      <a:pt x="339" y="2539"/>
                    </a:lnTo>
                    <a:lnTo>
                      <a:pt x="400" y="2677"/>
                    </a:lnTo>
                    <a:lnTo>
                      <a:pt x="469" y="2807"/>
                    </a:lnTo>
                    <a:lnTo>
                      <a:pt x="540" y="2929"/>
                    </a:lnTo>
                    <a:lnTo>
                      <a:pt x="609" y="3059"/>
                    </a:lnTo>
                    <a:lnTo>
                      <a:pt x="687" y="3181"/>
                    </a:lnTo>
                    <a:lnTo>
                      <a:pt x="774" y="3304"/>
                    </a:lnTo>
                    <a:lnTo>
                      <a:pt x="851" y="3416"/>
                    </a:lnTo>
                    <a:lnTo>
                      <a:pt x="947" y="3538"/>
                    </a:lnTo>
                    <a:lnTo>
                      <a:pt x="1043" y="3643"/>
                    </a:lnTo>
                    <a:lnTo>
                      <a:pt x="1140" y="3745"/>
                    </a:lnTo>
                    <a:lnTo>
                      <a:pt x="1244" y="3850"/>
                    </a:lnTo>
                    <a:lnTo>
                      <a:pt x="1348" y="3947"/>
                    </a:lnTo>
                    <a:lnTo>
                      <a:pt x="1460" y="4041"/>
                    </a:lnTo>
                    <a:lnTo>
                      <a:pt x="1565" y="4138"/>
                    </a:lnTo>
                    <a:lnTo>
                      <a:pt x="1678" y="4216"/>
                    </a:lnTo>
                    <a:lnTo>
                      <a:pt x="1800" y="4303"/>
                    </a:lnTo>
                    <a:lnTo>
                      <a:pt x="1922" y="4380"/>
                    </a:lnTo>
                    <a:lnTo>
                      <a:pt x="2042" y="4451"/>
                    </a:lnTo>
                    <a:lnTo>
                      <a:pt x="2175" y="4520"/>
                    </a:lnTo>
                    <a:lnTo>
                      <a:pt x="2304" y="4582"/>
                    </a:lnTo>
                    <a:lnTo>
                      <a:pt x="2435" y="4642"/>
                    </a:lnTo>
                    <a:lnTo>
                      <a:pt x="2567" y="4692"/>
                    </a:lnTo>
                    <a:lnTo>
                      <a:pt x="2479" y="4635"/>
                    </a:lnTo>
                    <a:lnTo>
                      <a:pt x="2392" y="4575"/>
                    </a:lnTo>
                    <a:lnTo>
                      <a:pt x="2307" y="4515"/>
                    </a:lnTo>
                    <a:lnTo>
                      <a:pt x="2222" y="4453"/>
                    </a:lnTo>
                    <a:lnTo>
                      <a:pt x="2139" y="4388"/>
                    </a:lnTo>
                    <a:lnTo>
                      <a:pt x="2058" y="4324"/>
                    </a:lnTo>
                    <a:lnTo>
                      <a:pt x="1977" y="4257"/>
                    </a:lnTo>
                    <a:lnTo>
                      <a:pt x="1897" y="4188"/>
                    </a:lnTo>
                    <a:lnTo>
                      <a:pt x="1820" y="4118"/>
                    </a:lnTo>
                    <a:lnTo>
                      <a:pt x="1744" y="4047"/>
                    </a:lnTo>
                    <a:lnTo>
                      <a:pt x="1668" y="3973"/>
                    </a:lnTo>
                    <a:lnTo>
                      <a:pt x="1595" y="3899"/>
                    </a:lnTo>
                    <a:lnTo>
                      <a:pt x="1523" y="3823"/>
                    </a:lnTo>
                    <a:lnTo>
                      <a:pt x="1453" y="3745"/>
                    </a:lnTo>
                    <a:lnTo>
                      <a:pt x="1384" y="3667"/>
                    </a:lnTo>
                    <a:lnTo>
                      <a:pt x="1316" y="3587"/>
                    </a:lnTo>
                    <a:lnTo>
                      <a:pt x="1250" y="3505"/>
                    </a:lnTo>
                    <a:lnTo>
                      <a:pt x="1185" y="3422"/>
                    </a:lnTo>
                    <a:lnTo>
                      <a:pt x="1123" y="3339"/>
                    </a:lnTo>
                    <a:lnTo>
                      <a:pt x="1061" y="3254"/>
                    </a:lnTo>
                    <a:lnTo>
                      <a:pt x="1002" y="3167"/>
                    </a:lnTo>
                    <a:lnTo>
                      <a:pt x="944" y="3080"/>
                    </a:lnTo>
                    <a:lnTo>
                      <a:pt x="888" y="2990"/>
                    </a:lnTo>
                    <a:lnTo>
                      <a:pt x="833" y="2900"/>
                    </a:lnTo>
                    <a:lnTo>
                      <a:pt x="781" y="2809"/>
                    </a:lnTo>
                    <a:lnTo>
                      <a:pt x="730" y="2717"/>
                    </a:lnTo>
                    <a:lnTo>
                      <a:pt x="680" y="2623"/>
                    </a:lnTo>
                    <a:lnTo>
                      <a:pt x="633" y="2529"/>
                    </a:lnTo>
                    <a:lnTo>
                      <a:pt x="588" y="2433"/>
                    </a:lnTo>
                    <a:lnTo>
                      <a:pt x="544" y="2337"/>
                    </a:lnTo>
                    <a:lnTo>
                      <a:pt x="502" y="2239"/>
                    </a:lnTo>
                    <a:lnTo>
                      <a:pt x="462" y="2140"/>
                    </a:lnTo>
                    <a:close/>
                  </a:path>
                </a:pathLst>
              </a:custGeom>
              <a:solidFill>
                <a:srgbClr val="794B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0" name="Freeform 130"/>
              <p:cNvSpPr>
                <a:spLocks noEditPoints="1"/>
              </p:cNvSpPr>
              <p:nvPr/>
            </p:nvSpPr>
            <p:spPr bwMode="auto">
              <a:xfrm>
                <a:off x="2963" y="3217"/>
                <a:ext cx="393" cy="688"/>
              </a:xfrm>
              <a:custGeom>
                <a:avLst/>
                <a:gdLst>
                  <a:gd name="T0" fmla="*/ 0 w 3150"/>
                  <a:gd name="T1" fmla="*/ 0 h 5502"/>
                  <a:gd name="T2" fmla="*/ 0 w 3150"/>
                  <a:gd name="T3" fmla="*/ 0 h 5502"/>
                  <a:gd name="T4" fmla="*/ 0 w 3150"/>
                  <a:gd name="T5" fmla="*/ 0 h 5502"/>
                  <a:gd name="T6" fmla="*/ 0 w 3150"/>
                  <a:gd name="T7" fmla="*/ 0 h 5502"/>
                  <a:gd name="T8" fmla="*/ 0 w 3150"/>
                  <a:gd name="T9" fmla="*/ 0 h 5502"/>
                  <a:gd name="T10" fmla="*/ 0 w 3150"/>
                  <a:gd name="T11" fmla="*/ 0 h 5502"/>
                  <a:gd name="T12" fmla="*/ 0 w 3150"/>
                  <a:gd name="T13" fmla="*/ 0 h 5502"/>
                  <a:gd name="T14" fmla="*/ 0 w 3150"/>
                  <a:gd name="T15" fmla="*/ 0 h 5502"/>
                  <a:gd name="T16" fmla="*/ 0 w 3150"/>
                  <a:gd name="T17" fmla="*/ 0 h 5502"/>
                  <a:gd name="T18" fmla="*/ 0 w 3150"/>
                  <a:gd name="T19" fmla="*/ 0 h 5502"/>
                  <a:gd name="T20" fmla="*/ 0 w 3150"/>
                  <a:gd name="T21" fmla="*/ 0 h 5502"/>
                  <a:gd name="T22" fmla="*/ 0 w 3150"/>
                  <a:gd name="T23" fmla="*/ 0 h 5502"/>
                  <a:gd name="T24" fmla="*/ 0 w 3150"/>
                  <a:gd name="T25" fmla="*/ 0 h 5502"/>
                  <a:gd name="T26" fmla="*/ 0 w 3150"/>
                  <a:gd name="T27" fmla="*/ 0 h 5502"/>
                  <a:gd name="T28" fmla="*/ 0 w 3150"/>
                  <a:gd name="T29" fmla="*/ 0 h 5502"/>
                  <a:gd name="T30" fmla="*/ 0 w 3150"/>
                  <a:gd name="T31" fmla="*/ 0 h 5502"/>
                  <a:gd name="T32" fmla="*/ 0 w 3150"/>
                  <a:gd name="T33" fmla="*/ 0 h 5502"/>
                  <a:gd name="T34" fmla="*/ 0 w 3150"/>
                  <a:gd name="T35" fmla="*/ 0 h 5502"/>
                  <a:gd name="T36" fmla="*/ 0 w 3150"/>
                  <a:gd name="T37" fmla="*/ 0 h 5502"/>
                  <a:gd name="T38" fmla="*/ 0 w 3150"/>
                  <a:gd name="T39" fmla="*/ 0 h 5502"/>
                  <a:gd name="T40" fmla="*/ 0 w 3150"/>
                  <a:gd name="T41" fmla="*/ 0 h 5502"/>
                  <a:gd name="T42" fmla="*/ 0 w 3150"/>
                  <a:gd name="T43" fmla="*/ 0 h 5502"/>
                  <a:gd name="T44" fmla="*/ 0 w 3150"/>
                  <a:gd name="T45" fmla="*/ 0 h 5502"/>
                  <a:gd name="T46" fmla="*/ 0 w 3150"/>
                  <a:gd name="T47" fmla="*/ 0 h 5502"/>
                  <a:gd name="T48" fmla="*/ 0 w 3150"/>
                  <a:gd name="T49" fmla="*/ 0 h 5502"/>
                  <a:gd name="T50" fmla="*/ 0 w 3150"/>
                  <a:gd name="T51" fmla="*/ 0 h 5502"/>
                  <a:gd name="T52" fmla="*/ 0 w 3150"/>
                  <a:gd name="T53" fmla="*/ 0 h 5502"/>
                  <a:gd name="T54" fmla="*/ 0 w 3150"/>
                  <a:gd name="T55" fmla="*/ 0 h 5502"/>
                  <a:gd name="T56" fmla="*/ 0 w 3150"/>
                  <a:gd name="T57" fmla="*/ 0 h 5502"/>
                  <a:gd name="T58" fmla="*/ 0 w 3150"/>
                  <a:gd name="T59" fmla="*/ 0 h 5502"/>
                  <a:gd name="T60" fmla="*/ 0 w 3150"/>
                  <a:gd name="T61" fmla="*/ 0 h 5502"/>
                  <a:gd name="T62" fmla="*/ 0 w 3150"/>
                  <a:gd name="T63" fmla="*/ 0 h 5502"/>
                  <a:gd name="T64" fmla="*/ 0 w 3150"/>
                  <a:gd name="T65" fmla="*/ 0 h 5502"/>
                  <a:gd name="T66" fmla="*/ 0 w 3150"/>
                  <a:gd name="T67" fmla="*/ 0 h 5502"/>
                  <a:gd name="T68" fmla="*/ 0 w 3150"/>
                  <a:gd name="T69" fmla="*/ 0 h 5502"/>
                  <a:gd name="T70" fmla="*/ 0 w 3150"/>
                  <a:gd name="T71" fmla="*/ 0 h 5502"/>
                  <a:gd name="T72" fmla="*/ 0 w 3150"/>
                  <a:gd name="T73" fmla="*/ 0 h 5502"/>
                  <a:gd name="T74" fmla="*/ 0 w 3150"/>
                  <a:gd name="T75" fmla="*/ 0 h 5502"/>
                  <a:gd name="T76" fmla="*/ 0 w 3150"/>
                  <a:gd name="T77" fmla="*/ 0 h 5502"/>
                  <a:gd name="T78" fmla="*/ 0 w 3150"/>
                  <a:gd name="T79" fmla="*/ 0 h 5502"/>
                  <a:gd name="T80" fmla="*/ 0 w 3150"/>
                  <a:gd name="T81" fmla="*/ 0 h 5502"/>
                  <a:gd name="T82" fmla="*/ 0 w 3150"/>
                  <a:gd name="T83" fmla="*/ 0 h 5502"/>
                  <a:gd name="T84" fmla="*/ 0 w 3150"/>
                  <a:gd name="T85" fmla="*/ 0 h 5502"/>
                  <a:gd name="T86" fmla="*/ 0 w 3150"/>
                  <a:gd name="T87" fmla="*/ 0 h 5502"/>
                  <a:gd name="T88" fmla="*/ 0 w 3150"/>
                  <a:gd name="T89" fmla="*/ 0 h 550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50"/>
                  <a:gd name="T136" fmla="*/ 0 h 5502"/>
                  <a:gd name="T137" fmla="*/ 3150 w 3150"/>
                  <a:gd name="T138" fmla="*/ 5502 h 550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50" h="5502">
                    <a:moveTo>
                      <a:pt x="0" y="1571"/>
                    </a:moveTo>
                    <a:lnTo>
                      <a:pt x="7" y="1624"/>
                    </a:lnTo>
                    <a:lnTo>
                      <a:pt x="14" y="1676"/>
                    </a:lnTo>
                    <a:lnTo>
                      <a:pt x="23" y="1728"/>
                    </a:lnTo>
                    <a:lnTo>
                      <a:pt x="31" y="1780"/>
                    </a:lnTo>
                    <a:lnTo>
                      <a:pt x="41" y="1832"/>
                    </a:lnTo>
                    <a:lnTo>
                      <a:pt x="50" y="1884"/>
                    </a:lnTo>
                    <a:lnTo>
                      <a:pt x="61" y="1936"/>
                    </a:lnTo>
                    <a:lnTo>
                      <a:pt x="72" y="1987"/>
                    </a:lnTo>
                    <a:lnTo>
                      <a:pt x="130" y="2005"/>
                    </a:lnTo>
                    <a:lnTo>
                      <a:pt x="234" y="2041"/>
                    </a:lnTo>
                    <a:lnTo>
                      <a:pt x="313" y="2074"/>
                    </a:lnTo>
                    <a:lnTo>
                      <a:pt x="382" y="2127"/>
                    </a:lnTo>
                    <a:lnTo>
                      <a:pt x="404" y="2143"/>
                    </a:lnTo>
                    <a:lnTo>
                      <a:pt x="384" y="2065"/>
                    </a:lnTo>
                    <a:lnTo>
                      <a:pt x="366" y="1987"/>
                    </a:lnTo>
                    <a:lnTo>
                      <a:pt x="349" y="1907"/>
                    </a:lnTo>
                    <a:lnTo>
                      <a:pt x="333" y="1827"/>
                    </a:lnTo>
                    <a:lnTo>
                      <a:pt x="318" y="1748"/>
                    </a:lnTo>
                    <a:lnTo>
                      <a:pt x="304" y="1667"/>
                    </a:lnTo>
                    <a:lnTo>
                      <a:pt x="292" y="1586"/>
                    </a:lnTo>
                    <a:lnTo>
                      <a:pt x="281" y="1506"/>
                    </a:lnTo>
                    <a:lnTo>
                      <a:pt x="271" y="1424"/>
                    </a:lnTo>
                    <a:lnTo>
                      <a:pt x="263" y="1342"/>
                    </a:lnTo>
                    <a:lnTo>
                      <a:pt x="255" y="1260"/>
                    </a:lnTo>
                    <a:lnTo>
                      <a:pt x="250" y="1178"/>
                    </a:lnTo>
                    <a:lnTo>
                      <a:pt x="245" y="1094"/>
                    </a:lnTo>
                    <a:lnTo>
                      <a:pt x="242" y="1011"/>
                    </a:lnTo>
                    <a:lnTo>
                      <a:pt x="239" y="927"/>
                    </a:lnTo>
                    <a:lnTo>
                      <a:pt x="239" y="843"/>
                    </a:lnTo>
                    <a:lnTo>
                      <a:pt x="239" y="789"/>
                    </a:lnTo>
                    <a:lnTo>
                      <a:pt x="240" y="736"/>
                    </a:lnTo>
                    <a:lnTo>
                      <a:pt x="242" y="682"/>
                    </a:lnTo>
                    <a:lnTo>
                      <a:pt x="244" y="629"/>
                    </a:lnTo>
                    <a:lnTo>
                      <a:pt x="246" y="576"/>
                    </a:lnTo>
                    <a:lnTo>
                      <a:pt x="249" y="523"/>
                    </a:lnTo>
                    <a:lnTo>
                      <a:pt x="252" y="470"/>
                    </a:lnTo>
                    <a:lnTo>
                      <a:pt x="256" y="417"/>
                    </a:lnTo>
                    <a:lnTo>
                      <a:pt x="262" y="365"/>
                    </a:lnTo>
                    <a:lnTo>
                      <a:pt x="266" y="312"/>
                    </a:lnTo>
                    <a:lnTo>
                      <a:pt x="272" y="260"/>
                    </a:lnTo>
                    <a:lnTo>
                      <a:pt x="279" y="207"/>
                    </a:lnTo>
                    <a:lnTo>
                      <a:pt x="285" y="155"/>
                    </a:lnTo>
                    <a:lnTo>
                      <a:pt x="292" y="104"/>
                    </a:lnTo>
                    <a:lnTo>
                      <a:pt x="300" y="52"/>
                    </a:lnTo>
                    <a:lnTo>
                      <a:pt x="308" y="0"/>
                    </a:lnTo>
                    <a:lnTo>
                      <a:pt x="305" y="6"/>
                    </a:lnTo>
                    <a:lnTo>
                      <a:pt x="234" y="187"/>
                    </a:lnTo>
                    <a:lnTo>
                      <a:pt x="174" y="379"/>
                    </a:lnTo>
                    <a:lnTo>
                      <a:pt x="114" y="570"/>
                    </a:lnTo>
                    <a:lnTo>
                      <a:pt x="78" y="761"/>
                    </a:lnTo>
                    <a:lnTo>
                      <a:pt x="43" y="953"/>
                    </a:lnTo>
                    <a:lnTo>
                      <a:pt x="18" y="1153"/>
                    </a:lnTo>
                    <a:lnTo>
                      <a:pt x="0" y="1363"/>
                    </a:lnTo>
                    <a:lnTo>
                      <a:pt x="0" y="1569"/>
                    </a:lnTo>
                    <a:lnTo>
                      <a:pt x="0" y="1571"/>
                    </a:lnTo>
                    <a:close/>
                    <a:moveTo>
                      <a:pt x="368" y="2939"/>
                    </a:moveTo>
                    <a:lnTo>
                      <a:pt x="399" y="3012"/>
                    </a:lnTo>
                    <a:lnTo>
                      <a:pt x="432" y="3085"/>
                    </a:lnTo>
                    <a:lnTo>
                      <a:pt x="464" y="3159"/>
                    </a:lnTo>
                    <a:lnTo>
                      <a:pt x="498" y="3231"/>
                    </a:lnTo>
                    <a:lnTo>
                      <a:pt x="535" y="3302"/>
                    </a:lnTo>
                    <a:lnTo>
                      <a:pt x="571" y="3373"/>
                    </a:lnTo>
                    <a:lnTo>
                      <a:pt x="608" y="3443"/>
                    </a:lnTo>
                    <a:lnTo>
                      <a:pt x="646" y="3513"/>
                    </a:lnTo>
                    <a:lnTo>
                      <a:pt x="685" y="3582"/>
                    </a:lnTo>
                    <a:lnTo>
                      <a:pt x="726" y="3650"/>
                    </a:lnTo>
                    <a:lnTo>
                      <a:pt x="767" y="3718"/>
                    </a:lnTo>
                    <a:lnTo>
                      <a:pt x="809" y="3785"/>
                    </a:lnTo>
                    <a:lnTo>
                      <a:pt x="853" y="3852"/>
                    </a:lnTo>
                    <a:lnTo>
                      <a:pt x="896" y="3917"/>
                    </a:lnTo>
                    <a:lnTo>
                      <a:pt x="942" y="3982"/>
                    </a:lnTo>
                    <a:lnTo>
                      <a:pt x="988" y="4047"/>
                    </a:lnTo>
                    <a:lnTo>
                      <a:pt x="1034" y="4111"/>
                    </a:lnTo>
                    <a:lnTo>
                      <a:pt x="1082" y="4174"/>
                    </a:lnTo>
                    <a:lnTo>
                      <a:pt x="1131" y="4236"/>
                    </a:lnTo>
                    <a:lnTo>
                      <a:pt x="1180" y="4297"/>
                    </a:lnTo>
                    <a:lnTo>
                      <a:pt x="1231" y="4359"/>
                    </a:lnTo>
                    <a:lnTo>
                      <a:pt x="1282" y="4418"/>
                    </a:lnTo>
                    <a:lnTo>
                      <a:pt x="1334" y="4478"/>
                    </a:lnTo>
                    <a:lnTo>
                      <a:pt x="1387" y="4536"/>
                    </a:lnTo>
                    <a:lnTo>
                      <a:pt x="1441" y="4595"/>
                    </a:lnTo>
                    <a:lnTo>
                      <a:pt x="1495" y="4652"/>
                    </a:lnTo>
                    <a:lnTo>
                      <a:pt x="1550" y="4708"/>
                    </a:lnTo>
                    <a:lnTo>
                      <a:pt x="1607" y="4763"/>
                    </a:lnTo>
                    <a:lnTo>
                      <a:pt x="1664" y="4819"/>
                    </a:lnTo>
                    <a:lnTo>
                      <a:pt x="1721" y="4872"/>
                    </a:lnTo>
                    <a:lnTo>
                      <a:pt x="1780" y="4925"/>
                    </a:lnTo>
                    <a:lnTo>
                      <a:pt x="1839" y="4977"/>
                    </a:lnTo>
                    <a:lnTo>
                      <a:pt x="1922" y="5029"/>
                    </a:lnTo>
                    <a:lnTo>
                      <a:pt x="2042" y="5100"/>
                    </a:lnTo>
                    <a:lnTo>
                      <a:pt x="2175" y="5169"/>
                    </a:lnTo>
                    <a:lnTo>
                      <a:pt x="2304" y="5231"/>
                    </a:lnTo>
                    <a:lnTo>
                      <a:pt x="2435" y="5291"/>
                    </a:lnTo>
                    <a:lnTo>
                      <a:pt x="2573" y="5342"/>
                    </a:lnTo>
                    <a:lnTo>
                      <a:pt x="2704" y="5396"/>
                    </a:lnTo>
                    <a:lnTo>
                      <a:pt x="2853" y="5429"/>
                    </a:lnTo>
                    <a:lnTo>
                      <a:pt x="2991" y="5473"/>
                    </a:lnTo>
                    <a:lnTo>
                      <a:pt x="3130" y="5498"/>
                    </a:lnTo>
                    <a:lnTo>
                      <a:pt x="3150" y="5502"/>
                    </a:lnTo>
                    <a:lnTo>
                      <a:pt x="3038" y="5445"/>
                    </a:lnTo>
                    <a:lnTo>
                      <a:pt x="2927" y="5387"/>
                    </a:lnTo>
                    <a:lnTo>
                      <a:pt x="2818" y="5324"/>
                    </a:lnTo>
                    <a:lnTo>
                      <a:pt x="2711" y="5260"/>
                    </a:lnTo>
                    <a:lnTo>
                      <a:pt x="2604" y="5193"/>
                    </a:lnTo>
                    <a:lnTo>
                      <a:pt x="2500" y="5124"/>
                    </a:lnTo>
                    <a:lnTo>
                      <a:pt x="2398" y="5052"/>
                    </a:lnTo>
                    <a:lnTo>
                      <a:pt x="2298" y="4978"/>
                    </a:lnTo>
                    <a:lnTo>
                      <a:pt x="2200" y="4901"/>
                    </a:lnTo>
                    <a:lnTo>
                      <a:pt x="2103" y="4823"/>
                    </a:lnTo>
                    <a:lnTo>
                      <a:pt x="2008" y="4742"/>
                    </a:lnTo>
                    <a:lnTo>
                      <a:pt x="1916" y="4659"/>
                    </a:lnTo>
                    <a:lnTo>
                      <a:pt x="1825" y="4573"/>
                    </a:lnTo>
                    <a:lnTo>
                      <a:pt x="1736" y="4486"/>
                    </a:lnTo>
                    <a:lnTo>
                      <a:pt x="1650" y="4397"/>
                    </a:lnTo>
                    <a:lnTo>
                      <a:pt x="1566" y="4305"/>
                    </a:lnTo>
                    <a:lnTo>
                      <a:pt x="1483" y="4212"/>
                    </a:lnTo>
                    <a:lnTo>
                      <a:pt x="1404" y="4116"/>
                    </a:lnTo>
                    <a:lnTo>
                      <a:pt x="1326" y="4018"/>
                    </a:lnTo>
                    <a:lnTo>
                      <a:pt x="1251" y="3920"/>
                    </a:lnTo>
                    <a:lnTo>
                      <a:pt x="1178" y="3818"/>
                    </a:lnTo>
                    <a:lnTo>
                      <a:pt x="1108" y="3715"/>
                    </a:lnTo>
                    <a:lnTo>
                      <a:pt x="1040" y="3611"/>
                    </a:lnTo>
                    <a:lnTo>
                      <a:pt x="974" y="3504"/>
                    </a:lnTo>
                    <a:lnTo>
                      <a:pt x="910" y="3395"/>
                    </a:lnTo>
                    <a:lnTo>
                      <a:pt x="850" y="3286"/>
                    </a:lnTo>
                    <a:lnTo>
                      <a:pt x="792" y="3174"/>
                    </a:lnTo>
                    <a:lnTo>
                      <a:pt x="737" y="3061"/>
                    </a:lnTo>
                    <a:lnTo>
                      <a:pt x="684" y="2947"/>
                    </a:lnTo>
                    <a:lnTo>
                      <a:pt x="634" y="2831"/>
                    </a:lnTo>
                    <a:lnTo>
                      <a:pt x="588" y="2714"/>
                    </a:lnTo>
                    <a:lnTo>
                      <a:pt x="543" y="2595"/>
                    </a:lnTo>
                    <a:lnTo>
                      <a:pt x="522" y="2665"/>
                    </a:lnTo>
                    <a:lnTo>
                      <a:pt x="478" y="2762"/>
                    </a:lnTo>
                    <a:lnTo>
                      <a:pt x="425" y="2849"/>
                    </a:lnTo>
                    <a:lnTo>
                      <a:pt x="368" y="2939"/>
                    </a:lnTo>
                    <a:close/>
                  </a:path>
                </a:pathLst>
              </a:custGeom>
              <a:solidFill>
                <a:srgbClr val="7B4B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1" name="Freeform 131"/>
              <p:cNvSpPr>
                <a:spLocks/>
              </p:cNvSpPr>
              <p:nvPr/>
            </p:nvSpPr>
            <p:spPr bwMode="auto">
              <a:xfrm>
                <a:off x="2975" y="3148"/>
                <a:ext cx="447" cy="765"/>
              </a:xfrm>
              <a:custGeom>
                <a:avLst/>
                <a:gdLst>
                  <a:gd name="T0" fmla="*/ 0 w 3577"/>
                  <a:gd name="T1" fmla="*/ 0 h 6120"/>
                  <a:gd name="T2" fmla="*/ 0 w 3577"/>
                  <a:gd name="T3" fmla="*/ 0 h 6120"/>
                  <a:gd name="T4" fmla="*/ 0 w 3577"/>
                  <a:gd name="T5" fmla="*/ 0 h 6120"/>
                  <a:gd name="T6" fmla="*/ 0 w 3577"/>
                  <a:gd name="T7" fmla="*/ 0 h 6120"/>
                  <a:gd name="T8" fmla="*/ 0 w 3577"/>
                  <a:gd name="T9" fmla="*/ 0 h 6120"/>
                  <a:gd name="T10" fmla="*/ 0 w 3577"/>
                  <a:gd name="T11" fmla="*/ 0 h 6120"/>
                  <a:gd name="T12" fmla="*/ 0 w 3577"/>
                  <a:gd name="T13" fmla="*/ 0 h 6120"/>
                  <a:gd name="T14" fmla="*/ 0 w 3577"/>
                  <a:gd name="T15" fmla="*/ 0 h 6120"/>
                  <a:gd name="T16" fmla="*/ 0 w 3577"/>
                  <a:gd name="T17" fmla="*/ 0 h 6120"/>
                  <a:gd name="T18" fmla="*/ 0 w 3577"/>
                  <a:gd name="T19" fmla="*/ 0 h 6120"/>
                  <a:gd name="T20" fmla="*/ 0 w 3577"/>
                  <a:gd name="T21" fmla="*/ 0 h 6120"/>
                  <a:gd name="T22" fmla="*/ 0 w 3577"/>
                  <a:gd name="T23" fmla="*/ 0 h 6120"/>
                  <a:gd name="T24" fmla="*/ 0 w 3577"/>
                  <a:gd name="T25" fmla="*/ 0 h 6120"/>
                  <a:gd name="T26" fmla="*/ 0 w 3577"/>
                  <a:gd name="T27" fmla="*/ 0 h 6120"/>
                  <a:gd name="T28" fmla="*/ 0 w 3577"/>
                  <a:gd name="T29" fmla="*/ 0 h 6120"/>
                  <a:gd name="T30" fmla="*/ 0 w 3577"/>
                  <a:gd name="T31" fmla="*/ 0 h 6120"/>
                  <a:gd name="T32" fmla="*/ 0 w 3577"/>
                  <a:gd name="T33" fmla="*/ 0 h 6120"/>
                  <a:gd name="T34" fmla="*/ 0 w 3577"/>
                  <a:gd name="T35" fmla="*/ 0 h 6120"/>
                  <a:gd name="T36" fmla="*/ 0 w 3577"/>
                  <a:gd name="T37" fmla="*/ 0 h 6120"/>
                  <a:gd name="T38" fmla="*/ 0 w 3577"/>
                  <a:gd name="T39" fmla="*/ 0 h 6120"/>
                  <a:gd name="T40" fmla="*/ 0 w 3577"/>
                  <a:gd name="T41" fmla="*/ 0 h 6120"/>
                  <a:gd name="T42" fmla="*/ 0 w 3577"/>
                  <a:gd name="T43" fmla="*/ 0 h 6120"/>
                  <a:gd name="T44" fmla="*/ 0 w 3577"/>
                  <a:gd name="T45" fmla="*/ 0 h 6120"/>
                  <a:gd name="T46" fmla="*/ 0 w 3577"/>
                  <a:gd name="T47" fmla="*/ 0 h 6120"/>
                  <a:gd name="T48" fmla="*/ 0 w 3577"/>
                  <a:gd name="T49" fmla="*/ 0 h 6120"/>
                  <a:gd name="T50" fmla="*/ 0 w 3577"/>
                  <a:gd name="T51" fmla="*/ 0 h 6120"/>
                  <a:gd name="T52" fmla="*/ 0 w 3577"/>
                  <a:gd name="T53" fmla="*/ 0 h 6120"/>
                  <a:gd name="T54" fmla="*/ 0 w 3577"/>
                  <a:gd name="T55" fmla="*/ 0 h 6120"/>
                  <a:gd name="T56" fmla="*/ 0 w 3577"/>
                  <a:gd name="T57" fmla="*/ 0 h 6120"/>
                  <a:gd name="T58" fmla="*/ 0 w 3577"/>
                  <a:gd name="T59" fmla="*/ 0 h 6120"/>
                  <a:gd name="T60" fmla="*/ 0 w 3577"/>
                  <a:gd name="T61" fmla="*/ 0 h 6120"/>
                  <a:gd name="T62" fmla="*/ 0 w 3577"/>
                  <a:gd name="T63" fmla="*/ 0 h 6120"/>
                  <a:gd name="T64" fmla="*/ 0 w 3577"/>
                  <a:gd name="T65" fmla="*/ 0 h 6120"/>
                  <a:gd name="T66" fmla="*/ 0 w 3577"/>
                  <a:gd name="T67" fmla="*/ 0 h 6120"/>
                  <a:gd name="T68" fmla="*/ 0 w 3577"/>
                  <a:gd name="T69" fmla="*/ 0 h 6120"/>
                  <a:gd name="T70" fmla="*/ 0 w 3577"/>
                  <a:gd name="T71" fmla="*/ 0 h 6120"/>
                  <a:gd name="T72" fmla="*/ 0 w 3577"/>
                  <a:gd name="T73" fmla="*/ 0 h 6120"/>
                  <a:gd name="T74" fmla="*/ 0 w 3577"/>
                  <a:gd name="T75" fmla="*/ 0 h 6120"/>
                  <a:gd name="T76" fmla="*/ 0 w 3577"/>
                  <a:gd name="T77" fmla="*/ 0 h 6120"/>
                  <a:gd name="T78" fmla="*/ 0 w 3577"/>
                  <a:gd name="T79" fmla="*/ 0 h 6120"/>
                  <a:gd name="T80" fmla="*/ 0 w 3577"/>
                  <a:gd name="T81" fmla="*/ 0 h 6120"/>
                  <a:gd name="T82" fmla="*/ 0 w 3577"/>
                  <a:gd name="T83" fmla="*/ 0 h 6120"/>
                  <a:gd name="T84" fmla="*/ 0 w 3577"/>
                  <a:gd name="T85" fmla="*/ 0 h 6120"/>
                  <a:gd name="T86" fmla="*/ 0 w 3577"/>
                  <a:gd name="T87" fmla="*/ 0 h 6120"/>
                  <a:gd name="T88" fmla="*/ 0 w 3577"/>
                  <a:gd name="T89" fmla="*/ 0 h 612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77"/>
                  <a:gd name="T136" fmla="*/ 0 h 6120"/>
                  <a:gd name="T137" fmla="*/ 3577 w 3577"/>
                  <a:gd name="T138" fmla="*/ 6120 h 612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77" h="6120">
                    <a:moveTo>
                      <a:pt x="4" y="1201"/>
                    </a:moveTo>
                    <a:lnTo>
                      <a:pt x="3" y="1225"/>
                    </a:lnTo>
                    <a:lnTo>
                      <a:pt x="2" y="1249"/>
                    </a:lnTo>
                    <a:lnTo>
                      <a:pt x="2" y="1273"/>
                    </a:lnTo>
                    <a:lnTo>
                      <a:pt x="1" y="1298"/>
                    </a:lnTo>
                    <a:lnTo>
                      <a:pt x="1" y="1321"/>
                    </a:lnTo>
                    <a:lnTo>
                      <a:pt x="0" y="1346"/>
                    </a:lnTo>
                    <a:lnTo>
                      <a:pt x="0" y="1370"/>
                    </a:lnTo>
                    <a:lnTo>
                      <a:pt x="0" y="1394"/>
                    </a:lnTo>
                    <a:lnTo>
                      <a:pt x="1" y="1471"/>
                    </a:lnTo>
                    <a:lnTo>
                      <a:pt x="2" y="1548"/>
                    </a:lnTo>
                    <a:lnTo>
                      <a:pt x="5" y="1625"/>
                    </a:lnTo>
                    <a:lnTo>
                      <a:pt x="9" y="1700"/>
                    </a:lnTo>
                    <a:lnTo>
                      <a:pt x="14" y="1777"/>
                    </a:lnTo>
                    <a:lnTo>
                      <a:pt x="20" y="1852"/>
                    </a:lnTo>
                    <a:lnTo>
                      <a:pt x="27" y="1927"/>
                    </a:lnTo>
                    <a:lnTo>
                      <a:pt x="35" y="2003"/>
                    </a:lnTo>
                    <a:lnTo>
                      <a:pt x="44" y="2077"/>
                    </a:lnTo>
                    <a:lnTo>
                      <a:pt x="54" y="2151"/>
                    </a:lnTo>
                    <a:lnTo>
                      <a:pt x="65" y="2226"/>
                    </a:lnTo>
                    <a:lnTo>
                      <a:pt x="76" y="2299"/>
                    </a:lnTo>
                    <a:lnTo>
                      <a:pt x="90" y="2372"/>
                    </a:lnTo>
                    <a:lnTo>
                      <a:pt x="104" y="2445"/>
                    </a:lnTo>
                    <a:lnTo>
                      <a:pt x="119" y="2517"/>
                    </a:lnTo>
                    <a:lnTo>
                      <a:pt x="135" y="2590"/>
                    </a:lnTo>
                    <a:lnTo>
                      <a:pt x="139" y="2592"/>
                    </a:lnTo>
                    <a:lnTo>
                      <a:pt x="218" y="2625"/>
                    </a:lnTo>
                    <a:lnTo>
                      <a:pt x="287" y="2678"/>
                    </a:lnTo>
                    <a:lnTo>
                      <a:pt x="358" y="2730"/>
                    </a:lnTo>
                    <a:lnTo>
                      <a:pt x="401" y="2783"/>
                    </a:lnTo>
                    <a:lnTo>
                      <a:pt x="435" y="2842"/>
                    </a:lnTo>
                    <a:lnTo>
                      <a:pt x="461" y="2912"/>
                    </a:lnTo>
                    <a:lnTo>
                      <a:pt x="470" y="2981"/>
                    </a:lnTo>
                    <a:lnTo>
                      <a:pt x="470" y="3050"/>
                    </a:lnTo>
                    <a:lnTo>
                      <a:pt x="452" y="3130"/>
                    </a:lnTo>
                    <a:lnTo>
                      <a:pt x="427" y="3216"/>
                    </a:lnTo>
                    <a:lnTo>
                      <a:pt x="383" y="3313"/>
                    </a:lnTo>
                    <a:lnTo>
                      <a:pt x="367" y="3340"/>
                    </a:lnTo>
                    <a:lnTo>
                      <a:pt x="407" y="3439"/>
                    </a:lnTo>
                    <a:lnTo>
                      <a:pt x="449" y="3537"/>
                    </a:lnTo>
                    <a:lnTo>
                      <a:pt x="493" y="3633"/>
                    </a:lnTo>
                    <a:lnTo>
                      <a:pt x="538" y="3729"/>
                    </a:lnTo>
                    <a:lnTo>
                      <a:pt x="585" y="3823"/>
                    </a:lnTo>
                    <a:lnTo>
                      <a:pt x="635" y="3917"/>
                    </a:lnTo>
                    <a:lnTo>
                      <a:pt x="686" y="4009"/>
                    </a:lnTo>
                    <a:lnTo>
                      <a:pt x="738" y="4100"/>
                    </a:lnTo>
                    <a:lnTo>
                      <a:pt x="793" y="4190"/>
                    </a:lnTo>
                    <a:lnTo>
                      <a:pt x="849" y="4280"/>
                    </a:lnTo>
                    <a:lnTo>
                      <a:pt x="907" y="4367"/>
                    </a:lnTo>
                    <a:lnTo>
                      <a:pt x="966" y="4454"/>
                    </a:lnTo>
                    <a:lnTo>
                      <a:pt x="1028" y="4539"/>
                    </a:lnTo>
                    <a:lnTo>
                      <a:pt x="1090" y="4622"/>
                    </a:lnTo>
                    <a:lnTo>
                      <a:pt x="1155" y="4705"/>
                    </a:lnTo>
                    <a:lnTo>
                      <a:pt x="1221" y="4787"/>
                    </a:lnTo>
                    <a:lnTo>
                      <a:pt x="1288" y="4867"/>
                    </a:lnTo>
                    <a:lnTo>
                      <a:pt x="1358" y="4945"/>
                    </a:lnTo>
                    <a:lnTo>
                      <a:pt x="1428" y="5023"/>
                    </a:lnTo>
                    <a:lnTo>
                      <a:pt x="1500" y="5099"/>
                    </a:lnTo>
                    <a:lnTo>
                      <a:pt x="1573" y="5173"/>
                    </a:lnTo>
                    <a:lnTo>
                      <a:pt x="1649" y="5247"/>
                    </a:lnTo>
                    <a:lnTo>
                      <a:pt x="1725" y="5318"/>
                    </a:lnTo>
                    <a:lnTo>
                      <a:pt x="1802" y="5388"/>
                    </a:lnTo>
                    <a:lnTo>
                      <a:pt x="1882" y="5457"/>
                    </a:lnTo>
                    <a:lnTo>
                      <a:pt x="1963" y="5524"/>
                    </a:lnTo>
                    <a:lnTo>
                      <a:pt x="2044" y="5588"/>
                    </a:lnTo>
                    <a:lnTo>
                      <a:pt x="2127" y="5653"/>
                    </a:lnTo>
                    <a:lnTo>
                      <a:pt x="2212" y="5715"/>
                    </a:lnTo>
                    <a:lnTo>
                      <a:pt x="2297" y="5775"/>
                    </a:lnTo>
                    <a:lnTo>
                      <a:pt x="2384" y="5835"/>
                    </a:lnTo>
                    <a:lnTo>
                      <a:pt x="2472" y="5892"/>
                    </a:lnTo>
                    <a:lnTo>
                      <a:pt x="2478" y="5893"/>
                    </a:lnTo>
                    <a:lnTo>
                      <a:pt x="2609" y="5947"/>
                    </a:lnTo>
                    <a:lnTo>
                      <a:pt x="2758" y="5980"/>
                    </a:lnTo>
                    <a:lnTo>
                      <a:pt x="2896" y="6024"/>
                    </a:lnTo>
                    <a:lnTo>
                      <a:pt x="3035" y="6049"/>
                    </a:lnTo>
                    <a:lnTo>
                      <a:pt x="3183" y="6077"/>
                    </a:lnTo>
                    <a:lnTo>
                      <a:pt x="3331" y="6102"/>
                    </a:lnTo>
                    <a:lnTo>
                      <a:pt x="3476" y="6120"/>
                    </a:lnTo>
                    <a:lnTo>
                      <a:pt x="3577" y="6120"/>
                    </a:lnTo>
                    <a:lnTo>
                      <a:pt x="3399" y="6050"/>
                    </a:lnTo>
                    <a:lnTo>
                      <a:pt x="3224" y="5974"/>
                    </a:lnTo>
                    <a:lnTo>
                      <a:pt x="3052" y="5891"/>
                    </a:lnTo>
                    <a:lnTo>
                      <a:pt x="2884" y="5802"/>
                    </a:lnTo>
                    <a:lnTo>
                      <a:pt x="2721" y="5707"/>
                    </a:lnTo>
                    <a:lnTo>
                      <a:pt x="2560" y="5605"/>
                    </a:lnTo>
                    <a:lnTo>
                      <a:pt x="2404" y="5499"/>
                    </a:lnTo>
                    <a:lnTo>
                      <a:pt x="2254" y="5387"/>
                    </a:lnTo>
                    <a:lnTo>
                      <a:pt x="2106" y="5269"/>
                    </a:lnTo>
                    <a:lnTo>
                      <a:pt x="1964" y="5146"/>
                    </a:lnTo>
                    <a:lnTo>
                      <a:pt x="1826" y="5017"/>
                    </a:lnTo>
                    <a:lnTo>
                      <a:pt x="1693" y="4884"/>
                    </a:lnTo>
                    <a:lnTo>
                      <a:pt x="1565" y="4746"/>
                    </a:lnTo>
                    <a:lnTo>
                      <a:pt x="1442" y="4602"/>
                    </a:lnTo>
                    <a:lnTo>
                      <a:pt x="1325" y="4455"/>
                    </a:lnTo>
                    <a:lnTo>
                      <a:pt x="1212" y="4303"/>
                    </a:lnTo>
                    <a:lnTo>
                      <a:pt x="1106" y="4147"/>
                    </a:lnTo>
                    <a:lnTo>
                      <a:pt x="1005" y="3987"/>
                    </a:lnTo>
                    <a:lnTo>
                      <a:pt x="911" y="3822"/>
                    </a:lnTo>
                    <a:lnTo>
                      <a:pt x="823" y="3654"/>
                    </a:lnTo>
                    <a:lnTo>
                      <a:pt x="740" y="3482"/>
                    </a:lnTo>
                    <a:lnTo>
                      <a:pt x="665" y="3307"/>
                    </a:lnTo>
                    <a:lnTo>
                      <a:pt x="594" y="3129"/>
                    </a:lnTo>
                    <a:lnTo>
                      <a:pt x="532" y="2947"/>
                    </a:lnTo>
                    <a:lnTo>
                      <a:pt x="476" y="2762"/>
                    </a:lnTo>
                    <a:lnTo>
                      <a:pt x="427" y="2574"/>
                    </a:lnTo>
                    <a:lnTo>
                      <a:pt x="385" y="2384"/>
                    </a:lnTo>
                    <a:lnTo>
                      <a:pt x="350" y="2191"/>
                    </a:lnTo>
                    <a:lnTo>
                      <a:pt x="324" y="1995"/>
                    </a:lnTo>
                    <a:lnTo>
                      <a:pt x="304" y="1797"/>
                    </a:lnTo>
                    <a:lnTo>
                      <a:pt x="292" y="1596"/>
                    </a:lnTo>
                    <a:lnTo>
                      <a:pt x="288" y="1394"/>
                    </a:lnTo>
                    <a:lnTo>
                      <a:pt x="289" y="1304"/>
                    </a:lnTo>
                    <a:lnTo>
                      <a:pt x="291" y="1214"/>
                    </a:lnTo>
                    <a:lnTo>
                      <a:pt x="295" y="1124"/>
                    </a:lnTo>
                    <a:lnTo>
                      <a:pt x="300" y="1035"/>
                    </a:lnTo>
                    <a:lnTo>
                      <a:pt x="308" y="945"/>
                    </a:lnTo>
                    <a:lnTo>
                      <a:pt x="316" y="857"/>
                    </a:lnTo>
                    <a:lnTo>
                      <a:pt x="327" y="769"/>
                    </a:lnTo>
                    <a:lnTo>
                      <a:pt x="339" y="682"/>
                    </a:lnTo>
                    <a:lnTo>
                      <a:pt x="351" y="595"/>
                    </a:lnTo>
                    <a:lnTo>
                      <a:pt x="366" y="508"/>
                    </a:lnTo>
                    <a:lnTo>
                      <a:pt x="382" y="422"/>
                    </a:lnTo>
                    <a:lnTo>
                      <a:pt x="399" y="336"/>
                    </a:lnTo>
                    <a:lnTo>
                      <a:pt x="418" y="251"/>
                    </a:lnTo>
                    <a:lnTo>
                      <a:pt x="438" y="167"/>
                    </a:lnTo>
                    <a:lnTo>
                      <a:pt x="461" y="84"/>
                    </a:lnTo>
                    <a:lnTo>
                      <a:pt x="484" y="0"/>
                    </a:lnTo>
                    <a:lnTo>
                      <a:pt x="461" y="35"/>
                    </a:lnTo>
                    <a:lnTo>
                      <a:pt x="374" y="208"/>
                    </a:lnTo>
                    <a:lnTo>
                      <a:pt x="287" y="384"/>
                    </a:lnTo>
                    <a:lnTo>
                      <a:pt x="210" y="557"/>
                    </a:lnTo>
                    <a:lnTo>
                      <a:pt x="139" y="738"/>
                    </a:lnTo>
                    <a:lnTo>
                      <a:pt x="79" y="930"/>
                    </a:lnTo>
                    <a:lnTo>
                      <a:pt x="19" y="1121"/>
                    </a:lnTo>
                    <a:lnTo>
                      <a:pt x="4" y="1201"/>
                    </a:lnTo>
                    <a:close/>
                  </a:path>
                </a:pathLst>
              </a:custGeom>
              <a:solidFill>
                <a:srgbClr val="7D4A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2" name="Freeform 132"/>
              <p:cNvSpPr>
                <a:spLocks/>
              </p:cNvSpPr>
              <p:nvPr/>
            </p:nvSpPr>
            <p:spPr bwMode="auto">
              <a:xfrm>
                <a:off x="2993" y="3093"/>
                <a:ext cx="487" cy="821"/>
              </a:xfrm>
              <a:custGeom>
                <a:avLst/>
                <a:gdLst>
                  <a:gd name="T0" fmla="*/ 0 w 3896"/>
                  <a:gd name="T1" fmla="*/ 0 h 6567"/>
                  <a:gd name="T2" fmla="*/ 0 w 3896"/>
                  <a:gd name="T3" fmla="*/ 0 h 6567"/>
                  <a:gd name="T4" fmla="*/ 0 w 3896"/>
                  <a:gd name="T5" fmla="*/ 0 h 6567"/>
                  <a:gd name="T6" fmla="*/ 0 w 3896"/>
                  <a:gd name="T7" fmla="*/ 0 h 6567"/>
                  <a:gd name="T8" fmla="*/ 0 w 3896"/>
                  <a:gd name="T9" fmla="*/ 0 h 6567"/>
                  <a:gd name="T10" fmla="*/ 0 w 3896"/>
                  <a:gd name="T11" fmla="*/ 0 h 6567"/>
                  <a:gd name="T12" fmla="*/ 0 w 3896"/>
                  <a:gd name="T13" fmla="*/ 0 h 6567"/>
                  <a:gd name="T14" fmla="*/ 0 w 3896"/>
                  <a:gd name="T15" fmla="*/ 0 h 6567"/>
                  <a:gd name="T16" fmla="*/ 0 w 3896"/>
                  <a:gd name="T17" fmla="*/ 0 h 6567"/>
                  <a:gd name="T18" fmla="*/ 0 w 3896"/>
                  <a:gd name="T19" fmla="*/ 0 h 6567"/>
                  <a:gd name="T20" fmla="*/ 0 w 3896"/>
                  <a:gd name="T21" fmla="*/ 0 h 6567"/>
                  <a:gd name="T22" fmla="*/ 0 w 3896"/>
                  <a:gd name="T23" fmla="*/ 0 h 6567"/>
                  <a:gd name="T24" fmla="*/ 0 w 3896"/>
                  <a:gd name="T25" fmla="*/ 0 h 6567"/>
                  <a:gd name="T26" fmla="*/ 0 w 3896"/>
                  <a:gd name="T27" fmla="*/ 0 h 6567"/>
                  <a:gd name="T28" fmla="*/ 0 w 3896"/>
                  <a:gd name="T29" fmla="*/ 0 h 6567"/>
                  <a:gd name="T30" fmla="*/ 0 w 3896"/>
                  <a:gd name="T31" fmla="*/ 0 h 6567"/>
                  <a:gd name="T32" fmla="*/ 0 w 3896"/>
                  <a:gd name="T33" fmla="*/ 0 h 6567"/>
                  <a:gd name="T34" fmla="*/ 0 w 3896"/>
                  <a:gd name="T35" fmla="*/ 0 h 6567"/>
                  <a:gd name="T36" fmla="*/ 0 w 3896"/>
                  <a:gd name="T37" fmla="*/ 0 h 6567"/>
                  <a:gd name="T38" fmla="*/ 0 w 3896"/>
                  <a:gd name="T39" fmla="*/ 0 h 6567"/>
                  <a:gd name="T40" fmla="*/ 0 w 3896"/>
                  <a:gd name="T41" fmla="*/ 0 h 6567"/>
                  <a:gd name="T42" fmla="*/ 0 w 3896"/>
                  <a:gd name="T43" fmla="*/ 0 h 6567"/>
                  <a:gd name="T44" fmla="*/ 0 w 3896"/>
                  <a:gd name="T45" fmla="*/ 0 h 6567"/>
                  <a:gd name="T46" fmla="*/ 0 w 3896"/>
                  <a:gd name="T47" fmla="*/ 0 h 6567"/>
                  <a:gd name="T48" fmla="*/ 0 w 3896"/>
                  <a:gd name="T49" fmla="*/ 0 h 6567"/>
                  <a:gd name="T50" fmla="*/ 0 w 3896"/>
                  <a:gd name="T51" fmla="*/ 0 h 6567"/>
                  <a:gd name="T52" fmla="*/ 0 w 3896"/>
                  <a:gd name="T53" fmla="*/ 0 h 6567"/>
                  <a:gd name="T54" fmla="*/ 0 w 3896"/>
                  <a:gd name="T55" fmla="*/ 0 h 6567"/>
                  <a:gd name="T56" fmla="*/ 0 w 3896"/>
                  <a:gd name="T57" fmla="*/ 0 h 6567"/>
                  <a:gd name="T58" fmla="*/ 0 w 3896"/>
                  <a:gd name="T59" fmla="*/ 0 h 6567"/>
                  <a:gd name="T60" fmla="*/ 0 w 3896"/>
                  <a:gd name="T61" fmla="*/ 0 h 6567"/>
                  <a:gd name="T62" fmla="*/ 0 w 3896"/>
                  <a:gd name="T63" fmla="*/ 0 h 6567"/>
                  <a:gd name="T64" fmla="*/ 0 w 3896"/>
                  <a:gd name="T65" fmla="*/ 0 h 6567"/>
                  <a:gd name="T66" fmla="*/ 0 w 3896"/>
                  <a:gd name="T67" fmla="*/ 0 h 6567"/>
                  <a:gd name="T68" fmla="*/ 0 w 3896"/>
                  <a:gd name="T69" fmla="*/ 0 h 6567"/>
                  <a:gd name="T70" fmla="*/ 0 w 3896"/>
                  <a:gd name="T71" fmla="*/ 0 h 6567"/>
                  <a:gd name="T72" fmla="*/ 0 w 3896"/>
                  <a:gd name="T73" fmla="*/ 0 h 6567"/>
                  <a:gd name="T74" fmla="*/ 0 w 3896"/>
                  <a:gd name="T75" fmla="*/ 0 h 6567"/>
                  <a:gd name="T76" fmla="*/ 0 w 3896"/>
                  <a:gd name="T77" fmla="*/ 0 h 6567"/>
                  <a:gd name="T78" fmla="*/ 0 w 3896"/>
                  <a:gd name="T79" fmla="*/ 0 h 6567"/>
                  <a:gd name="T80" fmla="*/ 0 w 3896"/>
                  <a:gd name="T81" fmla="*/ 0 h 6567"/>
                  <a:gd name="T82" fmla="*/ 0 w 3896"/>
                  <a:gd name="T83" fmla="*/ 0 h 6567"/>
                  <a:gd name="T84" fmla="*/ 0 w 3896"/>
                  <a:gd name="T85" fmla="*/ 0 h 6567"/>
                  <a:gd name="T86" fmla="*/ 0 w 3896"/>
                  <a:gd name="T87" fmla="*/ 0 h 6567"/>
                  <a:gd name="T88" fmla="*/ 0 w 3896"/>
                  <a:gd name="T89" fmla="*/ 0 h 6567"/>
                  <a:gd name="T90" fmla="*/ 0 w 3896"/>
                  <a:gd name="T91" fmla="*/ 0 h 6567"/>
                  <a:gd name="T92" fmla="*/ 0 w 3896"/>
                  <a:gd name="T93" fmla="*/ 0 h 6567"/>
                  <a:gd name="T94" fmla="*/ 0 w 3896"/>
                  <a:gd name="T95" fmla="*/ 0 h 6567"/>
                  <a:gd name="T96" fmla="*/ 0 w 3896"/>
                  <a:gd name="T97" fmla="*/ 0 h 6567"/>
                  <a:gd name="T98" fmla="*/ 0 w 3896"/>
                  <a:gd name="T99" fmla="*/ 0 h 656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896"/>
                  <a:gd name="T151" fmla="*/ 0 h 6567"/>
                  <a:gd name="T152" fmla="*/ 3896 w 3896"/>
                  <a:gd name="T153" fmla="*/ 6567 h 656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896" h="6567">
                    <a:moveTo>
                      <a:pt x="69" y="989"/>
                    </a:moveTo>
                    <a:lnTo>
                      <a:pt x="61" y="1041"/>
                    </a:lnTo>
                    <a:lnTo>
                      <a:pt x="53" y="1093"/>
                    </a:lnTo>
                    <a:lnTo>
                      <a:pt x="46" y="1144"/>
                    </a:lnTo>
                    <a:lnTo>
                      <a:pt x="40" y="1196"/>
                    </a:lnTo>
                    <a:lnTo>
                      <a:pt x="33" y="1249"/>
                    </a:lnTo>
                    <a:lnTo>
                      <a:pt x="27" y="1301"/>
                    </a:lnTo>
                    <a:lnTo>
                      <a:pt x="23" y="1353"/>
                    </a:lnTo>
                    <a:lnTo>
                      <a:pt x="17" y="1406"/>
                    </a:lnTo>
                    <a:lnTo>
                      <a:pt x="13" y="1459"/>
                    </a:lnTo>
                    <a:lnTo>
                      <a:pt x="10" y="1512"/>
                    </a:lnTo>
                    <a:lnTo>
                      <a:pt x="7" y="1565"/>
                    </a:lnTo>
                    <a:lnTo>
                      <a:pt x="5" y="1618"/>
                    </a:lnTo>
                    <a:lnTo>
                      <a:pt x="3" y="1671"/>
                    </a:lnTo>
                    <a:lnTo>
                      <a:pt x="1" y="1725"/>
                    </a:lnTo>
                    <a:lnTo>
                      <a:pt x="0" y="1778"/>
                    </a:lnTo>
                    <a:lnTo>
                      <a:pt x="0" y="1832"/>
                    </a:lnTo>
                    <a:lnTo>
                      <a:pt x="0" y="1916"/>
                    </a:lnTo>
                    <a:lnTo>
                      <a:pt x="3" y="2000"/>
                    </a:lnTo>
                    <a:lnTo>
                      <a:pt x="6" y="2083"/>
                    </a:lnTo>
                    <a:lnTo>
                      <a:pt x="11" y="2167"/>
                    </a:lnTo>
                    <a:lnTo>
                      <a:pt x="16" y="2249"/>
                    </a:lnTo>
                    <a:lnTo>
                      <a:pt x="24" y="2331"/>
                    </a:lnTo>
                    <a:lnTo>
                      <a:pt x="32" y="2413"/>
                    </a:lnTo>
                    <a:lnTo>
                      <a:pt x="42" y="2495"/>
                    </a:lnTo>
                    <a:lnTo>
                      <a:pt x="53" y="2575"/>
                    </a:lnTo>
                    <a:lnTo>
                      <a:pt x="65" y="2656"/>
                    </a:lnTo>
                    <a:lnTo>
                      <a:pt x="79" y="2737"/>
                    </a:lnTo>
                    <a:lnTo>
                      <a:pt x="94" y="2816"/>
                    </a:lnTo>
                    <a:lnTo>
                      <a:pt x="110" y="2896"/>
                    </a:lnTo>
                    <a:lnTo>
                      <a:pt x="127" y="2976"/>
                    </a:lnTo>
                    <a:lnTo>
                      <a:pt x="145" y="3054"/>
                    </a:lnTo>
                    <a:lnTo>
                      <a:pt x="165" y="3132"/>
                    </a:lnTo>
                    <a:lnTo>
                      <a:pt x="214" y="3168"/>
                    </a:lnTo>
                    <a:lnTo>
                      <a:pt x="257" y="3221"/>
                    </a:lnTo>
                    <a:lnTo>
                      <a:pt x="291" y="3280"/>
                    </a:lnTo>
                    <a:lnTo>
                      <a:pt x="317" y="3350"/>
                    </a:lnTo>
                    <a:lnTo>
                      <a:pt x="326" y="3419"/>
                    </a:lnTo>
                    <a:lnTo>
                      <a:pt x="326" y="3488"/>
                    </a:lnTo>
                    <a:lnTo>
                      <a:pt x="308" y="3568"/>
                    </a:lnTo>
                    <a:lnTo>
                      <a:pt x="304" y="3584"/>
                    </a:lnTo>
                    <a:lnTo>
                      <a:pt x="349" y="3703"/>
                    </a:lnTo>
                    <a:lnTo>
                      <a:pt x="395" y="3820"/>
                    </a:lnTo>
                    <a:lnTo>
                      <a:pt x="445" y="3936"/>
                    </a:lnTo>
                    <a:lnTo>
                      <a:pt x="498" y="4050"/>
                    </a:lnTo>
                    <a:lnTo>
                      <a:pt x="553" y="4163"/>
                    </a:lnTo>
                    <a:lnTo>
                      <a:pt x="611" y="4275"/>
                    </a:lnTo>
                    <a:lnTo>
                      <a:pt x="671" y="4384"/>
                    </a:lnTo>
                    <a:lnTo>
                      <a:pt x="735" y="4493"/>
                    </a:lnTo>
                    <a:lnTo>
                      <a:pt x="801" y="4600"/>
                    </a:lnTo>
                    <a:lnTo>
                      <a:pt x="869" y="4704"/>
                    </a:lnTo>
                    <a:lnTo>
                      <a:pt x="939" y="4807"/>
                    </a:lnTo>
                    <a:lnTo>
                      <a:pt x="1012" y="4909"/>
                    </a:lnTo>
                    <a:lnTo>
                      <a:pt x="1087" y="5007"/>
                    </a:lnTo>
                    <a:lnTo>
                      <a:pt x="1165" y="5105"/>
                    </a:lnTo>
                    <a:lnTo>
                      <a:pt x="1244" y="5201"/>
                    </a:lnTo>
                    <a:lnTo>
                      <a:pt x="1327" y="5294"/>
                    </a:lnTo>
                    <a:lnTo>
                      <a:pt x="1411" y="5386"/>
                    </a:lnTo>
                    <a:lnTo>
                      <a:pt x="1497" y="5475"/>
                    </a:lnTo>
                    <a:lnTo>
                      <a:pt x="1586" y="5562"/>
                    </a:lnTo>
                    <a:lnTo>
                      <a:pt x="1677" y="5648"/>
                    </a:lnTo>
                    <a:lnTo>
                      <a:pt x="1770" y="5731"/>
                    </a:lnTo>
                    <a:lnTo>
                      <a:pt x="1864" y="5812"/>
                    </a:lnTo>
                    <a:lnTo>
                      <a:pt x="1961" y="5890"/>
                    </a:lnTo>
                    <a:lnTo>
                      <a:pt x="2059" y="5967"/>
                    </a:lnTo>
                    <a:lnTo>
                      <a:pt x="2159" y="6041"/>
                    </a:lnTo>
                    <a:lnTo>
                      <a:pt x="2261" y="6113"/>
                    </a:lnTo>
                    <a:lnTo>
                      <a:pt x="2365" y="6182"/>
                    </a:lnTo>
                    <a:lnTo>
                      <a:pt x="2472" y="6249"/>
                    </a:lnTo>
                    <a:lnTo>
                      <a:pt x="2579" y="6313"/>
                    </a:lnTo>
                    <a:lnTo>
                      <a:pt x="2688" y="6376"/>
                    </a:lnTo>
                    <a:lnTo>
                      <a:pt x="2799" y="6434"/>
                    </a:lnTo>
                    <a:lnTo>
                      <a:pt x="2911" y="6491"/>
                    </a:lnTo>
                    <a:lnTo>
                      <a:pt x="3039" y="6515"/>
                    </a:lnTo>
                    <a:lnTo>
                      <a:pt x="3187" y="6540"/>
                    </a:lnTo>
                    <a:lnTo>
                      <a:pt x="3332" y="6558"/>
                    </a:lnTo>
                    <a:lnTo>
                      <a:pt x="3481" y="6558"/>
                    </a:lnTo>
                    <a:lnTo>
                      <a:pt x="3629" y="6567"/>
                    </a:lnTo>
                    <a:lnTo>
                      <a:pt x="3838" y="6558"/>
                    </a:lnTo>
                    <a:lnTo>
                      <a:pt x="3896" y="6555"/>
                    </a:lnTo>
                    <a:lnTo>
                      <a:pt x="3703" y="6499"/>
                    </a:lnTo>
                    <a:lnTo>
                      <a:pt x="3513" y="6434"/>
                    </a:lnTo>
                    <a:lnTo>
                      <a:pt x="3326" y="6362"/>
                    </a:lnTo>
                    <a:lnTo>
                      <a:pt x="3144" y="6282"/>
                    </a:lnTo>
                    <a:lnTo>
                      <a:pt x="2965" y="6196"/>
                    </a:lnTo>
                    <a:lnTo>
                      <a:pt x="2791" y="6103"/>
                    </a:lnTo>
                    <a:lnTo>
                      <a:pt x="2621" y="6003"/>
                    </a:lnTo>
                    <a:lnTo>
                      <a:pt x="2455" y="5896"/>
                    </a:lnTo>
                    <a:lnTo>
                      <a:pt x="2294" y="5783"/>
                    </a:lnTo>
                    <a:lnTo>
                      <a:pt x="2138" y="5664"/>
                    </a:lnTo>
                    <a:lnTo>
                      <a:pt x="1986" y="5539"/>
                    </a:lnTo>
                    <a:lnTo>
                      <a:pt x="1841" y="5407"/>
                    </a:lnTo>
                    <a:lnTo>
                      <a:pt x="1700" y="5271"/>
                    </a:lnTo>
                    <a:lnTo>
                      <a:pt x="1565" y="5128"/>
                    </a:lnTo>
                    <a:lnTo>
                      <a:pt x="1436" y="4981"/>
                    </a:lnTo>
                    <a:lnTo>
                      <a:pt x="1312" y="4828"/>
                    </a:lnTo>
                    <a:lnTo>
                      <a:pt x="1195" y="4671"/>
                    </a:lnTo>
                    <a:lnTo>
                      <a:pt x="1084" y="4508"/>
                    </a:lnTo>
                    <a:lnTo>
                      <a:pt x="979" y="4341"/>
                    </a:lnTo>
                    <a:lnTo>
                      <a:pt x="881" y="4170"/>
                    </a:lnTo>
                    <a:lnTo>
                      <a:pt x="790" y="3994"/>
                    </a:lnTo>
                    <a:lnTo>
                      <a:pt x="706" y="3814"/>
                    </a:lnTo>
                    <a:lnTo>
                      <a:pt x="629" y="3631"/>
                    </a:lnTo>
                    <a:lnTo>
                      <a:pt x="560" y="3443"/>
                    </a:lnTo>
                    <a:lnTo>
                      <a:pt x="497" y="3253"/>
                    </a:lnTo>
                    <a:lnTo>
                      <a:pt x="443" y="3058"/>
                    </a:lnTo>
                    <a:lnTo>
                      <a:pt x="396" y="2861"/>
                    </a:lnTo>
                    <a:lnTo>
                      <a:pt x="358" y="2660"/>
                    </a:lnTo>
                    <a:lnTo>
                      <a:pt x="327" y="2457"/>
                    </a:lnTo>
                    <a:lnTo>
                      <a:pt x="306" y="2251"/>
                    </a:lnTo>
                    <a:lnTo>
                      <a:pt x="292" y="2043"/>
                    </a:lnTo>
                    <a:lnTo>
                      <a:pt x="288" y="1832"/>
                    </a:lnTo>
                    <a:lnTo>
                      <a:pt x="288" y="1772"/>
                    </a:lnTo>
                    <a:lnTo>
                      <a:pt x="289" y="1711"/>
                    </a:lnTo>
                    <a:lnTo>
                      <a:pt x="291" y="1651"/>
                    </a:lnTo>
                    <a:lnTo>
                      <a:pt x="294" y="1590"/>
                    </a:lnTo>
                    <a:lnTo>
                      <a:pt x="298" y="1531"/>
                    </a:lnTo>
                    <a:lnTo>
                      <a:pt x="301" y="1472"/>
                    </a:lnTo>
                    <a:lnTo>
                      <a:pt x="306" y="1412"/>
                    </a:lnTo>
                    <a:lnTo>
                      <a:pt x="311" y="1353"/>
                    </a:lnTo>
                    <a:lnTo>
                      <a:pt x="318" y="1293"/>
                    </a:lnTo>
                    <a:lnTo>
                      <a:pt x="324" y="1235"/>
                    </a:lnTo>
                    <a:lnTo>
                      <a:pt x="332" y="1175"/>
                    </a:lnTo>
                    <a:lnTo>
                      <a:pt x="340" y="1117"/>
                    </a:lnTo>
                    <a:lnTo>
                      <a:pt x="349" y="1059"/>
                    </a:lnTo>
                    <a:lnTo>
                      <a:pt x="358" y="1001"/>
                    </a:lnTo>
                    <a:lnTo>
                      <a:pt x="369" y="943"/>
                    </a:lnTo>
                    <a:lnTo>
                      <a:pt x="379" y="886"/>
                    </a:lnTo>
                    <a:lnTo>
                      <a:pt x="391" y="828"/>
                    </a:lnTo>
                    <a:lnTo>
                      <a:pt x="404" y="771"/>
                    </a:lnTo>
                    <a:lnTo>
                      <a:pt x="417" y="715"/>
                    </a:lnTo>
                    <a:lnTo>
                      <a:pt x="430" y="657"/>
                    </a:lnTo>
                    <a:lnTo>
                      <a:pt x="444" y="601"/>
                    </a:lnTo>
                    <a:lnTo>
                      <a:pt x="459" y="546"/>
                    </a:lnTo>
                    <a:lnTo>
                      <a:pt x="475" y="490"/>
                    </a:lnTo>
                    <a:lnTo>
                      <a:pt x="491" y="434"/>
                    </a:lnTo>
                    <a:lnTo>
                      <a:pt x="508" y="379"/>
                    </a:lnTo>
                    <a:lnTo>
                      <a:pt x="525" y="324"/>
                    </a:lnTo>
                    <a:lnTo>
                      <a:pt x="544" y="269"/>
                    </a:lnTo>
                    <a:lnTo>
                      <a:pt x="562" y="215"/>
                    </a:lnTo>
                    <a:lnTo>
                      <a:pt x="581" y="161"/>
                    </a:lnTo>
                    <a:lnTo>
                      <a:pt x="601" y="106"/>
                    </a:lnTo>
                    <a:lnTo>
                      <a:pt x="621" y="53"/>
                    </a:lnTo>
                    <a:lnTo>
                      <a:pt x="643" y="0"/>
                    </a:lnTo>
                    <a:lnTo>
                      <a:pt x="639" y="4"/>
                    </a:lnTo>
                    <a:lnTo>
                      <a:pt x="526" y="160"/>
                    </a:lnTo>
                    <a:lnTo>
                      <a:pt x="421" y="317"/>
                    </a:lnTo>
                    <a:lnTo>
                      <a:pt x="317" y="473"/>
                    </a:lnTo>
                    <a:lnTo>
                      <a:pt x="230" y="646"/>
                    </a:lnTo>
                    <a:lnTo>
                      <a:pt x="143" y="822"/>
                    </a:lnTo>
                    <a:lnTo>
                      <a:pt x="69" y="989"/>
                    </a:lnTo>
                    <a:close/>
                  </a:path>
                </a:pathLst>
              </a:custGeom>
              <a:solidFill>
                <a:srgbClr val="7E49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3" name="Freeform 133"/>
              <p:cNvSpPr>
                <a:spLocks/>
              </p:cNvSpPr>
              <p:nvPr/>
            </p:nvSpPr>
            <p:spPr bwMode="auto">
              <a:xfrm>
                <a:off x="3010" y="3049"/>
                <a:ext cx="522" cy="865"/>
              </a:xfrm>
              <a:custGeom>
                <a:avLst/>
                <a:gdLst>
                  <a:gd name="T0" fmla="*/ 0 w 4176"/>
                  <a:gd name="T1" fmla="*/ 0 h 6918"/>
                  <a:gd name="T2" fmla="*/ 0 w 4176"/>
                  <a:gd name="T3" fmla="*/ 0 h 6918"/>
                  <a:gd name="T4" fmla="*/ 0 w 4176"/>
                  <a:gd name="T5" fmla="*/ 0 h 6918"/>
                  <a:gd name="T6" fmla="*/ 0 w 4176"/>
                  <a:gd name="T7" fmla="*/ 0 h 6918"/>
                  <a:gd name="T8" fmla="*/ 0 w 4176"/>
                  <a:gd name="T9" fmla="*/ 0 h 6918"/>
                  <a:gd name="T10" fmla="*/ 0 w 4176"/>
                  <a:gd name="T11" fmla="*/ 0 h 6918"/>
                  <a:gd name="T12" fmla="*/ 0 w 4176"/>
                  <a:gd name="T13" fmla="*/ 0 h 6918"/>
                  <a:gd name="T14" fmla="*/ 0 w 4176"/>
                  <a:gd name="T15" fmla="*/ 0 h 6918"/>
                  <a:gd name="T16" fmla="*/ 0 w 4176"/>
                  <a:gd name="T17" fmla="*/ 0 h 6918"/>
                  <a:gd name="T18" fmla="*/ 0 w 4176"/>
                  <a:gd name="T19" fmla="*/ 0 h 6918"/>
                  <a:gd name="T20" fmla="*/ 0 w 4176"/>
                  <a:gd name="T21" fmla="*/ 0 h 6918"/>
                  <a:gd name="T22" fmla="*/ 0 w 4176"/>
                  <a:gd name="T23" fmla="*/ 0 h 6918"/>
                  <a:gd name="T24" fmla="*/ 0 w 4176"/>
                  <a:gd name="T25" fmla="*/ 0 h 6918"/>
                  <a:gd name="T26" fmla="*/ 0 w 4176"/>
                  <a:gd name="T27" fmla="*/ 0 h 6918"/>
                  <a:gd name="T28" fmla="*/ 0 w 4176"/>
                  <a:gd name="T29" fmla="*/ 0 h 6918"/>
                  <a:gd name="T30" fmla="*/ 0 w 4176"/>
                  <a:gd name="T31" fmla="*/ 0 h 6918"/>
                  <a:gd name="T32" fmla="*/ 0 w 4176"/>
                  <a:gd name="T33" fmla="*/ 0 h 6918"/>
                  <a:gd name="T34" fmla="*/ 0 w 4176"/>
                  <a:gd name="T35" fmla="*/ 0 h 6918"/>
                  <a:gd name="T36" fmla="*/ 0 w 4176"/>
                  <a:gd name="T37" fmla="*/ 0 h 6918"/>
                  <a:gd name="T38" fmla="*/ 0 w 4176"/>
                  <a:gd name="T39" fmla="*/ 0 h 6918"/>
                  <a:gd name="T40" fmla="*/ 0 w 4176"/>
                  <a:gd name="T41" fmla="*/ 0 h 6918"/>
                  <a:gd name="T42" fmla="*/ 0 w 4176"/>
                  <a:gd name="T43" fmla="*/ 0 h 6918"/>
                  <a:gd name="T44" fmla="*/ 0 w 4176"/>
                  <a:gd name="T45" fmla="*/ 0 h 6918"/>
                  <a:gd name="T46" fmla="*/ 0 w 4176"/>
                  <a:gd name="T47" fmla="*/ 0 h 6918"/>
                  <a:gd name="T48" fmla="*/ 0 w 4176"/>
                  <a:gd name="T49" fmla="*/ 0 h 6918"/>
                  <a:gd name="T50" fmla="*/ 0 w 4176"/>
                  <a:gd name="T51" fmla="*/ 0 h 6918"/>
                  <a:gd name="T52" fmla="*/ 0 w 4176"/>
                  <a:gd name="T53" fmla="*/ 0 h 6918"/>
                  <a:gd name="T54" fmla="*/ 0 w 4176"/>
                  <a:gd name="T55" fmla="*/ 0 h 6918"/>
                  <a:gd name="T56" fmla="*/ 0 w 4176"/>
                  <a:gd name="T57" fmla="*/ 0 h 6918"/>
                  <a:gd name="T58" fmla="*/ 0 w 4176"/>
                  <a:gd name="T59" fmla="*/ 0 h 6918"/>
                  <a:gd name="T60" fmla="*/ 0 w 4176"/>
                  <a:gd name="T61" fmla="*/ 0 h 6918"/>
                  <a:gd name="T62" fmla="*/ 0 w 4176"/>
                  <a:gd name="T63" fmla="*/ 0 h 6918"/>
                  <a:gd name="T64" fmla="*/ 0 w 4176"/>
                  <a:gd name="T65" fmla="*/ 0 h 6918"/>
                  <a:gd name="T66" fmla="*/ 0 w 4176"/>
                  <a:gd name="T67" fmla="*/ 0 h 6918"/>
                  <a:gd name="T68" fmla="*/ 0 w 4176"/>
                  <a:gd name="T69" fmla="*/ 0 h 6918"/>
                  <a:gd name="T70" fmla="*/ 0 w 4176"/>
                  <a:gd name="T71" fmla="*/ 0 h 6918"/>
                  <a:gd name="T72" fmla="*/ 0 w 4176"/>
                  <a:gd name="T73" fmla="*/ 0 h 6918"/>
                  <a:gd name="T74" fmla="*/ 0 w 4176"/>
                  <a:gd name="T75" fmla="*/ 0 h 6918"/>
                  <a:gd name="T76" fmla="*/ 0 w 4176"/>
                  <a:gd name="T77" fmla="*/ 0 h 6918"/>
                  <a:gd name="T78" fmla="*/ 0 w 4176"/>
                  <a:gd name="T79" fmla="*/ 0 h 6918"/>
                  <a:gd name="T80" fmla="*/ 0 w 4176"/>
                  <a:gd name="T81" fmla="*/ 0 h 6918"/>
                  <a:gd name="T82" fmla="*/ 0 w 4176"/>
                  <a:gd name="T83" fmla="*/ 0 h 6918"/>
                  <a:gd name="T84" fmla="*/ 0 w 4176"/>
                  <a:gd name="T85" fmla="*/ 0 h 6918"/>
                  <a:gd name="T86" fmla="*/ 0 w 4176"/>
                  <a:gd name="T87" fmla="*/ 0 h 6918"/>
                  <a:gd name="T88" fmla="*/ 0 w 4176"/>
                  <a:gd name="T89" fmla="*/ 0 h 6918"/>
                  <a:gd name="T90" fmla="*/ 0 w 4176"/>
                  <a:gd name="T91" fmla="*/ 0 h 6918"/>
                  <a:gd name="T92" fmla="*/ 0 w 4176"/>
                  <a:gd name="T93" fmla="*/ 0 h 6918"/>
                  <a:gd name="T94" fmla="*/ 0 w 4176"/>
                  <a:gd name="T95" fmla="*/ 0 h 6918"/>
                  <a:gd name="T96" fmla="*/ 0 w 4176"/>
                  <a:gd name="T97" fmla="*/ 0 h 6918"/>
                  <a:gd name="T98" fmla="*/ 0 w 4176"/>
                  <a:gd name="T99" fmla="*/ 0 h 6918"/>
                  <a:gd name="T100" fmla="*/ 0 w 4176"/>
                  <a:gd name="T101" fmla="*/ 0 h 6918"/>
                  <a:gd name="T102" fmla="*/ 0 w 4176"/>
                  <a:gd name="T103" fmla="*/ 0 h 6918"/>
                  <a:gd name="T104" fmla="*/ 0 w 4176"/>
                  <a:gd name="T105" fmla="*/ 0 h 6918"/>
                  <a:gd name="T106" fmla="*/ 0 w 4176"/>
                  <a:gd name="T107" fmla="*/ 0 h 6918"/>
                  <a:gd name="T108" fmla="*/ 0 w 4176"/>
                  <a:gd name="T109" fmla="*/ 0 h 6918"/>
                  <a:gd name="T110" fmla="*/ 0 w 4176"/>
                  <a:gd name="T111" fmla="*/ 0 h 6918"/>
                  <a:gd name="T112" fmla="*/ 0 w 4176"/>
                  <a:gd name="T113" fmla="*/ 0 h 6918"/>
                  <a:gd name="T114" fmla="*/ 0 w 4176"/>
                  <a:gd name="T115" fmla="*/ 0 h 6918"/>
                  <a:gd name="T116" fmla="*/ 0 w 4176"/>
                  <a:gd name="T117" fmla="*/ 0 h 6918"/>
                  <a:gd name="T118" fmla="*/ 0 w 4176"/>
                  <a:gd name="T119" fmla="*/ 0 h 6918"/>
                  <a:gd name="T120" fmla="*/ 0 w 4176"/>
                  <a:gd name="T121" fmla="*/ 0 h 6918"/>
                  <a:gd name="T122" fmla="*/ 0 w 4176"/>
                  <a:gd name="T123" fmla="*/ 0 h 69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176"/>
                  <a:gd name="T187" fmla="*/ 0 h 6918"/>
                  <a:gd name="T188" fmla="*/ 4176 w 4176"/>
                  <a:gd name="T189" fmla="*/ 6918 h 69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176" h="6918">
                    <a:moveTo>
                      <a:pt x="196" y="789"/>
                    </a:moveTo>
                    <a:lnTo>
                      <a:pt x="173" y="873"/>
                    </a:lnTo>
                    <a:lnTo>
                      <a:pt x="150" y="956"/>
                    </a:lnTo>
                    <a:lnTo>
                      <a:pt x="130" y="1040"/>
                    </a:lnTo>
                    <a:lnTo>
                      <a:pt x="111" y="1125"/>
                    </a:lnTo>
                    <a:lnTo>
                      <a:pt x="94" y="1211"/>
                    </a:lnTo>
                    <a:lnTo>
                      <a:pt x="78" y="1297"/>
                    </a:lnTo>
                    <a:lnTo>
                      <a:pt x="63" y="1384"/>
                    </a:lnTo>
                    <a:lnTo>
                      <a:pt x="51" y="1471"/>
                    </a:lnTo>
                    <a:lnTo>
                      <a:pt x="39" y="1558"/>
                    </a:lnTo>
                    <a:lnTo>
                      <a:pt x="28" y="1646"/>
                    </a:lnTo>
                    <a:lnTo>
                      <a:pt x="20" y="1734"/>
                    </a:lnTo>
                    <a:lnTo>
                      <a:pt x="12" y="1824"/>
                    </a:lnTo>
                    <a:lnTo>
                      <a:pt x="7" y="1913"/>
                    </a:lnTo>
                    <a:lnTo>
                      <a:pt x="3" y="2003"/>
                    </a:lnTo>
                    <a:lnTo>
                      <a:pt x="1" y="2093"/>
                    </a:lnTo>
                    <a:lnTo>
                      <a:pt x="0" y="2183"/>
                    </a:lnTo>
                    <a:lnTo>
                      <a:pt x="4" y="2385"/>
                    </a:lnTo>
                    <a:lnTo>
                      <a:pt x="16" y="2586"/>
                    </a:lnTo>
                    <a:lnTo>
                      <a:pt x="36" y="2784"/>
                    </a:lnTo>
                    <a:lnTo>
                      <a:pt x="62" y="2980"/>
                    </a:lnTo>
                    <a:lnTo>
                      <a:pt x="97" y="3173"/>
                    </a:lnTo>
                    <a:lnTo>
                      <a:pt x="139" y="3363"/>
                    </a:lnTo>
                    <a:lnTo>
                      <a:pt x="188" y="3551"/>
                    </a:lnTo>
                    <a:lnTo>
                      <a:pt x="244" y="3736"/>
                    </a:lnTo>
                    <a:lnTo>
                      <a:pt x="306" y="3918"/>
                    </a:lnTo>
                    <a:lnTo>
                      <a:pt x="377" y="4096"/>
                    </a:lnTo>
                    <a:lnTo>
                      <a:pt x="452" y="4271"/>
                    </a:lnTo>
                    <a:lnTo>
                      <a:pt x="535" y="4443"/>
                    </a:lnTo>
                    <a:lnTo>
                      <a:pt x="623" y="4611"/>
                    </a:lnTo>
                    <a:lnTo>
                      <a:pt x="717" y="4776"/>
                    </a:lnTo>
                    <a:lnTo>
                      <a:pt x="818" y="4936"/>
                    </a:lnTo>
                    <a:lnTo>
                      <a:pt x="924" y="5092"/>
                    </a:lnTo>
                    <a:lnTo>
                      <a:pt x="1037" y="5244"/>
                    </a:lnTo>
                    <a:lnTo>
                      <a:pt x="1154" y="5391"/>
                    </a:lnTo>
                    <a:lnTo>
                      <a:pt x="1277" y="5535"/>
                    </a:lnTo>
                    <a:lnTo>
                      <a:pt x="1405" y="5673"/>
                    </a:lnTo>
                    <a:lnTo>
                      <a:pt x="1538" y="5806"/>
                    </a:lnTo>
                    <a:lnTo>
                      <a:pt x="1676" y="5935"/>
                    </a:lnTo>
                    <a:lnTo>
                      <a:pt x="1818" y="6058"/>
                    </a:lnTo>
                    <a:lnTo>
                      <a:pt x="1966" y="6176"/>
                    </a:lnTo>
                    <a:lnTo>
                      <a:pt x="2116" y="6288"/>
                    </a:lnTo>
                    <a:lnTo>
                      <a:pt x="2272" y="6394"/>
                    </a:lnTo>
                    <a:lnTo>
                      <a:pt x="2433" y="6496"/>
                    </a:lnTo>
                    <a:lnTo>
                      <a:pt x="2596" y="6591"/>
                    </a:lnTo>
                    <a:lnTo>
                      <a:pt x="2764" y="6680"/>
                    </a:lnTo>
                    <a:lnTo>
                      <a:pt x="2936" y="6763"/>
                    </a:lnTo>
                    <a:lnTo>
                      <a:pt x="3111" y="6839"/>
                    </a:lnTo>
                    <a:lnTo>
                      <a:pt x="3289" y="6909"/>
                    </a:lnTo>
                    <a:lnTo>
                      <a:pt x="3337" y="6909"/>
                    </a:lnTo>
                    <a:lnTo>
                      <a:pt x="3485" y="6918"/>
                    </a:lnTo>
                    <a:lnTo>
                      <a:pt x="3694" y="6909"/>
                    </a:lnTo>
                    <a:lnTo>
                      <a:pt x="3885" y="6900"/>
                    </a:lnTo>
                    <a:lnTo>
                      <a:pt x="4076" y="6874"/>
                    </a:lnTo>
                    <a:lnTo>
                      <a:pt x="4176" y="6855"/>
                    </a:lnTo>
                    <a:lnTo>
                      <a:pt x="3970" y="6813"/>
                    </a:lnTo>
                    <a:lnTo>
                      <a:pt x="3768" y="6762"/>
                    </a:lnTo>
                    <a:lnTo>
                      <a:pt x="3568" y="6702"/>
                    </a:lnTo>
                    <a:lnTo>
                      <a:pt x="3374" y="6633"/>
                    </a:lnTo>
                    <a:lnTo>
                      <a:pt x="3183" y="6557"/>
                    </a:lnTo>
                    <a:lnTo>
                      <a:pt x="2995" y="6473"/>
                    </a:lnTo>
                    <a:lnTo>
                      <a:pt x="2814" y="6381"/>
                    </a:lnTo>
                    <a:lnTo>
                      <a:pt x="2635" y="6282"/>
                    </a:lnTo>
                    <a:lnTo>
                      <a:pt x="2462" y="6175"/>
                    </a:lnTo>
                    <a:lnTo>
                      <a:pt x="2294" y="6061"/>
                    </a:lnTo>
                    <a:lnTo>
                      <a:pt x="2131" y="5940"/>
                    </a:lnTo>
                    <a:lnTo>
                      <a:pt x="1974" y="5813"/>
                    </a:lnTo>
                    <a:lnTo>
                      <a:pt x="1822" y="5679"/>
                    </a:lnTo>
                    <a:lnTo>
                      <a:pt x="1676" y="5539"/>
                    </a:lnTo>
                    <a:lnTo>
                      <a:pt x="1537" y="5392"/>
                    </a:lnTo>
                    <a:lnTo>
                      <a:pt x="1403" y="5240"/>
                    </a:lnTo>
                    <a:lnTo>
                      <a:pt x="1276" y="5082"/>
                    </a:lnTo>
                    <a:lnTo>
                      <a:pt x="1155" y="4920"/>
                    </a:lnTo>
                    <a:lnTo>
                      <a:pt x="1041" y="4751"/>
                    </a:lnTo>
                    <a:lnTo>
                      <a:pt x="935" y="4578"/>
                    </a:lnTo>
                    <a:lnTo>
                      <a:pt x="836" y="4400"/>
                    </a:lnTo>
                    <a:lnTo>
                      <a:pt x="744" y="4217"/>
                    </a:lnTo>
                    <a:lnTo>
                      <a:pt x="660" y="4030"/>
                    </a:lnTo>
                    <a:lnTo>
                      <a:pt x="585" y="3838"/>
                    </a:lnTo>
                    <a:lnTo>
                      <a:pt x="517" y="3643"/>
                    </a:lnTo>
                    <a:lnTo>
                      <a:pt x="457" y="3444"/>
                    </a:lnTo>
                    <a:lnTo>
                      <a:pt x="406" y="3242"/>
                    </a:lnTo>
                    <a:lnTo>
                      <a:pt x="365" y="3036"/>
                    </a:lnTo>
                    <a:lnTo>
                      <a:pt x="331" y="2827"/>
                    </a:lnTo>
                    <a:lnTo>
                      <a:pt x="308" y="2615"/>
                    </a:lnTo>
                    <a:lnTo>
                      <a:pt x="293" y="2400"/>
                    </a:lnTo>
                    <a:lnTo>
                      <a:pt x="288" y="2183"/>
                    </a:lnTo>
                    <a:lnTo>
                      <a:pt x="288" y="2109"/>
                    </a:lnTo>
                    <a:lnTo>
                      <a:pt x="291" y="2036"/>
                    </a:lnTo>
                    <a:lnTo>
                      <a:pt x="293" y="1964"/>
                    </a:lnTo>
                    <a:lnTo>
                      <a:pt x="297" y="1890"/>
                    </a:lnTo>
                    <a:lnTo>
                      <a:pt x="302" y="1818"/>
                    </a:lnTo>
                    <a:lnTo>
                      <a:pt x="308" y="1746"/>
                    </a:lnTo>
                    <a:lnTo>
                      <a:pt x="315" y="1674"/>
                    </a:lnTo>
                    <a:lnTo>
                      <a:pt x="323" y="1602"/>
                    </a:lnTo>
                    <a:lnTo>
                      <a:pt x="333" y="1531"/>
                    </a:lnTo>
                    <a:lnTo>
                      <a:pt x="343" y="1460"/>
                    </a:lnTo>
                    <a:lnTo>
                      <a:pt x="354" y="1389"/>
                    </a:lnTo>
                    <a:lnTo>
                      <a:pt x="367" y="1319"/>
                    </a:lnTo>
                    <a:lnTo>
                      <a:pt x="380" y="1249"/>
                    </a:lnTo>
                    <a:lnTo>
                      <a:pt x="395" y="1179"/>
                    </a:lnTo>
                    <a:lnTo>
                      <a:pt x="409" y="1110"/>
                    </a:lnTo>
                    <a:lnTo>
                      <a:pt x="426" y="1042"/>
                    </a:lnTo>
                    <a:lnTo>
                      <a:pt x="443" y="973"/>
                    </a:lnTo>
                    <a:lnTo>
                      <a:pt x="463" y="905"/>
                    </a:lnTo>
                    <a:lnTo>
                      <a:pt x="482" y="839"/>
                    </a:lnTo>
                    <a:lnTo>
                      <a:pt x="502" y="771"/>
                    </a:lnTo>
                    <a:lnTo>
                      <a:pt x="523" y="704"/>
                    </a:lnTo>
                    <a:lnTo>
                      <a:pt x="545" y="638"/>
                    </a:lnTo>
                    <a:lnTo>
                      <a:pt x="569" y="572"/>
                    </a:lnTo>
                    <a:lnTo>
                      <a:pt x="593" y="506"/>
                    </a:lnTo>
                    <a:lnTo>
                      <a:pt x="618" y="442"/>
                    </a:lnTo>
                    <a:lnTo>
                      <a:pt x="644" y="377"/>
                    </a:lnTo>
                    <a:lnTo>
                      <a:pt x="671" y="313"/>
                    </a:lnTo>
                    <a:lnTo>
                      <a:pt x="698" y="249"/>
                    </a:lnTo>
                    <a:lnTo>
                      <a:pt x="727" y="187"/>
                    </a:lnTo>
                    <a:lnTo>
                      <a:pt x="757" y="124"/>
                    </a:lnTo>
                    <a:lnTo>
                      <a:pt x="787" y="62"/>
                    </a:lnTo>
                    <a:lnTo>
                      <a:pt x="818" y="0"/>
                    </a:lnTo>
                    <a:lnTo>
                      <a:pt x="746" y="69"/>
                    </a:lnTo>
                    <a:lnTo>
                      <a:pt x="626" y="217"/>
                    </a:lnTo>
                    <a:lnTo>
                      <a:pt x="495" y="355"/>
                    </a:lnTo>
                    <a:lnTo>
                      <a:pt x="382" y="511"/>
                    </a:lnTo>
                    <a:lnTo>
                      <a:pt x="277" y="668"/>
                    </a:lnTo>
                    <a:lnTo>
                      <a:pt x="196" y="789"/>
                    </a:lnTo>
                    <a:close/>
                  </a:path>
                </a:pathLst>
              </a:custGeom>
              <a:solidFill>
                <a:srgbClr val="8149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4" name="Freeform 134"/>
              <p:cNvSpPr>
                <a:spLocks/>
              </p:cNvSpPr>
              <p:nvPr/>
            </p:nvSpPr>
            <p:spPr bwMode="auto">
              <a:xfrm>
                <a:off x="3029" y="3014"/>
                <a:ext cx="551" cy="899"/>
              </a:xfrm>
              <a:custGeom>
                <a:avLst/>
                <a:gdLst>
                  <a:gd name="T0" fmla="*/ 0 w 4410"/>
                  <a:gd name="T1" fmla="*/ 0 h 7192"/>
                  <a:gd name="T2" fmla="*/ 0 w 4410"/>
                  <a:gd name="T3" fmla="*/ 0 h 7192"/>
                  <a:gd name="T4" fmla="*/ 0 w 4410"/>
                  <a:gd name="T5" fmla="*/ 0 h 7192"/>
                  <a:gd name="T6" fmla="*/ 0 w 4410"/>
                  <a:gd name="T7" fmla="*/ 0 h 7192"/>
                  <a:gd name="T8" fmla="*/ 0 w 4410"/>
                  <a:gd name="T9" fmla="*/ 0 h 7192"/>
                  <a:gd name="T10" fmla="*/ 0 w 4410"/>
                  <a:gd name="T11" fmla="*/ 0 h 7192"/>
                  <a:gd name="T12" fmla="*/ 0 w 4410"/>
                  <a:gd name="T13" fmla="*/ 0 h 7192"/>
                  <a:gd name="T14" fmla="*/ 0 w 4410"/>
                  <a:gd name="T15" fmla="*/ 0 h 7192"/>
                  <a:gd name="T16" fmla="*/ 0 w 4410"/>
                  <a:gd name="T17" fmla="*/ 0 h 7192"/>
                  <a:gd name="T18" fmla="*/ 0 w 4410"/>
                  <a:gd name="T19" fmla="*/ 0 h 7192"/>
                  <a:gd name="T20" fmla="*/ 0 w 4410"/>
                  <a:gd name="T21" fmla="*/ 0 h 7192"/>
                  <a:gd name="T22" fmla="*/ 0 w 4410"/>
                  <a:gd name="T23" fmla="*/ 0 h 7192"/>
                  <a:gd name="T24" fmla="*/ 0 w 4410"/>
                  <a:gd name="T25" fmla="*/ 0 h 7192"/>
                  <a:gd name="T26" fmla="*/ 0 w 4410"/>
                  <a:gd name="T27" fmla="*/ 0 h 7192"/>
                  <a:gd name="T28" fmla="*/ 0 w 4410"/>
                  <a:gd name="T29" fmla="*/ 0 h 7192"/>
                  <a:gd name="T30" fmla="*/ 0 w 4410"/>
                  <a:gd name="T31" fmla="*/ 0 h 7192"/>
                  <a:gd name="T32" fmla="*/ 0 w 4410"/>
                  <a:gd name="T33" fmla="*/ 0 h 7192"/>
                  <a:gd name="T34" fmla="*/ 0 w 4410"/>
                  <a:gd name="T35" fmla="*/ 0 h 7192"/>
                  <a:gd name="T36" fmla="*/ 0 w 4410"/>
                  <a:gd name="T37" fmla="*/ 0 h 7192"/>
                  <a:gd name="T38" fmla="*/ 0 w 4410"/>
                  <a:gd name="T39" fmla="*/ 0 h 7192"/>
                  <a:gd name="T40" fmla="*/ 0 w 4410"/>
                  <a:gd name="T41" fmla="*/ 0 h 7192"/>
                  <a:gd name="T42" fmla="*/ 0 w 4410"/>
                  <a:gd name="T43" fmla="*/ 0 h 7192"/>
                  <a:gd name="T44" fmla="*/ 0 w 4410"/>
                  <a:gd name="T45" fmla="*/ 0 h 7192"/>
                  <a:gd name="T46" fmla="*/ 0 w 4410"/>
                  <a:gd name="T47" fmla="*/ 0 h 7192"/>
                  <a:gd name="T48" fmla="*/ 0 w 4410"/>
                  <a:gd name="T49" fmla="*/ 0 h 7192"/>
                  <a:gd name="T50" fmla="*/ 0 w 4410"/>
                  <a:gd name="T51" fmla="*/ 0 h 7192"/>
                  <a:gd name="T52" fmla="*/ 0 w 4410"/>
                  <a:gd name="T53" fmla="*/ 0 h 7192"/>
                  <a:gd name="T54" fmla="*/ 0 w 4410"/>
                  <a:gd name="T55" fmla="*/ 0 h 7192"/>
                  <a:gd name="T56" fmla="*/ 0 w 4410"/>
                  <a:gd name="T57" fmla="*/ 0 h 7192"/>
                  <a:gd name="T58" fmla="*/ 0 w 4410"/>
                  <a:gd name="T59" fmla="*/ 0 h 7192"/>
                  <a:gd name="T60" fmla="*/ 0 w 4410"/>
                  <a:gd name="T61" fmla="*/ 0 h 7192"/>
                  <a:gd name="T62" fmla="*/ 0 w 4410"/>
                  <a:gd name="T63" fmla="*/ 0 h 7192"/>
                  <a:gd name="T64" fmla="*/ 0 w 4410"/>
                  <a:gd name="T65" fmla="*/ 0 h 7192"/>
                  <a:gd name="T66" fmla="*/ 0 w 4410"/>
                  <a:gd name="T67" fmla="*/ 0 h 7192"/>
                  <a:gd name="T68" fmla="*/ 0 w 4410"/>
                  <a:gd name="T69" fmla="*/ 0 h 7192"/>
                  <a:gd name="T70" fmla="*/ 0 w 4410"/>
                  <a:gd name="T71" fmla="*/ 0 h 7192"/>
                  <a:gd name="T72" fmla="*/ 0 w 4410"/>
                  <a:gd name="T73" fmla="*/ 0 h 7192"/>
                  <a:gd name="T74" fmla="*/ 0 w 4410"/>
                  <a:gd name="T75" fmla="*/ 0 h 7192"/>
                  <a:gd name="T76" fmla="*/ 0 w 4410"/>
                  <a:gd name="T77" fmla="*/ 0 h 7192"/>
                  <a:gd name="T78" fmla="*/ 0 w 4410"/>
                  <a:gd name="T79" fmla="*/ 0 h 7192"/>
                  <a:gd name="T80" fmla="*/ 0 w 4410"/>
                  <a:gd name="T81" fmla="*/ 0 h 7192"/>
                  <a:gd name="T82" fmla="*/ 0 w 4410"/>
                  <a:gd name="T83" fmla="*/ 0 h 7192"/>
                  <a:gd name="T84" fmla="*/ 0 w 4410"/>
                  <a:gd name="T85" fmla="*/ 0 h 7192"/>
                  <a:gd name="T86" fmla="*/ 0 w 4410"/>
                  <a:gd name="T87" fmla="*/ 0 h 7192"/>
                  <a:gd name="T88" fmla="*/ 0 w 4410"/>
                  <a:gd name="T89" fmla="*/ 0 h 7192"/>
                  <a:gd name="T90" fmla="*/ 0 w 4410"/>
                  <a:gd name="T91" fmla="*/ 0 h 71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10"/>
                  <a:gd name="T139" fmla="*/ 0 h 7192"/>
                  <a:gd name="T140" fmla="*/ 4410 w 4410"/>
                  <a:gd name="T141" fmla="*/ 7192 h 71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10" h="7192">
                    <a:moveTo>
                      <a:pt x="355" y="637"/>
                    </a:moveTo>
                    <a:lnTo>
                      <a:pt x="333" y="690"/>
                    </a:lnTo>
                    <a:lnTo>
                      <a:pt x="313" y="743"/>
                    </a:lnTo>
                    <a:lnTo>
                      <a:pt x="293" y="798"/>
                    </a:lnTo>
                    <a:lnTo>
                      <a:pt x="274" y="852"/>
                    </a:lnTo>
                    <a:lnTo>
                      <a:pt x="256" y="906"/>
                    </a:lnTo>
                    <a:lnTo>
                      <a:pt x="237" y="961"/>
                    </a:lnTo>
                    <a:lnTo>
                      <a:pt x="220" y="1016"/>
                    </a:lnTo>
                    <a:lnTo>
                      <a:pt x="203" y="1071"/>
                    </a:lnTo>
                    <a:lnTo>
                      <a:pt x="187" y="1127"/>
                    </a:lnTo>
                    <a:lnTo>
                      <a:pt x="171" y="1183"/>
                    </a:lnTo>
                    <a:lnTo>
                      <a:pt x="156" y="1238"/>
                    </a:lnTo>
                    <a:lnTo>
                      <a:pt x="142" y="1294"/>
                    </a:lnTo>
                    <a:lnTo>
                      <a:pt x="129" y="1352"/>
                    </a:lnTo>
                    <a:lnTo>
                      <a:pt x="116" y="1408"/>
                    </a:lnTo>
                    <a:lnTo>
                      <a:pt x="103" y="1465"/>
                    </a:lnTo>
                    <a:lnTo>
                      <a:pt x="91" y="1523"/>
                    </a:lnTo>
                    <a:lnTo>
                      <a:pt x="81" y="1580"/>
                    </a:lnTo>
                    <a:lnTo>
                      <a:pt x="70" y="1638"/>
                    </a:lnTo>
                    <a:lnTo>
                      <a:pt x="61" y="1696"/>
                    </a:lnTo>
                    <a:lnTo>
                      <a:pt x="52" y="1754"/>
                    </a:lnTo>
                    <a:lnTo>
                      <a:pt x="44" y="1812"/>
                    </a:lnTo>
                    <a:lnTo>
                      <a:pt x="36" y="1872"/>
                    </a:lnTo>
                    <a:lnTo>
                      <a:pt x="30" y="1930"/>
                    </a:lnTo>
                    <a:lnTo>
                      <a:pt x="23" y="1990"/>
                    </a:lnTo>
                    <a:lnTo>
                      <a:pt x="18" y="2049"/>
                    </a:lnTo>
                    <a:lnTo>
                      <a:pt x="13" y="2109"/>
                    </a:lnTo>
                    <a:lnTo>
                      <a:pt x="10" y="2168"/>
                    </a:lnTo>
                    <a:lnTo>
                      <a:pt x="6" y="2227"/>
                    </a:lnTo>
                    <a:lnTo>
                      <a:pt x="3" y="2288"/>
                    </a:lnTo>
                    <a:lnTo>
                      <a:pt x="1" y="2348"/>
                    </a:lnTo>
                    <a:lnTo>
                      <a:pt x="0" y="2409"/>
                    </a:lnTo>
                    <a:lnTo>
                      <a:pt x="0" y="2469"/>
                    </a:lnTo>
                    <a:lnTo>
                      <a:pt x="4" y="2680"/>
                    </a:lnTo>
                    <a:lnTo>
                      <a:pt x="18" y="2888"/>
                    </a:lnTo>
                    <a:lnTo>
                      <a:pt x="39" y="3094"/>
                    </a:lnTo>
                    <a:lnTo>
                      <a:pt x="70" y="3297"/>
                    </a:lnTo>
                    <a:lnTo>
                      <a:pt x="108" y="3498"/>
                    </a:lnTo>
                    <a:lnTo>
                      <a:pt x="155" y="3695"/>
                    </a:lnTo>
                    <a:lnTo>
                      <a:pt x="209" y="3890"/>
                    </a:lnTo>
                    <a:lnTo>
                      <a:pt x="272" y="4080"/>
                    </a:lnTo>
                    <a:lnTo>
                      <a:pt x="341" y="4268"/>
                    </a:lnTo>
                    <a:lnTo>
                      <a:pt x="418" y="4451"/>
                    </a:lnTo>
                    <a:lnTo>
                      <a:pt x="502" y="4631"/>
                    </a:lnTo>
                    <a:lnTo>
                      <a:pt x="593" y="4807"/>
                    </a:lnTo>
                    <a:lnTo>
                      <a:pt x="691" y="4978"/>
                    </a:lnTo>
                    <a:lnTo>
                      <a:pt x="796" y="5145"/>
                    </a:lnTo>
                    <a:lnTo>
                      <a:pt x="907" y="5308"/>
                    </a:lnTo>
                    <a:lnTo>
                      <a:pt x="1024" y="5465"/>
                    </a:lnTo>
                    <a:lnTo>
                      <a:pt x="1148" y="5618"/>
                    </a:lnTo>
                    <a:lnTo>
                      <a:pt x="1277" y="5765"/>
                    </a:lnTo>
                    <a:lnTo>
                      <a:pt x="1412" y="5908"/>
                    </a:lnTo>
                    <a:lnTo>
                      <a:pt x="1553" y="6044"/>
                    </a:lnTo>
                    <a:lnTo>
                      <a:pt x="1698" y="6176"/>
                    </a:lnTo>
                    <a:lnTo>
                      <a:pt x="1850" y="6301"/>
                    </a:lnTo>
                    <a:lnTo>
                      <a:pt x="2006" y="6420"/>
                    </a:lnTo>
                    <a:lnTo>
                      <a:pt x="2167" y="6533"/>
                    </a:lnTo>
                    <a:lnTo>
                      <a:pt x="2333" y="6640"/>
                    </a:lnTo>
                    <a:lnTo>
                      <a:pt x="2503" y="6740"/>
                    </a:lnTo>
                    <a:lnTo>
                      <a:pt x="2677" y="6833"/>
                    </a:lnTo>
                    <a:lnTo>
                      <a:pt x="2856" y="6919"/>
                    </a:lnTo>
                    <a:lnTo>
                      <a:pt x="3038" y="6999"/>
                    </a:lnTo>
                    <a:lnTo>
                      <a:pt x="3225" y="7071"/>
                    </a:lnTo>
                    <a:lnTo>
                      <a:pt x="3415" y="7136"/>
                    </a:lnTo>
                    <a:lnTo>
                      <a:pt x="3608" y="7192"/>
                    </a:lnTo>
                    <a:lnTo>
                      <a:pt x="3741" y="7186"/>
                    </a:lnTo>
                    <a:lnTo>
                      <a:pt x="3932" y="7160"/>
                    </a:lnTo>
                    <a:lnTo>
                      <a:pt x="4123" y="7124"/>
                    </a:lnTo>
                    <a:lnTo>
                      <a:pt x="4315" y="7080"/>
                    </a:lnTo>
                    <a:lnTo>
                      <a:pt x="4410" y="7051"/>
                    </a:lnTo>
                    <a:lnTo>
                      <a:pt x="4194" y="7022"/>
                    </a:lnTo>
                    <a:lnTo>
                      <a:pt x="3982" y="6985"/>
                    </a:lnTo>
                    <a:lnTo>
                      <a:pt x="3773" y="6938"/>
                    </a:lnTo>
                    <a:lnTo>
                      <a:pt x="3568" y="6881"/>
                    </a:lnTo>
                    <a:lnTo>
                      <a:pt x="3366" y="6816"/>
                    </a:lnTo>
                    <a:lnTo>
                      <a:pt x="3169" y="6742"/>
                    </a:lnTo>
                    <a:lnTo>
                      <a:pt x="2977" y="6658"/>
                    </a:lnTo>
                    <a:lnTo>
                      <a:pt x="2789" y="6567"/>
                    </a:lnTo>
                    <a:lnTo>
                      <a:pt x="2605" y="6467"/>
                    </a:lnTo>
                    <a:lnTo>
                      <a:pt x="2428" y="6360"/>
                    </a:lnTo>
                    <a:lnTo>
                      <a:pt x="2255" y="6244"/>
                    </a:lnTo>
                    <a:lnTo>
                      <a:pt x="2088" y="6122"/>
                    </a:lnTo>
                    <a:lnTo>
                      <a:pt x="1927" y="5991"/>
                    </a:lnTo>
                    <a:lnTo>
                      <a:pt x="1772" y="5856"/>
                    </a:lnTo>
                    <a:lnTo>
                      <a:pt x="1622" y="5711"/>
                    </a:lnTo>
                    <a:lnTo>
                      <a:pt x="1480" y="5562"/>
                    </a:lnTo>
                    <a:lnTo>
                      <a:pt x="1345" y="5405"/>
                    </a:lnTo>
                    <a:lnTo>
                      <a:pt x="1217" y="5243"/>
                    </a:lnTo>
                    <a:lnTo>
                      <a:pt x="1096" y="5074"/>
                    </a:lnTo>
                    <a:lnTo>
                      <a:pt x="982" y="4900"/>
                    </a:lnTo>
                    <a:lnTo>
                      <a:pt x="876" y="4722"/>
                    </a:lnTo>
                    <a:lnTo>
                      <a:pt x="777" y="4537"/>
                    </a:lnTo>
                    <a:lnTo>
                      <a:pt x="688" y="4348"/>
                    </a:lnTo>
                    <a:lnTo>
                      <a:pt x="606" y="4155"/>
                    </a:lnTo>
                    <a:lnTo>
                      <a:pt x="534" y="3958"/>
                    </a:lnTo>
                    <a:lnTo>
                      <a:pt x="470" y="3755"/>
                    </a:lnTo>
                    <a:lnTo>
                      <a:pt x="415" y="3549"/>
                    </a:lnTo>
                    <a:lnTo>
                      <a:pt x="371" y="3340"/>
                    </a:lnTo>
                    <a:lnTo>
                      <a:pt x="334" y="3126"/>
                    </a:lnTo>
                    <a:lnTo>
                      <a:pt x="309" y="2910"/>
                    </a:lnTo>
                    <a:lnTo>
                      <a:pt x="293" y="2691"/>
                    </a:lnTo>
                    <a:lnTo>
                      <a:pt x="288" y="2469"/>
                    </a:lnTo>
                    <a:lnTo>
                      <a:pt x="289" y="2385"/>
                    </a:lnTo>
                    <a:lnTo>
                      <a:pt x="291" y="2300"/>
                    </a:lnTo>
                    <a:lnTo>
                      <a:pt x="295" y="2216"/>
                    </a:lnTo>
                    <a:lnTo>
                      <a:pt x="300" y="2132"/>
                    </a:lnTo>
                    <a:lnTo>
                      <a:pt x="307" y="2048"/>
                    </a:lnTo>
                    <a:lnTo>
                      <a:pt x="315" y="1965"/>
                    </a:lnTo>
                    <a:lnTo>
                      <a:pt x="325" y="1882"/>
                    </a:lnTo>
                    <a:lnTo>
                      <a:pt x="337" y="1801"/>
                    </a:lnTo>
                    <a:lnTo>
                      <a:pt x="349" y="1719"/>
                    </a:lnTo>
                    <a:lnTo>
                      <a:pt x="363" y="1638"/>
                    </a:lnTo>
                    <a:lnTo>
                      <a:pt x="378" y="1558"/>
                    </a:lnTo>
                    <a:lnTo>
                      <a:pt x="395" y="1477"/>
                    </a:lnTo>
                    <a:lnTo>
                      <a:pt x="413" y="1397"/>
                    </a:lnTo>
                    <a:lnTo>
                      <a:pt x="433" y="1319"/>
                    </a:lnTo>
                    <a:lnTo>
                      <a:pt x="454" y="1240"/>
                    </a:lnTo>
                    <a:lnTo>
                      <a:pt x="477" y="1162"/>
                    </a:lnTo>
                    <a:lnTo>
                      <a:pt x="500" y="1085"/>
                    </a:lnTo>
                    <a:lnTo>
                      <a:pt x="524" y="1008"/>
                    </a:lnTo>
                    <a:lnTo>
                      <a:pt x="551" y="931"/>
                    </a:lnTo>
                    <a:lnTo>
                      <a:pt x="579" y="856"/>
                    </a:lnTo>
                    <a:lnTo>
                      <a:pt x="607" y="781"/>
                    </a:lnTo>
                    <a:lnTo>
                      <a:pt x="637" y="706"/>
                    </a:lnTo>
                    <a:lnTo>
                      <a:pt x="669" y="633"/>
                    </a:lnTo>
                    <a:lnTo>
                      <a:pt x="702" y="560"/>
                    </a:lnTo>
                    <a:lnTo>
                      <a:pt x="736" y="488"/>
                    </a:lnTo>
                    <a:lnTo>
                      <a:pt x="770" y="415"/>
                    </a:lnTo>
                    <a:lnTo>
                      <a:pt x="807" y="344"/>
                    </a:lnTo>
                    <a:lnTo>
                      <a:pt x="844" y="274"/>
                    </a:lnTo>
                    <a:lnTo>
                      <a:pt x="882" y="205"/>
                    </a:lnTo>
                    <a:lnTo>
                      <a:pt x="921" y="136"/>
                    </a:lnTo>
                    <a:lnTo>
                      <a:pt x="963" y="68"/>
                    </a:lnTo>
                    <a:lnTo>
                      <a:pt x="1005" y="0"/>
                    </a:lnTo>
                    <a:lnTo>
                      <a:pt x="882" y="102"/>
                    </a:lnTo>
                    <a:lnTo>
                      <a:pt x="742" y="222"/>
                    </a:lnTo>
                    <a:lnTo>
                      <a:pt x="602" y="355"/>
                    </a:lnTo>
                    <a:lnTo>
                      <a:pt x="482" y="503"/>
                    </a:lnTo>
                    <a:lnTo>
                      <a:pt x="355" y="637"/>
                    </a:lnTo>
                    <a:close/>
                  </a:path>
                </a:pathLst>
              </a:custGeom>
              <a:solidFill>
                <a:srgbClr val="8449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5" name="Freeform 135"/>
              <p:cNvSpPr>
                <a:spLocks/>
              </p:cNvSpPr>
              <p:nvPr/>
            </p:nvSpPr>
            <p:spPr bwMode="auto">
              <a:xfrm>
                <a:off x="3047" y="2983"/>
                <a:ext cx="576" cy="923"/>
              </a:xfrm>
              <a:custGeom>
                <a:avLst/>
                <a:gdLst>
                  <a:gd name="T0" fmla="*/ 0 w 4613"/>
                  <a:gd name="T1" fmla="*/ 0 h 7384"/>
                  <a:gd name="T2" fmla="*/ 0 w 4613"/>
                  <a:gd name="T3" fmla="*/ 0 h 7384"/>
                  <a:gd name="T4" fmla="*/ 0 w 4613"/>
                  <a:gd name="T5" fmla="*/ 0 h 7384"/>
                  <a:gd name="T6" fmla="*/ 0 w 4613"/>
                  <a:gd name="T7" fmla="*/ 0 h 7384"/>
                  <a:gd name="T8" fmla="*/ 0 w 4613"/>
                  <a:gd name="T9" fmla="*/ 0 h 7384"/>
                  <a:gd name="T10" fmla="*/ 0 w 4613"/>
                  <a:gd name="T11" fmla="*/ 0 h 7384"/>
                  <a:gd name="T12" fmla="*/ 0 w 4613"/>
                  <a:gd name="T13" fmla="*/ 0 h 7384"/>
                  <a:gd name="T14" fmla="*/ 0 w 4613"/>
                  <a:gd name="T15" fmla="*/ 0 h 7384"/>
                  <a:gd name="T16" fmla="*/ 0 w 4613"/>
                  <a:gd name="T17" fmla="*/ 0 h 7384"/>
                  <a:gd name="T18" fmla="*/ 0 w 4613"/>
                  <a:gd name="T19" fmla="*/ 0 h 7384"/>
                  <a:gd name="T20" fmla="*/ 0 w 4613"/>
                  <a:gd name="T21" fmla="*/ 0 h 7384"/>
                  <a:gd name="T22" fmla="*/ 0 w 4613"/>
                  <a:gd name="T23" fmla="*/ 0 h 7384"/>
                  <a:gd name="T24" fmla="*/ 0 w 4613"/>
                  <a:gd name="T25" fmla="*/ 0 h 7384"/>
                  <a:gd name="T26" fmla="*/ 0 w 4613"/>
                  <a:gd name="T27" fmla="*/ 0 h 7384"/>
                  <a:gd name="T28" fmla="*/ 0 w 4613"/>
                  <a:gd name="T29" fmla="*/ 0 h 7384"/>
                  <a:gd name="T30" fmla="*/ 0 w 4613"/>
                  <a:gd name="T31" fmla="*/ 0 h 7384"/>
                  <a:gd name="T32" fmla="*/ 0 w 4613"/>
                  <a:gd name="T33" fmla="*/ 0 h 7384"/>
                  <a:gd name="T34" fmla="*/ 0 w 4613"/>
                  <a:gd name="T35" fmla="*/ 0 h 7384"/>
                  <a:gd name="T36" fmla="*/ 0 w 4613"/>
                  <a:gd name="T37" fmla="*/ 0 h 7384"/>
                  <a:gd name="T38" fmla="*/ 0 w 4613"/>
                  <a:gd name="T39" fmla="*/ 0 h 7384"/>
                  <a:gd name="T40" fmla="*/ 0 w 4613"/>
                  <a:gd name="T41" fmla="*/ 0 h 7384"/>
                  <a:gd name="T42" fmla="*/ 0 w 4613"/>
                  <a:gd name="T43" fmla="*/ 0 h 7384"/>
                  <a:gd name="T44" fmla="*/ 0 w 4613"/>
                  <a:gd name="T45" fmla="*/ 0 h 7384"/>
                  <a:gd name="T46" fmla="*/ 0 w 4613"/>
                  <a:gd name="T47" fmla="*/ 0 h 7384"/>
                  <a:gd name="T48" fmla="*/ 0 w 4613"/>
                  <a:gd name="T49" fmla="*/ 0 h 7384"/>
                  <a:gd name="T50" fmla="*/ 0 w 4613"/>
                  <a:gd name="T51" fmla="*/ 0 h 7384"/>
                  <a:gd name="T52" fmla="*/ 0 w 4613"/>
                  <a:gd name="T53" fmla="*/ 0 h 7384"/>
                  <a:gd name="T54" fmla="*/ 0 w 4613"/>
                  <a:gd name="T55" fmla="*/ 0 h 7384"/>
                  <a:gd name="T56" fmla="*/ 0 w 4613"/>
                  <a:gd name="T57" fmla="*/ 0 h 7384"/>
                  <a:gd name="T58" fmla="*/ 0 w 4613"/>
                  <a:gd name="T59" fmla="*/ 0 h 7384"/>
                  <a:gd name="T60" fmla="*/ 0 w 4613"/>
                  <a:gd name="T61" fmla="*/ 0 h 7384"/>
                  <a:gd name="T62" fmla="*/ 0 w 4613"/>
                  <a:gd name="T63" fmla="*/ 0 h 7384"/>
                  <a:gd name="T64" fmla="*/ 0 w 4613"/>
                  <a:gd name="T65" fmla="*/ 0 h 7384"/>
                  <a:gd name="T66" fmla="*/ 0 w 4613"/>
                  <a:gd name="T67" fmla="*/ 0 h 7384"/>
                  <a:gd name="T68" fmla="*/ 0 w 4613"/>
                  <a:gd name="T69" fmla="*/ 0 h 7384"/>
                  <a:gd name="T70" fmla="*/ 0 w 4613"/>
                  <a:gd name="T71" fmla="*/ 0 h 7384"/>
                  <a:gd name="T72" fmla="*/ 0 w 4613"/>
                  <a:gd name="T73" fmla="*/ 0 h 7384"/>
                  <a:gd name="T74" fmla="*/ 0 w 4613"/>
                  <a:gd name="T75" fmla="*/ 0 h 7384"/>
                  <a:gd name="T76" fmla="*/ 0 w 4613"/>
                  <a:gd name="T77" fmla="*/ 0 h 7384"/>
                  <a:gd name="T78" fmla="*/ 0 w 4613"/>
                  <a:gd name="T79" fmla="*/ 0 h 7384"/>
                  <a:gd name="T80" fmla="*/ 0 w 4613"/>
                  <a:gd name="T81" fmla="*/ 0 h 7384"/>
                  <a:gd name="T82" fmla="*/ 0 w 4613"/>
                  <a:gd name="T83" fmla="*/ 0 h 7384"/>
                  <a:gd name="T84" fmla="*/ 0 w 4613"/>
                  <a:gd name="T85" fmla="*/ 0 h 7384"/>
                  <a:gd name="T86" fmla="*/ 0 w 4613"/>
                  <a:gd name="T87" fmla="*/ 0 h 7384"/>
                  <a:gd name="T88" fmla="*/ 0 w 4613"/>
                  <a:gd name="T89" fmla="*/ 0 h 7384"/>
                  <a:gd name="T90" fmla="*/ 0 w 4613"/>
                  <a:gd name="T91" fmla="*/ 0 h 7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13"/>
                  <a:gd name="T139" fmla="*/ 0 h 7384"/>
                  <a:gd name="T140" fmla="*/ 4613 w 4613"/>
                  <a:gd name="T141" fmla="*/ 7384 h 7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13" h="7384">
                    <a:moveTo>
                      <a:pt x="530" y="529"/>
                    </a:moveTo>
                    <a:lnTo>
                      <a:pt x="499" y="591"/>
                    </a:lnTo>
                    <a:lnTo>
                      <a:pt x="469" y="653"/>
                    </a:lnTo>
                    <a:lnTo>
                      <a:pt x="439" y="716"/>
                    </a:lnTo>
                    <a:lnTo>
                      <a:pt x="410" y="778"/>
                    </a:lnTo>
                    <a:lnTo>
                      <a:pt x="383" y="842"/>
                    </a:lnTo>
                    <a:lnTo>
                      <a:pt x="356" y="906"/>
                    </a:lnTo>
                    <a:lnTo>
                      <a:pt x="330" y="971"/>
                    </a:lnTo>
                    <a:lnTo>
                      <a:pt x="305" y="1035"/>
                    </a:lnTo>
                    <a:lnTo>
                      <a:pt x="281" y="1101"/>
                    </a:lnTo>
                    <a:lnTo>
                      <a:pt x="257" y="1167"/>
                    </a:lnTo>
                    <a:lnTo>
                      <a:pt x="235" y="1233"/>
                    </a:lnTo>
                    <a:lnTo>
                      <a:pt x="214" y="1300"/>
                    </a:lnTo>
                    <a:lnTo>
                      <a:pt x="194" y="1368"/>
                    </a:lnTo>
                    <a:lnTo>
                      <a:pt x="175" y="1434"/>
                    </a:lnTo>
                    <a:lnTo>
                      <a:pt x="155" y="1502"/>
                    </a:lnTo>
                    <a:lnTo>
                      <a:pt x="138" y="1571"/>
                    </a:lnTo>
                    <a:lnTo>
                      <a:pt x="121" y="1639"/>
                    </a:lnTo>
                    <a:lnTo>
                      <a:pt x="107" y="1708"/>
                    </a:lnTo>
                    <a:lnTo>
                      <a:pt x="92" y="1778"/>
                    </a:lnTo>
                    <a:lnTo>
                      <a:pt x="79" y="1848"/>
                    </a:lnTo>
                    <a:lnTo>
                      <a:pt x="66" y="1918"/>
                    </a:lnTo>
                    <a:lnTo>
                      <a:pt x="55" y="1989"/>
                    </a:lnTo>
                    <a:lnTo>
                      <a:pt x="45" y="2060"/>
                    </a:lnTo>
                    <a:lnTo>
                      <a:pt x="35" y="2131"/>
                    </a:lnTo>
                    <a:lnTo>
                      <a:pt x="27" y="2203"/>
                    </a:lnTo>
                    <a:lnTo>
                      <a:pt x="20" y="2275"/>
                    </a:lnTo>
                    <a:lnTo>
                      <a:pt x="14" y="2347"/>
                    </a:lnTo>
                    <a:lnTo>
                      <a:pt x="9" y="2419"/>
                    </a:lnTo>
                    <a:lnTo>
                      <a:pt x="5" y="2493"/>
                    </a:lnTo>
                    <a:lnTo>
                      <a:pt x="3" y="2565"/>
                    </a:lnTo>
                    <a:lnTo>
                      <a:pt x="0" y="2638"/>
                    </a:lnTo>
                    <a:lnTo>
                      <a:pt x="0" y="2712"/>
                    </a:lnTo>
                    <a:lnTo>
                      <a:pt x="5" y="2929"/>
                    </a:lnTo>
                    <a:lnTo>
                      <a:pt x="20" y="3144"/>
                    </a:lnTo>
                    <a:lnTo>
                      <a:pt x="43" y="3356"/>
                    </a:lnTo>
                    <a:lnTo>
                      <a:pt x="77" y="3565"/>
                    </a:lnTo>
                    <a:lnTo>
                      <a:pt x="118" y="3771"/>
                    </a:lnTo>
                    <a:lnTo>
                      <a:pt x="169" y="3973"/>
                    </a:lnTo>
                    <a:lnTo>
                      <a:pt x="229" y="4172"/>
                    </a:lnTo>
                    <a:lnTo>
                      <a:pt x="297" y="4367"/>
                    </a:lnTo>
                    <a:lnTo>
                      <a:pt x="372" y="4559"/>
                    </a:lnTo>
                    <a:lnTo>
                      <a:pt x="456" y="4746"/>
                    </a:lnTo>
                    <a:lnTo>
                      <a:pt x="548" y="4929"/>
                    </a:lnTo>
                    <a:lnTo>
                      <a:pt x="647" y="5107"/>
                    </a:lnTo>
                    <a:lnTo>
                      <a:pt x="753" y="5280"/>
                    </a:lnTo>
                    <a:lnTo>
                      <a:pt x="867" y="5449"/>
                    </a:lnTo>
                    <a:lnTo>
                      <a:pt x="988" y="5611"/>
                    </a:lnTo>
                    <a:lnTo>
                      <a:pt x="1115" y="5769"/>
                    </a:lnTo>
                    <a:lnTo>
                      <a:pt x="1249" y="5921"/>
                    </a:lnTo>
                    <a:lnTo>
                      <a:pt x="1388" y="6068"/>
                    </a:lnTo>
                    <a:lnTo>
                      <a:pt x="1534" y="6208"/>
                    </a:lnTo>
                    <a:lnTo>
                      <a:pt x="1686" y="6342"/>
                    </a:lnTo>
                    <a:lnTo>
                      <a:pt x="1843" y="6469"/>
                    </a:lnTo>
                    <a:lnTo>
                      <a:pt x="2006" y="6590"/>
                    </a:lnTo>
                    <a:lnTo>
                      <a:pt x="2174" y="6704"/>
                    </a:lnTo>
                    <a:lnTo>
                      <a:pt x="2347" y="6811"/>
                    </a:lnTo>
                    <a:lnTo>
                      <a:pt x="2526" y="6910"/>
                    </a:lnTo>
                    <a:lnTo>
                      <a:pt x="2707" y="7002"/>
                    </a:lnTo>
                    <a:lnTo>
                      <a:pt x="2895" y="7086"/>
                    </a:lnTo>
                    <a:lnTo>
                      <a:pt x="3086" y="7162"/>
                    </a:lnTo>
                    <a:lnTo>
                      <a:pt x="3280" y="7231"/>
                    </a:lnTo>
                    <a:lnTo>
                      <a:pt x="3480" y="7291"/>
                    </a:lnTo>
                    <a:lnTo>
                      <a:pt x="3682" y="7342"/>
                    </a:lnTo>
                    <a:lnTo>
                      <a:pt x="3888" y="7384"/>
                    </a:lnTo>
                    <a:lnTo>
                      <a:pt x="3979" y="7367"/>
                    </a:lnTo>
                    <a:lnTo>
                      <a:pt x="4171" y="7323"/>
                    </a:lnTo>
                    <a:lnTo>
                      <a:pt x="4354" y="7265"/>
                    </a:lnTo>
                    <a:lnTo>
                      <a:pt x="4535" y="7204"/>
                    </a:lnTo>
                    <a:lnTo>
                      <a:pt x="4613" y="7173"/>
                    </a:lnTo>
                    <a:lnTo>
                      <a:pt x="4389" y="7160"/>
                    </a:lnTo>
                    <a:lnTo>
                      <a:pt x="4168" y="7137"/>
                    </a:lnTo>
                    <a:lnTo>
                      <a:pt x="3951" y="7103"/>
                    </a:lnTo>
                    <a:lnTo>
                      <a:pt x="3737" y="7059"/>
                    </a:lnTo>
                    <a:lnTo>
                      <a:pt x="3528" y="7005"/>
                    </a:lnTo>
                    <a:lnTo>
                      <a:pt x="3322" y="6941"/>
                    </a:lnTo>
                    <a:lnTo>
                      <a:pt x="3120" y="6867"/>
                    </a:lnTo>
                    <a:lnTo>
                      <a:pt x="2924" y="6784"/>
                    </a:lnTo>
                    <a:lnTo>
                      <a:pt x="2733" y="6693"/>
                    </a:lnTo>
                    <a:lnTo>
                      <a:pt x="2546" y="6592"/>
                    </a:lnTo>
                    <a:lnTo>
                      <a:pt x="2364" y="6484"/>
                    </a:lnTo>
                    <a:lnTo>
                      <a:pt x="2189" y="6367"/>
                    </a:lnTo>
                    <a:lnTo>
                      <a:pt x="2019" y="6242"/>
                    </a:lnTo>
                    <a:lnTo>
                      <a:pt x="1857" y="6109"/>
                    </a:lnTo>
                    <a:lnTo>
                      <a:pt x="1700" y="5969"/>
                    </a:lnTo>
                    <a:lnTo>
                      <a:pt x="1550" y="5822"/>
                    </a:lnTo>
                    <a:lnTo>
                      <a:pt x="1407" y="5668"/>
                    </a:lnTo>
                    <a:lnTo>
                      <a:pt x="1271" y="5507"/>
                    </a:lnTo>
                    <a:lnTo>
                      <a:pt x="1144" y="5340"/>
                    </a:lnTo>
                    <a:lnTo>
                      <a:pt x="1024" y="5167"/>
                    </a:lnTo>
                    <a:lnTo>
                      <a:pt x="911" y="4988"/>
                    </a:lnTo>
                    <a:lnTo>
                      <a:pt x="807" y="4804"/>
                    </a:lnTo>
                    <a:lnTo>
                      <a:pt x="713" y="4614"/>
                    </a:lnTo>
                    <a:lnTo>
                      <a:pt x="626" y="4419"/>
                    </a:lnTo>
                    <a:lnTo>
                      <a:pt x="549" y="4220"/>
                    </a:lnTo>
                    <a:lnTo>
                      <a:pt x="481" y="4016"/>
                    </a:lnTo>
                    <a:lnTo>
                      <a:pt x="423" y="3808"/>
                    </a:lnTo>
                    <a:lnTo>
                      <a:pt x="375" y="3596"/>
                    </a:lnTo>
                    <a:lnTo>
                      <a:pt x="338" y="3379"/>
                    </a:lnTo>
                    <a:lnTo>
                      <a:pt x="310" y="3160"/>
                    </a:lnTo>
                    <a:lnTo>
                      <a:pt x="293" y="2937"/>
                    </a:lnTo>
                    <a:lnTo>
                      <a:pt x="288" y="2712"/>
                    </a:lnTo>
                    <a:lnTo>
                      <a:pt x="289" y="2617"/>
                    </a:lnTo>
                    <a:lnTo>
                      <a:pt x="292" y="2522"/>
                    </a:lnTo>
                    <a:lnTo>
                      <a:pt x="297" y="2428"/>
                    </a:lnTo>
                    <a:lnTo>
                      <a:pt x="304" y="2333"/>
                    </a:lnTo>
                    <a:lnTo>
                      <a:pt x="313" y="2240"/>
                    </a:lnTo>
                    <a:lnTo>
                      <a:pt x="323" y="2148"/>
                    </a:lnTo>
                    <a:lnTo>
                      <a:pt x="336" y="2055"/>
                    </a:lnTo>
                    <a:lnTo>
                      <a:pt x="351" y="1964"/>
                    </a:lnTo>
                    <a:lnTo>
                      <a:pt x="367" y="1873"/>
                    </a:lnTo>
                    <a:lnTo>
                      <a:pt x="385" y="1783"/>
                    </a:lnTo>
                    <a:lnTo>
                      <a:pt x="405" y="1693"/>
                    </a:lnTo>
                    <a:lnTo>
                      <a:pt x="427" y="1604"/>
                    </a:lnTo>
                    <a:lnTo>
                      <a:pt x="451" y="1516"/>
                    </a:lnTo>
                    <a:lnTo>
                      <a:pt x="476" y="1429"/>
                    </a:lnTo>
                    <a:lnTo>
                      <a:pt x="503" y="1342"/>
                    </a:lnTo>
                    <a:lnTo>
                      <a:pt x="531" y="1256"/>
                    </a:lnTo>
                    <a:lnTo>
                      <a:pt x="562" y="1171"/>
                    </a:lnTo>
                    <a:lnTo>
                      <a:pt x="594" y="1086"/>
                    </a:lnTo>
                    <a:lnTo>
                      <a:pt x="628" y="1002"/>
                    </a:lnTo>
                    <a:lnTo>
                      <a:pt x="663" y="920"/>
                    </a:lnTo>
                    <a:lnTo>
                      <a:pt x="700" y="838"/>
                    </a:lnTo>
                    <a:lnTo>
                      <a:pt x="738" y="757"/>
                    </a:lnTo>
                    <a:lnTo>
                      <a:pt x="779" y="678"/>
                    </a:lnTo>
                    <a:lnTo>
                      <a:pt x="820" y="598"/>
                    </a:lnTo>
                    <a:lnTo>
                      <a:pt x="863" y="519"/>
                    </a:lnTo>
                    <a:lnTo>
                      <a:pt x="908" y="443"/>
                    </a:lnTo>
                    <a:lnTo>
                      <a:pt x="954" y="367"/>
                    </a:lnTo>
                    <a:lnTo>
                      <a:pt x="1001" y="291"/>
                    </a:lnTo>
                    <a:lnTo>
                      <a:pt x="1051" y="217"/>
                    </a:lnTo>
                    <a:lnTo>
                      <a:pt x="1101" y="144"/>
                    </a:lnTo>
                    <a:lnTo>
                      <a:pt x="1153" y="71"/>
                    </a:lnTo>
                    <a:lnTo>
                      <a:pt x="1206" y="0"/>
                    </a:lnTo>
                    <a:lnTo>
                      <a:pt x="1198" y="6"/>
                    </a:lnTo>
                    <a:lnTo>
                      <a:pt x="1032" y="111"/>
                    </a:lnTo>
                    <a:lnTo>
                      <a:pt x="886" y="223"/>
                    </a:lnTo>
                    <a:lnTo>
                      <a:pt x="738" y="345"/>
                    </a:lnTo>
                    <a:lnTo>
                      <a:pt x="598" y="465"/>
                    </a:lnTo>
                    <a:lnTo>
                      <a:pt x="530" y="529"/>
                    </a:lnTo>
                    <a:close/>
                  </a:path>
                </a:pathLst>
              </a:custGeom>
              <a:solidFill>
                <a:srgbClr val="8649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6" name="Freeform 136"/>
              <p:cNvSpPr>
                <a:spLocks/>
              </p:cNvSpPr>
              <p:nvPr/>
            </p:nvSpPr>
            <p:spPr bwMode="auto">
              <a:xfrm>
                <a:off x="3064" y="2957"/>
                <a:ext cx="598" cy="938"/>
              </a:xfrm>
              <a:custGeom>
                <a:avLst/>
                <a:gdLst>
                  <a:gd name="T0" fmla="*/ 0 w 4783"/>
                  <a:gd name="T1" fmla="*/ 0 h 7502"/>
                  <a:gd name="T2" fmla="*/ 0 w 4783"/>
                  <a:gd name="T3" fmla="*/ 0 h 7502"/>
                  <a:gd name="T4" fmla="*/ 0 w 4783"/>
                  <a:gd name="T5" fmla="*/ 0 h 7502"/>
                  <a:gd name="T6" fmla="*/ 0 w 4783"/>
                  <a:gd name="T7" fmla="*/ 0 h 7502"/>
                  <a:gd name="T8" fmla="*/ 0 w 4783"/>
                  <a:gd name="T9" fmla="*/ 0 h 7502"/>
                  <a:gd name="T10" fmla="*/ 0 w 4783"/>
                  <a:gd name="T11" fmla="*/ 0 h 7502"/>
                  <a:gd name="T12" fmla="*/ 0 w 4783"/>
                  <a:gd name="T13" fmla="*/ 0 h 7502"/>
                  <a:gd name="T14" fmla="*/ 0 w 4783"/>
                  <a:gd name="T15" fmla="*/ 0 h 7502"/>
                  <a:gd name="T16" fmla="*/ 0 w 4783"/>
                  <a:gd name="T17" fmla="*/ 0 h 7502"/>
                  <a:gd name="T18" fmla="*/ 0 w 4783"/>
                  <a:gd name="T19" fmla="*/ 0 h 7502"/>
                  <a:gd name="T20" fmla="*/ 0 w 4783"/>
                  <a:gd name="T21" fmla="*/ 0 h 7502"/>
                  <a:gd name="T22" fmla="*/ 0 w 4783"/>
                  <a:gd name="T23" fmla="*/ 0 h 7502"/>
                  <a:gd name="T24" fmla="*/ 0 w 4783"/>
                  <a:gd name="T25" fmla="*/ 0 h 7502"/>
                  <a:gd name="T26" fmla="*/ 0 w 4783"/>
                  <a:gd name="T27" fmla="*/ 0 h 7502"/>
                  <a:gd name="T28" fmla="*/ 0 w 4783"/>
                  <a:gd name="T29" fmla="*/ 0 h 7502"/>
                  <a:gd name="T30" fmla="*/ 0 w 4783"/>
                  <a:gd name="T31" fmla="*/ 0 h 7502"/>
                  <a:gd name="T32" fmla="*/ 0 w 4783"/>
                  <a:gd name="T33" fmla="*/ 0 h 7502"/>
                  <a:gd name="T34" fmla="*/ 0 w 4783"/>
                  <a:gd name="T35" fmla="*/ 0 h 7502"/>
                  <a:gd name="T36" fmla="*/ 0 w 4783"/>
                  <a:gd name="T37" fmla="*/ 0 h 7502"/>
                  <a:gd name="T38" fmla="*/ 0 w 4783"/>
                  <a:gd name="T39" fmla="*/ 0 h 7502"/>
                  <a:gd name="T40" fmla="*/ 0 w 4783"/>
                  <a:gd name="T41" fmla="*/ 0 h 7502"/>
                  <a:gd name="T42" fmla="*/ 0 w 4783"/>
                  <a:gd name="T43" fmla="*/ 0 h 7502"/>
                  <a:gd name="T44" fmla="*/ 0 w 4783"/>
                  <a:gd name="T45" fmla="*/ 0 h 7502"/>
                  <a:gd name="T46" fmla="*/ 0 w 4783"/>
                  <a:gd name="T47" fmla="*/ 0 h 7502"/>
                  <a:gd name="T48" fmla="*/ 0 w 4783"/>
                  <a:gd name="T49" fmla="*/ 0 h 7502"/>
                  <a:gd name="T50" fmla="*/ 0 w 4783"/>
                  <a:gd name="T51" fmla="*/ 0 h 7502"/>
                  <a:gd name="T52" fmla="*/ 0 w 4783"/>
                  <a:gd name="T53" fmla="*/ 0 h 7502"/>
                  <a:gd name="T54" fmla="*/ 0 w 4783"/>
                  <a:gd name="T55" fmla="*/ 0 h 7502"/>
                  <a:gd name="T56" fmla="*/ 0 w 4783"/>
                  <a:gd name="T57" fmla="*/ 0 h 7502"/>
                  <a:gd name="T58" fmla="*/ 0 w 4783"/>
                  <a:gd name="T59" fmla="*/ 0 h 7502"/>
                  <a:gd name="T60" fmla="*/ 0 w 4783"/>
                  <a:gd name="T61" fmla="*/ 0 h 7502"/>
                  <a:gd name="T62" fmla="*/ 0 w 4783"/>
                  <a:gd name="T63" fmla="*/ 0 h 7502"/>
                  <a:gd name="T64" fmla="*/ 0 w 4783"/>
                  <a:gd name="T65" fmla="*/ 0 h 7502"/>
                  <a:gd name="T66" fmla="*/ 0 w 4783"/>
                  <a:gd name="T67" fmla="*/ 0 h 7502"/>
                  <a:gd name="T68" fmla="*/ 0 w 4783"/>
                  <a:gd name="T69" fmla="*/ 0 h 7502"/>
                  <a:gd name="T70" fmla="*/ 0 w 4783"/>
                  <a:gd name="T71" fmla="*/ 0 h 7502"/>
                  <a:gd name="T72" fmla="*/ 0 w 4783"/>
                  <a:gd name="T73" fmla="*/ 0 h 7502"/>
                  <a:gd name="T74" fmla="*/ 0 w 4783"/>
                  <a:gd name="T75" fmla="*/ 0 h 7502"/>
                  <a:gd name="T76" fmla="*/ 0 w 4783"/>
                  <a:gd name="T77" fmla="*/ 0 h 7502"/>
                  <a:gd name="T78" fmla="*/ 0 w 4783"/>
                  <a:gd name="T79" fmla="*/ 0 h 7502"/>
                  <a:gd name="T80" fmla="*/ 0 w 4783"/>
                  <a:gd name="T81" fmla="*/ 0 h 7502"/>
                  <a:gd name="T82" fmla="*/ 0 w 4783"/>
                  <a:gd name="T83" fmla="*/ 0 h 7502"/>
                  <a:gd name="T84" fmla="*/ 0 w 4783"/>
                  <a:gd name="T85" fmla="*/ 0 h 7502"/>
                  <a:gd name="T86" fmla="*/ 0 w 4783"/>
                  <a:gd name="T87" fmla="*/ 0 h 7502"/>
                  <a:gd name="T88" fmla="*/ 0 w 4783"/>
                  <a:gd name="T89" fmla="*/ 0 h 7502"/>
                  <a:gd name="T90" fmla="*/ 0 w 4783"/>
                  <a:gd name="T91" fmla="*/ 0 h 7502"/>
                  <a:gd name="T92" fmla="*/ 0 w 4783"/>
                  <a:gd name="T93" fmla="*/ 0 h 7502"/>
                  <a:gd name="T94" fmla="*/ 0 w 4783"/>
                  <a:gd name="T95" fmla="*/ 0 h 7502"/>
                  <a:gd name="T96" fmla="*/ 0 w 4783"/>
                  <a:gd name="T97" fmla="*/ 0 h 75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783"/>
                  <a:gd name="T148" fmla="*/ 0 h 7502"/>
                  <a:gd name="T149" fmla="*/ 4783 w 4783"/>
                  <a:gd name="T150" fmla="*/ 7502 h 750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783" h="7502">
                    <a:moveTo>
                      <a:pt x="717" y="451"/>
                    </a:moveTo>
                    <a:lnTo>
                      <a:pt x="675" y="519"/>
                    </a:lnTo>
                    <a:lnTo>
                      <a:pt x="633" y="587"/>
                    </a:lnTo>
                    <a:lnTo>
                      <a:pt x="594" y="656"/>
                    </a:lnTo>
                    <a:lnTo>
                      <a:pt x="556" y="725"/>
                    </a:lnTo>
                    <a:lnTo>
                      <a:pt x="519" y="795"/>
                    </a:lnTo>
                    <a:lnTo>
                      <a:pt x="482" y="866"/>
                    </a:lnTo>
                    <a:lnTo>
                      <a:pt x="448" y="939"/>
                    </a:lnTo>
                    <a:lnTo>
                      <a:pt x="414" y="1011"/>
                    </a:lnTo>
                    <a:lnTo>
                      <a:pt x="381" y="1084"/>
                    </a:lnTo>
                    <a:lnTo>
                      <a:pt x="349" y="1157"/>
                    </a:lnTo>
                    <a:lnTo>
                      <a:pt x="319" y="1232"/>
                    </a:lnTo>
                    <a:lnTo>
                      <a:pt x="291" y="1307"/>
                    </a:lnTo>
                    <a:lnTo>
                      <a:pt x="263" y="1382"/>
                    </a:lnTo>
                    <a:lnTo>
                      <a:pt x="236" y="1459"/>
                    </a:lnTo>
                    <a:lnTo>
                      <a:pt x="212" y="1536"/>
                    </a:lnTo>
                    <a:lnTo>
                      <a:pt x="189" y="1613"/>
                    </a:lnTo>
                    <a:lnTo>
                      <a:pt x="166" y="1691"/>
                    </a:lnTo>
                    <a:lnTo>
                      <a:pt x="145" y="1770"/>
                    </a:lnTo>
                    <a:lnTo>
                      <a:pt x="125" y="1848"/>
                    </a:lnTo>
                    <a:lnTo>
                      <a:pt x="107" y="1928"/>
                    </a:lnTo>
                    <a:lnTo>
                      <a:pt x="90" y="2009"/>
                    </a:lnTo>
                    <a:lnTo>
                      <a:pt x="75" y="2089"/>
                    </a:lnTo>
                    <a:lnTo>
                      <a:pt x="61" y="2170"/>
                    </a:lnTo>
                    <a:lnTo>
                      <a:pt x="49" y="2252"/>
                    </a:lnTo>
                    <a:lnTo>
                      <a:pt x="37" y="2333"/>
                    </a:lnTo>
                    <a:lnTo>
                      <a:pt x="27" y="2416"/>
                    </a:lnTo>
                    <a:lnTo>
                      <a:pt x="19" y="2499"/>
                    </a:lnTo>
                    <a:lnTo>
                      <a:pt x="12" y="2583"/>
                    </a:lnTo>
                    <a:lnTo>
                      <a:pt x="7" y="2667"/>
                    </a:lnTo>
                    <a:lnTo>
                      <a:pt x="3" y="2751"/>
                    </a:lnTo>
                    <a:lnTo>
                      <a:pt x="1" y="2836"/>
                    </a:lnTo>
                    <a:lnTo>
                      <a:pt x="0" y="2920"/>
                    </a:lnTo>
                    <a:lnTo>
                      <a:pt x="5" y="3142"/>
                    </a:lnTo>
                    <a:lnTo>
                      <a:pt x="21" y="3361"/>
                    </a:lnTo>
                    <a:lnTo>
                      <a:pt x="46" y="3577"/>
                    </a:lnTo>
                    <a:lnTo>
                      <a:pt x="83" y="3791"/>
                    </a:lnTo>
                    <a:lnTo>
                      <a:pt x="127" y="4000"/>
                    </a:lnTo>
                    <a:lnTo>
                      <a:pt x="182" y="4206"/>
                    </a:lnTo>
                    <a:lnTo>
                      <a:pt x="246" y="4409"/>
                    </a:lnTo>
                    <a:lnTo>
                      <a:pt x="318" y="4606"/>
                    </a:lnTo>
                    <a:lnTo>
                      <a:pt x="400" y="4799"/>
                    </a:lnTo>
                    <a:lnTo>
                      <a:pt x="489" y="4988"/>
                    </a:lnTo>
                    <a:lnTo>
                      <a:pt x="588" y="5173"/>
                    </a:lnTo>
                    <a:lnTo>
                      <a:pt x="694" y="5351"/>
                    </a:lnTo>
                    <a:lnTo>
                      <a:pt x="808" y="5525"/>
                    </a:lnTo>
                    <a:lnTo>
                      <a:pt x="929" y="5694"/>
                    </a:lnTo>
                    <a:lnTo>
                      <a:pt x="1057" y="5856"/>
                    </a:lnTo>
                    <a:lnTo>
                      <a:pt x="1192" y="6013"/>
                    </a:lnTo>
                    <a:lnTo>
                      <a:pt x="1334" y="6162"/>
                    </a:lnTo>
                    <a:lnTo>
                      <a:pt x="1484" y="6307"/>
                    </a:lnTo>
                    <a:lnTo>
                      <a:pt x="1639" y="6442"/>
                    </a:lnTo>
                    <a:lnTo>
                      <a:pt x="1800" y="6573"/>
                    </a:lnTo>
                    <a:lnTo>
                      <a:pt x="1967" y="6695"/>
                    </a:lnTo>
                    <a:lnTo>
                      <a:pt x="2140" y="6811"/>
                    </a:lnTo>
                    <a:lnTo>
                      <a:pt x="2317" y="6918"/>
                    </a:lnTo>
                    <a:lnTo>
                      <a:pt x="2501" y="7018"/>
                    </a:lnTo>
                    <a:lnTo>
                      <a:pt x="2689" y="7109"/>
                    </a:lnTo>
                    <a:lnTo>
                      <a:pt x="2881" y="7193"/>
                    </a:lnTo>
                    <a:lnTo>
                      <a:pt x="3078" y="7267"/>
                    </a:lnTo>
                    <a:lnTo>
                      <a:pt x="3280" y="7332"/>
                    </a:lnTo>
                    <a:lnTo>
                      <a:pt x="3485" y="7389"/>
                    </a:lnTo>
                    <a:lnTo>
                      <a:pt x="3694" y="7436"/>
                    </a:lnTo>
                    <a:lnTo>
                      <a:pt x="3906" y="7473"/>
                    </a:lnTo>
                    <a:lnTo>
                      <a:pt x="4122" y="7502"/>
                    </a:lnTo>
                    <a:lnTo>
                      <a:pt x="4210" y="7473"/>
                    </a:lnTo>
                    <a:lnTo>
                      <a:pt x="4391" y="7412"/>
                    </a:lnTo>
                    <a:lnTo>
                      <a:pt x="4566" y="7340"/>
                    </a:lnTo>
                    <a:lnTo>
                      <a:pt x="4731" y="7264"/>
                    </a:lnTo>
                    <a:lnTo>
                      <a:pt x="4783" y="7235"/>
                    </a:lnTo>
                    <a:lnTo>
                      <a:pt x="4761" y="7235"/>
                    </a:lnTo>
                    <a:lnTo>
                      <a:pt x="4739" y="7236"/>
                    </a:lnTo>
                    <a:lnTo>
                      <a:pt x="4717" y="7237"/>
                    </a:lnTo>
                    <a:lnTo>
                      <a:pt x="4695" y="7237"/>
                    </a:lnTo>
                    <a:lnTo>
                      <a:pt x="4672" y="7239"/>
                    </a:lnTo>
                    <a:lnTo>
                      <a:pt x="4651" y="7239"/>
                    </a:lnTo>
                    <a:lnTo>
                      <a:pt x="4629" y="7239"/>
                    </a:lnTo>
                    <a:lnTo>
                      <a:pt x="4607" y="7239"/>
                    </a:lnTo>
                    <a:lnTo>
                      <a:pt x="4385" y="7233"/>
                    </a:lnTo>
                    <a:lnTo>
                      <a:pt x="4165" y="7216"/>
                    </a:lnTo>
                    <a:lnTo>
                      <a:pt x="3950" y="7189"/>
                    </a:lnTo>
                    <a:lnTo>
                      <a:pt x="3736" y="7151"/>
                    </a:lnTo>
                    <a:lnTo>
                      <a:pt x="3527" y="7103"/>
                    </a:lnTo>
                    <a:lnTo>
                      <a:pt x="3322" y="7044"/>
                    </a:lnTo>
                    <a:lnTo>
                      <a:pt x="3122" y="6976"/>
                    </a:lnTo>
                    <a:lnTo>
                      <a:pt x="2926" y="6900"/>
                    </a:lnTo>
                    <a:lnTo>
                      <a:pt x="2734" y="6813"/>
                    </a:lnTo>
                    <a:lnTo>
                      <a:pt x="2548" y="6717"/>
                    </a:lnTo>
                    <a:lnTo>
                      <a:pt x="2367" y="6613"/>
                    </a:lnTo>
                    <a:lnTo>
                      <a:pt x="2192" y="6501"/>
                    </a:lnTo>
                    <a:lnTo>
                      <a:pt x="2023" y="6381"/>
                    </a:lnTo>
                    <a:lnTo>
                      <a:pt x="1859" y="6252"/>
                    </a:lnTo>
                    <a:lnTo>
                      <a:pt x="1703" y="6117"/>
                    </a:lnTo>
                    <a:lnTo>
                      <a:pt x="1553" y="5974"/>
                    </a:lnTo>
                    <a:lnTo>
                      <a:pt x="1410" y="5824"/>
                    </a:lnTo>
                    <a:lnTo>
                      <a:pt x="1275" y="5668"/>
                    </a:lnTo>
                    <a:lnTo>
                      <a:pt x="1146" y="5504"/>
                    </a:lnTo>
                    <a:lnTo>
                      <a:pt x="1025" y="5335"/>
                    </a:lnTo>
                    <a:lnTo>
                      <a:pt x="914" y="5159"/>
                    </a:lnTo>
                    <a:lnTo>
                      <a:pt x="810" y="4979"/>
                    </a:lnTo>
                    <a:lnTo>
                      <a:pt x="714" y="4793"/>
                    </a:lnTo>
                    <a:lnTo>
                      <a:pt x="627" y="4601"/>
                    </a:lnTo>
                    <a:lnTo>
                      <a:pt x="550" y="4405"/>
                    </a:lnTo>
                    <a:lnTo>
                      <a:pt x="482" y="4205"/>
                    </a:lnTo>
                    <a:lnTo>
                      <a:pt x="424" y="4000"/>
                    </a:lnTo>
                    <a:lnTo>
                      <a:pt x="376" y="3791"/>
                    </a:lnTo>
                    <a:lnTo>
                      <a:pt x="337" y="3577"/>
                    </a:lnTo>
                    <a:lnTo>
                      <a:pt x="311" y="3362"/>
                    </a:lnTo>
                    <a:lnTo>
                      <a:pt x="294" y="3142"/>
                    </a:lnTo>
                    <a:lnTo>
                      <a:pt x="288" y="2920"/>
                    </a:lnTo>
                    <a:lnTo>
                      <a:pt x="290" y="2815"/>
                    </a:lnTo>
                    <a:lnTo>
                      <a:pt x="293" y="2710"/>
                    </a:lnTo>
                    <a:lnTo>
                      <a:pt x="299" y="2606"/>
                    </a:lnTo>
                    <a:lnTo>
                      <a:pt x="308" y="2503"/>
                    </a:lnTo>
                    <a:lnTo>
                      <a:pt x="319" y="2400"/>
                    </a:lnTo>
                    <a:lnTo>
                      <a:pt x="332" y="2298"/>
                    </a:lnTo>
                    <a:lnTo>
                      <a:pt x="348" y="2198"/>
                    </a:lnTo>
                    <a:lnTo>
                      <a:pt x="366" y="2097"/>
                    </a:lnTo>
                    <a:lnTo>
                      <a:pt x="387" y="1998"/>
                    </a:lnTo>
                    <a:lnTo>
                      <a:pt x="409" y="1899"/>
                    </a:lnTo>
                    <a:lnTo>
                      <a:pt x="434" y="1802"/>
                    </a:lnTo>
                    <a:lnTo>
                      <a:pt x="461" y="1704"/>
                    </a:lnTo>
                    <a:lnTo>
                      <a:pt x="491" y="1608"/>
                    </a:lnTo>
                    <a:lnTo>
                      <a:pt x="522" y="1514"/>
                    </a:lnTo>
                    <a:lnTo>
                      <a:pt x="556" y="1420"/>
                    </a:lnTo>
                    <a:lnTo>
                      <a:pt x="592" y="1326"/>
                    </a:lnTo>
                    <a:lnTo>
                      <a:pt x="629" y="1235"/>
                    </a:lnTo>
                    <a:lnTo>
                      <a:pt x="670" y="1144"/>
                    </a:lnTo>
                    <a:lnTo>
                      <a:pt x="711" y="1054"/>
                    </a:lnTo>
                    <a:lnTo>
                      <a:pt x="754" y="965"/>
                    </a:lnTo>
                    <a:lnTo>
                      <a:pt x="801" y="878"/>
                    </a:lnTo>
                    <a:lnTo>
                      <a:pt x="849" y="791"/>
                    </a:lnTo>
                    <a:lnTo>
                      <a:pt x="898" y="706"/>
                    </a:lnTo>
                    <a:lnTo>
                      <a:pt x="950" y="622"/>
                    </a:lnTo>
                    <a:lnTo>
                      <a:pt x="1003" y="541"/>
                    </a:lnTo>
                    <a:lnTo>
                      <a:pt x="1058" y="459"/>
                    </a:lnTo>
                    <a:lnTo>
                      <a:pt x="1114" y="379"/>
                    </a:lnTo>
                    <a:lnTo>
                      <a:pt x="1174" y="301"/>
                    </a:lnTo>
                    <a:lnTo>
                      <a:pt x="1234" y="223"/>
                    </a:lnTo>
                    <a:lnTo>
                      <a:pt x="1296" y="148"/>
                    </a:lnTo>
                    <a:lnTo>
                      <a:pt x="1360" y="74"/>
                    </a:lnTo>
                    <a:lnTo>
                      <a:pt x="1425" y="0"/>
                    </a:lnTo>
                    <a:lnTo>
                      <a:pt x="1375" y="23"/>
                    </a:lnTo>
                    <a:lnTo>
                      <a:pt x="1211" y="117"/>
                    </a:lnTo>
                    <a:lnTo>
                      <a:pt x="1054" y="214"/>
                    </a:lnTo>
                    <a:lnTo>
                      <a:pt x="888" y="319"/>
                    </a:lnTo>
                    <a:lnTo>
                      <a:pt x="742" y="431"/>
                    </a:lnTo>
                    <a:lnTo>
                      <a:pt x="717" y="451"/>
                    </a:lnTo>
                    <a:close/>
                  </a:path>
                </a:pathLst>
              </a:custGeom>
              <a:solidFill>
                <a:srgbClr val="8949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7" name="Freeform 137"/>
              <p:cNvSpPr>
                <a:spLocks/>
              </p:cNvSpPr>
              <p:nvPr/>
            </p:nvSpPr>
            <p:spPr bwMode="auto">
              <a:xfrm>
                <a:off x="3083" y="2939"/>
                <a:ext cx="615" cy="941"/>
              </a:xfrm>
              <a:custGeom>
                <a:avLst/>
                <a:gdLst>
                  <a:gd name="T0" fmla="*/ 0 w 4922"/>
                  <a:gd name="T1" fmla="*/ 0 h 7525"/>
                  <a:gd name="T2" fmla="*/ 0 w 4922"/>
                  <a:gd name="T3" fmla="*/ 0 h 7525"/>
                  <a:gd name="T4" fmla="*/ 0 w 4922"/>
                  <a:gd name="T5" fmla="*/ 0 h 7525"/>
                  <a:gd name="T6" fmla="*/ 0 w 4922"/>
                  <a:gd name="T7" fmla="*/ 0 h 7525"/>
                  <a:gd name="T8" fmla="*/ 0 w 4922"/>
                  <a:gd name="T9" fmla="*/ 0 h 7525"/>
                  <a:gd name="T10" fmla="*/ 0 w 4922"/>
                  <a:gd name="T11" fmla="*/ 0 h 7525"/>
                  <a:gd name="T12" fmla="*/ 0 w 4922"/>
                  <a:gd name="T13" fmla="*/ 0 h 7525"/>
                  <a:gd name="T14" fmla="*/ 0 w 4922"/>
                  <a:gd name="T15" fmla="*/ 0 h 7525"/>
                  <a:gd name="T16" fmla="*/ 0 w 4922"/>
                  <a:gd name="T17" fmla="*/ 0 h 7525"/>
                  <a:gd name="T18" fmla="*/ 0 w 4922"/>
                  <a:gd name="T19" fmla="*/ 0 h 7525"/>
                  <a:gd name="T20" fmla="*/ 0 w 4922"/>
                  <a:gd name="T21" fmla="*/ 0 h 7525"/>
                  <a:gd name="T22" fmla="*/ 0 w 4922"/>
                  <a:gd name="T23" fmla="*/ 0 h 7525"/>
                  <a:gd name="T24" fmla="*/ 0 w 4922"/>
                  <a:gd name="T25" fmla="*/ 0 h 7525"/>
                  <a:gd name="T26" fmla="*/ 0 w 4922"/>
                  <a:gd name="T27" fmla="*/ 0 h 7525"/>
                  <a:gd name="T28" fmla="*/ 0 w 4922"/>
                  <a:gd name="T29" fmla="*/ 0 h 7525"/>
                  <a:gd name="T30" fmla="*/ 0 w 4922"/>
                  <a:gd name="T31" fmla="*/ 0 h 7525"/>
                  <a:gd name="T32" fmla="*/ 0 w 4922"/>
                  <a:gd name="T33" fmla="*/ 0 h 7525"/>
                  <a:gd name="T34" fmla="*/ 0 w 4922"/>
                  <a:gd name="T35" fmla="*/ 0 h 7525"/>
                  <a:gd name="T36" fmla="*/ 0 w 4922"/>
                  <a:gd name="T37" fmla="*/ 0 h 7525"/>
                  <a:gd name="T38" fmla="*/ 0 w 4922"/>
                  <a:gd name="T39" fmla="*/ 0 h 7525"/>
                  <a:gd name="T40" fmla="*/ 0 w 4922"/>
                  <a:gd name="T41" fmla="*/ 0 h 7525"/>
                  <a:gd name="T42" fmla="*/ 0 w 4922"/>
                  <a:gd name="T43" fmla="*/ 0 h 7525"/>
                  <a:gd name="T44" fmla="*/ 0 w 4922"/>
                  <a:gd name="T45" fmla="*/ 0 h 7525"/>
                  <a:gd name="T46" fmla="*/ 0 w 4922"/>
                  <a:gd name="T47" fmla="*/ 0 h 7525"/>
                  <a:gd name="T48" fmla="*/ 0 w 4922"/>
                  <a:gd name="T49" fmla="*/ 0 h 7525"/>
                  <a:gd name="T50" fmla="*/ 0 w 4922"/>
                  <a:gd name="T51" fmla="*/ 0 h 7525"/>
                  <a:gd name="T52" fmla="*/ 0 w 4922"/>
                  <a:gd name="T53" fmla="*/ 0 h 7525"/>
                  <a:gd name="T54" fmla="*/ 0 w 4922"/>
                  <a:gd name="T55" fmla="*/ 0 h 7525"/>
                  <a:gd name="T56" fmla="*/ 0 w 4922"/>
                  <a:gd name="T57" fmla="*/ 0 h 7525"/>
                  <a:gd name="T58" fmla="*/ 0 w 4922"/>
                  <a:gd name="T59" fmla="*/ 0 h 7525"/>
                  <a:gd name="T60" fmla="*/ 0 w 4922"/>
                  <a:gd name="T61" fmla="*/ 0 h 7525"/>
                  <a:gd name="T62" fmla="*/ 0 w 4922"/>
                  <a:gd name="T63" fmla="*/ 0 h 7525"/>
                  <a:gd name="T64" fmla="*/ 0 w 4922"/>
                  <a:gd name="T65" fmla="*/ 0 h 7525"/>
                  <a:gd name="T66" fmla="*/ 0 w 4922"/>
                  <a:gd name="T67" fmla="*/ 0 h 7525"/>
                  <a:gd name="T68" fmla="*/ 0 w 4922"/>
                  <a:gd name="T69" fmla="*/ 0 h 7525"/>
                  <a:gd name="T70" fmla="*/ 0 w 4922"/>
                  <a:gd name="T71" fmla="*/ 0 h 7525"/>
                  <a:gd name="T72" fmla="*/ 0 w 4922"/>
                  <a:gd name="T73" fmla="*/ 0 h 7525"/>
                  <a:gd name="T74" fmla="*/ 0 w 4922"/>
                  <a:gd name="T75" fmla="*/ 0 h 7525"/>
                  <a:gd name="T76" fmla="*/ 0 w 4922"/>
                  <a:gd name="T77" fmla="*/ 0 h 7525"/>
                  <a:gd name="T78" fmla="*/ 0 w 4922"/>
                  <a:gd name="T79" fmla="*/ 0 h 7525"/>
                  <a:gd name="T80" fmla="*/ 0 w 4922"/>
                  <a:gd name="T81" fmla="*/ 0 h 7525"/>
                  <a:gd name="T82" fmla="*/ 0 w 4922"/>
                  <a:gd name="T83" fmla="*/ 0 h 7525"/>
                  <a:gd name="T84" fmla="*/ 0 w 4922"/>
                  <a:gd name="T85" fmla="*/ 0 h 7525"/>
                  <a:gd name="T86" fmla="*/ 0 w 4922"/>
                  <a:gd name="T87" fmla="*/ 0 h 7525"/>
                  <a:gd name="T88" fmla="*/ 0 w 4922"/>
                  <a:gd name="T89" fmla="*/ 0 h 7525"/>
                  <a:gd name="T90" fmla="*/ 0 w 4922"/>
                  <a:gd name="T91" fmla="*/ 0 h 7525"/>
                  <a:gd name="T92" fmla="*/ 0 w 4922"/>
                  <a:gd name="T93" fmla="*/ 0 h 7525"/>
                  <a:gd name="T94" fmla="*/ 0 w 4922"/>
                  <a:gd name="T95" fmla="*/ 0 h 7525"/>
                  <a:gd name="T96" fmla="*/ 0 w 4922"/>
                  <a:gd name="T97" fmla="*/ 0 h 75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922"/>
                  <a:gd name="T148" fmla="*/ 0 h 7525"/>
                  <a:gd name="T149" fmla="*/ 4922 w 4922"/>
                  <a:gd name="T150" fmla="*/ 7525 h 75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922" h="7525">
                    <a:moveTo>
                      <a:pt x="918" y="352"/>
                    </a:moveTo>
                    <a:lnTo>
                      <a:pt x="865" y="423"/>
                    </a:lnTo>
                    <a:lnTo>
                      <a:pt x="813" y="496"/>
                    </a:lnTo>
                    <a:lnTo>
                      <a:pt x="762" y="569"/>
                    </a:lnTo>
                    <a:lnTo>
                      <a:pt x="713" y="643"/>
                    </a:lnTo>
                    <a:lnTo>
                      <a:pt x="666" y="719"/>
                    </a:lnTo>
                    <a:lnTo>
                      <a:pt x="620" y="795"/>
                    </a:lnTo>
                    <a:lnTo>
                      <a:pt x="575" y="871"/>
                    </a:lnTo>
                    <a:lnTo>
                      <a:pt x="532" y="950"/>
                    </a:lnTo>
                    <a:lnTo>
                      <a:pt x="491" y="1030"/>
                    </a:lnTo>
                    <a:lnTo>
                      <a:pt x="450" y="1109"/>
                    </a:lnTo>
                    <a:lnTo>
                      <a:pt x="412" y="1190"/>
                    </a:lnTo>
                    <a:lnTo>
                      <a:pt x="375" y="1272"/>
                    </a:lnTo>
                    <a:lnTo>
                      <a:pt x="340" y="1354"/>
                    </a:lnTo>
                    <a:lnTo>
                      <a:pt x="306" y="1438"/>
                    </a:lnTo>
                    <a:lnTo>
                      <a:pt x="274" y="1523"/>
                    </a:lnTo>
                    <a:lnTo>
                      <a:pt x="243" y="1608"/>
                    </a:lnTo>
                    <a:lnTo>
                      <a:pt x="215" y="1694"/>
                    </a:lnTo>
                    <a:lnTo>
                      <a:pt x="188" y="1781"/>
                    </a:lnTo>
                    <a:lnTo>
                      <a:pt x="163" y="1868"/>
                    </a:lnTo>
                    <a:lnTo>
                      <a:pt x="139" y="1956"/>
                    </a:lnTo>
                    <a:lnTo>
                      <a:pt x="117" y="2045"/>
                    </a:lnTo>
                    <a:lnTo>
                      <a:pt x="97" y="2135"/>
                    </a:lnTo>
                    <a:lnTo>
                      <a:pt x="79" y="2225"/>
                    </a:lnTo>
                    <a:lnTo>
                      <a:pt x="63" y="2316"/>
                    </a:lnTo>
                    <a:lnTo>
                      <a:pt x="48" y="2407"/>
                    </a:lnTo>
                    <a:lnTo>
                      <a:pt x="35" y="2500"/>
                    </a:lnTo>
                    <a:lnTo>
                      <a:pt x="25" y="2592"/>
                    </a:lnTo>
                    <a:lnTo>
                      <a:pt x="16" y="2685"/>
                    </a:lnTo>
                    <a:lnTo>
                      <a:pt x="9" y="2780"/>
                    </a:lnTo>
                    <a:lnTo>
                      <a:pt x="4" y="2874"/>
                    </a:lnTo>
                    <a:lnTo>
                      <a:pt x="1" y="2969"/>
                    </a:lnTo>
                    <a:lnTo>
                      <a:pt x="0" y="3064"/>
                    </a:lnTo>
                    <a:lnTo>
                      <a:pt x="5" y="3289"/>
                    </a:lnTo>
                    <a:lnTo>
                      <a:pt x="22" y="3512"/>
                    </a:lnTo>
                    <a:lnTo>
                      <a:pt x="50" y="3731"/>
                    </a:lnTo>
                    <a:lnTo>
                      <a:pt x="87" y="3948"/>
                    </a:lnTo>
                    <a:lnTo>
                      <a:pt x="135" y="4160"/>
                    </a:lnTo>
                    <a:lnTo>
                      <a:pt x="193" y="4368"/>
                    </a:lnTo>
                    <a:lnTo>
                      <a:pt x="261" y="4572"/>
                    </a:lnTo>
                    <a:lnTo>
                      <a:pt x="338" y="4771"/>
                    </a:lnTo>
                    <a:lnTo>
                      <a:pt x="425" y="4966"/>
                    </a:lnTo>
                    <a:lnTo>
                      <a:pt x="519" y="5156"/>
                    </a:lnTo>
                    <a:lnTo>
                      <a:pt x="623" y="5340"/>
                    </a:lnTo>
                    <a:lnTo>
                      <a:pt x="736" y="5519"/>
                    </a:lnTo>
                    <a:lnTo>
                      <a:pt x="856" y="5692"/>
                    </a:lnTo>
                    <a:lnTo>
                      <a:pt x="983" y="5859"/>
                    </a:lnTo>
                    <a:lnTo>
                      <a:pt x="1119" y="6020"/>
                    </a:lnTo>
                    <a:lnTo>
                      <a:pt x="1262" y="6174"/>
                    </a:lnTo>
                    <a:lnTo>
                      <a:pt x="1412" y="6321"/>
                    </a:lnTo>
                    <a:lnTo>
                      <a:pt x="1569" y="6461"/>
                    </a:lnTo>
                    <a:lnTo>
                      <a:pt x="1731" y="6594"/>
                    </a:lnTo>
                    <a:lnTo>
                      <a:pt x="1901" y="6719"/>
                    </a:lnTo>
                    <a:lnTo>
                      <a:pt x="2076" y="6836"/>
                    </a:lnTo>
                    <a:lnTo>
                      <a:pt x="2258" y="6944"/>
                    </a:lnTo>
                    <a:lnTo>
                      <a:pt x="2445" y="7045"/>
                    </a:lnTo>
                    <a:lnTo>
                      <a:pt x="2636" y="7136"/>
                    </a:lnTo>
                    <a:lnTo>
                      <a:pt x="2832" y="7219"/>
                    </a:lnTo>
                    <a:lnTo>
                      <a:pt x="3034" y="7293"/>
                    </a:lnTo>
                    <a:lnTo>
                      <a:pt x="3240" y="7357"/>
                    </a:lnTo>
                    <a:lnTo>
                      <a:pt x="3449" y="7411"/>
                    </a:lnTo>
                    <a:lnTo>
                      <a:pt x="3663" y="7455"/>
                    </a:lnTo>
                    <a:lnTo>
                      <a:pt x="3880" y="7489"/>
                    </a:lnTo>
                    <a:lnTo>
                      <a:pt x="4101" y="7512"/>
                    </a:lnTo>
                    <a:lnTo>
                      <a:pt x="4325" y="7525"/>
                    </a:lnTo>
                    <a:lnTo>
                      <a:pt x="4422" y="7484"/>
                    </a:lnTo>
                    <a:lnTo>
                      <a:pt x="4587" y="7408"/>
                    </a:lnTo>
                    <a:lnTo>
                      <a:pt x="4762" y="7311"/>
                    </a:lnTo>
                    <a:lnTo>
                      <a:pt x="4918" y="7217"/>
                    </a:lnTo>
                    <a:lnTo>
                      <a:pt x="4922" y="7214"/>
                    </a:lnTo>
                    <a:lnTo>
                      <a:pt x="4866" y="7219"/>
                    </a:lnTo>
                    <a:lnTo>
                      <a:pt x="4809" y="7224"/>
                    </a:lnTo>
                    <a:lnTo>
                      <a:pt x="4751" y="7229"/>
                    </a:lnTo>
                    <a:lnTo>
                      <a:pt x="4694" y="7233"/>
                    </a:lnTo>
                    <a:lnTo>
                      <a:pt x="4637" y="7235"/>
                    </a:lnTo>
                    <a:lnTo>
                      <a:pt x="4578" y="7237"/>
                    </a:lnTo>
                    <a:lnTo>
                      <a:pt x="4521" y="7238"/>
                    </a:lnTo>
                    <a:lnTo>
                      <a:pt x="4463" y="7239"/>
                    </a:lnTo>
                    <a:lnTo>
                      <a:pt x="4248" y="7234"/>
                    </a:lnTo>
                    <a:lnTo>
                      <a:pt x="4036" y="7217"/>
                    </a:lnTo>
                    <a:lnTo>
                      <a:pt x="3827" y="7190"/>
                    </a:lnTo>
                    <a:lnTo>
                      <a:pt x="3622" y="7154"/>
                    </a:lnTo>
                    <a:lnTo>
                      <a:pt x="3419" y="7108"/>
                    </a:lnTo>
                    <a:lnTo>
                      <a:pt x="3222" y="7051"/>
                    </a:lnTo>
                    <a:lnTo>
                      <a:pt x="3028" y="6986"/>
                    </a:lnTo>
                    <a:lnTo>
                      <a:pt x="2837" y="6911"/>
                    </a:lnTo>
                    <a:lnTo>
                      <a:pt x="2653" y="6827"/>
                    </a:lnTo>
                    <a:lnTo>
                      <a:pt x="2472" y="6735"/>
                    </a:lnTo>
                    <a:lnTo>
                      <a:pt x="2298" y="6634"/>
                    </a:lnTo>
                    <a:lnTo>
                      <a:pt x="2128" y="6526"/>
                    </a:lnTo>
                    <a:lnTo>
                      <a:pt x="1965" y="6409"/>
                    </a:lnTo>
                    <a:lnTo>
                      <a:pt x="1807" y="6286"/>
                    </a:lnTo>
                    <a:lnTo>
                      <a:pt x="1656" y="6154"/>
                    </a:lnTo>
                    <a:lnTo>
                      <a:pt x="1511" y="6016"/>
                    </a:lnTo>
                    <a:lnTo>
                      <a:pt x="1373" y="5871"/>
                    </a:lnTo>
                    <a:lnTo>
                      <a:pt x="1241" y="5719"/>
                    </a:lnTo>
                    <a:lnTo>
                      <a:pt x="1118" y="5562"/>
                    </a:lnTo>
                    <a:lnTo>
                      <a:pt x="1001" y="5399"/>
                    </a:lnTo>
                    <a:lnTo>
                      <a:pt x="893" y="5229"/>
                    </a:lnTo>
                    <a:lnTo>
                      <a:pt x="792" y="5054"/>
                    </a:lnTo>
                    <a:lnTo>
                      <a:pt x="700" y="4874"/>
                    </a:lnTo>
                    <a:lnTo>
                      <a:pt x="616" y="4690"/>
                    </a:lnTo>
                    <a:lnTo>
                      <a:pt x="541" y="4500"/>
                    </a:lnTo>
                    <a:lnTo>
                      <a:pt x="476" y="4305"/>
                    </a:lnTo>
                    <a:lnTo>
                      <a:pt x="419" y="4108"/>
                    </a:lnTo>
                    <a:lnTo>
                      <a:pt x="373" y="3905"/>
                    </a:lnTo>
                    <a:lnTo>
                      <a:pt x="336" y="3700"/>
                    </a:lnTo>
                    <a:lnTo>
                      <a:pt x="309" y="3491"/>
                    </a:lnTo>
                    <a:lnTo>
                      <a:pt x="293" y="3279"/>
                    </a:lnTo>
                    <a:lnTo>
                      <a:pt x="288" y="3064"/>
                    </a:lnTo>
                    <a:lnTo>
                      <a:pt x="290" y="2951"/>
                    </a:lnTo>
                    <a:lnTo>
                      <a:pt x="294" y="2838"/>
                    </a:lnTo>
                    <a:lnTo>
                      <a:pt x="302" y="2727"/>
                    </a:lnTo>
                    <a:lnTo>
                      <a:pt x="312" y="2616"/>
                    </a:lnTo>
                    <a:lnTo>
                      <a:pt x="325" y="2506"/>
                    </a:lnTo>
                    <a:lnTo>
                      <a:pt x="341" y="2397"/>
                    </a:lnTo>
                    <a:lnTo>
                      <a:pt x="360" y="2290"/>
                    </a:lnTo>
                    <a:lnTo>
                      <a:pt x="381" y="2182"/>
                    </a:lnTo>
                    <a:lnTo>
                      <a:pt x="406" y="2076"/>
                    </a:lnTo>
                    <a:lnTo>
                      <a:pt x="433" y="1971"/>
                    </a:lnTo>
                    <a:lnTo>
                      <a:pt x="462" y="1867"/>
                    </a:lnTo>
                    <a:lnTo>
                      <a:pt x="495" y="1764"/>
                    </a:lnTo>
                    <a:lnTo>
                      <a:pt x="530" y="1662"/>
                    </a:lnTo>
                    <a:lnTo>
                      <a:pt x="567" y="1561"/>
                    </a:lnTo>
                    <a:lnTo>
                      <a:pt x="606" y="1463"/>
                    </a:lnTo>
                    <a:lnTo>
                      <a:pt x="649" y="1364"/>
                    </a:lnTo>
                    <a:lnTo>
                      <a:pt x="693" y="1267"/>
                    </a:lnTo>
                    <a:lnTo>
                      <a:pt x="741" y="1172"/>
                    </a:lnTo>
                    <a:lnTo>
                      <a:pt x="790" y="1078"/>
                    </a:lnTo>
                    <a:lnTo>
                      <a:pt x="842" y="986"/>
                    </a:lnTo>
                    <a:lnTo>
                      <a:pt x="896" y="895"/>
                    </a:lnTo>
                    <a:lnTo>
                      <a:pt x="952" y="806"/>
                    </a:lnTo>
                    <a:lnTo>
                      <a:pt x="1011" y="718"/>
                    </a:lnTo>
                    <a:lnTo>
                      <a:pt x="1071" y="630"/>
                    </a:lnTo>
                    <a:lnTo>
                      <a:pt x="1134" y="546"/>
                    </a:lnTo>
                    <a:lnTo>
                      <a:pt x="1199" y="463"/>
                    </a:lnTo>
                    <a:lnTo>
                      <a:pt x="1264" y="381"/>
                    </a:lnTo>
                    <a:lnTo>
                      <a:pt x="1333" y="301"/>
                    </a:lnTo>
                    <a:lnTo>
                      <a:pt x="1404" y="224"/>
                    </a:lnTo>
                    <a:lnTo>
                      <a:pt x="1477" y="147"/>
                    </a:lnTo>
                    <a:lnTo>
                      <a:pt x="1551" y="73"/>
                    </a:lnTo>
                    <a:lnTo>
                      <a:pt x="1627" y="0"/>
                    </a:lnTo>
                    <a:lnTo>
                      <a:pt x="1580" y="19"/>
                    </a:lnTo>
                    <a:lnTo>
                      <a:pt x="1407" y="88"/>
                    </a:lnTo>
                    <a:lnTo>
                      <a:pt x="1231" y="167"/>
                    </a:lnTo>
                    <a:lnTo>
                      <a:pt x="1067" y="261"/>
                    </a:lnTo>
                    <a:lnTo>
                      <a:pt x="918" y="352"/>
                    </a:lnTo>
                    <a:close/>
                  </a:path>
                </a:pathLst>
              </a:custGeom>
              <a:solidFill>
                <a:srgbClr val="8B49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8" name="Freeform 138"/>
              <p:cNvSpPr>
                <a:spLocks/>
              </p:cNvSpPr>
              <p:nvPr/>
            </p:nvSpPr>
            <p:spPr bwMode="auto">
              <a:xfrm>
                <a:off x="3101" y="2925"/>
                <a:ext cx="631" cy="937"/>
              </a:xfrm>
              <a:custGeom>
                <a:avLst/>
                <a:gdLst>
                  <a:gd name="T0" fmla="*/ 0 w 5049"/>
                  <a:gd name="T1" fmla="*/ 0 h 7495"/>
                  <a:gd name="T2" fmla="*/ 0 w 5049"/>
                  <a:gd name="T3" fmla="*/ 0 h 7495"/>
                  <a:gd name="T4" fmla="*/ 0 w 5049"/>
                  <a:gd name="T5" fmla="*/ 0 h 7495"/>
                  <a:gd name="T6" fmla="*/ 0 w 5049"/>
                  <a:gd name="T7" fmla="*/ 0 h 7495"/>
                  <a:gd name="T8" fmla="*/ 0 w 5049"/>
                  <a:gd name="T9" fmla="*/ 0 h 7495"/>
                  <a:gd name="T10" fmla="*/ 0 w 5049"/>
                  <a:gd name="T11" fmla="*/ 0 h 7495"/>
                  <a:gd name="T12" fmla="*/ 0 w 5049"/>
                  <a:gd name="T13" fmla="*/ 0 h 7495"/>
                  <a:gd name="T14" fmla="*/ 0 w 5049"/>
                  <a:gd name="T15" fmla="*/ 0 h 7495"/>
                  <a:gd name="T16" fmla="*/ 0 w 5049"/>
                  <a:gd name="T17" fmla="*/ 0 h 7495"/>
                  <a:gd name="T18" fmla="*/ 0 w 5049"/>
                  <a:gd name="T19" fmla="*/ 0 h 7495"/>
                  <a:gd name="T20" fmla="*/ 0 w 5049"/>
                  <a:gd name="T21" fmla="*/ 0 h 7495"/>
                  <a:gd name="T22" fmla="*/ 0 w 5049"/>
                  <a:gd name="T23" fmla="*/ 0 h 7495"/>
                  <a:gd name="T24" fmla="*/ 0 w 5049"/>
                  <a:gd name="T25" fmla="*/ 0 h 7495"/>
                  <a:gd name="T26" fmla="*/ 0 w 5049"/>
                  <a:gd name="T27" fmla="*/ 0 h 7495"/>
                  <a:gd name="T28" fmla="*/ 0 w 5049"/>
                  <a:gd name="T29" fmla="*/ 0 h 7495"/>
                  <a:gd name="T30" fmla="*/ 0 w 5049"/>
                  <a:gd name="T31" fmla="*/ 0 h 7495"/>
                  <a:gd name="T32" fmla="*/ 0 w 5049"/>
                  <a:gd name="T33" fmla="*/ 0 h 7495"/>
                  <a:gd name="T34" fmla="*/ 0 w 5049"/>
                  <a:gd name="T35" fmla="*/ 0 h 7495"/>
                  <a:gd name="T36" fmla="*/ 0 w 5049"/>
                  <a:gd name="T37" fmla="*/ 0 h 7495"/>
                  <a:gd name="T38" fmla="*/ 0 w 5049"/>
                  <a:gd name="T39" fmla="*/ 0 h 7495"/>
                  <a:gd name="T40" fmla="*/ 0 w 5049"/>
                  <a:gd name="T41" fmla="*/ 0 h 7495"/>
                  <a:gd name="T42" fmla="*/ 0 w 5049"/>
                  <a:gd name="T43" fmla="*/ 0 h 7495"/>
                  <a:gd name="T44" fmla="*/ 0 w 5049"/>
                  <a:gd name="T45" fmla="*/ 0 h 7495"/>
                  <a:gd name="T46" fmla="*/ 0 w 5049"/>
                  <a:gd name="T47" fmla="*/ 0 h 7495"/>
                  <a:gd name="T48" fmla="*/ 0 w 5049"/>
                  <a:gd name="T49" fmla="*/ 0 h 7495"/>
                  <a:gd name="T50" fmla="*/ 0 w 5049"/>
                  <a:gd name="T51" fmla="*/ 0 h 7495"/>
                  <a:gd name="T52" fmla="*/ 0 w 5049"/>
                  <a:gd name="T53" fmla="*/ 0 h 7495"/>
                  <a:gd name="T54" fmla="*/ 0 w 5049"/>
                  <a:gd name="T55" fmla="*/ 0 h 7495"/>
                  <a:gd name="T56" fmla="*/ 0 w 5049"/>
                  <a:gd name="T57" fmla="*/ 0 h 7495"/>
                  <a:gd name="T58" fmla="*/ 0 w 5049"/>
                  <a:gd name="T59" fmla="*/ 0 h 7495"/>
                  <a:gd name="T60" fmla="*/ 0 w 5049"/>
                  <a:gd name="T61" fmla="*/ 0 h 7495"/>
                  <a:gd name="T62" fmla="*/ 0 w 5049"/>
                  <a:gd name="T63" fmla="*/ 0 h 7495"/>
                  <a:gd name="T64" fmla="*/ 0 w 5049"/>
                  <a:gd name="T65" fmla="*/ 0 h 7495"/>
                  <a:gd name="T66" fmla="*/ 0 w 5049"/>
                  <a:gd name="T67" fmla="*/ 0 h 7495"/>
                  <a:gd name="T68" fmla="*/ 0 w 5049"/>
                  <a:gd name="T69" fmla="*/ 0 h 7495"/>
                  <a:gd name="T70" fmla="*/ 0 w 5049"/>
                  <a:gd name="T71" fmla="*/ 0 h 7495"/>
                  <a:gd name="T72" fmla="*/ 0 w 5049"/>
                  <a:gd name="T73" fmla="*/ 0 h 7495"/>
                  <a:gd name="T74" fmla="*/ 0 w 5049"/>
                  <a:gd name="T75" fmla="*/ 0 h 7495"/>
                  <a:gd name="T76" fmla="*/ 0 w 5049"/>
                  <a:gd name="T77" fmla="*/ 0 h 7495"/>
                  <a:gd name="T78" fmla="*/ 0 w 5049"/>
                  <a:gd name="T79" fmla="*/ 0 h 7495"/>
                  <a:gd name="T80" fmla="*/ 0 w 5049"/>
                  <a:gd name="T81" fmla="*/ 0 h 7495"/>
                  <a:gd name="T82" fmla="*/ 0 w 5049"/>
                  <a:gd name="T83" fmla="*/ 0 h 7495"/>
                  <a:gd name="T84" fmla="*/ 0 w 5049"/>
                  <a:gd name="T85" fmla="*/ 0 h 7495"/>
                  <a:gd name="T86" fmla="*/ 0 w 5049"/>
                  <a:gd name="T87" fmla="*/ 0 h 7495"/>
                  <a:gd name="T88" fmla="*/ 0 w 5049"/>
                  <a:gd name="T89" fmla="*/ 0 h 7495"/>
                  <a:gd name="T90" fmla="*/ 0 w 5049"/>
                  <a:gd name="T91" fmla="*/ 0 h 7495"/>
                  <a:gd name="T92" fmla="*/ 0 w 5049"/>
                  <a:gd name="T93" fmla="*/ 0 h 7495"/>
                  <a:gd name="T94" fmla="*/ 0 w 5049"/>
                  <a:gd name="T95" fmla="*/ 0 h 7495"/>
                  <a:gd name="T96" fmla="*/ 0 w 5049"/>
                  <a:gd name="T97" fmla="*/ 0 h 7495"/>
                  <a:gd name="T98" fmla="*/ 0 w 5049"/>
                  <a:gd name="T99" fmla="*/ 0 h 7495"/>
                  <a:gd name="T100" fmla="*/ 0 w 5049"/>
                  <a:gd name="T101" fmla="*/ 0 h 749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049"/>
                  <a:gd name="T154" fmla="*/ 0 h 7495"/>
                  <a:gd name="T155" fmla="*/ 5049 w 5049"/>
                  <a:gd name="T156" fmla="*/ 7495 h 749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049" h="7495">
                    <a:moveTo>
                      <a:pt x="1137" y="256"/>
                    </a:moveTo>
                    <a:lnTo>
                      <a:pt x="1072" y="330"/>
                    </a:lnTo>
                    <a:lnTo>
                      <a:pt x="1008" y="404"/>
                    </a:lnTo>
                    <a:lnTo>
                      <a:pt x="946" y="479"/>
                    </a:lnTo>
                    <a:lnTo>
                      <a:pt x="886" y="557"/>
                    </a:lnTo>
                    <a:lnTo>
                      <a:pt x="826" y="635"/>
                    </a:lnTo>
                    <a:lnTo>
                      <a:pt x="770" y="715"/>
                    </a:lnTo>
                    <a:lnTo>
                      <a:pt x="715" y="797"/>
                    </a:lnTo>
                    <a:lnTo>
                      <a:pt x="662" y="878"/>
                    </a:lnTo>
                    <a:lnTo>
                      <a:pt x="610" y="962"/>
                    </a:lnTo>
                    <a:lnTo>
                      <a:pt x="561" y="1047"/>
                    </a:lnTo>
                    <a:lnTo>
                      <a:pt x="513" y="1134"/>
                    </a:lnTo>
                    <a:lnTo>
                      <a:pt x="468" y="1221"/>
                    </a:lnTo>
                    <a:lnTo>
                      <a:pt x="423" y="1310"/>
                    </a:lnTo>
                    <a:lnTo>
                      <a:pt x="382" y="1400"/>
                    </a:lnTo>
                    <a:lnTo>
                      <a:pt x="341" y="1491"/>
                    </a:lnTo>
                    <a:lnTo>
                      <a:pt x="304" y="1582"/>
                    </a:lnTo>
                    <a:lnTo>
                      <a:pt x="268" y="1676"/>
                    </a:lnTo>
                    <a:lnTo>
                      <a:pt x="234" y="1770"/>
                    </a:lnTo>
                    <a:lnTo>
                      <a:pt x="203" y="1864"/>
                    </a:lnTo>
                    <a:lnTo>
                      <a:pt x="173" y="1960"/>
                    </a:lnTo>
                    <a:lnTo>
                      <a:pt x="146" y="2058"/>
                    </a:lnTo>
                    <a:lnTo>
                      <a:pt x="121" y="2155"/>
                    </a:lnTo>
                    <a:lnTo>
                      <a:pt x="99" y="2254"/>
                    </a:lnTo>
                    <a:lnTo>
                      <a:pt x="78" y="2353"/>
                    </a:lnTo>
                    <a:lnTo>
                      <a:pt x="60" y="2454"/>
                    </a:lnTo>
                    <a:lnTo>
                      <a:pt x="44" y="2554"/>
                    </a:lnTo>
                    <a:lnTo>
                      <a:pt x="31" y="2656"/>
                    </a:lnTo>
                    <a:lnTo>
                      <a:pt x="20" y="2759"/>
                    </a:lnTo>
                    <a:lnTo>
                      <a:pt x="11" y="2862"/>
                    </a:lnTo>
                    <a:lnTo>
                      <a:pt x="5" y="2966"/>
                    </a:lnTo>
                    <a:lnTo>
                      <a:pt x="2" y="3071"/>
                    </a:lnTo>
                    <a:lnTo>
                      <a:pt x="0" y="3176"/>
                    </a:lnTo>
                    <a:lnTo>
                      <a:pt x="6" y="3398"/>
                    </a:lnTo>
                    <a:lnTo>
                      <a:pt x="23" y="3618"/>
                    </a:lnTo>
                    <a:lnTo>
                      <a:pt x="49" y="3833"/>
                    </a:lnTo>
                    <a:lnTo>
                      <a:pt x="88" y="4047"/>
                    </a:lnTo>
                    <a:lnTo>
                      <a:pt x="136" y="4256"/>
                    </a:lnTo>
                    <a:lnTo>
                      <a:pt x="194" y="4461"/>
                    </a:lnTo>
                    <a:lnTo>
                      <a:pt x="262" y="4661"/>
                    </a:lnTo>
                    <a:lnTo>
                      <a:pt x="339" y="4857"/>
                    </a:lnTo>
                    <a:lnTo>
                      <a:pt x="426" y="5049"/>
                    </a:lnTo>
                    <a:lnTo>
                      <a:pt x="522" y="5235"/>
                    </a:lnTo>
                    <a:lnTo>
                      <a:pt x="626" y="5415"/>
                    </a:lnTo>
                    <a:lnTo>
                      <a:pt x="737" y="5591"/>
                    </a:lnTo>
                    <a:lnTo>
                      <a:pt x="858" y="5760"/>
                    </a:lnTo>
                    <a:lnTo>
                      <a:pt x="987" y="5924"/>
                    </a:lnTo>
                    <a:lnTo>
                      <a:pt x="1122" y="6080"/>
                    </a:lnTo>
                    <a:lnTo>
                      <a:pt x="1265" y="6230"/>
                    </a:lnTo>
                    <a:lnTo>
                      <a:pt x="1415" y="6373"/>
                    </a:lnTo>
                    <a:lnTo>
                      <a:pt x="1571" y="6508"/>
                    </a:lnTo>
                    <a:lnTo>
                      <a:pt x="1735" y="6637"/>
                    </a:lnTo>
                    <a:lnTo>
                      <a:pt x="1904" y="6757"/>
                    </a:lnTo>
                    <a:lnTo>
                      <a:pt x="2079" y="6869"/>
                    </a:lnTo>
                    <a:lnTo>
                      <a:pt x="2260" y="6973"/>
                    </a:lnTo>
                    <a:lnTo>
                      <a:pt x="2446" y="7069"/>
                    </a:lnTo>
                    <a:lnTo>
                      <a:pt x="2638" y="7156"/>
                    </a:lnTo>
                    <a:lnTo>
                      <a:pt x="2834" y="7232"/>
                    </a:lnTo>
                    <a:lnTo>
                      <a:pt x="3034" y="7300"/>
                    </a:lnTo>
                    <a:lnTo>
                      <a:pt x="3239" y="7359"/>
                    </a:lnTo>
                    <a:lnTo>
                      <a:pt x="3448" y="7407"/>
                    </a:lnTo>
                    <a:lnTo>
                      <a:pt x="3662" y="7445"/>
                    </a:lnTo>
                    <a:lnTo>
                      <a:pt x="3877" y="7472"/>
                    </a:lnTo>
                    <a:lnTo>
                      <a:pt x="4097" y="7489"/>
                    </a:lnTo>
                    <a:lnTo>
                      <a:pt x="4319" y="7495"/>
                    </a:lnTo>
                    <a:lnTo>
                      <a:pt x="4341" y="7495"/>
                    </a:lnTo>
                    <a:lnTo>
                      <a:pt x="4363" y="7495"/>
                    </a:lnTo>
                    <a:lnTo>
                      <a:pt x="4384" y="7495"/>
                    </a:lnTo>
                    <a:lnTo>
                      <a:pt x="4407" y="7493"/>
                    </a:lnTo>
                    <a:lnTo>
                      <a:pt x="4429" y="7493"/>
                    </a:lnTo>
                    <a:lnTo>
                      <a:pt x="4451" y="7492"/>
                    </a:lnTo>
                    <a:lnTo>
                      <a:pt x="4473" y="7491"/>
                    </a:lnTo>
                    <a:lnTo>
                      <a:pt x="4495" y="7491"/>
                    </a:lnTo>
                    <a:lnTo>
                      <a:pt x="4618" y="7423"/>
                    </a:lnTo>
                    <a:lnTo>
                      <a:pt x="4774" y="7329"/>
                    </a:lnTo>
                    <a:lnTo>
                      <a:pt x="4940" y="7224"/>
                    </a:lnTo>
                    <a:lnTo>
                      <a:pt x="5049" y="7141"/>
                    </a:lnTo>
                    <a:lnTo>
                      <a:pt x="4960" y="7156"/>
                    </a:lnTo>
                    <a:lnTo>
                      <a:pt x="4870" y="7170"/>
                    </a:lnTo>
                    <a:lnTo>
                      <a:pt x="4779" y="7180"/>
                    </a:lnTo>
                    <a:lnTo>
                      <a:pt x="4688" y="7190"/>
                    </a:lnTo>
                    <a:lnTo>
                      <a:pt x="4597" y="7197"/>
                    </a:lnTo>
                    <a:lnTo>
                      <a:pt x="4504" y="7203"/>
                    </a:lnTo>
                    <a:lnTo>
                      <a:pt x="4412" y="7206"/>
                    </a:lnTo>
                    <a:lnTo>
                      <a:pt x="4319" y="7207"/>
                    </a:lnTo>
                    <a:lnTo>
                      <a:pt x="4112" y="7202"/>
                    </a:lnTo>
                    <a:lnTo>
                      <a:pt x="3907" y="7186"/>
                    </a:lnTo>
                    <a:lnTo>
                      <a:pt x="3705" y="7160"/>
                    </a:lnTo>
                    <a:lnTo>
                      <a:pt x="3507" y="7125"/>
                    </a:lnTo>
                    <a:lnTo>
                      <a:pt x="3311" y="7081"/>
                    </a:lnTo>
                    <a:lnTo>
                      <a:pt x="3120" y="7025"/>
                    </a:lnTo>
                    <a:lnTo>
                      <a:pt x="2932" y="6963"/>
                    </a:lnTo>
                    <a:lnTo>
                      <a:pt x="2750" y="6891"/>
                    </a:lnTo>
                    <a:lnTo>
                      <a:pt x="2571" y="6810"/>
                    </a:lnTo>
                    <a:lnTo>
                      <a:pt x="2397" y="6721"/>
                    </a:lnTo>
                    <a:lnTo>
                      <a:pt x="2229" y="6623"/>
                    </a:lnTo>
                    <a:lnTo>
                      <a:pt x="2065" y="6519"/>
                    </a:lnTo>
                    <a:lnTo>
                      <a:pt x="1907" y="6407"/>
                    </a:lnTo>
                    <a:lnTo>
                      <a:pt x="1755" y="6287"/>
                    </a:lnTo>
                    <a:lnTo>
                      <a:pt x="1609" y="6160"/>
                    </a:lnTo>
                    <a:lnTo>
                      <a:pt x="1469" y="6027"/>
                    </a:lnTo>
                    <a:lnTo>
                      <a:pt x="1335" y="5886"/>
                    </a:lnTo>
                    <a:lnTo>
                      <a:pt x="1208" y="5740"/>
                    </a:lnTo>
                    <a:lnTo>
                      <a:pt x="1089" y="5588"/>
                    </a:lnTo>
                    <a:lnTo>
                      <a:pt x="976" y="5430"/>
                    </a:lnTo>
                    <a:lnTo>
                      <a:pt x="872" y="5266"/>
                    </a:lnTo>
                    <a:lnTo>
                      <a:pt x="774" y="5098"/>
                    </a:lnTo>
                    <a:lnTo>
                      <a:pt x="685" y="4924"/>
                    </a:lnTo>
                    <a:lnTo>
                      <a:pt x="604" y="4745"/>
                    </a:lnTo>
                    <a:lnTo>
                      <a:pt x="532" y="4562"/>
                    </a:lnTo>
                    <a:lnTo>
                      <a:pt x="469" y="4375"/>
                    </a:lnTo>
                    <a:lnTo>
                      <a:pt x="414" y="4184"/>
                    </a:lnTo>
                    <a:lnTo>
                      <a:pt x="370" y="3988"/>
                    </a:lnTo>
                    <a:lnTo>
                      <a:pt x="335" y="3790"/>
                    </a:lnTo>
                    <a:lnTo>
                      <a:pt x="308" y="3588"/>
                    </a:lnTo>
                    <a:lnTo>
                      <a:pt x="293" y="3383"/>
                    </a:lnTo>
                    <a:lnTo>
                      <a:pt x="288" y="3176"/>
                    </a:lnTo>
                    <a:lnTo>
                      <a:pt x="289" y="3055"/>
                    </a:lnTo>
                    <a:lnTo>
                      <a:pt x="295" y="2937"/>
                    </a:lnTo>
                    <a:lnTo>
                      <a:pt x="304" y="2818"/>
                    </a:lnTo>
                    <a:lnTo>
                      <a:pt x="316" y="2700"/>
                    </a:lnTo>
                    <a:lnTo>
                      <a:pt x="332" y="2583"/>
                    </a:lnTo>
                    <a:lnTo>
                      <a:pt x="350" y="2467"/>
                    </a:lnTo>
                    <a:lnTo>
                      <a:pt x="372" y="2353"/>
                    </a:lnTo>
                    <a:lnTo>
                      <a:pt x="397" y="2240"/>
                    </a:lnTo>
                    <a:lnTo>
                      <a:pt x="426" y="2128"/>
                    </a:lnTo>
                    <a:lnTo>
                      <a:pt x="457" y="2017"/>
                    </a:lnTo>
                    <a:lnTo>
                      <a:pt x="492" y="1908"/>
                    </a:lnTo>
                    <a:lnTo>
                      <a:pt x="529" y="1800"/>
                    </a:lnTo>
                    <a:lnTo>
                      <a:pt x="569" y="1692"/>
                    </a:lnTo>
                    <a:lnTo>
                      <a:pt x="613" y="1587"/>
                    </a:lnTo>
                    <a:lnTo>
                      <a:pt x="660" y="1483"/>
                    </a:lnTo>
                    <a:lnTo>
                      <a:pt x="708" y="1381"/>
                    </a:lnTo>
                    <a:lnTo>
                      <a:pt x="761" y="1282"/>
                    </a:lnTo>
                    <a:lnTo>
                      <a:pt x="815" y="1182"/>
                    </a:lnTo>
                    <a:lnTo>
                      <a:pt x="872" y="1085"/>
                    </a:lnTo>
                    <a:lnTo>
                      <a:pt x="932" y="990"/>
                    </a:lnTo>
                    <a:lnTo>
                      <a:pt x="994" y="896"/>
                    </a:lnTo>
                    <a:lnTo>
                      <a:pt x="1060" y="805"/>
                    </a:lnTo>
                    <a:lnTo>
                      <a:pt x="1127" y="715"/>
                    </a:lnTo>
                    <a:lnTo>
                      <a:pt x="1197" y="627"/>
                    </a:lnTo>
                    <a:lnTo>
                      <a:pt x="1269" y="541"/>
                    </a:lnTo>
                    <a:lnTo>
                      <a:pt x="1343" y="457"/>
                    </a:lnTo>
                    <a:lnTo>
                      <a:pt x="1420" y="376"/>
                    </a:lnTo>
                    <a:lnTo>
                      <a:pt x="1499" y="297"/>
                    </a:lnTo>
                    <a:lnTo>
                      <a:pt x="1580" y="219"/>
                    </a:lnTo>
                    <a:lnTo>
                      <a:pt x="1664" y="144"/>
                    </a:lnTo>
                    <a:lnTo>
                      <a:pt x="1749" y="72"/>
                    </a:lnTo>
                    <a:lnTo>
                      <a:pt x="1836" y="0"/>
                    </a:lnTo>
                    <a:lnTo>
                      <a:pt x="1801" y="9"/>
                    </a:lnTo>
                    <a:lnTo>
                      <a:pt x="1617" y="60"/>
                    </a:lnTo>
                    <a:lnTo>
                      <a:pt x="1436" y="131"/>
                    </a:lnTo>
                    <a:lnTo>
                      <a:pt x="1263" y="200"/>
                    </a:lnTo>
                    <a:lnTo>
                      <a:pt x="1137" y="256"/>
                    </a:lnTo>
                    <a:close/>
                  </a:path>
                </a:pathLst>
              </a:custGeom>
              <a:solidFill>
                <a:srgbClr val="8E49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69" name="Freeform 139"/>
              <p:cNvSpPr>
                <a:spLocks/>
              </p:cNvSpPr>
              <p:nvPr/>
            </p:nvSpPr>
            <p:spPr bwMode="auto">
              <a:xfrm>
                <a:off x="3118" y="2917"/>
                <a:ext cx="645" cy="927"/>
              </a:xfrm>
              <a:custGeom>
                <a:avLst/>
                <a:gdLst>
                  <a:gd name="T0" fmla="*/ 0 w 5153"/>
                  <a:gd name="T1" fmla="*/ 0 h 7421"/>
                  <a:gd name="T2" fmla="*/ 0 w 5153"/>
                  <a:gd name="T3" fmla="*/ 0 h 7421"/>
                  <a:gd name="T4" fmla="*/ 0 w 5153"/>
                  <a:gd name="T5" fmla="*/ 0 h 7421"/>
                  <a:gd name="T6" fmla="*/ 0 w 5153"/>
                  <a:gd name="T7" fmla="*/ 0 h 7421"/>
                  <a:gd name="T8" fmla="*/ 0 w 5153"/>
                  <a:gd name="T9" fmla="*/ 0 h 7421"/>
                  <a:gd name="T10" fmla="*/ 0 w 5153"/>
                  <a:gd name="T11" fmla="*/ 0 h 7421"/>
                  <a:gd name="T12" fmla="*/ 0 w 5153"/>
                  <a:gd name="T13" fmla="*/ 0 h 7421"/>
                  <a:gd name="T14" fmla="*/ 0 w 5153"/>
                  <a:gd name="T15" fmla="*/ 0 h 7421"/>
                  <a:gd name="T16" fmla="*/ 0 w 5153"/>
                  <a:gd name="T17" fmla="*/ 0 h 7421"/>
                  <a:gd name="T18" fmla="*/ 0 w 5153"/>
                  <a:gd name="T19" fmla="*/ 0 h 7421"/>
                  <a:gd name="T20" fmla="*/ 0 w 5153"/>
                  <a:gd name="T21" fmla="*/ 0 h 7421"/>
                  <a:gd name="T22" fmla="*/ 0 w 5153"/>
                  <a:gd name="T23" fmla="*/ 0 h 7421"/>
                  <a:gd name="T24" fmla="*/ 0 w 5153"/>
                  <a:gd name="T25" fmla="*/ 0 h 7421"/>
                  <a:gd name="T26" fmla="*/ 0 w 5153"/>
                  <a:gd name="T27" fmla="*/ 0 h 7421"/>
                  <a:gd name="T28" fmla="*/ 0 w 5153"/>
                  <a:gd name="T29" fmla="*/ 0 h 7421"/>
                  <a:gd name="T30" fmla="*/ 0 w 5153"/>
                  <a:gd name="T31" fmla="*/ 0 h 7421"/>
                  <a:gd name="T32" fmla="*/ 0 w 5153"/>
                  <a:gd name="T33" fmla="*/ 0 h 7421"/>
                  <a:gd name="T34" fmla="*/ 0 w 5153"/>
                  <a:gd name="T35" fmla="*/ 0 h 7421"/>
                  <a:gd name="T36" fmla="*/ 0 w 5153"/>
                  <a:gd name="T37" fmla="*/ 0 h 7421"/>
                  <a:gd name="T38" fmla="*/ 0 w 5153"/>
                  <a:gd name="T39" fmla="*/ 0 h 7421"/>
                  <a:gd name="T40" fmla="*/ 0 w 5153"/>
                  <a:gd name="T41" fmla="*/ 0 h 7421"/>
                  <a:gd name="T42" fmla="*/ 0 w 5153"/>
                  <a:gd name="T43" fmla="*/ 0 h 7421"/>
                  <a:gd name="T44" fmla="*/ 0 w 5153"/>
                  <a:gd name="T45" fmla="*/ 0 h 7421"/>
                  <a:gd name="T46" fmla="*/ 0 w 5153"/>
                  <a:gd name="T47" fmla="*/ 0 h 7421"/>
                  <a:gd name="T48" fmla="*/ 0 w 5153"/>
                  <a:gd name="T49" fmla="*/ 0 h 7421"/>
                  <a:gd name="T50" fmla="*/ 0 w 5153"/>
                  <a:gd name="T51" fmla="*/ 0 h 7421"/>
                  <a:gd name="T52" fmla="*/ 0 w 5153"/>
                  <a:gd name="T53" fmla="*/ 0 h 7421"/>
                  <a:gd name="T54" fmla="*/ 0 w 5153"/>
                  <a:gd name="T55" fmla="*/ 0 h 7421"/>
                  <a:gd name="T56" fmla="*/ 0 w 5153"/>
                  <a:gd name="T57" fmla="*/ 0 h 7421"/>
                  <a:gd name="T58" fmla="*/ 0 w 5153"/>
                  <a:gd name="T59" fmla="*/ 0 h 7421"/>
                  <a:gd name="T60" fmla="*/ 0 w 5153"/>
                  <a:gd name="T61" fmla="*/ 0 h 7421"/>
                  <a:gd name="T62" fmla="*/ 0 w 5153"/>
                  <a:gd name="T63" fmla="*/ 0 h 7421"/>
                  <a:gd name="T64" fmla="*/ 0 w 5153"/>
                  <a:gd name="T65" fmla="*/ 0 h 7421"/>
                  <a:gd name="T66" fmla="*/ 0 w 5153"/>
                  <a:gd name="T67" fmla="*/ 0 h 7421"/>
                  <a:gd name="T68" fmla="*/ 0 w 5153"/>
                  <a:gd name="T69" fmla="*/ 0 h 7421"/>
                  <a:gd name="T70" fmla="*/ 0 w 5153"/>
                  <a:gd name="T71" fmla="*/ 0 h 7421"/>
                  <a:gd name="T72" fmla="*/ 0 w 5153"/>
                  <a:gd name="T73" fmla="*/ 0 h 7421"/>
                  <a:gd name="T74" fmla="*/ 0 w 5153"/>
                  <a:gd name="T75" fmla="*/ 0 h 7421"/>
                  <a:gd name="T76" fmla="*/ 0 w 5153"/>
                  <a:gd name="T77" fmla="*/ 0 h 7421"/>
                  <a:gd name="T78" fmla="*/ 0 w 5153"/>
                  <a:gd name="T79" fmla="*/ 0 h 7421"/>
                  <a:gd name="T80" fmla="*/ 0 w 5153"/>
                  <a:gd name="T81" fmla="*/ 0 h 7421"/>
                  <a:gd name="T82" fmla="*/ 0 w 5153"/>
                  <a:gd name="T83" fmla="*/ 0 h 7421"/>
                  <a:gd name="T84" fmla="*/ 0 w 5153"/>
                  <a:gd name="T85" fmla="*/ 0 h 7421"/>
                  <a:gd name="T86" fmla="*/ 0 w 5153"/>
                  <a:gd name="T87" fmla="*/ 0 h 7421"/>
                  <a:gd name="T88" fmla="*/ 0 w 5153"/>
                  <a:gd name="T89" fmla="*/ 0 h 7421"/>
                  <a:gd name="T90" fmla="*/ 0 w 5153"/>
                  <a:gd name="T91" fmla="*/ 0 h 7421"/>
                  <a:gd name="T92" fmla="*/ 0 w 5153"/>
                  <a:gd name="T93" fmla="*/ 0 h 7421"/>
                  <a:gd name="T94" fmla="*/ 0 w 5153"/>
                  <a:gd name="T95" fmla="*/ 0 h 7421"/>
                  <a:gd name="T96" fmla="*/ 0 w 5153"/>
                  <a:gd name="T97" fmla="*/ 0 h 7421"/>
                  <a:gd name="T98" fmla="*/ 0 w 5153"/>
                  <a:gd name="T99" fmla="*/ 0 h 7421"/>
                  <a:gd name="T100" fmla="*/ 0 w 5153"/>
                  <a:gd name="T101" fmla="*/ 0 h 7421"/>
                  <a:gd name="T102" fmla="*/ 0 w 5153"/>
                  <a:gd name="T103" fmla="*/ 0 h 7421"/>
                  <a:gd name="T104" fmla="*/ 0 w 5153"/>
                  <a:gd name="T105" fmla="*/ 0 h 7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153"/>
                  <a:gd name="T160" fmla="*/ 0 h 7421"/>
                  <a:gd name="T161" fmla="*/ 5153 w 5153"/>
                  <a:gd name="T162" fmla="*/ 7421 h 742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153" h="7421">
                    <a:moveTo>
                      <a:pt x="1339" y="182"/>
                    </a:moveTo>
                    <a:lnTo>
                      <a:pt x="1263" y="255"/>
                    </a:lnTo>
                    <a:lnTo>
                      <a:pt x="1189" y="329"/>
                    </a:lnTo>
                    <a:lnTo>
                      <a:pt x="1116" y="406"/>
                    </a:lnTo>
                    <a:lnTo>
                      <a:pt x="1045" y="483"/>
                    </a:lnTo>
                    <a:lnTo>
                      <a:pt x="976" y="563"/>
                    </a:lnTo>
                    <a:lnTo>
                      <a:pt x="911" y="645"/>
                    </a:lnTo>
                    <a:lnTo>
                      <a:pt x="846" y="728"/>
                    </a:lnTo>
                    <a:lnTo>
                      <a:pt x="783" y="812"/>
                    </a:lnTo>
                    <a:lnTo>
                      <a:pt x="723" y="900"/>
                    </a:lnTo>
                    <a:lnTo>
                      <a:pt x="664" y="988"/>
                    </a:lnTo>
                    <a:lnTo>
                      <a:pt x="608" y="1077"/>
                    </a:lnTo>
                    <a:lnTo>
                      <a:pt x="554" y="1168"/>
                    </a:lnTo>
                    <a:lnTo>
                      <a:pt x="502" y="1260"/>
                    </a:lnTo>
                    <a:lnTo>
                      <a:pt x="453" y="1354"/>
                    </a:lnTo>
                    <a:lnTo>
                      <a:pt x="405" y="1449"/>
                    </a:lnTo>
                    <a:lnTo>
                      <a:pt x="361" y="1546"/>
                    </a:lnTo>
                    <a:lnTo>
                      <a:pt x="318" y="1645"/>
                    </a:lnTo>
                    <a:lnTo>
                      <a:pt x="279" y="1743"/>
                    </a:lnTo>
                    <a:lnTo>
                      <a:pt x="242" y="1844"/>
                    </a:lnTo>
                    <a:lnTo>
                      <a:pt x="207" y="1946"/>
                    </a:lnTo>
                    <a:lnTo>
                      <a:pt x="174" y="2049"/>
                    </a:lnTo>
                    <a:lnTo>
                      <a:pt x="145" y="2153"/>
                    </a:lnTo>
                    <a:lnTo>
                      <a:pt x="118" y="2258"/>
                    </a:lnTo>
                    <a:lnTo>
                      <a:pt x="93" y="2364"/>
                    </a:lnTo>
                    <a:lnTo>
                      <a:pt x="72" y="2472"/>
                    </a:lnTo>
                    <a:lnTo>
                      <a:pt x="53" y="2579"/>
                    </a:lnTo>
                    <a:lnTo>
                      <a:pt x="37" y="2688"/>
                    </a:lnTo>
                    <a:lnTo>
                      <a:pt x="24" y="2798"/>
                    </a:lnTo>
                    <a:lnTo>
                      <a:pt x="14" y="2909"/>
                    </a:lnTo>
                    <a:lnTo>
                      <a:pt x="6" y="3020"/>
                    </a:lnTo>
                    <a:lnTo>
                      <a:pt x="2" y="3133"/>
                    </a:lnTo>
                    <a:lnTo>
                      <a:pt x="0" y="3246"/>
                    </a:lnTo>
                    <a:lnTo>
                      <a:pt x="5" y="3461"/>
                    </a:lnTo>
                    <a:lnTo>
                      <a:pt x="21" y="3673"/>
                    </a:lnTo>
                    <a:lnTo>
                      <a:pt x="48" y="3882"/>
                    </a:lnTo>
                    <a:lnTo>
                      <a:pt x="85" y="4087"/>
                    </a:lnTo>
                    <a:lnTo>
                      <a:pt x="131" y="4290"/>
                    </a:lnTo>
                    <a:lnTo>
                      <a:pt x="188" y="4487"/>
                    </a:lnTo>
                    <a:lnTo>
                      <a:pt x="253" y="4682"/>
                    </a:lnTo>
                    <a:lnTo>
                      <a:pt x="328" y="4872"/>
                    </a:lnTo>
                    <a:lnTo>
                      <a:pt x="412" y="5056"/>
                    </a:lnTo>
                    <a:lnTo>
                      <a:pt x="504" y="5236"/>
                    </a:lnTo>
                    <a:lnTo>
                      <a:pt x="605" y="5411"/>
                    </a:lnTo>
                    <a:lnTo>
                      <a:pt x="713" y="5581"/>
                    </a:lnTo>
                    <a:lnTo>
                      <a:pt x="830" y="5744"/>
                    </a:lnTo>
                    <a:lnTo>
                      <a:pt x="953" y="5901"/>
                    </a:lnTo>
                    <a:lnTo>
                      <a:pt x="1085" y="6053"/>
                    </a:lnTo>
                    <a:lnTo>
                      <a:pt x="1223" y="6198"/>
                    </a:lnTo>
                    <a:lnTo>
                      <a:pt x="1368" y="6336"/>
                    </a:lnTo>
                    <a:lnTo>
                      <a:pt x="1519" y="6468"/>
                    </a:lnTo>
                    <a:lnTo>
                      <a:pt x="1677" y="6591"/>
                    </a:lnTo>
                    <a:lnTo>
                      <a:pt x="1840" y="6708"/>
                    </a:lnTo>
                    <a:lnTo>
                      <a:pt x="2010" y="6816"/>
                    </a:lnTo>
                    <a:lnTo>
                      <a:pt x="2184" y="6917"/>
                    </a:lnTo>
                    <a:lnTo>
                      <a:pt x="2365" y="7009"/>
                    </a:lnTo>
                    <a:lnTo>
                      <a:pt x="2549" y="7093"/>
                    </a:lnTo>
                    <a:lnTo>
                      <a:pt x="2740" y="7168"/>
                    </a:lnTo>
                    <a:lnTo>
                      <a:pt x="2934" y="7233"/>
                    </a:lnTo>
                    <a:lnTo>
                      <a:pt x="3131" y="7290"/>
                    </a:lnTo>
                    <a:lnTo>
                      <a:pt x="3334" y="7336"/>
                    </a:lnTo>
                    <a:lnTo>
                      <a:pt x="3539" y="7372"/>
                    </a:lnTo>
                    <a:lnTo>
                      <a:pt x="3748" y="7399"/>
                    </a:lnTo>
                    <a:lnTo>
                      <a:pt x="3960" y="7416"/>
                    </a:lnTo>
                    <a:lnTo>
                      <a:pt x="4175" y="7421"/>
                    </a:lnTo>
                    <a:lnTo>
                      <a:pt x="4233" y="7420"/>
                    </a:lnTo>
                    <a:lnTo>
                      <a:pt x="4290" y="7419"/>
                    </a:lnTo>
                    <a:lnTo>
                      <a:pt x="4349" y="7417"/>
                    </a:lnTo>
                    <a:lnTo>
                      <a:pt x="4406" y="7415"/>
                    </a:lnTo>
                    <a:lnTo>
                      <a:pt x="4463" y="7411"/>
                    </a:lnTo>
                    <a:lnTo>
                      <a:pt x="4521" y="7406"/>
                    </a:lnTo>
                    <a:lnTo>
                      <a:pt x="4578" y="7401"/>
                    </a:lnTo>
                    <a:lnTo>
                      <a:pt x="4634" y="7396"/>
                    </a:lnTo>
                    <a:lnTo>
                      <a:pt x="4796" y="7294"/>
                    </a:lnTo>
                    <a:lnTo>
                      <a:pt x="4943" y="7181"/>
                    </a:lnTo>
                    <a:lnTo>
                      <a:pt x="5091" y="7068"/>
                    </a:lnTo>
                    <a:lnTo>
                      <a:pt x="5153" y="7008"/>
                    </a:lnTo>
                    <a:lnTo>
                      <a:pt x="5094" y="7023"/>
                    </a:lnTo>
                    <a:lnTo>
                      <a:pt x="5036" y="7037"/>
                    </a:lnTo>
                    <a:lnTo>
                      <a:pt x="4976" y="7050"/>
                    </a:lnTo>
                    <a:lnTo>
                      <a:pt x="4916" y="7062"/>
                    </a:lnTo>
                    <a:lnTo>
                      <a:pt x="4856" y="7073"/>
                    </a:lnTo>
                    <a:lnTo>
                      <a:pt x="4796" y="7084"/>
                    </a:lnTo>
                    <a:lnTo>
                      <a:pt x="4734" y="7093"/>
                    </a:lnTo>
                    <a:lnTo>
                      <a:pt x="4674" y="7102"/>
                    </a:lnTo>
                    <a:lnTo>
                      <a:pt x="4612" y="7108"/>
                    </a:lnTo>
                    <a:lnTo>
                      <a:pt x="4550" y="7116"/>
                    </a:lnTo>
                    <a:lnTo>
                      <a:pt x="4489" y="7121"/>
                    </a:lnTo>
                    <a:lnTo>
                      <a:pt x="4426" y="7125"/>
                    </a:lnTo>
                    <a:lnTo>
                      <a:pt x="4364" y="7128"/>
                    </a:lnTo>
                    <a:lnTo>
                      <a:pt x="4301" y="7131"/>
                    </a:lnTo>
                    <a:lnTo>
                      <a:pt x="4238" y="7133"/>
                    </a:lnTo>
                    <a:lnTo>
                      <a:pt x="4175" y="7133"/>
                    </a:lnTo>
                    <a:lnTo>
                      <a:pt x="3975" y="7128"/>
                    </a:lnTo>
                    <a:lnTo>
                      <a:pt x="3778" y="7113"/>
                    </a:lnTo>
                    <a:lnTo>
                      <a:pt x="3582" y="7088"/>
                    </a:lnTo>
                    <a:lnTo>
                      <a:pt x="3391" y="7054"/>
                    </a:lnTo>
                    <a:lnTo>
                      <a:pt x="3203" y="7010"/>
                    </a:lnTo>
                    <a:lnTo>
                      <a:pt x="3019" y="6958"/>
                    </a:lnTo>
                    <a:lnTo>
                      <a:pt x="2838" y="6897"/>
                    </a:lnTo>
                    <a:lnTo>
                      <a:pt x="2662" y="6828"/>
                    </a:lnTo>
                    <a:lnTo>
                      <a:pt x="2490" y="6749"/>
                    </a:lnTo>
                    <a:lnTo>
                      <a:pt x="2322" y="6664"/>
                    </a:lnTo>
                    <a:lnTo>
                      <a:pt x="2159" y="6570"/>
                    </a:lnTo>
                    <a:lnTo>
                      <a:pt x="2002" y="6469"/>
                    </a:lnTo>
                    <a:lnTo>
                      <a:pt x="1849" y="6361"/>
                    </a:lnTo>
                    <a:lnTo>
                      <a:pt x="1702" y="6245"/>
                    </a:lnTo>
                    <a:lnTo>
                      <a:pt x="1561" y="6123"/>
                    </a:lnTo>
                    <a:lnTo>
                      <a:pt x="1426" y="5995"/>
                    </a:lnTo>
                    <a:lnTo>
                      <a:pt x="1298" y="5860"/>
                    </a:lnTo>
                    <a:lnTo>
                      <a:pt x="1176" y="5719"/>
                    </a:lnTo>
                    <a:lnTo>
                      <a:pt x="1060" y="5572"/>
                    </a:lnTo>
                    <a:lnTo>
                      <a:pt x="952" y="5419"/>
                    </a:lnTo>
                    <a:lnTo>
                      <a:pt x="851" y="5261"/>
                    </a:lnTo>
                    <a:lnTo>
                      <a:pt x="757" y="5099"/>
                    </a:lnTo>
                    <a:lnTo>
                      <a:pt x="671" y="4931"/>
                    </a:lnTo>
                    <a:lnTo>
                      <a:pt x="593" y="4759"/>
                    </a:lnTo>
                    <a:lnTo>
                      <a:pt x="524" y="4583"/>
                    </a:lnTo>
                    <a:lnTo>
                      <a:pt x="463" y="4402"/>
                    </a:lnTo>
                    <a:lnTo>
                      <a:pt x="411" y="4218"/>
                    </a:lnTo>
                    <a:lnTo>
                      <a:pt x="367" y="4030"/>
                    </a:lnTo>
                    <a:lnTo>
                      <a:pt x="333" y="3838"/>
                    </a:lnTo>
                    <a:lnTo>
                      <a:pt x="308" y="3643"/>
                    </a:lnTo>
                    <a:lnTo>
                      <a:pt x="293" y="3446"/>
                    </a:lnTo>
                    <a:lnTo>
                      <a:pt x="287" y="3246"/>
                    </a:lnTo>
                    <a:lnTo>
                      <a:pt x="290" y="3120"/>
                    </a:lnTo>
                    <a:lnTo>
                      <a:pt x="296" y="2994"/>
                    </a:lnTo>
                    <a:lnTo>
                      <a:pt x="305" y="2870"/>
                    </a:lnTo>
                    <a:lnTo>
                      <a:pt x="319" y="2745"/>
                    </a:lnTo>
                    <a:lnTo>
                      <a:pt x="337" y="2623"/>
                    </a:lnTo>
                    <a:lnTo>
                      <a:pt x="359" y="2502"/>
                    </a:lnTo>
                    <a:lnTo>
                      <a:pt x="384" y="2383"/>
                    </a:lnTo>
                    <a:lnTo>
                      <a:pt x="413" y="2265"/>
                    </a:lnTo>
                    <a:lnTo>
                      <a:pt x="446" y="2148"/>
                    </a:lnTo>
                    <a:lnTo>
                      <a:pt x="482" y="2032"/>
                    </a:lnTo>
                    <a:lnTo>
                      <a:pt x="521" y="1919"/>
                    </a:lnTo>
                    <a:lnTo>
                      <a:pt x="563" y="1807"/>
                    </a:lnTo>
                    <a:lnTo>
                      <a:pt x="609" y="1697"/>
                    </a:lnTo>
                    <a:lnTo>
                      <a:pt x="659" y="1587"/>
                    </a:lnTo>
                    <a:lnTo>
                      <a:pt x="711" y="1480"/>
                    </a:lnTo>
                    <a:lnTo>
                      <a:pt x="767" y="1375"/>
                    </a:lnTo>
                    <a:lnTo>
                      <a:pt x="826" y="1272"/>
                    </a:lnTo>
                    <a:lnTo>
                      <a:pt x="888" y="1171"/>
                    </a:lnTo>
                    <a:lnTo>
                      <a:pt x="953" y="1073"/>
                    </a:lnTo>
                    <a:lnTo>
                      <a:pt x="1020" y="976"/>
                    </a:lnTo>
                    <a:lnTo>
                      <a:pt x="1091" y="880"/>
                    </a:lnTo>
                    <a:lnTo>
                      <a:pt x="1164" y="788"/>
                    </a:lnTo>
                    <a:lnTo>
                      <a:pt x="1240" y="698"/>
                    </a:lnTo>
                    <a:lnTo>
                      <a:pt x="1319" y="611"/>
                    </a:lnTo>
                    <a:lnTo>
                      <a:pt x="1400" y="525"/>
                    </a:lnTo>
                    <a:lnTo>
                      <a:pt x="1484" y="442"/>
                    </a:lnTo>
                    <a:lnTo>
                      <a:pt x="1570" y="361"/>
                    </a:lnTo>
                    <a:lnTo>
                      <a:pt x="1659" y="284"/>
                    </a:lnTo>
                    <a:lnTo>
                      <a:pt x="1750" y="208"/>
                    </a:lnTo>
                    <a:lnTo>
                      <a:pt x="1844" y="136"/>
                    </a:lnTo>
                    <a:lnTo>
                      <a:pt x="1939" y="67"/>
                    </a:lnTo>
                    <a:lnTo>
                      <a:pt x="2037" y="0"/>
                    </a:lnTo>
                    <a:lnTo>
                      <a:pt x="1848" y="35"/>
                    </a:lnTo>
                    <a:lnTo>
                      <a:pt x="1657" y="79"/>
                    </a:lnTo>
                    <a:lnTo>
                      <a:pt x="1473" y="130"/>
                    </a:lnTo>
                    <a:lnTo>
                      <a:pt x="1339" y="182"/>
                    </a:lnTo>
                    <a:close/>
                  </a:path>
                </a:pathLst>
              </a:custGeom>
              <a:solidFill>
                <a:srgbClr val="9049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0" name="Freeform 140"/>
              <p:cNvSpPr>
                <a:spLocks/>
              </p:cNvSpPr>
              <p:nvPr/>
            </p:nvSpPr>
            <p:spPr bwMode="auto">
              <a:xfrm>
                <a:off x="3137" y="2912"/>
                <a:ext cx="653" cy="914"/>
              </a:xfrm>
              <a:custGeom>
                <a:avLst/>
                <a:gdLst>
                  <a:gd name="T0" fmla="*/ 0 w 5228"/>
                  <a:gd name="T1" fmla="*/ 0 h 7317"/>
                  <a:gd name="T2" fmla="*/ 0 w 5228"/>
                  <a:gd name="T3" fmla="*/ 0 h 7317"/>
                  <a:gd name="T4" fmla="*/ 0 w 5228"/>
                  <a:gd name="T5" fmla="*/ 0 h 7317"/>
                  <a:gd name="T6" fmla="*/ 0 w 5228"/>
                  <a:gd name="T7" fmla="*/ 0 h 7317"/>
                  <a:gd name="T8" fmla="*/ 0 w 5228"/>
                  <a:gd name="T9" fmla="*/ 0 h 7317"/>
                  <a:gd name="T10" fmla="*/ 0 w 5228"/>
                  <a:gd name="T11" fmla="*/ 0 h 7317"/>
                  <a:gd name="T12" fmla="*/ 0 w 5228"/>
                  <a:gd name="T13" fmla="*/ 0 h 7317"/>
                  <a:gd name="T14" fmla="*/ 0 w 5228"/>
                  <a:gd name="T15" fmla="*/ 0 h 7317"/>
                  <a:gd name="T16" fmla="*/ 0 w 5228"/>
                  <a:gd name="T17" fmla="*/ 0 h 7317"/>
                  <a:gd name="T18" fmla="*/ 0 w 5228"/>
                  <a:gd name="T19" fmla="*/ 0 h 7317"/>
                  <a:gd name="T20" fmla="*/ 0 w 5228"/>
                  <a:gd name="T21" fmla="*/ 0 h 7317"/>
                  <a:gd name="T22" fmla="*/ 0 w 5228"/>
                  <a:gd name="T23" fmla="*/ 0 h 7317"/>
                  <a:gd name="T24" fmla="*/ 0 w 5228"/>
                  <a:gd name="T25" fmla="*/ 0 h 7317"/>
                  <a:gd name="T26" fmla="*/ 0 w 5228"/>
                  <a:gd name="T27" fmla="*/ 0 h 7317"/>
                  <a:gd name="T28" fmla="*/ 0 w 5228"/>
                  <a:gd name="T29" fmla="*/ 0 h 7317"/>
                  <a:gd name="T30" fmla="*/ 0 w 5228"/>
                  <a:gd name="T31" fmla="*/ 0 h 7317"/>
                  <a:gd name="T32" fmla="*/ 0 w 5228"/>
                  <a:gd name="T33" fmla="*/ 0 h 7317"/>
                  <a:gd name="T34" fmla="*/ 0 w 5228"/>
                  <a:gd name="T35" fmla="*/ 0 h 7317"/>
                  <a:gd name="T36" fmla="*/ 0 w 5228"/>
                  <a:gd name="T37" fmla="*/ 0 h 7317"/>
                  <a:gd name="T38" fmla="*/ 0 w 5228"/>
                  <a:gd name="T39" fmla="*/ 0 h 7317"/>
                  <a:gd name="T40" fmla="*/ 0 w 5228"/>
                  <a:gd name="T41" fmla="*/ 0 h 7317"/>
                  <a:gd name="T42" fmla="*/ 0 w 5228"/>
                  <a:gd name="T43" fmla="*/ 0 h 7317"/>
                  <a:gd name="T44" fmla="*/ 0 w 5228"/>
                  <a:gd name="T45" fmla="*/ 0 h 7317"/>
                  <a:gd name="T46" fmla="*/ 0 w 5228"/>
                  <a:gd name="T47" fmla="*/ 0 h 7317"/>
                  <a:gd name="T48" fmla="*/ 0 w 5228"/>
                  <a:gd name="T49" fmla="*/ 0 h 7317"/>
                  <a:gd name="T50" fmla="*/ 0 w 5228"/>
                  <a:gd name="T51" fmla="*/ 0 h 7317"/>
                  <a:gd name="T52" fmla="*/ 0 w 5228"/>
                  <a:gd name="T53" fmla="*/ 0 h 7317"/>
                  <a:gd name="T54" fmla="*/ 0 w 5228"/>
                  <a:gd name="T55" fmla="*/ 0 h 7317"/>
                  <a:gd name="T56" fmla="*/ 0 w 5228"/>
                  <a:gd name="T57" fmla="*/ 0 h 7317"/>
                  <a:gd name="T58" fmla="*/ 0 w 5228"/>
                  <a:gd name="T59" fmla="*/ 0 h 7317"/>
                  <a:gd name="T60" fmla="*/ 0 w 5228"/>
                  <a:gd name="T61" fmla="*/ 0 h 7317"/>
                  <a:gd name="T62" fmla="*/ 0 w 5228"/>
                  <a:gd name="T63" fmla="*/ 0 h 7317"/>
                  <a:gd name="T64" fmla="*/ 0 w 5228"/>
                  <a:gd name="T65" fmla="*/ 0 h 7317"/>
                  <a:gd name="T66" fmla="*/ 0 w 5228"/>
                  <a:gd name="T67" fmla="*/ 0 h 7317"/>
                  <a:gd name="T68" fmla="*/ 0 w 5228"/>
                  <a:gd name="T69" fmla="*/ 0 h 7317"/>
                  <a:gd name="T70" fmla="*/ 0 w 5228"/>
                  <a:gd name="T71" fmla="*/ 0 h 7317"/>
                  <a:gd name="T72" fmla="*/ 0 w 5228"/>
                  <a:gd name="T73" fmla="*/ 0 h 7317"/>
                  <a:gd name="T74" fmla="*/ 0 w 5228"/>
                  <a:gd name="T75" fmla="*/ 0 h 7317"/>
                  <a:gd name="T76" fmla="*/ 0 w 5228"/>
                  <a:gd name="T77" fmla="*/ 0 h 7317"/>
                  <a:gd name="T78" fmla="*/ 0 w 5228"/>
                  <a:gd name="T79" fmla="*/ 0 h 7317"/>
                  <a:gd name="T80" fmla="*/ 0 w 5228"/>
                  <a:gd name="T81" fmla="*/ 0 h 7317"/>
                  <a:gd name="T82" fmla="*/ 0 w 5228"/>
                  <a:gd name="T83" fmla="*/ 0 h 7317"/>
                  <a:gd name="T84" fmla="*/ 0 w 5228"/>
                  <a:gd name="T85" fmla="*/ 0 h 7317"/>
                  <a:gd name="T86" fmla="*/ 0 w 5228"/>
                  <a:gd name="T87" fmla="*/ 0 h 7317"/>
                  <a:gd name="T88" fmla="*/ 0 w 5228"/>
                  <a:gd name="T89" fmla="*/ 0 h 7317"/>
                  <a:gd name="T90" fmla="*/ 0 w 5228"/>
                  <a:gd name="T91" fmla="*/ 0 h 7317"/>
                  <a:gd name="T92" fmla="*/ 0 w 5228"/>
                  <a:gd name="T93" fmla="*/ 0 h 7317"/>
                  <a:gd name="T94" fmla="*/ 0 w 5228"/>
                  <a:gd name="T95" fmla="*/ 0 h 7317"/>
                  <a:gd name="T96" fmla="*/ 0 w 5228"/>
                  <a:gd name="T97" fmla="*/ 0 h 7317"/>
                  <a:gd name="T98" fmla="*/ 0 w 5228"/>
                  <a:gd name="T99" fmla="*/ 0 h 7317"/>
                  <a:gd name="T100" fmla="*/ 0 w 5228"/>
                  <a:gd name="T101" fmla="*/ 0 h 7317"/>
                  <a:gd name="T102" fmla="*/ 0 w 5228"/>
                  <a:gd name="T103" fmla="*/ 0 h 7317"/>
                  <a:gd name="T104" fmla="*/ 0 w 5228"/>
                  <a:gd name="T105" fmla="*/ 0 h 7317"/>
                  <a:gd name="T106" fmla="*/ 0 w 5228"/>
                  <a:gd name="T107" fmla="*/ 0 h 73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28"/>
                  <a:gd name="T163" fmla="*/ 0 h 7317"/>
                  <a:gd name="T164" fmla="*/ 5228 w 5228"/>
                  <a:gd name="T165" fmla="*/ 7317 h 731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28" h="7317">
                    <a:moveTo>
                      <a:pt x="1548" y="110"/>
                    </a:moveTo>
                    <a:lnTo>
                      <a:pt x="1461" y="182"/>
                    </a:lnTo>
                    <a:lnTo>
                      <a:pt x="1376" y="254"/>
                    </a:lnTo>
                    <a:lnTo>
                      <a:pt x="1292" y="329"/>
                    </a:lnTo>
                    <a:lnTo>
                      <a:pt x="1211" y="407"/>
                    </a:lnTo>
                    <a:lnTo>
                      <a:pt x="1132" y="486"/>
                    </a:lnTo>
                    <a:lnTo>
                      <a:pt x="1055" y="567"/>
                    </a:lnTo>
                    <a:lnTo>
                      <a:pt x="981" y="651"/>
                    </a:lnTo>
                    <a:lnTo>
                      <a:pt x="909" y="737"/>
                    </a:lnTo>
                    <a:lnTo>
                      <a:pt x="839" y="825"/>
                    </a:lnTo>
                    <a:lnTo>
                      <a:pt x="772" y="915"/>
                    </a:lnTo>
                    <a:lnTo>
                      <a:pt x="706" y="1006"/>
                    </a:lnTo>
                    <a:lnTo>
                      <a:pt x="644" y="1100"/>
                    </a:lnTo>
                    <a:lnTo>
                      <a:pt x="584" y="1195"/>
                    </a:lnTo>
                    <a:lnTo>
                      <a:pt x="527" y="1292"/>
                    </a:lnTo>
                    <a:lnTo>
                      <a:pt x="473" y="1392"/>
                    </a:lnTo>
                    <a:lnTo>
                      <a:pt x="420" y="1491"/>
                    </a:lnTo>
                    <a:lnTo>
                      <a:pt x="372" y="1593"/>
                    </a:lnTo>
                    <a:lnTo>
                      <a:pt x="325" y="1697"/>
                    </a:lnTo>
                    <a:lnTo>
                      <a:pt x="281" y="1802"/>
                    </a:lnTo>
                    <a:lnTo>
                      <a:pt x="241" y="1910"/>
                    </a:lnTo>
                    <a:lnTo>
                      <a:pt x="204" y="2018"/>
                    </a:lnTo>
                    <a:lnTo>
                      <a:pt x="169" y="2127"/>
                    </a:lnTo>
                    <a:lnTo>
                      <a:pt x="138" y="2238"/>
                    </a:lnTo>
                    <a:lnTo>
                      <a:pt x="109" y="2350"/>
                    </a:lnTo>
                    <a:lnTo>
                      <a:pt x="84" y="2463"/>
                    </a:lnTo>
                    <a:lnTo>
                      <a:pt x="62" y="2577"/>
                    </a:lnTo>
                    <a:lnTo>
                      <a:pt x="44" y="2693"/>
                    </a:lnTo>
                    <a:lnTo>
                      <a:pt x="28" y="2810"/>
                    </a:lnTo>
                    <a:lnTo>
                      <a:pt x="16" y="2928"/>
                    </a:lnTo>
                    <a:lnTo>
                      <a:pt x="7" y="3047"/>
                    </a:lnTo>
                    <a:lnTo>
                      <a:pt x="1" y="3165"/>
                    </a:lnTo>
                    <a:lnTo>
                      <a:pt x="0" y="3286"/>
                    </a:lnTo>
                    <a:lnTo>
                      <a:pt x="5" y="3493"/>
                    </a:lnTo>
                    <a:lnTo>
                      <a:pt x="20" y="3698"/>
                    </a:lnTo>
                    <a:lnTo>
                      <a:pt x="47" y="3900"/>
                    </a:lnTo>
                    <a:lnTo>
                      <a:pt x="82" y="4098"/>
                    </a:lnTo>
                    <a:lnTo>
                      <a:pt x="126" y="4294"/>
                    </a:lnTo>
                    <a:lnTo>
                      <a:pt x="181" y="4485"/>
                    </a:lnTo>
                    <a:lnTo>
                      <a:pt x="244" y="4672"/>
                    </a:lnTo>
                    <a:lnTo>
                      <a:pt x="316" y="4855"/>
                    </a:lnTo>
                    <a:lnTo>
                      <a:pt x="397" y="5034"/>
                    </a:lnTo>
                    <a:lnTo>
                      <a:pt x="486" y="5208"/>
                    </a:lnTo>
                    <a:lnTo>
                      <a:pt x="584" y="5376"/>
                    </a:lnTo>
                    <a:lnTo>
                      <a:pt x="688" y="5540"/>
                    </a:lnTo>
                    <a:lnTo>
                      <a:pt x="801" y="5698"/>
                    </a:lnTo>
                    <a:lnTo>
                      <a:pt x="920" y="5850"/>
                    </a:lnTo>
                    <a:lnTo>
                      <a:pt x="1047" y="5996"/>
                    </a:lnTo>
                    <a:lnTo>
                      <a:pt x="1181" y="6137"/>
                    </a:lnTo>
                    <a:lnTo>
                      <a:pt x="1321" y="6270"/>
                    </a:lnTo>
                    <a:lnTo>
                      <a:pt x="1467" y="6397"/>
                    </a:lnTo>
                    <a:lnTo>
                      <a:pt x="1619" y="6517"/>
                    </a:lnTo>
                    <a:lnTo>
                      <a:pt x="1777" y="6629"/>
                    </a:lnTo>
                    <a:lnTo>
                      <a:pt x="1941" y="6733"/>
                    </a:lnTo>
                    <a:lnTo>
                      <a:pt x="2109" y="6831"/>
                    </a:lnTo>
                    <a:lnTo>
                      <a:pt x="2283" y="6920"/>
                    </a:lnTo>
                    <a:lnTo>
                      <a:pt x="2462" y="7001"/>
                    </a:lnTo>
                    <a:lnTo>
                      <a:pt x="2644" y="7073"/>
                    </a:lnTo>
                    <a:lnTo>
                      <a:pt x="2832" y="7135"/>
                    </a:lnTo>
                    <a:lnTo>
                      <a:pt x="3023" y="7191"/>
                    </a:lnTo>
                    <a:lnTo>
                      <a:pt x="3219" y="7235"/>
                    </a:lnTo>
                    <a:lnTo>
                      <a:pt x="3417" y="7270"/>
                    </a:lnTo>
                    <a:lnTo>
                      <a:pt x="3619" y="7296"/>
                    </a:lnTo>
                    <a:lnTo>
                      <a:pt x="3824" y="7312"/>
                    </a:lnTo>
                    <a:lnTo>
                      <a:pt x="4031" y="7317"/>
                    </a:lnTo>
                    <a:lnTo>
                      <a:pt x="4124" y="7316"/>
                    </a:lnTo>
                    <a:lnTo>
                      <a:pt x="4216" y="7313"/>
                    </a:lnTo>
                    <a:lnTo>
                      <a:pt x="4309" y="7307"/>
                    </a:lnTo>
                    <a:lnTo>
                      <a:pt x="4400" y="7300"/>
                    </a:lnTo>
                    <a:lnTo>
                      <a:pt x="4491" y="7290"/>
                    </a:lnTo>
                    <a:lnTo>
                      <a:pt x="4582" y="7280"/>
                    </a:lnTo>
                    <a:lnTo>
                      <a:pt x="4672" y="7266"/>
                    </a:lnTo>
                    <a:lnTo>
                      <a:pt x="4761" y="7251"/>
                    </a:lnTo>
                    <a:lnTo>
                      <a:pt x="4799" y="7221"/>
                    </a:lnTo>
                    <a:lnTo>
                      <a:pt x="4947" y="7108"/>
                    </a:lnTo>
                    <a:lnTo>
                      <a:pt x="5085" y="6977"/>
                    </a:lnTo>
                    <a:lnTo>
                      <a:pt x="5215" y="6847"/>
                    </a:lnTo>
                    <a:lnTo>
                      <a:pt x="5228" y="6833"/>
                    </a:lnTo>
                    <a:lnTo>
                      <a:pt x="5157" y="6856"/>
                    </a:lnTo>
                    <a:lnTo>
                      <a:pt x="5086" y="6878"/>
                    </a:lnTo>
                    <a:lnTo>
                      <a:pt x="5014" y="6899"/>
                    </a:lnTo>
                    <a:lnTo>
                      <a:pt x="4941" y="6918"/>
                    </a:lnTo>
                    <a:lnTo>
                      <a:pt x="4868" y="6935"/>
                    </a:lnTo>
                    <a:lnTo>
                      <a:pt x="4795" y="6951"/>
                    </a:lnTo>
                    <a:lnTo>
                      <a:pt x="4721" y="6966"/>
                    </a:lnTo>
                    <a:lnTo>
                      <a:pt x="4645" y="6978"/>
                    </a:lnTo>
                    <a:lnTo>
                      <a:pt x="4570" y="6990"/>
                    </a:lnTo>
                    <a:lnTo>
                      <a:pt x="4495" y="7001"/>
                    </a:lnTo>
                    <a:lnTo>
                      <a:pt x="4418" y="7009"/>
                    </a:lnTo>
                    <a:lnTo>
                      <a:pt x="4342" y="7016"/>
                    </a:lnTo>
                    <a:lnTo>
                      <a:pt x="4264" y="7022"/>
                    </a:lnTo>
                    <a:lnTo>
                      <a:pt x="4187" y="7026"/>
                    </a:lnTo>
                    <a:lnTo>
                      <a:pt x="4109" y="7028"/>
                    </a:lnTo>
                    <a:lnTo>
                      <a:pt x="4031" y="7029"/>
                    </a:lnTo>
                    <a:lnTo>
                      <a:pt x="3839" y="7024"/>
                    </a:lnTo>
                    <a:lnTo>
                      <a:pt x="3649" y="7010"/>
                    </a:lnTo>
                    <a:lnTo>
                      <a:pt x="3461" y="6986"/>
                    </a:lnTo>
                    <a:lnTo>
                      <a:pt x="3277" y="6953"/>
                    </a:lnTo>
                    <a:lnTo>
                      <a:pt x="3095" y="6911"/>
                    </a:lnTo>
                    <a:lnTo>
                      <a:pt x="2918" y="6860"/>
                    </a:lnTo>
                    <a:lnTo>
                      <a:pt x="2744" y="6802"/>
                    </a:lnTo>
                    <a:lnTo>
                      <a:pt x="2574" y="6735"/>
                    </a:lnTo>
                    <a:lnTo>
                      <a:pt x="2408" y="6660"/>
                    </a:lnTo>
                    <a:lnTo>
                      <a:pt x="2246" y="6577"/>
                    </a:lnTo>
                    <a:lnTo>
                      <a:pt x="2090" y="6487"/>
                    </a:lnTo>
                    <a:lnTo>
                      <a:pt x="1938" y="6390"/>
                    </a:lnTo>
                    <a:lnTo>
                      <a:pt x="1791" y="6285"/>
                    </a:lnTo>
                    <a:lnTo>
                      <a:pt x="1650" y="6175"/>
                    </a:lnTo>
                    <a:lnTo>
                      <a:pt x="1514" y="6057"/>
                    </a:lnTo>
                    <a:lnTo>
                      <a:pt x="1384" y="5933"/>
                    </a:lnTo>
                    <a:lnTo>
                      <a:pt x="1260" y="5803"/>
                    </a:lnTo>
                    <a:lnTo>
                      <a:pt x="1142" y="5667"/>
                    </a:lnTo>
                    <a:lnTo>
                      <a:pt x="1032" y="5525"/>
                    </a:lnTo>
                    <a:lnTo>
                      <a:pt x="927" y="5379"/>
                    </a:lnTo>
                    <a:lnTo>
                      <a:pt x="830" y="5227"/>
                    </a:lnTo>
                    <a:lnTo>
                      <a:pt x="740" y="5071"/>
                    </a:lnTo>
                    <a:lnTo>
                      <a:pt x="657" y="4908"/>
                    </a:lnTo>
                    <a:lnTo>
                      <a:pt x="582" y="4743"/>
                    </a:lnTo>
                    <a:lnTo>
                      <a:pt x="515" y="4573"/>
                    </a:lnTo>
                    <a:lnTo>
                      <a:pt x="457" y="4399"/>
                    </a:lnTo>
                    <a:lnTo>
                      <a:pt x="406" y="4222"/>
                    </a:lnTo>
                    <a:lnTo>
                      <a:pt x="364" y="4040"/>
                    </a:lnTo>
                    <a:lnTo>
                      <a:pt x="331" y="3856"/>
                    </a:lnTo>
                    <a:lnTo>
                      <a:pt x="307" y="3669"/>
                    </a:lnTo>
                    <a:lnTo>
                      <a:pt x="293" y="3479"/>
                    </a:lnTo>
                    <a:lnTo>
                      <a:pt x="288" y="3286"/>
                    </a:lnTo>
                    <a:lnTo>
                      <a:pt x="290" y="3154"/>
                    </a:lnTo>
                    <a:lnTo>
                      <a:pt x="297" y="3023"/>
                    </a:lnTo>
                    <a:lnTo>
                      <a:pt x="308" y="2893"/>
                    </a:lnTo>
                    <a:lnTo>
                      <a:pt x="324" y="2764"/>
                    </a:lnTo>
                    <a:lnTo>
                      <a:pt x="344" y="2637"/>
                    </a:lnTo>
                    <a:lnTo>
                      <a:pt x="368" y="2512"/>
                    </a:lnTo>
                    <a:lnTo>
                      <a:pt x="396" y="2387"/>
                    </a:lnTo>
                    <a:lnTo>
                      <a:pt x="429" y="2264"/>
                    </a:lnTo>
                    <a:lnTo>
                      <a:pt x="465" y="2143"/>
                    </a:lnTo>
                    <a:lnTo>
                      <a:pt x="506" y="2024"/>
                    </a:lnTo>
                    <a:lnTo>
                      <a:pt x="550" y="1907"/>
                    </a:lnTo>
                    <a:lnTo>
                      <a:pt x="599" y="1791"/>
                    </a:lnTo>
                    <a:lnTo>
                      <a:pt x="650" y="1678"/>
                    </a:lnTo>
                    <a:lnTo>
                      <a:pt x="706" y="1567"/>
                    </a:lnTo>
                    <a:lnTo>
                      <a:pt x="764" y="1458"/>
                    </a:lnTo>
                    <a:lnTo>
                      <a:pt x="827" y="1350"/>
                    </a:lnTo>
                    <a:lnTo>
                      <a:pt x="893" y="1245"/>
                    </a:lnTo>
                    <a:lnTo>
                      <a:pt x="962" y="1143"/>
                    </a:lnTo>
                    <a:lnTo>
                      <a:pt x="1034" y="1044"/>
                    </a:lnTo>
                    <a:lnTo>
                      <a:pt x="1110" y="946"/>
                    </a:lnTo>
                    <a:lnTo>
                      <a:pt x="1189" y="850"/>
                    </a:lnTo>
                    <a:lnTo>
                      <a:pt x="1271" y="759"/>
                    </a:lnTo>
                    <a:lnTo>
                      <a:pt x="1356" y="669"/>
                    </a:lnTo>
                    <a:lnTo>
                      <a:pt x="1443" y="583"/>
                    </a:lnTo>
                    <a:lnTo>
                      <a:pt x="1533" y="499"/>
                    </a:lnTo>
                    <a:lnTo>
                      <a:pt x="1626" y="418"/>
                    </a:lnTo>
                    <a:lnTo>
                      <a:pt x="1722" y="341"/>
                    </a:lnTo>
                    <a:lnTo>
                      <a:pt x="1821" y="265"/>
                    </a:lnTo>
                    <a:lnTo>
                      <a:pt x="1921" y="194"/>
                    </a:lnTo>
                    <a:lnTo>
                      <a:pt x="2024" y="126"/>
                    </a:lnTo>
                    <a:lnTo>
                      <a:pt x="2130" y="62"/>
                    </a:lnTo>
                    <a:lnTo>
                      <a:pt x="2238" y="0"/>
                    </a:lnTo>
                    <a:lnTo>
                      <a:pt x="2086" y="14"/>
                    </a:lnTo>
                    <a:lnTo>
                      <a:pt x="1895" y="40"/>
                    </a:lnTo>
                    <a:lnTo>
                      <a:pt x="1704" y="75"/>
                    </a:lnTo>
                    <a:lnTo>
                      <a:pt x="1548" y="110"/>
                    </a:lnTo>
                    <a:close/>
                  </a:path>
                </a:pathLst>
              </a:custGeom>
              <a:solidFill>
                <a:srgbClr val="9348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1" name="Freeform 141"/>
              <p:cNvSpPr>
                <a:spLocks/>
              </p:cNvSpPr>
              <p:nvPr/>
            </p:nvSpPr>
            <p:spPr bwMode="auto">
              <a:xfrm>
                <a:off x="3154" y="2911"/>
                <a:ext cx="662" cy="897"/>
              </a:xfrm>
              <a:custGeom>
                <a:avLst/>
                <a:gdLst>
                  <a:gd name="T0" fmla="*/ 0 w 5290"/>
                  <a:gd name="T1" fmla="*/ 0 h 7176"/>
                  <a:gd name="T2" fmla="*/ 0 w 5290"/>
                  <a:gd name="T3" fmla="*/ 0 h 7176"/>
                  <a:gd name="T4" fmla="*/ 0 w 5290"/>
                  <a:gd name="T5" fmla="*/ 0 h 7176"/>
                  <a:gd name="T6" fmla="*/ 0 w 5290"/>
                  <a:gd name="T7" fmla="*/ 0 h 7176"/>
                  <a:gd name="T8" fmla="*/ 0 w 5290"/>
                  <a:gd name="T9" fmla="*/ 0 h 7176"/>
                  <a:gd name="T10" fmla="*/ 0 w 5290"/>
                  <a:gd name="T11" fmla="*/ 0 h 7176"/>
                  <a:gd name="T12" fmla="*/ 0 w 5290"/>
                  <a:gd name="T13" fmla="*/ 0 h 7176"/>
                  <a:gd name="T14" fmla="*/ 0 w 5290"/>
                  <a:gd name="T15" fmla="*/ 0 h 7176"/>
                  <a:gd name="T16" fmla="*/ 0 w 5290"/>
                  <a:gd name="T17" fmla="*/ 0 h 7176"/>
                  <a:gd name="T18" fmla="*/ 0 w 5290"/>
                  <a:gd name="T19" fmla="*/ 0 h 7176"/>
                  <a:gd name="T20" fmla="*/ 0 w 5290"/>
                  <a:gd name="T21" fmla="*/ 0 h 7176"/>
                  <a:gd name="T22" fmla="*/ 0 w 5290"/>
                  <a:gd name="T23" fmla="*/ 0 h 7176"/>
                  <a:gd name="T24" fmla="*/ 0 w 5290"/>
                  <a:gd name="T25" fmla="*/ 0 h 7176"/>
                  <a:gd name="T26" fmla="*/ 0 w 5290"/>
                  <a:gd name="T27" fmla="*/ 0 h 7176"/>
                  <a:gd name="T28" fmla="*/ 0 w 5290"/>
                  <a:gd name="T29" fmla="*/ 0 h 7176"/>
                  <a:gd name="T30" fmla="*/ 0 w 5290"/>
                  <a:gd name="T31" fmla="*/ 0 h 7176"/>
                  <a:gd name="T32" fmla="*/ 0 w 5290"/>
                  <a:gd name="T33" fmla="*/ 0 h 7176"/>
                  <a:gd name="T34" fmla="*/ 0 w 5290"/>
                  <a:gd name="T35" fmla="*/ 0 h 7176"/>
                  <a:gd name="T36" fmla="*/ 0 w 5290"/>
                  <a:gd name="T37" fmla="*/ 0 h 7176"/>
                  <a:gd name="T38" fmla="*/ 0 w 5290"/>
                  <a:gd name="T39" fmla="*/ 0 h 7176"/>
                  <a:gd name="T40" fmla="*/ 0 w 5290"/>
                  <a:gd name="T41" fmla="*/ 0 h 7176"/>
                  <a:gd name="T42" fmla="*/ 0 w 5290"/>
                  <a:gd name="T43" fmla="*/ 0 h 7176"/>
                  <a:gd name="T44" fmla="*/ 0 w 5290"/>
                  <a:gd name="T45" fmla="*/ 0 h 7176"/>
                  <a:gd name="T46" fmla="*/ 0 w 5290"/>
                  <a:gd name="T47" fmla="*/ 0 h 7176"/>
                  <a:gd name="T48" fmla="*/ 0 w 5290"/>
                  <a:gd name="T49" fmla="*/ 0 h 7176"/>
                  <a:gd name="T50" fmla="*/ 0 w 5290"/>
                  <a:gd name="T51" fmla="*/ 0 h 7176"/>
                  <a:gd name="T52" fmla="*/ 0 w 5290"/>
                  <a:gd name="T53" fmla="*/ 0 h 7176"/>
                  <a:gd name="T54" fmla="*/ 0 w 5290"/>
                  <a:gd name="T55" fmla="*/ 0 h 7176"/>
                  <a:gd name="T56" fmla="*/ 0 w 5290"/>
                  <a:gd name="T57" fmla="*/ 0 h 7176"/>
                  <a:gd name="T58" fmla="*/ 0 w 5290"/>
                  <a:gd name="T59" fmla="*/ 0 h 7176"/>
                  <a:gd name="T60" fmla="*/ 0 w 5290"/>
                  <a:gd name="T61" fmla="*/ 0 h 7176"/>
                  <a:gd name="T62" fmla="*/ 0 w 5290"/>
                  <a:gd name="T63" fmla="*/ 0 h 7176"/>
                  <a:gd name="T64" fmla="*/ 0 w 5290"/>
                  <a:gd name="T65" fmla="*/ 0 h 7176"/>
                  <a:gd name="T66" fmla="*/ 0 w 5290"/>
                  <a:gd name="T67" fmla="*/ 0 h 7176"/>
                  <a:gd name="T68" fmla="*/ 0 w 5290"/>
                  <a:gd name="T69" fmla="*/ 0 h 7176"/>
                  <a:gd name="T70" fmla="*/ 0 w 5290"/>
                  <a:gd name="T71" fmla="*/ 0 h 7176"/>
                  <a:gd name="T72" fmla="*/ 0 w 5290"/>
                  <a:gd name="T73" fmla="*/ 0 h 7176"/>
                  <a:gd name="T74" fmla="*/ 0 w 5290"/>
                  <a:gd name="T75" fmla="*/ 0 h 7176"/>
                  <a:gd name="T76" fmla="*/ 0 w 5290"/>
                  <a:gd name="T77" fmla="*/ 0 h 7176"/>
                  <a:gd name="T78" fmla="*/ 0 w 5290"/>
                  <a:gd name="T79" fmla="*/ 0 h 7176"/>
                  <a:gd name="T80" fmla="*/ 0 w 5290"/>
                  <a:gd name="T81" fmla="*/ 0 h 7176"/>
                  <a:gd name="T82" fmla="*/ 0 w 5290"/>
                  <a:gd name="T83" fmla="*/ 0 h 7176"/>
                  <a:gd name="T84" fmla="*/ 0 w 5290"/>
                  <a:gd name="T85" fmla="*/ 0 h 7176"/>
                  <a:gd name="T86" fmla="*/ 0 w 5290"/>
                  <a:gd name="T87" fmla="*/ 0 h 7176"/>
                  <a:gd name="T88" fmla="*/ 0 w 5290"/>
                  <a:gd name="T89" fmla="*/ 0 h 7176"/>
                  <a:gd name="T90" fmla="*/ 0 w 5290"/>
                  <a:gd name="T91" fmla="*/ 0 h 7176"/>
                  <a:gd name="T92" fmla="*/ 0 w 5290"/>
                  <a:gd name="T93" fmla="*/ 0 h 7176"/>
                  <a:gd name="T94" fmla="*/ 0 w 5290"/>
                  <a:gd name="T95" fmla="*/ 0 h 7176"/>
                  <a:gd name="T96" fmla="*/ 0 w 5290"/>
                  <a:gd name="T97" fmla="*/ 0 h 7176"/>
                  <a:gd name="T98" fmla="*/ 0 w 5290"/>
                  <a:gd name="T99" fmla="*/ 0 h 7176"/>
                  <a:gd name="T100" fmla="*/ 0 w 5290"/>
                  <a:gd name="T101" fmla="*/ 0 h 7176"/>
                  <a:gd name="T102" fmla="*/ 0 w 5290"/>
                  <a:gd name="T103" fmla="*/ 0 h 7176"/>
                  <a:gd name="T104" fmla="*/ 0 w 5290"/>
                  <a:gd name="T105" fmla="*/ 0 h 7176"/>
                  <a:gd name="T106" fmla="*/ 0 w 5290"/>
                  <a:gd name="T107" fmla="*/ 0 h 7176"/>
                  <a:gd name="T108" fmla="*/ 0 w 5290"/>
                  <a:gd name="T109" fmla="*/ 0 h 7176"/>
                  <a:gd name="T110" fmla="*/ 0 w 5290"/>
                  <a:gd name="T111" fmla="*/ 0 h 7176"/>
                  <a:gd name="T112" fmla="*/ 0 w 5290"/>
                  <a:gd name="T113" fmla="*/ 0 h 7176"/>
                  <a:gd name="T114" fmla="*/ 0 w 5290"/>
                  <a:gd name="T115" fmla="*/ 0 h 7176"/>
                  <a:gd name="T116" fmla="*/ 0 w 5290"/>
                  <a:gd name="T117" fmla="*/ 0 h 7176"/>
                  <a:gd name="T118" fmla="*/ 0 w 5290"/>
                  <a:gd name="T119" fmla="*/ 0 h 7176"/>
                  <a:gd name="T120" fmla="*/ 0 w 5290"/>
                  <a:gd name="T121" fmla="*/ 0 h 7176"/>
                  <a:gd name="T122" fmla="*/ 0 w 5290"/>
                  <a:gd name="T123" fmla="*/ 0 h 717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290"/>
                  <a:gd name="T187" fmla="*/ 0 h 7176"/>
                  <a:gd name="T188" fmla="*/ 5290 w 5290"/>
                  <a:gd name="T189" fmla="*/ 7176 h 717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290" h="7176">
                    <a:moveTo>
                      <a:pt x="1750" y="43"/>
                    </a:moveTo>
                    <a:lnTo>
                      <a:pt x="1652" y="110"/>
                    </a:lnTo>
                    <a:lnTo>
                      <a:pt x="1557" y="179"/>
                    </a:lnTo>
                    <a:lnTo>
                      <a:pt x="1463" y="251"/>
                    </a:lnTo>
                    <a:lnTo>
                      <a:pt x="1372" y="327"/>
                    </a:lnTo>
                    <a:lnTo>
                      <a:pt x="1283" y="404"/>
                    </a:lnTo>
                    <a:lnTo>
                      <a:pt x="1197" y="485"/>
                    </a:lnTo>
                    <a:lnTo>
                      <a:pt x="1113" y="568"/>
                    </a:lnTo>
                    <a:lnTo>
                      <a:pt x="1032" y="654"/>
                    </a:lnTo>
                    <a:lnTo>
                      <a:pt x="953" y="741"/>
                    </a:lnTo>
                    <a:lnTo>
                      <a:pt x="877" y="831"/>
                    </a:lnTo>
                    <a:lnTo>
                      <a:pt x="804" y="923"/>
                    </a:lnTo>
                    <a:lnTo>
                      <a:pt x="733" y="1019"/>
                    </a:lnTo>
                    <a:lnTo>
                      <a:pt x="666" y="1116"/>
                    </a:lnTo>
                    <a:lnTo>
                      <a:pt x="601" y="1214"/>
                    </a:lnTo>
                    <a:lnTo>
                      <a:pt x="539" y="1315"/>
                    </a:lnTo>
                    <a:lnTo>
                      <a:pt x="480" y="1418"/>
                    </a:lnTo>
                    <a:lnTo>
                      <a:pt x="424" y="1523"/>
                    </a:lnTo>
                    <a:lnTo>
                      <a:pt x="372" y="1630"/>
                    </a:lnTo>
                    <a:lnTo>
                      <a:pt x="322" y="1740"/>
                    </a:lnTo>
                    <a:lnTo>
                      <a:pt x="276" y="1850"/>
                    </a:lnTo>
                    <a:lnTo>
                      <a:pt x="234" y="1962"/>
                    </a:lnTo>
                    <a:lnTo>
                      <a:pt x="195" y="2075"/>
                    </a:lnTo>
                    <a:lnTo>
                      <a:pt x="159" y="2191"/>
                    </a:lnTo>
                    <a:lnTo>
                      <a:pt x="126" y="2308"/>
                    </a:lnTo>
                    <a:lnTo>
                      <a:pt x="97" y="2426"/>
                    </a:lnTo>
                    <a:lnTo>
                      <a:pt x="72" y="2545"/>
                    </a:lnTo>
                    <a:lnTo>
                      <a:pt x="50" y="2666"/>
                    </a:lnTo>
                    <a:lnTo>
                      <a:pt x="32" y="2788"/>
                    </a:lnTo>
                    <a:lnTo>
                      <a:pt x="18" y="2913"/>
                    </a:lnTo>
                    <a:lnTo>
                      <a:pt x="9" y="3037"/>
                    </a:lnTo>
                    <a:lnTo>
                      <a:pt x="3" y="3163"/>
                    </a:lnTo>
                    <a:lnTo>
                      <a:pt x="0" y="3289"/>
                    </a:lnTo>
                    <a:lnTo>
                      <a:pt x="6" y="3489"/>
                    </a:lnTo>
                    <a:lnTo>
                      <a:pt x="21" y="3686"/>
                    </a:lnTo>
                    <a:lnTo>
                      <a:pt x="46" y="3881"/>
                    </a:lnTo>
                    <a:lnTo>
                      <a:pt x="80" y="4073"/>
                    </a:lnTo>
                    <a:lnTo>
                      <a:pt x="124" y="4261"/>
                    </a:lnTo>
                    <a:lnTo>
                      <a:pt x="176" y="4445"/>
                    </a:lnTo>
                    <a:lnTo>
                      <a:pt x="237" y="4626"/>
                    </a:lnTo>
                    <a:lnTo>
                      <a:pt x="306" y="4802"/>
                    </a:lnTo>
                    <a:lnTo>
                      <a:pt x="384" y="4974"/>
                    </a:lnTo>
                    <a:lnTo>
                      <a:pt x="470" y="5142"/>
                    </a:lnTo>
                    <a:lnTo>
                      <a:pt x="564" y="5304"/>
                    </a:lnTo>
                    <a:lnTo>
                      <a:pt x="665" y="5462"/>
                    </a:lnTo>
                    <a:lnTo>
                      <a:pt x="773" y="5615"/>
                    </a:lnTo>
                    <a:lnTo>
                      <a:pt x="889" y="5762"/>
                    </a:lnTo>
                    <a:lnTo>
                      <a:pt x="1011" y="5903"/>
                    </a:lnTo>
                    <a:lnTo>
                      <a:pt x="1139" y="6038"/>
                    </a:lnTo>
                    <a:lnTo>
                      <a:pt x="1274" y="6166"/>
                    </a:lnTo>
                    <a:lnTo>
                      <a:pt x="1415" y="6288"/>
                    </a:lnTo>
                    <a:lnTo>
                      <a:pt x="1562" y="6404"/>
                    </a:lnTo>
                    <a:lnTo>
                      <a:pt x="1715" y="6512"/>
                    </a:lnTo>
                    <a:lnTo>
                      <a:pt x="1872" y="6613"/>
                    </a:lnTo>
                    <a:lnTo>
                      <a:pt x="2035" y="6707"/>
                    </a:lnTo>
                    <a:lnTo>
                      <a:pt x="2203" y="6792"/>
                    </a:lnTo>
                    <a:lnTo>
                      <a:pt x="2375" y="6871"/>
                    </a:lnTo>
                    <a:lnTo>
                      <a:pt x="2551" y="6940"/>
                    </a:lnTo>
                    <a:lnTo>
                      <a:pt x="2732" y="7001"/>
                    </a:lnTo>
                    <a:lnTo>
                      <a:pt x="2916" y="7053"/>
                    </a:lnTo>
                    <a:lnTo>
                      <a:pt x="3104" y="7097"/>
                    </a:lnTo>
                    <a:lnTo>
                      <a:pt x="3295" y="7131"/>
                    </a:lnTo>
                    <a:lnTo>
                      <a:pt x="3491" y="7156"/>
                    </a:lnTo>
                    <a:lnTo>
                      <a:pt x="3688" y="7171"/>
                    </a:lnTo>
                    <a:lnTo>
                      <a:pt x="3888" y="7176"/>
                    </a:lnTo>
                    <a:lnTo>
                      <a:pt x="3951" y="7176"/>
                    </a:lnTo>
                    <a:lnTo>
                      <a:pt x="4014" y="7174"/>
                    </a:lnTo>
                    <a:lnTo>
                      <a:pt x="4077" y="7171"/>
                    </a:lnTo>
                    <a:lnTo>
                      <a:pt x="4139" y="7168"/>
                    </a:lnTo>
                    <a:lnTo>
                      <a:pt x="4202" y="7164"/>
                    </a:lnTo>
                    <a:lnTo>
                      <a:pt x="4263" y="7159"/>
                    </a:lnTo>
                    <a:lnTo>
                      <a:pt x="4325" y="7151"/>
                    </a:lnTo>
                    <a:lnTo>
                      <a:pt x="4387" y="7145"/>
                    </a:lnTo>
                    <a:lnTo>
                      <a:pt x="4447" y="7136"/>
                    </a:lnTo>
                    <a:lnTo>
                      <a:pt x="4509" y="7127"/>
                    </a:lnTo>
                    <a:lnTo>
                      <a:pt x="4569" y="7116"/>
                    </a:lnTo>
                    <a:lnTo>
                      <a:pt x="4629" y="7105"/>
                    </a:lnTo>
                    <a:lnTo>
                      <a:pt x="4689" y="7093"/>
                    </a:lnTo>
                    <a:lnTo>
                      <a:pt x="4749" y="7080"/>
                    </a:lnTo>
                    <a:lnTo>
                      <a:pt x="4807" y="7066"/>
                    </a:lnTo>
                    <a:lnTo>
                      <a:pt x="4866" y="7051"/>
                    </a:lnTo>
                    <a:lnTo>
                      <a:pt x="4942" y="6980"/>
                    </a:lnTo>
                    <a:lnTo>
                      <a:pt x="5072" y="6850"/>
                    </a:lnTo>
                    <a:lnTo>
                      <a:pt x="5204" y="6711"/>
                    </a:lnTo>
                    <a:lnTo>
                      <a:pt x="5290" y="6604"/>
                    </a:lnTo>
                    <a:lnTo>
                      <a:pt x="5250" y="6621"/>
                    </a:lnTo>
                    <a:lnTo>
                      <a:pt x="5208" y="6637"/>
                    </a:lnTo>
                    <a:lnTo>
                      <a:pt x="5168" y="6653"/>
                    </a:lnTo>
                    <a:lnTo>
                      <a:pt x="5126" y="6669"/>
                    </a:lnTo>
                    <a:lnTo>
                      <a:pt x="5085" y="6684"/>
                    </a:lnTo>
                    <a:lnTo>
                      <a:pt x="5044" y="6699"/>
                    </a:lnTo>
                    <a:lnTo>
                      <a:pt x="5001" y="6713"/>
                    </a:lnTo>
                    <a:lnTo>
                      <a:pt x="4959" y="6725"/>
                    </a:lnTo>
                    <a:lnTo>
                      <a:pt x="4916" y="6739"/>
                    </a:lnTo>
                    <a:lnTo>
                      <a:pt x="4874" y="6751"/>
                    </a:lnTo>
                    <a:lnTo>
                      <a:pt x="4831" y="6764"/>
                    </a:lnTo>
                    <a:lnTo>
                      <a:pt x="4788" y="6774"/>
                    </a:lnTo>
                    <a:lnTo>
                      <a:pt x="4744" y="6785"/>
                    </a:lnTo>
                    <a:lnTo>
                      <a:pt x="4702" y="6796"/>
                    </a:lnTo>
                    <a:lnTo>
                      <a:pt x="4657" y="6805"/>
                    </a:lnTo>
                    <a:lnTo>
                      <a:pt x="4614" y="6815"/>
                    </a:lnTo>
                    <a:lnTo>
                      <a:pt x="4570" y="6823"/>
                    </a:lnTo>
                    <a:lnTo>
                      <a:pt x="4526" y="6832"/>
                    </a:lnTo>
                    <a:lnTo>
                      <a:pt x="4481" y="6839"/>
                    </a:lnTo>
                    <a:lnTo>
                      <a:pt x="4436" y="6846"/>
                    </a:lnTo>
                    <a:lnTo>
                      <a:pt x="4392" y="6853"/>
                    </a:lnTo>
                    <a:lnTo>
                      <a:pt x="4346" y="6859"/>
                    </a:lnTo>
                    <a:lnTo>
                      <a:pt x="4302" y="6864"/>
                    </a:lnTo>
                    <a:lnTo>
                      <a:pt x="4256" y="6870"/>
                    </a:lnTo>
                    <a:lnTo>
                      <a:pt x="4210" y="6874"/>
                    </a:lnTo>
                    <a:lnTo>
                      <a:pt x="4165" y="6877"/>
                    </a:lnTo>
                    <a:lnTo>
                      <a:pt x="4119" y="6880"/>
                    </a:lnTo>
                    <a:lnTo>
                      <a:pt x="4073" y="6884"/>
                    </a:lnTo>
                    <a:lnTo>
                      <a:pt x="4027" y="6886"/>
                    </a:lnTo>
                    <a:lnTo>
                      <a:pt x="3981" y="6887"/>
                    </a:lnTo>
                    <a:lnTo>
                      <a:pt x="3934" y="6888"/>
                    </a:lnTo>
                    <a:lnTo>
                      <a:pt x="3888" y="6888"/>
                    </a:lnTo>
                    <a:lnTo>
                      <a:pt x="3703" y="6884"/>
                    </a:lnTo>
                    <a:lnTo>
                      <a:pt x="3519" y="6870"/>
                    </a:lnTo>
                    <a:lnTo>
                      <a:pt x="3340" y="6846"/>
                    </a:lnTo>
                    <a:lnTo>
                      <a:pt x="3163" y="6815"/>
                    </a:lnTo>
                    <a:lnTo>
                      <a:pt x="2989" y="6775"/>
                    </a:lnTo>
                    <a:lnTo>
                      <a:pt x="2818" y="6727"/>
                    </a:lnTo>
                    <a:lnTo>
                      <a:pt x="2650" y="6669"/>
                    </a:lnTo>
                    <a:lnTo>
                      <a:pt x="2486" y="6605"/>
                    </a:lnTo>
                    <a:lnTo>
                      <a:pt x="2327" y="6533"/>
                    </a:lnTo>
                    <a:lnTo>
                      <a:pt x="2172" y="6454"/>
                    </a:lnTo>
                    <a:lnTo>
                      <a:pt x="2022" y="6367"/>
                    </a:lnTo>
                    <a:lnTo>
                      <a:pt x="1876" y="6273"/>
                    </a:lnTo>
                    <a:lnTo>
                      <a:pt x="1735" y="6173"/>
                    </a:lnTo>
                    <a:lnTo>
                      <a:pt x="1598" y="6066"/>
                    </a:lnTo>
                    <a:lnTo>
                      <a:pt x="1467" y="5953"/>
                    </a:lnTo>
                    <a:lnTo>
                      <a:pt x="1343" y="5834"/>
                    </a:lnTo>
                    <a:lnTo>
                      <a:pt x="1223" y="5709"/>
                    </a:lnTo>
                    <a:lnTo>
                      <a:pt x="1111" y="5578"/>
                    </a:lnTo>
                    <a:lnTo>
                      <a:pt x="1004" y="5442"/>
                    </a:lnTo>
                    <a:lnTo>
                      <a:pt x="904" y="5301"/>
                    </a:lnTo>
                    <a:lnTo>
                      <a:pt x="809" y="5156"/>
                    </a:lnTo>
                    <a:lnTo>
                      <a:pt x="723" y="5005"/>
                    </a:lnTo>
                    <a:lnTo>
                      <a:pt x="644" y="4850"/>
                    </a:lnTo>
                    <a:lnTo>
                      <a:pt x="572" y="4690"/>
                    </a:lnTo>
                    <a:lnTo>
                      <a:pt x="507" y="4527"/>
                    </a:lnTo>
                    <a:lnTo>
                      <a:pt x="451" y="4359"/>
                    </a:lnTo>
                    <a:lnTo>
                      <a:pt x="402" y="4189"/>
                    </a:lnTo>
                    <a:lnTo>
                      <a:pt x="362" y="4014"/>
                    </a:lnTo>
                    <a:lnTo>
                      <a:pt x="331" y="3837"/>
                    </a:lnTo>
                    <a:lnTo>
                      <a:pt x="307" y="3658"/>
                    </a:lnTo>
                    <a:lnTo>
                      <a:pt x="293" y="3474"/>
                    </a:lnTo>
                    <a:lnTo>
                      <a:pt x="289" y="3289"/>
                    </a:lnTo>
                    <a:lnTo>
                      <a:pt x="291" y="3153"/>
                    </a:lnTo>
                    <a:lnTo>
                      <a:pt x="299" y="3017"/>
                    </a:lnTo>
                    <a:lnTo>
                      <a:pt x="311" y="2883"/>
                    </a:lnTo>
                    <a:lnTo>
                      <a:pt x="330" y="2749"/>
                    </a:lnTo>
                    <a:lnTo>
                      <a:pt x="351" y="2619"/>
                    </a:lnTo>
                    <a:lnTo>
                      <a:pt x="378" y="2489"/>
                    </a:lnTo>
                    <a:lnTo>
                      <a:pt x="410" y="2361"/>
                    </a:lnTo>
                    <a:lnTo>
                      <a:pt x="445" y="2235"/>
                    </a:lnTo>
                    <a:lnTo>
                      <a:pt x="487" y="2111"/>
                    </a:lnTo>
                    <a:lnTo>
                      <a:pt x="531" y="1989"/>
                    </a:lnTo>
                    <a:lnTo>
                      <a:pt x="580" y="1869"/>
                    </a:lnTo>
                    <a:lnTo>
                      <a:pt x="633" y="1751"/>
                    </a:lnTo>
                    <a:lnTo>
                      <a:pt x="690" y="1636"/>
                    </a:lnTo>
                    <a:lnTo>
                      <a:pt x="752" y="1523"/>
                    </a:lnTo>
                    <a:lnTo>
                      <a:pt x="817" y="1413"/>
                    </a:lnTo>
                    <a:lnTo>
                      <a:pt x="886" y="1304"/>
                    </a:lnTo>
                    <a:lnTo>
                      <a:pt x="958" y="1199"/>
                    </a:lnTo>
                    <a:lnTo>
                      <a:pt x="1034" y="1096"/>
                    </a:lnTo>
                    <a:lnTo>
                      <a:pt x="1114" y="997"/>
                    </a:lnTo>
                    <a:lnTo>
                      <a:pt x="1197" y="900"/>
                    </a:lnTo>
                    <a:lnTo>
                      <a:pt x="1283" y="806"/>
                    </a:lnTo>
                    <a:lnTo>
                      <a:pt x="1373" y="715"/>
                    </a:lnTo>
                    <a:lnTo>
                      <a:pt x="1465" y="628"/>
                    </a:lnTo>
                    <a:lnTo>
                      <a:pt x="1561" y="543"/>
                    </a:lnTo>
                    <a:lnTo>
                      <a:pt x="1660" y="463"/>
                    </a:lnTo>
                    <a:lnTo>
                      <a:pt x="1761" y="385"/>
                    </a:lnTo>
                    <a:lnTo>
                      <a:pt x="1867" y="312"/>
                    </a:lnTo>
                    <a:lnTo>
                      <a:pt x="1973" y="242"/>
                    </a:lnTo>
                    <a:lnTo>
                      <a:pt x="2083" y="175"/>
                    </a:lnTo>
                    <a:lnTo>
                      <a:pt x="2195" y="112"/>
                    </a:lnTo>
                    <a:lnTo>
                      <a:pt x="2309" y="54"/>
                    </a:lnTo>
                    <a:lnTo>
                      <a:pt x="2427" y="0"/>
                    </a:lnTo>
                    <a:lnTo>
                      <a:pt x="2334" y="0"/>
                    </a:lnTo>
                    <a:lnTo>
                      <a:pt x="2134" y="0"/>
                    </a:lnTo>
                    <a:lnTo>
                      <a:pt x="1943" y="17"/>
                    </a:lnTo>
                    <a:lnTo>
                      <a:pt x="1752" y="43"/>
                    </a:lnTo>
                    <a:lnTo>
                      <a:pt x="1750" y="43"/>
                    </a:lnTo>
                    <a:close/>
                  </a:path>
                </a:pathLst>
              </a:custGeom>
              <a:solidFill>
                <a:srgbClr val="9548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2" name="Freeform 142"/>
              <p:cNvSpPr>
                <a:spLocks/>
              </p:cNvSpPr>
              <p:nvPr/>
            </p:nvSpPr>
            <p:spPr bwMode="auto">
              <a:xfrm>
                <a:off x="3172" y="2911"/>
                <a:ext cx="666" cy="879"/>
              </a:xfrm>
              <a:custGeom>
                <a:avLst/>
                <a:gdLst>
                  <a:gd name="T0" fmla="*/ 0 w 5327"/>
                  <a:gd name="T1" fmla="*/ 0 h 7032"/>
                  <a:gd name="T2" fmla="*/ 0 w 5327"/>
                  <a:gd name="T3" fmla="*/ 0 h 7032"/>
                  <a:gd name="T4" fmla="*/ 0 w 5327"/>
                  <a:gd name="T5" fmla="*/ 0 h 7032"/>
                  <a:gd name="T6" fmla="*/ 0 w 5327"/>
                  <a:gd name="T7" fmla="*/ 0 h 7032"/>
                  <a:gd name="T8" fmla="*/ 0 w 5327"/>
                  <a:gd name="T9" fmla="*/ 0 h 7032"/>
                  <a:gd name="T10" fmla="*/ 0 w 5327"/>
                  <a:gd name="T11" fmla="*/ 0 h 7032"/>
                  <a:gd name="T12" fmla="*/ 0 w 5327"/>
                  <a:gd name="T13" fmla="*/ 0 h 7032"/>
                  <a:gd name="T14" fmla="*/ 0 w 5327"/>
                  <a:gd name="T15" fmla="*/ 0 h 7032"/>
                  <a:gd name="T16" fmla="*/ 0 w 5327"/>
                  <a:gd name="T17" fmla="*/ 0 h 7032"/>
                  <a:gd name="T18" fmla="*/ 0 w 5327"/>
                  <a:gd name="T19" fmla="*/ 0 h 7032"/>
                  <a:gd name="T20" fmla="*/ 0 w 5327"/>
                  <a:gd name="T21" fmla="*/ 0 h 7032"/>
                  <a:gd name="T22" fmla="*/ 0 w 5327"/>
                  <a:gd name="T23" fmla="*/ 0 h 7032"/>
                  <a:gd name="T24" fmla="*/ 0 w 5327"/>
                  <a:gd name="T25" fmla="*/ 0 h 7032"/>
                  <a:gd name="T26" fmla="*/ 0 w 5327"/>
                  <a:gd name="T27" fmla="*/ 0 h 7032"/>
                  <a:gd name="T28" fmla="*/ 0 w 5327"/>
                  <a:gd name="T29" fmla="*/ 0 h 7032"/>
                  <a:gd name="T30" fmla="*/ 0 w 5327"/>
                  <a:gd name="T31" fmla="*/ 0 h 7032"/>
                  <a:gd name="T32" fmla="*/ 0 w 5327"/>
                  <a:gd name="T33" fmla="*/ 0 h 7032"/>
                  <a:gd name="T34" fmla="*/ 0 w 5327"/>
                  <a:gd name="T35" fmla="*/ 0 h 7032"/>
                  <a:gd name="T36" fmla="*/ 0 w 5327"/>
                  <a:gd name="T37" fmla="*/ 0 h 7032"/>
                  <a:gd name="T38" fmla="*/ 0 w 5327"/>
                  <a:gd name="T39" fmla="*/ 0 h 7032"/>
                  <a:gd name="T40" fmla="*/ 0 w 5327"/>
                  <a:gd name="T41" fmla="*/ 0 h 7032"/>
                  <a:gd name="T42" fmla="*/ 0 w 5327"/>
                  <a:gd name="T43" fmla="*/ 0 h 7032"/>
                  <a:gd name="T44" fmla="*/ 0 w 5327"/>
                  <a:gd name="T45" fmla="*/ 0 h 7032"/>
                  <a:gd name="T46" fmla="*/ 0 w 5327"/>
                  <a:gd name="T47" fmla="*/ 0 h 7032"/>
                  <a:gd name="T48" fmla="*/ 0 w 5327"/>
                  <a:gd name="T49" fmla="*/ 0 h 7032"/>
                  <a:gd name="T50" fmla="*/ 0 w 5327"/>
                  <a:gd name="T51" fmla="*/ 0 h 7032"/>
                  <a:gd name="T52" fmla="*/ 0 w 5327"/>
                  <a:gd name="T53" fmla="*/ 0 h 7032"/>
                  <a:gd name="T54" fmla="*/ 0 w 5327"/>
                  <a:gd name="T55" fmla="*/ 0 h 7032"/>
                  <a:gd name="T56" fmla="*/ 0 w 5327"/>
                  <a:gd name="T57" fmla="*/ 0 h 7032"/>
                  <a:gd name="T58" fmla="*/ 0 w 5327"/>
                  <a:gd name="T59" fmla="*/ 0 h 7032"/>
                  <a:gd name="T60" fmla="*/ 0 w 5327"/>
                  <a:gd name="T61" fmla="*/ 0 h 7032"/>
                  <a:gd name="T62" fmla="*/ 0 w 5327"/>
                  <a:gd name="T63" fmla="*/ 0 h 7032"/>
                  <a:gd name="T64" fmla="*/ 0 w 5327"/>
                  <a:gd name="T65" fmla="*/ 0 h 7032"/>
                  <a:gd name="T66" fmla="*/ 0 w 5327"/>
                  <a:gd name="T67" fmla="*/ 0 h 7032"/>
                  <a:gd name="T68" fmla="*/ 0 w 5327"/>
                  <a:gd name="T69" fmla="*/ 0 h 7032"/>
                  <a:gd name="T70" fmla="*/ 0 w 5327"/>
                  <a:gd name="T71" fmla="*/ 0 h 7032"/>
                  <a:gd name="T72" fmla="*/ 0 w 5327"/>
                  <a:gd name="T73" fmla="*/ 0 h 7032"/>
                  <a:gd name="T74" fmla="*/ 0 w 5327"/>
                  <a:gd name="T75" fmla="*/ 0 h 7032"/>
                  <a:gd name="T76" fmla="*/ 0 w 5327"/>
                  <a:gd name="T77" fmla="*/ 0 h 7032"/>
                  <a:gd name="T78" fmla="*/ 0 w 5327"/>
                  <a:gd name="T79" fmla="*/ 0 h 7032"/>
                  <a:gd name="T80" fmla="*/ 0 w 5327"/>
                  <a:gd name="T81" fmla="*/ 0 h 7032"/>
                  <a:gd name="T82" fmla="*/ 0 w 5327"/>
                  <a:gd name="T83" fmla="*/ 0 h 7032"/>
                  <a:gd name="T84" fmla="*/ 0 w 5327"/>
                  <a:gd name="T85" fmla="*/ 0 h 7032"/>
                  <a:gd name="T86" fmla="*/ 0 w 5327"/>
                  <a:gd name="T87" fmla="*/ 0 h 7032"/>
                  <a:gd name="T88" fmla="*/ 0 w 5327"/>
                  <a:gd name="T89" fmla="*/ 0 h 7032"/>
                  <a:gd name="T90" fmla="*/ 0 w 5327"/>
                  <a:gd name="T91" fmla="*/ 0 h 7032"/>
                  <a:gd name="T92" fmla="*/ 0 w 5327"/>
                  <a:gd name="T93" fmla="*/ 0 h 7032"/>
                  <a:gd name="T94" fmla="*/ 0 w 5327"/>
                  <a:gd name="T95" fmla="*/ 0 h 7032"/>
                  <a:gd name="T96" fmla="*/ 0 w 5327"/>
                  <a:gd name="T97" fmla="*/ 0 h 7032"/>
                  <a:gd name="T98" fmla="*/ 0 w 5327"/>
                  <a:gd name="T99" fmla="*/ 0 h 7032"/>
                  <a:gd name="T100" fmla="*/ 0 w 5327"/>
                  <a:gd name="T101" fmla="*/ 0 h 7032"/>
                  <a:gd name="T102" fmla="*/ 0 w 5327"/>
                  <a:gd name="T103" fmla="*/ 0 h 7032"/>
                  <a:gd name="T104" fmla="*/ 0 w 5327"/>
                  <a:gd name="T105" fmla="*/ 0 h 7032"/>
                  <a:gd name="T106" fmla="*/ 0 w 5327"/>
                  <a:gd name="T107" fmla="*/ 0 h 7032"/>
                  <a:gd name="T108" fmla="*/ 0 w 5327"/>
                  <a:gd name="T109" fmla="*/ 0 h 7032"/>
                  <a:gd name="T110" fmla="*/ 0 w 5327"/>
                  <a:gd name="T111" fmla="*/ 0 h 7032"/>
                  <a:gd name="T112" fmla="*/ 0 w 5327"/>
                  <a:gd name="T113" fmla="*/ 0 h 7032"/>
                  <a:gd name="T114" fmla="*/ 0 w 5327"/>
                  <a:gd name="T115" fmla="*/ 0 h 7032"/>
                  <a:gd name="T116" fmla="*/ 0 w 5327"/>
                  <a:gd name="T117" fmla="*/ 0 h 7032"/>
                  <a:gd name="T118" fmla="*/ 0 w 5327"/>
                  <a:gd name="T119" fmla="*/ 0 h 7032"/>
                  <a:gd name="T120" fmla="*/ 0 w 5327"/>
                  <a:gd name="T121" fmla="*/ 0 h 7032"/>
                  <a:gd name="T122" fmla="*/ 0 w 5327"/>
                  <a:gd name="T123" fmla="*/ 0 h 703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327"/>
                  <a:gd name="T187" fmla="*/ 0 h 7032"/>
                  <a:gd name="T188" fmla="*/ 5327 w 5327"/>
                  <a:gd name="T189" fmla="*/ 7032 h 703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327" h="7032">
                    <a:moveTo>
                      <a:pt x="1950" y="3"/>
                    </a:moveTo>
                    <a:lnTo>
                      <a:pt x="1842" y="65"/>
                    </a:lnTo>
                    <a:lnTo>
                      <a:pt x="1736" y="129"/>
                    </a:lnTo>
                    <a:lnTo>
                      <a:pt x="1633" y="197"/>
                    </a:lnTo>
                    <a:lnTo>
                      <a:pt x="1533" y="268"/>
                    </a:lnTo>
                    <a:lnTo>
                      <a:pt x="1434" y="344"/>
                    </a:lnTo>
                    <a:lnTo>
                      <a:pt x="1338" y="421"/>
                    </a:lnTo>
                    <a:lnTo>
                      <a:pt x="1245" y="502"/>
                    </a:lnTo>
                    <a:lnTo>
                      <a:pt x="1155" y="586"/>
                    </a:lnTo>
                    <a:lnTo>
                      <a:pt x="1068" y="672"/>
                    </a:lnTo>
                    <a:lnTo>
                      <a:pt x="983" y="762"/>
                    </a:lnTo>
                    <a:lnTo>
                      <a:pt x="901" y="853"/>
                    </a:lnTo>
                    <a:lnTo>
                      <a:pt x="822" y="949"/>
                    </a:lnTo>
                    <a:lnTo>
                      <a:pt x="746" y="1047"/>
                    </a:lnTo>
                    <a:lnTo>
                      <a:pt x="674" y="1146"/>
                    </a:lnTo>
                    <a:lnTo>
                      <a:pt x="605" y="1248"/>
                    </a:lnTo>
                    <a:lnTo>
                      <a:pt x="539" y="1353"/>
                    </a:lnTo>
                    <a:lnTo>
                      <a:pt x="476" y="1461"/>
                    </a:lnTo>
                    <a:lnTo>
                      <a:pt x="418" y="1570"/>
                    </a:lnTo>
                    <a:lnTo>
                      <a:pt x="362" y="1681"/>
                    </a:lnTo>
                    <a:lnTo>
                      <a:pt x="311" y="1794"/>
                    </a:lnTo>
                    <a:lnTo>
                      <a:pt x="262" y="1910"/>
                    </a:lnTo>
                    <a:lnTo>
                      <a:pt x="218" y="2027"/>
                    </a:lnTo>
                    <a:lnTo>
                      <a:pt x="177" y="2146"/>
                    </a:lnTo>
                    <a:lnTo>
                      <a:pt x="141" y="2267"/>
                    </a:lnTo>
                    <a:lnTo>
                      <a:pt x="108" y="2390"/>
                    </a:lnTo>
                    <a:lnTo>
                      <a:pt x="80" y="2515"/>
                    </a:lnTo>
                    <a:lnTo>
                      <a:pt x="56" y="2640"/>
                    </a:lnTo>
                    <a:lnTo>
                      <a:pt x="36" y="2767"/>
                    </a:lnTo>
                    <a:lnTo>
                      <a:pt x="20" y="2896"/>
                    </a:lnTo>
                    <a:lnTo>
                      <a:pt x="9" y="3026"/>
                    </a:lnTo>
                    <a:lnTo>
                      <a:pt x="2" y="3157"/>
                    </a:lnTo>
                    <a:lnTo>
                      <a:pt x="0" y="3289"/>
                    </a:lnTo>
                    <a:lnTo>
                      <a:pt x="5" y="3482"/>
                    </a:lnTo>
                    <a:lnTo>
                      <a:pt x="19" y="3672"/>
                    </a:lnTo>
                    <a:lnTo>
                      <a:pt x="43" y="3859"/>
                    </a:lnTo>
                    <a:lnTo>
                      <a:pt x="76" y="4043"/>
                    </a:lnTo>
                    <a:lnTo>
                      <a:pt x="118" y="4225"/>
                    </a:lnTo>
                    <a:lnTo>
                      <a:pt x="169" y="4402"/>
                    </a:lnTo>
                    <a:lnTo>
                      <a:pt x="227" y="4576"/>
                    </a:lnTo>
                    <a:lnTo>
                      <a:pt x="294" y="4746"/>
                    </a:lnTo>
                    <a:lnTo>
                      <a:pt x="369" y="4911"/>
                    </a:lnTo>
                    <a:lnTo>
                      <a:pt x="452" y="5074"/>
                    </a:lnTo>
                    <a:lnTo>
                      <a:pt x="542" y="5230"/>
                    </a:lnTo>
                    <a:lnTo>
                      <a:pt x="639" y="5382"/>
                    </a:lnTo>
                    <a:lnTo>
                      <a:pt x="744" y="5528"/>
                    </a:lnTo>
                    <a:lnTo>
                      <a:pt x="854" y="5670"/>
                    </a:lnTo>
                    <a:lnTo>
                      <a:pt x="972" y="5806"/>
                    </a:lnTo>
                    <a:lnTo>
                      <a:pt x="1096" y="5936"/>
                    </a:lnTo>
                    <a:lnTo>
                      <a:pt x="1226" y="6060"/>
                    </a:lnTo>
                    <a:lnTo>
                      <a:pt x="1362" y="6178"/>
                    </a:lnTo>
                    <a:lnTo>
                      <a:pt x="1503" y="6288"/>
                    </a:lnTo>
                    <a:lnTo>
                      <a:pt x="1650" y="6393"/>
                    </a:lnTo>
                    <a:lnTo>
                      <a:pt x="1802" y="6490"/>
                    </a:lnTo>
                    <a:lnTo>
                      <a:pt x="1958" y="6580"/>
                    </a:lnTo>
                    <a:lnTo>
                      <a:pt x="2120" y="6663"/>
                    </a:lnTo>
                    <a:lnTo>
                      <a:pt x="2286" y="6738"/>
                    </a:lnTo>
                    <a:lnTo>
                      <a:pt x="2456" y="6805"/>
                    </a:lnTo>
                    <a:lnTo>
                      <a:pt x="2630" y="6863"/>
                    </a:lnTo>
                    <a:lnTo>
                      <a:pt x="2807" y="6914"/>
                    </a:lnTo>
                    <a:lnTo>
                      <a:pt x="2989" y="6956"/>
                    </a:lnTo>
                    <a:lnTo>
                      <a:pt x="3173" y="6989"/>
                    </a:lnTo>
                    <a:lnTo>
                      <a:pt x="3361" y="7013"/>
                    </a:lnTo>
                    <a:lnTo>
                      <a:pt x="3551" y="7027"/>
                    </a:lnTo>
                    <a:lnTo>
                      <a:pt x="3743" y="7032"/>
                    </a:lnTo>
                    <a:lnTo>
                      <a:pt x="3821" y="7031"/>
                    </a:lnTo>
                    <a:lnTo>
                      <a:pt x="3899" y="7029"/>
                    </a:lnTo>
                    <a:lnTo>
                      <a:pt x="3976" y="7025"/>
                    </a:lnTo>
                    <a:lnTo>
                      <a:pt x="4054" y="7019"/>
                    </a:lnTo>
                    <a:lnTo>
                      <a:pt x="4130" y="7012"/>
                    </a:lnTo>
                    <a:lnTo>
                      <a:pt x="4207" y="7004"/>
                    </a:lnTo>
                    <a:lnTo>
                      <a:pt x="4282" y="6993"/>
                    </a:lnTo>
                    <a:lnTo>
                      <a:pt x="4357" y="6981"/>
                    </a:lnTo>
                    <a:lnTo>
                      <a:pt x="4433" y="6969"/>
                    </a:lnTo>
                    <a:lnTo>
                      <a:pt x="4507" y="6954"/>
                    </a:lnTo>
                    <a:lnTo>
                      <a:pt x="4580" y="6938"/>
                    </a:lnTo>
                    <a:lnTo>
                      <a:pt x="4653" y="6921"/>
                    </a:lnTo>
                    <a:lnTo>
                      <a:pt x="4726" y="6902"/>
                    </a:lnTo>
                    <a:lnTo>
                      <a:pt x="4798" y="6881"/>
                    </a:lnTo>
                    <a:lnTo>
                      <a:pt x="4869" y="6859"/>
                    </a:lnTo>
                    <a:lnTo>
                      <a:pt x="4940" y="6836"/>
                    </a:lnTo>
                    <a:lnTo>
                      <a:pt x="5059" y="6711"/>
                    </a:lnTo>
                    <a:lnTo>
                      <a:pt x="5179" y="6562"/>
                    </a:lnTo>
                    <a:lnTo>
                      <a:pt x="5294" y="6407"/>
                    </a:lnTo>
                    <a:lnTo>
                      <a:pt x="5327" y="6359"/>
                    </a:lnTo>
                    <a:lnTo>
                      <a:pt x="5283" y="6383"/>
                    </a:lnTo>
                    <a:lnTo>
                      <a:pt x="5237" y="6405"/>
                    </a:lnTo>
                    <a:lnTo>
                      <a:pt x="5193" y="6426"/>
                    </a:lnTo>
                    <a:lnTo>
                      <a:pt x="5147" y="6446"/>
                    </a:lnTo>
                    <a:lnTo>
                      <a:pt x="5100" y="6466"/>
                    </a:lnTo>
                    <a:lnTo>
                      <a:pt x="5054" y="6487"/>
                    </a:lnTo>
                    <a:lnTo>
                      <a:pt x="5007" y="6506"/>
                    </a:lnTo>
                    <a:lnTo>
                      <a:pt x="4960" y="6524"/>
                    </a:lnTo>
                    <a:lnTo>
                      <a:pt x="4912" y="6541"/>
                    </a:lnTo>
                    <a:lnTo>
                      <a:pt x="4865" y="6558"/>
                    </a:lnTo>
                    <a:lnTo>
                      <a:pt x="4817" y="6574"/>
                    </a:lnTo>
                    <a:lnTo>
                      <a:pt x="4768" y="6590"/>
                    </a:lnTo>
                    <a:lnTo>
                      <a:pt x="4719" y="6604"/>
                    </a:lnTo>
                    <a:lnTo>
                      <a:pt x="4670" y="6618"/>
                    </a:lnTo>
                    <a:lnTo>
                      <a:pt x="4621" y="6631"/>
                    </a:lnTo>
                    <a:lnTo>
                      <a:pt x="4572" y="6644"/>
                    </a:lnTo>
                    <a:lnTo>
                      <a:pt x="4522" y="6656"/>
                    </a:lnTo>
                    <a:lnTo>
                      <a:pt x="4471" y="6667"/>
                    </a:lnTo>
                    <a:lnTo>
                      <a:pt x="4421" y="6678"/>
                    </a:lnTo>
                    <a:lnTo>
                      <a:pt x="4370" y="6687"/>
                    </a:lnTo>
                    <a:lnTo>
                      <a:pt x="4319" y="6697"/>
                    </a:lnTo>
                    <a:lnTo>
                      <a:pt x="4268" y="6704"/>
                    </a:lnTo>
                    <a:lnTo>
                      <a:pt x="4216" y="6712"/>
                    </a:lnTo>
                    <a:lnTo>
                      <a:pt x="4165" y="6719"/>
                    </a:lnTo>
                    <a:lnTo>
                      <a:pt x="4113" y="6724"/>
                    </a:lnTo>
                    <a:lnTo>
                      <a:pt x="4060" y="6730"/>
                    </a:lnTo>
                    <a:lnTo>
                      <a:pt x="4008" y="6734"/>
                    </a:lnTo>
                    <a:lnTo>
                      <a:pt x="3955" y="6738"/>
                    </a:lnTo>
                    <a:lnTo>
                      <a:pt x="3903" y="6740"/>
                    </a:lnTo>
                    <a:lnTo>
                      <a:pt x="3850" y="6742"/>
                    </a:lnTo>
                    <a:lnTo>
                      <a:pt x="3796" y="6743"/>
                    </a:lnTo>
                    <a:lnTo>
                      <a:pt x="3743" y="6745"/>
                    </a:lnTo>
                    <a:lnTo>
                      <a:pt x="3565" y="6739"/>
                    </a:lnTo>
                    <a:lnTo>
                      <a:pt x="3389" y="6727"/>
                    </a:lnTo>
                    <a:lnTo>
                      <a:pt x="3216" y="6704"/>
                    </a:lnTo>
                    <a:lnTo>
                      <a:pt x="3046" y="6673"/>
                    </a:lnTo>
                    <a:lnTo>
                      <a:pt x="2880" y="6635"/>
                    </a:lnTo>
                    <a:lnTo>
                      <a:pt x="2715" y="6589"/>
                    </a:lnTo>
                    <a:lnTo>
                      <a:pt x="2555" y="6534"/>
                    </a:lnTo>
                    <a:lnTo>
                      <a:pt x="2398" y="6473"/>
                    </a:lnTo>
                    <a:lnTo>
                      <a:pt x="2245" y="6404"/>
                    </a:lnTo>
                    <a:lnTo>
                      <a:pt x="2096" y="6327"/>
                    </a:lnTo>
                    <a:lnTo>
                      <a:pt x="1951" y="6244"/>
                    </a:lnTo>
                    <a:lnTo>
                      <a:pt x="1811" y="6154"/>
                    </a:lnTo>
                    <a:lnTo>
                      <a:pt x="1676" y="6058"/>
                    </a:lnTo>
                    <a:lnTo>
                      <a:pt x="1545" y="5955"/>
                    </a:lnTo>
                    <a:lnTo>
                      <a:pt x="1420" y="5847"/>
                    </a:lnTo>
                    <a:lnTo>
                      <a:pt x="1300" y="5732"/>
                    </a:lnTo>
                    <a:lnTo>
                      <a:pt x="1185" y="5612"/>
                    </a:lnTo>
                    <a:lnTo>
                      <a:pt x="1077" y="5487"/>
                    </a:lnTo>
                    <a:lnTo>
                      <a:pt x="974" y="5356"/>
                    </a:lnTo>
                    <a:lnTo>
                      <a:pt x="878" y="5221"/>
                    </a:lnTo>
                    <a:lnTo>
                      <a:pt x="787" y="5081"/>
                    </a:lnTo>
                    <a:lnTo>
                      <a:pt x="705" y="4936"/>
                    </a:lnTo>
                    <a:lnTo>
                      <a:pt x="628" y="4787"/>
                    </a:lnTo>
                    <a:lnTo>
                      <a:pt x="559" y="4634"/>
                    </a:lnTo>
                    <a:lnTo>
                      <a:pt x="498" y="4477"/>
                    </a:lnTo>
                    <a:lnTo>
                      <a:pt x="444" y="4317"/>
                    </a:lnTo>
                    <a:lnTo>
                      <a:pt x="397" y="4152"/>
                    </a:lnTo>
                    <a:lnTo>
                      <a:pt x="358" y="3986"/>
                    </a:lnTo>
                    <a:lnTo>
                      <a:pt x="328" y="3816"/>
                    </a:lnTo>
                    <a:lnTo>
                      <a:pt x="306" y="3643"/>
                    </a:lnTo>
                    <a:lnTo>
                      <a:pt x="292" y="3467"/>
                    </a:lnTo>
                    <a:lnTo>
                      <a:pt x="287" y="3289"/>
                    </a:lnTo>
                    <a:lnTo>
                      <a:pt x="291" y="3148"/>
                    </a:lnTo>
                    <a:lnTo>
                      <a:pt x="299" y="3008"/>
                    </a:lnTo>
                    <a:lnTo>
                      <a:pt x="313" y="2870"/>
                    </a:lnTo>
                    <a:lnTo>
                      <a:pt x="332" y="2733"/>
                    </a:lnTo>
                    <a:lnTo>
                      <a:pt x="356" y="2598"/>
                    </a:lnTo>
                    <a:lnTo>
                      <a:pt x="386" y="2466"/>
                    </a:lnTo>
                    <a:lnTo>
                      <a:pt x="421" y="2334"/>
                    </a:lnTo>
                    <a:lnTo>
                      <a:pt x="462" y="2206"/>
                    </a:lnTo>
                    <a:lnTo>
                      <a:pt x="506" y="2078"/>
                    </a:lnTo>
                    <a:lnTo>
                      <a:pt x="555" y="1954"/>
                    </a:lnTo>
                    <a:lnTo>
                      <a:pt x="609" y="1832"/>
                    </a:lnTo>
                    <a:lnTo>
                      <a:pt x="667" y="1713"/>
                    </a:lnTo>
                    <a:lnTo>
                      <a:pt x="730" y="1596"/>
                    </a:lnTo>
                    <a:lnTo>
                      <a:pt x="798" y="1482"/>
                    </a:lnTo>
                    <a:lnTo>
                      <a:pt x="869" y="1370"/>
                    </a:lnTo>
                    <a:lnTo>
                      <a:pt x="945" y="1262"/>
                    </a:lnTo>
                    <a:lnTo>
                      <a:pt x="1024" y="1157"/>
                    </a:lnTo>
                    <a:lnTo>
                      <a:pt x="1108" y="1055"/>
                    </a:lnTo>
                    <a:lnTo>
                      <a:pt x="1195" y="956"/>
                    </a:lnTo>
                    <a:lnTo>
                      <a:pt x="1285" y="861"/>
                    </a:lnTo>
                    <a:lnTo>
                      <a:pt x="1380" y="769"/>
                    </a:lnTo>
                    <a:lnTo>
                      <a:pt x="1477" y="681"/>
                    </a:lnTo>
                    <a:lnTo>
                      <a:pt x="1578" y="596"/>
                    </a:lnTo>
                    <a:lnTo>
                      <a:pt x="1682" y="516"/>
                    </a:lnTo>
                    <a:lnTo>
                      <a:pt x="1789" y="439"/>
                    </a:lnTo>
                    <a:lnTo>
                      <a:pt x="1900" y="366"/>
                    </a:lnTo>
                    <a:lnTo>
                      <a:pt x="2013" y="298"/>
                    </a:lnTo>
                    <a:lnTo>
                      <a:pt x="2129" y="233"/>
                    </a:lnTo>
                    <a:lnTo>
                      <a:pt x="2248" y="174"/>
                    </a:lnTo>
                    <a:lnTo>
                      <a:pt x="2369" y="119"/>
                    </a:lnTo>
                    <a:lnTo>
                      <a:pt x="2493" y="68"/>
                    </a:lnTo>
                    <a:lnTo>
                      <a:pt x="2620" y="21"/>
                    </a:lnTo>
                    <a:lnTo>
                      <a:pt x="2589" y="17"/>
                    </a:lnTo>
                    <a:lnTo>
                      <a:pt x="2398" y="0"/>
                    </a:lnTo>
                    <a:lnTo>
                      <a:pt x="2189" y="0"/>
                    </a:lnTo>
                    <a:lnTo>
                      <a:pt x="1989" y="0"/>
                    </a:lnTo>
                    <a:lnTo>
                      <a:pt x="1950" y="3"/>
                    </a:lnTo>
                    <a:close/>
                  </a:path>
                </a:pathLst>
              </a:custGeom>
              <a:solidFill>
                <a:srgbClr val="97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3" name="Freeform 143"/>
              <p:cNvSpPr>
                <a:spLocks/>
              </p:cNvSpPr>
              <p:nvPr/>
            </p:nvSpPr>
            <p:spPr bwMode="auto">
              <a:xfrm>
                <a:off x="3191" y="2911"/>
                <a:ext cx="668" cy="861"/>
              </a:xfrm>
              <a:custGeom>
                <a:avLst/>
                <a:gdLst>
                  <a:gd name="T0" fmla="*/ 0 w 5348"/>
                  <a:gd name="T1" fmla="*/ 0 h 6888"/>
                  <a:gd name="T2" fmla="*/ 0 w 5348"/>
                  <a:gd name="T3" fmla="*/ 0 h 6888"/>
                  <a:gd name="T4" fmla="*/ 0 w 5348"/>
                  <a:gd name="T5" fmla="*/ 0 h 6888"/>
                  <a:gd name="T6" fmla="*/ 0 w 5348"/>
                  <a:gd name="T7" fmla="*/ 0 h 6888"/>
                  <a:gd name="T8" fmla="*/ 0 w 5348"/>
                  <a:gd name="T9" fmla="*/ 0 h 6888"/>
                  <a:gd name="T10" fmla="*/ 0 w 5348"/>
                  <a:gd name="T11" fmla="*/ 0 h 6888"/>
                  <a:gd name="T12" fmla="*/ 0 w 5348"/>
                  <a:gd name="T13" fmla="*/ 0 h 6888"/>
                  <a:gd name="T14" fmla="*/ 0 w 5348"/>
                  <a:gd name="T15" fmla="*/ 0 h 6888"/>
                  <a:gd name="T16" fmla="*/ 0 w 5348"/>
                  <a:gd name="T17" fmla="*/ 0 h 6888"/>
                  <a:gd name="T18" fmla="*/ 0 w 5348"/>
                  <a:gd name="T19" fmla="*/ 0 h 6888"/>
                  <a:gd name="T20" fmla="*/ 0 w 5348"/>
                  <a:gd name="T21" fmla="*/ 0 h 6888"/>
                  <a:gd name="T22" fmla="*/ 0 w 5348"/>
                  <a:gd name="T23" fmla="*/ 0 h 6888"/>
                  <a:gd name="T24" fmla="*/ 0 w 5348"/>
                  <a:gd name="T25" fmla="*/ 0 h 6888"/>
                  <a:gd name="T26" fmla="*/ 0 w 5348"/>
                  <a:gd name="T27" fmla="*/ 0 h 6888"/>
                  <a:gd name="T28" fmla="*/ 0 w 5348"/>
                  <a:gd name="T29" fmla="*/ 0 h 6888"/>
                  <a:gd name="T30" fmla="*/ 0 w 5348"/>
                  <a:gd name="T31" fmla="*/ 0 h 6888"/>
                  <a:gd name="T32" fmla="*/ 0 w 5348"/>
                  <a:gd name="T33" fmla="*/ 0 h 6888"/>
                  <a:gd name="T34" fmla="*/ 0 w 5348"/>
                  <a:gd name="T35" fmla="*/ 0 h 6888"/>
                  <a:gd name="T36" fmla="*/ 0 w 5348"/>
                  <a:gd name="T37" fmla="*/ 0 h 6888"/>
                  <a:gd name="T38" fmla="*/ 0 w 5348"/>
                  <a:gd name="T39" fmla="*/ 0 h 6888"/>
                  <a:gd name="T40" fmla="*/ 0 w 5348"/>
                  <a:gd name="T41" fmla="*/ 0 h 6888"/>
                  <a:gd name="T42" fmla="*/ 0 w 5348"/>
                  <a:gd name="T43" fmla="*/ 0 h 6888"/>
                  <a:gd name="T44" fmla="*/ 0 w 5348"/>
                  <a:gd name="T45" fmla="*/ 0 h 6888"/>
                  <a:gd name="T46" fmla="*/ 0 w 5348"/>
                  <a:gd name="T47" fmla="*/ 0 h 6888"/>
                  <a:gd name="T48" fmla="*/ 0 w 5348"/>
                  <a:gd name="T49" fmla="*/ 0 h 6888"/>
                  <a:gd name="T50" fmla="*/ 0 w 5348"/>
                  <a:gd name="T51" fmla="*/ 0 h 6888"/>
                  <a:gd name="T52" fmla="*/ 0 w 5348"/>
                  <a:gd name="T53" fmla="*/ 0 h 6888"/>
                  <a:gd name="T54" fmla="*/ 0 w 5348"/>
                  <a:gd name="T55" fmla="*/ 0 h 6888"/>
                  <a:gd name="T56" fmla="*/ 0 w 5348"/>
                  <a:gd name="T57" fmla="*/ 0 h 6888"/>
                  <a:gd name="T58" fmla="*/ 0 w 5348"/>
                  <a:gd name="T59" fmla="*/ 0 h 6888"/>
                  <a:gd name="T60" fmla="*/ 0 w 5348"/>
                  <a:gd name="T61" fmla="*/ 0 h 6888"/>
                  <a:gd name="T62" fmla="*/ 0 w 5348"/>
                  <a:gd name="T63" fmla="*/ 0 h 6888"/>
                  <a:gd name="T64" fmla="*/ 0 w 5348"/>
                  <a:gd name="T65" fmla="*/ 0 h 6888"/>
                  <a:gd name="T66" fmla="*/ 0 w 5348"/>
                  <a:gd name="T67" fmla="*/ 0 h 6888"/>
                  <a:gd name="T68" fmla="*/ 0 w 5348"/>
                  <a:gd name="T69" fmla="*/ 0 h 6888"/>
                  <a:gd name="T70" fmla="*/ 0 w 5348"/>
                  <a:gd name="T71" fmla="*/ 0 h 6888"/>
                  <a:gd name="T72" fmla="*/ 0 w 5348"/>
                  <a:gd name="T73" fmla="*/ 0 h 6888"/>
                  <a:gd name="T74" fmla="*/ 0 w 5348"/>
                  <a:gd name="T75" fmla="*/ 0 h 6888"/>
                  <a:gd name="T76" fmla="*/ 0 w 5348"/>
                  <a:gd name="T77" fmla="*/ 0 h 6888"/>
                  <a:gd name="T78" fmla="*/ 0 w 5348"/>
                  <a:gd name="T79" fmla="*/ 0 h 6888"/>
                  <a:gd name="T80" fmla="*/ 0 w 5348"/>
                  <a:gd name="T81" fmla="*/ 0 h 6888"/>
                  <a:gd name="T82" fmla="*/ 0 w 5348"/>
                  <a:gd name="T83" fmla="*/ 0 h 6888"/>
                  <a:gd name="T84" fmla="*/ 0 w 5348"/>
                  <a:gd name="T85" fmla="*/ 0 h 6888"/>
                  <a:gd name="T86" fmla="*/ 0 w 5348"/>
                  <a:gd name="T87" fmla="*/ 0 h 6888"/>
                  <a:gd name="T88" fmla="*/ 0 w 5348"/>
                  <a:gd name="T89" fmla="*/ 0 h 6888"/>
                  <a:gd name="T90" fmla="*/ 0 w 5348"/>
                  <a:gd name="T91" fmla="*/ 0 h 6888"/>
                  <a:gd name="T92" fmla="*/ 0 w 5348"/>
                  <a:gd name="T93" fmla="*/ 0 h 6888"/>
                  <a:gd name="T94" fmla="*/ 0 w 5348"/>
                  <a:gd name="T95" fmla="*/ 0 h 6888"/>
                  <a:gd name="T96" fmla="*/ 0 w 5348"/>
                  <a:gd name="T97" fmla="*/ 0 h 6888"/>
                  <a:gd name="T98" fmla="*/ 0 w 5348"/>
                  <a:gd name="T99" fmla="*/ 0 h 68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48"/>
                  <a:gd name="T151" fmla="*/ 0 h 6888"/>
                  <a:gd name="T152" fmla="*/ 5348 w 5348"/>
                  <a:gd name="T153" fmla="*/ 6888 h 68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48" h="6888">
                    <a:moveTo>
                      <a:pt x="2138" y="0"/>
                    </a:moveTo>
                    <a:lnTo>
                      <a:pt x="2020" y="54"/>
                    </a:lnTo>
                    <a:lnTo>
                      <a:pt x="1906" y="112"/>
                    </a:lnTo>
                    <a:lnTo>
                      <a:pt x="1794" y="175"/>
                    </a:lnTo>
                    <a:lnTo>
                      <a:pt x="1684" y="242"/>
                    </a:lnTo>
                    <a:lnTo>
                      <a:pt x="1578" y="312"/>
                    </a:lnTo>
                    <a:lnTo>
                      <a:pt x="1472" y="385"/>
                    </a:lnTo>
                    <a:lnTo>
                      <a:pt x="1371" y="463"/>
                    </a:lnTo>
                    <a:lnTo>
                      <a:pt x="1272" y="543"/>
                    </a:lnTo>
                    <a:lnTo>
                      <a:pt x="1176" y="628"/>
                    </a:lnTo>
                    <a:lnTo>
                      <a:pt x="1084" y="715"/>
                    </a:lnTo>
                    <a:lnTo>
                      <a:pt x="994" y="806"/>
                    </a:lnTo>
                    <a:lnTo>
                      <a:pt x="908" y="900"/>
                    </a:lnTo>
                    <a:lnTo>
                      <a:pt x="825" y="997"/>
                    </a:lnTo>
                    <a:lnTo>
                      <a:pt x="745" y="1096"/>
                    </a:lnTo>
                    <a:lnTo>
                      <a:pt x="669" y="1199"/>
                    </a:lnTo>
                    <a:lnTo>
                      <a:pt x="597" y="1304"/>
                    </a:lnTo>
                    <a:lnTo>
                      <a:pt x="528" y="1413"/>
                    </a:lnTo>
                    <a:lnTo>
                      <a:pt x="463" y="1523"/>
                    </a:lnTo>
                    <a:lnTo>
                      <a:pt x="401" y="1636"/>
                    </a:lnTo>
                    <a:lnTo>
                      <a:pt x="344" y="1751"/>
                    </a:lnTo>
                    <a:lnTo>
                      <a:pt x="291" y="1869"/>
                    </a:lnTo>
                    <a:lnTo>
                      <a:pt x="242" y="1989"/>
                    </a:lnTo>
                    <a:lnTo>
                      <a:pt x="198" y="2111"/>
                    </a:lnTo>
                    <a:lnTo>
                      <a:pt x="156" y="2235"/>
                    </a:lnTo>
                    <a:lnTo>
                      <a:pt x="121" y="2361"/>
                    </a:lnTo>
                    <a:lnTo>
                      <a:pt x="89" y="2489"/>
                    </a:lnTo>
                    <a:lnTo>
                      <a:pt x="62" y="2619"/>
                    </a:lnTo>
                    <a:lnTo>
                      <a:pt x="41" y="2749"/>
                    </a:lnTo>
                    <a:lnTo>
                      <a:pt x="22" y="2883"/>
                    </a:lnTo>
                    <a:lnTo>
                      <a:pt x="10" y="3017"/>
                    </a:lnTo>
                    <a:lnTo>
                      <a:pt x="2" y="3153"/>
                    </a:lnTo>
                    <a:lnTo>
                      <a:pt x="0" y="3289"/>
                    </a:lnTo>
                    <a:lnTo>
                      <a:pt x="4" y="3474"/>
                    </a:lnTo>
                    <a:lnTo>
                      <a:pt x="18" y="3658"/>
                    </a:lnTo>
                    <a:lnTo>
                      <a:pt x="42" y="3837"/>
                    </a:lnTo>
                    <a:lnTo>
                      <a:pt x="73" y="4014"/>
                    </a:lnTo>
                    <a:lnTo>
                      <a:pt x="113" y="4189"/>
                    </a:lnTo>
                    <a:lnTo>
                      <a:pt x="162" y="4359"/>
                    </a:lnTo>
                    <a:lnTo>
                      <a:pt x="218" y="4527"/>
                    </a:lnTo>
                    <a:lnTo>
                      <a:pt x="283" y="4690"/>
                    </a:lnTo>
                    <a:lnTo>
                      <a:pt x="355" y="4850"/>
                    </a:lnTo>
                    <a:lnTo>
                      <a:pt x="434" y="5005"/>
                    </a:lnTo>
                    <a:lnTo>
                      <a:pt x="520" y="5156"/>
                    </a:lnTo>
                    <a:lnTo>
                      <a:pt x="615" y="5301"/>
                    </a:lnTo>
                    <a:lnTo>
                      <a:pt x="715" y="5442"/>
                    </a:lnTo>
                    <a:lnTo>
                      <a:pt x="822" y="5578"/>
                    </a:lnTo>
                    <a:lnTo>
                      <a:pt x="934" y="5709"/>
                    </a:lnTo>
                    <a:lnTo>
                      <a:pt x="1054" y="5834"/>
                    </a:lnTo>
                    <a:lnTo>
                      <a:pt x="1178" y="5953"/>
                    </a:lnTo>
                    <a:lnTo>
                      <a:pt x="1309" y="6066"/>
                    </a:lnTo>
                    <a:lnTo>
                      <a:pt x="1446" y="6173"/>
                    </a:lnTo>
                    <a:lnTo>
                      <a:pt x="1587" y="6273"/>
                    </a:lnTo>
                    <a:lnTo>
                      <a:pt x="1733" y="6367"/>
                    </a:lnTo>
                    <a:lnTo>
                      <a:pt x="1883" y="6454"/>
                    </a:lnTo>
                    <a:lnTo>
                      <a:pt x="2038" y="6533"/>
                    </a:lnTo>
                    <a:lnTo>
                      <a:pt x="2197" y="6605"/>
                    </a:lnTo>
                    <a:lnTo>
                      <a:pt x="2361" y="6669"/>
                    </a:lnTo>
                    <a:lnTo>
                      <a:pt x="2529" y="6727"/>
                    </a:lnTo>
                    <a:lnTo>
                      <a:pt x="2700" y="6775"/>
                    </a:lnTo>
                    <a:lnTo>
                      <a:pt x="2874" y="6815"/>
                    </a:lnTo>
                    <a:lnTo>
                      <a:pt x="3051" y="6846"/>
                    </a:lnTo>
                    <a:lnTo>
                      <a:pt x="3230" y="6870"/>
                    </a:lnTo>
                    <a:lnTo>
                      <a:pt x="3414" y="6884"/>
                    </a:lnTo>
                    <a:lnTo>
                      <a:pt x="3599" y="6888"/>
                    </a:lnTo>
                    <a:lnTo>
                      <a:pt x="3645" y="6888"/>
                    </a:lnTo>
                    <a:lnTo>
                      <a:pt x="3692" y="6887"/>
                    </a:lnTo>
                    <a:lnTo>
                      <a:pt x="3738" y="6886"/>
                    </a:lnTo>
                    <a:lnTo>
                      <a:pt x="3784" y="6884"/>
                    </a:lnTo>
                    <a:lnTo>
                      <a:pt x="3830" y="6880"/>
                    </a:lnTo>
                    <a:lnTo>
                      <a:pt x="3876" y="6877"/>
                    </a:lnTo>
                    <a:lnTo>
                      <a:pt x="3921" y="6874"/>
                    </a:lnTo>
                    <a:lnTo>
                      <a:pt x="3967" y="6870"/>
                    </a:lnTo>
                    <a:lnTo>
                      <a:pt x="4013" y="6864"/>
                    </a:lnTo>
                    <a:lnTo>
                      <a:pt x="4057" y="6859"/>
                    </a:lnTo>
                    <a:lnTo>
                      <a:pt x="4103" y="6853"/>
                    </a:lnTo>
                    <a:lnTo>
                      <a:pt x="4147" y="6846"/>
                    </a:lnTo>
                    <a:lnTo>
                      <a:pt x="4192" y="6839"/>
                    </a:lnTo>
                    <a:lnTo>
                      <a:pt x="4237" y="6832"/>
                    </a:lnTo>
                    <a:lnTo>
                      <a:pt x="4281" y="6823"/>
                    </a:lnTo>
                    <a:lnTo>
                      <a:pt x="4325" y="6815"/>
                    </a:lnTo>
                    <a:lnTo>
                      <a:pt x="4368" y="6805"/>
                    </a:lnTo>
                    <a:lnTo>
                      <a:pt x="4413" y="6796"/>
                    </a:lnTo>
                    <a:lnTo>
                      <a:pt x="4455" y="6785"/>
                    </a:lnTo>
                    <a:lnTo>
                      <a:pt x="4499" y="6774"/>
                    </a:lnTo>
                    <a:lnTo>
                      <a:pt x="4542" y="6764"/>
                    </a:lnTo>
                    <a:lnTo>
                      <a:pt x="4585" y="6751"/>
                    </a:lnTo>
                    <a:lnTo>
                      <a:pt x="4627" y="6739"/>
                    </a:lnTo>
                    <a:lnTo>
                      <a:pt x="4670" y="6725"/>
                    </a:lnTo>
                    <a:lnTo>
                      <a:pt x="4712" y="6713"/>
                    </a:lnTo>
                    <a:lnTo>
                      <a:pt x="4755" y="6699"/>
                    </a:lnTo>
                    <a:lnTo>
                      <a:pt x="4796" y="6684"/>
                    </a:lnTo>
                    <a:lnTo>
                      <a:pt x="4837" y="6669"/>
                    </a:lnTo>
                    <a:lnTo>
                      <a:pt x="4879" y="6653"/>
                    </a:lnTo>
                    <a:lnTo>
                      <a:pt x="4919" y="6637"/>
                    </a:lnTo>
                    <a:lnTo>
                      <a:pt x="4961" y="6621"/>
                    </a:lnTo>
                    <a:lnTo>
                      <a:pt x="5001" y="6604"/>
                    </a:lnTo>
                    <a:lnTo>
                      <a:pt x="5035" y="6562"/>
                    </a:lnTo>
                    <a:lnTo>
                      <a:pt x="5150" y="6407"/>
                    </a:lnTo>
                    <a:lnTo>
                      <a:pt x="5262" y="6251"/>
                    </a:lnTo>
                    <a:lnTo>
                      <a:pt x="5348" y="6100"/>
                    </a:lnTo>
                    <a:lnTo>
                      <a:pt x="5300" y="6130"/>
                    </a:lnTo>
                    <a:lnTo>
                      <a:pt x="5251" y="6159"/>
                    </a:lnTo>
                    <a:lnTo>
                      <a:pt x="5203" y="6186"/>
                    </a:lnTo>
                    <a:lnTo>
                      <a:pt x="5154" y="6213"/>
                    </a:lnTo>
                    <a:lnTo>
                      <a:pt x="5104" y="6239"/>
                    </a:lnTo>
                    <a:lnTo>
                      <a:pt x="5053" y="6265"/>
                    </a:lnTo>
                    <a:lnTo>
                      <a:pt x="5002" y="6289"/>
                    </a:lnTo>
                    <a:lnTo>
                      <a:pt x="4951" y="6313"/>
                    </a:lnTo>
                    <a:lnTo>
                      <a:pt x="4899" y="6335"/>
                    </a:lnTo>
                    <a:lnTo>
                      <a:pt x="4847" y="6357"/>
                    </a:lnTo>
                    <a:lnTo>
                      <a:pt x="4794" y="6377"/>
                    </a:lnTo>
                    <a:lnTo>
                      <a:pt x="4741" y="6397"/>
                    </a:lnTo>
                    <a:lnTo>
                      <a:pt x="4687" y="6417"/>
                    </a:lnTo>
                    <a:lnTo>
                      <a:pt x="4634" y="6436"/>
                    </a:lnTo>
                    <a:lnTo>
                      <a:pt x="4578" y="6453"/>
                    </a:lnTo>
                    <a:lnTo>
                      <a:pt x="4524" y="6469"/>
                    </a:lnTo>
                    <a:lnTo>
                      <a:pt x="4469" y="6484"/>
                    </a:lnTo>
                    <a:lnTo>
                      <a:pt x="4413" y="6499"/>
                    </a:lnTo>
                    <a:lnTo>
                      <a:pt x="4357" y="6513"/>
                    </a:lnTo>
                    <a:lnTo>
                      <a:pt x="4300" y="6526"/>
                    </a:lnTo>
                    <a:lnTo>
                      <a:pt x="4244" y="6538"/>
                    </a:lnTo>
                    <a:lnTo>
                      <a:pt x="4187" y="6548"/>
                    </a:lnTo>
                    <a:lnTo>
                      <a:pt x="4129" y="6558"/>
                    </a:lnTo>
                    <a:lnTo>
                      <a:pt x="4072" y="6566"/>
                    </a:lnTo>
                    <a:lnTo>
                      <a:pt x="4014" y="6575"/>
                    </a:lnTo>
                    <a:lnTo>
                      <a:pt x="3955" y="6581"/>
                    </a:lnTo>
                    <a:lnTo>
                      <a:pt x="3897" y="6587"/>
                    </a:lnTo>
                    <a:lnTo>
                      <a:pt x="3837" y="6592"/>
                    </a:lnTo>
                    <a:lnTo>
                      <a:pt x="3778" y="6596"/>
                    </a:lnTo>
                    <a:lnTo>
                      <a:pt x="3719" y="6598"/>
                    </a:lnTo>
                    <a:lnTo>
                      <a:pt x="3659" y="6600"/>
                    </a:lnTo>
                    <a:lnTo>
                      <a:pt x="3599" y="6600"/>
                    </a:lnTo>
                    <a:lnTo>
                      <a:pt x="3429" y="6596"/>
                    </a:lnTo>
                    <a:lnTo>
                      <a:pt x="3260" y="6583"/>
                    </a:lnTo>
                    <a:lnTo>
                      <a:pt x="3094" y="6562"/>
                    </a:lnTo>
                    <a:lnTo>
                      <a:pt x="2931" y="6533"/>
                    </a:lnTo>
                    <a:lnTo>
                      <a:pt x="2772" y="6496"/>
                    </a:lnTo>
                    <a:lnTo>
                      <a:pt x="2615" y="6452"/>
                    </a:lnTo>
                    <a:lnTo>
                      <a:pt x="2461" y="6400"/>
                    </a:lnTo>
                    <a:lnTo>
                      <a:pt x="2310" y="6340"/>
                    </a:lnTo>
                    <a:lnTo>
                      <a:pt x="2164" y="6273"/>
                    </a:lnTo>
                    <a:lnTo>
                      <a:pt x="2020" y="6201"/>
                    </a:lnTo>
                    <a:lnTo>
                      <a:pt x="1882" y="6120"/>
                    </a:lnTo>
                    <a:lnTo>
                      <a:pt x="1747" y="6034"/>
                    </a:lnTo>
                    <a:lnTo>
                      <a:pt x="1618" y="5942"/>
                    </a:lnTo>
                    <a:lnTo>
                      <a:pt x="1493" y="5844"/>
                    </a:lnTo>
                    <a:lnTo>
                      <a:pt x="1373" y="5740"/>
                    </a:lnTo>
                    <a:lnTo>
                      <a:pt x="1258" y="5630"/>
                    </a:lnTo>
                    <a:lnTo>
                      <a:pt x="1148" y="5515"/>
                    </a:lnTo>
                    <a:lnTo>
                      <a:pt x="1044" y="5395"/>
                    </a:lnTo>
                    <a:lnTo>
                      <a:pt x="946" y="5270"/>
                    </a:lnTo>
                    <a:lnTo>
                      <a:pt x="854" y="5141"/>
                    </a:lnTo>
                    <a:lnTo>
                      <a:pt x="767" y="5006"/>
                    </a:lnTo>
                    <a:lnTo>
                      <a:pt x="687" y="4868"/>
                    </a:lnTo>
                    <a:lnTo>
                      <a:pt x="614" y="4725"/>
                    </a:lnTo>
                    <a:lnTo>
                      <a:pt x="548" y="4578"/>
                    </a:lnTo>
                    <a:lnTo>
                      <a:pt x="488" y="4427"/>
                    </a:lnTo>
                    <a:lnTo>
                      <a:pt x="436" y="4273"/>
                    </a:lnTo>
                    <a:lnTo>
                      <a:pt x="392" y="4116"/>
                    </a:lnTo>
                    <a:lnTo>
                      <a:pt x="355" y="3956"/>
                    </a:lnTo>
                    <a:lnTo>
                      <a:pt x="326" y="3794"/>
                    </a:lnTo>
                    <a:lnTo>
                      <a:pt x="305" y="3628"/>
                    </a:lnTo>
                    <a:lnTo>
                      <a:pt x="292" y="3459"/>
                    </a:lnTo>
                    <a:lnTo>
                      <a:pt x="288" y="3289"/>
                    </a:lnTo>
                    <a:lnTo>
                      <a:pt x="291" y="3144"/>
                    </a:lnTo>
                    <a:lnTo>
                      <a:pt x="301" y="3001"/>
                    </a:lnTo>
                    <a:lnTo>
                      <a:pt x="315" y="2860"/>
                    </a:lnTo>
                    <a:lnTo>
                      <a:pt x="337" y="2719"/>
                    </a:lnTo>
                    <a:lnTo>
                      <a:pt x="363" y="2581"/>
                    </a:lnTo>
                    <a:lnTo>
                      <a:pt x="396" y="2446"/>
                    </a:lnTo>
                    <a:lnTo>
                      <a:pt x="434" y="2312"/>
                    </a:lnTo>
                    <a:lnTo>
                      <a:pt x="478" y="2181"/>
                    </a:lnTo>
                    <a:lnTo>
                      <a:pt x="527" y="2053"/>
                    </a:lnTo>
                    <a:lnTo>
                      <a:pt x="581" y="1926"/>
                    </a:lnTo>
                    <a:lnTo>
                      <a:pt x="639" y="1803"/>
                    </a:lnTo>
                    <a:lnTo>
                      <a:pt x="703" y="1682"/>
                    </a:lnTo>
                    <a:lnTo>
                      <a:pt x="772" y="1566"/>
                    </a:lnTo>
                    <a:lnTo>
                      <a:pt x="845" y="1451"/>
                    </a:lnTo>
                    <a:lnTo>
                      <a:pt x="923" y="1340"/>
                    </a:lnTo>
                    <a:lnTo>
                      <a:pt x="1004" y="1232"/>
                    </a:lnTo>
                    <a:lnTo>
                      <a:pt x="1090" y="1128"/>
                    </a:lnTo>
                    <a:lnTo>
                      <a:pt x="1181" y="1027"/>
                    </a:lnTo>
                    <a:lnTo>
                      <a:pt x="1275" y="931"/>
                    </a:lnTo>
                    <a:lnTo>
                      <a:pt x="1374" y="837"/>
                    </a:lnTo>
                    <a:lnTo>
                      <a:pt x="1476" y="749"/>
                    </a:lnTo>
                    <a:lnTo>
                      <a:pt x="1581" y="664"/>
                    </a:lnTo>
                    <a:lnTo>
                      <a:pt x="1690" y="584"/>
                    </a:lnTo>
                    <a:lnTo>
                      <a:pt x="1802" y="508"/>
                    </a:lnTo>
                    <a:lnTo>
                      <a:pt x="1917" y="436"/>
                    </a:lnTo>
                    <a:lnTo>
                      <a:pt x="2036" y="370"/>
                    </a:lnTo>
                    <a:lnTo>
                      <a:pt x="2157" y="308"/>
                    </a:lnTo>
                    <a:lnTo>
                      <a:pt x="2282" y="250"/>
                    </a:lnTo>
                    <a:lnTo>
                      <a:pt x="2409" y="198"/>
                    </a:lnTo>
                    <a:lnTo>
                      <a:pt x="2538" y="152"/>
                    </a:lnTo>
                    <a:lnTo>
                      <a:pt x="2671" y="110"/>
                    </a:lnTo>
                    <a:lnTo>
                      <a:pt x="2805" y="74"/>
                    </a:lnTo>
                    <a:lnTo>
                      <a:pt x="2636" y="43"/>
                    </a:lnTo>
                    <a:lnTo>
                      <a:pt x="2445" y="17"/>
                    </a:lnTo>
                    <a:lnTo>
                      <a:pt x="2254" y="0"/>
                    </a:lnTo>
                    <a:lnTo>
                      <a:pt x="2138" y="0"/>
                    </a:lnTo>
                    <a:close/>
                  </a:path>
                </a:pathLst>
              </a:custGeom>
              <a:solidFill>
                <a:srgbClr val="9A46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4" name="Freeform 144"/>
              <p:cNvSpPr>
                <a:spLocks/>
              </p:cNvSpPr>
              <p:nvPr/>
            </p:nvSpPr>
            <p:spPr bwMode="auto">
              <a:xfrm>
                <a:off x="3208" y="2914"/>
                <a:ext cx="670" cy="840"/>
              </a:xfrm>
              <a:custGeom>
                <a:avLst/>
                <a:gdLst>
                  <a:gd name="T0" fmla="*/ 0 w 5360"/>
                  <a:gd name="T1" fmla="*/ 0 h 6724"/>
                  <a:gd name="T2" fmla="*/ 0 w 5360"/>
                  <a:gd name="T3" fmla="*/ 0 h 6724"/>
                  <a:gd name="T4" fmla="*/ 0 w 5360"/>
                  <a:gd name="T5" fmla="*/ 0 h 6724"/>
                  <a:gd name="T6" fmla="*/ 0 w 5360"/>
                  <a:gd name="T7" fmla="*/ 0 h 6724"/>
                  <a:gd name="T8" fmla="*/ 0 w 5360"/>
                  <a:gd name="T9" fmla="*/ 0 h 6724"/>
                  <a:gd name="T10" fmla="*/ 0 w 5360"/>
                  <a:gd name="T11" fmla="*/ 0 h 6724"/>
                  <a:gd name="T12" fmla="*/ 0 w 5360"/>
                  <a:gd name="T13" fmla="*/ 0 h 6724"/>
                  <a:gd name="T14" fmla="*/ 0 w 5360"/>
                  <a:gd name="T15" fmla="*/ 0 h 6724"/>
                  <a:gd name="T16" fmla="*/ 0 w 5360"/>
                  <a:gd name="T17" fmla="*/ 0 h 6724"/>
                  <a:gd name="T18" fmla="*/ 0 w 5360"/>
                  <a:gd name="T19" fmla="*/ 0 h 6724"/>
                  <a:gd name="T20" fmla="*/ 0 w 5360"/>
                  <a:gd name="T21" fmla="*/ 0 h 6724"/>
                  <a:gd name="T22" fmla="*/ 0 w 5360"/>
                  <a:gd name="T23" fmla="*/ 0 h 6724"/>
                  <a:gd name="T24" fmla="*/ 0 w 5360"/>
                  <a:gd name="T25" fmla="*/ 0 h 6724"/>
                  <a:gd name="T26" fmla="*/ 0 w 5360"/>
                  <a:gd name="T27" fmla="*/ 0 h 6724"/>
                  <a:gd name="T28" fmla="*/ 0 w 5360"/>
                  <a:gd name="T29" fmla="*/ 0 h 6724"/>
                  <a:gd name="T30" fmla="*/ 0 w 5360"/>
                  <a:gd name="T31" fmla="*/ 0 h 6724"/>
                  <a:gd name="T32" fmla="*/ 0 w 5360"/>
                  <a:gd name="T33" fmla="*/ 0 h 6724"/>
                  <a:gd name="T34" fmla="*/ 0 w 5360"/>
                  <a:gd name="T35" fmla="*/ 0 h 6724"/>
                  <a:gd name="T36" fmla="*/ 0 w 5360"/>
                  <a:gd name="T37" fmla="*/ 0 h 6724"/>
                  <a:gd name="T38" fmla="*/ 0 w 5360"/>
                  <a:gd name="T39" fmla="*/ 0 h 6724"/>
                  <a:gd name="T40" fmla="*/ 0 w 5360"/>
                  <a:gd name="T41" fmla="*/ 0 h 6724"/>
                  <a:gd name="T42" fmla="*/ 0 w 5360"/>
                  <a:gd name="T43" fmla="*/ 0 h 6724"/>
                  <a:gd name="T44" fmla="*/ 0 w 5360"/>
                  <a:gd name="T45" fmla="*/ 0 h 6724"/>
                  <a:gd name="T46" fmla="*/ 0 w 5360"/>
                  <a:gd name="T47" fmla="*/ 0 h 6724"/>
                  <a:gd name="T48" fmla="*/ 0 w 5360"/>
                  <a:gd name="T49" fmla="*/ 0 h 6724"/>
                  <a:gd name="T50" fmla="*/ 0 w 5360"/>
                  <a:gd name="T51" fmla="*/ 0 h 6724"/>
                  <a:gd name="T52" fmla="*/ 0 w 5360"/>
                  <a:gd name="T53" fmla="*/ 0 h 6724"/>
                  <a:gd name="T54" fmla="*/ 0 w 5360"/>
                  <a:gd name="T55" fmla="*/ 0 h 6724"/>
                  <a:gd name="T56" fmla="*/ 0 w 5360"/>
                  <a:gd name="T57" fmla="*/ 0 h 6724"/>
                  <a:gd name="T58" fmla="*/ 0 w 5360"/>
                  <a:gd name="T59" fmla="*/ 0 h 6724"/>
                  <a:gd name="T60" fmla="*/ 0 w 5360"/>
                  <a:gd name="T61" fmla="*/ 0 h 6724"/>
                  <a:gd name="T62" fmla="*/ 0 w 5360"/>
                  <a:gd name="T63" fmla="*/ 0 h 6724"/>
                  <a:gd name="T64" fmla="*/ 0 w 5360"/>
                  <a:gd name="T65" fmla="*/ 0 h 6724"/>
                  <a:gd name="T66" fmla="*/ 0 w 5360"/>
                  <a:gd name="T67" fmla="*/ 0 h 6724"/>
                  <a:gd name="T68" fmla="*/ 0 w 5360"/>
                  <a:gd name="T69" fmla="*/ 0 h 6724"/>
                  <a:gd name="T70" fmla="*/ 0 w 5360"/>
                  <a:gd name="T71" fmla="*/ 0 h 6724"/>
                  <a:gd name="T72" fmla="*/ 0 w 5360"/>
                  <a:gd name="T73" fmla="*/ 0 h 6724"/>
                  <a:gd name="T74" fmla="*/ 0 w 5360"/>
                  <a:gd name="T75" fmla="*/ 0 h 6724"/>
                  <a:gd name="T76" fmla="*/ 0 w 5360"/>
                  <a:gd name="T77" fmla="*/ 0 h 6724"/>
                  <a:gd name="T78" fmla="*/ 0 w 5360"/>
                  <a:gd name="T79" fmla="*/ 0 h 6724"/>
                  <a:gd name="T80" fmla="*/ 0 w 5360"/>
                  <a:gd name="T81" fmla="*/ 0 h 6724"/>
                  <a:gd name="T82" fmla="*/ 0 w 5360"/>
                  <a:gd name="T83" fmla="*/ 0 h 6724"/>
                  <a:gd name="T84" fmla="*/ 0 w 5360"/>
                  <a:gd name="T85" fmla="*/ 0 h 6724"/>
                  <a:gd name="T86" fmla="*/ 0 w 5360"/>
                  <a:gd name="T87" fmla="*/ 0 h 6724"/>
                  <a:gd name="T88" fmla="*/ 0 w 5360"/>
                  <a:gd name="T89" fmla="*/ 0 h 6724"/>
                  <a:gd name="T90" fmla="*/ 0 w 5360"/>
                  <a:gd name="T91" fmla="*/ 0 h 6724"/>
                  <a:gd name="T92" fmla="*/ 0 w 5360"/>
                  <a:gd name="T93" fmla="*/ 0 h 6724"/>
                  <a:gd name="T94" fmla="*/ 0 w 5360"/>
                  <a:gd name="T95" fmla="*/ 0 h 6724"/>
                  <a:gd name="T96" fmla="*/ 0 w 5360"/>
                  <a:gd name="T97" fmla="*/ 0 h 6724"/>
                  <a:gd name="T98" fmla="*/ 0 w 5360"/>
                  <a:gd name="T99" fmla="*/ 0 h 6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60"/>
                  <a:gd name="T151" fmla="*/ 0 h 6724"/>
                  <a:gd name="T152" fmla="*/ 5360 w 5360"/>
                  <a:gd name="T153" fmla="*/ 6724 h 67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60" h="6724">
                    <a:moveTo>
                      <a:pt x="2333" y="0"/>
                    </a:moveTo>
                    <a:lnTo>
                      <a:pt x="2206" y="47"/>
                    </a:lnTo>
                    <a:lnTo>
                      <a:pt x="2082" y="98"/>
                    </a:lnTo>
                    <a:lnTo>
                      <a:pt x="1961" y="153"/>
                    </a:lnTo>
                    <a:lnTo>
                      <a:pt x="1842" y="212"/>
                    </a:lnTo>
                    <a:lnTo>
                      <a:pt x="1726" y="277"/>
                    </a:lnTo>
                    <a:lnTo>
                      <a:pt x="1613" y="345"/>
                    </a:lnTo>
                    <a:lnTo>
                      <a:pt x="1502" y="418"/>
                    </a:lnTo>
                    <a:lnTo>
                      <a:pt x="1395" y="495"/>
                    </a:lnTo>
                    <a:lnTo>
                      <a:pt x="1291" y="575"/>
                    </a:lnTo>
                    <a:lnTo>
                      <a:pt x="1190" y="660"/>
                    </a:lnTo>
                    <a:lnTo>
                      <a:pt x="1093" y="748"/>
                    </a:lnTo>
                    <a:lnTo>
                      <a:pt x="998" y="840"/>
                    </a:lnTo>
                    <a:lnTo>
                      <a:pt x="908" y="935"/>
                    </a:lnTo>
                    <a:lnTo>
                      <a:pt x="821" y="1034"/>
                    </a:lnTo>
                    <a:lnTo>
                      <a:pt x="737" y="1136"/>
                    </a:lnTo>
                    <a:lnTo>
                      <a:pt x="658" y="1241"/>
                    </a:lnTo>
                    <a:lnTo>
                      <a:pt x="582" y="1349"/>
                    </a:lnTo>
                    <a:lnTo>
                      <a:pt x="511" y="1461"/>
                    </a:lnTo>
                    <a:lnTo>
                      <a:pt x="443" y="1575"/>
                    </a:lnTo>
                    <a:lnTo>
                      <a:pt x="380" y="1692"/>
                    </a:lnTo>
                    <a:lnTo>
                      <a:pt x="322" y="1811"/>
                    </a:lnTo>
                    <a:lnTo>
                      <a:pt x="268" y="1933"/>
                    </a:lnTo>
                    <a:lnTo>
                      <a:pt x="219" y="2057"/>
                    </a:lnTo>
                    <a:lnTo>
                      <a:pt x="175" y="2185"/>
                    </a:lnTo>
                    <a:lnTo>
                      <a:pt x="134" y="2313"/>
                    </a:lnTo>
                    <a:lnTo>
                      <a:pt x="99" y="2445"/>
                    </a:lnTo>
                    <a:lnTo>
                      <a:pt x="69" y="2577"/>
                    </a:lnTo>
                    <a:lnTo>
                      <a:pt x="45" y="2712"/>
                    </a:lnTo>
                    <a:lnTo>
                      <a:pt x="26" y="2849"/>
                    </a:lnTo>
                    <a:lnTo>
                      <a:pt x="12" y="2987"/>
                    </a:lnTo>
                    <a:lnTo>
                      <a:pt x="4" y="3127"/>
                    </a:lnTo>
                    <a:lnTo>
                      <a:pt x="0" y="3268"/>
                    </a:lnTo>
                    <a:lnTo>
                      <a:pt x="5" y="3446"/>
                    </a:lnTo>
                    <a:lnTo>
                      <a:pt x="19" y="3622"/>
                    </a:lnTo>
                    <a:lnTo>
                      <a:pt x="41" y="3795"/>
                    </a:lnTo>
                    <a:lnTo>
                      <a:pt x="71" y="3965"/>
                    </a:lnTo>
                    <a:lnTo>
                      <a:pt x="110" y="4131"/>
                    </a:lnTo>
                    <a:lnTo>
                      <a:pt x="157" y="4296"/>
                    </a:lnTo>
                    <a:lnTo>
                      <a:pt x="211" y="4456"/>
                    </a:lnTo>
                    <a:lnTo>
                      <a:pt x="272" y="4613"/>
                    </a:lnTo>
                    <a:lnTo>
                      <a:pt x="341" y="4766"/>
                    </a:lnTo>
                    <a:lnTo>
                      <a:pt x="418" y="4915"/>
                    </a:lnTo>
                    <a:lnTo>
                      <a:pt x="500" y="5060"/>
                    </a:lnTo>
                    <a:lnTo>
                      <a:pt x="591" y="5200"/>
                    </a:lnTo>
                    <a:lnTo>
                      <a:pt x="687" y="5335"/>
                    </a:lnTo>
                    <a:lnTo>
                      <a:pt x="790" y="5466"/>
                    </a:lnTo>
                    <a:lnTo>
                      <a:pt x="898" y="5591"/>
                    </a:lnTo>
                    <a:lnTo>
                      <a:pt x="1013" y="5711"/>
                    </a:lnTo>
                    <a:lnTo>
                      <a:pt x="1133" y="5826"/>
                    </a:lnTo>
                    <a:lnTo>
                      <a:pt x="1258" y="5934"/>
                    </a:lnTo>
                    <a:lnTo>
                      <a:pt x="1389" y="6037"/>
                    </a:lnTo>
                    <a:lnTo>
                      <a:pt x="1524" y="6133"/>
                    </a:lnTo>
                    <a:lnTo>
                      <a:pt x="1664" y="6223"/>
                    </a:lnTo>
                    <a:lnTo>
                      <a:pt x="1809" y="6306"/>
                    </a:lnTo>
                    <a:lnTo>
                      <a:pt x="1958" y="6383"/>
                    </a:lnTo>
                    <a:lnTo>
                      <a:pt x="2111" y="6452"/>
                    </a:lnTo>
                    <a:lnTo>
                      <a:pt x="2268" y="6513"/>
                    </a:lnTo>
                    <a:lnTo>
                      <a:pt x="2428" y="6568"/>
                    </a:lnTo>
                    <a:lnTo>
                      <a:pt x="2593" y="6614"/>
                    </a:lnTo>
                    <a:lnTo>
                      <a:pt x="2759" y="6652"/>
                    </a:lnTo>
                    <a:lnTo>
                      <a:pt x="2929" y="6683"/>
                    </a:lnTo>
                    <a:lnTo>
                      <a:pt x="3102" y="6706"/>
                    </a:lnTo>
                    <a:lnTo>
                      <a:pt x="3278" y="6718"/>
                    </a:lnTo>
                    <a:lnTo>
                      <a:pt x="3456" y="6724"/>
                    </a:lnTo>
                    <a:lnTo>
                      <a:pt x="3509" y="6722"/>
                    </a:lnTo>
                    <a:lnTo>
                      <a:pt x="3563" y="6721"/>
                    </a:lnTo>
                    <a:lnTo>
                      <a:pt x="3616" y="6719"/>
                    </a:lnTo>
                    <a:lnTo>
                      <a:pt x="3668" y="6717"/>
                    </a:lnTo>
                    <a:lnTo>
                      <a:pt x="3721" y="6713"/>
                    </a:lnTo>
                    <a:lnTo>
                      <a:pt x="3773" y="6709"/>
                    </a:lnTo>
                    <a:lnTo>
                      <a:pt x="3826" y="6703"/>
                    </a:lnTo>
                    <a:lnTo>
                      <a:pt x="3878" y="6698"/>
                    </a:lnTo>
                    <a:lnTo>
                      <a:pt x="3929" y="6691"/>
                    </a:lnTo>
                    <a:lnTo>
                      <a:pt x="3981" y="6683"/>
                    </a:lnTo>
                    <a:lnTo>
                      <a:pt x="4032" y="6676"/>
                    </a:lnTo>
                    <a:lnTo>
                      <a:pt x="4083" y="6666"/>
                    </a:lnTo>
                    <a:lnTo>
                      <a:pt x="4134" y="6657"/>
                    </a:lnTo>
                    <a:lnTo>
                      <a:pt x="4184" y="6646"/>
                    </a:lnTo>
                    <a:lnTo>
                      <a:pt x="4235" y="6635"/>
                    </a:lnTo>
                    <a:lnTo>
                      <a:pt x="4285" y="6623"/>
                    </a:lnTo>
                    <a:lnTo>
                      <a:pt x="4334" y="6610"/>
                    </a:lnTo>
                    <a:lnTo>
                      <a:pt x="4383" y="6597"/>
                    </a:lnTo>
                    <a:lnTo>
                      <a:pt x="4432" y="6583"/>
                    </a:lnTo>
                    <a:lnTo>
                      <a:pt x="4481" y="6569"/>
                    </a:lnTo>
                    <a:lnTo>
                      <a:pt x="4530" y="6553"/>
                    </a:lnTo>
                    <a:lnTo>
                      <a:pt x="4578" y="6537"/>
                    </a:lnTo>
                    <a:lnTo>
                      <a:pt x="4625" y="6520"/>
                    </a:lnTo>
                    <a:lnTo>
                      <a:pt x="4673" y="6503"/>
                    </a:lnTo>
                    <a:lnTo>
                      <a:pt x="4720" y="6485"/>
                    </a:lnTo>
                    <a:lnTo>
                      <a:pt x="4767" y="6466"/>
                    </a:lnTo>
                    <a:lnTo>
                      <a:pt x="4813" y="6447"/>
                    </a:lnTo>
                    <a:lnTo>
                      <a:pt x="4860" y="6426"/>
                    </a:lnTo>
                    <a:lnTo>
                      <a:pt x="4906" y="6405"/>
                    </a:lnTo>
                    <a:lnTo>
                      <a:pt x="4950" y="6384"/>
                    </a:lnTo>
                    <a:lnTo>
                      <a:pt x="4996" y="6362"/>
                    </a:lnTo>
                    <a:lnTo>
                      <a:pt x="5040" y="6339"/>
                    </a:lnTo>
                    <a:lnTo>
                      <a:pt x="5119" y="6230"/>
                    </a:lnTo>
                    <a:lnTo>
                      <a:pt x="5213" y="6064"/>
                    </a:lnTo>
                    <a:lnTo>
                      <a:pt x="5310" y="5899"/>
                    </a:lnTo>
                    <a:lnTo>
                      <a:pt x="5360" y="5798"/>
                    </a:lnTo>
                    <a:lnTo>
                      <a:pt x="5310" y="5835"/>
                    </a:lnTo>
                    <a:lnTo>
                      <a:pt x="5259" y="5871"/>
                    </a:lnTo>
                    <a:lnTo>
                      <a:pt x="5208" y="5906"/>
                    </a:lnTo>
                    <a:lnTo>
                      <a:pt x="5156" y="5940"/>
                    </a:lnTo>
                    <a:lnTo>
                      <a:pt x="5103" y="5973"/>
                    </a:lnTo>
                    <a:lnTo>
                      <a:pt x="5049" y="6006"/>
                    </a:lnTo>
                    <a:lnTo>
                      <a:pt x="4995" y="6037"/>
                    </a:lnTo>
                    <a:lnTo>
                      <a:pt x="4940" y="6066"/>
                    </a:lnTo>
                    <a:lnTo>
                      <a:pt x="4884" y="6095"/>
                    </a:lnTo>
                    <a:lnTo>
                      <a:pt x="4828" y="6123"/>
                    </a:lnTo>
                    <a:lnTo>
                      <a:pt x="4771" y="6150"/>
                    </a:lnTo>
                    <a:lnTo>
                      <a:pt x="4714" y="6176"/>
                    </a:lnTo>
                    <a:lnTo>
                      <a:pt x="4655" y="6200"/>
                    </a:lnTo>
                    <a:lnTo>
                      <a:pt x="4597" y="6224"/>
                    </a:lnTo>
                    <a:lnTo>
                      <a:pt x="4537" y="6246"/>
                    </a:lnTo>
                    <a:lnTo>
                      <a:pt x="4478" y="6267"/>
                    </a:lnTo>
                    <a:lnTo>
                      <a:pt x="4417" y="6286"/>
                    </a:lnTo>
                    <a:lnTo>
                      <a:pt x="4356" y="6305"/>
                    </a:lnTo>
                    <a:lnTo>
                      <a:pt x="4294" y="6323"/>
                    </a:lnTo>
                    <a:lnTo>
                      <a:pt x="4233" y="6339"/>
                    </a:lnTo>
                    <a:lnTo>
                      <a:pt x="4170" y="6354"/>
                    </a:lnTo>
                    <a:lnTo>
                      <a:pt x="4107" y="6368"/>
                    </a:lnTo>
                    <a:lnTo>
                      <a:pt x="4044" y="6381"/>
                    </a:lnTo>
                    <a:lnTo>
                      <a:pt x="3980" y="6392"/>
                    </a:lnTo>
                    <a:lnTo>
                      <a:pt x="3916" y="6402"/>
                    </a:lnTo>
                    <a:lnTo>
                      <a:pt x="3852" y="6410"/>
                    </a:lnTo>
                    <a:lnTo>
                      <a:pt x="3787" y="6418"/>
                    </a:lnTo>
                    <a:lnTo>
                      <a:pt x="3721" y="6424"/>
                    </a:lnTo>
                    <a:lnTo>
                      <a:pt x="3655" y="6430"/>
                    </a:lnTo>
                    <a:lnTo>
                      <a:pt x="3589" y="6433"/>
                    </a:lnTo>
                    <a:lnTo>
                      <a:pt x="3523" y="6435"/>
                    </a:lnTo>
                    <a:lnTo>
                      <a:pt x="3456" y="6435"/>
                    </a:lnTo>
                    <a:lnTo>
                      <a:pt x="3293" y="6432"/>
                    </a:lnTo>
                    <a:lnTo>
                      <a:pt x="3132" y="6419"/>
                    </a:lnTo>
                    <a:lnTo>
                      <a:pt x="2974" y="6399"/>
                    </a:lnTo>
                    <a:lnTo>
                      <a:pt x="2818" y="6371"/>
                    </a:lnTo>
                    <a:lnTo>
                      <a:pt x="2664" y="6335"/>
                    </a:lnTo>
                    <a:lnTo>
                      <a:pt x="2514" y="6293"/>
                    </a:lnTo>
                    <a:lnTo>
                      <a:pt x="2367" y="6243"/>
                    </a:lnTo>
                    <a:lnTo>
                      <a:pt x="2223" y="6186"/>
                    </a:lnTo>
                    <a:lnTo>
                      <a:pt x="2083" y="6123"/>
                    </a:lnTo>
                    <a:lnTo>
                      <a:pt x="1946" y="6053"/>
                    </a:lnTo>
                    <a:lnTo>
                      <a:pt x="1814" y="5976"/>
                    </a:lnTo>
                    <a:lnTo>
                      <a:pt x="1685" y="5895"/>
                    </a:lnTo>
                    <a:lnTo>
                      <a:pt x="1561" y="5806"/>
                    </a:lnTo>
                    <a:lnTo>
                      <a:pt x="1441" y="5712"/>
                    </a:lnTo>
                    <a:lnTo>
                      <a:pt x="1326" y="5612"/>
                    </a:lnTo>
                    <a:lnTo>
                      <a:pt x="1216" y="5507"/>
                    </a:lnTo>
                    <a:lnTo>
                      <a:pt x="1112" y="5398"/>
                    </a:lnTo>
                    <a:lnTo>
                      <a:pt x="1012" y="5283"/>
                    </a:lnTo>
                    <a:lnTo>
                      <a:pt x="918" y="5163"/>
                    </a:lnTo>
                    <a:lnTo>
                      <a:pt x="829" y="5039"/>
                    </a:lnTo>
                    <a:lnTo>
                      <a:pt x="747" y="4911"/>
                    </a:lnTo>
                    <a:lnTo>
                      <a:pt x="671" y="4778"/>
                    </a:lnTo>
                    <a:lnTo>
                      <a:pt x="601" y="4641"/>
                    </a:lnTo>
                    <a:lnTo>
                      <a:pt x="538" y="4501"/>
                    </a:lnTo>
                    <a:lnTo>
                      <a:pt x="481" y="4358"/>
                    </a:lnTo>
                    <a:lnTo>
                      <a:pt x="431" y="4210"/>
                    </a:lnTo>
                    <a:lnTo>
                      <a:pt x="388" y="4059"/>
                    </a:lnTo>
                    <a:lnTo>
                      <a:pt x="353" y="3906"/>
                    </a:lnTo>
                    <a:lnTo>
                      <a:pt x="325" y="3750"/>
                    </a:lnTo>
                    <a:lnTo>
                      <a:pt x="305" y="3592"/>
                    </a:lnTo>
                    <a:lnTo>
                      <a:pt x="292" y="3431"/>
                    </a:lnTo>
                    <a:lnTo>
                      <a:pt x="289" y="3268"/>
                    </a:lnTo>
                    <a:lnTo>
                      <a:pt x="292" y="3120"/>
                    </a:lnTo>
                    <a:lnTo>
                      <a:pt x="302" y="2973"/>
                    </a:lnTo>
                    <a:lnTo>
                      <a:pt x="319" y="2828"/>
                    </a:lnTo>
                    <a:lnTo>
                      <a:pt x="342" y="2686"/>
                    </a:lnTo>
                    <a:lnTo>
                      <a:pt x="372" y="2545"/>
                    </a:lnTo>
                    <a:lnTo>
                      <a:pt x="407" y="2407"/>
                    </a:lnTo>
                    <a:lnTo>
                      <a:pt x="448" y="2271"/>
                    </a:lnTo>
                    <a:lnTo>
                      <a:pt x="496" y="2138"/>
                    </a:lnTo>
                    <a:lnTo>
                      <a:pt x="549" y="2007"/>
                    </a:lnTo>
                    <a:lnTo>
                      <a:pt x="608" y="1881"/>
                    </a:lnTo>
                    <a:lnTo>
                      <a:pt x="672" y="1757"/>
                    </a:lnTo>
                    <a:lnTo>
                      <a:pt x="741" y="1636"/>
                    </a:lnTo>
                    <a:lnTo>
                      <a:pt x="816" y="1518"/>
                    </a:lnTo>
                    <a:lnTo>
                      <a:pt x="895" y="1404"/>
                    </a:lnTo>
                    <a:lnTo>
                      <a:pt x="979" y="1294"/>
                    </a:lnTo>
                    <a:lnTo>
                      <a:pt x="1068" y="1188"/>
                    </a:lnTo>
                    <a:lnTo>
                      <a:pt x="1162" y="1085"/>
                    </a:lnTo>
                    <a:lnTo>
                      <a:pt x="1259" y="987"/>
                    </a:lnTo>
                    <a:lnTo>
                      <a:pt x="1360" y="894"/>
                    </a:lnTo>
                    <a:lnTo>
                      <a:pt x="1466" y="804"/>
                    </a:lnTo>
                    <a:lnTo>
                      <a:pt x="1576" y="719"/>
                    </a:lnTo>
                    <a:lnTo>
                      <a:pt x="1689" y="639"/>
                    </a:lnTo>
                    <a:lnTo>
                      <a:pt x="1807" y="564"/>
                    </a:lnTo>
                    <a:lnTo>
                      <a:pt x="1927" y="494"/>
                    </a:lnTo>
                    <a:lnTo>
                      <a:pt x="2051" y="429"/>
                    </a:lnTo>
                    <a:lnTo>
                      <a:pt x="2178" y="370"/>
                    </a:lnTo>
                    <a:lnTo>
                      <a:pt x="2307" y="316"/>
                    </a:lnTo>
                    <a:lnTo>
                      <a:pt x="2440" y="268"/>
                    </a:lnTo>
                    <a:lnTo>
                      <a:pt x="2576" y="225"/>
                    </a:lnTo>
                    <a:lnTo>
                      <a:pt x="2714" y="189"/>
                    </a:lnTo>
                    <a:lnTo>
                      <a:pt x="2854" y="158"/>
                    </a:lnTo>
                    <a:lnTo>
                      <a:pt x="2996" y="135"/>
                    </a:lnTo>
                    <a:lnTo>
                      <a:pt x="2876" y="101"/>
                    </a:lnTo>
                    <a:lnTo>
                      <a:pt x="2684" y="57"/>
                    </a:lnTo>
                    <a:lnTo>
                      <a:pt x="2493" y="22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rgbClr val="9C45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5" name="Freeform 145"/>
              <p:cNvSpPr>
                <a:spLocks/>
              </p:cNvSpPr>
              <p:nvPr/>
            </p:nvSpPr>
            <p:spPr bwMode="auto">
              <a:xfrm>
                <a:off x="3226" y="2921"/>
                <a:ext cx="669" cy="815"/>
              </a:xfrm>
              <a:custGeom>
                <a:avLst/>
                <a:gdLst>
                  <a:gd name="T0" fmla="*/ 0 w 5351"/>
                  <a:gd name="T1" fmla="*/ 0 h 6526"/>
                  <a:gd name="T2" fmla="*/ 0 w 5351"/>
                  <a:gd name="T3" fmla="*/ 0 h 6526"/>
                  <a:gd name="T4" fmla="*/ 0 w 5351"/>
                  <a:gd name="T5" fmla="*/ 0 h 6526"/>
                  <a:gd name="T6" fmla="*/ 0 w 5351"/>
                  <a:gd name="T7" fmla="*/ 0 h 6526"/>
                  <a:gd name="T8" fmla="*/ 0 w 5351"/>
                  <a:gd name="T9" fmla="*/ 0 h 6526"/>
                  <a:gd name="T10" fmla="*/ 0 w 5351"/>
                  <a:gd name="T11" fmla="*/ 0 h 6526"/>
                  <a:gd name="T12" fmla="*/ 0 w 5351"/>
                  <a:gd name="T13" fmla="*/ 0 h 6526"/>
                  <a:gd name="T14" fmla="*/ 0 w 5351"/>
                  <a:gd name="T15" fmla="*/ 0 h 6526"/>
                  <a:gd name="T16" fmla="*/ 0 w 5351"/>
                  <a:gd name="T17" fmla="*/ 0 h 6526"/>
                  <a:gd name="T18" fmla="*/ 0 w 5351"/>
                  <a:gd name="T19" fmla="*/ 0 h 6526"/>
                  <a:gd name="T20" fmla="*/ 0 w 5351"/>
                  <a:gd name="T21" fmla="*/ 0 h 6526"/>
                  <a:gd name="T22" fmla="*/ 0 w 5351"/>
                  <a:gd name="T23" fmla="*/ 0 h 6526"/>
                  <a:gd name="T24" fmla="*/ 0 w 5351"/>
                  <a:gd name="T25" fmla="*/ 0 h 6526"/>
                  <a:gd name="T26" fmla="*/ 0 w 5351"/>
                  <a:gd name="T27" fmla="*/ 0 h 6526"/>
                  <a:gd name="T28" fmla="*/ 0 w 5351"/>
                  <a:gd name="T29" fmla="*/ 0 h 6526"/>
                  <a:gd name="T30" fmla="*/ 0 w 5351"/>
                  <a:gd name="T31" fmla="*/ 0 h 6526"/>
                  <a:gd name="T32" fmla="*/ 0 w 5351"/>
                  <a:gd name="T33" fmla="*/ 0 h 6526"/>
                  <a:gd name="T34" fmla="*/ 0 w 5351"/>
                  <a:gd name="T35" fmla="*/ 0 h 6526"/>
                  <a:gd name="T36" fmla="*/ 0 w 5351"/>
                  <a:gd name="T37" fmla="*/ 0 h 6526"/>
                  <a:gd name="T38" fmla="*/ 0 w 5351"/>
                  <a:gd name="T39" fmla="*/ 0 h 6526"/>
                  <a:gd name="T40" fmla="*/ 0 w 5351"/>
                  <a:gd name="T41" fmla="*/ 0 h 6526"/>
                  <a:gd name="T42" fmla="*/ 0 w 5351"/>
                  <a:gd name="T43" fmla="*/ 0 h 6526"/>
                  <a:gd name="T44" fmla="*/ 0 w 5351"/>
                  <a:gd name="T45" fmla="*/ 0 h 6526"/>
                  <a:gd name="T46" fmla="*/ 0 w 5351"/>
                  <a:gd name="T47" fmla="*/ 0 h 6526"/>
                  <a:gd name="T48" fmla="*/ 0 w 5351"/>
                  <a:gd name="T49" fmla="*/ 0 h 6526"/>
                  <a:gd name="T50" fmla="*/ 0 w 5351"/>
                  <a:gd name="T51" fmla="*/ 0 h 6526"/>
                  <a:gd name="T52" fmla="*/ 0 w 5351"/>
                  <a:gd name="T53" fmla="*/ 0 h 6526"/>
                  <a:gd name="T54" fmla="*/ 0 w 5351"/>
                  <a:gd name="T55" fmla="*/ 0 h 6526"/>
                  <a:gd name="T56" fmla="*/ 0 w 5351"/>
                  <a:gd name="T57" fmla="*/ 0 h 6526"/>
                  <a:gd name="T58" fmla="*/ 0 w 5351"/>
                  <a:gd name="T59" fmla="*/ 0 h 6526"/>
                  <a:gd name="T60" fmla="*/ 0 w 5351"/>
                  <a:gd name="T61" fmla="*/ 0 h 6526"/>
                  <a:gd name="T62" fmla="*/ 0 w 5351"/>
                  <a:gd name="T63" fmla="*/ 0 h 6526"/>
                  <a:gd name="T64" fmla="*/ 0 w 5351"/>
                  <a:gd name="T65" fmla="*/ 0 h 6526"/>
                  <a:gd name="T66" fmla="*/ 0 w 5351"/>
                  <a:gd name="T67" fmla="*/ 0 h 6526"/>
                  <a:gd name="T68" fmla="*/ 0 w 5351"/>
                  <a:gd name="T69" fmla="*/ 0 h 6526"/>
                  <a:gd name="T70" fmla="*/ 0 w 5351"/>
                  <a:gd name="T71" fmla="*/ 0 h 6526"/>
                  <a:gd name="T72" fmla="*/ 0 w 5351"/>
                  <a:gd name="T73" fmla="*/ 0 h 6526"/>
                  <a:gd name="T74" fmla="*/ 0 w 5351"/>
                  <a:gd name="T75" fmla="*/ 0 h 6526"/>
                  <a:gd name="T76" fmla="*/ 0 w 5351"/>
                  <a:gd name="T77" fmla="*/ 0 h 6526"/>
                  <a:gd name="T78" fmla="*/ 0 w 5351"/>
                  <a:gd name="T79" fmla="*/ 0 h 6526"/>
                  <a:gd name="T80" fmla="*/ 0 w 5351"/>
                  <a:gd name="T81" fmla="*/ 0 h 6526"/>
                  <a:gd name="T82" fmla="*/ 0 w 5351"/>
                  <a:gd name="T83" fmla="*/ 0 h 6526"/>
                  <a:gd name="T84" fmla="*/ 0 w 5351"/>
                  <a:gd name="T85" fmla="*/ 0 h 6526"/>
                  <a:gd name="T86" fmla="*/ 0 w 5351"/>
                  <a:gd name="T87" fmla="*/ 0 h 6526"/>
                  <a:gd name="T88" fmla="*/ 0 w 5351"/>
                  <a:gd name="T89" fmla="*/ 0 h 6526"/>
                  <a:gd name="T90" fmla="*/ 0 w 5351"/>
                  <a:gd name="T91" fmla="*/ 0 h 6526"/>
                  <a:gd name="T92" fmla="*/ 0 w 5351"/>
                  <a:gd name="T93" fmla="*/ 0 h 6526"/>
                  <a:gd name="T94" fmla="*/ 0 w 5351"/>
                  <a:gd name="T95" fmla="*/ 0 h 6526"/>
                  <a:gd name="T96" fmla="*/ 0 w 5351"/>
                  <a:gd name="T97" fmla="*/ 0 h 6526"/>
                  <a:gd name="T98" fmla="*/ 0 w 5351"/>
                  <a:gd name="T99" fmla="*/ 0 h 65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51"/>
                  <a:gd name="T151" fmla="*/ 0 h 6526"/>
                  <a:gd name="T152" fmla="*/ 5351 w 5351"/>
                  <a:gd name="T153" fmla="*/ 6526 h 65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51" h="6526">
                    <a:moveTo>
                      <a:pt x="2517" y="0"/>
                    </a:moveTo>
                    <a:lnTo>
                      <a:pt x="2383" y="36"/>
                    </a:lnTo>
                    <a:lnTo>
                      <a:pt x="2250" y="78"/>
                    </a:lnTo>
                    <a:lnTo>
                      <a:pt x="2121" y="124"/>
                    </a:lnTo>
                    <a:lnTo>
                      <a:pt x="1994" y="176"/>
                    </a:lnTo>
                    <a:lnTo>
                      <a:pt x="1869" y="234"/>
                    </a:lnTo>
                    <a:lnTo>
                      <a:pt x="1748" y="296"/>
                    </a:lnTo>
                    <a:lnTo>
                      <a:pt x="1629" y="362"/>
                    </a:lnTo>
                    <a:lnTo>
                      <a:pt x="1514" y="434"/>
                    </a:lnTo>
                    <a:lnTo>
                      <a:pt x="1402" y="510"/>
                    </a:lnTo>
                    <a:lnTo>
                      <a:pt x="1293" y="590"/>
                    </a:lnTo>
                    <a:lnTo>
                      <a:pt x="1188" y="675"/>
                    </a:lnTo>
                    <a:lnTo>
                      <a:pt x="1086" y="763"/>
                    </a:lnTo>
                    <a:lnTo>
                      <a:pt x="987" y="857"/>
                    </a:lnTo>
                    <a:lnTo>
                      <a:pt x="893" y="953"/>
                    </a:lnTo>
                    <a:lnTo>
                      <a:pt x="802" y="1054"/>
                    </a:lnTo>
                    <a:lnTo>
                      <a:pt x="716" y="1158"/>
                    </a:lnTo>
                    <a:lnTo>
                      <a:pt x="635" y="1266"/>
                    </a:lnTo>
                    <a:lnTo>
                      <a:pt x="557" y="1377"/>
                    </a:lnTo>
                    <a:lnTo>
                      <a:pt x="484" y="1492"/>
                    </a:lnTo>
                    <a:lnTo>
                      <a:pt x="415" y="1608"/>
                    </a:lnTo>
                    <a:lnTo>
                      <a:pt x="351" y="1729"/>
                    </a:lnTo>
                    <a:lnTo>
                      <a:pt x="293" y="1852"/>
                    </a:lnTo>
                    <a:lnTo>
                      <a:pt x="239" y="1979"/>
                    </a:lnTo>
                    <a:lnTo>
                      <a:pt x="190" y="2107"/>
                    </a:lnTo>
                    <a:lnTo>
                      <a:pt x="146" y="2238"/>
                    </a:lnTo>
                    <a:lnTo>
                      <a:pt x="108" y="2372"/>
                    </a:lnTo>
                    <a:lnTo>
                      <a:pt x="75" y="2507"/>
                    </a:lnTo>
                    <a:lnTo>
                      <a:pt x="49" y="2645"/>
                    </a:lnTo>
                    <a:lnTo>
                      <a:pt x="27" y="2786"/>
                    </a:lnTo>
                    <a:lnTo>
                      <a:pt x="13" y="2927"/>
                    </a:lnTo>
                    <a:lnTo>
                      <a:pt x="3" y="3070"/>
                    </a:lnTo>
                    <a:lnTo>
                      <a:pt x="0" y="3215"/>
                    </a:lnTo>
                    <a:lnTo>
                      <a:pt x="4" y="3385"/>
                    </a:lnTo>
                    <a:lnTo>
                      <a:pt x="17" y="3554"/>
                    </a:lnTo>
                    <a:lnTo>
                      <a:pt x="38" y="3720"/>
                    </a:lnTo>
                    <a:lnTo>
                      <a:pt x="67" y="3882"/>
                    </a:lnTo>
                    <a:lnTo>
                      <a:pt x="104" y="4042"/>
                    </a:lnTo>
                    <a:lnTo>
                      <a:pt x="148" y="4199"/>
                    </a:lnTo>
                    <a:lnTo>
                      <a:pt x="200" y="4353"/>
                    </a:lnTo>
                    <a:lnTo>
                      <a:pt x="260" y="4504"/>
                    </a:lnTo>
                    <a:lnTo>
                      <a:pt x="326" y="4651"/>
                    </a:lnTo>
                    <a:lnTo>
                      <a:pt x="399" y="4794"/>
                    </a:lnTo>
                    <a:lnTo>
                      <a:pt x="479" y="4932"/>
                    </a:lnTo>
                    <a:lnTo>
                      <a:pt x="566" y="5067"/>
                    </a:lnTo>
                    <a:lnTo>
                      <a:pt x="658" y="5196"/>
                    </a:lnTo>
                    <a:lnTo>
                      <a:pt x="756" y="5321"/>
                    </a:lnTo>
                    <a:lnTo>
                      <a:pt x="860" y="5441"/>
                    </a:lnTo>
                    <a:lnTo>
                      <a:pt x="970" y="5556"/>
                    </a:lnTo>
                    <a:lnTo>
                      <a:pt x="1085" y="5666"/>
                    </a:lnTo>
                    <a:lnTo>
                      <a:pt x="1205" y="5770"/>
                    </a:lnTo>
                    <a:lnTo>
                      <a:pt x="1330" y="5868"/>
                    </a:lnTo>
                    <a:lnTo>
                      <a:pt x="1459" y="5960"/>
                    </a:lnTo>
                    <a:lnTo>
                      <a:pt x="1594" y="6046"/>
                    </a:lnTo>
                    <a:lnTo>
                      <a:pt x="1732" y="6127"/>
                    </a:lnTo>
                    <a:lnTo>
                      <a:pt x="1876" y="6199"/>
                    </a:lnTo>
                    <a:lnTo>
                      <a:pt x="2022" y="6266"/>
                    </a:lnTo>
                    <a:lnTo>
                      <a:pt x="2173" y="6326"/>
                    </a:lnTo>
                    <a:lnTo>
                      <a:pt x="2327" y="6378"/>
                    </a:lnTo>
                    <a:lnTo>
                      <a:pt x="2484" y="6422"/>
                    </a:lnTo>
                    <a:lnTo>
                      <a:pt x="2643" y="6459"/>
                    </a:lnTo>
                    <a:lnTo>
                      <a:pt x="2806" y="6488"/>
                    </a:lnTo>
                    <a:lnTo>
                      <a:pt x="2972" y="6509"/>
                    </a:lnTo>
                    <a:lnTo>
                      <a:pt x="3141" y="6522"/>
                    </a:lnTo>
                    <a:lnTo>
                      <a:pt x="3311" y="6526"/>
                    </a:lnTo>
                    <a:lnTo>
                      <a:pt x="3371" y="6526"/>
                    </a:lnTo>
                    <a:lnTo>
                      <a:pt x="3431" y="6524"/>
                    </a:lnTo>
                    <a:lnTo>
                      <a:pt x="3490" y="6522"/>
                    </a:lnTo>
                    <a:lnTo>
                      <a:pt x="3549" y="6518"/>
                    </a:lnTo>
                    <a:lnTo>
                      <a:pt x="3609" y="6513"/>
                    </a:lnTo>
                    <a:lnTo>
                      <a:pt x="3667" y="6507"/>
                    </a:lnTo>
                    <a:lnTo>
                      <a:pt x="3726" y="6501"/>
                    </a:lnTo>
                    <a:lnTo>
                      <a:pt x="3784" y="6492"/>
                    </a:lnTo>
                    <a:lnTo>
                      <a:pt x="3841" y="6484"/>
                    </a:lnTo>
                    <a:lnTo>
                      <a:pt x="3899" y="6474"/>
                    </a:lnTo>
                    <a:lnTo>
                      <a:pt x="3956" y="6464"/>
                    </a:lnTo>
                    <a:lnTo>
                      <a:pt x="4012" y="6452"/>
                    </a:lnTo>
                    <a:lnTo>
                      <a:pt x="4069" y="6439"/>
                    </a:lnTo>
                    <a:lnTo>
                      <a:pt x="4125" y="6425"/>
                    </a:lnTo>
                    <a:lnTo>
                      <a:pt x="4181" y="6410"/>
                    </a:lnTo>
                    <a:lnTo>
                      <a:pt x="4236" y="6395"/>
                    </a:lnTo>
                    <a:lnTo>
                      <a:pt x="4290" y="6379"/>
                    </a:lnTo>
                    <a:lnTo>
                      <a:pt x="4346" y="6362"/>
                    </a:lnTo>
                    <a:lnTo>
                      <a:pt x="4399" y="6343"/>
                    </a:lnTo>
                    <a:lnTo>
                      <a:pt x="4453" y="6323"/>
                    </a:lnTo>
                    <a:lnTo>
                      <a:pt x="4506" y="6303"/>
                    </a:lnTo>
                    <a:lnTo>
                      <a:pt x="4559" y="6283"/>
                    </a:lnTo>
                    <a:lnTo>
                      <a:pt x="4611" y="6261"/>
                    </a:lnTo>
                    <a:lnTo>
                      <a:pt x="4663" y="6239"/>
                    </a:lnTo>
                    <a:lnTo>
                      <a:pt x="4714" y="6214"/>
                    </a:lnTo>
                    <a:lnTo>
                      <a:pt x="4765" y="6190"/>
                    </a:lnTo>
                    <a:lnTo>
                      <a:pt x="4816" y="6165"/>
                    </a:lnTo>
                    <a:lnTo>
                      <a:pt x="4866" y="6139"/>
                    </a:lnTo>
                    <a:lnTo>
                      <a:pt x="4915" y="6112"/>
                    </a:lnTo>
                    <a:lnTo>
                      <a:pt x="4963" y="6085"/>
                    </a:lnTo>
                    <a:lnTo>
                      <a:pt x="5012" y="6056"/>
                    </a:lnTo>
                    <a:lnTo>
                      <a:pt x="5060" y="6026"/>
                    </a:lnTo>
                    <a:lnTo>
                      <a:pt x="5068" y="6011"/>
                    </a:lnTo>
                    <a:lnTo>
                      <a:pt x="5165" y="5846"/>
                    </a:lnTo>
                    <a:lnTo>
                      <a:pt x="5252" y="5672"/>
                    </a:lnTo>
                    <a:lnTo>
                      <a:pt x="5331" y="5499"/>
                    </a:lnTo>
                    <a:lnTo>
                      <a:pt x="5351" y="5446"/>
                    </a:lnTo>
                    <a:lnTo>
                      <a:pt x="5300" y="5491"/>
                    </a:lnTo>
                    <a:lnTo>
                      <a:pt x="5248" y="5536"/>
                    </a:lnTo>
                    <a:lnTo>
                      <a:pt x="5195" y="5579"/>
                    </a:lnTo>
                    <a:lnTo>
                      <a:pt x="5141" y="5622"/>
                    </a:lnTo>
                    <a:lnTo>
                      <a:pt x="5087" y="5662"/>
                    </a:lnTo>
                    <a:lnTo>
                      <a:pt x="5030" y="5701"/>
                    </a:lnTo>
                    <a:lnTo>
                      <a:pt x="4973" y="5741"/>
                    </a:lnTo>
                    <a:lnTo>
                      <a:pt x="4916" y="5778"/>
                    </a:lnTo>
                    <a:lnTo>
                      <a:pt x="4857" y="5813"/>
                    </a:lnTo>
                    <a:lnTo>
                      <a:pt x="4798" y="5848"/>
                    </a:lnTo>
                    <a:lnTo>
                      <a:pt x="4737" y="5881"/>
                    </a:lnTo>
                    <a:lnTo>
                      <a:pt x="4677" y="5913"/>
                    </a:lnTo>
                    <a:lnTo>
                      <a:pt x="4614" y="5943"/>
                    </a:lnTo>
                    <a:lnTo>
                      <a:pt x="4552" y="5972"/>
                    </a:lnTo>
                    <a:lnTo>
                      <a:pt x="4488" y="6001"/>
                    </a:lnTo>
                    <a:lnTo>
                      <a:pt x="4424" y="6026"/>
                    </a:lnTo>
                    <a:lnTo>
                      <a:pt x="4359" y="6052"/>
                    </a:lnTo>
                    <a:lnTo>
                      <a:pt x="4294" y="6075"/>
                    </a:lnTo>
                    <a:lnTo>
                      <a:pt x="4227" y="6097"/>
                    </a:lnTo>
                    <a:lnTo>
                      <a:pt x="4160" y="6118"/>
                    </a:lnTo>
                    <a:lnTo>
                      <a:pt x="4092" y="6137"/>
                    </a:lnTo>
                    <a:lnTo>
                      <a:pt x="4024" y="6154"/>
                    </a:lnTo>
                    <a:lnTo>
                      <a:pt x="3955" y="6170"/>
                    </a:lnTo>
                    <a:lnTo>
                      <a:pt x="3886" y="6183"/>
                    </a:lnTo>
                    <a:lnTo>
                      <a:pt x="3816" y="6196"/>
                    </a:lnTo>
                    <a:lnTo>
                      <a:pt x="3745" y="6208"/>
                    </a:lnTo>
                    <a:lnTo>
                      <a:pt x="3674" y="6216"/>
                    </a:lnTo>
                    <a:lnTo>
                      <a:pt x="3603" y="6225"/>
                    </a:lnTo>
                    <a:lnTo>
                      <a:pt x="3530" y="6230"/>
                    </a:lnTo>
                    <a:lnTo>
                      <a:pt x="3457" y="6234"/>
                    </a:lnTo>
                    <a:lnTo>
                      <a:pt x="3384" y="6237"/>
                    </a:lnTo>
                    <a:lnTo>
                      <a:pt x="3311" y="6239"/>
                    </a:lnTo>
                    <a:lnTo>
                      <a:pt x="3156" y="6234"/>
                    </a:lnTo>
                    <a:lnTo>
                      <a:pt x="3002" y="6223"/>
                    </a:lnTo>
                    <a:lnTo>
                      <a:pt x="2850" y="6203"/>
                    </a:lnTo>
                    <a:lnTo>
                      <a:pt x="2701" y="6177"/>
                    </a:lnTo>
                    <a:lnTo>
                      <a:pt x="2555" y="6143"/>
                    </a:lnTo>
                    <a:lnTo>
                      <a:pt x="2412" y="6103"/>
                    </a:lnTo>
                    <a:lnTo>
                      <a:pt x="2271" y="6055"/>
                    </a:lnTo>
                    <a:lnTo>
                      <a:pt x="2135" y="6001"/>
                    </a:lnTo>
                    <a:lnTo>
                      <a:pt x="2000" y="5940"/>
                    </a:lnTo>
                    <a:lnTo>
                      <a:pt x="1870" y="5873"/>
                    </a:lnTo>
                    <a:lnTo>
                      <a:pt x="1743" y="5800"/>
                    </a:lnTo>
                    <a:lnTo>
                      <a:pt x="1621" y="5722"/>
                    </a:lnTo>
                    <a:lnTo>
                      <a:pt x="1502" y="5638"/>
                    </a:lnTo>
                    <a:lnTo>
                      <a:pt x="1388" y="5548"/>
                    </a:lnTo>
                    <a:lnTo>
                      <a:pt x="1278" y="5453"/>
                    </a:lnTo>
                    <a:lnTo>
                      <a:pt x="1173" y="5353"/>
                    </a:lnTo>
                    <a:lnTo>
                      <a:pt x="1073" y="5248"/>
                    </a:lnTo>
                    <a:lnTo>
                      <a:pt x="977" y="5138"/>
                    </a:lnTo>
                    <a:lnTo>
                      <a:pt x="888" y="5024"/>
                    </a:lnTo>
                    <a:lnTo>
                      <a:pt x="804" y="4905"/>
                    </a:lnTo>
                    <a:lnTo>
                      <a:pt x="725" y="4783"/>
                    </a:lnTo>
                    <a:lnTo>
                      <a:pt x="653" y="4656"/>
                    </a:lnTo>
                    <a:lnTo>
                      <a:pt x="586" y="4526"/>
                    </a:lnTo>
                    <a:lnTo>
                      <a:pt x="525" y="4392"/>
                    </a:lnTo>
                    <a:lnTo>
                      <a:pt x="471" y="4255"/>
                    </a:lnTo>
                    <a:lnTo>
                      <a:pt x="423" y="4115"/>
                    </a:lnTo>
                    <a:lnTo>
                      <a:pt x="383" y="3971"/>
                    </a:lnTo>
                    <a:lnTo>
                      <a:pt x="349" y="3825"/>
                    </a:lnTo>
                    <a:lnTo>
                      <a:pt x="323" y="3676"/>
                    </a:lnTo>
                    <a:lnTo>
                      <a:pt x="303" y="3524"/>
                    </a:lnTo>
                    <a:lnTo>
                      <a:pt x="292" y="3370"/>
                    </a:lnTo>
                    <a:lnTo>
                      <a:pt x="287" y="3215"/>
                    </a:lnTo>
                    <a:lnTo>
                      <a:pt x="292" y="3065"/>
                    </a:lnTo>
                    <a:lnTo>
                      <a:pt x="302" y="2915"/>
                    </a:lnTo>
                    <a:lnTo>
                      <a:pt x="320" y="2769"/>
                    </a:lnTo>
                    <a:lnTo>
                      <a:pt x="346" y="2624"/>
                    </a:lnTo>
                    <a:lnTo>
                      <a:pt x="378" y="2482"/>
                    </a:lnTo>
                    <a:lnTo>
                      <a:pt x="416" y="2342"/>
                    </a:lnTo>
                    <a:lnTo>
                      <a:pt x="461" y="2205"/>
                    </a:lnTo>
                    <a:lnTo>
                      <a:pt x="511" y="2071"/>
                    </a:lnTo>
                    <a:lnTo>
                      <a:pt x="569" y="1941"/>
                    </a:lnTo>
                    <a:lnTo>
                      <a:pt x="631" y="1813"/>
                    </a:lnTo>
                    <a:lnTo>
                      <a:pt x="700" y="1689"/>
                    </a:lnTo>
                    <a:lnTo>
                      <a:pt x="775" y="1569"/>
                    </a:lnTo>
                    <a:lnTo>
                      <a:pt x="854" y="1452"/>
                    </a:lnTo>
                    <a:lnTo>
                      <a:pt x="939" y="1340"/>
                    </a:lnTo>
                    <a:lnTo>
                      <a:pt x="1029" y="1232"/>
                    </a:lnTo>
                    <a:lnTo>
                      <a:pt x="1124" y="1128"/>
                    </a:lnTo>
                    <a:lnTo>
                      <a:pt x="1224" y="1029"/>
                    </a:lnTo>
                    <a:lnTo>
                      <a:pt x="1328" y="933"/>
                    </a:lnTo>
                    <a:lnTo>
                      <a:pt x="1436" y="844"/>
                    </a:lnTo>
                    <a:lnTo>
                      <a:pt x="1549" y="759"/>
                    </a:lnTo>
                    <a:lnTo>
                      <a:pt x="1665" y="680"/>
                    </a:lnTo>
                    <a:lnTo>
                      <a:pt x="1785" y="605"/>
                    </a:lnTo>
                    <a:lnTo>
                      <a:pt x="1909" y="536"/>
                    </a:lnTo>
                    <a:lnTo>
                      <a:pt x="2037" y="473"/>
                    </a:lnTo>
                    <a:lnTo>
                      <a:pt x="2167" y="416"/>
                    </a:lnTo>
                    <a:lnTo>
                      <a:pt x="2302" y="365"/>
                    </a:lnTo>
                    <a:lnTo>
                      <a:pt x="2438" y="320"/>
                    </a:lnTo>
                    <a:lnTo>
                      <a:pt x="2578" y="282"/>
                    </a:lnTo>
                    <a:lnTo>
                      <a:pt x="2720" y="250"/>
                    </a:lnTo>
                    <a:lnTo>
                      <a:pt x="2865" y="225"/>
                    </a:lnTo>
                    <a:lnTo>
                      <a:pt x="3012" y="207"/>
                    </a:lnTo>
                    <a:lnTo>
                      <a:pt x="3161" y="196"/>
                    </a:lnTo>
                    <a:lnTo>
                      <a:pt x="3095" y="170"/>
                    </a:lnTo>
                    <a:lnTo>
                      <a:pt x="2914" y="99"/>
                    </a:lnTo>
                    <a:lnTo>
                      <a:pt x="2731" y="48"/>
                    </a:lnTo>
                    <a:lnTo>
                      <a:pt x="2539" y="4"/>
                    </a:lnTo>
                    <a:lnTo>
                      <a:pt x="2517" y="0"/>
                    </a:lnTo>
                    <a:close/>
                  </a:path>
                </a:pathLst>
              </a:custGeom>
              <a:solidFill>
                <a:srgbClr val="9E44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6" name="Freeform 146"/>
              <p:cNvSpPr>
                <a:spLocks/>
              </p:cNvSpPr>
              <p:nvPr/>
            </p:nvSpPr>
            <p:spPr bwMode="auto">
              <a:xfrm>
                <a:off x="3245" y="2931"/>
                <a:ext cx="664" cy="787"/>
              </a:xfrm>
              <a:custGeom>
                <a:avLst/>
                <a:gdLst>
                  <a:gd name="T0" fmla="*/ 0 w 5318"/>
                  <a:gd name="T1" fmla="*/ 0 h 6300"/>
                  <a:gd name="T2" fmla="*/ 0 w 5318"/>
                  <a:gd name="T3" fmla="*/ 0 h 6300"/>
                  <a:gd name="T4" fmla="*/ 0 w 5318"/>
                  <a:gd name="T5" fmla="*/ 0 h 6300"/>
                  <a:gd name="T6" fmla="*/ 0 w 5318"/>
                  <a:gd name="T7" fmla="*/ 0 h 6300"/>
                  <a:gd name="T8" fmla="*/ 0 w 5318"/>
                  <a:gd name="T9" fmla="*/ 0 h 6300"/>
                  <a:gd name="T10" fmla="*/ 0 w 5318"/>
                  <a:gd name="T11" fmla="*/ 0 h 6300"/>
                  <a:gd name="T12" fmla="*/ 0 w 5318"/>
                  <a:gd name="T13" fmla="*/ 0 h 6300"/>
                  <a:gd name="T14" fmla="*/ 0 w 5318"/>
                  <a:gd name="T15" fmla="*/ 0 h 6300"/>
                  <a:gd name="T16" fmla="*/ 0 w 5318"/>
                  <a:gd name="T17" fmla="*/ 0 h 6300"/>
                  <a:gd name="T18" fmla="*/ 0 w 5318"/>
                  <a:gd name="T19" fmla="*/ 0 h 6300"/>
                  <a:gd name="T20" fmla="*/ 0 w 5318"/>
                  <a:gd name="T21" fmla="*/ 0 h 6300"/>
                  <a:gd name="T22" fmla="*/ 0 w 5318"/>
                  <a:gd name="T23" fmla="*/ 0 h 6300"/>
                  <a:gd name="T24" fmla="*/ 0 w 5318"/>
                  <a:gd name="T25" fmla="*/ 0 h 6300"/>
                  <a:gd name="T26" fmla="*/ 0 w 5318"/>
                  <a:gd name="T27" fmla="*/ 0 h 6300"/>
                  <a:gd name="T28" fmla="*/ 0 w 5318"/>
                  <a:gd name="T29" fmla="*/ 0 h 6300"/>
                  <a:gd name="T30" fmla="*/ 0 w 5318"/>
                  <a:gd name="T31" fmla="*/ 0 h 6300"/>
                  <a:gd name="T32" fmla="*/ 0 w 5318"/>
                  <a:gd name="T33" fmla="*/ 0 h 6300"/>
                  <a:gd name="T34" fmla="*/ 0 w 5318"/>
                  <a:gd name="T35" fmla="*/ 0 h 6300"/>
                  <a:gd name="T36" fmla="*/ 0 w 5318"/>
                  <a:gd name="T37" fmla="*/ 0 h 6300"/>
                  <a:gd name="T38" fmla="*/ 0 w 5318"/>
                  <a:gd name="T39" fmla="*/ 0 h 6300"/>
                  <a:gd name="T40" fmla="*/ 0 w 5318"/>
                  <a:gd name="T41" fmla="*/ 0 h 6300"/>
                  <a:gd name="T42" fmla="*/ 0 w 5318"/>
                  <a:gd name="T43" fmla="*/ 0 h 6300"/>
                  <a:gd name="T44" fmla="*/ 0 w 5318"/>
                  <a:gd name="T45" fmla="*/ 0 h 6300"/>
                  <a:gd name="T46" fmla="*/ 0 w 5318"/>
                  <a:gd name="T47" fmla="*/ 0 h 6300"/>
                  <a:gd name="T48" fmla="*/ 0 w 5318"/>
                  <a:gd name="T49" fmla="*/ 0 h 6300"/>
                  <a:gd name="T50" fmla="*/ 0 w 5318"/>
                  <a:gd name="T51" fmla="*/ 0 h 6300"/>
                  <a:gd name="T52" fmla="*/ 0 w 5318"/>
                  <a:gd name="T53" fmla="*/ 0 h 6300"/>
                  <a:gd name="T54" fmla="*/ 0 w 5318"/>
                  <a:gd name="T55" fmla="*/ 0 h 6300"/>
                  <a:gd name="T56" fmla="*/ 0 w 5318"/>
                  <a:gd name="T57" fmla="*/ 0 h 6300"/>
                  <a:gd name="T58" fmla="*/ 0 w 5318"/>
                  <a:gd name="T59" fmla="*/ 0 h 6300"/>
                  <a:gd name="T60" fmla="*/ 0 w 5318"/>
                  <a:gd name="T61" fmla="*/ 0 h 6300"/>
                  <a:gd name="T62" fmla="*/ 0 w 5318"/>
                  <a:gd name="T63" fmla="*/ 0 h 6300"/>
                  <a:gd name="T64" fmla="*/ 0 w 5318"/>
                  <a:gd name="T65" fmla="*/ 0 h 6300"/>
                  <a:gd name="T66" fmla="*/ 0 w 5318"/>
                  <a:gd name="T67" fmla="*/ 0 h 6300"/>
                  <a:gd name="T68" fmla="*/ 0 w 5318"/>
                  <a:gd name="T69" fmla="*/ 0 h 6300"/>
                  <a:gd name="T70" fmla="*/ 0 w 5318"/>
                  <a:gd name="T71" fmla="*/ 0 h 6300"/>
                  <a:gd name="T72" fmla="*/ 0 w 5318"/>
                  <a:gd name="T73" fmla="*/ 0 h 6300"/>
                  <a:gd name="T74" fmla="*/ 0 w 5318"/>
                  <a:gd name="T75" fmla="*/ 0 h 6300"/>
                  <a:gd name="T76" fmla="*/ 0 w 5318"/>
                  <a:gd name="T77" fmla="*/ 0 h 6300"/>
                  <a:gd name="T78" fmla="*/ 0 w 5318"/>
                  <a:gd name="T79" fmla="*/ 0 h 6300"/>
                  <a:gd name="T80" fmla="*/ 0 w 5318"/>
                  <a:gd name="T81" fmla="*/ 0 h 6300"/>
                  <a:gd name="T82" fmla="*/ 0 w 5318"/>
                  <a:gd name="T83" fmla="*/ 0 h 6300"/>
                  <a:gd name="T84" fmla="*/ 0 w 5318"/>
                  <a:gd name="T85" fmla="*/ 0 h 6300"/>
                  <a:gd name="T86" fmla="*/ 0 w 5318"/>
                  <a:gd name="T87" fmla="*/ 0 h 6300"/>
                  <a:gd name="T88" fmla="*/ 0 w 5318"/>
                  <a:gd name="T89" fmla="*/ 0 h 6300"/>
                  <a:gd name="T90" fmla="*/ 0 w 5318"/>
                  <a:gd name="T91" fmla="*/ 0 h 6300"/>
                  <a:gd name="T92" fmla="*/ 0 w 5318"/>
                  <a:gd name="T93" fmla="*/ 0 h 6300"/>
                  <a:gd name="T94" fmla="*/ 0 w 5318"/>
                  <a:gd name="T95" fmla="*/ 0 h 6300"/>
                  <a:gd name="T96" fmla="*/ 0 w 5318"/>
                  <a:gd name="T97" fmla="*/ 0 h 6300"/>
                  <a:gd name="T98" fmla="*/ 0 w 5318"/>
                  <a:gd name="T99" fmla="*/ 0 h 6300"/>
                  <a:gd name="T100" fmla="*/ 0 w 5318"/>
                  <a:gd name="T101" fmla="*/ 0 h 6300"/>
                  <a:gd name="T102" fmla="*/ 0 w 5318"/>
                  <a:gd name="T103" fmla="*/ 0 h 6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318"/>
                  <a:gd name="T157" fmla="*/ 0 h 6300"/>
                  <a:gd name="T158" fmla="*/ 5318 w 5318"/>
                  <a:gd name="T159" fmla="*/ 6300 h 6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318" h="6300">
                    <a:moveTo>
                      <a:pt x="2707" y="0"/>
                    </a:moveTo>
                    <a:lnTo>
                      <a:pt x="2565" y="23"/>
                    </a:lnTo>
                    <a:lnTo>
                      <a:pt x="2425" y="54"/>
                    </a:lnTo>
                    <a:lnTo>
                      <a:pt x="2287" y="90"/>
                    </a:lnTo>
                    <a:lnTo>
                      <a:pt x="2151" y="133"/>
                    </a:lnTo>
                    <a:lnTo>
                      <a:pt x="2018" y="181"/>
                    </a:lnTo>
                    <a:lnTo>
                      <a:pt x="1889" y="235"/>
                    </a:lnTo>
                    <a:lnTo>
                      <a:pt x="1762" y="294"/>
                    </a:lnTo>
                    <a:lnTo>
                      <a:pt x="1638" y="359"/>
                    </a:lnTo>
                    <a:lnTo>
                      <a:pt x="1518" y="429"/>
                    </a:lnTo>
                    <a:lnTo>
                      <a:pt x="1400" y="504"/>
                    </a:lnTo>
                    <a:lnTo>
                      <a:pt x="1287" y="584"/>
                    </a:lnTo>
                    <a:lnTo>
                      <a:pt x="1177" y="669"/>
                    </a:lnTo>
                    <a:lnTo>
                      <a:pt x="1071" y="759"/>
                    </a:lnTo>
                    <a:lnTo>
                      <a:pt x="970" y="852"/>
                    </a:lnTo>
                    <a:lnTo>
                      <a:pt x="873" y="950"/>
                    </a:lnTo>
                    <a:lnTo>
                      <a:pt x="779" y="1053"/>
                    </a:lnTo>
                    <a:lnTo>
                      <a:pt x="690" y="1159"/>
                    </a:lnTo>
                    <a:lnTo>
                      <a:pt x="606" y="1269"/>
                    </a:lnTo>
                    <a:lnTo>
                      <a:pt x="527" y="1383"/>
                    </a:lnTo>
                    <a:lnTo>
                      <a:pt x="452" y="1501"/>
                    </a:lnTo>
                    <a:lnTo>
                      <a:pt x="383" y="1622"/>
                    </a:lnTo>
                    <a:lnTo>
                      <a:pt x="319" y="1746"/>
                    </a:lnTo>
                    <a:lnTo>
                      <a:pt x="260" y="1872"/>
                    </a:lnTo>
                    <a:lnTo>
                      <a:pt x="207" y="2003"/>
                    </a:lnTo>
                    <a:lnTo>
                      <a:pt x="159" y="2136"/>
                    </a:lnTo>
                    <a:lnTo>
                      <a:pt x="118" y="2272"/>
                    </a:lnTo>
                    <a:lnTo>
                      <a:pt x="83" y="2410"/>
                    </a:lnTo>
                    <a:lnTo>
                      <a:pt x="53" y="2551"/>
                    </a:lnTo>
                    <a:lnTo>
                      <a:pt x="30" y="2693"/>
                    </a:lnTo>
                    <a:lnTo>
                      <a:pt x="13" y="2838"/>
                    </a:lnTo>
                    <a:lnTo>
                      <a:pt x="3" y="2985"/>
                    </a:lnTo>
                    <a:lnTo>
                      <a:pt x="0" y="3133"/>
                    </a:lnTo>
                    <a:lnTo>
                      <a:pt x="3" y="3296"/>
                    </a:lnTo>
                    <a:lnTo>
                      <a:pt x="16" y="3457"/>
                    </a:lnTo>
                    <a:lnTo>
                      <a:pt x="36" y="3615"/>
                    </a:lnTo>
                    <a:lnTo>
                      <a:pt x="64" y="3771"/>
                    </a:lnTo>
                    <a:lnTo>
                      <a:pt x="99" y="3924"/>
                    </a:lnTo>
                    <a:lnTo>
                      <a:pt x="142" y="4075"/>
                    </a:lnTo>
                    <a:lnTo>
                      <a:pt x="192" y="4223"/>
                    </a:lnTo>
                    <a:lnTo>
                      <a:pt x="249" y="4366"/>
                    </a:lnTo>
                    <a:lnTo>
                      <a:pt x="312" y="4506"/>
                    </a:lnTo>
                    <a:lnTo>
                      <a:pt x="382" y="4643"/>
                    </a:lnTo>
                    <a:lnTo>
                      <a:pt x="458" y="4776"/>
                    </a:lnTo>
                    <a:lnTo>
                      <a:pt x="540" y="4904"/>
                    </a:lnTo>
                    <a:lnTo>
                      <a:pt x="629" y="5028"/>
                    </a:lnTo>
                    <a:lnTo>
                      <a:pt x="723" y="5148"/>
                    </a:lnTo>
                    <a:lnTo>
                      <a:pt x="823" y="5263"/>
                    </a:lnTo>
                    <a:lnTo>
                      <a:pt x="927" y="5372"/>
                    </a:lnTo>
                    <a:lnTo>
                      <a:pt x="1037" y="5477"/>
                    </a:lnTo>
                    <a:lnTo>
                      <a:pt x="1152" y="5577"/>
                    </a:lnTo>
                    <a:lnTo>
                      <a:pt x="1272" y="5671"/>
                    </a:lnTo>
                    <a:lnTo>
                      <a:pt x="1396" y="5760"/>
                    </a:lnTo>
                    <a:lnTo>
                      <a:pt x="1525" y="5841"/>
                    </a:lnTo>
                    <a:lnTo>
                      <a:pt x="1657" y="5918"/>
                    </a:lnTo>
                    <a:lnTo>
                      <a:pt x="1794" y="5988"/>
                    </a:lnTo>
                    <a:lnTo>
                      <a:pt x="1934" y="6051"/>
                    </a:lnTo>
                    <a:lnTo>
                      <a:pt x="2078" y="6108"/>
                    </a:lnTo>
                    <a:lnTo>
                      <a:pt x="2225" y="6158"/>
                    </a:lnTo>
                    <a:lnTo>
                      <a:pt x="2375" y="6200"/>
                    </a:lnTo>
                    <a:lnTo>
                      <a:pt x="2529" y="6236"/>
                    </a:lnTo>
                    <a:lnTo>
                      <a:pt x="2685" y="6264"/>
                    </a:lnTo>
                    <a:lnTo>
                      <a:pt x="2843" y="6284"/>
                    </a:lnTo>
                    <a:lnTo>
                      <a:pt x="3004" y="6297"/>
                    </a:lnTo>
                    <a:lnTo>
                      <a:pt x="3167" y="6300"/>
                    </a:lnTo>
                    <a:lnTo>
                      <a:pt x="3234" y="6300"/>
                    </a:lnTo>
                    <a:lnTo>
                      <a:pt x="3300" y="6298"/>
                    </a:lnTo>
                    <a:lnTo>
                      <a:pt x="3366" y="6295"/>
                    </a:lnTo>
                    <a:lnTo>
                      <a:pt x="3432" y="6289"/>
                    </a:lnTo>
                    <a:lnTo>
                      <a:pt x="3498" y="6283"/>
                    </a:lnTo>
                    <a:lnTo>
                      <a:pt x="3563" y="6275"/>
                    </a:lnTo>
                    <a:lnTo>
                      <a:pt x="3627" y="6267"/>
                    </a:lnTo>
                    <a:lnTo>
                      <a:pt x="3691" y="6257"/>
                    </a:lnTo>
                    <a:lnTo>
                      <a:pt x="3755" y="6246"/>
                    </a:lnTo>
                    <a:lnTo>
                      <a:pt x="3818" y="6233"/>
                    </a:lnTo>
                    <a:lnTo>
                      <a:pt x="3881" y="6219"/>
                    </a:lnTo>
                    <a:lnTo>
                      <a:pt x="3944" y="6204"/>
                    </a:lnTo>
                    <a:lnTo>
                      <a:pt x="4005" y="6188"/>
                    </a:lnTo>
                    <a:lnTo>
                      <a:pt x="4067" y="6170"/>
                    </a:lnTo>
                    <a:lnTo>
                      <a:pt x="4128" y="6151"/>
                    </a:lnTo>
                    <a:lnTo>
                      <a:pt x="4189" y="6132"/>
                    </a:lnTo>
                    <a:lnTo>
                      <a:pt x="4248" y="6111"/>
                    </a:lnTo>
                    <a:lnTo>
                      <a:pt x="4308" y="6089"/>
                    </a:lnTo>
                    <a:lnTo>
                      <a:pt x="4366" y="6065"/>
                    </a:lnTo>
                    <a:lnTo>
                      <a:pt x="4425" y="6041"/>
                    </a:lnTo>
                    <a:lnTo>
                      <a:pt x="4482" y="6015"/>
                    </a:lnTo>
                    <a:lnTo>
                      <a:pt x="4539" y="5988"/>
                    </a:lnTo>
                    <a:lnTo>
                      <a:pt x="4595" y="5960"/>
                    </a:lnTo>
                    <a:lnTo>
                      <a:pt x="4651" y="5931"/>
                    </a:lnTo>
                    <a:lnTo>
                      <a:pt x="4706" y="5902"/>
                    </a:lnTo>
                    <a:lnTo>
                      <a:pt x="4760" y="5871"/>
                    </a:lnTo>
                    <a:lnTo>
                      <a:pt x="4814" y="5838"/>
                    </a:lnTo>
                    <a:lnTo>
                      <a:pt x="4867" y="5805"/>
                    </a:lnTo>
                    <a:lnTo>
                      <a:pt x="4919" y="5771"/>
                    </a:lnTo>
                    <a:lnTo>
                      <a:pt x="4970" y="5736"/>
                    </a:lnTo>
                    <a:lnTo>
                      <a:pt x="5021" y="5700"/>
                    </a:lnTo>
                    <a:lnTo>
                      <a:pt x="5071" y="5663"/>
                    </a:lnTo>
                    <a:lnTo>
                      <a:pt x="5108" y="5590"/>
                    </a:lnTo>
                    <a:lnTo>
                      <a:pt x="5187" y="5417"/>
                    </a:lnTo>
                    <a:lnTo>
                      <a:pt x="5256" y="5233"/>
                    </a:lnTo>
                    <a:lnTo>
                      <a:pt x="5317" y="5052"/>
                    </a:lnTo>
                    <a:lnTo>
                      <a:pt x="5318" y="5045"/>
                    </a:lnTo>
                    <a:lnTo>
                      <a:pt x="5268" y="5100"/>
                    </a:lnTo>
                    <a:lnTo>
                      <a:pt x="5217" y="5154"/>
                    </a:lnTo>
                    <a:lnTo>
                      <a:pt x="5164" y="5207"/>
                    </a:lnTo>
                    <a:lnTo>
                      <a:pt x="5110" y="5257"/>
                    </a:lnTo>
                    <a:lnTo>
                      <a:pt x="5054" y="5306"/>
                    </a:lnTo>
                    <a:lnTo>
                      <a:pt x="4998" y="5355"/>
                    </a:lnTo>
                    <a:lnTo>
                      <a:pt x="4939" y="5402"/>
                    </a:lnTo>
                    <a:lnTo>
                      <a:pt x="4880" y="5446"/>
                    </a:lnTo>
                    <a:lnTo>
                      <a:pt x="4820" y="5490"/>
                    </a:lnTo>
                    <a:lnTo>
                      <a:pt x="4759" y="5532"/>
                    </a:lnTo>
                    <a:lnTo>
                      <a:pt x="4695" y="5573"/>
                    </a:lnTo>
                    <a:lnTo>
                      <a:pt x="4632" y="5612"/>
                    </a:lnTo>
                    <a:lnTo>
                      <a:pt x="4567" y="5649"/>
                    </a:lnTo>
                    <a:lnTo>
                      <a:pt x="4501" y="5685"/>
                    </a:lnTo>
                    <a:lnTo>
                      <a:pt x="4434" y="5719"/>
                    </a:lnTo>
                    <a:lnTo>
                      <a:pt x="4366" y="5751"/>
                    </a:lnTo>
                    <a:lnTo>
                      <a:pt x="4297" y="5782"/>
                    </a:lnTo>
                    <a:lnTo>
                      <a:pt x="4227" y="5810"/>
                    </a:lnTo>
                    <a:lnTo>
                      <a:pt x="4156" y="5838"/>
                    </a:lnTo>
                    <a:lnTo>
                      <a:pt x="4085" y="5862"/>
                    </a:lnTo>
                    <a:lnTo>
                      <a:pt x="4013" y="5886"/>
                    </a:lnTo>
                    <a:lnTo>
                      <a:pt x="3939" y="5907"/>
                    </a:lnTo>
                    <a:lnTo>
                      <a:pt x="3865" y="5927"/>
                    </a:lnTo>
                    <a:lnTo>
                      <a:pt x="3790" y="5944"/>
                    </a:lnTo>
                    <a:lnTo>
                      <a:pt x="3714" y="5960"/>
                    </a:lnTo>
                    <a:lnTo>
                      <a:pt x="3638" y="5974"/>
                    </a:lnTo>
                    <a:lnTo>
                      <a:pt x="3562" y="5986"/>
                    </a:lnTo>
                    <a:lnTo>
                      <a:pt x="3483" y="5995"/>
                    </a:lnTo>
                    <a:lnTo>
                      <a:pt x="3405" y="6003"/>
                    </a:lnTo>
                    <a:lnTo>
                      <a:pt x="3326" y="6008"/>
                    </a:lnTo>
                    <a:lnTo>
                      <a:pt x="3246" y="6011"/>
                    </a:lnTo>
                    <a:lnTo>
                      <a:pt x="3167" y="6012"/>
                    </a:lnTo>
                    <a:lnTo>
                      <a:pt x="3019" y="6009"/>
                    </a:lnTo>
                    <a:lnTo>
                      <a:pt x="2873" y="5997"/>
                    </a:lnTo>
                    <a:lnTo>
                      <a:pt x="2728" y="5979"/>
                    </a:lnTo>
                    <a:lnTo>
                      <a:pt x="2586" y="5954"/>
                    </a:lnTo>
                    <a:lnTo>
                      <a:pt x="2447" y="5922"/>
                    </a:lnTo>
                    <a:lnTo>
                      <a:pt x="2311" y="5883"/>
                    </a:lnTo>
                    <a:lnTo>
                      <a:pt x="2177" y="5838"/>
                    </a:lnTo>
                    <a:lnTo>
                      <a:pt x="2046" y="5786"/>
                    </a:lnTo>
                    <a:lnTo>
                      <a:pt x="1918" y="5729"/>
                    </a:lnTo>
                    <a:lnTo>
                      <a:pt x="1794" y="5665"/>
                    </a:lnTo>
                    <a:lnTo>
                      <a:pt x="1674" y="5595"/>
                    </a:lnTo>
                    <a:lnTo>
                      <a:pt x="1557" y="5521"/>
                    </a:lnTo>
                    <a:lnTo>
                      <a:pt x="1444" y="5440"/>
                    </a:lnTo>
                    <a:lnTo>
                      <a:pt x="1336" y="5355"/>
                    </a:lnTo>
                    <a:lnTo>
                      <a:pt x="1230" y="5265"/>
                    </a:lnTo>
                    <a:lnTo>
                      <a:pt x="1131" y="5169"/>
                    </a:lnTo>
                    <a:lnTo>
                      <a:pt x="1035" y="5070"/>
                    </a:lnTo>
                    <a:lnTo>
                      <a:pt x="945" y="4964"/>
                    </a:lnTo>
                    <a:lnTo>
                      <a:pt x="860" y="4856"/>
                    </a:lnTo>
                    <a:lnTo>
                      <a:pt x="779" y="4743"/>
                    </a:lnTo>
                    <a:lnTo>
                      <a:pt x="704" y="4626"/>
                    </a:lnTo>
                    <a:lnTo>
                      <a:pt x="635" y="4506"/>
                    </a:lnTo>
                    <a:lnTo>
                      <a:pt x="571" y="4382"/>
                    </a:lnTo>
                    <a:lnTo>
                      <a:pt x="514" y="4254"/>
                    </a:lnTo>
                    <a:lnTo>
                      <a:pt x="462" y="4123"/>
                    </a:lnTo>
                    <a:lnTo>
                      <a:pt x="417" y="3989"/>
                    </a:lnTo>
                    <a:lnTo>
                      <a:pt x="378" y="3853"/>
                    </a:lnTo>
                    <a:lnTo>
                      <a:pt x="346" y="3713"/>
                    </a:lnTo>
                    <a:lnTo>
                      <a:pt x="321" y="3572"/>
                    </a:lnTo>
                    <a:lnTo>
                      <a:pt x="303" y="3427"/>
                    </a:lnTo>
                    <a:lnTo>
                      <a:pt x="291" y="3281"/>
                    </a:lnTo>
                    <a:lnTo>
                      <a:pt x="288" y="3133"/>
                    </a:lnTo>
                    <a:lnTo>
                      <a:pt x="291" y="2985"/>
                    </a:lnTo>
                    <a:lnTo>
                      <a:pt x="303" y="2839"/>
                    </a:lnTo>
                    <a:lnTo>
                      <a:pt x="321" y="2695"/>
                    </a:lnTo>
                    <a:lnTo>
                      <a:pt x="346" y="2553"/>
                    </a:lnTo>
                    <a:lnTo>
                      <a:pt x="378" y="2414"/>
                    </a:lnTo>
                    <a:lnTo>
                      <a:pt x="417" y="2277"/>
                    </a:lnTo>
                    <a:lnTo>
                      <a:pt x="462" y="2143"/>
                    </a:lnTo>
                    <a:lnTo>
                      <a:pt x="514" y="2013"/>
                    </a:lnTo>
                    <a:lnTo>
                      <a:pt x="571" y="1885"/>
                    </a:lnTo>
                    <a:lnTo>
                      <a:pt x="635" y="1761"/>
                    </a:lnTo>
                    <a:lnTo>
                      <a:pt x="704" y="1641"/>
                    </a:lnTo>
                    <a:lnTo>
                      <a:pt x="779" y="1523"/>
                    </a:lnTo>
                    <a:lnTo>
                      <a:pt x="860" y="1411"/>
                    </a:lnTo>
                    <a:lnTo>
                      <a:pt x="945" y="1302"/>
                    </a:lnTo>
                    <a:lnTo>
                      <a:pt x="1035" y="1197"/>
                    </a:lnTo>
                    <a:lnTo>
                      <a:pt x="1131" y="1098"/>
                    </a:lnTo>
                    <a:lnTo>
                      <a:pt x="1230" y="1002"/>
                    </a:lnTo>
                    <a:lnTo>
                      <a:pt x="1336" y="912"/>
                    </a:lnTo>
                    <a:lnTo>
                      <a:pt x="1444" y="826"/>
                    </a:lnTo>
                    <a:lnTo>
                      <a:pt x="1557" y="746"/>
                    </a:lnTo>
                    <a:lnTo>
                      <a:pt x="1674" y="671"/>
                    </a:lnTo>
                    <a:lnTo>
                      <a:pt x="1794" y="602"/>
                    </a:lnTo>
                    <a:lnTo>
                      <a:pt x="1918" y="538"/>
                    </a:lnTo>
                    <a:lnTo>
                      <a:pt x="2046" y="481"/>
                    </a:lnTo>
                    <a:lnTo>
                      <a:pt x="2177" y="429"/>
                    </a:lnTo>
                    <a:lnTo>
                      <a:pt x="2311" y="384"/>
                    </a:lnTo>
                    <a:lnTo>
                      <a:pt x="2447" y="345"/>
                    </a:lnTo>
                    <a:lnTo>
                      <a:pt x="2586" y="313"/>
                    </a:lnTo>
                    <a:lnTo>
                      <a:pt x="2728" y="288"/>
                    </a:lnTo>
                    <a:lnTo>
                      <a:pt x="2873" y="270"/>
                    </a:lnTo>
                    <a:lnTo>
                      <a:pt x="3019" y="258"/>
                    </a:lnTo>
                    <a:lnTo>
                      <a:pt x="3167" y="255"/>
                    </a:lnTo>
                    <a:lnTo>
                      <a:pt x="3188" y="255"/>
                    </a:lnTo>
                    <a:lnTo>
                      <a:pt x="3209" y="255"/>
                    </a:lnTo>
                    <a:lnTo>
                      <a:pt x="3229" y="255"/>
                    </a:lnTo>
                    <a:lnTo>
                      <a:pt x="3251" y="256"/>
                    </a:lnTo>
                    <a:lnTo>
                      <a:pt x="3271" y="256"/>
                    </a:lnTo>
                    <a:lnTo>
                      <a:pt x="3292" y="257"/>
                    </a:lnTo>
                    <a:lnTo>
                      <a:pt x="3313" y="258"/>
                    </a:lnTo>
                    <a:lnTo>
                      <a:pt x="3333" y="259"/>
                    </a:lnTo>
                    <a:lnTo>
                      <a:pt x="3291" y="236"/>
                    </a:lnTo>
                    <a:lnTo>
                      <a:pt x="3126" y="157"/>
                    </a:lnTo>
                    <a:lnTo>
                      <a:pt x="2951" y="88"/>
                    </a:lnTo>
                    <a:lnTo>
                      <a:pt x="2770" y="17"/>
                    </a:lnTo>
                    <a:lnTo>
                      <a:pt x="2707" y="0"/>
                    </a:lnTo>
                    <a:close/>
                  </a:path>
                </a:pathLst>
              </a:custGeom>
              <a:solidFill>
                <a:srgbClr val="A043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7" name="Freeform 147"/>
              <p:cNvSpPr>
                <a:spLocks/>
              </p:cNvSpPr>
              <p:nvPr/>
            </p:nvSpPr>
            <p:spPr bwMode="auto">
              <a:xfrm>
                <a:off x="3262" y="2945"/>
                <a:ext cx="658" cy="755"/>
              </a:xfrm>
              <a:custGeom>
                <a:avLst/>
                <a:gdLst>
                  <a:gd name="T0" fmla="*/ 0 w 5257"/>
                  <a:gd name="T1" fmla="*/ 0 h 6043"/>
                  <a:gd name="T2" fmla="*/ 0 w 5257"/>
                  <a:gd name="T3" fmla="*/ 0 h 6043"/>
                  <a:gd name="T4" fmla="*/ 0 w 5257"/>
                  <a:gd name="T5" fmla="*/ 0 h 6043"/>
                  <a:gd name="T6" fmla="*/ 0 w 5257"/>
                  <a:gd name="T7" fmla="*/ 0 h 6043"/>
                  <a:gd name="T8" fmla="*/ 0 w 5257"/>
                  <a:gd name="T9" fmla="*/ 0 h 6043"/>
                  <a:gd name="T10" fmla="*/ 0 w 5257"/>
                  <a:gd name="T11" fmla="*/ 0 h 6043"/>
                  <a:gd name="T12" fmla="*/ 0 w 5257"/>
                  <a:gd name="T13" fmla="*/ 0 h 6043"/>
                  <a:gd name="T14" fmla="*/ 0 w 5257"/>
                  <a:gd name="T15" fmla="*/ 0 h 6043"/>
                  <a:gd name="T16" fmla="*/ 0 w 5257"/>
                  <a:gd name="T17" fmla="*/ 0 h 6043"/>
                  <a:gd name="T18" fmla="*/ 0 w 5257"/>
                  <a:gd name="T19" fmla="*/ 0 h 6043"/>
                  <a:gd name="T20" fmla="*/ 0 w 5257"/>
                  <a:gd name="T21" fmla="*/ 0 h 6043"/>
                  <a:gd name="T22" fmla="*/ 0 w 5257"/>
                  <a:gd name="T23" fmla="*/ 0 h 6043"/>
                  <a:gd name="T24" fmla="*/ 0 w 5257"/>
                  <a:gd name="T25" fmla="*/ 0 h 6043"/>
                  <a:gd name="T26" fmla="*/ 0 w 5257"/>
                  <a:gd name="T27" fmla="*/ 0 h 6043"/>
                  <a:gd name="T28" fmla="*/ 0 w 5257"/>
                  <a:gd name="T29" fmla="*/ 0 h 6043"/>
                  <a:gd name="T30" fmla="*/ 0 w 5257"/>
                  <a:gd name="T31" fmla="*/ 0 h 6043"/>
                  <a:gd name="T32" fmla="*/ 0 w 5257"/>
                  <a:gd name="T33" fmla="*/ 0 h 6043"/>
                  <a:gd name="T34" fmla="*/ 0 w 5257"/>
                  <a:gd name="T35" fmla="*/ 0 h 6043"/>
                  <a:gd name="T36" fmla="*/ 0 w 5257"/>
                  <a:gd name="T37" fmla="*/ 0 h 6043"/>
                  <a:gd name="T38" fmla="*/ 0 w 5257"/>
                  <a:gd name="T39" fmla="*/ 0 h 6043"/>
                  <a:gd name="T40" fmla="*/ 0 w 5257"/>
                  <a:gd name="T41" fmla="*/ 0 h 6043"/>
                  <a:gd name="T42" fmla="*/ 0 w 5257"/>
                  <a:gd name="T43" fmla="*/ 0 h 6043"/>
                  <a:gd name="T44" fmla="*/ 0 w 5257"/>
                  <a:gd name="T45" fmla="*/ 0 h 6043"/>
                  <a:gd name="T46" fmla="*/ 0 w 5257"/>
                  <a:gd name="T47" fmla="*/ 0 h 6043"/>
                  <a:gd name="T48" fmla="*/ 0 w 5257"/>
                  <a:gd name="T49" fmla="*/ 0 h 6043"/>
                  <a:gd name="T50" fmla="*/ 0 w 5257"/>
                  <a:gd name="T51" fmla="*/ 0 h 6043"/>
                  <a:gd name="T52" fmla="*/ 0 w 5257"/>
                  <a:gd name="T53" fmla="*/ 0 h 6043"/>
                  <a:gd name="T54" fmla="*/ 0 w 5257"/>
                  <a:gd name="T55" fmla="*/ 0 h 6043"/>
                  <a:gd name="T56" fmla="*/ 0 w 5257"/>
                  <a:gd name="T57" fmla="*/ 0 h 6043"/>
                  <a:gd name="T58" fmla="*/ 0 w 5257"/>
                  <a:gd name="T59" fmla="*/ 0 h 6043"/>
                  <a:gd name="T60" fmla="*/ 0 w 5257"/>
                  <a:gd name="T61" fmla="*/ 0 h 6043"/>
                  <a:gd name="T62" fmla="*/ 0 w 5257"/>
                  <a:gd name="T63" fmla="*/ 0 h 6043"/>
                  <a:gd name="T64" fmla="*/ 0 w 5257"/>
                  <a:gd name="T65" fmla="*/ 0 h 6043"/>
                  <a:gd name="T66" fmla="*/ 0 w 5257"/>
                  <a:gd name="T67" fmla="*/ 0 h 6043"/>
                  <a:gd name="T68" fmla="*/ 0 w 5257"/>
                  <a:gd name="T69" fmla="*/ 0 h 6043"/>
                  <a:gd name="T70" fmla="*/ 0 w 5257"/>
                  <a:gd name="T71" fmla="*/ 0 h 6043"/>
                  <a:gd name="T72" fmla="*/ 0 w 5257"/>
                  <a:gd name="T73" fmla="*/ 0 h 6043"/>
                  <a:gd name="T74" fmla="*/ 0 w 5257"/>
                  <a:gd name="T75" fmla="*/ 0 h 6043"/>
                  <a:gd name="T76" fmla="*/ 0 w 5257"/>
                  <a:gd name="T77" fmla="*/ 0 h 6043"/>
                  <a:gd name="T78" fmla="*/ 0 w 5257"/>
                  <a:gd name="T79" fmla="*/ 0 h 6043"/>
                  <a:gd name="T80" fmla="*/ 0 w 5257"/>
                  <a:gd name="T81" fmla="*/ 0 h 6043"/>
                  <a:gd name="T82" fmla="*/ 0 w 5257"/>
                  <a:gd name="T83" fmla="*/ 0 h 6043"/>
                  <a:gd name="T84" fmla="*/ 0 w 5257"/>
                  <a:gd name="T85" fmla="*/ 0 h 6043"/>
                  <a:gd name="T86" fmla="*/ 0 w 5257"/>
                  <a:gd name="T87" fmla="*/ 0 h 6043"/>
                  <a:gd name="T88" fmla="*/ 0 w 5257"/>
                  <a:gd name="T89" fmla="*/ 0 h 6043"/>
                  <a:gd name="T90" fmla="*/ 0 w 5257"/>
                  <a:gd name="T91" fmla="*/ 0 h 6043"/>
                  <a:gd name="T92" fmla="*/ 0 w 5257"/>
                  <a:gd name="T93" fmla="*/ 0 h 6043"/>
                  <a:gd name="T94" fmla="*/ 0 w 5257"/>
                  <a:gd name="T95" fmla="*/ 0 h 6043"/>
                  <a:gd name="T96" fmla="*/ 0 w 5257"/>
                  <a:gd name="T97" fmla="*/ 0 h 6043"/>
                  <a:gd name="T98" fmla="*/ 0 w 5257"/>
                  <a:gd name="T99" fmla="*/ 0 h 6043"/>
                  <a:gd name="T100" fmla="*/ 0 w 5257"/>
                  <a:gd name="T101" fmla="*/ 0 h 6043"/>
                  <a:gd name="T102" fmla="*/ 0 w 5257"/>
                  <a:gd name="T103" fmla="*/ 0 h 604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257"/>
                  <a:gd name="T157" fmla="*/ 0 h 6043"/>
                  <a:gd name="T158" fmla="*/ 5257 w 5257"/>
                  <a:gd name="T159" fmla="*/ 6043 h 604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257" h="6043">
                    <a:moveTo>
                      <a:pt x="2874" y="0"/>
                    </a:moveTo>
                    <a:lnTo>
                      <a:pt x="2725" y="11"/>
                    </a:lnTo>
                    <a:lnTo>
                      <a:pt x="2578" y="29"/>
                    </a:lnTo>
                    <a:lnTo>
                      <a:pt x="2433" y="54"/>
                    </a:lnTo>
                    <a:lnTo>
                      <a:pt x="2291" y="86"/>
                    </a:lnTo>
                    <a:lnTo>
                      <a:pt x="2151" y="124"/>
                    </a:lnTo>
                    <a:lnTo>
                      <a:pt x="2015" y="169"/>
                    </a:lnTo>
                    <a:lnTo>
                      <a:pt x="1880" y="220"/>
                    </a:lnTo>
                    <a:lnTo>
                      <a:pt x="1750" y="277"/>
                    </a:lnTo>
                    <a:lnTo>
                      <a:pt x="1622" y="340"/>
                    </a:lnTo>
                    <a:lnTo>
                      <a:pt x="1498" y="409"/>
                    </a:lnTo>
                    <a:lnTo>
                      <a:pt x="1378" y="484"/>
                    </a:lnTo>
                    <a:lnTo>
                      <a:pt x="1262" y="563"/>
                    </a:lnTo>
                    <a:lnTo>
                      <a:pt x="1149" y="648"/>
                    </a:lnTo>
                    <a:lnTo>
                      <a:pt x="1041" y="737"/>
                    </a:lnTo>
                    <a:lnTo>
                      <a:pt x="937" y="833"/>
                    </a:lnTo>
                    <a:lnTo>
                      <a:pt x="837" y="932"/>
                    </a:lnTo>
                    <a:lnTo>
                      <a:pt x="742" y="1036"/>
                    </a:lnTo>
                    <a:lnTo>
                      <a:pt x="652" y="1144"/>
                    </a:lnTo>
                    <a:lnTo>
                      <a:pt x="567" y="1256"/>
                    </a:lnTo>
                    <a:lnTo>
                      <a:pt x="488" y="1373"/>
                    </a:lnTo>
                    <a:lnTo>
                      <a:pt x="413" y="1493"/>
                    </a:lnTo>
                    <a:lnTo>
                      <a:pt x="344" y="1617"/>
                    </a:lnTo>
                    <a:lnTo>
                      <a:pt x="282" y="1745"/>
                    </a:lnTo>
                    <a:lnTo>
                      <a:pt x="224" y="1875"/>
                    </a:lnTo>
                    <a:lnTo>
                      <a:pt x="174" y="2009"/>
                    </a:lnTo>
                    <a:lnTo>
                      <a:pt x="129" y="2146"/>
                    </a:lnTo>
                    <a:lnTo>
                      <a:pt x="91" y="2286"/>
                    </a:lnTo>
                    <a:lnTo>
                      <a:pt x="59" y="2428"/>
                    </a:lnTo>
                    <a:lnTo>
                      <a:pt x="33" y="2573"/>
                    </a:lnTo>
                    <a:lnTo>
                      <a:pt x="15" y="2719"/>
                    </a:lnTo>
                    <a:lnTo>
                      <a:pt x="5" y="2869"/>
                    </a:lnTo>
                    <a:lnTo>
                      <a:pt x="0" y="3019"/>
                    </a:lnTo>
                    <a:lnTo>
                      <a:pt x="5" y="3174"/>
                    </a:lnTo>
                    <a:lnTo>
                      <a:pt x="16" y="3328"/>
                    </a:lnTo>
                    <a:lnTo>
                      <a:pt x="36" y="3480"/>
                    </a:lnTo>
                    <a:lnTo>
                      <a:pt x="62" y="3629"/>
                    </a:lnTo>
                    <a:lnTo>
                      <a:pt x="96" y="3775"/>
                    </a:lnTo>
                    <a:lnTo>
                      <a:pt x="136" y="3919"/>
                    </a:lnTo>
                    <a:lnTo>
                      <a:pt x="184" y="4059"/>
                    </a:lnTo>
                    <a:lnTo>
                      <a:pt x="238" y="4196"/>
                    </a:lnTo>
                    <a:lnTo>
                      <a:pt x="299" y="4330"/>
                    </a:lnTo>
                    <a:lnTo>
                      <a:pt x="366" y="4460"/>
                    </a:lnTo>
                    <a:lnTo>
                      <a:pt x="438" y="4587"/>
                    </a:lnTo>
                    <a:lnTo>
                      <a:pt x="517" y="4709"/>
                    </a:lnTo>
                    <a:lnTo>
                      <a:pt x="601" y="4828"/>
                    </a:lnTo>
                    <a:lnTo>
                      <a:pt x="690" y="4942"/>
                    </a:lnTo>
                    <a:lnTo>
                      <a:pt x="786" y="5052"/>
                    </a:lnTo>
                    <a:lnTo>
                      <a:pt x="886" y="5157"/>
                    </a:lnTo>
                    <a:lnTo>
                      <a:pt x="991" y="5257"/>
                    </a:lnTo>
                    <a:lnTo>
                      <a:pt x="1101" y="5352"/>
                    </a:lnTo>
                    <a:lnTo>
                      <a:pt x="1215" y="5442"/>
                    </a:lnTo>
                    <a:lnTo>
                      <a:pt x="1334" y="5526"/>
                    </a:lnTo>
                    <a:lnTo>
                      <a:pt x="1456" y="5604"/>
                    </a:lnTo>
                    <a:lnTo>
                      <a:pt x="1583" y="5677"/>
                    </a:lnTo>
                    <a:lnTo>
                      <a:pt x="1713" y="5744"/>
                    </a:lnTo>
                    <a:lnTo>
                      <a:pt x="1848" y="5805"/>
                    </a:lnTo>
                    <a:lnTo>
                      <a:pt x="1984" y="5859"/>
                    </a:lnTo>
                    <a:lnTo>
                      <a:pt x="2125" y="5907"/>
                    </a:lnTo>
                    <a:lnTo>
                      <a:pt x="2268" y="5947"/>
                    </a:lnTo>
                    <a:lnTo>
                      <a:pt x="2414" y="5981"/>
                    </a:lnTo>
                    <a:lnTo>
                      <a:pt x="2563" y="6007"/>
                    </a:lnTo>
                    <a:lnTo>
                      <a:pt x="2715" y="6027"/>
                    </a:lnTo>
                    <a:lnTo>
                      <a:pt x="2869" y="6038"/>
                    </a:lnTo>
                    <a:lnTo>
                      <a:pt x="3024" y="6043"/>
                    </a:lnTo>
                    <a:lnTo>
                      <a:pt x="3097" y="6041"/>
                    </a:lnTo>
                    <a:lnTo>
                      <a:pt x="3170" y="6038"/>
                    </a:lnTo>
                    <a:lnTo>
                      <a:pt x="3243" y="6034"/>
                    </a:lnTo>
                    <a:lnTo>
                      <a:pt x="3316" y="6029"/>
                    </a:lnTo>
                    <a:lnTo>
                      <a:pt x="3387" y="6020"/>
                    </a:lnTo>
                    <a:lnTo>
                      <a:pt x="3458" y="6012"/>
                    </a:lnTo>
                    <a:lnTo>
                      <a:pt x="3529" y="6000"/>
                    </a:lnTo>
                    <a:lnTo>
                      <a:pt x="3599" y="5987"/>
                    </a:lnTo>
                    <a:lnTo>
                      <a:pt x="3668" y="5974"/>
                    </a:lnTo>
                    <a:lnTo>
                      <a:pt x="3737" y="5958"/>
                    </a:lnTo>
                    <a:lnTo>
                      <a:pt x="3805" y="5941"/>
                    </a:lnTo>
                    <a:lnTo>
                      <a:pt x="3873" y="5922"/>
                    </a:lnTo>
                    <a:lnTo>
                      <a:pt x="3940" y="5901"/>
                    </a:lnTo>
                    <a:lnTo>
                      <a:pt x="4007" y="5879"/>
                    </a:lnTo>
                    <a:lnTo>
                      <a:pt x="4072" y="5856"/>
                    </a:lnTo>
                    <a:lnTo>
                      <a:pt x="4137" y="5830"/>
                    </a:lnTo>
                    <a:lnTo>
                      <a:pt x="4201" y="5805"/>
                    </a:lnTo>
                    <a:lnTo>
                      <a:pt x="4265" y="5776"/>
                    </a:lnTo>
                    <a:lnTo>
                      <a:pt x="4327" y="5747"/>
                    </a:lnTo>
                    <a:lnTo>
                      <a:pt x="4390" y="5717"/>
                    </a:lnTo>
                    <a:lnTo>
                      <a:pt x="4450" y="5685"/>
                    </a:lnTo>
                    <a:lnTo>
                      <a:pt x="4511" y="5652"/>
                    </a:lnTo>
                    <a:lnTo>
                      <a:pt x="4570" y="5617"/>
                    </a:lnTo>
                    <a:lnTo>
                      <a:pt x="4629" y="5582"/>
                    </a:lnTo>
                    <a:lnTo>
                      <a:pt x="4686" y="5545"/>
                    </a:lnTo>
                    <a:lnTo>
                      <a:pt x="4743" y="5505"/>
                    </a:lnTo>
                    <a:lnTo>
                      <a:pt x="4800" y="5466"/>
                    </a:lnTo>
                    <a:lnTo>
                      <a:pt x="4854" y="5426"/>
                    </a:lnTo>
                    <a:lnTo>
                      <a:pt x="4908" y="5383"/>
                    </a:lnTo>
                    <a:lnTo>
                      <a:pt x="4961" y="5340"/>
                    </a:lnTo>
                    <a:lnTo>
                      <a:pt x="5013" y="5295"/>
                    </a:lnTo>
                    <a:lnTo>
                      <a:pt x="5064" y="5250"/>
                    </a:lnTo>
                    <a:lnTo>
                      <a:pt x="5113" y="5119"/>
                    </a:lnTo>
                    <a:lnTo>
                      <a:pt x="5174" y="4938"/>
                    </a:lnTo>
                    <a:lnTo>
                      <a:pt x="5225" y="4746"/>
                    </a:lnTo>
                    <a:lnTo>
                      <a:pt x="5257" y="4598"/>
                    </a:lnTo>
                    <a:lnTo>
                      <a:pt x="5210" y="4663"/>
                    </a:lnTo>
                    <a:lnTo>
                      <a:pt x="5160" y="4726"/>
                    </a:lnTo>
                    <a:lnTo>
                      <a:pt x="5109" y="4788"/>
                    </a:lnTo>
                    <a:lnTo>
                      <a:pt x="5057" y="4848"/>
                    </a:lnTo>
                    <a:lnTo>
                      <a:pt x="5002" y="4908"/>
                    </a:lnTo>
                    <a:lnTo>
                      <a:pt x="4946" y="4964"/>
                    </a:lnTo>
                    <a:lnTo>
                      <a:pt x="4889" y="5020"/>
                    </a:lnTo>
                    <a:lnTo>
                      <a:pt x="4829" y="5073"/>
                    </a:lnTo>
                    <a:lnTo>
                      <a:pt x="4768" y="5125"/>
                    </a:lnTo>
                    <a:lnTo>
                      <a:pt x="4705" y="5176"/>
                    </a:lnTo>
                    <a:lnTo>
                      <a:pt x="4641" y="5225"/>
                    </a:lnTo>
                    <a:lnTo>
                      <a:pt x="4577" y="5271"/>
                    </a:lnTo>
                    <a:lnTo>
                      <a:pt x="4510" y="5316"/>
                    </a:lnTo>
                    <a:lnTo>
                      <a:pt x="4441" y="5359"/>
                    </a:lnTo>
                    <a:lnTo>
                      <a:pt x="4372" y="5399"/>
                    </a:lnTo>
                    <a:lnTo>
                      <a:pt x="4301" y="5439"/>
                    </a:lnTo>
                    <a:lnTo>
                      <a:pt x="4228" y="5476"/>
                    </a:lnTo>
                    <a:lnTo>
                      <a:pt x="4155" y="5510"/>
                    </a:lnTo>
                    <a:lnTo>
                      <a:pt x="4081" y="5543"/>
                    </a:lnTo>
                    <a:lnTo>
                      <a:pt x="4006" y="5573"/>
                    </a:lnTo>
                    <a:lnTo>
                      <a:pt x="3928" y="5601"/>
                    </a:lnTo>
                    <a:lnTo>
                      <a:pt x="3851" y="5627"/>
                    </a:lnTo>
                    <a:lnTo>
                      <a:pt x="3772" y="5651"/>
                    </a:lnTo>
                    <a:lnTo>
                      <a:pt x="3692" y="5672"/>
                    </a:lnTo>
                    <a:lnTo>
                      <a:pt x="3612" y="5691"/>
                    </a:lnTo>
                    <a:lnTo>
                      <a:pt x="3530" y="5707"/>
                    </a:lnTo>
                    <a:lnTo>
                      <a:pt x="3447" y="5722"/>
                    </a:lnTo>
                    <a:lnTo>
                      <a:pt x="3364" y="5734"/>
                    </a:lnTo>
                    <a:lnTo>
                      <a:pt x="3281" y="5742"/>
                    </a:lnTo>
                    <a:lnTo>
                      <a:pt x="3196" y="5750"/>
                    </a:lnTo>
                    <a:lnTo>
                      <a:pt x="3110" y="5753"/>
                    </a:lnTo>
                    <a:lnTo>
                      <a:pt x="3024" y="5755"/>
                    </a:lnTo>
                    <a:lnTo>
                      <a:pt x="2882" y="5751"/>
                    </a:lnTo>
                    <a:lnTo>
                      <a:pt x="2744" y="5740"/>
                    </a:lnTo>
                    <a:lnTo>
                      <a:pt x="2608" y="5723"/>
                    </a:lnTo>
                    <a:lnTo>
                      <a:pt x="2473" y="5699"/>
                    </a:lnTo>
                    <a:lnTo>
                      <a:pt x="2340" y="5668"/>
                    </a:lnTo>
                    <a:lnTo>
                      <a:pt x="2211" y="5632"/>
                    </a:lnTo>
                    <a:lnTo>
                      <a:pt x="2083" y="5588"/>
                    </a:lnTo>
                    <a:lnTo>
                      <a:pt x="1959" y="5539"/>
                    </a:lnTo>
                    <a:lnTo>
                      <a:pt x="1838" y="5484"/>
                    </a:lnTo>
                    <a:lnTo>
                      <a:pt x="1720" y="5425"/>
                    </a:lnTo>
                    <a:lnTo>
                      <a:pt x="1605" y="5359"/>
                    </a:lnTo>
                    <a:lnTo>
                      <a:pt x="1494" y="5287"/>
                    </a:lnTo>
                    <a:lnTo>
                      <a:pt x="1387" y="5211"/>
                    </a:lnTo>
                    <a:lnTo>
                      <a:pt x="1284" y="5130"/>
                    </a:lnTo>
                    <a:lnTo>
                      <a:pt x="1185" y="5044"/>
                    </a:lnTo>
                    <a:lnTo>
                      <a:pt x="1090" y="4953"/>
                    </a:lnTo>
                    <a:lnTo>
                      <a:pt x="999" y="4858"/>
                    </a:lnTo>
                    <a:lnTo>
                      <a:pt x="913" y="4759"/>
                    </a:lnTo>
                    <a:lnTo>
                      <a:pt x="832" y="4655"/>
                    </a:lnTo>
                    <a:lnTo>
                      <a:pt x="755" y="4548"/>
                    </a:lnTo>
                    <a:lnTo>
                      <a:pt x="684" y="4438"/>
                    </a:lnTo>
                    <a:lnTo>
                      <a:pt x="618" y="4323"/>
                    </a:lnTo>
                    <a:lnTo>
                      <a:pt x="558" y="4205"/>
                    </a:lnTo>
                    <a:lnTo>
                      <a:pt x="504" y="4084"/>
                    </a:lnTo>
                    <a:lnTo>
                      <a:pt x="455" y="3960"/>
                    </a:lnTo>
                    <a:lnTo>
                      <a:pt x="411" y="3833"/>
                    </a:lnTo>
                    <a:lnTo>
                      <a:pt x="374" y="3703"/>
                    </a:lnTo>
                    <a:lnTo>
                      <a:pt x="344" y="3570"/>
                    </a:lnTo>
                    <a:lnTo>
                      <a:pt x="320" y="3436"/>
                    </a:lnTo>
                    <a:lnTo>
                      <a:pt x="303" y="3299"/>
                    </a:lnTo>
                    <a:lnTo>
                      <a:pt x="292" y="3160"/>
                    </a:lnTo>
                    <a:lnTo>
                      <a:pt x="288" y="3019"/>
                    </a:lnTo>
                    <a:lnTo>
                      <a:pt x="292" y="2878"/>
                    </a:lnTo>
                    <a:lnTo>
                      <a:pt x="303" y="2739"/>
                    </a:lnTo>
                    <a:lnTo>
                      <a:pt x="320" y="2603"/>
                    </a:lnTo>
                    <a:lnTo>
                      <a:pt x="344" y="2469"/>
                    </a:lnTo>
                    <a:lnTo>
                      <a:pt x="374" y="2336"/>
                    </a:lnTo>
                    <a:lnTo>
                      <a:pt x="411" y="2206"/>
                    </a:lnTo>
                    <a:lnTo>
                      <a:pt x="455" y="2079"/>
                    </a:lnTo>
                    <a:lnTo>
                      <a:pt x="504" y="1955"/>
                    </a:lnTo>
                    <a:lnTo>
                      <a:pt x="558" y="1834"/>
                    </a:lnTo>
                    <a:lnTo>
                      <a:pt x="618" y="1716"/>
                    </a:lnTo>
                    <a:lnTo>
                      <a:pt x="684" y="1601"/>
                    </a:lnTo>
                    <a:lnTo>
                      <a:pt x="755" y="1490"/>
                    </a:lnTo>
                    <a:lnTo>
                      <a:pt x="832" y="1383"/>
                    </a:lnTo>
                    <a:lnTo>
                      <a:pt x="913" y="1280"/>
                    </a:lnTo>
                    <a:lnTo>
                      <a:pt x="999" y="1180"/>
                    </a:lnTo>
                    <a:lnTo>
                      <a:pt x="1090" y="1085"/>
                    </a:lnTo>
                    <a:lnTo>
                      <a:pt x="1185" y="995"/>
                    </a:lnTo>
                    <a:lnTo>
                      <a:pt x="1284" y="909"/>
                    </a:lnTo>
                    <a:lnTo>
                      <a:pt x="1387" y="827"/>
                    </a:lnTo>
                    <a:lnTo>
                      <a:pt x="1494" y="751"/>
                    </a:lnTo>
                    <a:lnTo>
                      <a:pt x="1605" y="680"/>
                    </a:lnTo>
                    <a:lnTo>
                      <a:pt x="1720" y="614"/>
                    </a:lnTo>
                    <a:lnTo>
                      <a:pt x="1838" y="554"/>
                    </a:lnTo>
                    <a:lnTo>
                      <a:pt x="1959" y="499"/>
                    </a:lnTo>
                    <a:lnTo>
                      <a:pt x="2083" y="451"/>
                    </a:lnTo>
                    <a:lnTo>
                      <a:pt x="2211" y="407"/>
                    </a:lnTo>
                    <a:lnTo>
                      <a:pt x="2340" y="370"/>
                    </a:lnTo>
                    <a:lnTo>
                      <a:pt x="2473" y="340"/>
                    </a:lnTo>
                    <a:lnTo>
                      <a:pt x="2608" y="316"/>
                    </a:lnTo>
                    <a:lnTo>
                      <a:pt x="2744" y="299"/>
                    </a:lnTo>
                    <a:lnTo>
                      <a:pt x="2882" y="288"/>
                    </a:lnTo>
                    <a:lnTo>
                      <a:pt x="3024" y="284"/>
                    </a:lnTo>
                    <a:lnTo>
                      <a:pt x="3084" y="285"/>
                    </a:lnTo>
                    <a:lnTo>
                      <a:pt x="3145" y="287"/>
                    </a:lnTo>
                    <a:lnTo>
                      <a:pt x="3204" y="290"/>
                    </a:lnTo>
                    <a:lnTo>
                      <a:pt x="3264" y="295"/>
                    </a:lnTo>
                    <a:lnTo>
                      <a:pt x="3323" y="300"/>
                    </a:lnTo>
                    <a:lnTo>
                      <a:pt x="3381" y="307"/>
                    </a:lnTo>
                    <a:lnTo>
                      <a:pt x="3440" y="316"/>
                    </a:lnTo>
                    <a:lnTo>
                      <a:pt x="3498" y="325"/>
                    </a:lnTo>
                    <a:lnTo>
                      <a:pt x="3479" y="313"/>
                    </a:lnTo>
                    <a:lnTo>
                      <a:pt x="3323" y="216"/>
                    </a:lnTo>
                    <a:lnTo>
                      <a:pt x="3148" y="122"/>
                    </a:lnTo>
                    <a:lnTo>
                      <a:pt x="2983" y="43"/>
                    </a:lnTo>
                    <a:lnTo>
                      <a:pt x="2874" y="0"/>
                    </a:lnTo>
                    <a:close/>
                  </a:path>
                </a:pathLst>
              </a:custGeom>
              <a:solidFill>
                <a:srgbClr val="A24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8" name="Freeform 148"/>
              <p:cNvSpPr>
                <a:spLocks/>
              </p:cNvSpPr>
              <p:nvPr/>
            </p:nvSpPr>
            <p:spPr bwMode="auto">
              <a:xfrm>
                <a:off x="3280" y="2963"/>
                <a:ext cx="648" cy="719"/>
              </a:xfrm>
              <a:custGeom>
                <a:avLst/>
                <a:gdLst>
                  <a:gd name="T0" fmla="*/ 0 w 5177"/>
                  <a:gd name="T1" fmla="*/ 0 h 5757"/>
                  <a:gd name="T2" fmla="*/ 0 w 5177"/>
                  <a:gd name="T3" fmla="*/ 0 h 5757"/>
                  <a:gd name="T4" fmla="*/ 0 w 5177"/>
                  <a:gd name="T5" fmla="*/ 0 h 5757"/>
                  <a:gd name="T6" fmla="*/ 0 w 5177"/>
                  <a:gd name="T7" fmla="*/ 0 h 5757"/>
                  <a:gd name="T8" fmla="*/ 0 w 5177"/>
                  <a:gd name="T9" fmla="*/ 0 h 5757"/>
                  <a:gd name="T10" fmla="*/ 0 w 5177"/>
                  <a:gd name="T11" fmla="*/ 0 h 5757"/>
                  <a:gd name="T12" fmla="*/ 0 w 5177"/>
                  <a:gd name="T13" fmla="*/ 0 h 5757"/>
                  <a:gd name="T14" fmla="*/ 0 w 5177"/>
                  <a:gd name="T15" fmla="*/ 0 h 5757"/>
                  <a:gd name="T16" fmla="*/ 0 w 5177"/>
                  <a:gd name="T17" fmla="*/ 0 h 5757"/>
                  <a:gd name="T18" fmla="*/ 0 w 5177"/>
                  <a:gd name="T19" fmla="*/ 0 h 5757"/>
                  <a:gd name="T20" fmla="*/ 0 w 5177"/>
                  <a:gd name="T21" fmla="*/ 0 h 5757"/>
                  <a:gd name="T22" fmla="*/ 0 w 5177"/>
                  <a:gd name="T23" fmla="*/ 0 h 5757"/>
                  <a:gd name="T24" fmla="*/ 0 w 5177"/>
                  <a:gd name="T25" fmla="*/ 0 h 5757"/>
                  <a:gd name="T26" fmla="*/ 0 w 5177"/>
                  <a:gd name="T27" fmla="*/ 0 h 5757"/>
                  <a:gd name="T28" fmla="*/ 0 w 5177"/>
                  <a:gd name="T29" fmla="*/ 0 h 5757"/>
                  <a:gd name="T30" fmla="*/ 0 w 5177"/>
                  <a:gd name="T31" fmla="*/ 0 h 5757"/>
                  <a:gd name="T32" fmla="*/ 0 w 5177"/>
                  <a:gd name="T33" fmla="*/ 0 h 5757"/>
                  <a:gd name="T34" fmla="*/ 0 w 5177"/>
                  <a:gd name="T35" fmla="*/ 0 h 5757"/>
                  <a:gd name="T36" fmla="*/ 0 w 5177"/>
                  <a:gd name="T37" fmla="*/ 0 h 5757"/>
                  <a:gd name="T38" fmla="*/ 0 w 5177"/>
                  <a:gd name="T39" fmla="*/ 0 h 5757"/>
                  <a:gd name="T40" fmla="*/ 0 w 5177"/>
                  <a:gd name="T41" fmla="*/ 0 h 5757"/>
                  <a:gd name="T42" fmla="*/ 0 w 5177"/>
                  <a:gd name="T43" fmla="*/ 0 h 5757"/>
                  <a:gd name="T44" fmla="*/ 0 w 5177"/>
                  <a:gd name="T45" fmla="*/ 0 h 5757"/>
                  <a:gd name="T46" fmla="*/ 0 w 5177"/>
                  <a:gd name="T47" fmla="*/ 0 h 5757"/>
                  <a:gd name="T48" fmla="*/ 0 w 5177"/>
                  <a:gd name="T49" fmla="*/ 0 h 5757"/>
                  <a:gd name="T50" fmla="*/ 0 w 5177"/>
                  <a:gd name="T51" fmla="*/ 0 h 5757"/>
                  <a:gd name="T52" fmla="*/ 0 w 5177"/>
                  <a:gd name="T53" fmla="*/ 0 h 5757"/>
                  <a:gd name="T54" fmla="*/ 0 w 5177"/>
                  <a:gd name="T55" fmla="*/ 0 h 5757"/>
                  <a:gd name="T56" fmla="*/ 0 w 5177"/>
                  <a:gd name="T57" fmla="*/ 0 h 5757"/>
                  <a:gd name="T58" fmla="*/ 0 w 5177"/>
                  <a:gd name="T59" fmla="*/ 0 h 5757"/>
                  <a:gd name="T60" fmla="*/ 0 w 5177"/>
                  <a:gd name="T61" fmla="*/ 0 h 5757"/>
                  <a:gd name="T62" fmla="*/ 0 w 5177"/>
                  <a:gd name="T63" fmla="*/ 0 h 5757"/>
                  <a:gd name="T64" fmla="*/ 0 w 5177"/>
                  <a:gd name="T65" fmla="*/ 0 h 5757"/>
                  <a:gd name="T66" fmla="*/ 0 w 5177"/>
                  <a:gd name="T67" fmla="*/ 0 h 5757"/>
                  <a:gd name="T68" fmla="*/ 0 w 5177"/>
                  <a:gd name="T69" fmla="*/ 0 h 5757"/>
                  <a:gd name="T70" fmla="*/ 0 w 5177"/>
                  <a:gd name="T71" fmla="*/ 0 h 5757"/>
                  <a:gd name="T72" fmla="*/ 0 w 5177"/>
                  <a:gd name="T73" fmla="*/ 0 h 5757"/>
                  <a:gd name="T74" fmla="*/ 0 w 5177"/>
                  <a:gd name="T75" fmla="*/ 0 h 5757"/>
                  <a:gd name="T76" fmla="*/ 0 w 5177"/>
                  <a:gd name="T77" fmla="*/ 0 h 5757"/>
                  <a:gd name="T78" fmla="*/ 0 w 5177"/>
                  <a:gd name="T79" fmla="*/ 0 h 5757"/>
                  <a:gd name="T80" fmla="*/ 0 w 5177"/>
                  <a:gd name="T81" fmla="*/ 0 h 5757"/>
                  <a:gd name="T82" fmla="*/ 0 w 5177"/>
                  <a:gd name="T83" fmla="*/ 0 h 5757"/>
                  <a:gd name="T84" fmla="*/ 0 w 5177"/>
                  <a:gd name="T85" fmla="*/ 0 h 5757"/>
                  <a:gd name="T86" fmla="*/ 0 w 5177"/>
                  <a:gd name="T87" fmla="*/ 0 h 5757"/>
                  <a:gd name="T88" fmla="*/ 0 w 5177"/>
                  <a:gd name="T89" fmla="*/ 0 h 5757"/>
                  <a:gd name="T90" fmla="*/ 0 w 5177"/>
                  <a:gd name="T91" fmla="*/ 0 h 5757"/>
                  <a:gd name="T92" fmla="*/ 0 w 5177"/>
                  <a:gd name="T93" fmla="*/ 0 h 5757"/>
                  <a:gd name="T94" fmla="*/ 0 w 5177"/>
                  <a:gd name="T95" fmla="*/ 0 h 5757"/>
                  <a:gd name="T96" fmla="*/ 0 w 5177"/>
                  <a:gd name="T97" fmla="*/ 0 h 5757"/>
                  <a:gd name="T98" fmla="*/ 0 w 5177"/>
                  <a:gd name="T99" fmla="*/ 0 h 5757"/>
                  <a:gd name="T100" fmla="*/ 0 w 5177"/>
                  <a:gd name="T101" fmla="*/ 0 h 5757"/>
                  <a:gd name="T102" fmla="*/ 0 w 5177"/>
                  <a:gd name="T103" fmla="*/ 0 h 5757"/>
                  <a:gd name="T104" fmla="*/ 0 w 5177"/>
                  <a:gd name="T105" fmla="*/ 0 h 5757"/>
                  <a:gd name="T106" fmla="*/ 0 w 5177"/>
                  <a:gd name="T107" fmla="*/ 0 h 5757"/>
                  <a:gd name="T108" fmla="*/ 0 w 5177"/>
                  <a:gd name="T109" fmla="*/ 0 h 5757"/>
                  <a:gd name="T110" fmla="*/ 0 w 5177"/>
                  <a:gd name="T111" fmla="*/ 0 h 575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177"/>
                  <a:gd name="T169" fmla="*/ 0 h 5757"/>
                  <a:gd name="T170" fmla="*/ 5177 w 5177"/>
                  <a:gd name="T171" fmla="*/ 5757 h 575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177" h="5757">
                    <a:moveTo>
                      <a:pt x="3045" y="4"/>
                    </a:moveTo>
                    <a:lnTo>
                      <a:pt x="3025" y="3"/>
                    </a:lnTo>
                    <a:lnTo>
                      <a:pt x="3004" y="2"/>
                    </a:lnTo>
                    <a:lnTo>
                      <a:pt x="2983" y="1"/>
                    </a:lnTo>
                    <a:lnTo>
                      <a:pt x="2963" y="1"/>
                    </a:lnTo>
                    <a:lnTo>
                      <a:pt x="2941" y="0"/>
                    </a:lnTo>
                    <a:lnTo>
                      <a:pt x="2921" y="0"/>
                    </a:lnTo>
                    <a:lnTo>
                      <a:pt x="2900" y="0"/>
                    </a:lnTo>
                    <a:lnTo>
                      <a:pt x="2879" y="0"/>
                    </a:lnTo>
                    <a:lnTo>
                      <a:pt x="2731" y="3"/>
                    </a:lnTo>
                    <a:lnTo>
                      <a:pt x="2585" y="15"/>
                    </a:lnTo>
                    <a:lnTo>
                      <a:pt x="2440" y="33"/>
                    </a:lnTo>
                    <a:lnTo>
                      <a:pt x="2298" y="58"/>
                    </a:lnTo>
                    <a:lnTo>
                      <a:pt x="2159" y="90"/>
                    </a:lnTo>
                    <a:lnTo>
                      <a:pt x="2023" y="129"/>
                    </a:lnTo>
                    <a:lnTo>
                      <a:pt x="1889" y="174"/>
                    </a:lnTo>
                    <a:lnTo>
                      <a:pt x="1758" y="226"/>
                    </a:lnTo>
                    <a:lnTo>
                      <a:pt x="1630" y="283"/>
                    </a:lnTo>
                    <a:lnTo>
                      <a:pt x="1506" y="347"/>
                    </a:lnTo>
                    <a:lnTo>
                      <a:pt x="1386" y="416"/>
                    </a:lnTo>
                    <a:lnTo>
                      <a:pt x="1269" y="491"/>
                    </a:lnTo>
                    <a:lnTo>
                      <a:pt x="1156" y="571"/>
                    </a:lnTo>
                    <a:lnTo>
                      <a:pt x="1048" y="657"/>
                    </a:lnTo>
                    <a:lnTo>
                      <a:pt x="942" y="747"/>
                    </a:lnTo>
                    <a:lnTo>
                      <a:pt x="843" y="843"/>
                    </a:lnTo>
                    <a:lnTo>
                      <a:pt x="747" y="942"/>
                    </a:lnTo>
                    <a:lnTo>
                      <a:pt x="657" y="1047"/>
                    </a:lnTo>
                    <a:lnTo>
                      <a:pt x="572" y="1156"/>
                    </a:lnTo>
                    <a:lnTo>
                      <a:pt x="491" y="1268"/>
                    </a:lnTo>
                    <a:lnTo>
                      <a:pt x="416" y="1386"/>
                    </a:lnTo>
                    <a:lnTo>
                      <a:pt x="347" y="1506"/>
                    </a:lnTo>
                    <a:lnTo>
                      <a:pt x="283" y="1630"/>
                    </a:lnTo>
                    <a:lnTo>
                      <a:pt x="226" y="1758"/>
                    </a:lnTo>
                    <a:lnTo>
                      <a:pt x="174" y="1888"/>
                    </a:lnTo>
                    <a:lnTo>
                      <a:pt x="129" y="2022"/>
                    </a:lnTo>
                    <a:lnTo>
                      <a:pt x="90" y="2159"/>
                    </a:lnTo>
                    <a:lnTo>
                      <a:pt x="58" y="2298"/>
                    </a:lnTo>
                    <a:lnTo>
                      <a:pt x="33" y="2440"/>
                    </a:lnTo>
                    <a:lnTo>
                      <a:pt x="15" y="2584"/>
                    </a:lnTo>
                    <a:lnTo>
                      <a:pt x="3" y="2730"/>
                    </a:lnTo>
                    <a:lnTo>
                      <a:pt x="0" y="2878"/>
                    </a:lnTo>
                    <a:lnTo>
                      <a:pt x="3" y="3026"/>
                    </a:lnTo>
                    <a:lnTo>
                      <a:pt x="15" y="3172"/>
                    </a:lnTo>
                    <a:lnTo>
                      <a:pt x="33" y="3317"/>
                    </a:lnTo>
                    <a:lnTo>
                      <a:pt x="58" y="3458"/>
                    </a:lnTo>
                    <a:lnTo>
                      <a:pt x="90" y="3598"/>
                    </a:lnTo>
                    <a:lnTo>
                      <a:pt x="129" y="3734"/>
                    </a:lnTo>
                    <a:lnTo>
                      <a:pt x="174" y="3868"/>
                    </a:lnTo>
                    <a:lnTo>
                      <a:pt x="226" y="3999"/>
                    </a:lnTo>
                    <a:lnTo>
                      <a:pt x="283" y="4127"/>
                    </a:lnTo>
                    <a:lnTo>
                      <a:pt x="347" y="4251"/>
                    </a:lnTo>
                    <a:lnTo>
                      <a:pt x="416" y="4371"/>
                    </a:lnTo>
                    <a:lnTo>
                      <a:pt x="491" y="4488"/>
                    </a:lnTo>
                    <a:lnTo>
                      <a:pt x="572" y="4601"/>
                    </a:lnTo>
                    <a:lnTo>
                      <a:pt x="657" y="4709"/>
                    </a:lnTo>
                    <a:lnTo>
                      <a:pt x="747" y="4815"/>
                    </a:lnTo>
                    <a:lnTo>
                      <a:pt x="843" y="4914"/>
                    </a:lnTo>
                    <a:lnTo>
                      <a:pt x="942" y="5010"/>
                    </a:lnTo>
                    <a:lnTo>
                      <a:pt x="1048" y="5100"/>
                    </a:lnTo>
                    <a:lnTo>
                      <a:pt x="1156" y="5185"/>
                    </a:lnTo>
                    <a:lnTo>
                      <a:pt x="1269" y="5266"/>
                    </a:lnTo>
                    <a:lnTo>
                      <a:pt x="1386" y="5340"/>
                    </a:lnTo>
                    <a:lnTo>
                      <a:pt x="1506" y="5410"/>
                    </a:lnTo>
                    <a:lnTo>
                      <a:pt x="1630" y="5474"/>
                    </a:lnTo>
                    <a:lnTo>
                      <a:pt x="1758" y="5531"/>
                    </a:lnTo>
                    <a:lnTo>
                      <a:pt x="1889" y="5583"/>
                    </a:lnTo>
                    <a:lnTo>
                      <a:pt x="2023" y="5628"/>
                    </a:lnTo>
                    <a:lnTo>
                      <a:pt x="2159" y="5667"/>
                    </a:lnTo>
                    <a:lnTo>
                      <a:pt x="2298" y="5699"/>
                    </a:lnTo>
                    <a:lnTo>
                      <a:pt x="2440" y="5724"/>
                    </a:lnTo>
                    <a:lnTo>
                      <a:pt x="2585" y="5742"/>
                    </a:lnTo>
                    <a:lnTo>
                      <a:pt x="2731" y="5754"/>
                    </a:lnTo>
                    <a:lnTo>
                      <a:pt x="2879" y="5757"/>
                    </a:lnTo>
                    <a:lnTo>
                      <a:pt x="2958" y="5756"/>
                    </a:lnTo>
                    <a:lnTo>
                      <a:pt x="3038" y="5753"/>
                    </a:lnTo>
                    <a:lnTo>
                      <a:pt x="3117" y="5748"/>
                    </a:lnTo>
                    <a:lnTo>
                      <a:pt x="3195" y="5740"/>
                    </a:lnTo>
                    <a:lnTo>
                      <a:pt x="3274" y="5731"/>
                    </a:lnTo>
                    <a:lnTo>
                      <a:pt x="3350" y="5719"/>
                    </a:lnTo>
                    <a:lnTo>
                      <a:pt x="3426" y="5705"/>
                    </a:lnTo>
                    <a:lnTo>
                      <a:pt x="3502" y="5689"/>
                    </a:lnTo>
                    <a:lnTo>
                      <a:pt x="3577" y="5672"/>
                    </a:lnTo>
                    <a:lnTo>
                      <a:pt x="3651" y="5652"/>
                    </a:lnTo>
                    <a:lnTo>
                      <a:pt x="3725" y="5631"/>
                    </a:lnTo>
                    <a:lnTo>
                      <a:pt x="3797" y="5607"/>
                    </a:lnTo>
                    <a:lnTo>
                      <a:pt x="3868" y="5583"/>
                    </a:lnTo>
                    <a:lnTo>
                      <a:pt x="3939" y="5555"/>
                    </a:lnTo>
                    <a:lnTo>
                      <a:pt x="4009" y="5527"/>
                    </a:lnTo>
                    <a:lnTo>
                      <a:pt x="4078" y="5496"/>
                    </a:lnTo>
                    <a:lnTo>
                      <a:pt x="4146" y="5464"/>
                    </a:lnTo>
                    <a:lnTo>
                      <a:pt x="4213" y="5430"/>
                    </a:lnTo>
                    <a:lnTo>
                      <a:pt x="4279" y="5394"/>
                    </a:lnTo>
                    <a:lnTo>
                      <a:pt x="4344" y="5357"/>
                    </a:lnTo>
                    <a:lnTo>
                      <a:pt x="4407" y="5318"/>
                    </a:lnTo>
                    <a:lnTo>
                      <a:pt x="4471" y="5277"/>
                    </a:lnTo>
                    <a:lnTo>
                      <a:pt x="4532" y="5235"/>
                    </a:lnTo>
                    <a:lnTo>
                      <a:pt x="4592" y="5191"/>
                    </a:lnTo>
                    <a:lnTo>
                      <a:pt x="4651" y="5147"/>
                    </a:lnTo>
                    <a:lnTo>
                      <a:pt x="4710" y="5100"/>
                    </a:lnTo>
                    <a:lnTo>
                      <a:pt x="4766" y="5051"/>
                    </a:lnTo>
                    <a:lnTo>
                      <a:pt x="4822" y="5002"/>
                    </a:lnTo>
                    <a:lnTo>
                      <a:pt x="4876" y="4952"/>
                    </a:lnTo>
                    <a:lnTo>
                      <a:pt x="4929" y="4899"/>
                    </a:lnTo>
                    <a:lnTo>
                      <a:pt x="4980" y="4845"/>
                    </a:lnTo>
                    <a:lnTo>
                      <a:pt x="5030" y="4790"/>
                    </a:lnTo>
                    <a:lnTo>
                      <a:pt x="5080" y="4605"/>
                    </a:lnTo>
                    <a:lnTo>
                      <a:pt x="5124" y="4405"/>
                    </a:lnTo>
                    <a:lnTo>
                      <a:pt x="5159" y="4214"/>
                    </a:lnTo>
                    <a:lnTo>
                      <a:pt x="5177" y="4076"/>
                    </a:lnTo>
                    <a:lnTo>
                      <a:pt x="5135" y="4153"/>
                    </a:lnTo>
                    <a:lnTo>
                      <a:pt x="5091" y="4228"/>
                    </a:lnTo>
                    <a:lnTo>
                      <a:pt x="5044" y="4302"/>
                    </a:lnTo>
                    <a:lnTo>
                      <a:pt x="4995" y="4374"/>
                    </a:lnTo>
                    <a:lnTo>
                      <a:pt x="4943" y="4444"/>
                    </a:lnTo>
                    <a:lnTo>
                      <a:pt x="4890" y="4512"/>
                    </a:lnTo>
                    <a:lnTo>
                      <a:pt x="4834" y="4579"/>
                    </a:lnTo>
                    <a:lnTo>
                      <a:pt x="4776" y="4643"/>
                    </a:lnTo>
                    <a:lnTo>
                      <a:pt x="4715" y="4705"/>
                    </a:lnTo>
                    <a:lnTo>
                      <a:pt x="4653" y="4766"/>
                    </a:lnTo>
                    <a:lnTo>
                      <a:pt x="4589" y="4824"/>
                    </a:lnTo>
                    <a:lnTo>
                      <a:pt x="4523" y="4880"/>
                    </a:lnTo>
                    <a:lnTo>
                      <a:pt x="4455" y="4935"/>
                    </a:lnTo>
                    <a:lnTo>
                      <a:pt x="4385" y="4987"/>
                    </a:lnTo>
                    <a:lnTo>
                      <a:pt x="4314" y="5036"/>
                    </a:lnTo>
                    <a:lnTo>
                      <a:pt x="4241" y="5083"/>
                    </a:lnTo>
                    <a:lnTo>
                      <a:pt x="4165" y="5128"/>
                    </a:lnTo>
                    <a:lnTo>
                      <a:pt x="4089" y="5170"/>
                    </a:lnTo>
                    <a:lnTo>
                      <a:pt x="4010" y="5209"/>
                    </a:lnTo>
                    <a:lnTo>
                      <a:pt x="3931" y="5247"/>
                    </a:lnTo>
                    <a:lnTo>
                      <a:pt x="3850" y="5282"/>
                    </a:lnTo>
                    <a:lnTo>
                      <a:pt x="3767" y="5313"/>
                    </a:lnTo>
                    <a:lnTo>
                      <a:pt x="3683" y="5342"/>
                    </a:lnTo>
                    <a:lnTo>
                      <a:pt x="3598" y="5368"/>
                    </a:lnTo>
                    <a:lnTo>
                      <a:pt x="3512" y="5391"/>
                    </a:lnTo>
                    <a:lnTo>
                      <a:pt x="3424" y="5412"/>
                    </a:lnTo>
                    <a:lnTo>
                      <a:pt x="3336" y="5429"/>
                    </a:lnTo>
                    <a:lnTo>
                      <a:pt x="3247" y="5443"/>
                    </a:lnTo>
                    <a:lnTo>
                      <a:pt x="3156" y="5455"/>
                    </a:lnTo>
                    <a:lnTo>
                      <a:pt x="3064" y="5463"/>
                    </a:lnTo>
                    <a:lnTo>
                      <a:pt x="2972" y="5467"/>
                    </a:lnTo>
                    <a:lnTo>
                      <a:pt x="2879" y="5470"/>
                    </a:lnTo>
                    <a:lnTo>
                      <a:pt x="2745" y="5466"/>
                    </a:lnTo>
                    <a:lnTo>
                      <a:pt x="2614" y="5456"/>
                    </a:lnTo>
                    <a:lnTo>
                      <a:pt x="2484" y="5440"/>
                    </a:lnTo>
                    <a:lnTo>
                      <a:pt x="2356" y="5416"/>
                    </a:lnTo>
                    <a:lnTo>
                      <a:pt x="2231" y="5388"/>
                    </a:lnTo>
                    <a:lnTo>
                      <a:pt x="2108" y="5353"/>
                    </a:lnTo>
                    <a:lnTo>
                      <a:pt x="1988" y="5312"/>
                    </a:lnTo>
                    <a:lnTo>
                      <a:pt x="1870" y="5266"/>
                    </a:lnTo>
                    <a:lnTo>
                      <a:pt x="1756" y="5214"/>
                    </a:lnTo>
                    <a:lnTo>
                      <a:pt x="1644" y="5156"/>
                    </a:lnTo>
                    <a:lnTo>
                      <a:pt x="1535" y="5095"/>
                    </a:lnTo>
                    <a:lnTo>
                      <a:pt x="1430" y="5027"/>
                    </a:lnTo>
                    <a:lnTo>
                      <a:pt x="1329" y="4955"/>
                    </a:lnTo>
                    <a:lnTo>
                      <a:pt x="1230" y="4877"/>
                    </a:lnTo>
                    <a:lnTo>
                      <a:pt x="1137" y="4797"/>
                    </a:lnTo>
                    <a:lnTo>
                      <a:pt x="1046" y="4711"/>
                    </a:lnTo>
                    <a:lnTo>
                      <a:pt x="961" y="4620"/>
                    </a:lnTo>
                    <a:lnTo>
                      <a:pt x="879" y="4527"/>
                    </a:lnTo>
                    <a:lnTo>
                      <a:pt x="802" y="4428"/>
                    </a:lnTo>
                    <a:lnTo>
                      <a:pt x="730" y="4327"/>
                    </a:lnTo>
                    <a:lnTo>
                      <a:pt x="662" y="4222"/>
                    </a:lnTo>
                    <a:lnTo>
                      <a:pt x="601" y="4113"/>
                    </a:lnTo>
                    <a:lnTo>
                      <a:pt x="543" y="4001"/>
                    </a:lnTo>
                    <a:lnTo>
                      <a:pt x="491" y="3887"/>
                    </a:lnTo>
                    <a:lnTo>
                      <a:pt x="445" y="3769"/>
                    </a:lnTo>
                    <a:lnTo>
                      <a:pt x="404" y="3649"/>
                    </a:lnTo>
                    <a:lnTo>
                      <a:pt x="369" y="3526"/>
                    </a:lnTo>
                    <a:lnTo>
                      <a:pt x="341" y="3401"/>
                    </a:lnTo>
                    <a:lnTo>
                      <a:pt x="317" y="3273"/>
                    </a:lnTo>
                    <a:lnTo>
                      <a:pt x="301" y="3143"/>
                    </a:lnTo>
                    <a:lnTo>
                      <a:pt x="291" y="3011"/>
                    </a:lnTo>
                    <a:lnTo>
                      <a:pt x="288" y="2878"/>
                    </a:lnTo>
                    <a:lnTo>
                      <a:pt x="291" y="2745"/>
                    </a:lnTo>
                    <a:lnTo>
                      <a:pt x="301" y="2613"/>
                    </a:lnTo>
                    <a:lnTo>
                      <a:pt x="317" y="2484"/>
                    </a:lnTo>
                    <a:lnTo>
                      <a:pt x="341" y="2356"/>
                    </a:lnTo>
                    <a:lnTo>
                      <a:pt x="369" y="2231"/>
                    </a:lnTo>
                    <a:lnTo>
                      <a:pt x="404" y="2108"/>
                    </a:lnTo>
                    <a:lnTo>
                      <a:pt x="445" y="1988"/>
                    </a:lnTo>
                    <a:lnTo>
                      <a:pt x="491" y="1870"/>
                    </a:lnTo>
                    <a:lnTo>
                      <a:pt x="543" y="1755"/>
                    </a:lnTo>
                    <a:lnTo>
                      <a:pt x="601" y="1643"/>
                    </a:lnTo>
                    <a:lnTo>
                      <a:pt x="662" y="1535"/>
                    </a:lnTo>
                    <a:lnTo>
                      <a:pt x="730" y="1430"/>
                    </a:lnTo>
                    <a:lnTo>
                      <a:pt x="802" y="1328"/>
                    </a:lnTo>
                    <a:lnTo>
                      <a:pt x="879" y="1230"/>
                    </a:lnTo>
                    <a:lnTo>
                      <a:pt x="961" y="1137"/>
                    </a:lnTo>
                    <a:lnTo>
                      <a:pt x="1046" y="1046"/>
                    </a:lnTo>
                    <a:lnTo>
                      <a:pt x="1137" y="960"/>
                    </a:lnTo>
                    <a:lnTo>
                      <a:pt x="1230" y="879"/>
                    </a:lnTo>
                    <a:lnTo>
                      <a:pt x="1329" y="802"/>
                    </a:lnTo>
                    <a:lnTo>
                      <a:pt x="1430" y="730"/>
                    </a:lnTo>
                    <a:lnTo>
                      <a:pt x="1535" y="662"/>
                    </a:lnTo>
                    <a:lnTo>
                      <a:pt x="1644" y="599"/>
                    </a:lnTo>
                    <a:lnTo>
                      <a:pt x="1756" y="543"/>
                    </a:lnTo>
                    <a:lnTo>
                      <a:pt x="1870" y="491"/>
                    </a:lnTo>
                    <a:lnTo>
                      <a:pt x="1988" y="444"/>
                    </a:lnTo>
                    <a:lnTo>
                      <a:pt x="2108" y="404"/>
                    </a:lnTo>
                    <a:lnTo>
                      <a:pt x="2231" y="369"/>
                    </a:lnTo>
                    <a:lnTo>
                      <a:pt x="2356" y="339"/>
                    </a:lnTo>
                    <a:lnTo>
                      <a:pt x="2484" y="317"/>
                    </a:lnTo>
                    <a:lnTo>
                      <a:pt x="2614" y="300"/>
                    </a:lnTo>
                    <a:lnTo>
                      <a:pt x="2745" y="291"/>
                    </a:lnTo>
                    <a:lnTo>
                      <a:pt x="2879" y="287"/>
                    </a:lnTo>
                    <a:lnTo>
                      <a:pt x="2931" y="287"/>
                    </a:lnTo>
                    <a:lnTo>
                      <a:pt x="2983" y="289"/>
                    </a:lnTo>
                    <a:lnTo>
                      <a:pt x="3034" y="292"/>
                    </a:lnTo>
                    <a:lnTo>
                      <a:pt x="3085" y="295"/>
                    </a:lnTo>
                    <a:lnTo>
                      <a:pt x="3136" y="300"/>
                    </a:lnTo>
                    <a:lnTo>
                      <a:pt x="3186" y="305"/>
                    </a:lnTo>
                    <a:lnTo>
                      <a:pt x="3236" y="312"/>
                    </a:lnTo>
                    <a:lnTo>
                      <a:pt x="3287" y="319"/>
                    </a:lnTo>
                    <a:lnTo>
                      <a:pt x="3336" y="328"/>
                    </a:lnTo>
                    <a:lnTo>
                      <a:pt x="3386" y="337"/>
                    </a:lnTo>
                    <a:lnTo>
                      <a:pt x="3435" y="347"/>
                    </a:lnTo>
                    <a:lnTo>
                      <a:pt x="3484" y="358"/>
                    </a:lnTo>
                    <a:lnTo>
                      <a:pt x="3531" y="370"/>
                    </a:lnTo>
                    <a:lnTo>
                      <a:pt x="3580" y="383"/>
                    </a:lnTo>
                    <a:lnTo>
                      <a:pt x="3627" y="397"/>
                    </a:lnTo>
                    <a:lnTo>
                      <a:pt x="3675" y="412"/>
                    </a:lnTo>
                    <a:lnTo>
                      <a:pt x="3647" y="389"/>
                    </a:lnTo>
                    <a:lnTo>
                      <a:pt x="3500" y="277"/>
                    </a:lnTo>
                    <a:lnTo>
                      <a:pt x="3334" y="172"/>
                    </a:lnTo>
                    <a:lnTo>
                      <a:pt x="3178" y="75"/>
                    </a:lnTo>
                    <a:lnTo>
                      <a:pt x="3045" y="4"/>
                    </a:lnTo>
                    <a:close/>
                  </a:path>
                </a:pathLst>
              </a:custGeom>
              <a:solidFill>
                <a:srgbClr val="A441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79" name="Freeform 149"/>
              <p:cNvSpPr>
                <a:spLocks/>
              </p:cNvSpPr>
              <p:nvPr/>
            </p:nvSpPr>
            <p:spPr bwMode="auto">
              <a:xfrm>
                <a:off x="3298" y="2981"/>
                <a:ext cx="633" cy="683"/>
              </a:xfrm>
              <a:custGeom>
                <a:avLst/>
                <a:gdLst>
                  <a:gd name="T0" fmla="*/ 0 w 5057"/>
                  <a:gd name="T1" fmla="*/ 0 h 5471"/>
                  <a:gd name="T2" fmla="*/ 0 w 5057"/>
                  <a:gd name="T3" fmla="*/ 0 h 5471"/>
                  <a:gd name="T4" fmla="*/ 0 w 5057"/>
                  <a:gd name="T5" fmla="*/ 0 h 5471"/>
                  <a:gd name="T6" fmla="*/ 0 w 5057"/>
                  <a:gd name="T7" fmla="*/ 0 h 5471"/>
                  <a:gd name="T8" fmla="*/ 0 w 5057"/>
                  <a:gd name="T9" fmla="*/ 0 h 5471"/>
                  <a:gd name="T10" fmla="*/ 0 w 5057"/>
                  <a:gd name="T11" fmla="*/ 0 h 5471"/>
                  <a:gd name="T12" fmla="*/ 0 w 5057"/>
                  <a:gd name="T13" fmla="*/ 0 h 5471"/>
                  <a:gd name="T14" fmla="*/ 0 w 5057"/>
                  <a:gd name="T15" fmla="*/ 0 h 5471"/>
                  <a:gd name="T16" fmla="*/ 0 w 5057"/>
                  <a:gd name="T17" fmla="*/ 0 h 5471"/>
                  <a:gd name="T18" fmla="*/ 0 w 5057"/>
                  <a:gd name="T19" fmla="*/ 0 h 5471"/>
                  <a:gd name="T20" fmla="*/ 0 w 5057"/>
                  <a:gd name="T21" fmla="*/ 0 h 5471"/>
                  <a:gd name="T22" fmla="*/ 0 w 5057"/>
                  <a:gd name="T23" fmla="*/ 0 h 5471"/>
                  <a:gd name="T24" fmla="*/ 0 w 5057"/>
                  <a:gd name="T25" fmla="*/ 0 h 5471"/>
                  <a:gd name="T26" fmla="*/ 0 w 5057"/>
                  <a:gd name="T27" fmla="*/ 0 h 5471"/>
                  <a:gd name="T28" fmla="*/ 0 w 5057"/>
                  <a:gd name="T29" fmla="*/ 0 h 5471"/>
                  <a:gd name="T30" fmla="*/ 0 w 5057"/>
                  <a:gd name="T31" fmla="*/ 0 h 5471"/>
                  <a:gd name="T32" fmla="*/ 0 w 5057"/>
                  <a:gd name="T33" fmla="*/ 0 h 5471"/>
                  <a:gd name="T34" fmla="*/ 0 w 5057"/>
                  <a:gd name="T35" fmla="*/ 0 h 5471"/>
                  <a:gd name="T36" fmla="*/ 0 w 5057"/>
                  <a:gd name="T37" fmla="*/ 0 h 5471"/>
                  <a:gd name="T38" fmla="*/ 0 w 5057"/>
                  <a:gd name="T39" fmla="*/ 0 h 5471"/>
                  <a:gd name="T40" fmla="*/ 0 w 5057"/>
                  <a:gd name="T41" fmla="*/ 0 h 5471"/>
                  <a:gd name="T42" fmla="*/ 0 w 5057"/>
                  <a:gd name="T43" fmla="*/ 0 h 5471"/>
                  <a:gd name="T44" fmla="*/ 0 w 5057"/>
                  <a:gd name="T45" fmla="*/ 0 h 5471"/>
                  <a:gd name="T46" fmla="*/ 0 w 5057"/>
                  <a:gd name="T47" fmla="*/ 0 h 5471"/>
                  <a:gd name="T48" fmla="*/ 0 w 5057"/>
                  <a:gd name="T49" fmla="*/ 0 h 5471"/>
                  <a:gd name="T50" fmla="*/ 0 w 5057"/>
                  <a:gd name="T51" fmla="*/ 0 h 5471"/>
                  <a:gd name="T52" fmla="*/ 0 w 5057"/>
                  <a:gd name="T53" fmla="*/ 0 h 5471"/>
                  <a:gd name="T54" fmla="*/ 0 w 5057"/>
                  <a:gd name="T55" fmla="*/ 0 h 5471"/>
                  <a:gd name="T56" fmla="*/ 0 w 5057"/>
                  <a:gd name="T57" fmla="*/ 0 h 5471"/>
                  <a:gd name="T58" fmla="*/ 0 w 5057"/>
                  <a:gd name="T59" fmla="*/ 0 h 5471"/>
                  <a:gd name="T60" fmla="*/ 0 w 5057"/>
                  <a:gd name="T61" fmla="*/ 0 h 5471"/>
                  <a:gd name="T62" fmla="*/ 0 w 5057"/>
                  <a:gd name="T63" fmla="*/ 0 h 5471"/>
                  <a:gd name="T64" fmla="*/ 0 w 5057"/>
                  <a:gd name="T65" fmla="*/ 0 h 5471"/>
                  <a:gd name="T66" fmla="*/ 0 w 5057"/>
                  <a:gd name="T67" fmla="*/ 0 h 5471"/>
                  <a:gd name="T68" fmla="*/ 0 w 5057"/>
                  <a:gd name="T69" fmla="*/ 0 h 5471"/>
                  <a:gd name="T70" fmla="*/ 0 w 5057"/>
                  <a:gd name="T71" fmla="*/ 0 h 5471"/>
                  <a:gd name="T72" fmla="*/ 0 w 5057"/>
                  <a:gd name="T73" fmla="*/ 0 h 5471"/>
                  <a:gd name="T74" fmla="*/ 0 w 5057"/>
                  <a:gd name="T75" fmla="*/ 0 h 5471"/>
                  <a:gd name="T76" fmla="*/ 0 w 5057"/>
                  <a:gd name="T77" fmla="*/ 0 h 5471"/>
                  <a:gd name="T78" fmla="*/ 0 w 5057"/>
                  <a:gd name="T79" fmla="*/ 0 h 5471"/>
                  <a:gd name="T80" fmla="*/ 0 w 5057"/>
                  <a:gd name="T81" fmla="*/ 0 h 5471"/>
                  <a:gd name="T82" fmla="*/ 0 w 5057"/>
                  <a:gd name="T83" fmla="*/ 0 h 5471"/>
                  <a:gd name="T84" fmla="*/ 0 w 5057"/>
                  <a:gd name="T85" fmla="*/ 0 h 5471"/>
                  <a:gd name="T86" fmla="*/ 0 w 5057"/>
                  <a:gd name="T87" fmla="*/ 0 h 5471"/>
                  <a:gd name="T88" fmla="*/ 0 w 5057"/>
                  <a:gd name="T89" fmla="*/ 0 h 5471"/>
                  <a:gd name="T90" fmla="*/ 0 w 5057"/>
                  <a:gd name="T91" fmla="*/ 0 h 5471"/>
                  <a:gd name="T92" fmla="*/ 0 w 5057"/>
                  <a:gd name="T93" fmla="*/ 0 h 5471"/>
                  <a:gd name="T94" fmla="*/ 0 w 5057"/>
                  <a:gd name="T95" fmla="*/ 0 h 5471"/>
                  <a:gd name="T96" fmla="*/ 0 w 5057"/>
                  <a:gd name="T97" fmla="*/ 0 h 5471"/>
                  <a:gd name="T98" fmla="*/ 0 w 5057"/>
                  <a:gd name="T99" fmla="*/ 0 h 5471"/>
                  <a:gd name="T100" fmla="*/ 0 w 5057"/>
                  <a:gd name="T101" fmla="*/ 0 h 5471"/>
                  <a:gd name="T102" fmla="*/ 0 w 5057"/>
                  <a:gd name="T103" fmla="*/ 0 h 5471"/>
                  <a:gd name="T104" fmla="*/ 0 w 5057"/>
                  <a:gd name="T105" fmla="*/ 0 h 5471"/>
                  <a:gd name="T106" fmla="*/ 0 w 5057"/>
                  <a:gd name="T107" fmla="*/ 0 h 5471"/>
                  <a:gd name="T108" fmla="*/ 0 w 5057"/>
                  <a:gd name="T109" fmla="*/ 0 h 5471"/>
                  <a:gd name="T110" fmla="*/ 0 w 5057"/>
                  <a:gd name="T111" fmla="*/ 0 h 5471"/>
                  <a:gd name="T112" fmla="*/ 0 w 5057"/>
                  <a:gd name="T113" fmla="*/ 0 h 5471"/>
                  <a:gd name="T114" fmla="*/ 0 w 5057"/>
                  <a:gd name="T115" fmla="*/ 0 h 5471"/>
                  <a:gd name="T116" fmla="*/ 0 w 5057"/>
                  <a:gd name="T117" fmla="*/ 0 h 547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057"/>
                  <a:gd name="T178" fmla="*/ 0 h 5471"/>
                  <a:gd name="T179" fmla="*/ 5057 w 5057"/>
                  <a:gd name="T180" fmla="*/ 5471 h 547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057" h="5471">
                    <a:moveTo>
                      <a:pt x="3210" y="41"/>
                    </a:moveTo>
                    <a:lnTo>
                      <a:pt x="3152" y="32"/>
                    </a:lnTo>
                    <a:lnTo>
                      <a:pt x="3093" y="23"/>
                    </a:lnTo>
                    <a:lnTo>
                      <a:pt x="3035" y="16"/>
                    </a:lnTo>
                    <a:lnTo>
                      <a:pt x="2976" y="11"/>
                    </a:lnTo>
                    <a:lnTo>
                      <a:pt x="2916" y="6"/>
                    </a:lnTo>
                    <a:lnTo>
                      <a:pt x="2857" y="3"/>
                    </a:lnTo>
                    <a:lnTo>
                      <a:pt x="2796" y="1"/>
                    </a:lnTo>
                    <a:lnTo>
                      <a:pt x="2736" y="0"/>
                    </a:lnTo>
                    <a:lnTo>
                      <a:pt x="2594" y="4"/>
                    </a:lnTo>
                    <a:lnTo>
                      <a:pt x="2456" y="15"/>
                    </a:lnTo>
                    <a:lnTo>
                      <a:pt x="2320" y="32"/>
                    </a:lnTo>
                    <a:lnTo>
                      <a:pt x="2185" y="56"/>
                    </a:lnTo>
                    <a:lnTo>
                      <a:pt x="2052" y="86"/>
                    </a:lnTo>
                    <a:lnTo>
                      <a:pt x="1923" y="123"/>
                    </a:lnTo>
                    <a:lnTo>
                      <a:pt x="1795" y="167"/>
                    </a:lnTo>
                    <a:lnTo>
                      <a:pt x="1671" y="215"/>
                    </a:lnTo>
                    <a:lnTo>
                      <a:pt x="1550" y="270"/>
                    </a:lnTo>
                    <a:lnTo>
                      <a:pt x="1432" y="330"/>
                    </a:lnTo>
                    <a:lnTo>
                      <a:pt x="1317" y="396"/>
                    </a:lnTo>
                    <a:lnTo>
                      <a:pt x="1206" y="467"/>
                    </a:lnTo>
                    <a:lnTo>
                      <a:pt x="1099" y="543"/>
                    </a:lnTo>
                    <a:lnTo>
                      <a:pt x="996" y="625"/>
                    </a:lnTo>
                    <a:lnTo>
                      <a:pt x="897" y="711"/>
                    </a:lnTo>
                    <a:lnTo>
                      <a:pt x="802" y="801"/>
                    </a:lnTo>
                    <a:lnTo>
                      <a:pt x="711" y="896"/>
                    </a:lnTo>
                    <a:lnTo>
                      <a:pt x="625" y="996"/>
                    </a:lnTo>
                    <a:lnTo>
                      <a:pt x="544" y="1099"/>
                    </a:lnTo>
                    <a:lnTo>
                      <a:pt x="467" y="1206"/>
                    </a:lnTo>
                    <a:lnTo>
                      <a:pt x="396" y="1317"/>
                    </a:lnTo>
                    <a:lnTo>
                      <a:pt x="330" y="1432"/>
                    </a:lnTo>
                    <a:lnTo>
                      <a:pt x="270" y="1550"/>
                    </a:lnTo>
                    <a:lnTo>
                      <a:pt x="216" y="1671"/>
                    </a:lnTo>
                    <a:lnTo>
                      <a:pt x="167" y="1795"/>
                    </a:lnTo>
                    <a:lnTo>
                      <a:pt x="123" y="1922"/>
                    </a:lnTo>
                    <a:lnTo>
                      <a:pt x="86" y="2052"/>
                    </a:lnTo>
                    <a:lnTo>
                      <a:pt x="56" y="2185"/>
                    </a:lnTo>
                    <a:lnTo>
                      <a:pt x="32" y="2319"/>
                    </a:lnTo>
                    <a:lnTo>
                      <a:pt x="15" y="2455"/>
                    </a:lnTo>
                    <a:lnTo>
                      <a:pt x="4" y="2594"/>
                    </a:lnTo>
                    <a:lnTo>
                      <a:pt x="0" y="2735"/>
                    </a:lnTo>
                    <a:lnTo>
                      <a:pt x="4" y="2876"/>
                    </a:lnTo>
                    <a:lnTo>
                      <a:pt x="15" y="3015"/>
                    </a:lnTo>
                    <a:lnTo>
                      <a:pt x="32" y="3152"/>
                    </a:lnTo>
                    <a:lnTo>
                      <a:pt x="56" y="3286"/>
                    </a:lnTo>
                    <a:lnTo>
                      <a:pt x="86" y="3419"/>
                    </a:lnTo>
                    <a:lnTo>
                      <a:pt x="123" y="3549"/>
                    </a:lnTo>
                    <a:lnTo>
                      <a:pt x="167" y="3676"/>
                    </a:lnTo>
                    <a:lnTo>
                      <a:pt x="216" y="3800"/>
                    </a:lnTo>
                    <a:lnTo>
                      <a:pt x="270" y="3921"/>
                    </a:lnTo>
                    <a:lnTo>
                      <a:pt x="330" y="4039"/>
                    </a:lnTo>
                    <a:lnTo>
                      <a:pt x="396" y="4154"/>
                    </a:lnTo>
                    <a:lnTo>
                      <a:pt x="467" y="4264"/>
                    </a:lnTo>
                    <a:lnTo>
                      <a:pt x="544" y="4371"/>
                    </a:lnTo>
                    <a:lnTo>
                      <a:pt x="625" y="4475"/>
                    </a:lnTo>
                    <a:lnTo>
                      <a:pt x="711" y="4574"/>
                    </a:lnTo>
                    <a:lnTo>
                      <a:pt x="802" y="4669"/>
                    </a:lnTo>
                    <a:lnTo>
                      <a:pt x="897" y="4760"/>
                    </a:lnTo>
                    <a:lnTo>
                      <a:pt x="996" y="4846"/>
                    </a:lnTo>
                    <a:lnTo>
                      <a:pt x="1099" y="4927"/>
                    </a:lnTo>
                    <a:lnTo>
                      <a:pt x="1206" y="5003"/>
                    </a:lnTo>
                    <a:lnTo>
                      <a:pt x="1317" y="5075"/>
                    </a:lnTo>
                    <a:lnTo>
                      <a:pt x="1432" y="5141"/>
                    </a:lnTo>
                    <a:lnTo>
                      <a:pt x="1550" y="5200"/>
                    </a:lnTo>
                    <a:lnTo>
                      <a:pt x="1671" y="5255"/>
                    </a:lnTo>
                    <a:lnTo>
                      <a:pt x="1795" y="5304"/>
                    </a:lnTo>
                    <a:lnTo>
                      <a:pt x="1923" y="5348"/>
                    </a:lnTo>
                    <a:lnTo>
                      <a:pt x="2052" y="5384"/>
                    </a:lnTo>
                    <a:lnTo>
                      <a:pt x="2185" y="5415"/>
                    </a:lnTo>
                    <a:lnTo>
                      <a:pt x="2320" y="5439"/>
                    </a:lnTo>
                    <a:lnTo>
                      <a:pt x="2456" y="5456"/>
                    </a:lnTo>
                    <a:lnTo>
                      <a:pt x="2594" y="5467"/>
                    </a:lnTo>
                    <a:lnTo>
                      <a:pt x="2736" y="5471"/>
                    </a:lnTo>
                    <a:lnTo>
                      <a:pt x="2822" y="5469"/>
                    </a:lnTo>
                    <a:lnTo>
                      <a:pt x="2908" y="5466"/>
                    </a:lnTo>
                    <a:lnTo>
                      <a:pt x="2993" y="5458"/>
                    </a:lnTo>
                    <a:lnTo>
                      <a:pt x="3076" y="5450"/>
                    </a:lnTo>
                    <a:lnTo>
                      <a:pt x="3159" y="5438"/>
                    </a:lnTo>
                    <a:lnTo>
                      <a:pt x="3242" y="5423"/>
                    </a:lnTo>
                    <a:lnTo>
                      <a:pt x="3324" y="5407"/>
                    </a:lnTo>
                    <a:lnTo>
                      <a:pt x="3404" y="5388"/>
                    </a:lnTo>
                    <a:lnTo>
                      <a:pt x="3484" y="5367"/>
                    </a:lnTo>
                    <a:lnTo>
                      <a:pt x="3563" y="5343"/>
                    </a:lnTo>
                    <a:lnTo>
                      <a:pt x="3640" y="5317"/>
                    </a:lnTo>
                    <a:lnTo>
                      <a:pt x="3718" y="5289"/>
                    </a:lnTo>
                    <a:lnTo>
                      <a:pt x="3793" y="5259"/>
                    </a:lnTo>
                    <a:lnTo>
                      <a:pt x="3867" y="5226"/>
                    </a:lnTo>
                    <a:lnTo>
                      <a:pt x="3940" y="5192"/>
                    </a:lnTo>
                    <a:lnTo>
                      <a:pt x="4013" y="5155"/>
                    </a:lnTo>
                    <a:lnTo>
                      <a:pt x="4084" y="5115"/>
                    </a:lnTo>
                    <a:lnTo>
                      <a:pt x="4153" y="5075"/>
                    </a:lnTo>
                    <a:lnTo>
                      <a:pt x="4222" y="5032"/>
                    </a:lnTo>
                    <a:lnTo>
                      <a:pt x="4289" y="4987"/>
                    </a:lnTo>
                    <a:lnTo>
                      <a:pt x="4353" y="4941"/>
                    </a:lnTo>
                    <a:lnTo>
                      <a:pt x="4417" y="4892"/>
                    </a:lnTo>
                    <a:lnTo>
                      <a:pt x="4480" y="4841"/>
                    </a:lnTo>
                    <a:lnTo>
                      <a:pt x="4541" y="4789"/>
                    </a:lnTo>
                    <a:lnTo>
                      <a:pt x="4601" y="4736"/>
                    </a:lnTo>
                    <a:lnTo>
                      <a:pt x="4658" y="4680"/>
                    </a:lnTo>
                    <a:lnTo>
                      <a:pt x="4714" y="4624"/>
                    </a:lnTo>
                    <a:lnTo>
                      <a:pt x="4769" y="4564"/>
                    </a:lnTo>
                    <a:lnTo>
                      <a:pt x="4821" y="4504"/>
                    </a:lnTo>
                    <a:lnTo>
                      <a:pt x="4872" y="4442"/>
                    </a:lnTo>
                    <a:lnTo>
                      <a:pt x="4922" y="4379"/>
                    </a:lnTo>
                    <a:lnTo>
                      <a:pt x="4969" y="4314"/>
                    </a:lnTo>
                    <a:lnTo>
                      <a:pt x="4981" y="4262"/>
                    </a:lnTo>
                    <a:lnTo>
                      <a:pt x="5016" y="4071"/>
                    </a:lnTo>
                    <a:lnTo>
                      <a:pt x="5042" y="3871"/>
                    </a:lnTo>
                    <a:lnTo>
                      <a:pt x="5052" y="3662"/>
                    </a:lnTo>
                    <a:lnTo>
                      <a:pt x="5057" y="3510"/>
                    </a:lnTo>
                    <a:lnTo>
                      <a:pt x="5025" y="3601"/>
                    </a:lnTo>
                    <a:lnTo>
                      <a:pt x="4990" y="3690"/>
                    </a:lnTo>
                    <a:lnTo>
                      <a:pt x="4951" y="3776"/>
                    </a:lnTo>
                    <a:lnTo>
                      <a:pt x="4909" y="3862"/>
                    </a:lnTo>
                    <a:lnTo>
                      <a:pt x="4864" y="3944"/>
                    </a:lnTo>
                    <a:lnTo>
                      <a:pt x="4815" y="4025"/>
                    </a:lnTo>
                    <a:lnTo>
                      <a:pt x="4764" y="4105"/>
                    </a:lnTo>
                    <a:lnTo>
                      <a:pt x="4710" y="4181"/>
                    </a:lnTo>
                    <a:lnTo>
                      <a:pt x="4653" y="4257"/>
                    </a:lnTo>
                    <a:lnTo>
                      <a:pt x="4593" y="4329"/>
                    </a:lnTo>
                    <a:lnTo>
                      <a:pt x="4531" y="4399"/>
                    </a:lnTo>
                    <a:lnTo>
                      <a:pt x="4465" y="4467"/>
                    </a:lnTo>
                    <a:lnTo>
                      <a:pt x="4398" y="4531"/>
                    </a:lnTo>
                    <a:lnTo>
                      <a:pt x="4328" y="4594"/>
                    </a:lnTo>
                    <a:lnTo>
                      <a:pt x="4255" y="4654"/>
                    </a:lnTo>
                    <a:lnTo>
                      <a:pt x="4180" y="4711"/>
                    </a:lnTo>
                    <a:lnTo>
                      <a:pt x="4103" y="4765"/>
                    </a:lnTo>
                    <a:lnTo>
                      <a:pt x="4024" y="4816"/>
                    </a:lnTo>
                    <a:lnTo>
                      <a:pt x="3943" y="4865"/>
                    </a:lnTo>
                    <a:lnTo>
                      <a:pt x="3860" y="4909"/>
                    </a:lnTo>
                    <a:lnTo>
                      <a:pt x="3775" y="4952"/>
                    </a:lnTo>
                    <a:lnTo>
                      <a:pt x="3688" y="4990"/>
                    </a:lnTo>
                    <a:lnTo>
                      <a:pt x="3599" y="5026"/>
                    </a:lnTo>
                    <a:lnTo>
                      <a:pt x="3508" y="5058"/>
                    </a:lnTo>
                    <a:lnTo>
                      <a:pt x="3417" y="5087"/>
                    </a:lnTo>
                    <a:lnTo>
                      <a:pt x="3324" y="5111"/>
                    </a:lnTo>
                    <a:lnTo>
                      <a:pt x="3228" y="5133"/>
                    </a:lnTo>
                    <a:lnTo>
                      <a:pt x="3133" y="5150"/>
                    </a:lnTo>
                    <a:lnTo>
                      <a:pt x="3035" y="5164"/>
                    </a:lnTo>
                    <a:lnTo>
                      <a:pt x="2936" y="5175"/>
                    </a:lnTo>
                    <a:lnTo>
                      <a:pt x="2836" y="5180"/>
                    </a:lnTo>
                    <a:lnTo>
                      <a:pt x="2736" y="5182"/>
                    </a:lnTo>
                    <a:lnTo>
                      <a:pt x="2609" y="5179"/>
                    </a:lnTo>
                    <a:lnTo>
                      <a:pt x="2485" y="5169"/>
                    </a:lnTo>
                    <a:lnTo>
                      <a:pt x="2363" y="5155"/>
                    </a:lnTo>
                    <a:lnTo>
                      <a:pt x="2242" y="5132"/>
                    </a:lnTo>
                    <a:lnTo>
                      <a:pt x="2124" y="5106"/>
                    </a:lnTo>
                    <a:lnTo>
                      <a:pt x="2009" y="5073"/>
                    </a:lnTo>
                    <a:lnTo>
                      <a:pt x="1894" y="5034"/>
                    </a:lnTo>
                    <a:lnTo>
                      <a:pt x="1783" y="4990"/>
                    </a:lnTo>
                    <a:lnTo>
                      <a:pt x="1675" y="4941"/>
                    </a:lnTo>
                    <a:lnTo>
                      <a:pt x="1569" y="4887"/>
                    </a:lnTo>
                    <a:lnTo>
                      <a:pt x="1467" y="4829"/>
                    </a:lnTo>
                    <a:lnTo>
                      <a:pt x="1367" y="4765"/>
                    </a:lnTo>
                    <a:lnTo>
                      <a:pt x="1272" y="4696"/>
                    </a:lnTo>
                    <a:lnTo>
                      <a:pt x="1179" y="4624"/>
                    </a:lnTo>
                    <a:lnTo>
                      <a:pt x="1090" y="4546"/>
                    </a:lnTo>
                    <a:lnTo>
                      <a:pt x="1005" y="4466"/>
                    </a:lnTo>
                    <a:lnTo>
                      <a:pt x="925" y="4381"/>
                    </a:lnTo>
                    <a:lnTo>
                      <a:pt x="847" y="4292"/>
                    </a:lnTo>
                    <a:lnTo>
                      <a:pt x="775" y="4199"/>
                    </a:lnTo>
                    <a:lnTo>
                      <a:pt x="706" y="4104"/>
                    </a:lnTo>
                    <a:lnTo>
                      <a:pt x="642" y="4004"/>
                    </a:lnTo>
                    <a:lnTo>
                      <a:pt x="584" y="3902"/>
                    </a:lnTo>
                    <a:lnTo>
                      <a:pt x="530" y="3796"/>
                    </a:lnTo>
                    <a:lnTo>
                      <a:pt x="481" y="3688"/>
                    </a:lnTo>
                    <a:lnTo>
                      <a:pt x="436" y="3577"/>
                    </a:lnTo>
                    <a:lnTo>
                      <a:pt x="398" y="3463"/>
                    </a:lnTo>
                    <a:lnTo>
                      <a:pt x="365" y="3347"/>
                    </a:lnTo>
                    <a:lnTo>
                      <a:pt x="338" y="3228"/>
                    </a:lnTo>
                    <a:lnTo>
                      <a:pt x="316" y="3108"/>
                    </a:lnTo>
                    <a:lnTo>
                      <a:pt x="301" y="2986"/>
                    </a:lnTo>
                    <a:lnTo>
                      <a:pt x="292" y="2862"/>
                    </a:lnTo>
                    <a:lnTo>
                      <a:pt x="289" y="2735"/>
                    </a:lnTo>
                    <a:lnTo>
                      <a:pt x="292" y="2609"/>
                    </a:lnTo>
                    <a:lnTo>
                      <a:pt x="301" y="2485"/>
                    </a:lnTo>
                    <a:lnTo>
                      <a:pt x="316" y="2363"/>
                    </a:lnTo>
                    <a:lnTo>
                      <a:pt x="338" y="2242"/>
                    </a:lnTo>
                    <a:lnTo>
                      <a:pt x="365" y="2124"/>
                    </a:lnTo>
                    <a:lnTo>
                      <a:pt x="398" y="2007"/>
                    </a:lnTo>
                    <a:lnTo>
                      <a:pt x="436" y="1894"/>
                    </a:lnTo>
                    <a:lnTo>
                      <a:pt x="481" y="1783"/>
                    </a:lnTo>
                    <a:lnTo>
                      <a:pt x="530" y="1674"/>
                    </a:lnTo>
                    <a:lnTo>
                      <a:pt x="584" y="1569"/>
                    </a:lnTo>
                    <a:lnTo>
                      <a:pt x="642" y="1466"/>
                    </a:lnTo>
                    <a:lnTo>
                      <a:pt x="706" y="1367"/>
                    </a:lnTo>
                    <a:lnTo>
                      <a:pt x="775" y="1272"/>
                    </a:lnTo>
                    <a:lnTo>
                      <a:pt x="847" y="1178"/>
                    </a:lnTo>
                    <a:lnTo>
                      <a:pt x="925" y="1090"/>
                    </a:lnTo>
                    <a:lnTo>
                      <a:pt x="1005" y="1005"/>
                    </a:lnTo>
                    <a:lnTo>
                      <a:pt x="1090" y="923"/>
                    </a:lnTo>
                    <a:lnTo>
                      <a:pt x="1179" y="847"/>
                    </a:lnTo>
                    <a:lnTo>
                      <a:pt x="1272" y="774"/>
                    </a:lnTo>
                    <a:lnTo>
                      <a:pt x="1367" y="706"/>
                    </a:lnTo>
                    <a:lnTo>
                      <a:pt x="1467" y="642"/>
                    </a:lnTo>
                    <a:lnTo>
                      <a:pt x="1569" y="584"/>
                    </a:lnTo>
                    <a:lnTo>
                      <a:pt x="1675" y="530"/>
                    </a:lnTo>
                    <a:lnTo>
                      <a:pt x="1783" y="481"/>
                    </a:lnTo>
                    <a:lnTo>
                      <a:pt x="1894" y="436"/>
                    </a:lnTo>
                    <a:lnTo>
                      <a:pt x="2009" y="398"/>
                    </a:lnTo>
                    <a:lnTo>
                      <a:pt x="2124" y="365"/>
                    </a:lnTo>
                    <a:lnTo>
                      <a:pt x="2242" y="338"/>
                    </a:lnTo>
                    <a:lnTo>
                      <a:pt x="2363" y="316"/>
                    </a:lnTo>
                    <a:lnTo>
                      <a:pt x="2485" y="300"/>
                    </a:lnTo>
                    <a:lnTo>
                      <a:pt x="2609" y="291"/>
                    </a:lnTo>
                    <a:lnTo>
                      <a:pt x="2736" y="288"/>
                    </a:lnTo>
                    <a:lnTo>
                      <a:pt x="2774" y="289"/>
                    </a:lnTo>
                    <a:lnTo>
                      <a:pt x="2812" y="290"/>
                    </a:lnTo>
                    <a:lnTo>
                      <a:pt x="2849" y="291"/>
                    </a:lnTo>
                    <a:lnTo>
                      <a:pt x="2887" y="293"/>
                    </a:lnTo>
                    <a:lnTo>
                      <a:pt x="2925" y="295"/>
                    </a:lnTo>
                    <a:lnTo>
                      <a:pt x="2962" y="298"/>
                    </a:lnTo>
                    <a:lnTo>
                      <a:pt x="2999" y="303"/>
                    </a:lnTo>
                    <a:lnTo>
                      <a:pt x="3036" y="307"/>
                    </a:lnTo>
                    <a:lnTo>
                      <a:pt x="3073" y="311"/>
                    </a:lnTo>
                    <a:lnTo>
                      <a:pt x="3109" y="316"/>
                    </a:lnTo>
                    <a:lnTo>
                      <a:pt x="3145" y="323"/>
                    </a:lnTo>
                    <a:lnTo>
                      <a:pt x="3183" y="329"/>
                    </a:lnTo>
                    <a:lnTo>
                      <a:pt x="3219" y="335"/>
                    </a:lnTo>
                    <a:lnTo>
                      <a:pt x="3254" y="343"/>
                    </a:lnTo>
                    <a:lnTo>
                      <a:pt x="3290" y="351"/>
                    </a:lnTo>
                    <a:lnTo>
                      <a:pt x="3326" y="360"/>
                    </a:lnTo>
                    <a:lnTo>
                      <a:pt x="3361" y="368"/>
                    </a:lnTo>
                    <a:lnTo>
                      <a:pt x="3396" y="378"/>
                    </a:lnTo>
                    <a:lnTo>
                      <a:pt x="3431" y="389"/>
                    </a:lnTo>
                    <a:lnTo>
                      <a:pt x="3465" y="399"/>
                    </a:lnTo>
                    <a:lnTo>
                      <a:pt x="3534" y="421"/>
                    </a:lnTo>
                    <a:lnTo>
                      <a:pt x="3602" y="446"/>
                    </a:lnTo>
                    <a:lnTo>
                      <a:pt x="3669" y="472"/>
                    </a:lnTo>
                    <a:lnTo>
                      <a:pt x="3735" y="501"/>
                    </a:lnTo>
                    <a:lnTo>
                      <a:pt x="3799" y="531"/>
                    </a:lnTo>
                    <a:lnTo>
                      <a:pt x="3863" y="563"/>
                    </a:lnTo>
                    <a:lnTo>
                      <a:pt x="3790" y="488"/>
                    </a:lnTo>
                    <a:lnTo>
                      <a:pt x="3652" y="368"/>
                    </a:lnTo>
                    <a:lnTo>
                      <a:pt x="3504" y="246"/>
                    </a:lnTo>
                    <a:lnTo>
                      <a:pt x="3357" y="134"/>
                    </a:lnTo>
                    <a:lnTo>
                      <a:pt x="3210" y="41"/>
                    </a:lnTo>
                    <a:close/>
                  </a:path>
                </a:pathLst>
              </a:custGeom>
              <a:solidFill>
                <a:srgbClr val="A640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0" name="Freeform 150"/>
              <p:cNvSpPr>
                <a:spLocks/>
              </p:cNvSpPr>
              <p:nvPr/>
            </p:nvSpPr>
            <p:spPr bwMode="auto">
              <a:xfrm>
                <a:off x="3316" y="2999"/>
                <a:ext cx="615" cy="647"/>
              </a:xfrm>
              <a:custGeom>
                <a:avLst/>
                <a:gdLst>
                  <a:gd name="T0" fmla="*/ 0 w 4914"/>
                  <a:gd name="T1" fmla="*/ 0 h 5183"/>
                  <a:gd name="T2" fmla="*/ 0 w 4914"/>
                  <a:gd name="T3" fmla="*/ 0 h 5183"/>
                  <a:gd name="T4" fmla="*/ 0 w 4914"/>
                  <a:gd name="T5" fmla="*/ 0 h 5183"/>
                  <a:gd name="T6" fmla="*/ 0 w 4914"/>
                  <a:gd name="T7" fmla="*/ 0 h 5183"/>
                  <a:gd name="T8" fmla="*/ 0 w 4914"/>
                  <a:gd name="T9" fmla="*/ 0 h 5183"/>
                  <a:gd name="T10" fmla="*/ 0 w 4914"/>
                  <a:gd name="T11" fmla="*/ 0 h 5183"/>
                  <a:gd name="T12" fmla="*/ 0 w 4914"/>
                  <a:gd name="T13" fmla="*/ 0 h 5183"/>
                  <a:gd name="T14" fmla="*/ 0 w 4914"/>
                  <a:gd name="T15" fmla="*/ 0 h 5183"/>
                  <a:gd name="T16" fmla="*/ 0 w 4914"/>
                  <a:gd name="T17" fmla="*/ 0 h 5183"/>
                  <a:gd name="T18" fmla="*/ 0 w 4914"/>
                  <a:gd name="T19" fmla="*/ 0 h 5183"/>
                  <a:gd name="T20" fmla="*/ 0 w 4914"/>
                  <a:gd name="T21" fmla="*/ 0 h 5183"/>
                  <a:gd name="T22" fmla="*/ 0 w 4914"/>
                  <a:gd name="T23" fmla="*/ 0 h 5183"/>
                  <a:gd name="T24" fmla="*/ 0 w 4914"/>
                  <a:gd name="T25" fmla="*/ 0 h 5183"/>
                  <a:gd name="T26" fmla="*/ 0 w 4914"/>
                  <a:gd name="T27" fmla="*/ 0 h 5183"/>
                  <a:gd name="T28" fmla="*/ 0 w 4914"/>
                  <a:gd name="T29" fmla="*/ 0 h 5183"/>
                  <a:gd name="T30" fmla="*/ 0 w 4914"/>
                  <a:gd name="T31" fmla="*/ 0 h 5183"/>
                  <a:gd name="T32" fmla="*/ 0 w 4914"/>
                  <a:gd name="T33" fmla="*/ 0 h 5183"/>
                  <a:gd name="T34" fmla="*/ 0 w 4914"/>
                  <a:gd name="T35" fmla="*/ 0 h 5183"/>
                  <a:gd name="T36" fmla="*/ 0 w 4914"/>
                  <a:gd name="T37" fmla="*/ 0 h 5183"/>
                  <a:gd name="T38" fmla="*/ 0 w 4914"/>
                  <a:gd name="T39" fmla="*/ 0 h 5183"/>
                  <a:gd name="T40" fmla="*/ 0 w 4914"/>
                  <a:gd name="T41" fmla="*/ 0 h 5183"/>
                  <a:gd name="T42" fmla="*/ 0 w 4914"/>
                  <a:gd name="T43" fmla="*/ 0 h 5183"/>
                  <a:gd name="T44" fmla="*/ 0 w 4914"/>
                  <a:gd name="T45" fmla="*/ 0 h 5183"/>
                  <a:gd name="T46" fmla="*/ 0 w 4914"/>
                  <a:gd name="T47" fmla="*/ 0 h 5183"/>
                  <a:gd name="T48" fmla="*/ 0 w 4914"/>
                  <a:gd name="T49" fmla="*/ 0 h 5183"/>
                  <a:gd name="T50" fmla="*/ 0 w 4914"/>
                  <a:gd name="T51" fmla="*/ 0 h 5183"/>
                  <a:gd name="T52" fmla="*/ 0 w 4914"/>
                  <a:gd name="T53" fmla="*/ 0 h 5183"/>
                  <a:gd name="T54" fmla="*/ 0 w 4914"/>
                  <a:gd name="T55" fmla="*/ 0 h 5183"/>
                  <a:gd name="T56" fmla="*/ 0 w 4914"/>
                  <a:gd name="T57" fmla="*/ 0 h 5183"/>
                  <a:gd name="T58" fmla="*/ 0 w 4914"/>
                  <a:gd name="T59" fmla="*/ 0 h 5183"/>
                  <a:gd name="T60" fmla="*/ 0 w 4914"/>
                  <a:gd name="T61" fmla="*/ 0 h 5183"/>
                  <a:gd name="T62" fmla="*/ 0 w 4914"/>
                  <a:gd name="T63" fmla="*/ 0 h 5183"/>
                  <a:gd name="T64" fmla="*/ 0 w 4914"/>
                  <a:gd name="T65" fmla="*/ 0 h 5183"/>
                  <a:gd name="T66" fmla="*/ 0 w 4914"/>
                  <a:gd name="T67" fmla="*/ 0 h 5183"/>
                  <a:gd name="T68" fmla="*/ 0 w 4914"/>
                  <a:gd name="T69" fmla="*/ 0 h 5183"/>
                  <a:gd name="T70" fmla="*/ 0 w 4914"/>
                  <a:gd name="T71" fmla="*/ 0 h 5183"/>
                  <a:gd name="T72" fmla="*/ 0 w 4914"/>
                  <a:gd name="T73" fmla="*/ 0 h 5183"/>
                  <a:gd name="T74" fmla="*/ 0 w 4914"/>
                  <a:gd name="T75" fmla="*/ 0 h 5183"/>
                  <a:gd name="T76" fmla="*/ 0 w 4914"/>
                  <a:gd name="T77" fmla="*/ 0 h 5183"/>
                  <a:gd name="T78" fmla="*/ 0 w 4914"/>
                  <a:gd name="T79" fmla="*/ 0 h 5183"/>
                  <a:gd name="T80" fmla="*/ 0 w 4914"/>
                  <a:gd name="T81" fmla="*/ 0 h 5183"/>
                  <a:gd name="T82" fmla="*/ 0 w 4914"/>
                  <a:gd name="T83" fmla="*/ 0 h 5183"/>
                  <a:gd name="T84" fmla="*/ 0 w 4914"/>
                  <a:gd name="T85" fmla="*/ 0 h 5183"/>
                  <a:gd name="T86" fmla="*/ 0 w 4914"/>
                  <a:gd name="T87" fmla="*/ 0 h 5183"/>
                  <a:gd name="T88" fmla="*/ 0 w 4914"/>
                  <a:gd name="T89" fmla="*/ 0 h 5183"/>
                  <a:gd name="T90" fmla="*/ 0 w 4914"/>
                  <a:gd name="T91" fmla="*/ 0 h 5183"/>
                  <a:gd name="T92" fmla="*/ 0 w 4914"/>
                  <a:gd name="T93" fmla="*/ 0 h 5183"/>
                  <a:gd name="T94" fmla="*/ 0 w 4914"/>
                  <a:gd name="T95" fmla="*/ 0 h 5183"/>
                  <a:gd name="T96" fmla="*/ 0 w 4914"/>
                  <a:gd name="T97" fmla="*/ 0 h 5183"/>
                  <a:gd name="T98" fmla="*/ 0 w 4914"/>
                  <a:gd name="T99" fmla="*/ 0 h 5183"/>
                  <a:gd name="T100" fmla="*/ 0 w 4914"/>
                  <a:gd name="T101" fmla="*/ 0 h 5183"/>
                  <a:gd name="T102" fmla="*/ 0 w 4914"/>
                  <a:gd name="T103" fmla="*/ 0 h 5183"/>
                  <a:gd name="T104" fmla="*/ 0 w 4914"/>
                  <a:gd name="T105" fmla="*/ 0 h 5183"/>
                  <a:gd name="T106" fmla="*/ 0 w 4914"/>
                  <a:gd name="T107" fmla="*/ 0 h 5183"/>
                  <a:gd name="T108" fmla="*/ 0 w 4914"/>
                  <a:gd name="T109" fmla="*/ 0 h 5183"/>
                  <a:gd name="T110" fmla="*/ 0 w 4914"/>
                  <a:gd name="T111" fmla="*/ 0 h 5183"/>
                  <a:gd name="T112" fmla="*/ 0 w 4914"/>
                  <a:gd name="T113" fmla="*/ 0 h 5183"/>
                  <a:gd name="T114" fmla="*/ 0 w 4914"/>
                  <a:gd name="T115" fmla="*/ 0 h 5183"/>
                  <a:gd name="T116" fmla="*/ 0 w 4914"/>
                  <a:gd name="T117" fmla="*/ 0 h 5183"/>
                  <a:gd name="T118" fmla="*/ 0 w 4914"/>
                  <a:gd name="T119" fmla="*/ 0 h 5183"/>
                  <a:gd name="T120" fmla="*/ 0 w 4914"/>
                  <a:gd name="T121" fmla="*/ 0 h 5183"/>
                  <a:gd name="T122" fmla="*/ 0 w 4914"/>
                  <a:gd name="T123" fmla="*/ 0 h 5183"/>
                  <a:gd name="T124" fmla="*/ 0 w 4914"/>
                  <a:gd name="T125" fmla="*/ 0 h 51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914"/>
                  <a:gd name="T190" fmla="*/ 0 h 5183"/>
                  <a:gd name="T191" fmla="*/ 4914 w 4914"/>
                  <a:gd name="T192" fmla="*/ 5183 h 51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914" h="5183">
                    <a:moveTo>
                      <a:pt x="3387" y="125"/>
                    </a:moveTo>
                    <a:lnTo>
                      <a:pt x="3339" y="110"/>
                    </a:lnTo>
                    <a:lnTo>
                      <a:pt x="3292" y="96"/>
                    </a:lnTo>
                    <a:lnTo>
                      <a:pt x="3243" y="83"/>
                    </a:lnTo>
                    <a:lnTo>
                      <a:pt x="3196" y="71"/>
                    </a:lnTo>
                    <a:lnTo>
                      <a:pt x="3147" y="60"/>
                    </a:lnTo>
                    <a:lnTo>
                      <a:pt x="3098" y="50"/>
                    </a:lnTo>
                    <a:lnTo>
                      <a:pt x="3048" y="41"/>
                    </a:lnTo>
                    <a:lnTo>
                      <a:pt x="2999" y="32"/>
                    </a:lnTo>
                    <a:lnTo>
                      <a:pt x="2948" y="25"/>
                    </a:lnTo>
                    <a:lnTo>
                      <a:pt x="2898" y="18"/>
                    </a:lnTo>
                    <a:lnTo>
                      <a:pt x="2848" y="13"/>
                    </a:lnTo>
                    <a:lnTo>
                      <a:pt x="2797" y="8"/>
                    </a:lnTo>
                    <a:lnTo>
                      <a:pt x="2746" y="5"/>
                    </a:lnTo>
                    <a:lnTo>
                      <a:pt x="2695" y="2"/>
                    </a:lnTo>
                    <a:lnTo>
                      <a:pt x="2643" y="0"/>
                    </a:lnTo>
                    <a:lnTo>
                      <a:pt x="2591" y="0"/>
                    </a:lnTo>
                    <a:lnTo>
                      <a:pt x="2457" y="4"/>
                    </a:lnTo>
                    <a:lnTo>
                      <a:pt x="2326" y="13"/>
                    </a:lnTo>
                    <a:lnTo>
                      <a:pt x="2196" y="30"/>
                    </a:lnTo>
                    <a:lnTo>
                      <a:pt x="2068" y="52"/>
                    </a:lnTo>
                    <a:lnTo>
                      <a:pt x="1943" y="82"/>
                    </a:lnTo>
                    <a:lnTo>
                      <a:pt x="1820" y="117"/>
                    </a:lnTo>
                    <a:lnTo>
                      <a:pt x="1700" y="157"/>
                    </a:lnTo>
                    <a:lnTo>
                      <a:pt x="1582" y="204"/>
                    </a:lnTo>
                    <a:lnTo>
                      <a:pt x="1468" y="256"/>
                    </a:lnTo>
                    <a:lnTo>
                      <a:pt x="1356" y="312"/>
                    </a:lnTo>
                    <a:lnTo>
                      <a:pt x="1247" y="375"/>
                    </a:lnTo>
                    <a:lnTo>
                      <a:pt x="1142" y="443"/>
                    </a:lnTo>
                    <a:lnTo>
                      <a:pt x="1041" y="515"/>
                    </a:lnTo>
                    <a:lnTo>
                      <a:pt x="942" y="592"/>
                    </a:lnTo>
                    <a:lnTo>
                      <a:pt x="849" y="673"/>
                    </a:lnTo>
                    <a:lnTo>
                      <a:pt x="758" y="759"/>
                    </a:lnTo>
                    <a:lnTo>
                      <a:pt x="673" y="850"/>
                    </a:lnTo>
                    <a:lnTo>
                      <a:pt x="591" y="943"/>
                    </a:lnTo>
                    <a:lnTo>
                      <a:pt x="514" y="1041"/>
                    </a:lnTo>
                    <a:lnTo>
                      <a:pt x="442" y="1143"/>
                    </a:lnTo>
                    <a:lnTo>
                      <a:pt x="374" y="1248"/>
                    </a:lnTo>
                    <a:lnTo>
                      <a:pt x="313" y="1356"/>
                    </a:lnTo>
                    <a:lnTo>
                      <a:pt x="255" y="1468"/>
                    </a:lnTo>
                    <a:lnTo>
                      <a:pt x="203" y="1583"/>
                    </a:lnTo>
                    <a:lnTo>
                      <a:pt x="157" y="1701"/>
                    </a:lnTo>
                    <a:lnTo>
                      <a:pt x="116" y="1821"/>
                    </a:lnTo>
                    <a:lnTo>
                      <a:pt x="81" y="1944"/>
                    </a:lnTo>
                    <a:lnTo>
                      <a:pt x="53" y="2069"/>
                    </a:lnTo>
                    <a:lnTo>
                      <a:pt x="29" y="2197"/>
                    </a:lnTo>
                    <a:lnTo>
                      <a:pt x="13" y="2326"/>
                    </a:lnTo>
                    <a:lnTo>
                      <a:pt x="3" y="2458"/>
                    </a:lnTo>
                    <a:lnTo>
                      <a:pt x="0" y="2591"/>
                    </a:lnTo>
                    <a:lnTo>
                      <a:pt x="3" y="2724"/>
                    </a:lnTo>
                    <a:lnTo>
                      <a:pt x="13" y="2856"/>
                    </a:lnTo>
                    <a:lnTo>
                      <a:pt x="29" y="2986"/>
                    </a:lnTo>
                    <a:lnTo>
                      <a:pt x="53" y="3114"/>
                    </a:lnTo>
                    <a:lnTo>
                      <a:pt x="81" y="3239"/>
                    </a:lnTo>
                    <a:lnTo>
                      <a:pt x="116" y="3362"/>
                    </a:lnTo>
                    <a:lnTo>
                      <a:pt x="157" y="3482"/>
                    </a:lnTo>
                    <a:lnTo>
                      <a:pt x="203" y="3600"/>
                    </a:lnTo>
                    <a:lnTo>
                      <a:pt x="255" y="3714"/>
                    </a:lnTo>
                    <a:lnTo>
                      <a:pt x="313" y="3826"/>
                    </a:lnTo>
                    <a:lnTo>
                      <a:pt x="374" y="3935"/>
                    </a:lnTo>
                    <a:lnTo>
                      <a:pt x="442" y="4040"/>
                    </a:lnTo>
                    <a:lnTo>
                      <a:pt x="514" y="4141"/>
                    </a:lnTo>
                    <a:lnTo>
                      <a:pt x="591" y="4240"/>
                    </a:lnTo>
                    <a:lnTo>
                      <a:pt x="673" y="4333"/>
                    </a:lnTo>
                    <a:lnTo>
                      <a:pt x="758" y="4424"/>
                    </a:lnTo>
                    <a:lnTo>
                      <a:pt x="849" y="4510"/>
                    </a:lnTo>
                    <a:lnTo>
                      <a:pt x="942" y="4590"/>
                    </a:lnTo>
                    <a:lnTo>
                      <a:pt x="1041" y="4668"/>
                    </a:lnTo>
                    <a:lnTo>
                      <a:pt x="1142" y="4740"/>
                    </a:lnTo>
                    <a:lnTo>
                      <a:pt x="1247" y="4808"/>
                    </a:lnTo>
                    <a:lnTo>
                      <a:pt x="1356" y="4869"/>
                    </a:lnTo>
                    <a:lnTo>
                      <a:pt x="1468" y="4927"/>
                    </a:lnTo>
                    <a:lnTo>
                      <a:pt x="1582" y="4979"/>
                    </a:lnTo>
                    <a:lnTo>
                      <a:pt x="1700" y="5025"/>
                    </a:lnTo>
                    <a:lnTo>
                      <a:pt x="1820" y="5066"/>
                    </a:lnTo>
                    <a:lnTo>
                      <a:pt x="1943" y="5101"/>
                    </a:lnTo>
                    <a:lnTo>
                      <a:pt x="2068" y="5129"/>
                    </a:lnTo>
                    <a:lnTo>
                      <a:pt x="2196" y="5153"/>
                    </a:lnTo>
                    <a:lnTo>
                      <a:pt x="2326" y="5169"/>
                    </a:lnTo>
                    <a:lnTo>
                      <a:pt x="2457" y="5179"/>
                    </a:lnTo>
                    <a:lnTo>
                      <a:pt x="2591" y="5183"/>
                    </a:lnTo>
                    <a:lnTo>
                      <a:pt x="2684" y="5180"/>
                    </a:lnTo>
                    <a:lnTo>
                      <a:pt x="2776" y="5176"/>
                    </a:lnTo>
                    <a:lnTo>
                      <a:pt x="2868" y="5168"/>
                    </a:lnTo>
                    <a:lnTo>
                      <a:pt x="2959" y="5157"/>
                    </a:lnTo>
                    <a:lnTo>
                      <a:pt x="3048" y="5142"/>
                    </a:lnTo>
                    <a:lnTo>
                      <a:pt x="3136" y="5125"/>
                    </a:lnTo>
                    <a:lnTo>
                      <a:pt x="3224" y="5104"/>
                    </a:lnTo>
                    <a:lnTo>
                      <a:pt x="3310" y="5082"/>
                    </a:lnTo>
                    <a:lnTo>
                      <a:pt x="3395" y="5055"/>
                    </a:lnTo>
                    <a:lnTo>
                      <a:pt x="3479" y="5026"/>
                    </a:lnTo>
                    <a:lnTo>
                      <a:pt x="3562" y="4995"/>
                    </a:lnTo>
                    <a:lnTo>
                      <a:pt x="3643" y="4960"/>
                    </a:lnTo>
                    <a:lnTo>
                      <a:pt x="3722" y="4922"/>
                    </a:lnTo>
                    <a:lnTo>
                      <a:pt x="3801" y="4883"/>
                    </a:lnTo>
                    <a:lnTo>
                      <a:pt x="3877" y="4841"/>
                    </a:lnTo>
                    <a:lnTo>
                      <a:pt x="3953" y="4796"/>
                    </a:lnTo>
                    <a:lnTo>
                      <a:pt x="4026" y="4749"/>
                    </a:lnTo>
                    <a:lnTo>
                      <a:pt x="4097" y="4700"/>
                    </a:lnTo>
                    <a:lnTo>
                      <a:pt x="4167" y="4648"/>
                    </a:lnTo>
                    <a:lnTo>
                      <a:pt x="4235" y="4593"/>
                    </a:lnTo>
                    <a:lnTo>
                      <a:pt x="4301" y="4537"/>
                    </a:lnTo>
                    <a:lnTo>
                      <a:pt x="4365" y="4479"/>
                    </a:lnTo>
                    <a:lnTo>
                      <a:pt x="4427" y="4418"/>
                    </a:lnTo>
                    <a:lnTo>
                      <a:pt x="4488" y="4356"/>
                    </a:lnTo>
                    <a:lnTo>
                      <a:pt x="4546" y="4292"/>
                    </a:lnTo>
                    <a:lnTo>
                      <a:pt x="4602" y="4225"/>
                    </a:lnTo>
                    <a:lnTo>
                      <a:pt x="4655" y="4157"/>
                    </a:lnTo>
                    <a:lnTo>
                      <a:pt x="4707" y="4087"/>
                    </a:lnTo>
                    <a:lnTo>
                      <a:pt x="4756" y="4015"/>
                    </a:lnTo>
                    <a:lnTo>
                      <a:pt x="4803" y="3941"/>
                    </a:lnTo>
                    <a:lnTo>
                      <a:pt x="4847" y="3866"/>
                    </a:lnTo>
                    <a:lnTo>
                      <a:pt x="4889" y="3789"/>
                    </a:lnTo>
                    <a:lnTo>
                      <a:pt x="4897" y="3727"/>
                    </a:lnTo>
                    <a:lnTo>
                      <a:pt x="4907" y="3518"/>
                    </a:lnTo>
                    <a:lnTo>
                      <a:pt x="4914" y="3317"/>
                    </a:lnTo>
                    <a:lnTo>
                      <a:pt x="4907" y="3111"/>
                    </a:lnTo>
                    <a:lnTo>
                      <a:pt x="4897" y="2901"/>
                    </a:lnTo>
                    <a:lnTo>
                      <a:pt x="4885" y="2803"/>
                    </a:lnTo>
                    <a:lnTo>
                      <a:pt x="4872" y="2912"/>
                    </a:lnTo>
                    <a:lnTo>
                      <a:pt x="4854" y="3020"/>
                    </a:lnTo>
                    <a:lnTo>
                      <a:pt x="4831" y="3125"/>
                    </a:lnTo>
                    <a:lnTo>
                      <a:pt x="4804" y="3229"/>
                    </a:lnTo>
                    <a:lnTo>
                      <a:pt x="4772" y="3331"/>
                    </a:lnTo>
                    <a:lnTo>
                      <a:pt x="4736" y="3432"/>
                    </a:lnTo>
                    <a:lnTo>
                      <a:pt x="4695" y="3530"/>
                    </a:lnTo>
                    <a:lnTo>
                      <a:pt x="4650" y="3624"/>
                    </a:lnTo>
                    <a:lnTo>
                      <a:pt x="4600" y="3718"/>
                    </a:lnTo>
                    <a:lnTo>
                      <a:pt x="4547" y="3808"/>
                    </a:lnTo>
                    <a:lnTo>
                      <a:pt x="4490" y="3895"/>
                    </a:lnTo>
                    <a:lnTo>
                      <a:pt x="4428" y="3980"/>
                    </a:lnTo>
                    <a:lnTo>
                      <a:pt x="4363" y="4062"/>
                    </a:lnTo>
                    <a:lnTo>
                      <a:pt x="4294" y="4141"/>
                    </a:lnTo>
                    <a:lnTo>
                      <a:pt x="4223" y="4217"/>
                    </a:lnTo>
                    <a:lnTo>
                      <a:pt x="4148" y="4289"/>
                    </a:lnTo>
                    <a:lnTo>
                      <a:pt x="4069" y="4358"/>
                    </a:lnTo>
                    <a:lnTo>
                      <a:pt x="3988" y="4422"/>
                    </a:lnTo>
                    <a:lnTo>
                      <a:pt x="3903" y="4484"/>
                    </a:lnTo>
                    <a:lnTo>
                      <a:pt x="3816" y="4542"/>
                    </a:lnTo>
                    <a:lnTo>
                      <a:pt x="3725" y="4596"/>
                    </a:lnTo>
                    <a:lnTo>
                      <a:pt x="3633" y="4645"/>
                    </a:lnTo>
                    <a:lnTo>
                      <a:pt x="3538" y="4691"/>
                    </a:lnTo>
                    <a:lnTo>
                      <a:pt x="3441" y="4732"/>
                    </a:lnTo>
                    <a:lnTo>
                      <a:pt x="3341" y="4770"/>
                    </a:lnTo>
                    <a:lnTo>
                      <a:pt x="3239" y="4802"/>
                    </a:lnTo>
                    <a:lnTo>
                      <a:pt x="3135" y="4830"/>
                    </a:lnTo>
                    <a:lnTo>
                      <a:pt x="3030" y="4852"/>
                    </a:lnTo>
                    <a:lnTo>
                      <a:pt x="2922" y="4870"/>
                    </a:lnTo>
                    <a:lnTo>
                      <a:pt x="2814" y="4884"/>
                    </a:lnTo>
                    <a:lnTo>
                      <a:pt x="2702" y="4892"/>
                    </a:lnTo>
                    <a:lnTo>
                      <a:pt x="2591" y="4895"/>
                    </a:lnTo>
                    <a:lnTo>
                      <a:pt x="2472" y="4892"/>
                    </a:lnTo>
                    <a:lnTo>
                      <a:pt x="2355" y="4882"/>
                    </a:lnTo>
                    <a:lnTo>
                      <a:pt x="2240" y="4868"/>
                    </a:lnTo>
                    <a:lnTo>
                      <a:pt x="2127" y="4848"/>
                    </a:lnTo>
                    <a:lnTo>
                      <a:pt x="2015" y="4822"/>
                    </a:lnTo>
                    <a:lnTo>
                      <a:pt x="1906" y="4791"/>
                    </a:lnTo>
                    <a:lnTo>
                      <a:pt x="1799" y="4755"/>
                    </a:lnTo>
                    <a:lnTo>
                      <a:pt x="1695" y="4713"/>
                    </a:lnTo>
                    <a:lnTo>
                      <a:pt x="1592" y="4668"/>
                    </a:lnTo>
                    <a:lnTo>
                      <a:pt x="1493" y="4617"/>
                    </a:lnTo>
                    <a:lnTo>
                      <a:pt x="1396" y="4562"/>
                    </a:lnTo>
                    <a:lnTo>
                      <a:pt x="1303" y="4501"/>
                    </a:lnTo>
                    <a:lnTo>
                      <a:pt x="1213" y="4437"/>
                    </a:lnTo>
                    <a:lnTo>
                      <a:pt x="1126" y="4368"/>
                    </a:lnTo>
                    <a:lnTo>
                      <a:pt x="1042" y="4296"/>
                    </a:lnTo>
                    <a:lnTo>
                      <a:pt x="962" y="4220"/>
                    </a:lnTo>
                    <a:lnTo>
                      <a:pt x="886" y="4140"/>
                    </a:lnTo>
                    <a:lnTo>
                      <a:pt x="814" y="4056"/>
                    </a:lnTo>
                    <a:lnTo>
                      <a:pt x="745" y="3969"/>
                    </a:lnTo>
                    <a:lnTo>
                      <a:pt x="681" y="3879"/>
                    </a:lnTo>
                    <a:lnTo>
                      <a:pt x="621" y="3786"/>
                    </a:lnTo>
                    <a:lnTo>
                      <a:pt x="565" y="3689"/>
                    </a:lnTo>
                    <a:lnTo>
                      <a:pt x="514" y="3590"/>
                    </a:lnTo>
                    <a:lnTo>
                      <a:pt x="469" y="3487"/>
                    </a:lnTo>
                    <a:lnTo>
                      <a:pt x="427" y="3383"/>
                    </a:lnTo>
                    <a:lnTo>
                      <a:pt x="391" y="3276"/>
                    </a:lnTo>
                    <a:lnTo>
                      <a:pt x="359" y="3167"/>
                    </a:lnTo>
                    <a:lnTo>
                      <a:pt x="334" y="3055"/>
                    </a:lnTo>
                    <a:lnTo>
                      <a:pt x="314" y="2942"/>
                    </a:lnTo>
                    <a:lnTo>
                      <a:pt x="299" y="2827"/>
                    </a:lnTo>
                    <a:lnTo>
                      <a:pt x="290" y="2710"/>
                    </a:lnTo>
                    <a:lnTo>
                      <a:pt x="287" y="2591"/>
                    </a:lnTo>
                    <a:lnTo>
                      <a:pt x="290" y="2473"/>
                    </a:lnTo>
                    <a:lnTo>
                      <a:pt x="299" y="2356"/>
                    </a:lnTo>
                    <a:lnTo>
                      <a:pt x="314" y="2240"/>
                    </a:lnTo>
                    <a:lnTo>
                      <a:pt x="334" y="2128"/>
                    </a:lnTo>
                    <a:lnTo>
                      <a:pt x="359" y="2016"/>
                    </a:lnTo>
                    <a:lnTo>
                      <a:pt x="391" y="1907"/>
                    </a:lnTo>
                    <a:lnTo>
                      <a:pt x="427" y="1800"/>
                    </a:lnTo>
                    <a:lnTo>
                      <a:pt x="469" y="1694"/>
                    </a:lnTo>
                    <a:lnTo>
                      <a:pt x="514" y="1593"/>
                    </a:lnTo>
                    <a:lnTo>
                      <a:pt x="565" y="1494"/>
                    </a:lnTo>
                    <a:lnTo>
                      <a:pt x="621" y="1397"/>
                    </a:lnTo>
                    <a:lnTo>
                      <a:pt x="681" y="1304"/>
                    </a:lnTo>
                    <a:lnTo>
                      <a:pt x="745" y="1214"/>
                    </a:lnTo>
                    <a:lnTo>
                      <a:pt x="814" y="1127"/>
                    </a:lnTo>
                    <a:lnTo>
                      <a:pt x="886" y="1043"/>
                    </a:lnTo>
                    <a:lnTo>
                      <a:pt x="962" y="963"/>
                    </a:lnTo>
                    <a:lnTo>
                      <a:pt x="1042" y="887"/>
                    </a:lnTo>
                    <a:lnTo>
                      <a:pt x="1126" y="815"/>
                    </a:lnTo>
                    <a:lnTo>
                      <a:pt x="1213" y="746"/>
                    </a:lnTo>
                    <a:lnTo>
                      <a:pt x="1303" y="682"/>
                    </a:lnTo>
                    <a:lnTo>
                      <a:pt x="1396" y="621"/>
                    </a:lnTo>
                    <a:lnTo>
                      <a:pt x="1493" y="566"/>
                    </a:lnTo>
                    <a:lnTo>
                      <a:pt x="1592" y="515"/>
                    </a:lnTo>
                    <a:lnTo>
                      <a:pt x="1695" y="470"/>
                    </a:lnTo>
                    <a:lnTo>
                      <a:pt x="1799" y="428"/>
                    </a:lnTo>
                    <a:lnTo>
                      <a:pt x="1906" y="392"/>
                    </a:lnTo>
                    <a:lnTo>
                      <a:pt x="2015" y="360"/>
                    </a:lnTo>
                    <a:lnTo>
                      <a:pt x="2127" y="335"/>
                    </a:lnTo>
                    <a:lnTo>
                      <a:pt x="2240" y="315"/>
                    </a:lnTo>
                    <a:lnTo>
                      <a:pt x="2355" y="300"/>
                    </a:lnTo>
                    <a:lnTo>
                      <a:pt x="2472" y="291"/>
                    </a:lnTo>
                    <a:lnTo>
                      <a:pt x="2591" y="288"/>
                    </a:lnTo>
                    <a:lnTo>
                      <a:pt x="2644" y="289"/>
                    </a:lnTo>
                    <a:lnTo>
                      <a:pt x="2697" y="290"/>
                    </a:lnTo>
                    <a:lnTo>
                      <a:pt x="2749" y="293"/>
                    </a:lnTo>
                    <a:lnTo>
                      <a:pt x="2802" y="298"/>
                    </a:lnTo>
                    <a:lnTo>
                      <a:pt x="2853" y="303"/>
                    </a:lnTo>
                    <a:lnTo>
                      <a:pt x="2905" y="309"/>
                    </a:lnTo>
                    <a:lnTo>
                      <a:pt x="2956" y="317"/>
                    </a:lnTo>
                    <a:lnTo>
                      <a:pt x="3007" y="325"/>
                    </a:lnTo>
                    <a:lnTo>
                      <a:pt x="3057" y="336"/>
                    </a:lnTo>
                    <a:lnTo>
                      <a:pt x="3108" y="346"/>
                    </a:lnTo>
                    <a:lnTo>
                      <a:pt x="3156" y="358"/>
                    </a:lnTo>
                    <a:lnTo>
                      <a:pt x="3206" y="371"/>
                    </a:lnTo>
                    <a:lnTo>
                      <a:pt x="3255" y="386"/>
                    </a:lnTo>
                    <a:lnTo>
                      <a:pt x="3303" y="401"/>
                    </a:lnTo>
                    <a:lnTo>
                      <a:pt x="3351" y="416"/>
                    </a:lnTo>
                    <a:lnTo>
                      <a:pt x="3398" y="433"/>
                    </a:lnTo>
                    <a:lnTo>
                      <a:pt x="3445" y="451"/>
                    </a:lnTo>
                    <a:lnTo>
                      <a:pt x="3492" y="471"/>
                    </a:lnTo>
                    <a:lnTo>
                      <a:pt x="3538" y="491"/>
                    </a:lnTo>
                    <a:lnTo>
                      <a:pt x="3582" y="512"/>
                    </a:lnTo>
                    <a:lnTo>
                      <a:pt x="3628" y="534"/>
                    </a:lnTo>
                    <a:lnTo>
                      <a:pt x="3671" y="557"/>
                    </a:lnTo>
                    <a:lnTo>
                      <a:pt x="3715" y="581"/>
                    </a:lnTo>
                    <a:lnTo>
                      <a:pt x="3758" y="605"/>
                    </a:lnTo>
                    <a:lnTo>
                      <a:pt x="3801" y="631"/>
                    </a:lnTo>
                    <a:lnTo>
                      <a:pt x="3843" y="657"/>
                    </a:lnTo>
                    <a:lnTo>
                      <a:pt x="3884" y="685"/>
                    </a:lnTo>
                    <a:lnTo>
                      <a:pt x="3925" y="714"/>
                    </a:lnTo>
                    <a:lnTo>
                      <a:pt x="3964" y="742"/>
                    </a:lnTo>
                    <a:lnTo>
                      <a:pt x="4004" y="773"/>
                    </a:lnTo>
                    <a:lnTo>
                      <a:pt x="4043" y="804"/>
                    </a:lnTo>
                    <a:lnTo>
                      <a:pt x="4081" y="835"/>
                    </a:lnTo>
                    <a:lnTo>
                      <a:pt x="4027" y="763"/>
                    </a:lnTo>
                    <a:lnTo>
                      <a:pt x="3907" y="625"/>
                    </a:lnTo>
                    <a:lnTo>
                      <a:pt x="3775" y="477"/>
                    </a:lnTo>
                    <a:lnTo>
                      <a:pt x="3645" y="344"/>
                    </a:lnTo>
                    <a:lnTo>
                      <a:pt x="3507" y="224"/>
                    </a:lnTo>
                    <a:lnTo>
                      <a:pt x="3387" y="125"/>
                    </a:lnTo>
                    <a:close/>
                  </a:path>
                </a:pathLst>
              </a:custGeom>
              <a:solidFill>
                <a:srgbClr val="A83F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1" name="Freeform 151"/>
              <p:cNvSpPr>
                <a:spLocks noEditPoints="1"/>
              </p:cNvSpPr>
              <p:nvPr/>
            </p:nvSpPr>
            <p:spPr bwMode="auto">
              <a:xfrm>
                <a:off x="3334" y="3016"/>
                <a:ext cx="597" cy="612"/>
              </a:xfrm>
              <a:custGeom>
                <a:avLst/>
                <a:gdLst>
                  <a:gd name="T0" fmla="*/ 0 w 4770"/>
                  <a:gd name="T1" fmla="*/ 0 h 4894"/>
                  <a:gd name="T2" fmla="*/ 0 w 4770"/>
                  <a:gd name="T3" fmla="*/ 0 h 4894"/>
                  <a:gd name="T4" fmla="*/ 0 w 4770"/>
                  <a:gd name="T5" fmla="*/ 0 h 4894"/>
                  <a:gd name="T6" fmla="*/ 0 w 4770"/>
                  <a:gd name="T7" fmla="*/ 0 h 4894"/>
                  <a:gd name="T8" fmla="*/ 0 w 4770"/>
                  <a:gd name="T9" fmla="*/ 0 h 4894"/>
                  <a:gd name="T10" fmla="*/ 0 w 4770"/>
                  <a:gd name="T11" fmla="*/ 0 h 4894"/>
                  <a:gd name="T12" fmla="*/ 0 w 4770"/>
                  <a:gd name="T13" fmla="*/ 0 h 4894"/>
                  <a:gd name="T14" fmla="*/ 0 w 4770"/>
                  <a:gd name="T15" fmla="*/ 0 h 4894"/>
                  <a:gd name="T16" fmla="*/ 0 w 4770"/>
                  <a:gd name="T17" fmla="*/ 0 h 4894"/>
                  <a:gd name="T18" fmla="*/ 0 w 4770"/>
                  <a:gd name="T19" fmla="*/ 0 h 4894"/>
                  <a:gd name="T20" fmla="*/ 0 w 4770"/>
                  <a:gd name="T21" fmla="*/ 0 h 4894"/>
                  <a:gd name="T22" fmla="*/ 0 w 4770"/>
                  <a:gd name="T23" fmla="*/ 0 h 4894"/>
                  <a:gd name="T24" fmla="*/ 0 w 4770"/>
                  <a:gd name="T25" fmla="*/ 0 h 4894"/>
                  <a:gd name="T26" fmla="*/ 0 w 4770"/>
                  <a:gd name="T27" fmla="*/ 0 h 4894"/>
                  <a:gd name="T28" fmla="*/ 0 w 4770"/>
                  <a:gd name="T29" fmla="*/ 0 h 4894"/>
                  <a:gd name="T30" fmla="*/ 0 w 4770"/>
                  <a:gd name="T31" fmla="*/ 0 h 4894"/>
                  <a:gd name="T32" fmla="*/ 0 w 4770"/>
                  <a:gd name="T33" fmla="*/ 0 h 4894"/>
                  <a:gd name="T34" fmla="*/ 0 w 4770"/>
                  <a:gd name="T35" fmla="*/ 0 h 4894"/>
                  <a:gd name="T36" fmla="*/ 0 w 4770"/>
                  <a:gd name="T37" fmla="*/ 0 h 4894"/>
                  <a:gd name="T38" fmla="*/ 0 w 4770"/>
                  <a:gd name="T39" fmla="*/ 0 h 4894"/>
                  <a:gd name="T40" fmla="*/ 0 w 4770"/>
                  <a:gd name="T41" fmla="*/ 0 h 4894"/>
                  <a:gd name="T42" fmla="*/ 0 w 4770"/>
                  <a:gd name="T43" fmla="*/ 0 h 4894"/>
                  <a:gd name="T44" fmla="*/ 0 w 4770"/>
                  <a:gd name="T45" fmla="*/ 0 h 4894"/>
                  <a:gd name="T46" fmla="*/ 0 w 4770"/>
                  <a:gd name="T47" fmla="*/ 0 h 4894"/>
                  <a:gd name="T48" fmla="*/ 0 w 4770"/>
                  <a:gd name="T49" fmla="*/ 0 h 4894"/>
                  <a:gd name="T50" fmla="*/ 0 w 4770"/>
                  <a:gd name="T51" fmla="*/ 0 h 4894"/>
                  <a:gd name="T52" fmla="*/ 0 w 4770"/>
                  <a:gd name="T53" fmla="*/ 0 h 4894"/>
                  <a:gd name="T54" fmla="*/ 0 w 4770"/>
                  <a:gd name="T55" fmla="*/ 0 h 4894"/>
                  <a:gd name="T56" fmla="*/ 0 w 4770"/>
                  <a:gd name="T57" fmla="*/ 0 h 4894"/>
                  <a:gd name="T58" fmla="*/ 0 w 4770"/>
                  <a:gd name="T59" fmla="*/ 0 h 4894"/>
                  <a:gd name="T60" fmla="*/ 0 w 4770"/>
                  <a:gd name="T61" fmla="*/ 0 h 4894"/>
                  <a:gd name="T62" fmla="*/ 0 w 4770"/>
                  <a:gd name="T63" fmla="*/ 0 h 4894"/>
                  <a:gd name="T64" fmla="*/ 0 w 4770"/>
                  <a:gd name="T65" fmla="*/ 0 h 4894"/>
                  <a:gd name="T66" fmla="*/ 0 w 4770"/>
                  <a:gd name="T67" fmla="*/ 0 h 4894"/>
                  <a:gd name="T68" fmla="*/ 0 w 4770"/>
                  <a:gd name="T69" fmla="*/ 0 h 4894"/>
                  <a:gd name="T70" fmla="*/ 0 w 4770"/>
                  <a:gd name="T71" fmla="*/ 0 h 4894"/>
                  <a:gd name="T72" fmla="*/ 0 w 4770"/>
                  <a:gd name="T73" fmla="*/ 0 h 4894"/>
                  <a:gd name="T74" fmla="*/ 0 w 4770"/>
                  <a:gd name="T75" fmla="*/ 0 h 4894"/>
                  <a:gd name="T76" fmla="*/ 0 w 4770"/>
                  <a:gd name="T77" fmla="*/ 0 h 4894"/>
                  <a:gd name="T78" fmla="*/ 0 w 4770"/>
                  <a:gd name="T79" fmla="*/ 0 h 4894"/>
                  <a:gd name="T80" fmla="*/ 0 w 4770"/>
                  <a:gd name="T81" fmla="*/ 0 h 4894"/>
                  <a:gd name="T82" fmla="*/ 0 w 4770"/>
                  <a:gd name="T83" fmla="*/ 0 h 4894"/>
                  <a:gd name="T84" fmla="*/ 0 w 4770"/>
                  <a:gd name="T85" fmla="*/ 0 h 4894"/>
                  <a:gd name="T86" fmla="*/ 0 w 4770"/>
                  <a:gd name="T87" fmla="*/ 0 h 4894"/>
                  <a:gd name="T88" fmla="*/ 0 w 4770"/>
                  <a:gd name="T89" fmla="*/ 0 h 4894"/>
                  <a:gd name="T90" fmla="*/ 0 w 4770"/>
                  <a:gd name="T91" fmla="*/ 0 h 4894"/>
                  <a:gd name="T92" fmla="*/ 0 w 4770"/>
                  <a:gd name="T93" fmla="*/ 0 h 4894"/>
                  <a:gd name="T94" fmla="*/ 0 w 4770"/>
                  <a:gd name="T95" fmla="*/ 0 h 4894"/>
                  <a:gd name="T96" fmla="*/ 0 w 4770"/>
                  <a:gd name="T97" fmla="*/ 0 h 4894"/>
                  <a:gd name="T98" fmla="*/ 0 w 4770"/>
                  <a:gd name="T99" fmla="*/ 0 h 4894"/>
                  <a:gd name="T100" fmla="*/ 0 w 4770"/>
                  <a:gd name="T101" fmla="*/ 0 h 4894"/>
                  <a:gd name="T102" fmla="*/ 0 w 4770"/>
                  <a:gd name="T103" fmla="*/ 0 h 4894"/>
                  <a:gd name="T104" fmla="*/ 0 w 4770"/>
                  <a:gd name="T105" fmla="*/ 0 h 4894"/>
                  <a:gd name="T106" fmla="*/ 0 w 4770"/>
                  <a:gd name="T107" fmla="*/ 0 h 48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70"/>
                  <a:gd name="T163" fmla="*/ 0 h 4894"/>
                  <a:gd name="T164" fmla="*/ 4770 w 4770"/>
                  <a:gd name="T165" fmla="*/ 4894 h 489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70" h="4894">
                    <a:moveTo>
                      <a:pt x="3574" y="275"/>
                    </a:moveTo>
                    <a:lnTo>
                      <a:pt x="3510" y="243"/>
                    </a:lnTo>
                    <a:lnTo>
                      <a:pt x="3446" y="213"/>
                    </a:lnTo>
                    <a:lnTo>
                      <a:pt x="3380" y="184"/>
                    </a:lnTo>
                    <a:lnTo>
                      <a:pt x="3313" y="158"/>
                    </a:lnTo>
                    <a:lnTo>
                      <a:pt x="3245" y="133"/>
                    </a:lnTo>
                    <a:lnTo>
                      <a:pt x="3176" y="111"/>
                    </a:lnTo>
                    <a:lnTo>
                      <a:pt x="3142" y="101"/>
                    </a:lnTo>
                    <a:lnTo>
                      <a:pt x="3107" y="90"/>
                    </a:lnTo>
                    <a:lnTo>
                      <a:pt x="3072" y="80"/>
                    </a:lnTo>
                    <a:lnTo>
                      <a:pt x="3037" y="72"/>
                    </a:lnTo>
                    <a:lnTo>
                      <a:pt x="3001" y="63"/>
                    </a:lnTo>
                    <a:lnTo>
                      <a:pt x="2965" y="55"/>
                    </a:lnTo>
                    <a:lnTo>
                      <a:pt x="2930" y="47"/>
                    </a:lnTo>
                    <a:lnTo>
                      <a:pt x="2894" y="41"/>
                    </a:lnTo>
                    <a:lnTo>
                      <a:pt x="2856" y="35"/>
                    </a:lnTo>
                    <a:lnTo>
                      <a:pt x="2820" y="28"/>
                    </a:lnTo>
                    <a:lnTo>
                      <a:pt x="2784" y="23"/>
                    </a:lnTo>
                    <a:lnTo>
                      <a:pt x="2747" y="19"/>
                    </a:lnTo>
                    <a:lnTo>
                      <a:pt x="2710" y="15"/>
                    </a:lnTo>
                    <a:lnTo>
                      <a:pt x="2673" y="10"/>
                    </a:lnTo>
                    <a:lnTo>
                      <a:pt x="2636" y="7"/>
                    </a:lnTo>
                    <a:lnTo>
                      <a:pt x="2598" y="5"/>
                    </a:lnTo>
                    <a:lnTo>
                      <a:pt x="2560" y="3"/>
                    </a:lnTo>
                    <a:lnTo>
                      <a:pt x="2523" y="2"/>
                    </a:lnTo>
                    <a:lnTo>
                      <a:pt x="2485" y="1"/>
                    </a:lnTo>
                    <a:lnTo>
                      <a:pt x="2447" y="0"/>
                    </a:lnTo>
                    <a:lnTo>
                      <a:pt x="2320" y="3"/>
                    </a:lnTo>
                    <a:lnTo>
                      <a:pt x="2196" y="12"/>
                    </a:lnTo>
                    <a:lnTo>
                      <a:pt x="2074" y="28"/>
                    </a:lnTo>
                    <a:lnTo>
                      <a:pt x="1953" y="50"/>
                    </a:lnTo>
                    <a:lnTo>
                      <a:pt x="1835" y="77"/>
                    </a:lnTo>
                    <a:lnTo>
                      <a:pt x="1720" y="110"/>
                    </a:lnTo>
                    <a:lnTo>
                      <a:pt x="1605" y="148"/>
                    </a:lnTo>
                    <a:lnTo>
                      <a:pt x="1494" y="193"/>
                    </a:lnTo>
                    <a:lnTo>
                      <a:pt x="1386" y="242"/>
                    </a:lnTo>
                    <a:lnTo>
                      <a:pt x="1280" y="296"/>
                    </a:lnTo>
                    <a:lnTo>
                      <a:pt x="1178" y="354"/>
                    </a:lnTo>
                    <a:lnTo>
                      <a:pt x="1078" y="418"/>
                    </a:lnTo>
                    <a:lnTo>
                      <a:pt x="983" y="487"/>
                    </a:lnTo>
                    <a:lnTo>
                      <a:pt x="890" y="559"/>
                    </a:lnTo>
                    <a:lnTo>
                      <a:pt x="801" y="635"/>
                    </a:lnTo>
                    <a:lnTo>
                      <a:pt x="716" y="717"/>
                    </a:lnTo>
                    <a:lnTo>
                      <a:pt x="636" y="802"/>
                    </a:lnTo>
                    <a:lnTo>
                      <a:pt x="558" y="890"/>
                    </a:lnTo>
                    <a:lnTo>
                      <a:pt x="486" y="984"/>
                    </a:lnTo>
                    <a:lnTo>
                      <a:pt x="417" y="1079"/>
                    </a:lnTo>
                    <a:lnTo>
                      <a:pt x="353" y="1179"/>
                    </a:lnTo>
                    <a:lnTo>
                      <a:pt x="295" y="1281"/>
                    </a:lnTo>
                    <a:lnTo>
                      <a:pt x="241" y="1386"/>
                    </a:lnTo>
                    <a:lnTo>
                      <a:pt x="192" y="1495"/>
                    </a:lnTo>
                    <a:lnTo>
                      <a:pt x="147" y="1606"/>
                    </a:lnTo>
                    <a:lnTo>
                      <a:pt x="109" y="1719"/>
                    </a:lnTo>
                    <a:lnTo>
                      <a:pt x="76" y="1836"/>
                    </a:lnTo>
                    <a:lnTo>
                      <a:pt x="49" y="1954"/>
                    </a:lnTo>
                    <a:lnTo>
                      <a:pt x="27" y="2075"/>
                    </a:lnTo>
                    <a:lnTo>
                      <a:pt x="12" y="2197"/>
                    </a:lnTo>
                    <a:lnTo>
                      <a:pt x="3" y="2321"/>
                    </a:lnTo>
                    <a:lnTo>
                      <a:pt x="0" y="2447"/>
                    </a:lnTo>
                    <a:lnTo>
                      <a:pt x="3" y="2574"/>
                    </a:lnTo>
                    <a:lnTo>
                      <a:pt x="12" y="2698"/>
                    </a:lnTo>
                    <a:lnTo>
                      <a:pt x="27" y="2820"/>
                    </a:lnTo>
                    <a:lnTo>
                      <a:pt x="49" y="2940"/>
                    </a:lnTo>
                    <a:lnTo>
                      <a:pt x="76" y="3059"/>
                    </a:lnTo>
                    <a:lnTo>
                      <a:pt x="109" y="3175"/>
                    </a:lnTo>
                    <a:lnTo>
                      <a:pt x="147" y="3289"/>
                    </a:lnTo>
                    <a:lnTo>
                      <a:pt x="192" y="3400"/>
                    </a:lnTo>
                    <a:lnTo>
                      <a:pt x="241" y="3508"/>
                    </a:lnTo>
                    <a:lnTo>
                      <a:pt x="295" y="3614"/>
                    </a:lnTo>
                    <a:lnTo>
                      <a:pt x="353" y="3716"/>
                    </a:lnTo>
                    <a:lnTo>
                      <a:pt x="417" y="3816"/>
                    </a:lnTo>
                    <a:lnTo>
                      <a:pt x="486" y="3911"/>
                    </a:lnTo>
                    <a:lnTo>
                      <a:pt x="558" y="4004"/>
                    </a:lnTo>
                    <a:lnTo>
                      <a:pt x="636" y="4093"/>
                    </a:lnTo>
                    <a:lnTo>
                      <a:pt x="716" y="4178"/>
                    </a:lnTo>
                    <a:lnTo>
                      <a:pt x="801" y="4258"/>
                    </a:lnTo>
                    <a:lnTo>
                      <a:pt x="890" y="4336"/>
                    </a:lnTo>
                    <a:lnTo>
                      <a:pt x="983" y="4408"/>
                    </a:lnTo>
                    <a:lnTo>
                      <a:pt x="1078" y="4477"/>
                    </a:lnTo>
                    <a:lnTo>
                      <a:pt x="1178" y="4541"/>
                    </a:lnTo>
                    <a:lnTo>
                      <a:pt x="1280" y="4599"/>
                    </a:lnTo>
                    <a:lnTo>
                      <a:pt x="1386" y="4653"/>
                    </a:lnTo>
                    <a:lnTo>
                      <a:pt x="1494" y="4702"/>
                    </a:lnTo>
                    <a:lnTo>
                      <a:pt x="1605" y="4746"/>
                    </a:lnTo>
                    <a:lnTo>
                      <a:pt x="1720" y="4785"/>
                    </a:lnTo>
                    <a:lnTo>
                      <a:pt x="1835" y="4818"/>
                    </a:lnTo>
                    <a:lnTo>
                      <a:pt x="1953" y="4844"/>
                    </a:lnTo>
                    <a:lnTo>
                      <a:pt x="2074" y="4867"/>
                    </a:lnTo>
                    <a:lnTo>
                      <a:pt x="2196" y="4881"/>
                    </a:lnTo>
                    <a:lnTo>
                      <a:pt x="2320" y="4891"/>
                    </a:lnTo>
                    <a:lnTo>
                      <a:pt x="2447" y="4894"/>
                    </a:lnTo>
                    <a:lnTo>
                      <a:pt x="2547" y="4892"/>
                    </a:lnTo>
                    <a:lnTo>
                      <a:pt x="2647" y="4887"/>
                    </a:lnTo>
                    <a:lnTo>
                      <a:pt x="2746" y="4876"/>
                    </a:lnTo>
                    <a:lnTo>
                      <a:pt x="2844" y="4862"/>
                    </a:lnTo>
                    <a:lnTo>
                      <a:pt x="2939" y="4845"/>
                    </a:lnTo>
                    <a:lnTo>
                      <a:pt x="3035" y="4823"/>
                    </a:lnTo>
                    <a:lnTo>
                      <a:pt x="3128" y="4799"/>
                    </a:lnTo>
                    <a:lnTo>
                      <a:pt x="3219" y="4770"/>
                    </a:lnTo>
                    <a:lnTo>
                      <a:pt x="3310" y="4738"/>
                    </a:lnTo>
                    <a:lnTo>
                      <a:pt x="3399" y="4702"/>
                    </a:lnTo>
                    <a:lnTo>
                      <a:pt x="3486" y="4664"/>
                    </a:lnTo>
                    <a:lnTo>
                      <a:pt x="3571" y="4621"/>
                    </a:lnTo>
                    <a:lnTo>
                      <a:pt x="3654" y="4577"/>
                    </a:lnTo>
                    <a:lnTo>
                      <a:pt x="3735" y="4528"/>
                    </a:lnTo>
                    <a:lnTo>
                      <a:pt x="3814" y="4477"/>
                    </a:lnTo>
                    <a:lnTo>
                      <a:pt x="3891" y="4423"/>
                    </a:lnTo>
                    <a:lnTo>
                      <a:pt x="3966" y="4366"/>
                    </a:lnTo>
                    <a:lnTo>
                      <a:pt x="4039" y="4306"/>
                    </a:lnTo>
                    <a:lnTo>
                      <a:pt x="4109" y="4243"/>
                    </a:lnTo>
                    <a:lnTo>
                      <a:pt x="4177" y="4179"/>
                    </a:lnTo>
                    <a:lnTo>
                      <a:pt x="4242" y="4111"/>
                    </a:lnTo>
                    <a:lnTo>
                      <a:pt x="4304" y="4041"/>
                    </a:lnTo>
                    <a:lnTo>
                      <a:pt x="4364" y="3969"/>
                    </a:lnTo>
                    <a:lnTo>
                      <a:pt x="4421" y="3893"/>
                    </a:lnTo>
                    <a:lnTo>
                      <a:pt x="4475" y="3817"/>
                    </a:lnTo>
                    <a:lnTo>
                      <a:pt x="4526" y="3737"/>
                    </a:lnTo>
                    <a:lnTo>
                      <a:pt x="4575" y="3656"/>
                    </a:lnTo>
                    <a:lnTo>
                      <a:pt x="4620" y="3573"/>
                    </a:lnTo>
                    <a:lnTo>
                      <a:pt x="4662" y="3488"/>
                    </a:lnTo>
                    <a:lnTo>
                      <a:pt x="4701" y="3401"/>
                    </a:lnTo>
                    <a:lnTo>
                      <a:pt x="4736" y="3313"/>
                    </a:lnTo>
                    <a:lnTo>
                      <a:pt x="4768" y="3222"/>
                    </a:lnTo>
                    <a:lnTo>
                      <a:pt x="4770" y="3173"/>
                    </a:lnTo>
                    <a:lnTo>
                      <a:pt x="4763" y="2967"/>
                    </a:lnTo>
                    <a:lnTo>
                      <a:pt x="4753" y="2757"/>
                    </a:lnTo>
                    <a:lnTo>
                      <a:pt x="4727" y="2557"/>
                    </a:lnTo>
                    <a:lnTo>
                      <a:pt x="4692" y="2365"/>
                    </a:lnTo>
                    <a:lnTo>
                      <a:pt x="4648" y="2174"/>
                    </a:lnTo>
                    <a:lnTo>
                      <a:pt x="4597" y="1983"/>
                    </a:lnTo>
                    <a:lnTo>
                      <a:pt x="4536" y="1791"/>
                    </a:lnTo>
                    <a:lnTo>
                      <a:pt x="4467" y="1610"/>
                    </a:lnTo>
                    <a:lnTo>
                      <a:pt x="4388" y="1437"/>
                    </a:lnTo>
                    <a:lnTo>
                      <a:pt x="4301" y="1261"/>
                    </a:lnTo>
                    <a:lnTo>
                      <a:pt x="4204" y="1088"/>
                    </a:lnTo>
                    <a:lnTo>
                      <a:pt x="4110" y="932"/>
                    </a:lnTo>
                    <a:lnTo>
                      <a:pt x="3998" y="775"/>
                    </a:lnTo>
                    <a:lnTo>
                      <a:pt x="3883" y="619"/>
                    </a:lnTo>
                    <a:lnTo>
                      <a:pt x="3763" y="481"/>
                    </a:lnTo>
                    <a:lnTo>
                      <a:pt x="3631" y="333"/>
                    </a:lnTo>
                    <a:lnTo>
                      <a:pt x="3574" y="275"/>
                    </a:lnTo>
                    <a:close/>
                    <a:moveTo>
                      <a:pt x="4606" y="2447"/>
                    </a:moveTo>
                    <a:lnTo>
                      <a:pt x="4604" y="2559"/>
                    </a:lnTo>
                    <a:lnTo>
                      <a:pt x="4595" y="2668"/>
                    </a:lnTo>
                    <a:lnTo>
                      <a:pt x="4581" y="2776"/>
                    </a:lnTo>
                    <a:lnTo>
                      <a:pt x="4562" y="2883"/>
                    </a:lnTo>
                    <a:lnTo>
                      <a:pt x="4538" y="2987"/>
                    </a:lnTo>
                    <a:lnTo>
                      <a:pt x="4509" y="3090"/>
                    </a:lnTo>
                    <a:lnTo>
                      <a:pt x="4475" y="3189"/>
                    </a:lnTo>
                    <a:lnTo>
                      <a:pt x="4436" y="3288"/>
                    </a:lnTo>
                    <a:lnTo>
                      <a:pt x="4393" y="3384"/>
                    </a:lnTo>
                    <a:lnTo>
                      <a:pt x="4346" y="3476"/>
                    </a:lnTo>
                    <a:lnTo>
                      <a:pt x="4294" y="3567"/>
                    </a:lnTo>
                    <a:lnTo>
                      <a:pt x="4237" y="3654"/>
                    </a:lnTo>
                    <a:lnTo>
                      <a:pt x="4177" y="3739"/>
                    </a:lnTo>
                    <a:lnTo>
                      <a:pt x="4113" y="3821"/>
                    </a:lnTo>
                    <a:lnTo>
                      <a:pt x="4045" y="3900"/>
                    </a:lnTo>
                    <a:lnTo>
                      <a:pt x="3974" y="3974"/>
                    </a:lnTo>
                    <a:lnTo>
                      <a:pt x="3899" y="4046"/>
                    </a:lnTo>
                    <a:lnTo>
                      <a:pt x="3820" y="4114"/>
                    </a:lnTo>
                    <a:lnTo>
                      <a:pt x="3738" y="4178"/>
                    </a:lnTo>
                    <a:lnTo>
                      <a:pt x="3654" y="4238"/>
                    </a:lnTo>
                    <a:lnTo>
                      <a:pt x="3567" y="4294"/>
                    </a:lnTo>
                    <a:lnTo>
                      <a:pt x="3476" y="4346"/>
                    </a:lnTo>
                    <a:lnTo>
                      <a:pt x="3383" y="4393"/>
                    </a:lnTo>
                    <a:lnTo>
                      <a:pt x="3287" y="4437"/>
                    </a:lnTo>
                    <a:lnTo>
                      <a:pt x="3189" y="4476"/>
                    </a:lnTo>
                    <a:lnTo>
                      <a:pt x="3089" y="4510"/>
                    </a:lnTo>
                    <a:lnTo>
                      <a:pt x="2986" y="4539"/>
                    </a:lnTo>
                    <a:lnTo>
                      <a:pt x="2882" y="4563"/>
                    </a:lnTo>
                    <a:lnTo>
                      <a:pt x="2776" y="4582"/>
                    </a:lnTo>
                    <a:lnTo>
                      <a:pt x="2667" y="4596"/>
                    </a:lnTo>
                    <a:lnTo>
                      <a:pt x="2558" y="4603"/>
                    </a:lnTo>
                    <a:lnTo>
                      <a:pt x="2447" y="4606"/>
                    </a:lnTo>
                    <a:lnTo>
                      <a:pt x="2335" y="4603"/>
                    </a:lnTo>
                    <a:lnTo>
                      <a:pt x="2226" y="4596"/>
                    </a:lnTo>
                    <a:lnTo>
                      <a:pt x="2118" y="4582"/>
                    </a:lnTo>
                    <a:lnTo>
                      <a:pt x="2011" y="4563"/>
                    </a:lnTo>
                    <a:lnTo>
                      <a:pt x="1907" y="4539"/>
                    </a:lnTo>
                    <a:lnTo>
                      <a:pt x="1804" y="4510"/>
                    </a:lnTo>
                    <a:lnTo>
                      <a:pt x="1705" y="4476"/>
                    </a:lnTo>
                    <a:lnTo>
                      <a:pt x="1606" y="4437"/>
                    </a:lnTo>
                    <a:lnTo>
                      <a:pt x="1510" y="4393"/>
                    </a:lnTo>
                    <a:lnTo>
                      <a:pt x="1417" y="4346"/>
                    </a:lnTo>
                    <a:lnTo>
                      <a:pt x="1327" y="4294"/>
                    </a:lnTo>
                    <a:lnTo>
                      <a:pt x="1240" y="4238"/>
                    </a:lnTo>
                    <a:lnTo>
                      <a:pt x="1155" y="4178"/>
                    </a:lnTo>
                    <a:lnTo>
                      <a:pt x="1073" y="4114"/>
                    </a:lnTo>
                    <a:lnTo>
                      <a:pt x="995" y="4046"/>
                    </a:lnTo>
                    <a:lnTo>
                      <a:pt x="920" y="3974"/>
                    </a:lnTo>
                    <a:lnTo>
                      <a:pt x="848" y="3900"/>
                    </a:lnTo>
                    <a:lnTo>
                      <a:pt x="780" y="3821"/>
                    </a:lnTo>
                    <a:lnTo>
                      <a:pt x="716" y="3739"/>
                    </a:lnTo>
                    <a:lnTo>
                      <a:pt x="656" y="3654"/>
                    </a:lnTo>
                    <a:lnTo>
                      <a:pt x="600" y="3567"/>
                    </a:lnTo>
                    <a:lnTo>
                      <a:pt x="548" y="3476"/>
                    </a:lnTo>
                    <a:lnTo>
                      <a:pt x="500" y="3384"/>
                    </a:lnTo>
                    <a:lnTo>
                      <a:pt x="457" y="3288"/>
                    </a:lnTo>
                    <a:lnTo>
                      <a:pt x="418" y="3189"/>
                    </a:lnTo>
                    <a:lnTo>
                      <a:pt x="384" y="3090"/>
                    </a:lnTo>
                    <a:lnTo>
                      <a:pt x="355" y="2987"/>
                    </a:lnTo>
                    <a:lnTo>
                      <a:pt x="331" y="2883"/>
                    </a:lnTo>
                    <a:lnTo>
                      <a:pt x="312" y="2776"/>
                    </a:lnTo>
                    <a:lnTo>
                      <a:pt x="298" y="2668"/>
                    </a:lnTo>
                    <a:lnTo>
                      <a:pt x="290" y="2559"/>
                    </a:lnTo>
                    <a:lnTo>
                      <a:pt x="288" y="2447"/>
                    </a:lnTo>
                    <a:lnTo>
                      <a:pt x="290" y="2336"/>
                    </a:lnTo>
                    <a:lnTo>
                      <a:pt x="298" y="2227"/>
                    </a:lnTo>
                    <a:lnTo>
                      <a:pt x="312" y="2118"/>
                    </a:lnTo>
                    <a:lnTo>
                      <a:pt x="331" y="2012"/>
                    </a:lnTo>
                    <a:lnTo>
                      <a:pt x="355" y="1908"/>
                    </a:lnTo>
                    <a:lnTo>
                      <a:pt x="384" y="1805"/>
                    </a:lnTo>
                    <a:lnTo>
                      <a:pt x="418" y="1705"/>
                    </a:lnTo>
                    <a:lnTo>
                      <a:pt x="457" y="1607"/>
                    </a:lnTo>
                    <a:lnTo>
                      <a:pt x="500" y="1511"/>
                    </a:lnTo>
                    <a:lnTo>
                      <a:pt x="548" y="1418"/>
                    </a:lnTo>
                    <a:lnTo>
                      <a:pt x="600" y="1328"/>
                    </a:lnTo>
                    <a:lnTo>
                      <a:pt x="656" y="1241"/>
                    </a:lnTo>
                    <a:lnTo>
                      <a:pt x="716" y="1156"/>
                    </a:lnTo>
                    <a:lnTo>
                      <a:pt x="780" y="1074"/>
                    </a:lnTo>
                    <a:lnTo>
                      <a:pt x="848" y="995"/>
                    </a:lnTo>
                    <a:lnTo>
                      <a:pt x="920" y="921"/>
                    </a:lnTo>
                    <a:lnTo>
                      <a:pt x="995" y="849"/>
                    </a:lnTo>
                    <a:lnTo>
                      <a:pt x="1073" y="781"/>
                    </a:lnTo>
                    <a:lnTo>
                      <a:pt x="1155" y="717"/>
                    </a:lnTo>
                    <a:lnTo>
                      <a:pt x="1240" y="657"/>
                    </a:lnTo>
                    <a:lnTo>
                      <a:pt x="1327" y="600"/>
                    </a:lnTo>
                    <a:lnTo>
                      <a:pt x="1417" y="548"/>
                    </a:lnTo>
                    <a:lnTo>
                      <a:pt x="1510" y="501"/>
                    </a:lnTo>
                    <a:lnTo>
                      <a:pt x="1606" y="458"/>
                    </a:lnTo>
                    <a:lnTo>
                      <a:pt x="1705" y="419"/>
                    </a:lnTo>
                    <a:lnTo>
                      <a:pt x="1804" y="385"/>
                    </a:lnTo>
                    <a:lnTo>
                      <a:pt x="1907" y="356"/>
                    </a:lnTo>
                    <a:lnTo>
                      <a:pt x="2011" y="332"/>
                    </a:lnTo>
                    <a:lnTo>
                      <a:pt x="2118" y="313"/>
                    </a:lnTo>
                    <a:lnTo>
                      <a:pt x="2226" y="299"/>
                    </a:lnTo>
                    <a:lnTo>
                      <a:pt x="2335" y="291"/>
                    </a:lnTo>
                    <a:lnTo>
                      <a:pt x="2447" y="288"/>
                    </a:lnTo>
                    <a:lnTo>
                      <a:pt x="2558" y="291"/>
                    </a:lnTo>
                    <a:lnTo>
                      <a:pt x="2667" y="299"/>
                    </a:lnTo>
                    <a:lnTo>
                      <a:pt x="2776" y="313"/>
                    </a:lnTo>
                    <a:lnTo>
                      <a:pt x="2882" y="332"/>
                    </a:lnTo>
                    <a:lnTo>
                      <a:pt x="2986" y="356"/>
                    </a:lnTo>
                    <a:lnTo>
                      <a:pt x="3089" y="385"/>
                    </a:lnTo>
                    <a:lnTo>
                      <a:pt x="3189" y="419"/>
                    </a:lnTo>
                    <a:lnTo>
                      <a:pt x="3287" y="458"/>
                    </a:lnTo>
                    <a:lnTo>
                      <a:pt x="3383" y="501"/>
                    </a:lnTo>
                    <a:lnTo>
                      <a:pt x="3476" y="548"/>
                    </a:lnTo>
                    <a:lnTo>
                      <a:pt x="3567" y="600"/>
                    </a:lnTo>
                    <a:lnTo>
                      <a:pt x="3654" y="657"/>
                    </a:lnTo>
                    <a:lnTo>
                      <a:pt x="3738" y="717"/>
                    </a:lnTo>
                    <a:lnTo>
                      <a:pt x="3820" y="781"/>
                    </a:lnTo>
                    <a:lnTo>
                      <a:pt x="3899" y="849"/>
                    </a:lnTo>
                    <a:lnTo>
                      <a:pt x="3974" y="921"/>
                    </a:lnTo>
                    <a:lnTo>
                      <a:pt x="4045" y="995"/>
                    </a:lnTo>
                    <a:lnTo>
                      <a:pt x="4113" y="1074"/>
                    </a:lnTo>
                    <a:lnTo>
                      <a:pt x="4177" y="1156"/>
                    </a:lnTo>
                    <a:lnTo>
                      <a:pt x="4237" y="1241"/>
                    </a:lnTo>
                    <a:lnTo>
                      <a:pt x="4294" y="1328"/>
                    </a:lnTo>
                    <a:lnTo>
                      <a:pt x="4346" y="1418"/>
                    </a:lnTo>
                    <a:lnTo>
                      <a:pt x="4393" y="1511"/>
                    </a:lnTo>
                    <a:lnTo>
                      <a:pt x="4436" y="1607"/>
                    </a:lnTo>
                    <a:lnTo>
                      <a:pt x="4475" y="1705"/>
                    </a:lnTo>
                    <a:lnTo>
                      <a:pt x="4509" y="1805"/>
                    </a:lnTo>
                    <a:lnTo>
                      <a:pt x="4538" y="1908"/>
                    </a:lnTo>
                    <a:lnTo>
                      <a:pt x="4562" y="2012"/>
                    </a:lnTo>
                    <a:lnTo>
                      <a:pt x="4581" y="2118"/>
                    </a:lnTo>
                    <a:lnTo>
                      <a:pt x="4595" y="2227"/>
                    </a:lnTo>
                    <a:lnTo>
                      <a:pt x="4604" y="2336"/>
                    </a:lnTo>
                    <a:lnTo>
                      <a:pt x="4606" y="2447"/>
                    </a:lnTo>
                    <a:close/>
                  </a:path>
                </a:pathLst>
              </a:custGeom>
              <a:solidFill>
                <a:srgbClr val="AC3E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2" name="Freeform 152"/>
              <p:cNvSpPr>
                <a:spLocks noEditPoints="1"/>
              </p:cNvSpPr>
              <p:nvPr/>
            </p:nvSpPr>
            <p:spPr bwMode="auto">
              <a:xfrm>
                <a:off x="3352" y="3035"/>
                <a:ext cx="575" cy="575"/>
              </a:xfrm>
              <a:custGeom>
                <a:avLst/>
                <a:gdLst>
                  <a:gd name="T0" fmla="*/ 0 w 4598"/>
                  <a:gd name="T1" fmla="*/ 0 h 4607"/>
                  <a:gd name="T2" fmla="*/ 0 w 4598"/>
                  <a:gd name="T3" fmla="*/ 0 h 4607"/>
                  <a:gd name="T4" fmla="*/ 0 w 4598"/>
                  <a:gd name="T5" fmla="*/ 0 h 4607"/>
                  <a:gd name="T6" fmla="*/ 0 w 4598"/>
                  <a:gd name="T7" fmla="*/ 0 h 4607"/>
                  <a:gd name="T8" fmla="*/ 0 w 4598"/>
                  <a:gd name="T9" fmla="*/ 0 h 4607"/>
                  <a:gd name="T10" fmla="*/ 0 w 4598"/>
                  <a:gd name="T11" fmla="*/ 0 h 4607"/>
                  <a:gd name="T12" fmla="*/ 0 w 4598"/>
                  <a:gd name="T13" fmla="*/ 0 h 4607"/>
                  <a:gd name="T14" fmla="*/ 0 w 4598"/>
                  <a:gd name="T15" fmla="*/ 0 h 4607"/>
                  <a:gd name="T16" fmla="*/ 0 w 4598"/>
                  <a:gd name="T17" fmla="*/ 0 h 4607"/>
                  <a:gd name="T18" fmla="*/ 0 w 4598"/>
                  <a:gd name="T19" fmla="*/ 0 h 4607"/>
                  <a:gd name="T20" fmla="*/ 0 w 4598"/>
                  <a:gd name="T21" fmla="*/ 0 h 4607"/>
                  <a:gd name="T22" fmla="*/ 0 w 4598"/>
                  <a:gd name="T23" fmla="*/ 0 h 4607"/>
                  <a:gd name="T24" fmla="*/ 0 w 4598"/>
                  <a:gd name="T25" fmla="*/ 0 h 4607"/>
                  <a:gd name="T26" fmla="*/ 0 w 4598"/>
                  <a:gd name="T27" fmla="*/ 0 h 4607"/>
                  <a:gd name="T28" fmla="*/ 0 w 4598"/>
                  <a:gd name="T29" fmla="*/ 0 h 4607"/>
                  <a:gd name="T30" fmla="*/ 0 w 4598"/>
                  <a:gd name="T31" fmla="*/ 0 h 4607"/>
                  <a:gd name="T32" fmla="*/ 0 w 4598"/>
                  <a:gd name="T33" fmla="*/ 0 h 4607"/>
                  <a:gd name="T34" fmla="*/ 0 w 4598"/>
                  <a:gd name="T35" fmla="*/ 0 h 4607"/>
                  <a:gd name="T36" fmla="*/ 0 w 4598"/>
                  <a:gd name="T37" fmla="*/ 0 h 4607"/>
                  <a:gd name="T38" fmla="*/ 0 w 4598"/>
                  <a:gd name="T39" fmla="*/ 0 h 4607"/>
                  <a:gd name="T40" fmla="*/ 0 w 4598"/>
                  <a:gd name="T41" fmla="*/ 0 h 4607"/>
                  <a:gd name="T42" fmla="*/ 0 w 4598"/>
                  <a:gd name="T43" fmla="*/ 0 h 4607"/>
                  <a:gd name="T44" fmla="*/ 0 w 4598"/>
                  <a:gd name="T45" fmla="*/ 0 h 4607"/>
                  <a:gd name="T46" fmla="*/ 0 w 4598"/>
                  <a:gd name="T47" fmla="*/ 0 h 4607"/>
                  <a:gd name="T48" fmla="*/ 0 w 4598"/>
                  <a:gd name="T49" fmla="*/ 0 h 4607"/>
                  <a:gd name="T50" fmla="*/ 0 w 4598"/>
                  <a:gd name="T51" fmla="*/ 0 h 4607"/>
                  <a:gd name="T52" fmla="*/ 0 w 4598"/>
                  <a:gd name="T53" fmla="*/ 0 h 4607"/>
                  <a:gd name="T54" fmla="*/ 0 w 4598"/>
                  <a:gd name="T55" fmla="*/ 0 h 4607"/>
                  <a:gd name="T56" fmla="*/ 0 w 4598"/>
                  <a:gd name="T57" fmla="*/ 0 h 4607"/>
                  <a:gd name="T58" fmla="*/ 0 w 4598"/>
                  <a:gd name="T59" fmla="*/ 0 h 4607"/>
                  <a:gd name="T60" fmla="*/ 0 w 4598"/>
                  <a:gd name="T61" fmla="*/ 0 h 4607"/>
                  <a:gd name="T62" fmla="*/ 0 w 4598"/>
                  <a:gd name="T63" fmla="*/ 0 h 4607"/>
                  <a:gd name="T64" fmla="*/ 0 w 4598"/>
                  <a:gd name="T65" fmla="*/ 0 h 4607"/>
                  <a:gd name="T66" fmla="*/ 0 w 4598"/>
                  <a:gd name="T67" fmla="*/ 0 h 4607"/>
                  <a:gd name="T68" fmla="*/ 0 w 4598"/>
                  <a:gd name="T69" fmla="*/ 0 h 4607"/>
                  <a:gd name="T70" fmla="*/ 0 w 4598"/>
                  <a:gd name="T71" fmla="*/ 0 h 4607"/>
                  <a:gd name="T72" fmla="*/ 0 w 4598"/>
                  <a:gd name="T73" fmla="*/ 0 h 4607"/>
                  <a:gd name="T74" fmla="*/ 0 w 4598"/>
                  <a:gd name="T75" fmla="*/ 0 h 4607"/>
                  <a:gd name="T76" fmla="*/ 0 w 4598"/>
                  <a:gd name="T77" fmla="*/ 0 h 4607"/>
                  <a:gd name="T78" fmla="*/ 0 w 4598"/>
                  <a:gd name="T79" fmla="*/ 0 h 4607"/>
                  <a:gd name="T80" fmla="*/ 0 w 4598"/>
                  <a:gd name="T81" fmla="*/ 0 h 4607"/>
                  <a:gd name="T82" fmla="*/ 0 w 4598"/>
                  <a:gd name="T83" fmla="*/ 0 h 4607"/>
                  <a:gd name="T84" fmla="*/ 0 w 4598"/>
                  <a:gd name="T85" fmla="*/ 0 h 4607"/>
                  <a:gd name="T86" fmla="*/ 0 w 4598"/>
                  <a:gd name="T87" fmla="*/ 0 h 4607"/>
                  <a:gd name="T88" fmla="*/ 0 w 4598"/>
                  <a:gd name="T89" fmla="*/ 0 h 4607"/>
                  <a:gd name="T90" fmla="*/ 0 w 4598"/>
                  <a:gd name="T91" fmla="*/ 0 h 4607"/>
                  <a:gd name="T92" fmla="*/ 0 w 4598"/>
                  <a:gd name="T93" fmla="*/ 0 h 4607"/>
                  <a:gd name="T94" fmla="*/ 0 w 4598"/>
                  <a:gd name="T95" fmla="*/ 0 h 4607"/>
                  <a:gd name="T96" fmla="*/ 0 w 4598"/>
                  <a:gd name="T97" fmla="*/ 0 h 4607"/>
                  <a:gd name="T98" fmla="*/ 0 w 4598"/>
                  <a:gd name="T99" fmla="*/ 0 h 4607"/>
                  <a:gd name="T100" fmla="*/ 0 w 4598"/>
                  <a:gd name="T101" fmla="*/ 0 h 4607"/>
                  <a:gd name="T102" fmla="*/ 0 w 4598"/>
                  <a:gd name="T103" fmla="*/ 0 h 4607"/>
                  <a:gd name="T104" fmla="*/ 0 w 4598"/>
                  <a:gd name="T105" fmla="*/ 0 h 4607"/>
                  <a:gd name="T106" fmla="*/ 0 w 4598"/>
                  <a:gd name="T107" fmla="*/ 0 h 46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598"/>
                  <a:gd name="T163" fmla="*/ 0 h 4607"/>
                  <a:gd name="T164" fmla="*/ 4598 w 4598"/>
                  <a:gd name="T165" fmla="*/ 4607 h 460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598" h="4607">
                    <a:moveTo>
                      <a:pt x="3794" y="547"/>
                    </a:moveTo>
                    <a:lnTo>
                      <a:pt x="3756" y="516"/>
                    </a:lnTo>
                    <a:lnTo>
                      <a:pt x="3717" y="485"/>
                    </a:lnTo>
                    <a:lnTo>
                      <a:pt x="3677" y="454"/>
                    </a:lnTo>
                    <a:lnTo>
                      <a:pt x="3638" y="426"/>
                    </a:lnTo>
                    <a:lnTo>
                      <a:pt x="3597" y="397"/>
                    </a:lnTo>
                    <a:lnTo>
                      <a:pt x="3556" y="369"/>
                    </a:lnTo>
                    <a:lnTo>
                      <a:pt x="3514" y="343"/>
                    </a:lnTo>
                    <a:lnTo>
                      <a:pt x="3471" y="317"/>
                    </a:lnTo>
                    <a:lnTo>
                      <a:pt x="3428" y="293"/>
                    </a:lnTo>
                    <a:lnTo>
                      <a:pt x="3384" y="269"/>
                    </a:lnTo>
                    <a:lnTo>
                      <a:pt x="3341" y="246"/>
                    </a:lnTo>
                    <a:lnTo>
                      <a:pt x="3295" y="224"/>
                    </a:lnTo>
                    <a:lnTo>
                      <a:pt x="3251" y="203"/>
                    </a:lnTo>
                    <a:lnTo>
                      <a:pt x="3205" y="183"/>
                    </a:lnTo>
                    <a:lnTo>
                      <a:pt x="3158" y="163"/>
                    </a:lnTo>
                    <a:lnTo>
                      <a:pt x="3111" y="145"/>
                    </a:lnTo>
                    <a:lnTo>
                      <a:pt x="3064" y="128"/>
                    </a:lnTo>
                    <a:lnTo>
                      <a:pt x="3016" y="113"/>
                    </a:lnTo>
                    <a:lnTo>
                      <a:pt x="2968" y="98"/>
                    </a:lnTo>
                    <a:lnTo>
                      <a:pt x="2919" y="83"/>
                    </a:lnTo>
                    <a:lnTo>
                      <a:pt x="2869" y="70"/>
                    </a:lnTo>
                    <a:lnTo>
                      <a:pt x="2821" y="58"/>
                    </a:lnTo>
                    <a:lnTo>
                      <a:pt x="2770" y="48"/>
                    </a:lnTo>
                    <a:lnTo>
                      <a:pt x="2720" y="37"/>
                    </a:lnTo>
                    <a:lnTo>
                      <a:pt x="2669" y="29"/>
                    </a:lnTo>
                    <a:lnTo>
                      <a:pt x="2618" y="21"/>
                    </a:lnTo>
                    <a:lnTo>
                      <a:pt x="2566" y="15"/>
                    </a:lnTo>
                    <a:lnTo>
                      <a:pt x="2515" y="10"/>
                    </a:lnTo>
                    <a:lnTo>
                      <a:pt x="2462" y="5"/>
                    </a:lnTo>
                    <a:lnTo>
                      <a:pt x="2410" y="2"/>
                    </a:lnTo>
                    <a:lnTo>
                      <a:pt x="2357" y="1"/>
                    </a:lnTo>
                    <a:lnTo>
                      <a:pt x="2304" y="0"/>
                    </a:lnTo>
                    <a:lnTo>
                      <a:pt x="2185" y="3"/>
                    </a:lnTo>
                    <a:lnTo>
                      <a:pt x="2068" y="12"/>
                    </a:lnTo>
                    <a:lnTo>
                      <a:pt x="1953" y="27"/>
                    </a:lnTo>
                    <a:lnTo>
                      <a:pt x="1840" y="47"/>
                    </a:lnTo>
                    <a:lnTo>
                      <a:pt x="1728" y="72"/>
                    </a:lnTo>
                    <a:lnTo>
                      <a:pt x="1619" y="104"/>
                    </a:lnTo>
                    <a:lnTo>
                      <a:pt x="1512" y="140"/>
                    </a:lnTo>
                    <a:lnTo>
                      <a:pt x="1408" y="182"/>
                    </a:lnTo>
                    <a:lnTo>
                      <a:pt x="1305" y="227"/>
                    </a:lnTo>
                    <a:lnTo>
                      <a:pt x="1206" y="278"/>
                    </a:lnTo>
                    <a:lnTo>
                      <a:pt x="1109" y="333"/>
                    </a:lnTo>
                    <a:lnTo>
                      <a:pt x="1016" y="394"/>
                    </a:lnTo>
                    <a:lnTo>
                      <a:pt x="926" y="458"/>
                    </a:lnTo>
                    <a:lnTo>
                      <a:pt x="839" y="527"/>
                    </a:lnTo>
                    <a:lnTo>
                      <a:pt x="755" y="599"/>
                    </a:lnTo>
                    <a:lnTo>
                      <a:pt x="675" y="675"/>
                    </a:lnTo>
                    <a:lnTo>
                      <a:pt x="599" y="755"/>
                    </a:lnTo>
                    <a:lnTo>
                      <a:pt x="527" y="839"/>
                    </a:lnTo>
                    <a:lnTo>
                      <a:pt x="458" y="926"/>
                    </a:lnTo>
                    <a:lnTo>
                      <a:pt x="394" y="1016"/>
                    </a:lnTo>
                    <a:lnTo>
                      <a:pt x="334" y="1109"/>
                    </a:lnTo>
                    <a:lnTo>
                      <a:pt x="278" y="1206"/>
                    </a:lnTo>
                    <a:lnTo>
                      <a:pt x="227" y="1305"/>
                    </a:lnTo>
                    <a:lnTo>
                      <a:pt x="182" y="1406"/>
                    </a:lnTo>
                    <a:lnTo>
                      <a:pt x="140" y="1512"/>
                    </a:lnTo>
                    <a:lnTo>
                      <a:pt x="104" y="1619"/>
                    </a:lnTo>
                    <a:lnTo>
                      <a:pt x="72" y="1728"/>
                    </a:lnTo>
                    <a:lnTo>
                      <a:pt x="47" y="1840"/>
                    </a:lnTo>
                    <a:lnTo>
                      <a:pt x="27" y="1952"/>
                    </a:lnTo>
                    <a:lnTo>
                      <a:pt x="12" y="2068"/>
                    </a:lnTo>
                    <a:lnTo>
                      <a:pt x="3" y="2185"/>
                    </a:lnTo>
                    <a:lnTo>
                      <a:pt x="0" y="2303"/>
                    </a:lnTo>
                    <a:lnTo>
                      <a:pt x="3" y="2422"/>
                    </a:lnTo>
                    <a:lnTo>
                      <a:pt x="12" y="2539"/>
                    </a:lnTo>
                    <a:lnTo>
                      <a:pt x="27" y="2654"/>
                    </a:lnTo>
                    <a:lnTo>
                      <a:pt x="47" y="2767"/>
                    </a:lnTo>
                    <a:lnTo>
                      <a:pt x="72" y="2879"/>
                    </a:lnTo>
                    <a:lnTo>
                      <a:pt x="104" y="2988"/>
                    </a:lnTo>
                    <a:lnTo>
                      <a:pt x="140" y="3095"/>
                    </a:lnTo>
                    <a:lnTo>
                      <a:pt x="182" y="3199"/>
                    </a:lnTo>
                    <a:lnTo>
                      <a:pt x="227" y="3302"/>
                    </a:lnTo>
                    <a:lnTo>
                      <a:pt x="278" y="3401"/>
                    </a:lnTo>
                    <a:lnTo>
                      <a:pt x="334" y="3498"/>
                    </a:lnTo>
                    <a:lnTo>
                      <a:pt x="394" y="3591"/>
                    </a:lnTo>
                    <a:lnTo>
                      <a:pt x="458" y="3681"/>
                    </a:lnTo>
                    <a:lnTo>
                      <a:pt x="527" y="3768"/>
                    </a:lnTo>
                    <a:lnTo>
                      <a:pt x="599" y="3852"/>
                    </a:lnTo>
                    <a:lnTo>
                      <a:pt x="675" y="3932"/>
                    </a:lnTo>
                    <a:lnTo>
                      <a:pt x="755" y="4008"/>
                    </a:lnTo>
                    <a:lnTo>
                      <a:pt x="839" y="4080"/>
                    </a:lnTo>
                    <a:lnTo>
                      <a:pt x="926" y="4149"/>
                    </a:lnTo>
                    <a:lnTo>
                      <a:pt x="1016" y="4213"/>
                    </a:lnTo>
                    <a:lnTo>
                      <a:pt x="1109" y="4274"/>
                    </a:lnTo>
                    <a:lnTo>
                      <a:pt x="1206" y="4329"/>
                    </a:lnTo>
                    <a:lnTo>
                      <a:pt x="1305" y="4380"/>
                    </a:lnTo>
                    <a:lnTo>
                      <a:pt x="1408" y="4425"/>
                    </a:lnTo>
                    <a:lnTo>
                      <a:pt x="1512" y="4467"/>
                    </a:lnTo>
                    <a:lnTo>
                      <a:pt x="1619" y="4503"/>
                    </a:lnTo>
                    <a:lnTo>
                      <a:pt x="1728" y="4534"/>
                    </a:lnTo>
                    <a:lnTo>
                      <a:pt x="1840" y="4560"/>
                    </a:lnTo>
                    <a:lnTo>
                      <a:pt x="1953" y="4580"/>
                    </a:lnTo>
                    <a:lnTo>
                      <a:pt x="2068" y="4594"/>
                    </a:lnTo>
                    <a:lnTo>
                      <a:pt x="2185" y="4604"/>
                    </a:lnTo>
                    <a:lnTo>
                      <a:pt x="2304" y="4607"/>
                    </a:lnTo>
                    <a:lnTo>
                      <a:pt x="2415" y="4604"/>
                    </a:lnTo>
                    <a:lnTo>
                      <a:pt x="2527" y="4596"/>
                    </a:lnTo>
                    <a:lnTo>
                      <a:pt x="2635" y="4582"/>
                    </a:lnTo>
                    <a:lnTo>
                      <a:pt x="2743" y="4564"/>
                    </a:lnTo>
                    <a:lnTo>
                      <a:pt x="2848" y="4542"/>
                    </a:lnTo>
                    <a:lnTo>
                      <a:pt x="2952" y="4514"/>
                    </a:lnTo>
                    <a:lnTo>
                      <a:pt x="3054" y="4482"/>
                    </a:lnTo>
                    <a:lnTo>
                      <a:pt x="3154" y="4444"/>
                    </a:lnTo>
                    <a:lnTo>
                      <a:pt x="3251" y="4403"/>
                    </a:lnTo>
                    <a:lnTo>
                      <a:pt x="3346" y="4357"/>
                    </a:lnTo>
                    <a:lnTo>
                      <a:pt x="3438" y="4308"/>
                    </a:lnTo>
                    <a:lnTo>
                      <a:pt x="3529" y="4254"/>
                    </a:lnTo>
                    <a:lnTo>
                      <a:pt x="3616" y="4196"/>
                    </a:lnTo>
                    <a:lnTo>
                      <a:pt x="3701" y="4134"/>
                    </a:lnTo>
                    <a:lnTo>
                      <a:pt x="3782" y="4070"/>
                    </a:lnTo>
                    <a:lnTo>
                      <a:pt x="3861" y="4001"/>
                    </a:lnTo>
                    <a:lnTo>
                      <a:pt x="3936" y="3929"/>
                    </a:lnTo>
                    <a:lnTo>
                      <a:pt x="4007" y="3853"/>
                    </a:lnTo>
                    <a:lnTo>
                      <a:pt x="4076" y="3774"/>
                    </a:lnTo>
                    <a:lnTo>
                      <a:pt x="4141" y="3692"/>
                    </a:lnTo>
                    <a:lnTo>
                      <a:pt x="4203" y="3607"/>
                    </a:lnTo>
                    <a:lnTo>
                      <a:pt x="4260" y="3520"/>
                    </a:lnTo>
                    <a:lnTo>
                      <a:pt x="4313" y="3430"/>
                    </a:lnTo>
                    <a:lnTo>
                      <a:pt x="4363" y="3336"/>
                    </a:lnTo>
                    <a:lnTo>
                      <a:pt x="4408" y="3242"/>
                    </a:lnTo>
                    <a:lnTo>
                      <a:pt x="4449" y="3144"/>
                    </a:lnTo>
                    <a:lnTo>
                      <a:pt x="4485" y="3043"/>
                    </a:lnTo>
                    <a:lnTo>
                      <a:pt x="4517" y="2941"/>
                    </a:lnTo>
                    <a:lnTo>
                      <a:pt x="4544" y="2837"/>
                    </a:lnTo>
                    <a:lnTo>
                      <a:pt x="4567" y="2732"/>
                    </a:lnTo>
                    <a:lnTo>
                      <a:pt x="4585" y="2624"/>
                    </a:lnTo>
                    <a:lnTo>
                      <a:pt x="4598" y="2515"/>
                    </a:lnTo>
                    <a:lnTo>
                      <a:pt x="4584" y="2413"/>
                    </a:lnTo>
                    <a:lnTo>
                      <a:pt x="4549" y="2221"/>
                    </a:lnTo>
                    <a:lnTo>
                      <a:pt x="4505" y="2030"/>
                    </a:lnTo>
                    <a:lnTo>
                      <a:pt x="4454" y="1839"/>
                    </a:lnTo>
                    <a:lnTo>
                      <a:pt x="4393" y="1647"/>
                    </a:lnTo>
                    <a:lnTo>
                      <a:pt x="4324" y="1466"/>
                    </a:lnTo>
                    <a:lnTo>
                      <a:pt x="4245" y="1293"/>
                    </a:lnTo>
                    <a:lnTo>
                      <a:pt x="4158" y="1117"/>
                    </a:lnTo>
                    <a:lnTo>
                      <a:pt x="4061" y="944"/>
                    </a:lnTo>
                    <a:lnTo>
                      <a:pt x="3967" y="788"/>
                    </a:lnTo>
                    <a:lnTo>
                      <a:pt x="3855" y="631"/>
                    </a:lnTo>
                    <a:lnTo>
                      <a:pt x="3794" y="547"/>
                    </a:lnTo>
                    <a:close/>
                    <a:moveTo>
                      <a:pt x="4319" y="2303"/>
                    </a:moveTo>
                    <a:lnTo>
                      <a:pt x="4316" y="2407"/>
                    </a:lnTo>
                    <a:lnTo>
                      <a:pt x="4309" y="2509"/>
                    </a:lnTo>
                    <a:lnTo>
                      <a:pt x="4296" y="2610"/>
                    </a:lnTo>
                    <a:lnTo>
                      <a:pt x="4278" y="2709"/>
                    </a:lnTo>
                    <a:lnTo>
                      <a:pt x="4256" y="2807"/>
                    </a:lnTo>
                    <a:lnTo>
                      <a:pt x="4228" y="2902"/>
                    </a:lnTo>
                    <a:lnTo>
                      <a:pt x="4196" y="2997"/>
                    </a:lnTo>
                    <a:lnTo>
                      <a:pt x="4161" y="3088"/>
                    </a:lnTo>
                    <a:lnTo>
                      <a:pt x="4120" y="3177"/>
                    </a:lnTo>
                    <a:lnTo>
                      <a:pt x="4076" y="3264"/>
                    </a:lnTo>
                    <a:lnTo>
                      <a:pt x="4028" y="3348"/>
                    </a:lnTo>
                    <a:lnTo>
                      <a:pt x="3974" y="3430"/>
                    </a:lnTo>
                    <a:lnTo>
                      <a:pt x="3918" y="3509"/>
                    </a:lnTo>
                    <a:lnTo>
                      <a:pt x="3859" y="3586"/>
                    </a:lnTo>
                    <a:lnTo>
                      <a:pt x="3795" y="3658"/>
                    </a:lnTo>
                    <a:lnTo>
                      <a:pt x="3729" y="3728"/>
                    </a:lnTo>
                    <a:lnTo>
                      <a:pt x="3659" y="3795"/>
                    </a:lnTo>
                    <a:lnTo>
                      <a:pt x="3586" y="3859"/>
                    </a:lnTo>
                    <a:lnTo>
                      <a:pt x="3510" y="3918"/>
                    </a:lnTo>
                    <a:lnTo>
                      <a:pt x="3431" y="3974"/>
                    </a:lnTo>
                    <a:lnTo>
                      <a:pt x="3349" y="4027"/>
                    </a:lnTo>
                    <a:lnTo>
                      <a:pt x="3264" y="4075"/>
                    </a:lnTo>
                    <a:lnTo>
                      <a:pt x="3177" y="4120"/>
                    </a:lnTo>
                    <a:lnTo>
                      <a:pt x="3088" y="4160"/>
                    </a:lnTo>
                    <a:lnTo>
                      <a:pt x="2997" y="4196"/>
                    </a:lnTo>
                    <a:lnTo>
                      <a:pt x="2903" y="4228"/>
                    </a:lnTo>
                    <a:lnTo>
                      <a:pt x="2808" y="4255"/>
                    </a:lnTo>
                    <a:lnTo>
                      <a:pt x="2710" y="4278"/>
                    </a:lnTo>
                    <a:lnTo>
                      <a:pt x="2610" y="4296"/>
                    </a:lnTo>
                    <a:lnTo>
                      <a:pt x="2510" y="4309"/>
                    </a:lnTo>
                    <a:lnTo>
                      <a:pt x="2408" y="4316"/>
                    </a:lnTo>
                    <a:lnTo>
                      <a:pt x="2304" y="4318"/>
                    </a:lnTo>
                    <a:lnTo>
                      <a:pt x="2200" y="4316"/>
                    </a:lnTo>
                    <a:lnTo>
                      <a:pt x="2098" y="4309"/>
                    </a:lnTo>
                    <a:lnTo>
                      <a:pt x="1997" y="4296"/>
                    </a:lnTo>
                    <a:lnTo>
                      <a:pt x="1897" y="4278"/>
                    </a:lnTo>
                    <a:lnTo>
                      <a:pt x="1800" y="4255"/>
                    </a:lnTo>
                    <a:lnTo>
                      <a:pt x="1705" y="4228"/>
                    </a:lnTo>
                    <a:lnTo>
                      <a:pt x="1610" y="4196"/>
                    </a:lnTo>
                    <a:lnTo>
                      <a:pt x="1519" y="4160"/>
                    </a:lnTo>
                    <a:lnTo>
                      <a:pt x="1430" y="4120"/>
                    </a:lnTo>
                    <a:lnTo>
                      <a:pt x="1343" y="4075"/>
                    </a:lnTo>
                    <a:lnTo>
                      <a:pt x="1259" y="4027"/>
                    </a:lnTo>
                    <a:lnTo>
                      <a:pt x="1177" y="3974"/>
                    </a:lnTo>
                    <a:lnTo>
                      <a:pt x="1098" y="3918"/>
                    </a:lnTo>
                    <a:lnTo>
                      <a:pt x="1021" y="3859"/>
                    </a:lnTo>
                    <a:lnTo>
                      <a:pt x="948" y="3795"/>
                    </a:lnTo>
                    <a:lnTo>
                      <a:pt x="879" y="3728"/>
                    </a:lnTo>
                    <a:lnTo>
                      <a:pt x="812" y="3658"/>
                    </a:lnTo>
                    <a:lnTo>
                      <a:pt x="749" y="3586"/>
                    </a:lnTo>
                    <a:lnTo>
                      <a:pt x="689" y="3509"/>
                    </a:lnTo>
                    <a:lnTo>
                      <a:pt x="633" y="3430"/>
                    </a:lnTo>
                    <a:lnTo>
                      <a:pt x="580" y="3348"/>
                    </a:lnTo>
                    <a:lnTo>
                      <a:pt x="532" y="3264"/>
                    </a:lnTo>
                    <a:lnTo>
                      <a:pt x="487" y="3177"/>
                    </a:lnTo>
                    <a:lnTo>
                      <a:pt x="447" y="3088"/>
                    </a:lnTo>
                    <a:lnTo>
                      <a:pt x="411" y="2997"/>
                    </a:lnTo>
                    <a:lnTo>
                      <a:pt x="379" y="2902"/>
                    </a:lnTo>
                    <a:lnTo>
                      <a:pt x="352" y="2807"/>
                    </a:lnTo>
                    <a:lnTo>
                      <a:pt x="329" y="2709"/>
                    </a:lnTo>
                    <a:lnTo>
                      <a:pt x="311" y="2610"/>
                    </a:lnTo>
                    <a:lnTo>
                      <a:pt x="298" y="2509"/>
                    </a:lnTo>
                    <a:lnTo>
                      <a:pt x="291" y="2407"/>
                    </a:lnTo>
                    <a:lnTo>
                      <a:pt x="288" y="2303"/>
                    </a:lnTo>
                    <a:lnTo>
                      <a:pt x="291" y="2199"/>
                    </a:lnTo>
                    <a:lnTo>
                      <a:pt x="298" y="2098"/>
                    </a:lnTo>
                    <a:lnTo>
                      <a:pt x="311" y="1997"/>
                    </a:lnTo>
                    <a:lnTo>
                      <a:pt x="329" y="1897"/>
                    </a:lnTo>
                    <a:lnTo>
                      <a:pt x="352" y="1799"/>
                    </a:lnTo>
                    <a:lnTo>
                      <a:pt x="379" y="1704"/>
                    </a:lnTo>
                    <a:lnTo>
                      <a:pt x="411" y="1610"/>
                    </a:lnTo>
                    <a:lnTo>
                      <a:pt x="447" y="1519"/>
                    </a:lnTo>
                    <a:lnTo>
                      <a:pt x="487" y="1430"/>
                    </a:lnTo>
                    <a:lnTo>
                      <a:pt x="532" y="1343"/>
                    </a:lnTo>
                    <a:lnTo>
                      <a:pt x="580" y="1258"/>
                    </a:lnTo>
                    <a:lnTo>
                      <a:pt x="633" y="1176"/>
                    </a:lnTo>
                    <a:lnTo>
                      <a:pt x="689" y="1098"/>
                    </a:lnTo>
                    <a:lnTo>
                      <a:pt x="749" y="1021"/>
                    </a:lnTo>
                    <a:lnTo>
                      <a:pt x="812" y="948"/>
                    </a:lnTo>
                    <a:lnTo>
                      <a:pt x="879" y="878"/>
                    </a:lnTo>
                    <a:lnTo>
                      <a:pt x="948" y="812"/>
                    </a:lnTo>
                    <a:lnTo>
                      <a:pt x="1021" y="748"/>
                    </a:lnTo>
                    <a:lnTo>
                      <a:pt x="1098" y="689"/>
                    </a:lnTo>
                    <a:lnTo>
                      <a:pt x="1177" y="633"/>
                    </a:lnTo>
                    <a:lnTo>
                      <a:pt x="1259" y="580"/>
                    </a:lnTo>
                    <a:lnTo>
                      <a:pt x="1343" y="531"/>
                    </a:lnTo>
                    <a:lnTo>
                      <a:pt x="1430" y="487"/>
                    </a:lnTo>
                    <a:lnTo>
                      <a:pt x="1519" y="447"/>
                    </a:lnTo>
                    <a:lnTo>
                      <a:pt x="1610" y="411"/>
                    </a:lnTo>
                    <a:lnTo>
                      <a:pt x="1705" y="379"/>
                    </a:lnTo>
                    <a:lnTo>
                      <a:pt x="1800" y="351"/>
                    </a:lnTo>
                    <a:lnTo>
                      <a:pt x="1897" y="329"/>
                    </a:lnTo>
                    <a:lnTo>
                      <a:pt x="1997" y="311"/>
                    </a:lnTo>
                    <a:lnTo>
                      <a:pt x="2098" y="298"/>
                    </a:lnTo>
                    <a:lnTo>
                      <a:pt x="2200" y="291"/>
                    </a:lnTo>
                    <a:lnTo>
                      <a:pt x="2304" y="288"/>
                    </a:lnTo>
                    <a:lnTo>
                      <a:pt x="2408" y="291"/>
                    </a:lnTo>
                    <a:lnTo>
                      <a:pt x="2510" y="298"/>
                    </a:lnTo>
                    <a:lnTo>
                      <a:pt x="2610" y="311"/>
                    </a:lnTo>
                    <a:lnTo>
                      <a:pt x="2710" y="329"/>
                    </a:lnTo>
                    <a:lnTo>
                      <a:pt x="2808" y="351"/>
                    </a:lnTo>
                    <a:lnTo>
                      <a:pt x="2903" y="379"/>
                    </a:lnTo>
                    <a:lnTo>
                      <a:pt x="2997" y="411"/>
                    </a:lnTo>
                    <a:lnTo>
                      <a:pt x="3088" y="447"/>
                    </a:lnTo>
                    <a:lnTo>
                      <a:pt x="3177" y="487"/>
                    </a:lnTo>
                    <a:lnTo>
                      <a:pt x="3264" y="531"/>
                    </a:lnTo>
                    <a:lnTo>
                      <a:pt x="3349" y="580"/>
                    </a:lnTo>
                    <a:lnTo>
                      <a:pt x="3431" y="633"/>
                    </a:lnTo>
                    <a:lnTo>
                      <a:pt x="3510" y="689"/>
                    </a:lnTo>
                    <a:lnTo>
                      <a:pt x="3586" y="748"/>
                    </a:lnTo>
                    <a:lnTo>
                      <a:pt x="3659" y="812"/>
                    </a:lnTo>
                    <a:lnTo>
                      <a:pt x="3729" y="878"/>
                    </a:lnTo>
                    <a:lnTo>
                      <a:pt x="3795" y="948"/>
                    </a:lnTo>
                    <a:lnTo>
                      <a:pt x="3859" y="1021"/>
                    </a:lnTo>
                    <a:lnTo>
                      <a:pt x="3918" y="1098"/>
                    </a:lnTo>
                    <a:lnTo>
                      <a:pt x="3974" y="1176"/>
                    </a:lnTo>
                    <a:lnTo>
                      <a:pt x="4028" y="1258"/>
                    </a:lnTo>
                    <a:lnTo>
                      <a:pt x="4076" y="1343"/>
                    </a:lnTo>
                    <a:lnTo>
                      <a:pt x="4120" y="1430"/>
                    </a:lnTo>
                    <a:lnTo>
                      <a:pt x="4161" y="1519"/>
                    </a:lnTo>
                    <a:lnTo>
                      <a:pt x="4196" y="1610"/>
                    </a:lnTo>
                    <a:lnTo>
                      <a:pt x="4228" y="1704"/>
                    </a:lnTo>
                    <a:lnTo>
                      <a:pt x="4256" y="1799"/>
                    </a:lnTo>
                    <a:lnTo>
                      <a:pt x="4278" y="1897"/>
                    </a:lnTo>
                    <a:lnTo>
                      <a:pt x="4296" y="1997"/>
                    </a:lnTo>
                    <a:lnTo>
                      <a:pt x="4309" y="2098"/>
                    </a:lnTo>
                    <a:lnTo>
                      <a:pt x="4316" y="2199"/>
                    </a:lnTo>
                    <a:lnTo>
                      <a:pt x="4319" y="2303"/>
                    </a:lnTo>
                    <a:close/>
                  </a:path>
                </a:pathLst>
              </a:custGeom>
              <a:solidFill>
                <a:srgbClr val="B03D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3" name="Freeform 153"/>
              <p:cNvSpPr>
                <a:spLocks noEditPoints="1"/>
              </p:cNvSpPr>
              <p:nvPr/>
            </p:nvSpPr>
            <p:spPr bwMode="auto">
              <a:xfrm>
                <a:off x="3370" y="3053"/>
                <a:ext cx="540" cy="539"/>
              </a:xfrm>
              <a:custGeom>
                <a:avLst/>
                <a:gdLst>
                  <a:gd name="T0" fmla="*/ 0 w 4318"/>
                  <a:gd name="T1" fmla="*/ 0 h 4318"/>
                  <a:gd name="T2" fmla="*/ 0 w 4318"/>
                  <a:gd name="T3" fmla="*/ 0 h 4318"/>
                  <a:gd name="T4" fmla="*/ 0 w 4318"/>
                  <a:gd name="T5" fmla="*/ 0 h 4318"/>
                  <a:gd name="T6" fmla="*/ 0 w 4318"/>
                  <a:gd name="T7" fmla="*/ 0 h 4318"/>
                  <a:gd name="T8" fmla="*/ 0 w 4318"/>
                  <a:gd name="T9" fmla="*/ 0 h 4318"/>
                  <a:gd name="T10" fmla="*/ 0 w 4318"/>
                  <a:gd name="T11" fmla="*/ 0 h 4318"/>
                  <a:gd name="T12" fmla="*/ 0 w 4318"/>
                  <a:gd name="T13" fmla="*/ 0 h 4318"/>
                  <a:gd name="T14" fmla="*/ 0 w 4318"/>
                  <a:gd name="T15" fmla="*/ 0 h 4318"/>
                  <a:gd name="T16" fmla="*/ 0 w 4318"/>
                  <a:gd name="T17" fmla="*/ 0 h 4318"/>
                  <a:gd name="T18" fmla="*/ 0 w 4318"/>
                  <a:gd name="T19" fmla="*/ 0 h 4318"/>
                  <a:gd name="T20" fmla="*/ 0 w 4318"/>
                  <a:gd name="T21" fmla="*/ 0 h 4318"/>
                  <a:gd name="T22" fmla="*/ 0 w 4318"/>
                  <a:gd name="T23" fmla="*/ 0 h 4318"/>
                  <a:gd name="T24" fmla="*/ 0 w 4318"/>
                  <a:gd name="T25" fmla="*/ 0 h 4318"/>
                  <a:gd name="T26" fmla="*/ 0 w 4318"/>
                  <a:gd name="T27" fmla="*/ 0 h 4318"/>
                  <a:gd name="T28" fmla="*/ 0 w 4318"/>
                  <a:gd name="T29" fmla="*/ 0 h 4318"/>
                  <a:gd name="T30" fmla="*/ 0 w 4318"/>
                  <a:gd name="T31" fmla="*/ 0 h 4318"/>
                  <a:gd name="T32" fmla="*/ 0 w 4318"/>
                  <a:gd name="T33" fmla="*/ 0 h 4318"/>
                  <a:gd name="T34" fmla="*/ 0 w 4318"/>
                  <a:gd name="T35" fmla="*/ 0 h 4318"/>
                  <a:gd name="T36" fmla="*/ 0 w 4318"/>
                  <a:gd name="T37" fmla="*/ 0 h 4318"/>
                  <a:gd name="T38" fmla="*/ 0 w 4318"/>
                  <a:gd name="T39" fmla="*/ 0 h 4318"/>
                  <a:gd name="T40" fmla="*/ 0 w 4318"/>
                  <a:gd name="T41" fmla="*/ 0 h 4318"/>
                  <a:gd name="T42" fmla="*/ 0 w 4318"/>
                  <a:gd name="T43" fmla="*/ 0 h 4318"/>
                  <a:gd name="T44" fmla="*/ 0 w 4318"/>
                  <a:gd name="T45" fmla="*/ 0 h 4318"/>
                  <a:gd name="T46" fmla="*/ 0 w 4318"/>
                  <a:gd name="T47" fmla="*/ 0 h 4318"/>
                  <a:gd name="T48" fmla="*/ 0 w 4318"/>
                  <a:gd name="T49" fmla="*/ 0 h 4318"/>
                  <a:gd name="T50" fmla="*/ 0 w 4318"/>
                  <a:gd name="T51" fmla="*/ 0 h 4318"/>
                  <a:gd name="T52" fmla="*/ 0 w 4318"/>
                  <a:gd name="T53" fmla="*/ 0 h 4318"/>
                  <a:gd name="T54" fmla="*/ 0 w 4318"/>
                  <a:gd name="T55" fmla="*/ 0 h 4318"/>
                  <a:gd name="T56" fmla="*/ 0 w 4318"/>
                  <a:gd name="T57" fmla="*/ 0 h 4318"/>
                  <a:gd name="T58" fmla="*/ 0 w 4318"/>
                  <a:gd name="T59" fmla="*/ 0 h 4318"/>
                  <a:gd name="T60" fmla="*/ 0 w 4318"/>
                  <a:gd name="T61" fmla="*/ 0 h 4318"/>
                  <a:gd name="T62" fmla="*/ 0 w 4318"/>
                  <a:gd name="T63" fmla="*/ 0 h 4318"/>
                  <a:gd name="T64" fmla="*/ 0 w 4318"/>
                  <a:gd name="T65" fmla="*/ 0 h 4318"/>
                  <a:gd name="T66" fmla="*/ 0 w 4318"/>
                  <a:gd name="T67" fmla="*/ 0 h 4318"/>
                  <a:gd name="T68" fmla="*/ 0 w 4318"/>
                  <a:gd name="T69" fmla="*/ 0 h 4318"/>
                  <a:gd name="T70" fmla="*/ 0 w 4318"/>
                  <a:gd name="T71" fmla="*/ 0 h 4318"/>
                  <a:gd name="T72" fmla="*/ 0 w 4318"/>
                  <a:gd name="T73" fmla="*/ 0 h 4318"/>
                  <a:gd name="T74" fmla="*/ 0 w 4318"/>
                  <a:gd name="T75" fmla="*/ 0 h 4318"/>
                  <a:gd name="T76" fmla="*/ 0 w 4318"/>
                  <a:gd name="T77" fmla="*/ 0 h 4318"/>
                  <a:gd name="T78" fmla="*/ 0 w 4318"/>
                  <a:gd name="T79" fmla="*/ 0 h 4318"/>
                  <a:gd name="T80" fmla="*/ 0 w 4318"/>
                  <a:gd name="T81" fmla="*/ 0 h 4318"/>
                  <a:gd name="T82" fmla="*/ 0 w 4318"/>
                  <a:gd name="T83" fmla="*/ 0 h 4318"/>
                  <a:gd name="T84" fmla="*/ 0 w 4318"/>
                  <a:gd name="T85" fmla="*/ 0 h 4318"/>
                  <a:gd name="T86" fmla="*/ 0 w 4318"/>
                  <a:gd name="T87" fmla="*/ 0 h 4318"/>
                  <a:gd name="T88" fmla="*/ 0 w 4318"/>
                  <a:gd name="T89" fmla="*/ 0 h 4318"/>
                  <a:gd name="T90" fmla="*/ 0 w 4318"/>
                  <a:gd name="T91" fmla="*/ 0 h 4318"/>
                  <a:gd name="T92" fmla="*/ 0 w 4318"/>
                  <a:gd name="T93" fmla="*/ 0 h 4318"/>
                  <a:gd name="T94" fmla="*/ 0 w 4318"/>
                  <a:gd name="T95" fmla="*/ 0 h 4318"/>
                  <a:gd name="T96" fmla="*/ 0 w 4318"/>
                  <a:gd name="T97" fmla="*/ 0 h 4318"/>
                  <a:gd name="T98" fmla="*/ 0 w 4318"/>
                  <a:gd name="T99" fmla="*/ 0 h 4318"/>
                  <a:gd name="T100" fmla="*/ 0 w 4318"/>
                  <a:gd name="T101" fmla="*/ 0 h 431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318"/>
                  <a:gd name="T154" fmla="*/ 0 h 4318"/>
                  <a:gd name="T155" fmla="*/ 4318 w 4318"/>
                  <a:gd name="T156" fmla="*/ 4318 h 431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318" h="4318">
                    <a:moveTo>
                      <a:pt x="4318" y="2159"/>
                    </a:moveTo>
                    <a:lnTo>
                      <a:pt x="4316" y="2048"/>
                    </a:lnTo>
                    <a:lnTo>
                      <a:pt x="4307" y="1939"/>
                    </a:lnTo>
                    <a:lnTo>
                      <a:pt x="4293" y="1830"/>
                    </a:lnTo>
                    <a:lnTo>
                      <a:pt x="4274" y="1724"/>
                    </a:lnTo>
                    <a:lnTo>
                      <a:pt x="4250" y="1620"/>
                    </a:lnTo>
                    <a:lnTo>
                      <a:pt x="4221" y="1517"/>
                    </a:lnTo>
                    <a:lnTo>
                      <a:pt x="4187" y="1417"/>
                    </a:lnTo>
                    <a:lnTo>
                      <a:pt x="4148" y="1319"/>
                    </a:lnTo>
                    <a:lnTo>
                      <a:pt x="4105" y="1223"/>
                    </a:lnTo>
                    <a:lnTo>
                      <a:pt x="4058" y="1130"/>
                    </a:lnTo>
                    <a:lnTo>
                      <a:pt x="4006" y="1040"/>
                    </a:lnTo>
                    <a:lnTo>
                      <a:pt x="3949" y="953"/>
                    </a:lnTo>
                    <a:lnTo>
                      <a:pt x="3889" y="868"/>
                    </a:lnTo>
                    <a:lnTo>
                      <a:pt x="3825" y="786"/>
                    </a:lnTo>
                    <a:lnTo>
                      <a:pt x="3757" y="707"/>
                    </a:lnTo>
                    <a:lnTo>
                      <a:pt x="3686" y="633"/>
                    </a:lnTo>
                    <a:lnTo>
                      <a:pt x="3611" y="561"/>
                    </a:lnTo>
                    <a:lnTo>
                      <a:pt x="3532" y="493"/>
                    </a:lnTo>
                    <a:lnTo>
                      <a:pt x="3450" y="429"/>
                    </a:lnTo>
                    <a:lnTo>
                      <a:pt x="3366" y="369"/>
                    </a:lnTo>
                    <a:lnTo>
                      <a:pt x="3279" y="312"/>
                    </a:lnTo>
                    <a:lnTo>
                      <a:pt x="3188" y="260"/>
                    </a:lnTo>
                    <a:lnTo>
                      <a:pt x="3095" y="213"/>
                    </a:lnTo>
                    <a:lnTo>
                      <a:pt x="2999" y="170"/>
                    </a:lnTo>
                    <a:lnTo>
                      <a:pt x="2901" y="131"/>
                    </a:lnTo>
                    <a:lnTo>
                      <a:pt x="2801" y="97"/>
                    </a:lnTo>
                    <a:lnTo>
                      <a:pt x="2698" y="68"/>
                    </a:lnTo>
                    <a:lnTo>
                      <a:pt x="2594" y="44"/>
                    </a:lnTo>
                    <a:lnTo>
                      <a:pt x="2488" y="25"/>
                    </a:lnTo>
                    <a:lnTo>
                      <a:pt x="2379" y="11"/>
                    </a:lnTo>
                    <a:lnTo>
                      <a:pt x="2270" y="3"/>
                    </a:lnTo>
                    <a:lnTo>
                      <a:pt x="2159" y="0"/>
                    </a:lnTo>
                    <a:lnTo>
                      <a:pt x="2047" y="3"/>
                    </a:lnTo>
                    <a:lnTo>
                      <a:pt x="1938" y="11"/>
                    </a:lnTo>
                    <a:lnTo>
                      <a:pt x="1830" y="25"/>
                    </a:lnTo>
                    <a:lnTo>
                      <a:pt x="1723" y="44"/>
                    </a:lnTo>
                    <a:lnTo>
                      <a:pt x="1619" y="68"/>
                    </a:lnTo>
                    <a:lnTo>
                      <a:pt x="1516" y="97"/>
                    </a:lnTo>
                    <a:lnTo>
                      <a:pt x="1417" y="131"/>
                    </a:lnTo>
                    <a:lnTo>
                      <a:pt x="1318" y="170"/>
                    </a:lnTo>
                    <a:lnTo>
                      <a:pt x="1222" y="213"/>
                    </a:lnTo>
                    <a:lnTo>
                      <a:pt x="1129" y="260"/>
                    </a:lnTo>
                    <a:lnTo>
                      <a:pt x="1039" y="312"/>
                    </a:lnTo>
                    <a:lnTo>
                      <a:pt x="952" y="369"/>
                    </a:lnTo>
                    <a:lnTo>
                      <a:pt x="867" y="429"/>
                    </a:lnTo>
                    <a:lnTo>
                      <a:pt x="785" y="493"/>
                    </a:lnTo>
                    <a:lnTo>
                      <a:pt x="707" y="561"/>
                    </a:lnTo>
                    <a:lnTo>
                      <a:pt x="632" y="633"/>
                    </a:lnTo>
                    <a:lnTo>
                      <a:pt x="560" y="707"/>
                    </a:lnTo>
                    <a:lnTo>
                      <a:pt x="492" y="786"/>
                    </a:lnTo>
                    <a:lnTo>
                      <a:pt x="428" y="868"/>
                    </a:lnTo>
                    <a:lnTo>
                      <a:pt x="368" y="953"/>
                    </a:lnTo>
                    <a:lnTo>
                      <a:pt x="312" y="1040"/>
                    </a:lnTo>
                    <a:lnTo>
                      <a:pt x="260" y="1130"/>
                    </a:lnTo>
                    <a:lnTo>
                      <a:pt x="212" y="1223"/>
                    </a:lnTo>
                    <a:lnTo>
                      <a:pt x="169" y="1319"/>
                    </a:lnTo>
                    <a:lnTo>
                      <a:pt x="130" y="1417"/>
                    </a:lnTo>
                    <a:lnTo>
                      <a:pt x="96" y="1517"/>
                    </a:lnTo>
                    <a:lnTo>
                      <a:pt x="67" y="1620"/>
                    </a:lnTo>
                    <a:lnTo>
                      <a:pt x="43" y="1724"/>
                    </a:lnTo>
                    <a:lnTo>
                      <a:pt x="24" y="1830"/>
                    </a:lnTo>
                    <a:lnTo>
                      <a:pt x="10" y="1939"/>
                    </a:lnTo>
                    <a:lnTo>
                      <a:pt x="2" y="2048"/>
                    </a:lnTo>
                    <a:lnTo>
                      <a:pt x="0" y="2159"/>
                    </a:lnTo>
                    <a:lnTo>
                      <a:pt x="2" y="2271"/>
                    </a:lnTo>
                    <a:lnTo>
                      <a:pt x="10" y="2380"/>
                    </a:lnTo>
                    <a:lnTo>
                      <a:pt x="24" y="2488"/>
                    </a:lnTo>
                    <a:lnTo>
                      <a:pt x="43" y="2595"/>
                    </a:lnTo>
                    <a:lnTo>
                      <a:pt x="67" y="2699"/>
                    </a:lnTo>
                    <a:lnTo>
                      <a:pt x="96" y="2802"/>
                    </a:lnTo>
                    <a:lnTo>
                      <a:pt x="130" y="2901"/>
                    </a:lnTo>
                    <a:lnTo>
                      <a:pt x="169" y="3000"/>
                    </a:lnTo>
                    <a:lnTo>
                      <a:pt x="212" y="3096"/>
                    </a:lnTo>
                    <a:lnTo>
                      <a:pt x="260" y="3188"/>
                    </a:lnTo>
                    <a:lnTo>
                      <a:pt x="312" y="3279"/>
                    </a:lnTo>
                    <a:lnTo>
                      <a:pt x="368" y="3366"/>
                    </a:lnTo>
                    <a:lnTo>
                      <a:pt x="428" y="3451"/>
                    </a:lnTo>
                    <a:lnTo>
                      <a:pt x="492" y="3533"/>
                    </a:lnTo>
                    <a:lnTo>
                      <a:pt x="560" y="3612"/>
                    </a:lnTo>
                    <a:lnTo>
                      <a:pt x="632" y="3686"/>
                    </a:lnTo>
                    <a:lnTo>
                      <a:pt x="707" y="3758"/>
                    </a:lnTo>
                    <a:lnTo>
                      <a:pt x="785" y="3826"/>
                    </a:lnTo>
                    <a:lnTo>
                      <a:pt x="867" y="3890"/>
                    </a:lnTo>
                    <a:lnTo>
                      <a:pt x="952" y="3950"/>
                    </a:lnTo>
                    <a:lnTo>
                      <a:pt x="1039" y="4006"/>
                    </a:lnTo>
                    <a:lnTo>
                      <a:pt x="1129" y="4058"/>
                    </a:lnTo>
                    <a:lnTo>
                      <a:pt x="1222" y="4105"/>
                    </a:lnTo>
                    <a:lnTo>
                      <a:pt x="1318" y="4149"/>
                    </a:lnTo>
                    <a:lnTo>
                      <a:pt x="1417" y="4188"/>
                    </a:lnTo>
                    <a:lnTo>
                      <a:pt x="1516" y="4222"/>
                    </a:lnTo>
                    <a:lnTo>
                      <a:pt x="1619" y="4251"/>
                    </a:lnTo>
                    <a:lnTo>
                      <a:pt x="1723" y="4275"/>
                    </a:lnTo>
                    <a:lnTo>
                      <a:pt x="1830" y="4294"/>
                    </a:lnTo>
                    <a:lnTo>
                      <a:pt x="1938" y="4308"/>
                    </a:lnTo>
                    <a:lnTo>
                      <a:pt x="2047" y="4315"/>
                    </a:lnTo>
                    <a:lnTo>
                      <a:pt x="2159" y="4318"/>
                    </a:lnTo>
                    <a:lnTo>
                      <a:pt x="2270" y="4315"/>
                    </a:lnTo>
                    <a:lnTo>
                      <a:pt x="2379" y="4308"/>
                    </a:lnTo>
                    <a:lnTo>
                      <a:pt x="2488" y="4294"/>
                    </a:lnTo>
                    <a:lnTo>
                      <a:pt x="2594" y="4275"/>
                    </a:lnTo>
                    <a:lnTo>
                      <a:pt x="2698" y="4251"/>
                    </a:lnTo>
                    <a:lnTo>
                      <a:pt x="2801" y="4222"/>
                    </a:lnTo>
                    <a:lnTo>
                      <a:pt x="2901" y="4188"/>
                    </a:lnTo>
                    <a:lnTo>
                      <a:pt x="2999" y="4149"/>
                    </a:lnTo>
                    <a:lnTo>
                      <a:pt x="3095" y="4105"/>
                    </a:lnTo>
                    <a:lnTo>
                      <a:pt x="3188" y="4058"/>
                    </a:lnTo>
                    <a:lnTo>
                      <a:pt x="3279" y="4006"/>
                    </a:lnTo>
                    <a:lnTo>
                      <a:pt x="3366" y="3950"/>
                    </a:lnTo>
                    <a:lnTo>
                      <a:pt x="3450" y="3890"/>
                    </a:lnTo>
                    <a:lnTo>
                      <a:pt x="3532" y="3826"/>
                    </a:lnTo>
                    <a:lnTo>
                      <a:pt x="3611" y="3758"/>
                    </a:lnTo>
                    <a:lnTo>
                      <a:pt x="3686" y="3686"/>
                    </a:lnTo>
                    <a:lnTo>
                      <a:pt x="3757" y="3612"/>
                    </a:lnTo>
                    <a:lnTo>
                      <a:pt x="3825" y="3533"/>
                    </a:lnTo>
                    <a:lnTo>
                      <a:pt x="3889" y="3451"/>
                    </a:lnTo>
                    <a:lnTo>
                      <a:pt x="3949" y="3366"/>
                    </a:lnTo>
                    <a:lnTo>
                      <a:pt x="4006" y="3279"/>
                    </a:lnTo>
                    <a:lnTo>
                      <a:pt x="4058" y="3188"/>
                    </a:lnTo>
                    <a:lnTo>
                      <a:pt x="4105" y="3096"/>
                    </a:lnTo>
                    <a:lnTo>
                      <a:pt x="4148" y="3000"/>
                    </a:lnTo>
                    <a:lnTo>
                      <a:pt x="4187" y="2901"/>
                    </a:lnTo>
                    <a:lnTo>
                      <a:pt x="4221" y="2802"/>
                    </a:lnTo>
                    <a:lnTo>
                      <a:pt x="4250" y="2699"/>
                    </a:lnTo>
                    <a:lnTo>
                      <a:pt x="4274" y="2595"/>
                    </a:lnTo>
                    <a:lnTo>
                      <a:pt x="4293" y="2488"/>
                    </a:lnTo>
                    <a:lnTo>
                      <a:pt x="4307" y="2380"/>
                    </a:lnTo>
                    <a:lnTo>
                      <a:pt x="4316" y="2271"/>
                    </a:lnTo>
                    <a:lnTo>
                      <a:pt x="4318" y="2159"/>
                    </a:lnTo>
                    <a:close/>
                    <a:moveTo>
                      <a:pt x="4030" y="2159"/>
                    </a:moveTo>
                    <a:lnTo>
                      <a:pt x="4028" y="2256"/>
                    </a:lnTo>
                    <a:lnTo>
                      <a:pt x="4021" y="2351"/>
                    </a:lnTo>
                    <a:lnTo>
                      <a:pt x="4009" y="2444"/>
                    </a:lnTo>
                    <a:lnTo>
                      <a:pt x="3992" y="2536"/>
                    </a:lnTo>
                    <a:lnTo>
                      <a:pt x="3972" y="2626"/>
                    </a:lnTo>
                    <a:lnTo>
                      <a:pt x="3946" y="2716"/>
                    </a:lnTo>
                    <a:lnTo>
                      <a:pt x="3916" y="2803"/>
                    </a:lnTo>
                    <a:lnTo>
                      <a:pt x="3884" y="2888"/>
                    </a:lnTo>
                    <a:lnTo>
                      <a:pt x="3845" y="2970"/>
                    </a:lnTo>
                    <a:lnTo>
                      <a:pt x="3804" y="3051"/>
                    </a:lnTo>
                    <a:lnTo>
                      <a:pt x="3759" y="3130"/>
                    </a:lnTo>
                    <a:lnTo>
                      <a:pt x="3711" y="3206"/>
                    </a:lnTo>
                    <a:lnTo>
                      <a:pt x="3659" y="3279"/>
                    </a:lnTo>
                    <a:lnTo>
                      <a:pt x="3602" y="3349"/>
                    </a:lnTo>
                    <a:lnTo>
                      <a:pt x="3544" y="3417"/>
                    </a:lnTo>
                    <a:lnTo>
                      <a:pt x="3482" y="3482"/>
                    </a:lnTo>
                    <a:lnTo>
                      <a:pt x="3417" y="3545"/>
                    </a:lnTo>
                    <a:lnTo>
                      <a:pt x="3349" y="3603"/>
                    </a:lnTo>
                    <a:lnTo>
                      <a:pt x="3279" y="3659"/>
                    </a:lnTo>
                    <a:lnTo>
                      <a:pt x="3205" y="3711"/>
                    </a:lnTo>
                    <a:lnTo>
                      <a:pt x="3129" y="3760"/>
                    </a:lnTo>
                    <a:lnTo>
                      <a:pt x="3050" y="3805"/>
                    </a:lnTo>
                    <a:lnTo>
                      <a:pt x="2970" y="3846"/>
                    </a:lnTo>
                    <a:lnTo>
                      <a:pt x="2887" y="3883"/>
                    </a:lnTo>
                    <a:lnTo>
                      <a:pt x="2802" y="3917"/>
                    </a:lnTo>
                    <a:lnTo>
                      <a:pt x="2715" y="3947"/>
                    </a:lnTo>
                    <a:lnTo>
                      <a:pt x="2627" y="3971"/>
                    </a:lnTo>
                    <a:lnTo>
                      <a:pt x="2535" y="3993"/>
                    </a:lnTo>
                    <a:lnTo>
                      <a:pt x="2444" y="4010"/>
                    </a:lnTo>
                    <a:lnTo>
                      <a:pt x="2350" y="4021"/>
                    </a:lnTo>
                    <a:lnTo>
                      <a:pt x="2255" y="4029"/>
                    </a:lnTo>
                    <a:lnTo>
                      <a:pt x="2159" y="4031"/>
                    </a:lnTo>
                    <a:lnTo>
                      <a:pt x="2062" y="4029"/>
                    </a:lnTo>
                    <a:lnTo>
                      <a:pt x="1968" y="4021"/>
                    </a:lnTo>
                    <a:lnTo>
                      <a:pt x="1874" y="4010"/>
                    </a:lnTo>
                    <a:lnTo>
                      <a:pt x="1782" y="3993"/>
                    </a:lnTo>
                    <a:lnTo>
                      <a:pt x="1691" y="3971"/>
                    </a:lnTo>
                    <a:lnTo>
                      <a:pt x="1602" y="3947"/>
                    </a:lnTo>
                    <a:lnTo>
                      <a:pt x="1515" y="3917"/>
                    </a:lnTo>
                    <a:lnTo>
                      <a:pt x="1430" y="3883"/>
                    </a:lnTo>
                    <a:lnTo>
                      <a:pt x="1348" y="3846"/>
                    </a:lnTo>
                    <a:lnTo>
                      <a:pt x="1267" y="3805"/>
                    </a:lnTo>
                    <a:lnTo>
                      <a:pt x="1188" y="3760"/>
                    </a:lnTo>
                    <a:lnTo>
                      <a:pt x="1112" y="3711"/>
                    </a:lnTo>
                    <a:lnTo>
                      <a:pt x="1039" y="3659"/>
                    </a:lnTo>
                    <a:lnTo>
                      <a:pt x="969" y="3603"/>
                    </a:lnTo>
                    <a:lnTo>
                      <a:pt x="901" y="3545"/>
                    </a:lnTo>
                    <a:lnTo>
                      <a:pt x="835" y="3482"/>
                    </a:lnTo>
                    <a:lnTo>
                      <a:pt x="773" y="3417"/>
                    </a:lnTo>
                    <a:lnTo>
                      <a:pt x="715" y="3349"/>
                    </a:lnTo>
                    <a:lnTo>
                      <a:pt x="659" y="3279"/>
                    </a:lnTo>
                    <a:lnTo>
                      <a:pt x="607" y="3206"/>
                    </a:lnTo>
                    <a:lnTo>
                      <a:pt x="558" y="3130"/>
                    </a:lnTo>
                    <a:lnTo>
                      <a:pt x="513" y="3051"/>
                    </a:lnTo>
                    <a:lnTo>
                      <a:pt x="472" y="2970"/>
                    </a:lnTo>
                    <a:lnTo>
                      <a:pt x="435" y="2888"/>
                    </a:lnTo>
                    <a:lnTo>
                      <a:pt x="401" y="2803"/>
                    </a:lnTo>
                    <a:lnTo>
                      <a:pt x="371" y="2716"/>
                    </a:lnTo>
                    <a:lnTo>
                      <a:pt x="347" y="2626"/>
                    </a:lnTo>
                    <a:lnTo>
                      <a:pt x="325" y="2536"/>
                    </a:lnTo>
                    <a:lnTo>
                      <a:pt x="308" y="2444"/>
                    </a:lnTo>
                    <a:lnTo>
                      <a:pt x="297" y="2351"/>
                    </a:lnTo>
                    <a:lnTo>
                      <a:pt x="289" y="2256"/>
                    </a:lnTo>
                    <a:lnTo>
                      <a:pt x="287" y="2159"/>
                    </a:lnTo>
                    <a:lnTo>
                      <a:pt x="289" y="2063"/>
                    </a:lnTo>
                    <a:lnTo>
                      <a:pt x="297" y="1968"/>
                    </a:lnTo>
                    <a:lnTo>
                      <a:pt x="308" y="1874"/>
                    </a:lnTo>
                    <a:lnTo>
                      <a:pt x="325" y="1783"/>
                    </a:lnTo>
                    <a:lnTo>
                      <a:pt x="347" y="1691"/>
                    </a:lnTo>
                    <a:lnTo>
                      <a:pt x="371" y="1603"/>
                    </a:lnTo>
                    <a:lnTo>
                      <a:pt x="401" y="1516"/>
                    </a:lnTo>
                    <a:lnTo>
                      <a:pt x="435" y="1431"/>
                    </a:lnTo>
                    <a:lnTo>
                      <a:pt x="472" y="1348"/>
                    </a:lnTo>
                    <a:lnTo>
                      <a:pt x="513" y="1268"/>
                    </a:lnTo>
                    <a:lnTo>
                      <a:pt x="558" y="1189"/>
                    </a:lnTo>
                    <a:lnTo>
                      <a:pt x="607" y="1113"/>
                    </a:lnTo>
                    <a:lnTo>
                      <a:pt x="659" y="1040"/>
                    </a:lnTo>
                    <a:lnTo>
                      <a:pt x="715" y="970"/>
                    </a:lnTo>
                    <a:lnTo>
                      <a:pt x="773" y="902"/>
                    </a:lnTo>
                    <a:lnTo>
                      <a:pt x="835" y="836"/>
                    </a:lnTo>
                    <a:lnTo>
                      <a:pt x="901" y="774"/>
                    </a:lnTo>
                    <a:lnTo>
                      <a:pt x="969" y="716"/>
                    </a:lnTo>
                    <a:lnTo>
                      <a:pt x="1039" y="660"/>
                    </a:lnTo>
                    <a:lnTo>
                      <a:pt x="1112" y="608"/>
                    </a:lnTo>
                    <a:lnTo>
                      <a:pt x="1188" y="559"/>
                    </a:lnTo>
                    <a:lnTo>
                      <a:pt x="1267" y="514"/>
                    </a:lnTo>
                    <a:lnTo>
                      <a:pt x="1348" y="473"/>
                    </a:lnTo>
                    <a:lnTo>
                      <a:pt x="1430" y="435"/>
                    </a:lnTo>
                    <a:lnTo>
                      <a:pt x="1515" y="402"/>
                    </a:lnTo>
                    <a:lnTo>
                      <a:pt x="1602" y="372"/>
                    </a:lnTo>
                    <a:lnTo>
                      <a:pt x="1691" y="346"/>
                    </a:lnTo>
                    <a:lnTo>
                      <a:pt x="1782" y="326"/>
                    </a:lnTo>
                    <a:lnTo>
                      <a:pt x="1874" y="309"/>
                    </a:lnTo>
                    <a:lnTo>
                      <a:pt x="1968" y="298"/>
                    </a:lnTo>
                    <a:lnTo>
                      <a:pt x="2062" y="290"/>
                    </a:lnTo>
                    <a:lnTo>
                      <a:pt x="2159" y="288"/>
                    </a:lnTo>
                    <a:lnTo>
                      <a:pt x="2255" y="290"/>
                    </a:lnTo>
                    <a:lnTo>
                      <a:pt x="2350" y="298"/>
                    </a:lnTo>
                    <a:lnTo>
                      <a:pt x="2444" y="309"/>
                    </a:lnTo>
                    <a:lnTo>
                      <a:pt x="2535" y="326"/>
                    </a:lnTo>
                    <a:lnTo>
                      <a:pt x="2627" y="346"/>
                    </a:lnTo>
                    <a:lnTo>
                      <a:pt x="2715" y="372"/>
                    </a:lnTo>
                    <a:lnTo>
                      <a:pt x="2802" y="402"/>
                    </a:lnTo>
                    <a:lnTo>
                      <a:pt x="2887" y="435"/>
                    </a:lnTo>
                    <a:lnTo>
                      <a:pt x="2970" y="473"/>
                    </a:lnTo>
                    <a:lnTo>
                      <a:pt x="3050" y="514"/>
                    </a:lnTo>
                    <a:lnTo>
                      <a:pt x="3129" y="559"/>
                    </a:lnTo>
                    <a:lnTo>
                      <a:pt x="3205" y="608"/>
                    </a:lnTo>
                    <a:lnTo>
                      <a:pt x="3279" y="660"/>
                    </a:lnTo>
                    <a:lnTo>
                      <a:pt x="3349" y="716"/>
                    </a:lnTo>
                    <a:lnTo>
                      <a:pt x="3417" y="774"/>
                    </a:lnTo>
                    <a:lnTo>
                      <a:pt x="3482" y="836"/>
                    </a:lnTo>
                    <a:lnTo>
                      <a:pt x="3544" y="902"/>
                    </a:lnTo>
                    <a:lnTo>
                      <a:pt x="3602" y="970"/>
                    </a:lnTo>
                    <a:lnTo>
                      <a:pt x="3659" y="1040"/>
                    </a:lnTo>
                    <a:lnTo>
                      <a:pt x="3711" y="1113"/>
                    </a:lnTo>
                    <a:lnTo>
                      <a:pt x="3759" y="1189"/>
                    </a:lnTo>
                    <a:lnTo>
                      <a:pt x="3804" y="1268"/>
                    </a:lnTo>
                    <a:lnTo>
                      <a:pt x="3845" y="1348"/>
                    </a:lnTo>
                    <a:lnTo>
                      <a:pt x="3884" y="1431"/>
                    </a:lnTo>
                    <a:lnTo>
                      <a:pt x="3916" y="1516"/>
                    </a:lnTo>
                    <a:lnTo>
                      <a:pt x="3946" y="1603"/>
                    </a:lnTo>
                    <a:lnTo>
                      <a:pt x="3972" y="1691"/>
                    </a:lnTo>
                    <a:lnTo>
                      <a:pt x="3992" y="1783"/>
                    </a:lnTo>
                    <a:lnTo>
                      <a:pt x="4009" y="1874"/>
                    </a:lnTo>
                    <a:lnTo>
                      <a:pt x="4021" y="1968"/>
                    </a:lnTo>
                    <a:lnTo>
                      <a:pt x="4028" y="2063"/>
                    </a:lnTo>
                    <a:lnTo>
                      <a:pt x="4030" y="2159"/>
                    </a:lnTo>
                    <a:close/>
                  </a:path>
                </a:pathLst>
              </a:custGeom>
              <a:solidFill>
                <a:srgbClr val="B33C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4" name="Freeform 154"/>
              <p:cNvSpPr>
                <a:spLocks noEditPoints="1"/>
              </p:cNvSpPr>
              <p:nvPr/>
            </p:nvSpPr>
            <p:spPr bwMode="auto">
              <a:xfrm>
                <a:off x="3388" y="3070"/>
                <a:ext cx="504" cy="504"/>
              </a:xfrm>
              <a:custGeom>
                <a:avLst/>
                <a:gdLst>
                  <a:gd name="T0" fmla="*/ 0 w 4031"/>
                  <a:gd name="T1" fmla="*/ 0 h 4030"/>
                  <a:gd name="T2" fmla="*/ 0 w 4031"/>
                  <a:gd name="T3" fmla="*/ 0 h 4030"/>
                  <a:gd name="T4" fmla="*/ 0 w 4031"/>
                  <a:gd name="T5" fmla="*/ 0 h 4030"/>
                  <a:gd name="T6" fmla="*/ 0 w 4031"/>
                  <a:gd name="T7" fmla="*/ 0 h 4030"/>
                  <a:gd name="T8" fmla="*/ 0 w 4031"/>
                  <a:gd name="T9" fmla="*/ 0 h 4030"/>
                  <a:gd name="T10" fmla="*/ 0 w 4031"/>
                  <a:gd name="T11" fmla="*/ 0 h 4030"/>
                  <a:gd name="T12" fmla="*/ 0 w 4031"/>
                  <a:gd name="T13" fmla="*/ 0 h 4030"/>
                  <a:gd name="T14" fmla="*/ 0 w 4031"/>
                  <a:gd name="T15" fmla="*/ 0 h 4030"/>
                  <a:gd name="T16" fmla="*/ 0 w 4031"/>
                  <a:gd name="T17" fmla="*/ 0 h 4030"/>
                  <a:gd name="T18" fmla="*/ 0 w 4031"/>
                  <a:gd name="T19" fmla="*/ 0 h 4030"/>
                  <a:gd name="T20" fmla="*/ 0 w 4031"/>
                  <a:gd name="T21" fmla="*/ 0 h 4030"/>
                  <a:gd name="T22" fmla="*/ 0 w 4031"/>
                  <a:gd name="T23" fmla="*/ 0 h 4030"/>
                  <a:gd name="T24" fmla="*/ 0 w 4031"/>
                  <a:gd name="T25" fmla="*/ 0 h 4030"/>
                  <a:gd name="T26" fmla="*/ 0 w 4031"/>
                  <a:gd name="T27" fmla="*/ 0 h 4030"/>
                  <a:gd name="T28" fmla="*/ 0 w 4031"/>
                  <a:gd name="T29" fmla="*/ 0 h 4030"/>
                  <a:gd name="T30" fmla="*/ 0 w 4031"/>
                  <a:gd name="T31" fmla="*/ 0 h 4030"/>
                  <a:gd name="T32" fmla="*/ 0 w 4031"/>
                  <a:gd name="T33" fmla="*/ 0 h 4030"/>
                  <a:gd name="T34" fmla="*/ 0 w 4031"/>
                  <a:gd name="T35" fmla="*/ 0 h 4030"/>
                  <a:gd name="T36" fmla="*/ 0 w 4031"/>
                  <a:gd name="T37" fmla="*/ 0 h 4030"/>
                  <a:gd name="T38" fmla="*/ 0 w 4031"/>
                  <a:gd name="T39" fmla="*/ 0 h 4030"/>
                  <a:gd name="T40" fmla="*/ 0 w 4031"/>
                  <a:gd name="T41" fmla="*/ 0 h 4030"/>
                  <a:gd name="T42" fmla="*/ 0 w 4031"/>
                  <a:gd name="T43" fmla="*/ 0 h 4030"/>
                  <a:gd name="T44" fmla="*/ 0 w 4031"/>
                  <a:gd name="T45" fmla="*/ 0 h 4030"/>
                  <a:gd name="T46" fmla="*/ 0 w 4031"/>
                  <a:gd name="T47" fmla="*/ 0 h 4030"/>
                  <a:gd name="T48" fmla="*/ 0 w 4031"/>
                  <a:gd name="T49" fmla="*/ 0 h 4030"/>
                  <a:gd name="T50" fmla="*/ 0 w 4031"/>
                  <a:gd name="T51" fmla="*/ 0 h 4030"/>
                  <a:gd name="T52" fmla="*/ 0 w 4031"/>
                  <a:gd name="T53" fmla="*/ 0 h 4030"/>
                  <a:gd name="T54" fmla="*/ 0 w 4031"/>
                  <a:gd name="T55" fmla="*/ 0 h 4030"/>
                  <a:gd name="T56" fmla="*/ 0 w 4031"/>
                  <a:gd name="T57" fmla="*/ 0 h 4030"/>
                  <a:gd name="T58" fmla="*/ 0 w 4031"/>
                  <a:gd name="T59" fmla="*/ 0 h 4030"/>
                  <a:gd name="T60" fmla="*/ 0 w 4031"/>
                  <a:gd name="T61" fmla="*/ 0 h 4030"/>
                  <a:gd name="T62" fmla="*/ 0 w 4031"/>
                  <a:gd name="T63" fmla="*/ 0 h 4030"/>
                  <a:gd name="T64" fmla="*/ 0 w 4031"/>
                  <a:gd name="T65" fmla="*/ 0 h 4030"/>
                  <a:gd name="T66" fmla="*/ 0 w 4031"/>
                  <a:gd name="T67" fmla="*/ 0 h 4030"/>
                  <a:gd name="T68" fmla="*/ 0 w 4031"/>
                  <a:gd name="T69" fmla="*/ 0 h 4030"/>
                  <a:gd name="T70" fmla="*/ 0 w 4031"/>
                  <a:gd name="T71" fmla="*/ 0 h 4030"/>
                  <a:gd name="T72" fmla="*/ 0 w 4031"/>
                  <a:gd name="T73" fmla="*/ 0 h 4030"/>
                  <a:gd name="T74" fmla="*/ 0 w 4031"/>
                  <a:gd name="T75" fmla="*/ 0 h 4030"/>
                  <a:gd name="T76" fmla="*/ 0 w 4031"/>
                  <a:gd name="T77" fmla="*/ 0 h 4030"/>
                  <a:gd name="T78" fmla="*/ 0 w 4031"/>
                  <a:gd name="T79" fmla="*/ 0 h 4030"/>
                  <a:gd name="T80" fmla="*/ 0 w 4031"/>
                  <a:gd name="T81" fmla="*/ 0 h 4030"/>
                  <a:gd name="T82" fmla="*/ 0 w 4031"/>
                  <a:gd name="T83" fmla="*/ 0 h 4030"/>
                  <a:gd name="T84" fmla="*/ 0 w 4031"/>
                  <a:gd name="T85" fmla="*/ 0 h 4030"/>
                  <a:gd name="T86" fmla="*/ 0 w 4031"/>
                  <a:gd name="T87" fmla="*/ 0 h 4030"/>
                  <a:gd name="T88" fmla="*/ 0 w 4031"/>
                  <a:gd name="T89" fmla="*/ 0 h 4030"/>
                  <a:gd name="T90" fmla="*/ 0 w 4031"/>
                  <a:gd name="T91" fmla="*/ 0 h 4030"/>
                  <a:gd name="T92" fmla="*/ 0 w 4031"/>
                  <a:gd name="T93" fmla="*/ 0 h 4030"/>
                  <a:gd name="T94" fmla="*/ 0 w 4031"/>
                  <a:gd name="T95" fmla="*/ 0 h 4030"/>
                  <a:gd name="T96" fmla="*/ 0 w 4031"/>
                  <a:gd name="T97" fmla="*/ 0 h 4030"/>
                  <a:gd name="T98" fmla="*/ 0 w 4031"/>
                  <a:gd name="T99" fmla="*/ 0 h 4030"/>
                  <a:gd name="T100" fmla="*/ 0 w 4031"/>
                  <a:gd name="T101" fmla="*/ 0 h 40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031"/>
                  <a:gd name="T154" fmla="*/ 0 h 4030"/>
                  <a:gd name="T155" fmla="*/ 4031 w 4031"/>
                  <a:gd name="T156" fmla="*/ 4030 h 403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031" h="4030">
                    <a:moveTo>
                      <a:pt x="4031" y="2015"/>
                    </a:moveTo>
                    <a:lnTo>
                      <a:pt x="4028" y="1911"/>
                    </a:lnTo>
                    <a:lnTo>
                      <a:pt x="4021" y="1810"/>
                    </a:lnTo>
                    <a:lnTo>
                      <a:pt x="4008" y="1709"/>
                    </a:lnTo>
                    <a:lnTo>
                      <a:pt x="3990" y="1609"/>
                    </a:lnTo>
                    <a:lnTo>
                      <a:pt x="3968" y="1511"/>
                    </a:lnTo>
                    <a:lnTo>
                      <a:pt x="3940" y="1416"/>
                    </a:lnTo>
                    <a:lnTo>
                      <a:pt x="3908" y="1322"/>
                    </a:lnTo>
                    <a:lnTo>
                      <a:pt x="3873" y="1231"/>
                    </a:lnTo>
                    <a:lnTo>
                      <a:pt x="3832" y="1142"/>
                    </a:lnTo>
                    <a:lnTo>
                      <a:pt x="3788" y="1055"/>
                    </a:lnTo>
                    <a:lnTo>
                      <a:pt x="3740" y="970"/>
                    </a:lnTo>
                    <a:lnTo>
                      <a:pt x="3686" y="888"/>
                    </a:lnTo>
                    <a:lnTo>
                      <a:pt x="3630" y="810"/>
                    </a:lnTo>
                    <a:lnTo>
                      <a:pt x="3571" y="733"/>
                    </a:lnTo>
                    <a:lnTo>
                      <a:pt x="3507" y="660"/>
                    </a:lnTo>
                    <a:lnTo>
                      <a:pt x="3441" y="590"/>
                    </a:lnTo>
                    <a:lnTo>
                      <a:pt x="3371" y="524"/>
                    </a:lnTo>
                    <a:lnTo>
                      <a:pt x="3298" y="460"/>
                    </a:lnTo>
                    <a:lnTo>
                      <a:pt x="3222" y="401"/>
                    </a:lnTo>
                    <a:lnTo>
                      <a:pt x="3143" y="345"/>
                    </a:lnTo>
                    <a:lnTo>
                      <a:pt x="3061" y="292"/>
                    </a:lnTo>
                    <a:lnTo>
                      <a:pt x="2976" y="243"/>
                    </a:lnTo>
                    <a:lnTo>
                      <a:pt x="2889" y="199"/>
                    </a:lnTo>
                    <a:lnTo>
                      <a:pt x="2800" y="159"/>
                    </a:lnTo>
                    <a:lnTo>
                      <a:pt x="2709" y="123"/>
                    </a:lnTo>
                    <a:lnTo>
                      <a:pt x="2615" y="91"/>
                    </a:lnTo>
                    <a:lnTo>
                      <a:pt x="2520" y="63"/>
                    </a:lnTo>
                    <a:lnTo>
                      <a:pt x="2422" y="41"/>
                    </a:lnTo>
                    <a:lnTo>
                      <a:pt x="2322" y="23"/>
                    </a:lnTo>
                    <a:lnTo>
                      <a:pt x="2222" y="10"/>
                    </a:lnTo>
                    <a:lnTo>
                      <a:pt x="2120" y="3"/>
                    </a:lnTo>
                    <a:lnTo>
                      <a:pt x="2016" y="0"/>
                    </a:lnTo>
                    <a:lnTo>
                      <a:pt x="1912" y="3"/>
                    </a:lnTo>
                    <a:lnTo>
                      <a:pt x="1810" y="10"/>
                    </a:lnTo>
                    <a:lnTo>
                      <a:pt x="1709" y="23"/>
                    </a:lnTo>
                    <a:lnTo>
                      <a:pt x="1609" y="41"/>
                    </a:lnTo>
                    <a:lnTo>
                      <a:pt x="1512" y="63"/>
                    </a:lnTo>
                    <a:lnTo>
                      <a:pt x="1417" y="91"/>
                    </a:lnTo>
                    <a:lnTo>
                      <a:pt x="1322" y="123"/>
                    </a:lnTo>
                    <a:lnTo>
                      <a:pt x="1231" y="159"/>
                    </a:lnTo>
                    <a:lnTo>
                      <a:pt x="1142" y="199"/>
                    </a:lnTo>
                    <a:lnTo>
                      <a:pt x="1055" y="243"/>
                    </a:lnTo>
                    <a:lnTo>
                      <a:pt x="971" y="292"/>
                    </a:lnTo>
                    <a:lnTo>
                      <a:pt x="889" y="345"/>
                    </a:lnTo>
                    <a:lnTo>
                      <a:pt x="810" y="401"/>
                    </a:lnTo>
                    <a:lnTo>
                      <a:pt x="733" y="460"/>
                    </a:lnTo>
                    <a:lnTo>
                      <a:pt x="660" y="524"/>
                    </a:lnTo>
                    <a:lnTo>
                      <a:pt x="591" y="590"/>
                    </a:lnTo>
                    <a:lnTo>
                      <a:pt x="524" y="660"/>
                    </a:lnTo>
                    <a:lnTo>
                      <a:pt x="461" y="733"/>
                    </a:lnTo>
                    <a:lnTo>
                      <a:pt x="401" y="810"/>
                    </a:lnTo>
                    <a:lnTo>
                      <a:pt x="345" y="888"/>
                    </a:lnTo>
                    <a:lnTo>
                      <a:pt x="292" y="970"/>
                    </a:lnTo>
                    <a:lnTo>
                      <a:pt x="244" y="1055"/>
                    </a:lnTo>
                    <a:lnTo>
                      <a:pt x="199" y="1142"/>
                    </a:lnTo>
                    <a:lnTo>
                      <a:pt x="159" y="1231"/>
                    </a:lnTo>
                    <a:lnTo>
                      <a:pt x="123" y="1322"/>
                    </a:lnTo>
                    <a:lnTo>
                      <a:pt x="91" y="1416"/>
                    </a:lnTo>
                    <a:lnTo>
                      <a:pt x="64" y="1511"/>
                    </a:lnTo>
                    <a:lnTo>
                      <a:pt x="41" y="1609"/>
                    </a:lnTo>
                    <a:lnTo>
                      <a:pt x="23" y="1709"/>
                    </a:lnTo>
                    <a:lnTo>
                      <a:pt x="10" y="1810"/>
                    </a:lnTo>
                    <a:lnTo>
                      <a:pt x="3" y="1911"/>
                    </a:lnTo>
                    <a:lnTo>
                      <a:pt x="0" y="2015"/>
                    </a:lnTo>
                    <a:lnTo>
                      <a:pt x="3" y="2119"/>
                    </a:lnTo>
                    <a:lnTo>
                      <a:pt x="10" y="2221"/>
                    </a:lnTo>
                    <a:lnTo>
                      <a:pt x="23" y="2322"/>
                    </a:lnTo>
                    <a:lnTo>
                      <a:pt x="41" y="2421"/>
                    </a:lnTo>
                    <a:lnTo>
                      <a:pt x="64" y="2519"/>
                    </a:lnTo>
                    <a:lnTo>
                      <a:pt x="91" y="2614"/>
                    </a:lnTo>
                    <a:lnTo>
                      <a:pt x="123" y="2709"/>
                    </a:lnTo>
                    <a:lnTo>
                      <a:pt x="159" y="2800"/>
                    </a:lnTo>
                    <a:lnTo>
                      <a:pt x="199" y="2889"/>
                    </a:lnTo>
                    <a:lnTo>
                      <a:pt x="244" y="2976"/>
                    </a:lnTo>
                    <a:lnTo>
                      <a:pt x="292" y="3060"/>
                    </a:lnTo>
                    <a:lnTo>
                      <a:pt x="345" y="3142"/>
                    </a:lnTo>
                    <a:lnTo>
                      <a:pt x="401" y="3221"/>
                    </a:lnTo>
                    <a:lnTo>
                      <a:pt x="461" y="3298"/>
                    </a:lnTo>
                    <a:lnTo>
                      <a:pt x="524" y="3370"/>
                    </a:lnTo>
                    <a:lnTo>
                      <a:pt x="591" y="3440"/>
                    </a:lnTo>
                    <a:lnTo>
                      <a:pt x="660" y="3507"/>
                    </a:lnTo>
                    <a:lnTo>
                      <a:pt x="733" y="3571"/>
                    </a:lnTo>
                    <a:lnTo>
                      <a:pt x="810" y="3630"/>
                    </a:lnTo>
                    <a:lnTo>
                      <a:pt x="889" y="3686"/>
                    </a:lnTo>
                    <a:lnTo>
                      <a:pt x="971" y="3739"/>
                    </a:lnTo>
                    <a:lnTo>
                      <a:pt x="1055" y="3787"/>
                    </a:lnTo>
                    <a:lnTo>
                      <a:pt x="1142" y="3832"/>
                    </a:lnTo>
                    <a:lnTo>
                      <a:pt x="1231" y="3872"/>
                    </a:lnTo>
                    <a:lnTo>
                      <a:pt x="1322" y="3908"/>
                    </a:lnTo>
                    <a:lnTo>
                      <a:pt x="1417" y="3940"/>
                    </a:lnTo>
                    <a:lnTo>
                      <a:pt x="1512" y="3967"/>
                    </a:lnTo>
                    <a:lnTo>
                      <a:pt x="1609" y="3990"/>
                    </a:lnTo>
                    <a:lnTo>
                      <a:pt x="1709" y="4008"/>
                    </a:lnTo>
                    <a:lnTo>
                      <a:pt x="1810" y="4021"/>
                    </a:lnTo>
                    <a:lnTo>
                      <a:pt x="1912" y="4028"/>
                    </a:lnTo>
                    <a:lnTo>
                      <a:pt x="2016" y="4030"/>
                    </a:lnTo>
                    <a:lnTo>
                      <a:pt x="2120" y="4028"/>
                    </a:lnTo>
                    <a:lnTo>
                      <a:pt x="2222" y="4021"/>
                    </a:lnTo>
                    <a:lnTo>
                      <a:pt x="2322" y="4008"/>
                    </a:lnTo>
                    <a:lnTo>
                      <a:pt x="2422" y="3990"/>
                    </a:lnTo>
                    <a:lnTo>
                      <a:pt x="2520" y="3967"/>
                    </a:lnTo>
                    <a:lnTo>
                      <a:pt x="2615" y="3940"/>
                    </a:lnTo>
                    <a:lnTo>
                      <a:pt x="2709" y="3908"/>
                    </a:lnTo>
                    <a:lnTo>
                      <a:pt x="2800" y="3872"/>
                    </a:lnTo>
                    <a:lnTo>
                      <a:pt x="2889" y="3832"/>
                    </a:lnTo>
                    <a:lnTo>
                      <a:pt x="2976" y="3787"/>
                    </a:lnTo>
                    <a:lnTo>
                      <a:pt x="3061" y="3739"/>
                    </a:lnTo>
                    <a:lnTo>
                      <a:pt x="3143" y="3686"/>
                    </a:lnTo>
                    <a:lnTo>
                      <a:pt x="3222" y="3630"/>
                    </a:lnTo>
                    <a:lnTo>
                      <a:pt x="3298" y="3571"/>
                    </a:lnTo>
                    <a:lnTo>
                      <a:pt x="3371" y="3507"/>
                    </a:lnTo>
                    <a:lnTo>
                      <a:pt x="3441" y="3440"/>
                    </a:lnTo>
                    <a:lnTo>
                      <a:pt x="3507" y="3370"/>
                    </a:lnTo>
                    <a:lnTo>
                      <a:pt x="3571" y="3298"/>
                    </a:lnTo>
                    <a:lnTo>
                      <a:pt x="3630" y="3221"/>
                    </a:lnTo>
                    <a:lnTo>
                      <a:pt x="3686" y="3142"/>
                    </a:lnTo>
                    <a:lnTo>
                      <a:pt x="3740" y="3060"/>
                    </a:lnTo>
                    <a:lnTo>
                      <a:pt x="3788" y="2976"/>
                    </a:lnTo>
                    <a:lnTo>
                      <a:pt x="3832" y="2889"/>
                    </a:lnTo>
                    <a:lnTo>
                      <a:pt x="3873" y="2800"/>
                    </a:lnTo>
                    <a:lnTo>
                      <a:pt x="3908" y="2709"/>
                    </a:lnTo>
                    <a:lnTo>
                      <a:pt x="3940" y="2614"/>
                    </a:lnTo>
                    <a:lnTo>
                      <a:pt x="3968" y="2519"/>
                    </a:lnTo>
                    <a:lnTo>
                      <a:pt x="3990" y="2421"/>
                    </a:lnTo>
                    <a:lnTo>
                      <a:pt x="4008" y="2322"/>
                    </a:lnTo>
                    <a:lnTo>
                      <a:pt x="4021" y="2221"/>
                    </a:lnTo>
                    <a:lnTo>
                      <a:pt x="4028" y="2119"/>
                    </a:lnTo>
                    <a:lnTo>
                      <a:pt x="4031" y="2015"/>
                    </a:lnTo>
                    <a:close/>
                    <a:moveTo>
                      <a:pt x="3744" y="2015"/>
                    </a:moveTo>
                    <a:lnTo>
                      <a:pt x="3741" y="2105"/>
                    </a:lnTo>
                    <a:lnTo>
                      <a:pt x="3734" y="2192"/>
                    </a:lnTo>
                    <a:lnTo>
                      <a:pt x="3724" y="2279"/>
                    </a:lnTo>
                    <a:lnTo>
                      <a:pt x="3708" y="2364"/>
                    </a:lnTo>
                    <a:lnTo>
                      <a:pt x="3689" y="2447"/>
                    </a:lnTo>
                    <a:lnTo>
                      <a:pt x="3665" y="2529"/>
                    </a:lnTo>
                    <a:lnTo>
                      <a:pt x="3639" y="2609"/>
                    </a:lnTo>
                    <a:lnTo>
                      <a:pt x="3608" y="2687"/>
                    </a:lnTo>
                    <a:lnTo>
                      <a:pt x="3573" y="2764"/>
                    </a:lnTo>
                    <a:lnTo>
                      <a:pt x="3535" y="2839"/>
                    </a:lnTo>
                    <a:lnTo>
                      <a:pt x="3493" y="2911"/>
                    </a:lnTo>
                    <a:lnTo>
                      <a:pt x="3449" y="2981"/>
                    </a:lnTo>
                    <a:lnTo>
                      <a:pt x="3400" y="3049"/>
                    </a:lnTo>
                    <a:lnTo>
                      <a:pt x="3349" y="3114"/>
                    </a:lnTo>
                    <a:lnTo>
                      <a:pt x="3295" y="3177"/>
                    </a:lnTo>
                    <a:lnTo>
                      <a:pt x="3237" y="3237"/>
                    </a:lnTo>
                    <a:lnTo>
                      <a:pt x="3177" y="3293"/>
                    </a:lnTo>
                    <a:lnTo>
                      <a:pt x="3114" y="3349"/>
                    </a:lnTo>
                    <a:lnTo>
                      <a:pt x="3050" y="3400"/>
                    </a:lnTo>
                    <a:lnTo>
                      <a:pt x="2982" y="3447"/>
                    </a:lnTo>
                    <a:lnTo>
                      <a:pt x="2912" y="3493"/>
                    </a:lnTo>
                    <a:lnTo>
                      <a:pt x="2839" y="3534"/>
                    </a:lnTo>
                    <a:lnTo>
                      <a:pt x="2765" y="3573"/>
                    </a:lnTo>
                    <a:lnTo>
                      <a:pt x="2689" y="3607"/>
                    </a:lnTo>
                    <a:lnTo>
                      <a:pt x="2610" y="3637"/>
                    </a:lnTo>
                    <a:lnTo>
                      <a:pt x="2529" y="3665"/>
                    </a:lnTo>
                    <a:lnTo>
                      <a:pt x="2448" y="3688"/>
                    </a:lnTo>
                    <a:lnTo>
                      <a:pt x="2364" y="3707"/>
                    </a:lnTo>
                    <a:lnTo>
                      <a:pt x="2279" y="3722"/>
                    </a:lnTo>
                    <a:lnTo>
                      <a:pt x="2192" y="3734"/>
                    </a:lnTo>
                    <a:lnTo>
                      <a:pt x="2105" y="3740"/>
                    </a:lnTo>
                    <a:lnTo>
                      <a:pt x="2016" y="3742"/>
                    </a:lnTo>
                    <a:lnTo>
                      <a:pt x="1926" y="3740"/>
                    </a:lnTo>
                    <a:lnTo>
                      <a:pt x="1839" y="3734"/>
                    </a:lnTo>
                    <a:lnTo>
                      <a:pt x="1752" y="3722"/>
                    </a:lnTo>
                    <a:lnTo>
                      <a:pt x="1667" y="3707"/>
                    </a:lnTo>
                    <a:lnTo>
                      <a:pt x="1584" y="3688"/>
                    </a:lnTo>
                    <a:lnTo>
                      <a:pt x="1502" y="3665"/>
                    </a:lnTo>
                    <a:lnTo>
                      <a:pt x="1422" y="3637"/>
                    </a:lnTo>
                    <a:lnTo>
                      <a:pt x="1344" y="3607"/>
                    </a:lnTo>
                    <a:lnTo>
                      <a:pt x="1267" y="3573"/>
                    </a:lnTo>
                    <a:lnTo>
                      <a:pt x="1192" y="3534"/>
                    </a:lnTo>
                    <a:lnTo>
                      <a:pt x="1120" y="3493"/>
                    </a:lnTo>
                    <a:lnTo>
                      <a:pt x="1050" y="3447"/>
                    </a:lnTo>
                    <a:lnTo>
                      <a:pt x="982" y="3400"/>
                    </a:lnTo>
                    <a:lnTo>
                      <a:pt x="917" y="3349"/>
                    </a:lnTo>
                    <a:lnTo>
                      <a:pt x="854" y="3293"/>
                    </a:lnTo>
                    <a:lnTo>
                      <a:pt x="794" y="3237"/>
                    </a:lnTo>
                    <a:lnTo>
                      <a:pt x="737" y="3177"/>
                    </a:lnTo>
                    <a:lnTo>
                      <a:pt x="682" y="3114"/>
                    </a:lnTo>
                    <a:lnTo>
                      <a:pt x="631" y="3049"/>
                    </a:lnTo>
                    <a:lnTo>
                      <a:pt x="584" y="2981"/>
                    </a:lnTo>
                    <a:lnTo>
                      <a:pt x="538" y="2911"/>
                    </a:lnTo>
                    <a:lnTo>
                      <a:pt x="497" y="2839"/>
                    </a:lnTo>
                    <a:lnTo>
                      <a:pt x="458" y="2764"/>
                    </a:lnTo>
                    <a:lnTo>
                      <a:pt x="424" y="2687"/>
                    </a:lnTo>
                    <a:lnTo>
                      <a:pt x="393" y="2609"/>
                    </a:lnTo>
                    <a:lnTo>
                      <a:pt x="366" y="2529"/>
                    </a:lnTo>
                    <a:lnTo>
                      <a:pt x="343" y="2447"/>
                    </a:lnTo>
                    <a:lnTo>
                      <a:pt x="324" y="2364"/>
                    </a:lnTo>
                    <a:lnTo>
                      <a:pt x="308" y="2279"/>
                    </a:lnTo>
                    <a:lnTo>
                      <a:pt x="297" y="2192"/>
                    </a:lnTo>
                    <a:lnTo>
                      <a:pt x="291" y="2105"/>
                    </a:lnTo>
                    <a:lnTo>
                      <a:pt x="289" y="2015"/>
                    </a:lnTo>
                    <a:lnTo>
                      <a:pt x="291" y="1926"/>
                    </a:lnTo>
                    <a:lnTo>
                      <a:pt x="297" y="1838"/>
                    </a:lnTo>
                    <a:lnTo>
                      <a:pt x="308" y="1752"/>
                    </a:lnTo>
                    <a:lnTo>
                      <a:pt x="324" y="1667"/>
                    </a:lnTo>
                    <a:lnTo>
                      <a:pt x="343" y="1583"/>
                    </a:lnTo>
                    <a:lnTo>
                      <a:pt x="366" y="1502"/>
                    </a:lnTo>
                    <a:lnTo>
                      <a:pt x="393" y="1421"/>
                    </a:lnTo>
                    <a:lnTo>
                      <a:pt x="424" y="1342"/>
                    </a:lnTo>
                    <a:lnTo>
                      <a:pt x="458" y="1266"/>
                    </a:lnTo>
                    <a:lnTo>
                      <a:pt x="497" y="1192"/>
                    </a:lnTo>
                    <a:lnTo>
                      <a:pt x="538" y="1120"/>
                    </a:lnTo>
                    <a:lnTo>
                      <a:pt x="584" y="1049"/>
                    </a:lnTo>
                    <a:lnTo>
                      <a:pt x="631" y="982"/>
                    </a:lnTo>
                    <a:lnTo>
                      <a:pt x="682" y="917"/>
                    </a:lnTo>
                    <a:lnTo>
                      <a:pt x="737" y="854"/>
                    </a:lnTo>
                    <a:lnTo>
                      <a:pt x="794" y="794"/>
                    </a:lnTo>
                    <a:lnTo>
                      <a:pt x="854" y="736"/>
                    </a:lnTo>
                    <a:lnTo>
                      <a:pt x="917" y="682"/>
                    </a:lnTo>
                    <a:lnTo>
                      <a:pt x="982" y="631"/>
                    </a:lnTo>
                    <a:lnTo>
                      <a:pt x="1050" y="582"/>
                    </a:lnTo>
                    <a:lnTo>
                      <a:pt x="1120" y="538"/>
                    </a:lnTo>
                    <a:lnTo>
                      <a:pt x="1192" y="496"/>
                    </a:lnTo>
                    <a:lnTo>
                      <a:pt x="1267" y="458"/>
                    </a:lnTo>
                    <a:lnTo>
                      <a:pt x="1344" y="423"/>
                    </a:lnTo>
                    <a:lnTo>
                      <a:pt x="1422" y="392"/>
                    </a:lnTo>
                    <a:lnTo>
                      <a:pt x="1502" y="366"/>
                    </a:lnTo>
                    <a:lnTo>
                      <a:pt x="1584" y="343"/>
                    </a:lnTo>
                    <a:lnTo>
                      <a:pt x="1667" y="323"/>
                    </a:lnTo>
                    <a:lnTo>
                      <a:pt x="1752" y="308"/>
                    </a:lnTo>
                    <a:lnTo>
                      <a:pt x="1839" y="297"/>
                    </a:lnTo>
                    <a:lnTo>
                      <a:pt x="1926" y="291"/>
                    </a:lnTo>
                    <a:lnTo>
                      <a:pt x="2016" y="288"/>
                    </a:lnTo>
                    <a:lnTo>
                      <a:pt x="2105" y="291"/>
                    </a:lnTo>
                    <a:lnTo>
                      <a:pt x="2192" y="297"/>
                    </a:lnTo>
                    <a:lnTo>
                      <a:pt x="2279" y="308"/>
                    </a:lnTo>
                    <a:lnTo>
                      <a:pt x="2364" y="323"/>
                    </a:lnTo>
                    <a:lnTo>
                      <a:pt x="2448" y="343"/>
                    </a:lnTo>
                    <a:lnTo>
                      <a:pt x="2529" y="366"/>
                    </a:lnTo>
                    <a:lnTo>
                      <a:pt x="2610" y="392"/>
                    </a:lnTo>
                    <a:lnTo>
                      <a:pt x="2689" y="423"/>
                    </a:lnTo>
                    <a:lnTo>
                      <a:pt x="2765" y="458"/>
                    </a:lnTo>
                    <a:lnTo>
                      <a:pt x="2839" y="496"/>
                    </a:lnTo>
                    <a:lnTo>
                      <a:pt x="2912" y="538"/>
                    </a:lnTo>
                    <a:lnTo>
                      <a:pt x="2982" y="582"/>
                    </a:lnTo>
                    <a:lnTo>
                      <a:pt x="3050" y="631"/>
                    </a:lnTo>
                    <a:lnTo>
                      <a:pt x="3114" y="682"/>
                    </a:lnTo>
                    <a:lnTo>
                      <a:pt x="3177" y="736"/>
                    </a:lnTo>
                    <a:lnTo>
                      <a:pt x="3237" y="794"/>
                    </a:lnTo>
                    <a:lnTo>
                      <a:pt x="3295" y="854"/>
                    </a:lnTo>
                    <a:lnTo>
                      <a:pt x="3349" y="917"/>
                    </a:lnTo>
                    <a:lnTo>
                      <a:pt x="3400" y="982"/>
                    </a:lnTo>
                    <a:lnTo>
                      <a:pt x="3449" y="1049"/>
                    </a:lnTo>
                    <a:lnTo>
                      <a:pt x="3493" y="1120"/>
                    </a:lnTo>
                    <a:lnTo>
                      <a:pt x="3535" y="1192"/>
                    </a:lnTo>
                    <a:lnTo>
                      <a:pt x="3573" y="1266"/>
                    </a:lnTo>
                    <a:lnTo>
                      <a:pt x="3608" y="1342"/>
                    </a:lnTo>
                    <a:lnTo>
                      <a:pt x="3639" y="1421"/>
                    </a:lnTo>
                    <a:lnTo>
                      <a:pt x="3665" y="1502"/>
                    </a:lnTo>
                    <a:lnTo>
                      <a:pt x="3689" y="1583"/>
                    </a:lnTo>
                    <a:lnTo>
                      <a:pt x="3708" y="1667"/>
                    </a:lnTo>
                    <a:lnTo>
                      <a:pt x="3724" y="1752"/>
                    </a:lnTo>
                    <a:lnTo>
                      <a:pt x="3734" y="1838"/>
                    </a:lnTo>
                    <a:lnTo>
                      <a:pt x="3741" y="1926"/>
                    </a:lnTo>
                    <a:lnTo>
                      <a:pt x="3744" y="2015"/>
                    </a:lnTo>
                    <a:close/>
                  </a:path>
                </a:pathLst>
              </a:custGeom>
              <a:solidFill>
                <a:srgbClr val="B73B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5" name="Freeform 155"/>
              <p:cNvSpPr>
                <a:spLocks noEditPoints="1"/>
              </p:cNvSpPr>
              <p:nvPr/>
            </p:nvSpPr>
            <p:spPr bwMode="auto">
              <a:xfrm>
                <a:off x="3406" y="3089"/>
                <a:ext cx="468" cy="467"/>
              </a:xfrm>
              <a:custGeom>
                <a:avLst/>
                <a:gdLst>
                  <a:gd name="T0" fmla="*/ 0 w 3743"/>
                  <a:gd name="T1" fmla="*/ 0 h 3743"/>
                  <a:gd name="T2" fmla="*/ 0 w 3743"/>
                  <a:gd name="T3" fmla="*/ 0 h 3743"/>
                  <a:gd name="T4" fmla="*/ 0 w 3743"/>
                  <a:gd name="T5" fmla="*/ 0 h 3743"/>
                  <a:gd name="T6" fmla="*/ 0 w 3743"/>
                  <a:gd name="T7" fmla="*/ 0 h 3743"/>
                  <a:gd name="T8" fmla="*/ 0 w 3743"/>
                  <a:gd name="T9" fmla="*/ 0 h 3743"/>
                  <a:gd name="T10" fmla="*/ 0 w 3743"/>
                  <a:gd name="T11" fmla="*/ 0 h 3743"/>
                  <a:gd name="T12" fmla="*/ 0 w 3743"/>
                  <a:gd name="T13" fmla="*/ 0 h 3743"/>
                  <a:gd name="T14" fmla="*/ 0 w 3743"/>
                  <a:gd name="T15" fmla="*/ 0 h 3743"/>
                  <a:gd name="T16" fmla="*/ 0 w 3743"/>
                  <a:gd name="T17" fmla="*/ 0 h 3743"/>
                  <a:gd name="T18" fmla="*/ 0 w 3743"/>
                  <a:gd name="T19" fmla="*/ 0 h 3743"/>
                  <a:gd name="T20" fmla="*/ 0 w 3743"/>
                  <a:gd name="T21" fmla="*/ 0 h 3743"/>
                  <a:gd name="T22" fmla="*/ 0 w 3743"/>
                  <a:gd name="T23" fmla="*/ 0 h 3743"/>
                  <a:gd name="T24" fmla="*/ 0 w 3743"/>
                  <a:gd name="T25" fmla="*/ 0 h 3743"/>
                  <a:gd name="T26" fmla="*/ 0 w 3743"/>
                  <a:gd name="T27" fmla="*/ 0 h 3743"/>
                  <a:gd name="T28" fmla="*/ 0 w 3743"/>
                  <a:gd name="T29" fmla="*/ 0 h 3743"/>
                  <a:gd name="T30" fmla="*/ 0 w 3743"/>
                  <a:gd name="T31" fmla="*/ 0 h 3743"/>
                  <a:gd name="T32" fmla="*/ 0 w 3743"/>
                  <a:gd name="T33" fmla="*/ 0 h 3743"/>
                  <a:gd name="T34" fmla="*/ 0 w 3743"/>
                  <a:gd name="T35" fmla="*/ 0 h 3743"/>
                  <a:gd name="T36" fmla="*/ 0 w 3743"/>
                  <a:gd name="T37" fmla="*/ 0 h 3743"/>
                  <a:gd name="T38" fmla="*/ 0 w 3743"/>
                  <a:gd name="T39" fmla="*/ 0 h 3743"/>
                  <a:gd name="T40" fmla="*/ 0 w 3743"/>
                  <a:gd name="T41" fmla="*/ 0 h 3743"/>
                  <a:gd name="T42" fmla="*/ 0 w 3743"/>
                  <a:gd name="T43" fmla="*/ 0 h 3743"/>
                  <a:gd name="T44" fmla="*/ 0 w 3743"/>
                  <a:gd name="T45" fmla="*/ 0 h 3743"/>
                  <a:gd name="T46" fmla="*/ 0 w 3743"/>
                  <a:gd name="T47" fmla="*/ 0 h 3743"/>
                  <a:gd name="T48" fmla="*/ 0 w 3743"/>
                  <a:gd name="T49" fmla="*/ 0 h 3743"/>
                  <a:gd name="T50" fmla="*/ 0 w 3743"/>
                  <a:gd name="T51" fmla="*/ 0 h 3743"/>
                  <a:gd name="T52" fmla="*/ 0 w 3743"/>
                  <a:gd name="T53" fmla="*/ 0 h 3743"/>
                  <a:gd name="T54" fmla="*/ 0 w 3743"/>
                  <a:gd name="T55" fmla="*/ 0 h 3743"/>
                  <a:gd name="T56" fmla="*/ 0 w 3743"/>
                  <a:gd name="T57" fmla="*/ 0 h 3743"/>
                  <a:gd name="T58" fmla="*/ 0 w 3743"/>
                  <a:gd name="T59" fmla="*/ 0 h 3743"/>
                  <a:gd name="T60" fmla="*/ 0 w 3743"/>
                  <a:gd name="T61" fmla="*/ 0 h 3743"/>
                  <a:gd name="T62" fmla="*/ 0 w 3743"/>
                  <a:gd name="T63" fmla="*/ 0 h 3743"/>
                  <a:gd name="T64" fmla="*/ 0 w 3743"/>
                  <a:gd name="T65" fmla="*/ 0 h 3743"/>
                  <a:gd name="T66" fmla="*/ 0 w 3743"/>
                  <a:gd name="T67" fmla="*/ 0 h 3743"/>
                  <a:gd name="T68" fmla="*/ 0 w 3743"/>
                  <a:gd name="T69" fmla="*/ 0 h 3743"/>
                  <a:gd name="T70" fmla="*/ 0 w 3743"/>
                  <a:gd name="T71" fmla="*/ 0 h 3743"/>
                  <a:gd name="T72" fmla="*/ 0 w 3743"/>
                  <a:gd name="T73" fmla="*/ 0 h 3743"/>
                  <a:gd name="T74" fmla="*/ 0 w 3743"/>
                  <a:gd name="T75" fmla="*/ 0 h 3743"/>
                  <a:gd name="T76" fmla="*/ 0 w 3743"/>
                  <a:gd name="T77" fmla="*/ 0 h 3743"/>
                  <a:gd name="T78" fmla="*/ 0 w 3743"/>
                  <a:gd name="T79" fmla="*/ 0 h 3743"/>
                  <a:gd name="T80" fmla="*/ 0 w 3743"/>
                  <a:gd name="T81" fmla="*/ 0 h 3743"/>
                  <a:gd name="T82" fmla="*/ 0 w 3743"/>
                  <a:gd name="T83" fmla="*/ 0 h 3743"/>
                  <a:gd name="T84" fmla="*/ 0 w 3743"/>
                  <a:gd name="T85" fmla="*/ 0 h 3743"/>
                  <a:gd name="T86" fmla="*/ 0 w 3743"/>
                  <a:gd name="T87" fmla="*/ 0 h 3743"/>
                  <a:gd name="T88" fmla="*/ 0 w 3743"/>
                  <a:gd name="T89" fmla="*/ 0 h 3743"/>
                  <a:gd name="T90" fmla="*/ 0 w 3743"/>
                  <a:gd name="T91" fmla="*/ 0 h 3743"/>
                  <a:gd name="T92" fmla="*/ 0 w 3743"/>
                  <a:gd name="T93" fmla="*/ 0 h 3743"/>
                  <a:gd name="T94" fmla="*/ 0 w 3743"/>
                  <a:gd name="T95" fmla="*/ 0 h 3743"/>
                  <a:gd name="T96" fmla="*/ 0 w 3743"/>
                  <a:gd name="T97" fmla="*/ 0 h 3743"/>
                  <a:gd name="T98" fmla="*/ 0 w 3743"/>
                  <a:gd name="T99" fmla="*/ 0 h 3743"/>
                  <a:gd name="T100" fmla="*/ 0 w 3743"/>
                  <a:gd name="T101" fmla="*/ 0 h 37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43"/>
                  <a:gd name="T154" fmla="*/ 0 h 3743"/>
                  <a:gd name="T155" fmla="*/ 3743 w 3743"/>
                  <a:gd name="T156" fmla="*/ 3743 h 37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43" h="3743">
                    <a:moveTo>
                      <a:pt x="3743" y="1871"/>
                    </a:moveTo>
                    <a:lnTo>
                      <a:pt x="3741" y="1775"/>
                    </a:lnTo>
                    <a:lnTo>
                      <a:pt x="3734" y="1680"/>
                    </a:lnTo>
                    <a:lnTo>
                      <a:pt x="3722" y="1586"/>
                    </a:lnTo>
                    <a:lnTo>
                      <a:pt x="3705" y="1495"/>
                    </a:lnTo>
                    <a:lnTo>
                      <a:pt x="3685" y="1403"/>
                    </a:lnTo>
                    <a:lnTo>
                      <a:pt x="3659" y="1315"/>
                    </a:lnTo>
                    <a:lnTo>
                      <a:pt x="3629" y="1228"/>
                    </a:lnTo>
                    <a:lnTo>
                      <a:pt x="3597" y="1143"/>
                    </a:lnTo>
                    <a:lnTo>
                      <a:pt x="3558" y="1060"/>
                    </a:lnTo>
                    <a:lnTo>
                      <a:pt x="3517" y="980"/>
                    </a:lnTo>
                    <a:lnTo>
                      <a:pt x="3472" y="901"/>
                    </a:lnTo>
                    <a:lnTo>
                      <a:pt x="3424" y="825"/>
                    </a:lnTo>
                    <a:lnTo>
                      <a:pt x="3372" y="752"/>
                    </a:lnTo>
                    <a:lnTo>
                      <a:pt x="3315" y="682"/>
                    </a:lnTo>
                    <a:lnTo>
                      <a:pt x="3257" y="614"/>
                    </a:lnTo>
                    <a:lnTo>
                      <a:pt x="3195" y="548"/>
                    </a:lnTo>
                    <a:lnTo>
                      <a:pt x="3130" y="486"/>
                    </a:lnTo>
                    <a:lnTo>
                      <a:pt x="3062" y="428"/>
                    </a:lnTo>
                    <a:lnTo>
                      <a:pt x="2992" y="372"/>
                    </a:lnTo>
                    <a:lnTo>
                      <a:pt x="2918" y="320"/>
                    </a:lnTo>
                    <a:lnTo>
                      <a:pt x="2842" y="271"/>
                    </a:lnTo>
                    <a:lnTo>
                      <a:pt x="2763" y="226"/>
                    </a:lnTo>
                    <a:lnTo>
                      <a:pt x="2683" y="185"/>
                    </a:lnTo>
                    <a:lnTo>
                      <a:pt x="2600" y="147"/>
                    </a:lnTo>
                    <a:lnTo>
                      <a:pt x="2515" y="114"/>
                    </a:lnTo>
                    <a:lnTo>
                      <a:pt x="2428" y="84"/>
                    </a:lnTo>
                    <a:lnTo>
                      <a:pt x="2340" y="58"/>
                    </a:lnTo>
                    <a:lnTo>
                      <a:pt x="2248" y="38"/>
                    </a:lnTo>
                    <a:lnTo>
                      <a:pt x="2157" y="21"/>
                    </a:lnTo>
                    <a:lnTo>
                      <a:pt x="2063" y="10"/>
                    </a:lnTo>
                    <a:lnTo>
                      <a:pt x="1968" y="2"/>
                    </a:lnTo>
                    <a:lnTo>
                      <a:pt x="1872" y="0"/>
                    </a:lnTo>
                    <a:lnTo>
                      <a:pt x="1775" y="2"/>
                    </a:lnTo>
                    <a:lnTo>
                      <a:pt x="1681" y="10"/>
                    </a:lnTo>
                    <a:lnTo>
                      <a:pt x="1587" y="21"/>
                    </a:lnTo>
                    <a:lnTo>
                      <a:pt x="1495" y="38"/>
                    </a:lnTo>
                    <a:lnTo>
                      <a:pt x="1404" y="58"/>
                    </a:lnTo>
                    <a:lnTo>
                      <a:pt x="1315" y="84"/>
                    </a:lnTo>
                    <a:lnTo>
                      <a:pt x="1228" y="114"/>
                    </a:lnTo>
                    <a:lnTo>
                      <a:pt x="1143" y="147"/>
                    </a:lnTo>
                    <a:lnTo>
                      <a:pt x="1061" y="185"/>
                    </a:lnTo>
                    <a:lnTo>
                      <a:pt x="980" y="226"/>
                    </a:lnTo>
                    <a:lnTo>
                      <a:pt x="901" y="271"/>
                    </a:lnTo>
                    <a:lnTo>
                      <a:pt x="825" y="320"/>
                    </a:lnTo>
                    <a:lnTo>
                      <a:pt x="752" y="372"/>
                    </a:lnTo>
                    <a:lnTo>
                      <a:pt x="682" y="428"/>
                    </a:lnTo>
                    <a:lnTo>
                      <a:pt x="614" y="486"/>
                    </a:lnTo>
                    <a:lnTo>
                      <a:pt x="548" y="548"/>
                    </a:lnTo>
                    <a:lnTo>
                      <a:pt x="486" y="614"/>
                    </a:lnTo>
                    <a:lnTo>
                      <a:pt x="428" y="682"/>
                    </a:lnTo>
                    <a:lnTo>
                      <a:pt x="372" y="752"/>
                    </a:lnTo>
                    <a:lnTo>
                      <a:pt x="320" y="825"/>
                    </a:lnTo>
                    <a:lnTo>
                      <a:pt x="271" y="901"/>
                    </a:lnTo>
                    <a:lnTo>
                      <a:pt x="226" y="980"/>
                    </a:lnTo>
                    <a:lnTo>
                      <a:pt x="185" y="1060"/>
                    </a:lnTo>
                    <a:lnTo>
                      <a:pt x="148" y="1143"/>
                    </a:lnTo>
                    <a:lnTo>
                      <a:pt x="114" y="1228"/>
                    </a:lnTo>
                    <a:lnTo>
                      <a:pt x="84" y="1315"/>
                    </a:lnTo>
                    <a:lnTo>
                      <a:pt x="60" y="1403"/>
                    </a:lnTo>
                    <a:lnTo>
                      <a:pt x="38" y="1495"/>
                    </a:lnTo>
                    <a:lnTo>
                      <a:pt x="21" y="1586"/>
                    </a:lnTo>
                    <a:lnTo>
                      <a:pt x="10" y="1680"/>
                    </a:lnTo>
                    <a:lnTo>
                      <a:pt x="2" y="1775"/>
                    </a:lnTo>
                    <a:lnTo>
                      <a:pt x="0" y="1871"/>
                    </a:lnTo>
                    <a:lnTo>
                      <a:pt x="2" y="1968"/>
                    </a:lnTo>
                    <a:lnTo>
                      <a:pt x="10" y="2063"/>
                    </a:lnTo>
                    <a:lnTo>
                      <a:pt x="21" y="2156"/>
                    </a:lnTo>
                    <a:lnTo>
                      <a:pt x="38" y="2248"/>
                    </a:lnTo>
                    <a:lnTo>
                      <a:pt x="60" y="2338"/>
                    </a:lnTo>
                    <a:lnTo>
                      <a:pt x="84" y="2428"/>
                    </a:lnTo>
                    <a:lnTo>
                      <a:pt x="114" y="2515"/>
                    </a:lnTo>
                    <a:lnTo>
                      <a:pt x="148" y="2600"/>
                    </a:lnTo>
                    <a:lnTo>
                      <a:pt x="185" y="2682"/>
                    </a:lnTo>
                    <a:lnTo>
                      <a:pt x="226" y="2763"/>
                    </a:lnTo>
                    <a:lnTo>
                      <a:pt x="271" y="2842"/>
                    </a:lnTo>
                    <a:lnTo>
                      <a:pt x="320" y="2918"/>
                    </a:lnTo>
                    <a:lnTo>
                      <a:pt x="372" y="2991"/>
                    </a:lnTo>
                    <a:lnTo>
                      <a:pt x="428" y="3061"/>
                    </a:lnTo>
                    <a:lnTo>
                      <a:pt x="486" y="3129"/>
                    </a:lnTo>
                    <a:lnTo>
                      <a:pt x="548" y="3194"/>
                    </a:lnTo>
                    <a:lnTo>
                      <a:pt x="614" y="3257"/>
                    </a:lnTo>
                    <a:lnTo>
                      <a:pt x="682" y="3315"/>
                    </a:lnTo>
                    <a:lnTo>
                      <a:pt x="752" y="3371"/>
                    </a:lnTo>
                    <a:lnTo>
                      <a:pt x="825" y="3423"/>
                    </a:lnTo>
                    <a:lnTo>
                      <a:pt x="901" y="3472"/>
                    </a:lnTo>
                    <a:lnTo>
                      <a:pt x="980" y="3517"/>
                    </a:lnTo>
                    <a:lnTo>
                      <a:pt x="1061" y="3558"/>
                    </a:lnTo>
                    <a:lnTo>
                      <a:pt x="1143" y="3595"/>
                    </a:lnTo>
                    <a:lnTo>
                      <a:pt x="1228" y="3629"/>
                    </a:lnTo>
                    <a:lnTo>
                      <a:pt x="1315" y="3659"/>
                    </a:lnTo>
                    <a:lnTo>
                      <a:pt x="1404" y="3683"/>
                    </a:lnTo>
                    <a:lnTo>
                      <a:pt x="1495" y="3705"/>
                    </a:lnTo>
                    <a:lnTo>
                      <a:pt x="1587" y="3722"/>
                    </a:lnTo>
                    <a:lnTo>
                      <a:pt x="1681" y="3733"/>
                    </a:lnTo>
                    <a:lnTo>
                      <a:pt x="1775" y="3741"/>
                    </a:lnTo>
                    <a:lnTo>
                      <a:pt x="1872" y="3743"/>
                    </a:lnTo>
                    <a:lnTo>
                      <a:pt x="1968" y="3741"/>
                    </a:lnTo>
                    <a:lnTo>
                      <a:pt x="2063" y="3733"/>
                    </a:lnTo>
                    <a:lnTo>
                      <a:pt x="2157" y="3722"/>
                    </a:lnTo>
                    <a:lnTo>
                      <a:pt x="2248" y="3705"/>
                    </a:lnTo>
                    <a:lnTo>
                      <a:pt x="2340" y="3683"/>
                    </a:lnTo>
                    <a:lnTo>
                      <a:pt x="2428" y="3659"/>
                    </a:lnTo>
                    <a:lnTo>
                      <a:pt x="2515" y="3629"/>
                    </a:lnTo>
                    <a:lnTo>
                      <a:pt x="2600" y="3595"/>
                    </a:lnTo>
                    <a:lnTo>
                      <a:pt x="2683" y="3558"/>
                    </a:lnTo>
                    <a:lnTo>
                      <a:pt x="2763" y="3517"/>
                    </a:lnTo>
                    <a:lnTo>
                      <a:pt x="2842" y="3472"/>
                    </a:lnTo>
                    <a:lnTo>
                      <a:pt x="2918" y="3423"/>
                    </a:lnTo>
                    <a:lnTo>
                      <a:pt x="2992" y="3371"/>
                    </a:lnTo>
                    <a:lnTo>
                      <a:pt x="3062" y="3315"/>
                    </a:lnTo>
                    <a:lnTo>
                      <a:pt x="3130" y="3257"/>
                    </a:lnTo>
                    <a:lnTo>
                      <a:pt x="3195" y="3194"/>
                    </a:lnTo>
                    <a:lnTo>
                      <a:pt x="3257" y="3129"/>
                    </a:lnTo>
                    <a:lnTo>
                      <a:pt x="3315" y="3061"/>
                    </a:lnTo>
                    <a:lnTo>
                      <a:pt x="3372" y="2991"/>
                    </a:lnTo>
                    <a:lnTo>
                      <a:pt x="3424" y="2918"/>
                    </a:lnTo>
                    <a:lnTo>
                      <a:pt x="3472" y="2842"/>
                    </a:lnTo>
                    <a:lnTo>
                      <a:pt x="3517" y="2763"/>
                    </a:lnTo>
                    <a:lnTo>
                      <a:pt x="3558" y="2682"/>
                    </a:lnTo>
                    <a:lnTo>
                      <a:pt x="3597" y="2600"/>
                    </a:lnTo>
                    <a:lnTo>
                      <a:pt x="3629" y="2515"/>
                    </a:lnTo>
                    <a:lnTo>
                      <a:pt x="3659" y="2428"/>
                    </a:lnTo>
                    <a:lnTo>
                      <a:pt x="3685" y="2338"/>
                    </a:lnTo>
                    <a:lnTo>
                      <a:pt x="3705" y="2248"/>
                    </a:lnTo>
                    <a:lnTo>
                      <a:pt x="3722" y="2156"/>
                    </a:lnTo>
                    <a:lnTo>
                      <a:pt x="3734" y="2063"/>
                    </a:lnTo>
                    <a:lnTo>
                      <a:pt x="3741" y="1968"/>
                    </a:lnTo>
                    <a:lnTo>
                      <a:pt x="3743" y="1871"/>
                    </a:lnTo>
                    <a:close/>
                    <a:moveTo>
                      <a:pt x="3455" y="1871"/>
                    </a:moveTo>
                    <a:lnTo>
                      <a:pt x="3453" y="1953"/>
                    </a:lnTo>
                    <a:lnTo>
                      <a:pt x="3447" y="2033"/>
                    </a:lnTo>
                    <a:lnTo>
                      <a:pt x="3437" y="2112"/>
                    </a:lnTo>
                    <a:lnTo>
                      <a:pt x="3424" y="2191"/>
                    </a:lnTo>
                    <a:lnTo>
                      <a:pt x="3406" y="2267"/>
                    </a:lnTo>
                    <a:lnTo>
                      <a:pt x="3384" y="2342"/>
                    </a:lnTo>
                    <a:lnTo>
                      <a:pt x="3359" y="2416"/>
                    </a:lnTo>
                    <a:lnTo>
                      <a:pt x="3331" y="2488"/>
                    </a:lnTo>
                    <a:lnTo>
                      <a:pt x="3299" y="2558"/>
                    </a:lnTo>
                    <a:lnTo>
                      <a:pt x="3264" y="2626"/>
                    </a:lnTo>
                    <a:lnTo>
                      <a:pt x="3226" y="2692"/>
                    </a:lnTo>
                    <a:lnTo>
                      <a:pt x="3185" y="2757"/>
                    </a:lnTo>
                    <a:lnTo>
                      <a:pt x="3140" y="2818"/>
                    </a:lnTo>
                    <a:lnTo>
                      <a:pt x="3093" y="2879"/>
                    </a:lnTo>
                    <a:lnTo>
                      <a:pt x="3044" y="2936"/>
                    </a:lnTo>
                    <a:lnTo>
                      <a:pt x="2992" y="2991"/>
                    </a:lnTo>
                    <a:lnTo>
                      <a:pt x="2936" y="3043"/>
                    </a:lnTo>
                    <a:lnTo>
                      <a:pt x="2879" y="3093"/>
                    </a:lnTo>
                    <a:lnTo>
                      <a:pt x="2820" y="3140"/>
                    </a:lnTo>
                    <a:lnTo>
                      <a:pt x="2757" y="3184"/>
                    </a:lnTo>
                    <a:lnTo>
                      <a:pt x="2693" y="3226"/>
                    </a:lnTo>
                    <a:lnTo>
                      <a:pt x="2626" y="3264"/>
                    </a:lnTo>
                    <a:lnTo>
                      <a:pt x="2558" y="3299"/>
                    </a:lnTo>
                    <a:lnTo>
                      <a:pt x="2488" y="3330"/>
                    </a:lnTo>
                    <a:lnTo>
                      <a:pt x="2416" y="3359"/>
                    </a:lnTo>
                    <a:lnTo>
                      <a:pt x="2343" y="3384"/>
                    </a:lnTo>
                    <a:lnTo>
                      <a:pt x="2268" y="3405"/>
                    </a:lnTo>
                    <a:lnTo>
                      <a:pt x="2191" y="3422"/>
                    </a:lnTo>
                    <a:lnTo>
                      <a:pt x="2113" y="3436"/>
                    </a:lnTo>
                    <a:lnTo>
                      <a:pt x="2034" y="3447"/>
                    </a:lnTo>
                    <a:lnTo>
                      <a:pt x="1953" y="3453"/>
                    </a:lnTo>
                    <a:lnTo>
                      <a:pt x="1872" y="3455"/>
                    </a:lnTo>
                    <a:lnTo>
                      <a:pt x="1790" y="3453"/>
                    </a:lnTo>
                    <a:lnTo>
                      <a:pt x="1710" y="3447"/>
                    </a:lnTo>
                    <a:lnTo>
                      <a:pt x="1631" y="3436"/>
                    </a:lnTo>
                    <a:lnTo>
                      <a:pt x="1552" y="3422"/>
                    </a:lnTo>
                    <a:lnTo>
                      <a:pt x="1476" y="3405"/>
                    </a:lnTo>
                    <a:lnTo>
                      <a:pt x="1400" y="3384"/>
                    </a:lnTo>
                    <a:lnTo>
                      <a:pt x="1327" y="3359"/>
                    </a:lnTo>
                    <a:lnTo>
                      <a:pt x="1255" y="3330"/>
                    </a:lnTo>
                    <a:lnTo>
                      <a:pt x="1185" y="3299"/>
                    </a:lnTo>
                    <a:lnTo>
                      <a:pt x="1117" y="3264"/>
                    </a:lnTo>
                    <a:lnTo>
                      <a:pt x="1051" y="3226"/>
                    </a:lnTo>
                    <a:lnTo>
                      <a:pt x="986" y="3184"/>
                    </a:lnTo>
                    <a:lnTo>
                      <a:pt x="925" y="3140"/>
                    </a:lnTo>
                    <a:lnTo>
                      <a:pt x="864" y="3093"/>
                    </a:lnTo>
                    <a:lnTo>
                      <a:pt x="807" y="3043"/>
                    </a:lnTo>
                    <a:lnTo>
                      <a:pt x="752" y="2991"/>
                    </a:lnTo>
                    <a:lnTo>
                      <a:pt x="700" y="2936"/>
                    </a:lnTo>
                    <a:lnTo>
                      <a:pt x="650" y="2879"/>
                    </a:lnTo>
                    <a:lnTo>
                      <a:pt x="603" y="2818"/>
                    </a:lnTo>
                    <a:lnTo>
                      <a:pt x="559" y="2757"/>
                    </a:lnTo>
                    <a:lnTo>
                      <a:pt x="517" y="2692"/>
                    </a:lnTo>
                    <a:lnTo>
                      <a:pt x="479" y="2626"/>
                    </a:lnTo>
                    <a:lnTo>
                      <a:pt x="444" y="2558"/>
                    </a:lnTo>
                    <a:lnTo>
                      <a:pt x="413" y="2488"/>
                    </a:lnTo>
                    <a:lnTo>
                      <a:pt x="384" y="2416"/>
                    </a:lnTo>
                    <a:lnTo>
                      <a:pt x="359" y="2342"/>
                    </a:lnTo>
                    <a:lnTo>
                      <a:pt x="338" y="2267"/>
                    </a:lnTo>
                    <a:lnTo>
                      <a:pt x="321" y="2191"/>
                    </a:lnTo>
                    <a:lnTo>
                      <a:pt x="306" y="2112"/>
                    </a:lnTo>
                    <a:lnTo>
                      <a:pt x="296" y="2033"/>
                    </a:lnTo>
                    <a:lnTo>
                      <a:pt x="290" y="1953"/>
                    </a:lnTo>
                    <a:lnTo>
                      <a:pt x="288" y="1871"/>
                    </a:lnTo>
                    <a:lnTo>
                      <a:pt x="290" y="1790"/>
                    </a:lnTo>
                    <a:lnTo>
                      <a:pt x="296" y="1709"/>
                    </a:lnTo>
                    <a:lnTo>
                      <a:pt x="306" y="1630"/>
                    </a:lnTo>
                    <a:lnTo>
                      <a:pt x="321" y="1552"/>
                    </a:lnTo>
                    <a:lnTo>
                      <a:pt x="338" y="1476"/>
                    </a:lnTo>
                    <a:lnTo>
                      <a:pt x="359" y="1400"/>
                    </a:lnTo>
                    <a:lnTo>
                      <a:pt x="384" y="1327"/>
                    </a:lnTo>
                    <a:lnTo>
                      <a:pt x="413" y="1255"/>
                    </a:lnTo>
                    <a:lnTo>
                      <a:pt x="444" y="1185"/>
                    </a:lnTo>
                    <a:lnTo>
                      <a:pt x="479" y="1117"/>
                    </a:lnTo>
                    <a:lnTo>
                      <a:pt x="517" y="1050"/>
                    </a:lnTo>
                    <a:lnTo>
                      <a:pt x="559" y="986"/>
                    </a:lnTo>
                    <a:lnTo>
                      <a:pt x="603" y="924"/>
                    </a:lnTo>
                    <a:lnTo>
                      <a:pt x="650" y="864"/>
                    </a:lnTo>
                    <a:lnTo>
                      <a:pt x="700" y="807"/>
                    </a:lnTo>
                    <a:lnTo>
                      <a:pt x="752" y="752"/>
                    </a:lnTo>
                    <a:lnTo>
                      <a:pt x="807" y="700"/>
                    </a:lnTo>
                    <a:lnTo>
                      <a:pt x="864" y="650"/>
                    </a:lnTo>
                    <a:lnTo>
                      <a:pt x="925" y="603"/>
                    </a:lnTo>
                    <a:lnTo>
                      <a:pt x="986" y="558"/>
                    </a:lnTo>
                    <a:lnTo>
                      <a:pt x="1051" y="517"/>
                    </a:lnTo>
                    <a:lnTo>
                      <a:pt x="1117" y="479"/>
                    </a:lnTo>
                    <a:lnTo>
                      <a:pt x="1185" y="444"/>
                    </a:lnTo>
                    <a:lnTo>
                      <a:pt x="1255" y="412"/>
                    </a:lnTo>
                    <a:lnTo>
                      <a:pt x="1327" y="384"/>
                    </a:lnTo>
                    <a:lnTo>
                      <a:pt x="1400" y="359"/>
                    </a:lnTo>
                    <a:lnTo>
                      <a:pt x="1476" y="338"/>
                    </a:lnTo>
                    <a:lnTo>
                      <a:pt x="1552" y="320"/>
                    </a:lnTo>
                    <a:lnTo>
                      <a:pt x="1631" y="306"/>
                    </a:lnTo>
                    <a:lnTo>
                      <a:pt x="1710" y="296"/>
                    </a:lnTo>
                    <a:lnTo>
                      <a:pt x="1790" y="290"/>
                    </a:lnTo>
                    <a:lnTo>
                      <a:pt x="1872" y="288"/>
                    </a:lnTo>
                    <a:lnTo>
                      <a:pt x="1953" y="290"/>
                    </a:lnTo>
                    <a:lnTo>
                      <a:pt x="2034" y="296"/>
                    </a:lnTo>
                    <a:lnTo>
                      <a:pt x="2113" y="306"/>
                    </a:lnTo>
                    <a:lnTo>
                      <a:pt x="2191" y="320"/>
                    </a:lnTo>
                    <a:lnTo>
                      <a:pt x="2268" y="338"/>
                    </a:lnTo>
                    <a:lnTo>
                      <a:pt x="2343" y="359"/>
                    </a:lnTo>
                    <a:lnTo>
                      <a:pt x="2416" y="384"/>
                    </a:lnTo>
                    <a:lnTo>
                      <a:pt x="2488" y="412"/>
                    </a:lnTo>
                    <a:lnTo>
                      <a:pt x="2558" y="444"/>
                    </a:lnTo>
                    <a:lnTo>
                      <a:pt x="2626" y="479"/>
                    </a:lnTo>
                    <a:lnTo>
                      <a:pt x="2693" y="517"/>
                    </a:lnTo>
                    <a:lnTo>
                      <a:pt x="2757" y="558"/>
                    </a:lnTo>
                    <a:lnTo>
                      <a:pt x="2820" y="603"/>
                    </a:lnTo>
                    <a:lnTo>
                      <a:pt x="2879" y="650"/>
                    </a:lnTo>
                    <a:lnTo>
                      <a:pt x="2936" y="700"/>
                    </a:lnTo>
                    <a:lnTo>
                      <a:pt x="2992" y="752"/>
                    </a:lnTo>
                    <a:lnTo>
                      <a:pt x="3044" y="807"/>
                    </a:lnTo>
                    <a:lnTo>
                      <a:pt x="3093" y="864"/>
                    </a:lnTo>
                    <a:lnTo>
                      <a:pt x="3140" y="924"/>
                    </a:lnTo>
                    <a:lnTo>
                      <a:pt x="3185" y="986"/>
                    </a:lnTo>
                    <a:lnTo>
                      <a:pt x="3226" y="1050"/>
                    </a:lnTo>
                    <a:lnTo>
                      <a:pt x="3264" y="1117"/>
                    </a:lnTo>
                    <a:lnTo>
                      <a:pt x="3299" y="1185"/>
                    </a:lnTo>
                    <a:lnTo>
                      <a:pt x="3331" y="1255"/>
                    </a:lnTo>
                    <a:lnTo>
                      <a:pt x="3359" y="1327"/>
                    </a:lnTo>
                    <a:lnTo>
                      <a:pt x="3384" y="1400"/>
                    </a:lnTo>
                    <a:lnTo>
                      <a:pt x="3406" y="1476"/>
                    </a:lnTo>
                    <a:lnTo>
                      <a:pt x="3424" y="1552"/>
                    </a:lnTo>
                    <a:lnTo>
                      <a:pt x="3437" y="1630"/>
                    </a:lnTo>
                    <a:lnTo>
                      <a:pt x="3447" y="1709"/>
                    </a:lnTo>
                    <a:lnTo>
                      <a:pt x="3453" y="1790"/>
                    </a:lnTo>
                    <a:lnTo>
                      <a:pt x="3455" y="1871"/>
                    </a:lnTo>
                    <a:close/>
                  </a:path>
                </a:pathLst>
              </a:custGeom>
              <a:solidFill>
                <a:srgbClr val="BC39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6" name="Freeform 156"/>
              <p:cNvSpPr>
                <a:spLocks noEditPoints="1"/>
              </p:cNvSpPr>
              <p:nvPr/>
            </p:nvSpPr>
            <p:spPr bwMode="auto">
              <a:xfrm>
                <a:off x="3424" y="3106"/>
                <a:ext cx="432" cy="432"/>
              </a:xfrm>
              <a:custGeom>
                <a:avLst/>
                <a:gdLst>
                  <a:gd name="T0" fmla="*/ 0 w 3455"/>
                  <a:gd name="T1" fmla="*/ 0 h 3455"/>
                  <a:gd name="T2" fmla="*/ 0 w 3455"/>
                  <a:gd name="T3" fmla="*/ 0 h 3455"/>
                  <a:gd name="T4" fmla="*/ 0 w 3455"/>
                  <a:gd name="T5" fmla="*/ 0 h 3455"/>
                  <a:gd name="T6" fmla="*/ 0 w 3455"/>
                  <a:gd name="T7" fmla="*/ 0 h 3455"/>
                  <a:gd name="T8" fmla="*/ 0 w 3455"/>
                  <a:gd name="T9" fmla="*/ 0 h 3455"/>
                  <a:gd name="T10" fmla="*/ 0 w 3455"/>
                  <a:gd name="T11" fmla="*/ 0 h 3455"/>
                  <a:gd name="T12" fmla="*/ 0 w 3455"/>
                  <a:gd name="T13" fmla="*/ 0 h 3455"/>
                  <a:gd name="T14" fmla="*/ 0 w 3455"/>
                  <a:gd name="T15" fmla="*/ 0 h 3455"/>
                  <a:gd name="T16" fmla="*/ 0 w 3455"/>
                  <a:gd name="T17" fmla="*/ 0 h 3455"/>
                  <a:gd name="T18" fmla="*/ 0 w 3455"/>
                  <a:gd name="T19" fmla="*/ 0 h 3455"/>
                  <a:gd name="T20" fmla="*/ 0 w 3455"/>
                  <a:gd name="T21" fmla="*/ 0 h 3455"/>
                  <a:gd name="T22" fmla="*/ 0 w 3455"/>
                  <a:gd name="T23" fmla="*/ 0 h 3455"/>
                  <a:gd name="T24" fmla="*/ 0 w 3455"/>
                  <a:gd name="T25" fmla="*/ 0 h 3455"/>
                  <a:gd name="T26" fmla="*/ 0 w 3455"/>
                  <a:gd name="T27" fmla="*/ 0 h 3455"/>
                  <a:gd name="T28" fmla="*/ 0 w 3455"/>
                  <a:gd name="T29" fmla="*/ 0 h 3455"/>
                  <a:gd name="T30" fmla="*/ 0 w 3455"/>
                  <a:gd name="T31" fmla="*/ 0 h 3455"/>
                  <a:gd name="T32" fmla="*/ 0 w 3455"/>
                  <a:gd name="T33" fmla="*/ 0 h 3455"/>
                  <a:gd name="T34" fmla="*/ 0 w 3455"/>
                  <a:gd name="T35" fmla="*/ 0 h 3455"/>
                  <a:gd name="T36" fmla="*/ 0 w 3455"/>
                  <a:gd name="T37" fmla="*/ 0 h 3455"/>
                  <a:gd name="T38" fmla="*/ 0 w 3455"/>
                  <a:gd name="T39" fmla="*/ 0 h 3455"/>
                  <a:gd name="T40" fmla="*/ 0 w 3455"/>
                  <a:gd name="T41" fmla="*/ 0 h 3455"/>
                  <a:gd name="T42" fmla="*/ 0 w 3455"/>
                  <a:gd name="T43" fmla="*/ 0 h 3455"/>
                  <a:gd name="T44" fmla="*/ 0 w 3455"/>
                  <a:gd name="T45" fmla="*/ 0 h 3455"/>
                  <a:gd name="T46" fmla="*/ 0 w 3455"/>
                  <a:gd name="T47" fmla="*/ 0 h 3455"/>
                  <a:gd name="T48" fmla="*/ 0 w 3455"/>
                  <a:gd name="T49" fmla="*/ 0 h 3455"/>
                  <a:gd name="T50" fmla="*/ 0 w 3455"/>
                  <a:gd name="T51" fmla="*/ 0 h 3455"/>
                  <a:gd name="T52" fmla="*/ 0 w 3455"/>
                  <a:gd name="T53" fmla="*/ 0 h 3455"/>
                  <a:gd name="T54" fmla="*/ 0 w 3455"/>
                  <a:gd name="T55" fmla="*/ 0 h 3455"/>
                  <a:gd name="T56" fmla="*/ 0 w 3455"/>
                  <a:gd name="T57" fmla="*/ 0 h 3455"/>
                  <a:gd name="T58" fmla="*/ 0 w 3455"/>
                  <a:gd name="T59" fmla="*/ 0 h 3455"/>
                  <a:gd name="T60" fmla="*/ 0 w 3455"/>
                  <a:gd name="T61" fmla="*/ 0 h 3455"/>
                  <a:gd name="T62" fmla="*/ 0 w 3455"/>
                  <a:gd name="T63" fmla="*/ 0 h 3455"/>
                  <a:gd name="T64" fmla="*/ 0 w 3455"/>
                  <a:gd name="T65" fmla="*/ 0 h 3455"/>
                  <a:gd name="T66" fmla="*/ 0 w 3455"/>
                  <a:gd name="T67" fmla="*/ 0 h 3455"/>
                  <a:gd name="T68" fmla="*/ 0 w 3455"/>
                  <a:gd name="T69" fmla="*/ 0 h 3455"/>
                  <a:gd name="T70" fmla="*/ 0 w 3455"/>
                  <a:gd name="T71" fmla="*/ 0 h 3455"/>
                  <a:gd name="T72" fmla="*/ 0 w 3455"/>
                  <a:gd name="T73" fmla="*/ 0 h 3455"/>
                  <a:gd name="T74" fmla="*/ 0 w 3455"/>
                  <a:gd name="T75" fmla="*/ 0 h 3455"/>
                  <a:gd name="T76" fmla="*/ 0 w 3455"/>
                  <a:gd name="T77" fmla="*/ 0 h 3455"/>
                  <a:gd name="T78" fmla="*/ 0 w 3455"/>
                  <a:gd name="T79" fmla="*/ 0 h 3455"/>
                  <a:gd name="T80" fmla="*/ 0 w 3455"/>
                  <a:gd name="T81" fmla="*/ 0 h 3455"/>
                  <a:gd name="T82" fmla="*/ 0 w 3455"/>
                  <a:gd name="T83" fmla="*/ 0 h 3455"/>
                  <a:gd name="T84" fmla="*/ 0 w 3455"/>
                  <a:gd name="T85" fmla="*/ 0 h 3455"/>
                  <a:gd name="T86" fmla="*/ 0 w 3455"/>
                  <a:gd name="T87" fmla="*/ 0 h 3455"/>
                  <a:gd name="T88" fmla="*/ 0 w 3455"/>
                  <a:gd name="T89" fmla="*/ 0 h 3455"/>
                  <a:gd name="T90" fmla="*/ 0 w 3455"/>
                  <a:gd name="T91" fmla="*/ 0 h 3455"/>
                  <a:gd name="T92" fmla="*/ 0 w 3455"/>
                  <a:gd name="T93" fmla="*/ 0 h 3455"/>
                  <a:gd name="T94" fmla="*/ 0 w 3455"/>
                  <a:gd name="T95" fmla="*/ 0 h 3455"/>
                  <a:gd name="T96" fmla="*/ 0 w 3455"/>
                  <a:gd name="T97" fmla="*/ 0 h 3455"/>
                  <a:gd name="T98" fmla="*/ 0 w 3455"/>
                  <a:gd name="T99" fmla="*/ 0 h 3455"/>
                  <a:gd name="T100" fmla="*/ 0 w 3455"/>
                  <a:gd name="T101" fmla="*/ 0 h 3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455"/>
                  <a:gd name="T154" fmla="*/ 0 h 3455"/>
                  <a:gd name="T155" fmla="*/ 3455 w 3455"/>
                  <a:gd name="T156" fmla="*/ 3455 h 3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455" h="3455">
                    <a:moveTo>
                      <a:pt x="3455" y="1728"/>
                    </a:moveTo>
                    <a:lnTo>
                      <a:pt x="3452" y="1639"/>
                    </a:lnTo>
                    <a:lnTo>
                      <a:pt x="3445" y="1551"/>
                    </a:lnTo>
                    <a:lnTo>
                      <a:pt x="3435" y="1465"/>
                    </a:lnTo>
                    <a:lnTo>
                      <a:pt x="3419" y="1380"/>
                    </a:lnTo>
                    <a:lnTo>
                      <a:pt x="3400" y="1296"/>
                    </a:lnTo>
                    <a:lnTo>
                      <a:pt x="3376" y="1215"/>
                    </a:lnTo>
                    <a:lnTo>
                      <a:pt x="3350" y="1134"/>
                    </a:lnTo>
                    <a:lnTo>
                      <a:pt x="3319" y="1055"/>
                    </a:lnTo>
                    <a:lnTo>
                      <a:pt x="3284" y="979"/>
                    </a:lnTo>
                    <a:lnTo>
                      <a:pt x="3246" y="905"/>
                    </a:lnTo>
                    <a:lnTo>
                      <a:pt x="3204" y="833"/>
                    </a:lnTo>
                    <a:lnTo>
                      <a:pt x="3160" y="762"/>
                    </a:lnTo>
                    <a:lnTo>
                      <a:pt x="3111" y="695"/>
                    </a:lnTo>
                    <a:lnTo>
                      <a:pt x="3060" y="630"/>
                    </a:lnTo>
                    <a:lnTo>
                      <a:pt x="3006" y="567"/>
                    </a:lnTo>
                    <a:lnTo>
                      <a:pt x="2948" y="507"/>
                    </a:lnTo>
                    <a:lnTo>
                      <a:pt x="2888" y="449"/>
                    </a:lnTo>
                    <a:lnTo>
                      <a:pt x="2825" y="395"/>
                    </a:lnTo>
                    <a:lnTo>
                      <a:pt x="2761" y="344"/>
                    </a:lnTo>
                    <a:lnTo>
                      <a:pt x="2693" y="295"/>
                    </a:lnTo>
                    <a:lnTo>
                      <a:pt x="2623" y="251"/>
                    </a:lnTo>
                    <a:lnTo>
                      <a:pt x="2550" y="209"/>
                    </a:lnTo>
                    <a:lnTo>
                      <a:pt x="2476" y="171"/>
                    </a:lnTo>
                    <a:lnTo>
                      <a:pt x="2400" y="136"/>
                    </a:lnTo>
                    <a:lnTo>
                      <a:pt x="2321" y="105"/>
                    </a:lnTo>
                    <a:lnTo>
                      <a:pt x="2240" y="79"/>
                    </a:lnTo>
                    <a:lnTo>
                      <a:pt x="2159" y="56"/>
                    </a:lnTo>
                    <a:lnTo>
                      <a:pt x="2075" y="36"/>
                    </a:lnTo>
                    <a:lnTo>
                      <a:pt x="1990" y="21"/>
                    </a:lnTo>
                    <a:lnTo>
                      <a:pt x="1903" y="10"/>
                    </a:lnTo>
                    <a:lnTo>
                      <a:pt x="1816" y="4"/>
                    </a:lnTo>
                    <a:lnTo>
                      <a:pt x="1727" y="0"/>
                    </a:lnTo>
                    <a:lnTo>
                      <a:pt x="1637" y="4"/>
                    </a:lnTo>
                    <a:lnTo>
                      <a:pt x="1550" y="10"/>
                    </a:lnTo>
                    <a:lnTo>
                      <a:pt x="1463" y="21"/>
                    </a:lnTo>
                    <a:lnTo>
                      <a:pt x="1378" y="36"/>
                    </a:lnTo>
                    <a:lnTo>
                      <a:pt x="1295" y="56"/>
                    </a:lnTo>
                    <a:lnTo>
                      <a:pt x="1213" y="79"/>
                    </a:lnTo>
                    <a:lnTo>
                      <a:pt x="1133" y="105"/>
                    </a:lnTo>
                    <a:lnTo>
                      <a:pt x="1055" y="136"/>
                    </a:lnTo>
                    <a:lnTo>
                      <a:pt x="978" y="171"/>
                    </a:lnTo>
                    <a:lnTo>
                      <a:pt x="903" y="209"/>
                    </a:lnTo>
                    <a:lnTo>
                      <a:pt x="831" y="251"/>
                    </a:lnTo>
                    <a:lnTo>
                      <a:pt x="761" y="295"/>
                    </a:lnTo>
                    <a:lnTo>
                      <a:pt x="693" y="344"/>
                    </a:lnTo>
                    <a:lnTo>
                      <a:pt x="628" y="395"/>
                    </a:lnTo>
                    <a:lnTo>
                      <a:pt x="565" y="449"/>
                    </a:lnTo>
                    <a:lnTo>
                      <a:pt x="505" y="507"/>
                    </a:lnTo>
                    <a:lnTo>
                      <a:pt x="448" y="567"/>
                    </a:lnTo>
                    <a:lnTo>
                      <a:pt x="393" y="630"/>
                    </a:lnTo>
                    <a:lnTo>
                      <a:pt x="342" y="695"/>
                    </a:lnTo>
                    <a:lnTo>
                      <a:pt x="295" y="762"/>
                    </a:lnTo>
                    <a:lnTo>
                      <a:pt x="249" y="833"/>
                    </a:lnTo>
                    <a:lnTo>
                      <a:pt x="208" y="905"/>
                    </a:lnTo>
                    <a:lnTo>
                      <a:pt x="169" y="979"/>
                    </a:lnTo>
                    <a:lnTo>
                      <a:pt x="135" y="1055"/>
                    </a:lnTo>
                    <a:lnTo>
                      <a:pt x="104" y="1134"/>
                    </a:lnTo>
                    <a:lnTo>
                      <a:pt x="77" y="1215"/>
                    </a:lnTo>
                    <a:lnTo>
                      <a:pt x="54" y="1296"/>
                    </a:lnTo>
                    <a:lnTo>
                      <a:pt x="35" y="1380"/>
                    </a:lnTo>
                    <a:lnTo>
                      <a:pt x="19" y="1465"/>
                    </a:lnTo>
                    <a:lnTo>
                      <a:pt x="8" y="1551"/>
                    </a:lnTo>
                    <a:lnTo>
                      <a:pt x="2" y="1639"/>
                    </a:lnTo>
                    <a:lnTo>
                      <a:pt x="0" y="1728"/>
                    </a:lnTo>
                    <a:lnTo>
                      <a:pt x="2" y="1818"/>
                    </a:lnTo>
                    <a:lnTo>
                      <a:pt x="8" y="1905"/>
                    </a:lnTo>
                    <a:lnTo>
                      <a:pt x="19" y="1992"/>
                    </a:lnTo>
                    <a:lnTo>
                      <a:pt x="35" y="2077"/>
                    </a:lnTo>
                    <a:lnTo>
                      <a:pt x="54" y="2160"/>
                    </a:lnTo>
                    <a:lnTo>
                      <a:pt x="77" y="2242"/>
                    </a:lnTo>
                    <a:lnTo>
                      <a:pt x="104" y="2322"/>
                    </a:lnTo>
                    <a:lnTo>
                      <a:pt x="135" y="2400"/>
                    </a:lnTo>
                    <a:lnTo>
                      <a:pt x="169" y="2477"/>
                    </a:lnTo>
                    <a:lnTo>
                      <a:pt x="208" y="2552"/>
                    </a:lnTo>
                    <a:lnTo>
                      <a:pt x="249" y="2624"/>
                    </a:lnTo>
                    <a:lnTo>
                      <a:pt x="295" y="2694"/>
                    </a:lnTo>
                    <a:lnTo>
                      <a:pt x="342" y="2762"/>
                    </a:lnTo>
                    <a:lnTo>
                      <a:pt x="393" y="2827"/>
                    </a:lnTo>
                    <a:lnTo>
                      <a:pt x="448" y="2890"/>
                    </a:lnTo>
                    <a:lnTo>
                      <a:pt x="505" y="2950"/>
                    </a:lnTo>
                    <a:lnTo>
                      <a:pt x="565" y="3006"/>
                    </a:lnTo>
                    <a:lnTo>
                      <a:pt x="628" y="3062"/>
                    </a:lnTo>
                    <a:lnTo>
                      <a:pt x="693" y="3113"/>
                    </a:lnTo>
                    <a:lnTo>
                      <a:pt x="761" y="3160"/>
                    </a:lnTo>
                    <a:lnTo>
                      <a:pt x="831" y="3206"/>
                    </a:lnTo>
                    <a:lnTo>
                      <a:pt x="903" y="3247"/>
                    </a:lnTo>
                    <a:lnTo>
                      <a:pt x="978" y="3286"/>
                    </a:lnTo>
                    <a:lnTo>
                      <a:pt x="1055" y="3320"/>
                    </a:lnTo>
                    <a:lnTo>
                      <a:pt x="1133" y="3351"/>
                    </a:lnTo>
                    <a:lnTo>
                      <a:pt x="1213" y="3378"/>
                    </a:lnTo>
                    <a:lnTo>
                      <a:pt x="1295" y="3401"/>
                    </a:lnTo>
                    <a:lnTo>
                      <a:pt x="1378" y="3420"/>
                    </a:lnTo>
                    <a:lnTo>
                      <a:pt x="1463" y="3436"/>
                    </a:lnTo>
                    <a:lnTo>
                      <a:pt x="1550" y="3447"/>
                    </a:lnTo>
                    <a:lnTo>
                      <a:pt x="1637" y="3453"/>
                    </a:lnTo>
                    <a:lnTo>
                      <a:pt x="1727" y="3455"/>
                    </a:lnTo>
                    <a:lnTo>
                      <a:pt x="1816" y="3453"/>
                    </a:lnTo>
                    <a:lnTo>
                      <a:pt x="1903" y="3447"/>
                    </a:lnTo>
                    <a:lnTo>
                      <a:pt x="1990" y="3436"/>
                    </a:lnTo>
                    <a:lnTo>
                      <a:pt x="2075" y="3420"/>
                    </a:lnTo>
                    <a:lnTo>
                      <a:pt x="2159" y="3401"/>
                    </a:lnTo>
                    <a:lnTo>
                      <a:pt x="2240" y="3378"/>
                    </a:lnTo>
                    <a:lnTo>
                      <a:pt x="2321" y="3351"/>
                    </a:lnTo>
                    <a:lnTo>
                      <a:pt x="2400" y="3320"/>
                    </a:lnTo>
                    <a:lnTo>
                      <a:pt x="2476" y="3286"/>
                    </a:lnTo>
                    <a:lnTo>
                      <a:pt x="2550" y="3247"/>
                    </a:lnTo>
                    <a:lnTo>
                      <a:pt x="2623" y="3206"/>
                    </a:lnTo>
                    <a:lnTo>
                      <a:pt x="2693" y="3160"/>
                    </a:lnTo>
                    <a:lnTo>
                      <a:pt x="2761" y="3113"/>
                    </a:lnTo>
                    <a:lnTo>
                      <a:pt x="2825" y="3062"/>
                    </a:lnTo>
                    <a:lnTo>
                      <a:pt x="2888" y="3006"/>
                    </a:lnTo>
                    <a:lnTo>
                      <a:pt x="2948" y="2950"/>
                    </a:lnTo>
                    <a:lnTo>
                      <a:pt x="3006" y="2890"/>
                    </a:lnTo>
                    <a:lnTo>
                      <a:pt x="3060" y="2827"/>
                    </a:lnTo>
                    <a:lnTo>
                      <a:pt x="3111" y="2762"/>
                    </a:lnTo>
                    <a:lnTo>
                      <a:pt x="3160" y="2694"/>
                    </a:lnTo>
                    <a:lnTo>
                      <a:pt x="3204" y="2624"/>
                    </a:lnTo>
                    <a:lnTo>
                      <a:pt x="3246" y="2552"/>
                    </a:lnTo>
                    <a:lnTo>
                      <a:pt x="3284" y="2477"/>
                    </a:lnTo>
                    <a:lnTo>
                      <a:pt x="3319" y="2400"/>
                    </a:lnTo>
                    <a:lnTo>
                      <a:pt x="3350" y="2322"/>
                    </a:lnTo>
                    <a:lnTo>
                      <a:pt x="3376" y="2242"/>
                    </a:lnTo>
                    <a:lnTo>
                      <a:pt x="3400" y="2160"/>
                    </a:lnTo>
                    <a:lnTo>
                      <a:pt x="3419" y="2077"/>
                    </a:lnTo>
                    <a:lnTo>
                      <a:pt x="3435" y="1992"/>
                    </a:lnTo>
                    <a:lnTo>
                      <a:pt x="3445" y="1905"/>
                    </a:lnTo>
                    <a:lnTo>
                      <a:pt x="3452" y="1818"/>
                    </a:lnTo>
                    <a:lnTo>
                      <a:pt x="3455" y="1728"/>
                    </a:lnTo>
                    <a:close/>
                    <a:moveTo>
                      <a:pt x="3166" y="1728"/>
                    </a:moveTo>
                    <a:lnTo>
                      <a:pt x="3165" y="1803"/>
                    </a:lnTo>
                    <a:lnTo>
                      <a:pt x="3159" y="1876"/>
                    </a:lnTo>
                    <a:lnTo>
                      <a:pt x="3150" y="1947"/>
                    </a:lnTo>
                    <a:lnTo>
                      <a:pt x="3137" y="2018"/>
                    </a:lnTo>
                    <a:lnTo>
                      <a:pt x="3121" y="2088"/>
                    </a:lnTo>
                    <a:lnTo>
                      <a:pt x="3101" y="2156"/>
                    </a:lnTo>
                    <a:lnTo>
                      <a:pt x="3079" y="2223"/>
                    </a:lnTo>
                    <a:lnTo>
                      <a:pt x="3054" y="2289"/>
                    </a:lnTo>
                    <a:lnTo>
                      <a:pt x="3024" y="2353"/>
                    </a:lnTo>
                    <a:lnTo>
                      <a:pt x="2993" y="2414"/>
                    </a:lnTo>
                    <a:lnTo>
                      <a:pt x="2958" y="2475"/>
                    </a:lnTo>
                    <a:lnTo>
                      <a:pt x="2921" y="2533"/>
                    </a:lnTo>
                    <a:lnTo>
                      <a:pt x="2880" y="2589"/>
                    </a:lnTo>
                    <a:lnTo>
                      <a:pt x="2838" y="2643"/>
                    </a:lnTo>
                    <a:lnTo>
                      <a:pt x="2792" y="2697"/>
                    </a:lnTo>
                    <a:lnTo>
                      <a:pt x="2745" y="2746"/>
                    </a:lnTo>
                    <a:lnTo>
                      <a:pt x="2695" y="2794"/>
                    </a:lnTo>
                    <a:lnTo>
                      <a:pt x="2643" y="2839"/>
                    </a:lnTo>
                    <a:lnTo>
                      <a:pt x="2588" y="2882"/>
                    </a:lnTo>
                    <a:lnTo>
                      <a:pt x="2531" y="2922"/>
                    </a:lnTo>
                    <a:lnTo>
                      <a:pt x="2473" y="2960"/>
                    </a:lnTo>
                    <a:lnTo>
                      <a:pt x="2412" y="2994"/>
                    </a:lnTo>
                    <a:lnTo>
                      <a:pt x="2351" y="3026"/>
                    </a:lnTo>
                    <a:lnTo>
                      <a:pt x="2287" y="3054"/>
                    </a:lnTo>
                    <a:lnTo>
                      <a:pt x="2221" y="3081"/>
                    </a:lnTo>
                    <a:lnTo>
                      <a:pt x="2154" y="3103"/>
                    </a:lnTo>
                    <a:lnTo>
                      <a:pt x="2086" y="3122"/>
                    </a:lnTo>
                    <a:lnTo>
                      <a:pt x="2016" y="3138"/>
                    </a:lnTo>
                    <a:lnTo>
                      <a:pt x="1946" y="3151"/>
                    </a:lnTo>
                    <a:lnTo>
                      <a:pt x="1874" y="3160"/>
                    </a:lnTo>
                    <a:lnTo>
                      <a:pt x="1801" y="3166"/>
                    </a:lnTo>
                    <a:lnTo>
                      <a:pt x="1727" y="3168"/>
                    </a:lnTo>
                    <a:lnTo>
                      <a:pt x="1652" y="3166"/>
                    </a:lnTo>
                    <a:lnTo>
                      <a:pt x="1579" y="3160"/>
                    </a:lnTo>
                    <a:lnTo>
                      <a:pt x="1508" y="3151"/>
                    </a:lnTo>
                    <a:lnTo>
                      <a:pt x="1437" y="3138"/>
                    </a:lnTo>
                    <a:lnTo>
                      <a:pt x="1367" y="3122"/>
                    </a:lnTo>
                    <a:lnTo>
                      <a:pt x="1299" y="3103"/>
                    </a:lnTo>
                    <a:lnTo>
                      <a:pt x="1232" y="3081"/>
                    </a:lnTo>
                    <a:lnTo>
                      <a:pt x="1166" y="3054"/>
                    </a:lnTo>
                    <a:lnTo>
                      <a:pt x="1102" y="3026"/>
                    </a:lnTo>
                    <a:lnTo>
                      <a:pt x="1041" y="2994"/>
                    </a:lnTo>
                    <a:lnTo>
                      <a:pt x="980" y="2960"/>
                    </a:lnTo>
                    <a:lnTo>
                      <a:pt x="922" y="2922"/>
                    </a:lnTo>
                    <a:lnTo>
                      <a:pt x="866" y="2882"/>
                    </a:lnTo>
                    <a:lnTo>
                      <a:pt x="811" y="2839"/>
                    </a:lnTo>
                    <a:lnTo>
                      <a:pt x="759" y="2794"/>
                    </a:lnTo>
                    <a:lnTo>
                      <a:pt x="709" y="2746"/>
                    </a:lnTo>
                    <a:lnTo>
                      <a:pt x="661" y="2697"/>
                    </a:lnTo>
                    <a:lnTo>
                      <a:pt x="616" y="2643"/>
                    </a:lnTo>
                    <a:lnTo>
                      <a:pt x="573" y="2589"/>
                    </a:lnTo>
                    <a:lnTo>
                      <a:pt x="534" y="2533"/>
                    </a:lnTo>
                    <a:lnTo>
                      <a:pt x="495" y="2475"/>
                    </a:lnTo>
                    <a:lnTo>
                      <a:pt x="461" y="2414"/>
                    </a:lnTo>
                    <a:lnTo>
                      <a:pt x="429" y="2353"/>
                    </a:lnTo>
                    <a:lnTo>
                      <a:pt x="400" y="2289"/>
                    </a:lnTo>
                    <a:lnTo>
                      <a:pt x="374" y="2223"/>
                    </a:lnTo>
                    <a:lnTo>
                      <a:pt x="352" y="2156"/>
                    </a:lnTo>
                    <a:lnTo>
                      <a:pt x="333" y="2088"/>
                    </a:lnTo>
                    <a:lnTo>
                      <a:pt x="316" y="2018"/>
                    </a:lnTo>
                    <a:lnTo>
                      <a:pt x="304" y="1947"/>
                    </a:lnTo>
                    <a:lnTo>
                      <a:pt x="295" y="1876"/>
                    </a:lnTo>
                    <a:lnTo>
                      <a:pt x="289" y="1803"/>
                    </a:lnTo>
                    <a:lnTo>
                      <a:pt x="287" y="1728"/>
                    </a:lnTo>
                    <a:lnTo>
                      <a:pt x="289" y="1654"/>
                    </a:lnTo>
                    <a:lnTo>
                      <a:pt x="295" y="1581"/>
                    </a:lnTo>
                    <a:lnTo>
                      <a:pt x="304" y="1509"/>
                    </a:lnTo>
                    <a:lnTo>
                      <a:pt x="316" y="1439"/>
                    </a:lnTo>
                    <a:lnTo>
                      <a:pt x="333" y="1369"/>
                    </a:lnTo>
                    <a:lnTo>
                      <a:pt x="352" y="1301"/>
                    </a:lnTo>
                    <a:lnTo>
                      <a:pt x="374" y="1234"/>
                    </a:lnTo>
                    <a:lnTo>
                      <a:pt x="400" y="1168"/>
                    </a:lnTo>
                    <a:lnTo>
                      <a:pt x="429" y="1104"/>
                    </a:lnTo>
                    <a:lnTo>
                      <a:pt x="461" y="1043"/>
                    </a:lnTo>
                    <a:lnTo>
                      <a:pt x="495" y="982"/>
                    </a:lnTo>
                    <a:lnTo>
                      <a:pt x="534" y="924"/>
                    </a:lnTo>
                    <a:lnTo>
                      <a:pt x="573" y="868"/>
                    </a:lnTo>
                    <a:lnTo>
                      <a:pt x="616" y="812"/>
                    </a:lnTo>
                    <a:lnTo>
                      <a:pt x="661" y="760"/>
                    </a:lnTo>
                    <a:lnTo>
                      <a:pt x="709" y="710"/>
                    </a:lnTo>
                    <a:lnTo>
                      <a:pt x="759" y="663"/>
                    </a:lnTo>
                    <a:lnTo>
                      <a:pt x="811" y="617"/>
                    </a:lnTo>
                    <a:lnTo>
                      <a:pt x="866" y="575"/>
                    </a:lnTo>
                    <a:lnTo>
                      <a:pt x="922" y="534"/>
                    </a:lnTo>
                    <a:lnTo>
                      <a:pt x="980" y="497"/>
                    </a:lnTo>
                    <a:lnTo>
                      <a:pt x="1041" y="462"/>
                    </a:lnTo>
                    <a:lnTo>
                      <a:pt x="1102" y="431"/>
                    </a:lnTo>
                    <a:lnTo>
                      <a:pt x="1166" y="402"/>
                    </a:lnTo>
                    <a:lnTo>
                      <a:pt x="1232" y="376"/>
                    </a:lnTo>
                    <a:lnTo>
                      <a:pt x="1299" y="354"/>
                    </a:lnTo>
                    <a:lnTo>
                      <a:pt x="1367" y="334"/>
                    </a:lnTo>
                    <a:lnTo>
                      <a:pt x="1437" y="318"/>
                    </a:lnTo>
                    <a:lnTo>
                      <a:pt x="1508" y="305"/>
                    </a:lnTo>
                    <a:lnTo>
                      <a:pt x="1579" y="297"/>
                    </a:lnTo>
                    <a:lnTo>
                      <a:pt x="1652" y="290"/>
                    </a:lnTo>
                    <a:lnTo>
                      <a:pt x="1727" y="289"/>
                    </a:lnTo>
                    <a:lnTo>
                      <a:pt x="1801" y="290"/>
                    </a:lnTo>
                    <a:lnTo>
                      <a:pt x="1874" y="297"/>
                    </a:lnTo>
                    <a:lnTo>
                      <a:pt x="1946" y="305"/>
                    </a:lnTo>
                    <a:lnTo>
                      <a:pt x="2016" y="318"/>
                    </a:lnTo>
                    <a:lnTo>
                      <a:pt x="2086" y="334"/>
                    </a:lnTo>
                    <a:lnTo>
                      <a:pt x="2154" y="354"/>
                    </a:lnTo>
                    <a:lnTo>
                      <a:pt x="2221" y="376"/>
                    </a:lnTo>
                    <a:lnTo>
                      <a:pt x="2287" y="402"/>
                    </a:lnTo>
                    <a:lnTo>
                      <a:pt x="2351" y="431"/>
                    </a:lnTo>
                    <a:lnTo>
                      <a:pt x="2412" y="462"/>
                    </a:lnTo>
                    <a:lnTo>
                      <a:pt x="2473" y="497"/>
                    </a:lnTo>
                    <a:lnTo>
                      <a:pt x="2531" y="534"/>
                    </a:lnTo>
                    <a:lnTo>
                      <a:pt x="2588" y="575"/>
                    </a:lnTo>
                    <a:lnTo>
                      <a:pt x="2643" y="617"/>
                    </a:lnTo>
                    <a:lnTo>
                      <a:pt x="2695" y="663"/>
                    </a:lnTo>
                    <a:lnTo>
                      <a:pt x="2745" y="710"/>
                    </a:lnTo>
                    <a:lnTo>
                      <a:pt x="2792" y="760"/>
                    </a:lnTo>
                    <a:lnTo>
                      <a:pt x="2838" y="812"/>
                    </a:lnTo>
                    <a:lnTo>
                      <a:pt x="2880" y="868"/>
                    </a:lnTo>
                    <a:lnTo>
                      <a:pt x="2921" y="924"/>
                    </a:lnTo>
                    <a:lnTo>
                      <a:pt x="2958" y="982"/>
                    </a:lnTo>
                    <a:lnTo>
                      <a:pt x="2993" y="1043"/>
                    </a:lnTo>
                    <a:lnTo>
                      <a:pt x="3024" y="1104"/>
                    </a:lnTo>
                    <a:lnTo>
                      <a:pt x="3054" y="1168"/>
                    </a:lnTo>
                    <a:lnTo>
                      <a:pt x="3079" y="1234"/>
                    </a:lnTo>
                    <a:lnTo>
                      <a:pt x="3101" y="1301"/>
                    </a:lnTo>
                    <a:lnTo>
                      <a:pt x="3121" y="1369"/>
                    </a:lnTo>
                    <a:lnTo>
                      <a:pt x="3137" y="1439"/>
                    </a:lnTo>
                    <a:lnTo>
                      <a:pt x="3150" y="1509"/>
                    </a:lnTo>
                    <a:lnTo>
                      <a:pt x="3159" y="1581"/>
                    </a:lnTo>
                    <a:lnTo>
                      <a:pt x="3165" y="1654"/>
                    </a:lnTo>
                    <a:lnTo>
                      <a:pt x="3166" y="1728"/>
                    </a:lnTo>
                    <a:close/>
                  </a:path>
                </a:pathLst>
              </a:custGeom>
              <a:solidFill>
                <a:srgbClr val="BF38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7" name="Freeform 157"/>
              <p:cNvSpPr>
                <a:spLocks noEditPoints="1"/>
              </p:cNvSpPr>
              <p:nvPr/>
            </p:nvSpPr>
            <p:spPr bwMode="auto">
              <a:xfrm>
                <a:off x="3442" y="3124"/>
                <a:ext cx="396" cy="396"/>
              </a:xfrm>
              <a:custGeom>
                <a:avLst/>
                <a:gdLst>
                  <a:gd name="T0" fmla="*/ 0 w 3167"/>
                  <a:gd name="T1" fmla="*/ 0 h 3167"/>
                  <a:gd name="T2" fmla="*/ 0 w 3167"/>
                  <a:gd name="T3" fmla="*/ 0 h 3167"/>
                  <a:gd name="T4" fmla="*/ 0 w 3167"/>
                  <a:gd name="T5" fmla="*/ 0 h 3167"/>
                  <a:gd name="T6" fmla="*/ 0 w 3167"/>
                  <a:gd name="T7" fmla="*/ 0 h 3167"/>
                  <a:gd name="T8" fmla="*/ 0 w 3167"/>
                  <a:gd name="T9" fmla="*/ 0 h 3167"/>
                  <a:gd name="T10" fmla="*/ 0 w 3167"/>
                  <a:gd name="T11" fmla="*/ 0 h 3167"/>
                  <a:gd name="T12" fmla="*/ 0 w 3167"/>
                  <a:gd name="T13" fmla="*/ 0 h 3167"/>
                  <a:gd name="T14" fmla="*/ 0 w 3167"/>
                  <a:gd name="T15" fmla="*/ 0 h 3167"/>
                  <a:gd name="T16" fmla="*/ 0 w 3167"/>
                  <a:gd name="T17" fmla="*/ 0 h 3167"/>
                  <a:gd name="T18" fmla="*/ 0 w 3167"/>
                  <a:gd name="T19" fmla="*/ 0 h 3167"/>
                  <a:gd name="T20" fmla="*/ 0 w 3167"/>
                  <a:gd name="T21" fmla="*/ 0 h 3167"/>
                  <a:gd name="T22" fmla="*/ 0 w 3167"/>
                  <a:gd name="T23" fmla="*/ 0 h 3167"/>
                  <a:gd name="T24" fmla="*/ 0 w 3167"/>
                  <a:gd name="T25" fmla="*/ 0 h 3167"/>
                  <a:gd name="T26" fmla="*/ 0 w 3167"/>
                  <a:gd name="T27" fmla="*/ 0 h 3167"/>
                  <a:gd name="T28" fmla="*/ 0 w 3167"/>
                  <a:gd name="T29" fmla="*/ 0 h 3167"/>
                  <a:gd name="T30" fmla="*/ 0 w 3167"/>
                  <a:gd name="T31" fmla="*/ 0 h 3167"/>
                  <a:gd name="T32" fmla="*/ 0 w 3167"/>
                  <a:gd name="T33" fmla="*/ 0 h 3167"/>
                  <a:gd name="T34" fmla="*/ 0 w 3167"/>
                  <a:gd name="T35" fmla="*/ 0 h 3167"/>
                  <a:gd name="T36" fmla="*/ 0 w 3167"/>
                  <a:gd name="T37" fmla="*/ 0 h 3167"/>
                  <a:gd name="T38" fmla="*/ 0 w 3167"/>
                  <a:gd name="T39" fmla="*/ 0 h 3167"/>
                  <a:gd name="T40" fmla="*/ 0 w 3167"/>
                  <a:gd name="T41" fmla="*/ 0 h 3167"/>
                  <a:gd name="T42" fmla="*/ 0 w 3167"/>
                  <a:gd name="T43" fmla="*/ 0 h 3167"/>
                  <a:gd name="T44" fmla="*/ 0 w 3167"/>
                  <a:gd name="T45" fmla="*/ 0 h 3167"/>
                  <a:gd name="T46" fmla="*/ 0 w 3167"/>
                  <a:gd name="T47" fmla="*/ 0 h 3167"/>
                  <a:gd name="T48" fmla="*/ 0 w 3167"/>
                  <a:gd name="T49" fmla="*/ 0 h 3167"/>
                  <a:gd name="T50" fmla="*/ 0 w 3167"/>
                  <a:gd name="T51" fmla="*/ 0 h 3167"/>
                  <a:gd name="T52" fmla="*/ 0 w 3167"/>
                  <a:gd name="T53" fmla="*/ 0 h 3167"/>
                  <a:gd name="T54" fmla="*/ 0 w 3167"/>
                  <a:gd name="T55" fmla="*/ 0 h 3167"/>
                  <a:gd name="T56" fmla="*/ 0 w 3167"/>
                  <a:gd name="T57" fmla="*/ 0 h 3167"/>
                  <a:gd name="T58" fmla="*/ 0 w 3167"/>
                  <a:gd name="T59" fmla="*/ 0 h 3167"/>
                  <a:gd name="T60" fmla="*/ 0 w 3167"/>
                  <a:gd name="T61" fmla="*/ 0 h 3167"/>
                  <a:gd name="T62" fmla="*/ 0 w 3167"/>
                  <a:gd name="T63" fmla="*/ 0 h 3167"/>
                  <a:gd name="T64" fmla="*/ 0 w 3167"/>
                  <a:gd name="T65" fmla="*/ 0 h 3167"/>
                  <a:gd name="T66" fmla="*/ 0 w 3167"/>
                  <a:gd name="T67" fmla="*/ 0 h 3167"/>
                  <a:gd name="T68" fmla="*/ 0 w 3167"/>
                  <a:gd name="T69" fmla="*/ 0 h 3167"/>
                  <a:gd name="T70" fmla="*/ 0 w 3167"/>
                  <a:gd name="T71" fmla="*/ 0 h 3167"/>
                  <a:gd name="T72" fmla="*/ 0 w 3167"/>
                  <a:gd name="T73" fmla="*/ 0 h 3167"/>
                  <a:gd name="T74" fmla="*/ 0 w 3167"/>
                  <a:gd name="T75" fmla="*/ 0 h 3167"/>
                  <a:gd name="T76" fmla="*/ 0 w 3167"/>
                  <a:gd name="T77" fmla="*/ 0 h 3167"/>
                  <a:gd name="T78" fmla="*/ 0 w 3167"/>
                  <a:gd name="T79" fmla="*/ 0 h 3167"/>
                  <a:gd name="T80" fmla="*/ 0 w 3167"/>
                  <a:gd name="T81" fmla="*/ 0 h 3167"/>
                  <a:gd name="T82" fmla="*/ 0 w 3167"/>
                  <a:gd name="T83" fmla="*/ 0 h 3167"/>
                  <a:gd name="T84" fmla="*/ 0 w 3167"/>
                  <a:gd name="T85" fmla="*/ 0 h 3167"/>
                  <a:gd name="T86" fmla="*/ 0 w 3167"/>
                  <a:gd name="T87" fmla="*/ 0 h 3167"/>
                  <a:gd name="T88" fmla="*/ 0 w 3167"/>
                  <a:gd name="T89" fmla="*/ 0 h 3167"/>
                  <a:gd name="T90" fmla="*/ 0 w 3167"/>
                  <a:gd name="T91" fmla="*/ 0 h 3167"/>
                  <a:gd name="T92" fmla="*/ 0 w 3167"/>
                  <a:gd name="T93" fmla="*/ 0 h 3167"/>
                  <a:gd name="T94" fmla="*/ 0 w 3167"/>
                  <a:gd name="T95" fmla="*/ 0 h 3167"/>
                  <a:gd name="T96" fmla="*/ 0 w 3167"/>
                  <a:gd name="T97" fmla="*/ 0 h 3167"/>
                  <a:gd name="T98" fmla="*/ 0 w 3167"/>
                  <a:gd name="T99" fmla="*/ 0 h 3167"/>
                  <a:gd name="T100" fmla="*/ 0 w 3167"/>
                  <a:gd name="T101" fmla="*/ 0 h 31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167"/>
                  <a:gd name="T154" fmla="*/ 0 h 3167"/>
                  <a:gd name="T155" fmla="*/ 3167 w 3167"/>
                  <a:gd name="T156" fmla="*/ 3167 h 31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167" h="3167">
                    <a:moveTo>
                      <a:pt x="3167" y="1583"/>
                    </a:moveTo>
                    <a:lnTo>
                      <a:pt x="3165" y="1502"/>
                    </a:lnTo>
                    <a:lnTo>
                      <a:pt x="3159" y="1421"/>
                    </a:lnTo>
                    <a:lnTo>
                      <a:pt x="3149" y="1342"/>
                    </a:lnTo>
                    <a:lnTo>
                      <a:pt x="3136" y="1264"/>
                    </a:lnTo>
                    <a:lnTo>
                      <a:pt x="3118" y="1188"/>
                    </a:lnTo>
                    <a:lnTo>
                      <a:pt x="3096" y="1112"/>
                    </a:lnTo>
                    <a:lnTo>
                      <a:pt x="3071" y="1039"/>
                    </a:lnTo>
                    <a:lnTo>
                      <a:pt x="3043" y="967"/>
                    </a:lnTo>
                    <a:lnTo>
                      <a:pt x="3011" y="897"/>
                    </a:lnTo>
                    <a:lnTo>
                      <a:pt x="2976" y="829"/>
                    </a:lnTo>
                    <a:lnTo>
                      <a:pt x="2938" y="762"/>
                    </a:lnTo>
                    <a:lnTo>
                      <a:pt x="2897" y="698"/>
                    </a:lnTo>
                    <a:lnTo>
                      <a:pt x="2852" y="636"/>
                    </a:lnTo>
                    <a:lnTo>
                      <a:pt x="2805" y="576"/>
                    </a:lnTo>
                    <a:lnTo>
                      <a:pt x="2756" y="519"/>
                    </a:lnTo>
                    <a:lnTo>
                      <a:pt x="2704" y="464"/>
                    </a:lnTo>
                    <a:lnTo>
                      <a:pt x="2648" y="412"/>
                    </a:lnTo>
                    <a:lnTo>
                      <a:pt x="2591" y="362"/>
                    </a:lnTo>
                    <a:lnTo>
                      <a:pt x="2532" y="315"/>
                    </a:lnTo>
                    <a:lnTo>
                      <a:pt x="2469" y="270"/>
                    </a:lnTo>
                    <a:lnTo>
                      <a:pt x="2405" y="229"/>
                    </a:lnTo>
                    <a:lnTo>
                      <a:pt x="2338" y="191"/>
                    </a:lnTo>
                    <a:lnTo>
                      <a:pt x="2270" y="156"/>
                    </a:lnTo>
                    <a:lnTo>
                      <a:pt x="2200" y="124"/>
                    </a:lnTo>
                    <a:lnTo>
                      <a:pt x="2128" y="96"/>
                    </a:lnTo>
                    <a:lnTo>
                      <a:pt x="2055" y="71"/>
                    </a:lnTo>
                    <a:lnTo>
                      <a:pt x="1980" y="50"/>
                    </a:lnTo>
                    <a:lnTo>
                      <a:pt x="1903" y="32"/>
                    </a:lnTo>
                    <a:lnTo>
                      <a:pt x="1825" y="18"/>
                    </a:lnTo>
                    <a:lnTo>
                      <a:pt x="1746" y="8"/>
                    </a:lnTo>
                    <a:lnTo>
                      <a:pt x="1665" y="2"/>
                    </a:lnTo>
                    <a:lnTo>
                      <a:pt x="1584" y="0"/>
                    </a:lnTo>
                    <a:lnTo>
                      <a:pt x="1502" y="2"/>
                    </a:lnTo>
                    <a:lnTo>
                      <a:pt x="1422" y="8"/>
                    </a:lnTo>
                    <a:lnTo>
                      <a:pt x="1343" y="18"/>
                    </a:lnTo>
                    <a:lnTo>
                      <a:pt x="1264" y="32"/>
                    </a:lnTo>
                    <a:lnTo>
                      <a:pt x="1188" y="50"/>
                    </a:lnTo>
                    <a:lnTo>
                      <a:pt x="1112" y="71"/>
                    </a:lnTo>
                    <a:lnTo>
                      <a:pt x="1039" y="96"/>
                    </a:lnTo>
                    <a:lnTo>
                      <a:pt x="967" y="124"/>
                    </a:lnTo>
                    <a:lnTo>
                      <a:pt x="897" y="156"/>
                    </a:lnTo>
                    <a:lnTo>
                      <a:pt x="829" y="191"/>
                    </a:lnTo>
                    <a:lnTo>
                      <a:pt x="763" y="229"/>
                    </a:lnTo>
                    <a:lnTo>
                      <a:pt x="698" y="270"/>
                    </a:lnTo>
                    <a:lnTo>
                      <a:pt x="637" y="315"/>
                    </a:lnTo>
                    <a:lnTo>
                      <a:pt x="576" y="362"/>
                    </a:lnTo>
                    <a:lnTo>
                      <a:pt x="519" y="412"/>
                    </a:lnTo>
                    <a:lnTo>
                      <a:pt x="464" y="464"/>
                    </a:lnTo>
                    <a:lnTo>
                      <a:pt x="412" y="519"/>
                    </a:lnTo>
                    <a:lnTo>
                      <a:pt x="362" y="576"/>
                    </a:lnTo>
                    <a:lnTo>
                      <a:pt x="315" y="636"/>
                    </a:lnTo>
                    <a:lnTo>
                      <a:pt x="271" y="698"/>
                    </a:lnTo>
                    <a:lnTo>
                      <a:pt x="229" y="762"/>
                    </a:lnTo>
                    <a:lnTo>
                      <a:pt x="191" y="829"/>
                    </a:lnTo>
                    <a:lnTo>
                      <a:pt x="156" y="897"/>
                    </a:lnTo>
                    <a:lnTo>
                      <a:pt x="125" y="967"/>
                    </a:lnTo>
                    <a:lnTo>
                      <a:pt x="96" y="1039"/>
                    </a:lnTo>
                    <a:lnTo>
                      <a:pt x="71" y="1112"/>
                    </a:lnTo>
                    <a:lnTo>
                      <a:pt x="50" y="1188"/>
                    </a:lnTo>
                    <a:lnTo>
                      <a:pt x="33" y="1264"/>
                    </a:lnTo>
                    <a:lnTo>
                      <a:pt x="18" y="1342"/>
                    </a:lnTo>
                    <a:lnTo>
                      <a:pt x="8" y="1421"/>
                    </a:lnTo>
                    <a:lnTo>
                      <a:pt x="2" y="1502"/>
                    </a:lnTo>
                    <a:lnTo>
                      <a:pt x="0" y="1583"/>
                    </a:lnTo>
                    <a:lnTo>
                      <a:pt x="2" y="1665"/>
                    </a:lnTo>
                    <a:lnTo>
                      <a:pt x="8" y="1745"/>
                    </a:lnTo>
                    <a:lnTo>
                      <a:pt x="18" y="1824"/>
                    </a:lnTo>
                    <a:lnTo>
                      <a:pt x="33" y="1903"/>
                    </a:lnTo>
                    <a:lnTo>
                      <a:pt x="50" y="1979"/>
                    </a:lnTo>
                    <a:lnTo>
                      <a:pt x="71" y="2054"/>
                    </a:lnTo>
                    <a:lnTo>
                      <a:pt x="96" y="2128"/>
                    </a:lnTo>
                    <a:lnTo>
                      <a:pt x="125" y="2200"/>
                    </a:lnTo>
                    <a:lnTo>
                      <a:pt x="156" y="2270"/>
                    </a:lnTo>
                    <a:lnTo>
                      <a:pt x="191" y="2338"/>
                    </a:lnTo>
                    <a:lnTo>
                      <a:pt x="229" y="2404"/>
                    </a:lnTo>
                    <a:lnTo>
                      <a:pt x="271" y="2469"/>
                    </a:lnTo>
                    <a:lnTo>
                      <a:pt x="315" y="2530"/>
                    </a:lnTo>
                    <a:lnTo>
                      <a:pt x="362" y="2591"/>
                    </a:lnTo>
                    <a:lnTo>
                      <a:pt x="412" y="2648"/>
                    </a:lnTo>
                    <a:lnTo>
                      <a:pt x="464" y="2703"/>
                    </a:lnTo>
                    <a:lnTo>
                      <a:pt x="519" y="2755"/>
                    </a:lnTo>
                    <a:lnTo>
                      <a:pt x="576" y="2805"/>
                    </a:lnTo>
                    <a:lnTo>
                      <a:pt x="637" y="2852"/>
                    </a:lnTo>
                    <a:lnTo>
                      <a:pt x="698" y="2896"/>
                    </a:lnTo>
                    <a:lnTo>
                      <a:pt x="763" y="2938"/>
                    </a:lnTo>
                    <a:lnTo>
                      <a:pt x="829" y="2976"/>
                    </a:lnTo>
                    <a:lnTo>
                      <a:pt x="897" y="3011"/>
                    </a:lnTo>
                    <a:lnTo>
                      <a:pt x="967" y="3042"/>
                    </a:lnTo>
                    <a:lnTo>
                      <a:pt x="1039" y="3071"/>
                    </a:lnTo>
                    <a:lnTo>
                      <a:pt x="1112" y="3096"/>
                    </a:lnTo>
                    <a:lnTo>
                      <a:pt x="1188" y="3117"/>
                    </a:lnTo>
                    <a:lnTo>
                      <a:pt x="1264" y="3134"/>
                    </a:lnTo>
                    <a:lnTo>
                      <a:pt x="1343" y="3148"/>
                    </a:lnTo>
                    <a:lnTo>
                      <a:pt x="1422" y="3159"/>
                    </a:lnTo>
                    <a:lnTo>
                      <a:pt x="1502" y="3165"/>
                    </a:lnTo>
                    <a:lnTo>
                      <a:pt x="1584" y="3167"/>
                    </a:lnTo>
                    <a:lnTo>
                      <a:pt x="1665" y="3165"/>
                    </a:lnTo>
                    <a:lnTo>
                      <a:pt x="1746" y="3159"/>
                    </a:lnTo>
                    <a:lnTo>
                      <a:pt x="1825" y="3148"/>
                    </a:lnTo>
                    <a:lnTo>
                      <a:pt x="1903" y="3134"/>
                    </a:lnTo>
                    <a:lnTo>
                      <a:pt x="1980" y="3117"/>
                    </a:lnTo>
                    <a:lnTo>
                      <a:pt x="2055" y="3096"/>
                    </a:lnTo>
                    <a:lnTo>
                      <a:pt x="2128" y="3071"/>
                    </a:lnTo>
                    <a:lnTo>
                      <a:pt x="2200" y="3042"/>
                    </a:lnTo>
                    <a:lnTo>
                      <a:pt x="2270" y="3011"/>
                    </a:lnTo>
                    <a:lnTo>
                      <a:pt x="2338" y="2976"/>
                    </a:lnTo>
                    <a:lnTo>
                      <a:pt x="2405" y="2938"/>
                    </a:lnTo>
                    <a:lnTo>
                      <a:pt x="2469" y="2896"/>
                    </a:lnTo>
                    <a:lnTo>
                      <a:pt x="2532" y="2852"/>
                    </a:lnTo>
                    <a:lnTo>
                      <a:pt x="2591" y="2805"/>
                    </a:lnTo>
                    <a:lnTo>
                      <a:pt x="2648" y="2755"/>
                    </a:lnTo>
                    <a:lnTo>
                      <a:pt x="2704" y="2703"/>
                    </a:lnTo>
                    <a:lnTo>
                      <a:pt x="2756" y="2648"/>
                    </a:lnTo>
                    <a:lnTo>
                      <a:pt x="2805" y="2591"/>
                    </a:lnTo>
                    <a:lnTo>
                      <a:pt x="2852" y="2530"/>
                    </a:lnTo>
                    <a:lnTo>
                      <a:pt x="2897" y="2469"/>
                    </a:lnTo>
                    <a:lnTo>
                      <a:pt x="2938" y="2404"/>
                    </a:lnTo>
                    <a:lnTo>
                      <a:pt x="2976" y="2338"/>
                    </a:lnTo>
                    <a:lnTo>
                      <a:pt x="3011" y="2270"/>
                    </a:lnTo>
                    <a:lnTo>
                      <a:pt x="3043" y="2200"/>
                    </a:lnTo>
                    <a:lnTo>
                      <a:pt x="3071" y="2128"/>
                    </a:lnTo>
                    <a:lnTo>
                      <a:pt x="3096" y="2054"/>
                    </a:lnTo>
                    <a:lnTo>
                      <a:pt x="3118" y="1979"/>
                    </a:lnTo>
                    <a:lnTo>
                      <a:pt x="3136" y="1903"/>
                    </a:lnTo>
                    <a:lnTo>
                      <a:pt x="3149" y="1824"/>
                    </a:lnTo>
                    <a:lnTo>
                      <a:pt x="3159" y="1745"/>
                    </a:lnTo>
                    <a:lnTo>
                      <a:pt x="3165" y="1665"/>
                    </a:lnTo>
                    <a:lnTo>
                      <a:pt x="3167" y="1583"/>
                    </a:lnTo>
                    <a:close/>
                    <a:moveTo>
                      <a:pt x="2880" y="1583"/>
                    </a:moveTo>
                    <a:lnTo>
                      <a:pt x="2878" y="1650"/>
                    </a:lnTo>
                    <a:lnTo>
                      <a:pt x="2872" y="1716"/>
                    </a:lnTo>
                    <a:lnTo>
                      <a:pt x="2865" y="1781"/>
                    </a:lnTo>
                    <a:lnTo>
                      <a:pt x="2853" y="1845"/>
                    </a:lnTo>
                    <a:lnTo>
                      <a:pt x="2838" y="1907"/>
                    </a:lnTo>
                    <a:lnTo>
                      <a:pt x="2821" y="1969"/>
                    </a:lnTo>
                    <a:lnTo>
                      <a:pt x="2801" y="2029"/>
                    </a:lnTo>
                    <a:lnTo>
                      <a:pt x="2778" y="2088"/>
                    </a:lnTo>
                    <a:lnTo>
                      <a:pt x="2751" y="2145"/>
                    </a:lnTo>
                    <a:lnTo>
                      <a:pt x="2723" y="2201"/>
                    </a:lnTo>
                    <a:lnTo>
                      <a:pt x="2692" y="2255"/>
                    </a:lnTo>
                    <a:lnTo>
                      <a:pt x="2658" y="2307"/>
                    </a:lnTo>
                    <a:lnTo>
                      <a:pt x="2622" y="2358"/>
                    </a:lnTo>
                    <a:lnTo>
                      <a:pt x="2584" y="2407"/>
                    </a:lnTo>
                    <a:lnTo>
                      <a:pt x="2543" y="2455"/>
                    </a:lnTo>
                    <a:lnTo>
                      <a:pt x="2500" y="2499"/>
                    </a:lnTo>
                    <a:lnTo>
                      <a:pt x="2455" y="2542"/>
                    </a:lnTo>
                    <a:lnTo>
                      <a:pt x="2407" y="2583"/>
                    </a:lnTo>
                    <a:lnTo>
                      <a:pt x="2359" y="2622"/>
                    </a:lnTo>
                    <a:lnTo>
                      <a:pt x="2308" y="2658"/>
                    </a:lnTo>
                    <a:lnTo>
                      <a:pt x="2256" y="2692"/>
                    </a:lnTo>
                    <a:lnTo>
                      <a:pt x="2201" y="2722"/>
                    </a:lnTo>
                    <a:lnTo>
                      <a:pt x="2145" y="2751"/>
                    </a:lnTo>
                    <a:lnTo>
                      <a:pt x="2088" y="2777"/>
                    </a:lnTo>
                    <a:lnTo>
                      <a:pt x="2029" y="2800"/>
                    </a:lnTo>
                    <a:lnTo>
                      <a:pt x="1969" y="2821"/>
                    </a:lnTo>
                    <a:lnTo>
                      <a:pt x="1907" y="2838"/>
                    </a:lnTo>
                    <a:lnTo>
                      <a:pt x="1845" y="2853"/>
                    </a:lnTo>
                    <a:lnTo>
                      <a:pt x="1781" y="2864"/>
                    </a:lnTo>
                    <a:lnTo>
                      <a:pt x="1716" y="2872"/>
                    </a:lnTo>
                    <a:lnTo>
                      <a:pt x="1651" y="2877"/>
                    </a:lnTo>
                    <a:lnTo>
                      <a:pt x="1584" y="2878"/>
                    </a:lnTo>
                    <a:lnTo>
                      <a:pt x="1517" y="2877"/>
                    </a:lnTo>
                    <a:lnTo>
                      <a:pt x="1451" y="2872"/>
                    </a:lnTo>
                    <a:lnTo>
                      <a:pt x="1386" y="2864"/>
                    </a:lnTo>
                    <a:lnTo>
                      <a:pt x="1323" y="2853"/>
                    </a:lnTo>
                    <a:lnTo>
                      <a:pt x="1260" y="2838"/>
                    </a:lnTo>
                    <a:lnTo>
                      <a:pt x="1198" y="2821"/>
                    </a:lnTo>
                    <a:lnTo>
                      <a:pt x="1138" y="2800"/>
                    </a:lnTo>
                    <a:lnTo>
                      <a:pt x="1079" y="2777"/>
                    </a:lnTo>
                    <a:lnTo>
                      <a:pt x="1022" y="2751"/>
                    </a:lnTo>
                    <a:lnTo>
                      <a:pt x="966" y="2722"/>
                    </a:lnTo>
                    <a:lnTo>
                      <a:pt x="912" y="2692"/>
                    </a:lnTo>
                    <a:lnTo>
                      <a:pt x="860" y="2658"/>
                    </a:lnTo>
                    <a:lnTo>
                      <a:pt x="809" y="2622"/>
                    </a:lnTo>
                    <a:lnTo>
                      <a:pt x="760" y="2583"/>
                    </a:lnTo>
                    <a:lnTo>
                      <a:pt x="712" y="2542"/>
                    </a:lnTo>
                    <a:lnTo>
                      <a:pt x="668" y="2499"/>
                    </a:lnTo>
                    <a:lnTo>
                      <a:pt x="625" y="2455"/>
                    </a:lnTo>
                    <a:lnTo>
                      <a:pt x="584" y="2407"/>
                    </a:lnTo>
                    <a:lnTo>
                      <a:pt x="546" y="2358"/>
                    </a:lnTo>
                    <a:lnTo>
                      <a:pt x="509" y="2307"/>
                    </a:lnTo>
                    <a:lnTo>
                      <a:pt x="475" y="2255"/>
                    </a:lnTo>
                    <a:lnTo>
                      <a:pt x="445" y="2201"/>
                    </a:lnTo>
                    <a:lnTo>
                      <a:pt x="416" y="2145"/>
                    </a:lnTo>
                    <a:lnTo>
                      <a:pt x="389" y="2088"/>
                    </a:lnTo>
                    <a:lnTo>
                      <a:pt x="367" y="2029"/>
                    </a:lnTo>
                    <a:lnTo>
                      <a:pt x="346" y="1969"/>
                    </a:lnTo>
                    <a:lnTo>
                      <a:pt x="329" y="1907"/>
                    </a:lnTo>
                    <a:lnTo>
                      <a:pt x="314" y="1845"/>
                    </a:lnTo>
                    <a:lnTo>
                      <a:pt x="303" y="1781"/>
                    </a:lnTo>
                    <a:lnTo>
                      <a:pt x="295" y="1716"/>
                    </a:lnTo>
                    <a:lnTo>
                      <a:pt x="290" y="1650"/>
                    </a:lnTo>
                    <a:lnTo>
                      <a:pt x="289" y="1583"/>
                    </a:lnTo>
                    <a:lnTo>
                      <a:pt x="290" y="1517"/>
                    </a:lnTo>
                    <a:lnTo>
                      <a:pt x="295" y="1451"/>
                    </a:lnTo>
                    <a:lnTo>
                      <a:pt x="303" y="1386"/>
                    </a:lnTo>
                    <a:lnTo>
                      <a:pt x="314" y="1322"/>
                    </a:lnTo>
                    <a:lnTo>
                      <a:pt x="329" y="1260"/>
                    </a:lnTo>
                    <a:lnTo>
                      <a:pt x="346" y="1198"/>
                    </a:lnTo>
                    <a:lnTo>
                      <a:pt x="367" y="1138"/>
                    </a:lnTo>
                    <a:lnTo>
                      <a:pt x="389" y="1079"/>
                    </a:lnTo>
                    <a:lnTo>
                      <a:pt x="416" y="1022"/>
                    </a:lnTo>
                    <a:lnTo>
                      <a:pt x="445" y="966"/>
                    </a:lnTo>
                    <a:lnTo>
                      <a:pt x="475" y="912"/>
                    </a:lnTo>
                    <a:lnTo>
                      <a:pt x="509" y="860"/>
                    </a:lnTo>
                    <a:lnTo>
                      <a:pt x="546" y="809"/>
                    </a:lnTo>
                    <a:lnTo>
                      <a:pt x="584" y="760"/>
                    </a:lnTo>
                    <a:lnTo>
                      <a:pt x="625" y="712"/>
                    </a:lnTo>
                    <a:lnTo>
                      <a:pt x="668" y="667"/>
                    </a:lnTo>
                    <a:lnTo>
                      <a:pt x="712" y="624"/>
                    </a:lnTo>
                    <a:lnTo>
                      <a:pt x="760" y="584"/>
                    </a:lnTo>
                    <a:lnTo>
                      <a:pt x="809" y="545"/>
                    </a:lnTo>
                    <a:lnTo>
                      <a:pt x="860" y="509"/>
                    </a:lnTo>
                    <a:lnTo>
                      <a:pt x="912" y="475"/>
                    </a:lnTo>
                    <a:lnTo>
                      <a:pt x="966" y="444"/>
                    </a:lnTo>
                    <a:lnTo>
                      <a:pt x="1022" y="416"/>
                    </a:lnTo>
                    <a:lnTo>
                      <a:pt x="1079" y="389"/>
                    </a:lnTo>
                    <a:lnTo>
                      <a:pt x="1138" y="366"/>
                    </a:lnTo>
                    <a:lnTo>
                      <a:pt x="1198" y="346"/>
                    </a:lnTo>
                    <a:lnTo>
                      <a:pt x="1260" y="329"/>
                    </a:lnTo>
                    <a:lnTo>
                      <a:pt x="1323" y="314"/>
                    </a:lnTo>
                    <a:lnTo>
                      <a:pt x="1386" y="302"/>
                    </a:lnTo>
                    <a:lnTo>
                      <a:pt x="1451" y="295"/>
                    </a:lnTo>
                    <a:lnTo>
                      <a:pt x="1517" y="289"/>
                    </a:lnTo>
                    <a:lnTo>
                      <a:pt x="1584" y="287"/>
                    </a:lnTo>
                    <a:lnTo>
                      <a:pt x="1651" y="289"/>
                    </a:lnTo>
                    <a:lnTo>
                      <a:pt x="1716" y="295"/>
                    </a:lnTo>
                    <a:lnTo>
                      <a:pt x="1781" y="302"/>
                    </a:lnTo>
                    <a:lnTo>
                      <a:pt x="1845" y="314"/>
                    </a:lnTo>
                    <a:lnTo>
                      <a:pt x="1907" y="329"/>
                    </a:lnTo>
                    <a:lnTo>
                      <a:pt x="1969" y="346"/>
                    </a:lnTo>
                    <a:lnTo>
                      <a:pt x="2029" y="366"/>
                    </a:lnTo>
                    <a:lnTo>
                      <a:pt x="2088" y="389"/>
                    </a:lnTo>
                    <a:lnTo>
                      <a:pt x="2145" y="416"/>
                    </a:lnTo>
                    <a:lnTo>
                      <a:pt x="2201" y="444"/>
                    </a:lnTo>
                    <a:lnTo>
                      <a:pt x="2256" y="475"/>
                    </a:lnTo>
                    <a:lnTo>
                      <a:pt x="2308" y="509"/>
                    </a:lnTo>
                    <a:lnTo>
                      <a:pt x="2359" y="545"/>
                    </a:lnTo>
                    <a:lnTo>
                      <a:pt x="2407" y="584"/>
                    </a:lnTo>
                    <a:lnTo>
                      <a:pt x="2455" y="624"/>
                    </a:lnTo>
                    <a:lnTo>
                      <a:pt x="2500" y="667"/>
                    </a:lnTo>
                    <a:lnTo>
                      <a:pt x="2543" y="712"/>
                    </a:lnTo>
                    <a:lnTo>
                      <a:pt x="2584" y="760"/>
                    </a:lnTo>
                    <a:lnTo>
                      <a:pt x="2622" y="809"/>
                    </a:lnTo>
                    <a:lnTo>
                      <a:pt x="2658" y="860"/>
                    </a:lnTo>
                    <a:lnTo>
                      <a:pt x="2692" y="912"/>
                    </a:lnTo>
                    <a:lnTo>
                      <a:pt x="2723" y="966"/>
                    </a:lnTo>
                    <a:lnTo>
                      <a:pt x="2751" y="1022"/>
                    </a:lnTo>
                    <a:lnTo>
                      <a:pt x="2778" y="1079"/>
                    </a:lnTo>
                    <a:lnTo>
                      <a:pt x="2801" y="1138"/>
                    </a:lnTo>
                    <a:lnTo>
                      <a:pt x="2821" y="1198"/>
                    </a:lnTo>
                    <a:lnTo>
                      <a:pt x="2838" y="1260"/>
                    </a:lnTo>
                    <a:lnTo>
                      <a:pt x="2853" y="1322"/>
                    </a:lnTo>
                    <a:lnTo>
                      <a:pt x="2865" y="1386"/>
                    </a:lnTo>
                    <a:lnTo>
                      <a:pt x="2872" y="1451"/>
                    </a:lnTo>
                    <a:lnTo>
                      <a:pt x="2878" y="1517"/>
                    </a:lnTo>
                    <a:lnTo>
                      <a:pt x="2880" y="1583"/>
                    </a:lnTo>
                    <a:close/>
                  </a:path>
                </a:pathLst>
              </a:custGeom>
              <a:solidFill>
                <a:srgbClr val="C237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8" name="Freeform 158"/>
              <p:cNvSpPr>
                <a:spLocks noEditPoints="1"/>
              </p:cNvSpPr>
              <p:nvPr/>
            </p:nvSpPr>
            <p:spPr bwMode="auto">
              <a:xfrm>
                <a:off x="3460" y="3143"/>
                <a:ext cx="360" cy="359"/>
              </a:xfrm>
              <a:custGeom>
                <a:avLst/>
                <a:gdLst>
                  <a:gd name="T0" fmla="*/ 0 w 2879"/>
                  <a:gd name="T1" fmla="*/ 0 h 2879"/>
                  <a:gd name="T2" fmla="*/ 0 w 2879"/>
                  <a:gd name="T3" fmla="*/ 0 h 2879"/>
                  <a:gd name="T4" fmla="*/ 0 w 2879"/>
                  <a:gd name="T5" fmla="*/ 0 h 2879"/>
                  <a:gd name="T6" fmla="*/ 0 w 2879"/>
                  <a:gd name="T7" fmla="*/ 0 h 2879"/>
                  <a:gd name="T8" fmla="*/ 0 w 2879"/>
                  <a:gd name="T9" fmla="*/ 0 h 2879"/>
                  <a:gd name="T10" fmla="*/ 0 w 2879"/>
                  <a:gd name="T11" fmla="*/ 0 h 2879"/>
                  <a:gd name="T12" fmla="*/ 0 w 2879"/>
                  <a:gd name="T13" fmla="*/ 0 h 2879"/>
                  <a:gd name="T14" fmla="*/ 0 w 2879"/>
                  <a:gd name="T15" fmla="*/ 0 h 2879"/>
                  <a:gd name="T16" fmla="*/ 0 w 2879"/>
                  <a:gd name="T17" fmla="*/ 0 h 2879"/>
                  <a:gd name="T18" fmla="*/ 0 w 2879"/>
                  <a:gd name="T19" fmla="*/ 0 h 2879"/>
                  <a:gd name="T20" fmla="*/ 0 w 2879"/>
                  <a:gd name="T21" fmla="*/ 0 h 2879"/>
                  <a:gd name="T22" fmla="*/ 0 w 2879"/>
                  <a:gd name="T23" fmla="*/ 0 h 2879"/>
                  <a:gd name="T24" fmla="*/ 0 w 2879"/>
                  <a:gd name="T25" fmla="*/ 0 h 2879"/>
                  <a:gd name="T26" fmla="*/ 0 w 2879"/>
                  <a:gd name="T27" fmla="*/ 0 h 2879"/>
                  <a:gd name="T28" fmla="*/ 0 w 2879"/>
                  <a:gd name="T29" fmla="*/ 0 h 2879"/>
                  <a:gd name="T30" fmla="*/ 0 w 2879"/>
                  <a:gd name="T31" fmla="*/ 0 h 2879"/>
                  <a:gd name="T32" fmla="*/ 0 w 2879"/>
                  <a:gd name="T33" fmla="*/ 0 h 2879"/>
                  <a:gd name="T34" fmla="*/ 0 w 2879"/>
                  <a:gd name="T35" fmla="*/ 0 h 2879"/>
                  <a:gd name="T36" fmla="*/ 0 w 2879"/>
                  <a:gd name="T37" fmla="*/ 0 h 2879"/>
                  <a:gd name="T38" fmla="*/ 0 w 2879"/>
                  <a:gd name="T39" fmla="*/ 0 h 2879"/>
                  <a:gd name="T40" fmla="*/ 0 w 2879"/>
                  <a:gd name="T41" fmla="*/ 0 h 2879"/>
                  <a:gd name="T42" fmla="*/ 0 w 2879"/>
                  <a:gd name="T43" fmla="*/ 0 h 2879"/>
                  <a:gd name="T44" fmla="*/ 0 w 2879"/>
                  <a:gd name="T45" fmla="*/ 0 h 2879"/>
                  <a:gd name="T46" fmla="*/ 0 w 2879"/>
                  <a:gd name="T47" fmla="*/ 0 h 2879"/>
                  <a:gd name="T48" fmla="*/ 0 w 2879"/>
                  <a:gd name="T49" fmla="*/ 0 h 2879"/>
                  <a:gd name="T50" fmla="*/ 0 w 2879"/>
                  <a:gd name="T51" fmla="*/ 0 h 2879"/>
                  <a:gd name="T52" fmla="*/ 0 w 2879"/>
                  <a:gd name="T53" fmla="*/ 0 h 2879"/>
                  <a:gd name="T54" fmla="*/ 0 w 2879"/>
                  <a:gd name="T55" fmla="*/ 0 h 2879"/>
                  <a:gd name="T56" fmla="*/ 0 w 2879"/>
                  <a:gd name="T57" fmla="*/ 0 h 2879"/>
                  <a:gd name="T58" fmla="*/ 0 w 2879"/>
                  <a:gd name="T59" fmla="*/ 0 h 2879"/>
                  <a:gd name="T60" fmla="*/ 0 w 2879"/>
                  <a:gd name="T61" fmla="*/ 0 h 2879"/>
                  <a:gd name="T62" fmla="*/ 0 w 2879"/>
                  <a:gd name="T63" fmla="*/ 0 h 2879"/>
                  <a:gd name="T64" fmla="*/ 0 w 2879"/>
                  <a:gd name="T65" fmla="*/ 0 h 2879"/>
                  <a:gd name="T66" fmla="*/ 0 w 2879"/>
                  <a:gd name="T67" fmla="*/ 0 h 2879"/>
                  <a:gd name="T68" fmla="*/ 0 w 2879"/>
                  <a:gd name="T69" fmla="*/ 0 h 2879"/>
                  <a:gd name="T70" fmla="*/ 0 w 2879"/>
                  <a:gd name="T71" fmla="*/ 0 h 2879"/>
                  <a:gd name="T72" fmla="*/ 0 w 2879"/>
                  <a:gd name="T73" fmla="*/ 0 h 2879"/>
                  <a:gd name="T74" fmla="*/ 0 w 2879"/>
                  <a:gd name="T75" fmla="*/ 0 h 2879"/>
                  <a:gd name="T76" fmla="*/ 0 w 2879"/>
                  <a:gd name="T77" fmla="*/ 0 h 2879"/>
                  <a:gd name="T78" fmla="*/ 0 w 2879"/>
                  <a:gd name="T79" fmla="*/ 0 h 2879"/>
                  <a:gd name="T80" fmla="*/ 0 w 2879"/>
                  <a:gd name="T81" fmla="*/ 0 h 2879"/>
                  <a:gd name="T82" fmla="*/ 0 w 2879"/>
                  <a:gd name="T83" fmla="*/ 0 h 2879"/>
                  <a:gd name="T84" fmla="*/ 0 w 2879"/>
                  <a:gd name="T85" fmla="*/ 0 h 2879"/>
                  <a:gd name="T86" fmla="*/ 0 w 2879"/>
                  <a:gd name="T87" fmla="*/ 0 h 2879"/>
                  <a:gd name="T88" fmla="*/ 0 w 2879"/>
                  <a:gd name="T89" fmla="*/ 0 h 2879"/>
                  <a:gd name="T90" fmla="*/ 0 w 2879"/>
                  <a:gd name="T91" fmla="*/ 0 h 2879"/>
                  <a:gd name="T92" fmla="*/ 0 w 2879"/>
                  <a:gd name="T93" fmla="*/ 0 h 2879"/>
                  <a:gd name="T94" fmla="*/ 0 w 2879"/>
                  <a:gd name="T95" fmla="*/ 0 h 2879"/>
                  <a:gd name="T96" fmla="*/ 0 w 2879"/>
                  <a:gd name="T97" fmla="*/ 0 h 2879"/>
                  <a:gd name="T98" fmla="*/ 0 w 2879"/>
                  <a:gd name="T99" fmla="*/ 0 h 2879"/>
                  <a:gd name="T100" fmla="*/ 0 w 2879"/>
                  <a:gd name="T101" fmla="*/ 0 h 28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879"/>
                  <a:gd name="T154" fmla="*/ 0 h 2879"/>
                  <a:gd name="T155" fmla="*/ 2879 w 2879"/>
                  <a:gd name="T156" fmla="*/ 2879 h 28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879" h="2879">
                    <a:moveTo>
                      <a:pt x="2879" y="1439"/>
                    </a:moveTo>
                    <a:lnTo>
                      <a:pt x="2878" y="1365"/>
                    </a:lnTo>
                    <a:lnTo>
                      <a:pt x="2872" y="1292"/>
                    </a:lnTo>
                    <a:lnTo>
                      <a:pt x="2863" y="1220"/>
                    </a:lnTo>
                    <a:lnTo>
                      <a:pt x="2850" y="1150"/>
                    </a:lnTo>
                    <a:lnTo>
                      <a:pt x="2834" y="1080"/>
                    </a:lnTo>
                    <a:lnTo>
                      <a:pt x="2814" y="1012"/>
                    </a:lnTo>
                    <a:lnTo>
                      <a:pt x="2792" y="945"/>
                    </a:lnTo>
                    <a:lnTo>
                      <a:pt x="2767" y="879"/>
                    </a:lnTo>
                    <a:lnTo>
                      <a:pt x="2737" y="815"/>
                    </a:lnTo>
                    <a:lnTo>
                      <a:pt x="2706" y="754"/>
                    </a:lnTo>
                    <a:lnTo>
                      <a:pt x="2671" y="693"/>
                    </a:lnTo>
                    <a:lnTo>
                      <a:pt x="2634" y="635"/>
                    </a:lnTo>
                    <a:lnTo>
                      <a:pt x="2593" y="579"/>
                    </a:lnTo>
                    <a:lnTo>
                      <a:pt x="2551" y="523"/>
                    </a:lnTo>
                    <a:lnTo>
                      <a:pt x="2505" y="471"/>
                    </a:lnTo>
                    <a:lnTo>
                      <a:pt x="2458" y="421"/>
                    </a:lnTo>
                    <a:lnTo>
                      <a:pt x="2408" y="374"/>
                    </a:lnTo>
                    <a:lnTo>
                      <a:pt x="2356" y="328"/>
                    </a:lnTo>
                    <a:lnTo>
                      <a:pt x="2301" y="286"/>
                    </a:lnTo>
                    <a:lnTo>
                      <a:pt x="2244" y="245"/>
                    </a:lnTo>
                    <a:lnTo>
                      <a:pt x="2186" y="208"/>
                    </a:lnTo>
                    <a:lnTo>
                      <a:pt x="2125" y="173"/>
                    </a:lnTo>
                    <a:lnTo>
                      <a:pt x="2064" y="142"/>
                    </a:lnTo>
                    <a:lnTo>
                      <a:pt x="2000" y="113"/>
                    </a:lnTo>
                    <a:lnTo>
                      <a:pt x="1934" y="87"/>
                    </a:lnTo>
                    <a:lnTo>
                      <a:pt x="1867" y="65"/>
                    </a:lnTo>
                    <a:lnTo>
                      <a:pt x="1799" y="45"/>
                    </a:lnTo>
                    <a:lnTo>
                      <a:pt x="1729" y="29"/>
                    </a:lnTo>
                    <a:lnTo>
                      <a:pt x="1659" y="16"/>
                    </a:lnTo>
                    <a:lnTo>
                      <a:pt x="1587" y="8"/>
                    </a:lnTo>
                    <a:lnTo>
                      <a:pt x="1514" y="1"/>
                    </a:lnTo>
                    <a:lnTo>
                      <a:pt x="1440" y="0"/>
                    </a:lnTo>
                    <a:lnTo>
                      <a:pt x="1365" y="1"/>
                    </a:lnTo>
                    <a:lnTo>
                      <a:pt x="1292" y="8"/>
                    </a:lnTo>
                    <a:lnTo>
                      <a:pt x="1221" y="16"/>
                    </a:lnTo>
                    <a:lnTo>
                      <a:pt x="1150" y="29"/>
                    </a:lnTo>
                    <a:lnTo>
                      <a:pt x="1080" y="45"/>
                    </a:lnTo>
                    <a:lnTo>
                      <a:pt x="1012" y="65"/>
                    </a:lnTo>
                    <a:lnTo>
                      <a:pt x="945" y="87"/>
                    </a:lnTo>
                    <a:lnTo>
                      <a:pt x="879" y="113"/>
                    </a:lnTo>
                    <a:lnTo>
                      <a:pt x="815" y="142"/>
                    </a:lnTo>
                    <a:lnTo>
                      <a:pt x="754" y="173"/>
                    </a:lnTo>
                    <a:lnTo>
                      <a:pt x="693" y="208"/>
                    </a:lnTo>
                    <a:lnTo>
                      <a:pt x="635" y="245"/>
                    </a:lnTo>
                    <a:lnTo>
                      <a:pt x="579" y="286"/>
                    </a:lnTo>
                    <a:lnTo>
                      <a:pt x="524" y="328"/>
                    </a:lnTo>
                    <a:lnTo>
                      <a:pt x="472" y="374"/>
                    </a:lnTo>
                    <a:lnTo>
                      <a:pt x="422" y="421"/>
                    </a:lnTo>
                    <a:lnTo>
                      <a:pt x="374" y="471"/>
                    </a:lnTo>
                    <a:lnTo>
                      <a:pt x="329" y="523"/>
                    </a:lnTo>
                    <a:lnTo>
                      <a:pt x="286" y="579"/>
                    </a:lnTo>
                    <a:lnTo>
                      <a:pt x="247" y="635"/>
                    </a:lnTo>
                    <a:lnTo>
                      <a:pt x="208" y="693"/>
                    </a:lnTo>
                    <a:lnTo>
                      <a:pt x="174" y="754"/>
                    </a:lnTo>
                    <a:lnTo>
                      <a:pt x="142" y="815"/>
                    </a:lnTo>
                    <a:lnTo>
                      <a:pt x="113" y="879"/>
                    </a:lnTo>
                    <a:lnTo>
                      <a:pt x="87" y="945"/>
                    </a:lnTo>
                    <a:lnTo>
                      <a:pt x="65" y="1012"/>
                    </a:lnTo>
                    <a:lnTo>
                      <a:pt x="46" y="1080"/>
                    </a:lnTo>
                    <a:lnTo>
                      <a:pt x="29" y="1150"/>
                    </a:lnTo>
                    <a:lnTo>
                      <a:pt x="17" y="1220"/>
                    </a:lnTo>
                    <a:lnTo>
                      <a:pt x="8" y="1292"/>
                    </a:lnTo>
                    <a:lnTo>
                      <a:pt x="2" y="1365"/>
                    </a:lnTo>
                    <a:lnTo>
                      <a:pt x="0" y="1439"/>
                    </a:lnTo>
                    <a:lnTo>
                      <a:pt x="2" y="1514"/>
                    </a:lnTo>
                    <a:lnTo>
                      <a:pt x="8" y="1587"/>
                    </a:lnTo>
                    <a:lnTo>
                      <a:pt x="17" y="1658"/>
                    </a:lnTo>
                    <a:lnTo>
                      <a:pt x="29" y="1729"/>
                    </a:lnTo>
                    <a:lnTo>
                      <a:pt x="46" y="1799"/>
                    </a:lnTo>
                    <a:lnTo>
                      <a:pt x="65" y="1867"/>
                    </a:lnTo>
                    <a:lnTo>
                      <a:pt x="87" y="1934"/>
                    </a:lnTo>
                    <a:lnTo>
                      <a:pt x="113" y="2000"/>
                    </a:lnTo>
                    <a:lnTo>
                      <a:pt x="142" y="2064"/>
                    </a:lnTo>
                    <a:lnTo>
                      <a:pt x="174" y="2125"/>
                    </a:lnTo>
                    <a:lnTo>
                      <a:pt x="208" y="2186"/>
                    </a:lnTo>
                    <a:lnTo>
                      <a:pt x="247" y="2244"/>
                    </a:lnTo>
                    <a:lnTo>
                      <a:pt x="286" y="2300"/>
                    </a:lnTo>
                    <a:lnTo>
                      <a:pt x="329" y="2354"/>
                    </a:lnTo>
                    <a:lnTo>
                      <a:pt x="374" y="2408"/>
                    </a:lnTo>
                    <a:lnTo>
                      <a:pt x="422" y="2457"/>
                    </a:lnTo>
                    <a:lnTo>
                      <a:pt x="472" y="2505"/>
                    </a:lnTo>
                    <a:lnTo>
                      <a:pt x="524" y="2550"/>
                    </a:lnTo>
                    <a:lnTo>
                      <a:pt x="579" y="2593"/>
                    </a:lnTo>
                    <a:lnTo>
                      <a:pt x="635" y="2633"/>
                    </a:lnTo>
                    <a:lnTo>
                      <a:pt x="693" y="2671"/>
                    </a:lnTo>
                    <a:lnTo>
                      <a:pt x="754" y="2705"/>
                    </a:lnTo>
                    <a:lnTo>
                      <a:pt x="815" y="2737"/>
                    </a:lnTo>
                    <a:lnTo>
                      <a:pt x="879" y="2765"/>
                    </a:lnTo>
                    <a:lnTo>
                      <a:pt x="945" y="2792"/>
                    </a:lnTo>
                    <a:lnTo>
                      <a:pt x="1012" y="2814"/>
                    </a:lnTo>
                    <a:lnTo>
                      <a:pt x="1080" y="2833"/>
                    </a:lnTo>
                    <a:lnTo>
                      <a:pt x="1150" y="2849"/>
                    </a:lnTo>
                    <a:lnTo>
                      <a:pt x="1221" y="2862"/>
                    </a:lnTo>
                    <a:lnTo>
                      <a:pt x="1292" y="2871"/>
                    </a:lnTo>
                    <a:lnTo>
                      <a:pt x="1365" y="2877"/>
                    </a:lnTo>
                    <a:lnTo>
                      <a:pt x="1440" y="2879"/>
                    </a:lnTo>
                    <a:lnTo>
                      <a:pt x="1514" y="2877"/>
                    </a:lnTo>
                    <a:lnTo>
                      <a:pt x="1587" y="2871"/>
                    </a:lnTo>
                    <a:lnTo>
                      <a:pt x="1659" y="2862"/>
                    </a:lnTo>
                    <a:lnTo>
                      <a:pt x="1729" y="2849"/>
                    </a:lnTo>
                    <a:lnTo>
                      <a:pt x="1799" y="2833"/>
                    </a:lnTo>
                    <a:lnTo>
                      <a:pt x="1867" y="2814"/>
                    </a:lnTo>
                    <a:lnTo>
                      <a:pt x="1934" y="2792"/>
                    </a:lnTo>
                    <a:lnTo>
                      <a:pt x="2000" y="2765"/>
                    </a:lnTo>
                    <a:lnTo>
                      <a:pt x="2064" y="2737"/>
                    </a:lnTo>
                    <a:lnTo>
                      <a:pt x="2125" y="2705"/>
                    </a:lnTo>
                    <a:lnTo>
                      <a:pt x="2186" y="2671"/>
                    </a:lnTo>
                    <a:lnTo>
                      <a:pt x="2244" y="2633"/>
                    </a:lnTo>
                    <a:lnTo>
                      <a:pt x="2301" y="2593"/>
                    </a:lnTo>
                    <a:lnTo>
                      <a:pt x="2356" y="2550"/>
                    </a:lnTo>
                    <a:lnTo>
                      <a:pt x="2408" y="2505"/>
                    </a:lnTo>
                    <a:lnTo>
                      <a:pt x="2458" y="2457"/>
                    </a:lnTo>
                    <a:lnTo>
                      <a:pt x="2505" y="2408"/>
                    </a:lnTo>
                    <a:lnTo>
                      <a:pt x="2551" y="2354"/>
                    </a:lnTo>
                    <a:lnTo>
                      <a:pt x="2593" y="2300"/>
                    </a:lnTo>
                    <a:lnTo>
                      <a:pt x="2634" y="2244"/>
                    </a:lnTo>
                    <a:lnTo>
                      <a:pt x="2671" y="2186"/>
                    </a:lnTo>
                    <a:lnTo>
                      <a:pt x="2706" y="2125"/>
                    </a:lnTo>
                    <a:lnTo>
                      <a:pt x="2737" y="2064"/>
                    </a:lnTo>
                    <a:lnTo>
                      <a:pt x="2767" y="2000"/>
                    </a:lnTo>
                    <a:lnTo>
                      <a:pt x="2792" y="1934"/>
                    </a:lnTo>
                    <a:lnTo>
                      <a:pt x="2814" y="1867"/>
                    </a:lnTo>
                    <a:lnTo>
                      <a:pt x="2834" y="1799"/>
                    </a:lnTo>
                    <a:lnTo>
                      <a:pt x="2850" y="1729"/>
                    </a:lnTo>
                    <a:lnTo>
                      <a:pt x="2863" y="1658"/>
                    </a:lnTo>
                    <a:lnTo>
                      <a:pt x="2872" y="1587"/>
                    </a:lnTo>
                    <a:lnTo>
                      <a:pt x="2878" y="1514"/>
                    </a:lnTo>
                    <a:lnTo>
                      <a:pt x="2879" y="1439"/>
                    </a:lnTo>
                    <a:close/>
                    <a:moveTo>
                      <a:pt x="2591" y="1439"/>
                    </a:moveTo>
                    <a:lnTo>
                      <a:pt x="2590" y="1499"/>
                    </a:lnTo>
                    <a:lnTo>
                      <a:pt x="2585" y="1557"/>
                    </a:lnTo>
                    <a:lnTo>
                      <a:pt x="2579" y="1615"/>
                    </a:lnTo>
                    <a:lnTo>
                      <a:pt x="2568" y="1672"/>
                    </a:lnTo>
                    <a:lnTo>
                      <a:pt x="2555" y="1727"/>
                    </a:lnTo>
                    <a:lnTo>
                      <a:pt x="2539" y="1781"/>
                    </a:lnTo>
                    <a:lnTo>
                      <a:pt x="2521" y="1835"/>
                    </a:lnTo>
                    <a:lnTo>
                      <a:pt x="2501" y="1887"/>
                    </a:lnTo>
                    <a:lnTo>
                      <a:pt x="2478" y="1938"/>
                    </a:lnTo>
                    <a:lnTo>
                      <a:pt x="2452" y="1988"/>
                    </a:lnTo>
                    <a:lnTo>
                      <a:pt x="2425" y="2036"/>
                    </a:lnTo>
                    <a:lnTo>
                      <a:pt x="2395" y="2083"/>
                    </a:lnTo>
                    <a:lnTo>
                      <a:pt x="2362" y="2128"/>
                    </a:lnTo>
                    <a:lnTo>
                      <a:pt x="2328" y="2172"/>
                    </a:lnTo>
                    <a:lnTo>
                      <a:pt x="2292" y="2213"/>
                    </a:lnTo>
                    <a:lnTo>
                      <a:pt x="2254" y="2254"/>
                    </a:lnTo>
                    <a:lnTo>
                      <a:pt x="2215" y="2292"/>
                    </a:lnTo>
                    <a:lnTo>
                      <a:pt x="2172" y="2328"/>
                    </a:lnTo>
                    <a:lnTo>
                      <a:pt x="2129" y="2362"/>
                    </a:lnTo>
                    <a:lnTo>
                      <a:pt x="2084" y="2395"/>
                    </a:lnTo>
                    <a:lnTo>
                      <a:pt x="2037" y="2424"/>
                    </a:lnTo>
                    <a:lnTo>
                      <a:pt x="1988" y="2452"/>
                    </a:lnTo>
                    <a:lnTo>
                      <a:pt x="1939" y="2478"/>
                    </a:lnTo>
                    <a:lnTo>
                      <a:pt x="1888" y="2501"/>
                    </a:lnTo>
                    <a:lnTo>
                      <a:pt x="1836" y="2521"/>
                    </a:lnTo>
                    <a:lnTo>
                      <a:pt x="1783" y="2539"/>
                    </a:lnTo>
                    <a:lnTo>
                      <a:pt x="1727" y="2555"/>
                    </a:lnTo>
                    <a:lnTo>
                      <a:pt x="1672" y="2568"/>
                    </a:lnTo>
                    <a:lnTo>
                      <a:pt x="1615" y="2577"/>
                    </a:lnTo>
                    <a:lnTo>
                      <a:pt x="1557" y="2585"/>
                    </a:lnTo>
                    <a:lnTo>
                      <a:pt x="1499" y="2589"/>
                    </a:lnTo>
                    <a:lnTo>
                      <a:pt x="1440" y="2591"/>
                    </a:lnTo>
                    <a:lnTo>
                      <a:pt x="1380" y="2589"/>
                    </a:lnTo>
                    <a:lnTo>
                      <a:pt x="1322" y="2585"/>
                    </a:lnTo>
                    <a:lnTo>
                      <a:pt x="1265" y="2577"/>
                    </a:lnTo>
                    <a:lnTo>
                      <a:pt x="1207" y="2568"/>
                    </a:lnTo>
                    <a:lnTo>
                      <a:pt x="1152" y="2555"/>
                    </a:lnTo>
                    <a:lnTo>
                      <a:pt x="1097" y="2539"/>
                    </a:lnTo>
                    <a:lnTo>
                      <a:pt x="1044" y="2521"/>
                    </a:lnTo>
                    <a:lnTo>
                      <a:pt x="992" y="2501"/>
                    </a:lnTo>
                    <a:lnTo>
                      <a:pt x="941" y="2478"/>
                    </a:lnTo>
                    <a:lnTo>
                      <a:pt x="891" y="2452"/>
                    </a:lnTo>
                    <a:lnTo>
                      <a:pt x="842" y="2424"/>
                    </a:lnTo>
                    <a:lnTo>
                      <a:pt x="796" y="2395"/>
                    </a:lnTo>
                    <a:lnTo>
                      <a:pt x="751" y="2362"/>
                    </a:lnTo>
                    <a:lnTo>
                      <a:pt x="707" y="2328"/>
                    </a:lnTo>
                    <a:lnTo>
                      <a:pt x="666" y="2292"/>
                    </a:lnTo>
                    <a:lnTo>
                      <a:pt x="625" y="2254"/>
                    </a:lnTo>
                    <a:lnTo>
                      <a:pt x="587" y="2213"/>
                    </a:lnTo>
                    <a:lnTo>
                      <a:pt x="551" y="2172"/>
                    </a:lnTo>
                    <a:lnTo>
                      <a:pt x="517" y="2128"/>
                    </a:lnTo>
                    <a:lnTo>
                      <a:pt x="484" y="2083"/>
                    </a:lnTo>
                    <a:lnTo>
                      <a:pt x="455" y="2036"/>
                    </a:lnTo>
                    <a:lnTo>
                      <a:pt x="427" y="1988"/>
                    </a:lnTo>
                    <a:lnTo>
                      <a:pt x="402" y="1938"/>
                    </a:lnTo>
                    <a:lnTo>
                      <a:pt x="378" y="1887"/>
                    </a:lnTo>
                    <a:lnTo>
                      <a:pt x="358" y="1835"/>
                    </a:lnTo>
                    <a:lnTo>
                      <a:pt x="340" y="1781"/>
                    </a:lnTo>
                    <a:lnTo>
                      <a:pt x="324" y="1727"/>
                    </a:lnTo>
                    <a:lnTo>
                      <a:pt x="311" y="1672"/>
                    </a:lnTo>
                    <a:lnTo>
                      <a:pt x="302" y="1615"/>
                    </a:lnTo>
                    <a:lnTo>
                      <a:pt x="294" y="1557"/>
                    </a:lnTo>
                    <a:lnTo>
                      <a:pt x="290" y="1499"/>
                    </a:lnTo>
                    <a:lnTo>
                      <a:pt x="288" y="1439"/>
                    </a:lnTo>
                    <a:lnTo>
                      <a:pt x="290" y="1380"/>
                    </a:lnTo>
                    <a:lnTo>
                      <a:pt x="294" y="1322"/>
                    </a:lnTo>
                    <a:lnTo>
                      <a:pt x="302" y="1264"/>
                    </a:lnTo>
                    <a:lnTo>
                      <a:pt x="311" y="1207"/>
                    </a:lnTo>
                    <a:lnTo>
                      <a:pt x="324" y="1152"/>
                    </a:lnTo>
                    <a:lnTo>
                      <a:pt x="340" y="1097"/>
                    </a:lnTo>
                    <a:lnTo>
                      <a:pt x="358" y="1044"/>
                    </a:lnTo>
                    <a:lnTo>
                      <a:pt x="378" y="991"/>
                    </a:lnTo>
                    <a:lnTo>
                      <a:pt x="402" y="941"/>
                    </a:lnTo>
                    <a:lnTo>
                      <a:pt x="427" y="891"/>
                    </a:lnTo>
                    <a:lnTo>
                      <a:pt x="455" y="842"/>
                    </a:lnTo>
                    <a:lnTo>
                      <a:pt x="484" y="795"/>
                    </a:lnTo>
                    <a:lnTo>
                      <a:pt x="517" y="751"/>
                    </a:lnTo>
                    <a:lnTo>
                      <a:pt x="551" y="707"/>
                    </a:lnTo>
                    <a:lnTo>
                      <a:pt x="587" y="665"/>
                    </a:lnTo>
                    <a:lnTo>
                      <a:pt x="625" y="625"/>
                    </a:lnTo>
                    <a:lnTo>
                      <a:pt x="666" y="587"/>
                    </a:lnTo>
                    <a:lnTo>
                      <a:pt x="707" y="551"/>
                    </a:lnTo>
                    <a:lnTo>
                      <a:pt x="751" y="517"/>
                    </a:lnTo>
                    <a:lnTo>
                      <a:pt x="796" y="484"/>
                    </a:lnTo>
                    <a:lnTo>
                      <a:pt x="842" y="454"/>
                    </a:lnTo>
                    <a:lnTo>
                      <a:pt x="891" y="427"/>
                    </a:lnTo>
                    <a:lnTo>
                      <a:pt x="941" y="401"/>
                    </a:lnTo>
                    <a:lnTo>
                      <a:pt x="992" y="378"/>
                    </a:lnTo>
                    <a:lnTo>
                      <a:pt x="1044" y="358"/>
                    </a:lnTo>
                    <a:lnTo>
                      <a:pt x="1097" y="340"/>
                    </a:lnTo>
                    <a:lnTo>
                      <a:pt x="1152" y="324"/>
                    </a:lnTo>
                    <a:lnTo>
                      <a:pt x="1207" y="311"/>
                    </a:lnTo>
                    <a:lnTo>
                      <a:pt x="1265" y="300"/>
                    </a:lnTo>
                    <a:lnTo>
                      <a:pt x="1322" y="294"/>
                    </a:lnTo>
                    <a:lnTo>
                      <a:pt x="1380" y="289"/>
                    </a:lnTo>
                    <a:lnTo>
                      <a:pt x="1440" y="288"/>
                    </a:lnTo>
                    <a:lnTo>
                      <a:pt x="1499" y="289"/>
                    </a:lnTo>
                    <a:lnTo>
                      <a:pt x="1557" y="294"/>
                    </a:lnTo>
                    <a:lnTo>
                      <a:pt x="1615" y="300"/>
                    </a:lnTo>
                    <a:lnTo>
                      <a:pt x="1672" y="311"/>
                    </a:lnTo>
                    <a:lnTo>
                      <a:pt x="1727" y="324"/>
                    </a:lnTo>
                    <a:lnTo>
                      <a:pt x="1783" y="340"/>
                    </a:lnTo>
                    <a:lnTo>
                      <a:pt x="1836" y="358"/>
                    </a:lnTo>
                    <a:lnTo>
                      <a:pt x="1888" y="378"/>
                    </a:lnTo>
                    <a:lnTo>
                      <a:pt x="1939" y="401"/>
                    </a:lnTo>
                    <a:lnTo>
                      <a:pt x="1988" y="427"/>
                    </a:lnTo>
                    <a:lnTo>
                      <a:pt x="2037" y="454"/>
                    </a:lnTo>
                    <a:lnTo>
                      <a:pt x="2084" y="484"/>
                    </a:lnTo>
                    <a:lnTo>
                      <a:pt x="2129" y="517"/>
                    </a:lnTo>
                    <a:lnTo>
                      <a:pt x="2172" y="551"/>
                    </a:lnTo>
                    <a:lnTo>
                      <a:pt x="2215" y="587"/>
                    </a:lnTo>
                    <a:lnTo>
                      <a:pt x="2254" y="625"/>
                    </a:lnTo>
                    <a:lnTo>
                      <a:pt x="2292" y="665"/>
                    </a:lnTo>
                    <a:lnTo>
                      <a:pt x="2328" y="707"/>
                    </a:lnTo>
                    <a:lnTo>
                      <a:pt x="2362" y="751"/>
                    </a:lnTo>
                    <a:lnTo>
                      <a:pt x="2395" y="795"/>
                    </a:lnTo>
                    <a:lnTo>
                      <a:pt x="2425" y="842"/>
                    </a:lnTo>
                    <a:lnTo>
                      <a:pt x="2452" y="891"/>
                    </a:lnTo>
                    <a:lnTo>
                      <a:pt x="2478" y="941"/>
                    </a:lnTo>
                    <a:lnTo>
                      <a:pt x="2501" y="991"/>
                    </a:lnTo>
                    <a:lnTo>
                      <a:pt x="2521" y="1044"/>
                    </a:lnTo>
                    <a:lnTo>
                      <a:pt x="2539" y="1097"/>
                    </a:lnTo>
                    <a:lnTo>
                      <a:pt x="2555" y="1152"/>
                    </a:lnTo>
                    <a:lnTo>
                      <a:pt x="2568" y="1207"/>
                    </a:lnTo>
                    <a:lnTo>
                      <a:pt x="2579" y="1264"/>
                    </a:lnTo>
                    <a:lnTo>
                      <a:pt x="2585" y="1322"/>
                    </a:lnTo>
                    <a:lnTo>
                      <a:pt x="2590" y="1380"/>
                    </a:lnTo>
                    <a:lnTo>
                      <a:pt x="2591" y="1439"/>
                    </a:lnTo>
                    <a:close/>
                  </a:path>
                </a:pathLst>
              </a:custGeom>
              <a:solidFill>
                <a:srgbClr val="C636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89" name="Freeform 159"/>
              <p:cNvSpPr>
                <a:spLocks noEditPoints="1"/>
              </p:cNvSpPr>
              <p:nvPr/>
            </p:nvSpPr>
            <p:spPr bwMode="auto">
              <a:xfrm>
                <a:off x="3478" y="3160"/>
                <a:ext cx="324" cy="324"/>
              </a:xfrm>
              <a:custGeom>
                <a:avLst/>
                <a:gdLst>
                  <a:gd name="T0" fmla="*/ 0 w 2591"/>
                  <a:gd name="T1" fmla="*/ 0 h 2591"/>
                  <a:gd name="T2" fmla="*/ 0 w 2591"/>
                  <a:gd name="T3" fmla="*/ 0 h 2591"/>
                  <a:gd name="T4" fmla="*/ 0 w 2591"/>
                  <a:gd name="T5" fmla="*/ 0 h 2591"/>
                  <a:gd name="T6" fmla="*/ 0 w 2591"/>
                  <a:gd name="T7" fmla="*/ 0 h 2591"/>
                  <a:gd name="T8" fmla="*/ 0 w 2591"/>
                  <a:gd name="T9" fmla="*/ 0 h 2591"/>
                  <a:gd name="T10" fmla="*/ 0 w 2591"/>
                  <a:gd name="T11" fmla="*/ 0 h 2591"/>
                  <a:gd name="T12" fmla="*/ 0 w 2591"/>
                  <a:gd name="T13" fmla="*/ 0 h 2591"/>
                  <a:gd name="T14" fmla="*/ 0 w 2591"/>
                  <a:gd name="T15" fmla="*/ 0 h 2591"/>
                  <a:gd name="T16" fmla="*/ 0 w 2591"/>
                  <a:gd name="T17" fmla="*/ 0 h 2591"/>
                  <a:gd name="T18" fmla="*/ 0 w 2591"/>
                  <a:gd name="T19" fmla="*/ 0 h 2591"/>
                  <a:gd name="T20" fmla="*/ 0 w 2591"/>
                  <a:gd name="T21" fmla="*/ 0 h 2591"/>
                  <a:gd name="T22" fmla="*/ 0 w 2591"/>
                  <a:gd name="T23" fmla="*/ 0 h 2591"/>
                  <a:gd name="T24" fmla="*/ 0 w 2591"/>
                  <a:gd name="T25" fmla="*/ 0 h 2591"/>
                  <a:gd name="T26" fmla="*/ 0 w 2591"/>
                  <a:gd name="T27" fmla="*/ 0 h 2591"/>
                  <a:gd name="T28" fmla="*/ 0 w 2591"/>
                  <a:gd name="T29" fmla="*/ 0 h 2591"/>
                  <a:gd name="T30" fmla="*/ 0 w 2591"/>
                  <a:gd name="T31" fmla="*/ 0 h 2591"/>
                  <a:gd name="T32" fmla="*/ 0 w 2591"/>
                  <a:gd name="T33" fmla="*/ 0 h 2591"/>
                  <a:gd name="T34" fmla="*/ 0 w 2591"/>
                  <a:gd name="T35" fmla="*/ 0 h 2591"/>
                  <a:gd name="T36" fmla="*/ 0 w 2591"/>
                  <a:gd name="T37" fmla="*/ 0 h 2591"/>
                  <a:gd name="T38" fmla="*/ 0 w 2591"/>
                  <a:gd name="T39" fmla="*/ 0 h 2591"/>
                  <a:gd name="T40" fmla="*/ 0 w 2591"/>
                  <a:gd name="T41" fmla="*/ 0 h 2591"/>
                  <a:gd name="T42" fmla="*/ 0 w 2591"/>
                  <a:gd name="T43" fmla="*/ 0 h 2591"/>
                  <a:gd name="T44" fmla="*/ 0 w 2591"/>
                  <a:gd name="T45" fmla="*/ 0 h 2591"/>
                  <a:gd name="T46" fmla="*/ 0 w 2591"/>
                  <a:gd name="T47" fmla="*/ 0 h 2591"/>
                  <a:gd name="T48" fmla="*/ 0 w 2591"/>
                  <a:gd name="T49" fmla="*/ 0 h 2591"/>
                  <a:gd name="T50" fmla="*/ 0 w 2591"/>
                  <a:gd name="T51" fmla="*/ 0 h 2591"/>
                  <a:gd name="T52" fmla="*/ 0 w 2591"/>
                  <a:gd name="T53" fmla="*/ 0 h 2591"/>
                  <a:gd name="T54" fmla="*/ 0 w 2591"/>
                  <a:gd name="T55" fmla="*/ 0 h 2591"/>
                  <a:gd name="T56" fmla="*/ 0 w 2591"/>
                  <a:gd name="T57" fmla="*/ 0 h 2591"/>
                  <a:gd name="T58" fmla="*/ 0 w 2591"/>
                  <a:gd name="T59" fmla="*/ 0 h 2591"/>
                  <a:gd name="T60" fmla="*/ 0 w 2591"/>
                  <a:gd name="T61" fmla="*/ 0 h 2591"/>
                  <a:gd name="T62" fmla="*/ 0 w 2591"/>
                  <a:gd name="T63" fmla="*/ 0 h 2591"/>
                  <a:gd name="T64" fmla="*/ 0 w 2591"/>
                  <a:gd name="T65" fmla="*/ 0 h 2591"/>
                  <a:gd name="T66" fmla="*/ 0 w 2591"/>
                  <a:gd name="T67" fmla="*/ 0 h 2591"/>
                  <a:gd name="T68" fmla="*/ 0 w 2591"/>
                  <a:gd name="T69" fmla="*/ 0 h 2591"/>
                  <a:gd name="T70" fmla="*/ 0 w 2591"/>
                  <a:gd name="T71" fmla="*/ 0 h 2591"/>
                  <a:gd name="T72" fmla="*/ 0 w 2591"/>
                  <a:gd name="T73" fmla="*/ 0 h 2591"/>
                  <a:gd name="T74" fmla="*/ 0 w 2591"/>
                  <a:gd name="T75" fmla="*/ 0 h 2591"/>
                  <a:gd name="T76" fmla="*/ 0 w 2591"/>
                  <a:gd name="T77" fmla="*/ 0 h 2591"/>
                  <a:gd name="T78" fmla="*/ 0 w 2591"/>
                  <a:gd name="T79" fmla="*/ 0 h 2591"/>
                  <a:gd name="T80" fmla="*/ 0 w 2591"/>
                  <a:gd name="T81" fmla="*/ 0 h 2591"/>
                  <a:gd name="T82" fmla="*/ 0 w 2591"/>
                  <a:gd name="T83" fmla="*/ 0 h 2591"/>
                  <a:gd name="T84" fmla="*/ 0 w 2591"/>
                  <a:gd name="T85" fmla="*/ 0 h 2591"/>
                  <a:gd name="T86" fmla="*/ 0 w 2591"/>
                  <a:gd name="T87" fmla="*/ 0 h 2591"/>
                  <a:gd name="T88" fmla="*/ 0 w 2591"/>
                  <a:gd name="T89" fmla="*/ 0 h 2591"/>
                  <a:gd name="T90" fmla="*/ 0 w 2591"/>
                  <a:gd name="T91" fmla="*/ 0 h 2591"/>
                  <a:gd name="T92" fmla="*/ 0 w 2591"/>
                  <a:gd name="T93" fmla="*/ 0 h 2591"/>
                  <a:gd name="T94" fmla="*/ 0 w 2591"/>
                  <a:gd name="T95" fmla="*/ 0 h 2591"/>
                  <a:gd name="T96" fmla="*/ 0 w 2591"/>
                  <a:gd name="T97" fmla="*/ 0 h 2591"/>
                  <a:gd name="T98" fmla="*/ 0 w 2591"/>
                  <a:gd name="T99" fmla="*/ 0 h 2591"/>
                  <a:gd name="T100" fmla="*/ 0 w 2591"/>
                  <a:gd name="T101" fmla="*/ 0 h 25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591"/>
                  <a:gd name="T154" fmla="*/ 0 h 2591"/>
                  <a:gd name="T155" fmla="*/ 2591 w 2591"/>
                  <a:gd name="T156" fmla="*/ 2591 h 25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591" h="2591">
                    <a:moveTo>
                      <a:pt x="2591" y="1296"/>
                    </a:moveTo>
                    <a:lnTo>
                      <a:pt x="2589" y="1230"/>
                    </a:lnTo>
                    <a:lnTo>
                      <a:pt x="2583" y="1164"/>
                    </a:lnTo>
                    <a:lnTo>
                      <a:pt x="2576" y="1099"/>
                    </a:lnTo>
                    <a:lnTo>
                      <a:pt x="2564" y="1035"/>
                    </a:lnTo>
                    <a:lnTo>
                      <a:pt x="2549" y="973"/>
                    </a:lnTo>
                    <a:lnTo>
                      <a:pt x="2532" y="911"/>
                    </a:lnTo>
                    <a:lnTo>
                      <a:pt x="2512" y="851"/>
                    </a:lnTo>
                    <a:lnTo>
                      <a:pt x="2489" y="792"/>
                    </a:lnTo>
                    <a:lnTo>
                      <a:pt x="2462" y="735"/>
                    </a:lnTo>
                    <a:lnTo>
                      <a:pt x="2434" y="679"/>
                    </a:lnTo>
                    <a:lnTo>
                      <a:pt x="2403" y="625"/>
                    </a:lnTo>
                    <a:lnTo>
                      <a:pt x="2369" y="573"/>
                    </a:lnTo>
                    <a:lnTo>
                      <a:pt x="2333" y="522"/>
                    </a:lnTo>
                    <a:lnTo>
                      <a:pt x="2295" y="473"/>
                    </a:lnTo>
                    <a:lnTo>
                      <a:pt x="2254" y="425"/>
                    </a:lnTo>
                    <a:lnTo>
                      <a:pt x="2211" y="380"/>
                    </a:lnTo>
                    <a:lnTo>
                      <a:pt x="2166" y="337"/>
                    </a:lnTo>
                    <a:lnTo>
                      <a:pt x="2118" y="297"/>
                    </a:lnTo>
                    <a:lnTo>
                      <a:pt x="2070" y="258"/>
                    </a:lnTo>
                    <a:lnTo>
                      <a:pt x="2019" y="222"/>
                    </a:lnTo>
                    <a:lnTo>
                      <a:pt x="1967" y="188"/>
                    </a:lnTo>
                    <a:lnTo>
                      <a:pt x="1912" y="157"/>
                    </a:lnTo>
                    <a:lnTo>
                      <a:pt x="1856" y="129"/>
                    </a:lnTo>
                    <a:lnTo>
                      <a:pt x="1799" y="102"/>
                    </a:lnTo>
                    <a:lnTo>
                      <a:pt x="1740" y="79"/>
                    </a:lnTo>
                    <a:lnTo>
                      <a:pt x="1680" y="59"/>
                    </a:lnTo>
                    <a:lnTo>
                      <a:pt x="1618" y="42"/>
                    </a:lnTo>
                    <a:lnTo>
                      <a:pt x="1556" y="27"/>
                    </a:lnTo>
                    <a:lnTo>
                      <a:pt x="1492" y="15"/>
                    </a:lnTo>
                    <a:lnTo>
                      <a:pt x="1427" y="8"/>
                    </a:lnTo>
                    <a:lnTo>
                      <a:pt x="1362" y="2"/>
                    </a:lnTo>
                    <a:lnTo>
                      <a:pt x="1295" y="0"/>
                    </a:lnTo>
                    <a:lnTo>
                      <a:pt x="1228" y="2"/>
                    </a:lnTo>
                    <a:lnTo>
                      <a:pt x="1162" y="8"/>
                    </a:lnTo>
                    <a:lnTo>
                      <a:pt x="1097" y="15"/>
                    </a:lnTo>
                    <a:lnTo>
                      <a:pt x="1034" y="27"/>
                    </a:lnTo>
                    <a:lnTo>
                      <a:pt x="971" y="42"/>
                    </a:lnTo>
                    <a:lnTo>
                      <a:pt x="909" y="59"/>
                    </a:lnTo>
                    <a:lnTo>
                      <a:pt x="849" y="79"/>
                    </a:lnTo>
                    <a:lnTo>
                      <a:pt x="790" y="102"/>
                    </a:lnTo>
                    <a:lnTo>
                      <a:pt x="733" y="129"/>
                    </a:lnTo>
                    <a:lnTo>
                      <a:pt x="677" y="157"/>
                    </a:lnTo>
                    <a:lnTo>
                      <a:pt x="623" y="188"/>
                    </a:lnTo>
                    <a:lnTo>
                      <a:pt x="571" y="222"/>
                    </a:lnTo>
                    <a:lnTo>
                      <a:pt x="520" y="258"/>
                    </a:lnTo>
                    <a:lnTo>
                      <a:pt x="471" y="297"/>
                    </a:lnTo>
                    <a:lnTo>
                      <a:pt x="423" y="337"/>
                    </a:lnTo>
                    <a:lnTo>
                      <a:pt x="379" y="380"/>
                    </a:lnTo>
                    <a:lnTo>
                      <a:pt x="336" y="425"/>
                    </a:lnTo>
                    <a:lnTo>
                      <a:pt x="295" y="473"/>
                    </a:lnTo>
                    <a:lnTo>
                      <a:pt x="257" y="522"/>
                    </a:lnTo>
                    <a:lnTo>
                      <a:pt x="220" y="573"/>
                    </a:lnTo>
                    <a:lnTo>
                      <a:pt x="186" y="625"/>
                    </a:lnTo>
                    <a:lnTo>
                      <a:pt x="156" y="679"/>
                    </a:lnTo>
                    <a:lnTo>
                      <a:pt x="127" y="735"/>
                    </a:lnTo>
                    <a:lnTo>
                      <a:pt x="100" y="792"/>
                    </a:lnTo>
                    <a:lnTo>
                      <a:pt x="78" y="851"/>
                    </a:lnTo>
                    <a:lnTo>
                      <a:pt x="57" y="911"/>
                    </a:lnTo>
                    <a:lnTo>
                      <a:pt x="40" y="973"/>
                    </a:lnTo>
                    <a:lnTo>
                      <a:pt x="25" y="1035"/>
                    </a:lnTo>
                    <a:lnTo>
                      <a:pt x="14" y="1099"/>
                    </a:lnTo>
                    <a:lnTo>
                      <a:pt x="6" y="1164"/>
                    </a:lnTo>
                    <a:lnTo>
                      <a:pt x="1" y="1230"/>
                    </a:lnTo>
                    <a:lnTo>
                      <a:pt x="0" y="1296"/>
                    </a:lnTo>
                    <a:lnTo>
                      <a:pt x="1" y="1363"/>
                    </a:lnTo>
                    <a:lnTo>
                      <a:pt x="6" y="1429"/>
                    </a:lnTo>
                    <a:lnTo>
                      <a:pt x="14" y="1494"/>
                    </a:lnTo>
                    <a:lnTo>
                      <a:pt x="25" y="1558"/>
                    </a:lnTo>
                    <a:lnTo>
                      <a:pt x="40" y="1620"/>
                    </a:lnTo>
                    <a:lnTo>
                      <a:pt x="57" y="1682"/>
                    </a:lnTo>
                    <a:lnTo>
                      <a:pt x="78" y="1742"/>
                    </a:lnTo>
                    <a:lnTo>
                      <a:pt x="100" y="1801"/>
                    </a:lnTo>
                    <a:lnTo>
                      <a:pt x="127" y="1858"/>
                    </a:lnTo>
                    <a:lnTo>
                      <a:pt x="156" y="1914"/>
                    </a:lnTo>
                    <a:lnTo>
                      <a:pt x="186" y="1968"/>
                    </a:lnTo>
                    <a:lnTo>
                      <a:pt x="220" y="2020"/>
                    </a:lnTo>
                    <a:lnTo>
                      <a:pt x="257" y="2071"/>
                    </a:lnTo>
                    <a:lnTo>
                      <a:pt x="295" y="2120"/>
                    </a:lnTo>
                    <a:lnTo>
                      <a:pt x="336" y="2168"/>
                    </a:lnTo>
                    <a:lnTo>
                      <a:pt x="379" y="2212"/>
                    </a:lnTo>
                    <a:lnTo>
                      <a:pt x="423" y="2255"/>
                    </a:lnTo>
                    <a:lnTo>
                      <a:pt x="471" y="2296"/>
                    </a:lnTo>
                    <a:lnTo>
                      <a:pt x="520" y="2335"/>
                    </a:lnTo>
                    <a:lnTo>
                      <a:pt x="571" y="2371"/>
                    </a:lnTo>
                    <a:lnTo>
                      <a:pt x="623" y="2405"/>
                    </a:lnTo>
                    <a:lnTo>
                      <a:pt x="677" y="2435"/>
                    </a:lnTo>
                    <a:lnTo>
                      <a:pt x="733" y="2464"/>
                    </a:lnTo>
                    <a:lnTo>
                      <a:pt x="790" y="2490"/>
                    </a:lnTo>
                    <a:lnTo>
                      <a:pt x="849" y="2513"/>
                    </a:lnTo>
                    <a:lnTo>
                      <a:pt x="909" y="2534"/>
                    </a:lnTo>
                    <a:lnTo>
                      <a:pt x="971" y="2551"/>
                    </a:lnTo>
                    <a:lnTo>
                      <a:pt x="1034" y="2566"/>
                    </a:lnTo>
                    <a:lnTo>
                      <a:pt x="1097" y="2577"/>
                    </a:lnTo>
                    <a:lnTo>
                      <a:pt x="1162" y="2585"/>
                    </a:lnTo>
                    <a:lnTo>
                      <a:pt x="1228" y="2590"/>
                    </a:lnTo>
                    <a:lnTo>
                      <a:pt x="1295" y="2591"/>
                    </a:lnTo>
                    <a:lnTo>
                      <a:pt x="1362" y="2590"/>
                    </a:lnTo>
                    <a:lnTo>
                      <a:pt x="1427" y="2585"/>
                    </a:lnTo>
                    <a:lnTo>
                      <a:pt x="1492" y="2577"/>
                    </a:lnTo>
                    <a:lnTo>
                      <a:pt x="1556" y="2566"/>
                    </a:lnTo>
                    <a:lnTo>
                      <a:pt x="1618" y="2551"/>
                    </a:lnTo>
                    <a:lnTo>
                      <a:pt x="1680" y="2534"/>
                    </a:lnTo>
                    <a:lnTo>
                      <a:pt x="1740" y="2513"/>
                    </a:lnTo>
                    <a:lnTo>
                      <a:pt x="1799" y="2490"/>
                    </a:lnTo>
                    <a:lnTo>
                      <a:pt x="1856" y="2464"/>
                    </a:lnTo>
                    <a:lnTo>
                      <a:pt x="1912" y="2435"/>
                    </a:lnTo>
                    <a:lnTo>
                      <a:pt x="1967" y="2405"/>
                    </a:lnTo>
                    <a:lnTo>
                      <a:pt x="2019" y="2371"/>
                    </a:lnTo>
                    <a:lnTo>
                      <a:pt x="2070" y="2335"/>
                    </a:lnTo>
                    <a:lnTo>
                      <a:pt x="2118" y="2296"/>
                    </a:lnTo>
                    <a:lnTo>
                      <a:pt x="2166" y="2255"/>
                    </a:lnTo>
                    <a:lnTo>
                      <a:pt x="2211" y="2212"/>
                    </a:lnTo>
                    <a:lnTo>
                      <a:pt x="2254" y="2168"/>
                    </a:lnTo>
                    <a:lnTo>
                      <a:pt x="2295" y="2120"/>
                    </a:lnTo>
                    <a:lnTo>
                      <a:pt x="2333" y="2071"/>
                    </a:lnTo>
                    <a:lnTo>
                      <a:pt x="2369" y="2020"/>
                    </a:lnTo>
                    <a:lnTo>
                      <a:pt x="2403" y="1968"/>
                    </a:lnTo>
                    <a:lnTo>
                      <a:pt x="2434" y="1914"/>
                    </a:lnTo>
                    <a:lnTo>
                      <a:pt x="2462" y="1858"/>
                    </a:lnTo>
                    <a:lnTo>
                      <a:pt x="2489" y="1801"/>
                    </a:lnTo>
                    <a:lnTo>
                      <a:pt x="2512" y="1742"/>
                    </a:lnTo>
                    <a:lnTo>
                      <a:pt x="2532" y="1682"/>
                    </a:lnTo>
                    <a:lnTo>
                      <a:pt x="2549" y="1620"/>
                    </a:lnTo>
                    <a:lnTo>
                      <a:pt x="2564" y="1558"/>
                    </a:lnTo>
                    <a:lnTo>
                      <a:pt x="2576" y="1494"/>
                    </a:lnTo>
                    <a:lnTo>
                      <a:pt x="2583" y="1429"/>
                    </a:lnTo>
                    <a:lnTo>
                      <a:pt x="2589" y="1363"/>
                    </a:lnTo>
                    <a:lnTo>
                      <a:pt x="2591" y="1296"/>
                    </a:lnTo>
                    <a:close/>
                    <a:moveTo>
                      <a:pt x="2302" y="1296"/>
                    </a:moveTo>
                    <a:lnTo>
                      <a:pt x="2301" y="1348"/>
                    </a:lnTo>
                    <a:lnTo>
                      <a:pt x="2298" y="1399"/>
                    </a:lnTo>
                    <a:lnTo>
                      <a:pt x="2290" y="1449"/>
                    </a:lnTo>
                    <a:lnTo>
                      <a:pt x="2282" y="1499"/>
                    </a:lnTo>
                    <a:lnTo>
                      <a:pt x="2270" y="1548"/>
                    </a:lnTo>
                    <a:lnTo>
                      <a:pt x="2257" y="1596"/>
                    </a:lnTo>
                    <a:lnTo>
                      <a:pt x="2242" y="1642"/>
                    </a:lnTo>
                    <a:lnTo>
                      <a:pt x="2223" y="1688"/>
                    </a:lnTo>
                    <a:lnTo>
                      <a:pt x="2203" y="1733"/>
                    </a:lnTo>
                    <a:lnTo>
                      <a:pt x="2181" y="1776"/>
                    </a:lnTo>
                    <a:lnTo>
                      <a:pt x="2157" y="1819"/>
                    </a:lnTo>
                    <a:lnTo>
                      <a:pt x="2130" y="1860"/>
                    </a:lnTo>
                    <a:lnTo>
                      <a:pt x="2102" y="1899"/>
                    </a:lnTo>
                    <a:lnTo>
                      <a:pt x="2073" y="1938"/>
                    </a:lnTo>
                    <a:lnTo>
                      <a:pt x="2041" y="1974"/>
                    </a:lnTo>
                    <a:lnTo>
                      <a:pt x="2007" y="2009"/>
                    </a:lnTo>
                    <a:lnTo>
                      <a:pt x="1972" y="2043"/>
                    </a:lnTo>
                    <a:lnTo>
                      <a:pt x="1936" y="2073"/>
                    </a:lnTo>
                    <a:lnTo>
                      <a:pt x="1898" y="2104"/>
                    </a:lnTo>
                    <a:lnTo>
                      <a:pt x="1858" y="2132"/>
                    </a:lnTo>
                    <a:lnTo>
                      <a:pt x="1817" y="2158"/>
                    </a:lnTo>
                    <a:lnTo>
                      <a:pt x="1776" y="2183"/>
                    </a:lnTo>
                    <a:lnTo>
                      <a:pt x="1732" y="2205"/>
                    </a:lnTo>
                    <a:lnTo>
                      <a:pt x="1687" y="2225"/>
                    </a:lnTo>
                    <a:lnTo>
                      <a:pt x="1641" y="2243"/>
                    </a:lnTo>
                    <a:lnTo>
                      <a:pt x="1594" y="2258"/>
                    </a:lnTo>
                    <a:lnTo>
                      <a:pt x="1546" y="2272"/>
                    </a:lnTo>
                    <a:lnTo>
                      <a:pt x="1497" y="2284"/>
                    </a:lnTo>
                    <a:lnTo>
                      <a:pt x="1449" y="2292"/>
                    </a:lnTo>
                    <a:lnTo>
                      <a:pt x="1398" y="2298"/>
                    </a:lnTo>
                    <a:lnTo>
                      <a:pt x="1347" y="2303"/>
                    </a:lnTo>
                    <a:lnTo>
                      <a:pt x="1295" y="2304"/>
                    </a:lnTo>
                    <a:lnTo>
                      <a:pt x="1243" y="2303"/>
                    </a:lnTo>
                    <a:lnTo>
                      <a:pt x="1192" y="2298"/>
                    </a:lnTo>
                    <a:lnTo>
                      <a:pt x="1142" y="2292"/>
                    </a:lnTo>
                    <a:lnTo>
                      <a:pt x="1092" y="2284"/>
                    </a:lnTo>
                    <a:lnTo>
                      <a:pt x="1043" y="2272"/>
                    </a:lnTo>
                    <a:lnTo>
                      <a:pt x="995" y="2258"/>
                    </a:lnTo>
                    <a:lnTo>
                      <a:pt x="949" y="2243"/>
                    </a:lnTo>
                    <a:lnTo>
                      <a:pt x="903" y="2225"/>
                    </a:lnTo>
                    <a:lnTo>
                      <a:pt x="858" y="2205"/>
                    </a:lnTo>
                    <a:lnTo>
                      <a:pt x="815" y="2183"/>
                    </a:lnTo>
                    <a:lnTo>
                      <a:pt x="772" y="2158"/>
                    </a:lnTo>
                    <a:lnTo>
                      <a:pt x="731" y="2132"/>
                    </a:lnTo>
                    <a:lnTo>
                      <a:pt x="692" y="2104"/>
                    </a:lnTo>
                    <a:lnTo>
                      <a:pt x="654" y="2073"/>
                    </a:lnTo>
                    <a:lnTo>
                      <a:pt x="617" y="2043"/>
                    </a:lnTo>
                    <a:lnTo>
                      <a:pt x="582" y="2009"/>
                    </a:lnTo>
                    <a:lnTo>
                      <a:pt x="548" y="1974"/>
                    </a:lnTo>
                    <a:lnTo>
                      <a:pt x="518" y="1938"/>
                    </a:lnTo>
                    <a:lnTo>
                      <a:pt x="487" y="1899"/>
                    </a:lnTo>
                    <a:lnTo>
                      <a:pt x="459" y="1860"/>
                    </a:lnTo>
                    <a:lnTo>
                      <a:pt x="433" y="1819"/>
                    </a:lnTo>
                    <a:lnTo>
                      <a:pt x="408" y="1776"/>
                    </a:lnTo>
                    <a:lnTo>
                      <a:pt x="386" y="1733"/>
                    </a:lnTo>
                    <a:lnTo>
                      <a:pt x="366" y="1688"/>
                    </a:lnTo>
                    <a:lnTo>
                      <a:pt x="348" y="1642"/>
                    </a:lnTo>
                    <a:lnTo>
                      <a:pt x="332" y="1596"/>
                    </a:lnTo>
                    <a:lnTo>
                      <a:pt x="319" y="1548"/>
                    </a:lnTo>
                    <a:lnTo>
                      <a:pt x="307" y="1499"/>
                    </a:lnTo>
                    <a:lnTo>
                      <a:pt x="299" y="1449"/>
                    </a:lnTo>
                    <a:lnTo>
                      <a:pt x="293" y="1399"/>
                    </a:lnTo>
                    <a:lnTo>
                      <a:pt x="288" y="1348"/>
                    </a:lnTo>
                    <a:lnTo>
                      <a:pt x="287" y="1296"/>
                    </a:lnTo>
                    <a:lnTo>
                      <a:pt x="288" y="1244"/>
                    </a:lnTo>
                    <a:lnTo>
                      <a:pt x="293" y="1193"/>
                    </a:lnTo>
                    <a:lnTo>
                      <a:pt x="299" y="1143"/>
                    </a:lnTo>
                    <a:lnTo>
                      <a:pt x="307" y="1094"/>
                    </a:lnTo>
                    <a:lnTo>
                      <a:pt x="319" y="1045"/>
                    </a:lnTo>
                    <a:lnTo>
                      <a:pt x="332" y="997"/>
                    </a:lnTo>
                    <a:lnTo>
                      <a:pt x="348" y="950"/>
                    </a:lnTo>
                    <a:lnTo>
                      <a:pt x="366" y="904"/>
                    </a:lnTo>
                    <a:lnTo>
                      <a:pt x="386" y="859"/>
                    </a:lnTo>
                    <a:lnTo>
                      <a:pt x="408" y="816"/>
                    </a:lnTo>
                    <a:lnTo>
                      <a:pt x="433" y="774"/>
                    </a:lnTo>
                    <a:lnTo>
                      <a:pt x="459" y="733"/>
                    </a:lnTo>
                    <a:lnTo>
                      <a:pt x="487" y="694"/>
                    </a:lnTo>
                    <a:lnTo>
                      <a:pt x="518" y="655"/>
                    </a:lnTo>
                    <a:lnTo>
                      <a:pt x="548" y="619"/>
                    </a:lnTo>
                    <a:lnTo>
                      <a:pt x="582" y="584"/>
                    </a:lnTo>
                    <a:lnTo>
                      <a:pt x="617" y="550"/>
                    </a:lnTo>
                    <a:lnTo>
                      <a:pt x="654" y="518"/>
                    </a:lnTo>
                    <a:lnTo>
                      <a:pt x="692" y="489"/>
                    </a:lnTo>
                    <a:lnTo>
                      <a:pt x="731" y="461"/>
                    </a:lnTo>
                    <a:lnTo>
                      <a:pt x="772" y="435"/>
                    </a:lnTo>
                    <a:lnTo>
                      <a:pt x="815" y="410"/>
                    </a:lnTo>
                    <a:lnTo>
                      <a:pt x="858" y="388"/>
                    </a:lnTo>
                    <a:lnTo>
                      <a:pt x="903" y="368"/>
                    </a:lnTo>
                    <a:lnTo>
                      <a:pt x="949" y="350"/>
                    </a:lnTo>
                    <a:lnTo>
                      <a:pt x="995" y="334"/>
                    </a:lnTo>
                    <a:lnTo>
                      <a:pt x="1043" y="320"/>
                    </a:lnTo>
                    <a:lnTo>
                      <a:pt x="1092" y="309"/>
                    </a:lnTo>
                    <a:lnTo>
                      <a:pt x="1142" y="301"/>
                    </a:lnTo>
                    <a:lnTo>
                      <a:pt x="1192" y="293"/>
                    </a:lnTo>
                    <a:lnTo>
                      <a:pt x="1243" y="290"/>
                    </a:lnTo>
                    <a:lnTo>
                      <a:pt x="1295" y="289"/>
                    </a:lnTo>
                    <a:lnTo>
                      <a:pt x="1347" y="290"/>
                    </a:lnTo>
                    <a:lnTo>
                      <a:pt x="1398" y="293"/>
                    </a:lnTo>
                    <a:lnTo>
                      <a:pt x="1449" y="301"/>
                    </a:lnTo>
                    <a:lnTo>
                      <a:pt x="1497" y="309"/>
                    </a:lnTo>
                    <a:lnTo>
                      <a:pt x="1546" y="320"/>
                    </a:lnTo>
                    <a:lnTo>
                      <a:pt x="1594" y="334"/>
                    </a:lnTo>
                    <a:lnTo>
                      <a:pt x="1641" y="350"/>
                    </a:lnTo>
                    <a:lnTo>
                      <a:pt x="1687" y="368"/>
                    </a:lnTo>
                    <a:lnTo>
                      <a:pt x="1732" y="388"/>
                    </a:lnTo>
                    <a:lnTo>
                      <a:pt x="1776" y="410"/>
                    </a:lnTo>
                    <a:lnTo>
                      <a:pt x="1817" y="435"/>
                    </a:lnTo>
                    <a:lnTo>
                      <a:pt x="1858" y="461"/>
                    </a:lnTo>
                    <a:lnTo>
                      <a:pt x="1898" y="489"/>
                    </a:lnTo>
                    <a:lnTo>
                      <a:pt x="1936" y="518"/>
                    </a:lnTo>
                    <a:lnTo>
                      <a:pt x="1972" y="550"/>
                    </a:lnTo>
                    <a:lnTo>
                      <a:pt x="2007" y="584"/>
                    </a:lnTo>
                    <a:lnTo>
                      <a:pt x="2041" y="619"/>
                    </a:lnTo>
                    <a:lnTo>
                      <a:pt x="2073" y="655"/>
                    </a:lnTo>
                    <a:lnTo>
                      <a:pt x="2102" y="694"/>
                    </a:lnTo>
                    <a:lnTo>
                      <a:pt x="2130" y="733"/>
                    </a:lnTo>
                    <a:lnTo>
                      <a:pt x="2157" y="774"/>
                    </a:lnTo>
                    <a:lnTo>
                      <a:pt x="2181" y="816"/>
                    </a:lnTo>
                    <a:lnTo>
                      <a:pt x="2203" y="859"/>
                    </a:lnTo>
                    <a:lnTo>
                      <a:pt x="2223" y="904"/>
                    </a:lnTo>
                    <a:lnTo>
                      <a:pt x="2242" y="950"/>
                    </a:lnTo>
                    <a:lnTo>
                      <a:pt x="2257" y="997"/>
                    </a:lnTo>
                    <a:lnTo>
                      <a:pt x="2270" y="1045"/>
                    </a:lnTo>
                    <a:lnTo>
                      <a:pt x="2282" y="1094"/>
                    </a:lnTo>
                    <a:lnTo>
                      <a:pt x="2290" y="1143"/>
                    </a:lnTo>
                    <a:lnTo>
                      <a:pt x="2298" y="1193"/>
                    </a:lnTo>
                    <a:lnTo>
                      <a:pt x="2301" y="1244"/>
                    </a:lnTo>
                    <a:lnTo>
                      <a:pt x="2302" y="1296"/>
                    </a:lnTo>
                    <a:close/>
                  </a:path>
                </a:pathLst>
              </a:custGeom>
              <a:solidFill>
                <a:srgbClr val="C83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0" name="Freeform 160"/>
              <p:cNvSpPr>
                <a:spLocks noEditPoints="1"/>
              </p:cNvSpPr>
              <p:nvPr/>
            </p:nvSpPr>
            <p:spPr bwMode="auto">
              <a:xfrm>
                <a:off x="3496" y="3178"/>
                <a:ext cx="288" cy="288"/>
              </a:xfrm>
              <a:custGeom>
                <a:avLst/>
                <a:gdLst>
                  <a:gd name="T0" fmla="*/ 0 w 2303"/>
                  <a:gd name="T1" fmla="*/ 0 h 2303"/>
                  <a:gd name="T2" fmla="*/ 0 w 2303"/>
                  <a:gd name="T3" fmla="*/ 0 h 2303"/>
                  <a:gd name="T4" fmla="*/ 0 w 2303"/>
                  <a:gd name="T5" fmla="*/ 0 h 2303"/>
                  <a:gd name="T6" fmla="*/ 0 w 2303"/>
                  <a:gd name="T7" fmla="*/ 0 h 2303"/>
                  <a:gd name="T8" fmla="*/ 0 w 2303"/>
                  <a:gd name="T9" fmla="*/ 0 h 2303"/>
                  <a:gd name="T10" fmla="*/ 0 w 2303"/>
                  <a:gd name="T11" fmla="*/ 0 h 2303"/>
                  <a:gd name="T12" fmla="*/ 0 w 2303"/>
                  <a:gd name="T13" fmla="*/ 0 h 2303"/>
                  <a:gd name="T14" fmla="*/ 0 w 2303"/>
                  <a:gd name="T15" fmla="*/ 0 h 2303"/>
                  <a:gd name="T16" fmla="*/ 0 w 2303"/>
                  <a:gd name="T17" fmla="*/ 0 h 2303"/>
                  <a:gd name="T18" fmla="*/ 0 w 2303"/>
                  <a:gd name="T19" fmla="*/ 0 h 2303"/>
                  <a:gd name="T20" fmla="*/ 0 w 2303"/>
                  <a:gd name="T21" fmla="*/ 0 h 2303"/>
                  <a:gd name="T22" fmla="*/ 0 w 2303"/>
                  <a:gd name="T23" fmla="*/ 0 h 2303"/>
                  <a:gd name="T24" fmla="*/ 0 w 2303"/>
                  <a:gd name="T25" fmla="*/ 0 h 2303"/>
                  <a:gd name="T26" fmla="*/ 0 w 2303"/>
                  <a:gd name="T27" fmla="*/ 0 h 2303"/>
                  <a:gd name="T28" fmla="*/ 0 w 2303"/>
                  <a:gd name="T29" fmla="*/ 0 h 2303"/>
                  <a:gd name="T30" fmla="*/ 0 w 2303"/>
                  <a:gd name="T31" fmla="*/ 0 h 2303"/>
                  <a:gd name="T32" fmla="*/ 0 w 2303"/>
                  <a:gd name="T33" fmla="*/ 0 h 2303"/>
                  <a:gd name="T34" fmla="*/ 0 w 2303"/>
                  <a:gd name="T35" fmla="*/ 0 h 2303"/>
                  <a:gd name="T36" fmla="*/ 0 w 2303"/>
                  <a:gd name="T37" fmla="*/ 0 h 2303"/>
                  <a:gd name="T38" fmla="*/ 0 w 2303"/>
                  <a:gd name="T39" fmla="*/ 0 h 2303"/>
                  <a:gd name="T40" fmla="*/ 0 w 2303"/>
                  <a:gd name="T41" fmla="*/ 0 h 2303"/>
                  <a:gd name="T42" fmla="*/ 0 w 2303"/>
                  <a:gd name="T43" fmla="*/ 0 h 2303"/>
                  <a:gd name="T44" fmla="*/ 0 w 2303"/>
                  <a:gd name="T45" fmla="*/ 0 h 2303"/>
                  <a:gd name="T46" fmla="*/ 0 w 2303"/>
                  <a:gd name="T47" fmla="*/ 0 h 2303"/>
                  <a:gd name="T48" fmla="*/ 0 w 2303"/>
                  <a:gd name="T49" fmla="*/ 0 h 2303"/>
                  <a:gd name="T50" fmla="*/ 0 w 2303"/>
                  <a:gd name="T51" fmla="*/ 0 h 2303"/>
                  <a:gd name="T52" fmla="*/ 0 w 2303"/>
                  <a:gd name="T53" fmla="*/ 0 h 2303"/>
                  <a:gd name="T54" fmla="*/ 0 w 2303"/>
                  <a:gd name="T55" fmla="*/ 0 h 2303"/>
                  <a:gd name="T56" fmla="*/ 0 w 2303"/>
                  <a:gd name="T57" fmla="*/ 0 h 2303"/>
                  <a:gd name="T58" fmla="*/ 0 w 2303"/>
                  <a:gd name="T59" fmla="*/ 0 h 2303"/>
                  <a:gd name="T60" fmla="*/ 0 w 2303"/>
                  <a:gd name="T61" fmla="*/ 0 h 2303"/>
                  <a:gd name="T62" fmla="*/ 0 w 2303"/>
                  <a:gd name="T63" fmla="*/ 0 h 2303"/>
                  <a:gd name="T64" fmla="*/ 0 w 2303"/>
                  <a:gd name="T65" fmla="*/ 0 h 2303"/>
                  <a:gd name="T66" fmla="*/ 0 w 2303"/>
                  <a:gd name="T67" fmla="*/ 0 h 2303"/>
                  <a:gd name="T68" fmla="*/ 0 w 2303"/>
                  <a:gd name="T69" fmla="*/ 0 h 2303"/>
                  <a:gd name="T70" fmla="*/ 0 w 2303"/>
                  <a:gd name="T71" fmla="*/ 0 h 2303"/>
                  <a:gd name="T72" fmla="*/ 0 w 2303"/>
                  <a:gd name="T73" fmla="*/ 0 h 2303"/>
                  <a:gd name="T74" fmla="*/ 0 w 2303"/>
                  <a:gd name="T75" fmla="*/ 0 h 2303"/>
                  <a:gd name="T76" fmla="*/ 0 w 2303"/>
                  <a:gd name="T77" fmla="*/ 0 h 2303"/>
                  <a:gd name="T78" fmla="*/ 0 w 2303"/>
                  <a:gd name="T79" fmla="*/ 0 h 2303"/>
                  <a:gd name="T80" fmla="*/ 0 w 2303"/>
                  <a:gd name="T81" fmla="*/ 0 h 2303"/>
                  <a:gd name="T82" fmla="*/ 0 w 2303"/>
                  <a:gd name="T83" fmla="*/ 0 h 2303"/>
                  <a:gd name="T84" fmla="*/ 0 w 2303"/>
                  <a:gd name="T85" fmla="*/ 0 h 2303"/>
                  <a:gd name="T86" fmla="*/ 0 w 2303"/>
                  <a:gd name="T87" fmla="*/ 0 h 2303"/>
                  <a:gd name="T88" fmla="*/ 0 w 2303"/>
                  <a:gd name="T89" fmla="*/ 0 h 2303"/>
                  <a:gd name="T90" fmla="*/ 0 w 2303"/>
                  <a:gd name="T91" fmla="*/ 0 h 2303"/>
                  <a:gd name="T92" fmla="*/ 0 w 2303"/>
                  <a:gd name="T93" fmla="*/ 0 h 2303"/>
                  <a:gd name="T94" fmla="*/ 0 w 2303"/>
                  <a:gd name="T95" fmla="*/ 0 h 2303"/>
                  <a:gd name="T96" fmla="*/ 0 w 2303"/>
                  <a:gd name="T97" fmla="*/ 0 h 2303"/>
                  <a:gd name="T98" fmla="*/ 0 w 2303"/>
                  <a:gd name="T99" fmla="*/ 0 h 2303"/>
                  <a:gd name="T100" fmla="*/ 0 w 2303"/>
                  <a:gd name="T101" fmla="*/ 0 h 23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303"/>
                  <a:gd name="T154" fmla="*/ 0 h 2303"/>
                  <a:gd name="T155" fmla="*/ 2303 w 2303"/>
                  <a:gd name="T156" fmla="*/ 2303 h 23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303" h="2303">
                    <a:moveTo>
                      <a:pt x="2303" y="1151"/>
                    </a:moveTo>
                    <a:lnTo>
                      <a:pt x="2302" y="1092"/>
                    </a:lnTo>
                    <a:lnTo>
                      <a:pt x="2297" y="1034"/>
                    </a:lnTo>
                    <a:lnTo>
                      <a:pt x="2291" y="976"/>
                    </a:lnTo>
                    <a:lnTo>
                      <a:pt x="2280" y="919"/>
                    </a:lnTo>
                    <a:lnTo>
                      <a:pt x="2267" y="864"/>
                    </a:lnTo>
                    <a:lnTo>
                      <a:pt x="2251" y="809"/>
                    </a:lnTo>
                    <a:lnTo>
                      <a:pt x="2233" y="756"/>
                    </a:lnTo>
                    <a:lnTo>
                      <a:pt x="2213" y="703"/>
                    </a:lnTo>
                    <a:lnTo>
                      <a:pt x="2190" y="653"/>
                    </a:lnTo>
                    <a:lnTo>
                      <a:pt x="2164" y="603"/>
                    </a:lnTo>
                    <a:lnTo>
                      <a:pt x="2137" y="554"/>
                    </a:lnTo>
                    <a:lnTo>
                      <a:pt x="2107" y="507"/>
                    </a:lnTo>
                    <a:lnTo>
                      <a:pt x="2074" y="463"/>
                    </a:lnTo>
                    <a:lnTo>
                      <a:pt x="2040" y="419"/>
                    </a:lnTo>
                    <a:lnTo>
                      <a:pt x="2004" y="377"/>
                    </a:lnTo>
                    <a:lnTo>
                      <a:pt x="1966" y="337"/>
                    </a:lnTo>
                    <a:lnTo>
                      <a:pt x="1927" y="299"/>
                    </a:lnTo>
                    <a:lnTo>
                      <a:pt x="1884" y="263"/>
                    </a:lnTo>
                    <a:lnTo>
                      <a:pt x="1841" y="229"/>
                    </a:lnTo>
                    <a:lnTo>
                      <a:pt x="1796" y="196"/>
                    </a:lnTo>
                    <a:lnTo>
                      <a:pt x="1749" y="166"/>
                    </a:lnTo>
                    <a:lnTo>
                      <a:pt x="1700" y="139"/>
                    </a:lnTo>
                    <a:lnTo>
                      <a:pt x="1651" y="113"/>
                    </a:lnTo>
                    <a:lnTo>
                      <a:pt x="1600" y="90"/>
                    </a:lnTo>
                    <a:lnTo>
                      <a:pt x="1548" y="70"/>
                    </a:lnTo>
                    <a:lnTo>
                      <a:pt x="1495" y="52"/>
                    </a:lnTo>
                    <a:lnTo>
                      <a:pt x="1439" y="36"/>
                    </a:lnTo>
                    <a:lnTo>
                      <a:pt x="1384" y="23"/>
                    </a:lnTo>
                    <a:lnTo>
                      <a:pt x="1327" y="12"/>
                    </a:lnTo>
                    <a:lnTo>
                      <a:pt x="1269" y="6"/>
                    </a:lnTo>
                    <a:lnTo>
                      <a:pt x="1211" y="1"/>
                    </a:lnTo>
                    <a:lnTo>
                      <a:pt x="1152" y="0"/>
                    </a:lnTo>
                    <a:lnTo>
                      <a:pt x="1092" y="1"/>
                    </a:lnTo>
                    <a:lnTo>
                      <a:pt x="1034" y="6"/>
                    </a:lnTo>
                    <a:lnTo>
                      <a:pt x="977" y="12"/>
                    </a:lnTo>
                    <a:lnTo>
                      <a:pt x="919" y="23"/>
                    </a:lnTo>
                    <a:lnTo>
                      <a:pt x="864" y="36"/>
                    </a:lnTo>
                    <a:lnTo>
                      <a:pt x="809" y="52"/>
                    </a:lnTo>
                    <a:lnTo>
                      <a:pt x="756" y="70"/>
                    </a:lnTo>
                    <a:lnTo>
                      <a:pt x="704" y="90"/>
                    </a:lnTo>
                    <a:lnTo>
                      <a:pt x="653" y="113"/>
                    </a:lnTo>
                    <a:lnTo>
                      <a:pt x="603" y="139"/>
                    </a:lnTo>
                    <a:lnTo>
                      <a:pt x="554" y="166"/>
                    </a:lnTo>
                    <a:lnTo>
                      <a:pt x="508" y="196"/>
                    </a:lnTo>
                    <a:lnTo>
                      <a:pt x="463" y="229"/>
                    </a:lnTo>
                    <a:lnTo>
                      <a:pt x="419" y="263"/>
                    </a:lnTo>
                    <a:lnTo>
                      <a:pt x="378" y="299"/>
                    </a:lnTo>
                    <a:lnTo>
                      <a:pt x="337" y="337"/>
                    </a:lnTo>
                    <a:lnTo>
                      <a:pt x="299" y="377"/>
                    </a:lnTo>
                    <a:lnTo>
                      <a:pt x="263" y="419"/>
                    </a:lnTo>
                    <a:lnTo>
                      <a:pt x="229" y="463"/>
                    </a:lnTo>
                    <a:lnTo>
                      <a:pt x="196" y="507"/>
                    </a:lnTo>
                    <a:lnTo>
                      <a:pt x="167" y="554"/>
                    </a:lnTo>
                    <a:lnTo>
                      <a:pt x="139" y="603"/>
                    </a:lnTo>
                    <a:lnTo>
                      <a:pt x="114" y="653"/>
                    </a:lnTo>
                    <a:lnTo>
                      <a:pt x="90" y="703"/>
                    </a:lnTo>
                    <a:lnTo>
                      <a:pt x="70" y="756"/>
                    </a:lnTo>
                    <a:lnTo>
                      <a:pt x="52" y="809"/>
                    </a:lnTo>
                    <a:lnTo>
                      <a:pt x="36" y="864"/>
                    </a:lnTo>
                    <a:lnTo>
                      <a:pt x="23" y="919"/>
                    </a:lnTo>
                    <a:lnTo>
                      <a:pt x="14" y="976"/>
                    </a:lnTo>
                    <a:lnTo>
                      <a:pt x="6" y="1034"/>
                    </a:lnTo>
                    <a:lnTo>
                      <a:pt x="2" y="1092"/>
                    </a:lnTo>
                    <a:lnTo>
                      <a:pt x="0" y="1151"/>
                    </a:lnTo>
                    <a:lnTo>
                      <a:pt x="2" y="1211"/>
                    </a:lnTo>
                    <a:lnTo>
                      <a:pt x="6" y="1269"/>
                    </a:lnTo>
                    <a:lnTo>
                      <a:pt x="14" y="1327"/>
                    </a:lnTo>
                    <a:lnTo>
                      <a:pt x="23" y="1384"/>
                    </a:lnTo>
                    <a:lnTo>
                      <a:pt x="36" y="1439"/>
                    </a:lnTo>
                    <a:lnTo>
                      <a:pt x="52" y="1493"/>
                    </a:lnTo>
                    <a:lnTo>
                      <a:pt x="70" y="1547"/>
                    </a:lnTo>
                    <a:lnTo>
                      <a:pt x="90" y="1599"/>
                    </a:lnTo>
                    <a:lnTo>
                      <a:pt x="114" y="1650"/>
                    </a:lnTo>
                    <a:lnTo>
                      <a:pt x="139" y="1700"/>
                    </a:lnTo>
                    <a:lnTo>
                      <a:pt x="167" y="1748"/>
                    </a:lnTo>
                    <a:lnTo>
                      <a:pt x="196" y="1795"/>
                    </a:lnTo>
                    <a:lnTo>
                      <a:pt x="229" y="1840"/>
                    </a:lnTo>
                    <a:lnTo>
                      <a:pt x="263" y="1884"/>
                    </a:lnTo>
                    <a:lnTo>
                      <a:pt x="299" y="1925"/>
                    </a:lnTo>
                    <a:lnTo>
                      <a:pt x="337" y="1966"/>
                    </a:lnTo>
                    <a:lnTo>
                      <a:pt x="378" y="2004"/>
                    </a:lnTo>
                    <a:lnTo>
                      <a:pt x="419" y="2040"/>
                    </a:lnTo>
                    <a:lnTo>
                      <a:pt x="463" y="2074"/>
                    </a:lnTo>
                    <a:lnTo>
                      <a:pt x="508" y="2107"/>
                    </a:lnTo>
                    <a:lnTo>
                      <a:pt x="554" y="2136"/>
                    </a:lnTo>
                    <a:lnTo>
                      <a:pt x="603" y="2164"/>
                    </a:lnTo>
                    <a:lnTo>
                      <a:pt x="653" y="2190"/>
                    </a:lnTo>
                    <a:lnTo>
                      <a:pt x="704" y="2213"/>
                    </a:lnTo>
                    <a:lnTo>
                      <a:pt x="756" y="2233"/>
                    </a:lnTo>
                    <a:lnTo>
                      <a:pt x="809" y="2251"/>
                    </a:lnTo>
                    <a:lnTo>
                      <a:pt x="864" y="2267"/>
                    </a:lnTo>
                    <a:lnTo>
                      <a:pt x="919" y="2280"/>
                    </a:lnTo>
                    <a:lnTo>
                      <a:pt x="977" y="2289"/>
                    </a:lnTo>
                    <a:lnTo>
                      <a:pt x="1034" y="2297"/>
                    </a:lnTo>
                    <a:lnTo>
                      <a:pt x="1092" y="2301"/>
                    </a:lnTo>
                    <a:lnTo>
                      <a:pt x="1152" y="2303"/>
                    </a:lnTo>
                    <a:lnTo>
                      <a:pt x="1211" y="2301"/>
                    </a:lnTo>
                    <a:lnTo>
                      <a:pt x="1269" y="2297"/>
                    </a:lnTo>
                    <a:lnTo>
                      <a:pt x="1327" y="2289"/>
                    </a:lnTo>
                    <a:lnTo>
                      <a:pt x="1384" y="2280"/>
                    </a:lnTo>
                    <a:lnTo>
                      <a:pt x="1439" y="2267"/>
                    </a:lnTo>
                    <a:lnTo>
                      <a:pt x="1495" y="2251"/>
                    </a:lnTo>
                    <a:lnTo>
                      <a:pt x="1548" y="2233"/>
                    </a:lnTo>
                    <a:lnTo>
                      <a:pt x="1600" y="2213"/>
                    </a:lnTo>
                    <a:lnTo>
                      <a:pt x="1651" y="2190"/>
                    </a:lnTo>
                    <a:lnTo>
                      <a:pt x="1700" y="2164"/>
                    </a:lnTo>
                    <a:lnTo>
                      <a:pt x="1749" y="2136"/>
                    </a:lnTo>
                    <a:lnTo>
                      <a:pt x="1796" y="2107"/>
                    </a:lnTo>
                    <a:lnTo>
                      <a:pt x="1841" y="2074"/>
                    </a:lnTo>
                    <a:lnTo>
                      <a:pt x="1884" y="2040"/>
                    </a:lnTo>
                    <a:lnTo>
                      <a:pt x="1927" y="2004"/>
                    </a:lnTo>
                    <a:lnTo>
                      <a:pt x="1966" y="1966"/>
                    </a:lnTo>
                    <a:lnTo>
                      <a:pt x="2004" y="1925"/>
                    </a:lnTo>
                    <a:lnTo>
                      <a:pt x="2040" y="1884"/>
                    </a:lnTo>
                    <a:lnTo>
                      <a:pt x="2074" y="1840"/>
                    </a:lnTo>
                    <a:lnTo>
                      <a:pt x="2107" y="1795"/>
                    </a:lnTo>
                    <a:lnTo>
                      <a:pt x="2137" y="1748"/>
                    </a:lnTo>
                    <a:lnTo>
                      <a:pt x="2164" y="1700"/>
                    </a:lnTo>
                    <a:lnTo>
                      <a:pt x="2190" y="1650"/>
                    </a:lnTo>
                    <a:lnTo>
                      <a:pt x="2213" y="1599"/>
                    </a:lnTo>
                    <a:lnTo>
                      <a:pt x="2233" y="1547"/>
                    </a:lnTo>
                    <a:lnTo>
                      <a:pt x="2251" y="1493"/>
                    </a:lnTo>
                    <a:lnTo>
                      <a:pt x="2267" y="1439"/>
                    </a:lnTo>
                    <a:lnTo>
                      <a:pt x="2280" y="1384"/>
                    </a:lnTo>
                    <a:lnTo>
                      <a:pt x="2291" y="1327"/>
                    </a:lnTo>
                    <a:lnTo>
                      <a:pt x="2297" y="1269"/>
                    </a:lnTo>
                    <a:lnTo>
                      <a:pt x="2302" y="1211"/>
                    </a:lnTo>
                    <a:lnTo>
                      <a:pt x="2303" y="1151"/>
                    </a:lnTo>
                    <a:close/>
                    <a:moveTo>
                      <a:pt x="2016" y="1151"/>
                    </a:moveTo>
                    <a:lnTo>
                      <a:pt x="2015" y="1196"/>
                    </a:lnTo>
                    <a:lnTo>
                      <a:pt x="2011" y="1240"/>
                    </a:lnTo>
                    <a:lnTo>
                      <a:pt x="2005" y="1283"/>
                    </a:lnTo>
                    <a:lnTo>
                      <a:pt x="1998" y="1326"/>
                    </a:lnTo>
                    <a:lnTo>
                      <a:pt x="1988" y="1367"/>
                    </a:lnTo>
                    <a:lnTo>
                      <a:pt x="1976" y="1408"/>
                    </a:lnTo>
                    <a:lnTo>
                      <a:pt x="1963" y="1449"/>
                    </a:lnTo>
                    <a:lnTo>
                      <a:pt x="1948" y="1488"/>
                    </a:lnTo>
                    <a:lnTo>
                      <a:pt x="1931" y="1526"/>
                    </a:lnTo>
                    <a:lnTo>
                      <a:pt x="1912" y="1563"/>
                    </a:lnTo>
                    <a:lnTo>
                      <a:pt x="1890" y="1599"/>
                    </a:lnTo>
                    <a:lnTo>
                      <a:pt x="1868" y="1634"/>
                    </a:lnTo>
                    <a:lnTo>
                      <a:pt x="1844" y="1668"/>
                    </a:lnTo>
                    <a:lnTo>
                      <a:pt x="1818" y="1700"/>
                    </a:lnTo>
                    <a:lnTo>
                      <a:pt x="1791" y="1732"/>
                    </a:lnTo>
                    <a:lnTo>
                      <a:pt x="1762" y="1762"/>
                    </a:lnTo>
                    <a:lnTo>
                      <a:pt x="1732" y="1790"/>
                    </a:lnTo>
                    <a:lnTo>
                      <a:pt x="1702" y="1818"/>
                    </a:lnTo>
                    <a:lnTo>
                      <a:pt x="1669" y="1844"/>
                    </a:lnTo>
                    <a:lnTo>
                      <a:pt x="1635" y="1868"/>
                    </a:lnTo>
                    <a:lnTo>
                      <a:pt x="1600" y="1890"/>
                    </a:lnTo>
                    <a:lnTo>
                      <a:pt x="1564" y="1910"/>
                    </a:lnTo>
                    <a:lnTo>
                      <a:pt x="1526" y="1930"/>
                    </a:lnTo>
                    <a:lnTo>
                      <a:pt x="1488" y="1948"/>
                    </a:lnTo>
                    <a:lnTo>
                      <a:pt x="1449" y="1962"/>
                    </a:lnTo>
                    <a:lnTo>
                      <a:pt x="1409" y="1976"/>
                    </a:lnTo>
                    <a:lnTo>
                      <a:pt x="1367" y="1988"/>
                    </a:lnTo>
                    <a:lnTo>
                      <a:pt x="1326" y="1997"/>
                    </a:lnTo>
                    <a:lnTo>
                      <a:pt x="1283" y="2005"/>
                    </a:lnTo>
                    <a:lnTo>
                      <a:pt x="1240" y="2010"/>
                    </a:lnTo>
                    <a:lnTo>
                      <a:pt x="1196" y="2013"/>
                    </a:lnTo>
                    <a:lnTo>
                      <a:pt x="1152" y="2015"/>
                    </a:lnTo>
                    <a:lnTo>
                      <a:pt x="1107" y="2013"/>
                    </a:lnTo>
                    <a:lnTo>
                      <a:pt x="1064" y="2010"/>
                    </a:lnTo>
                    <a:lnTo>
                      <a:pt x="1020" y="2005"/>
                    </a:lnTo>
                    <a:lnTo>
                      <a:pt x="978" y="1997"/>
                    </a:lnTo>
                    <a:lnTo>
                      <a:pt x="936" y="1988"/>
                    </a:lnTo>
                    <a:lnTo>
                      <a:pt x="895" y="1976"/>
                    </a:lnTo>
                    <a:lnTo>
                      <a:pt x="854" y="1962"/>
                    </a:lnTo>
                    <a:lnTo>
                      <a:pt x="815" y="1948"/>
                    </a:lnTo>
                    <a:lnTo>
                      <a:pt x="777" y="1930"/>
                    </a:lnTo>
                    <a:lnTo>
                      <a:pt x="740" y="1910"/>
                    </a:lnTo>
                    <a:lnTo>
                      <a:pt x="704" y="1890"/>
                    </a:lnTo>
                    <a:lnTo>
                      <a:pt x="669" y="1868"/>
                    </a:lnTo>
                    <a:lnTo>
                      <a:pt x="635" y="1844"/>
                    </a:lnTo>
                    <a:lnTo>
                      <a:pt x="603" y="1818"/>
                    </a:lnTo>
                    <a:lnTo>
                      <a:pt x="571" y="1790"/>
                    </a:lnTo>
                    <a:lnTo>
                      <a:pt x="541" y="1762"/>
                    </a:lnTo>
                    <a:lnTo>
                      <a:pt x="513" y="1732"/>
                    </a:lnTo>
                    <a:lnTo>
                      <a:pt x="485" y="1700"/>
                    </a:lnTo>
                    <a:lnTo>
                      <a:pt x="460" y="1668"/>
                    </a:lnTo>
                    <a:lnTo>
                      <a:pt x="435" y="1634"/>
                    </a:lnTo>
                    <a:lnTo>
                      <a:pt x="413" y="1599"/>
                    </a:lnTo>
                    <a:lnTo>
                      <a:pt x="393" y="1563"/>
                    </a:lnTo>
                    <a:lnTo>
                      <a:pt x="374" y="1526"/>
                    </a:lnTo>
                    <a:lnTo>
                      <a:pt x="356" y="1488"/>
                    </a:lnTo>
                    <a:lnTo>
                      <a:pt x="341" y="1449"/>
                    </a:lnTo>
                    <a:lnTo>
                      <a:pt x="327" y="1408"/>
                    </a:lnTo>
                    <a:lnTo>
                      <a:pt x="315" y="1367"/>
                    </a:lnTo>
                    <a:lnTo>
                      <a:pt x="306" y="1326"/>
                    </a:lnTo>
                    <a:lnTo>
                      <a:pt x="298" y="1283"/>
                    </a:lnTo>
                    <a:lnTo>
                      <a:pt x="293" y="1240"/>
                    </a:lnTo>
                    <a:lnTo>
                      <a:pt x="289" y="1196"/>
                    </a:lnTo>
                    <a:lnTo>
                      <a:pt x="288" y="1151"/>
                    </a:lnTo>
                    <a:lnTo>
                      <a:pt x="289" y="1107"/>
                    </a:lnTo>
                    <a:lnTo>
                      <a:pt x="293" y="1063"/>
                    </a:lnTo>
                    <a:lnTo>
                      <a:pt x="298" y="1020"/>
                    </a:lnTo>
                    <a:lnTo>
                      <a:pt x="306" y="977"/>
                    </a:lnTo>
                    <a:lnTo>
                      <a:pt x="315" y="936"/>
                    </a:lnTo>
                    <a:lnTo>
                      <a:pt x="327" y="895"/>
                    </a:lnTo>
                    <a:lnTo>
                      <a:pt x="341" y="854"/>
                    </a:lnTo>
                    <a:lnTo>
                      <a:pt x="356" y="815"/>
                    </a:lnTo>
                    <a:lnTo>
                      <a:pt x="374" y="777"/>
                    </a:lnTo>
                    <a:lnTo>
                      <a:pt x="393" y="740"/>
                    </a:lnTo>
                    <a:lnTo>
                      <a:pt x="413" y="703"/>
                    </a:lnTo>
                    <a:lnTo>
                      <a:pt x="435" y="668"/>
                    </a:lnTo>
                    <a:lnTo>
                      <a:pt x="460" y="634"/>
                    </a:lnTo>
                    <a:lnTo>
                      <a:pt x="485" y="602"/>
                    </a:lnTo>
                    <a:lnTo>
                      <a:pt x="513" y="571"/>
                    </a:lnTo>
                    <a:lnTo>
                      <a:pt x="541" y="541"/>
                    </a:lnTo>
                    <a:lnTo>
                      <a:pt x="571" y="512"/>
                    </a:lnTo>
                    <a:lnTo>
                      <a:pt x="603" y="485"/>
                    </a:lnTo>
                    <a:lnTo>
                      <a:pt x="635" y="459"/>
                    </a:lnTo>
                    <a:lnTo>
                      <a:pt x="669" y="435"/>
                    </a:lnTo>
                    <a:lnTo>
                      <a:pt x="704" y="413"/>
                    </a:lnTo>
                    <a:lnTo>
                      <a:pt x="740" y="391"/>
                    </a:lnTo>
                    <a:lnTo>
                      <a:pt x="777" y="372"/>
                    </a:lnTo>
                    <a:lnTo>
                      <a:pt x="815" y="355"/>
                    </a:lnTo>
                    <a:lnTo>
                      <a:pt x="854" y="340"/>
                    </a:lnTo>
                    <a:lnTo>
                      <a:pt x="895" y="327"/>
                    </a:lnTo>
                    <a:lnTo>
                      <a:pt x="936" y="315"/>
                    </a:lnTo>
                    <a:lnTo>
                      <a:pt x="978" y="305"/>
                    </a:lnTo>
                    <a:lnTo>
                      <a:pt x="1020" y="298"/>
                    </a:lnTo>
                    <a:lnTo>
                      <a:pt x="1064" y="292"/>
                    </a:lnTo>
                    <a:lnTo>
                      <a:pt x="1107" y="288"/>
                    </a:lnTo>
                    <a:lnTo>
                      <a:pt x="1152" y="287"/>
                    </a:lnTo>
                    <a:lnTo>
                      <a:pt x="1196" y="288"/>
                    </a:lnTo>
                    <a:lnTo>
                      <a:pt x="1240" y="292"/>
                    </a:lnTo>
                    <a:lnTo>
                      <a:pt x="1283" y="298"/>
                    </a:lnTo>
                    <a:lnTo>
                      <a:pt x="1326" y="305"/>
                    </a:lnTo>
                    <a:lnTo>
                      <a:pt x="1367" y="315"/>
                    </a:lnTo>
                    <a:lnTo>
                      <a:pt x="1409" y="327"/>
                    </a:lnTo>
                    <a:lnTo>
                      <a:pt x="1449" y="340"/>
                    </a:lnTo>
                    <a:lnTo>
                      <a:pt x="1488" y="355"/>
                    </a:lnTo>
                    <a:lnTo>
                      <a:pt x="1526" y="372"/>
                    </a:lnTo>
                    <a:lnTo>
                      <a:pt x="1564" y="391"/>
                    </a:lnTo>
                    <a:lnTo>
                      <a:pt x="1600" y="413"/>
                    </a:lnTo>
                    <a:lnTo>
                      <a:pt x="1635" y="435"/>
                    </a:lnTo>
                    <a:lnTo>
                      <a:pt x="1669" y="459"/>
                    </a:lnTo>
                    <a:lnTo>
                      <a:pt x="1702" y="485"/>
                    </a:lnTo>
                    <a:lnTo>
                      <a:pt x="1732" y="512"/>
                    </a:lnTo>
                    <a:lnTo>
                      <a:pt x="1762" y="541"/>
                    </a:lnTo>
                    <a:lnTo>
                      <a:pt x="1791" y="571"/>
                    </a:lnTo>
                    <a:lnTo>
                      <a:pt x="1818" y="602"/>
                    </a:lnTo>
                    <a:lnTo>
                      <a:pt x="1844" y="634"/>
                    </a:lnTo>
                    <a:lnTo>
                      <a:pt x="1868" y="668"/>
                    </a:lnTo>
                    <a:lnTo>
                      <a:pt x="1890" y="703"/>
                    </a:lnTo>
                    <a:lnTo>
                      <a:pt x="1912" y="740"/>
                    </a:lnTo>
                    <a:lnTo>
                      <a:pt x="1931" y="777"/>
                    </a:lnTo>
                    <a:lnTo>
                      <a:pt x="1948" y="815"/>
                    </a:lnTo>
                    <a:lnTo>
                      <a:pt x="1963" y="854"/>
                    </a:lnTo>
                    <a:lnTo>
                      <a:pt x="1976" y="895"/>
                    </a:lnTo>
                    <a:lnTo>
                      <a:pt x="1988" y="936"/>
                    </a:lnTo>
                    <a:lnTo>
                      <a:pt x="1998" y="977"/>
                    </a:lnTo>
                    <a:lnTo>
                      <a:pt x="2005" y="1020"/>
                    </a:lnTo>
                    <a:lnTo>
                      <a:pt x="2011" y="1063"/>
                    </a:lnTo>
                    <a:lnTo>
                      <a:pt x="2015" y="1107"/>
                    </a:lnTo>
                    <a:lnTo>
                      <a:pt x="2016" y="1151"/>
                    </a:lnTo>
                    <a:close/>
                  </a:path>
                </a:pathLst>
              </a:custGeom>
              <a:solidFill>
                <a:srgbClr val="CB3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1" name="Freeform 161"/>
              <p:cNvSpPr>
                <a:spLocks noEditPoints="1"/>
              </p:cNvSpPr>
              <p:nvPr/>
            </p:nvSpPr>
            <p:spPr bwMode="auto">
              <a:xfrm>
                <a:off x="3514" y="3197"/>
                <a:ext cx="252" cy="251"/>
              </a:xfrm>
              <a:custGeom>
                <a:avLst/>
                <a:gdLst>
                  <a:gd name="T0" fmla="*/ 0 w 2015"/>
                  <a:gd name="T1" fmla="*/ 0 h 2015"/>
                  <a:gd name="T2" fmla="*/ 0 w 2015"/>
                  <a:gd name="T3" fmla="*/ 0 h 2015"/>
                  <a:gd name="T4" fmla="*/ 0 w 2015"/>
                  <a:gd name="T5" fmla="*/ 0 h 2015"/>
                  <a:gd name="T6" fmla="*/ 0 w 2015"/>
                  <a:gd name="T7" fmla="*/ 0 h 2015"/>
                  <a:gd name="T8" fmla="*/ 0 w 2015"/>
                  <a:gd name="T9" fmla="*/ 0 h 2015"/>
                  <a:gd name="T10" fmla="*/ 0 w 2015"/>
                  <a:gd name="T11" fmla="*/ 0 h 2015"/>
                  <a:gd name="T12" fmla="*/ 0 w 2015"/>
                  <a:gd name="T13" fmla="*/ 0 h 2015"/>
                  <a:gd name="T14" fmla="*/ 0 w 2015"/>
                  <a:gd name="T15" fmla="*/ 0 h 2015"/>
                  <a:gd name="T16" fmla="*/ 0 w 2015"/>
                  <a:gd name="T17" fmla="*/ 0 h 2015"/>
                  <a:gd name="T18" fmla="*/ 0 w 2015"/>
                  <a:gd name="T19" fmla="*/ 0 h 2015"/>
                  <a:gd name="T20" fmla="*/ 0 w 2015"/>
                  <a:gd name="T21" fmla="*/ 0 h 2015"/>
                  <a:gd name="T22" fmla="*/ 0 w 2015"/>
                  <a:gd name="T23" fmla="*/ 0 h 2015"/>
                  <a:gd name="T24" fmla="*/ 0 w 2015"/>
                  <a:gd name="T25" fmla="*/ 0 h 2015"/>
                  <a:gd name="T26" fmla="*/ 0 w 2015"/>
                  <a:gd name="T27" fmla="*/ 0 h 2015"/>
                  <a:gd name="T28" fmla="*/ 0 w 2015"/>
                  <a:gd name="T29" fmla="*/ 0 h 2015"/>
                  <a:gd name="T30" fmla="*/ 0 w 2015"/>
                  <a:gd name="T31" fmla="*/ 0 h 2015"/>
                  <a:gd name="T32" fmla="*/ 0 w 2015"/>
                  <a:gd name="T33" fmla="*/ 0 h 2015"/>
                  <a:gd name="T34" fmla="*/ 0 w 2015"/>
                  <a:gd name="T35" fmla="*/ 0 h 2015"/>
                  <a:gd name="T36" fmla="*/ 0 w 2015"/>
                  <a:gd name="T37" fmla="*/ 0 h 2015"/>
                  <a:gd name="T38" fmla="*/ 0 w 2015"/>
                  <a:gd name="T39" fmla="*/ 0 h 2015"/>
                  <a:gd name="T40" fmla="*/ 0 w 2015"/>
                  <a:gd name="T41" fmla="*/ 0 h 2015"/>
                  <a:gd name="T42" fmla="*/ 0 w 2015"/>
                  <a:gd name="T43" fmla="*/ 0 h 2015"/>
                  <a:gd name="T44" fmla="*/ 0 w 2015"/>
                  <a:gd name="T45" fmla="*/ 0 h 2015"/>
                  <a:gd name="T46" fmla="*/ 0 w 2015"/>
                  <a:gd name="T47" fmla="*/ 0 h 2015"/>
                  <a:gd name="T48" fmla="*/ 0 w 2015"/>
                  <a:gd name="T49" fmla="*/ 0 h 2015"/>
                  <a:gd name="T50" fmla="*/ 0 w 2015"/>
                  <a:gd name="T51" fmla="*/ 0 h 2015"/>
                  <a:gd name="T52" fmla="*/ 0 w 2015"/>
                  <a:gd name="T53" fmla="*/ 0 h 2015"/>
                  <a:gd name="T54" fmla="*/ 0 w 2015"/>
                  <a:gd name="T55" fmla="*/ 0 h 2015"/>
                  <a:gd name="T56" fmla="*/ 0 w 2015"/>
                  <a:gd name="T57" fmla="*/ 0 h 2015"/>
                  <a:gd name="T58" fmla="*/ 0 w 2015"/>
                  <a:gd name="T59" fmla="*/ 0 h 2015"/>
                  <a:gd name="T60" fmla="*/ 0 w 2015"/>
                  <a:gd name="T61" fmla="*/ 0 h 2015"/>
                  <a:gd name="T62" fmla="*/ 0 w 2015"/>
                  <a:gd name="T63" fmla="*/ 0 h 2015"/>
                  <a:gd name="T64" fmla="*/ 0 w 2015"/>
                  <a:gd name="T65" fmla="*/ 0 h 2015"/>
                  <a:gd name="T66" fmla="*/ 0 w 2015"/>
                  <a:gd name="T67" fmla="*/ 0 h 2015"/>
                  <a:gd name="T68" fmla="*/ 0 w 2015"/>
                  <a:gd name="T69" fmla="*/ 0 h 2015"/>
                  <a:gd name="T70" fmla="*/ 0 w 2015"/>
                  <a:gd name="T71" fmla="*/ 0 h 2015"/>
                  <a:gd name="T72" fmla="*/ 0 w 2015"/>
                  <a:gd name="T73" fmla="*/ 0 h 2015"/>
                  <a:gd name="T74" fmla="*/ 0 w 2015"/>
                  <a:gd name="T75" fmla="*/ 0 h 2015"/>
                  <a:gd name="T76" fmla="*/ 0 w 2015"/>
                  <a:gd name="T77" fmla="*/ 0 h 2015"/>
                  <a:gd name="T78" fmla="*/ 0 w 2015"/>
                  <a:gd name="T79" fmla="*/ 0 h 2015"/>
                  <a:gd name="T80" fmla="*/ 0 w 2015"/>
                  <a:gd name="T81" fmla="*/ 0 h 2015"/>
                  <a:gd name="T82" fmla="*/ 0 w 2015"/>
                  <a:gd name="T83" fmla="*/ 0 h 2015"/>
                  <a:gd name="T84" fmla="*/ 0 w 2015"/>
                  <a:gd name="T85" fmla="*/ 0 h 2015"/>
                  <a:gd name="T86" fmla="*/ 0 w 2015"/>
                  <a:gd name="T87" fmla="*/ 0 h 2015"/>
                  <a:gd name="T88" fmla="*/ 0 w 2015"/>
                  <a:gd name="T89" fmla="*/ 0 h 2015"/>
                  <a:gd name="T90" fmla="*/ 0 w 2015"/>
                  <a:gd name="T91" fmla="*/ 0 h 2015"/>
                  <a:gd name="T92" fmla="*/ 0 w 2015"/>
                  <a:gd name="T93" fmla="*/ 0 h 2015"/>
                  <a:gd name="T94" fmla="*/ 0 w 2015"/>
                  <a:gd name="T95" fmla="*/ 0 h 2015"/>
                  <a:gd name="T96" fmla="*/ 0 w 2015"/>
                  <a:gd name="T97" fmla="*/ 0 h 2015"/>
                  <a:gd name="T98" fmla="*/ 0 w 2015"/>
                  <a:gd name="T99" fmla="*/ 0 h 2015"/>
                  <a:gd name="T100" fmla="*/ 0 w 2015"/>
                  <a:gd name="T101" fmla="*/ 0 h 20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15"/>
                  <a:gd name="T154" fmla="*/ 0 h 2015"/>
                  <a:gd name="T155" fmla="*/ 2015 w 2015"/>
                  <a:gd name="T156" fmla="*/ 2015 h 20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15" h="2015">
                    <a:moveTo>
                      <a:pt x="2015" y="1007"/>
                    </a:moveTo>
                    <a:lnTo>
                      <a:pt x="2014" y="955"/>
                    </a:lnTo>
                    <a:lnTo>
                      <a:pt x="2011" y="904"/>
                    </a:lnTo>
                    <a:lnTo>
                      <a:pt x="2003" y="854"/>
                    </a:lnTo>
                    <a:lnTo>
                      <a:pt x="1995" y="805"/>
                    </a:lnTo>
                    <a:lnTo>
                      <a:pt x="1983" y="756"/>
                    </a:lnTo>
                    <a:lnTo>
                      <a:pt x="1970" y="708"/>
                    </a:lnTo>
                    <a:lnTo>
                      <a:pt x="1955" y="661"/>
                    </a:lnTo>
                    <a:lnTo>
                      <a:pt x="1936" y="615"/>
                    </a:lnTo>
                    <a:lnTo>
                      <a:pt x="1916" y="570"/>
                    </a:lnTo>
                    <a:lnTo>
                      <a:pt x="1894" y="527"/>
                    </a:lnTo>
                    <a:lnTo>
                      <a:pt x="1870" y="485"/>
                    </a:lnTo>
                    <a:lnTo>
                      <a:pt x="1843" y="444"/>
                    </a:lnTo>
                    <a:lnTo>
                      <a:pt x="1815" y="405"/>
                    </a:lnTo>
                    <a:lnTo>
                      <a:pt x="1786" y="366"/>
                    </a:lnTo>
                    <a:lnTo>
                      <a:pt x="1754" y="330"/>
                    </a:lnTo>
                    <a:lnTo>
                      <a:pt x="1720" y="295"/>
                    </a:lnTo>
                    <a:lnTo>
                      <a:pt x="1685" y="261"/>
                    </a:lnTo>
                    <a:lnTo>
                      <a:pt x="1649" y="229"/>
                    </a:lnTo>
                    <a:lnTo>
                      <a:pt x="1611" y="200"/>
                    </a:lnTo>
                    <a:lnTo>
                      <a:pt x="1571" y="172"/>
                    </a:lnTo>
                    <a:lnTo>
                      <a:pt x="1530" y="146"/>
                    </a:lnTo>
                    <a:lnTo>
                      <a:pt x="1489" y="121"/>
                    </a:lnTo>
                    <a:lnTo>
                      <a:pt x="1445" y="99"/>
                    </a:lnTo>
                    <a:lnTo>
                      <a:pt x="1400" y="79"/>
                    </a:lnTo>
                    <a:lnTo>
                      <a:pt x="1354" y="61"/>
                    </a:lnTo>
                    <a:lnTo>
                      <a:pt x="1307" y="45"/>
                    </a:lnTo>
                    <a:lnTo>
                      <a:pt x="1259" y="31"/>
                    </a:lnTo>
                    <a:lnTo>
                      <a:pt x="1210" y="20"/>
                    </a:lnTo>
                    <a:lnTo>
                      <a:pt x="1162" y="12"/>
                    </a:lnTo>
                    <a:lnTo>
                      <a:pt x="1111" y="4"/>
                    </a:lnTo>
                    <a:lnTo>
                      <a:pt x="1060" y="1"/>
                    </a:lnTo>
                    <a:lnTo>
                      <a:pt x="1008" y="0"/>
                    </a:lnTo>
                    <a:lnTo>
                      <a:pt x="956" y="1"/>
                    </a:lnTo>
                    <a:lnTo>
                      <a:pt x="905" y="4"/>
                    </a:lnTo>
                    <a:lnTo>
                      <a:pt x="855" y="12"/>
                    </a:lnTo>
                    <a:lnTo>
                      <a:pt x="805" y="20"/>
                    </a:lnTo>
                    <a:lnTo>
                      <a:pt x="756" y="31"/>
                    </a:lnTo>
                    <a:lnTo>
                      <a:pt x="708" y="45"/>
                    </a:lnTo>
                    <a:lnTo>
                      <a:pt x="662" y="61"/>
                    </a:lnTo>
                    <a:lnTo>
                      <a:pt x="616" y="79"/>
                    </a:lnTo>
                    <a:lnTo>
                      <a:pt x="571" y="99"/>
                    </a:lnTo>
                    <a:lnTo>
                      <a:pt x="528" y="121"/>
                    </a:lnTo>
                    <a:lnTo>
                      <a:pt x="485" y="146"/>
                    </a:lnTo>
                    <a:lnTo>
                      <a:pt x="444" y="172"/>
                    </a:lnTo>
                    <a:lnTo>
                      <a:pt x="405" y="200"/>
                    </a:lnTo>
                    <a:lnTo>
                      <a:pt x="367" y="229"/>
                    </a:lnTo>
                    <a:lnTo>
                      <a:pt x="330" y="261"/>
                    </a:lnTo>
                    <a:lnTo>
                      <a:pt x="295" y="295"/>
                    </a:lnTo>
                    <a:lnTo>
                      <a:pt x="261" y="330"/>
                    </a:lnTo>
                    <a:lnTo>
                      <a:pt x="231" y="366"/>
                    </a:lnTo>
                    <a:lnTo>
                      <a:pt x="200" y="405"/>
                    </a:lnTo>
                    <a:lnTo>
                      <a:pt x="172" y="444"/>
                    </a:lnTo>
                    <a:lnTo>
                      <a:pt x="146" y="485"/>
                    </a:lnTo>
                    <a:lnTo>
                      <a:pt x="121" y="527"/>
                    </a:lnTo>
                    <a:lnTo>
                      <a:pt x="99" y="570"/>
                    </a:lnTo>
                    <a:lnTo>
                      <a:pt x="79" y="615"/>
                    </a:lnTo>
                    <a:lnTo>
                      <a:pt x="61" y="661"/>
                    </a:lnTo>
                    <a:lnTo>
                      <a:pt x="45" y="708"/>
                    </a:lnTo>
                    <a:lnTo>
                      <a:pt x="32" y="756"/>
                    </a:lnTo>
                    <a:lnTo>
                      <a:pt x="20" y="805"/>
                    </a:lnTo>
                    <a:lnTo>
                      <a:pt x="12" y="854"/>
                    </a:lnTo>
                    <a:lnTo>
                      <a:pt x="6" y="904"/>
                    </a:lnTo>
                    <a:lnTo>
                      <a:pt x="1" y="955"/>
                    </a:lnTo>
                    <a:lnTo>
                      <a:pt x="0" y="1007"/>
                    </a:lnTo>
                    <a:lnTo>
                      <a:pt x="1" y="1059"/>
                    </a:lnTo>
                    <a:lnTo>
                      <a:pt x="6" y="1110"/>
                    </a:lnTo>
                    <a:lnTo>
                      <a:pt x="12" y="1160"/>
                    </a:lnTo>
                    <a:lnTo>
                      <a:pt x="20" y="1210"/>
                    </a:lnTo>
                    <a:lnTo>
                      <a:pt x="32" y="1259"/>
                    </a:lnTo>
                    <a:lnTo>
                      <a:pt x="45" y="1307"/>
                    </a:lnTo>
                    <a:lnTo>
                      <a:pt x="61" y="1353"/>
                    </a:lnTo>
                    <a:lnTo>
                      <a:pt x="79" y="1399"/>
                    </a:lnTo>
                    <a:lnTo>
                      <a:pt x="99" y="1444"/>
                    </a:lnTo>
                    <a:lnTo>
                      <a:pt x="121" y="1487"/>
                    </a:lnTo>
                    <a:lnTo>
                      <a:pt x="146" y="1530"/>
                    </a:lnTo>
                    <a:lnTo>
                      <a:pt x="172" y="1571"/>
                    </a:lnTo>
                    <a:lnTo>
                      <a:pt x="200" y="1610"/>
                    </a:lnTo>
                    <a:lnTo>
                      <a:pt x="231" y="1649"/>
                    </a:lnTo>
                    <a:lnTo>
                      <a:pt x="261" y="1685"/>
                    </a:lnTo>
                    <a:lnTo>
                      <a:pt x="295" y="1720"/>
                    </a:lnTo>
                    <a:lnTo>
                      <a:pt x="330" y="1754"/>
                    </a:lnTo>
                    <a:lnTo>
                      <a:pt x="367" y="1784"/>
                    </a:lnTo>
                    <a:lnTo>
                      <a:pt x="405" y="1815"/>
                    </a:lnTo>
                    <a:lnTo>
                      <a:pt x="444" y="1843"/>
                    </a:lnTo>
                    <a:lnTo>
                      <a:pt x="485" y="1869"/>
                    </a:lnTo>
                    <a:lnTo>
                      <a:pt x="528" y="1894"/>
                    </a:lnTo>
                    <a:lnTo>
                      <a:pt x="571" y="1916"/>
                    </a:lnTo>
                    <a:lnTo>
                      <a:pt x="616" y="1936"/>
                    </a:lnTo>
                    <a:lnTo>
                      <a:pt x="662" y="1954"/>
                    </a:lnTo>
                    <a:lnTo>
                      <a:pt x="708" y="1969"/>
                    </a:lnTo>
                    <a:lnTo>
                      <a:pt x="756" y="1983"/>
                    </a:lnTo>
                    <a:lnTo>
                      <a:pt x="805" y="1995"/>
                    </a:lnTo>
                    <a:lnTo>
                      <a:pt x="855" y="2003"/>
                    </a:lnTo>
                    <a:lnTo>
                      <a:pt x="905" y="2009"/>
                    </a:lnTo>
                    <a:lnTo>
                      <a:pt x="956" y="2014"/>
                    </a:lnTo>
                    <a:lnTo>
                      <a:pt x="1008" y="2015"/>
                    </a:lnTo>
                    <a:lnTo>
                      <a:pt x="1060" y="2014"/>
                    </a:lnTo>
                    <a:lnTo>
                      <a:pt x="1111" y="2009"/>
                    </a:lnTo>
                    <a:lnTo>
                      <a:pt x="1162" y="2003"/>
                    </a:lnTo>
                    <a:lnTo>
                      <a:pt x="1210" y="1995"/>
                    </a:lnTo>
                    <a:lnTo>
                      <a:pt x="1259" y="1983"/>
                    </a:lnTo>
                    <a:lnTo>
                      <a:pt x="1307" y="1969"/>
                    </a:lnTo>
                    <a:lnTo>
                      <a:pt x="1354" y="1954"/>
                    </a:lnTo>
                    <a:lnTo>
                      <a:pt x="1400" y="1936"/>
                    </a:lnTo>
                    <a:lnTo>
                      <a:pt x="1445" y="1916"/>
                    </a:lnTo>
                    <a:lnTo>
                      <a:pt x="1489" y="1894"/>
                    </a:lnTo>
                    <a:lnTo>
                      <a:pt x="1530" y="1869"/>
                    </a:lnTo>
                    <a:lnTo>
                      <a:pt x="1571" y="1843"/>
                    </a:lnTo>
                    <a:lnTo>
                      <a:pt x="1611" y="1815"/>
                    </a:lnTo>
                    <a:lnTo>
                      <a:pt x="1649" y="1784"/>
                    </a:lnTo>
                    <a:lnTo>
                      <a:pt x="1685" y="1754"/>
                    </a:lnTo>
                    <a:lnTo>
                      <a:pt x="1720" y="1720"/>
                    </a:lnTo>
                    <a:lnTo>
                      <a:pt x="1754" y="1685"/>
                    </a:lnTo>
                    <a:lnTo>
                      <a:pt x="1786" y="1649"/>
                    </a:lnTo>
                    <a:lnTo>
                      <a:pt x="1815" y="1610"/>
                    </a:lnTo>
                    <a:lnTo>
                      <a:pt x="1843" y="1571"/>
                    </a:lnTo>
                    <a:lnTo>
                      <a:pt x="1870" y="1530"/>
                    </a:lnTo>
                    <a:lnTo>
                      <a:pt x="1894" y="1487"/>
                    </a:lnTo>
                    <a:lnTo>
                      <a:pt x="1916" y="1444"/>
                    </a:lnTo>
                    <a:lnTo>
                      <a:pt x="1936" y="1399"/>
                    </a:lnTo>
                    <a:lnTo>
                      <a:pt x="1955" y="1353"/>
                    </a:lnTo>
                    <a:lnTo>
                      <a:pt x="1970" y="1307"/>
                    </a:lnTo>
                    <a:lnTo>
                      <a:pt x="1983" y="1259"/>
                    </a:lnTo>
                    <a:lnTo>
                      <a:pt x="1995" y="1210"/>
                    </a:lnTo>
                    <a:lnTo>
                      <a:pt x="2003" y="1160"/>
                    </a:lnTo>
                    <a:lnTo>
                      <a:pt x="2011" y="1110"/>
                    </a:lnTo>
                    <a:lnTo>
                      <a:pt x="2014" y="1059"/>
                    </a:lnTo>
                    <a:lnTo>
                      <a:pt x="2015" y="1007"/>
                    </a:lnTo>
                    <a:close/>
                    <a:moveTo>
                      <a:pt x="1727" y="1007"/>
                    </a:moveTo>
                    <a:lnTo>
                      <a:pt x="1726" y="1045"/>
                    </a:lnTo>
                    <a:lnTo>
                      <a:pt x="1724" y="1081"/>
                    </a:lnTo>
                    <a:lnTo>
                      <a:pt x="1719" y="1117"/>
                    </a:lnTo>
                    <a:lnTo>
                      <a:pt x="1712" y="1153"/>
                    </a:lnTo>
                    <a:lnTo>
                      <a:pt x="1705" y="1187"/>
                    </a:lnTo>
                    <a:lnTo>
                      <a:pt x="1696" y="1222"/>
                    </a:lnTo>
                    <a:lnTo>
                      <a:pt x="1684" y="1255"/>
                    </a:lnTo>
                    <a:lnTo>
                      <a:pt x="1671" y="1288"/>
                    </a:lnTo>
                    <a:lnTo>
                      <a:pt x="1656" y="1320"/>
                    </a:lnTo>
                    <a:lnTo>
                      <a:pt x="1640" y="1350"/>
                    </a:lnTo>
                    <a:lnTo>
                      <a:pt x="1623" y="1380"/>
                    </a:lnTo>
                    <a:lnTo>
                      <a:pt x="1604" y="1410"/>
                    </a:lnTo>
                    <a:lnTo>
                      <a:pt x="1584" y="1438"/>
                    </a:lnTo>
                    <a:lnTo>
                      <a:pt x="1563" y="1465"/>
                    </a:lnTo>
                    <a:lnTo>
                      <a:pt x="1541" y="1491"/>
                    </a:lnTo>
                    <a:lnTo>
                      <a:pt x="1517" y="1516"/>
                    </a:lnTo>
                    <a:lnTo>
                      <a:pt x="1492" y="1540"/>
                    </a:lnTo>
                    <a:lnTo>
                      <a:pt x="1465" y="1563"/>
                    </a:lnTo>
                    <a:lnTo>
                      <a:pt x="1439" y="1584"/>
                    </a:lnTo>
                    <a:lnTo>
                      <a:pt x="1410" y="1604"/>
                    </a:lnTo>
                    <a:lnTo>
                      <a:pt x="1381" y="1623"/>
                    </a:lnTo>
                    <a:lnTo>
                      <a:pt x="1351" y="1640"/>
                    </a:lnTo>
                    <a:lnTo>
                      <a:pt x="1320" y="1656"/>
                    </a:lnTo>
                    <a:lnTo>
                      <a:pt x="1288" y="1671"/>
                    </a:lnTo>
                    <a:lnTo>
                      <a:pt x="1255" y="1684"/>
                    </a:lnTo>
                    <a:lnTo>
                      <a:pt x="1222" y="1694"/>
                    </a:lnTo>
                    <a:lnTo>
                      <a:pt x="1188" y="1705"/>
                    </a:lnTo>
                    <a:lnTo>
                      <a:pt x="1153" y="1712"/>
                    </a:lnTo>
                    <a:lnTo>
                      <a:pt x="1117" y="1719"/>
                    </a:lnTo>
                    <a:lnTo>
                      <a:pt x="1081" y="1723"/>
                    </a:lnTo>
                    <a:lnTo>
                      <a:pt x="1045" y="1726"/>
                    </a:lnTo>
                    <a:lnTo>
                      <a:pt x="1008" y="1727"/>
                    </a:lnTo>
                    <a:lnTo>
                      <a:pt x="970" y="1726"/>
                    </a:lnTo>
                    <a:lnTo>
                      <a:pt x="934" y="1723"/>
                    </a:lnTo>
                    <a:lnTo>
                      <a:pt x="898" y="1719"/>
                    </a:lnTo>
                    <a:lnTo>
                      <a:pt x="862" y="1712"/>
                    </a:lnTo>
                    <a:lnTo>
                      <a:pt x="828" y="1705"/>
                    </a:lnTo>
                    <a:lnTo>
                      <a:pt x="793" y="1694"/>
                    </a:lnTo>
                    <a:lnTo>
                      <a:pt x="760" y="1684"/>
                    </a:lnTo>
                    <a:lnTo>
                      <a:pt x="727" y="1671"/>
                    </a:lnTo>
                    <a:lnTo>
                      <a:pt x="696" y="1656"/>
                    </a:lnTo>
                    <a:lnTo>
                      <a:pt x="665" y="1640"/>
                    </a:lnTo>
                    <a:lnTo>
                      <a:pt x="634" y="1623"/>
                    </a:lnTo>
                    <a:lnTo>
                      <a:pt x="605" y="1604"/>
                    </a:lnTo>
                    <a:lnTo>
                      <a:pt x="577" y="1584"/>
                    </a:lnTo>
                    <a:lnTo>
                      <a:pt x="550" y="1563"/>
                    </a:lnTo>
                    <a:lnTo>
                      <a:pt x="524" y="1540"/>
                    </a:lnTo>
                    <a:lnTo>
                      <a:pt x="499" y="1516"/>
                    </a:lnTo>
                    <a:lnTo>
                      <a:pt x="475" y="1491"/>
                    </a:lnTo>
                    <a:lnTo>
                      <a:pt x="452" y="1465"/>
                    </a:lnTo>
                    <a:lnTo>
                      <a:pt x="431" y="1438"/>
                    </a:lnTo>
                    <a:lnTo>
                      <a:pt x="411" y="1410"/>
                    </a:lnTo>
                    <a:lnTo>
                      <a:pt x="392" y="1380"/>
                    </a:lnTo>
                    <a:lnTo>
                      <a:pt x="375" y="1350"/>
                    </a:lnTo>
                    <a:lnTo>
                      <a:pt x="359" y="1320"/>
                    </a:lnTo>
                    <a:lnTo>
                      <a:pt x="344" y="1288"/>
                    </a:lnTo>
                    <a:lnTo>
                      <a:pt x="331" y="1255"/>
                    </a:lnTo>
                    <a:lnTo>
                      <a:pt x="320" y="1222"/>
                    </a:lnTo>
                    <a:lnTo>
                      <a:pt x="310" y="1187"/>
                    </a:lnTo>
                    <a:lnTo>
                      <a:pt x="303" y="1153"/>
                    </a:lnTo>
                    <a:lnTo>
                      <a:pt x="296" y="1117"/>
                    </a:lnTo>
                    <a:lnTo>
                      <a:pt x="291" y="1081"/>
                    </a:lnTo>
                    <a:lnTo>
                      <a:pt x="289" y="1045"/>
                    </a:lnTo>
                    <a:lnTo>
                      <a:pt x="288" y="1007"/>
                    </a:lnTo>
                    <a:lnTo>
                      <a:pt x="289" y="970"/>
                    </a:lnTo>
                    <a:lnTo>
                      <a:pt x="291" y="934"/>
                    </a:lnTo>
                    <a:lnTo>
                      <a:pt x="296" y="898"/>
                    </a:lnTo>
                    <a:lnTo>
                      <a:pt x="303" y="862"/>
                    </a:lnTo>
                    <a:lnTo>
                      <a:pt x="310" y="827"/>
                    </a:lnTo>
                    <a:lnTo>
                      <a:pt x="320" y="793"/>
                    </a:lnTo>
                    <a:lnTo>
                      <a:pt x="331" y="760"/>
                    </a:lnTo>
                    <a:lnTo>
                      <a:pt x="344" y="727"/>
                    </a:lnTo>
                    <a:lnTo>
                      <a:pt x="359" y="695"/>
                    </a:lnTo>
                    <a:lnTo>
                      <a:pt x="375" y="665"/>
                    </a:lnTo>
                    <a:lnTo>
                      <a:pt x="392" y="634"/>
                    </a:lnTo>
                    <a:lnTo>
                      <a:pt x="411" y="605"/>
                    </a:lnTo>
                    <a:lnTo>
                      <a:pt x="431" y="576"/>
                    </a:lnTo>
                    <a:lnTo>
                      <a:pt x="452" y="550"/>
                    </a:lnTo>
                    <a:lnTo>
                      <a:pt x="475" y="523"/>
                    </a:lnTo>
                    <a:lnTo>
                      <a:pt x="499" y="498"/>
                    </a:lnTo>
                    <a:lnTo>
                      <a:pt x="524" y="475"/>
                    </a:lnTo>
                    <a:lnTo>
                      <a:pt x="550" y="452"/>
                    </a:lnTo>
                    <a:lnTo>
                      <a:pt x="577" y="431"/>
                    </a:lnTo>
                    <a:lnTo>
                      <a:pt x="605" y="411"/>
                    </a:lnTo>
                    <a:lnTo>
                      <a:pt x="634" y="392"/>
                    </a:lnTo>
                    <a:lnTo>
                      <a:pt x="665" y="375"/>
                    </a:lnTo>
                    <a:lnTo>
                      <a:pt x="696" y="359"/>
                    </a:lnTo>
                    <a:lnTo>
                      <a:pt x="727" y="344"/>
                    </a:lnTo>
                    <a:lnTo>
                      <a:pt x="760" y="331"/>
                    </a:lnTo>
                    <a:lnTo>
                      <a:pt x="793" y="320"/>
                    </a:lnTo>
                    <a:lnTo>
                      <a:pt x="828" y="310"/>
                    </a:lnTo>
                    <a:lnTo>
                      <a:pt x="862" y="303"/>
                    </a:lnTo>
                    <a:lnTo>
                      <a:pt x="898" y="296"/>
                    </a:lnTo>
                    <a:lnTo>
                      <a:pt x="934" y="291"/>
                    </a:lnTo>
                    <a:lnTo>
                      <a:pt x="970" y="289"/>
                    </a:lnTo>
                    <a:lnTo>
                      <a:pt x="1008" y="288"/>
                    </a:lnTo>
                    <a:lnTo>
                      <a:pt x="1045" y="289"/>
                    </a:lnTo>
                    <a:lnTo>
                      <a:pt x="1081" y="291"/>
                    </a:lnTo>
                    <a:lnTo>
                      <a:pt x="1117" y="296"/>
                    </a:lnTo>
                    <a:lnTo>
                      <a:pt x="1153" y="303"/>
                    </a:lnTo>
                    <a:lnTo>
                      <a:pt x="1188" y="310"/>
                    </a:lnTo>
                    <a:lnTo>
                      <a:pt x="1222" y="320"/>
                    </a:lnTo>
                    <a:lnTo>
                      <a:pt x="1255" y="331"/>
                    </a:lnTo>
                    <a:lnTo>
                      <a:pt x="1288" y="344"/>
                    </a:lnTo>
                    <a:lnTo>
                      <a:pt x="1320" y="359"/>
                    </a:lnTo>
                    <a:lnTo>
                      <a:pt x="1351" y="375"/>
                    </a:lnTo>
                    <a:lnTo>
                      <a:pt x="1381" y="392"/>
                    </a:lnTo>
                    <a:lnTo>
                      <a:pt x="1410" y="411"/>
                    </a:lnTo>
                    <a:lnTo>
                      <a:pt x="1439" y="431"/>
                    </a:lnTo>
                    <a:lnTo>
                      <a:pt x="1465" y="452"/>
                    </a:lnTo>
                    <a:lnTo>
                      <a:pt x="1492" y="475"/>
                    </a:lnTo>
                    <a:lnTo>
                      <a:pt x="1517" y="498"/>
                    </a:lnTo>
                    <a:lnTo>
                      <a:pt x="1541" y="523"/>
                    </a:lnTo>
                    <a:lnTo>
                      <a:pt x="1563" y="550"/>
                    </a:lnTo>
                    <a:lnTo>
                      <a:pt x="1584" y="576"/>
                    </a:lnTo>
                    <a:lnTo>
                      <a:pt x="1604" y="605"/>
                    </a:lnTo>
                    <a:lnTo>
                      <a:pt x="1623" y="634"/>
                    </a:lnTo>
                    <a:lnTo>
                      <a:pt x="1640" y="665"/>
                    </a:lnTo>
                    <a:lnTo>
                      <a:pt x="1656" y="695"/>
                    </a:lnTo>
                    <a:lnTo>
                      <a:pt x="1671" y="727"/>
                    </a:lnTo>
                    <a:lnTo>
                      <a:pt x="1684" y="760"/>
                    </a:lnTo>
                    <a:lnTo>
                      <a:pt x="1696" y="793"/>
                    </a:lnTo>
                    <a:lnTo>
                      <a:pt x="1705" y="827"/>
                    </a:lnTo>
                    <a:lnTo>
                      <a:pt x="1712" y="862"/>
                    </a:lnTo>
                    <a:lnTo>
                      <a:pt x="1719" y="898"/>
                    </a:lnTo>
                    <a:lnTo>
                      <a:pt x="1724" y="934"/>
                    </a:lnTo>
                    <a:lnTo>
                      <a:pt x="1726" y="970"/>
                    </a:lnTo>
                    <a:lnTo>
                      <a:pt x="1727" y="1007"/>
                    </a:lnTo>
                    <a:close/>
                  </a:path>
                </a:pathLst>
              </a:custGeom>
              <a:solidFill>
                <a:srgbClr val="CD2E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2" name="Freeform 162"/>
              <p:cNvSpPr>
                <a:spLocks noEditPoints="1"/>
              </p:cNvSpPr>
              <p:nvPr/>
            </p:nvSpPr>
            <p:spPr bwMode="auto">
              <a:xfrm>
                <a:off x="3532" y="3214"/>
                <a:ext cx="216" cy="216"/>
              </a:xfrm>
              <a:custGeom>
                <a:avLst/>
                <a:gdLst>
                  <a:gd name="T0" fmla="*/ 0 w 1728"/>
                  <a:gd name="T1" fmla="*/ 0 h 1728"/>
                  <a:gd name="T2" fmla="*/ 0 w 1728"/>
                  <a:gd name="T3" fmla="*/ 0 h 1728"/>
                  <a:gd name="T4" fmla="*/ 0 w 1728"/>
                  <a:gd name="T5" fmla="*/ 0 h 1728"/>
                  <a:gd name="T6" fmla="*/ 0 w 1728"/>
                  <a:gd name="T7" fmla="*/ 0 h 1728"/>
                  <a:gd name="T8" fmla="*/ 0 w 1728"/>
                  <a:gd name="T9" fmla="*/ 0 h 1728"/>
                  <a:gd name="T10" fmla="*/ 0 w 1728"/>
                  <a:gd name="T11" fmla="*/ 0 h 1728"/>
                  <a:gd name="T12" fmla="*/ 0 w 1728"/>
                  <a:gd name="T13" fmla="*/ 0 h 1728"/>
                  <a:gd name="T14" fmla="*/ 0 w 1728"/>
                  <a:gd name="T15" fmla="*/ 0 h 1728"/>
                  <a:gd name="T16" fmla="*/ 0 w 1728"/>
                  <a:gd name="T17" fmla="*/ 0 h 1728"/>
                  <a:gd name="T18" fmla="*/ 0 w 1728"/>
                  <a:gd name="T19" fmla="*/ 0 h 1728"/>
                  <a:gd name="T20" fmla="*/ 0 w 1728"/>
                  <a:gd name="T21" fmla="*/ 0 h 1728"/>
                  <a:gd name="T22" fmla="*/ 0 w 1728"/>
                  <a:gd name="T23" fmla="*/ 0 h 1728"/>
                  <a:gd name="T24" fmla="*/ 0 w 1728"/>
                  <a:gd name="T25" fmla="*/ 0 h 1728"/>
                  <a:gd name="T26" fmla="*/ 0 w 1728"/>
                  <a:gd name="T27" fmla="*/ 0 h 1728"/>
                  <a:gd name="T28" fmla="*/ 0 w 1728"/>
                  <a:gd name="T29" fmla="*/ 0 h 1728"/>
                  <a:gd name="T30" fmla="*/ 0 w 1728"/>
                  <a:gd name="T31" fmla="*/ 0 h 1728"/>
                  <a:gd name="T32" fmla="*/ 0 w 1728"/>
                  <a:gd name="T33" fmla="*/ 0 h 1728"/>
                  <a:gd name="T34" fmla="*/ 0 w 1728"/>
                  <a:gd name="T35" fmla="*/ 0 h 1728"/>
                  <a:gd name="T36" fmla="*/ 0 w 1728"/>
                  <a:gd name="T37" fmla="*/ 0 h 1728"/>
                  <a:gd name="T38" fmla="*/ 0 w 1728"/>
                  <a:gd name="T39" fmla="*/ 0 h 1728"/>
                  <a:gd name="T40" fmla="*/ 0 w 1728"/>
                  <a:gd name="T41" fmla="*/ 0 h 1728"/>
                  <a:gd name="T42" fmla="*/ 0 w 1728"/>
                  <a:gd name="T43" fmla="*/ 0 h 1728"/>
                  <a:gd name="T44" fmla="*/ 0 w 1728"/>
                  <a:gd name="T45" fmla="*/ 0 h 1728"/>
                  <a:gd name="T46" fmla="*/ 0 w 1728"/>
                  <a:gd name="T47" fmla="*/ 0 h 1728"/>
                  <a:gd name="T48" fmla="*/ 0 w 1728"/>
                  <a:gd name="T49" fmla="*/ 0 h 1728"/>
                  <a:gd name="T50" fmla="*/ 0 w 1728"/>
                  <a:gd name="T51" fmla="*/ 0 h 1728"/>
                  <a:gd name="T52" fmla="*/ 0 w 1728"/>
                  <a:gd name="T53" fmla="*/ 0 h 1728"/>
                  <a:gd name="T54" fmla="*/ 0 w 1728"/>
                  <a:gd name="T55" fmla="*/ 0 h 1728"/>
                  <a:gd name="T56" fmla="*/ 0 w 1728"/>
                  <a:gd name="T57" fmla="*/ 0 h 1728"/>
                  <a:gd name="T58" fmla="*/ 0 w 1728"/>
                  <a:gd name="T59" fmla="*/ 0 h 1728"/>
                  <a:gd name="T60" fmla="*/ 0 w 1728"/>
                  <a:gd name="T61" fmla="*/ 0 h 1728"/>
                  <a:gd name="T62" fmla="*/ 0 w 1728"/>
                  <a:gd name="T63" fmla="*/ 0 h 1728"/>
                  <a:gd name="T64" fmla="*/ 0 w 1728"/>
                  <a:gd name="T65" fmla="*/ 0 h 1728"/>
                  <a:gd name="T66" fmla="*/ 0 w 1728"/>
                  <a:gd name="T67" fmla="*/ 0 h 1728"/>
                  <a:gd name="T68" fmla="*/ 0 w 1728"/>
                  <a:gd name="T69" fmla="*/ 0 h 1728"/>
                  <a:gd name="T70" fmla="*/ 0 w 1728"/>
                  <a:gd name="T71" fmla="*/ 0 h 1728"/>
                  <a:gd name="T72" fmla="*/ 0 w 1728"/>
                  <a:gd name="T73" fmla="*/ 0 h 1728"/>
                  <a:gd name="T74" fmla="*/ 0 w 1728"/>
                  <a:gd name="T75" fmla="*/ 0 h 1728"/>
                  <a:gd name="T76" fmla="*/ 0 w 1728"/>
                  <a:gd name="T77" fmla="*/ 0 h 1728"/>
                  <a:gd name="T78" fmla="*/ 0 w 1728"/>
                  <a:gd name="T79" fmla="*/ 0 h 1728"/>
                  <a:gd name="T80" fmla="*/ 0 w 1728"/>
                  <a:gd name="T81" fmla="*/ 0 h 1728"/>
                  <a:gd name="T82" fmla="*/ 0 w 1728"/>
                  <a:gd name="T83" fmla="*/ 0 h 1728"/>
                  <a:gd name="T84" fmla="*/ 0 w 1728"/>
                  <a:gd name="T85" fmla="*/ 0 h 1728"/>
                  <a:gd name="T86" fmla="*/ 0 w 1728"/>
                  <a:gd name="T87" fmla="*/ 0 h 1728"/>
                  <a:gd name="T88" fmla="*/ 0 w 1728"/>
                  <a:gd name="T89" fmla="*/ 0 h 1728"/>
                  <a:gd name="T90" fmla="*/ 0 w 1728"/>
                  <a:gd name="T91" fmla="*/ 0 h 1728"/>
                  <a:gd name="T92" fmla="*/ 0 w 1728"/>
                  <a:gd name="T93" fmla="*/ 0 h 1728"/>
                  <a:gd name="T94" fmla="*/ 0 w 1728"/>
                  <a:gd name="T95" fmla="*/ 0 h 1728"/>
                  <a:gd name="T96" fmla="*/ 0 w 1728"/>
                  <a:gd name="T97" fmla="*/ 0 h 1728"/>
                  <a:gd name="T98" fmla="*/ 0 w 1728"/>
                  <a:gd name="T99" fmla="*/ 0 h 1728"/>
                  <a:gd name="T100" fmla="*/ 0 w 1728"/>
                  <a:gd name="T101" fmla="*/ 0 h 17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28"/>
                  <a:gd name="T154" fmla="*/ 0 h 1728"/>
                  <a:gd name="T155" fmla="*/ 1728 w 1728"/>
                  <a:gd name="T156" fmla="*/ 1728 h 172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28" h="1728">
                    <a:moveTo>
                      <a:pt x="1728" y="864"/>
                    </a:moveTo>
                    <a:lnTo>
                      <a:pt x="1727" y="820"/>
                    </a:lnTo>
                    <a:lnTo>
                      <a:pt x="1723" y="776"/>
                    </a:lnTo>
                    <a:lnTo>
                      <a:pt x="1717" y="733"/>
                    </a:lnTo>
                    <a:lnTo>
                      <a:pt x="1710" y="690"/>
                    </a:lnTo>
                    <a:lnTo>
                      <a:pt x="1700" y="649"/>
                    </a:lnTo>
                    <a:lnTo>
                      <a:pt x="1688" y="608"/>
                    </a:lnTo>
                    <a:lnTo>
                      <a:pt x="1675" y="567"/>
                    </a:lnTo>
                    <a:lnTo>
                      <a:pt x="1660" y="528"/>
                    </a:lnTo>
                    <a:lnTo>
                      <a:pt x="1643" y="490"/>
                    </a:lnTo>
                    <a:lnTo>
                      <a:pt x="1624" y="453"/>
                    </a:lnTo>
                    <a:lnTo>
                      <a:pt x="1602" y="416"/>
                    </a:lnTo>
                    <a:lnTo>
                      <a:pt x="1580" y="381"/>
                    </a:lnTo>
                    <a:lnTo>
                      <a:pt x="1556" y="347"/>
                    </a:lnTo>
                    <a:lnTo>
                      <a:pt x="1530" y="315"/>
                    </a:lnTo>
                    <a:lnTo>
                      <a:pt x="1503" y="284"/>
                    </a:lnTo>
                    <a:lnTo>
                      <a:pt x="1474" y="254"/>
                    </a:lnTo>
                    <a:lnTo>
                      <a:pt x="1444" y="225"/>
                    </a:lnTo>
                    <a:lnTo>
                      <a:pt x="1414" y="198"/>
                    </a:lnTo>
                    <a:lnTo>
                      <a:pt x="1381" y="172"/>
                    </a:lnTo>
                    <a:lnTo>
                      <a:pt x="1347" y="148"/>
                    </a:lnTo>
                    <a:lnTo>
                      <a:pt x="1312" y="126"/>
                    </a:lnTo>
                    <a:lnTo>
                      <a:pt x="1276" y="104"/>
                    </a:lnTo>
                    <a:lnTo>
                      <a:pt x="1238" y="85"/>
                    </a:lnTo>
                    <a:lnTo>
                      <a:pt x="1200" y="68"/>
                    </a:lnTo>
                    <a:lnTo>
                      <a:pt x="1161" y="53"/>
                    </a:lnTo>
                    <a:lnTo>
                      <a:pt x="1121" y="40"/>
                    </a:lnTo>
                    <a:lnTo>
                      <a:pt x="1079" y="28"/>
                    </a:lnTo>
                    <a:lnTo>
                      <a:pt x="1038" y="18"/>
                    </a:lnTo>
                    <a:lnTo>
                      <a:pt x="995" y="11"/>
                    </a:lnTo>
                    <a:lnTo>
                      <a:pt x="952" y="5"/>
                    </a:lnTo>
                    <a:lnTo>
                      <a:pt x="908" y="1"/>
                    </a:lnTo>
                    <a:lnTo>
                      <a:pt x="864" y="0"/>
                    </a:lnTo>
                    <a:lnTo>
                      <a:pt x="819" y="1"/>
                    </a:lnTo>
                    <a:lnTo>
                      <a:pt x="776" y="5"/>
                    </a:lnTo>
                    <a:lnTo>
                      <a:pt x="732" y="11"/>
                    </a:lnTo>
                    <a:lnTo>
                      <a:pt x="690" y="18"/>
                    </a:lnTo>
                    <a:lnTo>
                      <a:pt x="648" y="28"/>
                    </a:lnTo>
                    <a:lnTo>
                      <a:pt x="607" y="40"/>
                    </a:lnTo>
                    <a:lnTo>
                      <a:pt x="566" y="53"/>
                    </a:lnTo>
                    <a:lnTo>
                      <a:pt x="527" y="68"/>
                    </a:lnTo>
                    <a:lnTo>
                      <a:pt x="489" y="85"/>
                    </a:lnTo>
                    <a:lnTo>
                      <a:pt x="452" y="104"/>
                    </a:lnTo>
                    <a:lnTo>
                      <a:pt x="416" y="126"/>
                    </a:lnTo>
                    <a:lnTo>
                      <a:pt x="381" y="148"/>
                    </a:lnTo>
                    <a:lnTo>
                      <a:pt x="347" y="172"/>
                    </a:lnTo>
                    <a:lnTo>
                      <a:pt x="315" y="198"/>
                    </a:lnTo>
                    <a:lnTo>
                      <a:pt x="283" y="225"/>
                    </a:lnTo>
                    <a:lnTo>
                      <a:pt x="253" y="254"/>
                    </a:lnTo>
                    <a:lnTo>
                      <a:pt x="225" y="284"/>
                    </a:lnTo>
                    <a:lnTo>
                      <a:pt x="197" y="315"/>
                    </a:lnTo>
                    <a:lnTo>
                      <a:pt x="172" y="347"/>
                    </a:lnTo>
                    <a:lnTo>
                      <a:pt x="147" y="381"/>
                    </a:lnTo>
                    <a:lnTo>
                      <a:pt x="125" y="416"/>
                    </a:lnTo>
                    <a:lnTo>
                      <a:pt x="105" y="453"/>
                    </a:lnTo>
                    <a:lnTo>
                      <a:pt x="86" y="490"/>
                    </a:lnTo>
                    <a:lnTo>
                      <a:pt x="68" y="528"/>
                    </a:lnTo>
                    <a:lnTo>
                      <a:pt x="53" y="567"/>
                    </a:lnTo>
                    <a:lnTo>
                      <a:pt x="39" y="608"/>
                    </a:lnTo>
                    <a:lnTo>
                      <a:pt x="27" y="649"/>
                    </a:lnTo>
                    <a:lnTo>
                      <a:pt x="18" y="690"/>
                    </a:lnTo>
                    <a:lnTo>
                      <a:pt x="10" y="733"/>
                    </a:lnTo>
                    <a:lnTo>
                      <a:pt x="5" y="776"/>
                    </a:lnTo>
                    <a:lnTo>
                      <a:pt x="1" y="820"/>
                    </a:lnTo>
                    <a:lnTo>
                      <a:pt x="0" y="864"/>
                    </a:lnTo>
                    <a:lnTo>
                      <a:pt x="1" y="909"/>
                    </a:lnTo>
                    <a:lnTo>
                      <a:pt x="5" y="953"/>
                    </a:lnTo>
                    <a:lnTo>
                      <a:pt x="10" y="996"/>
                    </a:lnTo>
                    <a:lnTo>
                      <a:pt x="18" y="1039"/>
                    </a:lnTo>
                    <a:lnTo>
                      <a:pt x="27" y="1080"/>
                    </a:lnTo>
                    <a:lnTo>
                      <a:pt x="39" y="1121"/>
                    </a:lnTo>
                    <a:lnTo>
                      <a:pt x="53" y="1162"/>
                    </a:lnTo>
                    <a:lnTo>
                      <a:pt x="68" y="1201"/>
                    </a:lnTo>
                    <a:lnTo>
                      <a:pt x="86" y="1239"/>
                    </a:lnTo>
                    <a:lnTo>
                      <a:pt x="105" y="1276"/>
                    </a:lnTo>
                    <a:lnTo>
                      <a:pt x="125" y="1312"/>
                    </a:lnTo>
                    <a:lnTo>
                      <a:pt x="147" y="1347"/>
                    </a:lnTo>
                    <a:lnTo>
                      <a:pt x="172" y="1381"/>
                    </a:lnTo>
                    <a:lnTo>
                      <a:pt x="197" y="1413"/>
                    </a:lnTo>
                    <a:lnTo>
                      <a:pt x="225" y="1445"/>
                    </a:lnTo>
                    <a:lnTo>
                      <a:pt x="253" y="1475"/>
                    </a:lnTo>
                    <a:lnTo>
                      <a:pt x="283" y="1503"/>
                    </a:lnTo>
                    <a:lnTo>
                      <a:pt x="315" y="1531"/>
                    </a:lnTo>
                    <a:lnTo>
                      <a:pt x="347" y="1557"/>
                    </a:lnTo>
                    <a:lnTo>
                      <a:pt x="381" y="1581"/>
                    </a:lnTo>
                    <a:lnTo>
                      <a:pt x="416" y="1603"/>
                    </a:lnTo>
                    <a:lnTo>
                      <a:pt x="452" y="1623"/>
                    </a:lnTo>
                    <a:lnTo>
                      <a:pt x="489" y="1643"/>
                    </a:lnTo>
                    <a:lnTo>
                      <a:pt x="527" y="1661"/>
                    </a:lnTo>
                    <a:lnTo>
                      <a:pt x="566" y="1675"/>
                    </a:lnTo>
                    <a:lnTo>
                      <a:pt x="607" y="1689"/>
                    </a:lnTo>
                    <a:lnTo>
                      <a:pt x="648" y="1701"/>
                    </a:lnTo>
                    <a:lnTo>
                      <a:pt x="690" y="1710"/>
                    </a:lnTo>
                    <a:lnTo>
                      <a:pt x="732" y="1718"/>
                    </a:lnTo>
                    <a:lnTo>
                      <a:pt x="776" y="1723"/>
                    </a:lnTo>
                    <a:lnTo>
                      <a:pt x="819" y="1727"/>
                    </a:lnTo>
                    <a:lnTo>
                      <a:pt x="864" y="1728"/>
                    </a:lnTo>
                    <a:lnTo>
                      <a:pt x="908" y="1727"/>
                    </a:lnTo>
                    <a:lnTo>
                      <a:pt x="952" y="1723"/>
                    </a:lnTo>
                    <a:lnTo>
                      <a:pt x="995" y="1718"/>
                    </a:lnTo>
                    <a:lnTo>
                      <a:pt x="1038" y="1710"/>
                    </a:lnTo>
                    <a:lnTo>
                      <a:pt x="1079" y="1701"/>
                    </a:lnTo>
                    <a:lnTo>
                      <a:pt x="1121" y="1689"/>
                    </a:lnTo>
                    <a:lnTo>
                      <a:pt x="1161" y="1675"/>
                    </a:lnTo>
                    <a:lnTo>
                      <a:pt x="1200" y="1661"/>
                    </a:lnTo>
                    <a:lnTo>
                      <a:pt x="1238" y="1643"/>
                    </a:lnTo>
                    <a:lnTo>
                      <a:pt x="1276" y="1623"/>
                    </a:lnTo>
                    <a:lnTo>
                      <a:pt x="1312" y="1603"/>
                    </a:lnTo>
                    <a:lnTo>
                      <a:pt x="1347" y="1581"/>
                    </a:lnTo>
                    <a:lnTo>
                      <a:pt x="1381" y="1557"/>
                    </a:lnTo>
                    <a:lnTo>
                      <a:pt x="1414" y="1531"/>
                    </a:lnTo>
                    <a:lnTo>
                      <a:pt x="1444" y="1503"/>
                    </a:lnTo>
                    <a:lnTo>
                      <a:pt x="1474" y="1475"/>
                    </a:lnTo>
                    <a:lnTo>
                      <a:pt x="1503" y="1445"/>
                    </a:lnTo>
                    <a:lnTo>
                      <a:pt x="1530" y="1413"/>
                    </a:lnTo>
                    <a:lnTo>
                      <a:pt x="1556" y="1381"/>
                    </a:lnTo>
                    <a:lnTo>
                      <a:pt x="1580" y="1347"/>
                    </a:lnTo>
                    <a:lnTo>
                      <a:pt x="1602" y="1312"/>
                    </a:lnTo>
                    <a:lnTo>
                      <a:pt x="1624" y="1276"/>
                    </a:lnTo>
                    <a:lnTo>
                      <a:pt x="1643" y="1239"/>
                    </a:lnTo>
                    <a:lnTo>
                      <a:pt x="1660" y="1201"/>
                    </a:lnTo>
                    <a:lnTo>
                      <a:pt x="1675" y="1162"/>
                    </a:lnTo>
                    <a:lnTo>
                      <a:pt x="1688" y="1121"/>
                    </a:lnTo>
                    <a:lnTo>
                      <a:pt x="1700" y="1080"/>
                    </a:lnTo>
                    <a:lnTo>
                      <a:pt x="1710" y="1039"/>
                    </a:lnTo>
                    <a:lnTo>
                      <a:pt x="1717" y="996"/>
                    </a:lnTo>
                    <a:lnTo>
                      <a:pt x="1723" y="953"/>
                    </a:lnTo>
                    <a:lnTo>
                      <a:pt x="1727" y="909"/>
                    </a:lnTo>
                    <a:lnTo>
                      <a:pt x="1728" y="864"/>
                    </a:lnTo>
                    <a:close/>
                    <a:moveTo>
                      <a:pt x="1440" y="864"/>
                    </a:moveTo>
                    <a:lnTo>
                      <a:pt x="1439" y="894"/>
                    </a:lnTo>
                    <a:lnTo>
                      <a:pt x="1437" y="923"/>
                    </a:lnTo>
                    <a:lnTo>
                      <a:pt x="1433" y="951"/>
                    </a:lnTo>
                    <a:lnTo>
                      <a:pt x="1428" y="980"/>
                    </a:lnTo>
                    <a:lnTo>
                      <a:pt x="1421" y="1008"/>
                    </a:lnTo>
                    <a:lnTo>
                      <a:pt x="1414" y="1035"/>
                    </a:lnTo>
                    <a:lnTo>
                      <a:pt x="1405" y="1062"/>
                    </a:lnTo>
                    <a:lnTo>
                      <a:pt x="1394" y="1088"/>
                    </a:lnTo>
                    <a:lnTo>
                      <a:pt x="1383" y="1114"/>
                    </a:lnTo>
                    <a:lnTo>
                      <a:pt x="1370" y="1138"/>
                    </a:lnTo>
                    <a:lnTo>
                      <a:pt x="1356" y="1163"/>
                    </a:lnTo>
                    <a:lnTo>
                      <a:pt x="1341" y="1186"/>
                    </a:lnTo>
                    <a:lnTo>
                      <a:pt x="1325" y="1208"/>
                    </a:lnTo>
                    <a:lnTo>
                      <a:pt x="1308" y="1231"/>
                    </a:lnTo>
                    <a:lnTo>
                      <a:pt x="1290" y="1252"/>
                    </a:lnTo>
                    <a:lnTo>
                      <a:pt x="1271" y="1271"/>
                    </a:lnTo>
                    <a:lnTo>
                      <a:pt x="1251" y="1290"/>
                    </a:lnTo>
                    <a:lnTo>
                      <a:pt x="1230" y="1308"/>
                    </a:lnTo>
                    <a:lnTo>
                      <a:pt x="1209" y="1326"/>
                    </a:lnTo>
                    <a:lnTo>
                      <a:pt x="1185" y="1342"/>
                    </a:lnTo>
                    <a:lnTo>
                      <a:pt x="1162" y="1357"/>
                    </a:lnTo>
                    <a:lnTo>
                      <a:pt x="1139" y="1371"/>
                    </a:lnTo>
                    <a:lnTo>
                      <a:pt x="1113" y="1384"/>
                    </a:lnTo>
                    <a:lnTo>
                      <a:pt x="1088" y="1395"/>
                    </a:lnTo>
                    <a:lnTo>
                      <a:pt x="1062" y="1405"/>
                    </a:lnTo>
                    <a:lnTo>
                      <a:pt x="1035" y="1414"/>
                    </a:lnTo>
                    <a:lnTo>
                      <a:pt x="1008" y="1422"/>
                    </a:lnTo>
                    <a:lnTo>
                      <a:pt x="979" y="1428"/>
                    </a:lnTo>
                    <a:lnTo>
                      <a:pt x="952" y="1433"/>
                    </a:lnTo>
                    <a:lnTo>
                      <a:pt x="923" y="1438"/>
                    </a:lnTo>
                    <a:lnTo>
                      <a:pt x="893" y="1440"/>
                    </a:lnTo>
                    <a:lnTo>
                      <a:pt x="864" y="1440"/>
                    </a:lnTo>
                    <a:lnTo>
                      <a:pt x="834" y="1440"/>
                    </a:lnTo>
                    <a:lnTo>
                      <a:pt x="805" y="1438"/>
                    </a:lnTo>
                    <a:lnTo>
                      <a:pt x="776" y="1433"/>
                    </a:lnTo>
                    <a:lnTo>
                      <a:pt x="748" y="1428"/>
                    </a:lnTo>
                    <a:lnTo>
                      <a:pt x="720" y="1422"/>
                    </a:lnTo>
                    <a:lnTo>
                      <a:pt x="693" y="1414"/>
                    </a:lnTo>
                    <a:lnTo>
                      <a:pt x="666" y="1405"/>
                    </a:lnTo>
                    <a:lnTo>
                      <a:pt x="640" y="1395"/>
                    </a:lnTo>
                    <a:lnTo>
                      <a:pt x="614" y="1384"/>
                    </a:lnTo>
                    <a:lnTo>
                      <a:pt x="590" y="1371"/>
                    </a:lnTo>
                    <a:lnTo>
                      <a:pt x="565" y="1357"/>
                    </a:lnTo>
                    <a:lnTo>
                      <a:pt x="542" y="1342"/>
                    </a:lnTo>
                    <a:lnTo>
                      <a:pt x="520" y="1326"/>
                    </a:lnTo>
                    <a:lnTo>
                      <a:pt x="497" y="1308"/>
                    </a:lnTo>
                    <a:lnTo>
                      <a:pt x="476" y="1290"/>
                    </a:lnTo>
                    <a:lnTo>
                      <a:pt x="457" y="1271"/>
                    </a:lnTo>
                    <a:lnTo>
                      <a:pt x="438" y="1252"/>
                    </a:lnTo>
                    <a:lnTo>
                      <a:pt x="419" y="1231"/>
                    </a:lnTo>
                    <a:lnTo>
                      <a:pt x="402" y="1208"/>
                    </a:lnTo>
                    <a:lnTo>
                      <a:pt x="386" y="1186"/>
                    </a:lnTo>
                    <a:lnTo>
                      <a:pt x="371" y="1163"/>
                    </a:lnTo>
                    <a:lnTo>
                      <a:pt x="357" y="1138"/>
                    </a:lnTo>
                    <a:lnTo>
                      <a:pt x="345" y="1114"/>
                    </a:lnTo>
                    <a:lnTo>
                      <a:pt x="333" y="1088"/>
                    </a:lnTo>
                    <a:lnTo>
                      <a:pt x="323" y="1062"/>
                    </a:lnTo>
                    <a:lnTo>
                      <a:pt x="314" y="1035"/>
                    </a:lnTo>
                    <a:lnTo>
                      <a:pt x="306" y="1008"/>
                    </a:lnTo>
                    <a:lnTo>
                      <a:pt x="300" y="980"/>
                    </a:lnTo>
                    <a:lnTo>
                      <a:pt x="295" y="951"/>
                    </a:lnTo>
                    <a:lnTo>
                      <a:pt x="290" y="923"/>
                    </a:lnTo>
                    <a:lnTo>
                      <a:pt x="288" y="894"/>
                    </a:lnTo>
                    <a:lnTo>
                      <a:pt x="288" y="864"/>
                    </a:lnTo>
                    <a:lnTo>
                      <a:pt x="288" y="835"/>
                    </a:lnTo>
                    <a:lnTo>
                      <a:pt x="290" y="805"/>
                    </a:lnTo>
                    <a:lnTo>
                      <a:pt x="295" y="776"/>
                    </a:lnTo>
                    <a:lnTo>
                      <a:pt x="300" y="749"/>
                    </a:lnTo>
                    <a:lnTo>
                      <a:pt x="306" y="720"/>
                    </a:lnTo>
                    <a:lnTo>
                      <a:pt x="314" y="694"/>
                    </a:lnTo>
                    <a:lnTo>
                      <a:pt x="323" y="666"/>
                    </a:lnTo>
                    <a:lnTo>
                      <a:pt x="333" y="640"/>
                    </a:lnTo>
                    <a:lnTo>
                      <a:pt x="345" y="615"/>
                    </a:lnTo>
                    <a:lnTo>
                      <a:pt x="357" y="590"/>
                    </a:lnTo>
                    <a:lnTo>
                      <a:pt x="371" y="566"/>
                    </a:lnTo>
                    <a:lnTo>
                      <a:pt x="386" y="543"/>
                    </a:lnTo>
                    <a:lnTo>
                      <a:pt x="402" y="519"/>
                    </a:lnTo>
                    <a:lnTo>
                      <a:pt x="419" y="498"/>
                    </a:lnTo>
                    <a:lnTo>
                      <a:pt x="438" y="477"/>
                    </a:lnTo>
                    <a:lnTo>
                      <a:pt x="457" y="457"/>
                    </a:lnTo>
                    <a:lnTo>
                      <a:pt x="476" y="438"/>
                    </a:lnTo>
                    <a:lnTo>
                      <a:pt x="497" y="420"/>
                    </a:lnTo>
                    <a:lnTo>
                      <a:pt x="520" y="403"/>
                    </a:lnTo>
                    <a:lnTo>
                      <a:pt x="542" y="387"/>
                    </a:lnTo>
                    <a:lnTo>
                      <a:pt x="565" y="372"/>
                    </a:lnTo>
                    <a:lnTo>
                      <a:pt x="590" y="358"/>
                    </a:lnTo>
                    <a:lnTo>
                      <a:pt x="614" y="345"/>
                    </a:lnTo>
                    <a:lnTo>
                      <a:pt x="640" y="334"/>
                    </a:lnTo>
                    <a:lnTo>
                      <a:pt x="666" y="323"/>
                    </a:lnTo>
                    <a:lnTo>
                      <a:pt x="693" y="315"/>
                    </a:lnTo>
                    <a:lnTo>
                      <a:pt x="720" y="307"/>
                    </a:lnTo>
                    <a:lnTo>
                      <a:pt x="748" y="300"/>
                    </a:lnTo>
                    <a:lnTo>
                      <a:pt x="776" y="295"/>
                    </a:lnTo>
                    <a:lnTo>
                      <a:pt x="805" y="291"/>
                    </a:lnTo>
                    <a:lnTo>
                      <a:pt x="834" y="289"/>
                    </a:lnTo>
                    <a:lnTo>
                      <a:pt x="864" y="288"/>
                    </a:lnTo>
                    <a:lnTo>
                      <a:pt x="893" y="289"/>
                    </a:lnTo>
                    <a:lnTo>
                      <a:pt x="923" y="291"/>
                    </a:lnTo>
                    <a:lnTo>
                      <a:pt x="952" y="295"/>
                    </a:lnTo>
                    <a:lnTo>
                      <a:pt x="979" y="300"/>
                    </a:lnTo>
                    <a:lnTo>
                      <a:pt x="1008" y="307"/>
                    </a:lnTo>
                    <a:lnTo>
                      <a:pt x="1035" y="315"/>
                    </a:lnTo>
                    <a:lnTo>
                      <a:pt x="1062" y="323"/>
                    </a:lnTo>
                    <a:lnTo>
                      <a:pt x="1088" y="334"/>
                    </a:lnTo>
                    <a:lnTo>
                      <a:pt x="1113" y="345"/>
                    </a:lnTo>
                    <a:lnTo>
                      <a:pt x="1139" y="358"/>
                    </a:lnTo>
                    <a:lnTo>
                      <a:pt x="1162" y="372"/>
                    </a:lnTo>
                    <a:lnTo>
                      <a:pt x="1185" y="387"/>
                    </a:lnTo>
                    <a:lnTo>
                      <a:pt x="1209" y="403"/>
                    </a:lnTo>
                    <a:lnTo>
                      <a:pt x="1230" y="420"/>
                    </a:lnTo>
                    <a:lnTo>
                      <a:pt x="1251" y="438"/>
                    </a:lnTo>
                    <a:lnTo>
                      <a:pt x="1271" y="457"/>
                    </a:lnTo>
                    <a:lnTo>
                      <a:pt x="1290" y="477"/>
                    </a:lnTo>
                    <a:lnTo>
                      <a:pt x="1308" y="498"/>
                    </a:lnTo>
                    <a:lnTo>
                      <a:pt x="1325" y="519"/>
                    </a:lnTo>
                    <a:lnTo>
                      <a:pt x="1341" y="543"/>
                    </a:lnTo>
                    <a:lnTo>
                      <a:pt x="1356" y="566"/>
                    </a:lnTo>
                    <a:lnTo>
                      <a:pt x="1370" y="590"/>
                    </a:lnTo>
                    <a:lnTo>
                      <a:pt x="1383" y="615"/>
                    </a:lnTo>
                    <a:lnTo>
                      <a:pt x="1394" y="640"/>
                    </a:lnTo>
                    <a:lnTo>
                      <a:pt x="1405" y="666"/>
                    </a:lnTo>
                    <a:lnTo>
                      <a:pt x="1414" y="694"/>
                    </a:lnTo>
                    <a:lnTo>
                      <a:pt x="1421" y="720"/>
                    </a:lnTo>
                    <a:lnTo>
                      <a:pt x="1428" y="749"/>
                    </a:lnTo>
                    <a:lnTo>
                      <a:pt x="1433" y="776"/>
                    </a:lnTo>
                    <a:lnTo>
                      <a:pt x="1437" y="805"/>
                    </a:lnTo>
                    <a:lnTo>
                      <a:pt x="1439" y="835"/>
                    </a:lnTo>
                    <a:lnTo>
                      <a:pt x="1440" y="864"/>
                    </a:lnTo>
                    <a:close/>
                  </a:path>
                </a:pathLst>
              </a:custGeom>
              <a:solidFill>
                <a:srgbClr val="D02B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3" name="Freeform 163"/>
              <p:cNvSpPr>
                <a:spLocks noEditPoints="1"/>
              </p:cNvSpPr>
              <p:nvPr/>
            </p:nvSpPr>
            <p:spPr bwMode="auto">
              <a:xfrm>
                <a:off x="3550" y="3232"/>
                <a:ext cx="180" cy="180"/>
              </a:xfrm>
              <a:custGeom>
                <a:avLst/>
                <a:gdLst>
                  <a:gd name="T0" fmla="*/ 0 w 1439"/>
                  <a:gd name="T1" fmla="*/ 0 h 1439"/>
                  <a:gd name="T2" fmla="*/ 0 w 1439"/>
                  <a:gd name="T3" fmla="*/ 0 h 1439"/>
                  <a:gd name="T4" fmla="*/ 0 w 1439"/>
                  <a:gd name="T5" fmla="*/ 0 h 1439"/>
                  <a:gd name="T6" fmla="*/ 0 w 1439"/>
                  <a:gd name="T7" fmla="*/ 0 h 1439"/>
                  <a:gd name="T8" fmla="*/ 0 w 1439"/>
                  <a:gd name="T9" fmla="*/ 0 h 1439"/>
                  <a:gd name="T10" fmla="*/ 0 w 1439"/>
                  <a:gd name="T11" fmla="*/ 0 h 1439"/>
                  <a:gd name="T12" fmla="*/ 0 w 1439"/>
                  <a:gd name="T13" fmla="*/ 0 h 1439"/>
                  <a:gd name="T14" fmla="*/ 0 w 1439"/>
                  <a:gd name="T15" fmla="*/ 0 h 1439"/>
                  <a:gd name="T16" fmla="*/ 0 w 1439"/>
                  <a:gd name="T17" fmla="*/ 0 h 1439"/>
                  <a:gd name="T18" fmla="*/ 0 w 1439"/>
                  <a:gd name="T19" fmla="*/ 0 h 1439"/>
                  <a:gd name="T20" fmla="*/ 0 w 1439"/>
                  <a:gd name="T21" fmla="*/ 0 h 1439"/>
                  <a:gd name="T22" fmla="*/ 0 w 1439"/>
                  <a:gd name="T23" fmla="*/ 0 h 1439"/>
                  <a:gd name="T24" fmla="*/ 0 w 1439"/>
                  <a:gd name="T25" fmla="*/ 0 h 1439"/>
                  <a:gd name="T26" fmla="*/ 0 w 1439"/>
                  <a:gd name="T27" fmla="*/ 0 h 1439"/>
                  <a:gd name="T28" fmla="*/ 0 w 1439"/>
                  <a:gd name="T29" fmla="*/ 0 h 1439"/>
                  <a:gd name="T30" fmla="*/ 0 w 1439"/>
                  <a:gd name="T31" fmla="*/ 0 h 1439"/>
                  <a:gd name="T32" fmla="*/ 0 w 1439"/>
                  <a:gd name="T33" fmla="*/ 0 h 1439"/>
                  <a:gd name="T34" fmla="*/ 0 w 1439"/>
                  <a:gd name="T35" fmla="*/ 0 h 1439"/>
                  <a:gd name="T36" fmla="*/ 0 w 1439"/>
                  <a:gd name="T37" fmla="*/ 0 h 1439"/>
                  <a:gd name="T38" fmla="*/ 0 w 1439"/>
                  <a:gd name="T39" fmla="*/ 0 h 1439"/>
                  <a:gd name="T40" fmla="*/ 0 w 1439"/>
                  <a:gd name="T41" fmla="*/ 0 h 1439"/>
                  <a:gd name="T42" fmla="*/ 0 w 1439"/>
                  <a:gd name="T43" fmla="*/ 0 h 1439"/>
                  <a:gd name="T44" fmla="*/ 0 w 1439"/>
                  <a:gd name="T45" fmla="*/ 0 h 1439"/>
                  <a:gd name="T46" fmla="*/ 0 w 1439"/>
                  <a:gd name="T47" fmla="*/ 0 h 1439"/>
                  <a:gd name="T48" fmla="*/ 0 w 1439"/>
                  <a:gd name="T49" fmla="*/ 0 h 1439"/>
                  <a:gd name="T50" fmla="*/ 0 w 1439"/>
                  <a:gd name="T51" fmla="*/ 0 h 1439"/>
                  <a:gd name="T52" fmla="*/ 0 w 1439"/>
                  <a:gd name="T53" fmla="*/ 0 h 1439"/>
                  <a:gd name="T54" fmla="*/ 0 w 1439"/>
                  <a:gd name="T55" fmla="*/ 0 h 1439"/>
                  <a:gd name="T56" fmla="*/ 0 w 1439"/>
                  <a:gd name="T57" fmla="*/ 0 h 1439"/>
                  <a:gd name="T58" fmla="*/ 0 w 1439"/>
                  <a:gd name="T59" fmla="*/ 0 h 1439"/>
                  <a:gd name="T60" fmla="*/ 0 w 1439"/>
                  <a:gd name="T61" fmla="*/ 0 h 1439"/>
                  <a:gd name="T62" fmla="*/ 0 w 1439"/>
                  <a:gd name="T63" fmla="*/ 0 h 1439"/>
                  <a:gd name="T64" fmla="*/ 0 w 1439"/>
                  <a:gd name="T65" fmla="*/ 0 h 1439"/>
                  <a:gd name="T66" fmla="*/ 0 w 1439"/>
                  <a:gd name="T67" fmla="*/ 0 h 1439"/>
                  <a:gd name="T68" fmla="*/ 0 w 1439"/>
                  <a:gd name="T69" fmla="*/ 0 h 1439"/>
                  <a:gd name="T70" fmla="*/ 0 w 1439"/>
                  <a:gd name="T71" fmla="*/ 0 h 1439"/>
                  <a:gd name="T72" fmla="*/ 0 w 1439"/>
                  <a:gd name="T73" fmla="*/ 0 h 1439"/>
                  <a:gd name="T74" fmla="*/ 0 w 1439"/>
                  <a:gd name="T75" fmla="*/ 0 h 1439"/>
                  <a:gd name="T76" fmla="*/ 0 w 1439"/>
                  <a:gd name="T77" fmla="*/ 0 h 1439"/>
                  <a:gd name="T78" fmla="*/ 0 w 1439"/>
                  <a:gd name="T79" fmla="*/ 0 h 1439"/>
                  <a:gd name="T80" fmla="*/ 0 w 1439"/>
                  <a:gd name="T81" fmla="*/ 0 h 1439"/>
                  <a:gd name="T82" fmla="*/ 0 w 1439"/>
                  <a:gd name="T83" fmla="*/ 0 h 1439"/>
                  <a:gd name="T84" fmla="*/ 0 w 1439"/>
                  <a:gd name="T85" fmla="*/ 0 h 1439"/>
                  <a:gd name="T86" fmla="*/ 0 w 1439"/>
                  <a:gd name="T87" fmla="*/ 0 h 1439"/>
                  <a:gd name="T88" fmla="*/ 0 w 1439"/>
                  <a:gd name="T89" fmla="*/ 0 h 1439"/>
                  <a:gd name="T90" fmla="*/ 0 w 1439"/>
                  <a:gd name="T91" fmla="*/ 0 h 1439"/>
                  <a:gd name="T92" fmla="*/ 0 w 1439"/>
                  <a:gd name="T93" fmla="*/ 0 h 1439"/>
                  <a:gd name="T94" fmla="*/ 0 w 1439"/>
                  <a:gd name="T95" fmla="*/ 0 h 1439"/>
                  <a:gd name="T96" fmla="*/ 0 w 1439"/>
                  <a:gd name="T97" fmla="*/ 0 h 1439"/>
                  <a:gd name="T98" fmla="*/ 0 w 1439"/>
                  <a:gd name="T99" fmla="*/ 0 h 1439"/>
                  <a:gd name="T100" fmla="*/ 0 w 1439"/>
                  <a:gd name="T101" fmla="*/ 0 h 14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39"/>
                  <a:gd name="T154" fmla="*/ 0 h 1439"/>
                  <a:gd name="T155" fmla="*/ 1439 w 1439"/>
                  <a:gd name="T156" fmla="*/ 1439 h 143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39" h="1439">
                    <a:moveTo>
                      <a:pt x="1439" y="719"/>
                    </a:moveTo>
                    <a:lnTo>
                      <a:pt x="1438" y="682"/>
                    </a:lnTo>
                    <a:lnTo>
                      <a:pt x="1436" y="646"/>
                    </a:lnTo>
                    <a:lnTo>
                      <a:pt x="1431" y="610"/>
                    </a:lnTo>
                    <a:lnTo>
                      <a:pt x="1424" y="574"/>
                    </a:lnTo>
                    <a:lnTo>
                      <a:pt x="1417" y="539"/>
                    </a:lnTo>
                    <a:lnTo>
                      <a:pt x="1408" y="505"/>
                    </a:lnTo>
                    <a:lnTo>
                      <a:pt x="1396" y="472"/>
                    </a:lnTo>
                    <a:lnTo>
                      <a:pt x="1383" y="439"/>
                    </a:lnTo>
                    <a:lnTo>
                      <a:pt x="1368" y="407"/>
                    </a:lnTo>
                    <a:lnTo>
                      <a:pt x="1352" y="377"/>
                    </a:lnTo>
                    <a:lnTo>
                      <a:pt x="1335" y="346"/>
                    </a:lnTo>
                    <a:lnTo>
                      <a:pt x="1316" y="317"/>
                    </a:lnTo>
                    <a:lnTo>
                      <a:pt x="1296" y="288"/>
                    </a:lnTo>
                    <a:lnTo>
                      <a:pt x="1275" y="262"/>
                    </a:lnTo>
                    <a:lnTo>
                      <a:pt x="1253" y="235"/>
                    </a:lnTo>
                    <a:lnTo>
                      <a:pt x="1229" y="210"/>
                    </a:lnTo>
                    <a:lnTo>
                      <a:pt x="1204" y="187"/>
                    </a:lnTo>
                    <a:lnTo>
                      <a:pt x="1177" y="164"/>
                    </a:lnTo>
                    <a:lnTo>
                      <a:pt x="1151" y="143"/>
                    </a:lnTo>
                    <a:lnTo>
                      <a:pt x="1122" y="123"/>
                    </a:lnTo>
                    <a:lnTo>
                      <a:pt x="1093" y="104"/>
                    </a:lnTo>
                    <a:lnTo>
                      <a:pt x="1063" y="87"/>
                    </a:lnTo>
                    <a:lnTo>
                      <a:pt x="1032" y="71"/>
                    </a:lnTo>
                    <a:lnTo>
                      <a:pt x="1000" y="56"/>
                    </a:lnTo>
                    <a:lnTo>
                      <a:pt x="967" y="43"/>
                    </a:lnTo>
                    <a:lnTo>
                      <a:pt x="934" y="32"/>
                    </a:lnTo>
                    <a:lnTo>
                      <a:pt x="900" y="22"/>
                    </a:lnTo>
                    <a:lnTo>
                      <a:pt x="865" y="15"/>
                    </a:lnTo>
                    <a:lnTo>
                      <a:pt x="829" y="8"/>
                    </a:lnTo>
                    <a:lnTo>
                      <a:pt x="793" y="3"/>
                    </a:lnTo>
                    <a:lnTo>
                      <a:pt x="757" y="1"/>
                    </a:lnTo>
                    <a:lnTo>
                      <a:pt x="720" y="0"/>
                    </a:lnTo>
                    <a:lnTo>
                      <a:pt x="682" y="1"/>
                    </a:lnTo>
                    <a:lnTo>
                      <a:pt x="646" y="3"/>
                    </a:lnTo>
                    <a:lnTo>
                      <a:pt x="610" y="8"/>
                    </a:lnTo>
                    <a:lnTo>
                      <a:pt x="574" y="15"/>
                    </a:lnTo>
                    <a:lnTo>
                      <a:pt x="540" y="22"/>
                    </a:lnTo>
                    <a:lnTo>
                      <a:pt x="505" y="32"/>
                    </a:lnTo>
                    <a:lnTo>
                      <a:pt x="472" y="43"/>
                    </a:lnTo>
                    <a:lnTo>
                      <a:pt x="439" y="56"/>
                    </a:lnTo>
                    <a:lnTo>
                      <a:pt x="408" y="71"/>
                    </a:lnTo>
                    <a:lnTo>
                      <a:pt x="377" y="87"/>
                    </a:lnTo>
                    <a:lnTo>
                      <a:pt x="346" y="104"/>
                    </a:lnTo>
                    <a:lnTo>
                      <a:pt x="317" y="123"/>
                    </a:lnTo>
                    <a:lnTo>
                      <a:pt x="289" y="143"/>
                    </a:lnTo>
                    <a:lnTo>
                      <a:pt x="262" y="164"/>
                    </a:lnTo>
                    <a:lnTo>
                      <a:pt x="236" y="187"/>
                    </a:lnTo>
                    <a:lnTo>
                      <a:pt x="211" y="210"/>
                    </a:lnTo>
                    <a:lnTo>
                      <a:pt x="187" y="235"/>
                    </a:lnTo>
                    <a:lnTo>
                      <a:pt x="164" y="262"/>
                    </a:lnTo>
                    <a:lnTo>
                      <a:pt x="143" y="288"/>
                    </a:lnTo>
                    <a:lnTo>
                      <a:pt x="123" y="317"/>
                    </a:lnTo>
                    <a:lnTo>
                      <a:pt x="104" y="346"/>
                    </a:lnTo>
                    <a:lnTo>
                      <a:pt x="87" y="377"/>
                    </a:lnTo>
                    <a:lnTo>
                      <a:pt x="71" y="407"/>
                    </a:lnTo>
                    <a:lnTo>
                      <a:pt x="56" y="439"/>
                    </a:lnTo>
                    <a:lnTo>
                      <a:pt x="43" y="472"/>
                    </a:lnTo>
                    <a:lnTo>
                      <a:pt x="32" y="505"/>
                    </a:lnTo>
                    <a:lnTo>
                      <a:pt x="22" y="539"/>
                    </a:lnTo>
                    <a:lnTo>
                      <a:pt x="15" y="574"/>
                    </a:lnTo>
                    <a:lnTo>
                      <a:pt x="8" y="610"/>
                    </a:lnTo>
                    <a:lnTo>
                      <a:pt x="4" y="646"/>
                    </a:lnTo>
                    <a:lnTo>
                      <a:pt x="1" y="682"/>
                    </a:lnTo>
                    <a:lnTo>
                      <a:pt x="0" y="719"/>
                    </a:lnTo>
                    <a:lnTo>
                      <a:pt x="1" y="757"/>
                    </a:lnTo>
                    <a:lnTo>
                      <a:pt x="4" y="793"/>
                    </a:lnTo>
                    <a:lnTo>
                      <a:pt x="8" y="829"/>
                    </a:lnTo>
                    <a:lnTo>
                      <a:pt x="15" y="865"/>
                    </a:lnTo>
                    <a:lnTo>
                      <a:pt x="22" y="899"/>
                    </a:lnTo>
                    <a:lnTo>
                      <a:pt x="32" y="934"/>
                    </a:lnTo>
                    <a:lnTo>
                      <a:pt x="43" y="967"/>
                    </a:lnTo>
                    <a:lnTo>
                      <a:pt x="56" y="1000"/>
                    </a:lnTo>
                    <a:lnTo>
                      <a:pt x="71" y="1032"/>
                    </a:lnTo>
                    <a:lnTo>
                      <a:pt x="87" y="1062"/>
                    </a:lnTo>
                    <a:lnTo>
                      <a:pt x="104" y="1092"/>
                    </a:lnTo>
                    <a:lnTo>
                      <a:pt x="123" y="1122"/>
                    </a:lnTo>
                    <a:lnTo>
                      <a:pt x="143" y="1150"/>
                    </a:lnTo>
                    <a:lnTo>
                      <a:pt x="164" y="1177"/>
                    </a:lnTo>
                    <a:lnTo>
                      <a:pt x="187" y="1203"/>
                    </a:lnTo>
                    <a:lnTo>
                      <a:pt x="211" y="1228"/>
                    </a:lnTo>
                    <a:lnTo>
                      <a:pt x="236" y="1252"/>
                    </a:lnTo>
                    <a:lnTo>
                      <a:pt x="262" y="1275"/>
                    </a:lnTo>
                    <a:lnTo>
                      <a:pt x="289" y="1296"/>
                    </a:lnTo>
                    <a:lnTo>
                      <a:pt x="317" y="1316"/>
                    </a:lnTo>
                    <a:lnTo>
                      <a:pt x="346" y="1335"/>
                    </a:lnTo>
                    <a:lnTo>
                      <a:pt x="377" y="1352"/>
                    </a:lnTo>
                    <a:lnTo>
                      <a:pt x="408" y="1368"/>
                    </a:lnTo>
                    <a:lnTo>
                      <a:pt x="439" y="1383"/>
                    </a:lnTo>
                    <a:lnTo>
                      <a:pt x="472" y="1396"/>
                    </a:lnTo>
                    <a:lnTo>
                      <a:pt x="505" y="1406"/>
                    </a:lnTo>
                    <a:lnTo>
                      <a:pt x="540" y="1417"/>
                    </a:lnTo>
                    <a:lnTo>
                      <a:pt x="574" y="1424"/>
                    </a:lnTo>
                    <a:lnTo>
                      <a:pt x="610" y="1431"/>
                    </a:lnTo>
                    <a:lnTo>
                      <a:pt x="646" y="1435"/>
                    </a:lnTo>
                    <a:lnTo>
                      <a:pt x="682" y="1438"/>
                    </a:lnTo>
                    <a:lnTo>
                      <a:pt x="720" y="1439"/>
                    </a:lnTo>
                    <a:lnTo>
                      <a:pt x="757" y="1438"/>
                    </a:lnTo>
                    <a:lnTo>
                      <a:pt x="793" y="1435"/>
                    </a:lnTo>
                    <a:lnTo>
                      <a:pt x="829" y="1431"/>
                    </a:lnTo>
                    <a:lnTo>
                      <a:pt x="865" y="1424"/>
                    </a:lnTo>
                    <a:lnTo>
                      <a:pt x="900" y="1417"/>
                    </a:lnTo>
                    <a:lnTo>
                      <a:pt x="934" y="1406"/>
                    </a:lnTo>
                    <a:lnTo>
                      <a:pt x="967" y="1396"/>
                    </a:lnTo>
                    <a:lnTo>
                      <a:pt x="1000" y="1383"/>
                    </a:lnTo>
                    <a:lnTo>
                      <a:pt x="1032" y="1368"/>
                    </a:lnTo>
                    <a:lnTo>
                      <a:pt x="1063" y="1352"/>
                    </a:lnTo>
                    <a:lnTo>
                      <a:pt x="1093" y="1335"/>
                    </a:lnTo>
                    <a:lnTo>
                      <a:pt x="1122" y="1316"/>
                    </a:lnTo>
                    <a:lnTo>
                      <a:pt x="1151" y="1296"/>
                    </a:lnTo>
                    <a:lnTo>
                      <a:pt x="1177" y="1275"/>
                    </a:lnTo>
                    <a:lnTo>
                      <a:pt x="1204" y="1252"/>
                    </a:lnTo>
                    <a:lnTo>
                      <a:pt x="1229" y="1228"/>
                    </a:lnTo>
                    <a:lnTo>
                      <a:pt x="1253" y="1203"/>
                    </a:lnTo>
                    <a:lnTo>
                      <a:pt x="1275" y="1177"/>
                    </a:lnTo>
                    <a:lnTo>
                      <a:pt x="1296" y="1150"/>
                    </a:lnTo>
                    <a:lnTo>
                      <a:pt x="1316" y="1122"/>
                    </a:lnTo>
                    <a:lnTo>
                      <a:pt x="1335" y="1092"/>
                    </a:lnTo>
                    <a:lnTo>
                      <a:pt x="1352" y="1062"/>
                    </a:lnTo>
                    <a:lnTo>
                      <a:pt x="1368" y="1032"/>
                    </a:lnTo>
                    <a:lnTo>
                      <a:pt x="1383" y="1000"/>
                    </a:lnTo>
                    <a:lnTo>
                      <a:pt x="1396" y="967"/>
                    </a:lnTo>
                    <a:lnTo>
                      <a:pt x="1408" y="934"/>
                    </a:lnTo>
                    <a:lnTo>
                      <a:pt x="1417" y="899"/>
                    </a:lnTo>
                    <a:lnTo>
                      <a:pt x="1424" y="865"/>
                    </a:lnTo>
                    <a:lnTo>
                      <a:pt x="1431" y="829"/>
                    </a:lnTo>
                    <a:lnTo>
                      <a:pt x="1436" y="793"/>
                    </a:lnTo>
                    <a:lnTo>
                      <a:pt x="1438" y="757"/>
                    </a:lnTo>
                    <a:lnTo>
                      <a:pt x="1439" y="719"/>
                    </a:lnTo>
                    <a:close/>
                    <a:moveTo>
                      <a:pt x="1152" y="719"/>
                    </a:moveTo>
                    <a:lnTo>
                      <a:pt x="1151" y="742"/>
                    </a:lnTo>
                    <a:lnTo>
                      <a:pt x="1150" y="763"/>
                    </a:lnTo>
                    <a:lnTo>
                      <a:pt x="1146" y="785"/>
                    </a:lnTo>
                    <a:lnTo>
                      <a:pt x="1143" y="806"/>
                    </a:lnTo>
                    <a:lnTo>
                      <a:pt x="1138" y="828"/>
                    </a:lnTo>
                    <a:lnTo>
                      <a:pt x="1133" y="848"/>
                    </a:lnTo>
                    <a:lnTo>
                      <a:pt x="1125" y="868"/>
                    </a:lnTo>
                    <a:lnTo>
                      <a:pt x="1118" y="887"/>
                    </a:lnTo>
                    <a:lnTo>
                      <a:pt x="1109" y="906"/>
                    </a:lnTo>
                    <a:lnTo>
                      <a:pt x="1100" y="925"/>
                    </a:lnTo>
                    <a:lnTo>
                      <a:pt x="1089" y="943"/>
                    </a:lnTo>
                    <a:lnTo>
                      <a:pt x="1077" y="960"/>
                    </a:lnTo>
                    <a:lnTo>
                      <a:pt x="1066" y="977"/>
                    </a:lnTo>
                    <a:lnTo>
                      <a:pt x="1053" y="994"/>
                    </a:lnTo>
                    <a:lnTo>
                      <a:pt x="1039" y="1009"/>
                    </a:lnTo>
                    <a:lnTo>
                      <a:pt x="1025" y="1025"/>
                    </a:lnTo>
                    <a:lnTo>
                      <a:pt x="1010" y="1039"/>
                    </a:lnTo>
                    <a:lnTo>
                      <a:pt x="995" y="1053"/>
                    </a:lnTo>
                    <a:lnTo>
                      <a:pt x="978" y="1065"/>
                    </a:lnTo>
                    <a:lnTo>
                      <a:pt x="962" y="1077"/>
                    </a:lnTo>
                    <a:lnTo>
                      <a:pt x="944" y="1089"/>
                    </a:lnTo>
                    <a:lnTo>
                      <a:pt x="926" y="1099"/>
                    </a:lnTo>
                    <a:lnTo>
                      <a:pt x="906" y="1109"/>
                    </a:lnTo>
                    <a:lnTo>
                      <a:pt x="887" y="1117"/>
                    </a:lnTo>
                    <a:lnTo>
                      <a:pt x="868" y="1125"/>
                    </a:lnTo>
                    <a:lnTo>
                      <a:pt x="848" y="1131"/>
                    </a:lnTo>
                    <a:lnTo>
                      <a:pt x="828" y="1138"/>
                    </a:lnTo>
                    <a:lnTo>
                      <a:pt x="807" y="1142"/>
                    </a:lnTo>
                    <a:lnTo>
                      <a:pt x="785" y="1146"/>
                    </a:lnTo>
                    <a:lnTo>
                      <a:pt x="764" y="1149"/>
                    </a:lnTo>
                    <a:lnTo>
                      <a:pt x="742" y="1150"/>
                    </a:lnTo>
                    <a:lnTo>
                      <a:pt x="720" y="1151"/>
                    </a:lnTo>
                    <a:lnTo>
                      <a:pt x="697" y="1150"/>
                    </a:lnTo>
                    <a:lnTo>
                      <a:pt x="675" y="1149"/>
                    </a:lnTo>
                    <a:lnTo>
                      <a:pt x="654" y="1146"/>
                    </a:lnTo>
                    <a:lnTo>
                      <a:pt x="633" y="1142"/>
                    </a:lnTo>
                    <a:lnTo>
                      <a:pt x="611" y="1138"/>
                    </a:lnTo>
                    <a:lnTo>
                      <a:pt x="591" y="1131"/>
                    </a:lnTo>
                    <a:lnTo>
                      <a:pt x="571" y="1125"/>
                    </a:lnTo>
                    <a:lnTo>
                      <a:pt x="552" y="1117"/>
                    </a:lnTo>
                    <a:lnTo>
                      <a:pt x="533" y="1109"/>
                    </a:lnTo>
                    <a:lnTo>
                      <a:pt x="514" y="1099"/>
                    </a:lnTo>
                    <a:lnTo>
                      <a:pt x="496" y="1089"/>
                    </a:lnTo>
                    <a:lnTo>
                      <a:pt x="479" y="1077"/>
                    </a:lnTo>
                    <a:lnTo>
                      <a:pt x="462" y="1065"/>
                    </a:lnTo>
                    <a:lnTo>
                      <a:pt x="445" y="1053"/>
                    </a:lnTo>
                    <a:lnTo>
                      <a:pt x="430" y="1039"/>
                    </a:lnTo>
                    <a:lnTo>
                      <a:pt x="414" y="1025"/>
                    </a:lnTo>
                    <a:lnTo>
                      <a:pt x="400" y="1009"/>
                    </a:lnTo>
                    <a:lnTo>
                      <a:pt x="386" y="994"/>
                    </a:lnTo>
                    <a:lnTo>
                      <a:pt x="374" y="977"/>
                    </a:lnTo>
                    <a:lnTo>
                      <a:pt x="362" y="960"/>
                    </a:lnTo>
                    <a:lnTo>
                      <a:pt x="350" y="943"/>
                    </a:lnTo>
                    <a:lnTo>
                      <a:pt x="340" y="925"/>
                    </a:lnTo>
                    <a:lnTo>
                      <a:pt x="330" y="906"/>
                    </a:lnTo>
                    <a:lnTo>
                      <a:pt x="322" y="887"/>
                    </a:lnTo>
                    <a:lnTo>
                      <a:pt x="314" y="868"/>
                    </a:lnTo>
                    <a:lnTo>
                      <a:pt x="308" y="848"/>
                    </a:lnTo>
                    <a:lnTo>
                      <a:pt x="301" y="828"/>
                    </a:lnTo>
                    <a:lnTo>
                      <a:pt x="297" y="806"/>
                    </a:lnTo>
                    <a:lnTo>
                      <a:pt x="293" y="785"/>
                    </a:lnTo>
                    <a:lnTo>
                      <a:pt x="290" y="763"/>
                    </a:lnTo>
                    <a:lnTo>
                      <a:pt x="289" y="742"/>
                    </a:lnTo>
                    <a:lnTo>
                      <a:pt x="288" y="719"/>
                    </a:lnTo>
                    <a:lnTo>
                      <a:pt x="289" y="697"/>
                    </a:lnTo>
                    <a:lnTo>
                      <a:pt x="290" y="675"/>
                    </a:lnTo>
                    <a:lnTo>
                      <a:pt x="293" y="654"/>
                    </a:lnTo>
                    <a:lnTo>
                      <a:pt x="297" y="632"/>
                    </a:lnTo>
                    <a:lnTo>
                      <a:pt x="301" y="611"/>
                    </a:lnTo>
                    <a:lnTo>
                      <a:pt x="308" y="591"/>
                    </a:lnTo>
                    <a:lnTo>
                      <a:pt x="314" y="571"/>
                    </a:lnTo>
                    <a:lnTo>
                      <a:pt x="322" y="552"/>
                    </a:lnTo>
                    <a:lnTo>
                      <a:pt x="330" y="533"/>
                    </a:lnTo>
                    <a:lnTo>
                      <a:pt x="340" y="514"/>
                    </a:lnTo>
                    <a:lnTo>
                      <a:pt x="350" y="495"/>
                    </a:lnTo>
                    <a:lnTo>
                      <a:pt x="362" y="477"/>
                    </a:lnTo>
                    <a:lnTo>
                      <a:pt x="374" y="460"/>
                    </a:lnTo>
                    <a:lnTo>
                      <a:pt x="386" y="445"/>
                    </a:lnTo>
                    <a:lnTo>
                      <a:pt x="400" y="429"/>
                    </a:lnTo>
                    <a:lnTo>
                      <a:pt x="414" y="414"/>
                    </a:lnTo>
                    <a:lnTo>
                      <a:pt x="430" y="400"/>
                    </a:lnTo>
                    <a:lnTo>
                      <a:pt x="445" y="386"/>
                    </a:lnTo>
                    <a:lnTo>
                      <a:pt x="462" y="373"/>
                    </a:lnTo>
                    <a:lnTo>
                      <a:pt x="479" y="362"/>
                    </a:lnTo>
                    <a:lnTo>
                      <a:pt x="496" y="350"/>
                    </a:lnTo>
                    <a:lnTo>
                      <a:pt x="514" y="339"/>
                    </a:lnTo>
                    <a:lnTo>
                      <a:pt x="533" y="330"/>
                    </a:lnTo>
                    <a:lnTo>
                      <a:pt x="552" y="321"/>
                    </a:lnTo>
                    <a:lnTo>
                      <a:pt x="571" y="314"/>
                    </a:lnTo>
                    <a:lnTo>
                      <a:pt x="591" y="307"/>
                    </a:lnTo>
                    <a:lnTo>
                      <a:pt x="611" y="301"/>
                    </a:lnTo>
                    <a:lnTo>
                      <a:pt x="633" y="296"/>
                    </a:lnTo>
                    <a:lnTo>
                      <a:pt x="654" y="293"/>
                    </a:lnTo>
                    <a:lnTo>
                      <a:pt x="675" y="290"/>
                    </a:lnTo>
                    <a:lnTo>
                      <a:pt x="697" y="288"/>
                    </a:lnTo>
                    <a:lnTo>
                      <a:pt x="720" y="287"/>
                    </a:lnTo>
                    <a:lnTo>
                      <a:pt x="742" y="288"/>
                    </a:lnTo>
                    <a:lnTo>
                      <a:pt x="764" y="290"/>
                    </a:lnTo>
                    <a:lnTo>
                      <a:pt x="785" y="293"/>
                    </a:lnTo>
                    <a:lnTo>
                      <a:pt x="807" y="296"/>
                    </a:lnTo>
                    <a:lnTo>
                      <a:pt x="828" y="301"/>
                    </a:lnTo>
                    <a:lnTo>
                      <a:pt x="848" y="307"/>
                    </a:lnTo>
                    <a:lnTo>
                      <a:pt x="868" y="314"/>
                    </a:lnTo>
                    <a:lnTo>
                      <a:pt x="887" y="321"/>
                    </a:lnTo>
                    <a:lnTo>
                      <a:pt x="906" y="330"/>
                    </a:lnTo>
                    <a:lnTo>
                      <a:pt x="926" y="339"/>
                    </a:lnTo>
                    <a:lnTo>
                      <a:pt x="944" y="350"/>
                    </a:lnTo>
                    <a:lnTo>
                      <a:pt x="962" y="362"/>
                    </a:lnTo>
                    <a:lnTo>
                      <a:pt x="978" y="373"/>
                    </a:lnTo>
                    <a:lnTo>
                      <a:pt x="995" y="386"/>
                    </a:lnTo>
                    <a:lnTo>
                      <a:pt x="1010" y="400"/>
                    </a:lnTo>
                    <a:lnTo>
                      <a:pt x="1025" y="414"/>
                    </a:lnTo>
                    <a:lnTo>
                      <a:pt x="1039" y="429"/>
                    </a:lnTo>
                    <a:lnTo>
                      <a:pt x="1053" y="445"/>
                    </a:lnTo>
                    <a:lnTo>
                      <a:pt x="1066" y="460"/>
                    </a:lnTo>
                    <a:lnTo>
                      <a:pt x="1077" y="477"/>
                    </a:lnTo>
                    <a:lnTo>
                      <a:pt x="1089" y="495"/>
                    </a:lnTo>
                    <a:lnTo>
                      <a:pt x="1100" y="514"/>
                    </a:lnTo>
                    <a:lnTo>
                      <a:pt x="1109" y="533"/>
                    </a:lnTo>
                    <a:lnTo>
                      <a:pt x="1118" y="552"/>
                    </a:lnTo>
                    <a:lnTo>
                      <a:pt x="1125" y="571"/>
                    </a:lnTo>
                    <a:lnTo>
                      <a:pt x="1133" y="591"/>
                    </a:lnTo>
                    <a:lnTo>
                      <a:pt x="1138" y="611"/>
                    </a:lnTo>
                    <a:lnTo>
                      <a:pt x="1143" y="632"/>
                    </a:lnTo>
                    <a:lnTo>
                      <a:pt x="1146" y="654"/>
                    </a:lnTo>
                    <a:lnTo>
                      <a:pt x="1150" y="675"/>
                    </a:lnTo>
                    <a:lnTo>
                      <a:pt x="1151" y="697"/>
                    </a:lnTo>
                    <a:lnTo>
                      <a:pt x="1152" y="719"/>
                    </a:lnTo>
                    <a:close/>
                  </a:path>
                </a:pathLst>
              </a:custGeom>
              <a:solidFill>
                <a:srgbClr val="D228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4" name="Freeform 164"/>
              <p:cNvSpPr>
                <a:spLocks noEditPoints="1"/>
              </p:cNvSpPr>
              <p:nvPr/>
            </p:nvSpPr>
            <p:spPr bwMode="auto">
              <a:xfrm>
                <a:off x="3568" y="3250"/>
                <a:ext cx="144" cy="144"/>
              </a:xfrm>
              <a:custGeom>
                <a:avLst/>
                <a:gdLst>
                  <a:gd name="T0" fmla="*/ 0 w 1152"/>
                  <a:gd name="T1" fmla="*/ 0 h 1152"/>
                  <a:gd name="T2" fmla="*/ 0 w 1152"/>
                  <a:gd name="T3" fmla="*/ 0 h 1152"/>
                  <a:gd name="T4" fmla="*/ 0 w 1152"/>
                  <a:gd name="T5" fmla="*/ 0 h 1152"/>
                  <a:gd name="T6" fmla="*/ 0 w 1152"/>
                  <a:gd name="T7" fmla="*/ 0 h 1152"/>
                  <a:gd name="T8" fmla="*/ 0 w 1152"/>
                  <a:gd name="T9" fmla="*/ 0 h 1152"/>
                  <a:gd name="T10" fmla="*/ 0 w 1152"/>
                  <a:gd name="T11" fmla="*/ 0 h 1152"/>
                  <a:gd name="T12" fmla="*/ 0 w 1152"/>
                  <a:gd name="T13" fmla="*/ 0 h 1152"/>
                  <a:gd name="T14" fmla="*/ 0 w 1152"/>
                  <a:gd name="T15" fmla="*/ 0 h 1152"/>
                  <a:gd name="T16" fmla="*/ 0 w 1152"/>
                  <a:gd name="T17" fmla="*/ 0 h 1152"/>
                  <a:gd name="T18" fmla="*/ 0 w 1152"/>
                  <a:gd name="T19" fmla="*/ 0 h 1152"/>
                  <a:gd name="T20" fmla="*/ 0 w 1152"/>
                  <a:gd name="T21" fmla="*/ 0 h 1152"/>
                  <a:gd name="T22" fmla="*/ 0 w 1152"/>
                  <a:gd name="T23" fmla="*/ 0 h 1152"/>
                  <a:gd name="T24" fmla="*/ 0 w 1152"/>
                  <a:gd name="T25" fmla="*/ 0 h 1152"/>
                  <a:gd name="T26" fmla="*/ 0 w 1152"/>
                  <a:gd name="T27" fmla="*/ 0 h 1152"/>
                  <a:gd name="T28" fmla="*/ 0 w 1152"/>
                  <a:gd name="T29" fmla="*/ 0 h 1152"/>
                  <a:gd name="T30" fmla="*/ 0 w 1152"/>
                  <a:gd name="T31" fmla="*/ 0 h 1152"/>
                  <a:gd name="T32" fmla="*/ 0 w 1152"/>
                  <a:gd name="T33" fmla="*/ 0 h 1152"/>
                  <a:gd name="T34" fmla="*/ 0 w 1152"/>
                  <a:gd name="T35" fmla="*/ 0 h 1152"/>
                  <a:gd name="T36" fmla="*/ 0 w 1152"/>
                  <a:gd name="T37" fmla="*/ 0 h 1152"/>
                  <a:gd name="T38" fmla="*/ 0 w 1152"/>
                  <a:gd name="T39" fmla="*/ 0 h 1152"/>
                  <a:gd name="T40" fmla="*/ 0 w 1152"/>
                  <a:gd name="T41" fmla="*/ 0 h 1152"/>
                  <a:gd name="T42" fmla="*/ 0 w 1152"/>
                  <a:gd name="T43" fmla="*/ 0 h 1152"/>
                  <a:gd name="T44" fmla="*/ 0 w 1152"/>
                  <a:gd name="T45" fmla="*/ 0 h 1152"/>
                  <a:gd name="T46" fmla="*/ 0 w 1152"/>
                  <a:gd name="T47" fmla="*/ 0 h 1152"/>
                  <a:gd name="T48" fmla="*/ 0 w 1152"/>
                  <a:gd name="T49" fmla="*/ 0 h 1152"/>
                  <a:gd name="T50" fmla="*/ 0 w 1152"/>
                  <a:gd name="T51" fmla="*/ 0 h 1152"/>
                  <a:gd name="T52" fmla="*/ 0 w 1152"/>
                  <a:gd name="T53" fmla="*/ 0 h 1152"/>
                  <a:gd name="T54" fmla="*/ 0 w 1152"/>
                  <a:gd name="T55" fmla="*/ 0 h 1152"/>
                  <a:gd name="T56" fmla="*/ 0 w 1152"/>
                  <a:gd name="T57" fmla="*/ 0 h 1152"/>
                  <a:gd name="T58" fmla="*/ 0 w 1152"/>
                  <a:gd name="T59" fmla="*/ 0 h 1152"/>
                  <a:gd name="T60" fmla="*/ 0 w 1152"/>
                  <a:gd name="T61" fmla="*/ 0 h 1152"/>
                  <a:gd name="T62" fmla="*/ 0 w 1152"/>
                  <a:gd name="T63" fmla="*/ 0 h 1152"/>
                  <a:gd name="T64" fmla="*/ 0 w 1152"/>
                  <a:gd name="T65" fmla="*/ 0 h 1152"/>
                  <a:gd name="T66" fmla="*/ 0 w 1152"/>
                  <a:gd name="T67" fmla="*/ 0 h 1152"/>
                  <a:gd name="T68" fmla="*/ 0 w 1152"/>
                  <a:gd name="T69" fmla="*/ 0 h 1152"/>
                  <a:gd name="T70" fmla="*/ 0 w 1152"/>
                  <a:gd name="T71" fmla="*/ 0 h 1152"/>
                  <a:gd name="T72" fmla="*/ 0 w 1152"/>
                  <a:gd name="T73" fmla="*/ 0 h 1152"/>
                  <a:gd name="T74" fmla="*/ 0 w 1152"/>
                  <a:gd name="T75" fmla="*/ 0 h 1152"/>
                  <a:gd name="T76" fmla="*/ 0 w 1152"/>
                  <a:gd name="T77" fmla="*/ 0 h 1152"/>
                  <a:gd name="T78" fmla="*/ 0 w 1152"/>
                  <a:gd name="T79" fmla="*/ 0 h 1152"/>
                  <a:gd name="T80" fmla="*/ 0 w 1152"/>
                  <a:gd name="T81" fmla="*/ 0 h 1152"/>
                  <a:gd name="T82" fmla="*/ 0 w 1152"/>
                  <a:gd name="T83" fmla="*/ 0 h 1152"/>
                  <a:gd name="T84" fmla="*/ 0 w 1152"/>
                  <a:gd name="T85" fmla="*/ 0 h 1152"/>
                  <a:gd name="T86" fmla="*/ 0 w 1152"/>
                  <a:gd name="T87" fmla="*/ 0 h 1152"/>
                  <a:gd name="T88" fmla="*/ 0 w 1152"/>
                  <a:gd name="T89" fmla="*/ 0 h 1152"/>
                  <a:gd name="T90" fmla="*/ 0 w 1152"/>
                  <a:gd name="T91" fmla="*/ 0 h 1152"/>
                  <a:gd name="T92" fmla="*/ 0 w 1152"/>
                  <a:gd name="T93" fmla="*/ 0 h 1152"/>
                  <a:gd name="T94" fmla="*/ 0 w 1152"/>
                  <a:gd name="T95" fmla="*/ 0 h 1152"/>
                  <a:gd name="T96" fmla="*/ 0 w 1152"/>
                  <a:gd name="T97" fmla="*/ 0 h 1152"/>
                  <a:gd name="T98" fmla="*/ 0 w 1152"/>
                  <a:gd name="T99" fmla="*/ 0 h 1152"/>
                  <a:gd name="T100" fmla="*/ 0 w 1152"/>
                  <a:gd name="T101" fmla="*/ 0 h 11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52"/>
                  <a:gd name="T154" fmla="*/ 0 h 1152"/>
                  <a:gd name="T155" fmla="*/ 1152 w 1152"/>
                  <a:gd name="T156" fmla="*/ 1152 h 115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52" h="1152">
                    <a:moveTo>
                      <a:pt x="1152" y="576"/>
                    </a:moveTo>
                    <a:lnTo>
                      <a:pt x="1151" y="547"/>
                    </a:lnTo>
                    <a:lnTo>
                      <a:pt x="1149" y="517"/>
                    </a:lnTo>
                    <a:lnTo>
                      <a:pt x="1145" y="488"/>
                    </a:lnTo>
                    <a:lnTo>
                      <a:pt x="1140" y="461"/>
                    </a:lnTo>
                    <a:lnTo>
                      <a:pt x="1133" y="432"/>
                    </a:lnTo>
                    <a:lnTo>
                      <a:pt x="1126" y="406"/>
                    </a:lnTo>
                    <a:lnTo>
                      <a:pt x="1117" y="378"/>
                    </a:lnTo>
                    <a:lnTo>
                      <a:pt x="1106" y="352"/>
                    </a:lnTo>
                    <a:lnTo>
                      <a:pt x="1095" y="327"/>
                    </a:lnTo>
                    <a:lnTo>
                      <a:pt x="1082" y="302"/>
                    </a:lnTo>
                    <a:lnTo>
                      <a:pt x="1068" y="278"/>
                    </a:lnTo>
                    <a:lnTo>
                      <a:pt x="1053" y="255"/>
                    </a:lnTo>
                    <a:lnTo>
                      <a:pt x="1037" y="231"/>
                    </a:lnTo>
                    <a:lnTo>
                      <a:pt x="1020" y="210"/>
                    </a:lnTo>
                    <a:lnTo>
                      <a:pt x="1002" y="189"/>
                    </a:lnTo>
                    <a:lnTo>
                      <a:pt x="983" y="169"/>
                    </a:lnTo>
                    <a:lnTo>
                      <a:pt x="963" y="150"/>
                    </a:lnTo>
                    <a:lnTo>
                      <a:pt x="942" y="132"/>
                    </a:lnTo>
                    <a:lnTo>
                      <a:pt x="921" y="115"/>
                    </a:lnTo>
                    <a:lnTo>
                      <a:pt x="897" y="99"/>
                    </a:lnTo>
                    <a:lnTo>
                      <a:pt x="874" y="84"/>
                    </a:lnTo>
                    <a:lnTo>
                      <a:pt x="851" y="70"/>
                    </a:lnTo>
                    <a:lnTo>
                      <a:pt x="825" y="57"/>
                    </a:lnTo>
                    <a:lnTo>
                      <a:pt x="800" y="46"/>
                    </a:lnTo>
                    <a:lnTo>
                      <a:pt x="774" y="35"/>
                    </a:lnTo>
                    <a:lnTo>
                      <a:pt x="747" y="27"/>
                    </a:lnTo>
                    <a:lnTo>
                      <a:pt x="720" y="19"/>
                    </a:lnTo>
                    <a:lnTo>
                      <a:pt x="691" y="12"/>
                    </a:lnTo>
                    <a:lnTo>
                      <a:pt x="664" y="7"/>
                    </a:lnTo>
                    <a:lnTo>
                      <a:pt x="635" y="3"/>
                    </a:lnTo>
                    <a:lnTo>
                      <a:pt x="605" y="1"/>
                    </a:lnTo>
                    <a:lnTo>
                      <a:pt x="576" y="0"/>
                    </a:lnTo>
                    <a:lnTo>
                      <a:pt x="546" y="1"/>
                    </a:lnTo>
                    <a:lnTo>
                      <a:pt x="517" y="3"/>
                    </a:lnTo>
                    <a:lnTo>
                      <a:pt x="488" y="7"/>
                    </a:lnTo>
                    <a:lnTo>
                      <a:pt x="460" y="12"/>
                    </a:lnTo>
                    <a:lnTo>
                      <a:pt x="432" y="19"/>
                    </a:lnTo>
                    <a:lnTo>
                      <a:pt x="405" y="27"/>
                    </a:lnTo>
                    <a:lnTo>
                      <a:pt x="378" y="35"/>
                    </a:lnTo>
                    <a:lnTo>
                      <a:pt x="352" y="46"/>
                    </a:lnTo>
                    <a:lnTo>
                      <a:pt x="326" y="57"/>
                    </a:lnTo>
                    <a:lnTo>
                      <a:pt x="302" y="70"/>
                    </a:lnTo>
                    <a:lnTo>
                      <a:pt x="277" y="84"/>
                    </a:lnTo>
                    <a:lnTo>
                      <a:pt x="254" y="99"/>
                    </a:lnTo>
                    <a:lnTo>
                      <a:pt x="232" y="115"/>
                    </a:lnTo>
                    <a:lnTo>
                      <a:pt x="209" y="132"/>
                    </a:lnTo>
                    <a:lnTo>
                      <a:pt x="188" y="150"/>
                    </a:lnTo>
                    <a:lnTo>
                      <a:pt x="169" y="169"/>
                    </a:lnTo>
                    <a:lnTo>
                      <a:pt x="150" y="189"/>
                    </a:lnTo>
                    <a:lnTo>
                      <a:pt x="131" y="210"/>
                    </a:lnTo>
                    <a:lnTo>
                      <a:pt x="114" y="231"/>
                    </a:lnTo>
                    <a:lnTo>
                      <a:pt x="98" y="255"/>
                    </a:lnTo>
                    <a:lnTo>
                      <a:pt x="83" y="278"/>
                    </a:lnTo>
                    <a:lnTo>
                      <a:pt x="69" y="302"/>
                    </a:lnTo>
                    <a:lnTo>
                      <a:pt x="57" y="327"/>
                    </a:lnTo>
                    <a:lnTo>
                      <a:pt x="45" y="352"/>
                    </a:lnTo>
                    <a:lnTo>
                      <a:pt x="35" y="378"/>
                    </a:lnTo>
                    <a:lnTo>
                      <a:pt x="26" y="406"/>
                    </a:lnTo>
                    <a:lnTo>
                      <a:pt x="18" y="432"/>
                    </a:lnTo>
                    <a:lnTo>
                      <a:pt x="12" y="461"/>
                    </a:lnTo>
                    <a:lnTo>
                      <a:pt x="7" y="488"/>
                    </a:lnTo>
                    <a:lnTo>
                      <a:pt x="2" y="517"/>
                    </a:lnTo>
                    <a:lnTo>
                      <a:pt x="0" y="547"/>
                    </a:lnTo>
                    <a:lnTo>
                      <a:pt x="0" y="576"/>
                    </a:lnTo>
                    <a:lnTo>
                      <a:pt x="0" y="606"/>
                    </a:lnTo>
                    <a:lnTo>
                      <a:pt x="2" y="635"/>
                    </a:lnTo>
                    <a:lnTo>
                      <a:pt x="7" y="663"/>
                    </a:lnTo>
                    <a:lnTo>
                      <a:pt x="12" y="692"/>
                    </a:lnTo>
                    <a:lnTo>
                      <a:pt x="18" y="720"/>
                    </a:lnTo>
                    <a:lnTo>
                      <a:pt x="26" y="747"/>
                    </a:lnTo>
                    <a:lnTo>
                      <a:pt x="35" y="774"/>
                    </a:lnTo>
                    <a:lnTo>
                      <a:pt x="45" y="800"/>
                    </a:lnTo>
                    <a:lnTo>
                      <a:pt x="57" y="826"/>
                    </a:lnTo>
                    <a:lnTo>
                      <a:pt x="69" y="850"/>
                    </a:lnTo>
                    <a:lnTo>
                      <a:pt x="83" y="875"/>
                    </a:lnTo>
                    <a:lnTo>
                      <a:pt x="98" y="898"/>
                    </a:lnTo>
                    <a:lnTo>
                      <a:pt x="114" y="920"/>
                    </a:lnTo>
                    <a:lnTo>
                      <a:pt x="131" y="943"/>
                    </a:lnTo>
                    <a:lnTo>
                      <a:pt x="150" y="964"/>
                    </a:lnTo>
                    <a:lnTo>
                      <a:pt x="169" y="983"/>
                    </a:lnTo>
                    <a:lnTo>
                      <a:pt x="188" y="1002"/>
                    </a:lnTo>
                    <a:lnTo>
                      <a:pt x="209" y="1020"/>
                    </a:lnTo>
                    <a:lnTo>
                      <a:pt x="232" y="1038"/>
                    </a:lnTo>
                    <a:lnTo>
                      <a:pt x="254" y="1054"/>
                    </a:lnTo>
                    <a:lnTo>
                      <a:pt x="277" y="1069"/>
                    </a:lnTo>
                    <a:lnTo>
                      <a:pt x="302" y="1083"/>
                    </a:lnTo>
                    <a:lnTo>
                      <a:pt x="326" y="1096"/>
                    </a:lnTo>
                    <a:lnTo>
                      <a:pt x="352" y="1107"/>
                    </a:lnTo>
                    <a:lnTo>
                      <a:pt x="378" y="1117"/>
                    </a:lnTo>
                    <a:lnTo>
                      <a:pt x="405" y="1126"/>
                    </a:lnTo>
                    <a:lnTo>
                      <a:pt x="432" y="1134"/>
                    </a:lnTo>
                    <a:lnTo>
                      <a:pt x="460" y="1140"/>
                    </a:lnTo>
                    <a:lnTo>
                      <a:pt x="488" y="1145"/>
                    </a:lnTo>
                    <a:lnTo>
                      <a:pt x="517" y="1150"/>
                    </a:lnTo>
                    <a:lnTo>
                      <a:pt x="546" y="1152"/>
                    </a:lnTo>
                    <a:lnTo>
                      <a:pt x="576" y="1152"/>
                    </a:lnTo>
                    <a:lnTo>
                      <a:pt x="605" y="1152"/>
                    </a:lnTo>
                    <a:lnTo>
                      <a:pt x="635" y="1150"/>
                    </a:lnTo>
                    <a:lnTo>
                      <a:pt x="664" y="1145"/>
                    </a:lnTo>
                    <a:lnTo>
                      <a:pt x="691" y="1140"/>
                    </a:lnTo>
                    <a:lnTo>
                      <a:pt x="720" y="1134"/>
                    </a:lnTo>
                    <a:lnTo>
                      <a:pt x="747" y="1126"/>
                    </a:lnTo>
                    <a:lnTo>
                      <a:pt x="774" y="1117"/>
                    </a:lnTo>
                    <a:lnTo>
                      <a:pt x="800" y="1107"/>
                    </a:lnTo>
                    <a:lnTo>
                      <a:pt x="825" y="1096"/>
                    </a:lnTo>
                    <a:lnTo>
                      <a:pt x="851" y="1083"/>
                    </a:lnTo>
                    <a:lnTo>
                      <a:pt x="874" y="1069"/>
                    </a:lnTo>
                    <a:lnTo>
                      <a:pt x="897" y="1054"/>
                    </a:lnTo>
                    <a:lnTo>
                      <a:pt x="921" y="1038"/>
                    </a:lnTo>
                    <a:lnTo>
                      <a:pt x="942" y="1020"/>
                    </a:lnTo>
                    <a:lnTo>
                      <a:pt x="963" y="1002"/>
                    </a:lnTo>
                    <a:lnTo>
                      <a:pt x="983" y="983"/>
                    </a:lnTo>
                    <a:lnTo>
                      <a:pt x="1002" y="964"/>
                    </a:lnTo>
                    <a:lnTo>
                      <a:pt x="1020" y="943"/>
                    </a:lnTo>
                    <a:lnTo>
                      <a:pt x="1037" y="920"/>
                    </a:lnTo>
                    <a:lnTo>
                      <a:pt x="1053" y="898"/>
                    </a:lnTo>
                    <a:lnTo>
                      <a:pt x="1068" y="875"/>
                    </a:lnTo>
                    <a:lnTo>
                      <a:pt x="1082" y="850"/>
                    </a:lnTo>
                    <a:lnTo>
                      <a:pt x="1095" y="826"/>
                    </a:lnTo>
                    <a:lnTo>
                      <a:pt x="1106" y="800"/>
                    </a:lnTo>
                    <a:lnTo>
                      <a:pt x="1117" y="774"/>
                    </a:lnTo>
                    <a:lnTo>
                      <a:pt x="1126" y="747"/>
                    </a:lnTo>
                    <a:lnTo>
                      <a:pt x="1133" y="720"/>
                    </a:lnTo>
                    <a:lnTo>
                      <a:pt x="1140" y="692"/>
                    </a:lnTo>
                    <a:lnTo>
                      <a:pt x="1145" y="663"/>
                    </a:lnTo>
                    <a:lnTo>
                      <a:pt x="1149" y="635"/>
                    </a:lnTo>
                    <a:lnTo>
                      <a:pt x="1151" y="606"/>
                    </a:lnTo>
                    <a:lnTo>
                      <a:pt x="1152" y="576"/>
                    </a:lnTo>
                    <a:close/>
                    <a:moveTo>
                      <a:pt x="863" y="576"/>
                    </a:moveTo>
                    <a:lnTo>
                      <a:pt x="863" y="591"/>
                    </a:lnTo>
                    <a:lnTo>
                      <a:pt x="862" y="606"/>
                    </a:lnTo>
                    <a:lnTo>
                      <a:pt x="860" y="620"/>
                    </a:lnTo>
                    <a:lnTo>
                      <a:pt x="858" y="635"/>
                    </a:lnTo>
                    <a:lnTo>
                      <a:pt x="855" y="649"/>
                    </a:lnTo>
                    <a:lnTo>
                      <a:pt x="851" y="662"/>
                    </a:lnTo>
                    <a:lnTo>
                      <a:pt x="846" y="675"/>
                    </a:lnTo>
                    <a:lnTo>
                      <a:pt x="841" y="688"/>
                    </a:lnTo>
                    <a:lnTo>
                      <a:pt x="836" y="701"/>
                    </a:lnTo>
                    <a:lnTo>
                      <a:pt x="829" y="713"/>
                    </a:lnTo>
                    <a:lnTo>
                      <a:pt x="822" y="726"/>
                    </a:lnTo>
                    <a:lnTo>
                      <a:pt x="814" y="738"/>
                    </a:lnTo>
                    <a:lnTo>
                      <a:pt x="806" y="748"/>
                    </a:lnTo>
                    <a:lnTo>
                      <a:pt x="798" y="759"/>
                    </a:lnTo>
                    <a:lnTo>
                      <a:pt x="789" y="770"/>
                    </a:lnTo>
                    <a:lnTo>
                      <a:pt x="779" y="780"/>
                    </a:lnTo>
                    <a:lnTo>
                      <a:pt x="769" y="790"/>
                    </a:lnTo>
                    <a:lnTo>
                      <a:pt x="759" y="798"/>
                    </a:lnTo>
                    <a:lnTo>
                      <a:pt x="748" y="807"/>
                    </a:lnTo>
                    <a:lnTo>
                      <a:pt x="737" y="815"/>
                    </a:lnTo>
                    <a:lnTo>
                      <a:pt x="725" y="823"/>
                    </a:lnTo>
                    <a:lnTo>
                      <a:pt x="713" y="829"/>
                    </a:lnTo>
                    <a:lnTo>
                      <a:pt x="701" y="835"/>
                    </a:lnTo>
                    <a:lnTo>
                      <a:pt x="688" y="842"/>
                    </a:lnTo>
                    <a:lnTo>
                      <a:pt x="674" y="847"/>
                    </a:lnTo>
                    <a:lnTo>
                      <a:pt x="662" y="851"/>
                    </a:lnTo>
                    <a:lnTo>
                      <a:pt x="648" y="856"/>
                    </a:lnTo>
                    <a:lnTo>
                      <a:pt x="634" y="859"/>
                    </a:lnTo>
                    <a:lnTo>
                      <a:pt x="619" y="861"/>
                    </a:lnTo>
                    <a:lnTo>
                      <a:pt x="605" y="863"/>
                    </a:lnTo>
                    <a:lnTo>
                      <a:pt x="591" y="864"/>
                    </a:lnTo>
                    <a:lnTo>
                      <a:pt x="576" y="864"/>
                    </a:lnTo>
                    <a:lnTo>
                      <a:pt x="561" y="864"/>
                    </a:lnTo>
                    <a:lnTo>
                      <a:pt x="546" y="863"/>
                    </a:lnTo>
                    <a:lnTo>
                      <a:pt x="532" y="861"/>
                    </a:lnTo>
                    <a:lnTo>
                      <a:pt x="517" y="859"/>
                    </a:lnTo>
                    <a:lnTo>
                      <a:pt x="503" y="856"/>
                    </a:lnTo>
                    <a:lnTo>
                      <a:pt x="490" y="851"/>
                    </a:lnTo>
                    <a:lnTo>
                      <a:pt x="477" y="847"/>
                    </a:lnTo>
                    <a:lnTo>
                      <a:pt x="464" y="842"/>
                    </a:lnTo>
                    <a:lnTo>
                      <a:pt x="450" y="835"/>
                    </a:lnTo>
                    <a:lnTo>
                      <a:pt x="439" y="829"/>
                    </a:lnTo>
                    <a:lnTo>
                      <a:pt x="426" y="823"/>
                    </a:lnTo>
                    <a:lnTo>
                      <a:pt x="414" y="815"/>
                    </a:lnTo>
                    <a:lnTo>
                      <a:pt x="404" y="807"/>
                    </a:lnTo>
                    <a:lnTo>
                      <a:pt x="393" y="798"/>
                    </a:lnTo>
                    <a:lnTo>
                      <a:pt x="382" y="790"/>
                    </a:lnTo>
                    <a:lnTo>
                      <a:pt x="372" y="780"/>
                    </a:lnTo>
                    <a:lnTo>
                      <a:pt x="362" y="770"/>
                    </a:lnTo>
                    <a:lnTo>
                      <a:pt x="354" y="759"/>
                    </a:lnTo>
                    <a:lnTo>
                      <a:pt x="345" y="748"/>
                    </a:lnTo>
                    <a:lnTo>
                      <a:pt x="337" y="738"/>
                    </a:lnTo>
                    <a:lnTo>
                      <a:pt x="329" y="726"/>
                    </a:lnTo>
                    <a:lnTo>
                      <a:pt x="323" y="713"/>
                    </a:lnTo>
                    <a:lnTo>
                      <a:pt x="317" y="701"/>
                    </a:lnTo>
                    <a:lnTo>
                      <a:pt x="310" y="688"/>
                    </a:lnTo>
                    <a:lnTo>
                      <a:pt x="305" y="675"/>
                    </a:lnTo>
                    <a:lnTo>
                      <a:pt x="301" y="662"/>
                    </a:lnTo>
                    <a:lnTo>
                      <a:pt x="296" y="649"/>
                    </a:lnTo>
                    <a:lnTo>
                      <a:pt x="293" y="635"/>
                    </a:lnTo>
                    <a:lnTo>
                      <a:pt x="291" y="620"/>
                    </a:lnTo>
                    <a:lnTo>
                      <a:pt x="289" y="606"/>
                    </a:lnTo>
                    <a:lnTo>
                      <a:pt x="288" y="591"/>
                    </a:lnTo>
                    <a:lnTo>
                      <a:pt x="288" y="576"/>
                    </a:lnTo>
                    <a:lnTo>
                      <a:pt x="288" y="562"/>
                    </a:lnTo>
                    <a:lnTo>
                      <a:pt x="289" y="547"/>
                    </a:lnTo>
                    <a:lnTo>
                      <a:pt x="291" y="533"/>
                    </a:lnTo>
                    <a:lnTo>
                      <a:pt x="293" y="518"/>
                    </a:lnTo>
                    <a:lnTo>
                      <a:pt x="296" y="504"/>
                    </a:lnTo>
                    <a:lnTo>
                      <a:pt x="301" y="490"/>
                    </a:lnTo>
                    <a:lnTo>
                      <a:pt x="305" y="478"/>
                    </a:lnTo>
                    <a:lnTo>
                      <a:pt x="310" y="464"/>
                    </a:lnTo>
                    <a:lnTo>
                      <a:pt x="317" y="451"/>
                    </a:lnTo>
                    <a:lnTo>
                      <a:pt x="323" y="440"/>
                    </a:lnTo>
                    <a:lnTo>
                      <a:pt x="329" y="427"/>
                    </a:lnTo>
                    <a:lnTo>
                      <a:pt x="337" y="415"/>
                    </a:lnTo>
                    <a:lnTo>
                      <a:pt x="345" y="404"/>
                    </a:lnTo>
                    <a:lnTo>
                      <a:pt x="354" y="393"/>
                    </a:lnTo>
                    <a:lnTo>
                      <a:pt x="362" y="383"/>
                    </a:lnTo>
                    <a:lnTo>
                      <a:pt x="372" y="373"/>
                    </a:lnTo>
                    <a:lnTo>
                      <a:pt x="382" y="363"/>
                    </a:lnTo>
                    <a:lnTo>
                      <a:pt x="393" y="355"/>
                    </a:lnTo>
                    <a:lnTo>
                      <a:pt x="404" y="346"/>
                    </a:lnTo>
                    <a:lnTo>
                      <a:pt x="414" y="338"/>
                    </a:lnTo>
                    <a:lnTo>
                      <a:pt x="426" y="330"/>
                    </a:lnTo>
                    <a:lnTo>
                      <a:pt x="439" y="323"/>
                    </a:lnTo>
                    <a:lnTo>
                      <a:pt x="450" y="316"/>
                    </a:lnTo>
                    <a:lnTo>
                      <a:pt x="464" y="311"/>
                    </a:lnTo>
                    <a:lnTo>
                      <a:pt x="477" y="306"/>
                    </a:lnTo>
                    <a:lnTo>
                      <a:pt x="490" y="302"/>
                    </a:lnTo>
                    <a:lnTo>
                      <a:pt x="503" y="297"/>
                    </a:lnTo>
                    <a:lnTo>
                      <a:pt x="517" y="294"/>
                    </a:lnTo>
                    <a:lnTo>
                      <a:pt x="532" y="292"/>
                    </a:lnTo>
                    <a:lnTo>
                      <a:pt x="546" y="290"/>
                    </a:lnTo>
                    <a:lnTo>
                      <a:pt x="561" y="289"/>
                    </a:lnTo>
                    <a:lnTo>
                      <a:pt x="576" y="289"/>
                    </a:lnTo>
                    <a:lnTo>
                      <a:pt x="591" y="289"/>
                    </a:lnTo>
                    <a:lnTo>
                      <a:pt x="605" y="290"/>
                    </a:lnTo>
                    <a:lnTo>
                      <a:pt x="619" y="292"/>
                    </a:lnTo>
                    <a:lnTo>
                      <a:pt x="634" y="294"/>
                    </a:lnTo>
                    <a:lnTo>
                      <a:pt x="648" y="297"/>
                    </a:lnTo>
                    <a:lnTo>
                      <a:pt x="662" y="302"/>
                    </a:lnTo>
                    <a:lnTo>
                      <a:pt x="674" y="306"/>
                    </a:lnTo>
                    <a:lnTo>
                      <a:pt x="688" y="311"/>
                    </a:lnTo>
                    <a:lnTo>
                      <a:pt x="701" y="316"/>
                    </a:lnTo>
                    <a:lnTo>
                      <a:pt x="713" y="323"/>
                    </a:lnTo>
                    <a:lnTo>
                      <a:pt x="725" y="330"/>
                    </a:lnTo>
                    <a:lnTo>
                      <a:pt x="737" y="338"/>
                    </a:lnTo>
                    <a:lnTo>
                      <a:pt x="748" y="346"/>
                    </a:lnTo>
                    <a:lnTo>
                      <a:pt x="759" y="355"/>
                    </a:lnTo>
                    <a:lnTo>
                      <a:pt x="769" y="363"/>
                    </a:lnTo>
                    <a:lnTo>
                      <a:pt x="779" y="373"/>
                    </a:lnTo>
                    <a:lnTo>
                      <a:pt x="789" y="383"/>
                    </a:lnTo>
                    <a:lnTo>
                      <a:pt x="798" y="393"/>
                    </a:lnTo>
                    <a:lnTo>
                      <a:pt x="806" y="404"/>
                    </a:lnTo>
                    <a:lnTo>
                      <a:pt x="814" y="415"/>
                    </a:lnTo>
                    <a:lnTo>
                      <a:pt x="822" y="427"/>
                    </a:lnTo>
                    <a:lnTo>
                      <a:pt x="829" y="440"/>
                    </a:lnTo>
                    <a:lnTo>
                      <a:pt x="836" y="451"/>
                    </a:lnTo>
                    <a:lnTo>
                      <a:pt x="841" y="464"/>
                    </a:lnTo>
                    <a:lnTo>
                      <a:pt x="846" y="478"/>
                    </a:lnTo>
                    <a:lnTo>
                      <a:pt x="851" y="490"/>
                    </a:lnTo>
                    <a:lnTo>
                      <a:pt x="855" y="504"/>
                    </a:lnTo>
                    <a:lnTo>
                      <a:pt x="858" y="518"/>
                    </a:lnTo>
                    <a:lnTo>
                      <a:pt x="860" y="533"/>
                    </a:lnTo>
                    <a:lnTo>
                      <a:pt x="862" y="547"/>
                    </a:lnTo>
                    <a:lnTo>
                      <a:pt x="863" y="562"/>
                    </a:lnTo>
                    <a:lnTo>
                      <a:pt x="863" y="576"/>
                    </a:lnTo>
                    <a:close/>
                  </a:path>
                </a:pathLst>
              </a:custGeom>
              <a:solidFill>
                <a:srgbClr val="D525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5" name="Freeform 165"/>
              <p:cNvSpPr>
                <a:spLocks/>
              </p:cNvSpPr>
              <p:nvPr/>
            </p:nvSpPr>
            <p:spPr bwMode="auto">
              <a:xfrm>
                <a:off x="3586" y="3268"/>
                <a:ext cx="108" cy="108"/>
              </a:xfrm>
              <a:custGeom>
                <a:avLst/>
                <a:gdLst>
                  <a:gd name="T0" fmla="*/ 0 w 864"/>
                  <a:gd name="T1" fmla="*/ 0 h 864"/>
                  <a:gd name="T2" fmla="*/ 0 w 864"/>
                  <a:gd name="T3" fmla="*/ 0 h 864"/>
                  <a:gd name="T4" fmla="*/ 0 w 864"/>
                  <a:gd name="T5" fmla="*/ 0 h 864"/>
                  <a:gd name="T6" fmla="*/ 0 w 864"/>
                  <a:gd name="T7" fmla="*/ 0 h 864"/>
                  <a:gd name="T8" fmla="*/ 0 w 864"/>
                  <a:gd name="T9" fmla="*/ 0 h 864"/>
                  <a:gd name="T10" fmla="*/ 0 w 864"/>
                  <a:gd name="T11" fmla="*/ 0 h 864"/>
                  <a:gd name="T12" fmla="*/ 0 w 864"/>
                  <a:gd name="T13" fmla="*/ 0 h 864"/>
                  <a:gd name="T14" fmla="*/ 0 w 864"/>
                  <a:gd name="T15" fmla="*/ 0 h 864"/>
                  <a:gd name="T16" fmla="*/ 0 w 864"/>
                  <a:gd name="T17" fmla="*/ 0 h 864"/>
                  <a:gd name="T18" fmla="*/ 0 w 864"/>
                  <a:gd name="T19" fmla="*/ 0 h 864"/>
                  <a:gd name="T20" fmla="*/ 0 w 864"/>
                  <a:gd name="T21" fmla="*/ 0 h 864"/>
                  <a:gd name="T22" fmla="*/ 0 w 864"/>
                  <a:gd name="T23" fmla="*/ 0 h 864"/>
                  <a:gd name="T24" fmla="*/ 0 w 864"/>
                  <a:gd name="T25" fmla="*/ 0 h 864"/>
                  <a:gd name="T26" fmla="*/ 0 w 864"/>
                  <a:gd name="T27" fmla="*/ 0 h 864"/>
                  <a:gd name="T28" fmla="*/ 0 w 864"/>
                  <a:gd name="T29" fmla="*/ 0 h 864"/>
                  <a:gd name="T30" fmla="*/ 0 w 864"/>
                  <a:gd name="T31" fmla="*/ 0 h 864"/>
                  <a:gd name="T32" fmla="*/ 0 w 864"/>
                  <a:gd name="T33" fmla="*/ 0 h 864"/>
                  <a:gd name="T34" fmla="*/ 0 w 864"/>
                  <a:gd name="T35" fmla="*/ 0 h 864"/>
                  <a:gd name="T36" fmla="*/ 0 w 864"/>
                  <a:gd name="T37" fmla="*/ 0 h 864"/>
                  <a:gd name="T38" fmla="*/ 0 w 864"/>
                  <a:gd name="T39" fmla="*/ 0 h 864"/>
                  <a:gd name="T40" fmla="*/ 0 w 864"/>
                  <a:gd name="T41" fmla="*/ 0 h 864"/>
                  <a:gd name="T42" fmla="*/ 0 w 864"/>
                  <a:gd name="T43" fmla="*/ 0 h 864"/>
                  <a:gd name="T44" fmla="*/ 0 w 864"/>
                  <a:gd name="T45" fmla="*/ 0 h 864"/>
                  <a:gd name="T46" fmla="*/ 0 w 864"/>
                  <a:gd name="T47" fmla="*/ 0 h 864"/>
                  <a:gd name="T48" fmla="*/ 0 w 864"/>
                  <a:gd name="T49" fmla="*/ 0 h 864"/>
                  <a:gd name="T50" fmla="*/ 0 w 864"/>
                  <a:gd name="T51" fmla="*/ 0 h 864"/>
                  <a:gd name="T52" fmla="*/ 0 w 864"/>
                  <a:gd name="T53" fmla="*/ 0 h 864"/>
                  <a:gd name="T54" fmla="*/ 0 w 864"/>
                  <a:gd name="T55" fmla="*/ 0 h 864"/>
                  <a:gd name="T56" fmla="*/ 0 w 864"/>
                  <a:gd name="T57" fmla="*/ 0 h 864"/>
                  <a:gd name="T58" fmla="*/ 0 w 864"/>
                  <a:gd name="T59" fmla="*/ 0 h 864"/>
                  <a:gd name="T60" fmla="*/ 0 w 864"/>
                  <a:gd name="T61" fmla="*/ 0 h 864"/>
                  <a:gd name="T62" fmla="*/ 0 w 864"/>
                  <a:gd name="T63" fmla="*/ 0 h 864"/>
                  <a:gd name="T64" fmla="*/ 0 w 864"/>
                  <a:gd name="T65" fmla="*/ 0 h 864"/>
                  <a:gd name="T66" fmla="*/ 0 w 864"/>
                  <a:gd name="T67" fmla="*/ 0 h 864"/>
                  <a:gd name="T68" fmla="*/ 0 w 864"/>
                  <a:gd name="T69" fmla="*/ 0 h 864"/>
                  <a:gd name="T70" fmla="*/ 0 w 864"/>
                  <a:gd name="T71" fmla="*/ 0 h 864"/>
                  <a:gd name="T72" fmla="*/ 0 w 864"/>
                  <a:gd name="T73" fmla="*/ 0 h 864"/>
                  <a:gd name="T74" fmla="*/ 0 w 864"/>
                  <a:gd name="T75" fmla="*/ 0 h 864"/>
                  <a:gd name="T76" fmla="*/ 0 w 864"/>
                  <a:gd name="T77" fmla="*/ 0 h 864"/>
                  <a:gd name="T78" fmla="*/ 0 w 864"/>
                  <a:gd name="T79" fmla="*/ 0 h 864"/>
                  <a:gd name="T80" fmla="*/ 0 w 864"/>
                  <a:gd name="T81" fmla="*/ 0 h 864"/>
                  <a:gd name="T82" fmla="*/ 0 w 864"/>
                  <a:gd name="T83" fmla="*/ 0 h 864"/>
                  <a:gd name="T84" fmla="*/ 0 w 864"/>
                  <a:gd name="T85" fmla="*/ 0 h 8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64"/>
                  <a:gd name="T130" fmla="*/ 0 h 864"/>
                  <a:gd name="T131" fmla="*/ 864 w 864"/>
                  <a:gd name="T132" fmla="*/ 864 h 8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64" h="864">
                    <a:moveTo>
                      <a:pt x="864" y="432"/>
                    </a:moveTo>
                    <a:lnTo>
                      <a:pt x="863" y="410"/>
                    </a:lnTo>
                    <a:lnTo>
                      <a:pt x="862" y="388"/>
                    </a:lnTo>
                    <a:lnTo>
                      <a:pt x="858" y="367"/>
                    </a:lnTo>
                    <a:lnTo>
                      <a:pt x="855" y="345"/>
                    </a:lnTo>
                    <a:lnTo>
                      <a:pt x="850" y="324"/>
                    </a:lnTo>
                    <a:lnTo>
                      <a:pt x="845" y="304"/>
                    </a:lnTo>
                    <a:lnTo>
                      <a:pt x="837" y="284"/>
                    </a:lnTo>
                    <a:lnTo>
                      <a:pt x="830" y="265"/>
                    </a:lnTo>
                    <a:lnTo>
                      <a:pt x="821" y="246"/>
                    </a:lnTo>
                    <a:lnTo>
                      <a:pt x="812" y="227"/>
                    </a:lnTo>
                    <a:lnTo>
                      <a:pt x="801" y="208"/>
                    </a:lnTo>
                    <a:lnTo>
                      <a:pt x="789" y="190"/>
                    </a:lnTo>
                    <a:lnTo>
                      <a:pt x="778" y="173"/>
                    </a:lnTo>
                    <a:lnTo>
                      <a:pt x="765" y="158"/>
                    </a:lnTo>
                    <a:lnTo>
                      <a:pt x="751" y="142"/>
                    </a:lnTo>
                    <a:lnTo>
                      <a:pt x="737" y="127"/>
                    </a:lnTo>
                    <a:lnTo>
                      <a:pt x="722" y="113"/>
                    </a:lnTo>
                    <a:lnTo>
                      <a:pt x="707" y="99"/>
                    </a:lnTo>
                    <a:lnTo>
                      <a:pt x="690" y="86"/>
                    </a:lnTo>
                    <a:lnTo>
                      <a:pt x="674" y="75"/>
                    </a:lnTo>
                    <a:lnTo>
                      <a:pt x="656" y="63"/>
                    </a:lnTo>
                    <a:lnTo>
                      <a:pt x="638" y="52"/>
                    </a:lnTo>
                    <a:lnTo>
                      <a:pt x="618" y="43"/>
                    </a:lnTo>
                    <a:lnTo>
                      <a:pt x="599" y="34"/>
                    </a:lnTo>
                    <a:lnTo>
                      <a:pt x="580" y="27"/>
                    </a:lnTo>
                    <a:lnTo>
                      <a:pt x="560" y="20"/>
                    </a:lnTo>
                    <a:lnTo>
                      <a:pt x="540" y="14"/>
                    </a:lnTo>
                    <a:lnTo>
                      <a:pt x="519" y="9"/>
                    </a:lnTo>
                    <a:lnTo>
                      <a:pt x="497" y="6"/>
                    </a:lnTo>
                    <a:lnTo>
                      <a:pt x="476" y="3"/>
                    </a:lnTo>
                    <a:lnTo>
                      <a:pt x="454" y="1"/>
                    </a:lnTo>
                    <a:lnTo>
                      <a:pt x="432" y="0"/>
                    </a:lnTo>
                    <a:lnTo>
                      <a:pt x="409" y="1"/>
                    </a:lnTo>
                    <a:lnTo>
                      <a:pt x="387" y="3"/>
                    </a:lnTo>
                    <a:lnTo>
                      <a:pt x="366" y="6"/>
                    </a:lnTo>
                    <a:lnTo>
                      <a:pt x="345" y="9"/>
                    </a:lnTo>
                    <a:lnTo>
                      <a:pt x="323" y="14"/>
                    </a:lnTo>
                    <a:lnTo>
                      <a:pt x="303" y="20"/>
                    </a:lnTo>
                    <a:lnTo>
                      <a:pt x="283" y="27"/>
                    </a:lnTo>
                    <a:lnTo>
                      <a:pt x="264" y="34"/>
                    </a:lnTo>
                    <a:lnTo>
                      <a:pt x="245" y="43"/>
                    </a:lnTo>
                    <a:lnTo>
                      <a:pt x="226" y="52"/>
                    </a:lnTo>
                    <a:lnTo>
                      <a:pt x="208" y="63"/>
                    </a:lnTo>
                    <a:lnTo>
                      <a:pt x="191" y="75"/>
                    </a:lnTo>
                    <a:lnTo>
                      <a:pt x="174" y="86"/>
                    </a:lnTo>
                    <a:lnTo>
                      <a:pt x="157" y="99"/>
                    </a:lnTo>
                    <a:lnTo>
                      <a:pt x="142" y="113"/>
                    </a:lnTo>
                    <a:lnTo>
                      <a:pt x="126" y="127"/>
                    </a:lnTo>
                    <a:lnTo>
                      <a:pt x="112" y="142"/>
                    </a:lnTo>
                    <a:lnTo>
                      <a:pt x="98" y="158"/>
                    </a:lnTo>
                    <a:lnTo>
                      <a:pt x="86" y="173"/>
                    </a:lnTo>
                    <a:lnTo>
                      <a:pt x="74" y="190"/>
                    </a:lnTo>
                    <a:lnTo>
                      <a:pt x="62" y="208"/>
                    </a:lnTo>
                    <a:lnTo>
                      <a:pt x="52" y="227"/>
                    </a:lnTo>
                    <a:lnTo>
                      <a:pt x="42" y="246"/>
                    </a:lnTo>
                    <a:lnTo>
                      <a:pt x="34" y="265"/>
                    </a:lnTo>
                    <a:lnTo>
                      <a:pt x="26" y="284"/>
                    </a:lnTo>
                    <a:lnTo>
                      <a:pt x="20" y="304"/>
                    </a:lnTo>
                    <a:lnTo>
                      <a:pt x="13" y="324"/>
                    </a:lnTo>
                    <a:lnTo>
                      <a:pt x="9" y="345"/>
                    </a:lnTo>
                    <a:lnTo>
                      <a:pt x="5" y="367"/>
                    </a:lnTo>
                    <a:lnTo>
                      <a:pt x="2" y="388"/>
                    </a:lnTo>
                    <a:lnTo>
                      <a:pt x="1" y="410"/>
                    </a:lnTo>
                    <a:lnTo>
                      <a:pt x="0" y="432"/>
                    </a:lnTo>
                    <a:lnTo>
                      <a:pt x="1" y="455"/>
                    </a:lnTo>
                    <a:lnTo>
                      <a:pt x="2" y="476"/>
                    </a:lnTo>
                    <a:lnTo>
                      <a:pt x="5" y="498"/>
                    </a:lnTo>
                    <a:lnTo>
                      <a:pt x="9" y="519"/>
                    </a:lnTo>
                    <a:lnTo>
                      <a:pt x="13" y="541"/>
                    </a:lnTo>
                    <a:lnTo>
                      <a:pt x="20" y="561"/>
                    </a:lnTo>
                    <a:lnTo>
                      <a:pt x="26" y="581"/>
                    </a:lnTo>
                    <a:lnTo>
                      <a:pt x="34" y="600"/>
                    </a:lnTo>
                    <a:lnTo>
                      <a:pt x="42" y="619"/>
                    </a:lnTo>
                    <a:lnTo>
                      <a:pt x="52" y="638"/>
                    </a:lnTo>
                    <a:lnTo>
                      <a:pt x="62" y="656"/>
                    </a:lnTo>
                    <a:lnTo>
                      <a:pt x="74" y="673"/>
                    </a:lnTo>
                    <a:lnTo>
                      <a:pt x="86" y="690"/>
                    </a:lnTo>
                    <a:lnTo>
                      <a:pt x="98" y="707"/>
                    </a:lnTo>
                    <a:lnTo>
                      <a:pt x="112" y="722"/>
                    </a:lnTo>
                    <a:lnTo>
                      <a:pt x="126" y="738"/>
                    </a:lnTo>
                    <a:lnTo>
                      <a:pt x="142" y="752"/>
                    </a:lnTo>
                    <a:lnTo>
                      <a:pt x="157" y="766"/>
                    </a:lnTo>
                    <a:lnTo>
                      <a:pt x="174" y="778"/>
                    </a:lnTo>
                    <a:lnTo>
                      <a:pt x="191" y="790"/>
                    </a:lnTo>
                    <a:lnTo>
                      <a:pt x="208" y="802"/>
                    </a:lnTo>
                    <a:lnTo>
                      <a:pt x="226" y="812"/>
                    </a:lnTo>
                    <a:lnTo>
                      <a:pt x="245" y="822"/>
                    </a:lnTo>
                    <a:lnTo>
                      <a:pt x="264" y="830"/>
                    </a:lnTo>
                    <a:lnTo>
                      <a:pt x="283" y="838"/>
                    </a:lnTo>
                    <a:lnTo>
                      <a:pt x="303" y="844"/>
                    </a:lnTo>
                    <a:lnTo>
                      <a:pt x="323" y="851"/>
                    </a:lnTo>
                    <a:lnTo>
                      <a:pt x="345" y="855"/>
                    </a:lnTo>
                    <a:lnTo>
                      <a:pt x="366" y="859"/>
                    </a:lnTo>
                    <a:lnTo>
                      <a:pt x="387" y="862"/>
                    </a:lnTo>
                    <a:lnTo>
                      <a:pt x="409" y="863"/>
                    </a:lnTo>
                    <a:lnTo>
                      <a:pt x="432" y="864"/>
                    </a:lnTo>
                    <a:lnTo>
                      <a:pt x="454" y="863"/>
                    </a:lnTo>
                    <a:lnTo>
                      <a:pt x="476" y="862"/>
                    </a:lnTo>
                    <a:lnTo>
                      <a:pt x="497" y="859"/>
                    </a:lnTo>
                    <a:lnTo>
                      <a:pt x="519" y="855"/>
                    </a:lnTo>
                    <a:lnTo>
                      <a:pt x="540" y="851"/>
                    </a:lnTo>
                    <a:lnTo>
                      <a:pt x="560" y="844"/>
                    </a:lnTo>
                    <a:lnTo>
                      <a:pt x="580" y="838"/>
                    </a:lnTo>
                    <a:lnTo>
                      <a:pt x="599" y="830"/>
                    </a:lnTo>
                    <a:lnTo>
                      <a:pt x="618" y="822"/>
                    </a:lnTo>
                    <a:lnTo>
                      <a:pt x="638" y="812"/>
                    </a:lnTo>
                    <a:lnTo>
                      <a:pt x="656" y="802"/>
                    </a:lnTo>
                    <a:lnTo>
                      <a:pt x="674" y="790"/>
                    </a:lnTo>
                    <a:lnTo>
                      <a:pt x="690" y="778"/>
                    </a:lnTo>
                    <a:lnTo>
                      <a:pt x="707" y="766"/>
                    </a:lnTo>
                    <a:lnTo>
                      <a:pt x="722" y="752"/>
                    </a:lnTo>
                    <a:lnTo>
                      <a:pt x="737" y="738"/>
                    </a:lnTo>
                    <a:lnTo>
                      <a:pt x="751" y="722"/>
                    </a:lnTo>
                    <a:lnTo>
                      <a:pt x="765" y="707"/>
                    </a:lnTo>
                    <a:lnTo>
                      <a:pt x="778" y="690"/>
                    </a:lnTo>
                    <a:lnTo>
                      <a:pt x="789" y="673"/>
                    </a:lnTo>
                    <a:lnTo>
                      <a:pt x="801" y="656"/>
                    </a:lnTo>
                    <a:lnTo>
                      <a:pt x="812" y="638"/>
                    </a:lnTo>
                    <a:lnTo>
                      <a:pt x="821" y="619"/>
                    </a:lnTo>
                    <a:lnTo>
                      <a:pt x="830" y="600"/>
                    </a:lnTo>
                    <a:lnTo>
                      <a:pt x="837" y="581"/>
                    </a:lnTo>
                    <a:lnTo>
                      <a:pt x="845" y="561"/>
                    </a:lnTo>
                    <a:lnTo>
                      <a:pt x="850" y="541"/>
                    </a:lnTo>
                    <a:lnTo>
                      <a:pt x="855" y="519"/>
                    </a:lnTo>
                    <a:lnTo>
                      <a:pt x="858" y="498"/>
                    </a:lnTo>
                    <a:lnTo>
                      <a:pt x="862" y="476"/>
                    </a:lnTo>
                    <a:lnTo>
                      <a:pt x="863" y="455"/>
                    </a:lnTo>
                    <a:lnTo>
                      <a:pt x="864" y="432"/>
                    </a:lnTo>
                    <a:close/>
                  </a:path>
                </a:pathLst>
              </a:custGeom>
              <a:solidFill>
                <a:srgbClr val="D720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6" name="Freeform 166"/>
              <p:cNvSpPr>
                <a:spLocks/>
              </p:cNvSpPr>
              <p:nvPr/>
            </p:nvSpPr>
            <p:spPr bwMode="auto">
              <a:xfrm>
                <a:off x="3604" y="3286"/>
                <a:ext cx="72" cy="72"/>
              </a:xfrm>
              <a:custGeom>
                <a:avLst/>
                <a:gdLst>
                  <a:gd name="T0" fmla="*/ 0 w 575"/>
                  <a:gd name="T1" fmla="*/ 0 h 575"/>
                  <a:gd name="T2" fmla="*/ 0 w 575"/>
                  <a:gd name="T3" fmla="*/ 0 h 575"/>
                  <a:gd name="T4" fmla="*/ 0 w 575"/>
                  <a:gd name="T5" fmla="*/ 0 h 575"/>
                  <a:gd name="T6" fmla="*/ 0 w 575"/>
                  <a:gd name="T7" fmla="*/ 0 h 575"/>
                  <a:gd name="T8" fmla="*/ 0 w 575"/>
                  <a:gd name="T9" fmla="*/ 0 h 575"/>
                  <a:gd name="T10" fmla="*/ 0 w 575"/>
                  <a:gd name="T11" fmla="*/ 0 h 575"/>
                  <a:gd name="T12" fmla="*/ 0 w 575"/>
                  <a:gd name="T13" fmla="*/ 0 h 575"/>
                  <a:gd name="T14" fmla="*/ 0 w 575"/>
                  <a:gd name="T15" fmla="*/ 0 h 575"/>
                  <a:gd name="T16" fmla="*/ 0 w 575"/>
                  <a:gd name="T17" fmla="*/ 0 h 575"/>
                  <a:gd name="T18" fmla="*/ 0 w 575"/>
                  <a:gd name="T19" fmla="*/ 0 h 575"/>
                  <a:gd name="T20" fmla="*/ 0 w 575"/>
                  <a:gd name="T21" fmla="*/ 0 h 575"/>
                  <a:gd name="T22" fmla="*/ 0 w 575"/>
                  <a:gd name="T23" fmla="*/ 0 h 575"/>
                  <a:gd name="T24" fmla="*/ 0 w 575"/>
                  <a:gd name="T25" fmla="*/ 0 h 575"/>
                  <a:gd name="T26" fmla="*/ 0 w 575"/>
                  <a:gd name="T27" fmla="*/ 0 h 575"/>
                  <a:gd name="T28" fmla="*/ 0 w 575"/>
                  <a:gd name="T29" fmla="*/ 0 h 575"/>
                  <a:gd name="T30" fmla="*/ 0 w 575"/>
                  <a:gd name="T31" fmla="*/ 0 h 575"/>
                  <a:gd name="T32" fmla="*/ 0 w 575"/>
                  <a:gd name="T33" fmla="*/ 0 h 575"/>
                  <a:gd name="T34" fmla="*/ 0 w 575"/>
                  <a:gd name="T35" fmla="*/ 0 h 575"/>
                  <a:gd name="T36" fmla="*/ 0 w 575"/>
                  <a:gd name="T37" fmla="*/ 0 h 575"/>
                  <a:gd name="T38" fmla="*/ 0 w 575"/>
                  <a:gd name="T39" fmla="*/ 0 h 575"/>
                  <a:gd name="T40" fmla="*/ 0 w 575"/>
                  <a:gd name="T41" fmla="*/ 0 h 575"/>
                  <a:gd name="T42" fmla="*/ 0 w 575"/>
                  <a:gd name="T43" fmla="*/ 0 h 575"/>
                  <a:gd name="T44" fmla="*/ 0 w 575"/>
                  <a:gd name="T45" fmla="*/ 0 h 575"/>
                  <a:gd name="T46" fmla="*/ 0 w 575"/>
                  <a:gd name="T47" fmla="*/ 0 h 575"/>
                  <a:gd name="T48" fmla="*/ 0 w 575"/>
                  <a:gd name="T49" fmla="*/ 0 h 575"/>
                  <a:gd name="T50" fmla="*/ 0 w 575"/>
                  <a:gd name="T51" fmla="*/ 0 h 575"/>
                  <a:gd name="T52" fmla="*/ 0 w 575"/>
                  <a:gd name="T53" fmla="*/ 0 h 575"/>
                  <a:gd name="T54" fmla="*/ 0 w 575"/>
                  <a:gd name="T55" fmla="*/ 0 h 575"/>
                  <a:gd name="T56" fmla="*/ 0 w 575"/>
                  <a:gd name="T57" fmla="*/ 0 h 575"/>
                  <a:gd name="T58" fmla="*/ 0 w 575"/>
                  <a:gd name="T59" fmla="*/ 0 h 575"/>
                  <a:gd name="T60" fmla="*/ 0 w 575"/>
                  <a:gd name="T61" fmla="*/ 0 h 575"/>
                  <a:gd name="T62" fmla="*/ 0 w 575"/>
                  <a:gd name="T63" fmla="*/ 0 h 575"/>
                  <a:gd name="T64" fmla="*/ 0 w 575"/>
                  <a:gd name="T65" fmla="*/ 0 h 575"/>
                  <a:gd name="T66" fmla="*/ 0 w 575"/>
                  <a:gd name="T67" fmla="*/ 0 h 575"/>
                  <a:gd name="T68" fmla="*/ 0 w 575"/>
                  <a:gd name="T69" fmla="*/ 0 h 575"/>
                  <a:gd name="T70" fmla="*/ 0 w 575"/>
                  <a:gd name="T71" fmla="*/ 0 h 575"/>
                  <a:gd name="T72" fmla="*/ 0 w 575"/>
                  <a:gd name="T73" fmla="*/ 0 h 575"/>
                  <a:gd name="T74" fmla="*/ 0 w 575"/>
                  <a:gd name="T75" fmla="*/ 0 h 575"/>
                  <a:gd name="T76" fmla="*/ 0 w 575"/>
                  <a:gd name="T77" fmla="*/ 0 h 575"/>
                  <a:gd name="T78" fmla="*/ 0 w 575"/>
                  <a:gd name="T79" fmla="*/ 0 h 575"/>
                  <a:gd name="T80" fmla="*/ 0 w 575"/>
                  <a:gd name="T81" fmla="*/ 0 h 575"/>
                  <a:gd name="T82" fmla="*/ 0 w 575"/>
                  <a:gd name="T83" fmla="*/ 0 h 575"/>
                  <a:gd name="T84" fmla="*/ 0 w 575"/>
                  <a:gd name="T85" fmla="*/ 0 h 5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5"/>
                  <a:gd name="T130" fmla="*/ 0 h 575"/>
                  <a:gd name="T131" fmla="*/ 575 w 575"/>
                  <a:gd name="T132" fmla="*/ 575 h 5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5" h="575">
                    <a:moveTo>
                      <a:pt x="575" y="287"/>
                    </a:moveTo>
                    <a:lnTo>
                      <a:pt x="575" y="273"/>
                    </a:lnTo>
                    <a:lnTo>
                      <a:pt x="574" y="258"/>
                    </a:lnTo>
                    <a:lnTo>
                      <a:pt x="572" y="244"/>
                    </a:lnTo>
                    <a:lnTo>
                      <a:pt x="570" y="229"/>
                    </a:lnTo>
                    <a:lnTo>
                      <a:pt x="567" y="215"/>
                    </a:lnTo>
                    <a:lnTo>
                      <a:pt x="563" y="201"/>
                    </a:lnTo>
                    <a:lnTo>
                      <a:pt x="558" y="189"/>
                    </a:lnTo>
                    <a:lnTo>
                      <a:pt x="553" y="175"/>
                    </a:lnTo>
                    <a:lnTo>
                      <a:pt x="548" y="162"/>
                    </a:lnTo>
                    <a:lnTo>
                      <a:pt x="541" y="151"/>
                    </a:lnTo>
                    <a:lnTo>
                      <a:pt x="534" y="138"/>
                    </a:lnTo>
                    <a:lnTo>
                      <a:pt x="526" y="126"/>
                    </a:lnTo>
                    <a:lnTo>
                      <a:pt x="518" y="115"/>
                    </a:lnTo>
                    <a:lnTo>
                      <a:pt x="510" y="104"/>
                    </a:lnTo>
                    <a:lnTo>
                      <a:pt x="501" y="94"/>
                    </a:lnTo>
                    <a:lnTo>
                      <a:pt x="491" y="84"/>
                    </a:lnTo>
                    <a:lnTo>
                      <a:pt x="481" y="74"/>
                    </a:lnTo>
                    <a:lnTo>
                      <a:pt x="471" y="66"/>
                    </a:lnTo>
                    <a:lnTo>
                      <a:pt x="460" y="57"/>
                    </a:lnTo>
                    <a:lnTo>
                      <a:pt x="449" y="49"/>
                    </a:lnTo>
                    <a:lnTo>
                      <a:pt x="437" y="41"/>
                    </a:lnTo>
                    <a:lnTo>
                      <a:pt x="425" y="34"/>
                    </a:lnTo>
                    <a:lnTo>
                      <a:pt x="413" y="27"/>
                    </a:lnTo>
                    <a:lnTo>
                      <a:pt x="400" y="22"/>
                    </a:lnTo>
                    <a:lnTo>
                      <a:pt x="386" y="17"/>
                    </a:lnTo>
                    <a:lnTo>
                      <a:pt x="374" y="13"/>
                    </a:lnTo>
                    <a:lnTo>
                      <a:pt x="360" y="8"/>
                    </a:lnTo>
                    <a:lnTo>
                      <a:pt x="346" y="5"/>
                    </a:lnTo>
                    <a:lnTo>
                      <a:pt x="331" y="3"/>
                    </a:lnTo>
                    <a:lnTo>
                      <a:pt x="317" y="1"/>
                    </a:lnTo>
                    <a:lnTo>
                      <a:pt x="303" y="0"/>
                    </a:lnTo>
                    <a:lnTo>
                      <a:pt x="288" y="0"/>
                    </a:lnTo>
                    <a:lnTo>
                      <a:pt x="273" y="0"/>
                    </a:lnTo>
                    <a:lnTo>
                      <a:pt x="258" y="1"/>
                    </a:lnTo>
                    <a:lnTo>
                      <a:pt x="244" y="3"/>
                    </a:lnTo>
                    <a:lnTo>
                      <a:pt x="229" y="5"/>
                    </a:lnTo>
                    <a:lnTo>
                      <a:pt x="215" y="8"/>
                    </a:lnTo>
                    <a:lnTo>
                      <a:pt x="202" y="13"/>
                    </a:lnTo>
                    <a:lnTo>
                      <a:pt x="189" y="17"/>
                    </a:lnTo>
                    <a:lnTo>
                      <a:pt x="176" y="22"/>
                    </a:lnTo>
                    <a:lnTo>
                      <a:pt x="162" y="27"/>
                    </a:lnTo>
                    <a:lnTo>
                      <a:pt x="151" y="34"/>
                    </a:lnTo>
                    <a:lnTo>
                      <a:pt x="138" y="41"/>
                    </a:lnTo>
                    <a:lnTo>
                      <a:pt x="126" y="49"/>
                    </a:lnTo>
                    <a:lnTo>
                      <a:pt x="116" y="57"/>
                    </a:lnTo>
                    <a:lnTo>
                      <a:pt x="105" y="66"/>
                    </a:lnTo>
                    <a:lnTo>
                      <a:pt x="94" y="74"/>
                    </a:lnTo>
                    <a:lnTo>
                      <a:pt x="84" y="84"/>
                    </a:lnTo>
                    <a:lnTo>
                      <a:pt x="74" y="94"/>
                    </a:lnTo>
                    <a:lnTo>
                      <a:pt x="66" y="104"/>
                    </a:lnTo>
                    <a:lnTo>
                      <a:pt x="57" y="115"/>
                    </a:lnTo>
                    <a:lnTo>
                      <a:pt x="49" y="126"/>
                    </a:lnTo>
                    <a:lnTo>
                      <a:pt x="41" y="138"/>
                    </a:lnTo>
                    <a:lnTo>
                      <a:pt x="35" y="151"/>
                    </a:lnTo>
                    <a:lnTo>
                      <a:pt x="29" y="162"/>
                    </a:lnTo>
                    <a:lnTo>
                      <a:pt x="22" y="175"/>
                    </a:lnTo>
                    <a:lnTo>
                      <a:pt x="17" y="189"/>
                    </a:lnTo>
                    <a:lnTo>
                      <a:pt x="13" y="201"/>
                    </a:lnTo>
                    <a:lnTo>
                      <a:pt x="8" y="215"/>
                    </a:lnTo>
                    <a:lnTo>
                      <a:pt x="5" y="229"/>
                    </a:lnTo>
                    <a:lnTo>
                      <a:pt x="3" y="244"/>
                    </a:lnTo>
                    <a:lnTo>
                      <a:pt x="1" y="258"/>
                    </a:lnTo>
                    <a:lnTo>
                      <a:pt x="0" y="273"/>
                    </a:lnTo>
                    <a:lnTo>
                      <a:pt x="0" y="287"/>
                    </a:lnTo>
                    <a:lnTo>
                      <a:pt x="0" y="302"/>
                    </a:lnTo>
                    <a:lnTo>
                      <a:pt x="1" y="317"/>
                    </a:lnTo>
                    <a:lnTo>
                      <a:pt x="3" y="331"/>
                    </a:lnTo>
                    <a:lnTo>
                      <a:pt x="5" y="346"/>
                    </a:lnTo>
                    <a:lnTo>
                      <a:pt x="8" y="360"/>
                    </a:lnTo>
                    <a:lnTo>
                      <a:pt x="13" y="373"/>
                    </a:lnTo>
                    <a:lnTo>
                      <a:pt x="17" y="386"/>
                    </a:lnTo>
                    <a:lnTo>
                      <a:pt x="22" y="399"/>
                    </a:lnTo>
                    <a:lnTo>
                      <a:pt x="29" y="412"/>
                    </a:lnTo>
                    <a:lnTo>
                      <a:pt x="35" y="424"/>
                    </a:lnTo>
                    <a:lnTo>
                      <a:pt x="41" y="437"/>
                    </a:lnTo>
                    <a:lnTo>
                      <a:pt x="49" y="449"/>
                    </a:lnTo>
                    <a:lnTo>
                      <a:pt x="57" y="459"/>
                    </a:lnTo>
                    <a:lnTo>
                      <a:pt x="66" y="470"/>
                    </a:lnTo>
                    <a:lnTo>
                      <a:pt x="74" y="481"/>
                    </a:lnTo>
                    <a:lnTo>
                      <a:pt x="84" y="491"/>
                    </a:lnTo>
                    <a:lnTo>
                      <a:pt x="94" y="501"/>
                    </a:lnTo>
                    <a:lnTo>
                      <a:pt x="105" y="509"/>
                    </a:lnTo>
                    <a:lnTo>
                      <a:pt x="116" y="518"/>
                    </a:lnTo>
                    <a:lnTo>
                      <a:pt x="126" y="526"/>
                    </a:lnTo>
                    <a:lnTo>
                      <a:pt x="138" y="534"/>
                    </a:lnTo>
                    <a:lnTo>
                      <a:pt x="151" y="540"/>
                    </a:lnTo>
                    <a:lnTo>
                      <a:pt x="162" y="546"/>
                    </a:lnTo>
                    <a:lnTo>
                      <a:pt x="176" y="553"/>
                    </a:lnTo>
                    <a:lnTo>
                      <a:pt x="189" y="558"/>
                    </a:lnTo>
                    <a:lnTo>
                      <a:pt x="202" y="562"/>
                    </a:lnTo>
                    <a:lnTo>
                      <a:pt x="215" y="567"/>
                    </a:lnTo>
                    <a:lnTo>
                      <a:pt x="229" y="570"/>
                    </a:lnTo>
                    <a:lnTo>
                      <a:pt x="244" y="572"/>
                    </a:lnTo>
                    <a:lnTo>
                      <a:pt x="258" y="574"/>
                    </a:lnTo>
                    <a:lnTo>
                      <a:pt x="273" y="575"/>
                    </a:lnTo>
                    <a:lnTo>
                      <a:pt x="288" y="575"/>
                    </a:lnTo>
                    <a:lnTo>
                      <a:pt x="303" y="575"/>
                    </a:lnTo>
                    <a:lnTo>
                      <a:pt x="317" y="574"/>
                    </a:lnTo>
                    <a:lnTo>
                      <a:pt x="331" y="572"/>
                    </a:lnTo>
                    <a:lnTo>
                      <a:pt x="346" y="570"/>
                    </a:lnTo>
                    <a:lnTo>
                      <a:pt x="360" y="567"/>
                    </a:lnTo>
                    <a:lnTo>
                      <a:pt x="374" y="562"/>
                    </a:lnTo>
                    <a:lnTo>
                      <a:pt x="386" y="558"/>
                    </a:lnTo>
                    <a:lnTo>
                      <a:pt x="400" y="553"/>
                    </a:lnTo>
                    <a:lnTo>
                      <a:pt x="413" y="546"/>
                    </a:lnTo>
                    <a:lnTo>
                      <a:pt x="425" y="540"/>
                    </a:lnTo>
                    <a:lnTo>
                      <a:pt x="437" y="534"/>
                    </a:lnTo>
                    <a:lnTo>
                      <a:pt x="449" y="526"/>
                    </a:lnTo>
                    <a:lnTo>
                      <a:pt x="460" y="518"/>
                    </a:lnTo>
                    <a:lnTo>
                      <a:pt x="471" y="509"/>
                    </a:lnTo>
                    <a:lnTo>
                      <a:pt x="481" y="501"/>
                    </a:lnTo>
                    <a:lnTo>
                      <a:pt x="491" y="491"/>
                    </a:lnTo>
                    <a:lnTo>
                      <a:pt x="501" y="481"/>
                    </a:lnTo>
                    <a:lnTo>
                      <a:pt x="510" y="470"/>
                    </a:lnTo>
                    <a:lnTo>
                      <a:pt x="518" y="459"/>
                    </a:lnTo>
                    <a:lnTo>
                      <a:pt x="526" y="449"/>
                    </a:lnTo>
                    <a:lnTo>
                      <a:pt x="534" y="437"/>
                    </a:lnTo>
                    <a:lnTo>
                      <a:pt x="541" y="424"/>
                    </a:lnTo>
                    <a:lnTo>
                      <a:pt x="548" y="412"/>
                    </a:lnTo>
                    <a:lnTo>
                      <a:pt x="553" y="399"/>
                    </a:lnTo>
                    <a:lnTo>
                      <a:pt x="558" y="386"/>
                    </a:lnTo>
                    <a:lnTo>
                      <a:pt x="563" y="373"/>
                    </a:lnTo>
                    <a:lnTo>
                      <a:pt x="567" y="360"/>
                    </a:lnTo>
                    <a:lnTo>
                      <a:pt x="570" y="346"/>
                    </a:lnTo>
                    <a:lnTo>
                      <a:pt x="572" y="331"/>
                    </a:lnTo>
                    <a:lnTo>
                      <a:pt x="574" y="317"/>
                    </a:lnTo>
                    <a:lnTo>
                      <a:pt x="575" y="302"/>
                    </a:lnTo>
                    <a:lnTo>
                      <a:pt x="575" y="287"/>
                    </a:lnTo>
                    <a:close/>
                  </a:path>
                </a:pathLst>
              </a:custGeom>
              <a:solidFill>
                <a:srgbClr val="D91C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7" name="Freeform 167"/>
              <p:cNvSpPr>
                <a:spLocks/>
              </p:cNvSpPr>
              <p:nvPr/>
            </p:nvSpPr>
            <p:spPr bwMode="auto">
              <a:xfrm>
                <a:off x="3622" y="3304"/>
                <a:ext cx="36" cy="36"/>
              </a:xfrm>
              <a:custGeom>
                <a:avLst/>
                <a:gdLst>
                  <a:gd name="T0" fmla="*/ 0 w 288"/>
                  <a:gd name="T1" fmla="*/ 0 h 288"/>
                  <a:gd name="T2" fmla="*/ 0 w 288"/>
                  <a:gd name="T3" fmla="*/ 0 h 288"/>
                  <a:gd name="T4" fmla="*/ 0 w 288"/>
                  <a:gd name="T5" fmla="*/ 0 h 288"/>
                  <a:gd name="T6" fmla="*/ 0 w 288"/>
                  <a:gd name="T7" fmla="*/ 0 h 288"/>
                  <a:gd name="T8" fmla="*/ 0 w 288"/>
                  <a:gd name="T9" fmla="*/ 0 h 288"/>
                  <a:gd name="T10" fmla="*/ 0 w 288"/>
                  <a:gd name="T11" fmla="*/ 0 h 288"/>
                  <a:gd name="T12" fmla="*/ 0 w 288"/>
                  <a:gd name="T13" fmla="*/ 0 h 288"/>
                  <a:gd name="T14" fmla="*/ 0 w 288"/>
                  <a:gd name="T15" fmla="*/ 0 h 288"/>
                  <a:gd name="T16" fmla="*/ 0 w 288"/>
                  <a:gd name="T17" fmla="*/ 0 h 288"/>
                  <a:gd name="T18" fmla="*/ 0 w 288"/>
                  <a:gd name="T19" fmla="*/ 0 h 288"/>
                  <a:gd name="T20" fmla="*/ 0 w 288"/>
                  <a:gd name="T21" fmla="*/ 0 h 288"/>
                  <a:gd name="T22" fmla="*/ 0 w 288"/>
                  <a:gd name="T23" fmla="*/ 0 h 288"/>
                  <a:gd name="T24" fmla="*/ 0 w 288"/>
                  <a:gd name="T25" fmla="*/ 0 h 288"/>
                  <a:gd name="T26" fmla="*/ 0 w 288"/>
                  <a:gd name="T27" fmla="*/ 0 h 288"/>
                  <a:gd name="T28" fmla="*/ 0 w 288"/>
                  <a:gd name="T29" fmla="*/ 0 h 288"/>
                  <a:gd name="T30" fmla="*/ 0 w 288"/>
                  <a:gd name="T31" fmla="*/ 0 h 288"/>
                  <a:gd name="T32" fmla="*/ 0 w 288"/>
                  <a:gd name="T33" fmla="*/ 0 h 288"/>
                  <a:gd name="T34" fmla="*/ 0 w 288"/>
                  <a:gd name="T35" fmla="*/ 0 h 288"/>
                  <a:gd name="T36" fmla="*/ 0 w 288"/>
                  <a:gd name="T37" fmla="*/ 0 h 288"/>
                  <a:gd name="T38" fmla="*/ 0 w 288"/>
                  <a:gd name="T39" fmla="*/ 0 h 288"/>
                  <a:gd name="T40" fmla="*/ 0 w 288"/>
                  <a:gd name="T41" fmla="*/ 0 h 288"/>
                  <a:gd name="T42" fmla="*/ 0 w 288"/>
                  <a:gd name="T43" fmla="*/ 0 h 288"/>
                  <a:gd name="T44" fmla="*/ 0 w 288"/>
                  <a:gd name="T45" fmla="*/ 0 h 288"/>
                  <a:gd name="T46" fmla="*/ 0 w 288"/>
                  <a:gd name="T47" fmla="*/ 0 h 288"/>
                  <a:gd name="T48" fmla="*/ 0 w 288"/>
                  <a:gd name="T49" fmla="*/ 0 h 288"/>
                  <a:gd name="T50" fmla="*/ 0 w 288"/>
                  <a:gd name="T51" fmla="*/ 0 h 288"/>
                  <a:gd name="T52" fmla="*/ 0 w 288"/>
                  <a:gd name="T53" fmla="*/ 0 h 288"/>
                  <a:gd name="T54" fmla="*/ 0 w 288"/>
                  <a:gd name="T55" fmla="*/ 0 h 288"/>
                  <a:gd name="T56" fmla="*/ 0 w 288"/>
                  <a:gd name="T57" fmla="*/ 0 h 288"/>
                  <a:gd name="T58" fmla="*/ 0 w 288"/>
                  <a:gd name="T59" fmla="*/ 0 h 288"/>
                  <a:gd name="T60" fmla="*/ 0 w 288"/>
                  <a:gd name="T61" fmla="*/ 0 h 288"/>
                  <a:gd name="T62" fmla="*/ 0 w 288"/>
                  <a:gd name="T63" fmla="*/ 0 h 2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88"/>
                  <a:gd name="T97" fmla="*/ 0 h 288"/>
                  <a:gd name="T98" fmla="*/ 288 w 288"/>
                  <a:gd name="T99" fmla="*/ 288 h 2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88" h="288">
                    <a:moveTo>
                      <a:pt x="288" y="144"/>
                    </a:moveTo>
                    <a:lnTo>
                      <a:pt x="287" y="130"/>
                    </a:lnTo>
                    <a:lnTo>
                      <a:pt x="285" y="116"/>
                    </a:lnTo>
                    <a:lnTo>
                      <a:pt x="282" y="102"/>
                    </a:lnTo>
                    <a:lnTo>
                      <a:pt x="276" y="88"/>
                    </a:lnTo>
                    <a:lnTo>
                      <a:pt x="270" y="75"/>
                    </a:lnTo>
                    <a:lnTo>
                      <a:pt x="264" y="64"/>
                    </a:lnTo>
                    <a:lnTo>
                      <a:pt x="255" y="53"/>
                    </a:lnTo>
                    <a:lnTo>
                      <a:pt x="246" y="43"/>
                    </a:lnTo>
                    <a:lnTo>
                      <a:pt x="235" y="33"/>
                    </a:lnTo>
                    <a:lnTo>
                      <a:pt x="224" y="24"/>
                    </a:lnTo>
                    <a:lnTo>
                      <a:pt x="213" y="18"/>
                    </a:lnTo>
                    <a:lnTo>
                      <a:pt x="200" y="12"/>
                    </a:lnTo>
                    <a:lnTo>
                      <a:pt x="186" y="6"/>
                    </a:lnTo>
                    <a:lnTo>
                      <a:pt x="172" y="3"/>
                    </a:lnTo>
                    <a:lnTo>
                      <a:pt x="159" y="1"/>
                    </a:lnTo>
                    <a:lnTo>
                      <a:pt x="144" y="0"/>
                    </a:lnTo>
                    <a:lnTo>
                      <a:pt x="129" y="1"/>
                    </a:lnTo>
                    <a:lnTo>
                      <a:pt x="115" y="3"/>
                    </a:lnTo>
                    <a:lnTo>
                      <a:pt x="101" y="6"/>
                    </a:lnTo>
                    <a:lnTo>
                      <a:pt x="87" y="12"/>
                    </a:lnTo>
                    <a:lnTo>
                      <a:pt x="75" y="18"/>
                    </a:lnTo>
                    <a:lnTo>
                      <a:pt x="63" y="24"/>
                    </a:lnTo>
                    <a:lnTo>
                      <a:pt x="52" y="33"/>
                    </a:lnTo>
                    <a:lnTo>
                      <a:pt x="42" y="43"/>
                    </a:lnTo>
                    <a:lnTo>
                      <a:pt x="32" y="53"/>
                    </a:lnTo>
                    <a:lnTo>
                      <a:pt x="25" y="64"/>
                    </a:lnTo>
                    <a:lnTo>
                      <a:pt x="17" y="75"/>
                    </a:lnTo>
                    <a:lnTo>
                      <a:pt x="11" y="88"/>
                    </a:lnTo>
                    <a:lnTo>
                      <a:pt x="7" y="102"/>
                    </a:lnTo>
                    <a:lnTo>
                      <a:pt x="2" y="116"/>
                    </a:lnTo>
                    <a:lnTo>
                      <a:pt x="0" y="130"/>
                    </a:lnTo>
                    <a:lnTo>
                      <a:pt x="0" y="144"/>
                    </a:lnTo>
                    <a:lnTo>
                      <a:pt x="0" y="159"/>
                    </a:lnTo>
                    <a:lnTo>
                      <a:pt x="2" y="173"/>
                    </a:lnTo>
                    <a:lnTo>
                      <a:pt x="7" y="187"/>
                    </a:lnTo>
                    <a:lnTo>
                      <a:pt x="11" y="201"/>
                    </a:lnTo>
                    <a:lnTo>
                      <a:pt x="17" y="213"/>
                    </a:lnTo>
                    <a:lnTo>
                      <a:pt x="25" y="225"/>
                    </a:lnTo>
                    <a:lnTo>
                      <a:pt x="32" y="236"/>
                    </a:lnTo>
                    <a:lnTo>
                      <a:pt x="42" y="246"/>
                    </a:lnTo>
                    <a:lnTo>
                      <a:pt x="52" y="256"/>
                    </a:lnTo>
                    <a:lnTo>
                      <a:pt x="63" y="263"/>
                    </a:lnTo>
                    <a:lnTo>
                      <a:pt x="75" y="271"/>
                    </a:lnTo>
                    <a:lnTo>
                      <a:pt x="87" y="277"/>
                    </a:lnTo>
                    <a:lnTo>
                      <a:pt x="101" y="281"/>
                    </a:lnTo>
                    <a:lnTo>
                      <a:pt x="115" y="286"/>
                    </a:lnTo>
                    <a:lnTo>
                      <a:pt x="129" y="288"/>
                    </a:lnTo>
                    <a:lnTo>
                      <a:pt x="144" y="288"/>
                    </a:lnTo>
                    <a:lnTo>
                      <a:pt x="159" y="288"/>
                    </a:lnTo>
                    <a:lnTo>
                      <a:pt x="172" y="286"/>
                    </a:lnTo>
                    <a:lnTo>
                      <a:pt x="186" y="281"/>
                    </a:lnTo>
                    <a:lnTo>
                      <a:pt x="200" y="277"/>
                    </a:lnTo>
                    <a:lnTo>
                      <a:pt x="213" y="271"/>
                    </a:lnTo>
                    <a:lnTo>
                      <a:pt x="224" y="263"/>
                    </a:lnTo>
                    <a:lnTo>
                      <a:pt x="235" y="256"/>
                    </a:lnTo>
                    <a:lnTo>
                      <a:pt x="246" y="246"/>
                    </a:lnTo>
                    <a:lnTo>
                      <a:pt x="255" y="236"/>
                    </a:lnTo>
                    <a:lnTo>
                      <a:pt x="264" y="225"/>
                    </a:lnTo>
                    <a:lnTo>
                      <a:pt x="270" y="213"/>
                    </a:lnTo>
                    <a:lnTo>
                      <a:pt x="276" y="201"/>
                    </a:lnTo>
                    <a:lnTo>
                      <a:pt x="282" y="187"/>
                    </a:lnTo>
                    <a:lnTo>
                      <a:pt x="285" y="173"/>
                    </a:lnTo>
                    <a:lnTo>
                      <a:pt x="287" y="159"/>
                    </a:lnTo>
                    <a:lnTo>
                      <a:pt x="288" y="144"/>
                    </a:lnTo>
                    <a:close/>
                  </a:path>
                </a:pathLst>
              </a:custGeom>
              <a:solidFill>
                <a:srgbClr val="DD13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8" name="Freeform 168"/>
              <p:cNvSpPr>
                <a:spLocks/>
              </p:cNvSpPr>
              <p:nvPr/>
            </p:nvSpPr>
            <p:spPr bwMode="auto">
              <a:xfrm>
                <a:off x="2963" y="2911"/>
                <a:ext cx="968" cy="1003"/>
              </a:xfrm>
              <a:custGeom>
                <a:avLst/>
                <a:gdLst>
                  <a:gd name="T0" fmla="*/ 0 w 7745"/>
                  <a:gd name="T1" fmla="*/ 0 h 8024"/>
                  <a:gd name="T2" fmla="*/ 0 w 7745"/>
                  <a:gd name="T3" fmla="*/ 0 h 8024"/>
                  <a:gd name="T4" fmla="*/ 0 w 7745"/>
                  <a:gd name="T5" fmla="*/ 0 h 8024"/>
                  <a:gd name="T6" fmla="*/ 0 w 7745"/>
                  <a:gd name="T7" fmla="*/ 0 h 8024"/>
                  <a:gd name="T8" fmla="*/ 0 w 7745"/>
                  <a:gd name="T9" fmla="*/ 0 h 8024"/>
                  <a:gd name="T10" fmla="*/ 0 w 7745"/>
                  <a:gd name="T11" fmla="*/ 0 h 8024"/>
                  <a:gd name="T12" fmla="*/ 0 w 7745"/>
                  <a:gd name="T13" fmla="*/ 0 h 8024"/>
                  <a:gd name="T14" fmla="*/ 0 w 7745"/>
                  <a:gd name="T15" fmla="*/ 0 h 8024"/>
                  <a:gd name="T16" fmla="*/ 0 w 7745"/>
                  <a:gd name="T17" fmla="*/ 0 h 8024"/>
                  <a:gd name="T18" fmla="*/ 0 w 7745"/>
                  <a:gd name="T19" fmla="*/ 0 h 8024"/>
                  <a:gd name="T20" fmla="*/ 0 w 7745"/>
                  <a:gd name="T21" fmla="*/ 0 h 8024"/>
                  <a:gd name="T22" fmla="*/ 0 w 7745"/>
                  <a:gd name="T23" fmla="*/ 0 h 8024"/>
                  <a:gd name="T24" fmla="*/ 0 w 7745"/>
                  <a:gd name="T25" fmla="*/ 0 h 8024"/>
                  <a:gd name="T26" fmla="*/ 0 w 7745"/>
                  <a:gd name="T27" fmla="*/ 0 h 8024"/>
                  <a:gd name="T28" fmla="*/ 0 w 7745"/>
                  <a:gd name="T29" fmla="*/ 0 h 8024"/>
                  <a:gd name="T30" fmla="*/ 0 w 7745"/>
                  <a:gd name="T31" fmla="*/ 0 h 8024"/>
                  <a:gd name="T32" fmla="*/ 0 w 7745"/>
                  <a:gd name="T33" fmla="*/ 0 h 8024"/>
                  <a:gd name="T34" fmla="*/ 0 w 7745"/>
                  <a:gd name="T35" fmla="*/ 0 h 8024"/>
                  <a:gd name="T36" fmla="*/ 0 w 7745"/>
                  <a:gd name="T37" fmla="*/ 0 h 8024"/>
                  <a:gd name="T38" fmla="*/ 0 w 7745"/>
                  <a:gd name="T39" fmla="*/ 0 h 8024"/>
                  <a:gd name="T40" fmla="*/ 0 w 7745"/>
                  <a:gd name="T41" fmla="*/ 0 h 8024"/>
                  <a:gd name="T42" fmla="*/ 0 w 7745"/>
                  <a:gd name="T43" fmla="*/ 0 h 8024"/>
                  <a:gd name="T44" fmla="*/ 0 w 7745"/>
                  <a:gd name="T45" fmla="*/ 0 h 8024"/>
                  <a:gd name="T46" fmla="*/ 0 w 7745"/>
                  <a:gd name="T47" fmla="*/ 0 h 8024"/>
                  <a:gd name="T48" fmla="*/ 0 w 7745"/>
                  <a:gd name="T49" fmla="*/ 0 h 8024"/>
                  <a:gd name="T50" fmla="*/ 0 w 7745"/>
                  <a:gd name="T51" fmla="*/ 0 h 8024"/>
                  <a:gd name="T52" fmla="*/ 0 w 7745"/>
                  <a:gd name="T53" fmla="*/ 0 h 8024"/>
                  <a:gd name="T54" fmla="*/ 0 w 7745"/>
                  <a:gd name="T55" fmla="*/ 0 h 8024"/>
                  <a:gd name="T56" fmla="*/ 0 w 7745"/>
                  <a:gd name="T57" fmla="*/ 0 h 8024"/>
                  <a:gd name="T58" fmla="*/ 0 w 7745"/>
                  <a:gd name="T59" fmla="*/ 0 h 8024"/>
                  <a:gd name="T60" fmla="*/ 0 w 7745"/>
                  <a:gd name="T61" fmla="*/ 0 h 8024"/>
                  <a:gd name="T62" fmla="*/ 0 w 7745"/>
                  <a:gd name="T63" fmla="*/ 0 h 8024"/>
                  <a:gd name="T64" fmla="*/ 0 w 7745"/>
                  <a:gd name="T65" fmla="*/ 0 h 8024"/>
                  <a:gd name="T66" fmla="*/ 0 w 7745"/>
                  <a:gd name="T67" fmla="*/ 0 h 8024"/>
                  <a:gd name="T68" fmla="*/ 0 w 7745"/>
                  <a:gd name="T69" fmla="*/ 0 h 8024"/>
                  <a:gd name="T70" fmla="*/ 0 w 7745"/>
                  <a:gd name="T71" fmla="*/ 0 h 8024"/>
                  <a:gd name="T72" fmla="*/ 0 w 7745"/>
                  <a:gd name="T73" fmla="*/ 0 h 8024"/>
                  <a:gd name="T74" fmla="*/ 0 w 7745"/>
                  <a:gd name="T75" fmla="*/ 0 h 8024"/>
                  <a:gd name="T76" fmla="*/ 0 w 7745"/>
                  <a:gd name="T77" fmla="*/ 0 h 8024"/>
                  <a:gd name="T78" fmla="*/ 0 w 7745"/>
                  <a:gd name="T79" fmla="*/ 0 h 8024"/>
                  <a:gd name="T80" fmla="*/ 0 w 7745"/>
                  <a:gd name="T81" fmla="*/ 0 h 8024"/>
                  <a:gd name="T82" fmla="*/ 0 w 7745"/>
                  <a:gd name="T83" fmla="*/ 0 h 8024"/>
                  <a:gd name="T84" fmla="*/ 0 w 7745"/>
                  <a:gd name="T85" fmla="*/ 0 h 8024"/>
                  <a:gd name="T86" fmla="*/ 0 w 7745"/>
                  <a:gd name="T87" fmla="*/ 0 h 8024"/>
                  <a:gd name="T88" fmla="*/ 0 w 7745"/>
                  <a:gd name="T89" fmla="*/ 0 h 8024"/>
                  <a:gd name="T90" fmla="*/ 0 w 7745"/>
                  <a:gd name="T91" fmla="*/ 0 h 8024"/>
                  <a:gd name="T92" fmla="*/ 0 w 7745"/>
                  <a:gd name="T93" fmla="*/ 0 h 8024"/>
                  <a:gd name="T94" fmla="*/ 0 w 7745"/>
                  <a:gd name="T95" fmla="*/ 0 h 8024"/>
                  <a:gd name="T96" fmla="*/ 0 w 7745"/>
                  <a:gd name="T97" fmla="*/ 0 h 8024"/>
                  <a:gd name="T98" fmla="*/ 0 w 7745"/>
                  <a:gd name="T99" fmla="*/ 0 h 8024"/>
                  <a:gd name="T100" fmla="*/ 0 w 7745"/>
                  <a:gd name="T101" fmla="*/ 0 h 802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45"/>
                  <a:gd name="T154" fmla="*/ 0 h 8024"/>
                  <a:gd name="T155" fmla="*/ 7745 w 7745"/>
                  <a:gd name="T156" fmla="*/ 8024 h 802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45" h="8024">
                    <a:moveTo>
                      <a:pt x="3868" y="0"/>
                    </a:moveTo>
                    <a:lnTo>
                      <a:pt x="3668" y="0"/>
                    </a:lnTo>
                    <a:lnTo>
                      <a:pt x="3477" y="17"/>
                    </a:lnTo>
                    <a:lnTo>
                      <a:pt x="3286" y="43"/>
                    </a:lnTo>
                    <a:lnTo>
                      <a:pt x="3095" y="78"/>
                    </a:lnTo>
                    <a:lnTo>
                      <a:pt x="2904" y="122"/>
                    </a:lnTo>
                    <a:lnTo>
                      <a:pt x="2720" y="173"/>
                    </a:lnTo>
                    <a:lnTo>
                      <a:pt x="2539" y="244"/>
                    </a:lnTo>
                    <a:lnTo>
                      <a:pt x="2366" y="313"/>
                    </a:lnTo>
                    <a:lnTo>
                      <a:pt x="2190" y="392"/>
                    </a:lnTo>
                    <a:lnTo>
                      <a:pt x="2026" y="486"/>
                    </a:lnTo>
                    <a:lnTo>
                      <a:pt x="1869" y="583"/>
                    </a:lnTo>
                    <a:lnTo>
                      <a:pt x="1703" y="688"/>
                    </a:lnTo>
                    <a:lnTo>
                      <a:pt x="1557" y="800"/>
                    </a:lnTo>
                    <a:lnTo>
                      <a:pt x="1409" y="922"/>
                    </a:lnTo>
                    <a:lnTo>
                      <a:pt x="1269" y="1042"/>
                    </a:lnTo>
                    <a:lnTo>
                      <a:pt x="1129" y="1175"/>
                    </a:lnTo>
                    <a:lnTo>
                      <a:pt x="1009" y="1323"/>
                    </a:lnTo>
                    <a:lnTo>
                      <a:pt x="878" y="1461"/>
                    </a:lnTo>
                    <a:lnTo>
                      <a:pt x="765" y="1617"/>
                    </a:lnTo>
                    <a:lnTo>
                      <a:pt x="660" y="1774"/>
                    </a:lnTo>
                    <a:lnTo>
                      <a:pt x="556" y="1930"/>
                    </a:lnTo>
                    <a:lnTo>
                      <a:pt x="469" y="2103"/>
                    </a:lnTo>
                    <a:lnTo>
                      <a:pt x="382" y="2279"/>
                    </a:lnTo>
                    <a:lnTo>
                      <a:pt x="305" y="2452"/>
                    </a:lnTo>
                    <a:lnTo>
                      <a:pt x="234" y="2633"/>
                    </a:lnTo>
                    <a:lnTo>
                      <a:pt x="174" y="2825"/>
                    </a:lnTo>
                    <a:lnTo>
                      <a:pt x="114" y="3016"/>
                    </a:lnTo>
                    <a:lnTo>
                      <a:pt x="78" y="3207"/>
                    </a:lnTo>
                    <a:lnTo>
                      <a:pt x="43" y="3399"/>
                    </a:lnTo>
                    <a:lnTo>
                      <a:pt x="18" y="3599"/>
                    </a:lnTo>
                    <a:lnTo>
                      <a:pt x="0" y="3809"/>
                    </a:lnTo>
                    <a:lnTo>
                      <a:pt x="0" y="4015"/>
                    </a:lnTo>
                    <a:lnTo>
                      <a:pt x="0" y="4059"/>
                    </a:lnTo>
                    <a:lnTo>
                      <a:pt x="0" y="4112"/>
                    </a:lnTo>
                    <a:lnTo>
                      <a:pt x="0" y="4163"/>
                    </a:lnTo>
                    <a:lnTo>
                      <a:pt x="9" y="4216"/>
                    </a:lnTo>
                    <a:lnTo>
                      <a:pt x="9" y="4268"/>
                    </a:lnTo>
                    <a:lnTo>
                      <a:pt x="9" y="4321"/>
                    </a:lnTo>
                    <a:lnTo>
                      <a:pt x="18" y="4365"/>
                    </a:lnTo>
                    <a:lnTo>
                      <a:pt x="18" y="4416"/>
                    </a:lnTo>
                    <a:lnTo>
                      <a:pt x="130" y="4451"/>
                    </a:lnTo>
                    <a:lnTo>
                      <a:pt x="234" y="4487"/>
                    </a:lnTo>
                    <a:lnTo>
                      <a:pt x="313" y="4520"/>
                    </a:lnTo>
                    <a:lnTo>
                      <a:pt x="382" y="4573"/>
                    </a:lnTo>
                    <a:lnTo>
                      <a:pt x="453" y="4625"/>
                    </a:lnTo>
                    <a:lnTo>
                      <a:pt x="496" y="4678"/>
                    </a:lnTo>
                    <a:lnTo>
                      <a:pt x="530" y="4737"/>
                    </a:lnTo>
                    <a:lnTo>
                      <a:pt x="556" y="4807"/>
                    </a:lnTo>
                    <a:lnTo>
                      <a:pt x="565" y="4876"/>
                    </a:lnTo>
                    <a:lnTo>
                      <a:pt x="565" y="4945"/>
                    </a:lnTo>
                    <a:lnTo>
                      <a:pt x="547" y="5025"/>
                    </a:lnTo>
                    <a:lnTo>
                      <a:pt x="522" y="5111"/>
                    </a:lnTo>
                    <a:lnTo>
                      <a:pt x="478" y="5208"/>
                    </a:lnTo>
                    <a:lnTo>
                      <a:pt x="425" y="5295"/>
                    </a:lnTo>
                    <a:lnTo>
                      <a:pt x="365" y="5389"/>
                    </a:lnTo>
                    <a:lnTo>
                      <a:pt x="278" y="5494"/>
                    </a:lnTo>
                    <a:lnTo>
                      <a:pt x="339" y="5634"/>
                    </a:lnTo>
                    <a:lnTo>
                      <a:pt x="400" y="5772"/>
                    </a:lnTo>
                    <a:lnTo>
                      <a:pt x="469" y="5902"/>
                    </a:lnTo>
                    <a:lnTo>
                      <a:pt x="540" y="6024"/>
                    </a:lnTo>
                    <a:lnTo>
                      <a:pt x="609" y="6154"/>
                    </a:lnTo>
                    <a:lnTo>
                      <a:pt x="687" y="6276"/>
                    </a:lnTo>
                    <a:lnTo>
                      <a:pt x="774" y="6399"/>
                    </a:lnTo>
                    <a:lnTo>
                      <a:pt x="851" y="6511"/>
                    </a:lnTo>
                    <a:lnTo>
                      <a:pt x="947" y="6633"/>
                    </a:lnTo>
                    <a:lnTo>
                      <a:pt x="1043" y="6738"/>
                    </a:lnTo>
                    <a:lnTo>
                      <a:pt x="1140" y="6840"/>
                    </a:lnTo>
                    <a:lnTo>
                      <a:pt x="1244" y="6945"/>
                    </a:lnTo>
                    <a:lnTo>
                      <a:pt x="1348" y="7042"/>
                    </a:lnTo>
                    <a:lnTo>
                      <a:pt x="1460" y="7136"/>
                    </a:lnTo>
                    <a:lnTo>
                      <a:pt x="1565" y="7233"/>
                    </a:lnTo>
                    <a:lnTo>
                      <a:pt x="1678" y="7311"/>
                    </a:lnTo>
                    <a:lnTo>
                      <a:pt x="1800" y="7398"/>
                    </a:lnTo>
                    <a:lnTo>
                      <a:pt x="1922" y="7475"/>
                    </a:lnTo>
                    <a:lnTo>
                      <a:pt x="2042" y="7546"/>
                    </a:lnTo>
                    <a:lnTo>
                      <a:pt x="2175" y="7615"/>
                    </a:lnTo>
                    <a:lnTo>
                      <a:pt x="2304" y="7677"/>
                    </a:lnTo>
                    <a:lnTo>
                      <a:pt x="2435" y="7737"/>
                    </a:lnTo>
                    <a:lnTo>
                      <a:pt x="2573" y="7788"/>
                    </a:lnTo>
                    <a:lnTo>
                      <a:pt x="2704" y="7842"/>
                    </a:lnTo>
                    <a:lnTo>
                      <a:pt x="2853" y="7875"/>
                    </a:lnTo>
                    <a:lnTo>
                      <a:pt x="2991" y="7919"/>
                    </a:lnTo>
                    <a:lnTo>
                      <a:pt x="3130" y="7944"/>
                    </a:lnTo>
                    <a:lnTo>
                      <a:pt x="3278" y="7972"/>
                    </a:lnTo>
                    <a:lnTo>
                      <a:pt x="3426" y="7997"/>
                    </a:lnTo>
                    <a:lnTo>
                      <a:pt x="3571" y="8015"/>
                    </a:lnTo>
                    <a:lnTo>
                      <a:pt x="3720" y="8015"/>
                    </a:lnTo>
                    <a:lnTo>
                      <a:pt x="3868" y="8024"/>
                    </a:lnTo>
                    <a:lnTo>
                      <a:pt x="4077" y="8015"/>
                    </a:lnTo>
                    <a:lnTo>
                      <a:pt x="4268" y="8006"/>
                    </a:lnTo>
                    <a:lnTo>
                      <a:pt x="4459" y="7980"/>
                    </a:lnTo>
                    <a:lnTo>
                      <a:pt x="4650" y="7944"/>
                    </a:lnTo>
                    <a:lnTo>
                      <a:pt x="4842" y="7900"/>
                    </a:lnTo>
                    <a:lnTo>
                      <a:pt x="5025" y="7842"/>
                    </a:lnTo>
                    <a:lnTo>
                      <a:pt x="5206" y="7781"/>
                    </a:lnTo>
                    <a:lnTo>
                      <a:pt x="5381" y="7709"/>
                    </a:lnTo>
                    <a:lnTo>
                      <a:pt x="5546" y="7633"/>
                    </a:lnTo>
                    <a:lnTo>
                      <a:pt x="5721" y="7536"/>
                    </a:lnTo>
                    <a:lnTo>
                      <a:pt x="5877" y="7442"/>
                    </a:lnTo>
                    <a:lnTo>
                      <a:pt x="6043" y="7337"/>
                    </a:lnTo>
                    <a:lnTo>
                      <a:pt x="6190" y="7224"/>
                    </a:lnTo>
                    <a:lnTo>
                      <a:pt x="6338" y="7111"/>
                    </a:lnTo>
                    <a:lnTo>
                      <a:pt x="6476" y="6980"/>
                    </a:lnTo>
                    <a:lnTo>
                      <a:pt x="6606" y="6850"/>
                    </a:lnTo>
                    <a:lnTo>
                      <a:pt x="6738" y="6711"/>
                    </a:lnTo>
                    <a:lnTo>
                      <a:pt x="6858" y="6562"/>
                    </a:lnTo>
                    <a:lnTo>
                      <a:pt x="6973" y="6407"/>
                    </a:lnTo>
                    <a:lnTo>
                      <a:pt x="7085" y="6251"/>
                    </a:lnTo>
                    <a:lnTo>
                      <a:pt x="7179" y="6085"/>
                    </a:lnTo>
                    <a:lnTo>
                      <a:pt x="7276" y="5920"/>
                    </a:lnTo>
                    <a:lnTo>
                      <a:pt x="7363" y="5746"/>
                    </a:lnTo>
                    <a:lnTo>
                      <a:pt x="7442" y="5573"/>
                    </a:lnTo>
                    <a:lnTo>
                      <a:pt x="7511" y="5389"/>
                    </a:lnTo>
                    <a:lnTo>
                      <a:pt x="7572" y="5208"/>
                    </a:lnTo>
                    <a:lnTo>
                      <a:pt x="7623" y="5016"/>
                    </a:lnTo>
                    <a:lnTo>
                      <a:pt x="7667" y="4816"/>
                    </a:lnTo>
                    <a:lnTo>
                      <a:pt x="7702" y="4625"/>
                    </a:lnTo>
                    <a:lnTo>
                      <a:pt x="7728" y="4425"/>
                    </a:lnTo>
                    <a:lnTo>
                      <a:pt x="7738" y="4216"/>
                    </a:lnTo>
                    <a:lnTo>
                      <a:pt x="7745" y="4015"/>
                    </a:lnTo>
                    <a:lnTo>
                      <a:pt x="7738" y="3809"/>
                    </a:lnTo>
                    <a:lnTo>
                      <a:pt x="7728" y="3599"/>
                    </a:lnTo>
                    <a:lnTo>
                      <a:pt x="7702" y="3399"/>
                    </a:lnTo>
                    <a:lnTo>
                      <a:pt x="7667" y="3207"/>
                    </a:lnTo>
                    <a:lnTo>
                      <a:pt x="7623" y="3016"/>
                    </a:lnTo>
                    <a:lnTo>
                      <a:pt x="7572" y="2825"/>
                    </a:lnTo>
                    <a:lnTo>
                      <a:pt x="7511" y="2633"/>
                    </a:lnTo>
                    <a:lnTo>
                      <a:pt x="7442" y="2452"/>
                    </a:lnTo>
                    <a:lnTo>
                      <a:pt x="7363" y="2279"/>
                    </a:lnTo>
                    <a:lnTo>
                      <a:pt x="7276" y="2103"/>
                    </a:lnTo>
                    <a:lnTo>
                      <a:pt x="7179" y="1930"/>
                    </a:lnTo>
                    <a:lnTo>
                      <a:pt x="7085" y="1774"/>
                    </a:lnTo>
                    <a:lnTo>
                      <a:pt x="6973" y="1617"/>
                    </a:lnTo>
                    <a:lnTo>
                      <a:pt x="6858" y="1461"/>
                    </a:lnTo>
                    <a:lnTo>
                      <a:pt x="6738" y="1323"/>
                    </a:lnTo>
                    <a:lnTo>
                      <a:pt x="6606" y="1175"/>
                    </a:lnTo>
                    <a:lnTo>
                      <a:pt x="6476" y="1042"/>
                    </a:lnTo>
                    <a:lnTo>
                      <a:pt x="6338" y="922"/>
                    </a:lnTo>
                    <a:lnTo>
                      <a:pt x="6190" y="800"/>
                    </a:lnTo>
                    <a:lnTo>
                      <a:pt x="6043" y="688"/>
                    </a:lnTo>
                    <a:lnTo>
                      <a:pt x="5877" y="583"/>
                    </a:lnTo>
                    <a:lnTo>
                      <a:pt x="5721" y="486"/>
                    </a:lnTo>
                    <a:lnTo>
                      <a:pt x="5546" y="392"/>
                    </a:lnTo>
                    <a:lnTo>
                      <a:pt x="5381" y="313"/>
                    </a:lnTo>
                    <a:lnTo>
                      <a:pt x="5206" y="244"/>
                    </a:lnTo>
                    <a:lnTo>
                      <a:pt x="5025" y="173"/>
                    </a:lnTo>
                    <a:lnTo>
                      <a:pt x="4842" y="122"/>
                    </a:lnTo>
                    <a:lnTo>
                      <a:pt x="4650" y="78"/>
                    </a:lnTo>
                    <a:lnTo>
                      <a:pt x="4459" y="43"/>
                    </a:lnTo>
                    <a:lnTo>
                      <a:pt x="4268" y="17"/>
                    </a:lnTo>
                    <a:lnTo>
                      <a:pt x="4077" y="0"/>
                    </a:lnTo>
                    <a:lnTo>
                      <a:pt x="3868" y="0"/>
                    </a:lnTo>
                    <a:close/>
                  </a:path>
                </a:pathLst>
              </a:custGeom>
              <a:noFill/>
              <a:ln w="3175">
                <a:solidFill>
                  <a:srgbClr val="4E49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099" name="Freeform 169"/>
              <p:cNvSpPr>
                <a:spLocks/>
              </p:cNvSpPr>
              <p:nvPr/>
            </p:nvSpPr>
            <p:spPr bwMode="auto">
              <a:xfrm>
                <a:off x="2975" y="2708"/>
                <a:ext cx="263" cy="348"/>
              </a:xfrm>
              <a:custGeom>
                <a:avLst/>
                <a:gdLst>
                  <a:gd name="T0" fmla="*/ 0 w 2103"/>
                  <a:gd name="T1" fmla="*/ 0 h 2785"/>
                  <a:gd name="T2" fmla="*/ 0 w 2103"/>
                  <a:gd name="T3" fmla="*/ 0 h 2785"/>
                  <a:gd name="T4" fmla="*/ 0 w 2103"/>
                  <a:gd name="T5" fmla="*/ 0 h 2785"/>
                  <a:gd name="T6" fmla="*/ 0 w 2103"/>
                  <a:gd name="T7" fmla="*/ 0 h 2785"/>
                  <a:gd name="T8" fmla="*/ 0 w 2103"/>
                  <a:gd name="T9" fmla="*/ 0 h 2785"/>
                  <a:gd name="T10" fmla="*/ 0 w 2103"/>
                  <a:gd name="T11" fmla="*/ 0 h 2785"/>
                  <a:gd name="T12" fmla="*/ 0 w 2103"/>
                  <a:gd name="T13" fmla="*/ 0 h 2785"/>
                  <a:gd name="T14" fmla="*/ 0 w 2103"/>
                  <a:gd name="T15" fmla="*/ 0 h 2785"/>
                  <a:gd name="T16" fmla="*/ 0 w 2103"/>
                  <a:gd name="T17" fmla="*/ 0 h 2785"/>
                  <a:gd name="T18" fmla="*/ 0 w 2103"/>
                  <a:gd name="T19" fmla="*/ 0 h 2785"/>
                  <a:gd name="T20" fmla="*/ 0 w 2103"/>
                  <a:gd name="T21" fmla="*/ 0 h 2785"/>
                  <a:gd name="T22" fmla="*/ 0 w 2103"/>
                  <a:gd name="T23" fmla="*/ 0 h 2785"/>
                  <a:gd name="T24" fmla="*/ 0 w 2103"/>
                  <a:gd name="T25" fmla="*/ 0 h 2785"/>
                  <a:gd name="T26" fmla="*/ 0 w 2103"/>
                  <a:gd name="T27" fmla="*/ 0 h 2785"/>
                  <a:gd name="T28" fmla="*/ 0 w 2103"/>
                  <a:gd name="T29" fmla="*/ 0 h 2785"/>
                  <a:gd name="T30" fmla="*/ 0 w 2103"/>
                  <a:gd name="T31" fmla="*/ 0 h 2785"/>
                  <a:gd name="T32" fmla="*/ 0 w 2103"/>
                  <a:gd name="T33" fmla="*/ 0 h 2785"/>
                  <a:gd name="T34" fmla="*/ 0 w 2103"/>
                  <a:gd name="T35" fmla="*/ 0 h 2785"/>
                  <a:gd name="T36" fmla="*/ 0 w 2103"/>
                  <a:gd name="T37" fmla="*/ 0 h 2785"/>
                  <a:gd name="T38" fmla="*/ 0 w 2103"/>
                  <a:gd name="T39" fmla="*/ 0 h 2785"/>
                  <a:gd name="T40" fmla="*/ 0 w 2103"/>
                  <a:gd name="T41" fmla="*/ 0 h 2785"/>
                  <a:gd name="T42" fmla="*/ 0 w 2103"/>
                  <a:gd name="T43" fmla="*/ 0 h 2785"/>
                  <a:gd name="T44" fmla="*/ 0 w 2103"/>
                  <a:gd name="T45" fmla="*/ 0 h 2785"/>
                  <a:gd name="T46" fmla="*/ 0 w 2103"/>
                  <a:gd name="T47" fmla="*/ 0 h 2785"/>
                  <a:gd name="T48" fmla="*/ 0 w 2103"/>
                  <a:gd name="T49" fmla="*/ 0 h 2785"/>
                  <a:gd name="T50" fmla="*/ 0 w 2103"/>
                  <a:gd name="T51" fmla="*/ 0 h 2785"/>
                  <a:gd name="T52" fmla="*/ 0 w 2103"/>
                  <a:gd name="T53" fmla="*/ 0 h 2785"/>
                  <a:gd name="T54" fmla="*/ 0 w 2103"/>
                  <a:gd name="T55" fmla="*/ 0 h 2785"/>
                  <a:gd name="T56" fmla="*/ 0 w 2103"/>
                  <a:gd name="T57" fmla="*/ 0 h 2785"/>
                  <a:gd name="T58" fmla="*/ 0 w 2103"/>
                  <a:gd name="T59" fmla="*/ 0 h 2785"/>
                  <a:gd name="T60" fmla="*/ 0 w 2103"/>
                  <a:gd name="T61" fmla="*/ 0 h 2785"/>
                  <a:gd name="T62" fmla="*/ 0 w 2103"/>
                  <a:gd name="T63" fmla="*/ 0 h 2785"/>
                  <a:gd name="T64" fmla="*/ 0 w 2103"/>
                  <a:gd name="T65" fmla="*/ 0 h 2785"/>
                  <a:gd name="T66" fmla="*/ 0 w 2103"/>
                  <a:gd name="T67" fmla="*/ 0 h 2785"/>
                  <a:gd name="T68" fmla="*/ 0 w 2103"/>
                  <a:gd name="T69" fmla="*/ 0 h 2785"/>
                  <a:gd name="T70" fmla="*/ 0 w 2103"/>
                  <a:gd name="T71" fmla="*/ 0 h 2785"/>
                  <a:gd name="T72" fmla="*/ 0 w 2103"/>
                  <a:gd name="T73" fmla="*/ 0 h 2785"/>
                  <a:gd name="T74" fmla="*/ 0 w 2103"/>
                  <a:gd name="T75" fmla="*/ 0 h 2785"/>
                  <a:gd name="T76" fmla="*/ 0 w 2103"/>
                  <a:gd name="T77" fmla="*/ 0 h 2785"/>
                  <a:gd name="T78" fmla="*/ 0 w 2103"/>
                  <a:gd name="T79" fmla="*/ 0 h 2785"/>
                  <a:gd name="T80" fmla="*/ 0 w 2103"/>
                  <a:gd name="T81" fmla="*/ 0 h 2785"/>
                  <a:gd name="T82" fmla="*/ 0 w 2103"/>
                  <a:gd name="T83" fmla="*/ 0 h 2785"/>
                  <a:gd name="T84" fmla="*/ 0 w 2103"/>
                  <a:gd name="T85" fmla="*/ 0 h 2785"/>
                  <a:gd name="T86" fmla="*/ 0 w 2103"/>
                  <a:gd name="T87" fmla="*/ 0 h 2785"/>
                  <a:gd name="T88" fmla="*/ 0 w 2103"/>
                  <a:gd name="T89" fmla="*/ 0 h 2785"/>
                  <a:gd name="T90" fmla="*/ 0 w 2103"/>
                  <a:gd name="T91" fmla="*/ 0 h 2785"/>
                  <a:gd name="T92" fmla="*/ 0 w 2103"/>
                  <a:gd name="T93" fmla="*/ 0 h 2785"/>
                  <a:gd name="T94" fmla="*/ 0 w 2103"/>
                  <a:gd name="T95" fmla="*/ 0 h 2785"/>
                  <a:gd name="T96" fmla="*/ 0 w 2103"/>
                  <a:gd name="T97" fmla="*/ 0 h 2785"/>
                  <a:gd name="T98" fmla="*/ 0 w 2103"/>
                  <a:gd name="T99" fmla="*/ 0 h 2785"/>
                  <a:gd name="T100" fmla="*/ 0 w 2103"/>
                  <a:gd name="T101" fmla="*/ 0 h 2785"/>
                  <a:gd name="T102" fmla="*/ 0 w 2103"/>
                  <a:gd name="T103" fmla="*/ 0 h 278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03"/>
                  <a:gd name="T157" fmla="*/ 0 h 2785"/>
                  <a:gd name="T158" fmla="*/ 2103 w 2103"/>
                  <a:gd name="T159" fmla="*/ 2785 h 278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03" h="2785">
                    <a:moveTo>
                      <a:pt x="514" y="1948"/>
                    </a:moveTo>
                    <a:lnTo>
                      <a:pt x="499" y="1931"/>
                    </a:lnTo>
                    <a:lnTo>
                      <a:pt x="489" y="1890"/>
                    </a:lnTo>
                    <a:lnTo>
                      <a:pt x="486" y="1852"/>
                    </a:lnTo>
                    <a:lnTo>
                      <a:pt x="486" y="1794"/>
                    </a:lnTo>
                    <a:lnTo>
                      <a:pt x="486" y="1755"/>
                    </a:lnTo>
                    <a:lnTo>
                      <a:pt x="499" y="1700"/>
                    </a:lnTo>
                    <a:lnTo>
                      <a:pt x="514" y="1663"/>
                    </a:lnTo>
                    <a:lnTo>
                      <a:pt x="507" y="1631"/>
                    </a:lnTo>
                    <a:lnTo>
                      <a:pt x="546" y="1612"/>
                    </a:lnTo>
                    <a:lnTo>
                      <a:pt x="587" y="1608"/>
                    </a:lnTo>
                    <a:lnTo>
                      <a:pt x="643" y="1617"/>
                    </a:lnTo>
                    <a:lnTo>
                      <a:pt x="704" y="1663"/>
                    </a:lnTo>
                    <a:lnTo>
                      <a:pt x="783" y="1732"/>
                    </a:lnTo>
                    <a:lnTo>
                      <a:pt x="870" y="1824"/>
                    </a:lnTo>
                    <a:lnTo>
                      <a:pt x="953" y="1931"/>
                    </a:lnTo>
                    <a:lnTo>
                      <a:pt x="1197" y="2150"/>
                    </a:lnTo>
                    <a:lnTo>
                      <a:pt x="0" y="705"/>
                    </a:lnTo>
                    <a:lnTo>
                      <a:pt x="1211" y="0"/>
                    </a:lnTo>
                    <a:lnTo>
                      <a:pt x="1256" y="129"/>
                    </a:lnTo>
                    <a:lnTo>
                      <a:pt x="1298" y="253"/>
                    </a:lnTo>
                    <a:lnTo>
                      <a:pt x="1353" y="388"/>
                    </a:lnTo>
                    <a:lnTo>
                      <a:pt x="1400" y="502"/>
                    </a:lnTo>
                    <a:lnTo>
                      <a:pt x="1445" y="632"/>
                    </a:lnTo>
                    <a:lnTo>
                      <a:pt x="1507" y="761"/>
                    </a:lnTo>
                    <a:lnTo>
                      <a:pt x="1556" y="888"/>
                    </a:lnTo>
                    <a:lnTo>
                      <a:pt x="1611" y="1019"/>
                    </a:lnTo>
                    <a:lnTo>
                      <a:pt x="1672" y="1139"/>
                    </a:lnTo>
                    <a:lnTo>
                      <a:pt x="1731" y="1263"/>
                    </a:lnTo>
                    <a:lnTo>
                      <a:pt x="1790" y="1391"/>
                    </a:lnTo>
                    <a:lnTo>
                      <a:pt x="1855" y="1515"/>
                    </a:lnTo>
                    <a:lnTo>
                      <a:pt x="1921" y="1631"/>
                    </a:lnTo>
                    <a:lnTo>
                      <a:pt x="1976" y="1766"/>
                    </a:lnTo>
                    <a:lnTo>
                      <a:pt x="2034" y="1890"/>
                    </a:lnTo>
                    <a:lnTo>
                      <a:pt x="2103" y="2012"/>
                    </a:lnTo>
                    <a:lnTo>
                      <a:pt x="2037" y="2048"/>
                    </a:lnTo>
                    <a:lnTo>
                      <a:pt x="1971" y="2085"/>
                    </a:lnTo>
                    <a:lnTo>
                      <a:pt x="1905" y="2124"/>
                    </a:lnTo>
                    <a:lnTo>
                      <a:pt x="1839" y="2163"/>
                    </a:lnTo>
                    <a:lnTo>
                      <a:pt x="1773" y="2203"/>
                    </a:lnTo>
                    <a:lnTo>
                      <a:pt x="1708" y="2246"/>
                    </a:lnTo>
                    <a:lnTo>
                      <a:pt x="1643" y="2290"/>
                    </a:lnTo>
                    <a:lnTo>
                      <a:pt x="1578" y="2336"/>
                    </a:lnTo>
                    <a:lnTo>
                      <a:pt x="1513" y="2385"/>
                    </a:lnTo>
                    <a:lnTo>
                      <a:pt x="1448" y="2435"/>
                    </a:lnTo>
                    <a:lnTo>
                      <a:pt x="1384" y="2487"/>
                    </a:lnTo>
                    <a:lnTo>
                      <a:pt x="1320" y="2541"/>
                    </a:lnTo>
                    <a:lnTo>
                      <a:pt x="1255" y="2598"/>
                    </a:lnTo>
                    <a:lnTo>
                      <a:pt x="1190" y="2658"/>
                    </a:lnTo>
                    <a:lnTo>
                      <a:pt x="1127" y="2720"/>
                    </a:lnTo>
                    <a:lnTo>
                      <a:pt x="1063" y="2785"/>
                    </a:lnTo>
                    <a:lnTo>
                      <a:pt x="514" y="1948"/>
                    </a:lnTo>
                    <a:close/>
                  </a:path>
                </a:pathLst>
              </a:custGeom>
              <a:solidFill>
                <a:srgbClr val="9AB0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0" name="Freeform 170"/>
              <p:cNvSpPr>
                <a:spLocks/>
              </p:cNvSpPr>
              <p:nvPr/>
            </p:nvSpPr>
            <p:spPr bwMode="auto">
              <a:xfrm>
                <a:off x="3014" y="2731"/>
                <a:ext cx="112" cy="101"/>
              </a:xfrm>
              <a:custGeom>
                <a:avLst/>
                <a:gdLst>
                  <a:gd name="T0" fmla="*/ 0 w 901"/>
                  <a:gd name="T1" fmla="*/ 0 h 805"/>
                  <a:gd name="T2" fmla="*/ 0 w 901"/>
                  <a:gd name="T3" fmla="*/ 0 h 805"/>
                  <a:gd name="T4" fmla="*/ 0 w 901"/>
                  <a:gd name="T5" fmla="*/ 0 h 805"/>
                  <a:gd name="T6" fmla="*/ 0 w 901"/>
                  <a:gd name="T7" fmla="*/ 0 h 805"/>
                  <a:gd name="T8" fmla="*/ 0 w 901"/>
                  <a:gd name="T9" fmla="*/ 0 h 8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1"/>
                  <a:gd name="T16" fmla="*/ 0 h 805"/>
                  <a:gd name="T17" fmla="*/ 901 w 901"/>
                  <a:gd name="T18" fmla="*/ 805 h 8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1" h="805">
                    <a:moveTo>
                      <a:pt x="901" y="458"/>
                    </a:moveTo>
                    <a:lnTo>
                      <a:pt x="241" y="805"/>
                    </a:lnTo>
                    <a:lnTo>
                      <a:pt x="0" y="396"/>
                    </a:lnTo>
                    <a:lnTo>
                      <a:pt x="651" y="0"/>
                    </a:lnTo>
                    <a:lnTo>
                      <a:pt x="901" y="458"/>
                    </a:lnTo>
                    <a:close/>
                  </a:path>
                </a:pathLst>
              </a:custGeom>
              <a:solidFill>
                <a:srgbClr val="F09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1" name="Freeform 171"/>
              <p:cNvSpPr>
                <a:spLocks/>
              </p:cNvSpPr>
              <p:nvPr/>
            </p:nvSpPr>
            <p:spPr bwMode="auto">
              <a:xfrm>
                <a:off x="3014" y="2731"/>
                <a:ext cx="112" cy="101"/>
              </a:xfrm>
              <a:custGeom>
                <a:avLst/>
                <a:gdLst>
                  <a:gd name="T0" fmla="*/ 0 w 901"/>
                  <a:gd name="T1" fmla="*/ 0 h 805"/>
                  <a:gd name="T2" fmla="*/ 0 w 901"/>
                  <a:gd name="T3" fmla="*/ 0 h 805"/>
                  <a:gd name="T4" fmla="*/ 0 w 901"/>
                  <a:gd name="T5" fmla="*/ 0 h 805"/>
                  <a:gd name="T6" fmla="*/ 0 w 901"/>
                  <a:gd name="T7" fmla="*/ 0 h 805"/>
                  <a:gd name="T8" fmla="*/ 0 w 901"/>
                  <a:gd name="T9" fmla="*/ 0 h 8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1"/>
                  <a:gd name="T16" fmla="*/ 0 h 805"/>
                  <a:gd name="T17" fmla="*/ 901 w 901"/>
                  <a:gd name="T18" fmla="*/ 805 h 8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1" h="805">
                    <a:moveTo>
                      <a:pt x="901" y="458"/>
                    </a:moveTo>
                    <a:lnTo>
                      <a:pt x="241" y="805"/>
                    </a:lnTo>
                    <a:lnTo>
                      <a:pt x="0" y="396"/>
                    </a:lnTo>
                    <a:lnTo>
                      <a:pt x="651" y="0"/>
                    </a:lnTo>
                    <a:lnTo>
                      <a:pt x="901" y="458"/>
                    </a:lnTo>
                    <a:close/>
                  </a:path>
                </a:pathLst>
              </a:custGeom>
              <a:noFill/>
              <a:ln w="3175">
                <a:solidFill>
                  <a:srgbClr val="7163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2" name="Freeform 172"/>
              <p:cNvSpPr>
                <a:spLocks/>
              </p:cNvSpPr>
              <p:nvPr/>
            </p:nvSpPr>
            <p:spPr bwMode="auto">
              <a:xfrm>
                <a:off x="2906" y="2807"/>
                <a:ext cx="96" cy="85"/>
              </a:xfrm>
              <a:custGeom>
                <a:avLst/>
                <a:gdLst>
                  <a:gd name="T0" fmla="*/ 0 w 765"/>
                  <a:gd name="T1" fmla="*/ 0 h 678"/>
                  <a:gd name="T2" fmla="*/ 0 w 765"/>
                  <a:gd name="T3" fmla="*/ 0 h 678"/>
                  <a:gd name="T4" fmla="*/ 0 w 765"/>
                  <a:gd name="T5" fmla="*/ 0 h 678"/>
                  <a:gd name="T6" fmla="*/ 0 w 765"/>
                  <a:gd name="T7" fmla="*/ 0 h 678"/>
                  <a:gd name="T8" fmla="*/ 0 w 765"/>
                  <a:gd name="T9" fmla="*/ 0 h 678"/>
                  <a:gd name="T10" fmla="*/ 0 w 765"/>
                  <a:gd name="T11" fmla="*/ 0 h 678"/>
                  <a:gd name="T12" fmla="*/ 0 w 765"/>
                  <a:gd name="T13" fmla="*/ 0 h 678"/>
                  <a:gd name="T14" fmla="*/ 0 w 765"/>
                  <a:gd name="T15" fmla="*/ 0 h 678"/>
                  <a:gd name="T16" fmla="*/ 0 w 765"/>
                  <a:gd name="T17" fmla="*/ 0 h 678"/>
                  <a:gd name="T18" fmla="*/ 0 w 765"/>
                  <a:gd name="T19" fmla="*/ 0 h 678"/>
                  <a:gd name="T20" fmla="*/ 0 w 765"/>
                  <a:gd name="T21" fmla="*/ 0 h 678"/>
                  <a:gd name="T22" fmla="*/ 0 w 765"/>
                  <a:gd name="T23" fmla="*/ 0 h 67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678"/>
                  <a:gd name="T38" fmla="*/ 765 w 765"/>
                  <a:gd name="T39" fmla="*/ 678 h 67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678">
                    <a:moveTo>
                      <a:pt x="765" y="365"/>
                    </a:moveTo>
                    <a:lnTo>
                      <a:pt x="757" y="469"/>
                    </a:lnTo>
                    <a:lnTo>
                      <a:pt x="704" y="556"/>
                    </a:lnTo>
                    <a:lnTo>
                      <a:pt x="626" y="616"/>
                    </a:lnTo>
                    <a:lnTo>
                      <a:pt x="530" y="660"/>
                    </a:lnTo>
                    <a:lnTo>
                      <a:pt x="426" y="678"/>
                    </a:lnTo>
                    <a:lnTo>
                      <a:pt x="322" y="678"/>
                    </a:lnTo>
                    <a:lnTo>
                      <a:pt x="235" y="643"/>
                    </a:lnTo>
                    <a:lnTo>
                      <a:pt x="173" y="581"/>
                    </a:lnTo>
                    <a:lnTo>
                      <a:pt x="0" y="140"/>
                    </a:lnTo>
                    <a:lnTo>
                      <a:pt x="599" y="0"/>
                    </a:lnTo>
                    <a:lnTo>
                      <a:pt x="765" y="365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3" name="Freeform 173"/>
              <p:cNvSpPr>
                <a:spLocks/>
              </p:cNvSpPr>
              <p:nvPr/>
            </p:nvSpPr>
            <p:spPr bwMode="auto">
              <a:xfrm>
                <a:off x="2906" y="2807"/>
                <a:ext cx="96" cy="85"/>
              </a:xfrm>
              <a:custGeom>
                <a:avLst/>
                <a:gdLst>
                  <a:gd name="T0" fmla="*/ 0 w 765"/>
                  <a:gd name="T1" fmla="*/ 0 h 678"/>
                  <a:gd name="T2" fmla="*/ 0 w 765"/>
                  <a:gd name="T3" fmla="*/ 0 h 678"/>
                  <a:gd name="T4" fmla="*/ 0 w 765"/>
                  <a:gd name="T5" fmla="*/ 0 h 678"/>
                  <a:gd name="T6" fmla="*/ 0 w 765"/>
                  <a:gd name="T7" fmla="*/ 0 h 678"/>
                  <a:gd name="T8" fmla="*/ 0 w 765"/>
                  <a:gd name="T9" fmla="*/ 0 h 678"/>
                  <a:gd name="T10" fmla="*/ 0 w 765"/>
                  <a:gd name="T11" fmla="*/ 0 h 678"/>
                  <a:gd name="T12" fmla="*/ 0 w 765"/>
                  <a:gd name="T13" fmla="*/ 0 h 678"/>
                  <a:gd name="T14" fmla="*/ 0 w 765"/>
                  <a:gd name="T15" fmla="*/ 0 h 678"/>
                  <a:gd name="T16" fmla="*/ 0 w 765"/>
                  <a:gd name="T17" fmla="*/ 0 h 678"/>
                  <a:gd name="T18" fmla="*/ 0 w 765"/>
                  <a:gd name="T19" fmla="*/ 0 h 678"/>
                  <a:gd name="T20" fmla="*/ 0 w 765"/>
                  <a:gd name="T21" fmla="*/ 0 h 678"/>
                  <a:gd name="T22" fmla="*/ 0 w 765"/>
                  <a:gd name="T23" fmla="*/ 0 h 67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678"/>
                  <a:gd name="T38" fmla="*/ 765 w 765"/>
                  <a:gd name="T39" fmla="*/ 678 h 67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678">
                    <a:moveTo>
                      <a:pt x="765" y="365"/>
                    </a:moveTo>
                    <a:lnTo>
                      <a:pt x="757" y="469"/>
                    </a:lnTo>
                    <a:lnTo>
                      <a:pt x="704" y="556"/>
                    </a:lnTo>
                    <a:lnTo>
                      <a:pt x="626" y="616"/>
                    </a:lnTo>
                    <a:lnTo>
                      <a:pt x="530" y="660"/>
                    </a:lnTo>
                    <a:lnTo>
                      <a:pt x="426" y="678"/>
                    </a:lnTo>
                    <a:lnTo>
                      <a:pt x="322" y="678"/>
                    </a:lnTo>
                    <a:lnTo>
                      <a:pt x="235" y="643"/>
                    </a:lnTo>
                    <a:lnTo>
                      <a:pt x="173" y="581"/>
                    </a:lnTo>
                    <a:lnTo>
                      <a:pt x="0" y="140"/>
                    </a:lnTo>
                    <a:lnTo>
                      <a:pt x="599" y="0"/>
                    </a:lnTo>
                    <a:lnTo>
                      <a:pt x="765" y="365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4" name="Freeform 174"/>
              <p:cNvSpPr>
                <a:spLocks/>
              </p:cNvSpPr>
              <p:nvPr/>
            </p:nvSpPr>
            <p:spPr bwMode="auto">
              <a:xfrm>
                <a:off x="3061" y="3178"/>
                <a:ext cx="280" cy="279"/>
              </a:xfrm>
              <a:custGeom>
                <a:avLst/>
                <a:gdLst>
                  <a:gd name="T0" fmla="*/ 0 w 2242"/>
                  <a:gd name="T1" fmla="*/ 0 h 2238"/>
                  <a:gd name="T2" fmla="*/ 0 w 2242"/>
                  <a:gd name="T3" fmla="*/ 0 h 2238"/>
                  <a:gd name="T4" fmla="*/ 0 w 2242"/>
                  <a:gd name="T5" fmla="*/ 0 h 2238"/>
                  <a:gd name="T6" fmla="*/ 0 w 2242"/>
                  <a:gd name="T7" fmla="*/ 0 h 2238"/>
                  <a:gd name="T8" fmla="*/ 0 w 2242"/>
                  <a:gd name="T9" fmla="*/ 0 h 2238"/>
                  <a:gd name="T10" fmla="*/ 0 w 2242"/>
                  <a:gd name="T11" fmla="*/ 0 h 2238"/>
                  <a:gd name="T12" fmla="*/ 0 w 2242"/>
                  <a:gd name="T13" fmla="*/ 0 h 2238"/>
                  <a:gd name="T14" fmla="*/ 0 w 2242"/>
                  <a:gd name="T15" fmla="*/ 0 h 2238"/>
                  <a:gd name="T16" fmla="*/ 0 w 2242"/>
                  <a:gd name="T17" fmla="*/ 0 h 2238"/>
                  <a:gd name="T18" fmla="*/ 0 w 2242"/>
                  <a:gd name="T19" fmla="*/ 0 h 2238"/>
                  <a:gd name="T20" fmla="*/ 0 w 2242"/>
                  <a:gd name="T21" fmla="*/ 0 h 2238"/>
                  <a:gd name="T22" fmla="*/ 0 w 2242"/>
                  <a:gd name="T23" fmla="*/ 0 h 2238"/>
                  <a:gd name="T24" fmla="*/ 0 w 2242"/>
                  <a:gd name="T25" fmla="*/ 0 h 2238"/>
                  <a:gd name="T26" fmla="*/ 0 w 2242"/>
                  <a:gd name="T27" fmla="*/ 0 h 2238"/>
                  <a:gd name="T28" fmla="*/ 0 w 2242"/>
                  <a:gd name="T29" fmla="*/ 0 h 2238"/>
                  <a:gd name="T30" fmla="*/ 0 w 2242"/>
                  <a:gd name="T31" fmla="*/ 0 h 2238"/>
                  <a:gd name="T32" fmla="*/ 0 w 2242"/>
                  <a:gd name="T33" fmla="*/ 0 h 2238"/>
                  <a:gd name="T34" fmla="*/ 0 w 2242"/>
                  <a:gd name="T35" fmla="*/ 0 h 2238"/>
                  <a:gd name="T36" fmla="*/ 0 w 2242"/>
                  <a:gd name="T37" fmla="*/ 0 h 2238"/>
                  <a:gd name="T38" fmla="*/ 0 w 2242"/>
                  <a:gd name="T39" fmla="*/ 0 h 2238"/>
                  <a:gd name="T40" fmla="*/ 0 w 2242"/>
                  <a:gd name="T41" fmla="*/ 0 h 2238"/>
                  <a:gd name="T42" fmla="*/ 0 w 2242"/>
                  <a:gd name="T43" fmla="*/ 0 h 2238"/>
                  <a:gd name="T44" fmla="*/ 0 w 2242"/>
                  <a:gd name="T45" fmla="*/ 0 h 2238"/>
                  <a:gd name="T46" fmla="*/ 0 w 2242"/>
                  <a:gd name="T47" fmla="*/ 0 h 2238"/>
                  <a:gd name="T48" fmla="*/ 0 w 2242"/>
                  <a:gd name="T49" fmla="*/ 0 h 2238"/>
                  <a:gd name="T50" fmla="*/ 0 w 2242"/>
                  <a:gd name="T51" fmla="*/ 0 h 2238"/>
                  <a:gd name="T52" fmla="*/ 0 w 2242"/>
                  <a:gd name="T53" fmla="*/ 0 h 2238"/>
                  <a:gd name="T54" fmla="*/ 0 w 2242"/>
                  <a:gd name="T55" fmla="*/ 0 h 2238"/>
                  <a:gd name="T56" fmla="*/ 0 w 2242"/>
                  <a:gd name="T57" fmla="*/ 0 h 2238"/>
                  <a:gd name="T58" fmla="*/ 0 w 2242"/>
                  <a:gd name="T59" fmla="*/ 0 h 2238"/>
                  <a:gd name="T60" fmla="*/ 0 w 2242"/>
                  <a:gd name="T61" fmla="*/ 0 h 2238"/>
                  <a:gd name="T62" fmla="*/ 0 w 2242"/>
                  <a:gd name="T63" fmla="*/ 0 h 2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242"/>
                  <a:gd name="T97" fmla="*/ 0 h 2238"/>
                  <a:gd name="T98" fmla="*/ 2242 w 2242"/>
                  <a:gd name="T99" fmla="*/ 2238 h 22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242" h="2238">
                    <a:moveTo>
                      <a:pt x="1121" y="0"/>
                    </a:moveTo>
                    <a:lnTo>
                      <a:pt x="1241" y="10"/>
                    </a:lnTo>
                    <a:lnTo>
                      <a:pt x="1340" y="19"/>
                    </a:lnTo>
                    <a:lnTo>
                      <a:pt x="1450" y="55"/>
                    </a:lnTo>
                    <a:lnTo>
                      <a:pt x="1559" y="87"/>
                    </a:lnTo>
                    <a:lnTo>
                      <a:pt x="1659" y="142"/>
                    </a:lnTo>
                    <a:lnTo>
                      <a:pt x="1746" y="187"/>
                    </a:lnTo>
                    <a:lnTo>
                      <a:pt x="1835" y="261"/>
                    </a:lnTo>
                    <a:lnTo>
                      <a:pt x="1911" y="328"/>
                    </a:lnTo>
                    <a:lnTo>
                      <a:pt x="1987" y="415"/>
                    </a:lnTo>
                    <a:lnTo>
                      <a:pt x="2055" y="493"/>
                    </a:lnTo>
                    <a:lnTo>
                      <a:pt x="2109" y="593"/>
                    </a:lnTo>
                    <a:lnTo>
                      <a:pt x="2152" y="680"/>
                    </a:lnTo>
                    <a:lnTo>
                      <a:pt x="2196" y="789"/>
                    </a:lnTo>
                    <a:lnTo>
                      <a:pt x="2218" y="898"/>
                    </a:lnTo>
                    <a:lnTo>
                      <a:pt x="2242" y="1009"/>
                    </a:lnTo>
                    <a:lnTo>
                      <a:pt x="2242" y="1118"/>
                    </a:lnTo>
                    <a:lnTo>
                      <a:pt x="2242" y="1227"/>
                    </a:lnTo>
                    <a:lnTo>
                      <a:pt x="2218" y="1340"/>
                    </a:lnTo>
                    <a:lnTo>
                      <a:pt x="2196" y="1449"/>
                    </a:lnTo>
                    <a:lnTo>
                      <a:pt x="2152" y="1559"/>
                    </a:lnTo>
                    <a:lnTo>
                      <a:pt x="2109" y="1646"/>
                    </a:lnTo>
                    <a:lnTo>
                      <a:pt x="2055" y="1745"/>
                    </a:lnTo>
                    <a:lnTo>
                      <a:pt x="1987" y="1823"/>
                    </a:lnTo>
                    <a:lnTo>
                      <a:pt x="1911" y="1910"/>
                    </a:lnTo>
                    <a:lnTo>
                      <a:pt x="1835" y="1975"/>
                    </a:lnTo>
                    <a:lnTo>
                      <a:pt x="1746" y="2051"/>
                    </a:lnTo>
                    <a:lnTo>
                      <a:pt x="1659" y="2097"/>
                    </a:lnTo>
                    <a:lnTo>
                      <a:pt x="1559" y="2151"/>
                    </a:lnTo>
                    <a:lnTo>
                      <a:pt x="1450" y="2184"/>
                    </a:lnTo>
                    <a:lnTo>
                      <a:pt x="1340" y="2216"/>
                    </a:lnTo>
                    <a:lnTo>
                      <a:pt x="1241" y="2228"/>
                    </a:lnTo>
                    <a:lnTo>
                      <a:pt x="1121" y="2238"/>
                    </a:lnTo>
                    <a:lnTo>
                      <a:pt x="1012" y="2228"/>
                    </a:lnTo>
                    <a:lnTo>
                      <a:pt x="902" y="2216"/>
                    </a:lnTo>
                    <a:lnTo>
                      <a:pt x="792" y="2184"/>
                    </a:lnTo>
                    <a:lnTo>
                      <a:pt x="693" y="2151"/>
                    </a:lnTo>
                    <a:lnTo>
                      <a:pt x="593" y="2097"/>
                    </a:lnTo>
                    <a:lnTo>
                      <a:pt x="496" y="2051"/>
                    </a:lnTo>
                    <a:lnTo>
                      <a:pt x="419" y="1975"/>
                    </a:lnTo>
                    <a:lnTo>
                      <a:pt x="329" y="1910"/>
                    </a:lnTo>
                    <a:lnTo>
                      <a:pt x="264" y="1823"/>
                    </a:lnTo>
                    <a:lnTo>
                      <a:pt x="200" y="1745"/>
                    </a:lnTo>
                    <a:lnTo>
                      <a:pt x="142" y="1646"/>
                    </a:lnTo>
                    <a:lnTo>
                      <a:pt x="100" y="1559"/>
                    </a:lnTo>
                    <a:lnTo>
                      <a:pt x="55" y="1449"/>
                    </a:lnTo>
                    <a:lnTo>
                      <a:pt x="33" y="1340"/>
                    </a:lnTo>
                    <a:lnTo>
                      <a:pt x="13" y="1227"/>
                    </a:lnTo>
                    <a:lnTo>
                      <a:pt x="0" y="1118"/>
                    </a:lnTo>
                    <a:lnTo>
                      <a:pt x="13" y="1009"/>
                    </a:lnTo>
                    <a:lnTo>
                      <a:pt x="33" y="898"/>
                    </a:lnTo>
                    <a:lnTo>
                      <a:pt x="55" y="789"/>
                    </a:lnTo>
                    <a:lnTo>
                      <a:pt x="100" y="680"/>
                    </a:lnTo>
                    <a:lnTo>
                      <a:pt x="142" y="593"/>
                    </a:lnTo>
                    <a:lnTo>
                      <a:pt x="200" y="493"/>
                    </a:lnTo>
                    <a:lnTo>
                      <a:pt x="264" y="415"/>
                    </a:lnTo>
                    <a:lnTo>
                      <a:pt x="329" y="328"/>
                    </a:lnTo>
                    <a:lnTo>
                      <a:pt x="419" y="261"/>
                    </a:lnTo>
                    <a:lnTo>
                      <a:pt x="496" y="187"/>
                    </a:lnTo>
                    <a:lnTo>
                      <a:pt x="593" y="142"/>
                    </a:lnTo>
                    <a:lnTo>
                      <a:pt x="693" y="87"/>
                    </a:lnTo>
                    <a:lnTo>
                      <a:pt x="792" y="55"/>
                    </a:lnTo>
                    <a:lnTo>
                      <a:pt x="902" y="19"/>
                    </a:lnTo>
                    <a:lnTo>
                      <a:pt x="1012" y="10"/>
                    </a:lnTo>
                    <a:lnTo>
                      <a:pt x="1121" y="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5" name="Freeform 175"/>
              <p:cNvSpPr>
                <a:spLocks/>
              </p:cNvSpPr>
              <p:nvPr/>
            </p:nvSpPr>
            <p:spPr bwMode="auto">
              <a:xfrm>
                <a:off x="3061" y="3178"/>
                <a:ext cx="280" cy="279"/>
              </a:xfrm>
              <a:custGeom>
                <a:avLst/>
                <a:gdLst>
                  <a:gd name="T0" fmla="*/ 0 w 2242"/>
                  <a:gd name="T1" fmla="*/ 0 h 2238"/>
                  <a:gd name="T2" fmla="*/ 0 w 2242"/>
                  <a:gd name="T3" fmla="*/ 0 h 2238"/>
                  <a:gd name="T4" fmla="*/ 0 w 2242"/>
                  <a:gd name="T5" fmla="*/ 0 h 2238"/>
                  <a:gd name="T6" fmla="*/ 0 w 2242"/>
                  <a:gd name="T7" fmla="*/ 0 h 2238"/>
                  <a:gd name="T8" fmla="*/ 0 w 2242"/>
                  <a:gd name="T9" fmla="*/ 0 h 2238"/>
                  <a:gd name="T10" fmla="*/ 0 w 2242"/>
                  <a:gd name="T11" fmla="*/ 0 h 2238"/>
                  <a:gd name="T12" fmla="*/ 0 w 2242"/>
                  <a:gd name="T13" fmla="*/ 0 h 2238"/>
                  <a:gd name="T14" fmla="*/ 0 w 2242"/>
                  <a:gd name="T15" fmla="*/ 0 h 2238"/>
                  <a:gd name="T16" fmla="*/ 0 w 2242"/>
                  <a:gd name="T17" fmla="*/ 0 h 2238"/>
                  <a:gd name="T18" fmla="*/ 0 w 2242"/>
                  <a:gd name="T19" fmla="*/ 0 h 2238"/>
                  <a:gd name="T20" fmla="*/ 0 w 2242"/>
                  <a:gd name="T21" fmla="*/ 0 h 2238"/>
                  <a:gd name="T22" fmla="*/ 0 w 2242"/>
                  <a:gd name="T23" fmla="*/ 0 h 2238"/>
                  <a:gd name="T24" fmla="*/ 0 w 2242"/>
                  <a:gd name="T25" fmla="*/ 0 h 2238"/>
                  <a:gd name="T26" fmla="*/ 0 w 2242"/>
                  <a:gd name="T27" fmla="*/ 0 h 2238"/>
                  <a:gd name="T28" fmla="*/ 0 w 2242"/>
                  <a:gd name="T29" fmla="*/ 0 h 2238"/>
                  <a:gd name="T30" fmla="*/ 0 w 2242"/>
                  <a:gd name="T31" fmla="*/ 0 h 2238"/>
                  <a:gd name="T32" fmla="*/ 0 w 2242"/>
                  <a:gd name="T33" fmla="*/ 0 h 2238"/>
                  <a:gd name="T34" fmla="*/ 0 w 2242"/>
                  <a:gd name="T35" fmla="*/ 0 h 2238"/>
                  <a:gd name="T36" fmla="*/ 0 w 2242"/>
                  <a:gd name="T37" fmla="*/ 0 h 2238"/>
                  <a:gd name="T38" fmla="*/ 0 w 2242"/>
                  <a:gd name="T39" fmla="*/ 0 h 2238"/>
                  <a:gd name="T40" fmla="*/ 0 w 2242"/>
                  <a:gd name="T41" fmla="*/ 0 h 2238"/>
                  <a:gd name="T42" fmla="*/ 0 w 2242"/>
                  <a:gd name="T43" fmla="*/ 0 h 2238"/>
                  <a:gd name="T44" fmla="*/ 0 w 2242"/>
                  <a:gd name="T45" fmla="*/ 0 h 2238"/>
                  <a:gd name="T46" fmla="*/ 0 w 2242"/>
                  <a:gd name="T47" fmla="*/ 0 h 2238"/>
                  <a:gd name="T48" fmla="*/ 0 w 2242"/>
                  <a:gd name="T49" fmla="*/ 0 h 2238"/>
                  <a:gd name="T50" fmla="*/ 0 w 2242"/>
                  <a:gd name="T51" fmla="*/ 0 h 2238"/>
                  <a:gd name="T52" fmla="*/ 0 w 2242"/>
                  <a:gd name="T53" fmla="*/ 0 h 2238"/>
                  <a:gd name="T54" fmla="*/ 0 w 2242"/>
                  <a:gd name="T55" fmla="*/ 0 h 2238"/>
                  <a:gd name="T56" fmla="*/ 0 w 2242"/>
                  <a:gd name="T57" fmla="*/ 0 h 2238"/>
                  <a:gd name="T58" fmla="*/ 0 w 2242"/>
                  <a:gd name="T59" fmla="*/ 0 h 2238"/>
                  <a:gd name="T60" fmla="*/ 0 w 2242"/>
                  <a:gd name="T61" fmla="*/ 0 h 2238"/>
                  <a:gd name="T62" fmla="*/ 0 w 2242"/>
                  <a:gd name="T63" fmla="*/ 0 h 2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242"/>
                  <a:gd name="T97" fmla="*/ 0 h 2238"/>
                  <a:gd name="T98" fmla="*/ 2242 w 2242"/>
                  <a:gd name="T99" fmla="*/ 2238 h 22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242" h="2238">
                    <a:moveTo>
                      <a:pt x="1121" y="0"/>
                    </a:moveTo>
                    <a:lnTo>
                      <a:pt x="1241" y="10"/>
                    </a:lnTo>
                    <a:lnTo>
                      <a:pt x="1340" y="19"/>
                    </a:lnTo>
                    <a:lnTo>
                      <a:pt x="1450" y="55"/>
                    </a:lnTo>
                    <a:lnTo>
                      <a:pt x="1559" y="87"/>
                    </a:lnTo>
                    <a:lnTo>
                      <a:pt x="1659" y="142"/>
                    </a:lnTo>
                    <a:lnTo>
                      <a:pt x="1746" y="187"/>
                    </a:lnTo>
                    <a:lnTo>
                      <a:pt x="1835" y="261"/>
                    </a:lnTo>
                    <a:lnTo>
                      <a:pt x="1911" y="328"/>
                    </a:lnTo>
                    <a:lnTo>
                      <a:pt x="1987" y="415"/>
                    </a:lnTo>
                    <a:lnTo>
                      <a:pt x="2055" y="493"/>
                    </a:lnTo>
                    <a:lnTo>
                      <a:pt x="2109" y="593"/>
                    </a:lnTo>
                    <a:lnTo>
                      <a:pt x="2152" y="680"/>
                    </a:lnTo>
                    <a:lnTo>
                      <a:pt x="2196" y="789"/>
                    </a:lnTo>
                    <a:lnTo>
                      <a:pt x="2218" y="898"/>
                    </a:lnTo>
                    <a:lnTo>
                      <a:pt x="2242" y="1009"/>
                    </a:lnTo>
                    <a:lnTo>
                      <a:pt x="2242" y="1118"/>
                    </a:lnTo>
                    <a:lnTo>
                      <a:pt x="2242" y="1227"/>
                    </a:lnTo>
                    <a:lnTo>
                      <a:pt x="2218" y="1340"/>
                    </a:lnTo>
                    <a:lnTo>
                      <a:pt x="2196" y="1449"/>
                    </a:lnTo>
                    <a:lnTo>
                      <a:pt x="2152" y="1559"/>
                    </a:lnTo>
                    <a:lnTo>
                      <a:pt x="2109" y="1646"/>
                    </a:lnTo>
                    <a:lnTo>
                      <a:pt x="2055" y="1745"/>
                    </a:lnTo>
                    <a:lnTo>
                      <a:pt x="1987" y="1823"/>
                    </a:lnTo>
                    <a:lnTo>
                      <a:pt x="1911" y="1910"/>
                    </a:lnTo>
                    <a:lnTo>
                      <a:pt x="1835" y="1975"/>
                    </a:lnTo>
                    <a:lnTo>
                      <a:pt x="1746" y="2051"/>
                    </a:lnTo>
                    <a:lnTo>
                      <a:pt x="1659" y="2097"/>
                    </a:lnTo>
                    <a:lnTo>
                      <a:pt x="1559" y="2151"/>
                    </a:lnTo>
                    <a:lnTo>
                      <a:pt x="1450" y="2184"/>
                    </a:lnTo>
                    <a:lnTo>
                      <a:pt x="1340" y="2216"/>
                    </a:lnTo>
                    <a:lnTo>
                      <a:pt x="1241" y="2228"/>
                    </a:lnTo>
                    <a:lnTo>
                      <a:pt x="1121" y="2238"/>
                    </a:lnTo>
                    <a:lnTo>
                      <a:pt x="1012" y="2228"/>
                    </a:lnTo>
                    <a:lnTo>
                      <a:pt x="902" y="2216"/>
                    </a:lnTo>
                    <a:lnTo>
                      <a:pt x="792" y="2184"/>
                    </a:lnTo>
                    <a:lnTo>
                      <a:pt x="693" y="2151"/>
                    </a:lnTo>
                    <a:lnTo>
                      <a:pt x="593" y="2097"/>
                    </a:lnTo>
                    <a:lnTo>
                      <a:pt x="496" y="2051"/>
                    </a:lnTo>
                    <a:lnTo>
                      <a:pt x="419" y="1975"/>
                    </a:lnTo>
                    <a:lnTo>
                      <a:pt x="329" y="1910"/>
                    </a:lnTo>
                    <a:lnTo>
                      <a:pt x="264" y="1823"/>
                    </a:lnTo>
                    <a:lnTo>
                      <a:pt x="200" y="1745"/>
                    </a:lnTo>
                    <a:lnTo>
                      <a:pt x="142" y="1646"/>
                    </a:lnTo>
                    <a:lnTo>
                      <a:pt x="100" y="1559"/>
                    </a:lnTo>
                    <a:lnTo>
                      <a:pt x="55" y="1449"/>
                    </a:lnTo>
                    <a:lnTo>
                      <a:pt x="33" y="1340"/>
                    </a:lnTo>
                    <a:lnTo>
                      <a:pt x="13" y="1227"/>
                    </a:lnTo>
                    <a:lnTo>
                      <a:pt x="0" y="1118"/>
                    </a:lnTo>
                    <a:lnTo>
                      <a:pt x="13" y="1009"/>
                    </a:lnTo>
                    <a:lnTo>
                      <a:pt x="33" y="898"/>
                    </a:lnTo>
                    <a:lnTo>
                      <a:pt x="55" y="789"/>
                    </a:lnTo>
                    <a:lnTo>
                      <a:pt x="100" y="680"/>
                    </a:lnTo>
                    <a:lnTo>
                      <a:pt x="142" y="593"/>
                    </a:lnTo>
                    <a:lnTo>
                      <a:pt x="200" y="493"/>
                    </a:lnTo>
                    <a:lnTo>
                      <a:pt x="264" y="415"/>
                    </a:lnTo>
                    <a:lnTo>
                      <a:pt x="329" y="328"/>
                    </a:lnTo>
                    <a:lnTo>
                      <a:pt x="419" y="261"/>
                    </a:lnTo>
                    <a:lnTo>
                      <a:pt x="496" y="187"/>
                    </a:lnTo>
                    <a:lnTo>
                      <a:pt x="593" y="142"/>
                    </a:lnTo>
                    <a:lnTo>
                      <a:pt x="693" y="87"/>
                    </a:lnTo>
                    <a:lnTo>
                      <a:pt x="792" y="55"/>
                    </a:lnTo>
                    <a:lnTo>
                      <a:pt x="902" y="19"/>
                    </a:lnTo>
                    <a:lnTo>
                      <a:pt x="1012" y="10"/>
                    </a:lnTo>
                    <a:lnTo>
                      <a:pt x="1121" y="0"/>
                    </a:lnTo>
                    <a:close/>
                  </a:path>
                </a:pathLst>
              </a:custGeom>
              <a:noFill/>
              <a:ln w="3175">
                <a:solidFill>
                  <a:srgbClr val="2916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6" name="Freeform 176"/>
              <p:cNvSpPr>
                <a:spLocks/>
              </p:cNvSpPr>
              <p:nvPr/>
            </p:nvSpPr>
            <p:spPr bwMode="auto">
              <a:xfrm>
                <a:off x="3098" y="3231"/>
                <a:ext cx="97" cy="98"/>
              </a:xfrm>
              <a:custGeom>
                <a:avLst/>
                <a:gdLst>
                  <a:gd name="T0" fmla="*/ 0 w 779"/>
                  <a:gd name="T1" fmla="*/ 0 h 779"/>
                  <a:gd name="T2" fmla="*/ 0 w 779"/>
                  <a:gd name="T3" fmla="*/ 0 h 779"/>
                  <a:gd name="T4" fmla="*/ 0 w 779"/>
                  <a:gd name="T5" fmla="*/ 0 h 779"/>
                  <a:gd name="T6" fmla="*/ 0 w 779"/>
                  <a:gd name="T7" fmla="*/ 0 h 779"/>
                  <a:gd name="T8" fmla="*/ 0 w 779"/>
                  <a:gd name="T9" fmla="*/ 0 h 779"/>
                  <a:gd name="T10" fmla="*/ 0 w 779"/>
                  <a:gd name="T11" fmla="*/ 0 h 779"/>
                  <a:gd name="T12" fmla="*/ 0 w 779"/>
                  <a:gd name="T13" fmla="*/ 0 h 779"/>
                  <a:gd name="T14" fmla="*/ 0 w 779"/>
                  <a:gd name="T15" fmla="*/ 0 h 779"/>
                  <a:gd name="T16" fmla="*/ 0 w 779"/>
                  <a:gd name="T17" fmla="*/ 0 h 779"/>
                  <a:gd name="T18" fmla="*/ 0 w 779"/>
                  <a:gd name="T19" fmla="*/ 0 h 779"/>
                  <a:gd name="T20" fmla="*/ 0 w 779"/>
                  <a:gd name="T21" fmla="*/ 0 h 779"/>
                  <a:gd name="T22" fmla="*/ 0 w 779"/>
                  <a:gd name="T23" fmla="*/ 0 h 779"/>
                  <a:gd name="T24" fmla="*/ 0 w 779"/>
                  <a:gd name="T25" fmla="*/ 0 h 779"/>
                  <a:gd name="T26" fmla="*/ 0 w 779"/>
                  <a:gd name="T27" fmla="*/ 0 h 779"/>
                  <a:gd name="T28" fmla="*/ 0 w 779"/>
                  <a:gd name="T29" fmla="*/ 0 h 779"/>
                  <a:gd name="T30" fmla="*/ 0 w 779"/>
                  <a:gd name="T31" fmla="*/ 0 h 779"/>
                  <a:gd name="T32" fmla="*/ 0 w 779"/>
                  <a:gd name="T33" fmla="*/ 0 h 779"/>
                  <a:gd name="T34" fmla="*/ 0 w 779"/>
                  <a:gd name="T35" fmla="*/ 0 h 779"/>
                  <a:gd name="T36" fmla="*/ 0 w 779"/>
                  <a:gd name="T37" fmla="*/ 0 h 779"/>
                  <a:gd name="T38" fmla="*/ 0 w 779"/>
                  <a:gd name="T39" fmla="*/ 0 h 779"/>
                  <a:gd name="T40" fmla="*/ 0 w 779"/>
                  <a:gd name="T41" fmla="*/ 0 h 779"/>
                  <a:gd name="T42" fmla="*/ 0 w 779"/>
                  <a:gd name="T43" fmla="*/ 0 h 779"/>
                  <a:gd name="T44" fmla="*/ 0 w 779"/>
                  <a:gd name="T45" fmla="*/ 0 h 779"/>
                  <a:gd name="T46" fmla="*/ 0 w 779"/>
                  <a:gd name="T47" fmla="*/ 0 h 779"/>
                  <a:gd name="T48" fmla="*/ 0 w 779"/>
                  <a:gd name="T49" fmla="*/ 0 h 779"/>
                  <a:gd name="T50" fmla="*/ 0 w 779"/>
                  <a:gd name="T51" fmla="*/ 0 h 779"/>
                  <a:gd name="T52" fmla="*/ 0 w 779"/>
                  <a:gd name="T53" fmla="*/ 0 h 779"/>
                  <a:gd name="T54" fmla="*/ 0 w 779"/>
                  <a:gd name="T55" fmla="*/ 0 h 779"/>
                  <a:gd name="T56" fmla="*/ 0 w 779"/>
                  <a:gd name="T57" fmla="*/ 0 h 779"/>
                  <a:gd name="T58" fmla="*/ 0 w 779"/>
                  <a:gd name="T59" fmla="*/ 0 h 779"/>
                  <a:gd name="T60" fmla="*/ 0 w 779"/>
                  <a:gd name="T61" fmla="*/ 0 h 779"/>
                  <a:gd name="T62" fmla="*/ 0 w 779"/>
                  <a:gd name="T63" fmla="*/ 0 h 779"/>
                  <a:gd name="T64" fmla="*/ 0 w 779"/>
                  <a:gd name="T65" fmla="*/ 0 h 7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79"/>
                  <a:gd name="T100" fmla="*/ 0 h 779"/>
                  <a:gd name="T101" fmla="*/ 779 w 779"/>
                  <a:gd name="T102" fmla="*/ 779 h 77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79" h="779">
                    <a:moveTo>
                      <a:pt x="396" y="0"/>
                    </a:moveTo>
                    <a:lnTo>
                      <a:pt x="473" y="11"/>
                    </a:lnTo>
                    <a:lnTo>
                      <a:pt x="537" y="33"/>
                    </a:lnTo>
                    <a:lnTo>
                      <a:pt x="605" y="76"/>
                    </a:lnTo>
                    <a:lnTo>
                      <a:pt x="659" y="120"/>
                    </a:lnTo>
                    <a:lnTo>
                      <a:pt x="702" y="174"/>
                    </a:lnTo>
                    <a:lnTo>
                      <a:pt x="746" y="242"/>
                    </a:lnTo>
                    <a:lnTo>
                      <a:pt x="769" y="316"/>
                    </a:lnTo>
                    <a:lnTo>
                      <a:pt x="779" y="394"/>
                    </a:lnTo>
                    <a:lnTo>
                      <a:pt x="769" y="470"/>
                    </a:lnTo>
                    <a:lnTo>
                      <a:pt x="746" y="538"/>
                    </a:lnTo>
                    <a:lnTo>
                      <a:pt x="702" y="615"/>
                    </a:lnTo>
                    <a:lnTo>
                      <a:pt x="659" y="670"/>
                    </a:lnTo>
                    <a:lnTo>
                      <a:pt x="605" y="712"/>
                    </a:lnTo>
                    <a:lnTo>
                      <a:pt x="537" y="744"/>
                    </a:lnTo>
                    <a:lnTo>
                      <a:pt x="473" y="768"/>
                    </a:lnTo>
                    <a:lnTo>
                      <a:pt x="396" y="779"/>
                    </a:lnTo>
                    <a:lnTo>
                      <a:pt x="319" y="768"/>
                    </a:lnTo>
                    <a:lnTo>
                      <a:pt x="241" y="744"/>
                    </a:lnTo>
                    <a:lnTo>
                      <a:pt x="164" y="712"/>
                    </a:lnTo>
                    <a:lnTo>
                      <a:pt x="110" y="670"/>
                    </a:lnTo>
                    <a:lnTo>
                      <a:pt x="67" y="615"/>
                    </a:lnTo>
                    <a:lnTo>
                      <a:pt x="32" y="538"/>
                    </a:lnTo>
                    <a:lnTo>
                      <a:pt x="12" y="470"/>
                    </a:lnTo>
                    <a:lnTo>
                      <a:pt x="0" y="394"/>
                    </a:lnTo>
                    <a:lnTo>
                      <a:pt x="12" y="316"/>
                    </a:lnTo>
                    <a:lnTo>
                      <a:pt x="32" y="242"/>
                    </a:lnTo>
                    <a:lnTo>
                      <a:pt x="67" y="174"/>
                    </a:lnTo>
                    <a:lnTo>
                      <a:pt x="110" y="120"/>
                    </a:lnTo>
                    <a:lnTo>
                      <a:pt x="164" y="76"/>
                    </a:lnTo>
                    <a:lnTo>
                      <a:pt x="241" y="33"/>
                    </a:lnTo>
                    <a:lnTo>
                      <a:pt x="319" y="11"/>
                    </a:lnTo>
                    <a:lnTo>
                      <a:pt x="396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7" name="Freeform 177"/>
              <p:cNvSpPr>
                <a:spLocks/>
              </p:cNvSpPr>
              <p:nvPr/>
            </p:nvSpPr>
            <p:spPr bwMode="auto">
              <a:xfrm>
                <a:off x="3201" y="3308"/>
                <a:ext cx="97" cy="96"/>
              </a:xfrm>
              <a:custGeom>
                <a:avLst/>
                <a:gdLst>
                  <a:gd name="T0" fmla="*/ 0 w 779"/>
                  <a:gd name="T1" fmla="*/ 0 h 767"/>
                  <a:gd name="T2" fmla="*/ 0 w 779"/>
                  <a:gd name="T3" fmla="*/ 0 h 767"/>
                  <a:gd name="T4" fmla="*/ 0 w 779"/>
                  <a:gd name="T5" fmla="*/ 0 h 767"/>
                  <a:gd name="T6" fmla="*/ 0 w 779"/>
                  <a:gd name="T7" fmla="*/ 0 h 767"/>
                  <a:gd name="T8" fmla="*/ 0 w 779"/>
                  <a:gd name="T9" fmla="*/ 0 h 767"/>
                  <a:gd name="T10" fmla="*/ 0 w 779"/>
                  <a:gd name="T11" fmla="*/ 0 h 767"/>
                  <a:gd name="T12" fmla="*/ 0 w 779"/>
                  <a:gd name="T13" fmla="*/ 0 h 767"/>
                  <a:gd name="T14" fmla="*/ 0 w 779"/>
                  <a:gd name="T15" fmla="*/ 0 h 767"/>
                  <a:gd name="T16" fmla="*/ 0 w 779"/>
                  <a:gd name="T17" fmla="*/ 0 h 767"/>
                  <a:gd name="T18" fmla="*/ 0 w 779"/>
                  <a:gd name="T19" fmla="*/ 0 h 767"/>
                  <a:gd name="T20" fmla="*/ 0 w 779"/>
                  <a:gd name="T21" fmla="*/ 0 h 767"/>
                  <a:gd name="T22" fmla="*/ 0 w 779"/>
                  <a:gd name="T23" fmla="*/ 0 h 767"/>
                  <a:gd name="T24" fmla="*/ 0 w 779"/>
                  <a:gd name="T25" fmla="*/ 0 h 767"/>
                  <a:gd name="T26" fmla="*/ 0 w 779"/>
                  <a:gd name="T27" fmla="*/ 0 h 767"/>
                  <a:gd name="T28" fmla="*/ 0 w 779"/>
                  <a:gd name="T29" fmla="*/ 0 h 767"/>
                  <a:gd name="T30" fmla="*/ 0 w 779"/>
                  <a:gd name="T31" fmla="*/ 0 h 767"/>
                  <a:gd name="T32" fmla="*/ 0 w 779"/>
                  <a:gd name="T33" fmla="*/ 0 h 767"/>
                  <a:gd name="T34" fmla="*/ 0 w 779"/>
                  <a:gd name="T35" fmla="*/ 0 h 767"/>
                  <a:gd name="T36" fmla="*/ 0 w 779"/>
                  <a:gd name="T37" fmla="*/ 0 h 767"/>
                  <a:gd name="T38" fmla="*/ 0 w 779"/>
                  <a:gd name="T39" fmla="*/ 0 h 767"/>
                  <a:gd name="T40" fmla="*/ 0 w 779"/>
                  <a:gd name="T41" fmla="*/ 0 h 767"/>
                  <a:gd name="T42" fmla="*/ 0 w 779"/>
                  <a:gd name="T43" fmla="*/ 0 h 767"/>
                  <a:gd name="T44" fmla="*/ 0 w 779"/>
                  <a:gd name="T45" fmla="*/ 0 h 767"/>
                  <a:gd name="T46" fmla="*/ 0 w 779"/>
                  <a:gd name="T47" fmla="*/ 0 h 767"/>
                  <a:gd name="T48" fmla="*/ 0 w 779"/>
                  <a:gd name="T49" fmla="*/ 0 h 767"/>
                  <a:gd name="T50" fmla="*/ 0 w 779"/>
                  <a:gd name="T51" fmla="*/ 0 h 767"/>
                  <a:gd name="T52" fmla="*/ 0 w 779"/>
                  <a:gd name="T53" fmla="*/ 0 h 767"/>
                  <a:gd name="T54" fmla="*/ 0 w 779"/>
                  <a:gd name="T55" fmla="*/ 0 h 767"/>
                  <a:gd name="T56" fmla="*/ 0 w 779"/>
                  <a:gd name="T57" fmla="*/ 0 h 767"/>
                  <a:gd name="T58" fmla="*/ 0 w 779"/>
                  <a:gd name="T59" fmla="*/ 0 h 767"/>
                  <a:gd name="T60" fmla="*/ 0 w 779"/>
                  <a:gd name="T61" fmla="*/ 0 h 767"/>
                  <a:gd name="T62" fmla="*/ 0 w 779"/>
                  <a:gd name="T63" fmla="*/ 0 h 767"/>
                  <a:gd name="T64" fmla="*/ 0 w 779"/>
                  <a:gd name="T65" fmla="*/ 0 h 7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79"/>
                  <a:gd name="T100" fmla="*/ 0 h 767"/>
                  <a:gd name="T101" fmla="*/ 779 w 779"/>
                  <a:gd name="T102" fmla="*/ 767 h 7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79" h="767">
                    <a:moveTo>
                      <a:pt x="383" y="0"/>
                    </a:moveTo>
                    <a:lnTo>
                      <a:pt x="461" y="0"/>
                    </a:lnTo>
                    <a:lnTo>
                      <a:pt x="538" y="20"/>
                    </a:lnTo>
                    <a:lnTo>
                      <a:pt x="603" y="64"/>
                    </a:lnTo>
                    <a:lnTo>
                      <a:pt x="657" y="110"/>
                    </a:lnTo>
                    <a:lnTo>
                      <a:pt x="703" y="164"/>
                    </a:lnTo>
                    <a:lnTo>
                      <a:pt x="747" y="229"/>
                    </a:lnTo>
                    <a:lnTo>
                      <a:pt x="769" y="307"/>
                    </a:lnTo>
                    <a:lnTo>
                      <a:pt x="779" y="384"/>
                    </a:lnTo>
                    <a:lnTo>
                      <a:pt x="769" y="460"/>
                    </a:lnTo>
                    <a:lnTo>
                      <a:pt x="747" y="525"/>
                    </a:lnTo>
                    <a:lnTo>
                      <a:pt x="703" y="603"/>
                    </a:lnTo>
                    <a:lnTo>
                      <a:pt x="657" y="658"/>
                    </a:lnTo>
                    <a:lnTo>
                      <a:pt x="603" y="702"/>
                    </a:lnTo>
                    <a:lnTo>
                      <a:pt x="538" y="734"/>
                    </a:lnTo>
                    <a:lnTo>
                      <a:pt x="461" y="767"/>
                    </a:lnTo>
                    <a:lnTo>
                      <a:pt x="383" y="767"/>
                    </a:lnTo>
                    <a:lnTo>
                      <a:pt x="318" y="767"/>
                    </a:lnTo>
                    <a:lnTo>
                      <a:pt x="242" y="734"/>
                    </a:lnTo>
                    <a:lnTo>
                      <a:pt x="164" y="702"/>
                    </a:lnTo>
                    <a:lnTo>
                      <a:pt x="109" y="658"/>
                    </a:lnTo>
                    <a:lnTo>
                      <a:pt x="65" y="603"/>
                    </a:lnTo>
                    <a:lnTo>
                      <a:pt x="33" y="525"/>
                    </a:lnTo>
                    <a:lnTo>
                      <a:pt x="0" y="460"/>
                    </a:lnTo>
                    <a:lnTo>
                      <a:pt x="0" y="384"/>
                    </a:lnTo>
                    <a:lnTo>
                      <a:pt x="0" y="307"/>
                    </a:lnTo>
                    <a:lnTo>
                      <a:pt x="33" y="229"/>
                    </a:lnTo>
                    <a:lnTo>
                      <a:pt x="65" y="164"/>
                    </a:lnTo>
                    <a:lnTo>
                      <a:pt x="109" y="110"/>
                    </a:lnTo>
                    <a:lnTo>
                      <a:pt x="164" y="64"/>
                    </a:lnTo>
                    <a:lnTo>
                      <a:pt x="242" y="20"/>
                    </a:lnTo>
                    <a:lnTo>
                      <a:pt x="318" y="0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8" name="Freeform 178"/>
              <p:cNvSpPr>
                <a:spLocks/>
              </p:cNvSpPr>
              <p:nvPr/>
            </p:nvSpPr>
            <p:spPr bwMode="auto">
              <a:xfrm>
                <a:off x="3128" y="3261"/>
                <a:ext cx="37" cy="37"/>
              </a:xfrm>
              <a:custGeom>
                <a:avLst/>
                <a:gdLst>
                  <a:gd name="T0" fmla="*/ 0 w 296"/>
                  <a:gd name="T1" fmla="*/ 0 h 296"/>
                  <a:gd name="T2" fmla="*/ 0 w 296"/>
                  <a:gd name="T3" fmla="*/ 0 h 296"/>
                  <a:gd name="T4" fmla="*/ 0 w 296"/>
                  <a:gd name="T5" fmla="*/ 0 h 296"/>
                  <a:gd name="T6" fmla="*/ 0 w 296"/>
                  <a:gd name="T7" fmla="*/ 0 h 296"/>
                  <a:gd name="T8" fmla="*/ 0 w 296"/>
                  <a:gd name="T9" fmla="*/ 0 h 296"/>
                  <a:gd name="T10" fmla="*/ 0 w 296"/>
                  <a:gd name="T11" fmla="*/ 0 h 296"/>
                  <a:gd name="T12" fmla="*/ 0 w 296"/>
                  <a:gd name="T13" fmla="*/ 0 h 296"/>
                  <a:gd name="T14" fmla="*/ 0 w 296"/>
                  <a:gd name="T15" fmla="*/ 0 h 296"/>
                  <a:gd name="T16" fmla="*/ 0 w 296"/>
                  <a:gd name="T17" fmla="*/ 0 h 296"/>
                  <a:gd name="T18" fmla="*/ 0 w 296"/>
                  <a:gd name="T19" fmla="*/ 0 h 296"/>
                  <a:gd name="T20" fmla="*/ 0 w 296"/>
                  <a:gd name="T21" fmla="*/ 0 h 296"/>
                  <a:gd name="T22" fmla="*/ 0 w 296"/>
                  <a:gd name="T23" fmla="*/ 0 h 296"/>
                  <a:gd name="T24" fmla="*/ 0 w 296"/>
                  <a:gd name="T25" fmla="*/ 0 h 296"/>
                  <a:gd name="T26" fmla="*/ 0 w 296"/>
                  <a:gd name="T27" fmla="*/ 0 h 296"/>
                  <a:gd name="T28" fmla="*/ 0 w 296"/>
                  <a:gd name="T29" fmla="*/ 0 h 296"/>
                  <a:gd name="T30" fmla="*/ 0 w 296"/>
                  <a:gd name="T31" fmla="*/ 0 h 296"/>
                  <a:gd name="T32" fmla="*/ 0 w 296"/>
                  <a:gd name="T33" fmla="*/ 0 h 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6"/>
                  <a:gd name="T52" fmla="*/ 0 h 296"/>
                  <a:gd name="T53" fmla="*/ 296 w 296"/>
                  <a:gd name="T54" fmla="*/ 296 h 2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6" h="296">
                    <a:moveTo>
                      <a:pt x="155" y="0"/>
                    </a:moveTo>
                    <a:lnTo>
                      <a:pt x="209" y="10"/>
                    </a:lnTo>
                    <a:lnTo>
                      <a:pt x="254" y="43"/>
                    </a:lnTo>
                    <a:lnTo>
                      <a:pt x="287" y="87"/>
                    </a:lnTo>
                    <a:lnTo>
                      <a:pt x="296" y="141"/>
                    </a:lnTo>
                    <a:lnTo>
                      <a:pt x="287" y="206"/>
                    </a:lnTo>
                    <a:lnTo>
                      <a:pt x="254" y="252"/>
                    </a:lnTo>
                    <a:lnTo>
                      <a:pt x="209" y="274"/>
                    </a:lnTo>
                    <a:lnTo>
                      <a:pt x="155" y="296"/>
                    </a:lnTo>
                    <a:lnTo>
                      <a:pt x="90" y="274"/>
                    </a:lnTo>
                    <a:lnTo>
                      <a:pt x="45" y="252"/>
                    </a:lnTo>
                    <a:lnTo>
                      <a:pt x="22" y="206"/>
                    </a:lnTo>
                    <a:lnTo>
                      <a:pt x="0" y="141"/>
                    </a:lnTo>
                    <a:lnTo>
                      <a:pt x="22" y="87"/>
                    </a:lnTo>
                    <a:lnTo>
                      <a:pt x="45" y="43"/>
                    </a:lnTo>
                    <a:lnTo>
                      <a:pt x="90" y="1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09" name="Freeform 179"/>
              <p:cNvSpPr>
                <a:spLocks/>
              </p:cNvSpPr>
              <p:nvPr/>
            </p:nvSpPr>
            <p:spPr bwMode="auto">
              <a:xfrm>
                <a:off x="3128" y="3261"/>
                <a:ext cx="37" cy="37"/>
              </a:xfrm>
              <a:custGeom>
                <a:avLst/>
                <a:gdLst>
                  <a:gd name="T0" fmla="*/ 0 w 296"/>
                  <a:gd name="T1" fmla="*/ 0 h 296"/>
                  <a:gd name="T2" fmla="*/ 0 w 296"/>
                  <a:gd name="T3" fmla="*/ 0 h 296"/>
                  <a:gd name="T4" fmla="*/ 0 w 296"/>
                  <a:gd name="T5" fmla="*/ 0 h 296"/>
                  <a:gd name="T6" fmla="*/ 0 w 296"/>
                  <a:gd name="T7" fmla="*/ 0 h 296"/>
                  <a:gd name="T8" fmla="*/ 0 w 296"/>
                  <a:gd name="T9" fmla="*/ 0 h 296"/>
                  <a:gd name="T10" fmla="*/ 0 w 296"/>
                  <a:gd name="T11" fmla="*/ 0 h 296"/>
                  <a:gd name="T12" fmla="*/ 0 w 296"/>
                  <a:gd name="T13" fmla="*/ 0 h 296"/>
                  <a:gd name="T14" fmla="*/ 0 w 296"/>
                  <a:gd name="T15" fmla="*/ 0 h 296"/>
                  <a:gd name="T16" fmla="*/ 0 w 296"/>
                  <a:gd name="T17" fmla="*/ 0 h 296"/>
                  <a:gd name="T18" fmla="*/ 0 w 296"/>
                  <a:gd name="T19" fmla="*/ 0 h 296"/>
                  <a:gd name="T20" fmla="*/ 0 w 296"/>
                  <a:gd name="T21" fmla="*/ 0 h 296"/>
                  <a:gd name="T22" fmla="*/ 0 w 296"/>
                  <a:gd name="T23" fmla="*/ 0 h 296"/>
                  <a:gd name="T24" fmla="*/ 0 w 296"/>
                  <a:gd name="T25" fmla="*/ 0 h 296"/>
                  <a:gd name="T26" fmla="*/ 0 w 296"/>
                  <a:gd name="T27" fmla="*/ 0 h 296"/>
                  <a:gd name="T28" fmla="*/ 0 w 296"/>
                  <a:gd name="T29" fmla="*/ 0 h 296"/>
                  <a:gd name="T30" fmla="*/ 0 w 296"/>
                  <a:gd name="T31" fmla="*/ 0 h 296"/>
                  <a:gd name="T32" fmla="*/ 0 w 296"/>
                  <a:gd name="T33" fmla="*/ 0 h 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6"/>
                  <a:gd name="T52" fmla="*/ 0 h 296"/>
                  <a:gd name="T53" fmla="*/ 296 w 296"/>
                  <a:gd name="T54" fmla="*/ 296 h 2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6" h="296">
                    <a:moveTo>
                      <a:pt x="155" y="0"/>
                    </a:moveTo>
                    <a:lnTo>
                      <a:pt x="209" y="10"/>
                    </a:lnTo>
                    <a:lnTo>
                      <a:pt x="254" y="43"/>
                    </a:lnTo>
                    <a:lnTo>
                      <a:pt x="287" y="87"/>
                    </a:lnTo>
                    <a:lnTo>
                      <a:pt x="296" y="141"/>
                    </a:lnTo>
                    <a:lnTo>
                      <a:pt x="287" y="206"/>
                    </a:lnTo>
                    <a:lnTo>
                      <a:pt x="254" y="252"/>
                    </a:lnTo>
                    <a:lnTo>
                      <a:pt x="209" y="274"/>
                    </a:lnTo>
                    <a:lnTo>
                      <a:pt x="155" y="296"/>
                    </a:lnTo>
                    <a:lnTo>
                      <a:pt x="90" y="274"/>
                    </a:lnTo>
                    <a:lnTo>
                      <a:pt x="45" y="252"/>
                    </a:lnTo>
                    <a:lnTo>
                      <a:pt x="22" y="206"/>
                    </a:lnTo>
                    <a:lnTo>
                      <a:pt x="0" y="141"/>
                    </a:lnTo>
                    <a:lnTo>
                      <a:pt x="22" y="87"/>
                    </a:lnTo>
                    <a:lnTo>
                      <a:pt x="45" y="43"/>
                    </a:lnTo>
                    <a:lnTo>
                      <a:pt x="90" y="10"/>
                    </a:lnTo>
                    <a:lnTo>
                      <a:pt x="155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0" name="Freeform 180"/>
              <p:cNvSpPr>
                <a:spLocks/>
              </p:cNvSpPr>
              <p:nvPr/>
            </p:nvSpPr>
            <p:spPr bwMode="auto">
              <a:xfrm>
                <a:off x="2814" y="3224"/>
                <a:ext cx="104" cy="104"/>
              </a:xfrm>
              <a:custGeom>
                <a:avLst/>
                <a:gdLst>
                  <a:gd name="T0" fmla="*/ 0 w 834"/>
                  <a:gd name="T1" fmla="*/ 0 h 834"/>
                  <a:gd name="T2" fmla="*/ 0 w 834"/>
                  <a:gd name="T3" fmla="*/ 0 h 834"/>
                  <a:gd name="T4" fmla="*/ 0 w 834"/>
                  <a:gd name="T5" fmla="*/ 0 h 834"/>
                  <a:gd name="T6" fmla="*/ 0 w 834"/>
                  <a:gd name="T7" fmla="*/ 0 h 834"/>
                  <a:gd name="T8" fmla="*/ 0 w 834"/>
                  <a:gd name="T9" fmla="*/ 0 h 834"/>
                  <a:gd name="T10" fmla="*/ 0 w 834"/>
                  <a:gd name="T11" fmla="*/ 0 h 834"/>
                  <a:gd name="T12" fmla="*/ 0 w 834"/>
                  <a:gd name="T13" fmla="*/ 0 h 834"/>
                  <a:gd name="T14" fmla="*/ 0 w 834"/>
                  <a:gd name="T15" fmla="*/ 0 h 834"/>
                  <a:gd name="T16" fmla="*/ 0 w 834"/>
                  <a:gd name="T17" fmla="*/ 0 h 834"/>
                  <a:gd name="T18" fmla="*/ 0 w 834"/>
                  <a:gd name="T19" fmla="*/ 0 h 834"/>
                  <a:gd name="T20" fmla="*/ 0 w 834"/>
                  <a:gd name="T21" fmla="*/ 0 h 834"/>
                  <a:gd name="T22" fmla="*/ 0 w 834"/>
                  <a:gd name="T23" fmla="*/ 0 h 834"/>
                  <a:gd name="T24" fmla="*/ 0 w 834"/>
                  <a:gd name="T25" fmla="*/ 0 h 834"/>
                  <a:gd name="T26" fmla="*/ 0 w 834"/>
                  <a:gd name="T27" fmla="*/ 0 h 834"/>
                  <a:gd name="T28" fmla="*/ 0 w 834"/>
                  <a:gd name="T29" fmla="*/ 0 h 834"/>
                  <a:gd name="T30" fmla="*/ 0 w 834"/>
                  <a:gd name="T31" fmla="*/ 0 h 834"/>
                  <a:gd name="T32" fmla="*/ 0 w 834"/>
                  <a:gd name="T33" fmla="*/ 0 h 834"/>
                  <a:gd name="T34" fmla="*/ 0 w 834"/>
                  <a:gd name="T35" fmla="*/ 0 h 834"/>
                  <a:gd name="T36" fmla="*/ 0 w 834"/>
                  <a:gd name="T37" fmla="*/ 0 h 834"/>
                  <a:gd name="T38" fmla="*/ 0 w 834"/>
                  <a:gd name="T39" fmla="*/ 0 h 834"/>
                  <a:gd name="T40" fmla="*/ 0 w 834"/>
                  <a:gd name="T41" fmla="*/ 0 h 834"/>
                  <a:gd name="T42" fmla="*/ 0 w 834"/>
                  <a:gd name="T43" fmla="*/ 0 h 834"/>
                  <a:gd name="T44" fmla="*/ 0 w 834"/>
                  <a:gd name="T45" fmla="*/ 0 h 834"/>
                  <a:gd name="T46" fmla="*/ 0 w 834"/>
                  <a:gd name="T47" fmla="*/ 0 h 834"/>
                  <a:gd name="T48" fmla="*/ 0 w 834"/>
                  <a:gd name="T49" fmla="*/ 0 h 834"/>
                  <a:gd name="T50" fmla="*/ 0 w 834"/>
                  <a:gd name="T51" fmla="*/ 0 h 834"/>
                  <a:gd name="T52" fmla="*/ 0 w 834"/>
                  <a:gd name="T53" fmla="*/ 0 h 834"/>
                  <a:gd name="T54" fmla="*/ 0 w 834"/>
                  <a:gd name="T55" fmla="*/ 0 h 834"/>
                  <a:gd name="T56" fmla="*/ 0 w 834"/>
                  <a:gd name="T57" fmla="*/ 0 h 834"/>
                  <a:gd name="T58" fmla="*/ 0 w 834"/>
                  <a:gd name="T59" fmla="*/ 0 h 834"/>
                  <a:gd name="T60" fmla="*/ 0 w 834"/>
                  <a:gd name="T61" fmla="*/ 0 h 834"/>
                  <a:gd name="T62" fmla="*/ 0 w 834"/>
                  <a:gd name="T63" fmla="*/ 0 h 834"/>
                  <a:gd name="T64" fmla="*/ 0 w 834"/>
                  <a:gd name="T65" fmla="*/ 0 h 8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34"/>
                  <a:gd name="T100" fmla="*/ 0 h 834"/>
                  <a:gd name="T101" fmla="*/ 834 w 834"/>
                  <a:gd name="T102" fmla="*/ 834 h 8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34" h="834">
                    <a:moveTo>
                      <a:pt x="416" y="0"/>
                    </a:moveTo>
                    <a:lnTo>
                      <a:pt x="498" y="0"/>
                    </a:lnTo>
                    <a:lnTo>
                      <a:pt x="582" y="24"/>
                    </a:lnTo>
                    <a:lnTo>
                      <a:pt x="656" y="70"/>
                    </a:lnTo>
                    <a:lnTo>
                      <a:pt x="715" y="119"/>
                    </a:lnTo>
                    <a:lnTo>
                      <a:pt x="761" y="178"/>
                    </a:lnTo>
                    <a:lnTo>
                      <a:pt x="809" y="251"/>
                    </a:lnTo>
                    <a:lnTo>
                      <a:pt x="834" y="332"/>
                    </a:lnTo>
                    <a:lnTo>
                      <a:pt x="834" y="416"/>
                    </a:lnTo>
                    <a:lnTo>
                      <a:pt x="834" y="500"/>
                    </a:lnTo>
                    <a:lnTo>
                      <a:pt x="809" y="583"/>
                    </a:lnTo>
                    <a:lnTo>
                      <a:pt x="761" y="653"/>
                    </a:lnTo>
                    <a:lnTo>
                      <a:pt x="715" y="715"/>
                    </a:lnTo>
                    <a:lnTo>
                      <a:pt x="656" y="761"/>
                    </a:lnTo>
                    <a:lnTo>
                      <a:pt x="582" y="810"/>
                    </a:lnTo>
                    <a:lnTo>
                      <a:pt x="498" y="834"/>
                    </a:lnTo>
                    <a:lnTo>
                      <a:pt x="416" y="834"/>
                    </a:lnTo>
                    <a:lnTo>
                      <a:pt x="332" y="834"/>
                    </a:lnTo>
                    <a:lnTo>
                      <a:pt x="262" y="810"/>
                    </a:lnTo>
                    <a:lnTo>
                      <a:pt x="178" y="761"/>
                    </a:lnTo>
                    <a:lnTo>
                      <a:pt x="118" y="715"/>
                    </a:lnTo>
                    <a:lnTo>
                      <a:pt x="70" y="653"/>
                    </a:lnTo>
                    <a:lnTo>
                      <a:pt x="35" y="583"/>
                    </a:lnTo>
                    <a:lnTo>
                      <a:pt x="0" y="500"/>
                    </a:lnTo>
                    <a:lnTo>
                      <a:pt x="0" y="416"/>
                    </a:lnTo>
                    <a:lnTo>
                      <a:pt x="0" y="332"/>
                    </a:lnTo>
                    <a:lnTo>
                      <a:pt x="35" y="251"/>
                    </a:lnTo>
                    <a:lnTo>
                      <a:pt x="70" y="178"/>
                    </a:lnTo>
                    <a:lnTo>
                      <a:pt x="118" y="119"/>
                    </a:lnTo>
                    <a:lnTo>
                      <a:pt x="178" y="70"/>
                    </a:lnTo>
                    <a:lnTo>
                      <a:pt x="262" y="24"/>
                    </a:lnTo>
                    <a:lnTo>
                      <a:pt x="332" y="0"/>
                    </a:lnTo>
                    <a:lnTo>
                      <a:pt x="416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1" name="Freeform 181"/>
              <p:cNvSpPr>
                <a:spLocks/>
              </p:cNvSpPr>
              <p:nvPr/>
            </p:nvSpPr>
            <p:spPr bwMode="auto">
              <a:xfrm>
                <a:off x="2846" y="3255"/>
                <a:ext cx="41" cy="40"/>
              </a:xfrm>
              <a:custGeom>
                <a:avLst/>
                <a:gdLst>
                  <a:gd name="T0" fmla="*/ 0 w 320"/>
                  <a:gd name="T1" fmla="*/ 0 h 321"/>
                  <a:gd name="T2" fmla="*/ 0 w 320"/>
                  <a:gd name="T3" fmla="*/ 0 h 321"/>
                  <a:gd name="T4" fmla="*/ 0 w 320"/>
                  <a:gd name="T5" fmla="*/ 0 h 321"/>
                  <a:gd name="T6" fmla="*/ 0 w 320"/>
                  <a:gd name="T7" fmla="*/ 0 h 321"/>
                  <a:gd name="T8" fmla="*/ 0 w 320"/>
                  <a:gd name="T9" fmla="*/ 0 h 321"/>
                  <a:gd name="T10" fmla="*/ 0 w 320"/>
                  <a:gd name="T11" fmla="*/ 0 h 321"/>
                  <a:gd name="T12" fmla="*/ 0 w 320"/>
                  <a:gd name="T13" fmla="*/ 0 h 321"/>
                  <a:gd name="T14" fmla="*/ 0 w 320"/>
                  <a:gd name="T15" fmla="*/ 0 h 321"/>
                  <a:gd name="T16" fmla="*/ 0 w 320"/>
                  <a:gd name="T17" fmla="*/ 0 h 321"/>
                  <a:gd name="T18" fmla="*/ 0 w 320"/>
                  <a:gd name="T19" fmla="*/ 0 h 321"/>
                  <a:gd name="T20" fmla="*/ 0 w 320"/>
                  <a:gd name="T21" fmla="*/ 0 h 321"/>
                  <a:gd name="T22" fmla="*/ 0 w 320"/>
                  <a:gd name="T23" fmla="*/ 0 h 321"/>
                  <a:gd name="T24" fmla="*/ 0 w 320"/>
                  <a:gd name="T25" fmla="*/ 0 h 321"/>
                  <a:gd name="T26" fmla="*/ 0 w 320"/>
                  <a:gd name="T27" fmla="*/ 0 h 321"/>
                  <a:gd name="T28" fmla="*/ 0 w 320"/>
                  <a:gd name="T29" fmla="*/ 0 h 321"/>
                  <a:gd name="T30" fmla="*/ 0 w 320"/>
                  <a:gd name="T31" fmla="*/ 0 h 321"/>
                  <a:gd name="T32" fmla="*/ 0 w 320"/>
                  <a:gd name="T33" fmla="*/ 0 h 3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0"/>
                  <a:gd name="T52" fmla="*/ 0 h 321"/>
                  <a:gd name="T53" fmla="*/ 320 w 320"/>
                  <a:gd name="T54" fmla="*/ 321 h 3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0" h="321">
                    <a:moveTo>
                      <a:pt x="154" y="0"/>
                    </a:moveTo>
                    <a:lnTo>
                      <a:pt x="226" y="22"/>
                    </a:lnTo>
                    <a:lnTo>
                      <a:pt x="272" y="60"/>
                    </a:lnTo>
                    <a:lnTo>
                      <a:pt x="297" y="105"/>
                    </a:lnTo>
                    <a:lnTo>
                      <a:pt x="320" y="165"/>
                    </a:lnTo>
                    <a:lnTo>
                      <a:pt x="297" y="224"/>
                    </a:lnTo>
                    <a:lnTo>
                      <a:pt x="272" y="272"/>
                    </a:lnTo>
                    <a:lnTo>
                      <a:pt x="226" y="307"/>
                    </a:lnTo>
                    <a:lnTo>
                      <a:pt x="154" y="321"/>
                    </a:lnTo>
                    <a:lnTo>
                      <a:pt x="94" y="307"/>
                    </a:lnTo>
                    <a:lnTo>
                      <a:pt x="49" y="272"/>
                    </a:lnTo>
                    <a:lnTo>
                      <a:pt x="10" y="224"/>
                    </a:lnTo>
                    <a:lnTo>
                      <a:pt x="0" y="165"/>
                    </a:lnTo>
                    <a:lnTo>
                      <a:pt x="10" y="105"/>
                    </a:lnTo>
                    <a:lnTo>
                      <a:pt x="49" y="60"/>
                    </a:lnTo>
                    <a:lnTo>
                      <a:pt x="94" y="2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2" name="Freeform 182"/>
              <p:cNvSpPr>
                <a:spLocks/>
              </p:cNvSpPr>
              <p:nvPr/>
            </p:nvSpPr>
            <p:spPr bwMode="auto">
              <a:xfrm>
                <a:off x="2846" y="3255"/>
                <a:ext cx="41" cy="40"/>
              </a:xfrm>
              <a:custGeom>
                <a:avLst/>
                <a:gdLst>
                  <a:gd name="T0" fmla="*/ 0 w 320"/>
                  <a:gd name="T1" fmla="*/ 0 h 321"/>
                  <a:gd name="T2" fmla="*/ 0 w 320"/>
                  <a:gd name="T3" fmla="*/ 0 h 321"/>
                  <a:gd name="T4" fmla="*/ 0 w 320"/>
                  <a:gd name="T5" fmla="*/ 0 h 321"/>
                  <a:gd name="T6" fmla="*/ 0 w 320"/>
                  <a:gd name="T7" fmla="*/ 0 h 321"/>
                  <a:gd name="T8" fmla="*/ 0 w 320"/>
                  <a:gd name="T9" fmla="*/ 0 h 321"/>
                  <a:gd name="T10" fmla="*/ 0 w 320"/>
                  <a:gd name="T11" fmla="*/ 0 h 321"/>
                  <a:gd name="T12" fmla="*/ 0 w 320"/>
                  <a:gd name="T13" fmla="*/ 0 h 321"/>
                  <a:gd name="T14" fmla="*/ 0 w 320"/>
                  <a:gd name="T15" fmla="*/ 0 h 321"/>
                  <a:gd name="T16" fmla="*/ 0 w 320"/>
                  <a:gd name="T17" fmla="*/ 0 h 321"/>
                  <a:gd name="T18" fmla="*/ 0 w 320"/>
                  <a:gd name="T19" fmla="*/ 0 h 321"/>
                  <a:gd name="T20" fmla="*/ 0 w 320"/>
                  <a:gd name="T21" fmla="*/ 0 h 321"/>
                  <a:gd name="T22" fmla="*/ 0 w 320"/>
                  <a:gd name="T23" fmla="*/ 0 h 321"/>
                  <a:gd name="T24" fmla="*/ 0 w 320"/>
                  <a:gd name="T25" fmla="*/ 0 h 321"/>
                  <a:gd name="T26" fmla="*/ 0 w 320"/>
                  <a:gd name="T27" fmla="*/ 0 h 321"/>
                  <a:gd name="T28" fmla="*/ 0 w 320"/>
                  <a:gd name="T29" fmla="*/ 0 h 321"/>
                  <a:gd name="T30" fmla="*/ 0 w 320"/>
                  <a:gd name="T31" fmla="*/ 0 h 321"/>
                  <a:gd name="T32" fmla="*/ 0 w 320"/>
                  <a:gd name="T33" fmla="*/ 0 h 3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0"/>
                  <a:gd name="T52" fmla="*/ 0 h 321"/>
                  <a:gd name="T53" fmla="*/ 320 w 320"/>
                  <a:gd name="T54" fmla="*/ 321 h 3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0" h="321">
                    <a:moveTo>
                      <a:pt x="154" y="0"/>
                    </a:moveTo>
                    <a:lnTo>
                      <a:pt x="226" y="22"/>
                    </a:lnTo>
                    <a:lnTo>
                      <a:pt x="272" y="60"/>
                    </a:lnTo>
                    <a:lnTo>
                      <a:pt x="297" y="105"/>
                    </a:lnTo>
                    <a:lnTo>
                      <a:pt x="320" y="165"/>
                    </a:lnTo>
                    <a:lnTo>
                      <a:pt x="297" y="224"/>
                    </a:lnTo>
                    <a:lnTo>
                      <a:pt x="272" y="272"/>
                    </a:lnTo>
                    <a:lnTo>
                      <a:pt x="226" y="307"/>
                    </a:lnTo>
                    <a:lnTo>
                      <a:pt x="154" y="321"/>
                    </a:lnTo>
                    <a:lnTo>
                      <a:pt x="94" y="307"/>
                    </a:lnTo>
                    <a:lnTo>
                      <a:pt x="49" y="272"/>
                    </a:lnTo>
                    <a:lnTo>
                      <a:pt x="10" y="224"/>
                    </a:lnTo>
                    <a:lnTo>
                      <a:pt x="0" y="165"/>
                    </a:lnTo>
                    <a:lnTo>
                      <a:pt x="10" y="105"/>
                    </a:lnTo>
                    <a:lnTo>
                      <a:pt x="49" y="60"/>
                    </a:lnTo>
                    <a:lnTo>
                      <a:pt x="94" y="22"/>
                    </a:lnTo>
                    <a:lnTo>
                      <a:pt x="154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3" name="Freeform 183"/>
              <p:cNvSpPr>
                <a:spLocks/>
              </p:cNvSpPr>
              <p:nvPr/>
            </p:nvSpPr>
            <p:spPr bwMode="auto">
              <a:xfrm>
                <a:off x="2838" y="3688"/>
                <a:ext cx="104" cy="104"/>
              </a:xfrm>
              <a:custGeom>
                <a:avLst/>
                <a:gdLst>
                  <a:gd name="T0" fmla="*/ 0 w 833"/>
                  <a:gd name="T1" fmla="*/ 0 h 833"/>
                  <a:gd name="T2" fmla="*/ 0 w 833"/>
                  <a:gd name="T3" fmla="*/ 0 h 833"/>
                  <a:gd name="T4" fmla="*/ 0 w 833"/>
                  <a:gd name="T5" fmla="*/ 0 h 833"/>
                  <a:gd name="T6" fmla="*/ 0 w 833"/>
                  <a:gd name="T7" fmla="*/ 0 h 833"/>
                  <a:gd name="T8" fmla="*/ 0 w 833"/>
                  <a:gd name="T9" fmla="*/ 0 h 833"/>
                  <a:gd name="T10" fmla="*/ 0 w 833"/>
                  <a:gd name="T11" fmla="*/ 0 h 833"/>
                  <a:gd name="T12" fmla="*/ 0 w 833"/>
                  <a:gd name="T13" fmla="*/ 0 h 833"/>
                  <a:gd name="T14" fmla="*/ 0 w 833"/>
                  <a:gd name="T15" fmla="*/ 0 h 833"/>
                  <a:gd name="T16" fmla="*/ 0 w 833"/>
                  <a:gd name="T17" fmla="*/ 0 h 833"/>
                  <a:gd name="T18" fmla="*/ 0 w 833"/>
                  <a:gd name="T19" fmla="*/ 0 h 833"/>
                  <a:gd name="T20" fmla="*/ 0 w 833"/>
                  <a:gd name="T21" fmla="*/ 0 h 833"/>
                  <a:gd name="T22" fmla="*/ 0 w 833"/>
                  <a:gd name="T23" fmla="*/ 0 h 833"/>
                  <a:gd name="T24" fmla="*/ 0 w 833"/>
                  <a:gd name="T25" fmla="*/ 0 h 833"/>
                  <a:gd name="T26" fmla="*/ 0 w 833"/>
                  <a:gd name="T27" fmla="*/ 0 h 833"/>
                  <a:gd name="T28" fmla="*/ 0 w 833"/>
                  <a:gd name="T29" fmla="*/ 0 h 833"/>
                  <a:gd name="T30" fmla="*/ 0 w 833"/>
                  <a:gd name="T31" fmla="*/ 0 h 833"/>
                  <a:gd name="T32" fmla="*/ 0 w 833"/>
                  <a:gd name="T33" fmla="*/ 0 h 833"/>
                  <a:gd name="T34" fmla="*/ 0 w 833"/>
                  <a:gd name="T35" fmla="*/ 0 h 833"/>
                  <a:gd name="T36" fmla="*/ 0 w 833"/>
                  <a:gd name="T37" fmla="*/ 0 h 833"/>
                  <a:gd name="T38" fmla="*/ 0 w 833"/>
                  <a:gd name="T39" fmla="*/ 0 h 833"/>
                  <a:gd name="T40" fmla="*/ 0 w 833"/>
                  <a:gd name="T41" fmla="*/ 0 h 833"/>
                  <a:gd name="T42" fmla="*/ 0 w 833"/>
                  <a:gd name="T43" fmla="*/ 0 h 833"/>
                  <a:gd name="T44" fmla="*/ 0 w 833"/>
                  <a:gd name="T45" fmla="*/ 0 h 833"/>
                  <a:gd name="T46" fmla="*/ 0 w 833"/>
                  <a:gd name="T47" fmla="*/ 0 h 833"/>
                  <a:gd name="T48" fmla="*/ 0 w 833"/>
                  <a:gd name="T49" fmla="*/ 0 h 833"/>
                  <a:gd name="T50" fmla="*/ 0 w 833"/>
                  <a:gd name="T51" fmla="*/ 0 h 833"/>
                  <a:gd name="T52" fmla="*/ 0 w 833"/>
                  <a:gd name="T53" fmla="*/ 0 h 833"/>
                  <a:gd name="T54" fmla="*/ 0 w 833"/>
                  <a:gd name="T55" fmla="*/ 0 h 833"/>
                  <a:gd name="T56" fmla="*/ 0 w 833"/>
                  <a:gd name="T57" fmla="*/ 0 h 833"/>
                  <a:gd name="T58" fmla="*/ 0 w 833"/>
                  <a:gd name="T59" fmla="*/ 0 h 833"/>
                  <a:gd name="T60" fmla="*/ 0 w 833"/>
                  <a:gd name="T61" fmla="*/ 0 h 833"/>
                  <a:gd name="T62" fmla="*/ 0 w 833"/>
                  <a:gd name="T63" fmla="*/ 0 h 833"/>
                  <a:gd name="T64" fmla="*/ 0 w 833"/>
                  <a:gd name="T65" fmla="*/ 0 h 8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33"/>
                  <a:gd name="T100" fmla="*/ 0 h 833"/>
                  <a:gd name="T101" fmla="*/ 833 w 833"/>
                  <a:gd name="T102" fmla="*/ 833 h 8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33" h="833">
                    <a:moveTo>
                      <a:pt x="415" y="0"/>
                    </a:moveTo>
                    <a:lnTo>
                      <a:pt x="499" y="0"/>
                    </a:lnTo>
                    <a:lnTo>
                      <a:pt x="583" y="24"/>
                    </a:lnTo>
                    <a:lnTo>
                      <a:pt x="655" y="70"/>
                    </a:lnTo>
                    <a:lnTo>
                      <a:pt x="714" y="119"/>
                    </a:lnTo>
                    <a:lnTo>
                      <a:pt x="760" y="178"/>
                    </a:lnTo>
                    <a:lnTo>
                      <a:pt x="809" y="250"/>
                    </a:lnTo>
                    <a:lnTo>
                      <a:pt x="833" y="331"/>
                    </a:lnTo>
                    <a:lnTo>
                      <a:pt x="833" y="415"/>
                    </a:lnTo>
                    <a:lnTo>
                      <a:pt x="833" y="499"/>
                    </a:lnTo>
                    <a:lnTo>
                      <a:pt x="809" y="583"/>
                    </a:lnTo>
                    <a:lnTo>
                      <a:pt x="760" y="653"/>
                    </a:lnTo>
                    <a:lnTo>
                      <a:pt x="714" y="714"/>
                    </a:lnTo>
                    <a:lnTo>
                      <a:pt x="655" y="761"/>
                    </a:lnTo>
                    <a:lnTo>
                      <a:pt x="583" y="809"/>
                    </a:lnTo>
                    <a:lnTo>
                      <a:pt x="499" y="833"/>
                    </a:lnTo>
                    <a:lnTo>
                      <a:pt x="415" y="833"/>
                    </a:lnTo>
                    <a:lnTo>
                      <a:pt x="331" y="833"/>
                    </a:lnTo>
                    <a:lnTo>
                      <a:pt x="261" y="809"/>
                    </a:lnTo>
                    <a:lnTo>
                      <a:pt x="177" y="761"/>
                    </a:lnTo>
                    <a:lnTo>
                      <a:pt x="118" y="714"/>
                    </a:lnTo>
                    <a:lnTo>
                      <a:pt x="70" y="653"/>
                    </a:lnTo>
                    <a:lnTo>
                      <a:pt x="35" y="583"/>
                    </a:lnTo>
                    <a:lnTo>
                      <a:pt x="0" y="499"/>
                    </a:lnTo>
                    <a:lnTo>
                      <a:pt x="0" y="415"/>
                    </a:lnTo>
                    <a:lnTo>
                      <a:pt x="0" y="331"/>
                    </a:lnTo>
                    <a:lnTo>
                      <a:pt x="35" y="250"/>
                    </a:lnTo>
                    <a:lnTo>
                      <a:pt x="70" y="178"/>
                    </a:lnTo>
                    <a:lnTo>
                      <a:pt x="118" y="119"/>
                    </a:lnTo>
                    <a:lnTo>
                      <a:pt x="177" y="70"/>
                    </a:lnTo>
                    <a:lnTo>
                      <a:pt x="261" y="24"/>
                    </a:lnTo>
                    <a:lnTo>
                      <a:pt x="331" y="0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4" name="Freeform 184"/>
              <p:cNvSpPr>
                <a:spLocks/>
              </p:cNvSpPr>
              <p:nvPr/>
            </p:nvSpPr>
            <p:spPr bwMode="auto">
              <a:xfrm>
                <a:off x="2871" y="3720"/>
                <a:ext cx="40" cy="40"/>
              </a:xfrm>
              <a:custGeom>
                <a:avLst/>
                <a:gdLst>
                  <a:gd name="T0" fmla="*/ 0 w 322"/>
                  <a:gd name="T1" fmla="*/ 0 h 322"/>
                  <a:gd name="T2" fmla="*/ 0 w 322"/>
                  <a:gd name="T3" fmla="*/ 0 h 322"/>
                  <a:gd name="T4" fmla="*/ 0 w 322"/>
                  <a:gd name="T5" fmla="*/ 0 h 322"/>
                  <a:gd name="T6" fmla="*/ 0 w 322"/>
                  <a:gd name="T7" fmla="*/ 0 h 322"/>
                  <a:gd name="T8" fmla="*/ 0 w 322"/>
                  <a:gd name="T9" fmla="*/ 0 h 322"/>
                  <a:gd name="T10" fmla="*/ 0 w 322"/>
                  <a:gd name="T11" fmla="*/ 0 h 322"/>
                  <a:gd name="T12" fmla="*/ 0 w 322"/>
                  <a:gd name="T13" fmla="*/ 0 h 322"/>
                  <a:gd name="T14" fmla="*/ 0 w 322"/>
                  <a:gd name="T15" fmla="*/ 0 h 322"/>
                  <a:gd name="T16" fmla="*/ 0 w 322"/>
                  <a:gd name="T17" fmla="*/ 0 h 322"/>
                  <a:gd name="T18" fmla="*/ 0 w 322"/>
                  <a:gd name="T19" fmla="*/ 0 h 322"/>
                  <a:gd name="T20" fmla="*/ 0 w 322"/>
                  <a:gd name="T21" fmla="*/ 0 h 322"/>
                  <a:gd name="T22" fmla="*/ 0 w 322"/>
                  <a:gd name="T23" fmla="*/ 0 h 322"/>
                  <a:gd name="T24" fmla="*/ 0 w 322"/>
                  <a:gd name="T25" fmla="*/ 0 h 322"/>
                  <a:gd name="T26" fmla="*/ 0 w 322"/>
                  <a:gd name="T27" fmla="*/ 0 h 322"/>
                  <a:gd name="T28" fmla="*/ 0 w 322"/>
                  <a:gd name="T29" fmla="*/ 0 h 322"/>
                  <a:gd name="T30" fmla="*/ 0 w 322"/>
                  <a:gd name="T31" fmla="*/ 0 h 322"/>
                  <a:gd name="T32" fmla="*/ 0 w 322"/>
                  <a:gd name="T33" fmla="*/ 0 h 3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2"/>
                  <a:gd name="T52" fmla="*/ 0 h 322"/>
                  <a:gd name="T53" fmla="*/ 322 w 322"/>
                  <a:gd name="T54" fmla="*/ 322 h 3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2" h="322">
                    <a:moveTo>
                      <a:pt x="154" y="0"/>
                    </a:moveTo>
                    <a:lnTo>
                      <a:pt x="227" y="22"/>
                    </a:lnTo>
                    <a:lnTo>
                      <a:pt x="273" y="60"/>
                    </a:lnTo>
                    <a:lnTo>
                      <a:pt x="297" y="106"/>
                    </a:lnTo>
                    <a:lnTo>
                      <a:pt x="322" y="165"/>
                    </a:lnTo>
                    <a:lnTo>
                      <a:pt x="297" y="224"/>
                    </a:lnTo>
                    <a:lnTo>
                      <a:pt x="273" y="273"/>
                    </a:lnTo>
                    <a:lnTo>
                      <a:pt x="227" y="308"/>
                    </a:lnTo>
                    <a:lnTo>
                      <a:pt x="154" y="322"/>
                    </a:lnTo>
                    <a:lnTo>
                      <a:pt x="94" y="308"/>
                    </a:lnTo>
                    <a:lnTo>
                      <a:pt x="49" y="273"/>
                    </a:lnTo>
                    <a:lnTo>
                      <a:pt x="11" y="224"/>
                    </a:lnTo>
                    <a:lnTo>
                      <a:pt x="0" y="165"/>
                    </a:lnTo>
                    <a:lnTo>
                      <a:pt x="11" y="106"/>
                    </a:lnTo>
                    <a:lnTo>
                      <a:pt x="49" y="60"/>
                    </a:lnTo>
                    <a:lnTo>
                      <a:pt x="94" y="2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5" name="Freeform 185"/>
              <p:cNvSpPr>
                <a:spLocks/>
              </p:cNvSpPr>
              <p:nvPr/>
            </p:nvSpPr>
            <p:spPr bwMode="auto">
              <a:xfrm>
                <a:off x="2871" y="3720"/>
                <a:ext cx="40" cy="40"/>
              </a:xfrm>
              <a:custGeom>
                <a:avLst/>
                <a:gdLst>
                  <a:gd name="T0" fmla="*/ 0 w 322"/>
                  <a:gd name="T1" fmla="*/ 0 h 322"/>
                  <a:gd name="T2" fmla="*/ 0 w 322"/>
                  <a:gd name="T3" fmla="*/ 0 h 322"/>
                  <a:gd name="T4" fmla="*/ 0 w 322"/>
                  <a:gd name="T5" fmla="*/ 0 h 322"/>
                  <a:gd name="T6" fmla="*/ 0 w 322"/>
                  <a:gd name="T7" fmla="*/ 0 h 322"/>
                  <a:gd name="T8" fmla="*/ 0 w 322"/>
                  <a:gd name="T9" fmla="*/ 0 h 322"/>
                  <a:gd name="T10" fmla="*/ 0 w 322"/>
                  <a:gd name="T11" fmla="*/ 0 h 322"/>
                  <a:gd name="T12" fmla="*/ 0 w 322"/>
                  <a:gd name="T13" fmla="*/ 0 h 322"/>
                  <a:gd name="T14" fmla="*/ 0 w 322"/>
                  <a:gd name="T15" fmla="*/ 0 h 322"/>
                  <a:gd name="T16" fmla="*/ 0 w 322"/>
                  <a:gd name="T17" fmla="*/ 0 h 322"/>
                  <a:gd name="T18" fmla="*/ 0 w 322"/>
                  <a:gd name="T19" fmla="*/ 0 h 322"/>
                  <a:gd name="T20" fmla="*/ 0 w 322"/>
                  <a:gd name="T21" fmla="*/ 0 h 322"/>
                  <a:gd name="T22" fmla="*/ 0 w 322"/>
                  <a:gd name="T23" fmla="*/ 0 h 322"/>
                  <a:gd name="T24" fmla="*/ 0 w 322"/>
                  <a:gd name="T25" fmla="*/ 0 h 322"/>
                  <a:gd name="T26" fmla="*/ 0 w 322"/>
                  <a:gd name="T27" fmla="*/ 0 h 322"/>
                  <a:gd name="T28" fmla="*/ 0 w 322"/>
                  <a:gd name="T29" fmla="*/ 0 h 322"/>
                  <a:gd name="T30" fmla="*/ 0 w 322"/>
                  <a:gd name="T31" fmla="*/ 0 h 322"/>
                  <a:gd name="T32" fmla="*/ 0 w 322"/>
                  <a:gd name="T33" fmla="*/ 0 h 3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2"/>
                  <a:gd name="T52" fmla="*/ 0 h 322"/>
                  <a:gd name="T53" fmla="*/ 322 w 322"/>
                  <a:gd name="T54" fmla="*/ 322 h 3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2" h="322">
                    <a:moveTo>
                      <a:pt x="154" y="0"/>
                    </a:moveTo>
                    <a:lnTo>
                      <a:pt x="227" y="22"/>
                    </a:lnTo>
                    <a:lnTo>
                      <a:pt x="273" y="60"/>
                    </a:lnTo>
                    <a:lnTo>
                      <a:pt x="297" y="106"/>
                    </a:lnTo>
                    <a:lnTo>
                      <a:pt x="322" y="165"/>
                    </a:lnTo>
                    <a:lnTo>
                      <a:pt x="297" y="224"/>
                    </a:lnTo>
                    <a:lnTo>
                      <a:pt x="273" y="273"/>
                    </a:lnTo>
                    <a:lnTo>
                      <a:pt x="227" y="308"/>
                    </a:lnTo>
                    <a:lnTo>
                      <a:pt x="154" y="322"/>
                    </a:lnTo>
                    <a:lnTo>
                      <a:pt x="94" y="308"/>
                    </a:lnTo>
                    <a:lnTo>
                      <a:pt x="49" y="273"/>
                    </a:lnTo>
                    <a:lnTo>
                      <a:pt x="11" y="224"/>
                    </a:lnTo>
                    <a:lnTo>
                      <a:pt x="0" y="165"/>
                    </a:lnTo>
                    <a:lnTo>
                      <a:pt x="11" y="106"/>
                    </a:lnTo>
                    <a:lnTo>
                      <a:pt x="49" y="60"/>
                    </a:lnTo>
                    <a:lnTo>
                      <a:pt x="94" y="22"/>
                    </a:lnTo>
                    <a:lnTo>
                      <a:pt x="154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6" name="Freeform 186"/>
              <p:cNvSpPr>
                <a:spLocks/>
              </p:cNvSpPr>
              <p:nvPr/>
            </p:nvSpPr>
            <p:spPr bwMode="auto">
              <a:xfrm>
                <a:off x="3231" y="3337"/>
                <a:ext cx="37" cy="37"/>
              </a:xfrm>
              <a:custGeom>
                <a:avLst/>
                <a:gdLst>
                  <a:gd name="T0" fmla="*/ 0 w 296"/>
                  <a:gd name="T1" fmla="*/ 0 h 296"/>
                  <a:gd name="T2" fmla="*/ 0 w 296"/>
                  <a:gd name="T3" fmla="*/ 0 h 296"/>
                  <a:gd name="T4" fmla="*/ 0 w 296"/>
                  <a:gd name="T5" fmla="*/ 0 h 296"/>
                  <a:gd name="T6" fmla="*/ 0 w 296"/>
                  <a:gd name="T7" fmla="*/ 0 h 296"/>
                  <a:gd name="T8" fmla="*/ 0 w 296"/>
                  <a:gd name="T9" fmla="*/ 0 h 296"/>
                  <a:gd name="T10" fmla="*/ 0 w 296"/>
                  <a:gd name="T11" fmla="*/ 0 h 296"/>
                  <a:gd name="T12" fmla="*/ 0 w 296"/>
                  <a:gd name="T13" fmla="*/ 0 h 296"/>
                  <a:gd name="T14" fmla="*/ 0 w 296"/>
                  <a:gd name="T15" fmla="*/ 0 h 296"/>
                  <a:gd name="T16" fmla="*/ 0 w 296"/>
                  <a:gd name="T17" fmla="*/ 0 h 296"/>
                  <a:gd name="T18" fmla="*/ 0 w 296"/>
                  <a:gd name="T19" fmla="*/ 0 h 296"/>
                  <a:gd name="T20" fmla="*/ 0 w 296"/>
                  <a:gd name="T21" fmla="*/ 0 h 296"/>
                  <a:gd name="T22" fmla="*/ 0 w 296"/>
                  <a:gd name="T23" fmla="*/ 0 h 296"/>
                  <a:gd name="T24" fmla="*/ 0 w 296"/>
                  <a:gd name="T25" fmla="*/ 0 h 296"/>
                  <a:gd name="T26" fmla="*/ 0 w 296"/>
                  <a:gd name="T27" fmla="*/ 0 h 296"/>
                  <a:gd name="T28" fmla="*/ 0 w 296"/>
                  <a:gd name="T29" fmla="*/ 0 h 296"/>
                  <a:gd name="T30" fmla="*/ 0 w 296"/>
                  <a:gd name="T31" fmla="*/ 0 h 296"/>
                  <a:gd name="T32" fmla="*/ 0 w 296"/>
                  <a:gd name="T33" fmla="*/ 0 h 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6"/>
                  <a:gd name="T52" fmla="*/ 0 h 296"/>
                  <a:gd name="T53" fmla="*/ 296 w 296"/>
                  <a:gd name="T54" fmla="*/ 296 h 2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6" h="296">
                    <a:moveTo>
                      <a:pt x="141" y="0"/>
                    </a:moveTo>
                    <a:lnTo>
                      <a:pt x="209" y="22"/>
                    </a:lnTo>
                    <a:lnTo>
                      <a:pt x="250" y="46"/>
                    </a:lnTo>
                    <a:lnTo>
                      <a:pt x="285" y="87"/>
                    </a:lnTo>
                    <a:lnTo>
                      <a:pt x="296" y="155"/>
                    </a:lnTo>
                    <a:lnTo>
                      <a:pt x="285" y="209"/>
                    </a:lnTo>
                    <a:lnTo>
                      <a:pt x="250" y="255"/>
                    </a:lnTo>
                    <a:lnTo>
                      <a:pt x="209" y="287"/>
                    </a:lnTo>
                    <a:lnTo>
                      <a:pt x="141" y="296"/>
                    </a:lnTo>
                    <a:lnTo>
                      <a:pt x="87" y="287"/>
                    </a:lnTo>
                    <a:lnTo>
                      <a:pt x="45" y="255"/>
                    </a:lnTo>
                    <a:lnTo>
                      <a:pt x="9" y="209"/>
                    </a:lnTo>
                    <a:lnTo>
                      <a:pt x="0" y="155"/>
                    </a:lnTo>
                    <a:lnTo>
                      <a:pt x="9" y="87"/>
                    </a:lnTo>
                    <a:lnTo>
                      <a:pt x="45" y="46"/>
                    </a:lnTo>
                    <a:lnTo>
                      <a:pt x="87" y="22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7" name="Freeform 187"/>
              <p:cNvSpPr>
                <a:spLocks/>
              </p:cNvSpPr>
              <p:nvPr/>
            </p:nvSpPr>
            <p:spPr bwMode="auto">
              <a:xfrm>
                <a:off x="3231" y="3337"/>
                <a:ext cx="37" cy="37"/>
              </a:xfrm>
              <a:custGeom>
                <a:avLst/>
                <a:gdLst>
                  <a:gd name="T0" fmla="*/ 0 w 296"/>
                  <a:gd name="T1" fmla="*/ 0 h 296"/>
                  <a:gd name="T2" fmla="*/ 0 w 296"/>
                  <a:gd name="T3" fmla="*/ 0 h 296"/>
                  <a:gd name="T4" fmla="*/ 0 w 296"/>
                  <a:gd name="T5" fmla="*/ 0 h 296"/>
                  <a:gd name="T6" fmla="*/ 0 w 296"/>
                  <a:gd name="T7" fmla="*/ 0 h 296"/>
                  <a:gd name="T8" fmla="*/ 0 w 296"/>
                  <a:gd name="T9" fmla="*/ 0 h 296"/>
                  <a:gd name="T10" fmla="*/ 0 w 296"/>
                  <a:gd name="T11" fmla="*/ 0 h 296"/>
                  <a:gd name="T12" fmla="*/ 0 w 296"/>
                  <a:gd name="T13" fmla="*/ 0 h 296"/>
                  <a:gd name="T14" fmla="*/ 0 w 296"/>
                  <a:gd name="T15" fmla="*/ 0 h 296"/>
                  <a:gd name="T16" fmla="*/ 0 w 296"/>
                  <a:gd name="T17" fmla="*/ 0 h 296"/>
                  <a:gd name="T18" fmla="*/ 0 w 296"/>
                  <a:gd name="T19" fmla="*/ 0 h 296"/>
                  <a:gd name="T20" fmla="*/ 0 w 296"/>
                  <a:gd name="T21" fmla="*/ 0 h 296"/>
                  <a:gd name="T22" fmla="*/ 0 w 296"/>
                  <a:gd name="T23" fmla="*/ 0 h 296"/>
                  <a:gd name="T24" fmla="*/ 0 w 296"/>
                  <a:gd name="T25" fmla="*/ 0 h 296"/>
                  <a:gd name="T26" fmla="*/ 0 w 296"/>
                  <a:gd name="T27" fmla="*/ 0 h 296"/>
                  <a:gd name="T28" fmla="*/ 0 w 296"/>
                  <a:gd name="T29" fmla="*/ 0 h 296"/>
                  <a:gd name="T30" fmla="*/ 0 w 296"/>
                  <a:gd name="T31" fmla="*/ 0 h 296"/>
                  <a:gd name="T32" fmla="*/ 0 w 296"/>
                  <a:gd name="T33" fmla="*/ 0 h 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6"/>
                  <a:gd name="T52" fmla="*/ 0 h 296"/>
                  <a:gd name="T53" fmla="*/ 296 w 296"/>
                  <a:gd name="T54" fmla="*/ 296 h 2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6" h="296">
                    <a:moveTo>
                      <a:pt x="141" y="0"/>
                    </a:moveTo>
                    <a:lnTo>
                      <a:pt x="209" y="22"/>
                    </a:lnTo>
                    <a:lnTo>
                      <a:pt x="250" y="46"/>
                    </a:lnTo>
                    <a:lnTo>
                      <a:pt x="285" y="87"/>
                    </a:lnTo>
                    <a:lnTo>
                      <a:pt x="296" y="155"/>
                    </a:lnTo>
                    <a:lnTo>
                      <a:pt x="285" y="209"/>
                    </a:lnTo>
                    <a:lnTo>
                      <a:pt x="250" y="255"/>
                    </a:lnTo>
                    <a:lnTo>
                      <a:pt x="209" y="287"/>
                    </a:lnTo>
                    <a:lnTo>
                      <a:pt x="141" y="296"/>
                    </a:lnTo>
                    <a:lnTo>
                      <a:pt x="87" y="287"/>
                    </a:lnTo>
                    <a:lnTo>
                      <a:pt x="45" y="255"/>
                    </a:lnTo>
                    <a:lnTo>
                      <a:pt x="9" y="209"/>
                    </a:lnTo>
                    <a:lnTo>
                      <a:pt x="0" y="155"/>
                    </a:lnTo>
                    <a:lnTo>
                      <a:pt x="9" y="87"/>
                    </a:lnTo>
                    <a:lnTo>
                      <a:pt x="45" y="46"/>
                    </a:lnTo>
                    <a:lnTo>
                      <a:pt x="87" y="22"/>
                    </a:lnTo>
                    <a:lnTo>
                      <a:pt x="141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8" name="Freeform 188"/>
              <p:cNvSpPr>
                <a:spLocks/>
              </p:cNvSpPr>
              <p:nvPr/>
            </p:nvSpPr>
            <p:spPr bwMode="auto">
              <a:xfrm>
                <a:off x="2671" y="3292"/>
                <a:ext cx="291" cy="247"/>
              </a:xfrm>
              <a:custGeom>
                <a:avLst/>
                <a:gdLst>
                  <a:gd name="T0" fmla="*/ 0 w 2322"/>
                  <a:gd name="T1" fmla="*/ 0 h 1982"/>
                  <a:gd name="T2" fmla="*/ 0 w 2322"/>
                  <a:gd name="T3" fmla="*/ 0 h 1982"/>
                  <a:gd name="T4" fmla="*/ 0 w 2322"/>
                  <a:gd name="T5" fmla="*/ 0 h 1982"/>
                  <a:gd name="T6" fmla="*/ 0 w 2322"/>
                  <a:gd name="T7" fmla="*/ 0 h 1982"/>
                  <a:gd name="T8" fmla="*/ 0 w 2322"/>
                  <a:gd name="T9" fmla="*/ 0 h 1982"/>
                  <a:gd name="T10" fmla="*/ 0 w 2322"/>
                  <a:gd name="T11" fmla="*/ 0 h 1982"/>
                  <a:gd name="T12" fmla="*/ 0 w 2322"/>
                  <a:gd name="T13" fmla="*/ 0 h 1982"/>
                  <a:gd name="T14" fmla="*/ 0 w 2322"/>
                  <a:gd name="T15" fmla="*/ 0 h 1982"/>
                  <a:gd name="T16" fmla="*/ 0 w 2322"/>
                  <a:gd name="T17" fmla="*/ 0 h 1982"/>
                  <a:gd name="T18" fmla="*/ 0 w 2322"/>
                  <a:gd name="T19" fmla="*/ 0 h 1982"/>
                  <a:gd name="T20" fmla="*/ 0 w 2322"/>
                  <a:gd name="T21" fmla="*/ 0 h 1982"/>
                  <a:gd name="T22" fmla="*/ 0 w 2322"/>
                  <a:gd name="T23" fmla="*/ 0 h 1982"/>
                  <a:gd name="T24" fmla="*/ 0 w 2322"/>
                  <a:gd name="T25" fmla="*/ 0 h 1982"/>
                  <a:gd name="T26" fmla="*/ 0 w 2322"/>
                  <a:gd name="T27" fmla="*/ 0 h 1982"/>
                  <a:gd name="T28" fmla="*/ 0 w 2322"/>
                  <a:gd name="T29" fmla="*/ 0 h 1982"/>
                  <a:gd name="T30" fmla="*/ 0 w 2322"/>
                  <a:gd name="T31" fmla="*/ 0 h 1982"/>
                  <a:gd name="T32" fmla="*/ 0 w 2322"/>
                  <a:gd name="T33" fmla="*/ 0 h 1982"/>
                  <a:gd name="T34" fmla="*/ 0 w 2322"/>
                  <a:gd name="T35" fmla="*/ 0 h 1982"/>
                  <a:gd name="T36" fmla="*/ 0 w 2322"/>
                  <a:gd name="T37" fmla="*/ 0 h 1982"/>
                  <a:gd name="T38" fmla="*/ 0 w 2322"/>
                  <a:gd name="T39" fmla="*/ 0 h 1982"/>
                  <a:gd name="T40" fmla="*/ 0 w 2322"/>
                  <a:gd name="T41" fmla="*/ 0 h 1982"/>
                  <a:gd name="T42" fmla="*/ 0 w 2322"/>
                  <a:gd name="T43" fmla="*/ 0 h 1982"/>
                  <a:gd name="T44" fmla="*/ 0 w 2322"/>
                  <a:gd name="T45" fmla="*/ 0 h 1982"/>
                  <a:gd name="T46" fmla="*/ 0 w 2322"/>
                  <a:gd name="T47" fmla="*/ 0 h 1982"/>
                  <a:gd name="T48" fmla="*/ 0 w 2322"/>
                  <a:gd name="T49" fmla="*/ 0 h 1982"/>
                  <a:gd name="T50" fmla="*/ 0 w 2322"/>
                  <a:gd name="T51" fmla="*/ 0 h 1982"/>
                  <a:gd name="T52" fmla="*/ 0 w 2322"/>
                  <a:gd name="T53" fmla="*/ 0 h 1982"/>
                  <a:gd name="T54" fmla="*/ 0 w 2322"/>
                  <a:gd name="T55" fmla="*/ 0 h 1982"/>
                  <a:gd name="T56" fmla="*/ 0 w 2322"/>
                  <a:gd name="T57" fmla="*/ 0 h 1982"/>
                  <a:gd name="T58" fmla="*/ 0 w 2322"/>
                  <a:gd name="T59" fmla="*/ 0 h 1982"/>
                  <a:gd name="T60" fmla="*/ 0 w 2322"/>
                  <a:gd name="T61" fmla="*/ 0 h 1982"/>
                  <a:gd name="T62" fmla="*/ 0 w 2322"/>
                  <a:gd name="T63" fmla="*/ 0 h 1982"/>
                  <a:gd name="T64" fmla="*/ 0 w 2322"/>
                  <a:gd name="T65" fmla="*/ 0 h 1982"/>
                  <a:gd name="T66" fmla="*/ 0 w 2322"/>
                  <a:gd name="T67" fmla="*/ 0 h 1982"/>
                  <a:gd name="T68" fmla="*/ 0 w 2322"/>
                  <a:gd name="T69" fmla="*/ 0 h 198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322"/>
                  <a:gd name="T106" fmla="*/ 0 h 1982"/>
                  <a:gd name="T107" fmla="*/ 2322 w 2322"/>
                  <a:gd name="T108" fmla="*/ 1982 h 198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322" h="1982">
                    <a:moveTo>
                      <a:pt x="0" y="0"/>
                    </a:moveTo>
                    <a:lnTo>
                      <a:pt x="18" y="156"/>
                    </a:lnTo>
                    <a:lnTo>
                      <a:pt x="53" y="322"/>
                    </a:lnTo>
                    <a:lnTo>
                      <a:pt x="122" y="487"/>
                    </a:lnTo>
                    <a:lnTo>
                      <a:pt x="209" y="651"/>
                    </a:lnTo>
                    <a:lnTo>
                      <a:pt x="313" y="834"/>
                    </a:lnTo>
                    <a:lnTo>
                      <a:pt x="443" y="1000"/>
                    </a:lnTo>
                    <a:lnTo>
                      <a:pt x="583" y="1164"/>
                    </a:lnTo>
                    <a:lnTo>
                      <a:pt x="738" y="1311"/>
                    </a:lnTo>
                    <a:lnTo>
                      <a:pt x="912" y="1469"/>
                    </a:lnTo>
                    <a:lnTo>
                      <a:pt x="1088" y="1599"/>
                    </a:lnTo>
                    <a:lnTo>
                      <a:pt x="1287" y="1711"/>
                    </a:lnTo>
                    <a:lnTo>
                      <a:pt x="1488" y="1816"/>
                    </a:lnTo>
                    <a:lnTo>
                      <a:pt x="1687" y="1895"/>
                    </a:lnTo>
                    <a:lnTo>
                      <a:pt x="1896" y="1956"/>
                    </a:lnTo>
                    <a:lnTo>
                      <a:pt x="2104" y="1982"/>
                    </a:lnTo>
                    <a:lnTo>
                      <a:pt x="2322" y="1982"/>
                    </a:lnTo>
                    <a:lnTo>
                      <a:pt x="2311" y="1885"/>
                    </a:lnTo>
                    <a:lnTo>
                      <a:pt x="2113" y="1885"/>
                    </a:lnTo>
                    <a:lnTo>
                      <a:pt x="1913" y="1851"/>
                    </a:lnTo>
                    <a:lnTo>
                      <a:pt x="1722" y="1808"/>
                    </a:lnTo>
                    <a:lnTo>
                      <a:pt x="1522" y="1729"/>
                    </a:lnTo>
                    <a:lnTo>
                      <a:pt x="1340" y="1625"/>
                    </a:lnTo>
                    <a:lnTo>
                      <a:pt x="1149" y="1513"/>
                    </a:lnTo>
                    <a:lnTo>
                      <a:pt x="973" y="1382"/>
                    </a:lnTo>
                    <a:lnTo>
                      <a:pt x="809" y="1242"/>
                    </a:lnTo>
                    <a:lnTo>
                      <a:pt x="652" y="1087"/>
                    </a:lnTo>
                    <a:lnTo>
                      <a:pt x="522" y="939"/>
                    </a:lnTo>
                    <a:lnTo>
                      <a:pt x="391" y="773"/>
                    </a:lnTo>
                    <a:lnTo>
                      <a:pt x="295" y="607"/>
                    </a:lnTo>
                    <a:lnTo>
                      <a:pt x="209" y="442"/>
                    </a:lnTo>
                    <a:lnTo>
                      <a:pt x="157" y="287"/>
                    </a:lnTo>
                    <a:lnTo>
                      <a:pt x="114" y="138"/>
                    </a:lnTo>
                    <a:lnTo>
                      <a:pt x="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19" name="Freeform 189"/>
              <p:cNvSpPr>
                <a:spLocks/>
              </p:cNvSpPr>
              <p:nvPr/>
            </p:nvSpPr>
            <p:spPr bwMode="auto">
              <a:xfrm>
                <a:off x="2671" y="3292"/>
                <a:ext cx="291" cy="247"/>
              </a:xfrm>
              <a:custGeom>
                <a:avLst/>
                <a:gdLst>
                  <a:gd name="T0" fmla="*/ 0 w 2322"/>
                  <a:gd name="T1" fmla="*/ 0 h 1982"/>
                  <a:gd name="T2" fmla="*/ 0 w 2322"/>
                  <a:gd name="T3" fmla="*/ 0 h 1982"/>
                  <a:gd name="T4" fmla="*/ 0 w 2322"/>
                  <a:gd name="T5" fmla="*/ 0 h 1982"/>
                  <a:gd name="T6" fmla="*/ 0 w 2322"/>
                  <a:gd name="T7" fmla="*/ 0 h 1982"/>
                  <a:gd name="T8" fmla="*/ 0 w 2322"/>
                  <a:gd name="T9" fmla="*/ 0 h 1982"/>
                  <a:gd name="T10" fmla="*/ 0 w 2322"/>
                  <a:gd name="T11" fmla="*/ 0 h 1982"/>
                  <a:gd name="T12" fmla="*/ 0 w 2322"/>
                  <a:gd name="T13" fmla="*/ 0 h 1982"/>
                  <a:gd name="T14" fmla="*/ 0 w 2322"/>
                  <a:gd name="T15" fmla="*/ 0 h 1982"/>
                  <a:gd name="T16" fmla="*/ 0 w 2322"/>
                  <a:gd name="T17" fmla="*/ 0 h 1982"/>
                  <a:gd name="T18" fmla="*/ 0 w 2322"/>
                  <a:gd name="T19" fmla="*/ 0 h 1982"/>
                  <a:gd name="T20" fmla="*/ 0 w 2322"/>
                  <a:gd name="T21" fmla="*/ 0 h 1982"/>
                  <a:gd name="T22" fmla="*/ 0 w 2322"/>
                  <a:gd name="T23" fmla="*/ 0 h 1982"/>
                  <a:gd name="T24" fmla="*/ 0 w 2322"/>
                  <a:gd name="T25" fmla="*/ 0 h 1982"/>
                  <a:gd name="T26" fmla="*/ 0 w 2322"/>
                  <a:gd name="T27" fmla="*/ 0 h 1982"/>
                  <a:gd name="T28" fmla="*/ 0 w 2322"/>
                  <a:gd name="T29" fmla="*/ 0 h 1982"/>
                  <a:gd name="T30" fmla="*/ 0 w 2322"/>
                  <a:gd name="T31" fmla="*/ 0 h 1982"/>
                  <a:gd name="T32" fmla="*/ 0 w 2322"/>
                  <a:gd name="T33" fmla="*/ 0 h 1982"/>
                  <a:gd name="T34" fmla="*/ 0 w 2322"/>
                  <a:gd name="T35" fmla="*/ 0 h 1982"/>
                  <a:gd name="T36" fmla="*/ 0 w 2322"/>
                  <a:gd name="T37" fmla="*/ 0 h 1982"/>
                  <a:gd name="T38" fmla="*/ 0 w 2322"/>
                  <a:gd name="T39" fmla="*/ 0 h 1982"/>
                  <a:gd name="T40" fmla="*/ 0 w 2322"/>
                  <a:gd name="T41" fmla="*/ 0 h 1982"/>
                  <a:gd name="T42" fmla="*/ 0 w 2322"/>
                  <a:gd name="T43" fmla="*/ 0 h 1982"/>
                  <a:gd name="T44" fmla="*/ 0 w 2322"/>
                  <a:gd name="T45" fmla="*/ 0 h 1982"/>
                  <a:gd name="T46" fmla="*/ 0 w 2322"/>
                  <a:gd name="T47" fmla="*/ 0 h 1982"/>
                  <a:gd name="T48" fmla="*/ 0 w 2322"/>
                  <a:gd name="T49" fmla="*/ 0 h 1982"/>
                  <a:gd name="T50" fmla="*/ 0 w 2322"/>
                  <a:gd name="T51" fmla="*/ 0 h 1982"/>
                  <a:gd name="T52" fmla="*/ 0 w 2322"/>
                  <a:gd name="T53" fmla="*/ 0 h 1982"/>
                  <a:gd name="T54" fmla="*/ 0 w 2322"/>
                  <a:gd name="T55" fmla="*/ 0 h 1982"/>
                  <a:gd name="T56" fmla="*/ 0 w 2322"/>
                  <a:gd name="T57" fmla="*/ 0 h 1982"/>
                  <a:gd name="T58" fmla="*/ 0 w 2322"/>
                  <a:gd name="T59" fmla="*/ 0 h 1982"/>
                  <a:gd name="T60" fmla="*/ 0 w 2322"/>
                  <a:gd name="T61" fmla="*/ 0 h 1982"/>
                  <a:gd name="T62" fmla="*/ 0 w 2322"/>
                  <a:gd name="T63" fmla="*/ 0 h 1982"/>
                  <a:gd name="T64" fmla="*/ 0 w 2322"/>
                  <a:gd name="T65" fmla="*/ 0 h 1982"/>
                  <a:gd name="T66" fmla="*/ 0 w 2322"/>
                  <a:gd name="T67" fmla="*/ 0 h 1982"/>
                  <a:gd name="T68" fmla="*/ 0 w 2322"/>
                  <a:gd name="T69" fmla="*/ 0 h 198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322"/>
                  <a:gd name="T106" fmla="*/ 0 h 1982"/>
                  <a:gd name="T107" fmla="*/ 2322 w 2322"/>
                  <a:gd name="T108" fmla="*/ 1982 h 198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322" h="1982">
                    <a:moveTo>
                      <a:pt x="0" y="0"/>
                    </a:moveTo>
                    <a:lnTo>
                      <a:pt x="18" y="156"/>
                    </a:lnTo>
                    <a:lnTo>
                      <a:pt x="53" y="322"/>
                    </a:lnTo>
                    <a:lnTo>
                      <a:pt x="122" y="487"/>
                    </a:lnTo>
                    <a:lnTo>
                      <a:pt x="209" y="651"/>
                    </a:lnTo>
                    <a:lnTo>
                      <a:pt x="313" y="834"/>
                    </a:lnTo>
                    <a:lnTo>
                      <a:pt x="443" y="1000"/>
                    </a:lnTo>
                    <a:lnTo>
                      <a:pt x="583" y="1164"/>
                    </a:lnTo>
                    <a:lnTo>
                      <a:pt x="738" y="1311"/>
                    </a:lnTo>
                    <a:lnTo>
                      <a:pt x="912" y="1469"/>
                    </a:lnTo>
                    <a:lnTo>
                      <a:pt x="1088" y="1599"/>
                    </a:lnTo>
                    <a:lnTo>
                      <a:pt x="1287" y="1711"/>
                    </a:lnTo>
                    <a:lnTo>
                      <a:pt x="1488" y="1816"/>
                    </a:lnTo>
                    <a:lnTo>
                      <a:pt x="1687" y="1895"/>
                    </a:lnTo>
                    <a:lnTo>
                      <a:pt x="1896" y="1956"/>
                    </a:lnTo>
                    <a:lnTo>
                      <a:pt x="2104" y="1982"/>
                    </a:lnTo>
                    <a:lnTo>
                      <a:pt x="2322" y="1982"/>
                    </a:lnTo>
                    <a:lnTo>
                      <a:pt x="2311" y="1885"/>
                    </a:lnTo>
                    <a:lnTo>
                      <a:pt x="2113" y="1885"/>
                    </a:lnTo>
                    <a:lnTo>
                      <a:pt x="1913" y="1851"/>
                    </a:lnTo>
                    <a:lnTo>
                      <a:pt x="1722" y="1808"/>
                    </a:lnTo>
                    <a:lnTo>
                      <a:pt x="1522" y="1729"/>
                    </a:lnTo>
                    <a:lnTo>
                      <a:pt x="1340" y="1625"/>
                    </a:lnTo>
                    <a:lnTo>
                      <a:pt x="1149" y="1513"/>
                    </a:lnTo>
                    <a:lnTo>
                      <a:pt x="973" y="1382"/>
                    </a:lnTo>
                    <a:lnTo>
                      <a:pt x="809" y="1242"/>
                    </a:lnTo>
                    <a:lnTo>
                      <a:pt x="652" y="1087"/>
                    </a:lnTo>
                    <a:lnTo>
                      <a:pt x="522" y="939"/>
                    </a:lnTo>
                    <a:lnTo>
                      <a:pt x="391" y="773"/>
                    </a:lnTo>
                    <a:lnTo>
                      <a:pt x="295" y="607"/>
                    </a:lnTo>
                    <a:lnTo>
                      <a:pt x="209" y="442"/>
                    </a:lnTo>
                    <a:lnTo>
                      <a:pt x="157" y="287"/>
                    </a:lnTo>
                    <a:lnTo>
                      <a:pt x="114" y="138"/>
                    </a:lnTo>
                    <a:lnTo>
                      <a:pt x="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0" name="Freeform 190"/>
              <p:cNvSpPr>
                <a:spLocks/>
              </p:cNvSpPr>
              <p:nvPr/>
            </p:nvSpPr>
            <p:spPr bwMode="auto">
              <a:xfrm>
                <a:off x="3128" y="2664"/>
                <a:ext cx="193" cy="296"/>
              </a:xfrm>
              <a:custGeom>
                <a:avLst/>
                <a:gdLst>
                  <a:gd name="T0" fmla="*/ 0 w 1544"/>
                  <a:gd name="T1" fmla="*/ 0 h 2367"/>
                  <a:gd name="T2" fmla="*/ 0 w 1544"/>
                  <a:gd name="T3" fmla="*/ 0 h 2367"/>
                  <a:gd name="T4" fmla="*/ 0 w 1544"/>
                  <a:gd name="T5" fmla="*/ 0 h 2367"/>
                  <a:gd name="T6" fmla="*/ 0 w 1544"/>
                  <a:gd name="T7" fmla="*/ 0 h 2367"/>
                  <a:gd name="T8" fmla="*/ 0 w 1544"/>
                  <a:gd name="T9" fmla="*/ 0 h 2367"/>
                  <a:gd name="T10" fmla="*/ 0 w 1544"/>
                  <a:gd name="T11" fmla="*/ 0 h 2367"/>
                  <a:gd name="T12" fmla="*/ 0 w 1544"/>
                  <a:gd name="T13" fmla="*/ 0 h 2367"/>
                  <a:gd name="T14" fmla="*/ 0 w 1544"/>
                  <a:gd name="T15" fmla="*/ 0 h 2367"/>
                  <a:gd name="T16" fmla="*/ 0 w 1544"/>
                  <a:gd name="T17" fmla="*/ 0 h 2367"/>
                  <a:gd name="T18" fmla="*/ 0 w 1544"/>
                  <a:gd name="T19" fmla="*/ 0 h 2367"/>
                  <a:gd name="T20" fmla="*/ 0 w 1544"/>
                  <a:gd name="T21" fmla="*/ 0 h 2367"/>
                  <a:gd name="T22" fmla="*/ 0 w 1544"/>
                  <a:gd name="T23" fmla="*/ 0 h 2367"/>
                  <a:gd name="T24" fmla="*/ 0 w 1544"/>
                  <a:gd name="T25" fmla="*/ 0 h 2367"/>
                  <a:gd name="T26" fmla="*/ 0 w 1544"/>
                  <a:gd name="T27" fmla="*/ 0 h 2367"/>
                  <a:gd name="T28" fmla="*/ 0 w 1544"/>
                  <a:gd name="T29" fmla="*/ 0 h 2367"/>
                  <a:gd name="T30" fmla="*/ 0 w 1544"/>
                  <a:gd name="T31" fmla="*/ 0 h 2367"/>
                  <a:gd name="T32" fmla="*/ 0 w 1544"/>
                  <a:gd name="T33" fmla="*/ 0 h 2367"/>
                  <a:gd name="T34" fmla="*/ 0 w 1544"/>
                  <a:gd name="T35" fmla="*/ 0 h 2367"/>
                  <a:gd name="T36" fmla="*/ 0 w 1544"/>
                  <a:gd name="T37" fmla="*/ 0 h 2367"/>
                  <a:gd name="T38" fmla="*/ 0 w 1544"/>
                  <a:gd name="T39" fmla="*/ 0 h 2367"/>
                  <a:gd name="T40" fmla="*/ 0 w 1544"/>
                  <a:gd name="T41" fmla="*/ 0 h 2367"/>
                  <a:gd name="T42" fmla="*/ 0 w 1544"/>
                  <a:gd name="T43" fmla="*/ 0 h 2367"/>
                  <a:gd name="T44" fmla="*/ 0 w 1544"/>
                  <a:gd name="T45" fmla="*/ 0 h 2367"/>
                  <a:gd name="T46" fmla="*/ 0 w 1544"/>
                  <a:gd name="T47" fmla="*/ 0 h 2367"/>
                  <a:gd name="T48" fmla="*/ 0 w 1544"/>
                  <a:gd name="T49" fmla="*/ 0 h 2367"/>
                  <a:gd name="T50" fmla="*/ 0 w 1544"/>
                  <a:gd name="T51" fmla="*/ 0 h 2367"/>
                  <a:gd name="T52" fmla="*/ 0 w 1544"/>
                  <a:gd name="T53" fmla="*/ 0 h 2367"/>
                  <a:gd name="T54" fmla="*/ 0 w 1544"/>
                  <a:gd name="T55" fmla="*/ 0 h 2367"/>
                  <a:gd name="T56" fmla="*/ 0 w 1544"/>
                  <a:gd name="T57" fmla="*/ 0 h 2367"/>
                  <a:gd name="T58" fmla="*/ 0 w 1544"/>
                  <a:gd name="T59" fmla="*/ 0 h 2367"/>
                  <a:gd name="T60" fmla="*/ 0 w 1544"/>
                  <a:gd name="T61" fmla="*/ 0 h 2367"/>
                  <a:gd name="T62" fmla="*/ 0 w 1544"/>
                  <a:gd name="T63" fmla="*/ 0 h 2367"/>
                  <a:gd name="T64" fmla="*/ 0 w 1544"/>
                  <a:gd name="T65" fmla="*/ 0 h 2367"/>
                  <a:gd name="T66" fmla="*/ 0 w 1544"/>
                  <a:gd name="T67" fmla="*/ 0 h 2367"/>
                  <a:gd name="T68" fmla="*/ 0 w 1544"/>
                  <a:gd name="T69" fmla="*/ 0 h 2367"/>
                  <a:gd name="T70" fmla="*/ 0 w 1544"/>
                  <a:gd name="T71" fmla="*/ 0 h 2367"/>
                  <a:gd name="T72" fmla="*/ 0 w 1544"/>
                  <a:gd name="T73" fmla="*/ 0 h 2367"/>
                  <a:gd name="T74" fmla="*/ 0 w 1544"/>
                  <a:gd name="T75" fmla="*/ 0 h 2367"/>
                  <a:gd name="T76" fmla="*/ 0 w 1544"/>
                  <a:gd name="T77" fmla="*/ 0 h 2367"/>
                  <a:gd name="T78" fmla="*/ 0 w 1544"/>
                  <a:gd name="T79" fmla="*/ 0 h 2367"/>
                  <a:gd name="T80" fmla="*/ 0 w 1544"/>
                  <a:gd name="T81" fmla="*/ 0 h 2367"/>
                  <a:gd name="T82" fmla="*/ 0 w 1544"/>
                  <a:gd name="T83" fmla="*/ 0 h 2367"/>
                  <a:gd name="T84" fmla="*/ 0 w 1544"/>
                  <a:gd name="T85" fmla="*/ 0 h 2367"/>
                  <a:gd name="T86" fmla="*/ 0 w 1544"/>
                  <a:gd name="T87" fmla="*/ 0 h 2367"/>
                  <a:gd name="T88" fmla="*/ 0 w 1544"/>
                  <a:gd name="T89" fmla="*/ 0 h 2367"/>
                  <a:gd name="T90" fmla="*/ 0 w 1544"/>
                  <a:gd name="T91" fmla="*/ 0 h 2367"/>
                  <a:gd name="T92" fmla="*/ 0 w 1544"/>
                  <a:gd name="T93" fmla="*/ 0 h 2367"/>
                  <a:gd name="T94" fmla="*/ 0 w 1544"/>
                  <a:gd name="T95" fmla="*/ 0 h 2367"/>
                  <a:gd name="T96" fmla="*/ 0 w 1544"/>
                  <a:gd name="T97" fmla="*/ 0 h 2367"/>
                  <a:gd name="T98" fmla="*/ 0 w 1544"/>
                  <a:gd name="T99" fmla="*/ 0 h 2367"/>
                  <a:gd name="T100" fmla="*/ 0 w 1544"/>
                  <a:gd name="T101" fmla="*/ 0 h 2367"/>
                  <a:gd name="T102" fmla="*/ 0 w 1544"/>
                  <a:gd name="T103" fmla="*/ 0 h 2367"/>
                  <a:gd name="T104" fmla="*/ 0 w 1544"/>
                  <a:gd name="T105" fmla="*/ 0 h 2367"/>
                  <a:gd name="T106" fmla="*/ 0 w 1544"/>
                  <a:gd name="T107" fmla="*/ 0 h 2367"/>
                  <a:gd name="T108" fmla="*/ 0 w 1544"/>
                  <a:gd name="T109" fmla="*/ 0 h 2367"/>
                  <a:gd name="T110" fmla="*/ 0 w 1544"/>
                  <a:gd name="T111" fmla="*/ 0 h 2367"/>
                  <a:gd name="T112" fmla="*/ 0 w 1544"/>
                  <a:gd name="T113" fmla="*/ 0 h 2367"/>
                  <a:gd name="T114" fmla="*/ 0 w 1544"/>
                  <a:gd name="T115" fmla="*/ 0 h 2367"/>
                  <a:gd name="T116" fmla="*/ 0 w 1544"/>
                  <a:gd name="T117" fmla="*/ 0 h 2367"/>
                  <a:gd name="T118" fmla="*/ 0 w 1544"/>
                  <a:gd name="T119" fmla="*/ 0 h 2367"/>
                  <a:gd name="T120" fmla="*/ 0 w 1544"/>
                  <a:gd name="T121" fmla="*/ 0 h 236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44"/>
                  <a:gd name="T184" fmla="*/ 0 h 2367"/>
                  <a:gd name="T185" fmla="*/ 1544 w 1544"/>
                  <a:gd name="T186" fmla="*/ 2367 h 236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44" h="2367">
                    <a:moveTo>
                      <a:pt x="631" y="0"/>
                    </a:moveTo>
                    <a:lnTo>
                      <a:pt x="701" y="37"/>
                    </a:lnTo>
                    <a:lnTo>
                      <a:pt x="767" y="78"/>
                    </a:lnTo>
                    <a:lnTo>
                      <a:pt x="827" y="122"/>
                    </a:lnTo>
                    <a:lnTo>
                      <a:pt x="884" y="170"/>
                    </a:lnTo>
                    <a:lnTo>
                      <a:pt x="937" y="221"/>
                    </a:lnTo>
                    <a:lnTo>
                      <a:pt x="986" y="275"/>
                    </a:lnTo>
                    <a:lnTo>
                      <a:pt x="1031" y="333"/>
                    </a:lnTo>
                    <a:lnTo>
                      <a:pt x="1073" y="392"/>
                    </a:lnTo>
                    <a:lnTo>
                      <a:pt x="1112" y="455"/>
                    </a:lnTo>
                    <a:lnTo>
                      <a:pt x="1147" y="519"/>
                    </a:lnTo>
                    <a:lnTo>
                      <a:pt x="1179" y="586"/>
                    </a:lnTo>
                    <a:lnTo>
                      <a:pt x="1209" y="655"/>
                    </a:lnTo>
                    <a:lnTo>
                      <a:pt x="1236" y="726"/>
                    </a:lnTo>
                    <a:lnTo>
                      <a:pt x="1261" y="798"/>
                    </a:lnTo>
                    <a:lnTo>
                      <a:pt x="1283" y="873"/>
                    </a:lnTo>
                    <a:lnTo>
                      <a:pt x="1305" y="947"/>
                    </a:lnTo>
                    <a:lnTo>
                      <a:pt x="1324" y="1024"/>
                    </a:lnTo>
                    <a:lnTo>
                      <a:pt x="1342" y="1101"/>
                    </a:lnTo>
                    <a:lnTo>
                      <a:pt x="1359" y="1179"/>
                    </a:lnTo>
                    <a:lnTo>
                      <a:pt x="1374" y="1257"/>
                    </a:lnTo>
                    <a:lnTo>
                      <a:pt x="1402" y="1414"/>
                    </a:lnTo>
                    <a:lnTo>
                      <a:pt x="1428" y="1571"/>
                    </a:lnTo>
                    <a:lnTo>
                      <a:pt x="1453" y="1726"/>
                    </a:lnTo>
                    <a:lnTo>
                      <a:pt x="1481" y="1879"/>
                    </a:lnTo>
                    <a:lnTo>
                      <a:pt x="1495" y="1953"/>
                    </a:lnTo>
                    <a:lnTo>
                      <a:pt x="1510" y="2027"/>
                    </a:lnTo>
                    <a:lnTo>
                      <a:pt x="1526" y="2099"/>
                    </a:lnTo>
                    <a:lnTo>
                      <a:pt x="1544" y="2169"/>
                    </a:lnTo>
                    <a:lnTo>
                      <a:pt x="871" y="2367"/>
                    </a:lnTo>
                    <a:lnTo>
                      <a:pt x="861" y="2333"/>
                    </a:lnTo>
                    <a:lnTo>
                      <a:pt x="846" y="2290"/>
                    </a:lnTo>
                    <a:lnTo>
                      <a:pt x="825" y="2239"/>
                    </a:lnTo>
                    <a:lnTo>
                      <a:pt x="798" y="2181"/>
                    </a:lnTo>
                    <a:lnTo>
                      <a:pt x="769" y="2116"/>
                    </a:lnTo>
                    <a:lnTo>
                      <a:pt x="734" y="2046"/>
                    </a:lnTo>
                    <a:lnTo>
                      <a:pt x="696" y="1969"/>
                    </a:lnTo>
                    <a:lnTo>
                      <a:pt x="655" y="1889"/>
                    </a:lnTo>
                    <a:lnTo>
                      <a:pt x="567" y="1717"/>
                    </a:lnTo>
                    <a:lnTo>
                      <a:pt x="474" y="1533"/>
                    </a:lnTo>
                    <a:lnTo>
                      <a:pt x="426" y="1440"/>
                    </a:lnTo>
                    <a:lnTo>
                      <a:pt x="378" y="1345"/>
                    </a:lnTo>
                    <a:lnTo>
                      <a:pt x="331" y="1251"/>
                    </a:lnTo>
                    <a:lnTo>
                      <a:pt x="286" y="1157"/>
                    </a:lnTo>
                    <a:lnTo>
                      <a:pt x="241" y="1065"/>
                    </a:lnTo>
                    <a:lnTo>
                      <a:pt x="199" y="974"/>
                    </a:lnTo>
                    <a:lnTo>
                      <a:pt x="159" y="887"/>
                    </a:lnTo>
                    <a:lnTo>
                      <a:pt x="123" y="802"/>
                    </a:lnTo>
                    <a:lnTo>
                      <a:pt x="90" y="721"/>
                    </a:lnTo>
                    <a:lnTo>
                      <a:pt x="62" y="646"/>
                    </a:lnTo>
                    <a:lnTo>
                      <a:pt x="38" y="575"/>
                    </a:lnTo>
                    <a:lnTo>
                      <a:pt x="19" y="511"/>
                    </a:lnTo>
                    <a:lnTo>
                      <a:pt x="7" y="452"/>
                    </a:lnTo>
                    <a:lnTo>
                      <a:pt x="0" y="401"/>
                    </a:lnTo>
                    <a:lnTo>
                      <a:pt x="0" y="359"/>
                    </a:lnTo>
                    <a:lnTo>
                      <a:pt x="8" y="325"/>
                    </a:lnTo>
                    <a:lnTo>
                      <a:pt x="22" y="301"/>
                    </a:lnTo>
                    <a:lnTo>
                      <a:pt x="45" y="285"/>
                    </a:lnTo>
                    <a:lnTo>
                      <a:pt x="77" y="280"/>
                    </a:lnTo>
                    <a:lnTo>
                      <a:pt x="118" y="288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rgbClr val="E35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1" name="Freeform 191"/>
              <p:cNvSpPr>
                <a:spLocks/>
              </p:cNvSpPr>
              <p:nvPr/>
            </p:nvSpPr>
            <p:spPr bwMode="auto">
              <a:xfrm>
                <a:off x="2791" y="2925"/>
                <a:ext cx="52" cy="43"/>
              </a:xfrm>
              <a:custGeom>
                <a:avLst/>
                <a:gdLst>
                  <a:gd name="T0" fmla="*/ 0 w 416"/>
                  <a:gd name="T1" fmla="*/ 0 h 346"/>
                  <a:gd name="T2" fmla="*/ 0 w 416"/>
                  <a:gd name="T3" fmla="*/ 0 h 346"/>
                  <a:gd name="T4" fmla="*/ 0 w 416"/>
                  <a:gd name="T5" fmla="*/ 0 h 346"/>
                  <a:gd name="T6" fmla="*/ 0 w 416"/>
                  <a:gd name="T7" fmla="*/ 0 h 346"/>
                  <a:gd name="T8" fmla="*/ 0 w 416"/>
                  <a:gd name="T9" fmla="*/ 0 h 346"/>
                  <a:gd name="T10" fmla="*/ 0 w 416"/>
                  <a:gd name="T11" fmla="*/ 0 h 346"/>
                  <a:gd name="T12" fmla="*/ 0 w 416"/>
                  <a:gd name="T13" fmla="*/ 0 h 346"/>
                  <a:gd name="T14" fmla="*/ 0 w 416"/>
                  <a:gd name="T15" fmla="*/ 0 h 346"/>
                  <a:gd name="T16" fmla="*/ 0 w 416"/>
                  <a:gd name="T17" fmla="*/ 0 h 346"/>
                  <a:gd name="T18" fmla="*/ 0 w 416"/>
                  <a:gd name="T19" fmla="*/ 0 h 346"/>
                  <a:gd name="T20" fmla="*/ 0 w 416"/>
                  <a:gd name="T21" fmla="*/ 0 h 346"/>
                  <a:gd name="T22" fmla="*/ 0 w 416"/>
                  <a:gd name="T23" fmla="*/ 0 h 346"/>
                  <a:gd name="T24" fmla="*/ 0 w 416"/>
                  <a:gd name="T25" fmla="*/ 0 h 346"/>
                  <a:gd name="T26" fmla="*/ 0 w 416"/>
                  <a:gd name="T27" fmla="*/ 0 h 346"/>
                  <a:gd name="T28" fmla="*/ 0 w 416"/>
                  <a:gd name="T29" fmla="*/ 0 h 346"/>
                  <a:gd name="T30" fmla="*/ 0 w 416"/>
                  <a:gd name="T31" fmla="*/ 0 h 346"/>
                  <a:gd name="T32" fmla="*/ 0 w 416"/>
                  <a:gd name="T33" fmla="*/ 0 h 3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6"/>
                  <a:gd name="T52" fmla="*/ 0 h 346"/>
                  <a:gd name="T53" fmla="*/ 416 w 416"/>
                  <a:gd name="T54" fmla="*/ 346 h 3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6" h="346">
                    <a:moveTo>
                      <a:pt x="204" y="0"/>
                    </a:moveTo>
                    <a:lnTo>
                      <a:pt x="282" y="12"/>
                    </a:lnTo>
                    <a:lnTo>
                      <a:pt x="364" y="52"/>
                    </a:lnTo>
                    <a:lnTo>
                      <a:pt x="404" y="106"/>
                    </a:lnTo>
                    <a:lnTo>
                      <a:pt x="416" y="173"/>
                    </a:lnTo>
                    <a:lnTo>
                      <a:pt x="404" y="240"/>
                    </a:lnTo>
                    <a:lnTo>
                      <a:pt x="364" y="295"/>
                    </a:lnTo>
                    <a:lnTo>
                      <a:pt x="282" y="335"/>
                    </a:lnTo>
                    <a:lnTo>
                      <a:pt x="204" y="346"/>
                    </a:lnTo>
                    <a:lnTo>
                      <a:pt x="121" y="335"/>
                    </a:lnTo>
                    <a:lnTo>
                      <a:pt x="54" y="295"/>
                    </a:lnTo>
                    <a:lnTo>
                      <a:pt x="15" y="240"/>
                    </a:lnTo>
                    <a:lnTo>
                      <a:pt x="0" y="173"/>
                    </a:lnTo>
                    <a:lnTo>
                      <a:pt x="15" y="106"/>
                    </a:lnTo>
                    <a:lnTo>
                      <a:pt x="54" y="52"/>
                    </a:lnTo>
                    <a:lnTo>
                      <a:pt x="121" y="12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2" name="Freeform 192"/>
              <p:cNvSpPr>
                <a:spLocks/>
              </p:cNvSpPr>
              <p:nvPr/>
            </p:nvSpPr>
            <p:spPr bwMode="auto">
              <a:xfrm>
                <a:off x="2812" y="2995"/>
                <a:ext cx="50" cy="47"/>
              </a:xfrm>
              <a:custGeom>
                <a:avLst/>
                <a:gdLst>
                  <a:gd name="T0" fmla="*/ 0 w 396"/>
                  <a:gd name="T1" fmla="*/ 0 h 377"/>
                  <a:gd name="T2" fmla="*/ 0 w 396"/>
                  <a:gd name="T3" fmla="*/ 0 h 377"/>
                  <a:gd name="T4" fmla="*/ 0 w 396"/>
                  <a:gd name="T5" fmla="*/ 0 h 377"/>
                  <a:gd name="T6" fmla="*/ 0 w 396"/>
                  <a:gd name="T7" fmla="*/ 0 h 377"/>
                  <a:gd name="T8" fmla="*/ 0 w 396"/>
                  <a:gd name="T9" fmla="*/ 0 h 377"/>
                  <a:gd name="T10" fmla="*/ 0 w 396"/>
                  <a:gd name="T11" fmla="*/ 0 h 377"/>
                  <a:gd name="T12" fmla="*/ 0 w 396"/>
                  <a:gd name="T13" fmla="*/ 0 h 377"/>
                  <a:gd name="T14" fmla="*/ 0 w 396"/>
                  <a:gd name="T15" fmla="*/ 0 h 377"/>
                  <a:gd name="T16" fmla="*/ 0 w 396"/>
                  <a:gd name="T17" fmla="*/ 0 h 377"/>
                  <a:gd name="T18" fmla="*/ 0 w 396"/>
                  <a:gd name="T19" fmla="*/ 0 h 377"/>
                  <a:gd name="T20" fmla="*/ 0 w 396"/>
                  <a:gd name="T21" fmla="*/ 0 h 377"/>
                  <a:gd name="T22" fmla="*/ 0 w 396"/>
                  <a:gd name="T23" fmla="*/ 0 h 377"/>
                  <a:gd name="T24" fmla="*/ 0 w 396"/>
                  <a:gd name="T25" fmla="*/ 0 h 377"/>
                  <a:gd name="T26" fmla="*/ 0 w 396"/>
                  <a:gd name="T27" fmla="*/ 0 h 377"/>
                  <a:gd name="T28" fmla="*/ 0 w 396"/>
                  <a:gd name="T29" fmla="*/ 0 h 377"/>
                  <a:gd name="T30" fmla="*/ 0 w 396"/>
                  <a:gd name="T31" fmla="*/ 0 h 377"/>
                  <a:gd name="T32" fmla="*/ 0 w 396"/>
                  <a:gd name="T33" fmla="*/ 0 h 3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6"/>
                  <a:gd name="T52" fmla="*/ 0 h 377"/>
                  <a:gd name="T53" fmla="*/ 396 w 396"/>
                  <a:gd name="T54" fmla="*/ 377 h 3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6" h="377">
                    <a:moveTo>
                      <a:pt x="93" y="50"/>
                    </a:moveTo>
                    <a:lnTo>
                      <a:pt x="165" y="14"/>
                    </a:lnTo>
                    <a:lnTo>
                      <a:pt x="255" y="0"/>
                    </a:lnTo>
                    <a:lnTo>
                      <a:pt x="318" y="22"/>
                    </a:lnTo>
                    <a:lnTo>
                      <a:pt x="367" y="70"/>
                    </a:lnTo>
                    <a:lnTo>
                      <a:pt x="396" y="131"/>
                    </a:lnTo>
                    <a:lnTo>
                      <a:pt x="395" y="199"/>
                    </a:lnTo>
                    <a:lnTo>
                      <a:pt x="349" y="278"/>
                    </a:lnTo>
                    <a:lnTo>
                      <a:pt x="292" y="333"/>
                    </a:lnTo>
                    <a:lnTo>
                      <a:pt x="217" y="370"/>
                    </a:lnTo>
                    <a:lnTo>
                      <a:pt x="140" y="377"/>
                    </a:lnTo>
                    <a:lnTo>
                      <a:pt x="76" y="354"/>
                    </a:lnTo>
                    <a:lnTo>
                      <a:pt x="25" y="308"/>
                    </a:lnTo>
                    <a:lnTo>
                      <a:pt x="0" y="244"/>
                    </a:lnTo>
                    <a:lnTo>
                      <a:pt x="1" y="177"/>
                    </a:lnTo>
                    <a:lnTo>
                      <a:pt x="33" y="106"/>
                    </a:lnTo>
                    <a:lnTo>
                      <a:pt x="93" y="5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3" name="Freeform 193"/>
              <p:cNvSpPr>
                <a:spLocks/>
              </p:cNvSpPr>
              <p:nvPr/>
            </p:nvSpPr>
            <p:spPr bwMode="auto">
              <a:xfrm>
                <a:off x="2883" y="2967"/>
                <a:ext cx="50" cy="46"/>
              </a:xfrm>
              <a:custGeom>
                <a:avLst/>
                <a:gdLst>
                  <a:gd name="T0" fmla="*/ 0 w 400"/>
                  <a:gd name="T1" fmla="*/ 0 h 371"/>
                  <a:gd name="T2" fmla="*/ 0 w 400"/>
                  <a:gd name="T3" fmla="*/ 0 h 371"/>
                  <a:gd name="T4" fmla="*/ 0 w 400"/>
                  <a:gd name="T5" fmla="*/ 0 h 371"/>
                  <a:gd name="T6" fmla="*/ 0 w 400"/>
                  <a:gd name="T7" fmla="*/ 0 h 371"/>
                  <a:gd name="T8" fmla="*/ 0 w 400"/>
                  <a:gd name="T9" fmla="*/ 0 h 371"/>
                  <a:gd name="T10" fmla="*/ 0 w 400"/>
                  <a:gd name="T11" fmla="*/ 0 h 371"/>
                  <a:gd name="T12" fmla="*/ 0 w 400"/>
                  <a:gd name="T13" fmla="*/ 0 h 371"/>
                  <a:gd name="T14" fmla="*/ 0 w 400"/>
                  <a:gd name="T15" fmla="*/ 0 h 371"/>
                  <a:gd name="T16" fmla="*/ 0 w 400"/>
                  <a:gd name="T17" fmla="*/ 0 h 371"/>
                  <a:gd name="T18" fmla="*/ 0 w 400"/>
                  <a:gd name="T19" fmla="*/ 0 h 371"/>
                  <a:gd name="T20" fmla="*/ 0 w 400"/>
                  <a:gd name="T21" fmla="*/ 0 h 371"/>
                  <a:gd name="T22" fmla="*/ 0 w 400"/>
                  <a:gd name="T23" fmla="*/ 0 h 371"/>
                  <a:gd name="T24" fmla="*/ 0 w 400"/>
                  <a:gd name="T25" fmla="*/ 0 h 371"/>
                  <a:gd name="T26" fmla="*/ 0 w 400"/>
                  <a:gd name="T27" fmla="*/ 0 h 371"/>
                  <a:gd name="T28" fmla="*/ 0 w 400"/>
                  <a:gd name="T29" fmla="*/ 0 h 371"/>
                  <a:gd name="T30" fmla="*/ 0 w 400"/>
                  <a:gd name="T31" fmla="*/ 0 h 371"/>
                  <a:gd name="T32" fmla="*/ 0 w 400"/>
                  <a:gd name="T33" fmla="*/ 0 h 3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1"/>
                  <a:gd name="T53" fmla="*/ 400 w 400"/>
                  <a:gd name="T54" fmla="*/ 371 h 3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1">
                    <a:moveTo>
                      <a:pt x="287" y="36"/>
                    </a:moveTo>
                    <a:lnTo>
                      <a:pt x="348" y="88"/>
                    </a:lnTo>
                    <a:lnTo>
                      <a:pt x="396" y="165"/>
                    </a:lnTo>
                    <a:lnTo>
                      <a:pt x="400" y="233"/>
                    </a:lnTo>
                    <a:lnTo>
                      <a:pt x="375" y="296"/>
                    </a:lnTo>
                    <a:lnTo>
                      <a:pt x="329" y="346"/>
                    </a:lnTo>
                    <a:lnTo>
                      <a:pt x="266" y="371"/>
                    </a:lnTo>
                    <a:lnTo>
                      <a:pt x="175" y="361"/>
                    </a:lnTo>
                    <a:lnTo>
                      <a:pt x="102" y="328"/>
                    </a:lnTo>
                    <a:lnTo>
                      <a:pt x="39" y="274"/>
                    </a:lnTo>
                    <a:lnTo>
                      <a:pt x="4" y="205"/>
                    </a:lnTo>
                    <a:lnTo>
                      <a:pt x="0" y="138"/>
                    </a:lnTo>
                    <a:lnTo>
                      <a:pt x="23" y="73"/>
                    </a:lnTo>
                    <a:lnTo>
                      <a:pt x="72" y="24"/>
                    </a:lnTo>
                    <a:lnTo>
                      <a:pt x="135" y="0"/>
                    </a:lnTo>
                    <a:lnTo>
                      <a:pt x="212" y="2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4" name="Freeform 194"/>
              <p:cNvSpPr>
                <a:spLocks/>
              </p:cNvSpPr>
              <p:nvPr/>
            </p:nvSpPr>
            <p:spPr bwMode="auto">
              <a:xfrm>
                <a:off x="2889" y="3056"/>
                <a:ext cx="50" cy="47"/>
              </a:xfrm>
              <a:custGeom>
                <a:avLst/>
                <a:gdLst>
                  <a:gd name="T0" fmla="*/ 0 w 401"/>
                  <a:gd name="T1" fmla="*/ 0 h 371"/>
                  <a:gd name="T2" fmla="*/ 0 w 401"/>
                  <a:gd name="T3" fmla="*/ 0 h 371"/>
                  <a:gd name="T4" fmla="*/ 0 w 401"/>
                  <a:gd name="T5" fmla="*/ 0 h 371"/>
                  <a:gd name="T6" fmla="*/ 0 w 401"/>
                  <a:gd name="T7" fmla="*/ 0 h 371"/>
                  <a:gd name="T8" fmla="*/ 0 w 401"/>
                  <a:gd name="T9" fmla="*/ 0 h 371"/>
                  <a:gd name="T10" fmla="*/ 0 w 401"/>
                  <a:gd name="T11" fmla="*/ 0 h 371"/>
                  <a:gd name="T12" fmla="*/ 0 w 401"/>
                  <a:gd name="T13" fmla="*/ 0 h 371"/>
                  <a:gd name="T14" fmla="*/ 0 w 401"/>
                  <a:gd name="T15" fmla="*/ 0 h 371"/>
                  <a:gd name="T16" fmla="*/ 0 w 401"/>
                  <a:gd name="T17" fmla="*/ 0 h 371"/>
                  <a:gd name="T18" fmla="*/ 0 w 401"/>
                  <a:gd name="T19" fmla="*/ 0 h 371"/>
                  <a:gd name="T20" fmla="*/ 0 w 401"/>
                  <a:gd name="T21" fmla="*/ 0 h 371"/>
                  <a:gd name="T22" fmla="*/ 0 w 401"/>
                  <a:gd name="T23" fmla="*/ 0 h 371"/>
                  <a:gd name="T24" fmla="*/ 0 w 401"/>
                  <a:gd name="T25" fmla="*/ 0 h 371"/>
                  <a:gd name="T26" fmla="*/ 0 w 401"/>
                  <a:gd name="T27" fmla="*/ 0 h 371"/>
                  <a:gd name="T28" fmla="*/ 0 w 401"/>
                  <a:gd name="T29" fmla="*/ 0 h 371"/>
                  <a:gd name="T30" fmla="*/ 0 w 401"/>
                  <a:gd name="T31" fmla="*/ 0 h 371"/>
                  <a:gd name="T32" fmla="*/ 0 w 401"/>
                  <a:gd name="T33" fmla="*/ 0 h 3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1"/>
                  <a:gd name="T52" fmla="*/ 0 h 371"/>
                  <a:gd name="T53" fmla="*/ 401 w 401"/>
                  <a:gd name="T54" fmla="*/ 371 h 3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1" h="371">
                    <a:moveTo>
                      <a:pt x="288" y="36"/>
                    </a:moveTo>
                    <a:lnTo>
                      <a:pt x="349" y="88"/>
                    </a:lnTo>
                    <a:lnTo>
                      <a:pt x="396" y="166"/>
                    </a:lnTo>
                    <a:lnTo>
                      <a:pt x="401" y="233"/>
                    </a:lnTo>
                    <a:lnTo>
                      <a:pt x="375" y="296"/>
                    </a:lnTo>
                    <a:lnTo>
                      <a:pt x="329" y="346"/>
                    </a:lnTo>
                    <a:lnTo>
                      <a:pt x="266" y="371"/>
                    </a:lnTo>
                    <a:lnTo>
                      <a:pt x="176" y="360"/>
                    </a:lnTo>
                    <a:lnTo>
                      <a:pt x="102" y="328"/>
                    </a:lnTo>
                    <a:lnTo>
                      <a:pt x="40" y="274"/>
                    </a:lnTo>
                    <a:lnTo>
                      <a:pt x="4" y="205"/>
                    </a:lnTo>
                    <a:lnTo>
                      <a:pt x="0" y="137"/>
                    </a:lnTo>
                    <a:lnTo>
                      <a:pt x="23" y="73"/>
                    </a:lnTo>
                    <a:lnTo>
                      <a:pt x="72" y="25"/>
                    </a:lnTo>
                    <a:lnTo>
                      <a:pt x="134" y="0"/>
                    </a:lnTo>
                    <a:lnTo>
                      <a:pt x="212" y="2"/>
                    </a:lnTo>
                    <a:lnTo>
                      <a:pt x="288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5" name="Freeform 195"/>
              <p:cNvSpPr>
                <a:spLocks/>
              </p:cNvSpPr>
              <p:nvPr/>
            </p:nvSpPr>
            <p:spPr bwMode="auto">
              <a:xfrm>
                <a:off x="3041" y="3115"/>
                <a:ext cx="50" cy="46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8" y="36"/>
                    </a:moveTo>
                    <a:lnTo>
                      <a:pt x="347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5" y="297"/>
                    </a:lnTo>
                    <a:lnTo>
                      <a:pt x="328" y="347"/>
                    </a:lnTo>
                    <a:lnTo>
                      <a:pt x="265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3" y="206"/>
                    </a:lnTo>
                    <a:lnTo>
                      <a:pt x="0" y="138"/>
                    </a:lnTo>
                    <a:lnTo>
                      <a:pt x="22" y="74"/>
                    </a:lnTo>
                    <a:lnTo>
                      <a:pt x="71" y="26"/>
                    </a:lnTo>
                    <a:lnTo>
                      <a:pt x="134" y="0"/>
                    </a:lnTo>
                    <a:lnTo>
                      <a:pt x="211" y="3"/>
                    </a:lnTo>
                    <a:lnTo>
                      <a:pt x="288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6" name="Freeform 196"/>
              <p:cNvSpPr>
                <a:spLocks/>
              </p:cNvSpPr>
              <p:nvPr/>
            </p:nvSpPr>
            <p:spPr bwMode="auto">
              <a:xfrm>
                <a:off x="3538" y="3188"/>
                <a:ext cx="45" cy="38"/>
              </a:xfrm>
              <a:custGeom>
                <a:avLst/>
                <a:gdLst>
                  <a:gd name="T0" fmla="*/ 0 w 359"/>
                  <a:gd name="T1" fmla="*/ 0 h 303"/>
                  <a:gd name="T2" fmla="*/ 0 w 359"/>
                  <a:gd name="T3" fmla="*/ 0 h 303"/>
                  <a:gd name="T4" fmla="*/ 0 w 359"/>
                  <a:gd name="T5" fmla="*/ 0 h 303"/>
                  <a:gd name="T6" fmla="*/ 0 w 359"/>
                  <a:gd name="T7" fmla="*/ 0 h 303"/>
                  <a:gd name="T8" fmla="*/ 0 w 359"/>
                  <a:gd name="T9" fmla="*/ 0 h 303"/>
                  <a:gd name="T10" fmla="*/ 0 w 359"/>
                  <a:gd name="T11" fmla="*/ 0 h 303"/>
                  <a:gd name="T12" fmla="*/ 0 w 359"/>
                  <a:gd name="T13" fmla="*/ 0 h 303"/>
                  <a:gd name="T14" fmla="*/ 0 w 359"/>
                  <a:gd name="T15" fmla="*/ 0 h 303"/>
                  <a:gd name="T16" fmla="*/ 0 w 359"/>
                  <a:gd name="T17" fmla="*/ 0 h 303"/>
                  <a:gd name="T18" fmla="*/ 0 w 359"/>
                  <a:gd name="T19" fmla="*/ 0 h 303"/>
                  <a:gd name="T20" fmla="*/ 0 w 359"/>
                  <a:gd name="T21" fmla="*/ 0 h 303"/>
                  <a:gd name="T22" fmla="*/ 0 w 359"/>
                  <a:gd name="T23" fmla="*/ 0 h 303"/>
                  <a:gd name="T24" fmla="*/ 0 w 359"/>
                  <a:gd name="T25" fmla="*/ 0 h 303"/>
                  <a:gd name="T26" fmla="*/ 0 w 359"/>
                  <a:gd name="T27" fmla="*/ 0 h 303"/>
                  <a:gd name="T28" fmla="*/ 0 w 359"/>
                  <a:gd name="T29" fmla="*/ 0 h 303"/>
                  <a:gd name="T30" fmla="*/ 0 w 359"/>
                  <a:gd name="T31" fmla="*/ 0 h 303"/>
                  <a:gd name="T32" fmla="*/ 0 w 359"/>
                  <a:gd name="T33" fmla="*/ 0 h 3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9"/>
                  <a:gd name="T52" fmla="*/ 0 h 303"/>
                  <a:gd name="T53" fmla="*/ 359 w 359"/>
                  <a:gd name="T54" fmla="*/ 303 h 3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9" h="303">
                    <a:moveTo>
                      <a:pt x="175" y="0"/>
                    </a:moveTo>
                    <a:lnTo>
                      <a:pt x="244" y="13"/>
                    </a:lnTo>
                    <a:lnTo>
                      <a:pt x="315" y="47"/>
                    </a:lnTo>
                    <a:lnTo>
                      <a:pt x="349" y="95"/>
                    </a:lnTo>
                    <a:lnTo>
                      <a:pt x="359" y="153"/>
                    </a:lnTo>
                    <a:lnTo>
                      <a:pt x="349" y="210"/>
                    </a:lnTo>
                    <a:lnTo>
                      <a:pt x="315" y="256"/>
                    </a:lnTo>
                    <a:lnTo>
                      <a:pt x="244" y="292"/>
                    </a:lnTo>
                    <a:lnTo>
                      <a:pt x="175" y="303"/>
                    </a:lnTo>
                    <a:lnTo>
                      <a:pt x="103" y="292"/>
                    </a:lnTo>
                    <a:lnTo>
                      <a:pt x="45" y="256"/>
                    </a:lnTo>
                    <a:lnTo>
                      <a:pt x="11" y="210"/>
                    </a:lnTo>
                    <a:lnTo>
                      <a:pt x="0" y="153"/>
                    </a:lnTo>
                    <a:lnTo>
                      <a:pt x="11" y="95"/>
                    </a:lnTo>
                    <a:lnTo>
                      <a:pt x="45" y="47"/>
                    </a:lnTo>
                    <a:lnTo>
                      <a:pt x="103" y="1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7" name="Freeform 197"/>
              <p:cNvSpPr>
                <a:spLocks/>
              </p:cNvSpPr>
              <p:nvPr/>
            </p:nvSpPr>
            <p:spPr bwMode="auto">
              <a:xfrm>
                <a:off x="3630" y="3188"/>
                <a:ext cx="47" cy="38"/>
              </a:xfrm>
              <a:custGeom>
                <a:avLst/>
                <a:gdLst>
                  <a:gd name="T0" fmla="*/ 0 w 373"/>
                  <a:gd name="T1" fmla="*/ 0 h 303"/>
                  <a:gd name="T2" fmla="*/ 0 w 373"/>
                  <a:gd name="T3" fmla="*/ 0 h 303"/>
                  <a:gd name="T4" fmla="*/ 0 w 373"/>
                  <a:gd name="T5" fmla="*/ 0 h 303"/>
                  <a:gd name="T6" fmla="*/ 0 w 373"/>
                  <a:gd name="T7" fmla="*/ 0 h 303"/>
                  <a:gd name="T8" fmla="*/ 0 w 373"/>
                  <a:gd name="T9" fmla="*/ 0 h 303"/>
                  <a:gd name="T10" fmla="*/ 0 w 373"/>
                  <a:gd name="T11" fmla="*/ 0 h 303"/>
                  <a:gd name="T12" fmla="*/ 0 w 373"/>
                  <a:gd name="T13" fmla="*/ 0 h 303"/>
                  <a:gd name="T14" fmla="*/ 0 w 373"/>
                  <a:gd name="T15" fmla="*/ 0 h 303"/>
                  <a:gd name="T16" fmla="*/ 0 w 373"/>
                  <a:gd name="T17" fmla="*/ 0 h 303"/>
                  <a:gd name="T18" fmla="*/ 0 w 373"/>
                  <a:gd name="T19" fmla="*/ 0 h 303"/>
                  <a:gd name="T20" fmla="*/ 0 w 373"/>
                  <a:gd name="T21" fmla="*/ 0 h 303"/>
                  <a:gd name="T22" fmla="*/ 0 w 373"/>
                  <a:gd name="T23" fmla="*/ 0 h 303"/>
                  <a:gd name="T24" fmla="*/ 0 w 373"/>
                  <a:gd name="T25" fmla="*/ 0 h 303"/>
                  <a:gd name="T26" fmla="*/ 0 w 373"/>
                  <a:gd name="T27" fmla="*/ 0 h 303"/>
                  <a:gd name="T28" fmla="*/ 0 w 373"/>
                  <a:gd name="T29" fmla="*/ 0 h 303"/>
                  <a:gd name="T30" fmla="*/ 0 w 373"/>
                  <a:gd name="T31" fmla="*/ 0 h 303"/>
                  <a:gd name="T32" fmla="*/ 0 w 373"/>
                  <a:gd name="T33" fmla="*/ 0 h 3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3"/>
                  <a:gd name="T52" fmla="*/ 0 h 303"/>
                  <a:gd name="T53" fmla="*/ 373 w 373"/>
                  <a:gd name="T54" fmla="*/ 303 h 3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3" h="303">
                    <a:moveTo>
                      <a:pt x="187" y="0"/>
                    </a:moveTo>
                    <a:lnTo>
                      <a:pt x="258" y="13"/>
                    </a:lnTo>
                    <a:lnTo>
                      <a:pt x="316" y="47"/>
                    </a:lnTo>
                    <a:lnTo>
                      <a:pt x="361" y="95"/>
                    </a:lnTo>
                    <a:lnTo>
                      <a:pt x="373" y="153"/>
                    </a:lnTo>
                    <a:lnTo>
                      <a:pt x="361" y="210"/>
                    </a:lnTo>
                    <a:lnTo>
                      <a:pt x="316" y="256"/>
                    </a:lnTo>
                    <a:lnTo>
                      <a:pt x="258" y="292"/>
                    </a:lnTo>
                    <a:lnTo>
                      <a:pt x="187" y="303"/>
                    </a:lnTo>
                    <a:lnTo>
                      <a:pt x="118" y="292"/>
                    </a:lnTo>
                    <a:lnTo>
                      <a:pt x="60" y="256"/>
                    </a:lnTo>
                    <a:lnTo>
                      <a:pt x="23" y="210"/>
                    </a:lnTo>
                    <a:lnTo>
                      <a:pt x="0" y="153"/>
                    </a:lnTo>
                    <a:lnTo>
                      <a:pt x="23" y="95"/>
                    </a:lnTo>
                    <a:lnTo>
                      <a:pt x="60" y="47"/>
                    </a:lnTo>
                    <a:lnTo>
                      <a:pt x="118" y="13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8" name="Freeform 198"/>
              <p:cNvSpPr>
                <a:spLocks/>
              </p:cNvSpPr>
              <p:nvPr/>
            </p:nvSpPr>
            <p:spPr bwMode="auto">
              <a:xfrm>
                <a:off x="3585" y="3141"/>
                <a:ext cx="45" cy="38"/>
              </a:xfrm>
              <a:custGeom>
                <a:avLst/>
                <a:gdLst>
                  <a:gd name="T0" fmla="*/ 0 w 359"/>
                  <a:gd name="T1" fmla="*/ 0 h 303"/>
                  <a:gd name="T2" fmla="*/ 0 w 359"/>
                  <a:gd name="T3" fmla="*/ 0 h 303"/>
                  <a:gd name="T4" fmla="*/ 0 w 359"/>
                  <a:gd name="T5" fmla="*/ 0 h 303"/>
                  <a:gd name="T6" fmla="*/ 0 w 359"/>
                  <a:gd name="T7" fmla="*/ 0 h 303"/>
                  <a:gd name="T8" fmla="*/ 0 w 359"/>
                  <a:gd name="T9" fmla="*/ 0 h 303"/>
                  <a:gd name="T10" fmla="*/ 0 w 359"/>
                  <a:gd name="T11" fmla="*/ 0 h 303"/>
                  <a:gd name="T12" fmla="*/ 0 w 359"/>
                  <a:gd name="T13" fmla="*/ 0 h 303"/>
                  <a:gd name="T14" fmla="*/ 0 w 359"/>
                  <a:gd name="T15" fmla="*/ 0 h 303"/>
                  <a:gd name="T16" fmla="*/ 0 w 359"/>
                  <a:gd name="T17" fmla="*/ 0 h 303"/>
                  <a:gd name="T18" fmla="*/ 0 w 359"/>
                  <a:gd name="T19" fmla="*/ 0 h 303"/>
                  <a:gd name="T20" fmla="*/ 0 w 359"/>
                  <a:gd name="T21" fmla="*/ 0 h 303"/>
                  <a:gd name="T22" fmla="*/ 0 w 359"/>
                  <a:gd name="T23" fmla="*/ 0 h 303"/>
                  <a:gd name="T24" fmla="*/ 0 w 359"/>
                  <a:gd name="T25" fmla="*/ 0 h 303"/>
                  <a:gd name="T26" fmla="*/ 0 w 359"/>
                  <a:gd name="T27" fmla="*/ 0 h 303"/>
                  <a:gd name="T28" fmla="*/ 0 w 359"/>
                  <a:gd name="T29" fmla="*/ 0 h 303"/>
                  <a:gd name="T30" fmla="*/ 0 w 359"/>
                  <a:gd name="T31" fmla="*/ 0 h 303"/>
                  <a:gd name="T32" fmla="*/ 0 w 359"/>
                  <a:gd name="T33" fmla="*/ 0 h 3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9"/>
                  <a:gd name="T52" fmla="*/ 0 h 303"/>
                  <a:gd name="T53" fmla="*/ 359 w 359"/>
                  <a:gd name="T54" fmla="*/ 303 h 3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9" h="303">
                    <a:moveTo>
                      <a:pt x="174" y="0"/>
                    </a:moveTo>
                    <a:lnTo>
                      <a:pt x="256" y="13"/>
                    </a:lnTo>
                    <a:lnTo>
                      <a:pt x="313" y="47"/>
                    </a:lnTo>
                    <a:lnTo>
                      <a:pt x="348" y="95"/>
                    </a:lnTo>
                    <a:lnTo>
                      <a:pt x="359" y="152"/>
                    </a:lnTo>
                    <a:lnTo>
                      <a:pt x="348" y="211"/>
                    </a:lnTo>
                    <a:lnTo>
                      <a:pt x="313" y="255"/>
                    </a:lnTo>
                    <a:lnTo>
                      <a:pt x="256" y="290"/>
                    </a:lnTo>
                    <a:lnTo>
                      <a:pt x="174" y="303"/>
                    </a:lnTo>
                    <a:lnTo>
                      <a:pt x="103" y="290"/>
                    </a:lnTo>
                    <a:lnTo>
                      <a:pt x="45" y="255"/>
                    </a:lnTo>
                    <a:lnTo>
                      <a:pt x="11" y="211"/>
                    </a:lnTo>
                    <a:lnTo>
                      <a:pt x="0" y="152"/>
                    </a:lnTo>
                    <a:lnTo>
                      <a:pt x="11" y="95"/>
                    </a:lnTo>
                    <a:lnTo>
                      <a:pt x="45" y="47"/>
                    </a:lnTo>
                    <a:lnTo>
                      <a:pt x="103" y="13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29" name="Freeform 199"/>
              <p:cNvSpPr>
                <a:spLocks/>
              </p:cNvSpPr>
              <p:nvPr/>
            </p:nvSpPr>
            <p:spPr bwMode="auto">
              <a:xfrm>
                <a:off x="3492" y="3133"/>
                <a:ext cx="46" cy="37"/>
              </a:xfrm>
              <a:custGeom>
                <a:avLst/>
                <a:gdLst>
                  <a:gd name="T0" fmla="*/ 0 w 371"/>
                  <a:gd name="T1" fmla="*/ 0 h 300"/>
                  <a:gd name="T2" fmla="*/ 0 w 371"/>
                  <a:gd name="T3" fmla="*/ 0 h 300"/>
                  <a:gd name="T4" fmla="*/ 0 w 371"/>
                  <a:gd name="T5" fmla="*/ 0 h 300"/>
                  <a:gd name="T6" fmla="*/ 0 w 371"/>
                  <a:gd name="T7" fmla="*/ 0 h 300"/>
                  <a:gd name="T8" fmla="*/ 0 w 371"/>
                  <a:gd name="T9" fmla="*/ 0 h 300"/>
                  <a:gd name="T10" fmla="*/ 0 w 371"/>
                  <a:gd name="T11" fmla="*/ 0 h 300"/>
                  <a:gd name="T12" fmla="*/ 0 w 371"/>
                  <a:gd name="T13" fmla="*/ 0 h 300"/>
                  <a:gd name="T14" fmla="*/ 0 w 371"/>
                  <a:gd name="T15" fmla="*/ 0 h 300"/>
                  <a:gd name="T16" fmla="*/ 0 w 371"/>
                  <a:gd name="T17" fmla="*/ 0 h 300"/>
                  <a:gd name="T18" fmla="*/ 0 w 371"/>
                  <a:gd name="T19" fmla="*/ 0 h 300"/>
                  <a:gd name="T20" fmla="*/ 0 w 371"/>
                  <a:gd name="T21" fmla="*/ 0 h 300"/>
                  <a:gd name="T22" fmla="*/ 0 w 371"/>
                  <a:gd name="T23" fmla="*/ 0 h 300"/>
                  <a:gd name="T24" fmla="*/ 0 w 371"/>
                  <a:gd name="T25" fmla="*/ 0 h 300"/>
                  <a:gd name="T26" fmla="*/ 0 w 371"/>
                  <a:gd name="T27" fmla="*/ 0 h 300"/>
                  <a:gd name="T28" fmla="*/ 0 w 371"/>
                  <a:gd name="T29" fmla="*/ 0 h 300"/>
                  <a:gd name="T30" fmla="*/ 0 w 371"/>
                  <a:gd name="T31" fmla="*/ 0 h 300"/>
                  <a:gd name="T32" fmla="*/ 0 w 371"/>
                  <a:gd name="T33" fmla="*/ 0 h 3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1"/>
                  <a:gd name="T52" fmla="*/ 0 h 300"/>
                  <a:gd name="T53" fmla="*/ 371 w 371"/>
                  <a:gd name="T54" fmla="*/ 300 h 30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1" h="300">
                    <a:moveTo>
                      <a:pt x="174" y="0"/>
                    </a:moveTo>
                    <a:lnTo>
                      <a:pt x="256" y="10"/>
                    </a:lnTo>
                    <a:lnTo>
                      <a:pt x="314" y="44"/>
                    </a:lnTo>
                    <a:lnTo>
                      <a:pt x="348" y="92"/>
                    </a:lnTo>
                    <a:lnTo>
                      <a:pt x="371" y="149"/>
                    </a:lnTo>
                    <a:lnTo>
                      <a:pt x="348" y="208"/>
                    </a:lnTo>
                    <a:lnTo>
                      <a:pt x="314" y="255"/>
                    </a:lnTo>
                    <a:lnTo>
                      <a:pt x="256" y="289"/>
                    </a:lnTo>
                    <a:lnTo>
                      <a:pt x="174" y="300"/>
                    </a:lnTo>
                    <a:lnTo>
                      <a:pt x="103" y="289"/>
                    </a:lnTo>
                    <a:lnTo>
                      <a:pt x="58" y="255"/>
                    </a:lnTo>
                    <a:lnTo>
                      <a:pt x="11" y="208"/>
                    </a:lnTo>
                    <a:lnTo>
                      <a:pt x="0" y="149"/>
                    </a:lnTo>
                    <a:lnTo>
                      <a:pt x="11" y="92"/>
                    </a:lnTo>
                    <a:lnTo>
                      <a:pt x="58" y="44"/>
                    </a:lnTo>
                    <a:lnTo>
                      <a:pt x="103" y="10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0" name="Freeform 200"/>
              <p:cNvSpPr>
                <a:spLocks/>
              </p:cNvSpPr>
              <p:nvPr/>
            </p:nvSpPr>
            <p:spPr bwMode="auto">
              <a:xfrm>
                <a:off x="3519" y="3271"/>
                <a:ext cx="47" cy="37"/>
              </a:xfrm>
              <a:custGeom>
                <a:avLst/>
                <a:gdLst>
                  <a:gd name="T0" fmla="*/ 0 w 371"/>
                  <a:gd name="T1" fmla="*/ 0 h 300"/>
                  <a:gd name="T2" fmla="*/ 0 w 371"/>
                  <a:gd name="T3" fmla="*/ 0 h 300"/>
                  <a:gd name="T4" fmla="*/ 0 w 371"/>
                  <a:gd name="T5" fmla="*/ 0 h 300"/>
                  <a:gd name="T6" fmla="*/ 0 w 371"/>
                  <a:gd name="T7" fmla="*/ 0 h 300"/>
                  <a:gd name="T8" fmla="*/ 0 w 371"/>
                  <a:gd name="T9" fmla="*/ 0 h 300"/>
                  <a:gd name="T10" fmla="*/ 0 w 371"/>
                  <a:gd name="T11" fmla="*/ 0 h 300"/>
                  <a:gd name="T12" fmla="*/ 0 w 371"/>
                  <a:gd name="T13" fmla="*/ 0 h 300"/>
                  <a:gd name="T14" fmla="*/ 0 w 371"/>
                  <a:gd name="T15" fmla="*/ 0 h 300"/>
                  <a:gd name="T16" fmla="*/ 0 w 371"/>
                  <a:gd name="T17" fmla="*/ 0 h 300"/>
                  <a:gd name="T18" fmla="*/ 0 w 371"/>
                  <a:gd name="T19" fmla="*/ 0 h 300"/>
                  <a:gd name="T20" fmla="*/ 0 w 371"/>
                  <a:gd name="T21" fmla="*/ 0 h 300"/>
                  <a:gd name="T22" fmla="*/ 0 w 371"/>
                  <a:gd name="T23" fmla="*/ 0 h 300"/>
                  <a:gd name="T24" fmla="*/ 0 w 371"/>
                  <a:gd name="T25" fmla="*/ 0 h 300"/>
                  <a:gd name="T26" fmla="*/ 0 w 371"/>
                  <a:gd name="T27" fmla="*/ 0 h 300"/>
                  <a:gd name="T28" fmla="*/ 0 w 371"/>
                  <a:gd name="T29" fmla="*/ 0 h 300"/>
                  <a:gd name="T30" fmla="*/ 0 w 371"/>
                  <a:gd name="T31" fmla="*/ 0 h 300"/>
                  <a:gd name="T32" fmla="*/ 0 w 371"/>
                  <a:gd name="T33" fmla="*/ 0 h 3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1"/>
                  <a:gd name="T52" fmla="*/ 0 h 300"/>
                  <a:gd name="T53" fmla="*/ 371 w 371"/>
                  <a:gd name="T54" fmla="*/ 300 h 30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1" h="300">
                    <a:moveTo>
                      <a:pt x="177" y="0"/>
                    </a:moveTo>
                    <a:lnTo>
                      <a:pt x="255" y="23"/>
                    </a:lnTo>
                    <a:lnTo>
                      <a:pt x="314" y="44"/>
                    </a:lnTo>
                    <a:lnTo>
                      <a:pt x="351" y="92"/>
                    </a:lnTo>
                    <a:lnTo>
                      <a:pt x="371" y="160"/>
                    </a:lnTo>
                    <a:lnTo>
                      <a:pt x="351" y="208"/>
                    </a:lnTo>
                    <a:lnTo>
                      <a:pt x="314" y="255"/>
                    </a:lnTo>
                    <a:lnTo>
                      <a:pt x="255" y="289"/>
                    </a:lnTo>
                    <a:lnTo>
                      <a:pt x="177" y="300"/>
                    </a:lnTo>
                    <a:lnTo>
                      <a:pt x="106" y="289"/>
                    </a:lnTo>
                    <a:lnTo>
                      <a:pt x="58" y="255"/>
                    </a:lnTo>
                    <a:lnTo>
                      <a:pt x="13" y="208"/>
                    </a:lnTo>
                    <a:lnTo>
                      <a:pt x="0" y="160"/>
                    </a:lnTo>
                    <a:lnTo>
                      <a:pt x="13" y="92"/>
                    </a:lnTo>
                    <a:lnTo>
                      <a:pt x="58" y="44"/>
                    </a:lnTo>
                    <a:lnTo>
                      <a:pt x="106" y="23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1" name="Freeform 201"/>
              <p:cNvSpPr>
                <a:spLocks/>
              </p:cNvSpPr>
              <p:nvPr/>
            </p:nvSpPr>
            <p:spPr bwMode="auto">
              <a:xfrm>
                <a:off x="3575" y="3252"/>
                <a:ext cx="46" cy="38"/>
              </a:xfrm>
              <a:custGeom>
                <a:avLst/>
                <a:gdLst>
                  <a:gd name="T0" fmla="*/ 0 w 372"/>
                  <a:gd name="T1" fmla="*/ 0 h 302"/>
                  <a:gd name="T2" fmla="*/ 0 w 372"/>
                  <a:gd name="T3" fmla="*/ 0 h 302"/>
                  <a:gd name="T4" fmla="*/ 0 w 372"/>
                  <a:gd name="T5" fmla="*/ 0 h 302"/>
                  <a:gd name="T6" fmla="*/ 0 w 372"/>
                  <a:gd name="T7" fmla="*/ 0 h 302"/>
                  <a:gd name="T8" fmla="*/ 0 w 372"/>
                  <a:gd name="T9" fmla="*/ 0 h 302"/>
                  <a:gd name="T10" fmla="*/ 0 w 372"/>
                  <a:gd name="T11" fmla="*/ 0 h 302"/>
                  <a:gd name="T12" fmla="*/ 0 w 372"/>
                  <a:gd name="T13" fmla="*/ 0 h 302"/>
                  <a:gd name="T14" fmla="*/ 0 w 372"/>
                  <a:gd name="T15" fmla="*/ 0 h 302"/>
                  <a:gd name="T16" fmla="*/ 0 w 372"/>
                  <a:gd name="T17" fmla="*/ 0 h 302"/>
                  <a:gd name="T18" fmla="*/ 0 w 372"/>
                  <a:gd name="T19" fmla="*/ 0 h 302"/>
                  <a:gd name="T20" fmla="*/ 0 w 372"/>
                  <a:gd name="T21" fmla="*/ 0 h 302"/>
                  <a:gd name="T22" fmla="*/ 0 w 372"/>
                  <a:gd name="T23" fmla="*/ 0 h 302"/>
                  <a:gd name="T24" fmla="*/ 0 w 372"/>
                  <a:gd name="T25" fmla="*/ 0 h 302"/>
                  <a:gd name="T26" fmla="*/ 0 w 372"/>
                  <a:gd name="T27" fmla="*/ 0 h 302"/>
                  <a:gd name="T28" fmla="*/ 0 w 372"/>
                  <a:gd name="T29" fmla="*/ 0 h 302"/>
                  <a:gd name="T30" fmla="*/ 0 w 372"/>
                  <a:gd name="T31" fmla="*/ 0 h 302"/>
                  <a:gd name="T32" fmla="*/ 0 w 372"/>
                  <a:gd name="T33" fmla="*/ 0 h 3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2"/>
                  <a:gd name="T52" fmla="*/ 0 h 302"/>
                  <a:gd name="T53" fmla="*/ 372 w 372"/>
                  <a:gd name="T54" fmla="*/ 302 h 3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2" h="302">
                    <a:moveTo>
                      <a:pt x="185" y="0"/>
                    </a:moveTo>
                    <a:lnTo>
                      <a:pt x="256" y="12"/>
                    </a:lnTo>
                    <a:lnTo>
                      <a:pt x="324" y="46"/>
                    </a:lnTo>
                    <a:lnTo>
                      <a:pt x="361" y="94"/>
                    </a:lnTo>
                    <a:lnTo>
                      <a:pt x="372" y="153"/>
                    </a:lnTo>
                    <a:lnTo>
                      <a:pt x="361" y="210"/>
                    </a:lnTo>
                    <a:lnTo>
                      <a:pt x="324" y="256"/>
                    </a:lnTo>
                    <a:lnTo>
                      <a:pt x="256" y="292"/>
                    </a:lnTo>
                    <a:lnTo>
                      <a:pt x="185" y="302"/>
                    </a:lnTo>
                    <a:lnTo>
                      <a:pt x="116" y="292"/>
                    </a:lnTo>
                    <a:lnTo>
                      <a:pt x="58" y="256"/>
                    </a:lnTo>
                    <a:lnTo>
                      <a:pt x="24" y="210"/>
                    </a:lnTo>
                    <a:lnTo>
                      <a:pt x="0" y="153"/>
                    </a:lnTo>
                    <a:lnTo>
                      <a:pt x="24" y="94"/>
                    </a:lnTo>
                    <a:lnTo>
                      <a:pt x="58" y="46"/>
                    </a:lnTo>
                    <a:lnTo>
                      <a:pt x="116" y="12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2" name="Freeform 202"/>
              <p:cNvSpPr>
                <a:spLocks/>
              </p:cNvSpPr>
              <p:nvPr/>
            </p:nvSpPr>
            <p:spPr bwMode="auto">
              <a:xfrm>
                <a:off x="2673" y="3267"/>
                <a:ext cx="42" cy="56"/>
              </a:xfrm>
              <a:custGeom>
                <a:avLst/>
                <a:gdLst>
                  <a:gd name="T0" fmla="*/ 0 w 340"/>
                  <a:gd name="T1" fmla="*/ 0 h 451"/>
                  <a:gd name="T2" fmla="*/ 0 w 340"/>
                  <a:gd name="T3" fmla="*/ 0 h 451"/>
                  <a:gd name="T4" fmla="*/ 0 w 340"/>
                  <a:gd name="T5" fmla="*/ 0 h 451"/>
                  <a:gd name="T6" fmla="*/ 0 w 340"/>
                  <a:gd name="T7" fmla="*/ 0 h 451"/>
                  <a:gd name="T8" fmla="*/ 0 w 340"/>
                  <a:gd name="T9" fmla="*/ 0 h 451"/>
                  <a:gd name="T10" fmla="*/ 0 w 340"/>
                  <a:gd name="T11" fmla="*/ 0 h 451"/>
                  <a:gd name="T12" fmla="*/ 0 w 340"/>
                  <a:gd name="T13" fmla="*/ 0 h 4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0"/>
                  <a:gd name="T22" fmla="*/ 0 h 451"/>
                  <a:gd name="T23" fmla="*/ 340 w 340"/>
                  <a:gd name="T24" fmla="*/ 451 h 4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0" h="451">
                    <a:moveTo>
                      <a:pt x="0" y="0"/>
                    </a:moveTo>
                    <a:lnTo>
                      <a:pt x="79" y="0"/>
                    </a:lnTo>
                    <a:lnTo>
                      <a:pt x="340" y="390"/>
                    </a:lnTo>
                    <a:lnTo>
                      <a:pt x="253" y="451"/>
                    </a:lnTo>
                    <a:lnTo>
                      <a:pt x="0" y="51"/>
                    </a:lnTo>
                    <a:lnTo>
                      <a:pt x="79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3" name="Freeform 203"/>
              <p:cNvSpPr>
                <a:spLocks/>
              </p:cNvSpPr>
              <p:nvPr/>
            </p:nvSpPr>
            <p:spPr bwMode="auto">
              <a:xfrm>
                <a:off x="2673" y="3271"/>
                <a:ext cx="9" cy="8"/>
              </a:xfrm>
              <a:custGeom>
                <a:avLst/>
                <a:gdLst>
                  <a:gd name="T0" fmla="*/ 0 w 79"/>
                  <a:gd name="T1" fmla="*/ 0 h 61"/>
                  <a:gd name="T2" fmla="*/ 0 w 79"/>
                  <a:gd name="T3" fmla="*/ 0 h 61"/>
                  <a:gd name="T4" fmla="*/ 0 w 79"/>
                  <a:gd name="T5" fmla="*/ 0 h 61"/>
                  <a:gd name="T6" fmla="*/ 0 w 79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61"/>
                  <a:gd name="T14" fmla="*/ 79 w 79"/>
                  <a:gd name="T15" fmla="*/ 61 h 6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61">
                    <a:moveTo>
                      <a:pt x="0" y="61"/>
                    </a:moveTo>
                    <a:lnTo>
                      <a:pt x="44" y="0"/>
                    </a:lnTo>
                    <a:lnTo>
                      <a:pt x="79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4" name="Freeform 204"/>
              <p:cNvSpPr>
                <a:spLocks/>
              </p:cNvSpPr>
              <p:nvPr/>
            </p:nvSpPr>
            <p:spPr bwMode="auto">
              <a:xfrm>
                <a:off x="2671" y="3274"/>
                <a:ext cx="12" cy="47"/>
              </a:xfrm>
              <a:custGeom>
                <a:avLst/>
                <a:gdLst>
                  <a:gd name="T0" fmla="*/ 0 w 96"/>
                  <a:gd name="T1" fmla="*/ 0 h 379"/>
                  <a:gd name="T2" fmla="*/ 0 w 96"/>
                  <a:gd name="T3" fmla="*/ 0 h 379"/>
                  <a:gd name="T4" fmla="*/ 0 w 96"/>
                  <a:gd name="T5" fmla="*/ 0 h 379"/>
                  <a:gd name="T6" fmla="*/ 0 w 96"/>
                  <a:gd name="T7" fmla="*/ 0 h 379"/>
                  <a:gd name="T8" fmla="*/ 0 w 96"/>
                  <a:gd name="T9" fmla="*/ 0 h 379"/>
                  <a:gd name="T10" fmla="*/ 0 w 96"/>
                  <a:gd name="T11" fmla="*/ 0 h 3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6"/>
                  <a:gd name="T19" fmla="*/ 0 h 379"/>
                  <a:gd name="T20" fmla="*/ 96 w 96"/>
                  <a:gd name="T21" fmla="*/ 379 h 3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6" h="379">
                    <a:moveTo>
                      <a:pt x="53" y="379"/>
                    </a:moveTo>
                    <a:lnTo>
                      <a:pt x="96" y="379"/>
                    </a:lnTo>
                    <a:lnTo>
                      <a:pt x="96" y="0"/>
                    </a:lnTo>
                    <a:lnTo>
                      <a:pt x="0" y="0"/>
                    </a:lnTo>
                    <a:lnTo>
                      <a:pt x="0" y="379"/>
                    </a:lnTo>
                    <a:lnTo>
                      <a:pt x="53" y="37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5" name="Freeform 205"/>
              <p:cNvSpPr>
                <a:spLocks/>
              </p:cNvSpPr>
              <p:nvPr/>
            </p:nvSpPr>
            <p:spPr bwMode="auto">
              <a:xfrm>
                <a:off x="2671" y="3274"/>
                <a:ext cx="12" cy="47"/>
              </a:xfrm>
              <a:custGeom>
                <a:avLst/>
                <a:gdLst>
                  <a:gd name="T0" fmla="*/ 0 w 96"/>
                  <a:gd name="T1" fmla="*/ 0 h 379"/>
                  <a:gd name="T2" fmla="*/ 0 w 96"/>
                  <a:gd name="T3" fmla="*/ 0 h 379"/>
                  <a:gd name="T4" fmla="*/ 0 w 96"/>
                  <a:gd name="T5" fmla="*/ 0 h 379"/>
                  <a:gd name="T6" fmla="*/ 0 w 96"/>
                  <a:gd name="T7" fmla="*/ 0 h 379"/>
                  <a:gd name="T8" fmla="*/ 0 w 96"/>
                  <a:gd name="T9" fmla="*/ 0 h 379"/>
                  <a:gd name="T10" fmla="*/ 0 w 96"/>
                  <a:gd name="T11" fmla="*/ 0 h 3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6"/>
                  <a:gd name="T19" fmla="*/ 0 h 379"/>
                  <a:gd name="T20" fmla="*/ 96 w 96"/>
                  <a:gd name="T21" fmla="*/ 379 h 3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6" h="379">
                    <a:moveTo>
                      <a:pt x="53" y="379"/>
                    </a:moveTo>
                    <a:lnTo>
                      <a:pt x="96" y="379"/>
                    </a:lnTo>
                    <a:lnTo>
                      <a:pt x="96" y="0"/>
                    </a:lnTo>
                    <a:lnTo>
                      <a:pt x="0" y="0"/>
                    </a:lnTo>
                    <a:lnTo>
                      <a:pt x="0" y="379"/>
                    </a:lnTo>
                    <a:lnTo>
                      <a:pt x="53" y="379"/>
                    </a:lnTo>
                    <a:close/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6" name="Freeform 206"/>
              <p:cNvSpPr>
                <a:spLocks/>
              </p:cNvSpPr>
              <p:nvPr/>
            </p:nvSpPr>
            <p:spPr bwMode="auto">
              <a:xfrm>
                <a:off x="2892" y="2840"/>
                <a:ext cx="209" cy="237"/>
              </a:xfrm>
              <a:custGeom>
                <a:avLst/>
                <a:gdLst>
                  <a:gd name="T0" fmla="*/ 0 w 1677"/>
                  <a:gd name="T1" fmla="*/ 0 h 1890"/>
                  <a:gd name="T2" fmla="*/ 0 w 1677"/>
                  <a:gd name="T3" fmla="*/ 0 h 1890"/>
                  <a:gd name="T4" fmla="*/ 0 w 1677"/>
                  <a:gd name="T5" fmla="*/ 0 h 1890"/>
                  <a:gd name="T6" fmla="*/ 0 w 1677"/>
                  <a:gd name="T7" fmla="*/ 0 h 1890"/>
                  <a:gd name="T8" fmla="*/ 0 w 1677"/>
                  <a:gd name="T9" fmla="*/ 0 h 1890"/>
                  <a:gd name="T10" fmla="*/ 0 w 1677"/>
                  <a:gd name="T11" fmla="*/ 0 h 1890"/>
                  <a:gd name="T12" fmla="*/ 0 w 1677"/>
                  <a:gd name="T13" fmla="*/ 0 h 1890"/>
                  <a:gd name="T14" fmla="*/ 0 w 1677"/>
                  <a:gd name="T15" fmla="*/ 0 h 1890"/>
                  <a:gd name="T16" fmla="*/ 0 w 1677"/>
                  <a:gd name="T17" fmla="*/ 0 h 1890"/>
                  <a:gd name="T18" fmla="*/ 0 w 1677"/>
                  <a:gd name="T19" fmla="*/ 0 h 1890"/>
                  <a:gd name="T20" fmla="*/ 0 w 1677"/>
                  <a:gd name="T21" fmla="*/ 0 h 1890"/>
                  <a:gd name="T22" fmla="*/ 0 w 1677"/>
                  <a:gd name="T23" fmla="*/ 0 h 1890"/>
                  <a:gd name="T24" fmla="*/ 0 w 1677"/>
                  <a:gd name="T25" fmla="*/ 0 h 1890"/>
                  <a:gd name="T26" fmla="*/ 0 w 1677"/>
                  <a:gd name="T27" fmla="*/ 0 h 1890"/>
                  <a:gd name="T28" fmla="*/ 0 w 1677"/>
                  <a:gd name="T29" fmla="*/ 0 h 1890"/>
                  <a:gd name="T30" fmla="*/ 0 w 1677"/>
                  <a:gd name="T31" fmla="*/ 0 h 1890"/>
                  <a:gd name="T32" fmla="*/ 0 w 1677"/>
                  <a:gd name="T33" fmla="*/ 0 h 1890"/>
                  <a:gd name="T34" fmla="*/ 0 w 1677"/>
                  <a:gd name="T35" fmla="*/ 0 h 1890"/>
                  <a:gd name="T36" fmla="*/ 0 w 1677"/>
                  <a:gd name="T37" fmla="*/ 0 h 1890"/>
                  <a:gd name="T38" fmla="*/ 0 w 1677"/>
                  <a:gd name="T39" fmla="*/ 0 h 1890"/>
                  <a:gd name="T40" fmla="*/ 0 w 1677"/>
                  <a:gd name="T41" fmla="*/ 0 h 1890"/>
                  <a:gd name="T42" fmla="*/ 0 w 1677"/>
                  <a:gd name="T43" fmla="*/ 0 h 1890"/>
                  <a:gd name="T44" fmla="*/ 0 w 1677"/>
                  <a:gd name="T45" fmla="*/ 0 h 1890"/>
                  <a:gd name="T46" fmla="*/ 0 w 1677"/>
                  <a:gd name="T47" fmla="*/ 0 h 1890"/>
                  <a:gd name="T48" fmla="*/ 0 w 1677"/>
                  <a:gd name="T49" fmla="*/ 0 h 1890"/>
                  <a:gd name="T50" fmla="*/ 0 w 1677"/>
                  <a:gd name="T51" fmla="*/ 0 h 1890"/>
                  <a:gd name="T52" fmla="*/ 0 w 1677"/>
                  <a:gd name="T53" fmla="*/ 0 h 1890"/>
                  <a:gd name="T54" fmla="*/ 0 w 1677"/>
                  <a:gd name="T55" fmla="*/ 0 h 1890"/>
                  <a:gd name="T56" fmla="*/ 0 w 1677"/>
                  <a:gd name="T57" fmla="*/ 0 h 1890"/>
                  <a:gd name="T58" fmla="*/ 0 w 1677"/>
                  <a:gd name="T59" fmla="*/ 0 h 1890"/>
                  <a:gd name="T60" fmla="*/ 0 w 1677"/>
                  <a:gd name="T61" fmla="*/ 0 h 1890"/>
                  <a:gd name="T62" fmla="*/ 0 w 1677"/>
                  <a:gd name="T63" fmla="*/ 0 h 1890"/>
                  <a:gd name="T64" fmla="*/ 0 w 1677"/>
                  <a:gd name="T65" fmla="*/ 0 h 1890"/>
                  <a:gd name="T66" fmla="*/ 0 w 1677"/>
                  <a:gd name="T67" fmla="*/ 0 h 1890"/>
                  <a:gd name="T68" fmla="*/ 0 w 1677"/>
                  <a:gd name="T69" fmla="*/ 0 h 1890"/>
                  <a:gd name="T70" fmla="*/ 0 w 1677"/>
                  <a:gd name="T71" fmla="*/ 0 h 1890"/>
                  <a:gd name="T72" fmla="*/ 0 w 1677"/>
                  <a:gd name="T73" fmla="*/ 0 h 1890"/>
                  <a:gd name="T74" fmla="*/ 0 w 1677"/>
                  <a:gd name="T75" fmla="*/ 0 h 1890"/>
                  <a:gd name="T76" fmla="*/ 0 w 1677"/>
                  <a:gd name="T77" fmla="*/ 0 h 1890"/>
                  <a:gd name="T78" fmla="*/ 0 w 1677"/>
                  <a:gd name="T79" fmla="*/ 0 h 1890"/>
                  <a:gd name="T80" fmla="*/ 0 w 1677"/>
                  <a:gd name="T81" fmla="*/ 0 h 1890"/>
                  <a:gd name="T82" fmla="*/ 0 w 1677"/>
                  <a:gd name="T83" fmla="*/ 0 h 1890"/>
                  <a:gd name="T84" fmla="*/ 0 w 1677"/>
                  <a:gd name="T85" fmla="*/ 0 h 1890"/>
                  <a:gd name="T86" fmla="*/ 0 w 1677"/>
                  <a:gd name="T87" fmla="*/ 0 h 1890"/>
                  <a:gd name="T88" fmla="*/ 0 w 1677"/>
                  <a:gd name="T89" fmla="*/ 0 h 18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77"/>
                  <a:gd name="T136" fmla="*/ 0 h 1890"/>
                  <a:gd name="T137" fmla="*/ 1677 w 1677"/>
                  <a:gd name="T138" fmla="*/ 1890 h 18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77" h="1890">
                    <a:moveTo>
                      <a:pt x="1557" y="1890"/>
                    </a:moveTo>
                    <a:lnTo>
                      <a:pt x="1677" y="1746"/>
                    </a:lnTo>
                    <a:lnTo>
                      <a:pt x="1628" y="1670"/>
                    </a:lnTo>
                    <a:lnTo>
                      <a:pt x="1577" y="1590"/>
                    </a:lnTo>
                    <a:lnTo>
                      <a:pt x="1524" y="1508"/>
                    </a:lnTo>
                    <a:lnTo>
                      <a:pt x="1470" y="1426"/>
                    </a:lnTo>
                    <a:lnTo>
                      <a:pt x="1415" y="1341"/>
                    </a:lnTo>
                    <a:lnTo>
                      <a:pt x="1362" y="1257"/>
                    </a:lnTo>
                    <a:lnTo>
                      <a:pt x="1308" y="1172"/>
                    </a:lnTo>
                    <a:lnTo>
                      <a:pt x="1258" y="1087"/>
                    </a:lnTo>
                    <a:lnTo>
                      <a:pt x="1232" y="1045"/>
                    </a:lnTo>
                    <a:lnTo>
                      <a:pt x="1209" y="1002"/>
                    </a:lnTo>
                    <a:lnTo>
                      <a:pt x="1185" y="961"/>
                    </a:lnTo>
                    <a:lnTo>
                      <a:pt x="1163" y="919"/>
                    </a:lnTo>
                    <a:lnTo>
                      <a:pt x="1142" y="878"/>
                    </a:lnTo>
                    <a:lnTo>
                      <a:pt x="1122" y="837"/>
                    </a:lnTo>
                    <a:lnTo>
                      <a:pt x="1104" y="796"/>
                    </a:lnTo>
                    <a:lnTo>
                      <a:pt x="1086" y="757"/>
                    </a:lnTo>
                    <a:lnTo>
                      <a:pt x="1069" y="718"/>
                    </a:lnTo>
                    <a:lnTo>
                      <a:pt x="1054" y="678"/>
                    </a:lnTo>
                    <a:lnTo>
                      <a:pt x="1041" y="640"/>
                    </a:lnTo>
                    <a:lnTo>
                      <a:pt x="1029" y="603"/>
                    </a:lnTo>
                    <a:lnTo>
                      <a:pt x="1019" y="566"/>
                    </a:lnTo>
                    <a:lnTo>
                      <a:pt x="1010" y="531"/>
                    </a:lnTo>
                    <a:lnTo>
                      <a:pt x="1004" y="496"/>
                    </a:lnTo>
                    <a:lnTo>
                      <a:pt x="1000" y="461"/>
                    </a:lnTo>
                    <a:lnTo>
                      <a:pt x="996" y="434"/>
                    </a:lnTo>
                    <a:lnTo>
                      <a:pt x="992" y="410"/>
                    </a:lnTo>
                    <a:lnTo>
                      <a:pt x="987" y="390"/>
                    </a:lnTo>
                    <a:lnTo>
                      <a:pt x="980" y="373"/>
                    </a:lnTo>
                    <a:lnTo>
                      <a:pt x="974" y="358"/>
                    </a:lnTo>
                    <a:lnTo>
                      <a:pt x="967" y="346"/>
                    </a:lnTo>
                    <a:lnTo>
                      <a:pt x="959" y="337"/>
                    </a:lnTo>
                    <a:lnTo>
                      <a:pt x="951" y="330"/>
                    </a:lnTo>
                    <a:lnTo>
                      <a:pt x="941" y="326"/>
                    </a:lnTo>
                    <a:lnTo>
                      <a:pt x="932" y="324"/>
                    </a:lnTo>
                    <a:lnTo>
                      <a:pt x="921" y="323"/>
                    </a:lnTo>
                    <a:lnTo>
                      <a:pt x="910" y="324"/>
                    </a:lnTo>
                    <a:lnTo>
                      <a:pt x="899" y="327"/>
                    </a:lnTo>
                    <a:lnTo>
                      <a:pt x="887" y="331"/>
                    </a:lnTo>
                    <a:lnTo>
                      <a:pt x="874" y="337"/>
                    </a:lnTo>
                    <a:lnTo>
                      <a:pt x="862" y="343"/>
                    </a:lnTo>
                    <a:lnTo>
                      <a:pt x="807" y="377"/>
                    </a:lnTo>
                    <a:lnTo>
                      <a:pt x="748" y="414"/>
                    </a:lnTo>
                    <a:lnTo>
                      <a:pt x="733" y="423"/>
                    </a:lnTo>
                    <a:lnTo>
                      <a:pt x="718" y="431"/>
                    </a:lnTo>
                    <a:lnTo>
                      <a:pt x="702" y="437"/>
                    </a:lnTo>
                    <a:lnTo>
                      <a:pt x="688" y="444"/>
                    </a:lnTo>
                    <a:lnTo>
                      <a:pt x="673" y="449"/>
                    </a:lnTo>
                    <a:lnTo>
                      <a:pt x="657" y="453"/>
                    </a:lnTo>
                    <a:lnTo>
                      <a:pt x="642" y="455"/>
                    </a:lnTo>
                    <a:lnTo>
                      <a:pt x="627" y="457"/>
                    </a:lnTo>
                    <a:lnTo>
                      <a:pt x="567" y="455"/>
                    </a:lnTo>
                    <a:lnTo>
                      <a:pt x="510" y="453"/>
                    </a:lnTo>
                    <a:lnTo>
                      <a:pt x="483" y="451"/>
                    </a:lnTo>
                    <a:lnTo>
                      <a:pt x="457" y="448"/>
                    </a:lnTo>
                    <a:lnTo>
                      <a:pt x="432" y="445"/>
                    </a:lnTo>
                    <a:lnTo>
                      <a:pt x="407" y="440"/>
                    </a:lnTo>
                    <a:lnTo>
                      <a:pt x="385" y="433"/>
                    </a:lnTo>
                    <a:lnTo>
                      <a:pt x="364" y="426"/>
                    </a:lnTo>
                    <a:lnTo>
                      <a:pt x="353" y="421"/>
                    </a:lnTo>
                    <a:lnTo>
                      <a:pt x="344" y="416"/>
                    </a:lnTo>
                    <a:lnTo>
                      <a:pt x="335" y="412"/>
                    </a:lnTo>
                    <a:lnTo>
                      <a:pt x="326" y="406"/>
                    </a:lnTo>
                    <a:lnTo>
                      <a:pt x="317" y="400"/>
                    </a:lnTo>
                    <a:lnTo>
                      <a:pt x="310" y="394"/>
                    </a:lnTo>
                    <a:lnTo>
                      <a:pt x="302" y="388"/>
                    </a:lnTo>
                    <a:lnTo>
                      <a:pt x="295" y="380"/>
                    </a:lnTo>
                    <a:lnTo>
                      <a:pt x="288" y="372"/>
                    </a:lnTo>
                    <a:lnTo>
                      <a:pt x="282" y="364"/>
                    </a:lnTo>
                    <a:lnTo>
                      <a:pt x="277" y="356"/>
                    </a:lnTo>
                    <a:lnTo>
                      <a:pt x="271" y="346"/>
                    </a:lnTo>
                    <a:lnTo>
                      <a:pt x="251" y="303"/>
                    </a:lnTo>
                    <a:lnTo>
                      <a:pt x="230" y="250"/>
                    </a:lnTo>
                    <a:lnTo>
                      <a:pt x="208" y="193"/>
                    </a:lnTo>
                    <a:lnTo>
                      <a:pt x="188" y="137"/>
                    </a:lnTo>
                    <a:lnTo>
                      <a:pt x="171" y="85"/>
                    </a:lnTo>
                    <a:lnTo>
                      <a:pt x="158" y="43"/>
                    </a:lnTo>
                    <a:lnTo>
                      <a:pt x="154" y="26"/>
                    </a:lnTo>
                    <a:lnTo>
                      <a:pt x="151" y="13"/>
                    </a:lnTo>
                    <a:lnTo>
                      <a:pt x="150" y="8"/>
                    </a:lnTo>
                    <a:lnTo>
                      <a:pt x="150" y="4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0" y="41"/>
                    </a:lnTo>
                    <a:lnTo>
                      <a:pt x="2" y="57"/>
                    </a:lnTo>
                    <a:lnTo>
                      <a:pt x="7" y="100"/>
                    </a:lnTo>
                    <a:lnTo>
                      <a:pt x="17" y="161"/>
                    </a:lnTo>
                    <a:lnTo>
                      <a:pt x="28" y="235"/>
                    </a:lnTo>
                    <a:lnTo>
                      <a:pt x="36" y="273"/>
                    </a:lnTo>
                    <a:lnTo>
                      <a:pt x="44" y="312"/>
                    </a:lnTo>
                    <a:lnTo>
                      <a:pt x="53" y="350"/>
                    </a:lnTo>
                    <a:lnTo>
                      <a:pt x="62" y="388"/>
                    </a:lnTo>
                    <a:lnTo>
                      <a:pt x="72" y="423"/>
                    </a:lnTo>
                    <a:lnTo>
                      <a:pt x="82" y="453"/>
                    </a:lnTo>
                    <a:lnTo>
                      <a:pt x="88" y="468"/>
                    </a:lnTo>
                    <a:lnTo>
                      <a:pt x="94" y="481"/>
                    </a:lnTo>
                    <a:lnTo>
                      <a:pt x="99" y="493"/>
                    </a:lnTo>
                    <a:lnTo>
                      <a:pt x="106" y="502"/>
                    </a:lnTo>
                    <a:lnTo>
                      <a:pt x="150" y="572"/>
                    </a:lnTo>
                    <a:lnTo>
                      <a:pt x="191" y="633"/>
                    </a:lnTo>
                    <a:lnTo>
                      <a:pt x="211" y="660"/>
                    </a:lnTo>
                    <a:lnTo>
                      <a:pt x="230" y="687"/>
                    </a:lnTo>
                    <a:lnTo>
                      <a:pt x="250" y="713"/>
                    </a:lnTo>
                    <a:lnTo>
                      <a:pt x="270" y="739"/>
                    </a:lnTo>
                    <a:lnTo>
                      <a:pt x="316" y="794"/>
                    </a:lnTo>
                    <a:lnTo>
                      <a:pt x="369" y="856"/>
                    </a:lnTo>
                    <a:lnTo>
                      <a:pt x="433" y="928"/>
                    </a:lnTo>
                    <a:lnTo>
                      <a:pt x="511" y="1014"/>
                    </a:lnTo>
                    <a:lnTo>
                      <a:pt x="571" y="1081"/>
                    </a:lnTo>
                    <a:lnTo>
                      <a:pt x="614" y="1130"/>
                    </a:lnTo>
                    <a:lnTo>
                      <a:pt x="645" y="1166"/>
                    </a:lnTo>
                    <a:lnTo>
                      <a:pt x="668" y="1192"/>
                    </a:lnTo>
                    <a:lnTo>
                      <a:pt x="688" y="1213"/>
                    </a:lnTo>
                    <a:lnTo>
                      <a:pt x="709" y="1234"/>
                    </a:lnTo>
                    <a:lnTo>
                      <a:pt x="734" y="1255"/>
                    </a:lnTo>
                    <a:lnTo>
                      <a:pt x="769" y="1281"/>
                    </a:lnTo>
                    <a:lnTo>
                      <a:pt x="817" y="1316"/>
                    </a:lnTo>
                    <a:lnTo>
                      <a:pt x="874" y="1359"/>
                    </a:lnTo>
                    <a:lnTo>
                      <a:pt x="937" y="1404"/>
                    </a:lnTo>
                    <a:lnTo>
                      <a:pt x="1002" y="1450"/>
                    </a:lnTo>
                    <a:lnTo>
                      <a:pt x="1064" y="1495"/>
                    </a:lnTo>
                    <a:lnTo>
                      <a:pt x="1122" y="1534"/>
                    </a:lnTo>
                    <a:lnTo>
                      <a:pt x="1168" y="1565"/>
                    </a:lnTo>
                    <a:lnTo>
                      <a:pt x="1202" y="1585"/>
                    </a:lnTo>
                    <a:lnTo>
                      <a:pt x="1220" y="1597"/>
                    </a:lnTo>
                    <a:lnTo>
                      <a:pt x="1242" y="1611"/>
                    </a:lnTo>
                    <a:lnTo>
                      <a:pt x="1266" y="1631"/>
                    </a:lnTo>
                    <a:lnTo>
                      <a:pt x="1293" y="1653"/>
                    </a:lnTo>
                    <a:lnTo>
                      <a:pt x="1351" y="1702"/>
                    </a:lnTo>
                    <a:lnTo>
                      <a:pt x="1411" y="1755"/>
                    </a:lnTo>
                    <a:lnTo>
                      <a:pt x="1467" y="1806"/>
                    </a:lnTo>
                    <a:lnTo>
                      <a:pt x="1513" y="1848"/>
                    </a:lnTo>
                    <a:lnTo>
                      <a:pt x="1545" y="1878"/>
                    </a:lnTo>
                    <a:lnTo>
                      <a:pt x="1557" y="1890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7" name="Freeform 207"/>
              <p:cNvSpPr>
                <a:spLocks/>
              </p:cNvSpPr>
              <p:nvPr/>
            </p:nvSpPr>
            <p:spPr bwMode="auto">
              <a:xfrm>
                <a:off x="2892" y="2840"/>
                <a:ext cx="209" cy="237"/>
              </a:xfrm>
              <a:custGeom>
                <a:avLst/>
                <a:gdLst>
                  <a:gd name="T0" fmla="*/ 0 w 1677"/>
                  <a:gd name="T1" fmla="*/ 0 h 1890"/>
                  <a:gd name="T2" fmla="*/ 0 w 1677"/>
                  <a:gd name="T3" fmla="*/ 0 h 1890"/>
                  <a:gd name="T4" fmla="*/ 0 w 1677"/>
                  <a:gd name="T5" fmla="*/ 0 h 1890"/>
                  <a:gd name="T6" fmla="*/ 0 w 1677"/>
                  <a:gd name="T7" fmla="*/ 0 h 1890"/>
                  <a:gd name="T8" fmla="*/ 0 w 1677"/>
                  <a:gd name="T9" fmla="*/ 0 h 1890"/>
                  <a:gd name="T10" fmla="*/ 0 w 1677"/>
                  <a:gd name="T11" fmla="*/ 0 h 1890"/>
                  <a:gd name="T12" fmla="*/ 0 w 1677"/>
                  <a:gd name="T13" fmla="*/ 0 h 1890"/>
                  <a:gd name="T14" fmla="*/ 0 w 1677"/>
                  <a:gd name="T15" fmla="*/ 0 h 1890"/>
                  <a:gd name="T16" fmla="*/ 0 w 1677"/>
                  <a:gd name="T17" fmla="*/ 0 h 1890"/>
                  <a:gd name="T18" fmla="*/ 0 w 1677"/>
                  <a:gd name="T19" fmla="*/ 0 h 1890"/>
                  <a:gd name="T20" fmla="*/ 0 w 1677"/>
                  <a:gd name="T21" fmla="*/ 0 h 1890"/>
                  <a:gd name="T22" fmla="*/ 0 w 1677"/>
                  <a:gd name="T23" fmla="*/ 0 h 1890"/>
                  <a:gd name="T24" fmla="*/ 0 w 1677"/>
                  <a:gd name="T25" fmla="*/ 0 h 1890"/>
                  <a:gd name="T26" fmla="*/ 0 w 1677"/>
                  <a:gd name="T27" fmla="*/ 0 h 1890"/>
                  <a:gd name="T28" fmla="*/ 0 w 1677"/>
                  <a:gd name="T29" fmla="*/ 0 h 1890"/>
                  <a:gd name="T30" fmla="*/ 0 w 1677"/>
                  <a:gd name="T31" fmla="*/ 0 h 1890"/>
                  <a:gd name="T32" fmla="*/ 0 w 1677"/>
                  <a:gd name="T33" fmla="*/ 0 h 1890"/>
                  <a:gd name="T34" fmla="*/ 0 w 1677"/>
                  <a:gd name="T35" fmla="*/ 0 h 1890"/>
                  <a:gd name="T36" fmla="*/ 0 w 1677"/>
                  <a:gd name="T37" fmla="*/ 0 h 1890"/>
                  <a:gd name="T38" fmla="*/ 0 w 1677"/>
                  <a:gd name="T39" fmla="*/ 0 h 1890"/>
                  <a:gd name="T40" fmla="*/ 0 w 1677"/>
                  <a:gd name="T41" fmla="*/ 0 h 1890"/>
                  <a:gd name="T42" fmla="*/ 0 w 1677"/>
                  <a:gd name="T43" fmla="*/ 0 h 1890"/>
                  <a:gd name="T44" fmla="*/ 0 w 1677"/>
                  <a:gd name="T45" fmla="*/ 0 h 1890"/>
                  <a:gd name="T46" fmla="*/ 0 w 1677"/>
                  <a:gd name="T47" fmla="*/ 0 h 1890"/>
                  <a:gd name="T48" fmla="*/ 0 w 1677"/>
                  <a:gd name="T49" fmla="*/ 0 h 1890"/>
                  <a:gd name="T50" fmla="*/ 0 w 1677"/>
                  <a:gd name="T51" fmla="*/ 0 h 1890"/>
                  <a:gd name="T52" fmla="*/ 0 w 1677"/>
                  <a:gd name="T53" fmla="*/ 0 h 1890"/>
                  <a:gd name="T54" fmla="*/ 0 w 1677"/>
                  <a:gd name="T55" fmla="*/ 0 h 1890"/>
                  <a:gd name="T56" fmla="*/ 0 w 1677"/>
                  <a:gd name="T57" fmla="*/ 0 h 1890"/>
                  <a:gd name="T58" fmla="*/ 0 w 1677"/>
                  <a:gd name="T59" fmla="*/ 0 h 1890"/>
                  <a:gd name="T60" fmla="*/ 0 w 1677"/>
                  <a:gd name="T61" fmla="*/ 0 h 1890"/>
                  <a:gd name="T62" fmla="*/ 0 w 1677"/>
                  <a:gd name="T63" fmla="*/ 0 h 1890"/>
                  <a:gd name="T64" fmla="*/ 0 w 1677"/>
                  <a:gd name="T65" fmla="*/ 0 h 1890"/>
                  <a:gd name="T66" fmla="*/ 0 w 1677"/>
                  <a:gd name="T67" fmla="*/ 0 h 1890"/>
                  <a:gd name="T68" fmla="*/ 0 w 1677"/>
                  <a:gd name="T69" fmla="*/ 0 h 1890"/>
                  <a:gd name="T70" fmla="*/ 0 w 1677"/>
                  <a:gd name="T71" fmla="*/ 0 h 1890"/>
                  <a:gd name="T72" fmla="*/ 0 w 1677"/>
                  <a:gd name="T73" fmla="*/ 0 h 1890"/>
                  <a:gd name="T74" fmla="*/ 0 w 1677"/>
                  <a:gd name="T75" fmla="*/ 0 h 1890"/>
                  <a:gd name="T76" fmla="*/ 0 w 1677"/>
                  <a:gd name="T77" fmla="*/ 0 h 1890"/>
                  <a:gd name="T78" fmla="*/ 0 w 1677"/>
                  <a:gd name="T79" fmla="*/ 0 h 1890"/>
                  <a:gd name="T80" fmla="*/ 0 w 1677"/>
                  <a:gd name="T81" fmla="*/ 0 h 1890"/>
                  <a:gd name="T82" fmla="*/ 0 w 1677"/>
                  <a:gd name="T83" fmla="*/ 0 h 1890"/>
                  <a:gd name="T84" fmla="*/ 0 w 1677"/>
                  <a:gd name="T85" fmla="*/ 0 h 1890"/>
                  <a:gd name="T86" fmla="*/ 0 w 1677"/>
                  <a:gd name="T87" fmla="*/ 0 h 1890"/>
                  <a:gd name="T88" fmla="*/ 0 w 1677"/>
                  <a:gd name="T89" fmla="*/ 0 h 18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77"/>
                  <a:gd name="T136" fmla="*/ 0 h 1890"/>
                  <a:gd name="T137" fmla="*/ 1677 w 1677"/>
                  <a:gd name="T138" fmla="*/ 1890 h 18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77" h="1890">
                    <a:moveTo>
                      <a:pt x="1557" y="1890"/>
                    </a:moveTo>
                    <a:lnTo>
                      <a:pt x="1677" y="1746"/>
                    </a:lnTo>
                    <a:lnTo>
                      <a:pt x="1628" y="1670"/>
                    </a:lnTo>
                    <a:lnTo>
                      <a:pt x="1577" y="1590"/>
                    </a:lnTo>
                    <a:lnTo>
                      <a:pt x="1524" y="1508"/>
                    </a:lnTo>
                    <a:lnTo>
                      <a:pt x="1470" y="1426"/>
                    </a:lnTo>
                    <a:lnTo>
                      <a:pt x="1415" y="1341"/>
                    </a:lnTo>
                    <a:lnTo>
                      <a:pt x="1362" y="1257"/>
                    </a:lnTo>
                    <a:lnTo>
                      <a:pt x="1308" y="1172"/>
                    </a:lnTo>
                    <a:lnTo>
                      <a:pt x="1258" y="1087"/>
                    </a:lnTo>
                    <a:lnTo>
                      <a:pt x="1232" y="1045"/>
                    </a:lnTo>
                    <a:lnTo>
                      <a:pt x="1209" y="1002"/>
                    </a:lnTo>
                    <a:lnTo>
                      <a:pt x="1185" y="961"/>
                    </a:lnTo>
                    <a:lnTo>
                      <a:pt x="1163" y="919"/>
                    </a:lnTo>
                    <a:lnTo>
                      <a:pt x="1142" y="878"/>
                    </a:lnTo>
                    <a:lnTo>
                      <a:pt x="1122" y="837"/>
                    </a:lnTo>
                    <a:lnTo>
                      <a:pt x="1104" y="796"/>
                    </a:lnTo>
                    <a:lnTo>
                      <a:pt x="1086" y="757"/>
                    </a:lnTo>
                    <a:lnTo>
                      <a:pt x="1069" y="718"/>
                    </a:lnTo>
                    <a:lnTo>
                      <a:pt x="1054" y="678"/>
                    </a:lnTo>
                    <a:lnTo>
                      <a:pt x="1041" y="640"/>
                    </a:lnTo>
                    <a:lnTo>
                      <a:pt x="1029" y="603"/>
                    </a:lnTo>
                    <a:lnTo>
                      <a:pt x="1019" y="566"/>
                    </a:lnTo>
                    <a:lnTo>
                      <a:pt x="1010" y="531"/>
                    </a:lnTo>
                    <a:lnTo>
                      <a:pt x="1004" y="496"/>
                    </a:lnTo>
                    <a:lnTo>
                      <a:pt x="1000" y="461"/>
                    </a:lnTo>
                    <a:lnTo>
                      <a:pt x="996" y="434"/>
                    </a:lnTo>
                    <a:lnTo>
                      <a:pt x="992" y="410"/>
                    </a:lnTo>
                    <a:lnTo>
                      <a:pt x="987" y="390"/>
                    </a:lnTo>
                    <a:lnTo>
                      <a:pt x="980" y="373"/>
                    </a:lnTo>
                    <a:lnTo>
                      <a:pt x="974" y="358"/>
                    </a:lnTo>
                    <a:lnTo>
                      <a:pt x="967" y="346"/>
                    </a:lnTo>
                    <a:lnTo>
                      <a:pt x="959" y="337"/>
                    </a:lnTo>
                    <a:lnTo>
                      <a:pt x="951" y="330"/>
                    </a:lnTo>
                    <a:lnTo>
                      <a:pt x="941" y="326"/>
                    </a:lnTo>
                    <a:lnTo>
                      <a:pt x="932" y="324"/>
                    </a:lnTo>
                    <a:lnTo>
                      <a:pt x="921" y="323"/>
                    </a:lnTo>
                    <a:lnTo>
                      <a:pt x="910" y="324"/>
                    </a:lnTo>
                    <a:lnTo>
                      <a:pt x="899" y="327"/>
                    </a:lnTo>
                    <a:lnTo>
                      <a:pt x="887" y="331"/>
                    </a:lnTo>
                    <a:lnTo>
                      <a:pt x="874" y="337"/>
                    </a:lnTo>
                    <a:lnTo>
                      <a:pt x="862" y="343"/>
                    </a:lnTo>
                    <a:lnTo>
                      <a:pt x="807" y="377"/>
                    </a:lnTo>
                    <a:lnTo>
                      <a:pt x="748" y="414"/>
                    </a:lnTo>
                    <a:lnTo>
                      <a:pt x="733" y="423"/>
                    </a:lnTo>
                    <a:lnTo>
                      <a:pt x="718" y="431"/>
                    </a:lnTo>
                    <a:lnTo>
                      <a:pt x="702" y="437"/>
                    </a:lnTo>
                    <a:lnTo>
                      <a:pt x="688" y="444"/>
                    </a:lnTo>
                    <a:lnTo>
                      <a:pt x="673" y="449"/>
                    </a:lnTo>
                    <a:lnTo>
                      <a:pt x="657" y="453"/>
                    </a:lnTo>
                    <a:lnTo>
                      <a:pt x="642" y="455"/>
                    </a:lnTo>
                    <a:lnTo>
                      <a:pt x="627" y="457"/>
                    </a:lnTo>
                    <a:lnTo>
                      <a:pt x="567" y="455"/>
                    </a:lnTo>
                    <a:lnTo>
                      <a:pt x="510" y="453"/>
                    </a:lnTo>
                    <a:lnTo>
                      <a:pt x="483" y="451"/>
                    </a:lnTo>
                    <a:lnTo>
                      <a:pt x="457" y="448"/>
                    </a:lnTo>
                    <a:lnTo>
                      <a:pt x="432" y="445"/>
                    </a:lnTo>
                    <a:lnTo>
                      <a:pt x="407" y="440"/>
                    </a:lnTo>
                    <a:lnTo>
                      <a:pt x="385" y="433"/>
                    </a:lnTo>
                    <a:lnTo>
                      <a:pt x="364" y="426"/>
                    </a:lnTo>
                    <a:lnTo>
                      <a:pt x="353" y="421"/>
                    </a:lnTo>
                    <a:lnTo>
                      <a:pt x="344" y="416"/>
                    </a:lnTo>
                    <a:lnTo>
                      <a:pt x="335" y="412"/>
                    </a:lnTo>
                    <a:lnTo>
                      <a:pt x="326" y="406"/>
                    </a:lnTo>
                    <a:lnTo>
                      <a:pt x="317" y="400"/>
                    </a:lnTo>
                    <a:lnTo>
                      <a:pt x="310" y="394"/>
                    </a:lnTo>
                    <a:lnTo>
                      <a:pt x="302" y="388"/>
                    </a:lnTo>
                    <a:lnTo>
                      <a:pt x="295" y="380"/>
                    </a:lnTo>
                    <a:lnTo>
                      <a:pt x="288" y="372"/>
                    </a:lnTo>
                    <a:lnTo>
                      <a:pt x="282" y="364"/>
                    </a:lnTo>
                    <a:lnTo>
                      <a:pt x="277" y="356"/>
                    </a:lnTo>
                    <a:lnTo>
                      <a:pt x="271" y="346"/>
                    </a:lnTo>
                    <a:lnTo>
                      <a:pt x="251" y="303"/>
                    </a:lnTo>
                    <a:lnTo>
                      <a:pt x="230" y="250"/>
                    </a:lnTo>
                    <a:lnTo>
                      <a:pt x="208" y="193"/>
                    </a:lnTo>
                    <a:lnTo>
                      <a:pt x="188" y="137"/>
                    </a:lnTo>
                    <a:lnTo>
                      <a:pt x="171" y="85"/>
                    </a:lnTo>
                    <a:lnTo>
                      <a:pt x="158" y="43"/>
                    </a:lnTo>
                    <a:lnTo>
                      <a:pt x="154" y="26"/>
                    </a:lnTo>
                    <a:lnTo>
                      <a:pt x="151" y="13"/>
                    </a:lnTo>
                    <a:lnTo>
                      <a:pt x="150" y="8"/>
                    </a:lnTo>
                    <a:lnTo>
                      <a:pt x="150" y="4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0" y="41"/>
                    </a:lnTo>
                    <a:lnTo>
                      <a:pt x="2" y="57"/>
                    </a:lnTo>
                    <a:lnTo>
                      <a:pt x="7" y="100"/>
                    </a:lnTo>
                    <a:lnTo>
                      <a:pt x="17" y="161"/>
                    </a:lnTo>
                    <a:lnTo>
                      <a:pt x="28" y="235"/>
                    </a:lnTo>
                    <a:lnTo>
                      <a:pt x="36" y="273"/>
                    </a:lnTo>
                    <a:lnTo>
                      <a:pt x="44" y="312"/>
                    </a:lnTo>
                    <a:lnTo>
                      <a:pt x="53" y="350"/>
                    </a:lnTo>
                    <a:lnTo>
                      <a:pt x="62" y="388"/>
                    </a:lnTo>
                    <a:lnTo>
                      <a:pt x="72" y="423"/>
                    </a:lnTo>
                    <a:lnTo>
                      <a:pt x="82" y="453"/>
                    </a:lnTo>
                    <a:lnTo>
                      <a:pt x="88" y="468"/>
                    </a:lnTo>
                    <a:lnTo>
                      <a:pt x="94" y="481"/>
                    </a:lnTo>
                    <a:lnTo>
                      <a:pt x="99" y="493"/>
                    </a:lnTo>
                    <a:lnTo>
                      <a:pt x="106" y="502"/>
                    </a:lnTo>
                    <a:lnTo>
                      <a:pt x="150" y="572"/>
                    </a:lnTo>
                    <a:lnTo>
                      <a:pt x="191" y="633"/>
                    </a:lnTo>
                    <a:lnTo>
                      <a:pt x="211" y="660"/>
                    </a:lnTo>
                    <a:lnTo>
                      <a:pt x="230" y="687"/>
                    </a:lnTo>
                    <a:lnTo>
                      <a:pt x="250" y="713"/>
                    </a:lnTo>
                    <a:lnTo>
                      <a:pt x="270" y="739"/>
                    </a:lnTo>
                    <a:lnTo>
                      <a:pt x="316" y="794"/>
                    </a:lnTo>
                    <a:lnTo>
                      <a:pt x="369" y="856"/>
                    </a:lnTo>
                    <a:lnTo>
                      <a:pt x="433" y="928"/>
                    </a:lnTo>
                    <a:lnTo>
                      <a:pt x="511" y="1014"/>
                    </a:lnTo>
                    <a:lnTo>
                      <a:pt x="571" y="1081"/>
                    </a:lnTo>
                    <a:lnTo>
                      <a:pt x="614" y="1130"/>
                    </a:lnTo>
                    <a:lnTo>
                      <a:pt x="645" y="1166"/>
                    </a:lnTo>
                    <a:lnTo>
                      <a:pt x="668" y="1192"/>
                    </a:lnTo>
                    <a:lnTo>
                      <a:pt x="688" y="1213"/>
                    </a:lnTo>
                    <a:lnTo>
                      <a:pt x="709" y="1234"/>
                    </a:lnTo>
                    <a:lnTo>
                      <a:pt x="734" y="1255"/>
                    </a:lnTo>
                    <a:lnTo>
                      <a:pt x="769" y="1281"/>
                    </a:lnTo>
                    <a:lnTo>
                      <a:pt x="817" y="1316"/>
                    </a:lnTo>
                    <a:lnTo>
                      <a:pt x="874" y="1359"/>
                    </a:lnTo>
                    <a:lnTo>
                      <a:pt x="937" y="1404"/>
                    </a:lnTo>
                    <a:lnTo>
                      <a:pt x="1002" y="1450"/>
                    </a:lnTo>
                    <a:lnTo>
                      <a:pt x="1064" y="1495"/>
                    </a:lnTo>
                    <a:lnTo>
                      <a:pt x="1122" y="1534"/>
                    </a:lnTo>
                    <a:lnTo>
                      <a:pt x="1168" y="1565"/>
                    </a:lnTo>
                    <a:lnTo>
                      <a:pt x="1202" y="1585"/>
                    </a:lnTo>
                    <a:lnTo>
                      <a:pt x="1220" y="1597"/>
                    </a:lnTo>
                    <a:lnTo>
                      <a:pt x="1242" y="1611"/>
                    </a:lnTo>
                    <a:lnTo>
                      <a:pt x="1266" y="1631"/>
                    </a:lnTo>
                    <a:lnTo>
                      <a:pt x="1293" y="1653"/>
                    </a:lnTo>
                    <a:lnTo>
                      <a:pt x="1351" y="1702"/>
                    </a:lnTo>
                    <a:lnTo>
                      <a:pt x="1411" y="1755"/>
                    </a:lnTo>
                    <a:lnTo>
                      <a:pt x="1467" y="1806"/>
                    </a:lnTo>
                    <a:lnTo>
                      <a:pt x="1513" y="1848"/>
                    </a:lnTo>
                    <a:lnTo>
                      <a:pt x="1545" y="1878"/>
                    </a:lnTo>
                    <a:lnTo>
                      <a:pt x="1557" y="189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8" name="Freeform 208"/>
              <p:cNvSpPr>
                <a:spLocks/>
              </p:cNvSpPr>
              <p:nvPr/>
            </p:nvSpPr>
            <p:spPr bwMode="auto">
              <a:xfrm>
                <a:off x="3131" y="2674"/>
                <a:ext cx="104" cy="90"/>
              </a:xfrm>
              <a:custGeom>
                <a:avLst/>
                <a:gdLst>
                  <a:gd name="T0" fmla="*/ 0 w 826"/>
                  <a:gd name="T1" fmla="*/ 0 h 722"/>
                  <a:gd name="T2" fmla="*/ 0 w 826"/>
                  <a:gd name="T3" fmla="*/ 0 h 722"/>
                  <a:gd name="T4" fmla="*/ 0 w 826"/>
                  <a:gd name="T5" fmla="*/ 0 h 722"/>
                  <a:gd name="T6" fmla="*/ 0 w 826"/>
                  <a:gd name="T7" fmla="*/ 0 h 722"/>
                  <a:gd name="T8" fmla="*/ 0 w 826"/>
                  <a:gd name="T9" fmla="*/ 0 h 722"/>
                  <a:gd name="T10" fmla="*/ 0 w 826"/>
                  <a:gd name="T11" fmla="*/ 0 h 722"/>
                  <a:gd name="T12" fmla="*/ 0 w 826"/>
                  <a:gd name="T13" fmla="*/ 0 h 722"/>
                  <a:gd name="T14" fmla="*/ 0 w 826"/>
                  <a:gd name="T15" fmla="*/ 0 h 722"/>
                  <a:gd name="T16" fmla="*/ 0 w 826"/>
                  <a:gd name="T17" fmla="*/ 0 h 722"/>
                  <a:gd name="T18" fmla="*/ 0 w 826"/>
                  <a:gd name="T19" fmla="*/ 0 h 722"/>
                  <a:gd name="T20" fmla="*/ 0 w 826"/>
                  <a:gd name="T21" fmla="*/ 0 h 722"/>
                  <a:gd name="T22" fmla="*/ 0 w 826"/>
                  <a:gd name="T23" fmla="*/ 0 h 7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26"/>
                  <a:gd name="T37" fmla="*/ 0 h 722"/>
                  <a:gd name="T38" fmla="*/ 826 w 826"/>
                  <a:gd name="T39" fmla="*/ 722 h 7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26" h="722">
                    <a:moveTo>
                      <a:pt x="809" y="295"/>
                    </a:moveTo>
                    <a:lnTo>
                      <a:pt x="826" y="400"/>
                    </a:lnTo>
                    <a:lnTo>
                      <a:pt x="800" y="487"/>
                    </a:lnTo>
                    <a:lnTo>
                      <a:pt x="747" y="573"/>
                    </a:lnTo>
                    <a:lnTo>
                      <a:pt x="660" y="642"/>
                    </a:lnTo>
                    <a:lnTo>
                      <a:pt x="566" y="695"/>
                    </a:lnTo>
                    <a:lnTo>
                      <a:pt x="478" y="722"/>
                    </a:lnTo>
                    <a:lnTo>
                      <a:pt x="382" y="722"/>
                    </a:lnTo>
                    <a:lnTo>
                      <a:pt x="305" y="678"/>
                    </a:lnTo>
                    <a:lnTo>
                      <a:pt x="0" y="313"/>
                    </a:lnTo>
                    <a:lnTo>
                      <a:pt x="540" y="0"/>
                    </a:lnTo>
                    <a:lnTo>
                      <a:pt x="809" y="295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39" name="Freeform 209"/>
              <p:cNvSpPr>
                <a:spLocks/>
              </p:cNvSpPr>
              <p:nvPr/>
            </p:nvSpPr>
            <p:spPr bwMode="auto">
              <a:xfrm>
                <a:off x="2795" y="2677"/>
                <a:ext cx="50" cy="46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7" y="36"/>
                    </a:moveTo>
                    <a:lnTo>
                      <a:pt x="348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4" y="296"/>
                    </a:lnTo>
                    <a:lnTo>
                      <a:pt x="328" y="346"/>
                    </a:lnTo>
                    <a:lnTo>
                      <a:pt x="265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4" y="205"/>
                    </a:lnTo>
                    <a:lnTo>
                      <a:pt x="0" y="138"/>
                    </a:lnTo>
                    <a:lnTo>
                      <a:pt x="22" y="73"/>
                    </a:lnTo>
                    <a:lnTo>
                      <a:pt x="71" y="26"/>
                    </a:lnTo>
                    <a:lnTo>
                      <a:pt x="133" y="0"/>
                    </a:lnTo>
                    <a:lnTo>
                      <a:pt x="212" y="2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40" name="Freeform 210"/>
              <p:cNvSpPr>
                <a:spLocks/>
              </p:cNvSpPr>
              <p:nvPr/>
            </p:nvSpPr>
            <p:spPr bwMode="auto">
              <a:xfrm>
                <a:off x="2726" y="2592"/>
                <a:ext cx="50" cy="46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7" y="36"/>
                    </a:moveTo>
                    <a:lnTo>
                      <a:pt x="348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4" y="296"/>
                    </a:lnTo>
                    <a:lnTo>
                      <a:pt x="328" y="346"/>
                    </a:lnTo>
                    <a:lnTo>
                      <a:pt x="265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4" y="205"/>
                    </a:lnTo>
                    <a:lnTo>
                      <a:pt x="0" y="138"/>
                    </a:lnTo>
                    <a:lnTo>
                      <a:pt x="23" y="73"/>
                    </a:lnTo>
                    <a:lnTo>
                      <a:pt x="71" y="25"/>
                    </a:lnTo>
                    <a:lnTo>
                      <a:pt x="133" y="0"/>
                    </a:lnTo>
                    <a:lnTo>
                      <a:pt x="212" y="2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41" name="Freeform 211"/>
              <p:cNvSpPr>
                <a:spLocks/>
              </p:cNvSpPr>
              <p:nvPr/>
            </p:nvSpPr>
            <p:spPr bwMode="auto">
              <a:xfrm>
                <a:off x="2749" y="2739"/>
                <a:ext cx="50" cy="47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7" y="36"/>
                    </a:moveTo>
                    <a:lnTo>
                      <a:pt x="348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4" y="298"/>
                    </a:lnTo>
                    <a:lnTo>
                      <a:pt x="328" y="347"/>
                    </a:lnTo>
                    <a:lnTo>
                      <a:pt x="265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4" y="206"/>
                    </a:lnTo>
                    <a:lnTo>
                      <a:pt x="0" y="138"/>
                    </a:lnTo>
                    <a:lnTo>
                      <a:pt x="23" y="74"/>
                    </a:lnTo>
                    <a:lnTo>
                      <a:pt x="71" y="26"/>
                    </a:lnTo>
                    <a:lnTo>
                      <a:pt x="133" y="0"/>
                    </a:lnTo>
                    <a:lnTo>
                      <a:pt x="212" y="3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42" name="Freeform 212"/>
              <p:cNvSpPr>
                <a:spLocks/>
              </p:cNvSpPr>
              <p:nvPr/>
            </p:nvSpPr>
            <p:spPr bwMode="auto">
              <a:xfrm>
                <a:off x="2797" y="2836"/>
                <a:ext cx="50" cy="47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7" y="36"/>
                    </a:moveTo>
                    <a:lnTo>
                      <a:pt x="348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4" y="297"/>
                    </a:lnTo>
                    <a:lnTo>
                      <a:pt x="329" y="347"/>
                    </a:lnTo>
                    <a:lnTo>
                      <a:pt x="266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4" y="206"/>
                    </a:lnTo>
                    <a:lnTo>
                      <a:pt x="0" y="138"/>
                    </a:lnTo>
                    <a:lnTo>
                      <a:pt x="23" y="73"/>
                    </a:lnTo>
                    <a:lnTo>
                      <a:pt x="72" y="26"/>
                    </a:lnTo>
                    <a:lnTo>
                      <a:pt x="135" y="0"/>
                    </a:lnTo>
                    <a:lnTo>
                      <a:pt x="212" y="3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43" name="Rectangle 213"/>
              <p:cNvSpPr>
                <a:spLocks noChangeArrowheads="1"/>
              </p:cNvSpPr>
              <p:nvPr/>
            </p:nvSpPr>
            <p:spPr bwMode="auto">
              <a:xfrm>
                <a:off x="3400" y="3502"/>
                <a:ext cx="150" cy="1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>
                    <a:solidFill>
                      <a:srgbClr val="FFFFFF"/>
                    </a:solidFill>
                  </a:rPr>
                  <a:t>Tc </a:t>
                </a:r>
                <a:endParaRPr lang="en-US"/>
              </a:p>
            </p:txBody>
          </p:sp>
          <p:sp>
            <p:nvSpPr>
              <p:cNvPr id="468144" name="Rectangle 215"/>
              <p:cNvSpPr>
                <a:spLocks noChangeArrowheads="1"/>
              </p:cNvSpPr>
              <p:nvPr/>
            </p:nvSpPr>
            <p:spPr bwMode="auto">
              <a:xfrm>
                <a:off x="4148" y="3077"/>
                <a:ext cx="0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45" name="Rectangle 216"/>
              <p:cNvSpPr>
                <a:spLocks noChangeArrowheads="1"/>
              </p:cNvSpPr>
              <p:nvPr/>
            </p:nvSpPr>
            <p:spPr bwMode="auto">
              <a:xfrm>
                <a:off x="3584" y="2758"/>
                <a:ext cx="501" cy="1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>
                    <a:solidFill>
                      <a:srgbClr val="FFFFFF"/>
                    </a:solidFill>
                  </a:rPr>
                  <a:t>TCR-CD3</a:t>
                </a:r>
                <a:endParaRPr lang="en-US"/>
              </a:p>
            </p:txBody>
          </p:sp>
          <p:sp>
            <p:nvSpPr>
              <p:cNvPr id="468146" name="Rectangle 217"/>
              <p:cNvSpPr>
                <a:spLocks noChangeArrowheads="1"/>
              </p:cNvSpPr>
              <p:nvPr/>
            </p:nvSpPr>
            <p:spPr bwMode="auto">
              <a:xfrm>
                <a:off x="4518" y="2906"/>
                <a:ext cx="237" cy="1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>
                    <a:solidFill>
                      <a:srgbClr val="FFFFFF"/>
                    </a:solidFill>
                  </a:rPr>
                  <a:t>CD8</a:t>
                </a:r>
                <a:endParaRPr lang="en-US"/>
              </a:p>
            </p:txBody>
          </p:sp>
          <p:sp>
            <p:nvSpPr>
              <p:cNvPr id="468147" name="Rectangle 218"/>
              <p:cNvSpPr>
                <a:spLocks noChangeArrowheads="1"/>
              </p:cNvSpPr>
              <p:nvPr/>
            </p:nvSpPr>
            <p:spPr bwMode="auto">
              <a:xfrm>
                <a:off x="3593" y="2626"/>
                <a:ext cx="809" cy="1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>
                    <a:solidFill>
                      <a:srgbClr val="FFFFFF"/>
                    </a:solidFill>
                  </a:rPr>
                  <a:t>MHC CLASSE I</a:t>
                </a:r>
                <a:endParaRPr lang="en-US"/>
              </a:p>
            </p:txBody>
          </p:sp>
          <p:sp>
            <p:nvSpPr>
              <p:cNvPr id="468148" name="Rectangle 219"/>
              <p:cNvSpPr>
                <a:spLocks noChangeArrowheads="1"/>
              </p:cNvSpPr>
              <p:nvPr/>
            </p:nvSpPr>
            <p:spPr bwMode="auto">
              <a:xfrm>
                <a:off x="3201" y="2702"/>
                <a:ext cx="347" cy="16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49" name="Rectangle 220"/>
              <p:cNvSpPr>
                <a:spLocks noChangeArrowheads="1"/>
              </p:cNvSpPr>
              <p:nvPr/>
            </p:nvSpPr>
            <p:spPr bwMode="auto">
              <a:xfrm>
                <a:off x="3118" y="2840"/>
                <a:ext cx="464" cy="16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50" name="Rectangle 221"/>
              <p:cNvSpPr>
                <a:spLocks noChangeArrowheads="1"/>
              </p:cNvSpPr>
              <p:nvPr/>
            </p:nvSpPr>
            <p:spPr bwMode="auto">
              <a:xfrm>
                <a:off x="3040" y="2982"/>
                <a:ext cx="1427" cy="16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51" name="Freeform 222"/>
              <p:cNvSpPr>
                <a:spLocks/>
              </p:cNvSpPr>
              <p:nvPr/>
            </p:nvSpPr>
            <p:spPr bwMode="auto">
              <a:xfrm>
                <a:off x="2640" y="3267"/>
                <a:ext cx="42" cy="56"/>
              </a:xfrm>
              <a:custGeom>
                <a:avLst/>
                <a:gdLst>
                  <a:gd name="T0" fmla="*/ 0 w 339"/>
                  <a:gd name="T1" fmla="*/ 0 h 451"/>
                  <a:gd name="T2" fmla="*/ 0 w 339"/>
                  <a:gd name="T3" fmla="*/ 0 h 451"/>
                  <a:gd name="T4" fmla="*/ 0 w 339"/>
                  <a:gd name="T5" fmla="*/ 0 h 451"/>
                  <a:gd name="T6" fmla="*/ 0 w 339"/>
                  <a:gd name="T7" fmla="*/ 0 h 451"/>
                  <a:gd name="T8" fmla="*/ 0 w 339"/>
                  <a:gd name="T9" fmla="*/ 0 h 451"/>
                  <a:gd name="T10" fmla="*/ 0 w 339"/>
                  <a:gd name="T11" fmla="*/ 0 h 4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9"/>
                  <a:gd name="T19" fmla="*/ 0 h 451"/>
                  <a:gd name="T20" fmla="*/ 339 w 339"/>
                  <a:gd name="T21" fmla="*/ 451 h 4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9" h="451">
                    <a:moveTo>
                      <a:pt x="44" y="425"/>
                    </a:moveTo>
                    <a:lnTo>
                      <a:pt x="0" y="390"/>
                    </a:lnTo>
                    <a:lnTo>
                      <a:pt x="260" y="0"/>
                    </a:lnTo>
                    <a:lnTo>
                      <a:pt x="339" y="51"/>
                    </a:lnTo>
                    <a:lnTo>
                      <a:pt x="87" y="451"/>
                    </a:lnTo>
                    <a:lnTo>
                      <a:pt x="44" y="425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sp>
          <p:nvSpPr>
            <p:cNvPr id="468152" name="Rectangle 329"/>
            <p:cNvSpPr>
              <a:spLocks noChangeArrowheads="1"/>
            </p:cNvSpPr>
            <p:nvPr/>
          </p:nvSpPr>
          <p:spPr bwMode="auto">
            <a:xfrm>
              <a:off x="3984" y="3552"/>
              <a:ext cx="556" cy="3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n-US" sz="1600">
                  <a:solidFill>
                    <a:srgbClr val="FFFF00"/>
                  </a:solidFill>
                </a:rPr>
                <a:t>Atividade</a:t>
              </a:r>
            </a:p>
            <a:p>
              <a:pPr eaLnBrk="1" hangingPunct="1"/>
              <a:r>
                <a:rPr lang="en-US" sz="1600">
                  <a:solidFill>
                    <a:srgbClr val="FFFF00"/>
                  </a:solidFill>
                </a:rPr>
                <a:t>citotóxica</a:t>
              </a:r>
              <a:endParaRPr lang="en-US">
                <a:solidFill>
                  <a:srgbClr val="FFFF00"/>
                </a:solidFill>
              </a:endParaRPr>
            </a:p>
          </p:txBody>
        </p:sp>
      </p:grpSp>
      <p:grpSp>
        <p:nvGrpSpPr>
          <p:cNvPr id="8" name="Group 341"/>
          <p:cNvGrpSpPr>
            <a:grpSpLocks/>
          </p:cNvGrpSpPr>
          <p:nvPr/>
        </p:nvGrpSpPr>
        <p:grpSpPr bwMode="auto">
          <a:xfrm>
            <a:off x="2362201" y="1428751"/>
            <a:ext cx="3524115" cy="848157"/>
            <a:chOff x="528" y="960"/>
            <a:chExt cx="2455" cy="591"/>
          </a:xfrm>
        </p:grpSpPr>
        <p:sp>
          <p:nvSpPr>
            <p:cNvPr id="468154" name="Freeform 245"/>
            <p:cNvSpPr>
              <a:spLocks/>
            </p:cNvSpPr>
            <p:nvPr/>
          </p:nvSpPr>
          <p:spPr bwMode="auto">
            <a:xfrm>
              <a:off x="2454" y="1058"/>
              <a:ext cx="168" cy="308"/>
            </a:xfrm>
            <a:custGeom>
              <a:avLst/>
              <a:gdLst>
                <a:gd name="T0" fmla="*/ 0 w 1515"/>
                <a:gd name="T1" fmla="*/ 0 h 2779"/>
                <a:gd name="T2" fmla="*/ 0 w 1515"/>
                <a:gd name="T3" fmla="*/ 0 h 2779"/>
                <a:gd name="T4" fmla="*/ 0 w 1515"/>
                <a:gd name="T5" fmla="*/ 0 h 2779"/>
                <a:gd name="T6" fmla="*/ 0 w 1515"/>
                <a:gd name="T7" fmla="*/ 0 h 2779"/>
                <a:gd name="T8" fmla="*/ 0 w 1515"/>
                <a:gd name="T9" fmla="*/ 0 h 2779"/>
                <a:gd name="T10" fmla="*/ 0 w 1515"/>
                <a:gd name="T11" fmla="*/ 0 h 2779"/>
                <a:gd name="T12" fmla="*/ 0 w 1515"/>
                <a:gd name="T13" fmla="*/ 0 h 2779"/>
                <a:gd name="T14" fmla="*/ 0 w 1515"/>
                <a:gd name="T15" fmla="*/ 0 h 2779"/>
                <a:gd name="T16" fmla="*/ 0 w 1515"/>
                <a:gd name="T17" fmla="*/ 0 h 2779"/>
                <a:gd name="T18" fmla="*/ 0 w 1515"/>
                <a:gd name="T19" fmla="*/ 0 h 2779"/>
                <a:gd name="T20" fmla="*/ 0 w 1515"/>
                <a:gd name="T21" fmla="*/ 0 h 27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5"/>
                <a:gd name="T34" fmla="*/ 0 h 2779"/>
                <a:gd name="T35" fmla="*/ 1515 w 1515"/>
                <a:gd name="T36" fmla="*/ 2779 h 27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5" h="2779">
                  <a:moveTo>
                    <a:pt x="510" y="1527"/>
                  </a:moveTo>
                  <a:lnTo>
                    <a:pt x="314" y="77"/>
                  </a:lnTo>
                  <a:lnTo>
                    <a:pt x="685" y="0"/>
                  </a:lnTo>
                  <a:lnTo>
                    <a:pt x="878" y="1485"/>
                  </a:lnTo>
                  <a:lnTo>
                    <a:pt x="945" y="1475"/>
                  </a:lnTo>
                  <a:lnTo>
                    <a:pt x="1390" y="1726"/>
                  </a:lnTo>
                  <a:lnTo>
                    <a:pt x="1515" y="2582"/>
                  </a:lnTo>
                  <a:lnTo>
                    <a:pt x="179" y="2779"/>
                  </a:lnTo>
                  <a:lnTo>
                    <a:pt x="0" y="2001"/>
                  </a:lnTo>
                  <a:lnTo>
                    <a:pt x="415" y="1529"/>
                  </a:lnTo>
                  <a:lnTo>
                    <a:pt x="510" y="1527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55" name="Freeform 239"/>
            <p:cNvSpPr>
              <a:spLocks/>
            </p:cNvSpPr>
            <p:nvPr/>
          </p:nvSpPr>
          <p:spPr bwMode="auto">
            <a:xfrm>
              <a:off x="2680" y="1059"/>
              <a:ext cx="156" cy="300"/>
            </a:xfrm>
            <a:custGeom>
              <a:avLst/>
              <a:gdLst>
                <a:gd name="T0" fmla="*/ 0 w 1403"/>
                <a:gd name="T1" fmla="*/ 0 h 2697"/>
                <a:gd name="T2" fmla="*/ 0 w 1403"/>
                <a:gd name="T3" fmla="*/ 0 h 2697"/>
                <a:gd name="T4" fmla="*/ 0 w 1403"/>
                <a:gd name="T5" fmla="*/ 0 h 2697"/>
                <a:gd name="T6" fmla="*/ 0 w 1403"/>
                <a:gd name="T7" fmla="*/ 0 h 2697"/>
                <a:gd name="T8" fmla="*/ 0 w 1403"/>
                <a:gd name="T9" fmla="*/ 0 h 2697"/>
                <a:gd name="T10" fmla="*/ 0 w 1403"/>
                <a:gd name="T11" fmla="*/ 0 h 2697"/>
                <a:gd name="T12" fmla="*/ 0 w 1403"/>
                <a:gd name="T13" fmla="*/ 0 h 2697"/>
                <a:gd name="T14" fmla="*/ 0 w 1403"/>
                <a:gd name="T15" fmla="*/ 0 h 2697"/>
                <a:gd name="T16" fmla="*/ 0 w 1403"/>
                <a:gd name="T17" fmla="*/ 0 h 2697"/>
                <a:gd name="T18" fmla="*/ 0 w 1403"/>
                <a:gd name="T19" fmla="*/ 0 h 2697"/>
                <a:gd name="T20" fmla="*/ 0 w 1403"/>
                <a:gd name="T21" fmla="*/ 0 h 26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3"/>
                <a:gd name="T34" fmla="*/ 0 h 2697"/>
                <a:gd name="T35" fmla="*/ 1403 w 1403"/>
                <a:gd name="T36" fmla="*/ 2697 h 26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3" h="2697">
                  <a:moveTo>
                    <a:pt x="599" y="1456"/>
                  </a:moveTo>
                  <a:lnTo>
                    <a:pt x="718" y="0"/>
                  </a:lnTo>
                  <a:lnTo>
                    <a:pt x="1091" y="0"/>
                  </a:lnTo>
                  <a:lnTo>
                    <a:pt x="978" y="1500"/>
                  </a:lnTo>
                  <a:lnTo>
                    <a:pt x="1045" y="1516"/>
                  </a:lnTo>
                  <a:lnTo>
                    <a:pt x="1403" y="1852"/>
                  </a:lnTo>
                  <a:lnTo>
                    <a:pt x="1393" y="2697"/>
                  </a:lnTo>
                  <a:lnTo>
                    <a:pt x="0" y="2535"/>
                  </a:lnTo>
                  <a:lnTo>
                    <a:pt x="0" y="1817"/>
                  </a:lnTo>
                  <a:lnTo>
                    <a:pt x="497" y="1444"/>
                  </a:lnTo>
                  <a:lnTo>
                    <a:pt x="599" y="1456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56" name="Rectangle 243"/>
            <p:cNvSpPr>
              <a:spLocks noChangeArrowheads="1"/>
            </p:cNvSpPr>
            <p:nvPr/>
          </p:nvSpPr>
          <p:spPr bwMode="auto">
            <a:xfrm>
              <a:off x="2593" y="1005"/>
              <a:ext cx="108" cy="143"/>
            </a:xfrm>
            <a:prstGeom prst="rect">
              <a:avLst/>
            </a:prstGeom>
            <a:noFill/>
            <a:ln w="3175">
              <a:solidFill>
                <a:srgbClr val="1F1A17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grpSp>
          <p:nvGrpSpPr>
            <p:cNvPr id="468157" name="Group 338"/>
            <p:cNvGrpSpPr>
              <a:grpSpLocks/>
            </p:cNvGrpSpPr>
            <p:nvPr/>
          </p:nvGrpSpPr>
          <p:grpSpPr bwMode="auto">
            <a:xfrm>
              <a:off x="528" y="960"/>
              <a:ext cx="2455" cy="591"/>
              <a:chOff x="528" y="960"/>
              <a:chExt cx="2455" cy="591"/>
            </a:xfrm>
          </p:grpSpPr>
          <p:sp>
            <p:nvSpPr>
              <p:cNvPr id="468158" name="Freeform 228"/>
              <p:cNvSpPr>
                <a:spLocks/>
              </p:cNvSpPr>
              <p:nvPr/>
            </p:nvSpPr>
            <p:spPr bwMode="auto">
              <a:xfrm>
                <a:off x="2251" y="1326"/>
                <a:ext cx="125" cy="114"/>
              </a:xfrm>
              <a:custGeom>
                <a:avLst/>
                <a:gdLst>
                  <a:gd name="T0" fmla="*/ 0 w 1126"/>
                  <a:gd name="T1" fmla="*/ 0 h 1026"/>
                  <a:gd name="T2" fmla="*/ 0 w 1126"/>
                  <a:gd name="T3" fmla="*/ 0 h 1026"/>
                  <a:gd name="T4" fmla="*/ 0 w 1126"/>
                  <a:gd name="T5" fmla="*/ 0 h 1026"/>
                  <a:gd name="T6" fmla="*/ 0 w 1126"/>
                  <a:gd name="T7" fmla="*/ 0 h 1026"/>
                  <a:gd name="T8" fmla="*/ 0 w 1126"/>
                  <a:gd name="T9" fmla="*/ 0 h 1026"/>
                  <a:gd name="T10" fmla="*/ 0 w 1126"/>
                  <a:gd name="T11" fmla="*/ 0 h 1026"/>
                  <a:gd name="T12" fmla="*/ 0 w 1126"/>
                  <a:gd name="T13" fmla="*/ 0 h 1026"/>
                  <a:gd name="T14" fmla="*/ 0 w 1126"/>
                  <a:gd name="T15" fmla="*/ 0 h 1026"/>
                  <a:gd name="T16" fmla="*/ 0 w 1126"/>
                  <a:gd name="T17" fmla="*/ 0 h 1026"/>
                  <a:gd name="T18" fmla="*/ 0 w 1126"/>
                  <a:gd name="T19" fmla="*/ 0 h 1026"/>
                  <a:gd name="T20" fmla="*/ 0 w 1126"/>
                  <a:gd name="T21" fmla="*/ 0 h 1026"/>
                  <a:gd name="T22" fmla="*/ 0 w 1126"/>
                  <a:gd name="T23" fmla="*/ 0 h 10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26"/>
                  <a:gd name="T37" fmla="*/ 0 h 1026"/>
                  <a:gd name="T38" fmla="*/ 1126 w 1126"/>
                  <a:gd name="T39" fmla="*/ 1026 h 102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26" h="1026">
                    <a:moveTo>
                      <a:pt x="0" y="419"/>
                    </a:moveTo>
                    <a:lnTo>
                      <a:pt x="755" y="0"/>
                    </a:lnTo>
                    <a:lnTo>
                      <a:pt x="1126" y="585"/>
                    </a:lnTo>
                    <a:lnTo>
                      <a:pt x="1116" y="654"/>
                    </a:lnTo>
                    <a:lnTo>
                      <a:pt x="1088" y="742"/>
                    </a:lnTo>
                    <a:lnTo>
                      <a:pt x="1028" y="831"/>
                    </a:lnTo>
                    <a:lnTo>
                      <a:pt x="941" y="909"/>
                    </a:lnTo>
                    <a:lnTo>
                      <a:pt x="832" y="966"/>
                    </a:lnTo>
                    <a:lnTo>
                      <a:pt x="707" y="1015"/>
                    </a:lnTo>
                    <a:lnTo>
                      <a:pt x="560" y="1026"/>
                    </a:lnTo>
                    <a:lnTo>
                      <a:pt x="393" y="998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59" name="Freeform 229"/>
              <p:cNvSpPr>
                <a:spLocks/>
              </p:cNvSpPr>
              <p:nvPr/>
            </p:nvSpPr>
            <p:spPr bwMode="auto">
              <a:xfrm>
                <a:off x="2253" y="1326"/>
                <a:ext cx="123" cy="114"/>
              </a:xfrm>
              <a:custGeom>
                <a:avLst/>
                <a:gdLst>
                  <a:gd name="T0" fmla="*/ 0 w 1106"/>
                  <a:gd name="T1" fmla="*/ 0 h 1022"/>
                  <a:gd name="T2" fmla="*/ 0 w 1106"/>
                  <a:gd name="T3" fmla="*/ 0 h 1022"/>
                  <a:gd name="T4" fmla="*/ 0 w 1106"/>
                  <a:gd name="T5" fmla="*/ 0 h 1022"/>
                  <a:gd name="T6" fmla="*/ 0 w 1106"/>
                  <a:gd name="T7" fmla="*/ 0 h 1022"/>
                  <a:gd name="T8" fmla="*/ 0 w 1106"/>
                  <a:gd name="T9" fmla="*/ 0 h 1022"/>
                  <a:gd name="T10" fmla="*/ 0 w 1106"/>
                  <a:gd name="T11" fmla="*/ 0 h 1022"/>
                  <a:gd name="T12" fmla="*/ 0 w 1106"/>
                  <a:gd name="T13" fmla="*/ 0 h 1022"/>
                  <a:gd name="T14" fmla="*/ 0 w 1106"/>
                  <a:gd name="T15" fmla="*/ 0 h 1022"/>
                  <a:gd name="T16" fmla="*/ 0 w 1106"/>
                  <a:gd name="T17" fmla="*/ 0 h 1022"/>
                  <a:gd name="T18" fmla="*/ 0 w 1106"/>
                  <a:gd name="T19" fmla="*/ 0 h 1022"/>
                  <a:gd name="T20" fmla="*/ 0 w 1106"/>
                  <a:gd name="T21" fmla="*/ 0 h 1022"/>
                  <a:gd name="T22" fmla="*/ 0 w 1106"/>
                  <a:gd name="T23" fmla="*/ 0 h 10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06"/>
                  <a:gd name="T37" fmla="*/ 0 h 1022"/>
                  <a:gd name="T38" fmla="*/ 1106 w 1106"/>
                  <a:gd name="T39" fmla="*/ 1022 h 10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06" h="1022">
                    <a:moveTo>
                      <a:pt x="0" y="404"/>
                    </a:moveTo>
                    <a:lnTo>
                      <a:pt x="733" y="0"/>
                    </a:lnTo>
                    <a:lnTo>
                      <a:pt x="1106" y="583"/>
                    </a:lnTo>
                    <a:lnTo>
                      <a:pt x="1096" y="656"/>
                    </a:lnTo>
                    <a:lnTo>
                      <a:pt x="1070" y="742"/>
                    </a:lnTo>
                    <a:lnTo>
                      <a:pt x="1008" y="831"/>
                    </a:lnTo>
                    <a:lnTo>
                      <a:pt x="923" y="909"/>
                    </a:lnTo>
                    <a:lnTo>
                      <a:pt x="814" y="966"/>
                    </a:lnTo>
                    <a:lnTo>
                      <a:pt x="687" y="1012"/>
                    </a:lnTo>
                    <a:lnTo>
                      <a:pt x="540" y="1022"/>
                    </a:lnTo>
                    <a:lnTo>
                      <a:pt x="375" y="998"/>
                    </a:lnTo>
                    <a:lnTo>
                      <a:pt x="8" y="414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0" name="Freeform 230"/>
              <p:cNvSpPr>
                <a:spLocks/>
              </p:cNvSpPr>
              <p:nvPr/>
            </p:nvSpPr>
            <p:spPr bwMode="auto">
              <a:xfrm>
                <a:off x="2225" y="1286"/>
                <a:ext cx="125" cy="113"/>
              </a:xfrm>
              <a:custGeom>
                <a:avLst/>
                <a:gdLst>
                  <a:gd name="T0" fmla="*/ 0 w 1126"/>
                  <a:gd name="T1" fmla="*/ 0 h 1015"/>
                  <a:gd name="T2" fmla="*/ 0 w 1126"/>
                  <a:gd name="T3" fmla="*/ 0 h 1015"/>
                  <a:gd name="T4" fmla="*/ 0 w 1126"/>
                  <a:gd name="T5" fmla="*/ 0 h 1015"/>
                  <a:gd name="T6" fmla="*/ 0 w 1126"/>
                  <a:gd name="T7" fmla="*/ 0 h 1015"/>
                  <a:gd name="T8" fmla="*/ 0 w 1126"/>
                  <a:gd name="T9" fmla="*/ 0 h 1015"/>
                  <a:gd name="T10" fmla="*/ 0 w 1126"/>
                  <a:gd name="T11" fmla="*/ 0 h 1015"/>
                  <a:gd name="T12" fmla="*/ 0 w 1126"/>
                  <a:gd name="T13" fmla="*/ 0 h 1015"/>
                  <a:gd name="T14" fmla="*/ 0 w 1126"/>
                  <a:gd name="T15" fmla="*/ 0 h 1015"/>
                  <a:gd name="T16" fmla="*/ 0 w 1126"/>
                  <a:gd name="T17" fmla="*/ 0 h 1015"/>
                  <a:gd name="T18" fmla="*/ 0 w 1126"/>
                  <a:gd name="T19" fmla="*/ 0 h 1015"/>
                  <a:gd name="T20" fmla="*/ 0 w 1126"/>
                  <a:gd name="T21" fmla="*/ 0 h 1015"/>
                  <a:gd name="T22" fmla="*/ 0 w 1126"/>
                  <a:gd name="T23" fmla="*/ 0 h 10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26"/>
                  <a:gd name="T37" fmla="*/ 0 h 1015"/>
                  <a:gd name="T38" fmla="*/ 1126 w 1126"/>
                  <a:gd name="T39" fmla="*/ 1015 h 10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26" h="1015">
                    <a:moveTo>
                      <a:pt x="0" y="409"/>
                    </a:moveTo>
                    <a:lnTo>
                      <a:pt x="754" y="0"/>
                    </a:lnTo>
                    <a:lnTo>
                      <a:pt x="1126" y="585"/>
                    </a:lnTo>
                    <a:lnTo>
                      <a:pt x="1126" y="654"/>
                    </a:lnTo>
                    <a:lnTo>
                      <a:pt x="1086" y="743"/>
                    </a:lnTo>
                    <a:lnTo>
                      <a:pt x="1027" y="820"/>
                    </a:lnTo>
                    <a:lnTo>
                      <a:pt x="941" y="898"/>
                    </a:lnTo>
                    <a:lnTo>
                      <a:pt x="832" y="966"/>
                    </a:lnTo>
                    <a:lnTo>
                      <a:pt x="705" y="1006"/>
                    </a:lnTo>
                    <a:lnTo>
                      <a:pt x="558" y="1015"/>
                    </a:lnTo>
                    <a:lnTo>
                      <a:pt x="393" y="986"/>
                    </a:lnTo>
                    <a:lnTo>
                      <a:pt x="0" y="40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1" name="Freeform 231"/>
              <p:cNvSpPr>
                <a:spLocks/>
              </p:cNvSpPr>
              <p:nvPr/>
            </p:nvSpPr>
            <p:spPr bwMode="auto">
              <a:xfrm>
                <a:off x="2225" y="1286"/>
                <a:ext cx="125" cy="113"/>
              </a:xfrm>
              <a:custGeom>
                <a:avLst/>
                <a:gdLst>
                  <a:gd name="T0" fmla="*/ 0 w 1126"/>
                  <a:gd name="T1" fmla="*/ 0 h 1015"/>
                  <a:gd name="T2" fmla="*/ 0 w 1126"/>
                  <a:gd name="T3" fmla="*/ 0 h 1015"/>
                  <a:gd name="T4" fmla="*/ 0 w 1126"/>
                  <a:gd name="T5" fmla="*/ 0 h 1015"/>
                  <a:gd name="T6" fmla="*/ 0 w 1126"/>
                  <a:gd name="T7" fmla="*/ 0 h 1015"/>
                  <a:gd name="T8" fmla="*/ 0 w 1126"/>
                  <a:gd name="T9" fmla="*/ 0 h 1015"/>
                  <a:gd name="T10" fmla="*/ 0 w 1126"/>
                  <a:gd name="T11" fmla="*/ 0 h 1015"/>
                  <a:gd name="T12" fmla="*/ 0 w 1126"/>
                  <a:gd name="T13" fmla="*/ 0 h 1015"/>
                  <a:gd name="T14" fmla="*/ 0 w 1126"/>
                  <a:gd name="T15" fmla="*/ 0 h 1015"/>
                  <a:gd name="T16" fmla="*/ 0 w 1126"/>
                  <a:gd name="T17" fmla="*/ 0 h 1015"/>
                  <a:gd name="T18" fmla="*/ 0 w 1126"/>
                  <a:gd name="T19" fmla="*/ 0 h 1015"/>
                  <a:gd name="T20" fmla="*/ 0 w 1126"/>
                  <a:gd name="T21" fmla="*/ 0 h 1015"/>
                  <a:gd name="T22" fmla="*/ 0 w 1126"/>
                  <a:gd name="T23" fmla="*/ 0 h 10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26"/>
                  <a:gd name="T37" fmla="*/ 0 h 1015"/>
                  <a:gd name="T38" fmla="*/ 1126 w 1126"/>
                  <a:gd name="T39" fmla="*/ 1015 h 10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26" h="1015">
                    <a:moveTo>
                      <a:pt x="0" y="409"/>
                    </a:moveTo>
                    <a:lnTo>
                      <a:pt x="754" y="0"/>
                    </a:lnTo>
                    <a:lnTo>
                      <a:pt x="1126" y="585"/>
                    </a:lnTo>
                    <a:lnTo>
                      <a:pt x="1126" y="654"/>
                    </a:lnTo>
                    <a:lnTo>
                      <a:pt x="1086" y="743"/>
                    </a:lnTo>
                    <a:lnTo>
                      <a:pt x="1027" y="820"/>
                    </a:lnTo>
                    <a:lnTo>
                      <a:pt x="941" y="898"/>
                    </a:lnTo>
                    <a:lnTo>
                      <a:pt x="832" y="966"/>
                    </a:lnTo>
                    <a:lnTo>
                      <a:pt x="705" y="1006"/>
                    </a:lnTo>
                    <a:lnTo>
                      <a:pt x="558" y="1015"/>
                    </a:lnTo>
                    <a:lnTo>
                      <a:pt x="393" y="986"/>
                    </a:lnTo>
                    <a:lnTo>
                      <a:pt x="0" y="409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2" name="Freeform 232"/>
              <p:cNvSpPr>
                <a:spLocks/>
              </p:cNvSpPr>
              <p:nvPr/>
            </p:nvSpPr>
            <p:spPr bwMode="auto">
              <a:xfrm>
                <a:off x="2209" y="1242"/>
                <a:ext cx="101" cy="103"/>
              </a:xfrm>
              <a:custGeom>
                <a:avLst/>
                <a:gdLst>
                  <a:gd name="T0" fmla="*/ 0 w 909"/>
                  <a:gd name="T1" fmla="*/ 0 h 920"/>
                  <a:gd name="T2" fmla="*/ 0 w 909"/>
                  <a:gd name="T3" fmla="*/ 0 h 920"/>
                  <a:gd name="T4" fmla="*/ 0 w 909"/>
                  <a:gd name="T5" fmla="*/ 0 h 920"/>
                  <a:gd name="T6" fmla="*/ 0 w 909"/>
                  <a:gd name="T7" fmla="*/ 0 h 920"/>
                  <a:gd name="T8" fmla="*/ 0 w 909"/>
                  <a:gd name="T9" fmla="*/ 0 h 920"/>
                  <a:gd name="T10" fmla="*/ 0 w 909"/>
                  <a:gd name="T11" fmla="*/ 0 h 920"/>
                  <a:gd name="T12" fmla="*/ 0 w 909"/>
                  <a:gd name="T13" fmla="*/ 0 h 920"/>
                  <a:gd name="T14" fmla="*/ 0 w 909"/>
                  <a:gd name="T15" fmla="*/ 0 h 920"/>
                  <a:gd name="T16" fmla="*/ 0 w 909"/>
                  <a:gd name="T17" fmla="*/ 0 h 920"/>
                  <a:gd name="T18" fmla="*/ 0 w 909"/>
                  <a:gd name="T19" fmla="*/ 0 h 920"/>
                  <a:gd name="T20" fmla="*/ 0 w 909"/>
                  <a:gd name="T21" fmla="*/ 0 h 920"/>
                  <a:gd name="T22" fmla="*/ 0 w 909"/>
                  <a:gd name="T23" fmla="*/ 0 h 920"/>
                  <a:gd name="T24" fmla="*/ 0 w 909"/>
                  <a:gd name="T25" fmla="*/ 0 h 920"/>
                  <a:gd name="T26" fmla="*/ 0 w 909"/>
                  <a:gd name="T27" fmla="*/ 0 h 920"/>
                  <a:gd name="T28" fmla="*/ 0 w 909"/>
                  <a:gd name="T29" fmla="*/ 0 h 920"/>
                  <a:gd name="T30" fmla="*/ 0 w 909"/>
                  <a:gd name="T31" fmla="*/ 0 h 920"/>
                  <a:gd name="T32" fmla="*/ 0 w 909"/>
                  <a:gd name="T33" fmla="*/ 0 h 920"/>
                  <a:gd name="T34" fmla="*/ 0 w 909"/>
                  <a:gd name="T35" fmla="*/ 0 h 920"/>
                  <a:gd name="T36" fmla="*/ 0 w 909"/>
                  <a:gd name="T37" fmla="*/ 0 h 920"/>
                  <a:gd name="T38" fmla="*/ 0 w 909"/>
                  <a:gd name="T39" fmla="*/ 0 h 920"/>
                  <a:gd name="T40" fmla="*/ 0 w 909"/>
                  <a:gd name="T41" fmla="*/ 0 h 920"/>
                  <a:gd name="T42" fmla="*/ 0 w 909"/>
                  <a:gd name="T43" fmla="*/ 0 h 920"/>
                  <a:gd name="T44" fmla="*/ 0 w 909"/>
                  <a:gd name="T45" fmla="*/ 0 h 920"/>
                  <a:gd name="T46" fmla="*/ 0 w 909"/>
                  <a:gd name="T47" fmla="*/ 0 h 920"/>
                  <a:gd name="T48" fmla="*/ 0 w 909"/>
                  <a:gd name="T49" fmla="*/ 0 h 920"/>
                  <a:gd name="T50" fmla="*/ 0 w 909"/>
                  <a:gd name="T51" fmla="*/ 0 h 920"/>
                  <a:gd name="T52" fmla="*/ 0 w 909"/>
                  <a:gd name="T53" fmla="*/ 0 h 920"/>
                  <a:gd name="T54" fmla="*/ 0 w 909"/>
                  <a:gd name="T55" fmla="*/ 0 h 920"/>
                  <a:gd name="T56" fmla="*/ 0 w 909"/>
                  <a:gd name="T57" fmla="*/ 0 h 920"/>
                  <a:gd name="T58" fmla="*/ 0 w 909"/>
                  <a:gd name="T59" fmla="*/ 0 h 920"/>
                  <a:gd name="T60" fmla="*/ 0 w 909"/>
                  <a:gd name="T61" fmla="*/ 0 h 920"/>
                  <a:gd name="T62" fmla="*/ 0 w 909"/>
                  <a:gd name="T63" fmla="*/ 0 h 920"/>
                  <a:gd name="T64" fmla="*/ 0 w 909"/>
                  <a:gd name="T65" fmla="*/ 0 h 9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9"/>
                  <a:gd name="T100" fmla="*/ 0 h 920"/>
                  <a:gd name="T101" fmla="*/ 909 w 909"/>
                  <a:gd name="T102" fmla="*/ 920 h 9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9" h="920">
                    <a:moveTo>
                      <a:pt x="451" y="0"/>
                    </a:moveTo>
                    <a:lnTo>
                      <a:pt x="540" y="20"/>
                    </a:lnTo>
                    <a:lnTo>
                      <a:pt x="626" y="40"/>
                    </a:lnTo>
                    <a:lnTo>
                      <a:pt x="705" y="89"/>
                    </a:lnTo>
                    <a:lnTo>
                      <a:pt x="774" y="137"/>
                    </a:lnTo>
                    <a:lnTo>
                      <a:pt x="832" y="206"/>
                    </a:lnTo>
                    <a:lnTo>
                      <a:pt x="872" y="284"/>
                    </a:lnTo>
                    <a:lnTo>
                      <a:pt x="901" y="372"/>
                    </a:lnTo>
                    <a:lnTo>
                      <a:pt x="909" y="461"/>
                    </a:lnTo>
                    <a:lnTo>
                      <a:pt x="901" y="547"/>
                    </a:lnTo>
                    <a:lnTo>
                      <a:pt x="881" y="636"/>
                    </a:lnTo>
                    <a:lnTo>
                      <a:pt x="832" y="725"/>
                    </a:lnTo>
                    <a:lnTo>
                      <a:pt x="783" y="781"/>
                    </a:lnTo>
                    <a:lnTo>
                      <a:pt x="715" y="842"/>
                    </a:lnTo>
                    <a:lnTo>
                      <a:pt x="637" y="890"/>
                    </a:lnTo>
                    <a:lnTo>
                      <a:pt x="548" y="908"/>
                    </a:lnTo>
                    <a:lnTo>
                      <a:pt x="461" y="920"/>
                    </a:lnTo>
                    <a:lnTo>
                      <a:pt x="373" y="920"/>
                    </a:lnTo>
                    <a:lnTo>
                      <a:pt x="276" y="890"/>
                    </a:lnTo>
                    <a:lnTo>
                      <a:pt x="195" y="851"/>
                    </a:lnTo>
                    <a:lnTo>
                      <a:pt x="129" y="791"/>
                    </a:lnTo>
                    <a:lnTo>
                      <a:pt x="80" y="725"/>
                    </a:lnTo>
                    <a:lnTo>
                      <a:pt x="31" y="656"/>
                    </a:lnTo>
                    <a:lnTo>
                      <a:pt x="11" y="558"/>
                    </a:lnTo>
                    <a:lnTo>
                      <a:pt x="0" y="469"/>
                    </a:lnTo>
                    <a:lnTo>
                      <a:pt x="0" y="381"/>
                    </a:lnTo>
                    <a:lnTo>
                      <a:pt x="31" y="294"/>
                    </a:lnTo>
                    <a:lnTo>
                      <a:pt x="69" y="215"/>
                    </a:lnTo>
                    <a:lnTo>
                      <a:pt x="129" y="146"/>
                    </a:lnTo>
                    <a:lnTo>
                      <a:pt x="195" y="89"/>
                    </a:lnTo>
                    <a:lnTo>
                      <a:pt x="264" y="40"/>
                    </a:lnTo>
                    <a:lnTo>
                      <a:pt x="361" y="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3" name="Freeform 233"/>
              <p:cNvSpPr>
                <a:spLocks/>
              </p:cNvSpPr>
              <p:nvPr/>
            </p:nvSpPr>
            <p:spPr bwMode="auto">
              <a:xfrm>
                <a:off x="2209" y="1242"/>
                <a:ext cx="101" cy="103"/>
              </a:xfrm>
              <a:custGeom>
                <a:avLst/>
                <a:gdLst>
                  <a:gd name="T0" fmla="*/ 0 w 909"/>
                  <a:gd name="T1" fmla="*/ 0 h 920"/>
                  <a:gd name="T2" fmla="*/ 0 w 909"/>
                  <a:gd name="T3" fmla="*/ 0 h 920"/>
                  <a:gd name="T4" fmla="*/ 0 w 909"/>
                  <a:gd name="T5" fmla="*/ 0 h 920"/>
                  <a:gd name="T6" fmla="*/ 0 w 909"/>
                  <a:gd name="T7" fmla="*/ 0 h 920"/>
                  <a:gd name="T8" fmla="*/ 0 w 909"/>
                  <a:gd name="T9" fmla="*/ 0 h 920"/>
                  <a:gd name="T10" fmla="*/ 0 w 909"/>
                  <a:gd name="T11" fmla="*/ 0 h 920"/>
                  <a:gd name="T12" fmla="*/ 0 w 909"/>
                  <a:gd name="T13" fmla="*/ 0 h 920"/>
                  <a:gd name="T14" fmla="*/ 0 w 909"/>
                  <a:gd name="T15" fmla="*/ 0 h 920"/>
                  <a:gd name="T16" fmla="*/ 0 w 909"/>
                  <a:gd name="T17" fmla="*/ 0 h 920"/>
                  <a:gd name="T18" fmla="*/ 0 w 909"/>
                  <a:gd name="T19" fmla="*/ 0 h 920"/>
                  <a:gd name="T20" fmla="*/ 0 w 909"/>
                  <a:gd name="T21" fmla="*/ 0 h 920"/>
                  <a:gd name="T22" fmla="*/ 0 w 909"/>
                  <a:gd name="T23" fmla="*/ 0 h 920"/>
                  <a:gd name="T24" fmla="*/ 0 w 909"/>
                  <a:gd name="T25" fmla="*/ 0 h 920"/>
                  <a:gd name="T26" fmla="*/ 0 w 909"/>
                  <a:gd name="T27" fmla="*/ 0 h 920"/>
                  <a:gd name="T28" fmla="*/ 0 w 909"/>
                  <a:gd name="T29" fmla="*/ 0 h 920"/>
                  <a:gd name="T30" fmla="*/ 0 w 909"/>
                  <a:gd name="T31" fmla="*/ 0 h 920"/>
                  <a:gd name="T32" fmla="*/ 0 w 909"/>
                  <a:gd name="T33" fmla="*/ 0 h 920"/>
                  <a:gd name="T34" fmla="*/ 0 w 909"/>
                  <a:gd name="T35" fmla="*/ 0 h 920"/>
                  <a:gd name="T36" fmla="*/ 0 w 909"/>
                  <a:gd name="T37" fmla="*/ 0 h 920"/>
                  <a:gd name="T38" fmla="*/ 0 w 909"/>
                  <a:gd name="T39" fmla="*/ 0 h 920"/>
                  <a:gd name="T40" fmla="*/ 0 w 909"/>
                  <a:gd name="T41" fmla="*/ 0 h 920"/>
                  <a:gd name="T42" fmla="*/ 0 w 909"/>
                  <a:gd name="T43" fmla="*/ 0 h 920"/>
                  <a:gd name="T44" fmla="*/ 0 w 909"/>
                  <a:gd name="T45" fmla="*/ 0 h 920"/>
                  <a:gd name="T46" fmla="*/ 0 w 909"/>
                  <a:gd name="T47" fmla="*/ 0 h 920"/>
                  <a:gd name="T48" fmla="*/ 0 w 909"/>
                  <a:gd name="T49" fmla="*/ 0 h 920"/>
                  <a:gd name="T50" fmla="*/ 0 w 909"/>
                  <a:gd name="T51" fmla="*/ 0 h 920"/>
                  <a:gd name="T52" fmla="*/ 0 w 909"/>
                  <a:gd name="T53" fmla="*/ 0 h 920"/>
                  <a:gd name="T54" fmla="*/ 0 w 909"/>
                  <a:gd name="T55" fmla="*/ 0 h 920"/>
                  <a:gd name="T56" fmla="*/ 0 w 909"/>
                  <a:gd name="T57" fmla="*/ 0 h 920"/>
                  <a:gd name="T58" fmla="*/ 0 w 909"/>
                  <a:gd name="T59" fmla="*/ 0 h 920"/>
                  <a:gd name="T60" fmla="*/ 0 w 909"/>
                  <a:gd name="T61" fmla="*/ 0 h 920"/>
                  <a:gd name="T62" fmla="*/ 0 w 909"/>
                  <a:gd name="T63" fmla="*/ 0 h 920"/>
                  <a:gd name="T64" fmla="*/ 0 w 909"/>
                  <a:gd name="T65" fmla="*/ 0 h 9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9"/>
                  <a:gd name="T100" fmla="*/ 0 h 920"/>
                  <a:gd name="T101" fmla="*/ 909 w 909"/>
                  <a:gd name="T102" fmla="*/ 920 h 9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9" h="920">
                    <a:moveTo>
                      <a:pt x="451" y="0"/>
                    </a:moveTo>
                    <a:lnTo>
                      <a:pt x="540" y="20"/>
                    </a:lnTo>
                    <a:lnTo>
                      <a:pt x="626" y="40"/>
                    </a:lnTo>
                    <a:lnTo>
                      <a:pt x="705" y="89"/>
                    </a:lnTo>
                    <a:lnTo>
                      <a:pt x="774" y="137"/>
                    </a:lnTo>
                    <a:lnTo>
                      <a:pt x="832" y="206"/>
                    </a:lnTo>
                    <a:lnTo>
                      <a:pt x="872" y="284"/>
                    </a:lnTo>
                    <a:lnTo>
                      <a:pt x="901" y="372"/>
                    </a:lnTo>
                    <a:lnTo>
                      <a:pt x="909" y="461"/>
                    </a:lnTo>
                    <a:lnTo>
                      <a:pt x="901" y="547"/>
                    </a:lnTo>
                    <a:lnTo>
                      <a:pt x="881" y="636"/>
                    </a:lnTo>
                    <a:lnTo>
                      <a:pt x="832" y="725"/>
                    </a:lnTo>
                    <a:lnTo>
                      <a:pt x="783" y="781"/>
                    </a:lnTo>
                    <a:lnTo>
                      <a:pt x="715" y="842"/>
                    </a:lnTo>
                    <a:lnTo>
                      <a:pt x="637" y="890"/>
                    </a:lnTo>
                    <a:lnTo>
                      <a:pt x="548" y="908"/>
                    </a:lnTo>
                    <a:lnTo>
                      <a:pt x="461" y="920"/>
                    </a:lnTo>
                    <a:lnTo>
                      <a:pt x="373" y="920"/>
                    </a:lnTo>
                    <a:lnTo>
                      <a:pt x="276" y="890"/>
                    </a:lnTo>
                    <a:lnTo>
                      <a:pt x="195" y="851"/>
                    </a:lnTo>
                    <a:lnTo>
                      <a:pt x="129" y="791"/>
                    </a:lnTo>
                    <a:lnTo>
                      <a:pt x="80" y="725"/>
                    </a:lnTo>
                    <a:lnTo>
                      <a:pt x="31" y="656"/>
                    </a:lnTo>
                    <a:lnTo>
                      <a:pt x="11" y="558"/>
                    </a:lnTo>
                    <a:lnTo>
                      <a:pt x="0" y="469"/>
                    </a:lnTo>
                    <a:lnTo>
                      <a:pt x="0" y="381"/>
                    </a:lnTo>
                    <a:lnTo>
                      <a:pt x="31" y="294"/>
                    </a:lnTo>
                    <a:lnTo>
                      <a:pt x="69" y="215"/>
                    </a:lnTo>
                    <a:lnTo>
                      <a:pt x="129" y="146"/>
                    </a:lnTo>
                    <a:lnTo>
                      <a:pt x="195" y="89"/>
                    </a:lnTo>
                    <a:lnTo>
                      <a:pt x="264" y="40"/>
                    </a:lnTo>
                    <a:lnTo>
                      <a:pt x="361" y="20"/>
                    </a:lnTo>
                    <a:lnTo>
                      <a:pt x="451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4" name="Freeform 234"/>
              <p:cNvSpPr>
                <a:spLocks/>
              </p:cNvSpPr>
              <p:nvPr/>
            </p:nvSpPr>
            <p:spPr bwMode="auto">
              <a:xfrm>
                <a:off x="2242" y="1277"/>
                <a:ext cx="34" cy="34"/>
              </a:xfrm>
              <a:custGeom>
                <a:avLst/>
                <a:gdLst>
                  <a:gd name="T0" fmla="*/ 0 w 304"/>
                  <a:gd name="T1" fmla="*/ 0 h 304"/>
                  <a:gd name="T2" fmla="*/ 0 w 304"/>
                  <a:gd name="T3" fmla="*/ 0 h 304"/>
                  <a:gd name="T4" fmla="*/ 0 w 304"/>
                  <a:gd name="T5" fmla="*/ 0 h 304"/>
                  <a:gd name="T6" fmla="*/ 0 w 304"/>
                  <a:gd name="T7" fmla="*/ 0 h 304"/>
                  <a:gd name="T8" fmla="*/ 0 w 304"/>
                  <a:gd name="T9" fmla="*/ 0 h 304"/>
                  <a:gd name="T10" fmla="*/ 0 w 304"/>
                  <a:gd name="T11" fmla="*/ 0 h 304"/>
                  <a:gd name="T12" fmla="*/ 0 w 304"/>
                  <a:gd name="T13" fmla="*/ 0 h 304"/>
                  <a:gd name="T14" fmla="*/ 0 w 304"/>
                  <a:gd name="T15" fmla="*/ 0 h 304"/>
                  <a:gd name="T16" fmla="*/ 0 w 304"/>
                  <a:gd name="T17" fmla="*/ 0 h 304"/>
                  <a:gd name="T18" fmla="*/ 0 w 304"/>
                  <a:gd name="T19" fmla="*/ 0 h 304"/>
                  <a:gd name="T20" fmla="*/ 0 w 304"/>
                  <a:gd name="T21" fmla="*/ 0 h 304"/>
                  <a:gd name="T22" fmla="*/ 0 w 304"/>
                  <a:gd name="T23" fmla="*/ 0 h 304"/>
                  <a:gd name="T24" fmla="*/ 0 w 304"/>
                  <a:gd name="T25" fmla="*/ 0 h 304"/>
                  <a:gd name="T26" fmla="*/ 0 w 304"/>
                  <a:gd name="T27" fmla="*/ 0 h 304"/>
                  <a:gd name="T28" fmla="*/ 0 w 304"/>
                  <a:gd name="T29" fmla="*/ 0 h 304"/>
                  <a:gd name="T30" fmla="*/ 0 w 304"/>
                  <a:gd name="T31" fmla="*/ 0 h 304"/>
                  <a:gd name="T32" fmla="*/ 0 w 304"/>
                  <a:gd name="T33" fmla="*/ 0 h 3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4"/>
                  <a:gd name="T52" fmla="*/ 0 h 304"/>
                  <a:gd name="T53" fmla="*/ 304 w 304"/>
                  <a:gd name="T54" fmla="*/ 304 h 3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4" h="304">
                    <a:moveTo>
                      <a:pt x="147" y="0"/>
                    </a:moveTo>
                    <a:lnTo>
                      <a:pt x="216" y="12"/>
                    </a:lnTo>
                    <a:lnTo>
                      <a:pt x="264" y="40"/>
                    </a:lnTo>
                    <a:lnTo>
                      <a:pt x="293" y="89"/>
                    </a:lnTo>
                    <a:lnTo>
                      <a:pt x="304" y="149"/>
                    </a:lnTo>
                    <a:lnTo>
                      <a:pt x="293" y="206"/>
                    </a:lnTo>
                    <a:lnTo>
                      <a:pt x="264" y="264"/>
                    </a:lnTo>
                    <a:lnTo>
                      <a:pt x="216" y="294"/>
                    </a:lnTo>
                    <a:lnTo>
                      <a:pt x="157" y="304"/>
                    </a:lnTo>
                    <a:lnTo>
                      <a:pt x="97" y="294"/>
                    </a:lnTo>
                    <a:lnTo>
                      <a:pt x="40" y="264"/>
                    </a:lnTo>
                    <a:lnTo>
                      <a:pt x="9" y="215"/>
                    </a:lnTo>
                    <a:lnTo>
                      <a:pt x="0" y="157"/>
                    </a:lnTo>
                    <a:lnTo>
                      <a:pt x="9" y="89"/>
                    </a:lnTo>
                    <a:lnTo>
                      <a:pt x="40" y="40"/>
                    </a:lnTo>
                    <a:lnTo>
                      <a:pt x="89" y="12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7163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5" name="Freeform 235"/>
              <p:cNvSpPr>
                <a:spLocks/>
              </p:cNvSpPr>
              <p:nvPr/>
            </p:nvSpPr>
            <p:spPr bwMode="auto">
              <a:xfrm>
                <a:off x="2242" y="1277"/>
                <a:ext cx="34" cy="34"/>
              </a:xfrm>
              <a:custGeom>
                <a:avLst/>
                <a:gdLst>
                  <a:gd name="T0" fmla="*/ 0 w 304"/>
                  <a:gd name="T1" fmla="*/ 0 h 304"/>
                  <a:gd name="T2" fmla="*/ 0 w 304"/>
                  <a:gd name="T3" fmla="*/ 0 h 304"/>
                  <a:gd name="T4" fmla="*/ 0 w 304"/>
                  <a:gd name="T5" fmla="*/ 0 h 304"/>
                  <a:gd name="T6" fmla="*/ 0 w 304"/>
                  <a:gd name="T7" fmla="*/ 0 h 304"/>
                  <a:gd name="T8" fmla="*/ 0 w 304"/>
                  <a:gd name="T9" fmla="*/ 0 h 304"/>
                  <a:gd name="T10" fmla="*/ 0 w 304"/>
                  <a:gd name="T11" fmla="*/ 0 h 304"/>
                  <a:gd name="T12" fmla="*/ 0 w 304"/>
                  <a:gd name="T13" fmla="*/ 0 h 304"/>
                  <a:gd name="T14" fmla="*/ 0 w 304"/>
                  <a:gd name="T15" fmla="*/ 0 h 304"/>
                  <a:gd name="T16" fmla="*/ 0 w 304"/>
                  <a:gd name="T17" fmla="*/ 0 h 304"/>
                  <a:gd name="T18" fmla="*/ 0 w 304"/>
                  <a:gd name="T19" fmla="*/ 0 h 304"/>
                  <a:gd name="T20" fmla="*/ 0 w 304"/>
                  <a:gd name="T21" fmla="*/ 0 h 304"/>
                  <a:gd name="T22" fmla="*/ 0 w 304"/>
                  <a:gd name="T23" fmla="*/ 0 h 304"/>
                  <a:gd name="T24" fmla="*/ 0 w 304"/>
                  <a:gd name="T25" fmla="*/ 0 h 304"/>
                  <a:gd name="T26" fmla="*/ 0 w 304"/>
                  <a:gd name="T27" fmla="*/ 0 h 304"/>
                  <a:gd name="T28" fmla="*/ 0 w 304"/>
                  <a:gd name="T29" fmla="*/ 0 h 304"/>
                  <a:gd name="T30" fmla="*/ 0 w 304"/>
                  <a:gd name="T31" fmla="*/ 0 h 304"/>
                  <a:gd name="T32" fmla="*/ 0 w 304"/>
                  <a:gd name="T33" fmla="*/ 0 h 3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4"/>
                  <a:gd name="T52" fmla="*/ 0 h 304"/>
                  <a:gd name="T53" fmla="*/ 304 w 304"/>
                  <a:gd name="T54" fmla="*/ 304 h 3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4" h="304">
                    <a:moveTo>
                      <a:pt x="147" y="0"/>
                    </a:moveTo>
                    <a:lnTo>
                      <a:pt x="216" y="12"/>
                    </a:lnTo>
                    <a:lnTo>
                      <a:pt x="264" y="40"/>
                    </a:lnTo>
                    <a:lnTo>
                      <a:pt x="293" y="89"/>
                    </a:lnTo>
                    <a:lnTo>
                      <a:pt x="304" y="149"/>
                    </a:lnTo>
                    <a:lnTo>
                      <a:pt x="293" y="206"/>
                    </a:lnTo>
                    <a:lnTo>
                      <a:pt x="264" y="264"/>
                    </a:lnTo>
                    <a:lnTo>
                      <a:pt x="216" y="294"/>
                    </a:lnTo>
                    <a:lnTo>
                      <a:pt x="157" y="304"/>
                    </a:lnTo>
                    <a:lnTo>
                      <a:pt x="97" y="294"/>
                    </a:lnTo>
                    <a:lnTo>
                      <a:pt x="40" y="264"/>
                    </a:lnTo>
                    <a:lnTo>
                      <a:pt x="9" y="215"/>
                    </a:lnTo>
                    <a:lnTo>
                      <a:pt x="0" y="157"/>
                    </a:lnTo>
                    <a:lnTo>
                      <a:pt x="9" y="89"/>
                    </a:lnTo>
                    <a:lnTo>
                      <a:pt x="40" y="40"/>
                    </a:lnTo>
                    <a:lnTo>
                      <a:pt x="89" y="12"/>
                    </a:lnTo>
                    <a:lnTo>
                      <a:pt x="147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6" name="Rectangle 236"/>
              <p:cNvSpPr>
                <a:spLocks noChangeArrowheads="1"/>
              </p:cNvSpPr>
              <p:nvPr/>
            </p:nvSpPr>
            <p:spPr bwMode="auto">
              <a:xfrm>
                <a:off x="2533" y="1076"/>
                <a:ext cx="58" cy="12"/>
              </a:xfrm>
              <a:prstGeom prst="rect">
                <a:avLst/>
              </a:prstGeom>
              <a:solidFill>
                <a:srgbClr val="DA251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7" name="Rectangle 237"/>
              <p:cNvSpPr>
                <a:spLocks noChangeArrowheads="1"/>
              </p:cNvSpPr>
              <p:nvPr/>
            </p:nvSpPr>
            <p:spPr bwMode="auto">
              <a:xfrm>
                <a:off x="2700" y="1076"/>
                <a:ext cx="59" cy="12"/>
              </a:xfrm>
              <a:prstGeom prst="rect">
                <a:avLst/>
              </a:prstGeom>
              <a:solidFill>
                <a:srgbClr val="DA251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8" name="Freeform 238"/>
              <p:cNvSpPr>
                <a:spLocks/>
              </p:cNvSpPr>
              <p:nvPr/>
            </p:nvSpPr>
            <p:spPr bwMode="auto">
              <a:xfrm>
                <a:off x="2680" y="1059"/>
                <a:ext cx="156" cy="300"/>
              </a:xfrm>
              <a:custGeom>
                <a:avLst/>
                <a:gdLst>
                  <a:gd name="T0" fmla="*/ 0 w 1403"/>
                  <a:gd name="T1" fmla="*/ 0 h 2697"/>
                  <a:gd name="T2" fmla="*/ 0 w 1403"/>
                  <a:gd name="T3" fmla="*/ 0 h 2697"/>
                  <a:gd name="T4" fmla="*/ 0 w 1403"/>
                  <a:gd name="T5" fmla="*/ 0 h 2697"/>
                  <a:gd name="T6" fmla="*/ 0 w 1403"/>
                  <a:gd name="T7" fmla="*/ 0 h 2697"/>
                  <a:gd name="T8" fmla="*/ 0 w 1403"/>
                  <a:gd name="T9" fmla="*/ 0 h 2697"/>
                  <a:gd name="T10" fmla="*/ 0 w 1403"/>
                  <a:gd name="T11" fmla="*/ 0 h 2697"/>
                  <a:gd name="T12" fmla="*/ 0 w 1403"/>
                  <a:gd name="T13" fmla="*/ 0 h 2697"/>
                  <a:gd name="T14" fmla="*/ 0 w 1403"/>
                  <a:gd name="T15" fmla="*/ 0 h 2697"/>
                  <a:gd name="T16" fmla="*/ 0 w 1403"/>
                  <a:gd name="T17" fmla="*/ 0 h 2697"/>
                  <a:gd name="T18" fmla="*/ 0 w 1403"/>
                  <a:gd name="T19" fmla="*/ 0 h 2697"/>
                  <a:gd name="T20" fmla="*/ 0 w 1403"/>
                  <a:gd name="T21" fmla="*/ 0 h 26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03"/>
                  <a:gd name="T34" fmla="*/ 0 h 2697"/>
                  <a:gd name="T35" fmla="*/ 1403 w 1403"/>
                  <a:gd name="T36" fmla="*/ 2697 h 269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03" h="2697">
                    <a:moveTo>
                      <a:pt x="599" y="1456"/>
                    </a:moveTo>
                    <a:lnTo>
                      <a:pt x="718" y="0"/>
                    </a:lnTo>
                    <a:lnTo>
                      <a:pt x="1091" y="0"/>
                    </a:lnTo>
                    <a:lnTo>
                      <a:pt x="978" y="1500"/>
                    </a:lnTo>
                    <a:lnTo>
                      <a:pt x="1045" y="1516"/>
                    </a:lnTo>
                    <a:lnTo>
                      <a:pt x="1403" y="1852"/>
                    </a:lnTo>
                    <a:lnTo>
                      <a:pt x="1393" y="2697"/>
                    </a:lnTo>
                    <a:lnTo>
                      <a:pt x="0" y="2535"/>
                    </a:lnTo>
                    <a:lnTo>
                      <a:pt x="0" y="1817"/>
                    </a:lnTo>
                    <a:lnTo>
                      <a:pt x="497" y="1444"/>
                    </a:lnTo>
                    <a:lnTo>
                      <a:pt x="599" y="1456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69" name="Rectangle 242"/>
              <p:cNvSpPr>
                <a:spLocks noChangeArrowheads="1"/>
              </p:cNvSpPr>
              <p:nvPr/>
            </p:nvSpPr>
            <p:spPr bwMode="auto">
              <a:xfrm>
                <a:off x="2593" y="1005"/>
                <a:ext cx="143" cy="143"/>
              </a:xfrm>
              <a:prstGeom prst="rect">
                <a:avLst/>
              </a:prstGeom>
              <a:solidFill>
                <a:srgbClr val="0093D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70" name="Freeform 244"/>
              <p:cNvSpPr>
                <a:spLocks/>
              </p:cNvSpPr>
              <p:nvPr/>
            </p:nvSpPr>
            <p:spPr bwMode="auto">
              <a:xfrm>
                <a:off x="2454" y="1058"/>
                <a:ext cx="168" cy="308"/>
              </a:xfrm>
              <a:custGeom>
                <a:avLst/>
                <a:gdLst>
                  <a:gd name="T0" fmla="*/ 0 w 1515"/>
                  <a:gd name="T1" fmla="*/ 0 h 2779"/>
                  <a:gd name="T2" fmla="*/ 0 w 1515"/>
                  <a:gd name="T3" fmla="*/ 0 h 2779"/>
                  <a:gd name="T4" fmla="*/ 0 w 1515"/>
                  <a:gd name="T5" fmla="*/ 0 h 2779"/>
                  <a:gd name="T6" fmla="*/ 0 w 1515"/>
                  <a:gd name="T7" fmla="*/ 0 h 2779"/>
                  <a:gd name="T8" fmla="*/ 0 w 1515"/>
                  <a:gd name="T9" fmla="*/ 0 h 2779"/>
                  <a:gd name="T10" fmla="*/ 0 w 1515"/>
                  <a:gd name="T11" fmla="*/ 0 h 2779"/>
                  <a:gd name="T12" fmla="*/ 0 w 1515"/>
                  <a:gd name="T13" fmla="*/ 0 h 2779"/>
                  <a:gd name="T14" fmla="*/ 0 w 1515"/>
                  <a:gd name="T15" fmla="*/ 0 h 2779"/>
                  <a:gd name="T16" fmla="*/ 0 w 1515"/>
                  <a:gd name="T17" fmla="*/ 0 h 2779"/>
                  <a:gd name="T18" fmla="*/ 0 w 1515"/>
                  <a:gd name="T19" fmla="*/ 0 h 2779"/>
                  <a:gd name="T20" fmla="*/ 0 w 1515"/>
                  <a:gd name="T21" fmla="*/ 0 h 27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15"/>
                  <a:gd name="T34" fmla="*/ 0 h 2779"/>
                  <a:gd name="T35" fmla="*/ 1515 w 1515"/>
                  <a:gd name="T36" fmla="*/ 2779 h 277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15" h="2779">
                    <a:moveTo>
                      <a:pt x="510" y="1527"/>
                    </a:moveTo>
                    <a:lnTo>
                      <a:pt x="314" y="77"/>
                    </a:lnTo>
                    <a:lnTo>
                      <a:pt x="685" y="0"/>
                    </a:lnTo>
                    <a:lnTo>
                      <a:pt x="878" y="1485"/>
                    </a:lnTo>
                    <a:lnTo>
                      <a:pt x="945" y="1475"/>
                    </a:lnTo>
                    <a:lnTo>
                      <a:pt x="1390" y="1726"/>
                    </a:lnTo>
                    <a:lnTo>
                      <a:pt x="1515" y="2582"/>
                    </a:lnTo>
                    <a:lnTo>
                      <a:pt x="179" y="2779"/>
                    </a:lnTo>
                    <a:lnTo>
                      <a:pt x="0" y="2001"/>
                    </a:lnTo>
                    <a:lnTo>
                      <a:pt x="415" y="1529"/>
                    </a:lnTo>
                    <a:lnTo>
                      <a:pt x="510" y="1527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68171" name="Rectangle 248"/>
              <p:cNvSpPr>
                <a:spLocks noChangeArrowheads="1"/>
              </p:cNvSpPr>
              <p:nvPr/>
            </p:nvSpPr>
            <p:spPr bwMode="auto">
              <a:xfrm>
                <a:off x="2624" y="995"/>
                <a:ext cx="76" cy="1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>
                    <a:solidFill>
                      <a:srgbClr val="1F1A17"/>
                    </a:solidFill>
                    <a:latin typeface="AvantGarde Bk BT" pitchFamily="34" charset="0"/>
                  </a:rPr>
                  <a:t>C</a:t>
                </a:r>
                <a:endParaRPr lang="en-US"/>
              </a:p>
            </p:txBody>
          </p:sp>
          <p:sp>
            <p:nvSpPr>
              <p:cNvPr id="468172" name="Rectangle 249"/>
              <p:cNvSpPr>
                <a:spLocks noChangeArrowheads="1"/>
              </p:cNvSpPr>
              <p:nvPr/>
            </p:nvSpPr>
            <p:spPr bwMode="auto">
              <a:xfrm>
                <a:off x="2840" y="1104"/>
                <a:ext cx="143" cy="1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>
                    <a:solidFill>
                      <a:srgbClr val="FFFFFF"/>
                    </a:solidFill>
                  </a:rPr>
                  <a:t>Ac</a:t>
                </a:r>
                <a:endParaRPr lang="en-US"/>
              </a:p>
            </p:txBody>
          </p:sp>
          <p:sp>
            <p:nvSpPr>
              <p:cNvPr id="468173" name="Text Box 331"/>
              <p:cNvSpPr txBox="1">
                <a:spLocks noChangeArrowheads="1"/>
              </p:cNvSpPr>
              <p:nvPr/>
            </p:nvSpPr>
            <p:spPr bwMode="auto">
              <a:xfrm>
                <a:off x="528" y="960"/>
                <a:ext cx="1647" cy="2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r>
                  <a:rPr lang="en-US" sz="1600">
                    <a:solidFill>
                      <a:srgbClr val="FFFF00"/>
                    </a:solidFill>
                  </a:rPr>
                  <a:t>Ativação do complemento</a:t>
                </a:r>
              </a:p>
            </p:txBody>
          </p:sp>
          <p:sp>
            <p:nvSpPr>
              <p:cNvPr id="468174" name="Rectangle 332"/>
              <p:cNvSpPr>
                <a:spLocks noChangeArrowheads="1"/>
              </p:cNvSpPr>
              <p:nvPr/>
            </p:nvSpPr>
            <p:spPr bwMode="auto">
              <a:xfrm>
                <a:off x="1722" y="1379"/>
                <a:ext cx="279" cy="1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>
                    <a:solidFill>
                      <a:srgbClr val="FFFFFF"/>
                    </a:solidFill>
                  </a:rPr>
                  <a:t>MAC</a:t>
                </a:r>
                <a:endParaRPr lang="en-US"/>
              </a:p>
            </p:txBody>
          </p:sp>
        </p:grpSp>
        <p:sp>
          <p:nvSpPr>
            <p:cNvPr id="468175" name="Freeform 225"/>
            <p:cNvSpPr>
              <a:spLocks/>
            </p:cNvSpPr>
            <p:nvPr/>
          </p:nvSpPr>
          <p:spPr bwMode="auto">
            <a:xfrm>
              <a:off x="2001" y="1271"/>
              <a:ext cx="104" cy="104"/>
            </a:xfrm>
            <a:custGeom>
              <a:avLst/>
              <a:gdLst>
                <a:gd name="T0" fmla="*/ 0 w 938"/>
                <a:gd name="T1" fmla="*/ 0 h 938"/>
                <a:gd name="T2" fmla="*/ 0 w 938"/>
                <a:gd name="T3" fmla="*/ 0 h 938"/>
                <a:gd name="T4" fmla="*/ 0 w 938"/>
                <a:gd name="T5" fmla="*/ 0 h 938"/>
                <a:gd name="T6" fmla="*/ 0 w 938"/>
                <a:gd name="T7" fmla="*/ 0 h 938"/>
                <a:gd name="T8" fmla="*/ 0 w 938"/>
                <a:gd name="T9" fmla="*/ 0 h 938"/>
                <a:gd name="T10" fmla="*/ 0 w 938"/>
                <a:gd name="T11" fmla="*/ 0 h 938"/>
                <a:gd name="T12" fmla="*/ 0 w 938"/>
                <a:gd name="T13" fmla="*/ 0 h 938"/>
                <a:gd name="T14" fmla="*/ 0 w 938"/>
                <a:gd name="T15" fmla="*/ 0 h 938"/>
                <a:gd name="T16" fmla="*/ 0 w 938"/>
                <a:gd name="T17" fmla="*/ 0 h 938"/>
                <a:gd name="T18" fmla="*/ 0 w 938"/>
                <a:gd name="T19" fmla="*/ 0 h 938"/>
                <a:gd name="T20" fmla="*/ 0 w 938"/>
                <a:gd name="T21" fmla="*/ 0 h 938"/>
                <a:gd name="T22" fmla="*/ 0 w 938"/>
                <a:gd name="T23" fmla="*/ 0 h 938"/>
                <a:gd name="T24" fmla="*/ 0 w 938"/>
                <a:gd name="T25" fmla="*/ 0 h 938"/>
                <a:gd name="T26" fmla="*/ 0 w 938"/>
                <a:gd name="T27" fmla="*/ 0 h 938"/>
                <a:gd name="T28" fmla="*/ 0 w 938"/>
                <a:gd name="T29" fmla="*/ 0 h 938"/>
                <a:gd name="T30" fmla="*/ 0 w 938"/>
                <a:gd name="T31" fmla="*/ 0 h 938"/>
                <a:gd name="T32" fmla="*/ 0 w 938"/>
                <a:gd name="T33" fmla="*/ 0 h 938"/>
                <a:gd name="T34" fmla="*/ 0 w 938"/>
                <a:gd name="T35" fmla="*/ 0 h 938"/>
                <a:gd name="T36" fmla="*/ 0 w 938"/>
                <a:gd name="T37" fmla="*/ 0 h 938"/>
                <a:gd name="T38" fmla="*/ 0 w 938"/>
                <a:gd name="T39" fmla="*/ 0 h 938"/>
                <a:gd name="T40" fmla="*/ 0 w 938"/>
                <a:gd name="T41" fmla="*/ 0 h 938"/>
                <a:gd name="T42" fmla="*/ 0 w 938"/>
                <a:gd name="T43" fmla="*/ 0 h 938"/>
                <a:gd name="T44" fmla="*/ 0 w 938"/>
                <a:gd name="T45" fmla="*/ 0 h 938"/>
                <a:gd name="T46" fmla="*/ 0 w 938"/>
                <a:gd name="T47" fmla="*/ 0 h 938"/>
                <a:gd name="T48" fmla="*/ 0 w 938"/>
                <a:gd name="T49" fmla="*/ 0 h 938"/>
                <a:gd name="T50" fmla="*/ 0 w 938"/>
                <a:gd name="T51" fmla="*/ 0 h 938"/>
                <a:gd name="T52" fmla="*/ 0 w 938"/>
                <a:gd name="T53" fmla="*/ 0 h 938"/>
                <a:gd name="T54" fmla="*/ 0 w 938"/>
                <a:gd name="T55" fmla="*/ 0 h 938"/>
                <a:gd name="T56" fmla="*/ 0 w 938"/>
                <a:gd name="T57" fmla="*/ 0 h 938"/>
                <a:gd name="T58" fmla="*/ 0 w 938"/>
                <a:gd name="T59" fmla="*/ 0 h 938"/>
                <a:gd name="T60" fmla="*/ 0 w 938"/>
                <a:gd name="T61" fmla="*/ 0 h 938"/>
                <a:gd name="T62" fmla="*/ 0 w 938"/>
                <a:gd name="T63" fmla="*/ 0 h 938"/>
                <a:gd name="T64" fmla="*/ 0 w 938"/>
                <a:gd name="T65" fmla="*/ 0 h 9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38"/>
                <a:gd name="T100" fmla="*/ 0 h 938"/>
                <a:gd name="T101" fmla="*/ 938 w 938"/>
                <a:gd name="T102" fmla="*/ 938 h 9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38" h="938">
                  <a:moveTo>
                    <a:pt x="468" y="0"/>
                  </a:moveTo>
                  <a:lnTo>
                    <a:pt x="562" y="0"/>
                  </a:lnTo>
                  <a:lnTo>
                    <a:pt x="656" y="28"/>
                  </a:lnTo>
                  <a:lnTo>
                    <a:pt x="738" y="79"/>
                  </a:lnTo>
                  <a:lnTo>
                    <a:pt x="805" y="134"/>
                  </a:lnTo>
                  <a:lnTo>
                    <a:pt x="856" y="201"/>
                  </a:lnTo>
                  <a:lnTo>
                    <a:pt x="911" y="283"/>
                  </a:lnTo>
                  <a:lnTo>
                    <a:pt x="938" y="374"/>
                  </a:lnTo>
                  <a:lnTo>
                    <a:pt x="938" y="467"/>
                  </a:lnTo>
                  <a:lnTo>
                    <a:pt x="938" y="561"/>
                  </a:lnTo>
                  <a:lnTo>
                    <a:pt x="911" y="656"/>
                  </a:lnTo>
                  <a:lnTo>
                    <a:pt x="856" y="734"/>
                  </a:lnTo>
                  <a:lnTo>
                    <a:pt x="805" y="804"/>
                  </a:lnTo>
                  <a:lnTo>
                    <a:pt x="738" y="855"/>
                  </a:lnTo>
                  <a:lnTo>
                    <a:pt x="656" y="910"/>
                  </a:lnTo>
                  <a:lnTo>
                    <a:pt x="562" y="938"/>
                  </a:lnTo>
                  <a:lnTo>
                    <a:pt x="468" y="938"/>
                  </a:lnTo>
                  <a:lnTo>
                    <a:pt x="374" y="938"/>
                  </a:lnTo>
                  <a:lnTo>
                    <a:pt x="295" y="910"/>
                  </a:lnTo>
                  <a:lnTo>
                    <a:pt x="201" y="855"/>
                  </a:lnTo>
                  <a:lnTo>
                    <a:pt x="133" y="804"/>
                  </a:lnTo>
                  <a:lnTo>
                    <a:pt x="79" y="734"/>
                  </a:lnTo>
                  <a:lnTo>
                    <a:pt x="39" y="656"/>
                  </a:lnTo>
                  <a:lnTo>
                    <a:pt x="0" y="561"/>
                  </a:lnTo>
                  <a:lnTo>
                    <a:pt x="0" y="467"/>
                  </a:lnTo>
                  <a:lnTo>
                    <a:pt x="0" y="374"/>
                  </a:lnTo>
                  <a:lnTo>
                    <a:pt x="39" y="283"/>
                  </a:lnTo>
                  <a:lnTo>
                    <a:pt x="79" y="201"/>
                  </a:lnTo>
                  <a:lnTo>
                    <a:pt x="133" y="134"/>
                  </a:lnTo>
                  <a:lnTo>
                    <a:pt x="201" y="79"/>
                  </a:lnTo>
                  <a:lnTo>
                    <a:pt x="295" y="28"/>
                  </a:lnTo>
                  <a:lnTo>
                    <a:pt x="374" y="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76" name="Freeform 226"/>
            <p:cNvSpPr>
              <a:spLocks/>
            </p:cNvSpPr>
            <p:nvPr/>
          </p:nvSpPr>
          <p:spPr bwMode="auto">
            <a:xfrm>
              <a:off x="2034" y="1302"/>
              <a:ext cx="40" cy="40"/>
            </a:xfrm>
            <a:custGeom>
              <a:avLst/>
              <a:gdLst>
                <a:gd name="T0" fmla="*/ 0 w 361"/>
                <a:gd name="T1" fmla="*/ 0 h 361"/>
                <a:gd name="T2" fmla="*/ 0 w 361"/>
                <a:gd name="T3" fmla="*/ 0 h 361"/>
                <a:gd name="T4" fmla="*/ 0 w 361"/>
                <a:gd name="T5" fmla="*/ 0 h 361"/>
                <a:gd name="T6" fmla="*/ 0 w 361"/>
                <a:gd name="T7" fmla="*/ 0 h 361"/>
                <a:gd name="T8" fmla="*/ 0 w 361"/>
                <a:gd name="T9" fmla="*/ 0 h 361"/>
                <a:gd name="T10" fmla="*/ 0 w 361"/>
                <a:gd name="T11" fmla="*/ 0 h 361"/>
                <a:gd name="T12" fmla="*/ 0 w 361"/>
                <a:gd name="T13" fmla="*/ 0 h 361"/>
                <a:gd name="T14" fmla="*/ 0 w 361"/>
                <a:gd name="T15" fmla="*/ 0 h 361"/>
                <a:gd name="T16" fmla="*/ 0 w 361"/>
                <a:gd name="T17" fmla="*/ 0 h 361"/>
                <a:gd name="T18" fmla="*/ 0 w 361"/>
                <a:gd name="T19" fmla="*/ 0 h 361"/>
                <a:gd name="T20" fmla="*/ 0 w 361"/>
                <a:gd name="T21" fmla="*/ 0 h 361"/>
                <a:gd name="T22" fmla="*/ 0 w 361"/>
                <a:gd name="T23" fmla="*/ 0 h 361"/>
                <a:gd name="T24" fmla="*/ 0 w 361"/>
                <a:gd name="T25" fmla="*/ 0 h 361"/>
                <a:gd name="T26" fmla="*/ 0 w 361"/>
                <a:gd name="T27" fmla="*/ 0 h 361"/>
                <a:gd name="T28" fmla="*/ 0 w 361"/>
                <a:gd name="T29" fmla="*/ 0 h 361"/>
                <a:gd name="T30" fmla="*/ 0 w 361"/>
                <a:gd name="T31" fmla="*/ 0 h 361"/>
                <a:gd name="T32" fmla="*/ 0 w 361"/>
                <a:gd name="T33" fmla="*/ 0 h 3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1"/>
                <a:gd name="T52" fmla="*/ 0 h 361"/>
                <a:gd name="T53" fmla="*/ 361 w 361"/>
                <a:gd name="T54" fmla="*/ 361 h 36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1" h="361">
                  <a:moveTo>
                    <a:pt x="173" y="0"/>
                  </a:moveTo>
                  <a:lnTo>
                    <a:pt x="255" y="24"/>
                  </a:lnTo>
                  <a:lnTo>
                    <a:pt x="306" y="66"/>
                  </a:lnTo>
                  <a:lnTo>
                    <a:pt x="333" y="118"/>
                  </a:lnTo>
                  <a:lnTo>
                    <a:pt x="361" y="184"/>
                  </a:lnTo>
                  <a:lnTo>
                    <a:pt x="333" y="251"/>
                  </a:lnTo>
                  <a:lnTo>
                    <a:pt x="306" y="306"/>
                  </a:lnTo>
                  <a:lnTo>
                    <a:pt x="255" y="346"/>
                  </a:lnTo>
                  <a:lnTo>
                    <a:pt x="173" y="361"/>
                  </a:lnTo>
                  <a:lnTo>
                    <a:pt x="106" y="346"/>
                  </a:lnTo>
                  <a:lnTo>
                    <a:pt x="55" y="306"/>
                  </a:lnTo>
                  <a:lnTo>
                    <a:pt x="11" y="251"/>
                  </a:lnTo>
                  <a:lnTo>
                    <a:pt x="0" y="184"/>
                  </a:lnTo>
                  <a:lnTo>
                    <a:pt x="11" y="118"/>
                  </a:lnTo>
                  <a:lnTo>
                    <a:pt x="55" y="66"/>
                  </a:lnTo>
                  <a:lnTo>
                    <a:pt x="106" y="24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77" name="Freeform 227"/>
            <p:cNvSpPr>
              <a:spLocks/>
            </p:cNvSpPr>
            <p:nvPr/>
          </p:nvSpPr>
          <p:spPr bwMode="auto">
            <a:xfrm>
              <a:off x="2034" y="1302"/>
              <a:ext cx="40" cy="40"/>
            </a:xfrm>
            <a:custGeom>
              <a:avLst/>
              <a:gdLst>
                <a:gd name="T0" fmla="*/ 0 w 361"/>
                <a:gd name="T1" fmla="*/ 0 h 361"/>
                <a:gd name="T2" fmla="*/ 0 w 361"/>
                <a:gd name="T3" fmla="*/ 0 h 361"/>
                <a:gd name="T4" fmla="*/ 0 w 361"/>
                <a:gd name="T5" fmla="*/ 0 h 361"/>
                <a:gd name="T6" fmla="*/ 0 w 361"/>
                <a:gd name="T7" fmla="*/ 0 h 361"/>
                <a:gd name="T8" fmla="*/ 0 w 361"/>
                <a:gd name="T9" fmla="*/ 0 h 361"/>
                <a:gd name="T10" fmla="*/ 0 w 361"/>
                <a:gd name="T11" fmla="*/ 0 h 361"/>
                <a:gd name="T12" fmla="*/ 0 w 361"/>
                <a:gd name="T13" fmla="*/ 0 h 361"/>
                <a:gd name="T14" fmla="*/ 0 w 361"/>
                <a:gd name="T15" fmla="*/ 0 h 361"/>
                <a:gd name="T16" fmla="*/ 0 w 361"/>
                <a:gd name="T17" fmla="*/ 0 h 361"/>
                <a:gd name="T18" fmla="*/ 0 w 361"/>
                <a:gd name="T19" fmla="*/ 0 h 361"/>
                <a:gd name="T20" fmla="*/ 0 w 361"/>
                <a:gd name="T21" fmla="*/ 0 h 361"/>
                <a:gd name="T22" fmla="*/ 0 w 361"/>
                <a:gd name="T23" fmla="*/ 0 h 361"/>
                <a:gd name="T24" fmla="*/ 0 w 361"/>
                <a:gd name="T25" fmla="*/ 0 h 361"/>
                <a:gd name="T26" fmla="*/ 0 w 361"/>
                <a:gd name="T27" fmla="*/ 0 h 361"/>
                <a:gd name="T28" fmla="*/ 0 w 361"/>
                <a:gd name="T29" fmla="*/ 0 h 361"/>
                <a:gd name="T30" fmla="*/ 0 w 361"/>
                <a:gd name="T31" fmla="*/ 0 h 361"/>
                <a:gd name="T32" fmla="*/ 0 w 361"/>
                <a:gd name="T33" fmla="*/ 0 h 3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1"/>
                <a:gd name="T52" fmla="*/ 0 h 361"/>
                <a:gd name="T53" fmla="*/ 361 w 361"/>
                <a:gd name="T54" fmla="*/ 361 h 36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1" h="361">
                  <a:moveTo>
                    <a:pt x="173" y="0"/>
                  </a:moveTo>
                  <a:lnTo>
                    <a:pt x="255" y="24"/>
                  </a:lnTo>
                  <a:lnTo>
                    <a:pt x="306" y="66"/>
                  </a:lnTo>
                  <a:lnTo>
                    <a:pt x="333" y="118"/>
                  </a:lnTo>
                  <a:lnTo>
                    <a:pt x="361" y="184"/>
                  </a:lnTo>
                  <a:lnTo>
                    <a:pt x="333" y="251"/>
                  </a:lnTo>
                  <a:lnTo>
                    <a:pt x="306" y="306"/>
                  </a:lnTo>
                  <a:lnTo>
                    <a:pt x="255" y="346"/>
                  </a:lnTo>
                  <a:lnTo>
                    <a:pt x="173" y="361"/>
                  </a:lnTo>
                  <a:lnTo>
                    <a:pt x="106" y="346"/>
                  </a:lnTo>
                  <a:lnTo>
                    <a:pt x="55" y="306"/>
                  </a:lnTo>
                  <a:lnTo>
                    <a:pt x="11" y="251"/>
                  </a:lnTo>
                  <a:lnTo>
                    <a:pt x="0" y="184"/>
                  </a:lnTo>
                  <a:lnTo>
                    <a:pt x="11" y="118"/>
                  </a:lnTo>
                  <a:lnTo>
                    <a:pt x="55" y="66"/>
                  </a:lnTo>
                  <a:lnTo>
                    <a:pt x="106" y="24"/>
                  </a:lnTo>
                  <a:lnTo>
                    <a:pt x="17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grpSp>
        <p:nvGrpSpPr>
          <p:cNvPr id="468178" name="Group 272"/>
          <p:cNvGrpSpPr>
            <a:grpSpLocks/>
          </p:cNvGrpSpPr>
          <p:nvPr/>
        </p:nvGrpSpPr>
        <p:grpSpPr bwMode="auto">
          <a:xfrm>
            <a:off x="4278313" y="1905001"/>
            <a:ext cx="2309812" cy="2259013"/>
            <a:chOff x="2957513" y="1955786"/>
            <a:chExt cx="2554287" cy="2498725"/>
          </a:xfrm>
        </p:grpSpPr>
        <p:sp>
          <p:nvSpPr>
            <p:cNvPr id="468179" name="Freeform 64"/>
            <p:cNvSpPr>
              <a:spLocks/>
            </p:cNvSpPr>
            <p:nvPr/>
          </p:nvSpPr>
          <p:spPr bwMode="auto">
            <a:xfrm>
              <a:off x="3175000" y="2433624"/>
              <a:ext cx="153988" cy="142875"/>
            </a:xfrm>
            <a:custGeom>
              <a:avLst/>
              <a:gdLst>
                <a:gd name="T0" fmla="*/ 0 w 676"/>
                <a:gd name="T1" fmla="*/ 2147483647 h 632"/>
                <a:gd name="T2" fmla="*/ 2147483647 w 676"/>
                <a:gd name="T3" fmla="*/ 0 h 632"/>
                <a:gd name="T4" fmla="*/ 2147483647 w 676"/>
                <a:gd name="T5" fmla="*/ 2147483647 h 632"/>
                <a:gd name="T6" fmla="*/ 2147483647 w 676"/>
                <a:gd name="T7" fmla="*/ 2147483647 h 632"/>
                <a:gd name="T8" fmla="*/ 0 w 676"/>
                <a:gd name="T9" fmla="*/ 2147483647 h 6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6"/>
                <a:gd name="T16" fmla="*/ 0 h 632"/>
                <a:gd name="T17" fmla="*/ 676 w 676"/>
                <a:gd name="T18" fmla="*/ 632 h 6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6" h="632">
                  <a:moveTo>
                    <a:pt x="0" y="442"/>
                  </a:moveTo>
                  <a:lnTo>
                    <a:pt x="335" y="0"/>
                  </a:lnTo>
                  <a:lnTo>
                    <a:pt x="676" y="253"/>
                  </a:lnTo>
                  <a:lnTo>
                    <a:pt x="288" y="632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0" name="Freeform 65"/>
            <p:cNvSpPr>
              <a:spLocks/>
            </p:cNvSpPr>
            <p:nvPr/>
          </p:nvSpPr>
          <p:spPr bwMode="auto">
            <a:xfrm>
              <a:off x="3175000" y="2433624"/>
              <a:ext cx="153988" cy="142875"/>
            </a:xfrm>
            <a:custGeom>
              <a:avLst/>
              <a:gdLst>
                <a:gd name="T0" fmla="*/ 0 w 676"/>
                <a:gd name="T1" fmla="*/ 2147483647 h 632"/>
                <a:gd name="T2" fmla="*/ 2147483647 w 676"/>
                <a:gd name="T3" fmla="*/ 0 h 632"/>
                <a:gd name="T4" fmla="*/ 2147483647 w 676"/>
                <a:gd name="T5" fmla="*/ 2147483647 h 632"/>
                <a:gd name="T6" fmla="*/ 2147483647 w 676"/>
                <a:gd name="T7" fmla="*/ 2147483647 h 632"/>
                <a:gd name="T8" fmla="*/ 0 w 676"/>
                <a:gd name="T9" fmla="*/ 2147483647 h 6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6"/>
                <a:gd name="T16" fmla="*/ 0 h 632"/>
                <a:gd name="T17" fmla="*/ 676 w 676"/>
                <a:gd name="T18" fmla="*/ 632 h 6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6" h="632">
                  <a:moveTo>
                    <a:pt x="0" y="442"/>
                  </a:moveTo>
                  <a:lnTo>
                    <a:pt x="335" y="0"/>
                  </a:lnTo>
                  <a:lnTo>
                    <a:pt x="676" y="253"/>
                  </a:lnTo>
                  <a:lnTo>
                    <a:pt x="288" y="632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1" name="Freeform 66"/>
            <p:cNvSpPr>
              <a:spLocks/>
            </p:cNvSpPr>
            <p:nvPr/>
          </p:nvSpPr>
          <p:spPr bwMode="auto">
            <a:xfrm>
              <a:off x="2957513" y="3136886"/>
              <a:ext cx="101600" cy="127000"/>
            </a:xfrm>
            <a:custGeom>
              <a:avLst/>
              <a:gdLst>
                <a:gd name="T0" fmla="*/ 0 w 449"/>
                <a:gd name="T1" fmla="*/ 2147483647 h 556"/>
                <a:gd name="T2" fmla="*/ 2147483647 w 449"/>
                <a:gd name="T3" fmla="*/ 0 h 556"/>
                <a:gd name="T4" fmla="*/ 2147483647 w 449"/>
                <a:gd name="T5" fmla="*/ 2147483647 h 556"/>
                <a:gd name="T6" fmla="*/ 2147483647 w 449"/>
                <a:gd name="T7" fmla="*/ 2147483647 h 556"/>
                <a:gd name="T8" fmla="*/ 0 w 449"/>
                <a:gd name="T9" fmla="*/ 214748364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9"/>
                <a:gd name="T16" fmla="*/ 0 h 556"/>
                <a:gd name="T17" fmla="*/ 449 w 449"/>
                <a:gd name="T18" fmla="*/ 556 h 5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9" h="556">
                  <a:moveTo>
                    <a:pt x="0" y="556"/>
                  </a:moveTo>
                  <a:lnTo>
                    <a:pt x="31" y="0"/>
                  </a:lnTo>
                  <a:lnTo>
                    <a:pt x="449" y="9"/>
                  </a:lnTo>
                  <a:lnTo>
                    <a:pt x="350" y="549"/>
                  </a:lnTo>
                  <a:lnTo>
                    <a:pt x="0" y="556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2" name="Freeform 67"/>
            <p:cNvSpPr>
              <a:spLocks/>
            </p:cNvSpPr>
            <p:nvPr/>
          </p:nvSpPr>
          <p:spPr bwMode="auto">
            <a:xfrm>
              <a:off x="2957513" y="3136886"/>
              <a:ext cx="101600" cy="127000"/>
            </a:xfrm>
            <a:custGeom>
              <a:avLst/>
              <a:gdLst>
                <a:gd name="T0" fmla="*/ 0 w 449"/>
                <a:gd name="T1" fmla="*/ 2147483647 h 556"/>
                <a:gd name="T2" fmla="*/ 2147483647 w 449"/>
                <a:gd name="T3" fmla="*/ 0 h 556"/>
                <a:gd name="T4" fmla="*/ 2147483647 w 449"/>
                <a:gd name="T5" fmla="*/ 2147483647 h 556"/>
                <a:gd name="T6" fmla="*/ 2147483647 w 449"/>
                <a:gd name="T7" fmla="*/ 2147483647 h 556"/>
                <a:gd name="T8" fmla="*/ 0 w 449"/>
                <a:gd name="T9" fmla="*/ 214748364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9"/>
                <a:gd name="T16" fmla="*/ 0 h 556"/>
                <a:gd name="T17" fmla="*/ 449 w 449"/>
                <a:gd name="T18" fmla="*/ 556 h 5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9" h="556">
                  <a:moveTo>
                    <a:pt x="0" y="556"/>
                  </a:moveTo>
                  <a:lnTo>
                    <a:pt x="31" y="0"/>
                  </a:lnTo>
                  <a:lnTo>
                    <a:pt x="449" y="9"/>
                  </a:lnTo>
                  <a:lnTo>
                    <a:pt x="350" y="549"/>
                  </a:lnTo>
                  <a:lnTo>
                    <a:pt x="0" y="556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3" name="Freeform 68"/>
            <p:cNvSpPr>
              <a:spLocks/>
            </p:cNvSpPr>
            <p:nvPr/>
          </p:nvSpPr>
          <p:spPr bwMode="auto">
            <a:xfrm>
              <a:off x="2998788" y="2801924"/>
              <a:ext cx="130175" cy="139700"/>
            </a:xfrm>
            <a:custGeom>
              <a:avLst/>
              <a:gdLst>
                <a:gd name="T0" fmla="*/ 0 w 571"/>
                <a:gd name="T1" fmla="*/ 2147483647 h 616"/>
                <a:gd name="T2" fmla="*/ 2147483647 w 571"/>
                <a:gd name="T3" fmla="*/ 0 h 616"/>
                <a:gd name="T4" fmla="*/ 2147483647 w 571"/>
                <a:gd name="T5" fmla="*/ 2147483647 h 616"/>
                <a:gd name="T6" fmla="*/ 2147483647 w 571"/>
                <a:gd name="T7" fmla="*/ 2147483647 h 616"/>
                <a:gd name="T8" fmla="*/ 0 w 571"/>
                <a:gd name="T9" fmla="*/ 2147483647 h 6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1"/>
                <a:gd name="T16" fmla="*/ 0 h 616"/>
                <a:gd name="T17" fmla="*/ 571 w 571"/>
                <a:gd name="T18" fmla="*/ 616 h 6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1" h="616">
                  <a:moveTo>
                    <a:pt x="0" y="524"/>
                  </a:moveTo>
                  <a:lnTo>
                    <a:pt x="174" y="0"/>
                  </a:lnTo>
                  <a:lnTo>
                    <a:pt x="571" y="121"/>
                  </a:lnTo>
                  <a:lnTo>
                    <a:pt x="334" y="616"/>
                  </a:lnTo>
                  <a:lnTo>
                    <a:pt x="0" y="524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4" name="Freeform 69"/>
            <p:cNvSpPr>
              <a:spLocks/>
            </p:cNvSpPr>
            <p:nvPr/>
          </p:nvSpPr>
          <p:spPr bwMode="auto">
            <a:xfrm>
              <a:off x="2998788" y="2801924"/>
              <a:ext cx="130175" cy="139700"/>
            </a:xfrm>
            <a:custGeom>
              <a:avLst/>
              <a:gdLst>
                <a:gd name="T0" fmla="*/ 0 w 571"/>
                <a:gd name="T1" fmla="*/ 2147483647 h 616"/>
                <a:gd name="T2" fmla="*/ 2147483647 w 571"/>
                <a:gd name="T3" fmla="*/ 0 h 616"/>
                <a:gd name="T4" fmla="*/ 2147483647 w 571"/>
                <a:gd name="T5" fmla="*/ 2147483647 h 616"/>
                <a:gd name="T6" fmla="*/ 2147483647 w 571"/>
                <a:gd name="T7" fmla="*/ 2147483647 h 616"/>
                <a:gd name="T8" fmla="*/ 0 w 571"/>
                <a:gd name="T9" fmla="*/ 2147483647 h 6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1"/>
                <a:gd name="T16" fmla="*/ 0 h 616"/>
                <a:gd name="T17" fmla="*/ 571 w 571"/>
                <a:gd name="T18" fmla="*/ 616 h 6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1" h="616">
                  <a:moveTo>
                    <a:pt x="0" y="524"/>
                  </a:moveTo>
                  <a:lnTo>
                    <a:pt x="174" y="0"/>
                  </a:lnTo>
                  <a:lnTo>
                    <a:pt x="571" y="121"/>
                  </a:lnTo>
                  <a:lnTo>
                    <a:pt x="334" y="616"/>
                  </a:lnTo>
                  <a:lnTo>
                    <a:pt x="0" y="524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5" name="Freeform 70"/>
            <p:cNvSpPr>
              <a:spLocks/>
            </p:cNvSpPr>
            <p:nvPr/>
          </p:nvSpPr>
          <p:spPr bwMode="auto">
            <a:xfrm>
              <a:off x="3403600" y="2198674"/>
              <a:ext cx="160338" cy="134937"/>
            </a:xfrm>
            <a:custGeom>
              <a:avLst/>
              <a:gdLst>
                <a:gd name="T0" fmla="*/ 0 w 707"/>
                <a:gd name="T1" fmla="*/ 2147483647 h 594"/>
                <a:gd name="T2" fmla="*/ 2147483647 w 707"/>
                <a:gd name="T3" fmla="*/ 0 h 594"/>
                <a:gd name="T4" fmla="*/ 2147483647 w 707"/>
                <a:gd name="T5" fmla="*/ 2147483647 h 594"/>
                <a:gd name="T6" fmla="*/ 2147483647 w 707"/>
                <a:gd name="T7" fmla="*/ 2147483647 h 594"/>
                <a:gd name="T8" fmla="*/ 0 w 707"/>
                <a:gd name="T9" fmla="*/ 2147483647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7"/>
                <a:gd name="T16" fmla="*/ 0 h 594"/>
                <a:gd name="T17" fmla="*/ 707 w 707"/>
                <a:gd name="T18" fmla="*/ 594 h 5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7" h="594">
                  <a:moveTo>
                    <a:pt x="0" y="335"/>
                  </a:moveTo>
                  <a:lnTo>
                    <a:pt x="450" y="0"/>
                  </a:lnTo>
                  <a:lnTo>
                    <a:pt x="707" y="326"/>
                  </a:lnTo>
                  <a:lnTo>
                    <a:pt x="229" y="594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6" name="Freeform 71"/>
            <p:cNvSpPr>
              <a:spLocks/>
            </p:cNvSpPr>
            <p:nvPr/>
          </p:nvSpPr>
          <p:spPr bwMode="auto">
            <a:xfrm>
              <a:off x="3403600" y="2198674"/>
              <a:ext cx="160338" cy="134937"/>
            </a:xfrm>
            <a:custGeom>
              <a:avLst/>
              <a:gdLst>
                <a:gd name="T0" fmla="*/ 0 w 707"/>
                <a:gd name="T1" fmla="*/ 2147483647 h 594"/>
                <a:gd name="T2" fmla="*/ 2147483647 w 707"/>
                <a:gd name="T3" fmla="*/ 0 h 594"/>
                <a:gd name="T4" fmla="*/ 2147483647 w 707"/>
                <a:gd name="T5" fmla="*/ 2147483647 h 594"/>
                <a:gd name="T6" fmla="*/ 2147483647 w 707"/>
                <a:gd name="T7" fmla="*/ 2147483647 h 594"/>
                <a:gd name="T8" fmla="*/ 0 w 707"/>
                <a:gd name="T9" fmla="*/ 2147483647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7"/>
                <a:gd name="T16" fmla="*/ 0 h 594"/>
                <a:gd name="T17" fmla="*/ 707 w 707"/>
                <a:gd name="T18" fmla="*/ 594 h 5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7" h="594">
                  <a:moveTo>
                    <a:pt x="0" y="335"/>
                  </a:moveTo>
                  <a:lnTo>
                    <a:pt x="450" y="0"/>
                  </a:lnTo>
                  <a:lnTo>
                    <a:pt x="707" y="326"/>
                  </a:lnTo>
                  <a:lnTo>
                    <a:pt x="229" y="594"/>
                  </a:lnTo>
                  <a:lnTo>
                    <a:pt x="0" y="33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7" name="Freeform 72"/>
            <p:cNvSpPr>
              <a:spLocks/>
            </p:cNvSpPr>
            <p:nvPr/>
          </p:nvSpPr>
          <p:spPr bwMode="auto">
            <a:xfrm>
              <a:off x="5327650" y="3589324"/>
              <a:ext cx="131763" cy="141287"/>
            </a:xfrm>
            <a:custGeom>
              <a:avLst/>
              <a:gdLst>
                <a:gd name="T0" fmla="*/ 2147483647 w 585"/>
                <a:gd name="T1" fmla="*/ 2147483647 h 622"/>
                <a:gd name="T2" fmla="*/ 2147483647 w 585"/>
                <a:gd name="T3" fmla="*/ 2147483647 h 622"/>
                <a:gd name="T4" fmla="*/ 0 w 585"/>
                <a:gd name="T5" fmla="*/ 2147483647 h 622"/>
                <a:gd name="T6" fmla="*/ 2147483647 w 585"/>
                <a:gd name="T7" fmla="*/ 0 h 622"/>
                <a:gd name="T8" fmla="*/ 2147483647 w 585"/>
                <a:gd name="T9" fmla="*/ 2147483647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5"/>
                <a:gd name="T16" fmla="*/ 0 h 622"/>
                <a:gd name="T17" fmla="*/ 585 w 585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5" h="622">
                  <a:moveTo>
                    <a:pt x="585" y="105"/>
                  </a:moveTo>
                  <a:lnTo>
                    <a:pt x="395" y="622"/>
                  </a:lnTo>
                  <a:lnTo>
                    <a:pt x="0" y="486"/>
                  </a:lnTo>
                  <a:lnTo>
                    <a:pt x="250" y="0"/>
                  </a:lnTo>
                  <a:lnTo>
                    <a:pt x="585" y="10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8" name="Freeform 73"/>
            <p:cNvSpPr>
              <a:spLocks/>
            </p:cNvSpPr>
            <p:nvPr/>
          </p:nvSpPr>
          <p:spPr bwMode="auto">
            <a:xfrm>
              <a:off x="5327650" y="3589324"/>
              <a:ext cx="131763" cy="141287"/>
            </a:xfrm>
            <a:custGeom>
              <a:avLst/>
              <a:gdLst>
                <a:gd name="T0" fmla="*/ 2147483647 w 585"/>
                <a:gd name="T1" fmla="*/ 2147483647 h 622"/>
                <a:gd name="T2" fmla="*/ 2147483647 w 585"/>
                <a:gd name="T3" fmla="*/ 2147483647 h 622"/>
                <a:gd name="T4" fmla="*/ 0 w 585"/>
                <a:gd name="T5" fmla="*/ 2147483647 h 622"/>
                <a:gd name="T6" fmla="*/ 2147483647 w 585"/>
                <a:gd name="T7" fmla="*/ 0 h 622"/>
                <a:gd name="T8" fmla="*/ 2147483647 w 585"/>
                <a:gd name="T9" fmla="*/ 2147483647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5"/>
                <a:gd name="T16" fmla="*/ 0 h 622"/>
                <a:gd name="T17" fmla="*/ 585 w 585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5" h="622">
                  <a:moveTo>
                    <a:pt x="585" y="105"/>
                  </a:moveTo>
                  <a:lnTo>
                    <a:pt x="395" y="622"/>
                  </a:lnTo>
                  <a:lnTo>
                    <a:pt x="0" y="486"/>
                  </a:lnTo>
                  <a:lnTo>
                    <a:pt x="250" y="0"/>
                  </a:lnTo>
                  <a:lnTo>
                    <a:pt x="585" y="105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89" name="Freeform 74"/>
            <p:cNvSpPr>
              <a:spLocks/>
            </p:cNvSpPr>
            <p:nvPr/>
          </p:nvSpPr>
          <p:spPr bwMode="auto">
            <a:xfrm>
              <a:off x="5251450" y="2563799"/>
              <a:ext cx="125413" cy="158750"/>
            </a:xfrm>
            <a:custGeom>
              <a:avLst/>
              <a:gdLst>
                <a:gd name="T0" fmla="*/ 2147483647 w 556"/>
                <a:gd name="T1" fmla="*/ 0 h 700"/>
                <a:gd name="T2" fmla="*/ 2147483647 w 556"/>
                <a:gd name="T3" fmla="*/ 2147483647 h 700"/>
                <a:gd name="T4" fmla="*/ 2147483647 w 556"/>
                <a:gd name="T5" fmla="*/ 2147483647 h 700"/>
                <a:gd name="T6" fmla="*/ 0 w 556"/>
                <a:gd name="T7" fmla="*/ 2147483647 h 700"/>
                <a:gd name="T8" fmla="*/ 2147483647 w 556"/>
                <a:gd name="T9" fmla="*/ 0 h 7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6"/>
                <a:gd name="T16" fmla="*/ 0 h 700"/>
                <a:gd name="T17" fmla="*/ 556 w 556"/>
                <a:gd name="T18" fmla="*/ 700 h 7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6" h="700">
                  <a:moveTo>
                    <a:pt x="289" y="0"/>
                  </a:moveTo>
                  <a:lnTo>
                    <a:pt x="556" y="486"/>
                  </a:lnTo>
                  <a:lnTo>
                    <a:pt x="197" y="700"/>
                  </a:lnTo>
                  <a:lnTo>
                    <a:pt x="0" y="189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0" name="Freeform 75"/>
            <p:cNvSpPr>
              <a:spLocks/>
            </p:cNvSpPr>
            <p:nvPr/>
          </p:nvSpPr>
          <p:spPr bwMode="auto">
            <a:xfrm>
              <a:off x="5251450" y="2563799"/>
              <a:ext cx="125413" cy="158750"/>
            </a:xfrm>
            <a:custGeom>
              <a:avLst/>
              <a:gdLst>
                <a:gd name="T0" fmla="*/ 2147483647 w 556"/>
                <a:gd name="T1" fmla="*/ 0 h 700"/>
                <a:gd name="T2" fmla="*/ 2147483647 w 556"/>
                <a:gd name="T3" fmla="*/ 2147483647 h 700"/>
                <a:gd name="T4" fmla="*/ 2147483647 w 556"/>
                <a:gd name="T5" fmla="*/ 2147483647 h 700"/>
                <a:gd name="T6" fmla="*/ 0 w 556"/>
                <a:gd name="T7" fmla="*/ 2147483647 h 700"/>
                <a:gd name="T8" fmla="*/ 2147483647 w 556"/>
                <a:gd name="T9" fmla="*/ 0 h 7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6"/>
                <a:gd name="T16" fmla="*/ 0 h 700"/>
                <a:gd name="T17" fmla="*/ 556 w 556"/>
                <a:gd name="T18" fmla="*/ 700 h 7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6" h="700">
                  <a:moveTo>
                    <a:pt x="289" y="0"/>
                  </a:moveTo>
                  <a:lnTo>
                    <a:pt x="556" y="486"/>
                  </a:lnTo>
                  <a:lnTo>
                    <a:pt x="197" y="700"/>
                  </a:lnTo>
                  <a:lnTo>
                    <a:pt x="0" y="189"/>
                  </a:lnTo>
                  <a:lnTo>
                    <a:pt x="289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1" name="Freeform 76"/>
            <p:cNvSpPr>
              <a:spLocks/>
            </p:cNvSpPr>
            <p:nvPr/>
          </p:nvSpPr>
          <p:spPr bwMode="auto">
            <a:xfrm>
              <a:off x="5014913" y="2274874"/>
              <a:ext cx="141287" cy="157162"/>
            </a:xfrm>
            <a:custGeom>
              <a:avLst/>
              <a:gdLst>
                <a:gd name="T0" fmla="*/ 2147483647 w 622"/>
                <a:gd name="T1" fmla="*/ 0 h 692"/>
                <a:gd name="T2" fmla="*/ 2147483647 w 622"/>
                <a:gd name="T3" fmla="*/ 2147483647 h 692"/>
                <a:gd name="T4" fmla="*/ 2147483647 w 622"/>
                <a:gd name="T5" fmla="*/ 2147483647 h 692"/>
                <a:gd name="T6" fmla="*/ 0 w 622"/>
                <a:gd name="T7" fmla="*/ 2147483647 h 692"/>
                <a:gd name="T8" fmla="*/ 2147483647 w 622"/>
                <a:gd name="T9" fmla="*/ 0 h 6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2"/>
                <a:gd name="T16" fmla="*/ 0 h 692"/>
                <a:gd name="T17" fmla="*/ 622 w 622"/>
                <a:gd name="T18" fmla="*/ 692 h 6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2" h="692">
                  <a:moveTo>
                    <a:pt x="227" y="0"/>
                  </a:moveTo>
                  <a:lnTo>
                    <a:pt x="622" y="388"/>
                  </a:lnTo>
                  <a:lnTo>
                    <a:pt x="341" y="692"/>
                  </a:lnTo>
                  <a:lnTo>
                    <a:pt x="0" y="266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2" name="Freeform 77"/>
            <p:cNvSpPr>
              <a:spLocks/>
            </p:cNvSpPr>
            <p:nvPr/>
          </p:nvSpPr>
          <p:spPr bwMode="auto">
            <a:xfrm>
              <a:off x="5014913" y="2274874"/>
              <a:ext cx="141287" cy="157162"/>
            </a:xfrm>
            <a:custGeom>
              <a:avLst/>
              <a:gdLst>
                <a:gd name="T0" fmla="*/ 2147483647 w 622"/>
                <a:gd name="T1" fmla="*/ 0 h 692"/>
                <a:gd name="T2" fmla="*/ 2147483647 w 622"/>
                <a:gd name="T3" fmla="*/ 2147483647 h 692"/>
                <a:gd name="T4" fmla="*/ 2147483647 w 622"/>
                <a:gd name="T5" fmla="*/ 2147483647 h 692"/>
                <a:gd name="T6" fmla="*/ 0 w 622"/>
                <a:gd name="T7" fmla="*/ 2147483647 h 692"/>
                <a:gd name="T8" fmla="*/ 2147483647 w 622"/>
                <a:gd name="T9" fmla="*/ 0 h 6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2"/>
                <a:gd name="T16" fmla="*/ 0 h 692"/>
                <a:gd name="T17" fmla="*/ 622 w 622"/>
                <a:gd name="T18" fmla="*/ 692 h 6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2" h="692">
                  <a:moveTo>
                    <a:pt x="227" y="0"/>
                  </a:moveTo>
                  <a:lnTo>
                    <a:pt x="622" y="388"/>
                  </a:lnTo>
                  <a:lnTo>
                    <a:pt x="341" y="692"/>
                  </a:lnTo>
                  <a:lnTo>
                    <a:pt x="0" y="266"/>
                  </a:lnTo>
                  <a:lnTo>
                    <a:pt x="227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3" name="Freeform 78"/>
            <p:cNvSpPr>
              <a:spLocks/>
            </p:cNvSpPr>
            <p:nvPr/>
          </p:nvSpPr>
          <p:spPr bwMode="auto">
            <a:xfrm>
              <a:off x="5427663" y="3184511"/>
              <a:ext cx="84137" cy="130175"/>
            </a:xfrm>
            <a:custGeom>
              <a:avLst/>
              <a:gdLst>
                <a:gd name="T0" fmla="*/ 2147483647 w 374"/>
                <a:gd name="T1" fmla="*/ 2147483647 h 571"/>
                <a:gd name="T2" fmla="*/ 2147483647 w 374"/>
                <a:gd name="T3" fmla="*/ 2147483647 h 571"/>
                <a:gd name="T4" fmla="*/ 2147483647 w 374"/>
                <a:gd name="T5" fmla="*/ 2147483647 h 571"/>
                <a:gd name="T6" fmla="*/ 0 w 374"/>
                <a:gd name="T7" fmla="*/ 0 h 571"/>
                <a:gd name="T8" fmla="*/ 2147483647 w 374"/>
                <a:gd name="T9" fmla="*/ 2147483647 h 5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4"/>
                <a:gd name="T16" fmla="*/ 0 h 571"/>
                <a:gd name="T17" fmla="*/ 374 w 374"/>
                <a:gd name="T18" fmla="*/ 571 h 5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4" h="571">
                  <a:moveTo>
                    <a:pt x="374" y="3"/>
                  </a:moveTo>
                  <a:lnTo>
                    <a:pt x="374" y="559"/>
                  </a:lnTo>
                  <a:lnTo>
                    <a:pt x="11" y="571"/>
                  </a:lnTo>
                  <a:lnTo>
                    <a:pt x="0" y="0"/>
                  </a:lnTo>
                  <a:lnTo>
                    <a:pt x="374" y="3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4" name="Freeform 79"/>
            <p:cNvSpPr>
              <a:spLocks/>
            </p:cNvSpPr>
            <p:nvPr/>
          </p:nvSpPr>
          <p:spPr bwMode="auto">
            <a:xfrm>
              <a:off x="5427663" y="3184511"/>
              <a:ext cx="84137" cy="130175"/>
            </a:xfrm>
            <a:custGeom>
              <a:avLst/>
              <a:gdLst>
                <a:gd name="T0" fmla="*/ 2147483647 w 374"/>
                <a:gd name="T1" fmla="*/ 2147483647 h 571"/>
                <a:gd name="T2" fmla="*/ 2147483647 w 374"/>
                <a:gd name="T3" fmla="*/ 2147483647 h 571"/>
                <a:gd name="T4" fmla="*/ 2147483647 w 374"/>
                <a:gd name="T5" fmla="*/ 2147483647 h 571"/>
                <a:gd name="T6" fmla="*/ 0 w 374"/>
                <a:gd name="T7" fmla="*/ 0 h 571"/>
                <a:gd name="T8" fmla="*/ 2147483647 w 374"/>
                <a:gd name="T9" fmla="*/ 2147483647 h 5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4"/>
                <a:gd name="T16" fmla="*/ 0 h 571"/>
                <a:gd name="T17" fmla="*/ 374 w 374"/>
                <a:gd name="T18" fmla="*/ 571 h 5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4" h="571">
                  <a:moveTo>
                    <a:pt x="374" y="3"/>
                  </a:moveTo>
                  <a:lnTo>
                    <a:pt x="374" y="559"/>
                  </a:lnTo>
                  <a:lnTo>
                    <a:pt x="11" y="571"/>
                  </a:lnTo>
                  <a:lnTo>
                    <a:pt x="0" y="0"/>
                  </a:lnTo>
                  <a:lnTo>
                    <a:pt x="374" y="3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5" name="Freeform 80"/>
            <p:cNvSpPr>
              <a:spLocks noEditPoints="1"/>
            </p:cNvSpPr>
            <p:nvPr/>
          </p:nvSpPr>
          <p:spPr bwMode="auto">
            <a:xfrm>
              <a:off x="3041650" y="2038336"/>
              <a:ext cx="2387600" cy="2416175"/>
            </a:xfrm>
            <a:custGeom>
              <a:avLst/>
              <a:gdLst>
                <a:gd name="T0" fmla="*/ 2147483647 w 10528"/>
                <a:gd name="T1" fmla="*/ 2147483647 h 10654"/>
                <a:gd name="T2" fmla="*/ 2147483647 w 10528"/>
                <a:gd name="T3" fmla="*/ 2147483647 h 10654"/>
                <a:gd name="T4" fmla="*/ 2147483647 w 10528"/>
                <a:gd name="T5" fmla="*/ 2147483647 h 10654"/>
                <a:gd name="T6" fmla="*/ 2147483647 w 10528"/>
                <a:gd name="T7" fmla="*/ 2147483647 h 10654"/>
                <a:gd name="T8" fmla="*/ 2147483647 w 10528"/>
                <a:gd name="T9" fmla="*/ 2147483647 h 10654"/>
                <a:gd name="T10" fmla="*/ 2147483647 w 10528"/>
                <a:gd name="T11" fmla="*/ 2147483647 h 10654"/>
                <a:gd name="T12" fmla="*/ 2147483647 w 10528"/>
                <a:gd name="T13" fmla="*/ 2147483647 h 10654"/>
                <a:gd name="T14" fmla="*/ 2147483647 w 10528"/>
                <a:gd name="T15" fmla="*/ 2147483647 h 10654"/>
                <a:gd name="T16" fmla="*/ 2147483647 w 10528"/>
                <a:gd name="T17" fmla="*/ 2147483647 h 10654"/>
                <a:gd name="T18" fmla="*/ 2147483647 w 10528"/>
                <a:gd name="T19" fmla="*/ 2147483647 h 10654"/>
                <a:gd name="T20" fmla="*/ 2147483647 w 10528"/>
                <a:gd name="T21" fmla="*/ 2147483647 h 10654"/>
                <a:gd name="T22" fmla="*/ 2147483647 w 10528"/>
                <a:gd name="T23" fmla="*/ 2147483647 h 10654"/>
                <a:gd name="T24" fmla="*/ 2147483647 w 10528"/>
                <a:gd name="T25" fmla="*/ 2147483647 h 10654"/>
                <a:gd name="T26" fmla="*/ 2147483647 w 10528"/>
                <a:gd name="T27" fmla="*/ 2147483647 h 10654"/>
                <a:gd name="T28" fmla="*/ 2147483647 w 10528"/>
                <a:gd name="T29" fmla="*/ 2147483647 h 10654"/>
                <a:gd name="T30" fmla="*/ 2147483647 w 10528"/>
                <a:gd name="T31" fmla="*/ 2147483647 h 10654"/>
                <a:gd name="T32" fmla="*/ 2147483647 w 10528"/>
                <a:gd name="T33" fmla="*/ 2147483647 h 10654"/>
                <a:gd name="T34" fmla="*/ 2147483647 w 10528"/>
                <a:gd name="T35" fmla="*/ 2147483647 h 10654"/>
                <a:gd name="T36" fmla="*/ 2147483647 w 10528"/>
                <a:gd name="T37" fmla="*/ 2147483647 h 10654"/>
                <a:gd name="T38" fmla="*/ 2147483647 w 10528"/>
                <a:gd name="T39" fmla="*/ 2147483647 h 10654"/>
                <a:gd name="T40" fmla="*/ 2147483647 w 10528"/>
                <a:gd name="T41" fmla="*/ 2147483647 h 10654"/>
                <a:gd name="T42" fmla="*/ 2147483647 w 10528"/>
                <a:gd name="T43" fmla="*/ 2147483647 h 10654"/>
                <a:gd name="T44" fmla="*/ 2147483647 w 10528"/>
                <a:gd name="T45" fmla="*/ 2147483647 h 10654"/>
                <a:gd name="T46" fmla="*/ 2147483647 w 10528"/>
                <a:gd name="T47" fmla="*/ 2147483647 h 10654"/>
                <a:gd name="T48" fmla="*/ 2147483647 w 10528"/>
                <a:gd name="T49" fmla="*/ 2147483647 h 10654"/>
                <a:gd name="T50" fmla="*/ 2147483647 w 10528"/>
                <a:gd name="T51" fmla="*/ 2147483647 h 10654"/>
                <a:gd name="T52" fmla="*/ 2147483647 w 10528"/>
                <a:gd name="T53" fmla="*/ 2147483647 h 10654"/>
                <a:gd name="T54" fmla="*/ 2147483647 w 10528"/>
                <a:gd name="T55" fmla="*/ 2147483647 h 10654"/>
                <a:gd name="T56" fmla="*/ 2147483647 w 10528"/>
                <a:gd name="T57" fmla="*/ 2147483647 h 10654"/>
                <a:gd name="T58" fmla="*/ 2147483647 w 10528"/>
                <a:gd name="T59" fmla="*/ 2147483647 h 10654"/>
                <a:gd name="T60" fmla="*/ 2147483647 w 10528"/>
                <a:gd name="T61" fmla="*/ 2147483647 h 10654"/>
                <a:gd name="T62" fmla="*/ 2147483647 w 10528"/>
                <a:gd name="T63" fmla="*/ 2147483647 h 10654"/>
                <a:gd name="T64" fmla="*/ 2147483647 w 10528"/>
                <a:gd name="T65" fmla="*/ 2147483647 h 10654"/>
                <a:gd name="T66" fmla="*/ 2147483647 w 10528"/>
                <a:gd name="T67" fmla="*/ 2147483647 h 10654"/>
                <a:gd name="T68" fmla="*/ 2147483647 w 10528"/>
                <a:gd name="T69" fmla="*/ 2147483647 h 10654"/>
                <a:gd name="T70" fmla="*/ 2147483647 w 10528"/>
                <a:gd name="T71" fmla="*/ 2147483647 h 10654"/>
                <a:gd name="T72" fmla="*/ 2147483647 w 10528"/>
                <a:gd name="T73" fmla="*/ 2147483647 h 10654"/>
                <a:gd name="T74" fmla="*/ 2147483647 w 10528"/>
                <a:gd name="T75" fmla="*/ 2147483647 h 10654"/>
                <a:gd name="T76" fmla="*/ 2147483647 w 10528"/>
                <a:gd name="T77" fmla="*/ 2147483647 h 10654"/>
                <a:gd name="T78" fmla="*/ 2147483647 w 10528"/>
                <a:gd name="T79" fmla="*/ 2147483647 h 10654"/>
                <a:gd name="T80" fmla="*/ 2147483647 w 10528"/>
                <a:gd name="T81" fmla="*/ 2147483647 h 10654"/>
                <a:gd name="T82" fmla="*/ 2147483647 w 10528"/>
                <a:gd name="T83" fmla="*/ 2147483647 h 10654"/>
                <a:gd name="T84" fmla="*/ 2147483647 w 10528"/>
                <a:gd name="T85" fmla="*/ 2147483647 h 10654"/>
                <a:gd name="T86" fmla="*/ 2147483647 w 10528"/>
                <a:gd name="T87" fmla="*/ 2147483647 h 10654"/>
                <a:gd name="T88" fmla="*/ 2147483647 w 10528"/>
                <a:gd name="T89" fmla="*/ 2147483647 h 10654"/>
                <a:gd name="T90" fmla="*/ 2147483647 w 10528"/>
                <a:gd name="T91" fmla="*/ 2147483647 h 10654"/>
                <a:gd name="T92" fmla="*/ 2147483647 w 10528"/>
                <a:gd name="T93" fmla="*/ 2147483647 h 10654"/>
                <a:gd name="T94" fmla="*/ 2147483647 w 10528"/>
                <a:gd name="T95" fmla="*/ 2147483647 h 10654"/>
                <a:gd name="T96" fmla="*/ 2147483647 w 10528"/>
                <a:gd name="T97" fmla="*/ 2147483647 h 10654"/>
                <a:gd name="T98" fmla="*/ 2147483647 w 10528"/>
                <a:gd name="T99" fmla="*/ 2147483647 h 10654"/>
                <a:gd name="T100" fmla="*/ 2147483647 w 10528"/>
                <a:gd name="T101" fmla="*/ 2147483647 h 10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528"/>
                <a:gd name="T154" fmla="*/ 0 h 10654"/>
                <a:gd name="T155" fmla="*/ 10528 w 10528"/>
                <a:gd name="T156" fmla="*/ 10654 h 10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528" h="10654">
                  <a:moveTo>
                    <a:pt x="5263" y="0"/>
                  </a:moveTo>
                  <a:lnTo>
                    <a:pt x="5538" y="12"/>
                  </a:lnTo>
                  <a:lnTo>
                    <a:pt x="5804" y="28"/>
                  </a:lnTo>
                  <a:lnTo>
                    <a:pt x="6066" y="65"/>
                  </a:lnTo>
                  <a:lnTo>
                    <a:pt x="6320" y="109"/>
                  </a:lnTo>
                  <a:lnTo>
                    <a:pt x="6578" y="169"/>
                  </a:lnTo>
                  <a:lnTo>
                    <a:pt x="6827" y="238"/>
                  </a:lnTo>
                  <a:lnTo>
                    <a:pt x="7074" y="323"/>
                  </a:lnTo>
                  <a:lnTo>
                    <a:pt x="7307" y="419"/>
                  </a:lnTo>
                  <a:lnTo>
                    <a:pt x="7546" y="528"/>
                  </a:lnTo>
                  <a:lnTo>
                    <a:pt x="7775" y="649"/>
                  </a:lnTo>
                  <a:lnTo>
                    <a:pt x="7997" y="774"/>
                  </a:lnTo>
                  <a:lnTo>
                    <a:pt x="8207" y="915"/>
                  </a:lnTo>
                  <a:lnTo>
                    <a:pt x="8412" y="1068"/>
                  </a:lnTo>
                  <a:lnTo>
                    <a:pt x="8609" y="1217"/>
                  </a:lnTo>
                  <a:lnTo>
                    <a:pt x="8799" y="1383"/>
                  </a:lnTo>
                  <a:lnTo>
                    <a:pt x="8984" y="1568"/>
                  </a:lnTo>
                  <a:lnTo>
                    <a:pt x="9158" y="1749"/>
                  </a:lnTo>
                  <a:lnTo>
                    <a:pt x="9327" y="1943"/>
                  </a:lnTo>
                  <a:lnTo>
                    <a:pt x="9484" y="2145"/>
                  </a:lnTo>
                  <a:lnTo>
                    <a:pt x="9630" y="2350"/>
                  </a:lnTo>
                  <a:lnTo>
                    <a:pt x="9766" y="2572"/>
                  </a:lnTo>
                  <a:lnTo>
                    <a:pt x="9895" y="2793"/>
                  </a:lnTo>
                  <a:lnTo>
                    <a:pt x="10008" y="3023"/>
                  </a:lnTo>
                  <a:lnTo>
                    <a:pt x="10117" y="3257"/>
                  </a:lnTo>
                  <a:lnTo>
                    <a:pt x="10206" y="3503"/>
                  </a:lnTo>
                  <a:lnTo>
                    <a:pt x="10291" y="3749"/>
                  </a:lnTo>
                  <a:lnTo>
                    <a:pt x="10367" y="4003"/>
                  </a:lnTo>
                  <a:lnTo>
                    <a:pt x="10432" y="4252"/>
                  </a:lnTo>
                  <a:lnTo>
                    <a:pt x="10468" y="4519"/>
                  </a:lnTo>
                  <a:lnTo>
                    <a:pt x="10504" y="4785"/>
                  </a:lnTo>
                  <a:lnTo>
                    <a:pt x="10516" y="5059"/>
                  </a:lnTo>
                  <a:lnTo>
                    <a:pt x="10528" y="5325"/>
                  </a:lnTo>
                  <a:lnTo>
                    <a:pt x="10516" y="5599"/>
                  </a:lnTo>
                  <a:lnTo>
                    <a:pt x="10504" y="5873"/>
                  </a:lnTo>
                  <a:lnTo>
                    <a:pt x="10468" y="6139"/>
                  </a:lnTo>
                  <a:lnTo>
                    <a:pt x="10432" y="6397"/>
                  </a:lnTo>
                  <a:lnTo>
                    <a:pt x="10367" y="6655"/>
                  </a:lnTo>
                  <a:lnTo>
                    <a:pt x="10291" y="6905"/>
                  </a:lnTo>
                  <a:lnTo>
                    <a:pt x="10206" y="7159"/>
                  </a:lnTo>
                  <a:lnTo>
                    <a:pt x="10117" y="7401"/>
                  </a:lnTo>
                  <a:lnTo>
                    <a:pt x="10008" y="7639"/>
                  </a:lnTo>
                  <a:lnTo>
                    <a:pt x="9895" y="7868"/>
                  </a:lnTo>
                  <a:lnTo>
                    <a:pt x="9766" y="8086"/>
                  </a:lnTo>
                  <a:lnTo>
                    <a:pt x="9630" y="8304"/>
                  </a:lnTo>
                  <a:lnTo>
                    <a:pt x="9484" y="8514"/>
                  </a:lnTo>
                  <a:lnTo>
                    <a:pt x="9327" y="8715"/>
                  </a:lnTo>
                  <a:lnTo>
                    <a:pt x="9158" y="8908"/>
                  </a:lnTo>
                  <a:lnTo>
                    <a:pt x="8984" y="9090"/>
                  </a:lnTo>
                  <a:lnTo>
                    <a:pt x="8799" y="9271"/>
                  </a:lnTo>
                  <a:lnTo>
                    <a:pt x="8609" y="9440"/>
                  </a:lnTo>
                  <a:lnTo>
                    <a:pt x="8412" y="9589"/>
                  </a:lnTo>
                  <a:lnTo>
                    <a:pt x="8207" y="9747"/>
                  </a:lnTo>
                  <a:lnTo>
                    <a:pt x="7997" y="9880"/>
                  </a:lnTo>
                  <a:lnTo>
                    <a:pt x="7775" y="10009"/>
                  </a:lnTo>
                  <a:lnTo>
                    <a:pt x="7546" y="10126"/>
                  </a:lnTo>
                  <a:lnTo>
                    <a:pt x="7307" y="10238"/>
                  </a:lnTo>
                  <a:lnTo>
                    <a:pt x="7074" y="10339"/>
                  </a:lnTo>
                  <a:lnTo>
                    <a:pt x="6827" y="10412"/>
                  </a:lnTo>
                  <a:lnTo>
                    <a:pt x="6578" y="10489"/>
                  </a:lnTo>
                  <a:lnTo>
                    <a:pt x="6320" y="10549"/>
                  </a:lnTo>
                  <a:lnTo>
                    <a:pt x="6066" y="10593"/>
                  </a:lnTo>
                  <a:lnTo>
                    <a:pt x="5804" y="10634"/>
                  </a:lnTo>
                  <a:lnTo>
                    <a:pt x="5538" y="10650"/>
                  </a:lnTo>
                  <a:lnTo>
                    <a:pt x="5263" y="10654"/>
                  </a:lnTo>
                  <a:lnTo>
                    <a:pt x="4990" y="10650"/>
                  </a:lnTo>
                  <a:lnTo>
                    <a:pt x="4723" y="10634"/>
                  </a:lnTo>
                  <a:lnTo>
                    <a:pt x="4466" y="10593"/>
                  </a:lnTo>
                  <a:lnTo>
                    <a:pt x="4208" y="10549"/>
                  </a:lnTo>
                  <a:lnTo>
                    <a:pt x="3946" y="10489"/>
                  </a:lnTo>
                  <a:lnTo>
                    <a:pt x="3704" y="10412"/>
                  </a:lnTo>
                  <a:lnTo>
                    <a:pt x="3454" y="10339"/>
                  </a:lnTo>
                  <a:lnTo>
                    <a:pt x="3216" y="10238"/>
                  </a:lnTo>
                  <a:lnTo>
                    <a:pt x="2982" y="10126"/>
                  </a:lnTo>
                  <a:lnTo>
                    <a:pt x="2752" y="10009"/>
                  </a:lnTo>
                  <a:lnTo>
                    <a:pt x="2543" y="9880"/>
                  </a:lnTo>
                  <a:lnTo>
                    <a:pt x="2321" y="9747"/>
                  </a:lnTo>
                  <a:lnTo>
                    <a:pt x="2116" y="9589"/>
                  </a:lnTo>
                  <a:lnTo>
                    <a:pt x="1918" y="9440"/>
                  </a:lnTo>
                  <a:lnTo>
                    <a:pt x="1728" y="9271"/>
                  </a:lnTo>
                  <a:lnTo>
                    <a:pt x="1543" y="9090"/>
                  </a:lnTo>
                  <a:lnTo>
                    <a:pt x="1370" y="8908"/>
                  </a:lnTo>
                  <a:lnTo>
                    <a:pt x="1205" y="8715"/>
                  </a:lnTo>
                  <a:lnTo>
                    <a:pt x="1044" y="8514"/>
                  </a:lnTo>
                  <a:lnTo>
                    <a:pt x="898" y="8304"/>
                  </a:lnTo>
                  <a:lnTo>
                    <a:pt x="761" y="8086"/>
                  </a:lnTo>
                  <a:lnTo>
                    <a:pt x="633" y="7868"/>
                  </a:lnTo>
                  <a:lnTo>
                    <a:pt x="516" y="7639"/>
                  </a:lnTo>
                  <a:lnTo>
                    <a:pt x="419" y="7401"/>
                  </a:lnTo>
                  <a:lnTo>
                    <a:pt x="318" y="7159"/>
                  </a:lnTo>
                  <a:lnTo>
                    <a:pt x="237" y="6905"/>
                  </a:lnTo>
                  <a:lnTo>
                    <a:pt x="169" y="6655"/>
                  </a:lnTo>
                  <a:lnTo>
                    <a:pt x="108" y="6397"/>
                  </a:lnTo>
                  <a:lnTo>
                    <a:pt x="60" y="6139"/>
                  </a:lnTo>
                  <a:lnTo>
                    <a:pt x="24" y="5873"/>
                  </a:lnTo>
                  <a:lnTo>
                    <a:pt x="7" y="5599"/>
                  </a:lnTo>
                  <a:lnTo>
                    <a:pt x="0" y="5325"/>
                  </a:lnTo>
                  <a:lnTo>
                    <a:pt x="7" y="5059"/>
                  </a:lnTo>
                  <a:lnTo>
                    <a:pt x="24" y="4785"/>
                  </a:lnTo>
                  <a:lnTo>
                    <a:pt x="60" y="4519"/>
                  </a:lnTo>
                  <a:lnTo>
                    <a:pt x="108" y="4252"/>
                  </a:lnTo>
                  <a:lnTo>
                    <a:pt x="169" y="4003"/>
                  </a:lnTo>
                  <a:lnTo>
                    <a:pt x="237" y="3749"/>
                  </a:lnTo>
                  <a:lnTo>
                    <a:pt x="318" y="3503"/>
                  </a:lnTo>
                  <a:lnTo>
                    <a:pt x="419" y="3257"/>
                  </a:lnTo>
                  <a:lnTo>
                    <a:pt x="516" y="3023"/>
                  </a:lnTo>
                  <a:lnTo>
                    <a:pt x="633" y="2793"/>
                  </a:lnTo>
                  <a:lnTo>
                    <a:pt x="761" y="2572"/>
                  </a:lnTo>
                  <a:lnTo>
                    <a:pt x="898" y="2350"/>
                  </a:lnTo>
                  <a:lnTo>
                    <a:pt x="1044" y="2145"/>
                  </a:lnTo>
                  <a:lnTo>
                    <a:pt x="1205" y="1943"/>
                  </a:lnTo>
                  <a:lnTo>
                    <a:pt x="1370" y="1749"/>
                  </a:lnTo>
                  <a:lnTo>
                    <a:pt x="1543" y="1568"/>
                  </a:lnTo>
                  <a:lnTo>
                    <a:pt x="1728" y="1383"/>
                  </a:lnTo>
                  <a:lnTo>
                    <a:pt x="1918" y="1217"/>
                  </a:lnTo>
                  <a:lnTo>
                    <a:pt x="2116" y="1068"/>
                  </a:lnTo>
                  <a:lnTo>
                    <a:pt x="2321" y="915"/>
                  </a:lnTo>
                  <a:lnTo>
                    <a:pt x="2543" y="774"/>
                  </a:lnTo>
                  <a:lnTo>
                    <a:pt x="2752" y="649"/>
                  </a:lnTo>
                  <a:lnTo>
                    <a:pt x="2982" y="528"/>
                  </a:lnTo>
                  <a:lnTo>
                    <a:pt x="3216" y="419"/>
                  </a:lnTo>
                  <a:lnTo>
                    <a:pt x="3454" y="323"/>
                  </a:lnTo>
                  <a:lnTo>
                    <a:pt x="3704" y="238"/>
                  </a:lnTo>
                  <a:lnTo>
                    <a:pt x="3946" y="169"/>
                  </a:lnTo>
                  <a:lnTo>
                    <a:pt x="4208" y="109"/>
                  </a:lnTo>
                  <a:lnTo>
                    <a:pt x="4466" y="65"/>
                  </a:lnTo>
                  <a:lnTo>
                    <a:pt x="4723" y="28"/>
                  </a:lnTo>
                  <a:lnTo>
                    <a:pt x="4990" y="12"/>
                  </a:lnTo>
                  <a:lnTo>
                    <a:pt x="5263" y="0"/>
                  </a:lnTo>
                  <a:close/>
                  <a:moveTo>
                    <a:pt x="10506" y="5327"/>
                  </a:moveTo>
                  <a:lnTo>
                    <a:pt x="10499" y="5597"/>
                  </a:lnTo>
                  <a:lnTo>
                    <a:pt x="10479" y="5863"/>
                  </a:lnTo>
                  <a:lnTo>
                    <a:pt x="10445" y="6125"/>
                  </a:lnTo>
                  <a:lnTo>
                    <a:pt x="10399" y="6384"/>
                  </a:lnTo>
                  <a:lnTo>
                    <a:pt x="10341" y="6637"/>
                  </a:lnTo>
                  <a:lnTo>
                    <a:pt x="10271" y="6886"/>
                  </a:lnTo>
                  <a:lnTo>
                    <a:pt x="10188" y="7130"/>
                  </a:lnTo>
                  <a:lnTo>
                    <a:pt x="10095" y="7367"/>
                  </a:lnTo>
                  <a:lnTo>
                    <a:pt x="9989" y="7599"/>
                  </a:lnTo>
                  <a:lnTo>
                    <a:pt x="9874" y="7826"/>
                  </a:lnTo>
                  <a:lnTo>
                    <a:pt x="9747" y="8045"/>
                  </a:lnTo>
                  <a:lnTo>
                    <a:pt x="9611" y="8258"/>
                  </a:lnTo>
                  <a:lnTo>
                    <a:pt x="9465" y="8463"/>
                  </a:lnTo>
                  <a:lnTo>
                    <a:pt x="9309" y="8662"/>
                  </a:lnTo>
                  <a:lnTo>
                    <a:pt x="9145" y="8852"/>
                  </a:lnTo>
                  <a:lnTo>
                    <a:pt x="8971" y="9034"/>
                  </a:lnTo>
                  <a:lnTo>
                    <a:pt x="8788" y="9207"/>
                  </a:lnTo>
                  <a:lnTo>
                    <a:pt x="8599" y="9372"/>
                  </a:lnTo>
                  <a:lnTo>
                    <a:pt x="8401" y="9528"/>
                  </a:lnTo>
                  <a:lnTo>
                    <a:pt x="8194" y="9675"/>
                  </a:lnTo>
                  <a:lnTo>
                    <a:pt x="7983" y="9810"/>
                  </a:lnTo>
                  <a:lnTo>
                    <a:pt x="7763" y="9937"/>
                  </a:lnTo>
                  <a:lnTo>
                    <a:pt x="7537" y="10052"/>
                  </a:lnTo>
                  <a:lnTo>
                    <a:pt x="7305" y="10158"/>
                  </a:lnTo>
                  <a:lnTo>
                    <a:pt x="7066" y="10252"/>
                  </a:lnTo>
                  <a:lnTo>
                    <a:pt x="6823" y="10334"/>
                  </a:lnTo>
                  <a:lnTo>
                    <a:pt x="6574" y="10404"/>
                  </a:lnTo>
                  <a:lnTo>
                    <a:pt x="6320" y="10464"/>
                  </a:lnTo>
                  <a:lnTo>
                    <a:pt x="6062" y="10509"/>
                  </a:lnTo>
                  <a:lnTo>
                    <a:pt x="5800" y="10543"/>
                  </a:lnTo>
                  <a:lnTo>
                    <a:pt x="5533" y="10563"/>
                  </a:lnTo>
                  <a:lnTo>
                    <a:pt x="5263" y="10570"/>
                  </a:lnTo>
                  <a:lnTo>
                    <a:pt x="4994" y="10563"/>
                  </a:lnTo>
                  <a:lnTo>
                    <a:pt x="4728" y="10543"/>
                  </a:lnTo>
                  <a:lnTo>
                    <a:pt x="4466" y="10509"/>
                  </a:lnTo>
                  <a:lnTo>
                    <a:pt x="4208" y="10464"/>
                  </a:lnTo>
                  <a:lnTo>
                    <a:pt x="3954" y="10404"/>
                  </a:lnTo>
                  <a:lnTo>
                    <a:pt x="3705" y="10334"/>
                  </a:lnTo>
                  <a:lnTo>
                    <a:pt x="3462" y="10252"/>
                  </a:lnTo>
                  <a:lnTo>
                    <a:pt x="3223" y="10158"/>
                  </a:lnTo>
                  <a:lnTo>
                    <a:pt x="2991" y="10052"/>
                  </a:lnTo>
                  <a:lnTo>
                    <a:pt x="2765" y="9937"/>
                  </a:lnTo>
                  <a:lnTo>
                    <a:pt x="2545" y="9810"/>
                  </a:lnTo>
                  <a:lnTo>
                    <a:pt x="2333" y="9675"/>
                  </a:lnTo>
                  <a:lnTo>
                    <a:pt x="2127" y="9528"/>
                  </a:lnTo>
                  <a:lnTo>
                    <a:pt x="1929" y="9372"/>
                  </a:lnTo>
                  <a:lnTo>
                    <a:pt x="1740" y="9207"/>
                  </a:lnTo>
                  <a:lnTo>
                    <a:pt x="1557" y="9034"/>
                  </a:lnTo>
                  <a:lnTo>
                    <a:pt x="1383" y="8852"/>
                  </a:lnTo>
                  <a:lnTo>
                    <a:pt x="1219" y="8662"/>
                  </a:lnTo>
                  <a:lnTo>
                    <a:pt x="1063" y="8463"/>
                  </a:lnTo>
                  <a:lnTo>
                    <a:pt x="917" y="8258"/>
                  </a:lnTo>
                  <a:lnTo>
                    <a:pt x="780" y="8045"/>
                  </a:lnTo>
                  <a:lnTo>
                    <a:pt x="654" y="7826"/>
                  </a:lnTo>
                  <a:lnTo>
                    <a:pt x="538" y="7599"/>
                  </a:lnTo>
                  <a:lnTo>
                    <a:pt x="433" y="7367"/>
                  </a:lnTo>
                  <a:lnTo>
                    <a:pt x="339" y="7130"/>
                  </a:lnTo>
                  <a:lnTo>
                    <a:pt x="257" y="6886"/>
                  </a:lnTo>
                  <a:lnTo>
                    <a:pt x="187" y="6637"/>
                  </a:lnTo>
                  <a:lnTo>
                    <a:pt x="128" y="6384"/>
                  </a:lnTo>
                  <a:lnTo>
                    <a:pt x="81" y="6125"/>
                  </a:lnTo>
                  <a:lnTo>
                    <a:pt x="49" y="5863"/>
                  </a:lnTo>
                  <a:lnTo>
                    <a:pt x="29" y="5597"/>
                  </a:lnTo>
                  <a:lnTo>
                    <a:pt x="22" y="5327"/>
                  </a:lnTo>
                  <a:lnTo>
                    <a:pt x="29" y="5057"/>
                  </a:lnTo>
                  <a:lnTo>
                    <a:pt x="49" y="4791"/>
                  </a:lnTo>
                  <a:lnTo>
                    <a:pt x="81" y="4529"/>
                  </a:lnTo>
                  <a:lnTo>
                    <a:pt x="128" y="4270"/>
                  </a:lnTo>
                  <a:lnTo>
                    <a:pt x="187" y="4017"/>
                  </a:lnTo>
                  <a:lnTo>
                    <a:pt x="257" y="3768"/>
                  </a:lnTo>
                  <a:lnTo>
                    <a:pt x="339" y="3524"/>
                  </a:lnTo>
                  <a:lnTo>
                    <a:pt x="433" y="3287"/>
                  </a:lnTo>
                  <a:lnTo>
                    <a:pt x="538" y="3055"/>
                  </a:lnTo>
                  <a:lnTo>
                    <a:pt x="654" y="2828"/>
                  </a:lnTo>
                  <a:lnTo>
                    <a:pt x="780" y="2609"/>
                  </a:lnTo>
                  <a:lnTo>
                    <a:pt x="917" y="2396"/>
                  </a:lnTo>
                  <a:lnTo>
                    <a:pt x="1063" y="2191"/>
                  </a:lnTo>
                  <a:lnTo>
                    <a:pt x="1219" y="1992"/>
                  </a:lnTo>
                  <a:lnTo>
                    <a:pt x="1383" y="1802"/>
                  </a:lnTo>
                  <a:lnTo>
                    <a:pt x="1557" y="1620"/>
                  </a:lnTo>
                  <a:lnTo>
                    <a:pt x="1740" y="1447"/>
                  </a:lnTo>
                  <a:lnTo>
                    <a:pt x="1929" y="1282"/>
                  </a:lnTo>
                  <a:lnTo>
                    <a:pt x="2127" y="1126"/>
                  </a:lnTo>
                  <a:lnTo>
                    <a:pt x="2333" y="979"/>
                  </a:lnTo>
                  <a:lnTo>
                    <a:pt x="2545" y="844"/>
                  </a:lnTo>
                  <a:lnTo>
                    <a:pt x="2765" y="717"/>
                  </a:lnTo>
                  <a:lnTo>
                    <a:pt x="2991" y="602"/>
                  </a:lnTo>
                  <a:lnTo>
                    <a:pt x="3223" y="496"/>
                  </a:lnTo>
                  <a:lnTo>
                    <a:pt x="3462" y="402"/>
                  </a:lnTo>
                  <a:lnTo>
                    <a:pt x="3705" y="320"/>
                  </a:lnTo>
                  <a:lnTo>
                    <a:pt x="3954" y="250"/>
                  </a:lnTo>
                  <a:lnTo>
                    <a:pt x="4208" y="190"/>
                  </a:lnTo>
                  <a:lnTo>
                    <a:pt x="4466" y="145"/>
                  </a:lnTo>
                  <a:lnTo>
                    <a:pt x="4728" y="111"/>
                  </a:lnTo>
                  <a:lnTo>
                    <a:pt x="4994" y="91"/>
                  </a:lnTo>
                  <a:lnTo>
                    <a:pt x="5263" y="84"/>
                  </a:lnTo>
                  <a:lnTo>
                    <a:pt x="5533" y="91"/>
                  </a:lnTo>
                  <a:lnTo>
                    <a:pt x="5800" y="111"/>
                  </a:lnTo>
                  <a:lnTo>
                    <a:pt x="6062" y="145"/>
                  </a:lnTo>
                  <a:lnTo>
                    <a:pt x="6320" y="190"/>
                  </a:lnTo>
                  <a:lnTo>
                    <a:pt x="6574" y="250"/>
                  </a:lnTo>
                  <a:lnTo>
                    <a:pt x="6823" y="320"/>
                  </a:lnTo>
                  <a:lnTo>
                    <a:pt x="7066" y="402"/>
                  </a:lnTo>
                  <a:lnTo>
                    <a:pt x="7305" y="496"/>
                  </a:lnTo>
                  <a:lnTo>
                    <a:pt x="7537" y="602"/>
                  </a:lnTo>
                  <a:lnTo>
                    <a:pt x="7763" y="717"/>
                  </a:lnTo>
                  <a:lnTo>
                    <a:pt x="7983" y="844"/>
                  </a:lnTo>
                  <a:lnTo>
                    <a:pt x="8194" y="979"/>
                  </a:lnTo>
                  <a:lnTo>
                    <a:pt x="8401" y="1126"/>
                  </a:lnTo>
                  <a:lnTo>
                    <a:pt x="8599" y="1282"/>
                  </a:lnTo>
                  <a:lnTo>
                    <a:pt x="8788" y="1447"/>
                  </a:lnTo>
                  <a:lnTo>
                    <a:pt x="8971" y="1620"/>
                  </a:lnTo>
                  <a:lnTo>
                    <a:pt x="9145" y="1802"/>
                  </a:lnTo>
                  <a:lnTo>
                    <a:pt x="9309" y="1992"/>
                  </a:lnTo>
                  <a:lnTo>
                    <a:pt x="9465" y="2191"/>
                  </a:lnTo>
                  <a:lnTo>
                    <a:pt x="9611" y="2396"/>
                  </a:lnTo>
                  <a:lnTo>
                    <a:pt x="9747" y="2609"/>
                  </a:lnTo>
                  <a:lnTo>
                    <a:pt x="9874" y="2828"/>
                  </a:lnTo>
                  <a:lnTo>
                    <a:pt x="9989" y="3055"/>
                  </a:lnTo>
                  <a:lnTo>
                    <a:pt x="10095" y="3287"/>
                  </a:lnTo>
                  <a:lnTo>
                    <a:pt x="10188" y="3524"/>
                  </a:lnTo>
                  <a:lnTo>
                    <a:pt x="10271" y="3768"/>
                  </a:lnTo>
                  <a:lnTo>
                    <a:pt x="10341" y="4017"/>
                  </a:lnTo>
                  <a:lnTo>
                    <a:pt x="10399" y="4270"/>
                  </a:lnTo>
                  <a:lnTo>
                    <a:pt x="10445" y="4529"/>
                  </a:lnTo>
                  <a:lnTo>
                    <a:pt x="10479" y="4791"/>
                  </a:lnTo>
                  <a:lnTo>
                    <a:pt x="10499" y="5057"/>
                  </a:lnTo>
                  <a:lnTo>
                    <a:pt x="10506" y="5327"/>
                  </a:lnTo>
                  <a:close/>
                </a:path>
              </a:pathLst>
            </a:custGeom>
            <a:solidFill>
              <a:srgbClr val="A98A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6" name="Freeform 81"/>
            <p:cNvSpPr>
              <a:spLocks noEditPoints="1"/>
            </p:cNvSpPr>
            <p:nvPr/>
          </p:nvSpPr>
          <p:spPr bwMode="auto">
            <a:xfrm>
              <a:off x="3041650" y="2038336"/>
              <a:ext cx="2387600" cy="2416175"/>
            </a:xfrm>
            <a:custGeom>
              <a:avLst/>
              <a:gdLst>
                <a:gd name="T0" fmla="*/ 2147483647 w 10528"/>
                <a:gd name="T1" fmla="*/ 2147483647 h 10654"/>
                <a:gd name="T2" fmla="*/ 2147483647 w 10528"/>
                <a:gd name="T3" fmla="*/ 2147483647 h 10654"/>
                <a:gd name="T4" fmla="*/ 2147483647 w 10528"/>
                <a:gd name="T5" fmla="*/ 2147483647 h 10654"/>
                <a:gd name="T6" fmla="*/ 2147483647 w 10528"/>
                <a:gd name="T7" fmla="*/ 2147483647 h 10654"/>
                <a:gd name="T8" fmla="*/ 2147483647 w 10528"/>
                <a:gd name="T9" fmla="*/ 2147483647 h 10654"/>
                <a:gd name="T10" fmla="*/ 2147483647 w 10528"/>
                <a:gd name="T11" fmla="*/ 2147483647 h 10654"/>
                <a:gd name="T12" fmla="*/ 2147483647 w 10528"/>
                <a:gd name="T13" fmla="*/ 2147483647 h 10654"/>
                <a:gd name="T14" fmla="*/ 2147483647 w 10528"/>
                <a:gd name="T15" fmla="*/ 2147483647 h 10654"/>
                <a:gd name="T16" fmla="*/ 2147483647 w 10528"/>
                <a:gd name="T17" fmla="*/ 2147483647 h 10654"/>
                <a:gd name="T18" fmla="*/ 2147483647 w 10528"/>
                <a:gd name="T19" fmla="*/ 2147483647 h 10654"/>
                <a:gd name="T20" fmla="*/ 2147483647 w 10528"/>
                <a:gd name="T21" fmla="*/ 2147483647 h 10654"/>
                <a:gd name="T22" fmla="*/ 2147483647 w 10528"/>
                <a:gd name="T23" fmla="*/ 2147483647 h 10654"/>
                <a:gd name="T24" fmla="*/ 2147483647 w 10528"/>
                <a:gd name="T25" fmla="*/ 2147483647 h 10654"/>
                <a:gd name="T26" fmla="*/ 2147483647 w 10528"/>
                <a:gd name="T27" fmla="*/ 2147483647 h 10654"/>
                <a:gd name="T28" fmla="*/ 2147483647 w 10528"/>
                <a:gd name="T29" fmla="*/ 2147483647 h 10654"/>
                <a:gd name="T30" fmla="*/ 2147483647 w 10528"/>
                <a:gd name="T31" fmla="*/ 2147483647 h 10654"/>
                <a:gd name="T32" fmla="*/ 2147483647 w 10528"/>
                <a:gd name="T33" fmla="*/ 2147483647 h 10654"/>
                <a:gd name="T34" fmla="*/ 2147483647 w 10528"/>
                <a:gd name="T35" fmla="*/ 2147483647 h 10654"/>
                <a:gd name="T36" fmla="*/ 2147483647 w 10528"/>
                <a:gd name="T37" fmla="*/ 2147483647 h 10654"/>
                <a:gd name="T38" fmla="*/ 2147483647 w 10528"/>
                <a:gd name="T39" fmla="*/ 2147483647 h 10654"/>
                <a:gd name="T40" fmla="*/ 2147483647 w 10528"/>
                <a:gd name="T41" fmla="*/ 2147483647 h 10654"/>
                <a:gd name="T42" fmla="*/ 2147483647 w 10528"/>
                <a:gd name="T43" fmla="*/ 2147483647 h 10654"/>
                <a:gd name="T44" fmla="*/ 2147483647 w 10528"/>
                <a:gd name="T45" fmla="*/ 2147483647 h 10654"/>
                <a:gd name="T46" fmla="*/ 2147483647 w 10528"/>
                <a:gd name="T47" fmla="*/ 2147483647 h 10654"/>
                <a:gd name="T48" fmla="*/ 2147483647 w 10528"/>
                <a:gd name="T49" fmla="*/ 2147483647 h 10654"/>
                <a:gd name="T50" fmla="*/ 2147483647 w 10528"/>
                <a:gd name="T51" fmla="*/ 2147483647 h 10654"/>
                <a:gd name="T52" fmla="*/ 2147483647 w 10528"/>
                <a:gd name="T53" fmla="*/ 2147483647 h 10654"/>
                <a:gd name="T54" fmla="*/ 2147483647 w 10528"/>
                <a:gd name="T55" fmla="*/ 2147483647 h 10654"/>
                <a:gd name="T56" fmla="*/ 2147483647 w 10528"/>
                <a:gd name="T57" fmla="*/ 2147483647 h 10654"/>
                <a:gd name="T58" fmla="*/ 2147483647 w 10528"/>
                <a:gd name="T59" fmla="*/ 2147483647 h 10654"/>
                <a:gd name="T60" fmla="*/ 2147483647 w 10528"/>
                <a:gd name="T61" fmla="*/ 2147483647 h 10654"/>
                <a:gd name="T62" fmla="*/ 2147483647 w 10528"/>
                <a:gd name="T63" fmla="*/ 2147483647 h 10654"/>
                <a:gd name="T64" fmla="*/ 2147483647 w 10528"/>
                <a:gd name="T65" fmla="*/ 2147483647 h 10654"/>
                <a:gd name="T66" fmla="*/ 2147483647 w 10528"/>
                <a:gd name="T67" fmla="*/ 2147483647 h 10654"/>
                <a:gd name="T68" fmla="*/ 2147483647 w 10528"/>
                <a:gd name="T69" fmla="*/ 2147483647 h 10654"/>
                <a:gd name="T70" fmla="*/ 2147483647 w 10528"/>
                <a:gd name="T71" fmla="*/ 2147483647 h 10654"/>
                <a:gd name="T72" fmla="*/ 2147483647 w 10528"/>
                <a:gd name="T73" fmla="*/ 2147483647 h 10654"/>
                <a:gd name="T74" fmla="*/ 2147483647 w 10528"/>
                <a:gd name="T75" fmla="*/ 2147483647 h 10654"/>
                <a:gd name="T76" fmla="*/ 2147483647 w 10528"/>
                <a:gd name="T77" fmla="*/ 2147483647 h 10654"/>
                <a:gd name="T78" fmla="*/ 2147483647 w 10528"/>
                <a:gd name="T79" fmla="*/ 2147483647 h 10654"/>
                <a:gd name="T80" fmla="*/ 2147483647 w 10528"/>
                <a:gd name="T81" fmla="*/ 2147483647 h 10654"/>
                <a:gd name="T82" fmla="*/ 2147483647 w 10528"/>
                <a:gd name="T83" fmla="*/ 2147483647 h 10654"/>
                <a:gd name="T84" fmla="*/ 2147483647 w 10528"/>
                <a:gd name="T85" fmla="*/ 2147483647 h 10654"/>
                <a:gd name="T86" fmla="*/ 2147483647 w 10528"/>
                <a:gd name="T87" fmla="*/ 2147483647 h 10654"/>
                <a:gd name="T88" fmla="*/ 2147483647 w 10528"/>
                <a:gd name="T89" fmla="*/ 2147483647 h 10654"/>
                <a:gd name="T90" fmla="*/ 2147483647 w 10528"/>
                <a:gd name="T91" fmla="*/ 2147483647 h 10654"/>
                <a:gd name="T92" fmla="*/ 2147483647 w 10528"/>
                <a:gd name="T93" fmla="*/ 2147483647 h 10654"/>
                <a:gd name="T94" fmla="*/ 2147483647 w 10528"/>
                <a:gd name="T95" fmla="*/ 2147483647 h 10654"/>
                <a:gd name="T96" fmla="*/ 2147483647 w 10528"/>
                <a:gd name="T97" fmla="*/ 2147483647 h 10654"/>
                <a:gd name="T98" fmla="*/ 2147483647 w 10528"/>
                <a:gd name="T99" fmla="*/ 2147483647 h 10654"/>
                <a:gd name="T100" fmla="*/ 2147483647 w 10528"/>
                <a:gd name="T101" fmla="*/ 2147483647 h 10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528"/>
                <a:gd name="T154" fmla="*/ 0 h 10654"/>
                <a:gd name="T155" fmla="*/ 10528 w 10528"/>
                <a:gd name="T156" fmla="*/ 10654 h 10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528" h="10654">
                  <a:moveTo>
                    <a:pt x="5263" y="0"/>
                  </a:moveTo>
                  <a:lnTo>
                    <a:pt x="5538" y="12"/>
                  </a:lnTo>
                  <a:lnTo>
                    <a:pt x="5804" y="28"/>
                  </a:lnTo>
                  <a:lnTo>
                    <a:pt x="6066" y="65"/>
                  </a:lnTo>
                  <a:lnTo>
                    <a:pt x="6320" y="109"/>
                  </a:lnTo>
                  <a:lnTo>
                    <a:pt x="6578" y="169"/>
                  </a:lnTo>
                  <a:lnTo>
                    <a:pt x="6827" y="238"/>
                  </a:lnTo>
                  <a:lnTo>
                    <a:pt x="7074" y="323"/>
                  </a:lnTo>
                  <a:lnTo>
                    <a:pt x="7307" y="419"/>
                  </a:lnTo>
                  <a:lnTo>
                    <a:pt x="7546" y="528"/>
                  </a:lnTo>
                  <a:lnTo>
                    <a:pt x="7775" y="649"/>
                  </a:lnTo>
                  <a:lnTo>
                    <a:pt x="7997" y="774"/>
                  </a:lnTo>
                  <a:lnTo>
                    <a:pt x="8207" y="915"/>
                  </a:lnTo>
                  <a:lnTo>
                    <a:pt x="8412" y="1068"/>
                  </a:lnTo>
                  <a:lnTo>
                    <a:pt x="8609" y="1217"/>
                  </a:lnTo>
                  <a:lnTo>
                    <a:pt x="8799" y="1383"/>
                  </a:lnTo>
                  <a:lnTo>
                    <a:pt x="8984" y="1568"/>
                  </a:lnTo>
                  <a:lnTo>
                    <a:pt x="9158" y="1749"/>
                  </a:lnTo>
                  <a:lnTo>
                    <a:pt x="9327" y="1943"/>
                  </a:lnTo>
                  <a:lnTo>
                    <a:pt x="9484" y="2145"/>
                  </a:lnTo>
                  <a:lnTo>
                    <a:pt x="9630" y="2350"/>
                  </a:lnTo>
                  <a:lnTo>
                    <a:pt x="9766" y="2572"/>
                  </a:lnTo>
                  <a:lnTo>
                    <a:pt x="9895" y="2793"/>
                  </a:lnTo>
                  <a:lnTo>
                    <a:pt x="10008" y="3023"/>
                  </a:lnTo>
                  <a:lnTo>
                    <a:pt x="10117" y="3257"/>
                  </a:lnTo>
                  <a:lnTo>
                    <a:pt x="10206" y="3503"/>
                  </a:lnTo>
                  <a:lnTo>
                    <a:pt x="10291" y="3749"/>
                  </a:lnTo>
                  <a:lnTo>
                    <a:pt x="10367" y="4003"/>
                  </a:lnTo>
                  <a:lnTo>
                    <a:pt x="10432" y="4252"/>
                  </a:lnTo>
                  <a:lnTo>
                    <a:pt x="10468" y="4519"/>
                  </a:lnTo>
                  <a:lnTo>
                    <a:pt x="10504" y="4785"/>
                  </a:lnTo>
                  <a:lnTo>
                    <a:pt x="10516" y="5059"/>
                  </a:lnTo>
                  <a:lnTo>
                    <a:pt x="10528" y="5325"/>
                  </a:lnTo>
                  <a:lnTo>
                    <a:pt x="10516" y="5599"/>
                  </a:lnTo>
                  <a:lnTo>
                    <a:pt x="10504" y="5873"/>
                  </a:lnTo>
                  <a:lnTo>
                    <a:pt x="10468" y="6139"/>
                  </a:lnTo>
                  <a:lnTo>
                    <a:pt x="10432" y="6397"/>
                  </a:lnTo>
                  <a:lnTo>
                    <a:pt x="10367" y="6655"/>
                  </a:lnTo>
                  <a:lnTo>
                    <a:pt x="10291" y="6905"/>
                  </a:lnTo>
                  <a:lnTo>
                    <a:pt x="10206" y="7159"/>
                  </a:lnTo>
                  <a:lnTo>
                    <a:pt x="10117" y="7401"/>
                  </a:lnTo>
                  <a:lnTo>
                    <a:pt x="10008" y="7639"/>
                  </a:lnTo>
                  <a:lnTo>
                    <a:pt x="9895" y="7868"/>
                  </a:lnTo>
                  <a:lnTo>
                    <a:pt x="9766" y="8086"/>
                  </a:lnTo>
                  <a:lnTo>
                    <a:pt x="9630" y="8304"/>
                  </a:lnTo>
                  <a:lnTo>
                    <a:pt x="9484" y="8514"/>
                  </a:lnTo>
                  <a:lnTo>
                    <a:pt x="9327" y="8715"/>
                  </a:lnTo>
                  <a:lnTo>
                    <a:pt x="9158" y="8908"/>
                  </a:lnTo>
                  <a:lnTo>
                    <a:pt x="8984" y="9090"/>
                  </a:lnTo>
                  <a:lnTo>
                    <a:pt x="8799" y="9271"/>
                  </a:lnTo>
                  <a:lnTo>
                    <a:pt x="8609" y="9440"/>
                  </a:lnTo>
                  <a:lnTo>
                    <a:pt x="8412" y="9589"/>
                  </a:lnTo>
                  <a:lnTo>
                    <a:pt x="8207" y="9747"/>
                  </a:lnTo>
                  <a:lnTo>
                    <a:pt x="7997" y="9880"/>
                  </a:lnTo>
                  <a:lnTo>
                    <a:pt x="7775" y="10009"/>
                  </a:lnTo>
                  <a:lnTo>
                    <a:pt x="7546" y="10126"/>
                  </a:lnTo>
                  <a:lnTo>
                    <a:pt x="7307" y="10238"/>
                  </a:lnTo>
                  <a:lnTo>
                    <a:pt x="7074" y="10339"/>
                  </a:lnTo>
                  <a:lnTo>
                    <a:pt x="6827" y="10412"/>
                  </a:lnTo>
                  <a:lnTo>
                    <a:pt x="6578" y="10489"/>
                  </a:lnTo>
                  <a:lnTo>
                    <a:pt x="6320" y="10549"/>
                  </a:lnTo>
                  <a:lnTo>
                    <a:pt x="6066" y="10593"/>
                  </a:lnTo>
                  <a:lnTo>
                    <a:pt x="5804" y="10634"/>
                  </a:lnTo>
                  <a:lnTo>
                    <a:pt x="5538" y="10650"/>
                  </a:lnTo>
                  <a:lnTo>
                    <a:pt x="5263" y="10654"/>
                  </a:lnTo>
                  <a:lnTo>
                    <a:pt x="4990" y="10650"/>
                  </a:lnTo>
                  <a:lnTo>
                    <a:pt x="4723" y="10634"/>
                  </a:lnTo>
                  <a:lnTo>
                    <a:pt x="4466" y="10593"/>
                  </a:lnTo>
                  <a:lnTo>
                    <a:pt x="4208" y="10549"/>
                  </a:lnTo>
                  <a:lnTo>
                    <a:pt x="3946" y="10489"/>
                  </a:lnTo>
                  <a:lnTo>
                    <a:pt x="3704" y="10412"/>
                  </a:lnTo>
                  <a:lnTo>
                    <a:pt x="3454" y="10339"/>
                  </a:lnTo>
                  <a:lnTo>
                    <a:pt x="3216" y="10238"/>
                  </a:lnTo>
                  <a:lnTo>
                    <a:pt x="2982" y="10126"/>
                  </a:lnTo>
                  <a:lnTo>
                    <a:pt x="2752" y="10009"/>
                  </a:lnTo>
                  <a:lnTo>
                    <a:pt x="2543" y="9880"/>
                  </a:lnTo>
                  <a:lnTo>
                    <a:pt x="2321" y="9747"/>
                  </a:lnTo>
                  <a:lnTo>
                    <a:pt x="2116" y="9589"/>
                  </a:lnTo>
                  <a:lnTo>
                    <a:pt x="1918" y="9440"/>
                  </a:lnTo>
                  <a:lnTo>
                    <a:pt x="1728" y="9271"/>
                  </a:lnTo>
                  <a:lnTo>
                    <a:pt x="1543" y="9090"/>
                  </a:lnTo>
                  <a:lnTo>
                    <a:pt x="1370" y="8908"/>
                  </a:lnTo>
                  <a:lnTo>
                    <a:pt x="1205" y="8715"/>
                  </a:lnTo>
                  <a:lnTo>
                    <a:pt x="1044" y="8514"/>
                  </a:lnTo>
                  <a:lnTo>
                    <a:pt x="898" y="8304"/>
                  </a:lnTo>
                  <a:lnTo>
                    <a:pt x="761" y="8086"/>
                  </a:lnTo>
                  <a:lnTo>
                    <a:pt x="633" y="7868"/>
                  </a:lnTo>
                  <a:lnTo>
                    <a:pt x="516" y="7639"/>
                  </a:lnTo>
                  <a:lnTo>
                    <a:pt x="419" y="7401"/>
                  </a:lnTo>
                  <a:lnTo>
                    <a:pt x="318" y="7159"/>
                  </a:lnTo>
                  <a:lnTo>
                    <a:pt x="237" y="6905"/>
                  </a:lnTo>
                  <a:lnTo>
                    <a:pt x="169" y="6655"/>
                  </a:lnTo>
                  <a:lnTo>
                    <a:pt x="108" y="6397"/>
                  </a:lnTo>
                  <a:lnTo>
                    <a:pt x="60" y="6139"/>
                  </a:lnTo>
                  <a:lnTo>
                    <a:pt x="24" y="5873"/>
                  </a:lnTo>
                  <a:lnTo>
                    <a:pt x="7" y="5599"/>
                  </a:lnTo>
                  <a:lnTo>
                    <a:pt x="0" y="5325"/>
                  </a:lnTo>
                  <a:lnTo>
                    <a:pt x="7" y="5059"/>
                  </a:lnTo>
                  <a:lnTo>
                    <a:pt x="24" y="4785"/>
                  </a:lnTo>
                  <a:lnTo>
                    <a:pt x="60" y="4519"/>
                  </a:lnTo>
                  <a:lnTo>
                    <a:pt x="108" y="4252"/>
                  </a:lnTo>
                  <a:lnTo>
                    <a:pt x="169" y="4003"/>
                  </a:lnTo>
                  <a:lnTo>
                    <a:pt x="237" y="3749"/>
                  </a:lnTo>
                  <a:lnTo>
                    <a:pt x="318" y="3503"/>
                  </a:lnTo>
                  <a:lnTo>
                    <a:pt x="419" y="3257"/>
                  </a:lnTo>
                  <a:lnTo>
                    <a:pt x="516" y="3023"/>
                  </a:lnTo>
                  <a:lnTo>
                    <a:pt x="633" y="2793"/>
                  </a:lnTo>
                  <a:lnTo>
                    <a:pt x="761" y="2572"/>
                  </a:lnTo>
                  <a:lnTo>
                    <a:pt x="898" y="2350"/>
                  </a:lnTo>
                  <a:lnTo>
                    <a:pt x="1044" y="2145"/>
                  </a:lnTo>
                  <a:lnTo>
                    <a:pt x="1205" y="1943"/>
                  </a:lnTo>
                  <a:lnTo>
                    <a:pt x="1370" y="1749"/>
                  </a:lnTo>
                  <a:lnTo>
                    <a:pt x="1543" y="1568"/>
                  </a:lnTo>
                  <a:lnTo>
                    <a:pt x="1728" y="1383"/>
                  </a:lnTo>
                  <a:lnTo>
                    <a:pt x="1918" y="1217"/>
                  </a:lnTo>
                  <a:lnTo>
                    <a:pt x="2116" y="1068"/>
                  </a:lnTo>
                  <a:lnTo>
                    <a:pt x="2321" y="915"/>
                  </a:lnTo>
                  <a:lnTo>
                    <a:pt x="2543" y="774"/>
                  </a:lnTo>
                  <a:lnTo>
                    <a:pt x="2752" y="649"/>
                  </a:lnTo>
                  <a:lnTo>
                    <a:pt x="2982" y="528"/>
                  </a:lnTo>
                  <a:lnTo>
                    <a:pt x="3216" y="419"/>
                  </a:lnTo>
                  <a:lnTo>
                    <a:pt x="3454" y="323"/>
                  </a:lnTo>
                  <a:lnTo>
                    <a:pt x="3704" y="238"/>
                  </a:lnTo>
                  <a:lnTo>
                    <a:pt x="3946" y="169"/>
                  </a:lnTo>
                  <a:lnTo>
                    <a:pt x="4208" y="109"/>
                  </a:lnTo>
                  <a:lnTo>
                    <a:pt x="4466" y="65"/>
                  </a:lnTo>
                  <a:lnTo>
                    <a:pt x="4723" y="28"/>
                  </a:lnTo>
                  <a:lnTo>
                    <a:pt x="4990" y="12"/>
                  </a:lnTo>
                  <a:lnTo>
                    <a:pt x="5263" y="0"/>
                  </a:lnTo>
                  <a:close/>
                  <a:moveTo>
                    <a:pt x="10357" y="5327"/>
                  </a:moveTo>
                  <a:lnTo>
                    <a:pt x="10350" y="5589"/>
                  </a:lnTo>
                  <a:lnTo>
                    <a:pt x="10330" y="5848"/>
                  </a:lnTo>
                  <a:lnTo>
                    <a:pt x="10297" y="6102"/>
                  </a:lnTo>
                  <a:lnTo>
                    <a:pt x="10253" y="6353"/>
                  </a:lnTo>
                  <a:lnTo>
                    <a:pt x="10197" y="6600"/>
                  </a:lnTo>
                  <a:lnTo>
                    <a:pt x="10127" y="6841"/>
                  </a:lnTo>
                  <a:lnTo>
                    <a:pt x="10048" y="7078"/>
                  </a:lnTo>
                  <a:lnTo>
                    <a:pt x="9956" y="7309"/>
                  </a:lnTo>
                  <a:lnTo>
                    <a:pt x="9854" y="7534"/>
                  </a:lnTo>
                  <a:lnTo>
                    <a:pt x="9742" y="7754"/>
                  </a:lnTo>
                  <a:lnTo>
                    <a:pt x="9620" y="7968"/>
                  </a:lnTo>
                  <a:lnTo>
                    <a:pt x="9486" y="8174"/>
                  </a:lnTo>
                  <a:lnTo>
                    <a:pt x="9345" y="8374"/>
                  </a:lnTo>
                  <a:lnTo>
                    <a:pt x="9194" y="8566"/>
                  </a:lnTo>
                  <a:lnTo>
                    <a:pt x="9034" y="8751"/>
                  </a:lnTo>
                  <a:lnTo>
                    <a:pt x="8864" y="8928"/>
                  </a:lnTo>
                  <a:lnTo>
                    <a:pt x="8687" y="9096"/>
                  </a:lnTo>
                  <a:lnTo>
                    <a:pt x="8504" y="9257"/>
                  </a:lnTo>
                  <a:lnTo>
                    <a:pt x="8311" y="9408"/>
                  </a:lnTo>
                  <a:lnTo>
                    <a:pt x="8111" y="9550"/>
                  </a:lnTo>
                  <a:lnTo>
                    <a:pt x="7904" y="9683"/>
                  </a:lnTo>
                  <a:lnTo>
                    <a:pt x="7691" y="9805"/>
                  </a:lnTo>
                  <a:lnTo>
                    <a:pt x="7472" y="9918"/>
                  </a:lnTo>
                  <a:lnTo>
                    <a:pt x="7246" y="10020"/>
                  </a:lnTo>
                  <a:lnTo>
                    <a:pt x="7015" y="10111"/>
                  </a:lnTo>
                  <a:lnTo>
                    <a:pt x="6778" y="10191"/>
                  </a:lnTo>
                  <a:lnTo>
                    <a:pt x="6536" y="10260"/>
                  </a:lnTo>
                  <a:lnTo>
                    <a:pt x="6290" y="10317"/>
                  </a:lnTo>
                  <a:lnTo>
                    <a:pt x="6040" y="10362"/>
                  </a:lnTo>
                  <a:lnTo>
                    <a:pt x="5784" y="10394"/>
                  </a:lnTo>
                  <a:lnTo>
                    <a:pt x="5526" y="10413"/>
                  </a:lnTo>
                  <a:lnTo>
                    <a:pt x="5263" y="10420"/>
                  </a:lnTo>
                  <a:lnTo>
                    <a:pt x="5002" y="10413"/>
                  </a:lnTo>
                  <a:lnTo>
                    <a:pt x="4743" y="10394"/>
                  </a:lnTo>
                  <a:lnTo>
                    <a:pt x="4488" y="10362"/>
                  </a:lnTo>
                  <a:lnTo>
                    <a:pt x="4238" y="10317"/>
                  </a:lnTo>
                  <a:lnTo>
                    <a:pt x="3992" y="10260"/>
                  </a:lnTo>
                  <a:lnTo>
                    <a:pt x="3750" y="10191"/>
                  </a:lnTo>
                  <a:lnTo>
                    <a:pt x="3513" y="10111"/>
                  </a:lnTo>
                  <a:lnTo>
                    <a:pt x="3281" y="10020"/>
                  </a:lnTo>
                  <a:lnTo>
                    <a:pt x="3056" y="9918"/>
                  </a:lnTo>
                  <a:lnTo>
                    <a:pt x="2836" y="9805"/>
                  </a:lnTo>
                  <a:lnTo>
                    <a:pt x="2624" y="9683"/>
                  </a:lnTo>
                  <a:lnTo>
                    <a:pt x="2416" y="9550"/>
                  </a:lnTo>
                  <a:lnTo>
                    <a:pt x="2217" y="9408"/>
                  </a:lnTo>
                  <a:lnTo>
                    <a:pt x="2024" y="9257"/>
                  </a:lnTo>
                  <a:lnTo>
                    <a:pt x="1839" y="9096"/>
                  </a:lnTo>
                  <a:lnTo>
                    <a:pt x="1663" y="8928"/>
                  </a:lnTo>
                  <a:lnTo>
                    <a:pt x="1494" y="8751"/>
                  </a:lnTo>
                  <a:lnTo>
                    <a:pt x="1334" y="8566"/>
                  </a:lnTo>
                  <a:lnTo>
                    <a:pt x="1183" y="8374"/>
                  </a:lnTo>
                  <a:lnTo>
                    <a:pt x="1042" y="8174"/>
                  </a:lnTo>
                  <a:lnTo>
                    <a:pt x="908" y="7968"/>
                  </a:lnTo>
                  <a:lnTo>
                    <a:pt x="786" y="7754"/>
                  </a:lnTo>
                  <a:lnTo>
                    <a:pt x="673" y="7534"/>
                  </a:lnTo>
                  <a:lnTo>
                    <a:pt x="571" y="7309"/>
                  </a:lnTo>
                  <a:lnTo>
                    <a:pt x="480" y="7078"/>
                  </a:lnTo>
                  <a:lnTo>
                    <a:pt x="401" y="6841"/>
                  </a:lnTo>
                  <a:lnTo>
                    <a:pt x="331" y="6600"/>
                  </a:lnTo>
                  <a:lnTo>
                    <a:pt x="275" y="6353"/>
                  </a:lnTo>
                  <a:lnTo>
                    <a:pt x="230" y="6102"/>
                  </a:lnTo>
                  <a:lnTo>
                    <a:pt x="198" y="5848"/>
                  </a:lnTo>
                  <a:lnTo>
                    <a:pt x="178" y="5589"/>
                  </a:lnTo>
                  <a:lnTo>
                    <a:pt x="171" y="5327"/>
                  </a:lnTo>
                  <a:lnTo>
                    <a:pt x="178" y="5065"/>
                  </a:lnTo>
                  <a:lnTo>
                    <a:pt x="198" y="4806"/>
                  </a:lnTo>
                  <a:lnTo>
                    <a:pt x="230" y="4552"/>
                  </a:lnTo>
                  <a:lnTo>
                    <a:pt x="275" y="4301"/>
                  </a:lnTo>
                  <a:lnTo>
                    <a:pt x="331" y="4054"/>
                  </a:lnTo>
                  <a:lnTo>
                    <a:pt x="401" y="3813"/>
                  </a:lnTo>
                  <a:lnTo>
                    <a:pt x="480" y="3576"/>
                  </a:lnTo>
                  <a:lnTo>
                    <a:pt x="571" y="3345"/>
                  </a:lnTo>
                  <a:lnTo>
                    <a:pt x="673" y="3120"/>
                  </a:lnTo>
                  <a:lnTo>
                    <a:pt x="786" y="2900"/>
                  </a:lnTo>
                  <a:lnTo>
                    <a:pt x="908" y="2686"/>
                  </a:lnTo>
                  <a:lnTo>
                    <a:pt x="1042" y="2480"/>
                  </a:lnTo>
                  <a:lnTo>
                    <a:pt x="1183" y="2280"/>
                  </a:lnTo>
                  <a:lnTo>
                    <a:pt x="1334" y="2088"/>
                  </a:lnTo>
                  <a:lnTo>
                    <a:pt x="1494" y="1903"/>
                  </a:lnTo>
                  <a:lnTo>
                    <a:pt x="1663" y="1726"/>
                  </a:lnTo>
                  <a:lnTo>
                    <a:pt x="1839" y="1558"/>
                  </a:lnTo>
                  <a:lnTo>
                    <a:pt x="2024" y="1397"/>
                  </a:lnTo>
                  <a:lnTo>
                    <a:pt x="2217" y="1246"/>
                  </a:lnTo>
                  <a:lnTo>
                    <a:pt x="2416" y="1104"/>
                  </a:lnTo>
                  <a:lnTo>
                    <a:pt x="2624" y="971"/>
                  </a:lnTo>
                  <a:lnTo>
                    <a:pt x="2836" y="849"/>
                  </a:lnTo>
                  <a:lnTo>
                    <a:pt x="3056" y="736"/>
                  </a:lnTo>
                  <a:lnTo>
                    <a:pt x="3281" y="634"/>
                  </a:lnTo>
                  <a:lnTo>
                    <a:pt x="3513" y="543"/>
                  </a:lnTo>
                  <a:lnTo>
                    <a:pt x="3750" y="463"/>
                  </a:lnTo>
                  <a:lnTo>
                    <a:pt x="3992" y="394"/>
                  </a:lnTo>
                  <a:lnTo>
                    <a:pt x="4238" y="337"/>
                  </a:lnTo>
                  <a:lnTo>
                    <a:pt x="4488" y="292"/>
                  </a:lnTo>
                  <a:lnTo>
                    <a:pt x="4743" y="260"/>
                  </a:lnTo>
                  <a:lnTo>
                    <a:pt x="5002" y="241"/>
                  </a:lnTo>
                  <a:lnTo>
                    <a:pt x="5263" y="234"/>
                  </a:lnTo>
                  <a:lnTo>
                    <a:pt x="5526" y="241"/>
                  </a:lnTo>
                  <a:lnTo>
                    <a:pt x="5784" y="260"/>
                  </a:lnTo>
                  <a:lnTo>
                    <a:pt x="6040" y="292"/>
                  </a:lnTo>
                  <a:lnTo>
                    <a:pt x="6290" y="337"/>
                  </a:lnTo>
                  <a:lnTo>
                    <a:pt x="6536" y="394"/>
                  </a:lnTo>
                  <a:lnTo>
                    <a:pt x="6778" y="463"/>
                  </a:lnTo>
                  <a:lnTo>
                    <a:pt x="7015" y="543"/>
                  </a:lnTo>
                  <a:lnTo>
                    <a:pt x="7246" y="634"/>
                  </a:lnTo>
                  <a:lnTo>
                    <a:pt x="7472" y="736"/>
                  </a:lnTo>
                  <a:lnTo>
                    <a:pt x="7691" y="849"/>
                  </a:lnTo>
                  <a:lnTo>
                    <a:pt x="7904" y="971"/>
                  </a:lnTo>
                  <a:lnTo>
                    <a:pt x="8111" y="1104"/>
                  </a:lnTo>
                  <a:lnTo>
                    <a:pt x="8311" y="1246"/>
                  </a:lnTo>
                  <a:lnTo>
                    <a:pt x="8504" y="1397"/>
                  </a:lnTo>
                  <a:lnTo>
                    <a:pt x="8687" y="1558"/>
                  </a:lnTo>
                  <a:lnTo>
                    <a:pt x="8864" y="1726"/>
                  </a:lnTo>
                  <a:lnTo>
                    <a:pt x="9034" y="1903"/>
                  </a:lnTo>
                  <a:lnTo>
                    <a:pt x="9194" y="2088"/>
                  </a:lnTo>
                  <a:lnTo>
                    <a:pt x="9345" y="2280"/>
                  </a:lnTo>
                  <a:lnTo>
                    <a:pt x="9486" y="2480"/>
                  </a:lnTo>
                  <a:lnTo>
                    <a:pt x="9620" y="2686"/>
                  </a:lnTo>
                  <a:lnTo>
                    <a:pt x="9742" y="2900"/>
                  </a:lnTo>
                  <a:lnTo>
                    <a:pt x="9854" y="3120"/>
                  </a:lnTo>
                  <a:lnTo>
                    <a:pt x="9956" y="3345"/>
                  </a:lnTo>
                  <a:lnTo>
                    <a:pt x="10048" y="3576"/>
                  </a:lnTo>
                  <a:lnTo>
                    <a:pt x="10127" y="3813"/>
                  </a:lnTo>
                  <a:lnTo>
                    <a:pt x="10197" y="4054"/>
                  </a:lnTo>
                  <a:lnTo>
                    <a:pt x="10253" y="4301"/>
                  </a:lnTo>
                  <a:lnTo>
                    <a:pt x="10297" y="4552"/>
                  </a:lnTo>
                  <a:lnTo>
                    <a:pt x="10330" y="4806"/>
                  </a:lnTo>
                  <a:lnTo>
                    <a:pt x="10350" y="5065"/>
                  </a:lnTo>
                  <a:lnTo>
                    <a:pt x="10357" y="5327"/>
                  </a:lnTo>
                  <a:close/>
                </a:path>
              </a:pathLst>
            </a:custGeom>
            <a:solidFill>
              <a:srgbClr val="AA8A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7" name="Freeform 82"/>
            <p:cNvSpPr>
              <a:spLocks noEditPoints="1"/>
            </p:cNvSpPr>
            <p:nvPr/>
          </p:nvSpPr>
          <p:spPr bwMode="auto">
            <a:xfrm>
              <a:off x="3046413" y="2057386"/>
              <a:ext cx="2378075" cy="2378075"/>
            </a:xfrm>
            <a:custGeom>
              <a:avLst/>
              <a:gdLst>
                <a:gd name="T0" fmla="*/ 2147483647 w 10484"/>
                <a:gd name="T1" fmla="*/ 2147483647 h 10486"/>
                <a:gd name="T2" fmla="*/ 2147483647 w 10484"/>
                <a:gd name="T3" fmla="*/ 2147483647 h 10486"/>
                <a:gd name="T4" fmla="*/ 2147483647 w 10484"/>
                <a:gd name="T5" fmla="*/ 2147483647 h 10486"/>
                <a:gd name="T6" fmla="*/ 2147483647 w 10484"/>
                <a:gd name="T7" fmla="*/ 2147483647 h 10486"/>
                <a:gd name="T8" fmla="*/ 2147483647 w 10484"/>
                <a:gd name="T9" fmla="*/ 2147483647 h 10486"/>
                <a:gd name="T10" fmla="*/ 2147483647 w 10484"/>
                <a:gd name="T11" fmla="*/ 2147483647 h 10486"/>
                <a:gd name="T12" fmla="*/ 2147483647 w 10484"/>
                <a:gd name="T13" fmla="*/ 2147483647 h 10486"/>
                <a:gd name="T14" fmla="*/ 2147483647 w 10484"/>
                <a:gd name="T15" fmla="*/ 2147483647 h 10486"/>
                <a:gd name="T16" fmla="*/ 2147483647 w 10484"/>
                <a:gd name="T17" fmla="*/ 2147483647 h 10486"/>
                <a:gd name="T18" fmla="*/ 2147483647 w 10484"/>
                <a:gd name="T19" fmla="*/ 2147483647 h 10486"/>
                <a:gd name="T20" fmla="*/ 2147483647 w 10484"/>
                <a:gd name="T21" fmla="*/ 2147483647 h 10486"/>
                <a:gd name="T22" fmla="*/ 2147483647 w 10484"/>
                <a:gd name="T23" fmla="*/ 2147483647 h 10486"/>
                <a:gd name="T24" fmla="*/ 0 w 10484"/>
                <a:gd name="T25" fmla="*/ 2147483647 h 10486"/>
                <a:gd name="T26" fmla="*/ 2147483647 w 10484"/>
                <a:gd name="T27" fmla="*/ 2147483647 h 10486"/>
                <a:gd name="T28" fmla="*/ 2147483647 w 10484"/>
                <a:gd name="T29" fmla="*/ 2147483647 h 10486"/>
                <a:gd name="T30" fmla="*/ 2147483647 w 10484"/>
                <a:gd name="T31" fmla="*/ 2147483647 h 10486"/>
                <a:gd name="T32" fmla="*/ 2147483647 w 10484"/>
                <a:gd name="T33" fmla="*/ 2147483647 h 10486"/>
                <a:gd name="T34" fmla="*/ 2147483647 w 10484"/>
                <a:gd name="T35" fmla="*/ 2147483647 h 10486"/>
                <a:gd name="T36" fmla="*/ 2147483647 w 10484"/>
                <a:gd name="T37" fmla="*/ 2147483647 h 10486"/>
                <a:gd name="T38" fmla="*/ 2147483647 w 10484"/>
                <a:gd name="T39" fmla="*/ 2147483647 h 10486"/>
                <a:gd name="T40" fmla="*/ 2147483647 w 10484"/>
                <a:gd name="T41" fmla="*/ 2147483647 h 10486"/>
                <a:gd name="T42" fmla="*/ 2147483647 w 10484"/>
                <a:gd name="T43" fmla="*/ 2147483647 h 10486"/>
                <a:gd name="T44" fmla="*/ 2147483647 w 10484"/>
                <a:gd name="T45" fmla="*/ 2147483647 h 10486"/>
                <a:gd name="T46" fmla="*/ 2147483647 w 10484"/>
                <a:gd name="T47" fmla="*/ 2147483647 h 10486"/>
                <a:gd name="T48" fmla="*/ 2147483647 w 10484"/>
                <a:gd name="T49" fmla="*/ 2147483647 h 10486"/>
                <a:gd name="T50" fmla="*/ 2147483647 w 10484"/>
                <a:gd name="T51" fmla="*/ 2147483647 h 10486"/>
                <a:gd name="T52" fmla="*/ 2147483647 w 10484"/>
                <a:gd name="T53" fmla="*/ 2147483647 h 10486"/>
                <a:gd name="T54" fmla="*/ 2147483647 w 10484"/>
                <a:gd name="T55" fmla="*/ 2147483647 h 10486"/>
                <a:gd name="T56" fmla="*/ 2147483647 w 10484"/>
                <a:gd name="T57" fmla="*/ 2147483647 h 10486"/>
                <a:gd name="T58" fmla="*/ 2147483647 w 10484"/>
                <a:gd name="T59" fmla="*/ 2147483647 h 10486"/>
                <a:gd name="T60" fmla="*/ 2147483647 w 10484"/>
                <a:gd name="T61" fmla="*/ 2147483647 h 10486"/>
                <a:gd name="T62" fmla="*/ 2147483647 w 10484"/>
                <a:gd name="T63" fmla="*/ 2147483647 h 10486"/>
                <a:gd name="T64" fmla="*/ 2147483647 w 10484"/>
                <a:gd name="T65" fmla="*/ 2147483647 h 10486"/>
                <a:gd name="T66" fmla="*/ 2147483647 w 10484"/>
                <a:gd name="T67" fmla="*/ 2147483647 h 10486"/>
                <a:gd name="T68" fmla="*/ 2147483647 w 10484"/>
                <a:gd name="T69" fmla="*/ 2147483647 h 10486"/>
                <a:gd name="T70" fmla="*/ 2147483647 w 10484"/>
                <a:gd name="T71" fmla="*/ 2147483647 h 10486"/>
                <a:gd name="T72" fmla="*/ 2147483647 w 10484"/>
                <a:gd name="T73" fmla="*/ 2147483647 h 10486"/>
                <a:gd name="T74" fmla="*/ 2147483647 w 10484"/>
                <a:gd name="T75" fmla="*/ 2147483647 h 10486"/>
                <a:gd name="T76" fmla="*/ 2147483647 w 10484"/>
                <a:gd name="T77" fmla="*/ 2147483647 h 10486"/>
                <a:gd name="T78" fmla="*/ 2147483647 w 10484"/>
                <a:gd name="T79" fmla="*/ 2147483647 h 10486"/>
                <a:gd name="T80" fmla="*/ 2147483647 w 10484"/>
                <a:gd name="T81" fmla="*/ 2147483647 h 10486"/>
                <a:gd name="T82" fmla="*/ 2147483647 w 10484"/>
                <a:gd name="T83" fmla="*/ 2147483647 h 10486"/>
                <a:gd name="T84" fmla="*/ 2147483647 w 10484"/>
                <a:gd name="T85" fmla="*/ 2147483647 h 10486"/>
                <a:gd name="T86" fmla="*/ 2147483647 w 10484"/>
                <a:gd name="T87" fmla="*/ 2147483647 h 10486"/>
                <a:gd name="T88" fmla="*/ 2147483647 w 10484"/>
                <a:gd name="T89" fmla="*/ 2147483647 h 10486"/>
                <a:gd name="T90" fmla="*/ 2147483647 w 10484"/>
                <a:gd name="T91" fmla="*/ 2147483647 h 10486"/>
                <a:gd name="T92" fmla="*/ 2147483647 w 10484"/>
                <a:gd name="T93" fmla="*/ 2147483647 h 10486"/>
                <a:gd name="T94" fmla="*/ 2147483647 w 10484"/>
                <a:gd name="T95" fmla="*/ 2147483647 h 10486"/>
                <a:gd name="T96" fmla="*/ 2147483647 w 10484"/>
                <a:gd name="T97" fmla="*/ 2147483647 h 10486"/>
                <a:gd name="T98" fmla="*/ 2147483647 w 10484"/>
                <a:gd name="T99" fmla="*/ 2147483647 h 10486"/>
                <a:gd name="T100" fmla="*/ 2147483647 w 10484"/>
                <a:gd name="T101" fmla="*/ 2147483647 h 104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484"/>
                <a:gd name="T154" fmla="*/ 0 h 10486"/>
                <a:gd name="T155" fmla="*/ 10484 w 10484"/>
                <a:gd name="T156" fmla="*/ 10486 h 104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484" h="10486">
                  <a:moveTo>
                    <a:pt x="10484" y="5243"/>
                  </a:moveTo>
                  <a:lnTo>
                    <a:pt x="10477" y="4973"/>
                  </a:lnTo>
                  <a:lnTo>
                    <a:pt x="10457" y="4707"/>
                  </a:lnTo>
                  <a:lnTo>
                    <a:pt x="10423" y="4445"/>
                  </a:lnTo>
                  <a:lnTo>
                    <a:pt x="10377" y="4186"/>
                  </a:lnTo>
                  <a:lnTo>
                    <a:pt x="10319" y="3933"/>
                  </a:lnTo>
                  <a:lnTo>
                    <a:pt x="10249" y="3684"/>
                  </a:lnTo>
                  <a:lnTo>
                    <a:pt x="10166" y="3440"/>
                  </a:lnTo>
                  <a:lnTo>
                    <a:pt x="10073" y="3203"/>
                  </a:lnTo>
                  <a:lnTo>
                    <a:pt x="9967" y="2971"/>
                  </a:lnTo>
                  <a:lnTo>
                    <a:pt x="9852" y="2744"/>
                  </a:lnTo>
                  <a:lnTo>
                    <a:pt x="9725" y="2525"/>
                  </a:lnTo>
                  <a:lnTo>
                    <a:pt x="9589" y="2312"/>
                  </a:lnTo>
                  <a:lnTo>
                    <a:pt x="9443" y="2107"/>
                  </a:lnTo>
                  <a:lnTo>
                    <a:pt x="9287" y="1908"/>
                  </a:lnTo>
                  <a:lnTo>
                    <a:pt x="9123" y="1718"/>
                  </a:lnTo>
                  <a:lnTo>
                    <a:pt x="8949" y="1536"/>
                  </a:lnTo>
                  <a:lnTo>
                    <a:pt x="8766" y="1363"/>
                  </a:lnTo>
                  <a:lnTo>
                    <a:pt x="8577" y="1198"/>
                  </a:lnTo>
                  <a:lnTo>
                    <a:pt x="8379" y="1042"/>
                  </a:lnTo>
                  <a:lnTo>
                    <a:pt x="8172" y="895"/>
                  </a:lnTo>
                  <a:lnTo>
                    <a:pt x="7961" y="760"/>
                  </a:lnTo>
                  <a:lnTo>
                    <a:pt x="7741" y="633"/>
                  </a:lnTo>
                  <a:lnTo>
                    <a:pt x="7515" y="518"/>
                  </a:lnTo>
                  <a:lnTo>
                    <a:pt x="7283" y="412"/>
                  </a:lnTo>
                  <a:lnTo>
                    <a:pt x="7044" y="318"/>
                  </a:lnTo>
                  <a:lnTo>
                    <a:pt x="6801" y="236"/>
                  </a:lnTo>
                  <a:lnTo>
                    <a:pt x="6552" y="166"/>
                  </a:lnTo>
                  <a:lnTo>
                    <a:pt x="6298" y="106"/>
                  </a:lnTo>
                  <a:lnTo>
                    <a:pt x="6040" y="61"/>
                  </a:lnTo>
                  <a:lnTo>
                    <a:pt x="5778" y="27"/>
                  </a:lnTo>
                  <a:lnTo>
                    <a:pt x="5511" y="7"/>
                  </a:lnTo>
                  <a:lnTo>
                    <a:pt x="5241" y="0"/>
                  </a:lnTo>
                  <a:lnTo>
                    <a:pt x="4972" y="7"/>
                  </a:lnTo>
                  <a:lnTo>
                    <a:pt x="4706" y="27"/>
                  </a:lnTo>
                  <a:lnTo>
                    <a:pt x="4444" y="61"/>
                  </a:lnTo>
                  <a:lnTo>
                    <a:pt x="4186" y="106"/>
                  </a:lnTo>
                  <a:lnTo>
                    <a:pt x="3932" y="166"/>
                  </a:lnTo>
                  <a:lnTo>
                    <a:pt x="3683" y="236"/>
                  </a:lnTo>
                  <a:lnTo>
                    <a:pt x="3440" y="318"/>
                  </a:lnTo>
                  <a:lnTo>
                    <a:pt x="3201" y="412"/>
                  </a:lnTo>
                  <a:lnTo>
                    <a:pt x="2969" y="518"/>
                  </a:lnTo>
                  <a:lnTo>
                    <a:pt x="2743" y="633"/>
                  </a:lnTo>
                  <a:lnTo>
                    <a:pt x="2523" y="760"/>
                  </a:lnTo>
                  <a:lnTo>
                    <a:pt x="2311" y="895"/>
                  </a:lnTo>
                  <a:lnTo>
                    <a:pt x="2105" y="1042"/>
                  </a:lnTo>
                  <a:lnTo>
                    <a:pt x="1907" y="1198"/>
                  </a:lnTo>
                  <a:lnTo>
                    <a:pt x="1718" y="1363"/>
                  </a:lnTo>
                  <a:lnTo>
                    <a:pt x="1535" y="1536"/>
                  </a:lnTo>
                  <a:lnTo>
                    <a:pt x="1361" y="1718"/>
                  </a:lnTo>
                  <a:lnTo>
                    <a:pt x="1197" y="1908"/>
                  </a:lnTo>
                  <a:lnTo>
                    <a:pt x="1041" y="2107"/>
                  </a:lnTo>
                  <a:lnTo>
                    <a:pt x="895" y="2312"/>
                  </a:lnTo>
                  <a:lnTo>
                    <a:pt x="758" y="2525"/>
                  </a:lnTo>
                  <a:lnTo>
                    <a:pt x="632" y="2744"/>
                  </a:lnTo>
                  <a:lnTo>
                    <a:pt x="516" y="2971"/>
                  </a:lnTo>
                  <a:lnTo>
                    <a:pt x="411" y="3203"/>
                  </a:lnTo>
                  <a:lnTo>
                    <a:pt x="317" y="3440"/>
                  </a:lnTo>
                  <a:lnTo>
                    <a:pt x="235" y="3684"/>
                  </a:lnTo>
                  <a:lnTo>
                    <a:pt x="165" y="3933"/>
                  </a:lnTo>
                  <a:lnTo>
                    <a:pt x="106" y="4186"/>
                  </a:lnTo>
                  <a:lnTo>
                    <a:pt x="59" y="4445"/>
                  </a:lnTo>
                  <a:lnTo>
                    <a:pt x="27" y="4707"/>
                  </a:lnTo>
                  <a:lnTo>
                    <a:pt x="7" y="4973"/>
                  </a:lnTo>
                  <a:lnTo>
                    <a:pt x="0" y="5243"/>
                  </a:lnTo>
                  <a:lnTo>
                    <a:pt x="7" y="5513"/>
                  </a:lnTo>
                  <a:lnTo>
                    <a:pt x="27" y="5779"/>
                  </a:lnTo>
                  <a:lnTo>
                    <a:pt x="59" y="6041"/>
                  </a:lnTo>
                  <a:lnTo>
                    <a:pt x="106" y="6300"/>
                  </a:lnTo>
                  <a:lnTo>
                    <a:pt x="165" y="6553"/>
                  </a:lnTo>
                  <a:lnTo>
                    <a:pt x="235" y="6802"/>
                  </a:lnTo>
                  <a:lnTo>
                    <a:pt x="317" y="7046"/>
                  </a:lnTo>
                  <a:lnTo>
                    <a:pt x="411" y="7283"/>
                  </a:lnTo>
                  <a:lnTo>
                    <a:pt x="516" y="7515"/>
                  </a:lnTo>
                  <a:lnTo>
                    <a:pt x="632" y="7742"/>
                  </a:lnTo>
                  <a:lnTo>
                    <a:pt x="758" y="7961"/>
                  </a:lnTo>
                  <a:lnTo>
                    <a:pt x="895" y="8174"/>
                  </a:lnTo>
                  <a:lnTo>
                    <a:pt x="1041" y="8379"/>
                  </a:lnTo>
                  <a:lnTo>
                    <a:pt x="1197" y="8578"/>
                  </a:lnTo>
                  <a:lnTo>
                    <a:pt x="1361" y="8768"/>
                  </a:lnTo>
                  <a:lnTo>
                    <a:pt x="1535" y="8950"/>
                  </a:lnTo>
                  <a:lnTo>
                    <a:pt x="1718" y="9123"/>
                  </a:lnTo>
                  <a:lnTo>
                    <a:pt x="1907" y="9288"/>
                  </a:lnTo>
                  <a:lnTo>
                    <a:pt x="2105" y="9444"/>
                  </a:lnTo>
                  <a:lnTo>
                    <a:pt x="2311" y="9591"/>
                  </a:lnTo>
                  <a:lnTo>
                    <a:pt x="2523" y="9726"/>
                  </a:lnTo>
                  <a:lnTo>
                    <a:pt x="2743" y="9853"/>
                  </a:lnTo>
                  <a:lnTo>
                    <a:pt x="2969" y="9968"/>
                  </a:lnTo>
                  <a:lnTo>
                    <a:pt x="3201" y="10074"/>
                  </a:lnTo>
                  <a:lnTo>
                    <a:pt x="3440" y="10168"/>
                  </a:lnTo>
                  <a:lnTo>
                    <a:pt x="3683" y="10250"/>
                  </a:lnTo>
                  <a:lnTo>
                    <a:pt x="3932" y="10320"/>
                  </a:lnTo>
                  <a:lnTo>
                    <a:pt x="4186" y="10380"/>
                  </a:lnTo>
                  <a:lnTo>
                    <a:pt x="4444" y="10425"/>
                  </a:lnTo>
                  <a:lnTo>
                    <a:pt x="4706" y="10459"/>
                  </a:lnTo>
                  <a:lnTo>
                    <a:pt x="4972" y="10479"/>
                  </a:lnTo>
                  <a:lnTo>
                    <a:pt x="5241" y="10486"/>
                  </a:lnTo>
                  <a:lnTo>
                    <a:pt x="5511" y="10479"/>
                  </a:lnTo>
                  <a:lnTo>
                    <a:pt x="5778" y="10459"/>
                  </a:lnTo>
                  <a:lnTo>
                    <a:pt x="6040" y="10425"/>
                  </a:lnTo>
                  <a:lnTo>
                    <a:pt x="6298" y="10380"/>
                  </a:lnTo>
                  <a:lnTo>
                    <a:pt x="6552" y="10320"/>
                  </a:lnTo>
                  <a:lnTo>
                    <a:pt x="6801" y="10250"/>
                  </a:lnTo>
                  <a:lnTo>
                    <a:pt x="7044" y="10168"/>
                  </a:lnTo>
                  <a:lnTo>
                    <a:pt x="7283" y="10074"/>
                  </a:lnTo>
                  <a:lnTo>
                    <a:pt x="7515" y="9968"/>
                  </a:lnTo>
                  <a:lnTo>
                    <a:pt x="7741" y="9853"/>
                  </a:lnTo>
                  <a:lnTo>
                    <a:pt x="7961" y="9726"/>
                  </a:lnTo>
                  <a:lnTo>
                    <a:pt x="8172" y="9591"/>
                  </a:lnTo>
                  <a:lnTo>
                    <a:pt x="8379" y="9444"/>
                  </a:lnTo>
                  <a:lnTo>
                    <a:pt x="8577" y="9288"/>
                  </a:lnTo>
                  <a:lnTo>
                    <a:pt x="8766" y="9123"/>
                  </a:lnTo>
                  <a:lnTo>
                    <a:pt x="8949" y="8950"/>
                  </a:lnTo>
                  <a:lnTo>
                    <a:pt x="9123" y="8768"/>
                  </a:lnTo>
                  <a:lnTo>
                    <a:pt x="9287" y="8578"/>
                  </a:lnTo>
                  <a:lnTo>
                    <a:pt x="9443" y="8379"/>
                  </a:lnTo>
                  <a:lnTo>
                    <a:pt x="9589" y="8174"/>
                  </a:lnTo>
                  <a:lnTo>
                    <a:pt x="9725" y="7961"/>
                  </a:lnTo>
                  <a:lnTo>
                    <a:pt x="9852" y="7742"/>
                  </a:lnTo>
                  <a:lnTo>
                    <a:pt x="9967" y="7515"/>
                  </a:lnTo>
                  <a:lnTo>
                    <a:pt x="10073" y="7283"/>
                  </a:lnTo>
                  <a:lnTo>
                    <a:pt x="10166" y="7046"/>
                  </a:lnTo>
                  <a:lnTo>
                    <a:pt x="10249" y="6802"/>
                  </a:lnTo>
                  <a:lnTo>
                    <a:pt x="10319" y="6553"/>
                  </a:lnTo>
                  <a:lnTo>
                    <a:pt x="10377" y="6300"/>
                  </a:lnTo>
                  <a:lnTo>
                    <a:pt x="10423" y="6041"/>
                  </a:lnTo>
                  <a:lnTo>
                    <a:pt x="10457" y="5779"/>
                  </a:lnTo>
                  <a:lnTo>
                    <a:pt x="10477" y="5513"/>
                  </a:lnTo>
                  <a:lnTo>
                    <a:pt x="10484" y="5243"/>
                  </a:lnTo>
                  <a:close/>
                  <a:moveTo>
                    <a:pt x="10185" y="5243"/>
                  </a:moveTo>
                  <a:lnTo>
                    <a:pt x="10178" y="5497"/>
                  </a:lnTo>
                  <a:lnTo>
                    <a:pt x="10159" y="5748"/>
                  </a:lnTo>
                  <a:lnTo>
                    <a:pt x="10128" y="5996"/>
                  </a:lnTo>
                  <a:lnTo>
                    <a:pt x="10084" y="6239"/>
                  </a:lnTo>
                  <a:lnTo>
                    <a:pt x="10029" y="6478"/>
                  </a:lnTo>
                  <a:lnTo>
                    <a:pt x="9963" y="6713"/>
                  </a:lnTo>
                  <a:lnTo>
                    <a:pt x="9884" y="6943"/>
                  </a:lnTo>
                  <a:lnTo>
                    <a:pt x="9796" y="7167"/>
                  </a:lnTo>
                  <a:lnTo>
                    <a:pt x="9697" y="7385"/>
                  </a:lnTo>
                  <a:lnTo>
                    <a:pt x="9587" y="7599"/>
                  </a:lnTo>
                  <a:lnTo>
                    <a:pt x="9469" y="7806"/>
                  </a:lnTo>
                  <a:lnTo>
                    <a:pt x="9341" y="8006"/>
                  </a:lnTo>
                  <a:lnTo>
                    <a:pt x="9203" y="8200"/>
                  </a:lnTo>
                  <a:lnTo>
                    <a:pt x="9056" y="8387"/>
                  </a:lnTo>
                  <a:lnTo>
                    <a:pt x="8901" y="8566"/>
                  </a:lnTo>
                  <a:lnTo>
                    <a:pt x="8737" y="8738"/>
                  </a:lnTo>
                  <a:lnTo>
                    <a:pt x="8566" y="8902"/>
                  </a:lnTo>
                  <a:lnTo>
                    <a:pt x="8386" y="9057"/>
                  </a:lnTo>
                  <a:lnTo>
                    <a:pt x="8199" y="9204"/>
                  </a:lnTo>
                  <a:lnTo>
                    <a:pt x="8005" y="9342"/>
                  </a:lnTo>
                  <a:lnTo>
                    <a:pt x="7805" y="9471"/>
                  </a:lnTo>
                  <a:lnTo>
                    <a:pt x="7598" y="9590"/>
                  </a:lnTo>
                  <a:lnTo>
                    <a:pt x="7385" y="9698"/>
                  </a:lnTo>
                  <a:lnTo>
                    <a:pt x="7166" y="9798"/>
                  </a:lnTo>
                  <a:lnTo>
                    <a:pt x="6941" y="9886"/>
                  </a:lnTo>
                  <a:lnTo>
                    <a:pt x="6711" y="9964"/>
                  </a:lnTo>
                  <a:lnTo>
                    <a:pt x="6477" y="10030"/>
                  </a:lnTo>
                  <a:lnTo>
                    <a:pt x="6237" y="10086"/>
                  </a:lnTo>
                  <a:lnTo>
                    <a:pt x="5994" y="10130"/>
                  </a:lnTo>
                  <a:lnTo>
                    <a:pt x="5747" y="10161"/>
                  </a:lnTo>
                  <a:lnTo>
                    <a:pt x="5496" y="10180"/>
                  </a:lnTo>
                  <a:lnTo>
                    <a:pt x="5241" y="10186"/>
                  </a:lnTo>
                  <a:lnTo>
                    <a:pt x="4987" y="10180"/>
                  </a:lnTo>
                  <a:lnTo>
                    <a:pt x="4736" y="10161"/>
                  </a:lnTo>
                  <a:lnTo>
                    <a:pt x="4490" y="10130"/>
                  </a:lnTo>
                  <a:lnTo>
                    <a:pt x="4245" y="10086"/>
                  </a:lnTo>
                  <a:lnTo>
                    <a:pt x="4007" y="10030"/>
                  </a:lnTo>
                  <a:lnTo>
                    <a:pt x="3772" y="9964"/>
                  </a:lnTo>
                  <a:lnTo>
                    <a:pt x="3543" y="9886"/>
                  </a:lnTo>
                  <a:lnTo>
                    <a:pt x="3318" y="9798"/>
                  </a:lnTo>
                  <a:lnTo>
                    <a:pt x="3099" y="9698"/>
                  </a:lnTo>
                  <a:lnTo>
                    <a:pt x="2886" y="9590"/>
                  </a:lnTo>
                  <a:lnTo>
                    <a:pt x="2679" y="9471"/>
                  </a:lnTo>
                  <a:lnTo>
                    <a:pt x="2478" y="9342"/>
                  </a:lnTo>
                  <a:lnTo>
                    <a:pt x="2284" y="9204"/>
                  </a:lnTo>
                  <a:lnTo>
                    <a:pt x="2097" y="9057"/>
                  </a:lnTo>
                  <a:lnTo>
                    <a:pt x="1918" y="8902"/>
                  </a:lnTo>
                  <a:lnTo>
                    <a:pt x="1747" y="8738"/>
                  </a:lnTo>
                  <a:lnTo>
                    <a:pt x="1583" y="8566"/>
                  </a:lnTo>
                  <a:lnTo>
                    <a:pt x="1427" y="8387"/>
                  </a:lnTo>
                  <a:lnTo>
                    <a:pt x="1281" y="8200"/>
                  </a:lnTo>
                  <a:lnTo>
                    <a:pt x="1143" y="8006"/>
                  </a:lnTo>
                  <a:lnTo>
                    <a:pt x="1015" y="7806"/>
                  </a:lnTo>
                  <a:lnTo>
                    <a:pt x="895" y="7599"/>
                  </a:lnTo>
                  <a:lnTo>
                    <a:pt x="786" y="7385"/>
                  </a:lnTo>
                  <a:lnTo>
                    <a:pt x="688" y="7167"/>
                  </a:lnTo>
                  <a:lnTo>
                    <a:pt x="599" y="6943"/>
                  </a:lnTo>
                  <a:lnTo>
                    <a:pt x="521" y="6713"/>
                  </a:lnTo>
                  <a:lnTo>
                    <a:pt x="455" y="6478"/>
                  </a:lnTo>
                  <a:lnTo>
                    <a:pt x="400" y="6239"/>
                  </a:lnTo>
                  <a:lnTo>
                    <a:pt x="356" y="5996"/>
                  </a:lnTo>
                  <a:lnTo>
                    <a:pt x="325" y="5748"/>
                  </a:lnTo>
                  <a:lnTo>
                    <a:pt x="306" y="5497"/>
                  </a:lnTo>
                  <a:lnTo>
                    <a:pt x="299" y="5243"/>
                  </a:lnTo>
                  <a:lnTo>
                    <a:pt x="306" y="4989"/>
                  </a:lnTo>
                  <a:lnTo>
                    <a:pt x="325" y="4738"/>
                  </a:lnTo>
                  <a:lnTo>
                    <a:pt x="356" y="4490"/>
                  </a:lnTo>
                  <a:lnTo>
                    <a:pt x="400" y="4247"/>
                  </a:lnTo>
                  <a:lnTo>
                    <a:pt x="455" y="4008"/>
                  </a:lnTo>
                  <a:lnTo>
                    <a:pt x="521" y="3773"/>
                  </a:lnTo>
                  <a:lnTo>
                    <a:pt x="599" y="3543"/>
                  </a:lnTo>
                  <a:lnTo>
                    <a:pt x="688" y="3319"/>
                  </a:lnTo>
                  <a:lnTo>
                    <a:pt x="786" y="3101"/>
                  </a:lnTo>
                  <a:lnTo>
                    <a:pt x="895" y="2887"/>
                  </a:lnTo>
                  <a:lnTo>
                    <a:pt x="1015" y="2680"/>
                  </a:lnTo>
                  <a:lnTo>
                    <a:pt x="1143" y="2480"/>
                  </a:lnTo>
                  <a:lnTo>
                    <a:pt x="1281" y="2286"/>
                  </a:lnTo>
                  <a:lnTo>
                    <a:pt x="1427" y="2099"/>
                  </a:lnTo>
                  <a:lnTo>
                    <a:pt x="1583" y="1920"/>
                  </a:lnTo>
                  <a:lnTo>
                    <a:pt x="1747" y="1748"/>
                  </a:lnTo>
                  <a:lnTo>
                    <a:pt x="1918" y="1584"/>
                  </a:lnTo>
                  <a:lnTo>
                    <a:pt x="2097" y="1429"/>
                  </a:lnTo>
                  <a:lnTo>
                    <a:pt x="2284" y="1282"/>
                  </a:lnTo>
                  <a:lnTo>
                    <a:pt x="2478" y="1144"/>
                  </a:lnTo>
                  <a:lnTo>
                    <a:pt x="2679" y="1015"/>
                  </a:lnTo>
                  <a:lnTo>
                    <a:pt x="2886" y="896"/>
                  </a:lnTo>
                  <a:lnTo>
                    <a:pt x="3099" y="788"/>
                  </a:lnTo>
                  <a:lnTo>
                    <a:pt x="3318" y="688"/>
                  </a:lnTo>
                  <a:lnTo>
                    <a:pt x="3543" y="600"/>
                  </a:lnTo>
                  <a:lnTo>
                    <a:pt x="3772" y="522"/>
                  </a:lnTo>
                  <a:lnTo>
                    <a:pt x="4007" y="456"/>
                  </a:lnTo>
                  <a:lnTo>
                    <a:pt x="4245" y="400"/>
                  </a:lnTo>
                  <a:lnTo>
                    <a:pt x="4490" y="357"/>
                  </a:lnTo>
                  <a:lnTo>
                    <a:pt x="4736" y="325"/>
                  </a:lnTo>
                  <a:lnTo>
                    <a:pt x="4987" y="306"/>
                  </a:lnTo>
                  <a:lnTo>
                    <a:pt x="5241" y="300"/>
                  </a:lnTo>
                  <a:lnTo>
                    <a:pt x="5496" y="306"/>
                  </a:lnTo>
                  <a:lnTo>
                    <a:pt x="5747" y="325"/>
                  </a:lnTo>
                  <a:lnTo>
                    <a:pt x="5994" y="357"/>
                  </a:lnTo>
                  <a:lnTo>
                    <a:pt x="6237" y="400"/>
                  </a:lnTo>
                  <a:lnTo>
                    <a:pt x="6477" y="456"/>
                  </a:lnTo>
                  <a:lnTo>
                    <a:pt x="6711" y="522"/>
                  </a:lnTo>
                  <a:lnTo>
                    <a:pt x="6941" y="600"/>
                  </a:lnTo>
                  <a:lnTo>
                    <a:pt x="7166" y="688"/>
                  </a:lnTo>
                  <a:lnTo>
                    <a:pt x="7385" y="788"/>
                  </a:lnTo>
                  <a:lnTo>
                    <a:pt x="7598" y="896"/>
                  </a:lnTo>
                  <a:lnTo>
                    <a:pt x="7805" y="1015"/>
                  </a:lnTo>
                  <a:lnTo>
                    <a:pt x="8005" y="1144"/>
                  </a:lnTo>
                  <a:lnTo>
                    <a:pt x="8199" y="1282"/>
                  </a:lnTo>
                  <a:lnTo>
                    <a:pt x="8386" y="1429"/>
                  </a:lnTo>
                  <a:lnTo>
                    <a:pt x="8566" y="1584"/>
                  </a:lnTo>
                  <a:lnTo>
                    <a:pt x="8737" y="1748"/>
                  </a:lnTo>
                  <a:lnTo>
                    <a:pt x="8901" y="1920"/>
                  </a:lnTo>
                  <a:lnTo>
                    <a:pt x="9056" y="2099"/>
                  </a:lnTo>
                  <a:lnTo>
                    <a:pt x="9203" y="2286"/>
                  </a:lnTo>
                  <a:lnTo>
                    <a:pt x="9341" y="2480"/>
                  </a:lnTo>
                  <a:lnTo>
                    <a:pt x="9469" y="2680"/>
                  </a:lnTo>
                  <a:lnTo>
                    <a:pt x="9587" y="2887"/>
                  </a:lnTo>
                  <a:lnTo>
                    <a:pt x="9697" y="3101"/>
                  </a:lnTo>
                  <a:lnTo>
                    <a:pt x="9796" y="3319"/>
                  </a:lnTo>
                  <a:lnTo>
                    <a:pt x="9884" y="3543"/>
                  </a:lnTo>
                  <a:lnTo>
                    <a:pt x="9963" y="3773"/>
                  </a:lnTo>
                  <a:lnTo>
                    <a:pt x="10029" y="4008"/>
                  </a:lnTo>
                  <a:lnTo>
                    <a:pt x="10084" y="4247"/>
                  </a:lnTo>
                  <a:lnTo>
                    <a:pt x="10128" y="4490"/>
                  </a:lnTo>
                  <a:lnTo>
                    <a:pt x="10159" y="4738"/>
                  </a:lnTo>
                  <a:lnTo>
                    <a:pt x="10178" y="4989"/>
                  </a:lnTo>
                  <a:lnTo>
                    <a:pt x="10185" y="5243"/>
                  </a:lnTo>
                  <a:close/>
                </a:path>
              </a:pathLst>
            </a:custGeom>
            <a:solidFill>
              <a:srgbClr val="AC8B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8" name="Freeform 83"/>
            <p:cNvSpPr>
              <a:spLocks noEditPoints="1"/>
            </p:cNvSpPr>
            <p:nvPr/>
          </p:nvSpPr>
          <p:spPr bwMode="auto">
            <a:xfrm>
              <a:off x="3081338" y="2090724"/>
              <a:ext cx="2309812" cy="2311400"/>
            </a:xfrm>
            <a:custGeom>
              <a:avLst/>
              <a:gdLst>
                <a:gd name="T0" fmla="*/ 2147483647 w 10186"/>
                <a:gd name="T1" fmla="*/ 2147483647 h 10186"/>
                <a:gd name="T2" fmla="*/ 2147483647 w 10186"/>
                <a:gd name="T3" fmla="*/ 2147483647 h 10186"/>
                <a:gd name="T4" fmla="*/ 2147483647 w 10186"/>
                <a:gd name="T5" fmla="*/ 2147483647 h 10186"/>
                <a:gd name="T6" fmla="*/ 2147483647 w 10186"/>
                <a:gd name="T7" fmla="*/ 2147483647 h 10186"/>
                <a:gd name="T8" fmla="*/ 2147483647 w 10186"/>
                <a:gd name="T9" fmla="*/ 2147483647 h 10186"/>
                <a:gd name="T10" fmla="*/ 2147483647 w 10186"/>
                <a:gd name="T11" fmla="*/ 2147483647 h 10186"/>
                <a:gd name="T12" fmla="*/ 2147483647 w 10186"/>
                <a:gd name="T13" fmla="*/ 2147483647 h 10186"/>
                <a:gd name="T14" fmla="*/ 2147483647 w 10186"/>
                <a:gd name="T15" fmla="*/ 2147483647 h 10186"/>
                <a:gd name="T16" fmla="*/ 2147483647 w 10186"/>
                <a:gd name="T17" fmla="*/ 2147483647 h 10186"/>
                <a:gd name="T18" fmla="*/ 2147483647 w 10186"/>
                <a:gd name="T19" fmla="*/ 2147483647 h 10186"/>
                <a:gd name="T20" fmla="*/ 2147483647 w 10186"/>
                <a:gd name="T21" fmla="*/ 2147483647 h 10186"/>
                <a:gd name="T22" fmla="*/ 2147483647 w 10186"/>
                <a:gd name="T23" fmla="*/ 2147483647 h 10186"/>
                <a:gd name="T24" fmla="*/ 0 w 10186"/>
                <a:gd name="T25" fmla="*/ 2147483647 h 10186"/>
                <a:gd name="T26" fmla="*/ 2147483647 w 10186"/>
                <a:gd name="T27" fmla="*/ 2147483647 h 10186"/>
                <a:gd name="T28" fmla="*/ 2147483647 w 10186"/>
                <a:gd name="T29" fmla="*/ 2147483647 h 10186"/>
                <a:gd name="T30" fmla="*/ 2147483647 w 10186"/>
                <a:gd name="T31" fmla="*/ 2147483647 h 10186"/>
                <a:gd name="T32" fmla="*/ 2147483647 w 10186"/>
                <a:gd name="T33" fmla="*/ 2147483647 h 10186"/>
                <a:gd name="T34" fmla="*/ 2147483647 w 10186"/>
                <a:gd name="T35" fmla="*/ 2147483647 h 10186"/>
                <a:gd name="T36" fmla="*/ 2147483647 w 10186"/>
                <a:gd name="T37" fmla="*/ 2147483647 h 10186"/>
                <a:gd name="T38" fmla="*/ 2147483647 w 10186"/>
                <a:gd name="T39" fmla="*/ 2147483647 h 10186"/>
                <a:gd name="T40" fmla="*/ 2147483647 w 10186"/>
                <a:gd name="T41" fmla="*/ 2147483647 h 10186"/>
                <a:gd name="T42" fmla="*/ 2147483647 w 10186"/>
                <a:gd name="T43" fmla="*/ 2147483647 h 10186"/>
                <a:gd name="T44" fmla="*/ 2147483647 w 10186"/>
                <a:gd name="T45" fmla="*/ 2147483647 h 10186"/>
                <a:gd name="T46" fmla="*/ 2147483647 w 10186"/>
                <a:gd name="T47" fmla="*/ 2147483647 h 10186"/>
                <a:gd name="T48" fmla="*/ 2147483647 w 10186"/>
                <a:gd name="T49" fmla="*/ 2147483647 h 10186"/>
                <a:gd name="T50" fmla="*/ 2147483647 w 10186"/>
                <a:gd name="T51" fmla="*/ 2147483647 h 10186"/>
                <a:gd name="T52" fmla="*/ 2147483647 w 10186"/>
                <a:gd name="T53" fmla="*/ 2147483647 h 10186"/>
                <a:gd name="T54" fmla="*/ 2147483647 w 10186"/>
                <a:gd name="T55" fmla="*/ 2147483647 h 10186"/>
                <a:gd name="T56" fmla="*/ 2147483647 w 10186"/>
                <a:gd name="T57" fmla="*/ 2147483647 h 10186"/>
                <a:gd name="T58" fmla="*/ 2147483647 w 10186"/>
                <a:gd name="T59" fmla="*/ 2147483647 h 10186"/>
                <a:gd name="T60" fmla="*/ 2147483647 w 10186"/>
                <a:gd name="T61" fmla="*/ 2147483647 h 10186"/>
                <a:gd name="T62" fmla="*/ 2147483647 w 10186"/>
                <a:gd name="T63" fmla="*/ 2147483647 h 10186"/>
                <a:gd name="T64" fmla="*/ 2147483647 w 10186"/>
                <a:gd name="T65" fmla="*/ 2147483647 h 10186"/>
                <a:gd name="T66" fmla="*/ 2147483647 w 10186"/>
                <a:gd name="T67" fmla="*/ 2147483647 h 10186"/>
                <a:gd name="T68" fmla="*/ 2147483647 w 10186"/>
                <a:gd name="T69" fmla="*/ 2147483647 h 10186"/>
                <a:gd name="T70" fmla="*/ 2147483647 w 10186"/>
                <a:gd name="T71" fmla="*/ 2147483647 h 10186"/>
                <a:gd name="T72" fmla="*/ 2147483647 w 10186"/>
                <a:gd name="T73" fmla="*/ 2147483647 h 10186"/>
                <a:gd name="T74" fmla="*/ 2147483647 w 10186"/>
                <a:gd name="T75" fmla="*/ 2147483647 h 10186"/>
                <a:gd name="T76" fmla="*/ 2147483647 w 10186"/>
                <a:gd name="T77" fmla="*/ 2147483647 h 10186"/>
                <a:gd name="T78" fmla="*/ 2147483647 w 10186"/>
                <a:gd name="T79" fmla="*/ 2147483647 h 10186"/>
                <a:gd name="T80" fmla="*/ 2147483647 w 10186"/>
                <a:gd name="T81" fmla="*/ 2147483647 h 10186"/>
                <a:gd name="T82" fmla="*/ 2147483647 w 10186"/>
                <a:gd name="T83" fmla="*/ 2147483647 h 10186"/>
                <a:gd name="T84" fmla="*/ 2147483647 w 10186"/>
                <a:gd name="T85" fmla="*/ 2147483647 h 10186"/>
                <a:gd name="T86" fmla="*/ 2147483647 w 10186"/>
                <a:gd name="T87" fmla="*/ 2147483647 h 10186"/>
                <a:gd name="T88" fmla="*/ 2147483647 w 10186"/>
                <a:gd name="T89" fmla="*/ 2147483647 h 10186"/>
                <a:gd name="T90" fmla="*/ 2147483647 w 10186"/>
                <a:gd name="T91" fmla="*/ 2147483647 h 10186"/>
                <a:gd name="T92" fmla="*/ 2147483647 w 10186"/>
                <a:gd name="T93" fmla="*/ 2147483647 h 10186"/>
                <a:gd name="T94" fmla="*/ 2147483647 w 10186"/>
                <a:gd name="T95" fmla="*/ 2147483647 h 10186"/>
                <a:gd name="T96" fmla="*/ 2147483647 w 10186"/>
                <a:gd name="T97" fmla="*/ 2147483647 h 10186"/>
                <a:gd name="T98" fmla="*/ 2147483647 w 10186"/>
                <a:gd name="T99" fmla="*/ 2147483647 h 10186"/>
                <a:gd name="T100" fmla="*/ 2147483647 w 10186"/>
                <a:gd name="T101" fmla="*/ 2147483647 h 101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186"/>
                <a:gd name="T154" fmla="*/ 0 h 10186"/>
                <a:gd name="T155" fmla="*/ 10186 w 10186"/>
                <a:gd name="T156" fmla="*/ 10186 h 101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186" h="10186">
                  <a:moveTo>
                    <a:pt x="10186" y="5093"/>
                  </a:moveTo>
                  <a:lnTo>
                    <a:pt x="10179" y="4831"/>
                  </a:lnTo>
                  <a:lnTo>
                    <a:pt x="10159" y="4572"/>
                  </a:lnTo>
                  <a:lnTo>
                    <a:pt x="10126" y="4318"/>
                  </a:lnTo>
                  <a:lnTo>
                    <a:pt x="10082" y="4067"/>
                  </a:lnTo>
                  <a:lnTo>
                    <a:pt x="10026" y="3820"/>
                  </a:lnTo>
                  <a:lnTo>
                    <a:pt x="9956" y="3579"/>
                  </a:lnTo>
                  <a:lnTo>
                    <a:pt x="9877" y="3342"/>
                  </a:lnTo>
                  <a:lnTo>
                    <a:pt x="9785" y="3111"/>
                  </a:lnTo>
                  <a:lnTo>
                    <a:pt x="9683" y="2886"/>
                  </a:lnTo>
                  <a:lnTo>
                    <a:pt x="9571" y="2666"/>
                  </a:lnTo>
                  <a:lnTo>
                    <a:pt x="9449" y="2452"/>
                  </a:lnTo>
                  <a:lnTo>
                    <a:pt x="9315" y="2246"/>
                  </a:lnTo>
                  <a:lnTo>
                    <a:pt x="9174" y="2046"/>
                  </a:lnTo>
                  <a:lnTo>
                    <a:pt x="9023" y="1854"/>
                  </a:lnTo>
                  <a:lnTo>
                    <a:pt x="8863" y="1669"/>
                  </a:lnTo>
                  <a:lnTo>
                    <a:pt x="8693" y="1492"/>
                  </a:lnTo>
                  <a:lnTo>
                    <a:pt x="8516" y="1324"/>
                  </a:lnTo>
                  <a:lnTo>
                    <a:pt x="8333" y="1163"/>
                  </a:lnTo>
                  <a:lnTo>
                    <a:pt x="8140" y="1012"/>
                  </a:lnTo>
                  <a:lnTo>
                    <a:pt x="7940" y="870"/>
                  </a:lnTo>
                  <a:lnTo>
                    <a:pt x="7733" y="737"/>
                  </a:lnTo>
                  <a:lnTo>
                    <a:pt x="7520" y="615"/>
                  </a:lnTo>
                  <a:lnTo>
                    <a:pt x="7301" y="502"/>
                  </a:lnTo>
                  <a:lnTo>
                    <a:pt x="7075" y="400"/>
                  </a:lnTo>
                  <a:lnTo>
                    <a:pt x="6844" y="309"/>
                  </a:lnTo>
                  <a:lnTo>
                    <a:pt x="6607" y="229"/>
                  </a:lnTo>
                  <a:lnTo>
                    <a:pt x="6365" y="160"/>
                  </a:lnTo>
                  <a:lnTo>
                    <a:pt x="6119" y="103"/>
                  </a:lnTo>
                  <a:lnTo>
                    <a:pt x="5869" y="58"/>
                  </a:lnTo>
                  <a:lnTo>
                    <a:pt x="5613" y="26"/>
                  </a:lnTo>
                  <a:lnTo>
                    <a:pt x="5355" y="7"/>
                  </a:lnTo>
                  <a:lnTo>
                    <a:pt x="5092" y="0"/>
                  </a:lnTo>
                  <a:lnTo>
                    <a:pt x="4831" y="7"/>
                  </a:lnTo>
                  <a:lnTo>
                    <a:pt x="4572" y="26"/>
                  </a:lnTo>
                  <a:lnTo>
                    <a:pt x="4317" y="58"/>
                  </a:lnTo>
                  <a:lnTo>
                    <a:pt x="4067" y="103"/>
                  </a:lnTo>
                  <a:lnTo>
                    <a:pt x="3821" y="160"/>
                  </a:lnTo>
                  <a:lnTo>
                    <a:pt x="3579" y="229"/>
                  </a:lnTo>
                  <a:lnTo>
                    <a:pt x="3342" y="309"/>
                  </a:lnTo>
                  <a:lnTo>
                    <a:pt x="3110" y="400"/>
                  </a:lnTo>
                  <a:lnTo>
                    <a:pt x="2885" y="502"/>
                  </a:lnTo>
                  <a:lnTo>
                    <a:pt x="2665" y="615"/>
                  </a:lnTo>
                  <a:lnTo>
                    <a:pt x="2453" y="737"/>
                  </a:lnTo>
                  <a:lnTo>
                    <a:pt x="2245" y="870"/>
                  </a:lnTo>
                  <a:lnTo>
                    <a:pt x="2046" y="1012"/>
                  </a:lnTo>
                  <a:lnTo>
                    <a:pt x="1853" y="1163"/>
                  </a:lnTo>
                  <a:lnTo>
                    <a:pt x="1668" y="1324"/>
                  </a:lnTo>
                  <a:lnTo>
                    <a:pt x="1492" y="1492"/>
                  </a:lnTo>
                  <a:lnTo>
                    <a:pt x="1323" y="1669"/>
                  </a:lnTo>
                  <a:lnTo>
                    <a:pt x="1163" y="1854"/>
                  </a:lnTo>
                  <a:lnTo>
                    <a:pt x="1012" y="2046"/>
                  </a:lnTo>
                  <a:lnTo>
                    <a:pt x="871" y="2246"/>
                  </a:lnTo>
                  <a:lnTo>
                    <a:pt x="737" y="2452"/>
                  </a:lnTo>
                  <a:lnTo>
                    <a:pt x="615" y="2666"/>
                  </a:lnTo>
                  <a:lnTo>
                    <a:pt x="502" y="2886"/>
                  </a:lnTo>
                  <a:lnTo>
                    <a:pt x="400" y="3111"/>
                  </a:lnTo>
                  <a:lnTo>
                    <a:pt x="309" y="3342"/>
                  </a:lnTo>
                  <a:lnTo>
                    <a:pt x="230" y="3579"/>
                  </a:lnTo>
                  <a:lnTo>
                    <a:pt x="160" y="3820"/>
                  </a:lnTo>
                  <a:lnTo>
                    <a:pt x="104" y="4067"/>
                  </a:lnTo>
                  <a:lnTo>
                    <a:pt x="59" y="4318"/>
                  </a:lnTo>
                  <a:lnTo>
                    <a:pt x="27" y="4572"/>
                  </a:lnTo>
                  <a:lnTo>
                    <a:pt x="7" y="4831"/>
                  </a:lnTo>
                  <a:lnTo>
                    <a:pt x="0" y="5093"/>
                  </a:lnTo>
                  <a:lnTo>
                    <a:pt x="7" y="5355"/>
                  </a:lnTo>
                  <a:lnTo>
                    <a:pt x="27" y="5614"/>
                  </a:lnTo>
                  <a:lnTo>
                    <a:pt x="59" y="5868"/>
                  </a:lnTo>
                  <a:lnTo>
                    <a:pt x="104" y="6119"/>
                  </a:lnTo>
                  <a:lnTo>
                    <a:pt x="160" y="6366"/>
                  </a:lnTo>
                  <a:lnTo>
                    <a:pt x="230" y="6607"/>
                  </a:lnTo>
                  <a:lnTo>
                    <a:pt x="309" y="6844"/>
                  </a:lnTo>
                  <a:lnTo>
                    <a:pt x="400" y="7075"/>
                  </a:lnTo>
                  <a:lnTo>
                    <a:pt x="502" y="7300"/>
                  </a:lnTo>
                  <a:lnTo>
                    <a:pt x="615" y="7520"/>
                  </a:lnTo>
                  <a:lnTo>
                    <a:pt x="737" y="7734"/>
                  </a:lnTo>
                  <a:lnTo>
                    <a:pt x="871" y="7940"/>
                  </a:lnTo>
                  <a:lnTo>
                    <a:pt x="1012" y="8140"/>
                  </a:lnTo>
                  <a:lnTo>
                    <a:pt x="1163" y="8332"/>
                  </a:lnTo>
                  <a:lnTo>
                    <a:pt x="1323" y="8517"/>
                  </a:lnTo>
                  <a:lnTo>
                    <a:pt x="1492" y="8694"/>
                  </a:lnTo>
                  <a:lnTo>
                    <a:pt x="1668" y="8862"/>
                  </a:lnTo>
                  <a:lnTo>
                    <a:pt x="1853" y="9023"/>
                  </a:lnTo>
                  <a:lnTo>
                    <a:pt x="2046" y="9174"/>
                  </a:lnTo>
                  <a:lnTo>
                    <a:pt x="2245" y="9316"/>
                  </a:lnTo>
                  <a:lnTo>
                    <a:pt x="2453" y="9449"/>
                  </a:lnTo>
                  <a:lnTo>
                    <a:pt x="2665" y="9571"/>
                  </a:lnTo>
                  <a:lnTo>
                    <a:pt x="2885" y="9684"/>
                  </a:lnTo>
                  <a:lnTo>
                    <a:pt x="3110" y="9786"/>
                  </a:lnTo>
                  <a:lnTo>
                    <a:pt x="3342" y="9877"/>
                  </a:lnTo>
                  <a:lnTo>
                    <a:pt x="3579" y="9957"/>
                  </a:lnTo>
                  <a:lnTo>
                    <a:pt x="3821" y="10026"/>
                  </a:lnTo>
                  <a:lnTo>
                    <a:pt x="4067" y="10083"/>
                  </a:lnTo>
                  <a:lnTo>
                    <a:pt x="4317" y="10128"/>
                  </a:lnTo>
                  <a:lnTo>
                    <a:pt x="4572" y="10160"/>
                  </a:lnTo>
                  <a:lnTo>
                    <a:pt x="4831" y="10179"/>
                  </a:lnTo>
                  <a:lnTo>
                    <a:pt x="5092" y="10186"/>
                  </a:lnTo>
                  <a:lnTo>
                    <a:pt x="5355" y="10179"/>
                  </a:lnTo>
                  <a:lnTo>
                    <a:pt x="5613" y="10160"/>
                  </a:lnTo>
                  <a:lnTo>
                    <a:pt x="5869" y="10128"/>
                  </a:lnTo>
                  <a:lnTo>
                    <a:pt x="6119" y="10083"/>
                  </a:lnTo>
                  <a:lnTo>
                    <a:pt x="6365" y="10026"/>
                  </a:lnTo>
                  <a:lnTo>
                    <a:pt x="6607" y="9957"/>
                  </a:lnTo>
                  <a:lnTo>
                    <a:pt x="6844" y="9877"/>
                  </a:lnTo>
                  <a:lnTo>
                    <a:pt x="7075" y="9786"/>
                  </a:lnTo>
                  <a:lnTo>
                    <a:pt x="7301" y="9684"/>
                  </a:lnTo>
                  <a:lnTo>
                    <a:pt x="7520" y="9571"/>
                  </a:lnTo>
                  <a:lnTo>
                    <a:pt x="7733" y="9449"/>
                  </a:lnTo>
                  <a:lnTo>
                    <a:pt x="7940" y="9316"/>
                  </a:lnTo>
                  <a:lnTo>
                    <a:pt x="8140" y="9174"/>
                  </a:lnTo>
                  <a:lnTo>
                    <a:pt x="8333" y="9023"/>
                  </a:lnTo>
                  <a:lnTo>
                    <a:pt x="8516" y="8862"/>
                  </a:lnTo>
                  <a:lnTo>
                    <a:pt x="8693" y="8694"/>
                  </a:lnTo>
                  <a:lnTo>
                    <a:pt x="8863" y="8517"/>
                  </a:lnTo>
                  <a:lnTo>
                    <a:pt x="9023" y="8332"/>
                  </a:lnTo>
                  <a:lnTo>
                    <a:pt x="9174" y="8140"/>
                  </a:lnTo>
                  <a:lnTo>
                    <a:pt x="9315" y="7940"/>
                  </a:lnTo>
                  <a:lnTo>
                    <a:pt x="9449" y="7734"/>
                  </a:lnTo>
                  <a:lnTo>
                    <a:pt x="9571" y="7520"/>
                  </a:lnTo>
                  <a:lnTo>
                    <a:pt x="9683" y="7300"/>
                  </a:lnTo>
                  <a:lnTo>
                    <a:pt x="9785" y="7075"/>
                  </a:lnTo>
                  <a:lnTo>
                    <a:pt x="9877" y="6844"/>
                  </a:lnTo>
                  <a:lnTo>
                    <a:pt x="9956" y="6607"/>
                  </a:lnTo>
                  <a:lnTo>
                    <a:pt x="10026" y="6366"/>
                  </a:lnTo>
                  <a:lnTo>
                    <a:pt x="10082" y="6119"/>
                  </a:lnTo>
                  <a:lnTo>
                    <a:pt x="10126" y="5868"/>
                  </a:lnTo>
                  <a:lnTo>
                    <a:pt x="10159" y="5614"/>
                  </a:lnTo>
                  <a:lnTo>
                    <a:pt x="10179" y="5355"/>
                  </a:lnTo>
                  <a:lnTo>
                    <a:pt x="10186" y="5093"/>
                  </a:lnTo>
                  <a:close/>
                  <a:moveTo>
                    <a:pt x="9886" y="5093"/>
                  </a:moveTo>
                  <a:lnTo>
                    <a:pt x="9880" y="5340"/>
                  </a:lnTo>
                  <a:lnTo>
                    <a:pt x="9861" y="5583"/>
                  </a:lnTo>
                  <a:lnTo>
                    <a:pt x="9831" y="5822"/>
                  </a:lnTo>
                  <a:lnTo>
                    <a:pt x="9788" y="6059"/>
                  </a:lnTo>
                  <a:lnTo>
                    <a:pt x="9735" y="6291"/>
                  </a:lnTo>
                  <a:lnTo>
                    <a:pt x="9670" y="6518"/>
                  </a:lnTo>
                  <a:lnTo>
                    <a:pt x="9595" y="6741"/>
                  </a:lnTo>
                  <a:lnTo>
                    <a:pt x="9509" y="6959"/>
                  </a:lnTo>
                  <a:lnTo>
                    <a:pt x="9413" y="7170"/>
                  </a:lnTo>
                  <a:lnTo>
                    <a:pt x="9307" y="7378"/>
                  </a:lnTo>
                  <a:lnTo>
                    <a:pt x="9192" y="7578"/>
                  </a:lnTo>
                  <a:lnTo>
                    <a:pt x="9068" y="7773"/>
                  </a:lnTo>
                  <a:lnTo>
                    <a:pt x="8933" y="7960"/>
                  </a:lnTo>
                  <a:lnTo>
                    <a:pt x="8791" y="8142"/>
                  </a:lnTo>
                  <a:lnTo>
                    <a:pt x="8641" y="8316"/>
                  </a:lnTo>
                  <a:lnTo>
                    <a:pt x="8482" y="8483"/>
                  </a:lnTo>
                  <a:lnTo>
                    <a:pt x="8316" y="8641"/>
                  </a:lnTo>
                  <a:lnTo>
                    <a:pt x="8141" y="8792"/>
                  </a:lnTo>
                  <a:lnTo>
                    <a:pt x="7961" y="8934"/>
                  </a:lnTo>
                  <a:lnTo>
                    <a:pt x="7772" y="9068"/>
                  </a:lnTo>
                  <a:lnTo>
                    <a:pt x="7579" y="9192"/>
                  </a:lnTo>
                  <a:lnTo>
                    <a:pt x="7377" y="9307"/>
                  </a:lnTo>
                  <a:lnTo>
                    <a:pt x="7171" y="9414"/>
                  </a:lnTo>
                  <a:lnTo>
                    <a:pt x="6959" y="9509"/>
                  </a:lnTo>
                  <a:lnTo>
                    <a:pt x="6740" y="9595"/>
                  </a:lnTo>
                  <a:lnTo>
                    <a:pt x="6518" y="9670"/>
                  </a:lnTo>
                  <a:lnTo>
                    <a:pt x="6290" y="9735"/>
                  </a:lnTo>
                  <a:lnTo>
                    <a:pt x="6059" y="9789"/>
                  </a:lnTo>
                  <a:lnTo>
                    <a:pt x="5823" y="9831"/>
                  </a:lnTo>
                  <a:lnTo>
                    <a:pt x="5583" y="9862"/>
                  </a:lnTo>
                  <a:lnTo>
                    <a:pt x="5340" y="9880"/>
                  </a:lnTo>
                  <a:lnTo>
                    <a:pt x="5092" y="9887"/>
                  </a:lnTo>
                  <a:lnTo>
                    <a:pt x="4846" y="9880"/>
                  </a:lnTo>
                  <a:lnTo>
                    <a:pt x="4603" y="9862"/>
                  </a:lnTo>
                  <a:lnTo>
                    <a:pt x="4363" y="9831"/>
                  </a:lnTo>
                  <a:lnTo>
                    <a:pt x="4127" y="9789"/>
                  </a:lnTo>
                  <a:lnTo>
                    <a:pt x="3895" y="9735"/>
                  </a:lnTo>
                  <a:lnTo>
                    <a:pt x="3667" y="9670"/>
                  </a:lnTo>
                  <a:lnTo>
                    <a:pt x="3445" y="9595"/>
                  </a:lnTo>
                  <a:lnTo>
                    <a:pt x="3227" y="9509"/>
                  </a:lnTo>
                  <a:lnTo>
                    <a:pt x="3015" y="9414"/>
                  </a:lnTo>
                  <a:lnTo>
                    <a:pt x="2808" y="9307"/>
                  </a:lnTo>
                  <a:lnTo>
                    <a:pt x="2607" y="9192"/>
                  </a:lnTo>
                  <a:lnTo>
                    <a:pt x="2413" y="9068"/>
                  </a:lnTo>
                  <a:lnTo>
                    <a:pt x="2225" y="8934"/>
                  </a:lnTo>
                  <a:lnTo>
                    <a:pt x="2044" y="8792"/>
                  </a:lnTo>
                  <a:lnTo>
                    <a:pt x="1870" y="8641"/>
                  </a:lnTo>
                  <a:lnTo>
                    <a:pt x="1704" y="8483"/>
                  </a:lnTo>
                  <a:lnTo>
                    <a:pt x="1545" y="8316"/>
                  </a:lnTo>
                  <a:lnTo>
                    <a:pt x="1395" y="8142"/>
                  </a:lnTo>
                  <a:lnTo>
                    <a:pt x="1251" y="7960"/>
                  </a:lnTo>
                  <a:lnTo>
                    <a:pt x="1118" y="7773"/>
                  </a:lnTo>
                  <a:lnTo>
                    <a:pt x="994" y="7578"/>
                  </a:lnTo>
                  <a:lnTo>
                    <a:pt x="878" y="7378"/>
                  </a:lnTo>
                  <a:lnTo>
                    <a:pt x="772" y="7170"/>
                  </a:lnTo>
                  <a:lnTo>
                    <a:pt x="677" y="6959"/>
                  </a:lnTo>
                  <a:lnTo>
                    <a:pt x="590" y="6741"/>
                  </a:lnTo>
                  <a:lnTo>
                    <a:pt x="515" y="6518"/>
                  </a:lnTo>
                  <a:lnTo>
                    <a:pt x="450" y="6291"/>
                  </a:lnTo>
                  <a:lnTo>
                    <a:pt x="398" y="6059"/>
                  </a:lnTo>
                  <a:lnTo>
                    <a:pt x="355" y="5822"/>
                  </a:lnTo>
                  <a:lnTo>
                    <a:pt x="325" y="5583"/>
                  </a:lnTo>
                  <a:lnTo>
                    <a:pt x="306" y="5340"/>
                  </a:lnTo>
                  <a:lnTo>
                    <a:pt x="300" y="5093"/>
                  </a:lnTo>
                  <a:lnTo>
                    <a:pt x="306" y="4846"/>
                  </a:lnTo>
                  <a:lnTo>
                    <a:pt x="325" y="4603"/>
                  </a:lnTo>
                  <a:lnTo>
                    <a:pt x="355" y="4364"/>
                  </a:lnTo>
                  <a:lnTo>
                    <a:pt x="398" y="4127"/>
                  </a:lnTo>
                  <a:lnTo>
                    <a:pt x="450" y="3895"/>
                  </a:lnTo>
                  <a:lnTo>
                    <a:pt x="515" y="3668"/>
                  </a:lnTo>
                  <a:lnTo>
                    <a:pt x="590" y="3445"/>
                  </a:lnTo>
                  <a:lnTo>
                    <a:pt x="677" y="3227"/>
                  </a:lnTo>
                  <a:lnTo>
                    <a:pt x="772" y="3016"/>
                  </a:lnTo>
                  <a:lnTo>
                    <a:pt x="878" y="2808"/>
                  </a:lnTo>
                  <a:lnTo>
                    <a:pt x="994" y="2608"/>
                  </a:lnTo>
                  <a:lnTo>
                    <a:pt x="1118" y="2413"/>
                  </a:lnTo>
                  <a:lnTo>
                    <a:pt x="1251" y="2226"/>
                  </a:lnTo>
                  <a:lnTo>
                    <a:pt x="1395" y="2044"/>
                  </a:lnTo>
                  <a:lnTo>
                    <a:pt x="1545" y="1870"/>
                  </a:lnTo>
                  <a:lnTo>
                    <a:pt x="1704" y="1703"/>
                  </a:lnTo>
                  <a:lnTo>
                    <a:pt x="1870" y="1545"/>
                  </a:lnTo>
                  <a:lnTo>
                    <a:pt x="2044" y="1394"/>
                  </a:lnTo>
                  <a:lnTo>
                    <a:pt x="2225" y="1252"/>
                  </a:lnTo>
                  <a:lnTo>
                    <a:pt x="2413" y="1118"/>
                  </a:lnTo>
                  <a:lnTo>
                    <a:pt x="2607" y="994"/>
                  </a:lnTo>
                  <a:lnTo>
                    <a:pt x="2808" y="879"/>
                  </a:lnTo>
                  <a:lnTo>
                    <a:pt x="3015" y="772"/>
                  </a:lnTo>
                  <a:lnTo>
                    <a:pt x="3227" y="677"/>
                  </a:lnTo>
                  <a:lnTo>
                    <a:pt x="3445" y="591"/>
                  </a:lnTo>
                  <a:lnTo>
                    <a:pt x="3667" y="516"/>
                  </a:lnTo>
                  <a:lnTo>
                    <a:pt x="3895" y="451"/>
                  </a:lnTo>
                  <a:lnTo>
                    <a:pt x="4127" y="397"/>
                  </a:lnTo>
                  <a:lnTo>
                    <a:pt x="4363" y="355"/>
                  </a:lnTo>
                  <a:lnTo>
                    <a:pt x="4603" y="324"/>
                  </a:lnTo>
                  <a:lnTo>
                    <a:pt x="4846" y="306"/>
                  </a:lnTo>
                  <a:lnTo>
                    <a:pt x="5092" y="299"/>
                  </a:lnTo>
                  <a:lnTo>
                    <a:pt x="5340" y="306"/>
                  </a:lnTo>
                  <a:lnTo>
                    <a:pt x="5583" y="324"/>
                  </a:lnTo>
                  <a:lnTo>
                    <a:pt x="5823" y="355"/>
                  </a:lnTo>
                  <a:lnTo>
                    <a:pt x="6059" y="397"/>
                  </a:lnTo>
                  <a:lnTo>
                    <a:pt x="6290" y="451"/>
                  </a:lnTo>
                  <a:lnTo>
                    <a:pt x="6518" y="516"/>
                  </a:lnTo>
                  <a:lnTo>
                    <a:pt x="6740" y="591"/>
                  </a:lnTo>
                  <a:lnTo>
                    <a:pt x="6959" y="677"/>
                  </a:lnTo>
                  <a:lnTo>
                    <a:pt x="7171" y="772"/>
                  </a:lnTo>
                  <a:lnTo>
                    <a:pt x="7377" y="879"/>
                  </a:lnTo>
                  <a:lnTo>
                    <a:pt x="7579" y="994"/>
                  </a:lnTo>
                  <a:lnTo>
                    <a:pt x="7772" y="1118"/>
                  </a:lnTo>
                  <a:lnTo>
                    <a:pt x="7961" y="1252"/>
                  </a:lnTo>
                  <a:lnTo>
                    <a:pt x="8141" y="1394"/>
                  </a:lnTo>
                  <a:lnTo>
                    <a:pt x="8316" y="1545"/>
                  </a:lnTo>
                  <a:lnTo>
                    <a:pt x="8482" y="1703"/>
                  </a:lnTo>
                  <a:lnTo>
                    <a:pt x="8641" y="1870"/>
                  </a:lnTo>
                  <a:lnTo>
                    <a:pt x="8791" y="2044"/>
                  </a:lnTo>
                  <a:lnTo>
                    <a:pt x="8933" y="2226"/>
                  </a:lnTo>
                  <a:lnTo>
                    <a:pt x="9068" y="2413"/>
                  </a:lnTo>
                  <a:lnTo>
                    <a:pt x="9192" y="2608"/>
                  </a:lnTo>
                  <a:lnTo>
                    <a:pt x="9307" y="2808"/>
                  </a:lnTo>
                  <a:lnTo>
                    <a:pt x="9413" y="3016"/>
                  </a:lnTo>
                  <a:lnTo>
                    <a:pt x="9509" y="3227"/>
                  </a:lnTo>
                  <a:lnTo>
                    <a:pt x="9595" y="3445"/>
                  </a:lnTo>
                  <a:lnTo>
                    <a:pt x="9670" y="3668"/>
                  </a:lnTo>
                  <a:lnTo>
                    <a:pt x="9735" y="3895"/>
                  </a:lnTo>
                  <a:lnTo>
                    <a:pt x="9788" y="4127"/>
                  </a:lnTo>
                  <a:lnTo>
                    <a:pt x="9831" y="4364"/>
                  </a:lnTo>
                  <a:lnTo>
                    <a:pt x="9861" y="4603"/>
                  </a:lnTo>
                  <a:lnTo>
                    <a:pt x="9880" y="4846"/>
                  </a:lnTo>
                  <a:lnTo>
                    <a:pt x="9886" y="5093"/>
                  </a:lnTo>
                  <a:close/>
                </a:path>
              </a:pathLst>
            </a:custGeom>
            <a:solidFill>
              <a:srgbClr val="AE8D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199" name="Freeform 84"/>
            <p:cNvSpPr>
              <a:spLocks noEditPoints="1"/>
            </p:cNvSpPr>
            <p:nvPr/>
          </p:nvSpPr>
          <p:spPr bwMode="auto">
            <a:xfrm>
              <a:off x="3114675" y="2125649"/>
              <a:ext cx="2241550" cy="2241550"/>
            </a:xfrm>
            <a:custGeom>
              <a:avLst/>
              <a:gdLst>
                <a:gd name="T0" fmla="*/ 2147483647 w 9886"/>
                <a:gd name="T1" fmla="*/ 2147483647 h 9886"/>
                <a:gd name="T2" fmla="*/ 2147483647 w 9886"/>
                <a:gd name="T3" fmla="*/ 2147483647 h 9886"/>
                <a:gd name="T4" fmla="*/ 2147483647 w 9886"/>
                <a:gd name="T5" fmla="*/ 2147483647 h 9886"/>
                <a:gd name="T6" fmla="*/ 2147483647 w 9886"/>
                <a:gd name="T7" fmla="*/ 2147483647 h 9886"/>
                <a:gd name="T8" fmla="*/ 2147483647 w 9886"/>
                <a:gd name="T9" fmla="*/ 2147483647 h 9886"/>
                <a:gd name="T10" fmla="*/ 2147483647 w 9886"/>
                <a:gd name="T11" fmla="*/ 2147483647 h 9886"/>
                <a:gd name="T12" fmla="*/ 2147483647 w 9886"/>
                <a:gd name="T13" fmla="*/ 2147483647 h 9886"/>
                <a:gd name="T14" fmla="*/ 2147483647 w 9886"/>
                <a:gd name="T15" fmla="*/ 2147483647 h 9886"/>
                <a:gd name="T16" fmla="*/ 2147483647 w 9886"/>
                <a:gd name="T17" fmla="*/ 2147483647 h 9886"/>
                <a:gd name="T18" fmla="*/ 2147483647 w 9886"/>
                <a:gd name="T19" fmla="*/ 2147483647 h 9886"/>
                <a:gd name="T20" fmla="*/ 2147483647 w 9886"/>
                <a:gd name="T21" fmla="*/ 2147483647 h 9886"/>
                <a:gd name="T22" fmla="*/ 2147483647 w 9886"/>
                <a:gd name="T23" fmla="*/ 2147483647 h 9886"/>
                <a:gd name="T24" fmla="*/ 0 w 9886"/>
                <a:gd name="T25" fmla="*/ 2147483647 h 9886"/>
                <a:gd name="T26" fmla="*/ 2147483647 w 9886"/>
                <a:gd name="T27" fmla="*/ 2147483647 h 9886"/>
                <a:gd name="T28" fmla="*/ 2147483647 w 9886"/>
                <a:gd name="T29" fmla="*/ 2147483647 h 9886"/>
                <a:gd name="T30" fmla="*/ 2147483647 w 9886"/>
                <a:gd name="T31" fmla="*/ 2147483647 h 9886"/>
                <a:gd name="T32" fmla="*/ 2147483647 w 9886"/>
                <a:gd name="T33" fmla="*/ 2147483647 h 9886"/>
                <a:gd name="T34" fmla="*/ 2147483647 w 9886"/>
                <a:gd name="T35" fmla="*/ 2147483647 h 9886"/>
                <a:gd name="T36" fmla="*/ 2147483647 w 9886"/>
                <a:gd name="T37" fmla="*/ 2147483647 h 9886"/>
                <a:gd name="T38" fmla="*/ 2147483647 w 9886"/>
                <a:gd name="T39" fmla="*/ 2147483647 h 9886"/>
                <a:gd name="T40" fmla="*/ 2147483647 w 9886"/>
                <a:gd name="T41" fmla="*/ 2147483647 h 9886"/>
                <a:gd name="T42" fmla="*/ 2147483647 w 9886"/>
                <a:gd name="T43" fmla="*/ 2147483647 h 9886"/>
                <a:gd name="T44" fmla="*/ 2147483647 w 9886"/>
                <a:gd name="T45" fmla="*/ 2147483647 h 9886"/>
                <a:gd name="T46" fmla="*/ 2147483647 w 9886"/>
                <a:gd name="T47" fmla="*/ 2147483647 h 9886"/>
                <a:gd name="T48" fmla="*/ 2147483647 w 9886"/>
                <a:gd name="T49" fmla="*/ 2147483647 h 9886"/>
                <a:gd name="T50" fmla="*/ 2147483647 w 9886"/>
                <a:gd name="T51" fmla="*/ 2147483647 h 9886"/>
                <a:gd name="T52" fmla="*/ 2147483647 w 9886"/>
                <a:gd name="T53" fmla="*/ 2147483647 h 9886"/>
                <a:gd name="T54" fmla="*/ 2147483647 w 9886"/>
                <a:gd name="T55" fmla="*/ 2147483647 h 9886"/>
                <a:gd name="T56" fmla="*/ 2147483647 w 9886"/>
                <a:gd name="T57" fmla="*/ 2147483647 h 9886"/>
                <a:gd name="T58" fmla="*/ 2147483647 w 9886"/>
                <a:gd name="T59" fmla="*/ 2147483647 h 9886"/>
                <a:gd name="T60" fmla="*/ 2147483647 w 9886"/>
                <a:gd name="T61" fmla="*/ 2147483647 h 9886"/>
                <a:gd name="T62" fmla="*/ 2147483647 w 9886"/>
                <a:gd name="T63" fmla="*/ 2147483647 h 9886"/>
                <a:gd name="T64" fmla="*/ 2147483647 w 9886"/>
                <a:gd name="T65" fmla="*/ 2147483647 h 9886"/>
                <a:gd name="T66" fmla="*/ 2147483647 w 9886"/>
                <a:gd name="T67" fmla="*/ 2147483647 h 9886"/>
                <a:gd name="T68" fmla="*/ 2147483647 w 9886"/>
                <a:gd name="T69" fmla="*/ 2147483647 h 9886"/>
                <a:gd name="T70" fmla="*/ 2147483647 w 9886"/>
                <a:gd name="T71" fmla="*/ 2147483647 h 9886"/>
                <a:gd name="T72" fmla="*/ 2147483647 w 9886"/>
                <a:gd name="T73" fmla="*/ 2147483647 h 9886"/>
                <a:gd name="T74" fmla="*/ 2147483647 w 9886"/>
                <a:gd name="T75" fmla="*/ 2147483647 h 9886"/>
                <a:gd name="T76" fmla="*/ 2147483647 w 9886"/>
                <a:gd name="T77" fmla="*/ 2147483647 h 9886"/>
                <a:gd name="T78" fmla="*/ 2147483647 w 9886"/>
                <a:gd name="T79" fmla="*/ 2147483647 h 9886"/>
                <a:gd name="T80" fmla="*/ 2147483647 w 9886"/>
                <a:gd name="T81" fmla="*/ 2147483647 h 9886"/>
                <a:gd name="T82" fmla="*/ 2147483647 w 9886"/>
                <a:gd name="T83" fmla="*/ 2147483647 h 9886"/>
                <a:gd name="T84" fmla="*/ 2147483647 w 9886"/>
                <a:gd name="T85" fmla="*/ 2147483647 h 9886"/>
                <a:gd name="T86" fmla="*/ 2147483647 w 9886"/>
                <a:gd name="T87" fmla="*/ 2147483647 h 9886"/>
                <a:gd name="T88" fmla="*/ 2147483647 w 9886"/>
                <a:gd name="T89" fmla="*/ 2147483647 h 9886"/>
                <a:gd name="T90" fmla="*/ 2147483647 w 9886"/>
                <a:gd name="T91" fmla="*/ 2147483647 h 9886"/>
                <a:gd name="T92" fmla="*/ 2147483647 w 9886"/>
                <a:gd name="T93" fmla="*/ 2147483647 h 9886"/>
                <a:gd name="T94" fmla="*/ 2147483647 w 9886"/>
                <a:gd name="T95" fmla="*/ 2147483647 h 9886"/>
                <a:gd name="T96" fmla="*/ 2147483647 w 9886"/>
                <a:gd name="T97" fmla="*/ 2147483647 h 9886"/>
                <a:gd name="T98" fmla="*/ 2147483647 w 9886"/>
                <a:gd name="T99" fmla="*/ 2147483647 h 9886"/>
                <a:gd name="T100" fmla="*/ 2147483647 w 9886"/>
                <a:gd name="T101" fmla="*/ 2147483647 h 98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886"/>
                <a:gd name="T154" fmla="*/ 0 h 9886"/>
                <a:gd name="T155" fmla="*/ 9886 w 9886"/>
                <a:gd name="T156" fmla="*/ 9886 h 98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886" h="9886">
                  <a:moveTo>
                    <a:pt x="9886" y="4943"/>
                  </a:moveTo>
                  <a:lnTo>
                    <a:pt x="9879" y="4689"/>
                  </a:lnTo>
                  <a:lnTo>
                    <a:pt x="9860" y="4438"/>
                  </a:lnTo>
                  <a:lnTo>
                    <a:pt x="9829" y="4190"/>
                  </a:lnTo>
                  <a:lnTo>
                    <a:pt x="9785" y="3947"/>
                  </a:lnTo>
                  <a:lnTo>
                    <a:pt x="9730" y="3708"/>
                  </a:lnTo>
                  <a:lnTo>
                    <a:pt x="9664" y="3473"/>
                  </a:lnTo>
                  <a:lnTo>
                    <a:pt x="9585" y="3243"/>
                  </a:lnTo>
                  <a:lnTo>
                    <a:pt x="9497" y="3019"/>
                  </a:lnTo>
                  <a:lnTo>
                    <a:pt x="9398" y="2801"/>
                  </a:lnTo>
                  <a:lnTo>
                    <a:pt x="9288" y="2587"/>
                  </a:lnTo>
                  <a:lnTo>
                    <a:pt x="9170" y="2380"/>
                  </a:lnTo>
                  <a:lnTo>
                    <a:pt x="9042" y="2180"/>
                  </a:lnTo>
                  <a:lnTo>
                    <a:pt x="8904" y="1986"/>
                  </a:lnTo>
                  <a:lnTo>
                    <a:pt x="8757" y="1799"/>
                  </a:lnTo>
                  <a:lnTo>
                    <a:pt x="8602" y="1620"/>
                  </a:lnTo>
                  <a:lnTo>
                    <a:pt x="8438" y="1448"/>
                  </a:lnTo>
                  <a:lnTo>
                    <a:pt x="8267" y="1284"/>
                  </a:lnTo>
                  <a:lnTo>
                    <a:pt x="8087" y="1129"/>
                  </a:lnTo>
                  <a:lnTo>
                    <a:pt x="7900" y="982"/>
                  </a:lnTo>
                  <a:lnTo>
                    <a:pt x="7706" y="844"/>
                  </a:lnTo>
                  <a:lnTo>
                    <a:pt x="7506" y="715"/>
                  </a:lnTo>
                  <a:lnTo>
                    <a:pt x="7299" y="596"/>
                  </a:lnTo>
                  <a:lnTo>
                    <a:pt x="7086" y="488"/>
                  </a:lnTo>
                  <a:lnTo>
                    <a:pt x="6867" y="388"/>
                  </a:lnTo>
                  <a:lnTo>
                    <a:pt x="6642" y="300"/>
                  </a:lnTo>
                  <a:lnTo>
                    <a:pt x="6412" y="222"/>
                  </a:lnTo>
                  <a:lnTo>
                    <a:pt x="6178" y="156"/>
                  </a:lnTo>
                  <a:lnTo>
                    <a:pt x="5938" y="100"/>
                  </a:lnTo>
                  <a:lnTo>
                    <a:pt x="5695" y="57"/>
                  </a:lnTo>
                  <a:lnTo>
                    <a:pt x="5448" y="25"/>
                  </a:lnTo>
                  <a:lnTo>
                    <a:pt x="5197" y="6"/>
                  </a:lnTo>
                  <a:lnTo>
                    <a:pt x="4942" y="0"/>
                  </a:lnTo>
                  <a:lnTo>
                    <a:pt x="4688" y="6"/>
                  </a:lnTo>
                  <a:lnTo>
                    <a:pt x="4437" y="25"/>
                  </a:lnTo>
                  <a:lnTo>
                    <a:pt x="4191" y="57"/>
                  </a:lnTo>
                  <a:lnTo>
                    <a:pt x="3946" y="100"/>
                  </a:lnTo>
                  <a:lnTo>
                    <a:pt x="3708" y="156"/>
                  </a:lnTo>
                  <a:lnTo>
                    <a:pt x="3473" y="222"/>
                  </a:lnTo>
                  <a:lnTo>
                    <a:pt x="3244" y="300"/>
                  </a:lnTo>
                  <a:lnTo>
                    <a:pt x="3019" y="388"/>
                  </a:lnTo>
                  <a:lnTo>
                    <a:pt x="2800" y="488"/>
                  </a:lnTo>
                  <a:lnTo>
                    <a:pt x="2587" y="596"/>
                  </a:lnTo>
                  <a:lnTo>
                    <a:pt x="2380" y="715"/>
                  </a:lnTo>
                  <a:lnTo>
                    <a:pt x="2179" y="844"/>
                  </a:lnTo>
                  <a:lnTo>
                    <a:pt x="1985" y="982"/>
                  </a:lnTo>
                  <a:lnTo>
                    <a:pt x="1798" y="1129"/>
                  </a:lnTo>
                  <a:lnTo>
                    <a:pt x="1619" y="1284"/>
                  </a:lnTo>
                  <a:lnTo>
                    <a:pt x="1448" y="1448"/>
                  </a:lnTo>
                  <a:lnTo>
                    <a:pt x="1284" y="1620"/>
                  </a:lnTo>
                  <a:lnTo>
                    <a:pt x="1128" y="1799"/>
                  </a:lnTo>
                  <a:lnTo>
                    <a:pt x="982" y="1986"/>
                  </a:lnTo>
                  <a:lnTo>
                    <a:pt x="844" y="2180"/>
                  </a:lnTo>
                  <a:lnTo>
                    <a:pt x="716" y="2380"/>
                  </a:lnTo>
                  <a:lnTo>
                    <a:pt x="596" y="2587"/>
                  </a:lnTo>
                  <a:lnTo>
                    <a:pt x="487" y="2801"/>
                  </a:lnTo>
                  <a:lnTo>
                    <a:pt x="389" y="3019"/>
                  </a:lnTo>
                  <a:lnTo>
                    <a:pt x="300" y="3243"/>
                  </a:lnTo>
                  <a:lnTo>
                    <a:pt x="222" y="3473"/>
                  </a:lnTo>
                  <a:lnTo>
                    <a:pt x="156" y="3708"/>
                  </a:lnTo>
                  <a:lnTo>
                    <a:pt x="101" y="3947"/>
                  </a:lnTo>
                  <a:lnTo>
                    <a:pt x="57" y="4190"/>
                  </a:lnTo>
                  <a:lnTo>
                    <a:pt x="26" y="4438"/>
                  </a:lnTo>
                  <a:lnTo>
                    <a:pt x="7" y="4689"/>
                  </a:lnTo>
                  <a:lnTo>
                    <a:pt x="0" y="4943"/>
                  </a:lnTo>
                  <a:lnTo>
                    <a:pt x="7" y="5197"/>
                  </a:lnTo>
                  <a:lnTo>
                    <a:pt x="26" y="5448"/>
                  </a:lnTo>
                  <a:lnTo>
                    <a:pt x="57" y="5696"/>
                  </a:lnTo>
                  <a:lnTo>
                    <a:pt x="101" y="5939"/>
                  </a:lnTo>
                  <a:lnTo>
                    <a:pt x="156" y="6178"/>
                  </a:lnTo>
                  <a:lnTo>
                    <a:pt x="222" y="6413"/>
                  </a:lnTo>
                  <a:lnTo>
                    <a:pt x="300" y="6643"/>
                  </a:lnTo>
                  <a:lnTo>
                    <a:pt x="389" y="6867"/>
                  </a:lnTo>
                  <a:lnTo>
                    <a:pt x="487" y="7085"/>
                  </a:lnTo>
                  <a:lnTo>
                    <a:pt x="596" y="7299"/>
                  </a:lnTo>
                  <a:lnTo>
                    <a:pt x="716" y="7506"/>
                  </a:lnTo>
                  <a:lnTo>
                    <a:pt x="844" y="7706"/>
                  </a:lnTo>
                  <a:lnTo>
                    <a:pt x="982" y="7900"/>
                  </a:lnTo>
                  <a:lnTo>
                    <a:pt x="1128" y="8087"/>
                  </a:lnTo>
                  <a:lnTo>
                    <a:pt x="1284" y="8266"/>
                  </a:lnTo>
                  <a:lnTo>
                    <a:pt x="1448" y="8438"/>
                  </a:lnTo>
                  <a:lnTo>
                    <a:pt x="1619" y="8602"/>
                  </a:lnTo>
                  <a:lnTo>
                    <a:pt x="1798" y="8757"/>
                  </a:lnTo>
                  <a:lnTo>
                    <a:pt x="1985" y="8904"/>
                  </a:lnTo>
                  <a:lnTo>
                    <a:pt x="2179" y="9042"/>
                  </a:lnTo>
                  <a:lnTo>
                    <a:pt x="2380" y="9171"/>
                  </a:lnTo>
                  <a:lnTo>
                    <a:pt x="2587" y="9290"/>
                  </a:lnTo>
                  <a:lnTo>
                    <a:pt x="2800" y="9398"/>
                  </a:lnTo>
                  <a:lnTo>
                    <a:pt x="3019" y="9498"/>
                  </a:lnTo>
                  <a:lnTo>
                    <a:pt x="3244" y="9586"/>
                  </a:lnTo>
                  <a:lnTo>
                    <a:pt x="3473" y="9664"/>
                  </a:lnTo>
                  <a:lnTo>
                    <a:pt x="3708" y="9730"/>
                  </a:lnTo>
                  <a:lnTo>
                    <a:pt x="3946" y="9786"/>
                  </a:lnTo>
                  <a:lnTo>
                    <a:pt x="4191" y="9830"/>
                  </a:lnTo>
                  <a:lnTo>
                    <a:pt x="4437" y="9861"/>
                  </a:lnTo>
                  <a:lnTo>
                    <a:pt x="4688" y="9880"/>
                  </a:lnTo>
                  <a:lnTo>
                    <a:pt x="4942" y="9886"/>
                  </a:lnTo>
                  <a:lnTo>
                    <a:pt x="5197" y="9880"/>
                  </a:lnTo>
                  <a:lnTo>
                    <a:pt x="5448" y="9861"/>
                  </a:lnTo>
                  <a:lnTo>
                    <a:pt x="5695" y="9830"/>
                  </a:lnTo>
                  <a:lnTo>
                    <a:pt x="5938" y="9786"/>
                  </a:lnTo>
                  <a:lnTo>
                    <a:pt x="6178" y="9730"/>
                  </a:lnTo>
                  <a:lnTo>
                    <a:pt x="6412" y="9664"/>
                  </a:lnTo>
                  <a:lnTo>
                    <a:pt x="6642" y="9586"/>
                  </a:lnTo>
                  <a:lnTo>
                    <a:pt x="6867" y="9498"/>
                  </a:lnTo>
                  <a:lnTo>
                    <a:pt x="7086" y="9398"/>
                  </a:lnTo>
                  <a:lnTo>
                    <a:pt x="7299" y="9290"/>
                  </a:lnTo>
                  <a:lnTo>
                    <a:pt x="7506" y="9171"/>
                  </a:lnTo>
                  <a:lnTo>
                    <a:pt x="7706" y="9042"/>
                  </a:lnTo>
                  <a:lnTo>
                    <a:pt x="7900" y="8904"/>
                  </a:lnTo>
                  <a:lnTo>
                    <a:pt x="8087" y="8757"/>
                  </a:lnTo>
                  <a:lnTo>
                    <a:pt x="8267" y="8602"/>
                  </a:lnTo>
                  <a:lnTo>
                    <a:pt x="8438" y="8438"/>
                  </a:lnTo>
                  <a:lnTo>
                    <a:pt x="8602" y="8266"/>
                  </a:lnTo>
                  <a:lnTo>
                    <a:pt x="8757" y="8087"/>
                  </a:lnTo>
                  <a:lnTo>
                    <a:pt x="8904" y="7900"/>
                  </a:lnTo>
                  <a:lnTo>
                    <a:pt x="9042" y="7706"/>
                  </a:lnTo>
                  <a:lnTo>
                    <a:pt x="9170" y="7506"/>
                  </a:lnTo>
                  <a:lnTo>
                    <a:pt x="9288" y="7299"/>
                  </a:lnTo>
                  <a:lnTo>
                    <a:pt x="9398" y="7085"/>
                  </a:lnTo>
                  <a:lnTo>
                    <a:pt x="9497" y="6867"/>
                  </a:lnTo>
                  <a:lnTo>
                    <a:pt x="9585" y="6643"/>
                  </a:lnTo>
                  <a:lnTo>
                    <a:pt x="9664" y="6413"/>
                  </a:lnTo>
                  <a:lnTo>
                    <a:pt x="9730" y="6178"/>
                  </a:lnTo>
                  <a:lnTo>
                    <a:pt x="9785" y="5939"/>
                  </a:lnTo>
                  <a:lnTo>
                    <a:pt x="9829" y="5696"/>
                  </a:lnTo>
                  <a:lnTo>
                    <a:pt x="9860" y="5448"/>
                  </a:lnTo>
                  <a:lnTo>
                    <a:pt x="9879" y="5197"/>
                  </a:lnTo>
                  <a:lnTo>
                    <a:pt x="9886" y="4943"/>
                  </a:lnTo>
                  <a:close/>
                  <a:moveTo>
                    <a:pt x="9587" y="4943"/>
                  </a:moveTo>
                  <a:lnTo>
                    <a:pt x="9580" y="5182"/>
                  </a:lnTo>
                  <a:lnTo>
                    <a:pt x="9562" y="5418"/>
                  </a:lnTo>
                  <a:lnTo>
                    <a:pt x="9533" y="5650"/>
                  </a:lnTo>
                  <a:lnTo>
                    <a:pt x="9491" y="5879"/>
                  </a:lnTo>
                  <a:lnTo>
                    <a:pt x="9440" y="6104"/>
                  </a:lnTo>
                  <a:lnTo>
                    <a:pt x="9377" y="6323"/>
                  </a:lnTo>
                  <a:lnTo>
                    <a:pt x="9304" y="6540"/>
                  </a:lnTo>
                  <a:lnTo>
                    <a:pt x="9221" y="6750"/>
                  </a:lnTo>
                  <a:lnTo>
                    <a:pt x="9128" y="6957"/>
                  </a:lnTo>
                  <a:lnTo>
                    <a:pt x="9025" y="7156"/>
                  </a:lnTo>
                  <a:lnTo>
                    <a:pt x="8914" y="7351"/>
                  </a:lnTo>
                  <a:lnTo>
                    <a:pt x="8793" y="7539"/>
                  </a:lnTo>
                  <a:lnTo>
                    <a:pt x="8663" y="7721"/>
                  </a:lnTo>
                  <a:lnTo>
                    <a:pt x="8525" y="7897"/>
                  </a:lnTo>
                  <a:lnTo>
                    <a:pt x="8380" y="8065"/>
                  </a:lnTo>
                  <a:lnTo>
                    <a:pt x="8226" y="8226"/>
                  </a:lnTo>
                  <a:lnTo>
                    <a:pt x="8065" y="8380"/>
                  </a:lnTo>
                  <a:lnTo>
                    <a:pt x="7896" y="8526"/>
                  </a:lnTo>
                  <a:lnTo>
                    <a:pt x="7721" y="8664"/>
                  </a:lnTo>
                  <a:lnTo>
                    <a:pt x="7538" y="8793"/>
                  </a:lnTo>
                  <a:lnTo>
                    <a:pt x="7350" y="8914"/>
                  </a:lnTo>
                  <a:lnTo>
                    <a:pt x="7156" y="9026"/>
                  </a:lnTo>
                  <a:lnTo>
                    <a:pt x="6956" y="9128"/>
                  </a:lnTo>
                  <a:lnTo>
                    <a:pt x="6750" y="9221"/>
                  </a:lnTo>
                  <a:lnTo>
                    <a:pt x="6539" y="9305"/>
                  </a:lnTo>
                  <a:lnTo>
                    <a:pt x="6324" y="9378"/>
                  </a:lnTo>
                  <a:lnTo>
                    <a:pt x="6103" y="9441"/>
                  </a:lnTo>
                  <a:lnTo>
                    <a:pt x="5879" y="9492"/>
                  </a:lnTo>
                  <a:lnTo>
                    <a:pt x="5650" y="9533"/>
                  </a:lnTo>
                  <a:lnTo>
                    <a:pt x="5417" y="9563"/>
                  </a:lnTo>
                  <a:lnTo>
                    <a:pt x="5182" y="9581"/>
                  </a:lnTo>
                  <a:lnTo>
                    <a:pt x="4942" y="9586"/>
                  </a:lnTo>
                  <a:lnTo>
                    <a:pt x="4704" y="9581"/>
                  </a:lnTo>
                  <a:lnTo>
                    <a:pt x="4468" y="9563"/>
                  </a:lnTo>
                  <a:lnTo>
                    <a:pt x="4235" y="9533"/>
                  </a:lnTo>
                  <a:lnTo>
                    <a:pt x="4007" y="9492"/>
                  </a:lnTo>
                  <a:lnTo>
                    <a:pt x="3783" y="9441"/>
                  </a:lnTo>
                  <a:lnTo>
                    <a:pt x="3562" y="9378"/>
                  </a:lnTo>
                  <a:lnTo>
                    <a:pt x="3347" y="9305"/>
                  </a:lnTo>
                  <a:lnTo>
                    <a:pt x="3135" y="9221"/>
                  </a:lnTo>
                  <a:lnTo>
                    <a:pt x="2930" y="9128"/>
                  </a:lnTo>
                  <a:lnTo>
                    <a:pt x="2729" y="9026"/>
                  </a:lnTo>
                  <a:lnTo>
                    <a:pt x="2536" y="8914"/>
                  </a:lnTo>
                  <a:lnTo>
                    <a:pt x="2347" y="8793"/>
                  </a:lnTo>
                  <a:lnTo>
                    <a:pt x="2165" y="8664"/>
                  </a:lnTo>
                  <a:lnTo>
                    <a:pt x="1989" y="8526"/>
                  </a:lnTo>
                  <a:lnTo>
                    <a:pt x="1821" y="8380"/>
                  </a:lnTo>
                  <a:lnTo>
                    <a:pt x="1659" y="8226"/>
                  </a:lnTo>
                  <a:lnTo>
                    <a:pt x="1506" y="8065"/>
                  </a:lnTo>
                  <a:lnTo>
                    <a:pt x="1360" y="7897"/>
                  </a:lnTo>
                  <a:lnTo>
                    <a:pt x="1222" y="7721"/>
                  </a:lnTo>
                  <a:lnTo>
                    <a:pt x="1092" y="7539"/>
                  </a:lnTo>
                  <a:lnTo>
                    <a:pt x="971" y="7351"/>
                  </a:lnTo>
                  <a:lnTo>
                    <a:pt x="859" y="7156"/>
                  </a:lnTo>
                  <a:lnTo>
                    <a:pt x="757" y="6957"/>
                  </a:lnTo>
                  <a:lnTo>
                    <a:pt x="664" y="6750"/>
                  </a:lnTo>
                  <a:lnTo>
                    <a:pt x="582" y="6540"/>
                  </a:lnTo>
                  <a:lnTo>
                    <a:pt x="509" y="6323"/>
                  </a:lnTo>
                  <a:lnTo>
                    <a:pt x="446" y="6104"/>
                  </a:lnTo>
                  <a:lnTo>
                    <a:pt x="394" y="5879"/>
                  </a:lnTo>
                  <a:lnTo>
                    <a:pt x="353" y="5650"/>
                  </a:lnTo>
                  <a:lnTo>
                    <a:pt x="324" y="5418"/>
                  </a:lnTo>
                  <a:lnTo>
                    <a:pt x="306" y="5182"/>
                  </a:lnTo>
                  <a:lnTo>
                    <a:pt x="299" y="4943"/>
                  </a:lnTo>
                  <a:lnTo>
                    <a:pt x="306" y="4704"/>
                  </a:lnTo>
                  <a:lnTo>
                    <a:pt x="324" y="4468"/>
                  </a:lnTo>
                  <a:lnTo>
                    <a:pt x="353" y="4236"/>
                  </a:lnTo>
                  <a:lnTo>
                    <a:pt x="394" y="4007"/>
                  </a:lnTo>
                  <a:lnTo>
                    <a:pt x="446" y="3782"/>
                  </a:lnTo>
                  <a:lnTo>
                    <a:pt x="509" y="3563"/>
                  </a:lnTo>
                  <a:lnTo>
                    <a:pt x="582" y="3346"/>
                  </a:lnTo>
                  <a:lnTo>
                    <a:pt x="664" y="3136"/>
                  </a:lnTo>
                  <a:lnTo>
                    <a:pt x="757" y="2931"/>
                  </a:lnTo>
                  <a:lnTo>
                    <a:pt x="859" y="2730"/>
                  </a:lnTo>
                  <a:lnTo>
                    <a:pt x="971" y="2535"/>
                  </a:lnTo>
                  <a:lnTo>
                    <a:pt x="1092" y="2347"/>
                  </a:lnTo>
                  <a:lnTo>
                    <a:pt x="1222" y="2165"/>
                  </a:lnTo>
                  <a:lnTo>
                    <a:pt x="1360" y="1989"/>
                  </a:lnTo>
                  <a:lnTo>
                    <a:pt x="1506" y="1821"/>
                  </a:lnTo>
                  <a:lnTo>
                    <a:pt x="1659" y="1660"/>
                  </a:lnTo>
                  <a:lnTo>
                    <a:pt x="1821" y="1506"/>
                  </a:lnTo>
                  <a:lnTo>
                    <a:pt x="1989" y="1360"/>
                  </a:lnTo>
                  <a:lnTo>
                    <a:pt x="2165" y="1222"/>
                  </a:lnTo>
                  <a:lnTo>
                    <a:pt x="2347" y="1093"/>
                  </a:lnTo>
                  <a:lnTo>
                    <a:pt x="2536" y="972"/>
                  </a:lnTo>
                  <a:lnTo>
                    <a:pt x="2729" y="860"/>
                  </a:lnTo>
                  <a:lnTo>
                    <a:pt x="2930" y="758"/>
                  </a:lnTo>
                  <a:lnTo>
                    <a:pt x="3135" y="665"/>
                  </a:lnTo>
                  <a:lnTo>
                    <a:pt x="3347" y="582"/>
                  </a:lnTo>
                  <a:lnTo>
                    <a:pt x="3562" y="508"/>
                  </a:lnTo>
                  <a:lnTo>
                    <a:pt x="3783" y="446"/>
                  </a:lnTo>
                  <a:lnTo>
                    <a:pt x="4007" y="394"/>
                  </a:lnTo>
                  <a:lnTo>
                    <a:pt x="4235" y="353"/>
                  </a:lnTo>
                  <a:lnTo>
                    <a:pt x="4468" y="323"/>
                  </a:lnTo>
                  <a:lnTo>
                    <a:pt x="4704" y="305"/>
                  </a:lnTo>
                  <a:lnTo>
                    <a:pt x="4942" y="300"/>
                  </a:lnTo>
                  <a:lnTo>
                    <a:pt x="5182" y="305"/>
                  </a:lnTo>
                  <a:lnTo>
                    <a:pt x="5417" y="323"/>
                  </a:lnTo>
                  <a:lnTo>
                    <a:pt x="5650" y="353"/>
                  </a:lnTo>
                  <a:lnTo>
                    <a:pt x="5879" y="394"/>
                  </a:lnTo>
                  <a:lnTo>
                    <a:pt x="6103" y="446"/>
                  </a:lnTo>
                  <a:lnTo>
                    <a:pt x="6324" y="508"/>
                  </a:lnTo>
                  <a:lnTo>
                    <a:pt x="6539" y="582"/>
                  </a:lnTo>
                  <a:lnTo>
                    <a:pt x="6750" y="665"/>
                  </a:lnTo>
                  <a:lnTo>
                    <a:pt x="6956" y="758"/>
                  </a:lnTo>
                  <a:lnTo>
                    <a:pt x="7156" y="860"/>
                  </a:lnTo>
                  <a:lnTo>
                    <a:pt x="7350" y="972"/>
                  </a:lnTo>
                  <a:lnTo>
                    <a:pt x="7538" y="1093"/>
                  </a:lnTo>
                  <a:lnTo>
                    <a:pt x="7721" y="1222"/>
                  </a:lnTo>
                  <a:lnTo>
                    <a:pt x="7896" y="1360"/>
                  </a:lnTo>
                  <a:lnTo>
                    <a:pt x="8065" y="1506"/>
                  </a:lnTo>
                  <a:lnTo>
                    <a:pt x="8226" y="1660"/>
                  </a:lnTo>
                  <a:lnTo>
                    <a:pt x="8380" y="1821"/>
                  </a:lnTo>
                  <a:lnTo>
                    <a:pt x="8525" y="1989"/>
                  </a:lnTo>
                  <a:lnTo>
                    <a:pt x="8663" y="2165"/>
                  </a:lnTo>
                  <a:lnTo>
                    <a:pt x="8793" y="2347"/>
                  </a:lnTo>
                  <a:lnTo>
                    <a:pt x="8914" y="2535"/>
                  </a:lnTo>
                  <a:lnTo>
                    <a:pt x="9025" y="2730"/>
                  </a:lnTo>
                  <a:lnTo>
                    <a:pt x="9128" y="2931"/>
                  </a:lnTo>
                  <a:lnTo>
                    <a:pt x="9221" y="3136"/>
                  </a:lnTo>
                  <a:lnTo>
                    <a:pt x="9304" y="3346"/>
                  </a:lnTo>
                  <a:lnTo>
                    <a:pt x="9377" y="3563"/>
                  </a:lnTo>
                  <a:lnTo>
                    <a:pt x="9440" y="3782"/>
                  </a:lnTo>
                  <a:lnTo>
                    <a:pt x="9491" y="4007"/>
                  </a:lnTo>
                  <a:lnTo>
                    <a:pt x="9533" y="4236"/>
                  </a:lnTo>
                  <a:lnTo>
                    <a:pt x="9562" y="4468"/>
                  </a:lnTo>
                  <a:lnTo>
                    <a:pt x="9580" y="4704"/>
                  </a:lnTo>
                  <a:lnTo>
                    <a:pt x="9587" y="4943"/>
                  </a:lnTo>
                  <a:close/>
                </a:path>
              </a:pathLst>
            </a:custGeom>
            <a:solidFill>
              <a:srgbClr val="B08E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0" name="Freeform 85"/>
            <p:cNvSpPr>
              <a:spLocks noEditPoints="1"/>
            </p:cNvSpPr>
            <p:nvPr/>
          </p:nvSpPr>
          <p:spPr bwMode="auto">
            <a:xfrm>
              <a:off x="3148013" y="2158986"/>
              <a:ext cx="2174875" cy="2174875"/>
            </a:xfrm>
            <a:custGeom>
              <a:avLst/>
              <a:gdLst>
                <a:gd name="T0" fmla="*/ 2147483647 w 9586"/>
                <a:gd name="T1" fmla="*/ 2147483647 h 9588"/>
                <a:gd name="T2" fmla="*/ 2147483647 w 9586"/>
                <a:gd name="T3" fmla="*/ 2147483647 h 9588"/>
                <a:gd name="T4" fmla="*/ 2147483647 w 9586"/>
                <a:gd name="T5" fmla="*/ 2147483647 h 9588"/>
                <a:gd name="T6" fmla="*/ 2147483647 w 9586"/>
                <a:gd name="T7" fmla="*/ 2147483647 h 9588"/>
                <a:gd name="T8" fmla="*/ 2147483647 w 9586"/>
                <a:gd name="T9" fmla="*/ 2147483647 h 9588"/>
                <a:gd name="T10" fmla="*/ 2147483647 w 9586"/>
                <a:gd name="T11" fmla="*/ 2147483647 h 9588"/>
                <a:gd name="T12" fmla="*/ 2147483647 w 9586"/>
                <a:gd name="T13" fmla="*/ 2147483647 h 9588"/>
                <a:gd name="T14" fmla="*/ 2147483647 w 9586"/>
                <a:gd name="T15" fmla="*/ 2147483647 h 9588"/>
                <a:gd name="T16" fmla="*/ 2147483647 w 9586"/>
                <a:gd name="T17" fmla="*/ 2147483647 h 9588"/>
                <a:gd name="T18" fmla="*/ 2147483647 w 9586"/>
                <a:gd name="T19" fmla="*/ 2147483647 h 9588"/>
                <a:gd name="T20" fmla="*/ 2147483647 w 9586"/>
                <a:gd name="T21" fmla="*/ 2147483647 h 9588"/>
                <a:gd name="T22" fmla="*/ 2147483647 w 9586"/>
                <a:gd name="T23" fmla="*/ 2147483647 h 9588"/>
                <a:gd name="T24" fmla="*/ 0 w 9586"/>
                <a:gd name="T25" fmla="*/ 2147483647 h 9588"/>
                <a:gd name="T26" fmla="*/ 2147483647 w 9586"/>
                <a:gd name="T27" fmla="*/ 2147483647 h 9588"/>
                <a:gd name="T28" fmla="*/ 2147483647 w 9586"/>
                <a:gd name="T29" fmla="*/ 2147483647 h 9588"/>
                <a:gd name="T30" fmla="*/ 2147483647 w 9586"/>
                <a:gd name="T31" fmla="*/ 2147483647 h 9588"/>
                <a:gd name="T32" fmla="*/ 2147483647 w 9586"/>
                <a:gd name="T33" fmla="*/ 2147483647 h 9588"/>
                <a:gd name="T34" fmla="*/ 2147483647 w 9586"/>
                <a:gd name="T35" fmla="*/ 2147483647 h 9588"/>
                <a:gd name="T36" fmla="*/ 2147483647 w 9586"/>
                <a:gd name="T37" fmla="*/ 2147483647 h 9588"/>
                <a:gd name="T38" fmla="*/ 2147483647 w 9586"/>
                <a:gd name="T39" fmla="*/ 2147483647 h 9588"/>
                <a:gd name="T40" fmla="*/ 2147483647 w 9586"/>
                <a:gd name="T41" fmla="*/ 2147483647 h 9588"/>
                <a:gd name="T42" fmla="*/ 2147483647 w 9586"/>
                <a:gd name="T43" fmla="*/ 2147483647 h 9588"/>
                <a:gd name="T44" fmla="*/ 2147483647 w 9586"/>
                <a:gd name="T45" fmla="*/ 2147483647 h 9588"/>
                <a:gd name="T46" fmla="*/ 2147483647 w 9586"/>
                <a:gd name="T47" fmla="*/ 2147483647 h 9588"/>
                <a:gd name="T48" fmla="*/ 2147483647 w 9586"/>
                <a:gd name="T49" fmla="*/ 2147483647 h 9588"/>
                <a:gd name="T50" fmla="*/ 2147483647 w 9586"/>
                <a:gd name="T51" fmla="*/ 2147483647 h 9588"/>
                <a:gd name="T52" fmla="*/ 2147483647 w 9586"/>
                <a:gd name="T53" fmla="*/ 2147483647 h 9588"/>
                <a:gd name="T54" fmla="*/ 2147483647 w 9586"/>
                <a:gd name="T55" fmla="*/ 2147483647 h 9588"/>
                <a:gd name="T56" fmla="*/ 2147483647 w 9586"/>
                <a:gd name="T57" fmla="*/ 2147483647 h 9588"/>
                <a:gd name="T58" fmla="*/ 2147483647 w 9586"/>
                <a:gd name="T59" fmla="*/ 2147483647 h 9588"/>
                <a:gd name="T60" fmla="*/ 2147483647 w 9586"/>
                <a:gd name="T61" fmla="*/ 2147483647 h 9588"/>
                <a:gd name="T62" fmla="*/ 2147483647 w 9586"/>
                <a:gd name="T63" fmla="*/ 2147483647 h 9588"/>
                <a:gd name="T64" fmla="*/ 2147483647 w 9586"/>
                <a:gd name="T65" fmla="*/ 2147483647 h 9588"/>
                <a:gd name="T66" fmla="*/ 2147483647 w 9586"/>
                <a:gd name="T67" fmla="*/ 2147483647 h 9588"/>
                <a:gd name="T68" fmla="*/ 2147483647 w 9586"/>
                <a:gd name="T69" fmla="*/ 2147483647 h 9588"/>
                <a:gd name="T70" fmla="*/ 2147483647 w 9586"/>
                <a:gd name="T71" fmla="*/ 2147483647 h 9588"/>
                <a:gd name="T72" fmla="*/ 2147483647 w 9586"/>
                <a:gd name="T73" fmla="*/ 2147483647 h 9588"/>
                <a:gd name="T74" fmla="*/ 2147483647 w 9586"/>
                <a:gd name="T75" fmla="*/ 2147483647 h 9588"/>
                <a:gd name="T76" fmla="*/ 2147483647 w 9586"/>
                <a:gd name="T77" fmla="*/ 2147483647 h 9588"/>
                <a:gd name="T78" fmla="*/ 2147483647 w 9586"/>
                <a:gd name="T79" fmla="*/ 2147483647 h 9588"/>
                <a:gd name="T80" fmla="*/ 2147483647 w 9586"/>
                <a:gd name="T81" fmla="*/ 2147483647 h 9588"/>
                <a:gd name="T82" fmla="*/ 2147483647 w 9586"/>
                <a:gd name="T83" fmla="*/ 2147483647 h 9588"/>
                <a:gd name="T84" fmla="*/ 2147483647 w 9586"/>
                <a:gd name="T85" fmla="*/ 2147483647 h 9588"/>
                <a:gd name="T86" fmla="*/ 2147483647 w 9586"/>
                <a:gd name="T87" fmla="*/ 2147483647 h 9588"/>
                <a:gd name="T88" fmla="*/ 2147483647 w 9586"/>
                <a:gd name="T89" fmla="*/ 2147483647 h 9588"/>
                <a:gd name="T90" fmla="*/ 2147483647 w 9586"/>
                <a:gd name="T91" fmla="*/ 2147483647 h 9588"/>
                <a:gd name="T92" fmla="*/ 2147483647 w 9586"/>
                <a:gd name="T93" fmla="*/ 2147483647 h 9588"/>
                <a:gd name="T94" fmla="*/ 2147483647 w 9586"/>
                <a:gd name="T95" fmla="*/ 2147483647 h 9588"/>
                <a:gd name="T96" fmla="*/ 2147483647 w 9586"/>
                <a:gd name="T97" fmla="*/ 2147483647 h 9588"/>
                <a:gd name="T98" fmla="*/ 2147483647 w 9586"/>
                <a:gd name="T99" fmla="*/ 2147483647 h 9588"/>
                <a:gd name="T100" fmla="*/ 2147483647 w 9586"/>
                <a:gd name="T101" fmla="*/ 2147483647 h 95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586"/>
                <a:gd name="T154" fmla="*/ 0 h 9588"/>
                <a:gd name="T155" fmla="*/ 9586 w 9586"/>
                <a:gd name="T156" fmla="*/ 9588 h 95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586" h="9588">
                  <a:moveTo>
                    <a:pt x="9586" y="4794"/>
                  </a:moveTo>
                  <a:lnTo>
                    <a:pt x="9580" y="4547"/>
                  </a:lnTo>
                  <a:lnTo>
                    <a:pt x="9561" y="4304"/>
                  </a:lnTo>
                  <a:lnTo>
                    <a:pt x="9531" y="4065"/>
                  </a:lnTo>
                  <a:lnTo>
                    <a:pt x="9488" y="3828"/>
                  </a:lnTo>
                  <a:lnTo>
                    <a:pt x="9435" y="3596"/>
                  </a:lnTo>
                  <a:lnTo>
                    <a:pt x="9370" y="3369"/>
                  </a:lnTo>
                  <a:lnTo>
                    <a:pt x="9295" y="3146"/>
                  </a:lnTo>
                  <a:lnTo>
                    <a:pt x="9209" y="2928"/>
                  </a:lnTo>
                  <a:lnTo>
                    <a:pt x="9113" y="2717"/>
                  </a:lnTo>
                  <a:lnTo>
                    <a:pt x="9007" y="2509"/>
                  </a:lnTo>
                  <a:lnTo>
                    <a:pt x="8892" y="2309"/>
                  </a:lnTo>
                  <a:lnTo>
                    <a:pt x="8768" y="2114"/>
                  </a:lnTo>
                  <a:lnTo>
                    <a:pt x="8633" y="1927"/>
                  </a:lnTo>
                  <a:lnTo>
                    <a:pt x="8491" y="1745"/>
                  </a:lnTo>
                  <a:lnTo>
                    <a:pt x="8341" y="1571"/>
                  </a:lnTo>
                  <a:lnTo>
                    <a:pt x="8182" y="1404"/>
                  </a:lnTo>
                  <a:lnTo>
                    <a:pt x="8016" y="1246"/>
                  </a:lnTo>
                  <a:lnTo>
                    <a:pt x="7841" y="1095"/>
                  </a:lnTo>
                  <a:lnTo>
                    <a:pt x="7661" y="953"/>
                  </a:lnTo>
                  <a:lnTo>
                    <a:pt x="7472" y="819"/>
                  </a:lnTo>
                  <a:lnTo>
                    <a:pt x="7279" y="695"/>
                  </a:lnTo>
                  <a:lnTo>
                    <a:pt x="7077" y="580"/>
                  </a:lnTo>
                  <a:lnTo>
                    <a:pt x="6871" y="473"/>
                  </a:lnTo>
                  <a:lnTo>
                    <a:pt x="6659" y="378"/>
                  </a:lnTo>
                  <a:lnTo>
                    <a:pt x="6440" y="292"/>
                  </a:lnTo>
                  <a:lnTo>
                    <a:pt x="6218" y="217"/>
                  </a:lnTo>
                  <a:lnTo>
                    <a:pt x="5990" y="152"/>
                  </a:lnTo>
                  <a:lnTo>
                    <a:pt x="5759" y="98"/>
                  </a:lnTo>
                  <a:lnTo>
                    <a:pt x="5523" y="56"/>
                  </a:lnTo>
                  <a:lnTo>
                    <a:pt x="5283" y="25"/>
                  </a:lnTo>
                  <a:lnTo>
                    <a:pt x="5040" y="7"/>
                  </a:lnTo>
                  <a:lnTo>
                    <a:pt x="4792" y="0"/>
                  </a:lnTo>
                  <a:lnTo>
                    <a:pt x="4546" y="7"/>
                  </a:lnTo>
                  <a:lnTo>
                    <a:pt x="4303" y="25"/>
                  </a:lnTo>
                  <a:lnTo>
                    <a:pt x="4063" y="56"/>
                  </a:lnTo>
                  <a:lnTo>
                    <a:pt x="3827" y="98"/>
                  </a:lnTo>
                  <a:lnTo>
                    <a:pt x="3595" y="152"/>
                  </a:lnTo>
                  <a:lnTo>
                    <a:pt x="3367" y="217"/>
                  </a:lnTo>
                  <a:lnTo>
                    <a:pt x="3145" y="292"/>
                  </a:lnTo>
                  <a:lnTo>
                    <a:pt x="2927" y="378"/>
                  </a:lnTo>
                  <a:lnTo>
                    <a:pt x="2715" y="473"/>
                  </a:lnTo>
                  <a:lnTo>
                    <a:pt x="2508" y="580"/>
                  </a:lnTo>
                  <a:lnTo>
                    <a:pt x="2307" y="695"/>
                  </a:lnTo>
                  <a:lnTo>
                    <a:pt x="2113" y="819"/>
                  </a:lnTo>
                  <a:lnTo>
                    <a:pt x="1925" y="953"/>
                  </a:lnTo>
                  <a:lnTo>
                    <a:pt x="1744" y="1095"/>
                  </a:lnTo>
                  <a:lnTo>
                    <a:pt x="1570" y="1246"/>
                  </a:lnTo>
                  <a:lnTo>
                    <a:pt x="1404" y="1404"/>
                  </a:lnTo>
                  <a:lnTo>
                    <a:pt x="1245" y="1571"/>
                  </a:lnTo>
                  <a:lnTo>
                    <a:pt x="1095" y="1745"/>
                  </a:lnTo>
                  <a:lnTo>
                    <a:pt x="953" y="1927"/>
                  </a:lnTo>
                  <a:lnTo>
                    <a:pt x="818" y="2114"/>
                  </a:lnTo>
                  <a:lnTo>
                    <a:pt x="694" y="2309"/>
                  </a:lnTo>
                  <a:lnTo>
                    <a:pt x="578" y="2509"/>
                  </a:lnTo>
                  <a:lnTo>
                    <a:pt x="472" y="2717"/>
                  </a:lnTo>
                  <a:lnTo>
                    <a:pt x="377" y="2928"/>
                  </a:lnTo>
                  <a:lnTo>
                    <a:pt x="290" y="3146"/>
                  </a:lnTo>
                  <a:lnTo>
                    <a:pt x="215" y="3369"/>
                  </a:lnTo>
                  <a:lnTo>
                    <a:pt x="150" y="3596"/>
                  </a:lnTo>
                  <a:lnTo>
                    <a:pt x="98" y="3828"/>
                  </a:lnTo>
                  <a:lnTo>
                    <a:pt x="55" y="4065"/>
                  </a:lnTo>
                  <a:lnTo>
                    <a:pt x="25" y="4304"/>
                  </a:lnTo>
                  <a:lnTo>
                    <a:pt x="6" y="4547"/>
                  </a:lnTo>
                  <a:lnTo>
                    <a:pt x="0" y="4794"/>
                  </a:lnTo>
                  <a:lnTo>
                    <a:pt x="6" y="5041"/>
                  </a:lnTo>
                  <a:lnTo>
                    <a:pt x="25" y="5284"/>
                  </a:lnTo>
                  <a:lnTo>
                    <a:pt x="55" y="5523"/>
                  </a:lnTo>
                  <a:lnTo>
                    <a:pt x="98" y="5760"/>
                  </a:lnTo>
                  <a:lnTo>
                    <a:pt x="150" y="5992"/>
                  </a:lnTo>
                  <a:lnTo>
                    <a:pt x="215" y="6219"/>
                  </a:lnTo>
                  <a:lnTo>
                    <a:pt x="290" y="6442"/>
                  </a:lnTo>
                  <a:lnTo>
                    <a:pt x="377" y="6660"/>
                  </a:lnTo>
                  <a:lnTo>
                    <a:pt x="472" y="6871"/>
                  </a:lnTo>
                  <a:lnTo>
                    <a:pt x="578" y="7079"/>
                  </a:lnTo>
                  <a:lnTo>
                    <a:pt x="694" y="7279"/>
                  </a:lnTo>
                  <a:lnTo>
                    <a:pt x="818" y="7474"/>
                  </a:lnTo>
                  <a:lnTo>
                    <a:pt x="953" y="7661"/>
                  </a:lnTo>
                  <a:lnTo>
                    <a:pt x="1095" y="7843"/>
                  </a:lnTo>
                  <a:lnTo>
                    <a:pt x="1245" y="8017"/>
                  </a:lnTo>
                  <a:lnTo>
                    <a:pt x="1404" y="8184"/>
                  </a:lnTo>
                  <a:lnTo>
                    <a:pt x="1570" y="8342"/>
                  </a:lnTo>
                  <a:lnTo>
                    <a:pt x="1744" y="8493"/>
                  </a:lnTo>
                  <a:lnTo>
                    <a:pt x="1925" y="8635"/>
                  </a:lnTo>
                  <a:lnTo>
                    <a:pt x="2113" y="8769"/>
                  </a:lnTo>
                  <a:lnTo>
                    <a:pt x="2307" y="8893"/>
                  </a:lnTo>
                  <a:lnTo>
                    <a:pt x="2508" y="9008"/>
                  </a:lnTo>
                  <a:lnTo>
                    <a:pt x="2715" y="9115"/>
                  </a:lnTo>
                  <a:lnTo>
                    <a:pt x="2927" y="9210"/>
                  </a:lnTo>
                  <a:lnTo>
                    <a:pt x="3145" y="9296"/>
                  </a:lnTo>
                  <a:lnTo>
                    <a:pt x="3367" y="9371"/>
                  </a:lnTo>
                  <a:lnTo>
                    <a:pt x="3595" y="9436"/>
                  </a:lnTo>
                  <a:lnTo>
                    <a:pt x="3827" y="9490"/>
                  </a:lnTo>
                  <a:lnTo>
                    <a:pt x="4063" y="9532"/>
                  </a:lnTo>
                  <a:lnTo>
                    <a:pt x="4303" y="9563"/>
                  </a:lnTo>
                  <a:lnTo>
                    <a:pt x="4546" y="9581"/>
                  </a:lnTo>
                  <a:lnTo>
                    <a:pt x="4792" y="9588"/>
                  </a:lnTo>
                  <a:lnTo>
                    <a:pt x="5040" y="9581"/>
                  </a:lnTo>
                  <a:lnTo>
                    <a:pt x="5283" y="9563"/>
                  </a:lnTo>
                  <a:lnTo>
                    <a:pt x="5523" y="9532"/>
                  </a:lnTo>
                  <a:lnTo>
                    <a:pt x="5759" y="9490"/>
                  </a:lnTo>
                  <a:lnTo>
                    <a:pt x="5990" y="9436"/>
                  </a:lnTo>
                  <a:lnTo>
                    <a:pt x="6218" y="9371"/>
                  </a:lnTo>
                  <a:lnTo>
                    <a:pt x="6440" y="9296"/>
                  </a:lnTo>
                  <a:lnTo>
                    <a:pt x="6659" y="9210"/>
                  </a:lnTo>
                  <a:lnTo>
                    <a:pt x="6871" y="9115"/>
                  </a:lnTo>
                  <a:lnTo>
                    <a:pt x="7077" y="9008"/>
                  </a:lnTo>
                  <a:lnTo>
                    <a:pt x="7279" y="8893"/>
                  </a:lnTo>
                  <a:lnTo>
                    <a:pt x="7472" y="8769"/>
                  </a:lnTo>
                  <a:lnTo>
                    <a:pt x="7661" y="8635"/>
                  </a:lnTo>
                  <a:lnTo>
                    <a:pt x="7841" y="8493"/>
                  </a:lnTo>
                  <a:lnTo>
                    <a:pt x="8016" y="8342"/>
                  </a:lnTo>
                  <a:lnTo>
                    <a:pt x="8182" y="8184"/>
                  </a:lnTo>
                  <a:lnTo>
                    <a:pt x="8341" y="8017"/>
                  </a:lnTo>
                  <a:lnTo>
                    <a:pt x="8491" y="7843"/>
                  </a:lnTo>
                  <a:lnTo>
                    <a:pt x="8633" y="7661"/>
                  </a:lnTo>
                  <a:lnTo>
                    <a:pt x="8768" y="7474"/>
                  </a:lnTo>
                  <a:lnTo>
                    <a:pt x="8892" y="7279"/>
                  </a:lnTo>
                  <a:lnTo>
                    <a:pt x="9007" y="7079"/>
                  </a:lnTo>
                  <a:lnTo>
                    <a:pt x="9113" y="6871"/>
                  </a:lnTo>
                  <a:lnTo>
                    <a:pt x="9209" y="6660"/>
                  </a:lnTo>
                  <a:lnTo>
                    <a:pt x="9295" y="6442"/>
                  </a:lnTo>
                  <a:lnTo>
                    <a:pt x="9370" y="6219"/>
                  </a:lnTo>
                  <a:lnTo>
                    <a:pt x="9435" y="5992"/>
                  </a:lnTo>
                  <a:lnTo>
                    <a:pt x="9488" y="5760"/>
                  </a:lnTo>
                  <a:lnTo>
                    <a:pt x="9531" y="5523"/>
                  </a:lnTo>
                  <a:lnTo>
                    <a:pt x="9561" y="5284"/>
                  </a:lnTo>
                  <a:lnTo>
                    <a:pt x="9580" y="5041"/>
                  </a:lnTo>
                  <a:lnTo>
                    <a:pt x="9586" y="4794"/>
                  </a:lnTo>
                  <a:close/>
                  <a:moveTo>
                    <a:pt x="9286" y="4794"/>
                  </a:moveTo>
                  <a:lnTo>
                    <a:pt x="9281" y="5025"/>
                  </a:lnTo>
                  <a:lnTo>
                    <a:pt x="9263" y="5253"/>
                  </a:lnTo>
                  <a:lnTo>
                    <a:pt x="9235" y="5479"/>
                  </a:lnTo>
                  <a:lnTo>
                    <a:pt x="9195" y="5699"/>
                  </a:lnTo>
                  <a:lnTo>
                    <a:pt x="9145" y="5917"/>
                  </a:lnTo>
                  <a:lnTo>
                    <a:pt x="9085" y="6130"/>
                  </a:lnTo>
                  <a:lnTo>
                    <a:pt x="9014" y="6339"/>
                  </a:lnTo>
                  <a:lnTo>
                    <a:pt x="8933" y="6543"/>
                  </a:lnTo>
                  <a:lnTo>
                    <a:pt x="8843" y="6743"/>
                  </a:lnTo>
                  <a:lnTo>
                    <a:pt x="8744" y="6935"/>
                  </a:lnTo>
                  <a:lnTo>
                    <a:pt x="8635" y="7124"/>
                  </a:lnTo>
                  <a:lnTo>
                    <a:pt x="8519" y="7306"/>
                  </a:lnTo>
                  <a:lnTo>
                    <a:pt x="8393" y="7482"/>
                  </a:lnTo>
                  <a:lnTo>
                    <a:pt x="8260" y="7652"/>
                  </a:lnTo>
                  <a:lnTo>
                    <a:pt x="8119" y="7815"/>
                  </a:lnTo>
                  <a:lnTo>
                    <a:pt x="7970" y="7972"/>
                  </a:lnTo>
                  <a:lnTo>
                    <a:pt x="7814" y="8120"/>
                  </a:lnTo>
                  <a:lnTo>
                    <a:pt x="7651" y="8262"/>
                  </a:lnTo>
                  <a:lnTo>
                    <a:pt x="7481" y="8395"/>
                  </a:lnTo>
                  <a:lnTo>
                    <a:pt x="7305" y="8520"/>
                  </a:lnTo>
                  <a:lnTo>
                    <a:pt x="7123" y="8637"/>
                  </a:lnTo>
                  <a:lnTo>
                    <a:pt x="6935" y="8745"/>
                  </a:lnTo>
                  <a:lnTo>
                    <a:pt x="6741" y="8845"/>
                  </a:lnTo>
                  <a:lnTo>
                    <a:pt x="6541" y="8934"/>
                  </a:lnTo>
                  <a:lnTo>
                    <a:pt x="6337" y="9015"/>
                  </a:lnTo>
                  <a:lnTo>
                    <a:pt x="6129" y="9086"/>
                  </a:lnTo>
                  <a:lnTo>
                    <a:pt x="5916" y="9146"/>
                  </a:lnTo>
                  <a:lnTo>
                    <a:pt x="5699" y="9197"/>
                  </a:lnTo>
                  <a:lnTo>
                    <a:pt x="5477" y="9236"/>
                  </a:lnTo>
                  <a:lnTo>
                    <a:pt x="5252" y="9265"/>
                  </a:lnTo>
                  <a:lnTo>
                    <a:pt x="5024" y="9282"/>
                  </a:lnTo>
                  <a:lnTo>
                    <a:pt x="4792" y="9287"/>
                  </a:lnTo>
                  <a:lnTo>
                    <a:pt x="4562" y="9282"/>
                  </a:lnTo>
                  <a:lnTo>
                    <a:pt x="4333" y="9265"/>
                  </a:lnTo>
                  <a:lnTo>
                    <a:pt x="4109" y="9236"/>
                  </a:lnTo>
                  <a:lnTo>
                    <a:pt x="3887" y="9197"/>
                  </a:lnTo>
                  <a:lnTo>
                    <a:pt x="3670" y="9146"/>
                  </a:lnTo>
                  <a:lnTo>
                    <a:pt x="3457" y="9086"/>
                  </a:lnTo>
                  <a:lnTo>
                    <a:pt x="3248" y="9015"/>
                  </a:lnTo>
                  <a:lnTo>
                    <a:pt x="3043" y="8934"/>
                  </a:lnTo>
                  <a:lnTo>
                    <a:pt x="2845" y="8845"/>
                  </a:lnTo>
                  <a:lnTo>
                    <a:pt x="2651" y="8745"/>
                  </a:lnTo>
                  <a:lnTo>
                    <a:pt x="2463" y="8637"/>
                  </a:lnTo>
                  <a:lnTo>
                    <a:pt x="2280" y="8520"/>
                  </a:lnTo>
                  <a:lnTo>
                    <a:pt x="2104" y="8395"/>
                  </a:lnTo>
                  <a:lnTo>
                    <a:pt x="1934" y="8262"/>
                  </a:lnTo>
                  <a:lnTo>
                    <a:pt x="1772" y="8120"/>
                  </a:lnTo>
                  <a:lnTo>
                    <a:pt x="1616" y="7972"/>
                  </a:lnTo>
                  <a:lnTo>
                    <a:pt x="1467" y="7815"/>
                  </a:lnTo>
                  <a:lnTo>
                    <a:pt x="1326" y="7652"/>
                  </a:lnTo>
                  <a:lnTo>
                    <a:pt x="1192" y="7482"/>
                  </a:lnTo>
                  <a:lnTo>
                    <a:pt x="1067" y="7306"/>
                  </a:lnTo>
                  <a:lnTo>
                    <a:pt x="950" y="7124"/>
                  </a:lnTo>
                  <a:lnTo>
                    <a:pt x="842" y="6935"/>
                  </a:lnTo>
                  <a:lnTo>
                    <a:pt x="742" y="6743"/>
                  </a:lnTo>
                  <a:lnTo>
                    <a:pt x="652" y="6543"/>
                  </a:lnTo>
                  <a:lnTo>
                    <a:pt x="572" y="6339"/>
                  </a:lnTo>
                  <a:lnTo>
                    <a:pt x="501" y="6130"/>
                  </a:lnTo>
                  <a:lnTo>
                    <a:pt x="441" y="5917"/>
                  </a:lnTo>
                  <a:lnTo>
                    <a:pt x="390" y="5699"/>
                  </a:lnTo>
                  <a:lnTo>
                    <a:pt x="351" y="5479"/>
                  </a:lnTo>
                  <a:lnTo>
                    <a:pt x="323" y="5253"/>
                  </a:lnTo>
                  <a:lnTo>
                    <a:pt x="305" y="5025"/>
                  </a:lnTo>
                  <a:lnTo>
                    <a:pt x="299" y="4794"/>
                  </a:lnTo>
                  <a:lnTo>
                    <a:pt x="305" y="4563"/>
                  </a:lnTo>
                  <a:lnTo>
                    <a:pt x="323" y="4335"/>
                  </a:lnTo>
                  <a:lnTo>
                    <a:pt x="351" y="4109"/>
                  </a:lnTo>
                  <a:lnTo>
                    <a:pt x="390" y="3889"/>
                  </a:lnTo>
                  <a:lnTo>
                    <a:pt x="441" y="3671"/>
                  </a:lnTo>
                  <a:lnTo>
                    <a:pt x="501" y="3458"/>
                  </a:lnTo>
                  <a:lnTo>
                    <a:pt x="572" y="3249"/>
                  </a:lnTo>
                  <a:lnTo>
                    <a:pt x="652" y="3045"/>
                  </a:lnTo>
                  <a:lnTo>
                    <a:pt x="742" y="2845"/>
                  </a:lnTo>
                  <a:lnTo>
                    <a:pt x="842" y="2653"/>
                  </a:lnTo>
                  <a:lnTo>
                    <a:pt x="950" y="2464"/>
                  </a:lnTo>
                  <a:lnTo>
                    <a:pt x="1067" y="2282"/>
                  </a:lnTo>
                  <a:lnTo>
                    <a:pt x="1192" y="2106"/>
                  </a:lnTo>
                  <a:lnTo>
                    <a:pt x="1326" y="1936"/>
                  </a:lnTo>
                  <a:lnTo>
                    <a:pt x="1467" y="1773"/>
                  </a:lnTo>
                  <a:lnTo>
                    <a:pt x="1616" y="1616"/>
                  </a:lnTo>
                  <a:lnTo>
                    <a:pt x="1772" y="1468"/>
                  </a:lnTo>
                  <a:lnTo>
                    <a:pt x="1934" y="1327"/>
                  </a:lnTo>
                  <a:lnTo>
                    <a:pt x="2104" y="1193"/>
                  </a:lnTo>
                  <a:lnTo>
                    <a:pt x="2280" y="1068"/>
                  </a:lnTo>
                  <a:lnTo>
                    <a:pt x="2463" y="951"/>
                  </a:lnTo>
                  <a:lnTo>
                    <a:pt x="2651" y="843"/>
                  </a:lnTo>
                  <a:lnTo>
                    <a:pt x="2845" y="743"/>
                  </a:lnTo>
                  <a:lnTo>
                    <a:pt x="3043" y="654"/>
                  </a:lnTo>
                  <a:lnTo>
                    <a:pt x="3248" y="573"/>
                  </a:lnTo>
                  <a:lnTo>
                    <a:pt x="3457" y="502"/>
                  </a:lnTo>
                  <a:lnTo>
                    <a:pt x="3670" y="442"/>
                  </a:lnTo>
                  <a:lnTo>
                    <a:pt x="3887" y="391"/>
                  </a:lnTo>
                  <a:lnTo>
                    <a:pt x="4109" y="352"/>
                  </a:lnTo>
                  <a:lnTo>
                    <a:pt x="4333" y="323"/>
                  </a:lnTo>
                  <a:lnTo>
                    <a:pt x="4562" y="306"/>
                  </a:lnTo>
                  <a:lnTo>
                    <a:pt x="4792" y="301"/>
                  </a:lnTo>
                  <a:lnTo>
                    <a:pt x="5024" y="306"/>
                  </a:lnTo>
                  <a:lnTo>
                    <a:pt x="5252" y="323"/>
                  </a:lnTo>
                  <a:lnTo>
                    <a:pt x="5477" y="352"/>
                  </a:lnTo>
                  <a:lnTo>
                    <a:pt x="5699" y="391"/>
                  </a:lnTo>
                  <a:lnTo>
                    <a:pt x="5916" y="442"/>
                  </a:lnTo>
                  <a:lnTo>
                    <a:pt x="6129" y="502"/>
                  </a:lnTo>
                  <a:lnTo>
                    <a:pt x="6337" y="573"/>
                  </a:lnTo>
                  <a:lnTo>
                    <a:pt x="6541" y="654"/>
                  </a:lnTo>
                  <a:lnTo>
                    <a:pt x="6741" y="743"/>
                  </a:lnTo>
                  <a:lnTo>
                    <a:pt x="6935" y="843"/>
                  </a:lnTo>
                  <a:lnTo>
                    <a:pt x="7123" y="951"/>
                  </a:lnTo>
                  <a:lnTo>
                    <a:pt x="7305" y="1068"/>
                  </a:lnTo>
                  <a:lnTo>
                    <a:pt x="7481" y="1193"/>
                  </a:lnTo>
                  <a:lnTo>
                    <a:pt x="7651" y="1327"/>
                  </a:lnTo>
                  <a:lnTo>
                    <a:pt x="7814" y="1468"/>
                  </a:lnTo>
                  <a:lnTo>
                    <a:pt x="7970" y="1616"/>
                  </a:lnTo>
                  <a:lnTo>
                    <a:pt x="8119" y="1773"/>
                  </a:lnTo>
                  <a:lnTo>
                    <a:pt x="8260" y="1936"/>
                  </a:lnTo>
                  <a:lnTo>
                    <a:pt x="8393" y="2106"/>
                  </a:lnTo>
                  <a:lnTo>
                    <a:pt x="8519" y="2282"/>
                  </a:lnTo>
                  <a:lnTo>
                    <a:pt x="8635" y="2464"/>
                  </a:lnTo>
                  <a:lnTo>
                    <a:pt x="8744" y="2653"/>
                  </a:lnTo>
                  <a:lnTo>
                    <a:pt x="8843" y="2845"/>
                  </a:lnTo>
                  <a:lnTo>
                    <a:pt x="8933" y="3045"/>
                  </a:lnTo>
                  <a:lnTo>
                    <a:pt x="9014" y="3249"/>
                  </a:lnTo>
                  <a:lnTo>
                    <a:pt x="9085" y="3458"/>
                  </a:lnTo>
                  <a:lnTo>
                    <a:pt x="9145" y="3671"/>
                  </a:lnTo>
                  <a:lnTo>
                    <a:pt x="9195" y="3889"/>
                  </a:lnTo>
                  <a:lnTo>
                    <a:pt x="9235" y="4109"/>
                  </a:lnTo>
                  <a:lnTo>
                    <a:pt x="9263" y="4335"/>
                  </a:lnTo>
                  <a:lnTo>
                    <a:pt x="9281" y="4563"/>
                  </a:lnTo>
                  <a:lnTo>
                    <a:pt x="9286" y="4794"/>
                  </a:lnTo>
                  <a:close/>
                </a:path>
              </a:pathLst>
            </a:custGeom>
            <a:solidFill>
              <a:srgbClr val="B28E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1" name="Freeform 86"/>
            <p:cNvSpPr>
              <a:spLocks noEditPoints="1"/>
            </p:cNvSpPr>
            <p:nvPr/>
          </p:nvSpPr>
          <p:spPr bwMode="auto">
            <a:xfrm>
              <a:off x="3182938" y="2193911"/>
              <a:ext cx="2106612" cy="2105025"/>
            </a:xfrm>
            <a:custGeom>
              <a:avLst/>
              <a:gdLst>
                <a:gd name="T0" fmla="*/ 2147483647 w 9288"/>
                <a:gd name="T1" fmla="*/ 2147483647 h 9286"/>
                <a:gd name="T2" fmla="*/ 2147483647 w 9288"/>
                <a:gd name="T3" fmla="*/ 2147483647 h 9286"/>
                <a:gd name="T4" fmla="*/ 2147483647 w 9288"/>
                <a:gd name="T5" fmla="*/ 2147483647 h 9286"/>
                <a:gd name="T6" fmla="*/ 2147483647 w 9288"/>
                <a:gd name="T7" fmla="*/ 2147483647 h 9286"/>
                <a:gd name="T8" fmla="*/ 2147483647 w 9288"/>
                <a:gd name="T9" fmla="*/ 2147483647 h 9286"/>
                <a:gd name="T10" fmla="*/ 2147483647 w 9288"/>
                <a:gd name="T11" fmla="*/ 2147483647 h 9286"/>
                <a:gd name="T12" fmla="*/ 2147483647 w 9288"/>
                <a:gd name="T13" fmla="*/ 2147483647 h 9286"/>
                <a:gd name="T14" fmla="*/ 2147483647 w 9288"/>
                <a:gd name="T15" fmla="*/ 2147483647 h 9286"/>
                <a:gd name="T16" fmla="*/ 2147483647 w 9288"/>
                <a:gd name="T17" fmla="*/ 2147483647 h 9286"/>
                <a:gd name="T18" fmla="*/ 2147483647 w 9288"/>
                <a:gd name="T19" fmla="*/ 2147483647 h 9286"/>
                <a:gd name="T20" fmla="*/ 2147483647 w 9288"/>
                <a:gd name="T21" fmla="*/ 2147483647 h 9286"/>
                <a:gd name="T22" fmla="*/ 2147483647 w 9288"/>
                <a:gd name="T23" fmla="*/ 2147483647 h 9286"/>
                <a:gd name="T24" fmla="*/ 0 w 9288"/>
                <a:gd name="T25" fmla="*/ 2147483647 h 9286"/>
                <a:gd name="T26" fmla="*/ 2147483647 w 9288"/>
                <a:gd name="T27" fmla="*/ 2147483647 h 9286"/>
                <a:gd name="T28" fmla="*/ 2147483647 w 9288"/>
                <a:gd name="T29" fmla="*/ 2147483647 h 9286"/>
                <a:gd name="T30" fmla="*/ 2147483647 w 9288"/>
                <a:gd name="T31" fmla="*/ 2147483647 h 9286"/>
                <a:gd name="T32" fmla="*/ 2147483647 w 9288"/>
                <a:gd name="T33" fmla="*/ 2147483647 h 9286"/>
                <a:gd name="T34" fmla="*/ 2147483647 w 9288"/>
                <a:gd name="T35" fmla="*/ 2147483647 h 9286"/>
                <a:gd name="T36" fmla="*/ 2147483647 w 9288"/>
                <a:gd name="T37" fmla="*/ 2147483647 h 9286"/>
                <a:gd name="T38" fmla="*/ 2147483647 w 9288"/>
                <a:gd name="T39" fmla="*/ 2147483647 h 9286"/>
                <a:gd name="T40" fmla="*/ 2147483647 w 9288"/>
                <a:gd name="T41" fmla="*/ 2147483647 h 9286"/>
                <a:gd name="T42" fmla="*/ 2147483647 w 9288"/>
                <a:gd name="T43" fmla="*/ 2147483647 h 9286"/>
                <a:gd name="T44" fmla="*/ 2147483647 w 9288"/>
                <a:gd name="T45" fmla="*/ 2147483647 h 9286"/>
                <a:gd name="T46" fmla="*/ 2147483647 w 9288"/>
                <a:gd name="T47" fmla="*/ 2147483647 h 9286"/>
                <a:gd name="T48" fmla="*/ 2147483647 w 9288"/>
                <a:gd name="T49" fmla="*/ 2147483647 h 9286"/>
                <a:gd name="T50" fmla="*/ 2147483647 w 9288"/>
                <a:gd name="T51" fmla="*/ 2147483647 h 9286"/>
                <a:gd name="T52" fmla="*/ 2147483647 w 9288"/>
                <a:gd name="T53" fmla="*/ 2147483647 h 9286"/>
                <a:gd name="T54" fmla="*/ 2147483647 w 9288"/>
                <a:gd name="T55" fmla="*/ 2147483647 h 9286"/>
                <a:gd name="T56" fmla="*/ 2147483647 w 9288"/>
                <a:gd name="T57" fmla="*/ 2147483647 h 9286"/>
                <a:gd name="T58" fmla="*/ 2147483647 w 9288"/>
                <a:gd name="T59" fmla="*/ 2147483647 h 9286"/>
                <a:gd name="T60" fmla="*/ 2147483647 w 9288"/>
                <a:gd name="T61" fmla="*/ 2147483647 h 9286"/>
                <a:gd name="T62" fmla="*/ 2147483647 w 9288"/>
                <a:gd name="T63" fmla="*/ 2147483647 h 9286"/>
                <a:gd name="T64" fmla="*/ 2147483647 w 9288"/>
                <a:gd name="T65" fmla="*/ 2147483647 h 9286"/>
                <a:gd name="T66" fmla="*/ 2147483647 w 9288"/>
                <a:gd name="T67" fmla="*/ 2147483647 h 9286"/>
                <a:gd name="T68" fmla="*/ 2147483647 w 9288"/>
                <a:gd name="T69" fmla="*/ 2147483647 h 9286"/>
                <a:gd name="T70" fmla="*/ 2147483647 w 9288"/>
                <a:gd name="T71" fmla="*/ 2147483647 h 9286"/>
                <a:gd name="T72" fmla="*/ 2147483647 w 9288"/>
                <a:gd name="T73" fmla="*/ 2147483647 h 9286"/>
                <a:gd name="T74" fmla="*/ 2147483647 w 9288"/>
                <a:gd name="T75" fmla="*/ 2147483647 h 9286"/>
                <a:gd name="T76" fmla="*/ 2147483647 w 9288"/>
                <a:gd name="T77" fmla="*/ 2147483647 h 9286"/>
                <a:gd name="T78" fmla="*/ 2147483647 w 9288"/>
                <a:gd name="T79" fmla="*/ 2147483647 h 9286"/>
                <a:gd name="T80" fmla="*/ 2147483647 w 9288"/>
                <a:gd name="T81" fmla="*/ 2147483647 h 9286"/>
                <a:gd name="T82" fmla="*/ 2147483647 w 9288"/>
                <a:gd name="T83" fmla="*/ 2147483647 h 9286"/>
                <a:gd name="T84" fmla="*/ 2147483647 w 9288"/>
                <a:gd name="T85" fmla="*/ 2147483647 h 9286"/>
                <a:gd name="T86" fmla="*/ 2147483647 w 9288"/>
                <a:gd name="T87" fmla="*/ 2147483647 h 9286"/>
                <a:gd name="T88" fmla="*/ 2147483647 w 9288"/>
                <a:gd name="T89" fmla="*/ 2147483647 h 9286"/>
                <a:gd name="T90" fmla="*/ 2147483647 w 9288"/>
                <a:gd name="T91" fmla="*/ 2147483647 h 9286"/>
                <a:gd name="T92" fmla="*/ 2147483647 w 9288"/>
                <a:gd name="T93" fmla="*/ 2147483647 h 9286"/>
                <a:gd name="T94" fmla="*/ 2147483647 w 9288"/>
                <a:gd name="T95" fmla="*/ 2147483647 h 9286"/>
                <a:gd name="T96" fmla="*/ 2147483647 w 9288"/>
                <a:gd name="T97" fmla="*/ 2147483647 h 9286"/>
                <a:gd name="T98" fmla="*/ 2147483647 w 9288"/>
                <a:gd name="T99" fmla="*/ 2147483647 h 9286"/>
                <a:gd name="T100" fmla="*/ 2147483647 w 9288"/>
                <a:gd name="T101" fmla="*/ 2147483647 h 92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288"/>
                <a:gd name="T154" fmla="*/ 0 h 9286"/>
                <a:gd name="T155" fmla="*/ 9288 w 9288"/>
                <a:gd name="T156" fmla="*/ 9286 h 92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288" h="9286">
                  <a:moveTo>
                    <a:pt x="9288" y="4643"/>
                  </a:moveTo>
                  <a:lnTo>
                    <a:pt x="9281" y="4404"/>
                  </a:lnTo>
                  <a:lnTo>
                    <a:pt x="9263" y="4168"/>
                  </a:lnTo>
                  <a:lnTo>
                    <a:pt x="9234" y="3936"/>
                  </a:lnTo>
                  <a:lnTo>
                    <a:pt x="9192" y="3707"/>
                  </a:lnTo>
                  <a:lnTo>
                    <a:pt x="9141" y="3482"/>
                  </a:lnTo>
                  <a:lnTo>
                    <a:pt x="9078" y="3263"/>
                  </a:lnTo>
                  <a:lnTo>
                    <a:pt x="9005" y="3046"/>
                  </a:lnTo>
                  <a:lnTo>
                    <a:pt x="8922" y="2836"/>
                  </a:lnTo>
                  <a:lnTo>
                    <a:pt x="8829" y="2631"/>
                  </a:lnTo>
                  <a:lnTo>
                    <a:pt x="8726" y="2430"/>
                  </a:lnTo>
                  <a:lnTo>
                    <a:pt x="8615" y="2235"/>
                  </a:lnTo>
                  <a:lnTo>
                    <a:pt x="8494" y="2047"/>
                  </a:lnTo>
                  <a:lnTo>
                    <a:pt x="8364" y="1865"/>
                  </a:lnTo>
                  <a:lnTo>
                    <a:pt x="8226" y="1689"/>
                  </a:lnTo>
                  <a:lnTo>
                    <a:pt x="8081" y="1521"/>
                  </a:lnTo>
                  <a:lnTo>
                    <a:pt x="7927" y="1360"/>
                  </a:lnTo>
                  <a:lnTo>
                    <a:pt x="7766" y="1206"/>
                  </a:lnTo>
                  <a:lnTo>
                    <a:pt x="7597" y="1060"/>
                  </a:lnTo>
                  <a:lnTo>
                    <a:pt x="7422" y="922"/>
                  </a:lnTo>
                  <a:lnTo>
                    <a:pt x="7239" y="793"/>
                  </a:lnTo>
                  <a:lnTo>
                    <a:pt x="7051" y="672"/>
                  </a:lnTo>
                  <a:lnTo>
                    <a:pt x="6857" y="560"/>
                  </a:lnTo>
                  <a:lnTo>
                    <a:pt x="6657" y="458"/>
                  </a:lnTo>
                  <a:lnTo>
                    <a:pt x="6451" y="365"/>
                  </a:lnTo>
                  <a:lnTo>
                    <a:pt x="6240" y="282"/>
                  </a:lnTo>
                  <a:lnTo>
                    <a:pt x="6025" y="208"/>
                  </a:lnTo>
                  <a:lnTo>
                    <a:pt x="5804" y="146"/>
                  </a:lnTo>
                  <a:lnTo>
                    <a:pt x="5580" y="94"/>
                  </a:lnTo>
                  <a:lnTo>
                    <a:pt x="5351" y="53"/>
                  </a:lnTo>
                  <a:lnTo>
                    <a:pt x="5118" y="23"/>
                  </a:lnTo>
                  <a:lnTo>
                    <a:pt x="4883" y="5"/>
                  </a:lnTo>
                  <a:lnTo>
                    <a:pt x="4643" y="0"/>
                  </a:lnTo>
                  <a:lnTo>
                    <a:pt x="4405" y="5"/>
                  </a:lnTo>
                  <a:lnTo>
                    <a:pt x="4169" y="23"/>
                  </a:lnTo>
                  <a:lnTo>
                    <a:pt x="3936" y="53"/>
                  </a:lnTo>
                  <a:lnTo>
                    <a:pt x="3708" y="94"/>
                  </a:lnTo>
                  <a:lnTo>
                    <a:pt x="3484" y="146"/>
                  </a:lnTo>
                  <a:lnTo>
                    <a:pt x="3263" y="208"/>
                  </a:lnTo>
                  <a:lnTo>
                    <a:pt x="3048" y="282"/>
                  </a:lnTo>
                  <a:lnTo>
                    <a:pt x="2836" y="365"/>
                  </a:lnTo>
                  <a:lnTo>
                    <a:pt x="2631" y="458"/>
                  </a:lnTo>
                  <a:lnTo>
                    <a:pt x="2430" y="560"/>
                  </a:lnTo>
                  <a:lnTo>
                    <a:pt x="2237" y="672"/>
                  </a:lnTo>
                  <a:lnTo>
                    <a:pt x="2048" y="793"/>
                  </a:lnTo>
                  <a:lnTo>
                    <a:pt x="1866" y="922"/>
                  </a:lnTo>
                  <a:lnTo>
                    <a:pt x="1690" y="1060"/>
                  </a:lnTo>
                  <a:lnTo>
                    <a:pt x="1522" y="1206"/>
                  </a:lnTo>
                  <a:lnTo>
                    <a:pt x="1360" y="1360"/>
                  </a:lnTo>
                  <a:lnTo>
                    <a:pt x="1207" y="1521"/>
                  </a:lnTo>
                  <a:lnTo>
                    <a:pt x="1061" y="1689"/>
                  </a:lnTo>
                  <a:lnTo>
                    <a:pt x="923" y="1865"/>
                  </a:lnTo>
                  <a:lnTo>
                    <a:pt x="793" y="2047"/>
                  </a:lnTo>
                  <a:lnTo>
                    <a:pt x="672" y="2235"/>
                  </a:lnTo>
                  <a:lnTo>
                    <a:pt x="560" y="2430"/>
                  </a:lnTo>
                  <a:lnTo>
                    <a:pt x="458" y="2631"/>
                  </a:lnTo>
                  <a:lnTo>
                    <a:pt x="365" y="2836"/>
                  </a:lnTo>
                  <a:lnTo>
                    <a:pt x="283" y="3046"/>
                  </a:lnTo>
                  <a:lnTo>
                    <a:pt x="210" y="3263"/>
                  </a:lnTo>
                  <a:lnTo>
                    <a:pt x="147" y="3482"/>
                  </a:lnTo>
                  <a:lnTo>
                    <a:pt x="94" y="3707"/>
                  </a:lnTo>
                  <a:lnTo>
                    <a:pt x="54" y="3936"/>
                  </a:lnTo>
                  <a:lnTo>
                    <a:pt x="25" y="4168"/>
                  </a:lnTo>
                  <a:lnTo>
                    <a:pt x="7" y="4404"/>
                  </a:lnTo>
                  <a:lnTo>
                    <a:pt x="0" y="4643"/>
                  </a:lnTo>
                  <a:lnTo>
                    <a:pt x="7" y="4882"/>
                  </a:lnTo>
                  <a:lnTo>
                    <a:pt x="25" y="5118"/>
                  </a:lnTo>
                  <a:lnTo>
                    <a:pt x="54" y="5350"/>
                  </a:lnTo>
                  <a:lnTo>
                    <a:pt x="94" y="5579"/>
                  </a:lnTo>
                  <a:lnTo>
                    <a:pt x="147" y="5804"/>
                  </a:lnTo>
                  <a:lnTo>
                    <a:pt x="210" y="6023"/>
                  </a:lnTo>
                  <a:lnTo>
                    <a:pt x="283" y="6240"/>
                  </a:lnTo>
                  <a:lnTo>
                    <a:pt x="365" y="6450"/>
                  </a:lnTo>
                  <a:lnTo>
                    <a:pt x="458" y="6657"/>
                  </a:lnTo>
                  <a:lnTo>
                    <a:pt x="560" y="6856"/>
                  </a:lnTo>
                  <a:lnTo>
                    <a:pt x="672" y="7051"/>
                  </a:lnTo>
                  <a:lnTo>
                    <a:pt x="793" y="7239"/>
                  </a:lnTo>
                  <a:lnTo>
                    <a:pt x="923" y="7421"/>
                  </a:lnTo>
                  <a:lnTo>
                    <a:pt x="1061" y="7597"/>
                  </a:lnTo>
                  <a:lnTo>
                    <a:pt x="1207" y="7765"/>
                  </a:lnTo>
                  <a:lnTo>
                    <a:pt x="1360" y="7926"/>
                  </a:lnTo>
                  <a:lnTo>
                    <a:pt x="1522" y="8080"/>
                  </a:lnTo>
                  <a:lnTo>
                    <a:pt x="1690" y="8226"/>
                  </a:lnTo>
                  <a:lnTo>
                    <a:pt x="1866" y="8364"/>
                  </a:lnTo>
                  <a:lnTo>
                    <a:pt x="2048" y="8493"/>
                  </a:lnTo>
                  <a:lnTo>
                    <a:pt x="2237" y="8614"/>
                  </a:lnTo>
                  <a:lnTo>
                    <a:pt x="2430" y="8726"/>
                  </a:lnTo>
                  <a:lnTo>
                    <a:pt x="2631" y="8828"/>
                  </a:lnTo>
                  <a:lnTo>
                    <a:pt x="2836" y="8921"/>
                  </a:lnTo>
                  <a:lnTo>
                    <a:pt x="3048" y="9005"/>
                  </a:lnTo>
                  <a:lnTo>
                    <a:pt x="3263" y="9078"/>
                  </a:lnTo>
                  <a:lnTo>
                    <a:pt x="3484" y="9141"/>
                  </a:lnTo>
                  <a:lnTo>
                    <a:pt x="3708" y="9192"/>
                  </a:lnTo>
                  <a:lnTo>
                    <a:pt x="3936" y="9233"/>
                  </a:lnTo>
                  <a:lnTo>
                    <a:pt x="4169" y="9263"/>
                  </a:lnTo>
                  <a:lnTo>
                    <a:pt x="4405" y="9281"/>
                  </a:lnTo>
                  <a:lnTo>
                    <a:pt x="4643" y="9286"/>
                  </a:lnTo>
                  <a:lnTo>
                    <a:pt x="4883" y="9281"/>
                  </a:lnTo>
                  <a:lnTo>
                    <a:pt x="5118" y="9263"/>
                  </a:lnTo>
                  <a:lnTo>
                    <a:pt x="5351" y="9233"/>
                  </a:lnTo>
                  <a:lnTo>
                    <a:pt x="5580" y="9192"/>
                  </a:lnTo>
                  <a:lnTo>
                    <a:pt x="5804" y="9141"/>
                  </a:lnTo>
                  <a:lnTo>
                    <a:pt x="6025" y="9078"/>
                  </a:lnTo>
                  <a:lnTo>
                    <a:pt x="6240" y="9005"/>
                  </a:lnTo>
                  <a:lnTo>
                    <a:pt x="6451" y="8921"/>
                  </a:lnTo>
                  <a:lnTo>
                    <a:pt x="6657" y="8828"/>
                  </a:lnTo>
                  <a:lnTo>
                    <a:pt x="6857" y="8726"/>
                  </a:lnTo>
                  <a:lnTo>
                    <a:pt x="7051" y="8614"/>
                  </a:lnTo>
                  <a:lnTo>
                    <a:pt x="7239" y="8493"/>
                  </a:lnTo>
                  <a:lnTo>
                    <a:pt x="7422" y="8364"/>
                  </a:lnTo>
                  <a:lnTo>
                    <a:pt x="7597" y="8226"/>
                  </a:lnTo>
                  <a:lnTo>
                    <a:pt x="7766" y="8080"/>
                  </a:lnTo>
                  <a:lnTo>
                    <a:pt x="7927" y="7926"/>
                  </a:lnTo>
                  <a:lnTo>
                    <a:pt x="8081" y="7765"/>
                  </a:lnTo>
                  <a:lnTo>
                    <a:pt x="8226" y="7597"/>
                  </a:lnTo>
                  <a:lnTo>
                    <a:pt x="8364" y="7421"/>
                  </a:lnTo>
                  <a:lnTo>
                    <a:pt x="8494" y="7239"/>
                  </a:lnTo>
                  <a:lnTo>
                    <a:pt x="8615" y="7051"/>
                  </a:lnTo>
                  <a:lnTo>
                    <a:pt x="8726" y="6856"/>
                  </a:lnTo>
                  <a:lnTo>
                    <a:pt x="8829" y="6657"/>
                  </a:lnTo>
                  <a:lnTo>
                    <a:pt x="8922" y="6450"/>
                  </a:lnTo>
                  <a:lnTo>
                    <a:pt x="9005" y="6240"/>
                  </a:lnTo>
                  <a:lnTo>
                    <a:pt x="9078" y="6023"/>
                  </a:lnTo>
                  <a:lnTo>
                    <a:pt x="9141" y="5804"/>
                  </a:lnTo>
                  <a:lnTo>
                    <a:pt x="9192" y="5579"/>
                  </a:lnTo>
                  <a:lnTo>
                    <a:pt x="9234" y="5350"/>
                  </a:lnTo>
                  <a:lnTo>
                    <a:pt x="9263" y="5118"/>
                  </a:lnTo>
                  <a:lnTo>
                    <a:pt x="9281" y="4882"/>
                  </a:lnTo>
                  <a:lnTo>
                    <a:pt x="9288" y="4643"/>
                  </a:lnTo>
                  <a:close/>
                  <a:moveTo>
                    <a:pt x="8987" y="4643"/>
                  </a:moveTo>
                  <a:lnTo>
                    <a:pt x="8982" y="4867"/>
                  </a:lnTo>
                  <a:lnTo>
                    <a:pt x="8965" y="5087"/>
                  </a:lnTo>
                  <a:lnTo>
                    <a:pt x="8938" y="5304"/>
                  </a:lnTo>
                  <a:lnTo>
                    <a:pt x="8899" y="5518"/>
                  </a:lnTo>
                  <a:lnTo>
                    <a:pt x="8851" y="5729"/>
                  </a:lnTo>
                  <a:lnTo>
                    <a:pt x="8792" y="5935"/>
                  </a:lnTo>
                  <a:lnTo>
                    <a:pt x="8724" y="6137"/>
                  </a:lnTo>
                  <a:lnTo>
                    <a:pt x="8647" y="6334"/>
                  </a:lnTo>
                  <a:lnTo>
                    <a:pt x="8559" y="6527"/>
                  </a:lnTo>
                  <a:lnTo>
                    <a:pt x="8463" y="6714"/>
                  </a:lnTo>
                  <a:lnTo>
                    <a:pt x="8359" y="6895"/>
                  </a:lnTo>
                  <a:lnTo>
                    <a:pt x="8246" y="7071"/>
                  </a:lnTo>
                  <a:lnTo>
                    <a:pt x="8125" y="7242"/>
                  </a:lnTo>
                  <a:lnTo>
                    <a:pt x="7996" y="7406"/>
                  </a:lnTo>
                  <a:lnTo>
                    <a:pt x="7859" y="7564"/>
                  </a:lnTo>
                  <a:lnTo>
                    <a:pt x="7716" y="7714"/>
                  </a:lnTo>
                  <a:lnTo>
                    <a:pt x="7564" y="7859"/>
                  </a:lnTo>
                  <a:lnTo>
                    <a:pt x="7406" y="7995"/>
                  </a:lnTo>
                  <a:lnTo>
                    <a:pt x="7243" y="8123"/>
                  </a:lnTo>
                  <a:lnTo>
                    <a:pt x="7072" y="8246"/>
                  </a:lnTo>
                  <a:lnTo>
                    <a:pt x="6897" y="8358"/>
                  </a:lnTo>
                  <a:lnTo>
                    <a:pt x="6714" y="8463"/>
                  </a:lnTo>
                  <a:lnTo>
                    <a:pt x="6527" y="8558"/>
                  </a:lnTo>
                  <a:lnTo>
                    <a:pt x="6334" y="8646"/>
                  </a:lnTo>
                  <a:lnTo>
                    <a:pt x="6137" y="8723"/>
                  </a:lnTo>
                  <a:lnTo>
                    <a:pt x="5935" y="8791"/>
                  </a:lnTo>
                  <a:lnTo>
                    <a:pt x="5729" y="8851"/>
                  </a:lnTo>
                  <a:lnTo>
                    <a:pt x="5520" y="8899"/>
                  </a:lnTo>
                  <a:lnTo>
                    <a:pt x="5305" y="8937"/>
                  </a:lnTo>
                  <a:lnTo>
                    <a:pt x="5088" y="8965"/>
                  </a:lnTo>
                  <a:lnTo>
                    <a:pt x="4867" y="8982"/>
                  </a:lnTo>
                  <a:lnTo>
                    <a:pt x="4643" y="8987"/>
                  </a:lnTo>
                  <a:lnTo>
                    <a:pt x="4420" y="8982"/>
                  </a:lnTo>
                  <a:lnTo>
                    <a:pt x="4200" y="8965"/>
                  </a:lnTo>
                  <a:lnTo>
                    <a:pt x="3982" y="8937"/>
                  </a:lnTo>
                  <a:lnTo>
                    <a:pt x="3768" y="8899"/>
                  </a:lnTo>
                  <a:lnTo>
                    <a:pt x="3559" y="8851"/>
                  </a:lnTo>
                  <a:lnTo>
                    <a:pt x="3353" y="8791"/>
                  </a:lnTo>
                  <a:lnTo>
                    <a:pt x="3151" y="8723"/>
                  </a:lnTo>
                  <a:lnTo>
                    <a:pt x="2954" y="8646"/>
                  </a:lnTo>
                  <a:lnTo>
                    <a:pt x="2761" y="8558"/>
                  </a:lnTo>
                  <a:lnTo>
                    <a:pt x="2574" y="8463"/>
                  </a:lnTo>
                  <a:lnTo>
                    <a:pt x="2391" y="8358"/>
                  </a:lnTo>
                  <a:lnTo>
                    <a:pt x="2215" y="8246"/>
                  </a:lnTo>
                  <a:lnTo>
                    <a:pt x="2045" y="8123"/>
                  </a:lnTo>
                  <a:lnTo>
                    <a:pt x="1881" y="7995"/>
                  </a:lnTo>
                  <a:lnTo>
                    <a:pt x="1723" y="7859"/>
                  </a:lnTo>
                  <a:lnTo>
                    <a:pt x="1572" y="7714"/>
                  </a:lnTo>
                  <a:lnTo>
                    <a:pt x="1429" y="7564"/>
                  </a:lnTo>
                  <a:lnTo>
                    <a:pt x="1292" y="7406"/>
                  </a:lnTo>
                  <a:lnTo>
                    <a:pt x="1163" y="7242"/>
                  </a:lnTo>
                  <a:lnTo>
                    <a:pt x="1042" y="7071"/>
                  </a:lnTo>
                  <a:lnTo>
                    <a:pt x="929" y="6895"/>
                  </a:lnTo>
                  <a:lnTo>
                    <a:pt x="825" y="6714"/>
                  </a:lnTo>
                  <a:lnTo>
                    <a:pt x="729" y="6527"/>
                  </a:lnTo>
                  <a:lnTo>
                    <a:pt x="641" y="6334"/>
                  </a:lnTo>
                  <a:lnTo>
                    <a:pt x="564" y="6137"/>
                  </a:lnTo>
                  <a:lnTo>
                    <a:pt x="495" y="5935"/>
                  </a:lnTo>
                  <a:lnTo>
                    <a:pt x="437" y="5729"/>
                  </a:lnTo>
                  <a:lnTo>
                    <a:pt x="388" y="5518"/>
                  </a:lnTo>
                  <a:lnTo>
                    <a:pt x="350" y="5304"/>
                  </a:lnTo>
                  <a:lnTo>
                    <a:pt x="323" y="5087"/>
                  </a:lnTo>
                  <a:lnTo>
                    <a:pt x="306" y="4867"/>
                  </a:lnTo>
                  <a:lnTo>
                    <a:pt x="301" y="4643"/>
                  </a:lnTo>
                  <a:lnTo>
                    <a:pt x="306" y="4420"/>
                  </a:lnTo>
                  <a:lnTo>
                    <a:pt x="323" y="4199"/>
                  </a:lnTo>
                  <a:lnTo>
                    <a:pt x="350" y="3982"/>
                  </a:lnTo>
                  <a:lnTo>
                    <a:pt x="388" y="3768"/>
                  </a:lnTo>
                  <a:lnTo>
                    <a:pt x="437" y="3557"/>
                  </a:lnTo>
                  <a:lnTo>
                    <a:pt x="495" y="3351"/>
                  </a:lnTo>
                  <a:lnTo>
                    <a:pt x="564" y="3149"/>
                  </a:lnTo>
                  <a:lnTo>
                    <a:pt x="641" y="2952"/>
                  </a:lnTo>
                  <a:lnTo>
                    <a:pt x="729" y="2759"/>
                  </a:lnTo>
                  <a:lnTo>
                    <a:pt x="825" y="2572"/>
                  </a:lnTo>
                  <a:lnTo>
                    <a:pt x="929" y="2391"/>
                  </a:lnTo>
                  <a:lnTo>
                    <a:pt x="1042" y="2215"/>
                  </a:lnTo>
                  <a:lnTo>
                    <a:pt x="1163" y="2044"/>
                  </a:lnTo>
                  <a:lnTo>
                    <a:pt x="1292" y="1880"/>
                  </a:lnTo>
                  <a:lnTo>
                    <a:pt x="1429" y="1723"/>
                  </a:lnTo>
                  <a:lnTo>
                    <a:pt x="1572" y="1572"/>
                  </a:lnTo>
                  <a:lnTo>
                    <a:pt x="1723" y="1428"/>
                  </a:lnTo>
                  <a:lnTo>
                    <a:pt x="1881" y="1291"/>
                  </a:lnTo>
                  <a:lnTo>
                    <a:pt x="2045" y="1163"/>
                  </a:lnTo>
                  <a:lnTo>
                    <a:pt x="2215" y="1042"/>
                  </a:lnTo>
                  <a:lnTo>
                    <a:pt x="2391" y="928"/>
                  </a:lnTo>
                  <a:lnTo>
                    <a:pt x="2574" y="823"/>
                  </a:lnTo>
                  <a:lnTo>
                    <a:pt x="2761" y="728"/>
                  </a:lnTo>
                  <a:lnTo>
                    <a:pt x="2954" y="640"/>
                  </a:lnTo>
                  <a:lnTo>
                    <a:pt x="3151" y="563"/>
                  </a:lnTo>
                  <a:lnTo>
                    <a:pt x="3353" y="495"/>
                  </a:lnTo>
                  <a:lnTo>
                    <a:pt x="3559" y="435"/>
                  </a:lnTo>
                  <a:lnTo>
                    <a:pt x="3768" y="387"/>
                  </a:lnTo>
                  <a:lnTo>
                    <a:pt x="3982" y="349"/>
                  </a:lnTo>
                  <a:lnTo>
                    <a:pt x="4200" y="321"/>
                  </a:lnTo>
                  <a:lnTo>
                    <a:pt x="4420" y="304"/>
                  </a:lnTo>
                  <a:lnTo>
                    <a:pt x="4643" y="299"/>
                  </a:lnTo>
                  <a:lnTo>
                    <a:pt x="4867" y="304"/>
                  </a:lnTo>
                  <a:lnTo>
                    <a:pt x="5088" y="321"/>
                  </a:lnTo>
                  <a:lnTo>
                    <a:pt x="5305" y="349"/>
                  </a:lnTo>
                  <a:lnTo>
                    <a:pt x="5520" y="387"/>
                  </a:lnTo>
                  <a:lnTo>
                    <a:pt x="5729" y="435"/>
                  </a:lnTo>
                  <a:lnTo>
                    <a:pt x="5935" y="495"/>
                  </a:lnTo>
                  <a:lnTo>
                    <a:pt x="6137" y="563"/>
                  </a:lnTo>
                  <a:lnTo>
                    <a:pt x="6334" y="640"/>
                  </a:lnTo>
                  <a:lnTo>
                    <a:pt x="6527" y="728"/>
                  </a:lnTo>
                  <a:lnTo>
                    <a:pt x="6714" y="823"/>
                  </a:lnTo>
                  <a:lnTo>
                    <a:pt x="6897" y="928"/>
                  </a:lnTo>
                  <a:lnTo>
                    <a:pt x="7072" y="1042"/>
                  </a:lnTo>
                  <a:lnTo>
                    <a:pt x="7243" y="1163"/>
                  </a:lnTo>
                  <a:lnTo>
                    <a:pt x="7406" y="1291"/>
                  </a:lnTo>
                  <a:lnTo>
                    <a:pt x="7564" y="1428"/>
                  </a:lnTo>
                  <a:lnTo>
                    <a:pt x="7716" y="1572"/>
                  </a:lnTo>
                  <a:lnTo>
                    <a:pt x="7859" y="1723"/>
                  </a:lnTo>
                  <a:lnTo>
                    <a:pt x="7996" y="1880"/>
                  </a:lnTo>
                  <a:lnTo>
                    <a:pt x="8125" y="2044"/>
                  </a:lnTo>
                  <a:lnTo>
                    <a:pt x="8246" y="2215"/>
                  </a:lnTo>
                  <a:lnTo>
                    <a:pt x="8359" y="2391"/>
                  </a:lnTo>
                  <a:lnTo>
                    <a:pt x="8463" y="2572"/>
                  </a:lnTo>
                  <a:lnTo>
                    <a:pt x="8559" y="2759"/>
                  </a:lnTo>
                  <a:lnTo>
                    <a:pt x="8647" y="2952"/>
                  </a:lnTo>
                  <a:lnTo>
                    <a:pt x="8724" y="3149"/>
                  </a:lnTo>
                  <a:lnTo>
                    <a:pt x="8792" y="3351"/>
                  </a:lnTo>
                  <a:lnTo>
                    <a:pt x="8851" y="3557"/>
                  </a:lnTo>
                  <a:lnTo>
                    <a:pt x="8899" y="3768"/>
                  </a:lnTo>
                  <a:lnTo>
                    <a:pt x="8938" y="3982"/>
                  </a:lnTo>
                  <a:lnTo>
                    <a:pt x="8965" y="4199"/>
                  </a:lnTo>
                  <a:lnTo>
                    <a:pt x="8982" y="4420"/>
                  </a:lnTo>
                  <a:lnTo>
                    <a:pt x="8987" y="4643"/>
                  </a:lnTo>
                  <a:close/>
                </a:path>
              </a:pathLst>
            </a:custGeom>
            <a:solidFill>
              <a:srgbClr val="B48E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2" name="Freeform 87"/>
            <p:cNvSpPr>
              <a:spLocks noEditPoints="1"/>
            </p:cNvSpPr>
            <p:nvPr/>
          </p:nvSpPr>
          <p:spPr bwMode="auto">
            <a:xfrm>
              <a:off x="3216275" y="2227249"/>
              <a:ext cx="2038350" cy="2038350"/>
            </a:xfrm>
            <a:custGeom>
              <a:avLst/>
              <a:gdLst>
                <a:gd name="T0" fmla="*/ 2147483647 w 8987"/>
                <a:gd name="T1" fmla="*/ 2147483647 h 8986"/>
                <a:gd name="T2" fmla="*/ 2147483647 w 8987"/>
                <a:gd name="T3" fmla="*/ 2147483647 h 8986"/>
                <a:gd name="T4" fmla="*/ 2147483647 w 8987"/>
                <a:gd name="T5" fmla="*/ 2147483647 h 8986"/>
                <a:gd name="T6" fmla="*/ 2147483647 w 8987"/>
                <a:gd name="T7" fmla="*/ 2147483647 h 8986"/>
                <a:gd name="T8" fmla="*/ 2147483647 w 8987"/>
                <a:gd name="T9" fmla="*/ 2147483647 h 8986"/>
                <a:gd name="T10" fmla="*/ 2147483647 w 8987"/>
                <a:gd name="T11" fmla="*/ 2147483647 h 8986"/>
                <a:gd name="T12" fmla="*/ 2147483647 w 8987"/>
                <a:gd name="T13" fmla="*/ 2147483647 h 8986"/>
                <a:gd name="T14" fmla="*/ 2147483647 w 8987"/>
                <a:gd name="T15" fmla="*/ 2147483647 h 8986"/>
                <a:gd name="T16" fmla="*/ 2147483647 w 8987"/>
                <a:gd name="T17" fmla="*/ 2147483647 h 8986"/>
                <a:gd name="T18" fmla="*/ 2147483647 w 8987"/>
                <a:gd name="T19" fmla="*/ 2147483647 h 8986"/>
                <a:gd name="T20" fmla="*/ 2147483647 w 8987"/>
                <a:gd name="T21" fmla="*/ 2147483647 h 8986"/>
                <a:gd name="T22" fmla="*/ 2147483647 w 8987"/>
                <a:gd name="T23" fmla="*/ 2147483647 h 8986"/>
                <a:gd name="T24" fmla="*/ 0 w 8987"/>
                <a:gd name="T25" fmla="*/ 2147483647 h 8986"/>
                <a:gd name="T26" fmla="*/ 2147483647 w 8987"/>
                <a:gd name="T27" fmla="*/ 2147483647 h 8986"/>
                <a:gd name="T28" fmla="*/ 2147483647 w 8987"/>
                <a:gd name="T29" fmla="*/ 2147483647 h 8986"/>
                <a:gd name="T30" fmla="*/ 2147483647 w 8987"/>
                <a:gd name="T31" fmla="*/ 2147483647 h 8986"/>
                <a:gd name="T32" fmla="*/ 2147483647 w 8987"/>
                <a:gd name="T33" fmla="*/ 2147483647 h 8986"/>
                <a:gd name="T34" fmla="*/ 2147483647 w 8987"/>
                <a:gd name="T35" fmla="*/ 2147483647 h 8986"/>
                <a:gd name="T36" fmla="*/ 2147483647 w 8987"/>
                <a:gd name="T37" fmla="*/ 2147483647 h 8986"/>
                <a:gd name="T38" fmla="*/ 2147483647 w 8987"/>
                <a:gd name="T39" fmla="*/ 2147483647 h 8986"/>
                <a:gd name="T40" fmla="*/ 2147483647 w 8987"/>
                <a:gd name="T41" fmla="*/ 2147483647 h 8986"/>
                <a:gd name="T42" fmla="*/ 2147483647 w 8987"/>
                <a:gd name="T43" fmla="*/ 2147483647 h 8986"/>
                <a:gd name="T44" fmla="*/ 2147483647 w 8987"/>
                <a:gd name="T45" fmla="*/ 2147483647 h 8986"/>
                <a:gd name="T46" fmla="*/ 2147483647 w 8987"/>
                <a:gd name="T47" fmla="*/ 2147483647 h 8986"/>
                <a:gd name="T48" fmla="*/ 2147483647 w 8987"/>
                <a:gd name="T49" fmla="*/ 2147483647 h 8986"/>
                <a:gd name="T50" fmla="*/ 2147483647 w 8987"/>
                <a:gd name="T51" fmla="*/ 2147483647 h 8986"/>
                <a:gd name="T52" fmla="*/ 2147483647 w 8987"/>
                <a:gd name="T53" fmla="*/ 2147483647 h 8986"/>
                <a:gd name="T54" fmla="*/ 2147483647 w 8987"/>
                <a:gd name="T55" fmla="*/ 2147483647 h 8986"/>
                <a:gd name="T56" fmla="*/ 2147483647 w 8987"/>
                <a:gd name="T57" fmla="*/ 2147483647 h 8986"/>
                <a:gd name="T58" fmla="*/ 2147483647 w 8987"/>
                <a:gd name="T59" fmla="*/ 2147483647 h 8986"/>
                <a:gd name="T60" fmla="*/ 2147483647 w 8987"/>
                <a:gd name="T61" fmla="*/ 2147483647 h 8986"/>
                <a:gd name="T62" fmla="*/ 2147483647 w 8987"/>
                <a:gd name="T63" fmla="*/ 2147483647 h 8986"/>
                <a:gd name="T64" fmla="*/ 2147483647 w 8987"/>
                <a:gd name="T65" fmla="*/ 2147483647 h 8986"/>
                <a:gd name="T66" fmla="*/ 2147483647 w 8987"/>
                <a:gd name="T67" fmla="*/ 2147483647 h 8986"/>
                <a:gd name="T68" fmla="*/ 2147483647 w 8987"/>
                <a:gd name="T69" fmla="*/ 2147483647 h 8986"/>
                <a:gd name="T70" fmla="*/ 2147483647 w 8987"/>
                <a:gd name="T71" fmla="*/ 2147483647 h 8986"/>
                <a:gd name="T72" fmla="*/ 2147483647 w 8987"/>
                <a:gd name="T73" fmla="*/ 2147483647 h 8986"/>
                <a:gd name="T74" fmla="*/ 2147483647 w 8987"/>
                <a:gd name="T75" fmla="*/ 2147483647 h 8986"/>
                <a:gd name="T76" fmla="*/ 2147483647 w 8987"/>
                <a:gd name="T77" fmla="*/ 2147483647 h 8986"/>
                <a:gd name="T78" fmla="*/ 2147483647 w 8987"/>
                <a:gd name="T79" fmla="*/ 2147483647 h 8986"/>
                <a:gd name="T80" fmla="*/ 2147483647 w 8987"/>
                <a:gd name="T81" fmla="*/ 2147483647 h 8986"/>
                <a:gd name="T82" fmla="*/ 2147483647 w 8987"/>
                <a:gd name="T83" fmla="*/ 2147483647 h 8986"/>
                <a:gd name="T84" fmla="*/ 2147483647 w 8987"/>
                <a:gd name="T85" fmla="*/ 2147483647 h 8986"/>
                <a:gd name="T86" fmla="*/ 2147483647 w 8987"/>
                <a:gd name="T87" fmla="*/ 2147483647 h 8986"/>
                <a:gd name="T88" fmla="*/ 2147483647 w 8987"/>
                <a:gd name="T89" fmla="*/ 2147483647 h 8986"/>
                <a:gd name="T90" fmla="*/ 2147483647 w 8987"/>
                <a:gd name="T91" fmla="*/ 2147483647 h 8986"/>
                <a:gd name="T92" fmla="*/ 2147483647 w 8987"/>
                <a:gd name="T93" fmla="*/ 2147483647 h 8986"/>
                <a:gd name="T94" fmla="*/ 2147483647 w 8987"/>
                <a:gd name="T95" fmla="*/ 2147483647 h 8986"/>
                <a:gd name="T96" fmla="*/ 2147483647 w 8987"/>
                <a:gd name="T97" fmla="*/ 2147483647 h 8986"/>
                <a:gd name="T98" fmla="*/ 2147483647 w 8987"/>
                <a:gd name="T99" fmla="*/ 2147483647 h 8986"/>
                <a:gd name="T100" fmla="*/ 2147483647 w 8987"/>
                <a:gd name="T101" fmla="*/ 2147483647 h 89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87"/>
                <a:gd name="T154" fmla="*/ 0 h 8986"/>
                <a:gd name="T155" fmla="*/ 8987 w 8987"/>
                <a:gd name="T156" fmla="*/ 8986 h 89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87" h="8986">
                  <a:moveTo>
                    <a:pt x="8987" y="4493"/>
                  </a:moveTo>
                  <a:lnTo>
                    <a:pt x="8982" y="4262"/>
                  </a:lnTo>
                  <a:lnTo>
                    <a:pt x="8964" y="4034"/>
                  </a:lnTo>
                  <a:lnTo>
                    <a:pt x="8936" y="3808"/>
                  </a:lnTo>
                  <a:lnTo>
                    <a:pt x="8896" y="3588"/>
                  </a:lnTo>
                  <a:lnTo>
                    <a:pt x="8846" y="3370"/>
                  </a:lnTo>
                  <a:lnTo>
                    <a:pt x="8786" y="3157"/>
                  </a:lnTo>
                  <a:lnTo>
                    <a:pt x="8715" y="2948"/>
                  </a:lnTo>
                  <a:lnTo>
                    <a:pt x="8634" y="2744"/>
                  </a:lnTo>
                  <a:lnTo>
                    <a:pt x="8544" y="2544"/>
                  </a:lnTo>
                  <a:lnTo>
                    <a:pt x="8445" y="2352"/>
                  </a:lnTo>
                  <a:lnTo>
                    <a:pt x="8336" y="2163"/>
                  </a:lnTo>
                  <a:lnTo>
                    <a:pt x="8220" y="1981"/>
                  </a:lnTo>
                  <a:lnTo>
                    <a:pt x="8094" y="1805"/>
                  </a:lnTo>
                  <a:lnTo>
                    <a:pt x="7961" y="1635"/>
                  </a:lnTo>
                  <a:lnTo>
                    <a:pt x="7820" y="1472"/>
                  </a:lnTo>
                  <a:lnTo>
                    <a:pt x="7671" y="1315"/>
                  </a:lnTo>
                  <a:lnTo>
                    <a:pt x="7515" y="1167"/>
                  </a:lnTo>
                  <a:lnTo>
                    <a:pt x="7352" y="1026"/>
                  </a:lnTo>
                  <a:lnTo>
                    <a:pt x="7182" y="893"/>
                  </a:lnTo>
                  <a:lnTo>
                    <a:pt x="7006" y="767"/>
                  </a:lnTo>
                  <a:lnTo>
                    <a:pt x="6824" y="650"/>
                  </a:lnTo>
                  <a:lnTo>
                    <a:pt x="6636" y="542"/>
                  </a:lnTo>
                  <a:lnTo>
                    <a:pt x="6442" y="442"/>
                  </a:lnTo>
                  <a:lnTo>
                    <a:pt x="6242" y="353"/>
                  </a:lnTo>
                  <a:lnTo>
                    <a:pt x="6038" y="272"/>
                  </a:lnTo>
                  <a:lnTo>
                    <a:pt x="5830" y="201"/>
                  </a:lnTo>
                  <a:lnTo>
                    <a:pt x="5617" y="141"/>
                  </a:lnTo>
                  <a:lnTo>
                    <a:pt x="5400" y="90"/>
                  </a:lnTo>
                  <a:lnTo>
                    <a:pt x="5178" y="51"/>
                  </a:lnTo>
                  <a:lnTo>
                    <a:pt x="4953" y="22"/>
                  </a:lnTo>
                  <a:lnTo>
                    <a:pt x="4725" y="5"/>
                  </a:lnTo>
                  <a:lnTo>
                    <a:pt x="4493" y="0"/>
                  </a:lnTo>
                  <a:lnTo>
                    <a:pt x="4263" y="5"/>
                  </a:lnTo>
                  <a:lnTo>
                    <a:pt x="4034" y="22"/>
                  </a:lnTo>
                  <a:lnTo>
                    <a:pt x="3810" y="51"/>
                  </a:lnTo>
                  <a:lnTo>
                    <a:pt x="3588" y="90"/>
                  </a:lnTo>
                  <a:lnTo>
                    <a:pt x="3371" y="141"/>
                  </a:lnTo>
                  <a:lnTo>
                    <a:pt x="3158" y="201"/>
                  </a:lnTo>
                  <a:lnTo>
                    <a:pt x="2949" y="272"/>
                  </a:lnTo>
                  <a:lnTo>
                    <a:pt x="2744" y="353"/>
                  </a:lnTo>
                  <a:lnTo>
                    <a:pt x="2546" y="442"/>
                  </a:lnTo>
                  <a:lnTo>
                    <a:pt x="2352" y="542"/>
                  </a:lnTo>
                  <a:lnTo>
                    <a:pt x="2164" y="650"/>
                  </a:lnTo>
                  <a:lnTo>
                    <a:pt x="1981" y="767"/>
                  </a:lnTo>
                  <a:lnTo>
                    <a:pt x="1805" y="893"/>
                  </a:lnTo>
                  <a:lnTo>
                    <a:pt x="1636" y="1026"/>
                  </a:lnTo>
                  <a:lnTo>
                    <a:pt x="1473" y="1167"/>
                  </a:lnTo>
                  <a:lnTo>
                    <a:pt x="1317" y="1315"/>
                  </a:lnTo>
                  <a:lnTo>
                    <a:pt x="1168" y="1472"/>
                  </a:lnTo>
                  <a:lnTo>
                    <a:pt x="1027" y="1635"/>
                  </a:lnTo>
                  <a:lnTo>
                    <a:pt x="893" y="1805"/>
                  </a:lnTo>
                  <a:lnTo>
                    <a:pt x="768" y="1981"/>
                  </a:lnTo>
                  <a:lnTo>
                    <a:pt x="651" y="2163"/>
                  </a:lnTo>
                  <a:lnTo>
                    <a:pt x="543" y="2352"/>
                  </a:lnTo>
                  <a:lnTo>
                    <a:pt x="443" y="2544"/>
                  </a:lnTo>
                  <a:lnTo>
                    <a:pt x="353" y="2744"/>
                  </a:lnTo>
                  <a:lnTo>
                    <a:pt x="273" y="2948"/>
                  </a:lnTo>
                  <a:lnTo>
                    <a:pt x="202" y="3157"/>
                  </a:lnTo>
                  <a:lnTo>
                    <a:pt x="142" y="3370"/>
                  </a:lnTo>
                  <a:lnTo>
                    <a:pt x="91" y="3588"/>
                  </a:lnTo>
                  <a:lnTo>
                    <a:pt x="52" y="3808"/>
                  </a:lnTo>
                  <a:lnTo>
                    <a:pt x="24" y="4034"/>
                  </a:lnTo>
                  <a:lnTo>
                    <a:pt x="6" y="4262"/>
                  </a:lnTo>
                  <a:lnTo>
                    <a:pt x="0" y="4493"/>
                  </a:lnTo>
                  <a:lnTo>
                    <a:pt x="6" y="4724"/>
                  </a:lnTo>
                  <a:lnTo>
                    <a:pt x="24" y="4952"/>
                  </a:lnTo>
                  <a:lnTo>
                    <a:pt x="52" y="5178"/>
                  </a:lnTo>
                  <a:lnTo>
                    <a:pt x="91" y="5398"/>
                  </a:lnTo>
                  <a:lnTo>
                    <a:pt x="142" y="5616"/>
                  </a:lnTo>
                  <a:lnTo>
                    <a:pt x="202" y="5829"/>
                  </a:lnTo>
                  <a:lnTo>
                    <a:pt x="273" y="6038"/>
                  </a:lnTo>
                  <a:lnTo>
                    <a:pt x="353" y="6242"/>
                  </a:lnTo>
                  <a:lnTo>
                    <a:pt x="443" y="6442"/>
                  </a:lnTo>
                  <a:lnTo>
                    <a:pt x="543" y="6634"/>
                  </a:lnTo>
                  <a:lnTo>
                    <a:pt x="651" y="6823"/>
                  </a:lnTo>
                  <a:lnTo>
                    <a:pt x="768" y="7005"/>
                  </a:lnTo>
                  <a:lnTo>
                    <a:pt x="893" y="7181"/>
                  </a:lnTo>
                  <a:lnTo>
                    <a:pt x="1027" y="7351"/>
                  </a:lnTo>
                  <a:lnTo>
                    <a:pt x="1168" y="7514"/>
                  </a:lnTo>
                  <a:lnTo>
                    <a:pt x="1317" y="7671"/>
                  </a:lnTo>
                  <a:lnTo>
                    <a:pt x="1473" y="7819"/>
                  </a:lnTo>
                  <a:lnTo>
                    <a:pt x="1636" y="7960"/>
                  </a:lnTo>
                  <a:lnTo>
                    <a:pt x="1805" y="8094"/>
                  </a:lnTo>
                  <a:lnTo>
                    <a:pt x="1981" y="8219"/>
                  </a:lnTo>
                  <a:lnTo>
                    <a:pt x="2164" y="8336"/>
                  </a:lnTo>
                  <a:lnTo>
                    <a:pt x="2352" y="8444"/>
                  </a:lnTo>
                  <a:lnTo>
                    <a:pt x="2546" y="8544"/>
                  </a:lnTo>
                  <a:lnTo>
                    <a:pt x="2744" y="8633"/>
                  </a:lnTo>
                  <a:lnTo>
                    <a:pt x="2949" y="8714"/>
                  </a:lnTo>
                  <a:lnTo>
                    <a:pt x="3158" y="8785"/>
                  </a:lnTo>
                  <a:lnTo>
                    <a:pt x="3371" y="8845"/>
                  </a:lnTo>
                  <a:lnTo>
                    <a:pt x="3588" y="8896"/>
                  </a:lnTo>
                  <a:lnTo>
                    <a:pt x="3810" y="8935"/>
                  </a:lnTo>
                  <a:lnTo>
                    <a:pt x="4034" y="8964"/>
                  </a:lnTo>
                  <a:lnTo>
                    <a:pt x="4263" y="8981"/>
                  </a:lnTo>
                  <a:lnTo>
                    <a:pt x="4493" y="8986"/>
                  </a:lnTo>
                  <a:lnTo>
                    <a:pt x="4725" y="8981"/>
                  </a:lnTo>
                  <a:lnTo>
                    <a:pt x="4953" y="8964"/>
                  </a:lnTo>
                  <a:lnTo>
                    <a:pt x="5178" y="8935"/>
                  </a:lnTo>
                  <a:lnTo>
                    <a:pt x="5400" y="8896"/>
                  </a:lnTo>
                  <a:lnTo>
                    <a:pt x="5617" y="8845"/>
                  </a:lnTo>
                  <a:lnTo>
                    <a:pt x="5830" y="8785"/>
                  </a:lnTo>
                  <a:lnTo>
                    <a:pt x="6038" y="8714"/>
                  </a:lnTo>
                  <a:lnTo>
                    <a:pt x="6242" y="8633"/>
                  </a:lnTo>
                  <a:lnTo>
                    <a:pt x="6442" y="8544"/>
                  </a:lnTo>
                  <a:lnTo>
                    <a:pt x="6636" y="8444"/>
                  </a:lnTo>
                  <a:lnTo>
                    <a:pt x="6824" y="8336"/>
                  </a:lnTo>
                  <a:lnTo>
                    <a:pt x="7006" y="8219"/>
                  </a:lnTo>
                  <a:lnTo>
                    <a:pt x="7182" y="8094"/>
                  </a:lnTo>
                  <a:lnTo>
                    <a:pt x="7352" y="7960"/>
                  </a:lnTo>
                  <a:lnTo>
                    <a:pt x="7515" y="7819"/>
                  </a:lnTo>
                  <a:lnTo>
                    <a:pt x="7671" y="7671"/>
                  </a:lnTo>
                  <a:lnTo>
                    <a:pt x="7820" y="7514"/>
                  </a:lnTo>
                  <a:lnTo>
                    <a:pt x="7961" y="7351"/>
                  </a:lnTo>
                  <a:lnTo>
                    <a:pt x="8094" y="7181"/>
                  </a:lnTo>
                  <a:lnTo>
                    <a:pt x="8220" y="7005"/>
                  </a:lnTo>
                  <a:lnTo>
                    <a:pt x="8336" y="6823"/>
                  </a:lnTo>
                  <a:lnTo>
                    <a:pt x="8445" y="6634"/>
                  </a:lnTo>
                  <a:lnTo>
                    <a:pt x="8544" y="6442"/>
                  </a:lnTo>
                  <a:lnTo>
                    <a:pt x="8634" y="6242"/>
                  </a:lnTo>
                  <a:lnTo>
                    <a:pt x="8715" y="6038"/>
                  </a:lnTo>
                  <a:lnTo>
                    <a:pt x="8786" y="5829"/>
                  </a:lnTo>
                  <a:lnTo>
                    <a:pt x="8846" y="5616"/>
                  </a:lnTo>
                  <a:lnTo>
                    <a:pt x="8896" y="5398"/>
                  </a:lnTo>
                  <a:lnTo>
                    <a:pt x="8936" y="5178"/>
                  </a:lnTo>
                  <a:lnTo>
                    <a:pt x="8964" y="4952"/>
                  </a:lnTo>
                  <a:lnTo>
                    <a:pt x="8982" y="4724"/>
                  </a:lnTo>
                  <a:lnTo>
                    <a:pt x="8987" y="4493"/>
                  </a:lnTo>
                  <a:close/>
                  <a:moveTo>
                    <a:pt x="8688" y="4493"/>
                  </a:moveTo>
                  <a:lnTo>
                    <a:pt x="8683" y="4709"/>
                  </a:lnTo>
                  <a:lnTo>
                    <a:pt x="8666" y="4922"/>
                  </a:lnTo>
                  <a:lnTo>
                    <a:pt x="8639" y="5132"/>
                  </a:lnTo>
                  <a:lnTo>
                    <a:pt x="8603" y="5338"/>
                  </a:lnTo>
                  <a:lnTo>
                    <a:pt x="8556" y="5541"/>
                  </a:lnTo>
                  <a:lnTo>
                    <a:pt x="8499" y="5740"/>
                  </a:lnTo>
                  <a:lnTo>
                    <a:pt x="8433" y="5935"/>
                  </a:lnTo>
                  <a:lnTo>
                    <a:pt x="8358" y="6126"/>
                  </a:lnTo>
                  <a:lnTo>
                    <a:pt x="8274" y="6312"/>
                  </a:lnTo>
                  <a:lnTo>
                    <a:pt x="8182" y="6492"/>
                  </a:lnTo>
                  <a:lnTo>
                    <a:pt x="8081" y="6668"/>
                  </a:lnTo>
                  <a:lnTo>
                    <a:pt x="7971" y="6838"/>
                  </a:lnTo>
                  <a:lnTo>
                    <a:pt x="7855" y="7002"/>
                  </a:lnTo>
                  <a:lnTo>
                    <a:pt x="7730" y="7161"/>
                  </a:lnTo>
                  <a:lnTo>
                    <a:pt x="7598" y="7313"/>
                  </a:lnTo>
                  <a:lnTo>
                    <a:pt x="7459" y="7459"/>
                  </a:lnTo>
                  <a:lnTo>
                    <a:pt x="7313" y="7598"/>
                  </a:lnTo>
                  <a:lnTo>
                    <a:pt x="7161" y="7729"/>
                  </a:lnTo>
                  <a:lnTo>
                    <a:pt x="7003" y="7853"/>
                  </a:lnTo>
                  <a:lnTo>
                    <a:pt x="6838" y="7971"/>
                  </a:lnTo>
                  <a:lnTo>
                    <a:pt x="6668" y="8080"/>
                  </a:lnTo>
                  <a:lnTo>
                    <a:pt x="6493" y="8181"/>
                  </a:lnTo>
                  <a:lnTo>
                    <a:pt x="6312" y="8274"/>
                  </a:lnTo>
                  <a:lnTo>
                    <a:pt x="6126" y="8358"/>
                  </a:lnTo>
                  <a:lnTo>
                    <a:pt x="5935" y="8433"/>
                  </a:lnTo>
                  <a:lnTo>
                    <a:pt x="5740" y="8499"/>
                  </a:lnTo>
                  <a:lnTo>
                    <a:pt x="5542" y="8555"/>
                  </a:lnTo>
                  <a:lnTo>
                    <a:pt x="5339" y="8602"/>
                  </a:lnTo>
                  <a:lnTo>
                    <a:pt x="5132" y="8639"/>
                  </a:lnTo>
                  <a:lnTo>
                    <a:pt x="4922" y="8666"/>
                  </a:lnTo>
                  <a:lnTo>
                    <a:pt x="4710" y="8682"/>
                  </a:lnTo>
                  <a:lnTo>
                    <a:pt x="4493" y="8687"/>
                  </a:lnTo>
                  <a:lnTo>
                    <a:pt x="4278" y="8682"/>
                  </a:lnTo>
                  <a:lnTo>
                    <a:pt x="4065" y="8666"/>
                  </a:lnTo>
                  <a:lnTo>
                    <a:pt x="3855" y="8639"/>
                  </a:lnTo>
                  <a:lnTo>
                    <a:pt x="3649" y="8602"/>
                  </a:lnTo>
                  <a:lnTo>
                    <a:pt x="3446" y="8555"/>
                  </a:lnTo>
                  <a:lnTo>
                    <a:pt x="3246" y="8499"/>
                  </a:lnTo>
                  <a:lnTo>
                    <a:pt x="3052" y="8433"/>
                  </a:lnTo>
                  <a:lnTo>
                    <a:pt x="2862" y="8358"/>
                  </a:lnTo>
                  <a:lnTo>
                    <a:pt x="2676" y="8274"/>
                  </a:lnTo>
                  <a:lnTo>
                    <a:pt x="2494" y="8181"/>
                  </a:lnTo>
                  <a:lnTo>
                    <a:pt x="2320" y="8080"/>
                  </a:lnTo>
                  <a:lnTo>
                    <a:pt x="2149" y="7971"/>
                  </a:lnTo>
                  <a:lnTo>
                    <a:pt x="1985" y="7853"/>
                  </a:lnTo>
                  <a:lnTo>
                    <a:pt x="1827" y="7729"/>
                  </a:lnTo>
                  <a:lnTo>
                    <a:pt x="1674" y="7598"/>
                  </a:lnTo>
                  <a:lnTo>
                    <a:pt x="1529" y="7459"/>
                  </a:lnTo>
                  <a:lnTo>
                    <a:pt x="1390" y="7313"/>
                  </a:lnTo>
                  <a:lnTo>
                    <a:pt x="1257" y="7161"/>
                  </a:lnTo>
                  <a:lnTo>
                    <a:pt x="1133" y="7002"/>
                  </a:lnTo>
                  <a:lnTo>
                    <a:pt x="1017" y="6838"/>
                  </a:lnTo>
                  <a:lnTo>
                    <a:pt x="907" y="6668"/>
                  </a:lnTo>
                  <a:lnTo>
                    <a:pt x="806" y="6492"/>
                  </a:lnTo>
                  <a:lnTo>
                    <a:pt x="713" y="6312"/>
                  </a:lnTo>
                  <a:lnTo>
                    <a:pt x="630" y="6126"/>
                  </a:lnTo>
                  <a:lnTo>
                    <a:pt x="554" y="5935"/>
                  </a:lnTo>
                  <a:lnTo>
                    <a:pt x="489" y="5740"/>
                  </a:lnTo>
                  <a:lnTo>
                    <a:pt x="432" y="5541"/>
                  </a:lnTo>
                  <a:lnTo>
                    <a:pt x="385" y="5338"/>
                  </a:lnTo>
                  <a:lnTo>
                    <a:pt x="348" y="5132"/>
                  </a:lnTo>
                  <a:lnTo>
                    <a:pt x="322" y="4922"/>
                  </a:lnTo>
                  <a:lnTo>
                    <a:pt x="305" y="4709"/>
                  </a:lnTo>
                  <a:lnTo>
                    <a:pt x="300" y="4493"/>
                  </a:lnTo>
                  <a:lnTo>
                    <a:pt x="305" y="4277"/>
                  </a:lnTo>
                  <a:lnTo>
                    <a:pt x="322" y="4064"/>
                  </a:lnTo>
                  <a:lnTo>
                    <a:pt x="348" y="3854"/>
                  </a:lnTo>
                  <a:lnTo>
                    <a:pt x="385" y="3648"/>
                  </a:lnTo>
                  <a:lnTo>
                    <a:pt x="432" y="3445"/>
                  </a:lnTo>
                  <a:lnTo>
                    <a:pt x="489" y="3246"/>
                  </a:lnTo>
                  <a:lnTo>
                    <a:pt x="554" y="3051"/>
                  </a:lnTo>
                  <a:lnTo>
                    <a:pt x="630" y="2860"/>
                  </a:lnTo>
                  <a:lnTo>
                    <a:pt x="713" y="2674"/>
                  </a:lnTo>
                  <a:lnTo>
                    <a:pt x="806" y="2494"/>
                  </a:lnTo>
                  <a:lnTo>
                    <a:pt x="907" y="2318"/>
                  </a:lnTo>
                  <a:lnTo>
                    <a:pt x="1017" y="2148"/>
                  </a:lnTo>
                  <a:lnTo>
                    <a:pt x="1133" y="1984"/>
                  </a:lnTo>
                  <a:lnTo>
                    <a:pt x="1257" y="1825"/>
                  </a:lnTo>
                  <a:lnTo>
                    <a:pt x="1390" y="1673"/>
                  </a:lnTo>
                  <a:lnTo>
                    <a:pt x="1529" y="1527"/>
                  </a:lnTo>
                  <a:lnTo>
                    <a:pt x="1674" y="1388"/>
                  </a:lnTo>
                  <a:lnTo>
                    <a:pt x="1827" y="1257"/>
                  </a:lnTo>
                  <a:lnTo>
                    <a:pt x="1985" y="1133"/>
                  </a:lnTo>
                  <a:lnTo>
                    <a:pt x="2149" y="1015"/>
                  </a:lnTo>
                  <a:lnTo>
                    <a:pt x="2320" y="906"/>
                  </a:lnTo>
                  <a:lnTo>
                    <a:pt x="2494" y="805"/>
                  </a:lnTo>
                  <a:lnTo>
                    <a:pt x="2676" y="712"/>
                  </a:lnTo>
                  <a:lnTo>
                    <a:pt x="2862" y="628"/>
                  </a:lnTo>
                  <a:lnTo>
                    <a:pt x="3052" y="553"/>
                  </a:lnTo>
                  <a:lnTo>
                    <a:pt x="3246" y="487"/>
                  </a:lnTo>
                  <a:lnTo>
                    <a:pt x="3446" y="431"/>
                  </a:lnTo>
                  <a:lnTo>
                    <a:pt x="3649" y="384"/>
                  </a:lnTo>
                  <a:lnTo>
                    <a:pt x="3855" y="347"/>
                  </a:lnTo>
                  <a:lnTo>
                    <a:pt x="4065" y="320"/>
                  </a:lnTo>
                  <a:lnTo>
                    <a:pt x="4278" y="304"/>
                  </a:lnTo>
                  <a:lnTo>
                    <a:pt x="4493" y="299"/>
                  </a:lnTo>
                  <a:lnTo>
                    <a:pt x="4710" y="304"/>
                  </a:lnTo>
                  <a:lnTo>
                    <a:pt x="4922" y="320"/>
                  </a:lnTo>
                  <a:lnTo>
                    <a:pt x="5132" y="347"/>
                  </a:lnTo>
                  <a:lnTo>
                    <a:pt x="5339" y="384"/>
                  </a:lnTo>
                  <a:lnTo>
                    <a:pt x="5542" y="431"/>
                  </a:lnTo>
                  <a:lnTo>
                    <a:pt x="5740" y="487"/>
                  </a:lnTo>
                  <a:lnTo>
                    <a:pt x="5935" y="553"/>
                  </a:lnTo>
                  <a:lnTo>
                    <a:pt x="6126" y="628"/>
                  </a:lnTo>
                  <a:lnTo>
                    <a:pt x="6312" y="712"/>
                  </a:lnTo>
                  <a:lnTo>
                    <a:pt x="6493" y="805"/>
                  </a:lnTo>
                  <a:lnTo>
                    <a:pt x="6668" y="906"/>
                  </a:lnTo>
                  <a:lnTo>
                    <a:pt x="6838" y="1015"/>
                  </a:lnTo>
                  <a:lnTo>
                    <a:pt x="7003" y="1133"/>
                  </a:lnTo>
                  <a:lnTo>
                    <a:pt x="7161" y="1257"/>
                  </a:lnTo>
                  <a:lnTo>
                    <a:pt x="7313" y="1388"/>
                  </a:lnTo>
                  <a:lnTo>
                    <a:pt x="7459" y="1527"/>
                  </a:lnTo>
                  <a:lnTo>
                    <a:pt x="7598" y="1673"/>
                  </a:lnTo>
                  <a:lnTo>
                    <a:pt x="7730" y="1825"/>
                  </a:lnTo>
                  <a:lnTo>
                    <a:pt x="7855" y="1984"/>
                  </a:lnTo>
                  <a:lnTo>
                    <a:pt x="7971" y="2148"/>
                  </a:lnTo>
                  <a:lnTo>
                    <a:pt x="8081" y="2318"/>
                  </a:lnTo>
                  <a:lnTo>
                    <a:pt x="8182" y="2494"/>
                  </a:lnTo>
                  <a:lnTo>
                    <a:pt x="8274" y="2674"/>
                  </a:lnTo>
                  <a:lnTo>
                    <a:pt x="8358" y="2860"/>
                  </a:lnTo>
                  <a:lnTo>
                    <a:pt x="8433" y="3051"/>
                  </a:lnTo>
                  <a:lnTo>
                    <a:pt x="8499" y="3246"/>
                  </a:lnTo>
                  <a:lnTo>
                    <a:pt x="8556" y="3445"/>
                  </a:lnTo>
                  <a:lnTo>
                    <a:pt x="8603" y="3648"/>
                  </a:lnTo>
                  <a:lnTo>
                    <a:pt x="8639" y="3854"/>
                  </a:lnTo>
                  <a:lnTo>
                    <a:pt x="8666" y="4064"/>
                  </a:lnTo>
                  <a:lnTo>
                    <a:pt x="8683" y="4277"/>
                  </a:lnTo>
                  <a:lnTo>
                    <a:pt x="8688" y="4493"/>
                  </a:lnTo>
                  <a:close/>
                </a:path>
              </a:pathLst>
            </a:custGeom>
            <a:solidFill>
              <a:srgbClr val="B6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3" name="Freeform 88"/>
            <p:cNvSpPr>
              <a:spLocks noEditPoints="1"/>
            </p:cNvSpPr>
            <p:nvPr/>
          </p:nvSpPr>
          <p:spPr bwMode="auto">
            <a:xfrm>
              <a:off x="3251200" y="2260586"/>
              <a:ext cx="1970088" cy="1971675"/>
            </a:xfrm>
            <a:custGeom>
              <a:avLst/>
              <a:gdLst>
                <a:gd name="T0" fmla="*/ 2147483647 w 8686"/>
                <a:gd name="T1" fmla="*/ 2147483647 h 8688"/>
                <a:gd name="T2" fmla="*/ 2147483647 w 8686"/>
                <a:gd name="T3" fmla="*/ 2147483647 h 8688"/>
                <a:gd name="T4" fmla="*/ 2147483647 w 8686"/>
                <a:gd name="T5" fmla="*/ 2147483647 h 8688"/>
                <a:gd name="T6" fmla="*/ 2147483647 w 8686"/>
                <a:gd name="T7" fmla="*/ 2147483647 h 8688"/>
                <a:gd name="T8" fmla="*/ 2147483647 w 8686"/>
                <a:gd name="T9" fmla="*/ 2147483647 h 8688"/>
                <a:gd name="T10" fmla="*/ 2147483647 w 8686"/>
                <a:gd name="T11" fmla="*/ 2147483647 h 8688"/>
                <a:gd name="T12" fmla="*/ 2147483647 w 8686"/>
                <a:gd name="T13" fmla="*/ 2147483647 h 8688"/>
                <a:gd name="T14" fmla="*/ 2147483647 w 8686"/>
                <a:gd name="T15" fmla="*/ 2147483647 h 8688"/>
                <a:gd name="T16" fmla="*/ 2147483647 w 8686"/>
                <a:gd name="T17" fmla="*/ 2147483647 h 8688"/>
                <a:gd name="T18" fmla="*/ 2147483647 w 8686"/>
                <a:gd name="T19" fmla="*/ 2147483647 h 8688"/>
                <a:gd name="T20" fmla="*/ 2147483647 w 8686"/>
                <a:gd name="T21" fmla="*/ 2147483647 h 8688"/>
                <a:gd name="T22" fmla="*/ 2147483647 w 8686"/>
                <a:gd name="T23" fmla="*/ 2147483647 h 8688"/>
                <a:gd name="T24" fmla="*/ 0 w 8686"/>
                <a:gd name="T25" fmla="*/ 2147483647 h 8688"/>
                <a:gd name="T26" fmla="*/ 2147483647 w 8686"/>
                <a:gd name="T27" fmla="*/ 2147483647 h 8688"/>
                <a:gd name="T28" fmla="*/ 2147483647 w 8686"/>
                <a:gd name="T29" fmla="*/ 2147483647 h 8688"/>
                <a:gd name="T30" fmla="*/ 2147483647 w 8686"/>
                <a:gd name="T31" fmla="*/ 2147483647 h 8688"/>
                <a:gd name="T32" fmla="*/ 2147483647 w 8686"/>
                <a:gd name="T33" fmla="*/ 2147483647 h 8688"/>
                <a:gd name="T34" fmla="*/ 2147483647 w 8686"/>
                <a:gd name="T35" fmla="*/ 2147483647 h 8688"/>
                <a:gd name="T36" fmla="*/ 2147483647 w 8686"/>
                <a:gd name="T37" fmla="*/ 2147483647 h 8688"/>
                <a:gd name="T38" fmla="*/ 2147483647 w 8686"/>
                <a:gd name="T39" fmla="*/ 2147483647 h 8688"/>
                <a:gd name="T40" fmla="*/ 2147483647 w 8686"/>
                <a:gd name="T41" fmla="*/ 2147483647 h 8688"/>
                <a:gd name="T42" fmla="*/ 2147483647 w 8686"/>
                <a:gd name="T43" fmla="*/ 2147483647 h 8688"/>
                <a:gd name="T44" fmla="*/ 2147483647 w 8686"/>
                <a:gd name="T45" fmla="*/ 2147483647 h 8688"/>
                <a:gd name="T46" fmla="*/ 2147483647 w 8686"/>
                <a:gd name="T47" fmla="*/ 2147483647 h 8688"/>
                <a:gd name="T48" fmla="*/ 2147483647 w 8686"/>
                <a:gd name="T49" fmla="*/ 2147483647 h 8688"/>
                <a:gd name="T50" fmla="*/ 2147483647 w 8686"/>
                <a:gd name="T51" fmla="*/ 2147483647 h 8688"/>
                <a:gd name="T52" fmla="*/ 2147483647 w 8686"/>
                <a:gd name="T53" fmla="*/ 2147483647 h 8688"/>
                <a:gd name="T54" fmla="*/ 2147483647 w 8686"/>
                <a:gd name="T55" fmla="*/ 2147483647 h 8688"/>
                <a:gd name="T56" fmla="*/ 2147483647 w 8686"/>
                <a:gd name="T57" fmla="*/ 2147483647 h 8688"/>
                <a:gd name="T58" fmla="*/ 2147483647 w 8686"/>
                <a:gd name="T59" fmla="*/ 2147483647 h 8688"/>
                <a:gd name="T60" fmla="*/ 2147483647 w 8686"/>
                <a:gd name="T61" fmla="*/ 2147483647 h 8688"/>
                <a:gd name="T62" fmla="*/ 2147483647 w 8686"/>
                <a:gd name="T63" fmla="*/ 2147483647 h 8688"/>
                <a:gd name="T64" fmla="*/ 2147483647 w 8686"/>
                <a:gd name="T65" fmla="*/ 2147483647 h 8688"/>
                <a:gd name="T66" fmla="*/ 2147483647 w 8686"/>
                <a:gd name="T67" fmla="*/ 2147483647 h 8688"/>
                <a:gd name="T68" fmla="*/ 2147483647 w 8686"/>
                <a:gd name="T69" fmla="*/ 2147483647 h 8688"/>
                <a:gd name="T70" fmla="*/ 2147483647 w 8686"/>
                <a:gd name="T71" fmla="*/ 2147483647 h 8688"/>
                <a:gd name="T72" fmla="*/ 2147483647 w 8686"/>
                <a:gd name="T73" fmla="*/ 2147483647 h 8688"/>
                <a:gd name="T74" fmla="*/ 2147483647 w 8686"/>
                <a:gd name="T75" fmla="*/ 2147483647 h 8688"/>
                <a:gd name="T76" fmla="*/ 2147483647 w 8686"/>
                <a:gd name="T77" fmla="*/ 2147483647 h 8688"/>
                <a:gd name="T78" fmla="*/ 2147483647 w 8686"/>
                <a:gd name="T79" fmla="*/ 2147483647 h 8688"/>
                <a:gd name="T80" fmla="*/ 2147483647 w 8686"/>
                <a:gd name="T81" fmla="*/ 2147483647 h 8688"/>
                <a:gd name="T82" fmla="*/ 2147483647 w 8686"/>
                <a:gd name="T83" fmla="*/ 2147483647 h 8688"/>
                <a:gd name="T84" fmla="*/ 2147483647 w 8686"/>
                <a:gd name="T85" fmla="*/ 2147483647 h 8688"/>
                <a:gd name="T86" fmla="*/ 2147483647 w 8686"/>
                <a:gd name="T87" fmla="*/ 2147483647 h 8688"/>
                <a:gd name="T88" fmla="*/ 2147483647 w 8686"/>
                <a:gd name="T89" fmla="*/ 2147483647 h 8688"/>
                <a:gd name="T90" fmla="*/ 2147483647 w 8686"/>
                <a:gd name="T91" fmla="*/ 2147483647 h 8688"/>
                <a:gd name="T92" fmla="*/ 2147483647 w 8686"/>
                <a:gd name="T93" fmla="*/ 2147483647 h 8688"/>
                <a:gd name="T94" fmla="*/ 2147483647 w 8686"/>
                <a:gd name="T95" fmla="*/ 2147483647 h 8688"/>
                <a:gd name="T96" fmla="*/ 2147483647 w 8686"/>
                <a:gd name="T97" fmla="*/ 2147483647 h 8688"/>
                <a:gd name="T98" fmla="*/ 2147483647 w 8686"/>
                <a:gd name="T99" fmla="*/ 2147483647 h 8688"/>
                <a:gd name="T100" fmla="*/ 2147483647 w 8686"/>
                <a:gd name="T101" fmla="*/ 2147483647 h 86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86"/>
                <a:gd name="T154" fmla="*/ 0 h 8688"/>
                <a:gd name="T155" fmla="*/ 8686 w 8686"/>
                <a:gd name="T156" fmla="*/ 8688 h 86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86" h="8688">
                  <a:moveTo>
                    <a:pt x="8686" y="4344"/>
                  </a:moveTo>
                  <a:lnTo>
                    <a:pt x="8681" y="4121"/>
                  </a:lnTo>
                  <a:lnTo>
                    <a:pt x="8664" y="3900"/>
                  </a:lnTo>
                  <a:lnTo>
                    <a:pt x="8637" y="3683"/>
                  </a:lnTo>
                  <a:lnTo>
                    <a:pt x="8599" y="3469"/>
                  </a:lnTo>
                  <a:lnTo>
                    <a:pt x="8550" y="3258"/>
                  </a:lnTo>
                  <a:lnTo>
                    <a:pt x="8491" y="3052"/>
                  </a:lnTo>
                  <a:lnTo>
                    <a:pt x="8423" y="2850"/>
                  </a:lnTo>
                  <a:lnTo>
                    <a:pt x="8346" y="2653"/>
                  </a:lnTo>
                  <a:lnTo>
                    <a:pt x="8258" y="2460"/>
                  </a:lnTo>
                  <a:lnTo>
                    <a:pt x="8162" y="2273"/>
                  </a:lnTo>
                  <a:lnTo>
                    <a:pt x="8058" y="2092"/>
                  </a:lnTo>
                  <a:lnTo>
                    <a:pt x="7945" y="1916"/>
                  </a:lnTo>
                  <a:lnTo>
                    <a:pt x="7824" y="1745"/>
                  </a:lnTo>
                  <a:lnTo>
                    <a:pt x="7695" y="1581"/>
                  </a:lnTo>
                  <a:lnTo>
                    <a:pt x="7558" y="1424"/>
                  </a:lnTo>
                  <a:lnTo>
                    <a:pt x="7415" y="1273"/>
                  </a:lnTo>
                  <a:lnTo>
                    <a:pt x="7263" y="1129"/>
                  </a:lnTo>
                  <a:lnTo>
                    <a:pt x="7105" y="992"/>
                  </a:lnTo>
                  <a:lnTo>
                    <a:pt x="6942" y="864"/>
                  </a:lnTo>
                  <a:lnTo>
                    <a:pt x="6771" y="743"/>
                  </a:lnTo>
                  <a:lnTo>
                    <a:pt x="6596" y="629"/>
                  </a:lnTo>
                  <a:lnTo>
                    <a:pt x="6413" y="524"/>
                  </a:lnTo>
                  <a:lnTo>
                    <a:pt x="6226" y="429"/>
                  </a:lnTo>
                  <a:lnTo>
                    <a:pt x="6033" y="341"/>
                  </a:lnTo>
                  <a:lnTo>
                    <a:pt x="5836" y="264"/>
                  </a:lnTo>
                  <a:lnTo>
                    <a:pt x="5634" y="196"/>
                  </a:lnTo>
                  <a:lnTo>
                    <a:pt x="5428" y="136"/>
                  </a:lnTo>
                  <a:lnTo>
                    <a:pt x="5219" y="88"/>
                  </a:lnTo>
                  <a:lnTo>
                    <a:pt x="5004" y="50"/>
                  </a:lnTo>
                  <a:lnTo>
                    <a:pt x="4787" y="22"/>
                  </a:lnTo>
                  <a:lnTo>
                    <a:pt x="4566" y="5"/>
                  </a:lnTo>
                  <a:lnTo>
                    <a:pt x="4342" y="0"/>
                  </a:lnTo>
                  <a:lnTo>
                    <a:pt x="4119" y="5"/>
                  </a:lnTo>
                  <a:lnTo>
                    <a:pt x="3899" y="22"/>
                  </a:lnTo>
                  <a:lnTo>
                    <a:pt x="3681" y="50"/>
                  </a:lnTo>
                  <a:lnTo>
                    <a:pt x="3467" y="88"/>
                  </a:lnTo>
                  <a:lnTo>
                    <a:pt x="3258" y="136"/>
                  </a:lnTo>
                  <a:lnTo>
                    <a:pt x="3052" y="196"/>
                  </a:lnTo>
                  <a:lnTo>
                    <a:pt x="2850" y="264"/>
                  </a:lnTo>
                  <a:lnTo>
                    <a:pt x="2653" y="341"/>
                  </a:lnTo>
                  <a:lnTo>
                    <a:pt x="2460" y="429"/>
                  </a:lnTo>
                  <a:lnTo>
                    <a:pt x="2273" y="524"/>
                  </a:lnTo>
                  <a:lnTo>
                    <a:pt x="2090" y="629"/>
                  </a:lnTo>
                  <a:lnTo>
                    <a:pt x="1914" y="743"/>
                  </a:lnTo>
                  <a:lnTo>
                    <a:pt x="1744" y="864"/>
                  </a:lnTo>
                  <a:lnTo>
                    <a:pt x="1580" y="992"/>
                  </a:lnTo>
                  <a:lnTo>
                    <a:pt x="1422" y="1129"/>
                  </a:lnTo>
                  <a:lnTo>
                    <a:pt x="1271" y="1273"/>
                  </a:lnTo>
                  <a:lnTo>
                    <a:pt x="1128" y="1424"/>
                  </a:lnTo>
                  <a:lnTo>
                    <a:pt x="991" y="1581"/>
                  </a:lnTo>
                  <a:lnTo>
                    <a:pt x="862" y="1745"/>
                  </a:lnTo>
                  <a:lnTo>
                    <a:pt x="741" y="1916"/>
                  </a:lnTo>
                  <a:lnTo>
                    <a:pt x="628" y="2092"/>
                  </a:lnTo>
                  <a:lnTo>
                    <a:pt x="524" y="2273"/>
                  </a:lnTo>
                  <a:lnTo>
                    <a:pt x="428" y="2460"/>
                  </a:lnTo>
                  <a:lnTo>
                    <a:pt x="340" y="2653"/>
                  </a:lnTo>
                  <a:lnTo>
                    <a:pt x="263" y="2850"/>
                  </a:lnTo>
                  <a:lnTo>
                    <a:pt x="194" y="3052"/>
                  </a:lnTo>
                  <a:lnTo>
                    <a:pt x="136" y="3258"/>
                  </a:lnTo>
                  <a:lnTo>
                    <a:pt x="87" y="3469"/>
                  </a:lnTo>
                  <a:lnTo>
                    <a:pt x="49" y="3683"/>
                  </a:lnTo>
                  <a:lnTo>
                    <a:pt x="22" y="3900"/>
                  </a:lnTo>
                  <a:lnTo>
                    <a:pt x="5" y="4121"/>
                  </a:lnTo>
                  <a:lnTo>
                    <a:pt x="0" y="4344"/>
                  </a:lnTo>
                  <a:lnTo>
                    <a:pt x="5" y="4568"/>
                  </a:lnTo>
                  <a:lnTo>
                    <a:pt x="22" y="4788"/>
                  </a:lnTo>
                  <a:lnTo>
                    <a:pt x="49" y="5005"/>
                  </a:lnTo>
                  <a:lnTo>
                    <a:pt x="87" y="5219"/>
                  </a:lnTo>
                  <a:lnTo>
                    <a:pt x="136" y="5430"/>
                  </a:lnTo>
                  <a:lnTo>
                    <a:pt x="194" y="5636"/>
                  </a:lnTo>
                  <a:lnTo>
                    <a:pt x="263" y="5838"/>
                  </a:lnTo>
                  <a:lnTo>
                    <a:pt x="340" y="6035"/>
                  </a:lnTo>
                  <a:lnTo>
                    <a:pt x="428" y="6228"/>
                  </a:lnTo>
                  <a:lnTo>
                    <a:pt x="524" y="6415"/>
                  </a:lnTo>
                  <a:lnTo>
                    <a:pt x="628" y="6596"/>
                  </a:lnTo>
                  <a:lnTo>
                    <a:pt x="741" y="6772"/>
                  </a:lnTo>
                  <a:lnTo>
                    <a:pt x="862" y="6943"/>
                  </a:lnTo>
                  <a:lnTo>
                    <a:pt x="991" y="7107"/>
                  </a:lnTo>
                  <a:lnTo>
                    <a:pt x="1128" y="7265"/>
                  </a:lnTo>
                  <a:lnTo>
                    <a:pt x="1271" y="7415"/>
                  </a:lnTo>
                  <a:lnTo>
                    <a:pt x="1422" y="7560"/>
                  </a:lnTo>
                  <a:lnTo>
                    <a:pt x="1580" y="7696"/>
                  </a:lnTo>
                  <a:lnTo>
                    <a:pt x="1744" y="7824"/>
                  </a:lnTo>
                  <a:lnTo>
                    <a:pt x="1914" y="7947"/>
                  </a:lnTo>
                  <a:lnTo>
                    <a:pt x="2090" y="8059"/>
                  </a:lnTo>
                  <a:lnTo>
                    <a:pt x="2273" y="8164"/>
                  </a:lnTo>
                  <a:lnTo>
                    <a:pt x="2460" y="8259"/>
                  </a:lnTo>
                  <a:lnTo>
                    <a:pt x="2653" y="8347"/>
                  </a:lnTo>
                  <a:lnTo>
                    <a:pt x="2850" y="8424"/>
                  </a:lnTo>
                  <a:lnTo>
                    <a:pt x="3052" y="8492"/>
                  </a:lnTo>
                  <a:lnTo>
                    <a:pt x="3258" y="8552"/>
                  </a:lnTo>
                  <a:lnTo>
                    <a:pt x="3467" y="8600"/>
                  </a:lnTo>
                  <a:lnTo>
                    <a:pt x="3681" y="8638"/>
                  </a:lnTo>
                  <a:lnTo>
                    <a:pt x="3899" y="8666"/>
                  </a:lnTo>
                  <a:lnTo>
                    <a:pt x="4119" y="8683"/>
                  </a:lnTo>
                  <a:lnTo>
                    <a:pt x="4342" y="8688"/>
                  </a:lnTo>
                  <a:lnTo>
                    <a:pt x="4566" y="8683"/>
                  </a:lnTo>
                  <a:lnTo>
                    <a:pt x="4787" y="8666"/>
                  </a:lnTo>
                  <a:lnTo>
                    <a:pt x="5004" y="8638"/>
                  </a:lnTo>
                  <a:lnTo>
                    <a:pt x="5219" y="8600"/>
                  </a:lnTo>
                  <a:lnTo>
                    <a:pt x="5428" y="8552"/>
                  </a:lnTo>
                  <a:lnTo>
                    <a:pt x="5634" y="8492"/>
                  </a:lnTo>
                  <a:lnTo>
                    <a:pt x="5836" y="8424"/>
                  </a:lnTo>
                  <a:lnTo>
                    <a:pt x="6033" y="8347"/>
                  </a:lnTo>
                  <a:lnTo>
                    <a:pt x="6226" y="8259"/>
                  </a:lnTo>
                  <a:lnTo>
                    <a:pt x="6413" y="8164"/>
                  </a:lnTo>
                  <a:lnTo>
                    <a:pt x="6596" y="8059"/>
                  </a:lnTo>
                  <a:lnTo>
                    <a:pt x="6771" y="7947"/>
                  </a:lnTo>
                  <a:lnTo>
                    <a:pt x="6942" y="7824"/>
                  </a:lnTo>
                  <a:lnTo>
                    <a:pt x="7105" y="7696"/>
                  </a:lnTo>
                  <a:lnTo>
                    <a:pt x="7263" y="7560"/>
                  </a:lnTo>
                  <a:lnTo>
                    <a:pt x="7415" y="7415"/>
                  </a:lnTo>
                  <a:lnTo>
                    <a:pt x="7558" y="7265"/>
                  </a:lnTo>
                  <a:lnTo>
                    <a:pt x="7695" y="7107"/>
                  </a:lnTo>
                  <a:lnTo>
                    <a:pt x="7824" y="6943"/>
                  </a:lnTo>
                  <a:lnTo>
                    <a:pt x="7945" y="6772"/>
                  </a:lnTo>
                  <a:lnTo>
                    <a:pt x="8058" y="6596"/>
                  </a:lnTo>
                  <a:lnTo>
                    <a:pt x="8162" y="6415"/>
                  </a:lnTo>
                  <a:lnTo>
                    <a:pt x="8258" y="6228"/>
                  </a:lnTo>
                  <a:lnTo>
                    <a:pt x="8346" y="6035"/>
                  </a:lnTo>
                  <a:lnTo>
                    <a:pt x="8423" y="5838"/>
                  </a:lnTo>
                  <a:lnTo>
                    <a:pt x="8491" y="5636"/>
                  </a:lnTo>
                  <a:lnTo>
                    <a:pt x="8550" y="5430"/>
                  </a:lnTo>
                  <a:lnTo>
                    <a:pt x="8599" y="5219"/>
                  </a:lnTo>
                  <a:lnTo>
                    <a:pt x="8637" y="5005"/>
                  </a:lnTo>
                  <a:lnTo>
                    <a:pt x="8664" y="4788"/>
                  </a:lnTo>
                  <a:lnTo>
                    <a:pt x="8681" y="4568"/>
                  </a:lnTo>
                  <a:lnTo>
                    <a:pt x="8686" y="4344"/>
                  </a:lnTo>
                  <a:close/>
                  <a:moveTo>
                    <a:pt x="8387" y="4344"/>
                  </a:moveTo>
                  <a:lnTo>
                    <a:pt x="8381" y="4552"/>
                  </a:lnTo>
                  <a:lnTo>
                    <a:pt x="8366" y="4757"/>
                  </a:lnTo>
                  <a:lnTo>
                    <a:pt x="8340" y="4960"/>
                  </a:lnTo>
                  <a:lnTo>
                    <a:pt x="8305" y="5159"/>
                  </a:lnTo>
                  <a:lnTo>
                    <a:pt x="8259" y="5355"/>
                  </a:lnTo>
                  <a:lnTo>
                    <a:pt x="8206" y="5546"/>
                  </a:lnTo>
                  <a:lnTo>
                    <a:pt x="8142" y="5735"/>
                  </a:lnTo>
                  <a:lnTo>
                    <a:pt x="8069" y="5918"/>
                  </a:lnTo>
                  <a:lnTo>
                    <a:pt x="7988" y="6098"/>
                  </a:lnTo>
                  <a:lnTo>
                    <a:pt x="7899" y="6271"/>
                  </a:lnTo>
                  <a:lnTo>
                    <a:pt x="7801" y="6441"/>
                  </a:lnTo>
                  <a:lnTo>
                    <a:pt x="7696" y="6605"/>
                  </a:lnTo>
                  <a:lnTo>
                    <a:pt x="7584" y="6763"/>
                  </a:lnTo>
                  <a:lnTo>
                    <a:pt x="7464" y="6917"/>
                  </a:lnTo>
                  <a:lnTo>
                    <a:pt x="7336" y="7064"/>
                  </a:lnTo>
                  <a:lnTo>
                    <a:pt x="7203" y="7204"/>
                  </a:lnTo>
                  <a:lnTo>
                    <a:pt x="7062" y="7338"/>
                  </a:lnTo>
                  <a:lnTo>
                    <a:pt x="6915" y="7465"/>
                  </a:lnTo>
                  <a:lnTo>
                    <a:pt x="6762" y="7585"/>
                  </a:lnTo>
                  <a:lnTo>
                    <a:pt x="6603" y="7698"/>
                  </a:lnTo>
                  <a:lnTo>
                    <a:pt x="6440" y="7803"/>
                  </a:lnTo>
                  <a:lnTo>
                    <a:pt x="6271" y="7901"/>
                  </a:lnTo>
                  <a:lnTo>
                    <a:pt x="6096" y="7989"/>
                  </a:lnTo>
                  <a:lnTo>
                    <a:pt x="5917" y="8071"/>
                  </a:lnTo>
                  <a:lnTo>
                    <a:pt x="5733" y="8143"/>
                  </a:lnTo>
                  <a:lnTo>
                    <a:pt x="5546" y="8206"/>
                  </a:lnTo>
                  <a:lnTo>
                    <a:pt x="5353" y="8261"/>
                  </a:lnTo>
                  <a:lnTo>
                    <a:pt x="5158" y="8306"/>
                  </a:lnTo>
                  <a:lnTo>
                    <a:pt x="4959" y="8342"/>
                  </a:lnTo>
                  <a:lnTo>
                    <a:pt x="4756" y="8368"/>
                  </a:lnTo>
                  <a:lnTo>
                    <a:pt x="4551" y="8384"/>
                  </a:lnTo>
                  <a:lnTo>
                    <a:pt x="4342" y="8388"/>
                  </a:lnTo>
                  <a:lnTo>
                    <a:pt x="4135" y="8384"/>
                  </a:lnTo>
                  <a:lnTo>
                    <a:pt x="3929" y="8368"/>
                  </a:lnTo>
                  <a:lnTo>
                    <a:pt x="3727" y="8342"/>
                  </a:lnTo>
                  <a:lnTo>
                    <a:pt x="3528" y="8306"/>
                  </a:lnTo>
                  <a:lnTo>
                    <a:pt x="3332" y="8261"/>
                  </a:lnTo>
                  <a:lnTo>
                    <a:pt x="3140" y="8206"/>
                  </a:lnTo>
                  <a:lnTo>
                    <a:pt x="2952" y="8143"/>
                  </a:lnTo>
                  <a:lnTo>
                    <a:pt x="2769" y="8071"/>
                  </a:lnTo>
                  <a:lnTo>
                    <a:pt x="2590" y="7989"/>
                  </a:lnTo>
                  <a:lnTo>
                    <a:pt x="2415" y="7901"/>
                  </a:lnTo>
                  <a:lnTo>
                    <a:pt x="2246" y="7803"/>
                  </a:lnTo>
                  <a:lnTo>
                    <a:pt x="2081" y="7698"/>
                  </a:lnTo>
                  <a:lnTo>
                    <a:pt x="1923" y="7585"/>
                  </a:lnTo>
                  <a:lnTo>
                    <a:pt x="1771" y="7465"/>
                  </a:lnTo>
                  <a:lnTo>
                    <a:pt x="1624" y="7338"/>
                  </a:lnTo>
                  <a:lnTo>
                    <a:pt x="1483" y="7204"/>
                  </a:lnTo>
                  <a:lnTo>
                    <a:pt x="1350" y="7064"/>
                  </a:lnTo>
                  <a:lnTo>
                    <a:pt x="1222" y="6917"/>
                  </a:lnTo>
                  <a:lnTo>
                    <a:pt x="1102" y="6763"/>
                  </a:lnTo>
                  <a:lnTo>
                    <a:pt x="989" y="6605"/>
                  </a:lnTo>
                  <a:lnTo>
                    <a:pt x="885" y="6441"/>
                  </a:lnTo>
                  <a:lnTo>
                    <a:pt x="787" y="6271"/>
                  </a:lnTo>
                  <a:lnTo>
                    <a:pt x="698" y="6098"/>
                  </a:lnTo>
                  <a:lnTo>
                    <a:pt x="617" y="5918"/>
                  </a:lnTo>
                  <a:lnTo>
                    <a:pt x="544" y="5735"/>
                  </a:lnTo>
                  <a:lnTo>
                    <a:pt x="480" y="5546"/>
                  </a:lnTo>
                  <a:lnTo>
                    <a:pt x="426" y="5355"/>
                  </a:lnTo>
                  <a:lnTo>
                    <a:pt x="380" y="5159"/>
                  </a:lnTo>
                  <a:lnTo>
                    <a:pt x="346" y="4960"/>
                  </a:lnTo>
                  <a:lnTo>
                    <a:pt x="320" y="4757"/>
                  </a:lnTo>
                  <a:lnTo>
                    <a:pt x="304" y="4552"/>
                  </a:lnTo>
                  <a:lnTo>
                    <a:pt x="299" y="4344"/>
                  </a:lnTo>
                  <a:lnTo>
                    <a:pt x="304" y="4136"/>
                  </a:lnTo>
                  <a:lnTo>
                    <a:pt x="320" y="3931"/>
                  </a:lnTo>
                  <a:lnTo>
                    <a:pt x="346" y="3728"/>
                  </a:lnTo>
                  <a:lnTo>
                    <a:pt x="380" y="3529"/>
                  </a:lnTo>
                  <a:lnTo>
                    <a:pt x="426" y="3333"/>
                  </a:lnTo>
                  <a:lnTo>
                    <a:pt x="480" y="3142"/>
                  </a:lnTo>
                  <a:lnTo>
                    <a:pt x="544" y="2953"/>
                  </a:lnTo>
                  <a:lnTo>
                    <a:pt x="617" y="2770"/>
                  </a:lnTo>
                  <a:lnTo>
                    <a:pt x="698" y="2590"/>
                  </a:lnTo>
                  <a:lnTo>
                    <a:pt x="787" y="2417"/>
                  </a:lnTo>
                  <a:lnTo>
                    <a:pt x="885" y="2247"/>
                  </a:lnTo>
                  <a:lnTo>
                    <a:pt x="989" y="2083"/>
                  </a:lnTo>
                  <a:lnTo>
                    <a:pt x="1102" y="1925"/>
                  </a:lnTo>
                  <a:lnTo>
                    <a:pt x="1222" y="1771"/>
                  </a:lnTo>
                  <a:lnTo>
                    <a:pt x="1350" y="1624"/>
                  </a:lnTo>
                  <a:lnTo>
                    <a:pt x="1483" y="1484"/>
                  </a:lnTo>
                  <a:lnTo>
                    <a:pt x="1624" y="1350"/>
                  </a:lnTo>
                  <a:lnTo>
                    <a:pt x="1771" y="1223"/>
                  </a:lnTo>
                  <a:lnTo>
                    <a:pt x="1923" y="1103"/>
                  </a:lnTo>
                  <a:lnTo>
                    <a:pt x="2081" y="990"/>
                  </a:lnTo>
                  <a:lnTo>
                    <a:pt x="2246" y="885"/>
                  </a:lnTo>
                  <a:lnTo>
                    <a:pt x="2415" y="787"/>
                  </a:lnTo>
                  <a:lnTo>
                    <a:pt x="2590" y="699"/>
                  </a:lnTo>
                  <a:lnTo>
                    <a:pt x="2769" y="617"/>
                  </a:lnTo>
                  <a:lnTo>
                    <a:pt x="2952" y="545"/>
                  </a:lnTo>
                  <a:lnTo>
                    <a:pt x="3140" y="482"/>
                  </a:lnTo>
                  <a:lnTo>
                    <a:pt x="3332" y="427"/>
                  </a:lnTo>
                  <a:lnTo>
                    <a:pt x="3528" y="382"/>
                  </a:lnTo>
                  <a:lnTo>
                    <a:pt x="3727" y="346"/>
                  </a:lnTo>
                  <a:lnTo>
                    <a:pt x="3929" y="320"/>
                  </a:lnTo>
                  <a:lnTo>
                    <a:pt x="4135" y="304"/>
                  </a:lnTo>
                  <a:lnTo>
                    <a:pt x="4342" y="300"/>
                  </a:lnTo>
                  <a:lnTo>
                    <a:pt x="4551" y="304"/>
                  </a:lnTo>
                  <a:lnTo>
                    <a:pt x="4756" y="320"/>
                  </a:lnTo>
                  <a:lnTo>
                    <a:pt x="4959" y="346"/>
                  </a:lnTo>
                  <a:lnTo>
                    <a:pt x="5158" y="382"/>
                  </a:lnTo>
                  <a:lnTo>
                    <a:pt x="5353" y="427"/>
                  </a:lnTo>
                  <a:lnTo>
                    <a:pt x="5546" y="482"/>
                  </a:lnTo>
                  <a:lnTo>
                    <a:pt x="5733" y="545"/>
                  </a:lnTo>
                  <a:lnTo>
                    <a:pt x="5917" y="617"/>
                  </a:lnTo>
                  <a:lnTo>
                    <a:pt x="6096" y="699"/>
                  </a:lnTo>
                  <a:lnTo>
                    <a:pt x="6271" y="787"/>
                  </a:lnTo>
                  <a:lnTo>
                    <a:pt x="6440" y="885"/>
                  </a:lnTo>
                  <a:lnTo>
                    <a:pt x="6603" y="990"/>
                  </a:lnTo>
                  <a:lnTo>
                    <a:pt x="6762" y="1103"/>
                  </a:lnTo>
                  <a:lnTo>
                    <a:pt x="6915" y="1223"/>
                  </a:lnTo>
                  <a:lnTo>
                    <a:pt x="7062" y="1350"/>
                  </a:lnTo>
                  <a:lnTo>
                    <a:pt x="7203" y="1484"/>
                  </a:lnTo>
                  <a:lnTo>
                    <a:pt x="7336" y="1624"/>
                  </a:lnTo>
                  <a:lnTo>
                    <a:pt x="7464" y="1771"/>
                  </a:lnTo>
                  <a:lnTo>
                    <a:pt x="7584" y="1925"/>
                  </a:lnTo>
                  <a:lnTo>
                    <a:pt x="7696" y="2083"/>
                  </a:lnTo>
                  <a:lnTo>
                    <a:pt x="7801" y="2247"/>
                  </a:lnTo>
                  <a:lnTo>
                    <a:pt x="7899" y="2417"/>
                  </a:lnTo>
                  <a:lnTo>
                    <a:pt x="7988" y="2590"/>
                  </a:lnTo>
                  <a:lnTo>
                    <a:pt x="8069" y="2770"/>
                  </a:lnTo>
                  <a:lnTo>
                    <a:pt x="8142" y="2953"/>
                  </a:lnTo>
                  <a:lnTo>
                    <a:pt x="8206" y="3142"/>
                  </a:lnTo>
                  <a:lnTo>
                    <a:pt x="8259" y="3333"/>
                  </a:lnTo>
                  <a:lnTo>
                    <a:pt x="8305" y="3529"/>
                  </a:lnTo>
                  <a:lnTo>
                    <a:pt x="8340" y="3728"/>
                  </a:lnTo>
                  <a:lnTo>
                    <a:pt x="8366" y="3931"/>
                  </a:lnTo>
                  <a:lnTo>
                    <a:pt x="8381" y="4136"/>
                  </a:lnTo>
                  <a:lnTo>
                    <a:pt x="8387" y="4344"/>
                  </a:lnTo>
                  <a:close/>
                </a:path>
              </a:pathLst>
            </a:custGeom>
            <a:solidFill>
              <a:srgbClr val="B7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4" name="Freeform 89"/>
            <p:cNvSpPr>
              <a:spLocks noEditPoints="1"/>
            </p:cNvSpPr>
            <p:nvPr/>
          </p:nvSpPr>
          <p:spPr bwMode="auto">
            <a:xfrm>
              <a:off x="3284538" y="2295511"/>
              <a:ext cx="1901825" cy="1901825"/>
            </a:xfrm>
            <a:custGeom>
              <a:avLst/>
              <a:gdLst>
                <a:gd name="T0" fmla="*/ 2147483647 w 8388"/>
                <a:gd name="T1" fmla="*/ 2147483647 h 8388"/>
                <a:gd name="T2" fmla="*/ 2147483647 w 8388"/>
                <a:gd name="T3" fmla="*/ 2147483647 h 8388"/>
                <a:gd name="T4" fmla="*/ 2147483647 w 8388"/>
                <a:gd name="T5" fmla="*/ 2147483647 h 8388"/>
                <a:gd name="T6" fmla="*/ 2147483647 w 8388"/>
                <a:gd name="T7" fmla="*/ 2147483647 h 8388"/>
                <a:gd name="T8" fmla="*/ 2147483647 w 8388"/>
                <a:gd name="T9" fmla="*/ 2147483647 h 8388"/>
                <a:gd name="T10" fmla="*/ 2147483647 w 8388"/>
                <a:gd name="T11" fmla="*/ 2147483647 h 8388"/>
                <a:gd name="T12" fmla="*/ 2147483647 w 8388"/>
                <a:gd name="T13" fmla="*/ 2147483647 h 8388"/>
                <a:gd name="T14" fmla="*/ 2147483647 w 8388"/>
                <a:gd name="T15" fmla="*/ 2147483647 h 8388"/>
                <a:gd name="T16" fmla="*/ 2147483647 w 8388"/>
                <a:gd name="T17" fmla="*/ 2147483647 h 8388"/>
                <a:gd name="T18" fmla="*/ 2147483647 w 8388"/>
                <a:gd name="T19" fmla="*/ 2147483647 h 8388"/>
                <a:gd name="T20" fmla="*/ 2147483647 w 8388"/>
                <a:gd name="T21" fmla="*/ 2147483647 h 8388"/>
                <a:gd name="T22" fmla="*/ 2147483647 w 8388"/>
                <a:gd name="T23" fmla="*/ 2147483647 h 8388"/>
                <a:gd name="T24" fmla="*/ 0 w 8388"/>
                <a:gd name="T25" fmla="*/ 2147483647 h 8388"/>
                <a:gd name="T26" fmla="*/ 2147483647 w 8388"/>
                <a:gd name="T27" fmla="*/ 2147483647 h 8388"/>
                <a:gd name="T28" fmla="*/ 2147483647 w 8388"/>
                <a:gd name="T29" fmla="*/ 2147483647 h 8388"/>
                <a:gd name="T30" fmla="*/ 2147483647 w 8388"/>
                <a:gd name="T31" fmla="*/ 2147483647 h 8388"/>
                <a:gd name="T32" fmla="*/ 2147483647 w 8388"/>
                <a:gd name="T33" fmla="*/ 2147483647 h 8388"/>
                <a:gd name="T34" fmla="*/ 2147483647 w 8388"/>
                <a:gd name="T35" fmla="*/ 2147483647 h 8388"/>
                <a:gd name="T36" fmla="*/ 2147483647 w 8388"/>
                <a:gd name="T37" fmla="*/ 2147483647 h 8388"/>
                <a:gd name="T38" fmla="*/ 2147483647 w 8388"/>
                <a:gd name="T39" fmla="*/ 2147483647 h 8388"/>
                <a:gd name="T40" fmla="*/ 2147483647 w 8388"/>
                <a:gd name="T41" fmla="*/ 2147483647 h 8388"/>
                <a:gd name="T42" fmla="*/ 2147483647 w 8388"/>
                <a:gd name="T43" fmla="*/ 2147483647 h 8388"/>
                <a:gd name="T44" fmla="*/ 2147483647 w 8388"/>
                <a:gd name="T45" fmla="*/ 2147483647 h 8388"/>
                <a:gd name="T46" fmla="*/ 2147483647 w 8388"/>
                <a:gd name="T47" fmla="*/ 2147483647 h 8388"/>
                <a:gd name="T48" fmla="*/ 2147483647 w 8388"/>
                <a:gd name="T49" fmla="*/ 2147483647 h 8388"/>
                <a:gd name="T50" fmla="*/ 2147483647 w 8388"/>
                <a:gd name="T51" fmla="*/ 2147483647 h 8388"/>
                <a:gd name="T52" fmla="*/ 2147483647 w 8388"/>
                <a:gd name="T53" fmla="*/ 2147483647 h 8388"/>
                <a:gd name="T54" fmla="*/ 2147483647 w 8388"/>
                <a:gd name="T55" fmla="*/ 2147483647 h 8388"/>
                <a:gd name="T56" fmla="*/ 2147483647 w 8388"/>
                <a:gd name="T57" fmla="*/ 2147483647 h 8388"/>
                <a:gd name="T58" fmla="*/ 2147483647 w 8388"/>
                <a:gd name="T59" fmla="*/ 2147483647 h 8388"/>
                <a:gd name="T60" fmla="*/ 2147483647 w 8388"/>
                <a:gd name="T61" fmla="*/ 2147483647 h 8388"/>
                <a:gd name="T62" fmla="*/ 2147483647 w 8388"/>
                <a:gd name="T63" fmla="*/ 2147483647 h 8388"/>
                <a:gd name="T64" fmla="*/ 2147483647 w 8388"/>
                <a:gd name="T65" fmla="*/ 2147483647 h 8388"/>
                <a:gd name="T66" fmla="*/ 2147483647 w 8388"/>
                <a:gd name="T67" fmla="*/ 2147483647 h 8388"/>
                <a:gd name="T68" fmla="*/ 2147483647 w 8388"/>
                <a:gd name="T69" fmla="*/ 2147483647 h 8388"/>
                <a:gd name="T70" fmla="*/ 2147483647 w 8388"/>
                <a:gd name="T71" fmla="*/ 2147483647 h 8388"/>
                <a:gd name="T72" fmla="*/ 2147483647 w 8388"/>
                <a:gd name="T73" fmla="*/ 2147483647 h 8388"/>
                <a:gd name="T74" fmla="*/ 2147483647 w 8388"/>
                <a:gd name="T75" fmla="*/ 2147483647 h 8388"/>
                <a:gd name="T76" fmla="*/ 2147483647 w 8388"/>
                <a:gd name="T77" fmla="*/ 2147483647 h 8388"/>
                <a:gd name="T78" fmla="*/ 2147483647 w 8388"/>
                <a:gd name="T79" fmla="*/ 2147483647 h 8388"/>
                <a:gd name="T80" fmla="*/ 2147483647 w 8388"/>
                <a:gd name="T81" fmla="*/ 2147483647 h 8388"/>
                <a:gd name="T82" fmla="*/ 2147483647 w 8388"/>
                <a:gd name="T83" fmla="*/ 2147483647 h 8388"/>
                <a:gd name="T84" fmla="*/ 2147483647 w 8388"/>
                <a:gd name="T85" fmla="*/ 2147483647 h 8388"/>
                <a:gd name="T86" fmla="*/ 2147483647 w 8388"/>
                <a:gd name="T87" fmla="*/ 2147483647 h 8388"/>
                <a:gd name="T88" fmla="*/ 2147483647 w 8388"/>
                <a:gd name="T89" fmla="*/ 2147483647 h 8388"/>
                <a:gd name="T90" fmla="*/ 2147483647 w 8388"/>
                <a:gd name="T91" fmla="*/ 2147483647 h 8388"/>
                <a:gd name="T92" fmla="*/ 2147483647 w 8388"/>
                <a:gd name="T93" fmla="*/ 2147483647 h 8388"/>
                <a:gd name="T94" fmla="*/ 2147483647 w 8388"/>
                <a:gd name="T95" fmla="*/ 2147483647 h 8388"/>
                <a:gd name="T96" fmla="*/ 2147483647 w 8388"/>
                <a:gd name="T97" fmla="*/ 2147483647 h 8388"/>
                <a:gd name="T98" fmla="*/ 2147483647 w 8388"/>
                <a:gd name="T99" fmla="*/ 2147483647 h 8388"/>
                <a:gd name="T100" fmla="*/ 2147483647 w 8388"/>
                <a:gd name="T101" fmla="*/ 2147483647 h 83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388"/>
                <a:gd name="T154" fmla="*/ 0 h 8388"/>
                <a:gd name="T155" fmla="*/ 8388 w 8388"/>
                <a:gd name="T156" fmla="*/ 8388 h 83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388" h="8388">
                  <a:moveTo>
                    <a:pt x="8388" y="4194"/>
                  </a:moveTo>
                  <a:lnTo>
                    <a:pt x="8383" y="3978"/>
                  </a:lnTo>
                  <a:lnTo>
                    <a:pt x="8366" y="3765"/>
                  </a:lnTo>
                  <a:lnTo>
                    <a:pt x="8339" y="3555"/>
                  </a:lnTo>
                  <a:lnTo>
                    <a:pt x="8303" y="3349"/>
                  </a:lnTo>
                  <a:lnTo>
                    <a:pt x="8256" y="3146"/>
                  </a:lnTo>
                  <a:lnTo>
                    <a:pt x="8199" y="2947"/>
                  </a:lnTo>
                  <a:lnTo>
                    <a:pt x="8133" y="2752"/>
                  </a:lnTo>
                  <a:lnTo>
                    <a:pt x="8058" y="2561"/>
                  </a:lnTo>
                  <a:lnTo>
                    <a:pt x="7974" y="2375"/>
                  </a:lnTo>
                  <a:lnTo>
                    <a:pt x="7882" y="2195"/>
                  </a:lnTo>
                  <a:lnTo>
                    <a:pt x="7781" y="2019"/>
                  </a:lnTo>
                  <a:lnTo>
                    <a:pt x="7671" y="1849"/>
                  </a:lnTo>
                  <a:lnTo>
                    <a:pt x="7555" y="1685"/>
                  </a:lnTo>
                  <a:lnTo>
                    <a:pt x="7430" y="1526"/>
                  </a:lnTo>
                  <a:lnTo>
                    <a:pt x="7298" y="1374"/>
                  </a:lnTo>
                  <a:lnTo>
                    <a:pt x="7159" y="1228"/>
                  </a:lnTo>
                  <a:lnTo>
                    <a:pt x="7013" y="1089"/>
                  </a:lnTo>
                  <a:lnTo>
                    <a:pt x="6861" y="958"/>
                  </a:lnTo>
                  <a:lnTo>
                    <a:pt x="6703" y="834"/>
                  </a:lnTo>
                  <a:lnTo>
                    <a:pt x="6538" y="716"/>
                  </a:lnTo>
                  <a:lnTo>
                    <a:pt x="6368" y="607"/>
                  </a:lnTo>
                  <a:lnTo>
                    <a:pt x="6193" y="506"/>
                  </a:lnTo>
                  <a:lnTo>
                    <a:pt x="6012" y="413"/>
                  </a:lnTo>
                  <a:lnTo>
                    <a:pt x="5826" y="329"/>
                  </a:lnTo>
                  <a:lnTo>
                    <a:pt x="5635" y="254"/>
                  </a:lnTo>
                  <a:lnTo>
                    <a:pt x="5440" y="188"/>
                  </a:lnTo>
                  <a:lnTo>
                    <a:pt x="5242" y="132"/>
                  </a:lnTo>
                  <a:lnTo>
                    <a:pt x="5039" y="85"/>
                  </a:lnTo>
                  <a:lnTo>
                    <a:pt x="4832" y="48"/>
                  </a:lnTo>
                  <a:lnTo>
                    <a:pt x="4622" y="21"/>
                  </a:lnTo>
                  <a:lnTo>
                    <a:pt x="4410" y="5"/>
                  </a:lnTo>
                  <a:lnTo>
                    <a:pt x="4193" y="0"/>
                  </a:lnTo>
                  <a:lnTo>
                    <a:pt x="3978" y="5"/>
                  </a:lnTo>
                  <a:lnTo>
                    <a:pt x="3765" y="21"/>
                  </a:lnTo>
                  <a:lnTo>
                    <a:pt x="3555" y="48"/>
                  </a:lnTo>
                  <a:lnTo>
                    <a:pt x="3349" y="85"/>
                  </a:lnTo>
                  <a:lnTo>
                    <a:pt x="3146" y="132"/>
                  </a:lnTo>
                  <a:lnTo>
                    <a:pt x="2946" y="188"/>
                  </a:lnTo>
                  <a:lnTo>
                    <a:pt x="2752" y="254"/>
                  </a:lnTo>
                  <a:lnTo>
                    <a:pt x="2562" y="329"/>
                  </a:lnTo>
                  <a:lnTo>
                    <a:pt x="2376" y="413"/>
                  </a:lnTo>
                  <a:lnTo>
                    <a:pt x="2194" y="506"/>
                  </a:lnTo>
                  <a:lnTo>
                    <a:pt x="2020" y="607"/>
                  </a:lnTo>
                  <a:lnTo>
                    <a:pt x="1849" y="716"/>
                  </a:lnTo>
                  <a:lnTo>
                    <a:pt x="1685" y="834"/>
                  </a:lnTo>
                  <a:lnTo>
                    <a:pt x="1527" y="958"/>
                  </a:lnTo>
                  <a:lnTo>
                    <a:pt x="1374" y="1089"/>
                  </a:lnTo>
                  <a:lnTo>
                    <a:pt x="1229" y="1228"/>
                  </a:lnTo>
                  <a:lnTo>
                    <a:pt x="1090" y="1374"/>
                  </a:lnTo>
                  <a:lnTo>
                    <a:pt x="957" y="1526"/>
                  </a:lnTo>
                  <a:lnTo>
                    <a:pt x="833" y="1685"/>
                  </a:lnTo>
                  <a:lnTo>
                    <a:pt x="717" y="1849"/>
                  </a:lnTo>
                  <a:lnTo>
                    <a:pt x="607" y="2019"/>
                  </a:lnTo>
                  <a:lnTo>
                    <a:pt x="506" y="2195"/>
                  </a:lnTo>
                  <a:lnTo>
                    <a:pt x="413" y="2375"/>
                  </a:lnTo>
                  <a:lnTo>
                    <a:pt x="330" y="2561"/>
                  </a:lnTo>
                  <a:lnTo>
                    <a:pt x="254" y="2752"/>
                  </a:lnTo>
                  <a:lnTo>
                    <a:pt x="189" y="2947"/>
                  </a:lnTo>
                  <a:lnTo>
                    <a:pt x="132" y="3146"/>
                  </a:lnTo>
                  <a:lnTo>
                    <a:pt x="85" y="3349"/>
                  </a:lnTo>
                  <a:lnTo>
                    <a:pt x="48" y="3555"/>
                  </a:lnTo>
                  <a:lnTo>
                    <a:pt x="22" y="3765"/>
                  </a:lnTo>
                  <a:lnTo>
                    <a:pt x="5" y="3978"/>
                  </a:lnTo>
                  <a:lnTo>
                    <a:pt x="0" y="4194"/>
                  </a:lnTo>
                  <a:lnTo>
                    <a:pt x="5" y="4410"/>
                  </a:lnTo>
                  <a:lnTo>
                    <a:pt x="22" y="4623"/>
                  </a:lnTo>
                  <a:lnTo>
                    <a:pt x="48" y="4833"/>
                  </a:lnTo>
                  <a:lnTo>
                    <a:pt x="85" y="5039"/>
                  </a:lnTo>
                  <a:lnTo>
                    <a:pt x="132" y="5242"/>
                  </a:lnTo>
                  <a:lnTo>
                    <a:pt x="189" y="5441"/>
                  </a:lnTo>
                  <a:lnTo>
                    <a:pt x="254" y="5636"/>
                  </a:lnTo>
                  <a:lnTo>
                    <a:pt x="330" y="5827"/>
                  </a:lnTo>
                  <a:lnTo>
                    <a:pt x="413" y="6013"/>
                  </a:lnTo>
                  <a:lnTo>
                    <a:pt x="506" y="6193"/>
                  </a:lnTo>
                  <a:lnTo>
                    <a:pt x="607" y="6369"/>
                  </a:lnTo>
                  <a:lnTo>
                    <a:pt x="717" y="6539"/>
                  </a:lnTo>
                  <a:lnTo>
                    <a:pt x="833" y="6703"/>
                  </a:lnTo>
                  <a:lnTo>
                    <a:pt x="957" y="6862"/>
                  </a:lnTo>
                  <a:lnTo>
                    <a:pt x="1090" y="7014"/>
                  </a:lnTo>
                  <a:lnTo>
                    <a:pt x="1229" y="7160"/>
                  </a:lnTo>
                  <a:lnTo>
                    <a:pt x="1374" y="7299"/>
                  </a:lnTo>
                  <a:lnTo>
                    <a:pt x="1527" y="7430"/>
                  </a:lnTo>
                  <a:lnTo>
                    <a:pt x="1685" y="7554"/>
                  </a:lnTo>
                  <a:lnTo>
                    <a:pt x="1849" y="7672"/>
                  </a:lnTo>
                  <a:lnTo>
                    <a:pt x="2020" y="7781"/>
                  </a:lnTo>
                  <a:lnTo>
                    <a:pt x="2194" y="7882"/>
                  </a:lnTo>
                  <a:lnTo>
                    <a:pt x="2376" y="7975"/>
                  </a:lnTo>
                  <a:lnTo>
                    <a:pt x="2562" y="8059"/>
                  </a:lnTo>
                  <a:lnTo>
                    <a:pt x="2752" y="8134"/>
                  </a:lnTo>
                  <a:lnTo>
                    <a:pt x="2946" y="8200"/>
                  </a:lnTo>
                  <a:lnTo>
                    <a:pt x="3146" y="8256"/>
                  </a:lnTo>
                  <a:lnTo>
                    <a:pt x="3349" y="8303"/>
                  </a:lnTo>
                  <a:lnTo>
                    <a:pt x="3555" y="8340"/>
                  </a:lnTo>
                  <a:lnTo>
                    <a:pt x="3765" y="8367"/>
                  </a:lnTo>
                  <a:lnTo>
                    <a:pt x="3978" y="8383"/>
                  </a:lnTo>
                  <a:lnTo>
                    <a:pt x="4193" y="8388"/>
                  </a:lnTo>
                  <a:lnTo>
                    <a:pt x="4410" y="8383"/>
                  </a:lnTo>
                  <a:lnTo>
                    <a:pt x="4622" y="8367"/>
                  </a:lnTo>
                  <a:lnTo>
                    <a:pt x="4832" y="8340"/>
                  </a:lnTo>
                  <a:lnTo>
                    <a:pt x="5039" y="8303"/>
                  </a:lnTo>
                  <a:lnTo>
                    <a:pt x="5242" y="8256"/>
                  </a:lnTo>
                  <a:lnTo>
                    <a:pt x="5440" y="8200"/>
                  </a:lnTo>
                  <a:lnTo>
                    <a:pt x="5635" y="8134"/>
                  </a:lnTo>
                  <a:lnTo>
                    <a:pt x="5826" y="8059"/>
                  </a:lnTo>
                  <a:lnTo>
                    <a:pt x="6012" y="7975"/>
                  </a:lnTo>
                  <a:lnTo>
                    <a:pt x="6193" y="7882"/>
                  </a:lnTo>
                  <a:lnTo>
                    <a:pt x="6368" y="7781"/>
                  </a:lnTo>
                  <a:lnTo>
                    <a:pt x="6538" y="7672"/>
                  </a:lnTo>
                  <a:lnTo>
                    <a:pt x="6703" y="7554"/>
                  </a:lnTo>
                  <a:lnTo>
                    <a:pt x="6861" y="7430"/>
                  </a:lnTo>
                  <a:lnTo>
                    <a:pt x="7013" y="7299"/>
                  </a:lnTo>
                  <a:lnTo>
                    <a:pt x="7159" y="7160"/>
                  </a:lnTo>
                  <a:lnTo>
                    <a:pt x="7298" y="7014"/>
                  </a:lnTo>
                  <a:lnTo>
                    <a:pt x="7430" y="6862"/>
                  </a:lnTo>
                  <a:lnTo>
                    <a:pt x="7555" y="6703"/>
                  </a:lnTo>
                  <a:lnTo>
                    <a:pt x="7671" y="6539"/>
                  </a:lnTo>
                  <a:lnTo>
                    <a:pt x="7781" y="6369"/>
                  </a:lnTo>
                  <a:lnTo>
                    <a:pt x="7882" y="6193"/>
                  </a:lnTo>
                  <a:lnTo>
                    <a:pt x="7974" y="6013"/>
                  </a:lnTo>
                  <a:lnTo>
                    <a:pt x="8058" y="5827"/>
                  </a:lnTo>
                  <a:lnTo>
                    <a:pt x="8133" y="5636"/>
                  </a:lnTo>
                  <a:lnTo>
                    <a:pt x="8199" y="5441"/>
                  </a:lnTo>
                  <a:lnTo>
                    <a:pt x="8256" y="5242"/>
                  </a:lnTo>
                  <a:lnTo>
                    <a:pt x="8303" y="5039"/>
                  </a:lnTo>
                  <a:lnTo>
                    <a:pt x="8339" y="4833"/>
                  </a:lnTo>
                  <a:lnTo>
                    <a:pt x="8366" y="4623"/>
                  </a:lnTo>
                  <a:lnTo>
                    <a:pt x="8383" y="4410"/>
                  </a:lnTo>
                  <a:lnTo>
                    <a:pt x="8388" y="4194"/>
                  </a:lnTo>
                  <a:close/>
                  <a:moveTo>
                    <a:pt x="8088" y="4194"/>
                  </a:moveTo>
                  <a:lnTo>
                    <a:pt x="8083" y="4395"/>
                  </a:lnTo>
                  <a:lnTo>
                    <a:pt x="8068" y="4592"/>
                  </a:lnTo>
                  <a:lnTo>
                    <a:pt x="8043" y="4787"/>
                  </a:lnTo>
                  <a:lnTo>
                    <a:pt x="8010" y="4978"/>
                  </a:lnTo>
                  <a:lnTo>
                    <a:pt x="7966" y="5168"/>
                  </a:lnTo>
                  <a:lnTo>
                    <a:pt x="7913" y="5352"/>
                  </a:lnTo>
                  <a:lnTo>
                    <a:pt x="7852" y="5533"/>
                  </a:lnTo>
                  <a:lnTo>
                    <a:pt x="7782" y="5710"/>
                  </a:lnTo>
                  <a:lnTo>
                    <a:pt x="7704" y="5883"/>
                  </a:lnTo>
                  <a:lnTo>
                    <a:pt x="7618" y="6051"/>
                  </a:lnTo>
                  <a:lnTo>
                    <a:pt x="7524" y="6213"/>
                  </a:lnTo>
                  <a:lnTo>
                    <a:pt x="7424" y="6371"/>
                  </a:lnTo>
                  <a:lnTo>
                    <a:pt x="7315" y="6524"/>
                  </a:lnTo>
                  <a:lnTo>
                    <a:pt x="7198" y="6671"/>
                  </a:lnTo>
                  <a:lnTo>
                    <a:pt x="7076" y="6813"/>
                  </a:lnTo>
                  <a:lnTo>
                    <a:pt x="6947" y="6948"/>
                  </a:lnTo>
                  <a:lnTo>
                    <a:pt x="6812" y="7077"/>
                  </a:lnTo>
                  <a:lnTo>
                    <a:pt x="6671" y="7199"/>
                  </a:lnTo>
                  <a:lnTo>
                    <a:pt x="6524" y="7315"/>
                  </a:lnTo>
                  <a:lnTo>
                    <a:pt x="6371" y="7423"/>
                  </a:lnTo>
                  <a:lnTo>
                    <a:pt x="6213" y="7524"/>
                  </a:lnTo>
                  <a:lnTo>
                    <a:pt x="6050" y="7618"/>
                  </a:lnTo>
                  <a:lnTo>
                    <a:pt x="5882" y="7705"/>
                  </a:lnTo>
                  <a:lnTo>
                    <a:pt x="5709" y="7782"/>
                  </a:lnTo>
                  <a:lnTo>
                    <a:pt x="5532" y="7853"/>
                  </a:lnTo>
                  <a:lnTo>
                    <a:pt x="5352" y="7913"/>
                  </a:lnTo>
                  <a:lnTo>
                    <a:pt x="5167" y="7966"/>
                  </a:lnTo>
                  <a:lnTo>
                    <a:pt x="4979" y="8009"/>
                  </a:lnTo>
                  <a:lnTo>
                    <a:pt x="4787" y="8044"/>
                  </a:lnTo>
                  <a:lnTo>
                    <a:pt x="4592" y="8069"/>
                  </a:lnTo>
                  <a:lnTo>
                    <a:pt x="4394" y="8083"/>
                  </a:lnTo>
                  <a:lnTo>
                    <a:pt x="4193" y="8089"/>
                  </a:lnTo>
                  <a:lnTo>
                    <a:pt x="3994" y="8083"/>
                  </a:lnTo>
                  <a:lnTo>
                    <a:pt x="3796" y="8069"/>
                  </a:lnTo>
                  <a:lnTo>
                    <a:pt x="3601" y="8044"/>
                  </a:lnTo>
                  <a:lnTo>
                    <a:pt x="3409" y="8009"/>
                  </a:lnTo>
                  <a:lnTo>
                    <a:pt x="3221" y="7966"/>
                  </a:lnTo>
                  <a:lnTo>
                    <a:pt x="3036" y="7913"/>
                  </a:lnTo>
                  <a:lnTo>
                    <a:pt x="2854" y="7853"/>
                  </a:lnTo>
                  <a:lnTo>
                    <a:pt x="2678" y="7782"/>
                  </a:lnTo>
                  <a:lnTo>
                    <a:pt x="2506" y="7705"/>
                  </a:lnTo>
                  <a:lnTo>
                    <a:pt x="2338" y="7618"/>
                  </a:lnTo>
                  <a:lnTo>
                    <a:pt x="2174" y="7524"/>
                  </a:lnTo>
                  <a:lnTo>
                    <a:pt x="2016" y="7423"/>
                  </a:lnTo>
                  <a:lnTo>
                    <a:pt x="1864" y="7315"/>
                  </a:lnTo>
                  <a:lnTo>
                    <a:pt x="1717" y="7199"/>
                  </a:lnTo>
                  <a:lnTo>
                    <a:pt x="1576" y="7077"/>
                  </a:lnTo>
                  <a:lnTo>
                    <a:pt x="1440" y="6948"/>
                  </a:lnTo>
                  <a:lnTo>
                    <a:pt x="1312" y="6813"/>
                  </a:lnTo>
                  <a:lnTo>
                    <a:pt x="1188" y="6671"/>
                  </a:lnTo>
                  <a:lnTo>
                    <a:pt x="1073" y="6524"/>
                  </a:lnTo>
                  <a:lnTo>
                    <a:pt x="964" y="6371"/>
                  </a:lnTo>
                  <a:lnTo>
                    <a:pt x="863" y="6213"/>
                  </a:lnTo>
                  <a:lnTo>
                    <a:pt x="769" y="6051"/>
                  </a:lnTo>
                  <a:lnTo>
                    <a:pt x="683" y="5883"/>
                  </a:lnTo>
                  <a:lnTo>
                    <a:pt x="606" y="5710"/>
                  </a:lnTo>
                  <a:lnTo>
                    <a:pt x="536" y="5533"/>
                  </a:lnTo>
                  <a:lnTo>
                    <a:pt x="475" y="5352"/>
                  </a:lnTo>
                  <a:lnTo>
                    <a:pt x="422" y="5168"/>
                  </a:lnTo>
                  <a:lnTo>
                    <a:pt x="378" y="4978"/>
                  </a:lnTo>
                  <a:lnTo>
                    <a:pt x="345" y="4787"/>
                  </a:lnTo>
                  <a:lnTo>
                    <a:pt x="320" y="4592"/>
                  </a:lnTo>
                  <a:lnTo>
                    <a:pt x="304" y="4395"/>
                  </a:lnTo>
                  <a:lnTo>
                    <a:pt x="300" y="4194"/>
                  </a:lnTo>
                  <a:lnTo>
                    <a:pt x="304" y="3993"/>
                  </a:lnTo>
                  <a:lnTo>
                    <a:pt x="320" y="3796"/>
                  </a:lnTo>
                  <a:lnTo>
                    <a:pt x="345" y="3601"/>
                  </a:lnTo>
                  <a:lnTo>
                    <a:pt x="378" y="3410"/>
                  </a:lnTo>
                  <a:lnTo>
                    <a:pt x="422" y="3220"/>
                  </a:lnTo>
                  <a:lnTo>
                    <a:pt x="475" y="3036"/>
                  </a:lnTo>
                  <a:lnTo>
                    <a:pt x="536" y="2855"/>
                  </a:lnTo>
                  <a:lnTo>
                    <a:pt x="606" y="2678"/>
                  </a:lnTo>
                  <a:lnTo>
                    <a:pt x="683" y="2505"/>
                  </a:lnTo>
                  <a:lnTo>
                    <a:pt x="769" y="2337"/>
                  </a:lnTo>
                  <a:lnTo>
                    <a:pt x="863" y="2175"/>
                  </a:lnTo>
                  <a:lnTo>
                    <a:pt x="964" y="2017"/>
                  </a:lnTo>
                  <a:lnTo>
                    <a:pt x="1073" y="1864"/>
                  </a:lnTo>
                  <a:lnTo>
                    <a:pt x="1188" y="1717"/>
                  </a:lnTo>
                  <a:lnTo>
                    <a:pt x="1312" y="1575"/>
                  </a:lnTo>
                  <a:lnTo>
                    <a:pt x="1440" y="1440"/>
                  </a:lnTo>
                  <a:lnTo>
                    <a:pt x="1576" y="1311"/>
                  </a:lnTo>
                  <a:lnTo>
                    <a:pt x="1717" y="1189"/>
                  </a:lnTo>
                  <a:lnTo>
                    <a:pt x="1864" y="1073"/>
                  </a:lnTo>
                  <a:lnTo>
                    <a:pt x="2016" y="965"/>
                  </a:lnTo>
                  <a:lnTo>
                    <a:pt x="2174" y="864"/>
                  </a:lnTo>
                  <a:lnTo>
                    <a:pt x="2338" y="770"/>
                  </a:lnTo>
                  <a:lnTo>
                    <a:pt x="2506" y="683"/>
                  </a:lnTo>
                  <a:lnTo>
                    <a:pt x="2678" y="606"/>
                  </a:lnTo>
                  <a:lnTo>
                    <a:pt x="2854" y="535"/>
                  </a:lnTo>
                  <a:lnTo>
                    <a:pt x="3036" y="475"/>
                  </a:lnTo>
                  <a:lnTo>
                    <a:pt x="3221" y="422"/>
                  </a:lnTo>
                  <a:lnTo>
                    <a:pt x="3409" y="379"/>
                  </a:lnTo>
                  <a:lnTo>
                    <a:pt x="3601" y="344"/>
                  </a:lnTo>
                  <a:lnTo>
                    <a:pt x="3796" y="319"/>
                  </a:lnTo>
                  <a:lnTo>
                    <a:pt x="3994" y="305"/>
                  </a:lnTo>
                  <a:lnTo>
                    <a:pt x="4193" y="299"/>
                  </a:lnTo>
                  <a:lnTo>
                    <a:pt x="4394" y="305"/>
                  </a:lnTo>
                  <a:lnTo>
                    <a:pt x="4592" y="319"/>
                  </a:lnTo>
                  <a:lnTo>
                    <a:pt x="4787" y="344"/>
                  </a:lnTo>
                  <a:lnTo>
                    <a:pt x="4979" y="379"/>
                  </a:lnTo>
                  <a:lnTo>
                    <a:pt x="5167" y="422"/>
                  </a:lnTo>
                  <a:lnTo>
                    <a:pt x="5352" y="475"/>
                  </a:lnTo>
                  <a:lnTo>
                    <a:pt x="5532" y="535"/>
                  </a:lnTo>
                  <a:lnTo>
                    <a:pt x="5709" y="606"/>
                  </a:lnTo>
                  <a:lnTo>
                    <a:pt x="5882" y="683"/>
                  </a:lnTo>
                  <a:lnTo>
                    <a:pt x="6050" y="770"/>
                  </a:lnTo>
                  <a:lnTo>
                    <a:pt x="6213" y="864"/>
                  </a:lnTo>
                  <a:lnTo>
                    <a:pt x="6371" y="965"/>
                  </a:lnTo>
                  <a:lnTo>
                    <a:pt x="6524" y="1073"/>
                  </a:lnTo>
                  <a:lnTo>
                    <a:pt x="6671" y="1189"/>
                  </a:lnTo>
                  <a:lnTo>
                    <a:pt x="6812" y="1311"/>
                  </a:lnTo>
                  <a:lnTo>
                    <a:pt x="6947" y="1440"/>
                  </a:lnTo>
                  <a:lnTo>
                    <a:pt x="7076" y="1575"/>
                  </a:lnTo>
                  <a:lnTo>
                    <a:pt x="7198" y="1717"/>
                  </a:lnTo>
                  <a:lnTo>
                    <a:pt x="7315" y="1864"/>
                  </a:lnTo>
                  <a:lnTo>
                    <a:pt x="7424" y="2017"/>
                  </a:lnTo>
                  <a:lnTo>
                    <a:pt x="7524" y="2175"/>
                  </a:lnTo>
                  <a:lnTo>
                    <a:pt x="7618" y="2337"/>
                  </a:lnTo>
                  <a:lnTo>
                    <a:pt x="7704" y="2505"/>
                  </a:lnTo>
                  <a:lnTo>
                    <a:pt x="7782" y="2678"/>
                  </a:lnTo>
                  <a:lnTo>
                    <a:pt x="7852" y="2855"/>
                  </a:lnTo>
                  <a:lnTo>
                    <a:pt x="7913" y="3036"/>
                  </a:lnTo>
                  <a:lnTo>
                    <a:pt x="7966" y="3220"/>
                  </a:lnTo>
                  <a:lnTo>
                    <a:pt x="8010" y="3410"/>
                  </a:lnTo>
                  <a:lnTo>
                    <a:pt x="8043" y="3601"/>
                  </a:lnTo>
                  <a:lnTo>
                    <a:pt x="8068" y="3796"/>
                  </a:lnTo>
                  <a:lnTo>
                    <a:pt x="8083" y="3993"/>
                  </a:lnTo>
                  <a:lnTo>
                    <a:pt x="8088" y="4194"/>
                  </a:lnTo>
                  <a:close/>
                </a:path>
              </a:pathLst>
            </a:custGeom>
            <a:solidFill>
              <a:srgbClr val="B9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5" name="Freeform 90"/>
            <p:cNvSpPr>
              <a:spLocks noEditPoints="1"/>
            </p:cNvSpPr>
            <p:nvPr/>
          </p:nvSpPr>
          <p:spPr bwMode="auto">
            <a:xfrm>
              <a:off x="3317875" y="2328849"/>
              <a:ext cx="1835150" cy="1835150"/>
            </a:xfrm>
            <a:custGeom>
              <a:avLst/>
              <a:gdLst>
                <a:gd name="T0" fmla="*/ 2147483647 w 8088"/>
                <a:gd name="T1" fmla="*/ 2147483647 h 8088"/>
                <a:gd name="T2" fmla="*/ 2147483647 w 8088"/>
                <a:gd name="T3" fmla="*/ 2147483647 h 8088"/>
                <a:gd name="T4" fmla="*/ 2147483647 w 8088"/>
                <a:gd name="T5" fmla="*/ 2147483647 h 8088"/>
                <a:gd name="T6" fmla="*/ 2147483647 w 8088"/>
                <a:gd name="T7" fmla="*/ 2147483647 h 8088"/>
                <a:gd name="T8" fmla="*/ 2147483647 w 8088"/>
                <a:gd name="T9" fmla="*/ 2147483647 h 8088"/>
                <a:gd name="T10" fmla="*/ 2147483647 w 8088"/>
                <a:gd name="T11" fmla="*/ 2147483647 h 8088"/>
                <a:gd name="T12" fmla="*/ 2147483647 w 8088"/>
                <a:gd name="T13" fmla="*/ 2147483647 h 8088"/>
                <a:gd name="T14" fmla="*/ 2147483647 w 8088"/>
                <a:gd name="T15" fmla="*/ 2147483647 h 8088"/>
                <a:gd name="T16" fmla="*/ 2147483647 w 8088"/>
                <a:gd name="T17" fmla="*/ 2147483647 h 8088"/>
                <a:gd name="T18" fmla="*/ 2147483647 w 8088"/>
                <a:gd name="T19" fmla="*/ 2147483647 h 8088"/>
                <a:gd name="T20" fmla="*/ 2147483647 w 8088"/>
                <a:gd name="T21" fmla="*/ 2147483647 h 8088"/>
                <a:gd name="T22" fmla="*/ 2147483647 w 8088"/>
                <a:gd name="T23" fmla="*/ 2147483647 h 8088"/>
                <a:gd name="T24" fmla="*/ 0 w 8088"/>
                <a:gd name="T25" fmla="*/ 2147483647 h 8088"/>
                <a:gd name="T26" fmla="*/ 2147483647 w 8088"/>
                <a:gd name="T27" fmla="*/ 2147483647 h 8088"/>
                <a:gd name="T28" fmla="*/ 2147483647 w 8088"/>
                <a:gd name="T29" fmla="*/ 2147483647 h 8088"/>
                <a:gd name="T30" fmla="*/ 2147483647 w 8088"/>
                <a:gd name="T31" fmla="*/ 2147483647 h 8088"/>
                <a:gd name="T32" fmla="*/ 2147483647 w 8088"/>
                <a:gd name="T33" fmla="*/ 2147483647 h 8088"/>
                <a:gd name="T34" fmla="*/ 2147483647 w 8088"/>
                <a:gd name="T35" fmla="*/ 2147483647 h 8088"/>
                <a:gd name="T36" fmla="*/ 2147483647 w 8088"/>
                <a:gd name="T37" fmla="*/ 2147483647 h 8088"/>
                <a:gd name="T38" fmla="*/ 2147483647 w 8088"/>
                <a:gd name="T39" fmla="*/ 2147483647 h 8088"/>
                <a:gd name="T40" fmla="*/ 2147483647 w 8088"/>
                <a:gd name="T41" fmla="*/ 2147483647 h 8088"/>
                <a:gd name="T42" fmla="*/ 2147483647 w 8088"/>
                <a:gd name="T43" fmla="*/ 2147483647 h 8088"/>
                <a:gd name="T44" fmla="*/ 2147483647 w 8088"/>
                <a:gd name="T45" fmla="*/ 2147483647 h 8088"/>
                <a:gd name="T46" fmla="*/ 2147483647 w 8088"/>
                <a:gd name="T47" fmla="*/ 2147483647 h 8088"/>
                <a:gd name="T48" fmla="*/ 2147483647 w 8088"/>
                <a:gd name="T49" fmla="*/ 2147483647 h 8088"/>
                <a:gd name="T50" fmla="*/ 2147483647 w 8088"/>
                <a:gd name="T51" fmla="*/ 2147483647 h 8088"/>
                <a:gd name="T52" fmla="*/ 2147483647 w 8088"/>
                <a:gd name="T53" fmla="*/ 2147483647 h 8088"/>
                <a:gd name="T54" fmla="*/ 2147483647 w 8088"/>
                <a:gd name="T55" fmla="*/ 2147483647 h 8088"/>
                <a:gd name="T56" fmla="*/ 2147483647 w 8088"/>
                <a:gd name="T57" fmla="*/ 2147483647 h 8088"/>
                <a:gd name="T58" fmla="*/ 2147483647 w 8088"/>
                <a:gd name="T59" fmla="*/ 2147483647 h 8088"/>
                <a:gd name="T60" fmla="*/ 2147483647 w 8088"/>
                <a:gd name="T61" fmla="*/ 2147483647 h 8088"/>
                <a:gd name="T62" fmla="*/ 2147483647 w 8088"/>
                <a:gd name="T63" fmla="*/ 2147483647 h 8088"/>
                <a:gd name="T64" fmla="*/ 2147483647 w 8088"/>
                <a:gd name="T65" fmla="*/ 2147483647 h 8088"/>
                <a:gd name="T66" fmla="*/ 2147483647 w 8088"/>
                <a:gd name="T67" fmla="*/ 2147483647 h 8088"/>
                <a:gd name="T68" fmla="*/ 2147483647 w 8088"/>
                <a:gd name="T69" fmla="*/ 2147483647 h 8088"/>
                <a:gd name="T70" fmla="*/ 2147483647 w 8088"/>
                <a:gd name="T71" fmla="*/ 2147483647 h 8088"/>
                <a:gd name="T72" fmla="*/ 2147483647 w 8088"/>
                <a:gd name="T73" fmla="*/ 2147483647 h 8088"/>
                <a:gd name="T74" fmla="*/ 2147483647 w 8088"/>
                <a:gd name="T75" fmla="*/ 2147483647 h 8088"/>
                <a:gd name="T76" fmla="*/ 2147483647 w 8088"/>
                <a:gd name="T77" fmla="*/ 2147483647 h 8088"/>
                <a:gd name="T78" fmla="*/ 2147483647 w 8088"/>
                <a:gd name="T79" fmla="*/ 2147483647 h 8088"/>
                <a:gd name="T80" fmla="*/ 2147483647 w 8088"/>
                <a:gd name="T81" fmla="*/ 2147483647 h 8088"/>
                <a:gd name="T82" fmla="*/ 2147483647 w 8088"/>
                <a:gd name="T83" fmla="*/ 2147483647 h 8088"/>
                <a:gd name="T84" fmla="*/ 2147483647 w 8088"/>
                <a:gd name="T85" fmla="*/ 2147483647 h 8088"/>
                <a:gd name="T86" fmla="*/ 2147483647 w 8088"/>
                <a:gd name="T87" fmla="*/ 2147483647 h 8088"/>
                <a:gd name="T88" fmla="*/ 2147483647 w 8088"/>
                <a:gd name="T89" fmla="*/ 2147483647 h 8088"/>
                <a:gd name="T90" fmla="*/ 2147483647 w 8088"/>
                <a:gd name="T91" fmla="*/ 2147483647 h 8088"/>
                <a:gd name="T92" fmla="*/ 2147483647 w 8088"/>
                <a:gd name="T93" fmla="*/ 2147483647 h 8088"/>
                <a:gd name="T94" fmla="*/ 2147483647 w 8088"/>
                <a:gd name="T95" fmla="*/ 2147483647 h 8088"/>
                <a:gd name="T96" fmla="*/ 2147483647 w 8088"/>
                <a:gd name="T97" fmla="*/ 2147483647 h 8088"/>
                <a:gd name="T98" fmla="*/ 2147483647 w 8088"/>
                <a:gd name="T99" fmla="*/ 2147483647 h 8088"/>
                <a:gd name="T100" fmla="*/ 2147483647 w 8088"/>
                <a:gd name="T101" fmla="*/ 2147483647 h 80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088"/>
                <a:gd name="T154" fmla="*/ 0 h 8088"/>
                <a:gd name="T155" fmla="*/ 8088 w 8088"/>
                <a:gd name="T156" fmla="*/ 8088 h 80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088" h="8088">
                  <a:moveTo>
                    <a:pt x="8088" y="4044"/>
                  </a:moveTo>
                  <a:lnTo>
                    <a:pt x="8082" y="3836"/>
                  </a:lnTo>
                  <a:lnTo>
                    <a:pt x="8067" y="3631"/>
                  </a:lnTo>
                  <a:lnTo>
                    <a:pt x="8041" y="3428"/>
                  </a:lnTo>
                  <a:lnTo>
                    <a:pt x="8006" y="3229"/>
                  </a:lnTo>
                  <a:lnTo>
                    <a:pt x="7960" y="3033"/>
                  </a:lnTo>
                  <a:lnTo>
                    <a:pt x="7907" y="2842"/>
                  </a:lnTo>
                  <a:lnTo>
                    <a:pt x="7843" y="2653"/>
                  </a:lnTo>
                  <a:lnTo>
                    <a:pt x="7770" y="2470"/>
                  </a:lnTo>
                  <a:lnTo>
                    <a:pt x="7689" y="2290"/>
                  </a:lnTo>
                  <a:lnTo>
                    <a:pt x="7600" y="2117"/>
                  </a:lnTo>
                  <a:lnTo>
                    <a:pt x="7502" y="1947"/>
                  </a:lnTo>
                  <a:lnTo>
                    <a:pt x="7397" y="1783"/>
                  </a:lnTo>
                  <a:lnTo>
                    <a:pt x="7285" y="1625"/>
                  </a:lnTo>
                  <a:lnTo>
                    <a:pt x="7165" y="1471"/>
                  </a:lnTo>
                  <a:lnTo>
                    <a:pt x="7037" y="1324"/>
                  </a:lnTo>
                  <a:lnTo>
                    <a:pt x="6904" y="1184"/>
                  </a:lnTo>
                  <a:lnTo>
                    <a:pt x="6763" y="1050"/>
                  </a:lnTo>
                  <a:lnTo>
                    <a:pt x="6616" y="923"/>
                  </a:lnTo>
                  <a:lnTo>
                    <a:pt x="6463" y="803"/>
                  </a:lnTo>
                  <a:lnTo>
                    <a:pt x="6304" y="690"/>
                  </a:lnTo>
                  <a:lnTo>
                    <a:pt x="6141" y="585"/>
                  </a:lnTo>
                  <a:lnTo>
                    <a:pt x="5972" y="487"/>
                  </a:lnTo>
                  <a:lnTo>
                    <a:pt x="5797" y="399"/>
                  </a:lnTo>
                  <a:lnTo>
                    <a:pt x="5618" y="317"/>
                  </a:lnTo>
                  <a:lnTo>
                    <a:pt x="5434" y="245"/>
                  </a:lnTo>
                  <a:lnTo>
                    <a:pt x="5247" y="182"/>
                  </a:lnTo>
                  <a:lnTo>
                    <a:pt x="5054" y="127"/>
                  </a:lnTo>
                  <a:lnTo>
                    <a:pt x="4859" y="82"/>
                  </a:lnTo>
                  <a:lnTo>
                    <a:pt x="4660" y="46"/>
                  </a:lnTo>
                  <a:lnTo>
                    <a:pt x="4457" y="20"/>
                  </a:lnTo>
                  <a:lnTo>
                    <a:pt x="4252" y="4"/>
                  </a:lnTo>
                  <a:lnTo>
                    <a:pt x="4043" y="0"/>
                  </a:lnTo>
                  <a:lnTo>
                    <a:pt x="3836" y="4"/>
                  </a:lnTo>
                  <a:lnTo>
                    <a:pt x="3630" y="20"/>
                  </a:lnTo>
                  <a:lnTo>
                    <a:pt x="3428" y="46"/>
                  </a:lnTo>
                  <a:lnTo>
                    <a:pt x="3229" y="82"/>
                  </a:lnTo>
                  <a:lnTo>
                    <a:pt x="3033" y="127"/>
                  </a:lnTo>
                  <a:lnTo>
                    <a:pt x="2841" y="182"/>
                  </a:lnTo>
                  <a:lnTo>
                    <a:pt x="2653" y="245"/>
                  </a:lnTo>
                  <a:lnTo>
                    <a:pt x="2470" y="317"/>
                  </a:lnTo>
                  <a:lnTo>
                    <a:pt x="2291" y="399"/>
                  </a:lnTo>
                  <a:lnTo>
                    <a:pt x="2116" y="487"/>
                  </a:lnTo>
                  <a:lnTo>
                    <a:pt x="1947" y="585"/>
                  </a:lnTo>
                  <a:lnTo>
                    <a:pt x="1782" y="690"/>
                  </a:lnTo>
                  <a:lnTo>
                    <a:pt x="1624" y="803"/>
                  </a:lnTo>
                  <a:lnTo>
                    <a:pt x="1472" y="923"/>
                  </a:lnTo>
                  <a:lnTo>
                    <a:pt x="1325" y="1050"/>
                  </a:lnTo>
                  <a:lnTo>
                    <a:pt x="1184" y="1184"/>
                  </a:lnTo>
                  <a:lnTo>
                    <a:pt x="1051" y="1324"/>
                  </a:lnTo>
                  <a:lnTo>
                    <a:pt x="923" y="1471"/>
                  </a:lnTo>
                  <a:lnTo>
                    <a:pt x="803" y="1625"/>
                  </a:lnTo>
                  <a:lnTo>
                    <a:pt x="691" y="1783"/>
                  </a:lnTo>
                  <a:lnTo>
                    <a:pt x="586" y="1947"/>
                  </a:lnTo>
                  <a:lnTo>
                    <a:pt x="488" y="2117"/>
                  </a:lnTo>
                  <a:lnTo>
                    <a:pt x="399" y="2290"/>
                  </a:lnTo>
                  <a:lnTo>
                    <a:pt x="318" y="2470"/>
                  </a:lnTo>
                  <a:lnTo>
                    <a:pt x="245" y="2653"/>
                  </a:lnTo>
                  <a:lnTo>
                    <a:pt x="181" y="2842"/>
                  </a:lnTo>
                  <a:lnTo>
                    <a:pt x="127" y="3033"/>
                  </a:lnTo>
                  <a:lnTo>
                    <a:pt x="81" y="3229"/>
                  </a:lnTo>
                  <a:lnTo>
                    <a:pt x="47" y="3428"/>
                  </a:lnTo>
                  <a:lnTo>
                    <a:pt x="21" y="3631"/>
                  </a:lnTo>
                  <a:lnTo>
                    <a:pt x="5" y="3836"/>
                  </a:lnTo>
                  <a:lnTo>
                    <a:pt x="0" y="4044"/>
                  </a:lnTo>
                  <a:lnTo>
                    <a:pt x="5" y="4252"/>
                  </a:lnTo>
                  <a:lnTo>
                    <a:pt x="21" y="4457"/>
                  </a:lnTo>
                  <a:lnTo>
                    <a:pt x="47" y="4660"/>
                  </a:lnTo>
                  <a:lnTo>
                    <a:pt x="81" y="4859"/>
                  </a:lnTo>
                  <a:lnTo>
                    <a:pt x="127" y="5055"/>
                  </a:lnTo>
                  <a:lnTo>
                    <a:pt x="181" y="5246"/>
                  </a:lnTo>
                  <a:lnTo>
                    <a:pt x="245" y="5435"/>
                  </a:lnTo>
                  <a:lnTo>
                    <a:pt x="318" y="5618"/>
                  </a:lnTo>
                  <a:lnTo>
                    <a:pt x="399" y="5798"/>
                  </a:lnTo>
                  <a:lnTo>
                    <a:pt x="488" y="5971"/>
                  </a:lnTo>
                  <a:lnTo>
                    <a:pt x="586" y="6141"/>
                  </a:lnTo>
                  <a:lnTo>
                    <a:pt x="691" y="6305"/>
                  </a:lnTo>
                  <a:lnTo>
                    <a:pt x="803" y="6463"/>
                  </a:lnTo>
                  <a:lnTo>
                    <a:pt x="923" y="6617"/>
                  </a:lnTo>
                  <a:lnTo>
                    <a:pt x="1051" y="6764"/>
                  </a:lnTo>
                  <a:lnTo>
                    <a:pt x="1184" y="6904"/>
                  </a:lnTo>
                  <a:lnTo>
                    <a:pt x="1325" y="7038"/>
                  </a:lnTo>
                  <a:lnTo>
                    <a:pt x="1472" y="7165"/>
                  </a:lnTo>
                  <a:lnTo>
                    <a:pt x="1624" y="7285"/>
                  </a:lnTo>
                  <a:lnTo>
                    <a:pt x="1782" y="7398"/>
                  </a:lnTo>
                  <a:lnTo>
                    <a:pt x="1947" y="7503"/>
                  </a:lnTo>
                  <a:lnTo>
                    <a:pt x="2116" y="7601"/>
                  </a:lnTo>
                  <a:lnTo>
                    <a:pt x="2291" y="7689"/>
                  </a:lnTo>
                  <a:lnTo>
                    <a:pt x="2470" y="7771"/>
                  </a:lnTo>
                  <a:lnTo>
                    <a:pt x="2653" y="7843"/>
                  </a:lnTo>
                  <a:lnTo>
                    <a:pt x="2841" y="7906"/>
                  </a:lnTo>
                  <a:lnTo>
                    <a:pt x="3033" y="7961"/>
                  </a:lnTo>
                  <a:lnTo>
                    <a:pt x="3229" y="8006"/>
                  </a:lnTo>
                  <a:lnTo>
                    <a:pt x="3428" y="8042"/>
                  </a:lnTo>
                  <a:lnTo>
                    <a:pt x="3630" y="8068"/>
                  </a:lnTo>
                  <a:lnTo>
                    <a:pt x="3836" y="8084"/>
                  </a:lnTo>
                  <a:lnTo>
                    <a:pt x="4043" y="8088"/>
                  </a:lnTo>
                  <a:lnTo>
                    <a:pt x="4252" y="8084"/>
                  </a:lnTo>
                  <a:lnTo>
                    <a:pt x="4457" y="8068"/>
                  </a:lnTo>
                  <a:lnTo>
                    <a:pt x="4660" y="8042"/>
                  </a:lnTo>
                  <a:lnTo>
                    <a:pt x="4859" y="8006"/>
                  </a:lnTo>
                  <a:lnTo>
                    <a:pt x="5054" y="7961"/>
                  </a:lnTo>
                  <a:lnTo>
                    <a:pt x="5247" y="7906"/>
                  </a:lnTo>
                  <a:lnTo>
                    <a:pt x="5434" y="7843"/>
                  </a:lnTo>
                  <a:lnTo>
                    <a:pt x="5618" y="7771"/>
                  </a:lnTo>
                  <a:lnTo>
                    <a:pt x="5797" y="7689"/>
                  </a:lnTo>
                  <a:lnTo>
                    <a:pt x="5972" y="7601"/>
                  </a:lnTo>
                  <a:lnTo>
                    <a:pt x="6141" y="7503"/>
                  </a:lnTo>
                  <a:lnTo>
                    <a:pt x="6304" y="7398"/>
                  </a:lnTo>
                  <a:lnTo>
                    <a:pt x="6463" y="7285"/>
                  </a:lnTo>
                  <a:lnTo>
                    <a:pt x="6616" y="7165"/>
                  </a:lnTo>
                  <a:lnTo>
                    <a:pt x="6763" y="7038"/>
                  </a:lnTo>
                  <a:lnTo>
                    <a:pt x="6904" y="6904"/>
                  </a:lnTo>
                  <a:lnTo>
                    <a:pt x="7037" y="6764"/>
                  </a:lnTo>
                  <a:lnTo>
                    <a:pt x="7165" y="6617"/>
                  </a:lnTo>
                  <a:lnTo>
                    <a:pt x="7285" y="6463"/>
                  </a:lnTo>
                  <a:lnTo>
                    <a:pt x="7397" y="6305"/>
                  </a:lnTo>
                  <a:lnTo>
                    <a:pt x="7502" y="6141"/>
                  </a:lnTo>
                  <a:lnTo>
                    <a:pt x="7600" y="5971"/>
                  </a:lnTo>
                  <a:lnTo>
                    <a:pt x="7689" y="5798"/>
                  </a:lnTo>
                  <a:lnTo>
                    <a:pt x="7770" y="5618"/>
                  </a:lnTo>
                  <a:lnTo>
                    <a:pt x="7843" y="5435"/>
                  </a:lnTo>
                  <a:lnTo>
                    <a:pt x="7907" y="5246"/>
                  </a:lnTo>
                  <a:lnTo>
                    <a:pt x="7960" y="5055"/>
                  </a:lnTo>
                  <a:lnTo>
                    <a:pt x="8006" y="4859"/>
                  </a:lnTo>
                  <a:lnTo>
                    <a:pt x="8041" y="4660"/>
                  </a:lnTo>
                  <a:lnTo>
                    <a:pt x="8067" y="4457"/>
                  </a:lnTo>
                  <a:lnTo>
                    <a:pt x="8082" y="4252"/>
                  </a:lnTo>
                  <a:lnTo>
                    <a:pt x="8088" y="4044"/>
                  </a:lnTo>
                  <a:close/>
                  <a:moveTo>
                    <a:pt x="7789" y="4044"/>
                  </a:moveTo>
                  <a:lnTo>
                    <a:pt x="7783" y="4237"/>
                  </a:lnTo>
                  <a:lnTo>
                    <a:pt x="7769" y="4427"/>
                  </a:lnTo>
                  <a:lnTo>
                    <a:pt x="7745" y="4614"/>
                  </a:lnTo>
                  <a:lnTo>
                    <a:pt x="7713" y="4798"/>
                  </a:lnTo>
                  <a:lnTo>
                    <a:pt x="7670" y="4980"/>
                  </a:lnTo>
                  <a:lnTo>
                    <a:pt x="7620" y="5158"/>
                  </a:lnTo>
                  <a:lnTo>
                    <a:pt x="7561" y="5331"/>
                  </a:lnTo>
                  <a:lnTo>
                    <a:pt x="7494" y="5502"/>
                  </a:lnTo>
                  <a:lnTo>
                    <a:pt x="7419" y="5668"/>
                  </a:lnTo>
                  <a:lnTo>
                    <a:pt x="7336" y="5829"/>
                  </a:lnTo>
                  <a:lnTo>
                    <a:pt x="7247" y="5986"/>
                  </a:lnTo>
                  <a:lnTo>
                    <a:pt x="7149" y="6137"/>
                  </a:lnTo>
                  <a:lnTo>
                    <a:pt x="7045" y="6285"/>
                  </a:lnTo>
                  <a:lnTo>
                    <a:pt x="6933" y="6426"/>
                  </a:lnTo>
                  <a:lnTo>
                    <a:pt x="6815" y="6562"/>
                  </a:lnTo>
                  <a:lnTo>
                    <a:pt x="6692" y="6692"/>
                  </a:lnTo>
                  <a:lnTo>
                    <a:pt x="6562" y="6816"/>
                  </a:lnTo>
                  <a:lnTo>
                    <a:pt x="6425" y="6934"/>
                  </a:lnTo>
                  <a:lnTo>
                    <a:pt x="6284" y="7045"/>
                  </a:lnTo>
                  <a:lnTo>
                    <a:pt x="6137" y="7149"/>
                  </a:lnTo>
                  <a:lnTo>
                    <a:pt x="5985" y="7246"/>
                  </a:lnTo>
                  <a:lnTo>
                    <a:pt x="5828" y="7337"/>
                  </a:lnTo>
                  <a:lnTo>
                    <a:pt x="5667" y="7419"/>
                  </a:lnTo>
                  <a:lnTo>
                    <a:pt x="5501" y="7494"/>
                  </a:lnTo>
                  <a:lnTo>
                    <a:pt x="5332" y="7561"/>
                  </a:lnTo>
                  <a:lnTo>
                    <a:pt x="5157" y="7621"/>
                  </a:lnTo>
                  <a:lnTo>
                    <a:pt x="4980" y="7671"/>
                  </a:lnTo>
                  <a:lnTo>
                    <a:pt x="4798" y="7713"/>
                  </a:lnTo>
                  <a:lnTo>
                    <a:pt x="4614" y="7745"/>
                  </a:lnTo>
                  <a:lnTo>
                    <a:pt x="4427" y="7770"/>
                  </a:lnTo>
                  <a:lnTo>
                    <a:pt x="4236" y="7784"/>
                  </a:lnTo>
                  <a:lnTo>
                    <a:pt x="4043" y="7789"/>
                  </a:lnTo>
                  <a:lnTo>
                    <a:pt x="3851" y="7784"/>
                  </a:lnTo>
                  <a:lnTo>
                    <a:pt x="3661" y="7770"/>
                  </a:lnTo>
                  <a:lnTo>
                    <a:pt x="3474" y="7745"/>
                  </a:lnTo>
                  <a:lnTo>
                    <a:pt x="3289" y="7713"/>
                  </a:lnTo>
                  <a:lnTo>
                    <a:pt x="3108" y="7671"/>
                  </a:lnTo>
                  <a:lnTo>
                    <a:pt x="2931" y="7621"/>
                  </a:lnTo>
                  <a:lnTo>
                    <a:pt x="2756" y="7561"/>
                  </a:lnTo>
                  <a:lnTo>
                    <a:pt x="2587" y="7494"/>
                  </a:lnTo>
                  <a:lnTo>
                    <a:pt x="2421" y="7419"/>
                  </a:lnTo>
                  <a:lnTo>
                    <a:pt x="2258" y="7337"/>
                  </a:lnTo>
                  <a:lnTo>
                    <a:pt x="2103" y="7246"/>
                  </a:lnTo>
                  <a:lnTo>
                    <a:pt x="1950" y="7149"/>
                  </a:lnTo>
                  <a:lnTo>
                    <a:pt x="1804" y="7045"/>
                  </a:lnTo>
                  <a:lnTo>
                    <a:pt x="1662" y="6934"/>
                  </a:lnTo>
                  <a:lnTo>
                    <a:pt x="1526" y="6816"/>
                  </a:lnTo>
                  <a:lnTo>
                    <a:pt x="1396" y="6692"/>
                  </a:lnTo>
                  <a:lnTo>
                    <a:pt x="1272" y="6562"/>
                  </a:lnTo>
                  <a:lnTo>
                    <a:pt x="1155" y="6426"/>
                  </a:lnTo>
                  <a:lnTo>
                    <a:pt x="1043" y="6285"/>
                  </a:lnTo>
                  <a:lnTo>
                    <a:pt x="939" y="6137"/>
                  </a:lnTo>
                  <a:lnTo>
                    <a:pt x="841" y="5986"/>
                  </a:lnTo>
                  <a:lnTo>
                    <a:pt x="751" y="5829"/>
                  </a:lnTo>
                  <a:lnTo>
                    <a:pt x="669" y="5668"/>
                  </a:lnTo>
                  <a:lnTo>
                    <a:pt x="593" y="5502"/>
                  </a:lnTo>
                  <a:lnTo>
                    <a:pt x="526" y="5331"/>
                  </a:lnTo>
                  <a:lnTo>
                    <a:pt x="468" y="5158"/>
                  </a:lnTo>
                  <a:lnTo>
                    <a:pt x="418" y="4980"/>
                  </a:lnTo>
                  <a:lnTo>
                    <a:pt x="375" y="4798"/>
                  </a:lnTo>
                  <a:lnTo>
                    <a:pt x="343" y="4614"/>
                  </a:lnTo>
                  <a:lnTo>
                    <a:pt x="319" y="4427"/>
                  </a:lnTo>
                  <a:lnTo>
                    <a:pt x="304" y="4237"/>
                  </a:lnTo>
                  <a:lnTo>
                    <a:pt x="299" y="4044"/>
                  </a:lnTo>
                  <a:lnTo>
                    <a:pt x="304" y="3851"/>
                  </a:lnTo>
                  <a:lnTo>
                    <a:pt x="319" y="3661"/>
                  </a:lnTo>
                  <a:lnTo>
                    <a:pt x="343" y="3474"/>
                  </a:lnTo>
                  <a:lnTo>
                    <a:pt x="375" y="3290"/>
                  </a:lnTo>
                  <a:lnTo>
                    <a:pt x="418" y="3108"/>
                  </a:lnTo>
                  <a:lnTo>
                    <a:pt x="468" y="2930"/>
                  </a:lnTo>
                  <a:lnTo>
                    <a:pt x="526" y="2757"/>
                  </a:lnTo>
                  <a:lnTo>
                    <a:pt x="593" y="2586"/>
                  </a:lnTo>
                  <a:lnTo>
                    <a:pt x="669" y="2420"/>
                  </a:lnTo>
                  <a:lnTo>
                    <a:pt x="751" y="2259"/>
                  </a:lnTo>
                  <a:lnTo>
                    <a:pt x="841" y="2102"/>
                  </a:lnTo>
                  <a:lnTo>
                    <a:pt x="939" y="1951"/>
                  </a:lnTo>
                  <a:lnTo>
                    <a:pt x="1043" y="1804"/>
                  </a:lnTo>
                  <a:lnTo>
                    <a:pt x="1155" y="1662"/>
                  </a:lnTo>
                  <a:lnTo>
                    <a:pt x="1272" y="1526"/>
                  </a:lnTo>
                  <a:lnTo>
                    <a:pt x="1396" y="1396"/>
                  </a:lnTo>
                  <a:lnTo>
                    <a:pt x="1526" y="1272"/>
                  </a:lnTo>
                  <a:lnTo>
                    <a:pt x="1662" y="1154"/>
                  </a:lnTo>
                  <a:lnTo>
                    <a:pt x="1804" y="1043"/>
                  </a:lnTo>
                  <a:lnTo>
                    <a:pt x="1950" y="939"/>
                  </a:lnTo>
                  <a:lnTo>
                    <a:pt x="2103" y="842"/>
                  </a:lnTo>
                  <a:lnTo>
                    <a:pt x="2258" y="751"/>
                  </a:lnTo>
                  <a:lnTo>
                    <a:pt x="2421" y="669"/>
                  </a:lnTo>
                  <a:lnTo>
                    <a:pt x="2587" y="594"/>
                  </a:lnTo>
                  <a:lnTo>
                    <a:pt x="2756" y="527"/>
                  </a:lnTo>
                  <a:lnTo>
                    <a:pt x="2931" y="467"/>
                  </a:lnTo>
                  <a:lnTo>
                    <a:pt x="3108" y="417"/>
                  </a:lnTo>
                  <a:lnTo>
                    <a:pt x="3289" y="375"/>
                  </a:lnTo>
                  <a:lnTo>
                    <a:pt x="3474" y="343"/>
                  </a:lnTo>
                  <a:lnTo>
                    <a:pt x="3661" y="318"/>
                  </a:lnTo>
                  <a:lnTo>
                    <a:pt x="3851" y="304"/>
                  </a:lnTo>
                  <a:lnTo>
                    <a:pt x="4043" y="299"/>
                  </a:lnTo>
                  <a:lnTo>
                    <a:pt x="4236" y="304"/>
                  </a:lnTo>
                  <a:lnTo>
                    <a:pt x="4427" y="318"/>
                  </a:lnTo>
                  <a:lnTo>
                    <a:pt x="4614" y="343"/>
                  </a:lnTo>
                  <a:lnTo>
                    <a:pt x="4798" y="375"/>
                  </a:lnTo>
                  <a:lnTo>
                    <a:pt x="4980" y="417"/>
                  </a:lnTo>
                  <a:lnTo>
                    <a:pt x="5157" y="467"/>
                  </a:lnTo>
                  <a:lnTo>
                    <a:pt x="5332" y="527"/>
                  </a:lnTo>
                  <a:lnTo>
                    <a:pt x="5501" y="594"/>
                  </a:lnTo>
                  <a:lnTo>
                    <a:pt x="5667" y="669"/>
                  </a:lnTo>
                  <a:lnTo>
                    <a:pt x="5828" y="751"/>
                  </a:lnTo>
                  <a:lnTo>
                    <a:pt x="5985" y="842"/>
                  </a:lnTo>
                  <a:lnTo>
                    <a:pt x="6137" y="939"/>
                  </a:lnTo>
                  <a:lnTo>
                    <a:pt x="6284" y="1043"/>
                  </a:lnTo>
                  <a:lnTo>
                    <a:pt x="6425" y="1154"/>
                  </a:lnTo>
                  <a:lnTo>
                    <a:pt x="6562" y="1272"/>
                  </a:lnTo>
                  <a:lnTo>
                    <a:pt x="6692" y="1396"/>
                  </a:lnTo>
                  <a:lnTo>
                    <a:pt x="6815" y="1526"/>
                  </a:lnTo>
                  <a:lnTo>
                    <a:pt x="6933" y="1662"/>
                  </a:lnTo>
                  <a:lnTo>
                    <a:pt x="7045" y="1804"/>
                  </a:lnTo>
                  <a:lnTo>
                    <a:pt x="7149" y="1951"/>
                  </a:lnTo>
                  <a:lnTo>
                    <a:pt x="7247" y="2102"/>
                  </a:lnTo>
                  <a:lnTo>
                    <a:pt x="7336" y="2259"/>
                  </a:lnTo>
                  <a:lnTo>
                    <a:pt x="7419" y="2420"/>
                  </a:lnTo>
                  <a:lnTo>
                    <a:pt x="7494" y="2586"/>
                  </a:lnTo>
                  <a:lnTo>
                    <a:pt x="7561" y="2757"/>
                  </a:lnTo>
                  <a:lnTo>
                    <a:pt x="7620" y="2930"/>
                  </a:lnTo>
                  <a:lnTo>
                    <a:pt x="7670" y="3108"/>
                  </a:lnTo>
                  <a:lnTo>
                    <a:pt x="7713" y="3290"/>
                  </a:lnTo>
                  <a:lnTo>
                    <a:pt x="7745" y="3474"/>
                  </a:lnTo>
                  <a:lnTo>
                    <a:pt x="7769" y="3661"/>
                  </a:lnTo>
                  <a:lnTo>
                    <a:pt x="7783" y="3851"/>
                  </a:lnTo>
                  <a:lnTo>
                    <a:pt x="7789" y="4044"/>
                  </a:lnTo>
                  <a:close/>
                </a:path>
              </a:pathLst>
            </a:custGeom>
            <a:solidFill>
              <a:srgbClr val="BB90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6" name="Freeform 91"/>
            <p:cNvSpPr>
              <a:spLocks noEditPoints="1"/>
            </p:cNvSpPr>
            <p:nvPr/>
          </p:nvSpPr>
          <p:spPr bwMode="auto">
            <a:xfrm>
              <a:off x="3352800" y="2363774"/>
              <a:ext cx="1765300" cy="1765300"/>
            </a:xfrm>
            <a:custGeom>
              <a:avLst/>
              <a:gdLst>
                <a:gd name="T0" fmla="*/ 2147483647 w 7788"/>
                <a:gd name="T1" fmla="*/ 2147483647 h 7790"/>
                <a:gd name="T2" fmla="*/ 2147483647 w 7788"/>
                <a:gd name="T3" fmla="*/ 2147483647 h 7790"/>
                <a:gd name="T4" fmla="*/ 2147483647 w 7788"/>
                <a:gd name="T5" fmla="*/ 2147483647 h 7790"/>
                <a:gd name="T6" fmla="*/ 2147483647 w 7788"/>
                <a:gd name="T7" fmla="*/ 2147483647 h 7790"/>
                <a:gd name="T8" fmla="*/ 2147483647 w 7788"/>
                <a:gd name="T9" fmla="*/ 2147483647 h 7790"/>
                <a:gd name="T10" fmla="*/ 2147483647 w 7788"/>
                <a:gd name="T11" fmla="*/ 2147483647 h 7790"/>
                <a:gd name="T12" fmla="*/ 2147483647 w 7788"/>
                <a:gd name="T13" fmla="*/ 2147483647 h 7790"/>
                <a:gd name="T14" fmla="*/ 2147483647 w 7788"/>
                <a:gd name="T15" fmla="*/ 2147483647 h 7790"/>
                <a:gd name="T16" fmla="*/ 2147483647 w 7788"/>
                <a:gd name="T17" fmla="*/ 2147483647 h 7790"/>
                <a:gd name="T18" fmla="*/ 2147483647 w 7788"/>
                <a:gd name="T19" fmla="*/ 2147483647 h 7790"/>
                <a:gd name="T20" fmla="*/ 2147483647 w 7788"/>
                <a:gd name="T21" fmla="*/ 2147483647 h 7790"/>
                <a:gd name="T22" fmla="*/ 2147483647 w 7788"/>
                <a:gd name="T23" fmla="*/ 2147483647 h 7790"/>
                <a:gd name="T24" fmla="*/ 0 w 7788"/>
                <a:gd name="T25" fmla="*/ 2147483647 h 7790"/>
                <a:gd name="T26" fmla="*/ 2147483647 w 7788"/>
                <a:gd name="T27" fmla="*/ 2147483647 h 7790"/>
                <a:gd name="T28" fmla="*/ 2147483647 w 7788"/>
                <a:gd name="T29" fmla="*/ 2147483647 h 7790"/>
                <a:gd name="T30" fmla="*/ 2147483647 w 7788"/>
                <a:gd name="T31" fmla="*/ 2147483647 h 7790"/>
                <a:gd name="T32" fmla="*/ 2147483647 w 7788"/>
                <a:gd name="T33" fmla="*/ 2147483647 h 7790"/>
                <a:gd name="T34" fmla="*/ 2147483647 w 7788"/>
                <a:gd name="T35" fmla="*/ 2147483647 h 7790"/>
                <a:gd name="T36" fmla="*/ 2147483647 w 7788"/>
                <a:gd name="T37" fmla="*/ 2147483647 h 7790"/>
                <a:gd name="T38" fmla="*/ 2147483647 w 7788"/>
                <a:gd name="T39" fmla="*/ 2147483647 h 7790"/>
                <a:gd name="T40" fmla="*/ 2147483647 w 7788"/>
                <a:gd name="T41" fmla="*/ 2147483647 h 7790"/>
                <a:gd name="T42" fmla="*/ 2147483647 w 7788"/>
                <a:gd name="T43" fmla="*/ 2147483647 h 7790"/>
                <a:gd name="T44" fmla="*/ 2147483647 w 7788"/>
                <a:gd name="T45" fmla="*/ 2147483647 h 7790"/>
                <a:gd name="T46" fmla="*/ 2147483647 w 7788"/>
                <a:gd name="T47" fmla="*/ 2147483647 h 7790"/>
                <a:gd name="T48" fmla="*/ 2147483647 w 7788"/>
                <a:gd name="T49" fmla="*/ 2147483647 h 7790"/>
                <a:gd name="T50" fmla="*/ 2147483647 w 7788"/>
                <a:gd name="T51" fmla="*/ 2147483647 h 7790"/>
                <a:gd name="T52" fmla="*/ 2147483647 w 7788"/>
                <a:gd name="T53" fmla="*/ 2147483647 h 7790"/>
                <a:gd name="T54" fmla="*/ 2147483647 w 7788"/>
                <a:gd name="T55" fmla="*/ 2147483647 h 7790"/>
                <a:gd name="T56" fmla="*/ 2147483647 w 7788"/>
                <a:gd name="T57" fmla="*/ 2147483647 h 7790"/>
                <a:gd name="T58" fmla="*/ 2147483647 w 7788"/>
                <a:gd name="T59" fmla="*/ 2147483647 h 7790"/>
                <a:gd name="T60" fmla="*/ 2147483647 w 7788"/>
                <a:gd name="T61" fmla="*/ 2147483647 h 7790"/>
                <a:gd name="T62" fmla="*/ 2147483647 w 7788"/>
                <a:gd name="T63" fmla="*/ 2147483647 h 7790"/>
                <a:gd name="T64" fmla="*/ 2147483647 w 7788"/>
                <a:gd name="T65" fmla="*/ 2147483647 h 7790"/>
                <a:gd name="T66" fmla="*/ 2147483647 w 7788"/>
                <a:gd name="T67" fmla="*/ 2147483647 h 7790"/>
                <a:gd name="T68" fmla="*/ 2147483647 w 7788"/>
                <a:gd name="T69" fmla="*/ 2147483647 h 7790"/>
                <a:gd name="T70" fmla="*/ 2147483647 w 7788"/>
                <a:gd name="T71" fmla="*/ 2147483647 h 7790"/>
                <a:gd name="T72" fmla="*/ 2147483647 w 7788"/>
                <a:gd name="T73" fmla="*/ 2147483647 h 7790"/>
                <a:gd name="T74" fmla="*/ 2147483647 w 7788"/>
                <a:gd name="T75" fmla="*/ 2147483647 h 7790"/>
                <a:gd name="T76" fmla="*/ 2147483647 w 7788"/>
                <a:gd name="T77" fmla="*/ 2147483647 h 7790"/>
                <a:gd name="T78" fmla="*/ 2147483647 w 7788"/>
                <a:gd name="T79" fmla="*/ 2147483647 h 7790"/>
                <a:gd name="T80" fmla="*/ 2147483647 w 7788"/>
                <a:gd name="T81" fmla="*/ 2147483647 h 7790"/>
                <a:gd name="T82" fmla="*/ 2147483647 w 7788"/>
                <a:gd name="T83" fmla="*/ 2147483647 h 7790"/>
                <a:gd name="T84" fmla="*/ 2147483647 w 7788"/>
                <a:gd name="T85" fmla="*/ 2147483647 h 7790"/>
                <a:gd name="T86" fmla="*/ 2147483647 w 7788"/>
                <a:gd name="T87" fmla="*/ 2147483647 h 7790"/>
                <a:gd name="T88" fmla="*/ 2147483647 w 7788"/>
                <a:gd name="T89" fmla="*/ 2147483647 h 7790"/>
                <a:gd name="T90" fmla="*/ 2147483647 w 7788"/>
                <a:gd name="T91" fmla="*/ 2147483647 h 7790"/>
                <a:gd name="T92" fmla="*/ 2147483647 w 7788"/>
                <a:gd name="T93" fmla="*/ 2147483647 h 7790"/>
                <a:gd name="T94" fmla="*/ 2147483647 w 7788"/>
                <a:gd name="T95" fmla="*/ 2147483647 h 7790"/>
                <a:gd name="T96" fmla="*/ 2147483647 w 7788"/>
                <a:gd name="T97" fmla="*/ 2147483647 h 7790"/>
                <a:gd name="T98" fmla="*/ 2147483647 w 7788"/>
                <a:gd name="T99" fmla="*/ 2147483647 h 7790"/>
                <a:gd name="T100" fmla="*/ 2147483647 w 7788"/>
                <a:gd name="T101" fmla="*/ 2147483647 h 77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788"/>
                <a:gd name="T154" fmla="*/ 0 h 7790"/>
                <a:gd name="T155" fmla="*/ 7788 w 7788"/>
                <a:gd name="T156" fmla="*/ 7790 h 77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788" h="7790">
                  <a:moveTo>
                    <a:pt x="7788" y="3895"/>
                  </a:moveTo>
                  <a:lnTo>
                    <a:pt x="7783" y="3694"/>
                  </a:lnTo>
                  <a:lnTo>
                    <a:pt x="7768" y="3497"/>
                  </a:lnTo>
                  <a:lnTo>
                    <a:pt x="7743" y="3302"/>
                  </a:lnTo>
                  <a:lnTo>
                    <a:pt x="7710" y="3111"/>
                  </a:lnTo>
                  <a:lnTo>
                    <a:pt x="7666" y="2921"/>
                  </a:lnTo>
                  <a:lnTo>
                    <a:pt x="7613" y="2737"/>
                  </a:lnTo>
                  <a:lnTo>
                    <a:pt x="7552" y="2556"/>
                  </a:lnTo>
                  <a:lnTo>
                    <a:pt x="7482" y="2379"/>
                  </a:lnTo>
                  <a:lnTo>
                    <a:pt x="7404" y="2206"/>
                  </a:lnTo>
                  <a:lnTo>
                    <a:pt x="7318" y="2038"/>
                  </a:lnTo>
                  <a:lnTo>
                    <a:pt x="7224" y="1876"/>
                  </a:lnTo>
                  <a:lnTo>
                    <a:pt x="7124" y="1718"/>
                  </a:lnTo>
                  <a:lnTo>
                    <a:pt x="7015" y="1565"/>
                  </a:lnTo>
                  <a:lnTo>
                    <a:pt x="6898" y="1418"/>
                  </a:lnTo>
                  <a:lnTo>
                    <a:pt x="6776" y="1276"/>
                  </a:lnTo>
                  <a:lnTo>
                    <a:pt x="6647" y="1141"/>
                  </a:lnTo>
                  <a:lnTo>
                    <a:pt x="6512" y="1012"/>
                  </a:lnTo>
                  <a:lnTo>
                    <a:pt x="6371" y="890"/>
                  </a:lnTo>
                  <a:lnTo>
                    <a:pt x="6224" y="774"/>
                  </a:lnTo>
                  <a:lnTo>
                    <a:pt x="6071" y="666"/>
                  </a:lnTo>
                  <a:lnTo>
                    <a:pt x="5913" y="565"/>
                  </a:lnTo>
                  <a:lnTo>
                    <a:pt x="5750" y="471"/>
                  </a:lnTo>
                  <a:lnTo>
                    <a:pt x="5582" y="384"/>
                  </a:lnTo>
                  <a:lnTo>
                    <a:pt x="5409" y="307"/>
                  </a:lnTo>
                  <a:lnTo>
                    <a:pt x="5232" y="236"/>
                  </a:lnTo>
                  <a:lnTo>
                    <a:pt x="5052" y="176"/>
                  </a:lnTo>
                  <a:lnTo>
                    <a:pt x="4867" y="123"/>
                  </a:lnTo>
                  <a:lnTo>
                    <a:pt x="4679" y="80"/>
                  </a:lnTo>
                  <a:lnTo>
                    <a:pt x="4487" y="45"/>
                  </a:lnTo>
                  <a:lnTo>
                    <a:pt x="4292" y="20"/>
                  </a:lnTo>
                  <a:lnTo>
                    <a:pt x="4094" y="6"/>
                  </a:lnTo>
                  <a:lnTo>
                    <a:pt x="3893" y="0"/>
                  </a:lnTo>
                  <a:lnTo>
                    <a:pt x="3694" y="6"/>
                  </a:lnTo>
                  <a:lnTo>
                    <a:pt x="3496" y="20"/>
                  </a:lnTo>
                  <a:lnTo>
                    <a:pt x="3301" y="45"/>
                  </a:lnTo>
                  <a:lnTo>
                    <a:pt x="3109" y="80"/>
                  </a:lnTo>
                  <a:lnTo>
                    <a:pt x="2921" y="123"/>
                  </a:lnTo>
                  <a:lnTo>
                    <a:pt x="2736" y="176"/>
                  </a:lnTo>
                  <a:lnTo>
                    <a:pt x="2554" y="236"/>
                  </a:lnTo>
                  <a:lnTo>
                    <a:pt x="2378" y="307"/>
                  </a:lnTo>
                  <a:lnTo>
                    <a:pt x="2206" y="384"/>
                  </a:lnTo>
                  <a:lnTo>
                    <a:pt x="2038" y="471"/>
                  </a:lnTo>
                  <a:lnTo>
                    <a:pt x="1874" y="565"/>
                  </a:lnTo>
                  <a:lnTo>
                    <a:pt x="1716" y="666"/>
                  </a:lnTo>
                  <a:lnTo>
                    <a:pt x="1564" y="774"/>
                  </a:lnTo>
                  <a:lnTo>
                    <a:pt x="1417" y="890"/>
                  </a:lnTo>
                  <a:lnTo>
                    <a:pt x="1275" y="1012"/>
                  </a:lnTo>
                  <a:lnTo>
                    <a:pt x="1140" y="1141"/>
                  </a:lnTo>
                  <a:lnTo>
                    <a:pt x="1012" y="1276"/>
                  </a:lnTo>
                  <a:lnTo>
                    <a:pt x="888" y="1418"/>
                  </a:lnTo>
                  <a:lnTo>
                    <a:pt x="773" y="1565"/>
                  </a:lnTo>
                  <a:lnTo>
                    <a:pt x="664" y="1718"/>
                  </a:lnTo>
                  <a:lnTo>
                    <a:pt x="563" y="1876"/>
                  </a:lnTo>
                  <a:lnTo>
                    <a:pt x="469" y="2038"/>
                  </a:lnTo>
                  <a:lnTo>
                    <a:pt x="383" y="2206"/>
                  </a:lnTo>
                  <a:lnTo>
                    <a:pt x="306" y="2379"/>
                  </a:lnTo>
                  <a:lnTo>
                    <a:pt x="236" y="2556"/>
                  </a:lnTo>
                  <a:lnTo>
                    <a:pt x="175" y="2737"/>
                  </a:lnTo>
                  <a:lnTo>
                    <a:pt x="122" y="2921"/>
                  </a:lnTo>
                  <a:lnTo>
                    <a:pt x="78" y="3111"/>
                  </a:lnTo>
                  <a:lnTo>
                    <a:pt x="45" y="3302"/>
                  </a:lnTo>
                  <a:lnTo>
                    <a:pt x="20" y="3497"/>
                  </a:lnTo>
                  <a:lnTo>
                    <a:pt x="4" y="3694"/>
                  </a:lnTo>
                  <a:lnTo>
                    <a:pt x="0" y="3895"/>
                  </a:lnTo>
                  <a:lnTo>
                    <a:pt x="4" y="4096"/>
                  </a:lnTo>
                  <a:lnTo>
                    <a:pt x="20" y="4293"/>
                  </a:lnTo>
                  <a:lnTo>
                    <a:pt x="45" y="4488"/>
                  </a:lnTo>
                  <a:lnTo>
                    <a:pt x="78" y="4679"/>
                  </a:lnTo>
                  <a:lnTo>
                    <a:pt x="122" y="4869"/>
                  </a:lnTo>
                  <a:lnTo>
                    <a:pt x="175" y="5053"/>
                  </a:lnTo>
                  <a:lnTo>
                    <a:pt x="236" y="5234"/>
                  </a:lnTo>
                  <a:lnTo>
                    <a:pt x="306" y="5411"/>
                  </a:lnTo>
                  <a:lnTo>
                    <a:pt x="383" y="5584"/>
                  </a:lnTo>
                  <a:lnTo>
                    <a:pt x="469" y="5752"/>
                  </a:lnTo>
                  <a:lnTo>
                    <a:pt x="563" y="5914"/>
                  </a:lnTo>
                  <a:lnTo>
                    <a:pt x="664" y="6072"/>
                  </a:lnTo>
                  <a:lnTo>
                    <a:pt x="773" y="6225"/>
                  </a:lnTo>
                  <a:lnTo>
                    <a:pt x="888" y="6372"/>
                  </a:lnTo>
                  <a:lnTo>
                    <a:pt x="1012" y="6514"/>
                  </a:lnTo>
                  <a:lnTo>
                    <a:pt x="1140" y="6649"/>
                  </a:lnTo>
                  <a:lnTo>
                    <a:pt x="1275" y="6778"/>
                  </a:lnTo>
                  <a:lnTo>
                    <a:pt x="1417" y="6900"/>
                  </a:lnTo>
                  <a:lnTo>
                    <a:pt x="1564" y="7016"/>
                  </a:lnTo>
                  <a:lnTo>
                    <a:pt x="1716" y="7124"/>
                  </a:lnTo>
                  <a:lnTo>
                    <a:pt x="1874" y="7225"/>
                  </a:lnTo>
                  <a:lnTo>
                    <a:pt x="2038" y="7319"/>
                  </a:lnTo>
                  <a:lnTo>
                    <a:pt x="2206" y="7406"/>
                  </a:lnTo>
                  <a:lnTo>
                    <a:pt x="2378" y="7483"/>
                  </a:lnTo>
                  <a:lnTo>
                    <a:pt x="2554" y="7554"/>
                  </a:lnTo>
                  <a:lnTo>
                    <a:pt x="2736" y="7614"/>
                  </a:lnTo>
                  <a:lnTo>
                    <a:pt x="2921" y="7667"/>
                  </a:lnTo>
                  <a:lnTo>
                    <a:pt x="3109" y="7710"/>
                  </a:lnTo>
                  <a:lnTo>
                    <a:pt x="3301" y="7745"/>
                  </a:lnTo>
                  <a:lnTo>
                    <a:pt x="3496" y="7770"/>
                  </a:lnTo>
                  <a:lnTo>
                    <a:pt x="3694" y="7784"/>
                  </a:lnTo>
                  <a:lnTo>
                    <a:pt x="3893" y="7790"/>
                  </a:lnTo>
                  <a:lnTo>
                    <a:pt x="4094" y="7784"/>
                  </a:lnTo>
                  <a:lnTo>
                    <a:pt x="4292" y="7770"/>
                  </a:lnTo>
                  <a:lnTo>
                    <a:pt x="4487" y="7745"/>
                  </a:lnTo>
                  <a:lnTo>
                    <a:pt x="4679" y="7710"/>
                  </a:lnTo>
                  <a:lnTo>
                    <a:pt x="4867" y="7667"/>
                  </a:lnTo>
                  <a:lnTo>
                    <a:pt x="5052" y="7614"/>
                  </a:lnTo>
                  <a:lnTo>
                    <a:pt x="5232" y="7554"/>
                  </a:lnTo>
                  <a:lnTo>
                    <a:pt x="5409" y="7483"/>
                  </a:lnTo>
                  <a:lnTo>
                    <a:pt x="5582" y="7406"/>
                  </a:lnTo>
                  <a:lnTo>
                    <a:pt x="5750" y="7319"/>
                  </a:lnTo>
                  <a:lnTo>
                    <a:pt x="5913" y="7225"/>
                  </a:lnTo>
                  <a:lnTo>
                    <a:pt x="6071" y="7124"/>
                  </a:lnTo>
                  <a:lnTo>
                    <a:pt x="6224" y="7016"/>
                  </a:lnTo>
                  <a:lnTo>
                    <a:pt x="6371" y="6900"/>
                  </a:lnTo>
                  <a:lnTo>
                    <a:pt x="6512" y="6778"/>
                  </a:lnTo>
                  <a:lnTo>
                    <a:pt x="6647" y="6649"/>
                  </a:lnTo>
                  <a:lnTo>
                    <a:pt x="6776" y="6514"/>
                  </a:lnTo>
                  <a:lnTo>
                    <a:pt x="6898" y="6372"/>
                  </a:lnTo>
                  <a:lnTo>
                    <a:pt x="7015" y="6225"/>
                  </a:lnTo>
                  <a:lnTo>
                    <a:pt x="7124" y="6072"/>
                  </a:lnTo>
                  <a:lnTo>
                    <a:pt x="7224" y="5914"/>
                  </a:lnTo>
                  <a:lnTo>
                    <a:pt x="7318" y="5752"/>
                  </a:lnTo>
                  <a:lnTo>
                    <a:pt x="7404" y="5584"/>
                  </a:lnTo>
                  <a:lnTo>
                    <a:pt x="7482" y="5411"/>
                  </a:lnTo>
                  <a:lnTo>
                    <a:pt x="7552" y="5234"/>
                  </a:lnTo>
                  <a:lnTo>
                    <a:pt x="7613" y="5053"/>
                  </a:lnTo>
                  <a:lnTo>
                    <a:pt x="7666" y="4869"/>
                  </a:lnTo>
                  <a:lnTo>
                    <a:pt x="7710" y="4679"/>
                  </a:lnTo>
                  <a:lnTo>
                    <a:pt x="7743" y="4488"/>
                  </a:lnTo>
                  <a:lnTo>
                    <a:pt x="7768" y="4293"/>
                  </a:lnTo>
                  <a:lnTo>
                    <a:pt x="7783" y="4096"/>
                  </a:lnTo>
                  <a:lnTo>
                    <a:pt x="7788" y="3895"/>
                  </a:lnTo>
                  <a:close/>
                  <a:moveTo>
                    <a:pt x="7489" y="3895"/>
                  </a:moveTo>
                  <a:lnTo>
                    <a:pt x="7484" y="4080"/>
                  </a:lnTo>
                  <a:lnTo>
                    <a:pt x="7470" y="4263"/>
                  </a:lnTo>
                  <a:lnTo>
                    <a:pt x="7447" y="4443"/>
                  </a:lnTo>
                  <a:lnTo>
                    <a:pt x="7416" y="4620"/>
                  </a:lnTo>
                  <a:lnTo>
                    <a:pt x="7376" y="4794"/>
                  </a:lnTo>
                  <a:lnTo>
                    <a:pt x="7327" y="4964"/>
                  </a:lnTo>
                  <a:lnTo>
                    <a:pt x="7270" y="5131"/>
                  </a:lnTo>
                  <a:lnTo>
                    <a:pt x="7206" y="5295"/>
                  </a:lnTo>
                  <a:lnTo>
                    <a:pt x="7134" y="5454"/>
                  </a:lnTo>
                  <a:lnTo>
                    <a:pt x="7055" y="5608"/>
                  </a:lnTo>
                  <a:lnTo>
                    <a:pt x="6968" y="5760"/>
                  </a:lnTo>
                  <a:lnTo>
                    <a:pt x="6875" y="5905"/>
                  </a:lnTo>
                  <a:lnTo>
                    <a:pt x="6774" y="6045"/>
                  </a:lnTo>
                  <a:lnTo>
                    <a:pt x="6668" y="6182"/>
                  </a:lnTo>
                  <a:lnTo>
                    <a:pt x="6554" y="6312"/>
                  </a:lnTo>
                  <a:lnTo>
                    <a:pt x="6436" y="6437"/>
                  </a:lnTo>
                  <a:lnTo>
                    <a:pt x="6311" y="6556"/>
                  </a:lnTo>
                  <a:lnTo>
                    <a:pt x="6180" y="6669"/>
                  </a:lnTo>
                  <a:lnTo>
                    <a:pt x="6045" y="6776"/>
                  </a:lnTo>
                  <a:lnTo>
                    <a:pt x="5903" y="6876"/>
                  </a:lnTo>
                  <a:lnTo>
                    <a:pt x="5758" y="6970"/>
                  </a:lnTo>
                  <a:lnTo>
                    <a:pt x="5608" y="7056"/>
                  </a:lnTo>
                  <a:lnTo>
                    <a:pt x="5452" y="7136"/>
                  </a:lnTo>
                  <a:lnTo>
                    <a:pt x="5293" y="7207"/>
                  </a:lnTo>
                  <a:lnTo>
                    <a:pt x="5130" y="7272"/>
                  </a:lnTo>
                  <a:lnTo>
                    <a:pt x="4962" y="7328"/>
                  </a:lnTo>
                  <a:lnTo>
                    <a:pt x="4792" y="7376"/>
                  </a:lnTo>
                  <a:lnTo>
                    <a:pt x="4618" y="7417"/>
                  </a:lnTo>
                  <a:lnTo>
                    <a:pt x="4441" y="7448"/>
                  </a:lnTo>
                  <a:lnTo>
                    <a:pt x="4261" y="7472"/>
                  </a:lnTo>
                  <a:lnTo>
                    <a:pt x="4079" y="7485"/>
                  </a:lnTo>
                  <a:lnTo>
                    <a:pt x="3893" y="7490"/>
                  </a:lnTo>
                  <a:lnTo>
                    <a:pt x="3708" y="7485"/>
                  </a:lnTo>
                  <a:lnTo>
                    <a:pt x="3526" y="7472"/>
                  </a:lnTo>
                  <a:lnTo>
                    <a:pt x="3347" y="7448"/>
                  </a:lnTo>
                  <a:lnTo>
                    <a:pt x="3170" y="7417"/>
                  </a:lnTo>
                  <a:lnTo>
                    <a:pt x="2996" y="7376"/>
                  </a:lnTo>
                  <a:lnTo>
                    <a:pt x="2824" y="7328"/>
                  </a:lnTo>
                  <a:lnTo>
                    <a:pt x="2657" y="7272"/>
                  </a:lnTo>
                  <a:lnTo>
                    <a:pt x="2495" y="7207"/>
                  </a:lnTo>
                  <a:lnTo>
                    <a:pt x="2336" y="7136"/>
                  </a:lnTo>
                  <a:lnTo>
                    <a:pt x="2180" y="7056"/>
                  </a:lnTo>
                  <a:lnTo>
                    <a:pt x="2030" y="6970"/>
                  </a:lnTo>
                  <a:lnTo>
                    <a:pt x="1884" y="6876"/>
                  </a:lnTo>
                  <a:lnTo>
                    <a:pt x="1743" y="6776"/>
                  </a:lnTo>
                  <a:lnTo>
                    <a:pt x="1608" y="6669"/>
                  </a:lnTo>
                  <a:lnTo>
                    <a:pt x="1477" y="6556"/>
                  </a:lnTo>
                  <a:lnTo>
                    <a:pt x="1352" y="6437"/>
                  </a:lnTo>
                  <a:lnTo>
                    <a:pt x="1233" y="6312"/>
                  </a:lnTo>
                  <a:lnTo>
                    <a:pt x="1120" y="6182"/>
                  </a:lnTo>
                  <a:lnTo>
                    <a:pt x="1014" y="6045"/>
                  </a:lnTo>
                  <a:lnTo>
                    <a:pt x="913" y="5905"/>
                  </a:lnTo>
                  <a:lnTo>
                    <a:pt x="820" y="5760"/>
                  </a:lnTo>
                  <a:lnTo>
                    <a:pt x="733" y="5608"/>
                  </a:lnTo>
                  <a:lnTo>
                    <a:pt x="653" y="5454"/>
                  </a:lnTo>
                  <a:lnTo>
                    <a:pt x="581" y="5295"/>
                  </a:lnTo>
                  <a:lnTo>
                    <a:pt x="517" y="5131"/>
                  </a:lnTo>
                  <a:lnTo>
                    <a:pt x="460" y="4964"/>
                  </a:lnTo>
                  <a:lnTo>
                    <a:pt x="412" y="4794"/>
                  </a:lnTo>
                  <a:lnTo>
                    <a:pt x="372" y="4620"/>
                  </a:lnTo>
                  <a:lnTo>
                    <a:pt x="340" y="4443"/>
                  </a:lnTo>
                  <a:lnTo>
                    <a:pt x="318" y="4263"/>
                  </a:lnTo>
                  <a:lnTo>
                    <a:pt x="303" y="4080"/>
                  </a:lnTo>
                  <a:lnTo>
                    <a:pt x="299" y="3895"/>
                  </a:lnTo>
                  <a:lnTo>
                    <a:pt x="303" y="3710"/>
                  </a:lnTo>
                  <a:lnTo>
                    <a:pt x="318" y="3527"/>
                  </a:lnTo>
                  <a:lnTo>
                    <a:pt x="340" y="3347"/>
                  </a:lnTo>
                  <a:lnTo>
                    <a:pt x="372" y="3170"/>
                  </a:lnTo>
                  <a:lnTo>
                    <a:pt x="412" y="2996"/>
                  </a:lnTo>
                  <a:lnTo>
                    <a:pt x="460" y="2826"/>
                  </a:lnTo>
                  <a:lnTo>
                    <a:pt x="517" y="2659"/>
                  </a:lnTo>
                  <a:lnTo>
                    <a:pt x="581" y="2495"/>
                  </a:lnTo>
                  <a:lnTo>
                    <a:pt x="653" y="2336"/>
                  </a:lnTo>
                  <a:lnTo>
                    <a:pt x="733" y="2182"/>
                  </a:lnTo>
                  <a:lnTo>
                    <a:pt x="820" y="2032"/>
                  </a:lnTo>
                  <a:lnTo>
                    <a:pt x="913" y="1885"/>
                  </a:lnTo>
                  <a:lnTo>
                    <a:pt x="1014" y="1745"/>
                  </a:lnTo>
                  <a:lnTo>
                    <a:pt x="1120" y="1608"/>
                  </a:lnTo>
                  <a:lnTo>
                    <a:pt x="1233" y="1478"/>
                  </a:lnTo>
                  <a:lnTo>
                    <a:pt x="1352" y="1354"/>
                  </a:lnTo>
                  <a:lnTo>
                    <a:pt x="1477" y="1234"/>
                  </a:lnTo>
                  <a:lnTo>
                    <a:pt x="1608" y="1121"/>
                  </a:lnTo>
                  <a:lnTo>
                    <a:pt x="1743" y="1014"/>
                  </a:lnTo>
                  <a:lnTo>
                    <a:pt x="1884" y="914"/>
                  </a:lnTo>
                  <a:lnTo>
                    <a:pt x="2030" y="820"/>
                  </a:lnTo>
                  <a:lnTo>
                    <a:pt x="2180" y="734"/>
                  </a:lnTo>
                  <a:lnTo>
                    <a:pt x="2336" y="654"/>
                  </a:lnTo>
                  <a:lnTo>
                    <a:pt x="2495" y="583"/>
                  </a:lnTo>
                  <a:lnTo>
                    <a:pt x="2657" y="519"/>
                  </a:lnTo>
                  <a:lnTo>
                    <a:pt x="2824" y="462"/>
                  </a:lnTo>
                  <a:lnTo>
                    <a:pt x="2996" y="414"/>
                  </a:lnTo>
                  <a:lnTo>
                    <a:pt x="3170" y="373"/>
                  </a:lnTo>
                  <a:lnTo>
                    <a:pt x="3347" y="342"/>
                  </a:lnTo>
                  <a:lnTo>
                    <a:pt x="3526" y="318"/>
                  </a:lnTo>
                  <a:lnTo>
                    <a:pt x="3708" y="305"/>
                  </a:lnTo>
                  <a:lnTo>
                    <a:pt x="3893" y="300"/>
                  </a:lnTo>
                  <a:lnTo>
                    <a:pt x="4079" y="305"/>
                  </a:lnTo>
                  <a:lnTo>
                    <a:pt x="4261" y="318"/>
                  </a:lnTo>
                  <a:lnTo>
                    <a:pt x="4441" y="342"/>
                  </a:lnTo>
                  <a:lnTo>
                    <a:pt x="4618" y="373"/>
                  </a:lnTo>
                  <a:lnTo>
                    <a:pt x="4792" y="414"/>
                  </a:lnTo>
                  <a:lnTo>
                    <a:pt x="4962" y="462"/>
                  </a:lnTo>
                  <a:lnTo>
                    <a:pt x="5130" y="519"/>
                  </a:lnTo>
                  <a:lnTo>
                    <a:pt x="5293" y="583"/>
                  </a:lnTo>
                  <a:lnTo>
                    <a:pt x="5452" y="654"/>
                  </a:lnTo>
                  <a:lnTo>
                    <a:pt x="5608" y="734"/>
                  </a:lnTo>
                  <a:lnTo>
                    <a:pt x="5758" y="820"/>
                  </a:lnTo>
                  <a:lnTo>
                    <a:pt x="5903" y="914"/>
                  </a:lnTo>
                  <a:lnTo>
                    <a:pt x="6045" y="1014"/>
                  </a:lnTo>
                  <a:lnTo>
                    <a:pt x="6180" y="1121"/>
                  </a:lnTo>
                  <a:lnTo>
                    <a:pt x="6311" y="1234"/>
                  </a:lnTo>
                  <a:lnTo>
                    <a:pt x="6436" y="1354"/>
                  </a:lnTo>
                  <a:lnTo>
                    <a:pt x="6554" y="1478"/>
                  </a:lnTo>
                  <a:lnTo>
                    <a:pt x="6668" y="1608"/>
                  </a:lnTo>
                  <a:lnTo>
                    <a:pt x="6774" y="1745"/>
                  </a:lnTo>
                  <a:lnTo>
                    <a:pt x="6875" y="1885"/>
                  </a:lnTo>
                  <a:lnTo>
                    <a:pt x="6968" y="2032"/>
                  </a:lnTo>
                  <a:lnTo>
                    <a:pt x="7055" y="2182"/>
                  </a:lnTo>
                  <a:lnTo>
                    <a:pt x="7134" y="2336"/>
                  </a:lnTo>
                  <a:lnTo>
                    <a:pt x="7206" y="2495"/>
                  </a:lnTo>
                  <a:lnTo>
                    <a:pt x="7270" y="2659"/>
                  </a:lnTo>
                  <a:lnTo>
                    <a:pt x="7327" y="2826"/>
                  </a:lnTo>
                  <a:lnTo>
                    <a:pt x="7376" y="2996"/>
                  </a:lnTo>
                  <a:lnTo>
                    <a:pt x="7416" y="3170"/>
                  </a:lnTo>
                  <a:lnTo>
                    <a:pt x="7447" y="3347"/>
                  </a:lnTo>
                  <a:lnTo>
                    <a:pt x="7470" y="3527"/>
                  </a:lnTo>
                  <a:lnTo>
                    <a:pt x="7484" y="3710"/>
                  </a:lnTo>
                  <a:lnTo>
                    <a:pt x="7489" y="3895"/>
                  </a:lnTo>
                  <a:close/>
                </a:path>
              </a:pathLst>
            </a:custGeom>
            <a:solidFill>
              <a:srgbClr val="BC91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7" name="Freeform 92"/>
            <p:cNvSpPr>
              <a:spLocks noEditPoints="1"/>
            </p:cNvSpPr>
            <p:nvPr/>
          </p:nvSpPr>
          <p:spPr bwMode="auto">
            <a:xfrm>
              <a:off x="3386138" y="2397111"/>
              <a:ext cx="1698625" cy="1698625"/>
            </a:xfrm>
            <a:custGeom>
              <a:avLst/>
              <a:gdLst>
                <a:gd name="T0" fmla="*/ 2147483647 w 7490"/>
                <a:gd name="T1" fmla="*/ 2147483647 h 7490"/>
                <a:gd name="T2" fmla="*/ 2147483647 w 7490"/>
                <a:gd name="T3" fmla="*/ 2147483647 h 7490"/>
                <a:gd name="T4" fmla="*/ 2147483647 w 7490"/>
                <a:gd name="T5" fmla="*/ 2147483647 h 7490"/>
                <a:gd name="T6" fmla="*/ 2147483647 w 7490"/>
                <a:gd name="T7" fmla="*/ 2147483647 h 7490"/>
                <a:gd name="T8" fmla="*/ 2147483647 w 7490"/>
                <a:gd name="T9" fmla="*/ 2147483647 h 7490"/>
                <a:gd name="T10" fmla="*/ 2147483647 w 7490"/>
                <a:gd name="T11" fmla="*/ 2147483647 h 7490"/>
                <a:gd name="T12" fmla="*/ 2147483647 w 7490"/>
                <a:gd name="T13" fmla="*/ 2147483647 h 7490"/>
                <a:gd name="T14" fmla="*/ 2147483647 w 7490"/>
                <a:gd name="T15" fmla="*/ 2147483647 h 7490"/>
                <a:gd name="T16" fmla="*/ 2147483647 w 7490"/>
                <a:gd name="T17" fmla="*/ 2147483647 h 7490"/>
                <a:gd name="T18" fmla="*/ 2147483647 w 7490"/>
                <a:gd name="T19" fmla="*/ 2147483647 h 7490"/>
                <a:gd name="T20" fmla="*/ 2147483647 w 7490"/>
                <a:gd name="T21" fmla="*/ 2147483647 h 7490"/>
                <a:gd name="T22" fmla="*/ 2147483647 w 7490"/>
                <a:gd name="T23" fmla="*/ 2147483647 h 7490"/>
                <a:gd name="T24" fmla="*/ 0 w 7490"/>
                <a:gd name="T25" fmla="*/ 2147483647 h 7490"/>
                <a:gd name="T26" fmla="*/ 2147483647 w 7490"/>
                <a:gd name="T27" fmla="*/ 2147483647 h 7490"/>
                <a:gd name="T28" fmla="*/ 2147483647 w 7490"/>
                <a:gd name="T29" fmla="*/ 2147483647 h 7490"/>
                <a:gd name="T30" fmla="*/ 2147483647 w 7490"/>
                <a:gd name="T31" fmla="*/ 2147483647 h 7490"/>
                <a:gd name="T32" fmla="*/ 2147483647 w 7490"/>
                <a:gd name="T33" fmla="*/ 2147483647 h 7490"/>
                <a:gd name="T34" fmla="*/ 2147483647 w 7490"/>
                <a:gd name="T35" fmla="*/ 2147483647 h 7490"/>
                <a:gd name="T36" fmla="*/ 2147483647 w 7490"/>
                <a:gd name="T37" fmla="*/ 2147483647 h 7490"/>
                <a:gd name="T38" fmla="*/ 2147483647 w 7490"/>
                <a:gd name="T39" fmla="*/ 2147483647 h 7490"/>
                <a:gd name="T40" fmla="*/ 2147483647 w 7490"/>
                <a:gd name="T41" fmla="*/ 2147483647 h 7490"/>
                <a:gd name="T42" fmla="*/ 2147483647 w 7490"/>
                <a:gd name="T43" fmla="*/ 2147483647 h 7490"/>
                <a:gd name="T44" fmla="*/ 2147483647 w 7490"/>
                <a:gd name="T45" fmla="*/ 2147483647 h 7490"/>
                <a:gd name="T46" fmla="*/ 2147483647 w 7490"/>
                <a:gd name="T47" fmla="*/ 2147483647 h 7490"/>
                <a:gd name="T48" fmla="*/ 2147483647 w 7490"/>
                <a:gd name="T49" fmla="*/ 2147483647 h 7490"/>
                <a:gd name="T50" fmla="*/ 2147483647 w 7490"/>
                <a:gd name="T51" fmla="*/ 2147483647 h 7490"/>
                <a:gd name="T52" fmla="*/ 2147483647 w 7490"/>
                <a:gd name="T53" fmla="*/ 2147483647 h 7490"/>
                <a:gd name="T54" fmla="*/ 2147483647 w 7490"/>
                <a:gd name="T55" fmla="*/ 2147483647 h 7490"/>
                <a:gd name="T56" fmla="*/ 2147483647 w 7490"/>
                <a:gd name="T57" fmla="*/ 2147483647 h 7490"/>
                <a:gd name="T58" fmla="*/ 2147483647 w 7490"/>
                <a:gd name="T59" fmla="*/ 2147483647 h 7490"/>
                <a:gd name="T60" fmla="*/ 2147483647 w 7490"/>
                <a:gd name="T61" fmla="*/ 2147483647 h 7490"/>
                <a:gd name="T62" fmla="*/ 2147483647 w 7490"/>
                <a:gd name="T63" fmla="*/ 2147483647 h 7490"/>
                <a:gd name="T64" fmla="*/ 2147483647 w 7490"/>
                <a:gd name="T65" fmla="*/ 2147483647 h 7490"/>
                <a:gd name="T66" fmla="*/ 2147483647 w 7490"/>
                <a:gd name="T67" fmla="*/ 2147483647 h 7490"/>
                <a:gd name="T68" fmla="*/ 2147483647 w 7490"/>
                <a:gd name="T69" fmla="*/ 2147483647 h 7490"/>
                <a:gd name="T70" fmla="*/ 2147483647 w 7490"/>
                <a:gd name="T71" fmla="*/ 2147483647 h 7490"/>
                <a:gd name="T72" fmla="*/ 2147483647 w 7490"/>
                <a:gd name="T73" fmla="*/ 2147483647 h 7490"/>
                <a:gd name="T74" fmla="*/ 2147483647 w 7490"/>
                <a:gd name="T75" fmla="*/ 2147483647 h 7490"/>
                <a:gd name="T76" fmla="*/ 2147483647 w 7490"/>
                <a:gd name="T77" fmla="*/ 2147483647 h 7490"/>
                <a:gd name="T78" fmla="*/ 2147483647 w 7490"/>
                <a:gd name="T79" fmla="*/ 2147483647 h 7490"/>
                <a:gd name="T80" fmla="*/ 2147483647 w 7490"/>
                <a:gd name="T81" fmla="*/ 2147483647 h 7490"/>
                <a:gd name="T82" fmla="*/ 2147483647 w 7490"/>
                <a:gd name="T83" fmla="*/ 2147483647 h 7490"/>
                <a:gd name="T84" fmla="*/ 2147483647 w 7490"/>
                <a:gd name="T85" fmla="*/ 2147483647 h 7490"/>
                <a:gd name="T86" fmla="*/ 2147483647 w 7490"/>
                <a:gd name="T87" fmla="*/ 2147483647 h 7490"/>
                <a:gd name="T88" fmla="*/ 2147483647 w 7490"/>
                <a:gd name="T89" fmla="*/ 2147483647 h 7490"/>
                <a:gd name="T90" fmla="*/ 2147483647 w 7490"/>
                <a:gd name="T91" fmla="*/ 2147483647 h 7490"/>
                <a:gd name="T92" fmla="*/ 2147483647 w 7490"/>
                <a:gd name="T93" fmla="*/ 2147483647 h 7490"/>
                <a:gd name="T94" fmla="*/ 2147483647 w 7490"/>
                <a:gd name="T95" fmla="*/ 2147483647 h 7490"/>
                <a:gd name="T96" fmla="*/ 2147483647 w 7490"/>
                <a:gd name="T97" fmla="*/ 2147483647 h 7490"/>
                <a:gd name="T98" fmla="*/ 2147483647 w 7490"/>
                <a:gd name="T99" fmla="*/ 2147483647 h 7490"/>
                <a:gd name="T100" fmla="*/ 2147483647 w 7490"/>
                <a:gd name="T101" fmla="*/ 2147483647 h 74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490"/>
                <a:gd name="T154" fmla="*/ 0 h 7490"/>
                <a:gd name="T155" fmla="*/ 7490 w 7490"/>
                <a:gd name="T156" fmla="*/ 7490 h 74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490" h="7490">
                  <a:moveTo>
                    <a:pt x="7490" y="3745"/>
                  </a:moveTo>
                  <a:lnTo>
                    <a:pt x="7484" y="3552"/>
                  </a:lnTo>
                  <a:lnTo>
                    <a:pt x="7470" y="3362"/>
                  </a:lnTo>
                  <a:lnTo>
                    <a:pt x="7446" y="3175"/>
                  </a:lnTo>
                  <a:lnTo>
                    <a:pt x="7414" y="2991"/>
                  </a:lnTo>
                  <a:lnTo>
                    <a:pt x="7371" y="2809"/>
                  </a:lnTo>
                  <a:lnTo>
                    <a:pt x="7321" y="2631"/>
                  </a:lnTo>
                  <a:lnTo>
                    <a:pt x="7262" y="2458"/>
                  </a:lnTo>
                  <a:lnTo>
                    <a:pt x="7195" y="2287"/>
                  </a:lnTo>
                  <a:lnTo>
                    <a:pt x="7120" y="2121"/>
                  </a:lnTo>
                  <a:lnTo>
                    <a:pt x="7037" y="1960"/>
                  </a:lnTo>
                  <a:lnTo>
                    <a:pt x="6948" y="1803"/>
                  </a:lnTo>
                  <a:lnTo>
                    <a:pt x="6850" y="1652"/>
                  </a:lnTo>
                  <a:lnTo>
                    <a:pt x="6746" y="1505"/>
                  </a:lnTo>
                  <a:lnTo>
                    <a:pt x="6634" y="1363"/>
                  </a:lnTo>
                  <a:lnTo>
                    <a:pt x="6516" y="1227"/>
                  </a:lnTo>
                  <a:lnTo>
                    <a:pt x="6393" y="1097"/>
                  </a:lnTo>
                  <a:lnTo>
                    <a:pt x="6263" y="973"/>
                  </a:lnTo>
                  <a:lnTo>
                    <a:pt x="6126" y="855"/>
                  </a:lnTo>
                  <a:lnTo>
                    <a:pt x="5985" y="744"/>
                  </a:lnTo>
                  <a:lnTo>
                    <a:pt x="5838" y="640"/>
                  </a:lnTo>
                  <a:lnTo>
                    <a:pt x="5686" y="543"/>
                  </a:lnTo>
                  <a:lnTo>
                    <a:pt x="5529" y="452"/>
                  </a:lnTo>
                  <a:lnTo>
                    <a:pt x="5368" y="370"/>
                  </a:lnTo>
                  <a:lnTo>
                    <a:pt x="5202" y="295"/>
                  </a:lnTo>
                  <a:lnTo>
                    <a:pt x="5033" y="228"/>
                  </a:lnTo>
                  <a:lnTo>
                    <a:pt x="4858" y="168"/>
                  </a:lnTo>
                  <a:lnTo>
                    <a:pt x="4681" y="118"/>
                  </a:lnTo>
                  <a:lnTo>
                    <a:pt x="4499" y="76"/>
                  </a:lnTo>
                  <a:lnTo>
                    <a:pt x="4315" y="44"/>
                  </a:lnTo>
                  <a:lnTo>
                    <a:pt x="4128" y="19"/>
                  </a:lnTo>
                  <a:lnTo>
                    <a:pt x="3937" y="5"/>
                  </a:lnTo>
                  <a:lnTo>
                    <a:pt x="3744" y="0"/>
                  </a:lnTo>
                  <a:lnTo>
                    <a:pt x="3552" y="5"/>
                  </a:lnTo>
                  <a:lnTo>
                    <a:pt x="3362" y="19"/>
                  </a:lnTo>
                  <a:lnTo>
                    <a:pt x="3175" y="44"/>
                  </a:lnTo>
                  <a:lnTo>
                    <a:pt x="2990" y="76"/>
                  </a:lnTo>
                  <a:lnTo>
                    <a:pt x="2809" y="118"/>
                  </a:lnTo>
                  <a:lnTo>
                    <a:pt x="2632" y="168"/>
                  </a:lnTo>
                  <a:lnTo>
                    <a:pt x="2457" y="228"/>
                  </a:lnTo>
                  <a:lnTo>
                    <a:pt x="2288" y="295"/>
                  </a:lnTo>
                  <a:lnTo>
                    <a:pt x="2122" y="370"/>
                  </a:lnTo>
                  <a:lnTo>
                    <a:pt x="1959" y="452"/>
                  </a:lnTo>
                  <a:lnTo>
                    <a:pt x="1804" y="543"/>
                  </a:lnTo>
                  <a:lnTo>
                    <a:pt x="1651" y="640"/>
                  </a:lnTo>
                  <a:lnTo>
                    <a:pt x="1505" y="744"/>
                  </a:lnTo>
                  <a:lnTo>
                    <a:pt x="1363" y="855"/>
                  </a:lnTo>
                  <a:lnTo>
                    <a:pt x="1227" y="973"/>
                  </a:lnTo>
                  <a:lnTo>
                    <a:pt x="1097" y="1097"/>
                  </a:lnTo>
                  <a:lnTo>
                    <a:pt x="973" y="1227"/>
                  </a:lnTo>
                  <a:lnTo>
                    <a:pt x="856" y="1363"/>
                  </a:lnTo>
                  <a:lnTo>
                    <a:pt x="744" y="1505"/>
                  </a:lnTo>
                  <a:lnTo>
                    <a:pt x="640" y="1652"/>
                  </a:lnTo>
                  <a:lnTo>
                    <a:pt x="542" y="1803"/>
                  </a:lnTo>
                  <a:lnTo>
                    <a:pt x="452" y="1960"/>
                  </a:lnTo>
                  <a:lnTo>
                    <a:pt x="370" y="2121"/>
                  </a:lnTo>
                  <a:lnTo>
                    <a:pt x="294" y="2287"/>
                  </a:lnTo>
                  <a:lnTo>
                    <a:pt x="227" y="2458"/>
                  </a:lnTo>
                  <a:lnTo>
                    <a:pt x="169" y="2631"/>
                  </a:lnTo>
                  <a:lnTo>
                    <a:pt x="119" y="2809"/>
                  </a:lnTo>
                  <a:lnTo>
                    <a:pt x="76" y="2991"/>
                  </a:lnTo>
                  <a:lnTo>
                    <a:pt x="44" y="3175"/>
                  </a:lnTo>
                  <a:lnTo>
                    <a:pt x="20" y="3362"/>
                  </a:lnTo>
                  <a:lnTo>
                    <a:pt x="5" y="3552"/>
                  </a:lnTo>
                  <a:lnTo>
                    <a:pt x="0" y="3745"/>
                  </a:lnTo>
                  <a:lnTo>
                    <a:pt x="5" y="3938"/>
                  </a:lnTo>
                  <a:lnTo>
                    <a:pt x="20" y="4128"/>
                  </a:lnTo>
                  <a:lnTo>
                    <a:pt x="44" y="4315"/>
                  </a:lnTo>
                  <a:lnTo>
                    <a:pt x="76" y="4499"/>
                  </a:lnTo>
                  <a:lnTo>
                    <a:pt x="119" y="4681"/>
                  </a:lnTo>
                  <a:lnTo>
                    <a:pt x="169" y="4859"/>
                  </a:lnTo>
                  <a:lnTo>
                    <a:pt x="227" y="5032"/>
                  </a:lnTo>
                  <a:lnTo>
                    <a:pt x="294" y="5203"/>
                  </a:lnTo>
                  <a:lnTo>
                    <a:pt x="370" y="5369"/>
                  </a:lnTo>
                  <a:lnTo>
                    <a:pt x="452" y="5530"/>
                  </a:lnTo>
                  <a:lnTo>
                    <a:pt x="542" y="5687"/>
                  </a:lnTo>
                  <a:lnTo>
                    <a:pt x="640" y="5838"/>
                  </a:lnTo>
                  <a:lnTo>
                    <a:pt x="744" y="5986"/>
                  </a:lnTo>
                  <a:lnTo>
                    <a:pt x="856" y="6127"/>
                  </a:lnTo>
                  <a:lnTo>
                    <a:pt x="973" y="6263"/>
                  </a:lnTo>
                  <a:lnTo>
                    <a:pt x="1097" y="6393"/>
                  </a:lnTo>
                  <a:lnTo>
                    <a:pt x="1227" y="6517"/>
                  </a:lnTo>
                  <a:lnTo>
                    <a:pt x="1363" y="6635"/>
                  </a:lnTo>
                  <a:lnTo>
                    <a:pt x="1505" y="6746"/>
                  </a:lnTo>
                  <a:lnTo>
                    <a:pt x="1651" y="6850"/>
                  </a:lnTo>
                  <a:lnTo>
                    <a:pt x="1804" y="6947"/>
                  </a:lnTo>
                  <a:lnTo>
                    <a:pt x="1959" y="7038"/>
                  </a:lnTo>
                  <a:lnTo>
                    <a:pt x="2122" y="7120"/>
                  </a:lnTo>
                  <a:lnTo>
                    <a:pt x="2288" y="7195"/>
                  </a:lnTo>
                  <a:lnTo>
                    <a:pt x="2457" y="7262"/>
                  </a:lnTo>
                  <a:lnTo>
                    <a:pt x="2632" y="7322"/>
                  </a:lnTo>
                  <a:lnTo>
                    <a:pt x="2809" y="7372"/>
                  </a:lnTo>
                  <a:lnTo>
                    <a:pt x="2990" y="7414"/>
                  </a:lnTo>
                  <a:lnTo>
                    <a:pt x="3175" y="7446"/>
                  </a:lnTo>
                  <a:lnTo>
                    <a:pt x="3362" y="7471"/>
                  </a:lnTo>
                  <a:lnTo>
                    <a:pt x="3552" y="7485"/>
                  </a:lnTo>
                  <a:lnTo>
                    <a:pt x="3744" y="7490"/>
                  </a:lnTo>
                  <a:lnTo>
                    <a:pt x="3937" y="7485"/>
                  </a:lnTo>
                  <a:lnTo>
                    <a:pt x="4128" y="7471"/>
                  </a:lnTo>
                  <a:lnTo>
                    <a:pt x="4315" y="7446"/>
                  </a:lnTo>
                  <a:lnTo>
                    <a:pt x="4499" y="7414"/>
                  </a:lnTo>
                  <a:lnTo>
                    <a:pt x="4681" y="7372"/>
                  </a:lnTo>
                  <a:lnTo>
                    <a:pt x="4858" y="7322"/>
                  </a:lnTo>
                  <a:lnTo>
                    <a:pt x="5033" y="7262"/>
                  </a:lnTo>
                  <a:lnTo>
                    <a:pt x="5202" y="7195"/>
                  </a:lnTo>
                  <a:lnTo>
                    <a:pt x="5368" y="7120"/>
                  </a:lnTo>
                  <a:lnTo>
                    <a:pt x="5529" y="7038"/>
                  </a:lnTo>
                  <a:lnTo>
                    <a:pt x="5686" y="6947"/>
                  </a:lnTo>
                  <a:lnTo>
                    <a:pt x="5838" y="6850"/>
                  </a:lnTo>
                  <a:lnTo>
                    <a:pt x="5985" y="6746"/>
                  </a:lnTo>
                  <a:lnTo>
                    <a:pt x="6126" y="6635"/>
                  </a:lnTo>
                  <a:lnTo>
                    <a:pt x="6263" y="6517"/>
                  </a:lnTo>
                  <a:lnTo>
                    <a:pt x="6393" y="6393"/>
                  </a:lnTo>
                  <a:lnTo>
                    <a:pt x="6516" y="6263"/>
                  </a:lnTo>
                  <a:lnTo>
                    <a:pt x="6634" y="6127"/>
                  </a:lnTo>
                  <a:lnTo>
                    <a:pt x="6746" y="5986"/>
                  </a:lnTo>
                  <a:lnTo>
                    <a:pt x="6850" y="5838"/>
                  </a:lnTo>
                  <a:lnTo>
                    <a:pt x="6948" y="5687"/>
                  </a:lnTo>
                  <a:lnTo>
                    <a:pt x="7037" y="5530"/>
                  </a:lnTo>
                  <a:lnTo>
                    <a:pt x="7120" y="5369"/>
                  </a:lnTo>
                  <a:lnTo>
                    <a:pt x="7195" y="5203"/>
                  </a:lnTo>
                  <a:lnTo>
                    <a:pt x="7262" y="5032"/>
                  </a:lnTo>
                  <a:lnTo>
                    <a:pt x="7321" y="4859"/>
                  </a:lnTo>
                  <a:lnTo>
                    <a:pt x="7371" y="4681"/>
                  </a:lnTo>
                  <a:lnTo>
                    <a:pt x="7414" y="4499"/>
                  </a:lnTo>
                  <a:lnTo>
                    <a:pt x="7446" y="4315"/>
                  </a:lnTo>
                  <a:lnTo>
                    <a:pt x="7470" y="4128"/>
                  </a:lnTo>
                  <a:lnTo>
                    <a:pt x="7484" y="3938"/>
                  </a:lnTo>
                  <a:lnTo>
                    <a:pt x="7490" y="3745"/>
                  </a:lnTo>
                  <a:close/>
                  <a:moveTo>
                    <a:pt x="7190" y="3745"/>
                  </a:moveTo>
                  <a:lnTo>
                    <a:pt x="7185" y="3922"/>
                  </a:lnTo>
                  <a:lnTo>
                    <a:pt x="7172" y="4097"/>
                  </a:lnTo>
                  <a:lnTo>
                    <a:pt x="7150" y="4269"/>
                  </a:lnTo>
                  <a:lnTo>
                    <a:pt x="7120" y="4440"/>
                  </a:lnTo>
                  <a:lnTo>
                    <a:pt x="7081" y="4606"/>
                  </a:lnTo>
                  <a:lnTo>
                    <a:pt x="7035" y="4769"/>
                  </a:lnTo>
                  <a:lnTo>
                    <a:pt x="6981" y="4929"/>
                  </a:lnTo>
                  <a:lnTo>
                    <a:pt x="6920" y="5086"/>
                  </a:lnTo>
                  <a:lnTo>
                    <a:pt x="6850" y="5239"/>
                  </a:lnTo>
                  <a:lnTo>
                    <a:pt x="6774" y="5387"/>
                  </a:lnTo>
                  <a:lnTo>
                    <a:pt x="6691" y="5531"/>
                  </a:lnTo>
                  <a:lnTo>
                    <a:pt x="6601" y="5671"/>
                  </a:lnTo>
                  <a:lnTo>
                    <a:pt x="6505" y="5807"/>
                  </a:lnTo>
                  <a:lnTo>
                    <a:pt x="6403" y="5937"/>
                  </a:lnTo>
                  <a:lnTo>
                    <a:pt x="6294" y="6061"/>
                  </a:lnTo>
                  <a:lnTo>
                    <a:pt x="6181" y="6181"/>
                  </a:lnTo>
                  <a:lnTo>
                    <a:pt x="6061" y="6295"/>
                  </a:lnTo>
                  <a:lnTo>
                    <a:pt x="5936" y="6403"/>
                  </a:lnTo>
                  <a:lnTo>
                    <a:pt x="5806" y="6506"/>
                  </a:lnTo>
                  <a:lnTo>
                    <a:pt x="5670" y="6601"/>
                  </a:lnTo>
                  <a:lnTo>
                    <a:pt x="5531" y="6691"/>
                  </a:lnTo>
                  <a:lnTo>
                    <a:pt x="5387" y="6774"/>
                  </a:lnTo>
                  <a:lnTo>
                    <a:pt x="5238" y="6850"/>
                  </a:lnTo>
                  <a:lnTo>
                    <a:pt x="5085" y="6919"/>
                  </a:lnTo>
                  <a:lnTo>
                    <a:pt x="4930" y="6981"/>
                  </a:lnTo>
                  <a:lnTo>
                    <a:pt x="4770" y="7035"/>
                  </a:lnTo>
                  <a:lnTo>
                    <a:pt x="4606" y="7082"/>
                  </a:lnTo>
                  <a:lnTo>
                    <a:pt x="4439" y="7120"/>
                  </a:lnTo>
                  <a:lnTo>
                    <a:pt x="4270" y="7150"/>
                  </a:lnTo>
                  <a:lnTo>
                    <a:pt x="4097" y="7173"/>
                  </a:lnTo>
                  <a:lnTo>
                    <a:pt x="3922" y="7186"/>
                  </a:lnTo>
                  <a:lnTo>
                    <a:pt x="3744" y="7191"/>
                  </a:lnTo>
                  <a:lnTo>
                    <a:pt x="3567" y="7186"/>
                  </a:lnTo>
                  <a:lnTo>
                    <a:pt x="3393" y="7173"/>
                  </a:lnTo>
                  <a:lnTo>
                    <a:pt x="3220" y="7150"/>
                  </a:lnTo>
                  <a:lnTo>
                    <a:pt x="3051" y="7120"/>
                  </a:lnTo>
                  <a:lnTo>
                    <a:pt x="2884" y="7082"/>
                  </a:lnTo>
                  <a:lnTo>
                    <a:pt x="2720" y="7035"/>
                  </a:lnTo>
                  <a:lnTo>
                    <a:pt x="2560" y="6981"/>
                  </a:lnTo>
                  <a:lnTo>
                    <a:pt x="2404" y="6919"/>
                  </a:lnTo>
                  <a:lnTo>
                    <a:pt x="2251" y="6850"/>
                  </a:lnTo>
                  <a:lnTo>
                    <a:pt x="2103" y="6774"/>
                  </a:lnTo>
                  <a:lnTo>
                    <a:pt x="1958" y="6691"/>
                  </a:lnTo>
                  <a:lnTo>
                    <a:pt x="1818" y="6601"/>
                  </a:lnTo>
                  <a:lnTo>
                    <a:pt x="1684" y="6506"/>
                  </a:lnTo>
                  <a:lnTo>
                    <a:pt x="1554" y="6403"/>
                  </a:lnTo>
                  <a:lnTo>
                    <a:pt x="1428" y="6295"/>
                  </a:lnTo>
                  <a:lnTo>
                    <a:pt x="1308" y="6181"/>
                  </a:lnTo>
                  <a:lnTo>
                    <a:pt x="1195" y="6061"/>
                  </a:lnTo>
                  <a:lnTo>
                    <a:pt x="1087" y="5937"/>
                  </a:lnTo>
                  <a:lnTo>
                    <a:pt x="985" y="5807"/>
                  </a:lnTo>
                  <a:lnTo>
                    <a:pt x="888" y="5671"/>
                  </a:lnTo>
                  <a:lnTo>
                    <a:pt x="799" y="5531"/>
                  </a:lnTo>
                  <a:lnTo>
                    <a:pt x="716" y="5387"/>
                  </a:lnTo>
                  <a:lnTo>
                    <a:pt x="640" y="5239"/>
                  </a:lnTo>
                  <a:lnTo>
                    <a:pt x="570" y="5086"/>
                  </a:lnTo>
                  <a:lnTo>
                    <a:pt x="508" y="4929"/>
                  </a:lnTo>
                  <a:lnTo>
                    <a:pt x="455" y="4769"/>
                  </a:lnTo>
                  <a:lnTo>
                    <a:pt x="409" y="4606"/>
                  </a:lnTo>
                  <a:lnTo>
                    <a:pt x="370" y="4440"/>
                  </a:lnTo>
                  <a:lnTo>
                    <a:pt x="339" y="4269"/>
                  </a:lnTo>
                  <a:lnTo>
                    <a:pt x="318" y="4097"/>
                  </a:lnTo>
                  <a:lnTo>
                    <a:pt x="305" y="3922"/>
                  </a:lnTo>
                  <a:lnTo>
                    <a:pt x="300" y="3745"/>
                  </a:lnTo>
                  <a:lnTo>
                    <a:pt x="305" y="3568"/>
                  </a:lnTo>
                  <a:lnTo>
                    <a:pt x="318" y="3393"/>
                  </a:lnTo>
                  <a:lnTo>
                    <a:pt x="339" y="3221"/>
                  </a:lnTo>
                  <a:lnTo>
                    <a:pt x="370" y="3050"/>
                  </a:lnTo>
                  <a:lnTo>
                    <a:pt x="409" y="2884"/>
                  </a:lnTo>
                  <a:lnTo>
                    <a:pt x="455" y="2721"/>
                  </a:lnTo>
                  <a:lnTo>
                    <a:pt x="508" y="2561"/>
                  </a:lnTo>
                  <a:lnTo>
                    <a:pt x="570" y="2404"/>
                  </a:lnTo>
                  <a:lnTo>
                    <a:pt x="640" y="2251"/>
                  </a:lnTo>
                  <a:lnTo>
                    <a:pt x="716" y="2103"/>
                  </a:lnTo>
                  <a:lnTo>
                    <a:pt x="799" y="1959"/>
                  </a:lnTo>
                  <a:lnTo>
                    <a:pt x="888" y="1819"/>
                  </a:lnTo>
                  <a:lnTo>
                    <a:pt x="985" y="1684"/>
                  </a:lnTo>
                  <a:lnTo>
                    <a:pt x="1087" y="1553"/>
                  </a:lnTo>
                  <a:lnTo>
                    <a:pt x="1195" y="1429"/>
                  </a:lnTo>
                  <a:lnTo>
                    <a:pt x="1308" y="1309"/>
                  </a:lnTo>
                  <a:lnTo>
                    <a:pt x="1428" y="1195"/>
                  </a:lnTo>
                  <a:lnTo>
                    <a:pt x="1554" y="1087"/>
                  </a:lnTo>
                  <a:lnTo>
                    <a:pt x="1684" y="984"/>
                  </a:lnTo>
                  <a:lnTo>
                    <a:pt x="1818" y="889"/>
                  </a:lnTo>
                  <a:lnTo>
                    <a:pt x="1958" y="799"/>
                  </a:lnTo>
                  <a:lnTo>
                    <a:pt x="2103" y="716"/>
                  </a:lnTo>
                  <a:lnTo>
                    <a:pt x="2251" y="640"/>
                  </a:lnTo>
                  <a:lnTo>
                    <a:pt x="2404" y="571"/>
                  </a:lnTo>
                  <a:lnTo>
                    <a:pt x="2560" y="509"/>
                  </a:lnTo>
                  <a:lnTo>
                    <a:pt x="2720" y="455"/>
                  </a:lnTo>
                  <a:lnTo>
                    <a:pt x="2884" y="408"/>
                  </a:lnTo>
                  <a:lnTo>
                    <a:pt x="3051" y="370"/>
                  </a:lnTo>
                  <a:lnTo>
                    <a:pt x="3220" y="340"/>
                  </a:lnTo>
                  <a:lnTo>
                    <a:pt x="3393" y="317"/>
                  </a:lnTo>
                  <a:lnTo>
                    <a:pt x="3567" y="304"/>
                  </a:lnTo>
                  <a:lnTo>
                    <a:pt x="3744" y="299"/>
                  </a:lnTo>
                  <a:lnTo>
                    <a:pt x="3922" y="304"/>
                  </a:lnTo>
                  <a:lnTo>
                    <a:pt x="4097" y="317"/>
                  </a:lnTo>
                  <a:lnTo>
                    <a:pt x="4270" y="340"/>
                  </a:lnTo>
                  <a:lnTo>
                    <a:pt x="4439" y="370"/>
                  </a:lnTo>
                  <a:lnTo>
                    <a:pt x="4606" y="408"/>
                  </a:lnTo>
                  <a:lnTo>
                    <a:pt x="4770" y="455"/>
                  </a:lnTo>
                  <a:lnTo>
                    <a:pt x="4930" y="509"/>
                  </a:lnTo>
                  <a:lnTo>
                    <a:pt x="5085" y="571"/>
                  </a:lnTo>
                  <a:lnTo>
                    <a:pt x="5238" y="640"/>
                  </a:lnTo>
                  <a:lnTo>
                    <a:pt x="5387" y="716"/>
                  </a:lnTo>
                  <a:lnTo>
                    <a:pt x="5531" y="799"/>
                  </a:lnTo>
                  <a:lnTo>
                    <a:pt x="5670" y="889"/>
                  </a:lnTo>
                  <a:lnTo>
                    <a:pt x="5806" y="984"/>
                  </a:lnTo>
                  <a:lnTo>
                    <a:pt x="5936" y="1087"/>
                  </a:lnTo>
                  <a:lnTo>
                    <a:pt x="6061" y="1195"/>
                  </a:lnTo>
                  <a:lnTo>
                    <a:pt x="6181" y="1309"/>
                  </a:lnTo>
                  <a:lnTo>
                    <a:pt x="6294" y="1429"/>
                  </a:lnTo>
                  <a:lnTo>
                    <a:pt x="6403" y="1553"/>
                  </a:lnTo>
                  <a:lnTo>
                    <a:pt x="6505" y="1684"/>
                  </a:lnTo>
                  <a:lnTo>
                    <a:pt x="6601" y="1819"/>
                  </a:lnTo>
                  <a:lnTo>
                    <a:pt x="6691" y="1959"/>
                  </a:lnTo>
                  <a:lnTo>
                    <a:pt x="6774" y="2103"/>
                  </a:lnTo>
                  <a:lnTo>
                    <a:pt x="6850" y="2251"/>
                  </a:lnTo>
                  <a:lnTo>
                    <a:pt x="6920" y="2404"/>
                  </a:lnTo>
                  <a:lnTo>
                    <a:pt x="6981" y="2561"/>
                  </a:lnTo>
                  <a:lnTo>
                    <a:pt x="7035" y="2721"/>
                  </a:lnTo>
                  <a:lnTo>
                    <a:pt x="7081" y="2884"/>
                  </a:lnTo>
                  <a:lnTo>
                    <a:pt x="7120" y="3050"/>
                  </a:lnTo>
                  <a:lnTo>
                    <a:pt x="7150" y="3221"/>
                  </a:lnTo>
                  <a:lnTo>
                    <a:pt x="7172" y="3393"/>
                  </a:lnTo>
                  <a:lnTo>
                    <a:pt x="7185" y="3568"/>
                  </a:lnTo>
                  <a:lnTo>
                    <a:pt x="7190" y="3745"/>
                  </a:lnTo>
                  <a:close/>
                </a:path>
              </a:pathLst>
            </a:custGeom>
            <a:solidFill>
              <a:srgbClr val="BF91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8" name="Freeform 93"/>
            <p:cNvSpPr>
              <a:spLocks noEditPoints="1"/>
            </p:cNvSpPr>
            <p:nvPr/>
          </p:nvSpPr>
          <p:spPr bwMode="auto">
            <a:xfrm>
              <a:off x="3421063" y="2430449"/>
              <a:ext cx="1630362" cy="1631950"/>
            </a:xfrm>
            <a:custGeom>
              <a:avLst/>
              <a:gdLst>
                <a:gd name="T0" fmla="*/ 2147483647 w 7190"/>
                <a:gd name="T1" fmla="*/ 2147483647 h 7190"/>
                <a:gd name="T2" fmla="*/ 2147483647 w 7190"/>
                <a:gd name="T3" fmla="*/ 2147483647 h 7190"/>
                <a:gd name="T4" fmla="*/ 2147483647 w 7190"/>
                <a:gd name="T5" fmla="*/ 2147483647 h 7190"/>
                <a:gd name="T6" fmla="*/ 2147483647 w 7190"/>
                <a:gd name="T7" fmla="*/ 2147483647 h 7190"/>
                <a:gd name="T8" fmla="*/ 2147483647 w 7190"/>
                <a:gd name="T9" fmla="*/ 2147483647 h 7190"/>
                <a:gd name="T10" fmla="*/ 2147483647 w 7190"/>
                <a:gd name="T11" fmla="*/ 2147483647 h 7190"/>
                <a:gd name="T12" fmla="*/ 2147483647 w 7190"/>
                <a:gd name="T13" fmla="*/ 2147483647 h 7190"/>
                <a:gd name="T14" fmla="*/ 2147483647 w 7190"/>
                <a:gd name="T15" fmla="*/ 2147483647 h 7190"/>
                <a:gd name="T16" fmla="*/ 2147483647 w 7190"/>
                <a:gd name="T17" fmla="*/ 2147483647 h 7190"/>
                <a:gd name="T18" fmla="*/ 2147483647 w 7190"/>
                <a:gd name="T19" fmla="*/ 2147483647 h 7190"/>
                <a:gd name="T20" fmla="*/ 2147483647 w 7190"/>
                <a:gd name="T21" fmla="*/ 2147483647 h 7190"/>
                <a:gd name="T22" fmla="*/ 2147483647 w 7190"/>
                <a:gd name="T23" fmla="*/ 2147483647 h 7190"/>
                <a:gd name="T24" fmla="*/ 0 w 7190"/>
                <a:gd name="T25" fmla="*/ 2147483647 h 7190"/>
                <a:gd name="T26" fmla="*/ 2147483647 w 7190"/>
                <a:gd name="T27" fmla="*/ 2147483647 h 7190"/>
                <a:gd name="T28" fmla="*/ 2147483647 w 7190"/>
                <a:gd name="T29" fmla="*/ 2147483647 h 7190"/>
                <a:gd name="T30" fmla="*/ 2147483647 w 7190"/>
                <a:gd name="T31" fmla="*/ 2147483647 h 7190"/>
                <a:gd name="T32" fmla="*/ 2147483647 w 7190"/>
                <a:gd name="T33" fmla="*/ 2147483647 h 7190"/>
                <a:gd name="T34" fmla="*/ 2147483647 w 7190"/>
                <a:gd name="T35" fmla="*/ 2147483647 h 7190"/>
                <a:gd name="T36" fmla="*/ 2147483647 w 7190"/>
                <a:gd name="T37" fmla="*/ 2147483647 h 7190"/>
                <a:gd name="T38" fmla="*/ 2147483647 w 7190"/>
                <a:gd name="T39" fmla="*/ 2147483647 h 7190"/>
                <a:gd name="T40" fmla="*/ 2147483647 w 7190"/>
                <a:gd name="T41" fmla="*/ 2147483647 h 7190"/>
                <a:gd name="T42" fmla="*/ 2147483647 w 7190"/>
                <a:gd name="T43" fmla="*/ 2147483647 h 7190"/>
                <a:gd name="T44" fmla="*/ 2147483647 w 7190"/>
                <a:gd name="T45" fmla="*/ 2147483647 h 7190"/>
                <a:gd name="T46" fmla="*/ 2147483647 w 7190"/>
                <a:gd name="T47" fmla="*/ 2147483647 h 7190"/>
                <a:gd name="T48" fmla="*/ 2147483647 w 7190"/>
                <a:gd name="T49" fmla="*/ 2147483647 h 7190"/>
                <a:gd name="T50" fmla="*/ 2147483647 w 7190"/>
                <a:gd name="T51" fmla="*/ 2147483647 h 7190"/>
                <a:gd name="T52" fmla="*/ 2147483647 w 7190"/>
                <a:gd name="T53" fmla="*/ 2147483647 h 7190"/>
                <a:gd name="T54" fmla="*/ 2147483647 w 7190"/>
                <a:gd name="T55" fmla="*/ 2147483647 h 7190"/>
                <a:gd name="T56" fmla="*/ 2147483647 w 7190"/>
                <a:gd name="T57" fmla="*/ 2147483647 h 7190"/>
                <a:gd name="T58" fmla="*/ 2147483647 w 7190"/>
                <a:gd name="T59" fmla="*/ 2147483647 h 7190"/>
                <a:gd name="T60" fmla="*/ 2147483647 w 7190"/>
                <a:gd name="T61" fmla="*/ 2147483647 h 7190"/>
                <a:gd name="T62" fmla="*/ 2147483647 w 7190"/>
                <a:gd name="T63" fmla="*/ 2147483647 h 7190"/>
                <a:gd name="T64" fmla="*/ 2147483647 w 7190"/>
                <a:gd name="T65" fmla="*/ 2147483647 h 7190"/>
                <a:gd name="T66" fmla="*/ 2147483647 w 7190"/>
                <a:gd name="T67" fmla="*/ 2147483647 h 7190"/>
                <a:gd name="T68" fmla="*/ 2147483647 w 7190"/>
                <a:gd name="T69" fmla="*/ 2147483647 h 7190"/>
                <a:gd name="T70" fmla="*/ 2147483647 w 7190"/>
                <a:gd name="T71" fmla="*/ 2147483647 h 7190"/>
                <a:gd name="T72" fmla="*/ 2147483647 w 7190"/>
                <a:gd name="T73" fmla="*/ 2147483647 h 7190"/>
                <a:gd name="T74" fmla="*/ 2147483647 w 7190"/>
                <a:gd name="T75" fmla="*/ 2147483647 h 7190"/>
                <a:gd name="T76" fmla="*/ 2147483647 w 7190"/>
                <a:gd name="T77" fmla="*/ 2147483647 h 7190"/>
                <a:gd name="T78" fmla="*/ 2147483647 w 7190"/>
                <a:gd name="T79" fmla="*/ 2147483647 h 7190"/>
                <a:gd name="T80" fmla="*/ 2147483647 w 7190"/>
                <a:gd name="T81" fmla="*/ 2147483647 h 7190"/>
                <a:gd name="T82" fmla="*/ 2147483647 w 7190"/>
                <a:gd name="T83" fmla="*/ 2147483647 h 7190"/>
                <a:gd name="T84" fmla="*/ 2147483647 w 7190"/>
                <a:gd name="T85" fmla="*/ 2147483647 h 7190"/>
                <a:gd name="T86" fmla="*/ 2147483647 w 7190"/>
                <a:gd name="T87" fmla="*/ 2147483647 h 7190"/>
                <a:gd name="T88" fmla="*/ 2147483647 w 7190"/>
                <a:gd name="T89" fmla="*/ 2147483647 h 7190"/>
                <a:gd name="T90" fmla="*/ 2147483647 w 7190"/>
                <a:gd name="T91" fmla="*/ 2147483647 h 7190"/>
                <a:gd name="T92" fmla="*/ 2147483647 w 7190"/>
                <a:gd name="T93" fmla="*/ 2147483647 h 7190"/>
                <a:gd name="T94" fmla="*/ 2147483647 w 7190"/>
                <a:gd name="T95" fmla="*/ 2147483647 h 7190"/>
                <a:gd name="T96" fmla="*/ 2147483647 w 7190"/>
                <a:gd name="T97" fmla="*/ 2147483647 h 7190"/>
                <a:gd name="T98" fmla="*/ 2147483647 w 7190"/>
                <a:gd name="T99" fmla="*/ 2147483647 h 7190"/>
                <a:gd name="T100" fmla="*/ 2147483647 w 7190"/>
                <a:gd name="T101" fmla="*/ 2147483647 h 71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190"/>
                <a:gd name="T154" fmla="*/ 0 h 7190"/>
                <a:gd name="T155" fmla="*/ 7190 w 7190"/>
                <a:gd name="T156" fmla="*/ 7190 h 71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190" h="7190">
                  <a:moveTo>
                    <a:pt x="7190" y="3595"/>
                  </a:moveTo>
                  <a:lnTo>
                    <a:pt x="7185" y="3410"/>
                  </a:lnTo>
                  <a:lnTo>
                    <a:pt x="7171" y="3227"/>
                  </a:lnTo>
                  <a:lnTo>
                    <a:pt x="7148" y="3047"/>
                  </a:lnTo>
                  <a:lnTo>
                    <a:pt x="7117" y="2870"/>
                  </a:lnTo>
                  <a:lnTo>
                    <a:pt x="7077" y="2696"/>
                  </a:lnTo>
                  <a:lnTo>
                    <a:pt x="7028" y="2526"/>
                  </a:lnTo>
                  <a:lnTo>
                    <a:pt x="6971" y="2359"/>
                  </a:lnTo>
                  <a:lnTo>
                    <a:pt x="6907" y="2195"/>
                  </a:lnTo>
                  <a:lnTo>
                    <a:pt x="6835" y="2036"/>
                  </a:lnTo>
                  <a:lnTo>
                    <a:pt x="6756" y="1882"/>
                  </a:lnTo>
                  <a:lnTo>
                    <a:pt x="6669" y="1732"/>
                  </a:lnTo>
                  <a:lnTo>
                    <a:pt x="6576" y="1585"/>
                  </a:lnTo>
                  <a:lnTo>
                    <a:pt x="6475" y="1445"/>
                  </a:lnTo>
                  <a:lnTo>
                    <a:pt x="6369" y="1308"/>
                  </a:lnTo>
                  <a:lnTo>
                    <a:pt x="6255" y="1178"/>
                  </a:lnTo>
                  <a:lnTo>
                    <a:pt x="6137" y="1053"/>
                  </a:lnTo>
                  <a:lnTo>
                    <a:pt x="6012" y="934"/>
                  </a:lnTo>
                  <a:lnTo>
                    <a:pt x="5881" y="821"/>
                  </a:lnTo>
                  <a:lnTo>
                    <a:pt x="5746" y="714"/>
                  </a:lnTo>
                  <a:lnTo>
                    <a:pt x="5604" y="614"/>
                  </a:lnTo>
                  <a:lnTo>
                    <a:pt x="5459" y="520"/>
                  </a:lnTo>
                  <a:lnTo>
                    <a:pt x="5309" y="434"/>
                  </a:lnTo>
                  <a:lnTo>
                    <a:pt x="5153" y="354"/>
                  </a:lnTo>
                  <a:lnTo>
                    <a:pt x="4994" y="283"/>
                  </a:lnTo>
                  <a:lnTo>
                    <a:pt x="4831" y="218"/>
                  </a:lnTo>
                  <a:lnTo>
                    <a:pt x="4663" y="162"/>
                  </a:lnTo>
                  <a:lnTo>
                    <a:pt x="4493" y="114"/>
                  </a:lnTo>
                  <a:lnTo>
                    <a:pt x="4319" y="73"/>
                  </a:lnTo>
                  <a:lnTo>
                    <a:pt x="4142" y="42"/>
                  </a:lnTo>
                  <a:lnTo>
                    <a:pt x="3962" y="18"/>
                  </a:lnTo>
                  <a:lnTo>
                    <a:pt x="3780" y="5"/>
                  </a:lnTo>
                  <a:lnTo>
                    <a:pt x="3594" y="0"/>
                  </a:lnTo>
                  <a:lnTo>
                    <a:pt x="3409" y="5"/>
                  </a:lnTo>
                  <a:lnTo>
                    <a:pt x="3227" y="18"/>
                  </a:lnTo>
                  <a:lnTo>
                    <a:pt x="3048" y="42"/>
                  </a:lnTo>
                  <a:lnTo>
                    <a:pt x="2871" y="73"/>
                  </a:lnTo>
                  <a:lnTo>
                    <a:pt x="2697" y="114"/>
                  </a:lnTo>
                  <a:lnTo>
                    <a:pt x="2525" y="162"/>
                  </a:lnTo>
                  <a:lnTo>
                    <a:pt x="2358" y="218"/>
                  </a:lnTo>
                  <a:lnTo>
                    <a:pt x="2196" y="283"/>
                  </a:lnTo>
                  <a:lnTo>
                    <a:pt x="2037" y="354"/>
                  </a:lnTo>
                  <a:lnTo>
                    <a:pt x="1881" y="434"/>
                  </a:lnTo>
                  <a:lnTo>
                    <a:pt x="1731" y="520"/>
                  </a:lnTo>
                  <a:lnTo>
                    <a:pt x="1585" y="614"/>
                  </a:lnTo>
                  <a:lnTo>
                    <a:pt x="1444" y="714"/>
                  </a:lnTo>
                  <a:lnTo>
                    <a:pt x="1309" y="821"/>
                  </a:lnTo>
                  <a:lnTo>
                    <a:pt x="1178" y="934"/>
                  </a:lnTo>
                  <a:lnTo>
                    <a:pt x="1053" y="1053"/>
                  </a:lnTo>
                  <a:lnTo>
                    <a:pt x="934" y="1178"/>
                  </a:lnTo>
                  <a:lnTo>
                    <a:pt x="821" y="1308"/>
                  </a:lnTo>
                  <a:lnTo>
                    <a:pt x="715" y="1445"/>
                  </a:lnTo>
                  <a:lnTo>
                    <a:pt x="614" y="1585"/>
                  </a:lnTo>
                  <a:lnTo>
                    <a:pt x="521" y="1732"/>
                  </a:lnTo>
                  <a:lnTo>
                    <a:pt x="434" y="1882"/>
                  </a:lnTo>
                  <a:lnTo>
                    <a:pt x="354" y="2036"/>
                  </a:lnTo>
                  <a:lnTo>
                    <a:pt x="282" y="2195"/>
                  </a:lnTo>
                  <a:lnTo>
                    <a:pt x="218" y="2359"/>
                  </a:lnTo>
                  <a:lnTo>
                    <a:pt x="161" y="2526"/>
                  </a:lnTo>
                  <a:lnTo>
                    <a:pt x="113" y="2696"/>
                  </a:lnTo>
                  <a:lnTo>
                    <a:pt x="73" y="2870"/>
                  </a:lnTo>
                  <a:lnTo>
                    <a:pt x="41" y="3047"/>
                  </a:lnTo>
                  <a:lnTo>
                    <a:pt x="19" y="3227"/>
                  </a:lnTo>
                  <a:lnTo>
                    <a:pt x="4" y="3410"/>
                  </a:lnTo>
                  <a:lnTo>
                    <a:pt x="0" y="3595"/>
                  </a:lnTo>
                  <a:lnTo>
                    <a:pt x="4" y="3780"/>
                  </a:lnTo>
                  <a:lnTo>
                    <a:pt x="19" y="3963"/>
                  </a:lnTo>
                  <a:lnTo>
                    <a:pt x="41" y="4143"/>
                  </a:lnTo>
                  <a:lnTo>
                    <a:pt x="73" y="4320"/>
                  </a:lnTo>
                  <a:lnTo>
                    <a:pt x="113" y="4494"/>
                  </a:lnTo>
                  <a:lnTo>
                    <a:pt x="161" y="4664"/>
                  </a:lnTo>
                  <a:lnTo>
                    <a:pt x="218" y="4831"/>
                  </a:lnTo>
                  <a:lnTo>
                    <a:pt x="282" y="4995"/>
                  </a:lnTo>
                  <a:lnTo>
                    <a:pt x="354" y="5154"/>
                  </a:lnTo>
                  <a:lnTo>
                    <a:pt x="434" y="5308"/>
                  </a:lnTo>
                  <a:lnTo>
                    <a:pt x="521" y="5460"/>
                  </a:lnTo>
                  <a:lnTo>
                    <a:pt x="614" y="5605"/>
                  </a:lnTo>
                  <a:lnTo>
                    <a:pt x="715" y="5745"/>
                  </a:lnTo>
                  <a:lnTo>
                    <a:pt x="821" y="5882"/>
                  </a:lnTo>
                  <a:lnTo>
                    <a:pt x="934" y="6012"/>
                  </a:lnTo>
                  <a:lnTo>
                    <a:pt x="1053" y="6137"/>
                  </a:lnTo>
                  <a:lnTo>
                    <a:pt x="1178" y="6256"/>
                  </a:lnTo>
                  <a:lnTo>
                    <a:pt x="1309" y="6369"/>
                  </a:lnTo>
                  <a:lnTo>
                    <a:pt x="1444" y="6476"/>
                  </a:lnTo>
                  <a:lnTo>
                    <a:pt x="1585" y="6576"/>
                  </a:lnTo>
                  <a:lnTo>
                    <a:pt x="1731" y="6670"/>
                  </a:lnTo>
                  <a:lnTo>
                    <a:pt x="1881" y="6756"/>
                  </a:lnTo>
                  <a:lnTo>
                    <a:pt x="2037" y="6836"/>
                  </a:lnTo>
                  <a:lnTo>
                    <a:pt x="2196" y="6907"/>
                  </a:lnTo>
                  <a:lnTo>
                    <a:pt x="2358" y="6972"/>
                  </a:lnTo>
                  <a:lnTo>
                    <a:pt x="2525" y="7028"/>
                  </a:lnTo>
                  <a:lnTo>
                    <a:pt x="2697" y="7076"/>
                  </a:lnTo>
                  <a:lnTo>
                    <a:pt x="2871" y="7117"/>
                  </a:lnTo>
                  <a:lnTo>
                    <a:pt x="3048" y="7148"/>
                  </a:lnTo>
                  <a:lnTo>
                    <a:pt x="3227" y="7172"/>
                  </a:lnTo>
                  <a:lnTo>
                    <a:pt x="3409" y="7185"/>
                  </a:lnTo>
                  <a:lnTo>
                    <a:pt x="3594" y="7190"/>
                  </a:lnTo>
                  <a:lnTo>
                    <a:pt x="3780" y="7185"/>
                  </a:lnTo>
                  <a:lnTo>
                    <a:pt x="3962" y="7172"/>
                  </a:lnTo>
                  <a:lnTo>
                    <a:pt x="4142" y="7148"/>
                  </a:lnTo>
                  <a:lnTo>
                    <a:pt x="4319" y="7117"/>
                  </a:lnTo>
                  <a:lnTo>
                    <a:pt x="4493" y="7076"/>
                  </a:lnTo>
                  <a:lnTo>
                    <a:pt x="4663" y="7028"/>
                  </a:lnTo>
                  <a:lnTo>
                    <a:pt x="4831" y="6972"/>
                  </a:lnTo>
                  <a:lnTo>
                    <a:pt x="4994" y="6907"/>
                  </a:lnTo>
                  <a:lnTo>
                    <a:pt x="5153" y="6836"/>
                  </a:lnTo>
                  <a:lnTo>
                    <a:pt x="5309" y="6756"/>
                  </a:lnTo>
                  <a:lnTo>
                    <a:pt x="5459" y="6670"/>
                  </a:lnTo>
                  <a:lnTo>
                    <a:pt x="5604" y="6576"/>
                  </a:lnTo>
                  <a:lnTo>
                    <a:pt x="5746" y="6476"/>
                  </a:lnTo>
                  <a:lnTo>
                    <a:pt x="5881" y="6369"/>
                  </a:lnTo>
                  <a:lnTo>
                    <a:pt x="6012" y="6256"/>
                  </a:lnTo>
                  <a:lnTo>
                    <a:pt x="6137" y="6137"/>
                  </a:lnTo>
                  <a:lnTo>
                    <a:pt x="6255" y="6012"/>
                  </a:lnTo>
                  <a:lnTo>
                    <a:pt x="6369" y="5882"/>
                  </a:lnTo>
                  <a:lnTo>
                    <a:pt x="6475" y="5745"/>
                  </a:lnTo>
                  <a:lnTo>
                    <a:pt x="6576" y="5605"/>
                  </a:lnTo>
                  <a:lnTo>
                    <a:pt x="6669" y="5460"/>
                  </a:lnTo>
                  <a:lnTo>
                    <a:pt x="6756" y="5308"/>
                  </a:lnTo>
                  <a:lnTo>
                    <a:pt x="6835" y="5154"/>
                  </a:lnTo>
                  <a:lnTo>
                    <a:pt x="6907" y="4995"/>
                  </a:lnTo>
                  <a:lnTo>
                    <a:pt x="6971" y="4831"/>
                  </a:lnTo>
                  <a:lnTo>
                    <a:pt x="7028" y="4664"/>
                  </a:lnTo>
                  <a:lnTo>
                    <a:pt x="7077" y="4494"/>
                  </a:lnTo>
                  <a:lnTo>
                    <a:pt x="7117" y="4320"/>
                  </a:lnTo>
                  <a:lnTo>
                    <a:pt x="7148" y="4143"/>
                  </a:lnTo>
                  <a:lnTo>
                    <a:pt x="7171" y="3963"/>
                  </a:lnTo>
                  <a:lnTo>
                    <a:pt x="7185" y="3780"/>
                  </a:lnTo>
                  <a:lnTo>
                    <a:pt x="7190" y="3595"/>
                  </a:lnTo>
                  <a:close/>
                  <a:moveTo>
                    <a:pt x="6891" y="3595"/>
                  </a:moveTo>
                  <a:lnTo>
                    <a:pt x="6886" y="3764"/>
                  </a:lnTo>
                  <a:lnTo>
                    <a:pt x="6873" y="3932"/>
                  </a:lnTo>
                  <a:lnTo>
                    <a:pt x="6853" y="4097"/>
                  </a:lnTo>
                  <a:lnTo>
                    <a:pt x="6823" y="4259"/>
                  </a:lnTo>
                  <a:lnTo>
                    <a:pt x="6786" y="4419"/>
                  </a:lnTo>
                  <a:lnTo>
                    <a:pt x="6742" y="4575"/>
                  </a:lnTo>
                  <a:lnTo>
                    <a:pt x="6690" y="4728"/>
                  </a:lnTo>
                  <a:lnTo>
                    <a:pt x="6631" y="4878"/>
                  </a:lnTo>
                  <a:lnTo>
                    <a:pt x="6565" y="5024"/>
                  </a:lnTo>
                  <a:lnTo>
                    <a:pt x="6493" y="5166"/>
                  </a:lnTo>
                  <a:lnTo>
                    <a:pt x="6413" y="5304"/>
                  </a:lnTo>
                  <a:lnTo>
                    <a:pt x="6327" y="5437"/>
                  </a:lnTo>
                  <a:lnTo>
                    <a:pt x="6235" y="5567"/>
                  </a:lnTo>
                  <a:lnTo>
                    <a:pt x="6138" y="5692"/>
                  </a:lnTo>
                  <a:lnTo>
                    <a:pt x="6034" y="5810"/>
                  </a:lnTo>
                  <a:lnTo>
                    <a:pt x="5925" y="5925"/>
                  </a:lnTo>
                  <a:lnTo>
                    <a:pt x="5811" y="6034"/>
                  </a:lnTo>
                  <a:lnTo>
                    <a:pt x="5691" y="6137"/>
                  </a:lnTo>
                  <a:lnTo>
                    <a:pt x="5566" y="6236"/>
                  </a:lnTo>
                  <a:lnTo>
                    <a:pt x="5437" y="6328"/>
                  </a:lnTo>
                  <a:lnTo>
                    <a:pt x="5303" y="6413"/>
                  </a:lnTo>
                  <a:lnTo>
                    <a:pt x="5165" y="6493"/>
                  </a:lnTo>
                  <a:lnTo>
                    <a:pt x="5023" y="6566"/>
                  </a:lnTo>
                  <a:lnTo>
                    <a:pt x="4877" y="6632"/>
                  </a:lnTo>
                  <a:lnTo>
                    <a:pt x="4728" y="6690"/>
                  </a:lnTo>
                  <a:lnTo>
                    <a:pt x="4575" y="6743"/>
                  </a:lnTo>
                  <a:lnTo>
                    <a:pt x="4418" y="6786"/>
                  </a:lnTo>
                  <a:lnTo>
                    <a:pt x="4259" y="6823"/>
                  </a:lnTo>
                  <a:lnTo>
                    <a:pt x="4096" y="6852"/>
                  </a:lnTo>
                  <a:lnTo>
                    <a:pt x="3932" y="6874"/>
                  </a:lnTo>
                  <a:lnTo>
                    <a:pt x="3765" y="6886"/>
                  </a:lnTo>
                  <a:lnTo>
                    <a:pt x="3594" y="6890"/>
                  </a:lnTo>
                  <a:lnTo>
                    <a:pt x="3425" y="6886"/>
                  </a:lnTo>
                  <a:lnTo>
                    <a:pt x="3258" y="6874"/>
                  </a:lnTo>
                  <a:lnTo>
                    <a:pt x="3093" y="6852"/>
                  </a:lnTo>
                  <a:lnTo>
                    <a:pt x="2931" y="6823"/>
                  </a:lnTo>
                  <a:lnTo>
                    <a:pt x="2771" y="6786"/>
                  </a:lnTo>
                  <a:lnTo>
                    <a:pt x="2615" y="6743"/>
                  </a:lnTo>
                  <a:lnTo>
                    <a:pt x="2462" y="6690"/>
                  </a:lnTo>
                  <a:lnTo>
                    <a:pt x="2313" y="6632"/>
                  </a:lnTo>
                  <a:lnTo>
                    <a:pt x="2166" y="6566"/>
                  </a:lnTo>
                  <a:lnTo>
                    <a:pt x="2025" y="6493"/>
                  </a:lnTo>
                  <a:lnTo>
                    <a:pt x="1886" y="6413"/>
                  </a:lnTo>
                  <a:lnTo>
                    <a:pt x="1752" y="6328"/>
                  </a:lnTo>
                  <a:lnTo>
                    <a:pt x="1623" y="6236"/>
                  </a:lnTo>
                  <a:lnTo>
                    <a:pt x="1499" y="6137"/>
                  </a:lnTo>
                  <a:lnTo>
                    <a:pt x="1379" y="6034"/>
                  </a:lnTo>
                  <a:lnTo>
                    <a:pt x="1265" y="5925"/>
                  </a:lnTo>
                  <a:lnTo>
                    <a:pt x="1155" y="5810"/>
                  </a:lnTo>
                  <a:lnTo>
                    <a:pt x="1052" y="5692"/>
                  </a:lnTo>
                  <a:lnTo>
                    <a:pt x="955" y="5567"/>
                  </a:lnTo>
                  <a:lnTo>
                    <a:pt x="863" y="5437"/>
                  </a:lnTo>
                  <a:lnTo>
                    <a:pt x="776" y="5304"/>
                  </a:lnTo>
                  <a:lnTo>
                    <a:pt x="697" y="5166"/>
                  </a:lnTo>
                  <a:lnTo>
                    <a:pt x="624" y="5024"/>
                  </a:lnTo>
                  <a:lnTo>
                    <a:pt x="559" y="4878"/>
                  </a:lnTo>
                  <a:lnTo>
                    <a:pt x="500" y="4728"/>
                  </a:lnTo>
                  <a:lnTo>
                    <a:pt x="448" y="4575"/>
                  </a:lnTo>
                  <a:lnTo>
                    <a:pt x="403" y="4419"/>
                  </a:lnTo>
                  <a:lnTo>
                    <a:pt x="366" y="4259"/>
                  </a:lnTo>
                  <a:lnTo>
                    <a:pt x="337" y="4097"/>
                  </a:lnTo>
                  <a:lnTo>
                    <a:pt x="317" y="3932"/>
                  </a:lnTo>
                  <a:lnTo>
                    <a:pt x="304" y="3764"/>
                  </a:lnTo>
                  <a:lnTo>
                    <a:pt x="299" y="3595"/>
                  </a:lnTo>
                  <a:lnTo>
                    <a:pt x="304" y="3426"/>
                  </a:lnTo>
                  <a:lnTo>
                    <a:pt x="317" y="3258"/>
                  </a:lnTo>
                  <a:lnTo>
                    <a:pt x="337" y="3093"/>
                  </a:lnTo>
                  <a:lnTo>
                    <a:pt x="366" y="2931"/>
                  </a:lnTo>
                  <a:lnTo>
                    <a:pt x="403" y="2771"/>
                  </a:lnTo>
                  <a:lnTo>
                    <a:pt x="448" y="2616"/>
                  </a:lnTo>
                  <a:lnTo>
                    <a:pt x="500" y="2462"/>
                  </a:lnTo>
                  <a:lnTo>
                    <a:pt x="559" y="2312"/>
                  </a:lnTo>
                  <a:lnTo>
                    <a:pt x="624" y="2166"/>
                  </a:lnTo>
                  <a:lnTo>
                    <a:pt x="697" y="2024"/>
                  </a:lnTo>
                  <a:lnTo>
                    <a:pt x="776" y="1886"/>
                  </a:lnTo>
                  <a:lnTo>
                    <a:pt x="863" y="1753"/>
                  </a:lnTo>
                  <a:lnTo>
                    <a:pt x="955" y="1624"/>
                  </a:lnTo>
                  <a:lnTo>
                    <a:pt x="1052" y="1498"/>
                  </a:lnTo>
                  <a:lnTo>
                    <a:pt x="1155" y="1380"/>
                  </a:lnTo>
                  <a:lnTo>
                    <a:pt x="1265" y="1265"/>
                  </a:lnTo>
                  <a:lnTo>
                    <a:pt x="1379" y="1156"/>
                  </a:lnTo>
                  <a:lnTo>
                    <a:pt x="1499" y="1053"/>
                  </a:lnTo>
                  <a:lnTo>
                    <a:pt x="1623" y="954"/>
                  </a:lnTo>
                  <a:lnTo>
                    <a:pt x="1752" y="862"/>
                  </a:lnTo>
                  <a:lnTo>
                    <a:pt x="1886" y="777"/>
                  </a:lnTo>
                  <a:lnTo>
                    <a:pt x="2025" y="697"/>
                  </a:lnTo>
                  <a:lnTo>
                    <a:pt x="2166" y="624"/>
                  </a:lnTo>
                  <a:lnTo>
                    <a:pt x="2313" y="558"/>
                  </a:lnTo>
                  <a:lnTo>
                    <a:pt x="2462" y="500"/>
                  </a:lnTo>
                  <a:lnTo>
                    <a:pt x="2615" y="447"/>
                  </a:lnTo>
                  <a:lnTo>
                    <a:pt x="2771" y="404"/>
                  </a:lnTo>
                  <a:lnTo>
                    <a:pt x="2931" y="367"/>
                  </a:lnTo>
                  <a:lnTo>
                    <a:pt x="3093" y="338"/>
                  </a:lnTo>
                  <a:lnTo>
                    <a:pt x="3258" y="316"/>
                  </a:lnTo>
                  <a:lnTo>
                    <a:pt x="3425" y="304"/>
                  </a:lnTo>
                  <a:lnTo>
                    <a:pt x="3594" y="300"/>
                  </a:lnTo>
                  <a:lnTo>
                    <a:pt x="3765" y="304"/>
                  </a:lnTo>
                  <a:lnTo>
                    <a:pt x="3932" y="316"/>
                  </a:lnTo>
                  <a:lnTo>
                    <a:pt x="4096" y="338"/>
                  </a:lnTo>
                  <a:lnTo>
                    <a:pt x="4259" y="367"/>
                  </a:lnTo>
                  <a:lnTo>
                    <a:pt x="4418" y="404"/>
                  </a:lnTo>
                  <a:lnTo>
                    <a:pt x="4575" y="447"/>
                  </a:lnTo>
                  <a:lnTo>
                    <a:pt x="4728" y="500"/>
                  </a:lnTo>
                  <a:lnTo>
                    <a:pt x="4877" y="558"/>
                  </a:lnTo>
                  <a:lnTo>
                    <a:pt x="5023" y="624"/>
                  </a:lnTo>
                  <a:lnTo>
                    <a:pt x="5165" y="697"/>
                  </a:lnTo>
                  <a:lnTo>
                    <a:pt x="5303" y="777"/>
                  </a:lnTo>
                  <a:lnTo>
                    <a:pt x="5437" y="862"/>
                  </a:lnTo>
                  <a:lnTo>
                    <a:pt x="5566" y="954"/>
                  </a:lnTo>
                  <a:lnTo>
                    <a:pt x="5691" y="1053"/>
                  </a:lnTo>
                  <a:lnTo>
                    <a:pt x="5811" y="1156"/>
                  </a:lnTo>
                  <a:lnTo>
                    <a:pt x="5925" y="1265"/>
                  </a:lnTo>
                  <a:lnTo>
                    <a:pt x="6034" y="1380"/>
                  </a:lnTo>
                  <a:lnTo>
                    <a:pt x="6138" y="1498"/>
                  </a:lnTo>
                  <a:lnTo>
                    <a:pt x="6235" y="1624"/>
                  </a:lnTo>
                  <a:lnTo>
                    <a:pt x="6327" y="1753"/>
                  </a:lnTo>
                  <a:lnTo>
                    <a:pt x="6413" y="1886"/>
                  </a:lnTo>
                  <a:lnTo>
                    <a:pt x="6493" y="2024"/>
                  </a:lnTo>
                  <a:lnTo>
                    <a:pt x="6565" y="2166"/>
                  </a:lnTo>
                  <a:lnTo>
                    <a:pt x="6631" y="2312"/>
                  </a:lnTo>
                  <a:lnTo>
                    <a:pt x="6690" y="2462"/>
                  </a:lnTo>
                  <a:lnTo>
                    <a:pt x="6742" y="2616"/>
                  </a:lnTo>
                  <a:lnTo>
                    <a:pt x="6786" y="2771"/>
                  </a:lnTo>
                  <a:lnTo>
                    <a:pt x="6823" y="2931"/>
                  </a:lnTo>
                  <a:lnTo>
                    <a:pt x="6853" y="3093"/>
                  </a:lnTo>
                  <a:lnTo>
                    <a:pt x="6873" y="3258"/>
                  </a:lnTo>
                  <a:lnTo>
                    <a:pt x="6886" y="3426"/>
                  </a:lnTo>
                  <a:lnTo>
                    <a:pt x="6891" y="3595"/>
                  </a:lnTo>
                  <a:close/>
                </a:path>
              </a:pathLst>
            </a:custGeom>
            <a:solidFill>
              <a:srgbClr val="C092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09" name="Freeform 94"/>
            <p:cNvSpPr>
              <a:spLocks noEditPoints="1"/>
            </p:cNvSpPr>
            <p:nvPr/>
          </p:nvSpPr>
          <p:spPr bwMode="auto">
            <a:xfrm>
              <a:off x="3454400" y="2465374"/>
              <a:ext cx="1562100" cy="1562100"/>
            </a:xfrm>
            <a:custGeom>
              <a:avLst/>
              <a:gdLst>
                <a:gd name="T0" fmla="*/ 2147483647 w 6890"/>
                <a:gd name="T1" fmla="*/ 2147483647 h 6892"/>
                <a:gd name="T2" fmla="*/ 2147483647 w 6890"/>
                <a:gd name="T3" fmla="*/ 2147483647 h 6892"/>
                <a:gd name="T4" fmla="*/ 2147483647 w 6890"/>
                <a:gd name="T5" fmla="*/ 2147483647 h 6892"/>
                <a:gd name="T6" fmla="*/ 2147483647 w 6890"/>
                <a:gd name="T7" fmla="*/ 2147483647 h 6892"/>
                <a:gd name="T8" fmla="*/ 2147483647 w 6890"/>
                <a:gd name="T9" fmla="*/ 2147483647 h 6892"/>
                <a:gd name="T10" fmla="*/ 2147483647 w 6890"/>
                <a:gd name="T11" fmla="*/ 2147483647 h 6892"/>
                <a:gd name="T12" fmla="*/ 2147483647 w 6890"/>
                <a:gd name="T13" fmla="*/ 2147483647 h 6892"/>
                <a:gd name="T14" fmla="*/ 2147483647 w 6890"/>
                <a:gd name="T15" fmla="*/ 2147483647 h 6892"/>
                <a:gd name="T16" fmla="*/ 2147483647 w 6890"/>
                <a:gd name="T17" fmla="*/ 2147483647 h 6892"/>
                <a:gd name="T18" fmla="*/ 2147483647 w 6890"/>
                <a:gd name="T19" fmla="*/ 2147483647 h 6892"/>
                <a:gd name="T20" fmla="*/ 2147483647 w 6890"/>
                <a:gd name="T21" fmla="*/ 2147483647 h 6892"/>
                <a:gd name="T22" fmla="*/ 2147483647 w 6890"/>
                <a:gd name="T23" fmla="*/ 2147483647 h 6892"/>
                <a:gd name="T24" fmla="*/ 0 w 6890"/>
                <a:gd name="T25" fmla="*/ 2147483647 h 6892"/>
                <a:gd name="T26" fmla="*/ 2147483647 w 6890"/>
                <a:gd name="T27" fmla="*/ 2147483647 h 6892"/>
                <a:gd name="T28" fmla="*/ 2147483647 w 6890"/>
                <a:gd name="T29" fmla="*/ 2147483647 h 6892"/>
                <a:gd name="T30" fmla="*/ 2147483647 w 6890"/>
                <a:gd name="T31" fmla="*/ 2147483647 h 6892"/>
                <a:gd name="T32" fmla="*/ 2147483647 w 6890"/>
                <a:gd name="T33" fmla="*/ 2147483647 h 6892"/>
                <a:gd name="T34" fmla="*/ 2147483647 w 6890"/>
                <a:gd name="T35" fmla="*/ 2147483647 h 6892"/>
                <a:gd name="T36" fmla="*/ 2147483647 w 6890"/>
                <a:gd name="T37" fmla="*/ 2147483647 h 6892"/>
                <a:gd name="T38" fmla="*/ 2147483647 w 6890"/>
                <a:gd name="T39" fmla="*/ 2147483647 h 6892"/>
                <a:gd name="T40" fmla="*/ 2147483647 w 6890"/>
                <a:gd name="T41" fmla="*/ 2147483647 h 6892"/>
                <a:gd name="T42" fmla="*/ 2147483647 w 6890"/>
                <a:gd name="T43" fmla="*/ 2147483647 h 6892"/>
                <a:gd name="T44" fmla="*/ 2147483647 w 6890"/>
                <a:gd name="T45" fmla="*/ 2147483647 h 6892"/>
                <a:gd name="T46" fmla="*/ 2147483647 w 6890"/>
                <a:gd name="T47" fmla="*/ 2147483647 h 6892"/>
                <a:gd name="T48" fmla="*/ 2147483647 w 6890"/>
                <a:gd name="T49" fmla="*/ 2147483647 h 6892"/>
                <a:gd name="T50" fmla="*/ 2147483647 w 6890"/>
                <a:gd name="T51" fmla="*/ 2147483647 h 6892"/>
                <a:gd name="T52" fmla="*/ 2147483647 w 6890"/>
                <a:gd name="T53" fmla="*/ 2147483647 h 6892"/>
                <a:gd name="T54" fmla="*/ 2147483647 w 6890"/>
                <a:gd name="T55" fmla="*/ 2147483647 h 6892"/>
                <a:gd name="T56" fmla="*/ 2147483647 w 6890"/>
                <a:gd name="T57" fmla="*/ 2147483647 h 6892"/>
                <a:gd name="T58" fmla="*/ 2147483647 w 6890"/>
                <a:gd name="T59" fmla="*/ 2147483647 h 6892"/>
                <a:gd name="T60" fmla="*/ 2147483647 w 6890"/>
                <a:gd name="T61" fmla="*/ 2147483647 h 6892"/>
                <a:gd name="T62" fmla="*/ 2147483647 w 6890"/>
                <a:gd name="T63" fmla="*/ 2147483647 h 6892"/>
                <a:gd name="T64" fmla="*/ 2147483647 w 6890"/>
                <a:gd name="T65" fmla="*/ 2147483647 h 6892"/>
                <a:gd name="T66" fmla="*/ 2147483647 w 6890"/>
                <a:gd name="T67" fmla="*/ 2147483647 h 6892"/>
                <a:gd name="T68" fmla="*/ 2147483647 w 6890"/>
                <a:gd name="T69" fmla="*/ 2147483647 h 6892"/>
                <a:gd name="T70" fmla="*/ 2147483647 w 6890"/>
                <a:gd name="T71" fmla="*/ 2147483647 h 6892"/>
                <a:gd name="T72" fmla="*/ 2147483647 w 6890"/>
                <a:gd name="T73" fmla="*/ 2147483647 h 6892"/>
                <a:gd name="T74" fmla="*/ 2147483647 w 6890"/>
                <a:gd name="T75" fmla="*/ 2147483647 h 6892"/>
                <a:gd name="T76" fmla="*/ 2147483647 w 6890"/>
                <a:gd name="T77" fmla="*/ 2147483647 h 6892"/>
                <a:gd name="T78" fmla="*/ 2147483647 w 6890"/>
                <a:gd name="T79" fmla="*/ 2147483647 h 6892"/>
                <a:gd name="T80" fmla="*/ 2147483647 w 6890"/>
                <a:gd name="T81" fmla="*/ 2147483647 h 6892"/>
                <a:gd name="T82" fmla="*/ 2147483647 w 6890"/>
                <a:gd name="T83" fmla="*/ 2147483647 h 6892"/>
                <a:gd name="T84" fmla="*/ 2147483647 w 6890"/>
                <a:gd name="T85" fmla="*/ 2147483647 h 6892"/>
                <a:gd name="T86" fmla="*/ 2147483647 w 6890"/>
                <a:gd name="T87" fmla="*/ 2147483647 h 6892"/>
                <a:gd name="T88" fmla="*/ 2147483647 w 6890"/>
                <a:gd name="T89" fmla="*/ 2147483647 h 6892"/>
                <a:gd name="T90" fmla="*/ 2147483647 w 6890"/>
                <a:gd name="T91" fmla="*/ 2147483647 h 6892"/>
                <a:gd name="T92" fmla="*/ 2147483647 w 6890"/>
                <a:gd name="T93" fmla="*/ 2147483647 h 6892"/>
                <a:gd name="T94" fmla="*/ 2147483647 w 6890"/>
                <a:gd name="T95" fmla="*/ 2147483647 h 6892"/>
                <a:gd name="T96" fmla="*/ 2147483647 w 6890"/>
                <a:gd name="T97" fmla="*/ 2147483647 h 6892"/>
                <a:gd name="T98" fmla="*/ 2147483647 w 6890"/>
                <a:gd name="T99" fmla="*/ 2147483647 h 6892"/>
                <a:gd name="T100" fmla="*/ 2147483647 w 6890"/>
                <a:gd name="T101" fmla="*/ 2147483647 h 68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90"/>
                <a:gd name="T154" fmla="*/ 0 h 6892"/>
                <a:gd name="T155" fmla="*/ 6890 w 6890"/>
                <a:gd name="T156" fmla="*/ 6892 h 68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90" h="6892">
                  <a:moveTo>
                    <a:pt x="6890" y="3446"/>
                  </a:moveTo>
                  <a:lnTo>
                    <a:pt x="6885" y="3269"/>
                  </a:lnTo>
                  <a:lnTo>
                    <a:pt x="6872" y="3094"/>
                  </a:lnTo>
                  <a:lnTo>
                    <a:pt x="6850" y="2922"/>
                  </a:lnTo>
                  <a:lnTo>
                    <a:pt x="6820" y="2751"/>
                  </a:lnTo>
                  <a:lnTo>
                    <a:pt x="6781" y="2585"/>
                  </a:lnTo>
                  <a:lnTo>
                    <a:pt x="6735" y="2422"/>
                  </a:lnTo>
                  <a:lnTo>
                    <a:pt x="6681" y="2262"/>
                  </a:lnTo>
                  <a:lnTo>
                    <a:pt x="6620" y="2105"/>
                  </a:lnTo>
                  <a:lnTo>
                    <a:pt x="6550" y="1952"/>
                  </a:lnTo>
                  <a:lnTo>
                    <a:pt x="6474" y="1804"/>
                  </a:lnTo>
                  <a:lnTo>
                    <a:pt x="6391" y="1660"/>
                  </a:lnTo>
                  <a:lnTo>
                    <a:pt x="6301" y="1520"/>
                  </a:lnTo>
                  <a:lnTo>
                    <a:pt x="6205" y="1385"/>
                  </a:lnTo>
                  <a:lnTo>
                    <a:pt x="6103" y="1254"/>
                  </a:lnTo>
                  <a:lnTo>
                    <a:pt x="5994" y="1130"/>
                  </a:lnTo>
                  <a:lnTo>
                    <a:pt x="5881" y="1010"/>
                  </a:lnTo>
                  <a:lnTo>
                    <a:pt x="5761" y="896"/>
                  </a:lnTo>
                  <a:lnTo>
                    <a:pt x="5636" y="788"/>
                  </a:lnTo>
                  <a:lnTo>
                    <a:pt x="5506" y="685"/>
                  </a:lnTo>
                  <a:lnTo>
                    <a:pt x="5370" y="590"/>
                  </a:lnTo>
                  <a:lnTo>
                    <a:pt x="5231" y="500"/>
                  </a:lnTo>
                  <a:lnTo>
                    <a:pt x="5087" y="417"/>
                  </a:lnTo>
                  <a:lnTo>
                    <a:pt x="4938" y="341"/>
                  </a:lnTo>
                  <a:lnTo>
                    <a:pt x="4785" y="272"/>
                  </a:lnTo>
                  <a:lnTo>
                    <a:pt x="4630" y="210"/>
                  </a:lnTo>
                  <a:lnTo>
                    <a:pt x="4470" y="156"/>
                  </a:lnTo>
                  <a:lnTo>
                    <a:pt x="4306" y="109"/>
                  </a:lnTo>
                  <a:lnTo>
                    <a:pt x="4139" y="71"/>
                  </a:lnTo>
                  <a:lnTo>
                    <a:pt x="3970" y="41"/>
                  </a:lnTo>
                  <a:lnTo>
                    <a:pt x="3797" y="18"/>
                  </a:lnTo>
                  <a:lnTo>
                    <a:pt x="3622" y="5"/>
                  </a:lnTo>
                  <a:lnTo>
                    <a:pt x="3444" y="0"/>
                  </a:lnTo>
                  <a:lnTo>
                    <a:pt x="3267" y="5"/>
                  </a:lnTo>
                  <a:lnTo>
                    <a:pt x="3093" y="18"/>
                  </a:lnTo>
                  <a:lnTo>
                    <a:pt x="2920" y="41"/>
                  </a:lnTo>
                  <a:lnTo>
                    <a:pt x="2751" y="71"/>
                  </a:lnTo>
                  <a:lnTo>
                    <a:pt x="2584" y="109"/>
                  </a:lnTo>
                  <a:lnTo>
                    <a:pt x="2420" y="156"/>
                  </a:lnTo>
                  <a:lnTo>
                    <a:pt x="2260" y="210"/>
                  </a:lnTo>
                  <a:lnTo>
                    <a:pt x="2104" y="272"/>
                  </a:lnTo>
                  <a:lnTo>
                    <a:pt x="1951" y="341"/>
                  </a:lnTo>
                  <a:lnTo>
                    <a:pt x="1803" y="417"/>
                  </a:lnTo>
                  <a:lnTo>
                    <a:pt x="1658" y="500"/>
                  </a:lnTo>
                  <a:lnTo>
                    <a:pt x="1518" y="590"/>
                  </a:lnTo>
                  <a:lnTo>
                    <a:pt x="1384" y="685"/>
                  </a:lnTo>
                  <a:lnTo>
                    <a:pt x="1254" y="788"/>
                  </a:lnTo>
                  <a:lnTo>
                    <a:pt x="1128" y="896"/>
                  </a:lnTo>
                  <a:lnTo>
                    <a:pt x="1008" y="1010"/>
                  </a:lnTo>
                  <a:lnTo>
                    <a:pt x="895" y="1130"/>
                  </a:lnTo>
                  <a:lnTo>
                    <a:pt x="787" y="1254"/>
                  </a:lnTo>
                  <a:lnTo>
                    <a:pt x="685" y="1385"/>
                  </a:lnTo>
                  <a:lnTo>
                    <a:pt x="588" y="1520"/>
                  </a:lnTo>
                  <a:lnTo>
                    <a:pt x="499" y="1660"/>
                  </a:lnTo>
                  <a:lnTo>
                    <a:pt x="416" y="1804"/>
                  </a:lnTo>
                  <a:lnTo>
                    <a:pt x="340" y="1952"/>
                  </a:lnTo>
                  <a:lnTo>
                    <a:pt x="270" y="2105"/>
                  </a:lnTo>
                  <a:lnTo>
                    <a:pt x="208" y="2262"/>
                  </a:lnTo>
                  <a:lnTo>
                    <a:pt x="155" y="2422"/>
                  </a:lnTo>
                  <a:lnTo>
                    <a:pt x="109" y="2585"/>
                  </a:lnTo>
                  <a:lnTo>
                    <a:pt x="70" y="2751"/>
                  </a:lnTo>
                  <a:lnTo>
                    <a:pt x="39" y="2922"/>
                  </a:lnTo>
                  <a:lnTo>
                    <a:pt x="18" y="3094"/>
                  </a:lnTo>
                  <a:lnTo>
                    <a:pt x="5" y="3269"/>
                  </a:lnTo>
                  <a:lnTo>
                    <a:pt x="0" y="3446"/>
                  </a:lnTo>
                  <a:lnTo>
                    <a:pt x="5" y="3623"/>
                  </a:lnTo>
                  <a:lnTo>
                    <a:pt x="18" y="3798"/>
                  </a:lnTo>
                  <a:lnTo>
                    <a:pt x="39" y="3970"/>
                  </a:lnTo>
                  <a:lnTo>
                    <a:pt x="70" y="4141"/>
                  </a:lnTo>
                  <a:lnTo>
                    <a:pt x="109" y="4307"/>
                  </a:lnTo>
                  <a:lnTo>
                    <a:pt x="155" y="4470"/>
                  </a:lnTo>
                  <a:lnTo>
                    <a:pt x="208" y="4630"/>
                  </a:lnTo>
                  <a:lnTo>
                    <a:pt x="270" y="4787"/>
                  </a:lnTo>
                  <a:lnTo>
                    <a:pt x="340" y="4940"/>
                  </a:lnTo>
                  <a:lnTo>
                    <a:pt x="416" y="5088"/>
                  </a:lnTo>
                  <a:lnTo>
                    <a:pt x="499" y="5232"/>
                  </a:lnTo>
                  <a:lnTo>
                    <a:pt x="588" y="5372"/>
                  </a:lnTo>
                  <a:lnTo>
                    <a:pt x="685" y="5508"/>
                  </a:lnTo>
                  <a:lnTo>
                    <a:pt x="787" y="5638"/>
                  </a:lnTo>
                  <a:lnTo>
                    <a:pt x="895" y="5762"/>
                  </a:lnTo>
                  <a:lnTo>
                    <a:pt x="1008" y="5882"/>
                  </a:lnTo>
                  <a:lnTo>
                    <a:pt x="1128" y="5996"/>
                  </a:lnTo>
                  <a:lnTo>
                    <a:pt x="1254" y="6104"/>
                  </a:lnTo>
                  <a:lnTo>
                    <a:pt x="1384" y="6207"/>
                  </a:lnTo>
                  <a:lnTo>
                    <a:pt x="1518" y="6302"/>
                  </a:lnTo>
                  <a:lnTo>
                    <a:pt x="1658" y="6392"/>
                  </a:lnTo>
                  <a:lnTo>
                    <a:pt x="1803" y="6475"/>
                  </a:lnTo>
                  <a:lnTo>
                    <a:pt x="1951" y="6551"/>
                  </a:lnTo>
                  <a:lnTo>
                    <a:pt x="2104" y="6620"/>
                  </a:lnTo>
                  <a:lnTo>
                    <a:pt x="2260" y="6682"/>
                  </a:lnTo>
                  <a:lnTo>
                    <a:pt x="2420" y="6736"/>
                  </a:lnTo>
                  <a:lnTo>
                    <a:pt x="2584" y="6783"/>
                  </a:lnTo>
                  <a:lnTo>
                    <a:pt x="2751" y="6821"/>
                  </a:lnTo>
                  <a:lnTo>
                    <a:pt x="2920" y="6851"/>
                  </a:lnTo>
                  <a:lnTo>
                    <a:pt x="3093" y="6874"/>
                  </a:lnTo>
                  <a:lnTo>
                    <a:pt x="3267" y="6887"/>
                  </a:lnTo>
                  <a:lnTo>
                    <a:pt x="3444" y="6892"/>
                  </a:lnTo>
                  <a:lnTo>
                    <a:pt x="3622" y="6887"/>
                  </a:lnTo>
                  <a:lnTo>
                    <a:pt x="3797" y="6874"/>
                  </a:lnTo>
                  <a:lnTo>
                    <a:pt x="3970" y="6851"/>
                  </a:lnTo>
                  <a:lnTo>
                    <a:pt x="4139" y="6821"/>
                  </a:lnTo>
                  <a:lnTo>
                    <a:pt x="4306" y="6783"/>
                  </a:lnTo>
                  <a:lnTo>
                    <a:pt x="4470" y="6736"/>
                  </a:lnTo>
                  <a:lnTo>
                    <a:pt x="4630" y="6682"/>
                  </a:lnTo>
                  <a:lnTo>
                    <a:pt x="4785" y="6620"/>
                  </a:lnTo>
                  <a:lnTo>
                    <a:pt x="4938" y="6551"/>
                  </a:lnTo>
                  <a:lnTo>
                    <a:pt x="5087" y="6475"/>
                  </a:lnTo>
                  <a:lnTo>
                    <a:pt x="5231" y="6392"/>
                  </a:lnTo>
                  <a:lnTo>
                    <a:pt x="5370" y="6302"/>
                  </a:lnTo>
                  <a:lnTo>
                    <a:pt x="5506" y="6207"/>
                  </a:lnTo>
                  <a:lnTo>
                    <a:pt x="5636" y="6104"/>
                  </a:lnTo>
                  <a:lnTo>
                    <a:pt x="5761" y="5996"/>
                  </a:lnTo>
                  <a:lnTo>
                    <a:pt x="5881" y="5882"/>
                  </a:lnTo>
                  <a:lnTo>
                    <a:pt x="5994" y="5762"/>
                  </a:lnTo>
                  <a:lnTo>
                    <a:pt x="6103" y="5638"/>
                  </a:lnTo>
                  <a:lnTo>
                    <a:pt x="6205" y="5508"/>
                  </a:lnTo>
                  <a:lnTo>
                    <a:pt x="6301" y="5372"/>
                  </a:lnTo>
                  <a:lnTo>
                    <a:pt x="6391" y="5232"/>
                  </a:lnTo>
                  <a:lnTo>
                    <a:pt x="6474" y="5088"/>
                  </a:lnTo>
                  <a:lnTo>
                    <a:pt x="6550" y="4940"/>
                  </a:lnTo>
                  <a:lnTo>
                    <a:pt x="6620" y="4787"/>
                  </a:lnTo>
                  <a:lnTo>
                    <a:pt x="6681" y="4630"/>
                  </a:lnTo>
                  <a:lnTo>
                    <a:pt x="6735" y="4470"/>
                  </a:lnTo>
                  <a:lnTo>
                    <a:pt x="6781" y="4307"/>
                  </a:lnTo>
                  <a:lnTo>
                    <a:pt x="6820" y="4141"/>
                  </a:lnTo>
                  <a:lnTo>
                    <a:pt x="6850" y="3970"/>
                  </a:lnTo>
                  <a:lnTo>
                    <a:pt x="6872" y="3798"/>
                  </a:lnTo>
                  <a:lnTo>
                    <a:pt x="6885" y="3623"/>
                  </a:lnTo>
                  <a:lnTo>
                    <a:pt x="6890" y="3446"/>
                  </a:lnTo>
                  <a:close/>
                  <a:moveTo>
                    <a:pt x="6591" y="3446"/>
                  </a:moveTo>
                  <a:lnTo>
                    <a:pt x="6586" y="3607"/>
                  </a:lnTo>
                  <a:lnTo>
                    <a:pt x="6574" y="3768"/>
                  </a:lnTo>
                  <a:lnTo>
                    <a:pt x="6554" y="3924"/>
                  </a:lnTo>
                  <a:lnTo>
                    <a:pt x="6527" y="4080"/>
                  </a:lnTo>
                  <a:lnTo>
                    <a:pt x="6491" y="4233"/>
                  </a:lnTo>
                  <a:lnTo>
                    <a:pt x="6449" y="4382"/>
                  </a:lnTo>
                  <a:lnTo>
                    <a:pt x="6399" y="4527"/>
                  </a:lnTo>
                  <a:lnTo>
                    <a:pt x="6343" y="4671"/>
                  </a:lnTo>
                  <a:lnTo>
                    <a:pt x="6280" y="4810"/>
                  </a:lnTo>
                  <a:lnTo>
                    <a:pt x="6211" y="4945"/>
                  </a:lnTo>
                  <a:lnTo>
                    <a:pt x="6134" y="5077"/>
                  </a:lnTo>
                  <a:lnTo>
                    <a:pt x="6053" y="5204"/>
                  </a:lnTo>
                  <a:lnTo>
                    <a:pt x="5965" y="5328"/>
                  </a:lnTo>
                  <a:lnTo>
                    <a:pt x="5872" y="5447"/>
                  </a:lnTo>
                  <a:lnTo>
                    <a:pt x="5773" y="5560"/>
                  </a:lnTo>
                  <a:lnTo>
                    <a:pt x="5670" y="5670"/>
                  </a:lnTo>
                  <a:lnTo>
                    <a:pt x="5560" y="5774"/>
                  </a:lnTo>
                  <a:lnTo>
                    <a:pt x="5445" y="5873"/>
                  </a:lnTo>
                  <a:lnTo>
                    <a:pt x="5327" y="5967"/>
                  </a:lnTo>
                  <a:lnTo>
                    <a:pt x="5203" y="6055"/>
                  </a:lnTo>
                  <a:lnTo>
                    <a:pt x="5076" y="6136"/>
                  </a:lnTo>
                  <a:lnTo>
                    <a:pt x="4945" y="6211"/>
                  </a:lnTo>
                  <a:lnTo>
                    <a:pt x="4808" y="6281"/>
                  </a:lnTo>
                  <a:lnTo>
                    <a:pt x="4669" y="6345"/>
                  </a:lnTo>
                  <a:lnTo>
                    <a:pt x="4527" y="6401"/>
                  </a:lnTo>
                  <a:lnTo>
                    <a:pt x="4380" y="6450"/>
                  </a:lnTo>
                  <a:lnTo>
                    <a:pt x="4231" y="6493"/>
                  </a:lnTo>
                  <a:lnTo>
                    <a:pt x="4078" y="6527"/>
                  </a:lnTo>
                  <a:lnTo>
                    <a:pt x="3924" y="6555"/>
                  </a:lnTo>
                  <a:lnTo>
                    <a:pt x="3766" y="6576"/>
                  </a:lnTo>
                  <a:lnTo>
                    <a:pt x="3607" y="6588"/>
                  </a:lnTo>
                  <a:lnTo>
                    <a:pt x="3444" y="6591"/>
                  </a:lnTo>
                  <a:lnTo>
                    <a:pt x="3283" y="6588"/>
                  </a:lnTo>
                  <a:lnTo>
                    <a:pt x="3123" y="6576"/>
                  </a:lnTo>
                  <a:lnTo>
                    <a:pt x="2966" y="6555"/>
                  </a:lnTo>
                  <a:lnTo>
                    <a:pt x="2811" y="6527"/>
                  </a:lnTo>
                  <a:lnTo>
                    <a:pt x="2659" y="6493"/>
                  </a:lnTo>
                  <a:lnTo>
                    <a:pt x="2510" y="6450"/>
                  </a:lnTo>
                  <a:lnTo>
                    <a:pt x="2363" y="6401"/>
                  </a:lnTo>
                  <a:lnTo>
                    <a:pt x="2221" y="6345"/>
                  </a:lnTo>
                  <a:lnTo>
                    <a:pt x="2081" y="6281"/>
                  </a:lnTo>
                  <a:lnTo>
                    <a:pt x="1945" y="6211"/>
                  </a:lnTo>
                  <a:lnTo>
                    <a:pt x="1814" y="6136"/>
                  </a:lnTo>
                  <a:lnTo>
                    <a:pt x="1686" y="6055"/>
                  </a:lnTo>
                  <a:lnTo>
                    <a:pt x="1563" y="5967"/>
                  </a:lnTo>
                  <a:lnTo>
                    <a:pt x="1444" y="5873"/>
                  </a:lnTo>
                  <a:lnTo>
                    <a:pt x="1330" y="5774"/>
                  </a:lnTo>
                  <a:lnTo>
                    <a:pt x="1220" y="5670"/>
                  </a:lnTo>
                  <a:lnTo>
                    <a:pt x="1116" y="5560"/>
                  </a:lnTo>
                  <a:lnTo>
                    <a:pt x="1017" y="5447"/>
                  </a:lnTo>
                  <a:lnTo>
                    <a:pt x="924" y="5328"/>
                  </a:lnTo>
                  <a:lnTo>
                    <a:pt x="837" y="5204"/>
                  </a:lnTo>
                  <a:lnTo>
                    <a:pt x="755" y="5077"/>
                  </a:lnTo>
                  <a:lnTo>
                    <a:pt x="679" y="4945"/>
                  </a:lnTo>
                  <a:lnTo>
                    <a:pt x="610" y="4810"/>
                  </a:lnTo>
                  <a:lnTo>
                    <a:pt x="547" y="4671"/>
                  </a:lnTo>
                  <a:lnTo>
                    <a:pt x="490" y="4527"/>
                  </a:lnTo>
                  <a:lnTo>
                    <a:pt x="440" y="4382"/>
                  </a:lnTo>
                  <a:lnTo>
                    <a:pt x="399" y="4233"/>
                  </a:lnTo>
                  <a:lnTo>
                    <a:pt x="363" y="4080"/>
                  </a:lnTo>
                  <a:lnTo>
                    <a:pt x="335" y="3924"/>
                  </a:lnTo>
                  <a:lnTo>
                    <a:pt x="316" y="3768"/>
                  </a:lnTo>
                  <a:lnTo>
                    <a:pt x="304" y="3607"/>
                  </a:lnTo>
                  <a:lnTo>
                    <a:pt x="299" y="3446"/>
                  </a:lnTo>
                  <a:lnTo>
                    <a:pt x="304" y="3285"/>
                  </a:lnTo>
                  <a:lnTo>
                    <a:pt x="316" y="3124"/>
                  </a:lnTo>
                  <a:lnTo>
                    <a:pt x="335" y="2968"/>
                  </a:lnTo>
                  <a:lnTo>
                    <a:pt x="363" y="2812"/>
                  </a:lnTo>
                  <a:lnTo>
                    <a:pt x="399" y="2661"/>
                  </a:lnTo>
                  <a:lnTo>
                    <a:pt x="440" y="2510"/>
                  </a:lnTo>
                  <a:lnTo>
                    <a:pt x="490" y="2365"/>
                  </a:lnTo>
                  <a:lnTo>
                    <a:pt x="547" y="2221"/>
                  </a:lnTo>
                  <a:lnTo>
                    <a:pt x="610" y="2082"/>
                  </a:lnTo>
                  <a:lnTo>
                    <a:pt x="679" y="1947"/>
                  </a:lnTo>
                  <a:lnTo>
                    <a:pt x="755" y="1815"/>
                  </a:lnTo>
                  <a:lnTo>
                    <a:pt x="837" y="1688"/>
                  </a:lnTo>
                  <a:lnTo>
                    <a:pt x="924" y="1565"/>
                  </a:lnTo>
                  <a:lnTo>
                    <a:pt x="1017" y="1445"/>
                  </a:lnTo>
                  <a:lnTo>
                    <a:pt x="1116" y="1332"/>
                  </a:lnTo>
                  <a:lnTo>
                    <a:pt x="1220" y="1222"/>
                  </a:lnTo>
                  <a:lnTo>
                    <a:pt x="1330" y="1118"/>
                  </a:lnTo>
                  <a:lnTo>
                    <a:pt x="1444" y="1019"/>
                  </a:lnTo>
                  <a:lnTo>
                    <a:pt x="1563" y="926"/>
                  </a:lnTo>
                  <a:lnTo>
                    <a:pt x="1686" y="837"/>
                  </a:lnTo>
                  <a:lnTo>
                    <a:pt x="1814" y="756"/>
                  </a:lnTo>
                  <a:lnTo>
                    <a:pt x="1945" y="681"/>
                  </a:lnTo>
                  <a:lnTo>
                    <a:pt x="2081" y="611"/>
                  </a:lnTo>
                  <a:lnTo>
                    <a:pt x="2221" y="547"/>
                  </a:lnTo>
                  <a:lnTo>
                    <a:pt x="2363" y="491"/>
                  </a:lnTo>
                  <a:lnTo>
                    <a:pt x="2510" y="442"/>
                  </a:lnTo>
                  <a:lnTo>
                    <a:pt x="2659" y="399"/>
                  </a:lnTo>
                  <a:lnTo>
                    <a:pt x="2811" y="365"/>
                  </a:lnTo>
                  <a:lnTo>
                    <a:pt x="2966" y="337"/>
                  </a:lnTo>
                  <a:lnTo>
                    <a:pt x="3123" y="316"/>
                  </a:lnTo>
                  <a:lnTo>
                    <a:pt x="3283" y="304"/>
                  </a:lnTo>
                  <a:lnTo>
                    <a:pt x="3444" y="301"/>
                  </a:lnTo>
                  <a:lnTo>
                    <a:pt x="3607" y="304"/>
                  </a:lnTo>
                  <a:lnTo>
                    <a:pt x="3766" y="316"/>
                  </a:lnTo>
                  <a:lnTo>
                    <a:pt x="3924" y="337"/>
                  </a:lnTo>
                  <a:lnTo>
                    <a:pt x="4078" y="365"/>
                  </a:lnTo>
                  <a:lnTo>
                    <a:pt x="4231" y="399"/>
                  </a:lnTo>
                  <a:lnTo>
                    <a:pt x="4380" y="442"/>
                  </a:lnTo>
                  <a:lnTo>
                    <a:pt x="4527" y="491"/>
                  </a:lnTo>
                  <a:lnTo>
                    <a:pt x="4669" y="547"/>
                  </a:lnTo>
                  <a:lnTo>
                    <a:pt x="4808" y="611"/>
                  </a:lnTo>
                  <a:lnTo>
                    <a:pt x="4945" y="681"/>
                  </a:lnTo>
                  <a:lnTo>
                    <a:pt x="5076" y="756"/>
                  </a:lnTo>
                  <a:lnTo>
                    <a:pt x="5203" y="837"/>
                  </a:lnTo>
                  <a:lnTo>
                    <a:pt x="5327" y="926"/>
                  </a:lnTo>
                  <a:lnTo>
                    <a:pt x="5445" y="1019"/>
                  </a:lnTo>
                  <a:lnTo>
                    <a:pt x="5560" y="1118"/>
                  </a:lnTo>
                  <a:lnTo>
                    <a:pt x="5670" y="1222"/>
                  </a:lnTo>
                  <a:lnTo>
                    <a:pt x="5773" y="1332"/>
                  </a:lnTo>
                  <a:lnTo>
                    <a:pt x="5872" y="1445"/>
                  </a:lnTo>
                  <a:lnTo>
                    <a:pt x="5965" y="1565"/>
                  </a:lnTo>
                  <a:lnTo>
                    <a:pt x="6053" y="1688"/>
                  </a:lnTo>
                  <a:lnTo>
                    <a:pt x="6134" y="1815"/>
                  </a:lnTo>
                  <a:lnTo>
                    <a:pt x="6211" y="1947"/>
                  </a:lnTo>
                  <a:lnTo>
                    <a:pt x="6280" y="2082"/>
                  </a:lnTo>
                  <a:lnTo>
                    <a:pt x="6343" y="2221"/>
                  </a:lnTo>
                  <a:lnTo>
                    <a:pt x="6399" y="2365"/>
                  </a:lnTo>
                  <a:lnTo>
                    <a:pt x="6449" y="2510"/>
                  </a:lnTo>
                  <a:lnTo>
                    <a:pt x="6491" y="2661"/>
                  </a:lnTo>
                  <a:lnTo>
                    <a:pt x="6527" y="2812"/>
                  </a:lnTo>
                  <a:lnTo>
                    <a:pt x="6554" y="2968"/>
                  </a:lnTo>
                  <a:lnTo>
                    <a:pt x="6574" y="3124"/>
                  </a:lnTo>
                  <a:lnTo>
                    <a:pt x="6586" y="3285"/>
                  </a:lnTo>
                  <a:lnTo>
                    <a:pt x="6591" y="3446"/>
                  </a:lnTo>
                  <a:close/>
                </a:path>
              </a:pathLst>
            </a:custGeom>
            <a:solidFill>
              <a:srgbClr val="C293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0" name="Freeform 95"/>
            <p:cNvSpPr>
              <a:spLocks noEditPoints="1"/>
            </p:cNvSpPr>
            <p:nvPr/>
          </p:nvSpPr>
          <p:spPr bwMode="auto">
            <a:xfrm>
              <a:off x="3487738" y="2498711"/>
              <a:ext cx="1495425" cy="1495425"/>
            </a:xfrm>
            <a:custGeom>
              <a:avLst/>
              <a:gdLst>
                <a:gd name="T0" fmla="*/ 2147483647 w 6592"/>
                <a:gd name="T1" fmla="*/ 2147483647 h 6590"/>
                <a:gd name="T2" fmla="*/ 2147483647 w 6592"/>
                <a:gd name="T3" fmla="*/ 2147483647 h 6590"/>
                <a:gd name="T4" fmla="*/ 2147483647 w 6592"/>
                <a:gd name="T5" fmla="*/ 2147483647 h 6590"/>
                <a:gd name="T6" fmla="*/ 2147483647 w 6592"/>
                <a:gd name="T7" fmla="*/ 2147483647 h 6590"/>
                <a:gd name="T8" fmla="*/ 2147483647 w 6592"/>
                <a:gd name="T9" fmla="*/ 2147483647 h 6590"/>
                <a:gd name="T10" fmla="*/ 2147483647 w 6592"/>
                <a:gd name="T11" fmla="*/ 2147483647 h 6590"/>
                <a:gd name="T12" fmla="*/ 2147483647 w 6592"/>
                <a:gd name="T13" fmla="*/ 2147483647 h 6590"/>
                <a:gd name="T14" fmla="*/ 2147483647 w 6592"/>
                <a:gd name="T15" fmla="*/ 2147483647 h 6590"/>
                <a:gd name="T16" fmla="*/ 2147483647 w 6592"/>
                <a:gd name="T17" fmla="*/ 2147483647 h 6590"/>
                <a:gd name="T18" fmla="*/ 2147483647 w 6592"/>
                <a:gd name="T19" fmla="*/ 2147483647 h 6590"/>
                <a:gd name="T20" fmla="*/ 2147483647 w 6592"/>
                <a:gd name="T21" fmla="*/ 2147483647 h 6590"/>
                <a:gd name="T22" fmla="*/ 2147483647 w 6592"/>
                <a:gd name="T23" fmla="*/ 2147483647 h 6590"/>
                <a:gd name="T24" fmla="*/ 0 w 6592"/>
                <a:gd name="T25" fmla="*/ 2147483647 h 6590"/>
                <a:gd name="T26" fmla="*/ 2147483647 w 6592"/>
                <a:gd name="T27" fmla="*/ 2147483647 h 6590"/>
                <a:gd name="T28" fmla="*/ 2147483647 w 6592"/>
                <a:gd name="T29" fmla="*/ 2147483647 h 6590"/>
                <a:gd name="T30" fmla="*/ 2147483647 w 6592"/>
                <a:gd name="T31" fmla="*/ 2147483647 h 6590"/>
                <a:gd name="T32" fmla="*/ 2147483647 w 6592"/>
                <a:gd name="T33" fmla="*/ 2147483647 h 6590"/>
                <a:gd name="T34" fmla="*/ 2147483647 w 6592"/>
                <a:gd name="T35" fmla="*/ 2147483647 h 6590"/>
                <a:gd name="T36" fmla="*/ 2147483647 w 6592"/>
                <a:gd name="T37" fmla="*/ 2147483647 h 6590"/>
                <a:gd name="T38" fmla="*/ 2147483647 w 6592"/>
                <a:gd name="T39" fmla="*/ 2147483647 h 6590"/>
                <a:gd name="T40" fmla="*/ 2147483647 w 6592"/>
                <a:gd name="T41" fmla="*/ 2147483647 h 6590"/>
                <a:gd name="T42" fmla="*/ 2147483647 w 6592"/>
                <a:gd name="T43" fmla="*/ 2147483647 h 6590"/>
                <a:gd name="T44" fmla="*/ 2147483647 w 6592"/>
                <a:gd name="T45" fmla="*/ 2147483647 h 6590"/>
                <a:gd name="T46" fmla="*/ 2147483647 w 6592"/>
                <a:gd name="T47" fmla="*/ 2147483647 h 6590"/>
                <a:gd name="T48" fmla="*/ 2147483647 w 6592"/>
                <a:gd name="T49" fmla="*/ 2147483647 h 6590"/>
                <a:gd name="T50" fmla="*/ 2147483647 w 6592"/>
                <a:gd name="T51" fmla="*/ 2147483647 h 6590"/>
                <a:gd name="T52" fmla="*/ 2147483647 w 6592"/>
                <a:gd name="T53" fmla="*/ 2147483647 h 6590"/>
                <a:gd name="T54" fmla="*/ 2147483647 w 6592"/>
                <a:gd name="T55" fmla="*/ 2147483647 h 6590"/>
                <a:gd name="T56" fmla="*/ 2147483647 w 6592"/>
                <a:gd name="T57" fmla="*/ 2147483647 h 6590"/>
                <a:gd name="T58" fmla="*/ 2147483647 w 6592"/>
                <a:gd name="T59" fmla="*/ 2147483647 h 6590"/>
                <a:gd name="T60" fmla="*/ 2147483647 w 6592"/>
                <a:gd name="T61" fmla="*/ 2147483647 h 6590"/>
                <a:gd name="T62" fmla="*/ 2147483647 w 6592"/>
                <a:gd name="T63" fmla="*/ 2147483647 h 6590"/>
                <a:gd name="T64" fmla="*/ 2147483647 w 6592"/>
                <a:gd name="T65" fmla="*/ 2147483647 h 6590"/>
                <a:gd name="T66" fmla="*/ 2147483647 w 6592"/>
                <a:gd name="T67" fmla="*/ 2147483647 h 6590"/>
                <a:gd name="T68" fmla="*/ 2147483647 w 6592"/>
                <a:gd name="T69" fmla="*/ 2147483647 h 6590"/>
                <a:gd name="T70" fmla="*/ 2147483647 w 6592"/>
                <a:gd name="T71" fmla="*/ 2147483647 h 6590"/>
                <a:gd name="T72" fmla="*/ 2147483647 w 6592"/>
                <a:gd name="T73" fmla="*/ 2147483647 h 6590"/>
                <a:gd name="T74" fmla="*/ 2147483647 w 6592"/>
                <a:gd name="T75" fmla="*/ 2147483647 h 6590"/>
                <a:gd name="T76" fmla="*/ 2147483647 w 6592"/>
                <a:gd name="T77" fmla="*/ 2147483647 h 6590"/>
                <a:gd name="T78" fmla="*/ 2147483647 w 6592"/>
                <a:gd name="T79" fmla="*/ 2147483647 h 6590"/>
                <a:gd name="T80" fmla="*/ 2147483647 w 6592"/>
                <a:gd name="T81" fmla="*/ 2147483647 h 6590"/>
                <a:gd name="T82" fmla="*/ 2147483647 w 6592"/>
                <a:gd name="T83" fmla="*/ 2147483647 h 6590"/>
                <a:gd name="T84" fmla="*/ 2147483647 w 6592"/>
                <a:gd name="T85" fmla="*/ 2147483647 h 6590"/>
                <a:gd name="T86" fmla="*/ 2147483647 w 6592"/>
                <a:gd name="T87" fmla="*/ 2147483647 h 6590"/>
                <a:gd name="T88" fmla="*/ 2147483647 w 6592"/>
                <a:gd name="T89" fmla="*/ 2147483647 h 6590"/>
                <a:gd name="T90" fmla="*/ 2147483647 w 6592"/>
                <a:gd name="T91" fmla="*/ 2147483647 h 6590"/>
                <a:gd name="T92" fmla="*/ 2147483647 w 6592"/>
                <a:gd name="T93" fmla="*/ 2147483647 h 6590"/>
                <a:gd name="T94" fmla="*/ 2147483647 w 6592"/>
                <a:gd name="T95" fmla="*/ 2147483647 h 6590"/>
                <a:gd name="T96" fmla="*/ 2147483647 w 6592"/>
                <a:gd name="T97" fmla="*/ 2147483647 h 6590"/>
                <a:gd name="T98" fmla="*/ 2147483647 w 6592"/>
                <a:gd name="T99" fmla="*/ 2147483647 h 6590"/>
                <a:gd name="T100" fmla="*/ 2147483647 w 6592"/>
                <a:gd name="T101" fmla="*/ 2147483647 h 65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92"/>
                <a:gd name="T154" fmla="*/ 0 h 6590"/>
                <a:gd name="T155" fmla="*/ 6592 w 6592"/>
                <a:gd name="T156" fmla="*/ 6590 h 65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92" h="6590">
                  <a:moveTo>
                    <a:pt x="6592" y="3295"/>
                  </a:moveTo>
                  <a:lnTo>
                    <a:pt x="6587" y="3126"/>
                  </a:lnTo>
                  <a:lnTo>
                    <a:pt x="6574" y="2958"/>
                  </a:lnTo>
                  <a:lnTo>
                    <a:pt x="6554" y="2793"/>
                  </a:lnTo>
                  <a:lnTo>
                    <a:pt x="6524" y="2631"/>
                  </a:lnTo>
                  <a:lnTo>
                    <a:pt x="6487" y="2471"/>
                  </a:lnTo>
                  <a:lnTo>
                    <a:pt x="6443" y="2316"/>
                  </a:lnTo>
                  <a:lnTo>
                    <a:pt x="6391" y="2162"/>
                  </a:lnTo>
                  <a:lnTo>
                    <a:pt x="6332" y="2012"/>
                  </a:lnTo>
                  <a:lnTo>
                    <a:pt x="6266" y="1866"/>
                  </a:lnTo>
                  <a:lnTo>
                    <a:pt x="6193" y="1724"/>
                  </a:lnTo>
                  <a:lnTo>
                    <a:pt x="6114" y="1586"/>
                  </a:lnTo>
                  <a:lnTo>
                    <a:pt x="6028" y="1453"/>
                  </a:lnTo>
                  <a:lnTo>
                    <a:pt x="5936" y="1324"/>
                  </a:lnTo>
                  <a:lnTo>
                    <a:pt x="5839" y="1198"/>
                  </a:lnTo>
                  <a:lnTo>
                    <a:pt x="5735" y="1080"/>
                  </a:lnTo>
                  <a:lnTo>
                    <a:pt x="5626" y="965"/>
                  </a:lnTo>
                  <a:lnTo>
                    <a:pt x="5512" y="856"/>
                  </a:lnTo>
                  <a:lnTo>
                    <a:pt x="5392" y="753"/>
                  </a:lnTo>
                  <a:lnTo>
                    <a:pt x="5267" y="654"/>
                  </a:lnTo>
                  <a:lnTo>
                    <a:pt x="5138" y="562"/>
                  </a:lnTo>
                  <a:lnTo>
                    <a:pt x="5004" y="477"/>
                  </a:lnTo>
                  <a:lnTo>
                    <a:pt x="4866" y="397"/>
                  </a:lnTo>
                  <a:lnTo>
                    <a:pt x="4724" y="324"/>
                  </a:lnTo>
                  <a:lnTo>
                    <a:pt x="4578" y="258"/>
                  </a:lnTo>
                  <a:lnTo>
                    <a:pt x="4429" y="200"/>
                  </a:lnTo>
                  <a:lnTo>
                    <a:pt x="4276" y="147"/>
                  </a:lnTo>
                  <a:lnTo>
                    <a:pt x="4119" y="104"/>
                  </a:lnTo>
                  <a:lnTo>
                    <a:pt x="3960" y="67"/>
                  </a:lnTo>
                  <a:lnTo>
                    <a:pt x="3797" y="38"/>
                  </a:lnTo>
                  <a:lnTo>
                    <a:pt x="3633" y="16"/>
                  </a:lnTo>
                  <a:lnTo>
                    <a:pt x="3466" y="4"/>
                  </a:lnTo>
                  <a:lnTo>
                    <a:pt x="3295" y="0"/>
                  </a:lnTo>
                  <a:lnTo>
                    <a:pt x="3126" y="4"/>
                  </a:lnTo>
                  <a:lnTo>
                    <a:pt x="2959" y="16"/>
                  </a:lnTo>
                  <a:lnTo>
                    <a:pt x="2794" y="38"/>
                  </a:lnTo>
                  <a:lnTo>
                    <a:pt x="2632" y="67"/>
                  </a:lnTo>
                  <a:lnTo>
                    <a:pt x="2472" y="104"/>
                  </a:lnTo>
                  <a:lnTo>
                    <a:pt x="2316" y="147"/>
                  </a:lnTo>
                  <a:lnTo>
                    <a:pt x="2163" y="200"/>
                  </a:lnTo>
                  <a:lnTo>
                    <a:pt x="2014" y="258"/>
                  </a:lnTo>
                  <a:lnTo>
                    <a:pt x="1867" y="324"/>
                  </a:lnTo>
                  <a:lnTo>
                    <a:pt x="1726" y="397"/>
                  </a:lnTo>
                  <a:lnTo>
                    <a:pt x="1587" y="477"/>
                  </a:lnTo>
                  <a:lnTo>
                    <a:pt x="1453" y="562"/>
                  </a:lnTo>
                  <a:lnTo>
                    <a:pt x="1324" y="654"/>
                  </a:lnTo>
                  <a:lnTo>
                    <a:pt x="1200" y="753"/>
                  </a:lnTo>
                  <a:lnTo>
                    <a:pt x="1080" y="856"/>
                  </a:lnTo>
                  <a:lnTo>
                    <a:pt x="966" y="965"/>
                  </a:lnTo>
                  <a:lnTo>
                    <a:pt x="856" y="1080"/>
                  </a:lnTo>
                  <a:lnTo>
                    <a:pt x="753" y="1198"/>
                  </a:lnTo>
                  <a:lnTo>
                    <a:pt x="656" y="1324"/>
                  </a:lnTo>
                  <a:lnTo>
                    <a:pt x="564" y="1453"/>
                  </a:lnTo>
                  <a:lnTo>
                    <a:pt x="477" y="1586"/>
                  </a:lnTo>
                  <a:lnTo>
                    <a:pt x="398" y="1724"/>
                  </a:lnTo>
                  <a:lnTo>
                    <a:pt x="325" y="1866"/>
                  </a:lnTo>
                  <a:lnTo>
                    <a:pt x="260" y="2012"/>
                  </a:lnTo>
                  <a:lnTo>
                    <a:pt x="201" y="2162"/>
                  </a:lnTo>
                  <a:lnTo>
                    <a:pt x="149" y="2316"/>
                  </a:lnTo>
                  <a:lnTo>
                    <a:pt x="104" y="2471"/>
                  </a:lnTo>
                  <a:lnTo>
                    <a:pt x="67" y="2631"/>
                  </a:lnTo>
                  <a:lnTo>
                    <a:pt x="38" y="2793"/>
                  </a:lnTo>
                  <a:lnTo>
                    <a:pt x="18" y="2958"/>
                  </a:lnTo>
                  <a:lnTo>
                    <a:pt x="5" y="3126"/>
                  </a:lnTo>
                  <a:lnTo>
                    <a:pt x="0" y="3295"/>
                  </a:lnTo>
                  <a:lnTo>
                    <a:pt x="5" y="3464"/>
                  </a:lnTo>
                  <a:lnTo>
                    <a:pt x="18" y="3632"/>
                  </a:lnTo>
                  <a:lnTo>
                    <a:pt x="38" y="3797"/>
                  </a:lnTo>
                  <a:lnTo>
                    <a:pt x="67" y="3959"/>
                  </a:lnTo>
                  <a:lnTo>
                    <a:pt x="104" y="4119"/>
                  </a:lnTo>
                  <a:lnTo>
                    <a:pt x="149" y="4275"/>
                  </a:lnTo>
                  <a:lnTo>
                    <a:pt x="201" y="4428"/>
                  </a:lnTo>
                  <a:lnTo>
                    <a:pt x="260" y="4578"/>
                  </a:lnTo>
                  <a:lnTo>
                    <a:pt x="325" y="4724"/>
                  </a:lnTo>
                  <a:lnTo>
                    <a:pt x="398" y="4866"/>
                  </a:lnTo>
                  <a:lnTo>
                    <a:pt x="477" y="5004"/>
                  </a:lnTo>
                  <a:lnTo>
                    <a:pt x="564" y="5137"/>
                  </a:lnTo>
                  <a:lnTo>
                    <a:pt x="656" y="5267"/>
                  </a:lnTo>
                  <a:lnTo>
                    <a:pt x="753" y="5392"/>
                  </a:lnTo>
                  <a:lnTo>
                    <a:pt x="856" y="5510"/>
                  </a:lnTo>
                  <a:lnTo>
                    <a:pt x="966" y="5625"/>
                  </a:lnTo>
                  <a:lnTo>
                    <a:pt x="1080" y="5734"/>
                  </a:lnTo>
                  <a:lnTo>
                    <a:pt x="1200" y="5837"/>
                  </a:lnTo>
                  <a:lnTo>
                    <a:pt x="1324" y="5936"/>
                  </a:lnTo>
                  <a:lnTo>
                    <a:pt x="1453" y="6028"/>
                  </a:lnTo>
                  <a:lnTo>
                    <a:pt x="1587" y="6113"/>
                  </a:lnTo>
                  <a:lnTo>
                    <a:pt x="1726" y="6193"/>
                  </a:lnTo>
                  <a:lnTo>
                    <a:pt x="1867" y="6266"/>
                  </a:lnTo>
                  <a:lnTo>
                    <a:pt x="2014" y="6332"/>
                  </a:lnTo>
                  <a:lnTo>
                    <a:pt x="2163" y="6390"/>
                  </a:lnTo>
                  <a:lnTo>
                    <a:pt x="2316" y="6443"/>
                  </a:lnTo>
                  <a:lnTo>
                    <a:pt x="2472" y="6486"/>
                  </a:lnTo>
                  <a:lnTo>
                    <a:pt x="2632" y="6523"/>
                  </a:lnTo>
                  <a:lnTo>
                    <a:pt x="2794" y="6552"/>
                  </a:lnTo>
                  <a:lnTo>
                    <a:pt x="2959" y="6574"/>
                  </a:lnTo>
                  <a:lnTo>
                    <a:pt x="3126" y="6586"/>
                  </a:lnTo>
                  <a:lnTo>
                    <a:pt x="3295" y="6590"/>
                  </a:lnTo>
                  <a:lnTo>
                    <a:pt x="3466" y="6586"/>
                  </a:lnTo>
                  <a:lnTo>
                    <a:pt x="3633" y="6574"/>
                  </a:lnTo>
                  <a:lnTo>
                    <a:pt x="3797" y="6552"/>
                  </a:lnTo>
                  <a:lnTo>
                    <a:pt x="3960" y="6523"/>
                  </a:lnTo>
                  <a:lnTo>
                    <a:pt x="4119" y="6486"/>
                  </a:lnTo>
                  <a:lnTo>
                    <a:pt x="4276" y="6443"/>
                  </a:lnTo>
                  <a:lnTo>
                    <a:pt x="4429" y="6390"/>
                  </a:lnTo>
                  <a:lnTo>
                    <a:pt x="4578" y="6332"/>
                  </a:lnTo>
                  <a:lnTo>
                    <a:pt x="4724" y="6266"/>
                  </a:lnTo>
                  <a:lnTo>
                    <a:pt x="4866" y="6193"/>
                  </a:lnTo>
                  <a:lnTo>
                    <a:pt x="5004" y="6113"/>
                  </a:lnTo>
                  <a:lnTo>
                    <a:pt x="5138" y="6028"/>
                  </a:lnTo>
                  <a:lnTo>
                    <a:pt x="5267" y="5936"/>
                  </a:lnTo>
                  <a:lnTo>
                    <a:pt x="5392" y="5837"/>
                  </a:lnTo>
                  <a:lnTo>
                    <a:pt x="5512" y="5734"/>
                  </a:lnTo>
                  <a:lnTo>
                    <a:pt x="5626" y="5625"/>
                  </a:lnTo>
                  <a:lnTo>
                    <a:pt x="5735" y="5510"/>
                  </a:lnTo>
                  <a:lnTo>
                    <a:pt x="5839" y="5392"/>
                  </a:lnTo>
                  <a:lnTo>
                    <a:pt x="5936" y="5267"/>
                  </a:lnTo>
                  <a:lnTo>
                    <a:pt x="6028" y="5137"/>
                  </a:lnTo>
                  <a:lnTo>
                    <a:pt x="6114" y="5004"/>
                  </a:lnTo>
                  <a:lnTo>
                    <a:pt x="6193" y="4866"/>
                  </a:lnTo>
                  <a:lnTo>
                    <a:pt x="6266" y="4724"/>
                  </a:lnTo>
                  <a:lnTo>
                    <a:pt x="6332" y="4578"/>
                  </a:lnTo>
                  <a:lnTo>
                    <a:pt x="6391" y="4428"/>
                  </a:lnTo>
                  <a:lnTo>
                    <a:pt x="6443" y="4275"/>
                  </a:lnTo>
                  <a:lnTo>
                    <a:pt x="6487" y="4119"/>
                  </a:lnTo>
                  <a:lnTo>
                    <a:pt x="6524" y="3959"/>
                  </a:lnTo>
                  <a:lnTo>
                    <a:pt x="6554" y="3797"/>
                  </a:lnTo>
                  <a:lnTo>
                    <a:pt x="6574" y="3632"/>
                  </a:lnTo>
                  <a:lnTo>
                    <a:pt x="6587" y="3464"/>
                  </a:lnTo>
                  <a:lnTo>
                    <a:pt x="6592" y="3295"/>
                  </a:lnTo>
                  <a:close/>
                  <a:moveTo>
                    <a:pt x="6291" y="3295"/>
                  </a:moveTo>
                  <a:lnTo>
                    <a:pt x="6288" y="3450"/>
                  </a:lnTo>
                  <a:lnTo>
                    <a:pt x="6276" y="3601"/>
                  </a:lnTo>
                  <a:lnTo>
                    <a:pt x="6257" y="3751"/>
                  </a:lnTo>
                  <a:lnTo>
                    <a:pt x="6231" y="3899"/>
                  </a:lnTo>
                  <a:lnTo>
                    <a:pt x="6197" y="4044"/>
                  </a:lnTo>
                  <a:lnTo>
                    <a:pt x="6157" y="4186"/>
                  </a:lnTo>
                  <a:lnTo>
                    <a:pt x="6110" y="4325"/>
                  </a:lnTo>
                  <a:lnTo>
                    <a:pt x="6056" y="4461"/>
                  </a:lnTo>
                  <a:lnTo>
                    <a:pt x="5996" y="4594"/>
                  </a:lnTo>
                  <a:lnTo>
                    <a:pt x="5929" y="4723"/>
                  </a:lnTo>
                  <a:lnTo>
                    <a:pt x="5858" y="4848"/>
                  </a:lnTo>
                  <a:lnTo>
                    <a:pt x="5779" y="4970"/>
                  </a:lnTo>
                  <a:lnTo>
                    <a:pt x="5696" y="5088"/>
                  </a:lnTo>
                  <a:lnTo>
                    <a:pt x="5608" y="5201"/>
                  </a:lnTo>
                  <a:lnTo>
                    <a:pt x="5514" y="5310"/>
                  </a:lnTo>
                  <a:lnTo>
                    <a:pt x="5414" y="5413"/>
                  </a:lnTo>
                  <a:lnTo>
                    <a:pt x="5310" y="5513"/>
                  </a:lnTo>
                  <a:lnTo>
                    <a:pt x="5201" y="5607"/>
                  </a:lnTo>
                  <a:lnTo>
                    <a:pt x="5088" y="5695"/>
                  </a:lnTo>
                  <a:lnTo>
                    <a:pt x="4970" y="5779"/>
                  </a:lnTo>
                  <a:lnTo>
                    <a:pt x="4849" y="5858"/>
                  </a:lnTo>
                  <a:lnTo>
                    <a:pt x="4724" y="5929"/>
                  </a:lnTo>
                  <a:lnTo>
                    <a:pt x="4595" y="5995"/>
                  </a:lnTo>
                  <a:lnTo>
                    <a:pt x="4462" y="6055"/>
                  </a:lnTo>
                  <a:lnTo>
                    <a:pt x="4326" y="6109"/>
                  </a:lnTo>
                  <a:lnTo>
                    <a:pt x="4186" y="6156"/>
                  </a:lnTo>
                  <a:lnTo>
                    <a:pt x="4045" y="6196"/>
                  </a:lnTo>
                  <a:lnTo>
                    <a:pt x="3899" y="6230"/>
                  </a:lnTo>
                  <a:lnTo>
                    <a:pt x="3752" y="6257"/>
                  </a:lnTo>
                  <a:lnTo>
                    <a:pt x="3602" y="6276"/>
                  </a:lnTo>
                  <a:lnTo>
                    <a:pt x="3450" y="6287"/>
                  </a:lnTo>
                  <a:lnTo>
                    <a:pt x="3295" y="6291"/>
                  </a:lnTo>
                  <a:lnTo>
                    <a:pt x="3142" y="6287"/>
                  </a:lnTo>
                  <a:lnTo>
                    <a:pt x="2989" y="6276"/>
                  </a:lnTo>
                  <a:lnTo>
                    <a:pt x="2839" y="6257"/>
                  </a:lnTo>
                  <a:lnTo>
                    <a:pt x="2693" y="6230"/>
                  </a:lnTo>
                  <a:lnTo>
                    <a:pt x="2547" y="6196"/>
                  </a:lnTo>
                  <a:lnTo>
                    <a:pt x="2405" y="6156"/>
                  </a:lnTo>
                  <a:lnTo>
                    <a:pt x="2266" y="6109"/>
                  </a:lnTo>
                  <a:lnTo>
                    <a:pt x="2130" y="6055"/>
                  </a:lnTo>
                  <a:lnTo>
                    <a:pt x="1997" y="5995"/>
                  </a:lnTo>
                  <a:lnTo>
                    <a:pt x="1868" y="5929"/>
                  </a:lnTo>
                  <a:lnTo>
                    <a:pt x="1742" y="5858"/>
                  </a:lnTo>
                  <a:lnTo>
                    <a:pt x="1621" y="5779"/>
                  </a:lnTo>
                  <a:lnTo>
                    <a:pt x="1504" y="5695"/>
                  </a:lnTo>
                  <a:lnTo>
                    <a:pt x="1391" y="5607"/>
                  </a:lnTo>
                  <a:lnTo>
                    <a:pt x="1282" y="5513"/>
                  </a:lnTo>
                  <a:lnTo>
                    <a:pt x="1178" y="5413"/>
                  </a:lnTo>
                  <a:lnTo>
                    <a:pt x="1078" y="5310"/>
                  </a:lnTo>
                  <a:lnTo>
                    <a:pt x="984" y="5201"/>
                  </a:lnTo>
                  <a:lnTo>
                    <a:pt x="895" y="5088"/>
                  </a:lnTo>
                  <a:lnTo>
                    <a:pt x="811" y="4970"/>
                  </a:lnTo>
                  <a:lnTo>
                    <a:pt x="734" y="4848"/>
                  </a:lnTo>
                  <a:lnTo>
                    <a:pt x="662" y="4723"/>
                  </a:lnTo>
                  <a:lnTo>
                    <a:pt x="595" y="4594"/>
                  </a:lnTo>
                  <a:lnTo>
                    <a:pt x="536" y="4461"/>
                  </a:lnTo>
                  <a:lnTo>
                    <a:pt x="482" y="4325"/>
                  </a:lnTo>
                  <a:lnTo>
                    <a:pt x="435" y="4186"/>
                  </a:lnTo>
                  <a:lnTo>
                    <a:pt x="395" y="4044"/>
                  </a:lnTo>
                  <a:lnTo>
                    <a:pt x="361" y="3899"/>
                  </a:lnTo>
                  <a:lnTo>
                    <a:pt x="335" y="3751"/>
                  </a:lnTo>
                  <a:lnTo>
                    <a:pt x="316" y="3601"/>
                  </a:lnTo>
                  <a:lnTo>
                    <a:pt x="304" y="3450"/>
                  </a:lnTo>
                  <a:lnTo>
                    <a:pt x="300" y="3295"/>
                  </a:lnTo>
                  <a:lnTo>
                    <a:pt x="304" y="3140"/>
                  </a:lnTo>
                  <a:lnTo>
                    <a:pt x="316" y="2989"/>
                  </a:lnTo>
                  <a:lnTo>
                    <a:pt x="335" y="2839"/>
                  </a:lnTo>
                  <a:lnTo>
                    <a:pt x="361" y="2691"/>
                  </a:lnTo>
                  <a:lnTo>
                    <a:pt x="395" y="2546"/>
                  </a:lnTo>
                  <a:lnTo>
                    <a:pt x="435" y="2404"/>
                  </a:lnTo>
                  <a:lnTo>
                    <a:pt x="482" y="2265"/>
                  </a:lnTo>
                  <a:lnTo>
                    <a:pt x="536" y="2129"/>
                  </a:lnTo>
                  <a:lnTo>
                    <a:pt x="595" y="1996"/>
                  </a:lnTo>
                  <a:lnTo>
                    <a:pt x="662" y="1867"/>
                  </a:lnTo>
                  <a:lnTo>
                    <a:pt x="734" y="1742"/>
                  </a:lnTo>
                  <a:lnTo>
                    <a:pt x="811" y="1620"/>
                  </a:lnTo>
                  <a:lnTo>
                    <a:pt x="895" y="1502"/>
                  </a:lnTo>
                  <a:lnTo>
                    <a:pt x="984" y="1389"/>
                  </a:lnTo>
                  <a:lnTo>
                    <a:pt x="1078" y="1280"/>
                  </a:lnTo>
                  <a:lnTo>
                    <a:pt x="1178" y="1177"/>
                  </a:lnTo>
                  <a:lnTo>
                    <a:pt x="1282" y="1077"/>
                  </a:lnTo>
                  <a:lnTo>
                    <a:pt x="1391" y="983"/>
                  </a:lnTo>
                  <a:lnTo>
                    <a:pt x="1504" y="895"/>
                  </a:lnTo>
                  <a:lnTo>
                    <a:pt x="1621" y="811"/>
                  </a:lnTo>
                  <a:lnTo>
                    <a:pt x="1742" y="733"/>
                  </a:lnTo>
                  <a:lnTo>
                    <a:pt x="1868" y="661"/>
                  </a:lnTo>
                  <a:lnTo>
                    <a:pt x="1997" y="595"/>
                  </a:lnTo>
                  <a:lnTo>
                    <a:pt x="2130" y="535"/>
                  </a:lnTo>
                  <a:lnTo>
                    <a:pt x="2266" y="481"/>
                  </a:lnTo>
                  <a:lnTo>
                    <a:pt x="2405" y="434"/>
                  </a:lnTo>
                  <a:lnTo>
                    <a:pt x="2547" y="394"/>
                  </a:lnTo>
                  <a:lnTo>
                    <a:pt x="2693" y="360"/>
                  </a:lnTo>
                  <a:lnTo>
                    <a:pt x="2839" y="333"/>
                  </a:lnTo>
                  <a:lnTo>
                    <a:pt x="2989" y="314"/>
                  </a:lnTo>
                  <a:lnTo>
                    <a:pt x="3142" y="303"/>
                  </a:lnTo>
                  <a:lnTo>
                    <a:pt x="3295" y="299"/>
                  </a:lnTo>
                  <a:lnTo>
                    <a:pt x="3450" y="303"/>
                  </a:lnTo>
                  <a:lnTo>
                    <a:pt x="3602" y="314"/>
                  </a:lnTo>
                  <a:lnTo>
                    <a:pt x="3752" y="333"/>
                  </a:lnTo>
                  <a:lnTo>
                    <a:pt x="3899" y="360"/>
                  </a:lnTo>
                  <a:lnTo>
                    <a:pt x="4045" y="394"/>
                  </a:lnTo>
                  <a:lnTo>
                    <a:pt x="4186" y="434"/>
                  </a:lnTo>
                  <a:lnTo>
                    <a:pt x="4326" y="481"/>
                  </a:lnTo>
                  <a:lnTo>
                    <a:pt x="4462" y="535"/>
                  </a:lnTo>
                  <a:lnTo>
                    <a:pt x="4595" y="595"/>
                  </a:lnTo>
                  <a:lnTo>
                    <a:pt x="4724" y="661"/>
                  </a:lnTo>
                  <a:lnTo>
                    <a:pt x="4849" y="733"/>
                  </a:lnTo>
                  <a:lnTo>
                    <a:pt x="4970" y="811"/>
                  </a:lnTo>
                  <a:lnTo>
                    <a:pt x="5088" y="895"/>
                  </a:lnTo>
                  <a:lnTo>
                    <a:pt x="5201" y="983"/>
                  </a:lnTo>
                  <a:lnTo>
                    <a:pt x="5310" y="1077"/>
                  </a:lnTo>
                  <a:lnTo>
                    <a:pt x="5414" y="1177"/>
                  </a:lnTo>
                  <a:lnTo>
                    <a:pt x="5514" y="1280"/>
                  </a:lnTo>
                  <a:lnTo>
                    <a:pt x="5608" y="1389"/>
                  </a:lnTo>
                  <a:lnTo>
                    <a:pt x="5696" y="1502"/>
                  </a:lnTo>
                  <a:lnTo>
                    <a:pt x="5779" y="1620"/>
                  </a:lnTo>
                  <a:lnTo>
                    <a:pt x="5858" y="1742"/>
                  </a:lnTo>
                  <a:lnTo>
                    <a:pt x="5929" y="1867"/>
                  </a:lnTo>
                  <a:lnTo>
                    <a:pt x="5996" y="1996"/>
                  </a:lnTo>
                  <a:lnTo>
                    <a:pt x="6056" y="2129"/>
                  </a:lnTo>
                  <a:lnTo>
                    <a:pt x="6110" y="2265"/>
                  </a:lnTo>
                  <a:lnTo>
                    <a:pt x="6157" y="2404"/>
                  </a:lnTo>
                  <a:lnTo>
                    <a:pt x="6197" y="2546"/>
                  </a:lnTo>
                  <a:lnTo>
                    <a:pt x="6231" y="2691"/>
                  </a:lnTo>
                  <a:lnTo>
                    <a:pt x="6257" y="2839"/>
                  </a:lnTo>
                  <a:lnTo>
                    <a:pt x="6276" y="2989"/>
                  </a:lnTo>
                  <a:lnTo>
                    <a:pt x="6288" y="3140"/>
                  </a:lnTo>
                  <a:lnTo>
                    <a:pt x="6291" y="3295"/>
                  </a:lnTo>
                  <a:close/>
                </a:path>
              </a:pathLst>
            </a:custGeom>
            <a:solidFill>
              <a:srgbClr val="C494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1" name="Freeform 96"/>
            <p:cNvSpPr>
              <a:spLocks noEditPoints="1"/>
            </p:cNvSpPr>
            <p:nvPr/>
          </p:nvSpPr>
          <p:spPr bwMode="auto">
            <a:xfrm>
              <a:off x="3522663" y="2533636"/>
              <a:ext cx="1427162" cy="1425575"/>
            </a:xfrm>
            <a:custGeom>
              <a:avLst/>
              <a:gdLst>
                <a:gd name="T0" fmla="*/ 2147483647 w 6292"/>
                <a:gd name="T1" fmla="*/ 2147483647 h 6290"/>
                <a:gd name="T2" fmla="*/ 2147483647 w 6292"/>
                <a:gd name="T3" fmla="*/ 2147483647 h 6290"/>
                <a:gd name="T4" fmla="*/ 2147483647 w 6292"/>
                <a:gd name="T5" fmla="*/ 2147483647 h 6290"/>
                <a:gd name="T6" fmla="*/ 2147483647 w 6292"/>
                <a:gd name="T7" fmla="*/ 2147483647 h 6290"/>
                <a:gd name="T8" fmla="*/ 2147483647 w 6292"/>
                <a:gd name="T9" fmla="*/ 2147483647 h 6290"/>
                <a:gd name="T10" fmla="*/ 2147483647 w 6292"/>
                <a:gd name="T11" fmla="*/ 2147483647 h 6290"/>
                <a:gd name="T12" fmla="*/ 2147483647 w 6292"/>
                <a:gd name="T13" fmla="*/ 2147483647 h 6290"/>
                <a:gd name="T14" fmla="*/ 2147483647 w 6292"/>
                <a:gd name="T15" fmla="*/ 2147483647 h 6290"/>
                <a:gd name="T16" fmla="*/ 2147483647 w 6292"/>
                <a:gd name="T17" fmla="*/ 2147483647 h 6290"/>
                <a:gd name="T18" fmla="*/ 2147483647 w 6292"/>
                <a:gd name="T19" fmla="*/ 2147483647 h 6290"/>
                <a:gd name="T20" fmla="*/ 2147483647 w 6292"/>
                <a:gd name="T21" fmla="*/ 2147483647 h 6290"/>
                <a:gd name="T22" fmla="*/ 2147483647 w 6292"/>
                <a:gd name="T23" fmla="*/ 2147483647 h 6290"/>
                <a:gd name="T24" fmla="*/ 0 w 6292"/>
                <a:gd name="T25" fmla="*/ 2147483647 h 6290"/>
                <a:gd name="T26" fmla="*/ 2147483647 w 6292"/>
                <a:gd name="T27" fmla="*/ 2147483647 h 6290"/>
                <a:gd name="T28" fmla="*/ 2147483647 w 6292"/>
                <a:gd name="T29" fmla="*/ 2147483647 h 6290"/>
                <a:gd name="T30" fmla="*/ 2147483647 w 6292"/>
                <a:gd name="T31" fmla="*/ 2147483647 h 6290"/>
                <a:gd name="T32" fmla="*/ 2147483647 w 6292"/>
                <a:gd name="T33" fmla="*/ 2147483647 h 6290"/>
                <a:gd name="T34" fmla="*/ 2147483647 w 6292"/>
                <a:gd name="T35" fmla="*/ 2147483647 h 6290"/>
                <a:gd name="T36" fmla="*/ 2147483647 w 6292"/>
                <a:gd name="T37" fmla="*/ 2147483647 h 6290"/>
                <a:gd name="T38" fmla="*/ 2147483647 w 6292"/>
                <a:gd name="T39" fmla="*/ 2147483647 h 6290"/>
                <a:gd name="T40" fmla="*/ 2147483647 w 6292"/>
                <a:gd name="T41" fmla="*/ 2147483647 h 6290"/>
                <a:gd name="T42" fmla="*/ 2147483647 w 6292"/>
                <a:gd name="T43" fmla="*/ 2147483647 h 6290"/>
                <a:gd name="T44" fmla="*/ 2147483647 w 6292"/>
                <a:gd name="T45" fmla="*/ 2147483647 h 6290"/>
                <a:gd name="T46" fmla="*/ 2147483647 w 6292"/>
                <a:gd name="T47" fmla="*/ 2147483647 h 6290"/>
                <a:gd name="T48" fmla="*/ 2147483647 w 6292"/>
                <a:gd name="T49" fmla="*/ 2147483647 h 6290"/>
                <a:gd name="T50" fmla="*/ 2147483647 w 6292"/>
                <a:gd name="T51" fmla="*/ 2147483647 h 6290"/>
                <a:gd name="T52" fmla="*/ 2147483647 w 6292"/>
                <a:gd name="T53" fmla="*/ 2147483647 h 6290"/>
                <a:gd name="T54" fmla="*/ 2147483647 w 6292"/>
                <a:gd name="T55" fmla="*/ 2147483647 h 6290"/>
                <a:gd name="T56" fmla="*/ 2147483647 w 6292"/>
                <a:gd name="T57" fmla="*/ 2147483647 h 6290"/>
                <a:gd name="T58" fmla="*/ 2147483647 w 6292"/>
                <a:gd name="T59" fmla="*/ 2147483647 h 6290"/>
                <a:gd name="T60" fmla="*/ 2147483647 w 6292"/>
                <a:gd name="T61" fmla="*/ 2147483647 h 6290"/>
                <a:gd name="T62" fmla="*/ 2147483647 w 6292"/>
                <a:gd name="T63" fmla="*/ 2147483647 h 6290"/>
                <a:gd name="T64" fmla="*/ 2147483647 w 6292"/>
                <a:gd name="T65" fmla="*/ 2147483647 h 6290"/>
                <a:gd name="T66" fmla="*/ 2147483647 w 6292"/>
                <a:gd name="T67" fmla="*/ 2147483647 h 6290"/>
                <a:gd name="T68" fmla="*/ 2147483647 w 6292"/>
                <a:gd name="T69" fmla="*/ 2147483647 h 6290"/>
                <a:gd name="T70" fmla="*/ 2147483647 w 6292"/>
                <a:gd name="T71" fmla="*/ 2147483647 h 6290"/>
                <a:gd name="T72" fmla="*/ 2147483647 w 6292"/>
                <a:gd name="T73" fmla="*/ 2147483647 h 6290"/>
                <a:gd name="T74" fmla="*/ 2147483647 w 6292"/>
                <a:gd name="T75" fmla="*/ 2147483647 h 6290"/>
                <a:gd name="T76" fmla="*/ 2147483647 w 6292"/>
                <a:gd name="T77" fmla="*/ 2147483647 h 6290"/>
                <a:gd name="T78" fmla="*/ 2147483647 w 6292"/>
                <a:gd name="T79" fmla="*/ 2147483647 h 6290"/>
                <a:gd name="T80" fmla="*/ 2147483647 w 6292"/>
                <a:gd name="T81" fmla="*/ 2147483647 h 6290"/>
                <a:gd name="T82" fmla="*/ 2147483647 w 6292"/>
                <a:gd name="T83" fmla="*/ 2147483647 h 6290"/>
                <a:gd name="T84" fmla="*/ 2147483647 w 6292"/>
                <a:gd name="T85" fmla="*/ 2147483647 h 6290"/>
                <a:gd name="T86" fmla="*/ 2147483647 w 6292"/>
                <a:gd name="T87" fmla="*/ 2147483647 h 6290"/>
                <a:gd name="T88" fmla="*/ 2147483647 w 6292"/>
                <a:gd name="T89" fmla="*/ 2147483647 h 6290"/>
                <a:gd name="T90" fmla="*/ 2147483647 w 6292"/>
                <a:gd name="T91" fmla="*/ 2147483647 h 6290"/>
                <a:gd name="T92" fmla="*/ 2147483647 w 6292"/>
                <a:gd name="T93" fmla="*/ 2147483647 h 6290"/>
                <a:gd name="T94" fmla="*/ 2147483647 w 6292"/>
                <a:gd name="T95" fmla="*/ 2147483647 h 6290"/>
                <a:gd name="T96" fmla="*/ 2147483647 w 6292"/>
                <a:gd name="T97" fmla="*/ 2147483647 h 6290"/>
                <a:gd name="T98" fmla="*/ 2147483647 w 6292"/>
                <a:gd name="T99" fmla="*/ 2147483647 h 6290"/>
                <a:gd name="T100" fmla="*/ 2147483647 w 6292"/>
                <a:gd name="T101" fmla="*/ 2147483647 h 62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292"/>
                <a:gd name="T154" fmla="*/ 0 h 6290"/>
                <a:gd name="T155" fmla="*/ 6292 w 6292"/>
                <a:gd name="T156" fmla="*/ 6290 h 62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292" h="6290">
                  <a:moveTo>
                    <a:pt x="6292" y="3145"/>
                  </a:moveTo>
                  <a:lnTo>
                    <a:pt x="6287" y="2984"/>
                  </a:lnTo>
                  <a:lnTo>
                    <a:pt x="6275" y="2823"/>
                  </a:lnTo>
                  <a:lnTo>
                    <a:pt x="6255" y="2667"/>
                  </a:lnTo>
                  <a:lnTo>
                    <a:pt x="6228" y="2511"/>
                  </a:lnTo>
                  <a:lnTo>
                    <a:pt x="6192" y="2360"/>
                  </a:lnTo>
                  <a:lnTo>
                    <a:pt x="6150" y="2209"/>
                  </a:lnTo>
                  <a:lnTo>
                    <a:pt x="6100" y="2064"/>
                  </a:lnTo>
                  <a:lnTo>
                    <a:pt x="6044" y="1920"/>
                  </a:lnTo>
                  <a:lnTo>
                    <a:pt x="5981" y="1781"/>
                  </a:lnTo>
                  <a:lnTo>
                    <a:pt x="5912" y="1646"/>
                  </a:lnTo>
                  <a:lnTo>
                    <a:pt x="5835" y="1514"/>
                  </a:lnTo>
                  <a:lnTo>
                    <a:pt x="5754" y="1387"/>
                  </a:lnTo>
                  <a:lnTo>
                    <a:pt x="5666" y="1264"/>
                  </a:lnTo>
                  <a:lnTo>
                    <a:pt x="5573" y="1144"/>
                  </a:lnTo>
                  <a:lnTo>
                    <a:pt x="5474" y="1031"/>
                  </a:lnTo>
                  <a:lnTo>
                    <a:pt x="5371" y="921"/>
                  </a:lnTo>
                  <a:lnTo>
                    <a:pt x="5261" y="817"/>
                  </a:lnTo>
                  <a:lnTo>
                    <a:pt x="5146" y="718"/>
                  </a:lnTo>
                  <a:lnTo>
                    <a:pt x="5028" y="625"/>
                  </a:lnTo>
                  <a:lnTo>
                    <a:pt x="4904" y="536"/>
                  </a:lnTo>
                  <a:lnTo>
                    <a:pt x="4777" y="455"/>
                  </a:lnTo>
                  <a:lnTo>
                    <a:pt x="4646" y="380"/>
                  </a:lnTo>
                  <a:lnTo>
                    <a:pt x="4509" y="310"/>
                  </a:lnTo>
                  <a:lnTo>
                    <a:pt x="4370" y="246"/>
                  </a:lnTo>
                  <a:lnTo>
                    <a:pt x="4228" y="190"/>
                  </a:lnTo>
                  <a:lnTo>
                    <a:pt x="4081" y="141"/>
                  </a:lnTo>
                  <a:lnTo>
                    <a:pt x="3932" y="98"/>
                  </a:lnTo>
                  <a:lnTo>
                    <a:pt x="3779" y="64"/>
                  </a:lnTo>
                  <a:lnTo>
                    <a:pt x="3625" y="36"/>
                  </a:lnTo>
                  <a:lnTo>
                    <a:pt x="3467" y="15"/>
                  </a:lnTo>
                  <a:lnTo>
                    <a:pt x="3308" y="3"/>
                  </a:lnTo>
                  <a:lnTo>
                    <a:pt x="3145" y="0"/>
                  </a:lnTo>
                  <a:lnTo>
                    <a:pt x="2984" y="3"/>
                  </a:lnTo>
                  <a:lnTo>
                    <a:pt x="2824" y="15"/>
                  </a:lnTo>
                  <a:lnTo>
                    <a:pt x="2667" y="36"/>
                  </a:lnTo>
                  <a:lnTo>
                    <a:pt x="2512" y="64"/>
                  </a:lnTo>
                  <a:lnTo>
                    <a:pt x="2360" y="98"/>
                  </a:lnTo>
                  <a:lnTo>
                    <a:pt x="2211" y="141"/>
                  </a:lnTo>
                  <a:lnTo>
                    <a:pt x="2064" y="190"/>
                  </a:lnTo>
                  <a:lnTo>
                    <a:pt x="1922" y="246"/>
                  </a:lnTo>
                  <a:lnTo>
                    <a:pt x="1782" y="310"/>
                  </a:lnTo>
                  <a:lnTo>
                    <a:pt x="1646" y="380"/>
                  </a:lnTo>
                  <a:lnTo>
                    <a:pt x="1515" y="455"/>
                  </a:lnTo>
                  <a:lnTo>
                    <a:pt x="1387" y="536"/>
                  </a:lnTo>
                  <a:lnTo>
                    <a:pt x="1264" y="625"/>
                  </a:lnTo>
                  <a:lnTo>
                    <a:pt x="1145" y="718"/>
                  </a:lnTo>
                  <a:lnTo>
                    <a:pt x="1031" y="817"/>
                  </a:lnTo>
                  <a:lnTo>
                    <a:pt x="921" y="921"/>
                  </a:lnTo>
                  <a:lnTo>
                    <a:pt x="817" y="1031"/>
                  </a:lnTo>
                  <a:lnTo>
                    <a:pt x="718" y="1144"/>
                  </a:lnTo>
                  <a:lnTo>
                    <a:pt x="625" y="1264"/>
                  </a:lnTo>
                  <a:lnTo>
                    <a:pt x="538" y="1387"/>
                  </a:lnTo>
                  <a:lnTo>
                    <a:pt x="456" y="1514"/>
                  </a:lnTo>
                  <a:lnTo>
                    <a:pt x="380" y="1646"/>
                  </a:lnTo>
                  <a:lnTo>
                    <a:pt x="311" y="1781"/>
                  </a:lnTo>
                  <a:lnTo>
                    <a:pt x="248" y="1920"/>
                  </a:lnTo>
                  <a:lnTo>
                    <a:pt x="191" y="2064"/>
                  </a:lnTo>
                  <a:lnTo>
                    <a:pt x="141" y="2209"/>
                  </a:lnTo>
                  <a:lnTo>
                    <a:pt x="100" y="2360"/>
                  </a:lnTo>
                  <a:lnTo>
                    <a:pt x="64" y="2511"/>
                  </a:lnTo>
                  <a:lnTo>
                    <a:pt x="36" y="2667"/>
                  </a:lnTo>
                  <a:lnTo>
                    <a:pt x="17" y="2823"/>
                  </a:lnTo>
                  <a:lnTo>
                    <a:pt x="5" y="2984"/>
                  </a:lnTo>
                  <a:lnTo>
                    <a:pt x="0" y="3145"/>
                  </a:lnTo>
                  <a:lnTo>
                    <a:pt x="5" y="3306"/>
                  </a:lnTo>
                  <a:lnTo>
                    <a:pt x="17" y="3467"/>
                  </a:lnTo>
                  <a:lnTo>
                    <a:pt x="36" y="3625"/>
                  </a:lnTo>
                  <a:lnTo>
                    <a:pt x="64" y="3779"/>
                  </a:lnTo>
                  <a:lnTo>
                    <a:pt x="100" y="3932"/>
                  </a:lnTo>
                  <a:lnTo>
                    <a:pt x="141" y="4081"/>
                  </a:lnTo>
                  <a:lnTo>
                    <a:pt x="191" y="4226"/>
                  </a:lnTo>
                  <a:lnTo>
                    <a:pt x="248" y="4370"/>
                  </a:lnTo>
                  <a:lnTo>
                    <a:pt x="311" y="4509"/>
                  </a:lnTo>
                  <a:lnTo>
                    <a:pt x="380" y="4644"/>
                  </a:lnTo>
                  <a:lnTo>
                    <a:pt x="456" y="4776"/>
                  </a:lnTo>
                  <a:lnTo>
                    <a:pt x="538" y="4904"/>
                  </a:lnTo>
                  <a:lnTo>
                    <a:pt x="625" y="5027"/>
                  </a:lnTo>
                  <a:lnTo>
                    <a:pt x="718" y="5146"/>
                  </a:lnTo>
                  <a:lnTo>
                    <a:pt x="817" y="5259"/>
                  </a:lnTo>
                  <a:lnTo>
                    <a:pt x="921" y="5369"/>
                  </a:lnTo>
                  <a:lnTo>
                    <a:pt x="1031" y="5473"/>
                  </a:lnTo>
                  <a:lnTo>
                    <a:pt x="1145" y="5572"/>
                  </a:lnTo>
                  <a:lnTo>
                    <a:pt x="1264" y="5666"/>
                  </a:lnTo>
                  <a:lnTo>
                    <a:pt x="1387" y="5754"/>
                  </a:lnTo>
                  <a:lnTo>
                    <a:pt x="1515" y="5835"/>
                  </a:lnTo>
                  <a:lnTo>
                    <a:pt x="1646" y="5910"/>
                  </a:lnTo>
                  <a:lnTo>
                    <a:pt x="1782" y="5980"/>
                  </a:lnTo>
                  <a:lnTo>
                    <a:pt x="1922" y="6044"/>
                  </a:lnTo>
                  <a:lnTo>
                    <a:pt x="2064" y="6100"/>
                  </a:lnTo>
                  <a:lnTo>
                    <a:pt x="2211" y="6149"/>
                  </a:lnTo>
                  <a:lnTo>
                    <a:pt x="2360" y="6192"/>
                  </a:lnTo>
                  <a:lnTo>
                    <a:pt x="2512" y="6226"/>
                  </a:lnTo>
                  <a:lnTo>
                    <a:pt x="2667" y="6254"/>
                  </a:lnTo>
                  <a:lnTo>
                    <a:pt x="2824" y="6275"/>
                  </a:lnTo>
                  <a:lnTo>
                    <a:pt x="2984" y="6287"/>
                  </a:lnTo>
                  <a:lnTo>
                    <a:pt x="3145" y="6290"/>
                  </a:lnTo>
                  <a:lnTo>
                    <a:pt x="3308" y="6287"/>
                  </a:lnTo>
                  <a:lnTo>
                    <a:pt x="3467" y="6275"/>
                  </a:lnTo>
                  <a:lnTo>
                    <a:pt x="3625" y="6254"/>
                  </a:lnTo>
                  <a:lnTo>
                    <a:pt x="3779" y="6226"/>
                  </a:lnTo>
                  <a:lnTo>
                    <a:pt x="3932" y="6192"/>
                  </a:lnTo>
                  <a:lnTo>
                    <a:pt x="4081" y="6149"/>
                  </a:lnTo>
                  <a:lnTo>
                    <a:pt x="4228" y="6100"/>
                  </a:lnTo>
                  <a:lnTo>
                    <a:pt x="4370" y="6044"/>
                  </a:lnTo>
                  <a:lnTo>
                    <a:pt x="4509" y="5980"/>
                  </a:lnTo>
                  <a:lnTo>
                    <a:pt x="4646" y="5910"/>
                  </a:lnTo>
                  <a:lnTo>
                    <a:pt x="4777" y="5835"/>
                  </a:lnTo>
                  <a:lnTo>
                    <a:pt x="4904" y="5754"/>
                  </a:lnTo>
                  <a:lnTo>
                    <a:pt x="5028" y="5666"/>
                  </a:lnTo>
                  <a:lnTo>
                    <a:pt x="5146" y="5572"/>
                  </a:lnTo>
                  <a:lnTo>
                    <a:pt x="5261" y="5473"/>
                  </a:lnTo>
                  <a:lnTo>
                    <a:pt x="5371" y="5369"/>
                  </a:lnTo>
                  <a:lnTo>
                    <a:pt x="5474" y="5259"/>
                  </a:lnTo>
                  <a:lnTo>
                    <a:pt x="5573" y="5146"/>
                  </a:lnTo>
                  <a:lnTo>
                    <a:pt x="5666" y="5027"/>
                  </a:lnTo>
                  <a:lnTo>
                    <a:pt x="5754" y="4904"/>
                  </a:lnTo>
                  <a:lnTo>
                    <a:pt x="5835" y="4776"/>
                  </a:lnTo>
                  <a:lnTo>
                    <a:pt x="5912" y="4644"/>
                  </a:lnTo>
                  <a:lnTo>
                    <a:pt x="5981" y="4509"/>
                  </a:lnTo>
                  <a:lnTo>
                    <a:pt x="6044" y="4370"/>
                  </a:lnTo>
                  <a:lnTo>
                    <a:pt x="6100" y="4226"/>
                  </a:lnTo>
                  <a:lnTo>
                    <a:pt x="6150" y="4081"/>
                  </a:lnTo>
                  <a:lnTo>
                    <a:pt x="6192" y="3932"/>
                  </a:lnTo>
                  <a:lnTo>
                    <a:pt x="6228" y="3779"/>
                  </a:lnTo>
                  <a:lnTo>
                    <a:pt x="6255" y="3625"/>
                  </a:lnTo>
                  <a:lnTo>
                    <a:pt x="6275" y="3467"/>
                  </a:lnTo>
                  <a:lnTo>
                    <a:pt x="6287" y="3306"/>
                  </a:lnTo>
                  <a:lnTo>
                    <a:pt x="6292" y="3145"/>
                  </a:lnTo>
                  <a:close/>
                  <a:moveTo>
                    <a:pt x="5991" y="3145"/>
                  </a:moveTo>
                  <a:lnTo>
                    <a:pt x="5988" y="3292"/>
                  </a:lnTo>
                  <a:lnTo>
                    <a:pt x="5977" y="3436"/>
                  </a:lnTo>
                  <a:lnTo>
                    <a:pt x="5959" y="3579"/>
                  </a:lnTo>
                  <a:lnTo>
                    <a:pt x="5934" y="3719"/>
                  </a:lnTo>
                  <a:lnTo>
                    <a:pt x="5902" y="3857"/>
                  </a:lnTo>
                  <a:lnTo>
                    <a:pt x="5864" y="3991"/>
                  </a:lnTo>
                  <a:lnTo>
                    <a:pt x="5819" y="4123"/>
                  </a:lnTo>
                  <a:lnTo>
                    <a:pt x="5768" y="4253"/>
                  </a:lnTo>
                  <a:lnTo>
                    <a:pt x="5711" y="4379"/>
                  </a:lnTo>
                  <a:lnTo>
                    <a:pt x="5648" y="4502"/>
                  </a:lnTo>
                  <a:lnTo>
                    <a:pt x="5580" y="4621"/>
                  </a:lnTo>
                  <a:lnTo>
                    <a:pt x="5506" y="4736"/>
                  </a:lnTo>
                  <a:lnTo>
                    <a:pt x="5427" y="4848"/>
                  </a:lnTo>
                  <a:lnTo>
                    <a:pt x="5341" y="4956"/>
                  </a:lnTo>
                  <a:lnTo>
                    <a:pt x="5253" y="5059"/>
                  </a:lnTo>
                  <a:lnTo>
                    <a:pt x="5158" y="5157"/>
                  </a:lnTo>
                  <a:lnTo>
                    <a:pt x="5059" y="5252"/>
                  </a:lnTo>
                  <a:lnTo>
                    <a:pt x="4956" y="5341"/>
                  </a:lnTo>
                  <a:lnTo>
                    <a:pt x="4848" y="5425"/>
                  </a:lnTo>
                  <a:lnTo>
                    <a:pt x="4737" y="5505"/>
                  </a:lnTo>
                  <a:lnTo>
                    <a:pt x="4621" y="5579"/>
                  </a:lnTo>
                  <a:lnTo>
                    <a:pt x="4502" y="5647"/>
                  </a:lnTo>
                  <a:lnTo>
                    <a:pt x="4380" y="5710"/>
                  </a:lnTo>
                  <a:lnTo>
                    <a:pt x="4253" y="5767"/>
                  </a:lnTo>
                  <a:lnTo>
                    <a:pt x="4125" y="5819"/>
                  </a:lnTo>
                  <a:lnTo>
                    <a:pt x="3992" y="5863"/>
                  </a:lnTo>
                  <a:lnTo>
                    <a:pt x="3857" y="5902"/>
                  </a:lnTo>
                  <a:lnTo>
                    <a:pt x="3719" y="5933"/>
                  </a:lnTo>
                  <a:lnTo>
                    <a:pt x="3579" y="5959"/>
                  </a:lnTo>
                  <a:lnTo>
                    <a:pt x="3437" y="5977"/>
                  </a:lnTo>
                  <a:lnTo>
                    <a:pt x="3292" y="5988"/>
                  </a:lnTo>
                  <a:lnTo>
                    <a:pt x="3145" y="5991"/>
                  </a:lnTo>
                  <a:lnTo>
                    <a:pt x="3000" y="5988"/>
                  </a:lnTo>
                  <a:lnTo>
                    <a:pt x="2855" y="5977"/>
                  </a:lnTo>
                  <a:lnTo>
                    <a:pt x="2713" y="5959"/>
                  </a:lnTo>
                  <a:lnTo>
                    <a:pt x="2573" y="5933"/>
                  </a:lnTo>
                  <a:lnTo>
                    <a:pt x="2435" y="5902"/>
                  </a:lnTo>
                  <a:lnTo>
                    <a:pt x="2299" y="5863"/>
                  </a:lnTo>
                  <a:lnTo>
                    <a:pt x="2167" y="5819"/>
                  </a:lnTo>
                  <a:lnTo>
                    <a:pt x="2038" y="5767"/>
                  </a:lnTo>
                  <a:lnTo>
                    <a:pt x="1912" y="5710"/>
                  </a:lnTo>
                  <a:lnTo>
                    <a:pt x="1790" y="5647"/>
                  </a:lnTo>
                  <a:lnTo>
                    <a:pt x="1670" y="5579"/>
                  </a:lnTo>
                  <a:lnTo>
                    <a:pt x="1554" y="5505"/>
                  </a:lnTo>
                  <a:lnTo>
                    <a:pt x="1443" y="5425"/>
                  </a:lnTo>
                  <a:lnTo>
                    <a:pt x="1336" y="5341"/>
                  </a:lnTo>
                  <a:lnTo>
                    <a:pt x="1233" y="5252"/>
                  </a:lnTo>
                  <a:lnTo>
                    <a:pt x="1134" y="5157"/>
                  </a:lnTo>
                  <a:lnTo>
                    <a:pt x="1039" y="5059"/>
                  </a:lnTo>
                  <a:lnTo>
                    <a:pt x="950" y="4956"/>
                  </a:lnTo>
                  <a:lnTo>
                    <a:pt x="865" y="4848"/>
                  </a:lnTo>
                  <a:lnTo>
                    <a:pt x="786" y="4736"/>
                  </a:lnTo>
                  <a:lnTo>
                    <a:pt x="712" y="4621"/>
                  </a:lnTo>
                  <a:lnTo>
                    <a:pt x="643" y="4502"/>
                  </a:lnTo>
                  <a:lnTo>
                    <a:pt x="581" y="4379"/>
                  </a:lnTo>
                  <a:lnTo>
                    <a:pt x="523" y="4253"/>
                  </a:lnTo>
                  <a:lnTo>
                    <a:pt x="473" y="4123"/>
                  </a:lnTo>
                  <a:lnTo>
                    <a:pt x="428" y="3991"/>
                  </a:lnTo>
                  <a:lnTo>
                    <a:pt x="389" y="3857"/>
                  </a:lnTo>
                  <a:lnTo>
                    <a:pt x="358" y="3719"/>
                  </a:lnTo>
                  <a:lnTo>
                    <a:pt x="333" y="3579"/>
                  </a:lnTo>
                  <a:lnTo>
                    <a:pt x="315" y="3436"/>
                  </a:lnTo>
                  <a:lnTo>
                    <a:pt x="304" y="3292"/>
                  </a:lnTo>
                  <a:lnTo>
                    <a:pt x="301" y="3145"/>
                  </a:lnTo>
                  <a:lnTo>
                    <a:pt x="304" y="2998"/>
                  </a:lnTo>
                  <a:lnTo>
                    <a:pt x="315" y="2854"/>
                  </a:lnTo>
                  <a:lnTo>
                    <a:pt x="333" y="2711"/>
                  </a:lnTo>
                  <a:lnTo>
                    <a:pt x="358" y="2571"/>
                  </a:lnTo>
                  <a:lnTo>
                    <a:pt x="389" y="2433"/>
                  </a:lnTo>
                  <a:lnTo>
                    <a:pt x="428" y="2299"/>
                  </a:lnTo>
                  <a:lnTo>
                    <a:pt x="473" y="2167"/>
                  </a:lnTo>
                  <a:lnTo>
                    <a:pt x="523" y="2037"/>
                  </a:lnTo>
                  <a:lnTo>
                    <a:pt x="581" y="1911"/>
                  </a:lnTo>
                  <a:lnTo>
                    <a:pt x="643" y="1788"/>
                  </a:lnTo>
                  <a:lnTo>
                    <a:pt x="712" y="1669"/>
                  </a:lnTo>
                  <a:lnTo>
                    <a:pt x="786" y="1554"/>
                  </a:lnTo>
                  <a:lnTo>
                    <a:pt x="865" y="1442"/>
                  </a:lnTo>
                  <a:lnTo>
                    <a:pt x="950" y="1335"/>
                  </a:lnTo>
                  <a:lnTo>
                    <a:pt x="1039" y="1231"/>
                  </a:lnTo>
                  <a:lnTo>
                    <a:pt x="1134" y="1133"/>
                  </a:lnTo>
                  <a:lnTo>
                    <a:pt x="1233" y="1038"/>
                  </a:lnTo>
                  <a:lnTo>
                    <a:pt x="1336" y="949"/>
                  </a:lnTo>
                  <a:lnTo>
                    <a:pt x="1443" y="865"/>
                  </a:lnTo>
                  <a:lnTo>
                    <a:pt x="1554" y="785"/>
                  </a:lnTo>
                  <a:lnTo>
                    <a:pt x="1670" y="711"/>
                  </a:lnTo>
                  <a:lnTo>
                    <a:pt x="1790" y="643"/>
                  </a:lnTo>
                  <a:lnTo>
                    <a:pt x="1912" y="580"/>
                  </a:lnTo>
                  <a:lnTo>
                    <a:pt x="2038" y="523"/>
                  </a:lnTo>
                  <a:lnTo>
                    <a:pt x="2167" y="471"/>
                  </a:lnTo>
                  <a:lnTo>
                    <a:pt x="2299" y="427"/>
                  </a:lnTo>
                  <a:lnTo>
                    <a:pt x="2435" y="388"/>
                  </a:lnTo>
                  <a:lnTo>
                    <a:pt x="2573" y="357"/>
                  </a:lnTo>
                  <a:lnTo>
                    <a:pt x="2713" y="331"/>
                  </a:lnTo>
                  <a:lnTo>
                    <a:pt x="2855" y="313"/>
                  </a:lnTo>
                  <a:lnTo>
                    <a:pt x="3000" y="302"/>
                  </a:lnTo>
                  <a:lnTo>
                    <a:pt x="3145" y="299"/>
                  </a:lnTo>
                  <a:lnTo>
                    <a:pt x="3292" y="302"/>
                  </a:lnTo>
                  <a:lnTo>
                    <a:pt x="3437" y="313"/>
                  </a:lnTo>
                  <a:lnTo>
                    <a:pt x="3579" y="331"/>
                  </a:lnTo>
                  <a:lnTo>
                    <a:pt x="3719" y="357"/>
                  </a:lnTo>
                  <a:lnTo>
                    <a:pt x="3857" y="388"/>
                  </a:lnTo>
                  <a:lnTo>
                    <a:pt x="3992" y="427"/>
                  </a:lnTo>
                  <a:lnTo>
                    <a:pt x="4125" y="471"/>
                  </a:lnTo>
                  <a:lnTo>
                    <a:pt x="4253" y="523"/>
                  </a:lnTo>
                  <a:lnTo>
                    <a:pt x="4380" y="580"/>
                  </a:lnTo>
                  <a:lnTo>
                    <a:pt x="4502" y="643"/>
                  </a:lnTo>
                  <a:lnTo>
                    <a:pt x="4621" y="711"/>
                  </a:lnTo>
                  <a:lnTo>
                    <a:pt x="4737" y="785"/>
                  </a:lnTo>
                  <a:lnTo>
                    <a:pt x="4848" y="865"/>
                  </a:lnTo>
                  <a:lnTo>
                    <a:pt x="4956" y="949"/>
                  </a:lnTo>
                  <a:lnTo>
                    <a:pt x="5059" y="1038"/>
                  </a:lnTo>
                  <a:lnTo>
                    <a:pt x="5158" y="1133"/>
                  </a:lnTo>
                  <a:lnTo>
                    <a:pt x="5253" y="1231"/>
                  </a:lnTo>
                  <a:lnTo>
                    <a:pt x="5341" y="1335"/>
                  </a:lnTo>
                  <a:lnTo>
                    <a:pt x="5427" y="1442"/>
                  </a:lnTo>
                  <a:lnTo>
                    <a:pt x="5506" y="1554"/>
                  </a:lnTo>
                  <a:lnTo>
                    <a:pt x="5580" y="1669"/>
                  </a:lnTo>
                  <a:lnTo>
                    <a:pt x="5648" y="1788"/>
                  </a:lnTo>
                  <a:lnTo>
                    <a:pt x="5711" y="1911"/>
                  </a:lnTo>
                  <a:lnTo>
                    <a:pt x="5768" y="2037"/>
                  </a:lnTo>
                  <a:lnTo>
                    <a:pt x="5819" y="2167"/>
                  </a:lnTo>
                  <a:lnTo>
                    <a:pt x="5864" y="2299"/>
                  </a:lnTo>
                  <a:lnTo>
                    <a:pt x="5902" y="2433"/>
                  </a:lnTo>
                  <a:lnTo>
                    <a:pt x="5934" y="2571"/>
                  </a:lnTo>
                  <a:lnTo>
                    <a:pt x="5959" y="2711"/>
                  </a:lnTo>
                  <a:lnTo>
                    <a:pt x="5977" y="2854"/>
                  </a:lnTo>
                  <a:lnTo>
                    <a:pt x="5988" y="2998"/>
                  </a:lnTo>
                  <a:lnTo>
                    <a:pt x="5991" y="3145"/>
                  </a:lnTo>
                  <a:close/>
                </a:path>
              </a:pathLst>
            </a:custGeom>
            <a:solidFill>
              <a:srgbClr val="C5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2" name="Freeform 97"/>
            <p:cNvSpPr>
              <a:spLocks noEditPoints="1"/>
            </p:cNvSpPr>
            <p:nvPr/>
          </p:nvSpPr>
          <p:spPr bwMode="auto">
            <a:xfrm>
              <a:off x="3556000" y="2566974"/>
              <a:ext cx="1358900" cy="1358900"/>
            </a:xfrm>
            <a:custGeom>
              <a:avLst/>
              <a:gdLst>
                <a:gd name="T0" fmla="*/ 2147483647 w 5991"/>
                <a:gd name="T1" fmla="*/ 2147483647 h 5992"/>
                <a:gd name="T2" fmla="*/ 2147483647 w 5991"/>
                <a:gd name="T3" fmla="*/ 2147483647 h 5992"/>
                <a:gd name="T4" fmla="*/ 2147483647 w 5991"/>
                <a:gd name="T5" fmla="*/ 2147483647 h 5992"/>
                <a:gd name="T6" fmla="*/ 2147483647 w 5991"/>
                <a:gd name="T7" fmla="*/ 2147483647 h 5992"/>
                <a:gd name="T8" fmla="*/ 2147483647 w 5991"/>
                <a:gd name="T9" fmla="*/ 2147483647 h 5992"/>
                <a:gd name="T10" fmla="*/ 2147483647 w 5991"/>
                <a:gd name="T11" fmla="*/ 2147483647 h 5992"/>
                <a:gd name="T12" fmla="*/ 2147483647 w 5991"/>
                <a:gd name="T13" fmla="*/ 2147483647 h 5992"/>
                <a:gd name="T14" fmla="*/ 2147483647 w 5991"/>
                <a:gd name="T15" fmla="*/ 2147483647 h 5992"/>
                <a:gd name="T16" fmla="*/ 2147483647 w 5991"/>
                <a:gd name="T17" fmla="*/ 2147483647 h 5992"/>
                <a:gd name="T18" fmla="*/ 2147483647 w 5991"/>
                <a:gd name="T19" fmla="*/ 2147483647 h 5992"/>
                <a:gd name="T20" fmla="*/ 2147483647 w 5991"/>
                <a:gd name="T21" fmla="*/ 2147483647 h 5992"/>
                <a:gd name="T22" fmla="*/ 2147483647 w 5991"/>
                <a:gd name="T23" fmla="*/ 2147483647 h 5992"/>
                <a:gd name="T24" fmla="*/ 0 w 5991"/>
                <a:gd name="T25" fmla="*/ 2147483647 h 5992"/>
                <a:gd name="T26" fmla="*/ 2147483647 w 5991"/>
                <a:gd name="T27" fmla="*/ 2147483647 h 5992"/>
                <a:gd name="T28" fmla="*/ 2147483647 w 5991"/>
                <a:gd name="T29" fmla="*/ 2147483647 h 5992"/>
                <a:gd name="T30" fmla="*/ 2147483647 w 5991"/>
                <a:gd name="T31" fmla="*/ 2147483647 h 5992"/>
                <a:gd name="T32" fmla="*/ 2147483647 w 5991"/>
                <a:gd name="T33" fmla="*/ 2147483647 h 5992"/>
                <a:gd name="T34" fmla="*/ 2147483647 w 5991"/>
                <a:gd name="T35" fmla="*/ 2147483647 h 5992"/>
                <a:gd name="T36" fmla="*/ 2147483647 w 5991"/>
                <a:gd name="T37" fmla="*/ 2147483647 h 5992"/>
                <a:gd name="T38" fmla="*/ 2147483647 w 5991"/>
                <a:gd name="T39" fmla="*/ 2147483647 h 5992"/>
                <a:gd name="T40" fmla="*/ 2147483647 w 5991"/>
                <a:gd name="T41" fmla="*/ 2147483647 h 5992"/>
                <a:gd name="T42" fmla="*/ 2147483647 w 5991"/>
                <a:gd name="T43" fmla="*/ 2147483647 h 5992"/>
                <a:gd name="T44" fmla="*/ 2147483647 w 5991"/>
                <a:gd name="T45" fmla="*/ 2147483647 h 5992"/>
                <a:gd name="T46" fmla="*/ 2147483647 w 5991"/>
                <a:gd name="T47" fmla="*/ 2147483647 h 5992"/>
                <a:gd name="T48" fmla="*/ 2147483647 w 5991"/>
                <a:gd name="T49" fmla="*/ 2147483647 h 5992"/>
                <a:gd name="T50" fmla="*/ 2147483647 w 5991"/>
                <a:gd name="T51" fmla="*/ 2147483647 h 5992"/>
                <a:gd name="T52" fmla="*/ 2147483647 w 5991"/>
                <a:gd name="T53" fmla="*/ 2147483647 h 5992"/>
                <a:gd name="T54" fmla="*/ 2147483647 w 5991"/>
                <a:gd name="T55" fmla="*/ 2147483647 h 5992"/>
                <a:gd name="T56" fmla="*/ 2147483647 w 5991"/>
                <a:gd name="T57" fmla="*/ 2147483647 h 5992"/>
                <a:gd name="T58" fmla="*/ 2147483647 w 5991"/>
                <a:gd name="T59" fmla="*/ 2147483647 h 5992"/>
                <a:gd name="T60" fmla="*/ 2147483647 w 5991"/>
                <a:gd name="T61" fmla="*/ 2147483647 h 5992"/>
                <a:gd name="T62" fmla="*/ 2147483647 w 5991"/>
                <a:gd name="T63" fmla="*/ 2147483647 h 5992"/>
                <a:gd name="T64" fmla="*/ 2147483647 w 5991"/>
                <a:gd name="T65" fmla="*/ 2147483647 h 5992"/>
                <a:gd name="T66" fmla="*/ 2147483647 w 5991"/>
                <a:gd name="T67" fmla="*/ 2147483647 h 5992"/>
                <a:gd name="T68" fmla="*/ 2147483647 w 5991"/>
                <a:gd name="T69" fmla="*/ 2147483647 h 5992"/>
                <a:gd name="T70" fmla="*/ 2147483647 w 5991"/>
                <a:gd name="T71" fmla="*/ 2147483647 h 5992"/>
                <a:gd name="T72" fmla="*/ 2147483647 w 5991"/>
                <a:gd name="T73" fmla="*/ 2147483647 h 5992"/>
                <a:gd name="T74" fmla="*/ 2147483647 w 5991"/>
                <a:gd name="T75" fmla="*/ 2147483647 h 5992"/>
                <a:gd name="T76" fmla="*/ 2147483647 w 5991"/>
                <a:gd name="T77" fmla="*/ 2147483647 h 5992"/>
                <a:gd name="T78" fmla="*/ 2147483647 w 5991"/>
                <a:gd name="T79" fmla="*/ 2147483647 h 5992"/>
                <a:gd name="T80" fmla="*/ 2147483647 w 5991"/>
                <a:gd name="T81" fmla="*/ 2147483647 h 5992"/>
                <a:gd name="T82" fmla="*/ 2147483647 w 5991"/>
                <a:gd name="T83" fmla="*/ 2147483647 h 5992"/>
                <a:gd name="T84" fmla="*/ 2147483647 w 5991"/>
                <a:gd name="T85" fmla="*/ 2147483647 h 5992"/>
                <a:gd name="T86" fmla="*/ 2147483647 w 5991"/>
                <a:gd name="T87" fmla="*/ 2147483647 h 5992"/>
                <a:gd name="T88" fmla="*/ 2147483647 w 5991"/>
                <a:gd name="T89" fmla="*/ 2147483647 h 5992"/>
                <a:gd name="T90" fmla="*/ 2147483647 w 5991"/>
                <a:gd name="T91" fmla="*/ 2147483647 h 5992"/>
                <a:gd name="T92" fmla="*/ 2147483647 w 5991"/>
                <a:gd name="T93" fmla="*/ 2147483647 h 5992"/>
                <a:gd name="T94" fmla="*/ 2147483647 w 5991"/>
                <a:gd name="T95" fmla="*/ 2147483647 h 5992"/>
                <a:gd name="T96" fmla="*/ 2147483647 w 5991"/>
                <a:gd name="T97" fmla="*/ 2147483647 h 5992"/>
                <a:gd name="T98" fmla="*/ 2147483647 w 5991"/>
                <a:gd name="T99" fmla="*/ 2147483647 h 5992"/>
                <a:gd name="T100" fmla="*/ 2147483647 w 5991"/>
                <a:gd name="T101" fmla="*/ 2147483647 h 59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91"/>
                <a:gd name="T154" fmla="*/ 0 h 5992"/>
                <a:gd name="T155" fmla="*/ 5991 w 5991"/>
                <a:gd name="T156" fmla="*/ 5992 h 59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91" h="5992">
                  <a:moveTo>
                    <a:pt x="5991" y="2996"/>
                  </a:moveTo>
                  <a:lnTo>
                    <a:pt x="5988" y="2841"/>
                  </a:lnTo>
                  <a:lnTo>
                    <a:pt x="5976" y="2690"/>
                  </a:lnTo>
                  <a:lnTo>
                    <a:pt x="5957" y="2540"/>
                  </a:lnTo>
                  <a:lnTo>
                    <a:pt x="5931" y="2392"/>
                  </a:lnTo>
                  <a:lnTo>
                    <a:pt x="5897" y="2247"/>
                  </a:lnTo>
                  <a:lnTo>
                    <a:pt x="5857" y="2105"/>
                  </a:lnTo>
                  <a:lnTo>
                    <a:pt x="5810" y="1966"/>
                  </a:lnTo>
                  <a:lnTo>
                    <a:pt x="5756" y="1830"/>
                  </a:lnTo>
                  <a:lnTo>
                    <a:pt x="5696" y="1697"/>
                  </a:lnTo>
                  <a:lnTo>
                    <a:pt x="5629" y="1568"/>
                  </a:lnTo>
                  <a:lnTo>
                    <a:pt x="5558" y="1443"/>
                  </a:lnTo>
                  <a:lnTo>
                    <a:pt x="5479" y="1321"/>
                  </a:lnTo>
                  <a:lnTo>
                    <a:pt x="5396" y="1203"/>
                  </a:lnTo>
                  <a:lnTo>
                    <a:pt x="5308" y="1090"/>
                  </a:lnTo>
                  <a:lnTo>
                    <a:pt x="5213" y="981"/>
                  </a:lnTo>
                  <a:lnTo>
                    <a:pt x="5114" y="878"/>
                  </a:lnTo>
                  <a:lnTo>
                    <a:pt x="5010" y="778"/>
                  </a:lnTo>
                  <a:lnTo>
                    <a:pt x="4901" y="684"/>
                  </a:lnTo>
                  <a:lnTo>
                    <a:pt x="4788" y="596"/>
                  </a:lnTo>
                  <a:lnTo>
                    <a:pt x="4670" y="512"/>
                  </a:lnTo>
                  <a:lnTo>
                    <a:pt x="4549" y="434"/>
                  </a:lnTo>
                  <a:lnTo>
                    <a:pt x="4424" y="362"/>
                  </a:lnTo>
                  <a:lnTo>
                    <a:pt x="4295" y="296"/>
                  </a:lnTo>
                  <a:lnTo>
                    <a:pt x="4162" y="236"/>
                  </a:lnTo>
                  <a:lnTo>
                    <a:pt x="4026" y="182"/>
                  </a:lnTo>
                  <a:lnTo>
                    <a:pt x="3886" y="135"/>
                  </a:lnTo>
                  <a:lnTo>
                    <a:pt x="3745" y="95"/>
                  </a:lnTo>
                  <a:lnTo>
                    <a:pt x="3599" y="61"/>
                  </a:lnTo>
                  <a:lnTo>
                    <a:pt x="3452" y="34"/>
                  </a:lnTo>
                  <a:lnTo>
                    <a:pt x="3302" y="15"/>
                  </a:lnTo>
                  <a:lnTo>
                    <a:pt x="3150" y="4"/>
                  </a:lnTo>
                  <a:lnTo>
                    <a:pt x="2995" y="0"/>
                  </a:lnTo>
                  <a:lnTo>
                    <a:pt x="2842" y="4"/>
                  </a:lnTo>
                  <a:lnTo>
                    <a:pt x="2689" y="15"/>
                  </a:lnTo>
                  <a:lnTo>
                    <a:pt x="2539" y="34"/>
                  </a:lnTo>
                  <a:lnTo>
                    <a:pt x="2393" y="61"/>
                  </a:lnTo>
                  <a:lnTo>
                    <a:pt x="2247" y="95"/>
                  </a:lnTo>
                  <a:lnTo>
                    <a:pt x="2105" y="135"/>
                  </a:lnTo>
                  <a:lnTo>
                    <a:pt x="1966" y="182"/>
                  </a:lnTo>
                  <a:lnTo>
                    <a:pt x="1830" y="236"/>
                  </a:lnTo>
                  <a:lnTo>
                    <a:pt x="1697" y="296"/>
                  </a:lnTo>
                  <a:lnTo>
                    <a:pt x="1568" y="362"/>
                  </a:lnTo>
                  <a:lnTo>
                    <a:pt x="1442" y="434"/>
                  </a:lnTo>
                  <a:lnTo>
                    <a:pt x="1321" y="512"/>
                  </a:lnTo>
                  <a:lnTo>
                    <a:pt x="1204" y="596"/>
                  </a:lnTo>
                  <a:lnTo>
                    <a:pt x="1091" y="684"/>
                  </a:lnTo>
                  <a:lnTo>
                    <a:pt x="982" y="778"/>
                  </a:lnTo>
                  <a:lnTo>
                    <a:pt x="878" y="878"/>
                  </a:lnTo>
                  <a:lnTo>
                    <a:pt x="778" y="981"/>
                  </a:lnTo>
                  <a:lnTo>
                    <a:pt x="684" y="1090"/>
                  </a:lnTo>
                  <a:lnTo>
                    <a:pt x="595" y="1203"/>
                  </a:lnTo>
                  <a:lnTo>
                    <a:pt x="511" y="1321"/>
                  </a:lnTo>
                  <a:lnTo>
                    <a:pt x="434" y="1443"/>
                  </a:lnTo>
                  <a:lnTo>
                    <a:pt x="362" y="1568"/>
                  </a:lnTo>
                  <a:lnTo>
                    <a:pt x="295" y="1697"/>
                  </a:lnTo>
                  <a:lnTo>
                    <a:pt x="236" y="1830"/>
                  </a:lnTo>
                  <a:lnTo>
                    <a:pt x="182" y="1966"/>
                  </a:lnTo>
                  <a:lnTo>
                    <a:pt x="135" y="2105"/>
                  </a:lnTo>
                  <a:lnTo>
                    <a:pt x="95" y="2247"/>
                  </a:lnTo>
                  <a:lnTo>
                    <a:pt x="61" y="2392"/>
                  </a:lnTo>
                  <a:lnTo>
                    <a:pt x="35" y="2540"/>
                  </a:lnTo>
                  <a:lnTo>
                    <a:pt x="16" y="2690"/>
                  </a:lnTo>
                  <a:lnTo>
                    <a:pt x="4" y="2841"/>
                  </a:lnTo>
                  <a:lnTo>
                    <a:pt x="0" y="2996"/>
                  </a:lnTo>
                  <a:lnTo>
                    <a:pt x="4" y="3151"/>
                  </a:lnTo>
                  <a:lnTo>
                    <a:pt x="16" y="3302"/>
                  </a:lnTo>
                  <a:lnTo>
                    <a:pt x="35" y="3452"/>
                  </a:lnTo>
                  <a:lnTo>
                    <a:pt x="61" y="3600"/>
                  </a:lnTo>
                  <a:lnTo>
                    <a:pt x="95" y="3745"/>
                  </a:lnTo>
                  <a:lnTo>
                    <a:pt x="135" y="3887"/>
                  </a:lnTo>
                  <a:lnTo>
                    <a:pt x="182" y="4026"/>
                  </a:lnTo>
                  <a:lnTo>
                    <a:pt x="236" y="4162"/>
                  </a:lnTo>
                  <a:lnTo>
                    <a:pt x="295" y="4295"/>
                  </a:lnTo>
                  <a:lnTo>
                    <a:pt x="362" y="4424"/>
                  </a:lnTo>
                  <a:lnTo>
                    <a:pt x="434" y="4549"/>
                  </a:lnTo>
                  <a:lnTo>
                    <a:pt x="511" y="4671"/>
                  </a:lnTo>
                  <a:lnTo>
                    <a:pt x="595" y="4789"/>
                  </a:lnTo>
                  <a:lnTo>
                    <a:pt x="684" y="4902"/>
                  </a:lnTo>
                  <a:lnTo>
                    <a:pt x="778" y="5011"/>
                  </a:lnTo>
                  <a:lnTo>
                    <a:pt x="878" y="5114"/>
                  </a:lnTo>
                  <a:lnTo>
                    <a:pt x="982" y="5214"/>
                  </a:lnTo>
                  <a:lnTo>
                    <a:pt x="1091" y="5308"/>
                  </a:lnTo>
                  <a:lnTo>
                    <a:pt x="1204" y="5396"/>
                  </a:lnTo>
                  <a:lnTo>
                    <a:pt x="1321" y="5480"/>
                  </a:lnTo>
                  <a:lnTo>
                    <a:pt x="1442" y="5558"/>
                  </a:lnTo>
                  <a:lnTo>
                    <a:pt x="1568" y="5630"/>
                  </a:lnTo>
                  <a:lnTo>
                    <a:pt x="1697" y="5696"/>
                  </a:lnTo>
                  <a:lnTo>
                    <a:pt x="1830" y="5756"/>
                  </a:lnTo>
                  <a:lnTo>
                    <a:pt x="1966" y="5810"/>
                  </a:lnTo>
                  <a:lnTo>
                    <a:pt x="2105" y="5857"/>
                  </a:lnTo>
                  <a:lnTo>
                    <a:pt x="2247" y="5897"/>
                  </a:lnTo>
                  <a:lnTo>
                    <a:pt x="2393" y="5931"/>
                  </a:lnTo>
                  <a:lnTo>
                    <a:pt x="2539" y="5958"/>
                  </a:lnTo>
                  <a:lnTo>
                    <a:pt x="2689" y="5977"/>
                  </a:lnTo>
                  <a:lnTo>
                    <a:pt x="2842" y="5988"/>
                  </a:lnTo>
                  <a:lnTo>
                    <a:pt x="2995" y="5992"/>
                  </a:lnTo>
                  <a:lnTo>
                    <a:pt x="3150" y="5988"/>
                  </a:lnTo>
                  <a:lnTo>
                    <a:pt x="3302" y="5977"/>
                  </a:lnTo>
                  <a:lnTo>
                    <a:pt x="3452" y="5958"/>
                  </a:lnTo>
                  <a:lnTo>
                    <a:pt x="3599" y="5931"/>
                  </a:lnTo>
                  <a:lnTo>
                    <a:pt x="3745" y="5897"/>
                  </a:lnTo>
                  <a:lnTo>
                    <a:pt x="3886" y="5857"/>
                  </a:lnTo>
                  <a:lnTo>
                    <a:pt x="4026" y="5810"/>
                  </a:lnTo>
                  <a:lnTo>
                    <a:pt x="4162" y="5756"/>
                  </a:lnTo>
                  <a:lnTo>
                    <a:pt x="4295" y="5696"/>
                  </a:lnTo>
                  <a:lnTo>
                    <a:pt x="4424" y="5630"/>
                  </a:lnTo>
                  <a:lnTo>
                    <a:pt x="4549" y="5558"/>
                  </a:lnTo>
                  <a:lnTo>
                    <a:pt x="4670" y="5480"/>
                  </a:lnTo>
                  <a:lnTo>
                    <a:pt x="4788" y="5396"/>
                  </a:lnTo>
                  <a:lnTo>
                    <a:pt x="4901" y="5308"/>
                  </a:lnTo>
                  <a:lnTo>
                    <a:pt x="5010" y="5214"/>
                  </a:lnTo>
                  <a:lnTo>
                    <a:pt x="5114" y="5114"/>
                  </a:lnTo>
                  <a:lnTo>
                    <a:pt x="5213" y="5011"/>
                  </a:lnTo>
                  <a:lnTo>
                    <a:pt x="5308" y="4902"/>
                  </a:lnTo>
                  <a:lnTo>
                    <a:pt x="5396" y="4789"/>
                  </a:lnTo>
                  <a:lnTo>
                    <a:pt x="5479" y="4671"/>
                  </a:lnTo>
                  <a:lnTo>
                    <a:pt x="5558" y="4549"/>
                  </a:lnTo>
                  <a:lnTo>
                    <a:pt x="5629" y="4424"/>
                  </a:lnTo>
                  <a:lnTo>
                    <a:pt x="5696" y="4295"/>
                  </a:lnTo>
                  <a:lnTo>
                    <a:pt x="5756" y="4162"/>
                  </a:lnTo>
                  <a:lnTo>
                    <a:pt x="5810" y="4026"/>
                  </a:lnTo>
                  <a:lnTo>
                    <a:pt x="5857" y="3887"/>
                  </a:lnTo>
                  <a:lnTo>
                    <a:pt x="5897" y="3745"/>
                  </a:lnTo>
                  <a:lnTo>
                    <a:pt x="5931" y="3600"/>
                  </a:lnTo>
                  <a:lnTo>
                    <a:pt x="5957" y="3452"/>
                  </a:lnTo>
                  <a:lnTo>
                    <a:pt x="5976" y="3302"/>
                  </a:lnTo>
                  <a:lnTo>
                    <a:pt x="5988" y="3151"/>
                  </a:lnTo>
                  <a:lnTo>
                    <a:pt x="5991" y="2996"/>
                  </a:lnTo>
                  <a:close/>
                  <a:moveTo>
                    <a:pt x="5692" y="2996"/>
                  </a:moveTo>
                  <a:lnTo>
                    <a:pt x="5689" y="3135"/>
                  </a:lnTo>
                  <a:lnTo>
                    <a:pt x="5678" y="3272"/>
                  </a:lnTo>
                  <a:lnTo>
                    <a:pt x="5661" y="3406"/>
                  </a:lnTo>
                  <a:lnTo>
                    <a:pt x="5637" y="3539"/>
                  </a:lnTo>
                  <a:lnTo>
                    <a:pt x="5607" y="3669"/>
                  </a:lnTo>
                  <a:lnTo>
                    <a:pt x="5571" y="3798"/>
                  </a:lnTo>
                  <a:lnTo>
                    <a:pt x="5529" y="3923"/>
                  </a:lnTo>
                  <a:lnTo>
                    <a:pt x="5480" y="4046"/>
                  </a:lnTo>
                  <a:lnTo>
                    <a:pt x="5426" y="4165"/>
                  </a:lnTo>
                  <a:lnTo>
                    <a:pt x="5366" y="4281"/>
                  </a:lnTo>
                  <a:lnTo>
                    <a:pt x="5301" y="4394"/>
                  </a:lnTo>
                  <a:lnTo>
                    <a:pt x="5232" y="4503"/>
                  </a:lnTo>
                  <a:lnTo>
                    <a:pt x="5157" y="4610"/>
                  </a:lnTo>
                  <a:lnTo>
                    <a:pt x="5076" y="4712"/>
                  </a:lnTo>
                  <a:lnTo>
                    <a:pt x="4992" y="4809"/>
                  </a:lnTo>
                  <a:lnTo>
                    <a:pt x="4902" y="4902"/>
                  </a:lnTo>
                  <a:lnTo>
                    <a:pt x="4808" y="4992"/>
                  </a:lnTo>
                  <a:lnTo>
                    <a:pt x="4711" y="5077"/>
                  </a:lnTo>
                  <a:lnTo>
                    <a:pt x="4609" y="5156"/>
                  </a:lnTo>
                  <a:lnTo>
                    <a:pt x="4503" y="5231"/>
                  </a:lnTo>
                  <a:lnTo>
                    <a:pt x="4394" y="5302"/>
                  </a:lnTo>
                  <a:lnTo>
                    <a:pt x="4280" y="5367"/>
                  </a:lnTo>
                  <a:lnTo>
                    <a:pt x="4165" y="5426"/>
                  </a:lnTo>
                  <a:lnTo>
                    <a:pt x="4045" y="5480"/>
                  </a:lnTo>
                  <a:lnTo>
                    <a:pt x="3923" y="5528"/>
                  </a:lnTo>
                  <a:lnTo>
                    <a:pt x="3798" y="5571"/>
                  </a:lnTo>
                  <a:lnTo>
                    <a:pt x="3670" y="5607"/>
                  </a:lnTo>
                  <a:lnTo>
                    <a:pt x="3539" y="5637"/>
                  </a:lnTo>
                  <a:lnTo>
                    <a:pt x="3407" y="5661"/>
                  </a:lnTo>
                  <a:lnTo>
                    <a:pt x="3271" y="5679"/>
                  </a:lnTo>
                  <a:lnTo>
                    <a:pt x="3134" y="5689"/>
                  </a:lnTo>
                  <a:lnTo>
                    <a:pt x="2995" y="5692"/>
                  </a:lnTo>
                  <a:lnTo>
                    <a:pt x="2858" y="5689"/>
                  </a:lnTo>
                  <a:lnTo>
                    <a:pt x="2720" y="5679"/>
                  </a:lnTo>
                  <a:lnTo>
                    <a:pt x="2585" y="5661"/>
                  </a:lnTo>
                  <a:lnTo>
                    <a:pt x="2453" y="5637"/>
                  </a:lnTo>
                  <a:lnTo>
                    <a:pt x="2322" y="5607"/>
                  </a:lnTo>
                  <a:lnTo>
                    <a:pt x="2194" y="5571"/>
                  </a:lnTo>
                  <a:lnTo>
                    <a:pt x="2069" y="5528"/>
                  </a:lnTo>
                  <a:lnTo>
                    <a:pt x="1947" y="5480"/>
                  </a:lnTo>
                  <a:lnTo>
                    <a:pt x="1827" y="5426"/>
                  </a:lnTo>
                  <a:lnTo>
                    <a:pt x="1711" y="5367"/>
                  </a:lnTo>
                  <a:lnTo>
                    <a:pt x="1598" y="5302"/>
                  </a:lnTo>
                  <a:lnTo>
                    <a:pt x="1488" y="5231"/>
                  </a:lnTo>
                  <a:lnTo>
                    <a:pt x="1383" y="5156"/>
                  </a:lnTo>
                  <a:lnTo>
                    <a:pt x="1281" y="5077"/>
                  </a:lnTo>
                  <a:lnTo>
                    <a:pt x="1184" y="4992"/>
                  </a:lnTo>
                  <a:lnTo>
                    <a:pt x="1089" y="4902"/>
                  </a:lnTo>
                  <a:lnTo>
                    <a:pt x="1000" y="4809"/>
                  </a:lnTo>
                  <a:lnTo>
                    <a:pt x="916" y="4712"/>
                  </a:lnTo>
                  <a:lnTo>
                    <a:pt x="835" y="4610"/>
                  </a:lnTo>
                  <a:lnTo>
                    <a:pt x="760" y="4503"/>
                  </a:lnTo>
                  <a:lnTo>
                    <a:pt x="691" y="4394"/>
                  </a:lnTo>
                  <a:lnTo>
                    <a:pt x="626" y="4281"/>
                  </a:lnTo>
                  <a:lnTo>
                    <a:pt x="565" y="4165"/>
                  </a:lnTo>
                  <a:lnTo>
                    <a:pt x="511" y="4046"/>
                  </a:lnTo>
                  <a:lnTo>
                    <a:pt x="463" y="3923"/>
                  </a:lnTo>
                  <a:lnTo>
                    <a:pt x="421" y="3798"/>
                  </a:lnTo>
                  <a:lnTo>
                    <a:pt x="385" y="3669"/>
                  </a:lnTo>
                  <a:lnTo>
                    <a:pt x="354" y="3539"/>
                  </a:lnTo>
                  <a:lnTo>
                    <a:pt x="331" y="3406"/>
                  </a:lnTo>
                  <a:lnTo>
                    <a:pt x="314" y="3272"/>
                  </a:lnTo>
                  <a:lnTo>
                    <a:pt x="303" y="3135"/>
                  </a:lnTo>
                  <a:lnTo>
                    <a:pt x="300" y="2996"/>
                  </a:lnTo>
                  <a:lnTo>
                    <a:pt x="303" y="2857"/>
                  </a:lnTo>
                  <a:lnTo>
                    <a:pt x="314" y="2720"/>
                  </a:lnTo>
                  <a:lnTo>
                    <a:pt x="331" y="2586"/>
                  </a:lnTo>
                  <a:lnTo>
                    <a:pt x="354" y="2453"/>
                  </a:lnTo>
                  <a:lnTo>
                    <a:pt x="385" y="2323"/>
                  </a:lnTo>
                  <a:lnTo>
                    <a:pt x="421" y="2195"/>
                  </a:lnTo>
                  <a:lnTo>
                    <a:pt x="463" y="2069"/>
                  </a:lnTo>
                  <a:lnTo>
                    <a:pt x="511" y="1946"/>
                  </a:lnTo>
                  <a:lnTo>
                    <a:pt x="565" y="1827"/>
                  </a:lnTo>
                  <a:lnTo>
                    <a:pt x="626" y="1711"/>
                  </a:lnTo>
                  <a:lnTo>
                    <a:pt x="691" y="1598"/>
                  </a:lnTo>
                  <a:lnTo>
                    <a:pt x="760" y="1489"/>
                  </a:lnTo>
                  <a:lnTo>
                    <a:pt x="835" y="1382"/>
                  </a:lnTo>
                  <a:lnTo>
                    <a:pt x="916" y="1282"/>
                  </a:lnTo>
                  <a:lnTo>
                    <a:pt x="1000" y="1183"/>
                  </a:lnTo>
                  <a:lnTo>
                    <a:pt x="1089" y="1090"/>
                  </a:lnTo>
                  <a:lnTo>
                    <a:pt x="1184" y="1000"/>
                  </a:lnTo>
                  <a:lnTo>
                    <a:pt x="1281" y="915"/>
                  </a:lnTo>
                  <a:lnTo>
                    <a:pt x="1383" y="836"/>
                  </a:lnTo>
                  <a:lnTo>
                    <a:pt x="1488" y="761"/>
                  </a:lnTo>
                  <a:lnTo>
                    <a:pt x="1598" y="690"/>
                  </a:lnTo>
                  <a:lnTo>
                    <a:pt x="1711" y="625"/>
                  </a:lnTo>
                  <a:lnTo>
                    <a:pt x="1827" y="566"/>
                  </a:lnTo>
                  <a:lnTo>
                    <a:pt x="1947" y="512"/>
                  </a:lnTo>
                  <a:lnTo>
                    <a:pt x="2069" y="464"/>
                  </a:lnTo>
                  <a:lnTo>
                    <a:pt x="2194" y="421"/>
                  </a:lnTo>
                  <a:lnTo>
                    <a:pt x="2322" y="385"/>
                  </a:lnTo>
                  <a:lnTo>
                    <a:pt x="2453" y="355"/>
                  </a:lnTo>
                  <a:lnTo>
                    <a:pt x="2585" y="331"/>
                  </a:lnTo>
                  <a:lnTo>
                    <a:pt x="2720" y="313"/>
                  </a:lnTo>
                  <a:lnTo>
                    <a:pt x="2858" y="303"/>
                  </a:lnTo>
                  <a:lnTo>
                    <a:pt x="2995" y="300"/>
                  </a:lnTo>
                  <a:lnTo>
                    <a:pt x="3134" y="303"/>
                  </a:lnTo>
                  <a:lnTo>
                    <a:pt x="3271" y="313"/>
                  </a:lnTo>
                  <a:lnTo>
                    <a:pt x="3407" y="331"/>
                  </a:lnTo>
                  <a:lnTo>
                    <a:pt x="3539" y="355"/>
                  </a:lnTo>
                  <a:lnTo>
                    <a:pt x="3670" y="385"/>
                  </a:lnTo>
                  <a:lnTo>
                    <a:pt x="3798" y="421"/>
                  </a:lnTo>
                  <a:lnTo>
                    <a:pt x="3923" y="464"/>
                  </a:lnTo>
                  <a:lnTo>
                    <a:pt x="4045" y="512"/>
                  </a:lnTo>
                  <a:lnTo>
                    <a:pt x="4165" y="566"/>
                  </a:lnTo>
                  <a:lnTo>
                    <a:pt x="4280" y="625"/>
                  </a:lnTo>
                  <a:lnTo>
                    <a:pt x="4394" y="690"/>
                  </a:lnTo>
                  <a:lnTo>
                    <a:pt x="4503" y="761"/>
                  </a:lnTo>
                  <a:lnTo>
                    <a:pt x="4609" y="836"/>
                  </a:lnTo>
                  <a:lnTo>
                    <a:pt x="4711" y="915"/>
                  </a:lnTo>
                  <a:lnTo>
                    <a:pt x="4808" y="1000"/>
                  </a:lnTo>
                  <a:lnTo>
                    <a:pt x="4902" y="1090"/>
                  </a:lnTo>
                  <a:lnTo>
                    <a:pt x="4992" y="1183"/>
                  </a:lnTo>
                  <a:lnTo>
                    <a:pt x="5076" y="1282"/>
                  </a:lnTo>
                  <a:lnTo>
                    <a:pt x="5157" y="1382"/>
                  </a:lnTo>
                  <a:lnTo>
                    <a:pt x="5232" y="1489"/>
                  </a:lnTo>
                  <a:lnTo>
                    <a:pt x="5301" y="1598"/>
                  </a:lnTo>
                  <a:lnTo>
                    <a:pt x="5366" y="1711"/>
                  </a:lnTo>
                  <a:lnTo>
                    <a:pt x="5426" y="1827"/>
                  </a:lnTo>
                  <a:lnTo>
                    <a:pt x="5480" y="1946"/>
                  </a:lnTo>
                  <a:lnTo>
                    <a:pt x="5529" y="2069"/>
                  </a:lnTo>
                  <a:lnTo>
                    <a:pt x="5571" y="2195"/>
                  </a:lnTo>
                  <a:lnTo>
                    <a:pt x="5607" y="2323"/>
                  </a:lnTo>
                  <a:lnTo>
                    <a:pt x="5637" y="2453"/>
                  </a:lnTo>
                  <a:lnTo>
                    <a:pt x="5661" y="2586"/>
                  </a:lnTo>
                  <a:lnTo>
                    <a:pt x="5678" y="2720"/>
                  </a:lnTo>
                  <a:lnTo>
                    <a:pt x="5689" y="2857"/>
                  </a:lnTo>
                  <a:lnTo>
                    <a:pt x="5692" y="2996"/>
                  </a:lnTo>
                  <a:close/>
                </a:path>
              </a:pathLst>
            </a:custGeom>
            <a:solidFill>
              <a:srgbClr val="C7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3" name="Freeform 98"/>
            <p:cNvSpPr>
              <a:spLocks noEditPoints="1"/>
            </p:cNvSpPr>
            <p:nvPr/>
          </p:nvSpPr>
          <p:spPr bwMode="auto">
            <a:xfrm>
              <a:off x="3590925" y="2600311"/>
              <a:ext cx="1290638" cy="1292225"/>
            </a:xfrm>
            <a:custGeom>
              <a:avLst/>
              <a:gdLst>
                <a:gd name="T0" fmla="*/ 2147483647 w 5690"/>
                <a:gd name="T1" fmla="*/ 2147483647 h 5692"/>
                <a:gd name="T2" fmla="*/ 2147483647 w 5690"/>
                <a:gd name="T3" fmla="*/ 2147483647 h 5692"/>
                <a:gd name="T4" fmla="*/ 2147483647 w 5690"/>
                <a:gd name="T5" fmla="*/ 2147483647 h 5692"/>
                <a:gd name="T6" fmla="*/ 2147483647 w 5690"/>
                <a:gd name="T7" fmla="*/ 2147483647 h 5692"/>
                <a:gd name="T8" fmla="*/ 2147483647 w 5690"/>
                <a:gd name="T9" fmla="*/ 2147483647 h 5692"/>
                <a:gd name="T10" fmla="*/ 2147483647 w 5690"/>
                <a:gd name="T11" fmla="*/ 2147483647 h 5692"/>
                <a:gd name="T12" fmla="*/ 2147483647 w 5690"/>
                <a:gd name="T13" fmla="*/ 2147483647 h 5692"/>
                <a:gd name="T14" fmla="*/ 2147483647 w 5690"/>
                <a:gd name="T15" fmla="*/ 2147483647 h 5692"/>
                <a:gd name="T16" fmla="*/ 2147483647 w 5690"/>
                <a:gd name="T17" fmla="*/ 2147483647 h 5692"/>
                <a:gd name="T18" fmla="*/ 2147483647 w 5690"/>
                <a:gd name="T19" fmla="*/ 2147483647 h 5692"/>
                <a:gd name="T20" fmla="*/ 2147483647 w 5690"/>
                <a:gd name="T21" fmla="*/ 2147483647 h 5692"/>
                <a:gd name="T22" fmla="*/ 2147483647 w 5690"/>
                <a:gd name="T23" fmla="*/ 2147483647 h 5692"/>
                <a:gd name="T24" fmla="*/ 0 w 5690"/>
                <a:gd name="T25" fmla="*/ 2147483647 h 5692"/>
                <a:gd name="T26" fmla="*/ 2147483647 w 5690"/>
                <a:gd name="T27" fmla="*/ 2147483647 h 5692"/>
                <a:gd name="T28" fmla="*/ 2147483647 w 5690"/>
                <a:gd name="T29" fmla="*/ 2147483647 h 5692"/>
                <a:gd name="T30" fmla="*/ 2147483647 w 5690"/>
                <a:gd name="T31" fmla="*/ 2147483647 h 5692"/>
                <a:gd name="T32" fmla="*/ 2147483647 w 5690"/>
                <a:gd name="T33" fmla="*/ 2147483647 h 5692"/>
                <a:gd name="T34" fmla="*/ 2147483647 w 5690"/>
                <a:gd name="T35" fmla="*/ 2147483647 h 5692"/>
                <a:gd name="T36" fmla="*/ 2147483647 w 5690"/>
                <a:gd name="T37" fmla="*/ 2147483647 h 5692"/>
                <a:gd name="T38" fmla="*/ 2147483647 w 5690"/>
                <a:gd name="T39" fmla="*/ 2147483647 h 5692"/>
                <a:gd name="T40" fmla="*/ 2147483647 w 5690"/>
                <a:gd name="T41" fmla="*/ 2147483647 h 5692"/>
                <a:gd name="T42" fmla="*/ 2147483647 w 5690"/>
                <a:gd name="T43" fmla="*/ 2147483647 h 5692"/>
                <a:gd name="T44" fmla="*/ 2147483647 w 5690"/>
                <a:gd name="T45" fmla="*/ 2147483647 h 5692"/>
                <a:gd name="T46" fmla="*/ 2147483647 w 5690"/>
                <a:gd name="T47" fmla="*/ 2147483647 h 5692"/>
                <a:gd name="T48" fmla="*/ 2147483647 w 5690"/>
                <a:gd name="T49" fmla="*/ 2147483647 h 5692"/>
                <a:gd name="T50" fmla="*/ 2147483647 w 5690"/>
                <a:gd name="T51" fmla="*/ 2147483647 h 5692"/>
                <a:gd name="T52" fmla="*/ 2147483647 w 5690"/>
                <a:gd name="T53" fmla="*/ 2147483647 h 5692"/>
                <a:gd name="T54" fmla="*/ 2147483647 w 5690"/>
                <a:gd name="T55" fmla="*/ 2147483647 h 5692"/>
                <a:gd name="T56" fmla="*/ 2147483647 w 5690"/>
                <a:gd name="T57" fmla="*/ 2147483647 h 5692"/>
                <a:gd name="T58" fmla="*/ 2147483647 w 5690"/>
                <a:gd name="T59" fmla="*/ 2147483647 h 5692"/>
                <a:gd name="T60" fmla="*/ 2147483647 w 5690"/>
                <a:gd name="T61" fmla="*/ 2147483647 h 5692"/>
                <a:gd name="T62" fmla="*/ 2147483647 w 5690"/>
                <a:gd name="T63" fmla="*/ 2147483647 h 5692"/>
                <a:gd name="T64" fmla="*/ 2147483647 w 5690"/>
                <a:gd name="T65" fmla="*/ 2147483647 h 5692"/>
                <a:gd name="T66" fmla="*/ 2147483647 w 5690"/>
                <a:gd name="T67" fmla="*/ 2147483647 h 5692"/>
                <a:gd name="T68" fmla="*/ 2147483647 w 5690"/>
                <a:gd name="T69" fmla="*/ 2147483647 h 5692"/>
                <a:gd name="T70" fmla="*/ 2147483647 w 5690"/>
                <a:gd name="T71" fmla="*/ 2147483647 h 5692"/>
                <a:gd name="T72" fmla="*/ 2147483647 w 5690"/>
                <a:gd name="T73" fmla="*/ 2147483647 h 5692"/>
                <a:gd name="T74" fmla="*/ 2147483647 w 5690"/>
                <a:gd name="T75" fmla="*/ 2147483647 h 5692"/>
                <a:gd name="T76" fmla="*/ 2147483647 w 5690"/>
                <a:gd name="T77" fmla="*/ 2147483647 h 5692"/>
                <a:gd name="T78" fmla="*/ 2147483647 w 5690"/>
                <a:gd name="T79" fmla="*/ 2147483647 h 5692"/>
                <a:gd name="T80" fmla="*/ 2147483647 w 5690"/>
                <a:gd name="T81" fmla="*/ 2147483647 h 5692"/>
                <a:gd name="T82" fmla="*/ 2147483647 w 5690"/>
                <a:gd name="T83" fmla="*/ 2147483647 h 5692"/>
                <a:gd name="T84" fmla="*/ 2147483647 w 5690"/>
                <a:gd name="T85" fmla="*/ 2147483647 h 5692"/>
                <a:gd name="T86" fmla="*/ 2147483647 w 5690"/>
                <a:gd name="T87" fmla="*/ 2147483647 h 5692"/>
                <a:gd name="T88" fmla="*/ 2147483647 w 5690"/>
                <a:gd name="T89" fmla="*/ 2147483647 h 5692"/>
                <a:gd name="T90" fmla="*/ 2147483647 w 5690"/>
                <a:gd name="T91" fmla="*/ 2147483647 h 5692"/>
                <a:gd name="T92" fmla="*/ 2147483647 w 5690"/>
                <a:gd name="T93" fmla="*/ 2147483647 h 5692"/>
                <a:gd name="T94" fmla="*/ 2147483647 w 5690"/>
                <a:gd name="T95" fmla="*/ 2147483647 h 5692"/>
                <a:gd name="T96" fmla="*/ 2147483647 w 5690"/>
                <a:gd name="T97" fmla="*/ 2147483647 h 5692"/>
                <a:gd name="T98" fmla="*/ 2147483647 w 5690"/>
                <a:gd name="T99" fmla="*/ 2147483647 h 5692"/>
                <a:gd name="T100" fmla="*/ 2147483647 w 5690"/>
                <a:gd name="T101" fmla="*/ 2147483647 h 56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90"/>
                <a:gd name="T154" fmla="*/ 0 h 5692"/>
                <a:gd name="T155" fmla="*/ 5690 w 5690"/>
                <a:gd name="T156" fmla="*/ 5692 h 56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90" h="5692">
                  <a:moveTo>
                    <a:pt x="5690" y="2846"/>
                  </a:moveTo>
                  <a:lnTo>
                    <a:pt x="5687" y="2699"/>
                  </a:lnTo>
                  <a:lnTo>
                    <a:pt x="5676" y="2555"/>
                  </a:lnTo>
                  <a:lnTo>
                    <a:pt x="5658" y="2412"/>
                  </a:lnTo>
                  <a:lnTo>
                    <a:pt x="5633" y="2272"/>
                  </a:lnTo>
                  <a:lnTo>
                    <a:pt x="5601" y="2134"/>
                  </a:lnTo>
                  <a:lnTo>
                    <a:pt x="5563" y="2000"/>
                  </a:lnTo>
                  <a:lnTo>
                    <a:pt x="5518" y="1868"/>
                  </a:lnTo>
                  <a:lnTo>
                    <a:pt x="5467" y="1738"/>
                  </a:lnTo>
                  <a:lnTo>
                    <a:pt x="5410" y="1612"/>
                  </a:lnTo>
                  <a:lnTo>
                    <a:pt x="5347" y="1489"/>
                  </a:lnTo>
                  <a:lnTo>
                    <a:pt x="5279" y="1370"/>
                  </a:lnTo>
                  <a:lnTo>
                    <a:pt x="5205" y="1255"/>
                  </a:lnTo>
                  <a:lnTo>
                    <a:pt x="5126" y="1143"/>
                  </a:lnTo>
                  <a:lnTo>
                    <a:pt x="5040" y="1036"/>
                  </a:lnTo>
                  <a:lnTo>
                    <a:pt x="4952" y="932"/>
                  </a:lnTo>
                  <a:lnTo>
                    <a:pt x="4857" y="834"/>
                  </a:lnTo>
                  <a:lnTo>
                    <a:pt x="4758" y="739"/>
                  </a:lnTo>
                  <a:lnTo>
                    <a:pt x="4655" y="650"/>
                  </a:lnTo>
                  <a:lnTo>
                    <a:pt x="4547" y="566"/>
                  </a:lnTo>
                  <a:lnTo>
                    <a:pt x="4436" y="486"/>
                  </a:lnTo>
                  <a:lnTo>
                    <a:pt x="4320" y="412"/>
                  </a:lnTo>
                  <a:lnTo>
                    <a:pt x="4201" y="344"/>
                  </a:lnTo>
                  <a:lnTo>
                    <a:pt x="4079" y="281"/>
                  </a:lnTo>
                  <a:lnTo>
                    <a:pt x="3952" y="224"/>
                  </a:lnTo>
                  <a:lnTo>
                    <a:pt x="3824" y="172"/>
                  </a:lnTo>
                  <a:lnTo>
                    <a:pt x="3691" y="128"/>
                  </a:lnTo>
                  <a:lnTo>
                    <a:pt x="3556" y="89"/>
                  </a:lnTo>
                  <a:lnTo>
                    <a:pt x="3418" y="58"/>
                  </a:lnTo>
                  <a:lnTo>
                    <a:pt x="3278" y="32"/>
                  </a:lnTo>
                  <a:lnTo>
                    <a:pt x="3136" y="14"/>
                  </a:lnTo>
                  <a:lnTo>
                    <a:pt x="2991" y="3"/>
                  </a:lnTo>
                  <a:lnTo>
                    <a:pt x="2844" y="0"/>
                  </a:lnTo>
                  <a:lnTo>
                    <a:pt x="2699" y="3"/>
                  </a:lnTo>
                  <a:lnTo>
                    <a:pt x="2554" y="14"/>
                  </a:lnTo>
                  <a:lnTo>
                    <a:pt x="2412" y="32"/>
                  </a:lnTo>
                  <a:lnTo>
                    <a:pt x="2272" y="58"/>
                  </a:lnTo>
                  <a:lnTo>
                    <a:pt x="2134" y="89"/>
                  </a:lnTo>
                  <a:lnTo>
                    <a:pt x="1998" y="128"/>
                  </a:lnTo>
                  <a:lnTo>
                    <a:pt x="1866" y="172"/>
                  </a:lnTo>
                  <a:lnTo>
                    <a:pt x="1737" y="224"/>
                  </a:lnTo>
                  <a:lnTo>
                    <a:pt x="1611" y="281"/>
                  </a:lnTo>
                  <a:lnTo>
                    <a:pt x="1489" y="344"/>
                  </a:lnTo>
                  <a:lnTo>
                    <a:pt x="1369" y="412"/>
                  </a:lnTo>
                  <a:lnTo>
                    <a:pt x="1253" y="486"/>
                  </a:lnTo>
                  <a:lnTo>
                    <a:pt x="1142" y="566"/>
                  </a:lnTo>
                  <a:lnTo>
                    <a:pt x="1035" y="650"/>
                  </a:lnTo>
                  <a:lnTo>
                    <a:pt x="932" y="739"/>
                  </a:lnTo>
                  <a:lnTo>
                    <a:pt x="832" y="834"/>
                  </a:lnTo>
                  <a:lnTo>
                    <a:pt x="738" y="932"/>
                  </a:lnTo>
                  <a:lnTo>
                    <a:pt x="649" y="1036"/>
                  </a:lnTo>
                  <a:lnTo>
                    <a:pt x="564" y="1143"/>
                  </a:lnTo>
                  <a:lnTo>
                    <a:pt x="485" y="1255"/>
                  </a:lnTo>
                  <a:lnTo>
                    <a:pt x="411" y="1370"/>
                  </a:lnTo>
                  <a:lnTo>
                    <a:pt x="342" y="1489"/>
                  </a:lnTo>
                  <a:lnTo>
                    <a:pt x="280" y="1612"/>
                  </a:lnTo>
                  <a:lnTo>
                    <a:pt x="222" y="1738"/>
                  </a:lnTo>
                  <a:lnTo>
                    <a:pt x="172" y="1868"/>
                  </a:lnTo>
                  <a:lnTo>
                    <a:pt x="127" y="2000"/>
                  </a:lnTo>
                  <a:lnTo>
                    <a:pt x="88" y="2134"/>
                  </a:lnTo>
                  <a:lnTo>
                    <a:pt x="57" y="2272"/>
                  </a:lnTo>
                  <a:lnTo>
                    <a:pt x="32" y="2412"/>
                  </a:lnTo>
                  <a:lnTo>
                    <a:pt x="14" y="2555"/>
                  </a:lnTo>
                  <a:lnTo>
                    <a:pt x="3" y="2699"/>
                  </a:lnTo>
                  <a:lnTo>
                    <a:pt x="0" y="2846"/>
                  </a:lnTo>
                  <a:lnTo>
                    <a:pt x="3" y="2993"/>
                  </a:lnTo>
                  <a:lnTo>
                    <a:pt x="14" y="3137"/>
                  </a:lnTo>
                  <a:lnTo>
                    <a:pt x="32" y="3280"/>
                  </a:lnTo>
                  <a:lnTo>
                    <a:pt x="57" y="3420"/>
                  </a:lnTo>
                  <a:lnTo>
                    <a:pt x="88" y="3558"/>
                  </a:lnTo>
                  <a:lnTo>
                    <a:pt x="127" y="3692"/>
                  </a:lnTo>
                  <a:lnTo>
                    <a:pt x="172" y="3824"/>
                  </a:lnTo>
                  <a:lnTo>
                    <a:pt x="222" y="3954"/>
                  </a:lnTo>
                  <a:lnTo>
                    <a:pt x="280" y="4080"/>
                  </a:lnTo>
                  <a:lnTo>
                    <a:pt x="342" y="4203"/>
                  </a:lnTo>
                  <a:lnTo>
                    <a:pt x="411" y="4322"/>
                  </a:lnTo>
                  <a:lnTo>
                    <a:pt x="485" y="4437"/>
                  </a:lnTo>
                  <a:lnTo>
                    <a:pt x="564" y="4549"/>
                  </a:lnTo>
                  <a:lnTo>
                    <a:pt x="649" y="4657"/>
                  </a:lnTo>
                  <a:lnTo>
                    <a:pt x="738" y="4760"/>
                  </a:lnTo>
                  <a:lnTo>
                    <a:pt x="832" y="4858"/>
                  </a:lnTo>
                  <a:lnTo>
                    <a:pt x="932" y="4953"/>
                  </a:lnTo>
                  <a:lnTo>
                    <a:pt x="1035" y="5042"/>
                  </a:lnTo>
                  <a:lnTo>
                    <a:pt x="1142" y="5126"/>
                  </a:lnTo>
                  <a:lnTo>
                    <a:pt x="1253" y="5206"/>
                  </a:lnTo>
                  <a:lnTo>
                    <a:pt x="1369" y="5280"/>
                  </a:lnTo>
                  <a:lnTo>
                    <a:pt x="1489" y="5348"/>
                  </a:lnTo>
                  <a:lnTo>
                    <a:pt x="1611" y="5411"/>
                  </a:lnTo>
                  <a:lnTo>
                    <a:pt x="1737" y="5468"/>
                  </a:lnTo>
                  <a:lnTo>
                    <a:pt x="1866" y="5520"/>
                  </a:lnTo>
                  <a:lnTo>
                    <a:pt x="1998" y="5564"/>
                  </a:lnTo>
                  <a:lnTo>
                    <a:pt x="2134" y="5603"/>
                  </a:lnTo>
                  <a:lnTo>
                    <a:pt x="2272" y="5634"/>
                  </a:lnTo>
                  <a:lnTo>
                    <a:pt x="2412" y="5660"/>
                  </a:lnTo>
                  <a:lnTo>
                    <a:pt x="2554" y="5678"/>
                  </a:lnTo>
                  <a:lnTo>
                    <a:pt x="2699" y="5689"/>
                  </a:lnTo>
                  <a:lnTo>
                    <a:pt x="2844" y="5692"/>
                  </a:lnTo>
                  <a:lnTo>
                    <a:pt x="2991" y="5689"/>
                  </a:lnTo>
                  <a:lnTo>
                    <a:pt x="3136" y="5678"/>
                  </a:lnTo>
                  <a:lnTo>
                    <a:pt x="3278" y="5660"/>
                  </a:lnTo>
                  <a:lnTo>
                    <a:pt x="3418" y="5634"/>
                  </a:lnTo>
                  <a:lnTo>
                    <a:pt x="3556" y="5603"/>
                  </a:lnTo>
                  <a:lnTo>
                    <a:pt x="3691" y="5564"/>
                  </a:lnTo>
                  <a:lnTo>
                    <a:pt x="3824" y="5520"/>
                  </a:lnTo>
                  <a:lnTo>
                    <a:pt x="3952" y="5468"/>
                  </a:lnTo>
                  <a:lnTo>
                    <a:pt x="4079" y="5411"/>
                  </a:lnTo>
                  <a:lnTo>
                    <a:pt x="4201" y="5348"/>
                  </a:lnTo>
                  <a:lnTo>
                    <a:pt x="4320" y="5280"/>
                  </a:lnTo>
                  <a:lnTo>
                    <a:pt x="4436" y="5206"/>
                  </a:lnTo>
                  <a:lnTo>
                    <a:pt x="4547" y="5126"/>
                  </a:lnTo>
                  <a:lnTo>
                    <a:pt x="4655" y="5042"/>
                  </a:lnTo>
                  <a:lnTo>
                    <a:pt x="4758" y="4953"/>
                  </a:lnTo>
                  <a:lnTo>
                    <a:pt x="4857" y="4858"/>
                  </a:lnTo>
                  <a:lnTo>
                    <a:pt x="4952" y="4760"/>
                  </a:lnTo>
                  <a:lnTo>
                    <a:pt x="5040" y="4657"/>
                  </a:lnTo>
                  <a:lnTo>
                    <a:pt x="5126" y="4549"/>
                  </a:lnTo>
                  <a:lnTo>
                    <a:pt x="5205" y="4437"/>
                  </a:lnTo>
                  <a:lnTo>
                    <a:pt x="5279" y="4322"/>
                  </a:lnTo>
                  <a:lnTo>
                    <a:pt x="5347" y="4203"/>
                  </a:lnTo>
                  <a:lnTo>
                    <a:pt x="5410" y="4080"/>
                  </a:lnTo>
                  <a:lnTo>
                    <a:pt x="5467" y="3954"/>
                  </a:lnTo>
                  <a:lnTo>
                    <a:pt x="5518" y="3824"/>
                  </a:lnTo>
                  <a:lnTo>
                    <a:pt x="5563" y="3692"/>
                  </a:lnTo>
                  <a:lnTo>
                    <a:pt x="5601" y="3558"/>
                  </a:lnTo>
                  <a:lnTo>
                    <a:pt x="5633" y="3420"/>
                  </a:lnTo>
                  <a:lnTo>
                    <a:pt x="5658" y="3280"/>
                  </a:lnTo>
                  <a:lnTo>
                    <a:pt x="5676" y="3137"/>
                  </a:lnTo>
                  <a:lnTo>
                    <a:pt x="5687" y="2993"/>
                  </a:lnTo>
                  <a:lnTo>
                    <a:pt x="5690" y="2846"/>
                  </a:lnTo>
                  <a:close/>
                  <a:moveTo>
                    <a:pt x="5391" y="2846"/>
                  </a:moveTo>
                  <a:lnTo>
                    <a:pt x="5388" y="2977"/>
                  </a:lnTo>
                  <a:lnTo>
                    <a:pt x="5378" y="3106"/>
                  </a:lnTo>
                  <a:lnTo>
                    <a:pt x="5362" y="3234"/>
                  </a:lnTo>
                  <a:lnTo>
                    <a:pt x="5340" y="3359"/>
                  </a:lnTo>
                  <a:lnTo>
                    <a:pt x="5312" y="3482"/>
                  </a:lnTo>
                  <a:lnTo>
                    <a:pt x="5277" y="3603"/>
                  </a:lnTo>
                  <a:lnTo>
                    <a:pt x="5236" y="3721"/>
                  </a:lnTo>
                  <a:lnTo>
                    <a:pt x="5191" y="3838"/>
                  </a:lnTo>
                  <a:lnTo>
                    <a:pt x="5140" y="3950"/>
                  </a:lnTo>
                  <a:lnTo>
                    <a:pt x="5084" y="4060"/>
                  </a:lnTo>
                  <a:lnTo>
                    <a:pt x="5022" y="4166"/>
                  </a:lnTo>
                  <a:lnTo>
                    <a:pt x="4956" y="4270"/>
                  </a:lnTo>
                  <a:lnTo>
                    <a:pt x="4886" y="4370"/>
                  </a:lnTo>
                  <a:lnTo>
                    <a:pt x="4810" y="4466"/>
                  </a:lnTo>
                  <a:lnTo>
                    <a:pt x="4730" y="4558"/>
                  </a:lnTo>
                  <a:lnTo>
                    <a:pt x="4645" y="4647"/>
                  </a:lnTo>
                  <a:lnTo>
                    <a:pt x="4556" y="4731"/>
                  </a:lnTo>
                  <a:lnTo>
                    <a:pt x="4464" y="4811"/>
                  </a:lnTo>
                  <a:lnTo>
                    <a:pt x="4368" y="4886"/>
                  </a:lnTo>
                  <a:lnTo>
                    <a:pt x="4268" y="4957"/>
                  </a:lnTo>
                  <a:lnTo>
                    <a:pt x="4165" y="5024"/>
                  </a:lnTo>
                  <a:lnTo>
                    <a:pt x="4059" y="5085"/>
                  </a:lnTo>
                  <a:lnTo>
                    <a:pt x="3949" y="5141"/>
                  </a:lnTo>
                  <a:lnTo>
                    <a:pt x="3836" y="5192"/>
                  </a:lnTo>
                  <a:lnTo>
                    <a:pt x="3721" y="5238"/>
                  </a:lnTo>
                  <a:lnTo>
                    <a:pt x="3602" y="5278"/>
                  </a:lnTo>
                  <a:lnTo>
                    <a:pt x="3481" y="5312"/>
                  </a:lnTo>
                  <a:lnTo>
                    <a:pt x="3357" y="5340"/>
                  </a:lnTo>
                  <a:lnTo>
                    <a:pt x="3233" y="5363"/>
                  </a:lnTo>
                  <a:lnTo>
                    <a:pt x="3105" y="5380"/>
                  </a:lnTo>
                  <a:lnTo>
                    <a:pt x="2975" y="5390"/>
                  </a:lnTo>
                  <a:lnTo>
                    <a:pt x="2844" y="5393"/>
                  </a:lnTo>
                  <a:lnTo>
                    <a:pt x="2714" y="5390"/>
                  </a:lnTo>
                  <a:lnTo>
                    <a:pt x="2584" y="5380"/>
                  </a:lnTo>
                  <a:lnTo>
                    <a:pt x="2457" y="5363"/>
                  </a:lnTo>
                  <a:lnTo>
                    <a:pt x="2331" y="5340"/>
                  </a:lnTo>
                  <a:lnTo>
                    <a:pt x="2209" y="5312"/>
                  </a:lnTo>
                  <a:lnTo>
                    <a:pt x="2088" y="5278"/>
                  </a:lnTo>
                  <a:lnTo>
                    <a:pt x="1969" y="5238"/>
                  </a:lnTo>
                  <a:lnTo>
                    <a:pt x="1854" y="5192"/>
                  </a:lnTo>
                  <a:lnTo>
                    <a:pt x="1741" y="5141"/>
                  </a:lnTo>
                  <a:lnTo>
                    <a:pt x="1631" y="5085"/>
                  </a:lnTo>
                  <a:lnTo>
                    <a:pt x="1524" y="5024"/>
                  </a:lnTo>
                  <a:lnTo>
                    <a:pt x="1421" y="4957"/>
                  </a:lnTo>
                  <a:lnTo>
                    <a:pt x="1322" y="4886"/>
                  </a:lnTo>
                  <a:lnTo>
                    <a:pt x="1225" y="4811"/>
                  </a:lnTo>
                  <a:lnTo>
                    <a:pt x="1132" y="4731"/>
                  </a:lnTo>
                  <a:lnTo>
                    <a:pt x="1045" y="4647"/>
                  </a:lnTo>
                  <a:lnTo>
                    <a:pt x="960" y="4558"/>
                  </a:lnTo>
                  <a:lnTo>
                    <a:pt x="880" y="4466"/>
                  </a:lnTo>
                  <a:lnTo>
                    <a:pt x="804" y="4370"/>
                  </a:lnTo>
                  <a:lnTo>
                    <a:pt x="733" y="4270"/>
                  </a:lnTo>
                  <a:lnTo>
                    <a:pt x="667" y="4166"/>
                  </a:lnTo>
                  <a:lnTo>
                    <a:pt x="606" y="4060"/>
                  </a:lnTo>
                  <a:lnTo>
                    <a:pt x="550" y="3950"/>
                  </a:lnTo>
                  <a:lnTo>
                    <a:pt x="498" y="3838"/>
                  </a:lnTo>
                  <a:lnTo>
                    <a:pt x="453" y="3721"/>
                  </a:lnTo>
                  <a:lnTo>
                    <a:pt x="413" y="3603"/>
                  </a:lnTo>
                  <a:lnTo>
                    <a:pt x="378" y="3482"/>
                  </a:lnTo>
                  <a:lnTo>
                    <a:pt x="350" y="3359"/>
                  </a:lnTo>
                  <a:lnTo>
                    <a:pt x="328" y="3234"/>
                  </a:lnTo>
                  <a:lnTo>
                    <a:pt x="312" y="3106"/>
                  </a:lnTo>
                  <a:lnTo>
                    <a:pt x="302" y="2977"/>
                  </a:lnTo>
                  <a:lnTo>
                    <a:pt x="299" y="2846"/>
                  </a:lnTo>
                  <a:lnTo>
                    <a:pt x="302" y="2715"/>
                  </a:lnTo>
                  <a:lnTo>
                    <a:pt x="312" y="2586"/>
                  </a:lnTo>
                  <a:lnTo>
                    <a:pt x="328" y="2458"/>
                  </a:lnTo>
                  <a:lnTo>
                    <a:pt x="350" y="2333"/>
                  </a:lnTo>
                  <a:lnTo>
                    <a:pt x="378" y="2210"/>
                  </a:lnTo>
                  <a:lnTo>
                    <a:pt x="413" y="2089"/>
                  </a:lnTo>
                  <a:lnTo>
                    <a:pt x="453" y="1971"/>
                  </a:lnTo>
                  <a:lnTo>
                    <a:pt x="498" y="1855"/>
                  </a:lnTo>
                  <a:lnTo>
                    <a:pt x="550" y="1742"/>
                  </a:lnTo>
                  <a:lnTo>
                    <a:pt x="606" y="1632"/>
                  </a:lnTo>
                  <a:lnTo>
                    <a:pt x="667" y="1526"/>
                  </a:lnTo>
                  <a:lnTo>
                    <a:pt x="733" y="1422"/>
                  </a:lnTo>
                  <a:lnTo>
                    <a:pt x="804" y="1322"/>
                  </a:lnTo>
                  <a:lnTo>
                    <a:pt x="880" y="1227"/>
                  </a:lnTo>
                  <a:lnTo>
                    <a:pt x="960" y="1134"/>
                  </a:lnTo>
                  <a:lnTo>
                    <a:pt x="1045" y="1045"/>
                  </a:lnTo>
                  <a:lnTo>
                    <a:pt x="1132" y="961"/>
                  </a:lnTo>
                  <a:lnTo>
                    <a:pt x="1225" y="881"/>
                  </a:lnTo>
                  <a:lnTo>
                    <a:pt x="1322" y="806"/>
                  </a:lnTo>
                  <a:lnTo>
                    <a:pt x="1421" y="735"/>
                  </a:lnTo>
                  <a:lnTo>
                    <a:pt x="1524" y="669"/>
                  </a:lnTo>
                  <a:lnTo>
                    <a:pt x="1631" y="607"/>
                  </a:lnTo>
                  <a:lnTo>
                    <a:pt x="1741" y="551"/>
                  </a:lnTo>
                  <a:lnTo>
                    <a:pt x="1854" y="500"/>
                  </a:lnTo>
                  <a:lnTo>
                    <a:pt x="1969" y="454"/>
                  </a:lnTo>
                  <a:lnTo>
                    <a:pt x="2088" y="414"/>
                  </a:lnTo>
                  <a:lnTo>
                    <a:pt x="2209" y="380"/>
                  </a:lnTo>
                  <a:lnTo>
                    <a:pt x="2331" y="352"/>
                  </a:lnTo>
                  <a:lnTo>
                    <a:pt x="2457" y="329"/>
                  </a:lnTo>
                  <a:lnTo>
                    <a:pt x="2584" y="312"/>
                  </a:lnTo>
                  <a:lnTo>
                    <a:pt x="2714" y="302"/>
                  </a:lnTo>
                  <a:lnTo>
                    <a:pt x="2844" y="299"/>
                  </a:lnTo>
                  <a:lnTo>
                    <a:pt x="2975" y="302"/>
                  </a:lnTo>
                  <a:lnTo>
                    <a:pt x="3105" y="312"/>
                  </a:lnTo>
                  <a:lnTo>
                    <a:pt x="3233" y="329"/>
                  </a:lnTo>
                  <a:lnTo>
                    <a:pt x="3357" y="352"/>
                  </a:lnTo>
                  <a:lnTo>
                    <a:pt x="3481" y="380"/>
                  </a:lnTo>
                  <a:lnTo>
                    <a:pt x="3602" y="414"/>
                  </a:lnTo>
                  <a:lnTo>
                    <a:pt x="3721" y="454"/>
                  </a:lnTo>
                  <a:lnTo>
                    <a:pt x="3836" y="500"/>
                  </a:lnTo>
                  <a:lnTo>
                    <a:pt x="3949" y="551"/>
                  </a:lnTo>
                  <a:lnTo>
                    <a:pt x="4059" y="607"/>
                  </a:lnTo>
                  <a:lnTo>
                    <a:pt x="4165" y="669"/>
                  </a:lnTo>
                  <a:lnTo>
                    <a:pt x="4268" y="735"/>
                  </a:lnTo>
                  <a:lnTo>
                    <a:pt x="4368" y="806"/>
                  </a:lnTo>
                  <a:lnTo>
                    <a:pt x="4464" y="881"/>
                  </a:lnTo>
                  <a:lnTo>
                    <a:pt x="4556" y="961"/>
                  </a:lnTo>
                  <a:lnTo>
                    <a:pt x="4645" y="1045"/>
                  </a:lnTo>
                  <a:lnTo>
                    <a:pt x="4730" y="1134"/>
                  </a:lnTo>
                  <a:lnTo>
                    <a:pt x="4810" y="1227"/>
                  </a:lnTo>
                  <a:lnTo>
                    <a:pt x="4886" y="1322"/>
                  </a:lnTo>
                  <a:lnTo>
                    <a:pt x="4956" y="1422"/>
                  </a:lnTo>
                  <a:lnTo>
                    <a:pt x="5022" y="1526"/>
                  </a:lnTo>
                  <a:lnTo>
                    <a:pt x="5084" y="1632"/>
                  </a:lnTo>
                  <a:lnTo>
                    <a:pt x="5140" y="1742"/>
                  </a:lnTo>
                  <a:lnTo>
                    <a:pt x="5191" y="1855"/>
                  </a:lnTo>
                  <a:lnTo>
                    <a:pt x="5236" y="1971"/>
                  </a:lnTo>
                  <a:lnTo>
                    <a:pt x="5277" y="2089"/>
                  </a:lnTo>
                  <a:lnTo>
                    <a:pt x="5312" y="2210"/>
                  </a:lnTo>
                  <a:lnTo>
                    <a:pt x="5340" y="2333"/>
                  </a:lnTo>
                  <a:lnTo>
                    <a:pt x="5362" y="2458"/>
                  </a:lnTo>
                  <a:lnTo>
                    <a:pt x="5378" y="2586"/>
                  </a:lnTo>
                  <a:lnTo>
                    <a:pt x="5388" y="2715"/>
                  </a:lnTo>
                  <a:lnTo>
                    <a:pt x="5391" y="2846"/>
                  </a:lnTo>
                  <a:close/>
                </a:path>
              </a:pathLst>
            </a:custGeom>
            <a:solidFill>
              <a:srgbClr val="C8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4" name="Freeform 99"/>
            <p:cNvSpPr>
              <a:spLocks noEditPoints="1"/>
            </p:cNvSpPr>
            <p:nvPr/>
          </p:nvSpPr>
          <p:spPr bwMode="auto">
            <a:xfrm>
              <a:off x="3624263" y="2635236"/>
              <a:ext cx="1222375" cy="1222375"/>
            </a:xfrm>
            <a:custGeom>
              <a:avLst/>
              <a:gdLst>
                <a:gd name="T0" fmla="*/ 2147483647 w 5392"/>
                <a:gd name="T1" fmla="*/ 2147483647 h 5392"/>
                <a:gd name="T2" fmla="*/ 2147483647 w 5392"/>
                <a:gd name="T3" fmla="*/ 2147483647 h 5392"/>
                <a:gd name="T4" fmla="*/ 2147483647 w 5392"/>
                <a:gd name="T5" fmla="*/ 2147483647 h 5392"/>
                <a:gd name="T6" fmla="*/ 2147483647 w 5392"/>
                <a:gd name="T7" fmla="*/ 2147483647 h 5392"/>
                <a:gd name="T8" fmla="*/ 2147483647 w 5392"/>
                <a:gd name="T9" fmla="*/ 2147483647 h 5392"/>
                <a:gd name="T10" fmla="*/ 2147483647 w 5392"/>
                <a:gd name="T11" fmla="*/ 2147483647 h 5392"/>
                <a:gd name="T12" fmla="*/ 2147483647 w 5392"/>
                <a:gd name="T13" fmla="*/ 2147483647 h 5392"/>
                <a:gd name="T14" fmla="*/ 2147483647 w 5392"/>
                <a:gd name="T15" fmla="*/ 2147483647 h 5392"/>
                <a:gd name="T16" fmla="*/ 2147483647 w 5392"/>
                <a:gd name="T17" fmla="*/ 2147483647 h 5392"/>
                <a:gd name="T18" fmla="*/ 2147483647 w 5392"/>
                <a:gd name="T19" fmla="*/ 2147483647 h 5392"/>
                <a:gd name="T20" fmla="*/ 2147483647 w 5392"/>
                <a:gd name="T21" fmla="*/ 2147483647 h 5392"/>
                <a:gd name="T22" fmla="*/ 2147483647 w 5392"/>
                <a:gd name="T23" fmla="*/ 2147483647 h 5392"/>
                <a:gd name="T24" fmla="*/ 0 w 5392"/>
                <a:gd name="T25" fmla="*/ 2147483647 h 5392"/>
                <a:gd name="T26" fmla="*/ 2147483647 w 5392"/>
                <a:gd name="T27" fmla="*/ 2147483647 h 5392"/>
                <a:gd name="T28" fmla="*/ 2147483647 w 5392"/>
                <a:gd name="T29" fmla="*/ 2147483647 h 5392"/>
                <a:gd name="T30" fmla="*/ 2147483647 w 5392"/>
                <a:gd name="T31" fmla="*/ 2147483647 h 5392"/>
                <a:gd name="T32" fmla="*/ 2147483647 w 5392"/>
                <a:gd name="T33" fmla="*/ 2147483647 h 5392"/>
                <a:gd name="T34" fmla="*/ 2147483647 w 5392"/>
                <a:gd name="T35" fmla="*/ 2147483647 h 5392"/>
                <a:gd name="T36" fmla="*/ 2147483647 w 5392"/>
                <a:gd name="T37" fmla="*/ 2147483647 h 5392"/>
                <a:gd name="T38" fmla="*/ 2147483647 w 5392"/>
                <a:gd name="T39" fmla="*/ 2147483647 h 5392"/>
                <a:gd name="T40" fmla="*/ 2147483647 w 5392"/>
                <a:gd name="T41" fmla="*/ 2147483647 h 5392"/>
                <a:gd name="T42" fmla="*/ 2147483647 w 5392"/>
                <a:gd name="T43" fmla="*/ 2147483647 h 5392"/>
                <a:gd name="T44" fmla="*/ 2147483647 w 5392"/>
                <a:gd name="T45" fmla="*/ 2147483647 h 5392"/>
                <a:gd name="T46" fmla="*/ 2147483647 w 5392"/>
                <a:gd name="T47" fmla="*/ 2147483647 h 5392"/>
                <a:gd name="T48" fmla="*/ 2147483647 w 5392"/>
                <a:gd name="T49" fmla="*/ 2147483647 h 5392"/>
                <a:gd name="T50" fmla="*/ 2147483647 w 5392"/>
                <a:gd name="T51" fmla="*/ 2147483647 h 5392"/>
                <a:gd name="T52" fmla="*/ 2147483647 w 5392"/>
                <a:gd name="T53" fmla="*/ 2147483647 h 5392"/>
                <a:gd name="T54" fmla="*/ 2147483647 w 5392"/>
                <a:gd name="T55" fmla="*/ 2147483647 h 5392"/>
                <a:gd name="T56" fmla="*/ 2147483647 w 5392"/>
                <a:gd name="T57" fmla="*/ 2147483647 h 5392"/>
                <a:gd name="T58" fmla="*/ 2147483647 w 5392"/>
                <a:gd name="T59" fmla="*/ 2147483647 h 5392"/>
                <a:gd name="T60" fmla="*/ 2147483647 w 5392"/>
                <a:gd name="T61" fmla="*/ 2147483647 h 5392"/>
                <a:gd name="T62" fmla="*/ 2147483647 w 5392"/>
                <a:gd name="T63" fmla="*/ 2147483647 h 5392"/>
                <a:gd name="T64" fmla="*/ 2147483647 w 5392"/>
                <a:gd name="T65" fmla="*/ 2147483647 h 5392"/>
                <a:gd name="T66" fmla="*/ 2147483647 w 5392"/>
                <a:gd name="T67" fmla="*/ 2147483647 h 5392"/>
                <a:gd name="T68" fmla="*/ 2147483647 w 5392"/>
                <a:gd name="T69" fmla="*/ 2147483647 h 5392"/>
                <a:gd name="T70" fmla="*/ 2147483647 w 5392"/>
                <a:gd name="T71" fmla="*/ 2147483647 h 5392"/>
                <a:gd name="T72" fmla="*/ 2147483647 w 5392"/>
                <a:gd name="T73" fmla="*/ 2147483647 h 5392"/>
                <a:gd name="T74" fmla="*/ 2147483647 w 5392"/>
                <a:gd name="T75" fmla="*/ 2147483647 h 5392"/>
                <a:gd name="T76" fmla="*/ 2147483647 w 5392"/>
                <a:gd name="T77" fmla="*/ 2147483647 h 5392"/>
                <a:gd name="T78" fmla="*/ 2147483647 w 5392"/>
                <a:gd name="T79" fmla="*/ 2147483647 h 5392"/>
                <a:gd name="T80" fmla="*/ 2147483647 w 5392"/>
                <a:gd name="T81" fmla="*/ 2147483647 h 5392"/>
                <a:gd name="T82" fmla="*/ 2147483647 w 5392"/>
                <a:gd name="T83" fmla="*/ 2147483647 h 5392"/>
                <a:gd name="T84" fmla="*/ 2147483647 w 5392"/>
                <a:gd name="T85" fmla="*/ 2147483647 h 5392"/>
                <a:gd name="T86" fmla="*/ 2147483647 w 5392"/>
                <a:gd name="T87" fmla="*/ 2147483647 h 5392"/>
                <a:gd name="T88" fmla="*/ 2147483647 w 5392"/>
                <a:gd name="T89" fmla="*/ 2147483647 h 5392"/>
                <a:gd name="T90" fmla="*/ 2147483647 w 5392"/>
                <a:gd name="T91" fmla="*/ 2147483647 h 5392"/>
                <a:gd name="T92" fmla="*/ 2147483647 w 5392"/>
                <a:gd name="T93" fmla="*/ 2147483647 h 5392"/>
                <a:gd name="T94" fmla="*/ 2147483647 w 5392"/>
                <a:gd name="T95" fmla="*/ 2147483647 h 5392"/>
                <a:gd name="T96" fmla="*/ 2147483647 w 5392"/>
                <a:gd name="T97" fmla="*/ 2147483647 h 5392"/>
                <a:gd name="T98" fmla="*/ 2147483647 w 5392"/>
                <a:gd name="T99" fmla="*/ 2147483647 h 5392"/>
                <a:gd name="T100" fmla="*/ 2147483647 w 5392"/>
                <a:gd name="T101" fmla="*/ 2147483647 h 53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92"/>
                <a:gd name="T154" fmla="*/ 0 h 5392"/>
                <a:gd name="T155" fmla="*/ 5392 w 5392"/>
                <a:gd name="T156" fmla="*/ 5392 h 53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92" h="5392">
                  <a:moveTo>
                    <a:pt x="5392" y="2696"/>
                  </a:moveTo>
                  <a:lnTo>
                    <a:pt x="5389" y="2557"/>
                  </a:lnTo>
                  <a:lnTo>
                    <a:pt x="5378" y="2420"/>
                  </a:lnTo>
                  <a:lnTo>
                    <a:pt x="5361" y="2286"/>
                  </a:lnTo>
                  <a:lnTo>
                    <a:pt x="5337" y="2153"/>
                  </a:lnTo>
                  <a:lnTo>
                    <a:pt x="5307" y="2023"/>
                  </a:lnTo>
                  <a:lnTo>
                    <a:pt x="5271" y="1895"/>
                  </a:lnTo>
                  <a:lnTo>
                    <a:pt x="5229" y="1769"/>
                  </a:lnTo>
                  <a:lnTo>
                    <a:pt x="5180" y="1646"/>
                  </a:lnTo>
                  <a:lnTo>
                    <a:pt x="5126" y="1527"/>
                  </a:lnTo>
                  <a:lnTo>
                    <a:pt x="5066" y="1411"/>
                  </a:lnTo>
                  <a:lnTo>
                    <a:pt x="5001" y="1298"/>
                  </a:lnTo>
                  <a:lnTo>
                    <a:pt x="4932" y="1189"/>
                  </a:lnTo>
                  <a:lnTo>
                    <a:pt x="4857" y="1082"/>
                  </a:lnTo>
                  <a:lnTo>
                    <a:pt x="4776" y="982"/>
                  </a:lnTo>
                  <a:lnTo>
                    <a:pt x="4692" y="883"/>
                  </a:lnTo>
                  <a:lnTo>
                    <a:pt x="4602" y="790"/>
                  </a:lnTo>
                  <a:lnTo>
                    <a:pt x="4508" y="700"/>
                  </a:lnTo>
                  <a:lnTo>
                    <a:pt x="4411" y="615"/>
                  </a:lnTo>
                  <a:lnTo>
                    <a:pt x="4309" y="536"/>
                  </a:lnTo>
                  <a:lnTo>
                    <a:pt x="4203" y="461"/>
                  </a:lnTo>
                  <a:lnTo>
                    <a:pt x="4094" y="390"/>
                  </a:lnTo>
                  <a:lnTo>
                    <a:pt x="3980" y="325"/>
                  </a:lnTo>
                  <a:lnTo>
                    <a:pt x="3865" y="266"/>
                  </a:lnTo>
                  <a:lnTo>
                    <a:pt x="3745" y="212"/>
                  </a:lnTo>
                  <a:lnTo>
                    <a:pt x="3623" y="164"/>
                  </a:lnTo>
                  <a:lnTo>
                    <a:pt x="3498" y="121"/>
                  </a:lnTo>
                  <a:lnTo>
                    <a:pt x="3370" y="85"/>
                  </a:lnTo>
                  <a:lnTo>
                    <a:pt x="3239" y="55"/>
                  </a:lnTo>
                  <a:lnTo>
                    <a:pt x="3107" y="31"/>
                  </a:lnTo>
                  <a:lnTo>
                    <a:pt x="2971" y="13"/>
                  </a:lnTo>
                  <a:lnTo>
                    <a:pt x="2834" y="3"/>
                  </a:lnTo>
                  <a:lnTo>
                    <a:pt x="2695" y="0"/>
                  </a:lnTo>
                  <a:lnTo>
                    <a:pt x="2558" y="3"/>
                  </a:lnTo>
                  <a:lnTo>
                    <a:pt x="2420" y="13"/>
                  </a:lnTo>
                  <a:lnTo>
                    <a:pt x="2285" y="31"/>
                  </a:lnTo>
                  <a:lnTo>
                    <a:pt x="2153" y="55"/>
                  </a:lnTo>
                  <a:lnTo>
                    <a:pt x="2022" y="85"/>
                  </a:lnTo>
                  <a:lnTo>
                    <a:pt x="1894" y="121"/>
                  </a:lnTo>
                  <a:lnTo>
                    <a:pt x="1769" y="164"/>
                  </a:lnTo>
                  <a:lnTo>
                    <a:pt x="1647" y="212"/>
                  </a:lnTo>
                  <a:lnTo>
                    <a:pt x="1527" y="266"/>
                  </a:lnTo>
                  <a:lnTo>
                    <a:pt x="1411" y="325"/>
                  </a:lnTo>
                  <a:lnTo>
                    <a:pt x="1298" y="390"/>
                  </a:lnTo>
                  <a:lnTo>
                    <a:pt x="1188" y="461"/>
                  </a:lnTo>
                  <a:lnTo>
                    <a:pt x="1083" y="536"/>
                  </a:lnTo>
                  <a:lnTo>
                    <a:pt x="981" y="615"/>
                  </a:lnTo>
                  <a:lnTo>
                    <a:pt x="884" y="700"/>
                  </a:lnTo>
                  <a:lnTo>
                    <a:pt x="789" y="790"/>
                  </a:lnTo>
                  <a:lnTo>
                    <a:pt x="700" y="883"/>
                  </a:lnTo>
                  <a:lnTo>
                    <a:pt x="616" y="982"/>
                  </a:lnTo>
                  <a:lnTo>
                    <a:pt x="535" y="1082"/>
                  </a:lnTo>
                  <a:lnTo>
                    <a:pt x="460" y="1189"/>
                  </a:lnTo>
                  <a:lnTo>
                    <a:pt x="391" y="1298"/>
                  </a:lnTo>
                  <a:lnTo>
                    <a:pt x="326" y="1411"/>
                  </a:lnTo>
                  <a:lnTo>
                    <a:pt x="265" y="1527"/>
                  </a:lnTo>
                  <a:lnTo>
                    <a:pt x="211" y="1646"/>
                  </a:lnTo>
                  <a:lnTo>
                    <a:pt x="163" y="1769"/>
                  </a:lnTo>
                  <a:lnTo>
                    <a:pt x="121" y="1895"/>
                  </a:lnTo>
                  <a:lnTo>
                    <a:pt x="85" y="2023"/>
                  </a:lnTo>
                  <a:lnTo>
                    <a:pt x="54" y="2153"/>
                  </a:lnTo>
                  <a:lnTo>
                    <a:pt x="31" y="2286"/>
                  </a:lnTo>
                  <a:lnTo>
                    <a:pt x="14" y="2420"/>
                  </a:lnTo>
                  <a:lnTo>
                    <a:pt x="3" y="2557"/>
                  </a:lnTo>
                  <a:lnTo>
                    <a:pt x="0" y="2696"/>
                  </a:lnTo>
                  <a:lnTo>
                    <a:pt x="3" y="2835"/>
                  </a:lnTo>
                  <a:lnTo>
                    <a:pt x="14" y="2972"/>
                  </a:lnTo>
                  <a:lnTo>
                    <a:pt x="31" y="3106"/>
                  </a:lnTo>
                  <a:lnTo>
                    <a:pt x="54" y="3239"/>
                  </a:lnTo>
                  <a:lnTo>
                    <a:pt x="85" y="3369"/>
                  </a:lnTo>
                  <a:lnTo>
                    <a:pt x="121" y="3498"/>
                  </a:lnTo>
                  <a:lnTo>
                    <a:pt x="163" y="3623"/>
                  </a:lnTo>
                  <a:lnTo>
                    <a:pt x="211" y="3746"/>
                  </a:lnTo>
                  <a:lnTo>
                    <a:pt x="265" y="3865"/>
                  </a:lnTo>
                  <a:lnTo>
                    <a:pt x="326" y="3981"/>
                  </a:lnTo>
                  <a:lnTo>
                    <a:pt x="391" y="4094"/>
                  </a:lnTo>
                  <a:lnTo>
                    <a:pt x="460" y="4203"/>
                  </a:lnTo>
                  <a:lnTo>
                    <a:pt x="535" y="4310"/>
                  </a:lnTo>
                  <a:lnTo>
                    <a:pt x="616" y="4412"/>
                  </a:lnTo>
                  <a:lnTo>
                    <a:pt x="700" y="4509"/>
                  </a:lnTo>
                  <a:lnTo>
                    <a:pt x="789" y="4602"/>
                  </a:lnTo>
                  <a:lnTo>
                    <a:pt x="884" y="4692"/>
                  </a:lnTo>
                  <a:lnTo>
                    <a:pt x="981" y="4777"/>
                  </a:lnTo>
                  <a:lnTo>
                    <a:pt x="1083" y="4856"/>
                  </a:lnTo>
                  <a:lnTo>
                    <a:pt x="1188" y="4931"/>
                  </a:lnTo>
                  <a:lnTo>
                    <a:pt x="1298" y="5002"/>
                  </a:lnTo>
                  <a:lnTo>
                    <a:pt x="1411" y="5067"/>
                  </a:lnTo>
                  <a:lnTo>
                    <a:pt x="1527" y="5126"/>
                  </a:lnTo>
                  <a:lnTo>
                    <a:pt x="1647" y="5180"/>
                  </a:lnTo>
                  <a:lnTo>
                    <a:pt x="1769" y="5228"/>
                  </a:lnTo>
                  <a:lnTo>
                    <a:pt x="1894" y="5271"/>
                  </a:lnTo>
                  <a:lnTo>
                    <a:pt x="2022" y="5307"/>
                  </a:lnTo>
                  <a:lnTo>
                    <a:pt x="2153" y="5337"/>
                  </a:lnTo>
                  <a:lnTo>
                    <a:pt x="2285" y="5361"/>
                  </a:lnTo>
                  <a:lnTo>
                    <a:pt x="2420" y="5379"/>
                  </a:lnTo>
                  <a:lnTo>
                    <a:pt x="2558" y="5389"/>
                  </a:lnTo>
                  <a:lnTo>
                    <a:pt x="2695" y="5392"/>
                  </a:lnTo>
                  <a:lnTo>
                    <a:pt x="2834" y="5389"/>
                  </a:lnTo>
                  <a:lnTo>
                    <a:pt x="2971" y="5379"/>
                  </a:lnTo>
                  <a:lnTo>
                    <a:pt x="3107" y="5361"/>
                  </a:lnTo>
                  <a:lnTo>
                    <a:pt x="3239" y="5337"/>
                  </a:lnTo>
                  <a:lnTo>
                    <a:pt x="3370" y="5307"/>
                  </a:lnTo>
                  <a:lnTo>
                    <a:pt x="3498" y="5271"/>
                  </a:lnTo>
                  <a:lnTo>
                    <a:pt x="3623" y="5228"/>
                  </a:lnTo>
                  <a:lnTo>
                    <a:pt x="3745" y="5180"/>
                  </a:lnTo>
                  <a:lnTo>
                    <a:pt x="3865" y="5126"/>
                  </a:lnTo>
                  <a:lnTo>
                    <a:pt x="3980" y="5067"/>
                  </a:lnTo>
                  <a:lnTo>
                    <a:pt x="4094" y="5002"/>
                  </a:lnTo>
                  <a:lnTo>
                    <a:pt x="4203" y="4931"/>
                  </a:lnTo>
                  <a:lnTo>
                    <a:pt x="4309" y="4856"/>
                  </a:lnTo>
                  <a:lnTo>
                    <a:pt x="4411" y="4777"/>
                  </a:lnTo>
                  <a:lnTo>
                    <a:pt x="4508" y="4692"/>
                  </a:lnTo>
                  <a:lnTo>
                    <a:pt x="4602" y="4602"/>
                  </a:lnTo>
                  <a:lnTo>
                    <a:pt x="4692" y="4509"/>
                  </a:lnTo>
                  <a:lnTo>
                    <a:pt x="4776" y="4412"/>
                  </a:lnTo>
                  <a:lnTo>
                    <a:pt x="4857" y="4310"/>
                  </a:lnTo>
                  <a:lnTo>
                    <a:pt x="4932" y="4203"/>
                  </a:lnTo>
                  <a:lnTo>
                    <a:pt x="5001" y="4094"/>
                  </a:lnTo>
                  <a:lnTo>
                    <a:pt x="5066" y="3981"/>
                  </a:lnTo>
                  <a:lnTo>
                    <a:pt x="5126" y="3865"/>
                  </a:lnTo>
                  <a:lnTo>
                    <a:pt x="5180" y="3746"/>
                  </a:lnTo>
                  <a:lnTo>
                    <a:pt x="5229" y="3623"/>
                  </a:lnTo>
                  <a:lnTo>
                    <a:pt x="5271" y="3498"/>
                  </a:lnTo>
                  <a:lnTo>
                    <a:pt x="5307" y="3369"/>
                  </a:lnTo>
                  <a:lnTo>
                    <a:pt x="5337" y="3239"/>
                  </a:lnTo>
                  <a:lnTo>
                    <a:pt x="5361" y="3106"/>
                  </a:lnTo>
                  <a:lnTo>
                    <a:pt x="5378" y="2972"/>
                  </a:lnTo>
                  <a:lnTo>
                    <a:pt x="5389" y="2835"/>
                  </a:lnTo>
                  <a:lnTo>
                    <a:pt x="5392" y="2696"/>
                  </a:lnTo>
                  <a:close/>
                  <a:moveTo>
                    <a:pt x="5092" y="2696"/>
                  </a:moveTo>
                  <a:lnTo>
                    <a:pt x="5090" y="2819"/>
                  </a:lnTo>
                  <a:lnTo>
                    <a:pt x="5080" y="2941"/>
                  </a:lnTo>
                  <a:lnTo>
                    <a:pt x="5065" y="3061"/>
                  </a:lnTo>
                  <a:lnTo>
                    <a:pt x="5044" y="3179"/>
                  </a:lnTo>
                  <a:lnTo>
                    <a:pt x="5017" y="3295"/>
                  </a:lnTo>
                  <a:lnTo>
                    <a:pt x="4984" y="3409"/>
                  </a:lnTo>
                  <a:lnTo>
                    <a:pt x="4947" y="3520"/>
                  </a:lnTo>
                  <a:lnTo>
                    <a:pt x="4904" y="3628"/>
                  </a:lnTo>
                  <a:lnTo>
                    <a:pt x="4856" y="3735"/>
                  </a:lnTo>
                  <a:lnTo>
                    <a:pt x="4803" y="3838"/>
                  </a:lnTo>
                  <a:lnTo>
                    <a:pt x="4746" y="3939"/>
                  </a:lnTo>
                  <a:lnTo>
                    <a:pt x="4683" y="4036"/>
                  </a:lnTo>
                  <a:lnTo>
                    <a:pt x="4616" y="4130"/>
                  </a:lnTo>
                  <a:lnTo>
                    <a:pt x="4545" y="4220"/>
                  </a:lnTo>
                  <a:lnTo>
                    <a:pt x="4470" y="4307"/>
                  </a:lnTo>
                  <a:lnTo>
                    <a:pt x="4391" y="4390"/>
                  </a:lnTo>
                  <a:lnTo>
                    <a:pt x="4308" y="4470"/>
                  </a:lnTo>
                  <a:lnTo>
                    <a:pt x="4220" y="4545"/>
                  </a:lnTo>
                  <a:lnTo>
                    <a:pt x="4129" y="4617"/>
                  </a:lnTo>
                  <a:lnTo>
                    <a:pt x="4035" y="4684"/>
                  </a:lnTo>
                  <a:lnTo>
                    <a:pt x="3938" y="4745"/>
                  </a:lnTo>
                  <a:lnTo>
                    <a:pt x="3838" y="4804"/>
                  </a:lnTo>
                  <a:lnTo>
                    <a:pt x="3735" y="4856"/>
                  </a:lnTo>
                  <a:lnTo>
                    <a:pt x="3629" y="4905"/>
                  </a:lnTo>
                  <a:lnTo>
                    <a:pt x="3520" y="4947"/>
                  </a:lnTo>
                  <a:lnTo>
                    <a:pt x="3408" y="4985"/>
                  </a:lnTo>
                  <a:lnTo>
                    <a:pt x="3295" y="5017"/>
                  </a:lnTo>
                  <a:lnTo>
                    <a:pt x="3178" y="5044"/>
                  </a:lnTo>
                  <a:lnTo>
                    <a:pt x="3061" y="5065"/>
                  </a:lnTo>
                  <a:lnTo>
                    <a:pt x="2941" y="5080"/>
                  </a:lnTo>
                  <a:lnTo>
                    <a:pt x="2820" y="5089"/>
                  </a:lnTo>
                  <a:lnTo>
                    <a:pt x="2695" y="5093"/>
                  </a:lnTo>
                  <a:lnTo>
                    <a:pt x="2572" y="5089"/>
                  </a:lnTo>
                  <a:lnTo>
                    <a:pt x="2451" y="5080"/>
                  </a:lnTo>
                  <a:lnTo>
                    <a:pt x="2331" y="5065"/>
                  </a:lnTo>
                  <a:lnTo>
                    <a:pt x="2212" y="5044"/>
                  </a:lnTo>
                  <a:lnTo>
                    <a:pt x="2097" y="5017"/>
                  </a:lnTo>
                  <a:lnTo>
                    <a:pt x="1983" y="4985"/>
                  </a:lnTo>
                  <a:lnTo>
                    <a:pt x="1872" y="4947"/>
                  </a:lnTo>
                  <a:lnTo>
                    <a:pt x="1763" y="4905"/>
                  </a:lnTo>
                  <a:lnTo>
                    <a:pt x="1657" y="4856"/>
                  </a:lnTo>
                  <a:lnTo>
                    <a:pt x="1554" y="4804"/>
                  </a:lnTo>
                  <a:lnTo>
                    <a:pt x="1453" y="4745"/>
                  </a:lnTo>
                  <a:lnTo>
                    <a:pt x="1356" y="4684"/>
                  </a:lnTo>
                  <a:lnTo>
                    <a:pt x="1262" y="4617"/>
                  </a:lnTo>
                  <a:lnTo>
                    <a:pt x="1172" y="4545"/>
                  </a:lnTo>
                  <a:lnTo>
                    <a:pt x="1084" y="4470"/>
                  </a:lnTo>
                  <a:lnTo>
                    <a:pt x="1001" y="4390"/>
                  </a:lnTo>
                  <a:lnTo>
                    <a:pt x="922" y="4307"/>
                  </a:lnTo>
                  <a:lnTo>
                    <a:pt x="847" y="4220"/>
                  </a:lnTo>
                  <a:lnTo>
                    <a:pt x="775" y="4130"/>
                  </a:lnTo>
                  <a:lnTo>
                    <a:pt x="709" y="4036"/>
                  </a:lnTo>
                  <a:lnTo>
                    <a:pt x="646" y="3939"/>
                  </a:lnTo>
                  <a:lnTo>
                    <a:pt x="589" y="3838"/>
                  </a:lnTo>
                  <a:lnTo>
                    <a:pt x="535" y="3735"/>
                  </a:lnTo>
                  <a:lnTo>
                    <a:pt x="488" y="3628"/>
                  </a:lnTo>
                  <a:lnTo>
                    <a:pt x="444" y="3520"/>
                  </a:lnTo>
                  <a:lnTo>
                    <a:pt x="407" y="3409"/>
                  </a:lnTo>
                  <a:lnTo>
                    <a:pt x="375" y="3295"/>
                  </a:lnTo>
                  <a:lnTo>
                    <a:pt x="348" y="3179"/>
                  </a:lnTo>
                  <a:lnTo>
                    <a:pt x="327" y="3061"/>
                  </a:lnTo>
                  <a:lnTo>
                    <a:pt x="312" y="2941"/>
                  </a:lnTo>
                  <a:lnTo>
                    <a:pt x="302" y="2819"/>
                  </a:lnTo>
                  <a:lnTo>
                    <a:pt x="300" y="2696"/>
                  </a:lnTo>
                  <a:lnTo>
                    <a:pt x="302" y="2573"/>
                  </a:lnTo>
                  <a:lnTo>
                    <a:pt x="312" y="2451"/>
                  </a:lnTo>
                  <a:lnTo>
                    <a:pt x="327" y="2331"/>
                  </a:lnTo>
                  <a:lnTo>
                    <a:pt x="348" y="2213"/>
                  </a:lnTo>
                  <a:lnTo>
                    <a:pt x="375" y="2098"/>
                  </a:lnTo>
                  <a:lnTo>
                    <a:pt x="407" y="1983"/>
                  </a:lnTo>
                  <a:lnTo>
                    <a:pt x="444" y="1872"/>
                  </a:lnTo>
                  <a:lnTo>
                    <a:pt x="488" y="1764"/>
                  </a:lnTo>
                  <a:lnTo>
                    <a:pt x="535" y="1657"/>
                  </a:lnTo>
                  <a:lnTo>
                    <a:pt x="589" y="1554"/>
                  </a:lnTo>
                  <a:lnTo>
                    <a:pt x="646" y="1453"/>
                  </a:lnTo>
                  <a:lnTo>
                    <a:pt x="709" y="1356"/>
                  </a:lnTo>
                  <a:lnTo>
                    <a:pt x="775" y="1262"/>
                  </a:lnTo>
                  <a:lnTo>
                    <a:pt x="847" y="1172"/>
                  </a:lnTo>
                  <a:lnTo>
                    <a:pt x="922" y="1085"/>
                  </a:lnTo>
                  <a:lnTo>
                    <a:pt x="1001" y="1002"/>
                  </a:lnTo>
                  <a:lnTo>
                    <a:pt x="1084" y="922"/>
                  </a:lnTo>
                  <a:lnTo>
                    <a:pt x="1172" y="847"/>
                  </a:lnTo>
                  <a:lnTo>
                    <a:pt x="1262" y="775"/>
                  </a:lnTo>
                  <a:lnTo>
                    <a:pt x="1356" y="709"/>
                  </a:lnTo>
                  <a:lnTo>
                    <a:pt x="1453" y="647"/>
                  </a:lnTo>
                  <a:lnTo>
                    <a:pt x="1554" y="588"/>
                  </a:lnTo>
                  <a:lnTo>
                    <a:pt x="1657" y="536"/>
                  </a:lnTo>
                  <a:lnTo>
                    <a:pt x="1763" y="487"/>
                  </a:lnTo>
                  <a:lnTo>
                    <a:pt x="1872" y="445"/>
                  </a:lnTo>
                  <a:lnTo>
                    <a:pt x="1983" y="407"/>
                  </a:lnTo>
                  <a:lnTo>
                    <a:pt x="2097" y="375"/>
                  </a:lnTo>
                  <a:lnTo>
                    <a:pt x="2212" y="348"/>
                  </a:lnTo>
                  <a:lnTo>
                    <a:pt x="2331" y="327"/>
                  </a:lnTo>
                  <a:lnTo>
                    <a:pt x="2451" y="312"/>
                  </a:lnTo>
                  <a:lnTo>
                    <a:pt x="2572" y="303"/>
                  </a:lnTo>
                  <a:lnTo>
                    <a:pt x="2695" y="299"/>
                  </a:lnTo>
                  <a:lnTo>
                    <a:pt x="2820" y="303"/>
                  </a:lnTo>
                  <a:lnTo>
                    <a:pt x="2941" y="312"/>
                  </a:lnTo>
                  <a:lnTo>
                    <a:pt x="3061" y="327"/>
                  </a:lnTo>
                  <a:lnTo>
                    <a:pt x="3178" y="348"/>
                  </a:lnTo>
                  <a:lnTo>
                    <a:pt x="3295" y="375"/>
                  </a:lnTo>
                  <a:lnTo>
                    <a:pt x="3408" y="407"/>
                  </a:lnTo>
                  <a:lnTo>
                    <a:pt x="3520" y="445"/>
                  </a:lnTo>
                  <a:lnTo>
                    <a:pt x="3629" y="487"/>
                  </a:lnTo>
                  <a:lnTo>
                    <a:pt x="3735" y="536"/>
                  </a:lnTo>
                  <a:lnTo>
                    <a:pt x="3838" y="588"/>
                  </a:lnTo>
                  <a:lnTo>
                    <a:pt x="3938" y="647"/>
                  </a:lnTo>
                  <a:lnTo>
                    <a:pt x="4035" y="709"/>
                  </a:lnTo>
                  <a:lnTo>
                    <a:pt x="4129" y="775"/>
                  </a:lnTo>
                  <a:lnTo>
                    <a:pt x="4220" y="847"/>
                  </a:lnTo>
                  <a:lnTo>
                    <a:pt x="4308" y="922"/>
                  </a:lnTo>
                  <a:lnTo>
                    <a:pt x="4391" y="1002"/>
                  </a:lnTo>
                  <a:lnTo>
                    <a:pt x="4470" y="1085"/>
                  </a:lnTo>
                  <a:lnTo>
                    <a:pt x="4545" y="1172"/>
                  </a:lnTo>
                  <a:lnTo>
                    <a:pt x="4616" y="1262"/>
                  </a:lnTo>
                  <a:lnTo>
                    <a:pt x="4683" y="1356"/>
                  </a:lnTo>
                  <a:lnTo>
                    <a:pt x="4746" y="1453"/>
                  </a:lnTo>
                  <a:lnTo>
                    <a:pt x="4803" y="1554"/>
                  </a:lnTo>
                  <a:lnTo>
                    <a:pt x="4856" y="1657"/>
                  </a:lnTo>
                  <a:lnTo>
                    <a:pt x="4904" y="1764"/>
                  </a:lnTo>
                  <a:lnTo>
                    <a:pt x="4947" y="1872"/>
                  </a:lnTo>
                  <a:lnTo>
                    <a:pt x="4984" y="1983"/>
                  </a:lnTo>
                  <a:lnTo>
                    <a:pt x="5017" y="2098"/>
                  </a:lnTo>
                  <a:lnTo>
                    <a:pt x="5044" y="2213"/>
                  </a:lnTo>
                  <a:lnTo>
                    <a:pt x="5065" y="2331"/>
                  </a:lnTo>
                  <a:lnTo>
                    <a:pt x="5080" y="2451"/>
                  </a:lnTo>
                  <a:lnTo>
                    <a:pt x="5090" y="2573"/>
                  </a:lnTo>
                  <a:lnTo>
                    <a:pt x="5092" y="2696"/>
                  </a:lnTo>
                  <a:close/>
                </a:path>
              </a:pathLst>
            </a:custGeom>
            <a:solidFill>
              <a:srgbClr val="CA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5" name="Freeform 100"/>
            <p:cNvSpPr>
              <a:spLocks noEditPoints="1"/>
            </p:cNvSpPr>
            <p:nvPr/>
          </p:nvSpPr>
          <p:spPr bwMode="auto">
            <a:xfrm>
              <a:off x="3657600" y="2668574"/>
              <a:ext cx="1155700" cy="1155700"/>
            </a:xfrm>
            <a:custGeom>
              <a:avLst/>
              <a:gdLst>
                <a:gd name="T0" fmla="*/ 2147483647 w 5092"/>
                <a:gd name="T1" fmla="*/ 2147483647 h 5092"/>
                <a:gd name="T2" fmla="*/ 2147483647 w 5092"/>
                <a:gd name="T3" fmla="*/ 2147483647 h 5092"/>
                <a:gd name="T4" fmla="*/ 2147483647 w 5092"/>
                <a:gd name="T5" fmla="*/ 2147483647 h 5092"/>
                <a:gd name="T6" fmla="*/ 2147483647 w 5092"/>
                <a:gd name="T7" fmla="*/ 2147483647 h 5092"/>
                <a:gd name="T8" fmla="*/ 2147483647 w 5092"/>
                <a:gd name="T9" fmla="*/ 2147483647 h 5092"/>
                <a:gd name="T10" fmla="*/ 2147483647 w 5092"/>
                <a:gd name="T11" fmla="*/ 2147483647 h 5092"/>
                <a:gd name="T12" fmla="*/ 2147483647 w 5092"/>
                <a:gd name="T13" fmla="*/ 2147483647 h 5092"/>
                <a:gd name="T14" fmla="*/ 2147483647 w 5092"/>
                <a:gd name="T15" fmla="*/ 2147483647 h 5092"/>
                <a:gd name="T16" fmla="*/ 2147483647 w 5092"/>
                <a:gd name="T17" fmla="*/ 2147483647 h 5092"/>
                <a:gd name="T18" fmla="*/ 2147483647 w 5092"/>
                <a:gd name="T19" fmla="*/ 2147483647 h 5092"/>
                <a:gd name="T20" fmla="*/ 2147483647 w 5092"/>
                <a:gd name="T21" fmla="*/ 2147483647 h 5092"/>
                <a:gd name="T22" fmla="*/ 2147483647 w 5092"/>
                <a:gd name="T23" fmla="*/ 2147483647 h 5092"/>
                <a:gd name="T24" fmla="*/ 0 w 5092"/>
                <a:gd name="T25" fmla="*/ 2147483647 h 5092"/>
                <a:gd name="T26" fmla="*/ 2147483647 w 5092"/>
                <a:gd name="T27" fmla="*/ 2147483647 h 5092"/>
                <a:gd name="T28" fmla="*/ 2147483647 w 5092"/>
                <a:gd name="T29" fmla="*/ 2147483647 h 5092"/>
                <a:gd name="T30" fmla="*/ 2147483647 w 5092"/>
                <a:gd name="T31" fmla="*/ 2147483647 h 5092"/>
                <a:gd name="T32" fmla="*/ 2147483647 w 5092"/>
                <a:gd name="T33" fmla="*/ 2147483647 h 5092"/>
                <a:gd name="T34" fmla="*/ 2147483647 w 5092"/>
                <a:gd name="T35" fmla="*/ 2147483647 h 5092"/>
                <a:gd name="T36" fmla="*/ 2147483647 w 5092"/>
                <a:gd name="T37" fmla="*/ 2147483647 h 5092"/>
                <a:gd name="T38" fmla="*/ 2147483647 w 5092"/>
                <a:gd name="T39" fmla="*/ 2147483647 h 5092"/>
                <a:gd name="T40" fmla="*/ 2147483647 w 5092"/>
                <a:gd name="T41" fmla="*/ 2147483647 h 5092"/>
                <a:gd name="T42" fmla="*/ 2147483647 w 5092"/>
                <a:gd name="T43" fmla="*/ 2147483647 h 5092"/>
                <a:gd name="T44" fmla="*/ 2147483647 w 5092"/>
                <a:gd name="T45" fmla="*/ 2147483647 h 5092"/>
                <a:gd name="T46" fmla="*/ 2147483647 w 5092"/>
                <a:gd name="T47" fmla="*/ 2147483647 h 5092"/>
                <a:gd name="T48" fmla="*/ 2147483647 w 5092"/>
                <a:gd name="T49" fmla="*/ 2147483647 h 5092"/>
                <a:gd name="T50" fmla="*/ 2147483647 w 5092"/>
                <a:gd name="T51" fmla="*/ 2147483647 h 5092"/>
                <a:gd name="T52" fmla="*/ 2147483647 w 5092"/>
                <a:gd name="T53" fmla="*/ 2147483647 h 5092"/>
                <a:gd name="T54" fmla="*/ 2147483647 w 5092"/>
                <a:gd name="T55" fmla="*/ 2147483647 h 5092"/>
                <a:gd name="T56" fmla="*/ 2147483647 w 5092"/>
                <a:gd name="T57" fmla="*/ 2147483647 h 5092"/>
                <a:gd name="T58" fmla="*/ 2147483647 w 5092"/>
                <a:gd name="T59" fmla="*/ 2147483647 h 5092"/>
                <a:gd name="T60" fmla="*/ 2147483647 w 5092"/>
                <a:gd name="T61" fmla="*/ 2147483647 h 5092"/>
                <a:gd name="T62" fmla="*/ 2147483647 w 5092"/>
                <a:gd name="T63" fmla="*/ 2147483647 h 5092"/>
                <a:gd name="T64" fmla="*/ 2147483647 w 5092"/>
                <a:gd name="T65" fmla="*/ 2147483647 h 5092"/>
                <a:gd name="T66" fmla="*/ 2147483647 w 5092"/>
                <a:gd name="T67" fmla="*/ 2147483647 h 5092"/>
                <a:gd name="T68" fmla="*/ 2147483647 w 5092"/>
                <a:gd name="T69" fmla="*/ 2147483647 h 5092"/>
                <a:gd name="T70" fmla="*/ 2147483647 w 5092"/>
                <a:gd name="T71" fmla="*/ 2147483647 h 5092"/>
                <a:gd name="T72" fmla="*/ 2147483647 w 5092"/>
                <a:gd name="T73" fmla="*/ 2147483647 h 5092"/>
                <a:gd name="T74" fmla="*/ 2147483647 w 5092"/>
                <a:gd name="T75" fmla="*/ 2147483647 h 5092"/>
                <a:gd name="T76" fmla="*/ 2147483647 w 5092"/>
                <a:gd name="T77" fmla="*/ 2147483647 h 5092"/>
                <a:gd name="T78" fmla="*/ 2147483647 w 5092"/>
                <a:gd name="T79" fmla="*/ 2147483647 h 5092"/>
                <a:gd name="T80" fmla="*/ 2147483647 w 5092"/>
                <a:gd name="T81" fmla="*/ 2147483647 h 5092"/>
                <a:gd name="T82" fmla="*/ 2147483647 w 5092"/>
                <a:gd name="T83" fmla="*/ 2147483647 h 5092"/>
                <a:gd name="T84" fmla="*/ 2147483647 w 5092"/>
                <a:gd name="T85" fmla="*/ 2147483647 h 5092"/>
                <a:gd name="T86" fmla="*/ 2147483647 w 5092"/>
                <a:gd name="T87" fmla="*/ 2147483647 h 5092"/>
                <a:gd name="T88" fmla="*/ 2147483647 w 5092"/>
                <a:gd name="T89" fmla="*/ 2147483647 h 5092"/>
                <a:gd name="T90" fmla="*/ 2147483647 w 5092"/>
                <a:gd name="T91" fmla="*/ 2147483647 h 5092"/>
                <a:gd name="T92" fmla="*/ 2147483647 w 5092"/>
                <a:gd name="T93" fmla="*/ 2147483647 h 5092"/>
                <a:gd name="T94" fmla="*/ 2147483647 w 5092"/>
                <a:gd name="T95" fmla="*/ 2147483647 h 5092"/>
                <a:gd name="T96" fmla="*/ 2147483647 w 5092"/>
                <a:gd name="T97" fmla="*/ 2147483647 h 5092"/>
                <a:gd name="T98" fmla="*/ 2147483647 w 5092"/>
                <a:gd name="T99" fmla="*/ 2147483647 h 5092"/>
                <a:gd name="T100" fmla="*/ 2147483647 w 5092"/>
                <a:gd name="T101" fmla="*/ 2147483647 h 50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092"/>
                <a:gd name="T154" fmla="*/ 0 h 5092"/>
                <a:gd name="T155" fmla="*/ 5092 w 5092"/>
                <a:gd name="T156" fmla="*/ 5092 h 50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092" h="5092">
                  <a:moveTo>
                    <a:pt x="5092" y="2546"/>
                  </a:moveTo>
                  <a:lnTo>
                    <a:pt x="5089" y="2415"/>
                  </a:lnTo>
                  <a:lnTo>
                    <a:pt x="5079" y="2286"/>
                  </a:lnTo>
                  <a:lnTo>
                    <a:pt x="5063" y="2158"/>
                  </a:lnTo>
                  <a:lnTo>
                    <a:pt x="5041" y="2033"/>
                  </a:lnTo>
                  <a:lnTo>
                    <a:pt x="5013" y="1910"/>
                  </a:lnTo>
                  <a:lnTo>
                    <a:pt x="4978" y="1789"/>
                  </a:lnTo>
                  <a:lnTo>
                    <a:pt x="4937" y="1671"/>
                  </a:lnTo>
                  <a:lnTo>
                    <a:pt x="4892" y="1555"/>
                  </a:lnTo>
                  <a:lnTo>
                    <a:pt x="4841" y="1442"/>
                  </a:lnTo>
                  <a:lnTo>
                    <a:pt x="4785" y="1332"/>
                  </a:lnTo>
                  <a:lnTo>
                    <a:pt x="4723" y="1226"/>
                  </a:lnTo>
                  <a:lnTo>
                    <a:pt x="4657" y="1122"/>
                  </a:lnTo>
                  <a:lnTo>
                    <a:pt x="4587" y="1022"/>
                  </a:lnTo>
                  <a:lnTo>
                    <a:pt x="4511" y="927"/>
                  </a:lnTo>
                  <a:lnTo>
                    <a:pt x="4431" y="834"/>
                  </a:lnTo>
                  <a:lnTo>
                    <a:pt x="4346" y="745"/>
                  </a:lnTo>
                  <a:lnTo>
                    <a:pt x="4257" y="661"/>
                  </a:lnTo>
                  <a:lnTo>
                    <a:pt x="4165" y="581"/>
                  </a:lnTo>
                  <a:lnTo>
                    <a:pt x="4069" y="506"/>
                  </a:lnTo>
                  <a:lnTo>
                    <a:pt x="3969" y="435"/>
                  </a:lnTo>
                  <a:lnTo>
                    <a:pt x="3866" y="369"/>
                  </a:lnTo>
                  <a:lnTo>
                    <a:pt x="3760" y="307"/>
                  </a:lnTo>
                  <a:lnTo>
                    <a:pt x="3650" y="251"/>
                  </a:lnTo>
                  <a:lnTo>
                    <a:pt x="3537" y="200"/>
                  </a:lnTo>
                  <a:lnTo>
                    <a:pt x="3422" y="154"/>
                  </a:lnTo>
                  <a:lnTo>
                    <a:pt x="3303" y="114"/>
                  </a:lnTo>
                  <a:lnTo>
                    <a:pt x="3182" y="80"/>
                  </a:lnTo>
                  <a:lnTo>
                    <a:pt x="3058" y="52"/>
                  </a:lnTo>
                  <a:lnTo>
                    <a:pt x="2934" y="29"/>
                  </a:lnTo>
                  <a:lnTo>
                    <a:pt x="2806" y="12"/>
                  </a:lnTo>
                  <a:lnTo>
                    <a:pt x="2676" y="2"/>
                  </a:lnTo>
                  <a:lnTo>
                    <a:pt x="2545" y="0"/>
                  </a:lnTo>
                  <a:lnTo>
                    <a:pt x="2415" y="2"/>
                  </a:lnTo>
                  <a:lnTo>
                    <a:pt x="2285" y="12"/>
                  </a:lnTo>
                  <a:lnTo>
                    <a:pt x="2158" y="29"/>
                  </a:lnTo>
                  <a:lnTo>
                    <a:pt x="2032" y="52"/>
                  </a:lnTo>
                  <a:lnTo>
                    <a:pt x="1910" y="80"/>
                  </a:lnTo>
                  <a:lnTo>
                    <a:pt x="1789" y="114"/>
                  </a:lnTo>
                  <a:lnTo>
                    <a:pt x="1670" y="154"/>
                  </a:lnTo>
                  <a:lnTo>
                    <a:pt x="1555" y="200"/>
                  </a:lnTo>
                  <a:lnTo>
                    <a:pt x="1442" y="251"/>
                  </a:lnTo>
                  <a:lnTo>
                    <a:pt x="1332" y="307"/>
                  </a:lnTo>
                  <a:lnTo>
                    <a:pt x="1225" y="369"/>
                  </a:lnTo>
                  <a:lnTo>
                    <a:pt x="1122" y="435"/>
                  </a:lnTo>
                  <a:lnTo>
                    <a:pt x="1023" y="506"/>
                  </a:lnTo>
                  <a:lnTo>
                    <a:pt x="926" y="581"/>
                  </a:lnTo>
                  <a:lnTo>
                    <a:pt x="833" y="661"/>
                  </a:lnTo>
                  <a:lnTo>
                    <a:pt x="746" y="745"/>
                  </a:lnTo>
                  <a:lnTo>
                    <a:pt x="661" y="834"/>
                  </a:lnTo>
                  <a:lnTo>
                    <a:pt x="581" y="927"/>
                  </a:lnTo>
                  <a:lnTo>
                    <a:pt x="505" y="1022"/>
                  </a:lnTo>
                  <a:lnTo>
                    <a:pt x="434" y="1122"/>
                  </a:lnTo>
                  <a:lnTo>
                    <a:pt x="368" y="1226"/>
                  </a:lnTo>
                  <a:lnTo>
                    <a:pt x="307" y="1332"/>
                  </a:lnTo>
                  <a:lnTo>
                    <a:pt x="251" y="1442"/>
                  </a:lnTo>
                  <a:lnTo>
                    <a:pt x="199" y="1555"/>
                  </a:lnTo>
                  <a:lnTo>
                    <a:pt x="154" y="1671"/>
                  </a:lnTo>
                  <a:lnTo>
                    <a:pt x="114" y="1789"/>
                  </a:lnTo>
                  <a:lnTo>
                    <a:pt x="79" y="1910"/>
                  </a:lnTo>
                  <a:lnTo>
                    <a:pt x="51" y="2033"/>
                  </a:lnTo>
                  <a:lnTo>
                    <a:pt x="29" y="2158"/>
                  </a:lnTo>
                  <a:lnTo>
                    <a:pt x="13" y="2286"/>
                  </a:lnTo>
                  <a:lnTo>
                    <a:pt x="3" y="2415"/>
                  </a:lnTo>
                  <a:lnTo>
                    <a:pt x="0" y="2546"/>
                  </a:lnTo>
                  <a:lnTo>
                    <a:pt x="3" y="2677"/>
                  </a:lnTo>
                  <a:lnTo>
                    <a:pt x="13" y="2806"/>
                  </a:lnTo>
                  <a:lnTo>
                    <a:pt x="29" y="2934"/>
                  </a:lnTo>
                  <a:lnTo>
                    <a:pt x="51" y="3059"/>
                  </a:lnTo>
                  <a:lnTo>
                    <a:pt x="79" y="3182"/>
                  </a:lnTo>
                  <a:lnTo>
                    <a:pt x="114" y="3303"/>
                  </a:lnTo>
                  <a:lnTo>
                    <a:pt x="154" y="3421"/>
                  </a:lnTo>
                  <a:lnTo>
                    <a:pt x="199" y="3538"/>
                  </a:lnTo>
                  <a:lnTo>
                    <a:pt x="251" y="3650"/>
                  </a:lnTo>
                  <a:lnTo>
                    <a:pt x="307" y="3760"/>
                  </a:lnTo>
                  <a:lnTo>
                    <a:pt x="368" y="3866"/>
                  </a:lnTo>
                  <a:lnTo>
                    <a:pt x="434" y="3970"/>
                  </a:lnTo>
                  <a:lnTo>
                    <a:pt x="505" y="4070"/>
                  </a:lnTo>
                  <a:lnTo>
                    <a:pt x="581" y="4166"/>
                  </a:lnTo>
                  <a:lnTo>
                    <a:pt x="661" y="4258"/>
                  </a:lnTo>
                  <a:lnTo>
                    <a:pt x="746" y="4347"/>
                  </a:lnTo>
                  <a:lnTo>
                    <a:pt x="833" y="4431"/>
                  </a:lnTo>
                  <a:lnTo>
                    <a:pt x="926" y="4511"/>
                  </a:lnTo>
                  <a:lnTo>
                    <a:pt x="1023" y="4586"/>
                  </a:lnTo>
                  <a:lnTo>
                    <a:pt x="1122" y="4657"/>
                  </a:lnTo>
                  <a:lnTo>
                    <a:pt x="1225" y="4724"/>
                  </a:lnTo>
                  <a:lnTo>
                    <a:pt x="1332" y="4785"/>
                  </a:lnTo>
                  <a:lnTo>
                    <a:pt x="1442" y="4841"/>
                  </a:lnTo>
                  <a:lnTo>
                    <a:pt x="1555" y="4892"/>
                  </a:lnTo>
                  <a:lnTo>
                    <a:pt x="1670" y="4938"/>
                  </a:lnTo>
                  <a:lnTo>
                    <a:pt x="1789" y="4978"/>
                  </a:lnTo>
                  <a:lnTo>
                    <a:pt x="1910" y="5012"/>
                  </a:lnTo>
                  <a:lnTo>
                    <a:pt x="2032" y="5040"/>
                  </a:lnTo>
                  <a:lnTo>
                    <a:pt x="2158" y="5063"/>
                  </a:lnTo>
                  <a:lnTo>
                    <a:pt x="2285" y="5080"/>
                  </a:lnTo>
                  <a:lnTo>
                    <a:pt x="2415" y="5090"/>
                  </a:lnTo>
                  <a:lnTo>
                    <a:pt x="2545" y="5092"/>
                  </a:lnTo>
                  <a:lnTo>
                    <a:pt x="2676" y="5090"/>
                  </a:lnTo>
                  <a:lnTo>
                    <a:pt x="2806" y="5080"/>
                  </a:lnTo>
                  <a:lnTo>
                    <a:pt x="2934" y="5063"/>
                  </a:lnTo>
                  <a:lnTo>
                    <a:pt x="3058" y="5040"/>
                  </a:lnTo>
                  <a:lnTo>
                    <a:pt x="3182" y="5012"/>
                  </a:lnTo>
                  <a:lnTo>
                    <a:pt x="3303" y="4978"/>
                  </a:lnTo>
                  <a:lnTo>
                    <a:pt x="3422" y="4938"/>
                  </a:lnTo>
                  <a:lnTo>
                    <a:pt x="3537" y="4892"/>
                  </a:lnTo>
                  <a:lnTo>
                    <a:pt x="3650" y="4841"/>
                  </a:lnTo>
                  <a:lnTo>
                    <a:pt x="3760" y="4785"/>
                  </a:lnTo>
                  <a:lnTo>
                    <a:pt x="3866" y="4724"/>
                  </a:lnTo>
                  <a:lnTo>
                    <a:pt x="3969" y="4657"/>
                  </a:lnTo>
                  <a:lnTo>
                    <a:pt x="4069" y="4586"/>
                  </a:lnTo>
                  <a:lnTo>
                    <a:pt x="4165" y="4511"/>
                  </a:lnTo>
                  <a:lnTo>
                    <a:pt x="4257" y="4431"/>
                  </a:lnTo>
                  <a:lnTo>
                    <a:pt x="4346" y="4347"/>
                  </a:lnTo>
                  <a:lnTo>
                    <a:pt x="4431" y="4258"/>
                  </a:lnTo>
                  <a:lnTo>
                    <a:pt x="4511" y="4166"/>
                  </a:lnTo>
                  <a:lnTo>
                    <a:pt x="4587" y="4070"/>
                  </a:lnTo>
                  <a:lnTo>
                    <a:pt x="4657" y="3970"/>
                  </a:lnTo>
                  <a:lnTo>
                    <a:pt x="4723" y="3866"/>
                  </a:lnTo>
                  <a:lnTo>
                    <a:pt x="4785" y="3760"/>
                  </a:lnTo>
                  <a:lnTo>
                    <a:pt x="4841" y="3650"/>
                  </a:lnTo>
                  <a:lnTo>
                    <a:pt x="4892" y="3538"/>
                  </a:lnTo>
                  <a:lnTo>
                    <a:pt x="4937" y="3421"/>
                  </a:lnTo>
                  <a:lnTo>
                    <a:pt x="4978" y="3303"/>
                  </a:lnTo>
                  <a:lnTo>
                    <a:pt x="5013" y="3182"/>
                  </a:lnTo>
                  <a:lnTo>
                    <a:pt x="5041" y="3059"/>
                  </a:lnTo>
                  <a:lnTo>
                    <a:pt x="5063" y="2934"/>
                  </a:lnTo>
                  <a:lnTo>
                    <a:pt x="5079" y="2806"/>
                  </a:lnTo>
                  <a:lnTo>
                    <a:pt x="5089" y="2677"/>
                  </a:lnTo>
                  <a:lnTo>
                    <a:pt x="5092" y="2546"/>
                  </a:lnTo>
                  <a:close/>
                  <a:moveTo>
                    <a:pt x="4793" y="2546"/>
                  </a:moveTo>
                  <a:lnTo>
                    <a:pt x="4790" y="2661"/>
                  </a:lnTo>
                  <a:lnTo>
                    <a:pt x="4781" y="2776"/>
                  </a:lnTo>
                  <a:lnTo>
                    <a:pt x="4767" y="2888"/>
                  </a:lnTo>
                  <a:lnTo>
                    <a:pt x="4747" y="2999"/>
                  </a:lnTo>
                  <a:lnTo>
                    <a:pt x="4722" y="3107"/>
                  </a:lnTo>
                  <a:lnTo>
                    <a:pt x="4692" y="3214"/>
                  </a:lnTo>
                  <a:lnTo>
                    <a:pt x="4656" y="3318"/>
                  </a:lnTo>
                  <a:lnTo>
                    <a:pt x="4616" y="3420"/>
                  </a:lnTo>
                  <a:lnTo>
                    <a:pt x="4571" y="3520"/>
                  </a:lnTo>
                  <a:lnTo>
                    <a:pt x="4522" y="3617"/>
                  </a:lnTo>
                  <a:lnTo>
                    <a:pt x="4467" y="3711"/>
                  </a:lnTo>
                  <a:lnTo>
                    <a:pt x="4409" y="3802"/>
                  </a:lnTo>
                  <a:lnTo>
                    <a:pt x="4346" y="3891"/>
                  </a:lnTo>
                  <a:lnTo>
                    <a:pt x="4280" y="3975"/>
                  </a:lnTo>
                  <a:lnTo>
                    <a:pt x="4209" y="4056"/>
                  </a:lnTo>
                  <a:lnTo>
                    <a:pt x="4134" y="4135"/>
                  </a:lnTo>
                  <a:lnTo>
                    <a:pt x="4057" y="4209"/>
                  </a:lnTo>
                  <a:lnTo>
                    <a:pt x="3975" y="4279"/>
                  </a:lnTo>
                  <a:lnTo>
                    <a:pt x="3890" y="4347"/>
                  </a:lnTo>
                  <a:lnTo>
                    <a:pt x="3802" y="4409"/>
                  </a:lnTo>
                  <a:lnTo>
                    <a:pt x="3711" y="4468"/>
                  </a:lnTo>
                  <a:lnTo>
                    <a:pt x="3616" y="4521"/>
                  </a:lnTo>
                  <a:lnTo>
                    <a:pt x="3520" y="4571"/>
                  </a:lnTo>
                  <a:lnTo>
                    <a:pt x="3420" y="4617"/>
                  </a:lnTo>
                  <a:lnTo>
                    <a:pt x="3318" y="4656"/>
                  </a:lnTo>
                  <a:lnTo>
                    <a:pt x="3214" y="4692"/>
                  </a:lnTo>
                  <a:lnTo>
                    <a:pt x="3108" y="4722"/>
                  </a:lnTo>
                  <a:lnTo>
                    <a:pt x="2999" y="4747"/>
                  </a:lnTo>
                  <a:lnTo>
                    <a:pt x="2888" y="4767"/>
                  </a:lnTo>
                  <a:lnTo>
                    <a:pt x="2775" y="4781"/>
                  </a:lnTo>
                  <a:lnTo>
                    <a:pt x="2662" y="4790"/>
                  </a:lnTo>
                  <a:lnTo>
                    <a:pt x="2545" y="4793"/>
                  </a:lnTo>
                  <a:lnTo>
                    <a:pt x="2430" y="4790"/>
                  </a:lnTo>
                  <a:lnTo>
                    <a:pt x="2316" y="4781"/>
                  </a:lnTo>
                  <a:lnTo>
                    <a:pt x="2204" y="4767"/>
                  </a:lnTo>
                  <a:lnTo>
                    <a:pt x="2093" y="4747"/>
                  </a:lnTo>
                  <a:lnTo>
                    <a:pt x="1984" y="4722"/>
                  </a:lnTo>
                  <a:lnTo>
                    <a:pt x="1878" y="4692"/>
                  </a:lnTo>
                  <a:lnTo>
                    <a:pt x="1773" y="4656"/>
                  </a:lnTo>
                  <a:lnTo>
                    <a:pt x="1671" y="4617"/>
                  </a:lnTo>
                  <a:lnTo>
                    <a:pt x="1572" y="4571"/>
                  </a:lnTo>
                  <a:lnTo>
                    <a:pt x="1475" y="4521"/>
                  </a:lnTo>
                  <a:lnTo>
                    <a:pt x="1381" y="4468"/>
                  </a:lnTo>
                  <a:lnTo>
                    <a:pt x="1289" y="4409"/>
                  </a:lnTo>
                  <a:lnTo>
                    <a:pt x="1202" y="4347"/>
                  </a:lnTo>
                  <a:lnTo>
                    <a:pt x="1117" y="4279"/>
                  </a:lnTo>
                  <a:lnTo>
                    <a:pt x="1035" y="4209"/>
                  </a:lnTo>
                  <a:lnTo>
                    <a:pt x="958" y="4135"/>
                  </a:lnTo>
                  <a:lnTo>
                    <a:pt x="883" y="4056"/>
                  </a:lnTo>
                  <a:lnTo>
                    <a:pt x="812" y="3975"/>
                  </a:lnTo>
                  <a:lnTo>
                    <a:pt x="746" y="3891"/>
                  </a:lnTo>
                  <a:lnTo>
                    <a:pt x="683" y="3802"/>
                  </a:lnTo>
                  <a:lnTo>
                    <a:pt x="625" y="3711"/>
                  </a:lnTo>
                  <a:lnTo>
                    <a:pt x="570" y="3617"/>
                  </a:lnTo>
                  <a:lnTo>
                    <a:pt x="521" y="3520"/>
                  </a:lnTo>
                  <a:lnTo>
                    <a:pt x="476" y="3420"/>
                  </a:lnTo>
                  <a:lnTo>
                    <a:pt x="436" y="3318"/>
                  </a:lnTo>
                  <a:lnTo>
                    <a:pt x="400" y="3214"/>
                  </a:lnTo>
                  <a:lnTo>
                    <a:pt x="369" y="3107"/>
                  </a:lnTo>
                  <a:lnTo>
                    <a:pt x="345" y="2999"/>
                  </a:lnTo>
                  <a:lnTo>
                    <a:pt x="325" y="2888"/>
                  </a:lnTo>
                  <a:lnTo>
                    <a:pt x="311" y="2776"/>
                  </a:lnTo>
                  <a:lnTo>
                    <a:pt x="302" y="2661"/>
                  </a:lnTo>
                  <a:lnTo>
                    <a:pt x="299" y="2546"/>
                  </a:lnTo>
                  <a:lnTo>
                    <a:pt x="302" y="2431"/>
                  </a:lnTo>
                  <a:lnTo>
                    <a:pt x="311" y="2316"/>
                  </a:lnTo>
                  <a:lnTo>
                    <a:pt x="325" y="2204"/>
                  </a:lnTo>
                  <a:lnTo>
                    <a:pt x="345" y="2093"/>
                  </a:lnTo>
                  <a:lnTo>
                    <a:pt x="369" y="1985"/>
                  </a:lnTo>
                  <a:lnTo>
                    <a:pt x="400" y="1878"/>
                  </a:lnTo>
                  <a:lnTo>
                    <a:pt x="436" y="1774"/>
                  </a:lnTo>
                  <a:lnTo>
                    <a:pt x="476" y="1672"/>
                  </a:lnTo>
                  <a:lnTo>
                    <a:pt x="521" y="1572"/>
                  </a:lnTo>
                  <a:lnTo>
                    <a:pt x="570" y="1475"/>
                  </a:lnTo>
                  <a:lnTo>
                    <a:pt x="625" y="1381"/>
                  </a:lnTo>
                  <a:lnTo>
                    <a:pt x="683" y="1290"/>
                  </a:lnTo>
                  <a:lnTo>
                    <a:pt x="746" y="1201"/>
                  </a:lnTo>
                  <a:lnTo>
                    <a:pt x="812" y="1117"/>
                  </a:lnTo>
                  <a:lnTo>
                    <a:pt x="883" y="1036"/>
                  </a:lnTo>
                  <a:lnTo>
                    <a:pt x="958" y="957"/>
                  </a:lnTo>
                  <a:lnTo>
                    <a:pt x="1035" y="883"/>
                  </a:lnTo>
                  <a:lnTo>
                    <a:pt x="1117" y="813"/>
                  </a:lnTo>
                  <a:lnTo>
                    <a:pt x="1202" y="745"/>
                  </a:lnTo>
                  <a:lnTo>
                    <a:pt x="1289" y="683"/>
                  </a:lnTo>
                  <a:lnTo>
                    <a:pt x="1381" y="624"/>
                  </a:lnTo>
                  <a:lnTo>
                    <a:pt x="1475" y="571"/>
                  </a:lnTo>
                  <a:lnTo>
                    <a:pt x="1572" y="521"/>
                  </a:lnTo>
                  <a:lnTo>
                    <a:pt x="1671" y="475"/>
                  </a:lnTo>
                  <a:lnTo>
                    <a:pt x="1773" y="436"/>
                  </a:lnTo>
                  <a:lnTo>
                    <a:pt x="1878" y="400"/>
                  </a:lnTo>
                  <a:lnTo>
                    <a:pt x="1984" y="370"/>
                  </a:lnTo>
                  <a:lnTo>
                    <a:pt x="2093" y="345"/>
                  </a:lnTo>
                  <a:lnTo>
                    <a:pt x="2204" y="325"/>
                  </a:lnTo>
                  <a:lnTo>
                    <a:pt x="2316" y="311"/>
                  </a:lnTo>
                  <a:lnTo>
                    <a:pt x="2430" y="302"/>
                  </a:lnTo>
                  <a:lnTo>
                    <a:pt x="2545" y="299"/>
                  </a:lnTo>
                  <a:lnTo>
                    <a:pt x="2662" y="302"/>
                  </a:lnTo>
                  <a:lnTo>
                    <a:pt x="2775" y="311"/>
                  </a:lnTo>
                  <a:lnTo>
                    <a:pt x="2888" y="325"/>
                  </a:lnTo>
                  <a:lnTo>
                    <a:pt x="2999" y="345"/>
                  </a:lnTo>
                  <a:lnTo>
                    <a:pt x="3108" y="370"/>
                  </a:lnTo>
                  <a:lnTo>
                    <a:pt x="3214" y="400"/>
                  </a:lnTo>
                  <a:lnTo>
                    <a:pt x="3318" y="436"/>
                  </a:lnTo>
                  <a:lnTo>
                    <a:pt x="3420" y="475"/>
                  </a:lnTo>
                  <a:lnTo>
                    <a:pt x="3520" y="521"/>
                  </a:lnTo>
                  <a:lnTo>
                    <a:pt x="3616" y="571"/>
                  </a:lnTo>
                  <a:lnTo>
                    <a:pt x="3711" y="624"/>
                  </a:lnTo>
                  <a:lnTo>
                    <a:pt x="3802" y="683"/>
                  </a:lnTo>
                  <a:lnTo>
                    <a:pt x="3890" y="745"/>
                  </a:lnTo>
                  <a:lnTo>
                    <a:pt x="3975" y="813"/>
                  </a:lnTo>
                  <a:lnTo>
                    <a:pt x="4057" y="883"/>
                  </a:lnTo>
                  <a:lnTo>
                    <a:pt x="4134" y="957"/>
                  </a:lnTo>
                  <a:lnTo>
                    <a:pt x="4209" y="1036"/>
                  </a:lnTo>
                  <a:lnTo>
                    <a:pt x="4280" y="1117"/>
                  </a:lnTo>
                  <a:lnTo>
                    <a:pt x="4346" y="1201"/>
                  </a:lnTo>
                  <a:lnTo>
                    <a:pt x="4409" y="1290"/>
                  </a:lnTo>
                  <a:lnTo>
                    <a:pt x="4467" y="1381"/>
                  </a:lnTo>
                  <a:lnTo>
                    <a:pt x="4522" y="1475"/>
                  </a:lnTo>
                  <a:lnTo>
                    <a:pt x="4571" y="1572"/>
                  </a:lnTo>
                  <a:lnTo>
                    <a:pt x="4616" y="1672"/>
                  </a:lnTo>
                  <a:lnTo>
                    <a:pt x="4656" y="1774"/>
                  </a:lnTo>
                  <a:lnTo>
                    <a:pt x="4692" y="1878"/>
                  </a:lnTo>
                  <a:lnTo>
                    <a:pt x="4722" y="1985"/>
                  </a:lnTo>
                  <a:lnTo>
                    <a:pt x="4747" y="2093"/>
                  </a:lnTo>
                  <a:lnTo>
                    <a:pt x="4767" y="2204"/>
                  </a:lnTo>
                  <a:lnTo>
                    <a:pt x="4781" y="2316"/>
                  </a:lnTo>
                  <a:lnTo>
                    <a:pt x="4790" y="2431"/>
                  </a:lnTo>
                  <a:lnTo>
                    <a:pt x="4793" y="2546"/>
                  </a:lnTo>
                  <a:close/>
                </a:path>
              </a:pathLst>
            </a:custGeom>
            <a:solidFill>
              <a:srgbClr val="CC95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6" name="Freeform 101"/>
            <p:cNvSpPr>
              <a:spLocks noEditPoints="1"/>
            </p:cNvSpPr>
            <p:nvPr/>
          </p:nvSpPr>
          <p:spPr bwMode="auto">
            <a:xfrm>
              <a:off x="3692525" y="2703499"/>
              <a:ext cx="1085850" cy="1085850"/>
            </a:xfrm>
            <a:custGeom>
              <a:avLst/>
              <a:gdLst>
                <a:gd name="T0" fmla="*/ 2147483647 w 4792"/>
                <a:gd name="T1" fmla="*/ 2147483647 h 4794"/>
                <a:gd name="T2" fmla="*/ 2147483647 w 4792"/>
                <a:gd name="T3" fmla="*/ 2147483647 h 4794"/>
                <a:gd name="T4" fmla="*/ 2147483647 w 4792"/>
                <a:gd name="T5" fmla="*/ 2147483647 h 4794"/>
                <a:gd name="T6" fmla="*/ 2147483647 w 4792"/>
                <a:gd name="T7" fmla="*/ 2147483647 h 4794"/>
                <a:gd name="T8" fmla="*/ 2147483647 w 4792"/>
                <a:gd name="T9" fmla="*/ 2147483647 h 4794"/>
                <a:gd name="T10" fmla="*/ 2147483647 w 4792"/>
                <a:gd name="T11" fmla="*/ 2147483647 h 4794"/>
                <a:gd name="T12" fmla="*/ 2147483647 w 4792"/>
                <a:gd name="T13" fmla="*/ 2147483647 h 4794"/>
                <a:gd name="T14" fmla="*/ 2147483647 w 4792"/>
                <a:gd name="T15" fmla="*/ 2147483647 h 4794"/>
                <a:gd name="T16" fmla="*/ 2147483647 w 4792"/>
                <a:gd name="T17" fmla="*/ 2147483647 h 4794"/>
                <a:gd name="T18" fmla="*/ 2147483647 w 4792"/>
                <a:gd name="T19" fmla="*/ 2147483647 h 4794"/>
                <a:gd name="T20" fmla="*/ 2147483647 w 4792"/>
                <a:gd name="T21" fmla="*/ 2147483647 h 4794"/>
                <a:gd name="T22" fmla="*/ 2147483647 w 4792"/>
                <a:gd name="T23" fmla="*/ 2147483647 h 4794"/>
                <a:gd name="T24" fmla="*/ 0 w 4792"/>
                <a:gd name="T25" fmla="*/ 2147483647 h 4794"/>
                <a:gd name="T26" fmla="*/ 2147483647 w 4792"/>
                <a:gd name="T27" fmla="*/ 2147483647 h 4794"/>
                <a:gd name="T28" fmla="*/ 2147483647 w 4792"/>
                <a:gd name="T29" fmla="*/ 2147483647 h 4794"/>
                <a:gd name="T30" fmla="*/ 2147483647 w 4792"/>
                <a:gd name="T31" fmla="*/ 2147483647 h 4794"/>
                <a:gd name="T32" fmla="*/ 2147483647 w 4792"/>
                <a:gd name="T33" fmla="*/ 2147483647 h 4794"/>
                <a:gd name="T34" fmla="*/ 2147483647 w 4792"/>
                <a:gd name="T35" fmla="*/ 2147483647 h 4794"/>
                <a:gd name="T36" fmla="*/ 2147483647 w 4792"/>
                <a:gd name="T37" fmla="*/ 2147483647 h 4794"/>
                <a:gd name="T38" fmla="*/ 2147483647 w 4792"/>
                <a:gd name="T39" fmla="*/ 2147483647 h 4794"/>
                <a:gd name="T40" fmla="*/ 2147483647 w 4792"/>
                <a:gd name="T41" fmla="*/ 2147483647 h 4794"/>
                <a:gd name="T42" fmla="*/ 2147483647 w 4792"/>
                <a:gd name="T43" fmla="*/ 2147483647 h 4794"/>
                <a:gd name="T44" fmla="*/ 2147483647 w 4792"/>
                <a:gd name="T45" fmla="*/ 2147483647 h 4794"/>
                <a:gd name="T46" fmla="*/ 2147483647 w 4792"/>
                <a:gd name="T47" fmla="*/ 2147483647 h 4794"/>
                <a:gd name="T48" fmla="*/ 2147483647 w 4792"/>
                <a:gd name="T49" fmla="*/ 2147483647 h 4794"/>
                <a:gd name="T50" fmla="*/ 2147483647 w 4792"/>
                <a:gd name="T51" fmla="*/ 2147483647 h 4794"/>
                <a:gd name="T52" fmla="*/ 2147483647 w 4792"/>
                <a:gd name="T53" fmla="*/ 2147483647 h 4794"/>
                <a:gd name="T54" fmla="*/ 2147483647 w 4792"/>
                <a:gd name="T55" fmla="*/ 2147483647 h 4794"/>
                <a:gd name="T56" fmla="*/ 2147483647 w 4792"/>
                <a:gd name="T57" fmla="*/ 2147483647 h 4794"/>
                <a:gd name="T58" fmla="*/ 2147483647 w 4792"/>
                <a:gd name="T59" fmla="*/ 2147483647 h 4794"/>
                <a:gd name="T60" fmla="*/ 2147483647 w 4792"/>
                <a:gd name="T61" fmla="*/ 2147483647 h 4794"/>
                <a:gd name="T62" fmla="*/ 2147483647 w 4792"/>
                <a:gd name="T63" fmla="*/ 2147483647 h 4794"/>
                <a:gd name="T64" fmla="*/ 2147483647 w 4792"/>
                <a:gd name="T65" fmla="*/ 2147483647 h 4794"/>
                <a:gd name="T66" fmla="*/ 2147483647 w 4792"/>
                <a:gd name="T67" fmla="*/ 2147483647 h 4794"/>
                <a:gd name="T68" fmla="*/ 2147483647 w 4792"/>
                <a:gd name="T69" fmla="*/ 2147483647 h 4794"/>
                <a:gd name="T70" fmla="*/ 2147483647 w 4792"/>
                <a:gd name="T71" fmla="*/ 2147483647 h 4794"/>
                <a:gd name="T72" fmla="*/ 2147483647 w 4792"/>
                <a:gd name="T73" fmla="*/ 2147483647 h 4794"/>
                <a:gd name="T74" fmla="*/ 2147483647 w 4792"/>
                <a:gd name="T75" fmla="*/ 2147483647 h 4794"/>
                <a:gd name="T76" fmla="*/ 2147483647 w 4792"/>
                <a:gd name="T77" fmla="*/ 2147483647 h 4794"/>
                <a:gd name="T78" fmla="*/ 2147483647 w 4792"/>
                <a:gd name="T79" fmla="*/ 2147483647 h 4794"/>
                <a:gd name="T80" fmla="*/ 2147483647 w 4792"/>
                <a:gd name="T81" fmla="*/ 2147483647 h 4794"/>
                <a:gd name="T82" fmla="*/ 2147483647 w 4792"/>
                <a:gd name="T83" fmla="*/ 2147483647 h 4794"/>
                <a:gd name="T84" fmla="*/ 2147483647 w 4792"/>
                <a:gd name="T85" fmla="*/ 2147483647 h 4794"/>
                <a:gd name="T86" fmla="*/ 2147483647 w 4792"/>
                <a:gd name="T87" fmla="*/ 2147483647 h 4794"/>
                <a:gd name="T88" fmla="*/ 2147483647 w 4792"/>
                <a:gd name="T89" fmla="*/ 2147483647 h 4794"/>
                <a:gd name="T90" fmla="*/ 2147483647 w 4792"/>
                <a:gd name="T91" fmla="*/ 2147483647 h 4794"/>
                <a:gd name="T92" fmla="*/ 2147483647 w 4792"/>
                <a:gd name="T93" fmla="*/ 2147483647 h 4794"/>
                <a:gd name="T94" fmla="*/ 2147483647 w 4792"/>
                <a:gd name="T95" fmla="*/ 2147483647 h 4794"/>
                <a:gd name="T96" fmla="*/ 2147483647 w 4792"/>
                <a:gd name="T97" fmla="*/ 2147483647 h 4794"/>
                <a:gd name="T98" fmla="*/ 2147483647 w 4792"/>
                <a:gd name="T99" fmla="*/ 2147483647 h 4794"/>
                <a:gd name="T100" fmla="*/ 2147483647 w 4792"/>
                <a:gd name="T101" fmla="*/ 2147483647 h 47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792"/>
                <a:gd name="T154" fmla="*/ 0 h 4794"/>
                <a:gd name="T155" fmla="*/ 4792 w 4792"/>
                <a:gd name="T156" fmla="*/ 4794 h 47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792" h="4794">
                  <a:moveTo>
                    <a:pt x="4792" y="2397"/>
                  </a:moveTo>
                  <a:lnTo>
                    <a:pt x="4790" y="2274"/>
                  </a:lnTo>
                  <a:lnTo>
                    <a:pt x="4780" y="2152"/>
                  </a:lnTo>
                  <a:lnTo>
                    <a:pt x="4765" y="2032"/>
                  </a:lnTo>
                  <a:lnTo>
                    <a:pt x="4744" y="1914"/>
                  </a:lnTo>
                  <a:lnTo>
                    <a:pt x="4717" y="1799"/>
                  </a:lnTo>
                  <a:lnTo>
                    <a:pt x="4684" y="1684"/>
                  </a:lnTo>
                  <a:lnTo>
                    <a:pt x="4647" y="1573"/>
                  </a:lnTo>
                  <a:lnTo>
                    <a:pt x="4604" y="1465"/>
                  </a:lnTo>
                  <a:lnTo>
                    <a:pt x="4556" y="1358"/>
                  </a:lnTo>
                  <a:lnTo>
                    <a:pt x="4503" y="1255"/>
                  </a:lnTo>
                  <a:lnTo>
                    <a:pt x="4446" y="1154"/>
                  </a:lnTo>
                  <a:lnTo>
                    <a:pt x="4383" y="1057"/>
                  </a:lnTo>
                  <a:lnTo>
                    <a:pt x="4316" y="963"/>
                  </a:lnTo>
                  <a:lnTo>
                    <a:pt x="4245" y="873"/>
                  </a:lnTo>
                  <a:lnTo>
                    <a:pt x="4170" y="786"/>
                  </a:lnTo>
                  <a:lnTo>
                    <a:pt x="4091" y="703"/>
                  </a:lnTo>
                  <a:lnTo>
                    <a:pt x="4008" y="623"/>
                  </a:lnTo>
                  <a:lnTo>
                    <a:pt x="3920" y="548"/>
                  </a:lnTo>
                  <a:lnTo>
                    <a:pt x="3829" y="476"/>
                  </a:lnTo>
                  <a:lnTo>
                    <a:pt x="3735" y="409"/>
                  </a:lnTo>
                  <a:lnTo>
                    <a:pt x="3638" y="348"/>
                  </a:lnTo>
                  <a:lnTo>
                    <a:pt x="3538" y="289"/>
                  </a:lnTo>
                  <a:lnTo>
                    <a:pt x="3435" y="237"/>
                  </a:lnTo>
                  <a:lnTo>
                    <a:pt x="3329" y="188"/>
                  </a:lnTo>
                  <a:lnTo>
                    <a:pt x="3220" y="146"/>
                  </a:lnTo>
                  <a:lnTo>
                    <a:pt x="3108" y="108"/>
                  </a:lnTo>
                  <a:lnTo>
                    <a:pt x="2995" y="76"/>
                  </a:lnTo>
                  <a:lnTo>
                    <a:pt x="2878" y="49"/>
                  </a:lnTo>
                  <a:lnTo>
                    <a:pt x="2761" y="28"/>
                  </a:lnTo>
                  <a:lnTo>
                    <a:pt x="2641" y="13"/>
                  </a:lnTo>
                  <a:lnTo>
                    <a:pt x="2520" y="4"/>
                  </a:lnTo>
                  <a:lnTo>
                    <a:pt x="2395" y="0"/>
                  </a:lnTo>
                  <a:lnTo>
                    <a:pt x="2272" y="4"/>
                  </a:lnTo>
                  <a:lnTo>
                    <a:pt x="2151" y="13"/>
                  </a:lnTo>
                  <a:lnTo>
                    <a:pt x="2031" y="28"/>
                  </a:lnTo>
                  <a:lnTo>
                    <a:pt x="1912" y="49"/>
                  </a:lnTo>
                  <a:lnTo>
                    <a:pt x="1797" y="76"/>
                  </a:lnTo>
                  <a:lnTo>
                    <a:pt x="1683" y="108"/>
                  </a:lnTo>
                  <a:lnTo>
                    <a:pt x="1572" y="146"/>
                  </a:lnTo>
                  <a:lnTo>
                    <a:pt x="1463" y="188"/>
                  </a:lnTo>
                  <a:lnTo>
                    <a:pt x="1357" y="237"/>
                  </a:lnTo>
                  <a:lnTo>
                    <a:pt x="1254" y="289"/>
                  </a:lnTo>
                  <a:lnTo>
                    <a:pt x="1153" y="348"/>
                  </a:lnTo>
                  <a:lnTo>
                    <a:pt x="1056" y="409"/>
                  </a:lnTo>
                  <a:lnTo>
                    <a:pt x="962" y="476"/>
                  </a:lnTo>
                  <a:lnTo>
                    <a:pt x="872" y="548"/>
                  </a:lnTo>
                  <a:lnTo>
                    <a:pt x="784" y="623"/>
                  </a:lnTo>
                  <a:lnTo>
                    <a:pt x="701" y="703"/>
                  </a:lnTo>
                  <a:lnTo>
                    <a:pt x="622" y="786"/>
                  </a:lnTo>
                  <a:lnTo>
                    <a:pt x="547" y="873"/>
                  </a:lnTo>
                  <a:lnTo>
                    <a:pt x="475" y="963"/>
                  </a:lnTo>
                  <a:lnTo>
                    <a:pt x="409" y="1057"/>
                  </a:lnTo>
                  <a:lnTo>
                    <a:pt x="346" y="1154"/>
                  </a:lnTo>
                  <a:lnTo>
                    <a:pt x="289" y="1255"/>
                  </a:lnTo>
                  <a:lnTo>
                    <a:pt x="235" y="1358"/>
                  </a:lnTo>
                  <a:lnTo>
                    <a:pt x="188" y="1465"/>
                  </a:lnTo>
                  <a:lnTo>
                    <a:pt x="144" y="1573"/>
                  </a:lnTo>
                  <a:lnTo>
                    <a:pt x="107" y="1684"/>
                  </a:lnTo>
                  <a:lnTo>
                    <a:pt x="75" y="1799"/>
                  </a:lnTo>
                  <a:lnTo>
                    <a:pt x="48" y="1914"/>
                  </a:lnTo>
                  <a:lnTo>
                    <a:pt x="27" y="2032"/>
                  </a:lnTo>
                  <a:lnTo>
                    <a:pt x="12" y="2152"/>
                  </a:lnTo>
                  <a:lnTo>
                    <a:pt x="2" y="2274"/>
                  </a:lnTo>
                  <a:lnTo>
                    <a:pt x="0" y="2397"/>
                  </a:lnTo>
                  <a:lnTo>
                    <a:pt x="2" y="2520"/>
                  </a:lnTo>
                  <a:lnTo>
                    <a:pt x="12" y="2642"/>
                  </a:lnTo>
                  <a:lnTo>
                    <a:pt x="27" y="2762"/>
                  </a:lnTo>
                  <a:lnTo>
                    <a:pt x="48" y="2880"/>
                  </a:lnTo>
                  <a:lnTo>
                    <a:pt x="75" y="2996"/>
                  </a:lnTo>
                  <a:lnTo>
                    <a:pt x="107" y="3110"/>
                  </a:lnTo>
                  <a:lnTo>
                    <a:pt x="144" y="3221"/>
                  </a:lnTo>
                  <a:lnTo>
                    <a:pt x="188" y="3329"/>
                  </a:lnTo>
                  <a:lnTo>
                    <a:pt x="235" y="3436"/>
                  </a:lnTo>
                  <a:lnTo>
                    <a:pt x="289" y="3539"/>
                  </a:lnTo>
                  <a:lnTo>
                    <a:pt x="346" y="3640"/>
                  </a:lnTo>
                  <a:lnTo>
                    <a:pt x="409" y="3737"/>
                  </a:lnTo>
                  <a:lnTo>
                    <a:pt x="475" y="3831"/>
                  </a:lnTo>
                  <a:lnTo>
                    <a:pt x="547" y="3921"/>
                  </a:lnTo>
                  <a:lnTo>
                    <a:pt x="622" y="4008"/>
                  </a:lnTo>
                  <a:lnTo>
                    <a:pt x="701" y="4091"/>
                  </a:lnTo>
                  <a:lnTo>
                    <a:pt x="784" y="4171"/>
                  </a:lnTo>
                  <a:lnTo>
                    <a:pt x="872" y="4246"/>
                  </a:lnTo>
                  <a:lnTo>
                    <a:pt x="962" y="4318"/>
                  </a:lnTo>
                  <a:lnTo>
                    <a:pt x="1056" y="4385"/>
                  </a:lnTo>
                  <a:lnTo>
                    <a:pt x="1153" y="4446"/>
                  </a:lnTo>
                  <a:lnTo>
                    <a:pt x="1254" y="4505"/>
                  </a:lnTo>
                  <a:lnTo>
                    <a:pt x="1357" y="4557"/>
                  </a:lnTo>
                  <a:lnTo>
                    <a:pt x="1463" y="4606"/>
                  </a:lnTo>
                  <a:lnTo>
                    <a:pt x="1572" y="4648"/>
                  </a:lnTo>
                  <a:lnTo>
                    <a:pt x="1683" y="4686"/>
                  </a:lnTo>
                  <a:lnTo>
                    <a:pt x="1797" y="4719"/>
                  </a:lnTo>
                  <a:lnTo>
                    <a:pt x="1912" y="4745"/>
                  </a:lnTo>
                  <a:lnTo>
                    <a:pt x="2031" y="4766"/>
                  </a:lnTo>
                  <a:lnTo>
                    <a:pt x="2151" y="4781"/>
                  </a:lnTo>
                  <a:lnTo>
                    <a:pt x="2272" y="4790"/>
                  </a:lnTo>
                  <a:lnTo>
                    <a:pt x="2395" y="4794"/>
                  </a:lnTo>
                  <a:lnTo>
                    <a:pt x="2520" y="4790"/>
                  </a:lnTo>
                  <a:lnTo>
                    <a:pt x="2641" y="4781"/>
                  </a:lnTo>
                  <a:lnTo>
                    <a:pt x="2761" y="4766"/>
                  </a:lnTo>
                  <a:lnTo>
                    <a:pt x="2878" y="4745"/>
                  </a:lnTo>
                  <a:lnTo>
                    <a:pt x="2995" y="4719"/>
                  </a:lnTo>
                  <a:lnTo>
                    <a:pt x="3108" y="4686"/>
                  </a:lnTo>
                  <a:lnTo>
                    <a:pt x="3220" y="4648"/>
                  </a:lnTo>
                  <a:lnTo>
                    <a:pt x="3329" y="4606"/>
                  </a:lnTo>
                  <a:lnTo>
                    <a:pt x="3435" y="4557"/>
                  </a:lnTo>
                  <a:lnTo>
                    <a:pt x="3538" y="4505"/>
                  </a:lnTo>
                  <a:lnTo>
                    <a:pt x="3638" y="4446"/>
                  </a:lnTo>
                  <a:lnTo>
                    <a:pt x="3735" y="4385"/>
                  </a:lnTo>
                  <a:lnTo>
                    <a:pt x="3829" y="4318"/>
                  </a:lnTo>
                  <a:lnTo>
                    <a:pt x="3920" y="4246"/>
                  </a:lnTo>
                  <a:lnTo>
                    <a:pt x="4008" y="4171"/>
                  </a:lnTo>
                  <a:lnTo>
                    <a:pt x="4091" y="4091"/>
                  </a:lnTo>
                  <a:lnTo>
                    <a:pt x="4170" y="4008"/>
                  </a:lnTo>
                  <a:lnTo>
                    <a:pt x="4245" y="3921"/>
                  </a:lnTo>
                  <a:lnTo>
                    <a:pt x="4316" y="3831"/>
                  </a:lnTo>
                  <a:lnTo>
                    <a:pt x="4383" y="3737"/>
                  </a:lnTo>
                  <a:lnTo>
                    <a:pt x="4446" y="3640"/>
                  </a:lnTo>
                  <a:lnTo>
                    <a:pt x="4503" y="3539"/>
                  </a:lnTo>
                  <a:lnTo>
                    <a:pt x="4556" y="3436"/>
                  </a:lnTo>
                  <a:lnTo>
                    <a:pt x="4604" y="3329"/>
                  </a:lnTo>
                  <a:lnTo>
                    <a:pt x="4647" y="3221"/>
                  </a:lnTo>
                  <a:lnTo>
                    <a:pt x="4684" y="3110"/>
                  </a:lnTo>
                  <a:lnTo>
                    <a:pt x="4717" y="2996"/>
                  </a:lnTo>
                  <a:lnTo>
                    <a:pt x="4744" y="2880"/>
                  </a:lnTo>
                  <a:lnTo>
                    <a:pt x="4765" y="2762"/>
                  </a:lnTo>
                  <a:lnTo>
                    <a:pt x="4780" y="2642"/>
                  </a:lnTo>
                  <a:lnTo>
                    <a:pt x="4790" y="2520"/>
                  </a:lnTo>
                  <a:lnTo>
                    <a:pt x="4792" y="2397"/>
                  </a:lnTo>
                  <a:close/>
                  <a:moveTo>
                    <a:pt x="4493" y="2397"/>
                  </a:moveTo>
                  <a:lnTo>
                    <a:pt x="4491" y="2505"/>
                  </a:lnTo>
                  <a:lnTo>
                    <a:pt x="4482" y="2611"/>
                  </a:lnTo>
                  <a:lnTo>
                    <a:pt x="4468" y="2716"/>
                  </a:lnTo>
                  <a:lnTo>
                    <a:pt x="4450" y="2819"/>
                  </a:lnTo>
                  <a:lnTo>
                    <a:pt x="4427" y="2921"/>
                  </a:lnTo>
                  <a:lnTo>
                    <a:pt x="4399" y="3020"/>
                  </a:lnTo>
                  <a:lnTo>
                    <a:pt x="4365" y="3118"/>
                  </a:lnTo>
                  <a:lnTo>
                    <a:pt x="4328" y="3213"/>
                  </a:lnTo>
                  <a:lnTo>
                    <a:pt x="4285" y="3306"/>
                  </a:lnTo>
                  <a:lnTo>
                    <a:pt x="4240" y="3397"/>
                  </a:lnTo>
                  <a:lnTo>
                    <a:pt x="4189" y="3484"/>
                  </a:lnTo>
                  <a:lnTo>
                    <a:pt x="4134" y="3569"/>
                  </a:lnTo>
                  <a:lnTo>
                    <a:pt x="4076" y="3652"/>
                  </a:lnTo>
                  <a:lnTo>
                    <a:pt x="4014" y="3730"/>
                  </a:lnTo>
                  <a:lnTo>
                    <a:pt x="3948" y="3807"/>
                  </a:lnTo>
                  <a:lnTo>
                    <a:pt x="3879" y="3879"/>
                  </a:lnTo>
                  <a:lnTo>
                    <a:pt x="3806" y="3949"/>
                  </a:lnTo>
                  <a:lnTo>
                    <a:pt x="3730" y="4015"/>
                  </a:lnTo>
                  <a:lnTo>
                    <a:pt x="3650" y="4078"/>
                  </a:lnTo>
                  <a:lnTo>
                    <a:pt x="3568" y="4136"/>
                  </a:lnTo>
                  <a:lnTo>
                    <a:pt x="3483" y="4191"/>
                  </a:lnTo>
                  <a:lnTo>
                    <a:pt x="3396" y="4241"/>
                  </a:lnTo>
                  <a:lnTo>
                    <a:pt x="3305" y="4287"/>
                  </a:lnTo>
                  <a:lnTo>
                    <a:pt x="3212" y="4329"/>
                  </a:lnTo>
                  <a:lnTo>
                    <a:pt x="3117" y="4367"/>
                  </a:lnTo>
                  <a:lnTo>
                    <a:pt x="3019" y="4399"/>
                  </a:lnTo>
                  <a:lnTo>
                    <a:pt x="2920" y="4429"/>
                  </a:lnTo>
                  <a:lnTo>
                    <a:pt x="2819" y="4451"/>
                  </a:lnTo>
                  <a:lnTo>
                    <a:pt x="2715" y="4470"/>
                  </a:lnTo>
                  <a:lnTo>
                    <a:pt x="2610" y="4483"/>
                  </a:lnTo>
                  <a:lnTo>
                    <a:pt x="2504" y="4491"/>
                  </a:lnTo>
                  <a:lnTo>
                    <a:pt x="2395" y="4494"/>
                  </a:lnTo>
                  <a:lnTo>
                    <a:pt x="2288" y="4491"/>
                  </a:lnTo>
                  <a:lnTo>
                    <a:pt x="2181" y="4483"/>
                  </a:lnTo>
                  <a:lnTo>
                    <a:pt x="2076" y="4470"/>
                  </a:lnTo>
                  <a:lnTo>
                    <a:pt x="1973" y="4451"/>
                  </a:lnTo>
                  <a:lnTo>
                    <a:pt x="1872" y="4429"/>
                  </a:lnTo>
                  <a:lnTo>
                    <a:pt x="1772" y="4399"/>
                  </a:lnTo>
                  <a:lnTo>
                    <a:pt x="1675" y="4367"/>
                  </a:lnTo>
                  <a:lnTo>
                    <a:pt x="1580" y="4329"/>
                  </a:lnTo>
                  <a:lnTo>
                    <a:pt x="1487" y="4287"/>
                  </a:lnTo>
                  <a:lnTo>
                    <a:pt x="1396" y="4241"/>
                  </a:lnTo>
                  <a:lnTo>
                    <a:pt x="1308" y="4191"/>
                  </a:lnTo>
                  <a:lnTo>
                    <a:pt x="1223" y="4136"/>
                  </a:lnTo>
                  <a:lnTo>
                    <a:pt x="1142" y="4078"/>
                  </a:lnTo>
                  <a:lnTo>
                    <a:pt x="1062" y="4015"/>
                  </a:lnTo>
                  <a:lnTo>
                    <a:pt x="986" y="3949"/>
                  </a:lnTo>
                  <a:lnTo>
                    <a:pt x="913" y="3879"/>
                  </a:lnTo>
                  <a:lnTo>
                    <a:pt x="844" y="3807"/>
                  </a:lnTo>
                  <a:lnTo>
                    <a:pt x="777" y="3730"/>
                  </a:lnTo>
                  <a:lnTo>
                    <a:pt x="716" y="3652"/>
                  </a:lnTo>
                  <a:lnTo>
                    <a:pt x="658" y="3569"/>
                  </a:lnTo>
                  <a:lnTo>
                    <a:pt x="603" y="3484"/>
                  </a:lnTo>
                  <a:lnTo>
                    <a:pt x="552" y="3397"/>
                  </a:lnTo>
                  <a:lnTo>
                    <a:pt x="505" y="3306"/>
                  </a:lnTo>
                  <a:lnTo>
                    <a:pt x="464" y="3213"/>
                  </a:lnTo>
                  <a:lnTo>
                    <a:pt x="426" y="3118"/>
                  </a:lnTo>
                  <a:lnTo>
                    <a:pt x="393" y="3020"/>
                  </a:lnTo>
                  <a:lnTo>
                    <a:pt x="365" y="2921"/>
                  </a:lnTo>
                  <a:lnTo>
                    <a:pt x="342" y="2819"/>
                  </a:lnTo>
                  <a:lnTo>
                    <a:pt x="323" y="2716"/>
                  </a:lnTo>
                  <a:lnTo>
                    <a:pt x="310" y="2611"/>
                  </a:lnTo>
                  <a:lnTo>
                    <a:pt x="301" y="2505"/>
                  </a:lnTo>
                  <a:lnTo>
                    <a:pt x="299" y="2397"/>
                  </a:lnTo>
                  <a:lnTo>
                    <a:pt x="301" y="2289"/>
                  </a:lnTo>
                  <a:lnTo>
                    <a:pt x="310" y="2183"/>
                  </a:lnTo>
                  <a:lnTo>
                    <a:pt x="323" y="2078"/>
                  </a:lnTo>
                  <a:lnTo>
                    <a:pt x="342" y="1975"/>
                  </a:lnTo>
                  <a:lnTo>
                    <a:pt x="365" y="1873"/>
                  </a:lnTo>
                  <a:lnTo>
                    <a:pt x="393" y="1774"/>
                  </a:lnTo>
                  <a:lnTo>
                    <a:pt x="426" y="1676"/>
                  </a:lnTo>
                  <a:lnTo>
                    <a:pt x="464" y="1581"/>
                  </a:lnTo>
                  <a:lnTo>
                    <a:pt x="505" y="1488"/>
                  </a:lnTo>
                  <a:lnTo>
                    <a:pt x="552" y="1397"/>
                  </a:lnTo>
                  <a:lnTo>
                    <a:pt x="603" y="1310"/>
                  </a:lnTo>
                  <a:lnTo>
                    <a:pt x="658" y="1225"/>
                  </a:lnTo>
                  <a:lnTo>
                    <a:pt x="716" y="1142"/>
                  </a:lnTo>
                  <a:lnTo>
                    <a:pt x="777" y="1064"/>
                  </a:lnTo>
                  <a:lnTo>
                    <a:pt x="844" y="987"/>
                  </a:lnTo>
                  <a:lnTo>
                    <a:pt x="913" y="915"/>
                  </a:lnTo>
                  <a:lnTo>
                    <a:pt x="986" y="845"/>
                  </a:lnTo>
                  <a:lnTo>
                    <a:pt x="1062" y="779"/>
                  </a:lnTo>
                  <a:lnTo>
                    <a:pt x="1142" y="716"/>
                  </a:lnTo>
                  <a:lnTo>
                    <a:pt x="1223" y="658"/>
                  </a:lnTo>
                  <a:lnTo>
                    <a:pt x="1308" y="604"/>
                  </a:lnTo>
                  <a:lnTo>
                    <a:pt x="1396" y="553"/>
                  </a:lnTo>
                  <a:lnTo>
                    <a:pt x="1487" y="507"/>
                  </a:lnTo>
                  <a:lnTo>
                    <a:pt x="1580" y="465"/>
                  </a:lnTo>
                  <a:lnTo>
                    <a:pt x="1675" y="427"/>
                  </a:lnTo>
                  <a:lnTo>
                    <a:pt x="1772" y="395"/>
                  </a:lnTo>
                  <a:lnTo>
                    <a:pt x="1872" y="365"/>
                  </a:lnTo>
                  <a:lnTo>
                    <a:pt x="1973" y="343"/>
                  </a:lnTo>
                  <a:lnTo>
                    <a:pt x="2076" y="324"/>
                  </a:lnTo>
                  <a:lnTo>
                    <a:pt x="2181" y="311"/>
                  </a:lnTo>
                  <a:lnTo>
                    <a:pt x="2288" y="303"/>
                  </a:lnTo>
                  <a:lnTo>
                    <a:pt x="2395" y="300"/>
                  </a:lnTo>
                  <a:lnTo>
                    <a:pt x="2504" y="303"/>
                  </a:lnTo>
                  <a:lnTo>
                    <a:pt x="2610" y="311"/>
                  </a:lnTo>
                  <a:lnTo>
                    <a:pt x="2715" y="324"/>
                  </a:lnTo>
                  <a:lnTo>
                    <a:pt x="2819" y="343"/>
                  </a:lnTo>
                  <a:lnTo>
                    <a:pt x="2920" y="365"/>
                  </a:lnTo>
                  <a:lnTo>
                    <a:pt x="3019" y="395"/>
                  </a:lnTo>
                  <a:lnTo>
                    <a:pt x="3117" y="427"/>
                  </a:lnTo>
                  <a:lnTo>
                    <a:pt x="3212" y="465"/>
                  </a:lnTo>
                  <a:lnTo>
                    <a:pt x="3305" y="507"/>
                  </a:lnTo>
                  <a:lnTo>
                    <a:pt x="3396" y="553"/>
                  </a:lnTo>
                  <a:lnTo>
                    <a:pt x="3483" y="604"/>
                  </a:lnTo>
                  <a:lnTo>
                    <a:pt x="3568" y="658"/>
                  </a:lnTo>
                  <a:lnTo>
                    <a:pt x="3650" y="716"/>
                  </a:lnTo>
                  <a:lnTo>
                    <a:pt x="3730" y="779"/>
                  </a:lnTo>
                  <a:lnTo>
                    <a:pt x="3806" y="845"/>
                  </a:lnTo>
                  <a:lnTo>
                    <a:pt x="3879" y="915"/>
                  </a:lnTo>
                  <a:lnTo>
                    <a:pt x="3948" y="987"/>
                  </a:lnTo>
                  <a:lnTo>
                    <a:pt x="4014" y="1064"/>
                  </a:lnTo>
                  <a:lnTo>
                    <a:pt x="4076" y="1142"/>
                  </a:lnTo>
                  <a:lnTo>
                    <a:pt x="4134" y="1225"/>
                  </a:lnTo>
                  <a:lnTo>
                    <a:pt x="4189" y="1310"/>
                  </a:lnTo>
                  <a:lnTo>
                    <a:pt x="4240" y="1397"/>
                  </a:lnTo>
                  <a:lnTo>
                    <a:pt x="4285" y="1488"/>
                  </a:lnTo>
                  <a:lnTo>
                    <a:pt x="4328" y="1581"/>
                  </a:lnTo>
                  <a:lnTo>
                    <a:pt x="4365" y="1676"/>
                  </a:lnTo>
                  <a:lnTo>
                    <a:pt x="4399" y="1774"/>
                  </a:lnTo>
                  <a:lnTo>
                    <a:pt x="4427" y="1873"/>
                  </a:lnTo>
                  <a:lnTo>
                    <a:pt x="4450" y="1975"/>
                  </a:lnTo>
                  <a:lnTo>
                    <a:pt x="4468" y="2078"/>
                  </a:lnTo>
                  <a:lnTo>
                    <a:pt x="4482" y="2183"/>
                  </a:lnTo>
                  <a:lnTo>
                    <a:pt x="4491" y="2289"/>
                  </a:lnTo>
                  <a:lnTo>
                    <a:pt x="4493" y="2397"/>
                  </a:lnTo>
                  <a:close/>
                </a:path>
              </a:pathLst>
            </a:custGeom>
            <a:solidFill>
              <a:srgbClr val="CE96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7" name="Freeform 102"/>
            <p:cNvSpPr>
              <a:spLocks noEditPoints="1"/>
            </p:cNvSpPr>
            <p:nvPr/>
          </p:nvSpPr>
          <p:spPr bwMode="auto">
            <a:xfrm>
              <a:off x="3725863" y="2736836"/>
              <a:ext cx="1019175" cy="1019175"/>
            </a:xfrm>
            <a:custGeom>
              <a:avLst/>
              <a:gdLst>
                <a:gd name="T0" fmla="*/ 2147483647 w 4494"/>
                <a:gd name="T1" fmla="*/ 2147483647 h 4494"/>
                <a:gd name="T2" fmla="*/ 2147483647 w 4494"/>
                <a:gd name="T3" fmla="*/ 2147483647 h 4494"/>
                <a:gd name="T4" fmla="*/ 2147483647 w 4494"/>
                <a:gd name="T5" fmla="*/ 2147483647 h 4494"/>
                <a:gd name="T6" fmla="*/ 2147483647 w 4494"/>
                <a:gd name="T7" fmla="*/ 2147483647 h 4494"/>
                <a:gd name="T8" fmla="*/ 2147483647 w 4494"/>
                <a:gd name="T9" fmla="*/ 2147483647 h 4494"/>
                <a:gd name="T10" fmla="*/ 2147483647 w 4494"/>
                <a:gd name="T11" fmla="*/ 2147483647 h 4494"/>
                <a:gd name="T12" fmla="*/ 2147483647 w 4494"/>
                <a:gd name="T13" fmla="*/ 2147483647 h 4494"/>
                <a:gd name="T14" fmla="*/ 2147483647 w 4494"/>
                <a:gd name="T15" fmla="*/ 2147483647 h 4494"/>
                <a:gd name="T16" fmla="*/ 2147483647 w 4494"/>
                <a:gd name="T17" fmla="*/ 2147483647 h 4494"/>
                <a:gd name="T18" fmla="*/ 2147483647 w 4494"/>
                <a:gd name="T19" fmla="*/ 2147483647 h 4494"/>
                <a:gd name="T20" fmla="*/ 2147483647 w 4494"/>
                <a:gd name="T21" fmla="*/ 2147483647 h 4494"/>
                <a:gd name="T22" fmla="*/ 2147483647 w 4494"/>
                <a:gd name="T23" fmla="*/ 2147483647 h 4494"/>
                <a:gd name="T24" fmla="*/ 0 w 4494"/>
                <a:gd name="T25" fmla="*/ 2147483647 h 4494"/>
                <a:gd name="T26" fmla="*/ 2147483647 w 4494"/>
                <a:gd name="T27" fmla="*/ 2147483647 h 4494"/>
                <a:gd name="T28" fmla="*/ 2147483647 w 4494"/>
                <a:gd name="T29" fmla="*/ 2147483647 h 4494"/>
                <a:gd name="T30" fmla="*/ 2147483647 w 4494"/>
                <a:gd name="T31" fmla="*/ 2147483647 h 4494"/>
                <a:gd name="T32" fmla="*/ 2147483647 w 4494"/>
                <a:gd name="T33" fmla="*/ 2147483647 h 4494"/>
                <a:gd name="T34" fmla="*/ 2147483647 w 4494"/>
                <a:gd name="T35" fmla="*/ 2147483647 h 4494"/>
                <a:gd name="T36" fmla="*/ 2147483647 w 4494"/>
                <a:gd name="T37" fmla="*/ 2147483647 h 4494"/>
                <a:gd name="T38" fmla="*/ 2147483647 w 4494"/>
                <a:gd name="T39" fmla="*/ 2147483647 h 4494"/>
                <a:gd name="T40" fmla="*/ 2147483647 w 4494"/>
                <a:gd name="T41" fmla="*/ 2147483647 h 4494"/>
                <a:gd name="T42" fmla="*/ 2147483647 w 4494"/>
                <a:gd name="T43" fmla="*/ 2147483647 h 4494"/>
                <a:gd name="T44" fmla="*/ 2147483647 w 4494"/>
                <a:gd name="T45" fmla="*/ 2147483647 h 4494"/>
                <a:gd name="T46" fmla="*/ 2147483647 w 4494"/>
                <a:gd name="T47" fmla="*/ 2147483647 h 4494"/>
                <a:gd name="T48" fmla="*/ 2147483647 w 4494"/>
                <a:gd name="T49" fmla="*/ 2147483647 h 4494"/>
                <a:gd name="T50" fmla="*/ 2147483647 w 4494"/>
                <a:gd name="T51" fmla="*/ 2147483647 h 4494"/>
                <a:gd name="T52" fmla="*/ 2147483647 w 4494"/>
                <a:gd name="T53" fmla="*/ 2147483647 h 4494"/>
                <a:gd name="T54" fmla="*/ 2147483647 w 4494"/>
                <a:gd name="T55" fmla="*/ 2147483647 h 4494"/>
                <a:gd name="T56" fmla="*/ 2147483647 w 4494"/>
                <a:gd name="T57" fmla="*/ 2147483647 h 4494"/>
                <a:gd name="T58" fmla="*/ 2147483647 w 4494"/>
                <a:gd name="T59" fmla="*/ 2147483647 h 4494"/>
                <a:gd name="T60" fmla="*/ 2147483647 w 4494"/>
                <a:gd name="T61" fmla="*/ 2147483647 h 4494"/>
                <a:gd name="T62" fmla="*/ 2147483647 w 4494"/>
                <a:gd name="T63" fmla="*/ 2147483647 h 4494"/>
                <a:gd name="T64" fmla="*/ 2147483647 w 4494"/>
                <a:gd name="T65" fmla="*/ 2147483647 h 4494"/>
                <a:gd name="T66" fmla="*/ 2147483647 w 4494"/>
                <a:gd name="T67" fmla="*/ 2147483647 h 4494"/>
                <a:gd name="T68" fmla="*/ 2147483647 w 4494"/>
                <a:gd name="T69" fmla="*/ 2147483647 h 4494"/>
                <a:gd name="T70" fmla="*/ 2147483647 w 4494"/>
                <a:gd name="T71" fmla="*/ 2147483647 h 4494"/>
                <a:gd name="T72" fmla="*/ 2147483647 w 4494"/>
                <a:gd name="T73" fmla="*/ 2147483647 h 4494"/>
                <a:gd name="T74" fmla="*/ 2147483647 w 4494"/>
                <a:gd name="T75" fmla="*/ 2147483647 h 4494"/>
                <a:gd name="T76" fmla="*/ 2147483647 w 4494"/>
                <a:gd name="T77" fmla="*/ 2147483647 h 4494"/>
                <a:gd name="T78" fmla="*/ 2147483647 w 4494"/>
                <a:gd name="T79" fmla="*/ 2147483647 h 4494"/>
                <a:gd name="T80" fmla="*/ 2147483647 w 4494"/>
                <a:gd name="T81" fmla="*/ 2147483647 h 4494"/>
                <a:gd name="T82" fmla="*/ 2147483647 w 4494"/>
                <a:gd name="T83" fmla="*/ 2147483647 h 4494"/>
                <a:gd name="T84" fmla="*/ 2147483647 w 4494"/>
                <a:gd name="T85" fmla="*/ 2147483647 h 4494"/>
                <a:gd name="T86" fmla="*/ 2147483647 w 4494"/>
                <a:gd name="T87" fmla="*/ 2147483647 h 4494"/>
                <a:gd name="T88" fmla="*/ 2147483647 w 4494"/>
                <a:gd name="T89" fmla="*/ 2147483647 h 4494"/>
                <a:gd name="T90" fmla="*/ 2147483647 w 4494"/>
                <a:gd name="T91" fmla="*/ 2147483647 h 4494"/>
                <a:gd name="T92" fmla="*/ 2147483647 w 4494"/>
                <a:gd name="T93" fmla="*/ 2147483647 h 4494"/>
                <a:gd name="T94" fmla="*/ 2147483647 w 4494"/>
                <a:gd name="T95" fmla="*/ 2147483647 h 4494"/>
                <a:gd name="T96" fmla="*/ 2147483647 w 4494"/>
                <a:gd name="T97" fmla="*/ 2147483647 h 4494"/>
                <a:gd name="T98" fmla="*/ 2147483647 w 4494"/>
                <a:gd name="T99" fmla="*/ 2147483647 h 4494"/>
                <a:gd name="T100" fmla="*/ 2147483647 w 4494"/>
                <a:gd name="T101" fmla="*/ 2147483647 h 44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494"/>
                <a:gd name="T154" fmla="*/ 0 h 4494"/>
                <a:gd name="T155" fmla="*/ 4494 w 4494"/>
                <a:gd name="T156" fmla="*/ 4494 h 44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494" h="4494">
                  <a:moveTo>
                    <a:pt x="4494" y="2247"/>
                  </a:moveTo>
                  <a:lnTo>
                    <a:pt x="4491" y="2132"/>
                  </a:lnTo>
                  <a:lnTo>
                    <a:pt x="4482" y="2017"/>
                  </a:lnTo>
                  <a:lnTo>
                    <a:pt x="4468" y="1905"/>
                  </a:lnTo>
                  <a:lnTo>
                    <a:pt x="4448" y="1794"/>
                  </a:lnTo>
                  <a:lnTo>
                    <a:pt x="4423" y="1686"/>
                  </a:lnTo>
                  <a:lnTo>
                    <a:pt x="4393" y="1579"/>
                  </a:lnTo>
                  <a:lnTo>
                    <a:pt x="4357" y="1475"/>
                  </a:lnTo>
                  <a:lnTo>
                    <a:pt x="4317" y="1373"/>
                  </a:lnTo>
                  <a:lnTo>
                    <a:pt x="4272" y="1273"/>
                  </a:lnTo>
                  <a:lnTo>
                    <a:pt x="4223" y="1176"/>
                  </a:lnTo>
                  <a:lnTo>
                    <a:pt x="4168" y="1082"/>
                  </a:lnTo>
                  <a:lnTo>
                    <a:pt x="4110" y="991"/>
                  </a:lnTo>
                  <a:lnTo>
                    <a:pt x="4047" y="902"/>
                  </a:lnTo>
                  <a:lnTo>
                    <a:pt x="3981" y="818"/>
                  </a:lnTo>
                  <a:lnTo>
                    <a:pt x="3910" y="737"/>
                  </a:lnTo>
                  <a:lnTo>
                    <a:pt x="3835" y="658"/>
                  </a:lnTo>
                  <a:lnTo>
                    <a:pt x="3758" y="584"/>
                  </a:lnTo>
                  <a:lnTo>
                    <a:pt x="3676" y="514"/>
                  </a:lnTo>
                  <a:lnTo>
                    <a:pt x="3591" y="446"/>
                  </a:lnTo>
                  <a:lnTo>
                    <a:pt x="3503" y="384"/>
                  </a:lnTo>
                  <a:lnTo>
                    <a:pt x="3412" y="325"/>
                  </a:lnTo>
                  <a:lnTo>
                    <a:pt x="3317" y="272"/>
                  </a:lnTo>
                  <a:lnTo>
                    <a:pt x="3221" y="222"/>
                  </a:lnTo>
                  <a:lnTo>
                    <a:pt x="3121" y="176"/>
                  </a:lnTo>
                  <a:lnTo>
                    <a:pt x="3019" y="137"/>
                  </a:lnTo>
                  <a:lnTo>
                    <a:pt x="2915" y="101"/>
                  </a:lnTo>
                  <a:lnTo>
                    <a:pt x="2809" y="71"/>
                  </a:lnTo>
                  <a:lnTo>
                    <a:pt x="2700" y="46"/>
                  </a:lnTo>
                  <a:lnTo>
                    <a:pt x="2589" y="26"/>
                  </a:lnTo>
                  <a:lnTo>
                    <a:pt x="2476" y="12"/>
                  </a:lnTo>
                  <a:lnTo>
                    <a:pt x="2363" y="3"/>
                  </a:lnTo>
                  <a:lnTo>
                    <a:pt x="2246" y="0"/>
                  </a:lnTo>
                  <a:lnTo>
                    <a:pt x="2131" y="3"/>
                  </a:lnTo>
                  <a:lnTo>
                    <a:pt x="2017" y="12"/>
                  </a:lnTo>
                  <a:lnTo>
                    <a:pt x="1905" y="26"/>
                  </a:lnTo>
                  <a:lnTo>
                    <a:pt x="1794" y="46"/>
                  </a:lnTo>
                  <a:lnTo>
                    <a:pt x="1685" y="71"/>
                  </a:lnTo>
                  <a:lnTo>
                    <a:pt x="1579" y="101"/>
                  </a:lnTo>
                  <a:lnTo>
                    <a:pt x="1474" y="137"/>
                  </a:lnTo>
                  <a:lnTo>
                    <a:pt x="1372" y="176"/>
                  </a:lnTo>
                  <a:lnTo>
                    <a:pt x="1273" y="222"/>
                  </a:lnTo>
                  <a:lnTo>
                    <a:pt x="1176" y="272"/>
                  </a:lnTo>
                  <a:lnTo>
                    <a:pt x="1082" y="325"/>
                  </a:lnTo>
                  <a:lnTo>
                    <a:pt x="990" y="384"/>
                  </a:lnTo>
                  <a:lnTo>
                    <a:pt x="903" y="446"/>
                  </a:lnTo>
                  <a:lnTo>
                    <a:pt x="818" y="514"/>
                  </a:lnTo>
                  <a:lnTo>
                    <a:pt x="736" y="584"/>
                  </a:lnTo>
                  <a:lnTo>
                    <a:pt x="659" y="658"/>
                  </a:lnTo>
                  <a:lnTo>
                    <a:pt x="584" y="737"/>
                  </a:lnTo>
                  <a:lnTo>
                    <a:pt x="513" y="818"/>
                  </a:lnTo>
                  <a:lnTo>
                    <a:pt x="447" y="902"/>
                  </a:lnTo>
                  <a:lnTo>
                    <a:pt x="384" y="991"/>
                  </a:lnTo>
                  <a:lnTo>
                    <a:pt x="326" y="1082"/>
                  </a:lnTo>
                  <a:lnTo>
                    <a:pt x="271" y="1176"/>
                  </a:lnTo>
                  <a:lnTo>
                    <a:pt x="222" y="1273"/>
                  </a:lnTo>
                  <a:lnTo>
                    <a:pt x="177" y="1373"/>
                  </a:lnTo>
                  <a:lnTo>
                    <a:pt x="137" y="1475"/>
                  </a:lnTo>
                  <a:lnTo>
                    <a:pt x="101" y="1579"/>
                  </a:lnTo>
                  <a:lnTo>
                    <a:pt x="70" y="1686"/>
                  </a:lnTo>
                  <a:lnTo>
                    <a:pt x="46" y="1794"/>
                  </a:lnTo>
                  <a:lnTo>
                    <a:pt x="26" y="1905"/>
                  </a:lnTo>
                  <a:lnTo>
                    <a:pt x="12" y="2017"/>
                  </a:lnTo>
                  <a:lnTo>
                    <a:pt x="3" y="2132"/>
                  </a:lnTo>
                  <a:lnTo>
                    <a:pt x="0" y="2247"/>
                  </a:lnTo>
                  <a:lnTo>
                    <a:pt x="3" y="2362"/>
                  </a:lnTo>
                  <a:lnTo>
                    <a:pt x="12" y="2477"/>
                  </a:lnTo>
                  <a:lnTo>
                    <a:pt x="26" y="2589"/>
                  </a:lnTo>
                  <a:lnTo>
                    <a:pt x="46" y="2700"/>
                  </a:lnTo>
                  <a:lnTo>
                    <a:pt x="70" y="2808"/>
                  </a:lnTo>
                  <a:lnTo>
                    <a:pt x="101" y="2915"/>
                  </a:lnTo>
                  <a:lnTo>
                    <a:pt x="137" y="3019"/>
                  </a:lnTo>
                  <a:lnTo>
                    <a:pt x="177" y="3121"/>
                  </a:lnTo>
                  <a:lnTo>
                    <a:pt x="222" y="3221"/>
                  </a:lnTo>
                  <a:lnTo>
                    <a:pt x="271" y="3318"/>
                  </a:lnTo>
                  <a:lnTo>
                    <a:pt x="326" y="3412"/>
                  </a:lnTo>
                  <a:lnTo>
                    <a:pt x="384" y="3503"/>
                  </a:lnTo>
                  <a:lnTo>
                    <a:pt x="447" y="3592"/>
                  </a:lnTo>
                  <a:lnTo>
                    <a:pt x="513" y="3676"/>
                  </a:lnTo>
                  <a:lnTo>
                    <a:pt x="584" y="3757"/>
                  </a:lnTo>
                  <a:lnTo>
                    <a:pt x="659" y="3836"/>
                  </a:lnTo>
                  <a:lnTo>
                    <a:pt x="736" y="3910"/>
                  </a:lnTo>
                  <a:lnTo>
                    <a:pt x="818" y="3980"/>
                  </a:lnTo>
                  <a:lnTo>
                    <a:pt x="903" y="4048"/>
                  </a:lnTo>
                  <a:lnTo>
                    <a:pt x="990" y="4110"/>
                  </a:lnTo>
                  <a:lnTo>
                    <a:pt x="1082" y="4169"/>
                  </a:lnTo>
                  <a:lnTo>
                    <a:pt x="1176" y="4222"/>
                  </a:lnTo>
                  <a:lnTo>
                    <a:pt x="1273" y="4272"/>
                  </a:lnTo>
                  <a:lnTo>
                    <a:pt x="1372" y="4318"/>
                  </a:lnTo>
                  <a:lnTo>
                    <a:pt x="1474" y="4357"/>
                  </a:lnTo>
                  <a:lnTo>
                    <a:pt x="1579" y="4393"/>
                  </a:lnTo>
                  <a:lnTo>
                    <a:pt x="1685" y="4423"/>
                  </a:lnTo>
                  <a:lnTo>
                    <a:pt x="1794" y="4448"/>
                  </a:lnTo>
                  <a:lnTo>
                    <a:pt x="1905" y="4468"/>
                  </a:lnTo>
                  <a:lnTo>
                    <a:pt x="2017" y="4482"/>
                  </a:lnTo>
                  <a:lnTo>
                    <a:pt x="2131" y="4491"/>
                  </a:lnTo>
                  <a:lnTo>
                    <a:pt x="2246" y="4494"/>
                  </a:lnTo>
                  <a:lnTo>
                    <a:pt x="2363" y="4491"/>
                  </a:lnTo>
                  <a:lnTo>
                    <a:pt x="2476" y="4482"/>
                  </a:lnTo>
                  <a:lnTo>
                    <a:pt x="2589" y="4468"/>
                  </a:lnTo>
                  <a:lnTo>
                    <a:pt x="2700" y="4448"/>
                  </a:lnTo>
                  <a:lnTo>
                    <a:pt x="2809" y="4423"/>
                  </a:lnTo>
                  <a:lnTo>
                    <a:pt x="2915" y="4393"/>
                  </a:lnTo>
                  <a:lnTo>
                    <a:pt x="3019" y="4357"/>
                  </a:lnTo>
                  <a:lnTo>
                    <a:pt x="3121" y="4318"/>
                  </a:lnTo>
                  <a:lnTo>
                    <a:pt x="3221" y="4272"/>
                  </a:lnTo>
                  <a:lnTo>
                    <a:pt x="3317" y="4222"/>
                  </a:lnTo>
                  <a:lnTo>
                    <a:pt x="3412" y="4169"/>
                  </a:lnTo>
                  <a:lnTo>
                    <a:pt x="3503" y="4110"/>
                  </a:lnTo>
                  <a:lnTo>
                    <a:pt x="3591" y="4048"/>
                  </a:lnTo>
                  <a:lnTo>
                    <a:pt x="3676" y="3980"/>
                  </a:lnTo>
                  <a:lnTo>
                    <a:pt x="3758" y="3910"/>
                  </a:lnTo>
                  <a:lnTo>
                    <a:pt x="3835" y="3836"/>
                  </a:lnTo>
                  <a:lnTo>
                    <a:pt x="3910" y="3757"/>
                  </a:lnTo>
                  <a:lnTo>
                    <a:pt x="3981" y="3676"/>
                  </a:lnTo>
                  <a:lnTo>
                    <a:pt x="4047" y="3592"/>
                  </a:lnTo>
                  <a:lnTo>
                    <a:pt x="4110" y="3503"/>
                  </a:lnTo>
                  <a:lnTo>
                    <a:pt x="4168" y="3412"/>
                  </a:lnTo>
                  <a:lnTo>
                    <a:pt x="4223" y="3318"/>
                  </a:lnTo>
                  <a:lnTo>
                    <a:pt x="4272" y="3221"/>
                  </a:lnTo>
                  <a:lnTo>
                    <a:pt x="4317" y="3121"/>
                  </a:lnTo>
                  <a:lnTo>
                    <a:pt x="4357" y="3019"/>
                  </a:lnTo>
                  <a:lnTo>
                    <a:pt x="4393" y="2915"/>
                  </a:lnTo>
                  <a:lnTo>
                    <a:pt x="4423" y="2808"/>
                  </a:lnTo>
                  <a:lnTo>
                    <a:pt x="4448" y="2700"/>
                  </a:lnTo>
                  <a:lnTo>
                    <a:pt x="4468" y="2589"/>
                  </a:lnTo>
                  <a:lnTo>
                    <a:pt x="4482" y="2477"/>
                  </a:lnTo>
                  <a:lnTo>
                    <a:pt x="4491" y="2362"/>
                  </a:lnTo>
                  <a:lnTo>
                    <a:pt x="4494" y="2247"/>
                  </a:lnTo>
                  <a:close/>
                  <a:moveTo>
                    <a:pt x="4194" y="2247"/>
                  </a:moveTo>
                  <a:lnTo>
                    <a:pt x="4191" y="2347"/>
                  </a:lnTo>
                  <a:lnTo>
                    <a:pt x="4184" y="2446"/>
                  </a:lnTo>
                  <a:lnTo>
                    <a:pt x="4171" y="2544"/>
                  </a:lnTo>
                  <a:lnTo>
                    <a:pt x="4154" y="2639"/>
                  </a:lnTo>
                  <a:lnTo>
                    <a:pt x="4133" y="2733"/>
                  </a:lnTo>
                  <a:lnTo>
                    <a:pt x="4106" y="2826"/>
                  </a:lnTo>
                  <a:lnTo>
                    <a:pt x="4076" y="2917"/>
                  </a:lnTo>
                  <a:lnTo>
                    <a:pt x="4041" y="3004"/>
                  </a:lnTo>
                  <a:lnTo>
                    <a:pt x="4002" y="3091"/>
                  </a:lnTo>
                  <a:lnTo>
                    <a:pt x="3959" y="3175"/>
                  </a:lnTo>
                  <a:lnTo>
                    <a:pt x="3912" y="3257"/>
                  </a:lnTo>
                  <a:lnTo>
                    <a:pt x="3862" y="3336"/>
                  </a:lnTo>
                  <a:lnTo>
                    <a:pt x="3807" y="3412"/>
                  </a:lnTo>
                  <a:lnTo>
                    <a:pt x="3749" y="3485"/>
                  </a:lnTo>
                  <a:lnTo>
                    <a:pt x="3688" y="3556"/>
                  </a:lnTo>
                  <a:lnTo>
                    <a:pt x="3623" y="3624"/>
                  </a:lnTo>
                  <a:lnTo>
                    <a:pt x="3556" y="3688"/>
                  </a:lnTo>
                  <a:lnTo>
                    <a:pt x="3486" y="3750"/>
                  </a:lnTo>
                  <a:lnTo>
                    <a:pt x="3412" y="3808"/>
                  </a:lnTo>
                  <a:lnTo>
                    <a:pt x="3335" y="3862"/>
                  </a:lnTo>
                  <a:lnTo>
                    <a:pt x="3257" y="3912"/>
                  </a:lnTo>
                  <a:lnTo>
                    <a:pt x="3175" y="3959"/>
                  </a:lnTo>
                  <a:lnTo>
                    <a:pt x="3091" y="4002"/>
                  </a:lnTo>
                  <a:lnTo>
                    <a:pt x="3005" y="4041"/>
                  </a:lnTo>
                  <a:lnTo>
                    <a:pt x="2916" y="4076"/>
                  </a:lnTo>
                  <a:lnTo>
                    <a:pt x="2826" y="4107"/>
                  </a:lnTo>
                  <a:lnTo>
                    <a:pt x="2734" y="4133"/>
                  </a:lnTo>
                  <a:lnTo>
                    <a:pt x="2640" y="4155"/>
                  </a:lnTo>
                  <a:lnTo>
                    <a:pt x="2543" y="4172"/>
                  </a:lnTo>
                  <a:lnTo>
                    <a:pt x="2446" y="4184"/>
                  </a:lnTo>
                  <a:lnTo>
                    <a:pt x="2347" y="4192"/>
                  </a:lnTo>
                  <a:lnTo>
                    <a:pt x="2246" y="4194"/>
                  </a:lnTo>
                  <a:lnTo>
                    <a:pt x="2147" y="4192"/>
                  </a:lnTo>
                  <a:lnTo>
                    <a:pt x="2048" y="4184"/>
                  </a:lnTo>
                  <a:lnTo>
                    <a:pt x="1951" y="4172"/>
                  </a:lnTo>
                  <a:lnTo>
                    <a:pt x="1854" y="4155"/>
                  </a:lnTo>
                  <a:lnTo>
                    <a:pt x="1760" y="4133"/>
                  </a:lnTo>
                  <a:lnTo>
                    <a:pt x="1668" y="4107"/>
                  </a:lnTo>
                  <a:lnTo>
                    <a:pt x="1577" y="4076"/>
                  </a:lnTo>
                  <a:lnTo>
                    <a:pt x="1489" y="4041"/>
                  </a:lnTo>
                  <a:lnTo>
                    <a:pt x="1403" y="4002"/>
                  </a:lnTo>
                  <a:lnTo>
                    <a:pt x="1319" y="3959"/>
                  </a:lnTo>
                  <a:lnTo>
                    <a:pt x="1237" y="3912"/>
                  </a:lnTo>
                  <a:lnTo>
                    <a:pt x="1158" y="3862"/>
                  </a:lnTo>
                  <a:lnTo>
                    <a:pt x="1082" y="3808"/>
                  </a:lnTo>
                  <a:lnTo>
                    <a:pt x="1008" y="3750"/>
                  </a:lnTo>
                  <a:lnTo>
                    <a:pt x="938" y="3688"/>
                  </a:lnTo>
                  <a:lnTo>
                    <a:pt x="870" y="3624"/>
                  </a:lnTo>
                  <a:lnTo>
                    <a:pt x="805" y="3556"/>
                  </a:lnTo>
                  <a:lnTo>
                    <a:pt x="744" y="3485"/>
                  </a:lnTo>
                  <a:lnTo>
                    <a:pt x="687" y="3412"/>
                  </a:lnTo>
                  <a:lnTo>
                    <a:pt x="632" y="3336"/>
                  </a:lnTo>
                  <a:lnTo>
                    <a:pt x="581" y="3257"/>
                  </a:lnTo>
                  <a:lnTo>
                    <a:pt x="534" y="3175"/>
                  </a:lnTo>
                  <a:lnTo>
                    <a:pt x="492" y="3091"/>
                  </a:lnTo>
                  <a:lnTo>
                    <a:pt x="452" y="3004"/>
                  </a:lnTo>
                  <a:lnTo>
                    <a:pt x="418" y="2917"/>
                  </a:lnTo>
                  <a:lnTo>
                    <a:pt x="388" y="2826"/>
                  </a:lnTo>
                  <a:lnTo>
                    <a:pt x="361" y="2733"/>
                  </a:lnTo>
                  <a:lnTo>
                    <a:pt x="339" y="2639"/>
                  </a:lnTo>
                  <a:lnTo>
                    <a:pt x="323" y="2544"/>
                  </a:lnTo>
                  <a:lnTo>
                    <a:pt x="310" y="2446"/>
                  </a:lnTo>
                  <a:lnTo>
                    <a:pt x="302" y="2347"/>
                  </a:lnTo>
                  <a:lnTo>
                    <a:pt x="300" y="2247"/>
                  </a:lnTo>
                  <a:lnTo>
                    <a:pt x="302" y="2147"/>
                  </a:lnTo>
                  <a:lnTo>
                    <a:pt x="310" y="2048"/>
                  </a:lnTo>
                  <a:lnTo>
                    <a:pt x="323" y="1950"/>
                  </a:lnTo>
                  <a:lnTo>
                    <a:pt x="339" y="1855"/>
                  </a:lnTo>
                  <a:lnTo>
                    <a:pt x="361" y="1761"/>
                  </a:lnTo>
                  <a:lnTo>
                    <a:pt x="388" y="1668"/>
                  </a:lnTo>
                  <a:lnTo>
                    <a:pt x="418" y="1578"/>
                  </a:lnTo>
                  <a:lnTo>
                    <a:pt x="452" y="1490"/>
                  </a:lnTo>
                  <a:lnTo>
                    <a:pt x="492" y="1403"/>
                  </a:lnTo>
                  <a:lnTo>
                    <a:pt x="534" y="1319"/>
                  </a:lnTo>
                  <a:lnTo>
                    <a:pt x="581" y="1237"/>
                  </a:lnTo>
                  <a:lnTo>
                    <a:pt x="632" y="1158"/>
                  </a:lnTo>
                  <a:lnTo>
                    <a:pt x="687" y="1082"/>
                  </a:lnTo>
                  <a:lnTo>
                    <a:pt x="744" y="1009"/>
                  </a:lnTo>
                  <a:lnTo>
                    <a:pt x="805" y="938"/>
                  </a:lnTo>
                  <a:lnTo>
                    <a:pt x="870" y="870"/>
                  </a:lnTo>
                  <a:lnTo>
                    <a:pt x="938" y="806"/>
                  </a:lnTo>
                  <a:lnTo>
                    <a:pt x="1008" y="744"/>
                  </a:lnTo>
                  <a:lnTo>
                    <a:pt x="1082" y="686"/>
                  </a:lnTo>
                  <a:lnTo>
                    <a:pt x="1158" y="632"/>
                  </a:lnTo>
                  <a:lnTo>
                    <a:pt x="1237" y="582"/>
                  </a:lnTo>
                  <a:lnTo>
                    <a:pt x="1319" y="535"/>
                  </a:lnTo>
                  <a:lnTo>
                    <a:pt x="1403" y="492"/>
                  </a:lnTo>
                  <a:lnTo>
                    <a:pt x="1489" y="453"/>
                  </a:lnTo>
                  <a:lnTo>
                    <a:pt x="1577" y="418"/>
                  </a:lnTo>
                  <a:lnTo>
                    <a:pt x="1668" y="387"/>
                  </a:lnTo>
                  <a:lnTo>
                    <a:pt x="1760" y="361"/>
                  </a:lnTo>
                  <a:lnTo>
                    <a:pt x="1854" y="340"/>
                  </a:lnTo>
                  <a:lnTo>
                    <a:pt x="1951" y="322"/>
                  </a:lnTo>
                  <a:lnTo>
                    <a:pt x="2048" y="310"/>
                  </a:lnTo>
                  <a:lnTo>
                    <a:pt x="2147" y="302"/>
                  </a:lnTo>
                  <a:lnTo>
                    <a:pt x="2246" y="300"/>
                  </a:lnTo>
                  <a:lnTo>
                    <a:pt x="2347" y="302"/>
                  </a:lnTo>
                  <a:lnTo>
                    <a:pt x="2446" y="310"/>
                  </a:lnTo>
                  <a:lnTo>
                    <a:pt x="2543" y="322"/>
                  </a:lnTo>
                  <a:lnTo>
                    <a:pt x="2640" y="340"/>
                  </a:lnTo>
                  <a:lnTo>
                    <a:pt x="2734" y="361"/>
                  </a:lnTo>
                  <a:lnTo>
                    <a:pt x="2826" y="387"/>
                  </a:lnTo>
                  <a:lnTo>
                    <a:pt x="2916" y="418"/>
                  </a:lnTo>
                  <a:lnTo>
                    <a:pt x="3005" y="453"/>
                  </a:lnTo>
                  <a:lnTo>
                    <a:pt x="3091" y="492"/>
                  </a:lnTo>
                  <a:lnTo>
                    <a:pt x="3175" y="535"/>
                  </a:lnTo>
                  <a:lnTo>
                    <a:pt x="3257" y="582"/>
                  </a:lnTo>
                  <a:lnTo>
                    <a:pt x="3335" y="632"/>
                  </a:lnTo>
                  <a:lnTo>
                    <a:pt x="3412" y="686"/>
                  </a:lnTo>
                  <a:lnTo>
                    <a:pt x="3486" y="744"/>
                  </a:lnTo>
                  <a:lnTo>
                    <a:pt x="3556" y="806"/>
                  </a:lnTo>
                  <a:lnTo>
                    <a:pt x="3623" y="870"/>
                  </a:lnTo>
                  <a:lnTo>
                    <a:pt x="3688" y="938"/>
                  </a:lnTo>
                  <a:lnTo>
                    <a:pt x="3749" y="1009"/>
                  </a:lnTo>
                  <a:lnTo>
                    <a:pt x="3807" y="1082"/>
                  </a:lnTo>
                  <a:lnTo>
                    <a:pt x="3862" y="1158"/>
                  </a:lnTo>
                  <a:lnTo>
                    <a:pt x="3912" y="1237"/>
                  </a:lnTo>
                  <a:lnTo>
                    <a:pt x="3959" y="1319"/>
                  </a:lnTo>
                  <a:lnTo>
                    <a:pt x="4002" y="1403"/>
                  </a:lnTo>
                  <a:lnTo>
                    <a:pt x="4041" y="1490"/>
                  </a:lnTo>
                  <a:lnTo>
                    <a:pt x="4076" y="1578"/>
                  </a:lnTo>
                  <a:lnTo>
                    <a:pt x="4106" y="1668"/>
                  </a:lnTo>
                  <a:lnTo>
                    <a:pt x="4133" y="1761"/>
                  </a:lnTo>
                  <a:lnTo>
                    <a:pt x="4154" y="1855"/>
                  </a:lnTo>
                  <a:lnTo>
                    <a:pt x="4171" y="1950"/>
                  </a:lnTo>
                  <a:lnTo>
                    <a:pt x="4184" y="2048"/>
                  </a:lnTo>
                  <a:lnTo>
                    <a:pt x="4191" y="2147"/>
                  </a:lnTo>
                  <a:lnTo>
                    <a:pt x="4194" y="2247"/>
                  </a:lnTo>
                  <a:close/>
                </a:path>
              </a:pathLst>
            </a:custGeom>
            <a:solidFill>
              <a:srgbClr val="D197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8" name="Freeform 103"/>
            <p:cNvSpPr>
              <a:spLocks noEditPoints="1"/>
            </p:cNvSpPr>
            <p:nvPr/>
          </p:nvSpPr>
          <p:spPr bwMode="auto">
            <a:xfrm>
              <a:off x="3760788" y="2770174"/>
              <a:ext cx="950912" cy="952500"/>
            </a:xfrm>
            <a:custGeom>
              <a:avLst/>
              <a:gdLst>
                <a:gd name="T0" fmla="*/ 2147483647 w 4194"/>
                <a:gd name="T1" fmla="*/ 2147483647 h 4194"/>
                <a:gd name="T2" fmla="*/ 2147483647 w 4194"/>
                <a:gd name="T3" fmla="*/ 2147483647 h 4194"/>
                <a:gd name="T4" fmla="*/ 2147483647 w 4194"/>
                <a:gd name="T5" fmla="*/ 2147483647 h 4194"/>
                <a:gd name="T6" fmla="*/ 2147483647 w 4194"/>
                <a:gd name="T7" fmla="*/ 2147483647 h 4194"/>
                <a:gd name="T8" fmla="*/ 2147483647 w 4194"/>
                <a:gd name="T9" fmla="*/ 2147483647 h 4194"/>
                <a:gd name="T10" fmla="*/ 2147483647 w 4194"/>
                <a:gd name="T11" fmla="*/ 2147483647 h 4194"/>
                <a:gd name="T12" fmla="*/ 2147483647 w 4194"/>
                <a:gd name="T13" fmla="*/ 2147483647 h 4194"/>
                <a:gd name="T14" fmla="*/ 2147483647 w 4194"/>
                <a:gd name="T15" fmla="*/ 2147483647 h 4194"/>
                <a:gd name="T16" fmla="*/ 2147483647 w 4194"/>
                <a:gd name="T17" fmla="*/ 2147483647 h 4194"/>
                <a:gd name="T18" fmla="*/ 2147483647 w 4194"/>
                <a:gd name="T19" fmla="*/ 2147483647 h 4194"/>
                <a:gd name="T20" fmla="*/ 2147483647 w 4194"/>
                <a:gd name="T21" fmla="*/ 2147483647 h 4194"/>
                <a:gd name="T22" fmla="*/ 2147483647 w 4194"/>
                <a:gd name="T23" fmla="*/ 2147483647 h 4194"/>
                <a:gd name="T24" fmla="*/ 0 w 4194"/>
                <a:gd name="T25" fmla="*/ 2147483647 h 4194"/>
                <a:gd name="T26" fmla="*/ 2147483647 w 4194"/>
                <a:gd name="T27" fmla="*/ 2147483647 h 4194"/>
                <a:gd name="T28" fmla="*/ 2147483647 w 4194"/>
                <a:gd name="T29" fmla="*/ 2147483647 h 4194"/>
                <a:gd name="T30" fmla="*/ 2147483647 w 4194"/>
                <a:gd name="T31" fmla="*/ 2147483647 h 4194"/>
                <a:gd name="T32" fmla="*/ 2147483647 w 4194"/>
                <a:gd name="T33" fmla="*/ 2147483647 h 4194"/>
                <a:gd name="T34" fmla="*/ 2147483647 w 4194"/>
                <a:gd name="T35" fmla="*/ 2147483647 h 4194"/>
                <a:gd name="T36" fmla="*/ 2147483647 w 4194"/>
                <a:gd name="T37" fmla="*/ 2147483647 h 4194"/>
                <a:gd name="T38" fmla="*/ 2147483647 w 4194"/>
                <a:gd name="T39" fmla="*/ 2147483647 h 4194"/>
                <a:gd name="T40" fmla="*/ 2147483647 w 4194"/>
                <a:gd name="T41" fmla="*/ 2147483647 h 4194"/>
                <a:gd name="T42" fmla="*/ 2147483647 w 4194"/>
                <a:gd name="T43" fmla="*/ 2147483647 h 4194"/>
                <a:gd name="T44" fmla="*/ 2147483647 w 4194"/>
                <a:gd name="T45" fmla="*/ 2147483647 h 4194"/>
                <a:gd name="T46" fmla="*/ 2147483647 w 4194"/>
                <a:gd name="T47" fmla="*/ 2147483647 h 4194"/>
                <a:gd name="T48" fmla="*/ 2147483647 w 4194"/>
                <a:gd name="T49" fmla="*/ 2147483647 h 4194"/>
                <a:gd name="T50" fmla="*/ 2147483647 w 4194"/>
                <a:gd name="T51" fmla="*/ 2147483647 h 4194"/>
                <a:gd name="T52" fmla="*/ 2147483647 w 4194"/>
                <a:gd name="T53" fmla="*/ 2147483647 h 4194"/>
                <a:gd name="T54" fmla="*/ 2147483647 w 4194"/>
                <a:gd name="T55" fmla="*/ 2147483647 h 4194"/>
                <a:gd name="T56" fmla="*/ 2147483647 w 4194"/>
                <a:gd name="T57" fmla="*/ 2147483647 h 4194"/>
                <a:gd name="T58" fmla="*/ 2147483647 w 4194"/>
                <a:gd name="T59" fmla="*/ 2147483647 h 4194"/>
                <a:gd name="T60" fmla="*/ 2147483647 w 4194"/>
                <a:gd name="T61" fmla="*/ 2147483647 h 4194"/>
                <a:gd name="T62" fmla="*/ 2147483647 w 4194"/>
                <a:gd name="T63" fmla="*/ 2147483647 h 4194"/>
                <a:gd name="T64" fmla="*/ 2147483647 w 4194"/>
                <a:gd name="T65" fmla="*/ 2147483647 h 4194"/>
                <a:gd name="T66" fmla="*/ 2147483647 w 4194"/>
                <a:gd name="T67" fmla="*/ 2147483647 h 4194"/>
                <a:gd name="T68" fmla="*/ 2147483647 w 4194"/>
                <a:gd name="T69" fmla="*/ 2147483647 h 4194"/>
                <a:gd name="T70" fmla="*/ 2147483647 w 4194"/>
                <a:gd name="T71" fmla="*/ 2147483647 h 4194"/>
                <a:gd name="T72" fmla="*/ 2147483647 w 4194"/>
                <a:gd name="T73" fmla="*/ 2147483647 h 4194"/>
                <a:gd name="T74" fmla="*/ 2147483647 w 4194"/>
                <a:gd name="T75" fmla="*/ 2147483647 h 4194"/>
                <a:gd name="T76" fmla="*/ 2147483647 w 4194"/>
                <a:gd name="T77" fmla="*/ 2147483647 h 4194"/>
                <a:gd name="T78" fmla="*/ 2147483647 w 4194"/>
                <a:gd name="T79" fmla="*/ 2147483647 h 4194"/>
                <a:gd name="T80" fmla="*/ 2147483647 w 4194"/>
                <a:gd name="T81" fmla="*/ 2147483647 h 4194"/>
                <a:gd name="T82" fmla="*/ 2147483647 w 4194"/>
                <a:gd name="T83" fmla="*/ 2147483647 h 4194"/>
                <a:gd name="T84" fmla="*/ 2147483647 w 4194"/>
                <a:gd name="T85" fmla="*/ 2147483647 h 4194"/>
                <a:gd name="T86" fmla="*/ 2147483647 w 4194"/>
                <a:gd name="T87" fmla="*/ 2147483647 h 4194"/>
                <a:gd name="T88" fmla="*/ 2147483647 w 4194"/>
                <a:gd name="T89" fmla="*/ 2147483647 h 4194"/>
                <a:gd name="T90" fmla="*/ 2147483647 w 4194"/>
                <a:gd name="T91" fmla="*/ 2147483647 h 4194"/>
                <a:gd name="T92" fmla="*/ 2147483647 w 4194"/>
                <a:gd name="T93" fmla="*/ 2147483647 h 4194"/>
                <a:gd name="T94" fmla="*/ 2147483647 w 4194"/>
                <a:gd name="T95" fmla="*/ 2147483647 h 4194"/>
                <a:gd name="T96" fmla="*/ 2147483647 w 4194"/>
                <a:gd name="T97" fmla="*/ 2147483647 h 4194"/>
                <a:gd name="T98" fmla="*/ 2147483647 w 4194"/>
                <a:gd name="T99" fmla="*/ 2147483647 h 4194"/>
                <a:gd name="T100" fmla="*/ 2147483647 w 4194"/>
                <a:gd name="T101" fmla="*/ 2147483647 h 4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94"/>
                <a:gd name="T154" fmla="*/ 0 h 4194"/>
                <a:gd name="T155" fmla="*/ 4194 w 4194"/>
                <a:gd name="T156" fmla="*/ 4194 h 4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94" h="4194">
                  <a:moveTo>
                    <a:pt x="4194" y="2097"/>
                  </a:moveTo>
                  <a:lnTo>
                    <a:pt x="4192" y="1989"/>
                  </a:lnTo>
                  <a:lnTo>
                    <a:pt x="4183" y="1883"/>
                  </a:lnTo>
                  <a:lnTo>
                    <a:pt x="4169" y="1778"/>
                  </a:lnTo>
                  <a:lnTo>
                    <a:pt x="4151" y="1675"/>
                  </a:lnTo>
                  <a:lnTo>
                    <a:pt x="4128" y="1573"/>
                  </a:lnTo>
                  <a:lnTo>
                    <a:pt x="4100" y="1474"/>
                  </a:lnTo>
                  <a:lnTo>
                    <a:pt x="4066" y="1376"/>
                  </a:lnTo>
                  <a:lnTo>
                    <a:pt x="4029" y="1281"/>
                  </a:lnTo>
                  <a:lnTo>
                    <a:pt x="3986" y="1188"/>
                  </a:lnTo>
                  <a:lnTo>
                    <a:pt x="3941" y="1097"/>
                  </a:lnTo>
                  <a:lnTo>
                    <a:pt x="3890" y="1010"/>
                  </a:lnTo>
                  <a:lnTo>
                    <a:pt x="3835" y="925"/>
                  </a:lnTo>
                  <a:lnTo>
                    <a:pt x="3777" y="842"/>
                  </a:lnTo>
                  <a:lnTo>
                    <a:pt x="3715" y="764"/>
                  </a:lnTo>
                  <a:lnTo>
                    <a:pt x="3649" y="687"/>
                  </a:lnTo>
                  <a:lnTo>
                    <a:pt x="3580" y="615"/>
                  </a:lnTo>
                  <a:lnTo>
                    <a:pt x="3507" y="545"/>
                  </a:lnTo>
                  <a:lnTo>
                    <a:pt x="3431" y="479"/>
                  </a:lnTo>
                  <a:lnTo>
                    <a:pt x="3351" y="416"/>
                  </a:lnTo>
                  <a:lnTo>
                    <a:pt x="3269" y="358"/>
                  </a:lnTo>
                  <a:lnTo>
                    <a:pt x="3184" y="304"/>
                  </a:lnTo>
                  <a:lnTo>
                    <a:pt x="3097" y="253"/>
                  </a:lnTo>
                  <a:lnTo>
                    <a:pt x="3006" y="207"/>
                  </a:lnTo>
                  <a:lnTo>
                    <a:pt x="2913" y="165"/>
                  </a:lnTo>
                  <a:lnTo>
                    <a:pt x="2818" y="127"/>
                  </a:lnTo>
                  <a:lnTo>
                    <a:pt x="2720" y="95"/>
                  </a:lnTo>
                  <a:lnTo>
                    <a:pt x="2621" y="65"/>
                  </a:lnTo>
                  <a:lnTo>
                    <a:pt x="2520" y="43"/>
                  </a:lnTo>
                  <a:lnTo>
                    <a:pt x="2416" y="24"/>
                  </a:lnTo>
                  <a:lnTo>
                    <a:pt x="2311" y="11"/>
                  </a:lnTo>
                  <a:lnTo>
                    <a:pt x="2205" y="3"/>
                  </a:lnTo>
                  <a:lnTo>
                    <a:pt x="2096" y="0"/>
                  </a:lnTo>
                  <a:lnTo>
                    <a:pt x="1989" y="3"/>
                  </a:lnTo>
                  <a:lnTo>
                    <a:pt x="1882" y="11"/>
                  </a:lnTo>
                  <a:lnTo>
                    <a:pt x="1777" y="24"/>
                  </a:lnTo>
                  <a:lnTo>
                    <a:pt x="1674" y="43"/>
                  </a:lnTo>
                  <a:lnTo>
                    <a:pt x="1573" y="65"/>
                  </a:lnTo>
                  <a:lnTo>
                    <a:pt x="1473" y="95"/>
                  </a:lnTo>
                  <a:lnTo>
                    <a:pt x="1376" y="127"/>
                  </a:lnTo>
                  <a:lnTo>
                    <a:pt x="1281" y="165"/>
                  </a:lnTo>
                  <a:lnTo>
                    <a:pt x="1188" y="207"/>
                  </a:lnTo>
                  <a:lnTo>
                    <a:pt x="1097" y="253"/>
                  </a:lnTo>
                  <a:lnTo>
                    <a:pt x="1009" y="304"/>
                  </a:lnTo>
                  <a:lnTo>
                    <a:pt x="924" y="358"/>
                  </a:lnTo>
                  <a:lnTo>
                    <a:pt x="843" y="416"/>
                  </a:lnTo>
                  <a:lnTo>
                    <a:pt x="763" y="479"/>
                  </a:lnTo>
                  <a:lnTo>
                    <a:pt x="687" y="545"/>
                  </a:lnTo>
                  <a:lnTo>
                    <a:pt x="614" y="615"/>
                  </a:lnTo>
                  <a:lnTo>
                    <a:pt x="545" y="687"/>
                  </a:lnTo>
                  <a:lnTo>
                    <a:pt x="478" y="764"/>
                  </a:lnTo>
                  <a:lnTo>
                    <a:pt x="417" y="842"/>
                  </a:lnTo>
                  <a:lnTo>
                    <a:pt x="359" y="925"/>
                  </a:lnTo>
                  <a:lnTo>
                    <a:pt x="304" y="1010"/>
                  </a:lnTo>
                  <a:lnTo>
                    <a:pt x="253" y="1097"/>
                  </a:lnTo>
                  <a:lnTo>
                    <a:pt x="206" y="1188"/>
                  </a:lnTo>
                  <a:lnTo>
                    <a:pt x="165" y="1281"/>
                  </a:lnTo>
                  <a:lnTo>
                    <a:pt x="127" y="1376"/>
                  </a:lnTo>
                  <a:lnTo>
                    <a:pt x="94" y="1474"/>
                  </a:lnTo>
                  <a:lnTo>
                    <a:pt x="66" y="1573"/>
                  </a:lnTo>
                  <a:lnTo>
                    <a:pt x="43" y="1675"/>
                  </a:lnTo>
                  <a:lnTo>
                    <a:pt x="24" y="1778"/>
                  </a:lnTo>
                  <a:lnTo>
                    <a:pt x="11" y="1883"/>
                  </a:lnTo>
                  <a:lnTo>
                    <a:pt x="2" y="1989"/>
                  </a:lnTo>
                  <a:lnTo>
                    <a:pt x="0" y="2097"/>
                  </a:lnTo>
                  <a:lnTo>
                    <a:pt x="2" y="2205"/>
                  </a:lnTo>
                  <a:lnTo>
                    <a:pt x="11" y="2311"/>
                  </a:lnTo>
                  <a:lnTo>
                    <a:pt x="24" y="2416"/>
                  </a:lnTo>
                  <a:lnTo>
                    <a:pt x="43" y="2519"/>
                  </a:lnTo>
                  <a:lnTo>
                    <a:pt x="66" y="2621"/>
                  </a:lnTo>
                  <a:lnTo>
                    <a:pt x="94" y="2721"/>
                  </a:lnTo>
                  <a:lnTo>
                    <a:pt x="127" y="2818"/>
                  </a:lnTo>
                  <a:lnTo>
                    <a:pt x="165" y="2913"/>
                  </a:lnTo>
                  <a:lnTo>
                    <a:pt x="206" y="3006"/>
                  </a:lnTo>
                  <a:lnTo>
                    <a:pt x="253" y="3097"/>
                  </a:lnTo>
                  <a:lnTo>
                    <a:pt x="304" y="3184"/>
                  </a:lnTo>
                  <a:lnTo>
                    <a:pt x="359" y="3269"/>
                  </a:lnTo>
                  <a:lnTo>
                    <a:pt x="417" y="3352"/>
                  </a:lnTo>
                  <a:lnTo>
                    <a:pt x="478" y="3430"/>
                  </a:lnTo>
                  <a:lnTo>
                    <a:pt x="545" y="3507"/>
                  </a:lnTo>
                  <a:lnTo>
                    <a:pt x="614" y="3579"/>
                  </a:lnTo>
                  <a:lnTo>
                    <a:pt x="687" y="3649"/>
                  </a:lnTo>
                  <a:lnTo>
                    <a:pt x="763" y="3715"/>
                  </a:lnTo>
                  <a:lnTo>
                    <a:pt x="843" y="3778"/>
                  </a:lnTo>
                  <a:lnTo>
                    <a:pt x="924" y="3836"/>
                  </a:lnTo>
                  <a:lnTo>
                    <a:pt x="1009" y="3891"/>
                  </a:lnTo>
                  <a:lnTo>
                    <a:pt x="1097" y="3941"/>
                  </a:lnTo>
                  <a:lnTo>
                    <a:pt x="1188" y="3987"/>
                  </a:lnTo>
                  <a:lnTo>
                    <a:pt x="1281" y="4029"/>
                  </a:lnTo>
                  <a:lnTo>
                    <a:pt x="1376" y="4067"/>
                  </a:lnTo>
                  <a:lnTo>
                    <a:pt x="1473" y="4099"/>
                  </a:lnTo>
                  <a:lnTo>
                    <a:pt x="1573" y="4129"/>
                  </a:lnTo>
                  <a:lnTo>
                    <a:pt x="1674" y="4151"/>
                  </a:lnTo>
                  <a:lnTo>
                    <a:pt x="1777" y="4170"/>
                  </a:lnTo>
                  <a:lnTo>
                    <a:pt x="1882" y="4183"/>
                  </a:lnTo>
                  <a:lnTo>
                    <a:pt x="1989" y="4191"/>
                  </a:lnTo>
                  <a:lnTo>
                    <a:pt x="2096" y="4194"/>
                  </a:lnTo>
                  <a:lnTo>
                    <a:pt x="2205" y="4191"/>
                  </a:lnTo>
                  <a:lnTo>
                    <a:pt x="2311" y="4183"/>
                  </a:lnTo>
                  <a:lnTo>
                    <a:pt x="2416" y="4170"/>
                  </a:lnTo>
                  <a:lnTo>
                    <a:pt x="2520" y="4151"/>
                  </a:lnTo>
                  <a:lnTo>
                    <a:pt x="2621" y="4129"/>
                  </a:lnTo>
                  <a:lnTo>
                    <a:pt x="2720" y="4099"/>
                  </a:lnTo>
                  <a:lnTo>
                    <a:pt x="2818" y="4067"/>
                  </a:lnTo>
                  <a:lnTo>
                    <a:pt x="2913" y="4029"/>
                  </a:lnTo>
                  <a:lnTo>
                    <a:pt x="3006" y="3987"/>
                  </a:lnTo>
                  <a:lnTo>
                    <a:pt x="3097" y="3941"/>
                  </a:lnTo>
                  <a:lnTo>
                    <a:pt x="3184" y="3891"/>
                  </a:lnTo>
                  <a:lnTo>
                    <a:pt x="3269" y="3836"/>
                  </a:lnTo>
                  <a:lnTo>
                    <a:pt x="3351" y="3778"/>
                  </a:lnTo>
                  <a:lnTo>
                    <a:pt x="3431" y="3715"/>
                  </a:lnTo>
                  <a:lnTo>
                    <a:pt x="3507" y="3649"/>
                  </a:lnTo>
                  <a:lnTo>
                    <a:pt x="3580" y="3579"/>
                  </a:lnTo>
                  <a:lnTo>
                    <a:pt x="3649" y="3507"/>
                  </a:lnTo>
                  <a:lnTo>
                    <a:pt x="3715" y="3430"/>
                  </a:lnTo>
                  <a:lnTo>
                    <a:pt x="3777" y="3352"/>
                  </a:lnTo>
                  <a:lnTo>
                    <a:pt x="3835" y="3269"/>
                  </a:lnTo>
                  <a:lnTo>
                    <a:pt x="3890" y="3184"/>
                  </a:lnTo>
                  <a:lnTo>
                    <a:pt x="3941" y="3097"/>
                  </a:lnTo>
                  <a:lnTo>
                    <a:pt x="3986" y="3006"/>
                  </a:lnTo>
                  <a:lnTo>
                    <a:pt x="4029" y="2913"/>
                  </a:lnTo>
                  <a:lnTo>
                    <a:pt x="4066" y="2818"/>
                  </a:lnTo>
                  <a:lnTo>
                    <a:pt x="4100" y="2721"/>
                  </a:lnTo>
                  <a:lnTo>
                    <a:pt x="4128" y="2621"/>
                  </a:lnTo>
                  <a:lnTo>
                    <a:pt x="4151" y="2519"/>
                  </a:lnTo>
                  <a:lnTo>
                    <a:pt x="4169" y="2416"/>
                  </a:lnTo>
                  <a:lnTo>
                    <a:pt x="4183" y="2311"/>
                  </a:lnTo>
                  <a:lnTo>
                    <a:pt x="4192" y="2205"/>
                  </a:lnTo>
                  <a:lnTo>
                    <a:pt x="4194" y="2097"/>
                  </a:lnTo>
                  <a:close/>
                  <a:moveTo>
                    <a:pt x="3895" y="2097"/>
                  </a:moveTo>
                  <a:lnTo>
                    <a:pt x="3892" y="2190"/>
                  </a:lnTo>
                  <a:lnTo>
                    <a:pt x="3885" y="2281"/>
                  </a:lnTo>
                  <a:lnTo>
                    <a:pt x="3873" y="2370"/>
                  </a:lnTo>
                  <a:lnTo>
                    <a:pt x="3858" y="2459"/>
                  </a:lnTo>
                  <a:lnTo>
                    <a:pt x="3837" y="2546"/>
                  </a:lnTo>
                  <a:lnTo>
                    <a:pt x="3814" y="2631"/>
                  </a:lnTo>
                  <a:lnTo>
                    <a:pt x="3785" y="2716"/>
                  </a:lnTo>
                  <a:lnTo>
                    <a:pt x="3753" y="2796"/>
                  </a:lnTo>
                  <a:lnTo>
                    <a:pt x="3716" y="2876"/>
                  </a:lnTo>
                  <a:lnTo>
                    <a:pt x="3677" y="2954"/>
                  </a:lnTo>
                  <a:lnTo>
                    <a:pt x="3634" y="3029"/>
                  </a:lnTo>
                  <a:lnTo>
                    <a:pt x="3588" y="3102"/>
                  </a:lnTo>
                  <a:lnTo>
                    <a:pt x="3537" y="3173"/>
                  </a:lnTo>
                  <a:lnTo>
                    <a:pt x="3483" y="3240"/>
                  </a:lnTo>
                  <a:lnTo>
                    <a:pt x="3427" y="3306"/>
                  </a:lnTo>
                  <a:lnTo>
                    <a:pt x="3368" y="3368"/>
                  </a:lnTo>
                  <a:lnTo>
                    <a:pt x="3305" y="3427"/>
                  </a:lnTo>
                  <a:lnTo>
                    <a:pt x="3240" y="3484"/>
                  </a:lnTo>
                  <a:lnTo>
                    <a:pt x="3172" y="3537"/>
                  </a:lnTo>
                  <a:lnTo>
                    <a:pt x="3101" y="3587"/>
                  </a:lnTo>
                  <a:lnTo>
                    <a:pt x="3029" y="3634"/>
                  </a:lnTo>
                  <a:lnTo>
                    <a:pt x="2953" y="3678"/>
                  </a:lnTo>
                  <a:lnTo>
                    <a:pt x="2876" y="3717"/>
                  </a:lnTo>
                  <a:lnTo>
                    <a:pt x="2797" y="3753"/>
                  </a:lnTo>
                  <a:lnTo>
                    <a:pt x="2715" y="3786"/>
                  </a:lnTo>
                  <a:lnTo>
                    <a:pt x="2631" y="3814"/>
                  </a:lnTo>
                  <a:lnTo>
                    <a:pt x="2546" y="3838"/>
                  </a:lnTo>
                  <a:lnTo>
                    <a:pt x="2459" y="3858"/>
                  </a:lnTo>
                  <a:lnTo>
                    <a:pt x="2371" y="3874"/>
                  </a:lnTo>
                  <a:lnTo>
                    <a:pt x="2280" y="3885"/>
                  </a:lnTo>
                  <a:lnTo>
                    <a:pt x="2189" y="3892"/>
                  </a:lnTo>
                  <a:lnTo>
                    <a:pt x="2096" y="3894"/>
                  </a:lnTo>
                  <a:lnTo>
                    <a:pt x="2004" y="3892"/>
                  </a:lnTo>
                  <a:lnTo>
                    <a:pt x="1913" y="3885"/>
                  </a:lnTo>
                  <a:lnTo>
                    <a:pt x="1823" y="3874"/>
                  </a:lnTo>
                  <a:lnTo>
                    <a:pt x="1734" y="3858"/>
                  </a:lnTo>
                  <a:lnTo>
                    <a:pt x="1648" y="3838"/>
                  </a:lnTo>
                  <a:lnTo>
                    <a:pt x="1562" y="3814"/>
                  </a:lnTo>
                  <a:lnTo>
                    <a:pt x="1479" y="3786"/>
                  </a:lnTo>
                  <a:lnTo>
                    <a:pt x="1397" y="3753"/>
                  </a:lnTo>
                  <a:lnTo>
                    <a:pt x="1318" y="3717"/>
                  </a:lnTo>
                  <a:lnTo>
                    <a:pt x="1240" y="3678"/>
                  </a:lnTo>
                  <a:lnTo>
                    <a:pt x="1165" y="3634"/>
                  </a:lnTo>
                  <a:lnTo>
                    <a:pt x="1092" y="3587"/>
                  </a:lnTo>
                  <a:lnTo>
                    <a:pt x="1022" y="3537"/>
                  </a:lnTo>
                  <a:lnTo>
                    <a:pt x="953" y="3484"/>
                  </a:lnTo>
                  <a:lnTo>
                    <a:pt x="888" y="3427"/>
                  </a:lnTo>
                  <a:lnTo>
                    <a:pt x="826" y="3368"/>
                  </a:lnTo>
                  <a:lnTo>
                    <a:pt x="766" y="3306"/>
                  </a:lnTo>
                  <a:lnTo>
                    <a:pt x="710" y="3240"/>
                  </a:lnTo>
                  <a:lnTo>
                    <a:pt x="657" y="3173"/>
                  </a:lnTo>
                  <a:lnTo>
                    <a:pt x="606" y="3102"/>
                  </a:lnTo>
                  <a:lnTo>
                    <a:pt x="560" y="3029"/>
                  </a:lnTo>
                  <a:lnTo>
                    <a:pt x="517" y="2954"/>
                  </a:lnTo>
                  <a:lnTo>
                    <a:pt x="476" y="2876"/>
                  </a:lnTo>
                  <a:lnTo>
                    <a:pt x="440" y="2796"/>
                  </a:lnTo>
                  <a:lnTo>
                    <a:pt x="409" y="2716"/>
                  </a:lnTo>
                  <a:lnTo>
                    <a:pt x="380" y="2631"/>
                  </a:lnTo>
                  <a:lnTo>
                    <a:pt x="356" y="2546"/>
                  </a:lnTo>
                  <a:lnTo>
                    <a:pt x="336" y="2459"/>
                  </a:lnTo>
                  <a:lnTo>
                    <a:pt x="320" y="2370"/>
                  </a:lnTo>
                  <a:lnTo>
                    <a:pt x="309" y="2281"/>
                  </a:lnTo>
                  <a:lnTo>
                    <a:pt x="301" y="2190"/>
                  </a:lnTo>
                  <a:lnTo>
                    <a:pt x="299" y="2097"/>
                  </a:lnTo>
                  <a:lnTo>
                    <a:pt x="301" y="2004"/>
                  </a:lnTo>
                  <a:lnTo>
                    <a:pt x="309" y="1913"/>
                  </a:lnTo>
                  <a:lnTo>
                    <a:pt x="320" y="1824"/>
                  </a:lnTo>
                  <a:lnTo>
                    <a:pt x="336" y="1735"/>
                  </a:lnTo>
                  <a:lnTo>
                    <a:pt x="356" y="1648"/>
                  </a:lnTo>
                  <a:lnTo>
                    <a:pt x="380" y="1563"/>
                  </a:lnTo>
                  <a:lnTo>
                    <a:pt x="409" y="1480"/>
                  </a:lnTo>
                  <a:lnTo>
                    <a:pt x="440" y="1398"/>
                  </a:lnTo>
                  <a:lnTo>
                    <a:pt x="476" y="1318"/>
                  </a:lnTo>
                  <a:lnTo>
                    <a:pt x="517" y="1240"/>
                  </a:lnTo>
                  <a:lnTo>
                    <a:pt x="560" y="1165"/>
                  </a:lnTo>
                  <a:lnTo>
                    <a:pt x="606" y="1092"/>
                  </a:lnTo>
                  <a:lnTo>
                    <a:pt x="657" y="1021"/>
                  </a:lnTo>
                  <a:lnTo>
                    <a:pt x="710" y="954"/>
                  </a:lnTo>
                  <a:lnTo>
                    <a:pt x="766" y="888"/>
                  </a:lnTo>
                  <a:lnTo>
                    <a:pt x="826" y="826"/>
                  </a:lnTo>
                  <a:lnTo>
                    <a:pt x="888" y="767"/>
                  </a:lnTo>
                  <a:lnTo>
                    <a:pt x="953" y="710"/>
                  </a:lnTo>
                  <a:lnTo>
                    <a:pt x="1022" y="657"/>
                  </a:lnTo>
                  <a:lnTo>
                    <a:pt x="1092" y="607"/>
                  </a:lnTo>
                  <a:lnTo>
                    <a:pt x="1165" y="560"/>
                  </a:lnTo>
                  <a:lnTo>
                    <a:pt x="1240" y="517"/>
                  </a:lnTo>
                  <a:lnTo>
                    <a:pt x="1318" y="477"/>
                  </a:lnTo>
                  <a:lnTo>
                    <a:pt x="1397" y="441"/>
                  </a:lnTo>
                  <a:lnTo>
                    <a:pt x="1479" y="408"/>
                  </a:lnTo>
                  <a:lnTo>
                    <a:pt x="1562" y="380"/>
                  </a:lnTo>
                  <a:lnTo>
                    <a:pt x="1648" y="356"/>
                  </a:lnTo>
                  <a:lnTo>
                    <a:pt x="1734" y="336"/>
                  </a:lnTo>
                  <a:lnTo>
                    <a:pt x="1823" y="320"/>
                  </a:lnTo>
                  <a:lnTo>
                    <a:pt x="1913" y="309"/>
                  </a:lnTo>
                  <a:lnTo>
                    <a:pt x="2004" y="302"/>
                  </a:lnTo>
                  <a:lnTo>
                    <a:pt x="2096" y="300"/>
                  </a:lnTo>
                  <a:lnTo>
                    <a:pt x="2189" y="302"/>
                  </a:lnTo>
                  <a:lnTo>
                    <a:pt x="2280" y="309"/>
                  </a:lnTo>
                  <a:lnTo>
                    <a:pt x="2371" y="320"/>
                  </a:lnTo>
                  <a:lnTo>
                    <a:pt x="2459" y="336"/>
                  </a:lnTo>
                  <a:lnTo>
                    <a:pt x="2546" y="356"/>
                  </a:lnTo>
                  <a:lnTo>
                    <a:pt x="2631" y="380"/>
                  </a:lnTo>
                  <a:lnTo>
                    <a:pt x="2715" y="408"/>
                  </a:lnTo>
                  <a:lnTo>
                    <a:pt x="2797" y="441"/>
                  </a:lnTo>
                  <a:lnTo>
                    <a:pt x="2876" y="477"/>
                  </a:lnTo>
                  <a:lnTo>
                    <a:pt x="2953" y="517"/>
                  </a:lnTo>
                  <a:lnTo>
                    <a:pt x="3029" y="560"/>
                  </a:lnTo>
                  <a:lnTo>
                    <a:pt x="3101" y="607"/>
                  </a:lnTo>
                  <a:lnTo>
                    <a:pt x="3172" y="657"/>
                  </a:lnTo>
                  <a:lnTo>
                    <a:pt x="3240" y="710"/>
                  </a:lnTo>
                  <a:lnTo>
                    <a:pt x="3305" y="767"/>
                  </a:lnTo>
                  <a:lnTo>
                    <a:pt x="3368" y="826"/>
                  </a:lnTo>
                  <a:lnTo>
                    <a:pt x="3427" y="888"/>
                  </a:lnTo>
                  <a:lnTo>
                    <a:pt x="3483" y="954"/>
                  </a:lnTo>
                  <a:lnTo>
                    <a:pt x="3537" y="1021"/>
                  </a:lnTo>
                  <a:lnTo>
                    <a:pt x="3588" y="1092"/>
                  </a:lnTo>
                  <a:lnTo>
                    <a:pt x="3634" y="1165"/>
                  </a:lnTo>
                  <a:lnTo>
                    <a:pt x="3677" y="1240"/>
                  </a:lnTo>
                  <a:lnTo>
                    <a:pt x="3716" y="1318"/>
                  </a:lnTo>
                  <a:lnTo>
                    <a:pt x="3753" y="1398"/>
                  </a:lnTo>
                  <a:lnTo>
                    <a:pt x="3785" y="1480"/>
                  </a:lnTo>
                  <a:lnTo>
                    <a:pt x="3814" y="1563"/>
                  </a:lnTo>
                  <a:lnTo>
                    <a:pt x="3837" y="1648"/>
                  </a:lnTo>
                  <a:lnTo>
                    <a:pt x="3858" y="1735"/>
                  </a:lnTo>
                  <a:lnTo>
                    <a:pt x="3873" y="1824"/>
                  </a:lnTo>
                  <a:lnTo>
                    <a:pt x="3885" y="1913"/>
                  </a:lnTo>
                  <a:lnTo>
                    <a:pt x="3892" y="2004"/>
                  </a:lnTo>
                  <a:lnTo>
                    <a:pt x="3895" y="2097"/>
                  </a:lnTo>
                  <a:close/>
                </a:path>
              </a:pathLst>
            </a:custGeom>
            <a:solidFill>
              <a:srgbClr val="D398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19" name="Freeform 104"/>
            <p:cNvSpPr>
              <a:spLocks noEditPoints="1"/>
            </p:cNvSpPr>
            <p:nvPr/>
          </p:nvSpPr>
          <p:spPr bwMode="auto">
            <a:xfrm>
              <a:off x="3794125" y="2805099"/>
              <a:ext cx="882650" cy="882650"/>
            </a:xfrm>
            <a:custGeom>
              <a:avLst/>
              <a:gdLst>
                <a:gd name="T0" fmla="*/ 2147483647 w 3894"/>
                <a:gd name="T1" fmla="*/ 2147483647 h 3894"/>
                <a:gd name="T2" fmla="*/ 2147483647 w 3894"/>
                <a:gd name="T3" fmla="*/ 2147483647 h 3894"/>
                <a:gd name="T4" fmla="*/ 2147483647 w 3894"/>
                <a:gd name="T5" fmla="*/ 2147483647 h 3894"/>
                <a:gd name="T6" fmla="*/ 2147483647 w 3894"/>
                <a:gd name="T7" fmla="*/ 2147483647 h 3894"/>
                <a:gd name="T8" fmla="*/ 2147483647 w 3894"/>
                <a:gd name="T9" fmla="*/ 2147483647 h 3894"/>
                <a:gd name="T10" fmla="*/ 2147483647 w 3894"/>
                <a:gd name="T11" fmla="*/ 2147483647 h 3894"/>
                <a:gd name="T12" fmla="*/ 2147483647 w 3894"/>
                <a:gd name="T13" fmla="*/ 2147483647 h 3894"/>
                <a:gd name="T14" fmla="*/ 2147483647 w 3894"/>
                <a:gd name="T15" fmla="*/ 2147483647 h 3894"/>
                <a:gd name="T16" fmla="*/ 2147483647 w 3894"/>
                <a:gd name="T17" fmla="*/ 2147483647 h 3894"/>
                <a:gd name="T18" fmla="*/ 2147483647 w 3894"/>
                <a:gd name="T19" fmla="*/ 2147483647 h 3894"/>
                <a:gd name="T20" fmla="*/ 2147483647 w 3894"/>
                <a:gd name="T21" fmla="*/ 2147483647 h 3894"/>
                <a:gd name="T22" fmla="*/ 2147483647 w 3894"/>
                <a:gd name="T23" fmla="*/ 2147483647 h 3894"/>
                <a:gd name="T24" fmla="*/ 0 w 3894"/>
                <a:gd name="T25" fmla="*/ 2147483647 h 3894"/>
                <a:gd name="T26" fmla="*/ 2147483647 w 3894"/>
                <a:gd name="T27" fmla="*/ 2147483647 h 3894"/>
                <a:gd name="T28" fmla="*/ 2147483647 w 3894"/>
                <a:gd name="T29" fmla="*/ 2147483647 h 3894"/>
                <a:gd name="T30" fmla="*/ 2147483647 w 3894"/>
                <a:gd name="T31" fmla="*/ 2147483647 h 3894"/>
                <a:gd name="T32" fmla="*/ 2147483647 w 3894"/>
                <a:gd name="T33" fmla="*/ 2147483647 h 3894"/>
                <a:gd name="T34" fmla="*/ 2147483647 w 3894"/>
                <a:gd name="T35" fmla="*/ 2147483647 h 3894"/>
                <a:gd name="T36" fmla="*/ 2147483647 w 3894"/>
                <a:gd name="T37" fmla="*/ 2147483647 h 3894"/>
                <a:gd name="T38" fmla="*/ 2147483647 w 3894"/>
                <a:gd name="T39" fmla="*/ 2147483647 h 3894"/>
                <a:gd name="T40" fmla="*/ 2147483647 w 3894"/>
                <a:gd name="T41" fmla="*/ 2147483647 h 3894"/>
                <a:gd name="T42" fmla="*/ 2147483647 w 3894"/>
                <a:gd name="T43" fmla="*/ 2147483647 h 3894"/>
                <a:gd name="T44" fmla="*/ 2147483647 w 3894"/>
                <a:gd name="T45" fmla="*/ 2147483647 h 3894"/>
                <a:gd name="T46" fmla="*/ 2147483647 w 3894"/>
                <a:gd name="T47" fmla="*/ 2147483647 h 3894"/>
                <a:gd name="T48" fmla="*/ 2147483647 w 3894"/>
                <a:gd name="T49" fmla="*/ 2147483647 h 3894"/>
                <a:gd name="T50" fmla="*/ 2147483647 w 3894"/>
                <a:gd name="T51" fmla="*/ 2147483647 h 3894"/>
                <a:gd name="T52" fmla="*/ 2147483647 w 3894"/>
                <a:gd name="T53" fmla="*/ 2147483647 h 3894"/>
                <a:gd name="T54" fmla="*/ 2147483647 w 3894"/>
                <a:gd name="T55" fmla="*/ 2147483647 h 3894"/>
                <a:gd name="T56" fmla="*/ 2147483647 w 3894"/>
                <a:gd name="T57" fmla="*/ 2147483647 h 3894"/>
                <a:gd name="T58" fmla="*/ 2147483647 w 3894"/>
                <a:gd name="T59" fmla="*/ 2147483647 h 3894"/>
                <a:gd name="T60" fmla="*/ 2147483647 w 3894"/>
                <a:gd name="T61" fmla="*/ 2147483647 h 3894"/>
                <a:gd name="T62" fmla="*/ 2147483647 w 3894"/>
                <a:gd name="T63" fmla="*/ 2147483647 h 3894"/>
                <a:gd name="T64" fmla="*/ 2147483647 w 3894"/>
                <a:gd name="T65" fmla="*/ 2147483647 h 3894"/>
                <a:gd name="T66" fmla="*/ 2147483647 w 3894"/>
                <a:gd name="T67" fmla="*/ 2147483647 h 3894"/>
                <a:gd name="T68" fmla="*/ 2147483647 w 3894"/>
                <a:gd name="T69" fmla="*/ 2147483647 h 3894"/>
                <a:gd name="T70" fmla="*/ 2147483647 w 3894"/>
                <a:gd name="T71" fmla="*/ 2147483647 h 3894"/>
                <a:gd name="T72" fmla="*/ 2147483647 w 3894"/>
                <a:gd name="T73" fmla="*/ 2147483647 h 3894"/>
                <a:gd name="T74" fmla="*/ 2147483647 w 3894"/>
                <a:gd name="T75" fmla="*/ 2147483647 h 3894"/>
                <a:gd name="T76" fmla="*/ 2147483647 w 3894"/>
                <a:gd name="T77" fmla="*/ 2147483647 h 3894"/>
                <a:gd name="T78" fmla="*/ 2147483647 w 3894"/>
                <a:gd name="T79" fmla="*/ 2147483647 h 3894"/>
                <a:gd name="T80" fmla="*/ 2147483647 w 3894"/>
                <a:gd name="T81" fmla="*/ 2147483647 h 3894"/>
                <a:gd name="T82" fmla="*/ 2147483647 w 3894"/>
                <a:gd name="T83" fmla="*/ 2147483647 h 3894"/>
                <a:gd name="T84" fmla="*/ 2147483647 w 3894"/>
                <a:gd name="T85" fmla="*/ 2147483647 h 3894"/>
                <a:gd name="T86" fmla="*/ 2147483647 w 3894"/>
                <a:gd name="T87" fmla="*/ 2147483647 h 3894"/>
                <a:gd name="T88" fmla="*/ 2147483647 w 3894"/>
                <a:gd name="T89" fmla="*/ 2147483647 h 3894"/>
                <a:gd name="T90" fmla="*/ 2147483647 w 3894"/>
                <a:gd name="T91" fmla="*/ 2147483647 h 3894"/>
                <a:gd name="T92" fmla="*/ 2147483647 w 3894"/>
                <a:gd name="T93" fmla="*/ 2147483647 h 3894"/>
                <a:gd name="T94" fmla="*/ 2147483647 w 3894"/>
                <a:gd name="T95" fmla="*/ 2147483647 h 3894"/>
                <a:gd name="T96" fmla="*/ 2147483647 w 3894"/>
                <a:gd name="T97" fmla="*/ 2147483647 h 3894"/>
                <a:gd name="T98" fmla="*/ 2147483647 w 3894"/>
                <a:gd name="T99" fmla="*/ 2147483647 h 3894"/>
                <a:gd name="T100" fmla="*/ 2147483647 w 3894"/>
                <a:gd name="T101" fmla="*/ 2147483647 h 38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94"/>
                <a:gd name="T154" fmla="*/ 0 h 3894"/>
                <a:gd name="T155" fmla="*/ 3894 w 3894"/>
                <a:gd name="T156" fmla="*/ 3894 h 38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94" h="3894">
                  <a:moveTo>
                    <a:pt x="3894" y="1947"/>
                  </a:moveTo>
                  <a:lnTo>
                    <a:pt x="3891" y="1847"/>
                  </a:lnTo>
                  <a:lnTo>
                    <a:pt x="3884" y="1748"/>
                  </a:lnTo>
                  <a:lnTo>
                    <a:pt x="3871" y="1650"/>
                  </a:lnTo>
                  <a:lnTo>
                    <a:pt x="3854" y="1555"/>
                  </a:lnTo>
                  <a:lnTo>
                    <a:pt x="3833" y="1461"/>
                  </a:lnTo>
                  <a:lnTo>
                    <a:pt x="3806" y="1368"/>
                  </a:lnTo>
                  <a:lnTo>
                    <a:pt x="3776" y="1278"/>
                  </a:lnTo>
                  <a:lnTo>
                    <a:pt x="3741" y="1190"/>
                  </a:lnTo>
                  <a:lnTo>
                    <a:pt x="3702" y="1103"/>
                  </a:lnTo>
                  <a:lnTo>
                    <a:pt x="3659" y="1019"/>
                  </a:lnTo>
                  <a:lnTo>
                    <a:pt x="3612" y="937"/>
                  </a:lnTo>
                  <a:lnTo>
                    <a:pt x="3562" y="858"/>
                  </a:lnTo>
                  <a:lnTo>
                    <a:pt x="3507" y="782"/>
                  </a:lnTo>
                  <a:lnTo>
                    <a:pt x="3449" y="709"/>
                  </a:lnTo>
                  <a:lnTo>
                    <a:pt x="3388" y="638"/>
                  </a:lnTo>
                  <a:lnTo>
                    <a:pt x="3323" y="570"/>
                  </a:lnTo>
                  <a:lnTo>
                    <a:pt x="3256" y="506"/>
                  </a:lnTo>
                  <a:lnTo>
                    <a:pt x="3186" y="444"/>
                  </a:lnTo>
                  <a:lnTo>
                    <a:pt x="3112" y="386"/>
                  </a:lnTo>
                  <a:lnTo>
                    <a:pt x="3035" y="332"/>
                  </a:lnTo>
                  <a:lnTo>
                    <a:pt x="2957" y="282"/>
                  </a:lnTo>
                  <a:lnTo>
                    <a:pt x="2875" y="235"/>
                  </a:lnTo>
                  <a:lnTo>
                    <a:pt x="2791" y="192"/>
                  </a:lnTo>
                  <a:lnTo>
                    <a:pt x="2705" y="153"/>
                  </a:lnTo>
                  <a:lnTo>
                    <a:pt x="2616" y="118"/>
                  </a:lnTo>
                  <a:lnTo>
                    <a:pt x="2526" y="87"/>
                  </a:lnTo>
                  <a:lnTo>
                    <a:pt x="2434" y="61"/>
                  </a:lnTo>
                  <a:lnTo>
                    <a:pt x="2340" y="40"/>
                  </a:lnTo>
                  <a:lnTo>
                    <a:pt x="2243" y="22"/>
                  </a:lnTo>
                  <a:lnTo>
                    <a:pt x="2146" y="10"/>
                  </a:lnTo>
                  <a:lnTo>
                    <a:pt x="2047" y="2"/>
                  </a:lnTo>
                  <a:lnTo>
                    <a:pt x="1946" y="0"/>
                  </a:lnTo>
                  <a:lnTo>
                    <a:pt x="1847" y="2"/>
                  </a:lnTo>
                  <a:lnTo>
                    <a:pt x="1748" y="10"/>
                  </a:lnTo>
                  <a:lnTo>
                    <a:pt x="1651" y="22"/>
                  </a:lnTo>
                  <a:lnTo>
                    <a:pt x="1554" y="40"/>
                  </a:lnTo>
                  <a:lnTo>
                    <a:pt x="1460" y="61"/>
                  </a:lnTo>
                  <a:lnTo>
                    <a:pt x="1368" y="87"/>
                  </a:lnTo>
                  <a:lnTo>
                    <a:pt x="1277" y="118"/>
                  </a:lnTo>
                  <a:lnTo>
                    <a:pt x="1189" y="153"/>
                  </a:lnTo>
                  <a:lnTo>
                    <a:pt x="1103" y="192"/>
                  </a:lnTo>
                  <a:lnTo>
                    <a:pt x="1019" y="235"/>
                  </a:lnTo>
                  <a:lnTo>
                    <a:pt x="937" y="282"/>
                  </a:lnTo>
                  <a:lnTo>
                    <a:pt x="858" y="332"/>
                  </a:lnTo>
                  <a:lnTo>
                    <a:pt x="782" y="386"/>
                  </a:lnTo>
                  <a:lnTo>
                    <a:pt x="708" y="444"/>
                  </a:lnTo>
                  <a:lnTo>
                    <a:pt x="638" y="506"/>
                  </a:lnTo>
                  <a:lnTo>
                    <a:pt x="570" y="570"/>
                  </a:lnTo>
                  <a:lnTo>
                    <a:pt x="505" y="638"/>
                  </a:lnTo>
                  <a:lnTo>
                    <a:pt x="444" y="709"/>
                  </a:lnTo>
                  <a:lnTo>
                    <a:pt x="387" y="782"/>
                  </a:lnTo>
                  <a:lnTo>
                    <a:pt x="332" y="858"/>
                  </a:lnTo>
                  <a:lnTo>
                    <a:pt x="281" y="937"/>
                  </a:lnTo>
                  <a:lnTo>
                    <a:pt x="234" y="1019"/>
                  </a:lnTo>
                  <a:lnTo>
                    <a:pt x="192" y="1103"/>
                  </a:lnTo>
                  <a:lnTo>
                    <a:pt x="152" y="1190"/>
                  </a:lnTo>
                  <a:lnTo>
                    <a:pt x="118" y="1278"/>
                  </a:lnTo>
                  <a:lnTo>
                    <a:pt x="88" y="1368"/>
                  </a:lnTo>
                  <a:lnTo>
                    <a:pt x="61" y="1461"/>
                  </a:lnTo>
                  <a:lnTo>
                    <a:pt x="39" y="1555"/>
                  </a:lnTo>
                  <a:lnTo>
                    <a:pt x="23" y="1650"/>
                  </a:lnTo>
                  <a:lnTo>
                    <a:pt x="10" y="1748"/>
                  </a:lnTo>
                  <a:lnTo>
                    <a:pt x="2" y="1847"/>
                  </a:lnTo>
                  <a:lnTo>
                    <a:pt x="0" y="1947"/>
                  </a:lnTo>
                  <a:lnTo>
                    <a:pt x="2" y="2047"/>
                  </a:lnTo>
                  <a:lnTo>
                    <a:pt x="10" y="2146"/>
                  </a:lnTo>
                  <a:lnTo>
                    <a:pt x="23" y="2244"/>
                  </a:lnTo>
                  <a:lnTo>
                    <a:pt x="39" y="2339"/>
                  </a:lnTo>
                  <a:lnTo>
                    <a:pt x="61" y="2433"/>
                  </a:lnTo>
                  <a:lnTo>
                    <a:pt x="88" y="2526"/>
                  </a:lnTo>
                  <a:lnTo>
                    <a:pt x="118" y="2617"/>
                  </a:lnTo>
                  <a:lnTo>
                    <a:pt x="152" y="2704"/>
                  </a:lnTo>
                  <a:lnTo>
                    <a:pt x="192" y="2791"/>
                  </a:lnTo>
                  <a:lnTo>
                    <a:pt x="234" y="2875"/>
                  </a:lnTo>
                  <a:lnTo>
                    <a:pt x="281" y="2957"/>
                  </a:lnTo>
                  <a:lnTo>
                    <a:pt x="332" y="3036"/>
                  </a:lnTo>
                  <a:lnTo>
                    <a:pt x="387" y="3112"/>
                  </a:lnTo>
                  <a:lnTo>
                    <a:pt x="444" y="3185"/>
                  </a:lnTo>
                  <a:lnTo>
                    <a:pt x="505" y="3256"/>
                  </a:lnTo>
                  <a:lnTo>
                    <a:pt x="570" y="3324"/>
                  </a:lnTo>
                  <a:lnTo>
                    <a:pt x="638" y="3388"/>
                  </a:lnTo>
                  <a:lnTo>
                    <a:pt x="708" y="3450"/>
                  </a:lnTo>
                  <a:lnTo>
                    <a:pt x="782" y="3508"/>
                  </a:lnTo>
                  <a:lnTo>
                    <a:pt x="858" y="3562"/>
                  </a:lnTo>
                  <a:lnTo>
                    <a:pt x="937" y="3612"/>
                  </a:lnTo>
                  <a:lnTo>
                    <a:pt x="1019" y="3659"/>
                  </a:lnTo>
                  <a:lnTo>
                    <a:pt x="1103" y="3702"/>
                  </a:lnTo>
                  <a:lnTo>
                    <a:pt x="1189" y="3741"/>
                  </a:lnTo>
                  <a:lnTo>
                    <a:pt x="1277" y="3776"/>
                  </a:lnTo>
                  <a:lnTo>
                    <a:pt x="1368" y="3807"/>
                  </a:lnTo>
                  <a:lnTo>
                    <a:pt x="1460" y="3833"/>
                  </a:lnTo>
                  <a:lnTo>
                    <a:pt x="1554" y="3855"/>
                  </a:lnTo>
                  <a:lnTo>
                    <a:pt x="1651" y="3872"/>
                  </a:lnTo>
                  <a:lnTo>
                    <a:pt x="1748" y="3884"/>
                  </a:lnTo>
                  <a:lnTo>
                    <a:pt x="1847" y="3892"/>
                  </a:lnTo>
                  <a:lnTo>
                    <a:pt x="1946" y="3894"/>
                  </a:lnTo>
                  <a:lnTo>
                    <a:pt x="2047" y="3892"/>
                  </a:lnTo>
                  <a:lnTo>
                    <a:pt x="2146" y="3884"/>
                  </a:lnTo>
                  <a:lnTo>
                    <a:pt x="2243" y="3872"/>
                  </a:lnTo>
                  <a:lnTo>
                    <a:pt x="2340" y="3855"/>
                  </a:lnTo>
                  <a:lnTo>
                    <a:pt x="2434" y="3833"/>
                  </a:lnTo>
                  <a:lnTo>
                    <a:pt x="2526" y="3807"/>
                  </a:lnTo>
                  <a:lnTo>
                    <a:pt x="2616" y="3776"/>
                  </a:lnTo>
                  <a:lnTo>
                    <a:pt x="2705" y="3741"/>
                  </a:lnTo>
                  <a:lnTo>
                    <a:pt x="2791" y="3702"/>
                  </a:lnTo>
                  <a:lnTo>
                    <a:pt x="2875" y="3659"/>
                  </a:lnTo>
                  <a:lnTo>
                    <a:pt x="2957" y="3612"/>
                  </a:lnTo>
                  <a:lnTo>
                    <a:pt x="3035" y="3562"/>
                  </a:lnTo>
                  <a:lnTo>
                    <a:pt x="3112" y="3508"/>
                  </a:lnTo>
                  <a:lnTo>
                    <a:pt x="3186" y="3450"/>
                  </a:lnTo>
                  <a:lnTo>
                    <a:pt x="3256" y="3388"/>
                  </a:lnTo>
                  <a:lnTo>
                    <a:pt x="3323" y="3324"/>
                  </a:lnTo>
                  <a:lnTo>
                    <a:pt x="3388" y="3256"/>
                  </a:lnTo>
                  <a:lnTo>
                    <a:pt x="3449" y="3185"/>
                  </a:lnTo>
                  <a:lnTo>
                    <a:pt x="3507" y="3112"/>
                  </a:lnTo>
                  <a:lnTo>
                    <a:pt x="3562" y="3036"/>
                  </a:lnTo>
                  <a:lnTo>
                    <a:pt x="3612" y="2957"/>
                  </a:lnTo>
                  <a:lnTo>
                    <a:pt x="3659" y="2875"/>
                  </a:lnTo>
                  <a:lnTo>
                    <a:pt x="3702" y="2791"/>
                  </a:lnTo>
                  <a:lnTo>
                    <a:pt x="3741" y="2704"/>
                  </a:lnTo>
                  <a:lnTo>
                    <a:pt x="3776" y="2617"/>
                  </a:lnTo>
                  <a:lnTo>
                    <a:pt x="3806" y="2526"/>
                  </a:lnTo>
                  <a:lnTo>
                    <a:pt x="3833" y="2433"/>
                  </a:lnTo>
                  <a:lnTo>
                    <a:pt x="3854" y="2339"/>
                  </a:lnTo>
                  <a:lnTo>
                    <a:pt x="3871" y="2244"/>
                  </a:lnTo>
                  <a:lnTo>
                    <a:pt x="3884" y="2146"/>
                  </a:lnTo>
                  <a:lnTo>
                    <a:pt x="3891" y="2047"/>
                  </a:lnTo>
                  <a:lnTo>
                    <a:pt x="3894" y="1947"/>
                  </a:lnTo>
                  <a:close/>
                  <a:moveTo>
                    <a:pt x="3594" y="1947"/>
                  </a:moveTo>
                  <a:lnTo>
                    <a:pt x="3592" y="2032"/>
                  </a:lnTo>
                  <a:lnTo>
                    <a:pt x="3586" y="2115"/>
                  </a:lnTo>
                  <a:lnTo>
                    <a:pt x="3575" y="2198"/>
                  </a:lnTo>
                  <a:lnTo>
                    <a:pt x="3561" y="2279"/>
                  </a:lnTo>
                  <a:lnTo>
                    <a:pt x="3543" y="2359"/>
                  </a:lnTo>
                  <a:lnTo>
                    <a:pt x="3521" y="2437"/>
                  </a:lnTo>
                  <a:lnTo>
                    <a:pt x="3495" y="2514"/>
                  </a:lnTo>
                  <a:lnTo>
                    <a:pt x="3465" y="2588"/>
                  </a:lnTo>
                  <a:lnTo>
                    <a:pt x="3432" y="2661"/>
                  </a:lnTo>
                  <a:lnTo>
                    <a:pt x="3395" y="2732"/>
                  </a:lnTo>
                  <a:lnTo>
                    <a:pt x="3356" y="2801"/>
                  </a:lnTo>
                  <a:lnTo>
                    <a:pt x="3313" y="2868"/>
                  </a:lnTo>
                  <a:lnTo>
                    <a:pt x="3267" y="2933"/>
                  </a:lnTo>
                  <a:lnTo>
                    <a:pt x="3218" y="2995"/>
                  </a:lnTo>
                  <a:lnTo>
                    <a:pt x="3166" y="3055"/>
                  </a:lnTo>
                  <a:lnTo>
                    <a:pt x="3112" y="3112"/>
                  </a:lnTo>
                  <a:lnTo>
                    <a:pt x="3054" y="3166"/>
                  </a:lnTo>
                  <a:lnTo>
                    <a:pt x="2995" y="3219"/>
                  </a:lnTo>
                  <a:lnTo>
                    <a:pt x="2932" y="3267"/>
                  </a:lnTo>
                  <a:lnTo>
                    <a:pt x="2868" y="3313"/>
                  </a:lnTo>
                  <a:lnTo>
                    <a:pt x="2801" y="3357"/>
                  </a:lnTo>
                  <a:lnTo>
                    <a:pt x="2732" y="3396"/>
                  </a:lnTo>
                  <a:lnTo>
                    <a:pt x="2661" y="3432"/>
                  </a:lnTo>
                  <a:lnTo>
                    <a:pt x="2588" y="3465"/>
                  </a:lnTo>
                  <a:lnTo>
                    <a:pt x="2513" y="3494"/>
                  </a:lnTo>
                  <a:lnTo>
                    <a:pt x="2437" y="3520"/>
                  </a:lnTo>
                  <a:lnTo>
                    <a:pt x="2359" y="3543"/>
                  </a:lnTo>
                  <a:lnTo>
                    <a:pt x="2279" y="3562"/>
                  </a:lnTo>
                  <a:lnTo>
                    <a:pt x="2197" y="3576"/>
                  </a:lnTo>
                  <a:lnTo>
                    <a:pt x="2116" y="3586"/>
                  </a:lnTo>
                  <a:lnTo>
                    <a:pt x="2031" y="3593"/>
                  </a:lnTo>
                  <a:lnTo>
                    <a:pt x="1946" y="3594"/>
                  </a:lnTo>
                  <a:lnTo>
                    <a:pt x="1862" y="3593"/>
                  </a:lnTo>
                  <a:lnTo>
                    <a:pt x="1778" y="3586"/>
                  </a:lnTo>
                  <a:lnTo>
                    <a:pt x="1696" y="3576"/>
                  </a:lnTo>
                  <a:lnTo>
                    <a:pt x="1615" y="3562"/>
                  </a:lnTo>
                  <a:lnTo>
                    <a:pt x="1535" y="3543"/>
                  </a:lnTo>
                  <a:lnTo>
                    <a:pt x="1457" y="3520"/>
                  </a:lnTo>
                  <a:lnTo>
                    <a:pt x="1380" y="3494"/>
                  </a:lnTo>
                  <a:lnTo>
                    <a:pt x="1305" y="3465"/>
                  </a:lnTo>
                  <a:lnTo>
                    <a:pt x="1233" y="3432"/>
                  </a:lnTo>
                  <a:lnTo>
                    <a:pt x="1162" y="3396"/>
                  </a:lnTo>
                  <a:lnTo>
                    <a:pt x="1093" y="3357"/>
                  </a:lnTo>
                  <a:lnTo>
                    <a:pt x="1025" y="3313"/>
                  </a:lnTo>
                  <a:lnTo>
                    <a:pt x="961" y="3267"/>
                  </a:lnTo>
                  <a:lnTo>
                    <a:pt x="899" y="3219"/>
                  </a:lnTo>
                  <a:lnTo>
                    <a:pt x="839" y="3166"/>
                  </a:lnTo>
                  <a:lnTo>
                    <a:pt x="782" y="3112"/>
                  </a:lnTo>
                  <a:lnTo>
                    <a:pt x="727" y="3055"/>
                  </a:lnTo>
                  <a:lnTo>
                    <a:pt x="676" y="2995"/>
                  </a:lnTo>
                  <a:lnTo>
                    <a:pt x="626" y="2933"/>
                  </a:lnTo>
                  <a:lnTo>
                    <a:pt x="581" y="2868"/>
                  </a:lnTo>
                  <a:lnTo>
                    <a:pt x="538" y="2801"/>
                  </a:lnTo>
                  <a:lnTo>
                    <a:pt x="498" y="2732"/>
                  </a:lnTo>
                  <a:lnTo>
                    <a:pt x="462" y="2661"/>
                  </a:lnTo>
                  <a:lnTo>
                    <a:pt x="429" y="2588"/>
                  </a:lnTo>
                  <a:lnTo>
                    <a:pt x="399" y="2514"/>
                  </a:lnTo>
                  <a:lnTo>
                    <a:pt x="373" y="2437"/>
                  </a:lnTo>
                  <a:lnTo>
                    <a:pt x="351" y="2359"/>
                  </a:lnTo>
                  <a:lnTo>
                    <a:pt x="333" y="2279"/>
                  </a:lnTo>
                  <a:lnTo>
                    <a:pt x="318" y="2198"/>
                  </a:lnTo>
                  <a:lnTo>
                    <a:pt x="308" y="2115"/>
                  </a:lnTo>
                  <a:lnTo>
                    <a:pt x="302" y="2032"/>
                  </a:lnTo>
                  <a:lnTo>
                    <a:pt x="299" y="1947"/>
                  </a:lnTo>
                  <a:lnTo>
                    <a:pt x="302" y="1862"/>
                  </a:lnTo>
                  <a:lnTo>
                    <a:pt x="308" y="1779"/>
                  </a:lnTo>
                  <a:lnTo>
                    <a:pt x="318" y="1696"/>
                  </a:lnTo>
                  <a:lnTo>
                    <a:pt x="333" y="1615"/>
                  </a:lnTo>
                  <a:lnTo>
                    <a:pt x="351" y="1536"/>
                  </a:lnTo>
                  <a:lnTo>
                    <a:pt x="373" y="1457"/>
                  </a:lnTo>
                  <a:lnTo>
                    <a:pt x="399" y="1380"/>
                  </a:lnTo>
                  <a:lnTo>
                    <a:pt x="429" y="1306"/>
                  </a:lnTo>
                  <a:lnTo>
                    <a:pt x="462" y="1233"/>
                  </a:lnTo>
                  <a:lnTo>
                    <a:pt x="498" y="1162"/>
                  </a:lnTo>
                  <a:lnTo>
                    <a:pt x="538" y="1093"/>
                  </a:lnTo>
                  <a:lnTo>
                    <a:pt x="581" y="1026"/>
                  </a:lnTo>
                  <a:lnTo>
                    <a:pt x="626" y="961"/>
                  </a:lnTo>
                  <a:lnTo>
                    <a:pt x="676" y="899"/>
                  </a:lnTo>
                  <a:lnTo>
                    <a:pt x="727" y="839"/>
                  </a:lnTo>
                  <a:lnTo>
                    <a:pt x="782" y="782"/>
                  </a:lnTo>
                  <a:lnTo>
                    <a:pt x="839" y="728"/>
                  </a:lnTo>
                  <a:lnTo>
                    <a:pt x="899" y="675"/>
                  </a:lnTo>
                  <a:lnTo>
                    <a:pt x="961" y="627"/>
                  </a:lnTo>
                  <a:lnTo>
                    <a:pt x="1025" y="581"/>
                  </a:lnTo>
                  <a:lnTo>
                    <a:pt x="1093" y="538"/>
                  </a:lnTo>
                  <a:lnTo>
                    <a:pt x="1162" y="498"/>
                  </a:lnTo>
                  <a:lnTo>
                    <a:pt x="1233" y="462"/>
                  </a:lnTo>
                  <a:lnTo>
                    <a:pt x="1305" y="429"/>
                  </a:lnTo>
                  <a:lnTo>
                    <a:pt x="1380" y="400"/>
                  </a:lnTo>
                  <a:lnTo>
                    <a:pt x="1457" y="374"/>
                  </a:lnTo>
                  <a:lnTo>
                    <a:pt x="1535" y="351"/>
                  </a:lnTo>
                  <a:lnTo>
                    <a:pt x="1615" y="332"/>
                  </a:lnTo>
                  <a:lnTo>
                    <a:pt x="1696" y="319"/>
                  </a:lnTo>
                  <a:lnTo>
                    <a:pt x="1778" y="308"/>
                  </a:lnTo>
                  <a:lnTo>
                    <a:pt x="1862" y="301"/>
                  </a:lnTo>
                  <a:lnTo>
                    <a:pt x="1946" y="300"/>
                  </a:lnTo>
                  <a:lnTo>
                    <a:pt x="2031" y="301"/>
                  </a:lnTo>
                  <a:lnTo>
                    <a:pt x="2116" y="308"/>
                  </a:lnTo>
                  <a:lnTo>
                    <a:pt x="2197" y="319"/>
                  </a:lnTo>
                  <a:lnTo>
                    <a:pt x="2279" y="332"/>
                  </a:lnTo>
                  <a:lnTo>
                    <a:pt x="2359" y="351"/>
                  </a:lnTo>
                  <a:lnTo>
                    <a:pt x="2437" y="374"/>
                  </a:lnTo>
                  <a:lnTo>
                    <a:pt x="2513" y="400"/>
                  </a:lnTo>
                  <a:lnTo>
                    <a:pt x="2588" y="429"/>
                  </a:lnTo>
                  <a:lnTo>
                    <a:pt x="2661" y="462"/>
                  </a:lnTo>
                  <a:lnTo>
                    <a:pt x="2732" y="498"/>
                  </a:lnTo>
                  <a:lnTo>
                    <a:pt x="2801" y="538"/>
                  </a:lnTo>
                  <a:lnTo>
                    <a:pt x="2868" y="581"/>
                  </a:lnTo>
                  <a:lnTo>
                    <a:pt x="2932" y="627"/>
                  </a:lnTo>
                  <a:lnTo>
                    <a:pt x="2995" y="675"/>
                  </a:lnTo>
                  <a:lnTo>
                    <a:pt x="3054" y="728"/>
                  </a:lnTo>
                  <a:lnTo>
                    <a:pt x="3112" y="782"/>
                  </a:lnTo>
                  <a:lnTo>
                    <a:pt x="3166" y="839"/>
                  </a:lnTo>
                  <a:lnTo>
                    <a:pt x="3218" y="899"/>
                  </a:lnTo>
                  <a:lnTo>
                    <a:pt x="3267" y="961"/>
                  </a:lnTo>
                  <a:lnTo>
                    <a:pt x="3313" y="1026"/>
                  </a:lnTo>
                  <a:lnTo>
                    <a:pt x="3356" y="1093"/>
                  </a:lnTo>
                  <a:lnTo>
                    <a:pt x="3395" y="1162"/>
                  </a:lnTo>
                  <a:lnTo>
                    <a:pt x="3432" y="1233"/>
                  </a:lnTo>
                  <a:lnTo>
                    <a:pt x="3465" y="1306"/>
                  </a:lnTo>
                  <a:lnTo>
                    <a:pt x="3495" y="1380"/>
                  </a:lnTo>
                  <a:lnTo>
                    <a:pt x="3521" y="1457"/>
                  </a:lnTo>
                  <a:lnTo>
                    <a:pt x="3543" y="1536"/>
                  </a:lnTo>
                  <a:lnTo>
                    <a:pt x="3561" y="1615"/>
                  </a:lnTo>
                  <a:lnTo>
                    <a:pt x="3575" y="1696"/>
                  </a:lnTo>
                  <a:lnTo>
                    <a:pt x="3586" y="1779"/>
                  </a:lnTo>
                  <a:lnTo>
                    <a:pt x="3592" y="1862"/>
                  </a:lnTo>
                  <a:lnTo>
                    <a:pt x="3594" y="1947"/>
                  </a:lnTo>
                  <a:close/>
                </a:path>
              </a:pathLst>
            </a:custGeom>
            <a:solidFill>
              <a:srgbClr val="D699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0" name="Freeform 105"/>
            <p:cNvSpPr>
              <a:spLocks noEditPoints="1"/>
            </p:cNvSpPr>
            <p:nvPr/>
          </p:nvSpPr>
          <p:spPr bwMode="auto">
            <a:xfrm>
              <a:off x="3827463" y="2838436"/>
              <a:ext cx="815975" cy="815975"/>
            </a:xfrm>
            <a:custGeom>
              <a:avLst/>
              <a:gdLst>
                <a:gd name="T0" fmla="*/ 2147483647 w 3596"/>
                <a:gd name="T1" fmla="*/ 2147483647 h 3594"/>
                <a:gd name="T2" fmla="*/ 2147483647 w 3596"/>
                <a:gd name="T3" fmla="*/ 2147483647 h 3594"/>
                <a:gd name="T4" fmla="*/ 2147483647 w 3596"/>
                <a:gd name="T5" fmla="*/ 2147483647 h 3594"/>
                <a:gd name="T6" fmla="*/ 2147483647 w 3596"/>
                <a:gd name="T7" fmla="*/ 2147483647 h 3594"/>
                <a:gd name="T8" fmla="*/ 2147483647 w 3596"/>
                <a:gd name="T9" fmla="*/ 2147483647 h 3594"/>
                <a:gd name="T10" fmla="*/ 2147483647 w 3596"/>
                <a:gd name="T11" fmla="*/ 2147483647 h 3594"/>
                <a:gd name="T12" fmla="*/ 2147483647 w 3596"/>
                <a:gd name="T13" fmla="*/ 2147483647 h 3594"/>
                <a:gd name="T14" fmla="*/ 2147483647 w 3596"/>
                <a:gd name="T15" fmla="*/ 2147483647 h 3594"/>
                <a:gd name="T16" fmla="*/ 2147483647 w 3596"/>
                <a:gd name="T17" fmla="*/ 2147483647 h 3594"/>
                <a:gd name="T18" fmla="*/ 2147483647 w 3596"/>
                <a:gd name="T19" fmla="*/ 2147483647 h 3594"/>
                <a:gd name="T20" fmla="*/ 2147483647 w 3596"/>
                <a:gd name="T21" fmla="*/ 2147483647 h 3594"/>
                <a:gd name="T22" fmla="*/ 2147483647 w 3596"/>
                <a:gd name="T23" fmla="*/ 2147483647 h 3594"/>
                <a:gd name="T24" fmla="*/ 0 w 3596"/>
                <a:gd name="T25" fmla="*/ 2147483647 h 3594"/>
                <a:gd name="T26" fmla="*/ 2147483647 w 3596"/>
                <a:gd name="T27" fmla="*/ 2147483647 h 3594"/>
                <a:gd name="T28" fmla="*/ 2147483647 w 3596"/>
                <a:gd name="T29" fmla="*/ 2147483647 h 3594"/>
                <a:gd name="T30" fmla="*/ 2147483647 w 3596"/>
                <a:gd name="T31" fmla="*/ 2147483647 h 3594"/>
                <a:gd name="T32" fmla="*/ 2147483647 w 3596"/>
                <a:gd name="T33" fmla="*/ 2147483647 h 3594"/>
                <a:gd name="T34" fmla="*/ 2147483647 w 3596"/>
                <a:gd name="T35" fmla="*/ 2147483647 h 3594"/>
                <a:gd name="T36" fmla="*/ 2147483647 w 3596"/>
                <a:gd name="T37" fmla="*/ 2147483647 h 3594"/>
                <a:gd name="T38" fmla="*/ 2147483647 w 3596"/>
                <a:gd name="T39" fmla="*/ 2147483647 h 3594"/>
                <a:gd name="T40" fmla="*/ 2147483647 w 3596"/>
                <a:gd name="T41" fmla="*/ 2147483647 h 3594"/>
                <a:gd name="T42" fmla="*/ 2147483647 w 3596"/>
                <a:gd name="T43" fmla="*/ 2147483647 h 3594"/>
                <a:gd name="T44" fmla="*/ 2147483647 w 3596"/>
                <a:gd name="T45" fmla="*/ 2147483647 h 3594"/>
                <a:gd name="T46" fmla="*/ 2147483647 w 3596"/>
                <a:gd name="T47" fmla="*/ 2147483647 h 3594"/>
                <a:gd name="T48" fmla="*/ 2147483647 w 3596"/>
                <a:gd name="T49" fmla="*/ 2147483647 h 3594"/>
                <a:gd name="T50" fmla="*/ 2147483647 w 3596"/>
                <a:gd name="T51" fmla="*/ 2147483647 h 3594"/>
                <a:gd name="T52" fmla="*/ 2147483647 w 3596"/>
                <a:gd name="T53" fmla="*/ 2147483647 h 3594"/>
                <a:gd name="T54" fmla="*/ 2147483647 w 3596"/>
                <a:gd name="T55" fmla="*/ 2147483647 h 3594"/>
                <a:gd name="T56" fmla="*/ 2147483647 w 3596"/>
                <a:gd name="T57" fmla="*/ 2147483647 h 3594"/>
                <a:gd name="T58" fmla="*/ 2147483647 w 3596"/>
                <a:gd name="T59" fmla="*/ 2147483647 h 3594"/>
                <a:gd name="T60" fmla="*/ 2147483647 w 3596"/>
                <a:gd name="T61" fmla="*/ 2147483647 h 3594"/>
                <a:gd name="T62" fmla="*/ 2147483647 w 3596"/>
                <a:gd name="T63" fmla="*/ 2147483647 h 3594"/>
                <a:gd name="T64" fmla="*/ 2147483647 w 3596"/>
                <a:gd name="T65" fmla="*/ 2147483647 h 3594"/>
                <a:gd name="T66" fmla="*/ 2147483647 w 3596"/>
                <a:gd name="T67" fmla="*/ 2147483647 h 3594"/>
                <a:gd name="T68" fmla="*/ 2147483647 w 3596"/>
                <a:gd name="T69" fmla="*/ 2147483647 h 3594"/>
                <a:gd name="T70" fmla="*/ 2147483647 w 3596"/>
                <a:gd name="T71" fmla="*/ 2147483647 h 3594"/>
                <a:gd name="T72" fmla="*/ 2147483647 w 3596"/>
                <a:gd name="T73" fmla="*/ 2147483647 h 3594"/>
                <a:gd name="T74" fmla="*/ 2147483647 w 3596"/>
                <a:gd name="T75" fmla="*/ 2147483647 h 3594"/>
                <a:gd name="T76" fmla="*/ 2147483647 w 3596"/>
                <a:gd name="T77" fmla="*/ 2147483647 h 3594"/>
                <a:gd name="T78" fmla="*/ 2147483647 w 3596"/>
                <a:gd name="T79" fmla="*/ 2147483647 h 3594"/>
                <a:gd name="T80" fmla="*/ 2147483647 w 3596"/>
                <a:gd name="T81" fmla="*/ 2147483647 h 3594"/>
                <a:gd name="T82" fmla="*/ 2147483647 w 3596"/>
                <a:gd name="T83" fmla="*/ 2147483647 h 3594"/>
                <a:gd name="T84" fmla="*/ 2147483647 w 3596"/>
                <a:gd name="T85" fmla="*/ 2147483647 h 3594"/>
                <a:gd name="T86" fmla="*/ 2147483647 w 3596"/>
                <a:gd name="T87" fmla="*/ 2147483647 h 3594"/>
                <a:gd name="T88" fmla="*/ 2147483647 w 3596"/>
                <a:gd name="T89" fmla="*/ 2147483647 h 3594"/>
                <a:gd name="T90" fmla="*/ 2147483647 w 3596"/>
                <a:gd name="T91" fmla="*/ 2147483647 h 3594"/>
                <a:gd name="T92" fmla="*/ 2147483647 w 3596"/>
                <a:gd name="T93" fmla="*/ 2147483647 h 3594"/>
                <a:gd name="T94" fmla="*/ 2147483647 w 3596"/>
                <a:gd name="T95" fmla="*/ 2147483647 h 3594"/>
                <a:gd name="T96" fmla="*/ 2147483647 w 3596"/>
                <a:gd name="T97" fmla="*/ 2147483647 h 3594"/>
                <a:gd name="T98" fmla="*/ 2147483647 w 3596"/>
                <a:gd name="T99" fmla="*/ 2147483647 h 3594"/>
                <a:gd name="T100" fmla="*/ 2147483647 w 3596"/>
                <a:gd name="T101" fmla="*/ 2147483647 h 35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96"/>
                <a:gd name="T154" fmla="*/ 0 h 3594"/>
                <a:gd name="T155" fmla="*/ 3596 w 3596"/>
                <a:gd name="T156" fmla="*/ 3594 h 35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96" h="3594">
                  <a:moveTo>
                    <a:pt x="3596" y="1797"/>
                  </a:moveTo>
                  <a:lnTo>
                    <a:pt x="3593" y="1704"/>
                  </a:lnTo>
                  <a:lnTo>
                    <a:pt x="3586" y="1613"/>
                  </a:lnTo>
                  <a:lnTo>
                    <a:pt x="3574" y="1524"/>
                  </a:lnTo>
                  <a:lnTo>
                    <a:pt x="3559" y="1435"/>
                  </a:lnTo>
                  <a:lnTo>
                    <a:pt x="3538" y="1348"/>
                  </a:lnTo>
                  <a:lnTo>
                    <a:pt x="3515" y="1263"/>
                  </a:lnTo>
                  <a:lnTo>
                    <a:pt x="3486" y="1180"/>
                  </a:lnTo>
                  <a:lnTo>
                    <a:pt x="3454" y="1098"/>
                  </a:lnTo>
                  <a:lnTo>
                    <a:pt x="3417" y="1018"/>
                  </a:lnTo>
                  <a:lnTo>
                    <a:pt x="3378" y="940"/>
                  </a:lnTo>
                  <a:lnTo>
                    <a:pt x="3335" y="865"/>
                  </a:lnTo>
                  <a:lnTo>
                    <a:pt x="3289" y="792"/>
                  </a:lnTo>
                  <a:lnTo>
                    <a:pt x="3238" y="721"/>
                  </a:lnTo>
                  <a:lnTo>
                    <a:pt x="3184" y="654"/>
                  </a:lnTo>
                  <a:lnTo>
                    <a:pt x="3128" y="588"/>
                  </a:lnTo>
                  <a:lnTo>
                    <a:pt x="3069" y="526"/>
                  </a:lnTo>
                  <a:lnTo>
                    <a:pt x="3006" y="467"/>
                  </a:lnTo>
                  <a:lnTo>
                    <a:pt x="2941" y="410"/>
                  </a:lnTo>
                  <a:lnTo>
                    <a:pt x="2873" y="357"/>
                  </a:lnTo>
                  <a:lnTo>
                    <a:pt x="2802" y="307"/>
                  </a:lnTo>
                  <a:lnTo>
                    <a:pt x="2730" y="260"/>
                  </a:lnTo>
                  <a:lnTo>
                    <a:pt x="2654" y="217"/>
                  </a:lnTo>
                  <a:lnTo>
                    <a:pt x="2577" y="177"/>
                  </a:lnTo>
                  <a:lnTo>
                    <a:pt x="2498" y="141"/>
                  </a:lnTo>
                  <a:lnTo>
                    <a:pt x="2416" y="108"/>
                  </a:lnTo>
                  <a:lnTo>
                    <a:pt x="2332" y="80"/>
                  </a:lnTo>
                  <a:lnTo>
                    <a:pt x="2247" y="56"/>
                  </a:lnTo>
                  <a:lnTo>
                    <a:pt x="2160" y="36"/>
                  </a:lnTo>
                  <a:lnTo>
                    <a:pt x="2072" y="20"/>
                  </a:lnTo>
                  <a:lnTo>
                    <a:pt x="1981" y="9"/>
                  </a:lnTo>
                  <a:lnTo>
                    <a:pt x="1890" y="2"/>
                  </a:lnTo>
                  <a:lnTo>
                    <a:pt x="1797" y="0"/>
                  </a:lnTo>
                  <a:lnTo>
                    <a:pt x="1705" y="2"/>
                  </a:lnTo>
                  <a:lnTo>
                    <a:pt x="1614" y="9"/>
                  </a:lnTo>
                  <a:lnTo>
                    <a:pt x="1524" y="20"/>
                  </a:lnTo>
                  <a:lnTo>
                    <a:pt x="1435" y="36"/>
                  </a:lnTo>
                  <a:lnTo>
                    <a:pt x="1349" y="56"/>
                  </a:lnTo>
                  <a:lnTo>
                    <a:pt x="1263" y="80"/>
                  </a:lnTo>
                  <a:lnTo>
                    <a:pt x="1180" y="108"/>
                  </a:lnTo>
                  <a:lnTo>
                    <a:pt x="1098" y="141"/>
                  </a:lnTo>
                  <a:lnTo>
                    <a:pt x="1019" y="177"/>
                  </a:lnTo>
                  <a:lnTo>
                    <a:pt x="941" y="217"/>
                  </a:lnTo>
                  <a:lnTo>
                    <a:pt x="866" y="260"/>
                  </a:lnTo>
                  <a:lnTo>
                    <a:pt x="793" y="307"/>
                  </a:lnTo>
                  <a:lnTo>
                    <a:pt x="723" y="357"/>
                  </a:lnTo>
                  <a:lnTo>
                    <a:pt x="654" y="410"/>
                  </a:lnTo>
                  <a:lnTo>
                    <a:pt x="589" y="467"/>
                  </a:lnTo>
                  <a:lnTo>
                    <a:pt x="527" y="526"/>
                  </a:lnTo>
                  <a:lnTo>
                    <a:pt x="467" y="588"/>
                  </a:lnTo>
                  <a:lnTo>
                    <a:pt x="411" y="654"/>
                  </a:lnTo>
                  <a:lnTo>
                    <a:pt x="358" y="721"/>
                  </a:lnTo>
                  <a:lnTo>
                    <a:pt x="307" y="792"/>
                  </a:lnTo>
                  <a:lnTo>
                    <a:pt x="261" y="865"/>
                  </a:lnTo>
                  <a:lnTo>
                    <a:pt x="218" y="940"/>
                  </a:lnTo>
                  <a:lnTo>
                    <a:pt x="177" y="1018"/>
                  </a:lnTo>
                  <a:lnTo>
                    <a:pt x="141" y="1098"/>
                  </a:lnTo>
                  <a:lnTo>
                    <a:pt x="110" y="1180"/>
                  </a:lnTo>
                  <a:lnTo>
                    <a:pt x="81" y="1263"/>
                  </a:lnTo>
                  <a:lnTo>
                    <a:pt x="57" y="1348"/>
                  </a:lnTo>
                  <a:lnTo>
                    <a:pt x="37" y="1435"/>
                  </a:lnTo>
                  <a:lnTo>
                    <a:pt x="21" y="1524"/>
                  </a:lnTo>
                  <a:lnTo>
                    <a:pt x="10" y="1613"/>
                  </a:lnTo>
                  <a:lnTo>
                    <a:pt x="2" y="1704"/>
                  </a:lnTo>
                  <a:lnTo>
                    <a:pt x="0" y="1797"/>
                  </a:lnTo>
                  <a:lnTo>
                    <a:pt x="2" y="1890"/>
                  </a:lnTo>
                  <a:lnTo>
                    <a:pt x="10" y="1981"/>
                  </a:lnTo>
                  <a:lnTo>
                    <a:pt x="21" y="2070"/>
                  </a:lnTo>
                  <a:lnTo>
                    <a:pt x="37" y="2159"/>
                  </a:lnTo>
                  <a:lnTo>
                    <a:pt x="57" y="2246"/>
                  </a:lnTo>
                  <a:lnTo>
                    <a:pt x="81" y="2331"/>
                  </a:lnTo>
                  <a:lnTo>
                    <a:pt x="110" y="2416"/>
                  </a:lnTo>
                  <a:lnTo>
                    <a:pt x="141" y="2496"/>
                  </a:lnTo>
                  <a:lnTo>
                    <a:pt x="177" y="2576"/>
                  </a:lnTo>
                  <a:lnTo>
                    <a:pt x="218" y="2654"/>
                  </a:lnTo>
                  <a:lnTo>
                    <a:pt x="261" y="2729"/>
                  </a:lnTo>
                  <a:lnTo>
                    <a:pt x="307" y="2802"/>
                  </a:lnTo>
                  <a:lnTo>
                    <a:pt x="358" y="2873"/>
                  </a:lnTo>
                  <a:lnTo>
                    <a:pt x="411" y="2940"/>
                  </a:lnTo>
                  <a:lnTo>
                    <a:pt x="467" y="3006"/>
                  </a:lnTo>
                  <a:lnTo>
                    <a:pt x="527" y="3068"/>
                  </a:lnTo>
                  <a:lnTo>
                    <a:pt x="589" y="3127"/>
                  </a:lnTo>
                  <a:lnTo>
                    <a:pt x="654" y="3184"/>
                  </a:lnTo>
                  <a:lnTo>
                    <a:pt x="723" y="3237"/>
                  </a:lnTo>
                  <a:lnTo>
                    <a:pt x="793" y="3287"/>
                  </a:lnTo>
                  <a:lnTo>
                    <a:pt x="866" y="3334"/>
                  </a:lnTo>
                  <a:lnTo>
                    <a:pt x="941" y="3378"/>
                  </a:lnTo>
                  <a:lnTo>
                    <a:pt x="1019" y="3417"/>
                  </a:lnTo>
                  <a:lnTo>
                    <a:pt x="1098" y="3453"/>
                  </a:lnTo>
                  <a:lnTo>
                    <a:pt x="1180" y="3486"/>
                  </a:lnTo>
                  <a:lnTo>
                    <a:pt x="1263" y="3514"/>
                  </a:lnTo>
                  <a:lnTo>
                    <a:pt x="1349" y="3538"/>
                  </a:lnTo>
                  <a:lnTo>
                    <a:pt x="1435" y="3558"/>
                  </a:lnTo>
                  <a:lnTo>
                    <a:pt x="1524" y="3574"/>
                  </a:lnTo>
                  <a:lnTo>
                    <a:pt x="1614" y="3585"/>
                  </a:lnTo>
                  <a:lnTo>
                    <a:pt x="1705" y="3592"/>
                  </a:lnTo>
                  <a:lnTo>
                    <a:pt x="1797" y="3594"/>
                  </a:lnTo>
                  <a:lnTo>
                    <a:pt x="1890" y="3592"/>
                  </a:lnTo>
                  <a:lnTo>
                    <a:pt x="1981" y="3585"/>
                  </a:lnTo>
                  <a:lnTo>
                    <a:pt x="2072" y="3574"/>
                  </a:lnTo>
                  <a:lnTo>
                    <a:pt x="2160" y="3558"/>
                  </a:lnTo>
                  <a:lnTo>
                    <a:pt x="2247" y="3538"/>
                  </a:lnTo>
                  <a:lnTo>
                    <a:pt x="2332" y="3514"/>
                  </a:lnTo>
                  <a:lnTo>
                    <a:pt x="2416" y="3486"/>
                  </a:lnTo>
                  <a:lnTo>
                    <a:pt x="2498" y="3453"/>
                  </a:lnTo>
                  <a:lnTo>
                    <a:pt x="2577" y="3417"/>
                  </a:lnTo>
                  <a:lnTo>
                    <a:pt x="2654" y="3378"/>
                  </a:lnTo>
                  <a:lnTo>
                    <a:pt x="2730" y="3334"/>
                  </a:lnTo>
                  <a:lnTo>
                    <a:pt x="2802" y="3287"/>
                  </a:lnTo>
                  <a:lnTo>
                    <a:pt x="2873" y="3237"/>
                  </a:lnTo>
                  <a:lnTo>
                    <a:pt x="2941" y="3184"/>
                  </a:lnTo>
                  <a:lnTo>
                    <a:pt x="3006" y="3127"/>
                  </a:lnTo>
                  <a:lnTo>
                    <a:pt x="3069" y="3068"/>
                  </a:lnTo>
                  <a:lnTo>
                    <a:pt x="3128" y="3006"/>
                  </a:lnTo>
                  <a:lnTo>
                    <a:pt x="3184" y="2940"/>
                  </a:lnTo>
                  <a:lnTo>
                    <a:pt x="3238" y="2873"/>
                  </a:lnTo>
                  <a:lnTo>
                    <a:pt x="3289" y="2802"/>
                  </a:lnTo>
                  <a:lnTo>
                    <a:pt x="3335" y="2729"/>
                  </a:lnTo>
                  <a:lnTo>
                    <a:pt x="3378" y="2654"/>
                  </a:lnTo>
                  <a:lnTo>
                    <a:pt x="3417" y="2576"/>
                  </a:lnTo>
                  <a:lnTo>
                    <a:pt x="3454" y="2496"/>
                  </a:lnTo>
                  <a:lnTo>
                    <a:pt x="3486" y="2416"/>
                  </a:lnTo>
                  <a:lnTo>
                    <a:pt x="3515" y="2331"/>
                  </a:lnTo>
                  <a:lnTo>
                    <a:pt x="3538" y="2246"/>
                  </a:lnTo>
                  <a:lnTo>
                    <a:pt x="3559" y="2159"/>
                  </a:lnTo>
                  <a:lnTo>
                    <a:pt x="3574" y="2070"/>
                  </a:lnTo>
                  <a:lnTo>
                    <a:pt x="3586" y="1981"/>
                  </a:lnTo>
                  <a:lnTo>
                    <a:pt x="3593" y="1890"/>
                  </a:lnTo>
                  <a:lnTo>
                    <a:pt x="3596" y="1797"/>
                  </a:lnTo>
                  <a:close/>
                  <a:moveTo>
                    <a:pt x="3295" y="1797"/>
                  </a:moveTo>
                  <a:lnTo>
                    <a:pt x="3294" y="1874"/>
                  </a:lnTo>
                  <a:lnTo>
                    <a:pt x="3288" y="1951"/>
                  </a:lnTo>
                  <a:lnTo>
                    <a:pt x="3279" y="2026"/>
                  </a:lnTo>
                  <a:lnTo>
                    <a:pt x="3265" y="2098"/>
                  </a:lnTo>
                  <a:lnTo>
                    <a:pt x="3248" y="2171"/>
                  </a:lnTo>
                  <a:lnTo>
                    <a:pt x="3228" y="2243"/>
                  </a:lnTo>
                  <a:lnTo>
                    <a:pt x="3205" y="2312"/>
                  </a:lnTo>
                  <a:lnTo>
                    <a:pt x="3178" y="2380"/>
                  </a:lnTo>
                  <a:lnTo>
                    <a:pt x="3147" y="2447"/>
                  </a:lnTo>
                  <a:lnTo>
                    <a:pt x="3115" y="2511"/>
                  </a:lnTo>
                  <a:lnTo>
                    <a:pt x="3079" y="2574"/>
                  </a:lnTo>
                  <a:lnTo>
                    <a:pt x="3040" y="2634"/>
                  </a:lnTo>
                  <a:lnTo>
                    <a:pt x="2998" y="2693"/>
                  </a:lnTo>
                  <a:lnTo>
                    <a:pt x="2954" y="2749"/>
                  </a:lnTo>
                  <a:lnTo>
                    <a:pt x="2907" y="2804"/>
                  </a:lnTo>
                  <a:lnTo>
                    <a:pt x="2857" y="2856"/>
                  </a:lnTo>
                  <a:lnTo>
                    <a:pt x="2805" y="2906"/>
                  </a:lnTo>
                  <a:lnTo>
                    <a:pt x="2751" y="2953"/>
                  </a:lnTo>
                  <a:lnTo>
                    <a:pt x="2694" y="2997"/>
                  </a:lnTo>
                  <a:lnTo>
                    <a:pt x="2635" y="3039"/>
                  </a:lnTo>
                  <a:lnTo>
                    <a:pt x="2575" y="3078"/>
                  </a:lnTo>
                  <a:lnTo>
                    <a:pt x="2512" y="3114"/>
                  </a:lnTo>
                  <a:lnTo>
                    <a:pt x="2447" y="3147"/>
                  </a:lnTo>
                  <a:lnTo>
                    <a:pt x="2381" y="3177"/>
                  </a:lnTo>
                  <a:lnTo>
                    <a:pt x="2313" y="3204"/>
                  </a:lnTo>
                  <a:lnTo>
                    <a:pt x="2243" y="3228"/>
                  </a:lnTo>
                  <a:lnTo>
                    <a:pt x="2173" y="3248"/>
                  </a:lnTo>
                  <a:lnTo>
                    <a:pt x="2100" y="3265"/>
                  </a:lnTo>
                  <a:lnTo>
                    <a:pt x="2026" y="3277"/>
                  </a:lnTo>
                  <a:lnTo>
                    <a:pt x="1951" y="3287"/>
                  </a:lnTo>
                  <a:lnTo>
                    <a:pt x="1875" y="3293"/>
                  </a:lnTo>
                  <a:lnTo>
                    <a:pt x="1797" y="3295"/>
                  </a:lnTo>
                  <a:lnTo>
                    <a:pt x="1721" y="3293"/>
                  </a:lnTo>
                  <a:lnTo>
                    <a:pt x="1645" y="3287"/>
                  </a:lnTo>
                  <a:lnTo>
                    <a:pt x="1570" y="3277"/>
                  </a:lnTo>
                  <a:lnTo>
                    <a:pt x="1496" y="3265"/>
                  </a:lnTo>
                  <a:lnTo>
                    <a:pt x="1423" y="3248"/>
                  </a:lnTo>
                  <a:lnTo>
                    <a:pt x="1353" y="3228"/>
                  </a:lnTo>
                  <a:lnTo>
                    <a:pt x="1283" y="3204"/>
                  </a:lnTo>
                  <a:lnTo>
                    <a:pt x="1215" y="3177"/>
                  </a:lnTo>
                  <a:lnTo>
                    <a:pt x="1149" y="3147"/>
                  </a:lnTo>
                  <a:lnTo>
                    <a:pt x="1084" y="3114"/>
                  </a:lnTo>
                  <a:lnTo>
                    <a:pt x="1021" y="3078"/>
                  </a:lnTo>
                  <a:lnTo>
                    <a:pt x="960" y="3039"/>
                  </a:lnTo>
                  <a:lnTo>
                    <a:pt x="902" y="2997"/>
                  </a:lnTo>
                  <a:lnTo>
                    <a:pt x="845" y="2953"/>
                  </a:lnTo>
                  <a:lnTo>
                    <a:pt x="791" y="2906"/>
                  </a:lnTo>
                  <a:lnTo>
                    <a:pt x="739" y="2856"/>
                  </a:lnTo>
                  <a:lnTo>
                    <a:pt x="689" y="2804"/>
                  </a:lnTo>
                  <a:lnTo>
                    <a:pt x="642" y="2749"/>
                  </a:lnTo>
                  <a:lnTo>
                    <a:pt x="597" y="2693"/>
                  </a:lnTo>
                  <a:lnTo>
                    <a:pt x="556" y="2634"/>
                  </a:lnTo>
                  <a:lnTo>
                    <a:pt x="517" y="2574"/>
                  </a:lnTo>
                  <a:lnTo>
                    <a:pt x="481" y="2511"/>
                  </a:lnTo>
                  <a:lnTo>
                    <a:pt x="447" y="2447"/>
                  </a:lnTo>
                  <a:lnTo>
                    <a:pt x="418" y="2380"/>
                  </a:lnTo>
                  <a:lnTo>
                    <a:pt x="391" y="2312"/>
                  </a:lnTo>
                  <a:lnTo>
                    <a:pt x="368" y="2243"/>
                  </a:lnTo>
                  <a:lnTo>
                    <a:pt x="347" y="2171"/>
                  </a:lnTo>
                  <a:lnTo>
                    <a:pt x="331" y="2098"/>
                  </a:lnTo>
                  <a:lnTo>
                    <a:pt x="317" y="2026"/>
                  </a:lnTo>
                  <a:lnTo>
                    <a:pt x="308" y="1951"/>
                  </a:lnTo>
                  <a:lnTo>
                    <a:pt x="302" y="1874"/>
                  </a:lnTo>
                  <a:lnTo>
                    <a:pt x="300" y="1797"/>
                  </a:lnTo>
                  <a:lnTo>
                    <a:pt x="302" y="1720"/>
                  </a:lnTo>
                  <a:lnTo>
                    <a:pt x="308" y="1643"/>
                  </a:lnTo>
                  <a:lnTo>
                    <a:pt x="317" y="1568"/>
                  </a:lnTo>
                  <a:lnTo>
                    <a:pt x="331" y="1496"/>
                  </a:lnTo>
                  <a:lnTo>
                    <a:pt x="347" y="1423"/>
                  </a:lnTo>
                  <a:lnTo>
                    <a:pt x="368" y="1352"/>
                  </a:lnTo>
                  <a:lnTo>
                    <a:pt x="391" y="1282"/>
                  </a:lnTo>
                  <a:lnTo>
                    <a:pt x="418" y="1214"/>
                  </a:lnTo>
                  <a:lnTo>
                    <a:pt x="447" y="1148"/>
                  </a:lnTo>
                  <a:lnTo>
                    <a:pt x="481" y="1083"/>
                  </a:lnTo>
                  <a:lnTo>
                    <a:pt x="517" y="1020"/>
                  </a:lnTo>
                  <a:lnTo>
                    <a:pt x="556" y="960"/>
                  </a:lnTo>
                  <a:lnTo>
                    <a:pt x="597" y="901"/>
                  </a:lnTo>
                  <a:lnTo>
                    <a:pt x="642" y="845"/>
                  </a:lnTo>
                  <a:lnTo>
                    <a:pt x="689" y="790"/>
                  </a:lnTo>
                  <a:lnTo>
                    <a:pt x="739" y="738"/>
                  </a:lnTo>
                  <a:lnTo>
                    <a:pt x="791" y="689"/>
                  </a:lnTo>
                  <a:lnTo>
                    <a:pt x="845" y="642"/>
                  </a:lnTo>
                  <a:lnTo>
                    <a:pt x="902" y="597"/>
                  </a:lnTo>
                  <a:lnTo>
                    <a:pt x="960" y="555"/>
                  </a:lnTo>
                  <a:lnTo>
                    <a:pt x="1021" y="516"/>
                  </a:lnTo>
                  <a:lnTo>
                    <a:pt x="1084" y="480"/>
                  </a:lnTo>
                  <a:lnTo>
                    <a:pt x="1149" y="447"/>
                  </a:lnTo>
                  <a:lnTo>
                    <a:pt x="1215" y="417"/>
                  </a:lnTo>
                  <a:lnTo>
                    <a:pt x="1283" y="390"/>
                  </a:lnTo>
                  <a:lnTo>
                    <a:pt x="1353" y="366"/>
                  </a:lnTo>
                  <a:lnTo>
                    <a:pt x="1423" y="346"/>
                  </a:lnTo>
                  <a:lnTo>
                    <a:pt x="1496" y="329"/>
                  </a:lnTo>
                  <a:lnTo>
                    <a:pt x="1570" y="317"/>
                  </a:lnTo>
                  <a:lnTo>
                    <a:pt x="1645" y="307"/>
                  </a:lnTo>
                  <a:lnTo>
                    <a:pt x="1721" y="301"/>
                  </a:lnTo>
                  <a:lnTo>
                    <a:pt x="1797" y="299"/>
                  </a:lnTo>
                  <a:lnTo>
                    <a:pt x="1875" y="301"/>
                  </a:lnTo>
                  <a:lnTo>
                    <a:pt x="1951" y="307"/>
                  </a:lnTo>
                  <a:lnTo>
                    <a:pt x="2026" y="317"/>
                  </a:lnTo>
                  <a:lnTo>
                    <a:pt x="2100" y="329"/>
                  </a:lnTo>
                  <a:lnTo>
                    <a:pt x="2173" y="346"/>
                  </a:lnTo>
                  <a:lnTo>
                    <a:pt x="2243" y="366"/>
                  </a:lnTo>
                  <a:lnTo>
                    <a:pt x="2313" y="390"/>
                  </a:lnTo>
                  <a:lnTo>
                    <a:pt x="2381" y="417"/>
                  </a:lnTo>
                  <a:lnTo>
                    <a:pt x="2447" y="447"/>
                  </a:lnTo>
                  <a:lnTo>
                    <a:pt x="2512" y="480"/>
                  </a:lnTo>
                  <a:lnTo>
                    <a:pt x="2575" y="516"/>
                  </a:lnTo>
                  <a:lnTo>
                    <a:pt x="2635" y="555"/>
                  </a:lnTo>
                  <a:lnTo>
                    <a:pt x="2694" y="597"/>
                  </a:lnTo>
                  <a:lnTo>
                    <a:pt x="2751" y="642"/>
                  </a:lnTo>
                  <a:lnTo>
                    <a:pt x="2805" y="689"/>
                  </a:lnTo>
                  <a:lnTo>
                    <a:pt x="2857" y="738"/>
                  </a:lnTo>
                  <a:lnTo>
                    <a:pt x="2907" y="790"/>
                  </a:lnTo>
                  <a:lnTo>
                    <a:pt x="2954" y="845"/>
                  </a:lnTo>
                  <a:lnTo>
                    <a:pt x="2998" y="901"/>
                  </a:lnTo>
                  <a:lnTo>
                    <a:pt x="3040" y="960"/>
                  </a:lnTo>
                  <a:lnTo>
                    <a:pt x="3079" y="1020"/>
                  </a:lnTo>
                  <a:lnTo>
                    <a:pt x="3115" y="1083"/>
                  </a:lnTo>
                  <a:lnTo>
                    <a:pt x="3147" y="1148"/>
                  </a:lnTo>
                  <a:lnTo>
                    <a:pt x="3178" y="1214"/>
                  </a:lnTo>
                  <a:lnTo>
                    <a:pt x="3205" y="1282"/>
                  </a:lnTo>
                  <a:lnTo>
                    <a:pt x="3228" y="1352"/>
                  </a:lnTo>
                  <a:lnTo>
                    <a:pt x="3248" y="1423"/>
                  </a:lnTo>
                  <a:lnTo>
                    <a:pt x="3265" y="1496"/>
                  </a:lnTo>
                  <a:lnTo>
                    <a:pt x="3279" y="1568"/>
                  </a:lnTo>
                  <a:lnTo>
                    <a:pt x="3288" y="1643"/>
                  </a:lnTo>
                  <a:lnTo>
                    <a:pt x="3294" y="1720"/>
                  </a:lnTo>
                  <a:lnTo>
                    <a:pt x="3295" y="1797"/>
                  </a:lnTo>
                  <a:close/>
                </a:path>
              </a:pathLst>
            </a:custGeom>
            <a:solidFill>
              <a:srgbClr val="D99A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1" name="Freeform 106"/>
            <p:cNvSpPr>
              <a:spLocks noEditPoints="1"/>
            </p:cNvSpPr>
            <p:nvPr/>
          </p:nvSpPr>
          <p:spPr bwMode="auto">
            <a:xfrm>
              <a:off x="3862388" y="2873361"/>
              <a:ext cx="746125" cy="746125"/>
            </a:xfrm>
            <a:custGeom>
              <a:avLst/>
              <a:gdLst>
                <a:gd name="T0" fmla="*/ 2147483647 w 3295"/>
                <a:gd name="T1" fmla="*/ 2147483647 h 3294"/>
                <a:gd name="T2" fmla="*/ 2147483647 w 3295"/>
                <a:gd name="T3" fmla="*/ 2147483647 h 3294"/>
                <a:gd name="T4" fmla="*/ 2147483647 w 3295"/>
                <a:gd name="T5" fmla="*/ 2147483647 h 3294"/>
                <a:gd name="T6" fmla="*/ 2147483647 w 3295"/>
                <a:gd name="T7" fmla="*/ 2147483647 h 3294"/>
                <a:gd name="T8" fmla="*/ 2147483647 w 3295"/>
                <a:gd name="T9" fmla="*/ 2147483647 h 3294"/>
                <a:gd name="T10" fmla="*/ 2147483647 w 3295"/>
                <a:gd name="T11" fmla="*/ 2147483647 h 3294"/>
                <a:gd name="T12" fmla="*/ 2147483647 w 3295"/>
                <a:gd name="T13" fmla="*/ 2147483647 h 3294"/>
                <a:gd name="T14" fmla="*/ 2147483647 w 3295"/>
                <a:gd name="T15" fmla="*/ 2147483647 h 3294"/>
                <a:gd name="T16" fmla="*/ 2147483647 w 3295"/>
                <a:gd name="T17" fmla="*/ 2147483647 h 3294"/>
                <a:gd name="T18" fmla="*/ 2147483647 w 3295"/>
                <a:gd name="T19" fmla="*/ 2147483647 h 3294"/>
                <a:gd name="T20" fmla="*/ 2147483647 w 3295"/>
                <a:gd name="T21" fmla="*/ 2147483647 h 3294"/>
                <a:gd name="T22" fmla="*/ 2147483647 w 3295"/>
                <a:gd name="T23" fmla="*/ 2147483647 h 3294"/>
                <a:gd name="T24" fmla="*/ 0 w 3295"/>
                <a:gd name="T25" fmla="*/ 2147483647 h 3294"/>
                <a:gd name="T26" fmla="*/ 2147483647 w 3295"/>
                <a:gd name="T27" fmla="*/ 2147483647 h 3294"/>
                <a:gd name="T28" fmla="*/ 2147483647 w 3295"/>
                <a:gd name="T29" fmla="*/ 2147483647 h 3294"/>
                <a:gd name="T30" fmla="*/ 2147483647 w 3295"/>
                <a:gd name="T31" fmla="*/ 2147483647 h 3294"/>
                <a:gd name="T32" fmla="*/ 2147483647 w 3295"/>
                <a:gd name="T33" fmla="*/ 2147483647 h 3294"/>
                <a:gd name="T34" fmla="*/ 2147483647 w 3295"/>
                <a:gd name="T35" fmla="*/ 2147483647 h 3294"/>
                <a:gd name="T36" fmla="*/ 2147483647 w 3295"/>
                <a:gd name="T37" fmla="*/ 2147483647 h 3294"/>
                <a:gd name="T38" fmla="*/ 2147483647 w 3295"/>
                <a:gd name="T39" fmla="*/ 2147483647 h 3294"/>
                <a:gd name="T40" fmla="*/ 2147483647 w 3295"/>
                <a:gd name="T41" fmla="*/ 2147483647 h 3294"/>
                <a:gd name="T42" fmla="*/ 2147483647 w 3295"/>
                <a:gd name="T43" fmla="*/ 2147483647 h 3294"/>
                <a:gd name="T44" fmla="*/ 2147483647 w 3295"/>
                <a:gd name="T45" fmla="*/ 2147483647 h 3294"/>
                <a:gd name="T46" fmla="*/ 2147483647 w 3295"/>
                <a:gd name="T47" fmla="*/ 2147483647 h 3294"/>
                <a:gd name="T48" fmla="*/ 2147483647 w 3295"/>
                <a:gd name="T49" fmla="*/ 2147483647 h 3294"/>
                <a:gd name="T50" fmla="*/ 2147483647 w 3295"/>
                <a:gd name="T51" fmla="*/ 2147483647 h 3294"/>
                <a:gd name="T52" fmla="*/ 2147483647 w 3295"/>
                <a:gd name="T53" fmla="*/ 2147483647 h 3294"/>
                <a:gd name="T54" fmla="*/ 2147483647 w 3295"/>
                <a:gd name="T55" fmla="*/ 2147483647 h 3294"/>
                <a:gd name="T56" fmla="*/ 2147483647 w 3295"/>
                <a:gd name="T57" fmla="*/ 2147483647 h 3294"/>
                <a:gd name="T58" fmla="*/ 2147483647 w 3295"/>
                <a:gd name="T59" fmla="*/ 2147483647 h 3294"/>
                <a:gd name="T60" fmla="*/ 2147483647 w 3295"/>
                <a:gd name="T61" fmla="*/ 2147483647 h 3294"/>
                <a:gd name="T62" fmla="*/ 2147483647 w 3295"/>
                <a:gd name="T63" fmla="*/ 2147483647 h 3294"/>
                <a:gd name="T64" fmla="*/ 2147483647 w 3295"/>
                <a:gd name="T65" fmla="*/ 2147483647 h 3294"/>
                <a:gd name="T66" fmla="*/ 2147483647 w 3295"/>
                <a:gd name="T67" fmla="*/ 2147483647 h 3294"/>
                <a:gd name="T68" fmla="*/ 2147483647 w 3295"/>
                <a:gd name="T69" fmla="*/ 2147483647 h 3294"/>
                <a:gd name="T70" fmla="*/ 2147483647 w 3295"/>
                <a:gd name="T71" fmla="*/ 2147483647 h 3294"/>
                <a:gd name="T72" fmla="*/ 2147483647 w 3295"/>
                <a:gd name="T73" fmla="*/ 2147483647 h 3294"/>
                <a:gd name="T74" fmla="*/ 2147483647 w 3295"/>
                <a:gd name="T75" fmla="*/ 2147483647 h 3294"/>
                <a:gd name="T76" fmla="*/ 2147483647 w 3295"/>
                <a:gd name="T77" fmla="*/ 2147483647 h 3294"/>
                <a:gd name="T78" fmla="*/ 2147483647 w 3295"/>
                <a:gd name="T79" fmla="*/ 2147483647 h 3294"/>
                <a:gd name="T80" fmla="*/ 2147483647 w 3295"/>
                <a:gd name="T81" fmla="*/ 2147483647 h 3294"/>
                <a:gd name="T82" fmla="*/ 2147483647 w 3295"/>
                <a:gd name="T83" fmla="*/ 2147483647 h 3294"/>
                <a:gd name="T84" fmla="*/ 2147483647 w 3295"/>
                <a:gd name="T85" fmla="*/ 2147483647 h 3294"/>
                <a:gd name="T86" fmla="*/ 2147483647 w 3295"/>
                <a:gd name="T87" fmla="*/ 2147483647 h 3294"/>
                <a:gd name="T88" fmla="*/ 2147483647 w 3295"/>
                <a:gd name="T89" fmla="*/ 2147483647 h 3294"/>
                <a:gd name="T90" fmla="*/ 2147483647 w 3295"/>
                <a:gd name="T91" fmla="*/ 2147483647 h 3294"/>
                <a:gd name="T92" fmla="*/ 2147483647 w 3295"/>
                <a:gd name="T93" fmla="*/ 2147483647 h 3294"/>
                <a:gd name="T94" fmla="*/ 2147483647 w 3295"/>
                <a:gd name="T95" fmla="*/ 2147483647 h 3294"/>
                <a:gd name="T96" fmla="*/ 2147483647 w 3295"/>
                <a:gd name="T97" fmla="*/ 2147483647 h 3294"/>
                <a:gd name="T98" fmla="*/ 2147483647 w 3295"/>
                <a:gd name="T99" fmla="*/ 2147483647 h 3294"/>
                <a:gd name="T100" fmla="*/ 2147483647 w 3295"/>
                <a:gd name="T101" fmla="*/ 2147483647 h 32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95"/>
                <a:gd name="T154" fmla="*/ 0 h 3294"/>
                <a:gd name="T155" fmla="*/ 3295 w 3295"/>
                <a:gd name="T156" fmla="*/ 3294 h 32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95" h="3294">
                  <a:moveTo>
                    <a:pt x="3295" y="1647"/>
                  </a:moveTo>
                  <a:lnTo>
                    <a:pt x="3293" y="1562"/>
                  </a:lnTo>
                  <a:lnTo>
                    <a:pt x="3287" y="1479"/>
                  </a:lnTo>
                  <a:lnTo>
                    <a:pt x="3276" y="1396"/>
                  </a:lnTo>
                  <a:lnTo>
                    <a:pt x="3262" y="1315"/>
                  </a:lnTo>
                  <a:lnTo>
                    <a:pt x="3244" y="1236"/>
                  </a:lnTo>
                  <a:lnTo>
                    <a:pt x="3222" y="1157"/>
                  </a:lnTo>
                  <a:lnTo>
                    <a:pt x="3196" y="1080"/>
                  </a:lnTo>
                  <a:lnTo>
                    <a:pt x="3166" y="1006"/>
                  </a:lnTo>
                  <a:lnTo>
                    <a:pt x="3133" y="933"/>
                  </a:lnTo>
                  <a:lnTo>
                    <a:pt x="3096" y="862"/>
                  </a:lnTo>
                  <a:lnTo>
                    <a:pt x="3057" y="793"/>
                  </a:lnTo>
                  <a:lnTo>
                    <a:pt x="3014" y="726"/>
                  </a:lnTo>
                  <a:lnTo>
                    <a:pt x="2968" y="661"/>
                  </a:lnTo>
                  <a:lnTo>
                    <a:pt x="2919" y="599"/>
                  </a:lnTo>
                  <a:lnTo>
                    <a:pt x="2867" y="539"/>
                  </a:lnTo>
                  <a:lnTo>
                    <a:pt x="2813" y="482"/>
                  </a:lnTo>
                  <a:lnTo>
                    <a:pt x="2755" y="428"/>
                  </a:lnTo>
                  <a:lnTo>
                    <a:pt x="2696" y="375"/>
                  </a:lnTo>
                  <a:lnTo>
                    <a:pt x="2633" y="327"/>
                  </a:lnTo>
                  <a:lnTo>
                    <a:pt x="2569" y="281"/>
                  </a:lnTo>
                  <a:lnTo>
                    <a:pt x="2502" y="237"/>
                  </a:lnTo>
                  <a:lnTo>
                    <a:pt x="2433" y="198"/>
                  </a:lnTo>
                  <a:lnTo>
                    <a:pt x="2362" y="162"/>
                  </a:lnTo>
                  <a:lnTo>
                    <a:pt x="2289" y="129"/>
                  </a:lnTo>
                  <a:lnTo>
                    <a:pt x="2214" y="100"/>
                  </a:lnTo>
                  <a:lnTo>
                    <a:pt x="2138" y="74"/>
                  </a:lnTo>
                  <a:lnTo>
                    <a:pt x="2060" y="51"/>
                  </a:lnTo>
                  <a:lnTo>
                    <a:pt x="1980" y="32"/>
                  </a:lnTo>
                  <a:lnTo>
                    <a:pt x="1898" y="19"/>
                  </a:lnTo>
                  <a:lnTo>
                    <a:pt x="1817" y="8"/>
                  </a:lnTo>
                  <a:lnTo>
                    <a:pt x="1732" y="1"/>
                  </a:lnTo>
                  <a:lnTo>
                    <a:pt x="1647" y="0"/>
                  </a:lnTo>
                  <a:lnTo>
                    <a:pt x="1563" y="1"/>
                  </a:lnTo>
                  <a:lnTo>
                    <a:pt x="1479" y="8"/>
                  </a:lnTo>
                  <a:lnTo>
                    <a:pt x="1397" y="19"/>
                  </a:lnTo>
                  <a:lnTo>
                    <a:pt x="1316" y="32"/>
                  </a:lnTo>
                  <a:lnTo>
                    <a:pt x="1236" y="51"/>
                  </a:lnTo>
                  <a:lnTo>
                    <a:pt x="1158" y="74"/>
                  </a:lnTo>
                  <a:lnTo>
                    <a:pt x="1081" y="100"/>
                  </a:lnTo>
                  <a:lnTo>
                    <a:pt x="1006" y="129"/>
                  </a:lnTo>
                  <a:lnTo>
                    <a:pt x="934" y="162"/>
                  </a:lnTo>
                  <a:lnTo>
                    <a:pt x="863" y="198"/>
                  </a:lnTo>
                  <a:lnTo>
                    <a:pt x="794" y="237"/>
                  </a:lnTo>
                  <a:lnTo>
                    <a:pt x="726" y="281"/>
                  </a:lnTo>
                  <a:lnTo>
                    <a:pt x="662" y="327"/>
                  </a:lnTo>
                  <a:lnTo>
                    <a:pt x="600" y="375"/>
                  </a:lnTo>
                  <a:lnTo>
                    <a:pt x="540" y="428"/>
                  </a:lnTo>
                  <a:lnTo>
                    <a:pt x="483" y="482"/>
                  </a:lnTo>
                  <a:lnTo>
                    <a:pt x="428" y="539"/>
                  </a:lnTo>
                  <a:lnTo>
                    <a:pt x="377" y="599"/>
                  </a:lnTo>
                  <a:lnTo>
                    <a:pt x="327" y="661"/>
                  </a:lnTo>
                  <a:lnTo>
                    <a:pt x="282" y="726"/>
                  </a:lnTo>
                  <a:lnTo>
                    <a:pt x="239" y="793"/>
                  </a:lnTo>
                  <a:lnTo>
                    <a:pt x="199" y="862"/>
                  </a:lnTo>
                  <a:lnTo>
                    <a:pt x="163" y="933"/>
                  </a:lnTo>
                  <a:lnTo>
                    <a:pt x="130" y="1006"/>
                  </a:lnTo>
                  <a:lnTo>
                    <a:pt x="100" y="1080"/>
                  </a:lnTo>
                  <a:lnTo>
                    <a:pt x="74" y="1157"/>
                  </a:lnTo>
                  <a:lnTo>
                    <a:pt x="52" y="1236"/>
                  </a:lnTo>
                  <a:lnTo>
                    <a:pt x="34" y="1315"/>
                  </a:lnTo>
                  <a:lnTo>
                    <a:pt x="19" y="1396"/>
                  </a:lnTo>
                  <a:lnTo>
                    <a:pt x="9" y="1479"/>
                  </a:lnTo>
                  <a:lnTo>
                    <a:pt x="3" y="1562"/>
                  </a:lnTo>
                  <a:lnTo>
                    <a:pt x="0" y="1647"/>
                  </a:lnTo>
                  <a:lnTo>
                    <a:pt x="3" y="1732"/>
                  </a:lnTo>
                  <a:lnTo>
                    <a:pt x="9" y="1815"/>
                  </a:lnTo>
                  <a:lnTo>
                    <a:pt x="19" y="1898"/>
                  </a:lnTo>
                  <a:lnTo>
                    <a:pt x="34" y="1979"/>
                  </a:lnTo>
                  <a:lnTo>
                    <a:pt x="52" y="2059"/>
                  </a:lnTo>
                  <a:lnTo>
                    <a:pt x="74" y="2137"/>
                  </a:lnTo>
                  <a:lnTo>
                    <a:pt x="100" y="2214"/>
                  </a:lnTo>
                  <a:lnTo>
                    <a:pt x="130" y="2288"/>
                  </a:lnTo>
                  <a:lnTo>
                    <a:pt x="163" y="2361"/>
                  </a:lnTo>
                  <a:lnTo>
                    <a:pt x="199" y="2432"/>
                  </a:lnTo>
                  <a:lnTo>
                    <a:pt x="239" y="2501"/>
                  </a:lnTo>
                  <a:lnTo>
                    <a:pt x="282" y="2568"/>
                  </a:lnTo>
                  <a:lnTo>
                    <a:pt x="327" y="2633"/>
                  </a:lnTo>
                  <a:lnTo>
                    <a:pt x="377" y="2695"/>
                  </a:lnTo>
                  <a:lnTo>
                    <a:pt x="428" y="2755"/>
                  </a:lnTo>
                  <a:lnTo>
                    <a:pt x="483" y="2812"/>
                  </a:lnTo>
                  <a:lnTo>
                    <a:pt x="540" y="2866"/>
                  </a:lnTo>
                  <a:lnTo>
                    <a:pt x="600" y="2919"/>
                  </a:lnTo>
                  <a:lnTo>
                    <a:pt x="662" y="2967"/>
                  </a:lnTo>
                  <a:lnTo>
                    <a:pt x="726" y="3013"/>
                  </a:lnTo>
                  <a:lnTo>
                    <a:pt x="794" y="3057"/>
                  </a:lnTo>
                  <a:lnTo>
                    <a:pt x="863" y="3096"/>
                  </a:lnTo>
                  <a:lnTo>
                    <a:pt x="934" y="3132"/>
                  </a:lnTo>
                  <a:lnTo>
                    <a:pt x="1006" y="3165"/>
                  </a:lnTo>
                  <a:lnTo>
                    <a:pt x="1081" y="3194"/>
                  </a:lnTo>
                  <a:lnTo>
                    <a:pt x="1158" y="3220"/>
                  </a:lnTo>
                  <a:lnTo>
                    <a:pt x="1236" y="3243"/>
                  </a:lnTo>
                  <a:lnTo>
                    <a:pt x="1316" y="3262"/>
                  </a:lnTo>
                  <a:lnTo>
                    <a:pt x="1397" y="3276"/>
                  </a:lnTo>
                  <a:lnTo>
                    <a:pt x="1479" y="3286"/>
                  </a:lnTo>
                  <a:lnTo>
                    <a:pt x="1563" y="3293"/>
                  </a:lnTo>
                  <a:lnTo>
                    <a:pt x="1647" y="3294"/>
                  </a:lnTo>
                  <a:lnTo>
                    <a:pt x="1732" y="3293"/>
                  </a:lnTo>
                  <a:lnTo>
                    <a:pt x="1817" y="3286"/>
                  </a:lnTo>
                  <a:lnTo>
                    <a:pt x="1898" y="3276"/>
                  </a:lnTo>
                  <a:lnTo>
                    <a:pt x="1980" y="3262"/>
                  </a:lnTo>
                  <a:lnTo>
                    <a:pt x="2060" y="3243"/>
                  </a:lnTo>
                  <a:lnTo>
                    <a:pt x="2138" y="3220"/>
                  </a:lnTo>
                  <a:lnTo>
                    <a:pt x="2214" y="3194"/>
                  </a:lnTo>
                  <a:lnTo>
                    <a:pt x="2289" y="3165"/>
                  </a:lnTo>
                  <a:lnTo>
                    <a:pt x="2362" y="3132"/>
                  </a:lnTo>
                  <a:lnTo>
                    <a:pt x="2433" y="3096"/>
                  </a:lnTo>
                  <a:lnTo>
                    <a:pt x="2502" y="3057"/>
                  </a:lnTo>
                  <a:lnTo>
                    <a:pt x="2569" y="3013"/>
                  </a:lnTo>
                  <a:lnTo>
                    <a:pt x="2633" y="2967"/>
                  </a:lnTo>
                  <a:lnTo>
                    <a:pt x="2696" y="2919"/>
                  </a:lnTo>
                  <a:lnTo>
                    <a:pt x="2755" y="2866"/>
                  </a:lnTo>
                  <a:lnTo>
                    <a:pt x="2813" y="2812"/>
                  </a:lnTo>
                  <a:lnTo>
                    <a:pt x="2867" y="2755"/>
                  </a:lnTo>
                  <a:lnTo>
                    <a:pt x="2919" y="2695"/>
                  </a:lnTo>
                  <a:lnTo>
                    <a:pt x="2968" y="2633"/>
                  </a:lnTo>
                  <a:lnTo>
                    <a:pt x="3014" y="2568"/>
                  </a:lnTo>
                  <a:lnTo>
                    <a:pt x="3057" y="2501"/>
                  </a:lnTo>
                  <a:lnTo>
                    <a:pt x="3096" y="2432"/>
                  </a:lnTo>
                  <a:lnTo>
                    <a:pt x="3133" y="2361"/>
                  </a:lnTo>
                  <a:lnTo>
                    <a:pt x="3166" y="2288"/>
                  </a:lnTo>
                  <a:lnTo>
                    <a:pt x="3196" y="2214"/>
                  </a:lnTo>
                  <a:lnTo>
                    <a:pt x="3222" y="2137"/>
                  </a:lnTo>
                  <a:lnTo>
                    <a:pt x="3244" y="2059"/>
                  </a:lnTo>
                  <a:lnTo>
                    <a:pt x="3262" y="1979"/>
                  </a:lnTo>
                  <a:lnTo>
                    <a:pt x="3276" y="1898"/>
                  </a:lnTo>
                  <a:lnTo>
                    <a:pt x="3287" y="1815"/>
                  </a:lnTo>
                  <a:lnTo>
                    <a:pt x="3293" y="1732"/>
                  </a:lnTo>
                  <a:lnTo>
                    <a:pt x="3295" y="1647"/>
                  </a:lnTo>
                  <a:close/>
                  <a:moveTo>
                    <a:pt x="2996" y="1647"/>
                  </a:moveTo>
                  <a:lnTo>
                    <a:pt x="2994" y="1716"/>
                  </a:lnTo>
                  <a:lnTo>
                    <a:pt x="2988" y="1785"/>
                  </a:lnTo>
                  <a:lnTo>
                    <a:pt x="2981" y="1852"/>
                  </a:lnTo>
                  <a:lnTo>
                    <a:pt x="2968" y="1918"/>
                  </a:lnTo>
                  <a:lnTo>
                    <a:pt x="2954" y="1984"/>
                  </a:lnTo>
                  <a:lnTo>
                    <a:pt x="2935" y="2048"/>
                  </a:lnTo>
                  <a:lnTo>
                    <a:pt x="2915" y="2111"/>
                  </a:lnTo>
                  <a:lnTo>
                    <a:pt x="2890" y="2171"/>
                  </a:lnTo>
                  <a:lnTo>
                    <a:pt x="2863" y="2232"/>
                  </a:lnTo>
                  <a:lnTo>
                    <a:pt x="2833" y="2289"/>
                  </a:lnTo>
                  <a:lnTo>
                    <a:pt x="2800" y="2346"/>
                  </a:lnTo>
                  <a:lnTo>
                    <a:pt x="2766" y="2401"/>
                  </a:lnTo>
                  <a:lnTo>
                    <a:pt x="2729" y="2454"/>
                  </a:lnTo>
                  <a:lnTo>
                    <a:pt x="2688" y="2504"/>
                  </a:lnTo>
                  <a:lnTo>
                    <a:pt x="2646" y="2554"/>
                  </a:lnTo>
                  <a:lnTo>
                    <a:pt x="2601" y="2601"/>
                  </a:lnTo>
                  <a:lnTo>
                    <a:pt x="2554" y="2645"/>
                  </a:lnTo>
                  <a:lnTo>
                    <a:pt x="2506" y="2687"/>
                  </a:lnTo>
                  <a:lnTo>
                    <a:pt x="2454" y="2727"/>
                  </a:lnTo>
                  <a:lnTo>
                    <a:pt x="2401" y="2765"/>
                  </a:lnTo>
                  <a:lnTo>
                    <a:pt x="2346" y="2800"/>
                  </a:lnTo>
                  <a:lnTo>
                    <a:pt x="2290" y="2833"/>
                  </a:lnTo>
                  <a:lnTo>
                    <a:pt x="2232" y="2862"/>
                  </a:lnTo>
                  <a:lnTo>
                    <a:pt x="2173" y="2890"/>
                  </a:lnTo>
                  <a:lnTo>
                    <a:pt x="2111" y="2913"/>
                  </a:lnTo>
                  <a:lnTo>
                    <a:pt x="2048" y="2934"/>
                  </a:lnTo>
                  <a:lnTo>
                    <a:pt x="1985" y="2952"/>
                  </a:lnTo>
                  <a:lnTo>
                    <a:pt x="1920" y="2968"/>
                  </a:lnTo>
                  <a:lnTo>
                    <a:pt x="1853" y="2979"/>
                  </a:lnTo>
                  <a:lnTo>
                    <a:pt x="1785" y="2988"/>
                  </a:lnTo>
                  <a:lnTo>
                    <a:pt x="1717" y="2994"/>
                  </a:lnTo>
                  <a:lnTo>
                    <a:pt x="1647" y="2995"/>
                  </a:lnTo>
                  <a:lnTo>
                    <a:pt x="1579" y="2994"/>
                  </a:lnTo>
                  <a:lnTo>
                    <a:pt x="1510" y="2988"/>
                  </a:lnTo>
                  <a:lnTo>
                    <a:pt x="1442" y="2979"/>
                  </a:lnTo>
                  <a:lnTo>
                    <a:pt x="1376" y="2968"/>
                  </a:lnTo>
                  <a:lnTo>
                    <a:pt x="1311" y="2952"/>
                  </a:lnTo>
                  <a:lnTo>
                    <a:pt x="1247" y="2934"/>
                  </a:lnTo>
                  <a:lnTo>
                    <a:pt x="1185" y="2913"/>
                  </a:lnTo>
                  <a:lnTo>
                    <a:pt x="1123" y="2890"/>
                  </a:lnTo>
                  <a:lnTo>
                    <a:pt x="1064" y="2862"/>
                  </a:lnTo>
                  <a:lnTo>
                    <a:pt x="1005" y="2833"/>
                  </a:lnTo>
                  <a:lnTo>
                    <a:pt x="949" y="2800"/>
                  </a:lnTo>
                  <a:lnTo>
                    <a:pt x="894" y="2765"/>
                  </a:lnTo>
                  <a:lnTo>
                    <a:pt x="842" y="2727"/>
                  </a:lnTo>
                  <a:lnTo>
                    <a:pt x="790" y="2687"/>
                  </a:lnTo>
                  <a:lnTo>
                    <a:pt x="742" y="2645"/>
                  </a:lnTo>
                  <a:lnTo>
                    <a:pt x="695" y="2601"/>
                  </a:lnTo>
                  <a:lnTo>
                    <a:pt x="650" y="2554"/>
                  </a:lnTo>
                  <a:lnTo>
                    <a:pt x="608" y="2504"/>
                  </a:lnTo>
                  <a:lnTo>
                    <a:pt x="567" y="2454"/>
                  </a:lnTo>
                  <a:lnTo>
                    <a:pt x="530" y="2401"/>
                  </a:lnTo>
                  <a:lnTo>
                    <a:pt x="496" y="2346"/>
                  </a:lnTo>
                  <a:lnTo>
                    <a:pt x="463" y="2289"/>
                  </a:lnTo>
                  <a:lnTo>
                    <a:pt x="433" y="2232"/>
                  </a:lnTo>
                  <a:lnTo>
                    <a:pt x="406" y="2171"/>
                  </a:lnTo>
                  <a:lnTo>
                    <a:pt x="381" y="2111"/>
                  </a:lnTo>
                  <a:lnTo>
                    <a:pt x="360" y="2048"/>
                  </a:lnTo>
                  <a:lnTo>
                    <a:pt x="342" y="1984"/>
                  </a:lnTo>
                  <a:lnTo>
                    <a:pt x="327" y="1918"/>
                  </a:lnTo>
                  <a:lnTo>
                    <a:pt x="315" y="1852"/>
                  </a:lnTo>
                  <a:lnTo>
                    <a:pt x="307" y="1785"/>
                  </a:lnTo>
                  <a:lnTo>
                    <a:pt x="302" y="1716"/>
                  </a:lnTo>
                  <a:lnTo>
                    <a:pt x="299" y="1647"/>
                  </a:lnTo>
                  <a:lnTo>
                    <a:pt x="302" y="1578"/>
                  </a:lnTo>
                  <a:lnTo>
                    <a:pt x="307" y="1509"/>
                  </a:lnTo>
                  <a:lnTo>
                    <a:pt x="315" y="1442"/>
                  </a:lnTo>
                  <a:lnTo>
                    <a:pt x="327" y="1376"/>
                  </a:lnTo>
                  <a:lnTo>
                    <a:pt x="342" y="1310"/>
                  </a:lnTo>
                  <a:lnTo>
                    <a:pt x="360" y="1246"/>
                  </a:lnTo>
                  <a:lnTo>
                    <a:pt x="381" y="1183"/>
                  </a:lnTo>
                  <a:lnTo>
                    <a:pt x="406" y="1123"/>
                  </a:lnTo>
                  <a:lnTo>
                    <a:pt x="433" y="1062"/>
                  </a:lnTo>
                  <a:lnTo>
                    <a:pt x="463" y="1005"/>
                  </a:lnTo>
                  <a:lnTo>
                    <a:pt x="496" y="948"/>
                  </a:lnTo>
                  <a:lnTo>
                    <a:pt x="530" y="893"/>
                  </a:lnTo>
                  <a:lnTo>
                    <a:pt x="567" y="840"/>
                  </a:lnTo>
                  <a:lnTo>
                    <a:pt x="608" y="790"/>
                  </a:lnTo>
                  <a:lnTo>
                    <a:pt x="650" y="740"/>
                  </a:lnTo>
                  <a:lnTo>
                    <a:pt x="695" y="693"/>
                  </a:lnTo>
                  <a:lnTo>
                    <a:pt x="742" y="650"/>
                  </a:lnTo>
                  <a:lnTo>
                    <a:pt x="790" y="607"/>
                  </a:lnTo>
                  <a:lnTo>
                    <a:pt x="842" y="567"/>
                  </a:lnTo>
                  <a:lnTo>
                    <a:pt x="894" y="529"/>
                  </a:lnTo>
                  <a:lnTo>
                    <a:pt x="949" y="494"/>
                  </a:lnTo>
                  <a:lnTo>
                    <a:pt x="1005" y="461"/>
                  </a:lnTo>
                  <a:lnTo>
                    <a:pt x="1064" y="432"/>
                  </a:lnTo>
                  <a:lnTo>
                    <a:pt x="1123" y="404"/>
                  </a:lnTo>
                  <a:lnTo>
                    <a:pt x="1185" y="381"/>
                  </a:lnTo>
                  <a:lnTo>
                    <a:pt x="1247" y="360"/>
                  </a:lnTo>
                  <a:lnTo>
                    <a:pt x="1311" y="342"/>
                  </a:lnTo>
                  <a:lnTo>
                    <a:pt x="1376" y="326"/>
                  </a:lnTo>
                  <a:lnTo>
                    <a:pt x="1442" y="315"/>
                  </a:lnTo>
                  <a:lnTo>
                    <a:pt x="1510" y="306"/>
                  </a:lnTo>
                  <a:lnTo>
                    <a:pt x="1579" y="301"/>
                  </a:lnTo>
                  <a:lnTo>
                    <a:pt x="1647" y="299"/>
                  </a:lnTo>
                  <a:lnTo>
                    <a:pt x="1717" y="301"/>
                  </a:lnTo>
                  <a:lnTo>
                    <a:pt x="1785" y="306"/>
                  </a:lnTo>
                  <a:lnTo>
                    <a:pt x="1853" y="315"/>
                  </a:lnTo>
                  <a:lnTo>
                    <a:pt x="1920" y="326"/>
                  </a:lnTo>
                  <a:lnTo>
                    <a:pt x="1985" y="342"/>
                  </a:lnTo>
                  <a:lnTo>
                    <a:pt x="2048" y="360"/>
                  </a:lnTo>
                  <a:lnTo>
                    <a:pt x="2111" y="381"/>
                  </a:lnTo>
                  <a:lnTo>
                    <a:pt x="2173" y="404"/>
                  </a:lnTo>
                  <a:lnTo>
                    <a:pt x="2232" y="432"/>
                  </a:lnTo>
                  <a:lnTo>
                    <a:pt x="2290" y="461"/>
                  </a:lnTo>
                  <a:lnTo>
                    <a:pt x="2346" y="494"/>
                  </a:lnTo>
                  <a:lnTo>
                    <a:pt x="2401" y="529"/>
                  </a:lnTo>
                  <a:lnTo>
                    <a:pt x="2454" y="567"/>
                  </a:lnTo>
                  <a:lnTo>
                    <a:pt x="2506" y="607"/>
                  </a:lnTo>
                  <a:lnTo>
                    <a:pt x="2554" y="650"/>
                  </a:lnTo>
                  <a:lnTo>
                    <a:pt x="2601" y="693"/>
                  </a:lnTo>
                  <a:lnTo>
                    <a:pt x="2646" y="740"/>
                  </a:lnTo>
                  <a:lnTo>
                    <a:pt x="2688" y="790"/>
                  </a:lnTo>
                  <a:lnTo>
                    <a:pt x="2729" y="840"/>
                  </a:lnTo>
                  <a:lnTo>
                    <a:pt x="2766" y="893"/>
                  </a:lnTo>
                  <a:lnTo>
                    <a:pt x="2800" y="948"/>
                  </a:lnTo>
                  <a:lnTo>
                    <a:pt x="2833" y="1005"/>
                  </a:lnTo>
                  <a:lnTo>
                    <a:pt x="2863" y="1062"/>
                  </a:lnTo>
                  <a:lnTo>
                    <a:pt x="2890" y="1123"/>
                  </a:lnTo>
                  <a:lnTo>
                    <a:pt x="2915" y="1183"/>
                  </a:lnTo>
                  <a:lnTo>
                    <a:pt x="2935" y="1246"/>
                  </a:lnTo>
                  <a:lnTo>
                    <a:pt x="2954" y="1310"/>
                  </a:lnTo>
                  <a:lnTo>
                    <a:pt x="2968" y="1376"/>
                  </a:lnTo>
                  <a:lnTo>
                    <a:pt x="2981" y="1442"/>
                  </a:lnTo>
                  <a:lnTo>
                    <a:pt x="2988" y="1509"/>
                  </a:lnTo>
                  <a:lnTo>
                    <a:pt x="2994" y="1578"/>
                  </a:lnTo>
                  <a:lnTo>
                    <a:pt x="2996" y="1647"/>
                  </a:lnTo>
                  <a:close/>
                </a:path>
              </a:pathLst>
            </a:custGeom>
            <a:solidFill>
              <a:srgbClr val="DB9A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2" name="Freeform 107"/>
            <p:cNvSpPr>
              <a:spLocks noEditPoints="1"/>
            </p:cNvSpPr>
            <p:nvPr/>
          </p:nvSpPr>
          <p:spPr bwMode="auto">
            <a:xfrm>
              <a:off x="3895725" y="2906699"/>
              <a:ext cx="679450" cy="679450"/>
            </a:xfrm>
            <a:custGeom>
              <a:avLst/>
              <a:gdLst>
                <a:gd name="T0" fmla="*/ 2147483647 w 2995"/>
                <a:gd name="T1" fmla="*/ 2147483647 h 2996"/>
                <a:gd name="T2" fmla="*/ 2147483647 w 2995"/>
                <a:gd name="T3" fmla="*/ 2147483647 h 2996"/>
                <a:gd name="T4" fmla="*/ 2147483647 w 2995"/>
                <a:gd name="T5" fmla="*/ 2147483647 h 2996"/>
                <a:gd name="T6" fmla="*/ 2147483647 w 2995"/>
                <a:gd name="T7" fmla="*/ 2147483647 h 2996"/>
                <a:gd name="T8" fmla="*/ 2147483647 w 2995"/>
                <a:gd name="T9" fmla="*/ 2147483647 h 2996"/>
                <a:gd name="T10" fmla="*/ 2147483647 w 2995"/>
                <a:gd name="T11" fmla="*/ 2147483647 h 2996"/>
                <a:gd name="T12" fmla="*/ 2147483647 w 2995"/>
                <a:gd name="T13" fmla="*/ 2147483647 h 2996"/>
                <a:gd name="T14" fmla="*/ 2147483647 w 2995"/>
                <a:gd name="T15" fmla="*/ 2147483647 h 2996"/>
                <a:gd name="T16" fmla="*/ 2147483647 w 2995"/>
                <a:gd name="T17" fmla="*/ 2147483647 h 2996"/>
                <a:gd name="T18" fmla="*/ 2147483647 w 2995"/>
                <a:gd name="T19" fmla="*/ 2147483647 h 2996"/>
                <a:gd name="T20" fmla="*/ 2147483647 w 2995"/>
                <a:gd name="T21" fmla="*/ 2147483647 h 2996"/>
                <a:gd name="T22" fmla="*/ 2147483647 w 2995"/>
                <a:gd name="T23" fmla="*/ 2147483647 h 2996"/>
                <a:gd name="T24" fmla="*/ 0 w 2995"/>
                <a:gd name="T25" fmla="*/ 2147483647 h 2996"/>
                <a:gd name="T26" fmla="*/ 2147483647 w 2995"/>
                <a:gd name="T27" fmla="*/ 2147483647 h 2996"/>
                <a:gd name="T28" fmla="*/ 2147483647 w 2995"/>
                <a:gd name="T29" fmla="*/ 2147483647 h 2996"/>
                <a:gd name="T30" fmla="*/ 2147483647 w 2995"/>
                <a:gd name="T31" fmla="*/ 2147483647 h 2996"/>
                <a:gd name="T32" fmla="*/ 2147483647 w 2995"/>
                <a:gd name="T33" fmla="*/ 2147483647 h 2996"/>
                <a:gd name="T34" fmla="*/ 2147483647 w 2995"/>
                <a:gd name="T35" fmla="*/ 2147483647 h 2996"/>
                <a:gd name="T36" fmla="*/ 2147483647 w 2995"/>
                <a:gd name="T37" fmla="*/ 2147483647 h 2996"/>
                <a:gd name="T38" fmla="*/ 2147483647 w 2995"/>
                <a:gd name="T39" fmla="*/ 2147483647 h 2996"/>
                <a:gd name="T40" fmla="*/ 2147483647 w 2995"/>
                <a:gd name="T41" fmla="*/ 2147483647 h 2996"/>
                <a:gd name="T42" fmla="*/ 2147483647 w 2995"/>
                <a:gd name="T43" fmla="*/ 2147483647 h 2996"/>
                <a:gd name="T44" fmla="*/ 2147483647 w 2995"/>
                <a:gd name="T45" fmla="*/ 2147483647 h 2996"/>
                <a:gd name="T46" fmla="*/ 2147483647 w 2995"/>
                <a:gd name="T47" fmla="*/ 2147483647 h 2996"/>
                <a:gd name="T48" fmla="*/ 2147483647 w 2995"/>
                <a:gd name="T49" fmla="*/ 2147483647 h 2996"/>
                <a:gd name="T50" fmla="*/ 2147483647 w 2995"/>
                <a:gd name="T51" fmla="*/ 2147483647 h 2996"/>
                <a:gd name="T52" fmla="*/ 2147483647 w 2995"/>
                <a:gd name="T53" fmla="*/ 2147483647 h 2996"/>
                <a:gd name="T54" fmla="*/ 2147483647 w 2995"/>
                <a:gd name="T55" fmla="*/ 2147483647 h 2996"/>
                <a:gd name="T56" fmla="*/ 2147483647 w 2995"/>
                <a:gd name="T57" fmla="*/ 2147483647 h 2996"/>
                <a:gd name="T58" fmla="*/ 2147483647 w 2995"/>
                <a:gd name="T59" fmla="*/ 2147483647 h 2996"/>
                <a:gd name="T60" fmla="*/ 2147483647 w 2995"/>
                <a:gd name="T61" fmla="*/ 2147483647 h 2996"/>
                <a:gd name="T62" fmla="*/ 2147483647 w 2995"/>
                <a:gd name="T63" fmla="*/ 2147483647 h 2996"/>
                <a:gd name="T64" fmla="*/ 2147483647 w 2995"/>
                <a:gd name="T65" fmla="*/ 2147483647 h 2996"/>
                <a:gd name="T66" fmla="*/ 2147483647 w 2995"/>
                <a:gd name="T67" fmla="*/ 2147483647 h 2996"/>
                <a:gd name="T68" fmla="*/ 2147483647 w 2995"/>
                <a:gd name="T69" fmla="*/ 2147483647 h 2996"/>
                <a:gd name="T70" fmla="*/ 2147483647 w 2995"/>
                <a:gd name="T71" fmla="*/ 2147483647 h 2996"/>
                <a:gd name="T72" fmla="*/ 2147483647 w 2995"/>
                <a:gd name="T73" fmla="*/ 2147483647 h 2996"/>
                <a:gd name="T74" fmla="*/ 2147483647 w 2995"/>
                <a:gd name="T75" fmla="*/ 2147483647 h 2996"/>
                <a:gd name="T76" fmla="*/ 2147483647 w 2995"/>
                <a:gd name="T77" fmla="*/ 2147483647 h 2996"/>
                <a:gd name="T78" fmla="*/ 2147483647 w 2995"/>
                <a:gd name="T79" fmla="*/ 2147483647 h 2996"/>
                <a:gd name="T80" fmla="*/ 2147483647 w 2995"/>
                <a:gd name="T81" fmla="*/ 2147483647 h 2996"/>
                <a:gd name="T82" fmla="*/ 2147483647 w 2995"/>
                <a:gd name="T83" fmla="*/ 2147483647 h 2996"/>
                <a:gd name="T84" fmla="*/ 2147483647 w 2995"/>
                <a:gd name="T85" fmla="*/ 2147483647 h 2996"/>
                <a:gd name="T86" fmla="*/ 2147483647 w 2995"/>
                <a:gd name="T87" fmla="*/ 2147483647 h 2996"/>
                <a:gd name="T88" fmla="*/ 2147483647 w 2995"/>
                <a:gd name="T89" fmla="*/ 2147483647 h 2996"/>
                <a:gd name="T90" fmla="*/ 2147483647 w 2995"/>
                <a:gd name="T91" fmla="*/ 2147483647 h 2996"/>
                <a:gd name="T92" fmla="*/ 2147483647 w 2995"/>
                <a:gd name="T93" fmla="*/ 2147483647 h 2996"/>
                <a:gd name="T94" fmla="*/ 2147483647 w 2995"/>
                <a:gd name="T95" fmla="*/ 2147483647 h 2996"/>
                <a:gd name="T96" fmla="*/ 2147483647 w 2995"/>
                <a:gd name="T97" fmla="*/ 2147483647 h 2996"/>
                <a:gd name="T98" fmla="*/ 2147483647 w 2995"/>
                <a:gd name="T99" fmla="*/ 2147483647 h 2996"/>
                <a:gd name="T100" fmla="*/ 2147483647 w 2995"/>
                <a:gd name="T101" fmla="*/ 2147483647 h 29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95"/>
                <a:gd name="T154" fmla="*/ 0 h 2996"/>
                <a:gd name="T155" fmla="*/ 2995 w 2995"/>
                <a:gd name="T156" fmla="*/ 2996 h 29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95" h="2996">
                  <a:moveTo>
                    <a:pt x="2995" y="1498"/>
                  </a:moveTo>
                  <a:lnTo>
                    <a:pt x="2994" y="1421"/>
                  </a:lnTo>
                  <a:lnTo>
                    <a:pt x="2988" y="1344"/>
                  </a:lnTo>
                  <a:lnTo>
                    <a:pt x="2979" y="1269"/>
                  </a:lnTo>
                  <a:lnTo>
                    <a:pt x="2965" y="1197"/>
                  </a:lnTo>
                  <a:lnTo>
                    <a:pt x="2948" y="1124"/>
                  </a:lnTo>
                  <a:lnTo>
                    <a:pt x="2928" y="1053"/>
                  </a:lnTo>
                  <a:lnTo>
                    <a:pt x="2905" y="983"/>
                  </a:lnTo>
                  <a:lnTo>
                    <a:pt x="2878" y="915"/>
                  </a:lnTo>
                  <a:lnTo>
                    <a:pt x="2847" y="849"/>
                  </a:lnTo>
                  <a:lnTo>
                    <a:pt x="2815" y="784"/>
                  </a:lnTo>
                  <a:lnTo>
                    <a:pt x="2779" y="721"/>
                  </a:lnTo>
                  <a:lnTo>
                    <a:pt x="2740" y="661"/>
                  </a:lnTo>
                  <a:lnTo>
                    <a:pt x="2698" y="602"/>
                  </a:lnTo>
                  <a:lnTo>
                    <a:pt x="2654" y="546"/>
                  </a:lnTo>
                  <a:lnTo>
                    <a:pt x="2607" y="491"/>
                  </a:lnTo>
                  <a:lnTo>
                    <a:pt x="2557" y="439"/>
                  </a:lnTo>
                  <a:lnTo>
                    <a:pt x="2505" y="390"/>
                  </a:lnTo>
                  <a:lnTo>
                    <a:pt x="2451" y="343"/>
                  </a:lnTo>
                  <a:lnTo>
                    <a:pt x="2394" y="298"/>
                  </a:lnTo>
                  <a:lnTo>
                    <a:pt x="2335" y="256"/>
                  </a:lnTo>
                  <a:lnTo>
                    <a:pt x="2275" y="217"/>
                  </a:lnTo>
                  <a:lnTo>
                    <a:pt x="2212" y="181"/>
                  </a:lnTo>
                  <a:lnTo>
                    <a:pt x="2147" y="148"/>
                  </a:lnTo>
                  <a:lnTo>
                    <a:pt x="2081" y="118"/>
                  </a:lnTo>
                  <a:lnTo>
                    <a:pt x="2013" y="91"/>
                  </a:lnTo>
                  <a:lnTo>
                    <a:pt x="1943" y="67"/>
                  </a:lnTo>
                  <a:lnTo>
                    <a:pt x="1873" y="47"/>
                  </a:lnTo>
                  <a:lnTo>
                    <a:pt x="1800" y="30"/>
                  </a:lnTo>
                  <a:lnTo>
                    <a:pt x="1726" y="18"/>
                  </a:lnTo>
                  <a:lnTo>
                    <a:pt x="1651" y="8"/>
                  </a:lnTo>
                  <a:lnTo>
                    <a:pt x="1575" y="2"/>
                  </a:lnTo>
                  <a:lnTo>
                    <a:pt x="1497" y="0"/>
                  </a:lnTo>
                  <a:lnTo>
                    <a:pt x="1421" y="2"/>
                  </a:lnTo>
                  <a:lnTo>
                    <a:pt x="1345" y="8"/>
                  </a:lnTo>
                  <a:lnTo>
                    <a:pt x="1270" y="18"/>
                  </a:lnTo>
                  <a:lnTo>
                    <a:pt x="1196" y="30"/>
                  </a:lnTo>
                  <a:lnTo>
                    <a:pt x="1123" y="47"/>
                  </a:lnTo>
                  <a:lnTo>
                    <a:pt x="1053" y="67"/>
                  </a:lnTo>
                  <a:lnTo>
                    <a:pt x="983" y="91"/>
                  </a:lnTo>
                  <a:lnTo>
                    <a:pt x="915" y="118"/>
                  </a:lnTo>
                  <a:lnTo>
                    <a:pt x="849" y="148"/>
                  </a:lnTo>
                  <a:lnTo>
                    <a:pt x="784" y="181"/>
                  </a:lnTo>
                  <a:lnTo>
                    <a:pt x="721" y="217"/>
                  </a:lnTo>
                  <a:lnTo>
                    <a:pt x="660" y="256"/>
                  </a:lnTo>
                  <a:lnTo>
                    <a:pt x="602" y="298"/>
                  </a:lnTo>
                  <a:lnTo>
                    <a:pt x="545" y="343"/>
                  </a:lnTo>
                  <a:lnTo>
                    <a:pt x="491" y="390"/>
                  </a:lnTo>
                  <a:lnTo>
                    <a:pt x="439" y="439"/>
                  </a:lnTo>
                  <a:lnTo>
                    <a:pt x="389" y="491"/>
                  </a:lnTo>
                  <a:lnTo>
                    <a:pt x="342" y="546"/>
                  </a:lnTo>
                  <a:lnTo>
                    <a:pt x="297" y="602"/>
                  </a:lnTo>
                  <a:lnTo>
                    <a:pt x="256" y="661"/>
                  </a:lnTo>
                  <a:lnTo>
                    <a:pt x="217" y="721"/>
                  </a:lnTo>
                  <a:lnTo>
                    <a:pt x="181" y="784"/>
                  </a:lnTo>
                  <a:lnTo>
                    <a:pt x="147" y="849"/>
                  </a:lnTo>
                  <a:lnTo>
                    <a:pt x="118" y="915"/>
                  </a:lnTo>
                  <a:lnTo>
                    <a:pt x="91" y="983"/>
                  </a:lnTo>
                  <a:lnTo>
                    <a:pt x="68" y="1053"/>
                  </a:lnTo>
                  <a:lnTo>
                    <a:pt x="47" y="1124"/>
                  </a:lnTo>
                  <a:lnTo>
                    <a:pt x="31" y="1197"/>
                  </a:lnTo>
                  <a:lnTo>
                    <a:pt x="17" y="1269"/>
                  </a:lnTo>
                  <a:lnTo>
                    <a:pt x="8" y="1344"/>
                  </a:lnTo>
                  <a:lnTo>
                    <a:pt x="2" y="1421"/>
                  </a:lnTo>
                  <a:lnTo>
                    <a:pt x="0" y="1498"/>
                  </a:lnTo>
                  <a:lnTo>
                    <a:pt x="2" y="1575"/>
                  </a:lnTo>
                  <a:lnTo>
                    <a:pt x="8" y="1652"/>
                  </a:lnTo>
                  <a:lnTo>
                    <a:pt x="17" y="1727"/>
                  </a:lnTo>
                  <a:lnTo>
                    <a:pt x="31" y="1799"/>
                  </a:lnTo>
                  <a:lnTo>
                    <a:pt x="47" y="1872"/>
                  </a:lnTo>
                  <a:lnTo>
                    <a:pt x="68" y="1944"/>
                  </a:lnTo>
                  <a:lnTo>
                    <a:pt x="91" y="2013"/>
                  </a:lnTo>
                  <a:lnTo>
                    <a:pt x="118" y="2081"/>
                  </a:lnTo>
                  <a:lnTo>
                    <a:pt x="147" y="2148"/>
                  </a:lnTo>
                  <a:lnTo>
                    <a:pt x="181" y="2212"/>
                  </a:lnTo>
                  <a:lnTo>
                    <a:pt x="217" y="2275"/>
                  </a:lnTo>
                  <a:lnTo>
                    <a:pt x="256" y="2335"/>
                  </a:lnTo>
                  <a:lnTo>
                    <a:pt x="297" y="2394"/>
                  </a:lnTo>
                  <a:lnTo>
                    <a:pt x="342" y="2450"/>
                  </a:lnTo>
                  <a:lnTo>
                    <a:pt x="389" y="2505"/>
                  </a:lnTo>
                  <a:lnTo>
                    <a:pt x="439" y="2557"/>
                  </a:lnTo>
                  <a:lnTo>
                    <a:pt x="491" y="2606"/>
                  </a:lnTo>
                  <a:lnTo>
                    <a:pt x="545" y="2654"/>
                  </a:lnTo>
                  <a:lnTo>
                    <a:pt x="602" y="2698"/>
                  </a:lnTo>
                  <a:lnTo>
                    <a:pt x="660" y="2740"/>
                  </a:lnTo>
                  <a:lnTo>
                    <a:pt x="721" y="2779"/>
                  </a:lnTo>
                  <a:lnTo>
                    <a:pt x="784" y="2815"/>
                  </a:lnTo>
                  <a:lnTo>
                    <a:pt x="849" y="2848"/>
                  </a:lnTo>
                  <a:lnTo>
                    <a:pt x="915" y="2878"/>
                  </a:lnTo>
                  <a:lnTo>
                    <a:pt x="983" y="2905"/>
                  </a:lnTo>
                  <a:lnTo>
                    <a:pt x="1053" y="2929"/>
                  </a:lnTo>
                  <a:lnTo>
                    <a:pt x="1123" y="2949"/>
                  </a:lnTo>
                  <a:lnTo>
                    <a:pt x="1196" y="2966"/>
                  </a:lnTo>
                  <a:lnTo>
                    <a:pt x="1270" y="2978"/>
                  </a:lnTo>
                  <a:lnTo>
                    <a:pt x="1345" y="2988"/>
                  </a:lnTo>
                  <a:lnTo>
                    <a:pt x="1421" y="2994"/>
                  </a:lnTo>
                  <a:lnTo>
                    <a:pt x="1497" y="2996"/>
                  </a:lnTo>
                  <a:lnTo>
                    <a:pt x="1575" y="2994"/>
                  </a:lnTo>
                  <a:lnTo>
                    <a:pt x="1651" y="2988"/>
                  </a:lnTo>
                  <a:lnTo>
                    <a:pt x="1726" y="2978"/>
                  </a:lnTo>
                  <a:lnTo>
                    <a:pt x="1800" y="2966"/>
                  </a:lnTo>
                  <a:lnTo>
                    <a:pt x="1873" y="2949"/>
                  </a:lnTo>
                  <a:lnTo>
                    <a:pt x="1943" y="2929"/>
                  </a:lnTo>
                  <a:lnTo>
                    <a:pt x="2013" y="2905"/>
                  </a:lnTo>
                  <a:lnTo>
                    <a:pt x="2081" y="2878"/>
                  </a:lnTo>
                  <a:lnTo>
                    <a:pt x="2147" y="2848"/>
                  </a:lnTo>
                  <a:lnTo>
                    <a:pt x="2212" y="2815"/>
                  </a:lnTo>
                  <a:lnTo>
                    <a:pt x="2275" y="2779"/>
                  </a:lnTo>
                  <a:lnTo>
                    <a:pt x="2335" y="2740"/>
                  </a:lnTo>
                  <a:lnTo>
                    <a:pt x="2394" y="2698"/>
                  </a:lnTo>
                  <a:lnTo>
                    <a:pt x="2451" y="2654"/>
                  </a:lnTo>
                  <a:lnTo>
                    <a:pt x="2505" y="2606"/>
                  </a:lnTo>
                  <a:lnTo>
                    <a:pt x="2557" y="2557"/>
                  </a:lnTo>
                  <a:lnTo>
                    <a:pt x="2607" y="2505"/>
                  </a:lnTo>
                  <a:lnTo>
                    <a:pt x="2654" y="2450"/>
                  </a:lnTo>
                  <a:lnTo>
                    <a:pt x="2698" y="2394"/>
                  </a:lnTo>
                  <a:lnTo>
                    <a:pt x="2740" y="2335"/>
                  </a:lnTo>
                  <a:lnTo>
                    <a:pt x="2779" y="2275"/>
                  </a:lnTo>
                  <a:lnTo>
                    <a:pt x="2815" y="2212"/>
                  </a:lnTo>
                  <a:lnTo>
                    <a:pt x="2847" y="2148"/>
                  </a:lnTo>
                  <a:lnTo>
                    <a:pt x="2878" y="2081"/>
                  </a:lnTo>
                  <a:lnTo>
                    <a:pt x="2905" y="2013"/>
                  </a:lnTo>
                  <a:lnTo>
                    <a:pt x="2928" y="1944"/>
                  </a:lnTo>
                  <a:lnTo>
                    <a:pt x="2948" y="1872"/>
                  </a:lnTo>
                  <a:lnTo>
                    <a:pt x="2965" y="1799"/>
                  </a:lnTo>
                  <a:lnTo>
                    <a:pt x="2979" y="1727"/>
                  </a:lnTo>
                  <a:lnTo>
                    <a:pt x="2988" y="1652"/>
                  </a:lnTo>
                  <a:lnTo>
                    <a:pt x="2994" y="1575"/>
                  </a:lnTo>
                  <a:lnTo>
                    <a:pt x="2995" y="1498"/>
                  </a:lnTo>
                  <a:close/>
                  <a:moveTo>
                    <a:pt x="2696" y="1498"/>
                  </a:moveTo>
                  <a:lnTo>
                    <a:pt x="2695" y="1560"/>
                  </a:lnTo>
                  <a:lnTo>
                    <a:pt x="2689" y="1620"/>
                  </a:lnTo>
                  <a:lnTo>
                    <a:pt x="2683" y="1681"/>
                  </a:lnTo>
                  <a:lnTo>
                    <a:pt x="2672" y="1740"/>
                  </a:lnTo>
                  <a:lnTo>
                    <a:pt x="2658" y="1797"/>
                  </a:lnTo>
                  <a:lnTo>
                    <a:pt x="2642" y="1854"/>
                  </a:lnTo>
                  <a:lnTo>
                    <a:pt x="2623" y="1910"/>
                  </a:lnTo>
                  <a:lnTo>
                    <a:pt x="2602" y="1964"/>
                  </a:lnTo>
                  <a:lnTo>
                    <a:pt x="2577" y="2018"/>
                  </a:lnTo>
                  <a:lnTo>
                    <a:pt x="2552" y="2069"/>
                  </a:lnTo>
                  <a:lnTo>
                    <a:pt x="2523" y="2120"/>
                  </a:lnTo>
                  <a:lnTo>
                    <a:pt x="2491" y="2168"/>
                  </a:lnTo>
                  <a:lnTo>
                    <a:pt x="2458" y="2215"/>
                  </a:lnTo>
                  <a:lnTo>
                    <a:pt x="2423" y="2260"/>
                  </a:lnTo>
                  <a:lnTo>
                    <a:pt x="2385" y="2304"/>
                  </a:lnTo>
                  <a:lnTo>
                    <a:pt x="2345" y="2345"/>
                  </a:lnTo>
                  <a:lnTo>
                    <a:pt x="2304" y="2385"/>
                  </a:lnTo>
                  <a:lnTo>
                    <a:pt x="2260" y="2422"/>
                  </a:lnTo>
                  <a:lnTo>
                    <a:pt x="2214" y="2458"/>
                  </a:lnTo>
                  <a:lnTo>
                    <a:pt x="2167" y="2492"/>
                  </a:lnTo>
                  <a:lnTo>
                    <a:pt x="2119" y="2523"/>
                  </a:lnTo>
                  <a:lnTo>
                    <a:pt x="2069" y="2551"/>
                  </a:lnTo>
                  <a:lnTo>
                    <a:pt x="2017" y="2578"/>
                  </a:lnTo>
                  <a:lnTo>
                    <a:pt x="1965" y="2602"/>
                  </a:lnTo>
                  <a:lnTo>
                    <a:pt x="1910" y="2624"/>
                  </a:lnTo>
                  <a:lnTo>
                    <a:pt x="1854" y="2642"/>
                  </a:lnTo>
                  <a:lnTo>
                    <a:pt x="1798" y="2659"/>
                  </a:lnTo>
                  <a:lnTo>
                    <a:pt x="1739" y="2672"/>
                  </a:lnTo>
                  <a:lnTo>
                    <a:pt x="1680" y="2682"/>
                  </a:lnTo>
                  <a:lnTo>
                    <a:pt x="1621" y="2690"/>
                  </a:lnTo>
                  <a:lnTo>
                    <a:pt x="1559" y="2695"/>
                  </a:lnTo>
                  <a:lnTo>
                    <a:pt x="1497" y="2696"/>
                  </a:lnTo>
                  <a:lnTo>
                    <a:pt x="1436" y="2695"/>
                  </a:lnTo>
                  <a:lnTo>
                    <a:pt x="1375" y="2690"/>
                  </a:lnTo>
                  <a:lnTo>
                    <a:pt x="1316" y="2682"/>
                  </a:lnTo>
                  <a:lnTo>
                    <a:pt x="1256" y="2672"/>
                  </a:lnTo>
                  <a:lnTo>
                    <a:pt x="1198" y="2659"/>
                  </a:lnTo>
                  <a:lnTo>
                    <a:pt x="1141" y="2642"/>
                  </a:lnTo>
                  <a:lnTo>
                    <a:pt x="1086" y="2624"/>
                  </a:lnTo>
                  <a:lnTo>
                    <a:pt x="1031" y="2602"/>
                  </a:lnTo>
                  <a:lnTo>
                    <a:pt x="979" y="2578"/>
                  </a:lnTo>
                  <a:lnTo>
                    <a:pt x="927" y="2551"/>
                  </a:lnTo>
                  <a:lnTo>
                    <a:pt x="877" y="2523"/>
                  </a:lnTo>
                  <a:lnTo>
                    <a:pt x="828" y="2492"/>
                  </a:lnTo>
                  <a:lnTo>
                    <a:pt x="781" y="2458"/>
                  </a:lnTo>
                  <a:lnTo>
                    <a:pt x="735" y="2422"/>
                  </a:lnTo>
                  <a:lnTo>
                    <a:pt x="692" y="2385"/>
                  </a:lnTo>
                  <a:lnTo>
                    <a:pt x="650" y="2345"/>
                  </a:lnTo>
                  <a:lnTo>
                    <a:pt x="611" y="2304"/>
                  </a:lnTo>
                  <a:lnTo>
                    <a:pt x="573" y="2260"/>
                  </a:lnTo>
                  <a:lnTo>
                    <a:pt x="537" y="2215"/>
                  </a:lnTo>
                  <a:lnTo>
                    <a:pt x="505" y="2168"/>
                  </a:lnTo>
                  <a:lnTo>
                    <a:pt x="473" y="2120"/>
                  </a:lnTo>
                  <a:lnTo>
                    <a:pt x="444" y="2069"/>
                  </a:lnTo>
                  <a:lnTo>
                    <a:pt x="417" y="2018"/>
                  </a:lnTo>
                  <a:lnTo>
                    <a:pt x="394" y="1964"/>
                  </a:lnTo>
                  <a:lnTo>
                    <a:pt x="372" y="1910"/>
                  </a:lnTo>
                  <a:lnTo>
                    <a:pt x="353" y="1854"/>
                  </a:lnTo>
                  <a:lnTo>
                    <a:pt x="338" y="1797"/>
                  </a:lnTo>
                  <a:lnTo>
                    <a:pt x="324" y="1740"/>
                  </a:lnTo>
                  <a:lnTo>
                    <a:pt x="313" y="1681"/>
                  </a:lnTo>
                  <a:lnTo>
                    <a:pt x="306" y="1620"/>
                  </a:lnTo>
                  <a:lnTo>
                    <a:pt x="301" y="1560"/>
                  </a:lnTo>
                  <a:lnTo>
                    <a:pt x="300" y="1498"/>
                  </a:lnTo>
                  <a:lnTo>
                    <a:pt x="301" y="1436"/>
                  </a:lnTo>
                  <a:lnTo>
                    <a:pt x="306" y="1376"/>
                  </a:lnTo>
                  <a:lnTo>
                    <a:pt x="313" y="1315"/>
                  </a:lnTo>
                  <a:lnTo>
                    <a:pt x="324" y="1257"/>
                  </a:lnTo>
                  <a:lnTo>
                    <a:pt x="338" y="1199"/>
                  </a:lnTo>
                  <a:lnTo>
                    <a:pt x="353" y="1142"/>
                  </a:lnTo>
                  <a:lnTo>
                    <a:pt x="372" y="1086"/>
                  </a:lnTo>
                  <a:lnTo>
                    <a:pt x="394" y="1032"/>
                  </a:lnTo>
                  <a:lnTo>
                    <a:pt x="417" y="978"/>
                  </a:lnTo>
                  <a:lnTo>
                    <a:pt x="444" y="927"/>
                  </a:lnTo>
                  <a:lnTo>
                    <a:pt x="473" y="877"/>
                  </a:lnTo>
                  <a:lnTo>
                    <a:pt x="505" y="828"/>
                  </a:lnTo>
                  <a:lnTo>
                    <a:pt x="537" y="781"/>
                  </a:lnTo>
                  <a:lnTo>
                    <a:pt x="573" y="736"/>
                  </a:lnTo>
                  <a:lnTo>
                    <a:pt x="611" y="692"/>
                  </a:lnTo>
                  <a:lnTo>
                    <a:pt x="650" y="651"/>
                  </a:lnTo>
                  <a:lnTo>
                    <a:pt x="692" y="611"/>
                  </a:lnTo>
                  <a:lnTo>
                    <a:pt x="735" y="574"/>
                  </a:lnTo>
                  <a:lnTo>
                    <a:pt x="781" y="538"/>
                  </a:lnTo>
                  <a:lnTo>
                    <a:pt x="828" y="504"/>
                  </a:lnTo>
                  <a:lnTo>
                    <a:pt x="877" y="473"/>
                  </a:lnTo>
                  <a:lnTo>
                    <a:pt x="927" y="445"/>
                  </a:lnTo>
                  <a:lnTo>
                    <a:pt x="979" y="418"/>
                  </a:lnTo>
                  <a:lnTo>
                    <a:pt x="1031" y="394"/>
                  </a:lnTo>
                  <a:lnTo>
                    <a:pt x="1086" y="373"/>
                  </a:lnTo>
                  <a:lnTo>
                    <a:pt x="1141" y="354"/>
                  </a:lnTo>
                  <a:lnTo>
                    <a:pt x="1198" y="337"/>
                  </a:lnTo>
                  <a:lnTo>
                    <a:pt x="1256" y="324"/>
                  </a:lnTo>
                  <a:lnTo>
                    <a:pt x="1316" y="314"/>
                  </a:lnTo>
                  <a:lnTo>
                    <a:pt x="1375" y="306"/>
                  </a:lnTo>
                  <a:lnTo>
                    <a:pt x="1436" y="301"/>
                  </a:lnTo>
                  <a:lnTo>
                    <a:pt x="1497" y="300"/>
                  </a:lnTo>
                  <a:lnTo>
                    <a:pt x="1559" y="301"/>
                  </a:lnTo>
                  <a:lnTo>
                    <a:pt x="1621" y="306"/>
                  </a:lnTo>
                  <a:lnTo>
                    <a:pt x="1680" y="314"/>
                  </a:lnTo>
                  <a:lnTo>
                    <a:pt x="1739" y="324"/>
                  </a:lnTo>
                  <a:lnTo>
                    <a:pt x="1798" y="337"/>
                  </a:lnTo>
                  <a:lnTo>
                    <a:pt x="1854" y="354"/>
                  </a:lnTo>
                  <a:lnTo>
                    <a:pt x="1910" y="373"/>
                  </a:lnTo>
                  <a:lnTo>
                    <a:pt x="1965" y="394"/>
                  </a:lnTo>
                  <a:lnTo>
                    <a:pt x="2017" y="418"/>
                  </a:lnTo>
                  <a:lnTo>
                    <a:pt x="2069" y="445"/>
                  </a:lnTo>
                  <a:lnTo>
                    <a:pt x="2119" y="473"/>
                  </a:lnTo>
                  <a:lnTo>
                    <a:pt x="2167" y="504"/>
                  </a:lnTo>
                  <a:lnTo>
                    <a:pt x="2214" y="538"/>
                  </a:lnTo>
                  <a:lnTo>
                    <a:pt x="2260" y="574"/>
                  </a:lnTo>
                  <a:lnTo>
                    <a:pt x="2304" y="611"/>
                  </a:lnTo>
                  <a:lnTo>
                    <a:pt x="2345" y="651"/>
                  </a:lnTo>
                  <a:lnTo>
                    <a:pt x="2385" y="692"/>
                  </a:lnTo>
                  <a:lnTo>
                    <a:pt x="2423" y="736"/>
                  </a:lnTo>
                  <a:lnTo>
                    <a:pt x="2458" y="781"/>
                  </a:lnTo>
                  <a:lnTo>
                    <a:pt x="2491" y="828"/>
                  </a:lnTo>
                  <a:lnTo>
                    <a:pt x="2523" y="877"/>
                  </a:lnTo>
                  <a:lnTo>
                    <a:pt x="2552" y="927"/>
                  </a:lnTo>
                  <a:lnTo>
                    <a:pt x="2577" y="978"/>
                  </a:lnTo>
                  <a:lnTo>
                    <a:pt x="2602" y="1032"/>
                  </a:lnTo>
                  <a:lnTo>
                    <a:pt x="2623" y="1086"/>
                  </a:lnTo>
                  <a:lnTo>
                    <a:pt x="2642" y="1142"/>
                  </a:lnTo>
                  <a:lnTo>
                    <a:pt x="2658" y="1199"/>
                  </a:lnTo>
                  <a:lnTo>
                    <a:pt x="2672" y="1257"/>
                  </a:lnTo>
                  <a:lnTo>
                    <a:pt x="2683" y="1315"/>
                  </a:lnTo>
                  <a:lnTo>
                    <a:pt x="2689" y="1376"/>
                  </a:lnTo>
                  <a:lnTo>
                    <a:pt x="2695" y="1436"/>
                  </a:lnTo>
                  <a:lnTo>
                    <a:pt x="2696" y="1498"/>
                  </a:lnTo>
                  <a:close/>
                </a:path>
              </a:pathLst>
            </a:custGeom>
            <a:solidFill>
              <a:srgbClr val="DD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3" name="Freeform 108"/>
            <p:cNvSpPr>
              <a:spLocks noEditPoints="1"/>
            </p:cNvSpPr>
            <p:nvPr/>
          </p:nvSpPr>
          <p:spPr bwMode="auto">
            <a:xfrm>
              <a:off x="3929063" y="2940036"/>
              <a:ext cx="612775" cy="612775"/>
            </a:xfrm>
            <a:custGeom>
              <a:avLst/>
              <a:gdLst>
                <a:gd name="T0" fmla="*/ 2147483647 w 2697"/>
                <a:gd name="T1" fmla="*/ 2147483647 h 2696"/>
                <a:gd name="T2" fmla="*/ 2147483647 w 2697"/>
                <a:gd name="T3" fmla="*/ 2147483647 h 2696"/>
                <a:gd name="T4" fmla="*/ 2147483647 w 2697"/>
                <a:gd name="T5" fmla="*/ 2147483647 h 2696"/>
                <a:gd name="T6" fmla="*/ 2147483647 w 2697"/>
                <a:gd name="T7" fmla="*/ 2147483647 h 2696"/>
                <a:gd name="T8" fmla="*/ 2147483647 w 2697"/>
                <a:gd name="T9" fmla="*/ 2147483647 h 2696"/>
                <a:gd name="T10" fmla="*/ 2147483647 w 2697"/>
                <a:gd name="T11" fmla="*/ 2147483647 h 2696"/>
                <a:gd name="T12" fmla="*/ 2147483647 w 2697"/>
                <a:gd name="T13" fmla="*/ 2147483647 h 2696"/>
                <a:gd name="T14" fmla="*/ 2147483647 w 2697"/>
                <a:gd name="T15" fmla="*/ 2147483647 h 2696"/>
                <a:gd name="T16" fmla="*/ 2147483647 w 2697"/>
                <a:gd name="T17" fmla="*/ 2147483647 h 2696"/>
                <a:gd name="T18" fmla="*/ 2147483647 w 2697"/>
                <a:gd name="T19" fmla="*/ 2147483647 h 2696"/>
                <a:gd name="T20" fmla="*/ 2147483647 w 2697"/>
                <a:gd name="T21" fmla="*/ 2147483647 h 2696"/>
                <a:gd name="T22" fmla="*/ 2147483647 w 2697"/>
                <a:gd name="T23" fmla="*/ 2147483647 h 2696"/>
                <a:gd name="T24" fmla="*/ 0 w 2697"/>
                <a:gd name="T25" fmla="*/ 2147483647 h 2696"/>
                <a:gd name="T26" fmla="*/ 2147483647 w 2697"/>
                <a:gd name="T27" fmla="*/ 2147483647 h 2696"/>
                <a:gd name="T28" fmla="*/ 2147483647 w 2697"/>
                <a:gd name="T29" fmla="*/ 2147483647 h 2696"/>
                <a:gd name="T30" fmla="*/ 2147483647 w 2697"/>
                <a:gd name="T31" fmla="*/ 2147483647 h 2696"/>
                <a:gd name="T32" fmla="*/ 2147483647 w 2697"/>
                <a:gd name="T33" fmla="*/ 2147483647 h 2696"/>
                <a:gd name="T34" fmla="*/ 2147483647 w 2697"/>
                <a:gd name="T35" fmla="*/ 2147483647 h 2696"/>
                <a:gd name="T36" fmla="*/ 2147483647 w 2697"/>
                <a:gd name="T37" fmla="*/ 2147483647 h 2696"/>
                <a:gd name="T38" fmla="*/ 2147483647 w 2697"/>
                <a:gd name="T39" fmla="*/ 2147483647 h 2696"/>
                <a:gd name="T40" fmla="*/ 2147483647 w 2697"/>
                <a:gd name="T41" fmla="*/ 2147483647 h 2696"/>
                <a:gd name="T42" fmla="*/ 2147483647 w 2697"/>
                <a:gd name="T43" fmla="*/ 2147483647 h 2696"/>
                <a:gd name="T44" fmla="*/ 2147483647 w 2697"/>
                <a:gd name="T45" fmla="*/ 2147483647 h 2696"/>
                <a:gd name="T46" fmla="*/ 2147483647 w 2697"/>
                <a:gd name="T47" fmla="*/ 2147483647 h 2696"/>
                <a:gd name="T48" fmla="*/ 2147483647 w 2697"/>
                <a:gd name="T49" fmla="*/ 2147483647 h 2696"/>
                <a:gd name="T50" fmla="*/ 2147483647 w 2697"/>
                <a:gd name="T51" fmla="*/ 2147483647 h 2696"/>
                <a:gd name="T52" fmla="*/ 2147483647 w 2697"/>
                <a:gd name="T53" fmla="*/ 2147483647 h 2696"/>
                <a:gd name="T54" fmla="*/ 2147483647 w 2697"/>
                <a:gd name="T55" fmla="*/ 2147483647 h 2696"/>
                <a:gd name="T56" fmla="*/ 2147483647 w 2697"/>
                <a:gd name="T57" fmla="*/ 2147483647 h 2696"/>
                <a:gd name="T58" fmla="*/ 2147483647 w 2697"/>
                <a:gd name="T59" fmla="*/ 2147483647 h 2696"/>
                <a:gd name="T60" fmla="*/ 2147483647 w 2697"/>
                <a:gd name="T61" fmla="*/ 2147483647 h 2696"/>
                <a:gd name="T62" fmla="*/ 2147483647 w 2697"/>
                <a:gd name="T63" fmla="*/ 2147483647 h 2696"/>
                <a:gd name="T64" fmla="*/ 2147483647 w 2697"/>
                <a:gd name="T65" fmla="*/ 2147483647 h 2696"/>
                <a:gd name="T66" fmla="*/ 2147483647 w 2697"/>
                <a:gd name="T67" fmla="*/ 2147483647 h 2696"/>
                <a:gd name="T68" fmla="*/ 2147483647 w 2697"/>
                <a:gd name="T69" fmla="*/ 2147483647 h 2696"/>
                <a:gd name="T70" fmla="*/ 2147483647 w 2697"/>
                <a:gd name="T71" fmla="*/ 2147483647 h 2696"/>
                <a:gd name="T72" fmla="*/ 2147483647 w 2697"/>
                <a:gd name="T73" fmla="*/ 2147483647 h 2696"/>
                <a:gd name="T74" fmla="*/ 2147483647 w 2697"/>
                <a:gd name="T75" fmla="*/ 2147483647 h 2696"/>
                <a:gd name="T76" fmla="*/ 2147483647 w 2697"/>
                <a:gd name="T77" fmla="*/ 2147483647 h 2696"/>
                <a:gd name="T78" fmla="*/ 2147483647 w 2697"/>
                <a:gd name="T79" fmla="*/ 2147483647 h 2696"/>
                <a:gd name="T80" fmla="*/ 2147483647 w 2697"/>
                <a:gd name="T81" fmla="*/ 2147483647 h 2696"/>
                <a:gd name="T82" fmla="*/ 2147483647 w 2697"/>
                <a:gd name="T83" fmla="*/ 2147483647 h 2696"/>
                <a:gd name="T84" fmla="*/ 2147483647 w 2697"/>
                <a:gd name="T85" fmla="*/ 2147483647 h 2696"/>
                <a:gd name="T86" fmla="*/ 2147483647 w 2697"/>
                <a:gd name="T87" fmla="*/ 2147483647 h 2696"/>
                <a:gd name="T88" fmla="*/ 2147483647 w 2697"/>
                <a:gd name="T89" fmla="*/ 2147483647 h 2696"/>
                <a:gd name="T90" fmla="*/ 2147483647 w 2697"/>
                <a:gd name="T91" fmla="*/ 2147483647 h 2696"/>
                <a:gd name="T92" fmla="*/ 2147483647 w 2697"/>
                <a:gd name="T93" fmla="*/ 2147483647 h 2696"/>
                <a:gd name="T94" fmla="*/ 2147483647 w 2697"/>
                <a:gd name="T95" fmla="*/ 2147483647 h 2696"/>
                <a:gd name="T96" fmla="*/ 2147483647 w 2697"/>
                <a:gd name="T97" fmla="*/ 2147483647 h 2696"/>
                <a:gd name="T98" fmla="*/ 2147483647 w 2697"/>
                <a:gd name="T99" fmla="*/ 2147483647 h 2696"/>
                <a:gd name="T100" fmla="*/ 2147483647 w 2697"/>
                <a:gd name="T101" fmla="*/ 2147483647 h 26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97"/>
                <a:gd name="T154" fmla="*/ 0 h 2696"/>
                <a:gd name="T155" fmla="*/ 2697 w 2697"/>
                <a:gd name="T156" fmla="*/ 2696 h 26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97" h="2696">
                  <a:moveTo>
                    <a:pt x="2697" y="1348"/>
                  </a:moveTo>
                  <a:lnTo>
                    <a:pt x="2695" y="1279"/>
                  </a:lnTo>
                  <a:lnTo>
                    <a:pt x="2689" y="1210"/>
                  </a:lnTo>
                  <a:lnTo>
                    <a:pt x="2682" y="1143"/>
                  </a:lnTo>
                  <a:lnTo>
                    <a:pt x="2669" y="1077"/>
                  </a:lnTo>
                  <a:lnTo>
                    <a:pt x="2655" y="1011"/>
                  </a:lnTo>
                  <a:lnTo>
                    <a:pt x="2636" y="947"/>
                  </a:lnTo>
                  <a:lnTo>
                    <a:pt x="2616" y="884"/>
                  </a:lnTo>
                  <a:lnTo>
                    <a:pt x="2591" y="824"/>
                  </a:lnTo>
                  <a:lnTo>
                    <a:pt x="2564" y="763"/>
                  </a:lnTo>
                  <a:lnTo>
                    <a:pt x="2534" y="706"/>
                  </a:lnTo>
                  <a:lnTo>
                    <a:pt x="2501" y="649"/>
                  </a:lnTo>
                  <a:lnTo>
                    <a:pt x="2467" y="594"/>
                  </a:lnTo>
                  <a:lnTo>
                    <a:pt x="2430" y="541"/>
                  </a:lnTo>
                  <a:lnTo>
                    <a:pt x="2389" y="491"/>
                  </a:lnTo>
                  <a:lnTo>
                    <a:pt x="2347" y="441"/>
                  </a:lnTo>
                  <a:lnTo>
                    <a:pt x="2302" y="394"/>
                  </a:lnTo>
                  <a:lnTo>
                    <a:pt x="2255" y="350"/>
                  </a:lnTo>
                  <a:lnTo>
                    <a:pt x="2207" y="308"/>
                  </a:lnTo>
                  <a:lnTo>
                    <a:pt x="2155" y="268"/>
                  </a:lnTo>
                  <a:lnTo>
                    <a:pt x="2102" y="230"/>
                  </a:lnTo>
                  <a:lnTo>
                    <a:pt x="2047" y="195"/>
                  </a:lnTo>
                  <a:lnTo>
                    <a:pt x="1991" y="162"/>
                  </a:lnTo>
                  <a:lnTo>
                    <a:pt x="1933" y="133"/>
                  </a:lnTo>
                  <a:lnTo>
                    <a:pt x="1874" y="105"/>
                  </a:lnTo>
                  <a:lnTo>
                    <a:pt x="1812" y="82"/>
                  </a:lnTo>
                  <a:lnTo>
                    <a:pt x="1749" y="61"/>
                  </a:lnTo>
                  <a:lnTo>
                    <a:pt x="1686" y="43"/>
                  </a:lnTo>
                  <a:lnTo>
                    <a:pt x="1621" y="27"/>
                  </a:lnTo>
                  <a:lnTo>
                    <a:pt x="1554" y="16"/>
                  </a:lnTo>
                  <a:lnTo>
                    <a:pt x="1486" y="7"/>
                  </a:lnTo>
                  <a:lnTo>
                    <a:pt x="1418" y="2"/>
                  </a:lnTo>
                  <a:lnTo>
                    <a:pt x="1348" y="0"/>
                  </a:lnTo>
                  <a:lnTo>
                    <a:pt x="1280" y="2"/>
                  </a:lnTo>
                  <a:lnTo>
                    <a:pt x="1211" y="7"/>
                  </a:lnTo>
                  <a:lnTo>
                    <a:pt x="1143" y="16"/>
                  </a:lnTo>
                  <a:lnTo>
                    <a:pt x="1077" y="27"/>
                  </a:lnTo>
                  <a:lnTo>
                    <a:pt x="1012" y="43"/>
                  </a:lnTo>
                  <a:lnTo>
                    <a:pt x="948" y="61"/>
                  </a:lnTo>
                  <a:lnTo>
                    <a:pt x="886" y="82"/>
                  </a:lnTo>
                  <a:lnTo>
                    <a:pt x="824" y="105"/>
                  </a:lnTo>
                  <a:lnTo>
                    <a:pt x="765" y="133"/>
                  </a:lnTo>
                  <a:lnTo>
                    <a:pt x="706" y="162"/>
                  </a:lnTo>
                  <a:lnTo>
                    <a:pt x="650" y="195"/>
                  </a:lnTo>
                  <a:lnTo>
                    <a:pt x="595" y="230"/>
                  </a:lnTo>
                  <a:lnTo>
                    <a:pt x="543" y="268"/>
                  </a:lnTo>
                  <a:lnTo>
                    <a:pt x="491" y="308"/>
                  </a:lnTo>
                  <a:lnTo>
                    <a:pt x="443" y="350"/>
                  </a:lnTo>
                  <a:lnTo>
                    <a:pt x="396" y="394"/>
                  </a:lnTo>
                  <a:lnTo>
                    <a:pt x="351" y="441"/>
                  </a:lnTo>
                  <a:lnTo>
                    <a:pt x="309" y="491"/>
                  </a:lnTo>
                  <a:lnTo>
                    <a:pt x="268" y="541"/>
                  </a:lnTo>
                  <a:lnTo>
                    <a:pt x="231" y="594"/>
                  </a:lnTo>
                  <a:lnTo>
                    <a:pt x="195" y="649"/>
                  </a:lnTo>
                  <a:lnTo>
                    <a:pt x="164" y="706"/>
                  </a:lnTo>
                  <a:lnTo>
                    <a:pt x="134" y="763"/>
                  </a:lnTo>
                  <a:lnTo>
                    <a:pt x="107" y="824"/>
                  </a:lnTo>
                  <a:lnTo>
                    <a:pt x="82" y="884"/>
                  </a:lnTo>
                  <a:lnTo>
                    <a:pt x="61" y="947"/>
                  </a:lnTo>
                  <a:lnTo>
                    <a:pt x="43" y="1011"/>
                  </a:lnTo>
                  <a:lnTo>
                    <a:pt x="28" y="1077"/>
                  </a:lnTo>
                  <a:lnTo>
                    <a:pt x="16" y="1143"/>
                  </a:lnTo>
                  <a:lnTo>
                    <a:pt x="8" y="1210"/>
                  </a:lnTo>
                  <a:lnTo>
                    <a:pt x="3" y="1279"/>
                  </a:lnTo>
                  <a:lnTo>
                    <a:pt x="0" y="1348"/>
                  </a:lnTo>
                  <a:lnTo>
                    <a:pt x="3" y="1417"/>
                  </a:lnTo>
                  <a:lnTo>
                    <a:pt x="8" y="1486"/>
                  </a:lnTo>
                  <a:lnTo>
                    <a:pt x="16" y="1553"/>
                  </a:lnTo>
                  <a:lnTo>
                    <a:pt x="28" y="1619"/>
                  </a:lnTo>
                  <a:lnTo>
                    <a:pt x="43" y="1685"/>
                  </a:lnTo>
                  <a:lnTo>
                    <a:pt x="61" y="1749"/>
                  </a:lnTo>
                  <a:lnTo>
                    <a:pt x="82" y="1812"/>
                  </a:lnTo>
                  <a:lnTo>
                    <a:pt x="107" y="1872"/>
                  </a:lnTo>
                  <a:lnTo>
                    <a:pt x="134" y="1933"/>
                  </a:lnTo>
                  <a:lnTo>
                    <a:pt x="164" y="1990"/>
                  </a:lnTo>
                  <a:lnTo>
                    <a:pt x="195" y="2047"/>
                  </a:lnTo>
                  <a:lnTo>
                    <a:pt x="231" y="2102"/>
                  </a:lnTo>
                  <a:lnTo>
                    <a:pt x="268" y="2155"/>
                  </a:lnTo>
                  <a:lnTo>
                    <a:pt x="309" y="2205"/>
                  </a:lnTo>
                  <a:lnTo>
                    <a:pt x="351" y="2255"/>
                  </a:lnTo>
                  <a:lnTo>
                    <a:pt x="396" y="2302"/>
                  </a:lnTo>
                  <a:lnTo>
                    <a:pt x="443" y="2346"/>
                  </a:lnTo>
                  <a:lnTo>
                    <a:pt x="491" y="2388"/>
                  </a:lnTo>
                  <a:lnTo>
                    <a:pt x="543" y="2428"/>
                  </a:lnTo>
                  <a:lnTo>
                    <a:pt x="595" y="2466"/>
                  </a:lnTo>
                  <a:lnTo>
                    <a:pt x="650" y="2501"/>
                  </a:lnTo>
                  <a:lnTo>
                    <a:pt x="706" y="2534"/>
                  </a:lnTo>
                  <a:lnTo>
                    <a:pt x="765" y="2563"/>
                  </a:lnTo>
                  <a:lnTo>
                    <a:pt x="824" y="2591"/>
                  </a:lnTo>
                  <a:lnTo>
                    <a:pt x="886" y="2614"/>
                  </a:lnTo>
                  <a:lnTo>
                    <a:pt x="948" y="2635"/>
                  </a:lnTo>
                  <a:lnTo>
                    <a:pt x="1012" y="2653"/>
                  </a:lnTo>
                  <a:lnTo>
                    <a:pt x="1077" y="2669"/>
                  </a:lnTo>
                  <a:lnTo>
                    <a:pt x="1143" y="2680"/>
                  </a:lnTo>
                  <a:lnTo>
                    <a:pt x="1211" y="2689"/>
                  </a:lnTo>
                  <a:lnTo>
                    <a:pt x="1280" y="2695"/>
                  </a:lnTo>
                  <a:lnTo>
                    <a:pt x="1348" y="2696"/>
                  </a:lnTo>
                  <a:lnTo>
                    <a:pt x="1418" y="2695"/>
                  </a:lnTo>
                  <a:lnTo>
                    <a:pt x="1486" y="2689"/>
                  </a:lnTo>
                  <a:lnTo>
                    <a:pt x="1554" y="2680"/>
                  </a:lnTo>
                  <a:lnTo>
                    <a:pt x="1621" y="2669"/>
                  </a:lnTo>
                  <a:lnTo>
                    <a:pt x="1686" y="2653"/>
                  </a:lnTo>
                  <a:lnTo>
                    <a:pt x="1749" y="2635"/>
                  </a:lnTo>
                  <a:lnTo>
                    <a:pt x="1812" y="2614"/>
                  </a:lnTo>
                  <a:lnTo>
                    <a:pt x="1874" y="2591"/>
                  </a:lnTo>
                  <a:lnTo>
                    <a:pt x="1933" y="2563"/>
                  </a:lnTo>
                  <a:lnTo>
                    <a:pt x="1991" y="2534"/>
                  </a:lnTo>
                  <a:lnTo>
                    <a:pt x="2047" y="2501"/>
                  </a:lnTo>
                  <a:lnTo>
                    <a:pt x="2102" y="2466"/>
                  </a:lnTo>
                  <a:lnTo>
                    <a:pt x="2155" y="2428"/>
                  </a:lnTo>
                  <a:lnTo>
                    <a:pt x="2207" y="2388"/>
                  </a:lnTo>
                  <a:lnTo>
                    <a:pt x="2255" y="2346"/>
                  </a:lnTo>
                  <a:lnTo>
                    <a:pt x="2302" y="2302"/>
                  </a:lnTo>
                  <a:lnTo>
                    <a:pt x="2347" y="2255"/>
                  </a:lnTo>
                  <a:lnTo>
                    <a:pt x="2389" y="2205"/>
                  </a:lnTo>
                  <a:lnTo>
                    <a:pt x="2430" y="2155"/>
                  </a:lnTo>
                  <a:lnTo>
                    <a:pt x="2467" y="2102"/>
                  </a:lnTo>
                  <a:lnTo>
                    <a:pt x="2501" y="2047"/>
                  </a:lnTo>
                  <a:lnTo>
                    <a:pt x="2534" y="1990"/>
                  </a:lnTo>
                  <a:lnTo>
                    <a:pt x="2564" y="1933"/>
                  </a:lnTo>
                  <a:lnTo>
                    <a:pt x="2591" y="1872"/>
                  </a:lnTo>
                  <a:lnTo>
                    <a:pt x="2616" y="1812"/>
                  </a:lnTo>
                  <a:lnTo>
                    <a:pt x="2636" y="1749"/>
                  </a:lnTo>
                  <a:lnTo>
                    <a:pt x="2655" y="1685"/>
                  </a:lnTo>
                  <a:lnTo>
                    <a:pt x="2669" y="1619"/>
                  </a:lnTo>
                  <a:lnTo>
                    <a:pt x="2682" y="1553"/>
                  </a:lnTo>
                  <a:lnTo>
                    <a:pt x="2689" y="1486"/>
                  </a:lnTo>
                  <a:lnTo>
                    <a:pt x="2695" y="1417"/>
                  </a:lnTo>
                  <a:lnTo>
                    <a:pt x="2697" y="1348"/>
                  </a:lnTo>
                  <a:close/>
                  <a:moveTo>
                    <a:pt x="2397" y="1348"/>
                  </a:moveTo>
                  <a:lnTo>
                    <a:pt x="2396" y="1402"/>
                  </a:lnTo>
                  <a:lnTo>
                    <a:pt x="2391" y="1456"/>
                  </a:lnTo>
                  <a:lnTo>
                    <a:pt x="2385" y="1508"/>
                  </a:lnTo>
                  <a:lnTo>
                    <a:pt x="2376" y="1560"/>
                  </a:lnTo>
                  <a:lnTo>
                    <a:pt x="2365" y="1610"/>
                  </a:lnTo>
                  <a:lnTo>
                    <a:pt x="2350" y="1660"/>
                  </a:lnTo>
                  <a:lnTo>
                    <a:pt x="2333" y="1709"/>
                  </a:lnTo>
                  <a:lnTo>
                    <a:pt x="2315" y="1756"/>
                  </a:lnTo>
                  <a:lnTo>
                    <a:pt x="2294" y="1803"/>
                  </a:lnTo>
                  <a:lnTo>
                    <a:pt x="2270" y="1848"/>
                  </a:lnTo>
                  <a:lnTo>
                    <a:pt x="2246" y="1891"/>
                  </a:lnTo>
                  <a:lnTo>
                    <a:pt x="2218" y="1934"/>
                  </a:lnTo>
                  <a:lnTo>
                    <a:pt x="2189" y="1975"/>
                  </a:lnTo>
                  <a:lnTo>
                    <a:pt x="2158" y="2015"/>
                  </a:lnTo>
                  <a:lnTo>
                    <a:pt x="2125" y="2053"/>
                  </a:lnTo>
                  <a:lnTo>
                    <a:pt x="2090" y="2090"/>
                  </a:lnTo>
                  <a:lnTo>
                    <a:pt x="2054" y="2125"/>
                  </a:lnTo>
                  <a:lnTo>
                    <a:pt x="2016" y="2157"/>
                  </a:lnTo>
                  <a:lnTo>
                    <a:pt x="1976" y="2188"/>
                  </a:lnTo>
                  <a:lnTo>
                    <a:pt x="1935" y="2218"/>
                  </a:lnTo>
                  <a:lnTo>
                    <a:pt x="1893" y="2244"/>
                  </a:lnTo>
                  <a:lnTo>
                    <a:pt x="1848" y="2270"/>
                  </a:lnTo>
                  <a:lnTo>
                    <a:pt x="1803" y="2293"/>
                  </a:lnTo>
                  <a:lnTo>
                    <a:pt x="1757" y="2314"/>
                  </a:lnTo>
                  <a:lnTo>
                    <a:pt x="1709" y="2333"/>
                  </a:lnTo>
                  <a:lnTo>
                    <a:pt x="1661" y="2350"/>
                  </a:lnTo>
                  <a:lnTo>
                    <a:pt x="1611" y="2363"/>
                  </a:lnTo>
                  <a:lnTo>
                    <a:pt x="1560" y="2376"/>
                  </a:lnTo>
                  <a:lnTo>
                    <a:pt x="1509" y="2384"/>
                  </a:lnTo>
                  <a:lnTo>
                    <a:pt x="1456" y="2391"/>
                  </a:lnTo>
                  <a:lnTo>
                    <a:pt x="1403" y="2396"/>
                  </a:lnTo>
                  <a:lnTo>
                    <a:pt x="1348" y="2397"/>
                  </a:lnTo>
                  <a:lnTo>
                    <a:pt x="1295" y="2396"/>
                  </a:lnTo>
                  <a:lnTo>
                    <a:pt x="1242" y="2391"/>
                  </a:lnTo>
                  <a:lnTo>
                    <a:pt x="1189" y="2384"/>
                  </a:lnTo>
                  <a:lnTo>
                    <a:pt x="1138" y="2376"/>
                  </a:lnTo>
                  <a:lnTo>
                    <a:pt x="1087" y="2363"/>
                  </a:lnTo>
                  <a:lnTo>
                    <a:pt x="1037" y="2350"/>
                  </a:lnTo>
                  <a:lnTo>
                    <a:pt x="989" y="2333"/>
                  </a:lnTo>
                  <a:lnTo>
                    <a:pt x="940" y="2314"/>
                  </a:lnTo>
                  <a:lnTo>
                    <a:pt x="895" y="2293"/>
                  </a:lnTo>
                  <a:lnTo>
                    <a:pt x="849" y="2270"/>
                  </a:lnTo>
                  <a:lnTo>
                    <a:pt x="805" y="2244"/>
                  </a:lnTo>
                  <a:lnTo>
                    <a:pt x="762" y="2218"/>
                  </a:lnTo>
                  <a:lnTo>
                    <a:pt x="722" y="2188"/>
                  </a:lnTo>
                  <a:lnTo>
                    <a:pt x="682" y="2157"/>
                  </a:lnTo>
                  <a:lnTo>
                    <a:pt x="644" y="2125"/>
                  </a:lnTo>
                  <a:lnTo>
                    <a:pt x="608" y="2090"/>
                  </a:lnTo>
                  <a:lnTo>
                    <a:pt x="573" y="2053"/>
                  </a:lnTo>
                  <a:lnTo>
                    <a:pt x="539" y="2015"/>
                  </a:lnTo>
                  <a:lnTo>
                    <a:pt x="509" y="1975"/>
                  </a:lnTo>
                  <a:lnTo>
                    <a:pt x="480" y="1934"/>
                  </a:lnTo>
                  <a:lnTo>
                    <a:pt x="452" y="1891"/>
                  </a:lnTo>
                  <a:lnTo>
                    <a:pt x="427" y="1848"/>
                  </a:lnTo>
                  <a:lnTo>
                    <a:pt x="404" y="1803"/>
                  </a:lnTo>
                  <a:lnTo>
                    <a:pt x="383" y="1756"/>
                  </a:lnTo>
                  <a:lnTo>
                    <a:pt x="363" y="1709"/>
                  </a:lnTo>
                  <a:lnTo>
                    <a:pt x="348" y="1660"/>
                  </a:lnTo>
                  <a:lnTo>
                    <a:pt x="333" y="1610"/>
                  </a:lnTo>
                  <a:lnTo>
                    <a:pt x="322" y="1560"/>
                  </a:lnTo>
                  <a:lnTo>
                    <a:pt x="312" y="1508"/>
                  </a:lnTo>
                  <a:lnTo>
                    <a:pt x="306" y="1456"/>
                  </a:lnTo>
                  <a:lnTo>
                    <a:pt x="302" y="1402"/>
                  </a:lnTo>
                  <a:lnTo>
                    <a:pt x="301" y="1348"/>
                  </a:lnTo>
                  <a:lnTo>
                    <a:pt x="302" y="1294"/>
                  </a:lnTo>
                  <a:lnTo>
                    <a:pt x="306" y="1240"/>
                  </a:lnTo>
                  <a:lnTo>
                    <a:pt x="312" y="1189"/>
                  </a:lnTo>
                  <a:lnTo>
                    <a:pt x="322" y="1136"/>
                  </a:lnTo>
                  <a:lnTo>
                    <a:pt x="333" y="1086"/>
                  </a:lnTo>
                  <a:lnTo>
                    <a:pt x="348" y="1036"/>
                  </a:lnTo>
                  <a:lnTo>
                    <a:pt x="363" y="987"/>
                  </a:lnTo>
                  <a:lnTo>
                    <a:pt x="383" y="940"/>
                  </a:lnTo>
                  <a:lnTo>
                    <a:pt x="404" y="893"/>
                  </a:lnTo>
                  <a:lnTo>
                    <a:pt x="427" y="848"/>
                  </a:lnTo>
                  <a:lnTo>
                    <a:pt x="452" y="805"/>
                  </a:lnTo>
                  <a:lnTo>
                    <a:pt x="480" y="762"/>
                  </a:lnTo>
                  <a:lnTo>
                    <a:pt x="509" y="721"/>
                  </a:lnTo>
                  <a:lnTo>
                    <a:pt x="539" y="681"/>
                  </a:lnTo>
                  <a:lnTo>
                    <a:pt x="573" y="643"/>
                  </a:lnTo>
                  <a:lnTo>
                    <a:pt x="608" y="606"/>
                  </a:lnTo>
                  <a:lnTo>
                    <a:pt x="644" y="571"/>
                  </a:lnTo>
                  <a:lnTo>
                    <a:pt x="682" y="539"/>
                  </a:lnTo>
                  <a:lnTo>
                    <a:pt x="722" y="508"/>
                  </a:lnTo>
                  <a:lnTo>
                    <a:pt x="762" y="478"/>
                  </a:lnTo>
                  <a:lnTo>
                    <a:pt x="805" y="452"/>
                  </a:lnTo>
                  <a:lnTo>
                    <a:pt x="849" y="426"/>
                  </a:lnTo>
                  <a:lnTo>
                    <a:pt x="895" y="403"/>
                  </a:lnTo>
                  <a:lnTo>
                    <a:pt x="940" y="382"/>
                  </a:lnTo>
                  <a:lnTo>
                    <a:pt x="989" y="363"/>
                  </a:lnTo>
                  <a:lnTo>
                    <a:pt x="1037" y="346"/>
                  </a:lnTo>
                  <a:lnTo>
                    <a:pt x="1087" y="333"/>
                  </a:lnTo>
                  <a:lnTo>
                    <a:pt x="1138" y="320"/>
                  </a:lnTo>
                  <a:lnTo>
                    <a:pt x="1189" y="312"/>
                  </a:lnTo>
                  <a:lnTo>
                    <a:pt x="1242" y="305"/>
                  </a:lnTo>
                  <a:lnTo>
                    <a:pt x="1295" y="300"/>
                  </a:lnTo>
                  <a:lnTo>
                    <a:pt x="1348" y="299"/>
                  </a:lnTo>
                  <a:lnTo>
                    <a:pt x="1403" y="300"/>
                  </a:lnTo>
                  <a:lnTo>
                    <a:pt x="1456" y="305"/>
                  </a:lnTo>
                  <a:lnTo>
                    <a:pt x="1509" y="312"/>
                  </a:lnTo>
                  <a:lnTo>
                    <a:pt x="1560" y="320"/>
                  </a:lnTo>
                  <a:lnTo>
                    <a:pt x="1611" y="333"/>
                  </a:lnTo>
                  <a:lnTo>
                    <a:pt x="1661" y="346"/>
                  </a:lnTo>
                  <a:lnTo>
                    <a:pt x="1709" y="363"/>
                  </a:lnTo>
                  <a:lnTo>
                    <a:pt x="1757" y="382"/>
                  </a:lnTo>
                  <a:lnTo>
                    <a:pt x="1803" y="403"/>
                  </a:lnTo>
                  <a:lnTo>
                    <a:pt x="1848" y="426"/>
                  </a:lnTo>
                  <a:lnTo>
                    <a:pt x="1893" y="452"/>
                  </a:lnTo>
                  <a:lnTo>
                    <a:pt x="1935" y="478"/>
                  </a:lnTo>
                  <a:lnTo>
                    <a:pt x="1976" y="508"/>
                  </a:lnTo>
                  <a:lnTo>
                    <a:pt x="2016" y="539"/>
                  </a:lnTo>
                  <a:lnTo>
                    <a:pt x="2054" y="571"/>
                  </a:lnTo>
                  <a:lnTo>
                    <a:pt x="2090" y="606"/>
                  </a:lnTo>
                  <a:lnTo>
                    <a:pt x="2125" y="643"/>
                  </a:lnTo>
                  <a:lnTo>
                    <a:pt x="2158" y="681"/>
                  </a:lnTo>
                  <a:lnTo>
                    <a:pt x="2189" y="721"/>
                  </a:lnTo>
                  <a:lnTo>
                    <a:pt x="2218" y="762"/>
                  </a:lnTo>
                  <a:lnTo>
                    <a:pt x="2246" y="805"/>
                  </a:lnTo>
                  <a:lnTo>
                    <a:pt x="2270" y="848"/>
                  </a:lnTo>
                  <a:lnTo>
                    <a:pt x="2294" y="893"/>
                  </a:lnTo>
                  <a:lnTo>
                    <a:pt x="2315" y="940"/>
                  </a:lnTo>
                  <a:lnTo>
                    <a:pt x="2333" y="987"/>
                  </a:lnTo>
                  <a:lnTo>
                    <a:pt x="2350" y="1036"/>
                  </a:lnTo>
                  <a:lnTo>
                    <a:pt x="2365" y="1086"/>
                  </a:lnTo>
                  <a:lnTo>
                    <a:pt x="2376" y="1136"/>
                  </a:lnTo>
                  <a:lnTo>
                    <a:pt x="2385" y="1189"/>
                  </a:lnTo>
                  <a:lnTo>
                    <a:pt x="2391" y="1240"/>
                  </a:lnTo>
                  <a:lnTo>
                    <a:pt x="2396" y="1294"/>
                  </a:lnTo>
                  <a:lnTo>
                    <a:pt x="2397" y="1348"/>
                  </a:lnTo>
                  <a:close/>
                </a:path>
              </a:pathLst>
            </a:custGeom>
            <a:solidFill>
              <a:srgbClr val="DF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4" name="Freeform 109"/>
            <p:cNvSpPr>
              <a:spLocks noEditPoints="1"/>
            </p:cNvSpPr>
            <p:nvPr/>
          </p:nvSpPr>
          <p:spPr bwMode="auto">
            <a:xfrm>
              <a:off x="3963988" y="2974961"/>
              <a:ext cx="542925" cy="542925"/>
            </a:xfrm>
            <a:custGeom>
              <a:avLst/>
              <a:gdLst>
                <a:gd name="T0" fmla="*/ 2147483647 w 2396"/>
                <a:gd name="T1" fmla="*/ 2147483647 h 2396"/>
                <a:gd name="T2" fmla="*/ 2147483647 w 2396"/>
                <a:gd name="T3" fmla="*/ 2147483647 h 2396"/>
                <a:gd name="T4" fmla="*/ 2147483647 w 2396"/>
                <a:gd name="T5" fmla="*/ 2147483647 h 2396"/>
                <a:gd name="T6" fmla="*/ 2147483647 w 2396"/>
                <a:gd name="T7" fmla="*/ 2147483647 h 2396"/>
                <a:gd name="T8" fmla="*/ 2147483647 w 2396"/>
                <a:gd name="T9" fmla="*/ 2147483647 h 2396"/>
                <a:gd name="T10" fmla="*/ 2147483647 w 2396"/>
                <a:gd name="T11" fmla="*/ 2147483647 h 2396"/>
                <a:gd name="T12" fmla="*/ 2147483647 w 2396"/>
                <a:gd name="T13" fmla="*/ 2147483647 h 2396"/>
                <a:gd name="T14" fmla="*/ 2147483647 w 2396"/>
                <a:gd name="T15" fmla="*/ 2147483647 h 2396"/>
                <a:gd name="T16" fmla="*/ 2147483647 w 2396"/>
                <a:gd name="T17" fmla="*/ 2147483647 h 2396"/>
                <a:gd name="T18" fmla="*/ 2147483647 w 2396"/>
                <a:gd name="T19" fmla="*/ 2147483647 h 2396"/>
                <a:gd name="T20" fmla="*/ 2147483647 w 2396"/>
                <a:gd name="T21" fmla="*/ 2147483647 h 2396"/>
                <a:gd name="T22" fmla="*/ 2147483647 w 2396"/>
                <a:gd name="T23" fmla="*/ 2147483647 h 2396"/>
                <a:gd name="T24" fmla="*/ 0 w 2396"/>
                <a:gd name="T25" fmla="*/ 2147483647 h 2396"/>
                <a:gd name="T26" fmla="*/ 2147483647 w 2396"/>
                <a:gd name="T27" fmla="*/ 2147483647 h 2396"/>
                <a:gd name="T28" fmla="*/ 2147483647 w 2396"/>
                <a:gd name="T29" fmla="*/ 2147483647 h 2396"/>
                <a:gd name="T30" fmla="*/ 2147483647 w 2396"/>
                <a:gd name="T31" fmla="*/ 2147483647 h 2396"/>
                <a:gd name="T32" fmla="*/ 2147483647 w 2396"/>
                <a:gd name="T33" fmla="*/ 2147483647 h 2396"/>
                <a:gd name="T34" fmla="*/ 2147483647 w 2396"/>
                <a:gd name="T35" fmla="*/ 2147483647 h 2396"/>
                <a:gd name="T36" fmla="*/ 2147483647 w 2396"/>
                <a:gd name="T37" fmla="*/ 2147483647 h 2396"/>
                <a:gd name="T38" fmla="*/ 2147483647 w 2396"/>
                <a:gd name="T39" fmla="*/ 2147483647 h 2396"/>
                <a:gd name="T40" fmla="*/ 2147483647 w 2396"/>
                <a:gd name="T41" fmla="*/ 2147483647 h 2396"/>
                <a:gd name="T42" fmla="*/ 2147483647 w 2396"/>
                <a:gd name="T43" fmla="*/ 2147483647 h 2396"/>
                <a:gd name="T44" fmla="*/ 2147483647 w 2396"/>
                <a:gd name="T45" fmla="*/ 2147483647 h 2396"/>
                <a:gd name="T46" fmla="*/ 2147483647 w 2396"/>
                <a:gd name="T47" fmla="*/ 2147483647 h 2396"/>
                <a:gd name="T48" fmla="*/ 2147483647 w 2396"/>
                <a:gd name="T49" fmla="*/ 2147483647 h 2396"/>
                <a:gd name="T50" fmla="*/ 2147483647 w 2396"/>
                <a:gd name="T51" fmla="*/ 2147483647 h 2396"/>
                <a:gd name="T52" fmla="*/ 2147483647 w 2396"/>
                <a:gd name="T53" fmla="*/ 2147483647 h 2396"/>
                <a:gd name="T54" fmla="*/ 2147483647 w 2396"/>
                <a:gd name="T55" fmla="*/ 2147483647 h 2396"/>
                <a:gd name="T56" fmla="*/ 2147483647 w 2396"/>
                <a:gd name="T57" fmla="*/ 2147483647 h 2396"/>
                <a:gd name="T58" fmla="*/ 2147483647 w 2396"/>
                <a:gd name="T59" fmla="*/ 2147483647 h 2396"/>
                <a:gd name="T60" fmla="*/ 2147483647 w 2396"/>
                <a:gd name="T61" fmla="*/ 2147483647 h 2396"/>
                <a:gd name="T62" fmla="*/ 2147483647 w 2396"/>
                <a:gd name="T63" fmla="*/ 2147483647 h 2396"/>
                <a:gd name="T64" fmla="*/ 2147483647 w 2396"/>
                <a:gd name="T65" fmla="*/ 2147483647 h 2396"/>
                <a:gd name="T66" fmla="*/ 2147483647 w 2396"/>
                <a:gd name="T67" fmla="*/ 2147483647 h 2396"/>
                <a:gd name="T68" fmla="*/ 2147483647 w 2396"/>
                <a:gd name="T69" fmla="*/ 2147483647 h 2396"/>
                <a:gd name="T70" fmla="*/ 2147483647 w 2396"/>
                <a:gd name="T71" fmla="*/ 2147483647 h 2396"/>
                <a:gd name="T72" fmla="*/ 2147483647 w 2396"/>
                <a:gd name="T73" fmla="*/ 2147483647 h 2396"/>
                <a:gd name="T74" fmla="*/ 2147483647 w 2396"/>
                <a:gd name="T75" fmla="*/ 2147483647 h 2396"/>
                <a:gd name="T76" fmla="*/ 2147483647 w 2396"/>
                <a:gd name="T77" fmla="*/ 2147483647 h 2396"/>
                <a:gd name="T78" fmla="*/ 2147483647 w 2396"/>
                <a:gd name="T79" fmla="*/ 2147483647 h 2396"/>
                <a:gd name="T80" fmla="*/ 2147483647 w 2396"/>
                <a:gd name="T81" fmla="*/ 2147483647 h 2396"/>
                <a:gd name="T82" fmla="*/ 2147483647 w 2396"/>
                <a:gd name="T83" fmla="*/ 2147483647 h 2396"/>
                <a:gd name="T84" fmla="*/ 2147483647 w 2396"/>
                <a:gd name="T85" fmla="*/ 2147483647 h 2396"/>
                <a:gd name="T86" fmla="*/ 2147483647 w 2396"/>
                <a:gd name="T87" fmla="*/ 2147483647 h 2396"/>
                <a:gd name="T88" fmla="*/ 2147483647 w 2396"/>
                <a:gd name="T89" fmla="*/ 2147483647 h 2396"/>
                <a:gd name="T90" fmla="*/ 2147483647 w 2396"/>
                <a:gd name="T91" fmla="*/ 2147483647 h 2396"/>
                <a:gd name="T92" fmla="*/ 2147483647 w 2396"/>
                <a:gd name="T93" fmla="*/ 2147483647 h 2396"/>
                <a:gd name="T94" fmla="*/ 2147483647 w 2396"/>
                <a:gd name="T95" fmla="*/ 2147483647 h 2396"/>
                <a:gd name="T96" fmla="*/ 2147483647 w 2396"/>
                <a:gd name="T97" fmla="*/ 2147483647 h 2396"/>
                <a:gd name="T98" fmla="*/ 2147483647 w 2396"/>
                <a:gd name="T99" fmla="*/ 2147483647 h 2396"/>
                <a:gd name="T100" fmla="*/ 2147483647 w 2396"/>
                <a:gd name="T101" fmla="*/ 2147483647 h 2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96"/>
                <a:gd name="T154" fmla="*/ 0 h 2396"/>
                <a:gd name="T155" fmla="*/ 2396 w 2396"/>
                <a:gd name="T156" fmla="*/ 2396 h 2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96" h="2396">
                  <a:moveTo>
                    <a:pt x="2396" y="1198"/>
                  </a:moveTo>
                  <a:lnTo>
                    <a:pt x="2395" y="1136"/>
                  </a:lnTo>
                  <a:lnTo>
                    <a:pt x="2389" y="1076"/>
                  </a:lnTo>
                  <a:lnTo>
                    <a:pt x="2383" y="1015"/>
                  </a:lnTo>
                  <a:lnTo>
                    <a:pt x="2372" y="957"/>
                  </a:lnTo>
                  <a:lnTo>
                    <a:pt x="2358" y="899"/>
                  </a:lnTo>
                  <a:lnTo>
                    <a:pt x="2342" y="842"/>
                  </a:lnTo>
                  <a:lnTo>
                    <a:pt x="2323" y="786"/>
                  </a:lnTo>
                  <a:lnTo>
                    <a:pt x="2302" y="732"/>
                  </a:lnTo>
                  <a:lnTo>
                    <a:pt x="2277" y="678"/>
                  </a:lnTo>
                  <a:lnTo>
                    <a:pt x="2252" y="627"/>
                  </a:lnTo>
                  <a:lnTo>
                    <a:pt x="2223" y="577"/>
                  </a:lnTo>
                  <a:lnTo>
                    <a:pt x="2191" y="528"/>
                  </a:lnTo>
                  <a:lnTo>
                    <a:pt x="2158" y="481"/>
                  </a:lnTo>
                  <a:lnTo>
                    <a:pt x="2123" y="436"/>
                  </a:lnTo>
                  <a:lnTo>
                    <a:pt x="2085" y="392"/>
                  </a:lnTo>
                  <a:lnTo>
                    <a:pt x="2045" y="351"/>
                  </a:lnTo>
                  <a:lnTo>
                    <a:pt x="2004" y="311"/>
                  </a:lnTo>
                  <a:lnTo>
                    <a:pt x="1960" y="274"/>
                  </a:lnTo>
                  <a:lnTo>
                    <a:pt x="1914" y="238"/>
                  </a:lnTo>
                  <a:lnTo>
                    <a:pt x="1867" y="204"/>
                  </a:lnTo>
                  <a:lnTo>
                    <a:pt x="1819" y="173"/>
                  </a:lnTo>
                  <a:lnTo>
                    <a:pt x="1769" y="145"/>
                  </a:lnTo>
                  <a:lnTo>
                    <a:pt x="1717" y="118"/>
                  </a:lnTo>
                  <a:lnTo>
                    <a:pt x="1665" y="94"/>
                  </a:lnTo>
                  <a:lnTo>
                    <a:pt x="1610" y="73"/>
                  </a:lnTo>
                  <a:lnTo>
                    <a:pt x="1554" y="54"/>
                  </a:lnTo>
                  <a:lnTo>
                    <a:pt x="1498" y="37"/>
                  </a:lnTo>
                  <a:lnTo>
                    <a:pt x="1439" y="24"/>
                  </a:lnTo>
                  <a:lnTo>
                    <a:pt x="1380" y="14"/>
                  </a:lnTo>
                  <a:lnTo>
                    <a:pt x="1321" y="6"/>
                  </a:lnTo>
                  <a:lnTo>
                    <a:pt x="1259" y="1"/>
                  </a:lnTo>
                  <a:lnTo>
                    <a:pt x="1197" y="0"/>
                  </a:lnTo>
                  <a:lnTo>
                    <a:pt x="1136" y="1"/>
                  </a:lnTo>
                  <a:lnTo>
                    <a:pt x="1075" y="6"/>
                  </a:lnTo>
                  <a:lnTo>
                    <a:pt x="1016" y="14"/>
                  </a:lnTo>
                  <a:lnTo>
                    <a:pt x="956" y="24"/>
                  </a:lnTo>
                  <a:lnTo>
                    <a:pt x="898" y="37"/>
                  </a:lnTo>
                  <a:lnTo>
                    <a:pt x="841" y="54"/>
                  </a:lnTo>
                  <a:lnTo>
                    <a:pt x="786" y="73"/>
                  </a:lnTo>
                  <a:lnTo>
                    <a:pt x="731" y="94"/>
                  </a:lnTo>
                  <a:lnTo>
                    <a:pt x="679" y="118"/>
                  </a:lnTo>
                  <a:lnTo>
                    <a:pt x="627" y="145"/>
                  </a:lnTo>
                  <a:lnTo>
                    <a:pt x="577" y="173"/>
                  </a:lnTo>
                  <a:lnTo>
                    <a:pt x="528" y="204"/>
                  </a:lnTo>
                  <a:lnTo>
                    <a:pt x="481" y="238"/>
                  </a:lnTo>
                  <a:lnTo>
                    <a:pt x="435" y="274"/>
                  </a:lnTo>
                  <a:lnTo>
                    <a:pt x="392" y="311"/>
                  </a:lnTo>
                  <a:lnTo>
                    <a:pt x="350" y="351"/>
                  </a:lnTo>
                  <a:lnTo>
                    <a:pt x="311" y="392"/>
                  </a:lnTo>
                  <a:lnTo>
                    <a:pt x="273" y="436"/>
                  </a:lnTo>
                  <a:lnTo>
                    <a:pt x="237" y="481"/>
                  </a:lnTo>
                  <a:lnTo>
                    <a:pt x="205" y="528"/>
                  </a:lnTo>
                  <a:lnTo>
                    <a:pt x="173" y="577"/>
                  </a:lnTo>
                  <a:lnTo>
                    <a:pt x="144" y="627"/>
                  </a:lnTo>
                  <a:lnTo>
                    <a:pt x="117" y="678"/>
                  </a:lnTo>
                  <a:lnTo>
                    <a:pt x="94" y="732"/>
                  </a:lnTo>
                  <a:lnTo>
                    <a:pt x="72" y="786"/>
                  </a:lnTo>
                  <a:lnTo>
                    <a:pt x="53" y="842"/>
                  </a:lnTo>
                  <a:lnTo>
                    <a:pt x="38" y="899"/>
                  </a:lnTo>
                  <a:lnTo>
                    <a:pt x="24" y="957"/>
                  </a:lnTo>
                  <a:lnTo>
                    <a:pt x="13" y="1015"/>
                  </a:lnTo>
                  <a:lnTo>
                    <a:pt x="6" y="1076"/>
                  </a:lnTo>
                  <a:lnTo>
                    <a:pt x="1" y="1136"/>
                  </a:lnTo>
                  <a:lnTo>
                    <a:pt x="0" y="1198"/>
                  </a:lnTo>
                  <a:lnTo>
                    <a:pt x="1" y="1260"/>
                  </a:lnTo>
                  <a:lnTo>
                    <a:pt x="6" y="1320"/>
                  </a:lnTo>
                  <a:lnTo>
                    <a:pt x="13" y="1381"/>
                  </a:lnTo>
                  <a:lnTo>
                    <a:pt x="24" y="1440"/>
                  </a:lnTo>
                  <a:lnTo>
                    <a:pt x="38" y="1497"/>
                  </a:lnTo>
                  <a:lnTo>
                    <a:pt x="53" y="1554"/>
                  </a:lnTo>
                  <a:lnTo>
                    <a:pt x="72" y="1610"/>
                  </a:lnTo>
                  <a:lnTo>
                    <a:pt x="94" y="1664"/>
                  </a:lnTo>
                  <a:lnTo>
                    <a:pt x="117" y="1718"/>
                  </a:lnTo>
                  <a:lnTo>
                    <a:pt x="144" y="1769"/>
                  </a:lnTo>
                  <a:lnTo>
                    <a:pt x="173" y="1820"/>
                  </a:lnTo>
                  <a:lnTo>
                    <a:pt x="205" y="1868"/>
                  </a:lnTo>
                  <a:lnTo>
                    <a:pt x="237" y="1915"/>
                  </a:lnTo>
                  <a:lnTo>
                    <a:pt x="273" y="1960"/>
                  </a:lnTo>
                  <a:lnTo>
                    <a:pt x="311" y="2004"/>
                  </a:lnTo>
                  <a:lnTo>
                    <a:pt x="350" y="2045"/>
                  </a:lnTo>
                  <a:lnTo>
                    <a:pt x="392" y="2085"/>
                  </a:lnTo>
                  <a:lnTo>
                    <a:pt x="435" y="2122"/>
                  </a:lnTo>
                  <a:lnTo>
                    <a:pt x="481" y="2158"/>
                  </a:lnTo>
                  <a:lnTo>
                    <a:pt x="528" y="2192"/>
                  </a:lnTo>
                  <a:lnTo>
                    <a:pt x="577" y="2223"/>
                  </a:lnTo>
                  <a:lnTo>
                    <a:pt x="627" y="2251"/>
                  </a:lnTo>
                  <a:lnTo>
                    <a:pt x="679" y="2278"/>
                  </a:lnTo>
                  <a:lnTo>
                    <a:pt x="731" y="2302"/>
                  </a:lnTo>
                  <a:lnTo>
                    <a:pt x="786" y="2324"/>
                  </a:lnTo>
                  <a:lnTo>
                    <a:pt x="841" y="2342"/>
                  </a:lnTo>
                  <a:lnTo>
                    <a:pt x="898" y="2359"/>
                  </a:lnTo>
                  <a:lnTo>
                    <a:pt x="956" y="2372"/>
                  </a:lnTo>
                  <a:lnTo>
                    <a:pt x="1016" y="2382"/>
                  </a:lnTo>
                  <a:lnTo>
                    <a:pt x="1075" y="2390"/>
                  </a:lnTo>
                  <a:lnTo>
                    <a:pt x="1136" y="2395"/>
                  </a:lnTo>
                  <a:lnTo>
                    <a:pt x="1197" y="2396"/>
                  </a:lnTo>
                  <a:lnTo>
                    <a:pt x="1259" y="2395"/>
                  </a:lnTo>
                  <a:lnTo>
                    <a:pt x="1321" y="2390"/>
                  </a:lnTo>
                  <a:lnTo>
                    <a:pt x="1380" y="2382"/>
                  </a:lnTo>
                  <a:lnTo>
                    <a:pt x="1439" y="2372"/>
                  </a:lnTo>
                  <a:lnTo>
                    <a:pt x="1498" y="2359"/>
                  </a:lnTo>
                  <a:lnTo>
                    <a:pt x="1554" y="2342"/>
                  </a:lnTo>
                  <a:lnTo>
                    <a:pt x="1610" y="2324"/>
                  </a:lnTo>
                  <a:lnTo>
                    <a:pt x="1665" y="2302"/>
                  </a:lnTo>
                  <a:lnTo>
                    <a:pt x="1717" y="2278"/>
                  </a:lnTo>
                  <a:lnTo>
                    <a:pt x="1769" y="2251"/>
                  </a:lnTo>
                  <a:lnTo>
                    <a:pt x="1819" y="2223"/>
                  </a:lnTo>
                  <a:lnTo>
                    <a:pt x="1867" y="2192"/>
                  </a:lnTo>
                  <a:lnTo>
                    <a:pt x="1914" y="2158"/>
                  </a:lnTo>
                  <a:lnTo>
                    <a:pt x="1960" y="2122"/>
                  </a:lnTo>
                  <a:lnTo>
                    <a:pt x="2004" y="2085"/>
                  </a:lnTo>
                  <a:lnTo>
                    <a:pt x="2045" y="2045"/>
                  </a:lnTo>
                  <a:lnTo>
                    <a:pt x="2085" y="2004"/>
                  </a:lnTo>
                  <a:lnTo>
                    <a:pt x="2123" y="1960"/>
                  </a:lnTo>
                  <a:lnTo>
                    <a:pt x="2158" y="1915"/>
                  </a:lnTo>
                  <a:lnTo>
                    <a:pt x="2191" y="1868"/>
                  </a:lnTo>
                  <a:lnTo>
                    <a:pt x="2223" y="1820"/>
                  </a:lnTo>
                  <a:lnTo>
                    <a:pt x="2252" y="1769"/>
                  </a:lnTo>
                  <a:lnTo>
                    <a:pt x="2277" y="1718"/>
                  </a:lnTo>
                  <a:lnTo>
                    <a:pt x="2302" y="1664"/>
                  </a:lnTo>
                  <a:lnTo>
                    <a:pt x="2323" y="1610"/>
                  </a:lnTo>
                  <a:lnTo>
                    <a:pt x="2342" y="1554"/>
                  </a:lnTo>
                  <a:lnTo>
                    <a:pt x="2358" y="1497"/>
                  </a:lnTo>
                  <a:lnTo>
                    <a:pt x="2372" y="1440"/>
                  </a:lnTo>
                  <a:lnTo>
                    <a:pt x="2383" y="1381"/>
                  </a:lnTo>
                  <a:lnTo>
                    <a:pt x="2389" y="1320"/>
                  </a:lnTo>
                  <a:lnTo>
                    <a:pt x="2395" y="1260"/>
                  </a:lnTo>
                  <a:lnTo>
                    <a:pt x="2396" y="1198"/>
                  </a:lnTo>
                  <a:close/>
                  <a:moveTo>
                    <a:pt x="2097" y="1198"/>
                  </a:moveTo>
                  <a:lnTo>
                    <a:pt x="2095" y="1244"/>
                  </a:lnTo>
                  <a:lnTo>
                    <a:pt x="2091" y="1290"/>
                  </a:lnTo>
                  <a:lnTo>
                    <a:pt x="2086" y="1335"/>
                  </a:lnTo>
                  <a:lnTo>
                    <a:pt x="2078" y="1380"/>
                  </a:lnTo>
                  <a:lnTo>
                    <a:pt x="2068" y="1422"/>
                  </a:lnTo>
                  <a:lnTo>
                    <a:pt x="2056" y="1466"/>
                  </a:lnTo>
                  <a:lnTo>
                    <a:pt x="2042" y="1507"/>
                  </a:lnTo>
                  <a:lnTo>
                    <a:pt x="2026" y="1548"/>
                  </a:lnTo>
                  <a:lnTo>
                    <a:pt x="2007" y="1588"/>
                  </a:lnTo>
                  <a:lnTo>
                    <a:pt x="1988" y="1626"/>
                  </a:lnTo>
                  <a:lnTo>
                    <a:pt x="1966" y="1664"/>
                  </a:lnTo>
                  <a:lnTo>
                    <a:pt x="1944" y="1700"/>
                  </a:lnTo>
                  <a:lnTo>
                    <a:pt x="1918" y="1736"/>
                  </a:lnTo>
                  <a:lnTo>
                    <a:pt x="1891" y="1769"/>
                  </a:lnTo>
                  <a:lnTo>
                    <a:pt x="1863" y="1802"/>
                  </a:lnTo>
                  <a:lnTo>
                    <a:pt x="1834" y="1833"/>
                  </a:lnTo>
                  <a:lnTo>
                    <a:pt x="1802" y="1864"/>
                  </a:lnTo>
                  <a:lnTo>
                    <a:pt x="1770" y="1892"/>
                  </a:lnTo>
                  <a:lnTo>
                    <a:pt x="1735" y="1919"/>
                  </a:lnTo>
                  <a:lnTo>
                    <a:pt x="1700" y="1943"/>
                  </a:lnTo>
                  <a:lnTo>
                    <a:pt x="1663" y="1967"/>
                  </a:lnTo>
                  <a:lnTo>
                    <a:pt x="1626" y="1988"/>
                  </a:lnTo>
                  <a:lnTo>
                    <a:pt x="1587" y="2008"/>
                  </a:lnTo>
                  <a:lnTo>
                    <a:pt x="1548" y="2026"/>
                  </a:lnTo>
                  <a:lnTo>
                    <a:pt x="1507" y="2042"/>
                  </a:lnTo>
                  <a:lnTo>
                    <a:pt x="1465" y="2056"/>
                  </a:lnTo>
                  <a:lnTo>
                    <a:pt x="1423" y="2069"/>
                  </a:lnTo>
                  <a:lnTo>
                    <a:pt x="1379" y="2079"/>
                  </a:lnTo>
                  <a:lnTo>
                    <a:pt x="1335" y="2087"/>
                  </a:lnTo>
                  <a:lnTo>
                    <a:pt x="1289" y="2092"/>
                  </a:lnTo>
                  <a:lnTo>
                    <a:pt x="1244" y="2096"/>
                  </a:lnTo>
                  <a:lnTo>
                    <a:pt x="1197" y="2097"/>
                  </a:lnTo>
                  <a:lnTo>
                    <a:pt x="1151" y="2096"/>
                  </a:lnTo>
                  <a:lnTo>
                    <a:pt x="1105" y="2092"/>
                  </a:lnTo>
                  <a:lnTo>
                    <a:pt x="1061" y="2087"/>
                  </a:lnTo>
                  <a:lnTo>
                    <a:pt x="1017" y="2079"/>
                  </a:lnTo>
                  <a:lnTo>
                    <a:pt x="973" y="2069"/>
                  </a:lnTo>
                  <a:lnTo>
                    <a:pt x="931" y="2056"/>
                  </a:lnTo>
                  <a:lnTo>
                    <a:pt x="889" y="2042"/>
                  </a:lnTo>
                  <a:lnTo>
                    <a:pt x="848" y="2026"/>
                  </a:lnTo>
                  <a:lnTo>
                    <a:pt x="809" y="2008"/>
                  </a:lnTo>
                  <a:lnTo>
                    <a:pt x="769" y="1988"/>
                  </a:lnTo>
                  <a:lnTo>
                    <a:pt x="732" y="1967"/>
                  </a:lnTo>
                  <a:lnTo>
                    <a:pt x="695" y="1943"/>
                  </a:lnTo>
                  <a:lnTo>
                    <a:pt x="661" y="1919"/>
                  </a:lnTo>
                  <a:lnTo>
                    <a:pt x="626" y="1892"/>
                  </a:lnTo>
                  <a:lnTo>
                    <a:pt x="593" y="1864"/>
                  </a:lnTo>
                  <a:lnTo>
                    <a:pt x="562" y="1833"/>
                  </a:lnTo>
                  <a:lnTo>
                    <a:pt x="533" y="1802"/>
                  </a:lnTo>
                  <a:lnTo>
                    <a:pt x="505" y="1769"/>
                  </a:lnTo>
                  <a:lnTo>
                    <a:pt x="478" y="1736"/>
                  </a:lnTo>
                  <a:lnTo>
                    <a:pt x="452" y="1700"/>
                  </a:lnTo>
                  <a:lnTo>
                    <a:pt x="430" y="1664"/>
                  </a:lnTo>
                  <a:lnTo>
                    <a:pt x="407" y="1626"/>
                  </a:lnTo>
                  <a:lnTo>
                    <a:pt x="387" y="1588"/>
                  </a:lnTo>
                  <a:lnTo>
                    <a:pt x="369" y="1548"/>
                  </a:lnTo>
                  <a:lnTo>
                    <a:pt x="354" y="1507"/>
                  </a:lnTo>
                  <a:lnTo>
                    <a:pt x="339" y="1466"/>
                  </a:lnTo>
                  <a:lnTo>
                    <a:pt x="328" y="1422"/>
                  </a:lnTo>
                  <a:lnTo>
                    <a:pt x="318" y="1380"/>
                  </a:lnTo>
                  <a:lnTo>
                    <a:pt x="310" y="1335"/>
                  </a:lnTo>
                  <a:lnTo>
                    <a:pt x="304" y="1290"/>
                  </a:lnTo>
                  <a:lnTo>
                    <a:pt x="300" y="1244"/>
                  </a:lnTo>
                  <a:lnTo>
                    <a:pt x="299" y="1198"/>
                  </a:lnTo>
                  <a:lnTo>
                    <a:pt x="300" y="1152"/>
                  </a:lnTo>
                  <a:lnTo>
                    <a:pt x="304" y="1106"/>
                  </a:lnTo>
                  <a:lnTo>
                    <a:pt x="310" y="1061"/>
                  </a:lnTo>
                  <a:lnTo>
                    <a:pt x="318" y="1016"/>
                  </a:lnTo>
                  <a:lnTo>
                    <a:pt x="328" y="974"/>
                  </a:lnTo>
                  <a:lnTo>
                    <a:pt x="339" y="931"/>
                  </a:lnTo>
                  <a:lnTo>
                    <a:pt x="354" y="889"/>
                  </a:lnTo>
                  <a:lnTo>
                    <a:pt x="369" y="848"/>
                  </a:lnTo>
                  <a:lnTo>
                    <a:pt x="387" y="808"/>
                  </a:lnTo>
                  <a:lnTo>
                    <a:pt x="407" y="770"/>
                  </a:lnTo>
                  <a:lnTo>
                    <a:pt x="430" y="732"/>
                  </a:lnTo>
                  <a:lnTo>
                    <a:pt x="452" y="696"/>
                  </a:lnTo>
                  <a:lnTo>
                    <a:pt x="478" y="660"/>
                  </a:lnTo>
                  <a:lnTo>
                    <a:pt x="505" y="627"/>
                  </a:lnTo>
                  <a:lnTo>
                    <a:pt x="533" y="594"/>
                  </a:lnTo>
                  <a:lnTo>
                    <a:pt x="562" y="563"/>
                  </a:lnTo>
                  <a:lnTo>
                    <a:pt x="593" y="532"/>
                  </a:lnTo>
                  <a:lnTo>
                    <a:pt x="626" y="504"/>
                  </a:lnTo>
                  <a:lnTo>
                    <a:pt x="661" y="477"/>
                  </a:lnTo>
                  <a:lnTo>
                    <a:pt x="695" y="453"/>
                  </a:lnTo>
                  <a:lnTo>
                    <a:pt x="732" y="429"/>
                  </a:lnTo>
                  <a:lnTo>
                    <a:pt x="769" y="408"/>
                  </a:lnTo>
                  <a:lnTo>
                    <a:pt x="809" y="388"/>
                  </a:lnTo>
                  <a:lnTo>
                    <a:pt x="848" y="370"/>
                  </a:lnTo>
                  <a:lnTo>
                    <a:pt x="889" y="354"/>
                  </a:lnTo>
                  <a:lnTo>
                    <a:pt x="931" y="340"/>
                  </a:lnTo>
                  <a:lnTo>
                    <a:pt x="973" y="327"/>
                  </a:lnTo>
                  <a:lnTo>
                    <a:pt x="1017" y="317"/>
                  </a:lnTo>
                  <a:lnTo>
                    <a:pt x="1061" y="309"/>
                  </a:lnTo>
                  <a:lnTo>
                    <a:pt x="1105" y="304"/>
                  </a:lnTo>
                  <a:lnTo>
                    <a:pt x="1151" y="300"/>
                  </a:lnTo>
                  <a:lnTo>
                    <a:pt x="1197" y="299"/>
                  </a:lnTo>
                  <a:lnTo>
                    <a:pt x="1244" y="300"/>
                  </a:lnTo>
                  <a:lnTo>
                    <a:pt x="1289" y="304"/>
                  </a:lnTo>
                  <a:lnTo>
                    <a:pt x="1335" y="309"/>
                  </a:lnTo>
                  <a:lnTo>
                    <a:pt x="1379" y="317"/>
                  </a:lnTo>
                  <a:lnTo>
                    <a:pt x="1423" y="327"/>
                  </a:lnTo>
                  <a:lnTo>
                    <a:pt x="1465" y="340"/>
                  </a:lnTo>
                  <a:lnTo>
                    <a:pt x="1507" y="354"/>
                  </a:lnTo>
                  <a:lnTo>
                    <a:pt x="1548" y="370"/>
                  </a:lnTo>
                  <a:lnTo>
                    <a:pt x="1587" y="388"/>
                  </a:lnTo>
                  <a:lnTo>
                    <a:pt x="1626" y="408"/>
                  </a:lnTo>
                  <a:lnTo>
                    <a:pt x="1663" y="429"/>
                  </a:lnTo>
                  <a:lnTo>
                    <a:pt x="1700" y="453"/>
                  </a:lnTo>
                  <a:lnTo>
                    <a:pt x="1735" y="477"/>
                  </a:lnTo>
                  <a:lnTo>
                    <a:pt x="1770" y="504"/>
                  </a:lnTo>
                  <a:lnTo>
                    <a:pt x="1802" y="532"/>
                  </a:lnTo>
                  <a:lnTo>
                    <a:pt x="1834" y="563"/>
                  </a:lnTo>
                  <a:lnTo>
                    <a:pt x="1863" y="594"/>
                  </a:lnTo>
                  <a:lnTo>
                    <a:pt x="1891" y="627"/>
                  </a:lnTo>
                  <a:lnTo>
                    <a:pt x="1918" y="660"/>
                  </a:lnTo>
                  <a:lnTo>
                    <a:pt x="1944" y="696"/>
                  </a:lnTo>
                  <a:lnTo>
                    <a:pt x="1966" y="732"/>
                  </a:lnTo>
                  <a:lnTo>
                    <a:pt x="1988" y="770"/>
                  </a:lnTo>
                  <a:lnTo>
                    <a:pt x="2007" y="808"/>
                  </a:lnTo>
                  <a:lnTo>
                    <a:pt x="2026" y="848"/>
                  </a:lnTo>
                  <a:lnTo>
                    <a:pt x="2042" y="889"/>
                  </a:lnTo>
                  <a:lnTo>
                    <a:pt x="2056" y="931"/>
                  </a:lnTo>
                  <a:lnTo>
                    <a:pt x="2068" y="974"/>
                  </a:lnTo>
                  <a:lnTo>
                    <a:pt x="2078" y="1016"/>
                  </a:lnTo>
                  <a:lnTo>
                    <a:pt x="2086" y="1061"/>
                  </a:lnTo>
                  <a:lnTo>
                    <a:pt x="2091" y="1106"/>
                  </a:lnTo>
                  <a:lnTo>
                    <a:pt x="2095" y="1152"/>
                  </a:lnTo>
                  <a:lnTo>
                    <a:pt x="2097" y="1198"/>
                  </a:lnTo>
                  <a:close/>
                </a:path>
              </a:pathLst>
            </a:custGeom>
            <a:solidFill>
              <a:srgbClr val="E1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5" name="Freeform 110"/>
            <p:cNvSpPr>
              <a:spLocks noEditPoints="1"/>
            </p:cNvSpPr>
            <p:nvPr/>
          </p:nvSpPr>
          <p:spPr bwMode="auto">
            <a:xfrm>
              <a:off x="3997325" y="3008299"/>
              <a:ext cx="476250" cy="476250"/>
            </a:xfrm>
            <a:custGeom>
              <a:avLst/>
              <a:gdLst>
                <a:gd name="T0" fmla="*/ 2147483647 w 2096"/>
                <a:gd name="T1" fmla="*/ 2147483647 h 2098"/>
                <a:gd name="T2" fmla="*/ 2147483647 w 2096"/>
                <a:gd name="T3" fmla="*/ 2147483647 h 2098"/>
                <a:gd name="T4" fmla="*/ 2147483647 w 2096"/>
                <a:gd name="T5" fmla="*/ 2147483647 h 2098"/>
                <a:gd name="T6" fmla="*/ 2147483647 w 2096"/>
                <a:gd name="T7" fmla="*/ 2147483647 h 2098"/>
                <a:gd name="T8" fmla="*/ 2147483647 w 2096"/>
                <a:gd name="T9" fmla="*/ 2147483647 h 2098"/>
                <a:gd name="T10" fmla="*/ 2147483647 w 2096"/>
                <a:gd name="T11" fmla="*/ 2147483647 h 2098"/>
                <a:gd name="T12" fmla="*/ 2147483647 w 2096"/>
                <a:gd name="T13" fmla="*/ 2147483647 h 2098"/>
                <a:gd name="T14" fmla="*/ 2147483647 w 2096"/>
                <a:gd name="T15" fmla="*/ 2147483647 h 2098"/>
                <a:gd name="T16" fmla="*/ 2147483647 w 2096"/>
                <a:gd name="T17" fmla="*/ 2147483647 h 2098"/>
                <a:gd name="T18" fmla="*/ 2147483647 w 2096"/>
                <a:gd name="T19" fmla="*/ 2147483647 h 2098"/>
                <a:gd name="T20" fmla="*/ 2147483647 w 2096"/>
                <a:gd name="T21" fmla="*/ 2147483647 h 2098"/>
                <a:gd name="T22" fmla="*/ 2147483647 w 2096"/>
                <a:gd name="T23" fmla="*/ 2147483647 h 2098"/>
                <a:gd name="T24" fmla="*/ 0 w 2096"/>
                <a:gd name="T25" fmla="*/ 2147483647 h 2098"/>
                <a:gd name="T26" fmla="*/ 2147483647 w 2096"/>
                <a:gd name="T27" fmla="*/ 2147483647 h 2098"/>
                <a:gd name="T28" fmla="*/ 2147483647 w 2096"/>
                <a:gd name="T29" fmla="*/ 2147483647 h 2098"/>
                <a:gd name="T30" fmla="*/ 2147483647 w 2096"/>
                <a:gd name="T31" fmla="*/ 2147483647 h 2098"/>
                <a:gd name="T32" fmla="*/ 2147483647 w 2096"/>
                <a:gd name="T33" fmla="*/ 2147483647 h 2098"/>
                <a:gd name="T34" fmla="*/ 2147483647 w 2096"/>
                <a:gd name="T35" fmla="*/ 2147483647 h 2098"/>
                <a:gd name="T36" fmla="*/ 2147483647 w 2096"/>
                <a:gd name="T37" fmla="*/ 2147483647 h 2098"/>
                <a:gd name="T38" fmla="*/ 2147483647 w 2096"/>
                <a:gd name="T39" fmla="*/ 2147483647 h 2098"/>
                <a:gd name="T40" fmla="*/ 2147483647 w 2096"/>
                <a:gd name="T41" fmla="*/ 2147483647 h 2098"/>
                <a:gd name="T42" fmla="*/ 2147483647 w 2096"/>
                <a:gd name="T43" fmla="*/ 2147483647 h 2098"/>
                <a:gd name="T44" fmla="*/ 2147483647 w 2096"/>
                <a:gd name="T45" fmla="*/ 2147483647 h 2098"/>
                <a:gd name="T46" fmla="*/ 2147483647 w 2096"/>
                <a:gd name="T47" fmla="*/ 2147483647 h 2098"/>
                <a:gd name="T48" fmla="*/ 2147483647 w 2096"/>
                <a:gd name="T49" fmla="*/ 2147483647 h 2098"/>
                <a:gd name="T50" fmla="*/ 2147483647 w 2096"/>
                <a:gd name="T51" fmla="*/ 2147483647 h 2098"/>
                <a:gd name="T52" fmla="*/ 2147483647 w 2096"/>
                <a:gd name="T53" fmla="*/ 2147483647 h 2098"/>
                <a:gd name="T54" fmla="*/ 2147483647 w 2096"/>
                <a:gd name="T55" fmla="*/ 2147483647 h 2098"/>
                <a:gd name="T56" fmla="*/ 2147483647 w 2096"/>
                <a:gd name="T57" fmla="*/ 2147483647 h 2098"/>
                <a:gd name="T58" fmla="*/ 2147483647 w 2096"/>
                <a:gd name="T59" fmla="*/ 2147483647 h 2098"/>
                <a:gd name="T60" fmla="*/ 2147483647 w 2096"/>
                <a:gd name="T61" fmla="*/ 2147483647 h 2098"/>
                <a:gd name="T62" fmla="*/ 2147483647 w 2096"/>
                <a:gd name="T63" fmla="*/ 2147483647 h 2098"/>
                <a:gd name="T64" fmla="*/ 2147483647 w 2096"/>
                <a:gd name="T65" fmla="*/ 2147483647 h 2098"/>
                <a:gd name="T66" fmla="*/ 2147483647 w 2096"/>
                <a:gd name="T67" fmla="*/ 2147483647 h 2098"/>
                <a:gd name="T68" fmla="*/ 2147483647 w 2096"/>
                <a:gd name="T69" fmla="*/ 2147483647 h 2098"/>
                <a:gd name="T70" fmla="*/ 2147483647 w 2096"/>
                <a:gd name="T71" fmla="*/ 2147483647 h 2098"/>
                <a:gd name="T72" fmla="*/ 2147483647 w 2096"/>
                <a:gd name="T73" fmla="*/ 2147483647 h 2098"/>
                <a:gd name="T74" fmla="*/ 2147483647 w 2096"/>
                <a:gd name="T75" fmla="*/ 2147483647 h 2098"/>
                <a:gd name="T76" fmla="*/ 2147483647 w 2096"/>
                <a:gd name="T77" fmla="*/ 2147483647 h 2098"/>
                <a:gd name="T78" fmla="*/ 2147483647 w 2096"/>
                <a:gd name="T79" fmla="*/ 2147483647 h 2098"/>
                <a:gd name="T80" fmla="*/ 2147483647 w 2096"/>
                <a:gd name="T81" fmla="*/ 2147483647 h 2098"/>
                <a:gd name="T82" fmla="*/ 2147483647 w 2096"/>
                <a:gd name="T83" fmla="*/ 2147483647 h 2098"/>
                <a:gd name="T84" fmla="*/ 2147483647 w 2096"/>
                <a:gd name="T85" fmla="*/ 2147483647 h 2098"/>
                <a:gd name="T86" fmla="*/ 2147483647 w 2096"/>
                <a:gd name="T87" fmla="*/ 2147483647 h 2098"/>
                <a:gd name="T88" fmla="*/ 2147483647 w 2096"/>
                <a:gd name="T89" fmla="*/ 2147483647 h 2098"/>
                <a:gd name="T90" fmla="*/ 2147483647 w 2096"/>
                <a:gd name="T91" fmla="*/ 2147483647 h 2098"/>
                <a:gd name="T92" fmla="*/ 2147483647 w 2096"/>
                <a:gd name="T93" fmla="*/ 2147483647 h 2098"/>
                <a:gd name="T94" fmla="*/ 2147483647 w 2096"/>
                <a:gd name="T95" fmla="*/ 2147483647 h 2098"/>
                <a:gd name="T96" fmla="*/ 2147483647 w 2096"/>
                <a:gd name="T97" fmla="*/ 2147483647 h 2098"/>
                <a:gd name="T98" fmla="*/ 2147483647 w 2096"/>
                <a:gd name="T99" fmla="*/ 2147483647 h 2098"/>
                <a:gd name="T100" fmla="*/ 2147483647 w 2096"/>
                <a:gd name="T101" fmla="*/ 2147483647 h 20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96"/>
                <a:gd name="T154" fmla="*/ 0 h 2098"/>
                <a:gd name="T155" fmla="*/ 2096 w 2096"/>
                <a:gd name="T156" fmla="*/ 2098 h 20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96" h="2098">
                  <a:moveTo>
                    <a:pt x="2096" y="1049"/>
                  </a:moveTo>
                  <a:lnTo>
                    <a:pt x="2095" y="995"/>
                  </a:lnTo>
                  <a:lnTo>
                    <a:pt x="2090" y="941"/>
                  </a:lnTo>
                  <a:lnTo>
                    <a:pt x="2084" y="890"/>
                  </a:lnTo>
                  <a:lnTo>
                    <a:pt x="2075" y="837"/>
                  </a:lnTo>
                  <a:lnTo>
                    <a:pt x="2064" y="787"/>
                  </a:lnTo>
                  <a:lnTo>
                    <a:pt x="2049" y="737"/>
                  </a:lnTo>
                  <a:lnTo>
                    <a:pt x="2032" y="688"/>
                  </a:lnTo>
                  <a:lnTo>
                    <a:pt x="2014" y="641"/>
                  </a:lnTo>
                  <a:lnTo>
                    <a:pt x="1993" y="594"/>
                  </a:lnTo>
                  <a:lnTo>
                    <a:pt x="1969" y="549"/>
                  </a:lnTo>
                  <a:lnTo>
                    <a:pt x="1945" y="506"/>
                  </a:lnTo>
                  <a:lnTo>
                    <a:pt x="1917" y="463"/>
                  </a:lnTo>
                  <a:lnTo>
                    <a:pt x="1888" y="422"/>
                  </a:lnTo>
                  <a:lnTo>
                    <a:pt x="1857" y="382"/>
                  </a:lnTo>
                  <a:lnTo>
                    <a:pt x="1824" y="344"/>
                  </a:lnTo>
                  <a:lnTo>
                    <a:pt x="1789" y="307"/>
                  </a:lnTo>
                  <a:lnTo>
                    <a:pt x="1753" y="272"/>
                  </a:lnTo>
                  <a:lnTo>
                    <a:pt x="1715" y="240"/>
                  </a:lnTo>
                  <a:lnTo>
                    <a:pt x="1675" y="209"/>
                  </a:lnTo>
                  <a:lnTo>
                    <a:pt x="1634" y="179"/>
                  </a:lnTo>
                  <a:lnTo>
                    <a:pt x="1592" y="153"/>
                  </a:lnTo>
                  <a:lnTo>
                    <a:pt x="1547" y="127"/>
                  </a:lnTo>
                  <a:lnTo>
                    <a:pt x="1502" y="104"/>
                  </a:lnTo>
                  <a:lnTo>
                    <a:pt x="1456" y="83"/>
                  </a:lnTo>
                  <a:lnTo>
                    <a:pt x="1408" y="64"/>
                  </a:lnTo>
                  <a:lnTo>
                    <a:pt x="1360" y="47"/>
                  </a:lnTo>
                  <a:lnTo>
                    <a:pt x="1310" y="34"/>
                  </a:lnTo>
                  <a:lnTo>
                    <a:pt x="1259" y="21"/>
                  </a:lnTo>
                  <a:lnTo>
                    <a:pt x="1208" y="13"/>
                  </a:lnTo>
                  <a:lnTo>
                    <a:pt x="1155" y="6"/>
                  </a:lnTo>
                  <a:lnTo>
                    <a:pt x="1102" y="2"/>
                  </a:lnTo>
                  <a:lnTo>
                    <a:pt x="1047" y="0"/>
                  </a:lnTo>
                  <a:lnTo>
                    <a:pt x="994" y="2"/>
                  </a:lnTo>
                  <a:lnTo>
                    <a:pt x="941" y="6"/>
                  </a:lnTo>
                  <a:lnTo>
                    <a:pt x="888" y="13"/>
                  </a:lnTo>
                  <a:lnTo>
                    <a:pt x="837" y="21"/>
                  </a:lnTo>
                  <a:lnTo>
                    <a:pt x="786" y="34"/>
                  </a:lnTo>
                  <a:lnTo>
                    <a:pt x="736" y="47"/>
                  </a:lnTo>
                  <a:lnTo>
                    <a:pt x="688" y="64"/>
                  </a:lnTo>
                  <a:lnTo>
                    <a:pt x="639" y="83"/>
                  </a:lnTo>
                  <a:lnTo>
                    <a:pt x="594" y="104"/>
                  </a:lnTo>
                  <a:lnTo>
                    <a:pt x="548" y="127"/>
                  </a:lnTo>
                  <a:lnTo>
                    <a:pt x="504" y="153"/>
                  </a:lnTo>
                  <a:lnTo>
                    <a:pt x="461" y="179"/>
                  </a:lnTo>
                  <a:lnTo>
                    <a:pt x="421" y="209"/>
                  </a:lnTo>
                  <a:lnTo>
                    <a:pt x="381" y="240"/>
                  </a:lnTo>
                  <a:lnTo>
                    <a:pt x="343" y="272"/>
                  </a:lnTo>
                  <a:lnTo>
                    <a:pt x="307" y="307"/>
                  </a:lnTo>
                  <a:lnTo>
                    <a:pt x="272" y="344"/>
                  </a:lnTo>
                  <a:lnTo>
                    <a:pt x="238" y="382"/>
                  </a:lnTo>
                  <a:lnTo>
                    <a:pt x="208" y="422"/>
                  </a:lnTo>
                  <a:lnTo>
                    <a:pt x="179" y="463"/>
                  </a:lnTo>
                  <a:lnTo>
                    <a:pt x="151" y="506"/>
                  </a:lnTo>
                  <a:lnTo>
                    <a:pt x="126" y="549"/>
                  </a:lnTo>
                  <a:lnTo>
                    <a:pt x="103" y="594"/>
                  </a:lnTo>
                  <a:lnTo>
                    <a:pt x="82" y="641"/>
                  </a:lnTo>
                  <a:lnTo>
                    <a:pt x="62" y="688"/>
                  </a:lnTo>
                  <a:lnTo>
                    <a:pt x="47" y="737"/>
                  </a:lnTo>
                  <a:lnTo>
                    <a:pt x="32" y="787"/>
                  </a:lnTo>
                  <a:lnTo>
                    <a:pt x="21" y="837"/>
                  </a:lnTo>
                  <a:lnTo>
                    <a:pt x="11" y="890"/>
                  </a:lnTo>
                  <a:lnTo>
                    <a:pt x="5" y="941"/>
                  </a:lnTo>
                  <a:lnTo>
                    <a:pt x="1" y="995"/>
                  </a:lnTo>
                  <a:lnTo>
                    <a:pt x="0" y="1049"/>
                  </a:lnTo>
                  <a:lnTo>
                    <a:pt x="1" y="1103"/>
                  </a:lnTo>
                  <a:lnTo>
                    <a:pt x="5" y="1157"/>
                  </a:lnTo>
                  <a:lnTo>
                    <a:pt x="11" y="1209"/>
                  </a:lnTo>
                  <a:lnTo>
                    <a:pt x="21" y="1261"/>
                  </a:lnTo>
                  <a:lnTo>
                    <a:pt x="32" y="1311"/>
                  </a:lnTo>
                  <a:lnTo>
                    <a:pt x="47" y="1361"/>
                  </a:lnTo>
                  <a:lnTo>
                    <a:pt x="62" y="1410"/>
                  </a:lnTo>
                  <a:lnTo>
                    <a:pt x="82" y="1457"/>
                  </a:lnTo>
                  <a:lnTo>
                    <a:pt x="103" y="1504"/>
                  </a:lnTo>
                  <a:lnTo>
                    <a:pt x="126" y="1549"/>
                  </a:lnTo>
                  <a:lnTo>
                    <a:pt x="151" y="1592"/>
                  </a:lnTo>
                  <a:lnTo>
                    <a:pt x="179" y="1635"/>
                  </a:lnTo>
                  <a:lnTo>
                    <a:pt x="208" y="1676"/>
                  </a:lnTo>
                  <a:lnTo>
                    <a:pt x="238" y="1716"/>
                  </a:lnTo>
                  <a:lnTo>
                    <a:pt x="272" y="1754"/>
                  </a:lnTo>
                  <a:lnTo>
                    <a:pt x="307" y="1791"/>
                  </a:lnTo>
                  <a:lnTo>
                    <a:pt x="343" y="1826"/>
                  </a:lnTo>
                  <a:lnTo>
                    <a:pt x="381" y="1858"/>
                  </a:lnTo>
                  <a:lnTo>
                    <a:pt x="421" y="1889"/>
                  </a:lnTo>
                  <a:lnTo>
                    <a:pt x="461" y="1919"/>
                  </a:lnTo>
                  <a:lnTo>
                    <a:pt x="504" y="1945"/>
                  </a:lnTo>
                  <a:lnTo>
                    <a:pt x="548" y="1971"/>
                  </a:lnTo>
                  <a:lnTo>
                    <a:pt x="594" y="1994"/>
                  </a:lnTo>
                  <a:lnTo>
                    <a:pt x="639" y="2015"/>
                  </a:lnTo>
                  <a:lnTo>
                    <a:pt x="688" y="2034"/>
                  </a:lnTo>
                  <a:lnTo>
                    <a:pt x="736" y="2051"/>
                  </a:lnTo>
                  <a:lnTo>
                    <a:pt x="786" y="2064"/>
                  </a:lnTo>
                  <a:lnTo>
                    <a:pt x="837" y="2077"/>
                  </a:lnTo>
                  <a:lnTo>
                    <a:pt x="888" y="2085"/>
                  </a:lnTo>
                  <a:lnTo>
                    <a:pt x="941" y="2092"/>
                  </a:lnTo>
                  <a:lnTo>
                    <a:pt x="994" y="2097"/>
                  </a:lnTo>
                  <a:lnTo>
                    <a:pt x="1047" y="2098"/>
                  </a:lnTo>
                  <a:lnTo>
                    <a:pt x="1102" y="2097"/>
                  </a:lnTo>
                  <a:lnTo>
                    <a:pt x="1155" y="2092"/>
                  </a:lnTo>
                  <a:lnTo>
                    <a:pt x="1208" y="2085"/>
                  </a:lnTo>
                  <a:lnTo>
                    <a:pt x="1259" y="2077"/>
                  </a:lnTo>
                  <a:lnTo>
                    <a:pt x="1310" y="2064"/>
                  </a:lnTo>
                  <a:lnTo>
                    <a:pt x="1360" y="2051"/>
                  </a:lnTo>
                  <a:lnTo>
                    <a:pt x="1408" y="2034"/>
                  </a:lnTo>
                  <a:lnTo>
                    <a:pt x="1456" y="2015"/>
                  </a:lnTo>
                  <a:lnTo>
                    <a:pt x="1502" y="1994"/>
                  </a:lnTo>
                  <a:lnTo>
                    <a:pt x="1547" y="1971"/>
                  </a:lnTo>
                  <a:lnTo>
                    <a:pt x="1592" y="1945"/>
                  </a:lnTo>
                  <a:lnTo>
                    <a:pt x="1634" y="1919"/>
                  </a:lnTo>
                  <a:lnTo>
                    <a:pt x="1675" y="1889"/>
                  </a:lnTo>
                  <a:lnTo>
                    <a:pt x="1715" y="1858"/>
                  </a:lnTo>
                  <a:lnTo>
                    <a:pt x="1753" y="1826"/>
                  </a:lnTo>
                  <a:lnTo>
                    <a:pt x="1789" y="1791"/>
                  </a:lnTo>
                  <a:lnTo>
                    <a:pt x="1824" y="1754"/>
                  </a:lnTo>
                  <a:lnTo>
                    <a:pt x="1857" y="1716"/>
                  </a:lnTo>
                  <a:lnTo>
                    <a:pt x="1888" y="1676"/>
                  </a:lnTo>
                  <a:lnTo>
                    <a:pt x="1917" y="1635"/>
                  </a:lnTo>
                  <a:lnTo>
                    <a:pt x="1945" y="1592"/>
                  </a:lnTo>
                  <a:lnTo>
                    <a:pt x="1969" y="1549"/>
                  </a:lnTo>
                  <a:lnTo>
                    <a:pt x="1993" y="1504"/>
                  </a:lnTo>
                  <a:lnTo>
                    <a:pt x="2014" y="1457"/>
                  </a:lnTo>
                  <a:lnTo>
                    <a:pt x="2032" y="1410"/>
                  </a:lnTo>
                  <a:lnTo>
                    <a:pt x="2049" y="1361"/>
                  </a:lnTo>
                  <a:lnTo>
                    <a:pt x="2064" y="1311"/>
                  </a:lnTo>
                  <a:lnTo>
                    <a:pt x="2075" y="1261"/>
                  </a:lnTo>
                  <a:lnTo>
                    <a:pt x="2084" y="1209"/>
                  </a:lnTo>
                  <a:lnTo>
                    <a:pt x="2090" y="1157"/>
                  </a:lnTo>
                  <a:lnTo>
                    <a:pt x="2095" y="1103"/>
                  </a:lnTo>
                  <a:lnTo>
                    <a:pt x="2096" y="1049"/>
                  </a:lnTo>
                  <a:close/>
                  <a:moveTo>
                    <a:pt x="1797" y="1049"/>
                  </a:moveTo>
                  <a:lnTo>
                    <a:pt x="1796" y="1087"/>
                  </a:lnTo>
                  <a:lnTo>
                    <a:pt x="1792" y="1125"/>
                  </a:lnTo>
                  <a:lnTo>
                    <a:pt x="1788" y="1163"/>
                  </a:lnTo>
                  <a:lnTo>
                    <a:pt x="1781" y="1200"/>
                  </a:lnTo>
                  <a:lnTo>
                    <a:pt x="1773" y="1236"/>
                  </a:lnTo>
                  <a:lnTo>
                    <a:pt x="1763" y="1272"/>
                  </a:lnTo>
                  <a:lnTo>
                    <a:pt x="1751" y="1307"/>
                  </a:lnTo>
                  <a:lnTo>
                    <a:pt x="1738" y="1340"/>
                  </a:lnTo>
                  <a:lnTo>
                    <a:pt x="1723" y="1374"/>
                  </a:lnTo>
                  <a:lnTo>
                    <a:pt x="1706" y="1406"/>
                  </a:lnTo>
                  <a:lnTo>
                    <a:pt x="1688" y="1438"/>
                  </a:lnTo>
                  <a:lnTo>
                    <a:pt x="1669" y="1468"/>
                  </a:lnTo>
                  <a:lnTo>
                    <a:pt x="1648" y="1497"/>
                  </a:lnTo>
                  <a:lnTo>
                    <a:pt x="1625" y="1525"/>
                  </a:lnTo>
                  <a:lnTo>
                    <a:pt x="1602" y="1552"/>
                  </a:lnTo>
                  <a:lnTo>
                    <a:pt x="1577" y="1579"/>
                  </a:lnTo>
                  <a:lnTo>
                    <a:pt x="1552" y="1604"/>
                  </a:lnTo>
                  <a:lnTo>
                    <a:pt x="1525" y="1627"/>
                  </a:lnTo>
                  <a:lnTo>
                    <a:pt x="1495" y="1650"/>
                  </a:lnTo>
                  <a:lnTo>
                    <a:pt x="1466" y="1670"/>
                  </a:lnTo>
                  <a:lnTo>
                    <a:pt x="1436" y="1690"/>
                  </a:lnTo>
                  <a:lnTo>
                    <a:pt x="1405" y="1708"/>
                  </a:lnTo>
                  <a:lnTo>
                    <a:pt x="1372" y="1724"/>
                  </a:lnTo>
                  <a:lnTo>
                    <a:pt x="1340" y="1739"/>
                  </a:lnTo>
                  <a:lnTo>
                    <a:pt x="1305" y="1753"/>
                  </a:lnTo>
                  <a:lnTo>
                    <a:pt x="1270" y="1764"/>
                  </a:lnTo>
                  <a:lnTo>
                    <a:pt x="1234" y="1774"/>
                  </a:lnTo>
                  <a:lnTo>
                    <a:pt x="1199" y="1783"/>
                  </a:lnTo>
                  <a:lnTo>
                    <a:pt x="1162" y="1790"/>
                  </a:lnTo>
                  <a:lnTo>
                    <a:pt x="1125" y="1794"/>
                  </a:lnTo>
                  <a:lnTo>
                    <a:pt x="1087" y="1798"/>
                  </a:lnTo>
                  <a:lnTo>
                    <a:pt x="1047" y="1798"/>
                  </a:lnTo>
                  <a:lnTo>
                    <a:pt x="1009" y="1798"/>
                  </a:lnTo>
                  <a:lnTo>
                    <a:pt x="971" y="1794"/>
                  </a:lnTo>
                  <a:lnTo>
                    <a:pt x="934" y="1790"/>
                  </a:lnTo>
                  <a:lnTo>
                    <a:pt x="897" y="1783"/>
                  </a:lnTo>
                  <a:lnTo>
                    <a:pt x="860" y="1774"/>
                  </a:lnTo>
                  <a:lnTo>
                    <a:pt x="825" y="1764"/>
                  </a:lnTo>
                  <a:lnTo>
                    <a:pt x="791" y="1753"/>
                  </a:lnTo>
                  <a:lnTo>
                    <a:pt x="756" y="1739"/>
                  </a:lnTo>
                  <a:lnTo>
                    <a:pt x="724" y="1724"/>
                  </a:lnTo>
                  <a:lnTo>
                    <a:pt x="691" y="1708"/>
                  </a:lnTo>
                  <a:lnTo>
                    <a:pt x="660" y="1690"/>
                  </a:lnTo>
                  <a:lnTo>
                    <a:pt x="629" y="1670"/>
                  </a:lnTo>
                  <a:lnTo>
                    <a:pt x="600" y="1650"/>
                  </a:lnTo>
                  <a:lnTo>
                    <a:pt x="571" y="1627"/>
                  </a:lnTo>
                  <a:lnTo>
                    <a:pt x="544" y="1604"/>
                  </a:lnTo>
                  <a:lnTo>
                    <a:pt x="518" y="1579"/>
                  </a:lnTo>
                  <a:lnTo>
                    <a:pt x="494" y="1552"/>
                  </a:lnTo>
                  <a:lnTo>
                    <a:pt x="470" y="1525"/>
                  </a:lnTo>
                  <a:lnTo>
                    <a:pt x="448" y="1497"/>
                  </a:lnTo>
                  <a:lnTo>
                    <a:pt x="427" y="1468"/>
                  </a:lnTo>
                  <a:lnTo>
                    <a:pt x="408" y="1438"/>
                  </a:lnTo>
                  <a:lnTo>
                    <a:pt x="390" y="1406"/>
                  </a:lnTo>
                  <a:lnTo>
                    <a:pt x="373" y="1374"/>
                  </a:lnTo>
                  <a:lnTo>
                    <a:pt x="358" y="1340"/>
                  </a:lnTo>
                  <a:lnTo>
                    <a:pt x="345" y="1307"/>
                  </a:lnTo>
                  <a:lnTo>
                    <a:pt x="332" y="1272"/>
                  </a:lnTo>
                  <a:lnTo>
                    <a:pt x="322" y="1236"/>
                  </a:lnTo>
                  <a:lnTo>
                    <a:pt x="315" y="1200"/>
                  </a:lnTo>
                  <a:lnTo>
                    <a:pt x="308" y="1163"/>
                  </a:lnTo>
                  <a:lnTo>
                    <a:pt x="303" y="1125"/>
                  </a:lnTo>
                  <a:lnTo>
                    <a:pt x="300" y="1087"/>
                  </a:lnTo>
                  <a:lnTo>
                    <a:pt x="299" y="1049"/>
                  </a:lnTo>
                  <a:lnTo>
                    <a:pt x="300" y="1011"/>
                  </a:lnTo>
                  <a:lnTo>
                    <a:pt x="303" y="973"/>
                  </a:lnTo>
                  <a:lnTo>
                    <a:pt x="308" y="935"/>
                  </a:lnTo>
                  <a:lnTo>
                    <a:pt x="315" y="898"/>
                  </a:lnTo>
                  <a:lnTo>
                    <a:pt x="322" y="862"/>
                  </a:lnTo>
                  <a:lnTo>
                    <a:pt x="332" y="826"/>
                  </a:lnTo>
                  <a:lnTo>
                    <a:pt x="345" y="791"/>
                  </a:lnTo>
                  <a:lnTo>
                    <a:pt x="358" y="758"/>
                  </a:lnTo>
                  <a:lnTo>
                    <a:pt x="373" y="724"/>
                  </a:lnTo>
                  <a:lnTo>
                    <a:pt x="390" y="692"/>
                  </a:lnTo>
                  <a:lnTo>
                    <a:pt x="408" y="660"/>
                  </a:lnTo>
                  <a:lnTo>
                    <a:pt x="427" y="630"/>
                  </a:lnTo>
                  <a:lnTo>
                    <a:pt x="448" y="601"/>
                  </a:lnTo>
                  <a:lnTo>
                    <a:pt x="470" y="573"/>
                  </a:lnTo>
                  <a:lnTo>
                    <a:pt x="494" y="546"/>
                  </a:lnTo>
                  <a:lnTo>
                    <a:pt x="518" y="519"/>
                  </a:lnTo>
                  <a:lnTo>
                    <a:pt x="544" y="494"/>
                  </a:lnTo>
                  <a:lnTo>
                    <a:pt x="571" y="471"/>
                  </a:lnTo>
                  <a:lnTo>
                    <a:pt x="600" y="448"/>
                  </a:lnTo>
                  <a:lnTo>
                    <a:pt x="629" y="428"/>
                  </a:lnTo>
                  <a:lnTo>
                    <a:pt x="660" y="408"/>
                  </a:lnTo>
                  <a:lnTo>
                    <a:pt x="691" y="390"/>
                  </a:lnTo>
                  <a:lnTo>
                    <a:pt x="724" y="374"/>
                  </a:lnTo>
                  <a:lnTo>
                    <a:pt x="756" y="359"/>
                  </a:lnTo>
                  <a:lnTo>
                    <a:pt x="791" y="345"/>
                  </a:lnTo>
                  <a:lnTo>
                    <a:pt x="825" y="334"/>
                  </a:lnTo>
                  <a:lnTo>
                    <a:pt x="860" y="324"/>
                  </a:lnTo>
                  <a:lnTo>
                    <a:pt x="897" y="315"/>
                  </a:lnTo>
                  <a:lnTo>
                    <a:pt x="934" y="308"/>
                  </a:lnTo>
                  <a:lnTo>
                    <a:pt x="971" y="304"/>
                  </a:lnTo>
                  <a:lnTo>
                    <a:pt x="1009" y="300"/>
                  </a:lnTo>
                  <a:lnTo>
                    <a:pt x="1047" y="300"/>
                  </a:lnTo>
                  <a:lnTo>
                    <a:pt x="1087" y="300"/>
                  </a:lnTo>
                  <a:lnTo>
                    <a:pt x="1125" y="304"/>
                  </a:lnTo>
                  <a:lnTo>
                    <a:pt x="1162" y="308"/>
                  </a:lnTo>
                  <a:lnTo>
                    <a:pt x="1199" y="315"/>
                  </a:lnTo>
                  <a:lnTo>
                    <a:pt x="1234" y="324"/>
                  </a:lnTo>
                  <a:lnTo>
                    <a:pt x="1270" y="334"/>
                  </a:lnTo>
                  <a:lnTo>
                    <a:pt x="1305" y="345"/>
                  </a:lnTo>
                  <a:lnTo>
                    <a:pt x="1340" y="359"/>
                  </a:lnTo>
                  <a:lnTo>
                    <a:pt x="1372" y="374"/>
                  </a:lnTo>
                  <a:lnTo>
                    <a:pt x="1405" y="390"/>
                  </a:lnTo>
                  <a:lnTo>
                    <a:pt x="1436" y="408"/>
                  </a:lnTo>
                  <a:lnTo>
                    <a:pt x="1466" y="428"/>
                  </a:lnTo>
                  <a:lnTo>
                    <a:pt x="1495" y="448"/>
                  </a:lnTo>
                  <a:lnTo>
                    <a:pt x="1525" y="471"/>
                  </a:lnTo>
                  <a:lnTo>
                    <a:pt x="1552" y="494"/>
                  </a:lnTo>
                  <a:lnTo>
                    <a:pt x="1577" y="519"/>
                  </a:lnTo>
                  <a:lnTo>
                    <a:pt x="1602" y="546"/>
                  </a:lnTo>
                  <a:lnTo>
                    <a:pt x="1625" y="573"/>
                  </a:lnTo>
                  <a:lnTo>
                    <a:pt x="1648" y="601"/>
                  </a:lnTo>
                  <a:lnTo>
                    <a:pt x="1669" y="630"/>
                  </a:lnTo>
                  <a:lnTo>
                    <a:pt x="1688" y="660"/>
                  </a:lnTo>
                  <a:lnTo>
                    <a:pt x="1706" y="692"/>
                  </a:lnTo>
                  <a:lnTo>
                    <a:pt x="1723" y="724"/>
                  </a:lnTo>
                  <a:lnTo>
                    <a:pt x="1738" y="758"/>
                  </a:lnTo>
                  <a:lnTo>
                    <a:pt x="1751" y="791"/>
                  </a:lnTo>
                  <a:lnTo>
                    <a:pt x="1763" y="826"/>
                  </a:lnTo>
                  <a:lnTo>
                    <a:pt x="1773" y="862"/>
                  </a:lnTo>
                  <a:lnTo>
                    <a:pt x="1781" y="898"/>
                  </a:lnTo>
                  <a:lnTo>
                    <a:pt x="1788" y="935"/>
                  </a:lnTo>
                  <a:lnTo>
                    <a:pt x="1792" y="973"/>
                  </a:lnTo>
                  <a:lnTo>
                    <a:pt x="1796" y="1011"/>
                  </a:lnTo>
                  <a:lnTo>
                    <a:pt x="1797" y="1049"/>
                  </a:lnTo>
                  <a:close/>
                </a:path>
              </a:pathLst>
            </a:custGeom>
            <a:solidFill>
              <a:srgbClr val="E3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6" name="Freeform 111"/>
            <p:cNvSpPr>
              <a:spLocks noEditPoints="1"/>
            </p:cNvSpPr>
            <p:nvPr/>
          </p:nvSpPr>
          <p:spPr bwMode="auto">
            <a:xfrm>
              <a:off x="4032250" y="3043224"/>
              <a:ext cx="407988" cy="406400"/>
            </a:xfrm>
            <a:custGeom>
              <a:avLst/>
              <a:gdLst>
                <a:gd name="T0" fmla="*/ 2147483647 w 1798"/>
                <a:gd name="T1" fmla="*/ 2147483647 h 1798"/>
                <a:gd name="T2" fmla="*/ 2147483647 w 1798"/>
                <a:gd name="T3" fmla="*/ 2147483647 h 1798"/>
                <a:gd name="T4" fmla="*/ 2147483647 w 1798"/>
                <a:gd name="T5" fmla="*/ 2147483647 h 1798"/>
                <a:gd name="T6" fmla="*/ 2147483647 w 1798"/>
                <a:gd name="T7" fmla="*/ 2147483647 h 1798"/>
                <a:gd name="T8" fmla="*/ 2147483647 w 1798"/>
                <a:gd name="T9" fmla="*/ 2147483647 h 1798"/>
                <a:gd name="T10" fmla="*/ 2147483647 w 1798"/>
                <a:gd name="T11" fmla="*/ 2147483647 h 1798"/>
                <a:gd name="T12" fmla="*/ 2147483647 w 1798"/>
                <a:gd name="T13" fmla="*/ 2147483647 h 1798"/>
                <a:gd name="T14" fmla="*/ 2147483647 w 1798"/>
                <a:gd name="T15" fmla="*/ 2147483647 h 1798"/>
                <a:gd name="T16" fmla="*/ 2147483647 w 1798"/>
                <a:gd name="T17" fmla="*/ 2147483647 h 1798"/>
                <a:gd name="T18" fmla="*/ 2147483647 w 1798"/>
                <a:gd name="T19" fmla="*/ 2147483647 h 1798"/>
                <a:gd name="T20" fmla="*/ 2147483647 w 1798"/>
                <a:gd name="T21" fmla="*/ 2147483647 h 1798"/>
                <a:gd name="T22" fmla="*/ 2147483647 w 1798"/>
                <a:gd name="T23" fmla="*/ 2147483647 h 1798"/>
                <a:gd name="T24" fmla="*/ 0 w 1798"/>
                <a:gd name="T25" fmla="*/ 2147483647 h 1798"/>
                <a:gd name="T26" fmla="*/ 2147483647 w 1798"/>
                <a:gd name="T27" fmla="*/ 2147483647 h 1798"/>
                <a:gd name="T28" fmla="*/ 2147483647 w 1798"/>
                <a:gd name="T29" fmla="*/ 2147483647 h 1798"/>
                <a:gd name="T30" fmla="*/ 2147483647 w 1798"/>
                <a:gd name="T31" fmla="*/ 2147483647 h 1798"/>
                <a:gd name="T32" fmla="*/ 2147483647 w 1798"/>
                <a:gd name="T33" fmla="*/ 2147483647 h 1798"/>
                <a:gd name="T34" fmla="*/ 2147483647 w 1798"/>
                <a:gd name="T35" fmla="*/ 2147483647 h 1798"/>
                <a:gd name="T36" fmla="*/ 2147483647 w 1798"/>
                <a:gd name="T37" fmla="*/ 2147483647 h 1798"/>
                <a:gd name="T38" fmla="*/ 2147483647 w 1798"/>
                <a:gd name="T39" fmla="*/ 2147483647 h 1798"/>
                <a:gd name="T40" fmla="*/ 2147483647 w 1798"/>
                <a:gd name="T41" fmla="*/ 2147483647 h 1798"/>
                <a:gd name="T42" fmla="*/ 2147483647 w 1798"/>
                <a:gd name="T43" fmla="*/ 2147483647 h 1798"/>
                <a:gd name="T44" fmla="*/ 2147483647 w 1798"/>
                <a:gd name="T45" fmla="*/ 2147483647 h 1798"/>
                <a:gd name="T46" fmla="*/ 2147483647 w 1798"/>
                <a:gd name="T47" fmla="*/ 2147483647 h 1798"/>
                <a:gd name="T48" fmla="*/ 2147483647 w 1798"/>
                <a:gd name="T49" fmla="*/ 2147483647 h 1798"/>
                <a:gd name="T50" fmla="*/ 2147483647 w 1798"/>
                <a:gd name="T51" fmla="*/ 2147483647 h 1798"/>
                <a:gd name="T52" fmla="*/ 2147483647 w 1798"/>
                <a:gd name="T53" fmla="*/ 2147483647 h 1798"/>
                <a:gd name="T54" fmla="*/ 2147483647 w 1798"/>
                <a:gd name="T55" fmla="*/ 2147483647 h 1798"/>
                <a:gd name="T56" fmla="*/ 2147483647 w 1798"/>
                <a:gd name="T57" fmla="*/ 2147483647 h 1798"/>
                <a:gd name="T58" fmla="*/ 2147483647 w 1798"/>
                <a:gd name="T59" fmla="*/ 2147483647 h 1798"/>
                <a:gd name="T60" fmla="*/ 2147483647 w 1798"/>
                <a:gd name="T61" fmla="*/ 2147483647 h 1798"/>
                <a:gd name="T62" fmla="*/ 2147483647 w 1798"/>
                <a:gd name="T63" fmla="*/ 2147483647 h 1798"/>
                <a:gd name="T64" fmla="*/ 2147483647 w 1798"/>
                <a:gd name="T65" fmla="*/ 2147483647 h 1798"/>
                <a:gd name="T66" fmla="*/ 2147483647 w 1798"/>
                <a:gd name="T67" fmla="*/ 2147483647 h 1798"/>
                <a:gd name="T68" fmla="*/ 2147483647 w 1798"/>
                <a:gd name="T69" fmla="*/ 2147483647 h 1798"/>
                <a:gd name="T70" fmla="*/ 2147483647 w 1798"/>
                <a:gd name="T71" fmla="*/ 2147483647 h 1798"/>
                <a:gd name="T72" fmla="*/ 2147483647 w 1798"/>
                <a:gd name="T73" fmla="*/ 2147483647 h 1798"/>
                <a:gd name="T74" fmla="*/ 2147483647 w 1798"/>
                <a:gd name="T75" fmla="*/ 2147483647 h 1798"/>
                <a:gd name="T76" fmla="*/ 2147483647 w 1798"/>
                <a:gd name="T77" fmla="*/ 2147483647 h 1798"/>
                <a:gd name="T78" fmla="*/ 2147483647 w 1798"/>
                <a:gd name="T79" fmla="*/ 2147483647 h 1798"/>
                <a:gd name="T80" fmla="*/ 2147483647 w 1798"/>
                <a:gd name="T81" fmla="*/ 2147483647 h 1798"/>
                <a:gd name="T82" fmla="*/ 2147483647 w 1798"/>
                <a:gd name="T83" fmla="*/ 2147483647 h 1798"/>
                <a:gd name="T84" fmla="*/ 2147483647 w 1798"/>
                <a:gd name="T85" fmla="*/ 2147483647 h 1798"/>
                <a:gd name="T86" fmla="*/ 2147483647 w 1798"/>
                <a:gd name="T87" fmla="*/ 2147483647 h 1798"/>
                <a:gd name="T88" fmla="*/ 2147483647 w 1798"/>
                <a:gd name="T89" fmla="*/ 2147483647 h 1798"/>
                <a:gd name="T90" fmla="*/ 2147483647 w 1798"/>
                <a:gd name="T91" fmla="*/ 2147483647 h 1798"/>
                <a:gd name="T92" fmla="*/ 2147483647 w 1798"/>
                <a:gd name="T93" fmla="*/ 2147483647 h 1798"/>
                <a:gd name="T94" fmla="*/ 2147483647 w 1798"/>
                <a:gd name="T95" fmla="*/ 2147483647 h 1798"/>
                <a:gd name="T96" fmla="*/ 2147483647 w 1798"/>
                <a:gd name="T97" fmla="*/ 2147483647 h 1798"/>
                <a:gd name="T98" fmla="*/ 2147483647 w 1798"/>
                <a:gd name="T99" fmla="*/ 2147483647 h 1798"/>
                <a:gd name="T100" fmla="*/ 2147483647 w 1798"/>
                <a:gd name="T101" fmla="*/ 2147483647 h 17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98"/>
                <a:gd name="T154" fmla="*/ 0 h 1798"/>
                <a:gd name="T155" fmla="*/ 1798 w 1798"/>
                <a:gd name="T156" fmla="*/ 1798 h 17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98" h="1798">
                  <a:moveTo>
                    <a:pt x="1798" y="899"/>
                  </a:moveTo>
                  <a:lnTo>
                    <a:pt x="1797" y="853"/>
                  </a:lnTo>
                  <a:lnTo>
                    <a:pt x="1792" y="807"/>
                  </a:lnTo>
                  <a:lnTo>
                    <a:pt x="1787" y="762"/>
                  </a:lnTo>
                  <a:lnTo>
                    <a:pt x="1779" y="717"/>
                  </a:lnTo>
                  <a:lnTo>
                    <a:pt x="1769" y="675"/>
                  </a:lnTo>
                  <a:lnTo>
                    <a:pt x="1757" y="632"/>
                  </a:lnTo>
                  <a:lnTo>
                    <a:pt x="1743" y="590"/>
                  </a:lnTo>
                  <a:lnTo>
                    <a:pt x="1727" y="549"/>
                  </a:lnTo>
                  <a:lnTo>
                    <a:pt x="1708" y="509"/>
                  </a:lnTo>
                  <a:lnTo>
                    <a:pt x="1689" y="471"/>
                  </a:lnTo>
                  <a:lnTo>
                    <a:pt x="1667" y="433"/>
                  </a:lnTo>
                  <a:lnTo>
                    <a:pt x="1645" y="397"/>
                  </a:lnTo>
                  <a:lnTo>
                    <a:pt x="1619" y="361"/>
                  </a:lnTo>
                  <a:lnTo>
                    <a:pt x="1592" y="328"/>
                  </a:lnTo>
                  <a:lnTo>
                    <a:pt x="1564" y="295"/>
                  </a:lnTo>
                  <a:lnTo>
                    <a:pt x="1535" y="264"/>
                  </a:lnTo>
                  <a:lnTo>
                    <a:pt x="1503" y="233"/>
                  </a:lnTo>
                  <a:lnTo>
                    <a:pt x="1471" y="205"/>
                  </a:lnTo>
                  <a:lnTo>
                    <a:pt x="1436" y="178"/>
                  </a:lnTo>
                  <a:lnTo>
                    <a:pt x="1401" y="154"/>
                  </a:lnTo>
                  <a:lnTo>
                    <a:pt x="1364" y="130"/>
                  </a:lnTo>
                  <a:lnTo>
                    <a:pt x="1327" y="109"/>
                  </a:lnTo>
                  <a:lnTo>
                    <a:pt x="1288" y="89"/>
                  </a:lnTo>
                  <a:lnTo>
                    <a:pt x="1249" y="71"/>
                  </a:lnTo>
                  <a:lnTo>
                    <a:pt x="1208" y="55"/>
                  </a:lnTo>
                  <a:lnTo>
                    <a:pt x="1166" y="41"/>
                  </a:lnTo>
                  <a:lnTo>
                    <a:pt x="1124" y="28"/>
                  </a:lnTo>
                  <a:lnTo>
                    <a:pt x="1080" y="18"/>
                  </a:lnTo>
                  <a:lnTo>
                    <a:pt x="1036" y="10"/>
                  </a:lnTo>
                  <a:lnTo>
                    <a:pt x="990" y="5"/>
                  </a:lnTo>
                  <a:lnTo>
                    <a:pt x="945" y="1"/>
                  </a:lnTo>
                  <a:lnTo>
                    <a:pt x="898" y="0"/>
                  </a:lnTo>
                  <a:lnTo>
                    <a:pt x="852" y="1"/>
                  </a:lnTo>
                  <a:lnTo>
                    <a:pt x="806" y="5"/>
                  </a:lnTo>
                  <a:lnTo>
                    <a:pt x="762" y="10"/>
                  </a:lnTo>
                  <a:lnTo>
                    <a:pt x="718" y="18"/>
                  </a:lnTo>
                  <a:lnTo>
                    <a:pt x="674" y="28"/>
                  </a:lnTo>
                  <a:lnTo>
                    <a:pt x="632" y="41"/>
                  </a:lnTo>
                  <a:lnTo>
                    <a:pt x="590" y="55"/>
                  </a:lnTo>
                  <a:lnTo>
                    <a:pt x="549" y="71"/>
                  </a:lnTo>
                  <a:lnTo>
                    <a:pt x="510" y="89"/>
                  </a:lnTo>
                  <a:lnTo>
                    <a:pt x="470" y="109"/>
                  </a:lnTo>
                  <a:lnTo>
                    <a:pt x="433" y="130"/>
                  </a:lnTo>
                  <a:lnTo>
                    <a:pt x="396" y="154"/>
                  </a:lnTo>
                  <a:lnTo>
                    <a:pt x="362" y="178"/>
                  </a:lnTo>
                  <a:lnTo>
                    <a:pt x="327" y="205"/>
                  </a:lnTo>
                  <a:lnTo>
                    <a:pt x="294" y="233"/>
                  </a:lnTo>
                  <a:lnTo>
                    <a:pt x="263" y="264"/>
                  </a:lnTo>
                  <a:lnTo>
                    <a:pt x="234" y="295"/>
                  </a:lnTo>
                  <a:lnTo>
                    <a:pt x="206" y="328"/>
                  </a:lnTo>
                  <a:lnTo>
                    <a:pt x="179" y="361"/>
                  </a:lnTo>
                  <a:lnTo>
                    <a:pt x="153" y="397"/>
                  </a:lnTo>
                  <a:lnTo>
                    <a:pt x="130" y="433"/>
                  </a:lnTo>
                  <a:lnTo>
                    <a:pt x="108" y="471"/>
                  </a:lnTo>
                  <a:lnTo>
                    <a:pt x="88" y="509"/>
                  </a:lnTo>
                  <a:lnTo>
                    <a:pt x="70" y="549"/>
                  </a:lnTo>
                  <a:lnTo>
                    <a:pt x="55" y="590"/>
                  </a:lnTo>
                  <a:lnTo>
                    <a:pt x="40" y="632"/>
                  </a:lnTo>
                  <a:lnTo>
                    <a:pt x="29" y="675"/>
                  </a:lnTo>
                  <a:lnTo>
                    <a:pt x="19" y="717"/>
                  </a:lnTo>
                  <a:lnTo>
                    <a:pt x="11" y="762"/>
                  </a:lnTo>
                  <a:lnTo>
                    <a:pt x="5" y="807"/>
                  </a:lnTo>
                  <a:lnTo>
                    <a:pt x="1" y="853"/>
                  </a:lnTo>
                  <a:lnTo>
                    <a:pt x="0" y="899"/>
                  </a:lnTo>
                  <a:lnTo>
                    <a:pt x="1" y="945"/>
                  </a:lnTo>
                  <a:lnTo>
                    <a:pt x="5" y="991"/>
                  </a:lnTo>
                  <a:lnTo>
                    <a:pt x="11" y="1036"/>
                  </a:lnTo>
                  <a:lnTo>
                    <a:pt x="19" y="1081"/>
                  </a:lnTo>
                  <a:lnTo>
                    <a:pt x="29" y="1123"/>
                  </a:lnTo>
                  <a:lnTo>
                    <a:pt x="40" y="1167"/>
                  </a:lnTo>
                  <a:lnTo>
                    <a:pt x="55" y="1208"/>
                  </a:lnTo>
                  <a:lnTo>
                    <a:pt x="70" y="1249"/>
                  </a:lnTo>
                  <a:lnTo>
                    <a:pt x="88" y="1289"/>
                  </a:lnTo>
                  <a:lnTo>
                    <a:pt x="108" y="1327"/>
                  </a:lnTo>
                  <a:lnTo>
                    <a:pt x="130" y="1365"/>
                  </a:lnTo>
                  <a:lnTo>
                    <a:pt x="153" y="1401"/>
                  </a:lnTo>
                  <a:lnTo>
                    <a:pt x="179" y="1437"/>
                  </a:lnTo>
                  <a:lnTo>
                    <a:pt x="206" y="1470"/>
                  </a:lnTo>
                  <a:lnTo>
                    <a:pt x="234" y="1503"/>
                  </a:lnTo>
                  <a:lnTo>
                    <a:pt x="263" y="1534"/>
                  </a:lnTo>
                  <a:lnTo>
                    <a:pt x="294" y="1565"/>
                  </a:lnTo>
                  <a:lnTo>
                    <a:pt x="327" y="1593"/>
                  </a:lnTo>
                  <a:lnTo>
                    <a:pt x="362" y="1620"/>
                  </a:lnTo>
                  <a:lnTo>
                    <a:pt x="396" y="1644"/>
                  </a:lnTo>
                  <a:lnTo>
                    <a:pt x="433" y="1668"/>
                  </a:lnTo>
                  <a:lnTo>
                    <a:pt x="470" y="1689"/>
                  </a:lnTo>
                  <a:lnTo>
                    <a:pt x="510" y="1709"/>
                  </a:lnTo>
                  <a:lnTo>
                    <a:pt x="549" y="1727"/>
                  </a:lnTo>
                  <a:lnTo>
                    <a:pt x="590" y="1743"/>
                  </a:lnTo>
                  <a:lnTo>
                    <a:pt x="632" y="1757"/>
                  </a:lnTo>
                  <a:lnTo>
                    <a:pt x="674" y="1770"/>
                  </a:lnTo>
                  <a:lnTo>
                    <a:pt x="718" y="1780"/>
                  </a:lnTo>
                  <a:lnTo>
                    <a:pt x="762" y="1788"/>
                  </a:lnTo>
                  <a:lnTo>
                    <a:pt x="806" y="1793"/>
                  </a:lnTo>
                  <a:lnTo>
                    <a:pt x="852" y="1797"/>
                  </a:lnTo>
                  <a:lnTo>
                    <a:pt x="898" y="1798"/>
                  </a:lnTo>
                  <a:lnTo>
                    <a:pt x="945" y="1797"/>
                  </a:lnTo>
                  <a:lnTo>
                    <a:pt x="990" y="1793"/>
                  </a:lnTo>
                  <a:lnTo>
                    <a:pt x="1036" y="1788"/>
                  </a:lnTo>
                  <a:lnTo>
                    <a:pt x="1080" y="1780"/>
                  </a:lnTo>
                  <a:lnTo>
                    <a:pt x="1124" y="1770"/>
                  </a:lnTo>
                  <a:lnTo>
                    <a:pt x="1166" y="1757"/>
                  </a:lnTo>
                  <a:lnTo>
                    <a:pt x="1208" y="1743"/>
                  </a:lnTo>
                  <a:lnTo>
                    <a:pt x="1249" y="1727"/>
                  </a:lnTo>
                  <a:lnTo>
                    <a:pt x="1288" y="1709"/>
                  </a:lnTo>
                  <a:lnTo>
                    <a:pt x="1327" y="1689"/>
                  </a:lnTo>
                  <a:lnTo>
                    <a:pt x="1364" y="1668"/>
                  </a:lnTo>
                  <a:lnTo>
                    <a:pt x="1401" y="1644"/>
                  </a:lnTo>
                  <a:lnTo>
                    <a:pt x="1436" y="1620"/>
                  </a:lnTo>
                  <a:lnTo>
                    <a:pt x="1471" y="1593"/>
                  </a:lnTo>
                  <a:lnTo>
                    <a:pt x="1503" y="1565"/>
                  </a:lnTo>
                  <a:lnTo>
                    <a:pt x="1535" y="1534"/>
                  </a:lnTo>
                  <a:lnTo>
                    <a:pt x="1564" y="1503"/>
                  </a:lnTo>
                  <a:lnTo>
                    <a:pt x="1592" y="1470"/>
                  </a:lnTo>
                  <a:lnTo>
                    <a:pt x="1619" y="1437"/>
                  </a:lnTo>
                  <a:lnTo>
                    <a:pt x="1645" y="1401"/>
                  </a:lnTo>
                  <a:lnTo>
                    <a:pt x="1667" y="1365"/>
                  </a:lnTo>
                  <a:lnTo>
                    <a:pt x="1689" y="1327"/>
                  </a:lnTo>
                  <a:lnTo>
                    <a:pt x="1708" y="1289"/>
                  </a:lnTo>
                  <a:lnTo>
                    <a:pt x="1727" y="1249"/>
                  </a:lnTo>
                  <a:lnTo>
                    <a:pt x="1743" y="1208"/>
                  </a:lnTo>
                  <a:lnTo>
                    <a:pt x="1757" y="1167"/>
                  </a:lnTo>
                  <a:lnTo>
                    <a:pt x="1769" y="1123"/>
                  </a:lnTo>
                  <a:lnTo>
                    <a:pt x="1779" y="1081"/>
                  </a:lnTo>
                  <a:lnTo>
                    <a:pt x="1787" y="1036"/>
                  </a:lnTo>
                  <a:lnTo>
                    <a:pt x="1792" y="991"/>
                  </a:lnTo>
                  <a:lnTo>
                    <a:pt x="1797" y="945"/>
                  </a:lnTo>
                  <a:lnTo>
                    <a:pt x="1798" y="899"/>
                  </a:lnTo>
                  <a:close/>
                  <a:moveTo>
                    <a:pt x="1498" y="899"/>
                  </a:moveTo>
                  <a:lnTo>
                    <a:pt x="1497" y="930"/>
                  </a:lnTo>
                  <a:lnTo>
                    <a:pt x="1494" y="961"/>
                  </a:lnTo>
                  <a:lnTo>
                    <a:pt x="1491" y="990"/>
                  </a:lnTo>
                  <a:lnTo>
                    <a:pt x="1485" y="1020"/>
                  </a:lnTo>
                  <a:lnTo>
                    <a:pt x="1479" y="1049"/>
                  </a:lnTo>
                  <a:lnTo>
                    <a:pt x="1471" y="1077"/>
                  </a:lnTo>
                  <a:lnTo>
                    <a:pt x="1462" y="1105"/>
                  </a:lnTo>
                  <a:lnTo>
                    <a:pt x="1451" y="1132"/>
                  </a:lnTo>
                  <a:lnTo>
                    <a:pt x="1438" y="1159"/>
                  </a:lnTo>
                  <a:lnTo>
                    <a:pt x="1426" y="1185"/>
                  </a:lnTo>
                  <a:lnTo>
                    <a:pt x="1411" y="1209"/>
                  </a:lnTo>
                  <a:lnTo>
                    <a:pt x="1396" y="1234"/>
                  </a:lnTo>
                  <a:lnTo>
                    <a:pt x="1379" y="1258"/>
                  </a:lnTo>
                  <a:lnTo>
                    <a:pt x="1361" y="1280"/>
                  </a:lnTo>
                  <a:lnTo>
                    <a:pt x="1342" y="1302"/>
                  </a:lnTo>
                  <a:lnTo>
                    <a:pt x="1323" y="1323"/>
                  </a:lnTo>
                  <a:lnTo>
                    <a:pt x="1302" y="1343"/>
                  </a:lnTo>
                  <a:lnTo>
                    <a:pt x="1280" y="1362"/>
                  </a:lnTo>
                  <a:lnTo>
                    <a:pt x="1257" y="1379"/>
                  </a:lnTo>
                  <a:lnTo>
                    <a:pt x="1233" y="1395"/>
                  </a:lnTo>
                  <a:lnTo>
                    <a:pt x="1210" y="1411"/>
                  </a:lnTo>
                  <a:lnTo>
                    <a:pt x="1184" y="1426"/>
                  </a:lnTo>
                  <a:lnTo>
                    <a:pt x="1158" y="1439"/>
                  </a:lnTo>
                  <a:lnTo>
                    <a:pt x="1132" y="1451"/>
                  </a:lnTo>
                  <a:lnTo>
                    <a:pt x="1104" y="1462"/>
                  </a:lnTo>
                  <a:lnTo>
                    <a:pt x="1076" y="1472"/>
                  </a:lnTo>
                  <a:lnTo>
                    <a:pt x="1048" y="1479"/>
                  </a:lnTo>
                  <a:lnTo>
                    <a:pt x="1019" y="1486"/>
                  </a:lnTo>
                  <a:lnTo>
                    <a:pt x="990" y="1492"/>
                  </a:lnTo>
                  <a:lnTo>
                    <a:pt x="960" y="1495"/>
                  </a:lnTo>
                  <a:lnTo>
                    <a:pt x="930" y="1497"/>
                  </a:lnTo>
                  <a:lnTo>
                    <a:pt x="898" y="1498"/>
                  </a:lnTo>
                  <a:lnTo>
                    <a:pt x="868" y="1497"/>
                  </a:lnTo>
                  <a:lnTo>
                    <a:pt x="838" y="1495"/>
                  </a:lnTo>
                  <a:lnTo>
                    <a:pt x="808" y="1492"/>
                  </a:lnTo>
                  <a:lnTo>
                    <a:pt x="778" y="1486"/>
                  </a:lnTo>
                  <a:lnTo>
                    <a:pt x="749" y="1479"/>
                  </a:lnTo>
                  <a:lnTo>
                    <a:pt x="720" y="1472"/>
                  </a:lnTo>
                  <a:lnTo>
                    <a:pt x="693" y="1462"/>
                  </a:lnTo>
                  <a:lnTo>
                    <a:pt x="665" y="1451"/>
                  </a:lnTo>
                  <a:lnTo>
                    <a:pt x="639" y="1439"/>
                  </a:lnTo>
                  <a:lnTo>
                    <a:pt x="614" y="1426"/>
                  </a:lnTo>
                  <a:lnTo>
                    <a:pt x="588" y="1411"/>
                  </a:lnTo>
                  <a:lnTo>
                    <a:pt x="564" y="1395"/>
                  </a:lnTo>
                  <a:lnTo>
                    <a:pt x="541" y="1379"/>
                  </a:lnTo>
                  <a:lnTo>
                    <a:pt x="517" y="1362"/>
                  </a:lnTo>
                  <a:lnTo>
                    <a:pt x="496" y="1343"/>
                  </a:lnTo>
                  <a:lnTo>
                    <a:pt x="475" y="1323"/>
                  </a:lnTo>
                  <a:lnTo>
                    <a:pt x="456" y="1302"/>
                  </a:lnTo>
                  <a:lnTo>
                    <a:pt x="437" y="1280"/>
                  </a:lnTo>
                  <a:lnTo>
                    <a:pt x="419" y="1258"/>
                  </a:lnTo>
                  <a:lnTo>
                    <a:pt x="402" y="1234"/>
                  </a:lnTo>
                  <a:lnTo>
                    <a:pt x="386" y="1209"/>
                  </a:lnTo>
                  <a:lnTo>
                    <a:pt x="372" y="1185"/>
                  </a:lnTo>
                  <a:lnTo>
                    <a:pt x="358" y="1159"/>
                  </a:lnTo>
                  <a:lnTo>
                    <a:pt x="347" y="1132"/>
                  </a:lnTo>
                  <a:lnTo>
                    <a:pt x="336" y="1105"/>
                  </a:lnTo>
                  <a:lnTo>
                    <a:pt x="327" y="1077"/>
                  </a:lnTo>
                  <a:lnTo>
                    <a:pt x="319" y="1049"/>
                  </a:lnTo>
                  <a:lnTo>
                    <a:pt x="312" y="1020"/>
                  </a:lnTo>
                  <a:lnTo>
                    <a:pt x="307" y="990"/>
                  </a:lnTo>
                  <a:lnTo>
                    <a:pt x="303" y="961"/>
                  </a:lnTo>
                  <a:lnTo>
                    <a:pt x="300" y="930"/>
                  </a:lnTo>
                  <a:lnTo>
                    <a:pt x="300" y="899"/>
                  </a:lnTo>
                  <a:lnTo>
                    <a:pt x="300" y="869"/>
                  </a:lnTo>
                  <a:lnTo>
                    <a:pt x="303" y="837"/>
                  </a:lnTo>
                  <a:lnTo>
                    <a:pt x="307" y="808"/>
                  </a:lnTo>
                  <a:lnTo>
                    <a:pt x="312" y="778"/>
                  </a:lnTo>
                  <a:lnTo>
                    <a:pt x="319" y="749"/>
                  </a:lnTo>
                  <a:lnTo>
                    <a:pt x="327" y="721"/>
                  </a:lnTo>
                  <a:lnTo>
                    <a:pt x="336" y="693"/>
                  </a:lnTo>
                  <a:lnTo>
                    <a:pt x="347" y="666"/>
                  </a:lnTo>
                  <a:lnTo>
                    <a:pt x="358" y="639"/>
                  </a:lnTo>
                  <a:lnTo>
                    <a:pt x="372" y="613"/>
                  </a:lnTo>
                  <a:lnTo>
                    <a:pt x="386" y="589"/>
                  </a:lnTo>
                  <a:lnTo>
                    <a:pt x="402" y="564"/>
                  </a:lnTo>
                  <a:lnTo>
                    <a:pt x="419" y="540"/>
                  </a:lnTo>
                  <a:lnTo>
                    <a:pt x="437" y="518"/>
                  </a:lnTo>
                  <a:lnTo>
                    <a:pt x="456" y="497"/>
                  </a:lnTo>
                  <a:lnTo>
                    <a:pt x="475" y="475"/>
                  </a:lnTo>
                  <a:lnTo>
                    <a:pt x="496" y="455"/>
                  </a:lnTo>
                  <a:lnTo>
                    <a:pt x="517" y="436"/>
                  </a:lnTo>
                  <a:lnTo>
                    <a:pt x="541" y="419"/>
                  </a:lnTo>
                  <a:lnTo>
                    <a:pt x="564" y="403"/>
                  </a:lnTo>
                  <a:lnTo>
                    <a:pt x="588" y="387"/>
                  </a:lnTo>
                  <a:lnTo>
                    <a:pt x="614" y="372"/>
                  </a:lnTo>
                  <a:lnTo>
                    <a:pt x="639" y="359"/>
                  </a:lnTo>
                  <a:lnTo>
                    <a:pt x="665" y="347"/>
                  </a:lnTo>
                  <a:lnTo>
                    <a:pt x="693" y="336"/>
                  </a:lnTo>
                  <a:lnTo>
                    <a:pt x="720" y="326"/>
                  </a:lnTo>
                  <a:lnTo>
                    <a:pt x="749" y="319"/>
                  </a:lnTo>
                  <a:lnTo>
                    <a:pt x="778" y="312"/>
                  </a:lnTo>
                  <a:lnTo>
                    <a:pt x="808" y="307"/>
                  </a:lnTo>
                  <a:lnTo>
                    <a:pt x="838" y="303"/>
                  </a:lnTo>
                  <a:lnTo>
                    <a:pt x="868" y="301"/>
                  </a:lnTo>
                  <a:lnTo>
                    <a:pt x="898" y="300"/>
                  </a:lnTo>
                  <a:lnTo>
                    <a:pt x="930" y="301"/>
                  </a:lnTo>
                  <a:lnTo>
                    <a:pt x="960" y="303"/>
                  </a:lnTo>
                  <a:lnTo>
                    <a:pt x="990" y="307"/>
                  </a:lnTo>
                  <a:lnTo>
                    <a:pt x="1019" y="312"/>
                  </a:lnTo>
                  <a:lnTo>
                    <a:pt x="1048" y="319"/>
                  </a:lnTo>
                  <a:lnTo>
                    <a:pt x="1076" y="326"/>
                  </a:lnTo>
                  <a:lnTo>
                    <a:pt x="1104" y="336"/>
                  </a:lnTo>
                  <a:lnTo>
                    <a:pt x="1132" y="347"/>
                  </a:lnTo>
                  <a:lnTo>
                    <a:pt x="1158" y="359"/>
                  </a:lnTo>
                  <a:lnTo>
                    <a:pt x="1184" y="372"/>
                  </a:lnTo>
                  <a:lnTo>
                    <a:pt x="1210" y="387"/>
                  </a:lnTo>
                  <a:lnTo>
                    <a:pt x="1233" y="403"/>
                  </a:lnTo>
                  <a:lnTo>
                    <a:pt x="1257" y="419"/>
                  </a:lnTo>
                  <a:lnTo>
                    <a:pt x="1280" y="436"/>
                  </a:lnTo>
                  <a:lnTo>
                    <a:pt x="1302" y="455"/>
                  </a:lnTo>
                  <a:lnTo>
                    <a:pt x="1323" y="475"/>
                  </a:lnTo>
                  <a:lnTo>
                    <a:pt x="1342" y="497"/>
                  </a:lnTo>
                  <a:lnTo>
                    <a:pt x="1361" y="518"/>
                  </a:lnTo>
                  <a:lnTo>
                    <a:pt x="1379" y="540"/>
                  </a:lnTo>
                  <a:lnTo>
                    <a:pt x="1396" y="564"/>
                  </a:lnTo>
                  <a:lnTo>
                    <a:pt x="1411" y="589"/>
                  </a:lnTo>
                  <a:lnTo>
                    <a:pt x="1426" y="613"/>
                  </a:lnTo>
                  <a:lnTo>
                    <a:pt x="1438" y="639"/>
                  </a:lnTo>
                  <a:lnTo>
                    <a:pt x="1451" y="666"/>
                  </a:lnTo>
                  <a:lnTo>
                    <a:pt x="1462" y="693"/>
                  </a:lnTo>
                  <a:lnTo>
                    <a:pt x="1471" y="721"/>
                  </a:lnTo>
                  <a:lnTo>
                    <a:pt x="1479" y="749"/>
                  </a:lnTo>
                  <a:lnTo>
                    <a:pt x="1485" y="778"/>
                  </a:lnTo>
                  <a:lnTo>
                    <a:pt x="1491" y="808"/>
                  </a:lnTo>
                  <a:lnTo>
                    <a:pt x="1494" y="837"/>
                  </a:lnTo>
                  <a:lnTo>
                    <a:pt x="1497" y="869"/>
                  </a:lnTo>
                  <a:lnTo>
                    <a:pt x="1498" y="899"/>
                  </a:lnTo>
                  <a:close/>
                </a:path>
              </a:pathLst>
            </a:custGeom>
            <a:solidFill>
              <a:srgbClr val="E4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7" name="Freeform 112"/>
            <p:cNvSpPr>
              <a:spLocks noEditPoints="1"/>
            </p:cNvSpPr>
            <p:nvPr/>
          </p:nvSpPr>
          <p:spPr bwMode="auto">
            <a:xfrm>
              <a:off x="4065588" y="3076561"/>
              <a:ext cx="339725" cy="339725"/>
            </a:xfrm>
            <a:custGeom>
              <a:avLst/>
              <a:gdLst>
                <a:gd name="T0" fmla="*/ 2147483647 w 1498"/>
                <a:gd name="T1" fmla="*/ 2147483647 h 1498"/>
                <a:gd name="T2" fmla="*/ 2147483647 w 1498"/>
                <a:gd name="T3" fmla="*/ 2147483647 h 1498"/>
                <a:gd name="T4" fmla="*/ 2147483647 w 1498"/>
                <a:gd name="T5" fmla="*/ 2147483647 h 1498"/>
                <a:gd name="T6" fmla="*/ 2147483647 w 1498"/>
                <a:gd name="T7" fmla="*/ 2147483647 h 1498"/>
                <a:gd name="T8" fmla="*/ 2147483647 w 1498"/>
                <a:gd name="T9" fmla="*/ 2147483647 h 1498"/>
                <a:gd name="T10" fmla="*/ 2147483647 w 1498"/>
                <a:gd name="T11" fmla="*/ 2147483647 h 1498"/>
                <a:gd name="T12" fmla="*/ 2147483647 w 1498"/>
                <a:gd name="T13" fmla="*/ 2147483647 h 1498"/>
                <a:gd name="T14" fmla="*/ 2147483647 w 1498"/>
                <a:gd name="T15" fmla="*/ 2147483647 h 1498"/>
                <a:gd name="T16" fmla="*/ 2147483647 w 1498"/>
                <a:gd name="T17" fmla="*/ 2147483647 h 1498"/>
                <a:gd name="T18" fmla="*/ 2147483647 w 1498"/>
                <a:gd name="T19" fmla="*/ 2147483647 h 1498"/>
                <a:gd name="T20" fmla="*/ 2147483647 w 1498"/>
                <a:gd name="T21" fmla="*/ 2147483647 h 1498"/>
                <a:gd name="T22" fmla="*/ 2147483647 w 1498"/>
                <a:gd name="T23" fmla="*/ 2147483647 h 1498"/>
                <a:gd name="T24" fmla="*/ 0 w 1498"/>
                <a:gd name="T25" fmla="*/ 2147483647 h 1498"/>
                <a:gd name="T26" fmla="*/ 2147483647 w 1498"/>
                <a:gd name="T27" fmla="*/ 2147483647 h 1498"/>
                <a:gd name="T28" fmla="*/ 2147483647 w 1498"/>
                <a:gd name="T29" fmla="*/ 2147483647 h 1498"/>
                <a:gd name="T30" fmla="*/ 2147483647 w 1498"/>
                <a:gd name="T31" fmla="*/ 2147483647 h 1498"/>
                <a:gd name="T32" fmla="*/ 2147483647 w 1498"/>
                <a:gd name="T33" fmla="*/ 2147483647 h 1498"/>
                <a:gd name="T34" fmla="*/ 2147483647 w 1498"/>
                <a:gd name="T35" fmla="*/ 2147483647 h 1498"/>
                <a:gd name="T36" fmla="*/ 2147483647 w 1498"/>
                <a:gd name="T37" fmla="*/ 2147483647 h 1498"/>
                <a:gd name="T38" fmla="*/ 2147483647 w 1498"/>
                <a:gd name="T39" fmla="*/ 2147483647 h 1498"/>
                <a:gd name="T40" fmla="*/ 2147483647 w 1498"/>
                <a:gd name="T41" fmla="*/ 2147483647 h 1498"/>
                <a:gd name="T42" fmla="*/ 2147483647 w 1498"/>
                <a:gd name="T43" fmla="*/ 2147483647 h 1498"/>
                <a:gd name="T44" fmla="*/ 2147483647 w 1498"/>
                <a:gd name="T45" fmla="*/ 2147483647 h 1498"/>
                <a:gd name="T46" fmla="*/ 2147483647 w 1498"/>
                <a:gd name="T47" fmla="*/ 2147483647 h 1498"/>
                <a:gd name="T48" fmla="*/ 2147483647 w 1498"/>
                <a:gd name="T49" fmla="*/ 2147483647 h 1498"/>
                <a:gd name="T50" fmla="*/ 2147483647 w 1498"/>
                <a:gd name="T51" fmla="*/ 2147483647 h 1498"/>
                <a:gd name="T52" fmla="*/ 2147483647 w 1498"/>
                <a:gd name="T53" fmla="*/ 2147483647 h 1498"/>
                <a:gd name="T54" fmla="*/ 2147483647 w 1498"/>
                <a:gd name="T55" fmla="*/ 2147483647 h 1498"/>
                <a:gd name="T56" fmla="*/ 2147483647 w 1498"/>
                <a:gd name="T57" fmla="*/ 2147483647 h 1498"/>
                <a:gd name="T58" fmla="*/ 2147483647 w 1498"/>
                <a:gd name="T59" fmla="*/ 2147483647 h 1498"/>
                <a:gd name="T60" fmla="*/ 2147483647 w 1498"/>
                <a:gd name="T61" fmla="*/ 2147483647 h 1498"/>
                <a:gd name="T62" fmla="*/ 2147483647 w 1498"/>
                <a:gd name="T63" fmla="*/ 2147483647 h 1498"/>
                <a:gd name="T64" fmla="*/ 2147483647 w 1498"/>
                <a:gd name="T65" fmla="*/ 2147483647 h 1498"/>
                <a:gd name="T66" fmla="*/ 2147483647 w 1498"/>
                <a:gd name="T67" fmla="*/ 2147483647 h 1498"/>
                <a:gd name="T68" fmla="*/ 2147483647 w 1498"/>
                <a:gd name="T69" fmla="*/ 2147483647 h 1498"/>
                <a:gd name="T70" fmla="*/ 2147483647 w 1498"/>
                <a:gd name="T71" fmla="*/ 2147483647 h 1498"/>
                <a:gd name="T72" fmla="*/ 2147483647 w 1498"/>
                <a:gd name="T73" fmla="*/ 2147483647 h 1498"/>
                <a:gd name="T74" fmla="*/ 2147483647 w 1498"/>
                <a:gd name="T75" fmla="*/ 2147483647 h 1498"/>
                <a:gd name="T76" fmla="*/ 2147483647 w 1498"/>
                <a:gd name="T77" fmla="*/ 2147483647 h 1498"/>
                <a:gd name="T78" fmla="*/ 2147483647 w 1498"/>
                <a:gd name="T79" fmla="*/ 2147483647 h 1498"/>
                <a:gd name="T80" fmla="*/ 2147483647 w 1498"/>
                <a:gd name="T81" fmla="*/ 2147483647 h 1498"/>
                <a:gd name="T82" fmla="*/ 2147483647 w 1498"/>
                <a:gd name="T83" fmla="*/ 2147483647 h 1498"/>
                <a:gd name="T84" fmla="*/ 2147483647 w 1498"/>
                <a:gd name="T85" fmla="*/ 2147483647 h 1498"/>
                <a:gd name="T86" fmla="*/ 2147483647 w 1498"/>
                <a:gd name="T87" fmla="*/ 2147483647 h 1498"/>
                <a:gd name="T88" fmla="*/ 2147483647 w 1498"/>
                <a:gd name="T89" fmla="*/ 2147483647 h 1498"/>
                <a:gd name="T90" fmla="*/ 2147483647 w 1498"/>
                <a:gd name="T91" fmla="*/ 2147483647 h 1498"/>
                <a:gd name="T92" fmla="*/ 2147483647 w 1498"/>
                <a:gd name="T93" fmla="*/ 2147483647 h 1498"/>
                <a:gd name="T94" fmla="*/ 2147483647 w 1498"/>
                <a:gd name="T95" fmla="*/ 2147483647 h 1498"/>
                <a:gd name="T96" fmla="*/ 2147483647 w 1498"/>
                <a:gd name="T97" fmla="*/ 2147483647 h 1498"/>
                <a:gd name="T98" fmla="*/ 2147483647 w 1498"/>
                <a:gd name="T99" fmla="*/ 2147483647 h 1498"/>
                <a:gd name="T100" fmla="*/ 2147483647 w 1498"/>
                <a:gd name="T101" fmla="*/ 2147483647 h 14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98"/>
                <a:gd name="T154" fmla="*/ 0 h 1498"/>
                <a:gd name="T155" fmla="*/ 1498 w 1498"/>
                <a:gd name="T156" fmla="*/ 1498 h 14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98" h="1498">
                  <a:moveTo>
                    <a:pt x="1498" y="749"/>
                  </a:moveTo>
                  <a:lnTo>
                    <a:pt x="1497" y="711"/>
                  </a:lnTo>
                  <a:lnTo>
                    <a:pt x="1493" y="673"/>
                  </a:lnTo>
                  <a:lnTo>
                    <a:pt x="1489" y="635"/>
                  </a:lnTo>
                  <a:lnTo>
                    <a:pt x="1482" y="598"/>
                  </a:lnTo>
                  <a:lnTo>
                    <a:pt x="1474" y="562"/>
                  </a:lnTo>
                  <a:lnTo>
                    <a:pt x="1464" y="526"/>
                  </a:lnTo>
                  <a:lnTo>
                    <a:pt x="1452" y="491"/>
                  </a:lnTo>
                  <a:lnTo>
                    <a:pt x="1439" y="458"/>
                  </a:lnTo>
                  <a:lnTo>
                    <a:pt x="1424" y="424"/>
                  </a:lnTo>
                  <a:lnTo>
                    <a:pt x="1407" y="392"/>
                  </a:lnTo>
                  <a:lnTo>
                    <a:pt x="1389" y="360"/>
                  </a:lnTo>
                  <a:lnTo>
                    <a:pt x="1370" y="330"/>
                  </a:lnTo>
                  <a:lnTo>
                    <a:pt x="1349" y="301"/>
                  </a:lnTo>
                  <a:lnTo>
                    <a:pt x="1326" y="273"/>
                  </a:lnTo>
                  <a:lnTo>
                    <a:pt x="1303" y="246"/>
                  </a:lnTo>
                  <a:lnTo>
                    <a:pt x="1278" y="219"/>
                  </a:lnTo>
                  <a:lnTo>
                    <a:pt x="1253" y="194"/>
                  </a:lnTo>
                  <a:lnTo>
                    <a:pt x="1226" y="171"/>
                  </a:lnTo>
                  <a:lnTo>
                    <a:pt x="1196" y="148"/>
                  </a:lnTo>
                  <a:lnTo>
                    <a:pt x="1167" y="128"/>
                  </a:lnTo>
                  <a:lnTo>
                    <a:pt x="1137" y="108"/>
                  </a:lnTo>
                  <a:lnTo>
                    <a:pt x="1106" y="90"/>
                  </a:lnTo>
                  <a:lnTo>
                    <a:pt x="1073" y="74"/>
                  </a:lnTo>
                  <a:lnTo>
                    <a:pt x="1041" y="59"/>
                  </a:lnTo>
                  <a:lnTo>
                    <a:pt x="1006" y="45"/>
                  </a:lnTo>
                  <a:lnTo>
                    <a:pt x="971" y="34"/>
                  </a:lnTo>
                  <a:lnTo>
                    <a:pt x="935" y="24"/>
                  </a:lnTo>
                  <a:lnTo>
                    <a:pt x="900" y="15"/>
                  </a:lnTo>
                  <a:lnTo>
                    <a:pt x="863" y="8"/>
                  </a:lnTo>
                  <a:lnTo>
                    <a:pt x="826" y="4"/>
                  </a:lnTo>
                  <a:lnTo>
                    <a:pt x="788" y="2"/>
                  </a:lnTo>
                  <a:lnTo>
                    <a:pt x="748" y="0"/>
                  </a:lnTo>
                  <a:lnTo>
                    <a:pt x="710" y="2"/>
                  </a:lnTo>
                  <a:lnTo>
                    <a:pt x="672" y="4"/>
                  </a:lnTo>
                  <a:lnTo>
                    <a:pt x="635" y="8"/>
                  </a:lnTo>
                  <a:lnTo>
                    <a:pt x="598" y="15"/>
                  </a:lnTo>
                  <a:lnTo>
                    <a:pt x="561" y="24"/>
                  </a:lnTo>
                  <a:lnTo>
                    <a:pt x="526" y="34"/>
                  </a:lnTo>
                  <a:lnTo>
                    <a:pt x="492" y="45"/>
                  </a:lnTo>
                  <a:lnTo>
                    <a:pt x="457" y="59"/>
                  </a:lnTo>
                  <a:lnTo>
                    <a:pt x="425" y="74"/>
                  </a:lnTo>
                  <a:lnTo>
                    <a:pt x="392" y="90"/>
                  </a:lnTo>
                  <a:lnTo>
                    <a:pt x="361" y="108"/>
                  </a:lnTo>
                  <a:lnTo>
                    <a:pt x="330" y="128"/>
                  </a:lnTo>
                  <a:lnTo>
                    <a:pt x="301" y="148"/>
                  </a:lnTo>
                  <a:lnTo>
                    <a:pt x="272" y="171"/>
                  </a:lnTo>
                  <a:lnTo>
                    <a:pt x="245" y="194"/>
                  </a:lnTo>
                  <a:lnTo>
                    <a:pt x="219" y="219"/>
                  </a:lnTo>
                  <a:lnTo>
                    <a:pt x="195" y="246"/>
                  </a:lnTo>
                  <a:lnTo>
                    <a:pt x="171" y="273"/>
                  </a:lnTo>
                  <a:lnTo>
                    <a:pt x="149" y="301"/>
                  </a:lnTo>
                  <a:lnTo>
                    <a:pt x="128" y="330"/>
                  </a:lnTo>
                  <a:lnTo>
                    <a:pt x="109" y="360"/>
                  </a:lnTo>
                  <a:lnTo>
                    <a:pt x="91" y="392"/>
                  </a:lnTo>
                  <a:lnTo>
                    <a:pt x="74" y="424"/>
                  </a:lnTo>
                  <a:lnTo>
                    <a:pt x="59" y="458"/>
                  </a:lnTo>
                  <a:lnTo>
                    <a:pt x="46" y="491"/>
                  </a:lnTo>
                  <a:lnTo>
                    <a:pt x="33" y="526"/>
                  </a:lnTo>
                  <a:lnTo>
                    <a:pt x="23" y="562"/>
                  </a:lnTo>
                  <a:lnTo>
                    <a:pt x="16" y="598"/>
                  </a:lnTo>
                  <a:lnTo>
                    <a:pt x="9" y="635"/>
                  </a:lnTo>
                  <a:lnTo>
                    <a:pt x="4" y="673"/>
                  </a:lnTo>
                  <a:lnTo>
                    <a:pt x="1" y="711"/>
                  </a:lnTo>
                  <a:lnTo>
                    <a:pt x="0" y="749"/>
                  </a:lnTo>
                  <a:lnTo>
                    <a:pt x="1" y="787"/>
                  </a:lnTo>
                  <a:lnTo>
                    <a:pt x="4" y="825"/>
                  </a:lnTo>
                  <a:lnTo>
                    <a:pt x="9" y="863"/>
                  </a:lnTo>
                  <a:lnTo>
                    <a:pt x="16" y="900"/>
                  </a:lnTo>
                  <a:lnTo>
                    <a:pt x="23" y="936"/>
                  </a:lnTo>
                  <a:lnTo>
                    <a:pt x="33" y="972"/>
                  </a:lnTo>
                  <a:lnTo>
                    <a:pt x="46" y="1007"/>
                  </a:lnTo>
                  <a:lnTo>
                    <a:pt x="59" y="1040"/>
                  </a:lnTo>
                  <a:lnTo>
                    <a:pt x="74" y="1074"/>
                  </a:lnTo>
                  <a:lnTo>
                    <a:pt x="91" y="1106"/>
                  </a:lnTo>
                  <a:lnTo>
                    <a:pt x="109" y="1138"/>
                  </a:lnTo>
                  <a:lnTo>
                    <a:pt x="128" y="1168"/>
                  </a:lnTo>
                  <a:lnTo>
                    <a:pt x="149" y="1197"/>
                  </a:lnTo>
                  <a:lnTo>
                    <a:pt x="171" y="1225"/>
                  </a:lnTo>
                  <a:lnTo>
                    <a:pt x="195" y="1252"/>
                  </a:lnTo>
                  <a:lnTo>
                    <a:pt x="219" y="1279"/>
                  </a:lnTo>
                  <a:lnTo>
                    <a:pt x="245" y="1304"/>
                  </a:lnTo>
                  <a:lnTo>
                    <a:pt x="272" y="1327"/>
                  </a:lnTo>
                  <a:lnTo>
                    <a:pt x="301" y="1350"/>
                  </a:lnTo>
                  <a:lnTo>
                    <a:pt x="330" y="1370"/>
                  </a:lnTo>
                  <a:lnTo>
                    <a:pt x="361" y="1390"/>
                  </a:lnTo>
                  <a:lnTo>
                    <a:pt x="392" y="1408"/>
                  </a:lnTo>
                  <a:lnTo>
                    <a:pt x="425" y="1424"/>
                  </a:lnTo>
                  <a:lnTo>
                    <a:pt x="457" y="1439"/>
                  </a:lnTo>
                  <a:lnTo>
                    <a:pt x="492" y="1453"/>
                  </a:lnTo>
                  <a:lnTo>
                    <a:pt x="526" y="1464"/>
                  </a:lnTo>
                  <a:lnTo>
                    <a:pt x="561" y="1474"/>
                  </a:lnTo>
                  <a:lnTo>
                    <a:pt x="598" y="1483"/>
                  </a:lnTo>
                  <a:lnTo>
                    <a:pt x="635" y="1490"/>
                  </a:lnTo>
                  <a:lnTo>
                    <a:pt x="672" y="1494"/>
                  </a:lnTo>
                  <a:lnTo>
                    <a:pt x="710" y="1498"/>
                  </a:lnTo>
                  <a:lnTo>
                    <a:pt x="748" y="1498"/>
                  </a:lnTo>
                  <a:lnTo>
                    <a:pt x="788" y="1498"/>
                  </a:lnTo>
                  <a:lnTo>
                    <a:pt x="826" y="1494"/>
                  </a:lnTo>
                  <a:lnTo>
                    <a:pt x="863" y="1490"/>
                  </a:lnTo>
                  <a:lnTo>
                    <a:pt x="900" y="1483"/>
                  </a:lnTo>
                  <a:lnTo>
                    <a:pt x="935" y="1474"/>
                  </a:lnTo>
                  <a:lnTo>
                    <a:pt x="971" y="1464"/>
                  </a:lnTo>
                  <a:lnTo>
                    <a:pt x="1006" y="1453"/>
                  </a:lnTo>
                  <a:lnTo>
                    <a:pt x="1041" y="1439"/>
                  </a:lnTo>
                  <a:lnTo>
                    <a:pt x="1073" y="1424"/>
                  </a:lnTo>
                  <a:lnTo>
                    <a:pt x="1106" y="1408"/>
                  </a:lnTo>
                  <a:lnTo>
                    <a:pt x="1137" y="1390"/>
                  </a:lnTo>
                  <a:lnTo>
                    <a:pt x="1167" y="1370"/>
                  </a:lnTo>
                  <a:lnTo>
                    <a:pt x="1196" y="1350"/>
                  </a:lnTo>
                  <a:lnTo>
                    <a:pt x="1226" y="1327"/>
                  </a:lnTo>
                  <a:lnTo>
                    <a:pt x="1253" y="1304"/>
                  </a:lnTo>
                  <a:lnTo>
                    <a:pt x="1278" y="1279"/>
                  </a:lnTo>
                  <a:lnTo>
                    <a:pt x="1303" y="1252"/>
                  </a:lnTo>
                  <a:lnTo>
                    <a:pt x="1326" y="1225"/>
                  </a:lnTo>
                  <a:lnTo>
                    <a:pt x="1349" y="1197"/>
                  </a:lnTo>
                  <a:lnTo>
                    <a:pt x="1370" y="1168"/>
                  </a:lnTo>
                  <a:lnTo>
                    <a:pt x="1389" y="1138"/>
                  </a:lnTo>
                  <a:lnTo>
                    <a:pt x="1407" y="1106"/>
                  </a:lnTo>
                  <a:lnTo>
                    <a:pt x="1424" y="1074"/>
                  </a:lnTo>
                  <a:lnTo>
                    <a:pt x="1439" y="1040"/>
                  </a:lnTo>
                  <a:lnTo>
                    <a:pt x="1452" y="1007"/>
                  </a:lnTo>
                  <a:lnTo>
                    <a:pt x="1464" y="972"/>
                  </a:lnTo>
                  <a:lnTo>
                    <a:pt x="1474" y="936"/>
                  </a:lnTo>
                  <a:lnTo>
                    <a:pt x="1482" y="900"/>
                  </a:lnTo>
                  <a:lnTo>
                    <a:pt x="1489" y="863"/>
                  </a:lnTo>
                  <a:lnTo>
                    <a:pt x="1493" y="825"/>
                  </a:lnTo>
                  <a:lnTo>
                    <a:pt x="1497" y="787"/>
                  </a:lnTo>
                  <a:lnTo>
                    <a:pt x="1498" y="749"/>
                  </a:lnTo>
                  <a:close/>
                  <a:moveTo>
                    <a:pt x="1199" y="749"/>
                  </a:moveTo>
                  <a:lnTo>
                    <a:pt x="1198" y="773"/>
                  </a:lnTo>
                  <a:lnTo>
                    <a:pt x="1195" y="795"/>
                  </a:lnTo>
                  <a:lnTo>
                    <a:pt x="1193" y="817"/>
                  </a:lnTo>
                  <a:lnTo>
                    <a:pt x="1189" y="840"/>
                  </a:lnTo>
                  <a:lnTo>
                    <a:pt x="1184" y="861"/>
                  </a:lnTo>
                  <a:lnTo>
                    <a:pt x="1177" y="882"/>
                  </a:lnTo>
                  <a:lnTo>
                    <a:pt x="1171" y="904"/>
                  </a:lnTo>
                  <a:lnTo>
                    <a:pt x="1163" y="924"/>
                  </a:lnTo>
                  <a:lnTo>
                    <a:pt x="1154" y="944"/>
                  </a:lnTo>
                  <a:lnTo>
                    <a:pt x="1144" y="963"/>
                  </a:lnTo>
                  <a:lnTo>
                    <a:pt x="1133" y="982"/>
                  </a:lnTo>
                  <a:lnTo>
                    <a:pt x="1121" y="1000"/>
                  </a:lnTo>
                  <a:lnTo>
                    <a:pt x="1109" y="1018"/>
                  </a:lnTo>
                  <a:lnTo>
                    <a:pt x="1096" y="1035"/>
                  </a:lnTo>
                  <a:lnTo>
                    <a:pt x="1081" y="1052"/>
                  </a:lnTo>
                  <a:lnTo>
                    <a:pt x="1067" y="1067"/>
                  </a:lnTo>
                  <a:lnTo>
                    <a:pt x="1051" y="1082"/>
                  </a:lnTo>
                  <a:lnTo>
                    <a:pt x="1035" y="1095"/>
                  </a:lnTo>
                  <a:lnTo>
                    <a:pt x="1017" y="1109"/>
                  </a:lnTo>
                  <a:lnTo>
                    <a:pt x="1000" y="1122"/>
                  </a:lnTo>
                  <a:lnTo>
                    <a:pt x="981" y="1133"/>
                  </a:lnTo>
                  <a:lnTo>
                    <a:pt x="963" y="1145"/>
                  </a:lnTo>
                  <a:lnTo>
                    <a:pt x="943" y="1155"/>
                  </a:lnTo>
                  <a:lnTo>
                    <a:pt x="924" y="1164"/>
                  </a:lnTo>
                  <a:lnTo>
                    <a:pt x="903" y="1171"/>
                  </a:lnTo>
                  <a:lnTo>
                    <a:pt x="883" y="1178"/>
                  </a:lnTo>
                  <a:lnTo>
                    <a:pt x="861" y="1184"/>
                  </a:lnTo>
                  <a:lnTo>
                    <a:pt x="839" y="1189"/>
                  </a:lnTo>
                  <a:lnTo>
                    <a:pt x="818" y="1193"/>
                  </a:lnTo>
                  <a:lnTo>
                    <a:pt x="794" y="1196"/>
                  </a:lnTo>
                  <a:lnTo>
                    <a:pt x="772" y="1198"/>
                  </a:lnTo>
                  <a:lnTo>
                    <a:pt x="748" y="1198"/>
                  </a:lnTo>
                  <a:lnTo>
                    <a:pt x="726" y="1198"/>
                  </a:lnTo>
                  <a:lnTo>
                    <a:pt x="702" y="1196"/>
                  </a:lnTo>
                  <a:lnTo>
                    <a:pt x="680" y="1193"/>
                  </a:lnTo>
                  <a:lnTo>
                    <a:pt x="659" y="1189"/>
                  </a:lnTo>
                  <a:lnTo>
                    <a:pt x="636" y="1184"/>
                  </a:lnTo>
                  <a:lnTo>
                    <a:pt x="615" y="1178"/>
                  </a:lnTo>
                  <a:lnTo>
                    <a:pt x="595" y="1171"/>
                  </a:lnTo>
                  <a:lnTo>
                    <a:pt x="574" y="1164"/>
                  </a:lnTo>
                  <a:lnTo>
                    <a:pt x="554" y="1155"/>
                  </a:lnTo>
                  <a:lnTo>
                    <a:pt x="534" y="1145"/>
                  </a:lnTo>
                  <a:lnTo>
                    <a:pt x="515" y="1133"/>
                  </a:lnTo>
                  <a:lnTo>
                    <a:pt x="497" y="1122"/>
                  </a:lnTo>
                  <a:lnTo>
                    <a:pt x="481" y="1109"/>
                  </a:lnTo>
                  <a:lnTo>
                    <a:pt x="463" y="1095"/>
                  </a:lnTo>
                  <a:lnTo>
                    <a:pt x="447" y="1082"/>
                  </a:lnTo>
                  <a:lnTo>
                    <a:pt x="431" y="1067"/>
                  </a:lnTo>
                  <a:lnTo>
                    <a:pt x="417" y="1052"/>
                  </a:lnTo>
                  <a:lnTo>
                    <a:pt x="402" y="1035"/>
                  </a:lnTo>
                  <a:lnTo>
                    <a:pt x="389" y="1018"/>
                  </a:lnTo>
                  <a:lnTo>
                    <a:pt x="376" y="1000"/>
                  </a:lnTo>
                  <a:lnTo>
                    <a:pt x="364" y="982"/>
                  </a:lnTo>
                  <a:lnTo>
                    <a:pt x="354" y="963"/>
                  </a:lnTo>
                  <a:lnTo>
                    <a:pt x="344" y="944"/>
                  </a:lnTo>
                  <a:lnTo>
                    <a:pt x="335" y="924"/>
                  </a:lnTo>
                  <a:lnTo>
                    <a:pt x="327" y="904"/>
                  </a:lnTo>
                  <a:lnTo>
                    <a:pt x="319" y="882"/>
                  </a:lnTo>
                  <a:lnTo>
                    <a:pt x="314" y="861"/>
                  </a:lnTo>
                  <a:lnTo>
                    <a:pt x="309" y="840"/>
                  </a:lnTo>
                  <a:lnTo>
                    <a:pt x="305" y="817"/>
                  </a:lnTo>
                  <a:lnTo>
                    <a:pt x="301" y="795"/>
                  </a:lnTo>
                  <a:lnTo>
                    <a:pt x="300" y="773"/>
                  </a:lnTo>
                  <a:lnTo>
                    <a:pt x="299" y="749"/>
                  </a:lnTo>
                  <a:lnTo>
                    <a:pt x="300" y="725"/>
                  </a:lnTo>
                  <a:lnTo>
                    <a:pt x="301" y="703"/>
                  </a:lnTo>
                  <a:lnTo>
                    <a:pt x="305" y="681"/>
                  </a:lnTo>
                  <a:lnTo>
                    <a:pt x="309" y="658"/>
                  </a:lnTo>
                  <a:lnTo>
                    <a:pt x="314" y="637"/>
                  </a:lnTo>
                  <a:lnTo>
                    <a:pt x="319" y="616"/>
                  </a:lnTo>
                  <a:lnTo>
                    <a:pt x="327" y="594"/>
                  </a:lnTo>
                  <a:lnTo>
                    <a:pt x="335" y="574"/>
                  </a:lnTo>
                  <a:lnTo>
                    <a:pt x="344" y="554"/>
                  </a:lnTo>
                  <a:lnTo>
                    <a:pt x="354" y="535"/>
                  </a:lnTo>
                  <a:lnTo>
                    <a:pt x="364" y="516"/>
                  </a:lnTo>
                  <a:lnTo>
                    <a:pt x="376" y="498"/>
                  </a:lnTo>
                  <a:lnTo>
                    <a:pt x="389" y="480"/>
                  </a:lnTo>
                  <a:lnTo>
                    <a:pt x="402" y="463"/>
                  </a:lnTo>
                  <a:lnTo>
                    <a:pt x="417" y="446"/>
                  </a:lnTo>
                  <a:lnTo>
                    <a:pt x="431" y="431"/>
                  </a:lnTo>
                  <a:lnTo>
                    <a:pt x="447" y="416"/>
                  </a:lnTo>
                  <a:lnTo>
                    <a:pt x="463" y="403"/>
                  </a:lnTo>
                  <a:lnTo>
                    <a:pt x="481" y="389"/>
                  </a:lnTo>
                  <a:lnTo>
                    <a:pt x="497" y="376"/>
                  </a:lnTo>
                  <a:lnTo>
                    <a:pt x="515" y="365"/>
                  </a:lnTo>
                  <a:lnTo>
                    <a:pt x="534" y="353"/>
                  </a:lnTo>
                  <a:lnTo>
                    <a:pt x="554" y="344"/>
                  </a:lnTo>
                  <a:lnTo>
                    <a:pt x="574" y="334"/>
                  </a:lnTo>
                  <a:lnTo>
                    <a:pt x="595" y="327"/>
                  </a:lnTo>
                  <a:lnTo>
                    <a:pt x="615" y="320"/>
                  </a:lnTo>
                  <a:lnTo>
                    <a:pt x="636" y="314"/>
                  </a:lnTo>
                  <a:lnTo>
                    <a:pt x="659" y="309"/>
                  </a:lnTo>
                  <a:lnTo>
                    <a:pt x="680" y="305"/>
                  </a:lnTo>
                  <a:lnTo>
                    <a:pt x="702" y="302"/>
                  </a:lnTo>
                  <a:lnTo>
                    <a:pt x="726" y="301"/>
                  </a:lnTo>
                  <a:lnTo>
                    <a:pt x="748" y="300"/>
                  </a:lnTo>
                  <a:lnTo>
                    <a:pt x="772" y="301"/>
                  </a:lnTo>
                  <a:lnTo>
                    <a:pt x="794" y="302"/>
                  </a:lnTo>
                  <a:lnTo>
                    <a:pt x="818" y="305"/>
                  </a:lnTo>
                  <a:lnTo>
                    <a:pt x="839" y="309"/>
                  </a:lnTo>
                  <a:lnTo>
                    <a:pt x="861" y="314"/>
                  </a:lnTo>
                  <a:lnTo>
                    <a:pt x="883" y="320"/>
                  </a:lnTo>
                  <a:lnTo>
                    <a:pt x="903" y="327"/>
                  </a:lnTo>
                  <a:lnTo>
                    <a:pt x="924" y="334"/>
                  </a:lnTo>
                  <a:lnTo>
                    <a:pt x="943" y="344"/>
                  </a:lnTo>
                  <a:lnTo>
                    <a:pt x="963" y="353"/>
                  </a:lnTo>
                  <a:lnTo>
                    <a:pt x="981" y="365"/>
                  </a:lnTo>
                  <a:lnTo>
                    <a:pt x="1000" y="376"/>
                  </a:lnTo>
                  <a:lnTo>
                    <a:pt x="1017" y="389"/>
                  </a:lnTo>
                  <a:lnTo>
                    <a:pt x="1035" y="403"/>
                  </a:lnTo>
                  <a:lnTo>
                    <a:pt x="1051" y="416"/>
                  </a:lnTo>
                  <a:lnTo>
                    <a:pt x="1067" y="431"/>
                  </a:lnTo>
                  <a:lnTo>
                    <a:pt x="1081" y="446"/>
                  </a:lnTo>
                  <a:lnTo>
                    <a:pt x="1096" y="463"/>
                  </a:lnTo>
                  <a:lnTo>
                    <a:pt x="1109" y="480"/>
                  </a:lnTo>
                  <a:lnTo>
                    <a:pt x="1121" y="498"/>
                  </a:lnTo>
                  <a:lnTo>
                    <a:pt x="1133" y="516"/>
                  </a:lnTo>
                  <a:lnTo>
                    <a:pt x="1144" y="535"/>
                  </a:lnTo>
                  <a:lnTo>
                    <a:pt x="1154" y="554"/>
                  </a:lnTo>
                  <a:lnTo>
                    <a:pt x="1163" y="574"/>
                  </a:lnTo>
                  <a:lnTo>
                    <a:pt x="1171" y="594"/>
                  </a:lnTo>
                  <a:lnTo>
                    <a:pt x="1177" y="616"/>
                  </a:lnTo>
                  <a:lnTo>
                    <a:pt x="1184" y="637"/>
                  </a:lnTo>
                  <a:lnTo>
                    <a:pt x="1189" y="658"/>
                  </a:lnTo>
                  <a:lnTo>
                    <a:pt x="1193" y="681"/>
                  </a:lnTo>
                  <a:lnTo>
                    <a:pt x="1195" y="703"/>
                  </a:lnTo>
                  <a:lnTo>
                    <a:pt x="1198" y="725"/>
                  </a:lnTo>
                  <a:lnTo>
                    <a:pt x="1199" y="749"/>
                  </a:lnTo>
                  <a:close/>
                </a:path>
              </a:pathLst>
            </a:custGeom>
            <a:solidFill>
              <a:srgbClr val="E6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8" name="Freeform 113"/>
            <p:cNvSpPr>
              <a:spLocks noEditPoints="1"/>
            </p:cNvSpPr>
            <p:nvPr/>
          </p:nvSpPr>
          <p:spPr bwMode="auto">
            <a:xfrm>
              <a:off x="4100513" y="3109899"/>
              <a:ext cx="271462" cy="273050"/>
            </a:xfrm>
            <a:custGeom>
              <a:avLst/>
              <a:gdLst>
                <a:gd name="T0" fmla="*/ 2147483647 w 1198"/>
                <a:gd name="T1" fmla="*/ 2147483647 h 1198"/>
                <a:gd name="T2" fmla="*/ 2147483647 w 1198"/>
                <a:gd name="T3" fmla="*/ 2147483647 h 1198"/>
                <a:gd name="T4" fmla="*/ 2147483647 w 1198"/>
                <a:gd name="T5" fmla="*/ 2147483647 h 1198"/>
                <a:gd name="T6" fmla="*/ 2147483647 w 1198"/>
                <a:gd name="T7" fmla="*/ 2147483647 h 1198"/>
                <a:gd name="T8" fmla="*/ 2147483647 w 1198"/>
                <a:gd name="T9" fmla="*/ 2147483647 h 1198"/>
                <a:gd name="T10" fmla="*/ 2147483647 w 1198"/>
                <a:gd name="T11" fmla="*/ 2147483647 h 1198"/>
                <a:gd name="T12" fmla="*/ 2147483647 w 1198"/>
                <a:gd name="T13" fmla="*/ 2147483647 h 1198"/>
                <a:gd name="T14" fmla="*/ 2147483647 w 1198"/>
                <a:gd name="T15" fmla="*/ 2147483647 h 1198"/>
                <a:gd name="T16" fmla="*/ 2147483647 w 1198"/>
                <a:gd name="T17" fmla="*/ 2147483647 h 1198"/>
                <a:gd name="T18" fmla="*/ 2147483647 w 1198"/>
                <a:gd name="T19" fmla="*/ 2147483647 h 1198"/>
                <a:gd name="T20" fmla="*/ 2147483647 w 1198"/>
                <a:gd name="T21" fmla="*/ 2147483647 h 1198"/>
                <a:gd name="T22" fmla="*/ 2147483647 w 1198"/>
                <a:gd name="T23" fmla="*/ 2147483647 h 1198"/>
                <a:gd name="T24" fmla="*/ 0 w 1198"/>
                <a:gd name="T25" fmla="*/ 2147483647 h 1198"/>
                <a:gd name="T26" fmla="*/ 2147483647 w 1198"/>
                <a:gd name="T27" fmla="*/ 2147483647 h 1198"/>
                <a:gd name="T28" fmla="*/ 2147483647 w 1198"/>
                <a:gd name="T29" fmla="*/ 2147483647 h 1198"/>
                <a:gd name="T30" fmla="*/ 2147483647 w 1198"/>
                <a:gd name="T31" fmla="*/ 2147483647 h 1198"/>
                <a:gd name="T32" fmla="*/ 2147483647 w 1198"/>
                <a:gd name="T33" fmla="*/ 2147483647 h 1198"/>
                <a:gd name="T34" fmla="*/ 2147483647 w 1198"/>
                <a:gd name="T35" fmla="*/ 2147483647 h 1198"/>
                <a:gd name="T36" fmla="*/ 2147483647 w 1198"/>
                <a:gd name="T37" fmla="*/ 2147483647 h 1198"/>
                <a:gd name="T38" fmla="*/ 2147483647 w 1198"/>
                <a:gd name="T39" fmla="*/ 2147483647 h 1198"/>
                <a:gd name="T40" fmla="*/ 2147483647 w 1198"/>
                <a:gd name="T41" fmla="*/ 2147483647 h 1198"/>
                <a:gd name="T42" fmla="*/ 2147483647 w 1198"/>
                <a:gd name="T43" fmla="*/ 2147483647 h 1198"/>
                <a:gd name="T44" fmla="*/ 2147483647 w 1198"/>
                <a:gd name="T45" fmla="*/ 2147483647 h 1198"/>
                <a:gd name="T46" fmla="*/ 2147483647 w 1198"/>
                <a:gd name="T47" fmla="*/ 2147483647 h 1198"/>
                <a:gd name="T48" fmla="*/ 2147483647 w 1198"/>
                <a:gd name="T49" fmla="*/ 2147483647 h 1198"/>
                <a:gd name="T50" fmla="*/ 2147483647 w 1198"/>
                <a:gd name="T51" fmla="*/ 2147483647 h 1198"/>
                <a:gd name="T52" fmla="*/ 2147483647 w 1198"/>
                <a:gd name="T53" fmla="*/ 2147483647 h 1198"/>
                <a:gd name="T54" fmla="*/ 2147483647 w 1198"/>
                <a:gd name="T55" fmla="*/ 2147483647 h 1198"/>
                <a:gd name="T56" fmla="*/ 2147483647 w 1198"/>
                <a:gd name="T57" fmla="*/ 2147483647 h 1198"/>
                <a:gd name="T58" fmla="*/ 2147483647 w 1198"/>
                <a:gd name="T59" fmla="*/ 2147483647 h 1198"/>
                <a:gd name="T60" fmla="*/ 2147483647 w 1198"/>
                <a:gd name="T61" fmla="*/ 2147483647 h 1198"/>
                <a:gd name="T62" fmla="*/ 2147483647 w 1198"/>
                <a:gd name="T63" fmla="*/ 2147483647 h 1198"/>
                <a:gd name="T64" fmla="*/ 2147483647 w 1198"/>
                <a:gd name="T65" fmla="*/ 2147483647 h 1198"/>
                <a:gd name="T66" fmla="*/ 2147483647 w 1198"/>
                <a:gd name="T67" fmla="*/ 2147483647 h 1198"/>
                <a:gd name="T68" fmla="*/ 2147483647 w 1198"/>
                <a:gd name="T69" fmla="*/ 2147483647 h 1198"/>
                <a:gd name="T70" fmla="*/ 2147483647 w 1198"/>
                <a:gd name="T71" fmla="*/ 2147483647 h 1198"/>
                <a:gd name="T72" fmla="*/ 2147483647 w 1198"/>
                <a:gd name="T73" fmla="*/ 2147483647 h 1198"/>
                <a:gd name="T74" fmla="*/ 2147483647 w 1198"/>
                <a:gd name="T75" fmla="*/ 2147483647 h 1198"/>
                <a:gd name="T76" fmla="*/ 2147483647 w 1198"/>
                <a:gd name="T77" fmla="*/ 2147483647 h 1198"/>
                <a:gd name="T78" fmla="*/ 2147483647 w 1198"/>
                <a:gd name="T79" fmla="*/ 2147483647 h 1198"/>
                <a:gd name="T80" fmla="*/ 2147483647 w 1198"/>
                <a:gd name="T81" fmla="*/ 2147483647 h 1198"/>
                <a:gd name="T82" fmla="*/ 2147483647 w 1198"/>
                <a:gd name="T83" fmla="*/ 2147483647 h 1198"/>
                <a:gd name="T84" fmla="*/ 2147483647 w 1198"/>
                <a:gd name="T85" fmla="*/ 2147483647 h 1198"/>
                <a:gd name="T86" fmla="*/ 2147483647 w 1198"/>
                <a:gd name="T87" fmla="*/ 2147483647 h 1198"/>
                <a:gd name="T88" fmla="*/ 2147483647 w 1198"/>
                <a:gd name="T89" fmla="*/ 2147483647 h 1198"/>
                <a:gd name="T90" fmla="*/ 2147483647 w 1198"/>
                <a:gd name="T91" fmla="*/ 2147483647 h 1198"/>
                <a:gd name="T92" fmla="*/ 2147483647 w 1198"/>
                <a:gd name="T93" fmla="*/ 2147483647 h 1198"/>
                <a:gd name="T94" fmla="*/ 2147483647 w 1198"/>
                <a:gd name="T95" fmla="*/ 2147483647 h 1198"/>
                <a:gd name="T96" fmla="*/ 2147483647 w 1198"/>
                <a:gd name="T97" fmla="*/ 2147483647 h 1198"/>
                <a:gd name="T98" fmla="*/ 2147483647 w 1198"/>
                <a:gd name="T99" fmla="*/ 2147483647 h 1198"/>
                <a:gd name="T100" fmla="*/ 2147483647 w 1198"/>
                <a:gd name="T101" fmla="*/ 2147483647 h 1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98"/>
                <a:gd name="T154" fmla="*/ 0 h 1198"/>
                <a:gd name="T155" fmla="*/ 1198 w 1198"/>
                <a:gd name="T156" fmla="*/ 1198 h 1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98" h="1198">
                  <a:moveTo>
                    <a:pt x="1198" y="599"/>
                  </a:moveTo>
                  <a:lnTo>
                    <a:pt x="1197" y="569"/>
                  </a:lnTo>
                  <a:lnTo>
                    <a:pt x="1194" y="537"/>
                  </a:lnTo>
                  <a:lnTo>
                    <a:pt x="1191" y="508"/>
                  </a:lnTo>
                  <a:lnTo>
                    <a:pt x="1185" y="478"/>
                  </a:lnTo>
                  <a:lnTo>
                    <a:pt x="1179" y="449"/>
                  </a:lnTo>
                  <a:lnTo>
                    <a:pt x="1171" y="421"/>
                  </a:lnTo>
                  <a:lnTo>
                    <a:pt x="1162" y="393"/>
                  </a:lnTo>
                  <a:lnTo>
                    <a:pt x="1151" y="366"/>
                  </a:lnTo>
                  <a:lnTo>
                    <a:pt x="1138" y="339"/>
                  </a:lnTo>
                  <a:lnTo>
                    <a:pt x="1126" y="313"/>
                  </a:lnTo>
                  <a:lnTo>
                    <a:pt x="1111" y="289"/>
                  </a:lnTo>
                  <a:lnTo>
                    <a:pt x="1096" y="264"/>
                  </a:lnTo>
                  <a:lnTo>
                    <a:pt x="1079" y="240"/>
                  </a:lnTo>
                  <a:lnTo>
                    <a:pt x="1061" y="218"/>
                  </a:lnTo>
                  <a:lnTo>
                    <a:pt x="1042" y="197"/>
                  </a:lnTo>
                  <a:lnTo>
                    <a:pt x="1023" y="175"/>
                  </a:lnTo>
                  <a:lnTo>
                    <a:pt x="1002" y="155"/>
                  </a:lnTo>
                  <a:lnTo>
                    <a:pt x="980" y="136"/>
                  </a:lnTo>
                  <a:lnTo>
                    <a:pt x="957" y="119"/>
                  </a:lnTo>
                  <a:lnTo>
                    <a:pt x="933" y="103"/>
                  </a:lnTo>
                  <a:lnTo>
                    <a:pt x="910" y="87"/>
                  </a:lnTo>
                  <a:lnTo>
                    <a:pt x="884" y="72"/>
                  </a:lnTo>
                  <a:lnTo>
                    <a:pt x="858" y="59"/>
                  </a:lnTo>
                  <a:lnTo>
                    <a:pt x="832" y="47"/>
                  </a:lnTo>
                  <a:lnTo>
                    <a:pt x="804" y="36"/>
                  </a:lnTo>
                  <a:lnTo>
                    <a:pt x="776" y="26"/>
                  </a:lnTo>
                  <a:lnTo>
                    <a:pt x="748" y="19"/>
                  </a:lnTo>
                  <a:lnTo>
                    <a:pt x="719" y="12"/>
                  </a:lnTo>
                  <a:lnTo>
                    <a:pt x="690" y="6"/>
                  </a:lnTo>
                  <a:lnTo>
                    <a:pt x="660" y="3"/>
                  </a:lnTo>
                  <a:lnTo>
                    <a:pt x="630" y="1"/>
                  </a:lnTo>
                  <a:lnTo>
                    <a:pt x="598" y="0"/>
                  </a:lnTo>
                  <a:lnTo>
                    <a:pt x="568" y="1"/>
                  </a:lnTo>
                  <a:lnTo>
                    <a:pt x="538" y="3"/>
                  </a:lnTo>
                  <a:lnTo>
                    <a:pt x="508" y="6"/>
                  </a:lnTo>
                  <a:lnTo>
                    <a:pt x="478" y="12"/>
                  </a:lnTo>
                  <a:lnTo>
                    <a:pt x="449" y="19"/>
                  </a:lnTo>
                  <a:lnTo>
                    <a:pt x="420" y="26"/>
                  </a:lnTo>
                  <a:lnTo>
                    <a:pt x="393" y="36"/>
                  </a:lnTo>
                  <a:lnTo>
                    <a:pt x="365" y="47"/>
                  </a:lnTo>
                  <a:lnTo>
                    <a:pt x="339" y="59"/>
                  </a:lnTo>
                  <a:lnTo>
                    <a:pt x="314" y="72"/>
                  </a:lnTo>
                  <a:lnTo>
                    <a:pt x="288" y="87"/>
                  </a:lnTo>
                  <a:lnTo>
                    <a:pt x="263" y="103"/>
                  </a:lnTo>
                  <a:lnTo>
                    <a:pt x="241" y="119"/>
                  </a:lnTo>
                  <a:lnTo>
                    <a:pt x="217" y="136"/>
                  </a:lnTo>
                  <a:lnTo>
                    <a:pt x="196" y="155"/>
                  </a:lnTo>
                  <a:lnTo>
                    <a:pt x="175" y="175"/>
                  </a:lnTo>
                  <a:lnTo>
                    <a:pt x="156" y="197"/>
                  </a:lnTo>
                  <a:lnTo>
                    <a:pt x="137" y="218"/>
                  </a:lnTo>
                  <a:lnTo>
                    <a:pt x="119" y="240"/>
                  </a:lnTo>
                  <a:lnTo>
                    <a:pt x="102" y="264"/>
                  </a:lnTo>
                  <a:lnTo>
                    <a:pt x="86" y="289"/>
                  </a:lnTo>
                  <a:lnTo>
                    <a:pt x="72" y="313"/>
                  </a:lnTo>
                  <a:lnTo>
                    <a:pt x="58" y="339"/>
                  </a:lnTo>
                  <a:lnTo>
                    <a:pt x="47" y="366"/>
                  </a:lnTo>
                  <a:lnTo>
                    <a:pt x="36" y="393"/>
                  </a:lnTo>
                  <a:lnTo>
                    <a:pt x="27" y="421"/>
                  </a:lnTo>
                  <a:lnTo>
                    <a:pt x="19" y="449"/>
                  </a:lnTo>
                  <a:lnTo>
                    <a:pt x="12" y="478"/>
                  </a:lnTo>
                  <a:lnTo>
                    <a:pt x="7" y="508"/>
                  </a:lnTo>
                  <a:lnTo>
                    <a:pt x="3" y="537"/>
                  </a:lnTo>
                  <a:lnTo>
                    <a:pt x="0" y="569"/>
                  </a:lnTo>
                  <a:lnTo>
                    <a:pt x="0" y="599"/>
                  </a:lnTo>
                  <a:lnTo>
                    <a:pt x="0" y="630"/>
                  </a:lnTo>
                  <a:lnTo>
                    <a:pt x="3" y="661"/>
                  </a:lnTo>
                  <a:lnTo>
                    <a:pt x="7" y="690"/>
                  </a:lnTo>
                  <a:lnTo>
                    <a:pt x="12" y="720"/>
                  </a:lnTo>
                  <a:lnTo>
                    <a:pt x="19" y="749"/>
                  </a:lnTo>
                  <a:lnTo>
                    <a:pt x="27" y="777"/>
                  </a:lnTo>
                  <a:lnTo>
                    <a:pt x="36" y="805"/>
                  </a:lnTo>
                  <a:lnTo>
                    <a:pt x="47" y="832"/>
                  </a:lnTo>
                  <a:lnTo>
                    <a:pt x="58" y="859"/>
                  </a:lnTo>
                  <a:lnTo>
                    <a:pt x="72" y="885"/>
                  </a:lnTo>
                  <a:lnTo>
                    <a:pt x="86" y="909"/>
                  </a:lnTo>
                  <a:lnTo>
                    <a:pt x="102" y="934"/>
                  </a:lnTo>
                  <a:lnTo>
                    <a:pt x="119" y="958"/>
                  </a:lnTo>
                  <a:lnTo>
                    <a:pt x="137" y="980"/>
                  </a:lnTo>
                  <a:lnTo>
                    <a:pt x="156" y="1002"/>
                  </a:lnTo>
                  <a:lnTo>
                    <a:pt x="175" y="1023"/>
                  </a:lnTo>
                  <a:lnTo>
                    <a:pt x="196" y="1043"/>
                  </a:lnTo>
                  <a:lnTo>
                    <a:pt x="217" y="1062"/>
                  </a:lnTo>
                  <a:lnTo>
                    <a:pt x="241" y="1079"/>
                  </a:lnTo>
                  <a:lnTo>
                    <a:pt x="263" y="1095"/>
                  </a:lnTo>
                  <a:lnTo>
                    <a:pt x="288" y="1111"/>
                  </a:lnTo>
                  <a:lnTo>
                    <a:pt x="314" y="1126"/>
                  </a:lnTo>
                  <a:lnTo>
                    <a:pt x="339" y="1139"/>
                  </a:lnTo>
                  <a:lnTo>
                    <a:pt x="365" y="1151"/>
                  </a:lnTo>
                  <a:lnTo>
                    <a:pt x="393" y="1162"/>
                  </a:lnTo>
                  <a:lnTo>
                    <a:pt x="420" y="1172"/>
                  </a:lnTo>
                  <a:lnTo>
                    <a:pt x="449" y="1179"/>
                  </a:lnTo>
                  <a:lnTo>
                    <a:pt x="478" y="1186"/>
                  </a:lnTo>
                  <a:lnTo>
                    <a:pt x="508" y="1192"/>
                  </a:lnTo>
                  <a:lnTo>
                    <a:pt x="538" y="1195"/>
                  </a:lnTo>
                  <a:lnTo>
                    <a:pt x="568" y="1197"/>
                  </a:lnTo>
                  <a:lnTo>
                    <a:pt x="598" y="1198"/>
                  </a:lnTo>
                  <a:lnTo>
                    <a:pt x="630" y="1197"/>
                  </a:lnTo>
                  <a:lnTo>
                    <a:pt x="660" y="1195"/>
                  </a:lnTo>
                  <a:lnTo>
                    <a:pt x="690" y="1192"/>
                  </a:lnTo>
                  <a:lnTo>
                    <a:pt x="719" y="1186"/>
                  </a:lnTo>
                  <a:lnTo>
                    <a:pt x="748" y="1179"/>
                  </a:lnTo>
                  <a:lnTo>
                    <a:pt x="776" y="1172"/>
                  </a:lnTo>
                  <a:lnTo>
                    <a:pt x="804" y="1162"/>
                  </a:lnTo>
                  <a:lnTo>
                    <a:pt x="832" y="1151"/>
                  </a:lnTo>
                  <a:lnTo>
                    <a:pt x="858" y="1139"/>
                  </a:lnTo>
                  <a:lnTo>
                    <a:pt x="884" y="1126"/>
                  </a:lnTo>
                  <a:lnTo>
                    <a:pt x="910" y="1111"/>
                  </a:lnTo>
                  <a:lnTo>
                    <a:pt x="933" y="1095"/>
                  </a:lnTo>
                  <a:lnTo>
                    <a:pt x="957" y="1079"/>
                  </a:lnTo>
                  <a:lnTo>
                    <a:pt x="980" y="1062"/>
                  </a:lnTo>
                  <a:lnTo>
                    <a:pt x="1002" y="1043"/>
                  </a:lnTo>
                  <a:lnTo>
                    <a:pt x="1023" y="1023"/>
                  </a:lnTo>
                  <a:lnTo>
                    <a:pt x="1042" y="1002"/>
                  </a:lnTo>
                  <a:lnTo>
                    <a:pt x="1061" y="980"/>
                  </a:lnTo>
                  <a:lnTo>
                    <a:pt x="1079" y="958"/>
                  </a:lnTo>
                  <a:lnTo>
                    <a:pt x="1096" y="934"/>
                  </a:lnTo>
                  <a:lnTo>
                    <a:pt x="1111" y="909"/>
                  </a:lnTo>
                  <a:lnTo>
                    <a:pt x="1126" y="885"/>
                  </a:lnTo>
                  <a:lnTo>
                    <a:pt x="1138" y="859"/>
                  </a:lnTo>
                  <a:lnTo>
                    <a:pt x="1151" y="832"/>
                  </a:lnTo>
                  <a:lnTo>
                    <a:pt x="1162" y="805"/>
                  </a:lnTo>
                  <a:lnTo>
                    <a:pt x="1171" y="777"/>
                  </a:lnTo>
                  <a:lnTo>
                    <a:pt x="1179" y="749"/>
                  </a:lnTo>
                  <a:lnTo>
                    <a:pt x="1185" y="720"/>
                  </a:lnTo>
                  <a:lnTo>
                    <a:pt x="1191" y="690"/>
                  </a:lnTo>
                  <a:lnTo>
                    <a:pt x="1194" y="661"/>
                  </a:lnTo>
                  <a:lnTo>
                    <a:pt x="1197" y="630"/>
                  </a:lnTo>
                  <a:lnTo>
                    <a:pt x="1198" y="599"/>
                  </a:lnTo>
                  <a:close/>
                  <a:moveTo>
                    <a:pt x="899" y="599"/>
                  </a:moveTo>
                  <a:lnTo>
                    <a:pt x="897" y="615"/>
                  </a:lnTo>
                  <a:lnTo>
                    <a:pt x="896" y="629"/>
                  </a:lnTo>
                  <a:lnTo>
                    <a:pt x="895" y="645"/>
                  </a:lnTo>
                  <a:lnTo>
                    <a:pt x="892" y="660"/>
                  </a:lnTo>
                  <a:lnTo>
                    <a:pt x="889" y="674"/>
                  </a:lnTo>
                  <a:lnTo>
                    <a:pt x="885" y="689"/>
                  </a:lnTo>
                  <a:lnTo>
                    <a:pt x="881" y="702"/>
                  </a:lnTo>
                  <a:lnTo>
                    <a:pt x="875" y="716"/>
                  </a:lnTo>
                  <a:lnTo>
                    <a:pt x="868" y="729"/>
                  </a:lnTo>
                  <a:lnTo>
                    <a:pt x="863" y="741"/>
                  </a:lnTo>
                  <a:lnTo>
                    <a:pt x="855" y="755"/>
                  </a:lnTo>
                  <a:lnTo>
                    <a:pt x="847" y="766"/>
                  </a:lnTo>
                  <a:lnTo>
                    <a:pt x="839" y="778"/>
                  </a:lnTo>
                  <a:lnTo>
                    <a:pt x="830" y="789"/>
                  </a:lnTo>
                  <a:lnTo>
                    <a:pt x="820" y="801"/>
                  </a:lnTo>
                  <a:lnTo>
                    <a:pt x="811" y="811"/>
                  </a:lnTo>
                  <a:lnTo>
                    <a:pt x="800" y="821"/>
                  </a:lnTo>
                  <a:lnTo>
                    <a:pt x="790" y="830"/>
                  </a:lnTo>
                  <a:lnTo>
                    <a:pt x="778" y="839"/>
                  </a:lnTo>
                  <a:lnTo>
                    <a:pt x="766" y="848"/>
                  </a:lnTo>
                  <a:lnTo>
                    <a:pt x="754" y="856"/>
                  </a:lnTo>
                  <a:lnTo>
                    <a:pt x="742" y="862"/>
                  </a:lnTo>
                  <a:lnTo>
                    <a:pt x="728" y="869"/>
                  </a:lnTo>
                  <a:lnTo>
                    <a:pt x="716" y="875"/>
                  </a:lnTo>
                  <a:lnTo>
                    <a:pt x="701" y="880"/>
                  </a:lnTo>
                  <a:lnTo>
                    <a:pt x="688" y="885"/>
                  </a:lnTo>
                  <a:lnTo>
                    <a:pt x="673" y="889"/>
                  </a:lnTo>
                  <a:lnTo>
                    <a:pt x="659" y="893"/>
                  </a:lnTo>
                  <a:lnTo>
                    <a:pt x="644" y="895"/>
                  </a:lnTo>
                  <a:lnTo>
                    <a:pt x="630" y="897"/>
                  </a:lnTo>
                  <a:lnTo>
                    <a:pt x="614" y="898"/>
                  </a:lnTo>
                  <a:lnTo>
                    <a:pt x="598" y="898"/>
                  </a:lnTo>
                  <a:lnTo>
                    <a:pt x="584" y="898"/>
                  </a:lnTo>
                  <a:lnTo>
                    <a:pt x="568" y="897"/>
                  </a:lnTo>
                  <a:lnTo>
                    <a:pt x="554" y="895"/>
                  </a:lnTo>
                  <a:lnTo>
                    <a:pt x="539" y="893"/>
                  </a:lnTo>
                  <a:lnTo>
                    <a:pt x="524" y="889"/>
                  </a:lnTo>
                  <a:lnTo>
                    <a:pt x="510" y="885"/>
                  </a:lnTo>
                  <a:lnTo>
                    <a:pt x="496" y="880"/>
                  </a:lnTo>
                  <a:lnTo>
                    <a:pt x="482" y="875"/>
                  </a:lnTo>
                  <a:lnTo>
                    <a:pt x="469" y="869"/>
                  </a:lnTo>
                  <a:lnTo>
                    <a:pt x="456" y="862"/>
                  </a:lnTo>
                  <a:lnTo>
                    <a:pt x="444" y="856"/>
                  </a:lnTo>
                  <a:lnTo>
                    <a:pt x="431" y="848"/>
                  </a:lnTo>
                  <a:lnTo>
                    <a:pt x="419" y="839"/>
                  </a:lnTo>
                  <a:lnTo>
                    <a:pt x="408" y="830"/>
                  </a:lnTo>
                  <a:lnTo>
                    <a:pt x="398" y="821"/>
                  </a:lnTo>
                  <a:lnTo>
                    <a:pt x="387" y="811"/>
                  </a:lnTo>
                  <a:lnTo>
                    <a:pt x="378" y="801"/>
                  </a:lnTo>
                  <a:lnTo>
                    <a:pt x="368" y="789"/>
                  </a:lnTo>
                  <a:lnTo>
                    <a:pt x="359" y="778"/>
                  </a:lnTo>
                  <a:lnTo>
                    <a:pt x="351" y="766"/>
                  </a:lnTo>
                  <a:lnTo>
                    <a:pt x="343" y="755"/>
                  </a:lnTo>
                  <a:lnTo>
                    <a:pt x="335" y="741"/>
                  </a:lnTo>
                  <a:lnTo>
                    <a:pt x="328" y="729"/>
                  </a:lnTo>
                  <a:lnTo>
                    <a:pt x="323" y="716"/>
                  </a:lnTo>
                  <a:lnTo>
                    <a:pt x="317" y="702"/>
                  </a:lnTo>
                  <a:lnTo>
                    <a:pt x="313" y="689"/>
                  </a:lnTo>
                  <a:lnTo>
                    <a:pt x="308" y="674"/>
                  </a:lnTo>
                  <a:lnTo>
                    <a:pt x="306" y="660"/>
                  </a:lnTo>
                  <a:lnTo>
                    <a:pt x="303" y="645"/>
                  </a:lnTo>
                  <a:lnTo>
                    <a:pt x="300" y="629"/>
                  </a:lnTo>
                  <a:lnTo>
                    <a:pt x="299" y="615"/>
                  </a:lnTo>
                  <a:lnTo>
                    <a:pt x="299" y="599"/>
                  </a:lnTo>
                  <a:lnTo>
                    <a:pt x="299" y="583"/>
                  </a:lnTo>
                  <a:lnTo>
                    <a:pt x="300" y="569"/>
                  </a:lnTo>
                  <a:lnTo>
                    <a:pt x="303" y="553"/>
                  </a:lnTo>
                  <a:lnTo>
                    <a:pt x="306" y="538"/>
                  </a:lnTo>
                  <a:lnTo>
                    <a:pt x="308" y="524"/>
                  </a:lnTo>
                  <a:lnTo>
                    <a:pt x="313" y="510"/>
                  </a:lnTo>
                  <a:lnTo>
                    <a:pt x="317" y="496"/>
                  </a:lnTo>
                  <a:lnTo>
                    <a:pt x="323" y="482"/>
                  </a:lnTo>
                  <a:lnTo>
                    <a:pt x="328" y="469"/>
                  </a:lnTo>
                  <a:lnTo>
                    <a:pt x="335" y="457"/>
                  </a:lnTo>
                  <a:lnTo>
                    <a:pt x="343" y="443"/>
                  </a:lnTo>
                  <a:lnTo>
                    <a:pt x="351" y="432"/>
                  </a:lnTo>
                  <a:lnTo>
                    <a:pt x="359" y="420"/>
                  </a:lnTo>
                  <a:lnTo>
                    <a:pt x="368" y="409"/>
                  </a:lnTo>
                  <a:lnTo>
                    <a:pt x="378" y="397"/>
                  </a:lnTo>
                  <a:lnTo>
                    <a:pt x="387" y="387"/>
                  </a:lnTo>
                  <a:lnTo>
                    <a:pt x="398" y="377"/>
                  </a:lnTo>
                  <a:lnTo>
                    <a:pt x="408" y="368"/>
                  </a:lnTo>
                  <a:lnTo>
                    <a:pt x="419" y="359"/>
                  </a:lnTo>
                  <a:lnTo>
                    <a:pt x="431" y="350"/>
                  </a:lnTo>
                  <a:lnTo>
                    <a:pt x="444" y="342"/>
                  </a:lnTo>
                  <a:lnTo>
                    <a:pt x="456" y="336"/>
                  </a:lnTo>
                  <a:lnTo>
                    <a:pt x="469" y="329"/>
                  </a:lnTo>
                  <a:lnTo>
                    <a:pt x="482" y="323"/>
                  </a:lnTo>
                  <a:lnTo>
                    <a:pt x="496" y="318"/>
                  </a:lnTo>
                  <a:lnTo>
                    <a:pt x="510" y="313"/>
                  </a:lnTo>
                  <a:lnTo>
                    <a:pt x="524" y="309"/>
                  </a:lnTo>
                  <a:lnTo>
                    <a:pt x="539" y="305"/>
                  </a:lnTo>
                  <a:lnTo>
                    <a:pt x="554" y="303"/>
                  </a:lnTo>
                  <a:lnTo>
                    <a:pt x="568" y="301"/>
                  </a:lnTo>
                  <a:lnTo>
                    <a:pt x="584" y="300"/>
                  </a:lnTo>
                  <a:lnTo>
                    <a:pt x="598" y="300"/>
                  </a:lnTo>
                  <a:lnTo>
                    <a:pt x="614" y="300"/>
                  </a:lnTo>
                  <a:lnTo>
                    <a:pt x="630" y="301"/>
                  </a:lnTo>
                  <a:lnTo>
                    <a:pt x="644" y="303"/>
                  </a:lnTo>
                  <a:lnTo>
                    <a:pt x="659" y="305"/>
                  </a:lnTo>
                  <a:lnTo>
                    <a:pt x="673" y="309"/>
                  </a:lnTo>
                  <a:lnTo>
                    <a:pt x="688" y="313"/>
                  </a:lnTo>
                  <a:lnTo>
                    <a:pt x="701" y="318"/>
                  </a:lnTo>
                  <a:lnTo>
                    <a:pt x="716" y="323"/>
                  </a:lnTo>
                  <a:lnTo>
                    <a:pt x="728" y="329"/>
                  </a:lnTo>
                  <a:lnTo>
                    <a:pt x="742" y="336"/>
                  </a:lnTo>
                  <a:lnTo>
                    <a:pt x="754" y="342"/>
                  </a:lnTo>
                  <a:lnTo>
                    <a:pt x="766" y="350"/>
                  </a:lnTo>
                  <a:lnTo>
                    <a:pt x="778" y="359"/>
                  </a:lnTo>
                  <a:lnTo>
                    <a:pt x="790" y="368"/>
                  </a:lnTo>
                  <a:lnTo>
                    <a:pt x="800" y="377"/>
                  </a:lnTo>
                  <a:lnTo>
                    <a:pt x="811" y="387"/>
                  </a:lnTo>
                  <a:lnTo>
                    <a:pt x="820" y="397"/>
                  </a:lnTo>
                  <a:lnTo>
                    <a:pt x="830" y="409"/>
                  </a:lnTo>
                  <a:lnTo>
                    <a:pt x="839" y="420"/>
                  </a:lnTo>
                  <a:lnTo>
                    <a:pt x="847" y="432"/>
                  </a:lnTo>
                  <a:lnTo>
                    <a:pt x="855" y="443"/>
                  </a:lnTo>
                  <a:lnTo>
                    <a:pt x="863" y="457"/>
                  </a:lnTo>
                  <a:lnTo>
                    <a:pt x="868" y="469"/>
                  </a:lnTo>
                  <a:lnTo>
                    <a:pt x="875" y="482"/>
                  </a:lnTo>
                  <a:lnTo>
                    <a:pt x="881" y="496"/>
                  </a:lnTo>
                  <a:lnTo>
                    <a:pt x="885" y="510"/>
                  </a:lnTo>
                  <a:lnTo>
                    <a:pt x="889" y="524"/>
                  </a:lnTo>
                  <a:lnTo>
                    <a:pt x="892" y="538"/>
                  </a:lnTo>
                  <a:lnTo>
                    <a:pt x="895" y="553"/>
                  </a:lnTo>
                  <a:lnTo>
                    <a:pt x="896" y="569"/>
                  </a:lnTo>
                  <a:lnTo>
                    <a:pt x="897" y="583"/>
                  </a:lnTo>
                  <a:lnTo>
                    <a:pt x="899" y="599"/>
                  </a:lnTo>
                  <a:close/>
                </a:path>
              </a:pathLst>
            </a:custGeom>
            <a:solidFill>
              <a:srgbClr val="E8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29" name="Freeform 114"/>
            <p:cNvSpPr>
              <a:spLocks/>
            </p:cNvSpPr>
            <p:nvPr/>
          </p:nvSpPr>
          <p:spPr bwMode="auto">
            <a:xfrm>
              <a:off x="4133850" y="3144824"/>
              <a:ext cx="203200" cy="203200"/>
            </a:xfrm>
            <a:custGeom>
              <a:avLst/>
              <a:gdLst>
                <a:gd name="T0" fmla="*/ 2147483647 w 900"/>
                <a:gd name="T1" fmla="*/ 2147483647 h 898"/>
                <a:gd name="T2" fmla="*/ 2147483647 w 900"/>
                <a:gd name="T3" fmla="*/ 2147483647 h 898"/>
                <a:gd name="T4" fmla="*/ 2147483647 w 900"/>
                <a:gd name="T5" fmla="*/ 2147483647 h 898"/>
                <a:gd name="T6" fmla="*/ 2147483647 w 900"/>
                <a:gd name="T7" fmla="*/ 2147483647 h 898"/>
                <a:gd name="T8" fmla="*/ 2147483647 w 900"/>
                <a:gd name="T9" fmla="*/ 2147483647 h 898"/>
                <a:gd name="T10" fmla="*/ 2147483647 w 900"/>
                <a:gd name="T11" fmla="*/ 2147483647 h 898"/>
                <a:gd name="T12" fmla="*/ 2147483647 w 900"/>
                <a:gd name="T13" fmla="*/ 2147483647 h 898"/>
                <a:gd name="T14" fmla="*/ 2147483647 w 900"/>
                <a:gd name="T15" fmla="*/ 2147483647 h 898"/>
                <a:gd name="T16" fmla="*/ 2147483647 w 900"/>
                <a:gd name="T17" fmla="*/ 2147483647 h 898"/>
                <a:gd name="T18" fmla="*/ 2147483647 w 900"/>
                <a:gd name="T19" fmla="*/ 2147483647 h 898"/>
                <a:gd name="T20" fmla="*/ 2147483647 w 900"/>
                <a:gd name="T21" fmla="*/ 0 h 898"/>
                <a:gd name="T22" fmla="*/ 2147483647 w 900"/>
                <a:gd name="T23" fmla="*/ 2147483647 h 898"/>
                <a:gd name="T24" fmla="*/ 2147483647 w 900"/>
                <a:gd name="T25" fmla="*/ 2147483647 h 898"/>
                <a:gd name="T26" fmla="*/ 2147483647 w 900"/>
                <a:gd name="T27" fmla="*/ 2147483647 h 898"/>
                <a:gd name="T28" fmla="*/ 2147483647 w 900"/>
                <a:gd name="T29" fmla="*/ 2147483647 h 898"/>
                <a:gd name="T30" fmla="*/ 2147483647 w 900"/>
                <a:gd name="T31" fmla="*/ 2147483647 h 898"/>
                <a:gd name="T32" fmla="*/ 2147483647 w 900"/>
                <a:gd name="T33" fmla="*/ 2147483647 h 898"/>
                <a:gd name="T34" fmla="*/ 2147483647 w 900"/>
                <a:gd name="T35" fmla="*/ 2147483647 h 898"/>
                <a:gd name="T36" fmla="*/ 2147483647 w 900"/>
                <a:gd name="T37" fmla="*/ 2147483647 h 898"/>
                <a:gd name="T38" fmla="*/ 2147483647 w 900"/>
                <a:gd name="T39" fmla="*/ 2147483647 h 898"/>
                <a:gd name="T40" fmla="*/ 2147483647 w 900"/>
                <a:gd name="T41" fmla="*/ 2147483647 h 898"/>
                <a:gd name="T42" fmla="*/ 2147483647 w 900"/>
                <a:gd name="T43" fmla="*/ 2147483647 h 898"/>
                <a:gd name="T44" fmla="*/ 2147483647 w 900"/>
                <a:gd name="T45" fmla="*/ 2147483647 h 898"/>
                <a:gd name="T46" fmla="*/ 2147483647 w 900"/>
                <a:gd name="T47" fmla="*/ 2147483647 h 898"/>
                <a:gd name="T48" fmla="*/ 2147483647 w 900"/>
                <a:gd name="T49" fmla="*/ 2147483647 h 898"/>
                <a:gd name="T50" fmla="*/ 2147483647 w 900"/>
                <a:gd name="T51" fmla="*/ 2147483647 h 898"/>
                <a:gd name="T52" fmla="*/ 2147483647 w 900"/>
                <a:gd name="T53" fmla="*/ 2147483647 h 898"/>
                <a:gd name="T54" fmla="*/ 2147483647 w 900"/>
                <a:gd name="T55" fmla="*/ 2147483647 h 898"/>
                <a:gd name="T56" fmla="*/ 2147483647 w 900"/>
                <a:gd name="T57" fmla="*/ 2147483647 h 898"/>
                <a:gd name="T58" fmla="*/ 2147483647 w 900"/>
                <a:gd name="T59" fmla="*/ 2147483647 h 898"/>
                <a:gd name="T60" fmla="*/ 2147483647 w 900"/>
                <a:gd name="T61" fmla="*/ 2147483647 h 898"/>
                <a:gd name="T62" fmla="*/ 2147483647 w 900"/>
                <a:gd name="T63" fmla="*/ 2147483647 h 898"/>
                <a:gd name="T64" fmla="*/ 2147483647 w 900"/>
                <a:gd name="T65" fmla="*/ 2147483647 h 898"/>
                <a:gd name="T66" fmla="*/ 2147483647 w 900"/>
                <a:gd name="T67" fmla="*/ 2147483647 h 898"/>
                <a:gd name="T68" fmla="*/ 2147483647 w 900"/>
                <a:gd name="T69" fmla="*/ 2147483647 h 898"/>
                <a:gd name="T70" fmla="*/ 2147483647 w 900"/>
                <a:gd name="T71" fmla="*/ 2147483647 h 898"/>
                <a:gd name="T72" fmla="*/ 2147483647 w 900"/>
                <a:gd name="T73" fmla="*/ 2147483647 h 898"/>
                <a:gd name="T74" fmla="*/ 2147483647 w 900"/>
                <a:gd name="T75" fmla="*/ 2147483647 h 898"/>
                <a:gd name="T76" fmla="*/ 2147483647 w 900"/>
                <a:gd name="T77" fmla="*/ 2147483647 h 898"/>
                <a:gd name="T78" fmla="*/ 2147483647 w 900"/>
                <a:gd name="T79" fmla="*/ 2147483647 h 898"/>
                <a:gd name="T80" fmla="*/ 2147483647 w 900"/>
                <a:gd name="T81" fmla="*/ 2147483647 h 898"/>
                <a:gd name="T82" fmla="*/ 2147483647 w 900"/>
                <a:gd name="T83" fmla="*/ 2147483647 h 898"/>
                <a:gd name="T84" fmla="*/ 2147483647 w 900"/>
                <a:gd name="T85" fmla="*/ 2147483647 h 8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00"/>
                <a:gd name="T130" fmla="*/ 0 h 898"/>
                <a:gd name="T131" fmla="*/ 900 w 900"/>
                <a:gd name="T132" fmla="*/ 898 h 8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00" h="898">
                  <a:moveTo>
                    <a:pt x="900" y="449"/>
                  </a:moveTo>
                  <a:lnTo>
                    <a:pt x="899" y="425"/>
                  </a:lnTo>
                  <a:lnTo>
                    <a:pt x="896" y="403"/>
                  </a:lnTo>
                  <a:lnTo>
                    <a:pt x="894" y="381"/>
                  </a:lnTo>
                  <a:lnTo>
                    <a:pt x="890" y="358"/>
                  </a:lnTo>
                  <a:lnTo>
                    <a:pt x="885" y="337"/>
                  </a:lnTo>
                  <a:lnTo>
                    <a:pt x="878" y="316"/>
                  </a:lnTo>
                  <a:lnTo>
                    <a:pt x="872" y="294"/>
                  </a:lnTo>
                  <a:lnTo>
                    <a:pt x="864" y="274"/>
                  </a:lnTo>
                  <a:lnTo>
                    <a:pt x="855" y="254"/>
                  </a:lnTo>
                  <a:lnTo>
                    <a:pt x="845" y="235"/>
                  </a:lnTo>
                  <a:lnTo>
                    <a:pt x="834" y="216"/>
                  </a:lnTo>
                  <a:lnTo>
                    <a:pt x="822" y="198"/>
                  </a:lnTo>
                  <a:lnTo>
                    <a:pt x="810" y="180"/>
                  </a:lnTo>
                  <a:lnTo>
                    <a:pt x="797" y="163"/>
                  </a:lnTo>
                  <a:lnTo>
                    <a:pt x="782" y="146"/>
                  </a:lnTo>
                  <a:lnTo>
                    <a:pt x="768" y="131"/>
                  </a:lnTo>
                  <a:lnTo>
                    <a:pt x="752" y="116"/>
                  </a:lnTo>
                  <a:lnTo>
                    <a:pt x="736" y="103"/>
                  </a:lnTo>
                  <a:lnTo>
                    <a:pt x="718" y="89"/>
                  </a:lnTo>
                  <a:lnTo>
                    <a:pt x="701" y="76"/>
                  </a:lnTo>
                  <a:lnTo>
                    <a:pt x="682" y="65"/>
                  </a:lnTo>
                  <a:lnTo>
                    <a:pt x="664" y="53"/>
                  </a:lnTo>
                  <a:lnTo>
                    <a:pt x="644" y="44"/>
                  </a:lnTo>
                  <a:lnTo>
                    <a:pt x="625" y="34"/>
                  </a:lnTo>
                  <a:lnTo>
                    <a:pt x="604" y="27"/>
                  </a:lnTo>
                  <a:lnTo>
                    <a:pt x="584" y="20"/>
                  </a:lnTo>
                  <a:lnTo>
                    <a:pt x="562" y="14"/>
                  </a:lnTo>
                  <a:lnTo>
                    <a:pt x="540" y="9"/>
                  </a:lnTo>
                  <a:lnTo>
                    <a:pt x="519" y="5"/>
                  </a:lnTo>
                  <a:lnTo>
                    <a:pt x="495" y="2"/>
                  </a:lnTo>
                  <a:lnTo>
                    <a:pt x="473" y="1"/>
                  </a:lnTo>
                  <a:lnTo>
                    <a:pt x="449" y="0"/>
                  </a:lnTo>
                  <a:lnTo>
                    <a:pt x="427" y="1"/>
                  </a:lnTo>
                  <a:lnTo>
                    <a:pt x="403" y="2"/>
                  </a:lnTo>
                  <a:lnTo>
                    <a:pt x="381" y="5"/>
                  </a:lnTo>
                  <a:lnTo>
                    <a:pt x="360" y="9"/>
                  </a:lnTo>
                  <a:lnTo>
                    <a:pt x="337" y="14"/>
                  </a:lnTo>
                  <a:lnTo>
                    <a:pt x="316" y="20"/>
                  </a:lnTo>
                  <a:lnTo>
                    <a:pt x="296" y="27"/>
                  </a:lnTo>
                  <a:lnTo>
                    <a:pt x="275" y="34"/>
                  </a:lnTo>
                  <a:lnTo>
                    <a:pt x="255" y="44"/>
                  </a:lnTo>
                  <a:lnTo>
                    <a:pt x="235" y="53"/>
                  </a:lnTo>
                  <a:lnTo>
                    <a:pt x="216" y="65"/>
                  </a:lnTo>
                  <a:lnTo>
                    <a:pt x="198" y="76"/>
                  </a:lnTo>
                  <a:lnTo>
                    <a:pt x="182" y="89"/>
                  </a:lnTo>
                  <a:lnTo>
                    <a:pt x="164" y="103"/>
                  </a:lnTo>
                  <a:lnTo>
                    <a:pt x="148" y="116"/>
                  </a:lnTo>
                  <a:lnTo>
                    <a:pt x="132" y="131"/>
                  </a:lnTo>
                  <a:lnTo>
                    <a:pt x="118" y="146"/>
                  </a:lnTo>
                  <a:lnTo>
                    <a:pt x="103" y="163"/>
                  </a:lnTo>
                  <a:lnTo>
                    <a:pt x="90" y="180"/>
                  </a:lnTo>
                  <a:lnTo>
                    <a:pt x="77" y="198"/>
                  </a:lnTo>
                  <a:lnTo>
                    <a:pt x="65" y="216"/>
                  </a:lnTo>
                  <a:lnTo>
                    <a:pt x="55" y="235"/>
                  </a:lnTo>
                  <a:lnTo>
                    <a:pt x="45" y="254"/>
                  </a:lnTo>
                  <a:lnTo>
                    <a:pt x="36" y="274"/>
                  </a:lnTo>
                  <a:lnTo>
                    <a:pt x="28" y="294"/>
                  </a:lnTo>
                  <a:lnTo>
                    <a:pt x="20" y="316"/>
                  </a:lnTo>
                  <a:lnTo>
                    <a:pt x="15" y="337"/>
                  </a:lnTo>
                  <a:lnTo>
                    <a:pt x="10" y="358"/>
                  </a:lnTo>
                  <a:lnTo>
                    <a:pt x="6" y="381"/>
                  </a:lnTo>
                  <a:lnTo>
                    <a:pt x="2" y="403"/>
                  </a:lnTo>
                  <a:lnTo>
                    <a:pt x="1" y="425"/>
                  </a:lnTo>
                  <a:lnTo>
                    <a:pt x="0" y="449"/>
                  </a:lnTo>
                  <a:lnTo>
                    <a:pt x="1" y="473"/>
                  </a:lnTo>
                  <a:lnTo>
                    <a:pt x="2" y="495"/>
                  </a:lnTo>
                  <a:lnTo>
                    <a:pt x="6" y="517"/>
                  </a:lnTo>
                  <a:lnTo>
                    <a:pt x="10" y="540"/>
                  </a:lnTo>
                  <a:lnTo>
                    <a:pt x="15" y="561"/>
                  </a:lnTo>
                  <a:lnTo>
                    <a:pt x="20" y="582"/>
                  </a:lnTo>
                  <a:lnTo>
                    <a:pt x="28" y="604"/>
                  </a:lnTo>
                  <a:lnTo>
                    <a:pt x="36" y="624"/>
                  </a:lnTo>
                  <a:lnTo>
                    <a:pt x="45" y="644"/>
                  </a:lnTo>
                  <a:lnTo>
                    <a:pt x="55" y="663"/>
                  </a:lnTo>
                  <a:lnTo>
                    <a:pt x="65" y="682"/>
                  </a:lnTo>
                  <a:lnTo>
                    <a:pt x="77" y="700"/>
                  </a:lnTo>
                  <a:lnTo>
                    <a:pt x="90" y="718"/>
                  </a:lnTo>
                  <a:lnTo>
                    <a:pt x="103" y="735"/>
                  </a:lnTo>
                  <a:lnTo>
                    <a:pt x="118" y="752"/>
                  </a:lnTo>
                  <a:lnTo>
                    <a:pt x="132" y="767"/>
                  </a:lnTo>
                  <a:lnTo>
                    <a:pt x="148" y="782"/>
                  </a:lnTo>
                  <a:lnTo>
                    <a:pt x="164" y="795"/>
                  </a:lnTo>
                  <a:lnTo>
                    <a:pt x="182" y="809"/>
                  </a:lnTo>
                  <a:lnTo>
                    <a:pt x="198" y="822"/>
                  </a:lnTo>
                  <a:lnTo>
                    <a:pt x="216" y="833"/>
                  </a:lnTo>
                  <a:lnTo>
                    <a:pt x="235" y="845"/>
                  </a:lnTo>
                  <a:lnTo>
                    <a:pt x="255" y="855"/>
                  </a:lnTo>
                  <a:lnTo>
                    <a:pt x="275" y="864"/>
                  </a:lnTo>
                  <a:lnTo>
                    <a:pt x="296" y="871"/>
                  </a:lnTo>
                  <a:lnTo>
                    <a:pt x="316" y="878"/>
                  </a:lnTo>
                  <a:lnTo>
                    <a:pt x="337" y="884"/>
                  </a:lnTo>
                  <a:lnTo>
                    <a:pt x="360" y="889"/>
                  </a:lnTo>
                  <a:lnTo>
                    <a:pt x="381" y="893"/>
                  </a:lnTo>
                  <a:lnTo>
                    <a:pt x="403" y="896"/>
                  </a:lnTo>
                  <a:lnTo>
                    <a:pt x="427" y="898"/>
                  </a:lnTo>
                  <a:lnTo>
                    <a:pt x="449" y="898"/>
                  </a:lnTo>
                  <a:lnTo>
                    <a:pt x="473" y="898"/>
                  </a:lnTo>
                  <a:lnTo>
                    <a:pt x="495" y="896"/>
                  </a:lnTo>
                  <a:lnTo>
                    <a:pt x="519" y="893"/>
                  </a:lnTo>
                  <a:lnTo>
                    <a:pt x="540" y="889"/>
                  </a:lnTo>
                  <a:lnTo>
                    <a:pt x="562" y="884"/>
                  </a:lnTo>
                  <a:lnTo>
                    <a:pt x="584" y="878"/>
                  </a:lnTo>
                  <a:lnTo>
                    <a:pt x="604" y="871"/>
                  </a:lnTo>
                  <a:lnTo>
                    <a:pt x="625" y="864"/>
                  </a:lnTo>
                  <a:lnTo>
                    <a:pt x="644" y="855"/>
                  </a:lnTo>
                  <a:lnTo>
                    <a:pt x="664" y="845"/>
                  </a:lnTo>
                  <a:lnTo>
                    <a:pt x="682" y="833"/>
                  </a:lnTo>
                  <a:lnTo>
                    <a:pt x="701" y="822"/>
                  </a:lnTo>
                  <a:lnTo>
                    <a:pt x="718" y="809"/>
                  </a:lnTo>
                  <a:lnTo>
                    <a:pt x="736" y="795"/>
                  </a:lnTo>
                  <a:lnTo>
                    <a:pt x="752" y="782"/>
                  </a:lnTo>
                  <a:lnTo>
                    <a:pt x="768" y="767"/>
                  </a:lnTo>
                  <a:lnTo>
                    <a:pt x="782" y="752"/>
                  </a:lnTo>
                  <a:lnTo>
                    <a:pt x="797" y="735"/>
                  </a:lnTo>
                  <a:lnTo>
                    <a:pt x="810" y="718"/>
                  </a:lnTo>
                  <a:lnTo>
                    <a:pt x="822" y="700"/>
                  </a:lnTo>
                  <a:lnTo>
                    <a:pt x="834" y="682"/>
                  </a:lnTo>
                  <a:lnTo>
                    <a:pt x="845" y="663"/>
                  </a:lnTo>
                  <a:lnTo>
                    <a:pt x="855" y="644"/>
                  </a:lnTo>
                  <a:lnTo>
                    <a:pt x="864" y="624"/>
                  </a:lnTo>
                  <a:lnTo>
                    <a:pt x="872" y="604"/>
                  </a:lnTo>
                  <a:lnTo>
                    <a:pt x="878" y="582"/>
                  </a:lnTo>
                  <a:lnTo>
                    <a:pt x="885" y="561"/>
                  </a:lnTo>
                  <a:lnTo>
                    <a:pt x="890" y="540"/>
                  </a:lnTo>
                  <a:lnTo>
                    <a:pt x="894" y="517"/>
                  </a:lnTo>
                  <a:lnTo>
                    <a:pt x="896" y="495"/>
                  </a:lnTo>
                  <a:lnTo>
                    <a:pt x="899" y="473"/>
                  </a:lnTo>
                  <a:lnTo>
                    <a:pt x="900" y="449"/>
                  </a:lnTo>
                  <a:close/>
                </a:path>
              </a:pathLst>
            </a:custGeom>
            <a:solidFill>
              <a:srgbClr val="EA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30" name="Freeform 115"/>
            <p:cNvSpPr>
              <a:spLocks/>
            </p:cNvSpPr>
            <p:nvPr/>
          </p:nvSpPr>
          <p:spPr bwMode="auto">
            <a:xfrm>
              <a:off x="4167188" y="3178161"/>
              <a:ext cx="136525" cy="136525"/>
            </a:xfrm>
            <a:custGeom>
              <a:avLst/>
              <a:gdLst>
                <a:gd name="T0" fmla="*/ 2147483647 w 600"/>
                <a:gd name="T1" fmla="*/ 2147483647 h 598"/>
                <a:gd name="T2" fmla="*/ 2147483647 w 600"/>
                <a:gd name="T3" fmla="*/ 2147483647 h 598"/>
                <a:gd name="T4" fmla="*/ 2147483647 w 600"/>
                <a:gd name="T5" fmla="*/ 2147483647 h 598"/>
                <a:gd name="T6" fmla="*/ 2147483647 w 600"/>
                <a:gd name="T7" fmla="*/ 2147483647 h 598"/>
                <a:gd name="T8" fmla="*/ 2147483647 w 600"/>
                <a:gd name="T9" fmla="*/ 2147483647 h 598"/>
                <a:gd name="T10" fmla="*/ 2147483647 w 600"/>
                <a:gd name="T11" fmla="*/ 2147483647 h 598"/>
                <a:gd name="T12" fmla="*/ 2147483647 w 600"/>
                <a:gd name="T13" fmla="*/ 2147483647 h 598"/>
                <a:gd name="T14" fmla="*/ 2147483647 w 600"/>
                <a:gd name="T15" fmla="*/ 2147483647 h 598"/>
                <a:gd name="T16" fmla="*/ 2147483647 w 600"/>
                <a:gd name="T17" fmla="*/ 2147483647 h 598"/>
                <a:gd name="T18" fmla="*/ 2147483647 w 600"/>
                <a:gd name="T19" fmla="*/ 2147483647 h 598"/>
                <a:gd name="T20" fmla="*/ 2147483647 w 600"/>
                <a:gd name="T21" fmla="*/ 0 h 598"/>
                <a:gd name="T22" fmla="*/ 2147483647 w 600"/>
                <a:gd name="T23" fmla="*/ 2147483647 h 598"/>
                <a:gd name="T24" fmla="*/ 2147483647 w 600"/>
                <a:gd name="T25" fmla="*/ 2147483647 h 598"/>
                <a:gd name="T26" fmla="*/ 2147483647 w 600"/>
                <a:gd name="T27" fmla="*/ 2147483647 h 598"/>
                <a:gd name="T28" fmla="*/ 2147483647 w 600"/>
                <a:gd name="T29" fmla="*/ 2147483647 h 598"/>
                <a:gd name="T30" fmla="*/ 2147483647 w 600"/>
                <a:gd name="T31" fmla="*/ 2147483647 h 598"/>
                <a:gd name="T32" fmla="*/ 2147483647 w 600"/>
                <a:gd name="T33" fmla="*/ 2147483647 h 598"/>
                <a:gd name="T34" fmla="*/ 2147483647 w 600"/>
                <a:gd name="T35" fmla="*/ 2147483647 h 598"/>
                <a:gd name="T36" fmla="*/ 2147483647 w 600"/>
                <a:gd name="T37" fmla="*/ 2147483647 h 598"/>
                <a:gd name="T38" fmla="*/ 2147483647 w 600"/>
                <a:gd name="T39" fmla="*/ 2147483647 h 598"/>
                <a:gd name="T40" fmla="*/ 2147483647 w 600"/>
                <a:gd name="T41" fmla="*/ 2147483647 h 598"/>
                <a:gd name="T42" fmla="*/ 0 w 600"/>
                <a:gd name="T43" fmla="*/ 2147483647 h 598"/>
                <a:gd name="T44" fmla="*/ 2147483647 w 600"/>
                <a:gd name="T45" fmla="*/ 2147483647 h 598"/>
                <a:gd name="T46" fmla="*/ 2147483647 w 600"/>
                <a:gd name="T47" fmla="*/ 2147483647 h 598"/>
                <a:gd name="T48" fmla="*/ 2147483647 w 600"/>
                <a:gd name="T49" fmla="*/ 2147483647 h 598"/>
                <a:gd name="T50" fmla="*/ 2147483647 w 600"/>
                <a:gd name="T51" fmla="*/ 2147483647 h 598"/>
                <a:gd name="T52" fmla="*/ 2147483647 w 600"/>
                <a:gd name="T53" fmla="*/ 2147483647 h 598"/>
                <a:gd name="T54" fmla="*/ 2147483647 w 600"/>
                <a:gd name="T55" fmla="*/ 2147483647 h 598"/>
                <a:gd name="T56" fmla="*/ 2147483647 w 600"/>
                <a:gd name="T57" fmla="*/ 2147483647 h 598"/>
                <a:gd name="T58" fmla="*/ 2147483647 w 600"/>
                <a:gd name="T59" fmla="*/ 2147483647 h 598"/>
                <a:gd name="T60" fmla="*/ 2147483647 w 600"/>
                <a:gd name="T61" fmla="*/ 2147483647 h 598"/>
                <a:gd name="T62" fmla="*/ 2147483647 w 600"/>
                <a:gd name="T63" fmla="*/ 2147483647 h 598"/>
                <a:gd name="T64" fmla="*/ 2147483647 w 600"/>
                <a:gd name="T65" fmla="*/ 2147483647 h 598"/>
                <a:gd name="T66" fmla="*/ 2147483647 w 600"/>
                <a:gd name="T67" fmla="*/ 2147483647 h 598"/>
                <a:gd name="T68" fmla="*/ 2147483647 w 600"/>
                <a:gd name="T69" fmla="*/ 2147483647 h 598"/>
                <a:gd name="T70" fmla="*/ 2147483647 w 600"/>
                <a:gd name="T71" fmla="*/ 2147483647 h 598"/>
                <a:gd name="T72" fmla="*/ 2147483647 w 600"/>
                <a:gd name="T73" fmla="*/ 2147483647 h 598"/>
                <a:gd name="T74" fmla="*/ 2147483647 w 600"/>
                <a:gd name="T75" fmla="*/ 2147483647 h 598"/>
                <a:gd name="T76" fmla="*/ 2147483647 w 600"/>
                <a:gd name="T77" fmla="*/ 2147483647 h 598"/>
                <a:gd name="T78" fmla="*/ 2147483647 w 600"/>
                <a:gd name="T79" fmla="*/ 2147483647 h 598"/>
                <a:gd name="T80" fmla="*/ 2147483647 w 600"/>
                <a:gd name="T81" fmla="*/ 2147483647 h 598"/>
                <a:gd name="T82" fmla="*/ 2147483647 w 600"/>
                <a:gd name="T83" fmla="*/ 2147483647 h 598"/>
                <a:gd name="T84" fmla="*/ 2147483647 w 600"/>
                <a:gd name="T85" fmla="*/ 2147483647 h 5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0"/>
                <a:gd name="T130" fmla="*/ 0 h 598"/>
                <a:gd name="T131" fmla="*/ 600 w 600"/>
                <a:gd name="T132" fmla="*/ 598 h 5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0" h="598">
                  <a:moveTo>
                    <a:pt x="600" y="299"/>
                  </a:moveTo>
                  <a:lnTo>
                    <a:pt x="598" y="283"/>
                  </a:lnTo>
                  <a:lnTo>
                    <a:pt x="597" y="269"/>
                  </a:lnTo>
                  <a:lnTo>
                    <a:pt x="596" y="253"/>
                  </a:lnTo>
                  <a:lnTo>
                    <a:pt x="593" y="238"/>
                  </a:lnTo>
                  <a:lnTo>
                    <a:pt x="590" y="224"/>
                  </a:lnTo>
                  <a:lnTo>
                    <a:pt x="586" y="210"/>
                  </a:lnTo>
                  <a:lnTo>
                    <a:pt x="582" y="196"/>
                  </a:lnTo>
                  <a:lnTo>
                    <a:pt x="576" y="182"/>
                  </a:lnTo>
                  <a:lnTo>
                    <a:pt x="569" y="169"/>
                  </a:lnTo>
                  <a:lnTo>
                    <a:pt x="564" y="157"/>
                  </a:lnTo>
                  <a:lnTo>
                    <a:pt x="556" y="143"/>
                  </a:lnTo>
                  <a:lnTo>
                    <a:pt x="548" y="132"/>
                  </a:lnTo>
                  <a:lnTo>
                    <a:pt x="540" y="120"/>
                  </a:lnTo>
                  <a:lnTo>
                    <a:pt x="531" y="109"/>
                  </a:lnTo>
                  <a:lnTo>
                    <a:pt x="521" y="97"/>
                  </a:lnTo>
                  <a:lnTo>
                    <a:pt x="512" y="87"/>
                  </a:lnTo>
                  <a:lnTo>
                    <a:pt x="501" y="77"/>
                  </a:lnTo>
                  <a:lnTo>
                    <a:pt x="491" y="68"/>
                  </a:lnTo>
                  <a:lnTo>
                    <a:pt x="479" y="59"/>
                  </a:lnTo>
                  <a:lnTo>
                    <a:pt x="467" y="50"/>
                  </a:lnTo>
                  <a:lnTo>
                    <a:pt x="455" y="42"/>
                  </a:lnTo>
                  <a:lnTo>
                    <a:pt x="443" y="36"/>
                  </a:lnTo>
                  <a:lnTo>
                    <a:pt x="429" y="29"/>
                  </a:lnTo>
                  <a:lnTo>
                    <a:pt x="417" y="23"/>
                  </a:lnTo>
                  <a:lnTo>
                    <a:pt x="402" y="18"/>
                  </a:lnTo>
                  <a:lnTo>
                    <a:pt x="389" y="13"/>
                  </a:lnTo>
                  <a:lnTo>
                    <a:pt x="374" y="9"/>
                  </a:lnTo>
                  <a:lnTo>
                    <a:pt x="360" y="5"/>
                  </a:lnTo>
                  <a:lnTo>
                    <a:pt x="345" y="3"/>
                  </a:lnTo>
                  <a:lnTo>
                    <a:pt x="331" y="1"/>
                  </a:lnTo>
                  <a:lnTo>
                    <a:pt x="315" y="0"/>
                  </a:lnTo>
                  <a:lnTo>
                    <a:pt x="299" y="0"/>
                  </a:lnTo>
                  <a:lnTo>
                    <a:pt x="285" y="0"/>
                  </a:lnTo>
                  <a:lnTo>
                    <a:pt x="269" y="1"/>
                  </a:lnTo>
                  <a:lnTo>
                    <a:pt x="255" y="3"/>
                  </a:lnTo>
                  <a:lnTo>
                    <a:pt x="240" y="5"/>
                  </a:lnTo>
                  <a:lnTo>
                    <a:pt x="225" y="9"/>
                  </a:lnTo>
                  <a:lnTo>
                    <a:pt x="211" y="13"/>
                  </a:lnTo>
                  <a:lnTo>
                    <a:pt x="197" y="18"/>
                  </a:lnTo>
                  <a:lnTo>
                    <a:pt x="183" y="23"/>
                  </a:lnTo>
                  <a:lnTo>
                    <a:pt x="170" y="29"/>
                  </a:lnTo>
                  <a:lnTo>
                    <a:pt x="157" y="36"/>
                  </a:lnTo>
                  <a:lnTo>
                    <a:pt x="145" y="42"/>
                  </a:lnTo>
                  <a:lnTo>
                    <a:pt x="132" y="50"/>
                  </a:lnTo>
                  <a:lnTo>
                    <a:pt x="121" y="59"/>
                  </a:lnTo>
                  <a:lnTo>
                    <a:pt x="109" y="68"/>
                  </a:lnTo>
                  <a:lnTo>
                    <a:pt x="99" y="77"/>
                  </a:lnTo>
                  <a:lnTo>
                    <a:pt x="88" y="87"/>
                  </a:lnTo>
                  <a:lnTo>
                    <a:pt x="79" y="97"/>
                  </a:lnTo>
                  <a:lnTo>
                    <a:pt x="69" y="109"/>
                  </a:lnTo>
                  <a:lnTo>
                    <a:pt x="60" y="120"/>
                  </a:lnTo>
                  <a:lnTo>
                    <a:pt x="52" y="132"/>
                  </a:lnTo>
                  <a:lnTo>
                    <a:pt x="44" y="143"/>
                  </a:lnTo>
                  <a:lnTo>
                    <a:pt x="36" y="157"/>
                  </a:lnTo>
                  <a:lnTo>
                    <a:pt x="29" y="169"/>
                  </a:lnTo>
                  <a:lnTo>
                    <a:pt x="24" y="182"/>
                  </a:lnTo>
                  <a:lnTo>
                    <a:pt x="18" y="196"/>
                  </a:lnTo>
                  <a:lnTo>
                    <a:pt x="14" y="210"/>
                  </a:lnTo>
                  <a:lnTo>
                    <a:pt x="10" y="224"/>
                  </a:lnTo>
                  <a:lnTo>
                    <a:pt x="7" y="238"/>
                  </a:lnTo>
                  <a:lnTo>
                    <a:pt x="4" y="253"/>
                  </a:lnTo>
                  <a:lnTo>
                    <a:pt x="1" y="269"/>
                  </a:lnTo>
                  <a:lnTo>
                    <a:pt x="0" y="283"/>
                  </a:lnTo>
                  <a:lnTo>
                    <a:pt x="0" y="299"/>
                  </a:lnTo>
                  <a:lnTo>
                    <a:pt x="0" y="315"/>
                  </a:lnTo>
                  <a:lnTo>
                    <a:pt x="1" y="329"/>
                  </a:lnTo>
                  <a:lnTo>
                    <a:pt x="4" y="345"/>
                  </a:lnTo>
                  <a:lnTo>
                    <a:pt x="7" y="360"/>
                  </a:lnTo>
                  <a:lnTo>
                    <a:pt x="10" y="374"/>
                  </a:lnTo>
                  <a:lnTo>
                    <a:pt x="14" y="389"/>
                  </a:lnTo>
                  <a:lnTo>
                    <a:pt x="18" y="402"/>
                  </a:lnTo>
                  <a:lnTo>
                    <a:pt x="24" y="416"/>
                  </a:lnTo>
                  <a:lnTo>
                    <a:pt x="29" y="429"/>
                  </a:lnTo>
                  <a:lnTo>
                    <a:pt x="36" y="441"/>
                  </a:lnTo>
                  <a:lnTo>
                    <a:pt x="44" y="455"/>
                  </a:lnTo>
                  <a:lnTo>
                    <a:pt x="52" y="466"/>
                  </a:lnTo>
                  <a:lnTo>
                    <a:pt x="60" y="478"/>
                  </a:lnTo>
                  <a:lnTo>
                    <a:pt x="69" y="489"/>
                  </a:lnTo>
                  <a:lnTo>
                    <a:pt x="79" y="501"/>
                  </a:lnTo>
                  <a:lnTo>
                    <a:pt x="88" y="511"/>
                  </a:lnTo>
                  <a:lnTo>
                    <a:pt x="99" y="521"/>
                  </a:lnTo>
                  <a:lnTo>
                    <a:pt x="109" y="530"/>
                  </a:lnTo>
                  <a:lnTo>
                    <a:pt x="121" y="539"/>
                  </a:lnTo>
                  <a:lnTo>
                    <a:pt x="132" y="548"/>
                  </a:lnTo>
                  <a:lnTo>
                    <a:pt x="145" y="556"/>
                  </a:lnTo>
                  <a:lnTo>
                    <a:pt x="157" y="562"/>
                  </a:lnTo>
                  <a:lnTo>
                    <a:pt x="170" y="569"/>
                  </a:lnTo>
                  <a:lnTo>
                    <a:pt x="183" y="575"/>
                  </a:lnTo>
                  <a:lnTo>
                    <a:pt x="197" y="580"/>
                  </a:lnTo>
                  <a:lnTo>
                    <a:pt x="211" y="585"/>
                  </a:lnTo>
                  <a:lnTo>
                    <a:pt x="225" y="589"/>
                  </a:lnTo>
                  <a:lnTo>
                    <a:pt x="240" y="593"/>
                  </a:lnTo>
                  <a:lnTo>
                    <a:pt x="255" y="595"/>
                  </a:lnTo>
                  <a:lnTo>
                    <a:pt x="269" y="597"/>
                  </a:lnTo>
                  <a:lnTo>
                    <a:pt x="285" y="598"/>
                  </a:lnTo>
                  <a:lnTo>
                    <a:pt x="299" y="598"/>
                  </a:lnTo>
                  <a:lnTo>
                    <a:pt x="315" y="598"/>
                  </a:lnTo>
                  <a:lnTo>
                    <a:pt x="331" y="597"/>
                  </a:lnTo>
                  <a:lnTo>
                    <a:pt x="345" y="595"/>
                  </a:lnTo>
                  <a:lnTo>
                    <a:pt x="360" y="593"/>
                  </a:lnTo>
                  <a:lnTo>
                    <a:pt x="374" y="589"/>
                  </a:lnTo>
                  <a:lnTo>
                    <a:pt x="389" y="585"/>
                  </a:lnTo>
                  <a:lnTo>
                    <a:pt x="402" y="580"/>
                  </a:lnTo>
                  <a:lnTo>
                    <a:pt x="417" y="575"/>
                  </a:lnTo>
                  <a:lnTo>
                    <a:pt x="429" y="569"/>
                  </a:lnTo>
                  <a:lnTo>
                    <a:pt x="443" y="562"/>
                  </a:lnTo>
                  <a:lnTo>
                    <a:pt x="455" y="556"/>
                  </a:lnTo>
                  <a:lnTo>
                    <a:pt x="467" y="548"/>
                  </a:lnTo>
                  <a:lnTo>
                    <a:pt x="479" y="539"/>
                  </a:lnTo>
                  <a:lnTo>
                    <a:pt x="491" y="530"/>
                  </a:lnTo>
                  <a:lnTo>
                    <a:pt x="501" y="521"/>
                  </a:lnTo>
                  <a:lnTo>
                    <a:pt x="512" y="511"/>
                  </a:lnTo>
                  <a:lnTo>
                    <a:pt x="521" y="501"/>
                  </a:lnTo>
                  <a:lnTo>
                    <a:pt x="531" y="489"/>
                  </a:lnTo>
                  <a:lnTo>
                    <a:pt x="540" y="478"/>
                  </a:lnTo>
                  <a:lnTo>
                    <a:pt x="548" y="466"/>
                  </a:lnTo>
                  <a:lnTo>
                    <a:pt x="556" y="455"/>
                  </a:lnTo>
                  <a:lnTo>
                    <a:pt x="564" y="441"/>
                  </a:lnTo>
                  <a:lnTo>
                    <a:pt x="569" y="429"/>
                  </a:lnTo>
                  <a:lnTo>
                    <a:pt x="576" y="416"/>
                  </a:lnTo>
                  <a:lnTo>
                    <a:pt x="582" y="402"/>
                  </a:lnTo>
                  <a:lnTo>
                    <a:pt x="586" y="389"/>
                  </a:lnTo>
                  <a:lnTo>
                    <a:pt x="590" y="374"/>
                  </a:lnTo>
                  <a:lnTo>
                    <a:pt x="593" y="360"/>
                  </a:lnTo>
                  <a:lnTo>
                    <a:pt x="596" y="345"/>
                  </a:lnTo>
                  <a:lnTo>
                    <a:pt x="597" y="329"/>
                  </a:lnTo>
                  <a:lnTo>
                    <a:pt x="598" y="315"/>
                  </a:lnTo>
                  <a:lnTo>
                    <a:pt x="600" y="299"/>
                  </a:lnTo>
                  <a:close/>
                </a:path>
              </a:pathLst>
            </a:custGeom>
            <a:solidFill>
              <a:srgbClr val="EC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31" name="Freeform 116"/>
            <p:cNvSpPr>
              <a:spLocks/>
            </p:cNvSpPr>
            <p:nvPr/>
          </p:nvSpPr>
          <p:spPr bwMode="auto">
            <a:xfrm>
              <a:off x="4202113" y="3213086"/>
              <a:ext cx="66675" cy="66675"/>
            </a:xfrm>
            <a:custGeom>
              <a:avLst/>
              <a:gdLst>
                <a:gd name="T0" fmla="*/ 2147483647 w 299"/>
                <a:gd name="T1" fmla="*/ 2147483647 h 300"/>
                <a:gd name="T2" fmla="*/ 2147483647 w 299"/>
                <a:gd name="T3" fmla="*/ 2147483647 h 300"/>
                <a:gd name="T4" fmla="*/ 2147483647 w 299"/>
                <a:gd name="T5" fmla="*/ 2147483647 h 300"/>
                <a:gd name="T6" fmla="*/ 2147483647 w 299"/>
                <a:gd name="T7" fmla="*/ 2147483647 h 300"/>
                <a:gd name="T8" fmla="*/ 2147483647 w 299"/>
                <a:gd name="T9" fmla="*/ 2147483647 h 300"/>
                <a:gd name="T10" fmla="*/ 2147483647 w 299"/>
                <a:gd name="T11" fmla="*/ 2147483647 h 300"/>
                <a:gd name="T12" fmla="*/ 2147483647 w 299"/>
                <a:gd name="T13" fmla="*/ 2147483647 h 300"/>
                <a:gd name="T14" fmla="*/ 2147483647 w 299"/>
                <a:gd name="T15" fmla="*/ 2147483647 h 300"/>
                <a:gd name="T16" fmla="*/ 2147483647 w 299"/>
                <a:gd name="T17" fmla="*/ 2147483647 h 300"/>
                <a:gd name="T18" fmla="*/ 2147483647 w 299"/>
                <a:gd name="T19" fmla="*/ 2147483647 h 300"/>
                <a:gd name="T20" fmla="*/ 2147483647 w 299"/>
                <a:gd name="T21" fmla="*/ 2147483647 h 300"/>
                <a:gd name="T22" fmla="*/ 2147483647 w 299"/>
                <a:gd name="T23" fmla="*/ 2147483647 h 300"/>
                <a:gd name="T24" fmla="*/ 2147483647 w 299"/>
                <a:gd name="T25" fmla="*/ 2147483647 h 300"/>
                <a:gd name="T26" fmla="*/ 2147483647 w 299"/>
                <a:gd name="T27" fmla="*/ 2147483647 h 300"/>
                <a:gd name="T28" fmla="*/ 2147483647 w 299"/>
                <a:gd name="T29" fmla="*/ 2147483647 h 300"/>
                <a:gd name="T30" fmla="*/ 0 w 299"/>
                <a:gd name="T31" fmla="*/ 2147483647 h 300"/>
                <a:gd name="T32" fmla="*/ 0 w 299"/>
                <a:gd name="T33" fmla="*/ 2147483647 h 300"/>
                <a:gd name="T34" fmla="*/ 2147483647 w 299"/>
                <a:gd name="T35" fmla="*/ 2147483647 h 300"/>
                <a:gd name="T36" fmla="*/ 2147483647 w 299"/>
                <a:gd name="T37" fmla="*/ 2147483647 h 300"/>
                <a:gd name="T38" fmla="*/ 2147483647 w 299"/>
                <a:gd name="T39" fmla="*/ 2147483647 h 300"/>
                <a:gd name="T40" fmla="*/ 2147483647 w 299"/>
                <a:gd name="T41" fmla="*/ 2147483647 h 300"/>
                <a:gd name="T42" fmla="*/ 2147483647 w 299"/>
                <a:gd name="T43" fmla="*/ 2147483647 h 300"/>
                <a:gd name="T44" fmla="*/ 2147483647 w 299"/>
                <a:gd name="T45" fmla="*/ 2147483647 h 300"/>
                <a:gd name="T46" fmla="*/ 2147483647 w 299"/>
                <a:gd name="T47" fmla="*/ 2147483647 h 300"/>
                <a:gd name="T48" fmla="*/ 2147483647 w 299"/>
                <a:gd name="T49" fmla="*/ 2147483647 h 300"/>
                <a:gd name="T50" fmla="*/ 2147483647 w 299"/>
                <a:gd name="T51" fmla="*/ 2147483647 h 300"/>
                <a:gd name="T52" fmla="*/ 2147483647 w 299"/>
                <a:gd name="T53" fmla="*/ 2147483647 h 300"/>
                <a:gd name="T54" fmla="*/ 2147483647 w 299"/>
                <a:gd name="T55" fmla="*/ 2147483647 h 300"/>
                <a:gd name="T56" fmla="*/ 2147483647 w 299"/>
                <a:gd name="T57" fmla="*/ 2147483647 h 300"/>
                <a:gd name="T58" fmla="*/ 2147483647 w 299"/>
                <a:gd name="T59" fmla="*/ 2147483647 h 300"/>
                <a:gd name="T60" fmla="*/ 2147483647 w 299"/>
                <a:gd name="T61" fmla="*/ 2147483647 h 300"/>
                <a:gd name="T62" fmla="*/ 2147483647 w 299"/>
                <a:gd name="T63" fmla="*/ 2147483647 h 3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9"/>
                <a:gd name="T97" fmla="*/ 0 h 300"/>
                <a:gd name="T98" fmla="*/ 299 w 299"/>
                <a:gd name="T99" fmla="*/ 300 h 3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9" h="300">
                  <a:moveTo>
                    <a:pt x="299" y="150"/>
                  </a:moveTo>
                  <a:lnTo>
                    <a:pt x="298" y="134"/>
                  </a:lnTo>
                  <a:lnTo>
                    <a:pt x="296" y="120"/>
                  </a:lnTo>
                  <a:lnTo>
                    <a:pt x="293" y="105"/>
                  </a:lnTo>
                  <a:lnTo>
                    <a:pt x="288" y="92"/>
                  </a:lnTo>
                  <a:lnTo>
                    <a:pt x="282" y="78"/>
                  </a:lnTo>
                  <a:lnTo>
                    <a:pt x="274" y="66"/>
                  </a:lnTo>
                  <a:lnTo>
                    <a:pt x="266" y="55"/>
                  </a:lnTo>
                  <a:lnTo>
                    <a:pt x="256" y="44"/>
                  </a:lnTo>
                  <a:lnTo>
                    <a:pt x="245" y="35"/>
                  </a:lnTo>
                  <a:lnTo>
                    <a:pt x="233" y="26"/>
                  </a:lnTo>
                  <a:lnTo>
                    <a:pt x="221" y="18"/>
                  </a:lnTo>
                  <a:lnTo>
                    <a:pt x="209" y="12"/>
                  </a:lnTo>
                  <a:lnTo>
                    <a:pt x="194" y="7"/>
                  </a:lnTo>
                  <a:lnTo>
                    <a:pt x="180" y="3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20" y="3"/>
                  </a:lnTo>
                  <a:lnTo>
                    <a:pt x="106" y="7"/>
                  </a:lnTo>
                  <a:lnTo>
                    <a:pt x="91" y="12"/>
                  </a:lnTo>
                  <a:lnTo>
                    <a:pt x="79" y="18"/>
                  </a:lnTo>
                  <a:lnTo>
                    <a:pt x="66" y="26"/>
                  </a:lnTo>
                  <a:lnTo>
                    <a:pt x="54" y="35"/>
                  </a:lnTo>
                  <a:lnTo>
                    <a:pt x="44" y="44"/>
                  </a:lnTo>
                  <a:lnTo>
                    <a:pt x="34" y="55"/>
                  </a:lnTo>
                  <a:lnTo>
                    <a:pt x="26" y="66"/>
                  </a:lnTo>
                  <a:lnTo>
                    <a:pt x="18" y="78"/>
                  </a:lnTo>
                  <a:lnTo>
                    <a:pt x="12" y="92"/>
                  </a:lnTo>
                  <a:lnTo>
                    <a:pt x="7" y="105"/>
                  </a:lnTo>
                  <a:lnTo>
                    <a:pt x="4" y="120"/>
                  </a:lnTo>
                  <a:lnTo>
                    <a:pt x="0" y="134"/>
                  </a:lnTo>
                  <a:lnTo>
                    <a:pt x="0" y="150"/>
                  </a:lnTo>
                  <a:lnTo>
                    <a:pt x="0" y="166"/>
                  </a:lnTo>
                  <a:lnTo>
                    <a:pt x="4" y="180"/>
                  </a:lnTo>
                  <a:lnTo>
                    <a:pt x="7" y="195"/>
                  </a:lnTo>
                  <a:lnTo>
                    <a:pt x="12" y="208"/>
                  </a:lnTo>
                  <a:lnTo>
                    <a:pt x="18" y="222"/>
                  </a:lnTo>
                  <a:lnTo>
                    <a:pt x="26" y="234"/>
                  </a:lnTo>
                  <a:lnTo>
                    <a:pt x="34" y="245"/>
                  </a:lnTo>
                  <a:lnTo>
                    <a:pt x="44" y="256"/>
                  </a:lnTo>
                  <a:lnTo>
                    <a:pt x="54" y="265"/>
                  </a:lnTo>
                  <a:lnTo>
                    <a:pt x="66" y="274"/>
                  </a:lnTo>
                  <a:lnTo>
                    <a:pt x="79" y="282"/>
                  </a:lnTo>
                  <a:lnTo>
                    <a:pt x="91" y="288"/>
                  </a:lnTo>
                  <a:lnTo>
                    <a:pt x="106" y="293"/>
                  </a:lnTo>
                  <a:lnTo>
                    <a:pt x="120" y="297"/>
                  </a:lnTo>
                  <a:lnTo>
                    <a:pt x="135" y="299"/>
                  </a:lnTo>
                  <a:lnTo>
                    <a:pt x="149" y="300"/>
                  </a:lnTo>
                  <a:lnTo>
                    <a:pt x="165" y="299"/>
                  </a:lnTo>
                  <a:lnTo>
                    <a:pt x="180" y="297"/>
                  </a:lnTo>
                  <a:lnTo>
                    <a:pt x="194" y="293"/>
                  </a:lnTo>
                  <a:lnTo>
                    <a:pt x="209" y="288"/>
                  </a:lnTo>
                  <a:lnTo>
                    <a:pt x="221" y="282"/>
                  </a:lnTo>
                  <a:lnTo>
                    <a:pt x="233" y="274"/>
                  </a:lnTo>
                  <a:lnTo>
                    <a:pt x="245" y="265"/>
                  </a:lnTo>
                  <a:lnTo>
                    <a:pt x="256" y="256"/>
                  </a:lnTo>
                  <a:lnTo>
                    <a:pt x="266" y="245"/>
                  </a:lnTo>
                  <a:lnTo>
                    <a:pt x="274" y="234"/>
                  </a:lnTo>
                  <a:lnTo>
                    <a:pt x="282" y="222"/>
                  </a:lnTo>
                  <a:lnTo>
                    <a:pt x="288" y="208"/>
                  </a:lnTo>
                  <a:lnTo>
                    <a:pt x="293" y="195"/>
                  </a:lnTo>
                  <a:lnTo>
                    <a:pt x="296" y="180"/>
                  </a:lnTo>
                  <a:lnTo>
                    <a:pt x="298" y="166"/>
                  </a:lnTo>
                  <a:lnTo>
                    <a:pt x="299" y="150"/>
                  </a:lnTo>
                  <a:close/>
                </a:path>
              </a:pathLst>
            </a:custGeom>
            <a:solidFill>
              <a:srgbClr val="EE9B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32" name="Rectangle 119"/>
            <p:cNvSpPr>
              <a:spLocks noChangeArrowheads="1"/>
            </p:cNvSpPr>
            <p:nvPr/>
          </p:nvSpPr>
          <p:spPr bwMode="auto">
            <a:xfrm>
              <a:off x="3849687" y="2998774"/>
              <a:ext cx="695311" cy="2723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n-US" sz="1600">
                  <a:solidFill>
                    <a:srgbClr val="FFFFFF"/>
                  </a:solidFill>
                </a:rPr>
                <a:t>CÉLULA</a:t>
              </a:r>
              <a:endParaRPr lang="en-US"/>
            </a:p>
          </p:txBody>
        </p:sp>
        <p:sp>
          <p:nvSpPr>
            <p:cNvPr id="468233" name="Rectangle 120"/>
            <p:cNvSpPr>
              <a:spLocks noChangeArrowheads="1"/>
            </p:cNvSpPr>
            <p:nvPr/>
          </p:nvSpPr>
          <p:spPr bwMode="auto">
            <a:xfrm>
              <a:off x="4027488" y="3203561"/>
              <a:ext cx="487696" cy="2723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n-US" sz="1600">
                  <a:solidFill>
                    <a:srgbClr val="FFFFFF"/>
                  </a:solidFill>
                </a:rPr>
                <a:t>ALVO</a:t>
              </a:r>
              <a:endParaRPr lang="en-US"/>
            </a:p>
          </p:txBody>
        </p:sp>
        <p:sp>
          <p:nvSpPr>
            <p:cNvPr id="468234" name="Freeform 122"/>
            <p:cNvSpPr>
              <a:spLocks/>
            </p:cNvSpPr>
            <p:nvPr/>
          </p:nvSpPr>
          <p:spPr bwMode="auto">
            <a:xfrm>
              <a:off x="3292475" y="4051286"/>
              <a:ext cx="146050" cy="157163"/>
            </a:xfrm>
            <a:custGeom>
              <a:avLst/>
              <a:gdLst>
                <a:gd name="T0" fmla="*/ 2147483647 w 639"/>
                <a:gd name="T1" fmla="*/ 2147483647 h 695"/>
                <a:gd name="T2" fmla="*/ 0 w 639"/>
                <a:gd name="T3" fmla="*/ 2147483647 h 695"/>
                <a:gd name="T4" fmla="*/ 2147483647 w 639"/>
                <a:gd name="T5" fmla="*/ 0 h 695"/>
                <a:gd name="T6" fmla="*/ 2147483647 w 639"/>
                <a:gd name="T7" fmla="*/ 2147483647 h 695"/>
                <a:gd name="T8" fmla="*/ 2147483647 w 639"/>
                <a:gd name="T9" fmla="*/ 2147483647 h 6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9"/>
                <a:gd name="T16" fmla="*/ 0 h 695"/>
                <a:gd name="T17" fmla="*/ 639 w 639"/>
                <a:gd name="T18" fmla="*/ 695 h 6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9" h="695">
                  <a:moveTo>
                    <a:pt x="388" y="695"/>
                  </a:moveTo>
                  <a:lnTo>
                    <a:pt x="0" y="266"/>
                  </a:lnTo>
                  <a:lnTo>
                    <a:pt x="226" y="0"/>
                  </a:lnTo>
                  <a:lnTo>
                    <a:pt x="639" y="434"/>
                  </a:lnTo>
                  <a:lnTo>
                    <a:pt x="388" y="69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35" name="Freeform 123"/>
            <p:cNvSpPr>
              <a:spLocks/>
            </p:cNvSpPr>
            <p:nvPr/>
          </p:nvSpPr>
          <p:spPr bwMode="auto">
            <a:xfrm>
              <a:off x="3292475" y="4051286"/>
              <a:ext cx="146050" cy="157163"/>
            </a:xfrm>
            <a:custGeom>
              <a:avLst/>
              <a:gdLst>
                <a:gd name="T0" fmla="*/ 2147483647 w 639"/>
                <a:gd name="T1" fmla="*/ 2147483647 h 695"/>
                <a:gd name="T2" fmla="*/ 0 w 639"/>
                <a:gd name="T3" fmla="*/ 2147483647 h 695"/>
                <a:gd name="T4" fmla="*/ 2147483647 w 639"/>
                <a:gd name="T5" fmla="*/ 0 h 695"/>
                <a:gd name="T6" fmla="*/ 2147483647 w 639"/>
                <a:gd name="T7" fmla="*/ 2147483647 h 695"/>
                <a:gd name="T8" fmla="*/ 2147483647 w 639"/>
                <a:gd name="T9" fmla="*/ 2147483647 h 6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9"/>
                <a:gd name="T16" fmla="*/ 0 h 695"/>
                <a:gd name="T17" fmla="*/ 639 w 639"/>
                <a:gd name="T18" fmla="*/ 695 h 6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9" h="695">
                  <a:moveTo>
                    <a:pt x="388" y="695"/>
                  </a:moveTo>
                  <a:lnTo>
                    <a:pt x="0" y="266"/>
                  </a:lnTo>
                  <a:lnTo>
                    <a:pt x="226" y="0"/>
                  </a:lnTo>
                  <a:lnTo>
                    <a:pt x="639" y="434"/>
                  </a:lnTo>
                  <a:lnTo>
                    <a:pt x="388" y="695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pic>
          <p:nvPicPr>
            <p:cNvPr id="468236" name="Picture 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098800" y="2571736"/>
              <a:ext cx="2220913" cy="1558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68237" name="Freeform 240"/>
            <p:cNvSpPr>
              <a:spLocks/>
            </p:cNvSpPr>
            <p:nvPr/>
          </p:nvSpPr>
          <p:spPr bwMode="auto">
            <a:xfrm>
              <a:off x="4314825" y="1960549"/>
              <a:ext cx="134938" cy="101600"/>
            </a:xfrm>
            <a:custGeom>
              <a:avLst/>
              <a:gdLst>
                <a:gd name="T0" fmla="*/ 2147483647 w 766"/>
                <a:gd name="T1" fmla="*/ 0 h 575"/>
                <a:gd name="T2" fmla="*/ 2147483647 w 766"/>
                <a:gd name="T3" fmla="*/ 2147483647 h 575"/>
                <a:gd name="T4" fmla="*/ 2147483647 w 766"/>
                <a:gd name="T5" fmla="*/ 2147483647 h 575"/>
                <a:gd name="T6" fmla="*/ 0 w 766"/>
                <a:gd name="T7" fmla="*/ 2147483647 h 575"/>
                <a:gd name="T8" fmla="*/ 2147483647 w 766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6"/>
                <a:gd name="T16" fmla="*/ 0 h 575"/>
                <a:gd name="T17" fmla="*/ 766 w 766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6" h="575">
                  <a:moveTo>
                    <a:pt x="45" y="0"/>
                  </a:moveTo>
                  <a:lnTo>
                    <a:pt x="766" y="72"/>
                  </a:lnTo>
                  <a:lnTo>
                    <a:pt x="724" y="575"/>
                  </a:lnTo>
                  <a:lnTo>
                    <a:pt x="0" y="47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38" name="Freeform 241"/>
            <p:cNvSpPr>
              <a:spLocks/>
            </p:cNvSpPr>
            <p:nvPr/>
          </p:nvSpPr>
          <p:spPr bwMode="auto">
            <a:xfrm>
              <a:off x="4314825" y="1960549"/>
              <a:ext cx="134938" cy="101600"/>
            </a:xfrm>
            <a:custGeom>
              <a:avLst/>
              <a:gdLst>
                <a:gd name="T0" fmla="*/ 2147483647 w 766"/>
                <a:gd name="T1" fmla="*/ 0 h 575"/>
                <a:gd name="T2" fmla="*/ 2147483647 w 766"/>
                <a:gd name="T3" fmla="*/ 2147483647 h 575"/>
                <a:gd name="T4" fmla="*/ 2147483647 w 766"/>
                <a:gd name="T5" fmla="*/ 2147483647 h 575"/>
                <a:gd name="T6" fmla="*/ 0 w 766"/>
                <a:gd name="T7" fmla="*/ 2147483647 h 575"/>
                <a:gd name="T8" fmla="*/ 2147483647 w 766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6"/>
                <a:gd name="T16" fmla="*/ 0 h 575"/>
                <a:gd name="T17" fmla="*/ 766 w 766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6" h="575">
                  <a:moveTo>
                    <a:pt x="45" y="0"/>
                  </a:moveTo>
                  <a:lnTo>
                    <a:pt x="766" y="72"/>
                  </a:lnTo>
                  <a:lnTo>
                    <a:pt x="724" y="575"/>
                  </a:lnTo>
                  <a:lnTo>
                    <a:pt x="0" y="475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39" name="Freeform 246"/>
            <p:cNvSpPr>
              <a:spLocks/>
            </p:cNvSpPr>
            <p:nvPr/>
          </p:nvSpPr>
          <p:spPr bwMode="auto">
            <a:xfrm>
              <a:off x="3956050" y="1955786"/>
              <a:ext cx="153988" cy="103188"/>
            </a:xfrm>
            <a:custGeom>
              <a:avLst/>
              <a:gdLst>
                <a:gd name="T0" fmla="*/ 0 w 872"/>
                <a:gd name="T1" fmla="*/ 2147483647 h 584"/>
                <a:gd name="T2" fmla="*/ 2147483647 w 872"/>
                <a:gd name="T3" fmla="*/ 0 h 584"/>
                <a:gd name="T4" fmla="*/ 2147483647 w 872"/>
                <a:gd name="T5" fmla="*/ 2147483647 h 584"/>
                <a:gd name="T6" fmla="*/ 2147483647 w 872"/>
                <a:gd name="T7" fmla="*/ 2147483647 h 584"/>
                <a:gd name="T8" fmla="*/ 0 w 872"/>
                <a:gd name="T9" fmla="*/ 2147483647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2"/>
                <a:gd name="T16" fmla="*/ 0 h 584"/>
                <a:gd name="T17" fmla="*/ 872 w 872"/>
                <a:gd name="T18" fmla="*/ 584 h 5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2" h="584">
                  <a:moveTo>
                    <a:pt x="0" y="145"/>
                  </a:moveTo>
                  <a:lnTo>
                    <a:pt x="768" y="0"/>
                  </a:lnTo>
                  <a:lnTo>
                    <a:pt x="872" y="541"/>
                  </a:lnTo>
                  <a:lnTo>
                    <a:pt x="74" y="584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68240" name="Freeform 247"/>
            <p:cNvSpPr>
              <a:spLocks/>
            </p:cNvSpPr>
            <p:nvPr/>
          </p:nvSpPr>
          <p:spPr bwMode="auto">
            <a:xfrm>
              <a:off x="3956050" y="1955786"/>
              <a:ext cx="153988" cy="103188"/>
            </a:xfrm>
            <a:custGeom>
              <a:avLst/>
              <a:gdLst>
                <a:gd name="T0" fmla="*/ 0 w 872"/>
                <a:gd name="T1" fmla="*/ 2147483647 h 584"/>
                <a:gd name="T2" fmla="*/ 2147483647 w 872"/>
                <a:gd name="T3" fmla="*/ 0 h 584"/>
                <a:gd name="T4" fmla="*/ 2147483647 w 872"/>
                <a:gd name="T5" fmla="*/ 2147483647 h 584"/>
                <a:gd name="T6" fmla="*/ 2147483647 w 872"/>
                <a:gd name="T7" fmla="*/ 2147483647 h 584"/>
                <a:gd name="T8" fmla="*/ 0 w 872"/>
                <a:gd name="T9" fmla="*/ 2147483647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2"/>
                <a:gd name="T16" fmla="*/ 0 h 584"/>
                <a:gd name="T17" fmla="*/ 872 w 872"/>
                <a:gd name="T18" fmla="*/ 584 h 5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2" h="584">
                  <a:moveTo>
                    <a:pt x="0" y="145"/>
                  </a:moveTo>
                  <a:lnTo>
                    <a:pt x="768" y="0"/>
                  </a:lnTo>
                  <a:lnTo>
                    <a:pt x="872" y="541"/>
                  </a:lnTo>
                  <a:lnTo>
                    <a:pt x="74" y="584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sp>
        <p:nvSpPr>
          <p:cNvPr id="468241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8" presetClass="entr" presetSubtype="9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ounded Rectangle 233"/>
          <p:cNvSpPr>
            <a:spLocks noChangeArrowheads="1"/>
          </p:cNvSpPr>
          <p:nvPr/>
        </p:nvSpPr>
        <p:spPr bwMode="auto">
          <a:xfrm>
            <a:off x="1881189" y="1249364"/>
            <a:ext cx="8351837" cy="4714875"/>
          </a:xfrm>
          <a:prstGeom prst="roundRect">
            <a:avLst>
              <a:gd name="adj" fmla="val 5352"/>
            </a:avLst>
          </a:prstGeom>
          <a:solidFill>
            <a:srgbClr val="FFFFFF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sp>
        <p:nvSpPr>
          <p:cNvPr id="470019" name="Text Box 1027"/>
          <p:cNvSpPr txBox="1">
            <a:spLocks noChangeArrowheads="1"/>
          </p:cNvSpPr>
          <p:nvPr/>
        </p:nvSpPr>
        <p:spPr bwMode="auto">
          <a:xfrm>
            <a:off x="3437774" y="405270"/>
            <a:ext cx="5316455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chemeClr val="tx2"/>
                </a:solidFill>
              </a:rPr>
              <a:t>CÉLULA-ALVO E MECANISMOS CITOTÓXICOS</a:t>
            </a:r>
          </a:p>
        </p:txBody>
      </p:sp>
      <p:grpSp>
        <p:nvGrpSpPr>
          <p:cNvPr id="470020" name="Group 9"/>
          <p:cNvGrpSpPr>
            <a:grpSpLocks/>
          </p:cNvGrpSpPr>
          <p:nvPr/>
        </p:nvGrpSpPr>
        <p:grpSpPr bwMode="auto">
          <a:xfrm>
            <a:off x="2714625" y="1393825"/>
            <a:ext cx="6738938" cy="4425950"/>
            <a:chOff x="1068388" y="1304925"/>
            <a:chExt cx="7010400" cy="4603750"/>
          </a:xfrm>
        </p:grpSpPr>
        <p:pic>
          <p:nvPicPr>
            <p:cNvPr id="470021" name="Picture 1026" descr="D:\Daniel\Aula_RI2000\Files\Citotoxicidade precoce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068388" y="1304925"/>
              <a:ext cx="7010400" cy="4603750"/>
            </a:xfrm>
            <a:prstGeom prst="rect">
              <a:avLst/>
            </a:prstGeom>
            <a:noFill/>
            <a:ln w="57150" cmpd="thinThick">
              <a:solidFill>
                <a:schemeClr val="bg1"/>
              </a:solidFill>
              <a:miter lim="800000"/>
              <a:headEnd/>
              <a:tailEnd/>
            </a:ln>
          </p:spPr>
        </p:pic>
        <p:sp>
          <p:nvSpPr>
            <p:cNvPr id="470022" name="Rectangle 1031"/>
            <p:cNvSpPr>
              <a:spLocks noChangeArrowheads="1"/>
            </p:cNvSpPr>
            <p:nvPr/>
          </p:nvSpPr>
          <p:spPr bwMode="auto">
            <a:xfrm>
              <a:off x="4559300" y="5168900"/>
              <a:ext cx="1905000" cy="457200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/>
            </a:p>
          </p:txBody>
        </p:sp>
        <p:sp>
          <p:nvSpPr>
            <p:cNvPr id="470023" name="Text Box 1029"/>
            <p:cNvSpPr txBox="1">
              <a:spLocks noChangeArrowheads="1"/>
            </p:cNvSpPr>
            <p:nvPr/>
          </p:nvSpPr>
          <p:spPr bwMode="auto">
            <a:xfrm>
              <a:off x="4635500" y="5200650"/>
              <a:ext cx="1535238" cy="384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1" hangingPunct="1"/>
              <a:r>
                <a:rPr lang="pt-BR" b="1"/>
                <a:t>CÉLULA-ALVO</a:t>
              </a:r>
            </a:p>
          </p:txBody>
        </p:sp>
        <p:sp>
          <p:nvSpPr>
            <p:cNvPr id="470024" name="Rectangle 1032"/>
            <p:cNvSpPr>
              <a:spLocks noChangeArrowheads="1"/>
            </p:cNvSpPr>
            <p:nvPr/>
          </p:nvSpPr>
          <p:spPr bwMode="auto">
            <a:xfrm>
              <a:off x="1650914" y="4919537"/>
              <a:ext cx="1676401" cy="685800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/>
            </a:p>
          </p:txBody>
        </p:sp>
        <p:sp>
          <p:nvSpPr>
            <p:cNvPr id="470025" name="Text Box 1030"/>
            <p:cNvSpPr txBox="1">
              <a:spLocks noChangeArrowheads="1"/>
            </p:cNvSpPr>
            <p:nvPr/>
          </p:nvSpPr>
          <p:spPr bwMode="auto">
            <a:xfrm>
              <a:off x="1796403" y="4959007"/>
              <a:ext cx="1383021" cy="6722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eaLnBrk="1" hangingPunct="1"/>
              <a:r>
                <a:rPr lang="pt-BR" b="1"/>
                <a:t>CELULA</a:t>
              </a:r>
            </a:p>
            <a:p>
              <a:pPr algn="ctr" eaLnBrk="1" hangingPunct="1"/>
              <a:r>
                <a:rPr lang="pt-BR" b="1"/>
                <a:t>CITOTÓXICA</a:t>
              </a:r>
            </a:p>
          </p:txBody>
        </p:sp>
      </p:grpSp>
      <p:sp>
        <p:nvSpPr>
          <p:cNvPr id="470026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ounded Rectangle 233"/>
          <p:cNvSpPr>
            <a:spLocks noChangeArrowheads="1"/>
          </p:cNvSpPr>
          <p:nvPr/>
        </p:nvSpPr>
        <p:spPr bwMode="auto">
          <a:xfrm>
            <a:off x="1881189" y="1249364"/>
            <a:ext cx="8351837" cy="4714875"/>
          </a:xfrm>
          <a:prstGeom prst="roundRect">
            <a:avLst>
              <a:gd name="adj" fmla="val 5352"/>
            </a:avLst>
          </a:prstGeom>
          <a:solidFill>
            <a:srgbClr val="FFFFFF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pic>
        <p:nvPicPr>
          <p:cNvPr id="472067" name="Picture 3" descr="D:\Daniel\fotos\JPG000420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111500" y="1347789"/>
            <a:ext cx="5969000" cy="4518025"/>
          </a:xfrm>
          <a:prstGeom prst="rect">
            <a:avLst/>
          </a:prstGeom>
          <a:noFill/>
          <a:ln w="57150" cmpd="thinThick">
            <a:solidFill>
              <a:schemeClr val="bg1"/>
            </a:solidFill>
            <a:miter lim="800000"/>
            <a:headEnd/>
            <a:tailEnd/>
          </a:ln>
        </p:spPr>
      </p:pic>
      <p:sp>
        <p:nvSpPr>
          <p:cNvPr id="472068" name="Text Box 1027"/>
          <p:cNvSpPr txBox="1">
            <a:spLocks noChangeArrowheads="1"/>
          </p:cNvSpPr>
          <p:nvPr/>
        </p:nvSpPr>
        <p:spPr bwMode="auto">
          <a:xfrm>
            <a:off x="3437773" y="405270"/>
            <a:ext cx="5316455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chemeClr val="tx2"/>
                </a:solidFill>
              </a:rPr>
              <a:t>CÉLULA-ALVO E MECANISMOS CITOTÓXICOS</a:t>
            </a:r>
          </a:p>
        </p:txBody>
      </p:sp>
      <p:sp>
        <p:nvSpPr>
          <p:cNvPr id="472069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2"/>
          <p:cNvSpPr>
            <a:spLocks noChangeArrowheads="1"/>
          </p:cNvSpPr>
          <p:nvPr/>
        </p:nvSpPr>
        <p:spPr bwMode="auto">
          <a:xfrm>
            <a:off x="5865168" y="0"/>
            <a:ext cx="461665" cy="92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eaVert" wrap="none" anchor="ctr">
            <a:spAutoFit/>
          </a:bodyPr>
          <a:lstStyle/>
          <a:p>
            <a:endParaRPr lang="pt-BR"/>
          </a:p>
        </p:txBody>
      </p:sp>
      <p:pic>
        <p:nvPicPr>
          <p:cNvPr id="358403" name="Picture 3" descr="Pseudópode de fagócito - bactéri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27188" y="152400"/>
            <a:ext cx="4398962" cy="6553200"/>
          </a:xfrm>
          <a:prstGeom prst="rect">
            <a:avLst/>
          </a:prstGeom>
          <a:noFill/>
        </p:spPr>
      </p:pic>
      <p:pic>
        <p:nvPicPr>
          <p:cNvPr id="358404" name="Picture 4" descr="Fagocitose de gotículas de gordura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30938" y="152400"/>
            <a:ext cx="4335462" cy="6553200"/>
          </a:xfrm>
          <a:prstGeom prst="rect">
            <a:avLst/>
          </a:prstGeom>
          <a:noFill/>
        </p:spPr>
      </p:pic>
    </p:spTree>
  </p:cSld>
  <p:clrMapOvr>
    <a:masterClrMapping/>
  </p:clrMapOvr>
  <p:transition>
    <p:blinds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9426" name="Picture 2" descr="Interação monócito - linfócito CD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-9525"/>
            <a:ext cx="9144000" cy="6873875"/>
          </a:xfrm>
          <a:prstGeom prst="rect">
            <a:avLst/>
          </a:prstGeom>
          <a:noFill/>
        </p:spPr>
      </p:pic>
    </p:spTree>
  </p:cSld>
  <p:clrMapOvr>
    <a:masterClrMapping/>
  </p:clrMapOvr>
  <p:transition>
    <p:blinds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290" name="Picture 2" descr="Ontogenia hematopoiétic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</p:spPr>
      </p:pic>
    </p:spTree>
  </p:cSld>
  <p:clrMapOvr>
    <a:masterClrMapping/>
  </p:clrMapOvr>
  <p:transition>
    <p:blinds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>
            <a:extLst>
              <a:ext uri="{FF2B5EF4-FFF2-40B4-BE49-F238E27FC236}">
                <a16:creationId xmlns:a16="http://schemas.microsoft.com/office/drawing/2014/main" id="{6C8B4984-FF33-411B-96B5-DBF4CF365E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1200" y="160337"/>
            <a:ext cx="8229600" cy="1143000"/>
          </a:xfrm>
        </p:spPr>
        <p:txBody>
          <a:bodyPr>
            <a:normAutofit/>
          </a:bodyPr>
          <a:lstStyle/>
          <a:p>
            <a:r>
              <a:rPr lang="pt-BR" sz="28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Defesas inespecíficas e específicas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7D6C809D-630C-431E-A29B-2C666B2D82A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81200" y="1726360"/>
            <a:ext cx="8229600" cy="3405280"/>
          </a:xfrm>
        </p:spPr>
        <p:txBody>
          <a:bodyPr/>
          <a:lstStyle/>
          <a:p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Barreiras fisiológicas</a:t>
            </a:r>
          </a:p>
          <a:p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Resposta imune inata e adaptativa</a:t>
            </a:r>
          </a:p>
          <a:p>
            <a:r>
              <a:rPr lang="pt-BR" dirty="0" err="1">
                <a:latin typeface="Arial" panose="020B0604020202020204" pitchFamily="34" charset="0"/>
                <a:cs typeface="Arial" panose="020B0604020202020204" pitchFamily="34" charset="0"/>
              </a:rPr>
              <a:t>Anti-Câncer</a:t>
            </a:r>
            <a:endParaRPr lang="pt-BR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t-BR" dirty="0" err="1">
                <a:latin typeface="Arial" panose="020B0604020202020204" pitchFamily="34" charset="0"/>
                <a:cs typeface="Arial" panose="020B0604020202020204" pitchFamily="34" charset="0"/>
              </a:rPr>
              <a:t>Antiinfecções</a:t>
            </a: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: Bactérias, fungos, protozoários e virais</a:t>
            </a:r>
          </a:p>
          <a:p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Doenças autoimunes </a:t>
            </a:r>
          </a:p>
          <a:p>
            <a:endParaRPr lang="pt-BR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55367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AutoShape 2"/>
          <p:cNvSpPr>
            <a:spLocks noChangeArrowheads="1"/>
          </p:cNvSpPr>
          <p:nvPr/>
        </p:nvSpPr>
        <p:spPr bwMode="auto">
          <a:xfrm>
            <a:off x="7944744" y="1665288"/>
            <a:ext cx="483989" cy="48879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384003" name="AutoShape 3"/>
          <p:cNvSpPr>
            <a:spLocks noChangeArrowheads="1"/>
          </p:cNvSpPr>
          <p:nvPr/>
        </p:nvSpPr>
        <p:spPr bwMode="auto">
          <a:xfrm>
            <a:off x="3769619" y="1665288"/>
            <a:ext cx="483989" cy="48879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384004" name="Rectangle 4"/>
          <p:cNvSpPr>
            <a:spLocks noChangeArrowheads="1"/>
          </p:cNvSpPr>
          <p:nvPr/>
        </p:nvSpPr>
        <p:spPr bwMode="auto">
          <a:xfrm>
            <a:off x="5867400" y="2667000"/>
            <a:ext cx="381000" cy="2514600"/>
          </a:xfrm>
          <a:prstGeom prst="rect">
            <a:avLst/>
          </a:prstGeom>
          <a:solidFill>
            <a:srgbClr val="29166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384005" name="Group 5"/>
          <p:cNvGrpSpPr>
            <a:grpSpLocks/>
          </p:cNvGrpSpPr>
          <p:nvPr/>
        </p:nvGrpSpPr>
        <p:grpSpPr bwMode="auto">
          <a:xfrm>
            <a:off x="5516564" y="1866901"/>
            <a:ext cx="1042987" cy="1108075"/>
            <a:chOff x="2515" y="1320"/>
            <a:chExt cx="657" cy="698"/>
          </a:xfrm>
        </p:grpSpPr>
        <p:sp>
          <p:nvSpPr>
            <p:cNvPr id="384006" name="Freeform 6"/>
            <p:cNvSpPr>
              <a:spLocks/>
            </p:cNvSpPr>
            <p:nvPr/>
          </p:nvSpPr>
          <p:spPr bwMode="auto">
            <a:xfrm>
              <a:off x="2818" y="1961"/>
              <a:ext cx="51" cy="57"/>
            </a:xfrm>
            <a:custGeom>
              <a:avLst/>
              <a:gdLst/>
              <a:ahLst/>
              <a:cxnLst>
                <a:cxn ang="0">
                  <a:pos x="139" y="224"/>
                </a:cxn>
                <a:cxn ang="0">
                  <a:pos x="123" y="227"/>
                </a:cxn>
                <a:cxn ang="0">
                  <a:pos x="106" y="228"/>
                </a:cxn>
                <a:cxn ang="0">
                  <a:pos x="92" y="227"/>
                </a:cxn>
                <a:cxn ang="0">
                  <a:pos x="78" y="224"/>
                </a:cxn>
                <a:cxn ang="0">
                  <a:pos x="65" y="219"/>
                </a:cxn>
                <a:cxn ang="0">
                  <a:pos x="54" y="213"/>
                </a:cxn>
                <a:cxn ang="0">
                  <a:pos x="45" y="205"/>
                </a:cxn>
                <a:cxn ang="0">
                  <a:pos x="41" y="201"/>
                </a:cxn>
                <a:cxn ang="0">
                  <a:pos x="39" y="196"/>
                </a:cxn>
                <a:cxn ang="0">
                  <a:pos x="36" y="192"/>
                </a:cxn>
                <a:cxn ang="0">
                  <a:pos x="35" y="187"/>
                </a:cxn>
                <a:cxn ang="0">
                  <a:pos x="0" y="21"/>
                </a:cxn>
                <a:cxn ang="0">
                  <a:pos x="170" y="0"/>
                </a:cxn>
                <a:cxn ang="0">
                  <a:pos x="206" y="166"/>
                </a:cxn>
                <a:cxn ang="0">
                  <a:pos x="206" y="171"/>
                </a:cxn>
                <a:cxn ang="0">
                  <a:pos x="206" y="176"/>
                </a:cxn>
                <a:cxn ang="0">
                  <a:pos x="205" y="182"/>
                </a:cxn>
                <a:cxn ang="0">
                  <a:pos x="204" y="185"/>
                </a:cxn>
                <a:cxn ang="0">
                  <a:pos x="198" y="196"/>
                </a:cxn>
                <a:cxn ang="0">
                  <a:pos x="191" y="204"/>
                </a:cxn>
                <a:cxn ang="0">
                  <a:pos x="181" y="211"/>
                </a:cxn>
                <a:cxn ang="0">
                  <a:pos x="169" y="217"/>
                </a:cxn>
                <a:cxn ang="0">
                  <a:pos x="156" y="222"/>
                </a:cxn>
                <a:cxn ang="0">
                  <a:pos x="139" y="224"/>
                </a:cxn>
              </a:cxnLst>
              <a:rect l="0" t="0" r="r" b="b"/>
              <a:pathLst>
                <a:path w="206" h="228">
                  <a:moveTo>
                    <a:pt x="139" y="224"/>
                  </a:moveTo>
                  <a:lnTo>
                    <a:pt x="123" y="227"/>
                  </a:lnTo>
                  <a:lnTo>
                    <a:pt x="106" y="228"/>
                  </a:lnTo>
                  <a:lnTo>
                    <a:pt x="92" y="227"/>
                  </a:lnTo>
                  <a:lnTo>
                    <a:pt x="78" y="224"/>
                  </a:lnTo>
                  <a:lnTo>
                    <a:pt x="65" y="219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41" y="201"/>
                  </a:lnTo>
                  <a:lnTo>
                    <a:pt x="39" y="196"/>
                  </a:lnTo>
                  <a:lnTo>
                    <a:pt x="36" y="192"/>
                  </a:lnTo>
                  <a:lnTo>
                    <a:pt x="35" y="187"/>
                  </a:lnTo>
                  <a:lnTo>
                    <a:pt x="0" y="21"/>
                  </a:lnTo>
                  <a:lnTo>
                    <a:pt x="170" y="0"/>
                  </a:lnTo>
                  <a:lnTo>
                    <a:pt x="206" y="166"/>
                  </a:lnTo>
                  <a:lnTo>
                    <a:pt x="206" y="171"/>
                  </a:lnTo>
                  <a:lnTo>
                    <a:pt x="206" y="176"/>
                  </a:lnTo>
                  <a:lnTo>
                    <a:pt x="205" y="182"/>
                  </a:lnTo>
                  <a:lnTo>
                    <a:pt x="204" y="185"/>
                  </a:lnTo>
                  <a:lnTo>
                    <a:pt x="198" y="196"/>
                  </a:lnTo>
                  <a:lnTo>
                    <a:pt x="191" y="204"/>
                  </a:lnTo>
                  <a:lnTo>
                    <a:pt x="181" y="211"/>
                  </a:lnTo>
                  <a:lnTo>
                    <a:pt x="169" y="217"/>
                  </a:lnTo>
                  <a:lnTo>
                    <a:pt x="156" y="222"/>
                  </a:lnTo>
                  <a:lnTo>
                    <a:pt x="139" y="22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07" name="Freeform 7"/>
            <p:cNvSpPr>
              <a:spLocks/>
            </p:cNvSpPr>
            <p:nvPr/>
          </p:nvSpPr>
          <p:spPr bwMode="auto">
            <a:xfrm>
              <a:off x="2818" y="1961"/>
              <a:ext cx="51" cy="57"/>
            </a:xfrm>
            <a:custGeom>
              <a:avLst/>
              <a:gdLst/>
              <a:ahLst/>
              <a:cxnLst>
                <a:cxn ang="0">
                  <a:pos x="139" y="224"/>
                </a:cxn>
                <a:cxn ang="0">
                  <a:pos x="123" y="227"/>
                </a:cxn>
                <a:cxn ang="0">
                  <a:pos x="106" y="228"/>
                </a:cxn>
                <a:cxn ang="0">
                  <a:pos x="92" y="227"/>
                </a:cxn>
                <a:cxn ang="0">
                  <a:pos x="78" y="224"/>
                </a:cxn>
                <a:cxn ang="0">
                  <a:pos x="65" y="219"/>
                </a:cxn>
                <a:cxn ang="0">
                  <a:pos x="54" y="213"/>
                </a:cxn>
                <a:cxn ang="0">
                  <a:pos x="45" y="205"/>
                </a:cxn>
                <a:cxn ang="0">
                  <a:pos x="41" y="201"/>
                </a:cxn>
                <a:cxn ang="0">
                  <a:pos x="39" y="196"/>
                </a:cxn>
                <a:cxn ang="0">
                  <a:pos x="36" y="192"/>
                </a:cxn>
                <a:cxn ang="0">
                  <a:pos x="35" y="187"/>
                </a:cxn>
                <a:cxn ang="0">
                  <a:pos x="0" y="21"/>
                </a:cxn>
                <a:cxn ang="0">
                  <a:pos x="170" y="0"/>
                </a:cxn>
                <a:cxn ang="0">
                  <a:pos x="206" y="166"/>
                </a:cxn>
                <a:cxn ang="0">
                  <a:pos x="206" y="171"/>
                </a:cxn>
                <a:cxn ang="0">
                  <a:pos x="206" y="176"/>
                </a:cxn>
                <a:cxn ang="0">
                  <a:pos x="205" y="182"/>
                </a:cxn>
                <a:cxn ang="0">
                  <a:pos x="204" y="185"/>
                </a:cxn>
                <a:cxn ang="0">
                  <a:pos x="198" y="196"/>
                </a:cxn>
                <a:cxn ang="0">
                  <a:pos x="191" y="204"/>
                </a:cxn>
                <a:cxn ang="0">
                  <a:pos x="181" y="211"/>
                </a:cxn>
                <a:cxn ang="0">
                  <a:pos x="169" y="217"/>
                </a:cxn>
                <a:cxn ang="0">
                  <a:pos x="156" y="222"/>
                </a:cxn>
                <a:cxn ang="0">
                  <a:pos x="139" y="224"/>
                </a:cxn>
              </a:cxnLst>
              <a:rect l="0" t="0" r="r" b="b"/>
              <a:pathLst>
                <a:path w="206" h="228">
                  <a:moveTo>
                    <a:pt x="139" y="224"/>
                  </a:moveTo>
                  <a:lnTo>
                    <a:pt x="123" y="227"/>
                  </a:lnTo>
                  <a:lnTo>
                    <a:pt x="106" y="228"/>
                  </a:lnTo>
                  <a:lnTo>
                    <a:pt x="92" y="227"/>
                  </a:lnTo>
                  <a:lnTo>
                    <a:pt x="78" y="224"/>
                  </a:lnTo>
                  <a:lnTo>
                    <a:pt x="65" y="219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41" y="201"/>
                  </a:lnTo>
                  <a:lnTo>
                    <a:pt x="39" y="196"/>
                  </a:lnTo>
                  <a:lnTo>
                    <a:pt x="36" y="192"/>
                  </a:lnTo>
                  <a:lnTo>
                    <a:pt x="35" y="187"/>
                  </a:lnTo>
                  <a:lnTo>
                    <a:pt x="0" y="21"/>
                  </a:lnTo>
                  <a:lnTo>
                    <a:pt x="170" y="0"/>
                  </a:lnTo>
                  <a:lnTo>
                    <a:pt x="206" y="166"/>
                  </a:lnTo>
                  <a:lnTo>
                    <a:pt x="206" y="171"/>
                  </a:lnTo>
                  <a:lnTo>
                    <a:pt x="206" y="176"/>
                  </a:lnTo>
                  <a:lnTo>
                    <a:pt x="205" y="182"/>
                  </a:lnTo>
                  <a:lnTo>
                    <a:pt x="204" y="185"/>
                  </a:lnTo>
                  <a:lnTo>
                    <a:pt x="198" y="196"/>
                  </a:lnTo>
                  <a:lnTo>
                    <a:pt x="191" y="204"/>
                  </a:lnTo>
                  <a:lnTo>
                    <a:pt x="181" y="211"/>
                  </a:lnTo>
                  <a:lnTo>
                    <a:pt x="169" y="217"/>
                  </a:lnTo>
                  <a:lnTo>
                    <a:pt x="156" y="222"/>
                  </a:lnTo>
                  <a:lnTo>
                    <a:pt x="139" y="224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08" name="Freeform 8"/>
            <p:cNvSpPr>
              <a:spLocks/>
            </p:cNvSpPr>
            <p:nvPr/>
          </p:nvSpPr>
          <p:spPr bwMode="auto">
            <a:xfrm>
              <a:off x="2771" y="1855"/>
              <a:ext cx="142" cy="153"/>
            </a:xfrm>
            <a:custGeom>
              <a:avLst/>
              <a:gdLst/>
              <a:ahLst/>
              <a:cxnLst>
                <a:cxn ang="0">
                  <a:pos x="366" y="358"/>
                </a:cxn>
                <a:cxn ang="0">
                  <a:pos x="161" y="382"/>
                </a:cxn>
                <a:cxn ang="0">
                  <a:pos x="161" y="546"/>
                </a:cxn>
                <a:cxn ang="0">
                  <a:pos x="156" y="556"/>
                </a:cxn>
                <a:cxn ang="0">
                  <a:pos x="140" y="578"/>
                </a:cxn>
                <a:cxn ang="0">
                  <a:pos x="130" y="590"/>
                </a:cxn>
                <a:cxn ang="0">
                  <a:pos x="118" y="600"/>
                </a:cxn>
                <a:cxn ang="0">
                  <a:pos x="111" y="604"/>
                </a:cxn>
                <a:cxn ang="0">
                  <a:pos x="105" y="608"/>
                </a:cxn>
                <a:cxn ang="0">
                  <a:pos x="97" y="609"/>
                </a:cxn>
                <a:cxn ang="0">
                  <a:pos x="91" y="610"/>
                </a:cxn>
                <a:cxn ang="0">
                  <a:pos x="74" y="609"/>
                </a:cxn>
                <a:cxn ang="0">
                  <a:pos x="67" y="609"/>
                </a:cxn>
                <a:cxn ang="0">
                  <a:pos x="60" y="607"/>
                </a:cxn>
                <a:cxn ang="0">
                  <a:pos x="53" y="604"/>
                </a:cxn>
                <a:cxn ang="0">
                  <a:pos x="47" y="600"/>
                </a:cxn>
                <a:cxn ang="0">
                  <a:pos x="34" y="591"/>
                </a:cxn>
                <a:cxn ang="0">
                  <a:pos x="23" y="581"/>
                </a:cxn>
                <a:cxn ang="0">
                  <a:pos x="6" y="560"/>
                </a:cxn>
                <a:cxn ang="0">
                  <a:pos x="0" y="550"/>
                </a:cxn>
                <a:cxn ang="0">
                  <a:pos x="12" y="345"/>
                </a:cxn>
                <a:cxn ang="0">
                  <a:pos x="31" y="45"/>
                </a:cxn>
                <a:cxn ang="0">
                  <a:pos x="489" y="0"/>
                </a:cxn>
                <a:cxn ang="0">
                  <a:pos x="520" y="333"/>
                </a:cxn>
                <a:cxn ang="0">
                  <a:pos x="568" y="487"/>
                </a:cxn>
                <a:cxn ang="0">
                  <a:pos x="565" y="499"/>
                </a:cxn>
                <a:cxn ang="0">
                  <a:pos x="557" y="522"/>
                </a:cxn>
                <a:cxn ang="0">
                  <a:pos x="551" y="535"/>
                </a:cxn>
                <a:cxn ang="0">
                  <a:pos x="542" y="546"/>
                </a:cxn>
                <a:cxn ang="0">
                  <a:pos x="537" y="551"/>
                </a:cxn>
                <a:cxn ang="0">
                  <a:pos x="530" y="555"/>
                </a:cxn>
                <a:cxn ang="0">
                  <a:pos x="524" y="557"/>
                </a:cxn>
                <a:cxn ang="0">
                  <a:pos x="516" y="559"/>
                </a:cxn>
                <a:cxn ang="0">
                  <a:pos x="500" y="561"/>
                </a:cxn>
                <a:cxn ang="0">
                  <a:pos x="494" y="561"/>
                </a:cxn>
                <a:cxn ang="0">
                  <a:pos x="486" y="560"/>
                </a:cxn>
                <a:cxn ang="0">
                  <a:pos x="478" y="559"/>
                </a:cxn>
                <a:cxn ang="0">
                  <a:pos x="471" y="556"/>
                </a:cxn>
                <a:cxn ang="0">
                  <a:pos x="455" y="548"/>
                </a:cxn>
                <a:cxn ang="0">
                  <a:pos x="442" y="539"/>
                </a:cxn>
                <a:cxn ang="0">
                  <a:pos x="420" y="522"/>
                </a:cxn>
                <a:cxn ang="0">
                  <a:pos x="411" y="512"/>
                </a:cxn>
                <a:cxn ang="0">
                  <a:pos x="366" y="358"/>
                </a:cxn>
              </a:cxnLst>
              <a:rect l="0" t="0" r="r" b="b"/>
              <a:pathLst>
                <a:path w="568" h="610">
                  <a:moveTo>
                    <a:pt x="366" y="358"/>
                  </a:moveTo>
                  <a:lnTo>
                    <a:pt x="161" y="382"/>
                  </a:lnTo>
                  <a:lnTo>
                    <a:pt x="161" y="546"/>
                  </a:lnTo>
                  <a:lnTo>
                    <a:pt x="156" y="556"/>
                  </a:lnTo>
                  <a:lnTo>
                    <a:pt x="140" y="578"/>
                  </a:lnTo>
                  <a:lnTo>
                    <a:pt x="130" y="590"/>
                  </a:lnTo>
                  <a:lnTo>
                    <a:pt x="118" y="600"/>
                  </a:lnTo>
                  <a:lnTo>
                    <a:pt x="111" y="604"/>
                  </a:lnTo>
                  <a:lnTo>
                    <a:pt x="105" y="608"/>
                  </a:lnTo>
                  <a:lnTo>
                    <a:pt x="97" y="609"/>
                  </a:lnTo>
                  <a:lnTo>
                    <a:pt x="91" y="610"/>
                  </a:lnTo>
                  <a:lnTo>
                    <a:pt x="74" y="609"/>
                  </a:lnTo>
                  <a:lnTo>
                    <a:pt x="67" y="609"/>
                  </a:lnTo>
                  <a:lnTo>
                    <a:pt x="60" y="607"/>
                  </a:lnTo>
                  <a:lnTo>
                    <a:pt x="53" y="604"/>
                  </a:lnTo>
                  <a:lnTo>
                    <a:pt x="47" y="600"/>
                  </a:lnTo>
                  <a:lnTo>
                    <a:pt x="34" y="591"/>
                  </a:lnTo>
                  <a:lnTo>
                    <a:pt x="23" y="581"/>
                  </a:lnTo>
                  <a:lnTo>
                    <a:pt x="6" y="560"/>
                  </a:lnTo>
                  <a:lnTo>
                    <a:pt x="0" y="550"/>
                  </a:lnTo>
                  <a:lnTo>
                    <a:pt x="12" y="345"/>
                  </a:lnTo>
                  <a:lnTo>
                    <a:pt x="31" y="45"/>
                  </a:lnTo>
                  <a:lnTo>
                    <a:pt x="489" y="0"/>
                  </a:lnTo>
                  <a:lnTo>
                    <a:pt x="520" y="333"/>
                  </a:lnTo>
                  <a:lnTo>
                    <a:pt x="568" y="487"/>
                  </a:lnTo>
                  <a:lnTo>
                    <a:pt x="565" y="499"/>
                  </a:lnTo>
                  <a:lnTo>
                    <a:pt x="557" y="522"/>
                  </a:lnTo>
                  <a:lnTo>
                    <a:pt x="551" y="535"/>
                  </a:lnTo>
                  <a:lnTo>
                    <a:pt x="542" y="546"/>
                  </a:lnTo>
                  <a:lnTo>
                    <a:pt x="537" y="551"/>
                  </a:lnTo>
                  <a:lnTo>
                    <a:pt x="530" y="555"/>
                  </a:lnTo>
                  <a:lnTo>
                    <a:pt x="524" y="557"/>
                  </a:lnTo>
                  <a:lnTo>
                    <a:pt x="516" y="559"/>
                  </a:lnTo>
                  <a:lnTo>
                    <a:pt x="500" y="561"/>
                  </a:lnTo>
                  <a:lnTo>
                    <a:pt x="494" y="561"/>
                  </a:lnTo>
                  <a:lnTo>
                    <a:pt x="486" y="560"/>
                  </a:lnTo>
                  <a:lnTo>
                    <a:pt x="478" y="559"/>
                  </a:lnTo>
                  <a:lnTo>
                    <a:pt x="471" y="556"/>
                  </a:lnTo>
                  <a:lnTo>
                    <a:pt x="455" y="548"/>
                  </a:lnTo>
                  <a:lnTo>
                    <a:pt x="442" y="539"/>
                  </a:lnTo>
                  <a:lnTo>
                    <a:pt x="420" y="522"/>
                  </a:lnTo>
                  <a:lnTo>
                    <a:pt x="411" y="512"/>
                  </a:lnTo>
                  <a:lnTo>
                    <a:pt x="366" y="358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09" name="Freeform 9"/>
            <p:cNvSpPr>
              <a:spLocks/>
            </p:cNvSpPr>
            <p:nvPr/>
          </p:nvSpPr>
          <p:spPr bwMode="auto">
            <a:xfrm>
              <a:off x="2771" y="1855"/>
              <a:ext cx="142" cy="153"/>
            </a:xfrm>
            <a:custGeom>
              <a:avLst/>
              <a:gdLst/>
              <a:ahLst/>
              <a:cxnLst>
                <a:cxn ang="0">
                  <a:pos x="366" y="358"/>
                </a:cxn>
                <a:cxn ang="0">
                  <a:pos x="161" y="382"/>
                </a:cxn>
                <a:cxn ang="0">
                  <a:pos x="161" y="546"/>
                </a:cxn>
                <a:cxn ang="0">
                  <a:pos x="156" y="556"/>
                </a:cxn>
                <a:cxn ang="0">
                  <a:pos x="140" y="578"/>
                </a:cxn>
                <a:cxn ang="0">
                  <a:pos x="130" y="590"/>
                </a:cxn>
                <a:cxn ang="0">
                  <a:pos x="118" y="600"/>
                </a:cxn>
                <a:cxn ang="0">
                  <a:pos x="111" y="604"/>
                </a:cxn>
                <a:cxn ang="0">
                  <a:pos x="105" y="608"/>
                </a:cxn>
                <a:cxn ang="0">
                  <a:pos x="97" y="609"/>
                </a:cxn>
                <a:cxn ang="0">
                  <a:pos x="91" y="610"/>
                </a:cxn>
                <a:cxn ang="0">
                  <a:pos x="74" y="609"/>
                </a:cxn>
                <a:cxn ang="0">
                  <a:pos x="67" y="609"/>
                </a:cxn>
                <a:cxn ang="0">
                  <a:pos x="60" y="607"/>
                </a:cxn>
                <a:cxn ang="0">
                  <a:pos x="53" y="604"/>
                </a:cxn>
                <a:cxn ang="0">
                  <a:pos x="47" y="600"/>
                </a:cxn>
                <a:cxn ang="0">
                  <a:pos x="34" y="591"/>
                </a:cxn>
                <a:cxn ang="0">
                  <a:pos x="23" y="581"/>
                </a:cxn>
                <a:cxn ang="0">
                  <a:pos x="6" y="560"/>
                </a:cxn>
                <a:cxn ang="0">
                  <a:pos x="0" y="550"/>
                </a:cxn>
                <a:cxn ang="0">
                  <a:pos x="12" y="345"/>
                </a:cxn>
                <a:cxn ang="0">
                  <a:pos x="31" y="45"/>
                </a:cxn>
                <a:cxn ang="0">
                  <a:pos x="489" y="0"/>
                </a:cxn>
                <a:cxn ang="0">
                  <a:pos x="520" y="333"/>
                </a:cxn>
                <a:cxn ang="0">
                  <a:pos x="568" y="487"/>
                </a:cxn>
                <a:cxn ang="0">
                  <a:pos x="565" y="499"/>
                </a:cxn>
                <a:cxn ang="0">
                  <a:pos x="557" y="522"/>
                </a:cxn>
                <a:cxn ang="0">
                  <a:pos x="551" y="535"/>
                </a:cxn>
                <a:cxn ang="0">
                  <a:pos x="542" y="546"/>
                </a:cxn>
                <a:cxn ang="0">
                  <a:pos x="537" y="551"/>
                </a:cxn>
                <a:cxn ang="0">
                  <a:pos x="530" y="555"/>
                </a:cxn>
                <a:cxn ang="0">
                  <a:pos x="524" y="557"/>
                </a:cxn>
                <a:cxn ang="0">
                  <a:pos x="516" y="559"/>
                </a:cxn>
                <a:cxn ang="0">
                  <a:pos x="500" y="561"/>
                </a:cxn>
                <a:cxn ang="0">
                  <a:pos x="494" y="561"/>
                </a:cxn>
                <a:cxn ang="0">
                  <a:pos x="486" y="560"/>
                </a:cxn>
                <a:cxn ang="0">
                  <a:pos x="478" y="559"/>
                </a:cxn>
                <a:cxn ang="0">
                  <a:pos x="471" y="556"/>
                </a:cxn>
                <a:cxn ang="0">
                  <a:pos x="455" y="548"/>
                </a:cxn>
                <a:cxn ang="0">
                  <a:pos x="442" y="539"/>
                </a:cxn>
                <a:cxn ang="0">
                  <a:pos x="420" y="522"/>
                </a:cxn>
                <a:cxn ang="0">
                  <a:pos x="411" y="512"/>
                </a:cxn>
                <a:cxn ang="0">
                  <a:pos x="366" y="358"/>
                </a:cxn>
              </a:cxnLst>
              <a:rect l="0" t="0" r="r" b="b"/>
              <a:pathLst>
                <a:path w="568" h="610">
                  <a:moveTo>
                    <a:pt x="366" y="358"/>
                  </a:moveTo>
                  <a:lnTo>
                    <a:pt x="161" y="382"/>
                  </a:lnTo>
                  <a:lnTo>
                    <a:pt x="161" y="546"/>
                  </a:lnTo>
                  <a:lnTo>
                    <a:pt x="156" y="556"/>
                  </a:lnTo>
                  <a:lnTo>
                    <a:pt x="140" y="578"/>
                  </a:lnTo>
                  <a:lnTo>
                    <a:pt x="130" y="590"/>
                  </a:lnTo>
                  <a:lnTo>
                    <a:pt x="118" y="600"/>
                  </a:lnTo>
                  <a:lnTo>
                    <a:pt x="111" y="604"/>
                  </a:lnTo>
                  <a:lnTo>
                    <a:pt x="105" y="608"/>
                  </a:lnTo>
                  <a:lnTo>
                    <a:pt x="97" y="609"/>
                  </a:lnTo>
                  <a:lnTo>
                    <a:pt x="91" y="610"/>
                  </a:lnTo>
                  <a:lnTo>
                    <a:pt x="74" y="609"/>
                  </a:lnTo>
                  <a:lnTo>
                    <a:pt x="67" y="609"/>
                  </a:lnTo>
                  <a:lnTo>
                    <a:pt x="60" y="607"/>
                  </a:lnTo>
                  <a:lnTo>
                    <a:pt x="53" y="604"/>
                  </a:lnTo>
                  <a:lnTo>
                    <a:pt x="47" y="600"/>
                  </a:lnTo>
                  <a:lnTo>
                    <a:pt x="34" y="591"/>
                  </a:lnTo>
                  <a:lnTo>
                    <a:pt x="23" y="581"/>
                  </a:lnTo>
                  <a:lnTo>
                    <a:pt x="6" y="560"/>
                  </a:lnTo>
                  <a:lnTo>
                    <a:pt x="0" y="550"/>
                  </a:lnTo>
                  <a:lnTo>
                    <a:pt x="12" y="345"/>
                  </a:lnTo>
                  <a:lnTo>
                    <a:pt x="31" y="45"/>
                  </a:lnTo>
                  <a:lnTo>
                    <a:pt x="489" y="0"/>
                  </a:lnTo>
                  <a:lnTo>
                    <a:pt x="520" y="333"/>
                  </a:lnTo>
                  <a:lnTo>
                    <a:pt x="568" y="487"/>
                  </a:lnTo>
                  <a:lnTo>
                    <a:pt x="565" y="499"/>
                  </a:lnTo>
                  <a:lnTo>
                    <a:pt x="557" y="522"/>
                  </a:lnTo>
                  <a:lnTo>
                    <a:pt x="551" y="535"/>
                  </a:lnTo>
                  <a:lnTo>
                    <a:pt x="542" y="546"/>
                  </a:lnTo>
                  <a:lnTo>
                    <a:pt x="537" y="551"/>
                  </a:lnTo>
                  <a:lnTo>
                    <a:pt x="530" y="555"/>
                  </a:lnTo>
                  <a:lnTo>
                    <a:pt x="524" y="557"/>
                  </a:lnTo>
                  <a:lnTo>
                    <a:pt x="516" y="559"/>
                  </a:lnTo>
                  <a:lnTo>
                    <a:pt x="500" y="561"/>
                  </a:lnTo>
                  <a:lnTo>
                    <a:pt x="494" y="561"/>
                  </a:lnTo>
                  <a:lnTo>
                    <a:pt x="486" y="560"/>
                  </a:lnTo>
                  <a:lnTo>
                    <a:pt x="478" y="559"/>
                  </a:lnTo>
                  <a:lnTo>
                    <a:pt x="471" y="556"/>
                  </a:lnTo>
                  <a:lnTo>
                    <a:pt x="455" y="548"/>
                  </a:lnTo>
                  <a:lnTo>
                    <a:pt x="442" y="539"/>
                  </a:lnTo>
                  <a:lnTo>
                    <a:pt x="420" y="522"/>
                  </a:lnTo>
                  <a:lnTo>
                    <a:pt x="411" y="512"/>
                  </a:lnTo>
                  <a:lnTo>
                    <a:pt x="366" y="358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0" name="Freeform 10"/>
            <p:cNvSpPr>
              <a:spLocks/>
            </p:cNvSpPr>
            <p:nvPr/>
          </p:nvSpPr>
          <p:spPr bwMode="auto">
            <a:xfrm>
              <a:off x="2520" y="1324"/>
              <a:ext cx="647" cy="600"/>
            </a:xfrm>
            <a:custGeom>
              <a:avLst/>
              <a:gdLst/>
              <a:ahLst/>
              <a:cxnLst>
                <a:cxn ang="0">
                  <a:pos x="136" y="733"/>
                </a:cxn>
                <a:cxn ang="0">
                  <a:pos x="280" y="667"/>
                </a:cxn>
                <a:cxn ang="0">
                  <a:pos x="393" y="600"/>
                </a:cxn>
                <a:cxn ang="0">
                  <a:pos x="477" y="461"/>
                </a:cxn>
                <a:cxn ang="0">
                  <a:pos x="533" y="338"/>
                </a:cxn>
                <a:cxn ang="0">
                  <a:pos x="620" y="267"/>
                </a:cxn>
                <a:cxn ang="0">
                  <a:pos x="755" y="230"/>
                </a:cxn>
                <a:cxn ang="0">
                  <a:pos x="945" y="204"/>
                </a:cxn>
                <a:cxn ang="0">
                  <a:pos x="1002" y="175"/>
                </a:cxn>
                <a:cxn ang="0">
                  <a:pos x="1087" y="80"/>
                </a:cxn>
                <a:cxn ang="0">
                  <a:pos x="1190" y="20"/>
                </a:cxn>
                <a:cxn ang="0">
                  <a:pos x="1325" y="0"/>
                </a:cxn>
                <a:cxn ang="0">
                  <a:pos x="1486" y="27"/>
                </a:cxn>
                <a:cxn ang="0">
                  <a:pos x="1604" y="102"/>
                </a:cxn>
                <a:cxn ang="0">
                  <a:pos x="1769" y="182"/>
                </a:cxn>
                <a:cxn ang="0">
                  <a:pos x="1922" y="221"/>
                </a:cxn>
                <a:cxn ang="0">
                  <a:pos x="2136" y="226"/>
                </a:cxn>
                <a:cxn ang="0">
                  <a:pos x="2225" y="245"/>
                </a:cxn>
                <a:cxn ang="0">
                  <a:pos x="2336" y="357"/>
                </a:cxn>
                <a:cxn ang="0">
                  <a:pos x="2379" y="429"/>
                </a:cxn>
                <a:cxn ang="0">
                  <a:pos x="2369" y="497"/>
                </a:cxn>
                <a:cxn ang="0">
                  <a:pos x="2382" y="565"/>
                </a:cxn>
                <a:cxn ang="0">
                  <a:pos x="2492" y="762"/>
                </a:cxn>
                <a:cxn ang="0">
                  <a:pos x="2567" y="918"/>
                </a:cxn>
                <a:cxn ang="0">
                  <a:pos x="2592" y="1078"/>
                </a:cxn>
                <a:cxn ang="0">
                  <a:pos x="2576" y="1225"/>
                </a:cxn>
                <a:cxn ang="0">
                  <a:pos x="2549" y="1336"/>
                </a:cxn>
                <a:cxn ang="0">
                  <a:pos x="2501" y="1452"/>
                </a:cxn>
                <a:cxn ang="0">
                  <a:pos x="2480" y="1555"/>
                </a:cxn>
                <a:cxn ang="0">
                  <a:pos x="2495" y="1678"/>
                </a:cxn>
                <a:cxn ang="0">
                  <a:pos x="2527" y="1777"/>
                </a:cxn>
                <a:cxn ang="0">
                  <a:pos x="2537" y="1873"/>
                </a:cxn>
                <a:cxn ang="0">
                  <a:pos x="2506" y="1987"/>
                </a:cxn>
                <a:cxn ang="0">
                  <a:pos x="2422" y="2112"/>
                </a:cxn>
                <a:cxn ang="0">
                  <a:pos x="2281" y="2209"/>
                </a:cxn>
                <a:cxn ang="0">
                  <a:pos x="2125" y="2294"/>
                </a:cxn>
                <a:cxn ang="0">
                  <a:pos x="2027" y="2355"/>
                </a:cxn>
                <a:cxn ang="0">
                  <a:pos x="1942" y="2359"/>
                </a:cxn>
                <a:cxn ang="0">
                  <a:pos x="1893" y="2392"/>
                </a:cxn>
                <a:cxn ang="0">
                  <a:pos x="1857" y="2396"/>
                </a:cxn>
                <a:cxn ang="0">
                  <a:pos x="1756" y="2335"/>
                </a:cxn>
                <a:cxn ang="0">
                  <a:pos x="1732" y="2318"/>
                </a:cxn>
                <a:cxn ang="0">
                  <a:pos x="1540" y="2266"/>
                </a:cxn>
                <a:cxn ang="0">
                  <a:pos x="1360" y="2245"/>
                </a:cxn>
                <a:cxn ang="0">
                  <a:pos x="1174" y="2247"/>
                </a:cxn>
                <a:cxn ang="0">
                  <a:pos x="1032" y="2297"/>
                </a:cxn>
                <a:cxn ang="0">
                  <a:pos x="883" y="2364"/>
                </a:cxn>
                <a:cxn ang="0">
                  <a:pos x="695" y="2367"/>
                </a:cxn>
                <a:cxn ang="0">
                  <a:pos x="397" y="2368"/>
                </a:cxn>
                <a:cxn ang="0">
                  <a:pos x="230" y="2319"/>
                </a:cxn>
                <a:cxn ang="0">
                  <a:pos x="103" y="2231"/>
                </a:cxn>
                <a:cxn ang="0">
                  <a:pos x="31" y="2107"/>
                </a:cxn>
                <a:cxn ang="0">
                  <a:pos x="25" y="1937"/>
                </a:cxn>
                <a:cxn ang="0">
                  <a:pos x="57" y="1802"/>
                </a:cxn>
                <a:cxn ang="0">
                  <a:pos x="69" y="1704"/>
                </a:cxn>
                <a:cxn ang="0">
                  <a:pos x="56" y="1486"/>
                </a:cxn>
                <a:cxn ang="0">
                  <a:pos x="26" y="1297"/>
                </a:cxn>
                <a:cxn ang="0">
                  <a:pos x="4" y="1124"/>
                </a:cxn>
                <a:cxn ang="0">
                  <a:pos x="9" y="961"/>
                </a:cxn>
              </a:cxnLst>
              <a:rect l="0" t="0" r="r" b="b"/>
              <a:pathLst>
                <a:path w="2592" h="2398">
                  <a:moveTo>
                    <a:pt x="69" y="798"/>
                  </a:moveTo>
                  <a:lnTo>
                    <a:pt x="78" y="785"/>
                  </a:lnTo>
                  <a:lnTo>
                    <a:pt x="87" y="773"/>
                  </a:lnTo>
                  <a:lnTo>
                    <a:pt x="99" y="763"/>
                  </a:lnTo>
                  <a:lnTo>
                    <a:pt x="110" y="752"/>
                  </a:lnTo>
                  <a:lnTo>
                    <a:pt x="136" y="733"/>
                  </a:lnTo>
                  <a:lnTo>
                    <a:pt x="162" y="716"/>
                  </a:lnTo>
                  <a:lnTo>
                    <a:pt x="184" y="705"/>
                  </a:lnTo>
                  <a:lnTo>
                    <a:pt x="208" y="694"/>
                  </a:lnTo>
                  <a:lnTo>
                    <a:pt x="231" y="684"/>
                  </a:lnTo>
                  <a:lnTo>
                    <a:pt x="256" y="676"/>
                  </a:lnTo>
                  <a:lnTo>
                    <a:pt x="280" y="667"/>
                  </a:lnTo>
                  <a:lnTo>
                    <a:pt x="305" y="659"/>
                  </a:lnTo>
                  <a:lnTo>
                    <a:pt x="327" y="650"/>
                  </a:lnTo>
                  <a:lnTo>
                    <a:pt x="348" y="640"/>
                  </a:lnTo>
                  <a:lnTo>
                    <a:pt x="364" y="627"/>
                  </a:lnTo>
                  <a:lnTo>
                    <a:pt x="379" y="613"/>
                  </a:lnTo>
                  <a:lnTo>
                    <a:pt x="393" y="600"/>
                  </a:lnTo>
                  <a:lnTo>
                    <a:pt x="406" y="584"/>
                  </a:lnTo>
                  <a:lnTo>
                    <a:pt x="428" y="556"/>
                  </a:lnTo>
                  <a:lnTo>
                    <a:pt x="446" y="527"/>
                  </a:lnTo>
                  <a:lnTo>
                    <a:pt x="458" y="506"/>
                  </a:lnTo>
                  <a:lnTo>
                    <a:pt x="468" y="484"/>
                  </a:lnTo>
                  <a:lnTo>
                    <a:pt x="477" y="461"/>
                  </a:lnTo>
                  <a:lnTo>
                    <a:pt x="485" y="438"/>
                  </a:lnTo>
                  <a:lnTo>
                    <a:pt x="494" y="414"/>
                  </a:lnTo>
                  <a:lnTo>
                    <a:pt x="502" y="392"/>
                  </a:lnTo>
                  <a:lnTo>
                    <a:pt x="512" y="372"/>
                  </a:lnTo>
                  <a:lnTo>
                    <a:pt x="523" y="353"/>
                  </a:lnTo>
                  <a:lnTo>
                    <a:pt x="533" y="338"/>
                  </a:lnTo>
                  <a:lnTo>
                    <a:pt x="546" y="324"/>
                  </a:lnTo>
                  <a:lnTo>
                    <a:pt x="559" y="311"/>
                  </a:lnTo>
                  <a:lnTo>
                    <a:pt x="573" y="298"/>
                  </a:lnTo>
                  <a:lnTo>
                    <a:pt x="589" y="286"/>
                  </a:lnTo>
                  <a:lnTo>
                    <a:pt x="603" y="276"/>
                  </a:lnTo>
                  <a:lnTo>
                    <a:pt x="620" y="267"/>
                  </a:lnTo>
                  <a:lnTo>
                    <a:pt x="635" y="260"/>
                  </a:lnTo>
                  <a:lnTo>
                    <a:pt x="655" y="252"/>
                  </a:lnTo>
                  <a:lnTo>
                    <a:pt x="676" y="246"/>
                  </a:lnTo>
                  <a:lnTo>
                    <a:pt x="695" y="242"/>
                  </a:lnTo>
                  <a:lnTo>
                    <a:pt x="715" y="238"/>
                  </a:lnTo>
                  <a:lnTo>
                    <a:pt x="755" y="230"/>
                  </a:lnTo>
                  <a:lnTo>
                    <a:pt x="792" y="224"/>
                  </a:lnTo>
                  <a:lnTo>
                    <a:pt x="839" y="217"/>
                  </a:lnTo>
                  <a:lnTo>
                    <a:pt x="887" y="213"/>
                  </a:lnTo>
                  <a:lnTo>
                    <a:pt x="912" y="211"/>
                  </a:lnTo>
                  <a:lnTo>
                    <a:pt x="934" y="207"/>
                  </a:lnTo>
                  <a:lnTo>
                    <a:pt x="945" y="204"/>
                  </a:lnTo>
                  <a:lnTo>
                    <a:pt x="956" y="200"/>
                  </a:lnTo>
                  <a:lnTo>
                    <a:pt x="966" y="197"/>
                  </a:lnTo>
                  <a:lnTo>
                    <a:pt x="975" y="193"/>
                  </a:lnTo>
                  <a:lnTo>
                    <a:pt x="986" y="188"/>
                  </a:lnTo>
                  <a:lnTo>
                    <a:pt x="995" y="181"/>
                  </a:lnTo>
                  <a:lnTo>
                    <a:pt x="1002" y="175"/>
                  </a:lnTo>
                  <a:lnTo>
                    <a:pt x="1011" y="167"/>
                  </a:lnTo>
                  <a:lnTo>
                    <a:pt x="1027" y="150"/>
                  </a:lnTo>
                  <a:lnTo>
                    <a:pt x="1043" y="132"/>
                  </a:lnTo>
                  <a:lnTo>
                    <a:pt x="1057" y="114"/>
                  </a:lnTo>
                  <a:lnTo>
                    <a:pt x="1072" y="97"/>
                  </a:lnTo>
                  <a:lnTo>
                    <a:pt x="1087" y="80"/>
                  </a:lnTo>
                  <a:lnTo>
                    <a:pt x="1102" y="66"/>
                  </a:lnTo>
                  <a:lnTo>
                    <a:pt x="1119" y="55"/>
                  </a:lnTo>
                  <a:lnTo>
                    <a:pt x="1137" y="46"/>
                  </a:lnTo>
                  <a:lnTo>
                    <a:pt x="1154" y="37"/>
                  </a:lnTo>
                  <a:lnTo>
                    <a:pt x="1172" y="28"/>
                  </a:lnTo>
                  <a:lnTo>
                    <a:pt x="1190" y="20"/>
                  </a:lnTo>
                  <a:lnTo>
                    <a:pt x="1209" y="14"/>
                  </a:lnTo>
                  <a:lnTo>
                    <a:pt x="1227" y="9"/>
                  </a:lnTo>
                  <a:lnTo>
                    <a:pt x="1246" y="4"/>
                  </a:lnTo>
                  <a:lnTo>
                    <a:pt x="1272" y="1"/>
                  </a:lnTo>
                  <a:lnTo>
                    <a:pt x="1298" y="0"/>
                  </a:lnTo>
                  <a:lnTo>
                    <a:pt x="1325" y="0"/>
                  </a:lnTo>
                  <a:lnTo>
                    <a:pt x="1352" y="1"/>
                  </a:lnTo>
                  <a:lnTo>
                    <a:pt x="1381" y="4"/>
                  </a:lnTo>
                  <a:lnTo>
                    <a:pt x="1408" y="7"/>
                  </a:lnTo>
                  <a:lnTo>
                    <a:pt x="1437" y="13"/>
                  </a:lnTo>
                  <a:lnTo>
                    <a:pt x="1465" y="18"/>
                  </a:lnTo>
                  <a:lnTo>
                    <a:pt x="1486" y="27"/>
                  </a:lnTo>
                  <a:lnTo>
                    <a:pt x="1505" y="37"/>
                  </a:lnTo>
                  <a:lnTo>
                    <a:pt x="1525" y="49"/>
                  </a:lnTo>
                  <a:lnTo>
                    <a:pt x="1544" y="63"/>
                  </a:lnTo>
                  <a:lnTo>
                    <a:pt x="1564" y="76"/>
                  </a:lnTo>
                  <a:lnTo>
                    <a:pt x="1583" y="89"/>
                  </a:lnTo>
                  <a:lnTo>
                    <a:pt x="1604" y="102"/>
                  </a:lnTo>
                  <a:lnTo>
                    <a:pt x="1623" y="114"/>
                  </a:lnTo>
                  <a:lnTo>
                    <a:pt x="1652" y="127"/>
                  </a:lnTo>
                  <a:lnTo>
                    <a:pt x="1680" y="141"/>
                  </a:lnTo>
                  <a:lnTo>
                    <a:pt x="1710" y="155"/>
                  </a:lnTo>
                  <a:lnTo>
                    <a:pt x="1739" y="169"/>
                  </a:lnTo>
                  <a:lnTo>
                    <a:pt x="1769" y="182"/>
                  </a:lnTo>
                  <a:lnTo>
                    <a:pt x="1798" y="194"/>
                  </a:lnTo>
                  <a:lnTo>
                    <a:pt x="1827" y="204"/>
                  </a:lnTo>
                  <a:lnTo>
                    <a:pt x="1857" y="212"/>
                  </a:lnTo>
                  <a:lnTo>
                    <a:pt x="1879" y="216"/>
                  </a:lnTo>
                  <a:lnTo>
                    <a:pt x="1900" y="219"/>
                  </a:lnTo>
                  <a:lnTo>
                    <a:pt x="1922" y="221"/>
                  </a:lnTo>
                  <a:lnTo>
                    <a:pt x="1942" y="223"/>
                  </a:lnTo>
                  <a:lnTo>
                    <a:pt x="1986" y="224"/>
                  </a:lnTo>
                  <a:lnTo>
                    <a:pt x="2029" y="224"/>
                  </a:lnTo>
                  <a:lnTo>
                    <a:pt x="2072" y="224"/>
                  </a:lnTo>
                  <a:lnTo>
                    <a:pt x="2115" y="225"/>
                  </a:lnTo>
                  <a:lnTo>
                    <a:pt x="2136" y="226"/>
                  </a:lnTo>
                  <a:lnTo>
                    <a:pt x="2156" y="228"/>
                  </a:lnTo>
                  <a:lnTo>
                    <a:pt x="2177" y="230"/>
                  </a:lnTo>
                  <a:lnTo>
                    <a:pt x="2198" y="234"/>
                  </a:lnTo>
                  <a:lnTo>
                    <a:pt x="2207" y="237"/>
                  </a:lnTo>
                  <a:lnTo>
                    <a:pt x="2216" y="241"/>
                  </a:lnTo>
                  <a:lnTo>
                    <a:pt x="2225" y="245"/>
                  </a:lnTo>
                  <a:lnTo>
                    <a:pt x="2233" y="250"/>
                  </a:lnTo>
                  <a:lnTo>
                    <a:pt x="2250" y="261"/>
                  </a:lnTo>
                  <a:lnTo>
                    <a:pt x="2264" y="274"/>
                  </a:lnTo>
                  <a:lnTo>
                    <a:pt x="2292" y="305"/>
                  </a:lnTo>
                  <a:lnTo>
                    <a:pt x="2318" y="337"/>
                  </a:lnTo>
                  <a:lnTo>
                    <a:pt x="2336" y="357"/>
                  </a:lnTo>
                  <a:lnTo>
                    <a:pt x="2355" y="377"/>
                  </a:lnTo>
                  <a:lnTo>
                    <a:pt x="2362" y="387"/>
                  </a:lnTo>
                  <a:lnTo>
                    <a:pt x="2369" y="397"/>
                  </a:lnTo>
                  <a:lnTo>
                    <a:pt x="2374" y="409"/>
                  </a:lnTo>
                  <a:lnTo>
                    <a:pt x="2378" y="421"/>
                  </a:lnTo>
                  <a:lnTo>
                    <a:pt x="2379" y="429"/>
                  </a:lnTo>
                  <a:lnTo>
                    <a:pt x="2379" y="436"/>
                  </a:lnTo>
                  <a:lnTo>
                    <a:pt x="2379" y="444"/>
                  </a:lnTo>
                  <a:lnTo>
                    <a:pt x="2378" y="452"/>
                  </a:lnTo>
                  <a:lnTo>
                    <a:pt x="2375" y="467"/>
                  </a:lnTo>
                  <a:lnTo>
                    <a:pt x="2371" y="482"/>
                  </a:lnTo>
                  <a:lnTo>
                    <a:pt x="2369" y="497"/>
                  </a:lnTo>
                  <a:lnTo>
                    <a:pt x="2368" y="511"/>
                  </a:lnTo>
                  <a:lnTo>
                    <a:pt x="2368" y="519"/>
                  </a:lnTo>
                  <a:lnTo>
                    <a:pt x="2368" y="527"/>
                  </a:lnTo>
                  <a:lnTo>
                    <a:pt x="2370" y="534"/>
                  </a:lnTo>
                  <a:lnTo>
                    <a:pt x="2373" y="541"/>
                  </a:lnTo>
                  <a:lnTo>
                    <a:pt x="2382" y="565"/>
                  </a:lnTo>
                  <a:lnTo>
                    <a:pt x="2391" y="587"/>
                  </a:lnTo>
                  <a:lnTo>
                    <a:pt x="2403" y="610"/>
                  </a:lnTo>
                  <a:lnTo>
                    <a:pt x="2414" y="632"/>
                  </a:lnTo>
                  <a:lnTo>
                    <a:pt x="2440" y="676"/>
                  </a:lnTo>
                  <a:lnTo>
                    <a:pt x="2466" y="719"/>
                  </a:lnTo>
                  <a:lnTo>
                    <a:pt x="2492" y="762"/>
                  </a:lnTo>
                  <a:lnTo>
                    <a:pt x="2518" y="804"/>
                  </a:lnTo>
                  <a:lnTo>
                    <a:pt x="2530" y="826"/>
                  </a:lnTo>
                  <a:lnTo>
                    <a:pt x="2540" y="847"/>
                  </a:lnTo>
                  <a:lnTo>
                    <a:pt x="2549" y="869"/>
                  </a:lnTo>
                  <a:lnTo>
                    <a:pt x="2558" y="890"/>
                  </a:lnTo>
                  <a:lnTo>
                    <a:pt x="2567" y="918"/>
                  </a:lnTo>
                  <a:lnTo>
                    <a:pt x="2574" y="946"/>
                  </a:lnTo>
                  <a:lnTo>
                    <a:pt x="2580" y="973"/>
                  </a:lnTo>
                  <a:lnTo>
                    <a:pt x="2584" y="1000"/>
                  </a:lnTo>
                  <a:lnTo>
                    <a:pt x="2588" y="1027"/>
                  </a:lnTo>
                  <a:lnTo>
                    <a:pt x="2591" y="1053"/>
                  </a:lnTo>
                  <a:lnTo>
                    <a:pt x="2592" y="1078"/>
                  </a:lnTo>
                  <a:lnTo>
                    <a:pt x="2592" y="1101"/>
                  </a:lnTo>
                  <a:lnTo>
                    <a:pt x="2591" y="1126"/>
                  </a:lnTo>
                  <a:lnTo>
                    <a:pt x="2589" y="1150"/>
                  </a:lnTo>
                  <a:lnTo>
                    <a:pt x="2585" y="1176"/>
                  </a:lnTo>
                  <a:lnTo>
                    <a:pt x="2582" y="1201"/>
                  </a:lnTo>
                  <a:lnTo>
                    <a:pt x="2576" y="1225"/>
                  </a:lnTo>
                  <a:lnTo>
                    <a:pt x="2570" y="1250"/>
                  </a:lnTo>
                  <a:lnTo>
                    <a:pt x="2565" y="1275"/>
                  </a:lnTo>
                  <a:lnTo>
                    <a:pt x="2558" y="1298"/>
                  </a:lnTo>
                  <a:lnTo>
                    <a:pt x="2556" y="1311"/>
                  </a:lnTo>
                  <a:lnTo>
                    <a:pt x="2553" y="1324"/>
                  </a:lnTo>
                  <a:lnTo>
                    <a:pt x="2549" y="1336"/>
                  </a:lnTo>
                  <a:lnTo>
                    <a:pt x="2545" y="1349"/>
                  </a:lnTo>
                  <a:lnTo>
                    <a:pt x="2535" y="1371"/>
                  </a:lnTo>
                  <a:lnTo>
                    <a:pt x="2524" y="1394"/>
                  </a:lnTo>
                  <a:lnTo>
                    <a:pt x="2514" y="1417"/>
                  </a:lnTo>
                  <a:lnTo>
                    <a:pt x="2505" y="1441"/>
                  </a:lnTo>
                  <a:lnTo>
                    <a:pt x="2501" y="1452"/>
                  </a:lnTo>
                  <a:lnTo>
                    <a:pt x="2497" y="1464"/>
                  </a:lnTo>
                  <a:lnTo>
                    <a:pt x="2495" y="1477"/>
                  </a:lnTo>
                  <a:lnTo>
                    <a:pt x="2493" y="1490"/>
                  </a:lnTo>
                  <a:lnTo>
                    <a:pt x="2487" y="1511"/>
                  </a:lnTo>
                  <a:lnTo>
                    <a:pt x="2483" y="1531"/>
                  </a:lnTo>
                  <a:lnTo>
                    <a:pt x="2480" y="1555"/>
                  </a:lnTo>
                  <a:lnTo>
                    <a:pt x="2479" y="1577"/>
                  </a:lnTo>
                  <a:lnTo>
                    <a:pt x="2480" y="1600"/>
                  </a:lnTo>
                  <a:lnTo>
                    <a:pt x="2483" y="1622"/>
                  </a:lnTo>
                  <a:lnTo>
                    <a:pt x="2488" y="1644"/>
                  </a:lnTo>
                  <a:lnTo>
                    <a:pt x="2493" y="1663"/>
                  </a:lnTo>
                  <a:lnTo>
                    <a:pt x="2495" y="1678"/>
                  </a:lnTo>
                  <a:lnTo>
                    <a:pt x="2499" y="1693"/>
                  </a:lnTo>
                  <a:lnTo>
                    <a:pt x="2504" y="1709"/>
                  </a:lnTo>
                  <a:lnTo>
                    <a:pt x="2510" y="1724"/>
                  </a:lnTo>
                  <a:lnTo>
                    <a:pt x="2517" y="1742"/>
                  </a:lnTo>
                  <a:lnTo>
                    <a:pt x="2523" y="1759"/>
                  </a:lnTo>
                  <a:lnTo>
                    <a:pt x="2527" y="1777"/>
                  </a:lnTo>
                  <a:lnTo>
                    <a:pt x="2530" y="1797"/>
                  </a:lnTo>
                  <a:lnTo>
                    <a:pt x="2532" y="1812"/>
                  </a:lnTo>
                  <a:lnTo>
                    <a:pt x="2535" y="1828"/>
                  </a:lnTo>
                  <a:lnTo>
                    <a:pt x="2536" y="1842"/>
                  </a:lnTo>
                  <a:lnTo>
                    <a:pt x="2537" y="1858"/>
                  </a:lnTo>
                  <a:lnTo>
                    <a:pt x="2537" y="1873"/>
                  </a:lnTo>
                  <a:lnTo>
                    <a:pt x="2536" y="1889"/>
                  </a:lnTo>
                  <a:lnTo>
                    <a:pt x="2534" y="1904"/>
                  </a:lnTo>
                  <a:lnTo>
                    <a:pt x="2530" y="1920"/>
                  </a:lnTo>
                  <a:lnTo>
                    <a:pt x="2523" y="1942"/>
                  </a:lnTo>
                  <a:lnTo>
                    <a:pt x="2515" y="1964"/>
                  </a:lnTo>
                  <a:lnTo>
                    <a:pt x="2506" y="1987"/>
                  </a:lnTo>
                  <a:lnTo>
                    <a:pt x="2496" y="2011"/>
                  </a:lnTo>
                  <a:lnTo>
                    <a:pt x="2483" y="2033"/>
                  </a:lnTo>
                  <a:lnTo>
                    <a:pt x="2470" y="2053"/>
                  </a:lnTo>
                  <a:lnTo>
                    <a:pt x="2456" y="2074"/>
                  </a:lnTo>
                  <a:lnTo>
                    <a:pt x="2440" y="2092"/>
                  </a:lnTo>
                  <a:lnTo>
                    <a:pt x="2422" y="2112"/>
                  </a:lnTo>
                  <a:lnTo>
                    <a:pt x="2401" y="2130"/>
                  </a:lnTo>
                  <a:lnTo>
                    <a:pt x="2378" y="2148"/>
                  </a:lnTo>
                  <a:lnTo>
                    <a:pt x="2355" y="2165"/>
                  </a:lnTo>
                  <a:lnTo>
                    <a:pt x="2330" y="2180"/>
                  </a:lnTo>
                  <a:lnTo>
                    <a:pt x="2305" y="2196"/>
                  </a:lnTo>
                  <a:lnTo>
                    <a:pt x="2281" y="2209"/>
                  </a:lnTo>
                  <a:lnTo>
                    <a:pt x="2257" y="2221"/>
                  </a:lnTo>
                  <a:lnTo>
                    <a:pt x="2230" y="2235"/>
                  </a:lnTo>
                  <a:lnTo>
                    <a:pt x="2204" y="2248"/>
                  </a:lnTo>
                  <a:lnTo>
                    <a:pt x="2177" y="2263"/>
                  </a:lnTo>
                  <a:lnTo>
                    <a:pt x="2151" y="2279"/>
                  </a:lnTo>
                  <a:lnTo>
                    <a:pt x="2125" y="2294"/>
                  </a:lnTo>
                  <a:lnTo>
                    <a:pt x="2101" y="2311"/>
                  </a:lnTo>
                  <a:lnTo>
                    <a:pt x="2077" y="2328"/>
                  </a:lnTo>
                  <a:lnTo>
                    <a:pt x="2054" y="2345"/>
                  </a:lnTo>
                  <a:lnTo>
                    <a:pt x="2046" y="2350"/>
                  </a:lnTo>
                  <a:lnTo>
                    <a:pt x="2037" y="2353"/>
                  </a:lnTo>
                  <a:lnTo>
                    <a:pt x="2027" y="2355"/>
                  </a:lnTo>
                  <a:lnTo>
                    <a:pt x="2018" y="2357"/>
                  </a:lnTo>
                  <a:lnTo>
                    <a:pt x="1995" y="2357"/>
                  </a:lnTo>
                  <a:lnTo>
                    <a:pt x="1975" y="2357"/>
                  </a:lnTo>
                  <a:lnTo>
                    <a:pt x="1963" y="2357"/>
                  </a:lnTo>
                  <a:lnTo>
                    <a:pt x="1953" y="2357"/>
                  </a:lnTo>
                  <a:lnTo>
                    <a:pt x="1942" y="2359"/>
                  </a:lnTo>
                  <a:lnTo>
                    <a:pt x="1932" y="2361"/>
                  </a:lnTo>
                  <a:lnTo>
                    <a:pt x="1922" y="2364"/>
                  </a:lnTo>
                  <a:lnTo>
                    <a:pt x="1913" y="2371"/>
                  </a:lnTo>
                  <a:lnTo>
                    <a:pt x="1905" y="2377"/>
                  </a:lnTo>
                  <a:lnTo>
                    <a:pt x="1897" y="2388"/>
                  </a:lnTo>
                  <a:lnTo>
                    <a:pt x="1893" y="2392"/>
                  </a:lnTo>
                  <a:lnTo>
                    <a:pt x="1888" y="2396"/>
                  </a:lnTo>
                  <a:lnTo>
                    <a:pt x="1883" y="2397"/>
                  </a:lnTo>
                  <a:lnTo>
                    <a:pt x="1878" y="2398"/>
                  </a:lnTo>
                  <a:lnTo>
                    <a:pt x="1871" y="2398"/>
                  </a:lnTo>
                  <a:lnTo>
                    <a:pt x="1863" y="2398"/>
                  </a:lnTo>
                  <a:lnTo>
                    <a:pt x="1857" y="2396"/>
                  </a:lnTo>
                  <a:lnTo>
                    <a:pt x="1849" y="2394"/>
                  </a:lnTo>
                  <a:lnTo>
                    <a:pt x="1833" y="2386"/>
                  </a:lnTo>
                  <a:lnTo>
                    <a:pt x="1817" y="2377"/>
                  </a:lnTo>
                  <a:lnTo>
                    <a:pt x="1800" y="2367"/>
                  </a:lnTo>
                  <a:lnTo>
                    <a:pt x="1784" y="2357"/>
                  </a:lnTo>
                  <a:lnTo>
                    <a:pt x="1756" y="2335"/>
                  </a:lnTo>
                  <a:lnTo>
                    <a:pt x="1736" y="2318"/>
                  </a:lnTo>
                  <a:lnTo>
                    <a:pt x="1730" y="2313"/>
                  </a:lnTo>
                  <a:lnTo>
                    <a:pt x="1728" y="2311"/>
                  </a:lnTo>
                  <a:lnTo>
                    <a:pt x="1731" y="2313"/>
                  </a:lnTo>
                  <a:lnTo>
                    <a:pt x="1739" y="2319"/>
                  </a:lnTo>
                  <a:lnTo>
                    <a:pt x="1732" y="2318"/>
                  </a:lnTo>
                  <a:lnTo>
                    <a:pt x="1712" y="2311"/>
                  </a:lnTo>
                  <a:lnTo>
                    <a:pt x="1680" y="2302"/>
                  </a:lnTo>
                  <a:lnTo>
                    <a:pt x="1644" y="2292"/>
                  </a:lnTo>
                  <a:lnTo>
                    <a:pt x="1607" y="2282"/>
                  </a:lnTo>
                  <a:lnTo>
                    <a:pt x="1570" y="2272"/>
                  </a:lnTo>
                  <a:lnTo>
                    <a:pt x="1540" y="2266"/>
                  </a:lnTo>
                  <a:lnTo>
                    <a:pt x="1520" y="2263"/>
                  </a:lnTo>
                  <a:lnTo>
                    <a:pt x="1492" y="2262"/>
                  </a:lnTo>
                  <a:lnTo>
                    <a:pt x="1465" y="2258"/>
                  </a:lnTo>
                  <a:lnTo>
                    <a:pt x="1434" y="2254"/>
                  </a:lnTo>
                  <a:lnTo>
                    <a:pt x="1400" y="2249"/>
                  </a:lnTo>
                  <a:lnTo>
                    <a:pt x="1360" y="2245"/>
                  </a:lnTo>
                  <a:lnTo>
                    <a:pt x="1315" y="2243"/>
                  </a:lnTo>
                  <a:lnTo>
                    <a:pt x="1289" y="2241"/>
                  </a:lnTo>
                  <a:lnTo>
                    <a:pt x="1260" y="2241"/>
                  </a:lnTo>
                  <a:lnTo>
                    <a:pt x="1231" y="2243"/>
                  </a:lnTo>
                  <a:lnTo>
                    <a:pt x="1198" y="2244"/>
                  </a:lnTo>
                  <a:lnTo>
                    <a:pt x="1174" y="2247"/>
                  </a:lnTo>
                  <a:lnTo>
                    <a:pt x="1149" y="2250"/>
                  </a:lnTo>
                  <a:lnTo>
                    <a:pt x="1124" y="2257"/>
                  </a:lnTo>
                  <a:lnTo>
                    <a:pt x="1101" y="2266"/>
                  </a:lnTo>
                  <a:lnTo>
                    <a:pt x="1078" y="2275"/>
                  </a:lnTo>
                  <a:lnTo>
                    <a:pt x="1054" y="2285"/>
                  </a:lnTo>
                  <a:lnTo>
                    <a:pt x="1032" y="2297"/>
                  </a:lnTo>
                  <a:lnTo>
                    <a:pt x="1010" y="2309"/>
                  </a:lnTo>
                  <a:lnTo>
                    <a:pt x="969" y="2331"/>
                  </a:lnTo>
                  <a:lnTo>
                    <a:pt x="931" y="2349"/>
                  </a:lnTo>
                  <a:lnTo>
                    <a:pt x="914" y="2357"/>
                  </a:lnTo>
                  <a:lnTo>
                    <a:pt x="897" y="2362"/>
                  </a:lnTo>
                  <a:lnTo>
                    <a:pt x="883" y="2364"/>
                  </a:lnTo>
                  <a:lnTo>
                    <a:pt x="869" y="2364"/>
                  </a:lnTo>
                  <a:lnTo>
                    <a:pt x="843" y="2363"/>
                  </a:lnTo>
                  <a:lnTo>
                    <a:pt x="816" y="2363"/>
                  </a:lnTo>
                  <a:lnTo>
                    <a:pt x="787" y="2363"/>
                  </a:lnTo>
                  <a:lnTo>
                    <a:pt x="757" y="2364"/>
                  </a:lnTo>
                  <a:lnTo>
                    <a:pt x="695" y="2367"/>
                  </a:lnTo>
                  <a:lnTo>
                    <a:pt x="629" y="2370"/>
                  </a:lnTo>
                  <a:lnTo>
                    <a:pt x="563" y="2372"/>
                  </a:lnTo>
                  <a:lnTo>
                    <a:pt x="495" y="2374"/>
                  </a:lnTo>
                  <a:lnTo>
                    <a:pt x="463" y="2372"/>
                  </a:lnTo>
                  <a:lnTo>
                    <a:pt x="429" y="2371"/>
                  </a:lnTo>
                  <a:lnTo>
                    <a:pt x="397" y="2368"/>
                  </a:lnTo>
                  <a:lnTo>
                    <a:pt x="364" y="2364"/>
                  </a:lnTo>
                  <a:lnTo>
                    <a:pt x="339" y="2359"/>
                  </a:lnTo>
                  <a:lnTo>
                    <a:pt x="311" y="2351"/>
                  </a:lnTo>
                  <a:lnTo>
                    <a:pt x="283" y="2342"/>
                  </a:lnTo>
                  <a:lnTo>
                    <a:pt x="256" y="2331"/>
                  </a:lnTo>
                  <a:lnTo>
                    <a:pt x="230" y="2319"/>
                  </a:lnTo>
                  <a:lnTo>
                    <a:pt x="202" y="2306"/>
                  </a:lnTo>
                  <a:lnTo>
                    <a:pt x="178" y="2291"/>
                  </a:lnTo>
                  <a:lnTo>
                    <a:pt x="153" y="2275"/>
                  </a:lnTo>
                  <a:lnTo>
                    <a:pt x="136" y="2262"/>
                  </a:lnTo>
                  <a:lnTo>
                    <a:pt x="119" y="2248"/>
                  </a:lnTo>
                  <a:lnTo>
                    <a:pt x="103" y="2231"/>
                  </a:lnTo>
                  <a:lnTo>
                    <a:pt x="87" y="2213"/>
                  </a:lnTo>
                  <a:lnTo>
                    <a:pt x="71" y="2195"/>
                  </a:lnTo>
                  <a:lnTo>
                    <a:pt x="59" y="2174"/>
                  </a:lnTo>
                  <a:lnTo>
                    <a:pt x="47" y="2153"/>
                  </a:lnTo>
                  <a:lnTo>
                    <a:pt x="38" y="2131"/>
                  </a:lnTo>
                  <a:lnTo>
                    <a:pt x="31" y="2107"/>
                  </a:lnTo>
                  <a:lnTo>
                    <a:pt x="27" y="2079"/>
                  </a:lnTo>
                  <a:lnTo>
                    <a:pt x="24" y="2052"/>
                  </a:lnTo>
                  <a:lnTo>
                    <a:pt x="22" y="2022"/>
                  </a:lnTo>
                  <a:lnTo>
                    <a:pt x="22" y="1994"/>
                  </a:lnTo>
                  <a:lnTo>
                    <a:pt x="22" y="1964"/>
                  </a:lnTo>
                  <a:lnTo>
                    <a:pt x="25" y="1937"/>
                  </a:lnTo>
                  <a:lnTo>
                    <a:pt x="27" y="1912"/>
                  </a:lnTo>
                  <a:lnTo>
                    <a:pt x="30" y="1888"/>
                  </a:lnTo>
                  <a:lnTo>
                    <a:pt x="36" y="1866"/>
                  </a:lnTo>
                  <a:lnTo>
                    <a:pt x="43" y="1844"/>
                  </a:lnTo>
                  <a:lnTo>
                    <a:pt x="51" y="1823"/>
                  </a:lnTo>
                  <a:lnTo>
                    <a:pt x="57" y="1802"/>
                  </a:lnTo>
                  <a:lnTo>
                    <a:pt x="64" y="1781"/>
                  </a:lnTo>
                  <a:lnTo>
                    <a:pt x="66" y="1771"/>
                  </a:lnTo>
                  <a:lnTo>
                    <a:pt x="68" y="1761"/>
                  </a:lnTo>
                  <a:lnTo>
                    <a:pt x="69" y="1750"/>
                  </a:lnTo>
                  <a:lnTo>
                    <a:pt x="69" y="1740"/>
                  </a:lnTo>
                  <a:lnTo>
                    <a:pt x="69" y="1704"/>
                  </a:lnTo>
                  <a:lnTo>
                    <a:pt x="68" y="1666"/>
                  </a:lnTo>
                  <a:lnTo>
                    <a:pt x="66" y="1630"/>
                  </a:lnTo>
                  <a:lnTo>
                    <a:pt x="65" y="1593"/>
                  </a:lnTo>
                  <a:lnTo>
                    <a:pt x="62" y="1557"/>
                  </a:lnTo>
                  <a:lnTo>
                    <a:pt x="60" y="1521"/>
                  </a:lnTo>
                  <a:lnTo>
                    <a:pt x="56" y="1486"/>
                  </a:lnTo>
                  <a:lnTo>
                    <a:pt x="52" y="1450"/>
                  </a:lnTo>
                  <a:lnTo>
                    <a:pt x="49" y="1420"/>
                  </a:lnTo>
                  <a:lnTo>
                    <a:pt x="44" y="1389"/>
                  </a:lnTo>
                  <a:lnTo>
                    <a:pt x="39" y="1359"/>
                  </a:lnTo>
                  <a:lnTo>
                    <a:pt x="33" y="1328"/>
                  </a:lnTo>
                  <a:lnTo>
                    <a:pt x="26" y="1297"/>
                  </a:lnTo>
                  <a:lnTo>
                    <a:pt x="21" y="1266"/>
                  </a:lnTo>
                  <a:lnTo>
                    <a:pt x="16" y="1233"/>
                  </a:lnTo>
                  <a:lnTo>
                    <a:pt x="13" y="1200"/>
                  </a:lnTo>
                  <a:lnTo>
                    <a:pt x="9" y="1176"/>
                  </a:lnTo>
                  <a:lnTo>
                    <a:pt x="7" y="1150"/>
                  </a:lnTo>
                  <a:lnTo>
                    <a:pt x="4" y="1124"/>
                  </a:lnTo>
                  <a:lnTo>
                    <a:pt x="1" y="1097"/>
                  </a:lnTo>
                  <a:lnTo>
                    <a:pt x="0" y="1070"/>
                  </a:lnTo>
                  <a:lnTo>
                    <a:pt x="0" y="1041"/>
                  </a:lnTo>
                  <a:lnTo>
                    <a:pt x="1" y="1013"/>
                  </a:lnTo>
                  <a:lnTo>
                    <a:pt x="4" y="986"/>
                  </a:lnTo>
                  <a:lnTo>
                    <a:pt x="9" y="961"/>
                  </a:lnTo>
                  <a:lnTo>
                    <a:pt x="17" y="936"/>
                  </a:lnTo>
                  <a:lnTo>
                    <a:pt x="25" y="911"/>
                  </a:lnTo>
                  <a:lnTo>
                    <a:pt x="34" y="886"/>
                  </a:lnTo>
                  <a:lnTo>
                    <a:pt x="52" y="838"/>
                  </a:lnTo>
                  <a:lnTo>
                    <a:pt x="69" y="798"/>
                  </a:lnTo>
                  <a:close/>
                </a:path>
              </a:pathLst>
            </a:custGeom>
            <a:solidFill>
              <a:srgbClr val="F4AE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1" name="Freeform 11"/>
            <p:cNvSpPr>
              <a:spLocks/>
            </p:cNvSpPr>
            <p:nvPr/>
          </p:nvSpPr>
          <p:spPr bwMode="auto">
            <a:xfrm>
              <a:off x="2533" y="1500"/>
              <a:ext cx="29" cy="26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0"/>
                </a:cxn>
                <a:cxn ang="0">
                  <a:pos x="71" y="18"/>
                </a:cxn>
                <a:cxn ang="0">
                  <a:pos x="45" y="38"/>
                </a:cxn>
                <a:cxn ang="0">
                  <a:pos x="32" y="48"/>
                </a:cxn>
                <a:cxn ang="0">
                  <a:pos x="20" y="60"/>
                </a:cxn>
                <a:cxn ang="0">
                  <a:pos x="9" y="73"/>
                </a:cxn>
                <a:cxn ang="0">
                  <a:pos x="0" y="87"/>
                </a:cxn>
                <a:cxn ang="0">
                  <a:pos x="29" y="104"/>
                </a:cxn>
                <a:cxn ang="0">
                  <a:pos x="36" y="93"/>
                </a:cxn>
                <a:cxn ang="0">
                  <a:pos x="45" y="83"/>
                </a:cxn>
                <a:cxn ang="0">
                  <a:pos x="55" y="73"/>
                </a:cxn>
                <a:cxn ang="0">
                  <a:pos x="66" y="63"/>
                </a:cxn>
                <a:cxn ang="0">
                  <a:pos x="90" y="45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98" y="0"/>
                </a:cxn>
              </a:cxnLst>
              <a:rect l="0" t="0" r="r" b="b"/>
              <a:pathLst>
                <a:path w="116" h="104">
                  <a:moveTo>
                    <a:pt x="98" y="0"/>
                  </a:moveTo>
                  <a:lnTo>
                    <a:pt x="98" y="0"/>
                  </a:lnTo>
                  <a:lnTo>
                    <a:pt x="71" y="18"/>
                  </a:lnTo>
                  <a:lnTo>
                    <a:pt x="45" y="38"/>
                  </a:lnTo>
                  <a:lnTo>
                    <a:pt x="32" y="48"/>
                  </a:lnTo>
                  <a:lnTo>
                    <a:pt x="20" y="60"/>
                  </a:lnTo>
                  <a:lnTo>
                    <a:pt x="9" y="73"/>
                  </a:lnTo>
                  <a:lnTo>
                    <a:pt x="0" y="87"/>
                  </a:lnTo>
                  <a:lnTo>
                    <a:pt x="29" y="104"/>
                  </a:lnTo>
                  <a:lnTo>
                    <a:pt x="36" y="93"/>
                  </a:lnTo>
                  <a:lnTo>
                    <a:pt x="45" y="83"/>
                  </a:lnTo>
                  <a:lnTo>
                    <a:pt x="55" y="73"/>
                  </a:lnTo>
                  <a:lnTo>
                    <a:pt x="66" y="63"/>
                  </a:lnTo>
                  <a:lnTo>
                    <a:pt x="90" y="45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2" name="Freeform 12"/>
            <p:cNvSpPr>
              <a:spLocks/>
            </p:cNvSpPr>
            <p:nvPr/>
          </p:nvSpPr>
          <p:spPr bwMode="auto">
            <a:xfrm>
              <a:off x="2558" y="1481"/>
              <a:ext cx="51" cy="26"/>
            </a:xfrm>
            <a:custGeom>
              <a:avLst/>
              <a:gdLst/>
              <a:ahLst/>
              <a:cxnLst>
                <a:cxn ang="0">
                  <a:pos x="184" y="1"/>
                </a:cxn>
                <a:cxn ang="0">
                  <a:pos x="187" y="0"/>
                </a:cxn>
                <a:cxn ang="0">
                  <a:pos x="167" y="9"/>
                </a:cxn>
                <a:cxn ang="0">
                  <a:pos x="145" y="18"/>
                </a:cxn>
                <a:cxn ang="0">
                  <a:pos x="122" y="25"/>
                </a:cxn>
                <a:cxn ang="0">
                  <a:pos x="97" y="33"/>
                </a:cxn>
                <a:cxn ang="0">
                  <a:pos x="73" y="42"/>
                </a:cxn>
                <a:cxn ang="0">
                  <a:pos x="48" y="53"/>
                </a:cxn>
                <a:cxn ang="0">
                  <a:pos x="24" y="63"/>
                </a:cxn>
                <a:cxn ang="0">
                  <a:pos x="0" y="76"/>
                </a:cxn>
                <a:cxn ang="0">
                  <a:pos x="18" y="104"/>
                </a:cxn>
                <a:cxn ang="0">
                  <a:pos x="39" y="93"/>
                </a:cxn>
                <a:cxn ang="0">
                  <a:pos x="61" y="84"/>
                </a:cxn>
                <a:cxn ang="0">
                  <a:pos x="84" y="75"/>
                </a:cxn>
                <a:cxn ang="0">
                  <a:pos x="109" y="66"/>
                </a:cxn>
                <a:cxn ang="0">
                  <a:pos x="132" y="58"/>
                </a:cxn>
                <a:cxn ang="0">
                  <a:pos x="157" y="49"/>
                </a:cxn>
                <a:cxn ang="0">
                  <a:pos x="180" y="40"/>
                </a:cxn>
                <a:cxn ang="0">
                  <a:pos x="202" y="29"/>
                </a:cxn>
                <a:cxn ang="0">
                  <a:pos x="205" y="27"/>
                </a:cxn>
                <a:cxn ang="0">
                  <a:pos x="184" y="1"/>
                </a:cxn>
              </a:cxnLst>
              <a:rect l="0" t="0" r="r" b="b"/>
              <a:pathLst>
                <a:path w="205" h="104">
                  <a:moveTo>
                    <a:pt x="184" y="1"/>
                  </a:moveTo>
                  <a:lnTo>
                    <a:pt x="187" y="0"/>
                  </a:lnTo>
                  <a:lnTo>
                    <a:pt x="167" y="9"/>
                  </a:lnTo>
                  <a:lnTo>
                    <a:pt x="145" y="18"/>
                  </a:lnTo>
                  <a:lnTo>
                    <a:pt x="122" y="25"/>
                  </a:lnTo>
                  <a:lnTo>
                    <a:pt x="97" y="33"/>
                  </a:lnTo>
                  <a:lnTo>
                    <a:pt x="73" y="42"/>
                  </a:lnTo>
                  <a:lnTo>
                    <a:pt x="48" y="53"/>
                  </a:lnTo>
                  <a:lnTo>
                    <a:pt x="24" y="63"/>
                  </a:lnTo>
                  <a:lnTo>
                    <a:pt x="0" y="76"/>
                  </a:lnTo>
                  <a:lnTo>
                    <a:pt x="18" y="104"/>
                  </a:lnTo>
                  <a:lnTo>
                    <a:pt x="39" y="93"/>
                  </a:lnTo>
                  <a:lnTo>
                    <a:pt x="61" y="84"/>
                  </a:lnTo>
                  <a:lnTo>
                    <a:pt x="84" y="75"/>
                  </a:lnTo>
                  <a:lnTo>
                    <a:pt x="109" y="66"/>
                  </a:lnTo>
                  <a:lnTo>
                    <a:pt x="132" y="58"/>
                  </a:lnTo>
                  <a:lnTo>
                    <a:pt x="157" y="49"/>
                  </a:lnTo>
                  <a:lnTo>
                    <a:pt x="180" y="40"/>
                  </a:lnTo>
                  <a:lnTo>
                    <a:pt x="202" y="29"/>
                  </a:lnTo>
                  <a:lnTo>
                    <a:pt x="205" y="2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3" name="Freeform 13"/>
            <p:cNvSpPr>
              <a:spLocks/>
            </p:cNvSpPr>
            <p:nvPr/>
          </p:nvSpPr>
          <p:spPr bwMode="auto">
            <a:xfrm>
              <a:off x="2604" y="1454"/>
              <a:ext cx="31" cy="34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77" y="27"/>
                </a:cxn>
                <a:cxn ang="0">
                  <a:pos x="56" y="56"/>
                </a:cxn>
                <a:cxn ang="0">
                  <a:pos x="43" y="70"/>
                </a:cxn>
                <a:cxn ang="0">
                  <a:pos x="30" y="83"/>
                </a:cxn>
                <a:cxn ang="0">
                  <a:pos x="16" y="96"/>
                </a:cxn>
                <a:cxn ang="0">
                  <a:pos x="0" y="109"/>
                </a:cxn>
                <a:cxn ang="0">
                  <a:pos x="21" y="135"/>
                </a:cxn>
                <a:cxn ang="0">
                  <a:pos x="38" y="122"/>
                </a:cxn>
                <a:cxn ang="0">
                  <a:pos x="53" y="108"/>
                </a:cxn>
                <a:cxn ang="0">
                  <a:pos x="68" y="92"/>
                </a:cxn>
                <a:cxn ang="0">
                  <a:pos x="82" y="78"/>
                </a:cxn>
                <a:cxn ang="0">
                  <a:pos x="105" y="48"/>
                </a:cxn>
                <a:cxn ang="0">
                  <a:pos x="123" y="18"/>
                </a:cxn>
                <a:cxn ang="0">
                  <a:pos x="123" y="18"/>
                </a:cxn>
                <a:cxn ang="0">
                  <a:pos x="95" y="0"/>
                </a:cxn>
              </a:cxnLst>
              <a:rect l="0" t="0" r="r" b="b"/>
              <a:pathLst>
                <a:path w="123" h="135">
                  <a:moveTo>
                    <a:pt x="95" y="0"/>
                  </a:moveTo>
                  <a:lnTo>
                    <a:pt x="95" y="0"/>
                  </a:lnTo>
                  <a:lnTo>
                    <a:pt x="77" y="27"/>
                  </a:lnTo>
                  <a:lnTo>
                    <a:pt x="56" y="56"/>
                  </a:lnTo>
                  <a:lnTo>
                    <a:pt x="43" y="70"/>
                  </a:lnTo>
                  <a:lnTo>
                    <a:pt x="30" y="83"/>
                  </a:lnTo>
                  <a:lnTo>
                    <a:pt x="16" y="96"/>
                  </a:lnTo>
                  <a:lnTo>
                    <a:pt x="0" y="109"/>
                  </a:lnTo>
                  <a:lnTo>
                    <a:pt x="21" y="135"/>
                  </a:lnTo>
                  <a:lnTo>
                    <a:pt x="38" y="122"/>
                  </a:lnTo>
                  <a:lnTo>
                    <a:pt x="53" y="108"/>
                  </a:lnTo>
                  <a:lnTo>
                    <a:pt x="68" y="92"/>
                  </a:lnTo>
                  <a:lnTo>
                    <a:pt x="82" y="78"/>
                  </a:lnTo>
                  <a:lnTo>
                    <a:pt x="105" y="4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4" name="Freeform 14"/>
            <p:cNvSpPr>
              <a:spLocks/>
            </p:cNvSpPr>
            <p:nvPr/>
          </p:nvSpPr>
          <p:spPr bwMode="auto">
            <a:xfrm>
              <a:off x="2627" y="1410"/>
              <a:ext cx="27" cy="49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5" y="21"/>
                </a:cxn>
                <a:cxn ang="0">
                  <a:pos x="54" y="43"/>
                </a:cxn>
                <a:cxn ang="0">
                  <a:pos x="45" y="66"/>
                </a:cxn>
                <a:cxn ang="0">
                  <a:pos x="38" y="89"/>
                </a:cxn>
                <a:cxn ang="0">
                  <a:pos x="30" y="113"/>
                </a:cxn>
                <a:cxn ang="0">
                  <a:pos x="21" y="135"/>
                </a:cxn>
                <a:cxn ang="0">
                  <a:pos x="12" y="156"/>
                </a:cxn>
                <a:cxn ang="0">
                  <a:pos x="0" y="175"/>
                </a:cxn>
                <a:cxn ang="0">
                  <a:pos x="28" y="193"/>
                </a:cxn>
                <a:cxn ang="0">
                  <a:pos x="41" y="171"/>
                </a:cxn>
                <a:cxn ang="0">
                  <a:pos x="52" y="148"/>
                </a:cxn>
                <a:cxn ang="0">
                  <a:pos x="61" y="124"/>
                </a:cxn>
                <a:cxn ang="0">
                  <a:pos x="70" y="101"/>
                </a:cxn>
                <a:cxn ang="0">
                  <a:pos x="78" y="78"/>
                </a:cxn>
                <a:cxn ang="0">
                  <a:pos x="85" y="56"/>
                </a:cxn>
                <a:cxn ang="0">
                  <a:pos x="95" y="36"/>
                </a:cxn>
                <a:cxn ang="0">
                  <a:pos x="105" y="19"/>
                </a:cxn>
                <a:cxn ang="0">
                  <a:pos x="104" y="19"/>
                </a:cxn>
                <a:cxn ang="0">
                  <a:pos x="76" y="0"/>
                </a:cxn>
              </a:cxnLst>
              <a:rect l="0" t="0" r="r" b="b"/>
              <a:pathLst>
                <a:path w="105" h="193">
                  <a:moveTo>
                    <a:pt x="76" y="0"/>
                  </a:moveTo>
                  <a:lnTo>
                    <a:pt x="76" y="0"/>
                  </a:lnTo>
                  <a:lnTo>
                    <a:pt x="65" y="21"/>
                  </a:lnTo>
                  <a:lnTo>
                    <a:pt x="54" y="43"/>
                  </a:lnTo>
                  <a:lnTo>
                    <a:pt x="45" y="66"/>
                  </a:lnTo>
                  <a:lnTo>
                    <a:pt x="38" y="89"/>
                  </a:lnTo>
                  <a:lnTo>
                    <a:pt x="30" y="113"/>
                  </a:lnTo>
                  <a:lnTo>
                    <a:pt x="21" y="135"/>
                  </a:lnTo>
                  <a:lnTo>
                    <a:pt x="12" y="156"/>
                  </a:lnTo>
                  <a:lnTo>
                    <a:pt x="0" y="175"/>
                  </a:lnTo>
                  <a:lnTo>
                    <a:pt x="28" y="193"/>
                  </a:lnTo>
                  <a:lnTo>
                    <a:pt x="41" y="171"/>
                  </a:lnTo>
                  <a:lnTo>
                    <a:pt x="52" y="148"/>
                  </a:lnTo>
                  <a:lnTo>
                    <a:pt x="61" y="124"/>
                  </a:lnTo>
                  <a:lnTo>
                    <a:pt x="70" y="101"/>
                  </a:lnTo>
                  <a:lnTo>
                    <a:pt x="78" y="78"/>
                  </a:lnTo>
                  <a:lnTo>
                    <a:pt x="85" y="56"/>
                  </a:lnTo>
                  <a:lnTo>
                    <a:pt x="95" y="36"/>
                  </a:lnTo>
                  <a:lnTo>
                    <a:pt x="105" y="19"/>
                  </a:lnTo>
                  <a:lnTo>
                    <a:pt x="104" y="19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5" name="Freeform 15"/>
            <p:cNvSpPr>
              <a:spLocks/>
            </p:cNvSpPr>
            <p:nvPr/>
          </p:nvSpPr>
          <p:spPr bwMode="auto">
            <a:xfrm>
              <a:off x="2647" y="1386"/>
              <a:ext cx="33" cy="29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104" y="7"/>
                </a:cxn>
                <a:cxn ang="0">
                  <a:pos x="87" y="16"/>
                </a:cxn>
                <a:cxn ang="0">
                  <a:pos x="70" y="28"/>
                </a:cxn>
                <a:cxn ang="0">
                  <a:pos x="55" y="40"/>
                </a:cxn>
                <a:cxn ang="0">
                  <a:pos x="39" y="54"/>
                </a:cxn>
                <a:cxn ang="0">
                  <a:pos x="25" y="68"/>
                </a:cxn>
                <a:cxn ang="0">
                  <a:pos x="12" y="82"/>
                </a:cxn>
                <a:cxn ang="0">
                  <a:pos x="0" y="98"/>
                </a:cxn>
                <a:cxn ang="0">
                  <a:pos x="28" y="117"/>
                </a:cxn>
                <a:cxn ang="0">
                  <a:pos x="39" y="105"/>
                </a:cxn>
                <a:cxn ang="0">
                  <a:pos x="51" y="90"/>
                </a:cxn>
                <a:cxn ang="0">
                  <a:pos x="63" y="77"/>
                </a:cxn>
                <a:cxn ang="0">
                  <a:pos x="77" y="66"/>
                </a:cxn>
                <a:cxn ang="0">
                  <a:pos x="90" y="55"/>
                </a:cxn>
                <a:cxn ang="0">
                  <a:pos x="104" y="45"/>
                </a:cxn>
                <a:cxn ang="0">
                  <a:pos x="118" y="37"/>
                </a:cxn>
                <a:cxn ang="0">
                  <a:pos x="134" y="31"/>
                </a:cxn>
                <a:cxn ang="0">
                  <a:pos x="134" y="31"/>
                </a:cxn>
                <a:cxn ang="0">
                  <a:pos x="121" y="0"/>
                </a:cxn>
              </a:cxnLst>
              <a:rect l="0" t="0" r="r" b="b"/>
              <a:pathLst>
                <a:path w="134" h="117">
                  <a:moveTo>
                    <a:pt x="121" y="0"/>
                  </a:moveTo>
                  <a:lnTo>
                    <a:pt x="121" y="0"/>
                  </a:lnTo>
                  <a:lnTo>
                    <a:pt x="104" y="7"/>
                  </a:lnTo>
                  <a:lnTo>
                    <a:pt x="87" y="16"/>
                  </a:lnTo>
                  <a:lnTo>
                    <a:pt x="70" y="28"/>
                  </a:lnTo>
                  <a:lnTo>
                    <a:pt x="55" y="40"/>
                  </a:lnTo>
                  <a:lnTo>
                    <a:pt x="39" y="54"/>
                  </a:lnTo>
                  <a:lnTo>
                    <a:pt x="25" y="68"/>
                  </a:lnTo>
                  <a:lnTo>
                    <a:pt x="12" y="82"/>
                  </a:lnTo>
                  <a:lnTo>
                    <a:pt x="0" y="98"/>
                  </a:lnTo>
                  <a:lnTo>
                    <a:pt x="28" y="117"/>
                  </a:lnTo>
                  <a:lnTo>
                    <a:pt x="39" y="105"/>
                  </a:lnTo>
                  <a:lnTo>
                    <a:pt x="51" y="90"/>
                  </a:lnTo>
                  <a:lnTo>
                    <a:pt x="63" y="77"/>
                  </a:lnTo>
                  <a:lnTo>
                    <a:pt x="77" y="66"/>
                  </a:lnTo>
                  <a:lnTo>
                    <a:pt x="90" y="55"/>
                  </a:lnTo>
                  <a:lnTo>
                    <a:pt x="104" y="45"/>
                  </a:lnTo>
                  <a:lnTo>
                    <a:pt x="118" y="37"/>
                  </a:lnTo>
                  <a:lnTo>
                    <a:pt x="134" y="31"/>
                  </a:lnTo>
                  <a:lnTo>
                    <a:pt x="134" y="3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6" name="Freeform 16"/>
            <p:cNvSpPr>
              <a:spLocks/>
            </p:cNvSpPr>
            <p:nvPr/>
          </p:nvSpPr>
          <p:spPr bwMode="auto">
            <a:xfrm>
              <a:off x="2677" y="1376"/>
              <a:ext cx="42" cy="17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61" y="0"/>
                </a:cxn>
                <a:cxn ang="0">
                  <a:pos x="122" y="8"/>
                </a:cxn>
                <a:cxn ang="0">
                  <a:pos x="83" y="14"/>
                </a:cxn>
                <a:cxn ang="0">
                  <a:pos x="62" y="18"/>
                </a:cxn>
                <a:cxn ang="0">
                  <a:pos x="41" y="23"/>
                </a:cxn>
                <a:cxn ang="0">
                  <a:pos x="21" y="30"/>
                </a:cxn>
                <a:cxn ang="0">
                  <a:pos x="0" y="38"/>
                </a:cxn>
                <a:cxn ang="0">
                  <a:pos x="13" y="69"/>
                </a:cxn>
                <a:cxn ang="0">
                  <a:pos x="31" y="61"/>
                </a:cxn>
                <a:cxn ang="0">
                  <a:pos x="51" y="56"/>
                </a:cxn>
                <a:cxn ang="0">
                  <a:pos x="70" y="50"/>
                </a:cxn>
                <a:cxn ang="0">
                  <a:pos x="89" y="47"/>
                </a:cxn>
                <a:cxn ang="0">
                  <a:pos x="128" y="40"/>
                </a:cxn>
                <a:cxn ang="0">
                  <a:pos x="167" y="32"/>
                </a:cxn>
                <a:cxn ang="0">
                  <a:pos x="167" y="32"/>
                </a:cxn>
                <a:cxn ang="0">
                  <a:pos x="161" y="0"/>
                </a:cxn>
              </a:cxnLst>
              <a:rect l="0" t="0" r="r" b="b"/>
              <a:pathLst>
                <a:path w="167" h="69">
                  <a:moveTo>
                    <a:pt x="161" y="0"/>
                  </a:moveTo>
                  <a:lnTo>
                    <a:pt x="161" y="0"/>
                  </a:lnTo>
                  <a:lnTo>
                    <a:pt x="122" y="8"/>
                  </a:lnTo>
                  <a:lnTo>
                    <a:pt x="83" y="14"/>
                  </a:lnTo>
                  <a:lnTo>
                    <a:pt x="62" y="18"/>
                  </a:lnTo>
                  <a:lnTo>
                    <a:pt x="41" y="23"/>
                  </a:lnTo>
                  <a:lnTo>
                    <a:pt x="21" y="30"/>
                  </a:lnTo>
                  <a:lnTo>
                    <a:pt x="0" y="38"/>
                  </a:lnTo>
                  <a:lnTo>
                    <a:pt x="13" y="69"/>
                  </a:lnTo>
                  <a:lnTo>
                    <a:pt x="31" y="61"/>
                  </a:lnTo>
                  <a:lnTo>
                    <a:pt x="51" y="56"/>
                  </a:lnTo>
                  <a:lnTo>
                    <a:pt x="70" y="50"/>
                  </a:lnTo>
                  <a:lnTo>
                    <a:pt x="89" y="47"/>
                  </a:lnTo>
                  <a:lnTo>
                    <a:pt x="128" y="40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7" name="Freeform 17"/>
            <p:cNvSpPr>
              <a:spLocks/>
            </p:cNvSpPr>
            <p:nvPr/>
          </p:nvSpPr>
          <p:spPr bwMode="auto">
            <a:xfrm>
              <a:off x="2717" y="1369"/>
              <a:ext cx="48" cy="15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179" y="0"/>
                </a:cxn>
                <a:cxn ang="0">
                  <a:pos x="170" y="4"/>
                </a:cxn>
                <a:cxn ang="0">
                  <a:pos x="161" y="8"/>
                </a:cxn>
                <a:cxn ang="0">
                  <a:pos x="150" y="11"/>
                </a:cxn>
                <a:cxn ang="0">
                  <a:pos x="141" y="13"/>
                </a:cxn>
                <a:cxn ang="0">
                  <a:pos x="119" y="17"/>
                </a:cxn>
                <a:cxn ang="0">
                  <a:pos x="96" y="20"/>
                </a:cxn>
                <a:cxn ang="0">
                  <a:pos x="48" y="23"/>
                </a:cxn>
                <a:cxn ang="0">
                  <a:pos x="0" y="30"/>
                </a:cxn>
                <a:cxn ang="0">
                  <a:pos x="6" y="62"/>
                </a:cxn>
                <a:cxn ang="0">
                  <a:pos x="52" y="57"/>
                </a:cxn>
                <a:cxn ang="0">
                  <a:pos x="100" y="53"/>
                </a:cxn>
                <a:cxn ang="0">
                  <a:pos x="124" y="51"/>
                </a:cxn>
                <a:cxn ang="0">
                  <a:pos x="148" y="46"/>
                </a:cxn>
                <a:cxn ang="0">
                  <a:pos x="159" y="43"/>
                </a:cxn>
                <a:cxn ang="0">
                  <a:pos x="171" y="39"/>
                </a:cxn>
                <a:cxn ang="0">
                  <a:pos x="183" y="35"/>
                </a:cxn>
                <a:cxn ang="0">
                  <a:pos x="193" y="30"/>
                </a:cxn>
                <a:cxn ang="0">
                  <a:pos x="193" y="30"/>
                </a:cxn>
                <a:cxn ang="0">
                  <a:pos x="179" y="0"/>
                </a:cxn>
              </a:cxnLst>
              <a:rect l="0" t="0" r="r" b="b"/>
              <a:pathLst>
                <a:path w="193" h="62">
                  <a:moveTo>
                    <a:pt x="179" y="0"/>
                  </a:moveTo>
                  <a:lnTo>
                    <a:pt x="179" y="0"/>
                  </a:lnTo>
                  <a:lnTo>
                    <a:pt x="170" y="4"/>
                  </a:lnTo>
                  <a:lnTo>
                    <a:pt x="161" y="8"/>
                  </a:lnTo>
                  <a:lnTo>
                    <a:pt x="150" y="11"/>
                  </a:lnTo>
                  <a:lnTo>
                    <a:pt x="141" y="13"/>
                  </a:lnTo>
                  <a:lnTo>
                    <a:pt x="119" y="17"/>
                  </a:lnTo>
                  <a:lnTo>
                    <a:pt x="96" y="20"/>
                  </a:lnTo>
                  <a:lnTo>
                    <a:pt x="48" y="23"/>
                  </a:lnTo>
                  <a:lnTo>
                    <a:pt x="0" y="30"/>
                  </a:lnTo>
                  <a:lnTo>
                    <a:pt x="6" y="62"/>
                  </a:lnTo>
                  <a:lnTo>
                    <a:pt x="52" y="57"/>
                  </a:lnTo>
                  <a:lnTo>
                    <a:pt x="100" y="53"/>
                  </a:lnTo>
                  <a:lnTo>
                    <a:pt x="124" y="51"/>
                  </a:lnTo>
                  <a:lnTo>
                    <a:pt x="148" y="46"/>
                  </a:lnTo>
                  <a:lnTo>
                    <a:pt x="159" y="43"/>
                  </a:lnTo>
                  <a:lnTo>
                    <a:pt x="171" y="39"/>
                  </a:lnTo>
                  <a:lnTo>
                    <a:pt x="183" y="35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8" name="Freeform 18"/>
            <p:cNvSpPr>
              <a:spLocks/>
            </p:cNvSpPr>
            <p:nvPr/>
          </p:nvSpPr>
          <p:spPr bwMode="auto">
            <a:xfrm>
              <a:off x="2762" y="1337"/>
              <a:ext cx="36" cy="39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3" y="2"/>
                </a:cxn>
                <a:cxn ang="0">
                  <a:pos x="106" y="17"/>
                </a:cxn>
                <a:cxn ang="0">
                  <a:pos x="90" y="34"/>
                </a:cxn>
                <a:cxn ang="0">
                  <a:pos x="75" y="52"/>
                </a:cxn>
                <a:cxn ang="0">
                  <a:pos x="61" y="70"/>
                </a:cxn>
                <a:cxn ang="0">
                  <a:pos x="45" y="87"/>
                </a:cxn>
                <a:cxn ang="0">
                  <a:pos x="29" y="104"/>
                </a:cxn>
                <a:cxn ang="0">
                  <a:pos x="23" y="111"/>
                </a:cxn>
                <a:cxn ang="0">
                  <a:pos x="15" y="117"/>
                </a:cxn>
                <a:cxn ang="0">
                  <a:pos x="7" y="122"/>
                </a:cxn>
                <a:cxn ang="0">
                  <a:pos x="0" y="126"/>
                </a:cxn>
                <a:cxn ang="0">
                  <a:pos x="14" y="156"/>
                </a:cxn>
                <a:cxn ang="0">
                  <a:pos x="26" y="151"/>
                </a:cxn>
                <a:cxn ang="0">
                  <a:pos x="35" y="143"/>
                </a:cxn>
                <a:cxn ang="0">
                  <a:pos x="45" y="137"/>
                </a:cxn>
                <a:cxn ang="0">
                  <a:pos x="54" y="127"/>
                </a:cxn>
                <a:cxn ang="0">
                  <a:pos x="71" y="111"/>
                </a:cxn>
                <a:cxn ang="0">
                  <a:pos x="87" y="92"/>
                </a:cxn>
                <a:cxn ang="0">
                  <a:pos x="101" y="74"/>
                </a:cxn>
                <a:cxn ang="0">
                  <a:pos x="115" y="56"/>
                </a:cxn>
                <a:cxn ang="0">
                  <a:pos x="129" y="41"/>
                </a:cxn>
                <a:cxn ang="0">
                  <a:pos x="144" y="28"/>
                </a:cxn>
                <a:cxn ang="0">
                  <a:pos x="142" y="29"/>
                </a:cxn>
                <a:cxn ang="0">
                  <a:pos x="124" y="0"/>
                </a:cxn>
              </a:cxnLst>
              <a:rect l="0" t="0" r="r" b="b"/>
              <a:pathLst>
                <a:path w="144" h="156">
                  <a:moveTo>
                    <a:pt x="124" y="0"/>
                  </a:moveTo>
                  <a:lnTo>
                    <a:pt x="123" y="2"/>
                  </a:lnTo>
                  <a:lnTo>
                    <a:pt x="106" y="17"/>
                  </a:lnTo>
                  <a:lnTo>
                    <a:pt x="90" y="34"/>
                  </a:lnTo>
                  <a:lnTo>
                    <a:pt x="75" y="52"/>
                  </a:lnTo>
                  <a:lnTo>
                    <a:pt x="61" y="70"/>
                  </a:lnTo>
                  <a:lnTo>
                    <a:pt x="45" y="87"/>
                  </a:lnTo>
                  <a:lnTo>
                    <a:pt x="29" y="104"/>
                  </a:lnTo>
                  <a:lnTo>
                    <a:pt x="23" y="111"/>
                  </a:lnTo>
                  <a:lnTo>
                    <a:pt x="15" y="117"/>
                  </a:lnTo>
                  <a:lnTo>
                    <a:pt x="7" y="122"/>
                  </a:lnTo>
                  <a:lnTo>
                    <a:pt x="0" y="126"/>
                  </a:lnTo>
                  <a:lnTo>
                    <a:pt x="14" y="156"/>
                  </a:lnTo>
                  <a:lnTo>
                    <a:pt x="26" y="151"/>
                  </a:lnTo>
                  <a:lnTo>
                    <a:pt x="35" y="143"/>
                  </a:lnTo>
                  <a:lnTo>
                    <a:pt x="45" y="137"/>
                  </a:lnTo>
                  <a:lnTo>
                    <a:pt x="54" y="127"/>
                  </a:lnTo>
                  <a:lnTo>
                    <a:pt x="71" y="111"/>
                  </a:lnTo>
                  <a:lnTo>
                    <a:pt x="87" y="92"/>
                  </a:lnTo>
                  <a:lnTo>
                    <a:pt x="101" y="74"/>
                  </a:lnTo>
                  <a:lnTo>
                    <a:pt x="115" y="56"/>
                  </a:lnTo>
                  <a:lnTo>
                    <a:pt x="129" y="41"/>
                  </a:lnTo>
                  <a:lnTo>
                    <a:pt x="144" y="28"/>
                  </a:lnTo>
                  <a:lnTo>
                    <a:pt x="142" y="29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9" name="Freeform 19"/>
            <p:cNvSpPr>
              <a:spLocks/>
            </p:cNvSpPr>
            <p:nvPr/>
          </p:nvSpPr>
          <p:spPr bwMode="auto">
            <a:xfrm>
              <a:off x="2793" y="1321"/>
              <a:ext cx="39" cy="23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49" y="1"/>
                </a:cxn>
                <a:cxn ang="0">
                  <a:pos x="130" y="5"/>
                </a:cxn>
                <a:cxn ang="0">
                  <a:pos x="110" y="11"/>
                </a:cxn>
                <a:cxn ang="0">
                  <a:pos x="91" y="18"/>
                </a:cxn>
                <a:cxn ang="0">
                  <a:pos x="73" y="26"/>
                </a:cxn>
                <a:cxn ang="0">
                  <a:pos x="53" y="35"/>
                </a:cxn>
                <a:cxn ang="0">
                  <a:pos x="36" y="44"/>
                </a:cxn>
                <a:cxn ang="0">
                  <a:pos x="18" y="54"/>
                </a:cxn>
                <a:cxn ang="0">
                  <a:pos x="0" y="64"/>
                </a:cxn>
                <a:cxn ang="0">
                  <a:pos x="18" y="93"/>
                </a:cxn>
                <a:cxn ang="0">
                  <a:pos x="35" y="83"/>
                </a:cxn>
                <a:cxn ang="0">
                  <a:pos x="52" y="74"/>
                </a:cxn>
                <a:cxn ang="0">
                  <a:pos x="69" y="64"/>
                </a:cxn>
                <a:cxn ang="0">
                  <a:pos x="86" y="57"/>
                </a:cxn>
                <a:cxn ang="0">
                  <a:pos x="104" y="50"/>
                </a:cxn>
                <a:cxn ang="0">
                  <a:pos x="121" y="44"/>
                </a:cxn>
                <a:cxn ang="0">
                  <a:pos x="139" y="37"/>
                </a:cxn>
                <a:cxn ang="0">
                  <a:pos x="157" y="33"/>
                </a:cxn>
                <a:cxn ang="0">
                  <a:pos x="156" y="33"/>
                </a:cxn>
                <a:cxn ang="0">
                  <a:pos x="151" y="0"/>
                </a:cxn>
              </a:cxnLst>
              <a:rect l="0" t="0" r="r" b="b"/>
              <a:pathLst>
                <a:path w="157" h="93">
                  <a:moveTo>
                    <a:pt x="151" y="0"/>
                  </a:moveTo>
                  <a:lnTo>
                    <a:pt x="149" y="1"/>
                  </a:lnTo>
                  <a:lnTo>
                    <a:pt x="130" y="5"/>
                  </a:lnTo>
                  <a:lnTo>
                    <a:pt x="110" y="11"/>
                  </a:lnTo>
                  <a:lnTo>
                    <a:pt x="91" y="18"/>
                  </a:lnTo>
                  <a:lnTo>
                    <a:pt x="73" y="26"/>
                  </a:lnTo>
                  <a:lnTo>
                    <a:pt x="53" y="35"/>
                  </a:lnTo>
                  <a:lnTo>
                    <a:pt x="36" y="44"/>
                  </a:lnTo>
                  <a:lnTo>
                    <a:pt x="18" y="54"/>
                  </a:lnTo>
                  <a:lnTo>
                    <a:pt x="0" y="64"/>
                  </a:lnTo>
                  <a:lnTo>
                    <a:pt x="18" y="93"/>
                  </a:lnTo>
                  <a:lnTo>
                    <a:pt x="35" y="83"/>
                  </a:lnTo>
                  <a:lnTo>
                    <a:pt x="52" y="74"/>
                  </a:lnTo>
                  <a:lnTo>
                    <a:pt x="69" y="64"/>
                  </a:lnTo>
                  <a:lnTo>
                    <a:pt x="86" y="57"/>
                  </a:lnTo>
                  <a:lnTo>
                    <a:pt x="104" y="50"/>
                  </a:lnTo>
                  <a:lnTo>
                    <a:pt x="121" y="44"/>
                  </a:lnTo>
                  <a:lnTo>
                    <a:pt x="139" y="37"/>
                  </a:lnTo>
                  <a:lnTo>
                    <a:pt x="157" y="33"/>
                  </a:lnTo>
                  <a:lnTo>
                    <a:pt x="156" y="3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0" name="Freeform 20"/>
            <p:cNvSpPr>
              <a:spLocks/>
            </p:cNvSpPr>
            <p:nvPr/>
          </p:nvSpPr>
          <p:spPr bwMode="auto">
            <a:xfrm>
              <a:off x="2830" y="1320"/>
              <a:ext cx="57" cy="13"/>
            </a:xfrm>
            <a:custGeom>
              <a:avLst/>
              <a:gdLst/>
              <a:ahLst/>
              <a:cxnLst>
                <a:cxn ang="0">
                  <a:pos x="228" y="19"/>
                </a:cxn>
                <a:cxn ang="0">
                  <a:pos x="225" y="18"/>
                </a:cxn>
                <a:cxn ang="0">
                  <a:pos x="197" y="13"/>
                </a:cxn>
                <a:cxn ang="0">
                  <a:pos x="167" y="8"/>
                </a:cxn>
                <a:cxn ang="0">
                  <a:pos x="138" y="4"/>
                </a:cxn>
                <a:cxn ang="0">
                  <a:pos x="110" y="1"/>
                </a:cxn>
                <a:cxn ang="0">
                  <a:pos x="81" y="0"/>
                </a:cxn>
                <a:cxn ang="0">
                  <a:pos x="54" y="0"/>
                </a:cxn>
                <a:cxn ang="0">
                  <a:pos x="27" y="1"/>
                </a:cxn>
                <a:cxn ang="0">
                  <a:pos x="0" y="4"/>
                </a:cxn>
                <a:cxn ang="0">
                  <a:pos x="5" y="37"/>
                </a:cxn>
                <a:cxn ang="0">
                  <a:pos x="29" y="35"/>
                </a:cxn>
                <a:cxn ang="0">
                  <a:pos x="54" y="33"/>
                </a:cxn>
                <a:cxn ang="0">
                  <a:pos x="81" y="33"/>
                </a:cxn>
                <a:cxn ang="0">
                  <a:pos x="107" y="35"/>
                </a:cxn>
                <a:cxn ang="0">
                  <a:pos x="134" y="37"/>
                </a:cxn>
                <a:cxn ang="0">
                  <a:pos x="163" y="41"/>
                </a:cxn>
                <a:cxn ang="0">
                  <a:pos x="190" y="45"/>
                </a:cxn>
                <a:cxn ang="0">
                  <a:pos x="219" y="52"/>
                </a:cxn>
                <a:cxn ang="0">
                  <a:pos x="216" y="50"/>
                </a:cxn>
                <a:cxn ang="0">
                  <a:pos x="228" y="19"/>
                </a:cxn>
              </a:cxnLst>
              <a:rect l="0" t="0" r="r" b="b"/>
              <a:pathLst>
                <a:path w="228" h="52">
                  <a:moveTo>
                    <a:pt x="228" y="19"/>
                  </a:moveTo>
                  <a:lnTo>
                    <a:pt x="225" y="18"/>
                  </a:lnTo>
                  <a:lnTo>
                    <a:pt x="197" y="13"/>
                  </a:lnTo>
                  <a:lnTo>
                    <a:pt x="167" y="8"/>
                  </a:lnTo>
                  <a:lnTo>
                    <a:pt x="138" y="4"/>
                  </a:lnTo>
                  <a:lnTo>
                    <a:pt x="110" y="1"/>
                  </a:lnTo>
                  <a:lnTo>
                    <a:pt x="81" y="0"/>
                  </a:lnTo>
                  <a:lnTo>
                    <a:pt x="54" y="0"/>
                  </a:lnTo>
                  <a:lnTo>
                    <a:pt x="27" y="1"/>
                  </a:lnTo>
                  <a:lnTo>
                    <a:pt x="0" y="4"/>
                  </a:lnTo>
                  <a:lnTo>
                    <a:pt x="5" y="37"/>
                  </a:lnTo>
                  <a:lnTo>
                    <a:pt x="29" y="35"/>
                  </a:lnTo>
                  <a:lnTo>
                    <a:pt x="54" y="33"/>
                  </a:lnTo>
                  <a:lnTo>
                    <a:pt x="81" y="33"/>
                  </a:lnTo>
                  <a:lnTo>
                    <a:pt x="107" y="35"/>
                  </a:lnTo>
                  <a:lnTo>
                    <a:pt x="134" y="37"/>
                  </a:lnTo>
                  <a:lnTo>
                    <a:pt x="163" y="41"/>
                  </a:lnTo>
                  <a:lnTo>
                    <a:pt x="190" y="45"/>
                  </a:lnTo>
                  <a:lnTo>
                    <a:pt x="219" y="52"/>
                  </a:lnTo>
                  <a:lnTo>
                    <a:pt x="216" y="50"/>
                  </a:lnTo>
                  <a:lnTo>
                    <a:pt x="228" y="1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1" name="Freeform 21"/>
            <p:cNvSpPr>
              <a:spLocks/>
            </p:cNvSpPr>
            <p:nvPr/>
          </p:nvSpPr>
          <p:spPr bwMode="auto">
            <a:xfrm>
              <a:off x="2885" y="1325"/>
              <a:ext cx="42" cy="32"/>
            </a:xfrm>
            <a:custGeom>
              <a:avLst/>
              <a:gdLst/>
              <a:ahLst/>
              <a:cxnLst>
                <a:cxn ang="0">
                  <a:pos x="170" y="96"/>
                </a:cxn>
                <a:cxn ang="0">
                  <a:pos x="171" y="96"/>
                </a:cxn>
                <a:cxn ang="0">
                  <a:pos x="152" y="86"/>
                </a:cxn>
                <a:cxn ang="0">
                  <a:pos x="132" y="74"/>
                </a:cxn>
                <a:cxn ang="0">
                  <a:pos x="114" y="60"/>
                </a:cxn>
                <a:cxn ang="0">
                  <a:pos x="93" y="47"/>
                </a:cxn>
                <a:cxn ang="0">
                  <a:pos x="74" y="34"/>
                </a:cxn>
                <a:cxn ang="0">
                  <a:pos x="53" y="21"/>
                </a:cxn>
                <a:cxn ang="0">
                  <a:pos x="32" y="9"/>
                </a:cxn>
                <a:cxn ang="0">
                  <a:pos x="12" y="0"/>
                </a:cxn>
                <a:cxn ang="0">
                  <a:pos x="0" y="31"/>
                </a:cxn>
                <a:cxn ang="0">
                  <a:pos x="18" y="39"/>
                </a:cxn>
                <a:cxn ang="0">
                  <a:pos x="36" y="49"/>
                </a:cxn>
                <a:cxn ang="0">
                  <a:pos x="56" y="61"/>
                </a:cxn>
                <a:cxn ang="0">
                  <a:pos x="75" y="74"/>
                </a:cxn>
                <a:cxn ang="0">
                  <a:pos x="95" y="88"/>
                </a:cxn>
                <a:cxn ang="0">
                  <a:pos x="114" y="101"/>
                </a:cxn>
                <a:cxn ang="0">
                  <a:pos x="135" y="114"/>
                </a:cxn>
                <a:cxn ang="0">
                  <a:pos x="156" y="126"/>
                </a:cxn>
                <a:cxn ang="0">
                  <a:pos x="157" y="127"/>
                </a:cxn>
                <a:cxn ang="0">
                  <a:pos x="170" y="96"/>
                </a:cxn>
              </a:cxnLst>
              <a:rect l="0" t="0" r="r" b="b"/>
              <a:pathLst>
                <a:path w="171" h="127">
                  <a:moveTo>
                    <a:pt x="170" y="96"/>
                  </a:moveTo>
                  <a:lnTo>
                    <a:pt x="171" y="96"/>
                  </a:lnTo>
                  <a:lnTo>
                    <a:pt x="152" y="86"/>
                  </a:lnTo>
                  <a:lnTo>
                    <a:pt x="132" y="74"/>
                  </a:lnTo>
                  <a:lnTo>
                    <a:pt x="114" y="60"/>
                  </a:lnTo>
                  <a:lnTo>
                    <a:pt x="93" y="47"/>
                  </a:lnTo>
                  <a:lnTo>
                    <a:pt x="74" y="34"/>
                  </a:lnTo>
                  <a:lnTo>
                    <a:pt x="53" y="21"/>
                  </a:lnTo>
                  <a:lnTo>
                    <a:pt x="32" y="9"/>
                  </a:lnTo>
                  <a:lnTo>
                    <a:pt x="12" y="0"/>
                  </a:lnTo>
                  <a:lnTo>
                    <a:pt x="0" y="31"/>
                  </a:lnTo>
                  <a:lnTo>
                    <a:pt x="18" y="39"/>
                  </a:lnTo>
                  <a:lnTo>
                    <a:pt x="36" y="49"/>
                  </a:lnTo>
                  <a:lnTo>
                    <a:pt x="56" y="61"/>
                  </a:lnTo>
                  <a:lnTo>
                    <a:pt x="75" y="74"/>
                  </a:lnTo>
                  <a:lnTo>
                    <a:pt x="95" y="88"/>
                  </a:lnTo>
                  <a:lnTo>
                    <a:pt x="114" y="101"/>
                  </a:lnTo>
                  <a:lnTo>
                    <a:pt x="135" y="114"/>
                  </a:lnTo>
                  <a:lnTo>
                    <a:pt x="156" y="126"/>
                  </a:lnTo>
                  <a:lnTo>
                    <a:pt x="157" y="127"/>
                  </a:lnTo>
                  <a:lnTo>
                    <a:pt x="170" y="9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2" name="Freeform 22"/>
            <p:cNvSpPr>
              <a:spLocks/>
            </p:cNvSpPr>
            <p:nvPr/>
          </p:nvSpPr>
          <p:spPr bwMode="auto">
            <a:xfrm>
              <a:off x="2924" y="1349"/>
              <a:ext cx="61" cy="33"/>
            </a:xfrm>
            <a:custGeom>
              <a:avLst/>
              <a:gdLst/>
              <a:ahLst/>
              <a:cxnLst>
                <a:cxn ang="0">
                  <a:pos x="244" y="97"/>
                </a:cxn>
                <a:cxn ang="0">
                  <a:pos x="244" y="97"/>
                </a:cxn>
                <a:cxn ang="0">
                  <a:pos x="215" y="91"/>
                </a:cxn>
                <a:cxn ang="0">
                  <a:pos x="187" y="80"/>
                </a:cxn>
                <a:cxn ang="0">
                  <a:pos x="158" y="69"/>
                </a:cxn>
                <a:cxn ang="0">
                  <a:pos x="130" y="56"/>
                </a:cxn>
                <a:cxn ang="0">
                  <a:pos x="100" y="42"/>
                </a:cxn>
                <a:cxn ang="0">
                  <a:pos x="71" y="27"/>
                </a:cxn>
                <a:cxn ang="0">
                  <a:pos x="43" y="13"/>
                </a:cxn>
                <a:cxn ang="0">
                  <a:pos x="13" y="0"/>
                </a:cxn>
                <a:cxn ang="0">
                  <a:pos x="0" y="31"/>
                </a:cxn>
                <a:cxn ang="0">
                  <a:pos x="27" y="44"/>
                </a:cxn>
                <a:cxn ang="0">
                  <a:pos x="57" y="58"/>
                </a:cxn>
                <a:cxn ang="0">
                  <a:pos x="85" y="73"/>
                </a:cxn>
                <a:cxn ang="0">
                  <a:pos x="115" y="87"/>
                </a:cxn>
                <a:cxn ang="0">
                  <a:pos x="145" y="100"/>
                </a:cxn>
                <a:cxn ang="0">
                  <a:pos x="175" y="112"/>
                </a:cxn>
                <a:cxn ang="0">
                  <a:pos x="206" y="123"/>
                </a:cxn>
                <a:cxn ang="0">
                  <a:pos x="236" y="131"/>
                </a:cxn>
                <a:cxn ang="0">
                  <a:pos x="237" y="131"/>
                </a:cxn>
                <a:cxn ang="0">
                  <a:pos x="244" y="97"/>
                </a:cxn>
              </a:cxnLst>
              <a:rect l="0" t="0" r="r" b="b"/>
              <a:pathLst>
                <a:path w="244" h="131">
                  <a:moveTo>
                    <a:pt x="244" y="97"/>
                  </a:moveTo>
                  <a:lnTo>
                    <a:pt x="244" y="97"/>
                  </a:lnTo>
                  <a:lnTo>
                    <a:pt x="215" y="91"/>
                  </a:lnTo>
                  <a:lnTo>
                    <a:pt x="187" y="80"/>
                  </a:lnTo>
                  <a:lnTo>
                    <a:pt x="158" y="69"/>
                  </a:lnTo>
                  <a:lnTo>
                    <a:pt x="130" y="56"/>
                  </a:lnTo>
                  <a:lnTo>
                    <a:pt x="100" y="42"/>
                  </a:lnTo>
                  <a:lnTo>
                    <a:pt x="71" y="27"/>
                  </a:lnTo>
                  <a:lnTo>
                    <a:pt x="43" y="13"/>
                  </a:lnTo>
                  <a:lnTo>
                    <a:pt x="13" y="0"/>
                  </a:lnTo>
                  <a:lnTo>
                    <a:pt x="0" y="31"/>
                  </a:lnTo>
                  <a:lnTo>
                    <a:pt x="27" y="44"/>
                  </a:lnTo>
                  <a:lnTo>
                    <a:pt x="57" y="58"/>
                  </a:lnTo>
                  <a:lnTo>
                    <a:pt x="85" y="73"/>
                  </a:lnTo>
                  <a:lnTo>
                    <a:pt x="115" y="87"/>
                  </a:lnTo>
                  <a:lnTo>
                    <a:pt x="145" y="100"/>
                  </a:lnTo>
                  <a:lnTo>
                    <a:pt x="175" y="112"/>
                  </a:lnTo>
                  <a:lnTo>
                    <a:pt x="206" y="123"/>
                  </a:lnTo>
                  <a:lnTo>
                    <a:pt x="236" y="131"/>
                  </a:lnTo>
                  <a:lnTo>
                    <a:pt x="237" y="131"/>
                  </a:lnTo>
                  <a:lnTo>
                    <a:pt x="244" y="9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3" name="Freeform 23"/>
            <p:cNvSpPr>
              <a:spLocks/>
            </p:cNvSpPr>
            <p:nvPr/>
          </p:nvSpPr>
          <p:spPr bwMode="auto">
            <a:xfrm>
              <a:off x="2983" y="1373"/>
              <a:ext cx="87" cy="14"/>
            </a:xfrm>
            <a:custGeom>
              <a:avLst/>
              <a:gdLst/>
              <a:ahLst/>
              <a:cxnLst>
                <a:cxn ang="0">
                  <a:pos x="348" y="24"/>
                </a:cxn>
                <a:cxn ang="0">
                  <a:pos x="348" y="24"/>
                </a:cxn>
                <a:cxn ang="0">
                  <a:pos x="326" y="20"/>
                </a:cxn>
                <a:cxn ang="0">
                  <a:pos x="305" y="16"/>
                </a:cxn>
                <a:cxn ang="0">
                  <a:pos x="283" y="15"/>
                </a:cxn>
                <a:cxn ang="0">
                  <a:pos x="262" y="13"/>
                </a:cxn>
                <a:cxn ang="0">
                  <a:pos x="219" y="12"/>
                </a:cxn>
                <a:cxn ang="0">
                  <a:pos x="175" y="12"/>
                </a:cxn>
                <a:cxn ang="0">
                  <a:pos x="132" y="12"/>
                </a:cxn>
                <a:cxn ang="0">
                  <a:pos x="90" y="11"/>
                </a:cxn>
                <a:cxn ang="0">
                  <a:pos x="69" y="9"/>
                </a:cxn>
                <a:cxn ang="0">
                  <a:pos x="47" y="7"/>
                </a:cxn>
                <a:cxn ang="0">
                  <a:pos x="26" y="4"/>
                </a:cxn>
                <a:cxn ang="0">
                  <a:pos x="7" y="0"/>
                </a:cxn>
                <a:cxn ang="0">
                  <a:pos x="0" y="34"/>
                </a:cxn>
                <a:cxn ang="0">
                  <a:pos x="22" y="38"/>
                </a:cxn>
                <a:cxn ang="0">
                  <a:pos x="44" y="40"/>
                </a:cxn>
                <a:cxn ang="0">
                  <a:pos x="66" y="43"/>
                </a:cxn>
                <a:cxn ang="0">
                  <a:pos x="88" y="44"/>
                </a:cxn>
                <a:cxn ang="0">
                  <a:pos x="131" y="44"/>
                </a:cxn>
                <a:cxn ang="0">
                  <a:pos x="175" y="46"/>
                </a:cxn>
                <a:cxn ang="0">
                  <a:pos x="218" y="46"/>
                </a:cxn>
                <a:cxn ang="0">
                  <a:pos x="261" y="47"/>
                </a:cxn>
                <a:cxn ang="0">
                  <a:pos x="280" y="48"/>
                </a:cxn>
                <a:cxn ang="0">
                  <a:pos x="301" y="50"/>
                </a:cxn>
                <a:cxn ang="0">
                  <a:pos x="320" y="52"/>
                </a:cxn>
                <a:cxn ang="0">
                  <a:pos x="340" y="56"/>
                </a:cxn>
                <a:cxn ang="0">
                  <a:pos x="340" y="56"/>
                </a:cxn>
                <a:cxn ang="0">
                  <a:pos x="348" y="24"/>
                </a:cxn>
              </a:cxnLst>
              <a:rect l="0" t="0" r="r" b="b"/>
              <a:pathLst>
                <a:path w="348" h="56">
                  <a:moveTo>
                    <a:pt x="348" y="24"/>
                  </a:moveTo>
                  <a:lnTo>
                    <a:pt x="348" y="24"/>
                  </a:lnTo>
                  <a:lnTo>
                    <a:pt x="326" y="20"/>
                  </a:lnTo>
                  <a:lnTo>
                    <a:pt x="305" y="16"/>
                  </a:lnTo>
                  <a:lnTo>
                    <a:pt x="283" y="15"/>
                  </a:lnTo>
                  <a:lnTo>
                    <a:pt x="262" y="13"/>
                  </a:lnTo>
                  <a:lnTo>
                    <a:pt x="219" y="12"/>
                  </a:lnTo>
                  <a:lnTo>
                    <a:pt x="175" y="12"/>
                  </a:lnTo>
                  <a:lnTo>
                    <a:pt x="132" y="12"/>
                  </a:lnTo>
                  <a:lnTo>
                    <a:pt x="90" y="11"/>
                  </a:lnTo>
                  <a:lnTo>
                    <a:pt x="69" y="9"/>
                  </a:lnTo>
                  <a:lnTo>
                    <a:pt x="47" y="7"/>
                  </a:lnTo>
                  <a:lnTo>
                    <a:pt x="26" y="4"/>
                  </a:lnTo>
                  <a:lnTo>
                    <a:pt x="7" y="0"/>
                  </a:lnTo>
                  <a:lnTo>
                    <a:pt x="0" y="34"/>
                  </a:lnTo>
                  <a:lnTo>
                    <a:pt x="22" y="38"/>
                  </a:lnTo>
                  <a:lnTo>
                    <a:pt x="44" y="40"/>
                  </a:lnTo>
                  <a:lnTo>
                    <a:pt x="66" y="43"/>
                  </a:lnTo>
                  <a:lnTo>
                    <a:pt x="88" y="44"/>
                  </a:lnTo>
                  <a:lnTo>
                    <a:pt x="131" y="44"/>
                  </a:lnTo>
                  <a:lnTo>
                    <a:pt x="175" y="46"/>
                  </a:lnTo>
                  <a:lnTo>
                    <a:pt x="218" y="46"/>
                  </a:lnTo>
                  <a:lnTo>
                    <a:pt x="261" y="47"/>
                  </a:lnTo>
                  <a:lnTo>
                    <a:pt x="280" y="48"/>
                  </a:lnTo>
                  <a:lnTo>
                    <a:pt x="301" y="50"/>
                  </a:lnTo>
                  <a:lnTo>
                    <a:pt x="320" y="52"/>
                  </a:lnTo>
                  <a:lnTo>
                    <a:pt x="340" y="56"/>
                  </a:lnTo>
                  <a:lnTo>
                    <a:pt x="340" y="56"/>
                  </a:lnTo>
                  <a:lnTo>
                    <a:pt x="348" y="2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4" name="Freeform 24"/>
            <p:cNvSpPr>
              <a:spLocks/>
            </p:cNvSpPr>
            <p:nvPr/>
          </p:nvSpPr>
          <p:spPr bwMode="auto">
            <a:xfrm>
              <a:off x="3068" y="1379"/>
              <a:ext cx="34" cy="32"/>
            </a:xfrm>
            <a:custGeom>
              <a:avLst/>
              <a:gdLst/>
              <a:ahLst/>
              <a:cxnLst>
                <a:cxn ang="0">
                  <a:pos x="137" y="106"/>
                </a:cxn>
                <a:cxn ang="0">
                  <a:pos x="137" y="106"/>
                </a:cxn>
                <a:cxn ang="0">
                  <a:pos x="111" y="75"/>
                </a:cxn>
                <a:cxn ang="0">
                  <a:pos x="83" y="44"/>
                </a:cxn>
                <a:cxn ang="0">
                  <a:pos x="66" y="29"/>
                </a:cxn>
                <a:cxn ang="0">
                  <a:pos x="49" y="16"/>
                </a:cxn>
                <a:cxn ang="0">
                  <a:pos x="39" y="11"/>
                </a:cxn>
                <a:cxn ang="0">
                  <a:pos x="28" y="6"/>
                </a:cxn>
                <a:cxn ang="0">
                  <a:pos x="18" y="2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8" y="35"/>
                </a:cxn>
                <a:cxn ang="0">
                  <a:pos x="15" y="37"/>
                </a:cxn>
                <a:cxn ang="0">
                  <a:pos x="23" y="41"/>
                </a:cxn>
                <a:cxn ang="0">
                  <a:pos x="30" y="45"/>
                </a:cxn>
                <a:cxn ang="0">
                  <a:pos x="45" y="55"/>
                </a:cxn>
                <a:cxn ang="0">
                  <a:pos x="58" y="67"/>
                </a:cxn>
                <a:cxn ang="0">
                  <a:pos x="85" y="97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37" y="106"/>
                </a:cxn>
              </a:cxnLst>
              <a:rect l="0" t="0" r="r" b="b"/>
              <a:pathLst>
                <a:path w="137" h="128">
                  <a:moveTo>
                    <a:pt x="137" y="106"/>
                  </a:moveTo>
                  <a:lnTo>
                    <a:pt x="137" y="106"/>
                  </a:lnTo>
                  <a:lnTo>
                    <a:pt x="111" y="75"/>
                  </a:lnTo>
                  <a:lnTo>
                    <a:pt x="83" y="44"/>
                  </a:lnTo>
                  <a:lnTo>
                    <a:pt x="66" y="29"/>
                  </a:lnTo>
                  <a:lnTo>
                    <a:pt x="49" y="16"/>
                  </a:lnTo>
                  <a:lnTo>
                    <a:pt x="39" y="11"/>
                  </a:lnTo>
                  <a:lnTo>
                    <a:pt x="28" y="6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32"/>
                  </a:lnTo>
                  <a:lnTo>
                    <a:pt x="8" y="35"/>
                  </a:lnTo>
                  <a:lnTo>
                    <a:pt x="15" y="37"/>
                  </a:lnTo>
                  <a:lnTo>
                    <a:pt x="23" y="41"/>
                  </a:lnTo>
                  <a:lnTo>
                    <a:pt x="30" y="45"/>
                  </a:lnTo>
                  <a:lnTo>
                    <a:pt x="45" y="55"/>
                  </a:lnTo>
                  <a:lnTo>
                    <a:pt x="58" y="67"/>
                  </a:lnTo>
                  <a:lnTo>
                    <a:pt x="85" y="97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37" y="10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5" name="Freeform 25"/>
            <p:cNvSpPr>
              <a:spLocks/>
            </p:cNvSpPr>
            <p:nvPr/>
          </p:nvSpPr>
          <p:spPr bwMode="auto">
            <a:xfrm>
              <a:off x="3096" y="1406"/>
              <a:ext cx="22" cy="24"/>
            </a:xfrm>
            <a:custGeom>
              <a:avLst/>
              <a:gdLst/>
              <a:ahLst/>
              <a:cxnLst>
                <a:cxn ang="0">
                  <a:pos x="90" y="92"/>
                </a:cxn>
                <a:cxn ang="0">
                  <a:pos x="90" y="92"/>
                </a:cxn>
                <a:cxn ang="0">
                  <a:pos x="86" y="78"/>
                </a:cxn>
                <a:cxn ang="0">
                  <a:pos x="79" y="65"/>
                </a:cxn>
                <a:cxn ang="0">
                  <a:pos x="72" y="53"/>
                </a:cxn>
                <a:cxn ang="0">
                  <a:pos x="63" y="41"/>
                </a:cxn>
                <a:cxn ang="0">
                  <a:pos x="44" y="21"/>
                </a:cxn>
                <a:cxn ang="0">
                  <a:pos x="26" y="0"/>
                </a:cxn>
                <a:cxn ang="0">
                  <a:pos x="0" y="22"/>
                </a:cxn>
                <a:cxn ang="0">
                  <a:pos x="19" y="43"/>
                </a:cxn>
                <a:cxn ang="0">
                  <a:pos x="37" y="63"/>
                </a:cxn>
                <a:cxn ang="0">
                  <a:pos x="43" y="72"/>
                </a:cxn>
                <a:cxn ang="0">
                  <a:pos x="50" y="82"/>
                </a:cxn>
                <a:cxn ang="0">
                  <a:pos x="54" y="89"/>
                </a:cxn>
                <a:cxn ang="0">
                  <a:pos x="56" y="98"/>
                </a:cxn>
                <a:cxn ang="0">
                  <a:pos x="56" y="98"/>
                </a:cxn>
                <a:cxn ang="0">
                  <a:pos x="90" y="92"/>
                </a:cxn>
              </a:cxnLst>
              <a:rect l="0" t="0" r="r" b="b"/>
              <a:pathLst>
                <a:path w="90" h="98">
                  <a:moveTo>
                    <a:pt x="90" y="92"/>
                  </a:moveTo>
                  <a:lnTo>
                    <a:pt x="90" y="92"/>
                  </a:lnTo>
                  <a:lnTo>
                    <a:pt x="86" y="78"/>
                  </a:lnTo>
                  <a:lnTo>
                    <a:pt x="79" y="65"/>
                  </a:lnTo>
                  <a:lnTo>
                    <a:pt x="72" y="53"/>
                  </a:lnTo>
                  <a:lnTo>
                    <a:pt x="63" y="41"/>
                  </a:lnTo>
                  <a:lnTo>
                    <a:pt x="44" y="21"/>
                  </a:lnTo>
                  <a:lnTo>
                    <a:pt x="26" y="0"/>
                  </a:lnTo>
                  <a:lnTo>
                    <a:pt x="0" y="22"/>
                  </a:lnTo>
                  <a:lnTo>
                    <a:pt x="19" y="43"/>
                  </a:lnTo>
                  <a:lnTo>
                    <a:pt x="37" y="63"/>
                  </a:lnTo>
                  <a:lnTo>
                    <a:pt x="43" y="72"/>
                  </a:lnTo>
                  <a:lnTo>
                    <a:pt x="50" y="82"/>
                  </a:lnTo>
                  <a:lnTo>
                    <a:pt x="54" y="89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90" y="9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6" name="Freeform 26"/>
            <p:cNvSpPr>
              <a:spLocks/>
            </p:cNvSpPr>
            <p:nvPr/>
          </p:nvSpPr>
          <p:spPr bwMode="auto">
            <a:xfrm>
              <a:off x="3107" y="1429"/>
              <a:ext cx="12" cy="32"/>
            </a:xfrm>
            <a:custGeom>
              <a:avLst/>
              <a:gdLst/>
              <a:ahLst/>
              <a:cxnLst>
                <a:cxn ang="0">
                  <a:pos x="37" y="119"/>
                </a:cxn>
                <a:cxn ang="0">
                  <a:pos x="37" y="118"/>
                </a:cxn>
                <a:cxn ang="0">
                  <a:pos x="35" y="113"/>
                </a:cxn>
                <a:cxn ang="0">
                  <a:pos x="33" y="107"/>
                </a:cxn>
                <a:cxn ang="0">
                  <a:pos x="33" y="101"/>
                </a:cxn>
                <a:cxn ang="0">
                  <a:pos x="33" y="96"/>
                </a:cxn>
                <a:cxn ang="0">
                  <a:pos x="35" y="83"/>
                </a:cxn>
                <a:cxn ang="0">
                  <a:pos x="37" y="69"/>
                </a:cxn>
                <a:cxn ang="0">
                  <a:pos x="41" y="53"/>
                </a:cxn>
                <a:cxn ang="0">
                  <a:pos x="44" y="37"/>
                </a:cxn>
                <a:cxn ang="0">
                  <a:pos x="45" y="28"/>
                </a:cxn>
                <a:cxn ang="0">
                  <a:pos x="45" y="19"/>
                </a:cxn>
                <a:cxn ang="0">
                  <a:pos x="45" y="10"/>
                </a:cxn>
                <a:cxn ang="0">
                  <a:pos x="44" y="0"/>
                </a:cxn>
                <a:cxn ang="0">
                  <a:pos x="10" y="6"/>
                </a:cxn>
                <a:cxn ang="0">
                  <a:pos x="11" y="13"/>
                </a:cxn>
                <a:cxn ang="0">
                  <a:pos x="11" y="19"/>
                </a:cxn>
                <a:cxn ang="0">
                  <a:pos x="11" y="26"/>
                </a:cxn>
                <a:cxn ang="0">
                  <a:pos x="10" y="32"/>
                </a:cxn>
                <a:cxn ang="0">
                  <a:pos x="8" y="47"/>
                </a:cxn>
                <a:cxn ang="0">
                  <a:pos x="5" y="61"/>
                </a:cxn>
                <a:cxn ang="0">
                  <a:pos x="1" y="78"/>
                </a:cxn>
                <a:cxn ang="0">
                  <a:pos x="0" y="93"/>
                </a:cxn>
                <a:cxn ang="0">
                  <a:pos x="0" y="104"/>
                </a:cxn>
                <a:cxn ang="0">
                  <a:pos x="0" y="113"/>
                </a:cxn>
                <a:cxn ang="0">
                  <a:pos x="2" y="122"/>
                </a:cxn>
                <a:cxn ang="0">
                  <a:pos x="6" y="131"/>
                </a:cxn>
                <a:cxn ang="0">
                  <a:pos x="5" y="129"/>
                </a:cxn>
                <a:cxn ang="0">
                  <a:pos x="37" y="119"/>
                </a:cxn>
              </a:cxnLst>
              <a:rect l="0" t="0" r="r" b="b"/>
              <a:pathLst>
                <a:path w="45" h="131">
                  <a:moveTo>
                    <a:pt x="37" y="119"/>
                  </a:moveTo>
                  <a:lnTo>
                    <a:pt x="37" y="118"/>
                  </a:lnTo>
                  <a:lnTo>
                    <a:pt x="35" y="113"/>
                  </a:lnTo>
                  <a:lnTo>
                    <a:pt x="33" y="107"/>
                  </a:lnTo>
                  <a:lnTo>
                    <a:pt x="33" y="101"/>
                  </a:lnTo>
                  <a:lnTo>
                    <a:pt x="33" y="96"/>
                  </a:lnTo>
                  <a:lnTo>
                    <a:pt x="35" y="83"/>
                  </a:lnTo>
                  <a:lnTo>
                    <a:pt x="37" y="69"/>
                  </a:lnTo>
                  <a:lnTo>
                    <a:pt x="41" y="53"/>
                  </a:lnTo>
                  <a:lnTo>
                    <a:pt x="44" y="37"/>
                  </a:lnTo>
                  <a:lnTo>
                    <a:pt x="45" y="28"/>
                  </a:lnTo>
                  <a:lnTo>
                    <a:pt x="45" y="19"/>
                  </a:lnTo>
                  <a:lnTo>
                    <a:pt x="45" y="10"/>
                  </a:lnTo>
                  <a:lnTo>
                    <a:pt x="44" y="0"/>
                  </a:lnTo>
                  <a:lnTo>
                    <a:pt x="10" y="6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26"/>
                  </a:lnTo>
                  <a:lnTo>
                    <a:pt x="10" y="32"/>
                  </a:lnTo>
                  <a:lnTo>
                    <a:pt x="8" y="47"/>
                  </a:lnTo>
                  <a:lnTo>
                    <a:pt x="5" y="61"/>
                  </a:lnTo>
                  <a:lnTo>
                    <a:pt x="1" y="78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2" y="122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37" y="11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7" name="Freeform 27"/>
            <p:cNvSpPr>
              <a:spLocks/>
            </p:cNvSpPr>
            <p:nvPr/>
          </p:nvSpPr>
          <p:spPr bwMode="auto">
            <a:xfrm>
              <a:off x="3108" y="1459"/>
              <a:ext cx="55" cy="90"/>
            </a:xfrm>
            <a:custGeom>
              <a:avLst/>
              <a:gdLst/>
              <a:ahLst/>
              <a:cxnLst>
                <a:cxn ang="0">
                  <a:pos x="218" y="349"/>
                </a:cxn>
                <a:cxn ang="0">
                  <a:pos x="218" y="349"/>
                </a:cxn>
                <a:cxn ang="0">
                  <a:pos x="209" y="327"/>
                </a:cxn>
                <a:cxn ang="0">
                  <a:pos x="200" y="303"/>
                </a:cxn>
                <a:cxn ang="0">
                  <a:pos x="188" y="283"/>
                </a:cxn>
                <a:cxn ang="0">
                  <a:pos x="176" y="261"/>
                </a:cxn>
                <a:cxn ang="0">
                  <a:pos x="150" y="218"/>
                </a:cxn>
                <a:cxn ang="0">
                  <a:pos x="124" y="174"/>
                </a:cxn>
                <a:cxn ang="0">
                  <a:pos x="98" y="131"/>
                </a:cxn>
                <a:cxn ang="0">
                  <a:pos x="73" y="88"/>
                </a:cxn>
                <a:cxn ang="0">
                  <a:pos x="61" y="66"/>
                </a:cxn>
                <a:cxn ang="0">
                  <a:pos x="50" y="44"/>
                </a:cxn>
                <a:cxn ang="0">
                  <a:pos x="41" y="22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10" y="35"/>
                </a:cxn>
                <a:cxn ang="0">
                  <a:pos x="21" y="58"/>
                </a:cxn>
                <a:cxn ang="0">
                  <a:pos x="31" y="82"/>
                </a:cxn>
                <a:cxn ang="0">
                  <a:pos x="44" y="104"/>
                </a:cxn>
                <a:cxn ang="0">
                  <a:pos x="69" y="148"/>
                </a:cxn>
                <a:cxn ang="0">
                  <a:pos x="96" y="192"/>
                </a:cxn>
                <a:cxn ang="0">
                  <a:pos x="122" y="235"/>
                </a:cxn>
                <a:cxn ang="0">
                  <a:pos x="146" y="277"/>
                </a:cxn>
                <a:cxn ang="0">
                  <a:pos x="158" y="298"/>
                </a:cxn>
                <a:cxn ang="0">
                  <a:pos x="168" y="319"/>
                </a:cxn>
                <a:cxn ang="0">
                  <a:pos x="178" y="340"/>
                </a:cxn>
                <a:cxn ang="0">
                  <a:pos x="187" y="360"/>
                </a:cxn>
                <a:cxn ang="0">
                  <a:pos x="187" y="360"/>
                </a:cxn>
                <a:cxn ang="0">
                  <a:pos x="218" y="349"/>
                </a:cxn>
              </a:cxnLst>
              <a:rect l="0" t="0" r="r" b="b"/>
              <a:pathLst>
                <a:path w="218" h="360">
                  <a:moveTo>
                    <a:pt x="218" y="349"/>
                  </a:moveTo>
                  <a:lnTo>
                    <a:pt x="218" y="349"/>
                  </a:lnTo>
                  <a:lnTo>
                    <a:pt x="209" y="327"/>
                  </a:lnTo>
                  <a:lnTo>
                    <a:pt x="200" y="303"/>
                  </a:lnTo>
                  <a:lnTo>
                    <a:pt x="188" y="283"/>
                  </a:lnTo>
                  <a:lnTo>
                    <a:pt x="176" y="261"/>
                  </a:lnTo>
                  <a:lnTo>
                    <a:pt x="150" y="218"/>
                  </a:lnTo>
                  <a:lnTo>
                    <a:pt x="124" y="174"/>
                  </a:lnTo>
                  <a:lnTo>
                    <a:pt x="98" y="131"/>
                  </a:lnTo>
                  <a:lnTo>
                    <a:pt x="73" y="88"/>
                  </a:lnTo>
                  <a:lnTo>
                    <a:pt x="61" y="66"/>
                  </a:lnTo>
                  <a:lnTo>
                    <a:pt x="50" y="44"/>
                  </a:lnTo>
                  <a:lnTo>
                    <a:pt x="41" y="22"/>
                  </a:lnTo>
                  <a:lnTo>
                    <a:pt x="32" y="0"/>
                  </a:lnTo>
                  <a:lnTo>
                    <a:pt x="0" y="10"/>
                  </a:lnTo>
                  <a:lnTo>
                    <a:pt x="10" y="35"/>
                  </a:lnTo>
                  <a:lnTo>
                    <a:pt x="21" y="58"/>
                  </a:lnTo>
                  <a:lnTo>
                    <a:pt x="31" y="82"/>
                  </a:lnTo>
                  <a:lnTo>
                    <a:pt x="44" y="104"/>
                  </a:lnTo>
                  <a:lnTo>
                    <a:pt x="69" y="148"/>
                  </a:lnTo>
                  <a:lnTo>
                    <a:pt x="96" y="192"/>
                  </a:lnTo>
                  <a:lnTo>
                    <a:pt x="122" y="235"/>
                  </a:lnTo>
                  <a:lnTo>
                    <a:pt x="146" y="277"/>
                  </a:lnTo>
                  <a:lnTo>
                    <a:pt x="158" y="298"/>
                  </a:lnTo>
                  <a:lnTo>
                    <a:pt x="168" y="319"/>
                  </a:lnTo>
                  <a:lnTo>
                    <a:pt x="178" y="340"/>
                  </a:lnTo>
                  <a:lnTo>
                    <a:pt x="187" y="360"/>
                  </a:lnTo>
                  <a:lnTo>
                    <a:pt x="187" y="360"/>
                  </a:lnTo>
                  <a:lnTo>
                    <a:pt x="218" y="34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8" name="Freeform 28"/>
            <p:cNvSpPr>
              <a:spLocks/>
            </p:cNvSpPr>
            <p:nvPr/>
          </p:nvSpPr>
          <p:spPr bwMode="auto">
            <a:xfrm>
              <a:off x="3155" y="1546"/>
              <a:ext cx="17" cy="54"/>
            </a:xfrm>
            <a:custGeom>
              <a:avLst/>
              <a:gdLst/>
              <a:ahLst/>
              <a:cxnLst>
                <a:cxn ang="0">
                  <a:pos x="66" y="216"/>
                </a:cxn>
                <a:cxn ang="0">
                  <a:pos x="66" y="216"/>
                </a:cxn>
                <a:cxn ang="0">
                  <a:pos x="66" y="191"/>
                </a:cxn>
                <a:cxn ang="0">
                  <a:pos x="64" y="167"/>
                </a:cxn>
                <a:cxn ang="0">
                  <a:pos x="62" y="140"/>
                </a:cxn>
                <a:cxn ang="0">
                  <a:pos x="58" y="112"/>
                </a:cxn>
                <a:cxn ang="0">
                  <a:pos x="53" y="85"/>
                </a:cxn>
                <a:cxn ang="0">
                  <a:pos x="48" y="57"/>
                </a:cxn>
                <a:cxn ang="0">
                  <a:pos x="40" y="28"/>
                </a:cxn>
                <a:cxn ang="0">
                  <a:pos x="31" y="0"/>
                </a:cxn>
                <a:cxn ang="0">
                  <a:pos x="0" y="11"/>
                </a:cxn>
                <a:cxn ang="0">
                  <a:pos x="7" y="37"/>
                </a:cxn>
                <a:cxn ang="0">
                  <a:pos x="15" y="64"/>
                </a:cxn>
                <a:cxn ang="0">
                  <a:pos x="20" y="90"/>
                </a:cxn>
                <a:cxn ang="0">
                  <a:pos x="24" y="118"/>
                </a:cxn>
                <a:cxn ang="0">
                  <a:pos x="28" y="143"/>
                </a:cxn>
                <a:cxn ang="0">
                  <a:pos x="31" y="168"/>
                </a:cxn>
                <a:cxn ang="0">
                  <a:pos x="32" y="193"/>
                </a:cxn>
                <a:cxn ang="0">
                  <a:pos x="32" y="216"/>
                </a:cxn>
                <a:cxn ang="0">
                  <a:pos x="32" y="216"/>
                </a:cxn>
                <a:cxn ang="0">
                  <a:pos x="66" y="216"/>
                </a:cxn>
              </a:cxnLst>
              <a:rect l="0" t="0" r="r" b="b"/>
              <a:pathLst>
                <a:path w="66" h="216">
                  <a:moveTo>
                    <a:pt x="66" y="216"/>
                  </a:moveTo>
                  <a:lnTo>
                    <a:pt x="66" y="216"/>
                  </a:lnTo>
                  <a:lnTo>
                    <a:pt x="66" y="191"/>
                  </a:lnTo>
                  <a:lnTo>
                    <a:pt x="64" y="167"/>
                  </a:lnTo>
                  <a:lnTo>
                    <a:pt x="62" y="140"/>
                  </a:lnTo>
                  <a:lnTo>
                    <a:pt x="58" y="112"/>
                  </a:lnTo>
                  <a:lnTo>
                    <a:pt x="53" y="85"/>
                  </a:lnTo>
                  <a:lnTo>
                    <a:pt x="48" y="57"/>
                  </a:lnTo>
                  <a:lnTo>
                    <a:pt x="40" y="28"/>
                  </a:lnTo>
                  <a:lnTo>
                    <a:pt x="31" y="0"/>
                  </a:lnTo>
                  <a:lnTo>
                    <a:pt x="0" y="11"/>
                  </a:lnTo>
                  <a:lnTo>
                    <a:pt x="7" y="37"/>
                  </a:lnTo>
                  <a:lnTo>
                    <a:pt x="15" y="64"/>
                  </a:lnTo>
                  <a:lnTo>
                    <a:pt x="20" y="90"/>
                  </a:lnTo>
                  <a:lnTo>
                    <a:pt x="24" y="118"/>
                  </a:lnTo>
                  <a:lnTo>
                    <a:pt x="28" y="143"/>
                  </a:lnTo>
                  <a:lnTo>
                    <a:pt x="31" y="168"/>
                  </a:lnTo>
                  <a:lnTo>
                    <a:pt x="32" y="193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66" y="21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9" name="Freeform 29"/>
            <p:cNvSpPr>
              <a:spLocks/>
            </p:cNvSpPr>
            <p:nvPr/>
          </p:nvSpPr>
          <p:spPr bwMode="auto">
            <a:xfrm>
              <a:off x="3155" y="1600"/>
              <a:ext cx="17" cy="50"/>
            </a:xfrm>
            <a:custGeom>
              <a:avLst/>
              <a:gdLst/>
              <a:ahLst/>
              <a:cxnLst>
                <a:cxn ang="0">
                  <a:pos x="34" y="200"/>
                </a:cxn>
                <a:cxn ang="0">
                  <a:pos x="33" y="202"/>
                </a:cxn>
                <a:cxn ang="0">
                  <a:pos x="39" y="178"/>
                </a:cxn>
                <a:cxn ang="0">
                  <a:pos x="46" y="153"/>
                </a:cxn>
                <a:cxn ang="0">
                  <a:pos x="52" y="128"/>
                </a:cxn>
                <a:cxn ang="0">
                  <a:pos x="57" y="102"/>
                </a:cxn>
                <a:cxn ang="0">
                  <a:pos x="61" y="78"/>
                </a:cxn>
                <a:cxn ang="0">
                  <a:pos x="65" y="52"/>
                </a:cxn>
                <a:cxn ang="0">
                  <a:pos x="66" y="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33" y="23"/>
                </a:cxn>
                <a:cxn ang="0">
                  <a:pos x="31" y="48"/>
                </a:cxn>
                <a:cxn ang="0">
                  <a:pos x="28" y="73"/>
                </a:cxn>
                <a:cxn ang="0">
                  <a:pos x="24" y="97"/>
                </a:cxn>
                <a:cxn ang="0">
                  <a:pos x="18" y="122"/>
                </a:cxn>
                <a:cxn ang="0">
                  <a:pos x="13" y="145"/>
                </a:cxn>
                <a:cxn ang="0">
                  <a:pos x="7" y="170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34" y="200"/>
                </a:cxn>
              </a:cxnLst>
              <a:rect l="0" t="0" r="r" b="b"/>
              <a:pathLst>
                <a:path w="68" h="202">
                  <a:moveTo>
                    <a:pt x="34" y="200"/>
                  </a:moveTo>
                  <a:lnTo>
                    <a:pt x="33" y="202"/>
                  </a:lnTo>
                  <a:lnTo>
                    <a:pt x="39" y="178"/>
                  </a:lnTo>
                  <a:lnTo>
                    <a:pt x="46" y="153"/>
                  </a:lnTo>
                  <a:lnTo>
                    <a:pt x="52" y="128"/>
                  </a:lnTo>
                  <a:lnTo>
                    <a:pt x="57" y="102"/>
                  </a:lnTo>
                  <a:lnTo>
                    <a:pt x="61" y="78"/>
                  </a:lnTo>
                  <a:lnTo>
                    <a:pt x="65" y="52"/>
                  </a:lnTo>
                  <a:lnTo>
                    <a:pt x="66" y="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33" y="23"/>
                  </a:lnTo>
                  <a:lnTo>
                    <a:pt x="31" y="48"/>
                  </a:lnTo>
                  <a:lnTo>
                    <a:pt x="28" y="73"/>
                  </a:lnTo>
                  <a:lnTo>
                    <a:pt x="24" y="97"/>
                  </a:lnTo>
                  <a:lnTo>
                    <a:pt x="18" y="122"/>
                  </a:lnTo>
                  <a:lnTo>
                    <a:pt x="13" y="145"/>
                  </a:lnTo>
                  <a:lnTo>
                    <a:pt x="7" y="170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34" y="20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0" name="Freeform 30"/>
            <p:cNvSpPr>
              <a:spLocks/>
            </p:cNvSpPr>
            <p:nvPr/>
          </p:nvSpPr>
          <p:spPr bwMode="auto">
            <a:xfrm>
              <a:off x="3139" y="1649"/>
              <a:ext cx="24" cy="49"/>
            </a:xfrm>
            <a:custGeom>
              <a:avLst/>
              <a:gdLst/>
              <a:ahLst/>
              <a:cxnLst>
                <a:cxn ang="0">
                  <a:pos x="33" y="198"/>
                </a:cxn>
                <a:cxn ang="0">
                  <a:pos x="34" y="194"/>
                </a:cxn>
                <a:cxn ang="0">
                  <a:pos x="36" y="182"/>
                </a:cxn>
                <a:cxn ang="0">
                  <a:pos x="38" y="171"/>
                </a:cxn>
                <a:cxn ang="0">
                  <a:pos x="41" y="159"/>
                </a:cxn>
                <a:cxn ang="0">
                  <a:pos x="45" y="149"/>
                </a:cxn>
                <a:cxn ang="0">
                  <a:pos x="54" y="127"/>
                </a:cxn>
                <a:cxn ang="0">
                  <a:pos x="64" y="105"/>
                </a:cxn>
                <a:cxn ang="0">
                  <a:pos x="74" y="81"/>
                </a:cxn>
                <a:cxn ang="0">
                  <a:pos x="85" y="57"/>
                </a:cxn>
                <a:cxn ang="0">
                  <a:pos x="90" y="44"/>
                </a:cxn>
                <a:cxn ang="0">
                  <a:pos x="94" y="31"/>
                </a:cxn>
                <a:cxn ang="0">
                  <a:pos x="96" y="18"/>
                </a:cxn>
                <a:cxn ang="0">
                  <a:pos x="99" y="4"/>
                </a:cxn>
                <a:cxn ang="0">
                  <a:pos x="65" y="0"/>
                </a:cxn>
                <a:cxn ang="0">
                  <a:pos x="63" y="11"/>
                </a:cxn>
                <a:cxn ang="0">
                  <a:pos x="60" y="23"/>
                </a:cxn>
                <a:cxn ang="0">
                  <a:pos x="58" y="33"/>
                </a:cxn>
                <a:cxn ang="0">
                  <a:pos x="54" y="45"/>
                </a:cxn>
                <a:cxn ang="0">
                  <a:pos x="43" y="67"/>
                </a:cxn>
                <a:cxn ang="0">
                  <a:pos x="33" y="90"/>
                </a:cxn>
                <a:cxn ang="0">
                  <a:pos x="23" y="112"/>
                </a:cxn>
                <a:cxn ang="0">
                  <a:pos x="12" y="137"/>
                </a:cxn>
                <a:cxn ang="0">
                  <a:pos x="8" y="150"/>
                </a:cxn>
                <a:cxn ang="0">
                  <a:pos x="4" y="163"/>
                </a:cxn>
                <a:cxn ang="0">
                  <a:pos x="2" y="177"/>
                </a:cxn>
                <a:cxn ang="0">
                  <a:pos x="0" y="191"/>
                </a:cxn>
                <a:cxn ang="0">
                  <a:pos x="2" y="186"/>
                </a:cxn>
                <a:cxn ang="0">
                  <a:pos x="33" y="198"/>
                </a:cxn>
              </a:cxnLst>
              <a:rect l="0" t="0" r="r" b="b"/>
              <a:pathLst>
                <a:path w="99" h="198">
                  <a:moveTo>
                    <a:pt x="33" y="198"/>
                  </a:moveTo>
                  <a:lnTo>
                    <a:pt x="34" y="194"/>
                  </a:lnTo>
                  <a:lnTo>
                    <a:pt x="36" y="182"/>
                  </a:lnTo>
                  <a:lnTo>
                    <a:pt x="38" y="171"/>
                  </a:lnTo>
                  <a:lnTo>
                    <a:pt x="41" y="159"/>
                  </a:lnTo>
                  <a:lnTo>
                    <a:pt x="45" y="149"/>
                  </a:lnTo>
                  <a:lnTo>
                    <a:pt x="54" y="127"/>
                  </a:lnTo>
                  <a:lnTo>
                    <a:pt x="64" y="105"/>
                  </a:lnTo>
                  <a:lnTo>
                    <a:pt x="74" y="81"/>
                  </a:lnTo>
                  <a:lnTo>
                    <a:pt x="85" y="57"/>
                  </a:lnTo>
                  <a:lnTo>
                    <a:pt x="90" y="44"/>
                  </a:lnTo>
                  <a:lnTo>
                    <a:pt x="94" y="31"/>
                  </a:lnTo>
                  <a:lnTo>
                    <a:pt x="96" y="18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63" y="11"/>
                  </a:lnTo>
                  <a:lnTo>
                    <a:pt x="60" y="23"/>
                  </a:lnTo>
                  <a:lnTo>
                    <a:pt x="58" y="33"/>
                  </a:lnTo>
                  <a:lnTo>
                    <a:pt x="54" y="45"/>
                  </a:lnTo>
                  <a:lnTo>
                    <a:pt x="43" y="67"/>
                  </a:lnTo>
                  <a:lnTo>
                    <a:pt x="33" y="90"/>
                  </a:lnTo>
                  <a:lnTo>
                    <a:pt x="23" y="112"/>
                  </a:lnTo>
                  <a:lnTo>
                    <a:pt x="12" y="137"/>
                  </a:lnTo>
                  <a:lnTo>
                    <a:pt x="8" y="150"/>
                  </a:lnTo>
                  <a:lnTo>
                    <a:pt x="4" y="163"/>
                  </a:lnTo>
                  <a:lnTo>
                    <a:pt x="2" y="177"/>
                  </a:lnTo>
                  <a:lnTo>
                    <a:pt x="0" y="191"/>
                  </a:lnTo>
                  <a:lnTo>
                    <a:pt x="2" y="186"/>
                  </a:lnTo>
                  <a:lnTo>
                    <a:pt x="33" y="19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1" name="Freeform 31"/>
            <p:cNvSpPr>
              <a:spLocks/>
            </p:cNvSpPr>
            <p:nvPr/>
          </p:nvSpPr>
          <p:spPr bwMode="auto">
            <a:xfrm>
              <a:off x="3135" y="1695"/>
              <a:ext cx="12" cy="47"/>
            </a:xfrm>
            <a:custGeom>
              <a:avLst/>
              <a:gdLst/>
              <a:ahLst/>
              <a:cxnLst>
                <a:cxn ang="0">
                  <a:pos x="48" y="180"/>
                </a:cxn>
                <a:cxn ang="0">
                  <a:pos x="47" y="177"/>
                </a:cxn>
                <a:cxn ang="0">
                  <a:pos x="42" y="157"/>
                </a:cxn>
                <a:cxn ang="0">
                  <a:pos x="38" y="136"/>
                </a:cxn>
                <a:cxn ang="0">
                  <a:pos x="35" y="116"/>
                </a:cxn>
                <a:cxn ang="0">
                  <a:pos x="34" y="94"/>
                </a:cxn>
                <a:cxn ang="0">
                  <a:pos x="35" y="73"/>
                </a:cxn>
                <a:cxn ang="0">
                  <a:pos x="38" y="51"/>
                </a:cxn>
                <a:cxn ang="0">
                  <a:pos x="42" y="31"/>
                </a:cxn>
                <a:cxn ang="0">
                  <a:pos x="47" y="12"/>
                </a:cxn>
                <a:cxn ang="0">
                  <a:pos x="16" y="0"/>
                </a:cxn>
                <a:cxn ang="0">
                  <a:pos x="8" y="24"/>
                </a:cxn>
                <a:cxn ang="0">
                  <a:pos x="4" y="47"/>
                </a:cxn>
                <a:cxn ang="0">
                  <a:pos x="2" y="70"/>
                </a:cxn>
                <a:cxn ang="0">
                  <a:pos x="0" y="94"/>
                </a:cxn>
                <a:cxn ang="0">
                  <a:pos x="2" y="118"/>
                </a:cxn>
                <a:cxn ang="0">
                  <a:pos x="4" y="142"/>
                </a:cxn>
                <a:cxn ang="0">
                  <a:pos x="9" y="164"/>
                </a:cxn>
                <a:cxn ang="0">
                  <a:pos x="16" y="186"/>
                </a:cxn>
                <a:cxn ang="0">
                  <a:pos x="14" y="180"/>
                </a:cxn>
                <a:cxn ang="0">
                  <a:pos x="48" y="180"/>
                </a:cxn>
              </a:cxnLst>
              <a:rect l="0" t="0" r="r" b="b"/>
              <a:pathLst>
                <a:path w="48" h="186">
                  <a:moveTo>
                    <a:pt x="48" y="180"/>
                  </a:moveTo>
                  <a:lnTo>
                    <a:pt x="47" y="177"/>
                  </a:lnTo>
                  <a:lnTo>
                    <a:pt x="42" y="157"/>
                  </a:lnTo>
                  <a:lnTo>
                    <a:pt x="38" y="136"/>
                  </a:lnTo>
                  <a:lnTo>
                    <a:pt x="35" y="116"/>
                  </a:lnTo>
                  <a:lnTo>
                    <a:pt x="34" y="94"/>
                  </a:lnTo>
                  <a:lnTo>
                    <a:pt x="35" y="73"/>
                  </a:lnTo>
                  <a:lnTo>
                    <a:pt x="38" y="51"/>
                  </a:lnTo>
                  <a:lnTo>
                    <a:pt x="42" y="31"/>
                  </a:lnTo>
                  <a:lnTo>
                    <a:pt x="47" y="12"/>
                  </a:lnTo>
                  <a:lnTo>
                    <a:pt x="16" y="0"/>
                  </a:lnTo>
                  <a:lnTo>
                    <a:pt x="8" y="24"/>
                  </a:lnTo>
                  <a:lnTo>
                    <a:pt x="4" y="47"/>
                  </a:lnTo>
                  <a:lnTo>
                    <a:pt x="2" y="70"/>
                  </a:lnTo>
                  <a:lnTo>
                    <a:pt x="0" y="94"/>
                  </a:lnTo>
                  <a:lnTo>
                    <a:pt x="2" y="118"/>
                  </a:lnTo>
                  <a:lnTo>
                    <a:pt x="4" y="142"/>
                  </a:lnTo>
                  <a:lnTo>
                    <a:pt x="9" y="164"/>
                  </a:lnTo>
                  <a:lnTo>
                    <a:pt x="16" y="186"/>
                  </a:lnTo>
                  <a:lnTo>
                    <a:pt x="14" y="180"/>
                  </a:lnTo>
                  <a:lnTo>
                    <a:pt x="48" y="18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2" name="Freeform 32"/>
            <p:cNvSpPr>
              <a:spLocks/>
            </p:cNvSpPr>
            <p:nvPr/>
          </p:nvSpPr>
          <p:spPr bwMode="auto">
            <a:xfrm>
              <a:off x="3139" y="1740"/>
              <a:ext cx="17" cy="34"/>
            </a:xfrm>
            <a:custGeom>
              <a:avLst/>
              <a:gdLst/>
              <a:ahLst/>
              <a:cxnLst>
                <a:cxn ang="0">
                  <a:pos x="71" y="130"/>
                </a:cxn>
                <a:cxn ang="0">
                  <a:pos x="71" y="133"/>
                </a:cxn>
                <a:cxn ang="0">
                  <a:pos x="68" y="112"/>
                </a:cxn>
                <a:cxn ang="0">
                  <a:pos x="63" y="91"/>
                </a:cxn>
                <a:cxn ang="0">
                  <a:pos x="56" y="73"/>
                </a:cxn>
                <a:cxn ang="0">
                  <a:pos x="50" y="56"/>
                </a:cxn>
                <a:cxn ang="0">
                  <a:pos x="43" y="39"/>
                </a:cxn>
                <a:cxn ang="0">
                  <a:pos x="38" y="25"/>
                </a:cxn>
                <a:cxn ang="0">
                  <a:pos x="36" y="12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2" y="19"/>
                </a:cxn>
                <a:cxn ang="0">
                  <a:pos x="7" y="35"/>
                </a:cxn>
                <a:cxn ang="0">
                  <a:pos x="12" y="51"/>
                </a:cxn>
                <a:cxn ang="0">
                  <a:pos x="19" y="68"/>
                </a:cxn>
                <a:cxn ang="0">
                  <a:pos x="25" y="85"/>
                </a:cxn>
                <a:cxn ang="0">
                  <a:pos x="30" y="101"/>
                </a:cxn>
                <a:cxn ang="0">
                  <a:pos x="36" y="117"/>
                </a:cxn>
                <a:cxn ang="0">
                  <a:pos x="37" y="134"/>
                </a:cxn>
                <a:cxn ang="0">
                  <a:pos x="37" y="136"/>
                </a:cxn>
                <a:cxn ang="0">
                  <a:pos x="71" y="130"/>
                </a:cxn>
              </a:cxnLst>
              <a:rect l="0" t="0" r="r" b="b"/>
              <a:pathLst>
                <a:path w="71" h="136">
                  <a:moveTo>
                    <a:pt x="71" y="130"/>
                  </a:moveTo>
                  <a:lnTo>
                    <a:pt x="71" y="133"/>
                  </a:lnTo>
                  <a:lnTo>
                    <a:pt x="68" y="112"/>
                  </a:lnTo>
                  <a:lnTo>
                    <a:pt x="63" y="91"/>
                  </a:lnTo>
                  <a:lnTo>
                    <a:pt x="56" y="73"/>
                  </a:lnTo>
                  <a:lnTo>
                    <a:pt x="50" y="56"/>
                  </a:lnTo>
                  <a:lnTo>
                    <a:pt x="43" y="39"/>
                  </a:lnTo>
                  <a:lnTo>
                    <a:pt x="38" y="25"/>
                  </a:lnTo>
                  <a:lnTo>
                    <a:pt x="36" y="1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2" y="19"/>
                  </a:lnTo>
                  <a:lnTo>
                    <a:pt x="7" y="35"/>
                  </a:lnTo>
                  <a:lnTo>
                    <a:pt x="12" y="51"/>
                  </a:lnTo>
                  <a:lnTo>
                    <a:pt x="19" y="68"/>
                  </a:lnTo>
                  <a:lnTo>
                    <a:pt x="25" y="85"/>
                  </a:lnTo>
                  <a:lnTo>
                    <a:pt x="30" y="101"/>
                  </a:lnTo>
                  <a:lnTo>
                    <a:pt x="36" y="117"/>
                  </a:lnTo>
                  <a:lnTo>
                    <a:pt x="37" y="134"/>
                  </a:lnTo>
                  <a:lnTo>
                    <a:pt x="37" y="136"/>
                  </a:lnTo>
                  <a:lnTo>
                    <a:pt x="71" y="13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3" name="Freeform 33"/>
            <p:cNvSpPr>
              <a:spLocks/>
            </p:cNvSpPr>
            <p:nvPr/>
          </p:nvSpPr>
          <p:spPr bwMode="auto">
            <a:xfrm>
              <a:off x="3148" y="1773"/>
              <a:ext cx="10" cy="32"/>
            </a:xfrm>
            <a:custGeom>
              <a:avLst/>
              <a:gdLst/>
              <a:ahLst/>
              <a:cxnLst>
                <a:cxn ang="0">
                  <a:pos x="34" y="131"/>
                </a:cxn>
                <a:cxn ang="0">
                  <a:pos x="34" y="131"/>
                </a:cxn>
                <a:cxn ang="0">
                  <a:pos x="37" y="114"/>
                </a:cxn>
                <a:cxn ang="0">
                  <a:pos x="40" y="97"/>
                </a:cxn>
                <a:cxn ang="0">
                  <a:pos x="41" y="82"/>
                </a:cxn>
                <a:cxn ang="0">
                  <a:pos x="41" y="65"/>
                </a:cxn>
                <a:cxn ang="0">
                  <a:pos x="40" y="49"/>
                </a:cxn>
                <a:cxn ang="0">
                  <a:pos x="39" y="32"/>
                </a:cxn>
                <a:cxn ang="0">
                  <a:pos x="36" y="17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4" y="22"/>
                </a:cxn>
                <a:cxn ang="0">
                  <a:pos x="5" y="36"/>
                </a:cxn>
                <a:cxn ang="0">
                  <a:pos x="6" y="51"/>
                </a:cxn>
                <a:cxn ang="0">
                  <a:pos x="8" y="66"/>
                </a:cxn>
                <a:cxn ang="0">
                  <a:pos x="8" y="80"/>
                </a:cxn>
                <a:cxn ang="0">
                  <a:pos x="6" y="95"/>
                </a:cxn>
                <a:cxn ang="0">
                  <a:pos x="4" y="109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34" y="131"/>
                </a:cxn>
              </a:cxnLst>
              <a:rect l="0" t="0" r="r" b="b"/>
              <a:pathLst>
                <a:path w="41" h="131">
                  <a:moveTo>
                    <a:pt x="34" y="131"/>
                  </a:moveTo>
                  <a:lnTo>
                    <a:pt x="34" y="131"/>
                  </a:lnTo>
                  <a:lnTo>
                    <a:pt x="37" y="114"/>
                  </a:lnTo>
                  <a:lnTo>
                    <a:pt x="40" y="97"/>
                  </a:lnTo>
                  <a:lnTo>
                    <a:pt x="41" y="82"/>
                  </a:lnTo>
                  <a:lnTo>
                    <a:pt x="41" y="65"/>
                  </a:lnTo>
                  <a:lnTo>
                    <a:pt x="40" y="49"/>
                  </a:lnTo>
                  <a:lnTo>
                    <a:pt x="39" y="32"/>
                  </a:lnTo>
                  <a:lnTo>
                    <a:pt x="36" y="17"/>
                  </a:lnTo>
                  <a:lnTo>
                    <a:pt x="34" y="0"/>
                  </a:lnTo>
                  <a:lnTo>
                    <a:pt x="0" y="6"/>
                  </a:lnTo>
                  <a:lnTo>
                    <a:pt x="4" y="22"/>
                  </a:lnTo>
                  <a:lnTo>
                    <a:pt x="5" y="36"/>
                  </a:lnTo>
                  <a:lnTo>
                    <a:pt x="6" y="51"/>
                  </a:lnTo>
                  <a:lnTo>
                    <a:pt x="8" y="66"/>
                  </a:lnTo>
                  <a:lnTo>
                    <a:pt x="8" y="80"/>
                  </a:lnTo>
                  <a:lnTo>
                    <a:pt x="6" y="95"/>
                  </a:lnTo>
                  <a:lnTo>
                    <a:pt x="4" y="109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34" y="13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4" name="Freeform 34"/>
            <p:cNvSpPr>
              <a:spLocks/>
            </p:cNvSpPr>
            <p:nvPr/>
          </p:nvSpPr>
          <p:spPr bwMode="auto">
            <a:xfrm>
              <a:off x="3126" y="1804"/>
              <a:ext cx="30" cy="46"/>
            </a:xfrm>
            <a:custGeom>
              <a:avLst/>
              <a:gdLst/>
              <a:ahLst/>
              <a:cxnLst>
                <a:cxn ang="0">
                  <a:pos x="26" y="187"/>
                </a:cxn>
                <a:cxn ang="0">
                  <a:pos x="25" y="187"/>
                </a:cxn>
                <a:cxn ang="0">
                  <a:pos x="42" y="169"/>
                </a:cxn>
                <a:cxn ang="0">
                  <a:pos x="57" y="148"/>
                </a:cxn>
                <a:cxn ang="0">
                  <a:pos x="70" y="125"/>
                </a:cxn>
                <a:cxn ang="0">
                  <a:pos x="83" y="101"/>
                </a:cxn>
                <a:cxn ang="0">
                  <a:pos x="95" y="78"/>
                </a:cxn>
                <a:cxn ang="0">
                  <a:pos x="104" y="55"/>
                </a:cxn>
                <a:cxn ang="0">
                  <a:pos x="113" y="31"/>
                </a:cxn>
                <a:cxn ang="0">
                  <a:pos x="120" y="8"/>
                </a:cxn>
                <a:cxn ang="0">
                  <a:pos x="87" y="0"/>
                </a:cxn>
                <a:cxn ang="0">
                  <a:pos x="81" y="21"/>
                </a:cxn>
                <a:cxn ang="0">
                  <a:pos x="73" y="43"/>
                </a:cxn>
                <a:cxn ang="0">
                  <a:pos x="64" y="65"/>
                </a:cxn>
                <a:cxn ang="0">
                  <a:pos x="53" y="87"/>
                </a:cxn>
                <a:cxn ang="0">
                  <a:pos x="42" y="108"/>
                </a:cxn>
                <a:cxn ang="0">
                  <a:pos x="29" y="128"/>
                </a:cxn>
                <a:cxn ang="0">
                  <a:pos x="14" y="14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26" y="187"/>
                </a:cxn>
              </a:cxnLst>
              <a:rect l="0" t="0" r="r" b="b"/>
              <a:pathLst>
                <a:path w="120" h="187">
                  <a:moveTo>
                    <a:pt x="26" y="187"/>
                  </a:moveTo>
                  <a:lnTo>
                    <a:pt x="25" y="187"/>
                  </a:lnTo>
                  <a:lnTo>
                    <a:pt x="42" y="169"/>
                  </a:lnTo>
                  <a:lnTo>
                    <a:pt x="57" y="148"/>
                  </a:lnTo>
                  <a:lnTo>
                    <a:pt x="70" y="125"/>
                  </a:lnTo>
                  <a:lnTo>
                    <a:pt x="83" y="101"/>
                  </a:lnTo>
                  <a:lnTo>
                    <a:pt x="95" y="78"/>
                  </a:lnTo>
                  <a:lnTo>
                    <a:pt x="104" y="55"/>
                  </a:lnTo>
                  <a:lnTo>
                    <a:pt x="113" y="31"/>
                  </a:lnTo>
                  <a:lnTo>
                    <a:pt x="120" y="8"/>
                  </a:lnTo>
                  <a:lnTo>
                    <a:pt x="87" y="0"/>
                  </a:lnTo>
                  <a:lnTo>
                    <a:pt x="81" y="21"/>
                  </a:lnTo>
                  <a:lnTo>
                    <a:pt x="73" y="43"/>
                  </a:lnTo>
                  <a:lnTo>
                    <a:pt x="64" y="65"/>
                  </a:lnTo>
                  <a:lnTo>
                    <a:pt x="53" y="87"/>
                  </a:lnTo>
                  <a:lnTo>
                    <a:pt x="42" y="108"/>
                  </a:lnTo>
                  <a:lnTo>
                    <a:pt x="29" y="128"/>
                  </a:lnTo>
                  <a:lnTo>
                    <a:pt x="14" y="14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26" y="18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5" name="Freeform 35"/>
            <p:cNvSpPr>
              <a:spLocks/>
            </p:cNvSpPr>
            <p:nvPr/>
          </p:nvSpPr>
          <p:spPr bwMode="auto">
            <a:xfrm>
              <a:off x="3082" y="1845"/>
              <a:ext cx="51" cy="39"/>
            </a:xfrm>
            <a:custGeom>
              <a:avLst/>
              <a:gdLst/>
              <a:ahLst/>
              <a:cxnLst>
                <a:cxn ang="0">
                  <a:pos x="14" y="155"/>
                </a:cxn>
                <a:cxn ang="0">
                  <a:pos x="14" y="155"/>
                </a:cxn>
                <a:cxn ang="0">
                  <a:pos x="39" y="142"/>
                </a:cxn>
                <a:cxn ang="0">
                  <a:pos x="63" y="129"/>
                </a:cxn>
                <a:cxn ang="0">
                  <a:pos x="89" y="114"/>
                </a:cxn>
                <a:cxn ang="0">
                  <a:pos x="114" y="98"/>
                </a:cxn>
                <a:cxn ang="0">
                  <a:pos x="138" y="80"/>
                </a:cxn>
                <a:cxn ang="0">
                  <a:pos x="162" y="62"/>
                </a:cxn>
                <a:cxn ang="0">
                  <a:pos x="184" y="42"/>
                </a:cxn>
                <a:cxn ang="0">
                  <a:pos x="203" y="22"/>
                </a:cxn>
                <a:cxn ang="0">
                  <a:pos x="177" y="0"/>
                </a:cxn>
                <a:cxn ang="0">
                  <a:pos x="159" y="18"/>
                </a:cxn>
                <a:cxn ang="0">
                  <a:pos x="140" y="36"/>
                </a:cxn>
                <a:cxn ang="0">
                  <a:pos x="119" y="54"/>
                </a:cxn>
                <a:cxn ang="0">
                  <a:pos x="96" y="70"/>
                </a:cxn>
                <a:cxn ang="0">
                  <a:pos x="71" y="85"/>
                </a:cxn>
                <a:cxn ang="0">
                  <a:pos x="46" y="99"/>
                </a:cxn>
                <a:cxn ang="0">
                  <a:pos x="23" y="114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4" y="155"/>
                </a:cxn>
              </a:cxnLst>
              <a:rect l="0" t="0" r="r" b="b"/>
              <a:pathLst>
                <a:path w="203" h="155">
                  <a:moveTo>
                    <a:pt x="14" y="155"/>
                  </a:moveTo>
                  <a:lnTo>
                    <a:pt x="14" y="155"/>
                  </a:lnTo>
                  <a:lnTo>
                    <a:pt x="39" y="142"/>
                  </a:lnTo>
                  <a:lnTo>
                    <a:pt x="63" y="129"/>
                  </a:lnTo>
                  <a:lnTo>
                    <a:pt x="89" y="114"/>
                  </a:lnTo>
                  <a:lnTo>
                    <a:pt x="114" y="98"/>
                  </a:lnTo>
                  <a:lnTo>
                    <a:pt x="138" y="80"/>
                  </a:lnTo>
                  <a:lnTo>
                    <a:pt x="162" y="62"/>
                  </a:lnTo>
                  <a:lnTo>
                    <a:pt x="184" y="42"/>
                  </a:lnTo>
                  <a:lnTo>
                    <a:pt x="203" y="22"/>
                  </a:lnTo>
                  <a:lnTo>
                    <a:pt x="177" y="0"/>
                  </a:lnTo>
                  <a:lnTo>
                    <a:pt x="159" y="18"/>
                  </a:lnTo>
                  <a:lnTo>
                    <a:pt x="140" y="36"/>
                  </a:lnTo>
                  <a:lnTo>
                    <a:pt x="119" y="54"/>
                  </a:lnTo>
                  <a:lnTo>
                    <a:pt x="96" y="70"/>
                  </a:lnTo>
                  <a:lnTo>
                    <a:pt x="71" y="85"/>
                  </a:lnTo>
                  <a:lnTo>
                    <a:pt x="46" y="99"/>
                  </a:lnTo>
                  <a:lnTo>
                    <a:pt x="23" y="114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6" name="Freeform 36"/>
            <p:cNvSpPr>
              <a:spLocks/>
            </p:cNvSpPr>
            <p:nvPr/>
          </p:nvSpPr>
          <p:spPr bwMode="auto">
            <a:xfrm>
              <a:off x="3030" y="1876"/>
              <a:ext cx="55" cy="38"/>
            </a:xfrm>
            <a:custGeom>
              <a:avLst/>
              <a:gdLst/>
              <a:ahLst/>
              <a:cxnLst>
                <a:cxn ang="0">
                  <a:pos x="21" y="152"/>
                </a:cxn>
                <a:cxn ang="0">
                  <a:pos x="21" y="152"/>
                </a:cxn>
                <a:cxn ang="0">
                  <a:pos x="43" y="136"/>
                </a:cxn>
                <a:cxn ang="0">
                  <a:pos x="68" y="120"/>
                </a:cxn>
                <a:cxn ang="0">
                  <a:pos x="91" y="103"/>
                </a:cxn>
                <a:cxn ang="0">
                  <a:pos x="117" y="87"/>
                </a:cxn>
                <a:cxn ang="0">
                  <a:pos x="143" y="72"/>
                </a:cxn>
                <a:cxn ang="0">
                  <a:pos x="169" y="57"/>
                </a:cxn>
                <a:cxn ang="0">
                  <a:pos x="195" y="43"/>
                </a:cxn>
                <a:cxn ang="0">
                  <a:pos x="221" y="30"/>
                </a:cxn>
                <a:cxn ang="0">
                  <a:pos x="207" y="0"/>
                </a:cxn>
                <a:cxn ang="0">
                  <a:pos x="179" y="13"/>
                </a:cxn>
                <a:cxn ang="0">
                  <a:pos x="152" y="28"/>
                </a:cxn>
                <a:cxn ang="0">
                  <a:pos x="126" y="43"/>
                </a:cxn>
                <a:cxn ang="0">
                  <a:pos x="99" y="59"/>
                </a:cxn>
                <a:cxn ang="0">
                  <a:pos x="73" y="74"/>
                </a:cxn>
                <a:cxn ang="0">
                  <a:pos x="48" y="91"/>
                </a:cxn>
                <a:cxn ang="0">
                  <a:pos x="24" y="108"/>
                </a:cxn>
                <a:cxn ang="0">
                  <a:pos x="0" y="126"/>
                </a:cxn>
                <a:cxn ang="0">
                  <a:pos x="0" y="125"/>
                </a:cxn>
                <a:cxn ang="0">
                  <a:pos x="21" y="152"/>
                </a:cxn>
              </a:cxnLst>
              <a:rect l="0" t="0" r="r" b="b"/>
              <a:pathLst>
                <a:path w="221" h="152">
                  <a:moveTo>
                    <a:pt x="21" y="152"/>
                  </a:moveTo>
                  <a:lnTo>
                    <a:pt x="21" y="152"/>
                  </a:lnTo>
                  <a:lnTo>
                    <a:pt x="43" y="136"/>
                  </a:lnTo>
                  <a:lnTo>
                    <a:pt x="68" y="120"/>
                  </a:lnTo>
                  <a:lnTo>
                    <a:pt x="91" y="103"/>
                  </a:lnTo>
                  <a:lnTo>
                    <a:pt x="117" y="87"/>
                  </a:lnTo>
                  <a:lnTo>
                    <a:pt x="143" y="72"/>
                  </a:lnTo>
                  <a:lnTo>
                    <a:pt x="169" y="57"/>
                  </a:lnTo>
                  <a:lnTo>
                    <a:pt x="195" y="43"/>
                  </a:lnTo>
                  <a:lnTo>
                    <a:pt x="221" y="30"/>
                  </a:lnTo>
                  <a:lnTo>
                    <a:pt x="207" y="0"/>
                  </a:lnTo>
                  <a:lnTo>
                    <a:pt x="179" y="13"/>
                  </a:lnTo>
                  <a:lnTo>
                    <a:pt x="152" y="28"/>
                  </a:lnTo>
                  <a:lnTo>
                    <a:pt x="126" y="43"/>
                  </a:lnTo>
                  <a:lnTo>
                    <a:pt x="99" y="59"/>
                  </a:lnTo>
                  <a:lnTo>
                    <a:pt x="73" y="74"/>
                  </a:lnTo>
                  <a:lnTo>
                    <a:pt x="48" y="91"/>
                  </a:lnTo>
                  <a:lnTo>
                    <a:pt x="24" y="108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21" y="15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7" name="Freeform 37"/>
            <p:cNvSpPr>
              <a:spLocks/>
            </p:cNvSpPr>
            <p:nvPr/>
          </p:nvSpPr>
          <p:spPr bwMode="auto">
            <a:xfrm>
              <a:off x="2990" y="1907"/>
              <a:ext cx="46" cy="17"/>
            </a:xfrm>
            <a:custGeom>
              <a:avLst/>
              <a:gdLst/>
              <a:ahLst/>
              <a:cxnLst>
                <a:cxn ang="0">
                  <a:pos x="27" y="66"/>
                </a:cxn>
                <a:cxn ang="0">
                  <a:pos x="27" y="66"/>
                </a:cxn>
                <a:cxn ang="0">
                  <a:pos x="33" y="58"/>
                </a:cxn>
                <a:cxn ang="0">
                  <a:pos x="40" y="53"/>
                </a:cxn>
                <a:cxn ang="0">
                  <a:pos x="46" y="49"/>
                </a:cxn>
                <a:cxn ang="0">
                  <a:pos x="54" y="46"/>
                </a:cxn>
                <a:cxn ang="0">
                  <a:pos x="62" y="44"/>
                </a:cxn>
                <a:cxn ang="0">
                  <a:pos x="71" y="43"/>
                </a:cxn>
                <a:cxn ang="0">
                  <a:pos x="80" y="43"/>
                </a:cxn>
                <a:cxn ang="0">
                  <a:pos x="90" y="43"/>
                </a:cxn>
                <a:cxn ang="0">
                  <a:pos x="112" y="43"/>
                </a:cxn>
                <a:cxn ang="0">
                  <a:pos x="135" y="43"/>
                </a:cxn>
                <a:cxn ang="0">
                  <a:pos x="148" y="41"/>
                </a:cxn>
                <a:cxn ang="0">
                  <a:pos x="159" y="39"/>
                </a:cxn>
                <a:cxn ang="0">
                  <a:pos x="170" y="35"/>
                </a:cxn>
                <a:cxn ang="0">
                  <a:pos x="181" y="27"/>
                </a:cxn>
                <a:cxn ang="0">
                  <a:pos x="160" y="0"/>
                </a:cxn>
                <a:cxn ang="0">
                  <a:pos x="155" y="4"/>
                </a:cxn>
                <a:cxn ang="0">
                  <a:pos x="149" y="6"/>
                </a:cxn>
                <a:cxn ang="0">
                  <a:pos x="141" y="8"/>
                </a:cxn>
                <a:cxn ang="0">
                  <a:pos x="133" y="9"/>
                </a:cxn>
                <a:cxn ang="0">
                  <a:pos x="112" y="9"/>
                </a:cxn>
                <a:cxn ang="0">
                  <a:pos x="92" y="9"/>
                </a:cxn>
                <a:cxn ang="0">
                  <a:pos x="80" y="9"/>
                </a:cxn>
                <a:cxn ang="0">
                  <a:pos x="68" y="10"/>
                </a:cxn>
                <a:cxn ang="0">
                  <a:pos x="55" y="11"/>
                </a:cxn>
                <a:cxn ang="0">
                  <a:pos x="44" y="14"/>
                </a:cxn>
                <a:cxn ang="0">
                  <a:pos x="32" y="19"/>
                </a:cxn>
                <a:cxn ang="0">
                  <a:pos x="20" y="26"/>
                </a:cxn>
                <a:cxn ang="0">
                  <a:pos x="9" y="3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7" y="66"/>
                </a:cxn>
              </a:cxnLst>
              <a:rect l="0" t="0" r="r" b="b"/>
              <a:pathLst>
                <a:path w="181" h="66">
                  <a:moveTo>
                    <a:pt x="27" y="66"/>
                  </a:moveTo>
                  <a:lnTo>
                    <a:pt x="27" y="66"/>
                  </a:lnTo>
                  <a:lnTo>
                    <a:pt x="33" y="58"/>
                  </a:lnTo>
                  <a:lnTo>
                    <a:pt x="40" y="53"/>
                  </a:lnTo>
                  <a:lnTo>
                    <a:pt x="46" y="49"/>
                  </a:lnTo>
                  <a:lnTo>
                    <a:pt x="54" y="46"/>
                  </a:lnTo>
                  <a:lnTo>
                    <a:pt x="62" y="44"/>
                  </a:lnTo>
                  <a:lnTo>
                    <a:pt x="71" y="43"/>
                  </a:lnTo>
                  <a:lnTo>
                    <a:pt x="80" y="43"/>
                  </a:lnTo>
                  <a:lnTo>
                    <a:pt x="90" y="43"/>
                  </a:lnTo>
                  <a:lnTo>
                    <a:pt x="112" y="43"/>
                  </a:lnTo>
                  <a:lnTo>
                    <a:pt x="135" y="43"/>
                  </a:lnTo>
                  <a:lnTo>
                    <a:pt x="148" y="41"/>
                  </a:lnTo>
                  <a:lnTo>
                    <a:pt x="159" y="39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60" y="0"/>
                  </a:lnTo>
                  <a:lnTo>
                    <a:pt x="155" y="4"/>
                  </a:lnTo>
                  <a:lnTo>
                    <a:pt x="149" y="6"/>
                  </a:lnTo>
                  <a:lnTo>
                    <a:pt x="141" y="8"/>
                  </a:lnTo>
                  <a:lnTo>
                    <a:pt x="133" y="9"/>
                  </a:lnTo>
                  <a:lnTo>
                    <a:pt x="112" y="9"/>
                  </a:lnTo>
                  <a:lnTo>
                    <a:pt x="92" y="9"/>
                  </a:lnTo>
                  <a:lnTo>
                    <a:pt x="80" y="9"/>
                  </a:lnTo>
                  <a:lnTo>
                    <a:pt x="68" y="10"/>
                  </a:lnTo>
                  <a:lnTo>
                    <a:pt x="55" y="11"/>
                  </a:lnTo>
                  <a:lnTo>
                    <a:pt x="44" y="14"/>
                  </a:lnTo>
                  <a:lnTo>
                    <a:pt x="32" y="19"/>
                  </a:lnTo>
                  <a:lnTo>
                    <a:pt x="20" y="26"/>
                  </a:lnTo>
                  <a:lnTo>
                    <a:pt x="9" y="3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7" y="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8" name="Freeform 38"/>
            <p:cNvSpPr>
              <a:spLocks/>
            </p:cNvSpPr>
            <p:nvPr/>
          </p:nvSpPr>
          <p:spPr bwMode="auto">
            <a:xfrm>
              <a:off x="2949" y="1898"/>
              <a:ext cx="48" cy="30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32" y="13"/>
                </a:cxn>
                <a:cxn ang="0">
                  <a:pos x="25" y="6"/>
                </a:cxn>
                <a:cxn ang="0">
                  <a:pos x="14" y="0"/>
                </a:cxn>
                <a:cxn ang="0">
                  <a:pos x="0" y="32"/>
                </a:cxn>
                <a:cxn ang="0">
                  <a:pos x="7" y="37"/>
                </a:cxn>
                <a:cxn ang="0">
                  <a:pos x="27" y="54"/>
                </a:cxn>
                <a:cxn ang="0">
                  <a:pos x="56" y="76"/>
                </a:cxn>
                <a:cxn ang="0">
                  <a:pos x="73" y="87"/>
                </a:cxn>
                <a:cxn ang="0">
                  <a:pos x="90" y="99"/>
                </a:cxn>
                <a:cxn ang="0">
                  <a:pos x="108" y="108"/>
                </a:cxn>
                <a:cxn ang="0">
                  <a:pos x="125" y="116"/>
                </a:cxn>
                <a:cxn ang="0">
                  <a:pos x="134" y="118"/>
                </a:cxn>
                <a:cxn ang="0">
                  <a:pos x="143" y="121"/>
                </a:cxn>
                <a:cxn ang="0">
                  <a:pos x="152" y="121"/>
                </a:cxn>
                <a:cxn ang="0">
                  <a:pos x="161" y="121"/>
                </a:cxn>
                <a:cxn ang="0">
                  <a:pos x="170" y="120"/>
                </a:cxn>
                <a:cxn ang="0">
                  <a:pos x="178" y="116"/>
                </a:cxn>
                <a:cxn ang="0">
                  <a:pos x="187" y="111"/>
                </a:cxn>
                <a:cxn ang="0">
                  <a:pos x="192" y="103"/>
                </a:cxn>
                <a:cxn ang="0">
                  <a:pos x="165" y="83"/>
                </a:cxn>
                <a:cxn ang="0">
                  <a:pos x="163" y="86"/>
                </a:cxn>
                <a:cxn ang="0">
                  <a:pos x="162" y="86"/>
                </a:cxn>
                <a:cxn ang="0">
                  <a:pos x="160" y="87"/>
                </a:cxn>
                <a:cxn ang="0">
                  <a:pos x="157" y="87"/>
                </a:cxn>
                <a:cxn ang="0">
                  <a:pos x="153" y="87"/>
                </a:cxn>
                <a:cxn ang="0">
                  <a:pos x="149" y="87"/>
                </a:cxn>
                <a:cxn ang="0">
                  <a:pos x="143" y="86"/>
                </a:cxn>
                <a:cxn ang="0">
                  <a:pos x="137" y="83"/>
                </a:cxn>
                <a:cxn ang="0">
                  <a:pos x="122" y="78"/>
                </a:cxn>
                <a:cxn ang="0">
                  <a:pos x="106" y="69"/>
                </a:cxn>
                <a:cxn ang="0">
                  <a:pos x="91" y="60"/>
                </a:cxn>
                <a:cxn ang="0">
                  <a:pos x="75" y="50"/>
                </a:cxn>
                <a:cxn ang="0">
                  <a:pos x="48" y="28"/>
                </a:cxn>
                <a:cxn ang="0">
                  <a:pos x="29" y="11"/>
                </a:cxn>
                <a:cxn ang="0">
                  <a:pos x="23" y="7"/>
                </a:cxn>
                <a:cxn ang="0">
                  <a:pos x="8" y="34"/>
                </a:cxn>
                <a:cxn ang="0">
                  <a:pos x="3" y="32"/>
                </a:cxn>
                <a:cxn ang="0">
                  <a:pos x="9" y="38"/>
                </a:cxn>
                <a:cxn ang="0">
                  <a:pos x="21" y="42"/>
                </a:cxn>
                <a:cxn ang="0">
                  <a:pos x="21" y="8"/>
                </a:cxn>
              </a:cxnLst>
              <a:rect l="0" t="0" r="r" b="b"/>
              <a:pathLst>
                <a:path w="192" h="121">
                  <a:moveTo>
                    <a:pt x="21" y="8"/>
                  </a:moveTo>
                  <a:lnTo>
                    <a:pt x="32" y="13"/>
                  </a:lnTo>
                  <a:lnTo>
                    <a:pt x="25" y="6"/>
                  </a:lnTo>
                  <a:lnTo>
                    <a:pt x="14" y="0"/>
                  </a:lnTo>
                  <a:lnTo>
                    <a:pt x="0" y="32"/>
                  </a:lnTo>
                  <a:lnTo>
                    <a:pt x="7" y="37"/>
                  </a:lnTo>
                  <a:lnTo>
                    <a:pt x="27" y="54"/>
                  </a:lnTo>
                  <a:lnTo>
                    <a:pt x="56" y="76"/>
                  </a:lnTo>
                  <a:lnTo>
                    <a:pt x="73" y="87"/>
                  </a:lnTo>
                  <a:lnTo>
                    <a:pt x="90" y="99"/>
                  </a:lnTo>
                  <a:lnTo>
                    <a:pt x="108" y="108"/>
                  </a:lnTo>
                  <a:lnTo>
                    <a:pt x="125" y="116"/>
                  </a:lnTo>
                  <a:lnTo>
                    <a:pt x="134" y="118"/>
                  </a:lnTo>
                  <a:lnTo>
                    <a:pt x="143" y="121"/>
                  </a:lnTo>
                  <a:lnTo>
                    <a:pt x="152" y="121"/>
                  </a:lnTo>
                  <a:lnTo>
                    <a:pt x="161" y="121"/>
                  </a:lnTo>
                  <a:lnTo>
                    <a:pt x="170" y="120"/>
                  </a:lnTo>
                  <a:lnTo>
                    <a:pt x="178" y="116"/>
                  </a:lnTo>
                  <a:lnTo>
                    <a:pt x="187" y="111"/>
                  </a:lnTo>
                  <a:lnTo>
                    <a:pt x="192" y="103"/>
                  </a:lnTo>
                  <a:lnTo>
                    <a:pt x="165" y="83"/>
                  </a:lnTo>
                  <a:lnTo>
                    <a:pt x="163" y="86"/>
                  </a:lnTo>
                  <a:lnTo>
                    <a:pt x="162" y="86"/>
                  </a:lnTo>
                  <a:lnTo>
                    <a:pt x="160" y="87"/>
                  </a:lnTo>
                  <a:lnTo>
                    <a:pt x="157" y="87"/>
                  </a:lnTo>
                  <a:lnTo>
                    <a:pt x="153" y="87"/>
                  </a:lnTo>
                  <a:lnTo>
                    <a:pt x="149" y="87"/>
                  </a:lnTo>
                  <a:lnTo>
                    <a:pt x="143" y="86"/>
                  </a:lnTo>
                  <a:lnTo>
                    <a:pt x="137" y="83"/>
                  </a:lnTo>
                  <a:lnTo>
                    <a:pt x="122" y="78"/>
                  </a:lnTo>
                  <a:lnTo>
                    <a:pt x="106" y="69"/>
                  </a:lnTo>
                  <a:lnTo>
                    <a:pt x="91" y="60"/>
                  </a:lnTo>
                  <a:lnTo>
                    <a:pt x="75" y="50"/>
                  </a:lnTo>
                  <a:lnTo>
                    <a:pt x="48" y="28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8" y="34"/>
                  </a:lnTo>
                  <a:lnTo>
                    <a:pt x="3" y="32"/>
                  </a:lnTo>
                  <a:lnTo>
                    <a:pt x="9" y="38"/>
                  </a:lnTo>
                  <a:lnTo>
                    <a:pt x="21" y="42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9" name="Freeform 39"/>
            <p:cNvSpPr>
              <a:spLocks/>
            </p:cNvSpPr>
            <p:nvPr/>
          </p:nvSpPr>
          <p:spPr bwMode="auto">
            <a:xfrm>
              <a:off x="2899" y="1886"/>
              <a:ext cx="55" cy="22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33"/>
                </a:cxn>
                <a:cxn ang="0">
                  <a:pos x="17" y="36"/>
                </a:cxn>
                <a:cxn ang="0">
                  <a:pos x="46" y="41"/>
                </a:cxn>
                <a:cxn ang="0">
                  <a:pos x="83" y="50"/>
                </a:cxn>
                <a:cxn ang="0">
                  <a:pos x="120" y="60"/>
                </a:cxn>
                <a:cxn ang="0">
                  <a:pos x="157" y="71"/>
                </a:cxn>
                <a:cxn ang="0">
                  <a:pos x="186" y="80"/>
                </a:cxn>
                <a:cxn ang="0">
                  <a:pos x="207" y="86"/>
                </a:cxn>
                <a:cxn ang="0">
                  <a:pos x="219" y="55"/>
                </a:cxn>
                <a:cxn ang="0">
                  <a:pos x="219" y="89"/>
                </a:cxn>
                <a:cxn ang="0">
                  <a:pos x="216" y="54"/>
                </a:cxn>
                <a:cxn ang="0">
                  <a:pos x="195" y="47"/>
                </a:cxn>
                <a:cxn ang="0">
                  <a:pos x="166" y="38"/>
                </a:cxn>
                <a:cxn ang="0">
                  <a:pos x="129" y="28"/>
                </a:cxn>
                <a:cxn ang="0">
                  <a:pos x="90" y="18"/>
                </a:cxn>
                <a:cxn ang="0">
                  <a:pos x="54" y="9"/>
                </a:cxn>
                <a:cxn ang="0">
                  <a:pos x="23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3"/>
                </a:cxn>
              </a:cxnLst>
              <a:rect l="0" t="0" r="r" b="b"/>
              <a:pathLst>
                <a:path w="219" h="89">
                  <a:moveTo>
                    <a:pt x="0" y="33"/>
                  </a:moveTo>
                  <a:lnTo>
                    <a:pt x="0" y="33"/>
                  </a:lnTo>
                  <a:lnTo>
                    <a:pt x="17" y="36"/>
                  </a:lnTo>
                  <a:lnTo>
                    <a:pt x="46" y="41"/>
                  </a:lnTo>
                  <a:lnTo>
                    <a:pt x="83" y="50"/>
                  </a:lnTo>
                  <a:lnTo>
                    <a:pt x="120" y="60"/>
                  </a:lnTo>
                  <a:lnTo>
                    <a:pt x="157" y="71"/>
                  </a:lnTo>
                  <a:lnTo>
                    <a:pt x="186" y="80"/>
                  </a:lnTo>
                  <a:lnTo>
                    <a:pt x="207" y="86"/>
                  </a:lnTo>
                  <a:lnTo>
                    <a:pt x="219" y="55"/>
                  </a:lnTo>
                  <a:lnTo>
                    <a:pt x="219" y="89"/>
                  </a:lnTo>
                  <a:lnTo>
                    <a:pt x="216" y="54"/>
                  </a:lnTo>
                  <a:lnTo>
                    <a:pt x="195" y="47"/>
                  </a:lnTo>
                  <a:lnTo>
                    <a:pt x="166" y="38"/>
                  </a:lnTo>
                  <a:lnTo>
                    <a:pt x="129" y="28"/>
                  </a:lnTo>
                  <a:lnTo>
                    <a:pt x="90" y="18"/>
                  </a:lnTo>
                  <a:lnTo>
                    <a:pt x="54" y="9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0" name="Freeform 40"/>
            <p:cNvSpPr>
              <a:spLocks/>
            </p:cNvSpPr>
            <p:nvPr/>
          </p:nvSpPr>
          <p:spPr bwMode="auto">
            <a:xfrm>
              <a:off x="2819" y="1881"/>
              <a:ext cx="80" cy="14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6"/>
                </a:cxn>
                <a:cxn ang="0">
                  <a:pos x="35" y="34"/>
                </a:cxn>
                <a:cxn ang="0">
                  <a:pos x="63" y="33"/>
                </a:cxn>
                <a:cxn ang="0">
                  <a:pos x="92" y="33"/>
                </a:cxn>
                <a:cxn ang="0">
                  <a:pos x="117" y="33"/>
                </a:cxn>
                <a:cxn ang="0">
                  <a:pos x="162" y="37"/>
                </a:cxn>
                <a:cxn ang="0">
                  <a:pos x="201" y="41"/>
                </a:cxn>
                <a:cxn ang="0">
                  <a:pos x="235" y="46"/>
                </a:cxn>
                <a:cxn ang="0">
                  <a:pos x="266" y="50"/>
                </a:cxn>
                <a:cxn ang="0">
                  <a:pos x="294" y="54"/>
                </a:cxn>
                <a:cxn ang="0">
                  <a:pos x="323" y="55"/>
                </a:cxn>
                <a:cxn ang="0">
                  <a:pos x="323" y="22"/>
                </a:cxn>
                <a:cxn ang="0">
                  <a:pos x="297" y="20"/>
                </a:cxn>
                <a:cxn ang="0">
                  <a:pos x="270" y="18"/>
                </a:cxn>
                <a:cxn ang="0">
                  <a:pos x="240" y="12"/>
                </a:cxn>
                <a:cxn ang="0">
                  <a:pos x="205" y="7"/>
                </a:cxn>
                <a:cxn ang="0">
                  <a:pos x="165" y="3"/>
                </a:cxn>
                <a:cxn ang="0">
                  <a:pos x="118" y="1"/>
                </a:cxn>
                <a:cxn ang="0">
                  <a:pos x="92" y="0"/>
                </a:cxn>
                <a:cxn ang="0">
                  <a:pos x="63" y="0"/>
                </a:cxn>
                <a:cxn ang="0">
                  <a:pos x="34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36"/>
                </a:cxn>
              </a:cxnLst>
              <a:rect l="0" t="0" r="r" b="b"/>
              <a:pathLst>
                <a:path w="323" h="55">
                  <a:moveTo>
                    <a:pt x="2" y="36"/>
                  </a:moveTo>
                  <a:lnTo>
                    <a:pt x="2" y="36"/>
                  </a:lnTo>
                  <a:lnTo>
                    <a:pt x="35" y="34"/>
                  </a:lnTo>
                  <a:lnTo>
                    <a:pt x="63" y="33"/>
                  </a:lnTo>
                  <a:lnTo>
                    <a:pt x="92" y="33"/>
                  </a:lnTo>
                  <a:lnTo>
                    <a:pt x="117" y="33"/>
                  </a:lnTo>
                  <a:lnTo>
                    <a:pt x="162" y="37"/>
                  </a:lnTo>
                  <a:lnTo>
                    <a:pt x="201" y="41"/>
                  </a:lnTo>
                  <a:lnTo>
                    <a:pt x="235" y="46"/>
                  </a:lnTo>
                  <a:lnTo>
                    <a:pt x="266" y="50"/>
                  </a:lnTo>
                  <a:lnTo>
                    <a:pt x="294" y="54"/>
                  </a:lnTo>
                  <a:lnTo>
                    <a:pt x="323" y="55"/>
                  </a:lnTo>
                  <a:lnTo>
                    <a:pt x="323" y="22"/>
                  </a:lnTo>
                  <a:lnTo>
                    <a:pt x="297" y="20"/>
                  </a:lnTo>
                  <a:lnTo>
                    <a:pt x="270" y="18"/>
                  </a:lnTo>
                  <a:lnTo>
                    <a:pt x="240" y="12"/>
                  </a:lnTo>
                  <a:lnTo>
                    <a:pt x="205" y="7"/>
                  </a:lnTo>
                  <a:lnTo>
                    <a:pt x="165" y="3"/>
                  </a:lnTo>
                  <a:lnTo>
                    <a:pt x="118" y="1"/>
                  </a:lnTo>
                  <a:lnTo>
                    <a:pt x="92" y="0"/>
                  </a:lnTo>
                  <a:lnTo>
                    <a:pt x="63" y="0"/>
                  </a:lnTo>
                  <a:lnTo>
                    <a:pt x="34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1" name="Freeform 41"/>
            <p:cNvSpPr>
              <a:spLocks/>
            </p:cNvSpPr>
            <p:nvPr/>
          </p:nvSpPr>
          <p:spPr bwMode="auto">
            <a:xfrm>
              <a:off x="2736" y="1881"/>
              <a:ext cx="83" cy="39"/>
            </a:xfrm>
            <a:custGeom>
              <a:avLst/>
              <a:gdLst/>
              <a:ahLst/>
              <a:cxnLst>
                <a:cxn ang="0">
                  <a:pos x="0" y="154"/>
                </a:cxn>
                <a:cxn ang="0">
                  <a:pos x="0" y="154"/>
                </a:cxn>
                <a:cxn ang="0">
                  <a:pos x="16" y="154"/>
                </a:cxn>
                <a:cxn ang="0">
                  <a:pos x="35" y="150"/>
                </a:cxn>
                <a:cxn ang="0">
                  <a:pos x="51" y="145"/>
                </a:cxn>
                <a:cxn ang="0">
                  <a:pos x="71" y="137"/>
                </a:cxn>
                <a:cxn ang="0">
                  <a:pos x="108" y="118"/>
                </a:cxn>
                <a:cxn ang="0">
                  <a:pos x="150" y="96"/>
                </a:cxn>
                <a:cxn ang="0">
                  <a:pos x="172" y="86"/>
                </a:cxn>
                <a:cxn ang="0">
                  <a:pos x="194" y="74"/>
                </a:cxn>
                <a:cxn ang="0">
                  <a:pos x="216" y="64"/>
                </a:cxn>
                <a:cxn ang="0">
                  <a:pos x="238" y="55"/>
                </a:cxn>
                <a:cxn ang="0">
                  <a:pos x="261" y="47"/>
                </a:cxn>
                <a:cxn ang="0">
                  <a:pos x="285" y="40"/>
                </a:cxn>
                <a:cxn ang="0">
                  <a:pos x="308" y="35"/>
                </a:cxn>
                <a:cxn ang="0">
                  <a:pos x="331" y="34"/>
                </a:cxn>
                <a:cxn ang="0">
                  <a:pos x="330" y="0"/>
                </a:cxn>
                <a:cxn ang="0">
                  <a:pos x="303" y="3"/>
                </a:cxn>
                <a:cxn ang="0">
                  <a:pos x="277" y="8"/>
                </a:cxn>
                <a:cxn ang="0">
                  <a:pos x="251" y="14"/>
                </a:cxn>
                <a:cxn ang="0">
                  <a:pos x="226" y="23"/>
                </a:cxn>
                <a:cxn ang="0">
                  <a:pos x="203" y="32"/>
                </a:cxn>
                <a:cxn ang="0">
                  <a:pos x="178" y="44"/>
                </a:cxn>
                <a:cxn ang="0">
                  <a:pos x="156" y="55"/>
                </a:cxn>
                <a:cxn ang="0">
                  <a:pos x="134" y="66"/>
                </a:cxn>
                <a:cxn ang="0">
                  <a:pos x="93" y="88"/>
                </a:cxn>
                <a:cxn ang="0">
                  <a:pos x="57" y="106"/>
                </a:cxn>
                <a:cxn ang="0">
                  <a:pos x="40" y="113"/>
                </a:cxn>
                <a:cxn ang="0">
                  <a:pos x="25" y="118"/>
                </a:cxn>
                <a:cxn ang="0">
                  <a:pos x="13" y="121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54"/>
                </a:cxn>
              </a:cxnLst>
              <a:rect l="0" t="0" r="r" b="b"/>
              <a:pathLst>
                <a:path w="331" h="154">
                  <a:moveTo>
                    <a:pt x="0" y="154"/>
                  </a:moveTo>
                  <a:lnTo>
                    <a:pt x="0" y="154"/>
                  </a:lnTo>
                  <a:lnTo>
                    <a:pt x="16" y="154"/>
                  </a:lnTo>
                  <a:lnTo>
                    <a:pt x="35" y="150"/>
                  </a:lnTo>
                  <a:lnTo>
                    <a:pt x="51" y="145"/>
                  </a:lnTo>
                  <a:lnTo>
                    <a:pt x="71" y="137"/>
                  </a:lnTo>
                  <a:lnTo>
                    <a:pt x="108" y="118"/>
                  </a:lnTo>
                  <a:lnTo>
                    <a:pt x="150" y="96"/>
                  </a:lnTo>
                  <a:lnTo>
                    <a:pt x="172" y="86"/>
                  </a:lnTo>
                  <a:lnTo>
                    <a:pt x="194" y="74"/>
                  </a:lnTo>
                  <a:lnTo>
                    <a:pt x="216" y="64"/>
                  </a:lnTo>
                  <a:lnTo>
                    <a:pt x="238" y="55"/>
                  </a:lnTo>
                  <a:lnTo>
                    <a:pt x="261" y="47"/>
                  </a:lnTo>
                  <a:lnTo>
                    <a:pt x="285" y="40"/>
                  </a:lnTo>
                  <a:lnTo>
                    <a:pt x="308" y="35"/>
                  </a:lnTo>
                  <a:lnTo>
                    <a:pt x="331" y="34"/>
                  </a:lnTo>
                  <a:lnTo>
                    <a:pt x="330" y="0"/>
                  </a:lnTo>
                  <a:lnTo>
                    <a:pt x="303" y="3"/>
                  </a:lnTo>
                  <a:lnTo>
                    <a:pt x="277" y="8"/>
                  </a:lnTo>
                  <a:lnTo>
                    <a:pt x="251" y="14"/>
                  </a:lnTo>
                  <a:lnTo>
                    <a:pt x="226" y="23"/>
                  </a:lnTo>
                  <a:lnTo>
                    <a:pt x="203" y="32"/>
                  </a:lnTo>
                  <a:lnTo>
                    <a:pt x="178" y="44"/>
                  </a:lnTo>
                  <a:lnTo>
                    <a:pt x="156" y="55"/>
                  </a:lnTo>
                  <a:lnTo>
                    <a:pt x="134" y="66"/>
                  </a:lnTo>
                  <a:lnTo>
                    <a:pt x="93" y="88"/>
                  </a:lnTo>
                  <a:lnTo>
                    <a:pt x="57" y="106"/>
                  </a:lnTo>
                  <a:lnTo>
                    <a:pt x="40" y="113"/>
                  </a:lnTo>
                  <a:lnTo>
                    <a:pt x="25" y="118"/>
                  </a:lnTo>
                  <a:lnTo>
                    <a:pt x="13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2" name="Freeform 42"/>
            <p:cNvSpPr>
              <a:spLocks/>
            </p:cNvSpPr>
            <p:nvPr/>
          </p:nvSpPr>
          <p:spPr bwMode="auto">
            <a:xfrm>
              <a:off x="2610" y="1911"/>
              <a:ext cx="127" cy="11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" y="35"/>
                </a:cxn>
                <a:cxn ang="0">
                  <a:pos x="34" y="39"/>
                </a:cxn>
                <a:cxn ang="0">
                  <a:pos x="66" y="42"/>
                </a:cxn>
                <a:cxn ang="0">
                  <a:pos x="100" y="43"/>
                </a:cxn>
                <a:cxn ang="0">
                  <a:pos x="133" y="44"/>
                </a:cxn>
                <a:cxn ang="0">
                  <a:pos x="201" y="43"/>
                </a:cxn>
                <a:cxn ang="0">
                  <a:pos x="268" y="40"/>
                </a:cxn>
                <a:cxn ang="0">
                  <a:pos x="333" y="38"/>
                </a:cxn>
                <a:cxn ang="0">
                  <a:pos x="395" y="35"/>
                </a:cxn>
                <a:cxn ang="0">
                  <a:pos x="425" y="34"/>
                </a:cxn>
                <a:cxn ang="0">
                  <a:pos x="454" y="34"/>
                </a:cxn>
                <a:cxn ang="0">
                  <a:pos x="481" y="34"/>
                </a:cxn>
                <a:cxn ang="0">
                  <a:pos x="506" y="35"/>
                </a:cxn>
                <a:cxn ang="0">
                  <a:pos x="508" y="2"/>
                </a:cxn>
                <a:cxn ang="0">
                  <a:pos x="481" y="0"/>
                </a:cxn>
                <a:cxn ang="0">
                  <a:pos x="454" y="0"/>
                </a:cxn>
                <a:cxn ang="0">
                  <a:pos x="424" y="0"/>
                </a:cxn>
                <a:cxn ang="0">
                  <a:pos x="394" y="2"/>
                </a:cxn>
                <a:cxn ang="0">
                  <a:pos x="332" y="4"/>
                </a:cxn>
                <a:cxn ang="0">
                  <a:pos x="267" y="7"/>
                </a:cxn>
                <a:cxn ang="0">
                  <a:pos x="201" y="9"/>
                </a:cxn>
                <a:cxn ang="0">
                  <a:pos x="133" y="11"/>
                </a:cxn>
                <a:cxn ang="0">
                  <a:pos x="101" y="9"/>
                </a:cxn>
                <a:cxn ang="0">
                  <a:pos x="69" y="8"/>
                </a:cxn>
                <a:cxn ang="0">
                  <a:pos x="36" y="5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0" y="35"/>
                </a:cxn>
              </a:cxnLst>
              <a:rect l="0" t="0" r="r" b="b"/>
              <a:pathLst>
                <a:path w="508" h="44">
                  <a:moveTo>
                    <a:pt x="0" y="35"/>
                  </a:moveTo>
                  <a:lnTo>
                    <a:pt x="1" y="35"/>
                  </a:lnTo>
                  <a:lnTo>
                    <a:pt x="34" y="39"/>
                  </a:lnTo>
                  <a:lnTo>
                    <a:pt x="66" y="42"/>
                  </a:lnTo>
                  <a:lnTo>
                    <a:pt x="100" y="43"/>
                  </a:lnTo>
                  <a:lnTo>
                    <a:pt x="133" y="44"/>
                  </a:lnTo>
                  <a:lnTo>
                    <a:pt x="201" y="43"/>
                  </a:lnTo>
                  <a:lnTo>
                    <a:pt x="268" y="40"/>
                  </a:lnTo>
                  <a:lnTo>
                    <a:pt x="333" y="38"/>
                  </a:lnTo>
                  <a:lnTo>
                    <a:pt x="395" y="35"/>
                  </a:lnTo>
                  <a:lnTo>
                    <a:pt x="425" y="34"/>
                  </a:lnTo>
                  <a:lnTo>
                    <a:pt x="454" y="34"/>
                  </a:lnTo>
                  <a:lnTo>
                    <a:pt x="481" y="34"/>
                  </a:lnTo>
                  <a:lnTo>
                    <a:pt x="506" y="35"/>
                  </a:lnTo>
                  <a:lnTo>
                    <a:pt x="508" y="2"/>
                  </a:lnTo>
                  <a:lnTo>
                    <a:pt x="481" y="0"/>
                  </a:lnTo>
                  <a:lnTo>
                    <a:pt x="454" y="0"/>
                  </a:lnTo>
                  <a:lnTo>
                    <a:pt x="424" y="0"/>
                  </a:lnTo>
                  <a:lnTo>
                    <a:pt x="394" y="2"/>
                  </a:lnTo>
                  <a:lnTo>
                    <a:pt x="332" y="4"/>
                  </a:lnTo>
                  <a:lnTo>
                    <a:pt x="267" y="7"/>
                  </a:lnTo>
                  <a:lnTo>
                    <a:pt x="201" y="9"/>
                  </a:lnTo>
                  <a:lnTo>
                    <a:pt x="133" y="11"/>
                  </a:lnTo>
                  <a:lnTo>
                    <a:pt x="101" y="9"/>
                  </a:lnTo>
                  <a:lnTo>
                    <a:pt x="69" y="8"/>
                  </a:lnTo>
                  <a:lnTo>
                    <a:pt x="36" y="5"/>
                  </a:lnTo>
                  <a:lnTo>
                    <a:pt x="5" y="2"/>
                  </a:lnTo>
                  <a:lnTo>
                    <a:pt x="6" y="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3" name="Freeform 43"/>
            <p:cNvSpPr>
              <a:spLocks/>
            </p:cNvSpPr>
            <p:nvPr/>
          </p:nvSpPr>
          <p:spPr bwMode="auto">
            <a:xfrm>
              <a:off x="2556" y="1890"/>
              <a:ext cx="56" cy="3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0" y="27"/>
                </a:cxn>
                <a:cxn ang="0">
                  <a:pos x="25" y="44"/>
                </a:cxn>
                <a:cxn ang="0">
                  <a:pos x="51" y="59"/>
                </a:cxn>
                <a:cxn ang="0">
                  <a:pos x="78" y="74"/>
                </a:cxn>
                <a:cxn ang="0">
                  <a:pos x="105" y="85"/>
                </a:cxn>
                <a:cxn ang="0">
                  <a:pos x="134" y="97"/>
                </a:cxn>
                <a:cxn ang="0">
                  <a:pos x="162" y="106"/>
                </a:cxn>
                <a:cxn ang="0">
                  <a:pos x="189" y="114"/>
                </a:cxn>
                <a:cxn ang="0">
                  <a:pos x="218" y="120"/>
                </a:cxn>
                <a:cxn ang="0">
                  <a:pos x="224" y="87"/>
                </a:cxn>
                <a:cxn ang="0">
                  <a:pos x="198" y="81"/>
                </a:cxn>
                <a:cxn ang="0">
                  <a:pos x="171" y="74"/>
                </a:cxn>
                <a:cxn ang="0">
                  <a:pos x="145" y="65"/>
                </a:cxn>
                <a:cxn ang="0">
                  <a:pos x="118" y="54"/>
                </a:cxn>
                <a:cxn ang="0">
                  <a:pos x="92" y="43"/>
                </a:cxn>
                <a:cxn ang="0">
                  <a:pos x="68" y="30"/>
                </a:cxn>
                <a:cxn ang="0">
                  <a:pos x="43" y="15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0" y="27"/>
                </a:cxn>
              </a:cxnLst>
              <a:rect l="0" t="0" r="r" b="b"/>
              <a:pathLst>
                <a:path w="224" h="120">
                  <a:moveTo>
                    <a:pt x="0" y="27"/>
                  </a:moveTo>
                  <a:lnTo>
                    <a:pt x="0" y="27"/>
                  </a:lnTo>
                  <a:lnTo>
                    <a:pt x="25" y="44"/>
                  </a:lnTo>
                  <a:lnTo>
                    <a:pt x="51" y="59"/>
                  </a:lnTo>
                  <a:lnTo>
                    <a:pt x="78" y="74"/>
                  </a:lnTo>
                  <a:lnTo>
                    <a:pt x="105" y="85"/>
                  </a:lnTo>
                  <a:lnTo>
                    <a:pt x="134" y="97"/>
                  </a:lnTo>
                  <a:lnTo>
                    <a:pt x="162" y="106"/>
                  </a:lnTo>
                  <a:lnTo>
                    <a:pt x="189" y="114"/>
                  </a:lnTo>
                  <a:lnTo>
                    <a:pt x="218" y="120"/>
                  </a:lnTo>
                  <a:lnTo>
                    <a:pt x="224" y="87"/>
                  </a:lnTo>
                  <a:lnTo>
                    <a:pt x="198" y="81"/>
                  </a:lnTo>
                  <a:lnTo>
                    <a:pt x="171" y="74"/>
                  </a:lnTo>
                  <a:lnTo>
                    <a:pt x="145" y="65"/>
                  </a:lnTo>
                  <a:lnTo>
                    <a:pt x="118" y="54"/>
                  </a:lnTo>
                  <a:lnTo>
                    <a:pt x="92" y="43"/>
                  </a:lnTo>
                  <a:lnTo>
                    <a:pt x="68" y="30"/>
                  </a:lnTo>
                  <a:lnTo>
                    <a:pt x="43" y="1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4" name="Freeform 44"/>
            <p:cNvSpPr>
              <a:spLocks/>
            </p:cNvSpPr>
            <p:nvPr/>
          </p:nvSpPr>
          <p:spPr bwMode="auto">
            <a:xfrm>
              <a:off x="2525" y="1856"/>
              <a:ext cx="35" cy="4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9" y="34"/>
                </a:cxn>
                <a:cxn ang="0">
                  <a:pos x="22" y="57"/>
                </a:cxn>
                <a:cxn ang="0">
                  <a:pos x="35" y="78"/>
                </a:cxn>
                <a:cxn ang="0">
                  <a:pos x="52" y="99"/>
                </a:cxn>
                <a:cxn ang="0">
                  <a:pos x="69" y="117"/>
                </a:cxn>
                <a:cxn ang="0">
                  <a:pos x="86" y="133"/>
                </a:cxn>
                <a:cxn ang="0">
                  <a:pos x="104" y="149"/>
                </a:cxn>
                <a:cxn ang="0">
                  <a:pos x="122" y="162"/>
                </a:cxn>
                <a:cxn ang="0">
                  <a:pos x="142" y="135"/>
                </a:cxn>
                <a:cxn ang="0">
                  <a:pos x="125" y="123"/>
                </a:cxn>
                <a:cxn ang="0">
                  <a:pos x="109" y="109"/>
                </a:cxn>
                <a:cxn ang="0">
                  <a:pos x="92" y="93"/>
                </a:cxn>
                <a:cxn ang="0">
                  <a:pos x="77" y="76"/>
                </a:cxn>
                <a:cxn ang="0">
                  <a:pos x="64" y="58"/>
                </a:cxn>
                <a:cxn ang="0">
                  <a:pos x="51" y="40"/>
                </a:cxn>
                <a:cxn ang="0">
                  <a:pos x="40" y="19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0" y="10"/>
                </a:cxn>
              </a:cxnLst>
              <a:rect l="0" t="0" r="r" b="b"/>
              <a:pathLst>
                <a:path w="142" h="162">
                  <a:moveTo>
                    <a:pt x="0" y="10"/>
                  </a:moveTo>
                  <a:lnTo>
                    <a:pt x="0" y="10"/>
                  </a:lnTo>
                  <a:lnTo>
                    <a:pt x="9" y="34"/>
                  </a:lnTo>
                  <a:lnTo>
                    <a:pt x="22" y="57"/>
                  </a:lnTo>
                  <a:lnTo>
                    <a:pt x="35" y="78"/>
                  </a:lnTo>
                  <a:lnTo>
                    <a:pt x="52" y="99"/>
                  </a:lnTo>
                  <a:lnTo>
                    <a:pt x="69" y="117"/>
                  </a:lnTo>
                  <a:lnTo>
                    <a:pt x="86" y="133"/>
                  </a:lnTo>
                  <a:lnTo>
                    <a:pt x="104" y="149"/>
                  </a:lnTo>
                  <a:lnTo>
                    <a:pt x="122" y="162"/>
                  </a:lnTo>
                  <a:lnTo>
                    <a:pt x="142" y="135"/>
                  </a:lnTo>
                  <a:lnTo>
                    <a:pt x="125" y="123"/>
                  </a:lnTo>
                  <a:lnTo>
                    <a:pt x="109" y="109"/>
                  </a:lnTo>
                  <a:lnTo>
                    <a:pt x="92" y="93"/>
                  </a:lnTo>
                  <a:lnTo>
                    <a:pt x="77" y="76"/>
                  </a:lnTo>
                  <a:lnTo>
                    <a:pt x="64" y="58"/>
                  </a:lnTo>
                  <a:lnTo>
                    <a:pt x="51" y="40"/>
                  </a:lnTo>
                  <a:lnTo>
                    <a:pt x="40" y="19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5" name="Freeform 45"/>
            <p:cNvSpPr>
              <a:spLocks/>
            </p:cNvSpPr>
            <p:nvPr/>
          </p:nvSpPr>
          <p:spPr bwMode="auto">
            <a:xfrm>
              <a:off x="2521" y="1802"/>
              <a:ext cx="12" cy="5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26"/>
                </a:cxn>
                <a:cxn ang="0">
                  <a:pos x="0" y="54"/>
                </a:cxn>
                <a:cxn ang="0">
                  <a:pos x="0" y="83"/>
                </a:cxn>
                <a:cxn ang="0">
                  <a:pos x="0" y="114"/>
                </a:cxn>
                <a:cxn ang="0">
                  <a:pos x="2" y="143"/>
                </a:cxn>
                <a:cxn ang="0">
                  <a:pos x="6" y="172"/>
                </a:cxn>
                <a:cxn ang="0">
                  <a:pos x="11" y="200"/>
                </a:cxn>
                <a:cxn ang="0">
                  <a:pos x="17" y="226"/>
                </a:cxn>
                <a:cxn ang="0">
                  <a:pos x="50" y="216"/>
                </a:cxn>
                <a:cxn ang="0">
                  <a:pos x="43" y="193"/>
                </a:cxn>
                <a:cxn ang="0">
                  <a:pos x="39" y="168"/>
                </a:cxn>
                <a:cxn ang="0">
                  <a:pos x="35" y="140"/>
                </a:cxn>
                <a:cxn ang="0">
                  <a:pos x="34" y="112"/>
                </a:cxn>
                <a:cxn ang="0">
                  <a:pos x="34" y="84"/>
                </a:cxn>
                <a:cxn ang="0">
                  <a:pos x="34" y="55"/>
                </a:cxn>
                <a:cxn ang="0">
                  <a:pos x="37" y="28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6" y="0"/>
                </a:cxn>
              </a:cxnLst>
              <a:rect l="0" t="0" r="r" b="b"/>
              <a:pathLst>
                <a:path w="50" h="226">
                  <a:moveTo>
                    <a:pt x="6" y="0"/>
                  </a:moveTo>
                  <a:lnTo>
                    <a:pt x="6" y="0"/>
                  </a:lnTo>
                  <a:lnTo>
                    <a:pt x="3" y="26"/>
                  </a:lnTo>
                  <a:lnTo>
                    <a:pt x="0" y="54"/>
                  </a:lnTo>
                  <a:lnTo>
                    <a:pt x="0" y="83"/>
                  </a:lnTo>
                  <a:lnTo>
                    <a:pt x="0" y="114"/>
                  </a:lnTo>
                  <a:lnTo>
                    <a:pt x="2" y="143"/>
                  </a:lnTo>
                  <a:lnTo>
                    <a:pt x="6" y="172"/>
                  </a:lnTo>
                  <a:lnTo>
                    <a:pt x="11" y="200"/>
                  </a:lnTo>
                  <a:lnTo>
                    <a:pt x="17" y="226"/>
                  </a:lnTo>
                  <a:lnTo>
                    <a:pt x="50" y="216"/>
                  </a:lnTo>
                  <a:lnTo>
                    <a:pt x="43" y="193"/>
                  </a:lnTo>
                  <a:lnTo>
                    <a:pt x="39" y="168"/>
                  </a:lnTo>
                  <a:lnTo>
                    <a:pt x="35" y="140"/>
                  </a:lnTo>
                  <a:lnTo>
                    <a:pt x="34" y="112"/>
                  </a:lnTo>
                  <a:lnTo>
                    <a:pt x="34" y="84"/>
                  </a:lnTo>
                  <a:lnTo>
                    <a:pt x="34" y="55"/>
                  </a:lnTo>
                  <a:lnTo>
                    <a:pt x="37" y="28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6" name="Freeform 46"/>
            <p:cNvSpPr>
              <a:spLocks/>
            </p:cNvSpPr>
            <p:nvPr/>
          </p:nvSpPr>
          <p:spPr bwMode="auto">
            <a:xfrm>
              <a:off x="2522" y="1759"/>
              <a:ext cx="19" cy="44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41" y="9"/>
                </a:cxn>
                <a:cxn ang="0">
                  <a:pos x="40" y="18"/>
                </a:cxn>
                <a:cxn ang="0">
                  <a:pos x="38" y="28"/>
                </a:cxn>
                <a:cxn ang="0">
                  <a:pos x="36" y="37"/>
                </a:cxn>
                <a:cxn ang="0">
                  <a:pos x="31" y="57"/>
                </a:cxn>
                <a:cxn ang="0">
                  <a:pos x="23" y="78"/>
                </a:cxn>
                <a:cxn ang="0">
                  <a:pos x="16" y="98"/>
                </a:cxn>
                <a:cxn ang="0">
                  <a:pos x="9" y="120"/>
                </a:cxn>
                <a:cxn ang="0">
                  <a:pos x="3" y="145"/>
                </a:cxn>
                <a:cxn ang="0">
                  <a:pos x="0" y="170"/>
                </a:cxn>
                <a:cxn ang="0">
                  <a:pos x="33" y="174"/>
                </a:cxn>
                <a:cxn ang="0">
                  <a:pos x="36" y="151"/>
                </a:cxn>
                <a:cxn ang="0">
                  <a:pos x="41" y="129"/>
                </a:cxn>
                <a:cxn ang="0">
                  <a:pos x="48" y="109"/>
                </a:cxn>
                <a:cxn ang="0">
                  <a:pos x="55" y="88"/>
                </a:cxn>
                <a:cxn ang="0">
                  <a:pos x="62" y="67"/>
                </a:cxn>
                <a:cxn ang="0">
                  <a:pos x="68" y="47"/>
                </a:cxn>
                <a:cxn ang="0">
                  <a:pos x="71" y="35"/>
                </a:cxn>
                <a:cxn ang="0">
                  <a:pos x="73" y="23"/>
                </a:cxn>
                <a:cxn ang="0">
                  <a:pos x="75" y="1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41" y="0"/>
                </a:cxn>
              </a:cxnLst>
              <a:rect l="0" t="0" r="r" b="b"/>
              <a:pathLst>
                <a:path w="75" h="174">
                  <a:moveTo>
                    <a:pt x="41" y="0"/>
                  </a:moveTo>
                  <a:lnTo>
                    <a:pt x="41" y="0"/>
                  </a:lnTo>
                  <a:lnTo>
                    <a:pt x="41" y="9"/>
                  </a:lnTo>
                  <a:lnTo>
                    <a:pt x="40" y="18"/>
                  </a:lnTo>
                  <a:lnTo>
                    <a:pt x="38" y="28"/>
                  </a:lnTo>
                  <a:lnTo>
                    <a:pt x="36" y="37"/>
                  </a:lnTo>
                  <a:lnTo>
                    <a:pt x="31" y="57"/>
                  </a:lnTo>
                  <a:lnTo>
                    <a:pt x="23" y="78"/>
                  </a:lnTo>
                  <a:lnTo>
                    <a:pt x="16" y="98"/>
                  </a:lnTo>
                  <a:lnTo>
                    <a:pt x="9" y="120"/>
                  </a:lnTo>
                  <a:lnTo>
                    <a:pt x="3" y="145"/>
                  </a:lnTo>
                  <a:lnTo>
                    <a:pt x="0" y="170"/>
                  </a:lnTo>
                  <a:lnTo>
                    <a:pt x="33" y="174"/>
                  </a:lnTo>
                  <a:lnTo>
                    <a:pt x="36" y="151"/>
                  </a:lnTo>
                  <a:lnTo>
                    <a:pt x="41" y="129"/>
                  </a:lnTo>
                  <a:lnTo>
                    <a:pt x="48" y="109"/>
                  </a:lnTo>
                  <a:lnTo>
                    <a:pt x="55" y="88"/>
                  </a:lnTo>
                  <a:lnTo>
                    <a:pt x="62" y="67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73" y="23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7" name="Freeform 47"/>
            <p:cNvSpPr>
              <a:spLocks/>
            </p:cNvSpPr>
            <p:nvPr/>
          </p:nvSpPr>
          <p:spPr bwMode="auto">
            <a:xfrm>
              <a:off x="2528" y="1687"/>
              <a:ext cx="13" cy="7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4"/>
                </a:cxn>
                <a:cxn ang="0">
                  <a:pos x="4" y="39"/>
                </a:cxn>
                <a:cxn ang="0">
                  <a:pos x="8" y="74"/>
                </a:cxn>
                <a:cxn ang="0">
                  <a:pos x="11" y="110"/>
                </a:cxn>
                <a:cxn ang="0">
                  <a:pos x="13" y="145"/>
                </a:cxn>
                <a:cxn ang="0">
                  <a:pos x="14" y="182"/>
                </a:cxn>
                <a:cxn ang="0">
                  <a:pos x="16" y="219"/>
                </a:cxn>
                <a:cxn ang="0">
                  <a:pos x="17" y="256"/>
                </a:cxn>
                <a:cxn ang="0">
                  <a:pos x="17" y="292"/>
                </a:cxn>
                <a:cxn ang="0">
                  <a:pos x="51" y="292"/>
                </a:cxn>
                <a:cxn ang="0">
                  <a:pos x="51" y="254"/>
                </a:cxn>
                <a:cxn ang="0">
                  <a:pos x="49" y="218"/>
                </a:cxn>
                <a:cxn ang="0">
                  <a:pos x="48" y="180"/>
                </a:cxn>
                <a:cxn ang="0">
                  <a:pos x="47" y="144"/>
                </a:cxn>
                <a:cxn ang="0">
                  <a:pos x="44" y="108"/>
                </a:cxn>
                <a:cxn ang="0">
                  <a:pos x="42" y="72"/>
                </a:cxn>
                <a:cxn ang="0">
                  <a:pos x="38" y="35"/>
                </a:cxn>
                <a:cxn ang="0">
                  <a:pos x="34" y="0"/>
                </a:cxn>
                <a:cxn ang="0">
                  <a:pos x="34" y="2"/>
                </a:cxn>
                <a:cxn ang="0">
                  <a:pos x="0" y="3"/>
                </a:cxn>
              </a:cxnLst>
              <a:rect l="0" t="0" r="r" b="b"/>
              <a:pathLst>
                <a:path w="51" h="292">
                  <a:moveTo>
                    <a:pt x="0" y="3"/>
                  </a:moveTo>
                  <a:lnTo>
                    <a:pt x="0" y="4"/>
                  </a:lnTo>
                  <a:lnTo>
                    <a:pt x="4" y="39"/>
                  </a:lnTo>
                  <a:lnTo>
                    <a:pt x="8" y="74"/>
                  </a:lnTo>
                  <a:lnTo>
                    <a:pt x="11" y="110"/>
                  </a:lnTo>
                  <a:lnTo>
                    <a:pt x="13" y="145"/>
                  </a:lnTo>
                  <a:lnTo>
                    <a:pt x="14" y="182"/>
                  </a:lnTo>
                  <a:lnTo>
                    <a:pt x="16" y="219"/>
                  </a:lnTo>
                  <a:lnTo>
                    <a:pt x="17" y="256"/>
                  </a:lnTo>
                  <a:lnTo>
                    <a:pt x="17" y="292"/>
                  </a:lnTo>
                  <a:lnTo>
                    <a:pt x="51" y="292"/>
                  </a:lnTo>
                  <a:lnTo>
                    <a:pt x="51" y="254"/>
                  </a:lnTo>
                  <a:lnTo>
                    <a:pt x="49" y="218"/>
                  </a:lnTo>
                  <a:lnTo>
                    <a:pt x="48" y="180"/>
                  </a:lnTo>
                  <a:lnTo>
                    <a:pt x="47" y="144"/>
                  </a:lnTo>
                  <a:lnTo>
                    <a:pt x="44" y="108"/>
                  </a:lnTo>
                  <a:lnTo>
                    <a:pt x="42" y="72"/>
                  </a:lnTo>
                  <a:lnTo>
                    <a:pt x="38" y="35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8" name="Freeform 48"/>
            <p:cNvSpPr>
              <a:spLocks/>
            </p:cNvSpPr>
            <p:nvPr/>
          </p:nvSpPr>
          <p:spPr bwMode="auto">
            <a:xfrm>
              <a:off x="2519" y="1624"/>
              <a:ext cx="18" cy="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"/>
                </a:cxn>
                <a:cxn ang="0">
                  <a:pos x="3" y="38"/>
                </a:cxn>
                <a:cxn ang="0">
                  <a:pos x="8" y="71"/>
                </a:cxn>
                <a:cxn ang="0">
                  <a:pos x="13" y="104"/>
                </a:cxn>
                <a:cxn ang="0">
                  <a:pos x="20" y="135"/>
                </a:cxn>
                <a:cxn ang="0">
                  <a:pos x="26" y="165"/>
                </a:cxn>
                <a:cxn ang="0">
                  <a:pos x="31" y="196"/>
                </a:cxn>
                <a:cxn ang="0">
                  <a:pos x="37" y="225"/>
                </a:cxn>
                <a:cxn ang="0">
                  <a:pos x="39" y="254"/>
                </a:cxn>
                <a:cxn ang="0">
                  <a:pos x="73" y="253"/>
                </a:cxn>
                <a:cxn ang="0">
                  <a:pos x="70" y="220"/>
                </a:cxn>
                <a:cxn ang="0">
                  <a:pos x="65" y="189"/>
                </a:cxn>
                <a:cxn ang="0">
                  <a:pos x="60" y="158"/>
                </a:cxn>
                <a:cxn ang="0">
                  <a:pos x="53" y="128"/>
                </a:cxn>
                <a:cxn ang="0">
                  <a:pos x="47" y="97"/>
                </a:cxn>
                <a:cxn ang="0">
                  <a:pos x="42" y="66"/>
                </a:cxn>
                <a:cxn ang="0">
                  <a:pos x="37" y="34"/>
                </a:cxn>
                <a:cxn ang="0">
                  <a:pos x="34" y="1"/>
                </a:cxn>
                <a:cxn ang="0">
                  <a:pos x="34" y="0"/>
                </a:cxn>
                <a:cxn ang="0">
                  <a:pos x="0" y="5"/>
                </a:cxn>
              </a:cxnLst>
              <a:rect l="0" t="0" r="r" b="b"/>
              <a:pathLst>
                <a:path w="73" h="254">
                  <a:moveTo>
                    <a:pt x="0" y="5"/>
                  </a:moveTo>
                  <a:lnTo>
                    <a:pt x="0" y="4"/>
                  </a:lnTo>
                  <a:lnTo>
                    <a:pt x="3" y="38"/>
                  </a:lnTo>
                  <a:lnTo>
                    <a:pt x="8" y="71"/>
                  </a:lnTo>
                  <a:lnTo>
                    <a:pt x="13" y="104"/>
                  </a:lnTo>
                  <a:lnTo>
                    <a:pt x="20" y="135"/>
                  </a:lnTo>
                  <a:lnTo>
                    <a:pt x="26" y="165"/>
                  </a:lnTo>
                  <a:lnTo>
                    <a:pt x="31" y="196"/>
                  </a:lnTo>
                  <a:lnTo>
                    <a:pt x="37" y="225"/>
                  </a:lnTo>
                  <a:lnTo>
                    <a:pt x="39" y="254"/>
                  </a:lnTo>
                  <a:lnTo>
                    <a:pt x="73" y="253"/>
                  </a:lnTo>
                  <a:lnTo>
                    <a:pt x="70" y="220"/>
                  </a:lnTo>
                  <a:lnTo>
                    <a:pt x="65" y="189"/>
                  </a:lnTo>
                  <a:lnTo>
                    <a:pt x="60" y="158"/>
                  </a:lnTo>
                  <a:lnTo>
                    <a:pt x="53" y="128"/>
                  </a:lnTo>
                  <a:lnTo>
                    <a:pt x="47" y="97"/>
                  </a:lnTo>
                  <a:lnTo>
                    <a:pt x="42" y="66"/>
                  </a:lnTo>
                  <a:lnTo>
                    <a:pt x="37" y="34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9" name="Freeform 49"/>
            <p:cNvSpPr>
              <a:spLocks/>
            </p:cNvSpPr>
            <p:nvPr/>
          </p:nvSpPr>
          <p:spPr bwMode="auto">
            <a:xfrm>
              <a:off x="2515" y="1570"/>
              <a:ext cx="12" cy="5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2" y="29"/>
                </a:cxn>
                <a:cxn ang="0">
                  <a:pos x="0" y="58"/>
                </a:cxn>
                <a:cxn ang="0">
                  <a:pos x="0" y="87"/>
                </a:cxn>
                <a:cxn ang="0">
                  <a:pos x="2" y="115"/>
                </a:cxn>
                <a:cxn ang="0">
                  <a:pos x="4" y="143"/>
                </a:cxn>
                <a:cxn ang="0">
                  <a:pos x="7" y="170"/>
                </a:cxn>
                <a:cxn ang="0">
                  <a:pos x="9" y="195"/>
                </a:cxn>
                <a:cxn ang="0">
                  <a:pos x="13" y="219"/>
                </a:cxn>
                <a:cxn ang="0">
                  <a:pos x="47" y="214"/>
                </a:cxn>
                <a:cxn ang="0">
                  <a:pos x="43" y="191"/>
                </a:cxn>
                <a:cxn ang="0">
                  <a:pos x="41" y="166"/>
                </a:cxn>
                <a:cxn ang="0">
                  <a:pos x="38" y="140"/>
                </a:cxn>
                <a:cxn ang="0">
                  <a:pos x="35" y="113"/>
                </a:cxn>
                <a:cxn ang="0">
                  <a:pos x="34" y="86"/>
                </a:cxn>
                <a:cxn ang="0">
                  <a:pos x="34" y="58"/>
                </a:cxn>
                <a:cxn ang="0">
                  <a:pos x="35" y="3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" y="0"/>
                </a:cxn>
              </a:cxnLst>
              <a:rect l="0" t="0" r="r" b="b"/>
              <a:pathLst>
                <a:path w="47" h="219">
                  <a:moveTo>
                    <a:pt x="4" y="0"/>
                  </a:moveTo>
                  <a:lnTo>
                    <a:pt x="4" y="0"/>
                  </a:lnTo>
                  <a:lnTo>
                    <a:pt x="2" y="29"/>
                  </a:lnTo>
                  <a:lnTo>
                    <a:pt x="0" y="58"/>
                  </a:lnTo>
                  <a:lnTo>
                    <a:pt x="0" y="87"/>
                  </a:lnTo>
                  <a:lnTo>
                    <a:pt x="2" y="115"/>
                  </a:lnTo>
                  <a:lnTo>
                    <a:pt x="4" y="143"/>
                  </a:lnTo>
                  <a:lnTo>
                    <a:pt x="7" y="170"/>
                  </a:lnTo>
                  <a:lnTo>
                    <a:pt x="9" y="195"/>
                  </a:lnTo>
                  <a:lnTo>
                    <a:pt x="13" y="219"/>
                  </a:lnTo>
                  <a:lnTo>
                    <a:pt x="47" y="214"/>
                  </a:lnTo>
                  <a:lnTo>
                    <a:pt x="43" y="191"/>
                  </a:lnTo>
                  <a:lnTo>
                    <a:pt x="41" y="166"/>
                  </a:lnTo>
                  <a:lnTo>
                    <a:pt x="38" y="140"/>
                  </a:lnTo>
                  <a:lnTo>
                    <a:pt x="35" y="113"/>
                  </a:lnTo>
                  <a:lnTo>
                    <a:pt x="34" y="86"/>
                  </a:lnTo>
                  <a:lnTo>
                    <a:pt x="34" y="58"/>
                  </a:lnTo>
                  <a:lnTo>
                    <a:pt x="35" y="3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50" name="Freeform 50"/>
            <p:cNvSpPr>
              <a:spLocks/>
            </p:cNvSpPr>
            <p:nvPr/>
          </p:nvSpPr>
          <p:spPr bwMode="auto">
            <a:xfrm>
              <a:off x="2516" y="1522"/>
              <a:ext cx="25" cy="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6" y="2"/>
                </a:cxn>
                <a:cxn ang="0">
                  <a:pos x="49" y="43"/>
                </a:cxn>
                <a:cxn ang="0">
                  <a:pos x="31" y="90"/>
                </a:cxn>
                <a:cxn ang="0">
                  <a:pos x="22" y="116"/>
                </a:cxn>
                <a:cxn ang="0">
                  <a:pos x="13" y="142"/>
                </a:cxn>
                <a:cxn ang="0">
                  <a:pos x="7" y="168"/>
                </a:cxn>
                <a:cxn ang="0">
                  <a:pos x="0" y="194"/>
                </a:cxn>
                <a:cxn ang="0">
                  <a:pos x="34" y="199"/>
                </a:cxn>
                <a:cxn ang="0">
                  <a:pos x="39" y="176"/>
                </a:cxn>
                <a:cxn ang="0">
                  <a:pos x="46" y="151"/>
                </a:cxn>
                <a:cxn ang="0">
                  <a:pos x="53" y="127"/>
                </a:cxn>
                <a:cxn ang="0">
                  <a:pos x="62" y="102"/>
                </a:cxn>
                <a:cxn ang="0">
                  <a:pos x="81" y="55"/>
                </a:cxn>
                <a:cxn ang="0">
                  <a:pos x="97" y="15"/>
                </a:cxn>
                <a:cxn ang="0">
                  <a:pos x="97" y="17"/>
                </a:cxn>
                <a:cxn ang="0">
                  <a:pos x="68" y="0"/>
                </a:cxn>
              </a:cxnLst>
              <a:rect l="0" t="0" r="r" b="b"/>
              <a:pathLst>
                <a:path w="97" h="199">
                  <a:moveTo>
                    <a:pt x="68" y="0"/>
                  </a:moveTo>
                  <a:lnTo>
                    <a:pt x="66" y="2"/>
                  </a:lnTo>
                  <a:lnTo>
                    <a:pt x="49" y="43"/>
                  </a:lnTo>
                  <a:lnTo>
                    <a:pt x="31" y="90"/>
                  </a:lnTo>
                  <a:lnTo>
                    <a:pt x="22" y="116"/>
                  </a:lnTo>
                  <a:lnTo>
                    <a:pt x="13" y="142"/>
                  </a:lnTo>
                  <a:lnTo>
                    <a:pt x="7" y="168"/>
                  </a:lnTo>
                  <a:lnTo>
                    <a:pt x="0" y="194"/>
                  </a:lnTo>
                  <a:lnTo>
                    <a:pt x="34" y="199"/>
                  </a:lnTo>
                  <a:lnTo>
                    <a:pt x="39" y="176"/>
                  </a:lnTo>
                  <a:lnTo>
                    <a:pt x="46" y="151"/>
                  </a:lnTo>
                  <a:lnTo>
                    <a:pt x="53" y="127"/>
                  </a:lnTo>
                  <a:lnTo>
                    <a:pt x="62" y="102"/>
                  </a:lnTo>
                  <a:lnTo>
                    <a:pt x="81" y="55"/>
                  </a:lnTo>
                  <a:lnTo>
                    <a:pt x="97" y="15"/>
                  </a:lnTo>
                  <a:lnTo>
                    <a:pt x="97" y="1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51" name="Freeform 51"/>
            <p:cNvSpPr>
              <a:spLocks/>
            </p:cNvSpPr>
            <p:nvPr/>
          </p:nvSpPr>
          <p:spPr bwMode="auto">
            <a:xfrm>
              <a:off x="2654" y="1406"/>
              <a:ext cx="363" cy="363"/>
            </a:xfrm>
            <a:custGeom>
              <a:avLst/>
              <a:gdLst/>
              <a:ahLst/>
              <a:cxnLst>
                <a:cxn ang="0">
                  <a:pos x="800" y="1447"/>
                </a:cxn>
                <a:cxn ang="0">
                  <a:pos x="907" y="1428"/>
                </a:cxn>
                <a:cxn ang="0">
                  <a:pos x="1007" y="1393"/>
                </a:cxn>
                <a:cxn ang="0">
                  <a:pos x="1102" y="1345"/>
                </a:cxn>
                <a:cxn ang="0">
                  <a:pos x="1188" y="1285"/>
                </a:cxn>
                <a:cxn ang="0">
                  <a:pos x="1263" y="1213"/>
                </a:cxn>
                <a:cxn ang="0">
                  <a:pos x="1328" y="1130"/>
                </a:cxn>
                <a:cxn ang="0">
                  <a:pos x="1379" y="1040"/>
                </a:cxn>
                <a:cxn ang="0">
                  <a:pos x="1418" y="941"/>
                </a:cxn>
                <a:cxn ang="0">
                  <a:pos x="1443" y="836"/>
                </a:cxn>
                <a:cxn ang="0">
                  <a:pos x="1452" y="726"/>
                </a:cxn>
                <a:cxn ang="0">
                  <a:pos x="1443" y="616"/>
                </a:cxn>
                <a:cxn ang="0">
                  <a:pos x="1418" y="511"/>
                </a:cxn>
                <a:cxn ang="0">
                  <a:pos x="1379" y="411"/>
                </a:cxn>
                <a:cxn ang="0">
                  <a:pos x="1328" y="321"/>
                </a:cxn>
                <a:cxn ang="0">
                  <a:pos x="1263" y="239"/>
                </a:cxn>
                <a:cxn ang="0">
                  <a:pos x="1188" y="166"/>
                </a:cxn>
                <a:cxn ang="0">
                  <a:pos x="1102" y="105"/>
                </a:cxn>
                <a:cxn ang="0">
                  <a:pos x="1007" y="57"/>
                </a:cxn>
                <a:cxn ang="0">
                  <a:pos x="907" y="24"/>
                </a:cxn>
                <a:cxn ang="0">
                  <a:pos x="800" y="4"/>
                </a:cxn>
                <a:cxn ang="0">
                  <a:pos x="688" y="2"/>
                </a:cxn>
                <a:cxn ang="0">
                  <a:pos x="579" y="15"/>
                </a:cxn>
                <a:cxn ang="0">
                  <a:pos x="477" y="45"/>
                </a:cxn>
                <a:cxn ang="0">
                  <a:pos x="381" y="89"/>
                </a:cxn>
                <a:cxn ang="0">
                  <a:pos x="292" y="144"/>
                </a:cxn>
                <a:cxn ang="0">
                  <a:pos x="214" y="213"/>
                </a:cxn>
                <a:cxn ang="0">
                  <a:pos x="145" y="292"/>
                </a:cxn>
                <a:cxn ang="0">
                  <a:pos x="88" y="380"/>
                </a:cxn>
                <a:cxn ang="0">
                  <a:pos x="44" y="477"/>
                </a:cxn>
                <a:cxn ang="0">
                  <a:pos x="15" y="580"/>
                </a:cxn>
                <a:cxn ang="0">
                  <a:pos x="1" y="689"/>
                </a:cxn>
                <a:cxn ang="0">
                  <a:pos x="4" y="800"/>
                </a:cxn>
                <a:cxn ang="0">
                  <a:pos x="23" y="906"/>
                </a:cxn>
                <a:cxn ang="0">
                  <a:pos x="57" y="1007"/>
                </a:cxn>
                <a:cxn ang="0">
                  <a:pos x="105" y="1102"/>
                </a:cxn>
                <a:cxn ang="0">
                  <a:pos x="166" y="1186"/>
                </a:cxn>
                <a:cxn ang="0">
                  <a:pos x="238" y="1263"/>
                </a:cxn>
                <a:cxn ang="0">
                  <a:pos x="320" y="1327"/>
                </a:cxn>
                <a:cxn ang="0">
                  <a:pos x="412" y="1379"/>
                </a:cxn>
                <a:cxn ang="0">
                  <a:pos x="511" y="1418"/>
                </a:cxn>
                <a:cxn ang="0">
                  <a:pos x="616" y="1443"/>
                </a:cxn>
                <a:cxn ang="0">
                  <a:pos x="726" y="1450"/>
                </a:cxn>
              </a:cxnLst>
              <a:rect l="0" t="0" r="r" b="b"/>
              <a:pathLst>
                <a:path w="1452" h="1450">
                  <a:moveTo>
                    <a:pt x="726" y="1450"/>
                  </a:moveTo>
                  <a:lnTo>
                    <a:pt x="764" y="1450"/>
                  </a:lnTo>
                  <a:lnTo>
                    <a:pt x="800" y="1447"/>
                  </a:lnTo>
                  <a:lnTo>
                    <a:pt x="836" y="1443"/>
                  </a:lnTo>
                  <a:lnTo>
                    <a:pt x="872" y="1436"/>
                  </a:lnTo>
                  <a:lnTo>
                    <a:pt x="907" y="1428"/>
                  </a:lnTo>
                  <a:lnTo>
                    <a:pt x="941" y="1418"/>
                  </a:lnTo>
                  <a:lnTo>
                    <a:pt x="975" y="1406"/>
                  </a:lnTo>
                  <a:lnTo>
                    <a:pt x="1007" y="1393"/>
                  </a:lnTo>
                  <a:lnTo>
                    <a:pt x="1040" y="1379"/>
                  </a:lnTo>
                  <a:lnTo>
                    <a:pt x="1071" y="1364"/>
                  </a:lnTo>
                  <a:lnTo>
                    <a:pt x="1102" y="1345"/>
                  </a:lnTo>
                  <a:lnTo>
                    <a:pt x="1130" y="1327"/>
                  </a:lnTo>
                  <a:lnTo>
                    <a:pt x="1159" y="1307"/>
                  </a:lnTo>
                  <a:lnTo>
                    <a:pt x="1188" y="1285"/>
                  </a:lnTo>
                  <a:lnTo>
                    <a:pt x="1213" y="1263"/>
                  </a:lnTo>
                  <a:lnTo>
                    <a:pt x="1238" y="1238"/>
                  </a:lnTo>
                  <a:lnTo>
                    <a:pt x="1263" y="1213"/>
                  </a:lnTo>
                  <a:lnTo>
                    <a:pt x="1286" y="1186"/>
                  </a:lnTo>
                  <a:lnTo>
                    <a:pt x="1307" y="1159"/>
                  </a:lnTo>
                  <a:lnTo>
                    <a:pt x="1328" y="1130"/>
                  </a:lnTo>
                  <a:lnTo>
                    <a:pt x="1346" y="1102"/>
                  </a:lnTo>
                  <a:lnTo>
                    <a:pt x="1364" y="1071"/>
                  </a:lnTo>
                  <a:lnTo>
                    <a:pt x="1379" y="1040"/>
                  </a:lnTo>
                  <a:lnTo>
                    <a:pt x="1395" y="1007"/>
                  </a:lnTo>
                  <a:lnTo>
                    <a:pt x="1408" y="975"/>
                  </a:lnTo>
                  <a:lnTo>
                    <a:pt x="1418" y="941"/>
                  </a:lnTo>
                  <a:lnTo>
                    <a:pt x="1429" y="906"/>
                  </a:lnTo>
                  <a:lnTo>
                    <a:pt x="1436" y="871"/>
                  </a:lnTo>
                  <a:lnTo>
                    <a:pt x="1443" y="836"/>
                  </a:lnTo>
                  <a:lnTo>
                    <a:pt x="1448" y="800"/>
                  </a:lnTo>
                  <a:lnTo>
                    <a:pt x="1451" y="762"/>
                  </a:lnTo>
                  <a:lnTo>
                    <a:pt x="1452" y="726"/>
                  </a:lnTo>
                  <a:lnTo>
                    <a:pt x="1451" y="689"/>
                  </a:lnTo>
                  <a:lnTo>
                    <a:pt x="1448" y="652"/>
                  </a:lnTo>
                  <a:lnTo>
                    <a:pt x="1443" y="616"/>
                  </a:lnTo>
                  <a:lnTo>
                    <a:pt x="1436" y="580"/>
                  </a:lnTo>
                  <a:lnTo>
                    <a:pt x="1429" y="545"/>
                  </a:lnTo>
                  <a:lnTo>
                    <a:pt x="1418" y="511"/>
                  </a:lnTo>
                  <a:lnTo>
                    <a:pt x="1408" y="477"/>
                  </a:lnTo>
                  <a:lnTo>
                    <a:pt x="1395" y="444"/>
                  </a:lnTo>
                  <a:lnTo>
                    <a:pt x="1379" y="411"/>
                  </a:lnTo>
                  <a:lnTo>
                    <a:pt x="1364" y="380"/>
                  </a:lnTo>
                  <a:lnTo>
                    <a:pt x="1346" y="350"/>
                  </a:lnTo>
                  <a:lnTo>
                    <a:pt x="1328" y="321"/>
                  </a:lnTo>
                  <a:lnTo>
                    <a:pt x="1307" y="292"/>
                  </a:lnTo>
                  <a:lnTo>
                    <a:pt x="1286" y="265"/>
                  </a:lnTo>
                  <a:lnTo>
                    <a:pt x="1263" y="239"/>
                  </a:lnTo>
                  <a:lnTo>
                    <a:pt x="1238" y="213"/>
                  </a:lnTo>
                  <a:lnTo>
                    <a:pt x="1213" y="190"/>
                  </a:lnTo>
                  <a:lnTo>
                    <a:pt x="1188" y="166"/>
                  </a:lnTo>
                  <a:lnTo>
                    <a:pt x="1159" y="144"/>
                  </a:lnTo>
                  <a:lnTo>
                    <a:pt x="1130" y="125"/>
                  </a:lnTo>
                  <a:lnTo>
                    <a:pt x="1102" y="105"/>
                  </a:lnTo>
                  <a:lnTo>
                    <a:pt x="1071" y="89"/>
                  </a:lnTo>
                  <a:lnTo>
                    <a:pt x="1040" y="72"/>
                  </a:lnTo>
                  <a:lnTo>
                    <a:pt x="1007" y="57"/>
                  </a:lnTo>
                  <a:lnTo>
                    <a:pt x="975" y="45"/>
                  </a:lnTo>
                  <a:lnTo>
                    <a:pt x="941" y="33"/>
                  </a:lnTo>
                  <a:lnTo>
                    <a:pt x="907" y="24"/>
                  </a:lnTo>
                  <a:lnTo>
                    <a:pt x="872" y="15"/>
                  </a:lnTo>
                  <a:lnTo>
                    <a:pt x="836" y="8"/>
                  </a:lnTo>
                  <a:lnTo>
                    <a:pt x="800" y="4"/>
                  </a:lnTo>
                  <a:lnTo>
                    <a:pt x="764" y="2"/>
                  </a:lnTo>
                  <a:lnTo>
                    <a:pt x="726" y="0"/>
                  </a:lnTo>
                  <a:lnTo>
                    <a:pt x="688" y="2"/>
                  </a:lnTo>
                  <a:lnTo>
                    <a:pt x="652" y="4"/>
                  </a:lnTo>
                  <a:lnTo>
                    <a:pt x="616" y="8"/>
                  </a:lnTo>
                  <a:lnTo>
                    <a:pt x="579" y="15"/>
                  </a:lnTo>
                  <a:lnTo>
                    <a:pt x="544" y="24"/>
                  </a:lnTo>
                  <a:lnTo>
                    <a:pt x="511" y="33"/>
                  </a:lnTo>
                  <a:lnTo>
                    <a:pt x="477" y="45"/>
                  </a:lnTo>
                  <a:lnTo>
                    <a:pt x="443" y="57"/>
                  </a:lnTo>
                  <a:lnTo>
                    <a:pt x="412" y="72"/>
                  </a:lnTo>
                  <a:lnTo>
                    <a:pt x="381" y="89"/>
                  </a:lnTo>
                  <a:lnTo>
                    <a:pt x="350" y="105"/>
                  </a:lnTo>
                  <a:lnTo>
                    <a:pt x="320" y="125"/>
                  </a:lnTo>
                  <a:lnTo>
                    <a:pt x="292" y="144"/>
                  </a:lnTo>
                  <a:lnTo>
                    <a:pt x="264" y="166"/>
                  </a:lnTo>
                  <a:lnTo>
                    <a:pt x="238" y="190"/>
                  </a:lnTo>
                  <a:lnTo>
                    <a:pt x="214" y="213"/>
                  </a:lnTo>
                  <a:lnTo>
                    <a:pt x="189" y="239"/>
                  </a:lnTo>
                  <a:lnTo>
                    <a:pt x="166" y="265"/>
                  </a:lnTo>
                  <a:lnTo>
                    <a:pt x="145" y="292"/>
                  </a:lnTo>
                  <a:lnTo>
                    <a:pt x="124" y="321"/>
                  </a:lnTo>
                  <a:lnTo>
                    <a:pt x="105" y="350"/>
                  </a:lnTo>
                  <a:lnTo>
                    <a:pt x="88" y="380"/>
                  </a:lnTo>
                  <a:lnTo>
                    <a:pt x="73" y="411"/>
                  </a:lnTo>
                  <a:lnTo>
                    <a:pt x="57" y="444"/>
                  </a:lnTo>
                  <a:lnTo>
                    <a:pt x="44" y="477"/>
                  </a:lnTo>
                  <a:lnTo>
                    <a:pt x="34" y="511"/>
                  </a:lnTo>
                  <a:lnTo>
                    <a:pt x="23" y="545"/>
                  </a:lnTo>
                  <a:lnTo>
                    <a:pt x="15" y="580"/>
                  </a:lnTo>
                  <a:lnTo>
                    <a:pt x="9" y="616"/>
                  </a:lnTo>
                  <a:lnTo>
                    <a:pt x="4" y="652"/>
                  </a:lnTo>
                  <a:lnTo>
                    <a:pt x="1" y="689"/>
                  </a:lnTo>
                  <a:lnTo>
                    <a:pt x="0" y="726"/>
                  </a:lnTo>
                  <a:lnTo>
                    <a:pt x="1" y="762"/>
                  </a:lnTo>
                  <a:lnTo>
                    <a:pt x="4" y="800"/>
                  </a:lnTo>
                  <a:lnTo>
                    <a:pt x="9" y="836"/>
                  </a:lnTo>
                  <a:lnTo>
                    <a:pt x="15" y="871"/>
                  </a:lnTo>
                  <a:lnTo>
                    <a:pt x="23" y="906"/>
                  </a:lnTo>
                  <a:lnTo>
                    <a:pt x="34" y="941"/>
                  </a:lnTo>
                  <a:lnTo>
                    <a:pt x="44" y="975"/>
                  </a:lnTo>
                  <a:lnTo>
                    <a:pt x="57" y="1007"/>
                  </a:lnTo>
                  <a:lnTo>
                    <a:pt x="73" y="1040"/>
                  </a:lnTo>
                  <a:lnTo>
                    <a:pt x="88" y="1071"/>
                  </a:lnTo>
                  <a:lnTo>
                    <a:pt x="105" y="1102"/>
                  </a:lnTo>
                  <a:lnTo>
                    <a:pt x="124" y="1130"/>
                  </a:lnTo>
                  <a:lnTo>
                    <a:pt x="145" y="1159"/>
                  </a:lnTo>
                  <a:lnTo>
                    <a:pt x="166" y="1186"/>
                  </a:lnTo>
                  <a:lnTo>
                    <a:pt x="189" y="1213"/>
                  </a:lnTo>
                  <a:lnTo>
                    <a:pt x="214" y="1238"/>
                  </a:lnTo>
                  <a:lnTo>
                    <a:pt x="238" y="1263"/>
                  </a:lnTo>
                  <a:lnTo>
                    <a:pt x="264" y="1285"/>
                  </a:lnTo>
                  <a:lnTo>
                    <a:pt x="292" y="1307"/>
                  </a:lnTo>
                  <a:lnTo>
                    <a:pt x="320" y="1327"/>
                  </a:lnTo>
                  <a:lnTo>
                    <a:pt x="350" y="1345"/>
                  </a:lnTo>
                  <a:lnTo>
                    <a:pt x="381" y="1364"/>
                  </a:lnTo>
                  <a:lnTo>
                    <a:pt x="412" y="1379"/>
                  </a:lnTo>
                  <a:lnTo>
                    <a:pt x="443" y="1393"/>
                  </a:lnTo>
                  <a:lnTo>
                    <a:pt x="477" y="1406"/>
                  </a:lnTo>
                  <a:lnTo>
                    <a:pt x="511" y="1418"/>
                  </a:lnTo>
                  <a:lnTo>
                    <a:pt x="544" y="1428"/>
                  </a:lnTo>
                  <a:lnTo>
                    <a:pt x="579" y="1436"/>
                  </a:lnTo>
                  <a:lnTo>
                    <a:pt x="616" y="1443"/>
                  </a:lnTo>
                  <a:lnTo>
                    <a:pt x="652" y="1447"/>
                  </a:lnTo>
                  <a:lnTo>
                    <a:pt x="688" y="1450"/>
                  </a:lnTo>
                  <a:lnTo>
                    <a:pt x="726" y="1450"/>
                  </a:lnTo>
                  <a:close/>
                </a:path>
              </a:pathLst>
            </a:custGeom>
            <a:solidFill>
              <a:srgbClr val="4957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52" name="Freeform 52"/>
            <p:cNvSpPr>
              <a:spLocks/>
            </p:cNvSpPr>
            <p:nvPr/>
          </p:nvSpPr>
          <p:spPr bwMode="auto">
            <a:xfrm>
              <a:off x="2654" y="1406"/>
              <a:ext cx="363" cy="363"/>
            </a:xfrm>
            <a:custGeom>
              <a:avLst/>
              <a:gdLst/>
              <a:ahLst/>
              <a:cxnLst>
                <a:cxn ang="0">
                  <a:pos x="800" y="1447"/>
                </a:cxn>
                <a:cxn ang="0">
                  <a:pos x="907" y="1428"/>
                </a:cxn>
                <a:cxn ang="0">
                  <a:pos x="1007" y="1393"/>
                </a:cxn>
                <a:cxn ang="0">
                  <a:pos x="1102" y="1345"/>
                </a:cxn>
                <a:cxn ang="0">
                  <a:pos x="1188" y="1285"/>
                </a:cxn>
                <a:cxn ang="0">
                  <a:pos x="1263" y="1213"/>
                </a:cxn>
                <a:cxn ang="0">
                  <a:pos x="1328" y="1130"/>
                </a:cxn>
                <a:cxn ang="0">
                  <a:pos x="1379" y="1040"/>
                </a:cxn>
                <a:cxn ang="0">
                  <a:pos x="1418" y="941"/>
                </a:cxn>
                <a:cxn ang="0">
                  <a:pos x="1443" y="836"/>
                </a:cxn>
                <a:cxn ang="0">
                  <a:pos x="1452" y="726"/>
                </a:cxn>
                <a:cxn ang="0">
                  <a:pos x="1443" y="616"/>
                </a:cxn>
                <a:cxn ang="0">
                  <a:pos x="1418" y="511"/>
                </a:cxn>
                <a:cxn ang="0">
                  <a:pos x="1379" y="411"/>
                </a:cxn>
                <a:cxn ang="0">
                  <a:pos x="1328" y="321"/>
                </a:cxn>
                <a:cxn ang="0">
                  <a:pos x="1263" y="239"/>
                </a:cxn>
                <a:cxn ang="0">
                  <a:pos x="1188" y="166"/>
                </a:cxn>
                <a:cxn ang="0">
                  <a:pos x="1102" y="105"/>
                </a:cxn>
                <a:cxn ang="0">
                  <a:pos x="1007" y="57"/>
                </a:cxn>
                <a:cxn ang="0">
                  <a:pos x="907" y="24"/>
                </a:cxn>
                <a:cxn ang="0">
                  <a:pos x="800" y="4"/>
                </a:cxn>
                <a:cxn ang="0">
                  <a:pos x="688" y="2"/>
                </a:cxn>
                <a:cxn ang="0">
                  <a:pos x="579" y="15"/>
                </a:cxn>
                <a:cxn ang="0">
                  <a:pos x="477" y="45"/>
                </a:cxn>
                <a:cxn ang="0">
                  <a:pos x="381" y="89"/>
                </a:cxn>
                <a:cxn ang="0">
                  <a:pos x="292" y="144"/>
                </a:cxn>
                <a:cxn ang="0">
                  <a:pos x="214" y="213"/>
                </a:cxn>
                <a:cxn ang="0">
                  <a:pos x="145" y="292"/>
                </a:cxn>
                <a:cxn ang="0">
                  <a:pos x="88" y="380"/>
                </a:cxn>
                <a:cxn ang="0">
                  <a:pos x="44" y="477"/>
                </a:cxn>
                <a:cxn ang="0">
                  <a:pos x="15" y="580"/>
                </a:cxn>
                <a:cxn ang="0">
                  <a:pos x="1" y="689"/>
                </a:cxn>
                <a:cxn ang="0">
                  <a:pos x="4" y="800"/>
                </a:cxn>
                <a:cxn ang="0">
                  <a:pos x="23" y="906"/>
                </a:cxn>
                <a:cxn ang="0">
                  <a:pos x="57" y="1007"/>
                </a:cxn>
                <a:cxn ang="0">
                  <a:pos x="105" y="1102"/>
                </a:cxn>
                <a:cxn ang="0">
                  <a:pos x="166" y="1186"/>
                </a:cxn>
                <a:cxn ang="0">
                  <a:pos x="238" y="1263"/>
                </a:cxn>
                <a:cxn ang="0">
                  <a:pos x="320" y="1327"/>
                </a:cxn>
                <a:cxn ang="0">
                  <a:pos x="412" y="1379"/>
                </a:cxn>
                <a:cxn ang="0">
                  <a:pos x="511" y="1418"/>
                </a:cxn>
                <a:cxn ang="0">
                  <a:pos x="616" y="1443"/>
                </a:cxn>
                <a:cxn ang="0">
                  <a:pos x="726" y="1450"/>
                </a:cxn>
              </a:cxnLst>
              <a:rect l="0" t="0" r="r" b="b"/>
              <a:pathLst>
                <a:path w="1452" h="1450">
                  <a:moveTo>
                    <a:pt x="726" y="1450"/>
                  </a:moveTo>
                  <a:lnTo>
                    <a:pt x="764" y="1450"/>
                  </a:lnTo>
                  <a:lnTo>
                    <a:pt x="800" y="1447"/>
                  </a:lnTo>
                  <a:lnTo>
                    <a:pt x="836" y="1443"/>
                  </a:lnTo>
                  <a:lnTo>
                    <a:pt x="872" y="1436"/>
                  </a:lnTo>
                  <a:lnTo>
                    <a:pt x="907" y="1428"/>
                  </a:lnTo>
                  <a:lnTo>
                    <a:pt x="941" y="1418"/>
                  </a:lnTo>
                  <a:lnTo>
                    <a:pt x="975" y="1406"/>
                  </a:lnTo>
                  <a:lnTo>
                    <a:pt x="1007" y="1393"/>
                  </a:lnTo>
                  <a:lnTo>
                    <a:pt x="1040" y="1379"/>
                  </a:lnTo>
                  <a:lnTo>
                    <a:pt x="1071" y="1364"/>
                  </a:lnTo>
                  <a:lnTo>
                    <a:pt x="1102" y="1345"/>
                  </a:lnTo>
                  <a:lnTo>
                    <a:pt x="1130" y="1327"/>
                  </a:lnTo>
                  <a:lnTo>
                    <a:pt x="1159" y="1307"/>
                  </a:lnTo>
                  <a:lnTo>
                    <a:pt x="1188" y="1285"/>
                  </a:lnTo>
                  <a:lnTo>
                    <a:pt x="1213" y="1263"/>
                  </a:lnTo>
                  <a:lnTo>
                    <a:pt x="1238" y="1238"/>
                  </a:lnTo>
                  <a:lnTo>
                    <a:pt x="1263" y="1213"/>
                  </a:lnTo>
                  <a:lnTo>
                    <a:pt x="1286" y="1186"/>
                  </a:lnTo>
                  <a:lnTo>
                    <a:pt x="1307" y="1159"/>
                  </a:lnTo>
                  <a:lnTo>
                    <a:pt x="1328" y="1130"/>
                  </a:lnTo>
                  <a:lnTo>
                    <a:pt x="1346" y="1102"/>
                  </a:lnTo>
                  <a:lnTo>
                    <a:pt x="1364" y="1071"/>
                  </a:lnTo>
                  <a:lnTo>
                    <a:pt x="1379" y="1040"/>
                  </a:lnTo>
                  <a:lnTo>
                    <a:pt x="1395" y="1007"/>
                  </a:lnTo>
                  <a:lnTo>
                    <a:pt x="1408" y="975"/>
                  </a:lnTo>
                  <a:lnTo>
                    <a:pt x="1418" y="941"/>
                  </a:lnTo>
                  <a:lnTo>
                    <a:pt x="1429" y="906"/>
                  </a:lnTo>
                  <a:lnTo>
                    <a:pt x="1436" y="871"/>
                  </a:lnTo>
                  <a:lnTo>
                    <a:pt x="1443" y="836"/>
                  </a:lnTo>
                  <a:lnTo>
                    <a:pt x="1448" y="800"/>
                  </a:lnTo>
                  <a:lnTo>
                    <a:pt x="1451" y="762"/>
                  </a:lnTo>
                  <a:lnTo>
                    <a:pt x="1452" y="726"/>
                  </a:lnTo>
                  <a:lnTo>
                    <a:pt x="1451" y="689"/>
                  </a:lnTo>
                  <a:lnTo>
                    <a:pt x="1448" y="652"/>
                  </a:lnTo>
                  <a:lnTo>
                    <a:pt x="1443" y="616"/>
                  </a:lnTo>
                  <a:lnTo>
                    <a:pt x="1436" y="580"/>
                  </a:lnTo>
                  <a:lnTo>
                    <a:pt x="1429" y="545"/>
                  </a:lnTo>
                  <a:lnTo>
                    <a:pt x="1418" y="511"/>
                  </a:lnTo>
                  <a:lnTo>
                    <a:pt x="1408" y="477"/>
                  </a:lnTo>
                  <a:lnTo>
                    <a:pt x="1395" y="444"/>
                  </a:lnTo>
                  <a:lnTo>
                    <a:pt x="1379" y="411"/>
                  </a:lnTo>
                  <a:lnTo>
                    <a:pt x="1364" y="380"/>
                  </a:lnTo>
                  <a:lnTo>
                    <a:pt x="1346" y="350"/>
                  </a:lnTo>
                  <a:lnTo>
                    <a:pt x="1328" y="321"/>
                  </a:lnTo>
                  <a:lnTo>
                    <a:pt x="1307" y="292"/>
                  </a:lnTo>
                  <a:lnTo>
                    <a:pt x="1286" y="265"/>
                  </a:lnTo>
                  <a:lnTo>
                    <a:pt x="1263" y="239"/>
                  </a:lnTo>
                  <a:lnTo>
                    <a:pt x="1238" y="213"/>
                  </a:lnTo>
                  <a:lnTo>
                    <a:pt x="1213" y="190"/>
                  </a:lnTo>
                  <a:lnTo>
                    <a:pt x="1188" y="166"/>
                  </a:lnTo>
                  <a:lnTo>
                    <a:pt x="1159" y="144"/>
                  </a:lnTo>
                  <a:lnTo>
                    <a:pt x="1130" y="125"/>
                  </a:lnTo>
                  <a:lnTo>
                    <a:pt x="1102" y="105"/>
                  </a:lnTo>
                  <a:lnTo>
                    <a:pt x="1071" y="89"/>
                  </a:lnTo>
                  <a:lnTo>
                    <a:pt x="1040" y="72"/>
                  </a:lnTo>
                  <a:lnTo>
                    <a:pt x="1007" y="57"/>
                  </a:lnTo>
                  <a:lnTo>
                    <a:pt x="975" y="45"/>
                  </a:lnTo>
                  <a:lnTo>
                    <a:pt x="941" y="33"/>
                  </a:lnTo>
                  <a:lnTo>
                    <a:pt x="907" y="24"/>
                  </a:lnTo>
                  <a:lnTo>
                    <a:pt x="872" y="15"/>
                  </a:lnTo>
                  <a:lnTo>
                    <a:pt x="836" y="8"/>
                  </a:lnTo>
                  <a:lnTo>
                    <a:pt x="800" y="4"/>
                  </a:lnTo>
                  <a:lnTo>
                    <a:pt x="764" y="2"/>
                  </a:lnTo>
                  <a:lnTo>
                    <a:pt x="726" y="0"/>
                  </a:lnTo>
                  <a:lnTo>
                    <a:pt x="688" y="2"/>
                  </a:lnTo>
                  <a:lnTo>
                    <a:pt x="652" y="4"/>
                  </a:lnTo>
                  <a:lnTo>
                    <a:pt x="616" y="8"/>
                  </a:lnTo>
                  <a:lnTo>
                    <a:pt x="579" y="15"/>
                  </a:lnTo>
                  <a:lnTo>
                    <a:pt x="544" y="24"/>
                  </a:lnTo>
                  <a:lnTo>
                    <a:pt x="511" y="33"/>
                  </a:lnTo>
                  <a:lnTo>
                    <a:pt x="477" y="45"/>
                  </a:lnTo>
                  <a:lnTo>
                    <a:pt x="443" y="57"/>
                  </a:lnTo>
                  <a:lnTo>
                    <a:pt x="412" y="72"/>
                  </a:lnTo>
                  <a:lnTo>
                    <a:pt x="381" y="89"/>
                  </a:lnTo>
                  <a:lnTo>
                    <a:pt x="350" y="105"/>
                  </a:lnTo>
                  <a:lnTo>
                    <a:pt x="320" y="125"/>
                  </a:lnTo>
                  <a:lnTo>
                    <a:pt x="292" y="144"/>
                  </a:lnTo>
                  <a:lnTo>
                    <a:pt x="264" y="166"/>
                  </a:lnTo>
                  <a:lnTo>
                    <a:pt x="238" y="190"/>
                  </a:lnTo>
                  <a:lnTo>
                    <a:pt x="214" y="213"/>
                  </a:lnTo>
                  <a:lnTo>
                    <a:pt x="189" y="239"/>
                  </a:lnTo>
                  <a:lnTo>
                    <a:pt x="166" y="265"/>
                  </a:lnTo>
                  <a:lnTo>
                    <a:pt x="145" y="292"/>
                  </a:lnTo>
                  <a:lnTo>
                    <a:pt x="124" y="321"/>
                  </a:lnTo>
                  <a:lnTo>
                    <a:pt x="105" y="350"/>
                  </a:lnTo>
                  <a:lnTo>
                    <a:pt x="88" y="380"/>
                  </a:lnTo>
                  <a:lnTo>
                    <a:pt x="73" y="411"/>
                  </a:lnTo>
                  <a:lnTo>
                    <a:pt x="57" y="444"/>
                  </a:lnTo>
                  <a:lnTo>
                    <a:pt x="44" y="477"/>
                  </a:lnTo>
                  <a:lnTo>
                    <a:pt x="34" y="511"/>
                  </a:lnTo>
                  <a:lnTo>
                    <a:pt x="23" y="545"/>
                  </a:lnTo>
                  <a:lnTo>
                    <a:pt x="15" y="580"/>
                  </a:lnTo>
                  <a:lnTo>
                    <a:pt x="9" y="616"/>
                  </a:lnTo>
                  <a:lnTo>
                    <a:pt x="4" y="652"/>
                  </a:lnTo>
                  <a:lnTo>
                    <a:pt x="1" y="689"/>
                  </a:lnTo>
                  <a:lnTo>
                    <a:pt x="0" y="726"/>
                  </a:lnTo>
                  <a:lnTo>
                    <a:pt x="1" y="762"/>
                  </a:lnTo>
                  <a:lnTo>
                    <a:pt x="4" y="800"/>
                  </a:lnTo>
                  <a:lnTo>
                    <a:pt x="9" y="836"/>
                  </a:lnTo>
                  <a:lnTo>
                    <a:pt x="15" y="871"/>
                  </a:lnTo>
                  <a:lnTo>
                    <a:pt x="23" y="906"/>
                  </a:lnTo>
                  <a:lnTo>
                    <a:pt x="34" y="941"/>
                  </a:lnTo>
                  <a:lnTo>
                    <a:pt x="44" y="975"/>
                  </a:lnTo>
                  <a:lnTo>
                    <a:pt x="57" y="1007"/>
                  </a:lnTo>
                  <a:lnTo>
                    <a:pt x="73" y="1040"/>
                  </a:lnTo>
                  <a:lnTo>
                    <a:pt x="88" y="1071"/>
                  </a:lnTo>
                  <a:lnTo>
                    <a:pt x="105" y="1102"/>
                  </a:lnTo>
                  <a:lnTo>
                    <a:pt x="124" y="1130"/>
                  </a:lnTo>
                  <a:lnTo>
                    <a:pt x="145" y="1159"/>
                  </a:lnTo>
                  <a:lnTo>
                    <a:pt x="166" y="1186"/>
                  </a:lnTo>
                  <a:lnTo>
                    <a:pt x="189" y="1213"/>
                  </a:lnTo>
                  <a:lnTo>
                    <a:pt x="214" y="1238"/>
                  </a:lnTo>
                  <a:lnTo>
                    <a:pt x="238" y="1263"/>
                  </a:lnTo>
                  <a:lnTo>
                    <a:pt x="264" y="1285"/>
                  </a:lnTo>
                  <a:lnTo>
                    <a:pt x="292" y="1307"/>
                  </a:lnTo>
                  <a:lnTo>
                    <a:pt x="320" y="1327"/>
                  </a:lnTo>
                  <a:lnTo>
                    <a:pt x="350" y="1345"/>
                  </a:lnTo>
                  <a:lnTo>
                    <a:pt x="381" y="1364"/>
                  </a:lnTo>
                  <a:lnTo>
                    <a:pt x="412" y="1379"/>
                  </a:lnTo>
                  <a:lnTo>
                    <a:pt x="443" y="1393"/>
                  </a:lnTo>
                  <a:lnTo>
                    <a:pt x="477" y="1406"/>
                  </a:lnTo>
                  <a:lnTo>
                    <a:pt x="511" y="1418"/>
                  </a:lnTo>
                  <a:lnTo>
                    <a:pt x="544" y="1428"/>
                  </a:lnTo>
                  <a:lnTo>
                    <a:pt x="579" y="1436"/>
                  </a:lnTo>
                  <a:lnTo>
                    <a:pt x="616" y="1443"/>
                  </a:lnTo>
                  <a:lnTo>
                    <a:pt x="652" y="1447"/>
                  </a:lnTo>
                  <a:lnTo>
                    <a:pt x="688" y="1450"/>
                  </a:lnTo>
                  <a:lnTo>
                    <a:pt x="726" y="145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53" name="Rectangle 53"/>
            <p:cNvSpPr>
              <a:spLocks noChangeArrowheads="1"/>
            </p:cNvSpPr>
            <p:nvPr/>
          </p:nvSpPr>
          <p:spPr bwMode="auto">
            <a:xfrm>
              <a:off x="2697" y="1500"/>
              <a:ext cx="24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  <a:latin typeface="AvantGarde Bk BT" pitchFamily="34" charset="0"/>
                </a:rPr>
                <a:t>APC</a:t>
              </a:r>
              <a:endParaRPr lang="pt-BR">
                <a:latin typeface="Times New Roman" pitchFamily="18" charset="0"/>
              </a:endParaRPr>
            </a:p>
          </p:txBody>
        </p:sp>
      </p:grpSp>
      <p:grpSp>
        <p:nvGrpSpPr>
          <p:cNvPr id="384054" name="Group 54"/>
          <p:cNvGrpSpPr>
            <a:grpSpLocks/>
          </p:cNvGrpSpPr>
          <p:nvPr/>
        </p:nvGrpSpPr>
        <p:grpSpPr bwMode="auto">
          <a:xfrm>
            <a:off x="4522788" y="3224213"/>
            <a:ext cx="3003550" cy="482600"/>
            <a:chOff x="1889" y="2175"/>
            <a:chExt cx="1892" cy="304"/>
          </a:xfrm>
        </p:grpSpPr>
        <p:grpSp>
          <p:nvGrpSpPr>
            <p:cNvPr id="384055" name="Group 55"/>
            <p:cNvGrpSpPr>
              <a:grpSpLocks/>
            </p:cNvGrpSpPr>
            <p:nvPr/>
          </p:nvGrpSpPr>
          <p:grpSpPr bwMode="auto">
            <a:xfrm>
              <a:off x="1889" y="2212"/>
              <a:ext cx="1892" cy="267"/>
              <a:chOff x="1889" y="2212"/>
              <a:chExt cx="1892" cy="267"/>
            </a:xfrm>
          </p:grpSpPr>
          <p:sp>
            <p:nvSpPr>
              <p:cNvPr id="384056" name="Rectangle 56"/>
              <p:cNvSpPr>
                <a:spLocks noChangeArrowheads="1"/>
              </p:cNvSpPr>
              <p:nvPr/>
            </p:nvSpPr>
            <p:spPr bwMode="auto">
              <a:xfrm>
                <a:off x="2206" y="2212"/>
                <a:ext cx="245" cy="1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pt-BR" b="1">
                    <a:solidFill>
                      <a:srgbClr val="FFFFFF"/>
                    </a:solidFill>
                  </a:rPr>
                  <a:t>IFN-</a:t>
                </a:r>
                <a:endParaRPr lang="pt-BR">
                  <a:latin typeface="Times New Roman" pitchFamily="18" charset="0"/>
                </a:endParaRPr>
              </a:p>
            </p:txBody>
          </p:sp>
          <p:sp>
            <p:nvSpPr>
              <p:cNvPr id="384057" name="Rectangle 57"/>
              <p:cNvSpPr>
                <a:spLocks noChangeArrowheads="1"/>
              </p:cNvSpPr>
              <p:nvPr/>
            </p:nvSpPr>
            <p:spPr bwMode="auto">
              <a:xfrm>
                <a:off x="1889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58" name="Rectangle 58"/>
              <p:cNvSpPr>
                <a:spLocks noChangeArrowheads="1"/>
              </p:cNvSpPr>
              <p:nvPr/>
            </p:nvSpPr>
            <p:spPr bwMode="auto">
              <a:xfrm>
                <a:off x="2046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59" name="Rectangle 59"/>
              <p:cNvSpPr>
                <a:spLocks noChangeArrowheads="1"/>
              </p:cNvSpPr>
              <p:nvPr/>
            </p:nvSpPr>
            <p:spPr bwMode="auto">
              <a:xfrm>
                <a:off x="2203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0" name="Rectangle 60"/>
              <p:cNvSpPr>
                <a:spLocks noChangeArrowheads="1"/>
              </p:cNvSpPr>
              <p:nvPr/>
            </p:nvSpPr>
            <p:spPr bwMode="auto">
              <a:xfrm>
                <a:off x="2360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1" name="Rectangle 61"/>
              <p:cNvSpPr>
                <a:spLocks noChangeArrowheads="1"/>
              </p:cNvSpPr>
              <p:nvPr/>
            </p:nvSpPr>
            <p:spPr bwMode="auto">
              <a:xfrm>
                <a:off x="2518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2" name="Rectangle 62"/>
              <p:cNvSpPr>
                <a:spLocks noChangeArrowheads="1"/>
              </p:cNvSpPr>
              <p:nvPr/>
            </p:nvSpPr>
            <p:spPr bwMode="auto">
              <a:xfrm>
                <a:off x="2675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3" name="Rectangle 63"/>
              <p:cNvSpPr>
                <a:spLocks noChangeArrowheads="1"/>
              </p:cNvSpPr>
              <p:nvPr/>
            </p:nvSpPr>
            <p:spPr bwMode="auto">
              <a:xfrm>
                <a:off x="2832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4" name="Rectangle 64"/>
              <p:cNvSpPr>
                <a:spLocks noChangeArrowheads="1"/>
              </p:cNvSpPr>
              <p:nvPr/>
            </p:nvSpPr>
            <p:spPr bwMode="auto">
              <a:xfrm>
                <a:off x="2989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5" name="Rectangle 65"/>
              <p:cNvSpPr>
                <a:spLocks noChangeArrowheads="1"/>
              </p:cNvSpPr>
              <p:nvPr/>
            </p:nvSpPr>
            <p:spPr bwMode="auto">
              <a:xfrm>
                <a:off x="3146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6" name="Rectangle 66"/>
              <p:cNvSpPr>
                <a:spLocks noChangeArrowheads="1"/>
              </p:cNvSpPr>
              <p:nvPr/>
            </p:nvSpPr>
            <p:spPr bwMode="auto">
              <a:xfrm>
                <a:off x="3303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7" name="Rectangle 67"/>
              <p:cNvSpPr>
                <a:spLocks noChangeArrowheads="1"/>
              </p:cNvSpPr>
              <p:nvPr/>
            </p:nvSpPr>
            <p:spPr bwMode="auto">
              <a:xfrm>
                <a:off x="3460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8" name="Rectangle 68"/>
              <p:cNvSpPr>
                <a:spLocks noChangeArrowheads="1"/>
              </p:cNvSpPr>
              <p:nvPr/>
            </p:nvSpPr>
            <p:spPr bwMode="auto">
              <a:xfrm>
                <a:off x="3618" y="2392"/>
                <a:ext cx="4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9" name="Freeform 69"/>
              <p:cNvSpPr>
                <a:spLocks/>
              </p:cNvSpPr>
              <p:nvPr/>
            </p:nvSpPr>
            <p:spPr bwMode="auto">
              <a:xfrm>
                <a:off x="3648" y="2333"/>
                <a:ext cx="133" cy="1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31" y="293"/>
                  </a:cxn>
                  <a:cxn ang="0">
                    <a:pos x="0" y="586"/>
                  </a:cxn>
                  <a:cxn ang="0">
                    <a:pos x="0" y="0"/>
                  </a:cxn>
                  <a:cxn ang="0">
                    <a:pos x="531" y="293"/>
                  </a:cxn>
                  <a:cxn ang="0">
                    <a:pos x="0" y="0"/>
                  </a:cxn>
                </a:cxnLst>
                <a:rect l="0" t="0" r="r" b="b"/>
                <a:pathLst>
                  <a:path w="531" h="586">
                    <a:moveTo>
                      <a:pt x="0" y="0"/>
                    </a:moveTo>
                    <a:lnTo>
                      <a:pt x="531" y="293"/>
                    </a:lnTo>
                    <a:lnTo>
                      <a:pt x="0" y="586"/>
                    </a:lnTo>
                    <a:lnTo>
                      <a:pt x="0" y="0"/>
                    </a:lnTo>
                    <a:lnTo>
                      <a:pt x="531" y="2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84070" name="Rectangle 70"/>
            <p:cNvSpPr>
              <a:spLocks noChangeArrowheads="1"/>
            </p:cNvSpPr>
            <p:nvPr/>
          </p:nvSpPr>
          <p:spPr bwMode="auto">
            <a:xfrm>
              <a:off x="2525" y="2175"/>
              <a:ext cx="6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>
                <a:latin typeface="Times New Roman" pitchFamily="18" charset="0"/>
              </a:endParaRPr>
            </a:p>
          </p:txBody>
        </p:sp>
      </p:grpSp>
      <p:grpSp>
        <p:nvGrpSpPr>
          <p:cNvPr id="384071" name="Group 71"/>
          <p:cNvGrpSpPr>
            <a:grpSpLocks/>
          </p:cNvGrpSpPr>
          <p:nvPr/>
        </p:nvGrpSpPr>
        <p:grpSpPr bwMode="auto">
          <a:xfrm>
            <a:off x="4505325" y="3829054"/>
            <a:ext cx="3003550" cy="466726"/>
            <a:chOff x="1878" y="2556"/>
            <a:chExt cx="1892" cy="294"/>
          </a:xfrm>
        </p:grpSpPr>
        <p:sp>
          <p:nvSpPr>
            <p:cNvPr id="384072" name="Freeform 72"/>
            <p:cNvSpPr>
              <a:spLocks/>
            </p:cNvSpPr>
            <p:nvPr/>
          </p:nvSpPr>
          <p:spPr bwMode="auto">
            <a:xfrm>
              <a:off x="1878" y="2556"/>
              <a:ext cx="133" cy="147"/>
            </a:xfrm>
            <a:custGeom>
              <a:avLst/>
              <a:gdLst/>
              <a:ahLst/>
              <a:cxnLst>
                <a:cxn ang="0">
                  <a:pos x="533" y="585"/>
                </a:cxn>
                <a:cxn ang="0">
                  <a:pos x="0" y="292"/>
                </a:cxn>
                <a:cxn ang="0">
                  <a:pos x="533" y="0"/>
                </a:cxn>
                <a:cxn ang="0">
                  <a:pos x="533" y="585"/>
                </a:cxn>
                <a:cxn ang="0">
                  <a:pos x="0" y="292"/>
                </a:cxn>
                <a:cxn ang="0">
                  <a:pos x="533" y="585"/>
                </a:cxn>
              </a:cxnLst>
              <a:rect l="0" t="0" r="r" b="b"/>
              <a:pathLst>
                <a:path w="533" h="585">
                  <a:moveTo>
                    <a:pt x="533" y="585"/>
                  </a:moveTo>
                  <a:lnTo>
                    <a:pt x="0" y="292"/>
                  </a:lnTo>
                  <a:lnTo>
                    <a:pt x="533" y="0"/>
                  </a:lnTo>
                  <a:lnTo>
                    <a:pt x="533" y="585"/>
                  </a:lnTo>
                  <a:lnTo>
                    <a:pt x="0" y="292"/>
                  </a:lnTo>
                  <a:lnTo>
                    <a:pt x="533" y="585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3" name="Rectangle 73"/>
            <p:cNvSpPr>
              <a:spLocks noChangeArrowheads="1"/>
            </p:cNvSpPr>
            <p:nvPr/>
          </p:nvSpPr>
          <p:spPr bwMode="auto">
            <a:xfrm>
              <a:off x="3186" y="2676"/>
              <a:ext cx="29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IL-10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074" name="Rectangle 74"/>
            <p:cNvSpPr>
              <a:spLocks noChangeArrowheads="1"/>
            </p:cNvSpPr>
            <p:nvPr/>
          </p:nvSpPr>
          <p:spPr bwMode="auto">
            <a:xfrm>
              <a:off x="3639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5" name="Rectangle 75"/>
            <p:cNvSpPr>
              <a:spLocks noChangeArrowheads="1"/>
            </p:cNvSpPr>
            <p:nvPr/>
          </p:nvSpPr>
          <p:spPr bwMode="auto">
            <a:xfrm>
              <a:off x="3482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6" name="Rectangle 76"/>
            <p:cNvSpPr>
              <a:spLocks noChangeArrowheads="1"/>
            </p:cNvSpPr>
            <p:nvPr/>
          </p:nvSpPr>
          <p:spPr bwMode="auto">
            <a:xfrm>
              <a:off x="3325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7" name="Rectangle 77"/>
            <p:cNvSpPr>
              <a:spLocks noChangeArrowheads="1"/>
            </p:cNvSpPr>
            <p:nvPr/>
          </p:nvSpPr>
          <p:spPr bwMode="auto">
            <a:xfrm>
              <a:off x="3167" y="2616"/>
              <a:ext cx="132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8" name="Rectangle 78"/>
            <p:cNvSpPr>
              <a:spLocks noChangeArrowheads="1"/>
            </p:cNvSpPr>
            <p:nvPr/>
          </p:nvSpPr>
          <p:spPr bwMode="auto">
            <a:xfrm>
              <a:off x="3011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9" name="Rectangle 79"/>
            <p:cNvSpPr>
              <a:spLocks noChangeArrowheads="1"/>
            </p:cNvSpPr>
            <p:nvPr/>
          </p:nvSpPr>
          <p:spPr bwMode="auto">
            <a:xfrm>
              <a:off x="2853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0" name="Rectangle 80"/>
            <p:cNvSpPr>
              <a:spLocks noChangeArrowheads="1"/>
            </p:cNvSpPr>
            <p:nvPr/>
          </p:nvSpPr>
          <p:spPr bwMode="auto">
            <a:xfrm>
              <a:off x="2696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1" name="Rectangle 81"/>
            <p:cNvSpPr>
              <a:spLocks noChangeArrowheads="1"/>
            </p:cNvSpPr>
            <p:nvPr/>
          </p:nvSpPr>
          <p:spPr bwMode="auto">
            <a:xfrm>
              <a:off x="2539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2" name="Rectangle 82"/>
            <p:cNvSpPr>
              <a:spLocks noChangeArrowheads="1"/>
            </p:cNvSpPr>
            <p:nvPr/>
          </p:nvSpPr>
          <p:spPr bwMode="auto">
            <a:xfrm>
              <a:off x="2382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3" name="Rectangle 83"/>
            <p:cNvSpPr>
              <a:spLocks noChangeArrowheads="1"/>
            </p:cNvSpPr>
            <p:nvPr/>
          </p:nvSpPr>
          <p:spPr bwMode="auto">
            <a:xfrm>
              <a:off x="2225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4" name="Rectangle 84"/>
            <p:cNvSpPr>
              <a:spLocks noChangeArrowheads="1"/>
            </p:cNvSpPr>
            <p:nvPr/>
          </p:nvSpPr>
          <p:spPr bwMode="auto">
            <a:xfrm>
              <a:off x="2067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5" name="Rectangle 85"/>
            <p:cNvSpPr>
              <a:spLocks noChangeArrowheads="1"/>
            </p:cNvSpPr>
            <p:nvPr/>
          </p:nvSpPr>
          <p:spPr bwMode="auto">
            <a:xfrm>
              <a:off x="1999" y="2616"/>
              <a:ext cx="42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84086" name="Group 86"/>
          <p:cNvGrpSpPr>
            <a:grpSpLocks/>
          </p:cNvGrpSpPr>
          <p:nvPr/>
        </p:nvGrpSpPr>
        <p:grpSpPr bwMode="auto">
          <a:xfrm>
            <a:off x="2432050" y="2260600"/>
            <a:ext cx="7112000" cy="3881438"/>
            <a:chOff x="572" y="1568"/>
            <a:chExt cx="4480" cy="2445"/>
          </a:xfrm>
        </p:grpSpPr>
        <p:sp>
          <p:nvSpPr>
            <p:cNvPr id="384087" name="Freeform 87"/>
            <p:cNvSpPr>
              <a:spLocks/>
            </p:cNvSpPr>
            <p:nvPr/>
          </p:nvSpPr>
          <p:spPr bwMode="auto">
            <a:xfrm>
              <a:off x="1367" y="2180"/>
              <a:ext cx="499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7" y="1966"/>
                </a:cxn>
                <a:cxn ang="0">
                  <a:pos x="1385" y="1918"/>
                </a:cxn>
                <a:cxn ang="0">
                  <a:pos x="1515" y="1851"/>
                </a:cxn>
                <a:cxn ang="0">
                  <a:pos x="1633" y="1769"/>
                </a:cxn>
                <a:cxn ang="0">
                  <a:pos x="1737" y="1669"/>
                </a:cxn>
                <a:cxn ang="0">
                  <a:pos x="1825" y="1556"/>
                </a:cxn>
                <a:cxn ang="0">
                  <a:pos x="1898" y="1430"/>
                </a:cxn>
                <a:cxn ang="0">
                  <a:pos x="1952" y="1294"/>
                </a:cxn>
                <a:cxn ang="0">
                  <a:pos x="1984" y="1150"/>
                </a:cxn>
                <a:cxn ang="0">
                  <a:pos x="1996" y="999"/>
                </a:cxn>
                <a:cxn ang="0">
                  <a:pos x="1984" y="847"/>
                </a:cxn>
                <a:cxn ang="0">
                  <a:pos x="1952" y="702"/>
                </a:cxn>
                <a:cxn ang="0">
                  <a:pos x="1898" y="566"/>
                </a:cxn>
                <a:cxn ang="0">
                  <a:pos x="1825" y="440"/>
                </a:cxn>
                <a:cxn ang="0">
                  <a:pos x="1737" y="328"/>
                </a:cxn>
                <a:cxn ang="0">
                  <a:pos x="1633" y="228"/>
                </a:cxn>
                <a:cxn ang="0">
                  <a:pos x="1515" y="145"/>
                </a:cxn>
                <a:cxn ang="0">
                  <a:pos x="1385" y="79"/>
                </a:cxn>
                <a:cxn ang="0">
                  <a:pos x="1247" y="32"/>
                </a:cxn>
                <a:cxn ang="0">
                  <a:pos x="1100" y="5"/>
                </a:cxn>
                <a:cxn ang="0">
                  <a:pos x="946" y="1"/>
                </a:cxn>
                <a:cxn ang="0">
                  <a:pos x="797" y="21"/>
                </a:cxn>
                <a:cxn ang="0">
                  <a:pos x="656" y="61"/>
                </a:cxn>
                <a:cxn ang="0">
                  <a:pos x="522" y="120"/>
                </a:cxn>
                <a:cxn ang="0">
                  <a:pos x="401" y="199"/>
                </a:cxn>
                <a:cxn ang="0">
                  <a:pos x="293" y="293"/>
                </a:cxn>
                <a:cxn ang="0">
                  <a:pos x="198" y="402"/>
                </a:cxn>
                <a:cxn ang="0">
                  <a:pos x="120" y="523"/>
                </a:cxn>
                <a:cxn ang="0">
                  <a:pos x="59" y="655"/>
                </a:cxn>
                <a:cxn ang="0">
                  <a:pos x="19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1" y="1248"/>
                </a:cxn>
                <a:cxn ang="0">
                  <a:pos x="77" y="1386"/>
                </a:cxn>
                <a:cxn ang="0">
                  <a:pos x="143" y="1516"/>
                </a:cxn>
                <a:cxn ang="0">
                  <a:pos x="228" y="1633"/>
                </a:cxn>
                <a:cxn ang="0">
                  <a:pos x="326" y="1736"/>
                </a:cxn>
                <a:cxn ang="0">
                  <a:pos x="440" y="1826"/>
                </a:cxn>
                <a:cxn ang="0">
                  <a:pos x="565" y="1898"/>
                </a:cxn>
                <a:cxn ang="0">
                  <a:pos x="701" y="1951"/>
                </a:cxn>
                <a:cxn ang="0">
                  <a:pos x="846" y="1985"/>
                </a:cxn>
                <a:cxn ang="0">
                  <a:pos x="998" y="1997"/>
                </a:cxn>
              </a:cxnLst>
              <a:rect l="0" t="0" r="r" b="b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6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5" y="1918"/>
                  </a:lnTo>
                  <a:lnTo>
                    <a:pt x="1430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68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3"/>
                  </a:lnTo>
                  <a:lnTo>
                    <a:pt x="1798" y="1595"/>
                  </a:lnTo>
                  <a:lnTo>
                    <a:pt x="1825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8" y="1386"/>
                  </a:lnTo>
                  <a:lnTo>
                    <a:pt x="1935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198"/>
                  </a:lnTo>
                  <a:lnTo>
                    <a:pt x="1984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4" y="847"/>
                  </a:lnTo>
                  <a:lnTo>
                    <a:pt x="1977" y="798"/>
                  </a:lnTo>
                  <a:lnTo>
                    <a:pt x="1965" y="749"/>
                  </a:lnTo>
                  <a:lnTo>
                    <a:pt x="1952" y="702"/>
                  </a:lnTo>
                  <a:lnTo>
                    <a:pt x="1935" y="655"/>
                  </a:lnTo>
                  <a:lnTo>
                    <a:pt x="1918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5" y="440"/>
                  </a:lnTo>
                  <a:lnTo>
                    <a:pt x="1798" y="402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68" y="260"/>
                  </a:lnTo>
                  <a:lnTo>
                    <a:pt x="1633" y="228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0"/>
                  </a:lnTo>
                  <a:lnTo>
                    <a:pt x="1430" y="98"/>
                  </a:lnTo>
                  <a:lnTo>
                    <a:pt x="1385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1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5" y="5"/>
                  </a:lnTo>
                  <a:lnTo>
                    <a:pt x="846" y="11"/>
                  </a:lnTo>
                  <a:lnTo>
                    <a:pt x="797" y="21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5" y="98"/>
                  </a:lnTo>
                  <a:lnTo>
                    <a:pt x="522" y="120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1" y="199"/>
                  </a:lnTo>
                  <a:lnTo>
                    <a:pt x="363" y="228"/>
                  </a:lnTo>
                  <a:lnTo>
                    <a:pt x="326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2"/>
                  </a:lnTo>
                  <a:lnTo>
                    <a:pt x="169" y="440"/>
                  </a:lnTo>
                  <a:lnTo>
                    <a:pt x="143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59" y="655"/>
                  </a:lnTo>
                  <a:lnTo>
                    <a:pt x="44" y="702"/>
                  </a:lnTo>
                  <a:lnTo>
                    <a:pt x="31" y="749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198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59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3" y="1516"/>
                  </a:lnTo>
                  <a:lnTo>
                    <a:pt x="169" y="1556"/>
                  </a:lnTo>
                  <a:lnTo>
                    <a:pt x="198" y="1595"/>
                  </a:lnTo>
                  <a:lnTo>
                    <a:pt x="228" y="1633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6" y="1736"/>
                  </a:lnTo>
                  <a:lnTo>
                    <a:pt x="363" y="1769"/>
                  </a:lnTo>
                  <a:lnTo>
                    <a:pt x="401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5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6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5" y="1991"/>
                  </a:lnTo>
                  <a:lnTo>
                    <a:pt x="946" y="1995"/>
                  </a:lnTo>
                  <a:lnTo>
                    <a:pt x="998" y="1997"/>
                  </a:lnTo>
                  <a:close/>
                </a:path>
              </a:pathLst>
            </a:custGeom>
            <a:solidFill>
              <a:srgbClr val="8B92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8" name="Freeform 88"/>
            <p:cNvSpPr>
              <a:spLocks/>
            </p:cNvSpPr>
            <p:nvPr/>
          </p:nvSpPr>
          <p:spPr bwMode="auto">
            <a:xfrm>
              <a:off x="1367" y="2180"/>
              <a:ext cx="499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7" y="1966"/>
                </a:cxn>
                <a:cxn ang="0">
                  <a:pos x="1385" y="1918"/>
                </a:cxn>
                <a:cxn ang="0">
                  <a:pos x="1515" y="1851"/>
                </a:cxn>
                <a:cxn ang="0">
                  <a:pos x="1633" y="1769"/>
                </a:cxn>
                <a:cxn ang="0">
                  <a:pos x="1737" y="1669"/>
                </a:cxn>
                <a:cxn ang="0">
                  <a:pos x="1825" y="1556"/>
                </a:cxn>
                <a:cxn ang="0">
                  <a:pos x="1898" y="1430"/>
                </a:cxn>
                <a:cxn ang="0">
                  <a:pos x="1952" y="1294"/>
                </a:cxn>
                <a:cxn ang="0">
                  <a:pos x="1984" y="1150"/>
                </a:cxn>
                <a:cxn ang="0">
                  <a:pos x="1996" y="999"/>
                </a:cxn>
                <a:cxn ang="0">
                  <a:pos x="1984" y="847"/>
                </a:cxn>
                <a:cxn ang="0">
                  <a:pos x="1952" y="702"/>
                </a:cxn>
                <a:cxn ang="0">
                  <a:pos x="1898" y="566"/>
                </a:cxn>
                <a:cxn ang="0">
                  <a:pos x="1825" y="440"/>
                </a:cxn>
                <a:cxn ang="0">
                  <a:pos x="1737" y="328"/>
                </a:cxn>
                <a:cxn ang="0">
                  <a:pos x="1633" y="228"/>
                </a:cxn>
                <a:cxn ang="0">
                  <a:pos x="1515" y="145"/>
                </a:cxn>
                <a:cxn ang="0">
                  <a:pos x="1385" y="79"/>
                </a:cxn>
                <a:cxn ang="0">
                  <a:pos x="1247" y="32"/>
                </a:cxn>
                <a:cxn ang="0">
                  <a:pos x="1100" y="5"/>
                </a:cxn>
                <a:cxn ang="0">
                  <a:pos x="946" y="1"/>
                </a:cxn>
                <a:cxn ang="0">
                  <a:pos x="797" y="21"/>
                </a:cxn>
                <a:cxn ang="0">
                  <a:pos x="656" y="61"/>
                </a:cxn>
                <a:cxn ang="0">
                  <a:pos x="522" y="120"/>
                </a:cxn>
                <a:cxn ang="0">
                  <a:pos x="401" y="199"/>
                </a:cxn>
                <a:cxn ang="0">
                  <a:pos x="293" y="293"/>
                </a:cxn>
                <a:cxn ang="0">
                  <a:pos x="198" y="402"/>
                </a:cxn>
                <a:cxn ang="0">
                  <a:pos x="120" y="523"/>
                </a:cxn>
                <a:cxn ang="0">
                  <a:pos x="59" y="655"/>
                </a:cxn>
                <a:cxn ang="0">
                  <a:pos x="19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1" y="1248"/>
                </a:cxn>
                <a:cxn ang="0">
                  <a:pos x="77" y="1386"/>
                </a:cxn>
                <a:cxn ang="0">
                  <a:pos x="143" y="1516"/>
                </a:cxn>
                <a:cxn ang="0">
                  <a:pos x="228" y="1633"/>
                </a:cxn>
                <a:cxn ang="0">
                  <a:pos x="326" y="1736"/>
                </a:cxn>
                <a:cxn ang="0">
                  <a:pos x="440" y="1826"/>
                </a:cxn>
                <a:cxn ang="0">
                  <a:pos x="565" y="1898"/>
                </a:cxn>
                <a:cxn ang="0">
                  <a:pos x="701" y="1951"/>
                </a:cxn>
                <a:cxn ang="0">
                  <a:pos x="846" y="1985"/>
                </a:cxn>
                <a:cxn ang="0">
                  <a:pos x="998" y="1997"/>
                </a:cxn>
              </a:cxnLst>
              <a:rect l="0" t="0" r="r" b="b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6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5" y="1918"/>
                  </a:lnTo>
                  <a:lnTo>
                    <a:pt x="1430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68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3"/>
                  </a:lnTo>
                  <a:lnTo>
                    <a:pt x="1798" y="1595"/>
                  </a:lnTo>
                  <a:lnTo>
                    <a:pt x="1825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8" y="1386"/>
                  </a:lnTo>
                  <a:lnTo>
                    <a:pt x="1935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198"/>
                  </a:lnTo>
                  <a:lnTo>
                    <a:pt x="1984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4" y="847"/>
                  </a:lnTo>
                  <a:lnTo>
                    <a:pt x="1977" y="798"/>
                  </a:lnTo>
                  <a:lnTo>
                    <a:pt x="1965" y="749"/>
                  </a:lnTo>
                  <a:lnTo>
                    <a:pt x="1952" y="702"/>
                  </a:lnTo>
                  <a:lnTo>
                    <a:pt x="1935" y="655"/>
                  </a:lnTo>
                  <a:lnTo>
                    <a:pt x="1918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5" y="440"/>
                  </a:lnTo>
                  <a:lnTo>
                    <a:pt x="1798" y="402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68" y="260"/>
                  </a:lnTo>
                  <a:lnTo>
                    <a:pt x="1633" y="228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0"/>
                  </a:lnTo>
                  <a:lnTo>
                    <a:pt x="1430" y="98"/>
                  </a:lnTo>
                  <a:lnTo>
                    <a:pt x="1385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1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5" y="5"/>
                  </a:lnTo>
                  <a:lnTo>
                    <a:pt x="846" y="11"/>
                  </a:lnTo>
                  <a:lnTo>
                    <a:pt x="797" y="21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5" y="98"/>
                  </a:lnTo>
                  <a:lnTo>
                    <a:pt x="522" y="120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1" y="199"/>
                  </a:lnTo>
                  <a:lnTo>
                    <a:pt x="363" y="228"/>
                  </a:lnTo>
                  <a:lnTo>
                    <a:pt x="326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2"/>
                  </a:lnTo>
                  <a:lnTo>
                    <a:pt x="169" y="440"/>
                  </a:lnTo>
                  <a:lnTo>
                    <a:pt x="143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59" y="655"/>
                  </a:lnTo>
                  <a:lnTo>
                    <a:pt x="44" y="702"/>
                  </a:lnTo>
                  <a:lnTo>
                    <a:pt x="31" y="749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198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59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3" y="1516"/>
                  </a:lnTo>
                  <a:lnTo>
                    <a:pt x="169" y="1556"/>
                  </a:lnTo>
                  <a:lnTo>
                    <a:pt x="198" y="1595"/>
                  </a:lnTo>
                  <a:lnTo>
                    <a:pt x="228" y="1633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6" y="1736"/>
                  </a:lnTo>
                  <a:lnTo>
                    <a:pt x="363" y="1769"/>
                  </a:lnTo>
                  <a:lnTo>
                    <a:pt x="401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5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6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5" y="1991"/>
                  </a:lnTo>
                  <a:lnTo>
                    <a:pt x="946" y="1995"/>
                  </a:lnTo>
                  <a:lnTo>
                    <a:pt x="998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9" name="Freeform 89"/>
            <p:cNvSpPr>
              <a:spLocks/>
            </p:cNvSpPr>
            <p:nvPr/>
          </p:nvSpPr>
          <p:spPr bwMode="auto">
            <a:xfrm>
              <a:off x="1428" y="2271"/>
              <a:ext cx="377" cy="349"/>
            </a:xfrm>
            <a:custGeom>
              <a:avLst/>
              <a:gdLst/>
              <a:ahLst/>
              <a:cxnLst>
                <a:cxn ang="0">
                  <a:pos x="833" y="1393"/>
                </a:cxn>
                <a:cxn ang="0">
                  <a:pos x="944" y="1374"/>
                </a:cxn>
                <a:cxn ang="0">
                  <a:pos x="1049" y="1341"/>
                </a:cxn>
                <a:cxn ang="0">
                  <a:pos x="1148" y="1294"/>
                </a:cxn>
                <a:cxn ang="0">
                  <a:pos x="1236" y="1236"/>
                </a:cxn>
                <a:cxn ang="0">
                  <a:pos x="1315" y="1167"/>
                </a:cxn>
                <a:cxn ang="0">
                  <a:pos x="1382" y="1088"/>
                </a:cxn>
                <a:cxn ang="0">
                  <a:pos x="1437" y="1000"/>
                </a:cxn>
                <a:cxn ang="0">
                  <a:pos x="1477" y="905"/>
                </a:cxn>
                <a:cxn ang="0">
                  <a:pos x="1503" y="804"/>
                </a:cxn>
                <a:cxn ang="0">
                  <a:pos x="1512" y="698"/>
                </a:cxn>
                <a:cxn ang="0">
                  <a:pos x="1503" y="592"/>
                </a:cxn>
                <a:cxn ang="0">
                  <a:pos x="1477" y="491"/>
                </a:cxn>
                <a:cxn ang="0">
                  <a:pos x="1437" y="396"/>
                </a:cxn>
                <a:cxn ang="0">
                  <a:pos x="1382" y="308"/>
                </a:cxn>
                <a:cxn ang="0">
                  <a:pos x="1315" y="229"/>
                </a:cxn>
                <a:cxn ang="0">
                  <a:pos x="1236" y="159"/>
                </a:cxn>
                <a:cxn ang="0">
                  <a:pos x="1148" y="101"/>
                </a:cxn>
                <a:cxn ang="0">
                  <a:pos x="1049" y="54"/>
                </a:cxn>
                <a:cxn ang="0">
                  <a:pos x="944" y="22"/>
                </a:cxn>
                <a:cxn ang="0">
                  <a:pos x="833" y="4"/>
                </a:cxn>
                <a:cxn ang="0">
                  <a:pos x="717" y="1"/>
                </a:cxn>
                <a:cxn ang="0">
                  <a:pos x="604" y="14"/>
                </a:cxn>
                <a:cxn ang="0">
                  <a:pos x="497" y="42"/>
                </a:cxn>
                <a:cxn ang="0">
                  <a:pos x="396" y="84"/>
                </a:cxn>
                <a:cxn ang="0">
                  <a:pos x="304" y="138"/>
                </a:cxn>
                <a:cxn ang="0">
                  <a:pos x="222" y="204"/>
                </a:cxn>
                <a:cxn ang="0">
                  <a:pos x="151" y="281"/>
                </a:cxn>
                <a:cxn ang="0">
                  <a:pos x="91" y="365"/>
                </a:cxn>
                <a:cxn ang="0">
                  <a:pos x="46" y="458"/>
                </a:cxn>
                <a:cxn ang="0">
                  <a:pos x="16" y="557"/>
                </a:cxn>
                <a:cxn ang="0">
                  <a:pos x="2" y="662"/>
                </a:cxn>
                <a:cxn ang="0">
                  <a:pos x="4" y="769"/>
                </a:cxn>
                <a:cxn ang="0">
                  <a:pos x="24" y="872"/>
                </a:cxn>
                <a:cxn ang="0">
                  <a:pos x="60" y="969"/>
                </a:cxn>
                <a:cxn ang="0">
                  <a:pos x="109" y="1060"/>
                </a:cxn>
                <a:cxn ang="0">
                  <a:pos x="173" y="1141"/>
                </a:cxn>
                <a:cxn ang="0">
                  <a:pos x="248" y="1214"/>
                </a:cxn>
                <a:cxn ang="0">
                  <a:pos x="333" y="1276"/>
                </a:cxn>
                <a:cxn ang="0">
                  <a:pos x="428" y="1327"/>
                </a:cxn>
                <a:cxn ang="0">
                  <a:pos x="532" y="1364"/>
                </a:cxn>
                <a:cxn ang="0">
                  <a:pos x="641" y="1387"/>
                </a:cxn>
                <a:cxn ang="0">
                  <a:pos x="756" y="1396"/>
                </a:cxn>
              </a:cxnLst>
              <a:rect l="0" t="0" r="r" b="b"/>
              <a:pathLst>
                <a:path w="1512" h="1396">
                  <a:moveTo>
                    <a:pt x="756" y="1396"/>
                  </a:moveTo>
                  <a:lnTo>
                    <a:pt x="795" y="1395"/>
                  </a:lnTo>
                  <a:lnTo>
                    <a:pt x="833" y="1393"/>
                  </a:lnTo>
                  <a:lnTo>
                    <a:pt x="870" y="1387"/>
                  </a:lnTo>
                  <a:lnTo>
                    <a:pt x="908" y="1382"/>
                  </a:lnTo>
                  <a:lnTo>
                    <a:pt x="944" y="1374"/>
                  </a:lnTo>
                  <a:lnTo>
                    <a:pt x="980" y="1364"/>
                  </a:lnTo>
                  <a:lnTo>
                    <a:pt x="1015" y="1354"/>
                  </a:lnTo>
                  <a:lnTo>
                    <a:pt x="1049" y="1341"/>
                  </a:lnTo>
                  <a:lnTo>
                    <a:pt x="1083" y="1327"/>
                  </a:lnTo>
                  <a:lnTo>
                    <a:pt x="1115" y="1311"/>
                  </a:lnTo>
                  <a:lnTo>
                    <a:pt x="1148" y="1294"/>
                  </a:lnTo>
                  <a:lnTo>
                    <a:pt x="1177" y="1276"/>
                  </a:lnTo>
                  <a:lnTo>
                    <a:pt x="1207" y="1257"/>
                  </a:lnTo>
                  <a:lnTo>
                    <a:pt x="1236" y="1236"/>
                  </a:lnTo>
                  <a:lnTo>
                    <a:pt x="1263" y="1214"/>
                  </a:lnTo>
                  <a:lnTo>
                    <a:pt x="1290" y="1190"/>
                  </a:lnTo>
                  <a:lnTo>
                    <a:pt x="1315" y="1167"/>
                  </a:lnTo>
                  <a:lnTo>
                    <a:pt x="1338" y="1141"/>
                  </a:lnTo>
                  <a:lnTo>
                    <a:pt x="1362" y="1115"/>
                  </a:lnTo>
                  <a:lnTo>
                    <a:pt x="1382" y="1088"/>
                  </a:lnTo>
                  <a:lnTo>
                    <a:pt x="1402" y="1060"/>
                  </a:lnTo>
                  <a:lnTo>
                    <a:pt x="1420" y="1030"/>
                  </a:lnTo>
                  <a:lnTo>
                    <a:pt x="1437" y="1000"/>
                  </a:lnTo>
                  <a:lnTo>
                    <a:pt x="1452" y="969"/>
                  </a:lnTo>
                  <a:lnTo>
                    <a:pt x="1465" y="938"/>
                  </a:lnTo>
                  <a:lnTo>
                    <a:pt x="1477" y="905"/>
                  </a:lnTo>
                  <a:lnTo>
                    <a:pt x="1487" y="872"/>
                  </a:lnTo>
                  <a:lnTo>
                    <a:pt x="1496" y="838"/>
                  </a:lnTo>
                  <a:lnTo>
                    <a:pt x="1503" y="804"/>
                  </a:lnTo>
                  <a:lnTo>
                    <a:pt x="1508" y="769"/>
                  </a:lnTo>
                  <a:lnTo>
                    <a:pt x="1511" y="733"/>
                  </a:lnTo>
                  <a:lnTo>
                    <a:pt x="1512" y="698"/>
                  </a:lnTo>
                  <a:lnTo>
                    <a:pt x="1511" y="662"/>
                  </a:lnTo>
                  <a:lnTo>
                    <a:pt x="1508" y="627"/>
                  </a:lnTo>
                  <a:lnTo>
                    <a:pt x="1503" y="592"/>
                  </a:lnTo>
                  <a:lnTo>
                    <a:pt x="1496" y="557"/>
                  </a:lnTo>
                  <a:lnTo>
                    <a:pt x="1487" y="523"/>
                  </a:lnTo>
                  <a:lnTo>
                    <a:pt x="1477" y="491"/>
                  </a:lnTo>
                  <a:lnTo>
                    <a:pt x="1465" y="458"/>
                  </a:lnTo>
                  <a:lnTo>
                    <a:pt x="1452" y="426"/>
                  </a:lnTo>
                  <a:lnTo>
                    <a:pt x="1437" y="396"/>
                  </a:lnTo>
                  <a:lnTo>
                    <a:pt x="1420" y="365"/>
                  </a:lnTo>
                  <a:lnTo>
                    <a:pt x="1402" y="337"/>
                  </a:lnTo>
                  <a:lnTo>
                    <a:pt x="1382" y="308"/>
                  </a:lnTo>
                  <a:lnTo>
                    <a:pt x="1362" y="281"/>
                  </a:lnTo>
                  <a:lnTo>
                    <a:pt x="1338" y="254"/>
                  </a:lnTo>
                  <a:lnTo>
                    <a:pt x="1315" y="229"/>
                  </a:lnTo>
                  <a:lnTo>
                    <a:pt x="1290" y="204"/>
                  </a:lnTo>
                  <a:lnTo>
                    <a:pt x="1263" y="181"/>
                  </a:lnTo>
                  <a:lnTo>
                    <a:pt x="1236" y="159"/>
                  </a:lnTo>
                  <a:lnTo>
                    <a:pt x="1207" y="138"/>
                  </a:lnTo>
                  <a:lnTo>
                    <a:pt x="1177" y="119"/>
                  </a:lnTo>
                  <a:lnTo>
                    <a:pt x="1148" y="101"/>
                  </a:lnTo>
                  <a:lnTo>
                    <a:pt x="1115" y="84"/>
                  </a:lnTo>
                  <a:lnTo>
                    <a:pt x="1083" y="68"/>
                  </a:lnTo>
                  <a:lnTo>
                    <a:pt x="1049" y="54"/>
                  </a:lnTo>
                  <a:lnTo>
                    <a:pt x="1015" y="42"/>
                  </a:lnTo>
                  <a:lnTo>
                    <a:pt x="980" y="31"/>
                  </a:lnTo>
                  <a:lnTo>
                    <a:pt x="944" y="22"/>
                  </a:lnTo>
                  <a:lnTo>
                    <a:pt x="908" y="14"/>
                  </a:lnTo>
                  <a:lnTo>
                    <a:pt x="870" y="7"/>
                  </a:lnTo>
                  <a:lnTo>
                    <a:pt x="833" y="4"/>
                  </a:lnTo>
                  <a:lnTo>
                    <a:pt x="795" y="1"/>
                  </a:lnTo>
                  <a:lnTo>
                    <a:pt x="756" y="0"/>
                  </a:lnTo>
                  <a:lnTo>
                    <a:pt x="717" y="1"/>
                  </a:lnTo>
                  <a:lnTo>
                    <a:pt x="678" y="4"/>
                  </a:lnTo>
                  <a:lnTo>
                    <a:pt x="641" y="7"/>
                  </a:lnTo>
                  <a:lnTo>
                    <a:pt x="604" y="14"/>
                  </a:lnTo>
                  <a:lnTo>
                    <a:pt x="567" y="22"/>
                  </a:lnTo>
                  <a:lnTo>
                    <a:pt x="532" y="31"/>
                  </a:lnTo>
                  <a:lnTo>
                    <a:pt x="497" y="42"/>
                  </a:lnTo>
                  <a:lnTo>
                    <a:pt x="462" y="54"/>
                  </a:lnTo>
                  <a:lnTo>
                    <a:pt x="428" y="68"/>
                  </a:lnTo>
                  <a:lnTo>
                    <a:pt x="396" y="84"/>
                  </a:lnTo>
                  <a:lnTo>
                    <a:pt x="365" y="101"/>
                  </a:lnTo>
                  <a:lnTo>
                    <a:pt x="333" y="119"/>
                  </a:lnTo>
                  <a:lnTo>
                    <a:pt x="304" y="138"/>
                  </a:lnTo>
                  <a:lnTo>
                    <a:pt x="275" y="159"/>
                  </a:lnTo>
                  <a:lnTo>
                    <a:pt x="248" y="181"/>
                  </a:lnTo>
                  <a:lnTo>
                    <a:pt x="222" y="204"/>
                  </a:lnTo>
                  <a:lnTo>
                    <a:pt x="197" y="229"/>
                  </a:lnTo>
                  <a:lnTo>
                    <a:pt x="173" y="254"/>
                  </a:lnTo>
                  <a:lnTo>
                    <a:pt x="151" y="281"/>
                  </a:lnTo>
                  <a:lnTo>
                    <a:pt x="130" y="308"/>
                  </a:lnTo>
                  <a:lnTo>
                    <a:pt x="109" y="337"/>
                  </a:lnTo>
                  <a:lnTo>
                    <a:pt x="91" y="365"/>
                  </a:lnTo>
                  <a:lnTo>
                    <a:pt x="75" y="396"/>
                  </a:lnTo>
                  <a:lnTo>
                    <a:pt x="60" y="426"/>
                  </a:lnTo>
                  <a:lnTo>
                    <a:pt x="46" y="458"/>
                  </a:lnTo>
                  <a:lnTo>
                    <a:pt x="34" y="491"/>
                  </a:lnTo>
                  <a:lnTo>
                    <a:pt x="24" y="523"/>
                  </a:lnTo>
                  <a:lnTo>
                    <a:pt x="16" y="557"/>
                  </a:lnTo>
                  <a:lnTo>
                    <a:pt x="9" y="592"/>
                  </a:lnTo>
                  <a:lnTo>
                    <a:pt x="4" y="627"/>
                  </a:lnTo>
                  <a:lnTo>
                    <a:pt x="2" y="662"/>
                  </a:lnTo>
                  <a:lnTo>
                    <a:pt x="0" y="698"/>
                  </a:lnTo>
                  <a:lnTo>
                    <a:pt x="2" y="733"/>
                  </a:lnTo>
                  <a:lnTo>
                    <a:pt x="4" y="769"/>
                  </a:lnTo>
                  <a:lnTo>
                    <a:pt x="9" y="804"/>
                  </a:lnTo>
                  <a:lnTo>
                    <a:pt x="16" y="838"/>
                  </a:lnTo>
                  <a:lnTo>
                    <a:pt x="24" y="872"/>
                  </a:lnTo>
                  <a:lnTo>
                    <a:pt x="34" y="905"/>
                  </a:lnTo>
                  <a:lnTo>
                    <a:pt x="46" y="938"/>
                  </a:lnTo>
                  <a:lnTo>
                    <a:pt x="60" y="969"/>
                  </a:lnTo>
                  <a:lnTo>
                    <a:pt x="75" y="1000"/>
                  </a:lnTo>
                  <a:lnTo>
                    <a:pt x="91" y="1030"/>
                  </a:lnTo>
                  <a:lnTo>
                    <a:pt x="109" y="1060"/>
                  </a:lnTo>
                  <a:lnTo>
                    <a:pt x="130" y="1088"/>
                  </a:lnTo>
                  <a:lnTo>
                    <a:pt x="151" y="1115"/>
                  </a:lnTo>
                  <a:lnTo>
                    <a:pt x="173" y="1141"/>
                  </a:lnTo>
                  <a:lnTo>
                    <a:pt x="197" y="1167"/>
                  </a:lnTo>
                  <a:lnTo>
                    <a:pt x="222" y="1190"/>
                  </a:lnTo>
                  <a:lnTo>
                    <a:pt x="248" y="1214"/>
                  </a:lnTo>
                  <a:lnTo>
                    <a:pt x="275" y="1236"/>
                  </a:lnTo>
                  <a:lnTo>
                    <a:pt x="304" y="1257"/>
                  </a:lnTo>
                  <a:lnTo>
                    <a:pt x="333" y="1276"/>
                  </a:lnTo>
                  <a:lnTo>
                    <a:pt x="365" y="1294"/>
                  </a:lnTo>
                  <a:lnTo>
                    <a:pt x="396" y="1311"/>
                  </a:lnTo>
                  <a:lnTo>
                    <a:pt x="428" y="1327"/>
                  </a:lnTo>
                  <a:lnTo>
                    <a:pt x="462" y="1341"/>
                  </a:lnTo>
                  <a:lnTo>
                    <a:pt x="497" y="1354"/>
                  </a:lnTo>
                  <a:lnTo>
                    <a:pt x="532" y="1364"/>
                  </a:lnTo>
                  <a:lnTo>
                    <a:pt x="567" y="1374"/>
                  </a:lnTo>
                  <a:lnTo>
                    <a:pt x="604" y="1382"/>
                  </a:lnTo>
                  <a:lnTo>
                    <a:pt x="641" y="1387"/>
                  </a:lnTo>
                  <a:lnTo>
                    <a:pt x="678" y="1393"/>
                  </a:lnTo>
                  <a:lnTo>
                    <a:pt x="717" y="1395"/>
                  </a:lnTo>
                  <a:lnTo>
                    <a:pt x="756" y="1396"/>
                  </a:lnTo>
                  <a:close/>
                </a:path>
              </a:pathLst>
            </a:custGeom>
            <a:solidFill>
              <a:srgbClr val="90557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0" name="Rectangle 90"/>
            <p:cNvSpPr>
              <a:spLocks noChangeArrowheads="1"/>
            </p:cNvSpPr>
            <p:nvPr/>
          </p:nvSpPr>
          <p:spPr bwMode="auto">
            <a:xfrm>
              <a:off x="1535" y="2366"/>
              <a:ext cx="23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  <a:latin typeface="AvantGarde Bk BT" pitchFamily="34" charset="0"/>
                </a:rPr>
                <a:t>TH1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091" name="Freeform 91"/>
            <p:cNvSpPr>
              <a:spLocks/>
            </p:cNvSpPr>
            <p:nvPr/>
          </p:nvSpPr>
          <p:spPr bwMode="auto">
            <a:xfrm>
              <a:off x="3801" y="2180"/>
              <a:ext cx="500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8" y="1966"/>
                </a:cxn>
                <a:cxn ang="0">
                  <a:pos x="1387" y="1918"/>
                </a:cxn>
                <a:cxn ang="0">
                  <a:pos x="1516" y="1851"/>
                </a:cxn>
                <a:cxn ang="0">
                  <a:pos x="1633" y="1769"/>
                </a:cxn>
                <a:cxn ang="0">
                  <a:pos x="1738" y="1669"/>
                </a:cxn>
                <a:cxn ang="0">
                  <a:pos x="1826" y="1556"/>
                </a:cxn>
                <a:cxn ang="0">
                  <a:pos x="1899" y="1430"/>
                </a:cxn>
                <a:cxn ang="0">
                  <a:pos x="1952" y="1294"/>
                </a:cxn>
                <a:cxn ang="0">
                  <a:pos x="1986" y="1150"/>
                </a:cxn>
                <a:cxn ang="0">
                  <a:pos x="1997" y="999"/>
                </a:cxn>
                <a:cxn ang="0">
                  <a:pos x="1986" y="847"/>
                </a:cxn>
                <a:cxn ang="0">
                  <a:pos x="1952" y="702"/>
                </a:cxn>
                <a:cxn ang="0">
                  <a:pos x="1899" y="566"/>
                </a:cxn>
                <a:cxn ang="0">
                  <a:pos x="1826" y="440"/>
                </a:cxn>
                <a:cxn ang="0">
                  <a:pos x="1738" y="328"/>
                </a:cxn>
                <a:cxn ang="0">
                  <a:pos x="1633" y="228"/>
                </a:cxn>
                <a:cxn ang="0">
                  <a:pos x="1516" y="145"/>
                </a:cxn>
                <a:cxn ang="0">
                  <a:pos x="1387" y="79"/>
                </a:cxn>
                <a:cxn ang="0">
                  <a:pos x="1248" y="32"/>
                </a:cxn>
                <a:cxn ang="0">
                  <a:pos x="1100" y="5"/>
                </a:cxn>
                <a:cxn ang="0">
                  <a:pos x="947" y="1"/>
                </a:cxn>
                <a:cxn ang="0">
                  <a:pos x="798" y="21"/>
                </a:cxn>
                <a:cxn ang="0">
                  <a:pos x="656" y="61"/>
                </a:cxn>
                <a:cxn ang="0">
                  <a:pos x="523" y="120"/>
                </a:cxn>
                <a:cxn ang="0">
                  <a:pos x="401" y="199"/>
                </a:cxn>
                <a:cxn ang="0">
                  <a:pos x="294" y="293"/>
                </a:cxn>
                <a:cxn ang="0">
                  <a:pos x="199" y="402"/>
                </a:cxn>
                <a:cxn ang="0">
                  <a:pos x="121" y="523"/>
                </a:cxn>
                <a:cxn ang="0">
                  <a:pos x="60" y="655"/>
                </a:cxn>
                <a:cxn ang="0">
                  <a:pos x="20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2" y="1248"/>
                </a:cxn>
                <a:cxn ang="0">
                  <a:pos x="79" y="1386"/>
                </a:cxn>
                <a:cxn ang="0">
                  <a:pos x="145" y="1516"/>
                </a:cxn>
                <a:cxn ang="0">
                  <a:pos x="229" y="1633"/>
                </a:cxn>
                <a:cxn ang="0">
                  <a:pos x="328" y="1736"/>
                </a:cxn>
                <a:cxn ang="0">
                  <a:pos x="442" y="1826"/>
                </a:cxn>
                <a:cxn ang="0">
                  <a:pos x="566" y="1898"/>
                </a:cxn>
                <a:cxn ang="0">
                  <a:pos x="702" y="1951"/>
                </a:cxn>
                <a:cxn ang="0">
                  <a:pos x="847" y="1985"/>
                </a:cxn>
                <a:cxn ang="0">
                  <a:pos x="999" y="1997"/>
                </a:cxn>
              </a:cxnLst>
              <a:rect l="0" t="0" r="r" b="b"/>
              <a:pathLst>
                <a:path w="1997" h="1997">
                  <a:moveTo>
                    <a:pt x="999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1" y="1985"/>
                  </a:lnTo>
                  <a:lnTo>
                    <a:pt x="1200" y="1976"/>
                  </a:lnTo>
                  <a:lnTo>
                    <a:pt x="1248" y="1966"/>
                  </a:lnTo>
                  <a:lnTo>
                    <a:pt x="1295" y="1951"/>
                  </a:lnTo>
                  <a:lnTo>
                    <a:pt x="1341" y="1936"/>
                  </a:lnTo>
                  <a:lnTo>
                    <a:pt x="1387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6" y="1851"/>
                  </a:lnTo>
                  <a:lnTo>
                    <a:pt x="1557" y="1826"/>
                  </a:lnTo>
                  <a:lnTo>
                    <a:pt x="1596" y="1798"/>
                  </a:lnTo>
                  <a:lnTo>
                    <a:pt x="1633" y="1769"/>
                  </a:lnTo>
                  <a:lnTo>
                    <a:pt x="1669" y="1736"/>
                  </a:lnTo>
                  <a:lnTo>
                    <a:pt x="1704" y="1704"/>
                  </a:lnTo>
                  <a:lnTo>
                    <a:pt x="1738" y="1669"/>
                  </a:lnTo>
                  <a:lnTo>
                    <a:pt x="1769" y="1633"/>
                  </a:lnTo>
                  <a:lnTo>
                    <a:pt x="1799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7" y="1473"/>
                  </a:lnTo>
                  <a:lnTo>
                    <a:pt x="1899" y="1430"/>
                  </a:lnTo>
                  <a:lnTo>
                    <a:pt x="1918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6" y="1248"/>
                  </a:lnTo>
                  <a:lnTo>
                    <a:pt x="1977" y="1198"/>
                  </a:lnTo>
                  <a:lnTo>
                    <a:pt x="1986" y="1150"/>
                  </a:lnTo>
                  <a:lnTo>
                    <a:pt x="1992" y="1100"/>
                  </a:lnTo>
                  <a:lnTo>
                    <a:pt x="1996" y="1049"/>
                  </a:lnTo>
                  <a:lnTo>
                    <a:pt x="1997" y="999"/>
                  </a:lnTo>
                  <a:lnTo>
                    <a:pt x="1996" y="947"/>
                  </a:lnTo>
                  <a:lnTo>
                    <a:pt x="1992" y="896"/>
                  </a:lnTo>
                  <a:lnTo>
                    <a:pt x="1986" y="847"/>
                  </a:lnTo>
                  <a:lnTo>
                    <a:pt x="1977" y="798"/>
                  </a:lnTo>
                  <a:lnTo>
                    <a:pt x="1966" y="749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8" y="610"/>
                  </a:lnTo>
                  <a:lnTo>
                    <a:pt x="1899" y="566"/>
                  </a:lnTo>
                  <a:lnTo>
                    <a:pt x="1877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9" y="402"/>
                  </a:lnTo>
                  <a:lnTo>
                    <a:pt x="1769" y="364"/>
                  </a:lnTo>
                  <a:lnTo>
                    <a:pt x="1738" y="328"/>
                  </a:lnTo>
                  <a:lnTo>
                    <a:pt x="1704" y="293"/>
                  </a:lnTo>
                  <a:lnTo>
                    <a:pt x="1669" y="260"/>
                  </a:lnTo>
                  <a:lnTo>
                    <a:pt x="1633" y="228"/>
                  </a:lnTo>
                  <a:lnTo>
                    <a:pt x="1596" y="199"/>
                  </a:lnTo>
                  <a:lnTo>
                    <a:pt x="1557" y="171"/>
                  </a:lnTo>
                  <a:lnTo>
                    <a:pt x="1516" y="145"/>
                  </a:lnTo>
                  <a:lnTo>
                    <a:pt x="1474" y="120"/>
                  </a:lnTo>
                  <a:lnTo>
                    <a:pt x="1431" y="98"/>
                  </a:lnTo>
                  <a:lnTo>
                    <a:pt x="1387" y="79"/>
                  </a:lnTo>
                  <a:lnTo>
                    <a:pt x="1341" y="61"/>
                  </a:lnTo>
                  <a:lnTo>
                    <a:pt x="1295" y="45"/>
                  </a:lnTo>
                  <a:lnTo>
                    <a:pt x="1248" y="32"/>
                  </a:lnTo>
                  <a:lnTo>
                    <a:pt x="1200" y="21"/>
                  </a:lnTo>
                  <a:lnTo>
                    <a:pt x="1151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9" y="0"/>
                  </a:lnTo>
                  <a:lnTo>
                    <a:pt x="947" y="1"/>
                  </a:lnTo>
                  <a:lnTo>
                    <a:pt x="897" y="5"/>
                  </a:lnTo>
                  <a:lnTo>
                    <a:pt x="847" y="11"/>
                  </a:lnTo>
                  <a:lnTo>
                    <a:pt x="798" y="21"/>
                  </a:lnTo>
                  <a:lnTo>
                    <a:pt x="750" y="32"/>
                  </a:lnTo>
                  <a:lnTo>
                    <a:pt x="702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3" y="120"/>
                  </a:lnTo>
                  <a:lnTo>
                    <a:pt x="482" y="145"/>
                  </a:lnTo>
                  <a:lnTo>
                    <a:pt x="442" y="171"/>
                  </a:lnTo>
                  <a:lnTo>
                    <a:pt x="401" y="199"/>
                  </a:lnTo>
                  <a:lnTo>
                    <a:pt x="364" y="228"/>
                  </a:lnTo>
                  <a:lnTo>
                    <a:pt x="328" y="260"/>
                  </a:lnTo>
                  <a:lnTo>
                    <a:pt x="294" y="293"/>
                  </a:lnTo>
                  <a:lnTo>
                    <a:pt x="260" y="328"/>
                  </a:lnTo>
                  <a:lnTo>
                    <a:pt x="229" y="364"/>
                  </a:lnTo>
                  <a:lnTo>
                    <a:pt x="199" y="402"/>
                  </a:lnTo>
                  <a:lnTo>
                    <a:pt x="171" y="440"/>
                  </a:lnTo>
                  <a:lnTo>
                    <a:pt x="145" y="482"/>
                  </a:lnTo>
                  <a:lnTo>
                    <a:pt x="121" y="523"/>
                  </a:lnTo>
                  <a:lnTo>
                    <a:pt x="99" y="566"/>
                  </a:lnTo>
                  <a:lnTo>
                    <a:pt x="79" y="610"/>
                  </a:lnTo>
                  <a:lnTo>
                    <a:pt x="60" y="655"/>
                  </a:lnTo>
                  <a:lnTo>
                    <a:pt x="45" y="702"/>
                  </a:lnTo>
                  <a:lnTo>
                    <a:pt x="32" y="749"/>
                  </a:lnTo>
                  <a:lnTo>
                    <a:pt x="20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20" y="1198"/>
                  </a:lnTo>
                  <a:lnTo>
                    <a:pt x="32" y="1248"/>
                  </a:lnTo>
                  <a:lnTo>
                    <a:pt x="45" y="1294"/>
                  </a:lnTo>
                  <a:lnTo>
                    <a:pt x="60" y="1341"/>
                  </a:lnTo>
                  <a:lnTo>
                    <a:pt x="79" y="1386"/>
                  </a:lnTo>
                  <a:lnTo>
                    <a:pt x="99" y="1430"/>
                  </a:lnTo>
                  <a:lnTo>
                    <a:pt x="121" y="1473"/>
                  </a:lnTo>
                  <a:lnTo>
                    <a:pt x="145" y="1516"/>
                  </a:lnTo>
                  <a:lnTo>
                    <a:pt x="171" y="1556"/>
                  </a:lnTo>
                  <a:lnTo>
                    <a:pt x="199" y="1595"/>
                  </a:lnTo>
                  <a:lnTo>
                    <a:pt x="229" y="1633"/>
                  </a:lnTo>
                  <a:lnTo>
                    <a:pt x="260" y="1669"/>
                  </a:lnTo>
                  <a:lnTo>
                    <a:pt x="294" y="1704"/>
                  </a:lnTo>
                  <a:lnTo>
                    <a:pt x="328" y="1736"/>
                  </a:lnTo>
                  <a:lnTo>
                    <a:pt x="364" y="1769"/>
                  </a:lnTo>
                  <a:lnTo>
                    <a:pt x="401" y="1798"/>
                  </a:lnTo>
                  <a:lnTo>
                    <a:pt x="442" y="1826"/>
                  </a:lnTo>
                  <a:lnTo>
                    <a:pt x="482" y="1851"/>
                  </a:lnTo>
                  <a:lnTo>
                    <a:pt x="523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2" y="1951"/>
                  </a:lnTo>
                  <a:lnTo>
                    <a:pt x="750" y="1966"/>
                  </a:lnTo>
                  <a:lnTo>
                    <a:pt x="798" y="1976"/>
                  </a:lnTo>
                  <a:lnTo>
                    <a:pt x="847" y="1985"/>
                  </a:lnTo>
                  <a:lnTo>
                    <a:pt x="897" y="1991"/>
                  </a:lnTo>
                  <a:lnTo>
                    <a:pt x="947" y="1995"/>
                  </a:lnTo>
                  <a:lnTo>
                    <a:pt x="999" y="1997"/>
                  </a:lnTo>
                  <a:close/>
                </a:path>
              </a:pathLst>
            </a:custGeom>
            <a:solidFill>
              <a:srgbClr val="6A7D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2" name="Freeform 92"/>
            <p:cNvSpPr>
              <a:spLocks/>
            </p:cNvSpPr>
            <p:nvPr/>
          </p:nvSpPr>
          <p:spPr bwMode="auto">
            <a:xfrm>
              <a:off x="3801" y="2180"/>
              <a:ext cx="500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8" y="1966"/>
                </a:cxn>
                <a:cxn ang="0">
                  <a:pos x="1387" y="1918"/>
                </a:cxn>
                <a:cxn ang="0">
                  <a:pos x="1516" y="1851"/>
                </a:cxn>
                <a:cxn ang="0">
                  <a:pos x="1633" y="1769"/>
                </a:cxn>
                <a:cxn ang="0">
                  <a:pos x="1738" y="1669"/>
                </a:cxn>
                <a:cxn ang="0">
                  <a:pos x="1826" y="1556"/>
                </a:cxn>
                <a:cxn ang="0">
                  <a:pos x="1899" y="1430"/>
                </a:cxn>
                <a:cxn ang="0">
                  <a:pos x="1952" y="1294"/>
                </a:cxn>
                <a:cxn ang="0">
                  <a:pos x="1986" y="1150"/>
                </a:cxn>
                <a:cxn ang="0">
                  <a:pos x="1997" y="999"/>
                </a:cxn>
                <a:cxn ang="0">
                  <a:pos x="1986" y="847"/>
                </a:cxn>
                <a:cxn ang="0">
                  <a:pos x="1952" y="702"/>
                </a:cxn>
                <a:cxn ang="0">
                  <a:pos x="1899" y="566"/>
                </a:cxn>
                <a:cxn ang="0">
                  <a:pos x="1826" y="440"/>
                </a:cxn>
                <a:cxn ang="0">
                  <a:pos x="1738" y="328"/>
                </a:cxn>
                <a:cxn ang="0">
                  <a:pos x="1633" y="228"/>
                </a:cxn>
                <a:cxn ang="0">
                  <a:pos x="1516" y="145"/>
                </a:cxn>
                <a:cxn ang="0">
                  <a:pos x="1387" y="79"/>
                </a:cxn>
                <a:cxn ang="0">
                  <a:pos x="1248" y="32"/>
                </a:cxn>
                <a:cxn ang="0">
                  <a:pos x="1100" y="5"/>
                </a:cxn>
                <a:cxn ang="0">
                  <a:pos x="947" y="1"/>
                </a:cxn>
                <a:cxn ang="0">
                  <a:pos x="798" y="21"/>
                </a:cxn>
                <a:cxn ang="0">
                  <a:pos x="656" y="61"/>
                </a:cxn>
                <a:cxn ang="0">
                  <a:pos x="523" y="120"/>
                </a:cxn>
                <a:cxn ang="0">
                  <a:pos x="401" y="199"/>
                </a:cxn>
                <a:cxn ang="0">
                  <a:pos x="294" y="293"/>
                </a:cxn>
                <a:cxn ang="0">
                  <a:pos x="199" y="402"/>
                </a:cxn>
                <a:cxn ang="0">
                  <a:pos x="121" y="523"/>
                </a:cxn>
                <a:cxn ang="0">
                  <a:pos x="60" y="655"/>
                </a:cxn>
                <a:cxn ang="0">
                  <a:pos x="20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2" y="1248"/>
                </a:cxn>
                <a:cxn ang="0">
                  <a:pos x="79" y="1386"/>
                </a:cxn>
                <a:cxn ang="0">
                  <a:pos x="145" y="1516"/>
                </a:cxn>
                <a:cxn ang="0">
                  <a:pos x="229" y="1633"/>
                </a:cxn>
                <a:cxn ang="0">
                  <a:pos x="328" y="1736"/>
                </a:cxn>
                <a:cxn ang="0">
                  <a:pos x="442" y="1826"/>
                </a:cxn>
                <a:cxn ang="0">
                  <a:pos x="566" y="1898"/>
                </a:cxn>
                <a:cxn ang="0">
                  <a:pos x="702" y="1951"/>
                </a:cxn>
                <a:cxn ang="0">
                  <a:pos x="847" y="1985"/>
                </a:cxn>
                <a:cxn ang="0">
                  <a:pos x="999" y="1997"/>
                </a:cxn>
              </a:cxnLst>
              <a:rect l="0" t="0" r="r" b="b"/>
              <a:pathLst>
                <a:path w="1997" h="1997">
                  <a:moveTo>
                    <a:pt x="999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1" y="1985"/>
                  </a:lnTo>
                  <a:lnTo>
                    <a:pt x="1200" y="1976"/>
                  </a:lnTo>
                  <a:lnTo>
                    <a:pt x="1248" y="1966"/>
                  </a:lnTo>
                  <a:lnTo>
                    <a:pt x="1295" y="1951"/>
                  </a:lnTo>
                  <a:lnTo>
                    <a:pt x="1341" y="1936"/>
                  </a:lnTo>
                  <a:lnTo>
                    <a:pt x="1387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6" y="1851"/>
                  </a:lnTo>
                  <a:lnTo>
                    <a:pt x="1557" y="1826"/>
                  </a:lnTo>
                  <a:lnTo>
                    <a:pt x="1596" y="1798"/>
                  </a:lnTo>
                  <a:lnTo>
                    <a:pt x="1633" y="1769"/>
                  </a:lnTo>
                  <a:lnTo>
                    <a:pt x="1669" y="1736"/>
                  </a:lnTo>
                  <a:lnTo>
                    <a:pt x="1704" y="1704"/>
                  </a:lnTo>
                  <a:lnTo>
                    <a:pt x="1738" y="1669"/>
                  </a:lnTo>
                  <a:lnTo>
                    <a:pt x="1769" y="1633"/>
                  </a:lnTo>
                  <a:lnTo>
                    <a:pt x="1799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7" y="1473"/>
                  </a:lnTo>
                  <a:lnTo>
                    <a:pt x="1899" y="1430"/>
                  </a:lnTo>
                  <a:lnTo>
                    <a:pt x="1918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6" y="1248"/>
                  </a:lnTo>
                  <a:lnTo>
                    <a:pt x="1977" y="1198"/>
                  </a:lnTo>
                  <a:lnTo>
                    <a:pt x="1986" y="1150"/>
                  </a:lnTo>
                  <a:lnTo>
                    <a:pt x="1992" y="1100"/>
                  </a:lnTo>
                  <a:lnTo>
                    <a:pt x="1996" y="1049"/>
                  </a:lnTo>
                  <a:lnTo>
                    <a:pt x="1997" y="999"/>
                  </a:lnTo>
                  <a:lnTo>
                    <a:pt x="1996" y="947"/>
                  </a:lnTo>
                  <a:lnTo>
                    <a:pt x="1992" y="896"/>
                  </a:lnTo>
                  <a:lnTo>
                    <a:pt x="1986" y="847"/>
                  </a:lnTo>
                  <a:lnTo>
                    <a:pt x="1977" y="798"/>
                  </a:lnTo>
                  <a:lnTo>
                    <a:pt x="1966" y="749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8" y="610"/>
                  </a:lnTo>
                  <a:lnTo>
                    <a:pt x="1899" y="566"/>
                  </a:lnTo>
                  <a:lnTo>
                    <a:pt x="1877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9" y="402"/>
                  </a:lnTo>
                  <a:lnTo>
                    <a:pt x="1769" y="364"/>
                  </a:lnTo>
                  <a:lnTo>
                    <a:pt x="1738" y="328"/>
                  </a:lnTo>
                  <a:lnTo>
                    <a:pt x="1704" y="293"/>
                  </a:lnTo>
                  <a:lnTo>
                    <a:pt x="1669" y="260"/>
                  </a:lnTo>
                  <a:lnTo>
                    <a:pt x="1633" y="228"/>
                  </a:lnTo>
                  <a:lnTo>
                    <a:pt x="1596" y="199"/>
                  </a:lnTo>
                  <a:lnTo>
                    <a:pt x="1557" y="171"/>
                  </a:lnTo>
                  <a:lnTo>
                    <a:pt x="1516" y="145"/>
                  </a:lnTo>
                  <a:lnTo>
                    <a:pt x="1474" y="120"/>
                  </a:lnTo>
                  <a:lnTo>
                    <a:pt x="1431" y="98"/>
                  </a:lnTo>
                  <a:lnTo>
                    <a:pt x="1387" y="79"/>
                  </a:lnTo>
                  <a:lnTo>
                    <a:pt x="1341" y="61"/>
                  </a:lnTo>
                  <a:lnTo>
                    <a:pt x="1295" y="45"/>
                  </a:lnTo>
                  <a:lnTo>
                    <a:pt x="1248" y="32"/>
                  </a:lnTo>
                  <a:lnTo>
                    <a:pt x="1200" y="21"/>
                  </a:lnTo>
                  <a:lnTo>
                    <a:pt x="1151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9" y="0"/>
                  </a:lnTo>
                  <a:lnTo>
                    <a:pt x="947" y="1"/>
                  </a:lnTo>
                  <a:lnTo>
                    <a:pt x="897" y="5"/>
                  </a:lnTo>
                  <a:lnTo>
                    <a:pt x="847" y="11"/>
                  </a:lnTo>
                  <a:lnTo>
                    <a:pt x="798" y="21"/>
                  </a:lnTo>
                  <a:lnTo>
                    <a:pt x="750" y="32"/>
                  </a:lnTo>
                  <a:lnTo>
                    <a:pt x="702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3" y="120"/>
                  </a:lnTo>
                  <a:lnTo>
                    <a:pt x="482" y="145"/>
                  </a:lnTo>
                  <a:lnTo>
                    <a:pt x="442" y="171"/>
                  </a:lnTo>
                  <a:lnTo>
                    <a:pt x="401" y="199"/>
                  </a:lnTo>
                  <a:lnTo>
                    <a:pt x="364" y="228"/>
                  </a:lnTo>
                  <a:lnTo>
                    <a:pt x="328" y="260"/>
                  </a:lnTo>
                  <a:lnTo>
                    <a:pt x="294" y="293"/>
                  </a:lnTo>
                  <a:lnTo>
                    <a:pt x="260" y="328"/>
                  </a:lnTo>
                  <a:lnTo>
                    <a:pt x="229" y="364"/>
                  </a:lnTo>
                  <a:lnTo>
                    <a:pt x="199" y="402"/>
                  </a:lnTo>
                  <a:lnTo>
                    <a:pt x="171" y="440"/>
                  </a:lnTo>
                  <a:lnTo>
                    <a:pt x="145" y="482"/>
                  </a:lnTo>
                  <a:lnTo>
                    <a:pt x="121" y="523"/>
                  </a:lnTo>
                  <a:lnTo>
                    <a:pt x="99" y="566"/>
                  </a:lnTo>
                  <a:lnTo>
                    <a:pt x="79" y="610"/>
                  </a:lnTo>
                  <a:lnTo>
                    <a:pt x="60" y="655"/>
                  </a:lnTo>
                  <a:lnTo>
                    <a:pt x="45" y="702"/>
                  </a:lnTo>
                  <a:lnTo>
                    <a:pt x="32" y="749"/>
                  </a:lnTo>
                  <a:lnTo>
                    <a:pt x="20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20" y="1198"/>
                  </a:lnTo>
                  <a:lnTo>
                    <a:pt x="32" y="1248"/>
                  </a:lnTo>
                  <a:lnTo>
                    <a:pt x="45" y="1294"/>
                  </a:lnTo>
                  <a:lnTo>
                    <a:pt x="60" y="1341"/>
                  </a:lnTo>
                  <a:lnTo>
                    <a:pt x="79" y="1386"/>
                  </a:lnTo>
                  <a:lnTo>
                    <a:pt x="99" y="1430"/>
                  </a:lnTo>
                  <a:lnTo>
                    <a:pt x="121" y="1473"/>
                  </a:lnTo>
                  <a:lnTo>
                    <a:pt x="145" y="1516"/>
                  </a:lnTo>
                  <a:lnTo>
                    <a:pt x="171" y="1556"/>
                  </a:lnTo>
                  <a:lnTo>
                    <a:pt x="199" y="1595"/>
                  </a:lnTo>
                  <a:lnTo>
                    <a:pt x="229" y="1633"/>
                  </a:lnTo>
                  <a:lnTo>
                    <a:pt x="260" y="1669"/>
                  </a:lnTo>
                  <a:lnTo>
                    <a:pt x="294" y="1704"/>
                  </a:lnTo>
                  <a:lnTo>
                    <a:pt x="328" y="1736"/>
                  </a:lnTo>
                  <a:lnTo>
                    <a:pt x="364" y="1769"/>
                  </a:lnTo>
                  <a:lnTo>
                    <a:pt x="401" y="1798"/>
                  </a:lnTo>
                  <a:lnTo>
                    <a:pt x="442" y="1826"/>
                  </a:lnTo>
                  <a:lnTo>
                    <a:pt x="482" y="1851"/>
                  </a:lnTo>
                  <a:lnTo>
                    <a:pt x="523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2" y="1951"/>
                  </a:lnTo>
                  <a:lnTo>
                    <a:pt x="750" y="1966"/>
                  </a:lnTo>
                  <a:lnTo>
                    <a:pt x="798" y="1976"/>
                  </a:lnTo>
                  <a:lnTo>
                    <a:pt x="847" y="1985"/>
                  </a:lnTo>
                  <a:lnTo>
                    <a:pt x="897" y="1991"/>
                  </a:lnTo>
                  <a:lnTo>
                    <a:pt x="947" y="1995"/>
                  </a:lnTo>
                  <a:lnTo>
                    <a:pt x="999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3" name="Freeform 93"/>
            <p:cNvSpPr>
              <a:spLocks/>
            </p:cNvSpPr>
            <p:nvPr/>
          </p:nvSpPr>
          <p:spPr bwMode="auto">
            <a:xfrm>
              <a:off x="3862" y="2271"/>
              <a:ext cx="378" cy="349"/>
            </a:xfrm>
            <a:custGeom>
              <a:avLst/>
              <a:gdLst/>
              <a:ahLst/>
              <a:cxnLst>
                <a:cxn ang="0">
                  <a:pos x="832" y="1393"/>
                </a:cxn>
                <a:cxn ang="0">
                  <a:pos x="943" y="1374"/>
                </a:cxn>
                <a:cxn ang="0">
                  <a:pos x="1048" y="1341"/>
                </a:cxn>
                <a:cxn ang="0">
                  <a:pos x="1147" y="1294"/>
                </a:cxn>
                <a:cxn ang="0">
                  <a:pos x="1235" y="1236"/>
                </a:cxn>
                <a:cxn ang="0">
                  <a:pos x="1314" y="1167"/>
                </a:cxn>
                <a:cxn ang="0">
                  <a:pos x="1382" y="1088"/>
                </a:cxn>
                <a:cxn ang="0">
                  <a:pos x="1436" y="1000"/>
                </a:cxn>
                <a:cxn ang="0">
                  <a:pos x="1476" y="905"/>
                </a:cxn>
                <a:cxn ang="0">
                  <a:pos x="1502" y="804"/>
                </a:cxn>
                <a:cxn ang="0">
                  <a:pos x="1511" y="698"/>
                </a:cxn>
                <a:cxn ang="0">
                  <a:pos x="1502" y="592"/>
                </a:cxn>
                <a:cxn ang="0">
                  <a:pos x="1476" y="491"/>
                </a:cxn>
                <a:cxn ang="0">
                  <a:pos x="1436" y="396"/>
                </a:cxn>
                <a:cxn ang="0">
                  <a:pos x="1382" y="308"/>
                </a:cxn>
                <a:cxn ang="0">
                  <a:pos x="1314" y="229"/>
                </a:cxn>
                <a:cxn ang="0">
                  <a:pos x="1235" y="159"/>
                </a:cxn>
                <a:cxn ang="0">
                  <a:pos x="1147" y="101"/>
                </a:cxn>
                <a:cxn ang="0">
                  <a:pos x="1048" y="54"/>
                </a:cxn>
                <a:cxn ang="0">
                  <a:pos x="943" y="22"/>
                </a:cxn>
                <a:cxn ang="0">
                  <a:pos x="832" y="4"/>
                </a:cxn>
                <a:cxn ang="0">
                  <a:pos x="717" y="1"/>
                </a:cxn>
                <a:cxn ang="0">
                  <a:pos x="602" y="14"/>
                </a:cxn>
                <a:cxn ang="0">
                  <a:pos x="496" y="42"/>
                </a:cxn>
                <a:cxn ang="0">
                  <a:pos x="395" y="84"/>
                </a:cxn>
                <a:cxn ang="0">
                  <a:pos x="303" y="138"/>
                </a:cxn>
                <a:cxn ang="0">
                  <a:pos x="221" y="204"/>
                </a:cxn>
                <a:cxn ang="0">
                  <a:pos x="150" y="281"/>
                </a:cxn>
                <a:cxn ang="0">
                  <a:pos x="90" y="365"/>
                </a:cxn>
                <a:cxn ang="0">
                  <a:pos x="45" y="458"/>
                </a:cxn>
                <a:cxn ang="0">
                  <a:pos x="15" y="557"/>
                </a:cxn>
                <a:cxn ang="0">
                  <a:pos x="0" y="662"/>
                </a:cxn>
                <a:cxn ang="0">
                  <a:pos x="3" y="769"/>
                </a:cxn>
                <a:cxn ang="0">
                  <a:pos x="23" y="872"/>
                </a:cxn>
                <a:cxn ang="0">
                  <a:pos x="59" y="969"/>
                </a:cxn>
                <a:cxn ang="0">
                  <a:pos x="108" y="1060"/>
                </a:cxn>
                <a:cxn ang="0">
                  <a:pos x="172" y="1141"/>
                </a:cxn>
                <a:cxn ang="0">
                  <a:pos x="247" y="1214"/>
                </a:cxn>
                <a:cxn ang="0">
                  <a:pos x="333" y="1276"/>
                </a:cxn>
                <a:cxn ang="0">
                  <a:pos x="427" y="1327"/>
                </a:cxn>
                <a:cxn ang="0">
                  <a:pos x="531" y="1364"/>
                </a:cxn>
                <a:cxn ang="0">
                  <a:pos x="640" y="1387"/>
                </a:cxn>
                <a:cxn ang="0">
                  <a:pos x="755" y="1396"/>
                </a:cxn>
              </a:cxnLst>
              <a:rect l="0" t="0" r="r" b="b"/>
              <a:pathLst>
                <a:path w="1511" h="1396">
                  <a:moveTo>
                    <a:pt x="755" y="1396"/>
                  </a:moveTo>
                  <a:lnTo>
                    <a:pt x="794" y="1395"/>
                  </a:lnTo>
                  <a:lnTo>
                    <a:pt x="832" y="1393"/>
                  </a:lnTo>
                  <a:lnTo>
                    <a:pt x="870" y="1387"/>
                  </a:lnTo>
                  <a:lnTo>
                    <a:pt x="907" y="1382"/>
                  </a:lnTo>
                  <a:lnTo>
                    <a:pt x="943" y="1374"/>
                  </a:lnTo>
                  <a:lnTo>
                    <a:pt x="980" y="1364"/>
                  </a:lnTo>
                  <a:lnTo>
                    <a:pt x="1015" y="1354"/>
                  </a:lnTo>
                  <a:lnTo>
                    <a:pt x="1048" y="1341"/>
                  </a:lnTo>
                  <a:lnTo>
                    <a:pt x="1082" y="1327"/>
                  </a:lnTo>
                  <a:lnTo>
                    <a:pt x="1115" y="1311"/>
                  </a:lnTo>
                  <a:lnTo>
                    <a:pt x="1147" y="1294"/>
                  </a:lnTo>
                  <a:lnTo>
                    <a:pt x="1177" y="1276"/>
                  </a:lnTo>
                  <a:lnTo>
                    <a:pt x="1207" y="1257"/>
                  </a:lnTo>
                  <a:lnTo>
                    <a:pt x="1235" y="1236"/>
                  </a:lnTo>
                  <a:lnTo>
                    <a:pt x="1262" y="1214"/>
                  </a:lnTo>
                  <a:lnTo>
                    <a:pt x="1290" y="1190"/>
                  </a:lnTo>
                  <a:lnTo>
                    <a:pt x="1314" y="1167"/>
                  </a:lnTo>
                  <a:lnTo>
                    <a:pt x="1338" y="1141"/>
                  </a:lnTo>
                  <a:lnTo>
                    <a:pt x="1361" y="1115"/>
                  </a:lnTo>
                  <a:lnTo>
                    <a:pt x="1382" y="1088"/>
                  </a:lnTo>
                  <a:lnTo>
                    <a:pt x="1401" y="1060"/>
                  </a:lnTo>
                  <a:lnTo>
                    <a:pt x="1419" y="1030"/>
                  </a:lnTo>
                  <a:lnTo>
                    <a:pt x="1436" y="1000"/>
                  </a:lnTo>
                  <a:lnTo>
                    <a:pt x="1452" y="969"/>
                  </a:lnTo>
                  <a:lnTo>
                    <a:pt x="1465" y="938"/>
                  </a:lnTo>
                  <a:lnTo>
                    <a:pt x="1476" y="905"/>
                  </a:lnTo>
                  <a:lnTo>
                    <a:pt x="1487" y="872"/>
                  </a:lnTo>
                  <a:lnTo>
                    <a:pt x="1496" y="838"/>
                  </a:lnTo>
                  <a:lnTo>
                    <a:pt x="1502" y="804"/>
                  </a:lnTo>
                  <a:lnTo>
                    <a:pt x="1507" y="769"/>
                  </a:lnTo>
                  <a:lnTo>
                    <a:pt x="1510" y="733"/>
                  </a:lnTo>
                  <a:lnTo>
                    <a:pt x="1511" y="698"/>
                  </a:lnTo>
                  <a:lnTo>
                    <a:pt x="1510" y="662"/>
                  </a:lnTo>
                  <a:lnTo>
                    <a:pt x="1507" y="627"/>
                  </a:lnTo>
                  <a:lnTo>
                    <a:pt x="1502" y="592"/>
                  </a:lnTo>
                  <a:lnTo>
                    <a:pt x="1496" y="557"/>
                  </a:lnTo>
                  <a:lnTo>
                    <a:pt x="1487" y="523"/>
                  </a:lnTo>
                  <a:lnTo>
                    <a:pt x="1476" y="491"/>
                  </a:lnTo>
                  <a:lnTo>
                    <a:pt x="1465" y="458"/>
                  </a:lnTo>
                  <a:lnTo>
                    <a:pt x="1452" y="426"/>
                  </a:lnTo>
                  <a:lnTo>
                    <a:pt x="1436" y="396"/>
                  </a:lnTo>
                  <a:lnTo>
                    <a:pt x="1419" y="365"/>
                  </a:lnTo>
                  <a:lnTo>
                    <a:pt x="1401" y="337"/>
                  </a:lnTo>
                  <a:lnTo>
                    <a:pt x="1382" y="308"/>
                  </a:lnTo>
                  <a:lnTo>
                    <a:pt x="1361" y="281"/>
                  </a:lnTo>
                  <a:lnTo>
                    <a:pt x="1338" y="254"/>
                  </a:lnTo>
                  <a:lnTo>
                    <a:pt x="1314" y="229"/>
                  </a:lnTo>
                  <a:lnTo>
                    <a:pt x="1290" y="204"/>
                  </a:lnTo>
                  <a:lnTo>
                    <a:pt x="1262" y="181"/>
                  </a:lnTo>
                  <a:lnTo>
                    <a:pt x="1235" y="159"/>
                  </a:lnTo>
                  <a:lnTo>
                    <a:pt x="1207" y="138"/>
                  </a:lnTo>
                  <a:lnTo>
                    <a:pt x="1177" y="119"/>
                  </a:lnTo>
                  <a:lnTo>
                    <a:pt x="1147" y="101"/>
                  </a:lnTo>
                  <a:lnTo>
                    <a:pt x="1115" y="84"/>
                  </a:lnTo>
                  <a:lnTo>
                    <a:pt x="1082" y="68"/>
                  </a:lnTo>
                  <a:lnTo>
                    <a:pt x="1048" y="54"/>
                  </a:lnTo>
                  <a:lnTo>
                    <a:pt x="1015" y="42"/>
                  </a:lnTo>
                  <a:lnTo>
                    <a:pt x="980" y="31"/>
                  </a:lnTo>
                  <a:lnTo>
                    <a:pt x="943" y="22"/>
                  </a:lnTo>
                  <a:lnTo>
                    <a:pt x="907" y="14"/>
                  </a:lnTo>
                  <a:lnTo>
                    <a:pt x="870" y="7"/>
                  </a:lnTo>
                  <a:lnTo>
                    <a:pt x="832" y="4"/>
                  </a:lnTo>
                  <a:lnTo>
                    <a:pt x="794" y="1"/>
                  </a:lnTo>
                  <a:lnTo>
                    <a:pt x="755" y="0"/>
                  </a:lnTo>
                  <a:lnTo>
                    <a:pt x="717" y="1"/>
                  </a:lnTo>
                  <a:lnTo>
                    <a:pt x="678" y="4"/>
                  </a:lnTo>
                  <a:lnTo>
                    <a:pt x="640" y="7"/>
                  </a:lnTo>
                  <a:lnTo>
                    <a:pt x="602" y="14"/>
                  </a:lnTo>
                  <a:lnTo>
                    <a:pt x="566" y="22"/>
                  </a:lnTo>
                  <a:lnTo>
                    <a:pt x="531" y="31"/>
                  </a:lnTo>
                  <a:lnTo>
                    <a:pt x="496" y="42"/>
                  </a:lnTo>
                  <a:lnTo>
                    <a:pt x="461" y="54"/>
                  </a:lnTo>
                  <a:lnTo>
                    <a:pt x="427" y="68"/>
                  </a:lnTo>
                  <a:lnTo>
                    <a:pt x="395" y="84"/>
                  </a:lnTo>
                  <a:lnTo>
                    <a:pt x="364" y="101"/>
                  </a:lnTo>
                  <a:lnTo>
                    <a:pt x="333" y="119"/>
                  </a:lnTo>
                  <a:lnTo>
                    <a:pt x="303" y="138"/>
                  </a:lnTo>
                  <a:lnTo>
                    <a:pt x="274" y="159"/>
                  </a:lnTo>
                  <a:lnTo>
                    <a:pt x="247" y="181"/>
                  </a:lnTo>
                  <a:lnTo>
                    <a:pt x="221" y="204"/>
                  </a:lnTo>
                  <a:lnTo>
                    <a:pt x="195" y="229"/>
                  </a:lnTo>
                  <a:lnTo>
                    <a:pt x="172" y="254"/>
                  </a:lnTo>
                  <a:lnTo>
                    <a:pt x="150" y="281"/>
                  </a:lnTo>
                  <a:lnTo>
                    <a:pt x="129" y="308"/>
                  </a:lnTo>
                  <a:lnTo>
                    <a:pt x="108" y="337"/>
                  </a:lnTo>
                  <a:lnTo>
                    <a:pt x="90" y="365"/>
                  </a:lnTo>
                  <a:lnTo>
                    <a:pt x="73" y="396"/>
                  </a:lnTo>
                  <a:lnTo>
                    <a:pt x="59" y="426"/>
                  </a:lnTo>
                  <a:lnTo>
                    <a:pt x="45" y="458"/>
                  </a:lnTo>
                  <a:lnTo>
                    <a:pt x="33" y="491"/>
                  </a:lnTo>
                  <a:lnTo>
                    <a:pt x="23" y="523"/>
                  </a:lnTo>
                  <a:lnTo>
                    <a:pt x="15" y="557"/>
                  </a:lnTo>
                  <a:lnTo>
                    <a:pt x="7" y="592"/>
                  </a:lnTo>
                  <a:lnTo>
                    <a:pt x="3" y="627"/>
                  </a:lnTo>
                  <a:lnTo>
                    <a:pt x="0" y="662"/>
                  </a:lnTo>
                  <a:lnTo>
                    <a:pt x="0" y="698"/>
                  </a:lnTo>
                  <a:lnTo>
                    <a:pt x="0" y="733"/>
                  </a:lnTo>
                  <a:lnTo>
                    <a:pt x="3" y="769"/>
                  </a:lnTo>
                  <a:lnTo>
                    <a:pt x="7" y="804"/>
                  </a:lnTo>
                  <a:lnTo>
                    <a:pt x="15" y="838"/>
                  </a:lnTo>
                  <a:lnTo>
                    <a:pt x="23" y="872"/>
                  </a:lnTo>
                  <a:lnTo>
                    <a:pt x="33" y="905"/>
                  </a:lnTo>
                  <a:lnTo>
                    <a:pt x="45" y="938"/>
                  </a:lnTo>
                  <a:lnTo>
                    <a:pt x="59" y="969"/>
                  </a:lnTo>
                  <a:lnTo>
                    <a:pt x="73" y="1000"/>
                  </a:lnTo>
                  <a:lnTo>
                    <a:pt x="90" y="1030"/>
                  </a:lnTo>
                  <a:lnTo>
                    <a:pt x="108" y="1060"/>
                  </a:lnTo>
                  <a:lnTo>
                    <a:pt x="129" y="1088"/>
                  </a:lnTo>
                  <a:lnTo>
                    <a:pt x="150" y="1115"/>
                  </a:lnTo>
                  <a:lnTo>
                    <a:pt x="172" y="1141"/>
                  </a:lnTo>
                  <a:lnTo>
                    <a:pt x="195" y="1167"/>
                  </a:lnTo>
                  <a:lnTo>
                    <a:pt x="221" y="1190"/>
                  </a:lnTo>
                  <a:lnTo>
                    <a:pt x="247" y="1214"/>
                  </a:lnTo>
                  <a:lnTo>
                    <a:pt x="274" y="1236"/>
                  </a:lnTo>
                  <a:lnTo>
                    <a:pt x="303" y="1257"/>
                  </a:lnTo>
                  <a:lnTo>
                    <a:pt x="333" y="1276"/>
                  </a:lnTo>
                  <a:lnTo>
                    <a:pt x="364" y="1294"/>
                  </a:lnTo>
                  <a:lnTo>
                    <a:pt x="395" y="1311"/>
                  </a:lnTo>
                  <a:lnTo>
                    <a:pt x="427" y="1327"/>
                  </a:lnTo>
                  <a:lnTo>
                    <a:pt x="461" y="1341"/>
                  </a:lnTo>
                  <a:lnTo>
                    <a:pt x="496" y="1354"/>
                  </a:lnTo>
                  <a:lnTo>
                    <a:pt x="531" y="1364"/>
                  </a:lnTo>
                  <a:lnTo>
                    <a:pt x="566" y="1374"/>
                  </a:lnTo>
                  <a:lnTo>
                    <a:pt x="602" y="1382"/>
                  </a:lnTo>
                  <a:lnTo>
                    <a:pt x="640" y="1387"/>
                  </a:lnTo>
                  <a:lnTo>
                    <a:pt x="678" y="1393"/>
                  </a:lnTo>
                  <a:lnTo>
                    <a:pt x="717" y="1395"/>
                  </a:lnTo>
                  <a:lnTo>
                    <a:pt x="755" y="1396"/>
                  </a:lnTo>
                  <a:close/>
                </a:path>
              </a:pathLst>
            </a:custGeom>
            <a:solidFill>
              <a:srgbClr val="90557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4" name="Rectangle 94"/>
            <p:cNvSpPr>
              <a:spLocks noChangeArrowheads="1"/>
            </p:cNvSpPr>
            <p:nvPr/>
          </p:nvSpPr>
          <p:spPr bwMode="auto">
            <a:xfrm>
              <a:off x="3938" y="2366"/>
              <a:ext cx="23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  <a:latin typeface="AvantGarde Bk BT" pitchFamily="34" charset="0"/>
                </a:rPr>
                <a:t>TH2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095" name="Freeform 95"/>
            <p:cNvSpPr>
              <a:spLocks/>
            </p:cNvSpPr>
            <p:nvPr/>
          </p:nvSpPr>
          <p:spPr bwMode="auto">
            <a:xfrm>
              <a:off x="2621" y="3230"/>
              <a:ext cx="499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7" y="1965"/>
                </a:cxn>
                <a:cxn ang="0">
                  <a:pos x="1386" y="1918"/>
                </a:cxn>
                <a:cxn ang="0">
                  <a:pos x="1515" y="1851"/>
                </a:cxn>
                <a:cxn ang="0">
                  <a:pos x="1633" y="1769"/>
                </a:cxn>
                <a:cxn ang="0">
                  <a:pos x="1737" y="1669"/>
                </a:cxn>
                <a:cxn ang="0">
                  <a:pos x="1826" y="1556"/>
                </a:cxn>
                <a:cxn ang="0">
                  <a:pos x="1898" y="1430"/>
                </a:cxn>
                <a:cxn ang="0">
                  <a:pos x="1952" y="1294"/>
                </a:cxn>
                <a:cxn ang="0">
                  <a:pos x="1985" y="1150"/>
                </a:cxn>
                <a:cxn ang="0">
                  <a:pos x="1996" y="999"/>
                </a:cxn>
                <a:cxn ang="0">
                  <a:pos x="1985" y="847"/>
                </a:cxn>
                <a:cxn ang="0">
                  <a:pos x="1952" y="702"/>
                </a:cxn>
                <a:cxn ang="0">
                  <a:pos x="1898" y="566"/>
                </a:cxn>
                <a:cxn ang="0">
                  <a:pos x="1826" y="440"/>
                </a:cxn>
                <a:cxn ang="0">
                  <a:pos x="1737" y="328"/>
                </a:cxn>
                <a:cxn ang="0">
                  <a:pos x="1633" y="229"/>
                </a:cxn>
                <a:cxn ang="0">
                  <a:pos x="1515" y="145"/>
                </a:cxn>
                <a:cxn ang="0">
                  <a:pos x="1386" y="79"/>
                </a:cxn>
                <a:cxn ang="0">
                  <a:pos x="1247" y="32"/>
                </a:cxn>
                <a:cxn ang="0">
                  <a:pos x="1100" y="5"/>
                </a:cxn>
                <a:cxn ang="0">
                  <a:pos x="946" y="1"/>
                </a:cxn>
                <a:cxn ang="0">
                  <a:pos x="797" y="20"/>
                </a:cxn>
                <a:cxn ang="0">
                  <a:pos x="656" y="61"/>
                </a:cxn>
                <a:cxn ang="0">
                  <a:pos x="522" y="122"/>
                </a:cxn>
                <a:cxn ang="0">
                  <a:pos x="402" y="199"/>
                </a:cxn>
                <a:cxn ang="0">
                  <a:pos x="293" y="293"/>
                </a:cxn>
                <a:cxn ang="0">
                  <a:pos x="198" y="401"/>
                </a:cxn>
                <a:cxn ang="0">
                  <a:pos x="120" y="523"/>
                </a:cxn>
                <a:cxn ang="0">
                  <a:pos x="61" y="655"/>
                </a:cxn>
                <a:cxn ang="0">
                  <a:pos x="19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1" y="1248"/>
                </a:cxn>
                <a:cxn ang="0">
                  <a:pos x="77" y="1386"/>
                </a:cxn>
                <a:cxn ang="0">
                  <a:pos x="144" y="1516"/>
                </a:cxn>
                <a:cxn ang="0">
                  <a:pos x="228" y="1632"/>
                </a:cxn>
                <a:cxn ang="0">
                  <a:pos x="328" y="1736"/>
                </a:cxn>
                <a:cxn ang="0">
                  <a:pos x="440" y="1826"/>
                </a:cxn>
                <a:cxn ang="0">
                  <a:pos x="566" y="1898"/>
                </a:cxn>
                <a:cxn ang="0">
                  <a:pos x="701" y="1951"/>
                </a:cxn>
                <a:cxn ang="0">
                  <a:pos x="846" y="1985"/>
                </a:cxn>
                <a:cxn ang="0">
                  <a:pos x="998" y="1997"/>
                </a:cxn>
              </a:cxnLst>
              <a:rect l="0" t="0" r="r" b="b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5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6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70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2"/>
                  </a:lnTo>
                  <a:lnTo>
                    <a:pt x="1798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9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200"/>
                  </a:lnTo>
                  <a:lnTo>
                    <a:pt x="1985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5" y="847"/>
                  </a:lnTo>
                  <a:lnTo>
                    <a:pt x="1977" y="798"/>
                  </a:lnTo>
                  <a:lnTo>
                    <a:pt x="1965" y="750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9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8" y="401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70" y="260"/>
                  </a:lnTo>
                  <a:lnTo>
                    <a:pt x="1633" y="229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2"/>
                  </a:lnTo>
                  <a:lnTo>
                    <a:pt x="1431" y="98"/>
                  </a:lnTo>
                  <a:lnTo>
                    <a:pt x="1386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0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6" y="5"/>
                  </a:lnTo>
                  <a:lnTo>
                    <a:pt x="846" y="11"/>
                  </a:lnTo>
                  <a:lnTo>
                    <a:pt x="797" y="20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2" y="122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2" y="199"/>
                  </a:lnTo>
                  <a:lnTo>
                    <a:pt x="363" y="229"/>
                  </a:lnTo>
                  <a:lnTo>
                    <a:pt x="328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1"/>
                  </a:lnTo>
                  <a:lnTo>
                    <a:pt x="171" y="440"/>
                  </a:lnTo>
                  <a:lnTo>
                    <a:pt x="144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61" y="655"/>
                  </a:lnTo>
                  <a:lnTo>
                    <a:pt x="44" y="702"/>
                  </a:lnTo>
                  <a:lnTo>
                    <a:pt x="31" y="750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200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61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4" y="1516"/>
                  </a:lnTo>
                  <a:lnTo>
                    <a:pt x="171" y="1556"/>
                  </a:lnTo>
                  <a:lnTo>
                    <a:pt x="198" y="1595"/>
                  </a:lnTo>
                  <a:lnTo>
                    <a:pt x="228" y="1632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8" y="1736"/>
                  </a:lnTo>
                  <a:lnTo>
                    <a:pt x="363" y="1769"/>
                  </a:lnTo>
                  <a:lnTo>
                    <a:pt x="402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5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6" y="1991"/>
                  </a:lnTo>
                  <a:lnTo>
                    <a:pt x="946" y="1995"/>
                  </a:lnTo>
                  <a:lnTo>
                    <a:pt x="998" y="1997"/>
                  </a:lnTo>
                  <a:close/>
                </a:path>
              </a:pathLst>
            </a:custGeom>
            <a:solidFill>
              <a:srgbClr val="007C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6" name="Freeform 96"/>
            <p:cNvSpPr>
              <a:spLocks/>
            </p:cNvSpPr>
            <p:nvPr/>
          </p:nvSpPr>
          <p:spPr bwMode="auto">
            <a:xfrm>
              <a:off x="2621" y="3230"/>
              <a:ext cx="499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7" y="1965"/>
                </a:cxn>
                <a:cxn ang="0">
                  <a:pos x="1386" y="1918"/>
                </a:cxn>
                <a:cxn ang="0">
                  <a:pos x="1515" y="1851"/>
                </a:cxn>
                <a:cxn ang="0">
                  <a:pos x="1633" y="1769"/>
                </a:cxn>
                <a:cxn ang="0">
                  <a:pos x="1737" y="1669"/>
                </a:cxn>
                <a:cxn ang="0">
                  <a:pos x="1826" y="1556"/>
                </a:cxn>
                <a:cxn ang="0">
                  <a:pos x="1898" y="1430"/>
                </a:cxn>
                <a:cxn ang="0">
                  <a:pos x="1952" y="1294"/>
                </a:cxn>
                <a:cxn ang="0">
                  <a:pos x="1985" y="1150"/>
                </a:cxn>
                <a:cxn ang="0">
                  <a:pos x="1996" y="999"/>
                </a:cxn>
                <a:cxn ang="0">
                  <a:pos x="1985" y="847"/>
                </a:cxn>
                <a:cxn ang="0">
                  <a:pos x="1952" y="702"/>
                </a:cxn>
                <a:cxn ang="0">
                  <a:pos x="1898" y="566"/>
                </a:cxn>
                <a:cxn ang="0">
                  <a:pos x="1826" y="440"/>
                </a:cxn>
                <a:cxn ang="0">
                  <a:pos x="1737" y="328"/>
                </a:cxn>
                <a:cxn ang="0">
                  <a:pos x="1633" y="229"/>
                </a:cxn>
                <a:cxn ang="0">
                  <a:pos x="1515" y="145"/>
                </a:cxn>
                <a:cxn ang="0">
                  <a:pos x="1386" y="79"/>
                </a:cxn>
                <a:cxn ang="0">
                  <a:pos x="1247" y="32"/>
                </a:cxn>
                <a:cxn ang="0">
                  <a:pos x="1100" y="5"/>
                </a:cxn>
                <a:cxn ang="0">
                  <a:pos x="946" y="1"/>
                </a:cxn>
                <a:cxn ang="0">
                  <a:pos x="797" y="20"/>
                </a:cxn>
                <a:cxn ang="0">
                  <a:pos x="656" y="61"/>
                </a:cxn>
                <a:cxn ang="0">
                  <a:pos x="522" y="122"/>
                </a:cxn>
                <a:cxn ang="0">
                  <a:pos x="402" y="199"/>
                </a:cxn>
                <a:cxn ang="0">
                  <a:pos x="293" y="293"/>
                </a:cxn>
                <a:cxn ang="0">
                  <a:pos x="198" y="401"/>
                </a:cxn>
                <a:cxn ang="0">
                  <a:pos x="120" y="523"/>
                </a:cxn>
                <a:cxn ang="0">
                  <a:pos x="61" y="655"/>
                </a:cxn>
                <a:cxn ang="0">
                  <a:pos x="19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1" y="1248"/>
                </a:cxn>
                <a:cxn ang="0">
                  <a:pos x="77" y="1386"/>
                </a:cxn>
                <a:cxn ang="0">
                  <a:pos x="144" y="1516"/>
                </a:cxn>
                <a:cxn ang="0">
                  <a:pos x="228" y="1632"/>
                </a:cxn>
                <a:cxn ang="0">
                  <a:pos x="328" y="1736"/>
                </a:cxn>
                <a:cxn ang="0">
                  <a:pos x="440" y="1826"/>
                </a:cxn>
                <a:cxn ang="0">
                  <a:pos x="566" y="1898"/>
                </a:cxn>
                <a:cxn ang="0">
                  <a:pos x="701" y="1951"/>
                </a:cxn>
                <a:cxn ang="0">
                  <a:pos x="846" y="1985"/>
                </a:cxn>
                <a:cxn ang="0">
                  <a:pos x="998" y="1997"/>
                </a:cxn>
              </a:cxnLst>
              <a:rect l="0" t="0" r="r" b="b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5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6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70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2"/>
                  </a:lnTo>
                  <a:lnTo>
                    <a:pt x="1798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9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200"/>
                  </a:lnTo>
                  <a:lnTo>
                    <a:pt x="1985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5" y="847"/>
                  </a:lnTo>
                  <a:lnTo>
                    <a:pt x="1977" y="798"/>
                  </a:lnTo>
                  <a:lnTo>
                    <a:pt x="1965" y="750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9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8" y="401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70" y="260"/>
                  </a:lnTo>
                  <a:lnTo>
                    <a:pt x="1633" y="229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2"/>
                  </a:lnTo>
                  <a:lnTo>
                    <a:pt x="1431" y="98"/>
                  </a:lnTo>
                  <a:lnTo>
                    <a:pt x="1386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0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6" y="5"/>
                  </a:lnTo>
                  <a:lnTo>
                    <a:pt x="846" y="11"/>
                  </a:lnTo>
                  <a:lnTo>
                    <a:pt x="797" y="20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2" y="122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2" y="199"/>
                  </a:lnTo>
                  <a:lnTo>
                    <a:pt x="363" y="229"/>
                  </a:lnTo>
                  <a:lnTo>
                    <a:pt x="328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1"/>
                  </a:lnTo>
                  <a:lnTo>
                    <a:pt x="171" y="440"/>
                  </a:lnTo>
                  <a:lnTo>
                    <a:pt x="144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61" y="655"/>
                  </a:lnTo>
                  <a:lnTo>
                    <a:pt x="44" y="702"/>
                  </a:lnTo>
                  <a:lnTo>
                    <a:pt x="31" y="750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200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61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4" y="1516"/>
                  </a:lnTo>
                  <a:lnTo>
                    <a:pt x="171" y="1556"/>
                  </a:lnTo>
                  <a:lnTo>
                    <a:pt x="198" y="1595"/>
                  </a:lnTo>
                  <a:lnTo>
                    <a:pt x="228" y="1632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8" y="1736"/>
                  </a:lnTo>
                  <a:lnTo>
                    <a:pt x="363" y="1769"/>
                  </a:lnTo>
                  <a:lnTo>
                    <a:pt x="402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5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6" y="1991"/>
                  </a:lnTo>
                  <a:lnTo>
                    <a:pt x="946" y="1995"/>
                  </a:lnTo>
                  <a:lnTo>
                    <a:pt x="998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7" name="Freeform 97"/>
            <p:cNvSpPr>
              <a:spLocks/>
            </p:cNvSpPr>
            <p:nvPr/>
          </p:nvSpPr>
          <p:spPr bwMode="auto">
            <a:xfrm>
              <a:off x="2682" y="3321"/>
              <a:ext cx="378" cy="349"/>
            </a:xfrm>
            <a:custGeom>
              <a:avLst/>
              <a:gdLst/>
              <a:ahLst/>
              <a:cxnLst>
                <a:cxn ang="0">
                  <a:pos x="833" y="1393"/>
                </a:cxn>
                <a:cxn ang="0">
                  <a:pos x="944" y="1374"/>
                </a:cxn>
                <a:cxn ang="0">
                  <a:pos x="1049" y="1341"/>
                </a:cxn>
                <a:cxn ang="0">
                  <a:pos x="1148" y="1294"/>
                </a:cxn>
                <a:cxn ang="0">
                  <a:pos x="1236" y="1236"/>
                </a:cxn>
                <a:cxn ang="0">
                  <a:pos x="1315" y="1167"/>
                </a:cxn>
                <a:cxn ang="0">
                  <a:pos x="1383" y="1088"/>
                </a:cxn>
                <a:cxn ang="0">
                  <a:pos x="1437" y="1000"/>
                </a:cxn>
                <a:cxn ang="0">
                  <a:pos x="1478" y="905"/>
                </a:cxn>
                <a:cxn ang="0">
                  <a:pos x="1503" y="804"/>
                </a:cxn>
                <a:cxn ang="0">
                  <a:pos x="1512" y="698"/>
                </a:cxn>
                <a:cxn ang="0">
                  <a:pos x="1503" y="592"/>
                </a:cxn>
                <a:cxn ang="0">
                  <a:pos x="1478" y="491"/>
                </a:cxn>
                <a:cxn ang="0">
                  <a:pos x="1437" y="396"/>
                </a:cxn>
                <a:cxn ang="0">
                  <a:pos x="1383" y="308"/>
                </a:cxn>
                <a:cxn ang="0">
                  <a:pos x="1315" y="229"/>
                </a:cxn>
                <a:cxn ang="0">
                  <a:pos x="1236" y="159"/>
                </a:cxn>
                <a:cxn ang="0">
                  <a:pos x="1148" y="101"/>
                </a:cxn>
                <a:cxn ang="0">
                  <a:pos x="1049" y="55"/>
                </a:cxn>
                <a:cxn ang="0">
                  <a:pos x="944" y="22"/>
                </a:cxn>
                <a:cxn ang="0">
                  <a:pos x="833" y="3"/>
                </a:cxn>
                <a:cxn ang="0">
                  <a:pos x="717" y="1"/>
                </a:cxn>
                <a:cxn ang="0">
                  <a:pos x="605" y="14"/>
                </a:cxn>
                <a:cxn ang="0">
                  <a:pos x="497" y="42"/>
                </a:cxn>
                <a:cxn ang="0">
                  <a:pos x="396" y="84"/>
                </a:cxn>
                <a:cxn ang="0">
                  <a:pos x="304" y="138"/>
                </a:cxn>
                <a:cxn ang="0">
                  <a:pos x="222" y="204"/>
                </a:cxn>
                <a:cxn ang="0">
                  <a:pos x="151" y="281"/>
                </a:cxn>
                <a:cxn ang="0">
                  <a:pos x="91" y="365"/>
                </a:cxn>
                <a:cxn ang="0">
                  <a:pos x="46" y="458"/>
                </a:cxn>
                <a:cxn ang="0">
                  <a:pos x="16" y="558"/>
                </a:cxn>
                <a:cxn ang="0">
                  <a:pos x="2" y="662"/>
                </a:cxn>
                <a:cxn ang="0">
                  <a:pos x="4" y="769"/>
                </a:cxn>
                <a:cxn ang="0">
                  <a:pos x="24" y="872"/>
                </a:cxn>
                <a:cxn ang="0">
                  <a:pos x="60" y="969"/>
                </a:cxn>
                <a:cxn ang="0">
                  <a:pos x="111" y="1060"/>
                </a:cxn>
                <a:cxn ang="0">
                  <a:pos x="173" y="1141"/>
                </a:cxn>
                <a:cxn ang="0">
                  <a:pos x="248" y="1214"/>
                </a:cxn>
                <a:cxn ang="0">
                  <a:pos x="334" y="1276"/>
                </a:cxn>
                <a:cxn ang="0">
                  <a:pos x="430" y="1326"/>
                </a:cxn>
                <a:cxn ang="0">
                  <a:pos x="532" y="1364"/>
                </a:cxn>
                <a:cxn ang="0">
                  <a:pos x="641" y="1387"/>
                </a:cxn>
                <a:cxn ang="0">
                  <a:pos x="756" y="1396"/>
                </a:cxn>
              </a:cxnLst>
              <a:rect l="0" t="0" r="r" b="b"/>
              <a:pathLst>
                <a:path w="1512" h="1396">
                  <a:moveTo>
                    <a:pt x="756" y="1396"/>
                  </a:moveTo>
                  <a:lnTo>
                    <a:pt x="795" y="1395"/>
                  </a:lnTo>
                  <a:lnTo>
                    <a:pt x="833" y="1393"/>
                  </a:lnTo>
                  <a:lnTo>
                    <a:pt x="870" y="1387"/>
                  </a:lnTo>
                  <a:lnTo>
                    <a:pt x="908" y="1382"/>
                  </a:lnTo>
                  <a:lnTo>
                    <a:pt x="944" y="1374"/>
                  </a:lnTo>
                  <a:lnTo>
                    <a:pt x="981" y="1364"/>
                  </a:lnTo>
                  <a:lnTo>
                    <a:pt x="1016" y="1354"/>
                  </a:lnTo>
                  <a:lnTo>
                    <a:pt x="1049" y="1341"/>
                  </a:lnTo>
                  <a:lnTo>
                    <a:pt x="1083" y="1326"/>
                  </a:lnTo>
                  <a:lnTo>
                    <a:pt x="1115" y="1311"/>
                  </a:lnTo>
                  <a:lnTo>
                    <a:pt x="1148" y="1294"/>
                  </a:lnTo>
                  <a:lnTo>
                    <a:pt x="1178" y="1276"/>
                  </a:lnTo>
                  <a:lnTo>
                    <a:pt x="1207" y="1256"/>
                  </a:lnTo>
                  <a:lnTo>
                    <a:pt x="1236" y="1236"/>
                  </a:lnTo>
                  <a:lnTo>
                    <a:pt x="1263" y="1214"/>
                  </a:lnTo>
                  <a:lnTo>
                    <a:pt x="1290" y="1192"/>
                  </a:lnTo>
                  <a:lnTo>
                    <a:pt x="1315" y="1167"/>
                  </a:lnTo>
                  <a:lnTo>
                    <a:pt x="1338" y="1141"/>
                  </a:lnTo>
                  <a:lnTo>
                    <a:pt x="1362" y="1115"/>
                  </a:lnTo>
                  <a:lnTo>
                    <a:pt x="1383" y="1088"/>
                  </a:lnTo>
                  <a:lnTo>
                    <a:pt x="1402" y="1060"/>
                  </a:lnTo>
                  <a:lnTo>
                    <a:pt x="1420" y="1030"/>
                  </a:lnTo>
                  <a:lnTo>
                    <a:pt x="1437" y="1000"/>
                  </a:lnTo>
                  <a:lnTo>
                    <a:pt x="1453" y="969"/>
                  </a:lnTo>
                  <a:lnTo>
                    <a:pt x="1465" y="938"/>
                  </a:lnTo>
                  <a:lnTo>
                    <a:pt x="1478" y="905"/>
                  </a:lnTo>
                  <a:lnTo>
                    <a:pt x="1488" y="872"/>
                  </a:lnTo>
                  <a:lnTo>
                    <a:pt x="1497" y="838"/>
                  </a:lnTo>
                  <a:lnTo>
                    <a:pt x="1503" y="804"/>
                  </a:lnTo>
                  <a:lnTo>
                    <a:pt x="1508" y="769"/>
                  </a:lnTo>
                  <a:lnTo>
                    <a:pt x="1511" y="734"/>
                  </a:lnTo>
                  <a:lnTo>
                    <a:pt x="1512" y="698"/>
                  </a:lnTo>
                  <a:lnTo>
                    <a:pt x="1511" y="662"/>
                  </a:lnTo>
                  <a:lnTo>
                    <a:pt x="1508" y="627"/>
                  </a:lnTo>
                  <a:lnTo>
                    <a:pt x="1503" y="592"/>
                  </a:lnTo>
                  <a:lnTo>
                    <a:pt x="1497" y="558"/>
                  </a:lnTo>
                  <a:lnTo>
                    <a:pt x="1488" y="524"/>
                  </a:lnTo>
                  <a:lnTo>
                    <a:pt x="1478" y="491"/>
                  </a:lnTo>
                  <a:lnTo>
                    <a:pt x="1465" y="458"/>
                  </a:lnTo>
                  <a:lnTo>
                    <a:pt x="1453" y="427"/>
                  </a:lnTo>
                  <a:lnTo>
                    <a:pt x="1437" y="396"/>
                  </a:lnTo>
                  <a:lnTo>
                    <a:pt x="1420" y="365"/>
                  </a:lnTo>
                  <a:lnTo>
                    <a:pt x="1402" y="336"/>
                  </a:lnTo>
                  <a:lnTo>
                    <a:pt x="1383" y="308"/>
                  </a:lnTo>
                  <a:lnTo>
                    <a:pt x="1362" y="281"/>
                  </a:lnTo>
                  <a:lnTo>
                    <a:pt x="1338" y="255"/>
                  </a:lnTo>
                  <a:lnTo>
                    <a:pt x="1315" y="229"/>
                  </a:lnTo>
                  <a:lnTo>
                    <a:pt x="1290" y="204"/>
                  </a:lnTo>
                  <a:lnTo>
                    <a:pt x="1263" y="181"/>
                  </a:lnTo>
                  <a:lnTo>
                    <a:pt x="1236" y="159"/>
                  </a:lnTo>
                  <a:lnTo>
                    <a:pt x="1207" y="138"/>
                  </a:lnTo>
                  <a:lnTo>
                    <a:pt x="1178" y="119"/>
                  </a:lnTo>
                  <a:lnTo>
                    <a:pt x="1148" y="101"/>
                  </a:lnTo>
                  <a:lnTo>
                    <a:pt x="1115" y="84"/>
                  </a:lnTo>
                  <a:lnTo>
                    <a:pt x="1083" y="68"/>
                  </a:lnTo>
                  <a:lnTo>
                    <a:pt x="1049" y="55"/>
                  </a:lnTo>
                  <a:lnTo>
                    <a:pt x="1016" y="42"/>
                  </a:lnTo>
                  <a:lnTo>
                    <a:pt x="981" y="31"/>
                  </a:lnTo>
                  <a:lnTo>
                    <a:pt x="944" y="22"/>
                  </a:lnTo>
                  <a:lnTo>
                    <a:pt x="908" y="14"/>
                  </a:lnTo>
                  <a:lnTo>
                    <a:pt x="870" y="7"/>
                  </a:lnTo>
                  <a:lnTo>
                    <a:pt x="833" y="3"/>
                  </a:lnTo>
                  <a:lnTo>
                    <a:pt x="795" y="1"/>
                  </a:lnTo>
                  <a:lnTo>
                    <a:pt x="756" y="0"/>
                  </a:lnTo>
                  <a:lnTo>
                    <a:pt x="717" y="1"/>
                  </a:lnTo>
                  <a:lnTo>
                    <a:pt x="679" y="3"/>
                  </a:lnTo>
                  <a:lnTo>
                    <a:pt x="641" y="7"/>
                  </a:lnTo>
                  <a:lnTo>
                    <a:pt x="605" y="14"/>
                  </a:lnTo>
                  <a:lnTo>
                    <a:pt x="567" y="22"/>
                  </a:lnTo>
                  <a:lnTo>
                    <a:pt x="532" y="31"/>
                  </a:lnTo>
                  <a:lnTo>
                    <a:pt x="497" y="42"/>
                  </a:lnTo>
                  <a:lnTo>
                    <a:pt x="462" y="55"/>
                  </a:lnTo>
                  <a:lnTo>
                    <a:pt x="430" y="68"/>
                  </a:lnTo>
                  <a:lnTo>
                    <a:pt x="396" y="84"/>
                  </a:lnTo>
                  <a:lnTo>
                    <a:pt x="365" y="101"/>
                  </a:lnTo>
                  <a:lnTo>
                    <a:pt x="334" y="119"/>
                  </a:lnTo>
                  <a:lnTo>
                    <a:pt x="304" y="138"/>
                  </a:lnTo>
                  <a:lnTo>
                    <a:pt x="275" y="159"/>
                  </a:lnTo>
                  <a:lnTo>
                    <a:pt x="248" y="181"/>
                  </a:lnTo>
                  <a:lnTo>
                    <a:pt x="222" y="204"/>
                  </a:lnTo>
                  <a:lnTo>
                    <a:pt x="197" y="229"/>
                  </a:lnTo>
                  <a:lnTo>
                    <a:pt x="173" y="255"/>
                  </a:lnTo>
                  <a:lnTo>
                    <a:pt x="151" y="281"/>
                  </a:lnTo>
                  <a:lnTo>
                    <a:pt x="130" y="308"/>
                  </a:lnTo>
                  <a:lnTo>
                    <a:pt x="111" y="336"/>
                  </a:lnTo>
                  <a:lnTo>
                    <a:pt x="91" y="365"/>
                  </a:lnTo>
                  <a:lnTo>
                    <a:pt x="76" y="396"/>
                  </a:lnTo>
                  <a:lnTo>
                    <a:pt x="60" y="427"/>
                  </a:lnTo>
                  <a:lnTo>
                    <a:pt x="46" y="458"/>
                  </a:lnTo>
                  <a:lnTo>
                    <a:pt x="34" y="491"/>
                  </a:lnTo>
                  <a:lnTo>
                    <a:pt x="24" y="524"/>
                  </a:lnTo>
                  <a:lnTo>
                    <a:pt x="16" y="558"/>
                  </a:lnTo>
                  <a:lnTo>
                    <a:pt x="10" y="592"/>
                  </a:lnTo>
                  <a:lnTo>
                    <a:pt x="4" y="627"/>
                  </a:lnTo>
                  <a:lnTo>
                    <a:pt x="2" y="662"/>
                  </a:lnTo>
                  <a:lnTo>
                    <a:pt x="0" y="698"/>
                  </a:lnTo>
                  <a:lnTo>
                    <a:pt x="2" y="734"/>
                  </a:lnTo>
                  <a:lnTo>
                    <a:pt x="4" y="769"/>
                  </a:lnTo>
                  <a:lnTo>
                    <a:pt x="10" y="804"/>
                  </a:lnTo>
                  <a:lnTo>
                    <a:pt x="16" y="838"/>
                  </a:lnTo>
                  <a:lnTo>
                    <a:pt x="24" y="872"/>
                  </a:lnTo>
                  <a:lnTo>
                    <a:pt x="34" y="905"/>
                  </a:lnTo>
                  <a:lnTo>
                    <a:pt x="46" y="938"/>
                  </a:lnTo>
                  <a:lnTo>
                    <a:pt x="60" y="969"/>
                  </a:lnTo>
                  <a:lnTo>
                    <a:pt x="76" y="1000"/>
                  </a:lnTo>
                  <a:lnTo>
                    <a:pt x="91" y="1030"/>
                  </a:lnTo>
                  <a:lnTo>
                    <a:pt x="111" y="1060"/>
                  </a:lnTo>
                  <a:lnTo>
                    <a:pt x="130" y="1088"/>
                  </a:lnTo>
                  <a:lnTo>
                    <a:pt x="151" y="1115"/>
                  </a:lnTo>
                  <a:lnTo>
                    <a:pt x="173" y="1141"/>
                  </a:lnTo>
                  <a:lnTo>
                    <a:pt x="197" y="1167"/>
                  </a:lnTo>
                  <a:lnTo>
                    <a:pt x="222" y="1192"/>
                  </a:lnTo>
                  <a:lnTo>
                    <a:pt x="248" y="1214"/>
                  </a:lnTo>
                  <a:lnTo>
                    <a:pt x="275" y="1236"/>
                  </a:lnTo>
                  <a:lnTo>
                    <a:pt x="304" y="1256"/>
                  </a:lnTo>
                  <a:lnTo>
                    <a:pt x="334" y="1276"/>
                  </a:lnTo>
                  <a:lnTo>
                    <a:pt x="365" y="1294"/>
                  </a:lnTo>
                  <a:lnTo>
                    <a:pt x="396" y="1311"/>
                  </a:lnTo>
                  <a:lnTo>
                    <a:pt x="430" y="1326"/>
                  </a:lnTo>
                  <a:lnTo>
                    <a:pt x="462" y="1341"/>
                  </a:lnTo>
                  <a:lnTo>
                    <a:pt x="497" y="1354"/>
                  </a:lnTo>
                  <a:lnTo>
                    <a:pt x="532" y="1364"/>
                  </a:lnTo>
                  <a:lnTo>
                    <a:pt x="567" y="1374"/>
                  </a:lnTo>
                  <a:lnTo>
                    <a:pt x="605" y="1382"/>
                  </a:lnTo>
                  <a:lnTo>
                    <a:pt x="641" y="1387"/>
                  </a:lnTo>
                  <a:lnTo>
                    <a:pt x="679" y="1393"/>
                  </a:lnTo>
                  <a:lnTo>
                    <a:pt x="717" y="1395"/>
                  </a:lnTo>
                  <a:lnTo>
                    <a:pt x="756" y="1396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8" name="Rectangle 98"/>
            <p:cNvSpPr>
              <a:spLocks noChangeArrowheads="1"/>
            </p:cNvSpPr>
            <p:nvPr/>
          </p:nvSpPr>
          <p:spPr bwMode="auto">
            <a:xfrm>
              <a:off x="2830" y="3416"/>
              <a:ext cx="8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  <a:latin typeface="AvantGarde Bk BT" pitchFamily="34" charset="0"/>
                </a:rPr>
                <a:t>B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099" name="Rectangle 99"/>
            <p:cNvSpPr>
              <a:spLocks noChangeArrowheads="1"/>
            </p:cNvSpPr>
            <p:nvPr/>
          </p:nvSpPr>
          <p:spPr bwMode="auto">
            <a:xfrm>
              <a:off x="572" y="3827"/>
              <a:ext cx="1473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900" b="1">
                  <a:solidFill>
                    <a:srgbClr val="FFFFFF"/>
                  </a:solidFill>
                </a:rPr>
                <a:t>DTH / CITOTOXICIDADE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00" name="Rectangle 100"/>
            <p:cNvSpPr>
              <a:spLocks noChangeArrowheads="1"/>
            </p:cNvSpPr>
            <p:nvPr/>
          </p:nvSpPr>
          <p:spPr bwMode="auto">
            <a:xfrm>
              <a:off x="4080" y="3673"/>
              <a:ext cx="97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900" b="1">
                  <a:solidFill>
                    <a:srgbClr val="FFFFFF"/>
                  </a:solidFill>
                </a:rPr>
                <a:t>INFLAMAÇÃO /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01" name="Rectangle 101"/>
            <p:cNvSpPr>
              <a:spLocks noChangeArrowheads="1"/>
            </p:cNvSpPr>
            <p:nvPr/>
          </p:nvSpPr>
          <p:spPr bwMode="auto">
            <a:xfrm>
              <a:off x="3097" y="3829"/>
              <a:ext cx="1737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900" b="1">
                  <a:solidFill>
                    <a:srgbClr val="FFFFFF"/>
                  </a:solidFill>
                </a:rPr>
                <a:t>RESP. HUMORAL / ALERGIA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02" name="Freeform 102"/>
            <p:cNvSpPr>
              <a:spLocks/>
            </p:cNvSpPr>
            <p:nvPr/>
          </p:nvSpPr>
          <p:spPr bwMode="auto">
            <a:xfrm>
              <a:off x="1608" y="1603"/>
              <a:ext cx="17" cy="530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34"/>
                </a:cxn>
                <a:cxn ang="0">
                  <a:pos x="0" y="2120"/>
                </a:cxn>
                <a:cxn ang="0">
                  <a:pos x="67" y="2120"/>
                </a:cxn>
                <a:cxn ang="0">
                  <a:pos x="67" y="3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33" y="0"/>
                </a:cxn>
              </a:cxnLst>
              <a:rect l="0" t="0" r="r" b="b"/>
              <a:pathLst>
                <a:path w="67" h="2120">
                  <a:moveTo>
                    <a:pt x="33" y="0"/>
                  </a:moveTo>
                  <a:lnTo>
                    <a:pt x="0" y="34"/>
                  </a:lnTo>
                  <a:lnTo>
                    <a:pt x="0" y="2120"/>
                  </a:lnTo>
                  <a:lnTo>
                    <a:pt x="67" y="2120"/>
                  </a:lnTo>
                  <a:lnTo>
                    <a:pt x="67" y="3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3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3" name="Rectangle 103"/>
            <p:cNvSpPr>
              <a:spLocks noChangeArrowheads="1"/>
            </p:cNvSpPr>
            <p:nvPr/>
          </p:nvSpPr>
          <p:spPr bwMode="auto">
            <a:xfrm>
              <a:off x="1617" y="1603"/>
              <a:ext cx="778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4" name="Freeform 104"/>
            <p:cNvSpPr>
              <a:spLocks/>
            </p:cNvSpPr>
            <p:nvPr/>
          </p:nvSpPr>
          <p:spPr bwMode="auto">
            <a:xfrm>
              <a:off x="2389" y="1568"/>
              <a:ext cx="7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9" y="175"/>
                </a:cxn>
                <a:cxn ang="0">
                  <a:pos x="0" y="351"/>
                </a:cxn>
                <a:cxn ang="0">
                  <a:pos x="0" y="0"/>
                </a:cxn>
                <a:cxn ang="0">
                  <a:pos x="319" y="175"/>
                </a:cxn>
                <a:cxn ang="0">
                  <a:pos x="0" y="0"/>
                </a:cxn>
              </a:cxnLst>
              <a:rect l="0" t="0" r="r" b="b"/>
              <a:pathLst>
                <a:path w="319" h="351">
                  <a:moveTo>
                    <a:pt x="0" y="0"/>
                  </a:moveTo>
                  <a:lnTo>
                    <a:pt x="319" y="175"/>
                  </a:lnTo>
                  <a:lnTo>
                    <a:pt x="0" y="351"/>
                  </a:lnTo>
                  <a:lnTo>
                    <a:pt x="0" y="0"/>
                  </a:lnTo>
                  <a:lnTo>
                    <a:pt x="319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5" name="Freeform 105"/>
            <p:cNvSpPr>
              <a:spLocks/>
            </p:cNvSpPr>
            <p:nvPr/>
          </p:nvSpPr>
          <p:spPr bwMode="auto">
            <a:xfrm>
              <a:off x="4044" y="1603"/>
              <a:ext cx="16" cy="5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34"/>
                </a:cxn>
                <a:cxn ang="0">
                  <a:pos x="0" y="2120"/>
                </a:cxn>
                <a:cxn ang="0">
                  <a:pos x="68" y="2120"/>
                </a:cxn>
                <a:cxn ang="0">
                  <a:pos x="68" y="34"/>
                </a:cxn>
                <a:cxn ang="0">
                  <a:pos x="34" y="0"/>
                </a:cxn>
                <a:cxn ang="0">
                  <a:pos x="68" y="34"/>
                </a:cxn>
                <a:cxn ang="0">
                  <a:pos x="68" y="0"/>
                </a:cxn>
                <a:cxn ang="0">
                  <a:pos x="34" y="0"/>
                </a:cxn>
              </a:cxnLst>
              <a:rect l="0" t="0" r="r" b="b"/>
              <a:pathLst>
                <a:path w="68" h="2120">
                  <a:moveTo>
                    <a:pt x="34" y="0"/>
                  </a:moveTo>
                  <a:lnTo>
                    <a:pt x="0" y="34"/>
                  </a:lnTo>
                  <a:lnTo>
                    <a:pt x="0" y="2120"/>
                  </a:lnTo>
                  <a:lnTo>
                    <a:pt x="68" y="2120"/>
                  </a:lnTo>
                  <a:lnTo>
                    <a:pt x="68" y="34"/>
                  </a:lnTo>
                  <a:lnTo>
                    <a:pt x="34" y="0"/>
                  </a:lnTo>
                  <a:lnTo>
                    <a:pt x="68" y="34"/>
                  </a:lnTo>
                  <a:lnTo>
                    <a:pt x="6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6" name="Rectangle 106"/>
            <p:cNvSpPr>
              <a:spLocks noChangeArrowheads="1"/>
            </p:cNvSpPr>
            <p:nvPr/>
          </p:nvSpPr>
          <p:spPr bwMode="auto">
            <a:xfrm>
              <a:off x="3273" y="1603"/>
              <a:ext cx="779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7" name="Freeform 107"/>
            <p:cNvSpPr>
              <a:spLocks/>
            </p:cNvSpPr>
            <p:nvPr/>
          </p:nvSpPr>
          <p:spPr bwMode="auto">
            <a:xfrm>
              <a:off x="3201" y="1568"/>
              <a:ext cx="79" cy="87"/>
            </a:xfrm>
            <a:custGeom>
              <a:avLst/>
              <a:gdLst/>
              <a:ahLst/>
              <a:cxnLst>
                <a:cxn ang="0">
                  <a:pos x="319" y="351"/>
                </a:cxn>
                <a:cxn ang="0">
                  <a:pos x="0" y="175"/>
                </a:cxn>
                <a:cxn ang="0">
                  <a:pos x="319" y="0"/>
                </a:cxn>
                <a:cxn ang="0">
                  <a:pos x="319" y="351"/>
                </a:cxn>
                <a:cxn ang="0">
                  <a:pos x="0" y="175"/>
                </a:cxn>
                <a:cxn ang="0">
                  <a:pos x="319" y="351"/>
                </a:cxn>
              </a:cxnLst>
              <a:rect l="0" t="0" r="r" b="b"/>
              <a:pathLst>
                <a:path w="319" h="351">
                  <a:moveTo>
                    <a:pt x="319" y="351"/>
                  </a:moveTo>
                  <a:lnTo>
                    <a:pt x="0" y="175"/>
                  </a:lnTo>
                  <a:lnTo>
                    <a:pt x="319" y="0"/>
                  </a:lnTo>
                  <a:lnTo>
                    <a:pt x="319" y="351"/>
                  </a:lnTo>
                  <a:lnTo>
                    <a:pt x="0" y="175"/>
                  </a:lnTo>
                  <a:lnTo>
                    <a:pt x="319" y="3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8" name="Rectangle 108"/>
            <p:cNvSpPr>
              <a:spLocks noChangeArrowheads="1"/>
            </p:cNvSpPr>
            <p:nvPr/>
          </p:nvSpPr>
          <p:spPr bwMode="auto">
            <a:xfrm>
              <a:off x="1192" y="1744"/>
              <a:ext cx="24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IFN-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09" name="Rectangle 109"/>
            <p:cNvSpPr>
              <a:spLocks noChangeArrowheads="1"/>
            </p:cNvSpPr>
            <p:nvPr/>
          </p:nvSpPr>
          <p:spPr bwMode="auto">
            <a:xfrm>
              <a:off x="1511" y="1707"/>
              <a:ext cx="6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10" name="Rectangle 110"/>
            <p:cNvSpPr>
              <a:spLocks noChangeArrowheads="1"/>
            </p:cNvSpPr>
            <p:nvPr/>
          </p:nvSpPr>
          <p:spPr bwMode="auto">
            <a:xfrm>
              <a:off x="4109" y="1751"/>
              <a:ext cx="29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IL-10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11" name="Freeform 111"/>
            <p:cNvSpPr>
              <a:spLocks/>
            </p:cNvSpPr>
            <p:nvPr/>
          </p:nvSpPr>
          <p:spPr bwMode="auto">
            <a:xfrm>
              <a:off x="1889" y="2148"/>
              <a:ext cx="117" cy="104"/>
            </a:xfrm>
            <a:custGeom>
              <a:avLst/>
              <a:gdLst/>
              <a:ahLst/>
              <a:cxnLst>
                <a:cxn ang="0">
                  <a:pos x="0" y="416"/>
                </a:cxn>
                <a:cxn ang="0">
                  <a:pos x="228" y="0"/>
                </a:cxn>
                <a:cxn ang="0">
                  <a:pos x="471" y="349"/>
                </a:cxn>
                <a:cxn ang="0">
                  <a:pos x="0" y="416"/>
                </a:cxn>
                <a:cxn ang="0">
                  <a:pos x="0" y="416"/>
                </a:cxn>
              </a:cxnLst>
              <a:rect l="0" t="0" r="r" b="b"/>
              <a:pathLst>
                <a:path w="471" h="416">
                  <a:moveTo>
                    <a:pt x="0" y="416"/>
                  </a:moveTo>
                  <a:lnTo>
                    <a:pt x="228" y="0"/>
                  </a:lnTo>
                  <a:lnTo>
                    <a:pt x="471" y="349"/>
                  </a:lnTo>
                  <a:lnTo>
                    <a:pt x="0" y="416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2" name="Freeform 112"/>
            <p:cNvSpPr>
              <a:spLocks/>
            </p:cNvSpPr>
            <p:nvPr/>
          </p:nvSpPr>
          <p:spPr bwMode="auto">
            <a:xfrm>
              <a:off x="1967" y="1885"/>
              <a:ext cx="445" cy="316"/>
            </a:xfrm>
            <a:custGeom>
              <a:avLst/>
              <a:gdLst/>
              <a:ahLst/>
              <a:cxnLst>
                <a:cxn ang="0">
                  <a:pos x="1740" y="0"/>
                </a:cxn>
                <a:cxn ang="0">
                  <a:pos x="0" y="1210"/>
                </a:cxn>
                <a:cxn ang="0">
                  <a:pos x="39" y="1267"/>
                </a:cxn>
                <a:cxn ang="0">
                  <a:pos x="1780" y="57"/>
                </a:cxn>
                <a:cxn ang="0">
                  <a:pos x="1740" y="0"/>
                </a:cxn>
              </a:cxnLst>
              <a:rect l="0" t="0" r="r" b="b"/>
              <a:pathLst>
                <a:path w="1780" h="1267">
                  <a:moveTo>
                    <a:pt x="1740" y="0"/>
                  </a:moveTo>
                  <a:lnTo>
                    <a:pt x="0" y="1210"/>
                  </a:lnTo>
                  <a:lnTo>
                    <a:pt x="39" y="1267"/>
                  </a:lnTo>
                  <a:lnTo>
                    <a:pt x="1780" y="57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3" name="Freeform 113"/>
            <p:cNvSpPr>
              <a:spLocks/>
            </p:cNvSpPr>
            <p:nvPr/>
          </p:nvSpPr>
          <p:spPr bwMode="auto">
            <a:xfrm>
              <a:off x="2375" y="1849"/>
              <a:ext cx="93" cy="84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74" y="0"/>
                </a:cxn>
                <a:cxn ang="0">
                  <a:pos x="207" y="336"/>
                </a:cxn>
                <a:cxn ang="0">
                  <a:pos x="0" y="38"/>
                </a:cxn>
                <a:cxn ang="0">
                  <a:pos x="374" y="0"/>
                </a:cxn>
                <a:cxn ang="0">
                  <a:pos x="0" y="38"/>
                </a:cxn>
              </a:cxnLst>
              <a:rect l="0" t="0" r="r" b="b"/>
              <a:pathLst>
                <a:path w="374" h="336">
                  <a:moveTo>
                    <a:pt x="0" y="38"/>
                  </a:moveTo>
                  <a:lnTo>
                    <a:pt x="374" y="0"/>
                  </a:lnTo>
                  <a:lnTo>
                    <a:pt x="207" y="336"/>
                  </a:lnTo>
                  <a:lnTo>
                    <a:pt x="0" y="38"/>
                  </a:lnTo>
                  <a:lnTo>
                    <a:pt x="374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4" name="Freeform 114"/>
            <p:cNvSpPr>
              <a:spLocks/>
            </p:cNvSpPr>
            <p:nvPr/>
          </p:nvSpPr>
          <p:spPr bwMode="auto">
            <a:xfrm>
              <a:off x="3201" y="1849"/>
              <a:ext cx="118" cy="10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72" y="49"/>
                </a:cxn>
                <a:cxn ang="0">
                  <a:pos x="245" y="407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72" h="407">
                  <a:moveTo>
                    <a:pt x="0" y="0"/>
                  </a:moveTo>
                  <a:lnTo>
                    <a:pt x="472" y="49"/>
                  </a:lnTo>
                  <a:lnTo>
                    <a:pt x="245" y="40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5" name="Freeform 115"/>
            <p:cNvSpPr>
              <a:spLocks/>
            </p:cNvSpPr>
            <p:nvPr/>
          </p:nvSpPr>
          <p:spPr bwMode="auto">
            <a:xfrm>
              <a:off x="3282" y="1896"/>
              <a:ext cx="440" cy="288"/>
            </a:xfrm>
            <a:custGeom>
              <a:avLst/>
              <a:gdLst/>
              <a:ahLst/>
              <a:cxnLst>
                <a:cxn ang="0">
                  <a:pos x="1763" y="1094"/>
                </a:cxn>
                <a:cxn ang="0">
                  <a:pos x="37" y="0"/>
                </a:cxn>
                <a:cxn ang="0">
                  <a:pos x="0" y="59"/>
                </a:cxn>
                <a:cxn ang="0">
                  <a:pos x="1726" y="1152"/>
                </a:cxn>
                <a:cxn ang="0">
                  <a:pos x="1763" y="1094"/>
                </a:cxn>
              </a:cxnLst>
              <a:rect l="0" t="0" r="r" b="b"/>
              <a:pathLst>
                <a:path w="1763" h="1152">
                  <a:moveTo>
                    <a:pt x="1763" y="1094"/>
                  </a:moveTo>
                  <a:lnTo>
                    <a:pt x="37" y="0"/>
                  </a:lnTo>
                  <a:lnTo>
                    <a:pt x="0" y="59"/>
                  </a:lnTo>
                  <a:lnTo>
                    <a:pt x="1726" y="1152"/>
                  </a:lnTo>
                  <a:lnTo>
                    <a:pt x="1763" y="109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6" name="Freeform 116"/>
            <p:cNvSpPr>
              <a:spLocks/>
            </p:cNvSpPr>
            <p:nvPr/>
          </p:nvSpPr>
          <p:spPr bwMode="auto">
            <a:xfrm>
              <a:off x="3687" y="2135"/>
              <a:ext cx="94" cy="82"/>
            </a:xfrm>
            <a:custGeom>
              <a:avLst/>
              <a:gdLst/>
              <a:ahLst/>
              <a:cxnLst>
                <a:cxn ang="0">
                  <a:pos x="194" y="0"/>
                </a:cxn>
                <a:cxn ang="0">
                  <a:pos x="375" y="330"/>
                </a:cxn>
                <a:cxn ang="0">
                  <a:pos x="0" y="306"/>
                </a:cxn>
                <a:cxn ang="0">
                  <a:pos x="194" y="0"/>
                </a:cxn>
                <a:cxn ang="0">
                  <a:pos x="375" y="330"/>
                </a:cxn>
                <a:cxn ang="0">
                  <a:pos x="194" y="0"/>
                </a:cxn>
              </a:cxnLst>
              <a:rect l="0" t="0" r="r" b="b"/>
              <a:pathLst>
                <a:path w="375" h="330">
                  <a:moveTo>
                    <a:pt x="194" y="0"/>
                  </a:moveTo>
                  <a:lnTo>
                    <a:pt x="375" y="330"/>
                  </a:lnTo>
                  <a:lnTo>
                    <a:pt x="0" y="306"/>
                  </a:lnTo>
                  <a:lnTo>
                    <a:pt x="194" y="0"/>
                  </a:lnTo>
                  <a:lnTo>
                    <a:pt x="375" y="33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7" name="Freeform 117"/>
            <p:cNvSpPr>
              <a:spLocks/>
            </p:cNvSpPr>
            <p:nvPr/>
          </p:nvSpPr>
          <p:spPr bwMode="auto">
            <a:xfrm>
              <a:off x="1089" y="2135"/>
              <a:ext cx="257" cy="522"/>
            </a:xfrm>
            <a:custGeom>
              <a:avLst/>
              <a:gdLst/>
              <a:ahLst/>
              <a:cxnLst>
                <a:cxn ang="0">
                  <a:pos x="972" y="93"/>
                </a:cxn>
                <a:cxn ang="0">
                  <a:pos x="891" y="54"/>
                </a:cxn>
                <a:cxn ang="0">
                  <a:pos x="813" y="27"/>
                </a:cxn>
                <a:cxn ang="0">
                  <a:pos x="739" y="9"/>
                </a:cxn>
                <a:cxn ang="0">
                  <a:pos x="667" y="1"/>
                </a:cxn>
                <a:cxn ang="0">
                  <a:pos x="599" y="1"/>
                </a:cxn>
                <a:cxn ang="0">
                  <a:pos x="533" y="11"/>
                </a:cxn>
                <a:cxn ang="0">
                  <a:pos x="471" y="30"/>
                </a:cxn>
                <a:cxn ang="0">
                  <a:pos x="414" y="55"/>
                </a:cxn>
                <a:cxn ang="0">
                  <a:pos x="360" y="89"/>
                </a:cxn>
                <a:cxn ang="0">
                  <a:pos x="309" y="129"/>
                </a:cxn>
                <a:cxn ang="0">
                  <a:pos x="264" y="176"/>
                </a:cxn>
                <a:cxn ang="0">
                  <a:pos x="195" y="264"/>
                </a:cxn>
                <a:cxn ang="0">
                  <a:pos x="127" y="388"/>
                </a:cxn>
                <a:cxn ang="0">
                  <a:pos x="74" y="527"/>
                </a:cxn>
                <a:cxn ang="0">
                  <a:pos x="35" y="676"/>
                </a:cxn>
                <a:cxn ang="0">
                  <a:pos x="11" y="834"/>
                </a:cxn>
                <a:cxn ang="0">
                  <a:pos x="0" y="997"/>
                </a:cxn>
                <a:cxn ang="0">
                  <a:pos x="4" y="1161"/>
                </a:cxn>
                <a:cxn ang="0">
                  <a:pos x="22" y="1321"/>
                </a:cxn>
                <a:cxn ang="0">
                  <a:pos x="55" y="1476"/>
                </a:cxn>
                <a:cxn ang="0">
                  <a:pos x="102" y="1622"/>
                </a:cxn>
                <a:cxn ang="0">
                  <a:pos x="164" y="1754"/>
                </a:cxn>
                <a:cxn ang="0">
                  <a:pos x="226" y="1853"/>
                </a:cxn>
                <a:cxn ang="0">
                  <a:pos x="270" y="1906"/>
                </a:cxn>
                <a:cxn ang="0">
                  <a:pos x="317" y="1952"/>
                </a:cxn>
                <a:cxn ang="0">
                  <a:pos x="367" y="1994"/>
                </a:cxn>
                <a:cxn ang="0">
                  <a:pos x="423" y="2029"/>
                </a:cxn>
                <a:cxn ang="0">
                  <a:pos x="481" y="2056"/>
                </a:cxn>
                <a:cxn ang="0">
                  <a:pos x="545" y="2076"/>
                </a:cxn>
                <a:cxn ang="0">
                  <a:pos x="611" y="2087"/>
                </a:cxn>
                <a:cxn ang="0">
                  <a:pos x="659" y="2021"/>
                </a:cxn>
                <a:cxn ang="0">
                  <a:pos x="598" y="2016"/>
                </a:cxn>
                <a:cxn ang="0">
                  <a:pos x="542" y="2004"/>
                </a:cxn>
                <a:cxn ang="0">
                  <a:pos x="489" y="1985"/>
                </a:cxn>
                <a:cxn ang="0">
                  <a:pos x="440" y="1959"/>
                </a:cxn>
                <a:cxn ang="0">
                  <a:pos x="392" y="1927"/>
                </a:cxn>
                <a:cxn ang="0">
                  <a:pos x="349" y="1888"/>
                </a:cxn>
                <a:cxn ang="0">
                  <a:pos x="308" y="1845"/>
                </a:cxn>
                <a:cxn ang="0">
                  <a:pos x="270" y="1796"/>
                </a:cxn>
                <a:cxn ang="0">
                  <a:pos x="204" y="1682"/>
                </a:cxn>
                <a:cxn ang="0">
                  <a:pos x="151" y="1552"/>
                </a:cxn>
                <a:cxn ang="0">
                  <a:pos x="111" y="1411"/>
                </a:cxn>
                <a:cxn ang="0">
                  <a:pos x="83" y="1259"/>
                </a:cxn>
                <a:cxn ang="0">
                  <a:pos x="70" y="1104"/>
                </a:cxn>
                <a:cxn ang="0">
                  <a:pos x="72" y="946"/>
                </a:cxn>
                <a:cxn ang="0">
                  <a:pos x="86" y="790"/>
                </a:cxn>
                <a:cxn ang="0">
                  <a:pos x="115" y="641"/>
                </a:cxn>
                <a:cxn ang="0">
                  <a:pos x="156" y="502"/>
                </a:cxn>
                <a:cxn ang="0">
                  <a:pos x="209" y="377"/>
                </a:cxn>
                <a:cxn ang="0">
                  <a:pos x="277" y="268"/>
                </a:cxn>
                <a:cxn ang="0">
                  <a:pos x="328" y="207"/>
                </a:cxn>
                <a:cxn ang="0">
                  <a:pos x="370" y="168"/>
                </a:cxn>
                <a:cxn ang="0">
                  <a:pos x="415" y="136"/>
                </a:cxn>
                <a:cxn ang="0">
                  <a:pos x="462" y="109"/>
                </a:cxn>
                <a:cxn ang="0">
                  <a:pos x="513" y="89"/>
                </a:cxn>
                <a:cxn ang="0">
                  <a:pos x="567" y="76"/>
                </a:cxn>
                <a:cxn ang="0">
                  <a:pos x="624" y="70"/>
                </a:cxn>
                <a:cxn ang="0">
                  <a:pos x="685" y="71"/>
                </a:cxn>
                <a:cxn ang="0">
                  <a:pos x="749" y="81"/>
                </a:cxn>
                <a:cxn ang="0">
                  <a:pos x="817" y="101"/>
                </a:cxn>
                <a:cxn ang="0">
                  <a:pos x="890" y="129"/>
                </a:cxn>
                <a:cxn ang="0">
                  <a:pos x="965" y="168"/>
                </a:cxn>
              </a:cxnLst>
              <a:rect l="0" t="0" r="r" b="b"/>
              <a:pathLst>
                <a:path w="1027" h="2090">
                  <a:moveTo>
                    <a:pt x="1027" y="124"/>
                  </a:moveTo>
                  <a:lnTo>
                    <a:pt x="999" y="107"/>
                  </a:lnTo>
                  <a:lnTo>
                    <a:pt x="972" y="93"/>
                  </a:lnTo>
                  <a:lnTo>
                    <a:pt x="944" y="79"/>
                  </a:lnTo>
                  <a:lnTo>
                    <a:pt x="918" y="66"/>
                  </a:lnTo>
                  <a:lnTo>
                    <a:pt x="891" y="54"/>
                  </a:lnTo>
                  <a:lnTo>
                    <a:pt x="865" y="44"/>
                  </a:lnTo>
                  <a:lnTo>
                    <a:pt x="839" y="35"/>
                  </a:lnTo>
                  <a:lnTo>
                    <a:pt x="813" y="27"/>
                  </a:lnTo>
                  <a:lnTo>
                    <a:pt x="789" y="20"/>
                  </a:lnTo>
                  <a:lnTo>
                    <a:pt x="764" y="14"/>
                  </a:lnTo>
                  <a:lnTo>
                    <a:pt x="739" y="9"/>
                  </a:lnTo>
                  <a:lnTo>
                    <a:pt x="715" y="5"/>
                  </a:lnTo>
                  <a:lnTo>
                    <a:pt x="691" y="2"/>
                  </a:lnTo>
                  <a:lnTo>
                    <a:pt x="667" y="1"/>
                  </a:lnTo>
                  <a:lnTo>
                    <a:pt x="643" y="0"/>
                  </a:lnTo>
                  <a:lnTo>
                    <a:pt x="621" y="0"/>
                  </a:lnTo>
                  <a:lnTo>
                    <a:pt x="599" y="1"/>
                  </a:lnTo>
                  <a:lnTo>
                    <a:pt x="576" y="4"/>
                  </a:lnTo>
                  <a:lnTo>
                    <a:pt x="555" y="7"/>
                  </a:lnTo>
                  <a:lnTo>
                    <a:pt x="533" y="11"/>
                  </a:lnTo>
                  <a:lnTo>
                    <a:pt x="513" y="17"/>
                  </a:lnTo>
                  <a:lnTo>
                    <a:pt x="492" y="23"/>
                  </a:lnTo>
                  <a:lnTo>
                    <a:pt x="471" y="30"/>
                  </a:lnTo>
                  <a:lnTo>
                    <a:pt x="452" y="37"/>
                  </a:lnTo>
                  <a:lnTo>
                    <a:pt x="432" y="46"/>
                  </a:lnTo>
                  <a:lnTo>
                    <a:pt x="414" y="55"/>
                  </a:lnTo>
                  <a:lnTo>
                    <a:pt x="395" y="66"/>
                  </a:lnTo>
                  <a:lnTo>
                    <a:pt x="378" y="77"/>
                  </a:lnTo>
                  <a:lnTo>
                    <a:pt x="360" y="89"/>
                  </a:lnTo>
                  <a:lnTo>
                    <a:pt x="343" y="102"/>
                  </a:lnTo>
                  <a:lnTo>
                    <a:pt x="326" y="115"/>
                  </a:lnTo>
                  <a:lnTo>
                    <a:pt x="309" y="129"/>
                  </a:lnTo>
                  <a:lnTo>
                    <a:pt x="293" y="144"/>
                  </a:lnTo>
                  <a:lnTo>
                    <a:pt x="278" y="159"/>
                  </a:lnTo>
                  <a:lnTo>
                    <a:pt x="264" y="176"/>
                  </a:lnTo>
                  <a:lnTo>
                    <a:pt x="248" y="193"/>
                  </a:lnTo>
                  <a:lnTo>
                    <a:pt x="221" y="228"/>
                  </a:lnTo>
                  <a:lnTo>
                    <a:pt x="195" y="264"/>
                  </a:lnTo>
                  <a:lnTo>
                    <a:pt x="170" y="304"/>
                  </a:lnTo>
                  <a:lnTo>
                    <a:pt x="148" y="346"/>
                  </a:lnTo>
                  <a:lnTo>
                    <a:pt x="127" y="388"/>
                  </a:lnTo>
                  <a:lnTo>
                    <a:pt x="108" y="432"/>
                  </a:lnTo>
                  <a:lnTo>
                    <a:pt x="90" y="479"/>
                  </a:lnTo>
                  <a:lnTo>
                    <a:pt x="74" y="527"/>
                  </a:lnTo>
                  <a:lnTo>
                    <a:pt x="60" y="575"/>
                  </a:lnTo>
                  <a:lnTo>
                    <a:pt x="47" y="626"/>
                  </a:lnTo>
                  <a:lnTo>
                    <a:pt x="35" y="676"/>
                  </a:lnTo>
                  <a:lnTo>
                    <a:pt x="26" y="728"/>
                  </a:lnTo>
                  <a:lnTo>
                    <a:pt x="17" y="781"/>
                  </a:lnTo>
                  <a:lnTo>
                    <a:pt x="11" y="834"/>
                  </a:lnTo>
                  <a:lnTo>
                    <a:pt x="6" y="889"/>
                  </a:lnTo>
                  <a:lnTo>
                    <a:pt x="3" y="942"/>
                  </a:lnTo>
                  <a:lnTo>
                    <a:pt x="0" y="997"/>
                  </a:lnTo>
                  <a:lnTo>
                    <a:pt x="0" y="1051"/>
                  </a:lnTo>
                  <a:lnTo>
                    <a:pt x="2" y="1105"/>
                  </a:lnTo>
                  <a:lnTo>
                    <a:pt x="4" y="1161"/>
                  </a:lnTo>
                  <a:lnTo>
                    <a:pt x="10" y="1214"/>
                  </a:lnTo>
                  <a:lnTo>
                    <a:pt x="15" y="1268"/>
                  </a:lnTo>
                  <a:lnTo>
                    <a:pt x="22" y="1321"/>
                  </a:lnTo>
                  <a:lnTo>
                    <a:pt x="32" y="1373"/>
                  </a:lnTo>
                  <a:lnTo>
                    <a:pt x="43" y="1425"/>
                  </a:lnTo>
                  <a:lnTo>
                    <a:pt x="55" y="1476"/>
                  </a:lnTo>
                  <a:lnTo>
                    <a:pt x="69" y="1526"/>
                  </a:lnTo>
                  <a:lnTo>
                    <a:pt x="85" y="1574"/>
                  </a:lnTo>
                  <a:lnTo>
                    <a:pt x="102" y="1622"/>
                  </a:lnTo>
                  <a:lnTo>
                    <a:pt x="121" y="1667"/>
                  </a:lnTo>
                  <a:lnTo>
                    <a:pt x="142" y="1713"/>
                  </a:lnTo>
                  <a:lnTo>
                    <a:pt x="164" y="1754"/>
                  </a:lnTo>
                  <a:lnTo>
                    <a:pt x="187" y="1796"/>
                  </a:lnTo>
                  <a:lnTo>
                    <a:pt x="213" y="1835"/>
                  </a:lnTo>
                  <a:lnTo>
                    <a:pt x="226" y="1853"/>
                  </a:lnTo>
                  <a:lnTo>
                    <a:pt x="240" y="1871"/>
                  </a:lnTo>
                  <a:lnTo>
                    <a:pt x="255" y="1889"/>
                  </a:lnTo>
                  <a:lnTo>
                    <a:pt x="270" y="1906"/>
                  </a:lnTo>
                  <a:lnTo>
                    <a:pt x="284" y="1923"/>
                  </a:lnTo>
                  <a:lnTo>
                    <a:pt x="300" y="1938"/>
                  </a:lnTo>
                  <a:lnTo>
                    <a:pt x="317" y="1952"/>
                  </a:lnTo>
                  <a:lnTo>
                    <a:pt x="334" y="1968"/>
                  </a:lnTo>
                  <a:lnTo>
                    <a:pt x="350" y="1981"/>
                  </a:lnTo>
                  <a:lnTo>
                    <a:pt x="367" y="1994"/>
                  </a:lnTo>
                  <a:lnTo>
                    <a:pt x="385" y="2007"/>
                  </a:lnTo>
                  <a:lnTo>
                    <a:pt x="404" y="2019"/>
                  </a:lnTo>
                  <a:lnTo>
                    <a:pt x="423" y="2029"/>
                  </a:lnTo>
                  <a:lnTo>
                    <a:pt x="441" y="2039"/>
                  </a:lnTo>
                  <a:lnTo>
                    <a:pt x="462" y="2048"/>
                  </a:lnTo>
                  <a:lnTo>
                    <a:pt x="481" y="2056"/>
                  </a:lnTo>
                  <a:lnTo>
                    <a:pt x="502" y="2064"/>
                  </a:lnTo>
                  <a:lnTo>
                    <a:pt x="523" y="2070"/>
                  </a:lnTo>
                  <a:lnTo>
                    <a:pt x="545" y="2076"/>
                  </a:lnTo>
                  <a:lnTo>
                    <a:pt x="567" y="2081"/>
                  </a:lnTo>
                  <a:lnTo>
                    <a:pt x="589" y="2085"/>
                  </a:lnTo>
                  <a:lnTo>
                    <a:pt x="611" y="2087"/>
                  </a:lnTo>
                  <a:lnTo>
                    <a:pt x="634" y="2090"/>
                  </a:lnTo>
                  <a:lnTo>
                    <a:pt x="658" y="2090"/>
                  </a:lnTo>
                  <a:lnTo>
                    <a:pt x="659" y="2021"/>
                  </a:lnTo>
                  <a:lnTo>
                    <a:pt x="638" y="2020"/>
                  </a:lnTo>
                  <a:lnTo>
                    <a:pt x="619" y="2019"/>
                  </a:lnTo>
                  <a:lnTo>
                    <a:pt x="598" y="2016"/>
                  </a:lnTo>
                  <a:lnTo>
                    <a:pt x="580" y="2013"/>
                  </a:lnTo>
                  <a:lnTo>
                    <a:pt x="561" y="2008"/>
                  </a:lnTo>
                  <a:lnTo>
                    <a:pt x="542" y="2004"/>
                  </a:lnTo>
                  <a:lnTo>
                    <a:pt x="524" y="1998"/>
                  </a:lnTo>
                  <a:lnTo>
                    <a:pt x="506" y="1991"/>
                  </a:lnTo>
                  <a:lnTo>
                    <a:pt x="489" y="1985"/>
                  </a:lnTo>
                  <a:lnTo>
                    <a:pt x="472" y="1977"/>
                  </a:lnTo>
                  <a:lnTo>
                    <a:pt x="456" y="1968"/>
                  </a:lnTo>
                  <a:lnTo>
                    <a:pt x="440" y="1959"/>
                  </a:lnTo>
                  <a:lnTo>
                    <a:pt x="423" y="1949"/>
                  </a:lnTo>
                  <a:lnTo>
                    <a:pt x="408" y="1938"/>
                  </a:lnTo>
                  <a:lnTo>
                    <a:pt x="392" y="1927"/>
                  </a:lnTo>
                  <a:lnTo>
                    <a:pt x="378" y="1915"/>
                  </a:lnTo>
                  <a:lnTo>
                    <a:pt x="363" y="1902"/>
                  </a:lnTo>
                  <a:lnTo>
                    <a:pt x="349" y="1888"/>
                  </a:lnTo>
                  <a:lnTo>
                    <a:pt x="335" y="1875"/>
                  </a:lnTo>
                  <a:lnTo>
                    <a:pt x="321" y="1859"/>
                  </a:lnTo>
                  <a:lnTo>
                    <a:pt x="308" y="1845"/>
                  </a:lnTo>
                  <a:lnTo>
                    <a:pt x="295" y="1828"/>
                  </a:lnTo>
                  <a:lnTo>
                    <a:pt x="282" y="1813"/>
                  </a:lnTo>
                  <a:lnTo>
                    <a:pt x="270" y="1796"/>
                  </a:lnTo>
                  <a:lnTo>
                    <a:pt x="247" y="1759"/>
                  </a:lnTo>
                  <a:lnTo>
                    <a:pt x="225" y="1722"/>
                  </a:lnTo>
                  <a:lnTo>
                    <a:pt x="204" y="1682"/>
                  </a:lnTo>
                  <a:lnTo>
                    <a:pt x="185" y="1640"/>
                  </a:lnTo>
                  <a:lnTo>
                    <a:pt x="166" y="1597"/>
                  </a:lnTo>
                  <a:lnTo>
                    <a:pt x="151" y="1552"/>
                  </a:lnTo>
                  <a:lnTo>
                    <a:pt x="135" y="1507"/>
                  </a:lnTo>
                  <a:lnTo>
                    <a:pt x="122" y="1459"/>
                  </a:lnTo>
                  <a:lnTo>
                    <a:pt x="111" y="1411"/>
                  </a:lnTo>
                  <a:lnTo>
                    <a:pt x="100" y="1360"/>
                  </a:lnTo>
                  <a:lnTo>
                    <a:pt x="91" y="1310"/>
                  </a:lnTo>
                  <a:lnTo>
                    <a:pt x="83" y="1259"/>
                  </a:lnTo>
                  <a:lnTo>
                    <a:pt x="78" y="1207"/>
                  </a:lnTo>
                  <a:lnTo>
                    <a:pt x="74" y="1156"/>
                  </a:lnTo>
                  <a:lnTo>
                    <a:pt x="70" y="1104"/>
                  </a:lnTo>
                  <a:lnTo>
                    <a:pt x="70" y="1051"/>
                  </a:lnTo>
                  <a:lnTo>
                    <a:pt x="70" y="997"/>
                  </a:lnTo>
                  <a:lnTo>
                    <a:pt x="72" y="946"/>
                  </a:lnTo>
                  <a:lnTo>
                    <a:pt x="76" y="894"/>
                  </a:lnTo>
                  <a:lnTo>
                    <a:pt x="80" y="842"/>
                  </a:lnTo>
                  <a:lnTo>
                    <a:pt x="86" y="790"/>
                  </a:lnTo>
                  <a:lnTo>
                    <a:pt x="94" y="740"/>
                  </a:lnTo>
                  <a:lnTo>
                    <a:pt x="103" y="690"/>
                  </a:lnTo>
                  <a:lnTo>
                    <a:pt x="115" y="641"/>
                  </a:lnTo>
                  <a:lnTo>
                    <a:pt x="126" y="593"/>
                  </a:lnTo>
                  <a:lnTo>
                    <a:pt x="140" y="548"/>
                  </a:lnTo>
                  <a:lnTo>
                    <a:pt x="156" y="502"/>
                  </a:lnTo>
                  <a:lnTo>
                    <a:pt x="172" y="458"/>
                  </a:lnTo>
                  <a:lnTo>
                    <a:pt x="190" y="417"/>
                  </a:lnTo>
                  <a:lnTo>
                    <a:pt x="209" y="377"/>
                  </a:lnTo>
                  <a:lnTo>
                    <a:pt x="231" y="338"/>
                  </a:lnTo>
                  <a:lnTo>
                    <a:pt x="253" y="303"/>
                  </a:lnTo>
                  <a:lnTo>
                    <a:pt x="277" y="268"/>
                  </a:lnTo>
                  <a:lnTo>
                    <a:pt x="303" y="237"/>
                  </a:lnTo>
                  <a:lnTo>
                    <a:pt x="314" y="223"/>
                  </a:lnTo>
                  <a:lnTo>
                    <a:pt x="328" y="207"/>
                  </a:lnTo>
                  <a:lnTo>
                    <a:pt x="341" y="194"/>
                  </a:lnTo>
                  <a:lnTo>
                    <a:pt x="356" y="181"/>
                  </a:lnTo>
                  <a:lnTo>
                    <a:pt x="370" y="168"/>
                  </a:lnTo>
                  <a:lnTo>
                    <a:pt x="384" y="156"/>
                  </a:lnTo>
                  <a:lnTo>
                    <a:pt x="400" y="146"/>
                  </a:lnTo>
                  <a:lnTo>
                    <a:pt x="415" y="136"/>
                  </a:lnTo>
                  <a:lnTo>
                    <a:pt x="431" y="125"/>
                  </a:lnTo>
                  <a:lnTo>
                    <a:pt x="446" y="116"/>
                  </a:lnTo>
                  <a:lnTo>
                    <a:pt x="462" y="109"/>
                  </a:lnTo>
                  <a:lnTo>
                    <a:pt x="479" y="101"/>
                  </a:lnTo>
                  <a:lnTo>
                    <a:pt x="496" y="94"/>
                  </a:lnTo>
                  <a:lnTo>
                    <a:pt x="513" y="89"/>
                  </a:lnTo>
                  <a:lnTo>
                    <a:pt x="531" y="84"/>
                  </a:lnTo>
                  <a:lnTo>
                    <a:pt x="549" y="79"/>
                  </a:lnTo>
                  <a:lnTo>
                    <a:pt x="567" y="76"/>
                  </a:lnTo>
                  <a:lnTo>
                    <a:pt x="585" y="72"/>
                  </a:lnTo>
                  <a:lnTo>
                    <a:pt x="605" y="71"/>
                  </a:lnTo>
                  <a:lnTo>
                    <a:pt x="624" y="70"/>
                  </a:lnTo>
                  <a:lnTo>
                    <a:pt x="643" y="70"/>
                  </a:lnTo>
                  <a:lnTo>
                    <a:pt x="664" y="70"/>
                  </a:lnTo>
                  <a:lnTo>
                    <a:pt x="685" y="71"/>
                  </a:lnTo>
                  <a:lnTo>
                    <a:pt x="706" y="74"/>
                  </a:lnTo>
                  <a:lnTo>
                    <a:pt x="726" y="77"/>
                  </a:lnTo>
                  <a:lnTo>
                    <a:pt x="749" y="81"/>
                  </a:lnTo>
                  <a:lnTo>
                    <a:pt x="771" y="87"/>
                  </a:lnTo>
                  <a:lnTo>
                    <a:pt x="794" y="93"/>
                  </a:lnTo>
                  <a:lnTo>
                    <a:pt x="817" y="101"/>
                  </a:lnTo>
                  <a:lnTo>
                    <a:pt x="841" y="109"/>
                  </a:lnTo>
                  <a:lnTo>
                    <a:pt x="865" y="119"/>
                  </a:lnTo>
                  <a:lnTo>
                    <a:pt x="890" y="129"/>
                  </a:lnTo>
                  <a:lnTo>
                    <a:pt x="914" y="141"/>
                  </a:lnTo>
                  <a:lnTo>
                    <a:pt x="939" y="154"/>
                  </a:lnTo>
                  <a:lnTo>
                    <a:pt x="965" y="168"/>
                  </a:lnTo>
                  <a:lnTo>
                    <a:pt x="992" y="182"/>
                  </a:lnTo>
                  <a:lnTo>
                    <a:pt x="1027" y="1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8" name="Freeform 118"/>
            <p:cNvSpPr>
              <a:spLocks/>
            </p:cNvSpPr>
            <p:nvPr/>
          </p:nvSpPr>
          <p:spPr bwMode="auto">
            <a:xfrm>
              <a:off x="1312" y="2131"/>
              <a:ext cx="94" cy="81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375" y="325"/>
                </a:cxn>
                <a:cxn ang="0">
                  <a:pos x="0" y="311"/>
                </a:cxn>
                <a:cxn ang="0">
                  <a:pos x="186" y="0"/>
                </a:cxn>
                <a:cxn ang="0">
                  <a:pos x="375" y="325"/>
                </a:cxn>
                <a:cxn ang="0">
                  <a:pos x="186" y="0"/>
                </a:cxn>
              </a:cxnLst>
              <a:rect l="0" t="0" r="r" b="b"/>
              <a:pathLst>
                <a:path w="375" h="325">
                  <a:moveTo>
                    <a:pt x="186" y="0"/>
                  </a:moveTo>
                  <a:lnTo>
                    <a:pt x="375" y="325"/>
                  </a:lnTo>
                  <a:lnTo>
                    <a:pt x="0" y="311"/>
                  </a:lnTo>
                  <a:lnTo>
                    <a:pt x="186" y="0"/>
                  </a:lnTo>
                  <a:lnTo>
                    <a:pt x="375" y="32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9" name="Freeform 119"/>
            <p:cNvSpPr>
              <a:spLocks/>
            </p:cNvSpPr>
            <p:nvPr/>
          </p:nvSpPr>
          <p:spPr bwMode="auto">
            <a:xfrm>
              <a:off x="4305" y="2165"/>
              <a:ext cx="232" cy="459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153" y="114"/>
                </a:cxn>
                <a:cxn ang="0">
                  <a:pos x="219" y="92"/>
                </a:cxn>
                <a:cxn ang="0">
                  <a:pos x="282" y="77"/>
                </a:cxn>
                <a:cxn ang="0">
                  <a:pos x="341" y="70"/>
                </a:cxn>
                <a:cxn ang="0">
                  <a:pos x="396" y="70"/>
                </a:cxn>
                <a:cxn ang="0">
                  <a:pos x="448" y="77"/>
                </a:cxn>
                <a:cxn ang="0">
                  <a:pos x="496" y="90"/>
                </a:cxn>
                <a:cxn ang="0">
                  <a:pos x="542" y="109"/>
                </a:cxn>
                <a:cxn ang="0">
                  <a:pos x="584" y="134"/>
                </a:cxn>
                <a:cxn ang="0">
                  <a:pos x="625" y="163"/>
                </a:cxn>
                <a:cxn ang="0">
                  <a:pos x="661" y="198"/>
                </a:cxn>
                <a:cxn ang="0">
                  <a:pos x="715" y="268"/>
                </a:cxn>
                <a:cxn ang="0">
                  <a:pos x="770" y="367"/>
                </a:cxn>
                <a:cxn ang="0">
                  <a:pos x="811" y="480"/>
                </a:cxn>
                <a:cxn ang="0">
                  <a:pos x="840" y="604"/>
                </a:cxn>
                <a:cxn ang="0">
                  <a:pos x="854" y="736"/>
                </a:cxn>
                <a:cxn ang="0">
                  <a:pos x="855" y="872"/>
                </a:cxn>
                <a:cxn ang="0">
                  <a:pos x="842" y="1010"/>
                </a:cxn>
                <a:cxn ang="0">
                  <a:pos x="815" y="1144"/>
                </a:cxn>
                <a:cxn ang="0">
                  <a:pos x="774" y="1274"/>
                </a:cxn>
                <a:cxn ang="0">
                  <a:pos x="718" y="1394"/>
                </a:cxn>
                <a:cxn ang="0">
                  <a:pos x="649" y="1503"/>
                </a:cxn>
                <a:cxn ang="0">
                  <a:pos x="582" y="1582"/>
                </a:cxn>
                <a:cxn ang="0">
                  <a:pos x="536" y="1624"/>
                </a:cxn>
                <a:cxn ang="0">
                  <a:pos x="487" y="1661"/>
                </a:cxn>
                <a:cxn ang="0">
                  <a:pos x="435" y="1693"/>
                </a:cxn>
                <a:cxn ang="0">
                  <a:pos x="379" y="1720"/>
                </a:cxn>
                <a:cxn ang="0">
                  <a:pos x="320" y="1740"/>
                </a:cxn>
                <a:cxn ang="0">
                  <a:pos x="256" y="1756"/>
                </a:cxn>
                <a:cxn ang="0">
                  <a:pos x="190" y="1765"/>
                </a:cxn>
                <a:cxn ang="0">
                  <a:pos x="144" y="1836"/>
                </a:cxn>
                <a:cxn ang="0">
                  <a:pos x="220" y="1831"/>
                </a:cxn>
                <a:cxn ang="0">
                  <a:pos x="293" y="1819"/>
                </a:cxn>
                <a:cxn ang="0">
                  <a:pos x="361" y="1800"/>
                </a:cxn>
                <a:cxn ang="0">
                  <a:pos x="426" y="1774"/>
                </a:cxn>
                <a:cxn ang="0">
                  <a:pos x="488" y="1743"/>
                </a:cxn>
                <a:cxn ang="0">
                  <a:pos x="544" y="1705"/>
                </a:cxn>
                <a:cxn ang="0">
                  <a:pos x="597" y="1663"/>
                </a:cxn>
                <a:cxn ang="0">
                  <a:pos x="647" y="1615"/>
                </a:cxn>
                <a:cxn ang="0">
                  <a:pos x="731" y="1507"/>
                </a:cxn>
                <a:cxn ang="0">
                  <a:pos x="801" y="1385"/>
                </a:cxn>
                <a:cxn ang="0">
                  <a:pos x="854" y="1253"/>
                </a:cxn>
                <a:cxn ang="0">
                  <a:pos x="893" y="1115"/>
                </a:cxn>
                <a:cxn ang="0">
                  <a:pos x="916" y="972"/>
                </a:cxn>
                <a:cxn ang="0">
                  <a:pos x="925" y="827"/>
                </a:cxn>
                <a:cxn ang="0">
                  <a:pos x="920" y="686"/>
                </a:cxn>
                <a:cxn ang="0">
                  <a:pos x="899" y="548"/>
                </a:cxn>
                <a:cxn ang="0">
                  <a:pos x="864" y="419"/>
                </a:cxn>
                <a:cxn ang="0">
                  <a:pos x="814" y="301"/>
                </a:cxn>
                <a:cxn ang="0">
                  <a:pos x="749" y="197"/>
                </a:cxn>
                <a:cxn ang="0">
                  <a:pos x="697" y="138"/>
                </a:cxn>
                <a:cxn ang="0">
                  <a:pos x="654" y="99"/>
                </a:cxn>
                <a:cxn ang="0">
                  <a:pos x="606" y="65"/>
                </a:cxn>
                <a:cxn ang="0">
                  <a:pos x="556" y="39"/>
                </a:cxn>
                <a:cxn ang="0">
                  <a:pos x="500" y="18"/>
                </a:cxn>
                <a:cxn ang="0">
                  <a:pos x="442" y="5"/>
                </a:cxn>
                <a:cxn ang="0">
                  <a:pos x="379" y="0"/>
                </a:cxn>
                <a:cxn ang="0">
                  <a:pos x="315" y="3"/>
                </a:cxn>
                <a:cxn ang="0">
                  <a:pos x="247" y="13"/>
                </a:cxn>
                <a:cxn ang="0">
                  <a:pos x="176" y="33"/>
                </a:cxn>
                <a:cxn ang="0">
                  <a:pos x="102" y="61"/>
                </a:cxn>
                <a:cxn ang="0">
                  <a:pos x="26" y="99"/>
                </a:cxn>
              </a:cxnLst>
              <a:rect l="0" t="0" r="r" b="b"/>
              <a:pathLst>
                <a:path w="925" h="1836">
                  <a:moveTo>
                    <a:pt x="35" y="173"/>
                  </a:moveTo>
                  <a:lnTo>
                    <a:pt x="59" y="160"/>
                  </a:lnTo>
                  <a:lnTo>
                    <a:pt x="83" y="147"/>
                  </a:lnTo>
                  <a:lnTo>
                    <a:pt x="107" y="135"/>
                  </a:lnTo>
                  <a:lnTo>
                    <a:pt x="131" y="125"/>
                  </a:lnTo>
                  <a:lnTo>
                    <a:pt x="153" y="114"/>
                  </a:lnTo>
                  <a:lnTo>
                    <a:pt x="176" y="106"/>
                  </a:lnTo>
                  <a:lnTo>
                    <a:pt x="198" y="99"/>
                  </a:lnTo>
                  <a:lnTo>
                    <a:pt x="219" y="92"/>
                  </a:lnTo>
                  <a:lnTo>
                    <a:pt x="241" y="86"/>
                  </a:lnTo>
                  <a:lnTo>
                    <a:pt x="261" y="81"/>
                  </a:lnTo>
                  <a:lnTo>
                    <a:pt x="282" y="77"/>
                  </a:lnTo>
                  <a:lnTo>
                    <a:pt x="302" y="74"/>
                  </a:lnTo>
                  <a:lnTo>
                    <a:pt x="321" y="71"/>
                  </a:lnTo>
                  <a:lnTo>
                    <a:pt x="341" y="70"/>
                  </a:lnTo>
                  <a:lnTo>
                    <a:pt x="360" y="69"/>
                  </a:lnTo>
                  <a:lnTo>
                    <a:pt x="378" y="69"/>
                  </a:lnTo>
                  <a:lnTo>
                    <a:pt x="396" y="70"/>
                  </a:lnTo>
                  <a:lnTo>
                    <a:pt x="414" y="71"/>
                  </a:lnTo>
                  <a:lnTo>
                    <a:pt x="431" y="74"/>
                  </a:lnTo>
                  <a:lnTo>
                    <a:pt x="448" y="77"/>
                  </a:lnTo>
                  <a:lnTo>
                    <a:pt x="465" y="81"/>
                  </a:lnTo>
                  <a:lnTo>
                    <a:pt x="481" y="84"/>
                  </a:lnTo>
                  <a:lnTo>
                    <a:pt x="496" y="90"/>
                  </a:lnTo>
                  <a:lnTo>
                    <a:pt x="512" y="95"/>
                  </a:lnTo>
                  <a:lnTo>
                    <a:pt x="527" y="101"/>
                  </a:lnTo>
                  <a:lnTo>
                    <a:pt x="542" y="109"/>
                  </a:lnTo>
                  <a:lnTo>
                    <a:pt x="557" y="117"/>
                  </a:lnTo>
                  <a:lnTo>
                    <a:pt x="570" y="125"/>
                  </a:lnTo>
                  <a:lnTo>
                    <a:pt x="584" y="134"/>
                  </a:lnTo>
                  <a:lnTo>
                    <a:pt x="599" y="143"/>
                  </a:lnTo>
                  <a:lnTo>
                    <a:pt x="612" y="153"/>
                  </a:lnTo>
                  <a:lnTo>
                    <a:pt x="625" y="163"/>
                  </a:lnTo>
                  <a:lnTo>
                    <a:pt x="636" y="175"/>
                  </a:lnTo>
                  <a:lnTo>
                    <a:pt x="649" y="187"/>
                  </a:lnTo>
                  <a:lnTo>
                    <a:pt x="661" y="198"/>
                  </a:lnTo>
                  <a:lnTo>
                    <a:pt x="672" y="211"/>
                  </a:lnTo>
                  <a:lnTo>
                    <a:pt x="695" y="239"/>
                  </a:lnTo>
                  <a:lnTo>
                    <a:pt x="715" y="268"/>
                  </a:lnTo>
                  <a:lnTo>
                    <a:pt x="735" y="300"/>
                  </a:lnTo>
                  <a:lnTo>
                    <a:pt x="753" y="332"/>
                  </a:lnTo>
                  <a:lnTo>
                    <a:pt x="770" y="367"/>
                  </a:lnTo>
                  <a:lnTo>
                    <a:pt x="785" y="403"/>
                  </a:lnTo>
                  <a:lnTo>
                    <a:pt x="798" y="441"/>
                  </a:lnTo>
                  <a:lnTo>
                    <a:pt x="811" y="480"/>
                  </a:lnTo>
                  <a:lnTo>
                    <a:pt x="822" y="520"/>
                  </a:lnTo>
                  <a:lnTo>
                    <a:pt x="832" y="561"/>
                  </a:lnTo>
                  <a:lnTo>
                    <a:pt x="840" y="604"/>
                  </a:lnTo>
                  <a:lnTo>
                    <a:pt x="846" y="647"/>
                  </a:lnTo>
                  <a:lnTo>
                    <a:pt x="850" y="691"/>
                  </a:lnTo>
                  <a:lnTo>
                    <a:pt x="854" y="736"/>
                  </a:lnTo>
                  <a:lnTo>
                    <a:pt x="855" y="782"/>
                  </a:lnTo>
                  <a:lnTo>
                    <a:pt x="857" y="827"/>
                  </a:lnTo>
                  <a:lnTo>
                    <a:pt x="855" y="872"/>
                  </a:lnTo>
                  <a:lnTo>
                    <a:pt x="853" y="918"/>
                  </a:lnTo>
                  <a:lnTo>
                    <a:pt x="848" y="964"/>
                  </a:lnTo>
                  <a:lnTo>
                    <a:pt x="842" y="1010"/>
                  </a:lnTo>
                  <a:lnTo>
                    <a:pt x="835" y="1055"/>
                  </a:lnTo>
                  <a:lnTo>
                    <a:pt x="825" y="1100"/>
                  </a:lnTo>
                  <a:lnTo>
                    <a:pt x="815" y="1144"/>
                  </a:lnTo>
                  <a:lnTo>
                    <a:pt x="802" y="1188"/>
                  </a:lnTo>
                  <a:lnTo>
                    <a:pt x="789" y="1231"/>
                  </a:lnTo>
                  <a:lnTo>
                    <a:pt x="774" y="1274"/>
                  </a:lnTo>
                  <a:lnTo>
                    <a:pt x="757" y="1315"/>
                  </a:lnTo>
                  <a:lnTo>
                    <a:pt x="739" y="1356"/>
                  </a:lnTo>
                  <a:lnTo>
                    <a:pt x="718" y="1394"/>
                  </a:lnTo>
                  <a:lnTo>
                    <a:pt x="697" y="1432"/>
                  </a:lnTo>
                  <a:lnTo>
                    <a:pt x="674" y="1468"/>
                  </a:lnTo>
                  <a:lnTo>
                    <a:pt x="649" y="1503"/>
                  </a:lnTo>
                  <a:lnTo>
                    <a:pt x="623" y="1536"/>
                  </a:lnTo>
                  <a:lnTo>
                    <a:pt x="595" y="1568"/>
                  </a:lnTo>
                  <a:lnTo>
                    <a:pt x="582" y="1582"/>
                  </a:lnTo>
                  <a:lnTo>
                    <a:pt x="566" y="1597"/>
                  </a:lnTo>
                  <a:lnTo>
                    <a:pt x="552" y="1611"/>
                  </a:lnTo>
                  <a:lnTo>
                    <a:pt x="536" y="1624"/>
                  </a:lnTo>
                  <a:lnTo>
                    <a:pt x="519" y="1637"/>
                  </a:lnTo>
                  <a:lnTo>
                    <a:pt x="504" y="1650"/>
                  </a:lnTo>
                  <a:lnTo>
                    <a:pt x="487" y="1661"/>
                  </a:lnTo>
                  <a:lnTo>
                    <a:pt x="470" y="1672"/>
                  </a:lnTo>
                  <a:lnTo>
                    <a:pt x="452" y="1683"/>
                  </a:lnTo>
                  <a:lnTo>
                    <a:pt x="435" y="1693"/>
                  </a:lnTo>
                  <a:lnTo>
                    <a:pt x="417" y="1703"/>
                  </a:lnTo>
                  <a:lnTo>
                    <a:pt x="398" y="1712"/>
                  </a:lnTo>
                  <a:lnTo>
                    <a:pt x="379" y="1720"/>
                  </a:lnTo>
                  <a:lnTo>
                    <a:pt x="360" y="1727"/>
                  </a:lnTo>
                  <a:lnTo>
                    <a:pt x="339" y="1734"/>
                  </a:lnTo>
                  <a:lnTo>
                    <a:pt x="320" y="1740"/>
                  </a:lnTo>
                  <a:lnTo>
                    <a:pt x="299" y="1747"/>
                  </a:lnTo>
                  <a:lnTo>
                    <a:pt x="278" y="1752"/>
                  </a:lnTo>
                  <a:lnTo>
                    <a:pt x="256" y="1756"/>
                  </a:lnTo>
                  <a:lnTo>
                    <a:pt x="234" y="1760"/>
                  </a:lnTo>
                  <a:lnTo>
                    <a:pt x="212" y="1762"/>
                  </a:lnTo>
                  <a:lnTo>
                    <a:pt x="190" y="1765"/>
                  </a:lnTo>
                  <a:lnTo>
                    <a:pt x="167" y="1766"/>
                  </a:lnTo>
                  <a:lnTo>
                    <a:pt x="144" y="1766"/>
                  </a:lnTo>
                  <a:lnTo>
                    <a:pt x="144" y="1836"/>
                  </a:lnTo>
                  <a:lnTo>
                    <a:pt x="169" y="1835"/>
                  </a:lnTo>
                  <a:lnTo>
                    <a:pt x="195" y="1834"/>
                  </a:lnTo>
                  <a:lnTo>
                    <a:pt x="220" y="1831"/>
                  </a:lnTo>
                  <a:lnTo>
                    <a:pt x="245" y="1829"/>
                  </a:lnTo>
                  <a:lnTo>
                    <a:pt x="269" y="1825"/>
                  </a:lnTo>
                  <a:lnTo>
                    <a:pt x="293" y="1819"/>
                  </a:lnTo>
                  <a:lnTo>
                    <a:pt x="316" y="1814"/>
                  </a:lnTo>
                  <a:lnTo>
                    <a:pt x="339" y="1808"/>
                  </a:lnTo>
                  <a:lnTo>
                    <a:pt x="361" y="1800"/>
                  </a:lnTo>
                  <a:lnTo>
                    <a:pt x="383" y="1792"/>
                  </a:lnTo>
                  <a:lnTo>
                    <a:pt x="405" y="1783"/>
                  </a:lnTo>
                  <a:lnTo>
                    <a:pt x="426" y="1774"/>
                  </a:lnTo>
                  <a:lnTo>
                    <a:pt x="447" y="1765"/>
                  </a:lnTo>
                  <a:lnTo>
                    <a:pt x="468" y="1753"/>
                  </a:lnTo>
                  <a:lnTo>
                    <a:pt x="488" y="1743"/>
                  </a:lnTo>
                  <a:lnTo>
                    <a:pt x="507" y="1730"/>
                  </a:lnTo>
                  <a:lnTo>
                    <a:pt x="526" y="1718"/>
                  </a:lnTo>
                  <a:lnTo>
                    <a:pt x="544" y="1705"/>
                  </a:lnTo>
                  <a:lnTo>
                    <a:pt x="562" y="1691"/>
                  </a:lnTo>
                  <a:lnTo>
                    <a:pt x="580" y="1677"/>
                  </a:lnTo>
                  <a:lnTo>
                    <a:pt x="597" y="1663"/>
                  </a:lnTo>
                  <a:lnTo>
                    <a:pt x="614" y="1647"/>
                  </a:lnTo>
                  <a:lnTo>
                    <a:pt x="630" y="1630"/>
                  </a:lnTo>
                  <a:lnTo>
                    <a:pt x="647" y="1615"/>
                  </a:lnTo>
                  <a:lnTo>
                    <a:pt x="676" y="1581"/>
                  </a:lnTo>
                  <a:lnTo>
                    <a:pt x="705" y="1545"/>
                  </a:lnTo>
                  <a:lnTo>
                    <a:pt x="731" y="1507"/>
                  </a:lnTo>
                  <a:lnTo>
                    <a:pt x="757" y="1468"/>
                  </a:lnTo>
                  <a:lnTo>
                    <a:pt x="779" y="1427"/>
                  </a:lnTo>
                  <a:lnTo>
                    <a:pt x="801" y="1385"/>
                  </a:lnTo>
                  <a:lnTo>
                    <a:pt x="820" y="1343"/>
                  </a:lnTo>
                  <a:lnTo>
                    <a:pt x="838" y="1299"/>
                  </a:lnTo>
                  <a:lnTo>
                    <a:pt x="854" y="1253"/>
                  </a:lnTo>
                  <a:lnTo>
                    <a:pt x="870" y="1208"/>
                  </a:lnTo>
                  <a:lnTo>
                    <a:pt x="881" y="1161"/>
                  </a:lnTo>
                  <a:lnTo>
                    <a:pt x="893" y="1115"/>
                  </a:lnTo>
                  <a:lnTo>
                    <a:pt x="902" y="1068"/>
                  </a:lnTo>
                  <a:lnTo>
                    <a:pt x="910" y="1020"/>
                  </a:lnTo>
                  <a:lnTo>
                    <a:pt x="916" y="972"/>
                  </a:lnTo>
                  <a:lnTo>
                    <a:pt x="921" y="923"/>
                  </a:lnTo>
                  <a:lnTo>
                    <a:pt x="924" y="875"/>
                  </a:lnTo>
                  <a:lnTo>
                    <a:pt x="925" y="827"/>
                  </a:lnTo>
                  <a:lnTo>
                    <a:pt x="925" y="779"/>
                  </a:lnTo>
                  <a:lnTo>
                    <a:pt x="923" y="732"/>
                  </a:lnTo>
                  <a:lnTo>
                    <a:pt x="920" y="686"/>
                  </a:lnTo>
                  <a:lnTo>
                    <a:pt x="915" y="639"/>
                  </a:lnTo>
                  <a:lnTo>
                    <a:pt x="907" y="592"/>
                  </a:lnTo>
                  <a:lnTo>
                    <a:pt x="899" y="548"/>
                  </a:lnTo>
                  <a:lnTo>
                    <a:pt x="889" y="504"/>
                  </a:lnTo>
                  <a:lnTo>
                    <a:pt x="877" y="460"/>
                  </a:lnTo>
                  <a:lnTo>
                    <a:pt x="864" y="419"/>
                  </a:lnTo>
                  <a:lnTo>
                    <a:pt x="849" y="377"/>
                  </a:lnTo>
                  <a:lnTo>
                    <a:pt x="833" y="338"/>
                  </a:lnTo>
                  <a:lnTo>
                    <a:pt x="814" y="301"/>
                  </a:lnTo>
                  <a:lnTo>
                    <a:pt x="794" y="265"/>
                  </a:lnTo>
                  <a:lnTo>
                    <a:pt x="772" y="230"/>
                  </a:lnTo>
                  <a:lnTo>
                    <a:pt x="749" y="197"/>
                  </a:lnTo>
                  <a:lnTo>
                    <a:pt x="724" y="166"/>
                  </a:lnTo>
                  <a:lnTo>
                    <a:pt x="711" y="152"/>
                  </a:lnTo>
                  <a:lnTo>
                    <a:pt x="697" y="138"/>
                  </a:lnTo>
                  <a:lnTo>
                    <a:pt x="684" y="123"/>
                  </a:lnTo>
                  <a:lnTo>
                    <a:pt x="669" y="110"/>
                  </a:lnTo>
                  <a:lnTo>
                    <a:pt x="654" y="99"/>
                  </a:lnTo>
                  <a:lnTo>
                    <a:pt x="639" y="87"/>
                  </a:lnTo>
                  <a:lnTo>
                    <a:pt x="623" y="75"/>
                  </a:lnTo>
                  <a:lnTo>
                    <a:pt x="606" y="65"/>
                  </a:lnTo>
                  <a:lnTo>
                    <a:pt x="590" y="56"/>
                  </a:lnTo>
                  <a:lnTo>
                    <a:pt x="573" y="47"/>
                  </a:lnTo>
                  <a:lnTo>
                    <a:pt x="556" y="39"/>
                  </a:lnTo>
                  <a:lnTo>
                    <a:pt x="538" y="31"/>
                  </a:lnTo>
                  <a:lnTo>
                    <a:pt x="519" y="25"/>
                  </a:lnTo>
                  <a:lnTo>
                    <a:pt x="500" y="18"/>
                  </a:lnTo>
                  <a:lnTo>
                    <a:pt x="481" y="13"/>
                  </a:lnTo>
                  <a:lnTo>
                    <a:pt x="461" y="9"/>
                  </a:lnTo>
                  <a:lnTo>
                    <a:pt x="442" y="5"/>
                  </a:lnTo>
                  <a:lnTo>
                    <a:pt x="421" y="3"/>
                  </a:lnTo>
                  <a:lnTo>
                    <a:pt x="400" y="0"/>
                  </a:lnTo>
                  <a:lnTo>
                    <a:pt x="379" y="0"/>
                  </a:lnTo>
                  <a:lnTo>
                    <a:pt x="359" y="0"/>
                  </a:lnTo>
                  <a:lnTo>
                    <a:pt x="337" y="0"/>
                  </a:lnTo>
                  <a:lnTo>
                    <a:pt x="315" y="3"/>
                  </a:lnTo>
                  <a:lnTo>
                    <a:pt x="293" y="5"/>
                  </a:lnTo>
                  <a:lnTo>
                    <a:pt x="269" y="9"/>
                  </a:lnTo>
                  <a:lnTo>
                    <a:pt x="247" y="13"/>
                  </a:lnTo>
                  <a:lnTo>
                    <a:pt x="224" y="18"/>
                  </a:lnTo>
                  <a:lnTo>
                    <a:pt x="201" y="25"/>
                  </a:lnTo>
                  <a:lnTo>
                    <a:pt x="176" y="33"/>
                  </a:lnTo>
                  <a:lnTo>
                    <a:pt x="151" y="42"/>
                  </a:lnTo>
                  <a:lnTo>
                    <a:pt x="127" y="51"/>
                  </a:lnTo>
                  <a:lnTo>
                    <a:pt x="102" y="61"/>
                  </a:lnTo>
                  <a:lnTo>
                    <a:pt x="77" y="73"/>
                  </a:lnTo>
                  <a:lnTo>
                    <a:pt x="51" y="84"/>
                  </a:lnTo>
                  <a:lnTo>
                    <a:pt x="26" y="99"/>
                  </a:lnTo>
                  <a:lnTo>
                    <a:pt x="0" y="113"/>
                  </a:lnTo>
                  <a:lnTo>
                    <a:pt x="35" y="1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0" name="Freeform 120"/>
            <p:cNvSpPr>
              <a:spLocks/>
            </p:cNvSpPr>
            <p:nvPr/>
          </p:nvSpPr>
          <p:spPr bwMode="auto">
            <a:xfrm>
              <a:off x="4244" y="2158"/>
              <a:ext cx="94" cy="80"/>
            </a:xfrm>
            <a:custGeom>
              <a:avLst/>
              <a:gdLst/>
              <a:ahLst/>
              <a:cxnLst>
                <a:cxn ang="0">
                  <a:pos x="376" y="315"/>
                </a:cxn>
                <a:cxn ang="0">
                  <a:pos x="0" y="321"/>
                </a:cxn>
                <a:cxn ang="0">
                  <a:pos x="196" y="0"/>
                </a:cxn>
                <a:cxn ang="0">
                  <a:pos x="376" y="315"/>
                </a:cxn>
                <a:cxn ang="0">
                  <a:pos x="0" y="321"/>
                </a:cxn>
                <a:cxn ang="0">
                  <a:pos x="376" y="315"/>
                </a:cxn>
              </a:cxnLst>
              <a:rect l="0" t="0" r="r" b="b"/>
              <a:pathLst>
                <a:path w="376" h="321">
                  <a:moveTo>
                    <a:pt x="376" y="315"/>
                  </a:moveTo>
                  <a:lnTo>
                    <a:pt x="0" y="321"/>
                  </a:lnTo>
                  <a:lnTo>
                    <a:pt x="196" y="0"/>
                  </a:lnTo>
                  <a:lnTo>
                    <a:pt x="376" y="315"/>
                  </a:lnTo>
                  <a:lnTo>
                    <a:pt x="0" y="321"/>
                  </a:lnTo>
                  <a:lnTo>
                    <a:pt x="376" y="3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1" name="Rectangle 121"/>
            <p:cNvSpPr>
              <a:spLocks noChangeArrowheads="1"/>
            </p:cNvSpPr>
            <p:nvPr/>
          </p:nvSpPr>
          <p:spPr bwMode="auto">
            <a:xfrm>
              <a:off x="758" y="2387"/>
              <a:ext cx="218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IL-2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22" name="Rectangle 122"/>
            <p:cNvSpPr>
              <a:spLocks noChangeArrowheads="1"/>
            </p:cNvSpPr>
            <p:nvPr/>
          </p:nvSpPr>
          <p:spPr bwMode="auto">
            <a:xfrm>
              <a:off x="4568" y="2393"/>
              <a:ext cx="218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IL-4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23" name="Rectangle 123"/>
            <p:cNvSpPr>
              <a:spLocks noChangeArrowheads="1"/>
            </p:cNvSpPr>
            <p:nvPr/>
          </p:nvSpPr>
          <p:spPr bwMode="auto">
            <a:xfrm>
              <a:off x="3565" y="3070"/>
              <a:ext cx="218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IL-4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24" name="Freeform 124"/>
            <p:cNvSpPr>
              <a:spLocks/>
            </p:cNvSpPr>
            <p:nvPr/>
          </p:nvSpPr>
          <p:spPr bwMode="auto">
            <a:xfrm>
              <a:off x="1603" y="2683"/>
              <a:ext cx="940" cy="666"/>
            </a:xfrm>
            <a:custGeom>
              <a:avLst/>
              <a:gdLst/>
              <a:ahLst/>
              <a:cxnLst>
                <a:cxn ang="0">
                  <a:pos x="3762" y="2610"/>
                </a:cxn>
                <a:cxn ang="0">
                  <a:pos x="38" y="0"/>
                </a:cxn>
                <a:cxn ang="0">
                  <a:pos x="0" y="56"/>
                </a:cxn>
                <a:cxn ang="0">
                  <a:pos x="3724" y="2665"/>
                </a:cxn>
                <a:cxn ang="0">
                  <a:pos x="3762" y="2610"/>
                </a:cxn>
              </a:cxnLst>
              <a:rect l="0" t="0" r="r" b="b"/>
              <a:pathLst>
                <a:path w="3762" h="2665">
                  <a:moveTo>
                    <a:pt x="3762" y="2610"/>
                  </a:moveTo>
                  <a:lnTo>
                    <a:pt x="38" y="0"/>
                  </a:lnTo>
                  <a:lnTo>
                    <a:pt x="0" y="56"/>
                  </a:lnTo>
                  <a:lnTo>
                    <a:pt x="3724" y="2665"/>
                  </a:lnTo>
                  <a:lnTo>
                    <a:pt x="3762" y="26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5" name="Freeform 125"/>
            <p:cNvSpPr>
              <a:spLocks/>
            </p:cNvSpPr>
            <p:nvPr/>
          </p:nvSpPr>
          <p:spPr bwMode="auto">
            <a:xfrm>
              <a:off x="2508" y="3303"/>
              <a:ext cx="90" cy="81"/>
            </a:xfrm>
            <a:custGeom>
              <a:avLst/>
              <a:gdLst/>
              <a:ahLst/>
              <a:cxnLst>
                <a:cxn ang="0">
                  <a:pos x="200" y="0"/>
                </a:cxn>
                <a:cxn ang="0">
                  <a:pos x="361" y="325"/>
                </a:cxn>
                <a:cxn ang="0">
                  <a:pos x="0" y="286"/>
                </a:cxn>
                <a:cxn ang="0">
                  <a:pos x="200" y="0"/>
                </a:cxn>
                <a:cxn ang="0">
                  <a:pos x="361" y="325"/>
                </a:cxn>
                <a:cxn ang="0">
                  <a:pos x="200" y="0"/>
                </a:cxn>
              </a:cxnLst>
              <a:rect l="0" t="0" r="r" b="b"/>
              <a:pathLst>
                <a:path w="361" h="325">
                  <a:moveTo>
                    <a:pt x="200" y="0"/>
                  </a:moveTo>
                  <a:lnTo>
                    <a:pt x="361" y="325"/>
                  </a:lnTo>
                  <a:lnTo>
                    <a:pt x="0" y="286"/>
                  </a:lnTo>
                  <a:lnTo>
                    <a:pt x="200" y="0"/>
                  </a:lnTo>
                  <a:lnTo>
                    <a:pt x="361" y="325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6" name="Freeform 126"/>
            <p:cNvSpPr>
              <a:spLocks/>
            </p:cNvSpPr>
            <p:nvPr/>
          </p:nvSpPr>
          <p:spPr bwMode="auto">
            <a:xfrm>
              <a:off x="3190" y="2662"/>
              <a:ext cx="776" cy="696"/>
            </a:xfrm>
            <a:custGeom>
              <a:avLst/>
              <a:gdLst/>
              <a:ahLst/>
              <a:cxnLst>
                <a:cxn ang="0">
                  <a:pos x="44" y="2784"/>
                </a:cxn>
                <a:cxn ang="0">
                  <a:pos x="3104" y="50"/>
                </a:cxn>
                <a:cxn ang="0">
                  <a:pos x="3060" y="0"/>
                </a:cxn>
                <a:cxn ang="0">
                  <a:pos x="0" y="2734"/>
                </a:cxn>
                <a:cxn ang="0">
                  <a:pos x="44" y="2784"/>
                </a:cxn>
              </a:cxnLst>
              <a:rect l="0" t="0" r="r" b="b"/>
              <a:pathLst>
                <a:path w="3104" h="2784">
                  <a:moveTo>
                    <a:pt x="44" y="2784"/>
                  </a:moveTo>
                  <a:lnTo>
                    <a:pt x="3104" y="50"/>
                  </a:lnTo>
                  <a:lnTo>
                    <a:pt x="3060" y="0"/>
                  </a:lnTo>
                  <a:lnTo>
                    <a:pt x="0" y="2734"/>
                  </a:lnTo>
                  <a:lnTo>
                    <a:pt x="44" y="27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7" name="Freeform 127"/>
            <p:cNvSpPr>
              <a:spLocks/>
            </p:cNvSpPr>
            <p:nvPr/>
          </p:nvSpPr>
          <p:spPr bwMode="auto">
            <a:xfrm>
              <a:off x="3142" y="3314"/>
              <a:ext cx="88" cy="86"/>
            </a:xfrm>
            <a:custGeom>
              <a:avLst/>
              <a:gdLst/>
              <a:ahLst/>
              <a:cxnLst>
                <a:cxn ang="0">
                  <a:pos x="353" y="260"/>
                </a:cxn>
                <a:cxn ang="0">
                  <a:pos x="0" y="342"/>
                </a:cxn>
                <a:cxn ang="0">
                  <a:pos x="121" y="0"/>
                </a:cxn>
                <a:cxn ang="0">
                  <a:pos x="353" y="260"/>
                </a:cxn>
                <a:cxn ang="0">
                  <a:pos x="0" y="342"/>
                </a:cxn>
                <a:cxn ang="0">
                  <a:pos x="353" y="260"/>
                </a:cxn>
              </a:cxnLst>
              <a:rect l="0" t="0" r="r" b="b"/>
              <a:pathLst>
                <a:path w="353" h="342">
                  <a:moveTo>
                    <a:pt x="353" y="260"/>
                  </a:moveTo>
                  <a:lnTo>
                    <a:pt x="0" y="342"/>
                  </a:lnTo>
                  <a:lnTo>
                    <a:pt x="121" y="0"/>
                  </a:lnTo>
                  <a:lnTo>
                    <a:pt x="353" y="260"/>
                  </a:lnTo>
                  <a:lnTo>
                    <a:pt x="0" y="342"/>
                  </a:lnTo>
                  <a:lnTo>
                    <a:pt x="353" y="2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8" name="Rectangle 128"/>
            <p:cNvSpPr>
              <a:spLocks noChangeArrowheads="1"/>
            </p:cNvSpPr>
            <p:nvPr/>
          </p:nvSpPr>
          <p:spPr bwMode="auto">
            <a:xfrm>
              <a:off x="3381" y="3288"/>
              <a:ext cx="218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IL-5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29" name="Rectangle 129"/>
            <p:cNvSpPr>
              <a:spLocks noChangeArrowheads="1"/>
            </p:cNvSpPr>
            <p:nvPr/>
          </p:nvSpPr>
          <p:spPr bwMode="auto">
            <a:xfrm>
              <a:off x="3744" y="2903"/>
              <a:ext cx="27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TGF-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30" name="Rectangle 130"/>
            <p:cNvSpPr>
              <a:spLocks noChangeArrowheads="1"/>
            </p:cNvSpPr>
            <p:nvPr/>
          </p:nvSpPr>
          <p:spPr bwMode="auto">
            <a:xfrm>
              <a:off x="4117" y="2889"/>
              <a:ext cx="79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>
                  <a:solidFill>
                    <a:srgbClr val="FFFFFF"/>
                  </a:solidFill>
                  <a:latin typeface="Symbol" pitchFamily="18" charset="2"/>
                </a:rPr>
                <a:t>b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31" name="Rectangle 131"/>
            <p:cNvSpPr>
              <a:spLocks noChangeArrowheads="1"/>
            </p:cNvSpPr>
            <p:nvPr/>
          </p:nvSpPr>
          <p:spPr bwMode="auto">
            <a:xfrm>
              <a:off x="1477" y="2903"/>
              <a:ext cx="24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IFN-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32" name="Rectangle 132"/>
            <p:cNvSpPr>
              <a:spLocks noChangeArrowheads="1"/>
            </p:cNvSpPr>
            <p:nvPr/>
          </p:nvSpPr>
          <p:spPr bwMode="auto">
            <a:xfrm>
              <a:off x="1796" y="2889"/>
              <a:ext cx="59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84133" name="Rectangle 133"/>
            <p:cNvSpPr>
              <a:spLocks noChangeArrowheads="1"/>
            </p:cNvSpPr>
            <p:nvPr/>
          </p:nvSpPr>
          <p:spPr bwMode="auto">
            <a:xfrm>
              <a:off x="1800" y="3113"/>
              <a:ext cx="218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IL-2</a:t>
              </a:r>
              <a:endParaRPr lang="pt-BR">
                <a:latin typeface="Times New Roman" pitchFamily="18" charset="0"/>
              </a:endParaRPr>
            </a:p>
          </p:txBody>
        </p:sp>
      </p:grpSp>
      <p:sp>
        <p:nvSpPr>
          <p:cNvPr id="384134" name="Text Box 134"/>
          <p:cNvSpPr txBox="1">
            <a:spLocks noChangeArrowheads="1"/>
          </p:cNvSpPr>
          <p:nvPr/>
        </p:nvSpPr>
        <p:spPr bwMode="auto">
          <a:xfrm>
            <a:off x="3968713" y="381000"/>
            <a:ext cx="430855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>
                <a:solidFill>
                  <a:srgbClr val="800000"/>
                </a:solidFill>
              </a:rPr>
              <a:t>DIFERENCIAÇÃO E REGULAÇÃO (TH1 E TH2)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4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84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209800" y="609600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rmAutofit/>
          </a:bodyPr>
          <a:lstStyle/>
          <a:p>
            <a:r>
              <a:rPr lang="pt-BR" sz="3200" b="1">
                <a:solidFill>
                  <a:srgbClr val="990000"/>
                </a:solidFill>
                <a:latin typeface="Arial" charset="0"/>
              </a:rPr>
              <a:t>TIPOS DE RESPOSTA CD4 AUXILIAR (HELPER) - RESUMO</a:t>
            </a:r>
          </a:p>
        </p:txBody>
      </p:sp>
      <p:sp>
        <p:nvSpPr>
          <p:cNvPr id="4444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09800" y="1981200"/>
            <a:ext cx="7772400" cy="41148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rmAutofit/>
          </a:bodyPr>
          <a:lstStyle/>
          <a:p>
            <a:r>
              <a:rPr lang="pt-BR">
                <a:latin typeface="Arial" charset="0"/>
              </a:rPr>
              <a:t>TH1: IL-12 e INF (gama e beta), IL-2</a:t>
            </a:r>
          </a:p>
          <a:p>
            <a:r>
              <a:rPr lang="pt-BR">
                <a:latin typeface="Arial" charset="0"/>
              </a:rPr>
              <a:t>TH2: IL-4, IL-6, IL-10, IL-11 e IL-13</a:t>
            </a:r>
          </a:p>
          <a:p>
            <a:r>
              <a:rPr lang="pt-BR">
                <a:latin typeface="Arial" charset="0"/>
              </a:rPr>
              <a:t>TH17:  IL-17, IL-6, IL-22 e TNF-alfa ---</a:t>
            </a:r>
          </a:p>
          <a:p>
            <a:pPr>
              <a:buFontTx/>
              <a:buNone/>
            </a:pPr>
            <a:r>
              <a:rPr lang="pt-BR">
                <a:latin typeface="Arial" charset="0"/>
              </a:rPr>
              <a:t>Doenças autoimunes e resposta a bactérias extracelulares</a:t>
            </a:r>
          </a:p>
        </p:txBody>
      </p:sp>
      <p:sp>
        <p:nvSpPr>
          <p:cNvPr id="444420" name="Text Box 4"/>
          <p:cNvSpPr txBox="1">
            <a:spLocks noChangeArrowheads="1"/>
          </p:cNvSpPr>
          <p:nvPr/>
        </p:nvSpPr>
        <p:spPr bwMode="auto">
          <a:xfrm>
            <a:off x="6918325" y="6434139"/>
            <a:ext cx="209993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pt-BR" sz="1200"/>
              <a:t>Kaiko et al. Immunology, 2007.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282" name="Rectangle 1922"/>
          <p:cNvSpPr>
            <a:spLocks noChangeArrowheads="1"/>
          </p:cNvSpPr>
          <p:nvPr/>
        </p:nvSpPr>
        <p:spPr bwMode="auto">
          <a:xfrm>
            <a:off x="3825242" y="393700"/>
            <a:ext cx="45367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>
                <a:solidFill>
                  <a:srgbClr val="990000"/>
                </a:solidFill>
              </a:rPr>
              <a:t>FASE EFETORA DA RESPOSTA IMUNE CELULAR</a:t>
            </a:r>
          </a:p>
        </p:txBody>
      </p:sp>
      <p:grpSp>
        <p:nvGrpSpPr>
          <p:cNvPr id="401284" name="Group 1924"/>
          <p:cNvGrpSpPr>
            <a:grpSpLocks/>
          </p:cNvGrpSpPr>
          <p:nvPr/>
        </p:nvGrpSpPr>
        <p:grpSpPr bwMode="auto">
          <a:xfrm>
            <a:off x="1927225" y="1665288"/>
            <a:ext cx="8337550" cy="4887912"/>
            <a:chOff x="180" y="1222"/>
            <a:chExt cx="5400" cy="2954"/>
          </a:xfrm>
        </p:grpSpPr>
        <p:sp>
          <p:nvSpPr>
            <p:cNvPr id="401285" name="Freeform 1925"/>
            <p:cNvSpPr>
              <a:spLocks/>
            </p:cNvSpPr>
            <p:nvPr/>
          </p:nvSpPr>
          <p:spPr bwMode="auto">
            <a:xfrm>
              <a:off x="188" y="1230"/>
              <a:ext cx="5384" cy="2938"/>
            </a:xfrm>
            <a:custGeom>
              <a:avLst/>
              <a:gdLst/>
              <a:ahLst/>
              <a:cxnLst>
                <a:cxn ang="0">
                  <a:pos x="15542" y="1"/>
                </a:cxn>
                <a:cxn ang="0">
                  <a:pos x="15638" y="14"/>
                </a:cxn>
                <a:cxn ang="0">
                  <a:pos x="15729" y="43"/>
                </a:cxn>
                <a:cxn ang="0">
                  <a:pos x="15815" y="84"/>
                </a:cxn>
                <a:cxn ang="0">
                  <a:pos x="15893" y="139"/>
                </a:cxn>
                <a:cxn ang="0">
                  <a:pos x="15963" y="206"/>
                </a:cxn>
                <a:cxn ang="0">
                  <a:pos x="16024" y="282"/>
                </a:cxn>
                <a:cxn ang="0">
                  <a:pos x="16074" y="367"/>
                </a:cxn>
                <a:cxn ang="0">
                  <a:pos x="16112" y="459"/>
                </a:cxn>
                <a:cxn ang="0">
                  <a:pos x="16139" y="558"/>
                </a:cxn>
                <a:cxn ang="0">
                  <a:pos x="16151" y="662"/>
                </a:cxn>
                <a:cxn ang="0">
                  <a:pos x="16151" y="8152"/>
                </a:cxn>
                <a:cxn ang="0">
                  <a:pos x="16139" y="8256"/>
                </a:cxn>
                <a:cxn ang="0">
                  <a:pos x="16112" y="8355"/>
                </a:cxn>
                <a:cxn ang="0">
                  <a:pos x="16074" y="8447"/>
                </a:cxn>
                <a:cxn ang="0">
                  <a:pos x="16024" y="8532"/>
                </a:cxn>
                <a:cxn ang="0">
                  <a:pos x="15963" y="8608"/>
                </a:cxn>
                <a:cxn ang="0">
                  <a:pos x="15893" y="8675"/>
                </a:cxn>
                <a:cxn ang="0">
                  <a:pos x="15815" y="8730"/>
                </a:cxn>
                <a:cxn ang="0">
                  <a:pos x="15729" y="8771"/>
                </a:cxn>
                <a:cxn ang="0">
                  <a:pos x="15638" y="8800"/>
                </a:cxn>
                <a:cxn ang="0">
                  <a:pos x="15542" y="8813"/>
                </a:cxn>
                <a:cxn ang="0">
                  <a:pos x="610" y="8813"/>
                </a:cxn>
                <a:cxn ang="0">
                  <a:pos x="514" y="8800"/>
                </a:cxn>
                <a:cxn ang="0">
                  <a:pos x="423" y="8771"/>
                </a:cxn>
                <a:cxn ang="0">
                  <a:pos x="337" y="8730"/>
                </a:cxn>
                <a:cxn ang="0">
                  <a:pos x="260" y="8675"/>
                </a:cxn>
                <a:cxn ang="0">
                  <a:pos x="189" y="8608"/>
                </a:cxn>
                <a:cxn ang="0">
                  <a:pos x="128" y="8532"/>
                </a:cxn>
                <a:cxn ang="0">
                  <a:pos x="78" y="8447"/>
                </a:cxn>
                <a:cxn ang="0">
                  <a:pos x="40" y="8355"/>
                </a:cxn>
                <a:cxn ang="0">
                  <a:pos x="13" y="8256"/>
                </a:cxn>
                <a:cxn ang="0">
                  <a:pos x="1" y="8152"/>
                </a:cxn>
                <a:cxn ang="0">
                  <a:pos x="1" y="662"/>
                </a:cxn>
                <a:cxn ang="0">
                  <a:pos x="13" y="558"/>
                </a:cxn>
                <a:cxn ang="0">
                  <a:pos x="40" y="459"/>
                </a:cxn>
                <a:cxn ang="0">
                  <a:pos x="78" y="367"/>
                </a:cxn>
                <a:cxn ang="0">
                  <a:pos x="128" y="282"/>
                </a:cxn>
                <a:cxn ang="0">
                  <a:pos x="189" y="206"/>
                </a:cxn>
                <a:cxn ang="0">
                  <a:pos x="260" y="139"/>
                </a:cxn>
                <a:cxn ang="0">
                  <a:pos x="337" y="84"/>
                </a:cxn>
                <a:cxn ang="0">
                  <a:pos x="423" y="43"/>
                </a:cxn>
                <a:cxn ang="0">
                  <a:pos x="514" y="14"/>
                </a:cxn>
                <a:cxn ang="0">
                  <a:pos x="610" y="1"/>
                </a:cxn>
              </a:cxnLst>
              <a:rect l="0" t="0" r="r" b="b"/>
              <a:pathLst>
                <a:path w="16152" h="8814">
                  <a:moveTo>
                    <a:pt x="643" y="0"/>
                  </a:moveTo>
                  <a:lnTo>
                    <a:pt x="15509" y="0"/>
                  </a:lnTo>
                  <a:lnTo>
                    <a:pt x="15542" y="1"/>
                  </a:lnTo>
                  <a:lnTo>
                    <a:pt x="15575" y="3"/>
                  </a:lnTo>
                  <a:lnTo>
                    <a:pt x="15606" y="8"/>
                  </a:lnTo>
                  <a:lnTo>
                    <a:pt x="15638" y="14"/>
                  </a:lnTo>
                  <a:lnTo>
                    <a:pt x="15669" y="23"/>
                  </a:lnTo>
                  <a:lnTo>
                    <a:pt x="15699" y="32"/>
                  </a:lnTo>
                  <a:lnTo>
                    <a:pt x="15729" y="43"/>
                  </a:lnTo>
                  <a:lnTo>
                    <a:pt x="15759" y="55"/>
                  </a:lnTo>
                  <a:lnTo>
                    <a:pt x="15787" y="69"/>
                  </a:lnTo>
                  <a:lnTo>
                    <a:pt x="15815" y="84"/>
                  </a:lnTo>
                  <a:lnTo>
                    <a:pt x="15842" y="102"/>
                  </a:lnTo>
                  <a:lnTo>
                    <a:pt x="15867" y="120"/>
                  </a:lnTo>
                  <a:lnTo>
                    <a:pt x="15893" y="139"/>
                  </a:lnTo>
                  <a:lnTo>
                    <a:pt x="15917" y="160"/>
                  </a:lnTo>
                  <a:lnTo>
                    <a:pt x="15940" y="182"/>
                  </a:lnTo>
                  <a:lnTo>
                    <a:pt x="15963" y="206"/>
                  </a:lnTo>
                  <a:lnTo>
                    <a:pt x="15985" y="230"/>
                  </a:lnTo>
                  <a:lnTo>
                    <a:pt x="16005" y="255"/>
                  </a:lnTo>
                  <a:lnTo>
                    <a:pt x="16024" y="282"/>
                  </a:lnTo>
                  <a:lnTo>
                    <a:pt x="16041" y="309"/>
                  </a:lnTo>
                  <a:lnTo>
                    <a:pt x="16059" y="337"/>
                  </a:lnTo>
                  <a:lnTo>
                    <a:pt x="16074" y="367"/>
                  </a:lnTo>
                  <a:lnTo>
                    <a:pt x="16088" y="396"/>
                  </a:lnTo>
                  <a:lnTo>
                    <a:pt x="16101" y="427"/>
                  </a:lnTo>
                  <a:lnTo>
                    <a:pt x="16112" y="459"/>
                  </a:lnTo>
                  <a:lnTo>
                    <a:pt x="16122" y="491"/>
                  </a:lnTo>
                  <a:lnTo>
                    <a:pt x="16131" y="525"/>
                  </a:lnTo>
                  <a:lnTo>
                    <a:pt x="16139" y="558"/>
                  </a:lnTo>
                  <a:lnTo>
                    <a:pt x="16145" y="592"/>
                  </a:lnTo>
                  <a:lnTo>
                    <a:pt x="16149" y="627"/>
                  </a:lnTo>
                  <a:lnTo>
                    <a:pt x="16151" y="662"/>
                  </a:lnTo>
                  <a:lnTo>
                    <a:pt x="16152" y="699"/>
                  </a:lnTo>
                  <a:lnTo>
                    <a:pt x="16152" y="8115"/>
                  </a:lnTo>
                  <a:lnTo>
                    <a:pt x="16151" y="8152"/>
                  </a:lnTo>
                  <a:lnTo>
                    <a:pt x="16149" y="8187"/>
                  </a:lnTo>
                  <a:lnTo>
                    <a:pt x="16145" y="8222"/>
                  </a:lnTo>
                  <a:lnTo>
                    <a:pt x="16139" y="8256"/>
                  </a:lnTo>
                  <a:lnTo>
                    <a:pt x="16131" y="8289"/>
                  </a:lnTo>
                  <a:lnTo>
                    <a:pt x="16122" y="8323"/>
                  </a:lnTo>
                  <a:lnTo>
                    <a:pt x="16112" y="8355"/>
                  </a:lnTo>
                  <a:lnTo>
                    <a:pt x="16101" y="8387"/>
                  </a:lnTo>
                  <a:lnTo>
                    <a:pt x="16088" y="8418"/>
                  </a:lnTo>
                  <a:lnTo>
                    <a:pt x="16074" y="8447"/>
                  </a:lnTo>
                  <a:lnTo>
                    <a:pt x="16059" y="8477"/>
                  </a:lnTo>
                  <a:lnTo>
                    <a:pt x="16041" y="8505"/>
                  </a:lnTo>
                  <a:lnTo>
                    <a:pt x="16024" y="8532"/>
                  </a:lnTo>
                  <a:lnTo>
                    <a:pt x="16005" y="8559"/>
                  </a:lnTo>
                  <a:lnTo>
                    <a:pt x="15985" y="8584"/>
                  </a:lnTo>
                  <a:lnTo>
                    <a:pt x="15963" y="8608"/>
                  </a:lnTo>
                  <a:lnTo>
                    <a:pt x="15940" y="8632"/>
                  </a:lnTo>
                  <a:lnTo>
                    <a:pt x="15917" y="8654"/>
                  </a:lnTo>
                  <a:lnTo>
                    <a:pt x="15893" y="8675"/>
                  </a:lnTo>
                  <a:lnTo>
                    <a:pt x="15867" y="8694"/>
                  </a:lnTo>
                  <a:lnTo>
                    <a:pt x="15842" y="8712"/>
                  </a:lnTo>
                  <a:lnTo>
                    <a:pt x="15815" y="8730"/>
                  </a:lnTo>
                  <a:lnTo>
                    <a:pt x="15787" y="8745"/>
                  </a:lnTo>
                  <a:lnTo>
                    <a:pt x="15759" y="8759"/>
                  </a:lnTo>
                  <a:lnTo>
                    <a:pt x="15729" y="8771"/>
                  </a:lnTo>
                  <a:lnTo>
                    <a:pt x="15699" y="8782"/>
                  </a:lnTo>
                  <a:lnTo>
                    <a:pt x="15669" y="8791"/>
                  </a:lnTo>
                  <a:lnTo>
                    <a:pt x="15638" y="8800"/>
                  </a:lnTo>
                  <a:lnTo>
                    <a:pt x="15606" y="8806"/>
                  </a:lnTo>
                  <a:lnTo>
                    <a:pt x="15575" y="8811"/>
                  </a:lnTo>
                  <a:lnTo>
                    <a:pt x="15542" y="8813"/>
                  </a:lnTo>
                  <a:lnTo>
                    <a:pt x="15509" y="8814"/>
                  </a:lnTo>
                  <a:lnTo>
                    <a:pt x="643" y="8814"/>
                  </a:lnTo>
                  <a:lnTo>
                    <a:pt x="610" y="8813"/>
                  </a:lnTo>
                  <a:lnTo>
                    <a:pt x="577" y="8811"/>
                  </a:lnTo>
                  <a:lnTo>
                    <a:pt x="546" y="8806"/>
                  </a:lnTo>
                  <a:lnTo>
                    <a:pt x="514" y="8800"/>
                  </a:lnTo>
                  <a:lnTo>
                    <a:pt x="483" y="8791"/>
                  </a:lnTo>
                  <a:lnTo>
                    <a:pt x="453" y="8782"/>
                  </a:lnTo>
                  <a:lnTo>
                    <a:pt x="423" y="8771"/>
                  </a:lnTo>
                  <a:lnTo>
                    <a:pt x="393" y="8759"/>
                  </a:lnTo>
                  <a:lnTo>
                    <a:pt x="365" y="8745"/>
                  </a:lnTo>
                  <a:lnTo>
                    <a:pt x="337" y="8730"/>
                  </a:lnTo>
                  <a:lnTo>
                    <a:pt x="310" y="8712"/>
                  </a:lnTo>
                  <a:lnTo>
                    <a:pt x="284" y="8694"/>
                  </a:lnTo>
                  <a:lnTo>
                    <a:pt x="260" y="8675"/>
                  </a:lnTo>
                  <a:lnTo>
                    <a:pt x="235" y="8654"/>
                  </a:lnTo>
                  <a:lnTo>
                    <a:pt x="212" y="8632"/>
                  </a:lnTo>
                  <a:lnTo>
                    <a:pt x="189" y="8608"/>
                  </a:lnTo>
                  <a:lnTo>
                    <a:pt x="167" y="8584"/>
                  </a:lnTo>
                  <a:lnTo>
                    <a:pt x="147" y="8559"/>
                  </a:lnTo>
                  <a:lnTo>
                    <a:pt x="128" y="8532"/>
                  </a:lnTo>
                  <a:lnTo>
                    <a:pt x="111" y="8505"/>
                  </a:lnTo>
                  <a:lnTo>
                    <a:pt x="93" y="8477"/>
                  </a:lnTo>
                  <a:lnTo>
                    <a:pt x="78" y="8447"/>
                  </a:lnTo>
                  <a:lnTo>
                    <a:pt x="64" y="8418"/>
                  </a:lnTo>
                  <a:lnTo>
                    <a:pt x="51" y="8387"/>
                  </a:lnTo>
                  <a:lnTo>
                    <a:pt x="40" y="8355"/>
                  </a:lnTo>
                  <a:lnTo>
                    <a:pt x="30" y="8323"/>
                  </a:lnTo>
                  <a:lnTo>
                    <a:pt x="21" y="8289"/>
                  </a:lnTo>
                  <a:lnTo>
                    <a:pt x="13" y="8256"/>
                  </a:lnTo>
                  <a:lnTo>
                    <a:pt x="7" y="8222"/>
                  </a:lnTo>
                  <a:lnTo>
                    <a:pt x="3" y="8187"/>
                  </a:lnTo>
                  <a:lnTo>
                    <a:pt x="1" y="8152"/>
                  </a:lnTo>
                  <a:lnTo>
                    <a:pt x="0" y="8115"/>
                  </a:lnTo>
                  <a:lnTo>
                    <a:pt x="0" y="699"/>
                  </a:lnTo>
                  <a:lnTo>
                    <a:pt x="1" y="662"/>
                  </a:lnTo>
                  <a:lnTo>
                    <a:pt x="3" y="627"/>
                  </a:lnTo>
                  <a:lnTo>
                    <a:pt x="7" y="592"/>
                  </a:lnTo>
                  <a:lnTo>
                    <a:pt x="13" y="558"/>
                  </a:lnTo>
                  <a:lnTo>
                    <a:pt x="21" y="525"/>
                  </a:lnTo>
                  <a:lnTo>
                    <a:pt x="30" y="491"/>
                  </a:lnTo>
                  <a:lnTo>
                    <a:pt x="40" y="459"/>
                  </a:lnTo>
                  <a:lnTo>
                    <a:pt x="51" y="427"/>
                  </a:lnTo>
                  <a:lnTo>
                    <a:pt x="64" y="396"/>
                  </a:lnTo>
                  <a:lnTo>
                    <a:pt x="78" y="367"/>
                  </a:lnTo>
                  <a:lnTo>
                    <a:pt x="93" y="337"/>
                  </a:lnTo>
                  <a:lnTo>
                    <a:pt x="111" y="309"/>
                  </a:lnTo>
                  <a:lnTo>
                    <a:pt x="128" y="282"/>
                  </a:lnTo>
                  <a:lnTo>
                    <a:pt x="147" y="255"/>
                  </a:lnTo>
                  <a:lnTo>
                    <a:pt x="167" y="230"/>
                  </a:lnTo>
                  <a:lnTo>
                    <a:pt x="189" y="206"/>
                  </a:lnTo>
                  <a:lnTo>
                    <a:pt x="212" y="182"/>
                  </a:lnTo>
                  <a:lnTo>
                    <a:pt x="235" y="160"/>
                  </a:lnTo>
                  <a:lnTo>
                    <a:pt x="260" y="139"/>
                  </a:lnTo>
                  <a:lnTo>
                    <a:pt x="284" y="120"/>
                  </a:lnTo>
                  <a:lnTo>
                    <a:pt x="310" y="102"/>
                  </a:lnTo>
                  <a:lnTo>
                    <a:pt x="337" y="84"/>
                  </a:lnTo>
                  <a:lnTo>
                    <a:pt x="365" y="69"/>
                  </a:lnTo>
                  <a:lnTo>
                    <a:pt x="393" y="55"/>
                  </a:lnTo>
                  <a:lnTo>
                    <a:pt x="423" y="43"/>
                  </a:lnTo>
                  <a:lnTo>
                    <a:pt x="453" y="32"/>
                  </a:lnTo>
                  <a:lnTo>
                    <a:pt x="483" y="23"/>
                  </a:lnTo>
                  <a:lnTo>
                    <a:pt x="514" y="14"/>
                  </a:lnTo>
                  <a:lnTo>
                    <a:pt x="546" y="8"/>
                  </a:lnTo>
                  <a:lnTo>
                    <a:pt x="577" y="3"/>
                  </a:lnTo>
                  <a:lnTo>
                    <a:pt x="610" y="1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291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86" name="Freeform 1926"/>
            <p:cNvSpPr>
              <a:spLocks/>
            </p:cNvSpPr>
            <p:nvPr/>
          </p:nvSpPr>
          <p:spPr bwMode="auto">
            <a:xfrm>
              <a:off x="402" y="1222"/>
              <a:ext cx="4956" cy="16"/>
            </a:xfrm>
            <a:custGeom>
              <a:avLst/>
              <a:gdLst/>
              <a:ahLst/>
              <a:cxnLst>
                <a:cxn ang="0">
                  <a:pos x="14866" y="49"/>
                </a:cxn>
                <a:cxn ang="0">
                  <a:pos x="14866" y="0"/>
                </a:cxn>
                <a:cxn ang="0">
                  <a:pos x="0" y="0"/>
                </a:cxn>
                <a:cxn ang="0">
                  <a:pos x="0" y="49"/>
                </a:cxn>
                <a:cxn ang="0">
                  <a:pos x="14866" y="49"/>
                </a:cxn>
                <a:cxn ang="0">
                  <a:pos x="14866" y="49"/>
                </a:cxn>
              </a:cxnLst>
              <a:rect l="0" t="0" r="r" b="b"/>
              <a:pathLst>
                <a:path w="14866" h="49">
                  <a:moveTo>
                    <a:pt x="14866" y="49"/>
                  </a:moveTo>
                  <a:lnTo>
                    <a:pt x="14866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14866" y="49"/>
                  </a:lnTo>
                  <a:lnTo>
                    <a:pt x="14866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87" name="Freeform 1927"/>
            <p:cNvSpPr>
              <a:spLocks/>
            </p:cNvSpPr>
            <p:nvPr/>
          </p:nvSpPr>
          <p:spPr bwMode="auto">
            <a:xfrm>
              <a:off x="5358" y="1222"/>
              <a:ext cx="222" cy="241"/>
            </a:xfrm>
            <a:custGeom>
              <a:avLst/>
              <a:gdLst/>
              <a:ahLst/>
              <a:cxnLst>
                <a:cxn ang="0">
                  <a:pos x="667" y="723"/>
                </a:cxn>
                <a:cxn ang="0">
                  <a:pos x="664" y="649"/>
                </a:cxn>
                <a:cxn ang="0">
                  <a:pos x="654" y="578"/>
                </a:cxn>
                <a:cxn ang="0">
                  <a:pos x="637" y="509"/>
                </a:cxn>
                <a:cxn ang="0">
                  <a:pos x="614" y="442"/>
                </a:cxn>
                <a:cxn ang="0">
                  <a:pos x="586" y="380"/>
                </a:cxn>
                <a:cxn ang="0">
                  <a:pos x="554" y="320"/>
                </a:cxn>
                <a:cxn ang="0">
                  <a:pos x="515" y="264"/>
                </a:cxn>
                <a:cxn ang="0">
                  <a:pos x="472" y="213"/>
                </a:cxn>
                <a:cxn ang="0">
                  <a:pos x="424" y="166"/>
                </a:cxn>
                <a:cxn ang="0">
                  <a:pos x="373" y="125"/>
                </a:cxn>
                <a:cxn ang="0">
                  <a:pos x="318" y="88"/>
                </a:cxn>
                <a:cxn ang="0">
                  <a:pos x="260" y="58"/>
                </a:cxn>
                <a:cxn ang="0">
                  <a:pos x="198" y="32"/>
                </a:cxn>
                <a:cxn ang="0">
                  <a:pos x="134" y="15"/>
                </a:cxn>
                <a:cxn ang="0">
                  <a:pos x="68" y="4"/>
                </a:cxn>
                <a:cxn ang="0">
                  <a:pos x="0" y="0"/>
                </a:cxn>
                <a:cxn ang="0">
                  <a:pos x="31" y="50"/>
                </a:cxn>
                <a:cxn ang="0">
                  <a:pos x="94" y="56"/>
                </a:cxn>
                <a:cxn ang="0">
                  <a:pos x="154" y="70"/>
                </a:cxn>
                <a:cxn ang="0">
                  <a:pos x="211" y="89"/>
                </a:cxn>
                <a:cxn ang="0">
                  <a:pos x="267" y="114"/>
                </a:cxn>
                <a:cxn ang="0">
                  <a:pos x="320" y="146"/>
                </a:cxn>
                <a:cxn ang="0">
                  <a:pos x="368" y="182"/>
                </a:cxn>
                <a:cxn ang="0">
                  <a:pos x="415" y="224"/>
                </a:cxn>
                <a:cxn ang="0">
                  <a:pos x="456" y="269"/>
                </a:cxn>
                <a:cxn ang="0">
                  <a:pos x="495" y="319"/>
                </a:cxn>
                <a:cxn ang="0">
                  <a:pos x="528" y="372"/>
                </a:cxn>
                <a:cxn ang="0">
                  <a:pos x="557" y="430"/>
                </a:cxn>
                <a:cxn ang="0">
                  <a:pos x="581" y="491"/>
                </a:cxn>
                <a:cxn ang="0">
                  <a:pos x="599" y="554"/>
                </a:cxn>
                <a:cxn ang="0">
                  <a:pos x="611" y="619"/>
                </a:cxn>
                <a:cxn ang="0">
                  <a:pos x="617" y="688"/>
                </a:cxn>
                <a:cxn ang="0">
                  <a:pos x="618" y="723"/>
                </a:cxn>
              </a:cxnLst>
              <a:rect l="0" t="0" r="r" b="b"/>
              <a:pathLst>
                <a:path w="667" h="723">
                  <a:moveTo>
                    <a:pt x="667" y="723"/>
                  </a:moveTo>
                  <a:lnTo>
                    <a:pt x="667" y="723"/>
                  </a:lnTo>
                  <a:lnTo>
                    <a:pt x="666" y="685"/>
                  </a:lnTo>
                  <a:lnTo>
                    <a:pt x="664" y="649"/>
                  </a:lnTo>
                  <a:lnTo>
                    <a:pt x="659" y="613"/>
                  </a:lnTo>
                  <a:lnTo>
                    <a:pt x="654" y="578"/>
                  </a:lnTo>
                  <a:lnTo>
                    <a:pt x="646" y="543"/>
                  </a:lnTo>
                  <a:lnTo>
                    <a:pt x="637" y="509"/>
                  </a:lnTo>
                  <a:lnTo>
                    <a:pt x="627" y="476"/>
                  </a:lnTo>
                  <a:lnTo>
                    <a:pt x="614" y="442"/>
                  </a:lnTo>
                  <a:lnTo>
                    <a:pt x="601" y="411"/>
                  </a:lnTo>
                  <a:lnTo>
                    <a:pt x="586" y="380"/>
                  </a:lnTo>
                  <a:lnTo>
                    <a:pt x="571" y="349"/>
                  </a:lnTo>
                  <a:lnTo>
                    <a:pt x="554" y="320"/>
                  </a:lnTo>
                  <a:lnTo>
                    <a:pt x="534" y="292"/>
                  </a:lnTo>
                  <a:lnTo>
                    <a:pt x="515" y="264"/>
                  </a:lnTo>
                  <a:lnTo>
                    <a:pt x="494" y="238"/>
                  </a:lnTo>
                  <a:lnTo>
                    <a:pt x="472" y="213"/>
                  </a:lnTo>
                  <a:lnTo>
                    <a:pt x="448" y="189"/>
                  </a:lnTo>
                  <a:lnTo>
                    <a:pt x="424" y="166"/>
                  </a:lnTo>
                  <a:lnTo>
                    <a:pt x="399" y="145"/>
                  </a:lnTo>
                  <a:lnTo>
                    <a:pt x="373" y="125"/>
                  </a:lnTo>
                  <a:lnTo>
                    <a:pt x="346" y="105"/>
                  </a:lnTo>
                  <a:lnTo>
                    <a:pt x="318" y="88"/>
                  </a:lnTo>
                  <a:lnTo>
                    <a:pt x="289" y="72"/>
                  </a:lnTo>
                  <a:lnTo>
                    <a:pt x="260" y="58"/>
                  </a:lnTo>
                  <a:lnTo>
                    <a:pt x="230" y="45"/>
                  </a:lnTo>
                  <a:lnTo>
                    <a:pt x="198" y="32"/>
                  </a:lnTo>
                  <a:lnTo>
                    <a:pt x="167" y="23"/>
                  </a:lnTo>
                  <a:lnTo>
                    <a:pt x="134" y="15"/>
                  </a:lnTo>
                  <a:lnTo>
                    <a:pt x="101" y="8"/>
                  </a:lnTo>
                  <a:lnTo>
                    <a:pt x="68" y="4"/>
                  </a:lnTo>
                  <a:lnTo>
                    <a:pt x="34" y="1"/>
                  </a:lnTo>
                  <a:lnTo>
                    <a:pt x="0" y="0"/>
                  </a:lnTo>
                  <a:lnTo>
                    <a:pt x="0" y="49"/>
                  </a:lnTo>
                  <a:lnTo>
                    <a:pt x="31" y="50"/>
                  </a:lnTo>
                  <a:lnTo>
                    <a:pt x="63" y="52"/>
                  </a:lnTo>
                  <a:lnTo>
                    <a:pt x="94" y="56"/>
                  </a:lnTo>
                  <a:lnTo>
                    <a:pt x="123" y="62"/>
                  </a:lnTo>
                  <a:lnTo>
                    <a:pt x="154" y="70"/>
                  </a:lnTo>
                  <a:lnTo>
                    <a:pt x="183" y="79"/>
                  </a:lnTo>
                  <a:lnTo>
                    <a:pt x="211" y="89"/>
                  </a:lnTo>
                  <a:lnTo>
                    <a:pt x="240" y="101"/>
                  </a:lnTo>
                  <a:lnTo>
                    <a:pt x="267" y="114"/>
                  </a:lnTo>
                  <a:lnTo>
                    <a:pt x="293" y="130"/>
                  </a:lnTo>
                  <a:lnTo>
                    <a:pt x="320" y="146"/>
                  </a:lnTo>
                  <a:lnTo>
                    <a:pt x="344" y="163"/>
                  </a:lnTo>
                  <a:lnTo>
                    <a:pt x="368" y="182"/>
                  </a:lnTo>
                  <a:lnTo>
                    <a:pt x="393" y="202"/>
                  </a:lnTo>
                  <a:lnTo>
                    <a:pt x="415" y="224"/>
                  </a:lnTo>
                  <a:lnTo>
                    <a:pt x="436" y="246"/>
                  </a:lnTo>
                  <a:lnTo>
                    <a:pt x="456" y="269"/>
                  </a:lnTo>
                  <a:lnTo>
                    <a:pt x="477" y="294"/>
                  </a:lnTo>
                  <a:lnTo>
                    <a:pt x="495" y="319"/>
                  </a:lnTo>
                  <a:lnTo>
                    <a:pt x="512" y="345"/>
                  </a:lnTo>
                  <a:lnTo>
                    <a:pt x="528" y="372"/>
                  </a:lnTo>
                  <a:lnTo>
                    <a:pt x="543" y="401"/>
                  </a:lnTo>
                  <a:lnTo>
                    <a:pt x="557" y="430"/>
                  </a:lnTo>
                  <a:lnTo>
                    <a:pt x="570" y="461"/>
                  </a:lnTo>
                  <a:lnTo>
                    <a:pt x="581" y="491"/>
                  </a:lnTo>
                  <a:lnTo>
                    <a:pt x="590" y="522"/>
                  </a:lnTo>
                  <a:lnTo>
                    <a:pt x="599" y="554"/>
                  </a:lnTo>
                  <a:lnTo>
                    <a:pt x="606" y="587"/>
                  </a:lnTo>
                  <a:lnTo>
                    <a:pt x="611" y="619"/>
                  </a:lnTo>
                  <a:lnTo>
                    <a:pt x="615" y="654"/>
                  </a:lnTo>
                  <a:lnTo>
                    <a:pt x="617" y="688"/>
                  </a:lnTo>
                  <a:lnTo>
                    <a:pt x="618" y="723"/>
                  </a:lnTo>
                  <a:lnTo>
                    <a:pt x="618" y="723"/>
                  </a:lnTo>
                  <a:lnTo>
                    <a:pt x="667" y="7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88" name="Freeform 1928"/>
            <p:cNvSpPr>
              <a:spLocks/>
            </p:cNvSpPr>
            <p:nvPr/>
          </p:nvSpPr>
          <p:spPr bwMode="auto">
            <a:xfrm>
              <a:off x="5564" y="1463"/>
              <a:ext cx="16" cy="2472"/>
            </a:xfrm>
            <a:custGeom>
              <a:avLst/>
              <a:gdLst/>
              <a:ahLst/>
              <a:cxnLst>
                <a:cxn ang="0">
                  <a:pos x="0" y="7416"/>
                </a:cxn>
                <a:cxn ang="0">
                  <a:pos x="49" y="7416"/>
                </a:cxn>
                <a:cxn ang="0">
                  <a:pos x="49" y="0"/>
                </a:cxn>
                <a:cxn ang="0">
                  <a:pos x="0" y="0"/>
                </a:cxn>
                <a:cxn ang="0">
                  <a:pos x="0" y="7416"/>
                </a:cxn>
                <a:cxn ang="0">
                  <a:pos x="0" y="7416"/>
                </a:cxn>
              </a:cxnLst>
              <a:rect l="0" t="0" r="r" b="b"/>
              <a:pathLst>
                <a:path w="49" h="7416">
                  <a:moveTo>
                    <a:pt x="0" y="7416"/>
                  </a:moveTo>
                  <a:lnTo>
                    <a:pt x="49" y="7416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416"/>
                  </a:lnTo>
                  <a:lnTo>
                    <a:pt x="0" y="74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89" name="Freeform 1929"/>
            <p:cNvSpPr>
              <a:spLocks/>
            </p:cNvSpPr>
            <p:nvPr/>
          </p:nvSpPr>
          <p:spPr bwMode="auto">
            <a:xfrm>
              <a:off x="5358" y="3935"/>
              <a:ext cx="222" cy="241"/>
            </a:xfrm>
            <a:custGeom>
              <a:avLst/>
              <a:gdLst/>
              <a:ahLst/>
              <a:cxnLst>
                <a:cxn ang="0">
                  <a:pos x="0" y="723"/>
                </a:cxn>
                <a:cxn ang="0">
                  <a:pos x="68" y="719"/>
                </a:cxn>
                <a:cxn ang="0">
                  <a:pos x="134" y="708"/>
                </a:cxn>
                <a:cxn ang="0">
                  <a:pos x="198" y="691"/>
                </a:cxn>
                <a:cxn ang="0">
                  <a:pos x="260" y="665"/>
                </a:cxn>
                <a:cxn ang="0">
                  <a:pos x="318" y="635"/>
                </a:cxn>
                <a:cxn ang="0">
                  <a:pos x="373" y="598"/>
                </a:cxn>
                <a:cxn ang="0">
                  <a:pos x="424" y="557"/>
                </a:cxn>
                <a:cxn ang="0">
                  <a:pos x="472" y="510"/>
                </a:cxn>
                <a:cxn ang="0">
                  <a:pos x="515" y="459"/>
                </a:cxn>
                <a:cxn ang="0">
                  <a:pos x="554" y="403"/>
                </a:cxn>
                <a:cxn ang="0">
                  <a:pos x="586" y="343"/>
                </a:cxn>
                <a:cxn ang="0">
                  <a:pos x="614" y="281"/>
                </a:cxn>
                <a:cxn ang="0">
                  <a:pos x="637" y="214"/>
                </a:cxn>
                <a:cxn ang="0">
                  <a:pos x="654" y="145"/>
                </a:cxn>
                <a:cxn ang="0">
                  <a:pos x="664" y="74"/>
                </a:cxn>
                <a:cxn ang="0">
                  <a:pos x="667" y="0"/>
                </a:cxn>
                <a:cxn ang="0">
                  <a:pos x="617" y="36"/>
                </a:cxn>
                <a:cxn ang="0">
                  <a:pos x="611" y="104"/>
                </a:cxn>
                <a:cxn ang="0">
                  <a:pos x="599" y="169"/>
                </a:cxn>
                <a:cxn ang="0">
                  <a:pos x="581" y="232"/>
                </a:cxn>
                <a:cxn ang="0">
                  <a:pos x="557" y="293"/>
                </a:cxn>
                <a:cxn ang="0">
                  <a:pos x="528" y="351"/>
                </a:cxn>
                <a:cxn ang="0">
                  <a:pos x="495" y="404"/>
                </a:cxn>
                <a:cxn ang="0">
                  <a:pos x="456" y="454"/>
                </a:cxn>
                <a:cxn ang="0">
                  <a:pos x="415" y="499"/>
                </a:cxn>
                <a:cxn ang="0">
                  <a:pos x="368" y="541"/>
                </a:cxn>
                <a:cxn ang="0">
                  <a:pos x="320" y="577"/>
                </a:cxn>
                <a:cxn ang="0">
                  <a:pos x="267" y="609"/>
                </a:cxn>
                <a:cxn ang="0">
                  <a:pos x="211" y="634"/>
                </a:cxn>
                <a:cxn ang="0">
                  <a:pos x="154" y="653"/>
                </a:cxn>
                <a:cxn ang="0">
                  <a:pos x="94" y="667"/>
                </a:cxn>
                <a:cxn ang="0">
                  <a:pos x="31" y="673"/>
                </a:cxn>
                <a:cxn ang="0">
                  <a:pos x="0" y="674"/>
                </a:cxn>
              </a:cxnLst>
              <a:rect l="0" t="0" r="r" b="b"/>
              <a:pathLst>
                <a:path w="667" h="723">
                  <a:moveTo>
                    <a:pt x="0" y="723"/>
                  </a:moveTo>
                  <a:lnTo>
                    <a:pt x="0" y="723"/>
                  </a:lnTo>
                  <a:lnTo>
                    <a:pt x="34" y="722"/>
                  </a:lnTo>
                  <a:lnTo>
                    <a:pt x="68" y="719"/>
                  </a:lnTo>
                  <a:lnTo>
                    <a:pt x="101" y="715"/>
                  </a:lnTo>
                  <a:lnTo>
                    <a:pt x="134" y="708"/>
                  </a:lnTo>
                  <a:lnTo>
                    <a:pt x="167" y="700"/>
                  </a:lnTo>
                  <a:lnTo>
                    <a:pt x="198" y="691"/>
                  </a:lnTo>
                  <a:lnTo>
                    <a:pt x="230" y="678"/>
                  </a:lnTo>
                  <a:lnTo>
                    <a:pt x="260" y="665"/>
                  </a:lnTo>
                  <a:lnTo>
                    <a:pt x="289" y="651"/>
                  </a:lnTo>
                  <a:lnTo>
                    <a:pt x="318" y="635"/>
                  </a:lnTo>
                  <a:lnTo>
                    <a:pt x="346" y="618"/>
                  </a:lnTo>
                  <a:lnTo>
                    <a:pt x="373" y="598"/>
                  </a:lnTo>
                  <a:lnTo>
                    <a:pt x="399" y="578"/>
                  </a:lnTo>
                  <a:lnTo>
                    <a:pt x="424" y="557"/>
                  </a:lnTo>
                  <a:lnTo>
                    <a:pt x="448" y="534"/>
                  </a:lnTo>
                  <a:lnTo>
                    <a:pt x="472" y="510"/>
                  </a:lnTo>
                  <a:lnTo>
                    <a:pt x="494" y="485"/>
                  </a:lnTo>
                  <a:lnTo>
                    <a:pt x="515" y="459"/>
                  </a:lnTo>
                  <a:lnTo>
                    <a:pt x="534" y="431"/>
                  </a:lnTo>
                  <a:lnTo>
                    <a:pt x="554" y="403"/>
                  </a:lnTo>
                  <a:lnTo>
                    <a:pt x="571" y="374"/>
                  </a:lnTo>
                  <a:lnTo>
                    <a:pt x="586" y="343"/>
                  </a:lnTo>
                  <a:lnTo>
                    <a:pt x="601" y="312"/>
                  </a:lnTo>
                  <a:lnTo>
                    <a:pt x="614" y="281"/>
                  </a:lnTo>
                  <a:lnTo>
                    <a:pt x="627" y="247"/>
                  </a:lnTo>
                  <a:lnTo>
                    <a:pt x="637" y="214"/>
                  </a:lnTo>
                  <a:lnTo>
                    <a:pt x="646" y="180"/>
                  </a:lnTo>
                  <a:lnTo>
                    <a:pt x="654" y="145"/>
                  </a:lnTo>
                  <a:lnTo>
                    <a:pt x="659" y="110"/>
                  </a:lnTo>
                  <a:lnTo>
                    <a:pt x="664" y="74"/>
                  </a:lnTo>
                  <a:lnTo>
                    <a:pt x="666" y="38"/>
                  </a:lnTo>
                  <a:lnTo>
                    <a:pt x="667" y="0"/>
                  </a:lnTo>
                  <a:lnTo>
                    <a:pt x="618" y="0"/>
                  </a:lnTo>
                  <a:lnTo>
                    <a:pt x="617" y="36"/>
                  </a:lnTo>
                  <a:lnTo>
                    <a:pt x="615" y="69"/>
                  </a:lnTo>
                  <a:lnTo>
                    <a:pt x="611" y="104"/>
                  </a:lnTo>
                  <a:lnTo>
                    <a:pt x="606" y="136"/>
                  </a:lnTo>
                  <a:lnTo>
                    <a:pt x="599" y="169"/>
                  </a:lnTo>
                  <a:lnTo>
                    <a:pt x="590" y="201"/>
                  </a:lnTo>
                  <a:lnTo>
                    <a:pt x="581" y="232"/>
                  </a:lnTo>
                  <a:lnTo>
                    <a:pt x="570" y="262"/>
                  </a:lnTo>
                  <a:lnTo>
                    <a:pt x="557" y="293"/>
                  </a:lnTo>
                  <a:lnTo>
                    <a:pt x="543" y="322"/>
                  </a:lnTo>
                  <a:lnTo>
                    <a:pt x="528" y="351"/>
                  </a:lnTo>
                  <a:lnTo>
                    <a:pt x="512" y="378"/>
                  </a:lnTo>
                  <a:lnTo>
                    <a:pt x="495" y="404"/>
                  </a:lnTo>
                  <a:lnTo>
                    <a:pt x="477" y="429"/>
                  </a:lnTo>
                  <a:lnTo>
                    <a:pt x="456" y="454"/>
                  </a:lnTo>
                  <a:lnTo>
                    <a:pt x="436" y="477"/>
                  </a:lnTo>
                  <a:lnTo>
                    <a:pt x="415" y="499"/>
                  </a:lnTo>
                  <a:lnTo>
                    <a:pt x="392" y="521"/>
                  </a:lnTo>
                  <a:lnTo>
                    <a:pt x="368" y="541"/>
                  </a:lnTo>
                  <a:lnTo>
                    <a:pt x="344" y="560"/>
                  </a:lnTo>
                  <a:lnTo>
                    <a:pt x="320" y="577"/>
                  </a:lnTo>
                  <a:lnTo>
                    <a:pt x="293" y="593"/>
                  </a:lnTo>
                  <a:lnTo>
                    <a:pt x="267" y="609"/>
                  </a:lnTo>
                  <a:lnTo>
                    <a:pt x="240" y="622"/>
                  </a:lnTo>
                  <a:lnTo>
                    <a:pt x="211" y="634"/>
                  </a:lnTo>
                  <a:lnTo>
                    <a:pt x="183" y="644"/>
                  </a:lnTo>
                  <a:lnTo>
                    <a:pt x="154" y="653"/>
                  </a:lnTo>
                  <a:lnTo>
                    <a:pt x="123" y="661"/>
                  </a:lnTo>
                  <a:lnTo>
                    <a:pt x="94" y="667"/>
                  </a:lnTo>
                  <a:lnTo>
                    <a:pt x="63" y="671"/>
                  </a:lnTo>
                  <a:lnTo>
                    <a:pt x="31" y="673"/>
                  </a:lnTo>
                  <a:lnTo>
                    <a:pt x="0" y="674"/>
                  </a:lnTo>
                  <a:lnTo>
                    <a:pt x="0" y="674"/>
                  </a:lnTo>
                  <a:lnTo>
                    <a:pt x="0" y="7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90" name="Freeform 1930"/>
            <p:cNvSpPr>
              <a:spLocks/>
            </p:cNvSpPr>
            <p:nvPr/>
          </p:nvSpPr>
          <p:spPr bwMode="auto">
            <a:xfrm>
              <a:off x="402" y="4160"/>
              <a:ext cx="4956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9"/>
                </a:cxn>
                <a:cxn ang="0">
                  <a:pos x="14866" y="49"/>
                </a:cxn>
                <a:cxn ang="0">
                  <a:pos x="148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866" h="49">
                  <a:moveTo>
                    <a:pt x="0" y="0"/>
                  </a:moveTo>
                  <a:lnTo>
                    <a:pt x="0" y="49"/>
                  </a:lnTo>
                  <a:lnTo>
                    <a:pt x="14866" y="49"/>
                  </a:lnTo>
                  <a:lnTo>
                    <a:pt x="148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91" name="Freeform 1931"/>
            <p:cNvSpPr>
              <a:spLocks/>
            </p:cNvSpPr>
            <p:nvPr/>
          </p:nvSpPr>
          <p:spPr bwMode="auto">
            <a:xfrm>
              <a:off x="180" y="3935"/>
              <a:ext cx="222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4"/>
                </a:cxn>
                <a:cxn ang="0">
                  <a:pos x="13" y="145"/>
                </a:cxn>
                <a:cxn ang="0">
                  <a:pos x="30" y="214"/>
                </a:cxn>
                <a:cxn ang="0">
                  <a:pos x="53" y="281"/>
                </a:cxn>
                <a:cxn ang="0">
                  <a:pos x="81" y="343"/>
                </a:cxn>
                <a:cxn ang="0">
                  <a:pos x="113" y="403"/>
                </a:cxn>
                <a:cxn ang="0">
                  <a:pos x="152" y="459"/>
                </a:cxn>
                <a:cxn ang="0">
                  <a:pos x="195" y="510"/>
                </a:cxn>
                <a:cxn ang="0">
                  <a:pos x="243" y="557"/>
                </a:cxn>
                <a:cxn ang="0">
                  <a:pos x="294" y="598"/>
                </a:cxn>
                <a:cxn ang="0">
                  <a:pos x="349" y="635"/>
                </a:cxn>
                <a:cxn ang="0">
                  <a:pos x="407" y="665"/>
                </a:cxn>
                <a:cxn ang="0">
                  <a:pos x="469" y="691"/>
                </a:cxn>
                <a:cxn ang="0">
                  <a:pos x="533" y="708"/>
                </a:cxn>
                <a:cxn ang="0">
                  <a:pos x="599" y="719"/>
                </a:cxn>
                <a:cxn ang="0">
                  <a:pos x="667" y="723"/>
                </a:cxn>
                <a:cxn ang="0">
                  <a:pos x="636" y="673"/>
                </a:cxn>
                <a:cxn ang="0">
                  <a:pos x="573" y="667"/>
                </a:cxn>
                <a:cxn ang="0">
                  <a:pos x="513" y="653"/>
                </a:cxn>
                <a:cxn ang="0">
                  <a:pos x="456" y="634"/>
                </a:cxn>
                <a:cxn ang="0">
                  <a:pos x="400" y="609"/>
                </a:cxn>
                <a:cxn ang="0">
                  <a:pos x="347" y="577"/>
                </a:cxn>
                <a:cxn ang="0">
                  <a:pos x="299" y="541"/>
                </a:cxn>
                <a:cxn ang="0">
                  <a:pos x="252" y="499"/>
                </a:cxn>
                <a:cxn ang="0">
                  <a:pos x="211" y="454"/>
                </a:cxn>
                <a:cxn ang="0">
                  <a:pos x="172" y="404"/>
                </a:cxn>
                <a:cxn ang="0">
                  <a:pos x="139" y="351"/>
                </a:cxn>
                <a:cxn ang="0">
                  <a:pos x="109" y="293"/>
                </a:cxn>
                <a:cxn ang="0">
                  <a:pos x="86" y="232"/>
                </a:cxn>
                <a:cxn ang="0">
                  <a:pos x="68" y="169"/>
                </a:cxn>
                <a:cxn ang="0">
                  <a:pos x="56" y="104"/>
                </a:cxn>
                <a:cxn ang="0">
                  <a:pos x="50" y="36"/>
                </a:cxn>
                <a:cxn ang="0">
                  <a:pos x="49" y="0"/>
                </a:cxn>
              </a:cxnLst>
              <a:rect l="0" t="0" r="r" b="b"/>
              <a:pathLst>
                <a:path w="667" h="723">
                  <a:moveTo>
                    <a:pt x="0" y="0"/>
                  </a:moveTo>
                  <a:lnTo>
                    <a:pt x="0" y="0"/>
                  </a:lnTo>
                  <a:lnTo>
                    <a:pt x="1" y="38"/>
                  </a:lnTo>
                  <a:lnTo>
                    <a:pt x="3" y="74"/>
                  </a:lnTo>
                  <a:lnTo>
                    <a:pt x="8" y="110"/>
                  </a:lnTo>
                  <a:lnTo>
                    <a:pt x="13" y="145"/>
                  </a:lnTo>
                  <a:lnTo>
                    <a:pt x="21" y="180"/>
                  </a:lnTo>
                  <a:lnTo>
                    <a:pt x="30" y="214"/>
                  </a:lnTo>
                  <a:lnTo>
                    <a:pt x="41" y="247"/>
                  </a:lnTo>
                  <a:lnTo>
                    <a:pt x="53" y="281"/>
                  </a:lnTo>
                  <a:lnTo>
                    <a:pt x="66" y="312"/>
                  </a:lnTo>
                  <a:lnTo>
                    <a:pt x="81" y="343"/>
                  </a:lnTo>
                  <a:lnTo>
                    <a:pt x="96" y="374"/>
                  </a:lnTo>
                  <a:lnTo>
                    <a:pt x="113" y="403"/>
                  </a:lnTo>
                  <a:lnTo>
                    <a:pt x="133" y="431"/>
                  </a:lnTo>
                  <a:lnTo>
                    <a:pt x="152" y="459"/>
                  </a:lnTo>
                  <a:lnTo>
                    <a:pt x="173" y="485"/>
                  </a:lnTo>
                  <a:lnTo>
                    <a:pt x="195" y="510"/>
                  </a:lnTo>
                  <a:lnTo>
                    <a:pt x="219" y="534"/>
                  </a:lnTo>
                  <a:lnTo>
                    <a:pt x="243" y="557"/>
                  </a:lnTo>
                  <a:lnTo>
                    <a:pt x="268" y="578"/>
                  </a:lnTo>
                  <a:lnTo>
                    <a:pt x="294" y="598"/>
                  </a:lnTo>
                  <a:lnTo>
                    <a:pt x="321" y="618"/>
                  </a:lnTo>
                  <a:lnTo>
                    <a:pt x="349" y="635"/>
                  </a:lnTo>
                  <a:lnTo>
                    <a:pt x="378" y="651"/>
                  </a:lnTo>
                  <a:lnTo>
                    <a:pt x="407" y="665"/>
                  </a:lnTo>
                  <a:lnTo>
                    <a:pt x="437" y="678"/>
                  </a:lnTo>
                  <a:lnTo>
                    <a:pt x="469" y="691"/>
                  </a:lnTo>
                  <a:lnTo>
                    <a:pt x="500" y="700"/>
                  </a:lnTo>
                  <a:lnTo>
                    <a:pt x="533" y="708"/>
                  </a:lnTo>
                  <a:lnTo>
                    <a:pt x="566" y="715"/>
                  </a:lnTo>
                  <a:lnTo>
                    <a:pt x="599" y="719"/>
                  </a:lnTo>
                  <a:lnTo>
                    <a:pt x="633" y="722"/>
                  </a:lnTo>
                  <a:lnTo>
                    <a:pt x="667" y="723"/>
                  </a:lnTo>
                  <a:lnTo>
                    <a:pt x="667" y="674"/>
                  </a:lnTo>
                  <a:lnTo>
                    <a:pt x="636" y="673"/>
                  </a:lnTo>
                  <a:lnTo>
                    <a:pt x="604" y="671"/>
                  </a:lnTo>
                  <a:lnTo>
                    <a:pt x="573" y="667"/>
                  </a:lnTo>
                  <a:lnTo>
                    <a:pt x="543" y="661"/>
                  </a:lnTo>
                  <a:lnTo>
                    <a:pt x="513" y="653"/>
                  </a:lnTo>
                  <a:lnTo>
                    <a:pt x="484" y="644"/>
                  </a:lnTo>
                  <a:lnTo>
                    <a:pt x="456" y="634"/>
                  </a:lnTo>
                  <a:lnTo>
                    <a:pt x="427" y="622"/>
                  </a:lnTo>
                  <a:lnTo>
                    <a:pt x="400" y="609"/>
                  </a:lnTo>
                  <a:lnTo>
                    <a:pt x="374" y="593"/>
                  </a:lnTo>
                  <a:lnTo>
                    <a:pt x="347" y="577"/>
                  </a:lnTo>
                  <a:lnTo>
                    <a:pt x="323" y="560"/>
                  </a:lnTo>
                  <a:lnTo>
                    <a:pt x="299" y="541"/>
                  </a:lnTo>
                  <a:lnTo>
                    <a:pt x="275" y="521"/>
                  </a:lnTo>
                  <a:lnTo>
                    <a:pt x="252" y="499"/>
                  </a:lnTo>
                  <a:lnTo>
                    <a:pt x="231" y="477"/>
                  </a:lnTo>
                  <a:lnTo>
                    <a:pt x="211" y="454"/>
                  </a:lnTo>
                  <a:lnTo>
                    <a:pt x="190" y="429"/>
                  </a:lnTo>
                  <a:lnTo>
                    <a:pt x="172" y="404"/>
                  </a:lnTo>
                  <a:lnTo>
                    <a:pt x="155" y="378"/>
                  </a:lnTo>
                  <a:lnTo>
                    <a:pt x="139" y="351"/>
                  </a:lnTo>
                  <a:lnTo>
                    <a:pt x="124" y="322"/>
                  </a:lnTo>
                  <a:lnTo>
                    <a:pt x="109" y="293"/>
                  </a:lnTo>
                  <a:lnTo>
                    <a:pt x="97" y="262"/>
                  </a:lnTo>
                  <a:lnTo>
                    <a:pt x="86" y="232"/>
                  </a:lnTo>
                  <a:lnTo>
                    <a:pt x="77" y="201"/>
                  </a:lnTo>
                  <a:lnTo>
                    <a:pt x="68" y="169"/>
                  </a:lnTo>
                  <a:lnTo>
                    <a:pt x="61" y="136"/>
                  </a:lnTo>
                  <a:lnTo>
                    <a:pt x="56" y="104"/>
                  </a:lnTo>
                  <a:lnTo>
                    <a:pt x="52" y="69"/>
                  </a:lnTo>
                  <a:lnTo>
                    <a:pt x="50" y="3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92" name="Freeform 1932"/>
            <p:cNvSpPr>
              <a:spLocks/>
            </p:cNvSpPr>
            <p:nvPr/>
          </p:nvSpPr>
          <p:spPr bwMode="auto">
            <a:xfrm>
              <a:off x="180" y="1463"/>
              <a:ext cx="16" cy="2472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0" y="0"/>
                </a:cxn>
                <a:cxn ang="0">
                  <a:pos x="0" y="7416"/>
                </a:cxn>
                <a:cxn ang="0">
                  <a:pos x="49" y="7416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49" h="7416">
                  <a:moveTo>
                    <a:pt x="49" y="0"/>
                  </a:moveTo>
                  <a:lnTo>
                    <a:pt x="0" y="0"/>
                  </a:lnTo>
                  <a:lnTo>
                    <a:pt x="0" y="7416"/>
                  </a:lnTo>
                  <a:lnTo>
                    <a:pt x="49" y="7416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93" name="Freeform 1933"/>
            <p:cNvSpPr>
              <a:spLocks/>
            </p:cNvSpPr>
            <p:nvPr/>
          </p:nvSpPr>
          <p:spPr bwMode="auto">
            <a:xfrm>
              <a:off x="180" y="1222"/>
              <a:ext cx="222" cy="241"/>
            </a:xfrm>
            <a:custGeom>
              <a:avLst/>
              <a:gdLst/>
              <a:ahLst/>
              <a:cxnLst>
                <a:cxn ang="0">
                  <a:pos x="667" y="0"/>
                </a:cxn>
                <a:cxn ang="0">
                  <a:pos x="599" y="4"/>
                </a:cxn>
                <a:cxn ang="0">
                  <a:pos x="533" y="15"/>
                </a:cxn>
                <a:cxn ang="0">
                  <a:pos x="469" y="32"/>
                </a:cxn>
                <a:cxn ang="0">
                  <a:pos x="407" y="58"/>
                </a:cxn>
                <a:cxn ang="0">
                  <a:pos x="349" y="88"/>
                </a:cxn>
                <a:cxn ang="0">
                  <a:pos x="294" y="125"/>
                </a:cxn>
                <a:cxn ang="0">
                  <a:pos x="243" y="166"/>
                </a:cxn>
                <a:cxn ang="0">
                  <a:pos x="195" y="213"/>
                </a:cxn>
                <a:cxn ang="0">
                  <a:pos x="152" y="264"/>
                </a:cxn>
                <a:cxn ang="0">
                  <a:pos x="113" y="320"/>
                </a:cxn>
                <a:cxn ang="0">
                  <a:pos x="81" y="380"/>
                </a:cxn>
                <a:cxn ang="0">
                  <a:pos x="53" y="442"/>
                </a:cxn>
                <a:cxn ang="0">
                  <a:pos x="30" y="509"/>
                </a:cxn>
                <a:cxn ang="0">
                  <a:pos x="13" y="578"/>
                </a:cxn>
                <a:cxn ang="0">
                  <a:pos x="3" y="649"/>
                </a:cxn>
                <a:cxn ang="0">
                  <a:pos x="0" y="723"/>
                </a:cxn>
                <a:cxn ang="0">
                  <a:pos x="50" y="687"/>
                </a:cxn>
                <a:cxn ang="0">
                  <a:pos x="56" y="619"/>
                </a:cxn>
                <a:cxn ang="0">
                  <a:pos x="68" y="554"/>
                </a:cxn>
                <a:cxn ang="0">
                  <a:pos x="86" y="491"/>
                </a:cxn>
                <a:cxn ang="0">
                  <a:pos x="109" y="430"/>
                </a:cxn>
                <a:cxn ang="0">
                  <a:pos x="139" y="372"/>
                </a:cxn>
                <a:cxn ang="0">
                  <a:pos x="172" y="319"/>
                </a:cxn>
                <a:cxn ang="0">
                  <a:pos x="211" y="269"/>
                </a:cxn>
                <a:cxn ang="0">
                  <a:pos x="252" y="224"/>
                </a:cxn>
                <a:cxn ang="0">
                  <a:pos x="299" y="182"/>
                </a:cxn>
                <a:cxn ang="0">
                  <a:pos x="347" y="146"/>
                </a:cxn>
                <a:cxn ang="0">
                  <a:pos x="400" y="114"/>
                </a:cxn>
                <a:cxn ang="0">
                  <a:pos x="456" y="89"/>
                </a:cxn>
                <a:cxn ang="0">
                  <a:pos x="513" y="70"/>
                </a:cxn>
                <a:cxn ang="0">
                  <a:pos x="573" y="56"/>
                </a:cxn>
                <a:cxn ang="0">
                  <a:pos x="636" y="50"/>
                </a:cxn>
                <a:cxn ang="0">
                  <a:pos x="667" y="49"/>
                </a:cxn>
              </a:cxnLst>
              <a:rect l="0" t="0" r="r" b="b"/>
              <a:pathLst>
                <a:path w="667" h="723">
                  <a:moveTo>
                    <a:pt x="667" y="0"/>
                  </a:moveTo>
                  <a:lnTo>
                    <a:pt x="667" y="0"/>
                  </a:lnTo>
                  <a:lnTo>
                    <a:pt x="633" y="1"/>
                  </a:lnTo>
                  <a:lnTo>
                    <a:pt x="599" y="4"/>
                  </a:lnTo>
                  <a:lnTo>
                    <a:pt x="566" y="8"/>
                  </a:lnTo>
                  <a:lnTo>
                    <a:pt x="533" y="15"/>
                  </a:lnTo>
                  <a:lnTo>
                    <a:pt x="500" y="23"/>
                  </a:lnTo>
                  <a:lnTo>
                    <a:pt x="469" y="32"/>
                  </a:lnTo>
                  <a:lnTo>
                    <a:pt x="437" y="45"/>
                  </a:lnTo>
                  <a:lnTo>
                    <a:pt x="407" y="58"/>
                  </a:lnTo>
                  <a:lnTo>
                    <a:pt x="378" y="72"/>
                  </a:lnTo>
                  <a:lnTo>
                    <a:pt x="349" y="88"/>
                  </a:lnTo>
                  <a:lnTo>
                    <a:pt x="321" y="105"/>
                  </a:lnTo>
                  <a:lnTo>
                    <a:pt x="294" y="125"/>
                  </a:lnTo>
                  <a:lnTo>
                    <a:pt x="268" y="145"/>
                  </a:lnTo>
                  <a:lnTo>
                    <a:pt x="243" y="166"/>
                  </a:lnTo>
                  <a:lnTo>
                    <a:pt x="219" y="189"/>
                  </a:lnTo>
                  <a:lnTo>
                    <a:pt x="195" y="213"/>
                  </a:lnTo>
                  <a:lnTo>
                    <a:pt x="173" y="238"/>
                  </a:lnTo>
                  <a:lnTo>
                    <a:pt x="152" y="264"/>
                  </a:lnTo>
                  <a:lnTo>
                    <a:pt x="133" y="292"/>
                  </a:lnTo>
                  <a:lnTo>
                    <a:pt x="113" y="320"/>
                  </a:lnTo>
                  <a:lnTo>
                    <a:pt x="96" y="349"/>
                  </a:lnTo>
                  <a:lnTo>
                    <a:pt x="81" y="380"/>
                  </a:lnTo>
                  <a:lnTo>
                    <a:pt x="66" y="411"/>
                  </a:lnTo>
                  <a:lnTo>
                    <a:pt x="53" y="442"/>
                  </a:lnTo>
                  <a:lnTo>
                    <a:pt x="41" y="476"/>
                  </a:lnTo>
                  <a:lnTo>
                    <a:pt x="30" y="509"/>
                  </a:lnTo>
                  <a:lnTo>
                    <a:pt x="21" y="543"/>
                  </a:lnTo>
                  <a:lnTo>
                    <a:pt x="13" y="578"/>
                  </a:lnTo>
                  <a:lnTo>
                    <a:pt x="8" y="613"/>
                  </a:lnTo>
                  <a:lnTo>
                    <a:pt x="3" y="649"/>
                  </a:lnTo>
                  <a:lnTo>
                    <a:pt x="1" y="685"/>
                  </a:lnTo>
                  <a:lnTo>
                    <a:pt x="0" y="723"/>
                  </a:lnTo>
                  <a:lnTo>
                    <a:pt x="49" y="723"/>
                  </a:lnTo>
                  <a:lnTo>
                    <a:pt x="50" y="687"/>
                  </a:lnTo>
                  <a:lnTo>
                    <a:pt x="52" y="654"/>
                  </a:lnTo>
                  <a:lnTo>
                    <a:pt x="56" y="619"/>
                  </a:lnTo>
                  <a:lnTo>
                    <a:pt x="61" y="587"/>
                  </a:lnTo>
                  <a:lnTo>
                    <a:pt x="68" y="554"/>
                  </a:lnTo>
                  <a:lnTo>
                    <a:pt x="77" y="522"/>
                  </a:lnTo>
                  <a:lnTo>
                    <a:pt x="86" y="491"/>
                  </a:lnTo>
                  <a:lnTo>
                    <a:pt x="97" y="461"/>
                  </a:lnTo>
                  <a:lnTo>
                    <a:pt x="109" y="430"/>
                  </a:lnTo>
                  <a:lnTo>
                    <a:pt x="124" y="401"/>
                  </a:lnTo>
                  <a:lnTo>
                    <a:pt x="139" y="372"/>
                  </a:lnTo>
                  <a:lnTo>
                    <a:pt x="155" y="345"/>
                  </a:lnTo>
                  <a:lnTo>
                    <a:pt x="172" y="319"/>
                  </a:lnTo>
                  <a:lnTo>
                    <a:pt x="190" y="294"/>
                  </a:lnTo>
                  <a:lnTo>
                    <a:pt x="211" y="269"/>
                  </a:lnTo>
                  <a:lnTo>
                    <a:pt x="231" y="246"/>
                  </a:lnTo>
                  <a:lnTo>
                    <a:pt x="252" y="224"/>
                  </a:lnTo>
                  <a:lnTo>
                    <a:pt x="274" y="202"/>
                  </a:lnTo>
                  <a:lnTo>
                    <a:pt x="299" y="182"/>
                  </a:lnTo>
                  <a:lnTo>
                    <a:pt x="323" y="163"/>
                  </a:lnTo>
                  <a:lnTo>
                    <a:pt x="347" y="146"/>
                  </a:lnTo>
                  <a:lnTo>
                    <a:pt x="374" y="130"/>
                  </a:lnTo>
                  <a:lnTo>
                    <a:pt x="400" y="114"/>
                  </a:lnTo>
                  <a:lnTo>
                    <a:pt x="427" y="101"/>
                  </a:lnTo>
                  <a:lnTo>
                    <a:pt x="456" y="89"/>
                  </a:lnTo>
                  <a:lnTo>
                    <a:pt x="484" y="79"/>
                  </a:lnTo>
                  <a:lnTo>
                    <a:pt x="513" y="70"/>
                  </a:lnTo>
                  <a:lnTo>
                    <a:pt x="543" y="62"/>
                  </a:lnTo>
                  <a:lnTo>
                    <a:pt x="573" y="56"/>
                  </a:lnTo>
                  <a:lnTo>
                    <a:pt x="604" y="52"/>
                  </a:lnTo>
                  <a:lnTo>
                    <a:pt x="636" y="50"/>
                  </a:lnTo>
                  <a:lnTo>
                    <a:pt x="667" y="49"/>
                  </a:lnTo>
                  <a:lnTo>
                    <a:pt x="667" y="49"/>
                  </a:lnTo>
                  <a:lnTo>
                    <a:pt x="66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400386" name="Group 1026"/>
          <p:cNvGrpSpPr>
            <a:grpSpLocks/>
          </p:cNvGrpSpPr>
          <p:nvPr/>
        </p:nvGrpSpPr>
        <p:grpSpPr bwMode="auto">
          <a:xfrm>
            <a:off x="8196264" y="1736726"/>
            <a:ext cx="1995487" cy="2189163"/>
            <a:chOff x="4272" y="1536"/>
            <a:chExt cx="1952" cy="1962"/>
          </a:xfrm>
        </p:grpSpPr>
        <p:grpSp>
          <p:nvGrpSpPr>
            <p:cNvPr id="400387" name="Group 1027"/>
            <p:cNvGrpSpPr>
              <a:grpSpLocks/>
            </p:cNvGrpSpPr>
            <p:nvPr/>
          </p:nvGrpSpPr>
          <p:grpSpPr bwMode="auto">
            <a:xfrm>
              <a:off x="4272" y="1536"/>
              <a:ext cx="1952" cy="1962"/>
              <a:chOff x="2684" y="3145"/>
              <a:chExt cx="388" cy="391"/>
            </a:xfrm>
          </p:grpSpPr>
          <p:sp>
            <p:nvSpPr>
              <p:cNvPr id="400388" name="Freeform 1028"/>
              <p:cNvSpPr>
                <a:spLocks/>
              </p:cNvSpPr>
              <p:nvPr/>
            </p:nvSpPr>
            <p:spPr bwMode="auto">
              <a:xfrm>
                <a:off x="2686" y="3147"/>
                <a:ext cx="382" cy="387"/>
              </a:xfrm>
              <a:custGeom>
                <a:avLst/>
                <a:gdLst/>
                <a:ahLst/>
                <a:cxnLst>
                  <a:cxn ang="0">
                    <a:pos x="17" y="105"/>
                  </a:cxn>
                  <a:cxn ang="0">
                    <a:pos x="38" y="94"/>
                  </a:cxn>
                  <a:cxn ang="0">
                    <a:pos x="61" y="80"/>
                  </a:cxn>
                  <a:cxn ang="0">
                    <a:pos x="73" y="61"/>
                  </a:cxn>
                  <a:cxn ang="0">
                    <a:pos x="86" y="42"/>
                  </a:cxn>
                  <a:cxn ang="0">
                    <a:pos x="107" y="32"/>
                  </a:cxn>
                  <a:cxn ang="0">
                    <a:pos x="132" y="30"/>
                  </a:cxn>
                  <a:cxn ang="0">
                    <a:pos x="155" y="19"/>
                  </a:cxn>
                  <a:cxn ang="0">
                    <a:pos x="175" y="4"/>
                  </a:cxn>
                  <a:cxn ang="0">
                    <a:pos x="201" y="0"/>
                  </a:cxn>
                  <a:cxn ang="0">
                    <a:pos x="228" y="9"/>
                  </a:cxn>
                  <a:cxn ang="0">
                    <a:pos x="257" y="23"/>
                  </a:cxn>
                  <a:cxn ang="0">
                    <a:pos x="301" y="30"/>
                  </a:cxn>
                  <a:cxn ang="0">
                    <a:pos x="336" y="38"/>
                  </a:cxn>
                  <a:cxn ang="0">
                    <a:pos x="347" y="52"/>
                  </a:cxn>
                  <a:cxn ang="0">
                    <a:pos x="351" y="67"/>
                  </a:cxn>
                  <a:cxn ang="0">
                    <a:pos x="365" y="99"/>
                  </a:cxn>
                  <a:cxn ang="0">
                    <a:pos x="382" y="140"/>
                  </a:cxn>
                  <a:cxn ang="0">
                    <a:pos x="382" y="169"/>
                  </a:cxn>
                  <a:cxn ang="0">
                    <a:pos x="372" y="194"/>
                  </a:cxn>
                  <a:cxn ang="0">
                    <a:pos x="366" y="220"/>
                  </a:cxn>
                  <a:cxn ang="0">
                    <a:pos x="370" y="241"/>
                  </a:cxn>
                  <a:cxn ang="0">
                    <a:pos x="374" y="259"/>
                  </a:cxn>
                  <a:cxn ang="0">
                    <a:pos x="368" y="280"/>
                  </a:cxn>
                  <a:cxn ang="0">
                    <a:pos x="349" y="301"/>
                  </a:cxn>
                  <a:cxn ang="0">
                    <a:pos x="315" y="314"/>
                  </a:cxn>
                  <a:cxn ang="0">
                    <a:pos x="288" y="334"/>
                  </a:cxn>
                  <a:cxn ang="0">
                    <a:pos x="271" y="362"/>
                  </a:cxn>
                  <a:cxn ang="0">
                    <a:pos x="251" y="383"/>
                  </a:cxn>
                  <a:cxn ang="0">
                    <a:pos x="226" y="385"/>
                  </a:cxn>
                  <a:cxn ang="0">
                    <a:pos x="188" y="370"/>
                  </a:cxn>
                  <a:cxn ang="0">
                    <a:pos x="150" y="341"/>
                  </a:cxn>
                  <a:cxn ang="0">
                    <a:pos x="111" y="328"/>
                  </a:cxn>
                  <a:cxn ang="0">
                    <a:pos x="75" y="330"/>
                  </a:cxn>
                  <a:cxn ang="0">
                    <a:pos x="38" y="324"/>
                  </a:cxn>
                  <a:cxn ang="0">
                    <a:pos x="19" y="312"/>
                  </a:cxn>
                  <a:cxn ang="0">
                    <a:pos x="10" y="303"/>
                  </a:cxn>
                  <a:cxn ang="0">
                    <a:pos x="4" y="282"/>
                  </a:cxn>
                  <a:cxn ang="0">
                    <a:pos x="8" y="255"/>
                  </a:cxn>
                  <a:cxn ang="0">
                    <a:pos x="10" y="222"/>
                  </a:cxn>
                  <a:cxn ang="0">
                    <a:pos x="6" y="186"/>
                  </a:cxn>
                  <a:cxn ang="0">
                    <a:pos x="0" y="153"/>
                  </a:cxn>
                  <a:cxn ang="0">
                    <a:pos x="6" y="124"/>
                  </a:cxn>
                </a:cxnLst>
                <a:rect l="0" t="0" r="r" b="b"/>
                <a:pathLst>
                  <a:path w="382" h="387">
                    <a:moveTo>
                      <a:pt x="11" y="111"/>
                    </a:moveTo>
                    <a:lnTo>
                      <a:pt x="17" y="105"/>
                    </a:lnTo>
                    <a:lnTo>
                      <a:pt x="25" y="99"/>
                    </a:lnTo>
                    <a:lnTo>
                      <a:pt x="38" y="94"/>
                    </a:lnTo>
                    <a:lnTo>
                      <a:pt x="54" y="88"/>
                    </a:lnTo>
                    <a:lnTo>
                      <a:pt x="61" y="80"/>
                    </a:lnTo>
                    <a:lnTo>
                      <a:pt x="67" y="73"/>
                    </a:lnTo>
                    <a:lnTo>
                      <a:pt x="73" y="61"/>
                    </a:lnTo>
                    <a:lnTo>
                      <a:pt x="79" y="50"/>
                    </a:lnTo>
                    <a:lnTo>
                      <a:pt x="86" y="42"/>
                    </a:lnTo>
                    <a:lnTo>
                      <a:pt x="96" y="36"/>
                    </a:lnTo>
                    <a:lnTo>
                      <a:pt x="107" y="32"/>
                    </a:lnTo>
                    <a:lnTo>
                      <a:pt x="119" y="30"/>
                    </a:lnTo>
                    <a:lnTo>
                      <a:pt x="132" y="30"/>
                    </a:lnTo>
                    <a:lnTo>
                      <a:pt x="146" y="27"/>
                    </a:lnTo>
                    <a:lnTo>
                      <a:pt x="155" y="19"/>
                    </a:lnTo>
                    <a:lnTo>
                      <a:pt x="163" y="9"/>
                    </a:lnTo>
                    <a:lnTo>
                      <a:pt x="175" y="4"/>
                    </a:lnTo>
                    <a:lnTo>
                      <a:pt x="184" y="0"/>
                    </a:lnTo>
                    <a:lnTo>
                      <a:pt x="201" y="0"/>
                    </a:lnTo>
                    <a:lnTo>
                      <a:pt x="217" y="4"/>
                    </a:lnTo>
                    <a:lnTo>
                      <a:pt x="228" y="9"/>
                    </a:lnTo>
                    <a:lnTo>
                      <a:pt x="240" y="15"/>
                    </a:lnTo>
                    <a:lnTo>
                      <a:pt x="257" y="23"/>
                    </a:lnTo>
                    <a:lnTo>
                      <a:pt x="274" y="28"/>
                    </a:lnTo>
                    <a:lnTo>
                      <a:pt x="301" y="30"/>
                    </a:lnTo>
                    <a:lnTo>
                      <a:pt x="324" y="32"/>
                    </a:lnTo>
                    <a:lnTo>
                      <a:pt x="336" y="38"/>
                    </a:lnTo>
                    <a:lnTo>
                      <a:pt x="343" y="48"/>
                    </a:lnTo>
                    <a:lnTo>
                      <a:pt x="347" y="52"/>
                    </a:lnTo>
                    <a:lnTo>
                      <a:pt x="351" y="59"/>
                    </a:lnTo>
                    <a:lnTo>
                      <a:pt x="351" y="67"/>
                    </a:lnTo>
                    <a:lnTo>
                      <a:pt x="351" y="75"/>
                    </a:lnTo>
                    <a:lnTo>
                      <a:pt x="365" y="99"/>
                    </a:lnTo>
                    <a:lnTo>
                      <a:pt x="378" y="124"/>
                    </a:lnTo>
                    <a:lnTo>
                      <a:pt x="382" y="140"/>
                    </a:lnTo>
                    <a:lnTo>
                      <a:pt x="382" y="155"/>
                    </a:lnTo>
                    <a:lnTo>
                      <a:pt x="382" y="169"/>
                    </a:lnTo>
                    <a:lnTo>
                      <a:pt x="378" y="182"/>
                    </a:lnTo>
                    <a:lnTo>
                      <a:pt x="372" y="194"/>
                    </a:lnTo>
                    <a:lnTo>
                      <a:pt x="366" y="207"/>
                    </a:lnTo>
                    <a:lnTo>
                      <a:pt x="366" y="220"/>
                    </a:lnTo>
                    <a:lnTo>
                      <a:pt x="366" y="232"/>
                    </a:lnTo>
                    <a:lnTo>
                      <a:pt x="370" y="241"/>
                    </a:lnTo>
                    <a:lnTo>
                      <a:pt x="374" y="249"/>
                    </a:lnTo>
                    <a:lnTo>
                      <a:pt x="374" y="259"/>
                    </a:lnTo>
                    <a:lnTo>
                      <a:pt x="374" y="268"/>
                    </a:lnTo>
                    <a:lnTo>
                      <a:pt x="368" y="280"/>
                    </a:lnTo>
                    <a:lnTo>
                      <a:pt x="361" y="291"/>
                    </a:lnTo>
                    <a:lnTo>
                      <a:pt x="349" y="301"/>
                    </a:lnTo>
                    <a:lnTo>
                      <a:pt x="334" y="309"/>
                    </a:lnTo>
                    <a:lnTo>
                      <a:pt x="315" y="314"/>
                    </a:lnTo>
                    <a:lnTo>
                      <a:pt x="297" y="322"/>
                    </a:lnTo>
                    <a:lnTo>
                      <a:pt x="288" y="334"/>
                    </a:lnTo>
                    <a:lnTo>
                      <a:pt x="280" y="347"/>
                    </a:lnTo>
                    <a:lnTo>
                      <a:pt x="271" y="362"/>
                    </a:lnTo>
                    <a:lnTo>
                      <a:pt x="259" y="378"/>
                    </a:lnTo>
                    <a:lnTo>
                      <a:pt x="251" y="383"/>
                    </a:lnTo>
                    <a:lnTo>
                      <a:pt x="242" y="387"/>
                    </a:lnTo>
                    <a:lnTo>
                      <a:pt x="226" y="385"/>
                    </a:lnTo>
                    <a:lnTo>
                      <a:pt x="209" y="382"/>
                    </a:lnTo>
                    <a:lnTo>
                      <a:pt x="188" y="370"/>
                    </a:lnTo>
                    <a:lnTo>
                      <a:pt x="167" y="357"/>
                    </a:lnTo>
                    <a:lnTo>
                      <a:pt x="150" y="341"/>
                    </a:lnTo>
                    <a:lnTo>
                      <a:pt x="130" y="330"/>
                    </a:lnTo>
                    <a:lnTo>
                      <a:pt x="111" y="328"/>
                    </a:lnTo>
                    <a:lnTo>
                      <a:pt x="92" y="328"/>
                    </a:lnTo>
                    <a:lnTo>
                      <a:pt x="75" y="330"/>
                    </a:lnTo>
                    <a:lnTo>
                      <a:pt x="56" y="330"/>
                    </a:lnTo>
                    <a:lnTo>
                      <a:pt x="38" y="324"/>
                    </a:lnTo>
                    <a:lnTo>
                      <a:pt x="25" y="318"/>
                    </a:lnTo>
                    <a:lnTo>
                      <a:pt x="19" y="312"/>
                    </a:lnTo>
                    <a:lnTo>
                      <a:pt x="13" y="309"/>
                    </a:lnTo>
                    <a:lnTo>
                      <a:pt x="10" y="303"/>
                    </a:lnTo>
                    <a:lnTo>
                      <a:pt x="6" y="297"/>
                    </a:lnTo>
                    <a:lnTo>
                      <a:pt x="4" y="282"/>
                    </a:lnTo>
                    <a:lnTo>
                      <a:pt x="4" y="266"/>
                    </a:lnTo>
                    <a:lnTo>
                      <a:pt x="8" y="255"/>
                    </a:lnTo>
                    <a:lnTo>
                      <a:pt x="11" y="243"/>
                    </a:lnTo>
                    <a:lnTo>
                      <a:pt x="10" y="222"/>
                    </a:lnTo>
                    <a:lnTo>
                      <a:pt x="8" y="203"/>
                    </a:lnTo>
                    <a:lnTo>
                      <a:pt x="6" y="186"/>
                    </a:lnTo>
                    <a:lnTo>
                      <a:pt x="2" y="169"/>
                    </a:lnTo>
                    <a:lnTo>
                      <a:pt x="0" y="153"/>
                    </a:lnTo>
                    <a:lnTo>
                      <a:pt x="0" y="138"/>
                    </a:lnTo>
                    <a:lnTo>
                      <a:pt x="6" y="124"/>
                    </a:lnTo>
                    <a:lnTo>
                      <a:pt x="11" y="111"/>
                    </a:lnTo>
                    <a:close/>
                  </a:path>
                </a:pathLst>
              </a:custGeom>
              <a:solidFill>
                <a:srgbClr val="F4A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89" name="Freeform 1029"/>
              <p:cNvSpPr>
                <a:spLocks/>
              </p:cNvSpPr>
              <p:nvPr/>
            </p:nvSpPr>
            <p:spPr bwMode="auto">
              <a:xfrm>
                <a:off x="2696" y="3245"/>
                <a:ext cx="17" cy="1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5" y="5"/>
                  </a:cxn>
                  <a:cxn ang="0">
                    <a:pos x="0" y="11"/>
                  </a:cxn>
                  <a:cxn ang="0">
                    <a:pos x="3" y="15"/>
                  </a:cxn>
                  <a:cxn ang="0">
                    <a:pos x="9" y="7"/>
                  </a:cxn>
                  <a:cxn ang="0">
                    <a:pos x="17" y="3"/>
                  </a:cxn>
                  <a:cxn ang="0">
                    <a:pos x="17" y="3"/>
                  </a:cxn>
                  <a:cxn ang="0">
                    <a:pos x="13" y="0"/>
                  </a:cxn>
                </a:cxnLst>
                <a:rect l="0" t="0" r="r" b="b"/>
                <a:pathLst>
                  <a:path w="17" h="15">
                    <a:moveTo>
                      <a:pt x="13" y="0"/>
                    </a:moveTo>
                    <a:lnTo>
                      <a:pt x="13" y="0"/>
                    </a:lnTo>
                    <a:lnTo>
                      <a:pt x="5" y="5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9" y="7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0" name="Freeform 1030"/>
              <p:cNvSpPr>
                <a:spLocks/>
              </p:cNvSpPr>
              <p:nvPr/>
            </p:nvSpPr>
            <p:spPr bwMode="auto">
              <a:xfrm>
                <a:off x="2709" y="3233"/>
                <a:ext cx="31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0"/>
                  </a:cxn>
                  <a:cxn ang="0">
                    <a:pos x="15" y="6"/>
                  </a:cxn>
                  <a:cxn ang="0">
                    <a:pos x="0" y="12"/>
                  </a:cxn>
                  <a:cxn ang="0">
                    <a:pos x="4" y="15"/>
                  </a:cxn>
                  <a:cxn ang="0">
                    <a:pos x="17" y="10"/>
                  </a:cxn>
                  <a:cxn ang="0">
                    <a:pos x="31" y="4"/>
                  </a:cxn>
                  <a:cxn ang="0">
                    <a:pos x="31" y="4"/>
                  </a:cxn>
                  <a:cxn ang="0">
                    <a:pos x="29" y="0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9" y="0"/>
                    </a:lnTo>
                    <a:lnTo>
                      <a:pt x="15" y="6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17" y="10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1" name="Freeform 1031"/>
              <p:cNvSpPr>
                <a:spLocks/>
              </p:cNvSpPr>
              <p:nvPr/>
            </p:nvSpPr>
            <p:spPr bwMode="auto">
              <a:xfrm>
                <a:off x="2738" y="3220"/>
                <a:ext cx="17" cy="17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7" y="7"/>
                  </a:cxn>
                  <a:cxn ang="0">
                    <a:pos x="0" y="13"/>
                  </a:cxn>
                  <a:cxn ang="0">
                    <a:pos x="2" y="17"/>
                  </a:cxn>
                  <a:cxn ang="0">
                    <a:pos x="11" y="9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3" y="0"/>
                  </a:cxn>
                </a:cxnLst>
                <a:rect l="0" t="0" r="r" b="b"/>
                <a:pathLst>
                  <a:path w="17" h="17">
                    <a:moveTo>
                      <a:pt x="13" y="0"/>
                    </a:moveTo>
                    <a:lnTo>
                      <a:pt x="13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11" y="9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2" name="Freeform 1032"/>
              <p:cNvSpPr>
                <a:spLocks/>
              </p:cNvSpPr>
              <p:nvPr/>
            </p:nvSpPr>
            <p:spPr bwMode="auto">
              <a:xfrm>
                <a:off x="2751" y="3195"/>
                <a:ext cx="16" cy="2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2" y="0"/>
                  </a:cxn>
                  <a:cxn ang="0">
                    <a:pos x="6" y="11"/>
                  </a:cxn>
                  <a:cxn ang="0">
                    <a:pos x="0" y="25"/>
                  </a:cxn>
                  <a:cxn ang="0">
                    <a:pos x="4" y="27"/>
                  </a:cxn>
                  <a:cxn ang="0">
                    <a:pos x="10" y="13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2" y="0"/>
                  </a:cxn>
                </a:cxnLst>
                <a:rect l="0" t="0" r="r" b="b"/>
                <a:pathLst>
                  <a:path w="16" h="27">
                    <a:moveTo>
                      <a:pt x="12" y="0"/>
                    </a:moveTo>
                    <a:lnTo>
                      <a:pt x="12" y="0"/>
                    </a:lnTo>
                    <a:lnTo>
                      <a:pt x="6" y="11"/>
                    </a:lnTo>
                    <a:lnTo>
                      <a:pt x="0" y="25"/>
                    </a:lnTo>
                    <a:lnTo>
                      <a:pt x="4" y="27"/>
                    </a:lnTo>
                    <a:lnTo>
                      <a:pt x="10" y="1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3" name="Freeform 1033"/>
              <p:cNvSpPr>
                <a:spLocks/>
              </p:cNvSpPr>
              <p:nvPr/>
            </p:nvSpPr>
            <p:spPr bwMode="auto">
              <a:xfrm>
                <a:off x="2763" y="3181"/>
                <a:ext cx="19" cy="1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7" y="6"/>
                  </a:cxn>
                  <a:cxn ang="0">
                    <a:pos x="0" y="14"/>
                  </a:cxn>
                  <a:cxn ang="0">
                    <a:pos x="4" y="16"/>
                  </a:cxn>
                  <a:cxn ang="0">
                    <a:pos x="11" y="10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7" y="0"/>
                  </a:cxn>
                </a:cxnLst>
                <a:rect l="0" t="0" r="r" b="b"/>
                <a:pathLst>
                  <a:path w="19" h="16">
                    <a:moveTo>
                      <a:pt x="17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4"/>
                    </a:lnTo>
                    <a:lnTo>
                      <a:pt x="4" y="16"/>
                    </a:lnTo>
                    <a:lnTo>
                      <a:pt x="11" y="10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4" name="Freeform 1034"/>
              <p:cNvSpPr>
                <a:spLocks/>
              </p:cNvSpPr>
              <p:nvPr/>
            </p:nvSpPr>
            <p:spPr bwMode="auto">
              <a:xfrm>
                <a:off x="2780" y="3175"/>
                <a:ext cx="25" cy="1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3" y="0"/>
                  </a:cxn>
                  <a:cxn ang="0">
                    <a:pos x="11" y="2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13" y="8"/>
                  </a:cxn>
                  <a:cxn ang="0">
                    <a:pos x="25" y="6"/>
                  </a:cxn>
                  <a:cxn ang="0">
                    <a:pos x="25" y="6"/>
                  </a:cxn>
                  <a:cxn ang="0">
                    <a:pos x="23" y="0"/>
                  </a:cxn>
                </a:cxnLst>
                <a:rect l="0" t="0" r="r" b="b"/>
                <a:pathLst>
                  <a:path w="25" h="10">
                    <a:moveTo>
                      <a:pt x="23" y="0"/>
                    </a:moveTo>
                    <a:lnTo>
                      <a:pt x="23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13" y="8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5" name="Freeform 1035"/>
              <p:cNvSpPr>
                <a:spLocks/>
              </p:cNvSpPr>
              <p:nvPr/>
            </p:nvSpPr>
            <p:spPr bwMode="auto">
              <a:xfrm>
                <a:off x="2803" y="3172"/>
                <a:ext cx="29" cy="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0"/>
                  </a:cxn>
                  <a:cxn ang="0">
                    <a:pos x="15" y="2"/>
                  </a:cxn>
                  <a:cxn ang="0">
                    <a:pos x="0" y="3"/>
                  </a:cxn>
                  <a:cxn ang="0">
                    <a:pos x="2" y="9"/>
                  </a:cxn>
                  <a:cxn ang="0">
                    <a:pos x="15" y="7"/>
                  </a:cxn>
                  <a:cxn ang="0">
                    <a:pos x="29" y="3"/>
                  </a:cxn>
                  <a:cxn ang="0">
                    <a:pos x="29" y="3"/>
                  </a:cxn>
                  <a:cxn ang="0">
                    <a:pos x="27" y="0"/>
                  </a:cxn>
                </a:cxnLst>
                <a:rect l="0" t="0" r="r" b="b"/>
                <a:pathLst>
                  <a:path w="29" h="9">
                    <a:moveTo>
                      <a:pt x="27" y="0"/>
                    </a:moveTo>
                    <a:lnTo>
                      <a:pt x="27" y="0"/>
                    </a:lnTo>
                    <a:lnTo>
                      <a:pt x="15" y="2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15" y="7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6" name="Freeform 1036"/>
              <p:cNvSpPr>
                <a:spLocks/>
              </p:cNvSpPr>
              <p:nvPr/>
            </p:nvSpPr>
            <p:spPr bwMode="auto">
              <a:xfrm>
                <a:off x="2830" y="3154"/>
                <a:ext cx="21" cy="21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0"/>
                  </a:cxn>
                  <a:cxn ang="0">
                    <a:pos x="9" y="10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13" y="14"/>
                  </a:cxn>
                  <a:cxn ang="0">
                    <a:pos x="21" y="4"/>
                  </a:cxn>
                  <a:cxn ang="0">
                    <a:pos x="21" y="4"/>
                  </a:cxn>
                  <a:cxn ang="0">
                    <a:pos x="19" y="0"/>
                  </a:cxn>
                </a:cxnLst>
                <a:rect l="0" t="0" r="r" b="b"/>
                <a:pathLst>
                  <a:path w="21" h="21">
                    <a:moveTo>
                      <a:pt x="19" y="0"/>
                    </a:moveTo>
                    <a:lnTo>
                      <a:pt x="19" y="0"/>
                    </a:lnTo>
                    <a:lnTo>
                      <a:pt x="9" y="10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13" y="1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7" name="Freeform 1037"/>
              <p:cNvSpPr>
                <a:spLocks/>
              </p:cNvSpPr>
              <p:nvPr/>
            </p:nvSpPr>
            <p:spPr bwMode="auto">
              <a:xfrm>
                <a:off x="2849" y="3145"/>
                <a:ext cx="23" cy="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0"/>
                  </a:cxn>
                  <a:cxn ang="0">
                    <a:pos x="10" y="4"/>
                  </a:cxn>
                  <a:cxn ang="0">
                    <a:pos x="0" y="9"/>
                  </a:cxn>
                  <a:cxn ang="0">
                    <a:pos x="2" y="13"/>
                  </a:cxn>
                  <a:cxn ang="0">
                    <a:pos x="12" y="7"/>
                  </a:cxn>
                  <a:cxn ang="0">
                    <a:pos x="23" y="6"/>
                  </a:cxn>
                  <a:cxn ang="0">
                    <a:pos x="23" y="6"/>
                  </a:cxn>
                  <a:cxn ang="0">
                    <a:pos x="21" y="0"/>
                  </a:cxn>
                </a:cxnLst>
                <a:rect l="0" t="0" r="r" b="b"/>
                <a:pathLst>
                  <a:path w="23" h="13">
                    <a:moveTo>
                      <a:pt x="21" y="0"/>
                    </a:moveTo>
                    <a:lnTo>
                      <a:pt x="21" y="0"/>
                    </a:lnTo>
                    <a:lnTo>
                      <a:pt x="10" y="4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12" y="7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8" name="Freeform 1038"/>
              <p:cNvSpPr>
                <a:spLocks/>
              </p:cNvSpPr>
              <p:nvPr/>
            </p:nvSpPr>
            <p:spPr bwMode="auto">
              <a:xfrm>
                <a:off x="2870" y="3145"/>
                <a:ext cx="33" cy="7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" y="2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2" y="6"/>
                  </a:cxn>
                  <a:cxn ang="0">
                    <a:pos x="16" y="6"/>
                  </a:cxn>
                  <a:cxn ang="0">
                    <a:pos x="31" y="7"/>
                  </a:cxn>
                  <a:cxn ang="0">
                    <a:pos x="31" y="7"/>
                  </a:cxn>
                  <a:cxn ang="0">
                    <a:pos x="33" y="2"/>
                  </a:cxn>
                </a:cxnLst>
                <a:rect l="0" t="0" r="r" b="b"/>
                <a:pathLst>
                  <a:path w="33" h="7">
                    <a:moveTo>
                      <a:pt x="33" y="2"/>
                    </a:moveTo>
                    <a:lnTo>
                      <a:pt x="33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16" y="6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9" name="Freeform 1039"/>
              <p:cNvSpPr>
                <a:spLocks/>
              </p:cNvSpPr>
              <p:nvPr/>
            </p:nvSpPr>
            <p:spPr bwMode="auto">
              <a:xfrm>
                <a:off x="2901" y="3147"/>
                <a:ext cx="27" cy="17"/>
              </a:xfrm>
              <a:custGeom>
                <a:avLst/>
                <a:gdLst/>
                <a:ahLst/>
                <a:cxnLst>
                  <a:cxn ang="0">
                    <a:pos x="27" y="13"/>
                  </a:cxn>
                  <a:cxn ang="0">
                    <a:pos x="27" y="13"/>
                  </a:cxn>
                  <a:cxn ang="0">
                    <a:pos x="15" y="7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13" y="11"/>
                  </a:cxn>
                  <a:cxn ang="0">
                    <a:pos x="25" y="17"/>
                  </a:cxn>
                  <a:cxn ang="0">
                    <a:pos x="25" y="17"/>
                  </a:cxn>
                  <a:cxn ang="0">
                    <a:pos x="27" y="13"/>
                  </a:cxn>
                </a:cxnLst>
                <a:rect l="0" t="0" r="r" b="b"/>
                <a:pathLst>
                  <a:path w="27" h="17">
                    <a:moveTo>
                      <a:pt x="27" y="13"/>
                    </a:moveTo>
                    <a:lnTo>
                      <a:pt x="27" y="13"/>
                    </a:lnTo>
                    <a:lnTo>
                      <a:pt x="15" y="7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3" y="11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0" name="Freeform 1040"/>
              <p:cNvSpPr>
                <a:spLocks/>
              </p:cNvSpPr>
              <p:nvPr/>
            </p:nvSpPr>
            <p:spPr bwMode="auto">
              <a:xfrm>
                <a:off x="2926" y="3160"/>
                <a:ext cx="36" cy="19"/>
              </a:xfrm>
              <a:custGeom>
                <a:avLst/>
                <a:gdLst/>
                <a:ahLst/>
                <a:cxnLst>
                  <a:cxn ang="0">
                    <a:pos x="36" y="14"/>
                  </a:cxn>
                  <a:cxn ang="0">
                    <a:pos x="36" y="14"/>
                  </a:cxn>
                  <a:cxn ang="0">
                    <a:pos x="19" y="8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17" y="12"/>
                  </a:cxn>
                  <a:cxn ang="0">
                    <a:pos x="34" y="19"/>
                  </a:cxn>
                  <a:cxn ang="0">
                    <a:pos x="34" y="19"/>
                  </a:cxn>
                  <a:cxn ang="0">
                    <a:pos x="36" y="14"/>
                  </a:cxn>
                </a:cxnLst>
                <a:rect l="0" t="0" r="r" b="b"/>
                <a:pathLst>
                  <a:path w="36" h="19">
                    <a:moveTo>
                      <a:pt x="36" y="14"/>
                    </a:moveTo>
                    <a:lnTo>
                      <a:pt x="36" y="14"/>
                    </a:lnTo>
                    <a:lnTo>
                      <a:pt x="19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7" y="12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1" name="Freeform 1041"/>
              <p:cNvSpPr>
                <a:spLocks/>
              </p:cNvSpPr>
              <p:nvPr/>
            </p:nvSpPr>
            <p:spPr bwMode="auto">
              <a:xfrm>
                <a:off x="2960" y="3174"/>
                <a:ext cx="52" cy="7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27" y="1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25" y="5"/>
                  </a:cxn>
                  <a:cxn ang="0">
                    <a:pos x="50" y="7"/>
                  </a:cxn>
                  <a:cxn ang="0">
                    <a:pos x="50" y="7"/>
                  </a:cxn>
                  <a:cxn ang="0">
                    <a:pos x="52" y="3"/>
                  </a:cxn>
                </a:cxnLst>
                <a:rect l="0" t="0" r="r" b="b"/>
                <a:pathLst>
                  <a:path w="52" h="7">
                    <a:moveTo>
                      <a:pt x="52" y="3"/>
                    </a:moveTo>
                    <a:lnTo>
                      <a:pt x="52" y="3"/>
                    </a:lnTo>
                    <a:lnTo>
                      <a:pt x="27" y="1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5" y="5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2" name="Freeform 1042"/>
              <p:cNvSpPr>
                <a:spLocks/>
              </p:cNvSpPr>
              <p:nvPr/>
            </p:nvSpPr>
            <p:spPr bwMode="auto">
              <a:xfrm>
                <a:off x="3010" y="3177"/>
                <a:ext cx="21" cy="18"/>
              </a:xfrm>
              <a:custGeom>
                <a:avLst/>
                <a:gdLst/>
                <a:ahLst/>
                <a:cxnLst>
                  <a:cxn ang="0">
                    <a:pos x="21" y="16"/>
                  </a:cxn>
                  <a:cxn ang="0">
                    <a:pos x="21" y="16"/>
                  </a:cxn>
                  <a:cxn ang="0">
                    <a:pos x="12" y="6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10" y="10"/>
                  </a:cxn>
                  <a:cxn ang="0">
                    <a:pos x="18" y="18"/>
                  </a:cxn>
                  <a:cxn ang="0">
                    <a:pos x="18" y="18"/>
                  </a:cxn>
                  <a:cxn ang="0">
                    <a:pos x="21" y="16"/>
                  </a:cxn>
                </a:cxnLst>
                <a:rect l="0" t="0" r="r" b="b"/>
                <a:pathLst>
                  <a:path w="21" h="18">
                    <a:moveTo>
                      <a:pt x="21" y="16"/>
                    </a:moveTo>
                    <a:lnTo>
                      <a:pt x="21" y="16"/>
                    </a:lnTo>
                    <a:lnTo>
                      <a:pt x="12" y="6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0" y="1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3" name="Freeform 1043"/>
              <p:cNvSpPr>
                <a:spLocks/>
              </p:cNvSpPr>
              <p:nvPr/>
            </p:nvSpPr>
            <p:spPr bwMode="auto">
              <a:xfrm>
                <a:off x="3028" y="3193"/>
                <a:ext cx="13" cy="13"/>
              </a:xfrm>
              <a:custGeom>
                <a:avLst/>
                <a:gdLst/>
                <a:ahLst/>
                <a:cxnLst>
                  <a:cxn ang="0">
                    <a:pos x="11" y="11"/>
                  </a:cxn>
                  <a:cxn ang="0">
                    <a:pos x="13" y="11"/>
                  </a:cxn>
                  <a:cxn ang="0">
                    <a:pos x="9" y="6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3" y="7"/>
                  </a:cxn>
                  <a:cxn ang="0">
                    <a:pos x="7" y="13"/>
                  </a:cxn>
                  <a:cxn ang="0">
                    <a:pos x="7" y="13"/>
                  </a:cxn>
                  <a:cxn ang="0">
                    <a:pos x="11" y="11"/>
                  </a:cxn>
                </a:cxnLst>
                <a:rect l="0" t="0" r="r" b="b"/>
                <a:pathLst>
                  <a:path w="13" h="13">
                    <a:moveTo>
                      <a:pt x="11" y="11"/>
                    </a:moveTo>
                    <a:lnTo>
                      <a:pt x="13" y="11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7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4" name="Freeform 1044"/>
              <p:cNvSpPr>
                <a:spLocks/>
              </p:cNvSpPr>
              <p:nvPr/>
            </p:nvSpPr>
            <p:spPr bwMode="auto">
              <a:xfrm>
                <a:off x="3033" y="3204"/>
                <a:ext cx="6" cy="19"/>
              </a:xfrm>
              <a:custGeom>
                <a:avLst/>
                <a:gdLst/>
                <a:ahLst/>
                <a:cxnLst>
                  <a:cxn ang="0">
                    <a:pos x="6" y="18"/>
                  </a:cxn>
                  <a:cxn ang="0">
                    <a:pos x="6" y="18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10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6" y="18"/>
                  </a:cxn>
                </a:cxnLst>
                <a:rect l="0" t="0" r="r" b="b"/>
                <a:pathLst>
                  <a:path w="6" h="19">
                    <a:moveTo>
                      <a:pt x="6" y="18"/>
                    </a:moveTo>
                    <a:lnTo>
                      <a:pt x="6" y="18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5" name="Freeform 1045"/>
              <p:cNvSpPr>
                <a:spLocks/>
              </p:cNvSpPr>
              <p:nvPr/>
            </p:nvSpPr>
            <p:spPr bwMode="auto">
              <a:xfrm>
                <a:off x="3033" y="3222"/>
                <a:ext cx="33" cy="51"/>
              </a:xfrm>
              <a:custGeom>
                <a:avLst/>
                <a:gdLst/>
                <a:ahLst/>
                <a:cxnLst>
                  <a:cxn ang="0">
                    <a:pos x="33" y="49"/>
                  </a:cxn>
                  <a:cxn ang="0">
                    <a:pos x="33" y="49"/>
                  </a:cxn>
                  <a:cxn ang="0">
                    <a:pos x="19" y="24"/>
                  </a:cxn>
                  <a:cxn ang="0">
                    <a:pos x="6" y="0"/>
                  </a:cxn>
                  <a:cxn ang="0">
                    <a:pos x="0" y="1"/>
                  </a:cxn>
                  <a:cxn ang="0">
                    <a:pos x="16" y="26"/>
                  </a:cxn>
                  <a:cxn ang="0">
                    <a:pos x="29" y="51"/>
                  </a:cxn>
                  <a:cxn ang="0">
                    <a:pos x="29" y="51"/>
                  </a:cxn>
                  <a:cxn ang="0">
                    <a:pos x="33" y="49"/>
                  </a:cxn>
                </a:cxnLst>
                <a:rect l="0" t="0" r="r" b="b"/>
                <a:pathLst>
                  <a:path w="33" h="51">
                    <a:moveTo>
                      <a:pt x="33" y="49"/>
                    </a:moveTo>
                    <a:lnTo>
                      <a:pt x="33" y="49"/>
                    </a:lnTo>
                    <a:lnTo>
                      <a:pt x="19" y="24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6" y="26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33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6" name="Freeform 1046"/>
              <p:cNvSpPr>
                <a:spLocks/>
              </p:cNvSpPr>
              <p:nvPr/>
            </p:nvSpPr>
            <p:spPr bwMode="auto">
              <a:xfrm>
                <a:off x="3062" y="3271"/>
                <a:ext cx="10" cy="31"/>
              </a:xfrm>
              <a:custGeom>
                <a:avLst/>
                <a:gdLst/>
                <a:ahLst/>
                <a:cxnLst>
                  <a:cxn ang="0">
                    <a:pos x="10" y="31"/>
                  </a:cxn>
                  <a:cxn ang="0">
                    <a:pos x="10" y="31"/>
                  </a:cxn>
                  <a:cxn ang="0">
                    <a:pos x="8" y="16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4" y="16"/>
                  </a:cxn>
                  <a:cxn ang="0">
                    <a:pos x="4" y="31"/>
                  </a:cxn>
                  <a:cxn ang="0">
                    <a:pos x="4" y="31"/>
                  </a:cxn>
                  <a:cxn ang="0">
                    <a:pos x="10" y="31"/>
                  </a:cxn>
                </a:cxnLst>
                <a:rect l="0" t="0" r="r" b="b"/>
                <a:pathLst>
                  <a:path w="10" h="31">
                    <a:moveTo>
                      <a:pt x="10" y="31"/>
                    </a:moveTo>
                    <a:lnTo>
                      <a:pt x="10" y="31"/>
                    </a:lnTo>
                    <a:lnTo>
                      <a:pt x="8" y="16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1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7" name="Freeform 1047"/>
              <p:cNvSpPr>
                <a:spLocks/>
              </p:cNvSpPr>
              <p:nvPr/>
            </p:nvSpPr>
            <p:spPr bwMode="auto">
              <a:xfrm>
                <a:off x="3062" y="3302"/>
                <a:ext cx="10" cy="27"/>
              </a:xfrm>
              <a:custGeom>
                <a:avLst/>
                <a:gdLst/>
                <a:ahLst/>
                <a:cxnLst>
                  <a:cxn ang="0">
                    <a:pos x="4" y="27"/>
                  </a:cxn>
                  <a:cxn ang="0">
                    <a:pos x="4" y="27"/>
                  </a:cxn>
                  <a:cxn ang="0">
                    <a:pos x="8" y="14"/>
                  </a:cxn>
                  <a:cxn ang="0">
                    <a:pos x="10" y="0"/>
                  </a:cxn>
                  <a:cxn ang="0">
                    <a:pos x="4" y="0"/>
                  </a:cxn>
                  <a:cxn ang="0">
                    <a:pos x="2" y="14"/>
                  </a:cxn>
                  <a:cxn ang="0">
                    <a:pos x="0" y="27"/>
                  </a:cxn>
                  <a:cxn ang="0">
                    <a:pos x="0" y="27"/>
                  </a:cxn>
                  <a:cxn ang="0">
                    <a:pos x="4" y="27"/>
                  </a:cxn>
                </a:cxnLst>
                <a:rect l="0" t="0" r="r" b="b"/>
                <a:pathLst>
                  <a:path w="10" h="27">
                    <a:moveTo>
                      <a:pt x="4" y="27"/>
                    </a:moveTo>
                    <a:lnTo>
                      <a:pt x="4" y="27"/>
                    </a:lnTo>
                    <a:lnTo>
                      <a:pt x="8" y="1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2" y="1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8" name="Freeform 1048"/>
              <p:cNvSpPr>
                <a:spLocks/>
              </p:cNvSpPr>
              <p:nvPr/>
            </p:nvSpPr>
            <p:spPr bwMode="auto">
              <a:xfrm>
                <a:off x="3051" y="3329"/>
                <a:ext cx="15" cy="27"/>
              </a:xfrm>
              <a:custGeom>
                <a:avLst/>
                <a:gdLst/>
                <a:ahLst/>
                <a:cxnLst>
                  <a:cxn ang="0">
                    <a:pos x="5" y="27"/>
                  </a:cxn>
                  <a:cxn ang="0">
                    <a:pos x="5" y="27"/>
                  </a:cxn>
                  <a:cxn ang="0">
                    <a:pos x="9" y="13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5" y="12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5" y="27"/>
                  </a:cxn>
                </a:cxnLst>
                <a:rect l="0" t="0" r="r" b="b"/>
                <a:pathLst>
                  <a:path w="15" h="27">
                    <a:moveTo>
                      <a:pt x="5" y="27"/>
                    </a:moveTo>
                    <a:lnTo>
                      <a:pt x="5" y="27"/>
                    </a:lnTo>
                    <a:lnTo>
                      <a:pt x="9" y="1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12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9" name="Freeform 1049"/>
              <p:cNvSpPr>
                <a:spLocks/>
              </p:cNvSpPr>
              <p:nvPr/>
            </p:nvSpPr>
            <p:spPr bwMode="auto">
              <a:xfrm>
                <a:off x="3051" y="3354"/>
                <a:ext cx="5" cy="25"/>
              </a:xfrm>
              <a:custGeom>
                <a:avLst/>
                <a:gdLst/>
                <a:ahLst/>
                <a:cxnLst>
                  <a:cxn ang="0">
                    <a:pos x="5" y="25"/>
                  </a:cxn>
                  <a:cxn ang="0">
                    <a:pos x="5" y="25"/>
                  </a:cxn>
                  <a:cxn ang="0">
                    <a:pos x="3" y="13"/>
                  </a:cxn>
                  <a:cxn ang="0">
                    <a:pos x="5" y="2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5" y="25"/>
                  </a:cxn>
                </a:cxnLst>
                <a:rect l="0" t="0" r="r" b="b"/>
                <a:pathLst>
                  <a:path w="5" h="25">
                    <a:moveTo>
                      <a:pt x="5" y="25"/>
                    </a:moveTo>
                    <a:lnTo>
                      <a:pt x="5" y="25"/>
                    </a:lnTo>
                    <a:lnTo>
                      <a:pt x="3" y="13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0" name="Freeform 1050"/>
              <p:cNvSpPr>
                <a:spLocks/>
              </p:cNvSpPr>
              <p:nvPr/>
            </p:nvSpPr>
            <p:spPr bwMode="auto">
              <a:xfrm>
                <a:off x="3051" y="3379"/>
                <a:ext cx="11" cy="19"/>
              </a:xfrm>
              <a:custGeom>
                <a:avLst/>
                <a:gdLst/>
                <a:ahLst/>
                <a:cxnLst>
                  <a:cxn ang="0">
                    <a:pos x="11" y="17"/>
                  </a:cxn>
                  <a:cxn ang="0">
                    <a:pos x="11" y="17"/>
                  </a:cxn>
                  <a:cxn ang="0">
                    <a:pos x="7" y="8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3" y="9"/>
                  </a:cxn>
                  <a:cxn ang="0">
                    <a:pos x="7" y="19"/>
                  </a:cxn>
                  <a:cxn ang="0">
                    <a:pos x="7" y="19"/>
                  </a:cxn>
                  <a:cxn ang="0">
                    <a:pos x="11" y="17"/>
                  </a:cxn>
                </a:cxnLst>
                <a:rect l="0" t="0" r="r" b="b"/>
                <a:pathLst>
                  <a:path w="11" h="19">
                    <a:moveTo>
                      <a:pt x="11" y="17"/>
                    </a:moveTo>
                    <a:lnTo>
                      <a:pt x="11" y="17"/>
                    </a:lnTo>
                    <a:lnTo>
                      <a:pt x="7" y="8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11" y="1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1" name="Freeform 1051"/>
              <p:cNvSpPr>
                <a:spLocks/>
              </p:cNvSpPr>
              <p:nvPr/>
            </p:nvSpPr>
            <p:spPr bwMode="auto">
              <a:xfrm>
                <a:off x="3058" y="3396"/>
                <a:ext cx="6" cy="19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4" y="19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10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4" y="19"/>
                  </a:cxn>
                </a:cxnLst>
                <a:rect l="0" t="0" r="r" b="b"/>
                <a:pathLst>
                  <a:path w="6" h="19">
                    <a:moveTo>
                      <a:pt x="4" y="19"/>
                    </a:moveTo>
                    <a:lnTo>
                      <a:pt x="4" y="19"/>
                    </a:lnTo>
                    <a:lnTo>
                      <a:pt x="6" y="1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2" name="Freeform 1052"/>
              <p:cNvSpPr>
                <a:spLocks/>
              </p:cNvSpPr>
              <p:nvPr/>
            </p:nvSpPr>
            <p:spPr bwMode="auto">
              <a:xfrm>
                <a:off x="3045" y="3415"/>
                <a:ext cx="17" cy="25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4" y="25"/>
                  </a:cxn>
                  <a:cxn ang="0">
                    <a:pos x="11" y="14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7" y="12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4" y="25"/>
                  </a:cxn>
                </a:cxnLst>
                <a:rect l="0" t="0" r="r" b="b"/>
                <a:pathLst>
                  <a:path w="17" h="25">
                    <a:moveTo>
                      <a:pt x="4" y="25"/>
                    </a:moveTo>
                    <a:lnTo>
                      <a:pt x="4" y="25"/>
                    </a:lnTo>
                    <a:lnTo>
                      <a:pt x="11" y="14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1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3" name="Freeform 1053"/>
              <p:cNvSpPr>
                <a:spLocks/>
              </p:cNvSpPr>
              <p:nvPr/>
            </p:nvSpPr>
            <p:spPr bwMode="auto">
              <a:xfrm>
                <a:off x="3018" y="3436"/>
                <a:ext cx="31" cy="22"/>
              </a:xfrm>
              <a:custGeom>
                <a:avLst/>
                <a:gdLst/>
                <a:ahLst/>
                <a:cxnLst>
                  <a:cxn ang="0">
                    <a:pos x="4" y="22"/>
                  </a:cxn>
                  <a:cxn ang="0">
                    <a:pos x="4" y="22"/>
                  </a:cxn>
                  <a:cxn ang="0">
                    <a:pos x="17" y="14"/>
                  </a:cxn>
                  <a:cxn ang="0">
                    <a:pos x="31" y="4"/>
                  </a:cxn>
                  <a:cxn ang="0">
                    <a:pos x="27" y="0"/>
                  </a:cxn>
                  <a:cxn ang="0">
                    <a:pos x="15" y="10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4" y="22"/>
                  </a:cxn>
                </a:cxnLst>
                <a:rect l="0" t="0" r="r" b="b"/>
                <a:pathLst>
                  <a:path w="31" h="22">
                    <a:moveTo>
                      <a:pt x="4" y="22"/>
                    </a:moveTo>
                    <a:lnTo>
                      <a:pt x="4" y="22"/>
                    </a:lnTo>
                    <a:lnTo>
                      <a:pt x="17" y="14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15" y="1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4" name="Freeform 1054"/>
              <p:cNvSpPr>
                <a:spLocks/>
              </p:cNvSpPr>
              <p:nvPr/>
            </p:nvSpPr>
            <p:spPr bwMode="auto">
              <a:xfrm>
                <a:off x="2981" y="3454"/>
                <a:ext cx="41" cy="1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4" y="17"/>
                  </a:cxn>
                  <a:cxn ang="0">
                    <a:pos x="22" y="11"/>
                  </a:cxn>
                  <a:cxn ang="0">
                    <a:pos x="41" y="4"/>
                  </a:cxn>
                  <a:cxn ang="0">
                    <a:pos x="37" y="0"/>
                  </a:cxn>
                  <a:cxn ang="0">
                    <a:pos x="20" y="5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4" y="17"/>
                  </a:cxn>
                </a:cxnLst>
                <a:rect l="0" t="0" r="r" b="b"/>
                <a:pathLst>
                  <a:path w="41" h="17">
                    <a:moveTo>
                      <a:pt x="4" y="17"/>
                    </a:moveTo>
                    <a:lnTo>
                      <a:pt x="4" y="17"/>
                    </a:lnTo>
                    <a:lnTo>
                      <a:pt x="22" y="11"/>
                    </a:lnTo>
                    <a:lnTo>
                      <a:pt x="41" y="4"/>
                    </a:lnTo>
                    <a:lnTo>
                      <a:pt x="37" y="0"/>
                    </a:lnTo>
                    <a:lnTo>
                      <a:pt x="20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5" name="Freeform 1055"/>
              <p:cNvSpPr>
                <a:spLocks/>
              </p:cNvSpPr>
              <p:nvPr/>
            </p:nvSpPr>
            <p:spPr bwMode="auto">
              <a:xfrm>
                <a:off x="2964" y="3467"/>
                <a:ext cx="21" cy="27"/>
              </a:xfrm>
              <a:custGeom>
                <a:avLst/>
                <a:gdLst/>
                <a:ahLst/>
                <a:cxnLst>
                  <a:cxn ang="0">
                    <a:pos x="4" y="27"/>
                  </a:cxn>
                  <a:cxn ang="0">
                    <a:pos x="4" y="27"/>
                  </a:cxn>
                  <a:cxn ang="0">
                    <a:pos x="12" y="15"/>
                  </a:cxn>
                  <a:cxn ang="0">
                    <a:pos x="21" y="4"/>
                  </a:cxn>
                  <a:cxn ang="0">
                    <a:pos x="17" y="0"/>
                  </a:cxn>
                  <a:cxn ang="0">
                    <a:pos x="8" y="12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4" y="27"/>
                  </a:cxn>
                </a:cxnLst>
                <a:rect l="0" t="0" r="r" b="b"/>
                <a:pathLst>
                  <a:path w="21" h="27">
                    <a:moveTo>
                      <a:pt x="4" y="27"/>
                    </a:moveTo>
                    <a:lnTo>
                      <a:pt x="4" y="27"/>
                    </a:lnTo>
                    <a:lnTo>
                      <a:pt x="12" y="15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8" y="12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6" name="Freeform 1056"/>
              <p:cNvSpPr>
                <a:spLocks/>
              </p:cNvSpPr>
              <p:nvPr/>
            </p:nvSpPr>
            <p:spPr bwMode="auto">
              <a:xfrm>
                <a:off x="2943" y="3492"/>
                <a:ext cx="25" cy="35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4" y="33"/>
                  </a:cxn>
                  <a:cxn ang="0">
                    <a:pos x="15" y="19"/>
                  </a:cxn>
                  <a:cxn ang="0">
                    <a:pos x="25" y="2"/>
                  </a:cxn>
                  <a:cxn ang="0">
                    <a:pos x="21" y="0"/>
                  </a:cxn>
                  <a:cxn ang="0">
                    <a:pos x="12" y="15"/>
                  </a:cxn>
                  <a:cxn ang="0">
                    <a:pos x="0" y="31"/>
                  </a:cxn>
                  <a:cxn ang="0">
                    <a:pos x="0" y="31"/>
                  </a:cxn>
                  <a:cxn ang="0">
                    <a:pos x="4" y="35"/>
                  </a:cxn>
                </a:cxnLst>
                <a:rect l="0" t="0" r="r" b="b"/>
                <a:pathLst>
                  <a:path w="25" h="35">
                    <a:moveTo>
                      <a:pt x="4" y="35"/>
                    </a:moveTo>
                    <a:lnTo>
                      <a:pt x="4" y="33"/>
                    </a:lnTo>
                    <a:lnTo>
                      <a:pt x="15" y="19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2" y="1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7" name="Freeform 1057"/>
              <p:cNvSpPr>
                <a:spLocks/>
              </p:cNvSpPr>
              <p:nvPr/>
            </p:nvSpPr>
            <p:spPr bwMode="auto">
              <a:xfrm>
                <a:off x="2928" y="3523"/>
                <a:ext cx="19" cy="1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2" y="13"/>
                  </a:cxn>
                  <a:cxn ang="0">
                    <a:pos x="11" y="9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9" y="6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lnTo>
                      <a:pt x="2" y="13"/>
                    </a:lnTo>
                    <a:lnTo>
                      <a:pt x="11" y="9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8" name="Freeform 1058"/>
              <p:cNvSpPr>
                <a:spLocks/>
              </p:cNvSpPr>
              <p:nvPr/>
            </p:nvSpPr>
            <p:spPr bwMode="auto">
              <a:xfrm>
                <a:off x="2895" y="3527"/>
                <a:ext cx="35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7" y="7"/>
                  </a:cxn>
                  <a:cxn ang="0">
                    <a:pos x="35" y="9"/>
                  </a:cxn>
                  <a:cxn ang="0">
                    <a:pos x="33" y="5"/>
                  </a:cxn>
                  <a:cxn ang="0">
                    <a:pos x="17" y="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9">
                    <a:moveTo>
                      <a:pt x="0" y="3"/>
                    </a:moveTo>
                    <a:lnTo>
                      <a:pt x="0" y="3"/>
                    </a:lnTo>
                    <a:lnTo>
                      <a:pt x="17" y="7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17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9" name="Freeform 1059"/>
              <p:cNvSpPr>
                <a:spLocks/>
              </p:cNvSpPr>
              <p:nvPr/>
            </p:nvSpPr>
            <p:spPr bwMode="auto">
              <a:xfrm>
                <a:off x="2851" y="3502"/>
                <a:ext cx="46" cy="2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1" y="17"/>
                  </a:cxn>
                  <a:cxn ang="0">
                    <a:pos x="44" y="28"/>
                  </a:cxn>
                  <a:cxn ang="0">
                    <a:pos x="46" y="25"/>
                  </a:cxn>
                  <a:cxn ang="0">
                    <a:pos x="23" y="1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46" h="28">
                    <a:moveTo>
                      <a:pt x="0" y="4"/>
                    </a:moveTo>
                    <a:lnTo>
                      <a:pt x="0" y="4"/>
                    </a:lnTo>
                    <a:lnTo>
                      <a:pt x="21" y="17"/>
                    </a:lnTo>
                    <a:lnTo>
                      <a:pt x="44" y="28"/>
                    </a:lnTo>
                    <a:lnTo>
                      <a:pt x="46" y="25"/>
                    </a:lnTo>
                    <a:lnTo>
                      <a:pt x="23" y="1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0" name="Freeform 1060"/>
              <p:cNvSpPr>
                <a:spLocks/>
              </p:cNvSpPr>
              <p:nvPr/>
            </p:nvSpPr>
            <p:spPr bwMode="auto">
              <a:xfrm>
                <a:off x="2815" y="3475"/>
                <a:ext cx="38" cy="3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9" y="15"/>
                  </a:cxn>
                  <a:cxn ang="0">
                    <a:pos x="36" y="31"/>
                  </a:cxn>
                  <a:cxn ang="0">
                    <a:pos x="38" y="27"/>
                  </a:cxn>
                  <a:cxn ang="0">
                    <a:pos x="21" y="1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</a:cxnLst>
                <a:rect l="0" t="0" r="r" b="b"/>
                <a:pathLst>
                  <a:path w="38" h="31">
                    <a:moveTo>
                      <a:pt x="0" y="4"/>
                    </a:moveTo>
                    <a:lnTo>
                      <a:pt x="0" y="4"/>
                    </a:lnTo>
                    <a:lnTo>
                      <a:pt x="19" y="15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21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1" name="Freeform 1061"/>
              <p:cNvSpPr>
                <a:spLocks/>
              </p:cNvSpPr>
              <p:nvPr/>
            </p:nvSpPr>
            <p:spPr bwMode="auto">
              <a:xfrm>
                <a:off x="2742" y="3473"/>
                <a:ext cx="74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19" y="6"/>
                  </a:cxn>
                  <a:cxn ang="0">
                    <a:pos x="38" y="4"/>
                  </a:cxn>
                  <a:cxn ang="0">
                    <a:pos x="55" y="4"/>
                  </a:cxn>
                  <a:cxn ang="0">
                    <a:pos x="73" y="6"/>
                  </a:cxn>
                  <a:cxn ang="0">
                    <a:pos x="74" y="2"/>
                  </a:cxn>
                  <a:cxn ang="0">
                    <a:pos x="55" y="0"/>
                  </a:cxn>
                  <a:cxn ang="0">
                    <a:pos x="36" y="0"/>
                  </a:cxn>
                  <a:cxn ang="0">
                    <a:pos x="19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</a:cxnLst>
                <a:rect l="0" t="0" r="r" b="b"/>
                <a:pathLst>
                  <a:path w="74" h="6">
                    <a:moveTo>
                      <a:pt x="0" y="6"/>
                    </a:moveTo>
                    <a:lnTo>
                      <a:pt x="0" y="6"/>
                    </a:lnTo>
                    <a:lnTo>
                      <a:pt x="19" y="6"/>
                    </a:lnTo>
                    <a:lnTo>
                      <a:pt x="38" y="4"/>
                    </a:lnTo>
                    <a:lnTo>
                      <a:pt x="55" y="4"/>
                    </a:lnTo>
                    <a:lnTo>
                      <a:pt x="73" y="6"/>
                    </a:lnTo>
                    <a:lnTo>
                      <a:pt x="74" y="2"/>
                    </a:lnTo>
                    <a:lnTo>
                      <a:pt x="55" y="0"/>
                    </a:lnTo>
                    <a:lnTo>
                      <a:pt x="36" y="0"/>
                    </a:lnTo>
                    <a:lnTo>
                      <a:pt x="19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2" name="Freeform 1062"/>
              <p:cNvSpPr>
                <a:spLocks/>
              </p:cNvSpPr>
              <p:nvPr/>
            </p:nvSpPr>
            <p:spPr bwMode="auto">
              <a:xfrm>
                <a:off x="2709" y="3461"/>
                <a:ext cx="33" cy="1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15" y="14"/>
                  </a:cxn>
                  <a:cxn ang="0">
                    <a:pos x="33" y="18"/>
                  </a:cxn>
                  <a:cxn ang="0">
                    <a:pos x="33" y="12"/>
                  </a:cxn>
                  <a:cxn ang="0">
                    <a:pos x="17" y="8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6"/>
                  </a:cxn>
                </a:cxnLst>
                <a:rect l="0" t="0" r="r" b="b"/>
                <a:pathLst>
                  <a:path w="33" h="18">
                    <a:moveTo>
                      <a:pt x="0" y="6"/>
                    </a:moveTo>
                    <a:lnTo>
                      <a:pt x="0" y="6"/>
                    </a:lnTo>
                    <a:lnTo>
                      <a:pt x="15" y="14"/>
                    </a:lnTo>
                    <a:lnTo>
                      <a:pt x="33" y="18"/>
                    </a:lnTo>
                    <a:lnTo>
                      <a:pt x="33" y="12"/>
                    </a:lnTo>
                    <a:lnTo>
                      <a:pt x="17" y="8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3" name="Freeform 1063"/>
              <p:cNvSpPr>
                <a:spLocks/>
              </p:cNvSpPr>
              <p:nvPr/>
            </p:nvSpPr>
            <p:spPr bwMode="auto">
              <a:xfrm>
                <a:off x="2690" y="3444"/>
                <a:ext cx="21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4" y="8"/>
                  </a:cxn>
                  <a:cxn ang="0">
                    <a:pos x="7" y="14"/>
                  </a:cxn>
                  <a:cxn ang="0">
                    <a:pos x="13" y="17"/>
                  </a:cxn>
                  <a:cxn ang="0">
                    <a:pos x="19" y="23"/>
                  </a:cxn>
                  <a:cxn ang="0">
                    <a:pos x="21" y="17"/>
                  </a:cxn>
                  <a:cxn ang="0">
                    <a:pos x="17" y="15"/>
                  </a:cxn>
                  <a:cxn ang="0">
                    <a:pos x="11" y="10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21" h="23">
                    <a:moveTo>
                      <a:pt x="0" y="0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7" y="14"/>
                    </a:lnTo>
                    <a:lnTo>
                      <a:pt x="13" y="17"/>
                    </a:lnTo>
                    <a:lnTo>
                      <a:pt x="19" y="23"/>
                    </a:lnTo>
                    <a:lnTo>
                      <a:pt x="21" y="17"/>
                    </a:lnTo>
                    <a:lnTo>
                      <a:pt x="17" y="15"/>
                    </a:lnTo>
                    <a:lnTo>
                      <a:pt x="11" y="10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4" name="Freeform 1064"/>
              <p:cNvSpPr>
                <a:spLocks/>
              </p:cNvSpPr>
              <p:nvPr/>
            </p:nvSpPr>
            <p:spPr bwMode="auto">
              <a:xfrm>
                <a:off x="2688" y="3413"/>
                <a:ext cx="6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6"/>
                  </a:cxn>
                  <a:cxn ang="0">
                    <a:pos x="2" y="31"/>
                  </a:cxn>
                  <a:cxn ang="0">
                    <a:pos x="6" y="31"/>
                  </a:cxn>
                  <a:cxn ang="0">
                    <a:pos x="4" y="16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  <a:lnTo>
                      <a:pt x="2" y="31"/>
                    </a:lnTo>
                    <a:lnTo>
                      <a:pt x="6" y="31"/>
                    </a:lnTo>
                    <a:lnTo>
                      <a:pt x="4" y="1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5" name="Freeform 1065"/>
              <p:cNvSpPr>
                <a:spLocks/>
              </p:cNvSpPr>
              <p:nvPr/>
            </p:nvSpPr>
            <p:spPr bwMode="auto">
              <a:xfrm>
                <a:off x="2688" y="3390"/>
                <a:ext cx="11" cy="2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4" y="10"/>
                  </a:cxn>
                  <a:cxn ang="0">
                    <a:pos x="0" y="23"/>
                  </a:cxn>
                  <a:cxn ang="0">
                    <a:pos x="4" y="23"/>
                  </a:cxn>
                  <a:cxn ang="0">
                    <a:pos x="8" y="1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6" y="0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lnTo>
                      <a:pt x="6" y="0"/>
                    </a:lnTo>
                    <a:lnTo>
                      <a:pt x="4" y="10"/>
                    </a:lnTo>
                    <a:lnTo>
                      <a:pt x="0" y="23"/>
                    </a:lnTo>
                    <a:lnTo>
                      <a:pt x="4" y="23"/>
                    </a:lnTo>
                    <a:lnTo>
                      <a:pt x="8" y="1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6" name="Freeform 1066"/>
              <p:cNvSpPr>
                <a:spLocks/>
              </p:cNvSpPr>
              <p:nvPr/>
            </p:nvSpPr>
            <p:spPr bwMode="auto">
              <a:xfrm>
                <a:off x="2692" y="3350"/>
                <a:ext cx="7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19"/>
                  </a:cxn>
                  <a:cxn ang="0">
                    <a:pos x="2" y="40"/>
                  </a:cxn>
                  <a:cxn ang="0">
                    <a:pos x="7" y="40"/>
                  </a:cxn>
                  <a:cxn ang="0">
                    <a:pos x="7" y="19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40">
                    <a:moveTo>
                      <a:pt x="0" y="0"/>
                    </a:moveTo>
                    <a:lnTo>
                      <a:pt x="0" y="0"/>
                    </a:lnTo>
                    <a:lnTo>
                      <a:pt x="2" y="19"/>
                    </a:lnTo>
                    <a:lnTo>
                      <a:pt x="2" y="40"/>
                    </a:lnTo>
                    <a:lnTo>
                      <a:pt x="7" y="40"/>
                    </a:lnTo>
                    <a:lnTo>
                      <a:pt x="7" y="19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7" name="Freeform 1067"/>
              <p:cNvSpPr>
                <a:spLocks/>
              </p:cNvSpPr>
              <p:nvPr/>
            </p:nvSpPr>
            <p:spPr bwMode="auto">
              <a:xfrm>
                <a:off x="2686" y="3316"/>
                <a:ext cx="11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17"/>
                  </a:cxn>
                  <a:cxn ang="0">
                    <a:pos x="6" y="34"/>
                  </a:cxn>
                  <a:cxn ang="0">
                    <a:pos x="11" y="34"/>
                  </a:cxn>
                  <a:cxn ang="0">
                    <a:pos x="8" y="15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11" h="34">
                    <a:moveTo>
                      <a:pt x="0" y="0"/>
                    </a:moveTo>
                    <a:lnTo>
                      <a:pt x="0" y="0"/>
                    </a:lnTo>
                    <a:lnTo>
                      <a:pt x="2" y="17"/>
                    </a:lnTo>
                    <a:lnTo>
                      <a:pt x="6" y="34"/>
                    </a:lnTo>
                    <a:lnTo>
                      <a:pt x="11" y="34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8" name="Freeform 1068"/>
              <p:cNvSpPr>
                <a:spLocks/>
              </p:cNvSpPr>
              <p:nvPr/>
            </p:nvSpPr>
            <p:spPr bwMode="auto">
              <a:xfrm>
                <a:off x="2684" y="3285"/>
                <a:ext cx="6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2" y="31"/>
                  </a:cxn>
                  <a:cxn ang="0">
                    <a:pos x="6" y="31"/>
                  </a:cxn>
                  <a:cxn ang="0">
                    <a:pos x="4" y="15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2" y="31"/>
                    </a:lnTo>
                    <a:lnTo>
                      <a:pt x="6" y="31"/>
                    </a:lnTo>
                    <a:lnTo>
                      <a:pt x="4" y="1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9" name="Freeform 1069"/>
              <p:cNvSpPr>
                <a:spLocks/>
              </p:cNvSpPr>
              <p:nvPr/>
            </p:nvSpPr>
            <p:spPr bwMode="auto">
              <a:xfrm>
                <a:off x="2684" y="3256"/>
                <a:ext cx="15" cy="2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2" y="0"/>
                  </a:cxn>
                  <a:cxn ang="0">
                    <a:pos x="6" y="14"/>
                  </a:cxn>
                  <a:cxn ang="0">
                    <a:pos x="0" y="29"/>
                  </a:cxn>
                  <a:cxn ang="0">
                    <a:pos x="6" y="29"/>
                  </a:cxn>
                  <a:cxn ang="0">
                    <a:pos x="10" y="1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2" y="0"/>
                  </a:cxn>
                </a:cxnLst>
                <a:rect l="0" t="0" r="r" b="b"/>
                <a:pathLst>
                  <a:path w="15" h="29">
                    <a:moveTo>
                      <a:pt x="12" y="0"/>
                    </a:moveTo>
                    <a:lnTo>
                      <a:pt x="12" y="0"/>
                    </a:lnTo>
                    <a:lnTo>
                      <a:pt x="6" y="14"/>
                    </a:lnTo>
                    <a:lnTo>
                      <a:pt x="0" y="29"/>
                    </a:lnTo>
                    <a:lnTo>
                      <a:pt x="6" y="29"/>
                    </a:lnTo>
                    <a:lnTo>
                      <a:pt x="10" y="1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0" name="Freeform 1070"/>
              <p:cNvSpPr>
                <a:spLocks/>
              </p:cNvSpPr>
              <p:nvPr/>
            </p:nvSpPr>
            <p:spPr bwMode="auto">
              <a:xfrm>
                <a:off x="2744" y="3310"/>
                <a:ext cx="176" cy="136"/>
              </a:xfrm>
              <a:custGeom>
                <a:avLst/>
                <a:gdLst/>
                <a:ahLst/>
                <a:cxnLst>
                  <a:cxn ang="0">
                    <a:pos x="5" y="29"/>
                  </a:cxn>
                  <a:cxn ang="0">
                    <a:pos x="11" y="19"/>
                  </a:cxn>
                  <a:cxn ang="0">
                    <a:pos x="19" y="9"/>
                  </a:cxn>
                  <a:cxn ang="0">
                    <a:pos x="30" y="7"/>
                  </a:cxn>
                  <a:cxn ang="0">
                    <a:pos x="42" y="9"/>
                  </a:cxn>
                  <a:cxn ang="0">
                    <a:pos x="49" y="11"/>
                  </a:cxn>
                  <a:cxn ang="0">
                    <a:pos x="59" y="15"/>
                  </a:cxn>
                  <a:cxn ang="0">
                    <a:pos x="67" y="17"/>
                  </a:cxn>
                  <a:cxn ang="0">
                    <a:pos x="74" y="15"/>
                  </a:cxn>
                  <a:cxn ang="0">
                    <a:pos x="86" y="7"/>
                  </a:cxn>
                  <a:cxn ang="0">
                    <a:pos x="95" y="0"/>
                  </a:cxn>
                  <a:cxn ang="0">
                    <a:pos x="103" y="0"/>
                  </a:cxn>
                  <a:cxn ang="0">
                    <a:pos x="111" y="2"/>
                  </a:cxn>
                  <a:cxn ang="0">
                    <a:pos x="117" y="7"/>
                  </a:cxn>
                  <a:cxn ang="0">
                    <a:pos x="122" y="15"/>
                  </a:cxn>
                  <a:cxn ang="0">
                    <a:pos x="124" y="23"/>
                  </a:cxn>
                  <a:cxn ang="0">
                    <a:pos x="126" y="29"/>
                  </a:cxn>
                  <a:cxn ang="0">
                    <a:pos x="124" y="44"/>
                  </a:cxn>
                  <a:cxn ang="0">
                    <a:pos x="126" y="59"/>
                  </a:cxn>
                  <a:cxn ang="0">
                    <a:pos x="138" y="67"/>
                  </a:cxn>
                  <a:cxn ang="0">
                    <a:pos x="151" y="73"/>
                  </a:cxn>
                  <a:cxn ang="0">
                    <a:pos x="161" y="82"/>
                  </a:cxn>
                  <a:cxn ang="0">
                    <a:pos x="168" y="94"/>
                  </a:cxn>
                  <a:cxn ang="0">
                    <a:pos x="174" y="100"/>
                  </a:cxn>
                  <a:cxn ang="0">
                    <a:pos x="176" y="105"/>
                  </a:cxn>
                  <a:cxn ang="0">
                    <a:pos x="174" y="117"/>
                  </a:cxn>
                  <a:cxn ang="0">
                    <a:pos x="166" y="126"/>
                  </a:cxn>
                  <a:cxn ang="0">
                    <a:pos x="159" y="132"/>
                  </a:cxn>
                  <a:cxn ang="0">
                    <a:pos x="149" y="136"/>
                  </a:cxn>
                  <a:cxn ang="0">
                    <a:pos x="130" y="136"/>
                  </a:cxn>
                  <a:cxn ang="0">
                    <a:pos x="111" y="134"/>
                  </a:cxn>
                  <a:cxn ang="0">
                    <a:pos x="97" y="128"/>
                  </a:cxn>
                  <a:cxn ang="0">
                    <a:pos x="84" y="123"/>
                  </a:cxn>
                  <a:cxn ang="0">
                    <a:pos x="61" y="123"/>
                  </a:cxn>
                  <a:cxn ang="0">
                    <a:pos x="40" y="123"/>
                  </a:cxn>
                  <a:cxn ang="0">
                    <a:pos x="32" y="119"/>
                  </a:cxn>
                  <a:cxn ang="0">
                    <a:pos x="26" y="115"/>
                  </a:cxn>
                  <a:cxn ang="0">
                    <a:pos x="23" y="107"/>
                  </a:cxn>
                  <a:cxn ang="0">
                    <a:pos x="19" y="100"/>
                  </a:cxn>
                  <a:cxn ang="0">
                    <a:pos x="19" y="90"/>
                  </a:cxn>
                  <a:cxn ang="0">
                    <a:pos x="19" y="82"/>
                  </a:cxn>
                  <a:cxn ang="0">
                    <a:pos x="13" y="75"/>
                  </a:cxn>
                  <a:cxn ang="0">
                    <a:pos x="5" y="67"/>
                  </a:cxn>
                  <a:cxn ang="0">
                    <a:pos x="1" y="59"/>
                  </a:cxn>
                  <a:cxn ang="0">
                    <a:pos x="0" y="52"/>
                  </a:cxn>
                  <a:cxn ang="0">
                    <a:pos x="1" y="40"/>
                  </a:cxn>
                  <a:cxn ang="0">
                    <a:pos x="5" y="29"/>
                  </a:cxn>
                </a:cxnLst>
                <a:rect l="0" t="0" r="r" b="b"/>
                <a:pathLst>
                  <a:path w="176" h="136">
                    <a:moveTo>
                      <a:pt x="5" y="29"/>
                    </a:moveTo>
                    <a:lnTo>
                      <a:pt x="11" y="19"/>
                    </a:lnTo>
                    <a:lnTo>
                      <a:pt x="19" y="9"/>
                    </a:lnTo>
                    <a:lnTo>
                      <a:pt x="30" y="7"/>
                    </a:lnTo>
                    <a:lnTo>
                      <a:pt x="42" y="9"/>
                    </a:lnTo>
                    <a:lnTo>
                      <a:pt x="49" y="11"/>
                    </a:lnTo>
                    <a:lnTo>
                      <a:pt x="59" y="15"/>
                    </a:lnTo>
                    <a:lnTo>
                      <a:pt x="67" y="17"/>
                    </a:lnTo>
                    <a:lnTo>
                      <a:pt x="74" y="15"/>
                    </a:lnTo>
                    <a:lnTo>
                      <a:pt x="86" y="7"/>
                    </a:lnTo>
                    <a:lnTo>
                      <a:pt x="95" y="0"/>
                    </a:lnTo>
                    <a:lnTo>
                      <a:pt x="103" y="0"/>
                    </a:lnTo>
                    <a:lnTo>
                      <a:pt x="111" y="2"/>
                    </a:lnTo>
                    <a:lnTo>
                      <a:pt x="117" y="7"/>
                    </a:lnTo>
                    <a:lnTo>
                      <a:pt x="122" y="15"/>
                    </a:lnTo>
                    <a:lnTo>
                      <a:pt x="124" y="23"/>
                    </a:lnTo>
                    <a:lnTo>
                      <a:pt x="126" y="29"/>
                    </a:lnTo>
                    <a:lnTo>
                      <a:pt x="124" y="44"/>
                    </a:lnTo>
                    <a:lnTo>
                      <a:pt x="126" y="59"/>
                    </a:lnTo>
                    <a:lnTo>
                      <a:pt x="138" y="67"/>
                    </a:lnTo>
                    <a:lnTo>
                      <a:pt x="151" y="73"/>
                    </a:lnTo>
                    <a:lnTo>
                      <a:pt x="161" y="82"/>
                    </a:lnTo>
                    <a:lnTo>
                      <a:pt x="168" y="94"/>
                    </a:lnTo>
                    <a:lnTo>
                      <a:pt x="174" y="100"/>
                    </a:lnTo>
                    <a:lnTo>
                      <a:pt x="176" y="105"/>
                    </a:lnTo>
                    <a:lnTo>
                      <a:pt x="174" y="117"/>
                    </a:lnTo>
                    <a:lnTo>
                      <a:pt x="166" y="126"/>
                    </a:lnTo>
                    <a:lnTo>
                      <a:pt x="159" y="132"/>
                    </a:lnTo>
                    <a:lnTo>
                      <a:pt x="149" y="136"/>
                    </a:lnTo>
                    <a:lnTo>
                      <a:pt x="130" y="136"/>
                    </a:lnTo>
                    <a:lnTo>
                      <a:pt x="111" y="134"/>
                    </a:lnTo>
                    <a:lnTo>
                      <a:pt x="97" y="128"/>
                    </a:lnTo>
                    <a:lnTo>
                      <a:pt x="84" y="123"/>
                    </a:lnTo>
                    <a:lnTo>
                      <a:pt x="61" y="123"/>
                    </a:lnTo>
                    <a:lnTo>
                      <a:pt x="40" y="123"/>
                    </a:lnTo>
                    <a:lnTo>
                      <a:pt x="32" y="119"/>
                    </a:lnTo>
                    <a:lnTo>
                      <a:pt x="26" y="115"/>
                    </a:lnTo>
                    <a:lnTo>
                      <a:pt x="23" y="107"/>
                    </a:lnTo>
                    <a:lnTo>
                      <a:pt x="19" y="100"/>
                    </a:lnTo>
                    <a:lnTo>
                      <a:pt x="19" y="90"/>
                    </a:lnTo>
                    <a:lnTo>
                      <a:pt x="19" y="82"/>
                    </a:lnTo>
                    <a:lnTo>
                      <a:pt x="13" y="75"/>
                    </a:lnTo>
                    <a:lnTo>
                      <a:pt x="5" y="67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1" y="40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1" name="Freeform 1071"/>
              <p:cNvSpPr>
                <a:spLocks/>
              </p:cNvSpPr>
              <p:nvPr/>
            </p:nvSpPr>
            <p:spPr bwMode="auto">
              <a:xfrm>
                <a:off x="2744" y="3310"/>
                <a:ext cx="176" cy="136"/>
              </a:xfrm>
              <a:custGeom>
                <a:avLst/>
                <a:gdLst/>
                <a:ahLst/>
                <a:cxnLst>
                  <a:cxn ang="0">
                    <a:pos x="5" y="29"/>
                  </a:cxn>
                  <a:cxn ang="0">
                    <a:pos x="11" y="19"/>
                  </a:cxn>
                  <a:cxn ang="0">
                    <a:pos x="19" y="9"/>
                  </a:cxn>
                  <a:cxn ang="0">
                    <a:pos x="30" y="7"/>
                  </a:cxn>
                  <a:cxn ang="0">
                    <a:pos x="42" y="9"/>
                  </a:cxn>
                  <a:cxn ang="0">
                    <a:pos x="49" y="11"/>
                  </a:cxn>
                  <a:cxn ang="0">
                    <a:pos x="59" y="15"/>
                  </a:cxn>
                  <a:cxn ang="0">
                    <a:pos x="67" y="17"/>
                  </a:cxn>
                  <a:cxn ang="0">
                    <a:pos x="74" y="15"/>
                  </a:cxn>
                  <a:cxn ang="0">
                    <a:pos x="86" y="7"/>
                  </a:cxn>
                  <a:cxn ang="0">
                    <a:pos x="95" y="0"/>
                  </a:cxn>
                  <a:cxn ang="0">
                    <a:pos x="103" y="0"/>
                  </a:cxn>
                  <a:cxn ang="0">
                    <a:pos x="111" y="2"/>
                  </a:cxn>
                  <a:cxn ang="0">
                    <a:pos x="117" y="7"/>
                  </a:cxn>
                  <a:cxn ang="0">
                    <a:pos x="122" y="15"/>
                  </a:cxn>
                  <a:cxn ang="0">
                    <a:pos x="124" y="23"/>
                  </a:cxn>
                  <a:cxn ang="0">
                    <a:pos x="126" y="29"/>
                  </a:cxn>
                  <a:cxn ang="0">
                    <a:pos x="124" y="44"/>
                  </a:cxn>
                  <a:cxn ang="0">
                    <a:pos x="126" y="59"/>
                  </a:cxn>
                  <a:cxn ang="0">
                    <a:pos x="138" y="67"/>
                  </a:cxn>
                  <a:cxn ang="0">
                    <a:pos x="151" y="73"/>
                  </a:cxn>
                  <a:cxn ang="0">
                    <a:pos x="161" y="82"/>
                  </a:cxn>
                  <a:cxn ang="0">
                    <a:pos x="168" y="94"/>
                  </a:cxn>
                  <a:cxn ang="0">
                    <a:pos x="174" y="100"/>
                  </a:cxn>
                  <a:cxn ang="0">
                    <a:pos x="176" y="105"/>
                  </a:cxn>
                  <a:cxn ang="0">
                    <a:pos x="174" y="117"/>
                  </a:cxn>
                  <a:cxn ang="0">
                    <a:pos x="166" y="126"/>
                  </a:cxn>
                  <a:cxn ang="0">
                    <a:pos x="159" y="132"/>
                  </a:cxn>
                  <a:cxn ang="0">
                    <a:pos x="149" y="136"/>
                  </a:cxn>
                  <a:cxn ang="0">
                    <a:pos x="130" y="136"/>
                  </a:cxn>
                  <a:cxn ang="0">
                    <a:pos x="111" y="134"/>
                  </a:cxn>
                  <a:cxn ang="0">
                    <a:pos x="97" y="128"/>
                  </a:cxn>
                  <a:cxn ang="0">
                    <a:pos x="84" y="123"/>
                  </a:cxn>
                  <a:cxn ang="0">
                    <a:pos x="61" y="123"/>
                  </a:cxn>
                  <a:cxn ang="0">
                    <a:pos x="40" y="123"/>
                  </a:cxn>
                  <a:cxn ang="0">
                    <a:pos x="32" y="119"/>
                  </a:cxn>
                  <a:cxn ang="0">
                    <a:pos x="26" y="115"/>
                  </a:cxn>
                  <a:cxn ang="0">
                    <a:pos x="23" y="107"/>
                  </a:cxn>
                  <a:cxn ang="0">
                    <a:pos x="19" y="100"/>
                  </a:cxn>
                  <a:cxn ang="0">
                    <a:pos x="19" y="90"/>
                  </a:cxn>
                  <a:cxn ang="0">
                    <a:pos x="19" y="82"/>
                  </a:cxn>
                  <a:cxn ang="0">
                    <a:pos x="13" y="75"/>
                  </a:cxn>
                  <a:cxn ang="0">
                    <a:pos x="5" y="67"/>
                  </a:cxn>
                  <a:cxn ang="0">
                    <a:pos x="1" y="59"/>
                  </a:cxn>
                  <a:cxn ang="0">
                    <a:pos x="0" y="52"/>
                  </a:cxn>
                  <a:cxn ang="0">
                    <a:pos x="1" y="40"/>
                  </a:cxn>
                  <a:cxn ang="0">
                    <a:pos x="5" y="29"/>
                  </a:cxn>
                </a:cxnLst>
                <a:rect l="0" t="0" r="r" b="b"/>
                <a:pathLst>
                  <a:path w="176" h="136">
                    <a:moveTo>
                      <a:pt x="5" y="29"/>
                    </a:moveTo>
                    <a:lnTo>
                      <a:pt x="11" y="19"/>
                    </a:lnTo>
                    <a:lnTo>
                      <a:pt x="19" y="9"/>
                    </a:lnTo>
                    <a:lnTo>
                      <a:pt x="30" y="7"/>
                    </a:lnTo>
                    <a:lnTo>
                      <a:pt x="42" y="9"/>
                    </a:lnTo>
                    <a:lnTo>
                      <a:pt x="49" y="11"/>
                    </a:lnTo>
                    <a:lnTo>
                      <a:pt x="59" y="15"/>
                    </a:lnTo>
                    <a:lnTo>
                      <a:pt x="67" y="17"/>
                    </a:lnTo>
                    <a:lnTo>
                      <a:pt x="74" y="15"/>
                    </a:lnTo>
                    <a:lnTo>
                      <a:pt x="86" y="7"/>
                    </a:lnTo>
                    <a:lnTo>
                      <a:pt x="95" y="0"/>
                    </a:lnTo>
                    <a:lnTo>
                      <a:pt x="103" y="0"/>
                    </a:lnTo>
                    <a:lnTo>
                      <a:pt x="111" y="2"/>
                    </a:lnTo>
                    <a:lnTo>
                      <a:pt x="117" y="7"/>
                    </a:lnTo>
                    <a:lnTo>
                      <a:pt x="122" y="15"/>
                    </a:lnTo>
                    <a:lnTo>
                      <a:pt x="124" y="23"/>
                    </a:lnTo>
                    <a:lnTo>
                      <a:pt x="126" y="29"/>
                    </a:lnTo>
                    <a:lnTo>
                      <a:pt x="124" y="44"/>
                    </a:lnTo>
                    <a:lnTo>
                      <a:pt x="126" y="59"/>
                    </a:lnTo>
                    <a:lnTo>
                      <a:pt x="138" y="67"/>
                    </a:lnTo>
                    <a:lnTo>
                      <a:pt x="151" y="73"/>
                    </a:lnTo>
                    <a:lnTo>
                      <a:pt x="161" y="82"/>
                    </a:lnTo>
                    <a:lnTo>
                      <a:pt x="168" y="94"/>
                    </a:lnTo>
                    <a:lnTo>
                      <a:pt x="174" y="100"/>
                    </a:lnTo>
                    <a:lnTo>
                      <a:pt x="176" y="105"/>
                    </a:lnTo>
                    <a:lnTo>
                      <a:pt x="174" y="117"/>
                    </a:lnTo>
                    <a:lnTo>
                      <a:pt x="166" y="126"/>
                    </a:lnTo>
                    <a:lnTo>
                      <a:pt x="159" y="132"/>
                    </a:lnTo>
                    <a:lnTo>
                      <a:pt x="149" y="136"/>
                    </a:lnTo>
                    <a:lnTo>
                      <a:pt x="130" y="136"/>
                    </a:lnTo>
                    <a:lnTo>
                      <a:pt x="111" y="134"/>
                    </a:lnTo>
                    <a:lnTo>
                      <a:pt x="97" y="128"/>
                    </a:lnTo>
                    <a:lnTo>
                      <a:pt x="84" y="123"/>
                    </a:lnTo>
                    <a:lnTo>
                      <a:pt x="61" y="123"/>
                    </a:lnTo>
                    <a:lnTo>
                      <a:pt x="40" y="123"/>
                    </a:lnTo>
                    <a:lnTo>
                      <a:pt x="32" y="119"/>
                    </a:lnTo>
                    <a:lnTo>
                      <a:pt x="26" y="115"/>
                    </a:lnTo>
                    <a:lnTo>
                      <a:pt x="23" y="107"/>
                    </a:lnTo>
                    <a:lnTo>
                      <a:pt x="19" y="100"/>
                    </a:lnTo>
                    <a:lnTo>
                      <a:pt x="19" y="90"/>
                    </a:lnTo>
                    <a:lnTo>
                      <a:pt x="19" y="82"/>
                    </a:lnTo>
                    <a:lnTo>
                      <a:pt x="13" y="75"/>
                    </a:lnTo>
                    <a:lnTo>
                      <a:pt x="5" y="67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1" y="40"/>
                    </a:lnTo>
                    <a:lnTo>
                      <a:pt x="5" y="2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2" name="Freeform 1072"/>
              <p:cNvSpPr>
                <a:spLocks/>
              </p:cNvSpPr>
              <p:nvPr/>
            </p:nvSpPr>
            <p:spPr bwMode="auto">
              <a:xfrm>
                <a:off x="2770" y="3235"/>
                <a:ext cx="16" cy="13"/>
              </a:xfrm>
              <a:custGeom>
                <a:avLst/>
                <a:gdLst/>
                <a:ahLst/>
                <a:cxnLst>
                  <a:cxn ang="0">
                    <a:pos x="6" y="13"/>
                  </a:cxn>
                  <a:cxn ang="0">
                    <a:pos x="6" y="13"/>
                  </a:cxn>
                  <a:cxn ang="0">
                    <a:pos x="10" y="8"/>
                  </a:cxn>
                  <a:cxn ang="0">
                    <a:pos x="16" y="4"/>
                  </a:cxn>
                  <a:cxn ang="0">
                    <a:pos x="10" y="0"/>
                  </a:cxn>
                  <a:cxn ang="0">
                    <a:pos x="4" y="4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6" y="13"/>
                  </a:cxn>
                </a:cxnLst>
                <a:rect l="0" t="0" r="r" b="b"/>
                <a:pathLst>
                  <a:path w="16" h="13">
                    <a:moveTo>
                      <a:pt x="6" y="13"/>
                    </a:moveTo>
                    <a:lnTo>
                      <a:pt x="6" y="13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3" name="Freeform 1073"/>
              <p:cNvSpPr>
                <a:spLocks/>
              </p:cNvSpPr>
              <p:nvPr/>
            </p:nvSpPr>
            <p:spPr bwMode="auto">
              <a:xfrm>
                <a:off x="2770" y="3246"/>
                <a:ext cx="8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6" y="6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8" y="12"/>
                  </a:cxn>
                </a:cxnLst>
                <a:rect l="0" t="0" r="r" b="b"/>
                <a:pathLst>
                  <a:path w="8" h="12">
                    <a:moveTo>
                      <a:pt x="8" y="12"/>
                    </a:moveTo>
                    <a:lnTo>
                      <a:pt x="8" y="12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4" name="Freeform 1074"/>
              <p:cNvSpPr>
                <a:spLocks/>
              </p:cNvSpPr>
              <p:nvPr/>
            </p:nvSpPr>
            <p:spPr bwMode="auto">
              <a:xfrm>
                <a:off x="2770" y="3254"/>
                <a:ext cx="8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8" y="4"/>
                  </a:cxn>
                  <a:cxn ang="0">
                    <a:pos x="0" y="4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6"/>
                  </a:cxn>
                  <a:cxn ang="0">
                    <a:pos x="2" y="0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5" name="Freeform 1075"/>
              <p:cNvSpPr>
                <a:spLocks/>
              </p:cNvSpPr>
              <p:nvPr/>
            </p:nvSpPr>
            <p:spPr bwMode="auto">
              <a:xfrm>
                <a:off x="2772" y="3243"/>
                <a:ext cx="37" cy="1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3" y="0"/>
                  </a:cxn>
                  <a:cxn ang="0">
                    <a:pos x="18" y="5"/>
                  </a:cxn>
                  <a:cxn ang="0">
                    <a:pos x="0" y="11"/>
                  </a:cxn>
                  <a:cxn ang="0">
                    <a:pos x="4" y="17"/>
                  </a:cxn>
                  <a:cxn ang="0">
                    <a:pos x="19" y="11"/>
                  </a:cxn>
                  <a:cxn ang="0">
                    <a:pos x="37" y="5"/>
                  </a:cxn>
                  <a:cxn ang="0">
                    <a:pos x="35" y="5"/>
                  </a:cxn>
                  <a:cxn ang="0">
                    <a:pos x="35" y="0"/>
                  </a:cxn>
                </a:cxnLst>
                <a:rect l="0" t="0" r="r" b="b"/>
                <a:pathLst>
                  <a:path w="37" h="17">
                    <a:moveTo>
                      <a:pt x="35" y="0"/>
                    </a:moveTo>
                    <a:lnTo>
                      <a:pt x="33" y="0"/>
                    </a:lnTo>
                    <a:lnTo>
                      <a:pt x="18" y="5"/>
                    </a:lnTo>
                    <a:lnTo>
                      <a:pt x="0" y="11"/>
                    </a:lnTo>
                    <a:lnTo>
                      <a:pt x="4" y="17"/>
                    </a:lnTo>
                    <a:lnTo>
                      <a:pt x="19" y="11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6" name="Freeform 1076"/>
              <p:cNvSpPr>
                <a:spLocks/>
              </p:cNvSpPr>
              <p:nvPr/>
            </p:nvSpPr>
            <p:spPr bwMode="auto">
              <a:xfrm>
                <a:off x="2807" y="3241"/>
                <a:ext cx="19" cy="7"/>
              </a:xfrm>
              <a:custGeom>
                <a:avLst/>
                <a:gdLst/>
                <a:ahLst/>
                <a:cxnLst>
                  <a:cxn ang="0">
                    <a:pos x="19" y="2"/>
                  </a:cxn>
                  <a:cxn ang="0">
                    <a:pos x="19" y="2"/>
                  </a:cxn>
                  <a:cxn ang="0">
                    <a:pos x="9" y="0"/>
                  </a:cxn>
                  <a:cxn ang="0">
                    <a:pos x="0" y="2"/>
                  </a:cxn>
                  <a:cxn ang="0">
                    <a:pos x="0" y="7"/>
                  </a:cxn>
                  <a:cxn ang="0">
                    <a:pos x="9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9" y="2"/>
                  </a:cxn>
                </a:cxnLst>
                <a:rect l="0" t="0" r="r" b="b"/>
                <a:pathLst>
                  <a:path w="19" h="7">
                    <a:moveTo>
                      <a:pt x="19" y="2"/>
                    </a:moveTo>
                    <a:lnTo>
                      <a:pt x="19" y="2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7" name="Freeform 1077"/>
              <p:cNvSpPr>
                <a:spLocks/>
              </p:cNvSpPr>
              <p:nvPr/>
            </p:nvSpPr>
            <p:spPr bwMode="auto">
              <a:xfrm>
                <a:off x="2818" y="3243"/>
                <a:ext cx="10" cy="17"/>
              </a:xfrm>
              <a:custGeom>
                <a:avLst/>
                <a:gdLst/>
                <a:ahLst/>
                <a:cxnLst>
                  <a:cxn ang="0">
                    <a:pos x="8" y="17"/>
                  </a:cxn>
                  <a:cxn ang="0">
                    <a:pos x="10" y="9"/>
                  </a:cxn>
                  <a:cxn ang="0">
                    <a:pos x="8" y="0"/>
                  </a:cxn>
                  <a:cxn ang="0">
                    <a:pos x="2" y="3"/>
                  </a:cxn>
                  <a:cxn ang="0">
                    <a:pos x="2" y="9"/>
                  </a:cxn>
                  <a:cxn ang="0">
                    <a:pos x="0" y="17"/>
                  </a:cxn>
                  <a:cxn ang="0">
                    <a:pos x="8" y="17"/>
                  </a:cxn>
                </a:cxnLst>
                <a:rect l="0" t="0" r="r" b="b"/>
                <a:pathLst>
                  <a:path w="10" h="17">
                    <a:moveTo>
                      <a:pt x="8" y="17"/>
                    </a:moveTo>
                    <a:lnTo>
                      <a:pt x="10" y="9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8" name="Freeform 1078"/>
              <p:cNvSpPr>
                <a:spLocks/>
              </p:cNvSpPr>
              <p:nvPr/>
            </p:nvSpPr>
            <p:spPr bwMode="auto">
              <a:xfrm>
                <a:off x="2851" y="3204"/>
                <a:ext cx="17" cy="1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6" y="6"/>
                  </a:cxn>
                  <a:cxn ang="0">
                    <a:pos x="0" y="16"/>
                  </a:cxn>
                  <a:cxn ang="0">
                    <a:pos x="4" y="19"/>
                  </a:cxn>
                  <a:cxn ang="0">
                    <a:pos x="11" y="12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5" y="0"/>
                  </a:cxn>
                </a:cxnLst>
                <a:rect l="0" t="0" r="r" b="b"/>
                <a:pathLst>
                  <a:path w="17" h="19">
                    <a:moveTo>
                      <a:pt x="15" y="0"/>
                    </a:moveTo>
                    <a:lnTo>
                      <a:pt x="15" y="0"/>
                    </a:lnTo>
                    <a:lnTo>
                      <a:pt x="6" y="6"/>
                    </a:lnTo>
                    <a:lnTo>
                      <a:pt x="0" y="16"/>
                    </a:lnTo>
                    <a:lnTo>
                      <a:pt x="4" y="19"/>
                    </a:lnTo>
                    <a:lnTo>
                      <a:pt x="11" y="12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00439" name="Freeform 1079"/>
            <p:cNvSpPr>
              <a:spLocks/>
            </p:cNvSpPr>
            <p:nvPr/>
          </p:nvSpPr>
          <p:spPr bwMode="auto">
            <a:xfrm>
              <a:off x="5409" y="1958"/>
              <a:ext cx="106" cy="4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10" y="8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0" y="2"/>
                </a:cxn>
              </a:cxnLst>
              <a:rect l="0" t="0" r="r" b="b"/>
              <a:pathLst>
                <a:path w="21" h="8">
                  <a:moveTo>
                    <a:pt x="20" y="2"/>
                  </a:moveTo>
                  <a:lnTo>
                    <a:pt x="20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10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0" name="Freeform 1080"/>
            <p:cNvSpPr>
              <a:spLocks/>
            </p:cNvSpPr>
            <p:nvPr/>
          </p:nvSpPr>
          <p:spPr bwMode="auto">
            <a:xfrm>
              <a:off x="5510" y="1892"/>
              <a:ext cx="105" cy="10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7" y="9"/>
                </a:cxn>
                <a:cxn ang="0">
                  <a:pos x="0" y="15"/>
                </a:cxn>
                <a:cxn ang="0">
                  <a:pos x="1" y="21"/>
                </a:cxn>
                <a:cxn ang="0">
                  <a:pos x="13" y="13"/>
                </a:cxn>
                <a:cxn ang="0">
                  <a:pos x="21" y="4"/>
                </a:cxn>
                <a:cxn ang="0">
                  <a:pos x="15" y="0"/>
                </a:cxn>
              </a:cxnLst>
              <a:rect l="0" t="0" r="r" b="b"/>
              <a:pathLst>
                <a:path w="21" h="21">
                  <a:moveTo>
                    <a:pt x="15" y="0"/>
                  </a:moveTo>
                  <a:lnTo>
                    <a:pt x="7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13" y="13"/>
                  </a:lnTo>
                  <a:lnTo>
                    <a:pt x="21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1" name="Freeform 1081"/>
            <p:cNvSpPr>
              <a:spLocks/>
            </p:cNvSpPr>
            <p:nvPr/>
          </p:nvSpPr>
          <p:spPr bwMode="auto">
            <a:xfrm>
              <a:off x="5766" y="1947"/>
              <a:ext cx="106" cy="81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8" y="16"/>
                </a:cxn>
                <a:cxn ang="0">
                  <a:pos x="12" y="10"/>
                </a:cxn>
                <a:cxn ang="0">
                  <a:pos x="21" y="6"/>
                </a:cxn>
                <a:cxn ang="0">
                  <a:pos x="16" y="0"/>
                </a:cxn>
                <a:cxn ang="0">
                  <a:pos x="8" y="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8" y="16"/>
                </a:cxn>
              </a:cxnLst>
              <a:rect l="0" t="0" r="r" b="b"/>
              <a:pathLst>
                <a:path w="21" h="16">
                  <a:moveTo>
                    <a:pt x="8" y="16"/>
                  </a:moveTo>
                  <a:lnTo>
                    <a:pt x="8" y="16"/>
                  </a:lnTo>
                  <a:lnTo>
                    <a:pt x="12" y="10"/>
                  </a:lnTo>
                  <a:lnTo>
                    <a:pt x="21" y="6"/>
                  </a:lnTo>
                  <a:lnTo>
                    <a:pt x="16" y="0"/>
                  </a:lnTo>
                  <a:lnTo>
                    <a:pt x="8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2" name="Freeform 1082"/>
            <p:cNvSpPr>
              <a:spLocks/>
            </p:cNvSpPr>
            <p:nvPr/>
          </p:nvSpPr>
          <p:spPr bwMode="auto">
            <a:xfrm>
              <a:off x="5766" y="2018"/>
              <a:ext cx="91" cy="105"/>
            </a:xfrm>
            <a:custGeom>
              <a:avLst/>
              <a:gdLst/>
              <a:ahLst/>
              <a:cxnLst>
                <a:cxn ang="0">
                  <a:pos x="18" y="17"/>
                </a:cxn>
                <a:cxn ang="0">
                  <a:pos x="18" y="17"/>
                </a:cxn>
                <a:cxn ang="0">
                  <a:pos x="12" y="9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6" y="11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18" y="17"/>
                </a:cxn>
              </a:cxnLst>
              <a:rect l="0" t="0" r="r" b="b"/>
              <a:pathLst>
                <a:path w="18" h="21">
                  <a:moveTo>
                    <a:pt x="18" y="17"/>
                  </a:moveTo>
                  <a:lnTo>
                    <a:pt x="18" y="17"/>
                  </a:lnTo>
                  <a:lnTo>
                    <a:pt x="12" y="9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8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3" name="Freeform 1083"/>
            <p:cNvSpPr>
              <a:spLocks/>
            </p:cNvSpPr>
            <p:nvPr/>
          </p:nvSpPr>
          <p:spPr bwMode="auto">
            <a:xfrm>
              <a:off x="5827" y="2103"/>
              <a:ext cx="75" cy="95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13" y="17"/>
                </a:cxn>
                <a:cxn ang="0">
                  <a:pos x="11" y="1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4" y="12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5" y="17"/>
                </a:cxn>
              </a:cxnLst>
              <a:rect l="0" t="0" r="r" b="b"/>
              <a:pathLst>
                <a:path w="15" h="19">
                  <a:moveTo>
                    <a:pt x="15" y="17"/>
                  </a:moveTo>
                  <a:lnTo>
                    <a:pt x="13" y="17"/>
                  </a:lnTo>
                  <a:lnTo>
                    <a:pt x="11" y="10"/>
                  </a:lnTo>
                  <a:lnTo>
                    <a:pt x="6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4" name="Freeform 1084"/>
            <p:cNvSpPr>
              <a:spLocks/>
            </p:cNvSpPr>
            <p:nvPr/>
          </p:nvSpPr>
          <p:spPr bwMode="auto">
            <a:xfrm>
              <a:off x="5867" y="2188"/>
              <a:ext cx="35" cy="1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5" name="Freeform 1085"/>
            <p:cNvSpPr>
              <a:spLocks/>
            </p:cNvSpPr>
            <p:nvPr/>
          </p:nvSpPr>
          <p:spPr bwMode="auto">
            <a:xfrm>
              <a:off x="5615" y="2384"/>
              <a:ext cx="96" cy="6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9" y="4"/>
                </a:cxn>
                <a:cxn ang="0">
                  <a:pos x="0" y="9"/>
                </a:cxn>
                <a:cxn ang="0">
                  <a:pos x="3" y="13"/>
                </a:cxn>
                <a:cxn ang="0">
                  <a:pos x="13" y="9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0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lnTo>
                    <a:pt x="19" y="0"/>
                  </a:lnTo>
                  <a:lnTo>
                    <a:pt x="9" y="4"/>
                  </a:lnTo>
                  <a:lnTo>
                    <a:pt x="0" y="9"/>
                  </a:lnTo>
                  <a:lnTo>
                    <a:pt x="3" y="13"/>
                  </a:lnTo>
                  <a:lnTo>
                    <a:pt x="13" y="9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6" name="Freeform 1086"/>
            <p:cNvSpPr>
              <a:spLocks/>
            </p:cNvSpPr>
            <p:nvPr/>
          </p:nvSpPr>
          <p:spPr bwMode="auto">
            <a:xfrm>
              <a:off x="5711" y="2384"/>
              <a:ext cx="85" cy="55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17" y="9"/>
                </a:cxn>
                <a:cxn ang="0">
                  <a:pos x="15" y="5"/>
                </a:cxn>
                <a:cxn ang="0">
                  <a:pos x="11" y="2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7" y="7"/>
                </a:cxn>
                <a:cxn ang="0">
                  <a:pos x="9" y="9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7" y="9"/>
                </a:cxn>
              </a:cxnLst>
              <a:rect l="0" t="0" r="r" b="b"/>
              <a:pathLst>
                <a:path w="17" h="11">
                  <a:moveTo>
                    <a:pt x="17" y="9"/>
                  </a:moveTo>
                  <a:lnTo>
                    <a:pt x="17" y="9"/>
                  </a:lnTo>
                  <a:lnTo>
                    <a:pt x="15" y="5"/>
                  </a:lnTo>
                  <a:lnTo>
                    <a:pt x="11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7" name="Freeform 1087"/>
            <p:cNvSpPr>
              <a:spLocks/>
            </p:cNvSpPr>
            <p:nvPr/>
          </p:nvSpPr>
          <p:spPr bwMode="auto">
            <a:xfrm>
              <a:off x="5766" y="2429"/>
              <a:ext cx="40" cy="91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8" y="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18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lnTo>
                    <a:pt x="8" y="18"/>
                  </a:lnTo>
                  <a:lnTo>
                    <a:pt x="8" y="8"/>
                  </a:lnTo>
                  <a:lnTo>
                    <a:pt x="6" y="0"/>
                  </a:lnTo>
                  <a:lnTo>
                    <a:pt x="0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8" name="Freeform 1088"/>
            <p:cNvSpPr>
              <a:spLocks/>
            </p:cNvSpPr>
            <p:nvPr/>
          </p:nvSpPr>
          <p:spPr bwMode="auto">
            <a:xfrm>
              <a:off x="5731" y="2509"/>
              <a:ext cx="75" cy="116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11" y="11"/>
                </a:cxn>
                <a:cxn ang="0">
                  <a:pos x="15" y="2"/>
                </a:cxn>
                <a:cxn ang="0">
                  <a:pos x="7" y="0"/>
                </a:cxn>
                <a:cxn ang="0">
                  <a:pos x="5" y="9"/>
                </a:cxn>
                <a:cxn ang="0">
                  <a:pos x="0" y="19"/>
                </a:cxn>
                <a:cxn ang="0">
                  <a:pos x="5" y="23"/>
                </a:cxn>
              </a:cxnLst>
              <a:rect l="0" t="0" r="r" b="b"/>
              <a:pathLst>
                <a:path w="15" h="23">
                  <a:moveTo>
                    <a:pt x="5" y="23"/>
                  </a:moveTo>
                  <a:lnTo>
                    <a:pt x="11" y="11"/>
                  </a:lnTo>
                  <a:lnTo>
                    <a:pt x="15" y="2"/>
                  </a:lnTo>
                  <a:lnTo>
                    <a:pt x="7" y="0"/>
                  </a:lnTo>
                  <a:lnTo>
                    <a:pt x="5" y="9"/>
                  </a:lnTo>
                  <a:lnTo>
                    <a:pt x="0" y="19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9" name="Freeform 1089"/>
            <p:cNvSpPr>
              <a:spLocks/>
            </p:cNvSpPr>
            <p:nvPr/>
          </p:nvSpPr>
          <p:spPr bwMode="auto">
            <a:xfrm>
              <a:off x="5892" y="2688"/>
              <a:ext cx="70" cy="90"/>
            </a:xfrm>
            <a:custGeom>
              <a:avLst/>
              <a:gdLst/>
              <a:ahLst/>
              <a:cxnLst>
                <a:cxn ang="0">
                  <a:pos x="14" y="16"/>
                </a:cxn>
                <a:cxn ang="0">
                  <a:pos x="14" y="18"/>
                </a:cxn>
                <a:cxn ang="0">
                  <a:pos x="12" y="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4" y="16"/>
                </a:cxn>
              </a:cxnLst>
              <a:rect l="0" t="0" r="r" b="b"/>
              <a:pathLst>
                <a:path w="14" h="18">
                  <a:moveTo>
                    <a:pt x="14" y="16"/>
                  </a:moveTo>
                  <a:lnTo>
                    <a:pt x="14" y="18"/>
                  </a:lnTo>
                  <a:lnTo>
                    <a:pt x="12" y="8"/>
                  </a:lnTo>
                  <a:lnTo>
                    <a:pt x="6" y="0"/>
                  </a:lnTo>
                  <a:lnTo>
                    <a:pt x="0" y="2"/>
                  </a:lnTo>
                  <a:lnTo>
                    <a:pt x="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0" name="Freeform 1090"/>
            <p:cNvSpPr>
              <a:spLocks/>
            </p:cNvSpPr>
            <p:nvPr/>
          </p:nvSpPr>
          <p:spPr bwMode="auto">
            <a:xfrm>
              <a:off x="5932" y="2768"/>
              <a:ext cx="40" cy="106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6" y="21"/>
                </a:cxn>
                <a:cxn ang="0">
                  <a:pos x="8" y="11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2" y="1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6" y="21"/>
                </a:cxn>
              </a:cxnLst>
              <a:rect l="0" t="0" r="r" b="b"/>
              <a:pathLst>
                <a:path w="8" h="21">
                  <a:moveTo>
                    <a:pt x="6" y="21"/>
                  </a:moveTo>
                  <a:lnTo>
                    <a:pt x="6" y="21"/>
                  </a:lnTo>
                  <a:lnTo>
                    <a:pt x="8" y="11"/>
                  </a:lnTo>
                  <a:lnTo>
                    <a:pt x="6" y="0"/>
                  </a:lnTo>
                  <a:lnTo>
                    <a:pt x="0" y="2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1" name="Freeform 1091"/>
            <p:cNvSpPr>
              <a:spLocks/>
            </p:cNvSpPr>
            <p:nvPr/>
          </p:nvSpPr>
          <p:spPr bwMode="auto">
            <a:xfrm>
              <a:off x="5882" y="2874"/>
              <a:ext cx="80" cy="45"/>
            </a:xfrm>
            <a:custGeom>
              <a:avLst/>
              <a:gdLst/>
              <a:ahLst/>
              <a:cxnLst>
                <a:cxn ang="0">
                  <a:pos x="8" y="9"/>
                </a:cxn>
                <a:cxn ang="0">
                  <a:pos x="8" y="9"/>
                </a:cxn>
                <a:cxn ang="0">
                  <a:pos x="12" y="6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8" y="9"/>
                </a:cxn>
              </a:cxnLst>
              <a:rect l="0" t="0" r="r" b="b"/>
              <a:pathLst>
                <a:path w="16" h="9">
                  <a:moveTo>
                    <a:pt x="8" y="9"/>
                  </a:moveTo>
                  <a:lnTo>
                    <a:pt x="8" y="9"/>
                  </a:lnTo>
                  <a:lnTo>
                    <a:pt x="12" y="6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2" name="Freeform 1092"/>
            <p:cNvSpPr>
              <a:spLocks/>
            </p:cNvSpPr>
            <p:nvPr/>
          </p:nvSpPr>
          <p:spPr bwMode="auto">
            <a:xfrm>
              <a:off x="5882" y="2909"/>
              <a:ext cx="40" cy="100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6" y="10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8" y="20"/>
                </a:cxn>
              </a:cxnLst>
              <a:rect l="0" t="0" r="r" b="b"/>
              <a:pathLst>
                <a:path w="8" h="20">
                  <a:moveTo>
                    <a:pt x="8" y="20"/>
                  </a:moveTo>
                  <a:lnTo>
                    <a:pt x="6" y="10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3" name="Freeform 1093"/>
            <p:cNvSpPr>
              <a:spLocks/>
            </p:cNvSpPr>
            <p:nvPr/>
          </p:nvSpPr>
          <p:spPr bwMode="auto">
            <a:xfrm>
              <a:off x="5565" y="2928"/>
              <a:ext cx="146" cy="12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7" y="8"/>
                </a:cxn>
                <a:cxn ang="0">
                  <a:pos x="29" y="13"/>
                </a:cxn>
                <a:cxn ang="0">
                  <a:pos x="27" y="17"/>
                </a:cxn>
                <a:cxn ang="0">
                  <a:pos x="25" y="21"/>
                </a:cxn>
                <a:cxn ang="0">
                  <a:pos x="21" y="25"/>
                </a:cxn>
                <a:cxn ang="0">
                  <a:pos x="15" y="25"/>
                </a:cxn>
                <a:cxn ang="0">
                  <a:pos x="10" y="25"/>
                </a:cxn>
                <a:cxn ang="0">
                  <a:pos x="6" y="21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5" y="0"/>
                </a:cxn>
              </a:cxnLst>
              <a:rect l="0" t="0" r="r" b="b"/>
              <a:pathLst>
                <a:path w="29" h="25">
                  <a:moveTo>
                    <a:pt x="15" y="0"/>
                  </a:moveTo>
                  <a:lnTo>
                    <a:pt x="21" y="0"/>
                  </a:lnTo>
                  <a:lnTo>
                    <a:pt x="25" y="4"/>
                  </a:lnTo>
                  <a:lnTo>
                    <a:pt x="27" y="8"/>
                  </a:lnTo>
                  <a:lnTo>
                    <a:pt x="29" y="13"/>
                  </a:lnTo>
                  <a:lnTo>
                    <a:pt x="27" y="17"/>
                  </a:lnTo>
                  <a:lnTo>
                    <a:pt x="25" y="21"/>
                  </a:lnTo>
                  <a:lnTo>
                    <a:pt x="21" y="25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4" name="Freeform 1094"/>
            <p:cNvSpPr>
              <a:spLocks/>
            </p:cNvSpPr>
            <p:nvPr/>
          </p:nvSpPr>
          <p:spPr bwMode="auto">
            <a:xfrm>
              <a:off x="5565" y="2928"/>
              <a:ext cx="146" cy="12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7" y="8"/>
                </a:cxn>
                <a:cxn ang="0">
                  <a:pos x="29" y="13"/>
                </a:cxn>
                <a:cxn ang="0">
                  <a:pos x="27" y="17"/>
                </a:cxn>
                <a:cxn ang="0">
                  <a:pos x="25" y="21"/>
                </a:cxn>
                <a:cxn ang="0">
                  <a:pos x="21" y="25"/>
                </a:cxn>
                <a:cxn ang="0">
                  <a:pos x="15" y="25"/>
                </a:cxn>
                <a:cxn ang="0">
                  <a:pos x="10" y="25"/>
                </a:cxn>
                <a:cxn ang="0">
                  <a:pos x="6" y="21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5" y="0"/>
                </a:cxn>
              </a:cxnLst>
              <a:rect l="0" t="0" r="r" b="b"/>
              <a:pathLst>
                <a:path w="29" h="25">
                  <a:moveTo>
                    <a:pt x="15" y="0"/>
                  </a:moveTo>
                  <a:lnTo>
                    <a:pt x="21" y="0"/>
                  </a:lnTo>
                  <a:lnTo>
                    <a:pt x="25" y="4"/>
                  </a:lnTo>
                  <a:lnTo>
                    <a:pt x="27" y="8"/>
                  </a:lnTo>
                  <a:lnTo>
                    <a:pt x="29" y="13"/>
                  </a:lnTo>
                  <a:lnTo>
                    <a:pt x="27" y="17"/>
                  </a:lnTo>
                  <a:lnTo>
                    <a:pt x="25" y="21"/>
                  </a:lnTo>
                  <a:lnTo>
                    <a:pt x="21" y="25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5" name="Freeform 1095"/>
            <p:cNvSpPr>
              <a:spLocks/>
            </p:cNvSpPr>
            <p:nvPr/>
          </p:nvSpPr>
          <p:spPr bwMode="auto">
            <a:xfrm>
              <a:off x="5399" y="2208"/>
              <a:ext cx="136" cy="13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" y="0"/>
                </a:cxn>
                <a:cxn ang="0">
                  <a:pos x="23" y="4"/>
                </a:cxn>
                <a:cxn ang="0">
                  <a:pos x="25" y="8"/>
                </a:cxn>
                <a:cxn ang="0">
                  <a:pos x="27" y="14"/>
                </a:cxn>
                <a:cxn ang="0">
                  <a:pos x="25" y="17"/>
                </a:cxn>
                <a:cxn ang="0">
                  <a:pos x="23" y="23"/>
                </a:cxn>
                <a:cxn ang="0">
                  <a:pos x="20" y="25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4" y="23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lnTo>
                    <a:pt x="20" y="0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7" y="14"/>
                  </a:lnTo>
                  <a:lnTo>
                    <a:pt x="25" y="17"/>
                  </a:lnTo>
                  <a:lnTo>
                    <a:pt x="23" y="23"/>
                  </a:lnTo>
                  <a:lnTo>
                    <a:pt x="20" y="25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6" name="Freeform 1096"/>
            <p:cNvSpPr>
              <a:spLocks/>
            </p:cNvSpPr>
            <p:nvPr/>
          </p:nvSpPr>
          <p:spPr bwMode="auto">
            <a:xfrm>
              <a:off x="5399" y="2208"/>
              <a:ext cx="136" cy="13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" y="0"/>
                </a:cxn>
                <a:cxn ang="0">
                  <a:pos x="23" y="4"/>
                </a:cxn>
                <a:cxn ang="0">
                  <a:pos x="25" y="8"/>
                </a:cxn>
                <a:cxn ang="0">
                  <a:pos x="27" y="14"/>
                </a:cxn>
                <a:cxn ang="0">
                  <a:pos x="25" y="17"/>
                </a:cxn>
                <a:cxn ang="0">
                  <a:pos x="23" y="23"/>
                </a:cxn>
                <a:cxn ang="0">
                  <a:pos x="20" y="25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4" y="23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lnTo>
                    <a:pt x="20" y="0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7" y="14"/>
                  </a:lnTo>
                  <a:lnTo>
                    <a:pt x="25" y="17"/>
                  </a:lnTo>
                  <a:lnTo>
                    <a:pt x="23" y="23"/>
                  </a:lnTo>
                  <a:lnTo>
                    <a:pt x="20" y="25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400457" name="Group 1097"/>
          <p:cNvGrpSpPr>
            <a:grpSpLocks/>
          </p:cNvGrpSpPr>
          <p:nvPr/>
        </p:nvGrpSpPr>
        <p:grpSpPr bwMode="auto">
          <a:xfrm>
            <a:off x="1954213" y="2657476"/>
            <a:ext cx="4640262" cy="2678113"/>
            <a:chOff x="240" y="1205"/>
            <a:chExt cx="3234" cy="1712"/>
          </a:xfrm>
        </p:grpSpPr>
        <p:grpSp>
          <p:nvGrpSpPr>
            <p:cNvPr id="400458" name="Group 1098"/>
            <p:cNvGrpSpPr>
              <a:grpSpLocks/>
            </p:cNvGrpSpPr>
            <p:nvPr/>
          </p:nvGrpSpPr>
          <p:grpSpPr bwMode="auto">
            <a:xfrm>
              <a:off x="328" y="1354"/>
              <a:ext cx="1825" cy="1393"/>
              <a:chOff x="567" y="1469"/>
              <a:chExt cx="3063" cy="2330"/>
            </a:xfrm>
          </p:grpSpPr>
          <p:sp>
            <p:nvSpPr>
              <p:cNvPr id="400459" name="Freeform 1099"/>
              <p:cNvSpPr>
                <a:spLocks/>
              </p:cNvSpPr>
              <p:nvPr/>
            </p:nvSpPr>
            <p:spPr bwMode="auto">
              <a:xfrm>
                <a:off x="2868" y="3798"/>
                <a:ext cx="3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" y="0"/>
                  </a:cxn>
                  <a:cxn ang="0">
                    <a:pos x="17" y="1"/>
                  </a:cxn>
                  <a:cxn ang="0">
                    <a:pos x="0" y="0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3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0" name="Freeform 1100"/>
              <p:cNvSpPr>
                <a:spLocks/>
              </p:cNvSpPr>
              <p:nvPr/>
            </p:nvSpPr>
            <p:spPr bwMode="auto">
              <a:xfrm>
                <a:off x="2811" y="3786"/>
                <a:ext cx="151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1" y="0"/>
                  </a:cxn>
                  <a:cxn ang="0">
                    <a:pos x="130" y="6"/>
                  </a:cxn>
                  <a:cxn ang="0">
                    <a:pos x="111" y="10"/>
                  </a:cxn>
                  <a:cxn ang="0">
                    <a:pos x="90" y="12"/>
                  </a:cxn>
                  <a:cxn ang="0">
                    <a:pos x="71" y="13"/>
                  </a:cxn>
                  <a:cxn ang="0">
                    <a:pos x="53" y="12"/>
                  </a:cxn>
                  <a:cxn ang="0">
                    <a:pos x="34" y="10"/>
                  </a:cxn>
                  <a:cxn ang="0">
                    <a:pos x="17" y="6"/>
                  </a:cxn>
                  <a:cxn ang="0">
                    <a:pos x="0" y="0"/>
                  </a:cxn>
                </a:cxnLst>
                <a:rect l="0" t="0" r="r" b="b"/>
                <a:pathLst>
                  <a:path w="151" h="13">
                    <a:moveTo>
                      <a:pt x="0" y="0"/>
                    </a:moveTo>
                    <a:lnTo>
                      <a:pt x="151" y="0"/>
                    </a:lnTo>
                    <a:lnTo>
                      <a:pt x="130" y="6"/>
                    </a:lnTo>
                    <a:lnTo>
                      <a:pt x="111" y="10"/>
                    </a:lnTo>
                    <a:lnTo>
                      <a:pt x="90" y="12"/>
                    </a:lnTo>
                    <a:lnTo>
                      <a:pt x="71" y="13"/>
                    </a:lnTo>
                    <a:lnTo>
                      <a:pt x="53" y="12"/>
                    </a:lnTo>
                    <a:lnTo>
                      <a:pt x="34" y="10"/>
                    </a:lnTo>
                    <a:lnTo>
                      <a:pt x="1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1" name="Freeform 1101"/>
              <p:cNvSpPr>
                <a:spLocks noEditPoints="1"/>
              </p:cNvSpPr>
              <p:nvPr/>
            </p:nvSpPr>
            <p:spPr bwMode="auto">
              <a:xfrm>
                <a:off x="1916" y="3774"/>
                <a:ext cx="1079" cy="24"/>
              </a:xfrm>
              <a:custGeom>
                <a:avLst/>
                <a:gdLst/>
                <a:ahLst/>
                <a:cxnLst>
                  <a:cxn ang="0">
                    <a:pos x="987" y="24"/>
                  </a:cxn>
                  <a:cxn ang="0">
                    <a:pos x="952" y="24"/>
                  </a:cxn>
                  <a:cxn ang="0">
                    <a:pos x="929" y="22"/>
                  </a:cxn>
                  <a:cxn ang="0">
                    <a:pos x="906" y="16"/>
                  </a:cxn>
                  <a:cxn ang="0">
                    <a:pos x="885" y="10"/>
                  </a:cxn>
                  <a:cxn ang="0">
                    <a:pos x="864" y="0"/>
                  </a:cxn>
                  <a:cxn ang="0">
                    <a:pos x="1079" y="0"/>
                  </a:cxn>
                  <a:cxn ang="0">
                    <a:pos x="1054" y="10"/>
                  </a:cxn>
                  <a:cxn ang="0">
                    <a:pos x="1031" y="18"/>
                  </a:cxn>
                  <a:cxn ang="0">
                    <a:pos x="1008" y="22"/>
                  </a:cxn>
                  <a:cxn ang="0">
                    <a:pos x="987" y="24"/>
                  </a:cxn>
                  <a:cxn ang="0">
                    <a:pos x="0" y="0"/>
                  </a:cxn>
                  <a:cxn ang="0">
                    <a:pos x="67" y="0"/>
                  </a:cxn>
                  <a:cxn ang="0">
                    <a:pos x="50" y="2"/>
                  </a:cxn>
                  <a:cxn ang="0">
                    <a:pos x="33" y="2"/>
                  </a:cxn>
                  <a:cxn ang="0">
                    <a:pos x="18" y="2"/>
                  </a:cxn>
                  <a:cxn ang="0">
                    <a:pos x="0" y="0"/>
                  </a:cxn>
                </a:cxnLst>
                <a:rect l="0" t="0" r="r" b="b"/>
                <a:pathLst>
                  <a:path w="1079" h="24">
                    <a:moveTo>
                      <a:pt x="987" y="24"/>
                    </a:moveTo>
                    <a:lnTo>
                      <a:pt x="952" y="24"/>
                    </a:lnTo>
                    <a:lnTo>
                      <a:pt x="929" y="22"/>
                    </a:lnTo>
                    <a:lnTo>
                      <a:pt x="906" y="16"/>
                    </a:lnTo>
                    <a:lnTo>
                      <a:pt x="885" y="10"/>
                    </a:lnTo>
                    <a:lnTo>
                      <a:pt x="864" y="0"/>
                    </a:lnTo>
                    <a:lnTo>
                      <a:pt x="1079" y="0"/>
                    </a:lnTo>
                    <a:lnTo>
                      <a:pt x="1054" y="10"/>
                    </a:lnTo>
                    <a:lnTo>
                      <a:pt x="1031" y="18"/>
                    </a:lnTo>
                    <a:lnTo>
                      <a:pt x="1008" y="22"/>
                    </a:lnTo>
                    <a:lnTo>
                      <a:pt x="987" y="24"/>
                    </a:lnTo>
                    <a:close/>
                    <a:moveTo>
                      <a:pt x="0" y="0"/>
                    </a:moveTo>
                    <a:lnTo>
                      <a:pt x="67" y="0"/>
                    </a:lnTo>
                    <a:lnTo>
                      <a:pt x="50" y="2"/>
                    </a:lnTo>
                    <a:lnTo>
                      <a:pt x="33" y="2"/>
                    </a:lnTo>
                    <a:lnTo>
                      <a:pt x="1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2" name="Freeform 1102"/>
              <p:cNvSpPr>
                <a:spLocks noEditPoints="1"/>
              </p:cNvSpPr>
              <p:nvPr/>
            </p:nvSpPr>
            <p:spPr bwMode="auto">
              <a:xfrm>
                <a:off x="1864" y="3763"/>
                <a:ext cx="1156" cy="23"/>
              </a:xfrm>
              <a:custGeom>
                <a:avLst/>
                <a:gdLst/>
                <a:ahLst/>
                <a:cxnLst>
                  <a:cxn ang="0">
                    <a:pos x="1098" y="23"/>
                  </a:cxn>
                  <a:cxn ang="0">
                    <a:pos x="947" y="23"/>
                  </a:cxn>
                  <a:cxn ang="0">
                    <a:pos x="918" y="13"/>
                  </a:cxn>
                  <a:cxn ang="0">
                    <a:pos x="891" y="0"/>
                  </a:cxn>
                  <a:cxn ang="0">
                    <a:pos x="1156" y="0"/>
                  </a:cxn>
                  <a:cxn ang="0">
                    <a:pos x="1127" y="13"/>
                  </a:cxn>
                  <a:cxn ang="0">
                    <a:pos x="1098" y="23"/>
                  </a:cxn>
                  <a:cxn ang="0">
                    <a:pos x="0" y="0"/>
                  </a:cxn>
                  <a:cxn ang="0">
                    <a:pos x="189" y="0"/>
                  </a:cxn>
                  <a:cxn ang="0">
                    <a:pos x="164" y="6"/>
                  </a:cxn>
                  <a:cxn ang="0">
                    <a:pos x="139" y="10"/>
                  </a:cxn>
                  <a:cxn ang="0">
                    <a:pos x="114" y="11"/>
                  </a:cxn>
                  <a:cxn ang="0">
                    <a:pos x="89" y="13"/>
                  </a:cxn>
                  <a:cxn ang="0">
                    <a:pos x="66" y="13"/>
                  </a:cxn>
                  <a:cxn ang="0">
                    <a:pos x="43" y="10"/>
                  </a:cxn>
                  <a:cxn ang="0">
                    <a:pos x="22" y="6"/>
                  </a:cxn>
                  <a:cxn ang="0">
                    <a:pos x="0" y="0"/>
                  </a:cxn>
                </a:cxnLst>
                <a:rect l="0" t="0" r="r" b="b"/>
                <a:pathLst>
                  <a:path w="1156" h="23">
                    <a:moveTo>
                      <a:pt x="1098" y="23"/>
                    </a:moveTo>
                    <a:lnTo>
                      <a:pt x="947" y="23"/>
                    </a:lnTo>
                    <a:lnTo>
                      <a:pt x="918" y="13"/>
                    </a:lnTo>
                    <a:lnTo>
                      <a:pt x="891" y="0"/>
                    </a:lnTo>
                    <a:lnTo>
                      <a:pt x="1156" y="0"/>
                    </a:lnTo>
                    <a:lnTo>
                      <a:pt x="1127" y="13"/>
                    </a:lnTo>
                    <a:lnTo>
                      <a:pt x="1098" y="23"/>
                    </a:lnTo>
                    <a:close/>
                    <a:moveTo>
                      <a:pt x="0" y="0"/>
                    </a:moveTo>
                    <a:lnTo>
                      <a:pt x="189" y="0"/>
                    </a:lnTo>
                    <a:lnTo>
                      <a:pt x="164" y="6"/>
                    </a:lnTo>
                    <a:lnTo>
                      <a:pt x="139" y="10"/>
                    </a:lnTo>
                    <a:lnTo>
                      <a:pt x="114" y="11"/>
                    </a:lnTo>
                    <a:lnTo>
                      <a:pt x="89" y="13"/>
                    </a:lnTo>
                    <a:lnTo>
                      <a:pt x="66" y="13"/>
                    </a:lnTo>
                    <a:lnTo>
                      <a:pt x="43" y="10"/>
                    </a:lnTo>
                    <a:lnTo>
                      <a:pt x="2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3" name="Freeform 1103"/>
              <p:cNvSpPr>
                <a:spLocks noEditPoints="1"/>
              </p:cNvSpPr>
              <p:nvPr/>
            </p:nvSpPr>
            <p:spPr bwMode="auto">
              <a:xfrm>
                <a:off x="1838" y="3751"/>
                <a:ext cx="1203" cy="23"/>
              </a:xfrm>
              <a:custGeom>
                <a:avLst/>
                <a:gdLst/>
                <a:ahLst/>
                <a:cxnLst>
                  <a:cxn ang="0">
                    <a:pos x="1157" y="23"/>
                  </a:cxn>
                  <a:cxn ang="0">
                    <a:pos x="942" y="23"/>
                  </a:cxn>
                  <a:cxn ang="0">
                    <a:pos x="919" y="12"/>
                  </a:cxn>
                  <a:cxn ang="0">
                    <a:pos x="896" y="0"/>
                  </a:cxn>
                  <a:cxn ang="0">
                    <a:pos x="1203" y="0"/>
                  </a:cxn>
                  <a:cxn ang="0">
                    <a:pos x="1178" y="14"/>
                  </a:cxn>
                  <a:cxn ang="0">
                    <a:pos x="1157" y="23"/>
                  </a:cxn>
                  <a:cxn ang="0">
                    <a:pos x="145" y="23"/>
                  </a:cxn>
                  <a:cxn ang="0">
                    <a:pos x="78" y="23"/>
                  </a:cxn>
                  <a:cxn ang="0">
                    <a:pos x="57" y="20"/>
                  </a:cxn>
                  <a:cxn ang="0">
                    <a:pos x="38" y="16"/>
                  </a:cxn>
                  <a:cxn ang="0">
                    <a:pos x="19" y="8"/>
                  </a:cxn>
                  <a:cxn ang="0">
                    <a:pos x="0" y="0"/>
                  </a:cxn>
                  <a:cxn ang="0">
                    <a:pos x="259" y="0"/>
                  </a:cxn>
                  <a:cxn ang="0">
                    <a:pos x="230" y="8"/>
                  </a:cxn>
                  <a:cxn ang="0">
                    <a:pos x="201" y="16"/>
                  </a:cxn>
                  <a:cxn ang="0">
                    <a:pos x="172" y="20"/>
                  </a:cxn>
                  <a:cxn ang="0">
                    <a:pos x="145" y="23"/>
                  </a:cxn>
                </a:cxnLst>
                <a:rect l="0" t="0" r="r" b="b"/>
                <a:pathLst>
                  <a:path w="1203" h="23">
                    <a:moveTo>
                      <a:pt x="1157" y="23"/>
                    </a:moveTo>
                    <a:lnTo>
                      <a:pt x="942" y="23"/>
                    </a:lnTo>
                    <a:lnTo>
                      <a:pt x="919" y="12"/>
                    </a:lnTo>
                    <a:lnTo>
                      <a:pt x="896" y="0"/>
                    </a:lnTo>
                    <a:lnTo>
                      <a:pt x="1203" y="0"/>
                    </a:lnTo>
                    <a:lnTo>
                      <a:pt x="1178" y="14"/>
                    </a:lnTo>
                    <a:lnTo>
                      <a:pt x="1157" y="23"/>
                    </a:lnTo>
                    <a:close/>
                    <a:moveTo>
                      <a:pt x="145" y="23"/>
                    </a:moveTo>
                    <a:lnTo>
                      <a:pt x="78" y="23"/>
                    </a:lnTo>
                    <a:lnTo>
                      <a:pt x="57" y="20"/>
                    </a:lnTo>
                    <a:lnTo>
                      <a:pt x="38" y="16"/>
                    </a:lnTo>
                    <a:lnTo>
                      <a:pt x="19" y="8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30" y="8"/>
                    </a:lnTo>
                    <a:lnTo>
                      <a:pt x="201" y="16"/>
                    </a:lnTo>
                    <a:lnTo>
                      <a:pt x="172" y="20"/>
                    </a:lnTo>
                    <a:lnTo>
                      <a:pt x="145" y="23"/>
                    </a:lnTo>
                    <a:close/>
                  </a:path>
                </a:pathLst>
              </a:custGeom>
              <a:solidFill>
                <a:srgbClr val="FA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4" name="Freeform 1104"/>
              <p:cNvSpPr>
                <a:spLocks noEditPoints="1"/>
              </p:cNvSpPr>
              <p:nvPr/>
            </p:nvSpPr>
            <p:spPr bwMode="auto">
              <a:xfrm>
                <a:off x="1818" y="3740"/>
                <a:ext cx="1242" cy="23"/>
              </a:xfrm>
              <a:custGeom>
                <a:avLst/>
                <a:gdLst/>
                <a:ahLst/>
                <a:cxnLst>
                  <a:cxn ang="0">
                    <a:pos x="1202" y="23"/>
                  </a:cxn>
                  <a:cxn ang="0">
                    <a:pos x="937" y="23"/>
                  </a:cxn>
                  <a:cxn ang="0">
                    <a:pos x="916" y="11"/>
                  </a:cxn>
                  <a:cxn ang="0">
                    <a:pos x="895" y="0"/>
                  </a:cxn>
                  <a:cxn ang="0">
                    <a:pos x="1242" y="0"/>
                  </a:cxn>
                  <a:cxn ang="0">
                    <a:pos x="1221" y="11"/>
                  </a:cxn>
                  <a:cxn ang="0">
                    <a:pos x="1202" y="23"/>
                  </a:cxn>
                  <a:cxn ang="0">
                    <a:pos x="235" y="23"/>
                  </a:cxn>
                  <a:cxn ang="0">
                    <a:pos x="46" y="23"/>
                  </a:cxn>
                  <a:cxn ang="0">
                    <a:pos x="21" y="13"/>
                  </a:cxn>
                  <a:cxn ang="0">
                    <a:pos x="0" y="0"/>
                  </a:cxn>
                  <a:cxn ang="0">
                    <a:pos x="315" y="0"/>
                  </a:cxn>
                  <a:cxn ang="0">
                    <a:pos x="294" y="6"/>
                  </a:cxn>
                  <a:cxn ang="0">
                    <a:pos x="275" y="11"/>
                  </a:cxn>
                  <a:cxn ang="0">
                    <a:pos x="254" y="17"/>
                  </a:cxn>
                  <a:cxn ang="0">
                    <a:pos x="235" y="23"/>
                  </a:cxn>
                </a:cxnLst>
                <a:rect l="0" t="0" r="r" b="b"/>
                <a:pathLst>
                  <a:path w="1242" h="23">
                    <a:moveTo>
                      <a:pt x="1202" y="23"/>
                    </a:moveTo>
                    <a:lnTo>
                      <a:pt x="937" y="23"/>
                    </a:lnTo>
                    <a:lnTo>
                      <a:pt x="916" y="11"/>
                    </a:lnTo>
                    <a:lnTo>
                      <a:pt x="895" y="0"/>
                    </a:lnTo>
                    <a:lnTo>
                      <a:pt x="1242" y="0"/>
                    </a:lnTo>
                    <a:lnTo>
                      <a:pt x="1221" y="11"/>
                    </a:lnTo>
                    <a:lnTo>
                      <a:pt x="1202" y="23"/>
                    </a:lnTo>
                    <a:close/>
                    <a:moveTo>
                      <a:pt x="235" y="23"/>
                    </a:moveTo>
                    <a:lnTo>
                      <a:pt x="46" y="23"/>
                    </a:lnTo>
                    <a:lnTo>
                      <a:pt x="21" y="13"/>
                    </a:lnTo>
                    <a:lnTo>
                      <a:pt x="0" y="0"/>
                    </a:lnTo>
                    <a:lnTo>
                      <a:pt x="315" y="0"/>
                    </a:lnTo>
                    <a:lnTo>
                      <a:pt x="294" y="6"/>
                    </a:lnTo>
                    <a:lnTo>
                      <a:pt x="275" y="11"/>
                    </a:lnTo>
                    <a:lnTo>
                      <a:pt x="254" y="17"/>
                    </a:lnTo>
                    <a:lnTo>
                      <a:pt x="235" y="23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5" name="Freeform 1105"/>
              <p:cNvSpPr>
                <a:spLocks noEditPoints="1"/>
              </p:cNvSpPr>
              <p:nvPr/>
            </p:nvSpPr>
            <p:spPr bwMode="auto">
              <a:xfrm>
                <a:off x="1803" y="3728"/>
                <a:ext cx="1274" cy="23"/>
              </a:xfrm>
              <a:custGeom>
                <a:avLst/>
                <a:gdLst/>
                <a:ahLst/>
                <a:cxnLst>
                  <a:cxn ang="0">
                    <a:pos x="1238" y="23"/>
                  </a:cxn>
                  <a:cxn ang="0">
                    <a:pos x="931" y="23"/>
                  </a:cxn>
                  <a:cxn ang="0">
                    <a:pos x="910" y="12"/>
                  </a:cxn>
                  <a:cxn ang="0">
                    <a:pos x="890" y="0"/>
                  </a:cxn>
                  <a:cxn ang="0">
                    <a:pos x="1274" y="0"/>
                  </a:cxn>
                  <a:cxn ang="0">
                    <a:pos x="1255" y="12"/>
                  </a:cxn>
                  <a:cxn ang="0">
                    <a:pos x="1238" y="23"/>
                  </a:cxn>
                  <a:cxn ang="0">
                    <a:pos x="294" y="23"/>
                  </a:cxn>
                  <a:cxn ang="0">
                    <a:pos x="35" y="23"/>
                  </a:cxn>
                  <a:cxn ang="0">
                    <a:pos x="17" y="12"/>
                  </a:cxn>
                  <a:cxn ang="0">
                    <a:pos x="0" y="0"/>
                  </a:cxn>
                  <a:cxn ang="0">
                    <a:pos x="363" y="0"/>
                  </a:cxn>
                  <a:cxn ang="0">
                    <a:pos x="345" y="6"/>
                  </a:cxn>
                  <a:cxn ang="0">
                    <a:pos x="328" y="12"/>
                  </a:cxn>
                  <a:cxn ang="0">
                    <a:pos x="311" y="18"/>
                  </a:cxn>
                  <a:cxn ang="0">
                    <a:pos x="294" y="23"/>
                  </a:cxn>
                </a:cxnLst>
                <a:rect l="0" t="0" r="r" b="b"/>
                <a:pathLst>
                  <a:path w="1274" h="23">
                    <a:moveTo>
                      <a:pt x="1238" y="23"/>
                    </a:moveTo>
                    <a:lnTo>
                      <a:pt x="931" y="23"/>
                    </a:lnTo>
                    <a:lnTo>
                      <a:pt x="910" y="12"/>
                    </a:lnTo>
                    <a:lnTo>
                      <a:pt x="890" y="0"/>
                    </a:lnTo>
                    <a:lnTo>
                      <a:pt x="1274" y="0"/>
                    </a:lnTo>
                    <a:lnTo>
                      <a:pt x="1255" y="12"/>
                    </a:lnTo>
                    <a:lnTo>
                      <a:pt x="1238" y="23"/>
                    </a:lnTo>
                    <a:close/>
                    <a:moveTo>
                      <a:pt x="294" y="23"/>
                    </a:moveTo>
                    <a:lnTo>
                      <a:pt x="35" y="23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363" y="0"/>
                    </a:lnTo>
                    <a:lnTo>
                      <a:pt x="345" y="6"/>
                    </a:lnTo>
                    <a:lnTo>
                      <a:pt x="328" y="12"/>
                    </a:lnTo>
                    <a:lnTo>
                      <a:pt x="311" y="18"/>
                    </a:lnTo>
                    <a:lnTo>
                      <a:pt x="294" y="23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6" name="Freeform 1106"/>
              <p:cNvSpPr>
                <a:spLocks noEditPoints="1"/>
              </p:cNvSpPr>
              <p:nvPr/>
            </p:nvSpPr>
            <p:spPr bwMode="auto">
              <a:xfrm>
                <a:off x="1790" y="3717"/>
                <a:ext cx="1303" cy="23"/>
              </a:xfrm>
              <a:custGeom>
                <a:avLst/>
                <a:gdLst/>
                <a:ahLst/>
                <a:cxnLst>
                  <a:cxn ang="0">
                    <a:pos x="1270" y="23"/>
                  </a:cxn>
                  <a:cxn ang="0">
                    <a:pos x="923" y="23"/>
                  </a:cxn>
                  <a:cxn ang="0">
                    <a:pos x="903" y="11"/>
                  </a:cxn>
                  <a:cxn ang="0">
                    <a:pos x="884" y="0"/>
                  </a:cxn>
                  <a:cxn ang="0">
                    <a:pos x="1303" y="0"/>
                  </a:cxn>
                  <a:cxn ang="0">
                    <a:pos x="1285" y="11"/>
                  </a:cxn>
                  <a:cxn ang="0">
                    <a:pos x="1270" y="23"/>
                  </a:cxn>
                  <a:cxn ang="0">
                    <a:pos x="343" y="23"/>
                  </a:cxn>
                  <a:cxn ang="0">
                    <a:pos x="28" y="23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406" y="0"/>
                  </a:cxn>
                  <a:cxn ang="0">
                    <a:pos x="391" y="6"/>
                  </a:cxn>
                  <a:cxn ang="0">
                    <a:pos x="376" y="11"/>
                  </a:cxn>
                  <a:cxn ang="0">
                    <a:pos x="358" y="17"/>
                  </a:cxn>
                  <a:cxn ang="0">
                    <a:pos x="343" y="23"/>
                  </a:cxn>
                </a:cxnLst>
                <a:rect l="0" t="0" r="r" b="b"/>
                <a:pathLst>
                  <a:path w="1303" h="23">
                    <a:moveTo>
                      <a:pt x="1270" y="23"/>
                    </a:moveTo>
                    <a:lnTo>
                      <a:pt x="923" y="23"/>
                    </a:lnTo>
                    <a:lnTo>
                      <a:pt x="903" y="11"/>
                    </a:lnTo>
                    <a:lnTo>
                      <a:pt x="884" y="0"/>
                    </a:lnTo>
                    <a:lnTo>
                      <a:pt x="1303" y="0"/>
                    </a:lnTo>
                    <a:lnTo>
                      <a:pt x="1285" y="11"/>
                    </a:lnTo>
                    <a:lnTo>
                      <a:pt x="1270" y="23"/>
                    </a:lnTo>
                    <a:close/>
                    <a:moveTo>
                      <a:pt x="343" y="23"/>
                    </a:moveTo>
                    <a:lnTo>
                      <a:pt x="28" y="23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406" y="0"/>
                    </a:lnTo>
                    <a:lnTo>
                      <a:pt x="391" y="6"/>
                    </a:lnTo>
                    <a:lnTo>
                      <a:pt x="376" y="11"/>
                    </a:lnTo>
                    <a:lnTo>
                      <a:pt x="358" y="17"/>
                    </a:lnTo>
                    <a:lnTo>
                      <a:pt x="343" y="23"/>
                    </a:lnTo>
                    <a:close/>
                  </a:path>
                </a:pathLst>
              </a:custGeom>
              <a:solidFill>
                <a:srgbClr val="FA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7" name="Freeform 1107"/>
              <p:cNvSpPr>
                <a:spLocks noEditPoints="1"/>
              </p:cNvSpPr>
              <p:nvPr/>
            </p:nvSpPr>
            <p:spPr bwMode="auto">
              <a:xfrm>
                <a:off x="1778" y="3704"/>
                <a:ext cx="1330" cy="24"/>
              </a:xfrm>
              <a:custGeom>
                <a:avLst/>
                <a:gdLst/>
                <a:ahLst/>
                <a:cxnLst>
                  <a:cxn ang="0">
                    <a:pos x="1299" y="24"/>
                  </a:cxn>
                  <a:cxn ang="0">
                    <a:pos x="915" y="24"/>
                  </a:cxn>
                  <a:cxn ang="0">
                    <a:pos x="896" y="13"/>
                  </a:cxn>
                  <a:cxn ang="0">
                    <a:pos x="877" y="0"/>
                  </a:cxn>
                  <a:cxn ang="0">
                    <a:pos x="1330" y="0"/>
                  </a:cxn>
                  <a:cxn ang="0">
                    <a:pos x="1315" y="13"/>
                  </a:cxn>
                  <a:cxn ang="0">
                    <a:pos x="1299" y="24"/>
                  </a:cxn>
                  <a:cxn ang="0">
                    <a:pos x="388" y="24"/>
                  </a:cxn>
                  <a:cxn ang="0">
                    <a:pos x="25" y="24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449" y="0"/>
                  </a:cxn>
                  <a:cxn ang="0">
                    <a:pos x="434" y="7"/>
                  </a:cxn>
                  <a:cxn ang="0">
                    <a:pos x="418" y="13"/>
                  </a:cxn>
                  <a:cxn ang="0">
                    <a:pos x="403" y="19"/>
                  </a:cxn>
                  <a:cxn ang="0">
                    <a:pos x="388" y="24"/>
                  </a:cxn>
                </a:cxnLst>
                <a:rect l="0" t="0" r="r" b="b"/>
                <a:pathLst>
                  <a:path w="1330" h="24">
                    <a:moveTo>
                      <a:pt x="1299" y="24"/>
                    </a:moveTo>
                    <a:lnTo>
                      <a:pt x="915" y="24"/>
                    </a:lnTo>
                    <a:lnTo>
                      <a:pt x="896" y="13"/>
                    </a:lnTo>
                    <a:lnTo>
                      <a:pt x="877" y="0"/>
                    </a:lnTo>
                    <a:lnTo>
                      <a:pt x="1330" y="0"/>
                    </a:lnTo>
                    <a:lnTo>
                      <a:pt x="1315" y="13"/>
                    </a:lnTo>
                    <a:lnTo>
                      <a:pt x="1299" y="24"/>
                    </a:lnTo>
                    <a:close/>
                    <a:moveTo>
                      <a:pt x="388" y="24"/>
                    </a:moveTo>
                    <a:lnTo>
                      <a:pt x="25" y="24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449" y="0"/>
                    </a:lnTo>
                    <a:lnTo>
                      <a:pt x="434" y="7"/>
                    </a:lnTo>
                    <a:lnTo>
                      <a:pt x="418" y="13"/>
                    </a:lnTo>
                    <a:lnTo>
                      <a:pt x="403" y="19"/>
                    </a:lnTo>
                    <a:lnTo>
                      <a:pt x="388" y="24"/>
                    </a:lnTo>
                    <a:close/>
                  </a:path>
                </a:pathLst>
              </a:custGeom>
              <a:solidFill>
                <a:srgbClr val="FA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8" name="Freeform 1108"/>
              <p:cNvSpPr>
                <a:spLocks noEditPoints="1"/>
              </p:cNvSpPr>
              <p:nvPr/>
            </p:nvSpPr>
            <p:spPr bwMode="auto">
              <a:xfrm>
                <a:off x="1768" y="3692"/>
                <a:ext cx="1355" cy="25"/>
              </a:xfrm>
              <a:custGeom>
                <a:avLst/>
                <a:gdLst/>
                <a:ahLst/>
                <a:cxnLst>
                  <a:cxn ang="0">
                    <a:pos x="1325" y="25"/>
                  </a:cxn>
                  <a:cxn ang="0">
                    <a:pos x="906" y="25"/>
                  </a:cxn>
                  <a:cxn ang="0">
                    <a:pos x="887" y="12"/>
                  </a:cxn>
                  <a:cxn ang="0">
                    <a:pos x="868" y="0"/>
                  </a:cxn>
                  <a:cxn ang="0">
                    <a:pos x="1355" y="0"/>
                  </a:cxn>
                  <a:cxn ang="0">
                    <a:pos x="1340" y="13"/>
                  </a:cxn>
                  <a:cxn ang="0">
                    <a:pos x="1325" y="25"/>
                  </a:cxn>
                  <a:cxn ang="0">
                    <a:pos x="428" y="25"/>
                  </a:cxn>
                  <a:cxn ang="0">
                    <a:pos x="22" y="25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488" y="0"/>
                  </a:cxn>
                  <a:cxn ang="0">
                    <a:pos x="473" y="8"/>
                  </a:cxn>
                  <a:cxn ang="0">
                    <a:pos x="459" y="13"/>
                  </a:cxn>
                  <a:cxn ang="0">
                    <a:pos x="444" y="19"/>
                  </a:cxn>
                  <a:cxn ang="0">
                    <a:pos x="428" y="25"/>
                  </a:cxn>
                </a:cxnLst>
                <a:rect l="0" t="0" r="r" b="b"/>
                <a:pathLst>
                  <a:path w="1355" h="25">
                    <a:moveTo>
                      <a:pt x="1325" y="25"/>
                    </a:moveTo>
                    <a:lnTo>
                      <a:pt x="906" y="25"/>
                    </a:lnTo>
                    <a:lnTo>
                      <a:pt x="887" y="12"/>
                    </a:lnTo>
                    <a:lnTo>
                      <a:pt x="868" y="0"/>
                    </a:lnTo>
                    <a:lnTo>
                      <a:pt x="1355" y="0"/>
                    </a:lnTo>
                    <a:lnTo>
                      <a:pt x="1340" y="13"/>
                    </a:lnTo>
                    <a:lnTo>
                      <a:pt x="1325" y="25"/>
                    </a:lnTo>
                    <a:close/>
                    <a:moveTo>
                      <a:pt x="428" y="25"/>
                    </a:moveTo>
                    <a:lnTo>
                      <a:pt x="22" y="25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488" y="0"/>
                    </a:lnTo>
                    <a:lnTo>
                      <a:pt x="473" y="8"/>
                    </a:lnTo>
                    <a:lnTo>
                      <a:pt x="459" y="13"/>
                    </a:lnTo>
                    <a:lnTo>
                      <a:pt x="444" y="19"/>
                    </a:lnTo>
                    <a:lnTo>
                      <a:pt x="428" y="25"/>
                    </a:lnTo>
                    <a:close/>
                  </a:path>
                </a:pathLst>
              </a:custGeom>
              <a:solidFill>
                <a:srgbClr val="F9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9" name="Freeform 1109"/>
              <p:cNvSpPr>
                <a:spLocks noEditPoints="1"/>
              </p:cNvSpPr>
              <p:nvPr/>
            </p:nvSpPr>
            <p:spPr bwMode="auto">
              <a:xfrm>
                <a:off x="1761" y="3680"/>
                <a:ext cx="1376" cy="24"/>
              </a:xfrm>
              <a:custGeom>
                <a:avLst/>
                <a:gdLst/>
                <a:ahLst/>
                <a:cxnLst>
                  <a:cxn ang="0">
                    <a:pos x="1347" y="24"/>
                  </a:cxn>
                  <a:cxn ang="0">
                    <a:pos x="894" y="24"/>
                  </a:cxn>
                  <a:cxn ang="0">
                    <a:pos x="875" y="12"/>
                  </a:cxn>
                  <a:cxn ang="0">
                    <a:pos x="856" y="0"/>
                  </a:cxn>
                  <a:cxn ang="0">
                    <a:pos x="1376" y="0"/>
                  </a:cxn>
                  <a:cxn ang="0">
                    <a:pos x="1360" y="14"/>
                  </a:cxn>
                  <a:cxn ang="0">
                    <a:pos x="1347" y="24"/>
                  </a:cxn>
                  <a:cxn ang="0">
                    <a:pos x="466" y="24"/>
                  </a:cxn>
                  <a:cxn ang="0">
                    <a:pos x="17" y="24"/>
                  </a:cxn>
                  <a:cxn ang="0">
                    <a:pos x="9" y="14"/>
                  </a:cxn>
                  <a:cxn ang="0">
                    <a:pos x="0" y="0"/>
                  </a:cxn>
                  <a:cxn ang="0">
                    <a:pos x="522" y="0"/>
                  </a:cxn>
                  <a:cxn ang="0">
                    <a:pos x="495" y="12"/>
                  </a:cxn>
                  <a:cxn ang="0">
                    <a:pos x="466" y="24"/>
                  </a:cxn>
                </a:cxnLst>
                <a:rect l="0" t="0" r="r" b="b"/>
                <a:pathLst>
                  <a:path w="1376" h="24">
                    <a:moveTo>
                      <a:pt x="1347" y="24"/>
                    </a:moveTo>
                    <a:lnTo>
                      <a:pt x="894" y="24"/>
                    </a:lnTo>
                    <a:lnTo>
                      <a:pt x="875" y="12"/>
                    </a:lnTo>
                    <a:lnTo>
                      <a:pt x="856" y="0"/>
                    </a:lnTo>
                    <a:lnTo>
                      <a:pt x="1376" y="0"/>
                    </a:lnTo>
                    <a:lnTo>
                      <a:pt x="1360" y="14"/>
                    </a:lnTo>
                    <a:lnTo>
                      <a:pt x="1347" y="24"/>
                    </a:lnTo>
                    <a:close/>
                    <a:moveTo>
                      <a:pt x="466" y="24"/>
                    </a:moveTo>
                    <a:lnTo>
                      <a:pt x="17" y="24"/>
                    </a:lnTo>
                    <a:lnTo>
                      <a:pt x="9" y="14"/>
                    </a:lnTo>
                    <a:lnTo>
                      <a:pt x="0" y="0"/>
                    </a:lnTo>
                    <a:lnTo>
                      <a:pt x="522" y="0"/>
                    </a:lnTo>
                    <a:lnTo>
                      <a:pt x="495" y="12"/>
                    </a:lnTo>
                    <a:lnTo>
                      <a:pt x="466" y="24"/>
                    </a:lnTo>
                    <a:close/>
                  </a:path>
                </a:pathLst>
              </a:custGeom>
              <a:solidFill>
                <a:srgbClr val="F9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0" name="Freeform 1110"/>
              <p:cNvSpPr>
                <a:spLocks noEditPoints="1"/>
              </p:cNvSpPr>
              <p:nvPr/>
            </p:nvSpPr>
            <p:spPr bwMode="auto">
              <a:xfrm>
                <a:off x="1753" y="3669"/>
                <a:ext cx="1397" cy="23"/>
              </a:xfrm>
              <a:custGeom>
                <a:avLst/>
                <a:gdLst/>
                <a:ahLst/>
                <a:cxnLst>
                  <a:cxn ang="0">
                    <a:pos x="1370" y="23"/>
                  </a:cxn>
                  <a:cxn ang="0">
                    <a:pos x="883" y="23"/>
                  </a:cxn>
                  <a:cxn ang="0">
                    <a:pos x="862" y="11"/>
                  </a:cxn>
                  <a:cxn ang="0">
                    <a:pos x="841" y="0"/>
                  </a:cxn>
                  <a:cxn ang="0">
                    <a:pos x="1397" y="0"/>
                  </a:cxn>
                  <a:cxn ang="0">
                    <a:pos x="1384" y="11"/>
                  </a:cxn>
                  <a:cxn ang="0">
                    <a:pos x="1370" y="23"/>
                  </a:cxn>
                  <a:cxn ang="0">
                    <a:pos x="503" y="23"/>
                  </a:cxn>
                  <a:cxn ang="0">
                    <a:pos x="15" y="23"/>
                  </a:cxn>
                  <a:cxn ang="0">
                    <a:pos x="8" y="13"/>
                  </a:cxn>
                  <a:cxn ang="0">
                    <a:pos x="0" y="0"/>
                  </a:cxn>
                  <a:cxn ang="0">
                    <a:pos x="559" y="0"/>
                  </a:cxn>
                  <a:cxn ang="0">
                    <a:pos x="530" y="11"/>
                  </a:cxn>
                  <a:cxn ang="0">
                    <a:pos x="503" y="23"/>
                  </a:cxn>
                </a:cxnLst>
                <a:rect l="0" t="0" r="r" b="b"/>
                <a:pathLst>
                  <a:path w="1397" h="23">
                    <a:moveTo>
                      <a:pt x="1370" y="23"/>
                    </a:moveTo>
                    <a:lnTo>
                      <a:pt x="883" y="23"/>
                    </a:lnTo>
                    <a:lnTo>
                      <a:pt x="862" y="11"/>
                    </a:lnTo>
                    <a:lnTo>
                      <a:pt x="841" y="0"/>
                    </a:lnTo>
                    <a:lnTo>
                      <a:pt x="1397" y="0"/>
                    </a:lnTo>
                    <a:lnTo>
                      <a:pt x="1384" y="11"/>
                    </a:lnTo>
                    <a:lnTo>
                      <a:pt x="1370" y="23"/>
                    </a:lnTo>
                    <a:close/>
                    <a:moveTo>
                      <a:pt x="503" y="23"/>
                    </a:moveTo>
                    <a:lnTo>
                      <a:pt x="15" y="23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559" y="0"/>
                    </a:lnTo>
                    <a:lnTo>
                      <a:pt x="530" y="11"/>
                    </a:lnTo>
                    <a:lnTo>
                      <a:pt x="503" y="23"/>
                    </a:lnTo>
                    <a:close/>
                  </a:path>
                </a:pathLst>
              </a:custGeom>
              <a:solidFill>
                <a:srgbClr val="F9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1" name="Freeform 1111"/>
              <p:cNvSpPr>
                <a:spLocks noEditPoints="1"/>
              </p:cNvSpPr>
              <p:nvPr/>
            </p:nvSpPr>
            <p:spPr bwMode="auto">
              <a:xfrm>
                <a:off x="1747" y="3657"/>
                <a:ext cx="1415" cy="23"/>
              </a:xfrm>
              <a:custGeom>
                <a:avLst/>
                <a:gdLst/>
                <a:ahLst/>
                <a:cxnLst>
                  <a:cxn ang="0">
                    <a:pos x="1390" y="23"/>
                  </a:cxn>
                  <a:cxn ang="0">
                    <a:pos x="870" y="23"/>
                  </a:cxn>
                  <a:cxn ang="0">
                    <a:pos x="845" y="12"/>
                  </a:cxn>
                  <a:cxn ang="0">
                    <a:pos x="822" y="0"/>
                  </a:cxn>
                  <a:cxn ang="0">
                    <a:pos x="1415" y="0"/>
                  </a:cxn>
                  <a:cxn ang="0">
                    <a:pos x="1403" y="12"/>
                  </a:cxn>
                  <a:cxn ang="0">
                    <a:pos x="1390" y="23"/>
                  </a:cxn>
                  <a:cxn ang="0">
                    <a:pos x="536" y="23"/>
                  </a:cxn>
                  <a:cxn ang="0">
                    <a:pos x="14" y="23"/>
                  </a:cxn>
                  <a:cxn ang="0">
                    <a:pos x="6" y="12"/>
                  </a:cxn>
                  <a:cxn ang="0">
                    <a:pos x="0" y="0"/>
                  </a:cxn>
                  <a:cxn ang="0">
                    <a:pos x="593" y="0"/>
                  </a:cxn>
                  <a:cxn ang="0">
                    <a:pos x="590" y="2"/>
                  </a:cxn>
                  <a:cxn ang="0">
                    <a:pos x="588" y="2"/>
                  </a:cxn>
                  <a:cxn ang="0">
                    <a:pos x="563" y="14"/>
                  </a:cxn>
                  <a:cxn ang="0">
                    <a:pos x="536" y="23"/>
                  </a:cxn>
                </a:cxnLst>
                <a:rect l="0" t="0" r="r" b="b"/>
                <a:pathLst>
                  <a:path w="1415" h="23">
                    <a:moveTo>
                      <a:pt x="1390" y="23"/>
                    </a:moveTo>
                    <a:lnTo>
                      <a:pt x="870" y="23"/>
                    </a:lnTo>
                    <a:lnTo>
                      <a:pt x="845" y="12"/>
                    </a:lnTo>
                    <a:lnTo>
                      <a:pt x="822" y="0"/>
                    </a:lnTo>
                    <a:lnTo>
                      <a:pt x="1415" y="0"/>
                    </a:lnTo>
                    <a:lnTo>
                      <a:pt x="1403" y="12"/>
                    </a:lnTo>
                    <a:lnTo>
                      <a:pt x="1390" y="23"/>
                    </a:lnTo>
                    <a:close/>
                    <a:moveTo>
                      <a:pt x="536" y="23"/>
                    </a:moveTo>
                    <a:lnTo>
                      <a:pt x="14" y="23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593" y="0"/>
                    </a:lnTo>
                    <a:lnTo>
                      <a:pt x="590" y="2"/>
                    </a:lnTo>
                    <a:lnTo>
                      <a:pt x="588" y="2"/>
                    </a:lnTo>
                    <a:lnTo>
                      <a:pt x="563" y="14"/>
                    </a:lnTo>
                    <a:lnTo>
                      <a:pt x="536" y="23"/>
                    </a:lnTo>
                    <a:close/>
                  </a:path>
                </a:pathLst>
              </a:custGeom>
              <a:solidFill>
                <a:srgbClr val="F9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2" name="Freeform 1112"/>
              <p:cNvSpPr>
                <a:spLocks noEditPoints="1"/>
              </p:cNvSpPr>
              <p:nvPr/>
            </p:nvSpPr>
            <p:spPr bwMode="auto">
              <a:xfrm>
                <a:off x="1740" y="3646"/>
                <a:ext cx="1435" cy="23"/>
              </a:xfrm>
              <a:custGeom>
                <a:avLst/>
                <a:gdLst/>
                <a:ahLst/>
                <a:cxnLst>
                  <a:cxn ang="0">
                    <a:pos x="1410" y="23"/>
                  </a:cxn>
                  <a:cxn ang="0">
                    <a:pos x="854" y="23"/>
                  </a:cxn>
                  <a:cxn ang="0">
                    <a:pos x="838" y="17"/>
                  </a:cxn>
                  <a:cxn ang="0">
                    <a:pos x="825" y="10"/>
                  </a:cxn>
                  <a:cxn ang="0">
                    <a:pos x="810" y="6"/>
                  </a:cxn>
                  <a:cxn ang="0">
                    <a:pos x="796" y="0"/>
                  </a:cxn>
                  <a:cxn ang="0">
                    <a:pos x="1435" y="0"/>
                  </a:cxn>
                  <a:cxn ang="0">
                    <a:pos x="1422" y="11"/>
                  </a:cxn>
                  <a:cxn ang="0">
                    <a:pos x="1410" y="23"/>
                  </a:cxn>
                  <a:cxn ang="0">
                    <a:pos x="572" y="23"/>
                  </a:cxn>
                  <a:cxn ang="0">
                    <a:pos x="13" y="23"/>
                  </a:cxn>
                  <a:cxn ang="0">
                    <a:pos x="7" y="11"/>
                  </a:cxn>
                  <a:cxn ang="0">
                    <a:pos x="0" y="0"/>
                  </a:cxn>
                  <a:cxn ang="0">
                    <a:pos x="633" y="0"/>
                  </a:cxn>
                  <a:cxn ang="0">
                    <a:pos x="614" y="6"/>
                  </a:cxn>
                  <a:cxn ang="0">
                    <a:pos x="595" y="13"/>
                  </a:cxn>
                  <a:cxn ang="0">
                    <a:pos x="583" y="19"/>
                  </a:cxn>
                  <a:cxn ang="0">
                    <a:pos x="572" y="23"/>
                  </a:cxn>
                </a:cxnLst>
                <a:rect l="0" t="0" r="r" b="b"/>
                <a:pathLst>
                  <a:path w="1435" h="23">
                    <a:moveTo>
                      <a:pt x="1410" y="23"/>
                    </a:moveTo>
                    <a:lnTo>
                      <a:pt x="854" y="23"/>
                    </a:lnTo>
                    <a:lnTo>
                      <a:pt x="838" y="17"/>
                    </a:lnTo>
                    <a:lnTo>
                      <a:pt x="825" y="10"/>
                    </a:lnTo>
                    <a:lnTo>
                      <a:pt x="810" y="6"/>
                    </a:lnTo>
                    <a:lnTo>
                      <a:pt x="796" y="0"/>
                    </a:lnTo>
                    <a:lnTo>
                      <a:pt x="1435" y="0"/>
                    </a:lnTo>
                    <a:lnTo>
                      <a:pt x="1422" y="11"/>
                    </a:lnTo>
                    <a:lnTo>
                      <a:pt x="1410" y="23"/>
                    </a:lnTo>
                    <a:close/>
                    <a:moveTo>
                      <a:pt x="572" y="23"/>
                    </a:moveTo>
                    <a:lnTo>
                      <a:pt x="13" y="23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633" y="0"/>
                    </a:lnTo>
                    <a:lnTo>
                      <a:pt x="614" y="6"/>
                    </a:lnTo>
                    <a:lnTo>
                      <a:pt x="595" y="13"/>
                    </a:lnTo>
                    <a:lnTo>
                      <a:pt x="583" y="19"/>
                    </a:lnTo>
                    <a:lnTo>
                      <a:pt x="572" y="23"/>
                    </a:lnTo>
                    <a:close/>
                  </a:path>
                </a:pathLst>
              </a:custGeom>
              <a:solidFill>
                <a:srgbClr val="F9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3" name="Freeform 1113"/>
              <p:cNvSpPr>
                <a:spLocks noEditPoints="1"/>
              </p:cNvSpPr>
              <p:nvPr/>
            </p:nvSpPr>
            <p:spPr bwMode="auto">
              <a:xfrm>
                <a:off x="1734" y="3634"/>
                <a:ext cx="1453" cy="23"/>
              </a:xfrm>
              <a:custGeom>
                <a:avLst/>
                <a:gdLst/>
                <a:ahLst/>
                <a:cxnLst>
                  <a:cxn ang="0">
                    <a:pos x="1428" y="23"/>
                  </a:cxn>
                  <a:cxn ang="0">
                    <a:pos x="835" y="23"/>
                  </a:cxn>
                  <a:cxn ang="0">
                    <a:pos x="812" y="16"/>
                  </a:cxn>
                  <a:cxn ang="0">
                    <a:pos x="789" y="8"/>
                  </a:cxn>
                  <a:cxn ang="0">
                    <a:pos x="764" y="2"/>
                  </a:cxn>
                  <a:cxn ang="0">
                    <a:pos x="739" y="0"/>
                  </a:cxn>
                  <a:cxn ang="0">
                    <a:pos x="1453" y="0"/>
                  </a:cxn>
                  <a:cxn ang="0">
                    <a:pos x="1441" y="12"/>
                  </a:cxn>
                  <a:cxn ang="0">
                    <a:pos x="1428" y="23"/>
                  </a:cxn>
                  <a:cxn ang="0">
                    <a:pos x="606" y="23"/>
                  </a:cxn>
                  <a:cxn ang="0">
                    <a:pos x="13" y="23"/>
                  </a:cxn>
                  <a:cxn ang="0">
                    <a:pos x="6" y="12"/>
                  </a:cxn>
                  <a:cxn ang="0">
                    <a:pos x="0" y="0"/>
                  </a:cxn>
                  <a:cxn ang="0">
                    <a:pos x="704" y="0"/>
                  </a:cxn>
                  <a:cxn ang="0">
                    <a:pos x="681" y="2"/>
                  </a:cxn>
                  <a:cxn ang="0">
                    <a:pos x="658" y="8"/>
                  </a:cxn>
                  <a:cxn ang="0">
                    <a:pos x="633" y="14"/>
                  </a:cxn>
                  <a:cxn ang="0">
                    <a:pos x="606" y="23"/>
                  </a:cxn>
                </a:cxnLst>
                <a:rect l="0" t="0" r="r" b="b"/>
                <a:pathLst>
                  <a:path w="1453" h="23">
                    <a:moveTo>
                      <a:pt x="1428" y="23"/>
                    </a:moveTo>
                    <a:lnTo>
                      <a:pt x="835" y="23"/>
                    </a:lnTo>
                    <a:lnTo>
                      <a:pt x="812" y="16"/>
                    </a:lnTo>
                    <a:lnTo>
                      <a:pt x="789" y="8"/>
                    </a:lnTo>
                    <a:lnTo>
                      <a:pt x="764" y="2"/>
                    </a:lnTo>
                    <a:lnTo>
                      <a:pt x="739" y="0"/>
                    </a:lnTo>
                    <a:lnTo>
                      <a:pt x="1453" y="0"/>
                    </a:lnTo>
                    <a:lnTo>
                      <a:pt x="1441" y="12"/>
                    </a:lnTo>
                    <a:lnTo>
                      <a:pt x="1428" y="23"/>
                    </a:lnTo>
                    <a:close/>
                    <a:moveTo>
                      <a:pt x="606" y="23"/>
                    </a:moveTo>
                    <a:lnTo>
                      <a:pt x="13" y="23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04" y="0"/>
                    </a:lnTo>
                    <a:lnTo>
                      <a:pt x="681" y="2"/>
                    </a:lnTo>
                    <a:lnTo>
                      <a:pt x="658" y="8"/>
                    </a:lnTo>
                    <a:lnTo>
                      <a:pt x="633" y="14"/>
                    </a:lnTo>
                    <a:lnTo>
                      <a:pt x="606" y="23"/>
                    </a:lnTo>
                    <a:close/>
                  </a:path>
                </a:pathLst>
              </a:custGeom>
              <a:solidFill>
                <a:srgbClr val="F8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4" name="Freeform 1114"/>
              <p:cNvSpPr>
                <a:spLocks/>
              </p:cNvSpPr>
              <p:nvPr/>
            </p:nvSpPr>
            <p:spPr bwMode="auto">
              <a:xfrm>
                <a:off x="1728" y="3623"/>
                <a:ext cx="1470" cy="23"/>
              </a:xfrm>
              <a:custGeom>
                <a:avLst/>
                <a:gdLst/>
                <a:ahLst/>
                <a:cxnLst>
                  <a:cxn ang="0">
                    <a:pos x="1447" y="23"/>
                  </a:cxn>
                  <a:cxn ang="0">
                    <a:pos x="808" y="23"/>
                  </a:cxn>
                  <a:cxn ang="0">
                    <a:pos x="789" y="17"/>
                  </a:cxn>
                  <a:cxn ang="0">
                    <a:pos x="770" y="13"/>
                  </a:cxn>
                  <a:cxn ang="0">
                    <a:pos x="752" y="11"/>
                  </a:cxn>
                  <a:cxn ang="0">
                    <a:pos x="731" y="11"/>
                  </a:cxn>
                  <a:cxn ang="0">
                    <a:pos x="712" y="11"/>
                  </a:cxn>
                  <a:cxn ang="0">
                    <a:pos x="691" y="13"/>
                  </a:cxn>
                  <a:cxn ang="0">
                    <a:pos x="668" y="17"/>
                  </a:cxn>
                  <a:cxn ang="0">
                    <a:pos x="645" y="23"/>
                  </a:cxn>
                  <a:cxn ang="0">
                    <a:pos x="12" y="23"/>
                  </a:cxn>
                  <a:cxn ang="0">
                    <a:pos x="10" y="15"/>
                  </a:cxn>
                  <a:cxn ang="0">
                    <a:pos x="6" y="10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470" y="0"/>
                  </a:cxn>
                  <a:cxn ang="0">
                    <a:pos x="1459" y="11"/>
                  </a:cxn>
                  <a:cxn ang="0">
                    <a:pos x="1447" y="23"/>
                  </a:cxn>
                </a:cxnLst>
                <a:rect l="0" t="0" r="r" b="b"/>
                <a:pathLst>
                  <a:path w="1470" h="23">
                    <a:moveTo>
                      <a:pt x="1447" y="23"/>
                    </a:moveTo>
                    <a:lnTo>
                      <a:pt x="808" y="23"/>
                    </a:lnTo>
                    <a:lnTo>
                      <a:pt x="789" y="17"/>
                    </a:lnTo>
                    <a:lnTo>
                      <a:pt x="770" y="13"/>
                    </a:lnTo>
                    <a:lnTo>
                      <a:pt x="752" y="11"/>
                    </a:lnTo>
                    <a:lnTo>
                      <a:pt x="731" y="11"/>
                    </a:lnTo>
                    <a:lnTo>
                      <a:pt x="712" y="11"/>
                    </a:lnTo>
                    <a:lnTo>
                      <a:pt x="691" y="13"/>
                    </a:lnTo>
                    <a:lnTo>
                      <a:pt x="668" y="17"/>
                    </a:lnTo>
                    <a:lnTo>
                      <a:pt x="645" y="23"/>
                    </a:lnTo>
                    <a:lnTo>
                      <a:pt x="12" y="23"/>
                    </a:lnTo>
                    <a:lnTo>
                      <a:pt x="10" y="15"/>
                    </a:ln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470" y="0"/>
                    </a:lnTo>
                    <a:lnTo>
                      <a:pt x="1459" y="11"/>
                    </a:lnTo>
                    <a:lnTo>
                      <a:pt x="1447" y="23"/>
                    </a:lnTo>
                    <a:close/>
                  </a:path>
                </a:pathLst>
              </a:custGeom>
              <a:solidFill>
                <a:srgbClr val="F8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5" name="Freeform 1115"/>
              <p:cNvSpPr>
                <a:spLocks/>
              </p:cNvSpPr>
              <p:nvPr/>
            </p:nvSpPr>
            <p:spPr bwMode="auto">
              <a:xfrm>
                <a:off x="1722" y="3611"/>
                <a:ext cx="1490" cy="23"/>
              </a:xfrm>
              <a:custGeom>
                <a:avLst/>
                <a:gdLst/>
                <a:ahLst/>
                <a:cxnLst>
                  <a:cxn ang="0">
                    <a:pos x="1465" y="23"/>
                  </a:cxn>
                  <a:cxn ang="0">
                    <a:pos x="751" y="23"/>
                  </a:cxn>
                  <a:cxn ang="0">
                    <a:pos x="734" y="23"/>
                  </a:cxn>
                  <a:cxn ang="0">
                    <a:pos x="716" y="23"/>
                  </a:cxn>
                  <a:cxn ang="0">
                    <a:pos x="12" y="23"/>
                  </a:cxn>
                  <a:cxn ang="0">
                    <a:pos x="12" y="22"/>
                  </a:cxn>
                  <a:cxn ang="0">
                    <a:pos x="12" y="22"/>
                  </a:cxn>
                  <a:cxn ang="0">
                    <a:pos x="6" y="10"/>
                  </a:cxn>
                  <a:cxn ang="0">
                    <a:pos x="0" y="0"/>
                  </a:cxn>
                  <a:cxn ang="0">
                    <a:pos x="1490" y="0"/>
                  </a:cxn>
                  <a:cxn ang="0">
                    <a:pos x="1476" y="12"/>
                  </a:cxn>
                  <a:cxn ang="0">
                    <a:pos x="1465" y="23"/>
                  </a:cxn>
                </a:cxnLst>
                <a:rect l="0" t="0" r="r" b="b"/>
                <a:pathLst>
                  <a:path w="1490" h="23">
                    <a:moveTo>
                      <a:pt x="1465" y="23"/>
                    </a:moveTo>
                    <a:lnTo>
                      <a:pt x="751" y="23"/>
                    </a:lnTo>
                    <a:lnTo>
                      <a:pt x="734" y="23"/>
                    </a:lnTo>
                    <a:lnTo>
                      <a:pt x="716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1490" y="0"/>
                    </a:lnTo>
                    <a:lnTo>
                      <a:pt x="1476" y="12"/>
                    </a:lnTo>
                    <a:lnTo>
                      <a:pt x="1465" y="23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6" name="Freeform 1116"/>
              <p:cNvSpPr>
                <a:spLocks/>
              </p:cNvSpPr>
              <p:nvPr/>
            </p:nvSpPr>
            <p:spPr bwMode="auto">
              <a:xfrm>
                <a:off x="1715" y="3600"/>
                <a:ext cx="1506" cy="23"/>
              </a:xfrm>
              <a:custGeom>
                <a:avLst/>
                <a:gdLst/>
                <a:ahLst/>
                <a:cxnLst>
                  <a:cxn ang="0">
                    <a:pos x="1483" y="23"/>
                  </a:cxn>
                  <a:cxn ang="0">
                    <a:pos x="13" y="23"/>
                  </a:cxn>
                  <a:cxn ang="0">
                    <a:pos x="7" y="11"/>
                  </a:cxn>
                  <a:cxn ang="0">
                    <a:pos x="0" y="0"/>
                  </a:cxn>
                  <a:cxn ang="0">
                    <a:pos x="1506" y="0"/>
                  </a:cxn>
                  <a:cxn ang="0">
                    <a:pos x="1495" y="11"/>
                  </a:cxn>
                  <a:cxn ang="0">
                    <a:pos x="1483" y="23"/>
                  </a:cxn>
                </a:cxnLst>
                <a:rect l="0" t="0" r="r" b="b"/>
                <a:pathLst>
                  <a:path w="1506" h="23">
                    <a:moveTo>
                      <a:pt x="1483" y="23"/>
                    </a:moveTo>
                    <a:lnTo>
                      <a:pt x="13" y="23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1506" y="0"/>
                    </a:lnTo>
                    <a:lnTo>
                      <a:pt x="1495" y="11"/>
                    </a:lnTo>
                    <a:lnTo>
                      <a:pt x="1483" y="23"/>
                    </a:lnTo>
                    <a:close/>
                  </a:path>
                </a:pathLst>
              </a:custGeom>
              <a:solidFill>
                <a:srgbClr val="F8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7" name="Freeform 1117"/>
              <p:cNvSpPr>
                <a:spLocks/>
              </p:cNvSpPr>
              <p:nvPr/>
            </p:nvSpPr>
            <p:spPr bwMode="auto">
              <a:xfrm>
                <a:off x="1705" y="3586"/>
                <a:ext cx="1528" cy="25"/>
              </a:xfrm>
              <a:custGeom>
                <a:avLst/>
                <a:gdLst/>
                <a:ahLst/>
                <a:cxnLst>
                  <a:cxn ang="0">
                    <a:pos x="1507" y="25"/>
                  </a:cxn>
                  <a:cxn ang="0">
                    <a:pos x="17" y="25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1528" y="0"/>
                  </a:cxn>
                  <a:cxn ang="0">
                    <a:pos x="1516" y="14"/>
                  </a:cxn>
                  <a:cxn ang="0">
                    <a:pos x="1507" y="25"/>
                  </a:cxn>
                </a:cxnLst>
                <a:rect l="0" t="0" r="r" b="b"/>
                <a:pathLst>
                  <a:path w="1528" h="25">
                    <a:moveTo>
                      <a:pt x="1507" y="25"/>
                    </a:moveTo>
                    <a:lnTo>
                      <a:pt x="17" y="25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1528" y="0"/>
                    </a:lnTo>
                    <a:lnTo>
                      <a:pt x="1516" y="14"/>
                    </a:lnTo>
                    <a:lnTo>
                      <a:pt x="1507" y="25"/>
                    </a:lnTo>
                    <a:close/>
                  </a:path>
                </a:pathLst>
              </a:custGeom>
              <a:solidFill>
                <a:srgbClr val="F7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8" name="Freeform 1118"/>
              <p:cNvSpPr>
                <a:spLocks/>
              </p:cNvSpPr>
              <p:nvPr/>
            </p:nvSpPr>
            <p:spPr bwMode="auto">
              <a:xfrm>
                <a:off x="1694" y="3575"/>
                <a:ext cx="1550" cy="25"/>
              </a:xfrm>
              <a:custGeom>
                <a:avLst/>
                <a:gdLst/>
                <a:ahLst/>
                <a:cxnLst>
                  <a:cxn ang="0">
                    <a:pos x="1527" y="25"/>
                  </a:cxn>
                  <a:cxn ang="0">
                    <a:pos x="21" y="25"/>
                  </a:cxn>
                  <a:cxn ang="0">
                    <a:pos x="9" y="11"/>
                  </a:cxn>
                  <a:cxn ang="0">
                    <a:pos x="0" y="0"/>
                  </a:cxn>
                  <a:cxn ang="0">
                    <a:pos x="1550" y="0"/>
                  </a:cxn>
                  <a:cxn ang="0">
                    <a:pos x="1539" y="13"/>
                  </a:cxn>
                  <a:cxn ang="0">
                    <a:pos x="1527" y="25"/>
                  </a:cxn>
                </a:cxnLst>
                <a:rect l="0" t="0" r="r" b="b"/>
                <a:pathLst>
                  <a:path w="1550" h="25">
                    <a:moveTo>
                      <a:pt x="1527" y="25"/>
                    </a:moveTo>
                    <a:lnTo>
                      <a:pt x="21" y="25"/>
                    </a:lnTo>
                    <a:lnTo>
                      <a:pt x="9" y="11"/>
                    </a:lnTo>
                    <a:lnTo>
                      <a:pt x="0" y="0"/>
                    </a:lnTo>
                    <a:lnTo>
                      <a:pt x="1550" y="0"/>
                    </a:lnTo>
                    <a:lnTo>
                      <a:pt x="1539" y="13"/>
                    </a:lnTo>
                    <a:lnTo>
                      <a:pt x="1527" y="25"/>
                    </a:lnTo>
                    <a:close/>
                  </a:path>
                </a:pathLst>
              </a:custGeom>
              <a:solidFill>
                <a:srgbClr val="F7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9" name="Freeform 1119"/>
              <p:cNvSpPr>
                <a:spLocks/>
              </p:cNvSpPr>
              <p:nvPr/>
            </p:nvSpPr>
            <p:spPr bwMode="auto">
              <a:xfrm>
                <a:off x="1680" y="3563"/>
                <a:ext cx="1574" cy="23"/>
              </a:xfrm>
              <a:custGeom>
                <a:avLst/>
                <a:gdLst/>
                <a:ahLst/>
                <a:cxnLst>
                  <a:cxn ang="0">
                    <a:pos x="1553" y="23"/>
                  </a:cxn>
                  <a:cxn ang="0">
                    <a:pos x="25" y="23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1574" y="0"/>
                  </a:cxn>
                  <a:cxn ang="0">
                    <a:pos x="1564" y="12"/>
                  </a:cxn>
                  <a:cxn ang="0">
                    <a:pos x="1553" y="23"/>
                  </a:cxn>
                </a:cxnLst>
                <a:rect l="0" t="0" r="r" b="b"/>
                <a:pathLst>
                  <a:path w="1574" h="23">
                    <a:moveTo>
                      <a:pt x="1553" y="23"/>
                    </a:moveTo>
                    <a:lnTo>
                      <a:pt x="25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1574" y="0"/>
                    </a:lnTo>
                    <a:lnTo>
                      <a:pt x="1564" y="12"/>
                    </a:lnTo>
                    <a:lnTo>
                      <a:pt x="1553" y="23"/>
                    </a:lnTo>
                    <a:close/>
                  </a:path>
                </a:pathLst>
              </a:custGeom>
              <a:solidFill>
                <a:srgbClr val="F7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0" name="Freeform 1120"/>
              <p:cNvSpPr>
                <a:spLocks/>
              </p:cNvSpPr>
              <p:nvPr/>
            </p:nvSpPr>
            <p:spPr bwMode="auto">
              <a:xfrm>
                <a:off x="1663" y="3552"/>
                <a:ext cx="1600" cy="23"/>
              </a:xfrm>
              <a:custGeom>
                <a:avLst/>
                <a:gdLst/>
                <a:ahLst/>
                <a:cxnLst>
                  <a:cxn ang="0">
                    <a:pos x="1581" y="23"/>
                  </a:cxn>
                  <a:cxn ang="0">
                    <a:pos x="31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1600" y="0"/>
                  </a:cxn>
                  <a:cxn ang="0">
                    <a:pos x="1597" y="6"/>
                  </a:cxn>
                  <a:cxn ang="0">
                    <a:pos x="1593" y="11"/>
                  </a:cxn>
                  <a:cxn ang="0">
                    <a:pos x="1587" y="17"/>
                  </a:cxn>
                  <a:cxn ang="0">
                    <a:pos x="1581" y="23"/>
                  </a:cxn>
                </a:cxnLst>
                <a:rect l="0" t="0" r="r" b="b"/>
                <a:pathLst>
                  <a:path w="1600" h="23">
                    <a:moveTo>
                      <a:pt x="1581" y="23"/>
                    </a:moveTo>
                    <a:lnTo>
                      <a:pt x="31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1600" y="0"/>
                    </a:lnTo>
                    <a:lnTo>
                      <a:pt x="1597" y="6"/>
                    </a:lnTo>
                    <a:lnTo>
                      <a:pt x="1593" y="11"/>
                    </a:lnTo>
                    <a:lnTo>
                      <a:pt x="1587" y="17"/>
                    </a:lnTo>
                    <a:lnTo>
                      <a:pt x="1581" y="23"/>
                    </a:lnTo>
                    <a:close/>
                  </a:path>
                </a:pathLst>
              </a:custGeom>
              <a:solidFill>
                <a:srgbClr val="F7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1" name="Freeform 1121"/>
              <p:cNvSpPr>
                <a:spLocks/>
              </p:cNvSpPr>
              <p:nvPr/>
            </p:nvSpPr>
            <p:spPr bwMode="auto">
              <a:xfrm>
                <a:off x="1646" y="3540"/>
                <a:ext cx="1627" cy="23"/>
              </a:xfrm>
              <a:custGeom>
                <a:avLst/>
                <a:gdLst/>
                <a:ahLst/>
                <a:cxnLst>
                  <a:cxn ang="0">
                    <a:pos x="1608" y="23"/>
                  </a:cxn>
                  <a:cxn ang="0">
                    <a:pos x="34" y="23"/>
                  </a:cxn>
                  <a:cxn ang="0">
                    <a:pos x="17" y="12"/>
                  </a:cxn>
                  <a:cxn ang="0">
                    <a:pos x="0" y="0"/>
                  </a:cxn>
                  <a:cxn ang="0">
                    <a:pos x="1627" y="0"/>
                  </a:cxn>
                  <a:cxn ang="0">
                    <a:pos x="1617" y="12"/>
                  </a:cxn>
                  <a:cxn ang="0">
                    <a:pos x="1610" y="23"/>
                  </a:cxn>
                  <a:cxn ang="0">
                    <a:pos x="1608" y="23"/>
                  </a:cxn>
                  <a:cxn ang="0">
                    <a:pos x="1608" y="23"/>
                  </a:cxn>
                </a:cxnLst>
                <a:rect l="0" t="0" r="r" b="b"/>
                <a:pathLst>
                  <a:path w="1627" h="23">
                    <a:moveTo>
                      <a:pt x="1608" y="23"/>
                    </a:moveTo>
                    <a:lnTo>
                      <a:pt x="34" y="23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1627" y="0"/>
                    </a:lnTo>
                    <a:lnTo>
                      <a:pt x="1617" y="12"/>
                    </a:lnTo>
                    <a:lnTo>
                      <a:pt x="1610" y="23"/>
                    </a:lnTo>
                    <a:lnTo>
                      <a:pt x="1608" y="23"/>
                    </a:lnTo>
                    <a:lnTo>
                      <a:pt x="1608" y="23"/>
                    </a:lnTo>
                    <a:close/>
                  </a:path>
                </a:pathLst>
              </a:custGeom>
              <a:solidFill>
                <a:srgbClr val="F7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2" name="Freeform 1122"/>
              <p:cNvSpPr>
                <a:spLocks/>
              </p:cNvSpPr>
              <p:nvPr/>
            </p:nvSpPr>
            <p:spPr bwMode="auto">
              <a:xfrm>
                <a:off x="1623" y="3529"/>
                <a:ext cx="1658" cy="23"/>
              </a:xfrm>
              <a:custGeom>
                <a:avLst/>
                <a:gdLst/>
                <a:ahLst/>
                <a:cxnLst>
                  <a:cxn ang="0">
                    <a:pos x="1640" y="23"/>
                  </a:cxn>
                  <a:cxn ang="0">
                    <a:pos x="40" y="23"/>
                  </a:cxn>
                  <a:cxn ang="0">
                    <a:pos x="21" y="11"/>
                  </a:cxn>
                  <a:cxn ang="0">
                    <a:pos x="0" y="0"/>
                  </a:cxn>
                  <a:cxn ang="0">
                    <a:pos x="1658" y="0"/>
                  </a:cxn>
                  <a:cxn ang="0">
                    <a:pos x="1650" y="11"/>
                  </a:cxn>
                  <a:cxn ang="0">
                    <a:pos x="1640" y="23"/>
                  </a:cxn>
                </a:cxnLst>
                <a:rect l="0" t="0" r="r" b="b"/>
                <a:pathLst>
                  <a:path w="1658" h="23">
                    <a:moveTo>
                      <a:pt x="1640" y="23"/>
                    </a:moveTo>
                    <a:lnTo>
                      <a:pt x="40" y="23"/>
                    </a:lnTo>
                    <a:lnTo>
                      <a:pt x="21" y="11"/>
                    </a:lnTo>
                    <a:lnTo>
                      <a:pt x="0" y="0"/>
                    </a:lnTo>
                    <a:lnTo>
                      <a:pt x="1658" y="0"/>
                    </a:lnTo>
                    <a:lnTo>
                      <a:pt x="1650" y="11"/>
                    </a:lnTo>
                    <a:lnTo>
                      <a:pt x="1640" y="23"/>
                    </a:lnTo>
                    <a:close/>
                  </a:path>
                </a:pathLst>
              </a:custGeom>
              <a:solidFill>
                <a:srgbClr val="F6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3" name="Freeform 1123"/>
              <p:cNvSpPr>
                <a:spLocks/>
              </p:cNvSpPr>
              <p:nvPr/>
            </p:nvSpPr>
            <p:spPr bwMode="auto">
              <a:xfrm>
                <a:off x="1596" y="3517"/>
                <a:ext cx="1692" cy="23"/>
              </a:xfrm>
              <a:custGeom>
                <a:avLst/>
                <a:gdLst/>
                <a:ahLst/>
                <a:cxnLst>
                  <a:cxn ang="0">
                    <a:pos x="1677" y="23"/>
                  </a:cxn>
                  <a:cxn ang="0">
                    <a:pos x="50" y="23"/>
                  </a:cxn>
                  <a:cxn ang="0">
                    <a:pos x="25" y="12"/>
                  </a:cxn>
                  <a:cxn ang="0">
                    <a:pos x="0" y="0"/>
                  </a:cxn>
                  <a:cxn ang="0">
                    <a:pos x="1692" y="0"/>
                  </a:cxn>
                  <a:cxn ang="0">
                    <a:pos x="1685" y="12"/>
                  </a:cxn>
                  <a:cxn ang="0">
                    <a:pos x="1677" y="23"/>
                  </a:cxn>
                </a:cxnLst>
                <a:rect l="0" t="0" r="r" b="b"/>
                <a:pathLst>
                  <a:path w="1692" h="23">
                    <a:moveTo>
                      <a:pt x="1677" y="23"/>
                    </a:moveTo>
                    <a:lnTo>
                      <a:pt x="50" y="23"/>
                    </a:lnTo>
                    <a:lnTo>
                      <a:pt x="25" y="12"/>
                    </a:lnTo>
                    <a:lnTo>
                      <a:pt x="0" y="0"/>
                    </a:lnTo>
                    <a:lnTo>
                      <a:pt x="1692" y="0"/>
                    </a:lnTo>
                    <a:lnTo>
                      <a:pt x="1685" y="12"/>
                    </a:lnTo>
                    <a:lnTo>
                      <a:pt x="1677" y="23"/>
                    </a:lnTo>
                    <a:close/>
                  </a:path>
                </a:pathLst>
              </a:custGeom>
              <a:solidFill>
                <a:srgbClr val="F6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4" name="Freeform 1124"/>
              <p:cNvSpPr>
                <a:spLocks/>
              </p:cNvSpPr>
              <p:nvPr/>
            </p:nvSpPr>
            <p:spPr bwMode="auto">
              <a:xfrm>
                <a:off x="1563" y="3506"/>
                <a:ext cx="1733" cy="23"/>
              </a:xfrm>
              <a:custGeom>
                <a:avLst/>
                <a:gdLst/>
                <a:ahLst/>
                <a:cxnLst>
                  <a:cxn ang="0">
                    <a:pos x="1718" y="23"/>
                  </a:cxn>
                  <a:cxn ang="0">
                    <a:pos x="60" y="23"/>
                  </a:cxn>
                  <a:cxn ang="0">
                    <a:pos x="46" y="17"/>
                  </a:cxn>
                  <a:cxn ang="0">
                    <a:pos x="31" y="10"/>
                  </a:cxn>
                  <a:cxn ang="0">
                    <a:pos x="16" y="6"/>
                  </a:cxn>
                  <a:cxn ang="0">
                    <a:pos x="0" y="0"/>
                  </a:cxn>
                  <a:cxn ang="0">
                    <a:pos x="1733" y="0"/>
                  </a:cxn>
                  <a:cxn ang="0">
                    <a:pos x="1725" y="11"/>
                  </a:cxn>
                  <a:cxn ang="0">
                    <a:pos x="1718" y="23"/>
                  </a:cxn>
                </a:cxnLst>
                <a:rect l="0" t="0" r="r" b="b"/>
                <a:pathLst>
                  <a:path w="1733" h="23">
                    <a:moveTo>
                      <a:pt x="1718" y="23"/>
                    </a:moveTo>
                    <a:lnTo>
                      <a:pt x="60" y="23"/>
                    </a:lnTo>
                    <a:lnTo>
                      <a:pt x="46" y="17"/>
                    </a:lnTo>
                    <a:lnTo>
                      <a:pt x="31" y="10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1733" y="0"/>
                    </a:lnTo>
                    <a:lnTo>
                      <a:pt x="1725" y="11"/>
                    </a:lnTo>
                    <a:lnTo>
                      <a:pt x="1718" y="23"/>
                    </a:lnTo>
                    <a:close/>
                  </a:path>
                </a:pathLst>
              </a:custGeom>
              <a:solidFill>
                <a:srgbClr val="F6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5" name="Freeform 1125"/>
              <p:cNvSpPr>
                <a:spLocks/>
              </p:cNvSpPr>
              <p:nvPr/>
            </p:nvSpPr>
            <p:spPr bwMode="auto">
              <a:xfrm>
                <a:off x="1525" y="3494"/>
                <a:ext cx="1779" cy="23"/>
              </a:xfrm>
              <a:custGeom>
                <a:avLst/>
                <a:gdLst/>
                <a:ahLst/>
                <a:cxnLst>
                  <a:cxn ang="0">
                    <a:pos x="1763" y="23"/>
                  </a:cxn>
                  <a:cxn ang="0">
                    <a:pos x="71" y="23"/>
                  </a:cxn>
                  <a:cxn ang="0">
                    <a:pos x="54" y="16"/>
                  </a:cxn>
                  <a:cxn ang="0">
                    <a:pos x="36" y="10"/>
                  </a:cxn>
                  <a:cxn ang="0">
                    <a:pos x="17" y="4"/>
                  </a:cxn>
                  <a:cxn ang="0">
                    <a:pos x="0" y="0"/>
                  </a:cxn>
                  <a:cxn ang="0">
                    <a:pos x="1779" y="0"/>
                  </a:cxn>
                  <a:cxn ang="0">
                    <a:pos x="1771" y="12"/>
                  </a:cxn>
                  <a:cxn ang="0">
                    <a:pos x="1763" y="23"/>
                  </a:cxn>
                </a:cxnLst>
                <a:rect l="0" t="0" r="r" b="b"/>
                <a:pathLst>
                  <a:path w="1779" h="23">
                    <a:moveTo>
                      <a:pt x="1763" y="23"/>
                    </a:moveTo>
                    <a:lnTo>
                      <a:pt x="71" y="23"/>
                    </a:lnTo>
                    <a:lnTo>
                      <a:pt x="54" y="16"/>
                    </a:lnTo>
                    <a:lnTo>
                      <a:pt x="36" y="10"/>
                    </a:lnTo>
                    <a:lnTo>
                      <a:pt x="17" y="4"/>
                    </a:lnTo>
                    <a:lnTo>
                      <a:pt x="0" y="0"/>
                    </a:lnTo>
                    <a:lnTo>
                      <a:pt x="1779" y="0"/>
                    </a:lnTo>
                    <a:lnTo>
                      <a:pt x="1771" y="12"/>
                    </a:lnTo>
                    <a:lnTo>
                      <a:pt x="1763" y="23"/>
                    </a:lnTo>
                    <a:close/>
                  </a:path>
                </a:pathLst>
              </a:custGeom>
              <a:solidFill>
                <a:srgbClr val="F6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6" name="Freeform 1126"/>
              <p:cNvSpPr>
                <a:spLocks/>
              </p:cNvSpPr>
              <p:nvPr/>
            </p:nvSpPr>
            <p:spPr bwMode="auto">
              <a:xfrm>
                <a:off x="1475" y="3483"/>
                <a:ext cx="1834" cy="23"/>
              </a:xfrm>
              <a:custGeom>
                <a:avLst/>
                <a:gdLst/>
                <a:ahLst/>
                <a:cxnLst>
                  <a:cxn ang="0">
                    <a:pos x="1821" y="23"/>
                  </a:cxn>
                  <a:cxn ang="0">
                    <a:pos x="88" y="23"/>
                  </a:cxn>
                  <a:cxn ang="0">
                    <a:pos x="67" y="15"/>
                  </a:cxn>
                  <a:cxn ang="0">
                    <a:pos x="46" y="9"/>
                  </a:cxn>
                  <a:cxn ang="0">
                    <a:pos x="23" y="4"/>
                  </a:cxn>
                  <a:cxn ang="0">
                    <a:pos x="0" y="0"/>
                  </a:cxn>
                  <a:cxn ang="0">
                    <a:pos x="1834" y="0"/>
                  </a:cxn>
                  <a:cxn ang="0">
                    <a:pos x="1829" y="11"/>
                  </a:cxn>
                  <a:cxn ang="0">
                    <a:pos x="1821" y="23"/>
                  </a:cxn>
                </a:cxnLst>
                <a:rect l="0" t="0" r="r" b="b"/>
                <a:pathLst>
                  <a:path w="1834" h="23">
                    <a:moveTo>
                      <a:pt x="1821" y="23"/>
                    </a:moveTo>
                    <a:lnTo>
                      <a:pt x="88" y="23"/>
                    </a:lnTo>
                    <a:lnTo>
                      <a:pt x="67" y="15"/>
                    </a:lnTo>
                    <a:lnTo>
                      <a:pt x="46" y="9"/>
                    </a:lnTo>
                    <a:lnTo>
                      <a:pt x="23" y="4"/>
                    </a:lnTo>
                    <a:lnTo>
                      <a:pt x="0" y="0"/>
                    </a:lnTo>
                    <a:lnTo>
                      <a:pt x="1834" y="0"/>
                    </a:lnTo>
                    <a:lnTo>
                      <a:pt x="1829" y="11"/>
                    </a:lnTo>
                    <a:lnTo>
                      <a:pt x="1821" y="23"/>
                    </a:lnTo>
                    <a:close/>
                  </a:path>
                </a:pathLst>
              </a:custGeom>
              <a:solidFill>
                <a:srgbClr val="F5B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7" name="Freeform 1127"/>
              <p:cNvSpPr>
                <a:spLocks/>
              </p:cNvSpPr>
              <p:nvPr/>
            </p:nvSpPr>
            <p:spPr bwMode="auto">
              <a:xfrm>
                <a:off x="1415" y="3469"/>
                <a:ext cx="1900" cy="25"/>
              </a:xfrm>
              <a:custGeom>
                <a:avLst/>
                <a:gdLst/>
                <a:ahLst/>
                <a:cxnLst>
                  <a:cxn ang="0">
                    <a:pos x="1889" y="25"/>
                  </a:cxn>
                  <a:cxn ang="0">
                    <a:pos x="110" y="25"/>
                  </a:cxn>
                  <a:cxn ang="0">
                    <a:pos x="83" y="18"/>
                  </a:cxn>
                  <a:cxn ang="0">
                    <a:pos x="56" y="12"/>
                  </a:cxn>
                  <a:cxn ang="0">
                    <a:pos x="29" y="6"/>
                  </a:cxn>
                  <a:cxn ang="0">
                    <a:pos x="0" y="0"/>
                  </a:cxn>
                  <a:cxn ang="0">
                    <a:pos x="1900" y="0"/>
                  </a:cxn>
                  <a:cxn ang="0">
                    <a:pos x="1894" y="14"/>
                  </a:cxn>
                  <a:cxn ang="0">
                    <a:pos x="1889" y="25"/>
                  </a:cxn>
                </a:cxnLst>
                <a:rect l="0" t="0" r="r" b="b"/>
                <a:pathLst>
                  <a:path w="1900" h="25">
                    <a:moveTo>
                      <a:pt x="1889" y="25"/>
                    </a:moveTo>
                    <a:lnTo>
                      <a:pt x="110" y="25"/>
                    </a:lnTo>
                    <a:lnTo>
                      <a:pt x="83" y="18"/>
                    </a:lnTo>
                    <a:lnTo>
                      <a:pt x="56" y="12"/>
                    </a:lnTo>
                    <a:lnTo>
                      <a:pt x="29" y="6"/>
                    </a:lnTo>
                    <a:lnTo>
                      <a:pt x="0" y="0"/>
                    </a:lnTo>
                    <a:lnTo>
                      <a:pt x="1900" y="0"/>
                    </a:lnTo>
                    <a:lnTo>
                      <a:pt x="1894" y="14"/>
                    </a:lnTo>
                    <a:lnTo>
                      <a:pt x="1889" y="25"/>
                    </a:lnTo>
                    <a:close/>
                  </a:path>
                </a:pathLst>
              </a:custGeom>
              <a:solidFill>
                <a:srgbClr val="F5B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8" name="Freeform 1128"/>
              <p:cNvSpPr>
                <a:spLocks/>
              </p:cNvSpPr>
              <p:nvPr/>
            </p:nvSpPr>
            <p:spPr bwMode="auto">
              <a:xfrm>
                <a:off x="1344" y="3458"/>
                <a:ext cx="1979" cy="25"/>
              </a:xfrm>
              <a:custGeom>
                <a:avLst/>
                <a:gdLst/>
                <a:ahLst/>
                <a:cxnLst>
                  <a:cxn ang="0">
                    <a:pos x="1965" y="25"/>
                  </a:cxn>
                  <a:cxn ang="0">
                    <a:pos x="131" y="25"/>
                  </a:cxn>
                  <a:cxn ang="0">
                    <a:pos x="100" y="17"/>
                  </a:cxn>
                  <a:cxn ang="0">
                    <a:pos x="68" y="11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1979" y="0"/>
                  </a:cxn>
                  <a:cxn ang="0">
                    <a:pos x="1971" y="13"/>
                  </a:cxn>
                  <a:cxn ang="0">
                    <a:pos x="1965" y="25"/>
                  </a:cxn>
                </a:cxnLst>
                <a:rect l="0" t="0" r="r" b="b"/>
                <a:pathLst>
                  <a:path w="1979" h="25">
                    <a:moveTo>
                      <a:pt x="1965" y="25"/>
                    </a:moveTo>
                    <a:lnTo>
                      <a:pt x="131" y="25"/>
                    </a:lnTo>
                    <a:lnTo>
                      <a:pt x="100" y="17"/>
                    </a:lnTo>
                    <a:lnTo>
                      <a:pt x="68" y="11"/>
                    </a:lnTo>
                    <a:lnTo>
                      <a:pt x="33" y="6"/>
                    </a:lnTo>
                    <a:lnTo>
                      <a:pt x="0" y="0"/>
                    </a:lnTo>
                    <a:lnTo>
                      <a:pt x="1979" y="0"/>
                    </a:lnTo>
                    <a:lnTo>
                      <a:pt x="1971" y="13"/>
                    </a:lnTo>
                    <a:lnTo>
                      <a:pt x="1965" y="25"/>
                    </a:lnTo>
                    <a:close/>
                  </a:path>
                </a:pathLst>
              </a:custGeom>
              <a:solidFill>
                <a:srgbClr val="F5B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9" name="Freeform 1129"/>
              <p:cNvSpPr>
                <a:spLocks/>
              </p:cNvSpPr>
              <p:nvPr/>
            </p:nvSpPr>
            <p:spPr bwMode="auto">
              <a:xfrm>
                <a:off x="1264" y="3446"/>
                <a:ext cx="2065" cy="23"/>
              </a:xfrm>
              <a:custGeom>
                <a:avLst/>
                <a:gdLst/>
                <a:ahLst/>
                <a:cxnLst>
                  <a:cxn ang="0">
                    <a:pos x="2051" y="23"/>
                  </a:cxn>
                  <a:cxn ang="0">
                    <a:pos x="151" y="23"/>
                  </a:cxn>
                  <a:cxn ang="0">
                    <a:pos x="115" y="18"/>
                  </a:cxn>
                  <a:cxn ang="0">
                    <a:pos x="77" y="12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065" y="0"/>
                  </a:cxn>
                  <a:cxn ang="0">
                    <a:pos x="2057" y="12"/>
                  </a:cxn>
                  <a:cxn ang="0">
                    <a:pos x="2051" y="23"/>
                  </a:cxn>
                </a:cxnLst>
                <a:rect l="0" t="0" r="r" b="b"/>
                <a:pathLst>
                  <a:path w="2065" h="23">
                    <a:moveTo>
                      <a:pt x="2051" y="23"/>
                    </a:moveTo>
                    <a:lnTo>
                      <a:pt x="151" y="23"/>
                    </a:lnTo>
                    <a:lnTo>
                      <a:pt x="115" y="18"/>
                    </a:lnTo>
                    <a:lnTo>
                      <a:pt x="77" y="12"/>
                    </a:lnTo>
                    <a:lnTo>
                      <a:pt x="38" y="6"/>
                    </a:lnTo>
                    <a:lnTo>
                      <a:pt x="0" y="0"/>
                    </a:lnTo>
                    <a:lnTo>
                      <a:pt x="2065" y="0"/>
                    </a:lnTo>
                    <a:lnTo>
                      <a:pt x="2057" y="12"/>
                    </a:lnTo>
                    <a:lnTo>
                      <a:pt x="2051" y="23"/>
                    </a:lnTo>
                    <a:close/>
                  </a:path>
                </a:pathLst>
              </a:custGeom>
              <a:solidFill>
                <a:srgbClr val="F5B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0" name="Freeform 1130"/>
              <p:cNvSpPr>
                <a:spLocks/>
              </p:cNvSpPr>
              <p:nvPr/>
            </p:nvSpPr>
            <p:spPr bwMode="auto">
              <a:xfrm>
                <a:off x="1189" y="3435"/>
                <a:ext cx="2143" cy="23"/>
              </a:xfrm>
              <a:custGeom>
                <a:avLst/>
                <a:gdLst/>
                <a:ahLst/>
                <a:cxnLst>
                  <a:cxn ang="0">
                    <a:pos x="2134" y="23"/>
                  </a:cxn>
                  <a:cxn ang="0">
                    <a:pos x="155" y="23"/>
                  </a:cxn>
                  <a:cxn ang="0">
                    <a:pos x="115" y="17"/>
                  </a:cxn>
                  <a:cxn ang="0">
                    <a:pos x="77" y="11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143" y="0"/>
                  </a:cxn>
                  <a:cxn ang="0">
                    <a:pos x="2140" y="11"/>
                  </a:cxn>
                  <a:cxn ang="0">
                    <a:pos x="2134" y="23"/>
                  </a:cxn>
                </a:cxnLst>
                <a:rect l="0" t="0" r="r" b="b"/>
                <a:pathLst>
                  <a:path w="2143" h="23">
                    <a:moveTo>
                      <a:pt x="2134" y="23"/>
                    </a:moveTo>
                    <a:lnTo>
                      <a:pt x="155" y="23"/>
                    </a:lnTo>
                    <a:lnTo>
                      <a:pt x="115" y="17"/>
                    </a:lnTo>
                    <a:lnTo>
                      <a:pt x="77" y="11"/>
                    </a:lnTo>
                    <a:lnTo>
                      <a:pt x="38" y="6"/>
                    </a:lnTo>
                    <a:lnTo>
                      <a:pt x="0" y="0"/>
                    </a:lnTo>
                    <a:lnTo>
                      <a:pt x="2143" y="0"/>
                    </a:lnTo>
                    <a:lnTo>
                      <a:pt x="2140" y="11"/>
                    </a:lnTo>
                    <a:lnTo>
                      <a:pt x="2134" y="23"/>
                    </a:lnTo>
                    <a:close/>
                  </a:path>
                </a:pathLst>
              </a:custGeom>
              <a:solidFill>
                <a:srgbClr val="F4B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1" name="Freeform 1131"/>
              <p:cNvSpPr>
                <a:spLocks/>
              </p:cNvSpPr>
              <p:nvPr/>
            </p:nvSpPr>
            <p:spPr bwMode="auto">
              <a:xfrm>
                <a:off x="1124" y="3423"/>
                <a:ext cx="2214" cy="23"/>
              </a:xfrm>
              <a:custGeom>
                <a:avLst/>
                <a:gdLst/>
                <a:ahLst/>
                <a:cxnLst>
                  <a:cxn ang="0">
                    <a:pos x="2205" y="23"/>
                  </a:cxn>
                  <a:cxn ang="0">
                    <a:pos x="140" y="23"/>
                  </a:cxn>
                  <a:cxn ang="0">
                    <a:pos x="105" y="18"/>
                  </a:cxn>
                  <a:cxn ang="0">
                    <a:pos x="69" y="14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2214" y="0"/>
                  </a:cxn>
                  <a:cxn ang="0">
                    <a:pos x="2208" y="12"/>
                  </a:cxn>
                  <a:cxn ang="0">
                    <a:pos x="2205" y="23"/>
                  </a:cxn>
                </a:cxnLst>
                <a:rect l="0" t="0" r="r" b="b"/>
                <a:pathLst>
                  <a:path w="2214" h="23">
                    <a:moveTo>
                      <a:pt x="2205" y="23"/>
                    </a:moveTo>
                    <a:lnTo>
                      <a:pt x="140" y="23"/>
                    </a:lnTo>
                    <a:lnTo>
                      <a:pt x="105" y="18"/>
                    </a:lnTo>
                    <a:lnTo>
                      <a:pt x="69" y="14"/>
                    </a:lnTo>
                    <a:lnTo>
                      <a:pt x="34" y="6"/>
                    </a:lnTo>
                    <a:lnTo>
                      <a:pt x="0" y="0"/>
                    </a:lnTo>
                    <a:lnTo>
                      <a:pt x="2214" y="0"/>
                    </a:lnTo>
                    <a:lnTo>
                      <a:pt x="2208" y="12"/>
                    </a:lnTo>
                    <a:lnTo>
                      <a:pt x="2205" y="23"/>
                    </a:lnTo>
                    <a:close/>
                  </a:path>
                </a:pathLst>
              </a:custGeom>
              <a:solidFill>
                <a:srgbClr val="F4B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2" name="Freeform 1132"/>
              <p:cNvSpPr>
                <a:spLocks/>
              </p:cNvSpPr>
              <p:nvPr/>
            </p:nvSpPr>
            <p:spPr bwMode="auto">
              <a:xfrm>
                <a:off x="1074" y="3412"/>
                <a:ext cx="2270" cy="23"/>
              </a:xfrm>
              <a:custGeom>
                <a:avLst/>
                <a:gdLst/>
                <a:ahLst/>
                <a:cxnLst>
                  <a:cxn ang="0">
                    <a:pos x="2258" y="23"/>
                  </a:cxn>
                  <a:cxn ang="0">
                    <a:pos x="115" y="23"/>
                  </a:cxn>
                  <a:cxn ang="0">
                    <a:pos x="84" y="17"/>
                  </a:cxn>
                  <a:cxn ang="0">
                    <a:pos x="55" y="13"/>
                  </a:cxn>
                  <a:cxn ang="0">
                    <a:pos x="27" y="6"/>
                  </a:cxn>
                  <a:cxn ang="0">
                    <a:pos x="0" y="0"/>
                  </a:cxn>
                  <a:cxn ang="0">
                    <a:pos x="2270" y="0"/>
                  </a:cxn>
                  <a:cxn ang="0">
                    <a:pos x="2264" y="11"/>
                  </a:cxn>
                  <a:cxn ang="0">
                    <a:pos x="2258" y="23"/>
                  </a:cxn>
                </a:cxnLst>
                <a:rect l="0" t="0" r="r" b="b"/>
                <a:pathLst>
                  <a:path w="2270" h="23">
                    <a:moveTo>
                      <a:pt x="2258" y="23"/>
                    </a:moveTo>
                    <a:lnTo>
                      <a:pt x="115" y="23"/>
                    </a:lnTo>
                    <a:lnTo>
                      <a:pt x="84" y="17"/>
                    </a:lnTo>
                    <a:lnTo>
                      <a:pt x="55" y="13"/>
                    </a:lnTo>
                    <a:lnTo>
                      <a:pt x="27" y="6"/>
                    </a:lnTo>
                    <a:lnTo>
                      <a:pt x="0" y="0"/>
                    </a:lnTo>
                    <a:lnTo>
                      <a:pt x="2270" y="0"/>
                    </a:lnTo>
                    <a:lnTo>
                      <a:pt x="2264" y="11"/>
                    </a:lnTo>
                    <a:lnTo>
                      <a:pt x="2258" y="23"/>
                    </a:lnTo>
                    <a:close/>
                  </a:path>
                </a:pathLst>
              </a:custGeom>
              <a:solidFill>
                <a:srgbClr val="F4B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3" name="Freeform 1133"/>
              <p:cNvSpPr>
                <a:spLocks/>
              </p:cNvSpPr>
              <p:nvPr/>
            </p:nvSpPr>
            <p:spPr bwMode="auto">
              <a:xfrm>
                <a:off x="1034" y="3400"/>
                <a:ext cx="2316" cy="23"/>
              </a:xfrm>
              <a:custGeom>
                <a:avLst/>
                <a:gdLst/>
                <a:ahLst/>
                <a:cxnLst>
                  <a:cxn ang="0">
                    <a:pos x="2304" y="23"/>
                  </a:cxn>
                  <a:cxn ang="0">
                    <a:pos x="90" y="23"/>
                  </a:cxn>
                  <a:cxn ang="0">
                    <a:pos x="67" y="18"/>
                  </a:cxn>
                  <a:cxn ang="0">
                    <a:pos x="44" y="12"/>
                  </a:cxn>
                  <a:cxn ang="0">
                    <a:pos x="21" y="6"/>
                  </a:cxn>
                  <a:cxn ang="0">
                    <a:pos x="0" y="0"/>
                  </a:cxn>
                  <a:cxn ang="0">
                    <a:pos x="2316" y="0"/>
                  </a:cxn>
                  <a:cxn ang="0">
                    <a:pos x="2310" y="12"/>
                  </a:cxn>
                  <a:cxn ang="0">
                    <a:pos x="2304" y="23"/>
                  </a:cxn>
                </a:cxnLst>
                <a:rect l="0" t="0" r="r" b="b"/>
                <a:pathLst>
                  <a:path w="2316" h="23">
                    <a:moveTo>
                      <a:pt x="2304" y="23"/>
                    </a:moveTo>
                    <a:lnTo>
                      <a:pt x="90" y="23"/>
                    </a:lnTo>
                    <a:lnTo>
                      <a:pt x="67" y="18"/>
                    </a:lnTo>
                    <a:lnTo>
                      <a:pt x="44" y="12"/>
                    </a:lnTo>
                    <a:lnTo>
                      <a:pt x="21" y="6"/>
                    </a:lnTo>
                    <a:lnTo>
                      <a:pt x="0" y="0"/>
                    </a:lnTo>
                    <a:lnTo>
                      <a:pt x="2316" y="0"/>
                    </a:lnTo>
                    <a:lnTo>
                      <a:pt x="2310" y="12"/>
                    </a:lnTo>
                    <a:lnTo>
                      <a:pt x="2304" y="23"/>
                    </a:lnTo>
                    <a:close/>
                  </a:path>
                </a:pathLst>
              </a:custGeom>
              <a:solidFill>
                <a:srgbClr val="F4B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4" name="Freeform 1134"/>
              <p:cNvSpPr>
                <a:spLocks/>
              </p:cNvSpPr>
              <p:nvPr/>
            </p:nvSpPr>
            <p:spPr bwMode="auto">
              <a:xfrm>
                <a:off x="1001" y="3389"/>
                <a:ext cx="2353" cy="23"/>
              </a:xfrm>
              <a:custGeom>
                <a:avLst/>
                <a:gdLst/>
                <a:ahLst/>
                <a:cxnLst>
                  <a:cxn ang="0">
                    <a:pos x="2343" y="23"/>
                  </a:cxn>
                  <a:cxn ang="0">
                    <a:pos x="73" y="23"/>
                  </a:cxn>
                  <a:cxn ang="0">
                    <a:pos x="54" y="17"/>
                  </a:cxn>
                  <a:cxn ang="0">
                    <a:pos x="34" y="11"/>
                  </a:cxn>
                  <a:cxn ang="0">
                    <a:pos x="17" y="6"/>
                  </a:cxn>
                  <a:cxn ang="0">
                    <a:pos x="0" y="0"/>
                  </a:cxn>
                  <a:cxn ang="0">
                    <a:pos x="2353" y="0"/>
                  </a:cxn>
                  <a:cxn ang="0">
                    <a:pos x="2349" y="11"/>
                  </a:cxn>
                  <a:cxn ang="0">
                    <a:pos x="2343" y="23"/>
                  </a:cxn>
                </a:cxnLst>
                <a:rect l="0" t="0" r="r" b="b"/>
                <a:pathLst>
                  <a:path w="2353" h="23">
                    <a:moveTo>
                      <a:pt x="2343" y="23"/>
                    </a:moveTo>
                    <a:lnTo>
                      <a:pt x="73" y="23"/>
                    </a:lnTo>
                    <a:lnTo>
                      <a:pt x="54" y="17"/>
                    </a:lnTo>
                    <a:lnTo>
                      <a:pt x="34" y="11"/>
                    </a:lnTo>
                    <a:lnTo>
                      <a:pt x="17" y="6"/>
                    </a:lnTo>
                    <a:lnTo>
                      <a:pt x="0" y="0"/>
                    </a:lnTo>
                    <a:lnTo>
                      <a:pt x="2353" y="0"/>
                    </a:lnTo>
                    <a:lnTo>
                      <a:pt x="2349" y="11"/>
                    </a:lnTo>
                    <a:lnTo>
                      <a:pt x="2343" y="23"/>
                    </a:lnTo>
                    <a:close/>
                  </a:path>
                </a:pathLst>
              </a:custGeom>
              <a:solidFill>
                <a:srgbClr val="F3A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5" name="Freeform 1135"/>
              <p:cNvSpPr>
                <a:spLocks/>
              </p:cNvSpPr>
              <p:nvPr/>
            </p:nvSpPr>
            <p:spPr bwMode="auto">
              <a:xfrm>
                <a:off x="974" y="3377"/>
                <a:ext cx="2385" cy="23"/>
              </a:xfrm>
              <a:custGeom>
                <a:avLst/>
                <a:gdLst/>
                <a:ahLst/>
                <a:cxnLst>
                  <a:cxn ang="0">
                    <a:pos x="2376" y="23"/>
                  </a:cxn>
                  <a:cxn ang="0">
                    <a:pos x="60" y="23"/>
                  </a:cxn>
                  <a:cxn ang="0">
                    <a:pos x="44" y="18"/>
                  </a:cxn>
                  <a:cxn ang="0">
                    <a:pos x="29" y="12"/>
                  </a:cxn>
                  <a:cxn ang="0">
                    <a:pos x="15" y="6"/>
                  </a:cxn>
                  <a:cxn ang="0">
                    <a:pos x="0" y="0"/>
                  </a:cxn>
                  <a:cxn ang="0">
                    <a:pos x="2385" y="0"/>
                  </a:cxn>
                  <a:cxn ang="0">
                    <a:pos x="2380" y="12"/>
                  </a:cxn>
                  <a:cxn ang="0">
                    <a:pos x="2376" y="23"/>
                  </a:cxn>
                </a:cxnLst>
                <a:rect l="0" t="0" r="r" b="b"/>
                <a:pathLst>
                  <a:path w="2385" h="23">
                    <a:moveTo>
                      <a:pt x="2376" y="23"/>
                    </a:moveTo>
                    <a:lnTo>
                      <a:pt x="60" y="23"/>
                    </a:lnTo>
                    <a:lnTo>
                      <a:pt x="44" y="18"/>
                    </a:lnTo>
                    <a:lnTo>
                      <a:pt x="29" y="12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2385" y="0"/>
                    </a:lnTo>
                    <a:lnTo>
                      <a:pt x="2380" y="12"/>
                    </a:lnTo>
                    <a:lnTo>
                      <a:pt x="2376" y="23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6" name="Freeform 1136"/>
              <p:cNvSpPr>
                <a:spLocks/>
              </p:cNvSpPr>
              <p:nvPr/>
            </p:nvSpPr>
            <p:spPr bwMode="auto">
              <a:xfrm>
                <a:off x="955" y="3366"/>
                <a:ext cx="2408" cy="23"/>
              </a:xfrm>
              <a:custGeom>
                <a:avLst/>
                <a:gdLst/>
                <a:ahLst/>
                <a:cxnLst>
                  <a:cxn ang="0">
                    <a:pos x="2399" y="23"/>
                  </a:cxn>
                  <a:cxn ang="0">
                    <a:pos x="46" y="23"/>
                  </a:cxn>
                  <a:cxn ang="0">
                    <a:pos x="21" y="11"/>
                  </a:cxn>
                  <a:cxn ang="0">
                    <a:pos x="0" y="0"/>
                  </a:cxn>
                  <a:cxn ang="0">
                    <a:pos x="2408" y="0"/>
                  </a:cxn>
                  <a:cxn ang="0">
                    <a:pos x="2404" y="11"/>
                  </a:cxn>
                  <a:cxn ang="0">
                    <a:pos x="2399" y="23"/>
                  </a:cxn>
                </a:cxnLst>
                <a:rect l="0" t="0" r="r" b="b"/>
                <a:pathLst>
                  <a:path w="2408" h="23">
                    <a:moveTo>
                      <a:pt x="2399" y="23"/>
                    </a:moveTo>
                    <a:lnTo>
                      <a:pt x="46" y="23"/>
                    </a:lnTo>
                    <a:lnTo>
                      <a:pt x="21" y="11"/>
                    </a:lnTo>
                    <a:lnTo>
                      <a:pt x="0" y="0"/>
                    </a:lnTo>
                    <a:lnTo>
                      <a:pt x="2408" y="0"/>
                    </a:lnTo>
                    <a:lnTo>
                      <a:pt x="2404" y="11"/>
                    </a:lnTo>
                    <a:lnTo>
                      <a:pt x="2399" y="23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7" name="Freeform 1137"/>
              <p:cNvSpPr>
                <a:spLocks/>
              </p:cNvSpPr>
              <p:nvPr/>
            </p:nvSpPr>
            <p:spPr bwMode="auto">
              <a:xfrm>
                <a:off x="938" y="3352"/>
                <a:ext cx="2431" cy="25"/>
              </a:xfrm>
              <a:custGeom>
                <a:avLst/>
                <a:gdLst/>
                <a:ahLst/>
                <a:cxnLst>
                  <a:cxn ang="0">
                    <a:pos x="2421" y="25"/>
                  </a:cxn>
                  <a:cxn ang="0">
                    <a:pos x="36" y="25"/>
                  </a:cxn>
                  <a:cxn ang="0">
                    <a:pos x="17" y="14"/>
                  </a:cxn>
                  <a:cxn ang="0">
                    <a:pos x="0" y="0"/>
                  </a:cxn>
                  <a:cxn ang="0">
                    <a:pos x="2431" y="0"/>
                  </a:cxn>
                  <a:cxn ang="0">
                    <a:pos x="2425" y="14"/>
                  </a:cxn>
                  <a:cxn ang="0">
                    <a:pos x="2421" y="25"/>
                  </a:cxn>
                </a:cxnLst>
                <a:rect l="0" t="0" r="r" b="b"/>
                <a:pathLst>
                  <a:path w="2431" h="25">
                    <a:moveTo>
                      <a:pt x="2421" y="25"/>
                    </a:moveTo>
                    <a:lnTo>
                      <a:pt x="36" y="25"/>
                    </a:lnTo>
                    <a:lnTo>
                      <a:pt x="17" y="14"/>
                    </a:lnTo>
                    <a:lnTo>
                      <a:pt x="0" y="0"/>
                    </a:lnTo>
                    <a:lnTo>
                      <a:pt x="2431" y="0"/>
                    </a:lnTo>
                    <a:lnTo>
                      <a:pt x="2425" y="14"/>
                    </a:lnTo>
                    <a:lnTo>
                      <a:pt x="2421" y="25"/>
                    </a:lnTo>
                    <a:close/>
                  </a:path>
                </a:pathLst>
              </a:custGeom>
              <a:solidFill>
                <a:srgbClr val="F3A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8" name="Freeform 1138"/>
              <p:cNvSpPr>
                <a:spLocks/>
              </p:cNvSpPr>
              <p:nvPr/>
            </p:nvSpPr>
            <p:spPr bwMode="auto">
              <a:xfrm>
                <a:off x="922" y="3341"/>
                <a:ext cx="2451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33" y="25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451" y="0"/>
                  </a:cxn>
                  <a:cxn ang="0">
                    <a:pos x="2447" y="11"/>
                  </a:cxn>
                  <a:cxn ang="0">
                    <a:pos x="2441" y="25"/>
                  </a:cxn>
                </a:cxnLst>
                <a:rect l="0" t="0" r="r" b="b"/>
                <a:pathLst>
                  <a:path w="2451" h="25">
                    <a:moveTo>
                      <a:pt x="2441" y="25"/>
                    </a:moveTo>
                    <a:lnTo>
                      <a:pt x="33" y="25"/>
                    </a:lnTo>
                    <a:lnTo>
                      <a:pt x="16" y="13"/>
                    </a:lnTo>
                    <a:lnTo>
                      <a:pt x="0" y="0"/>
                    </a:lnTo>
                    <a:lnTo>
                      <a:pt x="2451" y="0"/>
                    </a:lnTo>
                    <a:lnTo>
                      <a:pt x="2447" y="11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F2A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9" name="Freeform 1139"/>
              <p:cNvSpPr>
                <a:spLocks/>
              </p:cNvSpPr>
              <p:nvPr/>
            </p:nvSpPr>
            <p:spPr bwMode="auto">
              <a:xfrm>
                <a:off x="911" y="3329"/>
                <a:ext cx="2466" cy="23"/>
              </a:xfrm>
              <a:custGeom>
                <a:avLst/>
                <a:gdLst/>
                <a:ahLst/>
                <a:cxnLst>
                  <a:cxn ang="0">
                    <a:pos x="2458" y="23"/>
                  </a:cxn>
                  <a:cxn ang="0">
                    <a:pos x="27" y="23"/>
                  </a:cxn>
                  <a:cxn ang="0">
                    <a:pos x="13" y="14"/>
                  </a:cxn>
                  <a:cxn ang="0">
                    <a:pos x="0" y="0"/>
                  </a:cxn>
                  <a:cxn ang="0">
                    <a:pos x="2466" y="0"/>
                  </a:cxn>
                  <a:cxn ang="0">
                    <a:pos x="2462" y="12"/>
                  </a:cxn>
                  <a:cxn ang="0">
                    <a:pos x="2458" y="23"/>
                  </a:cxn>
                </a:cxnLst>
                <a:rect l="0" t="0" r="r" b="b"/>
                <a:pathLst>
                  <a:path w="2466" h="23">
                    <a:moveTo>
                      <a:pt x="2458" y="23"/>
                    </a:moveTo>
                    <a:lnTo>
                      <a:pt x="27" y="23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2466" y="0"/>
                    </a:lnTo>
                    <a:lnTo>
                      <a:pt x="2462" y="12"/>
                    </a:lnTo>
                    <a:lnTo>
                      <a:pt x="2458" y="23"/>
                    </a:lnTo>
                    <a:close/>
                  </a:path>
                </a:pathLst>
              </a:custGeom>
              <a:solidFill>
                <a:srgbClr val="F2A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0" name="Freeform 1140"/>
              <p:cNvSpPr>
                <a:spLocks/>
              </p:cNvSpPr>
              <p:nvPr/>
            </p:nvSpPr>
            <p:spPr bwMode="auto">
              <a:xfrm>
                <a:off x="903" y="3318"/>
                <a:ext cx="2477" cy="23"/>
              </a:xfrm>
              <a:custGeom>
                <a:avLst/>
                <a:gdLst/>
                <a:ahLst/>
                <a:cxnLst>
                  <a:cxn ang="0">
                    <a:pos x="2470" y="23"/>
                  </a:cxn>
                  <a:cxn ang="0">
                    <a:pos x="19" y="23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2477" y="0"/>
                  </a:cxn>
                  <a:cxn ang="0">
                    <a:pos x="2474" y="11"/>
                  </a:cxn>
                  <a:cxn ang="0">
                    <a:pos x="2470" y="23"/>
                  </a:cxn>
                </a:cxnLst>
                <a:rect l="0" t="0" r="r" b="b"/>
                <a:pathLst>
                  <a:path w="2477" h="23">
                    <a:moveTo>
                      <a:pt x="2470" y="23"/>
                    </a:moveTo>
                    <a:lnTo>
                      <a:pt x="19" y="23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2477" y="0"/>
                    </a:lnTo>
                    <a:lnTo>
                      <a:pt x="2474" y="11"/>
                    </a:lnTo>
                    <a:lnTo>
                      <a:pt x="2470" y="23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1" name="Freeform 1141"/>
              <p:cNvSpPr>
                <a:spLocks/>
              </p:cNvSpPr>
              <p:nvPr/>
            </p:nvSpPr>
            <p:spPr bwMode="auto">
              <a:xfrm>
                <a:off x="895" y="3306"/>
                <a:ext cx="2489" cy="23"/>
              </a:xfrm>
              <a:custGeom>
                <a:avLst/>
                <a:gdLst/>
                <a:ahLst/>
                <a:cxnLst>
                  <a:cxn ang="0">
                    <a:pos x="2482" y="23"/>
                  </a:cxn>
                  <a:cxn ang="0">
                    <a:pos x="16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489" y="0"/>
                  </a:cxn>
                  <a:cxn ang="0">
                    <a:pos x="2485" y="12"/>
                  </a:cxn>
                  <a:cxn ang="0">
                    <a:pos x="2482" y="23"/>
                  </a:cxn>
                </a:cxnLst>
                <a:rect l="0" t="0" r="r" b="b"/>
                <a:pathLst>
                  <a:path w="2489" h="23">
                    <a:moveTo>
                      <a:pt x="2482" y="23"/>
                    </a:moveTo>
                    <a:lnTo>
                      <a:pt x="16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489" y="0"/>
                    </a:lnTo>
                    <a:lnTo>
                      <a:pt x="2485" y="12"/>
                    </a:lnTo>
                    <a:lnTo>
                      <a:pt x="2482" y="23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2" name="Freeform 1142"/>
              <p:cNvSpPr>
                <a:spLocks/>
              </p:cNvSpPr>
              <p:nvPr/>
            </p:nvSpPr>
            <p:spPr bwMode="auto">
              <a:xfrm>
                <a:off x="890" y="3295"/>
                <a:ext cx="2498" cy="23"/>
              </a:xfrm>
              <a:custGeom>
                <a:avLst/>
                <a:gdLst/>
                <a:ahLst/>
                <a:cxnLst>
                  <a:cxn ang="0">
                    <a:pos x="2490" y="23"/>
                  </a:cxn>
                  <a:cxn ang="0">
                    <a:pos x="13" y="23"/>
                  </a:cxn>
                  <a:cxn ang="0">
                    <a:pos x="5" y="11"/>
                  </a:cxn>
                  <a:cxn ang="0">
                    <a:pos x="0" y="0"/>
                  </a:cxn>
                  <a:cxn ang="0">
                    <a:pos x="2498" y="0"/>
                  </a:cxn>
                  <a:cxn ang="0">
                    <a:pos x="2494" y="11"/>
                  </a:cxn>
                  <a:cxn ang="0">
                    <a:pos x="2490" y="23"/>
                  </a:cxn>
                </a:cxnLst>
                <a:rect l="0" t="0" r="r" b="b"/>
                <a:pathLst>
                  <a:path w="2498" h="23">
                    <a:moveTo>
                      <a:pt x="2490" y="23"/>
                    </a:moveTo>
                    <a:lnTo>
                      <a:pt x="13" y="23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2498" y="0"/>
                    </a:lnTo>
                    <a:lnTo>
                      <a:pt x="2494" y="11"/>
                    </a:lnTo>
                    <a:lnTo>
                      <a:pt x="2490" y="23"/>
                    </a:lnTo>
                    <a:close/>
                  </a:path>
                </a:pathLst>
              </a:custGeom>
              <a:solidFill>
                <a:srgbClr val="F2A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3" name="Freeform 1143"/>
              <p:cNvSpPr>
                <a:spLocks/>
              </p:cNvSpPr>
              <p:nvPr/>
            </p:nvSpPr>
            <p:spPr bwMode="auto">
              <a:xfrm>
                <a:off x="886" y="3283"/>
                <a:ext cx="2506" cy="23"/>
              </a:xfrm>
              <a:custGeom>
                <a:avLst/>
                <a:gdLst/>
                <a:ahLst/>
                <a:cxnLst>
                  <a:cxn ang="0">
                    <a:pos x="2498" y="23"/>
                  </a:cxn>
                  <a:cxn ang="0">
                    <a:pos x="9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506" y="0"/>
                  </a:cxn>
                  <a:cxn ang="0">
                    <a:pos x="2502" y="12"/>
                  </a:cxn>
                  <a:cxn ang="0">
                    <a:pos x="2498" y="23"/>
                  </a:cxn>
                </a:cxnLst>
                <a:rect l="0" t="0" r="r" b="b"/>
                <a:pathLst>
                  <a:path w="2506" h="23">
                    <a:moveTo>
                      <a:pt x="2498" y="23"/>
                    </a:moveTo>
                    <a:lnTo>
                      <a:pt x="9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506" y="0"/>
                    </a:lnTo>
                    <a:lnTo>
                      <a:pt x="2502" y="12"/>
                    </a:lnTo>
                    <a:lnTo>
                      <a:pt x="2498" y="23"/>
                    </a:lnTo>
                    <a:close/>
                  </a:path>
                </a:pathLst>
              </a:custGeom>
              <a:solidFill>
                <a:srgbClr val="F1A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4" name="Freeform 1144"/>
              <p:cNvSpPr>
                <a:spLocks/>
              </p:cNvSpPr>
              <p:nvPr/>
            </p:nvSpPr>
            <p:spPr bwMode="auto">
              <a:xfrm>
                <a:off x="882" y="3272"/>
                <a:ext cx="2514" cy="23"/>
              </a:xfrm>
              <a:custGeom>
                <a:avLst/>
                <a:gdLst/>
                <a:ahLst/>
                <a:cxnLst>
                  <a:cxn ang="0">
                    <a:pos x="2506" y="23"/>
                  </a:cxn>
                  <a:cxn ang="0">
                    <a:pos x="8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2514" y="0"/>
                  </a:cxn>
                  <a:cxn ang="0">
                    <a:pos x="2510" y="11"/>
                  </a:cxn>
                  <a:cxn ang="0">
                    <a:pos x="2506" y="23"/>
                  </a:cxn>
                </a:cxnLst>
                <a:rect l="0" t="0" r="r" b="b"/>
                <a:pathLst>
                  <a:path w="2514" h="23">
                    <a:moveTo>
                      <a:pt x="2506" y="23"/>
                    </a:moveTo>
                    <a:lnTo>
                      <a:pt x="8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2514" y="0"/>
                    </a:lnTo>
                    <a:lnTo>
                      <a:pt x="2510" y="11"/>
                    </a:lnTo>
                    <a:lnTo>
                      <a:pt x="2506" y="23"/>
                    </a:lnTo>
                    <a:close/>
                  </a:path>
                </a:pathLst>
              </a:custGeom>
              <a:solidFill>
                <a:srgbClr val="F1A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5" name="Freeform 1145"/>
              <p:cNvSpPr>
                <a:spLocks/>
              </p:cNvSpPr>
              <p:nvPr/>
            </p:nvSpPr>
            <p:spPr bwMode="auto">
              <a:xfrm>
                <a:off x="880" y="3260"/>
                <a:ext cx="2520" cy="23"/>
              </a:xfrm>
              <a:custGeom>
                <a:avLst/>
                <a:gdLst/>
                <a:ahLst/>
                <a:cxnLst>
                  <a:cxn ang="0">
                    <a:pos x="2512" y="23"/>
                  </a:cxn>
                  <a:cxn ang="0">
                    <a:pos x="6" y="23"/>
                  </a:cxn>
                  <a:cxn ang="0">
                    <a:pos x="2" y="16"/>
                  </a:cxn>
                  <a:cxn ang="0">
                    <a:pos x="0" y="8"/>
                  </a:cxn>
                  <a:cxn ang="0">
                    <a:pos x="6" y="4"/>
                  </a:cxn>
                  <a:cxn ang="0">
                    <a:pos x="10" y="0"/>
                  </a:cxn>
                  <a:cxn ang="0">
                    <a:pos x="2520" y="0"/>
                  </a:cxn>
                  <a:cxn ang="0">
                    <a:pos x="2516" y="12"/>
                  </a:cxn>
                  <a:cxn ang="0">
                    <a:pos x="2512" y="23"/>
                  </a:cxn>
                </a:cxnLst>
                <a:rect l="0" t="0" r="r" b="b"/>
                <a:pathLst>
                  <a:path w="2520" h="23">
                    <a:moveTo>
                      <a:pt x="2512" y="23"/>
                    </a:moveTo>
                    <a:lnTo>
                      <a:pt x="6" y="23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2520" y="0"/>
                    </a:lnTo>
                    <a:lnTo>
                      <a:pt x="2516" y="12"/>
                    </a:lnTo>
                    <a:lnTo>
                      <a:pt x="2512" y="23"/>
                    </a:lnTo>
                    <a:close/>
                  </a:path>
                </a:pathLst>
              </a:custGeom>
              <a:solidFill>
                <a:srgbClr val="F1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6" name="Freeform 1146"/>
              <p:cNvSpPr>
                <a:spLocks/>
              </p:cNvSpPr>
              <p:nvPr/>
            </p:nvSpPr>
            <p:spPr bwMode="auto">
              <a:xfrm>
                <a:off x="880" y="3249"/>
                <a:ext cx="2523" cy="23"/>
              </a:xfrm>
              <a:custGeom>
                <a:avLst/>
                <a:gdLst/>
                <a:ahLst/>
                <a:cxnLst>
                  <a:cxn ang="0">
                    <a:pos x="2516" y="23"/>
                  </a:cxn>
                  <a:cxn ang="0">
                    <a:pos x="2" y="23"/>
                  </a:cxn>
                  <a:cxn ang="0">
                    <a:pos x="2" y="21"/>
                  </a:cxn>
                  <a:cxn ang="0">
                    <a:pos x="0" y="19"/>
                  </a:cxn>
                  <a:cxn ang="0">
                    <a:pos x="12" y="9"/>
                  </a:cxn>
                  <a:cxn ang="0">
                    <a:pos x="23" y="0"/>
                  </a:cxn>
                  <a:cxn ang="0">
                    <a:pos x="2523" y="0"/>
                  </a:cxn>
                  <a:cxn ang="0">
                    <a:pos x="2520" y="11"/>
                  </a:cxn>
                  <a:cxn ang="0">
                    <a:pos x="2516" y="23"/>
                  </a:cxn>
                </a:cxnLst>
                <a:rect l="0" t="0" r="r" b="b"/>
                <a:pathLst>
                  <a:path w="2523" h="23">
                    <a:moveTo>
                      <a:pt x="2516" y="23"/>
                    </a:moveTo>
                    <a:lnTo>
                      <a:pt x="2" y="23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2" y="9"/>
                    </a:lnTo>
                    <a:lnTo>
                      <a:pt x="23" y="0"/>
                    </a:lnTo>
                    <a:lnTo>
                      <a:pt x="2523" y="0"/>
                    </a:lnTo>
                    <a:lnTo>
                      <a:pt x="2520" y="11"/>
                    </a:lnTo>
                    <a:lnTo>
                      <a:pt x="2516" y="23"/>
                    </a:lnTo>
                    <a:close/>
                  </a:path>
                </a:pathLst>
              </a:custGeom>
              <a:solidFill>
                <a:srgbClr val="F1A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7" name="Freeform 1147"/>
              <p:cNvSpPr>
                <a:spLocks/>
              </p:cNvSpPr>
              <p:nvPr/>
            </p:nvSpPr>
            <p:spPr bwMode="auto">
              <a:xfrm>
                <a:off x="890" y="3235"/>
                <a:ext cx="2517" cy="25"/>
              </a:xfrm>
              <a:custGeom>
                <a:avLst/>
                <a:gdLst/>
                <a:ahLst/>
                <a:cxnLst>
                  <a:cxn ang="0">
                    <a:pos x="2510" y="25"/>
                  </a:cxn>
                  <a:cxn ang="0">
                    <a:pos x="0" y="25"/>
                  </a:cxn>
                  <a:cxn ang="0">
                    <a:pos x="13" y="12"/>
                  </a:cxn>
                  <a:cxn ang="0">
                    <a:pos x="25" y="0"/>
                  </a:cxn>
                  <a:cxn ang="0">
                    <a:pos x="2517" y="0"/>
                  </a:cxn>
                  <a:cxn ang="0">
                    <a:pos x="2513" y="14"/>
                  </a:cxn>
                  <a:cxn ang="0">
                    <a:pos x="2510" y="25"/>
                  </a:cxn>
                </a:cxnLst>
                <a:rect l="0" t="0" r="r" b="b"/>
                <a:pathLst>
                  <a:path w="2517" h="25">
                    <a:moveTo>
                      <a:pt x="2510" y="25"/>
                    </a:moveTo>
                    <a:lnTo>
                      <a:pt x="0" y="25"/>
                    </a:lnTo>
                    <a:lnTo>
                      <a:pt x="13" y="12"/>
                    </a:lnTo>
                    <a:lnTo>
                      <a:pt x="25" y="0"/>
                    </a:lnTo>
                    <a:lnTo>
                      <a:pt x="2517" y="0"/>
                    </a:lnTo>
                    <a:lnTo>
                      <a:pt x="2513" y="14"/>
                    </a:lnTo>
                    <a:lnTo>
                      <a:pt x="2510" y="25"/>
                    </a:lnTo>
                    <a:close/>
                  </a:path>
                </a:pathLst>
              </a:custGeom>
              <a:solidFill>
                <a:srgbClr val="F0A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8" name="Freeform 1148"/>
              <p:cNvSpPr>
                <a:spLocks/>
              </p:cNvSpPr>
              <p:nvPr/>
            </p:nvSpPr>
            <p:spPr bwMode="auto">
              <a:xfrm>
                <a:off x="903" y="3224"/>
                <a:ext cx="2506" cy="25"/>
              </a:xfrm>
              <a:custGeom>
                <a:avLst/>
                <a:gdLst/>
                <a:ahLst/>
                <a:cxnLst>
                  <a:cxn ang="0">
                    <a:pos x="2500" y="25"/>
                  </a:cxn>
                  <a:cxn ang="0">
                    <a:pos x="0" y="25"/>
                  </a:cxn>
                  <a:cxn ang="0">
                    <a:pos x="12" y="11"/>
                  </a:cxn>
                  <a:cxn ang="0">
                    <a:pos x="23" y="0"/>
                  </a:cxn>
                  <a:cxn ang="0">
                    <a:pos x="2506" y="0"/>
                  </a:cxn>
                  <a:cxn ang="0">
                    <a:pos x="2504" y="11"/>
                  </a:cxn>
                  <a:cxn ang="0">
                    <a:pos x="2500" y="25"/>
                  </a:cxn>
                </a:cxnLst>
                <a:rect l="0" t="0" r="r" b="b"/>
                <a:pathLst>
                  <a:path w="2506" h="25">
                    <a:moveTo>
                      <a:pt x="2500" y="25"/>
                    </a:moveTo>
                    <a:lnTo>
                      <a:pt x="0" y="25"/>
                    </a:lnTo>
                    <a:lnTo>
                      <a:pt x="12" y="11"/>
                    </a:lnTo>
                    <a:lnTo>
                      <a:pt x="23" y="0"/>
                    </a:lnTo>
                    <a:lnTo>
                      <a:pt x="2506" y="0"/>
                    </a:lnTo>
                    <a:lnTo>
                      <a:pt x="2504" y="11"/>
                    </a:lnTo>
                    <a:lnTo>
                      <a:pt x="2500" y="25"/>
                    </a:lnTo>
                    <a:close/>
                  </a:path>
                </a:pathLst>
              </a:custGeom>
              <a:solidFill>
                <a:srgbClr val="F0A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9" name="Freeform 1149"/>
              <p:cNvSpPr>
                <a:spLocks/>
              </p:cNvSpPr>
              <p:nvPr/>
            </p:nvSpPr>
            <p:spPr bwMode="auto">
              <a:xfrm>
                <a:off x="915" y="3212"/>
                <a:ext cx="2498" cy="23"/>
              </a:xfrm>
              <a:custGeom>
                <a:avLst/>
                <a:gdLst/>
                <a:ahLst/>
                <a:cxnLst>
                  <a:cxn ang="0">
                    <a:pos x="2492" y="23"/>
                  </a:cxn>
                  <a:cxn ang="0">
                    <a:pos x="0" y="23"/>
                  </a:cxn>
                  <a:cxn ang="0">
                    <a:pos x="13" y="12"/>
                  </a:cxn>
                  <a:cxn ang="0">
                    <a:pos x="23" y="0"/>
                  </a:cxn>
                  <a:cxn ang="0">
                    <a:pos x="2498" y="0"/>
                  </a:cxn>
                  <a:cxn ang="0">
                    <a:pos x="2494" y="12"/>
                  </a:cxn>
                  <a:cxn ang="0">
                    <a:pos x="2492" y="23"/>
                  </a:cxn>
                </a:cxnLst>
                <a:rect l="0" t="0" r="r" b="b"/>
                <a:pathLst>
                  <a:path w="2498" h="23">
                    <a:moveTo>
                      <a:pt x="2492" y="23"/>
                    </a:moveTo>
                    <a:lnTo>
                      <a:pt x="0" y="23"/>
                    </a:lnTo>
                    <a:lnTo>
                      <a:pt x="13" y="12"/>
                    </a:lnTo>
                    <a:lnTo>
                      <a:pt x="23" y="0"/>
                    </a:lnTo>
                    <a:lnTo>
                      <a:pt x="2498" y="0"/>
                    </a:lnTo>
                    <a:lnTo>
                      <a:pt x="2494" y="12"/>
                    </a:lnTo>
                    <a:lnTo>
                      <a:pt x="2492" y="23"/>
                    </a:lnTo>
                    <a:close/>
                  </a:path>
                </a:pathLst>
              </a:custGeom>
              <a:solidFill>
                <a:srgbClr val="F0A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0" name="Freeform 1150"/>
              <p:cNvSpPr>
                <a:spLocks/>
              </p:cNvSpPr>
              <p:nvPr/>
            </p:nvSpPr>
            <p:spPr bwMode="auto">
              <a:xfrm>
                <a:off x="926" y="3201"/>
                <a:ext cx="2489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0" y="23"/>
                  </a:cxn>
                  <a:cxn ang="0">
                    <a:pos x="12" y="11"/>
                  </a:cxn>
                  <a:cxn ang="0">
                    <a:pos x="21" y="0"/>
                  </a:cxn>
                  <a:cxn ang="0">
                    <a:pos x="2489" y="0"/>
                  </a:cxn>
                  <a:cxn ang="0">
                    <a:pos x="2487" y="11"/>
                  </a:cxn>
                  <a:cxn ang="0">
                    <a:pos x="2483" y="23"/>
                  </a:cxn>
                </a:cxnLst>
                <a:rect l="0" t="0" r="r" b="b"/>
                <a:pathLst>
                  <a:path w="2489" h="23">
                    <a:moveTo>
                      <a:pt x="2483" y="23"/>
                    </a:moveTo>
                    <a:lnTo>
                      <a:pt x="0" y="23"/>
                    </a:lnTo>
                    <a:lnTo>
                      <a:pt x="12" y="11"/>
                    </a:lnTo>
                    <a:lnTo>
                      <a:pt x="21" y="0"/>
                    </a:lnTo>
                    <a:lnTo>
                      <a:pt x="2489" y="0"/>
                    </a:lnTo>
                    <a:lnTo>
                      <a:pt x="2487" y="11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F0A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1" name="Freeform 1151"/>
              <p:cNvSpPr>
                <a:spLocks/>
              </p:cNvSpPr>
              <p:nvPr/>
            </p:nvSpPr>
            <p:spPr bwMode="auto">
              <a:xfrm>
                <a:off x="938" y="3189"/>
                <a:ext cx="2481" cy="23"/>
              </a:xfrm>
              <a:custGeom>
                <a:avLst/>
                <a:gdLst/>
                <a:ahLst/>
                <a:cxnLst>
                  <a:cxn ang="0">
                    <a:pos x="2475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9" y="0"/>
                  </a:cxn>
                  <a:cxn ang="0">
                    <a:pos x="2481" y="0"/>
                  </a:cxn>
                  <a:cxn ang="0">
                    <a:pos x="2477" y="12"/>
                  </a:cxn>
                  <a:cxn ang="0">
                    <a:pos x="2475" y="23"/>
                  </a:cxn>
                </a:cxnLst>
                <a:rect l="0" t="0" r="r" b="b"/>
                <a:pathLst>
                  <a:path w="2481" h="23">
                    <a:moveTo>
                      <a:pt x="2475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9" y="0"/>
                    </a:lnTo>
                    <a:lnTo>
                      <a:pt x="2481" y="0"/>
                    </a:lnTo>
                    <a:lnTo>
                      <a:pt x="2477" y="12"/>
                    </a:lnTo>
                    <a:lnTo>
                      <a:pt x="2475" y="23"/>
                    </a:lnTo>
                    <a:close/>
                  </a:path>
                </a:pathLst>
              </a:custGeom>
              <a:solidFill>
                <a:srgbClr val="EFA0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2" name="Freeform 1152"/>
              <p:cNvSpPr>
                <a:spLocks/>
              </p:cNvSpPr>
              <p:nvPr/>
            </p:nvSpPr>
            <p:spPr bwMode="auto">
              <a:xfrm>
                <a:off x="947" y="3178"/>
                <a:ext cx="2474" cy="23"/>
              </a:xfrm>
              <a:custGeom>
                <a:avLst/>
                <a:gdLst/>
                <a:ahLst/>
                <a:cxnLst>
                  <a:cxn ang="0">
                    <a:pos x="2468" y="23"/>
                  </a:cxn>
                  <a:cxn ang="0">
                    <a:pos x="0" y="23"/>
                  </a:cxn>
                  <a:cxn ang="0">
                    <a:pos x="10" y="11"/>
                  </a:cxn>
                  <a:cxn ang="0">
                    <a:pos x="19" y="0"/>
                  </a:cxn>
                  <a:cxn ang="0">
                    <a:pos x="2474" y="0"/>
                  </a:cxn>
                  <a:cxn ang="0">
                    <a:pos x="2472" y="11"/>
                  </a:cxn>
                  <a:cxn ang="0">
                    <a:pos x="2468" y="23"/>
                  </a:cxn>
                </a:cxnLst>
                <a:rect l="0" t="0" r="r" b="b"/>
                <a:pathLst>
                  <a:path w="2474" h="23">
                    <a:moveTo>
                      <a:pt x="2468" y="23"/>
                    </a:moveTo>
                    <a:lnTo>
                      <a:pt x="0" y="23"/>
                    </a:lnTo>
                    <a:lnTo>
                      <a:pt x="10" y="11"/>
                    </a:lnTo>
                    <a:lnTo>
                      <a:pt x="19" y="0"/>
                    </a:lnTo>
                    <a:lnTo>
                      <a:pt x="2474" y="0"/>
                    </a:lnTo>
                    <a:lnTo>
                      <a:pt x="2472" y="11"/>
                    </a:lnTo>
                    <a:lnTo>
                      <a:pt x="2468" y="23"/>
                    </a:lnTo>
                    <a:close/>
                  </a:path>
                </a:pathLst>
              </a:custGeom>
              <a:solidFill>
                <a:srgbClr val="EF9F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3" name="Freeform 1153"/>
              <p:cNvSpPr>
                <a:spLocks/>
              </p:cNvSpPr>
              <p:nvPr/>
            </p:nvSpPr>
            <p:spPr bwMode="auto">
              <a:xfrm>
                <a:off x="957" y="3166"/>
                <a:ext cx="2468" cy="23"/>
              </a:xfrm>
              <a:custGeom>
                <a:avLst/>
                <a:gdLst/>
                <a:ahLst/>
                <a:cxnLst>
                  <a:cxn ang="0">
                    <a:pos x="2462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7" y="0"/>
                  </a:cxn>
                  <a:cxn ang="0">
                    <a:pos x="2468" y="0"/>
                  </a:cxn>
                  <a:cxn ang="0">
                    <a:pos x="2464" y="12"/>
                  </a:cxn>
                  <a:cxn ang="0">
                    <a:pos x="2462" y="23"/>
                  </a:cxn>
                </a:cxnLst>
                <a:rect l="0" t="0" r="r" b="b"/>
                <a:pathLst>
                  <a:path w="2468" h="23">
                    <a:moveTo>
                      <a:pt x="2462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7" y="0"/>
                    </a:lnTo>
                    <a:lnTo>
                      <a:pt x="2468" y="0"/>
                    </a:lnTo>
                    <a:lnTo>
                      <a:pt x="2464" y="12"/>
                    </a:lnTo>
                    <a:lnTo>
                      <a:pt x="2462" y="23"/>
                    </a:lnTo>
                    <a:close/>
                  </a:path>
                </a:pathLst>
              </a:custGeom>
              <a:solidFill>
                <a:srgbClr val="EF9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4" name="Freeform 1154"/>
              <p:cNvSpPr>
                <a:spLocks/>
              </p:cNvSpPr>
              <p:nvPr/>
            </p:nvSpPr>
            <p:spPr bwMode="auto">
              <a:xfrm>
                <a:off x="966" y="3155"/>
                <a:ext cx="2461" cy="23"/>
              </a:xfrm>
              <a:custGeom>
                <a:avLst/>
                <a:gdLst/>
                <a:ahLst/>
                <a:cxnLst>
                  <a:cxn ang="0">
                    <a:pos x="2455" y="23"/>
                  </a:cxn>
                  <a:cxn ang="0">
                    <a:pos x="0" y="23"/>
                  </a:cxn>
                  <a:cxn ang="0">
                    <a:pos x="8" y="11"/>
                  </a:cxn>
                  <a:cxn ang="0">
                    <a:pos x="14" y="0"/>
                  </a:cxn>
                  <a:cxn ang="0">
                    <a:pos x="2461" y="0"/>
                  </a:cxn>
                  <a:cxn ang="0">
                    <a:pos x="2459" y="11"/>
                  </a:cxn>
                  <a:cxn ang="0">
                    <a:pos x="2455" y="23"/>
                  </a:cxn>
                </a:cxnLst>
                <a:rect l="0" t="0" r="r" b="b"/>
                <a:pathLst>
                  <a:path w="2461" h="23">
                    <a:moveTo>
                      <a:pt x="2455" y="23"/>
                    </a:moveTo>
                    <a:lnTo>
                      <a:pt x="0" y="23"/>
                    </a:lnTo>
                    <a:lnTo>
                      <a:pt x="8" y="11"/>
                    </a:lnTo>
                    <a:lnTo>
                      <a:pt x="14" y="0"/>
                    </a:lnTo>
                    <a:lnTo>
                      <a:pt x="2461" y="0"/>
                    </a:lnTo>
                    <a:lnTo>
                      <a:pt x="2459" y="11"/>
                    </a:lnTo>
                    <a:lnTo>
                      <a:pt x="2455" y="23"/>
                    </a:lnTo>
                    <a:close/>
                  </a:path>
                </a:pathLst>
              </a:custGeom>
              <a:solidFill>
                <a:srgbClr val="EF9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5" name="Freeform 1155"/>
              <p:cNvSpPr>
                <a:spLocks/>
              </p:cNvSpPr>
              <p:nvPr/>
            </p:nvSpPr>
            <p:spPr bwMode="auto">
              <a:xfrm>
                <a:off x="974" y="3143"/>
                <a:ext cx="2454" cy="23"/>
              </a:xfrm>
              <a:custGeom>
                <a:avLst/>
                <a:gdLst/>
                <a:ahLst/>
                <a:cxnLst>
                  <a:cxn ang="0">
                    <a:pos x="2451" y="23"/>
                  </a:cxn>
                  <a:cxn ang="0">
                    <a:pos x="0" y="23"/>
                  </a:cxn>
                  <a:cxn ang="0">
                    <a:pos x="8" y="12"/>
                  </a:cxn>
                  <a:cxn ang="0">
                    <a:pos x="13" y="0"/>
                  </a:cxn>
                  <a:cxn ang="0">
                    <a:pos x="2454" y="0"/>
                  </a:cxn>
                  <a:cxn ang="0">
                    <a:pos x="2453" y="12"/>
                  </a:cxn>
                  <a:cxn ang="0">
                    <a:pos x="2451" y="23"/>
                  </a:cxn>
                </a:cxnLst>
                <a:rect l="0" t="0" r="r" b="b"/>
                <a:pathLst>
                  <a:path w="2454" h="23">
                    <a:moveTo>
                      <a:pt x="2451" y="23"/>
                    </a:moveTo>
                    <a:lnTo>
                      <a:pt x="0" y="23"/>
                    </a:lnTo>
                    <a:lnTo>
                      <a:pt x="8" y="12"/>
                    </a:lnTo>
                    <a:lnTo>
                      <a:pt x="13" y="0"/>
                    </a:lnTo>
                    <a:lnTo>
                      <a:pt x="2454" y="0"/>
                    </a:lnTo>
                    <a:lnTo>
                      <a:pt x="2453" y="12"/>
                    </a:lnTo>
                    <a:lnTo>
                      <a:pt x="2451" y="23"/>
                    </a:lnTo>
                    <a:close/>
                  </a:path>
                </a:pathLst>
              </a:custGeom>
              <a:solidFill>
                <a:srgbClr val="EF9C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6" name="Freeform 1156"/>
              <p:cNvSpPr>
                <a:spLocks/>
              </p:cNvSpPr>
              <p:nvPr/>
            </p:nvSpPr>
            <p:spPr bwMode="auto">
              <a:xfrm>
                <a:off x="980" y="3130"/>
                <a:ext cx="2450" cy="25"/>
              </a:xfrm>
              <a:custGeom>
                <a:avLst/>
                <a:gdLst/>
                <a:ahLst/>
                <a:cxnLst>
                  <a:cxn ang="0">
                    <a:pos x="2447" y="25"/>
                  </a:cxn>
                  <a:cxn ang="0">
                    <a:pos x="0" y="25"/>
                  </a:cxn>
                  <a:cxn ang="0">
                    <a:pos x="7" y="13"/>
                  </a:cxn>
                  <a:cxn ang="0">
                    <a:pos x="13" y="0"/>
                  </a:cxn>
                  <a:cxn ang="0">
                    <a:pos x="2450" y="0"/>
                  </a:cxn>
                  <a:cxn ang="0">
                    <a:pos x="2448" y="13"/>
                  </a:cxn>
                  <a:cxn ang="0">
                    <a:pos x="2447" y="25"/>
                  </a:cxn>
                </a:cxnLst>
                <a:rect l="0" t="0" r="r" b="b"/>
                <a:pathLst>
                  <a:path w="2450" h="25">
                    <a:moveTo>
                      <a:pt x="2447" y="25"/>
                    </a:moveTo>
                    <a:lnTo>
                      <a:pt x="0" y="25"/>
                    </a:lnTo>
                    <a:lnTo>
                      <a:pt x="7" y="13"/>
                    </a:lnTo>
                    <a:lnTo>
                      <a:pt x="13" y="0"/>
                    </a:lnTo>
                    <a:lnTo>
                      <a:pt x="2450" y="0"/>
                    </a:lnTo>
                    <a:lnTo>
                      <a:pt x="2448" y="13"/>
                    </a:lnTo>
                    <a:lnTo>
                      <a:pt x="2447" y="25"/>
                    </a:lnTo>
                    <a:close/>
                  </a:path>
                </a:pathLst>
              </a:custGeom>
              <a:solidFill>
                <a:srgbClr val="EE9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7" name="Freeform 1157"/>
              <p:cNvSpPr>
                <a:spLocks/>
              </p:cNvSpPr>
              <p:nvPr/>
            </p:nvSpPr>
            <p:spPr bwMode="auto">
              <a:xfrm>
                <a:off x="987" y="3118"/>
                <a:ext cx="2447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0" y="25"/>
                  </a:cxn>
                  <a:cxn ang="0">
                    <a:pos x="6" y="12"/>
                  </a:cxn>
                  <a:cxn ang="0">
                    <a:pos x="10" y="0"/>
                  </a:cxn>
                  <a:cxn ang="0">
                    <a:pos x="2447" y="0"/>
                  </a:cxn>
                  <a:cxn ang="0">
                    <a:pos x="2443" y="12"/>
                  </a:cxn>
                  <a:cxn ang="0">
                    <a:pos x="2441" y="25"/>
                  </a:cxn>
                </a:cxnLst>
                <a:rect l="0" t="0" r="r" b="b"/>
                <a:pathLst>
                  <a:path w="2447" h="25">
                    <a:moveTo>
                      <a:pt x="2441" y="25"/>
                    </a:moveTo>
                    <a:lnTo>
                      <a:pt x="0" y="25"/>
                    </a:lnTo>
                    <a:lnTo>
                      <a:pt x="6" y="12"/>
                    </a:lnTo>
                    <a:lnTo>
                      <a:pt x="10" y="0"/>
                    </a:lnTo>
                    <a:lnTo>
                      <a:pt x="2447" y="0"/>
                    </a:lnTo>
                    <a:lnTo>
                      <a:pt x="2443" y="12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EE9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8" name="Freeform 1158"/>
              <p:cNvSpPr>
                <a:spLocks/>
              </p:cNvSpPr>
              <p:nvPr/>
            </p:nvSpPr>
            <p:spPr bwMode="auto">
              <a:xfrm>
                <a:off x="993" y="3107"/>
                <a:ext cx="2443" cy="23"/>
              </a:xfrm>
              <a:custGeom>
                <a:avLst/>
                <a:gdLst/>
                <a:ahLst/>
                <a:cxnLst>
                  <a:cxn ang="0">
                    <a:pos x="2437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443" y="0"/>
                  </a:cxn>
                  <a:cxn ang="0">
                    <a:pos x="2441" y="11"/>
                  </a:cxn>
                  <a:cxn ang="0">
                    <a:pos x="2437" y="23"/>
                  </a:cxn>
                </a:cxnLst>
                <a:rect l="0" t="0" r="r" b="b"/>
                <a:pathLst>
                  <a:path w="2443" h="23">
                    <a:moveTo>
                      <a:pt x="2437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443" y="0"/>
                    </a:lnTo>
                    <a:lnTo>
                      <a:pt x="2441" y="11"/>
                    </a:lnTo>
                    <a:lnTo>
                      <a:pt x="2437" y="23"/>
                    </a:lnTo>
                    <a:close/>
                  </a:path>
                </a:pathLst>
              </a:custGeom>
              <a:solidFill>
                <a:srgbClr val="EE9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9" name="Freeform 1159"/>
              <p:cNvSpPr>
                <a:spLocks/>
              </p:cNvSpPr>
              <p:nvPr/>
            </p:nvSpPr>
            <p:spPr bwMode="auto">
              <a:xfrm>
                <a:off x="997" y="3095"/>
                <a:ext cx="2441" cy="23"/>
              </a:xfrm>
              <a:custGeom>
                <a:avLst/>
                <a:gdLst/>
                <a:ahLst/>
                <a:cxnLst>
                  <a:cxn ang="0">
                    <a:pos x="2437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441" y="0"/>
                  </a:cxn>
                  <a:cxn ang="0">
                    <a:pos x="2439" y="12"/>
                  </a:cxn>
                  <a:cxn ang="0">
                    <a:pos x="2437" y="23"/>
                  </a:cxn>
                </a:cxnLst>
                <a:rect l="0" t="0" r="r" b="b"/>
                <a:pathLst>
                  <a:path w="2441" h="23">
                    <a:moveTo>
                      <a:pt x="2437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441" y="0"/>
                    </a:lnTo>
                    <a:lnTo>
                      <a:pt x="2439" y="12"/>
                    </a:lnTo>
                    <a:lnTo>
                      <a:pt x="2437" y="23"/>
                    </a:lnTo>
                    <a:close/>
                  </a:path>
                </a:pathLst>
              </a:custGeom>
              <a:solidFill>
                <a:srgbClr val="EE98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0" name="Freeform 1160"/>
              <p:cNvSpPr>
                <a:spLocks/>
              </p:cNvSpPr>
              <p:nvPr/>
            </p:nvSpPr>
            <p:spPr bwMode="auto">
              <a:xfrm>
                <a:off x="1001" y="3084"/>
                <a:ext cx="2437" cy="23"/>
              </a:xfrm>
              <a:custGeom>
                <a:avLst/>
                <a:gdLst/>
                <a:ahLst/>
                <a:cxnLst>
                  <a:cxn ang="0">
                    <a:pos x="2435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437" y="0"/>
                  </a:cxn>
                  <a:cxn ang="0">
                    <a:pos x="2437" y="11"/>
                  </a:cxn>
                  <a:cxn ang="0">
                    <a:pos x="2435" y="23"/>
                  </a:cxn>
                </a:cxnLst>
                <a:rect l="0" t="0" r="r" b="b"/>
                <a:pathLst>
                  <a:path w="2437" h="23">
                    <a:moveTo>
                      <a:pt x="2435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437" y="0"/>
                    </a:lnTo>
                    <a:lnTo>
                      <a:pt x="2437" y="11"/>
                    </a:lnTo>
                    <a:lnTo>
                      <a:pt x="2435" y="23"/>
                    </a:lnTo>
                    <a:close/>
                  </a:path>
                </a:pathLst>
              </a:custGeom>
              <a:solidFill>
                <a:srgbClr val="ED9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1" name="Freeform 1161"/>
              <p:cNvSpPr>
                <a:spLocks/>
              </p:cNvSpPr>
              <p:nvPr/>
            </p:nvSpPr>
            <p:spPr bwMode="auto">
              <a:xfrm>
                <a:off x="1005" y="3072"/>
                <a:ext cx="2435" cy="23"/>
              </a:xfrm>
              <a:custGeom>
                <a:avLst/>
                <a:gdLst/>
                <a:ahLst/>
                <a:cxnLst>
                  <a:cxn ang="0">
                    <a:pos x="2433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2435" y="0"/>
                  </a:cxn>
                  <a:cxn ang="0">
                    <a:pos x="2433" y="12"/>
                  </a:cxn>
                  <a:cxn ang="0">
                    <a:pos x="2433" y="23"/>
                  </a:cxn>
                </a:cxnLst>
                <a:rect l="0" t="0" r="r" b="b"/>
                <a:pathLst>
                  <a:path w="2435" h="23">
                    <a:moveTo>
                      <a:pt x="2433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2435" y="0"/>
                    </a:lnTo>
                    <a:lnTo>
                      <a:pt x="2433" y="12"/>
                    </a:lnTo>
                    <a:lnTo>
                      <a:pt x="2433" y="23"/>
                    </a:lnTo>
                    <a:close/>
                  </a:path>
                </a:pathLst>
              </a:custGeom>
              <a:solidFill>
                <a:srgbClr val="ED96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2" name="Freeform 1162"/>
              <p:cNvSpPr>
                <a:spLocks/>
              </p:cNvSpPr>
              <p:nvPr/>
            </p:nvSpPr>
            <p:spPr bwMode="auto">
              <a:xfrm>
                <a:off x="1007" y="3061"/>
                <a:ext cx="2435" cy="23"/>
              </a:xfrm>
              <a:custGeom>
                <a:avLst/>
                <a:gdLst/>
                <a:ahLst/>
                <a:cxnLst>
                  <a:cxn ang="0">
                    <a:pos x="2431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2" y="0"/>
                  </a:cxn>
                  <a:cxn ang="0">
                    <a:pos x="2435" y="0"/>
                  </a:cxn>
                  <a:cxn ang="0">
                    <a:pos x="2433" y="11"/>
                  </a:cxn>
                  <a:cxn ang="0">
                    <a:pos x="2431" y="23"/>
                  </a:cxn>
                </a:cxnLst>
                <a:rect l="0" t="0" r="r" b="b"/>
                <a:pathLst>
                  <a:path w="2435" h="23">
                    <a:moveTo>
                      <a:pt x="2431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2435" y="0"/>
                    </a:lnTo>
                    <a:lnTo>
                      <a:pt x="2433" y="11"/>
                    </a:lnTo>
                    <a:lnTo>
                      <a:pt x="2431" y="23"/>
                    </a:lnTo>
                    <a:close/>
                  </a:path>
                </a:pathLst>
              </a:custGeom>
              <a:solidFill>
                <a:srgbClr val="ED95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3" name="Freeform 1163"/>
              <p:cNvSpPr>
                <a:spLocks/>
              </p:cNvSpPr>
              <p:nvPr/>
            </p:nvSpPr>
            <p:spPr bwMode="auto">
              <a:xfrm>
                <a:off x="1009" y="3049"/>
                <a:ext cx="2435" cy="23"/>
              </a:xfrm>
              <a:custGeom>
                <a:avLst/>
                <a:gdLst/>
                <a:ahLst/>
                <a:cxnLst>
                  <a:cxn ang="0">
                    <a:pos x="2431" y="23"/>
                  </a:cxn>
                  <a:cxn ang="0">
                    <a:pos x="0" y="2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2435" y="0"/>
                  </a:cxn>
                  <a:cxn ang="0">
                    <a:pos x="2433" y="12"/>
                  </a:cxn>
                  <a:cxn ang="0">
                    <a:pos x="2431" y="23"/>
                  </a:cxn>
                </a:cxnLst>
                <a:rect l="0" t="0" r="r" b="b"/>
                <a:pathLst>
                  <a:path w="2435" h="23">
                    <a:moveTo>
                      <a:pt x="2431" y="23"/>
                    </a:move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2435" y="0"/>
                    </a:lnTo>
                    <a:lnTo>
                      <a:pt x="2433" y="12"/>
                    </a:lnTo>
                    <a:lnTo>
                      <a:pt x="2431" y="23"/>
                    </a:lnTo>
                    <a:close/>
                  </a:path>
                </a:pathLst>
              </a:custGeom>
              <a:solidFill>
                <a:srgbClr val="ED94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4" name="Freeform 1164"/>
              <p:cNvSpPr>
                <a:spLocks/>
              </p:cNvSpPr>
              <p:nvPr/>
            </p:nvSpPr>
            <p:spPr bwMode="auto">
              <a:xfrm>
                <a:off x="1007" y="3038"/>
                <a:ext cx="2437" cy="23"/>
              </a:xfrm>
              <a:custGeom>
                <a:avLst/>
                <a:gdLst/>
                <a:ahLst/>
                <a:cxnLst>
                  <a:cxn ang="0">
                    <a:pos x="2435" y="23"/>
                  </a:cxn>
                  <a:cxn ang="0">
                    <a:pos x="2" y="23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2437" y="0"/>
                  </a:cxn>
                  <a:cxn ang="0">
                    <a:pos x="2437" y="11"/>
                  </a:cxn>
                  <a:cxn ang="0">
                    <a:pos x="2435" y="23"/>
                  </a:cxn>
                </a:cxnLst>
                <a:rect l="0" t="0" r="r" b="b"/>
                <a:pathLst>
                  <a:path w="2437" h="23">
                    <a:moveTo>
                      <a:pt x="2435" y="23"/>
                    </a:moveTo>
                    <a:lnTo>
                      <a:pt x="2" y="23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2437" y="0"/>
                    </a:lnTo>
                    <a:lnTo>
                      <a:pt x="2437" y="11"/>
                    </a:lnTo>
                    <a:lnTo>
                      <a:pt x="2435" y="23"/>
                    </a:lnTo>
                    <a:close/>
                  </a:path>
                </a:pathLst>
              </a:custGeom>
              <a:solidFill>
                <a:srgbClr val="ED94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5" name="Freeform 1165"/>
              <p:cNvSpPr>
                <a:spLocks/>
              </p:cNvSpPr>
              <p:nvPr/>
            </p:nvSpPr>
            <p:spPr bwMode="auto">
              <a:xfrm>
                <a:off x="1005" y="3026"/>
                <a:ext cx="2441" cy="23"/>
              </a:xfrm>
              <a:custGeom>
                <a:avLst/>
                <a:gdLst/>
                <a:ahLst/>
                <a:cxnLst>
                  <a:cxn ang="0">
                    <a:pos x="2439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2441" y="0"/>
                  </a:cxn>
                  <a:cxn ang="0">
                    <a:pos x="2439" y="12"/>
                  </a:cxn>
                  <a:cxn ang="0">
                    <a:pos x="2439" y="23"/>
                  </a:cxn>
                </a:cxnLst>
                <a:rect l="0" t="0" r="r" b="b"/>
                <a:pathLst>
                  <a:path w="2441" h="23">
                    <a:moveTo>
                      <a:pt x="2439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2441" y="0"/>
                    </a:lnTo>
                    <a:lnTo>
                      <a:pt x="2439" y="12"/>
                    </a:lnTo>
                    <a:lnTo>
                      <a:pt x="2439" y="23"/>
                    </a:lnTo>
                    <a:close/>
                  </a:path>
                </a:pathLst>
              </a:custGeom>
              <a:solidFill>
                <a:srgbClr val="EC93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6" name="Freeform 1166"/>
              <p:cNvSpPr>
                <a:spLocks/>
              </p:cNvSpPr>
              <p:nvPr/>
            </p:nvSpPr>
            <p:spPr bwMode="auto">
              <a:xfrm>
                <a:off x="1003" y="3013"/>
                <a:ext cx="2443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4" y="25"/>
                  </a:cxn>
                  <a:cxn ang="0">
                    <a:pos x="2" y="13"/>
                  </a:cxn>
                  <a:cxn ang="0">
                    <a:pos x="0" y="0"/>
                  </a:cxn>
                  <a:cxn ang="0">
                    <a:pos x="2443" y="0"/>
                  </a:cxn>
                  <a:cxn ang="0">
                    <a:pos x="2443" y="13"/>
                  </a:cxn>
                  <a:cxn ang="0">
                    <a:pos x="2441" y="25"/>
                  </a:cxn>
                </a:cxnLst>
                <a:rect l="0" t="0" r="r" b="b"/>
                <a:pathLst>
                  <a:path w="2443" h="25">
                    <a:moveTo>
                      <a:pt x="2441" y="25"/>
                    </a:moveTo>
                    <a:lnTo>
                      <a:pt x="4" y="25"/>
                    </a:lnTo>
                    <a:lnTo>
                      <a:pt x="2" y="13"/>
                    </a:lnTo>
                    <a:lnTo>
                      <a:pt x="0" y="0"/>
                    </a:lnTo>
                    <a:lnTo>
                      <a:pt x="2443" y="0"/>
                    </a:lnTo>
                    <a:lnTo>
                      <a:pt x="2443" y="13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EC9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7" name="Freeform 1167"/>
              <p:cNvSpPr>
                <a:spLocks/>
              </p:cNvSpPr>
              <p:nvPr/>
            </p:nvSpPr>
            <p:spPr bwMode="auto">
              <a:xfrm>
                <a:off x="999" y="3001"/>
                <a:ext cx="2447" cy="25"/>
              </a:xfrm>
              <a:custGeom>
                <a:avLst/>
                <a:gdLst/>
                <a:ahLst/>
                <a:cxnLst>
                  <a:cxn ang="0">
                    <a:pos x="2447" y="25"/>
                  </a:cxn>
                  <a:cxn ang="0">
                    <a:pos x="6" y="25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447" y="0"/>
                  </a:cxn>
                  <a:cxn ang="0">
                    <a:pos x="2447" y="12"/>
                  </a:cxn>
                  <a:cxn ang="0">
                    <a:pos x="2447" y="25"/>
                  </a:cxn>
                </a:cxnLst>
                <a:rect l="0" t="0" r="r" b="b"/>
                <a:pathLst>
                  <a:path w="2447" h="25">
                    <a:moveTo>
                      <a:pt x="2447" y="25"/>
                    </a:moveTo>
                    <a:lnTo>
                      <a:pt x="6" y="25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447" y="0"/>
                    </a:lnTo>
                    <a:lnTo>
                      <a:pt x="2447" y="12"/>
                    </a:lnTo>
                    <a:lnTo>
                      <a:pt x="2447" y="25"/>
                    </a:lnTo>
                    <a:close/>
                  </a:path>
                </a:pathLst>
              </a:custGeom>
              <a:solidFill>
                <a:srgbClr val="EC91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8" name="Freeform 1168"/>
              <p:cNvSpPr>
                <a:spLocks/>
              </p:cNvSpPr>
              <p:nvPr/>
            </p:nvSpPr>
            <p:spPr bwMode="auto">
              <a:xfrm>
                <a:off x="995" y="2990"/>
                <a:ext cx="2451" cy="23"/>
              </a:xfrm>
              <a:custGeom>
                <a:avLst/>
                <a:gdLst/>
                <a:ahLst/>
                <a:cxnLst>
                  <a:cxn ang="0">
                    <a:pos x="2451" y="23"/>
                  </a:cxn>
                  <a:cxn ang="0">
                    <a:pos x="8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2451" y="0"/>
                  </a:cxn>
                  <a:cxn ang="0">
                    <a:pos x="2451" y="11"/>
                  </a:cxn>
                  <a:cxn ang="0">
                    <a:pos x="2451" y="23"/>
                  </a:cxn>
                </a:cxnLst>
                <a:rect l="0" t="0" r="r" b="b"/>
                <a:pathLst>
                  <a:path w="2451" h="23">
                    <a:moveTo>
                      <a:pt x="2451" y="23"/>
                    </a:moveTo>
                    <a:lnTo>
                      <a:pt x="8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2451" y="0"/>
                    </a:lnTo>
                    <a:lnTo>
                      <a:pt x="2451" y="11"/>
                    </a:lnTo>
                    <a:lnTo>
                      <a:pt x="2451" y="23"/>
                    </a:lnTo>
                    <a:close/>
                  </a:path>
                </a:pathLst>
              </a:custGeom>
              <a:solidFill>
                <a:srgbClr val="EC91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9" name="Freeform 1169"/>
              <p:cNvSpPr>
                <a:spLocks/>
              </p:cNvSpPr>
              <p:nvPr/>
            </p:nvSpPr>
            <p:spPr bwMode="auto">
              <a:xfrm>
                <a:off x="991" y="2978"/>
                <a:ext cx="2455" cy="23"/>
              </a:xfrm>
              <a:custGeom>
                <a:avLst/>
                <a:gdLst/>
                <a:ahLst/>
                <a:cxnLst>
                  <a:cxn ang="0">
                    <a:pos x="2455" y="23"/>
                  </a:cxn>
                  <a:cxn ang="0">
                    <a:pos x="8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455" y="0"/>
                  </a:cxn>
                  <a:cxn ang="0">
                    <a:pos x="2455" y="12"/>
                  </a:cxn>
                  <a:cxn ang="0">
                    <a:pos x="2455" y="23"/>
                  </a:cxn>
                </a:cxnLst>
                <a:rect l="0" t="0" r="r" b="b"/>
                <a:pathLst>
                  <a:path w="2455" h="23">
                    <a:moveTo>
                      <a:pt x="2455" y="23"/>
                    </a:moveTo>
                    <a:lnTo>
                      <a:pt x="8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455" y="0"/>
                    </a:lnTo>
                    <a:lnTo>
                      <a:pt x="2455" y="12"/>
                    </a:lnTo>
                    <a:lnTo>
                      <a:pt x="2455" y="23"/>
                    </a:lnTo>
                    <a:close/>
                  </a:path>
                </a:pathLst>
              </a:custGeom>
              <a:solidFill>
                <a:srgbClr val="EC9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0" name="Freeform 1170"/>
              <p:cNvSpPr>
                <a:spLocks/>
              </p:cNvSpPr>
              <p:nvPr/>
            </p:nvSpPr>
            <p:spPr bwMode="auto">
              <a:xfrm>
                <a:off x="986" y="2967"/>
                <a:ext cx="2460" cy="23"/>
              </a:xfrm>
              <a:custGeom>
                <a:avLst/>
                <a:gdLst/>
                <a:ahLst/>
                <a:cxnLst>
                  <a:cxn ang="0">
                    <a:pos x="2460" y="23"/>
                  </a:cxn>
                  <a:cxn ang="0">
                    <a:pos x="9" y="23"/>
                  </a:cxn>
                  <a:cxn ang="0">
                    <a:pos x="5" y="11"/>
                  </a:cxn>
                  <a:cxn ang="0">
                    <a:pos x="0" y="0"/>
                  </a:cxn>
                  <a:cxn ang="0">
                    <a:pos x="2460" y="0"/>
                  </a:cxn>
                  <a:cxn ang="0">
                    <a:pos x="2460" y="11"/>
                  </a:cxn>
                  <a:cxn ang="0">
                    <a:pos x="2460" y="23"/>
                  </a:cxn>
                </a:cxnLst>
                <a:rect l="0" t="0" r="r" b="b"/>
                <a:pathLst>
                  <a:path w="2460" h="23">
                    <a:moveTo>
                      <a:pt x="2460" y="23"/>
                    </a:moveTo>
                    <a:lnTo>
                      <a:pt x="9" y="23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2460" y="0"/>
                    </a:lnTo>
                    <a:lnTo>
                      <a:pt x="2460" y="11"/>
                    </a:lnTo>
                    <a:lnTo>
                      <a:pt x="2460" y="23"/>
                    </a:lnTo>
                    <a:close/>
                  </a:path>
                </a:pathLst>
              </a:custGeom>
              <a:solidFill>
                <a:srgbClr val="EB8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1" name="Freeform 1171"/>
              <p:cNvSpPr>
                <a:spLocks/>
              </p:cNvSpPr>
              <p:nvPr/>
            </p:nvSpPr>
            <p:spPr bwMode="auto">
              <a:xfrm>
                <a:off x="978" y="2955"/>
                <a:ext cx="2468" cy="23"/>
              </a:xfrm>
              <a:custGeom>
                <a:avLst/>
                <a:gdLst/>
                <a:ahLst/>
                <a:cxnLst>
                  <a:cxn ang="0">
                    <a:pos x="2468" y="23"/>
                  </a:cxn>
                  <a:cxn ang="0">
                    <a:pos x="13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468" y="0"/>
                  </a:cxn>
                  <a:cxn ang="0">
                    <a:pos x="2468" y="12"/>
                  </a:cxn>
                  <a:cxn ang="0">
                    <a:pos x="2468" y="23"/>
                  </a:cxn>
                </a:cxnLst>
                <a:rect l="0" t="0" r="r" b="b"/>
                <a:pathLst>
                  <a:path w="2468" h="23">
                    <a:moveTo>
                      <a:pt x="2468" y="23"/>
                    </a:moveTo>
                    <a:lnTo>
                      <a:pt x="13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468" y="0"/>
                    </a:lnTo>
                    <a:lnTo>
                      <a:pt x="2468" y="12"/>
                    </a:lnTo>
                    <a:lnTo>
                      <a:pt x="2468" y="23"/>
                    </a:lnTo>
                    <a:close/>
                  </a:path>
                </a:pathLst>
              </a:custGeom>
              <a:solidFill>
                <a:srgbClr val="EB8E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2" name="Freeform 1172"/>
              <p:cNvSpPr>
                <a:spLocks/>
              </p:cNvSpPr>
              <p:nvPr/>
            </p:nvSpPr>
            <p:spPr bwMode="auto">
              <a:xfrm>
                <a:off x="970" y="2944"/>
                <a:ext cx="2476" cy="23"/>
              </a:xfrm>
              <a:custGeom>
                <a:avLst/>
                <a:gdLst/>
                <a:ahLst/>
                <a:cxnLst>
                  <a:cxn ang="0">
                    <a:pos x="2476" y="23"/>
                  </a:cxn>
                  <a:cxn ang="0">
                    <a:pos x="16" y="23"/>
                  </a:cxn>
                  <a:cxn ang="0">
                    <a:pos x="8" y="11"/>
                  </a:cxn>
                  <a:cxn ang="0">
                    <a:pos x="0" y="0"/>
                  </a:cxn>
                  <a:cxn ang="0">
                    <a:pos x="2476" y="0"/>
                  </a:cxn>
                  <a:cxn ang="0">
                    <a:pos x="2476" y="11"/>
                  </a:cxn>
                  <a:cxn ang="0">
                    <a:pos x="2476" y="23"/>
                  </a:cxn>
                </a:cxnLst>
                <a:rect l="0" t="0" r="r" b="b"/>
                <a:pathLst>
                  <a:path w="2476" h="23">
                    <a:moveTo>
                      <a:pt x="2476" y="23"/>
                    </a:moveTo>
                    <a:lnTo>
                      <a:pt x="16" y="23"/>
                    </a:lnTo>
                    <a:lnTo>
                      <a:pt x="8" y="11"/>
                    </a:lnTo>
                    <a:lnTo>
                      <a:pt x="0" y="0"/>
                    </a:lnTo>
                    <a:lnTo>
                      <a:pt x="2476" y="0"/>
                    </a:lnTo>
                    <a:lnTo>
                      <a:pt x="2476" y="11"/>
                    </a:lnTo>
                    <a:lnTo>
                      <a:pt x="2476" y="23"/>
                    </a:lnTo>
                    <a:close/>
                  </a:path>
                </a:pathLst>
              </a:custGeom>
              <a:solidFill>
                <a:srgbClr val="EB8D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3" name="Freeform 1173"/>
              <p:cNvSpPr>
                <a:spLocks/>
              </p:cNvSpPr>
              <p:nvPr/>
            </p:nvSpPr>
            <p:spPr bwMode="auto">
              <a:xfrm>
                <a:off x="963" y="2932"/>
                <a:ext cx="2483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15" y="23"/>
                  </a:cxn>
                  <a:cxn ang="0">
                    <a:pos x="7" y="12"/>
                  </a:cxn>
                  <a:cxn ang="0">
                    <a:pos x="0" y="0"/>
                  </a:cxn>
                  <a:cxn ang="0">
                    <a:pos x="2481" y="0"/>
                  </a:cxn>
                  <a:cxn ang="0">
                    <a:pos x="2483" y="12"/>
                  </a:cxn>
                  <a:cxn ang="0">
                    <a:pos x="2483" y="23"/>
                  </a:cxn>
                </a:cxnLst>
                <a:rect l="0" t="0" r="r" b="b"/>
                <a:pathLst>
                  <a:path w="2483" h="23">
                    <a:moveTo>
                      <a:pt x="2483" y="23"/>
                    </a:moveTo>
                    <a:lnTo>
                      <a:pt x="15" y="23"/>
                    </a:lnTo>
                    <a:lnTo>
                      <a:pt x="7" y="12"/>
                    </a:lnTo>
                    <a:lnTo>
                      <a:pt x="0" y="0"/>
                    </a:lnTo>
                    <a:lnTo>
                      <a:pt x="2481" y="0"/>
                    </a:lnTo>
                    <a:lnTo>
                      <a:pt x="2483" y="12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EB8D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4" name="Freeform 1174"/>
              <p:cNvSpPr>
                <a:spLocks/>
              </p:cNvSpPr>
              <p:nvPr/>
            </p:nvSpPr>
            <p:spPr bwMode="auto">
              <a:xfrm>
                <a:off x="955" y="2921"/>
                <a:ext cx="2491" cy="23"/>
              </a:xfrm>
              <a:custGeom>
                <a:avLst/>
                <a:gdLst/>
                <a:ahLst/>
                <a:cxnLst>
                  <a:cxn ang="0">
                    <a:pos x="2491" y="23"/>
                  </a:cxn>
                  <a:cxn ang="0">
                    <a:pos x="15" y="23"/>
                  </a:cxn>
                  <a:cxn ang="0">
                    <a:pos x="8" y="11"/>
                  </a:cxn>
                  <a:cxn ang="0">
                    <a:pos x="0" y="0"/>
                  </a:cxn>
                  <a:cxn ang="0">
                    <a:pos x="2489" y="0"/>
                  </a:cxn>
                  <a:cxn ang="0">
                    <a:pos x="2489" y="11"/>
                  </a:cxn>
                  <a:cxn ang="0">
                    <a:pos x="2491" y="23"/>
                  </a:cxn>
                </a:cxnLst>
                <a:rect l="0" t="0" r="r" b="b"/>
                <a:pathLst>
                  <a:path w="2491" h="23">
                    <a:moveTo>
                      <a:pt x="2491" y="23"/>
                    </a:moveTo>
                    <a:lnTo>
                      <a:pt x="15" y="23"/>
                    </a:lnTo>
                    <a:lnTo>
                      <a:pt x="8" y="11"/>
                    </a:lnTo>
                    <a:lnTo>
                      <a:pt x="0" y="0"/>
                    </a:lnTo>
                    <a:lnTo>
                      <a:pt x="2489" y="0"/>
                    </a:lnTo>
                    <a:lnTo>
                      <a:pt x="2489" y="11"/>
                    </a:lnTo>
                    <a:lnTo>
                      <a:pt x="2491" y="23"/>
                    </a:lnTo>
                    <a:close/>
                  </a:path>
                </a:pathLst>
              </a:custGeom>
              <a:solidFill>
                <a:srgbClr val="EB8B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5" name="Freeform 1175"/>
              <p:cNvSpPr>
                <a:spLocks/>
              </p:cNvSpPr>
              <p:nvPr/>
            </p:nvSpPr>
            <p:spPr bwMode="auto">
              <a:xfrm>
                <a:off x="945" y="2909"/>
                <a:ext cx="2499" cy="23"/>
              </a:xfrm>
              <a:custGeom>
                <a:avLst/>
                <a:gdLst/>
                <a:ahLst/>
                <a:cxnLst>
                  <a:cxn ang="0">
                    <a:pos x="2499" y="23"/>
                  </a:cxn>
                  <a:cxn ang="0">
                    <a:pos x="18" y="23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2497" y="0"/>
                  </a:cxn>
                  <a:cxn ang="0">
                    <a:pos x="2499" y="12"/>
                  </a:cxn>
                  <a:cxn ang="0">
                    <a:pos x="2499" y="23"/>
                  </a:cxn>
                </a:cxnLst>
                <a:rect l="0" t="0" r="r" b="b"/>
                <a:pathLst>
                  <a:path w="2499" h="23">
                    <a:moveTo>
                      <a:pt x="2499" y="23"/>
                    </a:moveTo>
                    <a:lnTo>
                      <a:pt x="18" y="23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2497" y="0"/>
                    </a:lnTo>
                    <a:lnTo>
                      <a:pt x="2499" y="12"/>
                    </a:lnTo>
                    <a:lnTo>
                      <a:pt x="2499" y="23"/>
                    </a:lnTo>
                    <a:close/>
                  </a:path>
                </a:pathLst>
              </a:custGeom>
              <a:solidFill>
                <a:srgbClr val="EB8B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6" name="Freeform 1176"/>
              <p:cNvSpPr>
                <a:spLocks/>
              </p:cNvSpPr>
              <p:nvPr/>
            </p:nvSpPr>
            <p:spPr bwMode="auto">
              <a:xfrm>
                <a:off x="934" y="2896"/>
                <a:ext cx="2510" cy="25"/>
              </a:xfrm>
              <a:custGeom>
                <a:avLst/>
                <a:gdLst/>
                <a:ahLst/>
                <a:cxnLst>
                  <a:cxn ang="0">
                    <a:pos x="2510" y="25"/>
                  </a:cxn>
                  <a:cxn ang="0">
                    <a:pos x="21" y="25"/>
                  </a:cxn>
                  <a:cxn ang="0">
                    <a:pos x="11" y="13"/>
                  </a:cxn>
                  <a:cxn ang="0">
                    <a:pos x="0" y="0"/>
                  </a:cxn>
                  <a:cxn ang="0">
                    <a:pos x="2506" y="0"/>
                  </a:cxn>
                  <a:cxn ang="0">
                    <a:pos x="2508" y="11"/>
                  </a:cxn>
                  <a:cxn ang="0">
                    <a:pos x="2510" y="25"/>
                  </a:cxn>
                </a:cxnLst>
                <a:rect l="0" t="0" r="r" b="b"/>
                <a:pathLst>
                  <a:path w="2510" h="25">
                    <a:moveTo>
                      <a:pt x="2510" y="25"/>
                    </a:moveTo>
                    <a:lnTo>
                      <a:pt x="21" y="25"/>
                    </a:lnTo>
                    <a:lnTo>
                      <a:pt x="11" y="13"/>
                    </a:lnTo>
                    <a:lnTo>
                      <a:pt x="0" y="0"/>
                    </a:lnTo>
                    <a:lnTo>
                      <a:pt x="2506" y="0"/>
                    </a:lnTo>
                    <a:lnTo>
                      <a:pt x="2508" y="11"/>
                    </a:lnTo>
                    <a:lnTo>
                      <a:pt x="2510" y="25"/>
                    </a:lnTo>
                    <a:close/>
                  </a:path>
                </a:pathLst>
              </a:custGeom>
              <a:solidFill>
                <a:srgbClr val="EB8A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7" name="Freeform 1177"/>
              <p:cNvSpPr>
                <a:spLocks/>
              </p:cNvSpPr>
              <p:nvPr/>
            </p:nvSpPr>
            <p:spPr bwMode="auto">
              <a:xfrm>
                <a:off x="924" y="2884"/>
                <a:ext cx="2518" cy="25"/>
              </a:xfrm>
              <a:custGeom>
                <a:avLst/>
                <a:gdLst/>
                <a:ahLst/>
                <a:cxnLst>
                  <a:cxn ang="0">
                    <a:pos x="2518" y="25"/>
                  </a:cxn>
                  <a:cxn ang="0">
                    <a:pos x="21" y="25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2512" y="0"/>
                  </a:cxn>
                  <a:cxn ang="0">
                    <a:pos x="2516" y="12"/>
                  </a:cxn>
                  <a:cxn ang="0">
                    <a:pos x="2518" y="25"/>
                  </a:cxn>
                </a:cxnLst>
                <a:rect l="0" t="0" r="r" b="b"/>
                <a:pathLst>
                  <a:path w="2518" h="25">
                    <a:moveTo>
                      <a:pt x="2518" y="25"/>
                    </a:moveTo>
                    <a:lnTo>
                      <a:pt x="21" y="25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2512" y="0"/>
                    </a:lnTo>
                    <a:lnTo>
                      <a:pt x="2516" y="12"/>
                    </a:lnTo>
                    <a:lnTo>
                      <a:pt x="2518" y="25"/>
                    </a:lnTo>
                    <a:close/>
                  </a:path>
                </a:pathLst>
              </a:custGeom>
              <a:solidFill>
                <a:srgbClr val="EA89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8" name="Freeform 1178"/>
              <p:cNvSpPr>
                <a:spLocks/>
              </p:cNvSpPr>
              <p:nvPr/>
            </p:nvSpPr>
            <p:spPr bwMode="auto">
              <a:xfrm>
                <a:off x="913" y="2873"/>
                <a:ext cx="2527" cy="23"/>
              </a:xfrm>
              <a:custGeom>
                <a:avLst/>
                <a:gdLst/>
                <a:ahLst/>
                <a:cxnLst>
                  <a:cxn ang="0">
                    <a:pos x="2527" y="23"/>
                  </a:cxn>
                  <a:cxn ang="0">
                    <a:pos x="21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521" y="0"/>
                  </a:cxn>
                  <a:cxn ang="0">
                    <a:pos x="2523" y="11"/>
                  </a:cxn>
                  <a:cxn ang="0">
                    <a:pos x="2527" y="23"/>
                  </a:cxn>
                </a:cxnLst>
                <a:rect l="0" t="0" r="r" b="b"/>
                <a:pathLst>
                  <a:path w="2527" h="23">
                    <a:moveTo>
                      <a:pt x="2527" y="23"/>
                    </a:moveTo>
                    <a:lnTo>
                      <a:pt x="21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521" y="0"/>
                    </a:lnTo>
                    <a:lnTo>
                      <a:pt x="2523" y="11"/>
                    </a:lnTo>
                    <a:lnTo>
                      <a:pt x="2527" y="23"/>
                    </a:lnTo>
                    <a:close/>
                  </a:path>
                </a:pathLst>
              </a:custGeom>
              <a:solidFill>
                <a:srgbClr val="EA89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9" name="Freeform 1179"/>
              <p:cNvSpPr>
                <a:spLocks/>
              </p:cNvSpPr>
              <p:nvPr/>
            </p:nvSpPr>
            <p:spPr bwMode="auto">
              <a:xfrm>
                <a:off x="899" y="2861"/>
                <a:ext cx="2537" cy="23"/>
              </a:xfrm>
              <a:custGeom>
                <a:avLst/>
                <a:gdLst/>
                <a:ahLst/>
                <a:cxnLst>
                  <a:cxn ang="0">
                    <a:pos x="2537" y="23"/>
                  </a:cxn>
                  <a:cxn ang="0">
                    <a:pos x="25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31" y="0"/>
                  </a:cxn>
                  <a:cxn ang="0">
                    <a:pos x="2535" y="12"/>
                  </a:cxn>
                  <a:cxn ang="0">
                    <a:pos x="2537" y="23"/>
                  </a:cxn>
                </a:cxnLst>
                <a:rect l="0" t="0" r="r" b="b"/>
                <a:pathLst>
                  <a:path w="2537" h="23">
                    <a:moveTo>
                      <a:pt x="2537" y="23"/>
                    </a:moveTo>
                    <a:lnTo>
                      <a:pt x="25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31" y="0"/>
                    </a:lnTo>
                    <a:lnTo>
                      <a:pt x="2535" y="12"/>
                    </a:lnTo>
                    <a:lnTo>
                      <a:pt x="2537" y="23"/>
                    </a:lnTo>
                    <a:close/>
                  </a:path>
                </a:pathLst>
              </a:custGeom>
              <a:solidFill>
                <a:srgbClr val="EA8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0" name="Freeform 1180"/>
              <p:cNvSpPr>
                <a:spLocks/>
              </p:cNvSpPr>
              <p:nvPr/>
            </p:nvSpPr>
            <p:spPr bwMode="auto">
              <a:xfrm>
                <a:off x="888" y="2850"/>
                <a:ext cx="2546" cy="23"/>
              </a:xfrm>
              <a:custGeom>
                <a:avLst/>
                <a:gdLst/>
                <a:ahLst/>
                <a:cxnLst>
                  <a:cxn ang="0">
                    <a:pos x="2546" y="23"/>
                  </a:cxn>
                  <a:cxn ang="0">
                    <a:pos x="25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539" y="0"/>
                  </a:cxn>
                  <a:cxn ang="0">
                    <a:pos x="2542" y="11"/>
                  </a:cxn>
                  <a:cxn ang="0">
                    <a:pos x="2546" y="23"/>
                  </a:cxn>
                </a:cxnLst>
                <a:rect l="0" t="0" r="r" b="b"/>
                <a:pathLst>
                  <a:path w="2546" h="23">
                    <a:moveTo>
                      <a:pt x="2546" y="23"/>
                    </a:moveTo>
                    <a:lnTo>
                      <a:pt x="25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539" y="0"/>
                    </a:lnTo>
                    <a:lnTo>
                      <a:pt x="2542" y="11"/>
                    </a:lnTo>
                    <a:lnTo>
                      <a:pt x="2546" y="23"/>
                    </a:lnTo>
                    <a:close/>
                  </a:path>
                </a:pathLst>
              </a:custGeom>
              <a:solidFill>
                <a:srgbClr val="EA8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1" name="Freeform 1181"/>
              <p:cNvSpPr>
                <a:spLocks/>
              </p:cNvSpPr>
              <p:nvPr/>
            </p:nvSpPr>
            <p:spPr bwMode="auto">
              <a:xfrm>
                <a:off x="874" y="2838"/>
                <a:ext cx="2556" cy="23"/>
              </a:xfrm>
              <a:custGeom>
                <a:avLst/>
                <a:gdLst/>
                <a:ahLst/>
                <a:cxnLst>
                  <a:cxn ang="0">
                    <a:pos x="2556" y="23"/>
                  </a:cxn>
                  <a:cxn ang="0">
                    <a:pos x="25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47" y="0"/>
                  </a:cxn>
                  <a:cxn ang="0">
                    <a:pos x="2553" y="12"/>
                  </a:cxn>
                  <a:cxn ang="0">
                    <a:pos x="2556" y="23"/>
                  </a:cxn>
                </a:cxnLst>
                <a:rect l="0" t="0" r="r" b="b"/>
                <a:pathLst>
                  <a:path w="2556" h="23">
                    <a:moveTo>
                      <a:pt x="2556" y="23"/>
                    </a:moveTo>
                    <a:lnTo>
                      <a:pt x="25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47" y="0"/>
                    </a:lnTo>
                    <a:lnTo>
                      <a:pt x="2553" y="12"/>
                    </a:lnTo>
                    <a:lnTo>
                      <a:pt x="2556" y="23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2" name="Freeform 1182"/>
              <p:cNvSpPr>
                <a:spLocks/>
              </p:cNvSpPr>
              <p:nvPr/>
            </p:nvSpPr>
            <p:spPr bwMode="auto">
              <a:xfrm>
                <a:off x="861" y="2827"/>
                <a:ext cx="2566" cy="23"/>
              </a:xfrm>
              <a:custGeom>
                <a:avLst/>
                <a:gdLst/>
                <a:ahLst/>
                <a:cxnLst>
                  <a:cxn ang="0">
                    <a:pos x="2566" y="23"/>
                  </a:cxn>
                  <a:cxn ang="0">
                    <a:pos x="27" y="23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2554" y="0"/>
                  </a:cxn>
                  <a:cxn ang="0">
                    <a:pos x="2560" y="11"/>
                  </a:cxn>
                  <a:cxn ang="0">
                    <a:pos x="2566" y="23"/>
                  </a:cxn>
                </a:cxnLst>
                <a:rect l="0" t="0" r="r" b="b"/>
                <a:pathLst>
                  <a:path w="2566" h="23">
                    <a:moveTo>
                      <a:pt x="2566" y="23"/>
                    </a:moveTo>
                    <a:lnTo>
                      <a:pt x="27" y="23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2554" y="0"/>
                    </a:lnTo>
                    <a:lnTo>
                      <a:pt x="2560" y="11"/>
                    </a:lnTo>
                    <a:lnTo>
                      <a:pt x="2566" y="23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3" name="Freeform 1183"/>
              <p:cNvSpPr>
                <a:spLocks/>
              </p:cNvSpPr>
              <p:nvPr/>
            </p:nvSpPr>
            <p:spPr bwMode="auto">
              <a:xfrm>
                <a:off x="847" y="2815"/>
                <a:ext cx="2574" cy="23"/>
              </a:xfrm>
              <a:custGeom>
                <a:avLst/>
                <a:gdLst/>
                <a:ahLst/>
                <a:cxnLst>
                  <a:cxn ang="0">
                    <a:pos x="2574" y="23"/>
                  </a:cxn>
                  <a:cxn ang="0">
                    <a:pos x="27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60" y="0"/>
                  </a:cxn>
                  <a:cxn ang="0">
                    <a:pos x="2568" y="12"/>
                  </a:cxn>
                  <a:cxn ang="0">
                    <a:pos x="2574" y="23"/>
                  </a:cxn>
                </a:cxnLst>
                <a:rect l="0" t="0" r="r" b="b"/>
                <a:pathLst>
                  <a:path w="2574" h="23">
                    <a:moveTo>
                      <a:pt x="2574" y="23"/>
                    </a:moveTo>
                    <a:lnTo>
                      <a:pt x="27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60" y="0"/>
                    </a:lnTo>
                    <a:lnTo>
                      <a:pt x="2568" y="12"/>
                    </a:lnTo>
                    <a:lnTo>
                      <a:pt x="2574" y="23"/>
                    </a:lnTo>
                    <a:close/>
                  </a:path>
                </a:pathLst>
              </a:custGeom>
              <a:solidFill>
                <a:srgbClr val="EA86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4" name="Freeform 1184"/>
              <p:cNvSpPr>
                <a:spLocks/>
              </p:cNvSpPr>
              <p:nvPr/>
            </p:nvSpPr>
            <p:spPr bwMode="auto">
              <a:xfrm>
                <a:off x="832" y="2804"/>
                <a:ext cx="2583" cy="23"/>
              </a:xfrm>
              <a:custGeom>
                <a:avLst/>
                <a:gdLst/>
                <a:ahLst/>
                <a:cxnLst>
                  <a:cxn ang="0">
                    <a:pos x="2583" y="23"/>
                  </a:cxn>
                  <a:cxn ang="0">
                    <a:pos x="29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68" y="0"/>
                  </a:cxn>
                  <a:cxn ang="0">
                    <a:pos x="2575" y="9"/>
                  </a:cxn>
                  <a:cxn ang="0">
                    <a:pos x="2583" y="23"/>
                  </a:cxn>
                </a:cxnLst>
                <a:rect l="0" t="0" r="r" b="b"/>
                <a:pathLst>
                  <a:path w="2583" h="23">
                    <a:moveTo>
                      <a:pt x="2583" y="23"/>
                    </a:moveTo>
                    <a:lnTo>
                      <a:pt x="29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68" y="0"/>
                    </a:lnTo>
                    <a:lnTo>
                      <a:pt x="2575" y="9"/>
                    </a:lnTo>
                    <a:lnTo>
                      <a:pt x="2583" y="23"/>
                    </a:lnTo>
                    <a:close/>
                  </a:path>
                </a:pathLst>
              </a:custGeom>
              <a:solidFill>
                <a:srgbClr val="EA85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5" name="Freeform 1185"/>
              <p:cNvSpPr>
                <a:spLocks/>
              </p:cNvSpPr>
              <p:nvPr/>
            </p:nvSpPr>
            <p:spPr bwMode="auto">
              <a:xfrm>
                <a:off x="817" y="2792"/>
                <a:ext cx="2590" cy="23"/>
              </a:xfrm>
              <a:custGeom>
                <a:avLst/>
                <a:gdLst/>
                <a:ahLst/>
                <a:cxnLst>
                  <a:cxn ang="0">
                    <a:pos x="2590" y="23"/>
                  </a:cxn>
                  <a:cxn ang="0">
                    <a:pos x="30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71" y="0"/>
                  </a:cxn>
                  <a:cxn ang="0">
                    <a:pos x="2583" y="10"/>
                  </a:cxn>
                  <a:cxn ang="0">
                    <a:pos x="2590" y="23"/>
                  </a:cxn>
                </a:cxnLst>
                <a:rect l="0" t="0" r="r" b="b"/>
                <a:pathLst>
                  <a:path w="2590" h="23">
                    <a:moveTo>
                      <a:pt x="2590" y="23"/>
                    </a:moveTo>
                    <a:lnTo>
                      <a:pt x="30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71" y="0"/>
                    </a:lnTo>
                    <a:lnTo>
                      <a:pt x="2583" y="10"/>
                    </a:lnTo>
                    <a:lnTo>
                      <a:pt x="2590" y="23"/>
                    </a:lnTo>
                    <a:close/>
                  </a:path>
                </a:pathLst>
              </a:custGeom>
              <a:solidFill>
                <a:srgbClr val="E985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6" name="Freeform 1186"/>
              <p:cNvSpPr>
                <a:spLocks/>
              </p:cNvSpPr>
              <p:nvPr/>
            </p:nvSpPr>
            <p:spPr bwMode="auto">
              <a:xfrm>
                <a:off x="803" y="2779"/>
                <a:ext cx="2597" cy="25"/>
              </a:xfrm>
              <a:custGeom>
                <a:avLst/>
                <a:gdLst/>
                <a:ahLst/>
                <a:cxnLst>
                  <a:cxn ang="0">
                    <a:pos x="2597" y="25"/>
                  </a:cxn>
                  <a:cxn ang="0">
                    <a:pos x="29" y="25"/>
                  </a:cxn>
                  <a:cxn ang="0">
                    <a:pos x="14" y="11"/>
                  </a:cxn>
                  <a:cxn ang="0">
                    <a:pos x="0" y="0"/>
                  </a:cxn>
                  <a:cxn ang="0">
                    <a:pos x="2572" y="0"/>
                  </a:cxn>
                  <a:cxn ang="0">
                    <a:pos x="2585" y="11"/>
                  </a:cxn>
                  <a:cxn ang="0">
                    <a:pos x="2597" y="25"/>
                  </a:cxn>
                </a:cxnLst>
                <a:rect l="0" t="0" r="r" b="b"/>
                <a:pathLst>
                  <a:path w="2597" h="25">
                    <a:moveTo>
                      <a:pt x="2597" y="25"/>
                    </a:moveTo>
                    <a:lnTo>
                      <a:pt x="29" y="25"/>
                    </a:lnTo>
                    <a:lnTo>
                      <a:pt x="14" y="11"/>
                    </a:lnTo>
                    <a:lnTo>
                      <a:pt x="0" y="0"/>
                    </a:lnTo>
                    <a:lnTo>
                      <a:pt x="2572" y="0"/>
                    </a:lnTo>
                    <a:lnTo>
                      <a:pt x="2585" y="11"/>
                    </a:lnTo>
                    <a:lnTo>
                      <a:pt x="2597" y="25"/>
                    </a:lnTo>
                    <a:close/>
                  </a:path>
                </a:pathLst>
              </a:custGeom>
              <a:solidFill>
                <a:srgbClr val="E985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7" name="Freeform 1187"/>
              <p:cNvSpPr>
                <a:spLocks/>
              </p:cNvSpPr>
              <p:nvPr/>
            </p:nvSpPr>
            <p:spPr bwMode="auto">
              <a:xfrm>
                <a:off x="788" y="2767"/>
                <a:ext cx="2600" cy="25"/>
              </a:xfrm>
              <a:custGeom>
                <a:avLst/>
                <a:gdLst/>
                <a:ahLst/>
                <a:cxnLst>
                  <a:cxn ang="0">
                    <a:pos x="2600" y="25"/>
                  </a:cxn>
                  <a:cxn ang="0">
                    <a:pos x="29" y="25"/>
                  </a:cxn>
                  <a:cxn ang="0">
                    <a:pos x="13" y="12"/>
                  </a:cxn>
                  <a:cxn ang="0">
                    <a:pos x="0" y="0"/>
                  </a:cxn>
                  <a:cxn ang="0">
                    <a:pos x="2568" y="0"/>
                  </a:cxn>
                  <a:cxn ang="0">
                    <a:pos x="2585" y="12"/>
                  </a:cxn>
                  <a:cxn ang="0">
                    <a:pos x="2600" y="25"/>
                  </a:cxn>
                </a:cxnLst>
                <a:rect l="0" t="0" r="r" b="b"/>
                <a:pathLst>
                  <a:path w="2600" h="25">
                    <a:moveTo>
                      <a:pt x="2600" y="25"/>
                    </a:moveTo>
                    <a:lnTo>
                      <a:pt x="29" y="25"/>
                    </a:lnTo>
                    <a:lnTo>
                      <a:pt x="13" y="12"/>
                    </a:lnTo>
                    <a:lnTo>
                      <a:pt x="0" y="0"/>
                    </a:lnTo>
                    <a:lnTo>
                      <a:pt x="2568" y="0"/>
                    </a:lnTo>
                    <a:lnTo>
                      <a:pt x="2585" y="12"/>
                    </a:lnTo>
                    <a:lnTo>
                      <a:pt x="2600" y="25"/>
                    </a:lnTo>
                    <a:close/>
                  </a:path>
                </a:pathLst>
              </a:custGeom>
              <a:solidFill>
                <a:srgbClr val="E984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8" name="Freeform 1188"/>
              <p:cNvSpPr>
                <a:spLocks/>
              </p:cNvSpPr>
              <p:nvPr/>
            </p:nvSpPr>
            <p:spPr bwMode="auto">
              <a:xfrm>
                <a:off x="773" y="2756"/>
                <a:ext cx="2602" cy="23"/>
              </a:xfrm>
              <a:custGeom>
                <a:avLst/>
                <a:gdLst/>
                <a:ahLst/>
                <a:cxnLst>
                  <a:cxn ang="0">
                    <a:pos x="2602" y="23"/>
                  </a:cxn>
                  <a:cxn ang="0">
                    <a:pos x="30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44" y="0"/>
                  </a:cxn>
                  <a:cxn ang="0">
                    <a:pos x="2561" y="4"/>
                  </a:cxn>
                  <a:cxn ang="0">
                    <a:pos x="2577" y="9"/>
                  </a:cxn>
                  <a:cxn ang="0">
                    <a:pos x="2590" y="15"/>
                  </a:cxn>
                  <a:cxn ang="0">
                    <a:pos x="2602" y="23"/>
                  </a:cxn>
                </a:cxnLst>
                <a:rect l="0" t="0" r="r" b="b"/>
                <a:pathLst>
                  <a:path w="2602" h="23">
                    <a:moveTo>
                      <a:pt x="2602" y="23"/>
                    </a:moveTo>
                    <a:lnTo>
                      <a:pt x="30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44" y="0"/>
                    </a:lnTo>
                    <a:lnTo>
                      <a:pt x="2561" y="4"/>
                    </a:lnTo>
                    <a:lnTo>
                      <a:pt x="2577" y="9"/>
                    </a:lnTo>
                    <a:lnTo>
                      <a:pt x="2590" y="15"/>
                    </a:lnTo>
                    <a:lnTo>
                      <a:pt x="2602" y="23"/>
                    </a:lnTo>
                    <a:close/>
                  </a:path>
                </a:pathLst>
              </a:custGeom>
              <a:solidFill>
                <a:srgbClr val="E98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9" name="Freeform 1189"/>
              <p:cNvSpPr>
                <a:spLocks/>
              </p:cNvSpPr>
              <p:nvPr/>
            </p:nvSpPr>
            <p:spPr bwMode="auto">
              <a:xfrm>
                <a:off x="757" y="2744"/>
                <a:ext cx="2599" cy="23"/>
              </a:xfrm>
              <a:custGeom>
                <a:avLst/>
                <a:gdLst/>
                <a:ahLst/>
                <a:cxnLst>
                  <a:cxn ang="0">
                    <a:pos x="2599" y="23"/>
                  </a:cxn>
                  <a:cxn ang="0">
                    <a:pos x="31" y="23"/>
                  </a:cxn>
                  <a:cxn ang="0">
                    <a:pos x="16" y="12"/>
                  </a:cxn>
                  <a:cxn ang="0">
                    <a:pos x="0" y="0"/>
                  </a:cxn>
                  <a:cxn ang="0">
                    <a:pos x="2526" y="0"/>
                  </a:cxn>
                  <a:cxn ang="0">
                    <a:pos x="2541" y="8"/>
                  </a:cxn>
                  <a:cxn ang="0">
                    <a:pos x="2556" y="12"/>
                  </a:cxn>
                  <a:cxn ang="0">
                    <a:pos x="2577" y="16"/>
                  </a:cxn>
                  <a:cxn ang="0">
                    <a:pos x="2599" y="23"/>
                  </a:cxn>
                </a:cxnLst>
                <a:rect l="0" t="0" r="r" b="b"/>
                <a:pathLst>
                  <a:path w="2599" h="23">
                    <a:moveTo>
                      <a:pt x="2599" y="23"/>
                    </a:moveTo>
                    <a:lnTo>
                      <a:pt x="31" y="23"/>
                    </a:lnTo>
                    <a:lnTo>
                      <a:pt x="16" y="12"/>
                    </a:lnTo>
                    <a:lnTo>
                      <a:pt x="0" y="0"/>
                    </a:lnTo>
                    <a:lnTo>
                      <a:pt x="2526" y="0"/>
                    </a:lnTo>
                    <a:lnTo>
                      <a:pt x="2541" y="8"/>
                    </a:lnTo>
                    <a:lnTo>
                      <a:pt x="2556" y="12"/>
                    </a:lnTo>
                    <a:lnTo>
                      <a:pt x="2577" y="16"/>
                    </a:lnTo>
                    <a:lnTo>
                      <a:pt x="2599" y="23"/>
                    </a:lnTo>
                    <a:close/>
                  </a:path>
                </a:pathLst>
              </a:custGeom>
              <a:solidFill>
                <a:srgbClr val="E982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0" name="Freeform 1190"/>
              <p:cNvSpPr>
                <a:spLocks/>
              </p:cNvSpPr>
              <p:nvPr/>
            </p:nvSpPr>
            <p:spPr bwMode="auto">
              <a:xfrm>
                <a:off x="740" y="2733"/>
                <a:ext cx="2577" cy="23"/>
              </a:xfrm>
              <a:custGeom>
                <a:avLst/>
                <a:gdLst/>
                <a:ahLst/>
                <a:cxnLst>
                  <a:cxn ang="0">
                    <a:pos x="2577" y="23"/>
                  </a:cxn>
                  <a:cxn ang="0">
                    <a:pos x="33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29" y="0"/>
                  </a:cxn>
                  <a:cxn ang="0">
                    <a:pos x="2539" y="7"/>
                  </a:cxn>
                  <a:cxn ang="0">
                    <a:pos x="2548" y="15"/>
                  </a:cxn>
                  <a:cxn ang="0">
                    <a:pos x="2560" y="19"/>
                  </a:cxn>
                  <a:cxn ang="0">
                    <a:pos x="2573" y="23"/>
                  </a:cxn>
                  <a:cxn ang="0">
                    <a:pos x="2575" y="23"/>
                  </a:cxn>
                  <a:cxn ang="0">
                    <a:pos x="2577" y="23"/>
                  </a:cxn>
                </a:cxnLst>
                <a:rect l="0" t="0" r="r" b="b"/>
                <a:pathLst>
                  <a:path w="2577" h="23">
                    <a:moveTo>
                      <a:pt x="2577" y="23"/>
                    </a:moveTo>
                    <a:lnTo>
                      <a:pt x="33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29" y="0"/>
                    </a:lnTo>
                    <a:lnTo>
                      <a:pt x="2539" y="7"/>
                    </a:lnTo>
                    <a:lnTo>
                      <a:pt x="2548" y="15"/>
                    </a:lnTo>
                    <a:lnTo>
                      <a:pt x="2560" y="19"/>
                    </a:lnTo>
                    <a:lnTo>
                      <a:pt x="2573" y="23"/>
                    </a:lnTo>
                    <a:lnTo>
                      <a:pt x="2575" y="23"/>
                    </a:lnTo>
                    <a:lnTo>
                      <a:pt x="2577" y="23"/>
                    </a:lnTo>
                    <a:close/>
                  </a:path>
                </a:pathLst>
              </a:custGeom>
              <a:solidFill>
                <a:srgbClr val="E982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1" name="Freeform 1191"/>
              <p:cNvSpPr>
                <a:spLocks/>
              </p:cNvSpPr>
              <p:nvPr/>
            </p:nvSpPr>
            <p:spPr bwMode="auto">
              <a:xfrm>
                <a:off x="725" y="2721"/>
                <a:ext cx="2558" cy="23"/>
              </a:xfrm>
              <a:custGeom>
                <a:avLst/>
                <a:gdLst/>
                <a:ahLst/>
                <a:cxnLst>
                  <a:cxn ang="0">
                    <a:pos x="2558" y="23"/>
                  </a:cxn>
                  <a:cxn ang="0">
                    <a:pos x="32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35" y="0"/>
                  </a:cxn>
                  <a:cxn ang="0">
                    <a:pos x="2546" y="14"/>
                  </a:cxn>
                  <a:cxn ang="0">
                    <a:pos x="2558" y="23"/>
                  </a:cxn>
                </a:cxnLst>
                <a:rect l="0" t="0" r="r" b="b"/>
                <a:pathLst>
                  <a:path w="2558" h="23">
                    <a:moveTo>
                      <a:pt x="2558" y="23"/>
                    </a:moveTo>
                    <a:lnTo>
                      <a:pt x="32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35" y="0"/>
                    </a:lnTo>
                    <a:lnTo>
                      <a:pt x="2546" y="14"/>
                    </a:lnTo>
                    <a:lnTo>
                      <a:pt x="2558" y="23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2" name="Freeform 1192"/>
              <p:cNvSpPr>
                <a:spLocks/>
              </p:cNvSpPr>
              <p:nvPr/>
            </p:nvSpPr>
            <p:spPr bwMode="auto">
              <a:xfrm>
                <a:off x="711" y="2710"/>
                <a:ext cx="2558" cy="23"/>
              </a:xfrm>
              <a:custGeom>
                <a:avLst/>
                <a:gdLst/>
                <a:ahLst/>
                <a:cxnLst>
                  <a:cxn ang="0">
                    <a:pos x="2558" y="23"/>
                  </a:cxn>
                  <a:cxn ang="0">
                    <a:pos x="29" y="23"/>
                  </a:cxn>
                  <a:cxn ang="0">
                    <a:pos x="14" y="11"/>
                  </a:cxn>
                  <a:cxn ang="0">
                    <a:pos x="0" y="0"/>
                  </a:cxn>
                  <a:cxn ang="0">
                    <a:pos x="2541" y="0"/>
                  </a:cxn>
                  <a:cxn ang="0">
                    <a:pos x="2549" y="11"/>
                  </a:cxn>
                  <a:cxn ang="0">
                    <a:pos x="2558" y="23"/>
                  </a:cxn>
                </a:cxnLst>
                <a:rect l="0" t="0" r="r" b="b"/>
                <a:pathLst>
                  <a:path w="2558" h="23">
                    <a:moveTo>
                      <a:pt x="2558" y="23"/>
                    </a:moveTo>
                    <a:lnTo>
                      <a:pt x="29" y="23"/>
                    </a:lnTo>
                    <a:lnTo>
                      <a:pt x="14" y="11"/>
                    </a:lnTo>
                    <a:lnTo>
                      <a:pt x="0" y="0"/>
                    </a:lnTo>
                    <a:lnTo>
                      <a:pt x="2541" y="0"/>
                    </a:lnTo>
                    <a:lnTo>
                      <a:pt x="2549" y="11"/>
                    </a:lnTo>
                    <a:lnTo>
                      <a:pt x="2558" y="23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3" name="Freeform 1193"/>
              <p:cNvSpPr>
                <a:spLocks/>
              </p:cNvSpPr>
              <p:nvPr/>
            </p:nvSpPr>
            <p:spPr bwMode="auto">
              <a:xfrm>
                <a:off x="696" y="2698"/>
                <a:ext cx="2564" cy="23"/>
              </a:xfrm>
              <a:custGeom>
                <a:avLst/>
                <a:gdLst/>
                <a:ahLst/>
                <a:cxnLst>
                  <a:cxn ang="0">
                    <a:pos x="2564" y="23"/>
                  </a:cxn>
                  <a:cxn ang="0">
                    <a:pos x="29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52" y="0"/>
                  </a:cxn>
                  <a:cxn ang="0">
                    <a:pos x="2558" y="12"/>
                  </a:cxn>
                  <a:cxn ang="0">
                    <a:pos x="2564" y="23"/>
                  </a:cxn>
                </a:cxnLst>
                <a:rect l="0" t="0" r="r" b="b"/>
                <a:pathLst>
                  <a:path w="2564" h="23">
                    <a:moveTo>
                      <a:pt x="2564" y="23"/>
                    </a:moveTo>
                    <a:lnTo>
                      <a:pt x="29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52" y="0"/>
                    </a:lnTo>
                    <a:lnTo>
                      <a:pt x="2558" y="12"/>
                    </a:lnTo>
                    <a:lnTo>
                      <a:pt x="2564" y="23"/>
                    </a:lnTo>
                    <a:close/>
                  </a:path>
                </a:pathLst>
              </a:custGeom>
              <a:solidFill>
                <a:srgbClr val="E980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4" name="Freeform 1194"/>
              <p:cNvSpPr>
                <a:spLocks/>
              </p:cNvSpPr>
              <p:nvPr/>
            </p:nvSpPr>
            <p:spPr bwMode="auto">
              <a:xfrm>
                <a:off x="680" y="2687"/>
                <a:ext cx="2572" cy="23"/>
              </a:xfrm>
              <a:custGeom>
                <a:avLst/>
                <a:gdLst/>
                <a:ahLst/>
                <a:cxnLst>
                  <a:cxn ang="0">
                    <a:pos x="2572" y="23"/>
                  </a:cxn>
                  <a:cxn ang="0">
                    <a:pos x="31" y="23"/>
                  </a:cxn>
                  <a:cxn ang="0">
                    <a:pos x="16" y="11"/>
                  </a:cxn>
                  <a:cxn ang="0">
                    <a:pos x="0" y="0"/>
                  </a:cxn>
                  <a:cxn ang="0">
                    <a:pos x="2562" y="0"/>
                  </a:cxn>
                  <a:cxn ang="0">
                    <a:pos x="2568" y="11"/>
                  </a:cxn>
                  <a:cxn ang="0">
                    <a:pos x="2572" y="23"/>
                  </a:cxn>
                </a:cxnLst>
                <a:rect l="0" t="0" r="r" b="b"/>
                <a:pathLst>
                  <a:path w="2572" h="23">
                    <a:moveTo>
                      <a:pt x="2572" y="23"/>
                    </a:moveTo>
                    <a:lnTo>
                      <a:pt x="31" y="23"/>
                    </a:lnTo>
                    <a:lnTo>
                      <a:pt x="16" y="11"/>
                    </a:lnTo>
                    <a:lnTo>
                      <a:pt x="0" y="0"/>
                    </a:lnTo>
                    <a:lnTo>
                      <a:pt x="2562" y="0"/>
                    </a:lnTo>
                    <a:lnTo>
                      <a:pt x="2568" y="11"/>
                    </a:lnTo>
                    <a:lnTo>
                      <a:pt x="2572" y="23"/>
                    </a:lnTo>
                    <a:close/>
                  </a:path>
                </a:pathLst>
              </a:custGeom>
              <a:solidFill>
                <a:srgbClr val="E880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5" name="Freeform 1195"/>
              <p:cNvSpPr>
                <a:spLocks/>
              </p:cNvSpPr>
              <p:nvPr/>
            </p:nvSpPr>
            <p:spPr bwMode="auto">
              <a:xfrm>
                <a:off x="667" y="2673"/>
                <a:ext cx="2581" cy="25"/>
              </a:xfrm>
              <a:custGeom>
                <a:avLst/>
                <a:gdLst/>
                <a:ahLst/>
                <a:cxnLst>
                  <a:cxn ang="0">
                    <a:pos x="2581" y="25"/>
                  </a:cxn>
                  <a:cxn ang="0">
                    <a:pos x="29" y="25"/>
                  </a:cxn>
                  <a:cxn ang="0">
                    <a:pos x="13" y="14"/>
                  </a:cxn>
                  <a:cxn ang="0">
                    <a:pos x="0" y="0"/>
                  </a:cxn>
                  <a:cxn ang="0">
                    <a:pos x="2573" y="0"/>
                  </a:cxn>
                  <a:cxn ang="0">
                    <a:pos x="2575" y="14"/>
                  </a:cxn>
                  <a:cxn ang="0">
                    <a:pos x="2581" y="25"/>
                  </a:cxn>
                </a:cxnLst>
                <a:rect l="0" t="0" r="r" b="b"/>
                <a:pathLst>
                  <a:path w="2581" h="25">
                    <a:moveTo>
                      <a:pt x="2581" y="25"/>
                    </a:moveTo>
                    <a:lnTo>
                      <a:pt x="29" y="25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2573" y="0"/>
                    </a:lnTo>
                    <a:lnTo>
                      <a:pt x="2575" y="14"/>
                    </a:lnTo>
                    <a:lnTo>
                      <a:pt x="2581" y="25"/>
                    </a:lnTo>
                    <a:close/>
                  </a:path>
                </a:pathLst>
              </a:custGeom>
              <a:solidFill>
                <a:srgbClr val="E87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6" name="Freeform 1196"/>
              <p:cNvSpPr>
                <a:spLocks/>
              </p:cNvSpPr>
              <p:nvPr/>
            </p:nvSpPr>
            <p:spPr bwMode="auto">
              <a:xfrm>
                <a:off x="654" y="2662"/>
                <a:ext cx="2588" cy="25"/>
              </a:xfrm>
              <a:custGeom>
                <a:avLst/>
                <a:gdLst/>
                <a:ahLst/>
                <a:cxnLst>
                  <a:cxn ang="0">
                    <a:pos x="2588" y="25"/>
                  </a:cxn>
                  <a:cxn ang="0">
                    <a:pos x="26" y="25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2583" y="0"/>
                  </a:cxn>
                  <a:cxn ang="0">
                    <a:pos x="2586" y="13"/>
                  </a:cxn>
                  <a:cxn ang="0">
                    <a:pos x="2588" y="25"/>
                  </a:cxn>
                </a:cxnLst>
                <a:rect l="0" t="0" r="r" b="b"/>
                <a:pathLst>
                  <a:path w="2588" h="25">
                    <a:moveTo>
                      <a:pt x="2588" y="25"/>
                    </a:moveTo>
                    <a:lnTo>
                      <a:pt x="26" y="25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2583" y="0"/>
                    </a:lnTo>
                    <a:lnTo>
                      <a:pt x="2586" y="13"/>
                    </a:lnTo>
                    <a:lnTo>
                      <a:pt x="2588" y="25"/>
                    </a:lnTo>
                    <a:close/>
                  </a:path>
                </a:pathLst>
              </a:custGeom>
              <a:solidFill>
                <a:srgbClr val="E87E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7" name="Freeform 1197"/>
              <p:cNvSpPr>
                <a:spLocks/>
              </p:cNvSpPr>
              <p:nvPr/>
            </p:nvSpPr>
            <p:spPr bwMode="auto">
              <a:xfrm>
                <a:off x="640" y="2650"/>
                <a:ext cx="2600" cy="23"/>
              </a:xfrm>
              <a:custGeom>
                <a:avLst/>
                <a:gdLst/>
                <a:ahLst/>
                <a:cxnLst>
                  <a:cxn ang="0">
                    <a:pos x="2600" y="23"/>
                  </a:cxn>
                  <a:cxn ang="0">
                    <a:pos x="27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95" y="0"/>
                  </a:cxn>
                  <a:cxn ang="0">
                    <a:pos x="2597" y="14"/>
                  </a:cxn>
                  <a:cxn ang="0">
                    <a:pos x="2600" y="23"/>
                  </a:cxn>
                </a:cxnLst>
                <a:rect l="0" t="0" r="r" b="b"/>
                <a:pathLst>
                  <a:path w="2600" h="23">
                    <a:moveTo>
                      <a:pt x="2600" y="23"/>
                    </a:moveTo>
                    <a:lnTo>
                      <a:pt x="27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95" y="0"/>
                    </a:lnTo>
                    <a:lnTo>
                      <a:pt x="2597" y="14"/>
                    </a:lnTo>
                    <a:lnTo>
                      <a:pt x="2600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8" name="Freeform 1198"/>
              <p:cNvSpPr>
                <a:spLocks/>
              </p:cNvSpPr>
              <p:nvPr/>
            </p:nvSpPr>
            <p:spPr bwMode="auto">
              <a:xfrm>
                <a:off x="629" y="2639"/>
                <a:ext cx="2608" cy="23"/>
              </a:xfrm>
              <a:custGeom>
                <a:avLst/>
                <a:gdLst/>
                <a:ahLst/>
                <a:cxnLst>
                  <a:cxn ang="0">
                    <a:pos x="2608" y="23"/>
                  </a:cxn>
                  <a:cxn ang="0">
                    <a:pos x="25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606" y="0"/>
                  </a:cxn>
                  <a:cxn ang="0">
                    <a:pos x="2606" y="11"/>
                  </a:cxn>
                  <a:cxn ang="0">
                    <a:pos x="2608" y="23"/>
                  </a:cxn>
                </a:cxnLst>
                <a:rect l="0" t="0" r="r" b="b"/>
                <a:pathLst>
                  <a:path w="2608" h="23">
                    <a:moveTo>
                      <a:pt x="2608" y="23"/>
                    </a:moveTo>
                    <a:lnTo>
                      <a:pt x="25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606" y="0"/>
                    </a:lnTo>
                    <a:lnTo>
                      <a:pt x="2606" y="11"/>
                    </a:lnTo>
                    <a:lnTo>
                      <a:pt x="2608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9" name="Freeform 1199"/>
              <p:cNvSpPr>
                <a:spLocks/>
              </p:cNvSpPr>
              <p:nvPr/>
            </p:nvSpPr>
            <p:spPr bwMode="auto">
              <a:xfrm>
                <a:off x="617" y="2627"/>
                <a:ext cx="2618" cy="23"/>
              </a:xfrm>
              <a:custGeom>
                <a:avLst/>
                <a:gdLst/>
                <a:ahLst/>
                <a:cxnLst>
                  <a:cxn ang="0">
                    <a:pos x="2618" y="23"/>
                  </a:cxn>
                  <a:cxn ang="0">
                    <a:pos x="23" y="23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2616" y="0"/>
                  </a:cxn>
                  <a:cxn ang="0">
                    <a:pos x="2618" y="12"/>
                  </a:cxn>
                  <a:cxn ang="0">
                    <a:pos x="2618" y="23"/>
                  </a:cxn>
                </a:cxnLst>
                <a:rect l="0" t="0" r="r" b="b"/>
                <a:pathLst>
                  <a:path w="2618" h="23">
                    <a:moveTo>
                      <a:pt x="2618" y="23"/>
                    </a:moveTo>
                    <a:lnTo>
                      <a:pt x="23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2616" y="0"/>
                    </a:lnTo>
                    <a:lnTo>
                      <a:pt x="2618" y="12"/>
                    </a:lnTo>
                    <a:lnTo>
                      <a:pt x="2618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0" name="Freeform 1200"/>
              <p:cNvSpPr>
                <a:spLocks/>
              </p:cNvSpPr>
              <p:nvPr/>
            </p:nvSpPr>
            <p:spPr bwMode="auto">
              <a:xfrm>
                <a:off x="606" y="2616"/>
                <a:ext cx="2629" cy="23"/>
              </a:xfrm>
              <a:custGeom>
                <a:avLst/>
                <a:gdLst/>
                <a:ahLst/>
                <a:cxnLst>
                  <a:cxn ang="0">
                    <a:pos x="2629" y="23"/>
                  </a:cxn>
                  <a:cxn ang="0">
                    <a:pos x="23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627" y="0"/>
                  </a:cxn>
                  <a:cxn ang="0">
                    <a:pos x="2627" y="11"/>
                  </a:cxn>
                  <a:cxn ang="0">
                    <a:pos x="2629" y="23"/>
                  </a:cxn>
                </a:cxnLst>
                <a:rect l="0" t="0" r="r" b="b"/>
                <a:pathLst>
                  <a:path w="2629" h="23">
                    <a:moveTo>
                      <a:pt x="2629" y="23"/>
                    </a:moveTo>
                    <a:lnTo>
                      <a:pt x="23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627" y="0"/>
                    </a:lnTo>
                    <a:lnTo>
                      <a:pt x="2627" y="11"/>
                    </a:lnTo>
                    <a:lnTo>
                      <a:pt x="2629" y="23"/>
                    </a:lnTo>
                    <a:close/>
                  </a:path>
                </a:pathLst>
              </a:custGeom>
              <a:solidFill>
                <a:srgbClr val="E87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1" name="Freeform 1201"/>
              <p:cNvSpPr>
                <a:spLocks/>
              </p:cNvSpPr>
              <p:nvPr/>
            </p:nvSpPr>
            <p:spPr bwMode="auto">
              <a:xfrm>
                <a:off x="598" y="2604"/>
                <a:ext cx="2635" cy="23"/>
              </a:xfrm>
              <a:custGeom>
                <a:avLst/>
                <a:gdLst/>
                <a:ahLst/>
                <a:cxnLst>
                  <a:cxn ang="0">
                    <a:pos x="2635" y="23"/>
                  </a:cxn>
                  <a:cxn ang="0">
                    <a:pos x="19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635" y="0"/>
                  </a:cxn>
                  <a:cxn ang="0">
                    <a:pos x="2635" y="12"/>
                  </a:cxn>
                  <a:cxn ang="0">
                    <a:pos x="2635" y="23"/>
                  </a:cxn>
                </a:cxnLst>
                <a:rect l="0" t="0" r="r" b="b"/>
                <a:pathLst>
                  <a:path w="2635" h="23">
                    <a:moveTo>
                      <a:pt x="2635" y="23"/>
                    </a:moveTo>
                    <a:lnTo>
                      <a:pt x="19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635" y="0"/>
                    </a:lnTo>
                    <a:lnTo>
                      <a:pt x="2635" y="12"/>
                    </a:lnTo>
                    <a:lnTo>
                      <a:pt x="2635" y="23"/>
                    </a:lnTo>
                    <a:close/>
                  </a:path>
                </a:pathLst>
              </a:custGeom>
              <a:solidFill>
                <a:srgbClr val="E87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2" name="Freeform 1202"/>
              <p:cNvSpPr>
                <a:spLocks/>
              </p:cNvSpPr>
              <p:nvPr/>
            </p:nvSpPr>
            <p:spPr bwMode="auto">
              <a:xfrm>
                <a:off x="588" y="2593"/>
                <a:ext cx="2647" cy="23"/>
              </a:xfrm>
              <a:custGeom>
                <a:avLst/>
                <a:gdLst/>
                <a:ahLst/>
                <a:cxnLst>
                  <a:cxn ang="0">
                    <a:pos x="2645" y="23"/>
                  </a:cxn>
                  <a:cxn ang="0">
                    <a:pos x="18" y="23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2647" y="0"/>
                  </a:cxn>
                  <a:cxn ang="0">
                    <a:pos x="2645" y="11"/>
                  </a:cxn>
                  <a:cxn ang="0">
                    <a:pos x="2645" y="23"/>
                  </a:cxn>
                </a:cxnLst>
                <a:rect l="0" t="0" r="r" b="b"/>
                <a:pathLst>
                  <a:path w="2647" h="23">
                    <a:moveTo>
                      <a:pt x="2645" y="23"/>
                    </a:moveTo>
                    <a:lnTo>
                      <a:pt x="18" y="23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2647" y="0"/>
                    </a:lnTo>
                    <a:lnTo>
                      <a:pt x="2645" y="11"/>
                    </a:lnTo>
                    <a:lnTo>
                      <a:pt x="2645" y="23"/>
                    </a:lnTo>
                    <a:close/>
                  </a:path>
                </a:pathLst>
              </a:custGeom>
              <a:solidFill>
                <a:srgbClr val="E87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3" name="Freeform 1203"/>
              <p:cNvSpPr>
                <a:spLocks/>
              </p:cNvSpPr>
              <p:nvPr/>
            </p:nvSpPr>
            <p:spPr bwMode="auto">
              <a:xfrm>
                <a:off x="583" y="2581"/>
                <a:ext cx="2652" cy="23"/>
              </a:xfrm>
              <a:custGeom>
                <a:avLst/>
                <a:gdLst/>
                <a:ahLst/>
                <a:cxnLst>
                  <a:cxn ang="0">
                    <a:pos x="2650" y="23"/>
                  </a:cxn>
                  <a:cxn ang="0">
                    <a:pos x="15" y="23"/>
                  </a:cxn>
                  <a:cxn ang="0">
                    <a:pos x="5" y="12"/>
                  </a:cxn>
                  <a:cxn ang="0">
                    <a:pos x="0" y="0"/>
                  </a:cxn>
                  <a:cxn ang="0">
                    <a:pos x="2652" y="0"/>
                  </a:cxn>
                  <a:cxn ang="0">
                    <a:pos x="2652" y="12"/>
                  </a:cxn>
                  <a:cxn ang="0">
                    <a:pos x="2650" y="23"/>
                  </a:cxn>
                </a:cxnLst>
                <a:rect l="0" t="0" r="r" b="b"/>
                <a:pathLst>
                  <a:path w="2652" h="23">
                    <a:moveTo>
                      <a:pt x="2650" y="23"/>
                    </a:moveTo>
                    <a:lnTo>
                      <a:pt x="15" y="23"/>
                    </a:lnTo>
                    <a:lnTo>
                      <a:pt x="5" y="12"/>
                    </a:lnTo>
                    <a:lnTo>
                      <a:pt x="0" y="0"/>
                    </a:lnTo>
                    <a:lnTo>
                      <a:pt x="2652" y="0"/>
                    </a:lnTo>
                    <a:lnTo>
                      <a:pt x="2652" y="12"/>
                    </a:lnTo>
                    <a:lnTo>
                      <a:pt x="2650" y="23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4" name="Freeform 1204"/>
              <p:cNvSpPr>
                <a:spLocks/>
              </p:cNvSpPr>
              <p:nvPr/>
            </p:nvSpPr>
            <p:spPr bwMode="auto">
              <a:xfrm>
                <a:off x="577" y="2570"/>
                <a:ext cx="2660" cy="23"/>
              </a:xfrm>
              <a:custGeom>
                <a:avLst/>
                <a:gdLst/>
                <a:ahLst/>
                <a:cxnLst>
                  <a:cxn ang="0">
                    <a:pos x="2658" y="23"/>
                  </a:cxn>
                  <a:cxn ang="0">
                    <a:pos x="11" y="23"/>
                  </a:cxn>
                  <a:cxn ang="0">
                    <a:pos x="6" y="11"/>
                  </a:cxn>
                  <a:cxn ang="0">
                    <a:pos x="0" y="0"/>
                  </a:cxn>
                  <a:cxn ang="0">
                    <a:pos x="2660" y="0"/>
                  </a:cxn>
                  <a:cxn ang="0">
                    <a:pos x="2658" y="11"/>
                  </a:cxn>
                  <a:cxn ang="0">
                    <a:pos x="2658" y="23"/>
                  </a:cxn>
                </a:cxnLst>
                <a:rect l="0" t="0" r="r" b="b"/>
                <a:pathLst>
                  <a:path w="2660" h="23">
                    <a:moveTo>
                      <a:pt x="2658" y="23"/>
                    </a:moveTo>
                    <a:lnTo>
                      <a:pt x="11" y="23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2660" y="0"/>
                    </a:lnTo>
                    <a:lnTo>
                      <a:pt x="2658" y="11"/>
                    </a:lnTo>
                    <a:lnTo>
                      <a:pt x="2658" y="23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5" name="Freeform 1205"/>
              <p:cNvSpPr>
                <a:spLocks/>
              </p:cNvSpPr>
              <p:nvPr/>
            </p:nvSpPr>
            <p:spPr bwMode="auto">
              <a:xfrm>
                <a:off x="571" y="2556"/>
                <a:ext cx="2667" cy="25"/>
              </a:xfrm>
              <a:custGeom>
                <a:avLst/>
                <a:gdLst/>
                <a:ahLst/>
                <a:cxnLst>
                  <a:cxn ang="0">
                    <a:pos x="2664" y="25"/>
                  </a:cxn>
                  <a:cxn ang="0">
                    <a:pos x="12" y="25"/>
                  </a:cxn>
                  <a:cxn ang="0">
                    <a:pos x="6" y="14"/>
                  </a:cxn>
                  <a:cxn ang="0">
                    <a:pos x="0" y="0"/>
                  </a:cxn>
                  <a:cxn ang="0">
                    <a:pos x="2667" y="0"/>
                  </a:cxn>
                  <a:cxn ang="0">
                    <a:pos x="2666" y="14"/>
                  </a:cxn>
                  <a:cxn ang="0">
                    <a:pos x="2664" y="25"/>
                  </a:cxn>
                </a:cxnLst>
                <a:rect l="0" t="0" r="r" b="b"/>
                <a:pathLst>
                  <a:path w="2667" h="25">
                    <a:moveTo>
                      <a:pt x="2664" y="25"/>
                    </a:moveTo>
                    <a:lnTo>
                      <a:pt x="12" y="25"/>
                    </a:lnTo>
                    <a:lnTo>
                      <a:pt x="6" y="14"/>
                    </a:lnTo>
                    <a:lnTo>
                      <a:pt x="0" y="0"/>
                    </a:lnTo>
                    <a:lnTo>
                      <a:pt x="2667" y="0"/>
                    </a:lnTo>
                    <a:lnTo>
                      <a:pt x="2666" y="14"/>
                    </a:lnTo>
                    <a:lnTo>
                      <a:pt x="2664" y="25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6" name="Freeform 1206"/>
              <p:cNvSpPr>
                <a:spLocks/>
              </p:cNvSpPr>
              <p:nvPr/>
            </p:nvSpPr>
            <p:spPr bwMode="auto">
              <a:xfrm>
                <a:off x="569" y="2545"/>
                <a:ext cx="2671" cy="25"/>
              </a:xfrm>
              <a:custGeom>
                <a:avLst/>
                <a:gdLst/>
                <a:ahLst/>
                <a:cxnLst>
                  <a:cxn ang="0">
                    <a:pos x="2668" y="25"/>
                  </a:cxn>
                  <a:cxn ang="0">
                    <a:pos x="8" y="25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2671" y="0"/>
                  </a:cxn>
                  <a:cxn ang="0">
                    <a:pos x="2669" y="13"/>
                  </a:cxn>
                  <a:cxn ang="0">
                    <a:pos x="2668" y="25"/>
                  </a:cxn>
                </a:cxnLst>
                <a:rect l="0" t="0" r="r" b="b"/>
                <a:pathLst>
                  <a:path w="2671" h="25">
                    <a:moveTo>
                      <a:pt x="2668" y="25"/>
                    </a:moveTo>
                    <a:lnTo>
                      <a:pt x="8" y="25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2671" y="0"/>
                    </a:lnTo>
                    <a:lnTo>
                      <a:pt x="2669" y="13"/>
                    </a:lnTo>
                    <a:lnTo>
                      <a:pt x="2668" y="25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7" name="Freeform 1207"/>
              <p:cNvSpPr>
                <a:spLocks/>
              </p:cNvSpPr>
              <p:nvPr/>
            </p:nvSpPr>
            <p:spPr bwMode="auto">
              <a:xfrm>
                <a:off x="567" y="2533"/>
                <a:ext cx="2675" cy="23"/>
              </a:xfrm>
              <a:custGeom>
                <a:avLst/>
                <a:gdLst/>
                <a:ahLst/>
                <a:cxnLst>
                  <a:cxn ang="0">
                    <a:pos x="2671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2675" y="0"/>
                  </a:cxn>
                  <a:cxn ang="0">
                    <a:pos x="2673" y="12"/>
                  </a:cxn>
                  <a:cxn ang="0">
                    <a:pos x="2671" y="23"/>
                  </a:cxn>
                </a:cxnLst>
                <a:rect l="0" t="0" r="r" b="b"/>
                <a:pathLst>
                  <a:path w="2675" h="23">
                    <a:moveTo>
                      <a:pt x="2671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2675" y="0"/>
                    </a:lnTo>
                    <a:lnTo>
                      <a:pt x="2673" y="12"/>
                    </a:lnTo>
                    <a:lnTo>
                      <a:pt x="2671" y="23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8" name="Freeform 1208"/>
              <p:cNvSpPr>
                <a:spLocks/>
              </p:cNvSpPr>
              <p:nvPr/>
            </p:nvSpPr>
            <p:spPr bwMode="auto">
              <a:xfrm>
                <a:off x="567" y="2522"/>
                <a:ext cx="2679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2" y="23"/>
                  </a:cxn>
                  <a:cxn ang="0">
                    <a:pos x="0" y="11"/>
                  </a:cxn>
                  <a:cxn ang="0">
                    <a:pos x="2" y="0"/>
                  </a:cxn>
                  <a:cxn ang="0">
                    <a:pos x="2679" y="0"/>
                  </a:cxn>
                  <a:cxn ang="0">
                    <a:pos x="2675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79" h="23">
                    <a:moveTo>
                      <a:pt x="2673" y="23"/>
                    </a:moveTo>
                    <a:lnTo>
                      <a:pt x="2" y="23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2679" y="0"/>
                    </a:lnTo>
                    <a:lnTo>
                      <a:pt x="2675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77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9" name="Freeform 1209"/>
              <p:cNvSpPr>
                <a:spLocks/>
              </p:cNvSpPr>
              <p:nvPr/>
            </p:nvSpPr>
            <p:spPr bwMode="auto">
              <a:xfrm>
                <a:off x="567" y="2510"/>
                <a:ext cx="2683" cy="23"/>
              </a:xfrm>
              <a:custGeom>
                <a:avLst/>
                <a:gdLst/>
                <a:ahLst/>
                <a:cxnLst>
                  <a:cxn ang="0">
                    <a:pos x="2675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2683" y="0"/>
                  </a:cxn>
                  <a:cxn ang="0">
                    <a:pos x="2679" y="12"/>
                  </a:cxn>
                  <a:cxn ang="0">
                    <a:pos x="2675" y="23"/>
                  </a:cxn>
                </a:cxnLst>
                <a:rect l="0" t="0" r="r" b="b"/>
                <a:pathLst>
                  <a:path w="2683" h="23">
                    <a:moveTo>
                      <a:pt x="2675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2683" y="0"/>
                    </a:lnTo>
                    <a:lnTo>
                      <a:pt x="2679" y="12"/>
                    </a:lnTo>
                    <a:lnTo>
                      <a:pt x="2675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0" name="Freeform 1210"/>
              <p:cNvSpPr>
                <a:spLocks/>
              </p:cNvSpPr>
              <p:nvPr/>
            </p:nvSpPr>
            <p:spPr bwMode="auto">
              <a:xfrm>
                <a:off x="569" y="2499"/>
                <a:ext cx="2683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6" y="0"/>
                  </a:cxn>
                  <a:cxn ang="0">
                    <a:pos x="2683" y="0"/>
                  </a:cxn>
                  <a:cxn ang="0">
                    <a:pos x="2679" y="11"/>
                  </a:cxn>
                  <a:cxn ang="0">
                    <a:pos x="2677" y="23"/>
                  </a:cxn>
                </a:cxnLst>
                <a:rect l="0" t="0" r="r" b="b"/>
                <a:pathLst>
                  <a:path w="2683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2683" y="0"/>
                    </a:lnTo>
                    <a:lnTo>
                      <a:pt x="2679" y="11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1" name="Freeform 1211"/>
              <p:cNvSpPr>
                <a:spLocks/>
              </p:cNvSpPr>
              <p:nvPr/>
            </p:nvSpPr>
            <p:spPr bwMode="auto">
              <a:xfrm>
                <a:off x="571" y="2487"/>
                <a:ext cx="2685" cy="23"/>
              </a:xfrm>
              <a:custGeom>
                <a:avLst/>
                <a:gdLst/>
                <a:ahLst/>
                <a:cxnLst>
                  <a:cxn ang="0">
                    <a:pos x="2679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10" y="0"/>
                  </a:cxn>
                  <a:cxn ang="0">
                    <a:pos x="2685" y="0"/>
                  </a:cxn>
                  <a:cxn ang="0">
                    <a:pos x="2681" y="12"/>
                  </a:cxn>
                  <a:cxn ang="0">
                    <a:pos x="2679" y="23"/>
                  </a:cxn>
                </a:cxnLst>
                <a:rect l="0" t="0" r="r" b="b"/>
                <a:pathLst>
                  <a:path w="2685" h="23">
                    <a:moveTo>
                      <a:pt x="2679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10" y="0"/>
                    </a:lnTo>
                    <a:lnTo>
                      <a:pt x="2685" y="0"/>
                    </a:lnTo>
                    <a:lnTo>
                      <a:pt x="2681" y="12"/>
                    </a:lnTo>
                    <a:lnTo>
                      <a:pt x="2679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2" name="Freeform 1212"/>
              <p:cNvSpPr>
                <a:spLocks/>
              </p:cNvSpPr>
              <p:nvPr/>
            </p:nvSpPr>
            <p:spPr bwMode="auto">
              <a:xfrm>
                <a:off x="575" y="2476"/>
                <a:ext cx="2686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3" y="0"/>
                  </a:cxn>
                  <a:cxn ang="0">
                    <a:pos x="2686" y="0"/>
                  </a:cxn>
                  <a:cxn ang="0">
                    <a:pos x="2681" y="11"/>
                  </a:cxn>
                  <a:cxn ang="0">
                    <a:pos x="2677" y="23"/>
                  </a:cxn>
                </a:cxnLst>
                <a:rect l="0" t="0" r="r" b="b"/>
                <a:pathLst>
                  <a:path w="2686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3" y="0"/>
                    </a:lnTo>
                    <a:lnTo>
                      <a:pt x="2686" y="0"/>
                    </a:lnTo>
                    <a:lnTo>
                      <a:pt x="2681" y="11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3" name="Freeform 1213"/>
              <p:cNvSpPr>
                <a:spLocks/>
              </p:cNvSpPr>
              <p:nvPr/>
            </p:nvSpPr>
            <p:spPr bwMode="auto">
              <a:xfrm>
                <a:off x="581" y="2464"/>
                <a:ext cx="2684" cy="23"/>
              </a:xfrm>
              <a:custGeom>
                <a:avLst/>
                <a:gdLst/>
                <a:ahLst/>
                <a:cxnLst>
                  <a:cxn ang="0">
                    <a:pos x="2675" y="23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7" y="12"/>
                  </a:cxn>
                  <a:cxn ang="0">
                    <a:pos x="21" y="6"/>
                  </a:cxn>
                  <a:cxn ang="0">
                    <a:pos x="34" y="0"/>
                  </a:cxn>
                  <a:cxn ang="0">
                    <a:pos x="2684" y="0"/>
                  </a:cxn>
                  <a:cxn ang="0">
                    <a:pos x="2680" y="12"/>
                  </a:cxn>
                  <a:cxn ang="0">
                    <a:pos x="2675" y="23"/>
                  </a:cxn>
                </a:cxnLst>
                <a:rect l="0" t="0" r="r" b="b"/>
                <a:pathLst>
                  <a:path w="2684" h="23">
                    <a:moveTo>
                      <a:pt x="2675" y="23"/>
                    </a:moveTo>
                    <a:lnTo>
                      <a:pt x="0" y="23"/>
                    </a:lnTo>
                    <a:lnTo>
                      <a:pt x="3" y="17"/>
                    </a:lnTo>
                    <a:lnTo>
                      <a:pt x="7" y="12"/>
                    </a:lnTo>
                    <a:lnTo>
                      <a:pt x="21" y="6"/>
                    </a:lnTo>
                    <a:lnTo>
                      <a:pt x="34" y="0"/>
                    </a:lnTo>
                    <a:lnTo>
                      <a:pt x="2684" y="0"/>
                    </a:lnTo>
                    <a:lnTo>
                      <a:pt x="2680" y="12"/>
                    </a:lnTo>
                    <a:lnTo>
                      <a:pt x="2675" y="23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4" name="Freeform 1214"/>
              <p:cNvSpPr>
                <a:spLocks/>
              </p:cNvSpPr>
              <p:nvPr/>
            </p:nvSpPr>
            <p:spPr bwMode="auto">
              <a:xfrm>
                <a:off x="588" y="2453"/>
                <a:ext cx="2681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27" y="11"/>
                  </a:cxn>
                  <a:cxn ang="0">
                    <a:pos x="50" y="0"/>
                  </a:cxn>
                  <a:cxn ang="0">
                    <a:pos x="2681" y="0"/>
                  </a:cxn>
                  <a:cxn ang="0">
                    <a:pos x="2677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81" h="23">
                    <a:moveTo>
                      <a:pt x="2673" y="23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7" y="11"/>
                    </a:lnTo>
                    <a:lnTo>
                      <a:pt x="50" y="0"/>
                    </a:lnTo>
                    <a:lnTo>
                      <a:pt x="2681" y="0"/>
                    </a:lnTo>
                    <a:lnTo>
                      <a:pt x="2677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675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5" name="Freeform 1215"/>
              <p:cNvSpPr>
                <a:spLocks/>
              </p:cNvSpPr>
              <p:nvPr/>
            </p:nvSpPr>
            <p:spPr bwMode="auto">
              <a:xfrm>
                <a:off x="615" y="2439"/>
                <a:ext cx="2660" cy="25"/>
              </a:xfrm>
              <a:custGeom>
                <a:avLst/>
                <a:gdLst/>
                <a:ahLst/>
                <a:cxnLst>
                  <a:cxn ang="0">
                    <a:pos x="2650" y="25"/>
                  </a:cxn>
                  <a:cxn ang="0">
                    <a:pos x="0" y="25"/>
                  </a:cxn>
                  <a:cxn ang="0">
                    <a:pos x="23" y="14"/>
                  </a:cxn>
                  <a:cxn ang="0">
                    <a:pos x="42" y="0"/>
                  </a:cxn>
                  <a:cxn ang="0">
                    <a:pos x="2660" y="0"/>
                  </a:cxn>
                  <a:cxn ang="0">
                    <a:pos x="2654" y="14"/>
                  </a:cxn>
                  <a:cxn ang="0">
                    <a:pos x="2650" y="25"/>
                  </a:cxn>
                </a:cxnLst>
                <a:rect l="0" t="0" r="r" b="b"/>
                <a:pathLst>
                  <a:path w="2660" h="25">
                    <a:moveTo>
                      <a:pt x="2650" y="25"/>
                    </a:moveTo>
                    <a:lnTo>
                      <a:pt x="0" y="25"/>
                    </a:lnTo>
                    <a:lnTo>
                      <a:pt x="23" y="14"/>
                    </a:lnTo>
                    <a:lnTo>
                      <a:pt x="42" y="0"/>
                    </a:lnTo>
                    <a:lnTo>
                      <a:pt x="2660" y="0"/>
                    </a:lnTo>
                    <a:lnTo>
                      <a:pt x="2654" y="14"/>
                    </a:lnTo>
                    <a:lnTo>
                      <a:pt x="2650" y="25"/>
                    </a:lnTo>
                    <a:close/>
                  </a:path>
                </a:pathLst>
              </a:custGeom>
              <a:solidFill>
                <a:srgbClr val="E67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6" name="Freeform 1216"/>
              <p:cNvSpPr>
                <a:spLocks/>
              </p:cNvSpPr>
              <p:nvPr/>
            </p:nvSpPr>
            <p:spPr bwMode="auto">
              <a:xfrm>
                <a:off x="638" y="2428"/>
                <a:ext cx="2643" cy="25"/>
              </a:xfrm>
              <a:custGeom>
                <a:avLst/>
                <a:gdLst/>
                <a:ahLst/>
                <a:cxnLst>
                  <a:cxn ang="0">
                    <a:pos x="2631" y="25"/>
                  </a:cxn>
                  <a:cxn ang="0">
                    <a:pos x="0" y="25"/>
                  </a:cxn>
                  <a:cxn ang="0">
                    <a:pos x="19" y="13"/>
                  </a:cxn>
                  <a:cxn ang="0">
                    <a:pos x="37" y="0"/>
                  </a:cxn>
                  <a:cxn ang="0">
                    <a:pos x="2643" y="0"/>
                  </a:cxn>
                  <a:cxn ang="0">
                    <a:pos x="2637" y="11"/>
                  </a:cxn>
                  <a:cxn ang="0">
                    <a:pos x="2631" y="25"/>
                  </a:cxn>
                </a:cxnLst>
                <a:rect l="0" t="0" r="r" b="b"/>
                <a:pathLst>
                  <a:path w="2643" h="25">
                    <a:moveTo>
                      <a:pt x="2631" y="25"/>
                    </a:moveTo>
                    <a:lnTo>
                      <a:pt x="0" y="25"/>
                    </a:lnTo>
                    <a:lnTo>
                      <a:pt x="19" y="13"/>
                    </a:lnTo>
                    <a:lnTo>
                      <a:pt x="37" y="0"/>
                    </a:lnTo>
                    <a:lnTo>
                      <a:pt x="2643" y="0"/>
                    </a:lnTo>
                    <a:lnTo>
                      <a:pt x="2637" y="11"/>
                    </a:lnTo>
                    <a:lnTo>
                      <a:pt x="2631" y="25"/>
                    </a:lnTo>
                    <a:close/>
                  </a:path>
                </a:pathLst>
              </a:custGeom>
              <a:solidFill>
                <a:srgbClr val="E67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7" name="Freeform 1217"/>
              <p:cNvSpPr>
                <a:spLocks/>
              </p:cNvSpPr>
              <p:nvPr/>
            </p:nvSpPr>
            <p:spPr bwMode="auto">
              <a:xfrm>
                <a:off x="657" y="2416"/>
                <a:ext cx="2629" cy="23"/>
              </a:xfrm>
              <a:custGeom>
                <a:avLst/>
                <a:gdLst/>
                <a:ahLst/>
                <a:cxnLst>
                  <a:cxn ang="0">
                    <a:pos x="2618" y="23"/>
                  </a:cxn>
                  <a:cxn ang="0">
                    <a:pos x="0" y="23"/>
                  </a:cxn>
                  <a:cxn ang="0">
                    <a:pos x="16" y="14"/>
                  </a:cxn>
                  <a:cxn ang="0">
                    <a:pos x="31" y="0"/>
                  </a:cxn>
                  <a:cxn ang="0">
                    <a:pos x="2629" y="0"/>
                  </a:cxn>
                  <a:cxn ang="0">
                    <a:pos x="2628" y="6"/>
                  </a:cxn>
                  <a:cxn ang="0">
                    <a:pos x="2624" y="12"/>
                  </a:cxn>
                  <a:cxn ang="0">
                    <a:pos x="2622" y="18"/>
                  </a:cxn>
                  <a:cxn ang="0">
                    <a:pos x="2618" y="23"/>
                  </a:cxn>
                </a:cxnLst>
                <a:rect l="0" t="0" r="r" b="b"/>
                <a:pathLst>
                  <a:path w="2629" h="23">
                    <a:moveTo>
                      <a:pt x="2618" y="23"/>
                    </a:moveTo>
                    <a:lnTo>
                      <a:pt x="0" y="23"/>
                    </a:lnTo>
                    <a:lnTo>
                      <a:pt x="16" y="14"/>
                    </a:lnTo>
                    <a:lnTo>
                      <a:pt x="31" y="0"/>
                    </a:lnTo>
                    <a:lnTo>
                      <a:pt x="2629" y="0"/>
                    </a:lnTo>
                    <a:lnTo>
                      <a:pt x="2628" y="6"/>
                    </a:lnTo>
                    <a:lnTo>
                      <a:pt x="2624" y="12"/>
                    </a:lnTo>
                    <a:lnTo>
                      <a:pt x="2622" y="18"/>
                    </a:lnTo>
                    <a:lnTo>
                      <a:pt x="2618" y="23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8" name="Freeform 1218"/>
              <p:cNvSpPr>
                <a:spLocks/>
              </p:cNvSpPr>
              <p:nvPr/>
            </p:nvSpPr>
            <p:spPr bwMode="auto">
              <a:xfrm>
                <a:off x="675" y="2405"/>
                <a:ext cx="2619" cy="23"/>
              </a:xfrm>
              <a:custGeom>
                <a:avLst/>
                <a:gdLst/>
                <a:ahLst/>
                <a:cxnLst>
                  <a:cxn ang="0">
                    <a:pos x="2606" y="23"/>
                  </a:cxn>
                  <a:cxn ang="0">
                    <a:pos x="0" y="23"/>
                  </a:cxn>
                  <a:cxn ang="0">
                    <a:pos x="13" y="11"/>
                  </a:cxn>
                  <a:cxn ang="0">
                    <a:pos x="27" y="0"/>
                  </a:cxn>
                  <a:cxn ang="0">
                    <a:pos x="2619" y="0"/>
                  </a:cxn>
                  <a:cxn ang="0">
                    <a:pos x="2611" y="11"/>
                  </a:cxn>
                  <a:cxn ang="0">
                    <a:pos x="2606" y="23"/>
                  </a:cxn>
                  <a:cxn ang="0">
                    <a:pos x="2606" y="23"/>
                  </a:cxn>
                  <a:cxn ang="0">
                    <a:pos x="2606" y="23"/>
                  </a:cxn>
                </a:cxnLst>
                <a:rect l="0" t="0" r="r" b="b"/>
                <a:pathLst>
                  <a:path w="2619" h="23">
                    <a:moveTo>
                      <a:pt x="2606" y="23"/>
                    </a:moveTo>
                    <a:lnTo>
                      <a:pt x="0" y="23"/>
                    </a:lnTo>
                    <a:lnTo>
                      <a:pt x="13" y="11"/>
                    </a:lnTo>
                    <a:lnTo>
                      <a:pt x="27" y="0"/>
                    </a:lnTo>
                    <a:lnTo>
                      <a:pt x="2619" y="0"/>
                    </a:lnTo>
                    <a:lnTo>
                      <a:pt x="2611" y="11"/>
                    </a:lnTo>
                    <a:lnTo>
                      <a:pt x="2606" y="23"/>
                    </a:lnTo>
                    <a:lnTo>
                      <a:pt x="2606" y="23"/>
                    </a:lnTo>
                    <a:lnTo>
                      <a:pt x="2606" y="23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9" name="Freeform 1219"/>
              <p:cNvSpPr>
                <a:spLocks/>
              </p:cNvSpPr>
              <p:nvPr/>
            </p:nvSpPr>
            <p:spPr bwMode="auto">
              <a:xfrm>
                <a:off x="688" y="2393"/>
                <a:ext cx="2614" cy="23"/>
              </a:xfrm>
              <a:custGeom>
                <a:avLst/>
                <a:gdLst/>
                <a:ahLst/>
                <a:cxnLst>
                  <a:cxn ang="0">
                    <a:pos x="2598" y="23"/>
                  </a:cxn>
                  <a:cxn ang="0">
                    <a:pos x="0" y="23"/>
                  </a:cxn>
                  <a:cxn ang="0">
                    <a:pos x="14" y="12"/>
                  </a:cxn>
                  <a:cxn ang="0">
                    <a:pos x="25" y="0"/>
                  </a:cxn>
                  <a:cxn ang="0">
                    <a:pos x="2614" y="0"/>
                  </a:cxn>
                  <a:cxn ang="0">
                    <a:pos x="2606" y="12"/>
                  </a:cxn>
                  <a:cxn ang="0">
                    <a:pos x="2598" y="23"/>
                  </a:cxn>
                </a:cxnLst>
                <a:rect l="0" t="0" r="r" b="b"/>
                <a:pathLst>
                  <a:path w="2614" h="23">
                    <a:moveTo>
                      <a:pt x="2598" y="23"/>
                    </a:moveTo>
                    <a:lnTo>
                      <a:pt x="0" y="23"/>
                    </a:lnTo>
                    <a:lnTo>
                      <a:pt x="14" y="12"/>
                    </a:lnTo>
                    <a:lnTo>
                      <a:pt x="25" y="0"/>
                    </a:lnTo>
                    <a:lnTo>
                      <a:pt x="2614" y="0"/>
                    </a:lnTo>
                    <a:lnTo>
                      <a:pt x="2606" y="12"/>
                    </a:lnTo>
                    <a:lnTo>
                      <a:pt x="2598" y="23"/>
                    </a:lnTo>
                    <a:close/>
                  </a:path>
                </a:pathLst>
              </a:custGeom>
              <a:solidFill>
                <a:srgbClr val="E67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0" name="Freeform 1220"/>
              <p:cNvSpPr>
                <a:spLocks/>
              </p:cNvSpPr>
              <p:nvPr/>
            </p:nvSpPr>
            <p:spPr bwMode="auto">
              <a:xfrm>
                <a:off x="702" y="2382"/>
                <a:ext cx="2607" cy="23"/>
              </a:xfrm>
              <a:custGeom>
                <a:avLst/>
                <a:gdLst/>
                <a:ahLst/>
                <a:cxnLst>
                  <a:cxn ang="0">
                    <a:pos x="2592" y="23"/>
                  </a:cxn>
                  <a:cxn ang="0">
                    <a:pos x="0" y="23"/>
                  </a:cxn>
                  <a:cxn ang="0">
                    <a:pos x="11" y="11"/>
                  </a:cxn>
                  <a:cxn ang="0">
                    <a:pos x="21" y="0"/>
                  </a:cxn>
                  <a:cxn ang="0">
                    <a:pos x="2607" y="0"/>
                  </a:cxn>
                  <a:cxn ang="0">
                    <a:pos x="2600" y="11"/>
                  </a:cxn>
                  <a:cxn ang="0">
                    <a:pos x="2592" y="23"/>
                  </a:cxn>
                </a:cxnLst>
                <a:rect l="0" t="0" r="r" b="b"/>
                <a:pathLst>
                  <a:path w="2607" h="23">
                    <a:moveTo>
                      <a:pt x="2592" y="23"/>
                    </a:moveTo>
                    <a:lnTo>
                      <a:pt x="0" y="23"/>
                    </a:lnTo>
                    <a:lnTo>
                      <a:pt x="11" y="11"/>
                    </a:lnTo>
                    <a:lnTo>
                      <a:pt x="21" y="0"/>
                    </a:lnTo>
                    <a:lnTo>
                      <a:pt x="2607" y="0"/>
                    </a:lnTo>
                    <a:lnTo>
                      <a:pt x="2600" y="11"/>
                    </a:lnTo>
                    <a:lnTo>
                      <a:pt x="2592" y="23"/>
                    </a:lnTo>
                    <a:close/>
                  </a:path>
                </a:pathLst>
              </a:custGeom>
              <a:solidFill>
                <a:srgbClr val="E67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1" name="Freeform 1221"/>
              <p:cNvSpPr>
                <a:spLocks/>
              </p:cNvSpPr>
              <p:nvPr/>
            </p:nvSpPr>
            <p:spPr bwMode="auto">
              <a:xfrm>
                <a:off x="713" y="2370"/>
                <a:ext cx="2604" cy="23"/>
              </a:xfrm>
              <a:custGeom>
                <a:avLst/>
                <a:gdLst/>
                <a:ahLst/>
                <a:cxnLst>
                  <a:cxn ang="0">
                    <a:pos x="2589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19" y="0"/>
                  </a:cxn>
                  <a:cxn ang="0">
                    <a:pos x="2604" y="0"/>
                  </a:cxn>
                  <a:cxn ang="0">
                    <a:pos x="2596" y="12"/>
                  </a:cxn>
                  <a:cxn ang="0">
                    <a:pos x="2589" y="23"/>
                  </a:cxn>
                </a:cxnLst>
                <a:rect l="0" t="0" r="r" b="b"/>
                <a:pathLst>
                  <a:path w="2604" h="23">
                    <a:moveTo>
                      <a:pt x="2589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19" y="0"/>
                    </a:lnTo>
                    <a:lnTo>
                      <a:pt x="2604" y="0"/>
                    </a:lnTo>
                    <a:lnTo>
                      <a:pt x="2596" y="12"/>
                    </a:lnTo>
                    <a:lnTo>
                      <a:pt x="2589" y="23"/>
                    </a:lnTo>
                    <a:close/>
                  </a:path>
                </a:pathLst>
              </a:custGeom>
              <a:solidFill>
                <a:srgbClr val="E67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2" name="Freeform 1222"/>
              <p:cNvSpPr>
                <a:spLocks/>
              </p:cNvSpPr>
              <p:nvPr/>
            </p:nvSpPr>
            <p:spPr bwMode="auto">
              <a:xfrm>
                <a:off x="723" y="2359"/>
                <a:ext cx="2604" cy="23"/>
              </a:xfrm>
              <a:custGeom>
                <a:avLst/>
                <a:gdLst/>
                <a:ahLst/>
                <a:cxnLst>
                  <a:cxn ang="0">
                    <a:pos x="2586" y="23"/>
                  </a:cxn>
                  <a:cxn ang="0">
                    <a:pos x="0" y="23"/>
                  </a:cxn>
                  <a:cxn ang="0">
                    <a:pos x="9" y="11"/>
                  </a:cxn>
                  <a:cxn ang="0">
                    <a:pos x="19" y="0"/>
                  </a:cxn>
                  <a:cxn ang="0">
                    <a:pos x="2604" y="0"/>
                  </a:cxn>
                  <a:cxn ang="0">
                    <a:pos x="2594" y="11"/>
                  </a:cxn>
                  <a:cxn ang="0">
                    <a:pos x="2586" y="23"/>
                  </a:cxn>
                </a:cxnLst>
                <a:rect l="0" t="0" r="r" b="b"/>
                <a:pathLst>
                  <a:path w="2604" h="23">
                    <a:moveTo>
                      <a:pt x="2586" y="23"/>
                    </a:moveTo>
                    <a:lnTo>
                      <a:pt x="0" y="23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604" y="0"/>
                    </a:lnTo>
                    <a:lnTo>
                      <a:pt x="2594" y="11"/>
                    </a:lnTo>
                    <a:lnTo>
                      <a:pt x="2586" y="23"/>
                    </a:lnTo>
                    <a:close/>
                  </a:path>
                </a:pathLst>
              </a:custGeom>
              <a:solidFill>
                <a:srgbClr val="E67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3" name="Freeform 1223"/>
              <p:cNvSpPr>
                <a:spLocks/>
              </p:cNvSpPr>
              <p:nvPr/>
            </p:nvSpPr>
            <p:spPr bwMode="auto">
              <a:xfrm>
                <a:off x="732" y="2347"/>
                <a:ext cx="2604" cy="23"/>
              </a:xfrm>
              <a:custGeom>
                <a:avLst/>
                <a:gdLst/>
                <a:ahLst/>
                <a:cxnLst>
                  <a:cxn ang="0">
                    <a:pos x="2585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17" y="0"/>
                  </a:cxn>
                  <a:cxn ang="0">
                    <a:pos x="2604" y="0"/>
                  </a:cxn>
                  <a:cxn ang="0">
                    <a:pos x="2595" y="12"/>
                  </a:cxn>
                  <a:cxn ang="0">
                    <a:pos x="2585" y="23"/>
                  </a:cxn>
                </a:cxnLst>
                <a:rect l="0" t="0" r="r" b="b"/>
                <a:pathLst>
                  <a:path w="2604" h="23">
                    <a:moveTo>
                      <a:pt x="2585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17" y="0"/>
                    </a:lnTo>
                    <a:lnTo>
                      <a:pt x="2604" y="0"/>
                    </a:lnTo>
                    <a:lnTo>
                      <a:pt x="2595" y="12"/>
                    </a:lnTo>
                    <a:lnTo>
                      <a:pt x="2585" y="23"/>
                    </a:lnTo>
                    <a:close/>
                  </a:path>
                </a:pathLst>
              </a:custGeom>
              <a:solidFill>
                <a:srgbClr val="E670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4" name="Freeform 1224"/>
              <p:cNvSpPr>
                <a:spLocks/>
              </p:cNvSpPr>
              <p:nvPr/>
            </p:nvSpPr>
            <p:spPr bwMode="auto">
              <a:xfrm>
                <a:off x="742" y="2336"/>
                <a:ext cx="2604" cy="23"/>
              </a:xfrm>
              <a:custGeom>
                <a:avLst/>
                <a:gdLst/>
                <a:ahLst/>
                <a:cxnLst>
                  <a:cxn ang="0">
                    <a:pos x="2585" y="23"/>
                  </a:cxn>
                  <a:cxn ang="0">
                    <a:pos x="0" y="23"/>
                  </a:cxn>
                  <a:cxn ang="0">
                    <a:pos x="7" y="11"/>
                  </a:cxn>
                  <a:cxn ang="0">
                    <a:pos x="15" y="0"/>
                  </a:cxn>
                  <a:cxn ang="0">
                    <a:pos x="2604" y="0"/>
                  </a:cxn>
                  <a:cxn ang="0">
                    <a:pos x="2594" y="11"/>
                  </a:cxn>
                  <a:cxn ang="0">
                    <a:pos x="2585" y="23"/>
                  </a:cxn>
                </a:cxnLst>
                <a:rect l="0" t="0" r="r" b="b"/>
                <a:pathLst>
                  <a:path w="2604" h="23">
                    <a:moveTo>
                      <a:pt x="2585" y="23"/>
                    </a:moveTo>
                    <a:lnTo>
                      <a:pt x="0" y="23"/>
                    </a:lnTo>
                    <a:lnTo>
                      <a:pt x="7" y="11"/>
                    </a:lnTo>
                    <a:lnTo>
                      <a:pt x="15" y="0"/>
                    </a:lnTo>
                    <a:lnTo>
                      <a:pt x="2604" y="0"/>
                    </a:lnTo>
                    <a:lnTo>
                      <a:pt x="2594" y="11"/>
                    </a:lnTo>
                    <a:lnTo>
                      <a:pt x="2585" y="23"/>
                    </a:lnTo>
                    <a:close/>
                  </a:path>
                </a:pathLst>
              </a:custGeom>
              <a:solidFill>
                <a:srgbClr val="E570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5" name="Freeform 1225"/>
              <p:cNvSpPr>
                <a:spLocks/>
              </p:cNvSpPr>
              <p:nvPr/>
            </p:nvSpPr>
            <p:spPr bwMode="auto">
              <a:xfrm>
                <a:off x="749" y="2322"/>
                <a:ext cx="2607" cy="25"/>
              </a:xfrm>
              <a:custGeom>
                <a:avLst/>
                <a:gdLst/>
                <a:ahLst/>
                <a:cxnLst>
                  <a:cxn ang="0">
                    <a:pos x="2587" y="25"/>
                  </a:cxn>
                  <a:cxn ang="0">
                    <a:pos x="0" y="25"/>
                  </a:cxn>
                  <a:cxn ang="0">
                    <a:pos x="8" y="14"/>
                  </a:cxn>
                  <a:cxn ang="0">
                    <a:pos x="16" y="0"/>
                  </a:cxn>
                  <a:cxn ang="0">
                    <a:pos x="2607" y="0"/>
                  </a:cxn>
                  <a:cxn ang="0">
                    <a:pos x="2597" y="14"/>
                  </a:cxn>
                  <a:cxn ang="0">
                    <a:pos x="2587" y="25"/>
                  </a:cxn>
                </a:cxnLst>
                <a:rect l="0" t="0" r="r" b="b"/>
                <a:pathLst>
                  <a:path w="2607" h="25">
                    <a:moveTo>
                      <a:pt x="2587" y="25"/>
                    </a:moveTo>
                    <a:lnTo>
                      <a:pt x="0" y="25"/>
                    </a:lnTo>
                    <a:lnTo>
                      <a:pt x="8" y="14"/>
                    </a:lnTo>
                    <a:lnTo>
                      <a:pt x="16" y="0"/>
                    </a:lnTo>
                    <a:lnTo>
                      <a:pt x="2607" y="0"/>
                    </a:lnTo>
                    <a:lnTo>
                      <a:pt x="2597" y="14"/>
                    </a:lnTo>
                    <a:lnTo>
                      <a:pt x="2587" y="25"/>
                    </a:lnTo>
                    <a:close/>
                  </a:path>
                </a:pathLst>
              </a:custGeom>
              <a:solidFill>
                <a:srgbClr val="E56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6" name="Freeform 1226"/>
              <p:cNvSpPr>
                <a:spLocks/>
              </p:cNvSpPr>
              <p:nvPr/>
            </p:nvSpPr>
            <p:spPr bwMode="auto">
              <a:xfrm>
                <a:off x="757" y="2311"/>
                <a:ext cx="2608" cy="25"/>
              </a:xfrm>
              <a:custGeom>
                <a:avLst/>
                <a:gdLst/>
                <a:ahLst/>
                <a:cxnLst>
                  <a:cxn ang="0">
                    <a:pos x="2589" y="25"/>
                  </a:cxn>
                  <a:cxn ang="0">
                    <a:pos x="0" y="25"/>
                  </a:cxn>
                  <a:cxn ang="0">
                    <a:pos x="8" y="11"/>
                  </a:cxn>
                  <a:cxn ang="0">
                    <a:pos x="14" y="0"/>
                  </a:cxn>
                  <a:cxn ang="0">
                    <a:pos x="2608" y="0"/>
                  </a:cxn>
                  <a:cxn ang="0">
                    <a:pos x="2599" y="11"/>
                  </a:cxn>
                  <a:cxn ang="0">
                    <a:pos x="2589" y="25"/>
                  </a:cxn>
                </a:cxnLst>
                <a:rect l="0" t="0" r="r" b="b"/>
                <a:pathLst>
                  <a:path w="2608" h="25">
                    <a:moveTo>
                      <a:pt x="2589" y="25"/>
                    </a:moveTo>
                    <a:lnTo>
                      <a:pt x="0" y="25"/>
                    </a:lnTo>
                    <a:lnTo>
                      <a:pt x="8" y="11"/>
                    </a:lnTo>
                    <a:lnTo>
                      <a:pt x="14" y="0"/>
                    </a:lnTo>
                    <a:lnTo>
                      <a:pt x="2608" y="0"/>
                    </a:lnTo>
                    <a:lnTo>
                      <a:pt x="2599" y="11"/>
                    </a:lnTo>
                    <a:lnTo>
                      <a:pt x="2589" y="25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7" name="Freeform 1227"/>
              <p:cNvSpPr>
                <a:spLocks/>
              </p:cNvSpPr>
              <p:nvPr/>
            </p:nvSpPr>
            <p:spPr bwMode="auto">
              <a:xfrm>
                <a:off x="765" y="2299"/>
                <a:ext cx="2612" cy="23"/>
              </a:xfrm>
              <a:custGeom>
                <a:avLst/>
                <a:gdLst/>
                <a:ahLst/>
                <a:cxnLst>
                  <a:cxn ang="0">
                    <a:pos x="2591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1" y="0"/>
                  </a:cxn>
                  <a:cxn ang="0">
                    <a:pos x="2612" y="0"/>
                  </a:cxn>
                  <a:cxn ang="0">
                    <a:pos x="2600" y="12"/>
                  </a:cxn>
                  <a:cxn ang="0">
                    <a:pos x="2591" y="23"/>
                  </a:cxn>
                </a:cxnLst>
                <a:rect l="0" t="0" r="r" b="b"/>
                <a:pathLst>
                  <a:path w="2612" h="23">
                    <a:moveTo>
                      <a:pt x="2591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1" y="0"/>
                    </a:lnTo>
                    <a:lnTo>
                      <a:pt x="2612" y="0"/>
                    </a:lnTo>
                    <a:lnTo>
                      <a:pt x="2600" y="12"/>
                    </a:lnTo>
                    <a:lnTo>
                      <a:pt x="2591" y="23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8" name="Freeform 1228"/>
              <p:cNvSpPr>
                <a:spLocks/>
              </p:cNvSpPr>
              <p:nvPr/>
            </p:nvSpPr>
            <p:spPr bwMode="auto">
              <a:xfrm>
                <a:off x="771" y="2288"/>
                <a:ext cx="2615" cy="23"/>
              </a:xfrm>
              <a:custGeom>
                <a:avLst/>
                <a:gdLst/>
                <a:ahLst/>
                <a:cxnLst>
                  <a:cxn ang="0">
                    <a:pos x="2594" y="23"/>
                  </a:cxn>
                  <a:cxn ang="0">
                    <a:pos x="0" y="23"/>
                  </a:cxn>
                  <a:cxn ang="0">
                    <a:pos x="5" y="11"/>
                  </a:cxn>
                  <a:cxn ang="0">
                    <a:pos x="11" y="0"/>
                  </a:cxn>
                  <a:cxn ang="0">
                    <a:pos x="2615" y="0"/>
                  </a:cxn>
                  <a:cxn ang="0">
                    <a:pos x="2606" y="11"/>
                  </a:cxn>
                  <a:cxn ang="0">
                    <a:pos x="2594" y="23"/>
                  </a:cxn>
                </a:cxnLst>
                <a:rect l="0" t="0" r="r" b="b"/>
                <a:pathLst>
                  <a:path w="2615" h="23">
                    <a:moveTo>
                      <a:pt x="2594" y="23"/>
                    </a:moveTo>
                    <a:lnTo>
                      <a:pt x="0" y="23"/>
                    </a:lnTo>
                    <a:lnTo>
                      <a:pt x="5" y="11"/>
                    </a:lnTo>
                    <a:lnTo>
                      <a:pt x="11" y="0"/>
                    </a:lnTo>
                    <a:lnTo>
                      <a:pt x="2615" y="0"/>
                    </a:lnTo>
                    <a:lnTo>
                      <a:pt x="2606" y="11"/>
                    </a:lnTo>
                    <a:lnTo>
                      <a:pt x="2594" y="23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9" name="Freeform 1229"/>
              <p:cNvSpPr>
                <a:spLocks/>
              </p:cNvSpPr>
              <p:nvPr/>
            </p:nvSpPr>
            <p:spPr bwMode="auto">
              <a:xfrm>
                <a:off x="776" y="2276"/>
                <a:ext cx="2620" cy="23"/>
              </a:xfrm>
              <a:custGeom>
                <a:avLst/>
                <a:gdLst/>
                <a:ahLst/>
                <a:cxnLst>
                  <a:cxn ang="0">
                    <a:pos x="2601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2" y="0"/>
                  </a:cxn>
                  <a:cxn ang="0">
                    <a:pos x="2620" y="0"/>
                  </a:cxn>
                  <a:cxn ang="0">
                    <a:pos x="2610" y="12"/>
                  </a:cxn>
                  <a:cxn ang="0">
                    <a:pos x="2601" y="23"/>
                  </a:cxn>
                </a:cxnLst>
                <a:rect l="0" t="0" r="r" b="b"/>
                <a:pathLst>
                  <a:path w="2620" h="23">
                    <a:moveTo>
                      <a:pt x="2601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2620" y="0"/>
                    </a:lnTo>
                    <a:lnTo>
                      <a:pt x="2610" y="12"/>
                    </a:lnTo>
                    <a:lnTo>
                      <a:pt x="2601" y="23"/>
                    </a:lnTo>
                    <a:close/>
                  </a:path>
                </a:pathLst>
              </a:custGeom>
              <a:solidFill>
                <a:srgbClr val="E56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0" name="Freeform 1230"/>
              <p:cNvSpPr>
                <a:spLocks/>
              </p:cNvSpPr>
              <p:nvPr/>
            </p:nvSpPr>
            <p:spPr bwMode="auto">
              <a:xfrm>
                <a:off x="782" y="2265"/>
                <a:ext cx="2625" cy="23"/>
              </a:xfrm>
              <a:custGeom>
                <a:avLst/>
                <a:gdLst/>
                <a:ahLst/>
                <a:cxnLst>
                  <a:cxn ang="0">
                    <a:pos x="2604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0" y="0"/>
                  </a:cxn>
                  <a:cxn ang="0">
                    <a:pos x="2625" y="0"/>
                  </a:cxn>
                  <a:cxn ang="0">
                    <a:pos x="2614" y="11"/>
                  </a:cxn>
                  <a:cxn ang="0">
                    <a:pos x="2604" y="23"/>
                  </a:cxn>
                </a:cxnLst>
                <a:rect l="0" t="0" r="r" b="b"/>
                <a:pathLst>
                  <a:path w="2625" h="23">
                    <a:moveTo>
                      <a:pt x="2604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0" y="0"/>
                    </a:lnTo>
                    <a:lnTo>
                      <a:pt x="2625" y="0"/>
                    </a:lnTo>
                    <a:lnTo>
                      <a:pt x="2614" y="11"/>
                    </a:lnTo>
                    <a:lnTo>
                      <a:pt x="2604" y="23"/>
                    </a:lnTo>
                    <a:close/>
                  </a:path>
                </a:pathLst>
              </a:custGeom>
              <a:solidFill>
                <a:srgbClr val="E56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1" name="Freeform 1231"/>
              <p:cNvSpPr>
                <a:spLocks/>
              </p:cNvSpPr>
              <p:nvPr/>
            </p:nvSpPr>
            <p:spPr bwMode="auto">
              <a:xfrm>
                <a:off x="788" y="2253"/>
                <a:ext cx="2629" cy="23"/>
              </a:xfrm>
              <a:custGeom>
                <a:avLst/>
                <a:gdLst/>
                <a:ahLst/>
                <a:cxnLst>
                  <a:cxn ang="0">
                    <a:pos x="2608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9" y="0"/>
                  </a:cxn>
                  <a:cxn ang="0">
                    <a:pos x="2629" y="0"/>
                  </a:cxn>
                  <a:cxn ang="0">
                    <a:pos x="2619" y="12"/>
                  </a:cxn>
                  <a:cxn ang="0">
                    <a:pos x="2608" y="23"/>
                  </a:cxn>
                </a:cxnLst>
                <a:rect l="0" t="0" r="r" b="b"/>
                <a:pathLst>
                  <a:path w="2629" h="23">
                    <a:moveTo>
                      <a:pt x="2608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9" y="0"/>
                    </a:lnTo>
                    <a:lnTo>
                      <a:pt x="2629" y="0"/>
                    </a:lnTo>
                    <a:lnTo>
                      <a:pt x="2619" y="12"/>
                    </a:lnTo>
                    <a:lnTo>
                      <a:pt x="2608" y="23"/>
                    </a:lnTo>
                    <a:close/>
                  </a:path>
                </a:pathLst>
              </a:custGeom>
              <a:solidFill>
                <a:srgbClr val="E56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2" name="Freeform 1232"/>
              <p:cNvSpPr>
                <a:spLocks/>
              </p:cNvSpPr>
              <p:nvPr/>
            </p:nvSpPr>
            <p:spPr bwMode="auto">
              <a:xfrm>
                <a:off x="792" y="2242"/>
                <a:ext cx="2635" cy="23"/>
              </a:xfrm>
              <a:custGeom>
                <a:avLst/>
                <a:gdLst/>
                <a:ahLst/>
                <a:cxnLst>
                  <a:cxn ang="0">
                    <a:pos x="2615" y="23"/>
                  </a:cxn>
                  <a:cxn ang="0">
                    <a:pos x="0" y="23"/>
                  </a:cxn>
                  <a:cxn ang="0">
                    <a:pos x="5" y="11"/>
                  </a:cxn>
                  <a:cxn ang="0">
                    <a:pos x="9" y="0"/>
                  </a:cxn>
                  <a:cxn ang="0">
                    <a:pos x="2635" y="0"/>
                  </a:cxn>
                  <a:cxn ang="0">
                    <a:pos x="2625" y="11"/>
                  </a:cxn>
                  <a:cxn ang="0">
                    <a:pos x="2615" y="23"/>
                  </a:cxn>
                </a:cxnLst>
                <a:rect l="0" t="0" r="r" b="b"/>
                <a:pathLst>
                  <a:path w="2635" h="23">
                    <a:moveTo>
                      <a:pt x="2615" y="23"/>
                    </a:moveTo>
                    <a:lnTo>
                      <a:pt x="0" y="23"/>
                    </a:lnTo>
                    <a:lnTo>
                      <a:pt x="5" y="11"/>
                    </a:lnTo>
                    <a:lnTo>
                      <a:pt x="9" y="0"/>
                    </a:lnTo>
                    <a:lnTo>
                      <a:pt x="2635" y="0"/>
                    </a:lnTo>
                    <a:lnTo>
                      <a:pt x="2625" y="11"/>
                    </a:lnTo>
                    <a:lnTo>
                      <a:pt x="2615" y="23"/>
                    </a:lnTo>
                    <a:close/>
                  </a:path>
                </a:pathLst>
              </a:custGeom>
              <a:solidFill>
                <a:srgbClr val="E56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3" name="Freeform 1233"/>
              <p:cNvSpPr>
                <a:spLocks/>
              </p:cNvSpPr>
              <p:nvPr/>
            </p:nvSpPr>
            <p:spPr bwMode="auto">
              <a:xfrm>
                <a:off x="797" y="2230"/>
                <a:ext cx="2639" cy="23"/>
              </a:xfrm>
              <a:custGeom>
                <a:avLst/>
                <a:gdLst/>
                <a:ahLst/>
                <a:cxnLst>
                  <a:cxn ang="0">
                    <a:pos x="2620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639" y="0"/>
                  </a:cxn>
                  <a:cxn ang="0">
                    <a:pos x="2630" y="12"/>
                  </a:cxn>
                  <a:cxn ang="0">
                    <a:pos x="2620" y="23"/>
                  </a:cxn>
                </a:cxnLst>
                <a:rect l="0" t="0" r="r" b="b"/>
                <a:pathLst>
                  <a:path w="2639" h="23">
                    <a:moveTo>
                      <a:pt x="2620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639" y="0"/>
                    </a:lnTo>
                    <a:lnTo>
                      <a:pt x="2630" y="12"/>
                    </a:lnTo>
                    <a:lnTo>
                      <a:pt x="2620" y="23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4" name="Freeform 1234"/>
              <p:cNvSpPr>
                <a:spLocks/>
              </p:cNvSpPr>
              <p:nvPr/>
            </p:nvSpPr>
            <p:spPr bwMode="auto">
              <a:xfrm>
                <a:off x="801" y="2219"/>
                <a:ext cx="2647" cy="23"/>
              </a:xfrm>
              <a:custGeom>
                <a:avLst/>
                <a:gdLst/>
                <a:ahLst/>
                <a:cxnLst>
                  <a:cxn ang="0">
                    <a:pos x="2626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47" y="0"/>
                  </a:cxn>
                  <a:cxn ang="0">
                    <a:pos x="2635" y="11"/>
                  </a:cxn>
                  <a:cxn ang="0">
                    <a:pos x="2626" y="23"/>
                  </a:cxn>
                </a:cxnLst>
                <a:rect l="0" t="0" r="r" b="b"/>
                <a:pathLst>
                  <a:path w="2647" h="23">
                    <a:moveTo>
                      <a:pt x="2626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47" y="0"/>
                    </a:lnTo>
                    <a:lnTo>
                      <a:pt x="2635" y="11"/>
                    </a:lnTo>
                    <a:lnTo>
                      <a:pt x="2626" y="23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5" name="Freeform 1235"/>
              <p:cNvSpPr>
                <a:spLocks/>
              </p:cNvSpPr>
              <p:nvPr/>
            </p:nvSpPr>
            <p:spPr bwMode="auto">
              <a:xfrm>
                <a:off x="805" y="2205"/>
                <a:ext cx="2652" cy="25"/>
              </a:xfrm>
              <a:custGeom>
                <a:avLst/>
                <a:gdLst/>
                <a:ahLst/>
                <a:cxnLst>
                  <a:cxn ang="0">
                    <a:pos x="2631" y="25"/>
                  </a:cxn>
                  <a:cxn ang="0">
                    <a:pos x="0" y="25"/>
                  </a:cxn>
                  <a:cxn ang="0">
                    <a:pos x="4" y="14"/>
                  </a:cxn>
                  <a:cxn ang="0">
                    <a:pos x="8" y="0"/>
                  </a:cxn>
                  <a:cxn ang="0">
                    <a:pos x="2652" y="0"/>
                  </a:cxn>
                  <a:cxn ang="0">
                    <a:pos x="2641" y="14"/>
                  </a:cxn>
                  <a:cxn ang="0">
                    <a:pos x="2631" y="25"/>
                  </a:cxn>
                </a:cxnLst>
                <a:rect l="0" t="0" r="r" b="b"/>
                <a:pathLst>
                  <a:path w="2652" h="25">
                    <a:moveTo>
                      <a:pt x="2631" y="25"/>
                    </a:moveTo>
                    <a:lnTo>
                      <a:pt x="0" y="25"/>
                    </a:lnTo>
                    <a:lnTo>
                      <a:pt x="4" y="14"/>
                    </a:lnTo>
                    <a:lnTo>
                      <a:pt x="8" y="0"/>
                    </a:lnTo>
                    <a:lnTo>
                      <a:pt x="2652" y="0"/>
                    </a:lnTo>
                    <a:lnTo>
                      <a:pt x="2641" y="14"/>
                    </a:lnTo>
                    <a:lnTo>
                      <a:pt x="2631" y="25"/>
                    </a:lnTo>
                    <a:close/>
                  </a:path>
                </a:pathLst>
              </a:custGeom>
              <a:solidFill>
                <a:srgbClr val="E469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6" name="Freeform 1236"/>
              <p:cNvSpPr>
                <a:spLocks/>
              </p:cNvSpPr>
              <p:nvPr/>
            </p:nvSpPr>
            <p:spPr bwMode="auto">
              <a:xfrm>
                <a:off x="809" y="2194"/>
                <a:ext cx="2658" cy="25"/>
              </a:xfrm>
              <a:custGeom>
                <a:avLst/>
                <a:gdLst/>
                <a:ahLst/>
                <a:cxnLst>
                  <a:cxn ang="0">
                    <a:pos x="2639" y="25"/>
                  </a:cxn>
                  <a:cxn ang="0">
                    <a:pos x="0" y="25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58" y="0"/>
                  </a:cxn>
                  <a:cxn ang="0">
                    <a:pos x="2648" y="11"/>
                  </a:cxn>
                  <a:cxn ang="0">
                    <a:pos x="2639" y="25"/>
                  </a:cxn>
                </a:cxnLst>
                <a:rect l="0" t="0" r="r" b="b"/>
                <a:pathLst>
                  <a:path w="2658" h="25">
                    <a:moveTo>
                      <a:pt x="2639" y="25"/>
                    </a:moveTo>
                    <a:lnTo>
                      <a:pt x="0" y="25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58" y="0"/>
                    </a:lnTo>
                    <a:lnTo>
                      <a:pt x="2648" y="11"/>
                    </a:lnTo>
                    <a:lnTo>
                      <a:pt x="2639" y="25"/>
                    </a:lnTo>
                    <a:close/>
                  </a:path>
                </a:pathLst>
              </a:custGeom>
              <a:solidFill>
                <a:srgbClr val="E469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7" name="Freeform 1237"/>
              <p:cNvSpPr>
                <a:spLocks/>
              </p:cNvSpPr>
              <p:nvPr/>
            </p:nvSpPr>
            <p:spPr bwMode="auto">
              <a:xfrm>
                <a:off x="813" y="2182"/>
                <a:ext cx="2663" cy="23"/>
              </a:xfrm>
              <a:custGeom>
                <a:avLst/>
                <a:gdLst/>
                <a:ahLst/>
                <a:cxnLst>
                  <a:cxn ang="0">
                    <a:pos x="2644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663" y="0"/>
                  </a:cxn>
                  <a:cxn ang="0">
                    <a:pos x="2654" y="12"/>
                  </a:cxn>
                  <a:cxn ang="0">
                    <a:pos x="2644" y="23"/>
                  </a:cxn>
                </a:cxnLst>
                <a:rect l="0" t="0" r="r" b="b"/>
                <a:pathLst>
                  <a:path w="2663" h="23">
                    <a:moveTo>
                      <a:pt x="2644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663" y="0"/>
                    </a:lnTo>
                    <a:lnTo>
                      <a:pt x="2654" y="12"/>
                    </a:lnTo>
                    <a:lnTo>
                      <a:pt x="2644" y="23"/>
                    </a:lnTo>
                    <a:close/>
                  </a:path>
                </a:pathLst>
              </a:custGeom>
              <a:solidFill>
                <a:srgbClr val="E468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8" name="Freeform 1238"/>
              <p:cNvSpPr>
                <a:spLocks/>
              </p:cNvSpPr>
              <p:nvPr/>
            </p:nvSpPr>
            <p:spPr bwMode="auto">
              <a:xfrm>
                <a:off x="817" y="2171"/>
                <a:ext cx="2667" cy="23"/>
              </a:xfrm>
              <a:custGeom>
                <a:avLst/>
                <a:gdLst/>
                <a:ahLst/>
                <a:cxnLst>
                  <a:cxn ang="0">
                    <a:pos x="265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2667" y="0"/>
                  </a:cxn>
                  <a:cxn ang="0">
                    <a:pos x="2659" y="11"/>
                  </a:cxn>
                  <a:cxn ang="0">
                    <a:pos x="2650" y="23"/>
                  </a:cxn>
                </a:cxnLst>
                <a:rect l="0" t="0" r="r" b="b"/>
                <a:pathLst>
                  <a:path w="2667" h="23">
                    <a:moveTo>
                      <a:pt x="265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2667" y="0"/>
                    </a:lnTo>
                    <a:lnTo>
                      <a:pt x="2659" y="11"/>
                    </a:lnTo>
                    <a:lnTo>
                      <a:pt x="2650" y="23"/>
                    </a:lnTo>
                    <a:close/>
                  </a:path>
                </a:pathLst>
              </a:custGeom>
              <a:solidFill>
                <a:srgbClr val="E467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9" name="Freeform 1239"/>
              <p:cNvSpPr>
                <a:spLocks/>
              </p:cNvSpPr>
              <p:nvPr/>
            </p:nvSpPr>
            <p:spPr bwMode="auto">
              <a:xfrm>
                <a:off x="821" y="2159"/>
                <a:ext cx="2673" cy="23"/>
              </a:xfrm>
              <a:custGeom>
                <a:avLst/>
                <a:gdLst/>
                <a:ahLst/>
                <a:cxnLst>
                  <a:cxn ang="0">
                    <a:pos x="2655" y="23"/>
                  </a:cxn>
                  <a:cxn ang="0">
                    <a:pos x="0" y="23"/>
                  </a:cxn>
                  <a:cxn ang="0">
                    <a:pos x="3" y="12"/>
                  </a:cxn>
                  <a:cxn ang="0">
                    <a:pos x="7" y="0"/>
                  </a:cxn>
                  <a:cxn ang="0">
                    <a:pos x="2673" y="0"/>
                  </a:cxn>
                  <a:cxn ang="0">
                    <a:pos x="2663" y="12"/>
                  </a:cxn>
                  <a:cxn ang="0">
                    <a:pos x="2655" y="23"/>
                  </a:cxn>
                </a:cxnLst>
                <a:rect l="0" t="0" r="r" b="b"/>
                <a:pathLst>
                  <a:path w="2673" h="23">
                    <a:moveTo>
                      <a:pt x="2655" y="23"/>
                    </a:moveTo>
                    <a:lnTo>
                      <a:pt x="0" y="23"/>
                    </a:lnTo>
                    <a:lnTo>
                      <a:pt x="3" y="12"/>
                    </a:lnTo>
                    <a:lnTo>
                      <a:pt x="7" y="0"/>
                    </a:lnTo>
                    <a:lnTo>
                      <a:pt x="2673" y="0"/>
                    </a:lnTo>
                    <a:lnTo>
                      <a:pt x="2663" y="12"/>
                    </a:lnTo>
                    <a:lnTo>
                      <a:pt x="2655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0" name="Freeform 1240"/>
              <p:cNvSpPr>
                <a:spLocks/>
              </p:cNvSpPr>
              <p:nvPr/>
            </p:nvSpPr>
            <p:spPr bwMode="auto">
              <a:xfrm>
                <a:off x="824" y="2148"/>
                <a:ext cx="2679" cy="23"/>
              </a:xfrm>
              <a:custGeom>
                <a:avLst/>
                <a:gdLst/>
                <a:ahLst/>
                <a:cxnLst>
                  <a:cxn ang="0">
                    <a:pos x="266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679" y="0"/>
                  </a:cxn>
                  <a:cxn ang="0">
                    <a:pos x="2670" y="11"/>
                  </a:cxn>
                  <a:cxn ang="0">
                    <a:pos x="2660" y="23"/>
                  </a:cxn>
                </a:cxnLst>
                <a:rect l="0" t="0" r="r" b="b"/>
                <a:pathLst>
                  <a:path w="2679" h="23">
                    <a:moveTo>
                      <a:pt x="266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679" y="0"/>
                    </a:lnTo>
                    <a:lnTo>
                      <a:pt x="2670" y="11"/>
                    </a:lnTo>
                    <a:lnTo>
                      <a:pt x="2660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1" name="Freeform 1241"/>
              <p:cNvSpPr>
                <a:spLocks/>
              </p:cNvSpPr>
              <p:nvPr/>
            </p:nvSpPr>
            <p:spPr bwMode="auto">
              <a:xfrm>
                <a:off x="828" y="2136"/>
                <a:ext cx="2683" cy="23"/>
              </a:xfrm>
              <a:custGeom>
                <a:avLst/>
                <a:gdLst/>
                <a:ahLst/>
                <a:cxnLst>
                  <a:cxn ang="0">
                    <a:pos x="2666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6" y="0"/>
                  </a:cxn>
                  <a:cxn ang="0">
                    <a:pos x="2683" y="0"/>
                  </a:cxn>
                  <a:cxn ang="0">
                    <a:pos x="2675" y="12"/>
                  </a:cxn>
                  <a:cxn ang="0">
                    <a:pos x="2666" y="23"/>
                  </a:cxn>
                </a:cxnLst>
                <a:rect l="0" t="0" r="r" b="b"/>
                <a:pathLst>
                  <a:path w="2683" h="23">
                    <a:moveTo>
                      <a:pt x="2666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6" y="0"/>
                    </a:lnTo>
                    <a:lnTo>
                      <a:pt x="2683" y="0"/>
                    </a:lnTo>
                    <a:lnTo>
                      <a:pt x="2675" y="12"/>
                    </a:lnTo>
                    <a:lnTo>
                      <a:pt x="2666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2" name="Freeform 1242"/>
              <p:cNvSpPr>
                <a:spLocks/>
              </p:cNvSpPr>
              <p:nvPr/>
            </p:nvSpPr>
            <p:spPr bwMode="auto">
              <a:xfrm>
                <a:off x="830" y="2125"/>
                <a:ext cx="2691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91" y="0"/>
                  </a:cxn>
                  <a:cxn ang="0">
                    <a:pos x="2681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91" h="23">
                    <a:moveTo>
                      <a:pt x="2673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91" y="0"/>
                    </a:lnTo>
                    <a:lnTo>
                      <a:pt x="2681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465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3" name="Freeform 1243"/>
              <p:cNvSpPr>
                <a:spLocks/>
              </p:cNvSpPr>
              <p:nvPr/>
            </p:nvSpPr>
            <p:spPr bwMode="auto">
              <a:xfrm>
                <a:off x="834" y="2113"/>
                <a:ext cx="2694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6" y="0"/>
                  </a:cxn>
                  <a:cxn ang="0">
                    <a:pos x="2694" y="0"/>
                  </a:cxn>
                  <a:cxn ang="0">
                    <a:pos x="2687" y="12"/>
                  </a:cxn>
                  <a:cxn ang="0">
                    <a:pos x="2677" y="23"/>
                  </a:cxn>
                </a:cxnLst>
                <a:rect l="0" t="0" r="r" b="b"/>
                <a:pathLst>
                  <a:path w="2694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6" y="0"/>
                    </a:lnTo>
                    <a:lnTo>
                      <a:pt x="2694" y="0"/>
                    </a:lnTo>
                    <a:lnTo>
                      <a:pt x="2687" y="12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4" name="Freeform 1244"/>
              <p:cNvSpPr>
                <a:spLocks/>
              </p:cNvSpPr>
              <p:nvPr/>
            </p:nvSpPr>
            <p:spPr bwMode="auto">
              <a:xfrm>
                <a:off x="838" y="2100"/>
                <a:ext cx="2698" cy="25"/>
              </a:xfrm>
              <a:custGeom>
                <a:avLst/>
                <a:gdLst/>
                <a:ahLst/>
                <a:cxnLst>
                  <a:cxn ang="0">
                    <a:pos x="2683" y="25"/>
                  </a:cxn>
                  <a:cxn ang="0">
                    <a:pos x="0" y="25"/>
                  </a:cxn>
                  <a:cxn ang="0">
                    <a:pos x="2" y="13"/>
                  </a:cxn>
                  <a:cxn ang="0">
                    <a:pos x="6" y="0"/>
                  </a:cxn>
                  <a:cxn ang="0">
                    <a:pos x="2698" y="0"/>
                  </a:cxn>
                  <a:cxn ang="0">
                    <a:pos x="2690" y="13"/>
                  </a:cxn>
                  <a:cxn ang="0">
                    <a:pos x="2683" y="25"/>
                  </a:cxn>
                </a:cxnLst>
                <a:rect l="0" t="0" r="r" b="b"/>
                <a:pathLst>
                  <a:path w="2698" h="25">
                    <a:moveTo>
                      <a:pt x="2683" y="25"/>
                    </a:moveTo>
                    <a:lnTo>
                      <a:pt x="0" y="25"/>
                    </a:lnTo>
                    <a:lnTo>
                      <a:pt x="2" y="13"/>
                    </a:lnTo>
                    <a:lnTo>
                      <a:pt x="6" y="0"/>
                    </a:lnTo>
                    <a:lnTo>
                      <a:pt x="2698" y="0"/>
                    </a:lnTo>
                    <a:lnTo>
                      <a:pt x="2690" y="13"/>
                    </a:lnTo>
                    <a:lnTo>
                      <a:pt x="2683" y="25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5" name="Freeform 1245"/>
              <p:cNvSpPr>
                <a:spLocks/>
              </p:cNvSpPr>
              <p:nvPr/>
            </p:nvSpPr>
            <p:spPr bwMode="auto">
              <a:xfrm>
                <a:off x="840" y="2088"/>
                <a:ext cx="2704" cy="25"/>
              </a:xfrm>
              <a:custGeom>
                <a:avLst/>
                <a:gdLst/>
                <a:ahLst/>
                <a:cxnLst>
                  <a:cxn ang="0">
                    <a:pos x="2688" y="25"/>
                  </a:cxn>
                  <a:cxn ang="0">
                    <a:pos x="0" y="25"/>
                  </a:cxn>
                  <a:cxn ang="0">
                    <a:pos x="4" y="12"/>
                  </a:cxn>
                  <a:cxn ang="0">
                    <a:pos x="5" y="0"/>
                  </a:cxn>
                  <a:cxn ang="0">
                    <a:pos x="2704" y="0"/>
                  </a:cxn>
                  <a:cxn ang="0">
                    <a:pos x="2696" y="14"/>
                  </a:cxn>
                  <a:cxn ang="0">
                    <a:pos x="2688" y="25"/>
                  </a:cxn>
                </a:cxnLst>
                <a:rect l="0" t="0" r="r" b="b"/>
                <a:pathLst>
                  <a:path w="2704" h="25">
                    <a:moveTo>
                      <a:pt x="2688" y="25"/>
                    </a:moveTo>
                    <a:lnTo>
                      <a:pt x="0" y="25"/>
                    </a:lnTo>
                    <a:lnTo>
                      <a:pt x="4" y="12"/>
                    </a:lnTo>
                    <a:lnTo>
                      <a:pt x="5" y="0"/>
                    </a:lnTo>
                    <a:lnTo>
                      <a:pt x="2704" y="0"/>
                    </a:lnTo>
                    <a:lnTo>
                      <a:pt x="2696" y="14"/>
                    </a:lnTo>
                    <a:lnTo>
                      <a:pt x="2688" y="25"/>
                    </a:lnTo>
                    <a:close/>
                  </a:path>
                </a:pathLst>
              </a:custGeom>
              <a:solidFill>
                <a:srgbClr val="E363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6" name="Freeform 1246"/>
              <p:cNvSpPr>
                <a:spLocks/>
              </p:cNvSpPr>
              <p:nvPr/>
            </p:nvSpPr>
            <p:spPr bwMode="auto">
              <a:xfrm>
                <a:off x="844" y="2077"/>
                <a:ext cx="2707" cy="23"/>
              </a:xfrm>
              <a:custGeom>
                <a:avLst/>
                <a:gdLst/>
                <a:ahLst/>
                <a:cxnLst>
                  <a:cxn ang="0">
                    <a:pos x="2692" y="23"/>
                  </a:cxn>
                  <a:cxn ang="0">
                    <a:pos x="0" y="23"/>
                  </a:cxn>
                  <a:cxn ang="0">
                    <a:pos x="1" y="11"/>
                  </a:cxn>
                  <a:cxn ang="0">
                    <a:pos x="5" y="0"/>
                  </a:cxn>
                  <a:cxn ang="0">
                    <a:pos x="2707" y="0"/>
                  </a:cxn>
                  <a:cxn ang="0">
                    <a:pos x="2700" y="11"/>
                  </a:cxn>
                  <a:cxn ang="0">
                    <a:pos x="2692" y="23"/>
                  </a:cxn>
                </a:cxnLst>
                <a:rect l="0" t="0" r="r" b="b"/>
                <a:pathLst>
                  <a:path w="2707" h="23">
                    <a:moveTo>
                      <a:pt x="2692" y="23"/>
                    </a:moveTo>
                    <a:lnTo>
                      <a:pt x="0" y="23"/>
                    </a:lnTo>
                    <a:lnTo>
                      <a:pt x="1" y="11"/>
                    </a:lnTo>
                    <a:lnTo>
                      <a:pt x="5" y="0"/>
                    </a:lnTo>
                    <a:lnTo>
                      <a:pt x="2707" y="0"/>
                    </a:lnTo>
                    <a:lnTo>
                      <a:pt x="2700" y="11"/>
                    </a:lnTo>
                    <a:lnTo>
                      <a:pt x="2692" y="23"/>
                    </a:lnTo>
                    <a:close/>
                  </a:path>
                </a:pathLst>
              </a:custGeom>
              <a:solidFill>
                <a:srgbClr val="E363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7" name="Freeform 1247"/>
              <p:cNvSpPr>
                <a:spLocks/>
              </p:cNvSpPr>
              <p:nvPr/>
            </p:nvSpPr>
            <p:spPr bwMode="auto">
              <a:xfrm>
                <a:off x="845" y="2065"/>
                <a:ext cx="2712" cy="23"/>
              </a:xfrm>
              <a:custGeom>
                <a:avLst/>
                <a:gdLst/>
                <a:ahLst/>
                <a:cxnLst>
                  <a:cxn ang="0">
                    <a:pos x="2699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712" y="0"/>
                  </a:cxn>
                  <a:cxn ang="0">
                    <a:pos x="2706" y="12"/>
                  </a:cxn>
                  <a:cxn ang="0">
                    <a:pos x="2699" y="23"/>
                  </a:cxn>
                </a:cxnLst>
                <a:rect l="0" t="0" r="r" b="b"/>
                <a:pathLst>
                  <a:path w="2712" h="23">
                    <a:moveTo>
                      <a:pt x="2699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712" y="0"/>
                    </a:lnTo>
                    <a:lnTo>
                      <a:pt x="2706" y="12"/>
                    </a:lnTo>
                    <a:lnTo>
                      <a:pt x="2699" y="23"/>
                    </a:lnTo>
                    <a:close/>
                  </a:path>
                </a:pathLst>
              </a:custGeom>
              <a:solidFill>
                <a:srgbClr val="E362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8" name="Freeform 1248"/>
              <p:cNvSpPr>
                <a:spLocks/>
              </p:cNvSpPr>
              <p:nvPr/>
            </p:nvSpPr>
            <p:spPr bwMode="auto">
              <a:xfrm>
                <a:off x="849" y="2054"/>
                <a:ext cx="2716" cy="23"/>
              </a:xfrm>
              <a:custGeom>
                <a:avLst/>
                <a:gdLst/>
                <a:ahLst/>
                <a:cxnLst>
                  <a:cxn ang="0">
                    <a:pos x="2702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716" y="0"/>
                  </a:cxn>
                  <a:cxn ang="0">
                    <a:pos x="2708" y="11"/>
                  </a:cxn>
                  <a:cxn ang="0">
                    <a:pos x="2702" y="23"/>
                  </a:cxn>
                </a:cxnLst>
                <a:rect l="0" t="0" r="r" b="b"/>
                <a:pathLst>
                  <a:path w="2716" h="23">
                    <a:moveTo>
                      <a:pt x="2702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716" y="0"/>
                    </a:lnTo>
                    <a:lnTo>
                      <a:pt x="2708" y="11"/>
                    </a:lnTo>
                    <a:lnTo>
                      <a:pt x="2702" y="23"/>
                    </a:lnTo>
                    <a:close/>
                  </a:path>
                </a:pathLst>
              </a:custGeom>
              <a:solidFill>
                <a:srgbClr val="E362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9" name="Freeform 1249"/>
              <p:cNvSpPr>
                <a:spLocks/>
              </p:cNvSpPr>
              <p:nvPr/>
            </p:nvSpPr>
            <p:spPr bwMode="auto">
              <a:xfrm>
                <a:off x="853" y="2042"/>
                <a:ext cx="2717" cy="23"/>
              </a:xfrm>
              <a:custGeom>
                <a:avLst/>
                <a:gdLst/>
                <a:ahLst/>
                <a:cxnLst>
                  <a:cxn ang="0">
                    <a:pos x="2704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6" y="0"/>
                  </a:cxn>
                  <a:cxn ang="0">
                    <a:pos x="2717" y="0"/>
                  </a:cxn>
                  <a:cxn ang="0">
                    <a:pos x="2712" y="12"/>
                  </a:cxn>
                  <a:cxn ang="0">
                    <a:pos x="2704" y="23"/>
                  </a:cxn>
                </a:cxnLst>
                <a:rect l="0" t="0" r="r" b="b"/>
                <a:pathLst>
                  <a:path w="2717" h="23">
                    <a:moveTo>
                      <a:pt x="2704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6" y="0"/>
                    </a:lnTo>
                    <a:lnTo>
                      <a:pt x="2717" y="0"/>
                    </a:lnTo>
                    <a:lnTo>
                      <a:pt x="2712" y="12"/>
                    </a:lnTo>
                    <a:lnTo>
                      <a:pt x="2704" y="23"/>
                    </a:lnTo>
                    <a:close/>
                  </a:path>
                </a:pathLst>
              </a:custGeom>
              <a:solidFill>
                <a:srgbClr val="E361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0" name="Freeform 1250"/>
              <p:cNvSpPr>
                <a:spLocks/>
              </p:cNvSpPr>
              <p:nvPr/>
            </p:nvSpPr>
            <p:spPr bwMode="auto">
              <a:xfrm>
                <a:off x="855" y="2031"/>
                <a:ext cx="2723" cy="23"/>
              </a:xfrm>
              <a:custGeom>
                <a:avLst/>
                <a:gdLst/>
                <a:ahLst/>
                <a:cxnLst>
                  <a:cxn ang="0">
                    <a:pos x="271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723" y="0"/>
                  </a:cxn>
                  <a:cxn ang="0">
                    <a:pos x="2715" y="11"/>
                  </a:cxn>
                  <a:cxn ang="0">
                    <a:pos x="2710" y="23"/>
                  </a:cxn>
                </a:cxnLst>
                <a:rect l="0" t="0" r="r" b="b"/>
                <a:pathLst>
                  <a:path w="2723" h="23">
                    <a:moveTo>
                      <a:pt x="271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723" y="0"/>
                    </a:lnTo>
                    <a:lnTo>
                      <a:pt x="2715" y="11"/>
                    </a:lnTo>
                    <a:lnTo>
                      <a:pt x="2710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1" name="Freeform 1251"/>
              <p:cNvSpPr>
                <a:spLocks/>
              </p:cNvSpPr>
              <p:nvPr/>
            </p:nvSpPr>
            <p:spPr bwMode="auto">
              <a:xfrm>
                <a:off x="859" y="2019"/>
                <a:ext cx="2725" cy="23"/>
              </a:xfrm>
              <a:custGeom>
                <a:avLst/>
                <a:gdLst/>
                <a:ahLst/>
                <a:cxnLst>
                  <a:cxn ang="0">
                    <a:pos x="2711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725" y="0"/>
                  </a:cxn>
                  <a:cxn ang="0">
                    <a:pos x="2719" y="12"/>
                  </a:cxn>
                  <a:cxn ang="0">
                    <a:pos x="2711" y="23"/>
                  </a:cxn>
                </a:cxnLst>
                <a:rect l="0" t="0" r="r" b="b"/>
                <a:pathLst>
                  <a:path w="2725" h="23">
                    <a:moveTo>
                      <a:pt x="2711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725" y="0"/>
                    </a:lnTo>
                    <a:lnTo>
                      <a:pt x="2719" y="12"/>
                    </a:lnTo>
                    <a:lnTo>
                      <a:pt x="2711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2" name="Freeform 1252"/>
              <p:cNvSpPr>
                <a:spLocks/>
              </p:cNvSpPr>
              <p:nvPr/>
            </p:nvSpPr>
            <p:spPr bwMode="auto">
              <a:xfrm>
                <a:off x="863" y="2008"/>
                <a:ext cx="2727" cy="23"/>
              </a:xfrm>
              <a:custGeom>
                <a:avLst/>
                <a:gdLst/>
                <a:ahLst/>
                <a:cxnLst>
                  <a:cxn ang="0">
                    <a:pos x="2715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2727" y="0"/>
                  </a:cxn>
                  <a:cxn ang="0">
                    <a:pos x="2721" y="11"/>
                  </a:cxn>
                  <a:cxn ang="0">
                    <a:pos x="2715" y="23"/>
                  </a:cxn>
                </a:cxnLst>
                <a:rect l="0" t="0" r="r" b="b"/>
                <a:pathLst>
                  <a:path w="2727" h="23">
                    <a:moveTo>
                      <a:pt x="2715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2727" y="0"/>
                    </a:lnTo>
                    <a:lnTo>
                      <a:pt x="2721" y="11"/>
                    </a:lnTo>
                    <a:lnTo>
                      <a:pt x="2715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3" name="Freeform 1253"/>
              <p:cNvSpPr>
                <a:spLocks/>
              </p:cNvSpPr>
              <p:nvPr/>
            </p:nvSpPr>
            <p:spPr bwMode="auto">
              <a:xfrm>
                <a:off x="867" y="1996"/>
                <a:ext cx="2726" cy="23"/>
              </a:xfrm>
              <a:custGeom>
                <a:avLst/>
                <a:gdLst/>
                <a:ahLst/>
                <a:cxnLst>
                  <a:cxn ang="0">
                    <a:pos x="2717" y="23"/>
                  </a:cxn>
                  <a:cxn ang="0">
                    <a:pos x="0" y="23"/>
                  </a:cxn>
                  <a:cxn ang="0">
                    <a:pos x="3" y="12"/>
                  </a:cxn>
                  <a:cxn ang="0">
                    <a:pos x="7" y="0"/>
                  </a:cxn>
                  <a:cxn ang="0">
                    <a:pos x="2726" y="0"/>
                  </a:cxn>
                  <a:cxn ang="0">
                    <a:pos x="2723" y="12"/>
                  </a:cxn>
                  <a:cxn ang="0">
                    <a:pos x="2717" y="23"/>
                  </a:cxn>
                </a:cxnLst>
                <a:rect l="0" t="0" r="r" b="b"/>
                <a:pathLst>
                  <a:path w="2726" h="23">
                    <a:moveTo>
                      <a:pt x="2717" y="23"/>
                    </a:moveTo>
                    <a:lnTo>
                      <a:pt x="0" y="23"/>
                    </a:lnTo>
                    <a:lnTo>
                      <a:pt x="3" y="12"/>
                    </a:lnTo>
                    <a:lnTo>
                      <a:pt x="7" y="0"/>
                    </a:lnTo>
                    <a:lnTo>
                      <a:pt x="2726" y="0"/>
                    </a:lnTo>
                    <a:lnTo>
                      <a:pt x="2723" y="12"/>
                    </a:lnTo>
                    <a:lnTo>
                      <a:pt x="2717" y="23"/>
                    </a:lnTo>
                    <a:close/>
                  </a:path>
                </a:pathLst>
              </a:custGeom>
              <a:solidFill>
                <a:srgbClr val="E35F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4" name="Freeform 1254"/>
              <p:cNvSpPr>
                <a:spLocks/>
              </p:cNvSpPr>
              <p:nvPr/>
            </p:nvSpPr>
            <p:spPr bwMode="auto">
              <a:xfrm>
                <a:off x="870" y="1983"/>
                <a:ext cx="2729" cy="25"/>
              </a:xfrm>
              <a:custGeom>
                <a:avLst/>
                <a:gdLst/>
                <a:ahLst/>
                <a:cxnLst>
                  <a:cxn ang="0">
                    <a:pos x="2720" y="25"/>
                  </a:cxn>
                  <a:cxn ang="0">
                    <a:pos x="0" y="25"/>
                  </a:cxn>
                  <a:cxn ang="0">
                    <a:pos x="4" y="11"/>
                  </a:cxn>
                  <a:cxn ang="0">
                    <a:pos x="10" y="0"/>
                  </a:cxn>
                  <a:cxn ang="0">
                    <a:pos x="2729" y="0"/>
                  </a:cxn>
                  <a:cxn ang="0">
                    <a:pos x="2723" y="13"/>
                  </a:cxn>
                  <a:cxn ang="0">
                    <a:pos x="2720" y="25"/>
                  </a:cxn>
                </a:cxnLst>
                <a:rect l="0" t="0" r="r" b="b"/>
                <a:pathLst>
                  <a:path w="2729" h="25">
                    <a:moveTo>
                      <a:pt x="2720" y="25"/>
                    </a:moveTo>
                    <a:lnTo>
                      <a:pt x="0" y="25"/>
                    </a:lnTo>
                    <a:lnTo>
                      <a:pt x="4" y="11"/>
                    </a:lnTo>
                    <a:lnTo>
                      <a:pt x="10" y="0"/>
                    </a:lnTo>
                    <a:lnTo>
                      <a:pt x="2729" y="0"/>
                    </a:lnTo>
                    <a:lnTo>
                      <a:pt x="2723" y="13"/>
                    </a:lnTo>
                    <a:lnTo>
                      <a:pt x="2720" y="25"/>
                    </a:lnTo>
                    <a:close/>
                  </a:path>
                </a:pathLst>
              </a:custGeom>
              <a:solidFill>
                <a:srgbClr val="E25F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5" name="Freeform 1255"/>
              <p:cNvSpPr>
                <a:spLocks/>
              </p:cNvSpPr>
              <p:nvPr/>
            </p:nvSpPr>
            <p:spPr bwMode="auto">
              <a:xfrm>
                <a:off x="874" y="1971"/>
                <a:ext cx="2729" cy="25"/>
              </a:xfrm>
              <a:custGeom>
                <a:avLst/>
                <a:gdLst/>
                <a:ahLst/>
                <a:cxnLst>
                  <a:cxn ang="0">
                    <a:pos x="2719" y="25"/>
                  </a:cxn>
                  <a:cxn ang="0">
                    <a:pos x="0" y="25"/>
                  </a:cxn>
                  <a:cxn ang="0">
                    <a:pos x="6" y="12"/>
                  </a:cxn>
                  <a:cxn ang="0">
                    <a:pos x="12" y="0"/>
                  </a:cxn>
                  <a:cxn ang="0">
                    <a:pos x="2729" y="0"/>
                  </a:cxn>
                  <a:cxn ang="0">
                    <a:pos x="2725" y="12"/>
                  </a:cxn>
                  <a:cxn ang="0">
                    <a:pos x="2719" y="25"/>
                  </a:cxn>
                </a:cxnLst>
                <a:rect l="0" t="0" r="r" b="b"/>
                <a:pathLst>
                  <a:path w="2729" h="25">
                    <a:moveTo>
                      <a:pt x="2719" y="25"/>
                    </a:moveTo>
                    <a:lnTo>
                      <a:pt x="0" y="25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2729" y="0"/>
                    </a:lnTo>
                    <a:lnTo>
                      <a:pt x="2725" y="12"/>
                    </a:lnTo>
                    <a:lnTo>
                      <a:pt x="2719" y="25"/>
                    </a:lnTo>
                    <a:close/>
                  </a:path>
                </a:pathLst>
              </a:custGeom>
              <a:solidFill>
                <a:srgbClr val="E25E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6" name="Freeform 1256"/>
              <p:cNvSpPr>
                <a:spLocks/>
              </p:cNvSpPr>
              <p:nvPr/>
            </p:nvSpPr>
            <p:spPr bwMode="auto">
              <a:xfrm>
                <a:off x="880" y="1960"/>
                <a:ext cx="2727" cy="23"/>
              </a:xfrm>
              <a:custGeom>
                <a:avLst/>
                <a:gdLst/>
                <a:ahLst/>
                <a:cxnLst>
                  <a:cxn ang="0">
                    <a:pos x="2719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2" y="0"/>
                  </a:cxn>
                  <a:cxn ang="0">
                    <a:pos x="2727" y="0"/>
                  </a:cxn>
                  <a:cxn ang="0">
                    <a:pos x="2723" y="11"/>
                  </a:cxn>
                  <a:cxn ang="0">
                    <a:pos x="2719" y="23"/>
                  </a:cxn>
                </a:cxnLst>
                <a:rect l="0" t="0" r="r" b="b"/>
                <a:pathLst>
                  <a:path w="2727" h="23">
                    <a:moveTo>
                      <a:pt x="2719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2" y="0"/>
                    </a:lnTo>
                    <a:lnTo>
                      <a:pt x="2727" y="0"/>
                    </a:lnTo>
                    <a:lnTo>
                      <a:pt x="2723" y="11"/>
                    </a:lnTo>
                    <a:lnTo>
                      <a:pt x="2719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7" name="Freeform 1257"/>
              <p:cNvSpPr>
                <a:spLocks/>
              </p:cNvSpPr>
              <p:nvPr/>
            </p:nvSpPr>
            <p:spPr bwMode="auto">
              <a:xfrm>
                <a:off x="886" y="1948"/>
                <a:ext cx="2725" cy="23"/>
              </a:xfrm>
              <a:custGeom>
                <a:avLst/>
                <a:gdLst/>
                <a:ahLst/>
                <a:cxnLst>
                  <a:cxn ang="0">
                    <a:pos x="2717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3" y="0"/>
                  </a:cxn>
                  <a:cxn ang="0">
                    <a:pos x="2725" y="0"/>
                  </a:cxn>
                  <a:cxn ang="0">
                    <a:pos x="2721" y="12"/>
                  </a:cxn>
                  <a:cxn ang="0">
                    <a:pos x="2717" y="23"/>
                  </a:cxn>
                </a:cxnLst>
                <a:rect l="0" t="0" r="r" b="b"/>
                <a:pathLst>
                  <a:path w="2725" h="23">
                    <a:moveTo>
                      <a:pt x="2717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3" y="0"/>
                    </a:lnTo>
                    <a:lnTo>
                      <a:pt x="2725" y="0"/>
                    </a:lnTo>
                    <a:lnTo>
                      <a:pt x="2721" y="12"/>
                    </a:lnTo>
                    <a:lnTo>
                      <a:pt x="2717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8" name="Freeform 1258"/>
              <p:cNvSpPr>
                <a:spLocks/>
              </p:cNvSpPr>
              <p:nvPr/>
            </p:nvSpPr>
            <p:spPr bwMode="auto">
              <a:xfrm>
                <a:off x="892" y="1937"/>
                <a:ext cx="2723" cy="23"/>
              </a:xfrm>
              <a:custGeom>
                <a:avLst/>
                <a:gdLst/>
                <a:ahLst/>
                <a:cxnLst>
                  <a:cxn ang="0">
                    <a:pos x="2715" y="23"/>
                  </a:cxn>
                  <a:cxn ang="0">
                    <a:pos x="0" y="23"/>
                  </a:cxn>
                  <a:cxn ang="0">
                    <a:pos x="7" y="11"/>
                  </a:cxn>
                  <a:cxn ang="0">
                    <a:pos x="17" y="0"/>
                  </a:cxn>
                  <a:cxn ang="0">
                    <a:pos x="2723" y="0"/>
                  </a:cxn>
                  <a:cxn ang="0">
                    <a:pos x="2719" y="11"/>
                  </a:cxn>
                  <a:cxn ang="0">
                    <a:pos x="2715" y="23"/>
                  </a:cxn>
                </a:cxnLst>
                <a:rect l="0" t="0" r="r" b="b"/>
                <a:pathLst>
                  <a:path w="2723" h="23">
                    <a:moveTo>
                      <a:pt x="2715" y="23"/>
                    </a:moveTo>
                    <a:lnTo>
                      <a:pt x="0" y="23"/>
                    </a:lnTo>
                    <a:lnTo>
                      <a:pt x="7" y="11"/>
                    </a:lnTo>
                    <a:lnTo>
                      <a:pt x="17" y="0"/>
                    </a:lnTo>
                    <a:lnTo>
                      <a:pt x="2723" y="0"/>
                    </a:lnTo>
                    <a:lnTo>
                      <a:pt x="2719" y="11"/>
                    </a:lnTo>
                    <a:lnTo>
                      <a:pt x="2715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9" name="Freeform 1259"/>
              <p:cNvSpPr>
                <a:spLocks/>
              </p:cNvSpPr>
              <p:nvPr/>
            </p:nvSpPr>
            <p:spPr bwMode="auto">
              <a:xfrm>
                <a:off x="899" y="1925"/>
                <a:ext cx="2719" cy="23"/>
              </a:xfrm>
              <a:custGeom>
                <a:avLst/>
                <a:gdLst/>
                <a:ahLst/>
                <a:cxnLst>
                  <a:cxn ang="0">
                    <a:pos x="2712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21" y="0"/>
                  </a:cxn>
                  <a:cxn ang="0">
                    <a:pos x="2719" y="0"/>
                  </a:cxn>
                  <a:cxn ang="0">
                    <a:pos x="2716" y="12"/>
                  </a:cxn>
                  <a:cxn ang="0">
                    <a:pos x="2712" y="23"/>
                  </a:cxn>
                </a:cxnLst>
                <a:rect l="0" t="0" r="r" b="b"/>
                <a:pathLst>
                  <a:path w="2719" h="23">
                    <a:moveTo>
                      <a:pt x="2712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21" y="0"/>
                    </a:lnTo>
                    <a:lnTo>
                      <a:pt x="2719" y="0"/>
                    </a:lnTo>
                    <a:lnTo>
                      <a:pt x="2716" y="12"/>
                    </a:lnTo>
                    <a:lnTo>
                      <a:pt x="2712" y="23"/>
                    </a:lnTo>
                    <a:close/>
                  </a:path>
                </a:pathLst>
              </a:custGeom>
              <a:solidFill>
                <a:srgbClr val="E25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0" name="Freeform 1260"/>
              <p:cNvSpPr>
                <a:spLocks/>
              </p:cNvSpPr>
              <p:nvPr/>
            </p:nvSpPr>
            <p:spPr bwMode="auto">
              <a:xfrm>
                <a:off x="909" y="1914"/>
                <a:ext cx="2711" cy="23"/>
              </a:xfrm>
              <a:custGeom>
                <a:avLst/>
                <a:gdLst/>
                <a:ahLst/>
                <a:cxnLst>
                  <a:cxn ang="0">
                    <a:pos x="2706" y="23"/>
                  </a:cxn>
                  <a:cxn ang="0">
                    <a:pos x="0" y="23"/>
                  </a:cxn>
                  <a:cxn ang="0">
                    <a:pos x="7" y="15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29" y="0"/>
                  </a:cxn>
                  <a:cxn ang="0">
                    <a:pos x="2711" y="0"/>
                  </a:cxn>
                  <a:cxn ang="0">
                    <a:pos x="2709" y="11"/>
                  </a:cxn>
                  <a:cxn ang="0">
                    <a:pos x="2706" y="23"/>
                  </a:cxn>
                </a:cxnLst>
                <a:rect l="0" t="0" r="r" b="b"/>
                <a:pathLst>
                  <a:path w="2711" h="23">
                    <a:moveTo>
                      <a:pt x="2706" y="23"/>
                    </a:moveTo>
                    <a:lnTo>
                      <a:pt x="0" y="23"/>
                    </a:lnTo>
                    <a:lnTo>
                      <a:pt x="7" y="15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29" y="0"/>
                    </a:lnTo>
                    <a:lnTo>
                      <a:pt x="2711" y="0"/>
                    </a:lnTo>
                    <a:lnTo>
                      <a:pt x="2709" y="11"/>
                    </a:lnTo>
                    <a:lnTo>
                      <a:pt x="2706" y="23"/>
                    </a:lnTo>
                    <a:close/>
                  </a:path>
                </a:pathLst>
              </a:custGeom>
              <a:solidFill>
                <a:srgbClr val="E25B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1" name="Freeform 1261"/>
              <p:cNvSpPr>
                <a:spLocks/>
              </p:cNvSpPr>
              <p:nvPr/>
            </p:nvSpPr>
            <p:spPr bwMode="auto">
              <a:xfrm>
                <a:off x="920" y="1902"/>
                <a:ext cx="2704" cy="23"/>
              </a:xfrm>
              <a:custGeom>
                <a:avLst/>
                <a:gdLst/>
                <a:ahLst/>
                <a:cxnLst>
                  <a:cxn ang="0">
                    <a:pos x="2698" y="23"/>
                  </a:cxn>
                  <a:cxn ang="0">
                    <a:pos x="0" y="23"/>
                  </a:cxn>
                  <a:cxn ang="0">
                    <a:pos x="2" y="21"/>
                  </a:cxn>
                  <a:cxn ang="0">
                    <a:pos x="6" y="19"/>
                  </a:cxn>
                  <a:cxn ang="0">
                    <a:pos x="19" y="10"/>
                  </a:cxn>
                  <a:cxn ang="0">
                    <a:pos x="37" y="0"/>
                  </a:cxn>
                  <a:cxn ang="0">
                    <a:pos x="2704" y="0"/>
                  </a:cxn>
                  <a:cxn ang="0">
                    <a:pos x="2700" y="12"/>
                  </a:cxn>
                  <a:cxn ang="0">
                    <a:pos x="2698" y="23"/>
                  </a:cxn>
                </a:cxnLst>
                <a:rect l="0" t="0" r="r" b="b"/>
                <a:pathLst>
                  <a:path w="2704" h="23">
                    <a:moveTo>
                      <a:pt x="2698" y="23"/>
                    </a:moveTo>
                    <a:lnTo>
                      <a:pt x="0" y="23"/>
                    </a:lnTo>
                    <a:lnTo>
                      <a:pt x="2" y="21"/>
                    </a:lnTo>
                    <a:lnTo>
                      <a:pt x="6" y="19"/>
                    </a:lnTo>
                    <a:lnTo>
                      <a:pt x="19" y="10"/>
                    </a:lnTo>
                    <a:lnTo>
                      <a:pt x="37" y="0"/>
                    </a:lnTo>
                    <a:lnTo>
                      <a:pt x="2704" y="0"/>
                    </a:lnTo>
                    <a:lnTo>
                      <a:pt x="2700" y="12"/>
                    </a:lnTo>
                    <a:lnTo>
                      <a:pt x="2698" y="23"/>
                    </a:lnTo>
                    <a:close/>
                  </a:path>
                </a:pathLst>
              </a:custGeom>
              <a:solidFill>
                <a:srgbClr val="E25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2" name="Freeform 1262"/>
              <p:cNvSpPr>
                <a:spLocks/>
              </p:cNvSpPr>
              <p:nvPr/>
            </p:nvSpPr>
            <p:spPr bwMode="auto">
              <a:xfrm>
                <a:off x="938" y="1891"/>
                <a:ext cx="2688" cy="23"/>
              </a:xfrm>
              <a:custGeom>
                <a:avLst/>
                <a:gdLst/>
                <a:ahLst/>
                <a:cxnLst>
                  <a:cxn ang="0">
                    <a:pos x="2682" y="23"/>
                  </a:cxn>
                  <a:cxn ang="0">
                    <a:pos x="0" y="23"/>
                  </a:cxn>
                  <a:cxn ang="0">
                    <a:pos x="19" y="11"/>
                  </a:cxn>
                  <a:cxn ang="0">
                    <a:pos x="42" y="0"/>
                  </a:cxn>
                  <a:cxn ang="0">
                    <a:pos x="2688" y="0"/>
                  </a:cxn>
                  <a:cxn ang="0">
                    <a:pos x="2686" y="11"/>
                  </a:cxn>
                  <a:cxn ang="0">
                    <a:pos x="2682" y="23"/>
                  </a:cxn>
                </a:cxnLst>
                <a:rect l="0" t="0" r="r" b="b"/>
                <a:pathLst>
                  <a:path w="2688" h="23">
                    <a:moveTo>
                      <a:pt x="2682" y="23"/>
                    </a:moveTo>
                    <a:lnTo>
                      <a:pt x="0" y="23"/>
                    </a:lnTo>
                    <a:lnTo>
                      <a:pt x="19" y="11"/>
                    </a:lnTo>
                    <a:lnTo>
                      <a:pt x="42" y="0"/>
                    </a:lnTo>
                    <a:lnTo>
                      <a:pt x="2688" y="0"/>
                    </a:lnTo>
                    <a:lnTo>
                      <a:pt x="2686" y="11"/>
                    </a:lnTo>
                    <a:lnTo>
                      <a:pt x="2682" y="23"/>
                    </a:lnTo>
                    <a:close/>
                  </a:path>
                </a:pathLst>
              </a:custGeom>
              <a:solidFill>
                <a:srgbClr val="E25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3" name="Freeform 1263"/>
              <p:cNvSpPr>
                <a:spLocks/>
              </p:cNvSpPr>
              <p:nvPr/>
            </p:nvSpPr>
            <p:spPr bwMode="auto">
              <a:xfrm>
                <a:off x="957" y="1879"/>
                <a:ext cx="2671" cy="23"/>
              </a:xfrm>
              <a:custGeom>
                <a:avLst/>
                <a:gdLst/>
                <a:ahLst/>
                <a:cxnLst>
                  <a:cxn ang="0">
                    <a:pos x="2667" y="23"/>
                  </a:cxn>
                  <a:cxn ang="0">
                    <a:pos x="0" y="23"/>
                  </a:cxn>
                  <a:cxn ang="0">
                    <a:pos x="23" y="12"/>
                  </a:cxn>
                  <a:cxn ang="0">
                    <a:pos x="48" y="0"/>
                  </a:cxn>
                  <a:cxn ang="0">
                    <a:pos x="2671" y="0"/>
                  </a:cxn>
                  <a:cxn ang="0">
                    <a:pos x="2669" y="12"/>
                  </a:cxn>
                  <a:cxn ang="0">
                    <a:pos x="2667" y="23"/>
                  </a:cxn>
                </a:cxnLst>
                <a:rect l="0" t="0" r="r" b="b"/>
                <a:pathLst>
                  <a:path w="2671" h="23">
                    <a:moveTo>
                      <a:pt x="2667" y="23"/>
                    </a:moveTo>
                    <a:lnTo>
                      <a:pt x="0" y="23"/>
                    </a:lnTo>
                    <a:lnTo>
                      <a:pt x="23" y="12"/>
                    </a:lnTo>
                    <a:lnTo>
                      <a:pt x="48" y="0"/>
                    </a:lnTo>
                    <a:lnTo>
                      <a:pt x="2671" y="0"/>
                    </a:lnTo>
                    <a:lnTo>
                      <a:pt x="2669" y="12"/>
                    </a:lnTo>
                    <a:lnTo>
                      <a:pt x="2667" y="23"/>
                    </a:lnTo>
                    <a:close/>
                  </a:path>
                </a:pathLst>
              </a:custGeom>
              <a:solidFill>
                <a:srgbClr val="E159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4" name="Freeform 1264"/>
              <p:cNvSpPr>
                <a:spLocks/>
              </p:cNvSpPr>
              <p:nvPr/>
            </p:nvSpPr>
            <p:spPr bwMode="auto">
              <a:xfrm>
                <a:off x="980" y="1866"/>
                <a:ext cx="2648" cy="25"/>
              </a:xfrm>
              <a:custGeom>
                <a:avLst/>
                <a:gdLst/>
                <a:ahLst/>
                <a:cxnLst>
                  <a:cxn ang="0">
                    <a:pos x="2646" y="25"/>
                  </a:cxn>
                  <a:cxn ang="0">
                    <a:pos x="0" y="25"/>
                  </a:cxn>
                  <a:cxn ang="0">
                    <a:pos x="25" y="13"/>
                  </a:cxn>
                  <a:cxn ang="0">
                    <a:pos x="50" y="0"/>
                  </a:cxn>
                  <a:cxn ang="0">
                    <a:pos x="2648" y="0"/>
                  </a:cxn>
                  <a:cxn ang="0">
                    <a:pos x="2648" y="13"/>
                  </a:cxn>
                  <a:cxn ang="0">
                    <a:pos x="2646" y="25"/>
                  </a:cxn>
                </a:cxnLst>
                <a:rect l="0" t="0" r="r" b="b"/>
                <a:pathLst>
                  <a:path w="2648" h="25">
                    <a:moveTo>
                      <a:pt x="2646" y="25"/>
                    </a:moveTo>
                    <a:lnTo>
                      <a:pt x="0" y="25"/>
                    </a:lnTo>
                    <a:lnTo>
                      <a:pt x="25" y="13"/>
                    </a:lnTo>
                    <a:lnTo>
                      <a:pt x="50" y="0"/>
                    </a:lnTo>
                    <a:lnTo>
                      <a:pt x="2648" y="0"/>
                    </a:lnTo>
                    <a:lnTo>
                      <a:pt x="2648" y="13"/>
                    </a:lnTo>
                    <a:lnTo>
                      <a:pt x="2646" y="25"/>
                    </a:lnTo>
                    <a:close/>
                  </a:path>
                </a:pathLst>
              </a:custGeom>
              <a:solidFill>
                <a:srgbClr val="E159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5" name="Freeform 1265"/>
              <p:cNvSpPr>
                <a:spLocks/>
              </p:cNvSpPr>
              <p:nvPr/>
            </p:nvSpPr>
            <p:spPr bwMode="auto">
              <a:xfrm>
                <a:off x="1005" y="1854"/>
                <a:ext cx="2625" cy="25"/>
              </a:xfrm>
              <a:custGeom>
                <a:avLst/>
                <a:gdLst/>
                <a:ahLst/>
                <a:cxnLst>
                  <a:cxn ang="0">
                    <a:pos x="2623" y="25"/>
                  </a:cxn>
                  <a:cxn ang="0">
                    <a:pos x="0" y="25"/>
                  </a:cxn>
                  <a:cxn ang="0">
                    <a:pos x="25" y="14"/>
                  </a:cxn>
                  <a:cxn ang="0">
                    <a:pos x="50" y="0"/>
                  </a:cxn>
                  <a:cxn ang="0">
                    <a:pos x="2625" y="0"/>
                  </a:cxn>
                  <a:cxn ang="0">
                    <a:pos x="2623" y="12"/>
                  </a:cxn>
                  <a:cxn ang="0">
                    <a:pos x="2623" y="25"/>
                  </a:cxn>
                </a:cxnLst>
                <a:rect l="0" t="0" r="r" b="b"/>
                <a:pathLst>
                  <a:path w="2625" h="25">
                    <a:moveTo>
                      <a:pt x="2623" y="25"/>
                    </a:moveTo>
                    <a:lnTo>
                      <a:pt x="0" y="25"/>
                    </a:lnTo>
                    <a:lnTo>
                      <a:pt x="25" y="14"/>
                    </a:lnTo>
                    <a:lnTo>
                      <a:pt x="50" y="0"/>
                    </a:lnTo>
                    <a:lnTo>
                      <a:pt x="2625" y="0"/>
                    </a:lnTo>
                    <a:lnTo>
                      <a:pt x="2623" y="12"/>
                    </a:lnTo>
                    <a:lnTo>
                      <a:pt x="2623" y="25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6" name="Freeform 1266"/>
              <p:cNvSpPr>
                <a:spLocks/>
              </p:cNvSpPr>
              <p:nvPr/>
            </p:nvSpPr>
            <p:spPr bwMode="auto">
              <a:xfrm>
                <a:off x="1030" y="1843"/>
                <a:ext cx="2600" cy="23"/>
              </a:xfrm>
              <a:custGeom>
                <a:avLst/>
                <a:gdLst/>
                <a:ahLst/>
                <a:cxnLst>
                  <a:cxn ang="0">
                    <a:pos x="2598" y="23"/>
                  </a:cxn>
                  <a:cxn ang="0">
                    <a:pos x="0" y="23"/>
                  </a:cxn>
                  <a:cxn ang="0">
                    <a:pos x="25" y="11"/>
                  </a:cxn>
                  <a:cxn ang="0">
                    <a:pos x="50" y="0"/>
                  </a:cxn>
                  <a:cxn ang="0">
                    <a:pos x="2600" y="0"/>
                  </a:cxn>
                  <a:cxn ang="0">
                    <a:pos x="2600" y="11"/>
                  </a:cxn>
                  <a:cxn ang="0">
                    <a:pos x="2598" y="23"/>
                  </a:cxn>
                </a:cxnLst>
                <a:rect l="0" t="0" r="r" b="b"/>
                <a:pathLst>
                  <a:path w="2600" h="23">
                    <a:moveTo>
                      <a:pt x="2598" y="23"/>
                    </a:moveTo>
                    <a:lnTo>
                      <a:pt x="0" y="23"/>
                    </a:lnTo>
                    <a:lnTo>
                      <a:pt x="25" y="11"/>
                    </a:lnTo>
                    <a:lnTo>
                      <a:pt x="50" y="0"/>
                    </a:lnTo>
                    <a:lnTo>
                      <a:pt x="2600" y="0"/>
                    </a:lnTo>
                    <a:lnTo>
                      <a:pt x="2600" y="11"/>
                    </a:lnTo>
                    <a:lnTo>
                      <a:pt x="2598" y="23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7" name="Freeform 1267"/>
              <p:cNvSpPr>
                <a:spLocks/>
              </p:cNvSpPr>
              <p:nvPr/>
            </p:nvSpPr>
            <p:spPr bwMode="auto">
              <a:xfrm>
                <a:off x="1055" y="1831"/>
                <a:ext cx="2575" cy="23"/>
              </a:xfrm>
              <a:custGeom>
                <a:avLst/>
                <a:gdLst/>
                <a:ahLst/>
                <a:cxnLst>
                  <a:cxn ang="0">
                    <a:pos x="2575" y="23"/>
                  </a:cxn>
                  <a:cxn ang="0">
                    <a:pos x="0" y="23"/>
                  </a:cxn>
                  <a:cxn ang="0">
                    <a:pos x="25" y="12"/>
                  </a:cxn>
                  <a:cxn ang="0">
                    <a:pos x="48" y="0"/>
                  </a:cxn>
                  <a:cxn ang="0">
                    <a:pos x="2575" y="0"/>
                  </a:cxn>
                  <a:cxn ang="0">
                    <a:pos x="2575" y="12"/>
                  </a:cxn>
                  <a:cxn ang="0">
                    <a:pos x="2575" y="23"/>
                  </a:cxn>
                </a:cxnLst>
                <a:rect l="0" t="0" r="r" b="b"/>
                <a:pathLst>
                  <a:path w="2575" h="23">
                    <a:moveTo>
                      <a:pt x="2575" y="23"/>
                    </a:moveTo>
                    <a:lnTo>
                      <a:pt x="0" y="23"/>
                    </a:lnTo>
                    <a:lnTo>
                      <a:pt x="25" y="12"/>
                    </a:lnTo>
                    <a:lnTo>
                      <a:pt x="48" y="0"/>
                    </a:lnTo>
                    <a:lnTo>
                      <a:pt x="2575" y="0"/>
                    </a:lnTo>
                    <a:lnTo>
                      <a:pt x="2575" y="12"/>
                    </a:lnTo>
                    <a:lnTo>
                      <a:pt x="2575" y="23"/>
                    </a:lnTo>
                    <a:close/>
                  </a:path>
                </a:pathLst>
              </a:custGeom>
              <a:solidFill>
                <a:srgbClr val="E157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8" name="Freeform 1268"/>
              <p:cNvSpPr>
                <a:spLocks/>
              </p:cNvSpPr>
              <p:nvPr/>
            </p:nvSpPr>
            <p:spPr bwMode="auto">
              <a:xfrm>
                <a:off x="1080" y="1820"/>
                <a:ext cx="2550" cy="23"/>
              </a:xfrm>
              <a:custGeom>
                <a:avLst/>
                <a:gdLst/>
                <a:ahLst/>
                <a:cxnLst>
                  <a:cxn ang="0">
                    <a:pos x="2550" y="23"/>
                  </a:cxn>
                  <a:cxn ang="0">
                    <a:pos x="0" y="23"/>
                  </a:cxn>
                  <a:cxn ang="0">
                    <a:pos x="23" y="11"/>
                  </a:cxn>
                  <a:cxn ang="0">
                    <a:pos x="46" y="0"/>
                  </a:cxn>
                  <a:cxn ang="0">
                    <a:pos x="2550" y="0"/>
                  </a:cxn>
                  <a:cxn ang="0">
                    <a:pos x="2550" y="11"/>
                  </a:cxn>
                  <a:cxn ang="0">
                    <a:pos x="2550" y="23"/>
                  </a:cxn>
                </a:cxnLst>
                <a:rect l="0" t="0" r="r" b="b"/>
                <a:pathLst>
                  <a:path w="2550" h="23">
                    <a:moveTo>
                      <a:pt x="2550" y="23"/>
                    </a:moveTo>
                    <a:lnTo>
                      <a:pt x="0" y="23"/>
                    </a:lnTo>
                    <a:lnTo>
                      <a:pt x="23" y="11"/>
                    </a:lnTo>
                    <a:lnTo>
                      <a:pt x="46" y="0"/>
                    </a:lnTo>
                    <a:lnTo>
                      <a:pt x="2550" y="0"/>
                    </a:lnTo>
                    <a:lnTo>
                      <a:pt x="2550" y="11"/>
                    </a:lnTo>
                    <a:lnTo>
                      <a:pt x="2550" y="23"/>
                    </a:lnTo>
                    <a:close/>
                  </a:path>
                </a:pathLst>
              </a:custGeom>
              <a:solidFill>
                <a:srgbClr val="E156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9" name="Freeform 1269"/>
              <p:cNvSpPr>
                <a:spLocks/>
              </p:cNvSpPr>
              <p:nvPr/>
            </p:nvSpPr>
            <p:spPr bwMode="auto">
              <a:xfrm>
                <a:off x="1103" y="1808"/>
                <a:ext cx="2527" cy="23"/>
              </a:xfrm>
              <a:custGeom>
                <a:avLst/>
                <a:gdLst/>
                <a:ahLst/>
                <a:cxnLst>
                  <a:cxn ang="0">
                    <a:pos x="2527" y="23"/>
                  </a:cxn>
                  <a:cxn ang="0">
                    <a:pos x="0" y="23"/>
                  </a:cxn>
                  <a:cxn ang="0">
                    <a:pos x="23" y="12"/>
                  </a:cxn>
                  <a:cxn ang="0">
                    <a:pos x="44" y="0"/>
                  </a:cxn>
                  <a:cxn ang="0">
                    <a:pos x="2527" y="0"/>
                  </a:cxn>
                  <a:cxn ang="0">
                    <a:pos x="2527" y="12"/>
                  </a:cxn>
                  <a:cxn ang="0">
                    <a:pos x="2527" y="23"/>
                  </a:cxn>
                </a:cxnLst>
                <a:rect l="0" t="0" r="r" b="b"/>
                <a:pathLst>
                  <a:path w="2527" h="23">
                    <a:moveTo>
                      <a:pt x="2527" y="23"/>
                    </a:moveTo>
                    <a:lnTo>
                      <a:pt x="0" y="23"/>
                    </a:lnTo>
                    <a:lnTo>
                      <a:pt x="23" y="12"/>
                    </a:lnTo>
                    <a:lnTo>
                      <a:pt x="44" y="0"/>
                    </a:lnTo>
                    <a:lnTo>
                      <a:pt x="2527" y="0"/>
                    </a:lnTo>
                    <a:lnTo>
                      <a:pt x="2527" y="12"/>
                    </a:lnTo>
                    <a:lnTo>
                      <a:pt x="2527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0" name="Freeform 1270"/>
              <p:cNvSpPr>
                <a:spLocks/>
              </p:cNvSpPr>
              <p:nvPr/>
            </p:nvSpPr>
            <p:spPr bwMode="auto">
              <a:xfrm>
                <a:off x="1126" y="1797"/>
                <a:ext cx="2504" cy="23"/>
              </a:xfrm>
              <a:custGeom>
                <a:avLst/>
                <a:gdLst/>
                <a:ahLst/>
                <a:cxnLst>
                  <a:cxn ang="0">
                    <a:pos x="2504" y="23"/>
                  </a:cxn>
                  <a:cxn ang="0">
                    <a:pos x="0" y="23"/>
                  </a:cxn>
                  <a:cxn ang="0">
                    <a:pos x="21" y="11"/>
                  </a:cxn>
                  <a:cxn ang="0">
                    <a:pos x="40" y="0"/>
                  </a:cxn>
                  <a:cxn ang="0">
                    <a:pos x="2502" y="0"/>
                  </a:cxn>
                  <a:cxn ang="0">
                    <a:pos x="2504" y="11"/>
                  </a:cxn>
                  <a:cxn ang="0">
                    <a:pos x="2504" y="23"/>
                  </a:cxn>
                </a:cxnLst>
                <a:rect l="0" t="0" r="r" b="b"/>
                <a:pathLst>
                  <a:path w="2504" h="23">
                    <a:moveTo>
                      <a:pt x="2504" y="23"/>
                    </a:moveTo>
                    <a:lnTo>
                      <a:pt x="0" y="23"/>
                    </a:lnTo>
                    <a:lnTo>
                      <a:pt x="21" y="11"/>
                    </a:lnTo>
                    <a:lnTo>
                      <a:pt x="40" y="0"/>
                    </a:lnTo>
                    <a:lnTo>
                      <a:pt x="2502" y="0"/>
                    </a:lnTo>
                    <a:lnTo>
                      <a:pt x="2504" y="11"/>
                    </a:lnTo>
                    <a:lnTo>
                      <a:pt x="2504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1" name="Freeform 1271"/>
              <p:cNvSpPr>
                <a:spLocks/>
              </p:cNvSpPr>
              <p:nvPr/>
            </p:nvSpPr>
            <p:spPr bwMode="auto">
              <a:xfrm>
                <a:off x="1147" y="1785"/>
                <a:ext cx="2483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0" y="23"/>
                  </a:cxn>
                  <a:cxn ang="0">
                    <a:pos x="19" y="12"/>
                  </a:cxn>
                  <a:cxn ang="0">
                    <a:pos x="38" y="0"/>
                  </a:cxn>
                  <a:cxn ang="0">
                    <a:pos x="2479" y="0"/>
                  </a:cxn>
                  <a:cxn ang="0">
                    <a:pos x="2481" y="12"/>
                  </a:cxn>
                  <a:cxn ang="0">
                    <a:pos x="2483" y="23"/>
                  </a:cxn>
                </a:cxnLst>
                <a:rect l="0" t="0" r="r" b="b"/>
                <a:pathLst>
                  <a:path w="2483" h="23">
                    <a:moveTo>
                      <a:pt x="2483" y="23"/>
                    </a:moveTo>
                    <a:lnTo>
                      <a:pt x="0" y="23"/>
                    </a:lnTo>
                    <a:lnTo>
                      <a:pt x="19" y="12"/>
                    </a:lnTo>
                    <a:lnTo>
                      <a:pt x="38" y="0"/>
                    </a:lnTo>
                    <a:lnTo>
                      <a:pt x="2479" y="0"/>
                    </a:lnTo>
                    <a:lnTo>
                      <a:pt x="2481" y="12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2" name="Freeform 1272"/>
              <p:cNvSpPr>
                <a:spLocks/>
              </p:cNvSpPr>
              <p:nvPr/>
            </p:nvSpPr>
            <p:spPr bwMode="auto">
              <a:xfrm>
                <a:off x="1166" y="1774"/>
                <a:ext cx="2462" cy="23"/>
              </a:xfrm>
              <a:custGeom>
                <a:avLst/>
                <a:gdLst/>
                <a:ahLst/>
                <a:cxnLst>
                  <a:cxn ang="0">
                    <a:pos x="2462" y="23"/>
                  </a:cxn>
                  <a:cxn ang="0">
                    <a:pos x="0" y="23"/>
                  </a:cxn>
                  <a:cxn ang="0">
                    <a:pos x="19" y="11"/>
                  </a:cxn>
                  <a:cxn ang="0">
                    <a:pos x="36" y="0"/>
                  </a:cxn>
                  <a:cxn ang="0">
                    <a:pos x="2458" y="0"/>
                  </a:cxn>
                  <a:cxn ang="0">
                    <a:pos x="2460" y="11"/>
                  </a:cxn>
                  <a:cxn ang="0">
                    <a:pos x="2462" y="23"/>
                  </a:cxn>
                </a:cxnLst>
                <a:rect l="0" t="0" r="r" b="b"/>
                <a:pathLst>
                  <a:path w="2462" h="23">
                    <a:moveTo>
                      <a:pt x="2462" y="23"/>
                    </a:moveTo>
                    <a:lnTo>
                      <a:pt x="0" y="23"/>
                    </a:lnTo>
                    <a:lnTo>
                      <a:pt x="19" y="11"/>
                    </a:lnTo>
                    <a:lnTo>
                      <a:pt x="36" y="0"/>
                    </a:lnTo>
                    <a:lnTo>
                      <a:pt x="2458" y="0"/>
                    </a:lnTo>
                    <a:lnTo>
                      <a:pt x="2460" y="11"/>
                    </a:lnTo>
                    <a:lnTo>
                      <a:pt x="2462" y="23"/>
                    </a:lnTo>
                    <a:close/>
                  </a:path>
                </a:pathLst>
              </a:custGeom>
              <a:solidFill>
                <a:srgbClr val="E15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3" name="Freeform 1273"/>
              <p:cNvSpPr>
                <a:spLocks/>
              </p:cNvSpPr>
              <p:nvPr/>
            </p:nvSpPr>
            <p:spPr bwMode="auto">
              <a:xfrm>
                <a:off x="1185" y="1762"/>
                <a:ext cx="2441" cy="23"/>
              </a:xfrm>
              <a:custGeom>
                <a:avLst/>
                <a:gdLst/>
                <a:ahLst/>
                <a:cxnLst>
                  <a:cxn ang="0">
                    <a:pos x="2441" y="23"/>
                  </a:cxn>
                  <a:cxn ang="0">
                    <a:pos x="0" y="23"/>
                  </a:cxn>
                  <a:cxn ang="0">
                    <a:pos x="17" y="12"/>
                  </a:cxn>
                  <a:cxn ang="0">
                    <a:pos x="33" y="0"/>
                  </a:cxn>
                  <a:cxn ang="0">
                    <a:pos x="2437" y="0"/>
                  </a:cxn>
                  <a:cxn ang="0">
                    <a:pos x="2439" y="12"/>
                  </a:cxn>
                  <a:cxn ang="0">
                    <a:pos x="2441" y="23"/>
                  </a:cxn>
                </a:cxnLst>
                <a:rect l="0" t="0" r="r" b="b"/>
                <a:pathLst>
                  <a:path w="2441" h="23">
                    <a:moveTo>
                      <a:pt x="2441" y="23"/>
                    </a:moveTo>
                    <a:lnTo>
                      <a:pt x="0" y="23"/>
                    </a:lnTo>
                    <a:lnTo>
                      <a:pt x="17" y="12"/>
                    </a:lnTo>
                    <a:lnTo>
                      <a:pt x="33" y="0"/>
                    </a:lnTo>
                    <a:lnTo>
                      <a:pt x="2437" y="0"/>
                    </a:lnTo>
                    <a:lnTo>
                      <a:pt x="2439" y="12"/>
                    </a:lnTo>
                    <a:lnTo>
                      <a:pt x="2441" y="23"/>
                    </a:lnTo>
                    <a:close/>
                  </a:path>
                </a:pathLst>
              </a:custGeom>
              <a:solidFill>
                <a:srgbClr val="E053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4" name="Freeform 1274"/>
              <p:cNvSpPr>
                <a:spLocks/>
              </p:cNvSpPr>
              <p:nvPr/>
            </p:nvSpPr>
            <p:spPr bwMode="auto">
              <a:xfrm>
                <a:off x="1202" y="1749"/>
                <a:ext cx="2422" cy="25"/>
              </a:xfrm>
              <a:custGeom>
                <a:avLst/>
                <a:gdLst/>
                <a:ahLst/>
                <a:cxnLst>
                  <a:cxn ang="0">
                    <a:pos x="2422" y="25"/>
                  </a:cxn>
                  <a:cxn ang="0">
                    <a:pos x="0" y="25"/>
                  </a:cxn>
                  <a:cxn ang="0">
                    <a:pos x="16" y="13"/>
                  </a:cxn>
                  <a:cxn ang="0">
                    <a:pos x="29" y="0"/>
                  </a:cxn>
                  <a:cxn ang="0">
                    <a:pos x="2418" y="0"/>
                  </a:cxn>
                  <a:cxn ang="0">
                    <a:pos x="2420" y="13"/>
                  </a:cxn>
                  <a:cxn ang="0">
                    <a:pos x="2422" y="25"/>
                  </a:cxn>
                </a:cxnLst>
                <a:rect l="0" t="0" r="r" b="b"/>
                <a:pathLst>
                  <a:path w="2422" h="25">
                    <a:moveTo>
                      <a:pt x="2422" y="25"/>
                    </a:moveTo>
                    <a:lnTo>
                      <a:pt x="0" y="25"/>
                    </a:lnTo>
                    <a:lnTo>
                      <a:pt x="16" y="13"/>
                    </a:lnTo>
                    <a:lnTo>
                      <a:pt x="29" y="0"/>
                    </a:lnTo>
                    <a:lnTo>
                      <a:pt x="2418" y="0"/>
                    </a:lnTo>
                    <a:lnTo>
                      <a:pt x="2420" y="13"/>
                    </a:lnTo>
                    <a:lnTo>
                      <a:pt x="2422" y="25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5" name="Freeform 1275"/>
              <p:cNvSpPr>
                <a:spLocks/>
              </p:cNvSpPr>
              <p:nvPr/>
            </p:nvSpPr>
            <p:spPr bwMode="auto">
              <a:xfrm>
                <a:off x="1218" y="1737"/>
                <a:ext cx="2404" cy="25"/>
              </a:xfrm>
              <a:custGeom>
                <a:avLst/>
                <a:gdLst/>
                <a:ahLst/>
                <a:cxnLst>
                  <a:cxn ang="0">
                    <a:pos x="2404" y="25"/>
                  </a:cxn>
                  <a:cxn ang="0">
                    <a:pos x="0" y="25"/>
                  </a:cxn>
                  <a:cxn ang="0">
                    <a:pos x="13" y="14"/>
                  </a:cxn>
                  <a:cxn ang="0">
                    <a:pos x="25" y="0"/>
                  </a:cxn>
                  <a:cxn ang="0">
                    <a:pos x="2399" y="0"/>
                  </a:cxn>
                  <a:cxn ang="0">
                    <a:pos x="2402" y="12"/>
                  </a:cxn>
                  <a:cxn ang="0">
                    <a:pos x="2404" y="25"/>
                  </a:cxn>
                </a:cxnLst>
                <a:rect l="0" t="0" r="r" b="b"/>
                <a:pathLst>
                  <a:path w="2404" h="25">
                    <a:moveTo>
                      <a:pt x="2404" y="25"/>
                    </a:moveTo>
                    <a:lnTo>
                      <a:pt x="0" y="25"/>
                    </a:lnTo>
                    <a:lnTo>
                      <a:pt x="13" y="14"/>
                    </a:lnTo>
                    <a:lnTo>
                      <a:pt x="25" y="0"/>
                    </a:lnTo>
                    <a:lnTo>
                      <a:pt x="2399" y="0"/>
                    </a:lnTo>
                    <a:lnTo>
                      <a:pt x="2402" y="12"/>
                    </a:lnTo>
                    <a:lnTo>
                      <a:pt x="2404" y="25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6" name="Freeform 1276"/>
              <p:cNvSpPr>
                <a:spLocks/>
              </p:cNvSpPr>
              <p:nvPr/>
            </p:nvSpPr>
            <p:spPr bwMode="auto">
              <a:xfrm>
                <a:off x="1231" y="1726"/>
                <a:ext cx="2389" cy="23"/>
              </a:xfrm>
              <a:custGeom>
                <a:avLst/>
                <a:gdLst/>
                <a:ahLst/>
                <a:cxnLst>
                  <a:cxn ang="0">
                    <a:pos x="2389" y="23"/>
                  </a:cxn>
                  <a:cxn ang="0">
                    <a:pos x="0" y="23"/>
                  </a:cxn>
                  <a:cxn ang="0">
                    <a:pos x="12" y="11"/>
                  </a:cxn>
                  <a:cxn ang="0">
                    <a:pos x="23" y="0"/>
                  </a:cxn>
                  <a:cxn ang="0">
                    <a:pos x="2382" y="0"/>
                  </a:cxn>
                  <a:cxn ang="0">
                    <a:pos x="2386" y="11"/>
                  </a:cxn>
                  <a:cxn ang="0">
                    <a:pos x="2389" y="23"/>
                  </a:cxn>
                </a:cxnLst>
                <a:rect l="0" t="0" r="r" b="b"/>
                <a:pathLst>
                  <a:path w="2389" h="23">
                    <a:moveTo>
                      <a:pt x="2389" y="23"/>
                    </a:moveTo>
                    <a:lnTo>
                      <a:pt x="0" y="23"/>
                    </a:lnTo>
                    <a:lnTo>
                      <a:pt x="12" y="11"/>
                    </a:lnTo>
                    <a:lnTo>
                      <a:pt x="23" y="0"/>
                    </a:lnTo>
                    <a:lnTo>
                      <a:pt x="2382" y="0"/>
                    </a:lnTo>
                    <a:lnTo>
                      <a:pt x="2386" y="11"/>
                    </a:lnTo>
                    <a:lnTo>
                      <a:pt x="2389" y="23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7" name="Freeform 1277"/>
              <p:cNvSpPr>
                <a:spLocks/>
              </p:cNvSpPr>
              <p:nvPr/>
            </p:nvSpPr>
            <p:spPr bwMode="auto">
              <a:xfrm>
                <a:off x="1243" y="1714"/>
                <a:ext cx="2374" cy="23"/>
              </a:xfrm>
              <a:custGeom>
                <a:avLst/>
                <a:gdLst/>
                <a:ahLst/>
                <a:cxnLst>
                  <a:cxn ang="0">
                    <a:pos x="2374" y="23"/>
                  </a:cxn>
                  <a:cxn ang="0">
                    <a:pos x="0" y="23"/>
                  </a:cxn>
                  <a:cxn ang="0">
                    <a:pos x="11" y="12"/>
                  </a:cxn>
                  <a:cxn ang="0">
                    <a:pos x="21" y="0"/>
                  </a:cxn>
                  <a:cxn ang="0">
                    <a:pos x="2366" y="0"/>
                  </a:cxn>
                  <a:cxn ang="0">
                    <a:pos x="2370" y="12"/>
                  </a:cxn>
                  <a:cxn ang="0">
                    <a:pos x="2374" y="23"/>
                  </a:cxn>
                </a:cxnLst>
                <a:rect l="0" t="0" r="r" b="b"/>
                <a:pathLst>
                  <a:path w="2374" h="23">
                    <a:moveTo>
                      <a:pt x="2374" y="23"/>
                    </a:moveTo>
                    <a:lnTo>
                      <a:pt x="0" y="23"/>
                    </a:lnTo>
                    <a:lnTo>
                      <a:pt x="11" y="12"/>
                    </a:lnTo>
                    <a:lnTo>
                      <a:pt x="21" y="0"/>
                    </a:lnTo>
                    <a:lnTo>
                      <a:pt x="2366" y="0"/>
                    </a:lnTo>
                    <a:lnTo>
                      <a:pt x="2370" y="12"/>
                    </a:lnTo>
                    <a:lnTo>
                      <a:pt x="2374" y="23"/>
                    </a:lnTo>
                    <a:close/>
                  </a:path>
                </a:pathLst>
              </a:custGeom>
              <a:solidFill>
                <a:srgbClr val="E051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8" name="Freeform 1278"/>
              <p:cNvSpPr>
                <a:spLocks/>
              </p:cNvSpPr>
              <p:nvPr/>
            </p:nvSpPr>
            <p:spPr bwMode="auto">
              <a:xfrm>
                <a:off x="1254" y="1703"/>
                <a:ext cx="2359" cy="23"/>
              </a:xfrm>
              <a:custGeom>
                <a:avLst/>
                <a:gdLst/>
                <a:ahLst/>
                <a:cxnLst>
                  <a:cxn ang="0">
                    <a:pos x="2359" y="23"/>
                  </a:cxn>
                  <a:cxn ang="0">
                    <a:pos x="0" y="23"/>
                  </a:cxn>
                  <a:cxn ang="0">
                    <a:pos x="10" y="11"/>
                  </a:cxn>
                  <a:cxn ang="0">
                    <a:pos x="19" y="0"/>
                  </a:cxn>
                  <a:cxn ang="0">
                    <a:pos x="1553" y="0"/>
                  </a:cxn>
                  <a:cxn ang="0">
                    <a:pos x="1583" y="2"/>
                  </a:cxn>
                  <a:cxn ang="0">
                    <a:pos x="1612" y="3"/>
                  </a:cxn>
                  <a:cxn ang="0">
                    <a:pos x="1645" y="5"/>
                  </a:cxn>
                  <a:cxn ang="0">
                    <a:pos x="1675" y="7"/>
                  </a:cxn>
                  <a:cxn ang="0">
                    <a:pos x="1691" y="7"/>
                  </a:cxn>
                  <a:cxn ang="0">
                    <a:pos x="1706" y="5"/>
                  </a:cxn>
                  <a:cxn ang="0">
                    <a:pos x="1723" y="3"/>
                  </a:cxn>
                  <a:cxn ang="0">
                    <a:pos x="1741" y="0"/>
                  </a:cxn>
                  <a:cxn ang="0">
                    <a:pos x="2351" y="0"/>
                  </a:cxn>
                  <a:cxn ang="0">
                    <a:pos x="2351" y="2"/>
                  </a:cxn>
                  <a:cxn ang="0">
                    <a:pos x="2353" y="3"/>
                  </a:cxn>
                  <a:cxn ang="0">
                    <a:pos x="2357" y="13"/>
                  </a:cxn>
                  <a:cxn ang="0">
                    <a:pos x="2359" y="23"/>
                  </a:cxn>
                </a:cxnLst>
                <a:rect l="0" t="0" r="r" b="b"/>
                <a:pathLst>
                  <a:path w="2359" h="23">
                    <a:moveTo>
                      <a:pt x="2359" y="23"/>
                    </a:moveTo>
                    <a:lnTo>
                      <a:pt x="0" y="23"/>
                    </a:lnTo>
                    <a:lnTo>
                      <a:pt x="10" y="11"/>
                    </a:lnTo>
                    <a:lnTo>
                      <a:pt x="19" y="0"/>
                    </a:lnTo>
                    <a:lnTo>
                      <a:pt x="1553" y="0"/>
                    </a:lnTo>
                    <a:lnTo>
                      <a:pt x="1583" y="2"/>
                    </a:lnTo>
                    <a:lnTo>
                      <a:pt x="1612" y="3"/>
                    </a:lnTo>
                    <a:lnTo>
                      <a:pt x="1645" y="5"/>
                    </a:lnTo>
                    <a:lnTo>
                      <a:pt x="1675" y="7"/>
                    </a:lnTo>
                    <a:lnTo>
                      <a:pt x="1691" y="7"/>
                    </a:lnTo>
                    <a:lnTo>
                      <a:pt x="1706" y="5"/>
                    </a:lnTo>
                    <a:lnTo>
                      <a:pt x="1723" y="3"/>
                    </a:lnTo>
                    <a:lnTo>
                      <a:pt x="1741" y="0"/>
                    </a:lnTo>
                    <a:lnTo>
                      <a:pt x="2351" y="0"/>
                    </a:lnTo>
                    <a:lnTo>
                      <a:pt x="2351" y="2"/>
                    </a:lnTo>
                    <a:lnTo>
                      <a:pt x="2353" y="3"/>
                    </a:lnTo>
                    <a:lnTo>
                      <a:pt x="2357" y="13"/>
                    </a:lnTo>
                    <a:lnTo>
                      <a:pt x="2359" y="23"/>
                    </a:lnTo>
                    <a:close/>
                  </a:path>
                </a:pathLst>
              </a:custGeom>
              <a:solidFill>
                <a:srgbClr val="E050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9" name="Freeform 1279"/>
              <p:cNvSpPr>
                <a:spLocks/>
              </p:cNvSpPr>
              <p:nvPr/>
            </p:nvSpPr>
            <p:spPr bwMode="auto">
              <a:xfrm>
                <a:off x="1264" y="1691"/>
                <a:ext cx="2345" cy="23"/>
              </a:xfrm>
              <a:custGeom>
                <a:avLst/>
                <a:gdLst/>
                <a:ahLst/>
                <a:cxnLst>
                  <a:cxn ang="0">
                    <a:pos x="2345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7" y="0"/>
                  </a:cxn>
                  <a:cxn ang="0">
                    <a:pos x="1422" y="0"/>
                  </a:cxn>
                  <a:cxn ang="0">
                    <a:pos x="1476" y="6"/>
                  </a:cxn>
                  <a:cxn ang="0">
                    <a:pos x="1535" y="12"/>
                  </a:cxn>
                  <a:cxn ang="0">
                    <a:pos x="1598" y="15"/>
                  </a:cxn>
                  <a:cxn ang="0">
                    <a:pos x="1665" y="19"/>
                  </a:cxn>
                  <a:cxn ang="0">
                    <a:pos x="1690" y="17"/>
                  </a:cxn>
                  <a:cxn ang="0">
                    <a:pos x="1717" y="14"/>
                  </a:cxn>
                  <a:cxn ang="0">
                    <a:pos x="1748" y="8"/>
                  </a:cxn>
                  <a:cxn ang="0">
                    <a:pos x="1781" y="0"/>
                  </a:cxn>
                  <a:cxn ang="0">
                    <a:pos x="2335" y="0"/>
                  </a:cxn>
                  <a:cxn ang="0">
                    <a:pos x="2339" y="8"/>
                  </a:cxn>
                  <a:cxn ang="0">
                    <a:pos x="2343" y="15"/>
                  </a:cxn>
                  <a:cxn ang="0">
                    <a:pos x="2345" y="19"/>
                  </a:cxn>
                  <a:cxn ang="0">
                    <a:pos x="2345" y="23"/>
                  </a:cxn>
                </a:cxnLst>
                <a:rect l="0" t="0" r="r" b="b"/>
                <a:pathLst>
                  <a:path w="2345" h="23">
                    <a:moveTo>
                      <a:pt x="2345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7" y="0"/>
                    </a:lnTo>
                    <a:lnTo>
                      <a:pt x="1422" y="0"/>
                    </a:lnTo>
                    <a:lnTo>
                      <a:pt x="1476" y="6"/>
                    </a:lnTo>
                    <a:lnTo>
                      <a:pt x="1535" y="12"/>
                    </a:lnTo>
                    <a:lnTo>
                      <a:pt x="1598" y="15"/>
                    </a:lnTo>
                    <a:lnTo>
                      <a:pt x="1665" y="19"/>
                    </a:lnTo>
                    <a:lnTo>
                      <a:pt x="1690" y="17"/>
                    </a:lnTo>
                    <a:lnTo>
                      <a:pt x="1717" y="14"/>
                    </a:lnTo>
                    <a:lnTo>
                      <a:pt x="1748" y="8"/>
                    </a:lnTo>
                    <a:lnTo>
                      <a:pt x="1781" y="0"/>
                    </a:lnTo>
                    <a:lnTo>
                      <a:pt x="2335" y="0"/>
                    </a:lnTo>
                    <a:lnTo>
                      <a:pt x="2339" y="8"/>
                    </a:lnTo>
                    <a:lnTo>
                      <a:pt x="2343" y="15"/>
                    </a:lnTo>
                    <a:lnTo>
                      <a:pt x="2345" y="19"/>
                    </a:lnTo>
                    <a:lnTo>
                      <a:pt x="2345" y="23"/>
                    </a:lnTo>
                    <a:close/>
                  </a:path>
                </a:pathLst>
              </a:custGeom>
              <a:solidFill>
                <a:srgbClr val="E04F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0" name="Freeform 1280"/>
              <p:cNvSpPr>
                <a:spLocks noEditPoints="1"/>
              </p:cNvSpPr>
              <p:nvPr/>
            </p:nvSpPr>
            <p:spPr bwMode="auto">
              <a:xfrm>
                <a:off x="1273" y="1680"/>
                <a:ext cx="2332" cy="23"/>
              </a:xfrm>
              <a:custGeom>
                <a:avLst/>
                <a:gdLst/>
                <a:ahLst/>
                <a:cxnLst>
                  <a:cxn ang="0">
                    <a:pos x="2332" y="23"/>
                  </a:cxn>
                  <a:cxn ang="0">
                    <a:pos x="1722" y="23"/>
                  </a:cxn>
                  <a:cxn ang="0">
                    <a:pos x="1743" y="19"/>
                  </a:cxn>
                  <a:cxn ang="0">
                    <a:pos x="1766" y="13"/>
                  </a:cxn>
                  <a:cxn ang="0">
                    <a:pos x="1791" y="5"/>
                  </a:cxn>
                  <a:cxn ang="0">
                    <a:pos x="1816" y="0"/>
                  </a:cxn>
                  <a:cxn ang="0">
                    <a:pos x="2320" y="0"/>
                  </a:cxn>
                  <a:cxn ang="0">
                    <a:pos x="2326" y="11"/>
                  </a:cxn>
                  <a:cxn ang="0">
                    <a:pos x="2332" y="23"/>
                  </a:cxn>
                  <a:cxn ang="0">
                    <a:pos x="1534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4" y="0"/>
                  </a:cxn>
                  <a:cxn ang="0">
                    <a:pos x="1338" y="0"/>
                  </a:cxn>
                  <a:cxn ang="0">
                    <a:pos x="1382" y="7"/>
                  </a:cxn>
                  <a:cxn ang="0">
                    <a:pos x="1430" y="13"/>
                  </a:cxn>
                  <a:cxn ang="0">
                    <a:pos x="1482" y="19"/>
                  </a:cxn>
                  <a:cxn ang="0">
                    <a:pos x="1534" y="23"/>
                  </a:cxn>
                </a:cxnLst>
                <a:rect l="0" t="0" r="r" b="b"/>
                <a:pathLst>
                  <a:path w="2332" h="23">
                    <a:moveTo>
                      <a:pt x="2332" y="23"/>
                    </a:moveTo>
                    <a:lnTo>
                      <a:pt x="1722" y="23"/>
                    </a:lnTo>
                    <a:lnTo>
                      <a:pt x="1743" y="19"/>
                    </a:lnTo>
                    <a:lnTo>
                      <a:pt x="1766" y="13"/>
                    </a:lnTo>
                    <a:lnTo>
                      <a:pt x="1791" y="5"/>
                    </a:lnTo>
                    <a:lnTo>
                      <a:pt x="1816" y="0"/>
                    </a:lnTo>
                    <a:lnTo>
                      <a:pt x="2320" y="0"/>
                    </a:lnTo>
                    <a:lnTo>
                      <a:pt x="2326" y="11"/>
                    </a:lnTo>
                    <a:lnTo>
                      <a:pt x="2332" y="23"/>
                    </a:lnTo>
                    <a:close/>
                    <a:moveTo>
                      <a:pt x="1534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4" y="0"/>
                    </a:lnTo>
                    <a:lnTo>
                      <a:pt x="1338" y="0"/>
                    </a:lnTo>
                    <a:lnTo>
                      <a:pt x="1382" y="7"/>
                    </a:lnTo>
                    <a:lnTo>
                      <a:pt x="1430" y="13"/>
                    </a:lnTo>
                    <a:lnTo>
                      <a:pt x="1482" y="19"/>
                    </a:lnTo>
                    <a:lnTo>
                      <a:pt x="1534" y="23"/>
                    </a:lnTo>
                    <a:close/>
                  </a:path>
                </a:pathLst>
              </a:custGeom>
              <a:solidFill>
                <a:srgbClr val="E04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1" name="Freeform 1281"/>
              <p:cNvSpPr>
                <a:spLocks noEditPoints="1"/>
              </p:cNvSpPr>
              <p:nvPr/>
            </p:nvSpPr>
            <p:spPr bwMode="auto">
              <a:xfrm>
                <a:off x="1281" y="1668"/>
                <a:ext cx="2318" cy="23"/>
              </a:xfrm>
              <a:custGeom>
                <a:avLst/>
                <a:gdLst/>
                <a:ahLst/>
                <a:cxnLst>
                  <a:cxn ang="0">
                    <a:pos x="2318" y="23"/>
                  </a:cxn>
                  <a:cxn ang="0">
                    <a:pos x="1764" y="23"/>
                  </a:cxn>
                  <a:cxn ang="0">
                    <a:pos x="1785" y="17"/>
                  </a:cxn>
                  <a:cxn ang="0">
                    <a:pos x="1806" y="12"/>
                  </a:cxn>
                  <a:cxn ang="0">
                    <a:pos x="1827" y="6"/>
                  </a:cxn>
                  <a:cxn ang="0">
                    <a:pos x="1848" y="0"/>
                  </a:cxn>
                  <a:cxn ang="0">
                    <a:pos x="2305" y="0"/>
                  </a:cxn>
                  <a:cxn ang="0">
                    <a:pos x="2312" y="12"/>
                  </a:cxn>
                  <a:cxn ang="0">
                    <a:pos x="2318" y="23"/>
                  </a:cxn>
                  <a:cxn ang="0">
                    <a:pos x="1405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0" y="0"/>
                  </a:cxn>
                  <a:cxn ang="0">
                    <a:pos x="1276" y="0"/>
                  </a:cxn>
                  <a:cxn ang="0">
                    <a:pos x="1307" y="6"/>
                  </a:cxn>
                  <a:cxn ang="0">
                    <a:pos x="1338" y="14"/>
                  </a:cxn>
                  <a:cxn ang="0">
                    <a:pos x="1370" y="17"/>
                  </a:cxn>
                  <a:cxn ang="0">
                    <a:pos x="1405" y="23"/>
                  </a:cxn>
                </a:cxnLst>
                <a:rect l="0" t="0" r="r" b="b"/>
                <a:pathLst>
                  <a:path w="2318" h="23">
                    <a:moveTo>
                      <a:pt x="2318" y="23"/>
                    </a:moveTo>
                    <a:lnTo>
                      <a:pt x="1764" y="23"/>
                    </a:lnTo>
                    <a:lnTo>
                      <a:pt x="1785" y="17"/>
                    </a:lnTo>
                    <a:lnTo>
                      <a:pt x="1806" y="12"/>
                    </a:lnTo>
                    <a:lnTo>
                      <a:pt x="1827" y="6"/>
                    </a:lnTo>
                    <a:lnTo>
                      <a:pt x="1848" y="0"/>
                    </a:lnTo>
                    <a:lnTo>
                      <a:pt x="2305" y="0"/>
                    </a:lnTo>
                    <a:lnTo>
                      <a:pt x="2312" y="12"/>
                    </a:lnTo>
                    <a:lnTo>
                      <a:pt x="2318" y="23"/>
                    </a:lnTo>
                    <a:close/>
                    <a:moveTo>
                      <a:pt x="1405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0" y="0"/>
                    </a:lnTo>
                    <a:lnTo>
                      <a:pt x="1276" y="0"/>
                    </a:lnTo>
                    <a:lnTo>
                      <a:pt x="1307" y="6"/>
                    </a:lnTo>
                    <a:lnTo>
                      <a:pt x="1338" y="14"/>
                    </a:lnTo>
                    <a:lnTo>
                      <a:pt x="1370" y="17"/>
                    </a:lnTo>
                    <a:lnTo>
                      <a:pt x="1405" y="23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2" name="Freeform 1282"/>
              <p:cNvSpPr>
                <a:spLocks noEditPoints="1"/>
              </p:cNvSpPr>
              <p:nvPr/>
            </p:nvSpPr>
            <p:spPr bwMode="auto">
              <a:xfrm>
                <a:off x="1287" y="1657"/>
                <a:ext cx="2306" cy="23"/>
              </a:xfrm>
              <a:custGeom>
                <a:avLst/>
                <a:gdLst/>
                <a:ahLst/>
                <a:cxnLst>
                  <a:cxn ang="0">
                    <a:pos x="2306" y="23"/>
                  </a:cxn>
                  <a:cxn ang="0">
                    <a:pos x="1802" y="23"/>
                  </a:cxn>
                  <a:cxn ang="0">
                    <a:pos x="1821" y="17"/>
                  </a:cxn>
                  <a:cxn ang="0">
                    <a:pos x="1842" y="11"/>
                  </a:cxn>
                  <a:cxn ang="0">
                    <a:pos x="1863" y="5"/>
                  </a:cxn>
                  <a:cxn ang="0">
                    <a:pos x="1884" y="0"/>
                  </a:cxn>
                  <a:cxn ang="0">
                    <a:pos x="2289" y="0"/>
                  </a:cxn>
                  <a:cxn ang="0">
                    <a:pos x="2299" y="9"/>
                  </a:cxn>
                  <a:cxn ang="0">
                    <a:pos x="2306" y="23"/>
                  </a:cxn>
                  <a:cxn ang="0">
                    <a:pos x="1324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1228" y="0"/>
                  </a:cxn>
                  <a:cxn ang="0">
                    <a:pos x="1251" y="5"/>
                  </a:cxn>
                  <a:cxn ang="0">
                    <a:pos x="1274" y="11"/>
                  </a:cxn>
                  <a:cxn ang="0">
                    <a:pos x="1299" y="17"/>
                  </a:cxn>
                  <a:cxn ang="0">
                    <a:pos x="1324" y="23"/>
                  </a:cxn>
                </a:cxnLst>
                <a:rect l="0" t="0" r="r" b="b"/>
                <a:pathLst>
                  <a:path w="2306" h="23">
                    <a:moveTo>
                      <a:pt x="2306" y="23"/>
                    </a:moveTo>
                    <a:lnTo>
                      <a:pt x="1802" y="23"/>
                    </a:lnTo>
                    <a:lnTo>
                      <a:pt x="1821" y="17"/>
                    </a:lnTo>
                    <a:lnTo>
                      <a:pt x="1842" y="11"/>
                    </a:lnTo>
                    <a:lnTo>
                      <a:pt x="1863" y="5"/>
                    </a:lnTo>
                    <a:lnTo>
                      <a:pt x="1884" y="0"/>
                    </a:lnTo>
                    <a:lnTo>
                      <a:pt x="2289" y="0"/>
                    </a:lnTo>
                    <a:lnTo>
                      <a:pt x="2299" y="9"/>
                    </a:lnTo>
                    <a:lnTo>
                      <a:pt x="2306" y="23"/>
                    </a:lnTo>
                    <a:close/>
                    <a:moveTo>
                      <a:pt x="1324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1228" y="0"/>
                    </a:lnTo>
                    <a:lnTo>
                      <a:pt x="1251" y="5"/>
                    </a:lnTo>
                    <a:lnTo>
                      <a:pt x="1274" y="11"/>
                    </a:lnTo>
                    <a:lnTo>
                      <a:pt x="1299" y="17"/>
                    </a:lnTo>
                    <a:lnTo>
                      <a:pt x="1324" y="23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3" name="Freeform 1283"/>
              <p:cNvSpPr>
                <a:spLocks noEditPoints="1"/>
              </p:cNvSpPr>
              <p:nvPr/>
            </p:nvSpPr>
            <p:spPr bwMode="auto">
              <a:xfrm>
                <a:off x="1291" y="1643"/>
                <a:ext cx="2295" cy="25"/>
              </a:xfrm>
              <a:custGeom>
                <a:avLst/>
                <a:gdLst/>
                <a:ahLst/>
                <a:cxnLst>
                  <a:cxn ang="0">
                    <a:pos x="2295" y="25"/>
                  </a:cxn>
                  <a:cxn ang="0">
                    <a:pos x="1838" y="25"/>
                  </a:cxn>
                  <a:cxn ang="0">
                    <a:pos x="1859" y="19"/>
                  </a:cxn>
                  <a:cxn ang="0">
                    <a:pos x="1880" y="14"/>
                  </a:cxn>
                  <a:cxn ang="0">
                    <a:pos x="1901" y="8"/>
                  </a:cxn>
                  <a:cxn ang="0">
                    <a:pos x="1923" y="0"/>
                  </a:cxn>
                  <a:cxn ang="0">
                    <a:pos x="2272" y="0"/>
                  </a:cxn>
                  <a:cxn ang="0">
                    <a:pos x="2283" y="12"/>
                  </a:cxn>
                  <a:cxn ang="0">
                    <a:pos x="2295" y="25"/>
                  </a:cxn>
                  <a:cxn ang="0">
                    <a:pos x="1266" y="25"/>
                  </a:cxn>
                  <a:cxn ang="0">
                    <a:pos x="0" y="25"/>
                  </a:cxn>
                  <a:cxn ang="0">
                    <a:pos x="3" y="14"/>
                  </a:cxn>
                  <a:cxn ang="0">
                    <a:pos x="7" y="0"/>
                  </a:cxn>
                  <a:cxn ang="0">
                    <a:pos x="1189" y="0"/>
                  </a:cxn>
                  <a:cxn ang="0">
                    <a:pos x="1209" y="8"/>
                  </a:cxn>
                  <a:cxn ang="0">
                    <a:pos x="1228" y="14"/>
                  </a:cxn>
                  <a:cxn ang="0">
                    <a:pos x="1247" y="19"/>
                  </a:cxn>
                  <a:cxn ang="0">
                    <a:pos x="1266" y="25"/>
                  </a:cxn>
                </a:cxnLst>
                <a:rect l="0" t="0" r="r" b="b"/>
                <a:pathLst>
                  <a:path w="2295" h="25">
                    <a:moveTo>
                      <a:pt x="2295" y="25"/>
                    </a:moveTo>
                    <a:lnTo>
                      <a:pt x="1838" y="25"/>
                    </a:lnTo>
                    <a:lnTo>
                      <a:pt x="1859" y="19"/>
                    </a:lnTo>
                    <a:lnTo>
                      <a:pt x="1880" y="14"/>
                    </a:lnTo>
                    <a:lnTo>
                      <a:pt x="1901" y="8"/>
                    </a:lnTo>
                    <a:lnTo>
                      <a:pt x="1923" y="0"/>
                    </a:lnTo>
                    <a:lnTo>
                      <a:pt x="2272" y="0"/>
                    </a:lnTo>
                    <a:lnTo>
                      <a:pt x="2283" y="12"/>
                    </a:lnTo>
                    <a:lnTo>
                      <a:pt x="2295" y="25"/>
                    </a:lnTo>
                    <a:close/>
                    <a:moveTo>
                      <a:pt x="1266" y="25"/>
                    </a:moveTo>
                    <a:lnTo>
                      <a:pt x="0" y="25"/>
                    </a:lnTo>
                    <a:lnTo>
                      <a:pt x="3" y="14"/>
                    </a:lnTo>
                    <a:lnTo>
                      <a:pt x="7" y="0"/>
                    </a:lnTo>
                    <a:lnTo>
                      <a:pt x="1189" y="0"/>
                    </a:lnTo>
                    <a:lnTo>
                      <a:pt x="1209" y="8"/>
                    </a:lnTo>
                    <a:lnTo>
                      <a:pt x="1228" y="14"/>
                    </a:lnTo>
                    <a:lnTo>
                      <a:pt x="1247" y="19"/>
                    </a:lnTo>
                    <a:lnTo>
                      <a:pt x="1266" y="25"/>
                    </a:lnTo>
                    <a:close/>
                  </a:path>
                </a:pathLst>
              </a:custGeom>
              <a:solidFill>
                <a:srgbClr val="DF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4" name="Freeform 1284"/>
              <p:cNvSpPr>
                <a:spLocks noEditPoints="1"/>
              </p:cNvSpPr>
              <p:nvPr/>
            </p:nvSpPr>
            <p:spPr bwMode="auto">
              <a:xfrm>
                <a:off x="1294" y="1632"/>
                <a:ext cx="2282" cy="25"/>
              </a:xfrm>
              <a:custGeom>
                <a:avLst/>
                <a:gdLst/>
                <a:ahLst/>
                <a:cxnLst>
                  <a:cxn ang="0">
                    <a:pos x="2282" y="25"/>
                  </a:cxn>
                  <a:cxn ang="0">
                    <a:pos x="1877" y="25"/>
                  </a:cxn>
                  <a:cxn ang="0">
                    <a:pos x="1898" y="17"/>
                  </a:cxn>
                  <a:cxn ang="0">
                    <a:pos x="1920" y="11"/>
                  </a:cxn>
                  <a:cxn ang="0">
                    <a:pos x="1943" y="5"/>
                  </a:cxn>
                  <a:cxn ang="0">
                    <a:pos x="1966" y="0"/>
                  </a:cxn>
                  <a:cxn ang="0">
                    <a:pos x="2252" y="0"/>
                  </a:cxn>
                  <a:cxn ang="0">
                    <a:pos x="2267" y="11"/>
                  </a:cxn>
                  <a:cxn ang="0">
                    <a:pos x="2282" y="25"/>
                  </a:cxn>
                  <a:cxn ang="0">
                    <a:pos x="1221" y="25"/>
                  </a:cxn>
                  <a:cxn ang="0">
                    <a:pos x="0" y="25"/>
                  </a:cxn>
                  <a:cxn ang="0">
                    <a:pos x="4" y="13"/>
                  </a:cxn>
                  <a:cxn ang="0">
                    <a:pos x="6" y="0"/>
                  </a:cxn>
                  <a:cxn ang="0">
                    <a:pos x="1158" y="0"/>
                  </a:cxn>
                  <a:cxn ang="0">
                    <a:pos x="1173" y="7"/>
                  </a:cxn>
                  <a:cxn ang="0">
                    <a:pos x="1188" y="13"/>
                  </a:cxn>
                  <a:cxn ang="0">
                    <a:pos x="1206" y="19"/>
                  </a:cxn>
                  <a:cxn ang="0">
                    <a:pos x="1221" y="25"/>
                  </a:cxn>
                </a:cxnLst>
                <a:rect l="0" t="0" r="r" b="b"/>
                <a:pathLst>
                  <a:path w="2282" h="25">
                    <a:moveTo>
                      <a:pt x="2282" y="25"/>
                    </a:moveTo>
                    <a:lnTo>
                      <a:pt x="1877" y="25"/>
                    </a:lnTo>
                    <a:lnTo>
                      <a:pt x="1898" y="17"/>
                    </a:lnTo>
                    <a:lnTo>
                      <a:pt x="1920" y="11"/>
                    </a:lnTo>
                    <a:lnTo>
                      <a:pt x="1943" y="5"/>
                    </a:lnTo>
                    <a:lnTo>
                      <a:pt x="1966" y="0"/>
                    </a:lnTo>
                    <a:lnTo>
                      <a:pt x="2252" y="0"/>
                    </a:lnTo>
                    <a:lnTo>
                      <a:pt x="2267" y="11"/>
                    </a:lnTo>
                    <a:lnTo>
                      <a:pt x="2282" y="25"/>
                    </a:lnTo>
                    <a:close/>
                    <a:moveTo>
                      <a:pt x="1221" y="25"/>
                    </a:moveTo>
                    <a:lnTo>
                      <a:pt x="0" y="25"/>
                    </a:lnTo>
                    <a:lnTo>
                      <a:pt x="4" y="13"/>
                    </a:lnTo>
                    <a:lnTo>
                      <a:pt x="6" y="0"/>
                    </a:lnTo>
                    <a:lnTo>
                      <a:pt x="1158" y="0"/>
                    </a:lnTo>
                    <a:lnTo>
                      <a:pt x="1173" y="7"/>
                    </a:lnTo>
                    <a:lnTo>
                      <a:pt x="1188" y="13"/>
                    </a:lnTo>
                    <a:lnTo>
                      <a:pt x="1206" y="19"/>
                    </a:lnTo>
                    <a:lnTo>
                      <a:pt x="1221" y="25"/>
                    </a:lnTo>
                    <a:close/>
                  </a:path>
                </a:pathLst>
              </a:custGeom>
              <a:solidFill>
                <a:srgbClr val="DF4C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5" name="Freeform 1285"/>
              <p:cNvSpPr>
                <a:spLocks noEditPoints="1"/>
              </p:cNvSpPr>
              <p:nvPr/>
            </p:nvSpPr>
            <p:spPr bwMode="auto">
              <a:xfrm>
                <a:off x="1298" y="1620"/>
                <a:ext cx="2265" cy="23"/>
              </a:xfrm>
              <a:custGeom>
                <a:avLst/>
                <a:gdLst/>
                <a:ahLst/>
                <a:cxnLst>
                  <a:cxn ang="0">
                    <a:pos x="2265" y="23"/>
                  </a:cxn>
                  <a:cxn ang="0">
                    <a:pos x="1916" y="23"/>
                  </a:cxn>
                  <a:cxn ang="0">
                    <a:pos x="1940" y="17"/>
                  </a:cxn>
                  <a:cxn ang="0">
                    <a:pos x="1963" y="12"/>
                  </a:cxn>
                  <a:cxn ang="0">
                    <a:pos x="1988" y="6"/>
                  </a:cxn>
                  <a:cxn ang="0">
                    <a:pos x="2013" y="0"/>
                  </a:cxn>
                  <a:cxn ang="0">
                    <a:pos x="2223" y="0"/>
                  </a:cxn>
                  <a:cxn ang="0">
                    <a:pos x="2234" y="6"/>
                  </a:cxn>
                  <a:cxn ang="0">
                    <a:pos x="2246" y="12"/>
                  </a:cxn>
                  <a:cxn ang="0">
                    <a:pos x="2255" y="17"/>
                  </a:cxn>
                  <a:cxn ang="0">
                    <a:pos x="2265" y="23"/>
                  </a:cxn>
                  <a:cxn ang="0">
                    <a:pos x="1182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1127" y="0"/>
                  </a:cxn>
                  <a:cxn ang="0">
                    <a:pos x="1156" y="14"/>
                  </a:cxn>
                  <a:cxn ang="0">
                    <a:pos x="1182" y="23"/>
                  </a:cxn>
                </a:cxnLst>
                <a:rect l="0" t="0" r="r" b="b"/>
                <a:pathLst>
                  <a:path w="2265" h="23">
                    <a:moveTo>
                      <a:pt x="2265" y="23"/>
                    </a:moveTo>
                    <a:lnTo>
                      <a:pt x="1916" y="23"/>
                    </a:lnTo>
                    <a:lnTo>
                      <a:pt x="1940" y="17"/>
                    </a:lnTo>
                    <a:lnTo>
                      <a:pt x="1963" y="12"/>
                    </a:lnTo>
                    <a:lnTo>
                      <a:pt x="1988" y="6"/>
                    </a:lnTo>
                    <a:lnTo>
                      <a:pt x="2013" y="0"/>
                    </a:lnTo>
                    <a:lnTo>
                      <a:pt x="2223" y="0"/>
                    </a:lnTo>
                    <a:lnTo>
                      <a:pt x="2234" y="6"/>
                    </a:lnTo>
                    <a:lnTo>
                      <a:pt x="2246" y="12"/>
                    </a:lnTo>
                    <a:lnTo>
                      <a:pt x="2255" y="17"/>
                    </a:lnTo>
                    <a:lnTo>
                      <a:pt x="2265" y="23"/>
                    </a:lnTo>
                    <a:close/>
                    <a:moveTo>
                      <a:pt x="1182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1127" y="0"/>
                    </a:lnTo>
                    <a:lnTo>
                      <a:pt x="1156" y="14"/>
                    </a:lnTo>
                    <a:lnTo>
                      <a:pt x="1182" y="23"/>
                    </a:lnTo>
                    <a:close/>
                  </a:path>
                </a:pathLst>
              </a:custGeom>
              <a:solidFill>
                <a:srgbClr val="DF4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6" name="Freeform 1286"/>
              <p:cNvSpPr>
                <a:spLocks noEditPoints="1"/>
              </p:cNvSpPr>
              <p:nvPr/>
            </p:nvSpPr>
            <p:spPr bwMode="auto">
              <a:xfrm>
                <a:off x="1300" y="1609"/>
                <a:ext cx="2246" cy="23"/>
              </a:xfrm>
              <a:custGeom>
                <a:avLst/>
                <a:gdLst/>
                <a:ahLst/>
                <a:cxnLst>
                  <a:cxn ang="0">
                    <a:pos x="2246" y="23"/>
                  </a:cxn>
                  <a:cxn ang="0">
                    <a:pos x="1960" y="23"/>
                  </a:cxn>
                  <a:cxn ang="0">
                    <a:pos x="1992" y="15"/>
                  </a:cxn>
                  <a:cxn ang="0">
                    <a:pos x="2027" y="9"/>
                  </a:cxn>
                  <a:cxn ang="0">
                    <a:pos x="2059" y="3"/>
                  </a:cxn>
                  <a:cxn ang="0">
                    <a:pos x="2090" y="0"/>
                  </a:cxn>
                  <a:cxn ang="0">
                    <a:pos x="2169" y="0"/>
                  </a:cxn>
                  <a:cxn ang="0">
                    <a:pos x="2190" y="3"/>
                  </a:cxn>
                  <a:cxn ang="0">
                    <a:pos x="2209" y="7"/>
                  </a:cxn>
                  <a:cxn ang="0">
                    <a:pos x="2228" y="15"/>
                  </a:cxn>
                  <a:cxn ang="0">
                    <a:pos x="2246" y="23"/>
                  </a:cxn>
                  <a:cxn ang="0">
                    <a:pos x="1152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2" y="0"/>
                  </a:cxn>
                  <a:cxn ang="0">
                    <a:pos x="1102" y="0"/>
                  </a:cxn>
                  <a:cxn ang="0">
                    <a:pos x="1127" y="13"/>
                  </a:cxn>
                  <a:cxn ang="0">
                    <a:pos x="1152" y="23"/>
                  </a:cxn>
                </a:cxnLst>
                <a:rect l="0" t="0" r="r" b="b"/>
                <a:pathLst>
                  <a:path w="2246" h="23">
                    <a:moveTo>
                      <a:pt x="2246" y="23"/>
                    </a:moveTo>
                    <a:lnTo>
                      <a:pt x="1960" y="23"/>
                    </a:lnTo>
                    <a:lnTo>
                      <a:pt x="1992" y="15"/>
                    </a:lnTo>
                    <a:lnTo>
                      <a:pt x="2027" y="9"/>
                    </a:lnTo>
                    <a:lnTo>
                      <a:pt x="2059" y="3"/>
                    </a:lnTo>
                    <a:lnTo>
                      <a:pt x="2090" y="0"/>
                    </a:lnTo>
                    <a:lnTo>
                      <a:pt x="2169" y="0"/>
                    </a:lnTo>
                    <a:lnTo>
                      <a:pt x="2190" y="3"/>
                    </a:lnTo>
                    <a:lnTo>
                      <a:pt x="2209" y="7"/>
                    </a:lnTo>
                    <a:lnTo>
                      <a:pt x="2228" y="15"/>
                    </a:lnTo>
                    <a:lnTo>
                      <a:pt x="2246" y="23"/>
                    </a:lnTo>
                    <a:close/>
                    <a:moveTo>
                      <a:pt x="1152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1102" y="0"/>
                    </a:lnTo>
                    <a:lnTo>
                      <a:pt x="1127" y="13"/>
                    </a:lnTo>
                    <a:lnTo>
                      <a:pt x="1152" y="23"/>
                    </a:lnTo>
                    <a:close/>
                  </a:path>
                </a:pathLst>
              </a:custGeom>
              <a:solidFill>
                <a:srgbClr val="DF4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7" name="Freeform 1287"/>
              <p:cNvSpPr>
                <a:spLocks noEditPoints="1"/>
              </p:cNvSpPr>
              <p:nvPr/>
            </p:nvSpPr>
            <p:spPr bwMode="auto">
              <a:xfrm>
                <a:off x="1300" y="1597"/>
                <a:ext cx="2221" cy="23"/>
              </a:xfrm>
              <a:custGeom>
                <a:avLst/>
                <a:gdLst/>
                <a:ahLst/>
                <a:cxnLst>
                  <a:cxn ang="0">
                    <a:pos x="2221" y="23"/>
                  </a:cxn>
                  <a:cxn ang="0">
                    <a:pos x="2011" y="23"/>
                  </a:cxn>
                  <a:cxn ang="0">
                    <a:pos x="2040" y="19"/>
                  </a:cxn>
                  <a:cxn ang="0">
                    <a:pos x="2069" y="14"/>
                  </a:cxn>
                  <a:cxn ang="0">
                    <a:pos x="2098" y="12"/>
                  </a:cxn>
                  <a:cxn ang="0">
                    <a:pos x="2125" y="10"/>
                  </a:cxn>
                  <a:cxn ang="0">
                    <a:pos x="2150" y="10"/>
                  </a:cxn>
                  <a:cxn ang="0">
                    <a:pos x="2175" y="14"/>
                  </a:cxn>
                  <a:cxn ang="0">
                    <a:pos x="2199" y="17"/>
                  </a:cxn>
                  <a:cxn ang="0">
                    <a:pos x="2221" y="23"/>
                  </a:cxn>
                  <a:cxn ang="0">
                    <a:pos x="1125" y="23"/>
                  </a:cxn>
                  <a:cxn ang="0">
                    <a:pos x="2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1081" y="0"/>
                  </a:cxn>
                  <a:cxn ang="0">
                    <a:pos x="1104" y="12"/>
                  </a:cxn>
                  <a:cxn ang="0">
                    <a:pos x="1125" y="23"/>
                  </a:cxn>
                </a:cxnLst>
                <a:rect l="0" t="0" r="r" b="b"/>
                <a:pathLst>
                  <a:path w="2221" h="23">
                    <a:moveTo>
                      <a:pt x="2221" y="23"/>
                    </a:moveTo>
                    <a:lnTo>
                      <a:pt x="2011" y="23"/>
                    </a:lnTo>
                    <a:lnTo>
                      <a:pt x="2040" y="19"/>
                    </a:lnTo>
                    <a:lnTo>
                      <a:pt x="2069" y="14"/>
                    </a:lnTo>
                    <a:lnTo>
                      <a:pt x="2098" y="12"/>
                    </a:lnTo>
                    <a:lnTo>
                      <a:pt x="2125" y="10"/>
                    </a:lnTo>
                    <a:lnTo>
                      <a:pt x="2150" y="10"/>
                    </a:lnTo>
                    <a:lnTo>
                      <a:pt x="2175" y="14"/>
                    </a:lnTo>
                    <a:lnTo>
                      <a:pt x="2199" y="17"/>
                    </a:lnTo>
                    <a:lnTo>
                      <a:pt x="2221" y="23"/>
                    </a:lnTo>
                    <a:close/>
                    <a:moveTo>
                      <a:pt x="1125" y="23"/>
                    </a:moveTo>
                    <a:lnTo>
                      <a:pt x="2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81" y="0"/>
                    </a:lnTo>
                    <a:lnTo>
                      <a:pt x="1104" y="12"/>
                    </a:lnTo>
                    <a:lnTo>
                      <a:pt x="1125" y="23"/>
                    </a:lnTo>
                    <a:close/>
                  </a:path>
                </a:pathLst>
              </a:custGeom>
              <a:solidFill>
                <a:srgbClr val="DF4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8" name="Freeform 1288"/>
              <p:cNvSpPr>
                <a:spLocks noEditPoints="1"/>
              </p:cNvSpPr>
              <p:nvPr/>
            </p:nvSpPr>
            <p:spPr bwMode="auto">
              <a:xfrm>
                <a:off x="1300" y="1586"/>
                <a:ext cx="2169" cy="23"/>
              </a:xfrm>
              <a:custGeom>
                <a:avLst/>
                <a:gdLst/>
                <a:ahLst/>
                <a:cxnLst>
                  <a:cxn ang="0">
                    <a:pos x="2169" y="23"/>
                  </a:cxn>
                  <a:cxn ang="0">
                    <a:pos x="2090" y="23"/>
                  </a:cxn>
                  <a:cxn ang="0">
                    <a:pos x="2111" y="21"/>
                  </a:cxn>
                  <a:cxn ang="0">
                    <a:pos x="2130" y="21"/>
                  </a:cxn>
                  <a:cxn ang="0">
                    <a:pos x="2150" y="21"/>
                  </a:cxn>
                  <a:cxn ang="0">
                    <a:pos x="2169" y="23"/>
                  </a:cxn>
                  <a:cxn ang="0">
                    <a:pos x="1102" y="23"/>
                  </a:cxn>
                  <a:cxn ang="0">
                    <a:pos x="2" y="23"/>
                  </a:cxn>
                  <a:cxn ang="0">
                    <a:pos x="0" y="11"/>
                  </a:cxn>
                  <a:cxn ang="0">
                    <a:pos x="0" y="0"/>
                  </a:cxn>
                  <a:cxn ang="0">
                    <a:pos x="1061" y="0"/>
                  </a:cxn>
                  <a:cxn ang="0">
                    <a:pos x="1081" y="11"/>
                  </a:cxn>
                  <a:cxn ang="0">
                    <a:pos x="1102" y="23"/>
                  </a:cxn>
                </a:cxnLst>
                <a:rect l="0" t="0" r="r" b="b"/>
                <a:pathLst>
                  <a:path w="2169" h="23">
                    <a:moveTo>
                      <a:pt x="2169" y="23"/>
                    </a:moveTo>
                    <a:lnTo>
                      <a:pt x="2090" y="23"/>
                    </a:lnTo>
                    <a:lnTo>
                      <a:pt x="2111" y="21"/>
                    </a:lnTo>
                    <a:lnTo>
                      <a:pt x="2130" y="21"/>
                    </a:lnTo>
                    <a:lnTo>
                      <a:pt x="2150" y="21"/>
                    </a:lnTo>
                    <a:lnTo>
                      <a:pt x="2169" y="23"/>
                    </a:lnTo>
                    <a:close/>
                    <a:moveTo>
                      <a:pt x="1102" y="23"/>
                    </a:moveTo>
                    <a:lnTo>
                      <a:pt x="2" y="23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061" y="0"/>
                    </a:lnTo>
                    <a:lnTo>
                      <a:pt x="1081" y="11"/>
                    </a:lnTo>
                    <a:lnTo>
                      <a:pt x="1102" y="23"/>
                    </a:lnTo>
                    <a:close/>
                  </a:path>
                </a:pathLst>
              </a:custGeom>
              <a:solidFill>
                <a:srgbClr val="DF4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9" name="Freeform 1289"/>
              <p:cNvSpPr>
                <a:spLocks/>
              </p:cNvSpPr>
              <p:nvPr/>
            </p:nvSpPr>
            <p:spPr bwMode="auto">
              <a:xfrm>
                <a:off x="1298" y="1574"/>
                <a:ext cx="1083" cy="23"/>
              </a:xfrm>
              <a:custGeom>
                <a:avLst/>
                <a:gdLst/>
                <a:ahLst/>
                <a:cxnLst>
                  <a:cxn ang="0">
                    <a:pos x="1083" y="23"/>
                  </a:cxn>
                  <a:cxn ang="0">
                    <a:pos x="2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1044" y="0"/>
                  </a:cxn>
                  <a:cxn ang="0">
                    <a:pos x="1063" y="12"/>
                  </a:cxn>
                  <a:cxn ang="0">
                    <a:pos x="1083" y="23"/>
                  </a:cxn>
                </a:cxnLst>
                <a:rect l="0" t="0" r="r" b="b"/>
                <a:pathLst>
                  <a:path w="1083" h="23">
                    <a:moveTo>
                      <a:pt x="1083" y="23"/>
                    </a:moveTo>
                    <a:lnTo>
                      <a:pt x="2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44" y="0"/>
                    </a:lnTo>
                    <a:lnTo>
                      <a:pt x="1063" y="12"/>
                    </a:lnTo>
                    <a:lnTo>
                      <a:pt x="1083" y="23"/>
                    </a:lnTo>
                    <a:close/>
                  </a:path>
                </a:pathLst>
              </a:custGeom>
              <a:solidFill>
                <a:srgbClr val="DF4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0" name="Freeform 1290"/>
              <p:cNvSpPr>
                <a:spLocks/>
              </p:cNvSpPr>
              <p:nvPr/>
            </p:nvSpPr>
            <p:spPr bwMode="auto">
              <a:xfrm>
                <a:off x="1294" y="1563"/>
                <a:ext cx="1067" cy="23"/>
              </a:xfrm>
              <a:custGeom>
                <a:avLst/>
                <a:gdLst/>
                <a:ahLst/>
                <a:cxnLst>
                  <a:cxn ang="0">
                    <a:pos x="1067" y="23"/>
                  </a:cxn>
                  <a:cxn ang="0">
                    <a:pos x="6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1031" y="0"/>
                  </a:cxn>
                  <a:cxn ang="0">
                    <a:pos x="1050" y="11"/>
                  </a:cxn>
                  <a:cxn ang="0">
                    <a:pos x="1067" y="23"/>
                  </a:cxn>
                </a:cxnLst>
                <a:rect l="0" t="0" r="r" b="b"/>
                <a:pathLst>
                  <a:path w="1067" h="23">
                    <a:moveTo>
                      <a:pt x="1067" y="23"/>
                    </a:moveTo>
                    <a:lnTo>
                      <a:pt x="6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1031" y="0"/>
                    </a:lnTo>
                    <a:lnTo>
                      <a:pt x="1050" y="11"/>
                    </a:lnTo>
                    <a:lnTo>
                      <a:pt x="1067" y="23"/>
                    </a:lnTo>
                    <a:close/>
                  </a:path>
                </a:pathLst>
              </a:custGeom>
              <a:solidFill>
                <a:srgbClr val="DF4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1" name="Freeform 1291"/>
              <p:cNvSpPr>
                <a:spLocks/>
              </p:cNvSpPr>
              <p:nvPr/>
            </p:nvSpPr>
            <p:spPr bwMode="auto">
              <a:xfrm>
                <a:off x="1291" y="1551"/>
                <a:ext cx="1051" cy="23"/>
              </a:xfrm>
              <a:custGeom>
                <a:avLst/>
                <a:gdLst/>
                <a:ahLst/>
                <a:cxnLst>
                  <a:cxn ang="0">
                    <a:pos x="1051" y="23"/>
                  </a:cxn>
                  <a:cxn ang="0">
                    <a:pos x="7" y="23"/>
                  </a:cxn>
                  <a:cxn ang="0">
                    <a:pos x="3" y="12"/>
                  </a:cxn>
                  <a:cxn ang="0">
                    <a:pos x="0" y="0"/>
                  </a:cxn>
                  <a:cxn ang="0">
                    <a:pos x="1019" y="0"/>
                  </a:cxn>
                  <a:cxn ang="0">
                    <a:pos x="1036" y="12"/>
                  </a:cxn>
                  <a:cxn ang="0">
                    <a:pos x="1051" y="23"/>
                  </a:cxn>
                </a:cxnLst>
                <a:rect l="0" t="0" r="r" b="b"/>
                <a:pathLst>
                  <a:path w="1051" h="23">
                    <a:moveTo>
                      <a:pt x="1051" y="23"/>
                    </a:moveTo>
                    <a:lnTo>
                      <a:pt x="7" y="23"/>
                    </a:lnTo>
                    <a:lnTo>
                      <a:pt x="3" y="12"/>
                    </a:lnTo>
                    <a:lnTo>
                      <a:pt x="0" y="0"/>
                    </a:lnTo>
                    <a:lnTo>
                      <a:pt x="1019" y="0"/>
                    </a:lnTo>
                    <a:lnTo>
                      <a:pt x="1036" y="12"/>
                    </a:lnTo>
                    <a:lnTo>
                      <a:pt x="1051" y="23"/>
                    </a:lnTo>
                    <a:close/>
                  </a:path>
                </a:pathLst>
              </a:custGeom>
              <a:solidFill>
                <a:srgbClr val="DF47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2" name="Freeform 1292"/>
              <p:cNvSpPr>
                <a:spLocks/>
              </p:cNvSpPr>
              <p:nvPr/>
            </p:nvSpPr>
            <p:spPr bwMode="auto">
              <a:xfrm>
                <a:off x="1287" y="1540"/>
                <a:ext cx="1038" cy="23"/>
              </a:xfrm>
              <a:custGeom>
                <a:avLst/>
                <a:gdLst/>
                <a:ahLst/>
                <a:cxnLst>
                  <a:cxn ang="0">
                    <a:pos x="1038" y="23"/>
                  </a:cxn>
                  <a:cxn ang="0">
                    <a:pos x="7" y="23"/>
                  </a:cxn>
                  <a:cxn ang="0">
                    <a:pos x="6" y="1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07" y="0"/>
                  </a:cxn>
                  <a:cxn ang="0">
                    <a:pos x="1023" y="11"/>
                  </a:cxn>
                  <a:cxn ang="0">
                    <a:pos x="1038" y="23"/>
                  </a:cxn>
                </a:cxnLst>
                <a:rect l="0" t="0" r="r" b="b"/>
                <a:pathLst>
                  <a:path w="1038" h="23">
                    <a:moveTo>
                      <a:pt x="1038" y="23"/>
                    </a:moveTo>
                    <a:lnTo>
                      <a:pt x="7" y="23"/>
                    </a:lnTo>
                    <a:lnTo>
                      <a:pt x="6" y="1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07" y="0"/>
                    </a:lnTo>
                    <a:lnTo>
                      <a:pt x="1023" y="11"/>
                    </a:lnTo>
                    <a:lnTo>
                      <a:pt x="1038" y="23"/>
                    </a:lnTo>
                    <a:close/>
                  </a:path>
                </a:pathLst>
              </a:custGeom>
              <a:solidFill>
                <a:srgbClr val="DE46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3" name="Freeform 1293"/>
              <p:cNvSpPr>
                <a:spLocks/>
              </p:cNvSpPr>
              <p:nvPr/>
            </p:nvSpPr>
            <p:spPr bwMode="auto">
              <a:xfrm>
                <a:off x="1283" y="1526"/>
                <a:ext cx="1027" cy="25"/>
              </a:xfrm>
              <a:custGeom>
                <a:avLst/>
                <a:gdLst/>
                <a:ahLst/>
                <a:cxnLst>
                  <a:cxn ang="0">
                    <a:pos x="1027" y="25"/>
                  </a:cxn>
                  <a:cxn ang="0">
                    <a:pos x="8" y="25"/>
                  </a:cxn>
                  <a:cxn ang="0">
                    <a:pos x="6" y="19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0"/>
                  </a:cxn>
                  <a:cxn ang="0">
                    <a:pos x="996" y="0"/>
                  </a:cxn>
                  <a:cxn ang="0">
                    <a:pos x="1011" y="14"/>
                  </a:cxn>
                  <a:cxn ang="0">
                    <a:pos x="1027" y="25"/>
                  </a:cxn>
                </a:cxnLst>
                <a:rect l="0" t="0" r="r" b="b"/>
                <a:pathLst>
                  <a:path w="1027" h="25">
                    <a:moveTo>
                      <a:pt x="1027" y="25"/>
                    </a:moveTo>
                    <a:lnTo>
                      <a:pt x="8" y="25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1011" y="14"/>
                    </a:lnTo>
                    <a:lnTo>
                      <a:pt x="1027" y="25"/>
                    </a:lnTo>
                    <a:close/>
                  </a:path>
                </a:pathLst>
              </a:custGeom>
              <a:solidFill>
                <a:srgbClr val="DE45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4" name="Freeform 1294"/>
              <p:cNvSpPr>
                <a:spLocks/>
              </p:cNvSpPr>
              <p:nvPr/>
            </p:nvSpPr>
            <p:spPr bwMode="auto">
              <a:xfrm>
                <a:off x="1279" y="1515"/>
                <a:ext cx="1015" cy="25"/>
              </a:xfrm>
              <a:custGeom>
                <a:avLst/>
                <a:gdLst/>
                <a:ahLst/>
                <a:cxnLst>
                  <a:cxn ang="0">
                    <a:pos x="1015" y="25"/>
                  </a:cxn>
                  <a:cxn ang="0">
                    <a:pos x="8" y="25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987" y="0"/>
                  </a:cxn>
                  <a:cxn ang="0">
                    <a:pos x="1000" y="13"/>
                  </a:cxn>
                  <a:cxn ang="0">
                    <a:pos x="1015" y="25"/>
                  </a:cxn>
                </a:cxnLst>
                <a:rect l="0" t="0" r="r" b="b"/>
                <a:pathLst>
                  <a:path w="1015" h="25">
                    <a:moveTo>
                      <a:pt x="1015" y="25"/>
                    </a:moveTo>
                    <a:lnTo>
                      <a:pt x="8" y="25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987" y="0"/>
                    </a:lnTo>
                    <a:lnTo>
                      <a:pt x="1000" y="13"/>
                    </a:lnTo>
                    <a:lnTo>
                      <a:pt x="1015" y="25"/>
                    </a:lnTo>
                    <a:close/>
                  </a:path>
                </a:pathLst>
              </a:custGeom>
              <a:solidFill>
                <a:srgbClr val="DE45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5" name="Freeform 1295"/>
              <p:cNvSpPr>
                <a:spLocks/>
              </p:cNvSpPr>
              <p:nvPr/>
            </p:nvSpPr>
            <p:spPr bwMode="auto">
              <a:xfrm>
                <a:off x="1275" y="1503"/>
                <a:ext cx="1004" cy="23"/>
              </a:xfrm>
              <a:custGeom>
                <a:avLst/>
                <a:gdLst/>
                <a:ahLst/>
                <a:cxnLst>
                  <a:cxn ang="0">
                    <a:pos x="1004" y="23"/>
                  </a:cxn>
                  <a:cxn ang="0">
                    <a:pos x="8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977" y="0"/>
                  </a:cxn>
                  <a:cxn ang="0">
                    <a:pos x="991" y="14"/>
                  </a:cxn>
                  <a:cxn ang="0">
                    <a:pos x="1004" y="23"/>
                  </a:cxn>
                </a:cxnLst>
                <a:rect l="0" t="0" r="r" b="b"/>
                <a:pathLst>
                  <a:path w="1004" h="23">
                    <a:moveTo>
                      <a:pt x="1004" y="23"/>
                    </a:moveTo>
                    <a:lnTo>
                      <a:pt x="8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977" y="0"/>
                    </a:lnTo>
                    <a:lnTo>
                      <a:pt x="991" y="14"/>
                    </a:lnTo>
                    <a:lnTo>
                      <a:pt x="1004" y="23"/>
                    </a:lnTo>
                    <a:close/>
                  </a:path>
                </a:pathLst>
              </a:custGeom>
              <a:solidFill>
                <a:srgbClr val="DE44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6" name="Freeform 1296"/>
              <p:cNvSpPr>
                <a:spLocks/>
              </p:cNvSpPr>
              <p:nvPr/>
            </p:nvSpPr>
            <p:spPr bwMode="auto">
              <a:xfrm>
                <a:off x="1273" y="1492"/>
                <a:ext cx="993" cy="23"/>
              </a:xfrm>
              <a:custGeom>
                <a:avLst/>
                <a:gdLst/>
                <a:ahLst/>
                <a:cxnLst>
                  <a:cxn ang="0">
                    <a:pos x="993" y="23"/>
                  </a:cxn>
                  <a:cxn ang="0">
                    <a:pos x="6" y="23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966" y="0"/>
                  </a:cxn>
                  <a:cxn ang="0">
                    <a:pos x="979" y="11"/>
                  </a:cxn>
                  <a:cxn ang="0">
                    <a:pos x="993" y="23"/>
                  </a:cxn>
                </a:cxnLst>
                <a:rect l="0" t="0" r="r" b="b"/>
                <a:pathLst>
                  <a:path w="993" h="23">
                    <a:moveTo>
                      <a:pt x="993" y="23"/>
                    </a:moveTo>
                    <a:lnTo>
                      <a:pt x="6" y="23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966" y="0"/>
                    </a:lnTo>
                    <a:lnTo>
                      <a:pt x="979" y="11"/>
                    </a:lnTo>
                    <a:lnTo>
                      <a:pt x="993" y="23"/>
                    </a:lnTo>
                    <a:close/>
                  </a:path>
                </a:pathLst>
              </a:custGeom>
              <a:solidFill>
                <a:srgbClr val="DE44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7" name="Freeform 1297"/>
              <p:cNvSpPr>
                <a:spLocks/>
              </p:cNvSpPr>
              <p:nvPr/>
            </p:nvSpPr>
            <p:spPr bwMode="auto">
              <a:xfrm>
                <a:off x="1271" y="1480"/>
                <a:ext cx="981" cy="23"/>
              </a:xfrm>
              <a:custGeom>
                <a:avLst/>
                <a:gdLst/>
                <a:ahLst/>
                <a:cxnLst>
                  <a:cxn ang="0">
                    <a:pos x="981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954" y="0"/>
                  </a:cxn>
                  <a:cxn ang="0">
                    <a:pos x="968" y="12"/>
                  </a:cxn>
                  <a:cxn ang="0">
                    <a:pos x="981" y="23"/>
                  </a:cxn>
                </a:cxnLst>
                <a:rect l="0" t="0" r="r" b="b"/>
                <a:pathLst>
                  <a:path w="981" h="23">
                    <a:moveTo>
                      <a:pt x="981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954" y="0"/>
                    </a:lnTo>
                    <a:lnTo>
                      <a:pt x="968" y="12"/>
                    </a:lnTo>
                    <a:lnTo>
                      <a:pt x="981" y="23"/>
                    </a:lnTo>
                    <a:close/>
                  </a:path>
                </a:pathLst>
              </a:custGeom>
              <a:solidFill>
                <a:srgbClr val="DE43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8" name="Freeform 1298"/>
              <p:cNvSpPr>
                <a:spLocks/>
              </p:cNvSpPr>
              <p:nvPr/>
            </p:nvSpPr>
            <p:spPr bwMode="auto">
              <a:xfrm>
                <a:off x="1270" y="1469"/>
                <a:ext cx="969" cy="23"/>
              </a:xfrm>
              <a:custGeom>
                <a:avLst/>
                <a:gdLst/>
                <a:ahLst/>
                <a:cxnLst>
                  <a:cxn ang="0">
                    <a:pos x="969" y="23"/>
                  </a:cxn>
                  <a:cxn ang="0">
                    <a:pos x="3" y="23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944" y="0"/>
                  </a:cxn>
                  <a:cxn ang="0">
                    <a:pos x="955" y="11"/>
                  </a:cxn>
                  <a:cxn ang="0">
                    <a:pos x="969" y="23"/>
                  </a:cxn>
                </a:cxnLst>
                <a:rect l="0" t="0" r="r" b="b"/>
                <a:pathLst>
                  <a:path w="969" h="23">
                    <a:moveTo>
                      <a:pt x="969" y="23"/>
                    </a:moveTo>
                    <a:lnTo>
                      <a:pt x="3" y="23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944" y="0"/>
                    </a:lnTo>
                    <a:lnTo>
                      <a:pt x="955" y="11"/>
                    </a:lnTo>
                    <a:lnTo>
                      <a:pt x="969" y="23"/>
                    </a:lnTo>
                    <a:close/>
                  </a:path>
                </a:pathLst>
              </a:custGeom>
              <a:solidFill>
                <a:srgbClr val="DE42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00659" name="Freeform 1299"/>
            <p:cNvSpPr>
              <a:spLocks/>
            </p:cNvSpPr>
            <p:nvPr/>
          </p:nvSpPr>
          <p:spPr bwMode="auto">
            <a:xfrm>
              <a:off x="746" y="1348"/>
              <a:ext cx="570" cy="13"/>
            </a:xfrm>
            <a:custGeom>
              <a:avLst/>
              <a:gdLst/>
              <a:ahLst/>
              <a:cxnLst>
                <a:cxn ang="0">
                  <a:pos x="957" y="23"/>
                </a:cxn>
                <a:cxn ang="0">
                  <a:pos x="3" y="23"/>
                </a:cxn>
                <a:cxn ang="0">
                  <a:pos x="2" y="12"/>
                </a:cxn>
                <a:cxn ang="0">
                  <a:pos x="0" y="0"/>
                </a:cxn>
                <a:cxn ang="0">
                  <a:pos x="934" y="0"/>
                </a:cxn>
                <a:cxn ang="0">
                  <a:pos x="946" y="12"/>
                </a:cxn>
                <a:cxn ang="0">
                  <a:pos x="957" y="23"/>
                </a:cxn>
              </a:cxnLst>
              <a:rect l="0" t="0" r="r" b="b"/>
              <a:pathLst>
                <a:path w="957" h="23">
                  <a:moveTo>
                    <a:pt x="957" y="23"/>
                  </a:moveTo>
                  <a:lnTo>
                    <a:pt x="3" y="23"/>
                  </a:lnTo>
                  <a:lnTo>
                    <a:pt x="2" y="12"/>
                  </a:lnTo>
                  <a:lnTo>
                    <a:pt x="0" y="0"/>
                  </a:lnTo>
                  <a:lnTo>
                    <a:pt x="934" y="0"/>
                  </a:lnTo>
                  <a:lnTo>
                    <a:pt x="946" y="12"/>
                  </a:lnTo>
                  <a:lnTo>
                    <a:pt x="957" y="23"/>
                  </a:lnTo>
                  <a:close/>
                </a:path>
              </a:pathLst>
            </a:custGeom>
            <a:solidFill>
              <a:srgbClr val="DE41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0" name="Freeform 1300"/>
            <p:cNvSpPr>
              <a:spLocks/>
            </p:cNvSpPr>
            <p:nvPr/>
          </p:nvSpPr>
          <p:spPr bwMode="auto">
            <a:xfrm>
              <a:off x="746" y="1341"/>
              <a:ext cx="564" cy="13"/>
            </a:xfrm>
            <a:custGeom>
              <a:avLst/>
              <a:gdLst/>
              <a:ahLst/>
              <a:cxnLst>
                <a:cxn ang="0">
                  <a:pos x="946" y="23"/>
                </a:cxn>
                <a:cxn ang="0">
                  <a:pos x="2" y="23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923" y="0"/>
                </a:cxn>
                <a:cxn ang="0">
                  <a:pos x="934" y="11"/>
                </a:cxn>
                <a:cxn ang="0">
                  <a:pos x="946" y="23"/>
                </a:cxn>
              </a:cxnLst>
              <a:rect l="0" t="0" r="r" b="b"/>
              <a:pathLst>
                <a:path w="946" h="23">
                  <a:moveTo>
                    <a:pt x="946" y="23"/>
                  </a:moveTo>
                  <a:lnTo>
                    <a:pt x="2" y="23"/>
                  </a:lnTo>
                  <a:lnTo>
                    <a:pt x="0" y="11"/>
                  </a:lnTo>
                  <a:lnTo>
                    <a:pt x="0" y="0"/>
                  </a:lnTo>
                  <a:lnTo>
                    <a:pt x="923" y="0"/>
                  </a:lnTo>
                  <a:lnTo>
                    <a:pt x="934" y="11"/>
                  </a:lnTo>
                  <a:lnTo>
                    <a:pt x="946" y="23"/>
                  </a:lnTo>
                  <a:close/>
                </a:path>
              </a:pathLst>
            </a:custGeom>
            <a:solidFill>
              <a:srgbClr val="DE41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1" name="Freeform 1301"/>
            <p:cNvSpPr>
              <a:spLocks/>
            </p:cNvSpPr>
            <p:nvPr/>
          </p:nvSpPr>
          <p:spPr bwMode="auto">
            <a:xfrm>
              <a:off x="746" y="1334"/>
              <a:ext cx="557" cy="14"/>
            </a:xfrm>
            <a:custGeom>
              <a:avLst/>
              <a:gdLst/>
              <a:ahLst/>
              <a:cxnLst>
                <a:cxn ang="0">
                  <a:pos x="934" y="23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911" y="0"/>
                </a:cxn>
                <a:cxn ang="0">
                  <a:pos x="923" y="12"/>
                </a:cxn>
                <a:cxn ang="0">
                  <a:pos x="934" y="23"/>
                </a:cxn>
              </a:cxnLst>
              <a:rect l="0" t="0" r="r" b="b"/>
              <a:pathLst>
                <a:path w="934" h="23">
                  <a:moveTo>
                    <a:pt x="934" y="23"/>
                  </a:move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11" y="0"/>
                  </a:lnTo>
                  <a:lnTo>
                    <a:pt x="923" y="12"/>
                  </a:lnTo>
                  <a:lnTo>
                    <a:pt x="934" y="23"/>
                  </a:lnTo>
                  <a:close/>
                </a:path>
              </a:pathLst>
            </a:custGeom>
            <a:solidFill>
              <a:srgbClr val="DE40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2" name="Freeform 1302"/>
            <p:cNvSpPr>
              <a:spLocks/>
            </p:cNvSpPr>
            <p:nvPr/>
          </p:nvSpPr>
          <p:spPr bwMode="auto">
            <a:xfrm>
              <a:off x="746" y="1327"/>
              <a:ext cx="550" cy="14"/>
            </a:xfrm>
            <a:custGeom>
              <a:avLst/>
              <a:gdLst/>
              <a:ahLst/>
              <a:cxnLst>
                <a:cxn ang="0">
                  <a:pos x="923" y="23"/>
                </a:cxn>
                <a:cxn ang="0">
                  <a:pos x="0" y="23"/>
                </a:cxn>
                <a:cxn ang="0">
                  <a:pos x="0" y="11"/>
                </a:cxn>
                <a:cxn ang="0">
                  <a:pos x="2" y="0"/>
                </a:cxn>
                <a:cxn ang="0">
                  <a:pos x="900" y="0"/>
                </a:cxn>
                <a:cxn ang="0">
                  <a:pos x="911" y="11"/>
                </a:cxn>
                <a:cxn ang="0">
                  <a:pos x="923" y="23"/>
                </a:cxn>
              </a:cxnLst>
              <a:rect l="0" t="0" r="r" b="b"/>
              <a:pathLst>
                <a:path w="923" h="23">
                  <a:moveTo>
                    <a:pt x="923" y="23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2" y="0"/>
                  </a:lnTo>
                  <a:lnTo>
                    <a:pt x="900" y="0"/>
                  </a:lnTo>
                  <a:lnTo>
                    <a:pt x="911" y="11"/>
                  </a:lnTo>
                  <a:lnTo>
                    <a:pt x="923" y="23"/>
                  </a:lnTo>
                  <a:close/>
                </a:path>
              </a:pathLst>
            </a:custGeom>
            <a:solidFill>
              <a:srgbClr val="DD40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3" name="Freeform 1303"/>
            <p:cNvSpPr>
              <a:spLocks/>
            </p:cNvSpPr>
            <p:nvPr/>
          </p:nvSpPr>
          <p:spPr bwMode="auto">
            <a:xfrm>
              <a:off x="746" y="1319"/>
              <a:ext cx="542" cy="15"/>
            </a:xfrm>
            <a:custGeom>
              <a:avLst/>
              <a:gdLst/>
              <a:ahLst/>
              <a:cxnLst>
                <a:cxn ang="0">
                  <a:pos x="911" y="25"/>
                </a:cxn>
                <a:cxn ang="0">
                  <a:pos x="0" y="25"/>
                </a:cxn>
                <a:cxn ang="0">
                  <a:pos x="2" y="12"/>
                </a:cxn>
                <a:cxn ang="0">
                  <a:pos x="2" y="0"/>
                </a:cxn>
                <a:cxn ang="0">
                  <a:pos x="888" y="0"/>
                </a:cxn>
                <a:cxn ang="0">
                  <a:pos x="900" y="14"/>
                </a:cxn>
                <a:cxn ang="0">
                  <a:pos x="911" y="25"/>
                </a:cxn>
              </a:cxnLst>
              <a:rect l="0" t="0" r="r" b="b"/>
              <a:pathLst>
                <a:path w="911" h="25">
                  <a:moveTo>
                    <a:pt x="911" y="25"/>
                  </a:moveTo>
                  <a:lnTo>
                    <a:pt x="0" y="25"/>
                  </a:lnTo>
                  <a:lnTo>
                    <a:pt x="2" y="12"/>
                  </a:lnTo>
                  <a:lnTo>
                    <a:pt x="2" y="0"/>
                  </a:lnTo>
                  <a:lnTo>
                    <a:pt x="888" y="0"/>
                  </a:lnTo>
                  <a:lnTo>
                    <a:pt x="900" y="14"/>
                  </a:lnTo>
                  <a:lnTo>
                    <a:pt x="911" y="25"/>
                  </a:lnTo>
                  <a:close/>
                </a:path>
              </a:pathLst>
            </a:custGeom>
            <a:solidFill>
              <a:srgbClr val="DD3F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4" name="Freeform 1304"/>
            <p:cNvSpPr>
              <a:spLocks/>
            </p:cNvSpPr>
            <p:nvPr/>
          </p:nvSpPr>
          <p:spPr bwMode="auto">
            <a:xfrm>
              <a:off x="747" y="1312"/>
              <a:ext cx="535" cy="15"/>
            </a:xfrm>
            <a:custGeom>
              <a:avLst/>
              <a:gdLst/>
              <a:ahLst/>
              <a:cxnLst>
                <a:cxn ang="0">
                  <a:pos x="898" y="25"/>
                </a:cxn>
                <a:cxn ang="0">
                  <a:pos x="0" y="25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875" y="0"/>
                </a:cxn>
                <a:cxn ang="0">
                  <a:pos x="886" y="13"/>
                </a:cxn>
                <a:cxn ang="0">
                  <a:pos x="898" y="25"/>
                </a:cxn>
              </a:cxnLst>
              <a:rect l="0" t="0" r="r" b="b"/>
              <a:pathLst>
                <a:path w="898" h="25">
                  <a:moveTo>
                    <a:pt x="898" y="25"/>
                  </a:moveTo>
                  <a:lnTo>
                    <a:pt x="0" y="25"/>
                  </a:lnTo>
                  <a:lnTo>
                    <a:pt x="0" y="11"/>
                  </a:lnTo>
                  <a:lnTo>
                    <a:pt x="3" y="0"/>
                  </a:lnTo>
                  <a:lnTo>
                    <a:pt x="875" y="0"/>
                  </a:lnTo>
                  <a:lnTo>
                    <a:pt x="886" y="13"/>
                  </a:lnTo>
                  <a:lnTo>
                    <a:pt x="898" y="25"/>
                  </a:lnTo>
                  <a:close/>
                </a:path>
              </a:pathLst>
            </a:custGeom>
            <a:solidFill>
              <a:srgbClr val="DD3E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5" name="Freeform 1305"/>
            <p:cNvSpPr>
              <a:spLocks/>
            </p:cNvSpPr>
            <p:nvPr/>
          </p:nvSpPr>
          <p:spPr bwMode="auto">
            <a:xfrm>
              <a:off x="747" y="1305"/>
              <a:ext cx="528" cy="14"/>
            </a:xfrm>
            <a:custGeom>
              <a:avLst/>
              <a:gdLst/>
              <a:ahLst/>
              <a:cxnLst>
                <a:cxn ang="0">
                  <a:pos x="886" y="23"/>
                </a:cxn>
                <a:cxn ang="0">
                  <a:pos x="0" y="23"/>
                </a:cxn>
                <a:cxn ang="0">
                  <a:pos x="3" y="12"/>
                </a:cxn>
                <a:cxn ang="0">
                  <a:pos x="5" y="0"/>
                </a:cxn>
                <a:cxn ang="0">
                  <a:pos x="865" y="0"/>
                </a:cxn>
                <a:cxn ang="0">
                  <a:pos x="877" y="12"/>
                </a:cxn>
                <a:cxn ang="0">
                  <a:pos x="886" y="23"/>
                </a:cxn>
              </a:cxnLst>
              <a:rect l="0" t="0" r="r" b="b"/>
              <a:pathLst>
                <a:path w="886" h="23">
                  <a:moveTo>
                    <a:pt x="886" y="23"/>
                  </a:moveTo>
                  <a:lnTo>
                    <a:pt x="0" y="23"/>
                  </a:lnTo>
                  <a:lnTo>
                    <a:pt x="3" y="12"/>
                  </a:lnTo>
                  <a:lnTo>
                    <a:pt x="5" y="0"/>
                  </a:lnTo>
                  <a:lnTo>
                    <a:pt x="865" y="0"/>
                  </a:lnTo>
                  <a:lnTo>
                    <a:pt x="877" y="12"/>
                  </a:lnTo>
                  <a:lnTo>
                    <a:pt x="886" y="23"/>
                  </a:lnTo>
                  <a:close/>
                </a:path>
              </a:pathLst>
            </a:custGeom>
            <a:solidFill>
              <a:srgbClr val="DD3D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6" name="Freeform 1306"/>
            <p:cNvSpPr>
              <a:spLocks/>
            </p:cNvSpPr>
            <p:nvPr/>
          </p:nvSpPr>
          <p:spPr bwMode="auto">
            <a:xfrm>
              <a:off x="748" y="1298"/>
              <a:ext cx="521" cy="14"/>
            </a:xfrm>
            <a:custGeom>
              <a:avLst/>
              <a:gdLst/>
              <a:ahLst/>
              <a:cxnLst>
                <a:cxn ang="0">
                  <a:pos x="872" y="23"/>
                </a:cxn>
                <a:cxn ang="0">
                  <a:pos x="0" y="23"/>
                </a:cxn>
                <a:cxn ang="0">
                  <a:pos x="2" y="11"/>
                </a:cxn>
                <a:cxn ang="0">
                  <a:pos x="6" y="0"/>
                </a:cxn>
                <a:cxn ang="0">
                  <a:pos x="852" y="0"/>
                </a:cxn>
                <a:cxn ang="0">
                  <a:pos x="862" y="11"/>
                </a:cxn>
                <a:cxn ang="0">
                  <a:pos x="872" y="23"/>
                </a:cxn>
              </a:cxnLst>
              <a:rect l="0" t="0" r="r" b="b"/>
              <a:pathLst>
                <a:path w="872" h="23">
                  <a:moveTo>
                    <a:pt x="872" y="23"/>
                  </a:moveTo>
                  <a:lnTo>
                    <a:pt x="0" y="23"/>
                  </a:lnTo>
                  <a:lnTo>
                    <a:pt x="2" y="11"/>
                  </a:lnTo>
                  <a:lnTo>
                    <a:pt x="6" y="0"/>
                  </a:lnTo>
                  <a:lnTo>
                    <a:pt x="852" y="0"/>
                  </a:lnTo>
                  <a:lnTo>
                    <a:pt x="862" y="11"/>
                  </a:lnTo>
                  <a:lnTo>
                    <a:pt x="872" y="23"/>
                  </a:lnTo>
                  <a:close/>
                </a:path>
              </a:pathLst>
            </a:custGeom>
            <a:solidFill>
              <a:srgbClr val="DD3D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7" name="Freeform 1307"/>
            <p:cNvSpPr>
              <a:spLocks/>
            </p:cNvSpPr>
            <p:nvPr/>
          </p:nvSpPr>
          <p:spPr bwMode="auto">
            <a:xfrm>
              <a:off x="750" y="1292"/>
              <a:ext cx="513" cy="13"/>
            </a:xfrm>
            <a:custGeom>
              <a:avLst/>
              <a:gdLst/>
              <a:ahLst/>
              <a:cxnLst>
                <a:cxn ang="0">
                  <a:pos x="860" y="23"/>
                </a:cxn>
                <a:cxn ang="0">
                  <a:pos x="0" y="23"/>
                </a:cxn>
                <a:cxn ang="0">
                  <a:pos x="4" y="12"/>
                </a:cxn>
                <a:cxn ang="0">
                  <a:pos x="10" y="0"/>
                </a:cxn>
                <a:cxn ang="0">
                  <a:pos x="839" y="0"/>
                </a:cxn>
                <a:cxn ang="0">
                  <a:pos x="850" y="12"/>
                </a:cxn>
                <a:cxn ang="0">
                  <a:pos x="860" y="23"/>
                </a:cxn>
              </a:cxnLst>
              <a:rect l="0" t="0" r="r" b="b"/>
              <a:pathLst>
                <a:path w="860" h="23">
                  <a:moveTo>
                    <a:pt x="860" y="23"/>
                  </a:moveTo>
                  <a:lnTo>
                    <a:pt x="0" y="23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839" y="0"/>
                  </a:lnTo>
                  <a:lnTo>
                    <a:pt x="850" y="12"/>
                  </a:lnTo>
                  <a:lnTo>
                    <a:pt x="860" y="23"/>
                  </a:lnTo>
                  <a:close/>
                </a:path>
              </a:pathLst>
            </a:custGeom>
            <a:solidFill>
              <a:srgbClr val="DD3C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8" name="Freeform 1308"/>
            <p:cNvSpPr>
              <a:spLocks/>
            </p:cNvSpPr>
            <p:nvPr/>
          </p:nvSpPr>
          <p:spPr bwMode="auto">
            <a:xfrm>
              <a:off x="753" y="1285"/>
              <a:ext cx="504" cy="13"/>
            </a:xfrm>
            <a:custGeom>
              <a:avLst/>
              <a:gdLst/>
              <a:ahLst/>
              <a:cxnLst>
                <a:cxn ang="0">
                  <a:pos x="846" y="23"/>
                </a:cxn>
                <a:cxn ang="0">
                  <a:pos x="0" y="23"/>
                </a:cxn>
                <a:cxn ang="0">
                  <a:pos x="6" y="11"/>
                </a:cxn>
                <a:cxn ang="0">
                  <a:pos x="12" y="0"/>
                </a:cxn>
                <a:cxn ang="0">
                  <a:pos x="825" y="0"/>
                </a:cxn>
                <a:cxn ang="0">
                  <a:pos x="825" y="1"/>
                </a:cxn>
                <a:cxn ang="0">
                  <a:pos x="827" y="1"/>
                </a:cxn>
                <a:cxn ang="0">
                  <a:pos x="837" y="13"/>
                </a:cxn>
                <a:cxn ang="0">
                  <a:pos x="846" y="23"/>
                </a:cxn>
              </a:cxnLst>
              <a:rect l="0" t="0" r="r" b="b"/>
              <a:pathLst>
                <a:path w="846" h="23">
                  <a:moveTo>
                    <a:pt x="846" y="23"/>
                  </a:moveTo>
                  <a:lnTo>
                    <a:pt x="0" y="23"/>
                  </a:lnTo>
                  <a:lnTo>
                    <a:pt x="6" y="11"/>
                  </a:lnTo>
                  <a:lnTo>
                    <a:pt x="12" y="0"/>
                  </a:lnTo>
                  <a:lnTo>
                    <a:pt x="825" y="0"/>
                  </a:lnTo>
                  <a:lnTo>
                    <a:pt x="825" y="1"/>
                  </a:lnTo>
                  <a:lnTo>
                    <a:pt x="827" y="1"/>
                  </a:lnTo>
                  <a:lnTo>
                    <a:pt x="837" y="13"/>
                  </a:lnTo>
                  <a:lnTo>
                    <a:pt x="846" y="23"/>
                  </a:lnTo>
                  <a:close/>
                </a:path>
              </a:pathLst>
            </a:custGeom>
            <a:solidFill>
              <a:srgbClr val="DD3B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9" name="Freeform 1309"/>
            <p:cNvSpPr>
              <a:spLocks/>
            </p:cNvSpPr>
            <p:nvPr/>
          </p:nvSpPr>
          <p:spPr bwMode="auto">
            <a:xfrm>
              <a:off x="756" y="1278"/>
              <a:ext cx="494" cy="14"/>
            </a:xfrm>
            <a:custGeom>
              <a:avLst/>
              <a:gdLst/>
              <a:ahLst/>
              <a:cxnLst>
                <a:cxn ang="0">
                  <a:pos x="829" y="23"/>
                </a:cxn>
                <a:cxn ang="0">
                  <a:pos x="0" y="23"/>
                </a:cxn>
                <a:cxn ang="0">
                  <a:pos x="8" y="12"/>
                </a:cxn>
                <a:cxn ang="0">
                  <a:pos x="13" y="0"/>
                </a:cxn>
                <a:cxn ang="0">
                  <a:pos x="808" y="0"/>
                </a:cxn>
                <a:cxn ang="0">
                  <a:pos x="815" y="6"/>
                </a:cxn>
                <a:cxn ang="0">
                  <a:pos x="821" y="13"/>
                </a:cxn>
                <a:cxn ang="0">
                  <a:pos x="825" y="19"/>
                </a:cxn>
                <a:cxn ang="0">
                  <a:pos x="829" y="23"/>
                </a:cxn>
              </a:cxnLst>
              <a:rect l="0" t="0" r="r" b="b"/>
              <a:pathLst>
                <a:path w="829" h="23">
                  <a:moveTo>
                    <a:pt x="829" y="23"/>
                  </a:moveTo>
                  <a:lnTo>
                    <a:pt x="0" y="23"/>
                  </a:lnTo>
                  <a:lnTo>
                    <a:pt x="8" y="12"/>
                  </a:lnTo>
                  <a:lnTo>
                    <a:pt x="13" y="0"/>
                  </a:lnTo>
                  <a:lnTo>
                    <a:pt x="808" y="0"/>
                  </a:lnTo>
                  <a:lnTo>
                    <a:pt x="815" y="6"/>
                  </a:lnTo>
                  <a:lnTo>
                    <a:pt x="821" y="13"/>
                  </a:lnTo>
                  <a:lnTo>
                    <a:pt x="825" y="19"/>
                  </a:lnTo>
                  <a:lnTo>
                    <a:pt x="829" y="23"/>
                  </a:lnTo>
                  <a:close/>
                </a:path>
              </a:pathLst>
            </a:custGeom>
            <a:solidFill>
              <a:srgbClr val="DD3A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0" name="Freeform 1310"/>
            <p:cNvSpPr>
              <a:spLocks/>
            </p:cNvSpPr>
            <p:nvPr/>
          </p:nvSpPr>
          <p:spPr bwMode="auto">
            <a:xfrm>
              <a:off x="759" y="1271"/>
              <a:ext cx="485" cy="14"/>
            </a:xfrm>
            <a:custGeom>
              <a:avLst/>
              <a:gdLst/>
              <a:ahLst/>
              <a:cxnLst>
                <a:cxn ang="0">
                  <a:pos x="813" y="23"/>
                </a:cxn>
                <a:cxn ang="0">
                  <a:pos x="0" y="23"/>
                </a:cxn>
                <a:cxn ang="0">
                  <a:pos x="9" y="11"/>
                </a:cxn>
                <a:cxn ang="0">
                  <a:pos x="17" y="0"/>
                </a:cxn>
                <a:cxn ang="0">
                  <a:pos x="786" y="0"/>
                </a:cxn>
                <a:cxn ang="0">
                  <a:pos x="802" y="11"/>
                </a:cxn>
                <a:cxn ang="0">
                  <a:pos x="813" y="23"/>
                </a:cxn>
              </a:cxnLst>
              <a:rect l="0" t="0" r="r" b="b"/>
              <a:pathLst>
                <a:path w="813" h="23">
                  <a:moveTo>
                    <a:pt x="813" y="23"/>
                  </a:moveTo>
                  <a:lnTo>
                    <a:pt x="0" y="23"/>
                  </a:lnTo>
                  <a:lnTo>
                    <a:pt x="9" y="11"/>
                  </a:lnTo>
                  <a:lnTo>
                    <a:pt x="17" y="0"/>
                  </a:lnTo>
                  <a:lnTo>
                    <a:pt x="786" y="0"/>
                  </a:lnTo>
                  <a:lnTo>
                    <a:pt x="802" y="11"/>
                  </a:lnTo>
                  <a:lnTo>
                    <a:pt x="813" y="23"/>
                  </a:lnTo>
                  <a:close/>
                </a:path>
              </a:pathLst>
            </a:custGeom>
            <a:solidFill>
              <a:srgbClr val="DD39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1" name="Freeform 1311"/>
            <p:cNvSpPr>
              <a:spLocks/>
            </p:cNvSpPr>
            <p:nvPr/>
          </p:nvSpPr>
          <p:spPr bwMode="auto">
            <a:xfrm>
              <a:off x="764" y="1264"/>
              <a:ext cx="473" cy="14"/>
            </a:xfrm>
            <a:custGeom>
              <a:avLst/>
              <a:gdLst/>
              <a:ahLst/>
              <a:cxnLst>
                <a:cxn ang="0">
                  <a:pos x="795" y="23"/>
                </a:cxn>
                <a:cxn ang="0">
                  <a:pos x="0" y="23"/>
                </a:cxn>
                <a:cxn ang="0">
                  <a:pos x="10" y="12"/>
                </a:cxn>
                <a:cxn ang="0">
                  <a:pos x="21" y="0"/>
                </a:cxn>
                <a:cxn ang="0">
                  <a:pos x="764" y="0"/>
                </a:cxn>
                <a:cxn ang="0">
                  <a:pos x="779" y="12"/>
                </a:cxn>
                <a:cxn ang="0">
                  <a:pos x="795" y="23"/>
                </a:cxn>
              </a:cxnLst>
              <a:rect l="0" t="0" r="r" b="b"/>
              <a:pathLst>
                <a:path w="795" h="23">
                  <a:moveTo>
                    <a:pt x="795" y="23"/>
                  </a:moveTo>
                  <a:lnTo>
                    <a:pt x="0" y="23"/>
                  </a:lnTo>
                  <a:lnTo>
                    <a:pt x="10" y="12"/>
                  </a:lnTo>
                  <a:lnTo>
                    <a:pt x="21" y="0"/>
                  </a:lnTo>
                  <a:lnTo>
                    <a:pt x="764" y="0"/>
                  </a:lnTo>
                  <a:lnTo>
                    <a:pt x="779" y="12"/>
                  </a:lnTo>
                  <a:lnTo>
                    <a:pt x="795" y="23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2" name="Freeform 1312"/>
            <p:cNvSpPr>
              <a:spLocks/>
            </p:cNvSpPr>
            <p:nvPr/>
          </p:nvSpPr>
          <p:spPr bwMode="auto">
            <a:xfrm>
              <a:off x="770" y="1258"/>
              <a:ext cx="458" cy="13"/>
            </a:xfrm>
            <a:custGeom>
              <a:avLst/>
              <a:gdLst/>
              <a:ahLst/>
              <a:cxnLst>
                <a:cxn ang="0">
                  <a:pos x="769" y="23"/>
                </a:cxn>
                <a:cxn ang="0">
                  <a:pos x="0" y="23"/>
                </a:cxn>
                <a:cxn ang="0">
                  <a:pos x="11" y="9"/>
                </a:cxn>
                <a:cxn ang="0">
                  <a:pos x="25" y="0"/>
                </a:cxn>
                <a:cxn ang="0">
                  <a:pos x="733" y="0"/>
                </a:cxn>
                <a:cxn ang="0">
                  <a:pos x="752" y="9"/>
                </a:cxn>
                <a:cxn ang="0">
                  <a:pos x="769" y="23"/>
                </a:cxn>
              </a:cxnLst>
              <a:rect l="0" t="0" r="r" b="b"/>
              <a:pathLst>
                <a:path w="769" h="23">
                  <a:moveTo>
                    <a:pt x="769" y="23"/>
                  </a:moveTo>
                  <a:lnTo>
                    <a:pt x="0" y="23"/>
                  </a:lnTo>
                  <a:lnTo>
                    <a:pt x="11" y="9"/>
                  </a:lnTo>
                  <a:lnTo>
                    <a:pt x="25" y="0"/>
                  </a:lnTo>
                  <a:lnTo>
                    <a:pt x="733" y="0"/>
                  </a:lnTo>
                  <a:lnTo>
                    <a:pt x="752" y="9"/>
                  </a:lnTo>
                  <a:lnTo>
                    <a:pt x="769" y="23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3" name="Freeform 1313"/>
            <p:cNvSpPr>
              <a:spLocks/>
            </p:cNvSpPr>
            <p:nvPr/>
          </p:nvSpPr>
          <p:spPr bwMode="auto">
            <a:xfrm>
              <a:off x="776" y="1249"/>
              <a:ext cx="443" cy="15"/>
            </a:xfrm>
            <a:custGeom>
              <a:avLst/>
              <a:gdLst/>
              <a:ahLst/>
              <a:cxnLst>
                <a:cxn ang="0">
                  <a:pos x="743" y="25"/>
                </a:cxn>
                <a:cxn ang="0">
                  <a:pos x="0" y="25"/>
                </a:cxn>
                <a:cxn ang="0">
                  <a:pos x="14" y="12"/>
                </a:cxn>
                <a:cxn ang="0">
                  <a:pos x="27" y="0"/>
                </a:cxn>
                <a:cxn ang="0">
                  <a:pos x="701" y="0"/>
                </a:cxn>
                <a:cxn ang="0">
                  <a:pos x="722" y="12"/>
                </a:cxn>
                <a:cxn ang="0">
                  <a:pos x="743" y="25"/>
                </a:cxn>
              </a:cxnLst>
              <a:rect l="0" t="0" r="r" b="b"/>
              <a:pathLst>
                <a:path w="743" h="25">
                  <a:moveTo>
                    <a:pt x="743" y="25"/>
                  </a:moveTo>
                  <a:lnTo>
                    <a:pt x="0" y="25"/>
                  </a:lnTo>
                  <a:lnTo>
                    <a:pt x="14" y="12"/>
                  </a:lnTo>
                  <a:lnTo>
                    <a:pt x="27" y="0"/>
                  </a:lnTo>
                  <a:lnTo>
                    <a:pt x="701" y="0"/>
                  </a:lnTo>
                  <a:lnTo>
                    <a:pt x="722" y="12"/>
                  </a:lnTo>
                  <a:lnTo>
                    <a:pt x="743" y="25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4" name="Freeform 1314"/>
            <p:cNvSpPr>
              <a:spLocks/>
            </p:cNvSpPr>
            <p:nvPr/>
          </p:nvSpPr>
          <p:spPr bwMode="auto">
            <a:xfrm>
              <a:off x="785" y="1242"/>
              <a:ext cx="422" cy="16"/>
            </a:xfrm>
            <a:custGeom>
              <a:avLst/>
              <a:gdLst/>
              <a:ahLst/>
              <a:cxnLst>
                <a:cxn ang="0">
                  <a:pos x="708" y="25"/>
                </a:cxn>
                <a:cxn ang="0">
                  <a:pos x="0" y="25"/>
                </a:cxn>
                <a:cxn ang="0">
                  <a:pos x="15" y="11"/>
                </a:cxn>
                <a:cxn ang="0">
                  <a:pos x="33" y="0"/>
                </a:cxn>
                <a:cxn ang="0">
                  <a:pos x="660" y="0"/>
                </a:cxn>
                <a:cxn ang="0">
                  <a:pos x="685" y="11"/>
                </a:cxn>
                <a:cxn ang="0">
                  <a:pos x="708" y="25"/>
                </a:cxn>
              </a:cxnLst>
              <a:rect l="0" t="0" r="r" b="b"/>
              <a:pathLst>
                <a:path w="708" h="25">
                  <a:moveTo>
                    <a:pt x="708" y="25"/>
                  </a:moveTo>
                  <a:lnTo>
                    <a:pt x="0" y="25"/>
                  </a:lnTo>
                  <a:lnTo>
                    <a:pt x="15" y="11"/>
                  </a:lnTo>
                  <a:lnTo>
                    <a:pt x="33" y="0"/>
                  </a:lnTo>
                  <a:lnTo>
                    <a:pt x="660" y="0"/>
                  </a:lnTo>
                  <a:lnTo>
                    <a:pt x="685" y="11"/>
                  </a:lnTo>
                  <a:lnTo>
                    <a:pt x="708" y="25"/>
                  </a:lnTo>
                  <a:close/>
                </a:path>
              </a:pathLst>
            </a:custGeom>
            <a:solidFill>
              <a:srgbClr val="DC36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5" name="Freeform 1315"/>
            <p:cNvSpPr>
              <a:spLocks/>
            </p:cNvSpPr>
            <p:nvPr/>
          </p:nvSpPr>
          <p:spPr bwMode="auto">
            <a:xfrm>
              <a:off x="793" y="1236"/>
              <a:ext cx="401" cy="13"/>
            </a:xfrm>
            <a:custGeom>
              <a:avLst/>
              <a:gdLst/>
              <a:ahLst/>
              <a:cxnLst>
                <a:cxn ang="0">
                  <a:pos x="674" y="23"/>
                </a:cxn>
                <a:cxn ang="0">
                  <a:pos x="0" y="23"/>
                </a:cxn>
                <a:cxn ang="0">
                  <a:pos x="20" y="12"/>
                </a:cxn>
                <a:cxn ang="0">
                  <a:pos x="41" y="0"/>
                </a:cxn>
                <a:cxn ang="0">
                  <a:pos x="614" y="0"/>
                </a:cxn>
                <a:cxn ang="0">
                  <a:pos x="630" y="6"/>
                </a:cxn>
                <a:cxn ang="0">
                  <a:pos x="645" y="12"/>
                </a:cxn>
                <a:cxn ang="0">
                  <a:pos x="659" y="17"/>
                </a:cxn>
                <a:cxn ang="0">
                  <a:pos x="674" y="23"/>
                </a:cxn>
              </a:cxnLst>
              <a:rect l="0" t="0" r="r" b="b"/>
              <a:pathLst>
                <a:path w="674" h="23">
                  <a:moveTo>
                    <a:pt x="674" y="23"/>
                  </a:moveTo>
                  <a:lnTo>
                    <a:pt x="0" y="23"/>
                  </a:lnTo>
                  <a:lnTo>
                    <a:pt x="20" y="12"/>
                  </a:lnTo>
                  <a:lnTo>
                    <a:pt x="41" y="0"/>
                  </a:lnTo>
                  <a:lnTo>
                    <a:pt x="614" y="0"/>
                  </a:lnTo>
                  <a:lnTo>
                    <a:pt x="630" y="6"/>
                  </a:lnTo>
                  <a:lnTo>
                    <a:pt x="645" y="12"/>
                  </a:lnTo>
                  <a:lnTo>
                    <a:pt x="659" y="17"/>
                  </a:lnTo>
                  <a:lnTo>
                    <a:pt x="674" y="23"/>
                  </a:lnTo>
                  <a:close/>
                </a:path>
              </a:pathLst>
            </a:custGeom>
            <a:solidFill>
              <a:srgbClr val="DC35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6" name="Freeform 1316"/>
            <p:cNvSpPr>
              <a:spLocks/>
            </p:cNvSpPr>
            <p:nvPr/>
          </p:nvSpPr>
          <p:spPr bwMode="auto">
            <a:xfrm>
              <a:off x="804" y="1229"/>
              <a:ext cx="374" cy="13"/>
            </a:xfrm>
            <a:custGeom>
              <a:avLst/>
              <a:gdLst/>
              <a:ahLst/>
              <a:cxnLst>
                <a:cxn ang="0">
                  <a:pos x="627" y="23"/>
                </a:cxn>
                <a:cxn ang="0">
                  <a:pos x="0" y="23"/>
                </a:cxn>
                <a:cxn ang="0">
                  <a:pos x="23" y="11"/>
                </a:cxn>
                <a:cxn ang="0">
                  <a:pos x="47" y="0"/>
                </a:cxn>
                <a:cxn ang="0">
                  <a:pos x="558" y="0"/>
                </a:cxn>
                <a:cxn ang="0">
                  <a:pos x="575" y="5"/>
                </a:cxn>
                <a:cxn ang="0">
                  <a:pos x="592" y="11"/>
                </a:cxn>
                <a:cxn ang="0">
                  <a:pos x="610" y="17"/>
                </a:cxn>
                <a:cxn ang="0">
                  <a:pos x="627" y="23"/>
                </a:cxn>
              </a:cxnLst>
              <a:rect l="0" t="0" r="r" b="b"/>
              <a:pathLst>
                <a:path w="627" h="23">
                  <a:moveTo>
                    <a:pt x="627" y="23"/>
                  </a:moveTo>
                  <a:lnTo>
                    <a:pt x="0" y="23"/>
                  </a:lnTo>
                  <a:lnTo>
                    <a:pt x="23" y="11"/>
                  </a:lnTo>
                  <a:lnTo>
                    <a:pt x="47" y="0"/>
                  </a:lnTo>
                  <a:lnTo>
                    <a:pt x="558" y="0"/>
                  </a:lnTo>
                  <a:lnTo>
                    <a:pt x="575" y="5"/>
                  </a:lnTo>
                  <a:lnTo>
                    <a:pt x="592" y="11"/>
                  </a:lnTo>
                  <a:lnTo>
                    <a:pt x="610" y="17"/>
                  </a:lnTo>
                  <a:lnTo>
                    <a:pt x="627" y="23"/>
                  </a:lnTo>
                  <a:close/>
                </a:path>
              </a:pathLst>
            </a:custGeom>
            <a:solidFill>
              <a:srgbClr val="DC33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7" name="Freeform 1317"/>
            <p:cNvSpPr>
              <a:spLocks/>
            </p:cNvSpPr>
            <p:nvPr/>
          </p:nvSpPr>
          <p:spPr bwMode="auto">
            <a:xfrm>
              <a:off x="816" y="1221"/>
              <a:ext cx="342" cy="15"/>
            </a:xfrm>
            <a:custGeom>
              <a:avLst/>
              <a:gdLst/>
              <a:ahLst/>
              <a:cxnLst>
                <a:cxn ang="0">
                  <a:pos x="573" y="23"/>
                </a:cxn>
                <a:cxn ang="0">
                  <a:pos x="0" y="23"/>
                </a:cxn>
                <a:cxn ang="0">
                  <a:pos x="15" y="17"/>
                </a:cxn>
                <a:cxn ang="0">
                  <a:pos x="28" y="12"/>
                </a:cxn>
                <a:cxn ang="0">
                  <a:pos x="44" y="6"/>
                </a:cxn>
                <a:cxn ang="0">
                  <a:pos x="61" y="0"/>
                </a:cxn>
                <a:cxn ang="0">
                  <a:pos x="491" y="0"/>
                </a:cxn>
                <a:cxn ang="0">
                  <a:pos x="514" y="6"/>
                </a:cxn>
                <a:cxn ang="0">
                  <a:pos x="535" y="12"/>
                </a:cxn>
                <a:cxn ang="0">
                  <a:pos x="554" y="17"/>
                </a:cxn>
                <a:cxn ang="0">
                  <a:pos x="573" y="23"/>
                </a:cxn>
              </a:cxnLst>
              <a:rect l="0" t="0" r="r" b="b"/>
              <a:pathLst>
                <a:path w="573" h="23">
                  <a:moveTo>
                    <a:pt x="573" y="23"/>
                  </a:moveTo>
                  <a:lnTo>
                    <a:pt x="0" y="23"/>
                  </a:lnTo>
                  <a:lnTo>
                    <a:pt x="15" y="17"/>
                  </a:lnTo>
                  <a:lnTo>
                    <a:pt x="28" y="12"/>
                  </a:lnTo>
                  <a:lnTo>
                    <a:pt x="44" y="6"/>
                  </a:lnTo>
                  <a:lnTo>
                    <a:pt x="61" y="0"/>
                  </a:lnTo>
                  <a:lnTo>
                    <a:pt x="491" y="0"/>
                  </a:lnTo>
                  <a:lnTo>
                    <a:pt x="514" y="6"/>
                  </a:lnTo>
                  <a:lnTo>
                    <a:pt x="535" y="12"/>
                  </a:lnTo>
                  <a:lnTo>
                    <a:pt x="554" y="17"/>
                  </a:lnTo>
                  <a:lnTo>
                    <a:pt x="573" y="23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8" name="Freeform 1318"/>
            <p:cNvSpPr>
              <a:spLocks/>
            </p:cNvSpPr>
            <p:nvPr/>
          </p:nvSpPr>
          <p:spPr bwMode="auto">
            <a:xfrm>
              <a:off x="832" y="1215"/>
              <a:ext cx="304" cy="14"/>
            </a:xfrm>
            <a:custGeom>
              <a:avLst/>
              <a:gdLst/>
              <a:ahLst/>
              <a:cxnLst>
                <a:cxn ang="0">
                  <a:pos x="511" y="23"/>
                </a:cxn>
                <a:cxn ang="0">
                  <a:pos x="0" y="23"/>
                </a:cxn>
                <a:cxn ang="0">
                  <a:pos x="20" y="15"/>
                </a:cxn>
                <a:cxn ang="0">
                  <a:pos x="39" y="9"/>
                </a:cxn>
                <a:cxn ang="0">
                  <a:pos x="60" y="3"/>
                </a:cxn>
                <a:cxn ang="0">
                  <a:pos x="81" y="0"/>
                </a:cxn>
                <a:cxn ang="0">
                  <a:pos x="407" y="0"/>
                </a:cxn>
                <a:cxn ang="0">
                  <a:pos x="434" y="3"/>
                </a:cxn>
                <a:cxn ang="0">
                  <a:pos x="461" y="9"/>
                </a:cxn>
                <a:cxn ang="0">
                  <a:pos x="486" y="17"/>
                </a:cxn>
                <a:cxn ang="0">
                  <a:pos x="511" y="23"/>
                </a:cxn>
              </a:cxnLst>
              <a:rect l="0" t="0" r="r" b="b"/>
              <a:pathLst>
                <a:path w="511" h="23">
                  <a:moveTo>
                    <a:pt x="511" y="23"/>
                  </a:moveTo>
                  <a:lnTo>
                    <a:pt x="0" y="23"/>
                  </a:lnTo>
                  <a:lnTo>
                    <a:pt x="20" y="15"/>
                  </a:lnTo>
                  <a:lnTo>
                    <a:pt x="39" y="9"/>
                  </a:lnTo>
                  <a:lnTo>
                    <a:pt x="60" y="3"/>
                  </a:lnTo>
                  <a:lnTo>
                    <a:pt x="81" y="0"/>
                  </a:lnTo>
                  <a:lnTo>
                    <a:pt x="407" y="0"/>
                  </a:lnTo>
                  <a:lnTo>
                    <a:pt x="434" y="3"/>
                  </a:lnTo>
                  <a:lnTo>
                    <a:pt x="461" y="9"/>
                  </a:lnTo>
                  <a:lnTo>
                    <a:pt x="486" y="17"/>
                  </a:lnTo>
                  <a:lnTo>
                    <a:pt x="511" y="23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9" name="Freeform 1319"/>
            <p:cNvSpPr>
              <a:spLocks/>
            </p:cNvSpPr>
            <p:nvPr/>
          </p:nvSpPr>
          <p:spPr bwMode="auto">
            <a:xfrm>
              <a:off x="853" y="1208"/>
              <a:ext cx="256" cy="13"/>
            </a:xfrm>
            <a:custGeom>
              <a:avLst/>
              <a:gdLst/>
              <a:ahLst/>
              <a:cxnLst>
                <a:cxn ang="0">
                  <a:pos x="430" y="23"/>
                </a:cxn>
                <a:cxn ang="0">
                  <a:pos x="0" y="23"/>
                </a:cxn>
                <a:cxn ang="0">
                  <a:pos x="31" y="15"/>
                </a:cxn>
                <a:cxn ang="0">
                  <a:pos x="63" y="8"/>
                </a:cxn>
                <a:cxn ang="0">
                  <a:pos x="98" y="4"/>
                </a:cxn>
                <a:cxn ang="0">
                  <a:pos x="132" y="0"/>
                </a:cxn>
                <a:cxn ang="0">
                  <a:pos x="273" y="0"/>
                </a:cxn>
                <a:cxn ang="0">
                  <a:pos x="313" y="4"/>
                </a:cxn>
                <a:cxn ang="0">
                  <a:pos x="353" y="8"/>
                </a:cxn>
                <a:cxn ang="0">
                  <a:pos x="393" y="15"/>
                </a:cxn>
                <a:cxn ang="0">
                  <a:pos x="430" y="23"/>
                </a:cxn>
              </a:cxnLst>
              <a:rect l="0" t="0" r="r" b="b"/>
              <a:pathLst>
                <a:path w="430" h="23">
                  <a:moveTo>
                    <a:pt x="430" y="23"/>
                  </a:moveTo>
                  <a:lnTo>
                    <a:pt x="0" y="23"/>
                  </a:lnTo>
                  <a:lnTo>
                    <a:pt x="31" y="15"/>
                  </a:lnTo>
                  <a:lnTo>
                    <a:pt x="63" y="8"/>
                  </a:lnTo>
                  <a:lnTo>
                    <a:pt x="98" y="4"/>
                  </a:lnTo>
                  <a:lnTo>
                    <a:pt x="132" y="0"/>
                  </a:lnTo>
                  <a:lnTo>
                    <a:pt x="273" y="0"/>
                  </a:lnTo>
                  <a:lnTo>
                    <a:pt x="313" y="4"/>
                  </a:lnTo>
                  <a:lnTo>
                    <a:pt x="353" y="8"/>
                  </a:lnTo>
                  <a:lnTo>
                    <a:pt x="393" y="15"/>
                  </a:lnTo>
                  <a:lnTo>
                    <a:pt x="430" y="23"/>
                  </a:lnTo>
                  <a:close/>
                </a:path>
              </a:pathLst>
            </a:custGeom>
            <a:solidFill>
              <a:srgbClr val="DC31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0" name="Freeform 1320"/>
            <p:cNvSpPr>
              <a:spLocks/>
            </p:cNvSpPr>
            <p:nvPr/>
          </p:nvSpPr>
          <p:spPr bwMode="auto">
            <a:xfrm>
              <a:off x="881" y="1205"/>
              <a:ext cx="193" cy="1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0" y="16"/>
                </a:cxn>
                <a:cxn ang="0">
                  <a:pos x="38" y="10"/>
                </a:cxn>
                <a:cxn ang="0">
                  <a:pos x="79" y="4"/>
                </a:cxn>
                <a:cxn ang="0">
                  <a:pos x="119" y="2"/>
                </a:cxn>
                <a:cxn ang="0">
                  <a:pos x="161" y="0"/>
                </a:cxn>
                <a:cxn ang="0">
                  <a:pos x="202" y="2"/>
                </a:cxn>
                <a:cxn ang="0">
                  <a:pos x="244" y="6"/>
                </a:cxn>
                <a:cxn ang="0">
                  <a:pos x="286" y="10"/>
                </a:cxn>
                <a:cxn ang="0">
                  <a:pos x="326" y="16"/>
                </a:cxn>
              </a:cxnLst>
              <a:rect l="0" t="0" r="r" b="b"/>
              <a:pathLst>
                <a:path w="326" h="16">
                  <a:moveTo>
                    <a:pt x="326" y="16"/>
                  </a:moveTo>
                  <a:lnTo>
                    <a:pt x="0" y="16"/>
                  </a:lnTo>
                  <a:lnTo>
                    <a:pt x="38" y="10"/>
                  </a:lnTo>
                  <a:lnTo>
                    <a:pt x="79" y="4"/>
                  </a:lnTo>
                  <a:lnTo>
                    <a:pt x="119" y="2"/>
                  </a:lnTo>
                  <a:lnTo>
                    <a:pt x="161" y="0"/>
                  </a:lnTo>
                  <a:lnTo>
                    <a:pt x="202" y="2"/>
                  </a:lnTo>
                  <a:lnTo>
                    <a:pt x="244" y="6"/>
                  </a:lnTo>
                  <a:lnTo>
                    <a:pt x="286" y="1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rgbClr val="DB30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1" name="Freeform 1321"/>
            <p:cNvSpPr>
              <a:spLocks/>
            </p:cNvSpPr>
            <p:nvPr/>
          </p:nvSpPr>
          <p:spPr bwMode="auto">
            <a:xfrm>
              <a:off x="932" y="1205"/>
              <a:ext cx="84" cy="3"/>
            </a:xfrm>
            <a:custGeom>
              <a:avLst/>
              <a:gdLst/>
              <a:ahLst/>
              <a:cxnLst>
                <a:cxn ang="0">
                  <a:pos x="141" y="4"/>
                </a:cxn>
                <a:cxn ang="0">
                  <a:pos x="0" y="4"/>
                </a:cxn>
                <a:cxn ang="0">
                  <a:pos x="35" y="2"/>
                </a:cxn>
                <a:cxn ang="0">
                  <a:pos x="70" y="0"/>
                </a:cxn>
                <a:cxn ang="0">
                  <a:pos x="106" y="2"/>
                </a:cxn>
                <a:cxn ang="0">
                  <a:pos x="141" y="4"/>
                </a:cxn>
              </a:cxnLst>
              <a:rect l="0" t="0" r="r" b="b"/>
              <a:pathLst>
                <a:path w="141" h="4">
                  <a:moveTo>
                    <a:pt x="141" y="4"/>
                  </a:moveTo>
                  <a:lnTo>
                    <a:pt x="0" y="4"/>
                  </a:lnTo>
                  <a:lnTo>
                    <a:pt x="35" y="2"/>
                  </a:lnTo>
                  <a:lnTo>
                    <a:pt x="70" y="0"/>
                  </a:lnTo>
                  <a:lnTo>
                    <a:pt x="106" y="2"/>
                  </a:lnTo>
                  <a:lnTo>
                    <a:pt x="141" y="4"/>
                  </a:lnTo>
                  <a:close/>
                </a:path>
              </a:pathLst>
            </a:custGeom>
            <a:solidFill>
              <a:srgbClr val="DB2E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2" name="Freeform 1322"/>
            <p:cNvSpPr>
              <a:spLocks/>
            </p:cNvSpPr>
            <p:nvPr/>
          </p:nvSpPr>
          <p:spPr bwMode="auto">
            <a:xfrm>
              <a:off x="2407" y="1360"/>
              <a:ext cx="208" cy="229"/>
            </a:xfrm>
            <a:custGeom>
              <a:avLst/>
              <a:gdLst/>
              <a:ahLst/>
              <a:cxnLst>
                <a:cxn ang="0">
                  <a:pos x="272" y="209"/>
                </a:cxn>
                <a:cxn ang="0">
                  <a:pos x="248" y="157"/>
                </a:cxn>
                <a:cxn ang="0">
                  <a:pos x="224" y="106"/>
                </a:cxn>
                <a:cxn ang="0">
                  <a:pos x="200" y="54"/>
                </a:cxn>
                <a:cxn ang="0">
                  <a:pos x="175" y="0"/>
                </a:cxn>
                <a:cxn ang="0">
                  <a:pos x="175" y="8"/>
                </a:cxn>
                <a:cxn ang="0">
                  <a:pos x="175" y="16"/>
                </a:cxn>
                <a:cxn ang="0">
                  <a:pos x="173" y="21"/>
                </a:cxn>
                <a:cxn ang="0">
                  <a:pos x="169" y="27"/>
                </a:cxn>
                <a:cxn ang="0">
                  <a:pos x="163" y="31"/>
                </a:cxn>
                <a:cxn ang="0">
                  <a:pos x="153" y="35"/>
                </a:cxn>
                <a:cxn ang="0">
                  <a:pos x="146" y="35"/>
                </a:cxn>
                <a:cxn ang="0">
                  <a:pos x="134" y="35"/>
                </a:cxn>
                <a:cxn ang="0">
                  <a:pos x="129" y="42"/>
                </a:cxn>
                <a:cxn ang="0">
                  <a:pos x="125" y="48"/>
                </a:cxn>
                <a:cxn ang="0">
                  <a:pos x="119" y="52"/>
                </a:cxn>
                <a:cxn ang="0">
                  <a:pos x="113" y="56"/>
                </a:cxn>
                <a:cxn ang="0">
                  <a:pos x="98" y="60"/>
                </a:cxn>
                <a:cxn ang="0">
                  <a:pos x="81" y="62"/>
                </a:cxn>
                <a:cxn ang="0">
                  <a:pos x="77" y="67"/>
                </a:cxn>
                <a:cxn ang="0">
                  <a:pos x="71" y="73"/>
                </a:cxn>
                <a:cxn ang="0">
                  <a:pos x="65" y="77"/>
                </a:cxn>
                <a:cxn ang="0">
                  <a:pos x="58" y="81"/>
                </a:cxn>
                <a:cxn ang="0">
                  <a:pos x="46" y="85"/>
                </a:cxn>
                <a:cxn ang="0">
                  <a:pos x="35" y="85"/>
                </a:cxn>
                <a:cxn ang="0">
                  <a:pos x="23" y="98"/>
                </a:cxn>
                <a:cxn ang="0">
                  <a:pos x="13" y="106"/>
                </a:cxn>
                <a:cxn ang="0">
                  <a:pos x="8" y="110"/>
                </a:cxn>
                <a:cxn ang="0">
                  <a:pos x="4" y="110"/>
                </a:cxn>
                <a:cxn ang="0">
                  <a:pos x="2" y="110"/>
                </a:cxn>
                <a:cxn ang="0">
                  <a:pos x="0" y="108"/>
                </a:cxn>
                <a:cxn ang="0">
                  <a:pos x="213" y="384"/>
                </a:cxn>
                <a:cxn ang="0">
                  <a:pos x="349" y="296"/>
                </a:cxn>
                <a:cxn ang="0">
                  <a:pos x="336" y="282"/>
                </a:cxn>
                <a:cxn ang="0">
                  <a:pos x="322" y="267"/>
                </a:cxn>
                <a:cxn ang="0">
                  <a:pos x="313" y="250"/>
                </a:cxn>
                <a:cxn ang="0">
                  <a:pos x="307" y="230"/>
                </a:cxn>
                <a:cxn ang="0">
                  <a:pos x="301" y="204"/>
                </a:cxn>
                <a:cxn ang="0">
                  <a:pos x="294" y="169"/>
                </a:cxn>
                <a:cxn ang="0">
                  <a:pos x="290" y="152"/>
                </a:cxn>
                <a:cxn ang="0">
                  <a:pos x="286" y="133"/>
                </a:cxn>
                <a:cxn ang="0">
                  <a:pos x="280" y="113"/>
                </a:cxn>
                <a:cxn ang="0">
                  <a:pos x="272" y="96"/>
                </a:cxn>
                <a:cxn ang="0">
                  <a:pos x="265" y="81"/>
                </a:cxn>
                <a:cxn ang="0">
                  <a:pos x="253" y="69"/>
                </a:cxn>
                <a:cxn ang="0">
                  <a:pos x="244" y="60"/>
                </a:cxn>
                <a:cxn ang="0">
                  <a:pos x="234" y="56"/>
                </a:cxn>
                <a:cxn ang="0">
                  <a:pos x="224" y="54"/>
                </a:cxn>
                <a:cxn ang="0">
                  <a:pos x="219" y="56"/>
                </a:cxn>
                <a:cxn ang="0">
                  <a:pos x="217" y="60"/>
                </a:cxn>
                <a:cxn ang="0">
                  <a:pos x="217" y="62"/>
                </a:cxn>
                <a:cxn ang="0">
                  <a:pos x="217" y="65"/>
                </a:cxn>
                <a:cxn ang="0">
                  <a:pos x="219" y="71"/>
                </a:cxn>
                <a:cxn ang="0">
                  <a:pos x="272" y="209"/>
                </a:cxn>
              </a:cxnLst>
              <a:rect l="0" t="0" r="r" b="b"/>
              <a:pathLst>
                <a:path w="349" h="384">
                  <a:moveTo>
                    <a:pt x="272" y="209"/>
                  </a:moveTo>
                  <a:lnTo>
                    <a:pt x="248" y="157"/>
                  </a:lnTo>
                  <a:lnTo>
                    <a:pt x="224" y="106"/>
                  </a:lnTo>
                  <a:lnTo>
                    <a:pt x="200" y="54"/>
                  </a:lnTo>
                  <a:lnTo>
                    <a:pt x="175" y="0"/>
                  </a:lnTo>
                  <a:lnTo>
                    <a:pt x="175" y="8"/>
                  </a:lnTo>
                  <a:lnTo>
                    <a:pt x="175" y="16"/>
                  </a:lnTo>
                  <a:lnTo>
                    <a:pt x="173" y="21"/>
                  </a:lnTo>
                  <a:lnTo>
                    <a:pt x="169" y="27"/>
                  </a:lnTo>
                  <a:lnTo>
                    <a:pt x="163" y="31"/>
                  </a:lnTo>
                  <a:lnTo>
                    <a:pt x="153" y="35"/>
                  </a:lnTo>
                  <a:lnTo>
                    <a:pt x="146" y="35"/>
                  </a:lnTo>
                  <a:lnTo>
                    <a:pt x="134" y="35"/>
                  </a:lnTo>
                  <a:lnTo>
                    <a:pt x="129" y="42"/>
                  </a:lnTo>
                  <a:lnTo>
                    <a:pt x="125" y="48"/>
                  </a:lnTo>
                  <a:lnTo>
                    <a:pt x="119" y="52"/>
                  </a:lnTo>
                  <a:lnTo>
                    <a:pt x="113" y="56"/>
                  </a:lnTo>
                  <a:lnTo>
                    <a:pt x="98" y="60"/>
                  </a:lnTo>
                  <a:lnTo>
                    <a:pt x="81" y="62"/>
                  </a:lnTo>
                  <a:lnTo>
                    <a:pt x="77" y="67"/>
                  </a:lnTo>
                  <a:lnTo>
                    <a:pt x="71" y="73"/>
                  </a:lnTo>
                  <a:lnTo>
                    <a:pt x="65" y="77"/>
                  </a:lnTo>
                  <a:lnTo>
                    <a:pt x="58" y="81"/>
                  </a:lnTo>
                  <a:lnTo>
                    <a:pt x="46" y="85"/>
                  </a:lnTo>
                  <a:lnTo>
                    <a:pt x="35" y="85"/>
                  </a:lnTo>
                  <a:lnTo>
                    <a:pt x="23" y="98"/>
                  </a:lnTo>
                  <a:lnTo>
                    <a:pt x="13" y="106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213" y="384"/>
                  </a:lnTo>
                  <a:lnTo>
                    <a:pt x="349" y="296"/>
                  </a:lnTo>
                  <a:lnTo>
                    <a:pt x="336" y="282"/>
                  </a:lnTo>
                  <a:lnTo>
                    <a:pt x="322" y="267"/>
                  </a:lnTo>
                  <a:lnTo>
                    <a:pt x="313" y="250"/>
                  </a:lnTo>
                  <a:lnTo>
                    <a:pt x="307" y="230"/>
                  </a:lnTo>
                  <a:lnTo>
                    <a:pt x="301" y="204"/>
                  </a:lnTo>
                  <a:lnTo>
                    <a:pt x="294" y="169"/>
                  </a:lnTo>
                  <a:lnTo>
                    <a:pt x="290" y="152"/>
                  </a:lnTo>
                  <a:lnTo>
                    <a:pt x="286" y="133"/>
                  </a:lnTo>
                  <a:lnTo>
                    <a:pt x="280" y="113"/>
                  </a:lnTo>
                  <a:lnTo>
                    <a:pt x="272" y="96"/>
                  </a:lnTo>
                  <a:lnTo>
                    <a:pt x="265" y="81"/>
                  </a:lnTo>
                  <a:lnTo>
                    <a:pt x="253" y="69"/>
                  </a:lnTo>
                  <a:lnTo>
                    <a:pt x="244" y="60"/>
                  </a:lnTo>
                  <a:lnTo>
                    <a:pt x="234" y="56"/>
                  </a:lnTo>
                  <a:lnTo>
                    <a:pt x="224" y="54"/>
                  </a:lnTo>
                  <a:lnTo>
                    <a:pt x="219" y="56"/>
                  </a:lnTo>
                  <a:lnTo>
                    <a:pt x="217" y="60"/>
                  </a:lnTo>
                  <a:lnTo>
                    <a:pt x="217" y="62"/>
                  </a:lnTo>
                  <a:lnTo>
                    <a:pt x="217" y="65"/>
                  </a:lnTo>
                  <a:lnTo>
                    <a:pt x="219" y="71"/>
                  </a:lnTo>
                  <a:lnTo>
                    <a:pt x="272" y="209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3" name="Freeform 1323"/>
            <p:cNvSpPr>
              <a:spLocks/>
            </p:cNvSpPr>
            <p:nvPr/>
          </p:nvSpPr>
          <p:spPr bwMode="auto">
            <a:xfrm>
              <a:off x="2407" y="1360"/>
              <a:ext cx="208" cy="229"/>
            </a:xfrm>
            <a:custGeom>
              <a:avLst/>
              <a:gdLst/>
              <a:ahLst/>
              <a:cxnLst>
                <a:cxn ang="0">
                  <a:pos x="272" y="209"/>
                </a:cxn>
                <a:cxn ang="0">
                  <a:pos x="248" y="157"/>
                </a:cxn>
                <a:cxn ang="0">
                  <a:pos x="224" y="106"/>
                </a:cxn>
                <a:cxn ang="0">
                  <a:pos x="200" y="54"/>
                </a:cxn>
                <a:cxn ang="0">
                  <a:pos x="175" y="0"/>
                </a:cxn>
                <a:cxn ang="0">
                  <a:pos x="175" y="8"/>
                </a:cxn>
                <a:cxn ang="0">
                  <a:pos x="175" y="16"/>
                </a:cxn>
                <a:cxn ang="0">
                  <a:pos x="173" y="21"/>
                </a:cxn>
                <a:cxn ang="0">
                  <a:pos x="169" y="27"/>
                </a:cxn>
                <a:cxn ang="0">
                  <a:pos x="163" y="31"/>
                </a:cxn>
                <a:cxn ang="0">
                  <a:pos x="153" y="35"/>
                </a:cxn>
                <a:cxn ang="0">
                  <a:pos x="146" y="35"/>
                </a:cxn>
                <a:cxn ang="0">
                  <a:pos x="134" y="35"/>
                </a:cxn>
                <a:cxn ang="0">
                  <a:pos x="129" y="42"/>
                </a:cxn>
                <a:cxn ang="0">
                  <a:pos x="125" y="48"/>
                </a:cxn>
                <a:cxn ang="0">
                  <a:pos x="119" y="52"/>
                </a:cxn>
                <a:cxn ang="0">
                  <a:pos x="113" y="56"/>
                </a:cxn>
                <a:cxn ang="0">
                  <a:pos x="98" y="60"/>
                </a:cxn>
                <a:cxn ang="0">
                  <a:pos x="81" y="62"/>
                </a:cxn>
                <a:cxn ang="0">
                  <a:pos x="77" y="67"/>
                </a:cxn>
                <a:cxn ang="0">
                  <a:pos x="71" y="73"/>
                </a:cxn>
                <a:cxn ang="0">
                  <a:pos x="65" y="77"/>
                </a:cxn>
                <a:cxn ang="0">
                  <a:pos x="58" y="81"/>
                </a:cxn>
                <a:cxn ang="0">
                  <a:pos x="46" y="85"/>
                </a:cxn>
                <a:cxn ang="0">
                  <a:pos x="35" y="85"/>
                </a:cxn>
                <a:cxn ang="0">
                  <a:pos x="23" y="98"/>
                </a:cxn>
                <a:cxn ang="0">
                  <a:pos x="13" y="106"/>
                </a:cxn>
                <a:cxn ang="0">
                  <a:pos x="8" y="110"/>
                </a:cxn>
                <a:cxn ang="0">
                  <a:pos x="4" y="110"/>
                </a:cxn>
                <a:cxn ang="0">
                  <a:pos x="2" y="110"/>
                </a:cxn>
                <a:cxn ang="0">
                  <a:pos x="0" y="108"/>
                </a:cxn>
                <a:cxn ang="0">
                  <a:pos x="213" y="384"/>
                </a:cxn>
                <a:cxn ang="0">
                  <a:pos x="349" y="296"/>
                </a:cxn>
                <a:cxn ang="0">
                  <a:pos x="336" y="282"/>
                </a:cxn>
                <a:cxn ang="0">
                  <a:pos x="322" y="267"/>
                </a:cxn>
                <a:cxn ang="0">
                  <a:pos x="313" y="250"/>
                </a:cxn>
                <a:cxn ang="0">
                  <a:pos x="307" y="230"/>
                </a:cxn>
                <a:cxn ang="0">
                  <a:pos x="301" y="204"/>
                </a:cxn>
                <a:cxn ang="0">
                  <a:pos x="294" y="169"/>
                </a:cxn>
                <a:cxn ang="0">
                  <a:pos x="290" y="152"/>
                </a:cxn>
                <a:cxn ang="0">
                  <a:pos x="286" y="133"/>
                </a:cxn>
                <a:cxn ang="0">
                  <a:pos x="280" y="113"/>
                </a:cxn>
                <a:cxn ang="0">
                  <a:pos x="272" y="96"/>
                </a:cxn>
                <a:cxn ang="0">
                  <a:pos x="265" y="81"/>
                </a:cxn>
                <a:cxn ang="0">
                  <a:pos x="253" y="69"/>
                </a:cxn>
                <a:cxn ang="0">
                  <a:pos x="244" y="60"/>
                </a:cxn>
                <a:cxn ang="0">
                  <a:pos x="234" y="56"/>
                </a:cxn>
                <a:cxn ang="0">
                  <a:pos x="224" y="54"/>
                </a:cxn>
                <a:cxn ang="0">
                  <a:pos x="219" y="56"/>
                </a:cxn>
                <a:cxn ang="0">
                  <a:pos x="217" y="60"/>
                </a:cxn>
                <a:cxn ang="0">
                  <a:pos x="217" y="62"/>
                </a:cxn>
                <a:cxn ang="0">
                  <a:pos x="217" y="65"/>
                </a:cxn>
                <a:cxn ang="0">
                  <a:pos x="219" y="71"/>
                </a:cxn>
                <a:cxn ang="0">
                  <a:pos x="272" y="209"/>
                </a:cxn>
              </a:cxnLst>
              <a:rect l="0" t="0" r="r" b="b"/>
              <a:pathLst>
                <a:path w="349" h="384">
                  <a:moveTo>
                    <a:pt x="272" y="209"/>
                  </a:moveTo>
                  <a:lnTo>
                    <a:pt x="248" y="157"/>
                  </a:lnTo>
                  <a:lnTo>
                    <a:pt x="224" y="106"/>
                  </a:lnTo>
                  <a:lnTo>
                    <a:pt x="200" y="54"/>
                  </a:lnTo>
                  <a:lnTo>
                    <a:pt x="175" y="0"/>
                  </a:lnTo>
                  <a:lnTo>
                    <a:pt x="175" y="8"/>
                  </a:lnTo>
                  <a:lnTo>
                    <a:pt x="175" y="16"/>
                  </a:lnTo>
                  <a:lnTo>
                    <a:pt x="173" y="21"/>
                  </a:lnTo>
                  <a:lnTo>
                    <a:pt x="169" y="27"/>
                  </a:lnTo>
                  <a:lnTo>
                    <a:pt x="163" y="31"/>
                  </a:lnTo>
                  <a:lnTo>
                    <a:pt x="153" y="35"/>
                  </a:lnTo>
                  <a:lnTo>
                    <a:pt x="146" y="35"/>
                  </a:lnTo>
                  <a:lnTo>
                    <a:pt x="134" y="35"/>
                  </a:lnTo>
                  <a:lnTo>
                    <a:pt x="129" y="42"/>
                  </a:lnTo>
                  <a:lnTo>
                    <a:pt x="125" y="48"/>
                  </a:lnTo>
                  <a:lnTo>
                    <a:pt x="119" y="52"/>
                  </a:lnTo>
                  <a:lnTo>
                    <a:pt x="113" y="56"/>
                  </a:lnTo>
                  <a:lnTo>
                    <a:pt x="98" y="60"/>
                  </a:lnTo>
                  <a:lnTo>
                    <a:pt x="81" y="62"/>
                  </a:lnTo>
                  <a:lnTo>
                    <a:pt x="77" y="67"/>
                  </a:lnTo>
                  <a:lnTo>
                    <a:pt x="71" y="73"/>
                  </a:lnTo>
                  <a:lnTo>
                    <a:pt x="65" y="77"/>
                  </a:lnTo>
                  <a:lnTo>
                    <a:pt x="58" y="81"/>
                  </a:lnTo>
                  <a:lnTo>
                    <a:pt x="46" y="85"/>
                  </a:lnTo>
                  <a:lnTo>
                    <a:pt x="35" y="85"/>
                  </a:lnTo>
                  <a:lnTo>
                    <a:pt x="23" y="98"/>
                  </a:lnTo>
                  <a:lnTo>
                    <a:pt x="13" y="106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213" y="384"/>
                  </a:lnTo>
                  <a:lnTo>
                    <a:pt x="349" y="296"/>
                  </a:lnTo>
                  <a:lnTo>
                    <a:pt x="336" y="282"/>
                  </a:lnTo>
                  <a:lnTo>
                    <a:pt x="322" y="267"/>
                  </a:lnTo>
                  <a:lnTo>
                    <a:pt x="313" y="250"/>
                  </a:lnTo>
                  <a:lnTo>
                    <a:pt x="307" y="230"/>
                  </a:lnTo>
                  <a:lnTo>
                    <a:pt x="301" y="204"/>
                  </a:lnTo>
                  <a:lnTo>
                    <a:pt x="294" y="169"/>
                  </a:lnTo>
                  <a:lnTo>
                    <a:pt x="290" y="152"/>
                  </a:lnTo>
                  <a:lnTo>
                    <a:pt x="286" y="133"/>
                  </a:lnTo>
                  <a:lnTo>
                    <a:pt x="280" y="113"/>
                  </a:lnTo>
                  <a:lnTo>
                    <a:pt x="272" y="96"/>
                  </a:lnTo>
                  <a:lnTo>
                    <a:pt x="265" y="81"/>
                  </a:lnTo>
                  <a:lnTo>
                    <a:pt x="253" y="69"/>
                  </a:lnTo>
                  <a:lnTo>
                    <a:pt x="244" y="60"/>
                  </a:lnTo>
                  <a:lnTo>
                    <a:pt x="234" y="56"/>
                  </a:lnTo>
                  <a:lnTo>
                    <a:pt x="224" y="54"/>
                  </a:lnTo>
                  <a:lnTo>
                    <a:pt x="219" y="56"/>
                  </a:lnTo>
                  <a:lnTo>
                    <a:pt x="217" y="60"/>
                  </a:lnTo>
                  <a:lnTo>
                    <a:pt x="217" y="62"/>
                  </a:lnTo>
                  <a:lnTo>
                    <a:pt x="217" y="65"/>
                  </a:lnTo>
                  <a:lnTo>
                    <a:pt x="219" y="71"/>
                  </a:lnTo>
                  <a:lnTo>
                    <a:pt x="272" y="209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4" name="Freeform 1324"/>
            <p:cNvSpPr>
              <a:spLocks/>
            </p:cNvSpPr>
            <p:nvPr/>
          </p:nvSpPr>
          <p:spPr bwMode="auto">
            <a:xfrm>
              <a:off x="2516" y="1338"/>
              <a:ext cx="105" cy="212"/>
            </a:xfrm>
            <a:custGeom>
              <a:avLst/>
              <a:gdLst/>
              <a:ahLst/>
              <a:cxnLst>
                <a:cxn ang="0">
                  <a:pos x="131" y="355"/>
                </a:cxn>
                <a:cxn ang="0">
                  <a:pos x="125" y="330"/>
                </a:cxn>
                <a:cxn ang="0">
                  <a:pos x="110" y="295"/>
                </a:cxn>
                <a:cxn ang="0">
                  <a:pos x="90" y="255"/>
                </a:cxn>
                <a:cxn ang="0">
                  <a:pos x="69" y="209"/>
                </a:cxn>
                <a:cxn ang="0">
                  <a:pos x="48" y="161"/>
                </a:cxn>
                <a:cxn ang="0">
                  <a:pos x="27" y="115"/>
                </a:cxn>
                <a:cxn ang="0">
                  <a:pos x="10" y="75"/>
                </a:cxn>
                <a:cxn ang="0">
                  <a:pos x="0" y="42"/>
                </a:cxn>
                <a:cxn ang="0">
                  <a:pos x="6" y="44"/>
                </a:cxn>
                <a:cxn ang="0">
                  <a:pos x="14" y="46"/>
                </a:cxn>
                <a:cxn ang="0">
                  <a:pos x="19" y="46"/>
                </a:cxn>
                <a:cxn ang="0">
                  <a:pos x="25" y="46"/>
                </a:cxn>
                <a:cxn ang="0">
                  <a:pos x="35" y="40"/>
                </a:cxn>
                <a:cxn ang="0">
                  <a:pos x="41" y="34"/>
                </a:cxn>
                <a:cxn ang="0">
                  <a:pos x="46" y="25"/>
                </a:cxn>
                <a:cxn ang="0">
                  <a:pos x="50" y="17"/>
                </a:cxn>
                <a:cxn ang="0">
                  <a:pos x="52" y="7"/>
                </a:cxn>
                <a:cxn ang="0">
                  <a:pos x="52" y="0"/>
                </a:cxn>
                <a:cxn ang="0">
                  <a:pos x="66" y="28"/>
                </a:cxn>
                <a:cxn ang="0">
                  <a:pos x="81" y="57"/>
                </a:cxn>
                <a:cxn ang="0">
                  <a:pos x="92" y="86"/>
                </a:cxn>
                <a:cxn ang="0">
                  <a:pos x="106" y="117"/>
                </a:cxn>
                <a:cxn ang="0">
                  <a:pos x="115" y="167"/>
                </a:cxn>
                <a:cxn ang="0">
                  <a:pos x="125" y="213"/>
                </a:cxn>
                <a:cxn ang="0">
                  <a:pos x="133" y="253"/>
                </a:cxn>
                <a:cxn ang="0">
                  <a:pos x="137" y="280"/>
                </a:cxn>
                <a:cxn ang="0">
                  <a:pos x="140" y="291"/>
                </a:cxn>
                <a:cxn ang="0">
                  <a:pos x="146" y="301"/>
                </a:cxn>
                <a:cxn ang="0">
                  <a:pos x="154" y="307"/>
                </a:cxn>
                <a:cxn ang="0">
                  <a:pos x="160" y="310"/>
                </a:cxn>
                <a:cxn ang="0">
                  <a:pos x="167" y="316"/>
                </a:cxn>
                <a:cxn ang="0">
                  <a:pos x="173" y="320"/>
                </a:cxn>
                <a:cxn ang="0">
                  <a:pos x="177" y="324"/>
                </a:cxn>
                <a:cxn ang="0">
                  <a:pos x="177" y="328"/>
                </a:cxn>
                <a:cxn ang="0">
                  <a:pos x="154" y="341"/>
                </a:cxn>
                <a:cxn ang="0">
                  <a:pos x="131" y="355"/>
                </a:cxn>
              </a:cxnLst>
              <a:rect l="0" t="0" r="r" b="b"/>
              <a:pathLst>
                <a:path w="177" h="355">
                  <a:moveTo>
                    <a:pt x="131" y="355"/>
                  </a:moveTo>
                  <a:lnTo>
                    <a:pt x="125" y="330"/>
                  </a:lnTo>
                  <a:lnTo>
                    <a:pt x="110" y="295"/>
                  </a:lnTo>
                  <a:lnTo>
                    <a:pt x="90" y="255"/>
                  </a:lnTo>
                  <a:lnTo>
                    <a:pt x="69" y="209"/>
                  </a:lnTo>
                  <a:lnTo>
                    <a:pt x="48" y="161"/>
                  </a:lnTo>
                  <a:lnTo>
                    <a:pt x="27" y="115"/>
                  </a:lnTo>
                  <a:lnTo>
                    <a:pt x="10" y="75"/>
                  </a:lnTo>
                  <a:lnTo>
                    <a:pt x="0" y="42"/>
                  </a:lnTo>
                  <a:lnTo>
                    <a:pt x="6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5" y="46"/>
                  </a:lnTo>
                  <a:lnTo>
                    <a:pt x="35" y="40"/>
                  </a:lnTo>
                  <a:lnTo>
                    <a:pt x="41" y="34"/>
                  </a:lnTo>
                  <a:lnTo>
                    <a:pt x="46" y="25"/>
                  </a:lnTo>
                  <a:lnTo>
                    <a:pt x="50" y="17"/>
                  </a:lnTo>
                  <a:lnTo>
                    <a:pt x="52" y="7"/>
                  </a:lnTo>
                  <a:lnTo>
                    <a:pt x="52" y="0"/>
                  </a:lnTo>
                  <a:lnTo>
                    <a:pt x="66" y="28"/>
                  </a:lnTo>
                  <a:lnTo>
                    <a:pt x="81" y="57"/>
                  </a:lnTo>
                  <a:lnTo>
                    <a:pt x="92" y="86"/>
                  </a:lnTo>
                  <a:lnTo>
                    <a:pt x="106" y="117"/>
                  </a:lnTo>
                  <a:lnTo>
                    <a:pt x="115" y="167"/>
                  </a:lnTo>
                  <a:lnTo>
                    <a:pt x="125" y="213"/>
                  </a:lnTo>
                  <a:lnTo>
                    <a:pt x="133" y="253"/>
                  </a:lnTo>
                  <a:lnTo>
                    <a:pt x="137" y="280"/>
                  </a:lnTo>
                  <a:lnTo>
                    <a:pt x="140" y="291"/>
                  </a:lnTo>
                  <a:lnTo>
                    <a:pt x="146" y="301"/>
                  </a:lnTo>
                  <a:lnTo>
                    <a:pt x="154" y="307"/>
                  </a:lnTo>
                  <a:lnTo>
                    <a:pt x="160" y="310"/>
                  </a:lnTo>
                  <a:lnTo>
                    <a:pt x="167" y="316"/>
                  </a:lnTo>
                  <a:lnTo>
                    <a:pt x="173" y="320"/>
                  </a:lnTo>
                  <a:lnTo>
                    <a:pt x="177" y="324"/>
                  </a:lnTo>
                  <a:lnTo>
                    <a:pt x="177" y="328"/>
                  </a:lnTo>
                  <a:lnTo>
                    <a:pt x="154" y="341"/>
                  </a:lnTo>
                  <a:lnTo>
                    <a:pt x="131" y="355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5" name="Freeform 1325"/>
            <p:cNvSpPr>
              <a:spLocks/>
            </p:cNvSpPr>
            <p:nvPr/>
          </p:nvSpPr>
          <p:spPr bwMode="auto">
            <a:xfrm>
              <a:off x="2516" y="1338"/>
              <a:ext cx="105" cy="212"/>
            </a:xfrm>
            <a:custGeom>
              <a:avLst/>
              <a:gdLst/>
              <a:ahLst/>
              <a:cxnLst>
                <a:cxn ang="0">
                  <a:pos x="131" y="355"/>
                </a:cxn>
                <a:cxn ang="0">
                  <a:pos x="125" y="330"/>
                </a:cxn>
                <a:cxn ang="0">
                  <a:pos x="110" y="295"/>
                </a:cxn>
                <a:cxn ang="0">
                  <a:pos x="90" y="255"/>
                </a:cxn>
                <a:cxn ang="0">
                  <a:pos x="69" y="209"/>
                </a:cxn>
                <a:cxn ang="0">
                  <a:pos x="48" y="161"/>
                </a:cxn>
                <a:cxn ang="0">
                  <a:pos x="27" y="115"/>
                </a:cxn>
                <a:cxn ang="0">
                  <a:pos x="10" y="75"/>
                </a:cxn>
                <a:cxn ang="0">
                  <a:pos x="0" y="42"/>
                </a:cxn>
                <a:cxn ang="0">
                  <a:pos x="6" y="44"/>
                </a:cxn>
                <a:cxn ang="0">
                  <a:pos x="14" y="46"/>
                </a:cxn>
                <a:cxn ang="0">
                  <a:pos x="19" y="46"/>
                </a:cxn>
                <a:cxn ang="0">
                  <a:pos x="25" y="46"/>
                </a:cxn>
                <a:cxn ang="0">
                  <a:pos x="35" y="40"/>
                </a:cxn>
                <a:cxn ang="0">
                  <a:pos x="41" y="34"/>
                </a:cxn>
                <a:cxn ang="0">
                  <a:pos x="46" y="25"/>
                </a:cxn>
                <a:cxn ang="0">
                  <a:pos x="50" y="17"/>
                </a:cxn>
                <a:cxn ang="0">
                  <a:pos x="52" y="7"/>
                </a:cxn>
                <a:cxn ang="0">
                  <a:pos x="52" y="0"/>
                </a:cxn>
                <a:cxn ang="0">
                  <a:pos x="66" y="28"/>
                </a:cxn>
                <a:cxn ang="0">
                  <a:pos x="81" y="57"/>
                </a:cxn>
                <a:cxn ang="0">
                  <a:pos x="92" y="86"/>
                </a:cxn>
                <a:cxn ang="0">
                  <a:pos x="106" y="117"/>
                </a:cxn>
                <a:cxn ang="0">
                  <a:pos x="115" y="167"/>
                </a:cxn>
                <a:cxn ang="0">
                  <a:pos x="125" y="213"/>
                </a:cxn>
                <a:cxn ang="0">
                  <a:pos x="133" y="253"/>
                </a:cxn>
                <a:cxn ang="0">
                  <a:pos x="137" y="280"/>
                </a:cxn>
                <a:cxn ang="0">
                  <a:pos x="140" y="291"/>
                </a:cxn>
                <a:cxn ang="0">
                  <a:pos x="146" y="301"/>
                </a:cxn>
                <a:cxn ang="0">
                  <a:pos x="154" y="307"/>
                </a:cxn>
                <a:cxn ang="0">
                  <a:pos x="160" y="310"/>
                </a:cxn>
                <a:cxn ang="0">
                  <a:pos x="167" y="316"/>
                </a:cxn>
                <a:cxn ang="0">
                  <a:pos x="173" y="320"/>
                </a:cxn>
                <a:cxn ang="0">
                  <a:pos x="177" y="324"/>
                </a:cxn>
                <a:cxn ang="0">
                  <a:pos x="177" y="328"/>
                </a:cxn>
                <a:cxn ang="0">
                  <a:pos x="154" y="341"/>
                </a:cxn>
                <a:cxn ang="0">
                  <a:pos x="131" y="355"/>
                </a:cxn>
              </a:cxnLst>
              <a:rect l="0" t="0" r="r" b="b"/>
              <a:pathLst>
                <a:path w="177" h="355">
                  <a:moveTo>
                    <a:pt x="131" y="355"/>
                  </a:moveTo>
                  <a:lnTo>
                    <a:pt x="125" y="330"/>
                  </a:lnTo>
                  <a:lnTo>
                    <a:pt x="110" y="295"/>
                  </a:lnTo>
                  <a:lnTo>
                    <a:pt x="90" y="255"/>
                  </a:lnTo>
                  <a:lnTo>
                    <a:pt x="69" y="209"/>
                  </a:lnTo>
                  <a:lnTo>
                    <a:pt x="48" y="161"/>
                  </a:lnTo>
                  <a:lnTo>
                    <a:pt x="27" y="115"/>
                  </a:lnTo>
                  <a:lnTo>
                    <a:pt x="10" y="75"/>
                  </a:lnTo>
                  <a:lnTo>
                    <a:pt x="0" y="42"/>
                  </a:lnTo>
                  <a:lnTo>
                    <a:pt x="6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5" y="46"/>
                  </a:lnTo>
                  <a:lnTo>
                    <a:pt x="35" y="40"/>
                  </a:lnTo>
                  <a:lnTo>
                    <a:pt x="41" y="34"/>
                  </a:lnTo>
                  <a:lnTo>
                    <a:pt x="46" y="25"/>
                  </a:lnTo>
                  <a:lnTo>
                    <a:pt x="50" y="17"/>
                  </a:lnTo>
                  <a:lnTo>
                    <a:pt x="52" y="7"/>
                  </a:lnTo>
                  <a:lnTo>
                    <a:pt x="52" y="0"/>
                  </a:lnTo>
                  <a:lnTo>
                    <a:pt x="66" y="28"/>
                  </a:lnTo>
                  <a:lnTo>
                    <a:pt x="81" y="57"/>
                  </a:lnTo>
                  <a:lnTo>
                    <a:pt x="92" y="86"/>
                  </a:lnTo>
                  <a:lnTo>
                    <a:pt x="106" y="117"/>
                  </a:lnTo>
                  <a:lnTo>
                    <a:pt x="115" y="167"/>
                  </a:lnTo>
                  <a:lnTo>
                    <a:pt x="125" y="213"/>
                  </a:lnTo>
                  <a:lnTo>
                    <a:pt x="133" y="253"/>
                  </a:lnTo>
                  <a:lnTo>
                    <a:pt x="137" y="280"/>
                  </a:lnTo>
                  <a:lnTo>
                    <a:pt x="140" y="291"/>
                  </a:lnTo>
                  <a:lnTo>
                    <a:pt x="146" y="301"/>
                  </a:lnTo>
                  <a:lnTo>
                    <a:pt x="154" y="307"/>
                  </a:lnTo>
                  <a:lnTo>
                    <a:pt x="160" y="310"/>
                  </a:lnTo>
                  <a:lnTo>
                    <a:pt x="167" y="316"/>
                  </a:lnTo>
                  <a:lnTo>
                    <a:pt x="173" y="320"/>
                  </a:lnTo>
                  <a:lnTo>
                    <a:pt x="177" y="324"/>
                  </a:lnTo>
                  <a:lnTo>
                    <a:pt x="177" y="328"/>
                  </a:lnTo>
                  <a:lnTo>
                    <a:pt x="154" y="341"/>
                  </a:lnTo>
                  <a:lnTo>
                    <a:pt x="131" y="355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6" name="Freeform 1326"/>
            <p:cNvSpPr>
              <a:spLocks/>
            </p:cNvSpPr>
            <p:nvPr/>
          </p:nvSpPr>
          <p:spPr bwMode="auto">
            <a:xfrm>
              <a:off x="2756" y="2485"/>
              <a:ext cx="151" cy="216"/>
            </a:xfrm>
            <a:custGeom>
              <a:avLst/>
              <a:gdLst/>
              <a:ahLst/>
              <a:cxnLst>
                <a:cxn ang="0">
                  <a:pos x="48" y="131"/>
                </a:cxn>
                <a:cxn ang="0">
                  <a:pos x="48" y="188"/>
                </a:cxn>
                <a:cxn ang="0">
                  <a:pos x="50" y="248"/>
                </a:cxn>
                <a:cxn ang="0">
                  <a:pos x="50" y="305"/>
                </a:cxn>
                <a:cxn ang="0">
                  <a:pos x="50" y="363"/>
                </a:cxn>
                <a:cxn ang="0">
                  <a:pos x="52" y="355"/>
                </a:cxn>
                <a:cxn ang="0">
                  <a:pos x="56" y="349"/>
                </a:cxn>
                <a:cxn ang="0">
                  <a:pos x="60" y="344"/>
                </a:cxn>
                <a:cxn ang="0">
                  <a:pos x="67" y="342"/>
                </a:cxn>
                <a:cxn ang="0">
                  <a:pos x="73" y="340"/>
                </a:cxn>
                <a:cxn ang="0">
                  <a:pos x="83" y="340"/>
                </a:cxn>
                <a:cxn ang="0">
                  <a:pos x="92" y="344"/>
                </a:cxn>
                <a:cxn ang="0">
                  <a:pos x="102" y="349"/>
                </a:cxn>
                <a:cxn ang="0">
                  <a:pos x="108" y="344"/>
                </a:cxn>
                <a:cxn ang="0">
                  <a:pos x="115" y="342"/>
                </a:cxn>
                <a:cxn ang="0">
                  <a:pos x="123" y="340"/>
                </a:cxn>
                <a:cxn ang="0">
                  <a:pos x="129" y="338"/>
                </a:cxn>
                <a:cxn ang="0">
                  <a:pos x="144" y="340"/>
                </a:cxn>
                <a:cxn ang="0">
                  <a:pos x="161" y="347"/>
                </a:cxn>
                <a:cxn ang="0">
                  <a:pos x="167" y="344"/>
                </a:cxn>
                <a:cxn ang="0">
                  <a:pos x="175" y="340"/>
                </a:cxn>
                <a:cxn ang="0">
                  <a:pos x="183" y="340"/>
                </a:cxn>
                <a:cxn ang="0">
                  <a:pos x="188" y="340"/>
                </a:cxn>
                <a:cxn ang="0">
                  <a:pos x="202" y="342"/>
                </a:cxn>
                <a:cxn ang="0">
                  <a:pos x="213" y="345"/>
                </a:cxn>
                <a:cxn ang="0">
                  <a:pos x="227" y="338"/>
                </a:cxn>
                <a:cxn ang="0">
                  <a:pos x="240" y="334"/>
                </a:cxn>
                <a:cxn ang="0">
                  <a:pos x="246" y="334"/>
                </a:cxn>
                <a:cxn ang="0">
                  <a:pos x="250" y="336"/>
                </a:cxn>
                <a:cxn ang="0">
                  <a:pos x="254" y="336"/>
                </a:cxn>
                <a:cxn ang="0">
                  <a:pos x="254" y="340"/>
                </a:cxn>
                <a:cxn ang="0">
                  <a:pos x="177" y="0"/>
                </a:cxn>
                <a:cxn ang="0">
                  <a:pos x="16" y="21"/>
                </a:cxn>
                <a:cxn ang="0">
                  <a:pos x="23" y="40"/>
                </a:cxn>
                <a:cxn ang="0">
                  <a:pos x="27" y="60"/>
                </a:cxn>
                <a:cxn ang="0">
                  <a:pos x="29" y="79"/>
                </a:cxn>
                <a:cxn ang="0">
                  <a:pos x="27" y="100"/>
                </a:cxn>
                <a:cxn ang="0">
                  <a:pos x="21" y="125"/>
                </a:cxn>
                <a:cxn ang="0">
                  <a:pos x="12" y="159"/>
                </a:cxn>
                <a:cxn ang="0">
                  <a:pos x="8" y="179"/>
                </a:cxn>
                <a:cxn ang="0">
                  <a:pos x="4" y="198"/>
                </a:cxn>
                <a:cxn ang="0">
                  <a:pos x="2" y="217"/>
                </a:cxn>
                <a:cxn ang="0">
                  <a:pos x="0" y="236"/>
                </a:cxn>
                <a:cxn ang="0">
                  <a:pos x="2" y="253"/>
                </a:cxn>
                <a:cxn ang="0">
                  <a:pos x="6" y="269"/>
                </a:cxn>
                <a:cxn ang="0">
                  <a:pos x="14" y="280"/>
                </a:cxn>
                <a:cxn ang="0">
                  <a:pos x="19" y="288"/>
                </a:cxn>
                <a:cxn ang="0">
                  <a:pos x="27" y="294"/>
                </a:cxn>
                <a:cxn ang="0">
                  <a:pos x="33" y="294"/>
                </a:cxn>
                <a:cxn ang="0">
                  <a:pos x="37" y="292"/>
                </a:cxn>
                <a:cxn ang="0">
                  <a:pos x="39" y="290"/>
                </a:cxn>
                <a:cxn ang="0">
                  <a:pos x="39" y="286"/>
                </a:cxn>
                <a:cxn ang="0">
                  <a:pos x="39" y="280"/>
                </a:cxn>
                <a:cxn ang="0">
                  <a:pos x="48" y="131"/>
                </a:cxn>
              </a:cxnLst>
              <a:rect l="0" t="0" r="r" b="b"/>
              <a:pathLst>
                <a:path w="254" h="363">
                  <a:moveTo>
                    <a:pt x="48" y="131"/>
                  </a:moveTo>
                  <a:lnTo>
                    <a:pt x="48" y="188"/>
                  </a:lnTo>
                  <a:lnTo>
                    <a:pt x="50" y="248"/>
                  </a:lnTo>
                  <a:lnTo>
                    <a:pt x="50" y="305"/>
                  </a:lnTo>
                  <a:lnTo>
                    <a:pt x="50" y="363"/>
                  </a:lnTo>
                  <a:lnTo>
                    <a:pt x="52" y="355"/>
                  </a:lnTo>
                  <a:lnTo>
                    <a:pt x="56" y="349"/>
                  </a:lnTo>
                  <a:lnTo>
                    <a:pt x="60" y="344"/>
                  </a:lnTo>
                  <a:lnTo>
                    <a:pt x="67" y="342"/>
                  </a:lnTo>
                  <a:lnTo>
                    <a:pt x="73" y="340"/>
                  </a:lnTo>
                  <a:lnTo>
                    <a:pt x="83" y="340"/>
                  </a:lnTo>
                  <a:lnTo>
                    <a:pt x="92" y="344"/>
                  </a:lnTo>
                  <a:lnTo>
                    <a:pt x="102" y="349"/>
                  </a:lnTo>
                  <a:lnTo>
                    <a:pt x="108" y="344"/>
                  </a:lnTo>
                  <a:lnTo>
                    <a:pt x="115" y="342"/>
                  </a:lnTo>
                  <a:lnTo>
                    <a:pt x="123" y="340"/>
                  </a:lnTo>
                  <a:lnTo>
                    <a:pt x="129" y="338"/>
                  </a:lnTo>
                  <a:lnTo>
                    <a:pt x="144" y="340"/>
                  </a:lnTo>
                  <a:lnTo>
                    <a:pt x="161" y="347"/>
                  </a:lnTo>
                  <a:lnTo>
                    <a:pt x="167" y="344"/>
                  </a:lnTo>
                  <a:lnTo>
                    <a:pt x="175" y="340"/>
                  </a:lnTo>
                  <a:lnTo>
                    <a:pt x="183" y="340"/>
                  </a:lnTo>
                  <a:lnTo>
                    <a:pt x="188" y="340"/>
                  </a:lnTo>
                  <a:lnTo>
                    <a:pt x="202" y="342"/>
                  </a:lnTo>
                  <a:lnTo>
                    <a:pt x="213" y="345"/>
                  </a:lnTo>
                  <a:lnTo>
                    <a:pt x="227" y="338"/>
                  </a:lnTo>
                  <a:lnTo>
                    <a:pt x="240" y="334"/>
                  </a:lnTo>
                  <a:lnTo>
                    <a:pt x="246" y="334"/>
                  </a:lnTo>
                  <a:lnTo>
                    <a:pt x="250" y="336"/>
                  </a:lnTo>
                  <a:lnTo>
                    <a:pt x="254" y="336"/>
                  </a:lnTo>
                  <a:lnTo>
                    <a:pt x="254" y="340"/>
                  </a:lnTo>
                  <a:lnTo>
                    <a:pt x="177" y="0"/>
                  </a:lnTo>
                  <a:lnTo>
                    <a:pt x="16" y="21"/>
                  </a:lnTo>
                  <a:lnTo>
                    <a:pt x="23" y="40"/>
                  </a:lnTo>
                  <a:lnTo>
                    <a:pt x="27" y="60"/>
                  </a:lnTo>
                  <a:lnTo>
                    <a:pt x="29" y="79"/>
                  </a:lnTo>
                  <a:lnTo>
                    <a:pt x="27" y="100"/>
                  </a:lnTo>
                  <a:lnTo>
                    <a:pt x="21" y="125"/>
                  </a:lnTo>
                  <a:lnTo>
                    <a:pt x="12" y="159"/>
                  </a:lnTo>
                  <a:lnTo>
                    <a:pt x="8" y="179"/>
                  </a:lnTo>
                  <a:lnTo>
                    <a:pt x="4" y="198"/>
                  </a:lnTo>
                  <a:lnTo>
                    <a:pt x="2" y="217"/>
                  </a:lnTo>
                  <a:lnTo>
                    <a:pt x="0" y="236"/>
                  </a:lnTo>
                  <a:lnTo>
                    <a:pt x="2" y="253"/>
                  </a:lnTo>
                  <a:lnTo>
                    <a:pt x="6" y="269"/>
                  </a:lnTo>
                  <a:lnTo>
                    <a:pt x="14" y="280"/>
                  </a:lnTo>
                  <a:lnTo>
                    <a:pt x="19" y="288"/>
                  </a:lnTo>
                  <a:lnTo>
                    <a:pt x="27" y="294"/>
                  </a:lnTo>
                  <a:lnTo>
                    <a:pt x="33" y="294"/>
                  </a:lnTo>
                  <a:lnTo>
                    <a:pt x="37" y="292"/>
                  </a:lnTo>
                  <a:lnTo>
                    <a:pt x="39" y="290"/>
                  </a:lnTo>
                  <a:lnTo>
                    <a:pt x="39" y="286"/>
                  </a:lnTo>
                  <a:lnTo>
                    <a:pt x="39" y="280"/>
                  </a:lnTo>
                  <a:lnTo>
                    <a:pt x="48" y="131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7" name="Freeform 1327"/>
            <p:cNvSpPr>
              <a:spLocks/>
            </p:cNvSpPr>
            <p:nvPr/>
          </p:nvSpPr>
          <p:spPr bwMode="auto">
            <a:xfrm>
              <a:off x="2756" y="2485"/>
              <a:ext cx="151" cy="216"/>
            </a:xfrm>
            <a:custGeom>
              <a:avLst/>
              <a:gdLst/>
              <a:ahLst/>
              <a:cxnLst>
                <a:cxn ang="0">
                  <a:pos x="48" y="131"/>
                </a:cxn>
                <a:cxn ang="0">
                  <a:pos x="48" y="188"/>
                </a:cxn>
                <a:cxn ang="0">
                  <a:pos x="50" y="248"/>
                </a:cxn>
                <a:cxn ang="0">
                  <a:pos x="50" y="305"/>
                </a:cxn>
                <a:cxn ang="0">
                  <a:pos x="50" y="363"/>
                </a:cxn>
                <a:cxn ang="0">
                  <a:pos x="52" y="355"/>
                </a:cxn>
                <a:cxn ang="0">
                  <a:pos x="56" y="349"/>
                </a:cxn>
                <a:cxn ang="0">
                  <a:pos x="60" y="344"/>
                </a:cxn>
                <a:cxn ang="0">
                  <a:pos x="67" y="342"/>
                </a:cxn>
                <a:cxn ang="0">
                  <a:pos x="73" y="340"/>
                </a:cxn>
                <a:cxn ang="0">
                  <a:pos x="83" y="340"/>
                </a:cxn>
                <a:cxn ang="0">
                  <a:pos x="92" y="344"/>
                </a:cxn>
                <a:cxn ang="0">
                  <a:pos x="102" y="349"/>
                </a:cxn>
                <a:cxn ang="0">
                  <a:pos x="108" y="344"/>
                </a:cxn>
                <a:cxn ang="0">
                  <a:pos x="115" y="342"/>
                </a:cxn>
                <a:cxn ang="0">
                  <a:pos x="123" y="340"/>
                </a:cxn>
                <a:cxn ang="0">
                  <a:pos x="129" y="338"/>
                </a:cxn>
                <a:cxn ang="0">
                  <a:pos x="144" y="340"/>
                </a:cxn>
                <a:cxn ang="0">
                  <a:pos x="161" y="347"/>
                </a:cxn>
                <a:cxn ang="0">
                  <a:pos x="167" y="344"/>
                </a:cxn>
                <a:cxn ang="0">
                  <a:pos x="175" y="340"/>
                </a:cxn>
                <a:cxn ang="0">
                  <a:pos x="183" y="340"/>
                </a:cxn>
                <a:cxn ang="0">
                  <a:pos x="188" y="340"/>
                </a:cxn>
                <a:cxn ang="0">
                  <a:pos x="202" y="342"/>
                </a:cxn>
                <a:cxn ang="0">
                  <a:pos x="213" y="345"/>
                </a:cxn>
                <a:cxn ang="0">
                  <a:pos x="227" y="338"/>
                </a:cxn>
                <a:cxn ang="0">
                  <a:pos x="240" y="334"/>
                </a:cxn>
                <a:cxn ang="0">
                  <a:pos x="246" y="334"/>
                </a:cxn>
                <a:cxn ang="0">
                  <a:pos x="250" y="336"/>
                </a:cxn>
                <a:cxn ang="0">
                  <a:pos x="254" y="336"/>
                </a:cxn>
                <a:cxn ang="0">
                  <a:pos x="254" y="340"/>
                </a:cxn>
                <a:cxn ang="0">
                  <a:pos x="177" y="0"/>
                </a:cxn>
                <a:cxn ang="0">
                  <a:pos x="16" y="21"/>
                </a:cxn>
                <a:cxn ang="0">
                  <a:pos x="23" y="40"/>
                </a:cxn>
                <a:cxn ang="0">
                  <a:pos x="27" y="60"/>
                </a:cxn>
                <a:cxn ang="0">
                  <a:pos x="29" y="79"/>
                </a:cxn>
                <a:cxn ang="0">
                  <a:pos x="27" y="100"/>
                </a:cxn>
                <a:cxn ang="0">
                  <a:pos x="21" y="125"/>
                </a:cxn>
                <a:cxn ang="0">
                  <a:pos x="12" y="159"/>
                </a:cxn>
                <a:cxn ang="0">
                  <a:pos x="8" y="179"/>
                </a:cxn>
                <a:cxn ang="0">
                  <a:pos x="4" y="198"/>
                </a:cxn>
                <a:cxn ang="0">
                  <a:pos x="2" y="217"/>
                </a:cxn>
                <a:cxn ang="0">
                  <a:pos x="0" y="236"/>
                </a:cxn>
                <a:cxn ang="0">
                  <a:pos x="2" y="253"/>
                </a:cxn>
                <a:cxn ang="0">
                  <a:pos x="6" y="269"/>
                </a:cxn>
                <a:cxn ang="0">
                  <a:pos x="14" y="280"/>
                </a:cxn>
                <a:cxn ang="0">
                  <a:pos x="19" y="288"/>
                </a:cxn>
                <a:cxn ang="0">
                  <a:pos x="27" y="294"/>
                </a:cxn>
                <a:cxn ang="0">
                  <a:pos x="33" y="294"/>
                </a:cxn>
                <a:cxn ang="0">
                  <a:pos x="37" y="292"/>
                </a:cxn>
                <a:cxn ang="0">
                  <a:pos x="39" y="290"/>
                </a:cxn>
                <a:cxn ang="0">
                  <a:pos x="39" y="286"/>
                </a:cxn>
                <a:cxn ang="0">
                  <a:pos x="39" y="280"/>
                </a:cxn>
                <a:cxn ang="0">
                  <a:pos x="48" y="131"/>
                </a:cxn>
              </a:cxnLst>
              <a:rect l="0" t="0" r="r" b="b"/>
              <a:pathLst>
                <a:path w="254" h="363">
                  <a:moveTo>
                    <a:pt x="48" y="131"/>
                  </a:moveTo>
                  <a:lnTo>
                    <a:pt x="48" y="188"/>
                  </a:lnTo>
                  <a:lnTo>
                    <a:pt x="50" y="248"/>
                  </a:lnTo>
                  <a:lnTo>
                    <a:pt x="50" y="305"/>
                  </a:lnTo>
                  <a:lnTo>
                    <a:pt x="50" y="363"/>
                  </a:lnTo>
                  <a:lnTo>
                    <a:pt x="52" y="355"/>
                  </a:lnTo>
                  <a:lnTo>
                    <a:pt x="56" y="349"/>
                  </a:lnTo>
                  <a:lnTo>
                    <a:pt x="60" y="344"/>
                  </a:lnTo>
                  <a:lnTo>
                    <a:pt x="67" y="342"/>
                  </a:lnTo>
                  <a:lnTo>
                    <a:pt x="73" y="340"/>
                  </a:lnTo>
                  <a:lnTo>
                    <a:pt x="83" y="340"/>
                  </a:lnTo>
                  <a:lnTo>
                    <a:pt x="92" y="344"/>
                  </a:lnTo>
                  <a:lnTo>
                    <a:pt x="102" y="349"/>
                  </a:lnTo>
                  <a:lnTo>
                    <a:pt x="108" y="344"/>
                  </a:lnTo>
                  <a:lnTo>
                    <a:pt x="115" y="342"/>
                  </a:lnTo>
                  <a:lnTo>
                    <a:pt x="123" y="340"/>
                  </a:lnTo>
                  <a:lnTo>
                    <a:pt x="129" y="338"/>
                  </a:lnTo>
                  <a:lnTo>
                    <a:pt x="144" y="340"/>
                  </a:lnTo>
                  <a:lnTo>
                    <a:pt x="161" y="347"/>
                  </a:lnTo>
                  <a:lnTo>
                    <a:pt x="167" y="344"/>
                  </a:lnTo>
                  <a:lnTo>
                    <a:pt x="175" y="340"/>
                  </a:lnTo>
                  <a:lnTo>
                    <a:pt x="183" y="340"/>
                  </a:lnTo>
                  <a:lnTo>
                    <a:pt x="188" y="340"/>
                  </a:lnTo>
                  <a:lnTo>
                    <a:pt x="202" y="342"/>
                  </a:lnTo>
                  <a:lnTo>
                    <a:pt x="213" y="345"/>
                  </a:lnTo>
                  <a:lnTo>
                    <a:pt x="227" y="338"/>
                  </a:lnTo>
                  <a:lnTo>
                    <a:pt x="240" y="334"/>
                  </a:lnTo>
                  <a:lnTo>
                    <a:pt x="246" y="334"/>
                  </a:lnTo>
                  <a:lnTo>
                    <a:pt x="250" y="336"/>
                  </a:lnTo>
                  <a:lnTo>
                    <a:pt x="254" y="336"/>
                  </a:lnTo>
                  <a:lnTo>
                    <a:pt x="254" y="340"/>
                  </a:lnTo>
                  <a:lnTo>
                    <a:pt x="177" y="0"/>
                  </a:lnTo>
                  <a:lnTo>
                    <a:pt x="16" y="21"/>
                  </a:lnTo>
                  <a:lnTo>
                    <a:pt x="23" y="40"/>
                  </a:lnTo>
                  <a:lnTo>
                    <a:pt x="27" y="60"/>
                  </a:lnTo>
                  <a:lnTo>
                    <a:pt x="29" y="79"/>
                  </a:lnTo>
                  <a:lnTo>
                    <a:pt x="27" y="100"/>
                  </a:lnTo>
                  <a:lnTo>
                    <a:pt x="21" y="125"/>
                  </a:lnTo>
                  <a:lnTo>
                    <a:pt x="12" y="159"/>
                  </a:lnTo>
                  <a:lnTo>
                    <a:pt x="8" y="179"/>
                  </a:lnTo>
                  <a:lnTo>
                    <a:pt x="4" y="198"/>
                  </a:lnTo>
                  <a:lnTo>
                    <a:pt x="2" y="217"/>
                  </a:lnTo>
                  <a:lnTo>
                    <a:pt x="0" y="236"/>
                  </a:lnTo>
                  <a:lnTo>
                    <a:pt x="2" y="253"/>
                  </a:lnTo>
                  <a:lnTo>
                    <a:pt x="6" y="269"/>
                  </a:lnTo>
                  <a:lnTo>
                    <a:pt x="14" y="280"/>
                  </a:lnTo>
                  <a:lnTo>
                    <a:pt x="19" y="288"/>
                  </a:lnTo>
                  <a:lnTo>
                    <a:pt x="27" y="294"/>
                  </a:lnTo>
                  <a:lnTo>
                    <a:pt x="33" y="294"/>
                  </a:lnTo>
                  <a:lnTo>
                    <a:pt x="37" y="292"/>
                  </a:lnTo>
                  <a:lnTo>
                    <a:pt x="39" y="290"/>
                  </a:lnTo>
                  <a:lnTo>
                    <a:pt x="39" y="286"/>
                  </a:lnTo>
                  <a:lnTo>
                    <a:pt x="39" y="280"/>
                  </a:lnTo>
                  <a:lnTo>
                    <a:pt x="48" y="131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8" name="Freeform 1328"/>
            <p:cNvSpPr>
              <a:spLocks/>
            </p:cNvSpPr>
            <p:nvPr/>
          </p:nvSpPr>
          <p:spPr bwMode="auto">
            <a:xfrm>
              <a:off x="2743" y="2493"/>
              <a:ext cx="48" cy="213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5" y="25"/>
                </a:cxn>
                <a:cxn ang="0">
                  <a:pos x="73" y="62"/>
                </a:cxn>
                <a:cxn ang="0">
                  <a:pos x="73" y="108"/>
                </a:cxn>
                <a:cxn ang="0">
                  <a:pos x="73" y="160"/>
                </a:cxn>
                <a:cxn ang="0">
                  <a:pos x="73" y="211"/>
                </a:cxn>
                <a:cxn ang="0">
                  <a:pos x="73" y="261"/>
                </a:cxn>
                <a:cxn ang="0">
                  <a:pos x="71" y="305"/>
                </a:cxn>
                <a:cxn ang="0">
                  <a:pos x="67" y="340"/>
                </a:cxn>
                <a:cxn ang="0">
                  <a:pos x="62" y="334"/>
                </a:cxn>
                <a:cxn ang="0">
                  <a:pos x="56" y="330"/>
                </a:cxn>
                <a:cxn ang="0">
                  <a:pos x="50" y="329"/>
                </a:cxn>
                <a:cxn ang="0">
                  <a:pos x="46" y="327"/>
                </a:cxn>
                <a:cxn ang="0">
                  <a:pos x="35" y="327"/>
                </a:cxn>
                <a:cxn ang="0">
                  <a:pos x="25" y="330"/>
                </a:cxn>
                <a:cxn ang="0">
                  <a:pos x="17" y="334"/>
                </a:cxn>
                <a:cxn ang="0">
                  <a:pos x="10" y="342"/>
                </a:cxn>
                <a:cxn ang="0">
                  <a:pos x="4" y="350"/>
                </a:cxn>
                <a:cxn ang="0">
                  <a:pos x="2" y="357"/>
                </a:cxn>
                <a:cxn ang="0">
                  <a:pos x="0" y="325"/>
                </a:cxn>
                <a:cxn ang="0">
                  <a:pos x="0" y="292"/>
                </a:cxn>
                <a:cxn ang="0">
                  <a:pos x="0" y="259"/>
                </a:cxn>
                <a:cxn ang="0">
                  <a:pos x="2" y="229"/>
                </a:cxn>
                <a:cxn ang="0">
                  <a:pos x="14" y="179"/>
                </a:cxn>
                <a:cxn ang="0">
                  <a:pos x="25" y="131"/>
                </a:cxn>
                <a:cxn ang="0">
                  <a:pos x="35" y="93"/>
                </a:cxn>
                <a:cxn ang="0">
                  <a:pos x="42" y="66"/>
                </a:cxn>
                <a:cxn ang="0">
                  <a:pos x="44" y="54"/>
                </a:cxn>
                <a:cxn ang="0">
                  <a:pos x="42" y="45"/>
                </a:cxn>
                <a:cxn ang="0">
                  <a:pos x="39" y="35"/>
                </a:cxn>
                <a:cxn ang="0">
                  <a:pos x="35" y="27"/>
                </a:cxn>
                <a:cxn ang="0">
                  <a:pos x="29" y="22"/>
                </a:cxn>
                <a:cxn ang="0">
                  <a:pos x="27" y="16"/>
                </a:cxn>
                <a:cxn ang="0">
                  <a:pos x="25" y="10"/>
                </a:cxn>
                <a:cxn ang="0">
                  <a:pos x="25" y="4"/>
                </a:cxn>
                <a:cxn ang="0">
                  <a:pos x="52" y="2"/>
                </a:cxn>
                <a:cxn ang="0">
                  <a:pos x="79" y="0"/>
                </a:cxn>
              </a:cxnLst>
              <a:rect l="0" t="0" r="r" b="b"/>
              <a:pathLst>
                <a:path w="79" h="357">
                  <a:moveTo>
                    <a:pt x="79" y="0"/>
                  </a:moveTo>
                  <a:lnTo>
                    <a:pt x="75" y="25"/>
                  </a:lnTo>
                  <a:lnTo>
                    <a:pt x="73" y="62"/>
                  </a:lnTo>
                  <a:lnTo>
                    <a:pt x="73" y="108"/>
                  </a:lnTo>
                  <a:lnTo>
                    <a:pt x="73" y="160"/>
                  </a:lnTo>
                  <a:lnTo>
                    <a:pt x="73" y="211"/>
                  </a:lnTo>
                  <a:lnTo>
                    <a:pt x="73" y="261"/>
                  </a:lnTo>
                  <a:lnTo>
                    <a:pt x="71" y="305"/>
                  </a:lnTo>
                  <a:lnTo>
                    <a:pt x="67" y="340"/>
                  </a:lnTo>
                  <a:lnTo>
                    <a:pt x="62" y="334"/>
                  </a:lnTo>
                  <a:lnTo>
                    <a:pt x="56" y="330"/>
                  </a:lnTo>
                  <a:lnTo>
                    <a:pt x="50" y="329"/>
                  </a:lnTo>
                  <a:lnTo>
                    <a:pt x="46" y="327"/>
                  </a:lnTo>
                  <a:lnTo>
                    <a:pt x="35" y="327"/>
                  </a:lnTo>
                  <a:lnTo>
                    <a:pt x="25" y="330"/>
                  </a:lnTo>
                  <a:lnTo>
                    <a:pt x="17" y="334"/>
                  </a:lnTo>
                  <a:lnTo>
                    <a:pt x="10" y="342"/>
                  </a:lnTo>
                  <a:lnTo>
                    <a:pt x="4" y="350"/>
                  </a:lnTo>
                  <a:lnTo>
                    <a:pt x="2" y="357"/>
                  </a:lnTo>
                  <a:lnTo>
                    <a:pt x="0" y="325"/>
                  </a:lnTo>
                  <a:lnTo>
                    <a:pt x="0" y="292"/>
                  </a:lnTo>
                  <a:lnTo>
                    <a:pt x="0" y="259"/>
                  </a:lnTo>
                  <a:lnTo>
                    <a:pt x="2" y="229"/>
                  </a:lnTo>
                  <a:lnTo>
                    <a:pt x="14" y="179"/>
                  </a:lnTo>
                  <a:lnTo>
                    <a:pt x="25" y="131"/>
                  </a:lnTo>
                  <a:lnTo>
                    <a:pt x="35" y="93"/>
                  </a:lnTo>
                  <a:lnTo>
                    <a:pt x="42" y="66"/>
                  </a:lnTo>
                  <a:lnTo>
                    <a:pt x="44" y="54"/>
                  </a:lnTo>
                  <a:lnTo>
                    <a:pt x="42" y="45"/>
                  </a:lnTo>
                  <a:lnTo>
                    <a:pt x="39" y="35"/>
                  </a:lnTo>
                  <a:lnTo>
                    <a:pt x="35" y="27"/>
                  </a:lnTo>
                  <a:lnTo>
                    <a:pt x="29" y="22"/>
                  </a:lnTo>
                  <a:lnTo>
                    <a:pt x="27" y="16"/>
                  </a:lnTo>
                  <a:lnTo>
                    <a:pt x="25" y="10"/>
                  </a:lnTo>
                  <a:lnTo>
                    <a:pt x="25" y="4"/>
                  </a:lnTo>
                  <a:lnTo>
                    <a:pt x="52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9" name="Freeform 1329"/>
            <p:cNvSpPr>
              <a:spLocks/>
            </p:cNvSpPr>
            <p:nvPr/>
          </p:nvSpPr>
          <p:spPr bwMode="auto">
            <a:xfrm>
              <a:off x="2743" y="2493"/>
              <a:ext cx="48" cy="213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5" y="25"/>
                </a:cxn>
                <a:cxn ang="0">
                  <a:pos x="73" y="62"/>
                </a:cxn>
                <a:cxn ang="0">
                  <a:pos x="73" y="108"/>
                </a:cxn>
                <a:cxn ang="0">
                  <a:pos x="73" y="160"/>
                </a:cxn>
                <a:cxn ang="0">
                  <a:pos x="73" y="211"/>
                </a:cxn>
                <a:cxn ang="0">
                  <a:pos x="73" y="261"/>
                </a:cxn>
                <a:cxn ang="0">
                  <a:pos x="71" y="305"/>
                </a:cxn>
                <a:cxn ang="0">
                  <a:pos x="67" y="340"/>
                </a:cxn>
                <a:cxn ang="0">
                  <a:pos x="62" y="334"/>
                </a:cxn>
                <a:cxn ang="0">
                  <a:pos x="56" y="330"/>
                </a:cxn>
                <a:cxn ang="0">
                  <a:pos x="50" y="329"/>
                </a:cxn>
                <a:cxn ang="0">
                  <a:pos x="46" y="327"/>
                </a:cxn>
                <a:cxn ang="0">
                  <a:pos x="35" y="327"/>
                </a:cxn>
                <a:cxn ang="0">
                  <a:pos x="25" y="330"/>
                </a:cxn>
                <a:cxn ang="0">
                  <a:pos x="17" y="334"/>
                </a:cxn>
                <a:cxn ang="0">
                  <a:pos x="10" y="342"/>
                </a:cxn>
                <a:cxn ang="0">
                  <a:pos x="4" y="350"/>
                </a:cxn>
                <a:cxn ang="0">
                  <a:pos x="2" y="357"/>
                </a:cxn>
                <a:cxn ang="0">
                  <a:pos x="0" y="325"/>
                </a:cxn>
                <a:cxn ang="0">
                  <a:pos x="0" y="292"/>
                </a:cxn>
                <a:cxn ang="0">
                  <a:pos x="0" y="259"/>
                </a:cxn>
                <a:cxn ang="0">
                  <a:pos x="2" y="229"/>
                </a:cxn>
                <a:cxn ang="0">
                  <a:pos x="14" y="179"/>
                </a:cxn>
                <a:cxn ang="0">
                  <a:pos x="25" y="131"/>
                </a:cxn>
                <a:cxn ang="0">
                  <a:pos x="35" y="93"/>
                </a:cxn>
                <a:cxn ang="0">
                  <a:pos x="42" y="66"/>
                </a:cxn>
                <a:cxn ang="0">
                  <a:pos x="44" y="54"/>
                </a:cxn>
                <a:cxn ang="0">
                  <a:pos x="42" y="45"/>
                </a:cxn>
                <a:cxn ang="0">
                  <a:pos x="39" y="35"/>
                </a:cxn>
                <a:cxn ang="0">
                  <a:pos x="35" y="27"/>
                </a:cxn>
                <a:cxn ang="0">
                  <a:pos x="29" y="22"/>
                </a:cxn>
                <a:cxn ang="0">
                  <a:pos x="27" y="16"/>
                </a:cxn>
                <a:cxn ang="0">
                  <a:pos x="25" y="10"/>
                </a:cxn>
                <a:cxn ang="0">
                  <a:pos x="25" y="4"/>
                </a:cxn>
                <a:cxn ang="0">
                  <a:pos x="52" y="2"/>
                </a:cxn>
                <a:cxn ang="0">
                  <a:pos x="79" y="0"/>
                </a:cxn>
              </a:cxnLst>
              <a:rect l="0" t="0" r="r" b="b"/>
              <a:pathLst>
                <a:path w="79" h="357">
                  <a:moveTo>
                    <a:pt x="79" y="0"/>
                  </a:moveTo>
                  <a:lnTo>
                    <a:pt x="75" y="25"/>
                  </a:lnTo>
                  <a:lnTo>
                    <a:pt x="73" y="62"/>
                  </a:lnTo>
                  <a:lnTo>
                    <a:pt x="73" y="108"/>
                  </a:lnTo>
                  <a:lnTo>
                    <a:pt x="73" y="160"/>
                  </a:lnTo>
                  <a:lnTo>
                    <a:pt x="73" y="211"/>
                  </a:lnTo>
                  <a:lnTo>
                    <a:pt x="73" y="261"/>
                  </a:lnTo>
                  <a:lnTo>
                    <a:pt x="71" y="305"/>
                  </a:lnTo>
                  <a:lnTo>
                    <a:pt x="67" y="340"/>
                  </a:lnTo>
                  <a:lnTo>
                    <a:pt x="62" y="334"/>
                  </a:lnTo>
                  <a:lnTo>
                    <a:pt x="56" y="330"/>
                  </a:lnTo>
                  <a:lnTo>
                    <a:pt x="50" y="329"/>
                  </a:lnTo>
                  <a:lnTo>
                    <a:pt x="46" y="327"/>
                  </a:lnTo>
                  <a:lnTo>
                    <a:pt x="35" y="327"/>
                  </a:lnTo>
                  <a:lnTo>
                    <a:pt x="25" y="330"/>
                  </a:lnTo>
                  <a:lnTo>
                    <a:pt x="17" y="334"/>
                  </a:lnTo>
                  <a:lnTo>
                    <a:pt x="10" y="342"/>
                  </a:lnTo>
                  <a:lnTo>
                    <a:pt x="4" y="350"/>
                  </a:lnTo>
                  <a:lnTo>
                    <a:pt x="2" y="357"/>
                  </a:lnTo>
                  <a:lnTo>
                    <a:pt x="0" y="325"/>
                  </a:lnTo>
                  <a:lnTo>
                    <a:pt x="0" y="292"/>
                  </a:lnTo>
                  <a:lnTo>
                    <a:pt x="0" y="259"/>
                  </a:lnTo>
                  <a:lnTo>
                    <a:pt x="2" y="229"/>
                  </a:lnTo>
                  <a:lnTo>
                    <a:pt x="14" y="179"/>
                  </a:lnTo>
                  <a:lnTo>
                    <a:pt x="25" y="131"/>
                  </a:lnTo>
                  <a:lnTo>
                    <a:pt x="35" y="93"/>
                  </a:lnTo>
                  <a:lnTo>
                    <a:pt x="42" y="66"/>
                  </a:lnTo>
                  <a:lnTo>
                    <a:pt x="44" y="54"/>
                  </a:lnTo>
                  <a:lnTo>
                    <a:pt x="42" y="45"/>
                  </a:lnTo>
                  <a:lnTo>
                    <a:pt x="39" y="35"/>
                  </a:lnTo>
                  <a:lnTo>
                    <a:pt x="35" y="27"/>
                  </a:lnTo>
                  <a:lnTo>
                    <a:pt x="29" y="22"/>
                  </a:lnTo>
                  <a:lnTo>
                    <a:pt x="27" y="16"/>
                  </a:lnTo>
                  <a:lnTo>
                    <a:pt x="25" y="10"/>
                  </a:lnTo>
                  <a:lnTo>
                    <a:pt x="25" y="4"/>
                  </a:lnTo>
                  <a:lnTo>
                    <a:pt x="52" y="2"/>
                  </a:lnTo>
                  <a:lnTo>
                    <a:pt x="79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0" name="Freeform 1330"/>
            <p:cNvSpPr>
              <a:spLocks/>
            </p:cNvSpPr>
            <p:nvPr/>
          </p:nvSpPr>
          <p:spPr bwMode="auto">
            <a:xfrm>
              <a:off x="3259" y="1915"/>
              <a:ext cx="212" cy="148"/>
            </a:xfrm>
            <a:custGeom>
              <a:avLst/>
              <a:gdLst/>
              <a:ahLst/>
              <a:cxnLst>
                <a:cxn ang="0">
                  <a:pos x="124" y="193"/>
                </a:cxn>
                <a:cxn ang="0">
                  <a:pos x="182" y="195"/>
                </a:cxn>
                <a:cxn ang="0">
                  <a:pos x="240" y="199"/>
                </a:cxn>
                <a:cxn ang="0">
                  <a:pos x="297" y="201"/>
                </a:cxn>
                <a:cxn ang="0">
                  <a:pos x="355" y="203"/>
                </a:cxn>
                <a:cxn ang="0">
                  <a:pos x="349" y="201"/>
                </a:cxn>
                <a:cxn ang="0">
                  <a:pos x="341" y="197"/>
                </a:cxn>
                <a:cxn ang="0">
                  <a:pos x="337" y="193"/>
                </a:cxn>
                <a:cxn ang="0">
                  <a:pos x="335" y="186"/>
                </a:cxn>
                <a:cxn ang="0">
                  <a:pos x="334" y="178"/>
                </a:cxn>
                <a:cxn ang="0">
                  <a:pos x="335" y="170"/>
                </a:cxn>
                <a:cxn ang="0">
                  <a:pos x="337" y="161"/>
                </a:cxn>
                <a:cxn ang="0">
                  <a:pos x="345" y="153"/>
                </a:cxn>
                <a:cxn ang="0">
                  <a:pos x="339" y="145"/>
                </a:cxn>
                <a:cxn ang="0">
                  <a:pos x="337" y="138"/>
                </a:cxn>
                <a:cxn ang="0">
                  <a:pos x="335" y="130"/>
                </a:cxn>
                <a:cxn ang="0">
                  <a:pos x="335" y="122"/>
                </a:cxn>
                <a:cxn ang="0">
                  <a:pos x="337" y="109"/>
                </a:cxn>
                <a:cxn ang="0">
                  <a:pos x="345" y="92"/>
                </a:cxn>
                <a:cxn ang="0">
                  <a:pos x="341" y="86"/>
                </a:cxn>
                <a:cxn ang="0">
                  <a:pos x="339" y="78"/>
                </a:cxn>
                <a:cxn ang="0">
                  <a:pos x="339" y="71"/>
                </a:cxn>
                <a:cxn ang="0">
                  <a:pos x="339" y="65"/>
                </a:cxn>
                <a:cxn ang="0">
                  <a:pos x="341" y="51"/>
                </a:cxn>
                <a:cxn ang="0">
                  <a:pos x="347" y="40"/>
                </a:cxn>
                <a:cxn ang="0">
                  <a:pos x="339" y="27"/>
                </a:cxn>
                <a:cxn ang="0">
                  <a:pos x="337" y="11"/>
                </a:cxn>
                <a:cxn ang="0">
                  <a:pos x="337" y="7"/>
                </a:cxn>
                <a:cxn ang="0">
                  <a:pos x="337" y="2"/>
                </a:cxn>
                <a:cxn ang="0">
                  <a:pos x="339" y="0"/>
                </a:cxn>
                <a:cxn ang="0">
                  <a:pos x="341" y="0"/>
                </a:cxn>
                <a:cxn ang="0">
                  <a:pos x="0" y="59"/>
                </a:cxn>
                <a:cxn ang="0">
                  <a:pos x="13" y="220"/>
                </a:cxn>
                <a:cxn ang="0">
                  <a:pos x="32" y="215"/>
                </a:cxn>
                <a:cxn ang="0">
                  <a:pos x="51" y="213"/>
                </a:cxn>
                <a:cxn ang="0">
                  <a:pos x="71" y="211"/>
                </a:cxn>
                <a:cxn ang="0">
                  <a:pos x="92" y="215"/>
                </a:cxn>
                <a:cxn ang="0">
                  <a:pos x="117" y="220"/>
                </a:cxn>
                <a:cxn ang="0">
                  <a:pos x="149" y="232"/>
                </a:cxn>
                <a:cxn ang="0">
                  <a:pos x="169" y="236"/>
                </a:cxn>
                <a:cxn ang="0">
                  <a:pos x="188" y="241"/>
                </a:cxn>
                <a:cxn ang="0">
                  <a:pos x="207" y="245"/>
                </a:cxn>
                <a:cxn ang="0">
                  <a:pos x="226" y="247"/>
                </a:cxn>
                <a:cxn ang="0">
                  <a:pos x="243" y="245"/>
                </a:cxn>
                <a:cxn ang="0">
                  <a:pos x="259" y="243"/>
                </a:cxn>
                <a:cxn ang="0">
                  <a:pos x="270" y="238"/>
                </a:cxn>
                <a:cxn ang="0">
                  <a:pos x="280" y="230"/>
                </a:cxn>
                <a:cxn ang="0">
                  <a:pos x="284" y="224"/>
                </a:cxn>
                <a:cxn ang="0">
                  <a:pos x="286" y="216"/>
                </a:cxn>
                <a:cxn ang="0">
                  <a:pos x="284" y="215"/>
                </a:cxn>
                <a:cxn ang="0">
                  <a:pos x="282" y="213"/>
                </a:cxn>
                <a:cxn ang="0">
                  <a:pos x="278" y="211"/>
                </a:cxn>
                <a:cxn ang="0">
                  <a:pos x="272" y="211"/>
                </a:cxn>
                <a:cxn ang="0">
                  <a:pos x="124" y="193"/>
                </a:cxn>
              </a:cxnLst>
              <a:rect l="0" t="0" r="r" b="b"/>
              <a:pathLst>
                <a:path w="355" h="247">
                  <a:moveTo>
                    <a:pt x="124" y="193"/>
                  </a:moveTo>
                  <a:lnTo>
                    <a:pt x="182" y="195"/>
                  </a:lnTo>
                  <a:lnTo>
                    <a:pt x="240" y="199"/>
                  </a:lnTo>
                  <a:lnTo>
                    <a:pt x="297" y="201"/>
                  </a:lnTo>
                  <a:lnTo>
                    <a:pt x="355" y="203"/>
                  </a:lnTo>
                  <a:lnTo>
                    <a:pt x="349" y="201"/>
                  </a:lnTo>
                  <a:lnTo>
                    <a:pt x="341" y="197"/>
                  </a:lnTo>
                  <a:lnTo>
                    <a:pt x="337" y="193"/>
                  </a:lnTo>
                  <a:lnTo>
                    <a:pt x="335" y="186"/>
                  </a:lnTo>
                  <a:lnTo>
                    <a:pt x="334" y="178"/>
                  </a:lnTo>
                  <a:lnTo>
                    <a:pt x="335" y="170"/>
                  </a:lnTo>
                  <a:lnTo>
                    <a:pt x="337" y="161"/>
                  </a:lnTo>
                  <a:lnTo>
                    <a:pt x="345" y="153"/>
                  </a:lnTo>
                  <a:lnTo>
                    <a:pt x="339" y="145"/>
                  </a:lnTo>
                  <a:lnTo>
                    <a:pt x="337" y="138"/>
                  </a:lnTo>
                  <a:lnTo>
                    <a:pt x="335" y="130"/>
                  </a:lnTo>
                  <a:lnTo>
                    <a:pt x="335" y="122"/>
                  </a:lnTo>
                  <a:lnTo>
                    <a:pt x="337" y="109"/>
                  </a:lnTo>
                  <a:lnTo>
                    <a:pt x="345" y="92"/>
                  </a:lnTo>
                  <a:lnTo>
                    <a:pt x="341" y="86"/>
                  </a:lnTo>
                  <a:lnTo>
                    <a:pt x="339" y="78"/>
                  </a:lnTo>
                  <a:lnTo>
                    <a:pt x="339" y="71"/>
                  </a:lnTo>
                  <a:lnTo>
                    <a:pt x="339" y="65"/>
                  </a:lnTo>
                  <a:lnTo>
                    <a:pt x="341" y="51"/>
                  </a:lnTo>
                  <a:lnTo>
                    <a:pt x="347" y="40"/>
                  </a:lnTo>
                  <a:lnTo>
                    <a:pt x="339" y="27"/>
                  </a:lnTo>
                  <a:lnTo>
                    <a:pt x="337" y="11"/>
                  </a:lnTo>
                  <a:lnTo>
                    <a:pt x="337" y="7"/>
                  </a:lnTo>
                  <a:lnTo>
                    <a:pt x="337" y="2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0" y="59"/>
                  </a:lnTo>
                  <a:lnTo>
                    <a:pt x="13" y="220"/>
                  </a:lnTo>
                  <a:lnTo>
                    <a:pt x="32" y="215"/>
                  </a:lnTo>
                  <a:lnTo>
                    <a:pt x="51" y="213"/>
                  </a:lnTo>
                  <a:lnTo>
                    <a:pt x="71" y="211"/>
                  </a:lnTo>
                  <a:lnTo>
                    <a:pt x="92" y="215"/>
                  </a:lnTo>
                  <a:lnTo>
                    <a:pt x="117" y="220"/>
                  </a:lnTo>
                  <a:lnTo>
                    <a:pt x="149" y="232"/>
                  </a:lnTo>
                  <a:lnTo>
                    <a:pt x="169" y="236"/>
                  </a:lnTo>
                  <a:lnTo>
                    <a:pt x="188" y="241"/>
                  </a:lnTo>
                  <a:lnTo>
                    <a:pt x="207" y="245"/>
                  </a:lnTo>
                  <a:lnTo>
                    <a:pt x="226" y="247"/>
                  </a:lnTo>
                  <a:lnTo>
                    <a:pt x="243" y="245"/>
                  </a:lnTo>
                  <a:lnTo>
                    <a:pt x="259" y="243"/>
                  </a:lnTo>
                  <a:lnTo>
                    <a:pt x="270" y="238"/>
                  </a:lnTo>
                  <a:lnTo>
                    <a:pt x="280" y="230"/>
                  </a:lnTo>
                  <a:lnTo>
                    <a:pt x="284" y="224"/>
                  </a:lnTo>
                  <a:lnTo>
                    <a:pt x="286" y="216"/>
                  </a:lnTo>
                  <a:lnTo>
                    <a:pt x="284" y="215"/>
                  </a:lnTo>
                  <a:lnTo>
                    <a:pt x="282" y="213"/>
                  </a:lnTo>
                  <a:lnTo>
                    <a:pt x="278" y="211"/>
                  </a:lnTo>
                  <a:lnTo>
                    <a:pt x="272" y="211"/>
                  </a:lnTo>
                  <a:lnTo>
                    <a:pt x="124" y="193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1" name="Freeform 1331"/>
            <p:cNvSpPr>
              <a:spLocks/>
            </p:cNvSpPr>
            <p:nvPr/>
          </p:nvSpPr>
          <p:spPr bwMode="auto">
            <a:xfrm>
              <a:off x="3259" y="1915"/>
              <a:ext cx="212" cy="148"/>
            </a:xfrm>
            <a:custGeom>
              <a:avLst/>
              <a:gdLst/>
              <a:ahLst/>
              <a:cxnLst>
                <a:cxn ang="0">
                  <a:pos x="124" y="193"/>
                </a:cxn>
                <a:cxn ang="0">
                  <a:pos x="182" y="195"/>
                </a:cxn>
                <a:cxn ang="0">
                  <a:pos x="240" y="199"/>
                </a:cxn>
                <a:cxn ang="0">
                  <a:pos x="297" y="201"/>
                </a:cxn>
                <a:cxn ang="0">
                  <a:pos x="355" y="203"/>
                </a:cxn>
                <a:cxn ang="0">
                  <a:pos x="349" y="201"/>
                </a:cxn>
                <a:cxn ang="0">
                  <a:pos x="341" y="197"/>
                </a:cxn>
                <a:cxn ang="0">
                  <a:pos x="337" y="193"/>
                </a:cxn>
                <a:cxn ang="0">
                  <a:pos x="335" y="186"/>
                </a:cxn>
                <a:cxn ang="0">
                  <a:pos x="334" y="178"/>
                </a:cxn>
                <a:cxn ang="0">
                  <a:pos x="335" y="170"/>
                </a:cxn>
                <a:cxn ang="0">
                  <a:pos x="337" y="161"/>
                </a:cxn>
                <a:cxn ang="0">
                  <a:pos x="345" y="153"/>
                </a:cxn>
                <a:cxn ang="0">
                  <a:pos x="339" y="145"/>
                </a:cxn>
                <a:cxn ang="0">
                  <a:pos x="337" y="138"/>
                </a:cxn>
                <a:cxn ang="0">
                  <a:pos x="335" y="130"/>
                </a:cxn>
                <a:cxn ang="0">
                  <a:pos x="335" y="122"/>
                </a:cxn>
                <a:cxn ang="0">
                  <a:pos x="337" y="109"/>
                </a:cxn>
                <a:cxn ang="0">
                  <a:pos x="345" y="92"/>
                </a:cxn>
                <a:cxn ang="0">
                  <a:pos x="341" y="86"/>
                </a:cxn>
                <a:cxn ang="0">
                  <a:pos x="339" y="78"/>
                </a:cxn>
                <a:cxn ang="0">
                  <a:pos x="339" y="71"/>
                </a:cxn>
                <a:cxn ang="0">
                  <a:pos x="339" y="65"/>
                </a:cxn>
                <a:cxn ang="0">
                  <a:pos x="341" y="51"/>
                </a:cxn>
                <a:cxn ang="0">
                  <a:pos x="347" y="40"/>
                </a:cxn>
                <a:cxn ang="0">
                  <a:pos x="339" y="27"/>
                </a:cxn>
                <a:cxn ang="0">
                  <a:pos x="337" y="11"/>
                </a:cxn>
                <a:cxn ang="0">
                  <a:pos x="337" y="7"/>
                </a:cxn>
                <a:cxn ang="0">
                  <a:pos x="337" y="2"/>
                </a:cxn>
                <a:cxn ang="0">
                  <a:pos x="339" y="0"/>
                </a:cxn>
                <a:cxn ang="0">
                  <a:pos x="341" y="0"/>
                </a:cxn>
                <a:cxn ang="0">
                  <a:pos x="0" y="59"/>
                </a:cxn>
                <a:cxn ang="0">
                  <a:pos x="13" y="220"/>
                </a:cxn>
                <a:cxn ang="0">
                  <a:pos x="32" y="215"/>
                </a:cxn>
                <a:cxn ang="0">
                  <a:pos x="51" y="213"/>
                </a:cxn>
                <a:cxn ang="0">
                  <a:pos x="71" y="211"/>
                </a:cxn>
                <a:cxn ang="0">
                  <a:pos x="92" y="215"/>
                </a:cxn>
                <a:cxn ang="0">
                  <a:pos x="117" y="220"/>
                </a:cxn>
                <a:cxn ang="0">
                  <a:pos x="149" y="232"/>
                </a:cxn>
                <a:cxn ang="0">
                  <a:pos x="169" y="236"/>
                </a:cxn>
                <a:cxn ang="0">
                  <a:pos x="188" y="241"/>
                </a:cxn>
                <a:cxn ang="0">
                  <a:pos x="207" y="245"/>
                </a:cxn>
                <a:cxn ang="0">
                  <a:pos x="226" y="247"/>
                </a:cxn>
                <a:cxn ang="0">
                  <a:pos x="243" y="245"/>
                </a:cxn>
                <a:cxn ang="0">
                  <a:pos x="259" y="243"/>
                </a:cxn>
                <a:cxn ang="0">
                  <a:pos x="270" y="238"/>
                </a:cxn>
                <a:cxn ang="0">
                  <a:pos x="280" y="230"/>
                </a:cxn>
                <a:cxn ang="0">
                  <a:pos x="284" y="224"/>
                </a:cxn>
                <a:cxn ang="0">
                  <a:pos x="286" y="216"/>
                </a:cxn>
                <a:cxn ang="0">
                  <a:pos x="284" y="215"/>
                </a:cxn>
                <a:cxn ang="0">
                  <a:pos x="282" y="213"/>
                </a:cxn>
                <a:cxn ang="0">
                  <a:pos x="278" y="211"/>
                </a:cxn>
                <a:cxn ang="0">
                  <a:pos x="272" y="211"/>
                </a:cxn>
                <a:cxn ang="0">
                  <a:pos x="124" y="193"/>
                </a:cxn>
              </a:cxnLst>
              <a:rect l="0" t="0" r="r" b="b"/>
              <a:pathLst>
                <a:path w="355" h="247">
                  <a:moveTo>
                    <a:pt x="124" y="193"/>
                  </a:moveTo>
                  <a:lnTo>
                    <a:pt x="182" y="195"/>
                  </a:lnTo>
                  <a:lnTo>
                    <a:pt x="240" y="199"/>
                  </a:lnTo>
                  <a:lnTo>
                    <a:pt x="297" y="201"/>
                  </a:lnTo>
                  <a:lnTo>
                    <a:pt x="355" y="203"/>
                  </a:lnTo>
                  <a:lnTo>
                    <a:pt x="349" y="201"/>
                  </a:lnTo>
                  <a:lnTo>
                    <a:pt x="341" y="197"/>
                  </a:lnTo>
                  <a:lnTo>
                    <a:pt x="337" y="193"/>
                  </a:lnTo>
                  <a:lnTo>
                    <a:pt x="335" y="186"/>
                  </a:lnTo>
                  <a:lnTo>
                    <a:pt x="334" y="178"/>
                  </a:lnTo>
                  <a:lnTo>
                    <a:pt x="335" y="170"/>
                  </a:lnTo>
                  <a:lnTo>
                    <a:pt x="337" y="161"/>
                  </a:lnTo>
                  <a:lnTo>
                    <a:pt x="345" y="153"/>
                  </a:lnTo>
                  <a:lnTo>
                    <a:pt x="339" y="145"/>
                  </a:lnTo>
                  <a:lnTo>
                    <a:pt x="337" y="138"/>
                  </a:lnTo>
                  <a:lnTo>
                    <a:pt x="335" y="130"/>
                  </a:lnTo>
                  <a:lnTo>
                    <a:pt x="335" y="122"/>
                  </a:lnTo>
                  <a:lnTo>
                    <a:pt x="337" y="109"/>
                  </a:lnTo>
                  <a:lnTo>
                    <a:pt x="345" y="92"/>
                  </a:lnTo>
                  <a:lnTo>
                    <a:pt x="341" y="86"/>
                  </a:lnTo>
                  <a:lnTo>
                    <a:pt x="339" y="78"/>
                  </a:lnTo>
                  <a:lnTo>
                    <a:pt x="339" y="71"/>
                  </a:lnTo>
                  <a:lnTo>
                    <a:pt x="339" y="65"/>
                  </a:lnTo>
                  <a:lnTo>
                    <a:pt x="341" y="51"/>
                  </a:lnTo>
                  <a:lnTo>
                    <a:pt x="347" y="40"/>
                  </a:lnTo>
                  <a:lnTo>
                    <a:pt x="339" y="27"/>
                  </a:lnTo>
                  <a:lnTo>
                    <a:pt x="337" y="11"/>
                  </a:lnTo>
                  <a:lnTo>
                    <a:pt x="337" y="7"/>
                  </a:lnTo>
                  <a:lnTo>
                    <a:pt x="337" y="2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0" y="59"/>
                  </a:lnTo>
                  <a:lnTo>
                    <a:pt x="13" y="220"/>
                  </a:lnTo>
                  <a:lnTo>
                    <a:pt x="32" y="215"/>
                  </a:lnTo>
                  <a:lnTo>
                    <a:pt x="51" y="213"/>
                  </a:lnTo>
                  <a:lnTo>
                    <a:pt x="71" y="211"/>
                  </a:lnTo>
                  <a:lnTo>
                    <a:pt x="92" y="215"/>
                  </a:lnTo>
                  <a:lnTo>
                    <a:pt x="117" y="220"/>
                  </a:lnTo>
                  <a:lnTo>
                    <a:pt x="149" y="232"/>
                  </a:lnTo>
                  <a:lnTo>
                    <a:pt x="169" y="236"/>
                  </a:lnTo>
                  <a:lnTo>
                    <a:pt x="188" y="241"/>
                  </a:lnTo>
                  <a:lnTo>
                    <a:pt x="207" y="245"/>
                  </a:lnTo>
                  <a:lnTo>
                    <a:pt x="226" y="247"/>
                  </a:lnTo>
                  <a:lnTo>
                    <a:pt x="243" y="245"/>
                  </a:lnTo>
                  <a:lnTo>
                    <a:pt x="259" y="243"/>
                  </a:lnTo>
                  <a:lnTo>
                    <a:pt x="270" y="238"/>
                  </a:lnTo>
                  <a:lnTo>
                    <a:pt x="280" y="230"/>
                  </a:lnTo>
                  <a:lnTo>
                    <a:pt x="284" y="224"/>
                  </a:lnTo>
                  <a:lnTo>
                    <a:pt x="286" y="216"/>
                  </a:lnTo>
                  <a:lnTo>
                    <a:pt x="284" y="215"/>
                  </a:lnTo>
                  <a:lnTo>
                    <a:pt x="282" y="213"/>
                  </a:lnTo>
                  <a:lnTo>
                    <a:pt x="278" y="211"/>
                  </a:lnTo>
                  <a:lnTo>
                    <a:pt x="272" y="211"/>
                  </a:lnTo>
                  <a:lnTo>
                    <a:pt x="124" y="193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2" name="Freeform 1332"/>
            <p:cNvSpPr>
              <a:spLocks/>
            </p:cNvSpPr>
            <p:nvPr/>
          </p:nvSpPr>
          <p:spPr bwMode="auto">
            <a:xfrm>
              <a:off x="3265" y="2021"/>
              <a:ext cx="209" cy="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6"/>
                </a:cxn>
                <a:cxn ang="0">
                  <a:pos x="62" y="10"/>
                </a:cxn>
                <a:cxn ang="0">
                  <a:pos x="108" y="12"/>
                </a:cxn>
                <a:cxn ang="0">
                  <a:pos x="158" y="14"/>
                </a:cxn>
                <a:cxn ang="0">
                  <a:pos x="211" y="17"/>
                </a:cxn>
                <a:cxn ang="0">
                  <a:pos x="259" y="19"/>
                </a:cxn>
                <a:cxn ang="0">
                  <a:pos x="303" y="25"/>
                </a:cxn>
                <a:cxn ang="0">
                  <a:pos x="338" y="31"/>
                </a:cxn>
                <a:cxn ang="0">
                  <a:pos x="332" y="35"/>
                </a:cxn>
                <a:cxn ang="0">
                  <a:pos x="328" y="40"/>
                </a:cxn>
                <a:cxn ang="0">
                  <a:pos x="326" y="46"/>
                </a:cxn>
                <a:cxn ang="0">
                  <a:pos x="325" y="50"/>
                </a:cxn>
                <a:cxn ang="0">
                  <a:pos x="323" y="61"/>
                </a:cxn>
                <a:cxn ang="0">
                  <a:pos x="326" y="71"/>
                </a:cxn>
                <a:cxn ang="0">
                  <a:pos x="330" y="79"/>
                </a:cxn>
                <a:cxn ang="0">
                  <a:pos x="336" y="86"/>
                </a:cxn>
                <a:cxn ang="0">
                  <a:pos x="344" y="92"/>
                </a:cxn>
                <a:cxn ang="0">
                  <a:pos x="351" y="96"/>
                </a:cxn>
                <a:cxn ang="0">
                  <a:pos x="319" y="96"/>
                </a:cxn>
                <a:cxn ang="0">
                  <a:pos x="288" y="94"/>
                </a:cxn>
                <a:cxn ang="0">
                  <a:pos x="255" y="92"/>
                </a:cxn>
                <a:cxn ang="0">
                  <a:pos x="223" y="88"/>
                </a:cxn>
                <a:cxn ang="0">
                  <a:pos x="175" y="75"/>
                </a:cxn>
                <a:cxn ang="0">
                  <a:pos x="129" y="61"/>
                </a:cxn>
                <a:cxn ang="0">
                  <a:pos x="90" y="48"/>
                </a:cxn>
                <a:cxn ang="0">
                  <a:pos x="64" y="40"/>
                </a:cxn>
                <a:cxn ang="0">
                  <a:pos x="52" y="38"/>
                </a:cxn>
                <a:cxn ang="0">
                  <a:pos x="41" y="40"/>
                </a:cxn>
                <a:cxn ang="0">
                  <a:pos x="33" y="42"/>
                </a:cxn>
                <a:cxn ang="0">
                  <a:pos x="25" y="46"/>
                </a:cxn>
                <a:cxn ang="0">
                  <a:pos x="17" y="50"/>
                </a:cxn>
                <a:cxn ang="0">
                  <a:pos x="12" y="54"/>
                </a:cxn>
                <a:cxn ang="0">
                  <a:pos x="6" y="56"/>
                </a:cxn>
                <a:cxn ang="0">
                  <a:pos x="2" y="54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351" h="96">
                  <a:moveTo>
                    <a:pt x="0" y="0"/>
                  </a:moveTo>
                  <a:lnTo>
                    <a:pt x="25" y="6"/>
                  </a:lnTo>
                  <a:lnTo>
                    <a:pt x="62" y="10"/>
                  </a:lnTo>
                  <a:lnTo>
                    <a:pt x="108" y="12"/>
                  </a:lnTo>
                  <a:lnTo>
                    <a:pt x="158" y="14"/>
                  </a:lnTo>
                  <a:lnTo>
                    <a:pt x="211" y="17"/>
                  </a:lnTo>
                  <a:lnTo>
                    <a:pt x="259" y="19"/>
                  </a:lnTo>
                  <a:lnTo>
                    <a:pt x="303" y="25"/>
                  </a:lnTo>
                  <a:lnTo>
                    <a:pt x="338" y="31"/>
                  </a:lnTo>
                  <a:lnTo>
                    <a:pt x="332" y="35"/>
                  </a:lnTo>
                  <a:lnTo>
                    <a:pt x="328" y="40"/>
                  </a:lnTo>
                  <a:lnTo>
                    <a:pt x="326" y="46"/>
                  </a:lnTo>
                  <a:lnTo>
                    <a:pt x="325" y="50"/>
                  </a:lnTo>
                  <a:lnTo>
                    <a:pt x="323" y="61"/>
                  </a:lnTo>
                  <a:lnTo>
                    <a:pt x="326" y="71"/>
                  </a:lnTo>
                  <a:lnTo>
                    <a:pt x="330" y="79"/>
                  </a:lnTo>
                  <a:lnTo>
                    <a:pt x="336" y="86"/>
                  </a:lnTo>
                  <a:lnTo>
                    <a:pt x="344" y="92"/>
                  </a:lnTo>
                  <a:lnTo>
                    <a:pt x="351" y="96"/>
                  </a:lnTo>
                  <a:lnTo>
                    <a:pt x="319" y="96"/>
                  </a:lnTo>
                  <a:lnTo>
                    <a:pt x="288" y="94"/>
                  </a:lnTo>
                  <a:lnTo>
                    <a:pt x="255" y="92"/>
                  </a:lnTo>
                  <a:lnTo>
                    <a:pt x="223" y="88"/>
                  </a:lnTo>
                  <a:lnTo>
                    <a:pt x="175" y="75"/>
                  </a:lnTo>
                  <a:lnTo>
                    <a:pt x="129" y="61"/>
                  </a:lnTo>
                  <a:lnTo>
                    <a:pt x="90" y="48"/>
                  </a:lnTo>
                  <a:lnTo>
                    <a:pt x="64" y="40"/>
                  </a:lnTo>
                  <a:lnTo>
                    <a:pt x="52" y="38"/>
                  </a:lnTo>
                  <a:lnTo>
                    <a:pt x="41" y="40"/>
                  </a:lnTo>
                  <a:lnTo>
                    <a:pt x="33" y="42"/>
                  </a:lnTo>
                  <a:lnTo>
                    <a:pt x="25" y="46"/>
                  </a:lnTo>
                  <a:lnTo>
                    <a:pt x="17" y="50"/>
                  </a:lnTo>
                  <a:lnTo>
                    <a:pt x="12" y="54"/>
                  </a:lnTo>
                  <a:lnTo>
                    <a:pt x="6" y="56"/>
                  </a:lnTo>
                  <a:lnTo>
                    <a:pt x="2" y="54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3" name="Freeform 1333"/>
            <p:cNvSpPr>
              <a:spLocks/>
            </p:cNvSpPr>
            <p:nvPr/>
          </p:nvSpPr>
          <p:spPr bwMode="auto">
            <a:xfrm>
              <a:off x="3265" y="2021"/>
              <a:ext cx="209" cy="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6"/>
                </a:cxn>
                <a:cxn ang="0">
                  <a:pos x="62" y="10"/>
                </a:cxn>
                <a:cxn ang="0">
                  <a:pos x="108" y="12"/>
                </a:cxn>
                <a:cxn ang="0">
                  <a:pos x="158" y="14"/>
                </a:cxn>
                <a:cxn ang="0">
                  <a:pos x="211" y="17"/>
                </a:cxn>
                <a:cxn ang="0">
                  <a:pos x="259" y="19"/>
                </a:cxn>
                <a:cxn ang="0">
                  <a:pos x="303" y="25"/>
                </a:cxn>
                <a:cxn ang="0">
                  <a:pos x="338" y="31"/>
                </a:cxn>
                <a:cxn ang="0">
                  <a:pos x="332" y="35"/>
                </a:cxn>
                <a:cxn ang="0">
                  <a:pos x="328" y="40"/>
                </a:cxn>
                <a:cxn ang="0">
                  <a:pos x="326" y="46"/>
                </a:cxn>
                <a:cxn ang="0">
                  <a:pos x="325" y="50"/>
                </a:cxn>
                <a:cxn ang="0">
                  <a:pos x="323" y="61"/>
                </a:cxn>
                <a:cxn ang="0">
                  <a:pos x="326" y="71"/>
                </a:cxn>
                <a:cxn ang="0">
                  <a:pos x="330" y="79"/>
                </a:cxn>
                <a:cxn ang="0">
                  <a:pos x="336" y="86"/>
                </a:cxn>
                <a:cxn ang="0">
                  <a:pos x="344" y="92"/>
                </a:cxn>
                <a:cxn ang="0">
                  <a:pos x="351" y="96"/>
                </a:cxn>
                <a:cxn ang="0">
                  <a:pos x="319" y="96"/>
                </a:cxn>
                <a:cxn ang="0">
                  <a:pos x="288" y="94"/>
                </a:cxn>
                <a:cxn ang="0">
                  <a:pos x="255" y="92"/>
                </a:cxn>
                <a:cxn ang="0">
                  <a:pos x="223" y="88"/>
                </a:cxn>
                <a:cxn ang="0">
                  <a:pos x="175" y="75"/>
                </a:cxn>
                <a:cxn ang="0">
                  <a:pos x="129" y="61"/>
                </a:cxn>
                <a:cxn ang="0">
                  <a:pos x="90" y="48"/>
                </a:cxn>
                <a:cxn ang="0">
                  <a:pos x="64" y="40"/>
                </a:cxn>
                <a:cxn ang="0">
                  <a:pos x="52" y="38"/>
                </a:cxn>
                <a:cxn ang="0">
                  <a:pos x="41" y="40"/>
                </a:cxn>
                <a:cxn ang="0">
                  <a:pos x="33" y="42"/>
                </a:cxn>
                <a:cxn ang="0">
                  <a:pos x="25" y="46"/>
                </a:cxn>
                <a:cxn ang="0">
                  <a:pos x="17" y="50"/>
                </a:cxn>
                <a:cxn ang="0">
                  <a:pos x="12" y="54"/>
                </a:cxn>
                <a:cxn ang="0">
                  <a:pos x="6" y="56"/>
                </a:cxn>
                <a:cxn ang="0">
                  <a:pos x="2" y="54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351" h="96">
                  <a:moveTo>
                    <a:pt x="0" y="0"/>
                  </a:moveTo>
                  <a:lnTo>
                    <a:pt x="25" y="6"/>
                  </a:lnTo>
                  <a:lnTo>
                    <a:pt x="62" y="10"/>
                  </a:lnTo>
                  <a:lnTo>
                    <a:pt x="108" y="12"/>
                  </a:lnTo>
                  <a:lnTo>
                    <a:pt x="158" y="14"/>
                  </a:lnTo>
                  <a:lnTo>
                    <a:pt x="211" y="17"/>
                  </a:lnTo>
                  <a:lnTo>
                    <a:pt x="259" y="19"/>
                  </a:lnTo>
                  <a:lnTo>
                    <a:pt x="303" y="25"/>
                  </a:lnTo>
                  <a:lnTo>
                    <a:pt x="338" y="31"/>
                  </a:lnTo>
                  <a:lnTo>
                    <a:pt x="332" y="35"/>
                  </a:lnTo>
                  <a:lnTo>
                    <a:pt x="328" y="40"/>
                  </a:lnTo>
                  <a:lnTo>
                    <a:pt x="326" y="46"/>
                  </a:lnTo>
                  <a:lnTo>
                    <a:pt x="325" y="50"/>
                  </a:lnTo>
                  <a:lnTo>
                    <a:pt x="323" y="61"/>
                  </a:lnTo>
                  <a:lnTo>
                    <a:pt x="326" y="71"/>
                  </a:lnTo>
                  <a:lnTo>
                    <a:pt x="330" y="79"/>
                  </a:lnTo>
                  <a:lnTo>
                    <a:pt x="336" y="86"/>
                  </a:lnTo>
                  <a:lnTo>
                    <a:pt x="344" y="92"/>
                  </a:lnTo>
                  <a:lnTo>
                    <a:pt x="351" y="96"/>
                  </a:lnTo>
                  <a:lnTo>
                    <a:pt x="319" y="96"/>
                  </a:lnTo>
                  <a:lnTo>
                    <a:pt x="288" y="94"/>
                  </a:lnTo>
                  <a:lnTo>
                    <a:pt x="255" y="92"/>
                  </a:lnTo>
                  <a:lnTo>
                    <a:pt x="223" y="88"/>
                  </a:lnTo>
                  <a:lnTo>
                    <a:pt x="175" y="75"/>
                  </a:lnTo>
                  <a:lnTo>
                    <a:pt x="129" y="61"/>
                  </a:lnTo>
                  <a:lnTo>
                    <a:pt x="90" y="48"/>
                  </a:lnTo>
                  <a:lnTo>
                    <a:pt x="64" y="40"/>
                  </a:lnTo>
                  <a:lnTo>
                    <a:pt x="52" y="38"/>
                  </a:lnTo>
                  <a:lnTo>
                    <a:pt x="41" y="40"/>
                  </a:lnTo>
                  <a:lnTo>
                    <a:pt x="33" y="42"/>
                  </a:lnTo>
                  <a:lnTo>
                    <a:pt x="25" y="46"/>
                  </a:lnTo>
                  <a:lnTo>
                    <a:pt x="17" y="50"/>
                  </a:lnTo>
                  <a:lnTo>
                    <a:pt x="12" y="54"/>
                  </a:lnTo>
                  <a:lnTo>
                    <a:pt x="6" y="56"/>
                  </a:lnTo>
                  <a:lnTo>
                    <a:pt x="2" y="54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4" name="Freeform 1334"/>
            <p:cNvSpPr>
              <a:spLocks/>
            </p:cNvSpPr>
            <p:nvPr/>
          </p:nvSpPr>
          <p:spPr bwMode="auto">
            <a:xfrm>
              <a:off x="2277" y="1501"/>
              <a:ext cx="1000" cy="1003"/>
            </a:xfrm>
            <a:custGeom>
              <a:avLst/>
              <a:gdLst/>
              <a:ahLst/>
              <a:cxnLst>
                <a:cxn ang="0">
                  <a:pos x="925" y="1675"/>
                </a:cxn>
                <a:cxn ang="0">
                  <a:pos x="1048" y="1652"/>
                </a:cxn>
                <a:cxn ang="0">
                  <a:pos x="1165" y="1612"/>
                </a:cxn>
                <a:cxn ang="0">
                  <a:pos x="1274" y="1556"/>
                </a:cxn>
                <a:cxn ang="0">
                  <a:pos x="1372" y="1487"/>
                </a:cxn>
                <a:cxn ang="0">
                  <a:pos x="1461" y="1402"/>
                </a:cxn>
                <a:cxn ang="0">
                  <a:pos x="1535" y="1308"/>
                </a:cxn>
                <a:cxn ang="0">
                  <a:pos x="1597" y="1203"/>
                </a:cxn>
                <a:cxn ang="0">
                  <a:pos x="1641" y="1088"/>
                </a:cxn>
                <a:cxn ang="0">
                  <a:pos x="1670" y="967"/>
                </a:cxn>
                <a:cxn ang="0">
                  <a:pos x="1679" y="838"/>
                </a:cxn>
                <a:cxn ang="0">
                  <a:pos x="1670" y="712"/>
                </a:cxn>
                <a:cxn ang="0">
                  <a:pos x="1641" y="589"/>
                </a:cxn>
                <a:cxn ang="0">
                  <a:pos x="1597" y="476"/>
                </a:cxn>
                <a:cxn ang="0">
                  <a:pos x="1535" y="370"/>
                </a:cxn>
                <a:cxn ang="0">
                  <a:pos x="1461" y="274"/>
                </a:cxn>
                <a:cxn ang="0">
                  <a:pos x="1372" y="192"/>
                </a:cxn>
                <a:cxn ang="0">
                  <a:pos x="1274" y="121"/>
                </a:cxn>
                <a:cxn ang="0">
                  <a:pos x="1165" y="65"/>
                </a:cxn>
                <a:cxn ang="0">
                  <a:pos x="1048" y="27"/>
                </a:cxn>
                <a:cxn ang="0">
                  <a:pos x="925" y="4"/>
                </a:cxn>
                <a:cxn ang="0">
                  <a:pos x="797" y="0"/>
                </a:cxn>
                <a:cxn ang="0">
                  <a:pos x="670" y="17"/>
                </a:cxn>
                <a:cxn ang="0">
                  <a:pos x="551" y="50"/>
                </a:cxn>
                <a:cxn ang="0">
                  <a:pos x="440" y="102"/>
                </a:cxn>
                <a:cxn ang="0">
                  <a:pos x="338" y="167"/>
                </a:cxn>
                <a:cxn ang="0">
                  <a:pos x="246" y="246"/>
                </a:cxn>
                <a:cxn ang="0">
                  <a:pos x="167" y="338"/>
                </a:cxn>
                <a:cxn ang="0">
                  <a:pos x="102" y="439"/>
                </a:cxn>
                <a:cxn ang="0">
                  <a:pos x="52" y="551"/>
                </a:cxn>
                <a:cxn ang="0">
                  <a:pos x="17" y="670"/>
                </a:cxn>
                <a:cxn ang="0">
                  <a:pos x="2" y="796"/>
                </a:cxn>
                <a:cxn ang="0">
                  <a:pos x="4" y="925"/>
                </a:cxn>
                <a:cxn ang="0">
                  <a:pos x="27" y="1048"/>
                </a:cxn>
                <a:cxn ang="0">
                  <a:pos x="65" y="1165"/>
                </a:cxn>
                <a:cxn ang="0">
                  <a:pos x="121" y="1274"/>
                </a:cxn>
                <a:cxn ang="0">
                  <a:pos x="192" y="1372"/>
                </a:cxn>
                <a:cxn ang="0">
                  <a:pos x="277" y="1460"/>
                </a:cxn>
                <a:cxn ang="0">
                  <a:pos x="371" y="1535"/>
                </a:cxn>
                <a:cxn ang="0">
                  <a:pos x="476" y="1596"/>
                </a:cxn>
                <a:cxn ang="0">
                  <a:pos x="591" y="1640"/>
                </a:cxn>
                <a:cxn ang="0">
                  <a:pos x="712" y="1669"/>
                </a:cxn>
                <a:cxn ang="0">
                  <a:pos x="839" y="1679"/>
                </a:cxn>
              </a:cxnLst>
              <a:rect l="0" t="0" r="r" b="b"/>
              <a:pathLst>
                <a:path w="1679" h="1679">
                  <a:moveTo>
                    <a:pt x="839" y="1679"/>
                  </a:moveTo>
                  <a:lnTo>
                    <a:pt x="883" y="1677"/>
                  </a:lnTo>
                  <a:lnTo>
                    <a:pt x="925" y="1675"/>
                  </a:lnTo>
                  <a:lnTo>
                    <a:pt x="967" y="1669"/>
                  </a:lnTo>
                  <a:lnTo>
                    <a:pt x="1008" y="1661"/>
                  </a:lnTo>
                  <a:lnTo>
                    <a:pt x="1048" y="1652"/>
                  </a:lnTo>
                  <a:lnTo>
                    <a:pt x="1088" y="1640"/>
                  </a:lnTo>
                  <a:lnTo>
                    <a:pt x="1127" y="1627"/>
                  </a:lnTo>
                  <a:lnTo>
                    <a:pt x="1165" y="1612"/>
                  </a:lnTo>
                  <a:lnTo>
                    <a:pt x="1203" y="1596"/>
                  </a:lnTo>
                  <a:lnTo>
                    <a:pt x="1240" y="1577"/>
                  </a:lnTo>
                  <a:lnTo>
                    <a:pt x="1274" y="1556"/>
                  </a:lnTo>
                  <a:lnTo>
                    <a:pt x="1309" y="1535"/>
                  </a:lnTo>
                  <a:lnTo>
                    <a:pt x="1342" y="1512"/>
                  </a:lnTo>
                  <a:lnTo>
                    <a:pt x="1372" y="1487"/>
                  </a:lnTo>
                  <a:lnTo>
                    <a:pt x="1403" y="1460"/>
                  </a:lnTo>
                  <a:lnTo>
                    <a:pt x="1432" y="1431"/>
                  </a:lnTo>
                  <a:lnTo>
                    <a:pt x="1461" y="1402"/>
                  </a:lnTo>
                  <a:lnTo>
                    <a:pt x="1487" y="1372"/>
                  </a:lnTo>
                  <a:lnTo>
                    <a:pt x="1512" y="1341"/>
                  </a:lnTo>
                  <a:lnTo>
                    <a:pt x="1535" y="1308"/>
                  </a:lnTo>
                  <a:lnTo>
                    <a:pt x="1557" y="1274"/>
                  </a:lnTo>
                  <a:lnTo>
                    <a:pt x="1578" y="1239"/>
                  </a:lnTo>
                  <a:lnTo>
                    <a:pt x="1597" y="1203"/>
                  </a:lnTo>
                  <a:lnTo>
                    <a:pt x="1612" y="1165"/>
                  </a:lnTo>
                  <a:lnTo>
                    <a:pt x="1628" y="1126"/>
                  </a:lnTo>
                  <a:lnTo>
                    <a:pt x="1641" y="1088"/>
                  </a:lnTo>
                  <a:lnTo>
                    <a:pt x="1652" y="1048"/>
                  </a:lnTo>
                  <a:lnTo>
                    <a:pt x="1662" y="1007"/>
                  </a:lnTo>
                  <a:lnTo>
                    <a:pt x="1670" y="967"/>
                  </a:lnTo>
                  <a:lnTo>
                    <a:pt x="1674" y="925"/>
                  </a:lnTo>
                  <a:lnTo>
                    <a:pt x="1677" y="883"/>
                  </a:lnTo>
                  <a:lnTo>
                    <a:pt x="1679" y="838"/>
                  </a:lnTo>
                  <a:lnTo>
                    <a:pt x="1677" y="796"/>
                  </a:lnTo>
                  <a:lnTo>
                    <a:pt x="1674" y="754"/>
                  </a:lnTo>
                  <a:lnTo>
                    <a:pt x="1670" y="712"/>
                  </a:lnTo>
                  <a:lnTo>
                    <a:pt x="1662" y="670"/>
                  </a:lnTo>
                  <a:lnTo>
                    <a:pt x="1652" y="629"/>
                  </a:lnTo>
                  <a:lnTo>
                    <a:pt x="1641" y="589"/>
                  </a:lnTo>
                  <a:lnTo>
                    <a:pt x="1628" y="551"/>
                  </a:lnTo>
                  <a:lnTo>
                    <a:pt x="1612" y="512"/>
                  </a:lnTo>
                  <a:lnTo>
                    <a:pt x="1597" y="476"/>
                  </a:lnTo>
                  <a:lnTo>
                    <a:pt x="1578" y="439"/>
                  </a:lnTo>
                  <a:lnTo>
                    <a:pt x="1557" y="405"/>
                  </a:lnTo>
                  <a:lnTo>
                    <a:pt x="1535" y="370"/>
                  </a:lnTo>
                  <a:lnTo>
                    <a:pt x="1512" y="338"/>
                  </a:lnTo>
                  <a:lnTo>
                    <a:pt x="1487" y="305"/>
                  </a:lnTo>
                  <a:lnTo>
                    <a:pt x="1461" y="274"/>
                  </a:lnTo>
                  <a:lnTo>
                    <a:pt x="1432" y="246"/>
                  </a:lnTo>
                  <a:lnTo>
                    <a:pt x="1403" y="219"/>
                  </a:lnTo>
                  <a:lnTo>
                    <a:pt x="1372" y="192"/>
                  </a:lnTo>
                  <a:lnTo>
                    <a:pt x="1342" y="167"/>
                  </a:lnTo>
                  <a:lnTo>
                    <a:pt x="1309" y="144"/>
                  </a:lnTo>
                  <a:lnTo>
                    <a:pt x="1274" y="121"/>
                  </a:lnTo>
                  <a:lnTo>
                    <a:pt x="1240" y="102"/>
                  </a:lnTo>
                  <a:lnTo>
                    <a:pt x="1203" y="83"/>
                  </a:lnTo>
                  <a:lnTo>
                    <a:pt x="1165" y="65"/>
                  </a:lnTo>
                  <a:lnTo>
                    <a:pt x="1127" y="50"/>
                  </a:lnTo>
                  <a:lnTo>
                    <a:pt x="1088" y="38"/>
                  </a:lnTo>
                  <a:lnTo>
                    <a:pt x="1048" y="27"/>
                  </a:lnTo>
                  <a:lnTo>
                    <a:pt x="1008" y="17"/>
                  </a:lnTo>
                  <a:lnTo>
                    <a:pt x="967" y="10"/>
                  </a:lnTo>
                  <a:lnTo>
                    <a:pt x="925" y="4"/>
                  </a:lnTo>
                  <a:lnTo>
                    <a:pt x="883" y="0"/>
                  </a:lnTo>
                  <a:lnTo>
                    <a:pt x="839" y="0"/>
                  </a:lnTo>
                  <a:lnTo>
                    <a:pt x="797" y="0"/>
                  </a:lnTo>
                  <a:lnTo>
                    <a:pt x="754" y="4"/>
                  </a:lnTo>
                  <a:lnTo>
                    <a:pt x="712" y="10"/>
                  </a:lnTo>
                  <a:lnTo>
                    <a:pt x="670" y="17"/>
                  </a:lnTo>
                  <a:lnTo>
                    <a:pt x="630" y="27"/>
                  </a:lnTo>
                  <a:lnTo>
                    <a:pt x="591" y="38"/>
                  </a:lnTo>
                  <a:lnTo>
                    <a:pt x="551" y="50"/>
                  </a:lnTo>
                  <a:lnTo>
                    <a:pt x="513" y="65"/>
                  </a:lnTo>
                  <a:lnTo>
                    <a:pt x="476" y="83"/>
                  </a:lnTo>
                  <a:lnTo>
                    <a:pt x="440" y="102"/>
                  </a:lnTo>
                  <a:lnTo>
                    <a:pt x="405" y="121"/>
                  </a:lnTo>
                  <a:lnTo>
                    <a:pt x="371" y="144"/>
                  </a:lnTo>
                  <a:lnTo>
                    <a:pt x="338" y="167"/>
                  </a:lnTo>
                  <a:lnTo>
                    <a:pt x="305" y="192"/>
                  </a:lnTo>
                  <a:lnTo>
                    <a:pt x="277" y="219"/>
                  </a:lnTo>
                  <a:lnTo>
                    <a:pt x="246" y="246"/>
                  </a:lnTo>
                  <a:lnTo>
                    <a:pt x="219" y="274"/>
                  </a:lnTo>
                  <a:lnTo>
                    <a:pt x="192" y="305"/>
                  </a:lnTo>
                  <a:lnTo>
                    <a:pt x="167" y="338"/>
                  </a:lnTo>
                  <a:lnTo>
                    <a:pt x="144" y="370"/>
                  </a:lnTo>
                  <a:lnTo>
                    <a:pt x="121" y="405"/>
                  </a:lnTo>
                  <a:lnTo>
                    <a:pt x="102" y="439"/>
                  </a:lnTo>
                  <a:lnTo>
                    <a:pt x="83" y="476"/>
                  </a:lnTo>
                  <a:lnTo>
                    <a:pt x="65" y="512"/>
                  </a:lnTo>
                  <a:lnTo>
                    <a:pt x="52" y="551"/>
                  </a:lnTo>
                  <a:lnTo>
                    <a:pt x="39" y="589"/>
                  </a:lnTo>
                  <a:lnTo>
                    <a:pt x="27" y="629"/>
                  </a:lnTo>
                  <a:lnTo>
                    <a:pt x="17" y="670"/>
                  </a:lnTo>
                  <a:lnTo>
                    <a:pt x="10" y="712"/>
                  </a:lnTo>
                  <a:lnTo>
                    <a:pt x="4" y="754"/>
                  </a:lnTo>
                  <a:lnTo>
                    <a:pt x="2" y="796"/>
                  </a:lnTo>
                  <a:lnTo>
                    <a:pt x="0" y="838"/>
                  </a:lnTo>
                  <a:lnTo>
                    <a:pt x="2" y="883"/>
                  </a:lnTo>
                  <a:lnTo>
                    <a:pt x="4" y="925"/>
                  </a:lnTo>
                  <a:lnTo>
                    <a:pt x="10" y="967"/>
                  </a:lnTo>
                  <a:lnTo>
                    <a:pt x="17" y="1007"/>
                  </a:lnTo>
                  <a:lnTo>
                    <a:pt x="27" y="1048"/>
                  </a:lnTo>
                  <a:lnTo>
                    <a:pt x="39" y="1088"/>
                  </a:lnTo>
                  <a:lnTo>
                    <a:pt x="52" y="1126"/>
                  </a:lnTo>
                  <a:lnTo>
                    <a:pt x="65" y="1165"/>
                  </a:lnTo>
                  <a:lnTo>
                    <a:pt x="83" y="1203"/>
                  </a:lnTo>
                  <a:lnTo>
                    <a:pt x="102" y="1239"/>
                  </a:lnTo>
                  <a:lnTo>
                    <a:pt x="121" y="1274"/>
                  </a:lnTo>
                  <a:lnTo>
                    <a:pt x="144" y="1308"/>
                  </a:lnTo>
                  <a:lnTo>
                    <a:pt x="167" y="1341"/>
                  </a:lnTo>
                  <a:lnTo>
                    <a:pt x="192" y="1372"/>
                  </a:lnTo>
                  <a:lnTo>
                    <a:pt x="219" y="1402"/>
                  </a:lnTo>
                  <a:lnTo>
                    <a:pt x="246" y="1431"/>
                  </a:lnTo>
                  <a:lnTo>
                    <a:pt x="277" y="1460"/>
                  </a:lnTo>
                  <a:lnTo>
                    <a:pt x="305" y="1487"/>
                  </a:lnTo>
                  <a:lnTo>
                    <a:pt x="338" y="1512"/>
                  </a:lnTo>
                  <a:lnTo>
                    <a:pt x="371" y="1535"/>
                  </a:lnTo>
                  <a:lnTo>
                    <a:pt x="405" y="1556"/>
                  </a:lnTo>
                  <a:lnTo>
                    <a:pt x="440" y="1577"/>
                  </a:lnTo>
                  <a:lnTo>
                    <a:pt x="476" y="1596"/>
                  </a:lnTo>
                  <a:lnTo>
                    <a:pt x="513" y="1612"/>
                  </a:lnTo>
                  <a:lnTo>
                    <a:pt x="551" y="1627"/>
                  </a:lnTo>
                  <a:lnTo>
                    <a:pt x="591" y="1640"/>
                  </a:lnTo>
                  <a:lnTo>
                    <a:pt x="630" y="1652"/>
                  </a:lnTo>
                  <a:lnTo>
                    <a:pt x="670" y="1661"/>
                  </a:lnTo>
                  <a:lnTo>
                    <a:pt x="712" y="1669"/>
                  </a:lnTo>
                  <a:lnTo>
                    <a:pt x="754" y="1675"/>
                  </a:lnTo>
                  <a:lnTo>
                    <a:pt x="797" y="1677"/>
                  </a:lnTo>
                  <a:lnTo>
                    <a:pt x="839" y="1679"/>
                  </a:lnTo>
                  <a:close/>
                </a:path>
              </a:pathLst>
            </a:custGeom>
            <a:solidFill>
              <a:srgbClr val="7972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5" name="Freeform 1335"/>
            <p:cNvSpPr>
              <a:spLocks/>
            </p:cNvSpPr>
            <p:nvPr/>
          </p:nvSpPr>
          <p:spPr bwMode="auto">
            <a:xfrm>
              <a:off x="2277" y="1501"/>
              <a:ext cx="1000" cy="1003"/>
            </a:xfrm>
            <a:custGeom>
              <a:avLst/>
              <a:gdLst/>
              <a:ahLst/>
              <a:cxnLst>
                <a:cxn ang="0">
                  <a:pos x="925" y="1675"/>
                </a:cxn>
                <a:cxn ang="0">
                  <a:pos x="1048" y="1652"/>
                </a:cxn>
                <a:cxn ang="0">
                  <a:pos x="1165" y="1612"/>
                </a:cxn>
                <a:cxn ang="0">
                  <a:pos x="1274" y="1556"/>
                </a:cxn>
                <a:cxn ang="0">
                  <a:pos x="1372" y="1487"/>
                </a:cxn>
                <a:cxn ang="0">
                  <a:pos x="1461" y="1402"/>
                </a:cxn>
                <a:cxn ang="0">
                  <a:pos x="1535" y="1308"/>
                </a:cxn>
                <a:cxn ang="0">
                  <a:pos x="1597" y="1203"/>
                </a:cxn>
                <a:cxn ang="0">
                  <a:pos x="1641" y="1088"/>
                </a:cxn>
                <a:cxn ang="0">
                  <a:pos x="1670" y="967"/>
                </a:cxn>
                <a:cxn ang="0">
                  <a:pos x="1679" y="838"/>
                </a:cxn>
                <a:cxn ang="0">
                  <a:pos x="1670" y="712"/>
                </a:cxn>
                <a:cxn ang="0">
                  <a:pos x="1641" y="589"/>
                </a:cxn>
                <a:cxn ang="0">
                  <a:pos x="1597" y="476"/>
                </a:cxn>
                <a:cxn ang="0">
                  <a:pos x="1535" y="370"/>
                </a:cxn>
                <a:cxn ang="0">
                  <a:pos x="1461" y="274"/>
                </a:cxn>
                <a:cxn ang="0">
                  <a:pos x="1372" y="192"/>
                </a:cxn>
                <a:cxn ang="0">
                  <a:pos x="1274" y="121"/>
                </a:cxn>
                <a:cxn ang="0">
                  <a:pos x="1165" y="65"/>
                </a:cxn>
                <a:cxn ang="0">
                  <a:pos x="1048" y="27"/>
                </a:cxn>
                <a:cxn ang="0">
                  <a:pos x="925" y="4"/>
                </a:cxn>
                <a:cxn ang="0">
                  <a:pos x="797" y="0"/>
                </a:cxn>
                <a:cxn ang="0">
                  <a:pos x="670" y="17"/>
                </a:cxn>
                <a:cxn ang="0">
                  <a:pos x="551" y="50"/>
                </a:cxn>
                <a:cxn ang="0">
                  <a:pos x="440" y="102"/>
                </a:cxn>
                <a:cxn ang="0">
                  <a:pos x="338" y="167"/>
                </a:cxn>
                <a:cxn ang="0">
                  <a:pos x="246" y="246"/>
                </a:cxn>
                <a:cxn ang="0">
                  <a:pos x="167" y="338"/>
                </a:cxn>
                <a:cxn ang="0">
                  <a:pos x="102" y="439"/>
                </a:cxn>
                <a:cxn ang="0">
                  <a:pos x="52" y="551"/>
                </a:cxn>
                <a:cxn ang="0">
                  <a:pos x="17" y="670"/>
                </a:cxn>
                <a:cxn ang="0">
                  <a:pos x="2" y="796"/>
                </a:cxn>
                <a:cxn ang="0">
                  <a:pos x="4" y="925"/>
                </a:cxn>
                <a:cxn ang="0">
                  <a:pos x="27" y="1048"/>
                </a:cxn>
                <a:cxn ang="0">
                  <a:pos x="65" y="1165"/>
                </a:cxn>
                <a:cxn ang="0">
                  <a:pos x="121" y="1274"/>
                </a:cxn>
                <a:cxn ang="0">
                  <a:pos x="192" y="1372"/>
                </a:cxn>
                <a:cxn ang="0">
                  <a:pos x="277" y="1460"/>
                </a:cxn>
                <a:cxn ang="0">
                  <a:pos x="371" y="1535"/>
                </a:cxn>
                <a:cxn ang="0">
                  <a:pos x="476" y="1596"/>
                </a:cxn>
                <a:cxn ang="0">
                  <a:pos x="591" y="1640"/>
                </a:cxn>
                <a:cxn ang="0">
                  <a:pos x="712" y="1669"/>
                </a:cxn>
                <a:cxn ang="0">
                  <a:pos x="839" y="1679"/>
                </a:cxn>
              </a:cxnLst>
              <a:rect l="0" t="0" r="r" b="b"/>
              <a:pathLst>
                <a:path w="1679" h="1679">
                  <a:moveTo>
                    <a:pt x="839" y="1679"/>
                  </a:moveTo>
                  <a:lnTo>
                    <a:pt x="883" y="1677"/>
                  </a:lnTo>
                  <a:lnTo>
                    <a:pt x="925" y="1675"/>
                  </a:lnTo>
                  <a:lnTo>
                    <a:pt x="967" y="1669"/>
                  </a:lnTo>
                  <a:lnTo>
                    <a:pt x="1008" y="1661"/>
                  </a:lnTo>
                  <a:lnTo>
                    <a:pt x="1048" y="1652"/>
                  </a:lnTo>
                  <a:lnTo>
                    <a:pt x="1088" y="1640"/>
                  </a:lnTo>
                  <a:lnTo>
                    <a:pt x="1127" y="1627"/>
                  </a:lnTo>
                  <a:lnTo>
                    <a:pt x="1165" y="1612"/>
                  </a:lnTo>
                  <a:lnTo>
                    <a:pt x="1203" y="1596"/>
                  </a:lnTo>
                  <a:lnTo>
                    <a:pt x="1240" y="1577"/>
                  </a:lnTo>
                  <a:lnTo>
                    <a:pt x="1274" y="1556"/>
                  </a:lnTo>
                  <a:lnTo>
                    <a:pt x="1309" y="1535"/>
                  </a:lnTo>
                  <a:lnTo>
                    <a:pt x="1342" y="1512"/>
                  </a:lnTo>
                  <a:lnTo>
                    <a:pt x="1372" y="1487"/>
                  </a:lnTo>
                  <a:lnTo>
                    <a:pt x="1403" y="1460"/>
                  </a:lnTo>
                  <a:lnTo>
                    <a:pt x="1432" y="1431"/>
                  </a:lnTo>
                  <a:lnTo>
                    <a:pt x="1461" y="1402"/>
                  </a:lnTo>
                  <a:lnTo>
                    <a:pt x="1487" y="1372"/>
                  </a:lnTo>
                  <a:lnTo>
                    <a:pt x="1512" y="1341"/>
                  </a:lnTo>
                  <a:lnTo>
                    <a:pt x="1535" y="1308"/>
                  </a:lnTo>
                  <a:lnTo>
                    <a:pt x="1557" y="1274"/>
                  </a:lnTo>
                  <a:lnTo>
                    <a:pt x="1578" y="1239"/>
                  </a:lnTo>
                  <a:lnTo>
                    <a:pt x="1597" y="1203"/>
                  </a:lnTo>
                  <a:lnTo>
                    <a:pt x="1612" y="1165"/>
                  </a:lnTo>
                  <a:lnTo>
                    <a:pt x="1628" y="1126"/>
                  </a:lnTo>
                  <a:lnTo>
                    <a:pt x="1641" y="1088"/>
                  </a:lnTo>
                  <a:lnTo>
                    <a:pt x="1652" y="1048"/>
                  </a:lnTo>
                  <a:lnTo>
                    <a:pt x="1662" y="1007"/>
                  </a:lnTo>
                  <a:lnTo>
                    <a:pt x="1670" y="967"/>
                  </a:lnTo>
                  <a:lnTo>
                    <a:pt x="1674" y="925"/>
                  </a:lnTo>
                  <a:lnTo>
                    <a:pt x="1677" y="883"/>
                  </a:lnTo>
                  <a:lnTo>
                    <a:pt x="1679" y="838"/>
                  </a:lnTo>
                  <a:lnTo>
                    <a:pt x="1677" y="796"/>
                  </a:lnTo>
                  <a:lnTo>
                    <a:pt x="1674" y="754"/>
                  </a:lnTo>
                  <a:lnTo>
                    <a:pt x="1670" y="712"/>
                  </a:lnTo>
                  <a:lnTo>
                    <a:pt x="1662" y="670"/>
                  </a:lnTo>
                  <a:lnTo>
                    <a:pt x="1652" y="629"/>
                  </a:lnTo>
                  <a:lnTo>
                    <a:pt x="1641" y="589"/>
                  </a:lnTo>
                  <a:lnTo>
                    <a:pt x="1628" y="551"/>
                  </a:lnTo>
                  <a:lnTo>
                    <a:pt x="1612" y="512"/>
                  </a:lnTo>
                  <a:lnTo>
                    <a:pt x="1597" y="476"/>
                  </a:lnTo>
                  <a:lnTo>
                    <a:pt x="1578" y="439"/>
                  </a:lnTo>
                  <a:lnTo>
                    <a:pt x="1557" y="405"/>
                  </a:lnTo>
                  <a:lnTo>
                    <a:pt x="1535" y="370"/>
                  </a:lnTo>
                  <a:lnTo>
                    <a:pt x="1512" y="338"/>
                  </a:lnTo>
                  <a:lnTo>
                    <a:pt x="1487" y="305"/>
                  </a:lnTo>
                  <a:lnTo>
                    <a:pt x="1461" y="274"/>
                  </a:lnTo>
                  <a:lnTo>
                    <a:pt x="1432" y="246"/>
                  </a:lnTo>
                  <a:lnTo>
                    <a:pt x="1403" y="219"/>
                  </a:lnTo>
                  <a:lnTo>
                    <a:pt x="1372" y="192"/>
                  </a:lnTo>
                  <a:lnTo>
                    <a:pt x="1342" y="167"/>
                  </a:lnTo>
                  <a:lnTo>
                    <a:pt x="1309" y="144"/>
                  </a:lnTo>
                  <a:lnTo>
                    <a:pt x="1274" y="121"/>
                  </a:lnTo>
                  <a:lnTo>
                    <a:pt x="1240" y="102"/>
                  </a:lnTo>
                  <a:lnTo>
                    <a:pt x="1203" y="83"/>
                  </a:lnTo>
                  <a:lnTo>
                    <a:pt x="1165" y="65"/>
                  </a:lnTo>
                  <a:lnTo>
                    <a:pt x="1127" y="50"/>
                  </a:lnTo>
                  <a:lnTo>
                    <a:pt x="1088" y="38"/>
                  </a:lnTo>
                  <a:lnTo>
                    <a:pt x="1048" y="27"/>
                  </a:lnTo>
                  <a:lnTo>
                    <a:pt x="1008" y="17"/>
                  </a:lnTo>
                  <a:lnTo>
                    <a:pt x="967" y="10"/>
                  </a:lnTo>
                  <a:lnTo>
                    <a:pt x="925" y="4"/>
                  </a:lnTo>
                  <a:lnTo>
                    <a:pt x="883" y="0"/>
                  </a:lnTo>
                  <a:lnTo>
                    <a:pt x="839" y="0"/>
                  </a:lnTo>
                  <a:lnTo>
                    <a:pt x="797" y="0"/>
                  </a:lnTo>
                  <a:lnTo>
                    <a:pt x="754" y="4"/>
                  </a:lnTo>
                  <a:lnTo>
                    <a:pt x="712" y="10"/>
                  </a:lnTo>
                  <a:lnTo>
                    <a:pt x="670" y="17"/>
                  </a:lnTo>
                  <a:lnTo>
                    <a:pt x="630" y="27"/>
                  </a:lnTo>
                  <a:lnTo>
                    <a:pt x="591" y="38"/>
                  </a:lnTo>
                  <a:lnTo>
                    <a:pt x="551" y="50"/>
                  </a:lnTo>
                  <a:lnTo>
                    <a:pt x="513" y="65"/>
                  </a:lnTo>
                  <a:lnTo>
                    <a:pt x="476" y="83"/>
                  </a:lnTo>
                  <a:lnTo>
                    <a:pt x="440" y="102"/>
                  </a:lnTo>
                  <a:lnTo>
                    <a:pt x="405" y="121"/>
                  </a:lnTo>
                  <a:lnTo>
                    <a:pt x="371" y="144"/>
                  </a:lnTo>
                  <a:lnTo>
                    <a:pt x="338" y="167"/>
                  </a:lnTo>
                  <a:lnTo>
                    <a:pt x="305" y="192"/>
                  </a:lnTo>
                  <a:lnTo>
                    <a:pt x="277" y="219"/>
                  </a:lnTo>
                  <a:lnTo>
                    <a:pt x="246" y="246"/>
                  </a:lnTo>
                  <a:lnTo>
                    <a:pt x="219" y="274"/>
                  </a:lnTo>
                  <a:lnTo>
                    <a:pt x="192" y="305"/>
                  </a:lnTo>
                  <a:lnTo>
                    <a:pt x="167" y="338"/>
                  </a:lnTo>
                  <a:lnTo>
                    <a:pt x="144" y="370"/>
                  </a:lnTo>
                  <a:lnTo>
                    <a:pt x="121" y="405"/>
                  </a:lnTo>
                  <a:lnTo>
                    <a:pt x="102" y="439"/>
                  </a:lnTo>
                  <a:lnTo>
                    <a:pt x="83" y="476"/>
                  </a:lnTo>
                  <a:lnTo>
                    <a:pt x="65" y="512"/>
                  </a:lnTo>
                  <a:lnTo>
                    <a:pt x="52" y="551"/>
                  </a:lnTo>
                  <a:lnTo>
                    <a:pt x="39" y="589"/>
                  </a:lnTo>
                  <a:lnTo>
                    <a:pt x="27" y="629"/>
                  </a:lnTo>
                  <a:lnTo>
                    <a:pt x="17" y="670"/>
                  </a:lnTo>
                  <a:lnTo>
                    <a:pt x="10" y="712"/>
                  </a:lnTo>
                  <a:lnTo>
                    <a:pt x="4" y="754"/>
                  </a:lnTo>
                  <a:lnTo>
                    <a:pt x="2" y="796"/>
                  </a:lnTo>
                  <a:lnTo>
                    <a:pt x="0" y="838"/>
                  </a:lnTo>
                  <a:lnTo>
                    <a:pt x="2" y="883"/>
                  </a:lnTo>
                  <a:lnTo>
                    <a:pt x="4" y="925"/>
                  </a:lnTo>
                  <a:lnTo>
                    <a:pt x="10" y="967"/>
                  </a:lnTo>
                  <a:lnTo>
                    <a:pt x="17" y="1007"/>
                  </a:lnTo>
                  <a:lnTo>
                    <a:pt x="27" y="1048"/>
                  </a:lnTo>
                  <a:lnTo>
                    <a:pt x="39" y="1088"/>
                  </a:lnTo>
                  <a:lnTo>
                    <a:pt x="52" y="1126"/>
                  </a:lnTo>
                  <a:lnTo>
                    <a:pt x="65" y="1165"/>
                  </a:lnTo>
                  <a:lnTo>
                    <a:pt x="83" y="1203"/>
                  </a:lnTo>
                  <a:lnTo>
                    <a:pt x="102" y="1239"/>
                  </a:lnTo>
                  <a:lnTo>
                    <a:pt x="121" y="1274"/>
                  </a:lnTo>
                  <a:lnTo>
                    <a:pt x="144" y="1308"/>
                  </a:lnTo>
                  <a:lnTo>
                    <a:pt x="167" y="1341"/>
                  </a:lnTo>
                  <a:lnTo>
                    <a:pt x="192" y="1372"/>
                  </a:lnTo>
                  <a:lnTo>
                    <a:pt x="219" y="1402"/>
                  </a:lnTo>
                  <a:lnTo>
                    <a:pt x="246" y="1431"/>
                  </a:lnTo>
                  <a:lnTo>
                    <a:pt x="277" y="1460"/>
                  </a:lnTo>
                  <a:lnTo>
                    <a:pt x="305" y="1487"/>
                  </a:lnTo>
                  <a:lnTo>
                    <a:pt x="338" y="1512"/>
                  </a:lnTo>
                  <a:lnTo>
                    <a:pt x="371" y="1535"/>
                  </a:lnTo>
                  <a:lnTo>
                    <a:pt x="405" y="1556"/>
                  </a:lnTo>
                  <a:lnTo>
                    <a:pt x="440" y="1577"/>
                  </a:lnTo>
                  <a:lnTo>
                    <a:pt x="476" y="1596"/>
                  </a:lnTo>
                  <a:lnTo>
                    <a:pt x="513" y="1612"/>
                  </a:lnTo>
                  <a:lnTo>
                    <a:pt x="551" y="1627"/>
                  </a:lnTo>
                  <a:lnTo>
                    <a:pt x="591" y="1640"/>
                  </a:lnTo>
                  <a:lnTo>
                    <a:pt x="630" y="1652"/>
                  </a:lnTo>
                  <a:lnTo>
                    <a:pt x="670" y="1661"/>
                  </a:lnTo>
                  <a:lnTo>
                    <a:pt x="712" y="1669"/>
                  </a:lnTo>
                  <a:lnTo>
                    <a:pt x="754" y="1675"/>
                  </a:lnTo>
                  <a:lnTo>
                    <a:pt x="797" y="1677"/>
                  </a:lnTo>
                  <a:lnTo>
                    <a:pt x="839" y="167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6" name="Freeform 1336"/>
            <p:cNvSpPr>
              <a:spLocks/>
            </p:cNvSpPr>
            <p:nvPr/>
          </p:nvSpPr>
          <p:spPr bwMode="auto">
            <a:xfrm>
              <a:off x="2369" y="1534"/>
              <a:ext cx="874" cy="878"/>
            </a:xfrm>
            <a:custGeom>
              <a:avLst/>
              <a:gdLst/>
              <a:ahLst/>
              <a:cxnLst>
                <a:cxn ang="0">
                  <a:pos x="810" y="1465"/>
                </a:cxn>
                <a:cxn ang="0">
                  <a:pos x="917" y="1446"/>
                </a:cxn>
                <a:cxn ang="0">
                  <a:pos x="1019" y="1410"/>
                </a:cxn>
                <a:cxn ang="0">
                  <a:pos x="1115" y="1362"/>
                </a:cxn>
                <a:cxn ang="0">
                  <a:pos x="1201" y="1300"/>
                </a:cxn>
                <a:cxn ang="0">
                  <a:pos x="1278" y="1228"/>
                </a:cxn>
                <a:cxn ang="0">
                  <a:pos x="1343" y="1145"/>
                </a:cxn>
                <a:cxn ang="0">
                  <a:pos x="1395" y="1053"/>
                </a:cxn>
                <a:cxn ang="0">
                  <a:pos x="1435" y="953"/>
                </a:cxn>
                <a:cxn ang="0">
                  <a:pos x="1460" y="846"/>
                </a:cxn>
                <a:cxn ang="0">
                  <a:pos x="1468" y="735"/>
                </a:cxn>
                <a:cxn ang="0">
                  <a:pos x="1460" y="623"/>
                </a:cxn>
                <a:cxn ang="0">
                  <a:pos x="1435" y="516"/>
                </a:cxn>
                <a:cxn ang="0">
                  <a:pos x="1395" y="416"/>
                </a:cxn>
                <a:cxn ang="0">
                  <a:pos x="1343" y="324"/>
                </a:cxn>
                <a:cxn ang="0">
                  <a:pos x="1278" y="241"/>
                </a:cxn>
                <a:cxn ang="0">
                  <a:pos x="1201" y="169"/>
                </a:cxn>
                <a:cxn ang="0">
                  <a:pos x="1115" y="107"/>
                </a:cxn>
                <a:cxn ang="0">
                  <a:pos x="1019" y="59"/>
                </a:cxn>
                <a:cxn ang="0">
                  <a:pos x="917" y="23"/>
                </a:cxn>
                <a:cxn ang="0">
                  <a:pos x="810" y="4"/>
                </a:cxn>
                <a:cxn ang="0">
                  <a:pos x="696" y="2"/>
                </a:cxn>
                <a:cxn ang="0">
                  <a:pos x="587" y="15"/>
                </a:cxn>
                <a:cxn ang="0">
                  <a:pos x="481" y="46"/>
                </a:cxn>
                <a:cxn ang="0">
                  <a:pos x="385" y="90"/>
                </a:cxn>
                <a:cxn ang="0">
                  <a:pos x="295" y="147"/>
                </a:cxn>
                <a:cxn ang="0">
                  <a:pos x="215" y="217"/>
                </a:cxn>
                <a:cxn ang="0">
                  <a:pos x="146" y="295"/>
                </a:cxn>
                <a:cxn ang="0">
                  <a:pos x="88" y="385"/>
                </a:cxn>
                <a:cxn ang="0">
                  <a:pos x="44" y="483"/>
                </a:cxn>
                <a:cxn ang="0">
                  <a:pos x="15" y="587"/>
                </a:cxn>
                <a:cxn ang="0">
                  <a:pos x="2" y="696"/>
                </a:cxn>
                <a:cxn ang="0">
                  <a:pos x="4" y="809"/>
                </a:cxn>
                <a:cxn ang="0">
                  <a:pos x="23" y="917"/>
                </a:cxn>
                <a:cxn ang="0">
                  <a:pos x="57" y="1020"/>
                </a:cxn>
                <a:cxn ang="0">
                  <a:pos x="107" y="1114"/>
                </a:cxn>
                <a:cxn ang="0">
                  <a:pos x="169" y="1201"/>
                </a:cxn>
                <a:cxn ang="0">
                  <a:pos x="242" y="1277"/>
                </a:cxn>
                <a:cxn ang="0">
                  <a:pos x="324" y="1343"/>
                </a:cxn>
                <a:cxn ang="0">
                  <a:pos x="416" y="1396"/>
                </a:cxn>
                <a:cxn ang="0">
                  <a:pos x="516" y="1435"/>
                </a:cxn>
                <a:cxn ang="0">
                  <a:pos x="623" y="1460"/>
                </a:cxn>
                <a:cxn ang="0">
                  <a:pos x="735" y="1469"/>
                </a:cxn>
              </a:cxnLst>
              <a:rect l="0" t="0" r="r" b="b"/>
              <a:pathLst>
                <a:path w="1468" h="1469">
                  <a:moveTo>
                    <a:pt x="735" y="1469"/>
                  </a:moveTo>
                  <a:lnTo>
                    <a:pt x="771" y="1467"/>
                  </a:lnTo>
                  <a:lnTo>
                    <a:pt x="810" y="1465"/>
                  </a:lnTo>
                  <a:lnTo>
                    <a:pt x="846" y="1460"/>
                  </a:lnTo>
                  <a:lnTo>
                    <a:pt x="882" y="1454"/>
                  </a:lnTo>
                  <a:lnTo>
                    <a:pt x="917" y="1446"/>
                  </a:lnTo>
                  <a:lnTo>
                    <a:pt x="952" y="1435"/>
                  </a:lnTo>
                  <a:lnTo>
                    <a:pt x="986" y="1423"/>
                  </a:lnTo>
                  <a:lnTo>
                    <a:pt x="1019" y="1410"/>
                  </a:lnTo>
                  <a:lnTo>
                    <a:pt x="1051" y="1396"/>
                  </a:lnTo>
                  <a:lnTo>
                    <a:pt x="1084" y="1379"/>
                  </a:lnTo>
                  <a:lnTo>
                    <a:pt x="1115" y="1362"/>
                  </a:lnTo>
                  <a:lnTo>
                    <a:pt x="1143" y="1343"/>
                  </a:lnTo>
                  <a:lnTo>
                    <a:pt x="1172" y="1322"/>
                  </a:lnTo>
                  <a:lnTo>
                    <a:pt x="1201" y="1300"/>
                  </a:lnTo>
                  <a:lnTo>
                    <a:pt x="1228" y="1277"/>
                  </a:lnTo>
                  <a:lnTo>
                    <a:pt x="1253" y="1252"/>
                  </a:lnTo>
                  <a:lnTo>
                    <a:pt x="1278" y="1228"/>
                  </a:lnTo>
                  <a:lnTo>
                    <a:pt x="1301" y="1201"/>
                  </a:lnTo>
                  <a:lnTo>
                    <a:pt x="1322" y="1174"/>
                  </a:lnTo>
                  <a:lnTo>
                    <a:pt x="1343" y="1145"/>
                  </a:lnTo>
                  <a:lnTo>
                    <a:pt x="1362" y="1114"/>
                  </a:lnTo>
                  <a:lnTo>
                    <a:pt x="1379" y="1084"/>
                  </a:lnTo>
                  <a:lnTo>
                    <a:pt x="1395" y="1053"/>
                  </a:lnTo>
                  <a:lnTo>
                    <a:pt x="1410" y="1020"/>
                  </a:lnTo>
                  <a:lnTo>
                    <a:pt x="1424" y="986"/>
                  </a:lnTo>
                  <a:lnTo>
                    <a:pt x="1435" y="953"/>
                  </a:lnTo>
                  <a:lnTo>
                    <a:pt x="1445" y="917"/>
                  </a:lnTo>
                  <a:lnTo>
                    <a:pt x="1452" y="882"/>
                  </a:lnTo>
                  <a:lnTo>
                    <a:pt x="1460" y="846"/>
                  </a:lnTo>
                  <a:lnTo>
                    <a:pt x="1464" y="809"/>
                  </a:lnTo>
                  <a:lnTo>
                    <a:pt x="1468" y="773"/>
                  </a:lnTo>
                  <a:lnTo>
                    <a:pt x="1468" y="735"/>
                  </a:lnTo>
                  <a:lnTo>
                    <a:pt x="1468" y="696"/>
                  </a:lnTo>
                  <a:lnTo>
                    <a:pt x="1464" y="660"/>
                  </a:lnTo>
                  <a:lnTo>
                    <a:pt x="1460" y="623"/>
                  </a:lnTo>
                  <a:lnTo>
                    <a:pt x="1452" y="587"/>
                  </a:lnTo>
                  <a:lnTo>
                    <a:pt x="1445" y="552"/>
                  </a:lnTo>
                  <a:lnTo>
                    <a:pt x="1435" y="516"/>
                  </a:lnTo>
                  <a:lnTo>
                    <a:pt x="1424" y="483"/>
                  </a:lnTo>
                  <a:lnTo>
                    <a:pt x="1410" y="449"/>
                  </a:lnTo>
                  <a:lnTo>
                    <a:pt x="1395" y="416"/>
                  </a:lnTo>
                  <a:lnTo>
                    <a:pt x="1379" y="385"/>
                  </a:lnTo>
                  <a:lnTo>
                    <a:pt x="1362" y="355"/>
                  </a:lnTo>
                  <a:lnTo>
                    <a:pt x="1343" y="324"/>
                  </a:lnTo>
                  <a:lnTo>
                    <a:pt x="1322" y="295"/>
                  </a:lnTo>
                  <a:lnTo>
                    <a:pt x="1301" y="268"/>
                  </a:lnTo>
                  <a:lnTo>
                    <a:pt x="1278" y="241"/>
                  </a:lnTo>
                  <a:lnTo>
                    <a:pt x="1253" y="217"/>
                  </a:lnTo>
                  <a:lnTo>
                    <a:pt x="1228" y="192"/>
                  </a:lnTo>
                  <a:lnTo>
                    <a:pt x="1201" y="169"/>
                  </a:lnTo>
                  <a:lnTo>
                    <a:pt x="1172" y="147"/>
                  </a:lnTo>
                  <a:lnTo>
                    <a:pt x="1143" y="126"/>
                  </a:lnTo>
                  <a:lnTo>
                    <a:pt x="1115" y="107"/>
                  </a:lnTo>
                  <a:lnTo>
                    <a:pt x="1084" y="90"/>
                  </a:lnTo>
                  <a:lnTo>
                    <a:pt x="1051" y="73"/>
                  </a:lnTo>
                  <a:lnTo>
                    <a:pt x="1019" y="59"/>
                  </a:lnTo>
                  <a:lnTo>
                    <a:pt x="986" y="46"/>
                  </a:lnTo>
                  <a:lnTo>
                    <a:pt x="952" y="34"/>
                  </a:lnTo>
                  <a:lnTo>
                    <a:pt x="917" y="23"/>
                  </a:lnTo>
                  <a:lnTo>
                    <a:pt x="882" y="15"/>
                  </a:lnTo>
                  <a:lnTo>
                    <a:pt x="846" y="9"/>
                  </a:lnTo>
                  <a:lnTo>
                    <a:pt x="810" y="4"/>
                  </a:lnTo>
                  <a:lnTo>
                    <a:pt x="771" y="2"/>
                  </a:lnTo>
                  <a:lnTo>
                    <a:pt x="735" y="0"/>
                  </a:lnTo>
                  <a:lnTo>
                    <a:pt x="696" y="2"/>
                  </a:lnTo>
                  <a:lnTo>
                    <a:pt x="660" y="4"/>
                  </a:lnTo>
                  <a:lnTo>
                    <a:pt x="623" y="9"/>
                  </a:lnTo>
                  <a:lnTo>
                    <a:pt x="587" y="15"/>
                  </a:lnTo>
                  <a:lnTo>
                    <a:pt x="550" y="23"/>
                  </a:lnTo>
                  <a:lnTo>
                    <a:pt x="516" y="34"/>
                  </a:lnTo>
                  <a:lnTo>
                    <a:pt x="481" y="46"/>
                  </a:lnTo>
                  <a:lnTo>
                    <a:pt x="449" y="59"/>
                  </a:lnTo>
                  <a:lnTo>
                    <a:pt x="416" y="73"/>
                  </a:lnTo>
                  <a:lnTo>
                    <a:pt x="385" y="90"/>
                  </a:lnTo>
                  <a:lnTo>
                    <a:pt x="355" y="107"/>
                  </a:lnTo>
                  <a:lnTo>
                    <a:pt x="324" y="126"/>
                  </a:lnTo>
                  <a:lnTo>
                    <a:pt x="295" y="147"/>
                  </a:lnTo>
                  <a:lnTo>
                    <a:pt x="268" y="169"/>
                  </a:lnTo>
                  <a:lnTo>
                    <a:pt x="242" y="192"/>
                  </a:lnTo>
                  <a:lnTo>
                    <a:pt x="215" y="217"/>
                  </a:lnTo>
                  <a:lnTo>
                    <a:pt x="192" y="241"/>
                  </a:lnTo>
                  <a:lnTo>
                    <a:pt x="169" y="268"/>
                  </a:lnTo>
                  <a:lnTo>
                    <a:pt x="146" y="295"/>
                  </a:lnTo>
                  <a:lnTo>
                    <a:pt x="126" y="324"/>
                  </a:lnTo>
                  <a:lnTo>
                    <a:pt x="107" y="355"/>
                  </a:lnTo>
                  <a:lnTo>
                    <a:pt x="88" y="385"/>
                  </a:lnTo>
                  <a:lnTo>
                    <a:pt x="73" y="416"/>
                  </a:lnTo>
                  <a:lnTo>
                    <a:pt x="57" y="449"/>
                  </a:lnTo>
                  <a:lnTo>
                    <a:pt x="44" y="483"/>
                  </a:lnTo>
                  <a:lnTo>
                    <a:pt x="32" y="516"/>
                  </a:lnTo>
                  <a:lnTo>
                    <a:pt x="23" y="552"/>
                  </a:lnTo>
                  <a:lnTo>
                    <a:pt x="15" y="587"/>
                  </a:lnTo>
                  <a:lnTo>
                    <a:pt x="9" y="623"/>
                  </a:lnTo>
                  <a:lnTo>
                    <a:pt x="4" y="660"/>
                  </a:lnTo>
                  <a:lnTo>
                    <a:pt x="2" y="696"/>
                  </a:lnTo>
                  <a:lnTo>
                    <a:pt x="0" y="735"/>
                  </a:lnTo>
                  <a:lnTo>
                    <a:pt x="2" y="773"/>
                  </a:lnTo>
                  <a:lnTo>
                    <a:pt x="4" y="809"/>
                  </a:lnTo>
                  <a:lnTo>
                    <a:pt x="9" y="846"/>
                  </a:lnTo>
                  <a:lnTo>
                    <a:pt x="15" y="882"/>
                  </a:lnTo>
                  <a:lnTo>
                    <a:pt x="23" y="917"/>
                  </a:lnTo>
                  <a:lnTo>
                    <a:pt x="32" y="953"/>
                  </a:lnTo>
                  <a:lnTo>
                    <a:pt x="44" y="986"/>
                  </a:lnTo>
                  <a:lnTo>
                    <a:pt x="57" y="1020"/>
                  </a:lnTo>
                  <a:lnTo>
                    <a:pt x="73" y="1053"/>
                  </a:lnTo>
                  <a:lnTo>
                    <a:pt x="88" y="1084"/>
                  </a:lnTo>
                  <a:lnTo>
                    <a:pt x="107" y="1114"/>
                  </a:lnTo>
                  <a:lnTo>
                    <a:pt x="126" y="1145"/>
                  </a:lnTo>
                  <a:lnTo>
                    <a:pt x="146" y="1174"/>
                  </a:lnTo>
                  <a:lnTo>
                    <a:pt x="169" y="1201"/>
                  </a:lnTo>
                  <a:lnTo>
                    <a:pt x="192" y="1228"/>
                  </a:lnTo>
                  <a:lnTo>
                    <a:pt x="215" y="1252"/>
                  </a:lnTo>
                  <a:lnTo>
                    <a:pt x="242" y="1277"/>
                  </a:lnTo>
                  <a:lnTo>
                    <a:pt x="268" y="1300"/>
                  </a:lnTo>
                  <a:lnTo>
                    <a:pt x="295" y="1322"/>
                  </a:lnTo>
                  <a:lnTo>
                    <a:pt x="324" y="1343"/>
                  </a:lnTo>
                  <a:lnTo>
                    <a:pt x="355" y="1362"/>
                  </a:lnTo>
                  <a:lnTo>
                    <a:pt x="385" y="1379"/>
                  </a:lnTo>
                  <a:lnTo>
                    <a:pt x="416" y="1396"/>
                  </a:lnTo>
                  <a:lnTo>
                    <a:pt x="449" y="1410"/>
                  </a:lnTo>
                  <a:lnTo>
                    <a:pt x="481" y="1423"/>
                  </a:lnTo>
                  <a:lnTo>
                    <a:pt x="516" y="1435"/>
                  </a:lnTo>
                  <a:lnTo>
                    <a:pt x="550" y="1446"/>
                  </a:lnTo>
                  <a:lnTo>
                    <a:pt x="587" y="1454"/>
                  </a:lnTo>
                  <a:lnTo>
                    <a:pt x="623" y="1460"/>
                  </a:lnTo>
                  <a:lnTo>
                    <a:pt x="660" y="1465"/>
                  </a:lnTo>
                  <a:lnTo>
                    <a:pt x="696" y="1467"/>
                  </a:lnTo>
                  <a:lnTo>
                    <a:pt x="735" y="1469"/>
                  </a:lnTo>
                  <a:close/>
                </a:path>
              </a:pathLst>
            </a:custGeom>
            <a:solidFill>
              <a:srgbClr val="887F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7" name="Freeform 1337"/>
            <p:cNvSpPr>
              <a:spLocks/>
            </p:cNvSpPr>
            <p:nvPr/>
          </p:nvSpPr>
          <p:spPr bwMode="auto">
            <a:xfrm>
              <a:off x="2369" y="1534"/>
              <a:ext cx="874" cy="878"/>
            </a:xfrm>
            <a:custGeom>
              <a:avLst/>
              <a:gdLst/>
              <a:ahLst/>
              <a:cxnLst>
                <a:cxn ang="0">
                  <a:pos x="810" y="1465"/>
                </a:cxn>
                <a:cxn ang="0">
                  <a:pos x="917" y="1446"/>
                </a:cxn>
                <a:cxn ang="0">
                  <a:pos x="1019" y="1410"/>
                </a:cxn>
                <a:cxn ang="0">
                  <a:pos x="1115" y="1362"/>
                </a:cxn>
                <a:cxn ang="0">
                  <a:pos x="1201" y="1300"/>
                </a:cxn>
                <a:cxn ang="0">
                  <a:pos x="1278" y="1228"/>
                </a:cxn>
                <a:cxn ang="0">
                  <a:pos x="1343" y="1145"/>
                </a:cxn>
                <a:cxn ang="0">
                  <a:pos x="1395" y="1053"/>
                </a:cxn>
                <a:cxn ang="0">
                  <a:pos x="1435" y="953"/>
                </a:cxn>
                <a:cxn ang="0">
                  <a:pos x="1460" y="846"/>
                </a:cxn>
                <a:cxn ang="0">
                  <a:pos x="1468" y="735"/>
                </a:cxn>
                <a:cxn ang="0">
                  <a:pos x="1460" y="623"/>
                </a:cxn>
                <a:cxn ang="0">
                  <a:pos x="1435" y="516"/>
                </a:cxn>
                <a:cxn ang="0">
                  <a:pos x="1395" y="416"/>
                </a:cxn>
                <a:cxn ang="0">
                  <a:pos x="1343" y="324"/>
                </a:cxn>
                <a:cxn ang="0">
                  <a:pos x="1278" y="241"/>
                </a:cxn>
                <a:cxn ang="0">
                  <a:pos x="1201" y="169"/>
                </a:cxn>
                <a:cxn ang="0">
                  <a:pos x="1115" y="107"/>
                </a:cxn>
                <a:cxn ang="0">
                  <a:pos x="1019" y="59"/>
                </a:cxn>
                <a:cxn ang="0">
                  <a:pos x="917" y="23"/>
                </a:cxn>
                <a:cxn ang="0">
                  <a:pos x="810" y="4"/>
                </a:cxn>
                <a:cxn ang="0">
                  <a:pos x="696" y="2"/>
                </a:cxn>
                <a:cxn ang="0">
                  <a:pos x="587" y="15"/>
                </a:cxn>
                <a:cxn ang="0">
                  <a:pos x="481" y="46"/>
                </a:cxn>
                <a:cxn ang="0">
                  <a:pos x="385" y="90"/>
                </a:cxn>
                <a:cxn ang="0">
                  <a:pos x="295" y="147"/>
                </a:cxn>
                <a:cxn ang="0">
                  <a:pos x="215" y="217"/>
                </a:cxn>
                <a:cxn ang="0">
                  <a:pos x="146" y="295"/>
                </a:cxn>
                <a:cxn ang="0">
                  <a:pos x="88" y="385"/>
                </a:cxn>
                <a:cxn ang="0">
                  <a:pos x="44" y="483"/>
                </a:cxn>
                <a:cxn ang="0">
                  <a:pos x="15" y="587"/>
                </a:cxn>
                <a:cxn ang="0">
                  <a:pos x="2" y="696"/>
                </a:cxn>
                <a:cxn ang="0">
                  <a:pos x="4" y="809"/>
                </a:cxn>
                <a:cxn ang="0">
                  <a:pos x="23" y="917"/>
                </a:cxn>
                <a:cxn ang="0">
                  <a:pos x="57" y="1020"/>
                </a:cxn>
                <a:cxn ang="0">
                  <a:pos x="107" y="1114"/>
                </a:cxn>
                <a:cxn ang="0">
                  <a:pos x="169" y="1201"/>
                </a:cxn>
                <a:cxn ang="0">
                  <a:pos x="242" y="1277"/>
                </a:cxn>
                <a:cxn ang="0">
                  <a:pos x="324" y="1343"/>
                </a:cxn>
                <a:cxn ang="0">
                  <a:pos x="416" y="1396"/>
                </a:cxn>
                <a:cxn ang="0">
                  <a:pos x="516" y="1435"/>
                </a:cxn>
                <a:cxn ang="0">
                  <a:pos x="623" y="1460"/>
                </a:cxn>
                <a:cxn ang="0">
                  <a:pos x="735" y="1469"/>
                </a:cxn>
              </a:cxnLst>
              <a:rect l="0" t="0" r="r" b="b"/>
              <a:pathLst>
                <a:path w="1468" h="1469">
                  <a:moveTo>
                    <a:pt x="735" y="1469"/>
                  </a:moveTo>
                  <a:lnTo>
                    <a:pt x="771" y="1467"/>
                  </a:lnTo>
                  <a:lnTo>
                    <a:pt x="810" y="1465"/>
                  </a:lnTo>
                  <a:lnTo>
                    <a:pt x="846" y="1460"/>
                  </a:lnTo>
                  <a:lnTo>
                    <a:pt x="882" y="1454"/>
                  </a:lnTo>
                  <a:lnTo>
                    <a:pt x="917" y="1446"/>
                  </a:lnTo>
                  <a:lnTo>
                    <a:pt x="952" y="1435"/>
                  </a:lnTo>
                  <a:lnTo>
                    <a:pt x="986" y="1423"/>
                  </a:lnTo>
                  <a:lnTo>
                    <a:pt x="1019" y="1410"/>
                  </a:lnTo>
                  <a:lnTo>
                    <a:pt x="1051" y="1396"/>
                  </a:lnTo>
                  <a:lnTo>
                    <a:pt x="1084" y="1379"/>
                  </a:lnTo>
                  <a:lnTo>
                    <a:pt x="1115" y="1362"/>
                  </a:lnTo>
                  <a:lnTo>
                    <a:pt x="1143" y="1343"/>
                  </a:lnTo>
                  <a:lnTo>
                    <a:pt x="1172" y="1322"/>
                  </a:lnTo>
                  <a:lnTo>
                    <a:pt x="1201" y="1300"/>
                  </a:lnTo>
                  <a:lnTo>
                    <a:pt x="1228" y="1277"/>
                  </a:lnTo>
                  <a:lnTo>
                    <a:pt x="1253" y="1252"/>
                  </a:lnTo>
                  <a:lnTo>
                    <a:pt x="1278" y="1228"/>
                  </a:lnTo>
                  <a:lnTo>
                    <a:pt x="1301" y="1201"/>
                  </a:lnTo>
                  <a:lnTo>
                    <a:pt x="1322" y="1174"/>
                  </a:lnTo>
                  <a:lnTo>
                    <a:pt x="1343" y="1145"/>
                  </a:lnTo>
                  <a:lnTo>
                    <a:pt x="1362" y="1114"/>
                  </a:lnTo>
                  <a:lnTo>
                    <a:pt x="1379" y="1084"/>
                  </a:lnTo>
                  <a:lnTo>
                    <a:pt x="1395" y="1053"/>
                  </a:lnTo>
                  <a:lnTo>
                    <a:pt x="1410" y="1020"/>
                  </a:lnTo>
                  <a:lnTo>
                    <a:pt x="1424" y="986"/>
                  </a:lnTo>
                  <a:lnTo>
                    <a:pt x="1435" y="953"/>
                  </a:lnTo>
                  <a:lnTo>
                    <a:pt x="1445" y="917"/>
                  </a:lnTo>
                  <a:lnTo>
                    <a:pt x="1452" y="882"/>
                  </a:lnTo>
                  <a:lnTo>
                    <a:pt x="1460" y="846"/>
                  </a:lnTo>
                  <a:lnTo>
                    <a:pt x="1464" y="809"/>
                  </a:lnTo>
                  <a:lnTo>
                    <a:pt x="1468" y="773"/>
                  </a:lnTo>
                  <a:lnTo>
                    <a:pt x="1468" y="735"/>
                  </a:lnTo>
                  <a:lnTo>
                    <a:pt x="1468" y="696"/>
                  </a:lnTo>
                  <a:lnTo>
                    <a:pt x="1464" y="660"/>
                  </a:lnTo>
                  <a:lnTo>
                    <a:pt x="1460" y="623"/>
                  </a:lnTo>
                  <a:lnTo>
                    <a:pt x="1452" y="587"/>
                  </a:lnTo>
                  <a:lnTo>
                    <a:pt x="1445" y="552"/>
                  </a:lnTo>
                  <a:lnTo>
                    <a:pt x="1435" y="516"/>
                  </a:lnTo>
                  <a:lnTo>
                    <a:pt x="1424" y="483"/>
                  </a:lnTo>
                  <a:lnTo>
                    <a:pt x="1410" y="449"/>
                  </a:lnTo>
                  <a:lnTo>
                    <a:pt x="1395" y="416"/>
                  </a:lnTo>
                  <a:lnTo>
                    <a:pt x="1379" y="385"/>
                  </a:lnTo>
                  <a:lnTo>
                    <a:pt x="1362" y="355"/>
                  </a:lnTo>
                  <a:lnTo>
                    <a:pt x="1343" y="324"/>
                  </a:lnTo>
                  <a:lnTo>
                    <a:pt x="1322" y="295"/>
                  </a:lnTo>
                  <a:lnTo>
                    <a:pt x="1301" y="268"/>
                  </a:lnTo>
                  <a:lnTo>
                    <a:pt x="1278" y="241"/>
                  </a:lnTo>
                  <a:lnTo>
                    <a:pt x="1253" y="217"/>
                  </a:lnTo>
                  <a:lnTo>
                    <a:pt x="1228" y="192"/>
                  </a:lnTo>
                  <a:lnTo>
                    <a:pt x="1201" y="169"/>
                  </a:lnTo>
                  <a:lnTo>
                    <a:pt x="1172" y="147"/>
                  </a:lnTo>
                  <a:lnTo>
                    <a:pt x="1143" y="126"/>
                  </a:lnTo>
                  <a:lnTo>
                    <a:pt x="1115" y="107"/>
                  </a:lnTo>
                  <a:lnTo>
                    <a:pt x="1084" y="90"/>
                  </a:lnTo>
                  <a:lnTo>
                    <a:pt x="1051" y="73"/>
                  </a:lnTo>
                  <a:lnTo>
                    <a:pt x="1019" y="59"/>
                  </a:lnTo>
                  <a:lnTo>
                    <a:pt x="986" y="46"/>
                  </a:lnTo>
                  <a:lnTo>
                    <a:pt x="952" y="34"/>
                  </a:lnTo>
                  <a:lnTo>
                    <a:pt x="917" y="23"/>
                  </a:lnTo>
                  <a:lnTo>
                    <a:pt x="882" y="15"/>
                  </a:lnTo>
                  <a:lnTo>
                    <a:pt x="846" y="9"/>
                  </a:lnTo>
                  <a:lnTo>
                    <a:pt x="810" y="4"/>
                  </a:lnTo>
                  <a:lnTo>
                    <a:pt x="771" y="2"/>
                  </a:lnTo>
                  <a:lnTo>
                    <a:pt x="735" y="0"/>
                  </a:lnTo>
                  <a:lnTo>
                    <a:pt x="696" y="2"/>
                  </a:lnTo>
                  <a:lnTo>
                    <a:pt x="660" y="4"/>
                  </a:lnTo>
                  <a:lnTo>
                    <a:pt x="623" y="9"/>
                  </a:lnTo>
                  <a:lnTo>
                    <a:pt x="587" y="15"/>
                  </a:lnTo>
                  <a:lnTo>
                    <a:pt x="550" y="23"/>
                  </a:lnTo>
                  <a:lnTo>
                    <a:pt x="516" y="34"/>
                  </a:lnTo>
                  <a:lnTo>
                    <a:pt x="481" y="46"/>
                  </a:lnTo>
                  <a:lnTo>
                    <a:pt x="449" y="59"/>
                  </a:lnTo>
                  <a:lnTo>
                    <a:pt x="416" y="73"/>
                  </a:lnTo>
                  <a:lnTo>
                    <a:pt x="385" y="90"/>
                  </a:lnTo>
                  <a:lnTo>
                    <a:pt x="355" y="107"/>
                  </a:lnTo>
                  <a:lnTo>
                    <a:pt x="324" y="126"/>
                  </a:lnTo>
                  <a:lnTo>
                    <a:pt x="295" y="147"/>
                  </a:lnTo>
                  <a:lnTo>
                    <a:pt x="268" y="169"/>
                  </a:lnTo>
                  <a:lnTo>
                    <a:pt x="242" y="192"/>
                  </a:lnTo>
                  <a:lnTo>
                    <a:pt x="215" y="217"/>
                  </a:lnTo>
                  <a:lnTo>
                    <a:pt x="192" y="241"/>
                  </a:lnTo>
                  <a:lnTo>
                    <a:pt x="169" y="268"/>
                  </a:lnTo>
                  <a:lnTo>
                    <a:pt x="146" y="295"/>
                  </a:lnTo>
                  <a:lnTo>
                    <a:pt x="126" y="324"/>
                  </a:lnTo>
                  <a:lnTo>
                    <a:pt x="107" y="355"/>
                  </a:lnTo>
                  <a:lnTo>
                    <a:pt x="88" y="385"/>
                  </a:lnTo>
                  <a:lnTo>
                    <a:pt x="73" y="416"/>
                  </a:lnTo>
                  <a:lnTo>
                    <a:pt x="57" y="449"/>
                  </a:lnTo>
                  <a:lnTo>
                    <a:pt x="44" y="483"/>
                  </a:lnTo>
                  <a:lnTo>
                    <a:pt x="32" y="516"/>
                  </a:lnTo>
                  <a:lnTo>
                    <a:pt x="23" y="552"/>
                  </a:lnTo>
                  <a:lnTo>
                    <a:pt x="15" y="587"/>
                  </a:lnTo>
                  <a:lnTo>
                    <a:pt x="9" y="623"/>
                  </a:lnTo>
                  <a:lnTo>
                    <a:pt x="4" y="660"/>
                  </a:lnTo>
                  <a:lnTo>
                    <a:pt x="2" y="696"/>
                  </a:lnTo>
                  <a:lnTo>
                    <a:pt x="0" y="735"/>
                  </a:lnTo>
                  <a:lnTo>
                    <a:pt x="2" y="773"/>
                  </a:lnTo>
                  <a:lnTo>
                    <a:pt x="4" y="809"/>
                  </a:lnTo>
                  <a:lnTo>
                    <a:pt x="9" y="846"/>
                  </a:lnTo>
                  <a:lnTo>
                    <a:pt x="15" y="882"/>
                  </a:lnTo>
                  <a:lnTo>
                    <a:pt x="23" y="917"/>
                  </a:lnTo>
                  <a:lnTo>
                    <a:pt x="32" y="953"/>
                  </a:lnTo>
                  <a:lnTo>
                    <a:pt x="44" y="986"/>
                  </a:lnTo>
                  <a:lnTo>
                    <a:pt x="57" y="1020"/>
                  </a:lnTo>
                  <a:lnTo>
                    <a:pt x="73" y="1053"/>
                  </a:lnTo>
                  <a:lnTo>
                    <a:pt x="88" y="1084"/>
                  </a:lnTo>
                  <a:lnTo>
                    <a:pt x="107" y="1114"/>
                  </a:lnTo>
                  <a:lnTo>
                    <a:pt x="126" y="1145"/>
                  </a:lnTo>
                  <a:lnTo>
                    <a:pt x="146" y="1174"/>
                  </a:lnTo>
                  <a:lnTo>
                    <a:pt x="169" y="1201"/>
                  </a:lnTo>
                  <a:lnTo>
                    <a:pt x="192" y="1228"/>
                  </a:lnTo>
                  <a:lnTo>
                    <a:pt x="215" y="1252"/>
                  </a:lnTo>
                  <a:lnTo>
                    <a:pt x="242" y="1277"/>
                  </a:lnTo>
                  <a:lnTo>
                    <a:pt x="268" y="1300"/>
                  </a:lnTo>
                  <a:lnTo>
                    <a:pt x="295" y="1322"/>
                  </a:lnTo>
                  <a:lnTo>
                    <a:pt x="324" y="1343"/>
                  </a:lnTo>
                  <a:lnTo>
                    <a:pt x="355" y="1362"/>
                  </a:lnTo>
                  <a:lnTo>
                    <a:pt x="385" y="1379"/>
                  </a:lnTo>
                  <a:lnTo>
                    <a:pt x="416" y="1396"/>
                  </a:lnTo>
                  <a:lnTo>
                    <a:pt x="449" y="1410"/>
                  </a:lnTo>
                  <a:lnTo>
                    <a:pt x="481" y="1423"/>
                  </a:lnTo>
                  <a:lnTo>
                    <a:pt x="516" y="1435"/>
                  </a:lnTo>
                  <a:lnTo>
                    <a:pt x="550" y="1446"/>
                  </a:lnTo>
                  <a:lnTo>
                    <a:pt x="587" y="1454"/>
                  </a:lnTo>
                  <a:lnTo>
                    <a:pt x="623" y="1460"/>
                  </a:lnTo>
                  <a:lnTo>
                    <a:pt x="660" y="1465"/>
                  </a:lnTo>
                  <a:lnTo>
                    <a:pt x="696" y="1467"/>
                  </a:lnTo>
                  <a:lnTo>
                    <a:pt x="735" y="14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8" name="Freeform 1338"/>
            <p:cNvSpPr>
              <a:spLocks/>
            </p:cNvSpPr>
            <p:nvPr/>
          </p:nvSpPr>
          <p:spPr bwMode="auto">
            <a:xfrm>
              <a:off x="2818" y="1358"/>
              <a:ext cx="55" cy="170"/>
            </a:xfrm>
            <a:custGeom>
              <a:avLst/>
              <a:gdLst/>
              <a:ahLst/>
              <a:cxnLst>
                <a:cxn ang="0">
                  <a:pos x="56" y="286"/>
                </a:cxn>
                <a:cxn ang="0">
                  <a:pos x="0" y="271"/>
                </a:cxn>
                <a:cxn ang="0">
                  <a:pos x="8" y="236"/>
                </a:cxn>
                <a:cxn ang="0">
                  <a:pos x="19" y="206"/>
                </a:cxn>
                <a:cxn ang="0">
                  <a:pos x="23" y="192"/>
                </a:cxn>
                <a:cxn ang="0">
                  <a:pos x="27" y="181"/>
                </a:cxn>
                <a:cxn ang="0">
                  <a:pos x="29" y="167"/>
                </a:cxn>
                <a:cxn ang="0">
                  <a:pos x="29" y="156"/>
                </a:cxn>
                <a:cxn ang="0">
                  <a:pos x="29" y="114"/>
                </a:cxn>
                <a:cxn ang="0">
                  <a:pos x="33" y="83"/>
                </a:cxn>
                <a:cxn ang="0">
                  <a:pos x="34" y="69"/>
                </a:cxn>
                <a:cxn ang="0">
                  <a:pos x="38" y="60"/>
                </a:cxn>
                <a:cxn ang="0">
                  <a:pos x="42" y="50"/>
                </a:cxn>
                <a:cxn ang="0">
                  <a:pos x="46" y="43"/>
                </a:cxn>
                <a:cxn ang="0">
                  <a:pos x="57" y="29"/>
                </a:cxn>
                <a:cxn ang="0">
                  <a:pos x="67" y="20"/>
                </a:cxn>
                <a:cxn ang="0">
                  <a:pos x="80" y="10"/>
                </a:cxn>
                <a:cxn ang="0">
                  <a:pos x="92" y="0"/>
                </a:cxn>
                <a:cxn ang="0">
                  <a:pos x="84" y="16"/>
                </a:cxn>
                <a:cxn ang="0">
                  <a:pos x="79" y="29"/>
                </a:cxn>
                <a:cxn ang="0">
                  <a:pos x="75" y="43"/>
                </a:cxn>
                <a:cxn ang="0">
                  <a:pos x="75" y="56"/>
                </a:cxn>
                <a:cxn ang="0">
                  <a:pos x="75" y="79"/>
                </a:cxn>
                <a:cxn ang="0">
                  <a:pos x="79" y="100"/>
                </a:cxn>
                <a:cxn ang="0">
                  <a:pos x="56" y="286"/>
                </a:cxn>
              </a:cxnLst>
              <a:rect l="0" t="0" r="r" b="b"/>
              <a:pathLst>
                <a:path w="92" h="286">
                  <a:moveTo>
                    <a:pt x="56" y="286"/>
                  </a:moveTo>
                  <a:lnTo>
                    <a:pt x="0" y="271"/>
                  </a:lnTo>
                  <a:lnTo>
                    <a:pt x="8" y="236"/>
                  </a:lnTo>
                  <a:lnTo>
                    <a:pt x="19" y="206"/>
                  </a:lnTo>
                  <a:lnTo>
                    <a:pt x="23" y="192"/>
                  </a:lnTo>
                  <a:lnTo>
                    <a:pt x="27" y="181"/>
                  </a:lnTo>
                  <a:lnTo>
                    <a:pt x="29" y="167"/>
                  </a:lnTo>
                  <a:lnTo>
                    <a:pt x="29" y="156"/>
                  </a:lnTo>
                  <a:lnTo>
                    <a:pt x="29" y="114"/>
                  </a:lnTo>
                  <a:lnTo>
                    <a:pt x="33" y="83"/>
                  </a:lnTo>
                  <a:lnTo>
                    <a:pt x="34" y="69"/>
                  </a:lnTo>
                  <a:lnTo>
                    <a:pt x="38" y="60"/>
                  </a:lnTo>
                  <a:lnTo>
                    <a:pt x="42" y="50"/>
                  </a:lnTo>
                  <a:lnTo>
                    <a:pt x="46" y="43"/>
                  </a:lnTo>
                  <a:lnTo>
                    <a:pt x="57" y="29"/>
                  </a:lnTo>
                  <a:lnTo>
                    <a:pt x="67" y="20"/>
                  </a:lnTo>
                  <a:lnTo>
                    <a:pt x="80" y="10"/>
                  </a:lnTo>
                  <a:lnTo>
                    <a:pt x="92" y="0"/>
                  </a:lnTo>
                  <a:lnTo>
                    <a:pt x="84" y="16"/>
                  </a:lnTo>
                  <a:lnTo>
                    <a:pt x="79" y="29"/>
                  </a:lnTo>
                  <a:lnTo>
                    <a:pt x="75" y="43"/>
                  </a:lnTo>
                  <a:lnTo>
                    <a:pt x="75" y="56"/>
                  </a:lnTo>
                  <a:lnTo>
                    <a:pt x="75" y="79"/>
                  </a:lnTo>
                  <a:lnTo>
                    <a:pt x="79" y="100"/>
                  </a:lnTo>
                  <a:lnTo>
                    <a:pt x="56" y="286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9" name="Freeform 1339"/>
            <p:cNvSpPr>
              <a:spLocks/>
            </p:cNvSpPr>
            <p:nvPr/>
          </p:nvSpPr>
          <p:spPr bwMode="auto">
            <a:xfrm>
              <a:off x="2818" y="1358"/>
              <a:ext cx="55" cy="170"/>
            </a:xfrm>
            <a:custGeom>
              <a:avLst/>
              <a:gdLst/>
              <a:ahLst/>
              <a:cxnLst>
                <a:cxn ang="0">
                  <a:pos x="56" y="286"/>
                </a:cxn>
                <a:cxn ang="0">
                  <a:pos x="0" y="271"/>
                </a:cxn>
                <a:cxn ang="0">
                  <a:pos x="8" y="236"/>
                </a:cxn>
                <a:cxn ang="0">
                  <a:pos x="19" y="206"/>
                </a:cxn>
                <a:cxn ang="0">
                  <a:pos x="23" y="192"/>
                </a:cxn>
                <a:cxn ang="0">
                  <a:pos x="27" y="181"/>
                </a:cxn>
                <a:cxn ang="0">
                  <a:pos x="29" y="167"/>
                </a:cxn>
                <a:cxn ang="0">
                  <a:pos x="29" y="156"/>
                </a:cxn>
                <a:cxn ang="0">
                  <a:pos x="29" y="114"/>
                </a:cxn>
                <a:cxn ang="0">
                  <a:pos x="33" y="83"/>
                </a:cxn>
                <a:cxn ang="0">
                  <a:pos x="34" y="69"/>
                </a:cxn>
                <a:cxn ang="0">
                  <a:pos x="38" y="60"/>
                </a:cxn>
                <a:cxn ang="0">
                  <a:pos x="42" y="50"/>
                </a:cxn>
                <a:cxn ang="0">
                  <a:pos x="46" y="43"/>
                </a:cxn>
                <a:cxn ang="0">
                  <a:pos x="57" y="29"/>
                </a:cxn>
                <a:cxn ang="0">
                  <a:pos x="67" y="20"/>
                </a:cxn>
                <a:cxn ang="0">
                  <a:pos x="80" y="10"/>
                </a:cxn>
                <a:cxn ang="0">
                  <a:pos x="92" y="0"/>
                </a:cxn>
                <a:cxn ang="0">
                  <a:pos x="84" y="16"/>
                </a:cxn>
                <a:cxn ang="0">
                  <a:pos x="79" y="29"/>
                </a:cxn>
                <a:cxn ang="0">
                  <a:pos x="75" y="43"/>
                </a:cxn>
                <a:cxn ang="0">
                  <a:pos x="75" y="56"/>
                </a:cxn>
                <a:cxn ang="0">
                  <a:pos x="75" y="79"/>
                </a:cxn>
                <a:cxn ang="0">
                  <a:pos x="79" y="100"/>
                </a:cxn>
                <a:cxn ang="0">
                  <a:pos x="56" y="286"/>
                </a:cxn>
              </a:cxnLst>
              <a:rect l="0" t="0" r="r" b="b"/>
              <a:pathLst>
                <a:path w="92" h="286">
                  <a:moveTo>
                    <a:pt x="56" y="286"/>
                  </a:moveTo>
                  <a:lnTo>
                    <a:pt x="0" y="271"/>
                  </a:lnTo>
                  <a:lnTo>
                    <a:pt x="8" y="236"/>
                  </a:lnTo>
                  <a:lnTo>
                    <a:pt x="19" y="206"/>
                  </a:lnTo>
                  <a:lnTo>
                    <a:pt x="23" y="192"/>
                  </a:lnTo>
                  <a:lnTo>
                    <a:pt x="27" y="181"/>
                  </a:lnTo>
                  <a:lnTo>
                    <a:pt x="29" y="167"/>
                  </a:lnTo>
                  <a:lnTo>
                    <a:pt x="29" y="156"/>
                  </a:lnTo>
                  <a:lnTo>
                    <a:pt x="29" y="114"/>
                  </a:lnTo>
                  <a:lnTo>
                    <a:pt x="33" y="83"/>
                  </a:lnTo>
                  <a:lnTo>
                    <a:pt x="34" y="69"/>
                  </a:lnTo>
                  <a:lnTo>
                    <a:pt x="38" y="60"/>
                  </a:lnTo>
                  <a:lnTo>
                    <a:pt x="42" y="50"/>
                  </a:lnTo>
                  <a:lnTo>
                    <a:pt x="46" y="43"/>
                  </a:lnTo>
                  <a:lnTo>
                    <a:pt x="57" y="29"/>
                  </a:lnTo>
                  <a:lnTo>
                    <a:pt x="67" y="20"/>
                  </a:lnTo>
                  <a:lnTo>
                    <a:pt x="80" y="10"/>
                  </a:lnTo>
                  <a:lnTo>
                    <a:pt x="92" y="0"/>
                  </a:lnTo>
                  <a:lnTo>
                    <a:pt x="84" y="16"/>
                  </a:lnTo>
                  <a:lnTo>
                    <a:pt x="79" y="29"/>
                  </a:lnTo>
                  <a:lnTo>
                    <a:pt x="75" y="43"/>
                  </a:lnTo>
                  <a:lnTo>
                    <a:pt x="75" y="56"/>
                  </a:lnTo>
                  <a:lnTo>
                    <a:pt x="75" y="79"/>
                  </a:lnTo>
                  <a:lnTo>
                    <a:pt x="79" y="100"/>
                  </a:lnTo>
                  <a:lnTo>
                    <a:pt x="56" y="286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0" name="Freeform 1340"/>
            <p:cNvSpPr>
              <a:spLocks/>
            </p:cNvSpPr>
            <p:nvPr/>
          </p:nvSpPr>
          <p:spPr bwMode="auto">
            <a:xfrm>
              <a:off x="3035" y="1439"/>
              <a:ext cx="106" cy="154"/>
            </a:xfrm>
            <a:custGeom>
              <a:avLst/>
              <a:gdLst/>
              <a:ahLst/>
              <a:cxnLst>
                <a:cxn ang="0">
                  <a:pos x="47" y="257"/>
                </a:cxn>
                <a:cxn ang="0">
                  <a:pos x="0" y="222"/>
                </a:cxn>
                <a:cxn ang="0">
                  <a:pos x="19" y="193"/>
                </a:cxn>
                <a:cxn ang="0">
                  <a:pos x="40" y="168"/>
                </a:cxn>
                <a:cxn ang="0">
                  <a:pos x="47" y="157"/>
                </a:cxn>
                <a:cxn ang="0">
                  <a:pos x="57" y="147"/>
                </a:cxn>
                <a:cxn ang="0">
                  <a:pos x="63" y="136"/>
                </a:cxn>
                <a:cxn ang="0">
                  <a:pos x="67" y="124"/>
                </a:cxn>
                <a:cxn ang="0">
                  <a:pos x="80" y="86"/>
                </a:cxn>
                <a:cxn ang="0">
                  <a:pos x="95" y="57"/>
                </a:cxn>
                <a:cxn ang="0">
                  <a:pos x="101" y="46"/>
                </a:cxn>
                <a:cxn ang="0">
                  <a:pos x="109" y="38"/>
                </a:cxn>
                <a:cxn ang="0">
                  <a:pos x="115" y="30"/>
                </a:cxn>
                <a:cxn ang="0">
                  <a:pos x="122" y="24"/>
                </a:cxn>
                <a:cxn ang="0">
                  <a:pos x="136" y="15"/>
                </a:cxn>
                <a:cxn ang="0">
                  <a:pos x="149" y="11"/>
                </a:cxn>
                <a:cxn ang="0">
                  <a:pos x="163" y="5"/>
                </a:cxn>
                <a:cxn ang="0">
                  <a:pos x="178" y="0"/>
                </a:cxn>
                <a:cxn ang="0">
                  <a:pos x="166" y="11"/>
                </a:cxn>
                <a:cxn ang="0">
                  <a:pos x="157" y="23"/>
                </a:cxn>
                <a:cxn ang="0">
                  <a:pos x="149" y="34"/>
                </a:cxn>
                <a:cxn ang="0">
                  <a:pos x="143" y="46"/>
                </a:cxn>
                <a:cxn ang="0">
                  <a:pos x="136" y="69"/>
                </a:cxn>
                <a:cxn ang="0">
                  <a:pos x="132" y="90"/>
                </a:cxn>
                <a:cxn ang="0">
                  <a:pos x="47" y="257"/>
                </a:cxn>
              </a:cxnLst>
              <a:rect l="0" t="0" r="r" b="b"/>
              <a:pathLst>
                <a:path w="178" h="257">
                  <a:moveTo>
                    <a:pt x="47" y="257"/>
                  </a:moveTo>
                  <a:lnTo>
                    <a:pt x="0" y="222"/>
                  </a:lnTo>
                  <a:lnTo>
                    <a:pt x="19" y="193"/>
                  </a:lnTo>
                  <a:lnTo>
                    <a:pt x="40" y="168"/>
                  </a:lnTo>
                  <a:lnTo>
                    <a:pt x="47" y="157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7" y="124"/>
                  </a:lnTo>
                  <a:lnTo>
                    <a:pt x="80" y="86"/>
                  </a:lnTo>
                  <a:lnTo>
                    <a:pt x="95" y="57"/>
                  </a:lnTo>
                  <a:lnTo>
                    <a:pt x="101" y="46"/>
                  </a:lnTo>
                  <a:lnTo>
                    <a:pt x="109" y="38"/>
                  </a:lnTo>
                  <a:lnTo>
                    <a:pt x="115" y="30"/>
                  </a:lnTo>
                  <a:lnTo>
                    <a:pt x="122" y="24"/>
                  </a:lnTo>
                  <a:lnTo>
                    <a:pt x="136" y="15"/>
                  </a:lnTo>
                  <a:lnTo>
                    <a:pt x="149" y="11"/>
                  </a:lnTo>
                  <a:lnTo>
                    <a:pt x="163" y="5"/>
                  </a:lnTo>
                  <a:lnTo>
                    <a:pt x="178" y="0"/>
                  </a:lnTo>
                  <a:lnTo>
                    <a:pt x="166" y="11"/>
                  </a:lnTo>
                  <a:lnTo>
                    <a:pt x="157" y="23"/>
                  </a:lnTo>
                  <a:lnTo>
                    <a:pt x="149" y="34"/>
                  </a:lnTo>
                  <a:lnTo>
                    <a:pt x="143" y="46"/>
                  </a:lnTo>
                  <a:lnTo>
                    <a:pt x="136" y="69"/>
                  </a:lnTo>
                  <a:lnTo>
                    <a:pt x="132" y="90"/>
                  </a:lnTo>
                  <a:lnTo>
                    <a:pt x="47" y="257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1" name="Freeform 1341"/>
            <p:cNvSpPr>
              <a:spLocks/>
            </p:cNvSpPr>
            <p:nvPr/>
          </p:nvSpPr>
          <p:spPr bwMode="auto">
            <a:xfrm>
              <a:off x="3035" y="1439"/>
              <a:ext cx="106" cy="154"/>
            </a:xfrm>
            <a:custGeom>
              <a:avLst/>
              <a:gdLst/>
              <a:ahLst/>
              <a:cxnLst>
                <a:cxn ang="0">
                  <a:pos x="47" y="257"/>
                </a:cxn>
                <a:cxn ang="0">
                  <a:pos x="0" y="222"/>
                </a:cxn>
                <a:cxn ang="0">
                  <a:pos x="19" y="193"/>
                </a:cxn>
                <a:cxn ang="0">
                  <a:pos x="40" y="168"/>
                </a:cxn>
                <a:cxn ang="0">
                  <a:pos x="47" y="157"/>
                </a:cxn>
                <a:cxn ang="0">
                  <a:pos x="57" y="147"/>
                </a:cxn>
                <a:cxn ang="0">
                  <a:pos x="63" y="136"/>
                </a:cxn>
                <a:cxn ang="0">
                  <a:pos x="67" y="124"/>
                </a:cxn>
                <a:cxn ang="0">
                  <a:pos x="80" y="86"/>
                </a:cxn>
                <a:cxn ang="0">
                  <a:pos x="95" y="57"/>
                </a:cxn>
                <a:cxn ang="0">
                  <a:pos x="101" y="46"/>
                </a:cxn>
                <a:cxn ang="0">
                  <a:pos x="109" y="38"/>
                </a:cxn>
                <a:cxn ang="0">
                  <a:pos x="115" y="30"/>
                </a:cxn>
                <a:cxn ang="0">
                  <a:pos x="122" y="24"/>
                </a:cxn>
                <a:cxn ang="0">
                  <a:pos x="136" y="15"/>
                </a:cxn>
                <a:cxn ang="0">
                  <a:pos x="149" y="11"/>
                </a:cxn>
                <a:cxn ang="0">
                  <a:pos x="163" y="5"/>
                </a:cxn>
                <a:cxn ang="0">
                  <a:pos x="178" y="0"/>
                </a:cxn>
                <a:cxn ang="0">
                  <a:pos x="166" y="11"/>
                </a:cxn>
                <a:cxn ang="0">
                  <a:pos x="157" y="23"/>
                </a:cxn>
                <a:cxn ang="0">
                  <a:pos x="149" y="34"/>
                </a:cxn>
                <a:cxn ang="0">
                  <a:pos x="143" y="46"/>
                </a:cxn>
                <a:cxn ang="0">
                  <a:pos x="136" y="69"/>
                </a:cxn>
                <a:cxn ang="0">
                  <a:pos x="132" y="90"/>
                </a:cxn>
                <a:cxn ang="0">
                  <a:pos x="47" y="257"/>
                </a:cxn>
              </a:cxnLst>
              <a:rect l="0" t="0" r="r" b="b"/>
              <a:pathLst>
                <a:path w="178" h="257">
                  <a:moveTo>
                    <a:pt x="47" y="257"/>
                  </a:moveTo>
                  <a:lnTo>
                    <a:pt x="0" y="222"/>
                  </a:lnTo>
                  <a:lnTo>
                    <a:pt x="19" y="193"/>
                  </a:lnTo>
                  <a:lnTo>
                    <a:pt x="40" y="168"/>
                  </a:lnTo>
                  <a:lnTo>
                    <a:pt x="47" y="157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7" y="124"/>
                  </a:lnTo>
                  <a:lnTo>
                    <a:pt x="80" y="86"/>
                  </a:lnTo>
                  <a:lnTo>
                    <a:pt x="95" y="57"/>
                  </a:lnTo>
                  <a:lnTo>
                    <a:pt x="101" y="46"/>
                  </a:lnTo>
                  <a:lnTo>
                    <a:pt x="109" y="38"/>
                  </a:lnTo>
                  <a:lnTo>
                    <a:pt x="115" y="30"/>
                  </a:lnTo>
                  <a:lnTo>
                    <a:pt x="122" y="24"/>
                  </a:lnTo>
                  <a:lnTo>
                    <a:pt x="136" y="15"/>
                  </a:lnTo>
                  <a:lnTo>
                    <a:pt x="149" y="11"/>
                  </a:lnTo>
                  <a:lnTo>
                    <a:pt x="163" y="5"/>
                  </a:lnTo>
                  <a:lnTo>
                    <a:pt x="178" y="0"/>
                  </a:lnTo>
                  <a:lnTo>
                    <a:pt x="166" y="11"/>
                  </a:lnTo>
                  <a:lnTo>
                    <a:pt x="157" y="23"/>
                  </a:lnTo>
                  <a:lnTo>
                    <a:pt x="149" y="34"/>
                  </a:lnTo>
                  <a:lnTo>
                    <a:pt x="143" y="46"/>
                  </a:lnTo>
                  <a:lnTo>
                    <a:pt x="136" y="69"/>
                  </a:lnTo>
                  <a:lnTo>
                    <a:pt x="132" y="90"/>
                  </a:lnTo>
                  <a:lnTo>
                    <a:pt x="47" y="257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2" name="Freeform 1342"/>
            <p:cNvSpPr>
              <a:spLocks/>
            </p:cNvSpPr>
            <p:nvPr/>
          </p:nvSpPr>
          <p:spPr bwMode="auto">
            <a:xfrm>
              <a:off x="3035" y="2418"/>
              <a:ext cx="106" cy="152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32"/>
                </a:cxn>
                <a:cxn ang="0">
                  <a:pos x="19" y="63"/>
                </a:cxn>
                <a:cxn ang="0">
                  <a:pos x="40" y="86"/>
                </a:cxn>
                <a:cxn ang="0">
                  <a:pos x="47" y="98"/>
                </a:cxn>
                <a:cxn ang="0">
                  <a:pos x="57" y="109"/>
                </a:cxn>
                <a:cxn ang="0">
                  <a:pos x="63" y="121"/>
                </a:cxn>
                <a:cxn ang="0">
                  <a:pos x="67" y="130"/>
                </a:cxn>
                <a:cxn ang="0">
                  <a:pos x="80" y="171"/>
                </a:cxn>
                <a:cxn ang="0">
                  <a:pos x="95" y="199"/>
                </a:cxn>
                <a:cxn ang="0">
                  <a:pos x="101" y="209"/>
                </a:cxn>
                <a:cxn ang="0">
                  <a:pos x="109" y="219"/>
                </a:cxn>
                <a:cxn ang="0">
                  <a:pos x="115" y="226"/>
                </a:cxn>
                <a:cxn ang="0">
                  <a:pos x="122" y="232"/>
                </a:cxn>
                <a:cxn ang="0">
                  <a:pos x="136" y="240"/>
                </a:cxn>
                <a:cxn ang="0">
                  <a:pos x="149" y="245"/>
                </a:cxn>
                <a:cxn ang="0">
                  <a:pos x="163" y="249"/>
                </a:cxn>
                <a:cxn ang="0">
                  <a:pos x="178" y="255"/>
                </a:cxn>
                <a:cxn ang="0">
                  <a:pos x="166" y="243"/>
                </a:cxn>
                <a:cxn ang="0">
                  <a:pos x="157" y="232"/>
                </a:cxn>
                <a:cxn ang="0">
                  <a:pos x="149" y="220"/>
                </a:cxn>
                <a:cxn ang="0">
                  <a:pos x="143" y="211"/>
                </a:cxn>
                <a:cxn ang="0">
                  <a:pos x="136" y="188"/>
                </a:cxn>
                <a:cxn ang="0">
                  <a:pos x="132" y="167"/>
                </a:cxn>
                <a:cxn ang="0">
                  <a:pos x="47" y="0"/>
                </a:cxn>
              </a:cxnLst>
              <a:rect l="0" t="0" r="r" b="b"/>
              <a:pathLst>
                <a:path w="178" h="255">
                  <a:moveTo>
                    <a:pt x="47" y="0"/>
                  </a:moveTo>
                  <a:lnTo>
                    <a:pt x="0" y="32"/>
                  </a:lnTo>
                  <a:lnTo>
                    <a:pt x="19" y="63"/>
                  </a:lnTo>
                  <a:lnTo>
                    <a:pt x="40" y="86"/>
                  </a:lnTo>
                  <a:lnTo>
                    <a:pt x="47" y="98"/>
                  </a:lnTo>
                  <a:lnTo>
                    <a:pt x="57" y="109"/>
                  </a:lnTo>
                  <a:lnTo>
                    <a:pt x="63" y="121"/>
                  </a:lnTo>
                  <a:lnTo>
                    <a:pt x="67" y="130"/>
                  </a:lnTo>
                  <a:lnTo>
                    <a:pt x="80" y="171"/>
                  </a:lnTo>
                  <a:lnTo>
                    <a:pt x="95" y="199"/>
                  </a:lnTo>
                  <a:lnTo>
                    <a:pt x="101" y="209"/>
                  </a:lnTo>
                  <a:lnTo>
                    <a:pt x="109" y="219"/>
                  </a:lnTo>
                  <a:lnTo>
                    <a:pt x="115" y="226"/>
                  </a:lnTo>
                  <a:lnTo>
                    <a:pt x="122" y="232"/>
                  </a:lnTo>
                  <a:lnTo>
                    <a:pt x="136" y="240"/>
                  </a:lnTo>
                  <a:lnTo>
                    <a:pt x="149" y="245"/>
                  </a:lnTo>
                  <a:lnTo>
                    <a:pt x="163" y="249"/>
                  </a:lnTo>
                  <a:lnTo>
                    <a:pt x="178" y="255"/>
                  </a:lnTo>
                  <a:lnTo>
                    <a:pt x="166" y="243"/>
                  </a:lnTo>
                  <a:lnTo>
                    <a:pt x="157" y="232"/>
                  </a:lnTo>
                  <a:lnTo>
                    <a:pt x="149" y="220"/>
                  </a:lnTo>
                  <a:lnTo>
                    <a:pt x="143" y="211"/>
                  </a:lnTo>
                  <a:lnTo>
                    <a:pt x="136" y="188"/>
                  </a:lnTo>
                  <a:lnTo>
                    <a:pt x="132" y="16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3" name="Freeform 1343"/>
            <p:cNvSpPr>
              <a:spLocks/>
            </p:cNvSpPr>
            <p:nvPr/>
          </p:nvSpPr>
          <p:spPr bwMode="auto">
            <a:xfrm>
              <a:off x="3035" y="2418"/>
              <a:ext cx="106" cy="152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32"/>
                </a:cxn>
                <a:cxn ang="0">
                  <a:pos x="19" y="63"/>
                </a:cxn>
                <a:cxn ang="0">
                  <a:pos x="40" y="86"/>
                </a:cxn>
                <a:cxn ang="0">
                  <a:pos x="47" y="98"/>
                </a:cxn>
                <a:cxn ang="0">
                  <a:pos x="57" y="109"/>
                </a:cxn>
                <a:cxn ang="0">
                  <a:pos x="63" y="121"/>
                </a:cxn>
                <a:cxn ang="0">
                  <a:pos x="67" y="130"/>
                </a:cxn>
                <a:cxn ang="0">
                  <a:pos x="80" y="171"/>
                </a:cxn>
                <a:cxn ang="0">
                  <a:pos x="95" y="199"/>
                </a:cxn>
                <a:cxn ang="0">
                  <a:pos x="101" y="209"/>
                </a:cxn>
                <a:cxn ang="0">
                  <a:pos x="109" y="219"/>
                </a:cxn>
                <a:cxn ang="0">
                  <a:pos x="115" y="226"/>
                </a:cxn>
                <a:cxn ang="0">
                  <a:pos x="122" y="232"/>
                </a:cxn>
                <a:cxn ang="0">
                  <a:pos x="136" y="240"/>
                </a:cxn>
                <a:cxn ang="0">
                  <a:pos x="149" y="245"/>
                </a:cxn>
                <a:cxn ang="0">
                  <a:pos x="163" y="249"/>
                </a:cxn>
                <a:cxn ang="0">
                  <a:pos x="178" y="255"/>
                </a:cxn>
                <a:cxn ang="0">
                  <a:pos x="166" y="243"/>
                </a:cxn>
                <a:cxn ang="0">
                  <a:pos x="157" y="232"/>
                </a:cxn>
                <a:cxn ang="0">
                  <a:pos x="149" y="220"/>
                </a:cxn>
                <a:cxn ang="0">
                  <a:pos x="143" y="211"/>
                </a:cxn>
                <a:cxn ang="0">
                  <a:pos x="136" y="188"/>
                </a:cxn>
                <a:cxn ang="0">
                  <a:pos x="132" y="167"/>
                </a:cxn>
                <a:cxn ang="0">
                  <a:pos x="47" y="0"/>
                </a:cxn>
              </a:cxnLst>
              <a:rect l="0" t="0" r="r" b="b"/>
              <a:pathLst>
                <a:path w="178" h="255">
                  <a:moveTo>
                    <a:pt x="47" y="0"/>
                  </a:moveTo>
                  <a:lnTo>
                    <a:pt x="0" y="32"/>
                  </a:lnTo>
                  <a:lnTo>
                    <a:pt x="19" y="63"/>
                  </a:lnTo>
                  <a:lnTo>
                    <a:pt x="40" y="86"/>
                  </a:lnTo>
                  <a:lnTo>
                    <a:pt x="47" y="98"/>
                  </a:lnTo>
                  <a:lnTo>
                    <a:pt x="57" y="109"/>
                  </a:lnTo>
                  <a:lnTo>
                    <a:pt x="63" y="121"/>
                  </a:lnTo>
                  <a:lnTo>
                    <a:pt x="67" y="130"/>
                  </a:lnTo>
                  <a:lnTo>
                    <a:pt x="80" y="171"/>
                  </a:lnTo>
                  <a:lnTo>
                    <a:pt x="95" y="199"/>
                  </a:lnTo>
                  <a:lnTo>
                    <a:pt x="101" y="209"/>
                  </a:lnTo>
                  <a:lnTo>
                    <a:pt x="109" y="219"/>
                  </a:lnTo>
                  <a:lnTo>
                    <a:pt x="115" y="226"/>
                  </a:lnTo>
                  <a:lnTo>
                    <a:pt x="122" y="232"/>
                  </a:lnTo>
                  <a:lnTo>
                    <a:pt x="136" y="240"/>
                  </a:lnTo>
                  <a:lnTo>
                    <a:pt x="149" y="245"/>
                  </a:lnTo>
                  <a:lnTo>
                    <a:pt x="163" y="249"/>
                  </a:lnTo>
                  <a:lnTo>
                    <a:pt x="178" y="255"/>
                  </a:lnTo>
                  <a:lnTo>
                    <a:pt x="166" y="243"/>
                  </a:lnTo>
                  <a:lnTo>
                    <a:pt x="157" y="232"/>
                  </a:lnTo>
                  <a:lnTo>
                    <a:pt x="149" y="220"/>
                  </a:lnTo>
                  <a:lnTo>
                    <a:pt x="143" y="211"/>
                  </a:lnTo>
                  <a:lnTo>
                    <a:pt x="136" y="188"/>
                  </a:lnTo>
                  <a:lnTo>
                    <a:pt x="132" y="167"/>
                  </a:lnTo>
                  <a:lnTo>
                    <a:pt x="47" y="0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4" name="Freeform 1344"/>
            <p:cNvSpPr>
              <a:spLocks/>
            </p:cNvSpPr>
            <p:nvPr/>
          </p:nvSpPr>
          <p:spPr bwMode="auto">
            <a:xfrm>
              <a:off x="3137" y="1577"/>
              <a:ext cx="146" cy="116"/>
            </a:xfrm>
            <a:custGeom>
              <a:avLst/>
              <a:gdLst/>
              <a:ahLst/>
              <a:cxnLst>
                <a:cxn ang="0">
                  <a:pos x="35" y="195"/>
                </a:cxn>
                <a:cxn ang="0">
                  <a:pos x="0" y="147"/>
                </a:cxn>
                <a:cxn ang="0">
                  <a:pos x="29" y="126"/>
                </a:cxn>
                <a:cxn ang="0">
                  <a:pos x="56" y="111"/>
                </a:cxn>
                <a:cxn ang="0">
                  <a:pos x="69" y="103"/>
                </a:cxn>
                <a:cxn ang="0">
                  <a:pos x="81" y="96"/>
                </a:cxn>
                <a:cxn ang="0">
                  <a:pos x="90" y="88"/>
                </a:cxn>
                <a:cxn ang="0">
                  <a:pos x="98" y="78"/>
                </a:cxn>
                <a:cxn ang="0">
                  <a:pos x="125" y="48"/>
                </a:cxn>
                <a:cxn ang="0">
                  <a:pos x="148" y="25"/>
                </a:cxn>
                <a:cxn ang="0">
                  <a:pos x="158" y="17"/>
                </a:cxn>
                <a:cxn ang="0">
                  <a:pos x="167" y="11"/>
                </a:cxn>
                <a:cxn ang="0">
                  <a:pos x="177" y="7"/>
                </a:cxn>
                <a:cxn ang="0">
                  <a:pos x="185" y="4"/>
                </a:cxn>
                <a:cxn ang="0">
                  <a:pos x="200" y="0"/>
                </a:cxn>
                <a:cxn ang="0">
                  <a:pos x="215" y="0"/>
                </a:cxn>
                <a:cxn ang="0">
                  <a:pos x="231" y="2"/>
                </a:cxn>
                <a:cxn ang="0">
                  <a:pos x="246" y="2"/>
                </a:cxn>
                <a:cxn ang="0">
                  <a:pos x="231" y="7"/>
                </a:cxn>
                <a:cxn ang="0">
                  <a:pos x="217" y="15"/>
                </a:cxn>
                <a:cxn ang="0">
                  <a:pos x="206" y="23"/>
                </a:cxn>
                <a:cxn ang="0">
                  <a:pos x="196" y="30"/>
                </a:cxn>
                <a:cxn ang="0">
                  <a:pos x="183" y="50"/>
                </a:cxn>
                <a:cxn ang="0">
                  <a:pos x="171" y="69"/>
                </a:cxn>
                <a:cxn ang="0">
                  <a:pos x="35" y="195"/>
                </a:cxn>
              </a:cxnLst>
              <a:rect l="0" t="0" r="r" b="b"/>
              <a:pathLst>
                <a:path w="246" h="195">
                  <a:moveTo>
                    <a:pt x="35" y="195"/>
                  </a:moveTo>
                  <a:lnTo>
                    <a:pt x="0" y="147"/>
                  </a:lnTo>
                  <a:lnTo>
                    <a:pt x="29" y="126"/>
                  </a:lnTo>
                  <a:lnTo>
                    <a:pt x="56" y="111"/>
                  </a:lnTo>
                  <a:lnTo>
                    <a:pt x="69" y="103"/>
                  </a:lnTo>
                  <a:lnTo>
                    <a:pt x="81" y="96"/>
                  </a:lnTo>
                  <a:lnTo>
                    <a:pt x="90" y="88"/>
                  </a:lnTo>
                  <a:lnTo>
                    <a:pt x="98" y="78"/>
                  </a:lnTo>
                  <a:lnTo>
                    <a:pt x="125" y="48"/>
                  </a:lnTo>
                  <a:lnTo>
                    <a:pt x="148" y="25"/>
                  </a:lnTo>
                  <a:lnTo>
                    <a:pt x="158" y="17"/>
                  </a:lnTo>
                  <a:lnTo>
                    <a:pt x="167" y="11"/>
                  </a:lnTo>
                  <a:lnTo>
                    <a:pt x="177" y="7"/>
                  </a:lnTo>
                  <a:lnTo>
                    <a:pt x="185" y="4"/>
                  </a:lnTo>
                  <a:lnTo>
                    <a:pt x="200" y="0"/>
                  </a:lnTo>
                  <a:lnTo>
                    <a:pt x="215" y="0"/>
                  </a:lnTo>
                  <a:lnTo>
                    <a:pt x="231" y="2"/>
                  </a:lnTo>
                  <a:lnTo>
                    <a:pt x="246" y="2"/>
                  </a:lnTo>
                  <a:lnTo>
                    <a:pt x="231" y="7"/>
                  </a:lnTo>
                  <a:lnTo>
                    <a:pt x="217" y="15"/>
                  </a:lnTo>
                  <a:lnTo>
                    <a:pt x="206" y="23"/>
                  </a:lnTo>
                  <a:lnTo>
                    <a:pt x="196" y="30"/>
                  </a:lnTo>
                  <a:lnTo>
                    <a:pt x="183" y="50"/>
                  </a:lnTo>
                  <a:lnTo>
                    <a:pt x="171" y="69"/>
                  </a:lnTo>
                  <a:lnTo>
                    <a:pt x="35" y="195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5" name="Freeform 1345"/>
            <p:cNvSpPr>
              <a:spLocks/>
            </p:cNvSpPr>
            <p:nvPr/>
          </p:nvSpPr>
          <p:spPr bwMode="auto">
            <a:xfrm>
              <a:off x="3137" y="1577"/>
              <a:ext cx="146" cy="116"/>
            </a:xfrm>
            <a:custGeom>
              <a:avLst/>
              <a:gdLst/>
              <a:ahLst/>
              <a:cxnLst>
                <a:cxn ang="0">
                  <a:pos x="35" y="195"/>
                </a:cxn>
                <a:cxn ang="0">
                  <a:pos x="0" y="147"/>
                </a:cxn>
                <a:cxn ang="0">
                  <a:pos x="29" y="126"/>
                </a:cxn>
                <a:cxn ang="0">
                  <a:pos x="56" y="111"/>
                </a:cxn>
                <a:cxn ang="0">
                  <a:pos x="69" y="103"/>
                </a:cxn>
                <a:cxn ang="0">
                  <a:pos x="81" y="96"/>
                </a:cxn>
                <a:cxn ang="0">
                  <a:pos x="90" y="88"/>
                </a:cxn>
                <a:cxn ang="0">
                  <a:pos x="98" y="78"/>
                </a:cxn>
                <a:cxn ang="0">
                  <a:pos x="125" y="48"/>
                </a:cxn>
                <a:cxn ang="0">
                  <a:pos x="148" y="25"/>
                </a:cxn>
                <a:cxn ang="0">
                  <a:pos x="158" y="17"/>
                </a:cxn>
                <a:cxn ang="0">
                  <a:pos x="167" y="11"/>
                </a:cxn>
                <a:cxn ang="0">
                  <a:pos x="177" y="7"/>
                </a:cxn>
                <a:cxn ang="0">
                  <a:pos x="185" y="4"/>
                </a:cxn>
                <a:cxn ang="0">
                  <a:pos x="200" y="0"/>
                </a:cxn>
                <a:cxn ang="0">
                  <a:pos x="215" y="0"/>
                </a:cxn>
                <a:cxn ang="0">
                  <a:pos x="231" y="2"/>
                </a:cxn>
                <a:cxn ang="0">
                  <a:pos x="246" y="2"/>
                </a:cxn>
                <a:cxn ang="0">
                  <a:pos x="231" y="7"/>
                </a:cxn>
                <a:cxn ang="0">
                  <a:pos x="217" y="15"/>
                </a:cxn>
                <a:cxn ang="0">
                  <a:pos x="206" y="23"/>
                </a:cxn>
                <a:cxn ang="0">
                  <a:pos x="196" y="30"/>
                </a:cxn>
                <a:cxn ang="0">
                  <a:pos x="183" y="50"/>
                </a:cxn>
                <a:cxn ang="0">
                  <a:pos x="171" y="69"/>
                </a:cxn>
                <a:cxn ang="0">
                  <a:pos x="35" y="195"/>
                </a:cxn>
              </a:cxnLst>
              <a:rect l="0" t="0" r="r" b="b"/>
              <a:pathLst>
                <a:path w="246" h="195">
                  <a:moveTo>
                    <a:pt x="35" y="195"/>
                  </a:moveTo>
                  <a:lnTo>
                    <a:pt x="0" y="147"/>
                  </a:lnTo>
                  <a:lnTo>
                    <a:pt x="29" y="126"/>
                  </a:lnTo>
                  <a:lnTo>
                    <a:pt x="56" y="111"/>
                  </a:lnTo>
                  <a:lnTo>
                    <a:pt x="69" y="103"/>
                  </a:lnTo>
                  <a:lnTo>
                    <a:pt x="81" y="96"/>
                  </a:lnTo>
                  <a:lnTo>
                    <a:pt x="90" y="88"/>
                  </a:lnTo>
                  <a:lnTo>
                    <a:pt x="98" y="78"/>
                  </a:lnTo>
                  <a:lnTo>
                    <a:pt x="125" y="48"/>
                  </a:lnTo>
                  <a:lnTo>
                    <a:pt x="148" y="25"/>
                  </a:lnTo>
                  <a:lnTo>
                    <a:pt x="158" y="17"/>
                  </a:lnTo>
                  <a:lnTo>
                    <a:pt x="167" y="11"/>
                  </a:lnTo>
                  <a:lnTo>
                    <a:pt x="177" y="7"/>
                  </a:lnTo>
                  <a:lnTo>
                    <a:pt x="185" y="4"/>
                  </a:lnTo>
                  <a:lnTo>
                    <a:pt x="200" y="0"/>
                  </a:lnTo>
                  <a:lnTo>
                    <a:pt x="215" y="0"/>
                  </a:lnTo>
                  <a:lnTo>
                    <a:pt x="231" y="2"/>
                  </a:lnTo>
                  <a:lnTo>
                    <a:pt x="246" y="2"/>
                  </a:lnTo>
                  <a:lnTo>
                    <a:pt x="231" y="7"/>
                  </a:lnTo>
                  <a:lnTo>
                    <a:pt x="217" y="15"/>
                  </a:lnTo>
                  <a:lnTo>
                    <a:pt x="206" y="23"/>
                  </a:lnTo>
                  <a:lnTo>
                    <a:pt x="196" y="30"/>
                  </a:lnTo>
                  <a:lnTo>
                    <a:pt x="183" y="50"/>
                  </a:lnTo>
                  <a:lnTo>
                    <a:pt x="171" y="69"/>
                  </a:lnTo>
                  <a:lnTo>
                    <a:pt x="35" y="195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6" name="Freeform 1346"/>
            <p:cNvSpPr>
              <a:spLocks/>
            </p:cNvSpPr>
            <p:nvPr/>
          </p:nvSpPr>
          <p:spPr bwMode="auto">
            <a:xfrm>
              <a:off x="3137" y="2317"/>
              <a:ext cx="146" cy="116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8"/>
                </a:cxn>
                <a:cxn ang="0">
                  <a:pos x="29" y="69"/>
                </a:cxn>
                <a:cxn ang="0">
                  <a:pos x="56" y="84"/>
                </a:cxn>
                <a:cxn ang="0">
                  <a:pos x="69" y="92"/>
                </a:cxn>
                <a:cxn ang="0">
                  <a:pos x="81" y="100"/>
                </a:cxn>
                <a:cxn ang="0">
                  <a:pos x="90" y="107"/>
                </a:cxn>
                <a:cxn ang="0">
                  <a:pos x="98" y="115"/>
                </a:cxn>
                <a:cxn ang="0">
                  <a:pos x="125" y="148"/>
                </a:cxn>
                <a:cxn ang="0">
                  <a:pos x="148" y="169"/>
                </a:cxn>
                <a:cxn ang="0">
                  <a:pos x="158" y="177"/>
                </a:cxn>
                <a:cxn ang="0">
                  <a:pos x="167" y="184"/>
                </a:cxn>
                <a:cxn ang="0">
                  <a:pos x="177" y="188"/>
                </a:cxn>
                <a:cxn ang="0">
                  <a:pos x="185" y="192"/>
                </a:cxn>
                <a:cxn ang="0">
                  <a:pos x="200" y="194"/>
                </a:cxn>
                <a:cxn ang="0">
                  <a:pos x="215" y="194"/>
                </a:cxn>
                <a:cxn ang="0">
                  <a:pos x="231" y="194"/>
                </a:cxn>
                <a:cxn ang="0">
                  <a:pos x="246" y="194"/>
                </a:cxn>
                <a:cxn ang="0">
                  <a:pos x="231" y="188"/>
                </a:cxn>
                <a:cxn ang="0">
                  <a:pos x="217" y="180"/>
                </a:cxn>
                <a:cxn ang="0">
                  <a:pos x="206" y="173"/>
                </a:cxn>
                <a:cxn ang="0">
                  <a:pos x="196" y="163"/>
                </a:cxn>
                <a:cxn ang="0">
                  <a:pos x="183" y="146"/>
                </a:cxn>
                <a:cxn ang="0">
                  <a:pos x="171" y="127"/>
                </a:cxn>
                <a:cxn ang="0">
                  <a:pos x="35" y="0"/>
                </a:cxn>
              </a:cxnLst>
              <a:rect l="0" t="0" r="r" b="b"/>
              <a:pathLst>
                <a:path w="246" h="194">
                  <a:moveTo>
                    <a:pt x="35" y="0"/>
                  </a:moveTo>
                  <a:lnTo>
                    <a:pt x="0" y="48"/>
                  </a:lnTo>
                  <a:lnTo>
                    <a:pt x="29" y="69"/>
                  </a:lnTo>
                  <a:lnTo>
                    <a:pt x="56" y="84"/>
                  </a:lnTo>
                  <a:lnTo>
                    <a:pt x="69" y="92"/>
                  </a:lnTo>
                  <a:lnTo>
                    <a:pt x="81" y="100"/>
                  </a:lnTo>
                  <a:lnTo>
                    <a:pt x="90" y="107"/>
                  </a:lnTo>
                  <a:lnTo>
                    <a:pt x="98" y="115"/>
                  </a:lnTo>
                  <a:lnTo>
                    <a:pt x="125" y="148"/>
                  </a:lnTo>
                  <a:lnTo>
                    <a:pt x="148" y="169"/>
                  </a:lnTo>
                  <a:lnTo>
                    <a:pt x="158" y="177"/>
                  </a:lnTo>
                  <a:lnTo>
                    <a:pt x="167" y="184"/>
                  </a:lnTo>
                  <a:lnTo>
                    <a:pt x="177" y="188"/>
                  </a:lnTo>
                  <a:lnTo>
                    <a:pt x="185" y="192"/>
                  </a:lnTo>
                  <a:lnTo>
                    <a:pt x="200" y="194"/>
                  </a:lnTo>
                  <a:lnTo>
                    <a:pt x="215" y="194"/>
                  </a:lnTo>
                  <a:lnTo>
                    <a:pt x="231" y="194"/>
                  </a:lnTo>
                  <a:lnTo>
                    <a:pt x="246" y="194"/>
                  </a:lnTo>
                  <a:lnTo>
                    <a:pt x="231" y="188"/>
                  </a:lnTo>
                  <a:lnTo>
                    <a:pt x="217" y="180"/>
                  </a:lnTo>
                  <a:lnTo>
                    <a:pt x="206" y="173"/>
                  </a:lnTo>
                  <a:lnTo>
                    <a:pt x="196" y="163"/>
                  </a:lnTo>
                  <a:lnTo>
                    <a:pt x="183" y="146"/>
                  </a:lnTo>
                  <a:lnTo>
                    <a:pt x="171" y="1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7" name="Freeform 1347"/>
            <p:cNvSpPr>
              <a:spLocks/>
            </p:cNvSpPr>
            <p:nvPr/>
          </p:nvSpPr>
          <p:spPr bwMode="auto">
            <a:xfrm>
              <a:off x="3137" y="2317"/>
              <a:ext cx="146" cy="116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8"/>
                </a:cxn>
                <a:cxn ang="0">
                  <a:pos x="29" y="69"/>
                </a:cxn>
                <a:cxn ang="0">
                  <a:pos x="56" y="84"/>
                </a:cxn>
                <a:cxn ang="0">
                  <a:pos x="69" y="92"/>
                </a:cxn>
                <a:cxn ang="0">
                  <a:pos x="81" y="100"/>
                </a:cxn>
                <a:cxn ang="0">
                  <a:pos x="90" y="107"/>
                </a:cxn>
                <a:cxn ang="0">
                  <a:pos x="98" y="115"/>
                </a:cxn>
                <a:cxn ang="0">
                  <a:pos x="125" y="148"/>
                </a:cxn>
                <a:cxn ang="0">
                  <a:pos x="148" y="169"/>
                </a:cxn>
                <a:cxn ang="0">
                  <a:pos x="158" y="177"/>
                </a:cxn>
                <a:cxn ang="0">
                  <a:pos x="167" y="184"/>
                </a:cxn>
                <a:cxn ang="0">
                  <a:pos x="177" y="188"/>
                </a:cxn>
                <a:cxn ang="0">
                  <a:pos x="185" y="192"/>
                </a:cxn>
                <a:cxn ang="0">
                  <a:pos x="200" y="194"/>
                </a:cxn>
                <a:cxn ang="0">
                  <a:pos x="215" y="194"/>
                </a:cxn>
                <a:cxn ang="0">
                  <a:pos x="231" y="194"/>
                </a:cxn>
                <a:cxn ang="0">
                  <a:pos x="246" y="194"/>
                </a:cxn>
                <a:cxn ang="0">
                  <a:pos x="231" y="188"/>
                </a:cxn>
                <a:cxn ang="0">
                  <a:pos x="217" y="180"/>
                </a:cxn>
                <a:cxn ang="0">
                  <a:pos x="206" y="173"/>
                </a:cxn>
                <a:cxn ang="0">
                  <a:pos x="196" y="163"/>
                </a:cxn>
                <a:cxn ang="0">
                  <a:pos x="183" y="146"/>
                </a:cxn>
                <a:cxn ang="0">
                  <a:pos x="171" y="127"/>
                </a:cxn>
                <a:cxn ang="0">
                  <a:pos x="35" y="0"/>
                </a:cxn>
              </a:cxnLst>
              <a:rect l="0" t="0" r="r" b="b"/>
              <a:pathLst>
                <a:path w="246" h="194">
                  <a:moveTo>
                    <a:pt x="35" y="0"/>
                  </a:moveTo>
                  <a:lnTo>
                    <a:pt x="0" y="48"/>
                  </a:lnTo>
                  <a:lnTo>
                    <a:pt x="29" y="69"/>
                  </a:lnTo>
                  <a:lnTo>
                    <a:pt x="56" y="84"/>
                  </a:lnTo>
                  <a:lnTo>
                    <a:pt x="69" y="92"/>
                  </a:lnTo>
                  <a:lnTo>
                    <a:pt x="81" y="100"/>
                  </a:lnTo>
                  <a:lnTo>
                    <a:pt x="90" y="107"/>
                  </a:lnTo>
                  <a:lnTo>
                    <a:pt x="98" y="115"/>
                  </a:lnTo>
                  <a:lnTo>
                    <a:pt x="125" y="148"/>
                  </a:lnTo>
                  <a:lnTo>
                    <a:pt x="148" y="169"/>
                  </a:lnTo>
                  <a:lnTo>
                    <a:pt x="158" y="177"/>
                  </a:lnTo>
                  <a:lnTo>
                    <a:pt x="167" y="184"/>
                  </a:lnTo>
                  <a:lnTo>
                    <a:pt x="177" y="188"/>
                  </a:lnTo>
                  <a:lnTo>
                    <a:pt x="185" y="192"/>
                  </a:lnTo>
                  <a:lnTo>
                    <a:pt x="200" y="194"/>
                  </a:lnTo>
                  <a:lnTo>
                    <a:pt x="215" y="194"/>
                  </a:lnTo>
                  <a:lnTo>
                    <a:pt x="231" y="194"/>
                  </a:lnTo>
                  <a:lnTo>
                    <a:pt x="246" y="194"/>
                  </a:lnTo>
                  <a:lnTo>
                    <a:pt x="231" y="188"/>
                  </a:lnTo>
                  <a:lnTo>
                    <a:pt x="217" y="180"/>
                  </a:lnTo>
                  <a:lnTo>
                    <a:pt x="206" y="173"/>
                  </a:lnTo>
                  <a:lnTo>
                    <a:pt x="196" y="163"/>
                  </a:lnTo>
                  <a:lnTo>
                    <a:pt x="183" y="146"/>
                  </a:lnTo>
                  <a:lnTo>
                    <a:pt x="171" y="127"/>
                  </a:lnTo>
                  <a:lnTo>
                    <a:pt x="35" y="0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8" name="Freeform 1348"/>
            <p:cNvSpPr>
              <a:spLocks/>
            </p:cNvSpPr>
            <p:nvPr/>
          </p:nvSpPr>
          <p:spPr bwMode="auto">
            <a:xfrm>
              <a:off x="661" y="1953"/>
              <a:ext cx="39" cy="51"/>
            </a:xfrm>
            <a:custGeom>
              <a:avLst/>
              <a:gdLst/>
              <a:ahLst/>
              <a:cxnLst>
                <a:cxn ang="0">
                  <a:pos x="38" y="86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8" y="17"/>
                </a:cxn>
                <a:cxn ang="0">
                  <a:pos x="51" y="0"/>
                </a:cxn>
                <a:cxn ang="0">
                  <a:pos x="65" y="17"/>
                </a:cxn>
                <a:cxn ang="0">
                  <a:pos x="51" y="35"/>
                </a:cxn>
                <a:cxn ang="0">
                  <a:pos x="65" y="52"/>
                </a:cxn>
                <a:cxn ang="0">
                  <a:pos x="38" y="86"/>
                </a:cxn>
              </a:cxnLst>
              <a:rect l="0" t="0" r="r" b="b"/>
              <a:pathLst>
                <a:path w="65" h="86">
                  <a:moveTo>
                    <a:pt x="38" y="86"/>
                  </a:moveTo>
                  <a:lnTo>
                    <a:pt x="0" y="35"/>
                  </a:lnTo>
                  <a:lnTo>
                    <a:pt x="26" y="0"/>
                  </a:lnTo>
                  <a:lnTo>
                    <a:pt x="38" y="17"/>
                  </a:lnTo>
                  <a:lnTo>
                    <a:pt x="51" y="0"/>
                  </a:lnTo>
                  <a:lnTo>
                    <a:pt x="65" y="17"/>
                  </a:lnTo>
                  <a:lnTo>
                    <a:pt x="51" y="35"/>
                  </a:lnTo>
                  <a:lnTo>
                    <a:pt x="65" y="52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9" name="Freeform 1349"/>
            <p:cNvSpPr>
              <a:spLocks/>
            </p:cNvSpPr>
            <p:nvPr/>
          </p:nvSpPr>
          <p:spPr bwMode="auto">
            <a:xfrm>
              <a:off x="692" y="2152"/>
              <a:ext cx="39" cy="52"/>
            </a:xfrm>
            <a:custGeom>
              <a:avLst/>
              <a:gdLst/>
              <a:ahLst/>
              <a:cxnLst>
                <a:cxn ang="0">
                  <a:pos x="41" y="86"/>
                </a:cxn>
                <a:cxn ang="0">
                  <a:pos x="0" y="34"/>
                </a:cxn>
                <a:cxn ang="0">
                  <a:pos x="27" y="0"/>
                </a:cxn>
                <a:cxn ang="0">
                  <a:pos x="41" y="17"/>
                </a:cxn>
                <a:cxn ang="0">
                  <a:pos x="54" y="0"/>
                </a:cxn>
                <a:cxn ang="0">
                  <a:pos x="66" y="17"/>
                </a:cxn>
                <a:cxn ang="0">
                  <a:pos x="54" y="34"/>
                </a:cxn>
                <a:cxn ang="0">
                  <a:pos x="66" y="52"/>
                </a:cxn>
                <a:cxn ang="0">
                  <a:pos x="41" y="86"/>
                </a:cxn>
              </a:cxnLst>
              <a:rect l="0" t="0" r="r" b="b"/>
              <a:pathLst>
                <a:path w="66" h="86">
                  <a:moveTo>
                    <a:pt x="41" y="86"/>
                  </a:moveTo>
                  <a:lnTo>
                    <a:pt x="0" y="34"/>
                  </a:lnTo>
                  <a:lnTo>
                    <a:pt x="27" y="0"/>
                  </a:lnTo>
                  <a:lnTo>
                    <a:pt x="41" y="17"/>
                  </a:lnTo>
                  <a:lnTo>
                    <a:pt x="54" y="0"/>
                  </a:lnTo>
                  <a:lnTo>
                    <a:pt x="66" y="17"/>
                  </a:lnTo>
                  <a:lnTo>
                    <a:pt x="54" y="34"/>
                  </a:lnTo>
                  <a:lnTo>
                    <a:pt x="66" y="52"/>
                  </a:lnTo>
                  <a:lnTo>
                    <a:pt x="41" y="86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0" name="Freeform 1350"/>
            <p:cNvSpPr>
              <a:spLocks/>
            </p:cNvSpPr>
            <p:nvPr/>
          </p:nvSpPr>
          <p:spPr bwMode="auto">
            <a:xfrm>
              <a:off x="1897" y="1923"/>
              <a:ext cx="165" cy="142"/>
            </a:xfrm>
            <a:custGeom>
              <a:avLst/>
              <a:gdLst/>
              <a:ahLst/>
              <a:cxnLst>
                <a:cxn ang="0">
                  <a:pos x="267" y="121"/>
                </a:cxn>
                <a:cxn ang="0">
                  <a:pos x="251" y="125"/>
                </a:cxn>
                <a:cxn ang="0">
                  <a:pos x="242" y="134"/>
                </a:cxn>
                <a:cxn ang="0">
                  <a:pos x="236" y="144"/>
                </a:cxn>
                <a:cxn ang="0">
                  <a:pos x="236" y="154"/>
                </a:cxn>
                <a:cxn ang="0">
                  <a:pos x="240" y="163"/>
                </a:cxn>
                <a:cxn ang="0">
                  <a:pos x="250" y="171"/>
                </a:cxn>
                <a:cxn ang="0">
                  <a:pos x="265" y="177"/>
                </a:cxn>
                <a:cxn ang="0">
                  <a:pos x="265" y="177"/>
                </a:cxn>
                <a:cxn ang="0">
                  <a:pos x="250" y="182"/>
                </a:cxn>
                <a:cxn ang="0">
                  <a:pos x="240" y="192"/>
                </a:cxn>
                <a:cxn ang="0">
                  <a:pos x="236" y="203"/>
                </a:cxn>
                <a:cxn ang="0">
                  <a:pos x="236" y="215"/>
                </a:cxn>
                <a:cxn ang="0">
                  <a:pos x="242" y="225"/>
                </a:cxn>
                <a:cxn ang="0">
                  <a:pos x="250" y="234"/>
                </a:cxn>
                <a:cxn ang="0">
                  <a:pos x="263" y="238"/>
                </a:cxn>
                <a:cxn ang="0">
                  <a:pos x="228" y="236"/>
                </a:cxn>
                <a:cxn ang="0">
                  <a:pos x="156" y="232"/>
                </a:cxn>
                <a:cxn ang="0">
                  <a:pos x="100" y="223"/>
                </a:cxn>
                <a:cxn ang="0">
                  <a:pos x="58" y="211"/>
                </a:cxn>
                <a:cxn ang="0">
                  <a:pos x="29" y="194"/>
                </a:cxn>
                <a:cxn ang="0">
                  <a:pos x="12" y="177"/>
                </a:cxn>
                <a:cxn ang="0">
                  <a:pos x="2" y="155"/>
                </a:cxn>
                <a:cxn ang="0">
                  <a:pos x="0" y="134"/>
                </a:cxn>
                <a:cxn ang="0">
                  <a:pos x="2" y="109"/>
                </a:cxn>
                <a:cxn ang="0">
                  <a:pos x="10" y="86"/>
                </a:cxn>
                <a:cxn ang="0">
                  <a:pos x="23" y="65"/>
                </a:cxn>
                <a:cxn ang="0">
                  <a:pos x="42" y="48"/>
                </a:cxn>
                <a:cxn ang="0">
                  <a:pos x="73" y="33"/>
                </a:cxn>
                <a:cxn ang="0">
                  <a:pos x="113" y="19"/>
                </a:cxn>
                <a:cxn ang="0">
                  <a:pos x="169" y="10"/>
                </a:cxn>
                <a:cxn ang="0">
                  <a:pos x="238" y="4"/>
                </a:cxn>
                <a:cxn ang="0">
                  <a:pos x="271" y="4"/>
                </a:cxn>
                <a:cxn ang="0">
                  <a:pos x="255" y="10"/>
                </a:cxn>
                <a:cxn ang="0">
                  <a:pos x="246" y="19"/>
                </a:cxn>
                <a:cxn ang="0">
                  <a:pos x="240" y="31"/>
                </a:cxn>
                <a:cxn ang="0">
                  <a:pos x="240" y="42"/>
                </a:cxn>
                <a:cxn ang="0">
                  <a:pos x="244" y="54"/>
                </a:cxn>
                <a:cxn ang="0">
                  <a:pos x="253" y="61"/>
                </a:cxn>
                <a:cxn ang="0">
                  <a:pos x="269" y="65"/>
                </a:cxn>
                <a:cxn ang="0">
                  <a:pos x="269" y="67"/>
                </a:cxn>
                <a:cxn ang="0">
                  <a:pos x="253" y="73"/>
                </a:cxn>
                <a:cxn ang="0">
                  <a:pos x="244" y="81"/>
                </a:cxn>
                <a:cxn ang="0">
                  <a:pos x="238" y="90"/>
                </a:cxn>
                <a:cxn ang="0">
                  <a:pos x="238" y="100"/>
                </a:cxn>
                <a:cxn ang="0">
                  <a:pos x="242" y="108"/>
                </a:cxn>
                <a:cxn ang="0">
                  <a:pos x="251" y="115"/>
                </a:cxn>
                <a:cxn ang="0">
                  <a:pos x="267" y="119"/>
                </a:cxn>
              </a:cxnLst>
              <a:rect l="0" t="0" r="r" b="b"/>
              <a:pathLst>
                <a:path w="278" h="238">
                  <a:moveTo>
                    <a:pt x="275" y="121"/>
                  </a:moveTo>
                  <a:lnTo>
                    <a:pt x="267" y="121"/>
                  </a:lnTo>
                  <a:lnTo>
                    <a:pt x="257" y="123"/>
                  </a:lnTo>
                  <a:lnTo>
                    <a:pt x="251" y="125"/>
                  </a:lnTo>
                  <a:lnTo>
                    <a:pt x="246" y="129"/>
                  </a:lnTo>
                  <a:lnTo>
                    <a:pt x="242" y="134"/>
                  </a:lnTo>
                  <a:lnTo>
                    <a:pt x="238" y="138"/>
                  </a:lnTo>
                  <a:lnTo>
                    <a:pt x="236" y="144"/>
                  </a:lnTo>
                  <a:lnTo>
                    <a:pt x="234" y="150"/>
                  </a:lnTo>
                  <a:lnTo>
                    <a:pt x="236" y="154"/>
                  </a:lnTo>
                  <a:lnTo>
                    <a:pt x="238" y="159"/>
                  </a:lnTo>
                  <a:lnTo>
                    <a:pt x="240" y="163"/>
                  </a:lnTo>
                  <a:lnTo>
                    <a:pt x="244" y="169"/>
                  </a:lnTo>
                  <a:lnTo>
                    <a:pt x="250" y="171"/>
                  </a:lnTo>
                  <a:lnTo>
                    <a:pt x="257" y="175"/>
                  </a:lnTo>
                  <a:lnTo>
                    <a:pt x="265" y="177"/>
                  </a:lnTo>
                  <a:lnTo>
                    <a:pt x="275" y="177"/>
                  </a:lnTo>
                  <a:lnTo>
                    <a:pt x="265" y="177"/>
                  </a:lnTo>
                  <a:lnTo>
                    <a:pt x="257" y="180"/>
                  </a:lnTo>
                  <a:lnTo>
                    <a:pt x="250" y="182"/>
                  </a:lnTo>
                  <a:lnTo>
                    <a:pt x="244" y="188"/>
                  </a:lnTo>
                  <a:lnTo>
                    <a:pt x="240" y="192"/>
                  </a:lnTo>
                  <a:lnTo>
                    <a:pt x="238" y="198"/>
                  </a:lnTo>
                  <a:lnTo>
                    <a:pt x="236" y="203"/>
                  </a:lnTo>
                  <a:lnTo>
                    <a:pt x="236" y="209"/>
                  </a:lnTo>
                  <a:lnTo>
                    <a:pt x="236" y="215"/>
                  </a:lnTo>
                  <a:lnTo>
                    <a:pt x="238" y="221"/>
                  </a:lnTo>
                  <a:lnTo>
                    <a:pt x="242" y="225"/>
                  </a:lnTo>
                  <a:lnTo>
                    <a:pt x="246" y="230"/>
                  </a:lnTo>
                  <a:lnTo>
                    <a:pt x="250" y="234"/>
                  </a:lnTo>
                  <a:lnTo>
                    <a:pt x="257" y="236"/>
                  </a:lnTo>
                  <a:lnTo>
                    <a:pt x="263" y="238"/>
                  </a:lnTo>
                  <a:lnTo>
                    <a:pt x="273" y="238"/>
                  </a:lnTo>
                  <a:lnTo>
                    <a:pt x="228" y="236"/>
                  </a:lnTo>
                  <a:lnTo>
                    <a:pt x="190" y="236"/>
                  </a:lnTo>
                  <a:lnTo>
                    <a:pt x="156" y="232"/>
                  </a:lnTo>
                  <a:lnTo>
                    <a:pt x="125" y="228"/>
                  </a:lnTo>
                  <a:lnTo>
                    <a:pt x="100" y="223"/>
                  </a:lnTo>
                  <a:lnTo>
                    <a:pt x="77" y="217"/>
                  </a:lnTo>
                  <a:lnTo>
                    <a:pt x="58" y="211"/>
                  </a:lnTo>
                  <a:lnTo>
                    <a:pt x="42" y="203"/>
                  </a:lnTo>
                  <a:lnTo>
                    <a:pt x="29" y="194"/>
                  </a:lnTo>
                  <a:lnTo>
                    <a:pt x="19" y="186"/>
                  </a:lnTo>
                  <a:lnTo>
                    <a:pt x="12" y="177"/>
                  </a:lnTo>
                  <a:lnTo>
                    <a:pt x="6" y="165"/>
                  </a:lnTo>
                  <a:lnTo>
                    <a:pt x="2" y="155"/>
                  </a:lnTo>
                  <a:lnTo>
                    <a:pt x="0" y="144"/>
                  </a:lnTo>
                  <a:lnTo>
                    <a:pt x="0" y="134"/>
                  </a:lnTo>
                  <a:lnTo>
                    <a:pt x="0" y="123"/>
                  </a:lnTo>
                  <a:lnTo>
                    <a:pt x="2" y="109"/>
                  </a:lnTo>
                  <a:lnTo>
                    <a:pt x="6" y="98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3" y="65"/>
                  </a:lnTo>
                  <a:lnTo>
                    <a:pt x="31" y="56"/>
                  </a:lnTo>
                  <a:lnTo>
                    <a:pt x="42" y="48"/>
                  </a:lnTo>
                  <a:lnTo>
                    <a:pt x="56" y="38"/>
                  </a:lnTo>
                  <a:lnTo>
                    <a:pt x="73" y="33"/>
                  </a:lnTo>
                  <a:lnTo>
                    <a:pt x="92" y="25"/>
                  </a:lnTo>
                  <a:lnTo>
                    <a:pt x="113" y="19"/>
                  </a:lnTo>
                  <a:lnTo>
                    <a:pt x="138" y="14"/>
                  </a:lnTo>
                  <a:lnTo>
                    <a:pt x="169" y="10"/>
                  </a:lnTo>
                  <a:lnTo>
                    <a:pt x="202" y="6"/>
                  </a:lnTo>
                  <a:lnTo>
                    <a:pt x="238" y="4"/>
                  </a:lnTo>
                  <a:lnTo>
                    <a:pt x="278" y="0"/>
                  </a:lnTo>
                  <a:lnTo>
                    <a:pt x="271" y="4"/>
                  </a:lnTo>
                  <a:lnTo>
                    <a:pt x="263" y="6"/>
                  </a:lnTo>
                  <a:lnTo>
                    <a:pt x="255" y="10"/>
                  </a:lnTo>
                  <a:lnTo>
                    <a:pt x="250" y="15"/>
                  </a:lnTo>
                  <a:lnTo>
                    <a:pt x="246" y="19"/>
                  </a:lnTo>
                  <a:lnTo>
                    <a:pt x="244" y="25"/>
                  </a:lnTo>
                  <a:lnTo>
                    <a:pt x="240" y="31"/>
                  </a:lnTo>
                  <a:lnTo>
                    <a:pt x="240" y="37"/>
                  </a:lnTo>
                  <a:lnTo>
                    <a:pt x="240" y="42"/>
                  </a:lnTo>
                  <a:lnTo>
                    <a:pt x="242" y="48"/>
                  </a:lnTo>
                  <a:lnTo>
                    <a:pt x="244" y="54"/>
                  </a:lnTo>
                  <a:lnTo>
                    <a:pt x="248" y="58"/>
                  </a:lnTo>
                  <a:lnTo>
                    <a:pt x="253" y="61"/>
                  </a:lnTo>
                  <a:lnTo>
                    <a:pt x="261" y="65"/>
                  </a:lnTo>
                  <a:lnTo>
                    <a:pt x="269" y="65"/>
                  </a:lnTo>
                  <a:lnTo>
                    <a:pt x="276" y="67"/>
                  </a:lnTo>
                  <a:lnTo>
                    <a:pt x="269" y="67"/>
                  </a:lnTo>
                  <a:lnTo>
                    <a:pt x="259" y="69"/>
                  </a:lnTo>
                  <a:lnTo>
                    <a:pt x="253" y="73"/>
                  </a:lnTo>
                  <a:lnTo>
                    <a:pt x="248" y="75"/>
                  </a:lnTo>
                  <a:lnTo>
                    <a:pt x="244" y="81"/>
                  </a:lnTo>
                  <a:lnTo>
                    <a:pt x="240" y="85"/>
                  </a:lnTo>
                  <a:lnTo>
                    <a:pt x="238" y="90"/>
                  </a:lnTo>
                  <a:lnTo>
                    <a:pt x="238" y="94"/>
                  </a:lnTo>
                  <a:lnTo>
                    <a:pt x="238" y="100"/>
                  </a:lnTo>
                  <a:lnTo>
                    <a:pt x="240" y="104"/>
                  </a:lnTo>
                  <a:lnTo>
                    <a:pt x="242" y="108"/>
                  </a:lnTo>
                  <a:lnTo>
                    <a:pt x="246" y="111"/>
                  </a:lnTo>
                  <a:lnTo>
                    <a:pt x="251" y="115"/>
                  </a:lnTo>
                  <a:lnTo>
                    <a:pt x="259" y="117"/>
                  </a:lnTo>
                  <a:lnTo>
                    <a:pt x="267" y="119"/>
                  </a:lnTo>
                  <a:lnTo>
                    <a:pt x="275" y="121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1" name="Freeform 1351"/>
            <p:cNvSpPr>
              <a:spLocks/>
            </p:cNvSpPr>
            <p:nvPr/>
          </p:nvSpPr>
          <p:spPr bwMode="auto">
            <a:xfrm>
              <a:off x="1897" y="1923"/>
              <a:ext cx="165" cy="142"/>
            </a:xfrm>
            <a:custGeom>
              <a:avLst/>
              <a:gdLst/>
              <a:ahLst/>
              <a:cxnLst>
                <a:cxn ang="0">
                  <a:pos x="267" y="121"/>
                </a:cxn>
                <a:cxn ang="0">
                  <a:pos x="251" y="125"/>
                </a:cxn>
                <a:cxn ang="0">
                  <a:pos x="242" y="134"/>
                </a:cxn>
                <a:cxn ang="0">
                  <a:pos x="236" y="144"/>
                </a:cxn>
                <a:cxn ang="0">
                  <a:pos x="236" y="154"/>
                </a:cxn>
                <a:cxn ang="0">
                  <a:pos x="240" y="163"/>
                </a:cxn>
                <a:cxn ang="0">
                  <a:pos x="250" y="171"/>
                </a:cxn>
                <a:cxn ang="0">
                  <a:pos x="265" y="177"/>
                </a:cxn>
                <a:cxn ang="0">
                  <a:pos x="265" y="177"/>
                </a:cxn>
                <a:cxn ang="0">
                  <a:pos x="250" y="182"/>
                </a:cxn>
                <a:cxn ang="0">
                  <a:pos x="240" y="192"/>
                </a:cxn>
                <a:cxn ang="0">
                  <a:pos x="236" y="203"/>
                </a:cxn>
                <a:cxn ang="0">
                  <a:pos x="236" y="215"/>
                </a:cxn>
                <a:cxn ang="0">
                  <a:pos x="242" y="225"/>
                </a:cxn>
                <a:cxn ang="0">
                  <a:pos x="250" y="234"/>
                </a:cxn>
                <a:cxn ang="0">
                  <a:pos x="263" y="238"/>
                </a:cxn>
                <a:cxn ang="0">
                  <a:pos x="228" y="236"/>
                </a:cxn>
                <a:cxn ang="0">
                  <a:pos x="156" y="232"/>
                </a:cxn>
                <a:cxn ang="0">
                  <a:pos x="100" y="223"/>
                </a:cxn>
                <a:cxn ang="0">
                  <a:pos x="58" y="211"/>
                </a:cxn>
                <a:cxn ang="0">
                  <a:pos x="29" y="194"/>
                </a:cxn>
                <a:cxn ang="0">
                  <a:pos x="12" y="177"/>
                </a:cxn>
                <a:cxn ang="0">
                  <a:pos x="2" y="155"/>
                </a:cxn>
                <a:cxn ang="0">
                  <a:pos x="0" y="134"/>
                </a:cxn>
                <a:cxn ang="0">
                  <a:pos x="2" y="109"/>
                </a:cxn>
                <a:cxn ang="0">
                  <a:pos x="10" y="86"/>
                </a:cxn>
                <a:cxn ang="0">
                  <a:pos x="23" y="65"/>
                </a:cxn>
                <a:cxn ang="0">
                  <a:pos x="42" y="48"/>
                </a:cxn>
                <a:cxn ang="0">
                  <a:pos x="73" y="33"/>
                </a:cxn>
                <a:cxn ang="0">
                  <a:pos x="113" y="19"/>
                </a:cxn>
                <a:cxn ang="0">
                  <a:pos x="169" y="10"/>
                </a:cxn>
                <a:cxn ang="0">
                  <a:pos x="238" y="4"/>
                </a:cxn>
                <a:cxn ang="0">
                  <a:pos x="271" y="4"/>
                </a:cxn>
                <a:cxn ang="0">
                  <a:pos x="255" y="10"/>
                </a:cxn>
                <a:cxn ang="0">
                  <a:pos x="246" y="19"/>
                </a:cxn>
                <a:cxn ang="0">
                  <a:pos x="240" y="31"/>
                </a:cxn>
                <a:cxn ang="0">
                  <a:pos x="240" y="42"/>
                </a:cxn>
                <a:cxn ang="0">
                  <a:pos x="244" y="54"/>
                </a:cxn>
                <a:cxn ang="0">
                  <a:pos x="253" y="61"/>
                </a:cxn>
                <a:cxn ang="0">
                  <a:pos x="269" y="65"/>
                </a:cxn>
                <a:cxn ang="0">
                  <a:pos x="269" y="67"/>
                </a:cxn>
                <a:cxn ang="0">
                  <a:pos x="253" y="73"/>
                </a:cxn>
                <a:cxn ang="0">
                  <a:pos x="244" y="81"/>
                </a:cxn>
                <a:cxn ang="0">
                  <a:pos x="238" y="90"/>
                </a:cxn>
                <a:cxn ang="0">
                  <a:pos x="238" y="100"/>
                </a:cxn>
                <a:cxn ang="0">
                  <a:pos x="242" y="108"/>
                </a:cxn>
                <a:cxn ang="0">
                  <a:pos x="251" y="115"/>
                </a:cxn>
                <a:cxn ang="0">
                  <a:pos x="267" y="119"/>
                </a:cxn>
              </a:cxnLst>
              <a:rect l="0" t="0" r="r" b="b"/>
              <a:pathLst>
                <a:path w="278" h="238">
                  <a:moveTo>
                    <a:pt x="275" y="121"/>
                  </a:moveTo>
                  <a:lnTo>
                    <a:pt x="267" y="121"/>
                  </a:lnTo>
                  <a:lnTo>
                    <a:pt x="257" y="123"/>
                  </a:lnTo>
                  <a:lnTo>
                    <a:pt x="251" y="125"/>
                  </a:lnTo>
                  <a:lnTo>
                    <a:pt x="246" y="129"/>
                  </a:lnTo>
                  <a:lnTo>
                    <a:pt x="242" y="134"/>
                  </a:lnTo>
                  <a:lnTo>
                    <a:pt x="238" y="138"/>
                  </a:lnTo>
                  <a:lnTo>
                    <a:pt x="236" y="144"/>
                  </a:lnTo>
                  <a:lnTo>
                    <a:pt x="234" y="150"/>
                  </a:lnTo>
                  <a:lnTo>
                    <a:pt x="236" y="154"/>
                  </a:lnTo>
                  <a:lnTo>
                    <a:pt x="238" y="159"/>
                  </a:lnTo>
                  <a:lnTo>
                    <a:pt x="240" y="163"/>
                  </a:lnTo>
                  <a:lnTo>
                    <a:pt x="244" y="169"/>
                  </a:lnTo>
                  <a:lnTo>
                    <a:pt x="250" y="171"/>
                  </a:lnTo>
                  <a:lnTo>
                    <a:pt x="257" y="175"/>
                  </a:lnTo>
                  <a:lnTo>
                    <a:pt x="265" y="177"/>
                  </a:lnTo>
                  <a:lnTo>
                    <a:pt x="275" y="177"/>
                  </a:lnTo>
                  <a:lnTo>
                    <a:pt x="265" y="177"/>
                  </a:lnTo>
                  <a:lnTo>
                    <a:pt x="257" y="180"/>
                  </a:lnTo>
                  <a:lnTo>
                    <a:pt x="250" y="182"/>
                  </a:lnTo>
                  <a:lnTo>
                    <a:pt x="244" y="188"/>
                  </a:lnTo>
                  <a:lnTo>
                    <a:pt x="240" y="192"/>
                  </a:lnTo>
                  <a:lnTo>
                    <a:pt x="238" y="198"/>
                  </a:lnTo>
                  <a:lnTo>
                    <a:pt x="236" y="203"/>
                  </a:lnTo>
                  <a:lnTo>
                    <a:pt x="236" y="209"/>
                  </a:lnTo>
                  <a:lnTo>
                    <a:pt x="236" y="215"/>
                  </a:lnTo>
                  <a:lnTo>
                    <a:pt x="238" y="221"/>
                  </a:lnTo>
                  <a:lnTo>
                    <a:pt x="242" y="225"/>
                  </a:lnTo>
                  <a:lnTo>
                    <a:pt x="246" y="230"/>
                  </a:lnTo>
                  <a:lnTo>
                    <a:pt x="250" y="234"/>
                  </a:lnTo>
                  <a:lnTo>
                    <a:pt x="257" y="236"/>
                  </a:lnTo>
                  <a:lnTo>
                    <a:pt x="263" y="238"/>
                  </a:lnTo>
                  <a:lnTo>
                    <a:pt x="273" y="238"/>
                  </a:lnTo>
                  <a:lnTo>
                    <a:pt x="228" y="236"/>
                  </a:lnTo>
                  <a:lnTo>
                    <a:pt x="190" y="236"/>
                  </a:lnTo>
                  <a:lnTo>
                    <a:pt x="156" y="232"/>
                  </a:lnTo>
                  <a:lnTo>
                    <a:pt x="125" y="228"/>
                  </a:lnTo>
                  <a:lnTo>
                    <a:pt x="100" y="223"/>
                  </a:lnTo>
                  <a:lnTo>
                    <a:pt x="77" y="217"/>
                  </a:lnTo>
                  <a:lnTo>
                    <a:pt x="58" y="211"/>
                  </a:lnTo>
                  <a:lnTo>
                    <a:pt x="42" y="203"/>
                  </a:lnTo>
                  <a:lnTo>
                    <a:pt x="29" y="194"/>
                  </a:lnTo>
                  <a:lnTo>
                    <a:pt x="19" y="186"/>
                  </a:lnTo>
                  <a:lnTo>
                    <a:pt x="12" y="177"/>
                  </a:lnTo>
                  <a:lnTo>
                    <a:pt x="6" y="165"/>
                  </a:lnTo>
                  <a:lnTo>
                    <a:pt x="2" y="155"/>
                  </a:lnTo>
                  <a:lnTo>
                    <a:pt x="0" y="144"/>
                  </a:lnTo>
                  <a:lnTo>
                    <a:pt x="0" y="134"/>
                  </a:lnTo>
                  <a:lnTo>
                    <a:pt x="0" y="123"/>
                  </a:lnTo>
                  <a:lnTo>
                    <a:pt x="2" y="109"/>
                  </a:lnTo>
                  <a:lnTo>
                    <a:pt x="6" y="98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3" y="65"/>
                  </a:lnTo>
                  <a:lnTo>
                    <a:pt x="31" y="56"/>
                  </a:lnTo>
                  <a:lnTo>
                    <a:pt x="42" y="48"/>
                  </a:lnTo>
                  <a:lnTo>
                    <a:pt x="56" y="38"/>
                  </a:lnTo>
                  <a:lnTo>
                    <a:pt x="73" y="33"/>
                  </a:lnTo>
                  <a:lnTo>
                    <a:pt x="92" y="25"/>
                  </a:lnTo>
                  <a:lnTo>
                    <a:pt x="113" y="19"/>
                  </a:lnTo>
                  <a:lnTo>
                    <a:pt x="138" y="14"/>
                  </a:lnTo>
                  <a:lnTo>
                    <a:pt x="169" y="10"/>
                  </a:lnTo>
                  <a:lnTo>
                    <a:pt x="202" y="6"/>
                  </a:lnTo>
                  <a:lnTo>
                    <a:pt x="238" y="4"/>
                  </a:lnTo>
                  <a:lnTo>
                    <a:pt x="278" y="0"/>
                  </a:lnTo>
                  <a:lnTo>
                    <a:pt x="271" y="4"/>
                  </a:lnTo>
                  <a:lnTo>
                    <a:pt x="263" y="6"/>
                  </a:lnTo>
                  <a:lnTo>
                    <a:pt x="255" y="10"/>
                  </a:lnTo>
                  <a:lnTo>
                    <a:pt x="250" y="15"/>
                  </a:lnTo>
                  <a:lnTo>
                    <a:pt x="246" y="19"/>
                  </a:lnTo>
                  <a:lnTo>
                    <a:pt x="244" y="25"/>
                  </a:lnTo>
                  <a:lnTo>
                    <a:pt x="240" y="31"/>
                  </a:lnTo>
                  <a:lnTo>
                    <a:pt x="240" y="37"/>
                  </a:lnTo>
                  <a:lnTo>
                    <a:pt x="240" y="42"/>
                  </a:lnTo>
                  <a:lnTo>
                    <a:pt x="242" y="48"/>
                  </a:lnTo>
                  <a:lnTo>
                    <a:pt x="244" y="54"/>
                  </a:lnTo>
                  <a:lnTo>
                    <a:pt x="248" y="58"/>
                  </a:lnTo>
                  <a:lnTo>
                    <a:pt x="253" y="61"/>
                  </a:lnTo>
                  <a:lnTo>
                    <a:pt x="261" y="65"/>
                  </a:lnTo>
                  <a:lnTo>
                    <a:pt x="269" y="65"/>
                  </a:lnTo>
                  <a:lnTo>
                    <a:pt x="276" y="67"/>
                  </a:lnTo>
                  <a:lnTo>
                    <a:pt x="269" y="67"/>
                  </a:lnTo>
                  <a:lnTo>
                    <a:pt x="259" y="69"/>
                  </a:lnTo>
                  <a:lnTo>
                    <a:pt x="253" y="73"/>
                  </a:lnTo>
                  <a:lnTo>
                    <a:pt x="248" y="75"/>
                  </a:lnTo>
                  <a:lnTo>
                    <a:pt x="244" y="81"/>
                  </a:lnTo>
                  <a:lnTo>
                    <a:pt x="240" y="85"/>
                  </a:lnTo>
                  <a:lnTo>
                    <a:pt x="238" y="90"/>
                  </a:lnTo>
                  <a:lnTo>
                    <a:pt x="238" y="94"/>
                  </a:lnTo>
                  <a:lnTo>
                    <a:pt x="238" y="100"/>
                  </a:lnTo>
                  <a:lnTo>
                    <a:pt x="240" y="104"/>
                  </a:lnTo>
                  <a:lnTo>
                    <a:pt x="242" y="108"/>
                  </a:lnTo>
                  <a:lnTo>
                    <a:pt x="246" y="111"/>
                  </a:lnTo>
                  <a:lnTo>
                    <a:pt x="251" y="115"/>
                  </a:lnTo>
                  <a:lnTo>
                    <a:pt x="259" y="117"/>
                  </a:lnTo>
                  <a:lnTo>
                    <a:pt x="267" y="119"/>
                  </a:lnTo>
                  <a:lnTo>
                    <a:pt x="275" y="121"/>
                  </a:lnTo>
                  <a:close/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2" name="Freeform 1352"/>
            <p:cNvSpPr>
              <a:spLocks/>
            </p:cNvSpPr>
            <p:nvPr/>
          </p:nvSpPr>
          <p:spPr bwMode="auto">
            <a:xfrm>
              <a:off x="2057" y="1903"/>
              <a:ext cx="4" cy="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0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3" name="Freeform 1353"/>
            <p:cNvSpPr>
              <a:spLocks/>
            </p:cNvSpPr>
            <p:nvPr/>
          </p:nvSpPr>
          <p:spPr bwMode="auto">
            <a:xfrm>
              <a:off x="2057" y="1903"/>
              <a:ext cx="32" cy="44"/>
            </a:xfrm>
            <a:custGeom>
              <a:avLst/>
              <a:gdLst/>
              <a:ahLst/>
              <a:cxnLst>
                <a:cxn ang="0">
                  <a:pos x="6" y="62"/>
                </a:cxn>
                <a:cxn ang="0">
                  <a:pos x="6" y="73"/>
                </a:cxn>
                <a:cxn ang="0">
                  <a:pos x="15" y="71"/>
                </a:cxn>
                <a:cxn ang="0">
                  <a:pos x="25" y="70"/>
                </a:cxn>
                <a:cxn ang="0">
                  <a:pos x="32" y="66"/>
                </a:cxn>
                <a:cxn ang="0">
                  <a:pos x="38" y="62"/>
                </a:cxn>
                <a:cxn ang="0">
                  <a:pos x="44" y="56"/>
                </a:cxn>
                <a:cxn ang="0">
                  <a:pos x="48" y="50"/>
                </a:cxn>
                <a:cxn ang="0">
                  <a:pos x="50" y="43"/>
                </a:cxn>
                <a:cxn ang="0">
                  <a:pos x="52" y="37"/>
                </a:cxn>
                <a:cxn ang="0">
                  <a:pos x="50" y="29"/>
                </a:cxn>
                <a:cxn ang="0">
                  <a:pos x="48" y="22"/>
                </a:cxn>
                <a:cxn ang="0">
                  <a:pos x="44" y="16"/>
                </a:cxn>
                <a:cxn ang="0">
                  <a:pos x="40" y="10"/>
                </a:cxn>
                <a:cxn ang="0">
                  <a:pos x="32" y="6"/>
                </a:cxn>
                <a:cxn ang="0">
                  <a:pos x="25" y="2"/>
                </a:cxn>
                <a:cxn ang="0">
                  <a:pos x="17" y="0"/>
                </a:cxn>
                <a:cxn ang="0">
                  <a:pos x="6" y="0"/>
                </a:cxn>
                <a:cxn ang="0">
                  <a:pos x="6" y="12"/>
                </a:cxn>
                <a:cxn ang="0">
                  <a:pos x="15" y="12"/>
                </a:cxn>
                <a:cxn ang="0">
                  <a:pos x="21" y="14"/>
                </a:cxn>
                <a:cxn ang="0">
                  <a:pos x="27" y="16"/>
                </a:cxn>
                <a:cxn ang="0">
                  <a:pos x="32" y="20"/>
                </a:cxn>
                <a:cxn ang="0">
                  <a:pos x="34" y="24"/>
                </a:cxn>
                <a:cxn ang="0">
                  <a:pos x="38" y="27"/>
                </a:cxn>
                <a:cxn ang="0">
                  <a:pos x="38" y="31"/>
                </a:cxn>
                <a:cxn ang="0">
                  <a:pos x="40" y="35"/>
                </a:cxn>
                <a:cxn ang="0">
                  <a:pos x="38" y="41"/>
                </a:cxn>
                <a:cxn ang="0">
                  <a:pos x="38" y="45"/>
                </a:cxn>
                <a:cxn ang="0">
                  <a:pos x="34" y="48"/>
                </a:cxn>
                <a:cxn ang="0">
                  <a:pos x="30" y="52"/>
                </a:cxn>
                <a:cxn ang="0">
                  <a:pos x="27" y="56"/>
                </a:cxn>
                <a:cxn ang="0">
                  <a:pos x="21" y="58"/>
                </a:cxn>
                <a:cxn ang="0">
                  <a:pos x="13" y="60"/>
                </a:cxn>
                <a:cxn ang="0">
                  <a:pos x="6" y="62"/>
                </a:cxn>
                <a:cxn ang="0">
                  <a:pos x="6" y="73"/>
                </a:cxn>
                <a:cxn ang="0">
                  <a:pos x="6" y="62"/>
                </a:cxn>
                <a:cxn ang="0">
                  <a:pos x="2" y="64"/>
                </a:cxn>
                <a:cxn ang="0">
                  <a:pos x="0" y="68"/>
                </a:cxn>
                <a:cxn ang="0">
                  <a:pos x="2" y="71"/>
                </a:cxn>
                <a:cxn ang="0">
                  <a:pos x="6" y="73"/>
                </a:cxn>
                <a:cxn ang="0">
                  <a:pos x="6" y="62"/>
                </a:cxn>
              </a:cxnLst>
              <a:rect l="0" t="0" r="r" b="b"/>
              <a:pathLst>
                <a:path w="52" h="73">
                  <a:moveTo>
                    <a:pt x="6" y="62"/>
                  </a:moveTo>
                  <a:lnTo>
                    <a:pt x="6" y="73"/>
                  </a:lnTo>
                  <a:lnTo>
                    <a:pt x="15" y="71"/>
                  </a:lnTo>
                  <a:lnTo>
                    <a:pt x="25" y="70"/>
                  </a:lnTo>
                  <a:lnTo>
                    <a:pt x="32" y="66"/>
                  </a:lnTo>
                  <a:lnTo>
                    <a:pt x="38" y="62"/>
                  </a:lnTo>
                  <a:lnTo>
                    <a:pt x="44" y="56"/>
                  </a:lnTo>
                  <a:lnTo>
                    <a:pt x="48" y="50"/>
                  </a:lnTo>
                  <a:lnTo>
                    <a:pt x="50" y="43"/>
                  </a:lnTo>
                  <a:lnTo>
                    <a:pt x="52" y="37"/>
                  </a:lnTo>
                  <a:lnTo>
                    <a:pt x="50" y="29"/>
                  </a:lnTo>
                  <a:lnTo>
                    <a:pt x="48" y="22"/>
                  </a:lnTo>
                  <a:lnTo>
                    <a:pt x="44" y="16"/>
                  </a:lnTo>
                  <a:lnTo>
                    <a:pt x="40" y="10"/>
                  </a:lnTo>
                  <a:lnTo>
                    <a:pt x="32" y="6"/>
                  </a:lnTo>
                  <a:lnTo>
                    <a:pt x="25" y="2"/>
                  </a:lnTo>
                  <a:lnTo>
                    <a:pt x="17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15" y="12"/>
                  </a:lnTo>
                  <a:lnTo>
                    <a:pt x="21" y="14"/>
                  </a:lnTo>
                  <a:lnTo>
                    <a:pt x="27" y="16"/>
                  </a:lnTo>
                  <a:lnTo>
                    <a:pt x="32" y="20"/>
                  </a:lnTo>
                  <a:lnTo>
                    <a:pt x="34" y="24"/>
                  </a:lnTo>
                  <a:lnTo>
                    <a:pt x="38" y="27"/>
                  </a:lnTo>
                  <a:lnTo>
                    <a:pt x="38" y="31"/>
                  </a:lnTo>
                  <a:lnTo>
                    <a:pt x="40" y="35"/>
                  </a:lnTo>
                  <a:lnTo>
                    <a:pt x="38" y="41"/>
                  </a:lnTo>
                  <a:lnTo>
                    <a:pt x="38" y="45"/>
                  </a:lnTo>
                  <a:lnTo>
                    <a:pt x="34" y="48"/>
                  </a:lnTo>
                  <a:lnTo>
                    <a:pt x="30" y="52"/>
                  </a:lnTo>
                  <a:lnTo>
                    <a:pt x="27" y="56"/>
                  </a:lnTo>
                  <a:lnTo>
                    <a:pt x="21" y="58"/>
                  </a:lnTo>
                  <a:lnTo>
                    <a:pt x="13" y="60"/>
                  </a:lnTo>
                  <a:lnTo>
                    <a:pt x="6" y="62"/>
                  </a:lnTo>
                  <a:lnTo>
                    <a:pt x="6" y="73"/>
                  </a:lnTo>
                  <a:lnTo>
                    <a:pt x="6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1"/>
                  </a:lnTo>
                  <a:lnTo>
                    <a:pt x="6" y="73"/>
                  </a:lnTo>
                  <a:lnTo>
                    <a:pt x="6" y="6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4" name="Freeform 1354"/>
            <p:cNvSpPr>
              <a:spLocks/>
            </p:cNvSpPr>
            <p:nvPr/>
          </p:nvSpPr>
          <p:spPr bwMode="auto">
            <a:xfrm>
              <a:off x="2056" y="1940"/>
              <a:ext cx="31" cy="41"/>
            </a:xfrm>
            <a:custGeom>
              <a:avLst/>
              <a:gdLst/>
              <a:ahLst/>
              <a:cxnLst>
                <a:cxn ang="0">
                  <a:pos x="6" y="57"/>
                </a:cxn>
                <a:cxn ang="0">
                  <a:pos x="6" y="69"/>
                </a:cxn>
                <a:cxn ang="0">
                  <a:pos x="17" y="67"/>
                </a:cxn>
                <a:cxn ang="0">
                  <a:pos x="25" y="65"/>
                </a:cxn>
                <a:cxn ang="0">
                  <a:pos x="32" y="61"/>
                </a:cxn>
                <a:cxn ang="0">
                  <a:pos x="40" y="57"/>
                </a:cxn>
                <a:cxn ang="0">
                  <a:pos x="44" y="52"/>
                </a:cxn>
                <a:cxn ang="0">
                  <a:pos x="48" y="46"/>
                </a:cxn>
                <a:cxn ang="0">
                  <a:pos x="52" y="40"/>
                </a:cxn>
                <a:cxn ang="0">
                  <a:pos x="52" y="34"/>
                </a:cxn>
                <a:cxn ang="0">
                  <a:pos x="52" y="27"/>
                </a:cxn>
                <a:cxn ang="0">
                  <a:pos x="50" y="21"/>
                </a:cxn>
                <a:cxn ang="0">
                  <a:pos x="46" y="15"/>
                </a:cxn>
                <a:cxn ang="0">
                  <a:pos x="40" y="9"/>
                </a:cxn>
                <a:cxn ang="0">
                  <a:pos x="34" y="6"/>
                </a:cxn>
                <a:cxn ang="0">
                  <a:pos x="27" y="2"/>
                </a:cxn>
                <a:cxn ang="0">
                  <a:pos x="17" y="0"/>
                </a:cxn>
                <a:cxn ang="0">
                  <a:pos x="8" y="0"/>
                </a:cxn>
                <a:cxn ang="0">
                  <a:pos x="8" y="11"/>
                </a:cxn>
                <a:cxn ang="0">
                  <a:pos x="15" y="11"/>
                </a:cxn>
                <a:cxn ang="0">
                  <a:pos x="23" y="13"/>
                </a:cxn>
                <a:cxn ang="0">
                  <a:pos x="29" y="15"/>
                </a:cxn>
                <a:cxn ang="0">
                  <a:pos x="32" y="19"/>
                </a:cxn>
                <a:cxn ang="0">
                  <a:pos x="36" y="21"/>
                </a:cxn>
                <a:cxn ang="0">
                  <a:pos x="38" y="25"/>
                </a:cxn>
                <a:cxn ang="0">
                  <a:pos x="40" y="29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8" y="42"/>
                </a:cxn>
                <a:cxn ang="0">
                  <a:pos x="36" y="46"/>
                </a:cxn>
                <a:cxn ang="0">
                  <a:pos x="32" y="48"/>
                </a:cxn>
                <a:cxn ang="0">
                  <a:pos x="27" y="52"/>
                </a:cxn>
                <a:cxn ang="0">
                  <a:pos x="21" y="54"/>
                </a:cxn>
                <a:cxn ang="0">
                  <a:pos x="15" y="56"/>
                </a:cxn>
                <a:cxn ang="0">
                  <a:pos x="6" y="57"/>
                </a:cxn>
                <a:cxn ang="0">
                  <a:pos x="6" y="69"/>
                </a:cxn>
                <a:cxn ang="0">
                  <a:pos x="6" y="57"/>
                </a:cxn>
                <a:cxn ang="0">
                  <a:pos x="2" y="57"/>
                </a:cxn>
                <a:cxn ang="0">
                  <a:pos x="0" y="63"/>
                </a:cxn>
                <a:cxn ang="0">
                  <a:pos x="2" y="67"/>
                </a:cxn>
                <a:cxn ang="0">
                  <a:pos x="6" y="69"/>
                </a:cxn>
                <a:cxn ang="0">
                  <a:pos x="6" y="57"/>
                </a:cxn>
              </a:cxnLst>
              <a:rect l="0" t="0" r="r" b="b"/>
              <a:pathLst>
                <a:path w="52" h="69">
                  <a:moveTo>
                    <a:pt x="6" y="57"/>
                  </a:moveTo>
                  <a:lnTo>
                    <a:pt x="6" y="69"/>
                  </a:lnTo>
                  <a:lnTo>
                    <a:pt x="17" y="67"/>
                  </a:lnTo>
                  <a:lnTo>
                    <a:pt x="25" y="65"/>
                  </a:lnTo>
                  <a:lnTo>
                    <a:pt x="32" y="61"/>
                  </a:lnTo>
                  <a:lnTo>
                    <a:pt x="40" y="57"/>
                  </a:lnTo>
                  <a:lnTo>
                    <a:pt x="44" y="52"/>
                  </a:lnTo>
                  <a:lnTo>
                    <a:pt x="48" y="46"/>
                  </a:lnTo>
                  <a:lnTo>
                    <a:pt x="52" y="40"/>
                  </a:lnTo>
                  <a:lnTo>
                    <a:pt x="52" y="34"/>
                  </a:lnTo>
                  <a:lnTo>
                    <a:pt x="52" y="27"/>
                  </a:lnTo>
                  <a:lnTo>
                    <a:pt x="50" y="21"/>
                  </a:lnTo>
                  <a:lnTo>
                    <a:pt x="46" y="15"/>
                  </a:lnTo>
                  <a:lnTo>
                    <a:pt x="40" y="9"/>
                  </a:lnTo>
                  <a:lnTo>
                    <a:pt x="34" y="6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15" y="11"/>
                  </a:lnTo>
                  <a:lnTo>
                    <a:pt x="23" y="13"/>
                  </a:lnTo>
                  <a:lnTo>
                    <a:pt x="29" y="15"/>
                  </a:lnTo>
                  <a:lnTo>
                    <a:pt x="32" y="19"/>
                  </a:lnTo>
                  <a:lnTo>
                    <a:pt x="36" y="21"/>
                  </a:lnTo>
                  <a:lnTo>
                    <a:pt x="38" y="25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8" y="42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27" y="52"/>
                  </a:lnTo>
                  <a:lnTo>
                    <a:pt x="21" y="54"/>
                  </a:lnTo>
                  <a:lnTo>
                    <a:pt x="15" y="56"/>
                  </a:lnTo>
                  <a:lnTo>
                    <a:pt x="6" y="57"/>
                  </a:lnTo>
                  <a:lnTo>
                    <a:pt x="6" y="69"/>
                  </a:lnTo>
                  <a:lnTo>
                    <a:pt x="6" y="57"/>
                  </a:lnTo>
                  <a:lnTo>
                    <a:pt x="2" y="57"/>
                  </a:lnTo>
                  <a:lnTo>
                    <a:pt x="0" y="63"/>
                  </a:lnTo>
                  <a:lnTo>
                    <a:pt x="2" y="67"/>
                  </a:lnTo>
                  <a:lnTo>
                    <a:pt x="6" y="69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5" name="Freeform 1355"/>
            <p:cNvSpPr>
              <a:spLocks/>
            </p:cNvSpPr>
            <p:nvPr/>
          </p:nvSpPr>
          <p:spPr bwMode="auto">
            <a:xfrm>
              <a:off x="2055" y="1974"/>
              <a:ext cx="31" cy="41"/>
            </a:xfrm>
            <a:custGeom>
              <a:avLst/>
              <a:gdLst/>
              <a:ahLst/>
              <a:cxnLst>
                <a:cxn ang="0">
                  <a:pos x="6" y="56"/>
                </a:cxn>
                <a:cxn ang="0">
                  <a:pos x="6" y="68"/>
                </a:cxn>
                <a:cxn ang="0">
                  <a:pos x="17" y="68"/>
                </a:cxn>
                <a:cxn ang="0">
                  <a:pos x="25" y="66"/>
                </a:cxn>
                <a:cxn ang="0">
                  <a:pos x="33" y="62"/>
                </a:cxn>
                <a:cxn ang="0">
                  <a:pos x="40" y="58"/>
                </a:cxn>
                <a:cxn ang="0">
                  <a:pos x="46" y="52"/>
                </a:cxn>
                <a:cxn ang="0">
                  <a:pos x="50" y="46"/>
                </a:cxn>
                <a:cxn ang="0">
                  <a:pos x="52" y="41"/>
                </a:cxn>
                <a:cxn ang="0">
                  <a:pos x="52" y="33"/>
                </a:cxn>
                <a:cxn ang="0">
                  <a:pos x="52" y="27"/>
                </a:cxn>
                <a:cxn ang="0">
                  <a:pos x="50" y="22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4" y="4"/>
                </a:cxn>
                <a:cxn ang="0">
                  <a:pos x="27" y="2"/>
                </a:cxn>
                <a:cxn ang="0">
                  <a:pos x="19" y="0"/>
                </a:cxn>
                <a:cxn ang="0">
                  <a:pos x="8" y="0"/>
                </a:cxn>
                <a:cxn ang="0">
                  <a:pos x="8" y="12"/>
                </a:cxn>
                <a:cxn ang="0">
                  <a:pos x="17" y="12"/>
                </a:cxn>
                <a:cxn ang="0">
                  <a:pos x="23" y="14"/>
                </a:cxn>
                <a:cxn ang="0">
                  <a:pos x="29" y="16"/>
                </a:cxn>
                <a:cxn ang="0">
                  <a:pos x="34" y="18"/>
                </a:cxn>
                <a:cxn ang="0">
                  <a:pos x="36" y="22"/>
                </a:cxn>
                <a:cxn ang="0">
                  <a:pos x="40" y="25"/>
                </a:cxn>
                <a:cxn ang="0">
                  <a:pos x="40" y="29"/>
                </a:cxn>
                <a:cxn ang="0">
                  <a:pos x="40" y="33"/>
                </a:cxn>
                <a:cxn ang="0">
                  <a:pos x="40" y="37"/>
                </a:cxn>
                <a:cxn ang="0">
                  <a:pos x="38" y="41"/>
                </a:cxn>
                <a:cxn ang="0">
                  <a:pos x="36" y="45"/>
                </a:cxn>
                <a:cxn ang="0">
                  <a:pos x="33" y="48"/>
                </a:cxn>
                <a:cxn ang="0">
                  <a:pos x="29" y="52"/>
                </a:cxn>
                <a:cxn ang="0">
                  <a:pos x="21" y="54"/>
                </a:cxn>
                <a:cxn ang="0">
                  <a:pos x="15" y="56"/>
                </a:cxn>
                <a:cxn ang="0">
                  <a:pos x="6" y="56"/>
                </a:cxn>
                <a:cxn ang="0">
                  <a:pos x="6" y="68"/>
                </a:cxn>
                <a:cxn ang="0">
                  <a:pos x="6" y="56"/>
                </a:cxn>
                <a:cxn ang="0">
                  <a:pos x="2" y="58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6" y="56"/>
                </a:cxn>
              </a:cxnLst>
              <a:rect l="0" t="0" r="r" b="b"/>
              <a:pathLst>
                <a:path w="52" h="68">
                  <a:moveTo>
                    <a:pt x="6" y="56"/>
                  </a:moveTo>
                  <a:lnTo>
                    <a:pt x="6" y="68"/>
                  </a:lnTo>
                  <a:lnTo>
                    <a:pt x="17" y="68"/>
                  </a:lnTo>
                  <a:lnTo>
                    <a:pt x="25" y="66"/>
                  </a:lnTo>
                  <a:lnTo>
                    <a:pt x="33" y="62"/>
                  </a:lnTo>
                  <a:lnTo>
                    <a:pt x="40" y="58"/>
                  </a:lnTo>
                  <a:lnTo>
                    <a:pt x="46" y="52"/>
                  </a:lnTo>
                  <a:lnTo>
                    <a:pt x="50" y="46"/>
                  </a:lnTo>
                  <a:lnTo>
                    <a:pt x="52" y="41"/>
                  </a:lnTo>
                  <a:lnTo>
                    <a:pt x="52" y="33"/>
                  </a:lnTo>
                  <a:lnTo>
                    <a:pt x="52" y="27"/>
                  </a:lnTo>
                  <a:lnTo>
                    <a:pt x="50" y="22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4" y="4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8" y="0"/>
                  </a:lnTo>
                  <a:lnTo>
                    <a:pt x="8" y="12"/>
                  </a:lnTo>
                  <a:lnTo>
                    <a:pt x="17" y="12"/>
                  </a:lnTo>
                  <a:lnTo>
                    <a:pt x="23" y="14"/>
                  </a:lnTo>
                  <a:lnTo>
                    <a:pt x="29" y="16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40" y="25"/>
                  </a:lnTo>
                  <a:lnTo>
                    <a:pt x="40" y="29"/>
                  </a:lnTo>
                  <a:lnTo>
                    <a:pt x="40" y="33"/>
                  </a:lnTo>
                  <a:lnTo>
                    <a:pt x="40" y="37"/>
                  </a:lnTo>
                  <a:lnTo>
                    <a:pt x="38" y="41"/>
                  </a:lnTo>
                  <a:lnTo>
                    <a:pt x="36" y="45"/>
                  </a:lnTo>
                  <a:lnTo>
                    <a:pt x="33" y="48"/>
                  </a:lnTo>
                  <a:lnTo>
                    <a:pt x="29" y="52"/>
                  </a:lnTo>
                  <a:lnTo>
                    <a:pt x="21" y="54"/>
                  </a:lnTo>
                  <a:lnTo>
                    <a:pt x="15" y="56"/>
                  </a:lnTo>
                  <a:lnTo>
                    <a:pt x="6" y="56"/>
                  </a:lnTo>
                  <a:lnTo>
                    <a:pt x="6" y="68"/>
                  </a:lnTo>
                  <a:lnTo>
                    <a:pt x="6" y="56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6" name="Freeform 1356"/>
            <p:cNvSpPr>
              <a:spLocks/>
            </p:cNvSpPr>
            <p:nvPr/>
          </p:nvSpPr>
          <p:spPr bwMode="auto">
            <a:xfrm>
              <a:off x="2055" y="2008"/>
              <a:ext cx="31" cy="40"/>
            </a:xfrm>
            <a:custGeom>
              <a:avLst/>
              <a:gdLst/>
              <a:ahLst/>
              <a:cxnLst>
                <a:cxn ang="0">
                  <a:pos x="6" y="58"/>
                </a:cxn>
                <a:cxn ang="0">
                  <a:pos x="6" y="69"/>
                </a:cxn>
                <a:cxn ang="0">
                  <a:pos x="15" y="69"/>
                </a:cxn>
                <a:cxn ang="0">
                  <a:pos x="23" y="67"/>
                </a:cxn>
                <a:cxn ang="0">
                  <a:pos x="31" y="63"/>
                </a:cxn>
                <a:cxn ang="0">
                  <a:pos x="38" y="60"/>
                </a:cxn>
                <a:cxn ang="0">
                  <a:pos x="44" y="54"/>
                </a:cxn>
                <a:cxn ang="0">
                  <a:pos x="48" y="48"/>
                </a:cxn>
                <a:cxn ang="0">
                  <a:pos x="50" y="42"/>
                </a:cxn>
                <a:cxn ang="0">
                  <a:pos x="52" y="35"/>
                </a:cxn>
                <a:cxn ang="0">
                  <a:pos x="50" y="29"/>
                </a:cxn>
                <a:cxn ang="0">
                  <a:pos x="48" y="23"/>
                </a:cxn>
                <a:cxn ang="0">
                  <a:pos x="44" y="17"/>
                </a:cxn>
                <a:cxn ang="0">
                  <a:pos x="40" y="12"/>
                </a:cxn>
                <a:cxn ang="0">
                  <a:pos x="33" y="8"/>
                </a:cxn>
                <a:cxn ang="0">
                  <a:pos x="25" y="4"/>
                </a:cxn>
                <a:cxn ang="0">
                  <a:pos x="17" y="2"/>
                </a:cxn>
                <a:cxn ang="0">
                  <a:pos x="6" y="0"/>
                </a:cxn>
                <a:cxn ang="0">
                  <a:pos x="6" y="12"/>
                </a:cxn>
                <a:cxn ang="0">
                  <a:pos x="15" y="13"/>
                </a:cxn>
                <a:cxn ang="0">
                  <a:pos x="23" y="15"/>
                </a:cxn>
                <a:cxn ang="0">
                  <a:pos x="29" y="17"/>
                </a:cxn>
                <a:cxn ang="0">
                  <a:pos x="33" y="19"/>
                </a:cxn>
                <a:cxn ang="0">
                  <a:pos x="36" y="23"/>
                </a:cxn>
                <a:cxn ang="0">
                  <a:pos x="38" y="27"/>
                </a:cxn>
                <a:cxn ang="0">
                  <a:pos x="38" y="31"/>
                </a:cxn>
                <a:cxn ang="0">
                  <a:pos x="40" y="35"/>
                </a:cxn>
                <a:cxn ang="0">
                  <a:pos x="38" y="38"/>
                </a:cxn>
                <a:cxn ang="0">
                  <a:pos x="36" y="42"/>
                </a:cxn>
                <a:cxn ang="0">
                  <a:pos x="34" y="46"/>
                </a:cxn>
                <a:cxn ang="0">
                  <a:pos x="31" y="50"/>
                </a:cxn>
                <a:cxn ang="0">
                  <a:pos x="27" y="54"/>
                </a:cxn>
                <a:cxn ang="0">
                  <a:pos x="21" y="56"/>
                </a:cxn>
                <a:cxn ang="0">
                  <a:pos x="13" y="58"/>
                </a:cxn>
                <a:cxn ang="0">
                  <a:pos x="6" y="58"/>
                </a:cxn>
                <a:cxn ang="0">
                  <a:pos x="6" y="69"/>
                </a:cxn>
                <a:cxn ang="0">
                  <a:pos x="6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6" y="69"/>
                </a:cxn>
                <a:cxn ang="0">
                  <a:pos x="6" y="58"/>
                </a:cxn>
              </a:cxnLst>
              <a:rect l="0" t="0" r="r" b="b"/>
              <a:pathLst>
                <a:path w="52" h="69">
                  <a:moveTo>
                    <a:pt x="6" y="58"/>
                  </a:moveTo>
                  <a:lnTo>
                    <a:pt x="6" y="69"/>
                  </a:lnTo>
                  <a:lnTo>
                    <a:pt x="15" y="69"/>
                  </a:lnTo>
                  <a:lnTo>
                    <a:pt x="23" y="67"/>
                  </a:lnTo>
                  <a:lnTo>
                    <a:pt x="31" y="63"/>
                  </a:lnTo>
                  <a:lnTo>
                    <a:pt x="38" y="60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52" y="35"/>
                  </a:lnTo>
                  <a:lnTo>
                    <a:pt x="50" y="29"/>
                  </a:lnTo>
                  <a:lnTo>
                    <a:pt x="48" y="23"/>
                  </a:lnTo>
                  <a:lnTo>
                    <a:pt x="44" y="17"/>
                  </a:lnTo>
                  <a:lnTo>
                    <a:pt x="40" y="12"/>
                  </a:lnTo>
                  <a:lnTo>
                    <a:pt x="33" y="8"/>
                  </a:lnTo>
                  <a:lnTo>
                    <a:pt x="25" y="4"/>
                  </a:lnTo>
                  <a:lnTo>
                    <a:pt x="17" y="2"/>
                  </a:lnTo>
                  <a:lnTo>
                    <a:pt x="6" y="0"/>
                  </a:lnTo>
                  <a:lnTo>
                    <a:pt x="6" y="12"/>
                  </a:lnTo>
                  <a:lnTo>
                    <a:pt x="15" y="13"/>
                  </a:lnTo>
                  <a:lnTo>
                    <a:pt x="23" y="15"/>
                  </a:lnTo>
                  <a:lnTo>
                    <a:pt x="29" y="17"/>
                  </a:lnTo>
                  <a:lnTo>
                    <a:pt x="33" y="19"/>
                  </a:lnTo>
                  <a:lnTo>
                    <a:pt x="36" y="23"/>
                  </a:lnTo>
                  <a:lnTo>
                    <a:pt x="38" y="27"/>
                  </a:lnTo>
                  <a:lnTo>
                    <a:pt x="38" y="31"/>
                  </a:lnTo>
                  <a:lnTo>
                    <a:pt x="40" y="35"/>
                  </a:lnTo>
                  <a:lnTo>
                    <a:pt x="38" y="38"/>
                  </a:lnTo>
                  <a:lnTo>
                    <a:pt x="36" y="42"/>
                  </a:lnTo>
                  <a:lnTo>
                    <a:pt x="34" y="46"/>
                  </a:lnTo>
                  <a:lnTo>
                    <a:pt x="31" y="50"/>
                  </a:lnTo>
                  <a:lnTo>
                    <a:pt x="27" y="54"/>
                  </a:lnTo>
                  <a:lnTo>
                    <a:pt x="21" y="56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6" y="69"/>
                  </a:lnTo>
                  <a:lnTo>
                    <a:pt x="6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6" y="69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7" name="Freeform 1357"/>
            <p:cNvSpPr>
              <a:spLocks/>
            </p:cNvSpPr>
            <p:nvPr/>
          </p:nvSpPr>
          <p:spPr bwMode="auto">
            <a:xfrm>
              <a:off x="2054" y="2043"/>
              <a:ext cx="30" cy="42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10" y="71"/>
                </a:cxn>
                <a:cxn ang="0">
                  <a:pos x="19" y="67"/>
                </a:cxn>
                <a:cxn ang="0">
                  <a:pos x="27" y="65"/>
                </a:cxn>
                <a:cxn ang="0">
                  <a:pos x="35" y="59"/>
                </a:cxn>
                <a:cxn ang="0">
                  <a:pos x="40" y="55"/>
                </a:cxn>
                <a:cxn ang="0">
                  <a:pos x="44" y="49"/>
                </a:cxn>
                <a:cxn ang="0">
                  <a:pos x="48" y="42"/>
                </a:cxn>
                <a:cxn ang="0">
                  <a:pos x="50" y="36"/>
                </a:cxn>
                <a:cxn ang="0">
                  <a:pos x="48" y="28"/>
                </a:cxn>
                <a:cxn ang="0">
                  <a:pos x="48" y="23"/>
                </a:cxn>
                <a:cxn ang="0">
                  <a:pos x="44" y="15"/>
                </a:cxn>
                <a:cxn ang="0">
                  <a:pos x="38" y="11"/>
                </a:cxn>
                <a:cxn ang="0">
                  <a:pos x="33" y="5"/>
                </a:cxn>
                <a:cxn ang="0">
                  <a:pos x="25" y="2"/>
                </a:cxn>
                <a:cxn ang="0">
                  <a:pos x="17" y="0"/>
                </a:cxn>
                <a:cxn ang="0">
                  <a:pos x="8" y="0"/>
                </a:cxn>
                <a:cxn ang="0">
                  <a:pos x="8" y="11"/>
                </a:cxn>
                <a:cxn ang="0">
                  <a:pos x="15" y="11"/>
                </a:cxn>
                <a:cxn ang="0">
                  <a:pos x="21" y="13"/>
                </a:cxn>
                <a:cxn ang="0">
                  <a:pos x="27" y="15"/>
                </a:cxn>
                <a:cxn ang="0">
                  <a:pos x="31" y="19"/>
                </a:cxn>
                <a:cxn ang="0">
                  <a:pos x="35" y="23"/>
                </a:cxn>
                <a:cxn ang="0">
                  <a:pos x="36" y="26"/>
                </a:cxn>
                <a:cxn ang="0">
                  <a:pos x="38" y="30"/>
                </a:cxn>
                <a:cxn ang="0">
                  <a:pos x="38" y="34"/>
                </a:cxn>
                <a:cxn ang="0">
                  <a:pos x="36" y="38"/>
                </a:cxn>
                <a:cxn ang="0">
                  <a:pos x="35" y="44"/>
                </a:cxn>
                <a:cxn ang="0">
                  <a:pos x="33" y="48"/>
                </a:cxn>
                <a:cxn ang="0">
                  <a:pos x="27" y="51"/>
                </a:cxn>
                <a:cxn ang="0">
                  <a:pos x="23" y="53"/>
                </a:cxn>
                <a:cxn ang="0">
                  <a:pos x="15" y="57"/>
                </a:cxn>
                <a:cxn ang="0">
                  <a:pos x="8" y="59"/>
                </a:cxn>
                <a:cxn ang="0">
                  <a:pos x="0" y="59"/>
                </a:cxn>
                <a:cxn ang="0">
                  <a:pos x="0" y="71"/>
                </a:cxn>
              </a:cxnLst>
              <a:rect l="0" t="0" r="r" b="b"/>
              <a:pathLst>
                <a:path w="50" h="71">
                  <a:moveTo>
                    <a:pt x="0" y="71"/>
                  </a:moveTo>
                  <a:lnTo>
                    <a:pt x="10" y="71"/>
                  </a:lnTo>
                  <a:lnTo>
                    <a:pt x="19" y="67"/>
                  </a:lnTo>
                  <a:lnTo>
                    <a:pt x="27" y="65"/>
                  </a:lnTo>
                  <a:lnTo>
                    <a:pt x="35" y="59"/>
                  </a:lnTo>
                  <a:lnTo>
                    <a:pt x="40" y="55"/>
                  </a:lnTo>
                  <a:lnTo>
                    <a:pt x="44" y="49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48" y="28"/>
                  </a:lnTo>
                  <a:lnTo>
                    <a:pt x="48" y="23"/>
                  </a:lnTo>
                  <a:lnTo>
                    <a:pt x="44" y="15"/>
                  </a:lnTo>
                  <a:lnTo>
                    <a:pt x="38" y="11"/>
                  </a:lnTo>
                  <a:lnTo>
                    <a:pt x="33" y="5"/>
                  </a:lnTo>
                  <a:lnTo>
                    <a:pt x="25" y="2"/>
                  </a:lnTo>
                  <a:lnTo>
                    <a:pt x="17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15" y="11"/>
                  </a:lnTo>
                  <a:lnTo>
                    <a:pt x="21" y="13"/>
                  </a:lnTo>
                  <a:lnTo>
                    <a:pt x="27" y="15"/>
                  </a:lnTo>
                  <a:lnTo>
                    <a:pt x="31" y="19"/>
                  </a:lnTo>
                  <a:lnTo>
                    <a:pt x="35" y="23"/>
                  </a:lnTo>
                  <a:lnTo>
                    <a:pt x="36" y="26"/>
                  </a:lnTo>
                  <a:lnTo>
                    <a:pt x="38" y="30"/>
                  </a:lnTo>
                  <a:lnTo>
                    <a:pt x="38" y="34"/>
                  </a:lnTo>
                  <a:lnTo>
                    <a:pt x="36" y="38"/>
                  </a:lnTo>
                  <a:lnTo>
                    <a:pt x="35" y="44"/>
                  </a:lnTo>
                  <a:lnTo>
                    <a:pt x="33" y="48"/>
                  </a:lnTo>
                  <a:lnTo>
                    <a:pt x="27" y="51"/>
                  </a:lnTo>
                  <a:lnTo>
                    <a:pt x="23" y="53"/>
                  </a:lnTo>
                  <a:lnTo>
                    <a:pt x="15" y="57"/>
                  </a:lnTo>
                  <a:lnTo>
                    <a:pt x="8" y="59"/>
                  </a:lnTo>
                  <a:lnTo>
                    <a:pt x="0" y="59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8" name="Freeform 1358"/>
            <p:cNvSpPr>
              <a:spLocks/>
            </p:cNvSpPr>
            <p:nvPr/>
          </p:nvSpPr>
          <p:spPr bwMode="auto">
            <a:xfrm>
              <a:off x="2051" y="2077"/>
              <a:ext cx="3" cy="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0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9" name="Freeform 1359"/>
            <p:cNvSpPr>
              <a:spLocks/>
            </p:cNvSpPr>
            <p:nvPr/>
          </p:nvSpPr>
          <p:spPr bwMode="auto">
            <a:xfrm>
              <a:off x="1944" y="2282"/>
              <a:ext cx="110" cy="112"/>
            </a:xfrm>
            <a:custGeom>
              <a:avLst/>
              <a:gdLst/>
              <a:ahLst/>
              <a:cxnLst>
                <a:cxn ang="0">
                  <a:pos x="142" y="105"/>
                </a:cxn>
                <a:cxn ang="0">
                  <a:pos x="128" y="111"/>
                </a:cxn>
                <a:cxn ang="0">
                  <a:pos x="123" y="126"/>
                </a:cxn>
                <a:cxn ang="0">
                  <a:pos x="128" y="140"/>
                </a:cxn>
                <a:cxn ang="0">
                  <a:pos x="132" y="145"/>
                </a:cxn>
                <a:cxn ang="0">
                  <a:pos x="123" y="145"/>
                </a:cxn>
                <a:cxn ang="0">
                  <a:pos x="113" y="153"/>
                </a:cxn>
                <a:cxn ang="0">
                  <a:pos x="107" y="168"/>
                </a:cxn>
                <a:cxn ang="0">
                  <a:pos x="111" y="182"/>
                </a:cxn>
                <a:cxn ang="0">
                  <a:pos x="117" y="186"/>
                </a:cxn>
                <a:cxn ang="0">
                  <a:pos x="98" y="178"/>
                </a:cxn>
                <a:cxn ang="0">
                  <a:pos x="61" y="161"/>
                </a:cxn>
                <a:cxn ang="0">
                  <a:pos x="34" y="142"/>
                </a:cxn>
                <a:cxn ang="0">
                  <a:pos x="15" y="124"/>
                </a:cxn>
                <a:cxn ang="0">
                  <a:pos x="4" y="107"/>
                </a:cxn>
                <a:cxn ang="0">
                  <a:pos x="0" y="90"/>
                </a:cxn>
                <a:cxn ang="0">
                  <a:pos x="2" y="65"/>
                </a:cxn>
                <a:cxn ang="0">
                  <a:pos x="17" y="34"/>
                </a:cxn>
                <a:cxn ang="0">
                  <a:pos x="34" y="15"/>
                </a:cxn>
                <a:cxn ang="0">
                  <a:pos x="50" y="5"/>
                </a:cxn>
                <a:cxn ang="0">
                  <a:pos x="69" y="1"/>
                </a:cxn>
                <a:cxn ang="0">
                  <a:pos x="94" y="0"/>
                </a:cxn>
                <a:cxn ang="0">
                  <a:pos x="142" y="9"/>
                </a:cxn>
                <a:cxn ang="0">
                  <a:pos x="174" y="23"/>
                </a:cxn>
                <a:cxn ang="0">
                  <a:pos x="159" y="32"/>
                </a:cxn>
                <a:cxn ang="0">
                  <a:pos x="153" y="48"/>
                </a:cxn>
                <a:cxn ang="0">
                  <a:pos x="155" y="59"/>
                </a:cxn>
                <a:cxn ang="0">
                  <a:pos x="163" y="67"/>
                </a:cxn>
                <a:cxn ang="0">
                  <a:pos x="157" y="67"/>
                </a:cxn>
                <a:cxn ang="0">
                  <a:pos x="144" y="72"/>
                </a:cxn>
                <a:cxn ang="0">
                  <a:pos x="138" y="88"/>
                </a:cxn>
                <a:cxn ang="0">
                  <a:pos x="144" y="101"/>
                </a:cxn>
              </a:cxnLst>
              <a:rect l="0" t="0" r="r" b="b"/>
              <a:pathLst>
                <a:path w="184" h="188">
                  <a:moveTo>
                    <a:pt x="153" y="105"/>
                  </a:moveTo>
                  <a:lnTo>
                    <a:pt x="142" y="105"/>
                  </a:lnTo>
                  <a:lnTo>
                    <a:pt x="134" y="107"/>
                  </a:lnTo>
                  <a:lnTo>
                    <a:pt x="128" y="111"/>
                  </a:lnTo>
                  <a:lnTo>
                    <a:pt x="124" y="118"/>
                  </a:lnTo>
                  <a:lnTo>
                    <a:pt x="123" y="126"/>
                  </a:lnTo>
                  <a:lnTo>
                    <a:pt x="124" y="134"/>
                  </a:lnTo>
                  <a:lnTo>
                    <a:pt x="128" y="140"/>
                  </a:lnTo>
                  <a:lnTo>
                    <a:pt x="138" y="145"/>
                  </a:lnTo>
                  <a:lnTo>
                    <a:pt x="132" y="145"/>
                  </a:lnTo>
                  <a:lnTo>
                    <a:pt x="128" y="143"/>
                  </a:lnTo>
                  <a:lnTo>
                    <a:pt x="123" y="145"/>
                  </a:lnTo>
                  <a:lnTo>
                    <a:pt x="119" y="147"/>
                  </a:lnTo>
                  <a:lnTo>
                    <a:pt x="113" y="153"/>
                  </a:lnTo>
                  <a:lnTo>
                    <a:pt x="109" y="161"/>
                  </a:lnTo>
                  <a:lnTo>
                    <a:pt x="107" y="168"/>
                  </a:lnTo>
                  <a:lnTo>
                    <a:pt x="109" y="178"/>
                  </a:lnTo>
                  <a:lnTo>
                    <a:pt x="111" y="182"/>
                  </a:lnTo>
                  <a:lnTo>
                    <a:pt x="113" y="184"/>
                  </a:lnTo>
                  <a:lnTo>
                    <a:pt x="117" y="186"/>
                  </a:lnTo>
                  <a:lnTo>
                    <a:pt x="121" y="188"/>
                  </a:lnTo>
                  <a:lnTo>
                    <a:pt x="98" y="178"/>
                  </a:lnTo>
                  <a:lnTo>
                    <a:pt x="78" y="170"/>
                  </a:lnTo>
                  <a:lnTo>
                    <a:pt x="61" y="161"/>
                  </a:lnTo>
                  <a:lnTo>
                    <a:pt x="46" y="151"/>
                  </a:lnTo>
                  <a:lnTo>
                    <a:pt x="34" y="142"/>
                  </a:lnTo>
                  <a:lnTo>
                    <a:pt x="23" y="134"/>
                  </a:lnTo>
                  <a:lnTo>
                    <a:pt x="15" y="124"/>
                  </a:lnTo>
                  <a:lnTo>
                    <a:pt x="9" y="115"/>
                  </a:lnTo>
                  <a:lnTo>
                    <a:pt x="4" y="107"/>
                  </a:lnTo>
                  <a:lnTo>
                    <a:pt x="2" y="97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2" y="65"/>
                  </a:lnTo>
                  <a:lnTo>
                    <a:pt x="7" y="49"/>
                  </a:lnTo>
                  <a:lnTo>
                    <a:pt x="17" y="34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50" y="5"/>
                  </a:lnTo>
                  <a:lnTo>
                    <a:pt x="57" y="3"/>
                  </a:lnTo>
                  <a:lnTo>
                    <a:pt x="69" y="1"/>
                  </a:lnTo>
                  <a:lnTo>
                    <a:pt x="80" y="0"/>
                  </a:lnTo>
                  <a:lnTo>
                    <a:pt x="94" y="0"/>
                  </a:lnTo>
                  <a:lnTo>
                    <a:pt x="107" y="1"/>
                  </a:lnTo>
                  <a:lnTo>
                    <a:pt x="142" y="9"/>
                  </a:lnTo>
                  <a:lnTo>
                    <a:pt x="184" y="23"/>
                  </a:lnTo>
                  <a:lnTo>
                    <a:pt x="174" y="23"/>
                  </a:lnTo>
                  <a:lnTo>
                    <a:pt x="167" y="26"/>
                  </a:lnTo>
                  <a:lnTo>
                    <a:pt x="159" y="32"/>
                  </a:lnTo>
                  <a:lnTo>
                    <a:pt x="155" y="40"/>
                  </a:lnTo>
                  <a:lnTo>
                    <a:pt x="153" y="48"/>
                  </a:lnTo>
                  <a:lnTo>
                    <a:pt x="153" y="55"/>
                  </a:lnTo>
                  <a:lnTo>
                    <a:pt x="155" y="59"/>
                  </a:lnTo>
                  <a:lnTo>
                    <a:pt x="159" y="63"/>
                  </a:lnTo>
                  <a:lnTo>
                    <a:pt x="163" y="67"/>
                  </a:lnTo>
                  <a:lnTo>
                    <a:pt x="167" y="69"/>
                  </a:lnTo>
                  <a:lnTo>
                    <a:pt x="157" y="67"/>
                  </a:lnTo>
                  <a:lnTo>
                    <a:pt x="149" y="69"/>
                  </a:lnTo>
                  <a:lnTo>
                    <a:pt x="144" y="72"/>
                  </a:lnTo>
                  <a:lnTo>
                    <a:pt x="140" y="80"/>
                  </a:lnTo>
                  <a:lnTo>
                    <a:pt x="138" y="88"/>
                  </a:lnTo>
                  <a:lnTo>
                    <a:pt x="140" y="94"/>
                  </a:lnTo>
                  <a:lnTo>
                    <a:pt x="144" y="101"/>
                  </a:lnTo>
                  <a:lnTo>
                    <a:pt x="153" y="105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0" name="Freeform 1360"/>
            <p:cNvSpPr>
              <a:spLocks/>
            </p:cNvSpPr>
            <p:nvPr/>
          </p:nvSpPr>
          <p:spPr bwMode="auto">
            <a:xfrm>
              <a:off x="1944" y="2282"/>
              <a:ext cx="110" cy="112"/>
            </a:xfrm>
            <a:custGeom>
              <a:avLst/>
              <a:gdLst/>
              <a:ahLst/>
              <a:cxnLst>
                <a:cxn ang="0">
                  <a:pos x="142" y="105"/>
                </a:cxn>
                <a:cxn ang="0">
                  <a:pos x="128" y="111"/>
                </a:cxn>
                <a:cxn ang="0">
                  <a:pos x="123" y="126"/>
                </a:cxn>
                <a:cxn ang="0">
                  <a:pos x="128" y="140"/>
                </a:cxn>
                <a:cxn ang="0">
                  <a:pos x="132" y="145"/>
                </a:cxn>
                <a:cxn ang="0">
                  <a:pos x="123" y="145"/>
                </a:cxn>
                <a:cxn ang="0">
                  <a:pos x="113" y="153"/>
                </a:cxn>
                <a:cxn ang="0">
                  <a:pos x="107" y="168"/>
                </a:cxn>
                <a:cxn ang="0">
                  <a:pos x="111" y="182"/>
                </a:cxn>
                <a:cxn ang="0">
                  <a:pos x="117" y="186"/>
                </a:cxn>
                <a:cxn ang="0">
                  <a:pos x="98" y="178"/>
                </a:cxn>
                <a:cxn ang="0">
                  <a:pos x="61" y="161"/>
                </a:cxn>
                <a:cxn ang="0">
                  <a:pos x="34" y="142"/>
                </a:cxn>
                <a:cxn ang="0">
                  <a:pos x="15" y="124"/>
                </a:cxn>
                <a:cxn ang="0">
                  <a:pos x="4" y="107"/>
                </a:cxn>
                <a:cxn ang="0">
                  <a:pos x="0" y="90"/>
                </a:cxn>
                <a:cxn ang="0">
                  <a:pos x="2" y="65"/>
                </a:cxn>
                <a:cxn ang="0">
                  <a:pos x="17" y="34"/>
                </a:cxn>
                <a:cxn ang="0">
                  <a:pos x="34" y="15"/>
                </a:cxn>
                <a:cxn ang="0">
                  <a:pos x="50" y="5"/>
                </a:cxn>
                <a:cxn ang="0">
                  <a:pos x="69" y="1"/>
                </a:cxn>
                <a:cxn ang="0">
                  <a:pos x="94" y="0"/>
                </a:cxn>
                <a:cxn ang="0">
                  <a:pos x="142" y="9"/>
                </a:cxn>
                <a:cxn ang="0">
                  <a:pos x="174" y="23"/>
                </a:cxn>
                <a:cxn ang="0">
                  <a:pos x="159" y="32"/>
                </a:cxn>
                <a:cxn ang="0">
                  <a:pos x="153" y="48"/>
                </a:cxn>
                <a:cxn ang="0">
                  <a:pos x="155" y="59"/>
                </a:cxn>
                <a:cxn ang="0">
                  <a:pos x="163" y="67"/>
                </a:cxn>
                <a:cxn ang="0">
                  <a:pos x="157" y="67"/>
                </a:cxn>
                <a:cxn ang="0">
                  <a:pos x="144" y="72"/>
                </a:cxn>
                <a:cxn ang="0">
                  <a:pos x="138" y="88"/>
                </a:cxn>
                <a:cxn ang="0">
                  <a:pos x="144" y="101"/>
                </a:cxn>
              </a:cxnLst>
              <a:rect l="0" t="0" r="r" b="b"/>
              <a:pathLst>
                <a:path w="184" h="188">
                  <a:moveTo>
                    <a:pt x="153" y="105"/>
                  </a:moveTo>
                  <a:lnTo>
                    <a:pt x="142" y="105"/>
                  </a:lnTo>
                  <a:lnTo>
                    <a:pt x="134" y="107"/>
                  </a:lnTo>
                  <a:lnTo>
                    <a:pt x="128" y="111"/>
                  </a:lnTo>
                  <a:lnTo>
                    <a:pt x="124" y="118"/>
                  </a:lnTo>
                  <a:lnTo>
                    <a:pt x="123" y="126"/>
                  </a:lnTo>
                  <a:lnTo>
                    <a:pt x="124" y="134"/>
                  </a:lnTo>
                  <a:lnTo>
                    <a:pt x="128" y="140"/>
                  </a:lnTo>
                  <a:lnTo>
                    <a:pt x="138" y="145"/>
                  </a:lnTo>
                  <a:lnTo>
                    <a:pt x="132" y="145"/>
                  </a:lnTo>
                  <a:lnTo>
                    <a:pt x="128" y="143"/>
                  </a:lnTo>
                  <a:lnTo>
                    <a:pt x="123" y="145"/>
                  </a:lnTo>
                  <a:lnTo>
                    <a:pt x="119" y="147"/>
                  </a:lnTo>
                  <a:lnTo>
                    <a:pt x="113" y="153"/>
                  </a:lnTo>
                  <a:lnTo>
                    <a:pt x="109" y="161"/>
                  </a:lnTo>
                  <a:lnTo>
                    <a:pt x="107" y="168"/>
                  </a:lnTo>
                  <a:lnTo>
                    <a:pt x="109" y="178"/>
                  </a:lnTo>
                  <a:lnTo>
                    <a:pt x="111" y="182"/>
                  </a:lnTo>
                  <a:lnTo>
                    <a:pt x="113" y="184"/>
                  </a:lnTo>
                  <a:lnTo>
                    <a:pt x="117" y="186"/>
                  </a:lnTo>
                  <a:lnTo>
                    <a:pt x="121" y="188"/>
                  </a:lnTo>
                  <a:lnTo>
                    <a:pt x="98" y="178"/>
                  </a:lnTo>
                  <a:lnTo>
                    <a:pt x="78" y="170"/>
                  </a:lnTo>
                  <a:lnTo>
                    <a:pt x="61" y="161"/>
                  </a:lnTo>
                  <a:lnTo>
                    <a:pt x="46" y="151"/>
                  </a:lnTo>
                  <a:lnTo>
                    <a:pt x="34" y="142"/>
                  </a:lnTo>
                  <a:lnTo>
                    <a:pt x="23" y="134"/>
                  </a:lnTo>
                  <a:lnTo>
                    <a:pt x="15" y="124"/>
                  </a:lnTo>
                  <a:lnTo>
                    <a:pt x="9" y="115"/>
                  </a:lnTo>
                  <a:lnTo>
                    <a:pt x="4" y="107"/>
                  </a:lnTo>
                  <a:lnTo>
                    <a:pt x="2" y="97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2" y="65"/>
                  </a:lnTo>
                  <a:lnTo>
                    <a:pt x="7" y="49"/>
                  </a:lnTo>
                  <a:lnTo>
                    <a:pt x="17" y="34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50" y="5"/>
                  </a:lnTo>
                  <a:lnTo>
                    <a:pt x="57" y="3"/>
                  </a:lnTo>
                  <a:lnTo>
                    <a:pt x="69" y="1"/>
                  </a:lnTo>
                  <a:lnTo>
                    <a:pt x="80" y="0"/>
                  </a:lnTo>
                  <a:lnTo>
                    <a:pt x="94" y="0"/>
                  </a:lnTo>
                  <a:lnTo>
                    <a:pt x="107" y="1"/>
                  </a:lnTo>
                  <a:lnTo>
                    <a:pt x="142" y="9"/>
                  </a:lnTo>
                  <a:lnTo>
                    <a:pt x="184" y="23"/>
                  </a:lnTo>
                  <a:lnTo>
                    <a:pt x="174" y="23"/>
                  </a:lnTo>
                  <a:lnTo>
                    <a:pt x="167" y="26"/>
                  </a:lnTo>
                  <a:lnTo>
                    <a:pt x="159" y="32"/>
                  </a:lnTo>
                  <a:lnTo>
                    <a:pt x="155" y="40"/>
                  </a:lnTo>
                  <a:lnTo>
                    <a:pt x="153" y="48"/>
                  </a:lnTo>
                  <a:lnTo>
                    <a:pt x="153" y="55"/>
                  </a:lnTo>
                  <a:lnTo>
                    <a:pt x="155" y="59"/>
                  </a:lnTo>
                  <a:lnTo>
                    <a:pt x="159" y="63"/>
                  </a:lnTo>
                  <a:lnTo>
                    <a:pt x="163" y="67"/>
                  </a:lnTo>
                  <a:lnTo>
                    <a:pt x="167" y="69"/>
                  </a:lnTo>
                  <a:lnTo>
                    <a:pt x="157" y="67"/>
                  </a:lnTo>
                  <a:lnTo>
                    <a:pt x="149" y="69"/>
                  </a:lnTo>
                  <a:lnTo>
                    <a:pt x="144" y="72"/>
                  </a:lnTo>
                  <a:lnTo>
                    <a:pt x="140" y="80"/>
                  </a:lnTo>
                  <a:lnTo>
                    <a:pt x="138" y="88"/>
                  </a:lnTo>
                  <a:lnTo>
                    <a:pt x="140" y="94"/>
                  </a:lnTo>
                  <a:lnTo>
                    <a:pt x="144" y="101"/>
                  </a:lnTo>
                  <a:lnTo>
                    <a:pt x="153" y="105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1" name="Freeform 1361"/>
            <p:cNvSpPr>
              <a:spLocks/>
            </p:cNvSpPr>
            <p:nvPr/>
          </p:nvSpPr>
          <p:spPr bwMode="auto">
            <a:xfrm>
              <a:off x="2054" y="2279"/>
              <a:ext cx="5" cy="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2" y="11"/>
                </a:cxn>
                <a:cxn ang="0">
                  <a:pos x="8" y="0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2" name="Freeform 1362"/>
            <p:cNvSpPr>
              <a:spLocks/>
            </p:cNvSpPr>
            <p:nvPr/>
          </p:nvSpPr>
          <p:spPr bwMode="auto">
            <a:xfrm>
              <a:off x="2045" y="2279"/>
              <a:ext cx="23" cy="33"/>
            </a:xfrm>
            <a:custGeom>
              <a:avLst/>
              <a:gdLst/>
              <a:ahLst/>
              <a:cxnLst>
                <a:cxn ang="0">
                  <a:pos x="7" y="42"/>
                </a:cxn>
                <a:cxn ang="0">
                  <a:pos x="2" y="53"/>
                </a:cxn>
                <a:cxn ang="0">
                  <a:pos x="9" y="55"/>
                </a:cxn>
                <a:cxn ang="0">
                  <a:pos x="15" y="55"/>
                </a:cxn>
                <a:cxn ang="0">
                  <a:pos x="21" y="55"/>
                </a:cxn>
                <a:cxn ang="0">
                  <a:pos x="25" y="52"/>
                </a:cxn>
                <a:cxn ang="0">
                  <a:pos x="32" y="46"/>
                </a:cxn>
                <a:cxn ang="0">
                  <a:pos x="38" y="36"/>
                </a:cxn>
                <a:cxn ang="0">
                  <a:pos x="40" y="27"/>
                </a:cxn>
                <a:cxn ang="0">
                  <a:pos x="38" y="17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8" y="4"/>
                </a:cxn>
                <a:cxn ang="0">
                  <a:pos x="23" y="0"/>
                </a:cxn>
                <a:cxn ang="0">
                  <a:pos x="17" y="11"/>
                </a:cxn>
                <a:cxn ang="0">
                  <a:pos x="21" y="13"/>
                </a:cxn>
                <a:cxn ang="0">
                  <a:pos x="25" y="15"/>
                </a:cxn>
                <a:cxn ang="0">
                  <a:pos x="27" y="17"/>
                </a:cxn>
                <a:cxn ang="0">
                  <a:pos x="27" y="19"/>
                </a:cxn>
                <a:cxn ang="0">
                  <a:pos x="28" y="27"/>
                </a:cxn>
                <a:cxn ang="0">
                  <a:pos x="27" y="32"/>
                </a:cxn>
                <a:cxn ang="0">
                  <a:pos x="25" y="38"/>
                </a:cxn>
                <a:cxn ang="0">
                  <a:pos x="19" y="42"/>
                </a:cxn>
                <a:cxn ang="0">
                  <a:pos x="17" y="44"/>
                </a:cxn>
                <a:cxn ang="0">
                  <a:pos x="13" y="44"/>
                </a:cxn>
                <a:cxn ang="0">
                  <a:pos x="9" y="44"/>
                </a:cxn>
                <a:cxn ang="0">
                  <a:pos x="5" y="42"/>
                </a:cxn>
                <a:cxn ang="0">
                  <a:pos x="2" y="53"/>
                </a:cxn>
                <a:cxn ang="0">
                  <a:pos x="5" y="42"/>
                </a:cxn>
                <a:cxn ang="0">
                  <a:pos x="2" y="42"/>
                </a:cxn>
                <a:cxn ang="0">
                  <a:pos x="0" y="46"/>
                </a:cxn>
                <a:cxn ang="0">
                  <a:pos x="0" y="50"/>
                </a:cxn>
                <a:cxn ang="0">
                  <a:pos x="2" y="53"/>
                </a:cxn>
                <a:cxn ang="0">
                  <a:pos x="7" y="42"/>
                </a:cxn>
              </a:cxnLst>
              <a:rect l="0" t="0" r="r" b="b"/>
              <a:pathLst>
                <a:path w="40" h="55">
                  <a:moveTo>
                    <a:pt x="7" y="42"/>
                  </a:moveTo>
                  <a:lnTo>
                    <a:pt x="2" y="53"/>
                  </a:lnTo>
                  <a:lnTo>
                    <a:pt x="9" y="55"/>
                  </a:lnTo>
                  <a:lnTo>
                    <a:pt x="15" y="55"/>
                  </a:lnTo>
                  <a:lnTo>
                    <a:pt x="21" y="55"/>
                  </a:lnTo>
                  <a:lnTo>
                    <a:pt x="25" y="52"/>
                  </a:lnTo>
                  <a:lnTo>
                    <a:pt x="32" y="46"/>
                  </a:lnTo>
                  <a:lnTo>
                    <a:pt x="38" y="36"/>
                  </a:lnTo>
                  <a:lnTo>
                    <a:pt x="40" y="27"/>
                  </a:lnTo>
                  <a:lnTo>
                    <a:pt x="38" y="17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3" y="0"/>
                  </a:lnTo>
                  <a:lnTo>
                    <a:pt x="17" y="11"/>
                  </a:lnTo>
                  <a:lnTo>
                    <a:pt x="21" y="13"/>
                  </a:lnTo>
                  <a:lnTo>
                    <a:pt x="25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8" y="27"/>
                  </a:lnTo>
                  <a:lnTo>
                    <a:pt x="27" y="32"/>
                  </a:lnTo>
                  <a:lnTo>
                    <a:pt x="25" y="38"/>
                  </a:lnTo>
                  <a:lnTo>
                    <a:pt x="19" y="42"/>
                  </a:lnTo>
                  <a:lnTo>
                    <a:pt x="17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5" y="42"/>
                  </a:lnTo>
                  <a:lnTo>
                    <a:pt x="2" y="53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2" y="53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3" name="Freeform 1363"/>
            <p:cNvSpPr>
              <a:spLocks/>
            </p:cNvSpPr>
            <p:nvPr/>
          </p:nvSpPr>
          <p:spPr bwMode="auto">
            <a:xfrm>
              <a:off x="2035" y="2305"/>
              <a:ext cx="25" cy="32"/>
            </a:xfrm>
            <a:custGeom>
              <a:avLst/>
              <a:gdLst/>
              <a:ahLst/>
              <a:cxnLst>
                <a:cxn ang="0">
                  <a:pos x="6" y="40"/>
                </a:cxn>
                <a:cxn ang="0">
                  <a:pos x="2" y="52"/>
                </a:cxn>
                <a:cxn ang="0">
                  <a:pos x="14" y="54"/>
                </a:cxn>
                <a:cxn ang="0">
                  <a:pos x="25" y="52"/>
                </a:cxn>
                <a:cxn ang="0">
                  <a:pos x="33" y="46"/>
                </a:cxn>
                <a:cxn ang="0">
                  <a:pos x="39" y="36"/>
                </a:cxn>
                <a:cxn ang="0">
                  <a:pos x="41" y="27"/>
                </a:cxn>
                <a:cxn ang="0">
                  <a:pos x="39" y="17"/>
                </a:cxn>
                <a:cxn ang="0">
                  <a:pos x="33" y="8"/>
                </a:cxn>
                <a:cxn ang="0">
                  <a:pos x="23" y="0"/>
                </a:cxn>
                <a:cxn ang="0">
                  <a:pos x="18" y="11"/>
                </a:cxn>
                <a:cxn ang="0">
                  <a:pos x="25" y="15"/>
                </a:cxn>
                <a:cxn ang="0">
                  <a:pos x="27" y="21"/>
                </a:cxn>
                <a:cxn ang="0">
                  <a:pos x="29" y="27"/>
                </a:cxn>
                <a:cxn ang="0">
                  <a:pos x="27" y="33"/>
                </a:cxn>
                <a:cxn ang="0">
                  <a:pos x="25" y="38"/>
                </a:cxn>
                <a:cxn ang="0">
                  <a:pos x="19" y="40"/>
                </a:cxn>
                <a:cxn ang="0">
                  <a:pos x="14" y="42"/>
                </a:cxn>
                <a:cxn ang="0">
                  <a:pos x="6" y="40"/>
                </a:cxn>
                <a:cxn ang="0">
                  <a:pos x="2" y="52"/>
                </a:cxn>
                <a:cxn ang="0">
                  <a:pos x="6" y="40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40"/>
                </a:cxn>
              </a:cxnLst>
              <a:rect l="0" t="0" r="r" b="b"/>
              <a:pathLst>
                <a:path w="41" h="54">
                  <a:moveTo>
                    <a:pt x="6" y="40"/>
                  </a:moveTo>
                  <a:lnTo>
                    <a:pt x="2" y="52"/>
                  </a:lnTo>
                  <a:lnTo>
                    <a:pt x="14" y="54"/>
                  </a:lnTo>
                  <a:lnTo>
                    <a:pt x="25" y="52"/>
                  </a:lnTo>
                  <a:lnTo>
                    <a:pt x="33" y="46"/>
                  </a:lnTo>
                  <a:lnTo>
                    <a:pt x="39" y="36"/>
                  </a:lnTo>
                  <a:lnTo>
                    <a:pt x="41" y="27"/>
                  </a:lnTo>
                  <a:lnTo>
                    <a:pt x="39" y="17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8" y="11"/>
                  </a:lnTo>
                  <a:lnTo>
                    <a:pt x="25" y="15"/>
                  </a:lnTo>
                  <a:lnTo>
                    <a:pt x="27" y="21"/>
                  </a:lnTo>
                  <a:lnTo>
                    <a:pt x="29" y="27"/>
                  </a:lnTo>
                  <a:lnTo>
                    <a:pt x="27" y="33"/>
                  </a:lnTo>
                  <a:lnTo>
                    <a:pt x="25" y="38"/>
                  </a:lnTo>
                  <a:lnTo>
                    <a:pt x="19" y="40"/>
                  </a:lnTo>
                  <a:lnTo>
                    <a:pt x="14" y="42"/>
                  </a:lnTo>
                  <a:lnTo>
                    <a:pt x="6" y="40"/>
                  </a:lnTo>
                  <a:lnTo>
                    <a:pt x="2" y="52"/>
                  </a:lnTo>
                  <a:lnTo>
                    <a:pt x="6" y="40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4" name="Freeform 1364"/>
            <p:cNvSpPr>
              <a:spLocks/>
            </p:cNvSpPr>
            <p:nvPr/>
          </p:nvSpPr>
          <p:spPr bwMode="auto">
            <a:xfrm>
              <a:off x="2025" y="2329"/>
              <a:ext cx="26" cy="32"/>
            </a:xfrm>
            <a:custGeom>
              <a:avLst/>
              <a:gdLst/>
              <a:ahLst/>
              <a:cxnLst>
                <a:cxn ang="0">
                  <a:pos x="8" y="42"/>
                </a:cxn>
                <a:cxn ang="0">
                  <a:pos x="4" y="52"/>
                </a:cxn>
                <a:cxn ang="0">
                  <a:pos x="10" y="54"/>
                </a:cxn>
                <a:cxn ang="0">
                  <a:pos x="15" y="54"/>
                </a:cxn>
                <a:cxn ang="0">
                  <a:pos x="21" y="54"/>
                </a:cxn>
                <a:cxn ang="0">
                  <a:pos x="27" y="52"/>
                </a:cxn>
                <a:cxn ang="0">
                  <a:pos x="35" y="46"/>
                </a:cxn>
                <a:cxn ang="0">
                  <a:pos x="40" y="37"/>
                </a:cxn>
                <a:cxn ang="0">
                  <a:pos x="42" y="27"/>
                </a:cxn>
                <a:cxn ang="0">
                  <a:pos x="40" y="17"/>
                </a:cxn>
                <a:cxn ang="0">
                  <a:pos x="38" y="12"/>
                </a:cxn>
                <a:cxn ang="0">
                  <a:pos x="35" y="8"/>
                </a:cxn>
                <a:cxn ang="0">
                  <a:pos x="29" y="4"/>
                </a:cxn>
                <a:cxn ang="0">
                  <a:pos x="23" y="0"/>
                </a:cxn>
                <a:cxn ang="0">
                  <a:pos x="19" y="12"/>
                </a:cxn>
                <a:cxn ang="0">
                  <a:pos x="23" y="14"/>
                </a:cxn>
                <a:cxn ang="0">
                  <a:pos x="27" y="16"/>
                </a:cxn>
                <a:cxn ang="0">
                  <a:pos x="29" y="17"/>
                </a:cxn>
                <a:cxn ang="0">
                  <a:pos x="29" y="21"/>
                </a:cxn>
                <a:cxn ang="0">
                  <a:pos x="31" y="27"/>
                </a:cxn>
                <a:cxn ang="0">
                  <a:pos x="29" y="33"/>
                </a:cxn>
                <a:cxn ang="0">
                  <a:pos x="27" y="39"/>
                </a:cxn>
                <a:cxn ang="0">
                  <a:pos x="21" y="42"/>
                </a:cxn>
                <a:cxn ang="0">
                  <a:pos x="19" y="42"/>
                </a:cxn>
                <a:cxn ang="0">
                  <a:pos x="15" y="42"/>
                </a:cxn>
                <a:cxn ang="0">
                  <a:pos x="12" y="42"/>
                </a:cxn>
                <a:cxn ang="0">
                  <a:pos x="8" y="42"/>
                </a:cxn>
                <a:cxn ang="0">
                  <a:pos x="4" y="52"/>
                </a:cxn>
                <a:cxn ang="0">
                  <a:pos x="8" y="42"/>
                </a:cxn>
                <a:cxn ang="0">
                  <a:pos x="4" y="42"/>
                </a:cxn>
                <a:cxn ang="0">
                  <a:pos x="2" y="44"/>
                </a:cxn>
                <a:cxn ang="0">
                  <a:pos x="0" y="48"/>
                </a:cxn>
                <a:cxn ang="0">
                  <a:pos x="4" y="52"/>
                </a:cxn>
                <a:cxn ang="0">
                  <a:pos x="8" y="42"/>
                </a:cxn>
              </a:cxnLst>
              <a:rect l="0" t="0" r="r" b="b"/>
              <a:pathLst>
                <a:path w="42" h="54">
                  <a:moveTo>
                    <a:pt x="8" y="42"/>
                  </a:moveTo>
                  <a:lnTo>
                    <a:pt x="4" y="52"/>
                  </a:lnTo>
                  <a:lnTo>
                    <a:pt x="10" y="54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7" y="52"/>
                  </a:lnTo>
                  <a:lnTo>
                    <a:pt x="35" y="46"/>
                  </a:lnTo>
                  <a:lnTo>
                    <a:pt x="40" y="37"/>
                  </a:lnTo>
                  <a:lnTo>
                    <a:pt x="42" y="27"/>
                  </a:lnTo>
                  <a:lnTo>
                    <a:pt x="40" y="17"/>
                  </a:lnTo>
                  <a:lnTo>
                    <a:pt x="38" y="12"/>
                  </a:lnTo>
                  <a:lnTo>
                    <a:pt x="35" y="8"/>
                  </a:lnTo>
                  <a:lnTo>
                    <a:pt x="29" y="4"/>
                  </a:lnTo>
                  <a:lnTo>
                    <a:pt x="23" y="0"/>
                  </a:lnTo>
                  <a:lnTo>
                    <a:pt x="19" y="12"/>
                  </a:lnTo>
                  <a:lnTo>
                    <a:pt x="23" y="14"/>
                  </a:lnTo>
                  <a:lnTo>
                    <a:pt x="27" y="16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31" y="27"/>
                  </a:lnTo>
                  <a:lnTo>
                    <a:pt x="29" y="33"/>
                  </a:lnTo>
                  <a:lnTo>
                    <a:pt x="27" y="39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52"/>
                  </a:lnTo>
                  <a:lnTo>
                    <a:pt x="8" y="42"/>
                  </a:lnTo>
                  <a:lnTo>
                    <a:pt x="4" y="42"/>
                  </a:lnTo>
                  <a:lnTo>
                    <a:pt x="2" y="44"/>
                  </a:lnTo>
                  <a:lnTo>
                    <a:pt x="0" y="48"/>
                  </a:lnTo>
                  <a:lnTo>
                    <a:pt x="4" y="52"/>
                  </a:lnTo>
                  <a:lnTo>
                    <a:pt x="8" y="4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5" name="Freeform 1365"/>
            <p:cNvSpPr>
              <a:spLocks/>
            </p:cNvSpPr>
            <p:nvPr/>
          </p:nvSpPr>
          <p:spPr bwMode="auto">
            <a:xfrm>
              <a:off x="2017" y="2354"/>
              <a:ext cx="24" cy="31"/>
            </a:xfrm>
            <a:custGeom>
              <a:avLst/>
              <a:gdLst/>
              <a:ahLst/>
              <a:cxnLst>
                <a:cxn ang="0">
                  <a:pos x="7" y="39"/>
                </a:cxn>
                <a:cxn ang="0">
                  <a:pos x="1" y="50"/>
                </a:cxn>
                <a:cxn ang="0">
                  <a:pos x="13" y="52"/>
                </a:cxn>
                <a:cxn ang="0">
                  <a:pos x="25" y="50"/>
                </a:cxn>
                <a:cxn ang="0">
                  <a:pos x="32" y="45"/>
                </a:cxn>
                <a:cxn ang="0">
                  <a:pos x="38" y="35"/>
                </a:cxn>
                <a:cxn ang="0">
                  <a:pos x="40" y="25"/>
                </a:cxn>
                <a:cxn ang="0">
                  <a:pos x="38" y="16"/>
                </a:cxn>
                <a:cxn ang="0">
                  <a:pos x="32" y="6"/>
                </a:cxn>
                <a:cxn ang="0">
                  <a:pos x="21" y="0"/>
                </a:cxn>
                <a:cxn ang="0">
                  <a:pos x="17" y="10"/>
                </a:cxn>
                <a:cxn ang="0">
                  <a:pos x="25" y="14"/>
                </a:cxn>
                <a:cxn ang="0">
                  <a:pos x="26" y="20"/>
                </a:cxn>
                <a:cxn ang="0">
                  <a:pos x="28" y="25"/>
                </a:cxn>
                <a:cxn ang="0">
                  <a:pos x="26" y="31"/>
                </a:cxn>
                <a:cxn ang="0">
                  <a:pos x="25" y="37"/>
                </a:cxn>
                <a:cxn ang="0">
                  <a:pos x="19" y="39"/>
                </a:cxn>
                <a:cxn ang="0">
                  <a:pos x="13" y="41"/>
                </a:cxn>
                <a:cxn ang="0">
                  <a:pos x="7" y="39"/>
                </a:cxn>
                <a:cxn ang="0">
                  <a:pos x="1" y="50"/>
                </a:cxn>
                <a:cxn ang="0">
                  <a:pos x="7" y="39"/>
                </a:cxn>
                <a:cxn ang="0">
                  <a:pos x="1" y="39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7" y="39"/>
                </a:cxn>
              </a:cxnLst>
              <a:rect l="0" t="0" r="r" b="b"/>
              <a:pathLst>
                <a:path w="40" h="52">
                  <a:moveTo>
                    <a:pt x="7" y="39"/>
                  </a:moveTo>
                  <a:lnTo>
                    <a:pt x="1" y="50"/>
                  </a:lnTo>
                  <a:lnTo>
                    <a:pt x="13" y="52"/>
                  </a:lnTo>
                  <a:lnTo>
                    <a:pt x="25" y="50"/>
                  </a:lnTo>
                  <a:lnTo>
                    <a:pt x="32" y="45"/>
                  </a:lnTo>
                  <a:lnTo>
                    <a:pt x="38" y="35"/>
                  </a:lnTo>
                  <a:lnTo>
                    <a:pt x="40" y="25"/>
                  </a:lnTo>
                  <a:lnTo>
                    <a:pt x="38" y="16"/>
                  </a:lnTo>
                  <a:lnTo>
                    <a:pt x="32" y="6"/>
                  </a:lnTo>
                  <a:lnTo>
                    <a:pt x="21" y="0"/>
                  </a:lnTo>
                  <a:lnTo>
                    <a:pt x="17" y="10"/>
                  </a:lnTo>
                  <a:lnTo>
                    <a:pt x="25" y="14"/>
                  </a:lnTo>
                  <a:lnTo>
                    <a:pt x="26" y="20"/>
                  </a:lnTo>
                  <a:lnTo>
                    <a:pt x="28" y="25"/>
                  </a:lnTo>
                  <a:lnTo>
                    <a:pt x="26" y="31"/>
                  </a:lnTo>
                  <a:lnTo>
                    <a:pt x="25" y="37"/>
                  </a:lnTo>
                  <a:lnTo>
                    <a:pt x="19" y="39"/>
                  </a:lnTo>
                  <a:lnTo>
                    <a:pt x="13" y="41"/>
                  </a:lnTo>
                  <a:lnTo>
                    <a:pt x="7" y="39"/>
                  </a:lnTo>
                  <a:lnTo>
                    <a:pt x="1" y="50"/>
                  </a:lnTo>
                  <a:lnTo>
                    <a:pt x="7" y="39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6" name="Freeform 1366"/>
            <p:cNvSpPr>
              <a:spLocks/>
            </p:cNvSpPr>
            <p:nvPr/>
          </p:nvSpPr>
          <p:spPr bwMode="auto">
            <a:xfrm>
              <a:off x="2008" y="2377"/>
              <a:ext cx="23" cy="31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6" y="53"/>
                </a:cxn>
                <a:cxn ang="0">
                  <a:pos x="12" y="53"/>
                </a:cxn>
                <a:cxn ang="0">
                  <a:pos x="17" y="53"/>
                </a:cxn>
                <a:cxn ang="0">
                  <a:pos x="23" y="52"/>
                </a:cxn>
                <a:cxn ang="0">
                  <a:pos x="31" y="46"/>
                </a:cxn>
                <a:cxn ang="0">
                  <a:pos x="37" y="36"/>
                </a:cxn>
                <a:cxn ang="0">
                  <a:pos x="39" y="27"/>
                </a:cxn>
                <a:cxn ang="0">
                  <a:pos x="39" y="17"/>
                </a:cxn>
                <a:cxn ang="0">
                  <a:pos x="37" y="11"/>
                </a:cxn>
                <a:cxn ang="0">
                  <a:pos x="33" y="7"/>
                </a:cxn>
                <a:cxn ang="0">
                  <a:pos x="27" y="4"/>
                </a:cxn>
                <a:cxn ang="0">
                  <a:pos x="23" y="0"/>
                </a:cxn>
                <a:cxn ang="0">
                  <a:pos x="17" y="11"/>
                </a:cxn>
                <a:cxn ang="0">
                  <a:pos x="21" y="13"/>
                </a:cxn>
                <a:cxn ang="0">
                  <a:pos x="25" y="15"/>
                </a:cxn>
                <a:cxn ang="0">
                  <a:pos x="25" y="17"/>
                </a:cxn>
                <a:cxn ang="0">
                  <a:pos x="27" y="19"/>
                </a:cxn>
                <a:cxn ang="0">
                  <a:pos x="29" y="27"/>
                </a:cxn>
                <a:cxn ang="0">
                  <a:pos x="27" y="32"/>
                </a:cxn>
                <a:cxn ang="0">
                  <a:pos x="23" y="38"/>
                </a:cxn>
                <a:cxn ang="0">
                  <a:pos x="17" y="42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8" y="42"/>
                </a:cxn>
                <a:cxn ang="0">
                  <a:pos x="4" y="40"/>
                </a:cxn>
                <a:cxn ang="0">
                  <a:pos x="0" y="52"/>
                </a:cxn>
              </a:cxnLst>
              <a:rect l="0" t="0" r="r" b="b"/>
              <a:pathLst>
                <a:path w="39" h="53">
                  <a:moveTo>
                    <a:pt x="0" y="52"/>
                  </a:moveTo>
                  <a:lnTo>
                    <a:pt x="6" y="53"/>
                  </a:lnTo>
                  <a:lnTo>
                    <a:pt x="12" y="53"/>
                  </a:lnTo>
                  <a:lnTo>
                    <a:pt x="17" y="53"/>
                  </a:lnTo>
                  <a:lnTo>
                    <a:pt x="23" y="52"/>
                  </a:lnTo>
                  <a:lnTo>
                    <a:pt x="31" y="46"/>
                  </a:lnTo>
                  <a:lnTo>
                    <a:pt x="37" y="36"/>
                  </a:lnTo>
                  <a:lnTo>
                    <a:pt x="39" y="27"/>
                  </a:lnTo>
                  <a:lnTo>
                    <a:pt x="39" y="17"/>
                  </a:lnTo>
                  <a:lnTo>
                    <a:pt x="37" y="11"/>
                  </a:lnTo>
                  <a:lnTo>
                    <a:pt x="33" y="7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17" y="11"/>
                  </a:lnTo>
                  <a:lnTo>
                    <a:pt x="21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7" y="19"/>
                  </a:lnTo>
                  <a:lnTo>
                    <a:pt x="29" y="27"/>
                  </a:lnTo>
                  <a:lnTo>
                    <a:pt x="27" y="32"/>
                  </a:lnTo>
                  <a:lnTo>
                    <a:pt x="23" y="38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7" name="Freeform 1367"/>
            <p:cNvSpPr>
              <a:spLocks/>
            </p:cNvSpPr>
            <p:nvPr/>
          </p:nvSpPr>
          <p:spPr bwMode="auto">
            <a:xfrm>
              <a:off x="2006" y="2401"/>
              <a:ext cx="5" cy="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8" name="Freeform 1368"/>
            <p:cNvSpPr>
              <a:spLocks/>
            </p:cNvSpPr>
            <p:nvPr/>
          </p:nvSpPr>
          <p:spPr bwMode="auto">
            <a:xfrm>
              <a:off x="1887" y="2458"/>
              <a:ext cx="110" cy="114"/>
            </a:xfrm>
            <a:custGeom>
              <a:avLst/>
              <a:gdLst/>
              <a:ahLst/>
              <a:cxnLst>
                <a:cxn ang="0">
                  <a:pos x="142" y="106"/>
                </a:cxn>
                <a:cxn ang="0">
                  <a:pos x="128" y="111"/>
                </a:cxn>
                <a:cxn ang="0">
                  <a:pos x="123" y="127"/>
                </a:cxn>
                <a:cxn ang="0">
                  <a:pos x="128" y="142"/>
                </a:cxn>
                <a:cxn ang="0">
                  <a:pos x="132" y="146"/>
                </a:cxn>
                <a:cxn ang="0">
                  <a:pos x="123" y="146"/>
                </a:cxn>
                <a:cxn ang="0">
                  <a:pos x="113" y="153"/>
                </a:cxn>
                <a:cxn ang="0">
                  <a:pos x="107" y="171"/>
                </a:cxn>
                <a:cxn ang="0">
                  <a:pos x="111" y="182"/>
                </a:cxn>
                <a:cxn ang="0">
                  <a:pos x="117" y="188"/>
                </a:cxn>
                <a:cxn ang="0">
                  <a:pos x="98" y="180"/>
                </a:cxn>
                <a:cxn ang="0">
                  <a:pos x="61" y="161"/>
                </a:cxn>
                <a:cxn ang="0">
                  <a:pos x="34" y="144"/>
                </a:cxn>
                <a:cxn ang="0">
                  <a:pos x="15" y="125"/>
                </a:cxn>
                <a:cxn ang="0">
                  <a:pos x="4" y="107"/>
                </a:cxn>
                <a:cxn ang="0">
                  <a:pos x="0" y="90"/>
                </a:cxn>
                <a:cxn ang="0">
                  <a:pos x="2" y="67"/>
                </a:cxn>
                <a:cxn ang="0">
                  <a:pos x="17" y="35"/>
                </a:cxn>
                <a:cxn ang="0">
                  <a:pos x="32" y="15"/>
                </a:cxn>
                <a:cxn ang="0">
                  <a:pos x="48" y="6"/>
                </a:cxn>
                <a:cxn ang="0">
                  <a:pos x="69" y="2"/>
                </a:cxn>
                <a:cxn ang="0">
                  <a:pos x="94" y="2"/>
                </a:cxn>
                <a:cxn ang="0">
                  <a:pos x="142" y="10"/>
                </a:cxn>
                <a:cxn ang="0">
                  <a:pos x="174" y="23"/>
                </a:cxn>
                <a:cxn ang="0">
                  <a:pos x="159" y="33"/>
                </a:cxn>
                <a:cxn ang="0">
                  <a:pos x="153" y="48"/>
                </a:cxn>
                <a:cxn ang="0">
                  <a:pos x="155" y="61"/>
                </a:cxn>
                <a:cxn ang="0">
                  <a:pos x="163" y="67"/>
                </a:cxn>
                <a:cxn ang="0">
                  <a:pos x="157" y="67"/>
                </a:cxn>
                <a:cxn ang="0">
                  <a:pos x="142" y="75"/>
                </a:cxn>
                <a:cxn ang="0">
                  <a:pos x="138" y="88"/>
                </a:cxn>
                <a:cxn ang="0">
                  <a:pos x="144" y="102"/>
                </a:cxn>
              </a:cxnLst>
              <a:rect l="0" t="0" r="r" b="b"/>
              <a:pathLst>
                <a:path w="184" h="190">
                  <a:moveTo>
                    <a:pt x="151" y="107"/>
                  </a:moveTo>
                  <a:lnTo>
                    <a:pt x="142" y="106"/>
                  </a:lnTo>
                  <a:lnTo>
                    <a:pt x="134" y="107"/>
                  </a:lnTo>
                  <a:lnTo>
                    <a:pt x="128" y="111"/>
                  </a:lnTo>
                  <a:lnTo>
                    <a:pt x="125" y="119"/>
                  </a:lnTo>
                  <a:lnTo>
                    <a:pt x="123" y="127"/>
                  </a:lnTo>
                  <a:lnTo>
                    <a:pt x="125" y="134"/>
                  </a:lnTo>
                  <a:lnTo>
                    <a:pt x="128" y="142"/>
                  </a:lnTo>
                  <a:lnTo>
                    <a:pt x="138" y="146"/>
                  </a:lnTo>
                  <a:lnTo>
                    <a:pt x="132" y="146"/>
                  </a:lnTo>
                  <a:lnTo>
                    <a:pt x="126" y="146"/>
                  </a:lnTo>
                  <a:lnTo>
                    <a:pt x="123" y="146"/>
                  </a:lnTo>
                  <a:lnTo>
                    <a:pt x="119" y="148"/>
                  </a:lnTo>
                  <a:lnTo>
                    <a:pt x="113" y="153"/>
                  </a:lnTo>
                  <a:lnTo>
                    <a:pt x="109" y="161"/>
                  </a:lnTo>
                  <a:lnTo>
                    <a:pt x="107" y="171"/>
                  </a:lnTo>
                  <a:lnTo>
                    <a:pt x="109" y="178"/>
                  </a:lnTo>
                  <a:lnTo>
                    <a:pt x="111" y="182"/>
                  </a:lnTo>
                  <a:lnTo>
                    <a:pt x="113" y="184"/>
                  </a:lnTo>
                  <a:lnTo>
                    <a:pt x="117" y="188"/>
                  </a:lnTo>
                  <a:lnTo>
                    <a:pt x="121" y="190"/>
                  </a:lnTo>
                  <a:lnTo>
                    <a:pt x="98" y="180"/>
                  </a:lnTo>
                  <a:lnTo>
                    <a:pt x="78" y="171"/>
                  </a:lnTo>
                  <a:lnTo>
                    <a:pt x="61" y="161"/>
                  </a:lnTo>
                  <a:lnTo>
                    <a:pt x="46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5" y="125"/>
                  </a:lnTo>
                  <a:lnTo>
                    <a:pt x="9" y="117"/>
                  </a:lnTo>
                  <a:lnTo>
                    <a:pt x="4" y="107"/>
                  </a:lnTo>
                  <a:lnTo>
                    <a:pt x="2" y="100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2" y="67"/>
                  </a:lnTo>
                  <a:lnTo>
                    <a:pt x="7" y="50"/>
                  </a:lnTo>
                  <a:lnTo>
                    <a:pt x="17" y="35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40" y="10"/>
                  </a:lnTo>
                  <a:lnTo>
                    <a:pt x="48" y="6"/>
                  </a:lnTo>
                  <a:lnTo>
                    <a:pt x="57" y="4"/>
                  </a:lnTo>
                  <a:lnTo>
                    <a:pt x="69" y="2"/>
                  </a:lnTo>
                  <a:lnTo>
                    <a:pt x="80" y="0"/>
                  </a:lnTo>
                  <a:lnTo>
                    <a:pt x="94" y="2"/>
                  </a:lnTo>
                  <a:lnTo>
                    <a:pt x="107" y="4"/>
                  </a:lnTo>
                  <a:lnTo>
                    <a:pt x="142" y="10"/>
                  </a:lnTo>
                  <a:lnTo>
                    <a:pt x="184" y="23"/>
                  </a:lnTo>
                  <a:lnTo>
                    <a:pt x="174" y="23"/>
                  </a:lnTo>
                  <a:lnTo>
                    <a:pt x="167" y="27"/>
                  </a:lnTo>
                  <a:lnTo>
                    <a:pt x="159" y="33"/>
                  </a:lnTo>
                  <a:lnTo>
                    <a:pt x="155" y="40"/>
                  </a:lnTo>
                  <a:lnTo>
                    <a:pt x="153" y="48"/>
                  </a:lnTo>
                  <a:lnTo>
                    <a:pt x="153" y="58"/>
                  </a:lnTo>
                  <a:lnTo>
                    <a:pt x="155" y="61"/>
                  </a:lnTo>
                  <a:lnTo>
                    <a:pt x="159" y="63"/>
                  </a:lnTo>
                  <a:lnTo>
                    <a:pt x="163" y="67"/>
                  </a:lnTo>
                  <a:lnTo>
                    <a:pt x="167" y="69"/>
                  </a:lnTo>
                  <a:lnTo>
                    <a:pt x="157" y="67"/>
                  </a:lnTo>
                  <a:lnTo>
                    <a:pt x="149" y="69"/>
                  </a:lnTo>
                  <a:lnTo>
                    <a:pt x="142" y="75"/>
                  </a:lnTo>
                  <a:lnTo>
                    <a:pt x="138" y="81"/>
                  </a:lnTo>
                  <a:lnTo>
                    <a:pt x="138" y="88"/>
                  </a:lnTo>
                  <a:lnTo>
                    <a:pt x="140" y="96"/>
                  </a:lnTo>
                  <a:lnTo>
                    <a:pt x="144" y="102"/>
                  </a:lnTo>
                  <a:lnTo>
                    <a:pt x="151" y="107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9" name="Freeform 1369"/>
            <p:cNvSpPr>
              <a:spLocks/>
            </p:cNvSpPr>
            <p:nvPr/>
          </p:nvSpPr>
          <p:spPr bwMode="auto">
            <a:xfrm>
              <a:off x="1887" y="2458"/>
              <a:ext cx="110" cy="114"/>
            </a:xfrm>
            <a:custGeom>
              <a:avLst/>
              <a:gdLst/>
              <a:ahLst/>
              <a:cxnLst>
                <a:cxn ang="0">
                  <a:pos x="142" y="106"/>
                </a:cxn>
                <a:cxn ang="0">
                  <a:pos x="128" y="111"/>
                </a:cxn>
                <a:cxn ang="0">
                  <a:pos x="123" y="127"/>
                </a:cxn>
                <a:cxn ang="0">
                  <a:pos x="128" y="142"/>
                </a:cxn>
                <a:cxn ang="0">
                  <a:pos x="132" y="146"/>
                </a:cxn>
                <a:cxn ang="0">
                  <a:pos x="123" y="146"/>
                </a:cxn>
                <a:cxn ang="0">
                  <a:pos x="113" y="153"/>
                </a:cxn>
                <a:cxn ang="0">
                  <a:pos x="107" y="171"/>
                </a:cxn>
                <a:cxn ang="0">
                  <a:pos x="111" y="182"/>
                </a:cxn>
                <a:cxn ang="0">
                  <a:pos x="117" y="188"/>
                </a:cxn>
                <a:cxn ang="0">
                  <a:pos x="98" y="180"/>
                </a:cxn>
                <a:cxn ang="0">
                  <a:pos x="61" y="161"/>
                </a:cxn>
                <a:cxn ang="0">
                  <a:pos x="34" y="144"/>
                </a:cxn>
                <a:cxn ang="0">
                  <a:pos x="15" y="125"/>
                </a:cxn>
                <a:cxn ang="0">
                  <a:pos x="4" y="107"/>
                </a:cxn>
                <a:cxn ang="0">
                  <a:pos x="0" y="90"/>
                </a:cxn>
                <a:cxn ang="0">
                  <a:pos x="2" y="67"/>
                </a:cxn>
                <a:cxn ang="0">
                  <a:pos x="17" y="35"/>
                </a:cxn>
                <a:cxn ang="0">
                  <a:pos x="32" y="15"/>
                </a:cxn>
                <a:cxn ang="0">
                  <a:pos x="48" y="6"/>
                </a:cxn>
                <a:cxn ang="0">
                  <a:pos x="69" y="2"/>
                </a:cxn>
                <a:cxn ang="0">
                  <a:pos x="94" y="2"/>
                </a:cxn>
                <a:cxn ang="0">
                  <a:pos x="142" y="10"/>
                </a:cxn>
                <a:cxn ang="0">
                  <a:pos x="174" y="23"/>
                </a:cxn>
                <a:cxn ang="0">
                  <a:pos x="159" y="33"/>
                </a:cxn>
                <a:cxn ang="0">
                  <a:pos x="153" y="48"/>
                </a:cxn>
                <a:cxn ang="0">
                  <a:pos x="155" y="61"/>
                </a:cxn>
                <a:cxn ang="0">
                  <a:pos x="163" y="67"/>
                </a:cxn>
                <a:cxn ang="0">
                  <a:pos x="157" y="67"/>
                </a:cxn>
                <a:cxn ang="0">
                  <a:pos x="142" y="75"/>
                </a:cxn>
                <a:cxn ang="0">
                  <a:pos x="138" y="88"/>
                </a:cxn>
                <a:cxn ang="0">
                  <a:pos x="144" y="102"/>
                </a:cxn>
              </a:cxnLst>
              <a:rect l="0" t="0" r="r" b="b"/>
              <a:pathLst>
                <a:path w="184" h="190">
                  <a:moveTo>
                    <a:pt x="151" y="107"/>
                  </a:moveTo>
                  <a:lnTo>
                    <a:pt x="142" y="106"/>
                  </a:lnTo>
                  <a:lnTo>
                    <a:pt x="134" y="107"/>
                  </a:lnTo>
                  <a:lnTo>
                    <a:pt x="128" y="111"/>
                  </a:lnTo>
                  <a:lnTo>
                    <a:pt x="125" y="119"/>
                  </a:lnTo>
                  <a:lnTo>
                    <a:pt x="123" y="127"/>
                  </a:lnTo>
                  <a:lnTo>
                    <a:pt x="125" y="134"/>
                  </a:lnTo>
                  <a:lnTo>
                    <a:pt x="128" y="142"/>
                  </a:lnTo>
                  <a:lnTo>
                    <a:pt x="138" y="146"/>
                  </a:lnTo>
                  <a:lnTo>
                    <a:pt x="132" y="146"/>
                  </a:lnTo>
                  <a:lnTo>
                    <a:pt x="126" y="146"/>
                  </a:lnTo>
                  <a:lnTo>
                    <a:pt x="123" y="146"/>
                  </a:lnTo>
                  <a:lnTo>
                    <a:pt x="119" y="148"/>
                  </a:lnTo>
                  <a:lnTo>
                    <a:pt x="113" y="153"/>
                  </a:lnTo>
                  <a:lnTo>
                    <a:pt x="109" y="161"/>
                  </a:lnTo>
                  <a:lnTo>
                    <a:pt x="107" y="171"/>
                  </a:lnTo>
                  <a:lnTo>
                    <a:pt x="109" y="178"/>
                  </a:lnTo>
                  <a:lnTo>
                    <a:pt x="111" y="182"/>
                  </a:lnTo>
                  <a:lnTo>
                    <a:pt x="113" y="184"/>
                  </a:lnTo>
                  <a:lnTo>
                    <a:pt x="117" y="188"/>
                  </a:lnTo>
                  <a:lnTo>
                    <a:pt x="121" y="190"/>
                  </a:lnTo>
                  <a:lnTo>
                    <a:pt x="98" y="180"/>
                  </a:lnTo>
                  <a:lnTo>
                    <a:pt x="78" y="171"/>
                  </a:lnTo>
                  <a:lnTo>
                    <a:pt x="61" y="161"/>
                  </a:lnTo>
                  <a:lnTo>
                    <a:pt x="46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5" y="125"/>
                  </a:lnTo>
                  <a:lnTo>
                    <a:pt x="9" y="117"/>
                  </a:lnTo>
                  <a:lnTo>
                    <a:pt x="4" y="107"/>
                  </a:lnTo>
                  <a:lnTo>
                    <a:pt x="2" y="100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2" y="67"/>
                  </a:lnTo>
                  <a:lnTo>
                    <a:pt x="7" y="50"/>
                  </a:lnTo>
                  <a:lnTo>
                    <a:pt x="17" y="35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40" y="10"/>
                  </a:lnTo>
                  <a:lnTo>
                    <a:pt x="48" y="6"/>
                  </a:lnTo>
                  <a:lnTo>
                    <a:pt x="57" y="4"/>
                  </a:lnTo>
                  <a:lnTo>
                    <a:pt x="69" y="2"/>
                  </a:lnTo>
                  <a:lnTo>
                    <a:pt x="80" y="0"/>
                  </a:lnTo>
                  <a:lnTo>
                    <a:pt x="94" y="2"/>
                  </a:lnTo>
                  <a:lnTo>
                    <a:pt x="107" y="4"/>
                  </a:lnTo>
                  <a:lnTo>
                    <a:pt x="142" y="10"/>
                  </a:lnTo>
                  <a:lnTo>
                    <a:pt x="184" y="23"/>
                  </a:lnTo>
                  <a:lnTo>
                    <a:pt x="174" y="23"/>
                  </a:lnTo>
                  <a:lnTo>
                    <a:pt x="167" y="27"/>
                  </a:lnTo>
                  <a:lnTo>
                    <a:pt x="159" y="33"/>
                  </a:lnTo>
                  <a:lnTo>
                    <a:pt x="155" y="40"/>
                  </a:lnTo>
                  <a:lnTo>
                    <a:pt x="153" y="48"/>
                  </a:lnTo>
                  <a:lnTo>
                    <a:pt x="153" y="58"/>
                  </a:lnTo>
                  <a:lnTo>
                    <a:pt x="155" y="61"/>
                  </a:lnTo>
                  <a:lnTo>
                    <a:pt x="159" y="63"/>
                  </a:lnTo>
                  <a:lnTo>
                    <a:pt x="163" y="67"/>
                  </a:lnTo>
                  <a:lnTo>
                    <a:pt x="167" y="69"/>
                  </a:lnTo>
                  <a:lnTo>
                    <a:pt x="157" y="67"/>
                  </a:lnTo>
                  <a:lnTo>
                    <a:pt x="149" y="69"/>
                  </a:lnTo>
                  <a:lnTo>
                    <a:pt x="142" y="75"/>
                  </a:lnTo>
                  <a:lnTo>
                    <a:pt x="138" y="81"/>
                  </a:lnTo>
                  <a:lnTo>
                    <a:pt x="138" y="88"/>
                  </a:lnTo>
                  <a:lnTo>
                    <a:pt x="140" y="96"/>
                  </a:lnTo>
                  <a:lnTo>
                    <a:pt x="144" y="102"/>
                  </a:lnTo>
                  <a:lnTo>
                    <a:pt x="151" y="107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0" name="Freeform 1370"/>
            <p:cNvSpPr>
              <a:spLocks/>
            </p:cNvSpPr>
            <p:nvPr/>
          </p:nvSpPr>
          <p:spPr bwMode="auto">
            <a:xfrm>
              <a:off x="1997" y="2457"/>
              <a:ext cx="4" cy="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4" y="1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4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1" name="Freeform 1371"/>
            <p:cNvSpPr>
              <a:spLocks/>
            </p:cNvSpPr>
            <p:nvPr/>
          </p:nvSpPr>
          <p:spPr bwMode="auto">
            <a:xfrm>
              <a:off x="1988" y="2457"/>
              <a:ext cx="23" cy="34"/>
            </a:xfrm>
            <a:custGeom>
              <a:avLst/>
              <a:gdLst/>
              <a:ahLst/>
              <a:cxnLst>
                <a:cxn ang="0">
                  <a:pos x="7" y="42"/>
                </a:cxn>
                <a:cxn ang="0">
                  <a:pos x="4" y="54"/>
                </a:cxn>
                <a:cxn ang="0">
                  <a:pos x="9" y="56"/>
                </a:cxn>
                <a:cxn ang="0">
                  <a:pos x="15" y="56"/>
                </a:cxn>
                <a:cxn ang="0">
                  <a:pos x="21" y="54"/>
                </a:cxn>
                <a:cxn ang="0">
                  <a:pos x="27" y="52"/>
                </a:cxn>
                <a:cxn ang="0">
                  <a:pos x="34" y="46"/>
                </a:cxn>
                <a:cxn ang="0">
                  <a:pos x="38" y="37"/>
                </a:cxn>
                <a:cxn ang="0">
                  <a:pos x="40" y="25"/>
                </a:cxn>
                <a:cxn ang="0">
                  <a:pos x="38" y="15"/>
                </a:cxn>
                <a:cxn ang="0">
                  <a:pos x="36" y="10"/>
                </a:cxn>
                <a:cxn ang="0">
                  <a:pos x="32" y="6"/>
                </a:cxn>
                <a:cxn ang="0">
                  <a:pos x="28" y="2"/>
                </a:cxn>
                <a:cxn ang="0">
                  <a:pos x="23" y="0"/>
                </a:cxn>
                <a:cxn ang="0">
                  <a:pos x="19" y="10"/>
                </a:cxn>
                <a:cxn ang="0">
                  <a:pos x="23" y="12"/>
                </a:cxn>
                <a:cxn ang="0">
                  <a:pos x="25" y="14"/>
                </a:cxn>
                <a:cxn ang="0">
                  <a:pos x="27" y="17"/>
                </a:cxn>
                <a:cxn ang="0">
                  <a:pos x="28" y="19"/>
                </a:cxn>
                <a:cxn ang="0">
                  <a:pos x="28" y="25"/>
                </a:cxn>
                <a:cxn ang="0">
                  <a:pos x="28" y="33"/>
                </a:cxn>
                <a:cxn ang="0">
                  <a:pos x="25" y="38"/>
                </a:cxn>
                <a:cxn ang="0">
                  <a:pos x="19" y="42"/>
                </a:cxn>
                <a:cxn ang="0">
                  <a:pos x="17" y="42"/>
                </a:cxn>
                <a:cxn ang="0">
                  <a:pos x="15" y="44"/>
                </a:cxn>
                <a:cxn ang="0">
                  <a:pos x="11" y="44"/>
                </a:cxn>
                <a:cxn ang="0">
                  <a:pos x="7" y="42"/>
                </a:cxn>
                <a:cxn ang="0">
                  <a:pos x="4" y="54"/>
                </a:cxn>
                <a:cxn ang="0">
                  <a:pos x="7" y="42"/>
                </a:cxn>
                <a:cxn ang="0">
                  <a:pos x="2" y="42"/>
                </a:cxn>
                <a:cxn ang="0">
                  <a:pos x="0" y="46"/>
                </a:cxn>
                <a:cxn ang="0">
                  <a:pos x="0" y="50"/>
                </a:cxn>
                <a:cxn ang="0">
                  <a:pos x="4" y="54"/>
                </a:cxn>
                <a:cxn ang="0">
                  <a:pos x="7" y="42"/>
                </a:cxn>
              </a:cxnLst>
              <a:rect l="0" t="0" r="r" b="b"/>
              <a:pathLst>
                <a:path w="40" h="56">
                  <a:moveTo>
                    <a:pt x="7" y="42"/>
                  </a:moveTo>
                  <a:lnTo>
                    <a:pt x="4" y="54"/>
                  </a:lnTo>
                  <a:lnTo>
                    <a:pt x="9" y="56"/>
                  </a:lnTo>
                  <a:lnTo>
                    <a:pt x="15" y="56"/>
                  </a:lnTo>
                  <a:lnTo>
                    <a:pt x="21" y="54"/>
                  </a:lnTo>
                  <a:lnTo>
                    <a:pt x="27" y="52"/>
                  </a:lnTo>
                  <a:lnTo>
                    <a:pt x="34" y="46"/>
                  </a:lnTo>
                  <a:lnTo>
                    <a:pt x="38" y="37"/>
                  </a:lnTo>
                  <a:lnTo>
                    <a:pt x="40" y="25"/>
                  </a:lnTo>
                  <a:lnTo>
                    <a:pt x="38" y="15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3" y="0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7" y="17"/>
                  </a:lnTo>
                  <a:lnTo>
                    <a:pt x="28" y="19"/>
                  </a:lnTo>
                  <a:lnTo>
                    <a:pt x="28" y="25"/>
                  </a:lnTo>
                  <a:lnTo>
                    <a:pt x="28" y="33"/>
                  </a:lnTo>
                  <a:lnTo>
                    <a:pt x="25" y="38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5" y="44"/>
                  </a:lnTo>
                  <a:lnTo>
                    <a:pt x="11" y="44"/>
                  </a:lnTo>
                  <a:lnTo>
                    <a:pt x="7" y="42"/>
                  </a:lnTo>
                  <a:lnTo>
                    <a:pt x="4" y="54"/>
                  </a:lnTo>
                  <a:lnTo>
                    <a:pt x="7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2" name="Freeform 1372"/>
            <p:cNvSpPr>
              <a:spLocks/>
            </p:cNvSpPr>
            <p:nvPr/>
          </p:nvSpPr>
          <p:spPr bwMode="auto">
            <a:xfrm>
              <a:off x="1978" y="2482"/>
              <a:ext cx="25" cy="32"/>
            </a:xfrm>
            <a:custGeom>
              <a:avLst/>
              <a:gdLst/>
              <a:ahLst/>
              <a:cxnLst>
                <a:cxn ang="0">
                  <a:pos x="8" y="41"/>
                </a:cxn>
                <a:cxn ang="0">
                  <a:pos x="4" y="52"/>
                </a:cxn>
                <a:cxn ang="0">
                  <a:pos x="16" y="54"/>
                </a:cxn>
                <a:cxn ang="0">
                  <a:pos x="25" y="50"/>
                </a:cxn>
                <a:cxn ang="0">
                  <a:pos x="33" y="44"/>
                </a:cxn>
                <a:cxn ang="0">
                  <a:pos x="39" y="37"/>
                </a:cxn>
                <a:cxn ang="0">
                  <a:pos x="41" y="27"/>
                </a:cxn>
                <a:cxn ang="0">
                  <a:pos x="39" y="16"/>
                </a:cxn>
                <a:cxn ang="0">
                  <a:pos x="33" y="8"/>
                </a:cxn>
                <a:cxn ang="0">
                  <a:pos x="23" y="0"/>
                </a:cxn>
                <a:cxn ang="0">
                  <a:pos x="20" y="12"/>
                </a:cxn>
                <a:cxn ang="0">
                  <a:pos x="25" y="16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9" y="33"/>
                </a:cxn>
                <a:cxn ang="0">
                  <a:pos x="25" y="37"/>
                </a:cxn>
                <a:cxn ang="0">
                  <a:pos x="21" y="41"/>
                </a:cxn>
                <a:cxn ang="0">
                  <a:pos x="16" y="42"/>
                </a:cxn>
                <a:cxn ang="0">
                  <a:pos x="8" y="41"/>
                </a:cxn>
                <a:cxn ang="0">
                  <a:pos x="4" y="52"/>
                </a:cxn>
                <a:cxn ang="0">
                  <a:pos x="8" y="41"/>
                </a:cxn>
                <a:cxn ang="0">
                  <a:pos x="2" y="41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52"/>
                </a:cxn>
                <a:cxn ang="0">
                  <a:pos x="8" y="41"/>
                </a:cxn>
              </a:cxnLst>
              <a:rect l="0" t="0" r="r" b="b"/>
              <a:pathLst>
                <a:path w="41" h="54">
                  <a:moveTo>
                    <a:pt x="8" y="41"/>
                  </a:moveTo>
                  <a:lnTo>
                    <a:pt x="4" y="52"/>
                  </a:lnTo>
                  <a:lnTo>
                    <a:pt x="16" y="54"/>
                  </a:lnTo>
                  <a:lnTo>
                    <a:pt x="25" y="50"/>
                  </a:lnTo>
                  <a:lnTo>
                    <a:pt x="33" y="44"/>
                  </a:lnTo>
                  <a:lnTo>
                    <a:pt x="39" y="37"/>
                  </a:lnTo>
                  <a:lnTo>
                    <a:pt x="41" y="27"/>
                  </a:lnTo>
                  <a:lnTo>
                    <a:pt x="39" y="16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20" y="12"/>
                  </a:lnTo>
                  <a:lnTo>
                    <a:pt x="25" y="16"/>
                  </a:lnTo>
                  <a:lnTo>
                    <a:pt x="29" y="19"/>
                  </a:lnTo>
                  <a:lnTo>
                    <a:pt x="29" y="25"/>
                  </a:lnTo>
                  <a:lnTo>
                    <a:pt x="29" y="33"/>
                  </a:lnTo>
                  <a:lnTo>
                    <a:pt x="25" y="37"/>
                  </a:lnTo>
                  <a:lnTo>
                    <a:pt x="21" y="41"/>
                  </a:lnTo>
                  <a:lnTo>
                    <a:pt x="16" y="42"/>
                  </a:lnTo>
                  <a:lnTo>
                    <a:pt x="8" y="41"/>
                  </a:lnTo>
                  <a:lnTo>
                    <a:pt x="4" y="52"/>
                  </a:lnTo>
                  <a:lnTo>
                    <a:pt x="8" y="41"/>
                  </a:lnTo>
                  <a:lnTo>
                    <a:pt x="2" y="41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52"/>
                  </a:lnTo>
                  <a:lnTo>
                    <a:pt x="8" y="4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3" name="Freeform 1373"/>
            <p:cNvSpPr>
              <a:spLocks/>
            </p:cNvSpPr>
            <p:nvPr/>
          </p:nvSpPr>
          <p:spPr bwMode="auto">
            <a:xfrm>
              <a:off x="1969" y="2507"/>
              <a:ext cx="24" cy="31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4" y="51"/>
                </a:cxn>
                <a:cxn ang="0">
                  <a:pos x="10" y="53"/>
                </a:cxn>
                <a:cxn ang="0">
                  <a:pos x="15" y="53"/>
                </a:cxn>
                <a:cxn ang="0">
                  <a:pos x="21" y="51"/>
                </a:cxn>
                <a:cxn ang="0">
                  <a:pos x="27" y="49"/>
                </a:cxn>
                <a:cxn ang="0">
                  <a:pos x="33" y="44"/>
                </a:cxn>
                <a:cxn ang="0">
                  <a:pos x="38" y="36"/>
                </a:cxn>
                <a:cxn ang="0">
                  <a:pos x="40" y="26"/>
                </a:cxn>
                <a:cxn ang="0">
                  <a:pos x="38" y="17"/>
                </a:cxn>
                <a:cxn ang="0">
                  <a:pos x="36" y="11"/>
                </a:cxn>
                <a:cxn ang="0">
                  <a:pos x="33" y="5"/>
                </a:cxn>
                <a:cxn ang="0">
                  <a:pos x="29" y="3"/>
                </a:cxn>
                <a:cxn ang="0">
                  <a:pos x="23" y="0"/>
                </a:cxn>
                <a:cxn ang="0">
                  <a:pos x="19" y="11"/>
                </a:cxn>
                <a:cxn ang="0">
                  <a:pos x="23" y="13"/>
                </a:cxn>
                <a:cxn ang="0">
                  <a:pos x="25" y="15"/>
                </a:cxn>
                <a:cxn ang="0">
                  <a:pos x="27" y="17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9" y="32"/>
                </a:cxn>
                <a:cxn ang="0">
                  <a:pos x="25" y="36"/>
                </a:cxn>
                <a:cxn ang="0">
                  <a:pos x="19" y="40"/>
                </a:cxn>
                <a:cxn ang="0">
                  <a:pos x="17" y="42"/>
                </a:cxn>
                <a:cxn ang="0">
                  <a:pos x="15" y="42"/>
                </a:cxn>
                <a:cxn ang="0">
                  <a:pos x="11" y="42"/>
                </a:cxn>
                <a:cxn ang="0">
                  <a:pos x="8" y="40"/>
                </a:cxn>
                <a:cxn ang="0">
                  <a:pos x="2" y="51"/>
                </a:cxn>
                <a:cxn ang="0">
                  <a:pos x="8" y="40"/>
                </a:cxn>
                <a:cxn ang="0">
                  <a:pos x="2" y="40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8" y="40"/>
                </a:cxn>
              </a:cxnLst>
              <a:rect l="0" t="0" r="r" b="b"/>
              <a:pathLst>
                <a:path w="40" h="53">
                  <a:moveTo>
                    <a:pt x="8" y="40"/>
                  </a:moveTo>
                  <a:lnTo>
                    <a:pt x="4" y="51"/>
                  </a:lnTo>
                  <a:lnTo>
                    <a:pt x="10" y="53"/>
                  </a:lnTo>
                  <a:lnTo>
                    <a:pt x="15" y="53"/>
                  </a:lnTo>
                  <a:lnTo>
                    <a:pt x="21" y="51"/>
                  </a:lnTo>
                  <a:lnTo>
                    <a:pt x="27" y="49"/>
                  </a:lnTo>
                  <a:lnTo>
                    <a:pt x="33" y="44"/>
                  </a:lnTo>
                  <a:lnTo>
                    <a:pt x="38" y="36"/>
                  </a:lnTo>
                  <a:lnTo>
                    <a:pt x="40" y="26"/>
                  </a:lnTo>
                  <a:lnTo>
                    <a:pt x="38" y="17"/>
                  </a:lnTo>
                  <a:lnTo>
                    <a:pt x="36" y="11"/>
                  </a:lnTo>
                  <a:lnTo>
                    <a:pt x="33" y="5"/>
                  </a:lnTo>
                  <a:lnTo>
                    <a:pt x="29" y="3"/>
                  </a:lnTo>
                  <a:lnTo>
                    <a:pt x="23" y="0"/>
                  </a:lnTo>
                  <a:lnTo>
                    <a:pt x="19" y="11"/>
                  </a:lnTo>
                  <a:lnTo>
                    <a:pt x="23" y="13"/>
                  </a:lnTo>
                  <a:lnTo>
                    <a:pt x="25" y="15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29" y="25"/>
                  </a:lnTo>
                  <a:lnTo>
                    <a:pt x="29" y="32"/>
                  </a:lnTo>
                  <a:lnTo>
                    <a:pt x="25" y="36"/>
                  </a:lnTo>
                  <a:lnTo>
                    <a:pt x="19" y="40"/>
                  </a:lnTo>
                  <a:lnTo>
                    <a:pt x="17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2" y="51"/>
                  </a:lnTo>
                  <a:lnTo>
                    <a:pt x="8" y="40"/>
                  </a:lnTo>
                  <a:lnTo>
                    <a:pt x="2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51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4" name="Freeform 1374"/>
            <p:cNvSpPr>
              <a:spLocks/>
            </p:cNvSpPr>
            <p:nvPr/>
          </p:nvSpPr>
          <p:spPr bwMode="auto">
            <a:xfrm>
              <a:off x="1961" y="2530"/>
              <a:ext cx="23" cy="33"/>
            </a:xfrm>
            <a:custGeom>
              <a:avLst/>
              <a:gdLst/>
              <a:ahLst/>
              <a:cxnLst>
                <a:cxn ang="0">
                  <a:pos x="7" y="40"/>
                </a:cxn>
                <a:cxn ang="0">
                  <a:pos x="3" y="50"/>
                </a:cxn>
                <a:cxn ang="0">
                  <a:pos x="15" y="54"/>
                </a:cxn>
                <a:cxn ang="0">
                  <a:pos x="25" y="50"/>
                </a:cxn>
                <a:cxn ang="0">
                  <a:pos x="32" y="44"/>
                </a:cxn>
                <a:cxn ang="0">
                  <a:pos x="38" y="36"/>
                </a:cxn>
                <a:cxn ang="0">
                  <a:pos x="40" y="27"/>
                </a:cxn>
                <a:cxn ang="0">
                  <a:pos x="38" y="15"/>
                </a:cxn>
                <a:cxn ang="0">
                  <a:pos x="32" y="8"/>
                </a:cxn>
                <a:cxn ang="0">
                  <a:pos x="23" y="0"/>
                </a:cxn>
                <a:cxn ang="0">
                  <a:pos x="17" y="11"/>
                </a:cxn>
                <a:cxn ang="0">
                  <a:pos x="25" y="15"/>
                </a:cxn>
                <a:cxn ang="0">
                  <a:pos x="28" y="21"/>
                </a:cxn>
                <a:cxn ang="0">
                  <a:pos x="28" y="27"/>
                </a:cxn>
                <a:cxn ang="0">
                  <a:pos x="28" y="32"/>
                </a:cxn>
                <a:cxn ang="0">
                  <a:pos x="25" y="36"/>
                </a:cxn>
                <a:cxn ang="0">
                  <a:pos x="21" y="40"/>
                </a:cxn>
                <a:cxn ang="0">
                  <a:pos x="15" y="42"/>
                </a:cxn>
                <a:cxn ang="0">
                  <a:pos x="7" y="40"/>
                </a:cxn>
                <a:cxn ang="0">
                  <a:pos x="3" y="50"/>
                </a:cxn>
                <a:cxn ang="0">
                  <a:pos x="7" y="40"/>
                </a:cxn>
                <a:cxn ang="0">
                  <a:pos x="2" y="40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3" y="50"/>
                </a:cxn>
                <a:cxn ang="0">
                  <a:pos x="7" y="40"/>
                </a:cxn>
              </a:cxnLst>
              <a:rect l="0" t="0" r="r" b="b"/>
              <a:pathLst>
                <a:path w="40" h="54">
                  <a:moveTo>
                    <a:pt x="7" y="40"/>
                  </a:moveTo>
                  <a:lnTo>
                    <a:pt x="3" y="50"/>
                  </a:lnTo>
                  <a:lnTo>
                    <a:pt x="15" y="54"/>
                  </a:lnTo>
                  <a:lnTo>
                    <a:pt x="25" y="50"/>
                  </a:lnTo>
                  <a:lnTo>
                    <a:pt x="32" y="44"/>
                  </a:lnTo>
                  <a:lnTo>
                    <a:pt x="38" y="36"/>
                  </a:lnTo>
                  <a:lnTo>
                    <a:pt x="40" y="27"/>
                  </a:lnTo>
                  <a:lnTo>
                    <a:pt x="38" y="15"/>
                  </a:lnTo>
                  <a:lnTo>
                    <a:pt x="32" y="8"/>
                  </a:lnTo>
                  <a:lnTo>
                    <a:pt x="23" y="0"/>
                  </a:lnTo>
                  <a:lnTo>
                    <a:pt x="17" y="11"/>
                  </a:lnTo>
                  <a:lnTo>
                    <a:pt x="25" y="15"/>
                  </a:lnTo>
                  <a:lnTo>
                    <a:pt x="28" y="21"/>
                  </a:lnTo>
                  <a:lnTo>
                    <a:pt x="28" y="27"/>
                  </a:lnTo>
                  <a:lnTo>
                    <a:pt x="28" y="32"/>
                  </a:lnTo>
                  <a:lnTo>
                    <a:pt x="25" y="36"/>
                  </a:lnTo>
                  <a:lnTo>
                    <a:pt x="21" y="40"/>
                  </a:lnTo>
                  <a:lnTo>
                    <a:pt x="15" y="42"/>
                  </a:lnTo>
                  <a:lnTo>
                    <a:pt x="7" y="40"/>
                  </a:lnTo>
                  <a:lnTo>
                    <a:pt x="3" y="50"/>
                  </a:lnTo>
                  <a:lnTo>
                    <a:pt x="7" y="40"/>
                  </a:lnTo>
                  <a:lnTo>
                    <a:pt x="2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3" y="50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5" name="Freeform 1375"/>
            <p:cNvSpPr>
              <a:spLocks/>
            </p:cNvSpPr>
            <p:nvPr/>
          </p:nvSpPr>
          <p:spPr bwMode="auto">
            <a:xfrm>
              <a:off x="1950" y="2554"/>
              <a:ext cx="25" cy="3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6" y="54"/>
                </a:cxn>
                <a:cxn ang="0">
                  <a:pos x="12" y="54"/>
                </a:cxn>
                <a:cxn ang="0">
                  <a:pos x="18" y="54"/>
                </a:cxn>
                <a:cxn ang="0">
                  <a:pos x="23" y="50"/>
                </a:cxn>
                <a:cxn ang="0">
                  <a:pos x="31" y="44"/>
                </a:cxn>
                <a:cxn ang="0">
                  <a:pos x="37" y="37"/>
                </a:cxn>
                <a:cxn ang="0">
                  <a:pos x="41" y="27"/>
                </a:cxn>
                <a:cxn ang="0">
                  <a:pos x="39" y="17"/>
                </a:cxn>
                <a:cxn ang="0">
                  <a:pos x="37" y="12"/>
                </a:cxn>
                <a:cxn ang="0">
                  <a:pos x="33" y="6"/>
                </a:cxn>
                <a:cxn ang="0">
                  <a:pos x="29" y="2"/>
                </a:cxn>
                <a:cxn ang="0">
                  <a:pos x="23" y="0"/>
                </a:cxn>
                <a:cxn ang="0">
                  <a:pos x="19" y="10"/>
                </a:cxn>
                <a:cxn ang="0">
                  <a:pos x="21" y="12"/>
                </a:cxn>
                <a:cxn ang="0">
                  <a:pos x="25" y="15"/>
                </a:cxn>
                <a:cxn ang="0">
                  <a:pos x="27" y="17"/>
                </a:cxn>
                <a:cxn ang="0">
                  <a:pos x="27" y="19"/>
                </a:cxn>
                <a:cxn ang="0">
                  <a:pos x="29" y="25"/>
                </a:cxn>
                <a:cxn ang="0">
                  <a:pos x="27" y="31"/>
                </a:cxn>
                <a:cxn ang="0">
                  <a:pos x="23" y="37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8" y="42"/>
                </a:cxn>
                <a:cxn ang="0">
                  <a:pos x="4" y="40"/>
                </a:cxn>
                <a:cxn ang="0">
                  <a:pos x="0" y="52"/>
                </a:cxn>
              </a:cxnLst>
              <a:rect l="0" t="0" r="r" b="b"/>
              <a:pathLst>
                <a:path w="41" h="54">
                  <a:moveTo>
                    <a:pt x="0" y="52"/>
                  </a:move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3" y="50"/>
                  </a:lnTo>
                  <a:lnTo>
                    <a:pt x="31" y="44"/>
                  </a:lnTo>
                  <a:lnTo>
                    <a:pt x="37" y="37"/>
                  </a:lnTo>
                  <a:lnTo>
                    <a:pt x="41" y="27"/>
                  </a:lnTo>
                  <a:lnTo>
                    <a:pt x="39" y="17"/>
                  </a:lnTo>
                  <a:lnTo>
                    <a:pt x="37" y="12"/>
                  </a:lnTo>
                  <a:lnTo>
                    <a:pt x="33" y="6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5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9" y="25"/>
                  </a:lnTo>
                  <a:lnTo>
                    <a:pt x="27" y="31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6" name="Freeform 1376"/>
            <p:cNvSpPr>
              <a:spLocks/>
            </p:cNvSpPr>
            <p:nvPr/>
          </p:nvSpPr>
          <p:spPr bwMode="auto">
            <a:xfrm>
              <a:off x="1949" y="2578"/>
              <a:ext cx="4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7" name="Freeform 1377"/>
            <p:cNvSpPr>
              <a:spLocks/>
            </p:cNvSpPr>
            <p:nvPr/>
          </p:nvSpPr>
          <p:spPr bwMode="auto">
            <a:xfrm>
              <a:off x="1669" y="2049"/>
              <a:ext cx="193" cy="232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56" y="50"/>
                </a:cxn>
                <a:cxn ang="0">
                  <a:pos x="213" y="94"/>
                </a:cxn>
                <a:cxn ang="0">
                  <a:pos x="183" y="131"/>
                </a:cxn>
                <a:cxn ang="0">
                  <a:pos x="154" y="165"/>
                </a:cxn>
                <a:cxn ang="0">
                  <a:pos x="127" y="203"/>
                </a:cxn>
                <a:cxn ang="0">
                  <a:pos x="96" y="250"/>
                </a:cxn>
                <a:cxn ang="0">
                  <a:pos x="56" y="305"/>
                </a:cxn>
                <a:cxn ang="0">
                  <a:pos x="0" y="376"/>
                </a:cxn>
                <a:cxn ang="0">
                  <a:pos x="14" y="388"/>
                </a:cxn>
                <a:cxn ang="0">
                  <a:pos x="69" y="315"/>
                </a:cxn>
                <a:cxn ang="0">
                  <a:pos x="110" y="259"/>
                </a:cxn>
                <a:cxn ang="0">
                  <a:pos x="142" y="215"/>
                </a:cxn>
                <a:cxn ang="0">
                  <a:pos x="169" y="177"/>
                </a:cxn>
                <a:cxn ang="0">
                  <a:pos x="194" y="140"/>
                </a:cxn>
                <a:cxn ang="0">
                  <a:pos x="227" y="106"/>
                </a:cxn>
                <a:cxn ang="0">
                  <a:pos x="267" y="63"/>
                </a:cxn>
                <a:cxn ang="0">
                  <a:pos x="325" y="12"/>
                </a:cxn>
                <a:cxn ang="0">
                  <a:pos x="313" y="0"/>
                </a:cxn>
              </a:cxnLst>
              <a:rect l="0" t="0" r="r" b="b"/>
              <a:pathLst>
                <a:path w="325" h="388">
                  <a:moveTo>
                    <a:pt x="313" y="0"/>
                  </a:moveTo>
                  <a:lnTo>
                    <a:pt x="256" y="50"/>
                  </a:lnTo>
                  <a:lnTo>
                    <a:pt x="213" y="94"/>
                  </a:lnTo>
                  <a:lnTo>
                    <a:pt x="183" y="131"/>
                  </a:lnTo>
                  <a:lnTo>
                    <a:pt x="154" y="165"/>
                  </a:lnTo>
                  <a:lnTo>
                    <a:pt x="127" y="203"/>
                  </a:lnTo>
                  <a:lnTo>
                    <a:pt x="96" y="250"/>
                  </a:lnTo>
                  <a:lnTo>
                    <a:pt x="56" y="305"/>
                  </a:lnTo>
                  <a:lnTo>
                    <a:pt x="0" y="376"/>
                  </a:lnTo>
                  <a:lnTo>
                    <a:pt x="14" y="388"/>
                  </a:lnTo>
                  <a:lnTo>
                    <a:pt x="69" y="315"/>
                  </a:lnTo>
                  <a:lnTo>
                    <a:pt x="110" y="259"/>
                  </a:lnTo>
                  <a:lnTo>
                    <a:pt x="142" y="215"/>
                  </a:lnTo>
                  <a:lnTo>
                    <a:pt x="169" y="177"/>
                  </a:lnTo>
                  <a:lnTo>
                    <a:pt x="194" y="140"/>
                  </a:lnTo>
                  <a:lnTo>
                    <a:pt x="227" y="106"/>
                  </a:lnTo>
                  <a:lnTo>
                    <a:pt x="267" y="63"/>
                  </a:lnTo>
                  <a:lnTo>
                    <a:pt x="325" y="1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8" name="Freeform 1378"/>
            <p:cNvSpPr>
              <a:spLocks/>
            </p:cNvSpPr>
            <p:nvPr/>
          </p:nvSpPr>
          <p:spPr bwMode="auto">
            <a:xfrm>
              <a:off x="1837" y="2023"/>
              <a:ext cx="54" cy="52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92" y="0"/>
                </a:cxn>
                <a:cxn ang="0">
                  <a:pos x="60" y="88"/>
                </a:cxn>
                <a:cxn ang="0">
                  <a:pos x="0" y="21"/>
                </a:cxn>
                <a:cxn ang="0">
                  <a:pos x="92" y="0"/>
                </a:cxn>
                <a:cxn ang="0">
                  <a:pos x="0" y="21"/>
                </a:cxn>
              </a:cxnLst>
              <a:rect l="0" t="0" r="r" b="b"/>
              <a:pathLst>
                <a:path w="92" h="88">
                  <a:moveTo>
                    <a:pt x="0" y="21"/>
                  </a:moveTo>
                  <a:lnTo>
                    <a:pt x="92" y="0"/>
                  </a:lnTo>
                  <a:lnTo>
                    <a:pt x="60" y="88"/>
                  </a:lnTo>
                  <a:lnTo>
                    <a:pt x="0" y="21"/>
                  </a:lnTo>
                  <a:lnTo>
                    <a:pt x="92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9" name="Freeform 1379"/>
            <p:cNvSpPr>
              <a:spLocks/>
            </p:cNvSpPr>
            <p:nvPr/>
          </p:nvSpPr>
          <p:spPr bwMode="auto">
            <a:xfrm>
              <a:off x="2077" y="1922"/>
              <a:ext cx="211" cy="147"/>
            </a:xfrm>
            <a:custGeom>
              <a:avLst/>
              <a:gdLst/>
              <a:ahLst/>
              <a:cxnLst>
                <a:cxn ang="0">
                  <a:pos x="233" y="54"/>
                </a:cxn>
                <a:cxn ang="0">
                  <a:pos x="175" y="50"/>
                </a:cxn>
                <a:cxn ang="0">
                  <a:pos x="117" y="48"/>
                </a:cxn>
                <a:cxn ang="0">
                  <a:pos x="58" y="44"/>
                </a:cxn>
                <a:cxn ang="0">
                  <a:pos x="0" y="40"/>
                </a:cxn>
                <a:cxn ang="0">
                  <a:pos x="8" y="42"/>
                </a:cxn>
                <a:cxn ang="0">
                  <a:pos x="14" y="46"/>
                </a:cxn>
                <a:cxn ang="0">
                  <a:pos x="20" y="52"/>
                </a:cxn>
                <a:cxn ang="0">
                  <a:pos x="21" y="58"/>
                </a:cxn>
                <a:cxn ang="0">
                  <a:pos x="21" y="65"/>
                </a:cxn>
                <a:cxn ang="0">
                  <a:pos x="21" y="73"/>
                </a:cxn>
                <a:cxn ang="0">
                  <a:pos x="18" y="83"/>
                </a:cxn>
                <a:cxn ang="0">
                  <a:pos x="12" y="92"/>
                </a:cxn>
                <a:cxn ang="0">
                  <a:pos x="16" y="100"/>
                </a:cxn>
                <a:cxn ang="0">
                  <a:pos x="18" y="106"/>
                </a:cxn>
                <a:cxn ang="0">
                  <a:pos x="20" y="113"/>
                </a:cxn>
                <a:cxn ang="0">
                  <a:pos x="20" y="121"/>
                </a:cxn>
                <a:cxn ang="0">
                  <a:pos x="16" y="136"/>
                </a:cxn>
                <a:cxn ang="0">
                  <a:pos x="10" y="152"/>
                </a:cxn>
                <a:cxn ang="0">
                  <a:pos x="12" y="159"/>
                </a:cxn>
                <a:cxn ang="0">
                  <a:pos x="14" y="165"/>
                </a:cxn>
                <a:cxn ang="0">
                  <a:pos x="16" y="173"/>
                </a:cxn>
                <a:cxn ang="0">
                  <a:pos x="14" y="181"/>
                </a:cxn>
                <a:cxn ang="0">
                  <a:pos x="12" y="192"/>
                </a:cxn>
                <a:cxn ang="0">
                  <a:pos x="8" y="204"/>
                </a:cxn>
                <a:cxn ang="0">
                  <a:pos x="14" y="219"/>
                </a:cxn>
                <a:cxn ang="0">
                  <a:pos x="16" y="232"/>
                </a:cxn>
                <a:cxn ang="0">
                  <a:pos x="16" y="238"/>
                </a:cxn>
                <a:cxn ang="0">
                  <a:pos x="14" y="242"/>
                </a:cxn>
                <a:cxn ang="0">
                  <a:pos x="14" y="244"/>
                </a:cxn>
                <a:cxn ang="0">
                  <a:pos x="10" y="246"/>
                </a:cxn>
                <a:cxn ang="0">
                  <a:pos x="355" y="192"/>
                </a:cxn>
                <a:cxn ang="0">
                  <a:pos x="344" y="29"/>
                </a:cxn>
                <a:cxn ang="0">
                  <a:pos x="325" y="35"/>
                </a:cxn>
                <a:cxn ang="0">
                  <a:pos x="305" y="39"/>
                </a:cxn>
                <a:cxn ang="0">
                  <a:pos x="286" y="39"/>
                </a:cxn>
                <a:cxn ang="0">
                  <a:pos x="265" y="35"/>
                </a:cxn>
                <a:cxn ang="0">
                  <a:pos x="240" y="27"/>
                </a:cxn>
                <a:cxn ang="0">
                  <a:pos x="208" y="17"/>
                </a:cxn>
                <a:cxn ang="0">
                  <a:pos x="188" y="12"/>
                </a:cxn>
                <a:cxn ang="0">
                  <a:pos x="169" y="6"/>
                </a:cxn>
                <a:cxn ang="0">
                  <a:pos x="150" y="2"/>
                </a:cxn>
                <a:cxn ang="0">
                  <a:pos x="131" y="0"/>
                </a:cxn>
                <a:cxn ang="0">
                  <a:pos x="114" y="0"/>
                </a:cxn>
                <a:cxn ang="0">
                  <a:pos x="98" y="2"/>
                </a:cxn>
                <a:cxn ang="0">
                  <a:pos x="87" y="8"/>
                </a:cxn>
                <a:cxn ang="0">
                  <a:pos x="77" y="16"/>
                </a:cxn>
                <a:cxn ang="0">
                  <a:pos x="73" y="21"/>
                </a:cxn>
                <a:cxn ang="0">
                  <a:pos x="71" y="27"/>
                </a:cxn>
                <a:cxn ang="0">
                  <a:pos x="73" y="31"/>
                </a:cxn>
                <a:cxn ang="0">
                  <a:pos x="75" y="33"/>
                </a:cxn>
                <a:cxn ang="0">
                  <a:pos x="79" y="35"/>
                </a:cxn>
                <a:cxn ang="0">
                  <a:pos x="83" y="35"/>
                </a:cxn>
                <a:cxn ang="0">
                  <a:pos x="233" y="54"/>
                </a:cxn>
              </a:cxnLst>
              <a:rect l="0" t="0" r="r" b="b"/>
              <a:pathLst>
                <a:path w="355" h="246">
                  <a:moveTo>
                    <a:pt x="233" y="54"/>
                  </a:moveTo>
                  <a:lnTo>
                    <a:pt x="175" y="50"/>
                  </a:lnTo>
                  <a:lnTo>
                    <a:pt x="117" y="48"/>
                  </a:lnTo>
                  <a:lnTo>
                    <a:pt x="58" y="44"/>
                  </a:lnTo>
                  <a:lnTo>
                    <a:pt x="0" y="40"/>
                  </a:lnTo>
                  <a:lnTo>
                    <a:pt x="8" y="42"/>
                  </a:lnTo>
                  <a:lnTo>
                    <a:pt x="14" y="46"/>
                  </a:lnTo>
                  <a:lnTo>
                    <a:pt x="20" y="52"/>
                  </a:lnTo>
                  <a:lnTo>
                    <a:pt x="21" y="58"/>
                  </a:lnTo>
                  <a:lnTo>
                    <a:pt x="21" y="65"/>
                  </a:lnTo>
                  <a:lnTo>
                    <a:pt x="21" y="73"/>
                  </a:lnTo>
                  <a:lnTo>
                    <a:pt x="18" y="83"/>
                  </a:lnTo>
                  <a:lnTo>
                    <a:pt x="12" y="92"/>
                  </a:lnTo>
                  <a:lnTo>
                    <a:pt x="16" y="100"/>
                  </a:lnTo>
                  <a:lnTo>
                    <a:pt x="18" y="106"/>
                  </a:lnTo>
                  <a:lnTo>
                    <a:pt x="20" y="113"/>
                  </a:lnTo>
                  <a:lnTo>
                    <a:pt x="20" y="121"/>
                  </a:lnTo>
                  <a:lnTo>
                    <a:pt x="16" y="136"/>
                  </a:lnTo>
                  <a:lnTo>
                    <a:pt x="10" y="152"/>
                  </a:lnTo>
                  <a:lnTo>
                    <a:pt x="12" y="159"/>
                  </a:lnTo>
                  <a:lnTo>
                    <a:pt x="14" y="165"/>
                  </a:lnTo>
                  <a:lnTo>
                    <a:pt x="16" y="173"/>
                  </a:lnTo>
                  <a:lnTo>
                    <a:pt x="14" y="181"/>
                  </a:lnTo>
                  <a:lnTo>
                    <a:pt x="12" y="192"/>
                  </a:lnTo>
                  <a:lnTo>
                    <a:pt x="8" y="204"/>
                  </a:lnTo>
                  <a:lnTo>
                    <a:pt x="14" y="219"/>
                  </a:lnTo>
                  <a:lnTo>
                    <a:pt x="16" y="232"/>
                  </a:lnTo>
                  <a:lnTo>
                    <a:pt x="16" y="238"/>
                  </a:lnTo>
                  <a:lnTo>
                    <a:pt x="14" y="242"/>
                  </a:lnTo>
                  <a:lnTo>
                    <a:pt x="14" y="244"/>
                  </a:lnTo>
                  <a:lnTo>
                    <a:pt x="10" y="246"/>
                  </a:lnTo>
                  <a:lnTo>
                    <a:pt x="355" y="192"/>
                  </a:lnTo>
                  <a:lnTo>
                    <a:pt x="344" y="29"/>
                  </a:lnTo>
                  <a:lnTo>
                    <a:pt x="325" y="35"/>
                  </a:lnTo>
                  <a:lnTo>
                    <a:pt x="305" y="39"/>
                  </a:lnTo>
                  <a:lnTo>
                    <a:pt x="286" y="39"/>
                  </a:lnTo>
                  <a:lnTo>
                    <a:pt x="265" y="35"/>
                  </a:lnTo>
                  <a:lnTo>
                    <a:pt x="240" y="27"/>
                  </a:lnTo>
                  <a:lnTo>
                    <a:pt x="208" y="17"/>
                  </a:lnTo>
                  <a:lnTo>
                    <a:pt x="188" y="12"/>
                  </a:lnTo>
                  <a:lnTo>
                    <a:pt x="169" y="6"/>
                  </a:lnTo>
                  <a:lnTo>
                    <a:pt x="150" y="2"/>
                  </a:lnTo>
                  <a:lnTo>
                    <a:pt x="131" y="0"/>
                  </a:lnTo>
                  <a:lnTo>
                    <a:pt x="114" y="0"/>
                  </a:lnTo>
                  <a:lnTo>
                    <a:pt x="98" y="2"/>
                  </a:lnTo>
                  <a:lnTo>
                    <a:pt x="87" y="8"/>
                  </a:lnTo>
                  <a:lnTo>
                    <a:pt x="77" y="16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3" y="31"/>
                  </a:lnTo>
                  <a:lnTo>
                    <a:pt x="75" y="33"/>
                  </a:lnTo>
                  <a:lnTo>
                    <a:pt x="79" y="35"/>
                  </a:lnTo>
                  <a:lnTo>
                    <a:pt x="83" y="35"/>
                  </a:lnTo>
                  <a:lnTo>
                    <a:pt x="233" y="54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0" name="Freeform 1380"/>
            <p:cNvSpPr>
              <a:spLocks/>
            </p:cNvSpPr>
            <p:nvPr/>
          </p:nvSpPr>
          <p:spPr bwMode="auto">
            <a:xfrm>
              <a:off x="2077" y="1922"/>
              <a:ext cx="211" cy="147"/>
            </a:xfrm>
            <a:custGeom>
              <a:avLst/>
              <a:gdLst/>
              <a:ahLst/>
              <a:cxnLst>
                <a:cxn ang="0">
                  <a:pos x="233" y="54"/>
                </a:cxn>
                <a:cxn ang="0">
                  <a:pos x="175" y="50"/>
                </a:cxn>
                <a:cxn ang="0">
                  <a:pos x="117" y="48"/>
                </a:cxn>
                <a:cxn ang="0">
                  <a:pos x="58" y="44"/>
                </a:cxn>
                <a:cxn ang="0">
                  <a:pos x="0" y="40"/>
                </a:cxn>
                <a:cxn ang="0">
                  <a:pos x="8" y="42"/>
                </a:cxn>
                <a:cxn ang="0">
                  <a:pos x="14" y="46"/>
                </a:cxn>
                <a:cxn ang="0">
                  <a:pos x="20" y="52"/>
                </a:cxn>
                <a:cxn ang="0">
                  <a:pos x="21" y="58"/>
                </a:cxn>
                <a:cxn ang="0">
                  <a:pos x="21" y="65"/>
                </a:cxn>
                <a:cxn ang="0">
                  <a:pos x="21" y="73"/>
                </a:cxn>
                <a:cxn ang="0">
                  <a:pos x="18" y="83"/>
                </a:cxn>
                <a:cxn ang="0">
                  <a:pos x="12" y="92"/>
                </a:cxn>
                <a:cxn ang="0">
                  <a:pos x="16" y="100"/>
                </a:cxn>
                <a:cxn ang="0">
                  <a:pos x="18" y="106"/>
                </a:cxn>
                <a:cxn ang="0">
                  <a:pos x="20" y="113"/>
                </a:cxn>
                <a:cxn ang="0">
                  <a:pos x="20" y="121"/>
                </a:cxn>
                <a:cxn ang="0">
                  <a:pos x="16" y="136"/>
                </a:cxn>
                <a:cxn ang="0">
                  <a:pos x="10" y="152"/>
                </a:cxn>
                <a:cxn ang="0">
                  <a:pos x="12" y="159"/>
                </a:cxn>
                <a:cxn ang="0">
                  <a:pos x="14" y="165"/>
                </a:cxn>
                <a:cxn ang="0">
                  <a:pos x="16" y="173"/>
                </a:cxn>
                <a:cxn ang="0">
                  <a:pos x="14" y="181"/>
                </a:cxn>
                <a:cxn ang="0">
                  <a:pos x="12" y="192"/>
                </a:cxn>
                <a:cxn ang="0">
                  <a:pos x="8" y="204"/>
                </a:cxn>
                <a:cxn ang="0">
                  <a:pos x="14" y="219"/>
                </a:cxn>
                <a:cxn ang="0">
                  <a:pos x="16" y="232"/>
                </a:cxn>
                <a:cxn ang="0">
                  <a:pos x="16" y="238"/>
                </a:cxn>
                <a:cxn ang="0">
                  <a:pos x="14" y="242"/>
                </a:cxn>
                <a:cxn ang="0">
                  <a:pos x="14" y="244"/>
                </a:cxn>
                <a:cxn ang="0">
                  <a:pos x="10" y="246"/>
                </a:cxn>
                <a:cxn ang="0">
                  <a:pos x="355" y="192"/>
                </a:cxn>
                <a:cxn ang="0">
                  <a:pos x="344" y="29"/>
                </a:cxn>
                <a:cxn ang="0">
                  <a:pos x="325" y="35"/>
                </a:cxn>
                <a:cxn ang="0">
                  <a:pos x="305" y="39"/>
                </a:cxn>
                <a:cxn ang="0">
                  <a:pos x="286" y="39"/>
                </a:cxn>
                <a:cxn ang="0">
                  <a:pos x="265" y="35"/>
                </a:cxn>
                <a:cxn ang="0">
                  <a:pos x="240" y="27"/>
                </a:cxn>
                <a:cxn ang="0">
                  <a:pos x="208" y="17"/>
                </a:cxn>
                <a:cxn ang="0">
                  <a:pos x="188" y="12"/>
                </a:cxn>
                <a:cxn ang="0">
                  <a:pos x="169" y="6"/>
                </a:cxn>
                <a:cxn ang="0">
                  <a:pos x="150" y="2"/>
                </a:cxn>
                <a:cxn ang="0">
                  <a:pos x="131" y="0"/>
                </a:cxn>
                <a:cxn ang="0">
                  <a:pos x="114" y="0"/>
                </a:cxn>
                <a:cxn ang="0">
                  <a:pos x="98" y="2"/>
                </a:cxn>
                <a:cxn ang="0">
                  <a:pos x="87" y="8"/>
                </a:cxn>
                <a:cxn ang="0">
                  <a:pos x="77" y="16"/>
                </a:cxn>
                <a:cxn ang="0">
                  <a:pos x="73" y="21"/>
                </a:cxn>
                <a:cxn ang="0">
                  <a:pos x="71" y="27"/>
                </a:cxn>
                <a:cxn ang="0">
                  <a:pos x="73" y="31"/>
                </a:cxn>
                <a:cxn ang="0">
                  <a:pos x="75" y="33"/>
                </a:cxn>
                <a:cxn ang="0">
                  <a:pos x="79" y="35"/>
                </a:cxn>
                <a:cxn ang="0">
                  <a:pos x="83" y="35"/>
                </a:cxn>
                <a:cxn ang="0">
                  <a:pos x="233" y="54"/>
                </a:cxn>
              </a:cxnLst>
              <a:rect l="0" t="0" r="r" b="b"/>
              <a:pathLst>
                <a:path w="355" h="246">
                  <a:moveTo>
                    <a:pt x="233" y="54"/>
                  </a:moveTo>
                  <a:lnTo>
                    <a:pt x="175" y="50"/>
                  </a:lnTo>
                  <a:lnTo>
                    <a:pt x="117" y="48"/>
                  </a:lnTo>
                  <a:lnTo>
                    <a:pt x="58" y="44"/>
                  </a:lnTo>
                  <a:lnTo>
                    <a:pt x="0" y="40"/>
                  </a:lnTo>
                  <a:lnTo>
                    <a:pt x="8" y="42"/>
                  </a:lnTo>
                  <a:lnTo>
                    <a:pt x="14" y="46"/>
                  </a:lnTo>
                  <a:lnTo>
                    <a:pt x="20" y="52"/>
                  </a:lnTo>
                  <a:lnTo>
                    <a:pt x="21" y="58"/>
                  </a:lnTo>
                  <a:lnTo>
                    <a:pt x="21" y="65"/>
                  </a:lnTo>
                  <a:lnTo>
                    <a:pt x="21" y="73"/>
                  </a:lnTo>
                  <a:lnTo>
                    <a:pt x="18" y="83"/>
                  </a:lnTo>
                  <a:lnTo>
                    <a:pt x="12" y="92"/>
                  </a:lnTo>
                  <a:lnTo>
                    <a:pt x="16" y="100"/>
                  </a:lnTo>
                  <a:lnTo>
                    <a:pt x="18" y="106"/>
                  </a:lnTo>
                  <a:lnTo>
                    <a:pt x="20" y="113"/>
                  </a:lnTo>
                  <a:lnTo>
                    <a:pt x="20" y="121"/>
                  </a:lnTo>
                  <a:lnTo>
                    <a:pt x="16" y="136"/>
                  </a:lnTo>
                  <a:lnTo>
                    <a:pt x="10" y="152"/>
                  </a:lnTo>
                  <a:lnTo>
                    <a:pt x="12" y="159"/>
                  </a:lnTo>
                  <a:lnTo>
                    <a:pt x="14" y="165"/>
                  </a:lnTo>
                  <a:lnTo>
                    <a:pt x="16" y="173"/>
                  </a:lnTo>
                  <a:lnTo>
                    <a:pt x="14" y="181"/>
                  </a:lnTo>
                  <a:lnTo>
                    <a:pt x="12" y="192"/>
                  </a:lnTo>
                  <a:lnTo>
                    <a:pt x="8" y="204"/>
                  </a:lnTo>
                  <a:lnTo>
                    <a:pt x="14" y="219"/>
                  </a:lnTo>
                  <a:lnTo>
                    <a:pt x="16" y="232"/>
                  </a:lnTo>
                  <a:lnTo>
                    <a:pt x="16" y="238"/>
                  </a:lnTo>
                  <a:lnTo>
                    <a:pt x="14" y="242"/>
                  </a:lnTo>
                  <a:lnTo>
                    <a:pt x="14" y="244"/>
                  </a:lnTo>
                  <a:lnTo>
                    <a:pt x="10" y="246"/>
                  </a:lnTo>
                  <a:lnTo>
                    <a:pt x="355" y="192"/>
                  </a:lnTo>
                  <a:lnTo>
                    <a:pt x="344" y="29"/>
                  </a:lnTo>
                  <a:lnTo>
                    <a:pt x="325" y="35"/>
                  </a:lnTo>
                  <a:lnTo>
                    <a:pt x="305" y="39"/>
                  </a:lnTo>
                  <a:lnTo>
                    <a:pt x="286" y="39"/>
                  </a:lnTo>
                  <a:lnTo>
                    <a:pt x="265" y="35"/>
                  </a:lnTo>
                  <a:lnTo>
                    <a:pt x="240" y="27"/>
                  </a:lnTo>
                  <a:lnTo>
                    <a:pt x="208" y="17"/>
                  </a:lnTo>
                  <a:lnTo>
                    <a:pt x="188" y="12"/>
                  </a:lnTo>
                  <a:lnTo>
                    <a:pt x="169" y="6"/>
                  </a:lnTo>
                  <a:lnTo>
                    <a:pt x="150" y="2"/>
                  </a:lnTo>
                  <a:lnTo>
                    <a:pt x="131" y="0"/>
                  </a:lnTo>
                  <a:lnTo>
                    <a:pt x="114" y="0"/>
                  </a:lnTo>
                  <a:lnTo>
                    <a:pt x="98" y="2"/>
                  </a:lnTo>
                  <a:lnTo>
                    <a:pt x="87" y="8"/>
                  </a:lnTo>
                  <a:lnTo>
                    <a:pt x="77" y="16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3" y="31"/>
                  </a:lnTo>
                  <a:lnTo>
                    <a:pt x="75" y="33"/>
                  </a:lnTo>
                  <a:lnTo>
                    <a:pt x="79" y="35"/>
                  </a:lnTo>
                  <a:lnTo>
                    <a:pt x="83" y="35"/>
                  </a:lnTo>
                  <a:lnTo>
                    <a:pt x="233" y="54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1" name="Freeform 1381"/>
            <p:cNvSpPr>
              <a:spLocks/>
            </p:cNvSpPr>
            <p:nvPr/>
          </p:nvSpPr>
          <p:spPr bwMode="auto">
            <a:xfrm>
              <a:off x="2075" y="1903"/>
              <a:ext cx="208" cy="61"/>
            </a:xfrm>
            <a:custGeom>
              <a:avLst/>
              <a:gdLst/>
              <a:ahLst/>
              <a:cxnLst>
                <a:cxn ang="0">
                  <a:pos x="349" y="102"/>
                </a:cxn>
                <a:cxn ang="0">
                  <a:pos x="326" y="98"/>
                </a:cxn>
                <a:cxn ang="0">
                  <a:pos x="287" y="93"/>
                </a:cxn>
                <a:cxn ang="0">
                  <a:pos x="243" y="89"/>
                </a:cxn>
                <a:cxn ang="0">
                  <a:pos x="191" y="87"/>
                </a:cxn>
                <a:cxn ang="0">
                  <a:pos x="140" y="83"/>
                </a:cxn>
                <a:cxn ang="0">
                  <a:pos x="90" y="79"/>
                </a:cxn>
                <a:cxn ang="0">
                  <a:pos x="46" y="73"/>
                </a:cxn>
                <a:cxn ang="0">
                  <a:pos x="13" y="66"/>
                </a:cxn>
                <a:cxn ang="0">
                  <a:pos x="19" y="62"/>
                </a:cxn>
                <a:cxn ang="0">
                  <a:pos x="23" y="56"/>
                </a:cxn>
                <a:cxn ang="0">
                  <a:pos x="24" y="52"/>
                </a:cxn>
                <a:cxn ang="0">
                  <a:pos x="26" y="47"/>
                </a:cxn>
                <a:cxn ang="0">
                  <a:pos x="28" y="37"/>
                </a:cxn>
                <a:cxn ang="0">
                  <a:pos x="26" y="27"/>
                </a:cxn>
                <a:cxn ang="0">
                  <a:pos x="21" y="18"/>
                </a:cxn>
                <a:cxn ang="0">
                  <a:pos x="15" y="10"/>
                </a:cxn>
                <a:cxn ang="0">
                  <a:pos x="7" y="4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5" y="4"/>
                </a:cxn>
                <a:cxn ang="0">
                  <a:pos x="95" y="6"/>
                </a:cxn>
                <a:cxn ang="0">
                  <a:pos x="128" y="10"/>
                </a:cxn>
                <a:cxn ang="0">
                  <a:pos x="178" y="25"/>
                </a:cxn>
                <a:cxn ang="0">
                  <a:pos x="222" y="41"/>
                </a:cxn>
                <a:cxn ang="0">
                  <a:pos x="261" y="54"/>
                </a:cxn>
                <a:cxn ang="0">
                  <a:pos x="287" y="62"/>
                </a:cxn>
                <a:cxn ang="0">
                  <a:pos x="299" y="64"/>
                </a:cxn>
                <a:cxn ang="0">
                  <a:pos x="308" y="64"/>
                </a:cxn>
                <a:cxn ang="0">
                  <a:pos x="318" y="60"/>
                </a:cxn>
                <a:cxn ang="0">
                  <a:pos x="326" y="56"/>
                </a:cxn>
                <a:cxn ang="0">
                  <a:pos x="333" y="52"/>
                </a:cxn>
                <a:cxn ang="0">
                  <a:pos x="339" y="50"/>
                </a:cxn>
                <a:cxn ang="0">
                  <a:pos x="345" y="48"/>
                </a:cxn>
                <a:cxn ang="0">
                  <a:pos x="349" y="50"/>
                </a:cxn>
                <a:cxn ang="0">
                  <a:pos x="349" y="77"/>
                </a:cxn>
                <a:cxn ang="0">
                  <a:pos x="349" y="102"/>
                </a:cxn>
              </a:cxnLst>
              <a:rect l="0" t="0" r="r" b="b"/>
              <a:pathLst>
                <a:path w="349" h="102">
                  <a:moveTo>
                    <a:pt x="349" y="102"/>
                  </a:moveTo>
                  <a:lnTo>
                    <a:pt x="326" y="98"/>
                  </a:lnTo>
                  <a:lnTo>
                    <a:pt x="287" y="93"/>
                  </a:lnTo>
                  <a:lnTo>
                    <a:pt x="243" y="89"/>
                  </a:lnTo>
                  <a:lnTo>
                    <a:pt x="191" y="87"/>
                  </a:lnTo>
                  <a:lnTo>
                    <a:pt x="140" y="83"/>
                  </a:lnTo>
                  <a:lnTo>
                    <a:pt x="90" y="79"/>
                  </a:lnTo>
                  <a:lnTo>
                    <a:pt x="46" y="73"/>
                  </a:lnTo>
                  <a:lnTo>
                    <a:pt x="13" y="66"/>
                  </a:lnTo>
                  <a:lnTo>
                    <a:pt x="19" y="62"/>
                  </a:lnTo>
                  <a:lnTo>
                    <a:pt x="23" y="56"/>
                  </a:lnTo>
                  <a:lnTo>
                    <a:pt x="24" y="52"/>
                  </a:lnTo>
                  <a:lnTo>
                    <a:pt x="26" y="47"/>
                  </a:lnTo>
                  <a:lnTo>
                    <a:pt x="28" y="37"/>
                  </a:lnTo>
                  <a:lnTo>
                    <a:pt x="26" y="27"/>
                  </a:lnTo>
                  <a:lnTo>
                    <a:pt x="21" y="18"/>
                  </a:lnTo>
                  <a:lnTo>
                    <a:pt x="15" y="10"/>
                  </a:lnTo>
                  <a:lnTo>
                    <a:pt x="7" y="4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5" y="4"/>
                  </a:lnTo>
                  <a:lnTo>
                    <a:pt x="95" y="6"/>
                  </a:lnTo>
                  <a:lnTo>
                    <a:pt x="128" y="10"/>
                  </a:lnTo>
                  <a:lnTo>
                    <a:pt x="178" y="25"/>
                  </a:lnTo>
                  <a:lnTo>
                    <a:pt x="222" y="41"/>
                  </a:lnTo>
                  <a:lnTo>
                    <a:pt x="261" y="54"/>
                  </a:lnTo>
                  <a:lnTo>
                    <a:pt x="287" y="62"/>
                  </a:lnTo>
                  <a:lnTo>
                    <a:pt x="299" y="64"/>
                  </a:lnTo>
                  <a:lnTo>
                    <a:pt x="308" y="64"/>
                  </a:lnTo>
                  <a:lnTo>
                    <a:pt x="318" y="60"/>
                  </a:lnTo>
                  <a:lnTo>
                    <a:pt x="326" y="56"/>
                  </a:lnTo>
                  <a:lnTo>
                    <a:pt x="333" y="52"/>
                  </a:lnTo>
                  <a:lnTo>
                    <a:pt x="339" y="50"/>
                  </a:lnTo>
                  <a:lnTo>
                    <a:pt x="345" y="48"/>
                  </a:lnTo>
                  <a:lnTo>
                    <a:pt x="349" y="50"/>
                  </a:lnTo>
                  <a:lnTo>
                    <a:pt x="349" y="77"/>
                  </a:lnTo>
                  <a:lnTo>
                    <a:pt x="349" y="10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2" name="Freeform 1382"/>
            <p:cNvSpPr>
              <a:spLocks/>
            </p:cNvSpPr>
            <p:nvPr/>
          </p:nvSpPr>
          <p:spPr bwMode="auto">
            <a:xfrm>
              <a:off x="2075" y="1903"/>
              <a:ext cx="208" cy="61"/>
            </a:xfrm>
            <a:custGeom>
              <a:avLst/>
              <a:gdLst/>
              <a:ahLst/>
              <a:cxnLst>
                <a:cxn ang="0">
                  <a:pos x="349" y="102"/>
                </a:cxn>
                <a:cxn ang="0">
                  <a:pos x="326" y="98"/>
                </a:cxn>
                <a:cxn ang="0">
                  <a:pos x="287" y="93"/>
                </a:cxn>
                <a:cxn ang="0">
                  <a:pos x="243" y="89"/>
                </a:cxn>
                <a:cxn ang="0">
                  <a:pos x="191" y="87"/>
                </a:cxn>
                <a:cxn ang="0">
                  <a:pos x="140" y="83"/>
                </a:cxn>
                <a:cxn ang="0">
                  <a:pos x="90" y="79"/>
                </a:cxn>
                <a:cxn ang="0">
                  <a:pos x="46" y="73"/>
                </a:cxn>
                <a:cxn ang="0">
                  <a:pos x="13" y="66"/>
                </a:cxn>
                <a:cxn ang="0">
                  <a:pos x="19" y="62"/>
                </a:cxn>
                <a:cxn ang="0">
                  <a:pos x="23" y="56"/>
                </a:cxn>
                <a:cxn ang="0">
                  <a:pos x="24" y="52"/>
                </a:cxn>
                <a:cxn ang="0">
                  <a:pos x="26" y="47"/>
                </a:cxn>
                <a:cxn ang="0">
                  <a:pos x="28" y="37"/>
                </a:cxn>
                <a:cxn ang="0">
                  <a:pos x="26" y="27"/>
                </a:cxn>
                <a:cxn ang="0">
                  <a:pos x="21" y="18"/>
                </a:cxn>
                <a:cxn ang="0">
                  <a:pos x="15" y="10"/>
                </a:cxn>
                <a:cxn ang="0">
                  <a:pos x="7" y="4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5" y="4"/>
                </a:cxn>
                <a:cxn ang="0">
                  <a:pos x="95" y="6"/>
                </a:cxn>
                <a:cxn ang="0">
                  <a:pos x="128" y="10"/>
                </a:cxn>
                <a:cxn ang="0">
                  <a:pos x="178" y="25"/>
                </a:cxn>
                <a:cxn ang="0">
                  <a:pos x="222" y="41"/>
                </a:cxn>
                <a:cxn ang="0">
                  <a:pos x="261" y="54"/>
                </a:cxn>
                <a:cxn ang="0">
                  <a:pos x="287" y="62"/>
                </a:cxn>
                <a:cxn ang="0">
                  <a:pos x="299" y="64"/>
                </a:cxn>
                <a:cxn ang="0">
                  <a:pos x="308" y="64"/>
                </a:cxn>
                <a:cxn ang="0">
                  <a:pos x="318" y="60"/>
                </a:cxn>
                <a:cxn ang="0">
                  <a:pos x="326" y="56"/>
                </a:cxn>
                <a:cxn ang="0">
                  <a:pos x="333" y="52"/>
                </a:cxn>
                <a:cxn ang="0">
                  <a:pos x="339" y="50"/>
                </a:cxn>
                <a:cxn ang="0">
                  <a:pos x="345" y="48"/>
                </a:cxn>
                <a:cxn ang="0">
                  <a:pos x="349" y="50"/>
                </a:cxn>
                <a:cxn ang="0">
                  <a:pos x="349" y="77"/>
                </a:cxn>
                <a:cxn ang="0">
                  <a:pos x="349" y="102"/>
                </a:cxn>
              </a:cxnLst>
              <a:rect l="0" t="0" r="r" b="b"/>
              <a:pathLst>
                <a:path w="349" h="102">
                  <a:moveTo>
                    <a:pt x="349" y="102"/>
                  </a:moveTo>
                  <a:lnTo>
                    <a:pt x="326" y="98"/>
                  </a:lnTo>
                  <a:lnTo>
                    <a:pt x="287" y="93"/>
                  </a:lnTo>
                  <a:lnTo>
                    <a:pt x="243" y="89"/>
                  </a:lnTo>
                  <a:lnTo>
                    <a:pt x="191" y="87"/>
                  </a:lnTo>
                  <a:lnTo>
                    <a:pt x="140" y="83"/>
                  </a:lnTo>
                  <a:lnTo>
                    <a:pt x="90" y="79"/>
                  </a:lnTo>
                  <a:lnTo>
                    <a:pt x="46" y="73"/>
                  </a:lnTo>
                  <a:lnTo>
                    <a:pt x="13" y="66"/>
                  </a:lnTo>
                  <a:lnTo>
                    <a:pt x="19" y="62"/>
                  </a:lnTo>
                  <a:lnTo>
                    <a:pt x="23" y="56"/>
                  </a:lnTo>
                  <a:lnTo>
                    <a:pt x="24" y="52"/>
                  </a:lnTo>
                  <a:lnTo>
                    <a:pt x="26" y="47"/>
                  </a:lnTo>
                  <a:lnTo>
                    <a:pt x="28" y="37"/>
                  </a:lnTo>
                  <a:lnTo>
                    <a:pt x="26" y="27"/>
                  </a:lnTo>
                  <a:lnTo>
                    <a:pt x="21" y="18"/>
                  </a:lnTo>
                  <a:lnTo>
                    <a:pt x="15" y="10"/>
                  </a:lnTo>
                  <a:lnTo>
                    <a:pt x="7" y="4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5" y="4"/>
                  </a:lnTo>
                  <a:lnTo>
                    <a:pt x="95" y="6"/>
                  </a:lnTo>
                  <a:lnTo>
                    <a:pt x="128" y="10"/>
                  </a:lnTo>
                  <a:lnTo>
                    <a:pt x="178" y="25"/>
                  </a:lnTo>
                  <a:lnTo>
                    <a:pt x="222" y="41"/>
                  </a:lnTo>
                  <a:lnTo>
                    <a:pt x="261" y="54"/>
                  </a:lnTo>
                  <a:lnTo>
                    <a:pt x="287" y="62"/>
                  </a:lnTo>
                  <a:lnTo>
                    <a:pt x="299" y="64"/>
                  </a:lnTo>
                  <a:lnTo>
                    <a:pt x="308" y="64"/>
                  </a:lnTo>
                  <a:lnTo>
                    <a:pt x="318" y="60"/>
                  </a:lnTo>
                  <a:lnTo>
                    <a:pt x="326" y="56"/>
                  </a:lnTo>
                  <a:lnTo>
                    <a:pt x="333" y="52"/>
                  </a:lnTo>
                  <a:lnTo>
                    <a:pt x="339" y="50"/>
                  </a:lnTo>
                  <a:lnTo>
                    <a:pt x="345" y="48"/>
                  </a:lnTo>
                  <a:lnTo>
                    <a:pt x="349" y="50"/>
                  </a:lnTo>
                  <a:lnTo>
                    <a:pt x="349" y="77"/>
                  </a:lnTo>
                  <a:lnTo>
                    <a:pt x="349" y="102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3" name="Freeform 1383"/>
            <p:cNvSpPr>
              <a:spLocks/>
            </p:cNvSpPr>
            <p:nvPr/>
          </p:nvSpPr>
          <p:spPr bwMode="auto">
            <a:xfrm>
              <a:off x="2008" y="2031"/>
              <a:ext cx="281" cy="78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72" y="94"/>
                </a:cxn>
                <a:cxn ang="0">
                  <a:pos x="444" y="96"/>
                </a:cxn>
                <a:cxn ang="0">
                  <a:pos x="417" y="98"/>
                </a:cxn>
                <a:cxn ang="0">
                  <a:pos x="390" y="96"/>
                </a:cxn>
                <a:cxn ang="0">
                  <a:pos x="365" y="96"/>
                </a:cxn>
                <a:cxn ang="0">
                  <a:pos x="342" y="94"/>
                </a:cxn>
                <a:cxn ang="0">
                  <a:pos x="321" y="96"/>
                </a:cxn>
                <a:cxn ang="0">
                  <a:pos x="302" y="98"/>
                </a:cxn>
                <a:cxn ang="0">
                  <a:pos x="282" y="104"/>
                </a:cxn>
                <a:cxn ang="0">
                  <a:pos x="250" y="114"/>
                </a:cxn>
                <a:cxn ang="0">
                  <a:pos x="219" y="123"/>
                </a:cxn>
                <a:cxn ang="0">
                  <a:pos x="192" y="127"/>
                </a:cxn>
                <a:cxn ang="0">
                  <a:pos x="169" y="131"/>
                </a:cxn>
                <a:cxn ang="0">
                  <a:pos x="148" y="131"/>
                </a:cxn>
                <a:cxn ang="0">
                  <a:pos x="127" y="129"/>
                </a:cxn>
                <a:cxn ang="0">
                  <a:pos x="110" y="125"/>
                </a:cxn>
                <a:cxn ang="0">
                  <a:pos x="94" y="121"/>
                </a:cxn>
                <a:cxn ang="0">
                  <a:pos x="81" y="116"/>
                </a:cxn>
                <a:cxn ang="0">
                  <a:pos x="67" y="108"/>
                </a:cxn>
                <a:cxn ang="0">
                  <a:pos x="56" y="102"/>
                </a:cxn>
                <a:cxn ang="0">
                  <a:pos x="44" y="93"/>
                </a:cxn>
                <a:cxn ang="0">
                  <a:pos x="23" y="77"/>
                </a:cxn>
                <a:cxn ang="0">
                  <a:pos x="0" y="64"/>
                </a:cxn>
                <a:cxn ang="0">
                  <a:pos x="56" y="68"/>
                </a:cxn>
                <a:cxn ang="0">
                  <a:pos x="104" y="69"/>
                </a:cxn>
                <a:cxn ang="0">
                  <a:pos x="123" y="69"/>
                </a:cxn>
                <a:cxn ang="0">
                  <a:pos x="142" y="68"/>
                </a:cxn>
                <a:cxn ang="0">
                  <a:pos x="160" y="64"/>
                </a:cxn>
                <a:cxn ang="0">
                  <a:pos x="175" y="56"/>
                </a:cxn>
                <a:cxn ang="0">
                  <a:pos x="467" y="0"/>
                </a:cxn>
              </a:cxnLst>
              <a:rect l="0" t="0" r="r" b="b"/>
              <a:pathLst>
                <a:path w="472" h="131">
                  <a:moveTo>
                    <a:pt x="467" y="0"/>
                  </a:moveTo>
                  <a:lnTo>
                    <a:pt x="472" y="94"/>
                  </a:lnTo>
                  <a:lnTo>
                    <a:pt x="444" y="96"/>
                  </a:lnTo>
                  <a:lnTo>
                    <a:pt x="417" y="98"/>
                  </a:lnTo>
                  <a:lnTo>
                    <a:pt x="390" y="96"/>
                  </a:lnTo>
                  <a:lnTo>
                    <a:pt x="365" y="96"/>
                  </a:lnTo>
                  <a:lnTo>
                    <a:pt x="342" y="94"/>
                  </a:lnTo>
                  <a:lnTo>
                    <a:pt x="321" y="96"/>
                  </a:lnTo>
                  <a:lnTo>
                    <a:pt x="302" y="98"/>
                  </a:lnTo>
                  <a:lnTo>
                    <a:pt x="282" y="104"/>
                  </a:lnTo>
                  <a:lnTo>
                    <a:pt x="250" y="114"/>
                  </a:lnTo>
                  <a:lnTo>
                    <a:pt x="219" y="123"/>
                  </a:lnTo>
                  <a:lnTo>
                    <a:pt x="192" y="127"/>
                  </a:lnTo>
                  <a:lnTo>
                    <a:pt x="169" y="131"/>
                  </a:lnTo>
                  <a:lnTo>
                    <a:pt x="148" y="131"/>
                  </a:lnTo>
                  <a:lnTo>
                    <a:pt x="127" y="129"/>
                  </a:lnTo>
                  <a:lnTo>
                    <a:pt x="110" y="125"/>
                  </a:lnTo>
                  <a:lnTo>
                    <a:pt x="94" y="121"/>
                  </a:lnTo>
                  <a:lnTo>
                    <a:pt x="81" y="116"/>
                  </a:lnTo>
                  <a:lnTo>
                    <a:pt x="67" y="108"/>
                  </a:lnTo>
                  <a:lnTo>
                    <a:pt x="56" y="102"/>
                  </a:lnTo>
                  <a:lnTo>
                    <a:pt x="44" y="93"/>
                  </a:lnTo>
                  <a:lnTo>
                    <a:pt x="23" y="77"/>
                  </a:lnTo>
                  <a:lnTo>
                    <a:pt x="0" y="64"/>
                  </a:lnTo>
                  <a:lnTo>
                    <a:pt x="56" y="68"/>
                  </a:lnTo>
                  <a:lnTo>
                    <a:pt x="104" y="69"/>
                  </a:lnTo>
                  <a:lnTo>
                    <a:pt x="123" y="69"/>
                  </a:lnTo>
                  <a:lnTo>
                    <a:pt x="142" y="68"/>
                  </a:lnTo>
                  <a:lnTo>
                    <a:pt x="160" y="64"/>
                  </a:lnTo>
                  <a:lnTo>
                    <a:pt x="175" y="56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4" name="Freeform 1384"/>
            <p:cNvSpPr>
              <a:spLocks/>
            </p:cNvSpPr>
            <p:nvPr/>
          </p:nvSpPr>
          <p:spPr bwMode="auto">
            <a:xfrm>
              <a:off x="2008" y="2031"/>
              <a:ext cx="281" cy="78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72" y="94"/>
                </a:cxn>
                <a:cxn ang="0">
                  <a:pos x="444" y="96"/>
                </a:cxn>
                <a:cxn ang="0">
                  <a:pos x="417" y="98"/>
                </a:cxn>
                <a:cxn ang="0">
                  <a:pos x="390" y="96"/>
                </a:cxn>
                <a:cxn ang="0">
                  <a:pos x="365" y="96"/>
                </a:cxn>
                <a:cxn ang="0">
                  <a:pos x="342" y="94"/>
                </a:cxn>
                <a:cxn ang="0">
                  <a:pos x="321" y="96"/>
                </a:cxn>
                <a:cxn ang="0">
                  <a:pos x="302" y="98"/>
                </a:cxn>
                <a:cxn ang="0">
                  <a:pos x="282" y="104"/>
                </a:cxn>
                <a:cxn ang="0">
                  <a:pos x="250" y="114"/>
                </a:cxn>
                <a:cxn ang="0">
                  <a:pos x="219" y="123"/>
                </a:cxn>
                <a:cxn ang="0">
                  <a:pos x="192" y="127"/>
                </a:cxn>
                <a:cxn ang="0">
                  <a:pos x="169" y="131"/>
                </a:cxn>
                <a:cxn ang="0">
                  <a:pos x="148" y="131"/>
                </a:cxn>
                <a:cxn ang="0">
                  <a:pos x="127" y="129"/>
                </a:cxn>
                <a:cxn ang="0">
                  <a:pos x="110" y="125"/>
                </a:cxn>
                <a:cxn ang="0">
                  <a:pos x="94" y="121"/>
                </a:cxn>
                <a:cxn ang="0">
                  <a:pos x="81" y="116"/>
                </a:cxn>
                <a:cxn ang="0">
                  <a:pos x="67" y="108"/>
                </a:cxn>
                <a:cxn ang="0">
                  <a:pos x="56" y="102"/>
                </a:cxn>
                <a:cxn ang="0">
                  <a:pos x="44" y="93"/>
                </a:cxn>
                <a:cxn ang="0">
                  <a:pos x="23" y="77"/>
                </a:cxn>
                <a:cxn ang="0">
                  <a:pos x="0" y="64"/>
                </a:cxn>
                <a:cxn ang="0">
                  <a:pos x="56" y="68"/>
                </a:cxn>
                <a:cxn ang="0">
                  <a:pos x="104" y="69"/>
                </a:cxn>
                <a:cxn ang="0">
                  <a:pos x="123" y="69"/>
                </a:cxn>
                <a:cxn ang="0">
                  <a:pos x="142" y="68"/>
                </a:cxn>
                <a:cxn ang="0">
                  <a:pos x="160" y="64"/>
                </a:cxn>
                <a:cxn ang="0">
                  <a:pos x="175" y="56"/>
                </a:cxn>
                <a:cxn ang="0">
                  <a:pos x="467" y="0"/>
                </a:cxn>
              </a:cxnLst>
              <a:rect l="0" t="0" r="r" b="b"/>
              <a:pathLst>
                <a:path w="472" h="131">
                  <a:moveTo>
                    <a:pt x="467" y="0"/>
                  </a:moveTo>
                  <a:lnTo>
                    <a:pt x="472" y="94"/>
                  </a:lnTo>
                  <a:lnTo>
                    <a:pt x="444" y="96"/>
                  </a:lnTo>
                  <a:lnTo>
                    <a:pt x="417" y="98"/>
                  </a:lnTo>
                  <a:lnTo>
                    <a:pt x="390" y="96"/>
                  </a:lnTo>
                  <a:lnTo>
                    <a:pt x="365" y="96"/>
                  </a:lnTo>
                  <a:lnTo>
                    <a:pt x="342" y="94"/>
                  </a:lnTo>
                  <a:lnTo>
                    <a:pt x="321" y="96"/>
                  </a:lnTo>
                  <a:lnTo>
                    <a:pt x="302" y="98"/>
                  </a:lnTo>
                  <a:lnTo>
                    <a:pt x="282" y="104"/>
                  </a:lnTo>
                  <a:lnTo>
                    <a:pt x="250" y="114"/>
                  </a:lnTo>
                  <a:lnTo>
                    <a:pt x="219" y="123"/>
                  </a:lnTo>
                  <a:lnTo>
                    <a:pt x="192" y="127"/>
                  </a:lnTo>
                  <a:lnTo>
                    <a:pt x="169" y="131"/>
                  </a:lnTo>
                  <a:lnTo>
                    <a:pt x="148" y="131"/>
                  </a:lnTo>
                  <a:lnTo>
                    <a:pt x="127" y="129"/>
                  </a:lnTo>
                  <a:lnTo>
                    <a:pt x="110" y="125"/>
                  </a:lnTo>
                  <a:lnTo>
                    <a:pt x="94" y="121"/>
                  </a:lnTo>
                  <a:lnTo>
                    <a:pt x="81" y="116"/>
                  </a:lnTo>
                  <a:lnTo>
                    <a:pt x="67" y="108"/>
                  </a:lnTo>
                  <a:lnTo>
                    <a:pt x="56" y="102"/>
                  </a:lnTo>
                  <a:lnTo>
                    <a:pt x="44" y="93"/>
                  </a:lnTo>
                  <a:lnTo>
                    <a:pt x="23" y="77"/>
                  </a:lnTo>
                  <a:lnTo>
                    <a:pt x="0" y="64"/>
                  </a:lnTo>
                  <a:lnTo>
                    <a:pt x="56" y="68"/>
                  </a:lnTo>
                  <a:lnTo>
                    <a:pt x="104" y="69"/>
                  </a:lnTo>
                  <a:lnTo>
                    <a:pt x="123" y="69"/>
                  </a:lnTo>
                  <a:lnTo>
                    <a:pt x="142" y="68"/>
                  </a:lnTo>
                  <a:lnTo>
                    <a:pt x="160" y="64"/>
                  </a:lnTo>
                  <a:lnTo>
                    <a:pt x="175" y="56"/>
                  </a:lnTo>
                  <a:lnTo>
                    <a:pt x="467" y="0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5" name="Freeform 1385"/>
            <p:cNvSpPr>
              <a:spLocks/>
            </p:cNvSpPr>
            <p:nvPr/>
          </p:nvSpPr>
          <p:spPr bwMode="auto">
            <a:xfrm>
              <a:off x="2062" y="2032"/>
              <a:ext cx="144" cy="700"/>
            </a:xfrm>
            <a:custGeom>
              <a:avLst/>
              <a:gdLst/>
              <a:ahLst/>
              <a:cxnLst>
                <a:cxn ang="0">
                  <a:pos x="242" y="1169"/>
                </a:cxn>
                <a:cxn ang="0">
                  <a:pos x="18" y="0"/>
                </a:cxn>
                <a:cxn ang="0">
                  <a:pos x="0" y="2"/>
                </a:cxn>
                <a:cxn ang="0">
                  <a:pos x="225" y="1172"/>
                </a:cxn>
                <a:cxn ang="0">
                  <a:pos x="242" y="1169"/>
                </a:cxn>
              </a:cxnLst>
              <a:rect l="0" t="0" r="r" b="b"/>
              <a:pathLst>
                <a:path w="242" h="1172">
                  <a:moveTo>
                    <a:pt x="242" y="1169"/>
                  </a:moveTo>
                  <a:lnTo>
                    <a:pt x="18" y="0"/>
                  </a:lnTo>
                  <a:lnTo>
                    <a:pt x="0" y="2"/>
                  </a:lnTo>
                  <a:lnTo>
                    <a:pt x="225" y="1172"/>
                  </a:lnTo>
                  <a:lnTo>
                    <a:pt x="242" y="11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6" name="Freeform 1386"/>
            <p:cNvSpPr>
              <a:spLocks/>
            </p:cNvSpPr>
            <p:nvPr/>
          </p:nvSpPr>
          <p:spPr bwMode="auto">
            <a:xfrm>
              <a:off x="2223" y="2069"/>
              <a:ext cx="90" cy="418"/>
            </a:xfrm>
            <a:custGeom>
              <a:avLst/>
              <a:gdLst/>
              <a:ahLst/>
              <a:cxnLst>
                <a:cxn ang="0">
                  <a:pos x="150" y="696"/>
                </a:cxn>
                <a:cxn ang="0">
                  <a:pos x="17" y="0"/>
                </a:cxn>
                <a:cxn ang="0">
                  <a:pos x="0" y="4"/>
                </a:cxn>
                <a:cxn ang="0">
                  <a:pos x="132" y="700"/>
                </a:cxn>
                <a:cxn ang="0">
                  <a:pos x="150" y="696"/>
                </a:cxn>
              </a:cxnLst>
              <a:rect l="0" t="0" r="r" b="b"/>
              <a:pathLst>
                <a:path w="150" h="700">
                  <a:moveTo>
                    <a:pt x="150" y="696"/>
                  </a:moveTo>
                  <a:lnTo>
                    <a:pt x="17" y="0"/>
                  </a:lnTo>
                  <a:lnTo>
                    <a:pt x="0" y="4"/>
                  </a:lnTo>
                  <a:lnTo>
                    <a:pt x="132" y="700"/>
                  </a:lnTo>
                  <a:lnTo>
                    <a:pt x="150" y="69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7" name="Rectangle 1387"/>
            <p:cNvSpPr>
              <a:spLocks noChangeArrowheads="1"/>
            </p:cNvSpPr>
            <p:nvPr/>
          </p:nvSpPr>
          <p:spPr bwMode="auto">
            <a:xfrm>
              <a:off x="2199" y="2492"/>
              <a:ext cx="293" cy="1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  <a:latin typeface="Futura Md BT" pitchFamily="34" charset="0"/>
                </a:rPr>
                <a:t>CD8</a:t>
              </a:r>
              <a:endParaRPr lang="pt-BR" sz="2000" b="1"/>
            </a:p>
          </p:txBody>
        </p:sp>
        <p:sp>
          <p:nvSpPr>
            <p:cNvPr id="400748" name="Rectangle 1388"/>
            <p:cNvSpPr>
              <a:spLocks noChangeArrowheads="1"/>
            </p:cNvSpPr>
            <p:nvPr/>
          </p:nvSpPr>
          <p:spPr bwMode="auto">
            <a:xfrm>
              <a:off x="2554" y="2701"/>
              <a:ext cx="589" cy="1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  <a:latin typeface="Futura Md BT" pitchFamily="34" charset="0"/>
                </a:rPr>
                <a:t>CD3 TCR</a:t>
              </a:r>
              <a:endParaRPr lang="pt-BR" sz="2000" b="1"/>
            </a:p>
          </p:txBody>
        </p:sp>
        <p:sp>
          <p:nvSpPr>
            <p:cNvPr id="400749" name="Rectangle 1389"/>
            <p:cNvSpPr>
              <a:spLocks noChangeArrowheads="1"/>
            </p:cNvSpPr>
            <p:nvPr/>
          </p:nvSpPr>
          <p:spPr bwMode="auto">
            <a:xfrm>
              <a:off x="1909" y="2761"/>
              <a:ext cx="633" cy="1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  <a:latin typeface="Futura Md BT" pitchFamily="34" charset="0"/>
                </a:rPr>
                <a:t>Peptídeo</a:t>
              </a:r>
              <a:endParaRPr lang="pt-BR" b="1"/>
            </a:p>
          </p:txBody>
        </p:sp>
        <p:sp>
          <p:nvSpPr>
            <p:cNvPr id="400750" name="Rectangle 1390"/>
            <p:cNvSpPr>
              <a:spLocks noChangeArrowheads="1"/>
            </p:cNvSpPr>
            <p:nvPr/>
          </p:nvSpPr>
          <p:spPr bwMode="auto">
            <a:xfrm>
              <a:off x="2496" y="2096"/>
              <a:ext cx="646" cy="1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  <a:latin typeface="Futura Md BT" pitchFamily="34" charset="0"/>
                </a:rPr>
                <a:t>Célula Tc</a:t>
              </a:r>
              <a:endParaRPr lang="pt-BR" sz="2000" b="1"/>
            </a:p>
          </p:txBody>
        </p:sp>
        <p:grpSp>
          <p:nvGrpSpPr>
            <p:cNvPr id="400751" name="Group 1391"/>
            <p:cNvGrpSpPr>
              <a:grpSpLocks/>
            </p:cNvGrpSpPr>
            <p:nvPr/>
          </p:nvGrpSpPr>
          <p:grpSpPr bwMode="auto">
            <a:xfrm>
              <a:off x="240" y="1241"/>
              <a:ext cx="317" cy="324"/>
              <a:chOff x="866" y="478"/>
              <a:chExt cx="374" cy="382"/>
            </a:xfrm>
          </p:grpSpPr>
          <p:sp>
            <p:nvSpPr>
              <p:cNvPr id="400752" name="Oval 1392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753" name="Freeform 1393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754" name="Freeform 1394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755" name="Freeform 1395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0756" name="Group 1396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0757" name="Freeform 139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58" name="Freeform 139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59" name="Freeform 139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60" name="Group 1400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0761" name="Freeform 140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62" name="Freeform 140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63" name="Freeform 140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64" name="Group 1404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0765" name="Freeform 1405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66" name="Freeform 1406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67" name="Freeform 1407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68" name="Group 1408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0769" name="Freeform 1409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0" name="Freeform 1410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1" name="Freeform 1411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72" name="Group 1412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0773" name="Freeform 1413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4" name="Freeform 1414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5" name="Freeform 1415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76" name="Group 1416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0777" name="Freeform 141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8" name="Freeform 141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9" name="Freeform 141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80" name="Group 1420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0781" name="Freeform 142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82" name="Freeform 142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83" name="Freeform 142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400784" name="Group 1424"/>
            <p:cNvGrpSpPr>
              <a:grpSpLocks/>
            </p:cNvGrpSpPr>
            <p:nvPr/>
          </p:nvGrpSpPr>
          <p:grpSpPr bwMode="auto">
            <a:xfrm>
              <a:off x="810" y="1404"/>
              <a:ext cx="318" cy="324"/>
              <a:chOff x="866" y="478"/>
              <a:chExt cx="374" cy="382"/>
            </a:xfrm>
          </p:grpSpPr>
          <p:sp>
            <p:nvSpPr>
              <p:cNvPr id="400785" name="Oval 1425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786" name="Freeform 1426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787" name="Freeform 1427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788" name="Freeform 1428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0789" name="Group 1429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0790" name="Freeform 1430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1" name="Freeform 1431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2" name="Freeform 1432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93" name="Group 1433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0794" name="Freeform 143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5" name="Freeform 143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6" name="Freeform 143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97" name="Group 1437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0798" name="Freeform 143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9" name="Freeform 143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0" name="Freeform 144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801" name="Group 1441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0802" name="Freeform 1442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3" name="Freeform 1443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4" name="Freeform 1444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805" name="Group 1445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0806" name="Freeform 1446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7" name="Freeform 1447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8" name="Freeform 1448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809" name="Group 1449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0810" name="Freeform 1450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11" name="Freeform 1451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12" name="Freeform 1452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813" name="Group 1453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0814" name="Freeform 145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15" name="Freeform 145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16" name="Freeform 145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400817" name="Line 1457"/>
            <p:cNvSpPr>
              <a:spLocks noChangeShapeType="1"/>
            </p:cNvSpPr>
            <p:nvPr/>
          </p:nvSpPr>
          <p:spPr bwMode="auto">
            <a:xfrm>
              <a:off x="566" y="1444"/>
              <a:ext cx="244" cy="82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00818" name="Oval 1458"/>
            <p:cNvSpPr>
              <a:spLocks noChangeArrowheads="1"/>
            </p:cNvSpPr>
            <p:nvPr/>
          </p:nvSpPr>
          <p:spPr bwMode="auto">
            <a:xfrm>
              <a:off x="912" y="1680"/>
              <a:ext cx="816" cy="768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00819" name="Rectangle 1459"/>
            <p:cNvSpPr>
              <a:spLocks noChangeArrowheads="1"/>
            </p:cNvSpPr>
            <p:nvPr/>
          </p:nvSpPr>
          <p:spPr bwMode="auto">
            <a:xfrm>
              <a:off x="1051" y="2002"/>
              <a:ext cx="10" cy="42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0" name="Freeform 1460"/>
            <p:cNvSpPr>
              <a:spLocks/>
            </p:cNvSpPr>
            <p:nvPr/>
          </p:nvSpPr>
          <p:spPr bwMode="auto">
            <a:xfrm>
              <a:off x="1029" y="2039"/>
              <a:ext cx="54" cy="5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46" y="83"/>
                </a:cxn>
                <a:cxn ang="0">
                  <a:pos x="0" y="0"/>
                </a:cxn>
                <a:cxn ang="0">
                  <a:pos x="90" y="0"/>
                </a:cxn>
                <a:cxn ang="0">
                  <a:pos x="46" y="83"/>
                </a:cxn>
                <a:cxn ang="0">
                  <a:pos x="90" y="0"/>
                </a:cxn>
              </a:cxnLst>
              <a:rect l="0" t="0" r="r" b="b"/>
              <a:pathLst>
                <a:path w="90" h="83">
                  <a:moveTo>
                    <a:pt x="90" y="0"/>
                  </a:moveTo>
                  <a:lnTo>
                    <a:pt x="46" y="83"/>
                  </a:lnTo>
                  <a:lnTo>
                    <a:pt x="0" y="0"/>
                  </a:lnTo>
                  <a:lnTo>
                    <a:pt x="90" y="0"/>
                  </a:lnTo>
                  <a:lnTo>
                    <a:pt x="46" y="83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1" name="Freeform 1461"/>
            <p:cNvSpPr>
              <a:spLocks/>
            </p:cNvSpPr>
            <p:nvPr/>
          </p:nvSpPr>
          <p:spPr bwMode="auto">
            <a:xfrm>
              <a:off x="720" y="1920"/>
              <a:ext cx="47" cy="62"/>
            </a:xfrm>
            <a:custGeom>
              <a:avLst/>
              <a:gdLst/>
              <a:ahLst/>
              <a:cxnLst>
                <a:cxn ang="0">
                  <a:pos x="78" y="52"/>
                </a:cxn>
                <a:cxn ang="0">
                  <a:pos x="38" y="103"/>
                </a:cxn>
                <a:cxn ang="0">
                  <a:pos x="0" y="52"/>
                </a:cxn>
                <a:cxn ang="0">
                  <a:pos x="38" y="0"/>
                </a:cxn>
                <a:cxn ang="0">
                  <a:pos x="78" y="52"/>
                </a:cxn>
              </a:cxnLst>
              <a:rect l="0" t="0" r="r" b="b"/>
              <a:pathLst>
                <a:path w="78" h="103">
                  <a:moveTo>
                    <a:pt x="78" y="52"/>
                  </a:moveTo>
                  <a:lnTo>
                    <a:pt x="38" y="103"/>
                  </a:lnTo>
                  <a:lnTo>
                    <a:pt x="0" y="52"/>
                  </a:lnTo>
                  <a:lnTo>
                    <a:pt x="38" y="0"/>
                  </a:lnTo>
                  <a:lnTo>
                    <a:pt x="78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2" name="Freeform 1462"/>
            <p:cNvSpPr>
              <a:spLocks/>
            </p:cNvSpPr>
            <p:nvPr/>
          </p:nvSpPr>
          <p:spPr bwMode="auto">
            <a:xfrm>
              <a:off x="862" y="1931"/>
              <a:ext cx="39" cy="51"/>
            </a:xfrm>
            <a:custGeom>
              <a:avLst/>
              <a:gdLst/>
              <a:ahLst/>
              <a:cxnLst>
                <a:cxn ang="0">
                  <a:pos x="66" y="35"/>
                </a:cxn>
                <a:cxn ang="0">
                  <a:pos x="27" y="86"/>
                </a:cxn>
                <a:cxn ang="0">
                  <a:pos x="0" y="52"/>
                </a:cxn>
                <a:cxn ang="0">
                  <a:pos x="14" y="35"/>
                </a:cxn>
                <a:cxn ang="0">
                  <a:pos x="0" y="17"/>
                </a:cxn>
                <a:cxn ang="0">
                  <a:pos x="14" y="0"/>
                </a:cxn>
                <a:cxn ang="0">
                  <a:pos x="27" y="15"/>
                </a:cxn>
                <a:cxn ang="0">
                  <a:pos x="39" y="0"/>
                </a:cxn>
                <a:cxn ang="0">
                  <a:pos x="66" y="35"/>
                </a:cxn>
              </a:cxnLst>
              <a:rect l="0" t="0" r="r" b="b"/>
              <a:pathLst>
                <a:path w="66" h="86">
                  <a:moveTo>
                    <a:pt x="66" y="35"/>
                  </a:moveTo>
                  <a:lnTo>
                    <a:pt x="27" y="86"/>
                  </a:lnTo>
                  <a:lnTo>
                    <a:pt x="0" y="52"/>
                  </a:lnTo>
                  <a:lnTo>
                    <a:pt x="14" y="35"/>
                  </a:lnTo>
                  <a:lnTo>
                    <a:pt x="0" y="17"/>
                  </a:lnTo>
                  <a:lnTo>
                    <a:pt x="14" y="0"/>
                  </a:lnTo>
                  <a:lnTo>
                    <a:pt x="27" y="15"/>
                  </a:lnTo>
                  <a:lnTo>
                    <a:pt x="39" y="0"/>
                  </a:lnTo>
                  <a:lnTo>
                    <a:pt x="66" y="35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3" name="Freeform 1463"/>
            <p:cNvSpPr>
              <a:spLocks/>
            </p:cNvSpPr>
            <p:nvPr/>
          </p:nvSpPr>
          <p:spPr bwMode="auto">
            <a:xfrm>
              <a:off x="825" y="1920"/>
              <a:ext cx="37" cy="62"/>
            </a:xfrm>
            <a:custGeom>
              <a:avLst/>
              <a:gdLst/>
              <a:ahLst/>
              <a:cxnLst>
                <a:cxn ang="0">
                  <a:pos x="63" y="52"/>
                </a:cxn>
                <a:cxn ang="0">
                  <a:pos x="25" y="103"/>
                </a:cxn>
                <a:cxn ang="0">
                  <a:pos x="0" y="69"/>
                </a:cxn>
                <a:cxn ang="0">
                  <a:pos x="13" y="52"/>
                </a:cxn>
                <a:cxn ang="0">
                  <a:pos x="0" y="34"/>
                </a:cxn>
                <a:cxn ang="0">
                  <a:pos x="25" y="0"/>
                </a:cxn>
                <a:cxn ang="0">
                  <a:pos x="63" y="52"/>
                </a:cxn>
              </a:cxnLst>
              <a:rect l="0" t="0" r="r" b="b"/>
              <a:pathLst>
                <a:path w="63" h="103">
                  <a:moveTo>
                    <a:pt x="63" y="52"/>
                  </a:moveTo>
                  <a:lnTo>
                    <a:pt x="25" y="103"/>
                  </a:lnTo>
                  <a:lnTo>
                    <a:pt x="0" y="69"/>
                  </a:lnTo>
                  <a:lnTo>
                    <a:pt x="13" y="52"/>
                  </a:lnTo>
                  <a:lnTo>
                    <a:pt x="0" y="34"/>
                  </a:lnTo>
                  <a:lnTo>
                    <a:pt x="25" y="0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4" name="Freeform 1464"/>
            <p:cNvSpPr>
              <a:spLocks/>
            </p:cNvSpPr>
            <p:nvPr/>
          </p:nvSpPr>
          <p:spPr bwMode="auto">
            <a:xfrm>
              <a:off x="786" y="1920"/>
              <a:ext cx="39" cy="62"/>
            </a:xfrm>
            <a:custGeom>
              <a:avLst/>
              <a:gdLst/>
              <a:ahLst/>
              <a:cxnLst>
                <a:cxn ang="0">
                  <a:pos x="65" y="52"/>
                </a:cxn>
                <a:cxn ang="0">
                  <a:pos x="27" y="103"/>
                </a:cxn>
                <a:cxn ang="0">
                  <a:pos x="0" y="69"/>
                </a:cxn>
                <a:cxn ang="0">
                  <a:pos x="11" y="52"/>
                </a:cxn>
                <a:cxn ang="0">
                  <a:pos x="0" y="34"/>
                </a:cxn>
                <a:cxn ang="0">
                  <a:pos x="27" y="0"/>
                </a:cxn>
                <a:cxn ang="0">
                  <a:pos x="65" y="52"/>
                </a:cxn>
              </a:cxnLst>
              <a:rect l="0" t="0" r="r" b="b"/>
              <a:pathLst>
                <a:path w="65" h="103">
                  <a:moveTo>
                    <a:pt x="65" y="52"/>
                  </a:moveTo>
                  <a:lnTo>
                    <a:pt x="27" y="103"/>
                  </a:lnTo>
                  <a:lnTo>
                    <a:pt x="0" y="69"/>
                  </a:lnTo>
                  <a:lnTo>
                    <a:pt x="11" y="52"/>
                  </a:lnTo>
                  <a:lnTo>
                    <a:pt x="0" y="34"/>
                  </a:lnTo>
                  <a:lnTo>
                    <a:pt x="27" y="0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5" name="Freeform 1465"/>
            <p:cNvSpPr>
              <a:spLocks/>
            </p:cNvSpPr>
            <p:nvPr/>
          </p:nvSpPr>
          <p:spPr bwMode="auto">
            <a:xfrm>
              <a:off x="747" y="1920"/>
              <a:ext cx="39" cy="62"/>
            </a:xfrm>
            <a:custGeom>
              <a:avLst/>
              <a:gdLst/>
              <a:ahLst/>
              <a:cxnLst>
                <a:cxn ang="0">
                  <a:pos x="65" y="52"/>
                </a:cxn>
                <a:cxn ang="0">
                  <a:pos x="26" y="103"/>
                </a:cxn>
                <a:cxn ang="0">
                  <a:pos x="0" y="69"/>
                </a:cxn>
                <a:cxn ang="0">
                  <a:pos x="13" y="52"/>
                </a:cxn>
                <a:cxn ang="0">
                  <a:pos x="0" y="34"/>
                </a:cxn>
                <a:cxn ang="0">
                  <a:pos x="26" y="0"/>
                </a:cxn>
                <a:cxn ang="0">
                  <a:pos x="65" y="52"/>
                </a:cxn>
              </a:cxnLst>
              <a:rect l="0" t="0" r="r" b="b"/>
              <a:pathLst>
                <a:path w="65" h="103">
                  <a:moveTo>
                    <a:pt x="65" y="52"/>
                  </a:moveTo>
                  <a:lnTo>
                    <a:pt x="26" y="103"/>
                  </a:lnTo>
                  <a:lnTo>
                    <a:pt x="0" y="69"/>
                  </a:lnTo>
                  <a:lnTo>
                    <a:pt x="13" y="52"/>
                  </a:lnTo>
                  <a:lnTo>
                    <a:pt x="0" y="34"/>
                  </a:lnTo>
                  <a:lnTo>
                    <a:pt x="26" y="0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6" name="Freeform 1466"/>
            <p:cNvSpPr>
              <a:spLocks/>
            </p:cNvSpPr>
            <p:nvPr/>
          </p:nvSpPr>
          <p:spPr bwMode="auto">
            <a:xfrm>
              <a:off x="1096" y="1920"/>
              <a:ext cx="46" cy="61"/>
            </a:xfrm>
            <a:custGeom>
              <a:avLst/>
              <a:gdLst/>
              <a:ahLst/>
              <a:cxnLst>
                <a:cxn ang="0">
                  <a:pos x="79" y="52"/>
                </a:cxn>
                <a:cxn ang="0">
                  <a:pos x="40" y="103"/>
                </a:cxn>
                <a:cxn ang="0">
                  <a:pos x="0" y="52"/>
                </a:cxn>
                <a:cxn ang="0">
                  <a:pos x="40" y="0"/>
                </a:cxn>
                <a:cxn ang="0">
                  <a:pos x="79" y="52"/>
                </a:cxn>
              </a:cxnLst>
              <a:rect l="0" t="0" r="r" b="b"/>
              <a:pathLst>
                <a:path w="79" h="103">
                  <a:moveTo>
                    <a:pt x="79" y="52"/>
                  </a:moveTo>
                  <a:lnTo>
                    <a:pt x="40" y="103"/>
                  </a:lnTo>
                  <a:lnTo>
                    <a:pt x="0" y="52"/>
                  </a:lnTo>
                  <a:lnTo>
                    <a:pt x="40" y="0"/>
                  </a:lnTo>
                  <a:lnTo>
                    <a:pt x="79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7" name="Freeform 1467"/>
            <p:cNvSpPr>
              <a:spLocks/>
            </p:cNvSpPr>
            <p:nvPr/>
          </p:nvSpPr>
          <p:spPr bwMode="auto">
            <a:xfrm>
              <a:off x="1258" y="1930"/>
              <a:ext cx="38" cy="51"/>
            </a:xfrm>
            <a:custGeom>
              <a:avLst/>
              <a:gdLst/>
              <a:ahLst/>
              <a:cxnLst>
                <a:cxn ang="0">
                  <a:pos x="64" y="35"/>
                </a:cxn>
                <a:cxn ang="0">
                  <a:pos x="25" y="86"/>
                </a:cxn>
                <a:cxn ang="0">
                  <a:pos x="0" y="52"/>
                </a:cxn>
                <a:cxn ang="0">
                  <a:pos x="12" y="35"/>
                </a:cxn>
                <a:cxn ang="0">
                  <a:pos x="0" y="17"/>
                </a:cxn>
                <a:cxn ang="0">
                  <a:pos x="12" y="0"/>
                </a:cxn>
                <a:cxn ang="0">
                  <a:pos x="25" y="17"/>
                </a:cxn>
                <a:cxn ang="0">
                  <a:pos x="37" y="0"/>
                </a:cxn>
                <a:cxn ang="0">
                  <a:pos x="64" y="35"/>
                </a:cxn>
              </a:cxnLst>
              <a:rect l="0" t="0" r="r" b="b"/>
              <a:pathLst>
                <a:path w="64" h="86">
                  <a:moveTo>
                    <a:pt x="64" y="35"/>
                  </a:moveTo>
                  <a:lnTo>
                    <a:pt x="25" y="86"/>
                  </a:lnTo>
                  <a:lnTo>
                    <a:pt x="0" y="52"/>
                  </a:lnTo>
                  <a:lnTo>
                    <a:pt x="12" y="35"/>
                  </a:lnTo>
                  <a:lnTo>
                    <a:pt x="0" y="17"/>
                  </a:lnTo>
                  <a:lnTo>
                    <a:pt x="12" y="0"/>
                  </a:lnTo>
                  <a:lnTo>
                    <a:pt x="25" y="17"/>
                  </a:lnTo>
                  <a:lnTo>
                    <a:pt x="37" y="0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8" name="Freeform 1468"/>
            <p:cNvSpPr>
              <a:spLocks/>
            </p:cNvSpPr>
            <p:nvPr/>
          </p:nvSpPr>
          <p:spPr bwMode="auto">
            <a:xfrm>
              <a:off x="1218" y="1920"/>
              <a:ext cx="40" cy="61"/>
            </a:xfrm>
            <a:custGeom>
              <a:avLst/>
              <a:gdLst/>
              <a:ahLst/>
              <a:cxnLst>
                <a:cxn ang="0">
                  <a:pos x="67" y="52"/>
                </a:cxn>
                <a:cxn ang="0">
                  <a:pos x="27" y="103"/>
                </a:cxn>
                <a:cxn ang="0">
                  <a:pos x="2" y="69"/>
                </a:cxn>
                <a:cxn ang="0">
                  <a:pos x="16" y="52"/>
                </a:cxn>
                <a:cxn ang="0">
                  <a:pos x="0" y="34"/>
                </a:cxn>
                <a:cxn ang="0">
                  <a:pos x="27" y="0"/>
                </a:cxn>
                <a:cxn ang="0">
                  <a:pos x="67" y="52"/>
                </a:cxn>
              </a:cxnLst>
              <a:rect l="0" t="0" r="r" b="b"/>
              <a:pathLst>
                <a:path w="67" h="103">
                  <a:moveTo>
                    <a:pt x="67" y="52"/>
                  </a:moveTo>
                  <a:lnTo>
                    <a:pt x="27" y="103"/>
                  </a:lnTo>
                  <a:lnTo>
                    <a:pt x="2" y="69"/>
                  </a:lnTo>
                  <a:lnTo>
                    <a:pt x="16" y="52"/>
                  </a:lnTo>
                  <a:lnTo>
                    <a:pt x="0" y="34"/>
                  </a:lnTo>
                  <a:lnTo>
                    <a:pt x="27" y="0"/>
                  </a:lnTo>
                  <a:lnTo>
                    <a:pt x="67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9" name="Freeform 1469"/>
            <p:cNvSpPr>
              <a:spLocks/>
            </p:cNvSpPr>
            <p:nvPr/>
          </p:nvSpPr>
          <p:spPr bwMode="auto">
            <a:xfrm>
              <a:off x="1180" y="1920"/>
              <a:ext cx="39" cy="61"/>
            </a:xfrm>
            <a:custGeom>
              <a:avLst/>
              <a:gdLst/>
              <a:ahLst/>
              <a:cxnLst>
                <a:cxn ang="0">
                  <a:pos x="65" y="52"/>
                </a:cxn>
                <a:cxn ang="0">
                  <a:pos x="27" y="103"/>
                </a:cxn>
                <a:cxn ang="0">
                  <a:pos x="0" y="69"/>
                </a:cxn>
                <a:cxn ang="0">
                  <a:pos x="13" y="52"/>
                </a:cxn>
                <a:cxn ang="0">
                  <a:pos x="0" y="34"/>
                </a:cxn>
                <a:cxn ang="0">
                  <a:pos x="27" y="0"/>
                </a:cxn>
                <a:cxn ang="0">
                  <a:pos x="65" y="52"/>
                </a:cxn>
              </a:cxnLst>
              <a:rect l="0" t="0" r="r" b="b"/>
              <a:pathLst>
                <a:path w="65" h="103">
                  <a:moveTo>
                    <a:pt x="65" y="52"/>
                  </a:moveTo>
                  <a:lnTo>
                    <a:pt x="27" y="103"/>
                  </a:lnTo>
                  <a:lnTo>
                    <a:pt x="0" y="69"/>
                  </a:lnTo>
                  <a:lnTo>
                    <a:pt x="13" y="52"/>
                  </a:lnTo>
                  <a:lnTo>
                    <a:pt x="0" y="34"/>
                  </a:lnTo>
                  <a:lnTo>
                    <a:pt x="27" y="0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0" name="Freeform 1470"/>
            <p:cNvSpPr>
              <a:spLocks/>
            </p:cNvSpPr>
            <p:nvPr/>
          </p:nvSpPr>
          <p:spPr bwMode="auto">
            <a:xfrm>
              <a:off x="1142" y="1920"/>
              <a:ext cx="39" cy="61"/>
            </a:xfrm>
            <a:custGeom>
              <a:avLst/>
              <a:gdLst/>
              <a:ahLst/>
              <a:cxnLst>
                <a:cxn ang="0">
                  <a:pos x="65" y="52"/>
                </a:cxn>
                <a:cxn ang="0">
                  <a:pos x="24" y="103"/>
                </a:cxn>
                <a:cxn ang="0">
                  <a:pos x="0" y="69"/>
                </a:cxn>
                <a:cxn ang="0">
                  <a:pos x="11" y="52"/>
                </a:cxn>
                <a:cxn ang="0">
                  <a:pos x="0" y="34"/>
                </a:cxn>
                <a:cxn ang="0">
                  <a:pos x="24" y="0"/>
                </a:cxn>
                <a:cxn ang="0">
                  <a:pos x="65" y="52"/>
                </a:cxn>
              </a:cxnLst>
              <a:rect l="0" t="0" r="r" b="b"/>
              <a:pathLst>
                <a:path w="65" h="103">
                  <a:moveTo>
                    <a:pt x="65" y="52"/>
                  </a:moveTo>
                  <a:lnTo>
                    <a:pt x="24" y="103"/>
                  </a:lnTo>
                  <a:lnTo>
                    <a:pt x="0" y="69"/>
                  </a:lnTo>
                  <a:lnTo>
                    <a:pt x="11" y="52"/>
                  </a:lnTo>
                  <a:lnTo>
                    <a:pt x="0" y="34"/>
                  </a:lnTo>
                  <a:lnTo>
                    <a:pt x="24" y="0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1" name="Freeform 1471"/>
            <p:cNvSpPr>
              <a:spLocks/>
            </p:cNvSpPr>
            <p:nvPr/>
          </p:nvSpPr>
          <p:spPr bwMode="auto">
            <a:xfrm>
              <a:off x="973" y="1920"/>
              <a:ext cx="37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8" y="0"/>
                </a:cxn>
                <a:cxn ang="0">
                  <a:pos x="63" y="34"/>
                </a:cxn>
                <a:cxn ang="0">
                  <a:pos x="51" y="52"/>
                </a:cxn>
                <a:cxn ang="0">
                  <a:pos x="63" y="69"/>
                </a:cxn>
                <a:cxn ang="0">
                  <a:pos x="38" y="103"/>
                </a:cxn>
                <a:cxn ang="0">
                  <a:pos x="0" y="52"/>
                </a:cxn>
              </a:cxnLst>
              <a:rect l="0" t="0" r="r" b="b"/>
              <a:pathLst>
                <a:path w="63" h="103">
                  <a:moveTo>
                    <a:pt x="0" y="52"/>
                  </a:moveTo>
                  <a:lnTo>
                    <a:pt x="38" y="0"/>
                  </a:lnTo>
                  <a:lnTo>
                    <a:pt x="63" y="34"/>
                  </a:lnTo>
                  <a:lnTo>
                    <a:pt x="51" y="52"/>
                  </a:lnTo>
                  <a:lnTo>
                    <a:pt x="63" y="69"/>
                  </a:lnTo>
                  <a:lnTo>
                    <a:pt x="38" y="10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2" name="Freeform 1472"/>
            <p:cNvSpPr>
              <a:spLocks/>
            </p:cNvSpPr>
            <p:nvPr/>
          </p:nvSpPr>
          <p:spPr bwMode="auto">
            <a:xfrm>
              <a:off x="933" y="1920"/>
              <a:ext cx="40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9" y="0"/>
                </a:cxn>
                <a:cxn ang="0">
                  <a:pos x="66" y="34"/>
                </a:cxn>
                <a:cxn ang="0">
                  <a:pos x="52" y="52"/>
                </a:cxn>
                <a:cxn ang="0">
                  <a:pos x="66" y="69"/>
                </a:cxn>
                <a:cxn ang="0">
                  <a:pos x="39" y="103"/>
                </a:cxn>
                <a:cxn ang="0">
                  <a:pos x="0" y="52"/>
                </a:cxn>
              </a:cxnLst>
              <a:rect l="0" t="0" r="r" b="b"/>
              <a:pathLst>
                <a:path w="66" h="103">
                  <a:moveTo>
                    <a:pt x="0" y="52"/>
                  </a:moveTo>
                  <a:lnTo>
                    <a:pt x="39" y="0"/>
                  </a:lnTo>
                  <a:lnTo>
                    <a:pt x="66" y="34"/>
                  </a:lnTo>
                  <a:lnTo>
                    <a:pt x="52" y="52"/>
                  </a:lnTo>
                  <a:lnTo>
                    <a:pt x="66" y="69"/>
                  </a:lnTo>
                  <a:lnTo>
                    <a:pt x="39" y="10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3" name="Freeform 1473"/>
            <p:cNvSpPr>
              <a:spLocks/>
            </p:cNvSpPr>
            <p:nvPr/>
          </p:nvSpPr>
          <p:spPr bwMode="auto">
            <a:xfrm>
              <a:off x="894" y="1920"/>
              <a:ext cx="39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40" y="0"/>
                </a:cxn>
                <a:cxn ang="0">
                  <a:pos x="65" y="34"/>
                </a:cxn>
                <a:cxn ang="0">
                  <a:pos x="54" y="52"/>
                </a:cxn>
                <a:cxn ang="0">
                  <a:pos x="65" y="69"/>
                </a:cxn>
                <a:cxn ang="0">
                  <a:pos x="40" y="103"/>
                </a:cxn>
                <a:cxn ang="0">
                  <a:pos x="0" y="52"/>
                </a:cxn>
              </a:cxnLst>
              <a:rect l="0" t="0" r="r" b="b"/>
              <a:pathLst>
                <a:path w="65" h="103">
                  <a:moveTo>
                    <a:pt x="0" y="52"/>
                  </a:moveTo>
                  <a:lnTo>
                    <a:pt x="40" y="0"/>
                  </a:lnTo>
                  <a:lnTo>
                    <a:pt x="65" y="34"/>
                  </a:lnTo>
                  <a:lnTo>
                    <a:pt x="54" y="52"/>
                  </a:lnTo>
                  <a:lnTo>
                    <a:pt x="65" y="69"/>
                  </a:lnTo>
                  <a:lnTo>
                    <a:pt x="40" y="10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4" name="Freeform 1474"/>
            <p:cNvSpPr>
              <a:spLocks/>
            </p:cNvSpPr>
            <p:nvPr/>
          </p:nvSpPr>
          <p:spPr bwMode="auto">
            <a:xfrm>
              <a:off x="1056" y="1930"/>
              <a:ext cx="39" cy="51"/>
            </a:xfrm>
            <a:custGeom>
              <a:avLst/>
              <a:gdLst/>
              <a:ahLst/>
              <a:cxnLst>
                <a:cxn ang="0">
                  <a:pos x="40" y="86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40" y="17"/>
                </a:cxn>
                <a:cxn ang="0">
                  <a:pos x="51" y="0"/>
                </a:cxn>
                <a:cxn ang="0">
                  <a:pos x="65" y="17"/>
                </a:cxn>
                <a:cxn ang="0">
                  <a:pos x="53" y="35"/>
                </a:cxn>
                <a:cxn ang="0">
                  <a:pos x="65" y="52"/>
                </a:cxn>
                <a:cxn ang="0">
                  <a:pos x="40" y="86"/>
                </a:cxn>
              </a:cxnLst>
              <a:rect l="0" t="0" r="r" b="b"/>
              <a:pathLst>
                <a:path w="65" h="86">
                  <a:moveTo>
                    <a:pt x="40" y="86"/>
                  </a:moveTo>
                  <a:lnTo>
                    <a:pt x="0" y="35"/>
                  </a:lnTo>
                  <a:lnTo>
                    <a:pt x="27" y="0"/>
                  </a:lnTo>
                  <a:lnTo>
                    <a:pt x="40" y="17"/>
                  </a:lnTo>
                  <a:lnTo>
                    <a:pt x="51" y="0"/>
                  </a:lnTo>
                  <a:lnTo>
                    <a:pt x="65" y="17"/>
                  </a:lnTo>
                  <a:lnTo>
                    <a:pt x="53" y="35"/>
                  </a:lnTo>
                  <a:lnTo>
                    <a:pt x="65" y="52"/>
                  </a:lnTo>
                  <a:lnTo>
                    <a:pt x="40" y="86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5" name="Freeform 1475"/>
            <p:cNvSpPr>
              <a:spLocks/>
            </p:cNvSpPr>
            <p:nvPr/>
          </p:nvSpPr>
          <p:spPr bwMode="auto">
            <a:xfrm>
              <a:off x="1010" y="1920"/>
              <a:ext cx="46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8" y="0"/>
                </a:cxn>
                <a:cxn ang="0">
                  <a:pos x="77" y="52"/>
                </a:cxn>
                <a:cxn ang="0">
                  <a:pos x="38" y="103"/>
                </a:cxn>
                <a:cxn ang="0">
                  <a:pos x="0" y="52"/>
                </a:cxn>
              </a:cxnLst>
              <a:rect l="0" t="0" r="r" b="b"/>
              <a:pathLst>
                <a:path w="77" h="103">
                  <a:moveTo>
                    <a:pt x="0" y="52"/>
                  </a:moveTo>
                  <a:lnTo>
                    <a:pt x="38" y="0"/>
                  </a:lnTo>
                  <a:lnTo>
                    <a:pt x="77" y="52"/>
                  </a:lnTo>
                  <a:lnTo>
                    <a:pt x="38" y="10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6" name="Freeform 1476"/>
            <p:cNvSpPr>
              <a:spLocks/>
            </p:cNvSpPr>
            <p:nvPr/>
          </p:nvSpPr>
          <p:spPr bwMode="auto">
            <a:xfrm>
              <a:off x="905" y="2116"/>
              <a:ext cx="46" cy="62"/>
            </a:xfrm>
            <a:custGeom>
              <a:avLst/>
              <a:gdLst/>
              <a:ahLst/>
              <a:cxnLst>
                <a:cxn ang="0">
                  <a:pos x="79" y="54"/>
                </a:cxn>
                <a:cxn ang="0">
                  <a:pos x="41" y="105"/>
                </a:cxn>
                <a:cxn ang="0">
                  <a:pos x="0" y="54"/>
                </a:cxn>
                <a:cxn ang="0">
                  <a:pos x="41" y="0"/>
                </a:cxn>
                <a:cxn ang="0">
                  <a:pos x="79" y="54"/>
                </a:cxn>
              </a:cxnLst>
              <a:rect l="0" t="0" r="r" b="b"/>
              <a:pathLst>
                <a:path w="79" h="105">
                  <a:moveTo>
                    <a:pt x="79" y="54"/>
                  </a:moveTo>
                  <a:lnTo>
                    <a:pt x="41" y="105"/>
                  </a:lnTo>
                  <a:lnTo>
                    <a:pt x="0" y="54"/>
                  </a:lnTo>
                  <a:lnTo>
                    <a:pt x="41" y="0"/>
                  </a:lnTo>
                  <a:lnTo>
                    <a:pt x="79" y="5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7" name="Freeform 1477"/>
            <p:cNvSpPr>
              <a:spLocks/>
            </p:cNvSpPr>
            <p:nvPr/>
          </p:nvSpPr>
          <p:spPr bwMode="auto">
            <a:xfrm>
              <a:off x="1027" y="2116"/>
              <a:ext cx="40" cy="62"/>
            </a:xfrm>
            <a:custGeom>
              <a:avLst/>
              <a:gdLst/>
              <a:ahLst/>
              <a:cxnLst>
                <a:cxn ang="0">
                  <a:pos x="67" y="54"/>
                </a:cxn>
                <a:cxn ang="0">
                  <a:pos x="27" y="105"/>
                </a:cxn>
                <a:cxn ang="0">
                  <a:pos x="2" y="69"/>
                </a:cxn>
                <a:cxn ang="0">
                  <a:pos x="13" y="54"/>
                </a:cxn>
                <a:cxn ang="0">
                  <a:pos x="0" y="36"/>
                </a:cxn>
                <a:cxn ang="0">
                  <a:pos x="27" y="0"/>
                </a:cxn>
                <a:cxn ang="0">
                  <a:pos x="67" y="54"/>
                </a:cxn>
              </a:cxnLst>
              <a:rect l="0" t="0" r="r" b="b"/>
              <a:pathLst>
                <a:path w="67" h="105">
                  <a:moveTo>
                    <a:pt x="67" y="54"/>
                  </a:moveTo>
                  <a:lnTo>
                    <a:pt x="27" y="105"/>
                  </a:lnTo>
                  <a:lnTo>
                    <a:pt x="2" y="69"/>
                  </a:lnTo>
                  <a:lnTo>
                    <a:pt x="13" y="54"/>
                  </a:lnTo>
                  <a:lnTo>
                    <a:pt x="0" y="36"/>
                  </a:lnTo>
                  <a:lnTo>
                    <a:pt x="27" y="0"/>
                  </a:lnTo>
                  <a:lnTo>
                    <a:pt x="67" y="5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8" name="Freeform 1478"/>
            <p:cNvSpPr>
              <a:spLocks/>
            </p:cNvSpPr>
            <p:nvPr/>
          </p:nvSpPr>
          <p:spPr bwMode="auto">
            <a:xfrm>
              <a:off x="989" y="2116"/>
              <a:ext cx="40" cy="62"/>
            </a:xfrm>
            <a:custGeom>
              <a:avLst/>
              <a:gdLst/>
              <a:ahLst/>
              <a:cxnLst>
                <a:cxn ang="0">
                  <a:pos x="66" y="54"/>
                </a:cxn>
                <a:cxn ang="0">
                  <a:pos x="27" y="105"/>
                </a:cxn>
                <a:cxn ang="0">
                  <a:pos x="0" y="69"/>
                </a:cxn>
                <a:cxn ang="0">
                  <a:pos x="14" y="54"/>
                </a:cxn>
                <a:cxn ang="0">
                  <a:pos x="0" y="36"/>
                </a:cxn>
                <a:cxn ang="0">
                  <a:pos x="27" y="0"/>
                </a:cxn>
                <a:cxn ang="0">
                  <a:pos x="66" y="54"/>
                </a:cxn>
              </a:cxnLst>
              <a:rect l="0" t="0" r="r" b="b"/>
              <a:pathLst>
                <a:path w="66" h="105">
                  <a:moveTo>
                    <a:pt x="66" y="54"/>
                  </a:moveTo>
                  <a:lnTo>
                    <a:pt x="27" y="105"/>
                  </a:lnTo>
                  <a:lnTo>
                    <a:pt x="0" y="69"/>
                  </a:lnTo>
                  <a:lnTo>
                    <a:pt x="14" y="54"/>
                  </a:lnTo>
                  <a:lnTo>
                    <a:pt x="0" y="36"/>
                  </a:lnTo>
                  <a:lnTo>
                    <a:pt x="27" y="0"/>
                  </a:lnTo>
                  <a:lnTo>
                    <a:pt x="66" y="5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9" name="Freeform 1479"/>
            <p:cNvSpPr>
              <a:spLocks/>
            </p:cNvSpPr>
            <p:nvPr/>
          </p:nvSpPr>
          <p:spPr bwMode="auto">
            <a:xfrm>
              <a:off x="951" y="2116"/>
              <a:ext cx="38" cy="62"/>
            </a:xfrm>
            <a:custGeom>
              <a:avLst/>
              <a:gdLst/>
              <a:ahLst/>
              <a:cxnLst>
                <a:cxn ang="0">
                  <a:pos x="63" y="54"/>
                </a:cxn>
                <a:cxn ang="0">
                  <a:pos x="25" y="105"/>
                </a:cxn>
                <a:cxn ang="0">
                  <a:pos x="0" y="69"/>
                </a:cxn>
                <a:cxn ang="0">
                  <a:pos x="12" y="54"/>
                </a:cxn>
                <a:cxn ang="0">
                  <a:pos x="0" y="36"/>
                </a:cxn>
                <a:cxn ang="0">
                  <a:pos x="25" y="0"/>
                </a:cxn>
                <a:cxn ang="0">
                  <a:pos x="63" y="54"/>
                </a:cxn>
              </a:cxnLst>
              <a:rect l="0" t="0" r="r" b="b"/>
              <a:pathLst>
                <a:path w="63" h="105">
                  <a:moveTo>
                    <a:pt x="63" y="54"/>
                  </a:moveTo>
                  <a:lnTo>
                    <a:pt x="25" y="105"/>
                  </a:lnTo>
                  <a:lnTo>
                    <a:pt x="0" y="69"/>
                  </a:lnTo>
                  <a:lnTo>
                    <a:pt x="12" y="54"/>
                  </a:lnTo>
                  <a:lnTo>
                    <a:pt x="0" y="36"/>
                  </a:lnTo>
                  <a:lnTo>
                    <a:pt x="25" y="0"/>
                  </a:lnTo>
                  <a:lnTo>
                    <a:pt x="63" y="5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0" name="Freeform 1480"/>
            <p:cNvSpPr>
              <a:spLocks/>
            </p:cNvSpPr>
            <p:nvPr/>
          </p:nvSpPr>
          <p:spPr bwMode="auto">
            <a:xfrm>
              <a:off x="733" y="2120"/>
              <a:ext cx="45" cy="62"/>
            </a:xfrm>
            <a:custGeom>
              <a:avLst/>
              <a:gdLst/>
              <a:ahLst/>
              <a:cxnLst>
                <a:cxn ang="0">
                  <a:pos x="76" y="51"/>
                </a:cxn>
                <a:cxn ang="0">
                  <a:pos x="38" y="103"/>
                </a:cxn>
                <a:cxn ang="0">
                  <a:pos x="0" y="51"/>
                </a:cxn>
                <a:cxn ang="0">
                  <a:pos x="38" y="0"/>
                </a:cxn>
                <a:cxn ang="0">
                  <a:pos x="76" y="51"/>
                </a:cxn>
              </a:cxnLst>
              <a:rect l="0" t="0" r="r" b="b"/>
              <a:pathLst>
                <a:path w="76" h="103">
                  <a:moveTo>
                    <a:pt x="76" y="51"/>
                  </a:moveTo>
                  <a:lnTo>
                    <a:pt x="38" y="103"/>
                  </a:lnTo>
                  <a:lnTo>
                    <a:pt x="0" y="51"/>
                  </a:lnTo>
                  <a:lnTo>
                    <a:pt x="38" y="0"/>
                  </a:lnTo>
                  <a:lnTo>
                    <a:pt x="76" y="51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1" name="Freeform 1481"/>
            <p:cNvSpPr>
              <a:spLocks/>
            </p:cNvSpPr>
            <p:nvPr/>
          </p:nvSpPr>
          <p:spPr bwMode="auto">
            <a:xfrm>
              <a:off x="816" y="2120"/>
              <a:ext cx="39" cy="62"/>
            </a:xfrm>
            <a:custGeom>
              <a:avLst/>
              <a:gdLst/>
              <a:ahLst/>
              <a:cxnLst>
                <a:cxn ang="0">
                  <a:pos x="65" y="51"/>
                </a:cxn>
                <a:cxn ang="0">
                  <a:pos x="26" y="103"/>
                </a:cxn>
                <a:cxn ang="0">
                  <a:pos x="0" y="69"/>
                </a:cxn>
                <a:cxn ang="0">
                  <a:pos x="13" y="51"/>
                </a:cxn>
                <a:cxn ang="0">
                  <a:pos x="0" y="34"/>
                </a:cxn>
                <a:cxn ang="0">
                  <a:pos x="26" y="0"/>
                </a:cxn>
                <a:cxn ang="0">
                  <a:pos x="65" y="51"/>
                </a:cxn>
              </a:cxnLst>
              <a:rect l="0" t="0" r="r" b="b"/>
              <a:pathLst>
                <a:path w="65" h="103">
                  <a:moveTo>
                    <a:pt x="65" y="51"/>
                  </a:moveTo>
                  <a:lnTo>
                    <a:pt x="26" y="103"/>
                  </a:lnTo>
                  <a:lnTo>
                    <a:pt x="0" y="69"/>
                  </a:lnTo>
                  <a:lnTo>
                    <a:pt x="13" y="51"/>
                  </a:lnTo>
                  <a:lnTo>
                    <a:pt x="0" y="34"/>
                  </a:lnTo>
                  <a:lnTo>
                    <a:pt x="26" y="0"/>
                  </a:lnTo>
                  <a:lnTo>
                    <a:pt x="65" y="51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2" name="Freeform 1482"/>
            <p:cNvSpPr>
              <a:spLocks/>
            </p:cNvSpPr>
            <p:nvPr/>
          </p:nvSpPr>
          <p:spPr bwMode="auto">
            <a:xfrm>
              <a:off x="778" y="2120"/>
              <a:ext cx="40" cy="62"/>
            </a:xfrm>
            <a:custGeom>
              <a:avLst/>
              <a:gdLst/>
              <a:ahLst/>
              <a:cxnLst>
                <a:cxn ang="0">
                  <a:pos x="66" y="51"/>
                </a:cxn>
                <a:cxn ang="0">
                  <a:pos x="25" y="103"/>
                </a:cxn>
                <a:cxn ang="0">
                  <a:pos x="0" y="69"/>
                </a:cxn>
                <a:cxn ang="0">
                  <a:pos x="12" y="51"/>
                </a:cxn>
                <a:cxn ang="0">
                  <a:pos x="0" y="34"/>
                </a:cxn>
                <a:cxn ang="0">
                  <a:pos x="25" y="0"/>
                </a:cxn>
                <a:cxn ang="0">
                  <a:pos x="66" y="51"/>
                </a:cxn>
              </a:cxnLst>
              <a:rect l="0" t="0" r="r" b="b"/>
              <a:pathLst>
                <a:path w="66" h="103">
                  <a:moveTo>
                    <a:pt x="66" y="51"/>
                  </a:moveTo>
                  <a:lnTo>
                    <a:pt x="25" y="103"/>
                  </a:lnTo>
                  <a:lnTo>
                    <a:pt x="0" y="69"/>
                  </a:lnTo>
                  <a:lnTo>
                    <a:pt x="12" y="51"/>
                  </a:lnTo>
                  <a:lnTo>
                    <a:pt x="0" y="34"/>
                  </a:lnTo>
                  <a:lnTo>
                    <a:pt x="25" y="0"/>
                  </a:lnTo>
                  <a:lnTo>
                    <a:pt x="66" y="51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3" name="Freeform 1483"/>
            <p:cNvSpPr>
              <a:spLocks/>
            </p:cNvSpPr>
            <p:nvPr/>
          </p:nvSpPr>
          <p:spPr bwMode="auto">
            <a:xfrm>
              <a:off x="1152" y="2114"/>
              <a:ext cx="40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8" y="0"/>
                </a:cxn>
                <a:cxn ang="0">
                  <a:pos x="65" y="34"/>
                </a:cxn>
                <a:cxn ang="0">
                  <a:pos x="52" y="52"/>
                </a:cxn>
                <a:cxn ang="0">
                  <a:pos x="65" y="69"/>
                </a:cxn>
                <a:cxn ang="0">
                  <a:pos x="38" y="104"/>
                </a:cxn>
                <a:cxn ang="0">
                  <a:pos x="0" y="52"/>
                </a:cxn>
              </a:cxnLst>
              <a:rect l="0" t="0" r="r" b="b"/>
              <a:pathLst>
                <a:path w="65" h="104">
                  <a:moveTo>
                    <a:pt x="0" y="52"/>
                  </a:moveTo>
                  <a:lnTo>
                    <a:pt x="38" y="0"/>
                  </a:lnTo>
                  <a:lnTo>
                    <a:pt x="65" y="34"/>
                  </a:lnTo>
                  <a:lnTo>
                    <a:pt x="52" y="52"/>
                  </a:lnTo>
                  <a:lnTo>
                    <a:pt x="65" y="69"/>
                  </a:lnTo>
                  <a:lnTo>
                    <a:pt x="38" y="10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4" name="Freeform 1484"/>
            <p:cNvSpPr>
              <a:spLocks/>
            </p:cNvSpPr>
            <p:nvPr/>
          </p:nvSpPr>
          <p:spPr bwMode="auto">
            <a:xfrm>
              <a:off x="1114" y="2114"/>
              <a:ext cx="38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40" y="0"/>
                </a:cxn>
                <a:cxn ang="0">
                  <a:pos x="65" y="34"/>
                </a:cxn>
                <a:cxn ang="0">
                  <a:pos x="53" y="52"/>
                </a:cxn>
                <a:cxn ang="0">
                  <a:pos x="65" y="69"/>
                </a:cxn>
                <a:cxn ang="0">
                  <a:pos x="40" y="104"/>
                </a:cxn>
                <a:cxn ang="0">
                  <a:pos x="0" y="52"/>
                </a:cxn>
              </a:cxnLst>
              <a:rect l="0" t="0" r="r" b="b"/>
              <a:pathLst>
                <a:path w="65" h="104">
                  <a:moveTo>
                    <a:pt x="0" y="52"/>
                  </a:moveTo>
                  <a:lnTo>
                    <a:pt x="40" y="0"/>
                  </a:lnTo>
                  <a:lnTo>
                    <a:pt x="65" y="34"/>
                  </a:lnTo>
                  <a:lnTo>
                    <a:pt x="53" y="52"/>
                  </a:lnTo>
                  <a:lnTo>
                    <a:pt x="65" y="69"/>
                  </a:lnTo>
                  <a:lnTo>
                    <a:pt x="40" y="10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5" name="Freeform 1485"/>
            <p:cNvSpPr>
              <a:spLocks/>
            </p:cNvSpPr>
            <p:nvPr/>
          </p:nvSpPr>
          <p:spPr bwMode="auto">
            <a:xfrm>
              <a:off x="1237" y="2123"/>
              <a:ext cx="39" cy="52"/>
            </a:xfrm>
            <a:custGeom>
              <a:avLst/>
              <a:gdLst/>
              <a:ahLst/>
              <a:cxnLst>
                <a:cxn ang="0">
                  <a:pos x="38" y="87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8" y="18"/>
                </a:cxn>
                <a:cxn ang="0">
                  <a:pos x="52" y="0"/>
                </a:cxn>
                <a:cxn ang="0">
                  <a:pos x="65" y="18"/>
                </a:cxn>
                <a:cxn ang="0">
                  <a:pos x="52" y="35"/>
                </a:cxn>
                <a:cxn ang="0">
                  <a:pos x="65" y="52"/>
                </a:cxn>
                <a:cxn ang="0">
                  <a:pos x="38" y="87"/>
                </a:cxn>
              </a:cxnLst>
              <a:rect l="0" t="0" r="r" b="b"/>
              <a:pathLst>
                <a:path w="65" h="87">
                  <a:moveTo>
                    <a:pt x="38" y="87"/>
                  </a:moveTo>
                  <a:lnTo>
                    <a:pt x="0" y="35"/>
                  </a:lnTo>
                  <a:lnTo>
                    <a:pt x="27" y="0"/>
                  </a:lnTo>
                  <a:lnTo>
                    <a:pt x="38" y="18"/>
                  </a:lnTo>
                  <a:lnTo>
                    <a:pt x="52" y="0"/>
                  </a:lnTo>
                  <a:lnTo>
                    <a:pt x="65" y="18"/>
                  </a:lnTo>
                  <a:lnTo>
                    <a:pt x="52" y="35"/>
                  </a:lnTo>
                  <a:lnTo>
                    <a:pt x="65" y="52"/>
                  </a:lnTo>
                  <a:lnTo>
                    <a:pt x="38" y="87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6" name="Freeform 1486"/>
            <p:cNvSpPr>
              <a:spLocks/>
            </p:cNvSpPr>
            <p:nvPr/>
          </p:nvSpPr>
          <p:spPr bwMode="auto">
            <a:xfrm>
              <a:off x="1192" y="2114"/>
              <a:ext cx="45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8" y="0"/>
                </a:cxn>
                <a:cxn ang="0">
                  <a:pos x="77" y="52"/>
                </a:cxn>
                <a:cxn ang="0">
                  <a:pos x="38" y="104"/>
                </a:cxn>
                <a:cxn ang="0">
                  <a:pos x="0" y="52"/>
                </a:cxn>
              </a:cxnLst>
              <a:rect l="0" t="0" r="r" b="b"/>
              <a:pathLst>
                <a:path w="77" h="104">
                  <a:moveTo>
                    <a:pt x="0" y="52"/>
                  </a:moveTo>
                  <a:lnTo>
                    <a:pt x="38" y="0"/>
                  </a:lnTo>
                  <a:lnTo>
                    <a:pt x="77" y="52"/>
                  </a:lnTo>
                  <a:lnTo>
                    <a:pt x="38" y="10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7" name="Freeform 1487"/>
            <p:cNvSpPr>
              <a:spLocks/>
            </p:cNvSpPr>
            <p:nvPr/>
          </p:nvSpPr>
          <p:spPr bwMode="auto">
            <a:xfrm>
              <a:off x="882" y="2277"/>
              <a:ext cx="257" cy="259"/>
            </a:xfrm>
            <a:custGeom>
              <a:avLst/>
              <a:gdLst/>
              <a:ahLst/>
              <a:cxnLst>
                <a:cxn ang="0">
                  <a:pos x="238" y="432"/>
                </a:cxn>
                <a:cxn ang="0">
                  <a:pos x="280" y="422"/>
                </a:cxn>
                <a:cxn ang="0">
                  <a:pos x="319" y="407"/>
                </a:cxn>
                <a:cxn ang="0">
                  <a:pos x="353" y="384"/>
                </a:cxn>
                <a:cxn ang="0">
                  <a:pos x="382" y="353"/>
                </a:cxn>
                <a:cxn ang="0">
                  <a:pos x="405" y="321"/>
                </a:cxn>
                <a:cxn ang="0">
                  <a:pos x="422" y="280"/>
                </a:cxn>
                <a:cxn ang="0">
                  <a:pos x="430" y="238"/>
                </a:cxn>
                <a:cxn ang="0">
                  <a:pos x="430" y="194"/>
                </a:cxn>
                <a:cxn ang="0">
                  <a:pos x="422" y="154"/>
                </a:cxn>
                <a:cxn ang="0">
                  <a:pos x="405" y="114"/>
                </a:cxn>
                <a:cxn ang="0">
                  <a:pos x="382" y="79"/>
                </a:cxn>
                <a:cxn ang="0">
                  <a:pos x="353" y="50"/>
                </a:cxn>
                <a:cxn ang="0">
                  <a:pos x="319" y="27"/>
                </a:cxn>
                <a:cxn ang="0">
                  <a:pos x="280" y="12"/>
                </a:cxn>
                <a:cxn ang="0">
                  <a:pos x="238" y="2"/>
                </a:cxn>
                <a:cxn ang="0">
                  <a:pos x="194" y="2"/>
                </a:cxn>
                <a:cxn ang="0">
                  <a:pos x="152" y="12"/>
                </a:cxn>
                <a:cxn ang="0">
                  <a:pos x="113" y="27"/>
                </a:cxn>
                <a:cxn ang="0">
                  <a:pos x="79" y="50"/>
                </a:cxn>
                <a:cxn ang="0">
                  <a:pos x="48" y="79"/>
                </a:cxn>
                <a:cxn ang="0">
                  <a:pos x="25" y="114"/>
                </a:cxn>
                <a:cxn ang="0">
                  <a:pos x="10" y="154"/>
                </a:cxn>
                <a:cxn ang="0">
                  <a:pos x="0" y="194"/>
                </a:cxn>
                <a:cxn ang="0">
                  <a:pos x="0" y="238"/>
                </a:cxn>
                <a:cxn ang="0">
                  <a:pos x="10" y="280"/>
                </a:cxn>
                <a:cxn ang="0">
                  <a:pos x="25" y="321"/>
                </a:cxn>
                <a:cxn ang="0">
                  <a:pos x="48" y="353"/>
                </a:cxn>
                <a:cxn ang="0">
                  <a:pos x="79" y="384"/>
                </a:cxn>
                <a:cxn ang="0">
                  <a:pos x="113" y="407"/>
                </a:cxn>
                <a:cxn ang="0">
                  <a:pos x="152" y="422"/>
                </a:cxn>
                <a:cxn ang="0">
                  <a:pos x="194" y="432"/>
                </a:cxn>
              </a:cxnLst>
              <a:rect l="0" t="0" r="r" b="b"/>
              <a:pathLst>
                <a:path w="432" h="434">
                  <a:moveTo>
                    <a:pt x="215" y="434"/>
                  </a:moveTo>
                  <a:lnTo>
                    <a:pt x="238" y="432"/>
                  </a:lnTo>
                  <a:lnTo>
                    <a:pt x="259" y="428"/>
                  </a:lnTo>
                  <a:lnTo>
                    <a:pt x="280" y="422"/>
                  </a:lnTo>
                  <a:lnTo>
                    <a:pt x="299" y="417"/>
                  </a:lnTo>
                  <a:lnTo>
                    <a:pt x="319" y="407"/>
                  </a:lnTo>
                  <a:lnTo>
                    <a:pt x="336" y="396"/>
                  </a:lnTo>
                  <a:lnTo>
                    <a:pt x="353" y="384"/>
                  </a:lnTo>
                  <a:lnTo>
                    <a:pt x="368" y="369"/>
                  </a:lnTo>
                  <a:lnTo>
                    <a:pt x="382" y="353"/>
                  </a:lnTo>
                  <a:lnTo>
                    <a:pt x="393" y="338"/>
                  </a:lnTo>
                  <a:lnTo>
                    <a:pt x="405" y="321"/>
                  </a:lnTo>
                  <a:lnTo>
                    <a:pt x="415" y="302"/>
                  </a:lnTo>
                  <a:lnTo>
                    <a:pt x="422" y="280"/>
                  </a:lnTo>
                  <a:lnTo>
                    <a:pt x="426" y="261"/>
                  </a:lnTo>
                  <a:lnTo>
                    <a:pt x="430" y="238"/>
                  </a:lnTo>
                  <a:lnTo>
                    <a:pt x="432" y="217"/>
                  </a:lnTo>
                  <a:lnTo>
                    <a:pt x="430" y="194"/>
                  </a:lnTo>
                  <a:lnTo>
                    <a:pt x="426" y="173"/>
                  </a:lnTo>
                  <a:lnTo>
                    <a:pt x="422" y="154"/>
                  </a:lnTo>
                  <a:lnTo>
                    <a:pt x="415" y="133"/>
                  </a:lnTo>
                  <a:lnTo>
                    <a:pt x="405" y="114"/>
                  </a:lnTo>
                  <a:lnTo>
                    <a:pt x="393" y="96"/>
                  </a:lnTo>
                  <a:lnTo>
                    <a:pt x="382" y="79"/>
                  </a:lnTo>
                  <a:lnTo>
                    <a:pt x="368" y="64"/>
                  </a:lnTo>
                  <a:lnTo>
                    <a:pt x="353" y="50"/>
                  </a:lnTo>
                  <a:lnTo>
                    <a:pt x="336" y="39"/>
                  </a:lnTo>
                  <a:lnTo>
                    <a:pt x="319" y="27"/>
                  </a:lnTo>
                  <a:lnTo>
                    <a:pt x="299" y="18"/>
                  </a:lnTo>
                  <a:lnTo>
                    <a:pt x="280" y="12"/>
                  </a:lnTo>
                  <a:lnTo>
                    <a:pt x="259" y="6"/>
                  </a:lnTo>
                  <a:lnTo>
                    <a:pt x="238" y="2"/>
                  </a:lnTo>
                  <a:lnTo>
                    <a:pt x="215" y="0"/>
                  </a:lnTo>
                  <a:lnTo>
                    <a:pt x="194" y="2"/>
                  </a:lnTo>
                  <a:lnTo>
                    <a:pt x="173" y="6"/>
                  </a:lnTo>
                  <a:lnTo>
                    <a:pt x="152" y="12"/>
                  </a:lnTo>
                  <a:lnTo>
                    <a:pt x="130" y="18"/>
                  </a:lnTo>
                  <a:lnTo>
                    <a:pt x="113" y="27"/>
                  </a:lnTo>
                  <a:lnTo>
                    <a:pt x="94" y="39"/>
                  </a:lnTo>
                  <a:lnTo>
                    <a:pt x="79" y="50"/>
                  </a:lnTo>
                  <a:lnTo>
                    <a:pt x="63" y="64"/>
                  </a:lnTo>
                  <a:lnTo>
                    <a:pt x="48" y="79"/>
                  </a:lnTo>
                  <a:lnTo>
                    <a:pt x="36" y="96"/>
                  </a:lnTo>
                  <a:lnTo>
                    <a:pt x="25" y="114"/>
                  </a:lnTo>
                  <a:lnTo>
                    <a:pt x="17" y="133"/>
                  </a:lnTo>
                  <a:lnTo>
                    <a:pt x="10" y="154"/>
                  </a:lnTo>
                  <a:lnTo>
                    <a:pt x="4" y="173"/>
                  </a:lnTo>
                  <a:lnTo>
                    <a:pt x="0" y="194"/>
                  </a:lnTo>
                  <a:lnTo>
                    <a:pt x="0" y="217"/>
                  </a:lnTo>
                  <a:lnTo>
                    <a:pt x="0" y="238"/>
                  </a:lnTo>
                  <a:lnTo>
                    <a:pt x="4" y="261"/>
                  </a:lnTo>
                  <a:lnTo>
                    <a:pt x="10" y="280"/>
                  </a:lnTo>
                  <a:lnTo>
                    <a:pt x="17" y="302"/>
                  </a:lnTo>
                  <a:lnTo>
                    <a:pt x="25" y="321"/>
                  </a:lnTo>
                  <a:lnTo>
                    <a:pt x="36" y="338"/>
                  </a:lnTo>
                  <a:lnTo>
                    <a:pt x="48" y="353"/>
                  </a:lnTo>
                  <a:lnTo>
                    <a:pt x="63" y="369"/>
                  </a:lnTo>
                  <a:lnTo>
                    <a:pt x="79" y="384"/>
                  </a:lnTo>
                  <a:lnTo>
                    <a:pt x="94" y="396"/>
                  </a:lnTo>
                  <a:lnTo>
                    <a:pt x="113" y="407"/>
                  </a:lnTo>
                  <a:lnTo>
                    <a:pt x="130" y="417"/>
                  </a:lnTo>
                  <a:lnTo>
                    <a:pt x="152" y="422"/>
                  </a:lnTo>
                  <a:lnTo>
                    <a:pt x="173" y="428"/>
                  </a:lnTo>
                  <a:lnTo>
                    <a:pt x="194" y="432"/>
                  </a:lnTo>
                  <a:lnTo>
                    <a:pt x="215" y="434"/>
                  </a:lnTo>
                  <a:close/>
                </a:path>
              </a:pathLst>
            </a:custGeom>
            <a:solidFill>
              <a:srgbClr val="7972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8" name="Freeform 1488"/>
            <p:cNvSpPr>
              <a:spLocks/>
            </p:cNvSpPr>
            <p:nvPr/>
          </p:nvSpPr>
          <p:spPr bwMode="auto">
            <a:xfrm>
              <a:off x="1079" y="2397"/>
              <a:ext cx="89" cy="90"/>
            </a:xfrm>
            <a:custGeom>
              <a:avLst/>
              <a:gdLst/>
              <a:ahLst/>
              <a:cxnLst>
                <a:cxn ang="0">
                  <a:pos x="29" y="63"/>
                </a:cxn>
                <a:cxn ang="0">
                  <a:pos x="37" y="65"/>
                </a:cxn>
                <a:cxn ang="0">
                  <a:pos x="44" y="65"/>
                </a:cxn>
                <a:cxn ang="0">
                  <a:pos x="48" y="61"/>
                </a:cxn>
                <a:cxn ang="0">
                  <a:pos x="52" y="55"/>
                </a:cxn>
                <a:cxn ang="0">
                  <a:pos x="54" y="50"/>
                </a:cxn>
                <a:cxn ang="0">
                  <a:pos x="52" y="42"/>
                </a:cxn>
                <a:cxn ang="0">
                  <a:pos x="50" y="36"/>
                </a:cxn>
                <a:cxn ang="0">
                  <a:pos x="42" y="32"/>
                </a:cxn>
                <a:cxn ang="0">
                  <a:pos x="50" y="34"/>
                </a:cxn>
                <a:cxn ang="0">
                  <a:pos x="58" y="32"/>
                </a:cxn>
                <a:cxn ang="0">
                  <a:pos x="61" y="29"/>
                </a:cxn>
                <a:cxn ang="0">
                  <a:pos x="65" y="21"/>
                </a:cxn>
                <a:cxn ang="0">
                  <a:pos x="67" y="15"/>
                </a:cxn>
                <a:cxn ang="0">
                  <a:pos x="67" y="7"/>
                </a:cxn>
                <a:cxn ang="0">
                  <a:pos x="63" y="4"/>
                </a:cxn>
                <a:cxn ang="0">
                  <a:pos x="58" y="0"/>
                </a:cxn>
                <a:cxn ang="0">
                  <a:pos x="90" y="15"/>
                </a:cxn>
                <a:cxn ang="0">
                  <a:pos x="115" y="32"/>
                </a:cxn>
                <a:cxn ang="0">
                  <a:pos x="125" y="40"/>
                </a:cxn>
                <a:cxn ang="0">
                  <a:pos x="132" y="48"/>
                </a:cxn>
                <a:cxn ang="0">
                  <a:pos x="140" y="53"/>
                </a:cxn>
                <a:cxn ang="0">
                  <a:pos x="144" y="61"/>
                </a:cxn>
                <a:cxn ang="0">
                  <a:pos x="148" y="69"/>
                </a:cxn>
                <a:cxn ang="0">
                  <a:pos x="150" y="77"/>
                </a:cxn>
                <a:cxn ang="0">
                  <a:pos x="150" y="82"/>
                </a:cxn>
                <a:cxn ang="0">
                  <a:pos x="150" y="90"/>
                </a:cxn>
                <a:cxn ang="0">
                  <a:pos x="148" y="101"/>
                </a:cxn>
                <a:cxn ang="0">
                  <a:pos x="142" y="115"/>
                </a:cxn>
                <a:cxn ang="0">
                  <a:pos x="134" y="126"/>
                </a:cxn>
                <a:cxn ang="0">
                  <a:pos x="127" y="138"/>
                </a:cxn>
                <a:cxn ang="0">
                  <a:pos x="121" y="142"/>
                </a:cxn>
                <a:cxn ang="0">
                  <a:pos x="115" y="146"/>
                </a:cxn>
                <a:cxn ang="0">
                  <a:pos x="108" y="147"/>
                </a:cxn>
                <a:cxn ang="0">
                  <a:pos x="100" y="149"/>
                </a:cxn>
                <a:cxn ang="0">
                  <a:pos x="83" y="151"/>
                </a:cxn>
                <a:cxn ang="0">
                  <a:pos x="61" y="149"/>
                </a:cxn>
                <a:cxn ang="0">
                  <a:pos x="33" y="142"/>
                </a:cxn>
                <a:cxn ang="0">
                  <a:pos x="0" y="130"/>
                </a:cxn>
                <a:cxn ang="0">
                  <a:pos x="8" y="130"/>
                </a:cxn>
                <a:cxn ang="0">
                  <a:pos x="15" y="126"/>
                </a:cxn>
                <a:cxn ang="0">
                  <a:pos x="21" y="123"/>
                </a:cxn>
                <a:cxn ang="0">
                  <a:pos x="25" y="117"/>
                </a:cxn>
                <a:cxn ang="0">
                  <a:pos x="27" y="111"/>
                </a:cxn>
                <a:cxn ang="0">
                  <a:pos x="25" y="103"/>
                </a:cxn>
                <a:cxn ang="0">
                  <a:pos x="23" y="98"/>
                </a:cxn>
                <a:cxn ang="0">
                  <a:pos x="15" y="94"/>
                </a:cxn>
                <a:cxn ang="0">
                  <a:pos x="23" y="96"/>
                </a:cxn>
                <a:cxn ang="0">
                  <a:pos x="31" y="94"/>
                </a:cxn>
                <a:cxn ang="0">
                  <a:pos x="35" y="90"/>
                </a:cxn>
                <a:cxn ang="0">
                  <a:pos x="38" y="86"/>
                </a:cxn>
                <a:cxn ang="0">
                  <a:pos x="40" y="80"/>
                </a:cxn>
                <a:cxn ang="0">
                  <a:pos x="38" y="73"/>
                </a:cxn>
                <a:cxn ang="0">
                  <a:pos x="35" y="69"/>
                </a:cxn>
                <a:cxn ang="0">
                  <a:pos x="29" y="63"/>
                </a:cxn>
              </a:cxnLst>
              <a:rect l="0" t="0" r="r" b="b"/>
              <a:pathLst>
                <a:path w="150" h="151">
                  <a:moveTo>
                    <a:pt x="29" y="63"/>
                  </a:moveTo>
                  <a:lnTo>
                    <a:pt x="37" y="65"/>
                  </a:lnTo>
                  <a:lnTo>
                    <a:pt x="44" y="65"/>
                  </a:lnTo>
                  <a:lnTo>
                    <a:pt x="48" y="61"/>
                  </a:lnTo>
                  <a:lnTo>
                    <a:pt x="52" y="55"/>
                  </a:lnTo>
                  <a:lnTo>
                    <a:pt x="54" y="50"/>
                  </a:lnTo>
                  <a:lnTo>
                    <a:pt x="52" y="42"/>
                  </a:lnTo>
                  <a:lnTo>
                    <a:pt x="50" y="36"/>
                  </a:lnTo>
                  <a:lnTo>
                    <a:pt x="42" y="32"/>
                  </a:lnTo>
                  <a:lnTo>
                    <a:pt x="50" y="34"/>
                  </a:lnTo>
                  <a:lnTo>
                    <a:pt x="58" y="32"/>
                  </a:lnTo>
                  <a:lnTo>
                    <a:pt x="61" y="29"/>
                  </a:lnTo>
                  <a:lnTo>
                    <a:pt x="65" y="21"/>
                  </a:lnTo>
                  <a:lnTo>
                    <a:pt x="67" y="15"/>
                  </a:lnTo>
                  <a:lnTo>
                    <a:pt x="67" y="7"/>
                  </a:lnTo>
                  <a:lnTo>
                    <a:pt x="63" y="4"/>
                  </a:lnTo>
                  <a:lnTo>
                    <a:pt x="58" y="0"/>
                  </a:lnTo>
                  <a:lnTo>
                    <a:pt x="90" y="15"/>
                  </a:lnTo>
                  <a:lnTo>
                    <a:pt x="115" y="32"/>
                  </a:lnTo>
                  <a:lnTo>
                    <a:pt x="125" y="40"/>
                  </a:lnTo>
                  <a:lnTo>
                    <a:pt x="132" y="48"/>
                  </a:lnTo>
                  <a:lnTo>
                    <a:pt x="140" y="53"/>
                  </a:lnTo>
                  <a:lnTo>
                    <a:pt x="144" y="61"/>
                  </a:lnTo>
                  <a:lnTo>
                    <a:pt x="148" y="69"/>
                  </a:lnTo>
                  <a:lnTo>
                    <a:pt x="150" y="77"/>
                  </a:lnTo>
                  <a:lnTo>
                    <a:pt x="150" y="82"/>
                  </a:lnTo>
                  <a:lnTo>
                    <a:pt x="150" y="90"/>
                  </a:lnTo>
                  <a:lnTo>
                    <a:pt x="148" y="101"/>
                  </a:lnTo>
                  <a:lnTo>
                    <a:pt x="142" y="115"/>
                  </a:lnTo>
                  <a:lnTo>
                    <a:pt x="134" y="126"/>
                  </a:lnTo>
                  <a:lnTo>
                    <a:pt x="127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83" y="151"/>
                  </a:lnTo>
                  <a:lnTo>
                    <a:pt x="61" y="149"/>
                  </a:lnTo>
                  <a:lnTo>
                    <a:pt x="33" y="142"/>
                  </a:lnTo>
                  <a:lnTo>
                    <a:pt x="0" y="130"/>
                  </a:lnTo>
                  <a:lnTo>
                    <a:pt x="8" y="130"/>
                  </a:lnTo>
                  <a:lnTo>
                    <a:pt x="15" y="126"/>
                  </a:lnTo>
                  <a:lnTo>
                    <a:pt x="21" y="123"/>
                  </a:lnTo>
                  <a:lnTo>
                    <a:pt x="25" y="117"/>
                  </a:lnTo>
                  <a:lnTo>
                    <a:pt x="27" y="111"/>
                  </a:lnTo>
                  <a:lnTo>
                    <a:pt x="25" y="103"/>
                  </a:lnTo>
                  <a:lnTo>
                    <a:pt x="23" y="98"/>
                  </a:lnTo>
                  <a:lnTo>
                    <a:pt x="15" y="94"/>
                  </a:lnTo>
                  <a:lnTo>
                    <a:pt x="23" y="96"/>
                  </a:lnTo>
                  <a:lnTo>
                    <a:pt x="31" y="94"/>
                  </a:lnTo>
                  <a:lnTo>
                    <a:pt x="35" y="90"/>
                  </a:lnTo>
                  <a:lnTo>
                    <a:pt x="38" y="86"/>
                  </a:lnTo>
                  <a:lnTo>
                    <a:pt x="40" y="80"/>
                  </a:lnTo>
                  <a:lnTo>
                    <a:pt x="38" y="73"/>
                  </a:lnTo>
                  <a:lnTo>
                    <a:pt x="35" y="69"/>
                  </a:lnTo>
                  <a:lnTo>
                    <a:pt x="29" y="63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9" name="Freeform 1489"/>
            <p:cNvSpPr>
              <a:spLocks/>
            </p:cNvSpPr>
            <p:nvPr/>
          </p:nvSpPr>
          <p:spPr bwMode="auto">
            <a:xfrm>
              <a:off x="1079" y="2397"/>
              <a:ext cx="89" cy="90"/>
            </a:xfrm>
            <a:custGeom>
              <a:avLst/>
              <a:gdLst/>
              <a:ahLst/>
              <a:cxnLst>
                <a:cxn ang="0">
                  <a:pos x="29" y="63"/>
                </a:cxn>
                <a:cxn ang="0">
                  <a:pos x="37" y="65"/>
                </a:cxn>
                <a:cxn ang="0">
                  <a:pos x="44" y="65"/>
                </a:cxn>
                <a:cxn ang="0">
                  <a:pos x="48" y="61"/>
                </a:cxn>
                <a:cxn ang="0">
                  <a:pos x="52" y="55"/>
                </a:cxn>
                <a:cxn ang="0">
                  <a:pos x="54" y="50"/>
                </a:cxn>
                <a:cxn ang="0">
                  <a:pos x="52" y="42"/>
                </a:cxn>
                <a:cxn ang="0">
                  <a:pos x="50" y="36"/>
                </a:cxn>
                <a:cxn ang="0">
                  <a:pos x="42" y="32"/>
                </a:cxn>
                <a:cxn ang="0">
                  <a:pos x="50" y="34"/>
                </a:cxn>
                <a:cxn ang="0">
                  <a:pos x="58" y="32"/>
                </a:cxn>
                <a:cxn ang="0">
                  <a:pos x="61" y="29"/>
                </a:cxn>
                <a:cxn ang="0">
                  <a:pos x="65" y="21"/>
                </a:cxn>
                <a:cxn ang="0">
                  <a:pos x="67" y="15"/>
                </a:cxn>
                <a:cxn ang="0">
                  <a:pos x="67" y="7"/>
                </a:cxn>
                <a:cxn ang="0">
                  <a:pos x="63" y="4"/>
                </a:cxn>
                <a:cxn ang="0">
                  <a:pos x="58" y="0"/>
                </a:cxn>
                <a:cxn ang="0">
                  <a:pos x="90" y="15"/>
                </a:cxn>
                <a:cxn ang="0">
                  <a:pos x="115" y="32"/>
                </a:cxn>
                <a:cxn ang="0">
                  <a:pos x="125" y="40"/>
                </a:cxn>
                <a:cxn ang="0">
                  <a:pos x="132" y="48"/>
                </a:cxn>
                <a:cxn ang="0">
                  <a:pos x="140" y="53"/>
                </a:cxn>
                <a:cxn ang="0">
                  <a:pos x="144" y="61"/>
                </a:cxn>
                <a:cxn ang="0">
                  <a:pos x="148" y="69"/>
                </a:cxn>
                <a:cxn ang="0">
                  <a:pos x="150" y="77"/>
                </a:cxn>
                <a:cxn ang="0">
                  <a:pos x="150" y="82"/>
                </a:cxn>
                <a:cxn ang="0">
                  <a:pos x="150" y="90"/>
                </a:cxn>
                <a:cxn ang="0">
                  <a:pos x="148" y="101"/>
                </a:cxn>
                <a:cxn ang="0">
                  <a:pos x="142" y="115"/>
                </a:cxn>
                <a:cxn ang="0">
                  <a:pos x="134" y="126"/>
                </a:cxn>
                <a:cxn ang="0">
                  <a:pos x="127" y="138"/>
                </a:cxn>
                <a:cxn ang="0">
                  <a:pos x="121" y="142"/>
                </a:cxn>
                <a:cxn ang="0">
                  <a:pos x="115" y="146"/>
                </a:cxn>
                <a:cxn ang="0">
                  <a:pos x="108" y="147"/>
                </a:cxn>
                <a:cxn ang="0">
                  <a:pos x="100" y="149"/>
                </a:cxn>
                <a:cxn ang="0">
                  <a:pos x="83" y="151"/>
                </a:cxn>
                <a:cxn ang="0">
                  <a:pos x="61" y="149"/>
                </a:cxn>
                <a:cxn ang="0">
                  <a:pos x="33" y="142"/>
                </a:cxn>
                <a:cxn ang="0">
                  <a:pos x="0" y="130"/>
                </a:cxn>
                <a:cxn ang="0">
                  <a:pos x="8" y="130"/>
                </a:cxn>
                <a:cxn ang="0">
                  <a:pos x="15" y="126"/>
                </a:cxn>
                <a:cxn ang="0">
                  <a:pos x="21" y="123"/>
                </a:cxn>
                <a:cxn ang="0">
                  <a:pos x="25" y="117"/>
                </a:cxn>
                <a:cxn ang="0">
                  <a:pos x="27" y="111"/>
                </a:cxn>
                <a:cxn ang="0">
                  <a:pos x="25" y="103"/>
                </a:cxn>
                <a:cxn ang="0">
                  <a:pos x="23" y="98"/>
                </a:cxn>
                <a:cxn ang="0">
                  <a:pos x="15" y="94"/>
                </a:cxn>
                <a:cxn ang="0">
                  <a:pos x="23" y="96"/>
                </a:cxn>
                <a:cxn ang="0">
                  <a:pos x="31" y="94"/>
                </a:cxn>
                <a:cxn ang="0">
                  <a:pos x="35" y="90"/>
                </a:cxn>
                <a:cxn ang="0">
                  <a:pos x="38" y="86"/>
                </a:cxn>
                <a:cxn ang="0">
                  <a:pos x="40" y="80"/>
                </a:cxn>
                <a:cxn ang="0">
                  <a:pos x="38" y="73"/>
                </a:cxn>
                <a:cxn ang="0">
                  <a:pos x="35" y="69"/>
                </a:cxn>
                <a:cxn ang="0">
                  <a:pos x="29" y="63"/>
                </a:cxn>
              </a:cxnLst>
              <a:rect l="0" t="0" r="r" b="b"/>
              <a:pathLst>
                <a:path w="150" h="151">
                  <a:moveTo>
                    <a:pt x="29" y="63"/>
                  </a:moveTo>
                  <a:lnTo>
                    <a:pt x="37" y="65"/>
                  </a:lnTo>
                  <a:lnTo>
                    <a:pt x="44" y="65"/>
                  </a:lnTo>
                  <a:lnTo>
                    <a:pt x="48" y="61"/>
                  </a:lnTo>
                  <a:lnTo>
                    <a:pt x="52" y="55"/>
                  </a:lnTo>
                  <a:lnTo>
                    <a:pt x="54" y="50"/>
                  </a:lnTo>
                  <a:lnTo>
                    <a:pt x="52" y="42"/>
                  </a:lnTo>
                  <a:lnTo>
                    <a:pt x="50" y="36"/>
                  </a:lnTo>
                  <a:lnTo>
                    <a:pt x="42" y="32"/>
                  </a:lnTo>
                  <a:lnTo>
                    <a:pt x="50" y="34"/>
                  </a:lnTo>
                  <a:lnTo>
                    <a:pt x="58" y="32"/>
                  </a:lnTo>
                  <a:lnTo>
                    <a:pt x="61" y="29"/>
                  </a:lnTo>
                  <a:lnTo>
                    <a:pt x="65" y="21"/>
                  </a:lnTo>
                  <a:lnTo>
                    <a:pt x="67" y="15"/>
                  </a:lnTo>
                  <a:lnTo>
                    <a:pt x="67" y="7"/>
                  </a:lnTo>
                  <a:lnTo>
                    <a:pt x="63" y="4"/>
                  </a:lnTo>
                  <a:lnTo>
                    <a:pt x="58" y="0"/>
                  </a:lnTo>
                  <a:lnTo>
                    <a:pt x="90" y="15"/>
                  </a:lnTo>
                  <a:lnTo>
                    <a:pt x="115" y="32"/>
                  </a:lnTo>
                  <a:lnTo>
                    <a:pt x="125" y="40"/>
                  </a:lnTo>
                  <a:lnTo>
                    <a:pt x="132" y="48"/>
                  </a:lnTo>
                  <a:lnTo>
                    <a:pt x="140" y="53"/>
                  </a:lnTo>
                  <a:lnTo>
                    <a:pt x="144" y="61"/>
                  </a:lnTo>
                  <a:lnTo>
                    <a:pt x="148" y="69"/>
                  </a:lnTo>
                  <a:lnTo>
                    <a:pt x="150" y="77"/>
                  </a:lnTo>
                  <a:lnTo>
                    <a:pt x="150" y="82"/>
                  </a:lnTo>
                  <a:lnTo>
                    <a:pt x="150" y="90"/>
                  </a:lnTo>
                  <a:lnTo>
                    <a:pt x="148" y="101"/>
                  </a:lnTo>
                  <a:lnTo>
                    <a:pt x="142" y="115"/>
                  </a:lnTo>
                  <a:lnTo>
                    <a:pt x="134" y="126"/>
                  </a:lnTo>
                  <a:lnTo>
                    <a:pt x="127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83" y="151"/>
                  </a:lnTo>
                  <a:lnTo>
                    <a:pt x="61" y="149"/>
                  </a:lnTo>
                  <a:lnTo>
                    <a:pt x="33" y="142"/>
                  </a:lnTo>
                  <a:lnTo>
                    <a:pt x="0" y="130"/>
                  </a:lnTo>
                  <a:lnTo>
                    <a:pt x="8" y="130"/>
                  </a:lnTo>
                  <a:lnTo>
                    <a:pt x="15" y="126"/>
                  </a:lnTo>
                  <a:lnTo>
                    <a:pt x="21" y="123"/>
                  </a:lnTo>
                  <a:lnTo>
                    <a:pt x="25" y="117"/>
                  </a:lnTo>
                  <a:lnTo>
                    <a:pt x="27" y="111"/>
                  </a:lnTo>
                  <a:lnTo>
                    <a:pt x="25" y="103"/>
                  </a:lnTo>
                  <a:lnTo>
                    <a:pt x="23" y="98"/>
                  </a:lnTo>
                  <a:lnTo>
                    <a:pt x="15" y="94"/>
                  </a:lnTo>
                  <a:lnTo>
                    <a:pt x="23" y="96"/>
                  </a:lnTo>
                  <a:lnTo>
                    <a:pt x="31" y="94"/>
                  </a:lnTo>
                  <a:lnTo>
                    <a:pt x="35" y="90"/>
                  </a:lnTo>
                  <a:lnTo>
                    <a:pt x="38" y="86"/>
                  </a:lnTo>
                  <a:lnTo>
                    <a:pt x="40" y="80"/>
                  </a:lnTo>
                  <a:lnTo>
                    <a:pt x="38" y="73"/>
                  </a:lnTo>
                  <a:lnTo>
                    <a:pt x="35" y="69"/>
                  </a:lnTo>
                  <a:lnTo>
                    <a:pt x="29" y="63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0" name="Freeform 1490"/>
            <p:cNvSpPr>
              <a:spLocks/>
            </p:cNvSpPr>
            <p:nvPr/>
          </p:nvSpPr>
          <p:spPr bwMode="auto">
            <a:xfrm>
              <a:off x="1074" y="2480"/>
              <a:ext cx="5" cy="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11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0" y="11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lnTo>
                    <a:pt x="6" y="11"/>
                  </a:lnTo>
                  <a:lnTo>
                    <a:pt x="8" y="7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1" name="Freeform 1491"/>
            <p:cNvSpPr>
              <a:spLocks/>
            </p:cNvSpPr>
            <p:nvPr/>
          </p:nvSpPr>
          <p:spPr bwMode="auto">
            <a:xfrm>
              <a:off x="1066" y="2460"/>
              <a:ext cx="21" cy="27"/>
            </a:xfrm>
            <a:custGeom>
              <a:avLst/>
              <a:gdLst/>
              <a:ahLst/>
              <a:cxnLst>
                <a:cxn ang="0">
                  <a:pos x="29" y="12"/>
                </a:cxn>
                <a:cxn ang="0">
                  <a:pos x="33" y="2"/>
                </a:cxn>
                <a:cxn ang="0">
                  <a:pos x="23" y="0"/>
                </a:cxn>
                <a:cxn ang="0">
                  <a:pos x="13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3"/>
                </a:cxn>
                <a:cxn ang="0">
                  <a:pos x="0" y="31"/>
                </a:cxn>
                <a:cxn ang="0">
                  <a:pos x="6" y="41"/>
                </a:cxn>
                <a:cxn ang="0">
                  <a:pos x="13" y="46"/>
                </a:cxn>
                <a:cxn ang="0">
                  <a:pos x="19" y="35"/>
                </a:cxn>
                <a:cxn ang="0">
                  <a:pos x="13" y="33"/>
                </a:cxn>
                <a:cxn ang="0">
                  <a:pos x="11" y="29"/>
                </a:cxn>
                <a:cxn ang="0">
                  <a:pos x="11" y="23"/>
                </a:cxn>
                <a:cxn ang="0">
                  <a:pos x="11" y="19"/>
                </a:cxn>
                <a:cxn ang="0">
                  <a:pos x="15" y="16"/>
                </a:cxn>
                <a:cxn ang="0">
                  <a:pos x="19" y="12"/>
                </a:cxn>
                <a:cxn ang="0">
                  <a:pos x="23" y="12"/>
                </a:cxn>
                <a:cxn ang="0">
                  <a:pos x="29" y="12"/>
                </a:cxn>
                <a:cxn ang="0">
                  <a:pos x="33" y="2"/>
                </a:cxn>
                <a:cxn ang="0">
                  <a:pos x="29" y="12"/>
                </a:cxn>
                <a:cxn ang="0">
                  <a:pos x="33" y="12"/>
                </a:cxn>
                <a:cxn ang="0">
                  <a:pos x="36" y="10"/>
                </a:cxn>
                <a:cxn ang="0">
                  <a:pos x="36" y="6"/>
                </a:cxn>
                <a:cxn ang="0">
                  <a:pos x="33" y="2"/>
                </a:cxn>
                <a:cxn ang="0">
                  <a:pos x="29" y="12"/>
                </a:cxn>
              </a:cxnLst>
              <a:rect l="0" t="0" r="r" b="b"/>
              <a:pathLst>
                <a:path w="36" h="46">
                  <a:moveTo>
                    <a:pt x="29" y="12"/>
                  </a:moveTo>
                  <a:lnTo>
                    <a:pt x="33" y="2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6" y="41"/>
                  </a:lnTo>
                  <a:lnTo>
                    <a:pt x="13" y="46"/>
                  </a:lnTo>
                  <a:lnTo>
                    <a:pt x="19" y="35"/>
                  </a:lnTo>
                  <a:lnTo>
                    <a:pt x="13" y="33"/>
                  </a:lnTo>
                  <a:lnTo>
                    <a:pt x="11" y="29"/>
                  </a:lnTo>
                  <a:lnTo>
                    <a:pt x="11" y="23"/>
                  </a:lnTo>
                  <a:lnTo>
                    <a:pt x="11" y="19"/>
                  </a:lnTo>
                  <a:lnTo>
                    <a:pt x="15" y="16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9" y="12"/>
                  </a:lnTo>
                  <a:lnTo>
                    <a:pt x="33" y="2"/>
                  </a:lnTo>
                  <a:lnTo>
                    <a:pt x="29" y="12"/>
                  </a:lnTo>
                  <a:lnTo>
                    <a:pt x="33" y="12"/>
                  </a:lnTo>
                  <a:lnTo>
                    <a:pt x="36" y="10"/>
                  </a:lnTo>
                  <a:lnTo>
                    <a:pt x="36" y="6"/>
                  </a:lnTo>
                  <a:lnTo>
                    <a:pt x="33" y="2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2" name="Freeform 1492"/>
            <p:cNvSpPr>
              <a:spLocks/>
            </p:cNvSpPr>
            <p:nvPr/>
          </p:nvSpPr>
          <p:spPr bwMode="auto">
            <a:xfrm>
              <a:off x="1074" y="2441"/>
              <a:ext cx="22" cy="26"/>
            </a:xfrm>
            <a:custGeom>
              <a:avLst/>
              <a:gdLst/>
              <a:ahLst/>
              <a:cxnLst>
                <a:cxn ang="0">
                  <a:pos x="29" y="13"/>
                </a:cxn>
                <a:cxn ang="0">
                  <a:pos x="33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8" y="7"/>
                </a:cxn>
                <a:cxn ang="0">
                  <a:pos x="2" y="13"/>
                </a:cxn>
                <a:cxn ang="0">
                  <a:pos x="0" y="23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6" y="44"/>
                </a:cxn>
                <a:cxn ang="0">
                  <a:pos x="20" y="34"/>
                </a:cxn>
                <a:cxn ang="0">
                  <a:pos x="16" y="30"/>
                </a:cxn>
                <a:cxn ang="0">
                  <a:pos x="12" y="27"/>
                </a:cxn>
                <a:cxn ang="0">
                  <a:pos x="12" y="23"/>
                </a:cxn>
                <a:cxn ang="0">
                  <a:pos x="14" y="19"/>
                </a:cxn>
                <a:cxn ang="0">
                  <a:pos x="16" y="15"/>
                </a:cxn>
                <a:cxn ang="0">
                  <a:pos x="20" y="11"/>
                </a:cxn>
                <a:cxn ang="0">
                  <a:pos x="23" y="11"/>
                </a:cxn>
                <a:cxn ang="0">
                  <a:pos x="29" y="13"/>
                </a:cxn>
                <a:cxn ang="0">
                  <a:pos x="33" y="2"/>
                </a:cxn>
                <a:cxn ang="0">
                  <a:pos x="29" y="13"/>
                </a:cxn>
                <a:cxn ang="0">
                  <a:pos x="33" y="13"/>
                </a:cxn>
                <a:cxn ang="0">
                  <a:pos x="37" y="9"/>
                </a:cxn>
                <a:cxn ang="0">
                  <a:pos x="37" y="5"/>
                </a:cxn>
                <a:cxn ang="0">
                  <a:pos x="33" y="2"/>
                </a:cxn>
                <a:cxn ang="0">
                  <a:pos x="29" y="13"/>
                </a:cxn>
              </a:cxnLst>
              <a:rect l="0" t="0" r="r" b="b"/>
              <a:pathLst>
                <a:path w="37" h="44">
                  <a:moveTo>
                    <a:pt x="29" y="13"/>
                  </a:moveTo>
                  <a:lnTo>
                    <a:pt x="33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8" y="7"/>
                  </a:lnTo>
                  <a:lnTo>
                    <a:pt x="2" y="13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6" y="44"/>
                  </a:lnTo>
                  <a:lnTo>
                    <a:pt x="20" y="34"/>
                  </a:lnTo>
                  <a:lnTo>
                    <a:pt x="16" y="30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4" y="19"/>
                  </a:lnTo>
                  <a:lnTo>
                    <a:pt x="16" y="15"/>
                  </a:lnTo>
                  <a:lnTo>
                    <a:pt x="20" y="11"/>
                  </a:lnTo>
                  <a:lnTo>
                    <a:pt x="23" y="11"/>
                  </a:lnTo>
                  <a:lnTo>
                    <a:pt x="29" y="13"/>
                  </a:lnTo>
                  <a:lnTo>
                    <a:pt x="33" y="2"/>
                  </a:lnTo>
                  <a:lnTo>
                    <a:pt x="29" y="13"/>
                  </a:lnTo>
                  <a:lnTo>
                    <a:pt x="33" y="13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33" y="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3" name="Freeform 1493"/>
            <p:cNvSpPr>
              <a:spLocks/>
            </p:cNvSpPr>
            <p:nvPr/>
          </p:nvSpPr>
          <p:spPr bwMode="auto">
            <a:xfrm>
              <a:off x="1082" y="2422"/>
              <a:ext cx="21" cy="26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32" y="2"/>
                </a:cxn>
                <a:cxn ang="0">
                  <a:pos x="23" y="0"/>
                </a:cxn>
                <a:cxn ang="0">
                  <a:pos x="15" y="0"/>
                </a:cxn>
                <a:cxn ang="0">
                  <a:pos x="7" y="6"/>
                </a:cxn>
                <a:cxn ang="0">
                  <a:pos x="2" y="13"/>
                </a:cxn>
                <a:cxn ang="0">
                  <a:pos x="0" y="21"/>
                </a:cxn>
                <a:cxn ang="0">
                  <a:pos x="2" y="31"/>
                </a:cxn>
                <a:cxn ang="0">
                  <a:pos x="6" y="38"/>
                </a:cxn>
                <a:cxn ang="0">
                  <a:pos x="15" y="44"/>
                </a:cxn>
                <a:cxn ang="0">
                  <a:pos x="19" y="33"/>
                </a:cxn>
                <a:cxn ang="0">
                  <a:pos x="15" y="29"/>
                </a:cxn>
                <a:cxn ang="0">
                  <a:pos x="13" y="27"/>
                </a:cxn>
                <a:cxn ang="0">
                  <a:pos x="11" y="21"/>
                </a:cxn>
                <a:cxn ang="0">
                  <a:pos x="13" y="17"/>
                </a:cxn>
                <a:cxn ang="0">
                  <a:pos x="15" y="13"/>
                </a:cxn>
                <a:cxn ang="0">
                  <a:pos x="19" y="11"/>
                </a:cxn>
                <a:cxn ang="0">
                  <a:pos x="23" y="10"/>
                </a:cxn>
                <a:cxn ang="0">
                  <a:pos x="29" y="11"/>
                </a:cxn>
                <a:cxn ang="0">
                  <a:pos x="34" y="2"/>
                </a:cxn>
                <a:cxn ang="0">
                  <a:pos x="29" y="11"/>
                </a:cxn>
                <a:cxn ang="0">
                  <a:pos x="32" y="11"/>
                </a:cxn>
                <a:cxn ang="0">
                  <a:pos x="36" y="10"/>
                </a:cxn>
                <a:cxn ang="0">
                  <a:pos x="36" y="4"/>
                </a:cxn>
                <a:cxn ang="0">
                  <a:pos x="32" y="2"/>
                </a:cxn>
                <a:cxn ang="0">
                  <a:pos x="29" y="11"/>
                </a:cxn>
              </a:cxnLst>
              <a:rect l="0" t="0" r="r" b="b"/>
              <a:pathLst>
                <a:path w="36" h="44">
                  <a:moveTo>
                    <a:pt x="29" y="11"/>
                  </a:moveTo>
                  <a:lnTo>
                    <a:pt x="32" y="2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2" y="31"/>
                  </a:lnTo>
                  <a:lnTo>
                    <a:pt x="6" y="38"/>
                  </a:lnTo>
                  <a:lnTo>
                    <a:pt x="15" y="44"/>
                  </a:lnTo>
                  <a:lnTo>
                    <a:pt x="19" y="33"/>
                  </a:lnTo>
                  <a:lnTo>
                    <a:pt x="15" y="29"/>
                  </a:lnTo>
                  <a:lnTo>
                    <a:pt x="13" y="27"/>
                  </a:lnTo>
                  <a:lnTo>
                    <a:pt x="11" y="21"/>
                  </a:lnTo>
                  <a:lnTo>
                    <a:pt x="13" y="17"/>
                  </a:lnTo>
                  <a:lnTo>
                    <a:pt x="15" y="13"/>
                  </a:lnTo>
                  <a:lnTo>
                    <a:pt x="19" y="11"/>
                  </a:lnTo>
                  <a:lnTo>
                    <a:pt x="23" y="10"/>
                  </a:lnTo>
                  <a:lnTo>
                    <a:pt x="29" y="11"/>
                  </a:lnTo>
                  <a:lnTo>
                    <a:pt x="34" y="2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6" y="10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4" name="Freeform 1494"/>
            <p:cNvSpPr>
              <a:spLocks/>
            </p:cNvSpPr>
            <p:nvPr/>
          </p:nvSpPr>
          <p:spPr bwMode="auto">
            <a:xfrm>
              <a:off x="1091" y="2402"/>
              <a:ext cx="21" cy="27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33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1"/>
                </a:cxn>
                <a:cxn ang="0">
                  <a:pos x="0" y="31"/>
                </a:cxn>
                <a:cxn ang="0">
                  <a:pos x="6" y="39"/>
                </a:cxn>
                <a:cxn ang="0">
                  <a:pos x="14" y="44"/>
                </a:cxn>
                <a:cxn ang="0">
                  <a:pos x="19" y="35"/>
                </a:cxn>
                <a:cxn ang="0">
                  <a:pos x="14" y="31"/>
                </a:cxn>
                <a:cxn ang="0">
                  <a:pos x="12" y="27"/>
                </a:cxn>
                <a:cxn ang="0">
                  <a:pos x="12" y="23"/>
                </a:cxn>
                <a:cxn ang="0">
                  <a:pos x="12" y="20"/>
                </a:cxn>
                <a:cxn ang="0">
                  <a:pos x="14" y="16"/>
                </a:cxn>
                <a:cxn ang="0">
                  <a:pos x="17" y="14"/>
                </a:cxn>
                <a:cxn ang="0">
                  <a:pos x="21" y="12"/>
                </a:cxn>
                <a:cxn ang="0">
                  <a:pos x="27" y="14"/>
                </a:cxn>
                <a:cxn ang="0">
                  <a:pos x="33" y="2"/>
                </a:cxn>
                <a:cxn ang="0">
                  <a:pos x="27" y="14"/>
                </a:cxn>
                <a:cxn ang="0">
                  <a:pos x="31" y="14"/>
                </a:cxn>
                <a:cxn ang="0">
                  <a:pos x="35" y="10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7" y="14"/>
                </a:cxn>
              </a:cxnLst>
              <a:rect l="0" t="0" r="r" b="b"/>
              <a:pathLst>
                <a:path w="35" h="44">
                  <a:moveTo>
                    <a:pt x="27" y="14"/>
                  </a:moveTo>
                  <a:lnTo>
                    <a:pt x="33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0" y="31"/>
                  </a:lnTo>
                  <a:lnTo>
                    <a:pt x="6" y="39"/>
                  </a:lnTo>
                  <a:lnTo>
                    <a:pt x="14" y="44"/>
                  </a:lnTo>
                  <a:lnTo>
                    <a:pt x="19" y="35"/>
                  </a:lnTo>
                  <a:lnTo>
                    <a:pt x="14" y="31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4" y="16"/>
                  </a:lnTo>
                  <a:lnTo>
                    <a:pt x="17" y="14"/>
                  </a:lnTo>
                  <a:lnTo>
                    <a:pt x="21" y="12"/>
                  </a:lnTo>
                  <a:lnTo>
                    <a:pt x="27" y="14"/>
                  </a:lnTo>
                  <a:lnTo>
                    <a:pt x="33" y="2"/>
                  </a:lnTo>
                  <a:lnTo>
                    <a:pt x="27" y="14"/>
                  </a:lnTo>
                  <a:lnTo>
                    <a:pt x="31" y="14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5" name="Freeform 1495"/>
            <p:cNvSpPr>
              <a:spLocks/>
            </p:cNvSpPr>
            <p:nvPr/>
          </p:nvSpPr>
          <p:spPr bwMode="auto">
            <a:xfrm>
              <a:off x="1099" y="2385"/>
              <a:ext cx="20" cy="26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7" y="5"/>
                </a:cxn>
                <a:cxn ang="0">
                  <a:pos x="2" y="13"/>
                </a:cxn>
                <a:cxn ang="0">
                  <a:pos x="0" y="21"/>
                </a:cxn>
                <a:cxn ang="0">
                  <a:pos x="0" y="28"/>
                </a:cxn>
                <a:cxn ang="0">
                  <a:pos x="5" y="38"/>
                </a:cxn>
                <a:cxn ang="0">
                  <a:pos x="13" y="44"/>
                </a:cxn>
                <a:cxn ang="0">
                  <a:pos x="19" y="32"/>
                </a:cxn>
                <a:cxn ang="0">
                  <a:pos x="13" y="30"/>
                </a:cxn>
                <a:cxn ang="0">
                  <a:pos x="11" y="27"/>
                </a:cxn>
                <a:cxn ang="0">
                  <a:pos x="11" y="23"/>
                </a:cxn>
                <a:cxn ang="0">
                  <a:pos x="13" y="17"/>
                </a:cxn>
                <a:cxn ang="0">
                  <a:pos x="15" y="13"/>
                </a:cxn>
                <a:cxn ang="0">
                  <a:pos x="19" y="11"/>
                </a:cxn>
                <a:cxn ang="0">
                  <a:pos x="25" y="11"/>
                </a:cxn>
                <a:cxn ang="0">
                  <a:pos x="30" y="11"/>
                </a:cxn>
                <a:cxn ang="0">
                  <a:pos x="34" y="2"/>
                </a:cxn>
              </a:cxnLst>
              <a:rect l="0" t="0" r="r" b="b"/>
              <a:pathLst>
                <a:path w="34" h="44">
                  <a:moveTo>
                    <a:pt x="34" y="2"/>
                  </a:moveTo>
                  <a:lnTo>
                    <a:pt x="25" y="0"/>
                  </a:lnTo>
                  <a:lnTo>
                    <a:pt x="15" y="0"/>
                  </a:lnTo>
                  <a:lnTo>
                    <a:pt x="7" y="5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3" y="44"/>
                  </a:lnTo>
                  <a:lnTo>
                    <a:pt x="19" y="32"/>
                  </a:lnTo>
                  <a:lnTo>
                    <a:pt x="13" y="30"/>
                  </a:lnTo>
                  <a:lnTo>
                    <a:pt x="11" y="27"/>
                  </a:lnTo>
                  <a:lnTo>
                    <a:pt x="11" y="23"/>
                  </a:lnTo>
                  <a:lnTo>
                    <a:pt x="13" y="17"/>
                  </a:lnTo>
                  <a:lnTo>
                    <a:pt x="15" y="13"/>
                  </a:lnTo>
                  <a:lnTo>
                    <a:pt x="19" y="11"/>
                  </a:lnTo>
                  <a:lnTo>
                    <a:pt x="25" y="11"/>
                  </a:lnTo>
                  <a:lnTo>
                    <a:pt x="30" y="11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6" name="Freeform 1496"/>
            <p:cNvSpPr>
              <a:spLocks/>
            </p:cNvSpPr>
            <p:nvPr/>
          </p:nvSpPr>
          <p:spPr bwMode="auto">
            <a:xfrm>
              <a:off x="1117" y="2385"/>
              <a:ext cx="5" cy="6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" y="9"/>
                </a:cxn>
                <a:cxn ang="0">
                  <a:pos x="8" y="7"/>
                </a:cxn>
                <a:cxn ang="0">
                  <a:pos x="8" y="3"/>
                </a:cxn>
                <a:cxn ang="0">
                  <a:pos x="4" y="0"/>
                </a:cxn>
                <a:cxn ang="0">
                  <a:pos x="0" y="9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4" y="9"/>
                  </a:lnTo>
                  <a:lnTo>
                    <a:pt x="8" y="7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7" name="Freeform 1497"/>
            <p:cNvSpPr>
              <a:spLocks/>
            </p:cNvSpPr>
            <p:nvPr/>
          </p:nvSpPr>
          <p:spPr bwMode="auto">
            <a:xfrm>
              <a:off x="974" y="2491"/>
              <a:ext cx="84" cy="76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3" y="10"/>
                </a:cxn>
                <a:cxn ang="0">
                  <a:pos x="77" y="15"/>
                </a:cxn>
                <a:cxn ang="0">
                  <a:pos x="81" y="19"/>
                </a:cxn>
                <a:cxn ang="0">
                  <a:pos x="89" y="19"/>
                </a:cxn>
                <a:cxn ang="0">
                  <a:pos x="94" y="19"/>
                </a:cxn>
                <a:cxn ang="0">
                  <a:pos x="100" y="15"/>
                </a:cxn>
                <a:cxn ang="0">
                  <a:pos x="104" y="10"/>
                </a:cxn>
                <a:cxn ang="0">
                  <a:pos x="106" y="2"/>
                </a:cxn>
                <a:cxn ang="0">
                  <a:pos x="108" y="10"/>
                </a:cxn>
                <a:cxn ang="0">
                  <a:pos x="112" y="15"/>
                </a:cxn>
                <a:cxn ang="0">
                  <a:pos x="117" y="19"/>
                </a:cxn>
                <a:cxn ang="0">
                  <a:pos x="125" y="19"/>
                </a:cxn>
                <a:cxn ang="0">
                  <a:pos x="131" y="19"/>
                </a:cxn>
                <a:cxn ang="0">
                  <a:pos x="137" y="15"/>
                </a:cxn>
                <a:cxn ang="0">
                  <a:pos x="141" y="10"/>
                </a:cxn>
                <a:cxn ang="0">
                  <a:pos x="142" y="4"/>
                </a:cxn>
                <a:cxn ang="0">
                  <a:pos x="139" y="40"/>
                </a:cxn>
                <a:cxn ang="0">
                  <a:pos x="135" y="69"/>
                </a:cxn>
                <a:cxn ang="0">
                  <a:pos x="131" y="81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7" y="108"/>
                </a:cxn>
                <a:cxn ang="0">
                  <a:pos x="112" y="113"/>
                </a:cxn>
                <a:cxn ang="0">
                  <a:pos x="106" y="117"/>
                </a:cxn>
                <a:cxn ang="0">
                  <a:pos x="100" y="121"/>
                </a:cxn>
                <a:cxn ang="0">
                  <a:pos x="94" y="123"/>
                </a:cxn>
                <a:cxn ang="0">
                  <a:pos x="81" y="127"/>
                </a:cxn>
                <a:cxn ang="0">
                  <a:pos x="70" y="127"/>
                </a:cxn>
                <a:cxn ang="0">
                  <a:pos x="54" y="125"/>
                </a:cxn>
                <a:cxn ang="0">
                  <a:pos x="41" y="119"/>
                </a:cxn>
                <a:cxn ang="0">
                  <a:pos x="35" y="117"/>
                </a:cxn>
                <a:cxn ang="0">
                  <a:pos x="29" y="113"/>
                </a:cxn>
                <a:cxn ang="0">
                  <a:pos x="23" y="108"/>
                </a:cxn>
                <a:cxn ang="0">
                  <a:pos x="20" y="102"/>
                </a:cxn>
                <a:cxn ang="0">
                  <a:pos x="12" y="84"/>
                </a:cxn>
                <a:cxn ang="0">
                  <a:pos x="6" y="63"/>
                </a:cxn>
                <a:cxn ang="0">
                  <a:pos x="2" y="37"/>
                </a:cxn>
                <a:cxn ang="0">
                  <a:pos x="0" y="0"/>
                </a:cxn>
                <a:cxn ang="0">
                  <a:pos x="2" y="8"/>
                </a:cxn>
                <a:cxn ang="0">
                  <a:pos x="8" y="14"/>
                </a:cxn>
                <a:cxn ang="0">
                  <a:pos x="14" y="17"/>
                </a:cxn>
                <a:cxn ang="0">
                  <a:pos x="22" y="17"/>
                </a:cxn>
                <a:cxn ang="0">
                  <a:pos x="27" y="17"/>
                </a:cxn>
                <a:cxn ang="0">
                  <a:pos x="33" y="14"/>
                </a:cxn>
                <a:cxn ang="0">
                  <a:pos x="37" y="10"/>
                </a:cxn>
                <a:cxn ang="0">
                  <a:pos x="39" y="2"/>
                </a:cxn>
                <a:cxn ang="0">
                  <a:pos x="41" y="10"/>
                </a:cxn>
                <a:cxn ang="0">
                  <a:pos x="45" y="15"/>
                </a:cxn>
                <a:cxn ang="0">
                  <a:pos x="50" y="17"/>
                </a:cxn>
                <a:cxn ang="0">
                  <a:pos x="56" y="19"/>
                </a:cxn>
                <a:cxn ang="0">
                  <a:pos x="62" y="17"/>
                </a:cxn>
                <a:cxn ang="0">
                  <a:pos x="66" y="15"/>
                </a:cxn>
                <a:cxn ang="0">
                  <a:pos x="70" y="10"/>
                </a:cxn>
                <a:cxn ang="0">
                  <a:pos x="71" y="2"/>
                </a:cxn>
              </a:cxnLst>
              <a:rect l="0" t="0" r="r" b="b"/>
              <a:pathLst>
                <a:path w="142" h="127">
                  <a:moveTo>
                    <a:pt x="71" y="2"/>
                  </a:moveTo>
                  <a:lnTo>
                    <a:pt x="73" y="10"/>
                  </a:lnTo>
                  <a:lnTo>
                    <a:pt x="77" y="15"/>
                  </a:lnTo>
                  <a:lnTo>
                    <a:pt x="81" y="19"/>
                  </a:lnTo>
                  <a:lnTo>
                    <a:pt x="89" y="19"/>
                  </a:lnTo>
                  <a:lnTo>
                    <a:pt x="94" y="19"/>
                  </a:lnTo>
                  <a:lnTo>
                    <a:pt x="100" y="15"/>
                  </a:lnTo>
                  <a:lnTo>
                    <a:pt x="104" y="10"/>
                  </a:lnTo>
                  <a:lnTo>
                    <a:pt x="106" y="2"/>
                  </a:lnTo>
                  <a:lnTo>
                    <a:pt x="108" y="10"/>
                  </a:lnTo>
                  <a:lnTo>
                    <a:pt x="112" y="15"/>
                  </a:lnTo>
                  <a:lnTo>
                    <a:pt x="117" y="19"/>
                  </a:lnTo>
                  <a:lnTo>
                    <a:pt x="125" y="19"/>
                  </a:lnTo>
                  <a:lnTo>
                    <a:pt x="131" y="19"/>
                  </a:lnTo>
                  <a:lnTo>
                    <a:pt x="137" y="15"/>
                  </a:lnTo>
                  <a:lnTo>
                    <a:pt x="141" y="10"/>
                  </a:lnTo>
                  <a:lnTo>
                    <a:pt x="142" y="4"/>
                  </a:lnTo>
                  <a:lnTo>
                    <a:pt x="139" y="40"/>
                  </a:lnTo>
                  <a:lnTo>
                    <a:pt x="135" y="69"/>
                  </a:lnTo>
                  <a:lnTo>
                    <a:pt x="131" y="81"/>
                  </a:lnTo>
                  <a:lnTo>
                    <a:pt x="127" y="92"/>
                  </a:lnTo>
                  <a:lnTo>
                    <a:pt x="123" y="100"/>
                  </a:lnTo>
                  <a:lnTo>
                    <a:pt x="117" y="108"/>
                  </a:lnTo>
                  <a:lnTo>
                    <a:pt x="112" y="113"/>
                  </a:lnTo>
                  <a:lnTo>
                    <a:pt x="106" y="117"/>
                  </a:lnTo>
                  <a:lnTo>
                    <a:pt x="100" y="121"/>
                  </a:lnTo>
                  <a:lnTo>
                    <a:pt x="94" y="123"/>
                  </a:lnTo>
                  <a:lnTo>
                    <a:pt x="81" y="127"/>
                  </a:lnTo>
                  <a:lnTo>
                    <a:pt x="70" y="127"/>
                  </a:lnTo>
                  <a:lnTo>
                    <a:pt x="54" y="125"/>
                  </a:lnTo>
                  <a:lnTo>
                    <a:pt x="41" y="119"/>
                  </a:lnTo>
                  <a:lnTo>
                    <a:pt x="35" y="117"/>
                  </a:lnTo>
                  <a:lnTo>
                    <a:pt x="29" y="113"/>
                  </a:lnTo>
                  <a:lnTo>
                    <a:pt x="23" y="108"/>
                  </a:lnTo>
                  <a:lnTo>
                    <a:pt x="20" y="102"/>
                  </a:lnTo>
                  <a:lnTo>
                    <a:pt x="12" y="84"/>
                  </a:lnTo>
                  <a:lnTo>
                    <a:pt x="6" y="63"/>
                  </a:lnTo>
                  <a:lnTo>
                    <a:pt x="2" y="37"/>
                  </a:lnTo>
                  <a:lnTo>
                    <a:pt x="0" y="0"/>
                  </a:lnTo>
                  <a:lnTo>
                    <a:pt x="2" y="8"/>
                  </a:lnTo>
                  <a:lnTo>
                    <a:pt x="8" y="14"/>
                  </a:lnTo>
                  <a:lnTo>
                    <a:pt x="14" y="17"/>
                  </a:lnTo>
                  <a:lnTo>
                    <a:pt x="22" y="17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37" y="10"/>
                  </a:lnTo>
                  <a:lnTo>
                    <a:pt x="39" y="2"/>
                  </a:lnTo>
                  <a:lnTo>
                    <a:pt x="41" y="10"/>
                  </a:lnTo>
                  <a:lnTo>
                    <a:pt x="45" y="15"/>
                  </a:lnTo>
                  <a:lnTo>
                    <a:pt x="50" y="17"/>
                  </a:lnTo>
                  <a:lnTo>
                    <a:pt x="56" y="19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70" y="10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8" name="Freeform 1498"/>
            <p:cNvSpPr>
              <a:spLocks/>
            </p:cNvSpPr>
            <p:nvPr/>
          </p:nvSpPr>
          <p:spPr bwMode="auto">
            <a:xfrm>
              <a:off x="974" y="2491"/>
              <a:ext cx="84" cy="76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3" y="10"/>
                </a:cxn>
                <a:cxn ang="0">
                  <a:pos x="77" y="15"/>
                </a:cxn>
                <a:cxn ang="0">
                  <a:pos x="81" y="19"/>
                </a:cxn>
                <a:cxn ang="0">
                  <a:pos x="89" y="19"/>
                </a:cxn>
                <a:cxn ang="0">
                  <a:pos x="94" y="19"/>
                </a:cxn>
                <a:cxn ang="0">
                  <a:pos x="100" y="15"/>
                </a:cxn>
                <a:cxn ang="0">
                  <a:pos x="104" y="10"/>
                </a:cxn>
                <a:cxn ang="0">
                  <a:pos x="106" y="2"/>
                </a:cxn>
                <a:cxn ang="0">
                  <a:pos x="108" y="10"/>
                </a:cxn>
                <a:cxn ang="0">
                  <a:pos x="112" y="15"/>
                </a:cxn>
                <a:cxn ang="0">
                  <a:pos x="117" y="19"/>
                </a:cxn>
                <a:cxn ang="0">
                  <a:pos x="125" y="19"/>
                </a:cxn>
                <a:cxn ang="0">
                  <a:pos x="131" y="19"/>
                </a:cxn>
                <a:cxn ang="0">
                  <a:pos x="137" y="15"/>
                </a:cxn>
                <a:cxn ang="0">
                  <a:pos x="141" y="10"/>
                </a:cxn>
                <a:cxn ang="0">
                  <a:pos x="142" y="4"/>
                </a:cxn>
                <a:cxn ang="0">
                  <a:pos x="139" y="40"/>
                </a:cxn>
                <a:cxn ang="0">
                  <a:pos x="135" y="69"/>
                </a:cxn>
                <a:cxn ang="0">
                  <a:pos x="131" y="81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7" y="108"/>
                </a:cxn>
                <a:cxn ang="0">
                  <a:pos x="112" y="113"/>
                </a:cxn>
                <a:cxn ang="0">
                  <a:pos x="106" y="117"/>
                </a:cxn>
                <a:cxn ang="0">
                  <a:pos x="100" y="121"/>
                </a:cxn>
                <a:cxn ang="0">
                  <a:pos x="94" y="123"/>
                </a:cxn>
                <a:cxn ang="0">
                  <a:pos x="81" y="127"/>
                </a:cxn>
                <a:cxn ang="0">
                  <a:pos x="70" y="127"/>
                </a:cxn>
                <a:cxn ang="0">
                  <a:pos x="54" y="125"/>
                </a:cxn>
                <a:cxn ang="0">
                  <a:pos x="41" y="119"/>
                </a:cxn>
                <a:cxn ang="0">
                  <a:pos x="35" y="117"/>
                </a:cxn>
                <a:cxn ang="0">
                  <a:pos x="29" y="113"/>
                </a:cxn>
                <a:cxn ang="0">
                  <a:pos x="23" y="108"/>
                </a:cxn>
                <a:cxn ang="0">
                  <a:pos x="20" y="102"/>
                </a:cxn>
                <a:cxn ang="0">
                  <a:pos x="12" y="84"/>
                </a:cxn>
                <a:cxn ang="0">
                  <a:pos x="6" y="63"/>
                </a:cxn>
                <a:cxn ang="0">
                  <a:pos x="2" y="37"/>
                </a:cxn>
                <a:cxn ang="0">
                  <a:pos x="0" y="0"/>
                </a:cxn>
                <a:cxn ang="0">
                  <a:pos x="2" y="8"/>
                </a:cxn>
                <a:cxn ang="0">
                  <a:pos x="8" y="14"/>
                </a:cxn>
                <a:cxn ang="0">
                  <a:pos x="14" y="17"/>
                </a:cxn>
                <a:cxn ang="0">
                  <a:pos x="22" y="17"/>
                </a:cxn>
                <a:cxn ang="0">
                  <a:pos x="27" y="17"/>
                </a:cxn>
                <a:cxn ang="0">
                  <a:pos x="33" y="14"/>
                </a:cxn>
                <a:cxn ang="0">
                  <a:pos x="37" y="10"/>
                </a:cxn>
                <a:cxn ang="0">
                  <a:pos x="39" y="2"/>
                </a:cxn>
                <a:cxn ang="0">
                  <a:pos x="41" y="10"/>
                </a:cxn>
                <a:cxn ang="0">
                  <a:pos x="45" y="15"/>
                </a:cxn>
                <a:cxn ang="0">
                  <a:pos x="50" y="17"/>
                </a:cxn>
                <a:cxn ang="0">
                  <a:pos x="56" y="19"/>
                </a:cxn>
                <a:cxn ang="0">
                  <a:pos x="62" y="17"/>
                </a:cxn>
                <a:cxn ang="0">
                  <a:pos x="66" y="15"/>
                </a:cxn>
                <a:cxn ang="0">
                  <a:pos x="70" y="10"/>
                </a:cxn>
                <a:cxn ang="0">
                  <a:pos x="71" y="2"/>
                </a:cxn>
              </a:cxnLst>
              <a:rect l="0" t="0" r="r" b="b"/>
              <a:pathLst>
                <a:path w="142" h="127">
                  <a:moveTo>
                    <a:pt x="71" y="2"/>
                  </a:moveTo>
                  <a:lnTo>
                    <a:pt x="73" y="10"/>
                  </a:lnTo>
                  <a:lnTo>
                    <a:pt x="77" y="15"/>
                  </a:lnTo>
                  <a:lnTo>
                    <a:pt x="81" y="19"/>
                  </a:lnTo>
                  <a:lnTo>
                    <a:pt x="89" y="19"/>
                  </a:lnTo>
                  <a:lnTo>
                    <a:pt x="94" y="19"/>
                  </a:lnTo>
                  <a:lnTo>
                    <a:pt x="100" y="15"/>
                  </a:lnTo>
                  <a:lnTo>
                    <a:pt x="104" y="10"/>
                  </a:lnTo>
                  <a:lnTo>
                    <a:pt x="106" y="2"/>
                  </a:lnTo>
                  <a:lnTo>
                    <a:pt x="108" y="10"/>
                  </a:lnTo>
                  <a:lnTo>
                    <a:pt x="112" y="15"/>
                  </a:lnTo>
                  <a:lnTo>
                    <a:pt x="117" y="19"/>
                  </a:lnTo>
                  <a:lnTo>
                    <a:pt x="125" y="19"/>
                  </a:lnTo>
                  <a:lnTo>
                    <a:pt x="131" y="19"/>
                  </a:lnTo>
                  <a:lnTo>
                    <a:pt x="137" y="15"/>
                  </a:lnTo>
                  <a:lnTo>
                    <a:pt x="141" y="10"/>
                  </a:lnTo>
                  <a:lnTo>
                    <a:pt x="142" y="4"/>
                  </a:lnTo>
                  <a:lnTo>
                    <a:pt x="139" y="40"/>
                  </a:lnTo>
                  <a:lnTo>
                    <a:pt x="135" y="69"/>
                  </a:lnTo>
                  <a:lnTo>
                    <a:pt x="131" y="81"/>
                  </a:lnTo>
                  <a:lnTo>
                    <a:pt x="127" y="92"/>
                  </a:lnTo>
                  <a:lnTo>
                    <a:pt x="123" y="100"/>
                  </a:lnTo>
                  <a:lnTo>
                    <a:pt x="117" y="108"/>
                  </a:lnTo>
                  <a:lnTo>
                    <a:pt x="112" y="113"/>
                  </a:lnTo>
                  <a:lnTo>
                    <a:pt x="106" y="117"/>
                  </a:lnTo>
                  <a:lnTo>
                    <a:pt x="100" y="121"/>
                  </a:lnTo>
                  <a:lnTo>
                    <a:pt x="94" y="123"/>
                  </a:lnTo>
                  <a:lnTo>
                    <a:pt x="81" y="127"/>
                  </a:lnTo>
                  <a:lnTo>
                    <a:pt x="70" y="127"/>
                  </a:lnTo>
                  <a:lnTo>
                    <a:pt x="54" y="125"/>
                  </a:lnTo>
                  <a:lnTo>
                    <a:pt x="41" y="119"/>
                  </a:lnTo>
                  <a:lnTo>
                    <a:pt x="35" y="117"/>
                  </a:lnTo>
                  <a:lnTo>
                    <a:pt x="29" y="113"/>
                  </a:lnTo>
                  <a:lnTo>
                    <a:pt x="23" y="108"/>
                  </a:lnTo>
                  <a:lnTo>
                    <a:pt x="20" y="102"/>
                  </a:lnTo>
                  <a:lnTo>
                    <a:pt x="12" y="84"/>
                  </a:lnTo>
                  <a:lnTo>
                    <a:pt x="6" y="63"/>
                  </a:lnTo>
                  <a:lnTo>
                    <a:pt x="2" y="37"/>
                  </a:lnTo>
                  <a:lnTo>
                    <a:pt x="0" y="0"/>
                  </a:lnTo>
                  <a:lnTo>
                    <a:pt x="2" y="8"/>
                  </a:lnTo>
                  <a:lnTo>
                    <a:pt x="8" y="14"/>
                  </a:lnTo>
                  <a:lnTo>
                    <a:pt x="14" y="17"/>
                  </a:lnTo>
                  <a:lnTo>
                    <a:pt x="22" y="17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37" y="10"/>
                  </a:lnTo>
                  <a:lnTo>
                    <a:pt x="39" y="2"/>
                  </a:lnTo>
                  <a:lnTo>
                    <a:pt x="41" y="10"/>
                  </a:lnTo>
                  <a:lnTo>
                    <a:pt x="45" y="15"/>
                  </a:lnTo>
                  <a:lnTo>
                    <a:pt x="50" y="17"/>
                  </a:lnTo>
                  <a:lnTo>
                    <a:pt x="56" y="19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70" y="10"/>
                  </a:lnTo>
                  <a:lnTo>
                    <a:pt x="71" y="2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9" name="Freeform 1499"/>
            <p:cNvSpPr>
              <a:spLocks/>
            </p:cNvSpPr>
            <p:nvPr/>
          </p:nvSpPr>
          <p:spPr bwMode="auto">
            <a:xfrm>
              <a:off x="862" y="2408"/>
              <a:ext cx="89" cy="93"/>
            </a:xfrm>
            <a:custGeom>
              <a:avLst/>
              <a:gdLst/>
              <a:ahLst/>
              <a:cxnLst>
                <a:cxn ang="0">
                  <a:pos x="117" y="63"/>
                </a:cxn>
                <a:cxn ang="0">
                  <a:pos x="112" y="67"/>
                </a:cxn>
                <a:cxn ang="0">
                  <a:pos x="108" y="75"/>
                </a:cxn>
                <a:cxn ang="0">
                  <a:pos x="108" y="81"/>
                </a:cxn>
                <a:cxn ang="0">
                  <a:pos x="110" y="86"/>
                </a:cxn>
                <a:cxn ang="0">
                  <a:pos x="114" y="92"/>
                </a:cxn>
                <a:cxn ang="0">
                  <a:pos x="119" y="94"/>
                </a:cxn>
                <a:cxn ang="0">
                  <a:pos x="125" y="96"/>
                </a:cxn>
                <a:cxn ang="0">
                  <a:pos x="133" y="92"/>
                </a:cxn>
                <a:cxn ang="0">
                  <a:pos x="127" y="98"/>
                </a:cxn>
                <a:cxn ang="0">
                  <a:pos x="125" y="105"/>
                </a:cxn>
                <a:cxn ang="0">
                  <a:pos x="125" y="111"/>
                </a:cxn>
                <a:cxn ang="0">
                  <a:pos x="127" y="119"/>
                </a:cxn>
                <a:cxn ang="0">
                  <a:pos x="133" y="123"/>
                </a:cxn>
                <a:cxn ang="0">
                  <a:pos x="139" y="127"/>
                </a:cxn>
                <a:cxn ang="0">
                  <a:pos x="144" y="128"/>
                </a:cxn>
                <a:cxn ang="0">
                  <a:pos x="150" y="125"/>
                </a:cxn>
                <a:cxn ang="0">
                  <a:pos x="117" y="142"/>
                </a:cxn>
                <a:cxn ang="0">
                  <a:pos x="89" y="152"/>
                </a:cxn>
                <a:cxn ang="0">
                  <a:pos x="77" y="153"/>
                </a:cxn>
                <a:cxn ang="0">
                  <a:pos x="66" y="155"/>
                </a:cxn>
                <a:cxn ang="0">
                  <a:pos x="56" y="155"/>
                </a:cxn>
                <a:cxn ang="0">
                  <a:pos x="48" y="155"/>
                </a:cxn>
                <a:cxn ang="0">
                  <a:pos x="41" y="153"/>
                </a:cxn>
                <a:cxn ang="0">
                  <a:pos x="33" y="150"/>
                </a:cxn>
                <a:cxn ang="0">
                  <a:pos x="27" y="146"/>
                </a:cxn>
                <a:cxn ang="0">
                  <a:pos x="21" y="142"/>
                </a:cxn>
                <a:cxn ang="0">
                  <a:pos x="14" y="132"/>
                </a:cxn>
                <a:cxn ang="0">
                  <a:pos x="8" y="121"/>
                </a:cxn>
                <a:cxn ang="0">
                  <a:pos x="2" y="107"/>
                </a:cxn>
                <a:cxn ang="0">
                  <a:pos x="0" y="94"/>
                </a:cxn>
                <a:cxn ang="0">
                  <a:pos x="0" y="86"/>
                </a:cxn>
                <a:cxn ang="0">
                  <a:pos x="0" y="79"/>
                </a:cxn>
                <a:cxn ang="0">
                  <a:pos x="2" y="73"/>
                </a:cxn>
                <a:cxn ang="0">
                  <a:pos x="6" y="65"/>
                </a:cxn>
                <a:cxn ang="0">
                  <a:pos x="16" y="52"/>
                </a:cxn>
                <a:cxn ang="0">
                  <a:pos x="31" y="34"/>
                </a:cxn>
                <a:cxn ang="0">
                  <a:pos x="54" y="19"/>
                </a:cxn>
                <a:cxn ang="0">
                  <a:pos x="85" y="0"/>
                </a:cxn>
                <a:cxn ang="0">
                  <a:pos x="79" y="6"/>
                </a:cxn>
                <a:cxn ang="0">
                  <a:pos x="77" y="13"/>
                </a:cxn>
                <a:cxn ang="0">
                  <a:pos x="77" y="19"/>
                </a:cxn>
                <a:cxn ang="0">
                  <a:pos x="79" y="27"/>
                </a:cxn>
                <a:cxn ang="0">
                  <a:pos x="83" y="33"/>
                </a:cxn>
                <a:cxn ang="0">
                  <a:pos x="89" y="36"/>
                </a:cxn>
                <a:cxn ang="0">
                  <a:pos x="94" y="36"/>
                </a:cxn>
                <a:cxn ang="0">
                  <a:pos x="102" y="34"/>
                </a:cxn>
                <a:cxn ang="0">
                  <a:pos x="96" y="40"/>
                </a:cxn>
                <a:cxn ang="0">
                  <a:pos x="92" y="46"/>
                </a:cxn>
                <a:cxn ang="0">
                  <a:pos x="92" y="52"/>
                </a:cxn>
                <a:cxn ang="0">
                  <a:pos x="94" y="58"/>
                </a:cxn>
                <a:cxn ang="0">
                  <a:pos x="98" y="61"/>
                </a:cxn>
                <a:cxn ang="0">
                  <a:pos x="104" y="65"/>
                </a:cxn>
                <a:cxn ang="0">
                  <a:pos x="110" y="65"/>
                </a:cxn>
                <a:cxn ang="0">
                  <a:pos x="117" y="63"/>
                </a:cxn>
              </a:cxnLst>
              <a:rect l="0" t="0" r="r" b="b"/>
              <a:pathLst>
                <a:path w="150" h="155">
                  <a:moveTo>
                    <a:pt x="117" y="63"/>
                  </a:moveTo>
                  <a:lnTo>
                    <a:pt x="112" y="67"/>
                  </a:lnTo>
                  <a:lnTo>
                    <a:pt x="108" y="75"/>
                  </a:lnTo>
                  <a:lnTo>
                    <a:pt x="108" y="81"/>
                  </a:lnTo>
                  <a:lnTo>
                    <a:pt x="110" y="86"/>
                  </a:lnTo>
                  <a:lnTo>
                    <a:pt x="114" y="92"/>
                  </a:lnTo>
                  <a:lnTo>
                    <a:pt x="119" y="94"/>
                  </a:lnTo>
                  <a:lnTo>
                    <a:pt x="125" y="96"/>
                  </a:lnTo>
                  <a:lnTo>
                    <a:pt x="133" y="92"/>
                  </a:lnTo>
                  <a:lnTo>
                    <a:pt x="127" y="98"/>
                  </a:lnTo>
                  <a:lnTo>
                    <a:pt x="125" y="105"/>
                  </a:lnTo>
                  <a:lnTo>
                    <a:pt x="125" y="111"/>
                  </a:lnTo>
                  <a:lnTo>
                    <a:pt x="127" y="119"/>
                  </a:lnTo>
                  <a:lnTo>
                    <a:pt x="133" y="123"/>
                  </a:lnTo>
                  <a:lnTo>
                    <a:pt x="139" y="127"/>
                  </a:lnTo>
                  <a:lnTo>
                    <a:pt x="144" y="128"/>
                  </a:lnTo>
                  <a:lnTo>
                    <a:pt x="150" y="125"/>
                  </a:lnTo>
                  <a:lnTo>
                    <a:pt x="117" y="142"/>
                  </a:lnTo>
                  <a:lnTo>
                    <a:pt x="89" y="152"/>
                  </a:lnTo>
                  <a:lnTo>
                    <a:pt x="77" y="153"/>
                  </a:lnTo>
                  <a:lnTo>
                    <a:pt x="66" y="155"/>
                  </a:lnTo>
                  <a:lnTo>
                    <a:pt x="56" y="155"/>
                  </a:lnTo>
                  <a:lnTo>
                    <a:pt x="48" y="155"/>
                  </a:lnTo>
                  <a:lnTo>
                    <a:pt x="41" y="153"/>
                  </a:lnTo>
                  <a:lnTo>
                    <a:pt x="33" y="150"/>
                  </a:lnTo>
                  <a:lnTo>
                    <a:pt x="27" y="146"/>
                  </a:lnTo>
                  <a:lnTo>
                    <a:pt x="21" y="142"/>
                  </a:lnTo>
                  <a:lnTo>
                    <a:pt x="14" y="132"/>
                  </a:lnTo>
                  <a:lnTo>
                    <a:pt x="8" y="121"/>
                  </a:lnTo>
                  <a:lnTo>
                    <a:pt x="2" y="107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2" y="73"/>
                  </a:lnTo>
                  <a:lnTo>
                    <a:pt x="6" y="65"/>
                  </a:lnTo>
                  <a:lnTo>
                    <a:pt x="16" y="52"/>
                  </a:lnTo>
                  <a:lnTo>
                    <a:pt x="31" y="34"/>
                  </a:lnTo>
                  <a:lnTo>
                    <a:pt x="54" y="19"/>
                  </a:lnTo>
                  <a:lnTo>
                    <a:pt x="85" y="0"/>
                  </a:lnTo>
                  <a:lnTo>
                    <a:pt x="79" y="6"/>
                  </a:lnTo>
                  <a:lnTo>
                    <a:pt x="77" y="13"/>
                  </a:lnTo>
                  <a:lnTo>
                    <a:pt x="77" y="19"/>
                  </a:lnTo>
                  <a:lnTo>
                    <a:pt x="79" y="27"/>
                  </a:lnTo>
                  <a:lnTo>
                    <a:pt x="83" y="33"/>
                  </a:lnTo>
                  <a:lnTo>
                    <a:pt x="89" y="36"/>
                  </a:lnTo>
                  <a:lnTo>
                    <a:pt x="94" y="36"/>
                  </a:lnTo>
                  <a:lnTo>
                    <a:pt x="102" y="34"/>
                  </a:lnTo>
                  <a:lnTo>
                    <a:pt x="96" y="40"/>
                  </a:lnTo>
                  <a:lnTo>
                    <a:pt x="92" y="46"/>
                  </a:lnTo>
                  <a:lnTo>
                    <a:pt x="92" y="52"/>
                  </a:lnTo>
                  <a:lnTo>
                    <a:pt x="94" y="58"/>
                  </a:lnTo>
                  <a:lnTo>
                    <a:pt x="98" y="61"/>
                  </a:lnTo>
                  <a:lnTo>
                    <a:pt x="104" y="65"/>
                  </a:lnTo>
                  <a:lnTo>
                    <a:pt x="110" y="65"/>
                  </a:lnTo>
                  <a:lnTo>
                    <a:pt x="117" y="63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0" name="Freeform 1500"/>
            <p:cNvSpPr>
              <a:spLocks/>
            </p:cNvSpPr>
            <p:nvPr/>
          </p:nvSpPr>
          <p:spPr bwMode="auto">
            <a:xfrm>
              <a:off x="862" y="2408"/>
              <a:ext cx="89" cy="93"/>
            </a:xfrm>
            <a:custGeom>
              <a:avLst/>
              <a:gdLst/>
              <a:ahLst/>
              <a:cxnLst>
                <a:cxn ang="0">
                  <a:pos x="117" y="63"/>
                </a:cxn>
                <a:cxn ang="0">
                  <a:pos x="112" y="67"/>
                </a:cxn>
                <a:cxn ang="0">
                  <a:pos x="108" y="75"/>
                </a:cxn>
                <a:cxn ang="0">
                  <a:pos x="108" y="81"/>
                </a:cxn>
                <a:cxn ang="0">
                  <a:pos x="110" y="86"/>
                </a:cxn>
                <a:cxn ang="0">
                  <a:pos x="114" y="92"/>
                </a:cxn>
                <a:cxn ang="0">
                  <a:pos x="119" y="94"/>
                </a:cxn>
                <a:cxn ang="0">
                  <a:pos x="125" y="96"/>
                </a:cxn>
                <a:cxn ang="0">
                  <a:pos x="133" y="92"/>
                </a:cxn>
                <a:cxn ang="0">
                  <a:pos x="127" y="98"/>
                </a:cxn>
                <a:cxn ang="0">
                  <a:pos x="125" y="105"/>
                </a:cxn>
                <a:cxn ang="0">
                  <a:pos x="125" y="111"/>
                </a:cxn>
                <a:cxn ang="0">
                  <a:pos x="127" y="119"/>
                </a:cxn>
                <a:cxn ang="0">
                  <a:pos x="133" y="123"/>
                </a:cxn>
                <a:cxn ang="0">
                  <a:pos x="139" y="127"/>
                </a:cxn>
                <a:cxn ang="0">
                  <a:pos x="144" y="128"/>
                </a:cxn>
                <a:cxn ang="0">
                  <a:pos x="150" y="125"/>
                </a:cxn>
                <a:cxn ang="0">
                  <a:pos x="117" y="142"/>
                </a:cxn>
                <a:cxn ang="0">
                  <a:pos x="89" y="152"/>
                </a:cxn>
                <a:cxn ang="0">
                  <a:pos x="77" y="153"/>
                </a:cxn>
                <a:cxn ang="0">
                  <a:pos x="66" y="155"/>
                </a:cxn>
                <a:cxn ang="0">
                  <a:pos x="56" y="155"/>
                </a:cxn>
                <a:cxn ang="0">
                  <a:pos x="48" y="155"/>
                </a:cxn>
                <a:cxn ang="0">
                  <a:pos x="41" y="153"/>
                </a:cxn>
                <a:cxn ang="0">
                  <a:pos x="33" y="150"/>
                </a:cxn>
                <a:cxn ang="0">
                  <a:pos x="27" y="146"/>
                </a:cxn>
                <a:cxn ang="0">
                  <a:pos x="21" y="142"/>
                </a:cxn>
                <a:cxn ang="0">
                  <a:pos x="14" y="132"/>
                </a:cxn>
                <a:cxn ang="0">
                  <a:pos x="8" y="121"/>
                </a:cxn>
                <a:cxn ang="0">
                  <a:pos x="2" y="107"/>
                </a:cxn>
                <a:cxn ang="0">
                  <a:pos x="0" y="94"/>
                </a:cxn>
                <a:cxn ang="0">
                  <a:pos x="0" y="86"/>
                </a:cxn>
                <a:cxn ang="0">
                  <a:pos x="0" y="79"/>
                </a:cxn>
                <a:cxn ang="0">
                  <a:pos x="2" y="73"/>
                </a:cxn>
                <a:cxn ang="0">
                  <a:pos x="6" y="65"/>
                </a:cxn>
                <a:cxn ang="0">
                  <a:pos x="16" y="52"/>
                </a:cxn>
                <a:cxn ang="0">
                  <a:pos x="31" y="34"/>
                </a:cxn>
                <a:cxn ang="0">
                  <a:pos x="54" y="19"/>
                </a:cxn>
                <a:cxn ang="0">
                  <a:pos x="85" y="0"/>
                </a:cxn>
                <a:cxn ang="0">
                  <a:pos x="79" y="6"/>
                </a:cxn>
                <a:cxn ang="0">
                  <a:pos x="77" y="13"/>
                </a:cxn>
                <a:cxn ang="0">
                  <a:pos x="77" y="19"/>
                </a:cxn>
                <a:cxn ang="0">
                  <a:pos x="79" y="27"/>
                </a:cxn>
                <a:cxn ang="0">
                  <a:pos x="83" y="33"/>
                </a:cxn>
                <a:cxn ang="0">
                  <a:pos x="89" y="36"/>
                </a:cxn>
                <a:cxn ang="0">
                  <a:pos x="94" y="36"/>
                </a:cxn>
                <a:cxn ang="0">
                  <a:pos x="102" y="34"/>
                </a:cxn>
                <a:cxn ang="0">
                  <a:pos x="96" y="40"/>
                </a:cxn>
                <a:cxn ang="0">
                  <a:pos x="92" y="46"/>
                </a:cxn>
                <a:cxn ang="0">
                  <a:pos x="92" y="52"/>
                </a:cxn>
                <a:cxn ang="0">
                  <a:pos x="94" y="58"/>
                </a:cxn>
                <a:cxn ang="0">
                  <a:pos x="98" y="61"/>
                </a:cxn>
                <a:cxn ang="0">
                  <a:pos x="104" y="65"/>
                </a:cxn>
                <a:cxn ang="0">
                  <a:pos x="110" y="65"/>
                </a:cxn>
                <a:cxn ang="0">
                  <a:pos x="117" y="63"/>
                </a:cxn>
              </a:cxnLst>
              <a:rect l="0" t="0" r="r" b="b"/>
              <a:pathLst>
                <a:path w="150" h="155">
                  <a:moveTo>
                    <a:pt x="117" y="63"/>
                  </a:moveTo>
                  <a:lnTo>
                    <a:pt x="112" y="67"/>
                  </a:lnTo>
                  <a:lnTo>
                    <a:pt x="108" y="75"/>
                  </a:lnTo>
                  <a:lnTo>
                    <a:pt x="108" y="81"/>
                  </a:lnTo>
                  <a:lnTo>
                    <a:pt x="110" y="86"/>
                  </a:lnTo>
                  <a:lnTo>
                    <a:pt x="114" y="92"/>
                  </a:lnTo>
                  <a:lnTo>
                    <a:pt x="119" y="94"/>
                  </a:lnTo>
                  <a:lnTo>
                    <a:pt x="125" y="96"/>
                  </a:lnTo>
                  <a:lnTo>
                    <a:pt x="133" y="92"/>
                  </a:lnTo>
                  <a:lnTo>
                    <a:pt x="127" y="98"/>
                  </a:lnTo>
                  <a:lnTo>
                    <a:pt x="125" y="105"/>
                  </a:lnTo>
                  <a:lnTo>
                    <a:pt x="125" y="111"/>
                  </a:lnTo>
                  <a:lnTo>
                    <a:pt x="127" y="119"/>
                  </a:lnTo>
                  <a:lnTo>
                    <a:pt x="133" y="123"/>
                  </a:lnTo>
                  <a:lnTo>
                    <a:pt x="139" y="127"/>
                  </a:lnTo>
                  <a:lnTo>
                    <a:pt x="144" y="128"/>
                  </a:lnTo>
                  <a:lnTo>
                    <a:pt x="150" y="125"/>
                  </a:lnTo>
                  <a:lnTo>
                    <a:pt x="117" y="142"/>
                  </a:lnTo>
                  <a:lnTo>
                    <a:pt x="89" y="152"/>
                  </a:lnTo>
                  <a:lnTo>
                    <a:pt x="77" y="153"/>
                  </a:lnTo>
                  <a:lnTo>
                    <a:pt x="66" y="155"/>
                  </a:lnTo>
                  <a:lnTo>
                    <a:pt x="56" y="155"/>
                  </a:lnTo>
                  <a:lnTo>
                    <a:pt x="48" y="155"/>
                  </a:lnTo>
                  <a:lnTo>
                    <a:pt x="41" y="153"/>
                  </a:lnTo>
                  <a:lnTo>
                    <a:pt x="33" y="150"/>
                  </a:lnTo>
                  <a:lnTo>
                    <a:pt x="27" y="146"/>
                  </a:lnTo>
                  <a:lnTo>
                    <a:pt x="21" y="142"/>
                  </a:lnTo>
                  <a:lnTo>
                    <a:pt x="14" y="132"/>
                  </a:lnTo>
                  <a:lnTo>
                    <a:pt x="8" y="121"/>
                  </a:lnTo>
                  <a:lnTo>
                    <a:pt x="2" y="107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2" y="73"/>
                  </a:lnTo>
                  <a:lnTo>
                    <a:pt x="6" y="65"/>
                  </a:lnTo>
                  <a:lnTo>
                    <a:pt x="16" y="52"/>
                  </a:lnTo>
                  <a:lnTo>
                    <a:pt x="31" y="34"/>
                  </a:lnTo>
                  <a:lnTo>
                    <a:pt x="54" y="19"/>
                  </a:lnTo>
                  <a:lnTo>
                    <a:pt x="85" y="0"/>
                  </a:lnTo>
                  <a:lnTo>
                    <a:pt x="79" y="6"/>
                  </a:lnTo>
                  <a:lnTo>
                    <a:pt x="77" y="13"/>
                  </a:lnTo>
                  <a:lnTo>
                    <a:pt x="77" y="19"/>
                  </a:lnTo>
                  <a:lnTo>
                    <a:pt x="79" y="27"/>
                  </a:lnTo>
                  <a:lnTo>
                    <a:pt x="83" y="33"/>
                  </a:lnTo>
                  <a:lnTo>
                    <a:pt x="89" y="36"/>
                  </a:lnTo>
                  <a:lnTo>
                    <a:pt x="94" y="36"/>
                  </a:lnTo>
                  <a:lnTo>
                    <a:pt x="102" y="34"/>
                  </a:lnTo>
                  <a:lnTo>
                    <a:pt x="96" y="40"/>
                  </a:lnTo>
                  <a:lnTo>
                    <a:pt x="92" y="46"/>
                  </a:lnTo>
                  <a:lnTo>
                    <a:pt x="92" y="52"/>
                  </a:lnTo>
                  <a:lnTo>
                    <a:pt x="94" y="58"/>
                  </a:lnTo>
                  <a:lnTo>
                    <a:pt x="98" y="61"/>
                  </a:lnTo>
                  <a:lnTo>
                    <a:pt x="104" y="65"/>
                  </a:lnTo>
                  <a:lnTo>
                    <a:pt x="110" y="65"/>
                  </a:lnTo>
                  <a:lnTo>
                    <a:pt x="117" y="63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1" name="Freeform 1501"/>
            <p:cNvSpPr>
              <a:spLocks/>
            </p:cNvSpPr>
            <p:nvPr/>
          </p:nvSpPr>
          <p:spPr bwMode="auto">
            <a:xfrm>
              <a:off x="1042" y="2270"/>
              <a:ext cx="94" cy="95"/>
            </a:xfrm>
            <a:custGeom>
              <a:avLst/>
              <a:gdLst/>
              <a:ahLst/>
              <a:cxnLst>
                <a:cxn ang="0">
                  <a:pos x="51" y="109"/>
                </a:cxn>
                <a:cxn ang="0">
                  <a:pos x="55" y="103"/>
                </a:cxn>
                <a:cxn ang="0">
                  <a:pos x="57" y="96"/>
                </a:cxn>
                <a:cxn ang="0">
                  <a:pos x="55" y="90"/>
                </a:cxn>
                <a:cxn ang="0">
                  <a:pos x="51" y="86"/>
                </a:cxn>
                <a:cxn ang="0">
                  <a:pos x="46" y="82"/>
                </a:cxn>
                <a:cxn ang="0">
                  <a:pos x="40" y="80"/>
                </a:cxn>
                <a:cxn ang="0">
                  <a:pos x="32" y="82"/>
                </a:cxn>
                <a:cxn ang="0">
                  <a:pos x="27" y="86"/>
                </a:cxn>
                <a:cxn ang="0">
                  <a:pos x="30" y="80"/>
                </a:cxn>
                <a:cxn ang="0">
                  <a:pos x="30" y="73"/>
                </a:cxn>
                <a:cxn ang="0">
                  <a:pos x="28" y="67"/>
                </a:cxn>
                <a:cxn ang="0">
                  <a:pos x="25" y="61"/>
                </a:cxn>
                <a:cxn ang="0">
                  <a:pos x="19" y="57"/>
                </a:cxn>
                <a:cxn ang="0">
                  <a:pos x="11" y="55"/>
                </a:cxn>
                <a:cxn ang="0">
                  <a:pos x="5" y="57"/>
                </a:cxn>
                <a:cxn ang="0">
                  <a:pos x="0" y="61"/>
                </a:cxn>
                <a:cxn ang="0">
                  <a:pos x="27" y="36"/>
                </a:cxn>
                <a:cxn ang="0">
                  <a:pos x="50" y="17"/>
                </a:cxn>
                <a:cxn ang="0">
                  <a:pos x="61" y="11"/>
                </a:cxn>
                <a:cxn ang="0">
                  <a:pos x="71" y="6"/>
                </a:cxn>
                <a:cxn ang="0">
                  <a:pos x="80" y="4"/>
                </a:cxn>
                <a:cxn ang="0">
                  <a:pos x="88" y="2"/>
                </a:cxn>
                <a:cxn ang="0">
                  <a:pos x="96" y="0"/>
                </a:cxn>
                <a:cxn ang="0">
                  <a:pos x="103" y="0"/>
                </a:cxn>
                <a:cxn ang="0">
                  <a:pos x="109" y="2"/>
                </a:cxn>
                <a:cxn ang="0">
                  <a:pos x="117" y="4"/>
                </a:cxn>
                <a:cxn ang="0">
                  <a:pos x="126" y="11"/>
                </a:cxn>
                <a:cxn ang="0">
                  <a:pos x="136" y="21"/>
                </a:cxn>
                <a:cxn ang="0">
                  <a:pos x="146" y="32"/>
                </a:cxn>
                <a:cxn ang="0">
                  <a:pos x="153" y="44"/>
                </a:cxn>
                <a:cxn ang="0">
                  <a:pos x="155" y="50"/>
                </a:cxn>
                <a:cxn ang="0">
                  <a:pos x="157" y="57"/>
                </a:cxn>
                <a:cxn ang="0">
                  <a:pos x="157" y="65"/>
                </a:cxn>
                <a:cxn ang="0">
                  <a:pos x="157" y="73"/>
                </a:cxn>
                <a:cxn ang="0">
                  <a:pos x="151" y="88"/>
                </a:cxn>
                <a:cxn ang="0">
                  <a:pos x="142" y="109"/>
                </a:cxn>
                <a:cxn ang="0">
                  <a:pos x="126" y="132"/>
                </a:cxn>
                <a:cxn ang="0">
                  <a:pos x="103" y="159"/>
                </a:cxn>
                <a:cxn ang="0">
                  <a:pos x="105" y="151"/>
                </a:cxn>
                <a:cxn ang="0">
                  <a:pos x="105" y="144"/>
                </a:cxn>
                <a:cxn ang="0">
                  <a:pos x="103" y="138"/>
                </a:cxn>
                <a:cxn ang="0">
                  <a:pos x="99" y="132"/>
                </a:cxn>
                <a:cxn ang="0">
                  <a:pos x="94" y="128"/>
                </a:cxn>
                <a:cxn ang="0">
                  <a:pos x="88" y="126"/>
                </a:cxn>
                <a:cxn ang="0">
                  <a:pos x="80" y="128"/>
                </a:cxn>
                <a:cxn ang="0">
                  <a:pos x="74" y="132"/>
                </a:cxn>
                <a:cxn ang="0">
                  <a:pos x="78" y="125"/>
                </a:cxn>
                <a:cxn ang="0">
                  <a:pos x="80" y="119"/>
                </a:cxn>
                <a:cxn ang="0">
                  <a:pos x="78" y="113"/>
                </a:cxn>
                <a:cxn ang="0">
                  <a:pos x="74" y="107"/>
                </a:cxn>
                <a:cxn ang="0">
                  <a:pos x="69" y="105"/>
                </a:cxn>
                <a:cxn ang="0">
                  <a:pos x="63" y="103"/>
                </a:cxn>
                <a:cxn ang="0">
                  <a:pos x="57" y="105"/>
                </a:cxn>
                <a:cxn ang="0">
                  <a:pos x="51" y="109"/>
                </a:cxn>
              </a:cxnLst>
              <a:rect l="0" t="0" r="r" b="b"/>
              <a:pathLst>
                <a:path w="157" h="159">
                  <a:moveTo>
                    <a:pt x="51" y="109"/>
                  </a:moveTo>
                  <a:lnTo>
                    <a:pt x="55" y="103"/>
                  </a:lnTo>
                  <a:lnTo>
                    <a:pt x="57" y="96"/>
                  </a:lnTo>
                  <a:lnTo>
                    <a:pt x="55" y="90"/>
                  </a:lnTo>
                  <a:lnTo>
                    <a:pt x="51" y="86"/>
                  </a:lnTo>
                  <a:lnTo>
                    <a:pt x="46" y="82"/>
                  </a:lnTo>
                  <a:lnTo>
                    <a:pt x="40" y="80"/>
                  </a:lnTo>
                  <a:lnTo>
                    <a:pt x="32" y="82"/>
                  </a:lnTo>
                  <a:lnTo>
                    <a:pt x="27" y="86"/>
                  </a:lnTo>
                  <a:lnTo>
                    <a:pt x="30" y="80"/>
                  </a:lnTo>
                  <a:lnTo>
                    <a:pt x="30" y="73"/>
                  </a:lnTo>
                  <a:lnTo>
                    <a:pt x="28" y="67"/>
                  </a:lnTo>
                  <a:lnTo>
                    <a:pt x="25" y="61"/>
                  </a:lnTo>
                  <a:lnTo>
                    <a:pt x="19" y="57"/>
                  </a:lnTo>
                  <a:lnTo>
                    <a:pt x="11" y="55"/>
                  </a:lnTo>
                  <a:lnTo>
                    <a:pt x="5" y="57"/>
                  </a:lnTo>
                  <a:lnTo>
                    <a:pt x="0" y="61"/>
                  </a:lnTo>
                  <a:lnTo>
                    <a:pt x="27" y="36"/>
                  </a:lnTo>
                  <a:lnTo>
                    <a:pt x="50" y="17"/>
                  </a:lnTo>
                  <a:lnTo>
                    <a:pt x="61" y="11"/>
                  </a:lnTo>
                  <a:lnTo>
                    <a:pt x="71" y="6"/>
                  </a:lnTo>
                  <a:lnTo>
                    <a:pt x="80" y="4"/>
                  </a:lnTo>
                  <a:lnTo>
                    <a:pt x="88" y="2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09" y="2"/>
                  </a:lnTo>
                  <a:lnTo>
                    <a:pt x="117" y="4"/>
                  </a:lnTo>
                  <a:lnTo>
                    <a:pt x="126" y="11"/>
                  </a:lnTo>
                  <a:lnTo>
                    <a:pt x="136" y="21"/>
                  </a:lnTo>
                  <a:lnTo>
                    <a:pt x="146" y="32"/>
                  </a:lnTo>
                  <a:lnTo>
                    <a:pt x="153" y="44"/>
                  </a:lnTo>
                  <a:lnTo>
                    <a:pt x="155" y="50"/>
                  </a:lnTo>
                  <a:lnTo>
                    <a:pt x="157" y="57"/>
                  </a:lnTo>
                  <a:lnTo>
                    <a:pt x="157" y="65"/>
                  </a:lnTo>
                  <a:lnTo>
                    <a:pt x="157" y="73"/>
                  </a:lnTo>
                  <a:lnTo>
                    <a:pt x="151" y="88"/>
                  </a:lnTo>
                  <a:lnTo>
                    <a:pt x="142" y="109"/>
                  </a:lnTo>
                  <a:lnTo>
                    <a:pt x="126" y="132"/>
                  </a:lnTo>
                  <a:lnTo>
                    <a:pt x="103" y="159"/>
                  </a:lnTo>
                  <a:lnTo>
                    <a:pt x="105" y="151"/>
                  </a:lnTo>
                  <a:lnTo>
                    <a:pt x="105" y="144"/>
                  </a:lnTo>
                  <a:lnTo>
                    <a:pt x="103" y="138"/>
                  </a:lnTo>
                  <a:lnTo>
                    <a:pt x="99" y="132"/>
                  </a:lnTo>
                  <a:lnTo>
                    <a:pt x="94" y="128"/>
                  </a:lnTo>
                  <a:lnTo>
                    <a:pt x="88" y="126"/>
                  </a:lnTo>
                  <a:lnTo>
                    <a:pt x="80" y="128"/>
                  </a:lnTo>
                  <a:lnTo>
                    <a:pt x="74" y="132"/>
                  </a:lnTo>
                  <a:lnTo>
                    <a:pt x="78" y="125"/>
                  </a:lnTo>
                  <a:lnTo>
                    <a:pt x="80" y="119"/>
                  </a:lnTo>
                  <a:lnTo>
                    <a:pt x="78" y="113"/>
                  </a:lnTo>
                  <a:lnTo>
                    <a:pt x="74" y="107"/>
                  </a:lnTo>
                  <a:lnTo>
                    <a:pt x="69" y="105"/>
                  </a:lnTo>
                  <a:lnTo>
                    <a:pt x="63" y="103"/>
                  </a:lnTo>
                  <a:lnTo>
                    <a:pt x="57" y="105"/>
                  </a:lnTo>
                  <a:lnTo>
                    <a:pt x="51" y="10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2" name="Freeform 1502"/>
            <p:cNvSpPr>
              <a:spLocks/>
            </p:cNvSpPr>
            <p:nvPr/>
          </p:nvSpPr>
          <p:spPr bwMode="auto">
            <a:xfrm>
              <a:off x="1042" y="2270"/>
              <a:ext cx="94" cy="95"/>
            </a:xfrm>
            <a:custGeom>
              <a:avLst/>
              <a:gdLst/>
              <a:ahLst/>
              <a:cxnLst>
                <a:cxn ang="0">
                  <a:pos x="51" y="109"/>
                </a:cxn>
                <a:cxn ang="0">
                  <a:pos x="55" y="103"/>
                </a:cxn>
                <a:cxn ang="0">
                  <a:pos x="57" y="96"/>
                </a:cxn>
                <a:cxn ang="0">
                  <a:pos x="55" y="90"/>
                </a:cxn>
                <a:cxn ang="0">
                  <a:pos x="51" y="86"/>
                </a:cxn>
                <a:cxn ang="0">
                  <a:pos x="46" y="82"/>
                </a:cxn>
                <a:cxn ang="0">
                  <a:pos x="40" y="80"/>
                </a:cxn>
                <a:cxn ang="0">
                  <a:pos x="32" y="82"/>
                </a:cxn>
                <a:cxn ang="0">
                  <a:pos x="27" y="86"/>
                </a:cxn>
                <a:cxn ang="0">
                  <a:pos x="30" y="80"/>
                </a:cxn>
                <a:cxn ang="0">
                  <a:pos x="30" y="73"/>
                </a:cxn>
                <a:cxn ang="0">
                  <a:pos x="28" y="67"/>
                </a:cxn>
                <a:cxn ang="0">
                  <a:pos x="25" y="61"/>
                </a:cxn>
                <a:cxn ang="0">
                  <a:pos x="19" y="57"/>
                </a:cxn>
                <a:cxn ang="0">
                  <a:pos x="11" y="55"/>
                </a:cxn>
                <a:cxn ang="0">
                  <a:pos x="5" y="57"/>
                </a:cxn>
                <a:cxn ang="0">
                  <a:pos x="0" y="61"/>
                </a:cxn>
                <a:cxn ang="0">
                  <a:pos x="27" y="36"/>
                </a:cxn>
                <a:cxn ang="0">
                  <a:pos x="50" y="17"/>
                </a:cxn>
                <a:cxn ang="0">
                  <a:pos x="61" y="11"/>
                </a:cxn>
                <a:cxn ang="0">
                  <a:pos x="71" y="6"/>
                </a:cxn>
                <a:cxn ang="0">
                  <a:pos x="80" y="4"/>
                </a:cxn>
                <a:cxn ang="0">
                  <a:pos x="88" y="2"/>
                </a:cxn>
                <a:cxn ang="0">
                  <a:pos x="96" y="0"/>
                </a:cxn>
                <a:cxn ang="0">
                  <a:pos x="103" y="0"/>
                </a:cxn>
                <a:cxn ang="0">
                  <a:pos x="109" y="2"/>
                </a:cxn>
                <a:cxn ang="0">
                  <a:pos x="117" y="4"/>
                </a:cxn>
                <a:cxn ang="0">
                  <a:pos x="126" y="11"/>
                </a:cxn>
                <a:cxn ang="0">
                  <a:pos x="136" y="21"/>
                </a:cxn>
                <a:cxn ang="0">
                  <a:pos x="146" y="32"/>
                </a:cxn>
                <a:cxn ang="0">
                  <a:pos x="153" y="44"/>
                </a:cxn>
                <a:cxn ang="0">
                  <a:pos x="155" y="50"/>
                </a:cxn>
                <a:cxn ang="0">
                  <a:pos x="157" y="57"/>
                </a:cxn>
                <a:cxn ang="0">
                  <a:pos x="157" y="65"/>
                </a:cxn>
                <a:cxn ang="0">
                  <a:pos x="157" y="73"/>
                </a:cxn>
                <a:cxn ang="0">
                  <a:pos x="151" y="88"/>
                </a:cxn>
                <a:cxn ang="0">
                  <a:pos x="142" y="109"/>
                </a:cxn>
                <a:cxn ang="0">
                  <a:pos x="126" y="132"/>
                </a:cxn>
                <a:cxn ang="0">
                  <a:pos x="103" y="159"/>
                </a:cxn>
                <a:cxn ang="0">
                  <a:pos x="105" y="151"/>
                </a:cxn>
                <a:cxn ang="0">
                  <a:pos x="105" y="144"/>
                </a:cxn>
                <a:cxn ang="0">
                  <a:pos x="103" y="138"/>
                </a:cxn>
                <a:cxn ang="0">
                  <a:pos x="99" y="132"/>
                </a:cxn>
                <a:cxn ang="0">
                  <a:pos x="94" y="128"/>
                </a:cxn>
                <a:cxn ang="0">
                  <a:pos x="88" y="126"/>
                </a:cxn>
                <a:cxn ang="0">
                  <a:pos x="80" y="128"/>
                </a:cxn>
                <a:cxn ang="0">
                  <a:pos x="74" y="132"/>
                </a:cxn>
                <a:cxn ang="0">
                  <a:pos x="78" y="125"/>
                </a:cxn>
                <a:cxn ang="0">
                  <a:pos x="80" y="119"/>
                </a:cxn>
                <a:cxn ang="0">
                  <a:pos x="78" y="113"/>
                </a:cxn>
                <a:cxn ang="0">
                  <a:pos x="74" y="107"/>
                </a:cxn>
                <a:cxn ang="0">
                  <a:pos x="69" y="105"/>
                </a:cxn>
                <a:cxn ang="0">
                  <a:pos x="63" y="103"/>
                </a:cxn>
                <a:cxn ang="0">
                  <a:pos x="57" y="105"/>
                </a:cxn>
                <a:cxn ang="0">
                  <a:pos x="51" y="109"/>
                </a:cxn>
              </a:cxnLst>
              <a:rect l="0" t="0" r="r" b="b"/>
              <a:pathLst>
                <a:path w="157" h="159">
                  <a:moveTo>
                    <a:pt x="51" y="109"/>
                  </a:moveTo>
                  <a:lnTo>
                    <a:pt x="55" y="103"/>
                  </a:lnTo>
                  <a:lnTo>
                    <a:pt x="57" y="96"/>
                  </a:lnTo>
                  <a:lnTo>
                    <a:pt x="55" y="90"/>
                  </a:lnTo>
                  <a:lnTo>
                    <a:pt x="51" y="86"/>
                  </a:lnTo>
                  <a:lnTo>
                    <a:pt x="46" y="82"/>
                  </a:lnTo>
                  <a:lnTo>
                    <a:pt x="40" y="80"/>
                  </a:lnTo>
                  <a:lnTo>
                    <a:pt x="32" y="82"/>
                  </a:lnTo>
                  <a:lnTo>
                    <a:pt x="27" y="86"/>
                  </a:lnTo>
                  <a:lnTo>
                    <a:pt x="30" y="80"/>
                  </a:lnTo>
                  <a:lnTo>
                    <a:pt x="30" y="73"/>
                  </a:lnTo>
                  <a:lnTo>
                    <a:pt x="28" y="67"/>
                  </a:lnTo>
                  <a:lnTo>
                    <a:pt x="25" y="61"/>
                  </a:lnTo>
                  <a:lnTo>
                    <a:pt x="19" y="57"/>
                  </a:lnTo>
                  <a:lnTo>
                    <a:pt x="11" y="55"/>
                  </a:lnTo>
                  <a:lnTo>
                    <a:pt x="5" y="57"/>
                  </a:lnTo>
                  <a:lnTo>
                    <a:pt x="0" y="61"/>
                  </a:lnTo>
                  <a:lnTo>
                    <a:pt x="27" y="36"/>
                  </a:lnTo>
                  <a:lnTo>
                    <a:pt x="50" y="17"/>
                  </a:lnTo>
                  <a:lnTo>
                    <a:pt x="61" y="11"/>
                  </a:lnTo>
                  <a:lnTo>
                    <a:pt x="71" y="6"/>
                  </a:lnTo>
                  <a:lnTo>
                    <a:pt x="80" y="4"/>
                  </a:lnTo>
                  <a:lnTo>
                    <a:pt x="88" y="2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09" y="2"/>
                  </a:lnTo>
                  <a:lnTo>
                    <a:pt x="117" y="4"/>
                  </a:lnTo>
                  <a:lnTo>
                    <a:pt x="126" y="11"/>
                  </a:lnTo>
                  <a:lnTo>
                    <a:pt x="136" y="21"/>
                  </a:lnTo>
                  <a:lnTo>
                    <a:pt x="146" y="32"/>
                  </a:lnTo>
                  <a:lnTo>
                    <a:pt x="153" y="44"/>
                  </a:lnTo>
                  <a:lnTo>
                    <a:pt x="155" y="50"/>
                  </a:lnTo>
                  <a:lnTo>
                    <a:pt x="157" y="57"/>
                  </a:lnTo>
                  <a:lnTo>
                    <a:pt x="157" y="65"/>
                  </a:lnTo>
                  <a:lnTo>
                    <a:pt x="157" y="73"/>
                  </a:lnTo>
                  <a:lnTo>
                    <a:pt x="151" y="88"/>
                  </a:lnTo>
                  <a:lnTo>
                    <a:pt x="142" y="109"/>
                  </a:lnTo>
                  <a:lnTo>
                    <a:pt x="126" y="132"/>
                  </a:lnTo>
                  <a:lnTo>
                    <a:pt x="103" y="159"/>
                  </a:lnTo>
                  <a:lnTo>
                    <a:pt x="105" y="151"/>
                  </a:lnTo>
                  <a:lnTo>
                    <a:pt x="105" y="144"/>
                  </a:lnTo>
                  <a:lnTo>
                    <a:pt x="103" y="138"/>
                  </a:lnTo>
                  <a:lnTo>
                    <a:pt x="99" y="132"/>
                  </a:lnTo>
                  <a:lnTo>
                    <a:pt x="94" y="128"/>
                  </a:lnTo>
                  <a:lnTo>
                    <a:pt x="88" y="126"/>
                  </a:lnTo>
                  <a:lnTo>
                    <a:pt x="80" y="128"/>
                  </a:lnTo>
                  <a:lnTo>
                    <a:pt x="74" y="132"/>
                  </a:lnTo>
                  <a:lnTo>
                    <a:pt x="78" y="125"/>
                  </a:lnTo>
                  <a:lnTo>
                    <a:pt x="80" y="119"/>
                  </a:lnTo>
                  <a:lnTo>
                    <a:pt x="78" y="113"/>
                  </a:lnTo>
                  <a:lnTo>
                    <a:pt x="74" y="107"/>
                  </a:lnTo>
                  <a:lnTo>
                    <a:pt x="69" y="105"/>
                  </a:lnTo>
                  <a:lnTo>
                    <a:pt x="63" y="103"/>
                  </a:lnTo>
                  <a:lnTo>
                    <a:pt x="57" y="105"/>
                  </a:lnTo>
                  <a:lnTo>
                    <a:pt x="51" y="109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3" name="Freeform 1503"/>
            <p:cNvSpPr>
              <a:spLocks/>
            </p:cNvSpPr>
            <p:nvPr/>
          </p:nvSpPr>
          <p:spPr bwMode="auto">
            <a:xfrm>
              <a:off x="990" y="2190"/>
              <a:ext cx="87" cy="64"/>
            </a:xfrm>
            <a:custGeom>
              <a:avLst/>
              <a:gdLst/>
              <a:ahLst/>
              <a:cxnLst>
                <a:cxn ang="0">
                  <a:pos x="18" y="107"/>
                </a:cxn>
                <a:cxn ang="0">
                  <a:pos x="19" y="94"/>
                </a:cxn>
                <a:cxn ang="0">
                  <a:pos x="23" y="82"/>
                </a:cxn>
                <a:cxn ang="0">
                  <a:pos x="27" y="74"/>
                </a:cxn>
                <a:cxn ang="0">
                  <a:pos x="35" y="69"/>
                </a:cxn>
                <a:cxn ang="0">
                  <a:pos x="43" y="63"/>
                </a:cxn>
                <a:cxn ang="0">
                  <a:pos x="52" y="59"/>
                </a:cxn>
                <a:cxn ang="0">
                  <a:pos x="64" y="57"/>
                </a:cxn>
                <a:cxn ang="0">
                  <a:pos x="75" y="53"/>
                </a:cxn>
                <a:cxn ang="0">
                  <a:pos x="98" y="47"/>
                </a:cxn>
                <a:cxn ang="0">
                  <a:pos x="121" y="40"/>
                </a:cxn>
                <a:cxn ang="0">
                  <a:pos x="131" y="34"/>
                </a:cxn>
                <a:cxn ang="0">
                  <a:pos x="138" y="24"/>
                </a:cxn>
                <a:cxn ang="0">
                  <a:pos x="144" y="13"/>
                </a:cxn>
                <a:cxn ang="0">
                  <a:pos x="146" y="0"/>
                </a:cxn>
                <a:cxn ang="0">
                  <a:pos x="129" y="0"/>
                </a:cxn>
                <a:cxn ang="0">
                  <a:pos x="127" y="9"/>
                </a:cxn>
                <a:cxn ang="0">
                  <a:pos x="123" y="15"/>
                </a:cxn>
                <a:cxn ang="0">
                  <a:pos x="119" y="21"/>
                </a:cxn>
                <a:cxn ang="0">
                  <a:pos x="114" y="24"/>
                </a:cxn>
                <a:cxn ang="0">
                  <a:pos x="94" y="32"/>
                </a:cxn>
                <a:cxn ang="0">
                  <a:pos x="71" y="36"/>
                </a:cxn>
                <a:cxn ang="0">
                  <a:pos x="60" y="40"/>
                </a:cxn>
                <a:cxn ang="0">
                  <a:pos x="46" y="44"/>
                </a:cxn>
                <a:cxn ang="0">
                  <a:pos x="35" y="47"/>
                </a:cxn>
                <a:cxn ang="0">
                  <a:pos x="23" y="55"/>
                </a:cxn>
                <a:cxn ang="0">
                  <a:pos x="14" y="63"/>
                </a:cxn>
                <a:cxn ang="0">
                  <a:pos x="8" y="76"/>
                </a:cxn>
                <a:cxn ang="0">
                  <a:pos x="2" y="90"/>
                </a:cxn>
                <a:cxn ang="0">
                  <a:pos x="0" y="107"/>
                </a:cxn>
                <a:cxn ang="0">
                  <a:pos x="18" y="107"/>
                </a:cxn>
              </a:cxnLst>
              <a:rect l="0" t="0" r="r" b="b"/>
              <a:pathLst>
                <a:path w="146" h="107">
                  <a:moveTo>
                    <a:pt x="18" y="107"/>
                  </a:moveTo>
                  <a:lnTo>
                    <a:pt x="19" y="94"/>
                  </a:lnTo>
                  <a:lnTo>
                    <a:pt x="23" y="82"/>
                  </a:lnTo>
                  <a:lnTo>
                    <a:pt x="27" y="74"/>
                  </a:lnTo>
                  <a:lnTo>
                    <a:pt x="35" y="69"/>
                  </a:lnTo>
                  <a:lnTo>
                    <a:pt x="43" y="63"/>
                  </a:lnTo>
                  <a:lnTo>
                    <a:pt x="52" y="59"/>
                  </a:lnTo>
                  <a:lnTo>
                    <a:pt x="64" y="57"/>
                  </a:lnTo>
                  <a:lnTo>
                    <a:pt x="75" y="53"/>
                  </a:lnTo>
                  <a:lnTo>
                    <a:pt x="98" y="47"/>
                  </a:lnTo>
                  <a:lnTo>
                    <a:pt x="121" y="40"/>
                  </a:lnTo>
                  <a:lnTo>
                    <a:pt x="131" y="34"/>
                  </a:lnTo>
                  <a:lnTo>
                    <a:pt x="138" y="24"/>
                  </a:lnTo>
                  <a:lnTo>
                    <a:pt x="144" y="13"/>
                  </a:lnTo>
                  <a:lnTo>
                    <a:pt x="146" y="0"/>
                  </a:lnTo>
                  <a:lnTo>
                    <a:pt x="129" y="0"/>
                  </a:lnTo>
                  <a:lnTo>
                    <a:pt x="127" y="9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4" y="24"/>
                  </a:lnTo>
                  <a:lnTo>
                    <a:pt x="94" y="32"/>
                  </a:lnTo>
                  <a:lnTo>
                    <a:pt x="71" y="36"/>
                  </a:lnTo>
                  <a:lnTo>
                    <a:pt x="60" y="40"/>
                  </a:lnTo>
                  <a:lnTo>
                    <a:pt x="46" y="44"/>
                  </a:lnTo>
                  <a:lnTo>
                    <a:pt x="35" y="47"/>
                  </a:lnTo>
                  <a:lnTo>
                    <a:pt x="23" y="55"/>
                  </a:lnTo>
                  <a:lnTo>
                    <a:pt x="14" y="63"/>
                  </a:lnTo>
                  <a:lnTo>
                    <a:pt x="8" y="76"/>
                  </a:lnTo>
                  <a:lnTo>
                    <a:pt x="2" y="90"/>
                  </a:lnTo>
                  <a:lnTo>
                    <a:pt x="0" y="107"/>
                  </a:lnTo>
                  <a:lnTo>
                    <a:pt x="18" y="10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4" name="Freeform 1504"/>
            <p:cNvSpPr>
              <a:spLocks/>
            </p:cNvSpPr>
            <p:nvPr/>
          </p:nvSpPr>
          <p:spPr bwMode="auto">
            <a:xfrm>
              <a:off x="968" y="2249"/>
              <a:ext cx="55" cy="5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44" y="83"/>
                </a:cxn>
                <a:cxn ang="0">
                  <a:pos x="0" y="0"/>
                </a:cxn>
                <a:cxn ang="0">
                  <a:pos x="90" y="0"/>
                </a:cxn>
                <a:cxn ang="0">
                  <a:pos x="44" y="83"/>
                </a:cxn>
                <a:cxn ang="0">
                  <a:pos x="90" y="0"/>
                </a:cxn>
              </a:cxnLst>
              <a:rect l="0" t="0" r="r" b="b"/>
              <a:pathLst>
                <a:path w="90" h="83">
                  <a:moveTo>
                    <a:pt x="90" y="0"/>
                  </a:moveTo>
                  <a:lnTo>
                    <a:pt x="44" y="83"/>
                  </a:lnTo>
                  <a:lnTo>
                    <a:pt x="0" y="0"/>
                  </a:lnTo>
                  <a:lnTo>
                    <a:pt x="90" y="0"/>
                  </a:lnTo>
                  <a:lnTo>
                    <a:pt x="44" y="83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5" name="Freeform 1505"/>
            <p:cNvSpPr>
              <a:spLocks/>
            </p:cNvSpPr>
            <p:nvPr/>
          </p:nvSpPr>
          <p:spPr bwMode="auto">
            <a:xfrm>
              <a:off x="1152" y="2346"/>
              <a:ext cx="92" cy="42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125" y="16"/>
                </a:cxn>
                <a:cxn ang="0">
                  <a:pos x="109" y="27"/>
                </a:cxn>
                <a:cxn ang="0">
                  <a:pos x="96" y="37"/>
                </a:cxn>
                <a:cxn ang="0">
                  <a:pos x="82" y="43"/>
                </a:cxn>
                <a:cxn ang="0">
                  <a:pos x="67" y="46"/>
                </a:cxn>
                <a:cxn ang="0">
                  <a:pos x="50" y="50"/>
                </a:cxn>
                <a:cxn ang="0">
                  <a:pos x="27" y="50"/>
                </a:cxn>
                <a:cxn ang="0">
                  <a:pos x="0" y="52"/>
                </a:cxn>
                <a:cxn ang="0">
                  <a:pos x="0" y="69"/>
                </a:cxn>
                <a:cxn ang="0">
                  <a:pos x="29" y="67"/>
                </a:cxn>
                <a:cxn ang="0">
                  <a:pos x="52" y="66"/>
                </a:cxn>
                <a:cxn ang="0">
                  <a:pos x="71" y="64"/>
                </a:cxn>
                <a:cxn ang="0">
                  <a:pos x="88" y="58"/>
                </a:cxn>
                <a:cxn ang="0">
                  <a:pos x="104" y="52"/>
                </a:cxn>
                <a:cxn ang="0">
                  <a:pos x="119" y="43"/>
                </a:cxn>
                <a:cxn ang="0">
                  <a:pos x="136" y="29"/>
                </a:cxn>
                <a:cxn ang="0">
                  <a:pos x="155" y="14"/>
                </a:cxn>
                <a:cxn ang="0">
                  <a:pos x="144" y="0"/>
                </a:cxn>
              </a:cxnLst>
              <a:rect l="0" t="0" r="r" b="b"/>
              <a:pathLst>
                <a:path w="155" h="69">
                  <a:moveTo>
                    <a:pt x="144" y="0"/>
                  </a:moveTo>
                  <a:lnTo>
                    <a:pt x="125" y="16"/>
                  </a:lnTo>
                  <a:lnTo>
                    <a:pt x="109" y="27"/>
                  </a:lnTo>
                  <a:lnTo>
                    <a:pt x="96" y="37"/>
                  </a:lnTo>
                  <a:lnTo>
                    <a:pt x="82" y="43"/>
                  </a:lnTo>
                  <a:lnTo>
                    <a:pt x="67" y="46"/>
                  </a:lnTo>
                  <a:lnTo>
                    <a:pt x="50" y="50"/>
                  </a:lnTo>
                  <a:lnTo>
                    <a:pt x="27" y="50"/>
                  </a:lnTo>
                  <a:lnTo>
                    <a:pt x="0" y="52"/>
                  </a:lnTo>
                  <a:lnTo>
                    <a:pt x="0" y="69"/>
                  </a:lnTo>
                  <a:lnTo>
                    <a:pt x="29" y="67"/>
                  </a:lnTo>
                  <a:lnTo>
                    <a:pt x="52" y="66"/>
                  </a:lnTo>
                  <a:lnTo>
                    <a:pt x="71" y="64"/>
                  </a:lnTo>
                  <a:lnTo>
                    <a:pt x="88" y="58"/>
                  </a:lnTo>
                  <a:lnTo>
                    <a:pt x="104" y="52"/>
                  </a:lnTo>
                  <a:lnTo>
                    <a:pt x="119" y="43"/>
                  </a:lnTo>
                  <a:lnTo>
                    <a:pt x="136" y="29"/>
                  </a:lnTo>
                  <a:lnTo>
                    <a:pt x="155" y="1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6" name="Freeform 1506"/>
            <p:cNvSpPr>
              <a:spLocks/>
            </p:cNvSpPr>
            <p:nvPr/>
          </p:nvSpPr>
          <p:spPr bwMode="auto">
            <a:xfrm>
              <a:off x="1220" y="2321"/>
              <a:ext cx="55" cy="53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92" y="0"/>
                </a:cxn>
                <a:cxn ang="0">
                  <a:pos x="58" y="88"/>
                </a:cxn>
                <a:cxn ang="0">
                  <a:pos x="0" y="19"/>
                </a:cxn>
                <a:cxn ang="0">
                  <a:pos x="92" y="0"/>
                </a:cxn>
                <a:cxn ang="0">
                  <a:pos x="0" y="19"/>
                </a:cxn>
              </a:cxnLst>
              <a:rect l="0" t="0" r="r" b="b"/>
              <a:pathLst>
                <a:path w="92" h="88">
                  <a:moveTo>
                    <a:pt x="0" y="19"/>
                  </a:moveTo>
                  <a:lnTo>
                    <a:pt x="92" y="0"/>
                  </a:lnTo>
                  <a:lnTo>
                    <a:pt x="58" y="88"/>
                  </a:lnTo>
                  <a:lnTo>
                    <a:pt x="0" y="19"/>
                  </a:lnTo>
                  <a:lnTo>
                    <a:pt x="9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7" name="Freeform 1507"/>
            <p:cNvSpPr>
              <a:spLocks/>
            </p:cNvSpPr>
            <p:nvPr/>
          </p:nvSpPr>
          <p:spPr bwMode="auto">
            <a:xfrm>
              <a:off x="1136" y="2447"/>
              <a:ext cx="33" cy="22"/>
            </a:xfrm>
            <a:custGeom>
              <a:avLst/>
              <a:gdLst/>
              <a:ahLst/>
              <a:cxnLst>
                <a:cxn ang="0">
                  <a:pos x="54" y="25"/>
                </a:cxn>
                <a:cxn ang="0">
                  <a:pos x="10" y="0"/>
                </a:cxn>
                <a:cxn ang="0">
                  <a:pos x="0" y="16"/>
                </a:cxn>
                <a:cxn ang="0">
                  <a:pos x="44" y="39"/>
                </a:cxn>
                <a:cxn ang="0">
                  <a:pos x="54" y="25"/>
                </a:cxn>
              </a:cxnLst>
              <a:rect l="0" t="0" r="r" b="b"/>
              <a:pathLst>
                <a:path w="54" h="39">
                  <a:moveTo>
                    <a:pt x="54" y="25"/>
                  </a:moveTo>
                  <a:lnTo>
                    <a:pt x="10" y="0"/>
                  </a:lnTo>
                  <a:lnTo>
                    <a:pt x="0" y="16"/>
                  </a:lnTo>
                  <a:lnTo>
                    <a:pt x="44" y="39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8" name="Freeform 1508"/>
            <p:cNvSpPr>
              <a:spLocks/>
            </p:cNvSpPr>
            <p:nvPr/>
          </p:nvSpPr>
          <p:spPr bwMode="auto">
            <a:xfrm>
              <a:off x="1149" y="2440"/>
              <a:ext cx="55" cy="47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92" y="80"/>
                </a:cxn>
                <a:cxn ang="0">
                  <a:pos x="0" y="78"/>
                </a:cxn>
                <a:cxn ang="0">
                  <a:pos x="44" y="0"/>
                </a:cxn>
                <a:cxn ang="0">
                  <a:pos x="92" y="80"/>
                </a:cxn>
                <a:cxn ang="0">
                  <a:pos x="44" y="0"/>
                </a:cxn>
              </a:cxnLst>
              <a:rect l="0" t="0" r="r" b="b"/>
              <a:pathLst>
                <a:path w="92" h="80">
                  <a:moveTo>
                    <a:pt x="44" y="0"/>
                  </a:moveTo>
                  <a:lnTo>
                    <a:pt x="92" y="80"/>
                  </a:lnTo>
                  <a:lnTo>
                    <a:pt x="0" y="78"/>
                  </a:lnTo>
                  <a:lnTo>
                    <a:pt x="44" y="0"/>
                  </a:lnTo>
                  <a:lnTo>
                    <a:pt x="92" y="8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9" name="Freeform 1509"/>
            <p:cNvSpPr>
              <a:spLocks/>
            </p:cNvSpPr>
            <p:nvPr/>
          </p:nvSpPr>
          <p:spPr bwMode="auto">
            <a:xfrm>
              <a:off x="1064" y="2486"/>
              <a:ext cx="93" cy="59"/>
            </a:xfrm>
            <a:custGeom>
              <a:avLst/>
              <a:gdLst/>
              <a:ahLst/>
              <a:cxnLst>
                <a:cxn ang="0">
                  <a:pos x="154" y="83"/>
                </a:cxn>
                <a:cxn ang="0">
                  <a:pos x="8" y="0"/>
                </a:cxn>
                <a:cxn ang="0">
                  <a:pos x="0" y="16"/>
                </a:cxn>
                <a:cxn ang="0">
                  <a:pos x="144" y="98"/>
                </a:cxn>
                <a:cxn ang="0">
                  <a:pos x="154" y="83"/>
                </a:cxn>
              </a:cxnLst>
              <a:rect l="0" t="0" r="r" b="b"/>
              <a:pathLst>
                <a:path w="154" h="98">
                  <a:moveTo>
                    <a:pt x="154" y="83"/>
                  </a:moveTo>
                  <a:lnTo>
                    <a:pt x="8" y="0"/>
                  </a:lnTo>
                  <a:lnTo>
                    <a:pt x="0" y="16"/>
                  </a:lnTo>
                  <a:lnTo>
                    <a:pt x="144" y="98"/>
                  </a:lnTo>
                  <a:lnTo>
                    <a:pt x="154" y="8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0" name="Freeform 1510"/>
            <p:cNvSpPr>
              <a:spLocks/>
            </p:cNvSpPr>
            <p:nvPr/>
          </p:nvSpPr>
          <p:spPr bwMode="auto">
            <a:xfrm>
              <a:off x="1136" y="2514"/>
              <a:ext cx="56" cy="4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92" y="79"/>
                </a:cxn>
                <a:cxn ang="0">
                  <a:pos x="0" y="77"/>
                </a:cxn>
                <a:cxn ang="0">
                  <a:pos x="44" y="0"/>
                </a:cxn>
                <a:cxn ang="0">
                  <a:pos x="92" y="79"/>
                </a:cxn>
                <a:cxn ang="0">
                  <a:pos x="44" y="0"/>
                </a:cxn>
              </a:cxnLst>
              <a:rect l="0" t="0" r="r" b="b"/>
              <a:pathLst>
                <a:path w="92" h="79">
                  <a:moveTo>
                    <a:pt x="44" y="0"/>
                  </a:moveTo>
                  <a:lnTo>
                    <a:pt x="92" y="79"/>
                  </a:lnTo>
                  <a:lnTo>
                    <a:pt x="0" y="77"/>
                  </a:lnTo>
                  <a:lnTo>
                    <a:pt x="44" y="0"/>
                  </a:lnTo>
                  <a:lnTo>
                    <a:pt x="92" y="7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1" name="Freeform 1511"/>
            <p:cNvSpPr>
              <a:spLocks/>
            </p:cNvSpPr>
            <p:nvPr/>
          </p:nvSpPr>
          <p:spPr bwMode="auto">
            <a:xfrm>
              <a:off x="977" y="2410"/>
              <a:ext cx="28" cy="38"/>
            </a:xfrm>
            <a:custGeom>
              <a:avLst/>
              <a:gdLst/>
              <a:ahLst/>
              <a:cxnLst>
                <a:cxn ang="0">
                  <a:pos x="48" y="44"/>
                </a:cxn>
                <a:cxn ang="0">
                  <a:pos x="10" y="65"/>
                </a:cxn>
                <a:cxn ang="0">
                  <a:pos x="0" y="21"/>
                </a:cxn>
                <a:cxn ang="0">
                  <a:pos x="39" y="0"/>
                </a:cxn>
                <a:cxn ang="0">
                  <a:pos x="48" y="44"/>
                </a:cxn>
              </a:cxnLst>
              <a:rect l="0" t="0" r="r" b="b"/>
              <a:pathLst>
                <a:path w="48" h="65">
                  <a:moveTo>
                    <a:pt x="48" y="44"/>
                  </a:moveTo>
                  <a:lnTo>
                    <a:pt x="10" y="65"/>
                  </a:lnTo>
                  <a:lnTo>
                    <a:pt x="0" y="21"/>
                  </a:lnTo>
                  <a:lnTo>
                    <a:pt x="39" y="0"/>
                  </a:lnTo>
                  <a:lnTo>
                    <a:pt x="48" y="4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2" name="Freeform 1512"/>
            <p:cNvSpPr>
              <a:spLocks/>
            </p:cNvSpPr>
            <p:nvPr/>
          </p:nvSpPr>
          <p:spPr bwMode="auto">
            <a:xfrm>
              <a:off x="1026" y="2430"/>
              <a:ext cx="27" cy="39"/>
            </a:xfrm>
            <a:custGeom>
              <a:avLst/>
              <a:gdLst/>
              <a:ahLst/>
              <a:cxnLst>
                <a:cxn ang="0">
                  <a:pos x="46" y="45"/>
                </a:cxn>
                <a:cxn ang="0">
                  <a:pos x="7" y="66"/>
                </a:cxn>
                <a:cxn ang="0">
                  <a:pos x="0" y="37"/>
                </a:cxn>
                <a:cxn ang="0">
                  <a:pos x="13" y="29"/>
                </a:cxn>
                <a:cxn ang="0">
                  <a:pos x="9" y="16"/>
                </a:cxn>
                <a:cxn ang="0">
                  <a:pos x="36" y="0"/>
                </a:cxn>
                <a:cxn ang="0">
                  <a:pos x="46" y="45"/>
                </a:cxn>
              </a:cxnLst>
              <a:rect l="0" t="0" r="r" b="b"/>
              <a:pathLst>
                <a:path w="46" h="66">
                  <a:moveTo>
                    <a:pt x="46" y="45"/>
                  </a:moveTo>
                  <a:lnTo>
                    <a:pt x="7" y="66"/>
                  </a:lnTo>
                  <a:lnTo>
                    <a:pt x="0" y="37"/>
                  </a:lnTo>
                  <a:lnTo>
                    <a:pt x="13" y="29"/>
                  </a:lnTo>
                  <a:lnTo>
                    <a:pt x="9" y="16"/>
                  </a:lnTo>
                  <a:lnTo>
                    <a:pt x="36" y="0"/>
                  </a:lnTo>
                  <a:lnTo>
                    <a:pt x="46" y="45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3" name="Freeform 1513"/>
            <p:cNvSpPr>
              <a:spLocks/>
            </p:cNvSpPr>
            <p:nvPr/>
          </p:nvSpPr>
          <p:spPr bwMode="auto">
            <a:xfrm>
              <a:off x="1001" y="2420"/>
              <a:ext cx="28" cy="38"/>
            </a:xfrm>
            <a:custGeom>
              <a:avLst/>
              <a:gdLst/>
              <a:ahLst/>
              <a:cxnLst>
                <a:cxn ang="0">
                  <a:pos x="47" y="44"/>
                </a:cxn>
                <a:cxn ang="0">
                  <a:pos x="8" y="65"/>
                </a:cxn>
                <a:cxn ang="0">
                  <a:pos x="0" y="37"/>
                </a:cxn>
                <a:cxn ang="0">
                  <a:pos x="14" y="29"/>
                </a:cxn>
                <a:cxn ang="0">
                  <a:pos x="10" y="15"/>
                </a:cxn>
                <a:cxn ang="0">
                  <a:pos x="37" y="0"/>
                </a:cxn>
                <a:cxn ang="0">
                  <a:pos x="47" y="44"/>
                </a:cxn>
              </a:cxnLst>
              <a:rect l="0" t="0" r="r" b="b"/>
              <a:pathLst>
                <a:path w="47" h="65">
                  <a:moveTo>
                    <a:pt x="47" y="44"/>
                  </a:moveTo>
                  <a:lnTo>
                    <a:pt x="8" y="65"/>
                  </a:lnTo>
                  <a:lnTo>
                    <a:pt x="0" y="37"/>
                  </a:lnTo>
                  <a:lnTo>
                    <a:pt x="14" y="29"/>
                  </a:lnTo>
                  <a:lnTo>
                    <a:pt x="10" y="15"/>
                  </a:lnTo>
                  <a:lnTo>
                    <a:pt x="37" y="0"/>
                  </a:lnTo>
                  <a:lnTo>
                    <a:pt x="47" y="4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4" name="Freeform 1514"/>
            <p:cNvSpPr>
              <a:spLocks/>
            </p:cNvSpPr>
            <p:nvPr/>
          </p:nvSpPr>
          <p:spPr bwMode="auto">
            <a:xfrm>
              <a:off x="951" y="2402"/>
              <a:ext cx="27" cy="35"/>
            </a:xfrm>
            <a:custGeom>
              <a:avLst/>
              <a:gdLst/>
              <a:ahLst/>
              <a:cxnLst>
                <a:cxn ang="0">
                  <a:pos x="10" y="58"/>
                </a:cxn>
                <a:cxn ang="0">
                  <a:pos x="0" y="16"/>
                </a:cxn>
                <a:cxn ang="0">
                  <a:pos x="25" y="0"/>
                </a:cxn>
                <a:cxn ang="0">
                  <a:pos x="29" y="16"/>
                </a:cxn>
                <a:cxn ang="0">
                  <a:pos x="42" y="8"/>
                </a:cxn>
                <a:cxn ang="0">
                  <a:pos x="44" y="23"/>
                </a:cxn>
                <a:cxn ang="0">
                  <a:pos x="33" y="29"/>
                </a:cxn>
                <a:cxn ang="0">
                  <a:pos x="35" y="44"/>
                </a:cxn>
                <a:cxn ang="0">
                  <a:pos x="10" y="58"/>
                </a:cxn>
              </a:cxnLst>
              <a:rect l="0" t="0" r="r" b="b"/>
              <a:pathLst>
                <a:path w="44" h="58">
                  <a:moveTo>
                    <a:pt x="10" y="58"/>
                  </a:moveTo>
                  <a:lnTo>
                    <a:pt x="0" y="16"/>
                  </a:lnTo>
                  <a:lnTo>
                    <a:pt x="25" y="0"/>
                  </a:lnTo>
                  <a:lnTo>
                    <a:pt x="29" y="16"/>
                  </a:lnTo>
                  <a:lnTo>
                    <a:pt x="42" y="8"/>
                  </a:lnTo>
                  <a:lnTo>
                    <a:pt x="44" y="23"/>
                  </a:lnTo>
                  <a:lnTo>
                    <a:pt x="33" y="29"/>
                  </a:lnTo>
                  <a:lnTo>
                    <a:pt x="35" y="44"/>
                  </a:lnTo>
                  <a:lnTo>
                    <a:pt x="10" y="58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5" name="Freeform 1515"/>
            <p:cNvSpPr>
              <a:spLocks/>
            </p:cNvSpPr>
            <p:nvPr/>
          </p:nvSpPr>
          <p:spPr bwMode="auto">
            <a:xfrm>
              <a:off x="900" y="2274"/>
              <a:ext cx="33" cy="27"/>
            </a:xfrm>
            <a:custGeom>
              <a:avLst/>
              <a:gdLst/>
              <a:ahLst/>
              <a:cxnLst>
                <a:cxn ang="0">
                  <a:pos x="44" y="45"/>
                </a:cxn>
                <a:cxn ang="0">
                  <a:pos x="0" y="45"/>
                </a:cxn>
                <a:cxn ang="0">
                  <a:pos x="11" y="2"/>
                </a:cxn>
                <a:cxn ang="0">
                  <a:pos x="55" y="0"/>
                </a:cxn>
                <a:cxn ang="0">
                  <a:pos x="44" y="45"/>
                </a:cxn>
              </a:cxnLst>
              <a:rect l="0" t="0" r="r" b="b"/>
              <a:pathLst>
                <a:path w="55" h="45">
                  <a:moveTo>
                    <a:pt x="44" y="45"/>
                  </a:moveTo>
                  <a:lnTo>
                    <a:pt x="0" y="45"/>
                  </a:lnTo>
                  <a:lnTo>
                    <a:pt x="11" y="2"/>
                  </a:lnTo>
                  <a:lnTo>
                    <a:pt x="55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6" name="Freeform 1516"/>
            <p:cNvSpPr>
              <a:spLocks/>
            </p:cNvSpPr>
            <p:nvPr/>
          </p:nvSpPr>
          <p:spPr bwMode="auto">
            <a:xfrm>
              <a:off x="932" y="2316"/>
              <a:ext cx="33" cy="26"/>
            </a:xfrm>
            <a:custGeom>
              <a:avLst/>
              <a:gdLst/>
              <a:ahLst/>
              <a:cxnLst>
                <a:cxn ang="0">
                  <a:pos x="45" y="44"/>
                </a:cxn>
                <a:cxn ang="0">
                  <a:pos x="0" y="44"/>
                </a:cxn>
                <a:cxn ang="0">
                  <a:pos x="8" y="15"/>
                </a:cxn>
                <a:cxn ang="0">
                  <a:pos x="23" y="15"/>
                </a:cxn>
                <a:cxn ang="0">
                  <a:pos x="25" y="1"/>
                </a:cxn>
                <a:cxn ang="0">
                  <a:pos x="56" y="0"/>
                </a:cxn>
                <a:cxn ang="0">
                  <a:pos x="45" y="44"/>
                </a:cxn>
              </a:cxnLst>
              <a:rect l="0" t="0" r="r" b="b"/>
              <a:pathLst>
                <a:path w="56" h="44">
                  <a:moveTo>
                    <a:pt x="45" y="44"/>
                  </a:moveTo>
                  <a:lnTo>
                    <a:pt x="0" y="44"/>
                  </a:lnTo>
                  <a:lnTo>
                    <a:pt x="8" y="15"/>
                  </a:lnTo>
                  <a:lnTo>
                    <a:pt x="23" y="15"/>
                  </a:lnTo>
                  <a:lnTo>
                    <a:pt x="25" y="1"/>
                  </a:lnTo>
                  <a:lnTo>
                    <a:pt x="56" y="0"/>
                  </a:lnTo>
                  <a:lnTo>
                    <a:pt x="45" y="4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7" name="Freeform 1517"/>
            <p:cNvSpPr>
              <a:spLocks/>
            </p:cNvSpPr>
            <p:nvPr/>
          </p:nvSpPr>
          <p:spPr bwMode="auto">
            <a:xfrm>
              <a:off x="917" y="2295"/>
              <a:ext cx="32" cy="26"/>
            </a:xfrm>
            <a:custGeom>
              <a:avLst/>
              <a:gdLst/>
              <a:ahLst/>
              <a:cxnLst>
                <a:cxn ang="0">
                  <a:pos x="44" y="44"/>
                </a:cxn>
                <a:cxn ang="0">
                  <a:pos x="0" y="44"/>
                </a:cxn>
                <a:cxn ang="0">
                  <a:pos x="7" y="15"/>
                </a:cxn>
                <a:cxn ang="0">
                  <a:pos x="21" y="15"/>
                </a:cxn>
                <a:cxn ang="0">
                  <a:pos x="25" y="2"/>
                </a:cxn>
                <a:cxn ang="0">
                  <a:pos x="55" y="0"/>
                </a:cxn>
                <a:cxn ang="0">
                  <a:pos x="44" y="44"/>
                </a:cxn>
              </a:cxnLst>
              <a:rect l="0" t="0" r="r" b="b"/>
              <a:pathLst>
                <a:path w="55" h="44">
                  <a:moveTo>
                    <a:pt x="44" y="44"/>
                  </a:moveTo>
                  <a:lnTo>
                    <a:pt x="0" y="44"/>
                  </a:lnTo>
                  <a:lnTo>
                    <a:pt x="7" y="15"/>
                  </a:lnTo>
                  <a:lnTo>
                    <a:pt x="21" y="15"/>
                  </a:lnTo>
                  <a:lnTo>
                    <a:pt x="25" y="2"/>
                  </a:lnTo>
                  <a:lnTo>
                    <a:pt x="55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8" name="Freeform 1518"/>
            <p:cNvSpPr>
              <a:spLocks/>
            </p:cNvSpPr>
            <p:nvPr/>
          </p:nvSpPr>
          <p:spPr bwMode="auto">
            <a:xfrm>
              <a:off x="883" y="2254"/>
              <a:ext cx="31" cy="2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11" y="0"/>
                </a:cxn>
                <a:cxn ang="0">
                  <a:pos x="42" y="0"/>
                </a:cxn>
                <a:cxn ang="0">
                  <a:pos x="36" y="13"/>
                </a:cxn>
                <a:cxn ang="0">
                  <a:pos x="52" y="13"/>
                </a:cxn>
                <a:cxn ang="0">
                  <a:pos x="48" y="27"/>
                </a:cxn>
                <a:cxn ang="0">
                  <a:pos x="33" y="27"/>
                </a:cxn>
                <a:cxn ang="0">
                  <a:pos x="29" y="42"/>
                </a:cxn>
                <a:cxn ang="0">
                  <a:pos x="0" y="42"/>
                </a:cxn>
              </a:cxnLst>
              <a:rect l="0" t="0" r="r" b="b"/>
              <a:pathLst>
                <a:path w="52" h="42">
                  <a:moveTo>
                    <a:pt x="0" y="42"/>
                  </a:moveTo>
                  <a:lnTo>
                    <a:pt x="11" y="0"/>
                  </a:lnTo>
                  <a:lnTo>
                    <a:pt x="42" y="0"/>
                  </a:lnTo>
                  <a:lnTo>
                    <a:pt x="36" y="13"/>
                  </a:lnTo>
                  <a:lnTo>
                    <a:pt x="52" y="13"/>
                  </a:lnTo>
                  <a:lnTo>
                    <a:pt x="48" y="27"/>
                  </a:lnTo>
                  <a:lnTo>
                    <a:pt x="33" y="27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9" name="Freeform 1519"/>
            <p:cNvSpPr>
              <a:spLocks/>
            </p:cNvSpPr>
            <p:nvPr/>
          </p:nvSpPr>
          <p:spPr bwMode="auto">
            <a:xfrm>
              <a:off x="983" y="2347"/>
              <a:ext cx="27" cy="42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7" y="0"/>
                </a:cxn>
                <a:cxn ang="0">
                  <a:pos x="40" y="19"/>
                </a:cxn>
                <a:cxn ang="0">
                  <a:pos x="34" y="31"/>
                </a:cxn>
                <a:cxn ang="0">
                  <a:pos x="46" y="41"/>
                </a:cxn>
                <a:cxn ang="0">
                  <a:pos x="36" y="69"/>
                </a:cxn>
                <a:cxn ang="0">
                  <a:pos x="0" y="41"/>
                </a:cxn>
              </a:cxnLst>
              <a:rect l="0" t="0" r="r" b="b"/>
              <a:pathLst>
                <a:path w="46" h="69">
                  <a:moveTo>
                    <a:pt x="0" y="41"/>
                  </a:moveTo>
                  <a:lnTo>
                    <a:pt x="17" y="0"/>
                  </a:lnTo>
                  <a:lnTo>
                    <a:pt x="40" y="19"/>
                  </a:lnTo>
                  <a:lnTo>
                    <a:pt x="34" y="31"/>
                  </a:lnTo>
                  <a:lnTo>
                    <a:pt x="46" y="41"/>
                  </a:lnTo>
                  <a:lnTo>
                    <a:pt x="36" y="69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0" name="Freeform 1520"/>
            <p:cNvSpPr>
              <a:spLocks/>
            </p:cNvSpPr>
            <p:nvPr/>
          </p:nvSpPr>
          <p:spPr bwMode="auto">
            <a:xfrm>
              <a:off x="957" y="2355"/>
              <a:ext cx="27" cy="4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17" y="0"/>
                </a:cxn>
                <a:cxn ang="0">
                  <a:pos x="40" y="19"/>
                </a:cxn>
                <a:cxn ang="0">
                  <a:pos x="34" y="30"/>
                </a:cxn>
                <a:cxn ang="0">
                  <a:pos x="46" y="40"/>
                </a:cxn>
                <a:cxn ang="0">
                  <a:pos x="34" y="69"/>
                </a:cxn>
                <a:cxn ang="0">
                  <a:pos x="0" y="40"/>
                </a:cxn>
              </a:cxnLst>
              <a:rect l="0" t="0" r="r" b="b"/>
              <a:pathLst>
                <a:path w="46" h="69">
                  <a:moveTo>
                    <a:pt x="0" y="40"/>
                  </a:moveTo>
                  <a:lnTo>
                    <a:pt x="17" y="0"/>
                  </a:lnTo>
                  <a:lnTo>
                    <a:pt x="40" y="19"/>
                  </a:lnTo>
                  <a:lnTo>
                    <a:pt x="34" y="30"/>
                  </a:lnTo>
                  <a:lnTo>
                    <a:pt x="46" y="40"/>
                  </a:lnTo>
                  <a:lnTo>
                    <a:pt x="34" y="6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1" name="Freeform 1521"/>
            <p:cNvSpPr>
              <a:spLocks/>
            </p:cNvSpPr>
            <p:nvPr/>
          </p:nvSpPr>
          <p:spPr bwMode="auto">
            <a:xfrm>
              <a:off x="1039" y="2337"/>
              <a:ext cx="27" cy="36"/>
            </a:xfrm>
            <a:custGeom>
              <a:avLst/>
              <a:gdLst/>
              <a:ahLst/>
              <a:cxnLst>
                <a:cxn ang="0">
                  <a:pos x="34" y="59"/>
                </a:cxn>
                <a:cxn ang="0">
                  <a:pos x="0" y="33"/>
                </a:cxn>
                <a:cxn ang="0">
                  <a:pos x="11" y="4"/>
                </a:cxn>
                <a:cxn ang="0">
                  <a:pos x="23" y="13"/>
                </a:cxn>
                <a:cxn ang="0">
                  <a:pos x="27" y="0"/>
                </a:cxn>
                <a:cxn ang="0">
                  <a:pos x="40" y="10"/>
                </a:cxn>
                <a:cxn ang="0">
                  <a:pos x="34" y="23"/>
                </a:cxn>
                <a:cxn ang="0">
                  <a:pos x="46" y="31"/>
                </a:cxn>
                <a:cxn ang="0">
                  <a:pos x="34" y="59"/>
                </a:cxn>
              </a:cxnLst>
              <a:rect l="0" t="0" r="r" b="b"/>
              <a:pathLst>
                <a:path w="46" h="59">
                  <a:moveTo>
                    <a:pt x="34" y="59"/>
                  </a:moveTo>
                  <a:lnTo>
                    <a:pt x="0" y="33"/>
                  </a:lnTo>
                  <a:lnTo>
                    <a:pt x="11" y="4"/>
                  </a:lnTo>
                  <a:lnTo>
                    <a:pt x="23" y="13"/>
                  </a:lnTo>
                  <a:lnTo>
                    <a:pt x="27" y="0"/>
                  </a:lnTo>
                  <a:lnTo>
                    <a:pt x="40" y="10"/>
                  </a:lnTo>
                  <a:lnTo>
                    <a:pt x="34" y="23"/>
                  </a:lnTo>
                  <a:lnTo>
                    <a:pt x="46" y="31"/>
                  </a:lnTo>
                  <a:lnTo>
                    <a:pt x="34" y="59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2" name="Freeform 1522"/>
            <p:cNvSpPr>
              <a:spLocks/>
            </p:cNvSpPr>
            <p:nvPr/>
          </p:nvSpPr>
          <p:spPr bwMode="auto">
            <a:xfrm>
              <a:off x="1008" y="2341"/>
              <a:ext cx="31" cy="4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15" y="0"/>
                </a:cxn>
                <a:cxn ang="0">
                  <a:pos x="50" y="27"/>
                </a:cxn>
                <a:cxn ang="0">
                  <a:pos x="35" y="69"/>
                </a:cxn>
                <a:cxn ang="0">
                  <a:pos x="0" y="40"/>
                </a:cxn>
              </a:cxnLst>
              <a:rect l="0" t="0" r="r" b="b"/>
              <a:pathLst>
                <a:path w="50" h="69">
                  <a:moveTo>
                    <a:pt x="0" y="40"/>
                  </a:moveTo>
                  <a:lnTo>
                    <a:pt x="15" y="0"/>
                  </a:lnTo>
                  <a:lnTo>
                    <a:pt x="50" y="27"/>
                  </a:lnTo>
                  <a:lnTo>
                    <a:pt x="35" y="6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3" name="Freeform 1523"/>
            <p:cNvSpPr>
              <a:spLocks/>
            </p:cNvSpPr>
            <p:nvPr/>
          </p:nvSpPr>
          <p:spPr bwMode="auto">
            <a:xfrm>
              <a:off x="1326" y="2124"/>
              <a:ext cx="320" cy="323"/>
            </a:xfrm>
            <a:custGeom>
              <a:avLst/>
              <a:gdLst/>
              <a:ahLst/>
              <a:cxnLst>
                <a:cxn ang="0">
                  <a:pos x="295" y="537"/>
                </a:cxn>
                <a:cxn ang="0">
                  <a:pos x="349" y="528"/>
                </a:cxn>
                <a:cxn ang="0">
                  <a:pos x="397" y="507"/>
                </a:cxn>
                <a:cxn ang="0">
                  <a:pos x="439" y="478"/>
                </a:cxn>
                <a:cxn ang="0">
                  <a:pos x="475" y="441"/>
                </a:cxn>
                <a:cxn ang="0">
                  <a:pos x="506" y="397"/>
                </a:cxn>
                <a:cxn ang="0">
                  <a:pos x="525" y="349"/>
                </a:cxn>
                <a:cxn ang="0">
                  <a:pos x="537" y="298"/>
                </a:cxn>
                <a:cxn ang="0">
                  <a:pos x="537" y="242"/>
                </a:cxn>
                <a:cxn ang="0">
                  <a:pos x="525" y="190"/>
                </a:cxn>
                <a:cxn ang="0">
                  <a:pos x="506" y="140"/>
                </a:cxn>
                <a:cxn ang="0">
                  <a:pos x="475" y="98"/>
                </a:cxn>
                <a:cxn ang="0">
                  <a:pos x="439" y="62"/>
                </a:cxn>
                <a:cxn ang="0">
                  <a:pos x="397" y="33"/>
                </a:cxn>
                <a:cxn ang="0">
                  <a:pos x="349" y="12"/>
                </a:cxn>
                <a:cxn ang="0">
                  <a:pos x="295" y="2"/>
                </a:cxn>
                <a:cxn ang="0">
                  <a:pos x="241" y="2"/>
                </a:cxn>
                <a:cxn ang="0">
                  <a:pos x="188" y="12"/>
                </a:cxn>
                <a:cxn ang="0">
                  <a:pos x="140" y="33"/>
                </a:cxn>
                <a:cxn ang="0">
                  <a:pos x="97" y="62"/>
                </a:cxn>
                <a:cxn ang="0">
                  <a:pos x="61" y="98"/>
                </a:cxn>
                <a:cxn ang="0">
                  <a:pos x="32" y="140"/>
                </a:cxn>
                <a:cxn ang="0">
                  <a:pos x="11" y="190"/>
                </a:cxn>
                <a:cxn ang="0">
                  <a:pos x="0" y="242"/>
                </a:cxn>
                <a:cxn ang="0">
                  <a:pos x="0" y="298"/>
                </a:cxn>
                <a:cxn ang="0">
                  <a:pos x="11" y="349"/>
                </a:cxn>
                <a:cxn ang="0">
                  <a:pos x="32" y="397"/>
                </a:cxn>
                <a:cxn ang="0">
                  <a:pos x="61" y="441"/>
                </a:cxn>
                <a:cxn ang="0">
                  <a:pos x="97" y="478"/>
                </a:cxn>
                <a:cxn ang="0">
                  <a:pos x="140" y="507"/>
                </a:cxn>
                <a:cxn ang="0">
                  <a:pos x="188" y="528"/>
                </a:cxn>
                <a:cxn ang="0">
                  <a:pos x="241" y="537"/>
                </a:cxn>
              </a:cxnLst>
              <a:rect l="0" t="0" r="r" b="b"/>
              <a:pathLst>
                <a:path w="539" h="539">
                  <a:moveTo>
                    <a:pt x="268" y="539"/>
                  </a:moveTo>
                  <a:lnTo>
                    <a:pt x="295" y="537"/>
                  </a:lnTo>
                  <a:lnTo>
                    <a:pt x="322" y="534"/>
                  </a:lnTo>
                  <a:lnTo>
                    <a:pt x="349" y="528"/>
                  </a:lnTo>
                  <a:lnTo>
                    <a:pt x="374" y="518"/>
                  </a:lnTo>
                  <a:lnTo>
                    <a:pt x="397" y="507"/>
                  </a:lnTo>
                  <a:lnTo>
                    <a:pt x="420" y="493"/>
                  </a:lnTo>
                  <a:lnTo>
                    <a:pt x="439" y="478"/>
                  </a:lnTo>
                  <a:lnTo>
                    <a:pt x="458" y="461"/>
                  </a:lnTo>
                  <a:lnTo>
                    <a:pt x="475" y="441"/>
                  </a:lnTo>
                  <a:lnTo>
                    <a:pt x="493" y="420"/>
                  </a:lnTo>
                  <a:lnTo>
                    <a:pt x="506" y="397"/>
                  </a:lnTo>
                  <a:lnTo>
                    <a:pt x="518" y="374"/>
                  </a:lnTo>
                  <a:lnTo>
                    <a:pt x="525" y="349"/>
                  </a:lnTo>
                  <a:lnTo>
                    <a:pt x="533" y="324"/>
                  </a:lnTo>
                  <a:lnTo>
                    <a:pt x="537" y="298"/>
                  </a:lnTo>
                  <a:lnTo>
                    <a:pt x="539" y="269"/>
                  </a:lnTo>
                  <a:lnTo>
                    <a:pt x="537" y="242"/>
                  </a:lnTo>
                  <a:lnTo>
                    <a:pt x="533" y="215"/>
                  </a:lnTo>
                  <a:lnTo>
                    <a:pt x="525" y="190"/>
                  </a:lnTo>
                  <a:lnTo>
                    <a:pt x="518" y="165"/>
                  </a:lnTo>
                  <a:lnTo>
                    <a:pt x="506" y="140"/>
                  </a:lnTo>
                  <a:lnTo>
                    <a:pt x="493" y="119"/>
                  </a:lnTo>
                  <a:lnTo>
                    <a:pt x="475" y="98"/>
                  </a:lnTo>
                  <a:lnTo>
                    <a:pt x="458" y="79"/>
                  </a:lnTo>
                  <a:lnTo>
                    <a:pt x="439" y="62"/>
                  </a:lnTo>
                  <a:lnTo>
                    <a:pt x="420" y="46"/>
                  </a:lnTo>
                  <a:lnTo>
                    <a:pt x="397" y="33"/>
                  </a:lnTo>
                  <a:lnTo>
                    <a:pt x="374" y="21"/>
                  </a:lnTo>
                  <a:lnTo>
                    <a:pt x="349" y="12"/>
                  </a:lnTo>
                  <a:lnTo>
                    <a:pt x="322" y="6"/>
                  </a:lnTo>
                  <a:lnTo>
                    <a:pt x="295" y="2"/>
                  </a:lnTo>
                  <a:lnTo>
                    <a:pt x="268" y="0"/>
                  </a:lnTo>
                  <a:lnTo>
                    <a:pt x="241" y="2"/>
                  </a:lnTo>
                  <a:lnTo>
                    <a:pt x="215" y="6"/>
                  </a:lnTo>
                  <a:lnTo>
                    <a:pt x="188" y="12"/>
                  </a:lnTo>
                  <a:lnTo>
                    <a:pt x="163" y="21"/>
                  </a:lnTo>
                  <a:lnTo>
                    <a:pt x="140" y="33"/>
                  </a:lnTo>
                  <a:lnTo>
                    <a:pt x="119" y="46"/>
                  </a:lnTo>
                  <a:lnTo>
                    <a:pt x="97" y="62"/>
                  </a:lnTo>
                  <a:lnTo>
                    <a:pt x="78" y="79"/>
                  </a:lnTo>
                  <a:lnTo>
                    <a:pt x="61" y="98"/>
                  </a:lnTo>
                  <a:lnTo>
                    <a:pt x="46" y="119"/>
                  </a:lnTo>
                  <a:lnTo>
                    <a:pt x="32" y="140"/>
                  </a:lnTo>
                  <a:lnTo>
                    <a:pt x="21" y="165"/>
                  </a:lnTo>
                  <a:lnTo>
                    <a:pt x="11" y="190"/>
                  </a:lnTo>
                  <a:lnTo>
                    <a:pt x="3" y="215"/>
                  </a:lnTo>
                  <a:lnTo>
                    <a:pt x="0" y="242"/>
                  </a:lnTo>
                  <a:lnTo>
                    <a:pt x="0" y="269"/>
                  </a:lnTo>
                  <a:lnTo>
                    <a:pt x="0" y="298"/>
                  </a:lnTo>
                  <a:lnTo>
                    <a:pt x="3" y="324"/>
                  </a:lnTo>
                  <a:lnTo>
                    <a:pt x="11" y="349"/>
                  </a:lnTo>
                  <a:lnTo>
                    <a:pt x="21" y="374"/>
                  </a:lnTo>
                  <a:lnTo>
                    <a:pt x="32" y="397"/>
                  </a:lnTo>
                  <a:lnTo>
                    <a:pt x="46" y="420"/>
                  </a:lnTo>
                  <a:lnTo>
                    <a:pt x="61" y="441"/>
                  </a:lnTo>
                  <a:lnTo>
                    <a:pt x="78" y="461"/>
                  </a:lnTo>
                  <a:lnTo>
                    <a:pt x="97" y="478"/>
                  </a:lnTo>
                  <a:lnTo>
                    <a:pt x="119" y="493"/>
                  </a:lnTo>
                  <a:lnTo>
                    <a:pt x="140" y="507"/>
                  </a:lnTo>
                  <a:lnTo>
                    <a:pt x="163" y="518"/>
                  </a:lnTo>
                  <a:lnTo>
                    <a:pt x="188" y="528"/>
                  </a:lnTo>
                  <a:lnTo>
                    <a:pt x="215" y="534"/>
                  </a:lnTo>
                  <a:lnTo>
                    <a:pt x="241" y="537"/>
                  </a:lnTo>
                  <a:lnTo>
                    <a:pt x="268" y="539"/>
                  </a:lnTo>
                  <a:close/>
                </a:path>
              </a:pathLst>
            </a:custGeom>
            <a:solidFill>
              <a:srgbClr val="7972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4" name="Freeform 1524"/>
            <p:cNvSpPr>
              <a:spLocks/>
            </p:cNvSpPr>
            <p:nvPr/>
          </p:nvSpPr>
          <p:spPr bwMode="auto">
            <a:xfrm>
              <a:off x="1495" y="2104"/>
              <a:ext cx="113" cy="113"/>
            </a:xfrm>
            <a:custGeom>
              <a:avLst/>
              <a:gdLst/>
              <a:ahLst/>
              <a:cxnLst>
                <a:cxn ang="0">
                  <a:pos x="82" y="140"/>
                </a:cxn>
                <a:cxn ang="0">
                  <a:pos x="76" y="124"/>
                </a:cxn>
                <a:cxn ang="0">
                  <a:pos x="63" y="119"/>
                </a:cxn>
                <a:cxn ang="0">
                  <a:pos x="48" y="122"/>
                </a:cxn>
                <a:cxn ang="0">
                  <a:pos x="44" y="126"/>
                </a:cxn>
                <a:cxn ang="0">
                  <a:pos x="44" y="117"/>
                </a:cxn>
                <a:cxn ang="0">
                  <a:pos x="36" y="105"/>
                </a:cxn>
                <a:cxn ang="0">
                  <a:pos x="21" y="99"/>
                </a:cxn>
                <a:cxn ang="0">
                  <a:pos x="9" y="101"/>
                </a:cxn>
                <a:cxn ang="0">
                  <a:pos x="2" y="107"/>
                </a:cxn>
                <a:cxn ang="0">
                  <a:pos x="11" y="90"/>
                </a:cxn>
                <a:cxn ang="0">
                  <a:pos x="34" y="53"/>
                </a:cxn>
                <a:cxn ang="0">
                  <a:pos x="55" y="28"/>
                </a:cxn>
                <a:cxn ang="0">
                  <a:pos x="74" y="11"/>
                </a:cxn>
                <a:cxn ang="0">
                  <a:pos x="92" y="2"/>
                </a:cxn>
                <a:cxn ang="0">
                  <a:pos x="109" y="0"/>
                </a:cxn>
                <a:cxn ang="0">
                  <a:pos x="134" y="3"/>
                </a:cxn>
                <a:cxn ang="0">
                  <a:pos x="165" y="21"/>
                </a:cxn>
                <a:cxn ang="0">
                  <a:pos x="182" y="40"/>
                </a:cxn>
                <a:cxn ang="0">
                  <a:pos x="190" y="55"/>
                </a:cxn>
                <a:cxn ang="0">
                  <a:pos x="191" y="76"/>
                </a:cxn>
                <a:cxn ang="0">
                  <a:pos x="190" y="101"/>
                </a:cxn>
                <a:cxn ang="0">
                  <a:pos x="176" y="149"/>
                </a:cxn>
                <a:cxn ang="0">
                  <a:pos x="161" y="180"/>
                </a:cxn>
                <a:cxn ang="0">
                  <a:pos x="153" y="165"/>
                </a:cxn>
                <a:cxn ang="0">
                  <a:pos x="138" y="155"/>
                </a:cxn>
                <a:cxn ang="0">
                  <a:pos x="124" y="157"/>
                </a:cxn>
                <a:cxn ang="0">
                  <a:pos x="119" y="163"/>
                </a:cxn>
                <a:cxn ang="0">
                  <a:pos x="119" y="159"/>
                </a:cxn>
                <a:cxn ang="0">
                  <a:pos x="113" y="144"/>
                </a:cxn>
                <a:cxn ang="0">
                  <a:pos x="99" y="138"/>
                </a:cxn>
                <a:cxn ang="0">
                  <a:pos x="86" y="142"/>
                </a:cxn>
              </a:cxnLst>
              <a:rect l="0" t="0" r="r" b="b"/>
              <a:pathLst>
                <a:path w="191" h="190">
                  <a:moveTo>
                    <a:pt x="78" y="149"/>
                  </a:moveTo>
                  <a:lnTo>
                    <a:pt x="82" y="140"/>
                  </a:lnTo>
                  <a:lnTo>
                    <a:pt x="80" y="132"/>
                  </a:lnTo>
                  <a:lnTo>
                    <a:pt x="76" y="124"/>
                  </a:lnTo>
                  <a:lnTo>
                    <a:pt x="71" y="121"/>
                  </a:lnTo>
                  <a:lnTo>
                    <a:pt x="63" y="119"/>
                  </a:lnTo>
                  <a:lnTo>
                    <a:pt x="55" y="119"/>
                  </a:lnTo>
                  <a:lnTo>
                    <a:pt x="48" y="122"/>
                  </a:lnTo>
                  <a:lnTo>
                    <a:pt x="42" y="132"/>
                  </a:lnTo>
                  <a:lnTo>
                    <a:pt x="44" y="126"/>
                  </a:lnTo>
                  <a:lnTo>
                    <a:pt x="44" y="121"/>
                  </a:lnTo>
                  <a:lnTo>
                    <a:pt x="44" y="117"/>
                  </a:lnTo>
                  <a:lnTo>
                    <a:pt x="42" y="113"/>
                  </a:lnTo>
                  <a:lnTo>
                    <a:pt x="36" y="105"/>
                  </a:lnTo>
                  <a:lnTo>
                    <a:pt x="28" y="101"/>
                  </a:lnTo>
                  <a:lnTo>
                    <a:pt x="21" y="99"/>
                  </a:lnTo>
                  <a:lnTo>
                    <a:pt x="13" y="99"/>
                  </a:lnTo>
                  <a:lnTo>
                    <a:pt x="9" y="101"/>
                  </a:lnTo>
                  <a:lnTo>
                    <a:pt x="5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11" y="90"/>
                  </a:lnTo>
                  <a:lnTo>
                    <a:pt x="23" y="71"/>
                  </a:lnTo>
                  <a:lnTo>
                    <a:pt x="34" y="53"/>
                  </a:lnTo>
                  <a:lnTo>
                    <a:pt x="44" y="40"/>
                  </a:lnTo>
                  <a:lnTo>
                    <a:pt x="55" y="28"/>
                  </a:lnTo>
                  <a:lnTo>
                    <a:pt x="65" y="19"/>
                  </a:lnTo>
                  <a:lnTo>
                    <a:pt x="74" y="11"/>
                  </a:lnTo>
                  <a:lnTo>
                    <a:pt x="84" y="5"/>
                  </a:lnTo>
                  <a:lnTo>
                    <a:pt x="92" y="2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9" y="0"/>
                  </a:lnTo>
                  <a:lnTo>
                    <a:pt x="134" y="3"/>
                  </a:lnTo>
                  <a:lnTo>
                    <a:pt x="149" y="11"/>
                  </a:lnTo>
                  <a:lnTo>
                    <a:pt x="165" y="21"/>
                  </a:lnTo>
                  <a:lnTo>
                    <a:pt x="176" y="34"/>
                  </a:lnTo>
                  <a:lnTo>
                    <a:pt x="182" y="40"/>
                  </a:lnTo>
                  <a:lnTo>
                    <a:pt x="186" y="48"/>
                  </a:lnTo>
                  <a:lnTo>
                    <a:pt x="190" y="55"/>
                  </a:lnTo>
                  <a:lnTo>
                    <a:pt x="191" y="65"/>
                  </a:lnTo>
                  <a:lnTo>
                    <a:pt x="191" y="76"/>
                  </a:lnTo>
                  <a:lnTo>
                    <a:pt x="191" y="88"/>
                  </a:lnTo>
                  <a:lnTo>
                    <a:pt x="190" y="101"/>
                  </a:lnTo>
                  <a:lnTo>
                    <a:pt x="188" y="115"/>
                  </a:lnTo>
                  <a:lnTo>
                    <a:pt x="176" y="149"/>
                  </a:lnTo>
                  <a:lnTo>
                    <a:pt x="159" y="190"/>
                  </a:lnTo>
                  <a:lnTo>
                    <a:pt x="161" y="180"/>
                  </a:lnTo>
                  <a:lnTo>
                    <a:pt x="157" y="170"/>
                  </a:lnTo>
                  <a:lnTo>
                    <a:pt x="153" y="165"/>
                  </a:lnTo>
                  <a:lnTo>
                    <a:pt x="145" y="159"/>
                  </a:lnTo>
                  <a:lnTo>
                    <a:pt x="138" y="155"/>
                  </a:lnTo>
                  <a:lnTo>
                    <a:pt x="128" y="157"/>
                  </a:lnTo>
                  <a:lnTo>
                    <a:pt x="124" y="157"/>
                  </a:lnTo>
                  <a:lnTo>
                    <a:pt x="120" y="161"/>
                  </a:lnTo>
                  <a:lnTo>
                    <a:pt x="119" y="163"/>
                  </a:lnTo>
                  <a:lnTo>
                    <a:pt x="115" y="168"/>
                  </a:lnTo>
                  <a:lnTo>
                    <a:pt x="119" y="159"/>
                  </a:lnTo>
                  <a:lnTo>
                    <a:pt x="117" y="149"/>
                  </a:lnTo>
                  <a:lnTo>
                    <a:pt x="113" y="144"/>
                  </a:lnTo>
                  <a:lnTo>
                    <a:pt x="107" y="140"/>
                  </a:lnTo>
                  <a:lnTo>
                    <a:pt x="99" y="138"/>
                  </a:lnTo>
                  <a:lnTo>
                    <a:pt x="92" y="138"/>
                  </a:lnTo>
                  <a:lnTo>
                    <a:pt x="86" y="142"/>
                  </a:lnTo>
                  <a:lnTo>
                    <a:pt x="78" y="14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5" name="Freeform 1525"/>
            <p:cNvSpPr>
              <a:spLocks/>
            </p:cNvSpPr>
            <p:nvPr/>
          </p:nvSpPr>
          <p:spPr bwMode="auto">
            <a:xfrm>
              <a:off x="1495" y="2104"/>
              <a:ext cx="113" cy="113"/>
            </a:xfrm>
            <a:custGeom>
              <a:avLst/>
              <a:gdLst/>
              <a:ahLst/>
              <a:cxnLst>
                <a:cxn ang="0">
                  <a:pos x="82" y="140"/>
                </a:cxn>
                <a:cxn ang="0">
                  <a:pos x="76" y="124"/>
                </a:cxn>
                <a:cxn ang="0">
                  <a:pos x="63" y="119"/>
                </a:cxn>
                <a:cxn ang="0">
                  <a:pos x="48" y="122"/>
                </a:cxn>
                <a:cxn ang="0">
                  <a:pos x="44" y="126"/>
                </a:cxn>
                <a:cxn ang="0">
                  <a:pos x="44" y="117"/>
                </a:cxn>
                <a:cxn ang="0">
                  <a:pos x="36" y="105"/>
                </a:cxn>
                <a:cxn ang="0">
                  <a:pos x="21" y="99"/>
                </a:cxn>
                <a:cxn ang="0">
                  <a:pos x="9" y="101"/>
                </a:cxn>
                <a:cxn ang="0">
                  <a:pos x="2" y="107"/>
                </a:cxn>
                <a:cxn ang="0">
                  <a:pos x="11" y="90"/>
                </a:cxn>
                <a:cxn ang="0">
                  <a:pos x="34" y="53"/>
                </a:cxn>
                <a:cxn ang="0">
                  <a:pos x="55" y="28"/>
                </a:cxn>
                <a:cxn ang="0">
                  <a:pos x="74" y="11"/>
                </a:cxn>
                <a:cxn ang="0">
                  <a:pos x="92" y="2"/>
                </a:cxn>
                <a:cxn ang="0">
                  <a:pos x="109" y="0"/>
                </a:cxn>
                <a:cxn ang="0">
                  <a:pos x="134" y="3"/>
                </a:cxn>
                <a:cxn ang="0">
                  <a:pos x="165" y="21"/>
                </a:cxn>
                <a:cxn ang="0">
                  <a:pos x="182" y="40"/>
                </a:cxn>
                <a:cxn ang="0">
                  <a:pos x="190" y="55"/>
                </a:cxn>
                <a:cxn ang="0">
                  <a:pos x="191" y="76"/>
                </a:cxn>
                <a:cxn ang="0">
                  <a:pos x="190" y="101"/>
                </a:cxn>
                <a:cxn ang="0">
                  <a:pos x="176" y="149"/>
                </a:cxn>
                <a:cxn ang="0">
                  <a:pos x="161" y="180"/>
                </a:cxn>
                <a:cxn ang="0">
                  <a:pos x="153" y="165"/>
                </a:cxn>
                <a:cxn ang="0">
                  <a:pos x="138" y="155"/>
                </a:cxn>
                <a:cxn ang="0">
                  <a:pos x="124" y="157"/>
                </a:cxn>
                <a:cxn ang="0">
                  <a:pos x="119" y="163"/>
                </a:cxn>
                <a:cxn ang="0">
                  <a:pos x="119" y="159"/>
                </a:cxn>
                <a:cxn ang="0">
                  <a:pos x="113" y="144"/>
                </a:cxn>
                <a:cxn ang="0">
                  <a:pos x="99" y="138"/>
                </a:cxn>
                <a:cxn ang="0">
                  <a:pos x="86" y="142"/>
                </a:cxn>
              </a:cxnLst>
              <a:rect l="0" t="0" r="r" b="b"/>
              <a:pathLst>
                <a:path w="191" h="190">
                  <a:moveTo>
                    <a:pt x="78" y="149"/>
                  </a:moveTo>
                  <a:lnTo>
                    <a:pt x="82" y="140"/>
                  </a:lnTo>
                  <a:lnTo>
                    <a:pt x="80" y="132"/>
                  </a:lnTo>
                  <a:lnTo>
                    <a:pt x="76" y="124"/>
                  </a:lnTo>
                  <a:lnTo>
                    <a:pt x="71" y="121"/>
                  </a:lnTo>
                  <a:lnTo>
                    <a:pt x="63" y="119"/>
                  </a:lnTo>
                  <a:lnTo>
                    <a:pt x="55" y="119"/>
                  </a:lnTo>
                  <a:lnTo>
                    <a:pt x="48" y="122"/>
                  </a:lnTo>
                  <a:lnTo>
                    <a:pt x="42" y="132"/>
                  </a:lnTo>
                  <a:lnTo>
                    <a:pt x="44" y="126"/>
                  </a:lnTo>
                  <a:lnTo>
                    <a:pt x="44" y="121"/>
                  </a:lnTo>
                  <a:lnTo>
                    <a:pt x="44" y="117"/>
                  </a:lnTo>
                  <a:lnTo>
                    <a:pt x="42" y="113"/>
                  </a:lnTo>
                  <a:lnTo>
                    <a:pt x="36" y="105"/>
                  </a:lnTo>
                  <a:lnTo>
                    <a:pt x="28" y="101"/>
                  </a:lnTo>
                  <a:lnTo>
                    <a:pt x="21" y="99"/>
                  </a:lnTo>
                  <a:lnTo>
                    <a:pt x="13" y="99"/>
                  </a:lnTo>
                  <a:lnTo>
                    <a:pt x="9" y="101"/>
                  </a:lnTo>
                  <a:lnTo>
                    <a:pt x="5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11" y="90"/>
                  </a:lnTo>
                  <a:lnTo>
                    <a:pt x="23" y="71"/>
                  </a:lnTo>
                  <a:lnTo>
                    <a:pt x="34" y="53"/>
                  </a:lnTo>
                  <a:lnTo>
                    <a:pt x="44" y="40"/>
                  </a:lnTo>
                  <a:lnTo>
                    <a:pt x="55" y="28"/>
                  </a:lnTo>
                  <a:lnTo>
                    <a:pt x="65" y="19"/>
                  </a:lnTo>
                  <a:lnTo>
                    <a:pt x="74" y="11"/>
                  </a:lnTo>
                  <a:lnTo>
                    <a:pt x="84" y="5"/>
                  </a:lnTo>
                  <a:lnTo>
                    <a:pt x="92" y="2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9" y="0"/>
                  </a:lnTo>
                  <a:lnTo>
                    <a:pt x="134" y="3"/>
                  </a:lnTo>
                  <a:lnTo>
                    <a:pt x="149" y="11"/>
                  </a:lnTo>
                  <a:lnTo>
                    <a:pt x="165" y="21"/>
                  </a:lnTo>
                  <a:lnTo>
                    <a:pt x="176" y="34"/>
                  </a:lnTo>
                  <a:lnTo>
                    <a:pt x="182" y="40"/>
                  </a:lnTo>
                  <a:lnTo>
                    <a:pt x="186" y="48"/>
                  </a:lnTo>
                  <a:lnTo>
                    <a:pt x="190" y="55"/>
                  </a:lnTo>
                  <a:lnTo>
                    <a:pt x="191" y="65"/>
                  </a:lnTo>
                  <a:lnTo>
                    <a:pt x="191" y="76"/>
                  </a:lnTo>
                  <a:lnTo>
                    <a:pt x="191" y="88"/>
                  </a:lnTo>
                  <a:lnTo>
                    <a:pt x="190" y="101"/>
                  </a:lnTo>
                  <a:lnTo>
                    <a:pt x="188" y="115"/>
                  </a:lnTo>
                  <a:lnTo>
                    <a:pt x="176" y="149"/>
                  </a:lnTo>
                  <a:lnTo>
                    <a:pt x="159" y="190"/>
                  </a:lnTo>
                  <a:lnTo>
                    <a:pt x="161" y="180"/>
                  </a:lnTo>
                  <a:lnTo>
                    <a:pt x="157" y="170"/>
                  </a:lnTo>
                  <a:lnTo>
                    <a:pt x="153" y="165"/>
                  </a:lnTo>
                  <a:lnTo>
                    <a:pt x="145" y="159"/>
                  </a:lnTo>
                  <a:lnTo>
                    <a:pt x="138" y="155"/>
                  </a:lnTo>
                  <a:lnTo>
                    <a:pt x="128" y="157"/>
                  </a:lnTo>
                  <a:lnTo>
                    <a:pt x="124" y="157"/>
                  </a:lnTo>
                  <a:lnTo>
                    <a:pt x="120" y="161"/>
                  </a:lnTo>
                  <a:lnTo>
                    <a:pt x="119" y="163"/>
                  </a:lnTo>
                  <a:lnTo>
                    <a:pt x="115" y="168"/>
                  </a:lnTo>
                  <a:lnTo>
                    <a:pt x="119" y="159"/>
                  </a:lnTo>
                  <a:lnTo>
                    <a:pt x="117" y="149"/>
                  </a:lnTo>
                  <a:lnTo>
                    <a:pt x="113" y="144"/>
                  </a:lnTo>
                  <a:lnTo>
                    <a:pt x="107" y="140"/>
                  </a:lnTo>
                  <a:lnTo>
                    <a:pt x="99" y="138"/>
                  </a:lnTo>
                  <a:lnTo>
                    <a:pt x="92" y="138"/>
                  </a:lnTo>
                  <a:lnTo>
                    <a:pt x="86" y="142"/>
                  </a:lnTo>
                  <a:lnTo>
                    <a:pt x="78" y="149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6" name="Freeform 1526"/>
            <p:cNvSpPr>
              <a:spLocks/>
            </p:cNvSpPr>
            <p:nvPr/>
          </p:nvSpPr>
          <p:spPr bwMode="auto">
            <a:xfrm>
              <a:off x="1599" y="2218"/>
              <a:ext cx="6" cy="5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10" y="8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7" name="Freeform 1527"/>
            <p:cNvSpPr>
              <a:spLocks/>
            </p:cNvSpPr>
            <p:nvPr/>
          </p:nvSpPr>
          <p:spPr bwMode="auto">
            <a:xfrm>
              <a:off x="1573" y="2206"/>
              <a:ext cx="32" cy="26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9"/>
                </a:cxn>
                <a:cxn ang="0">
                  <a:pos x="2" y="25"/>
                </a:cxn>
                <a:cxn ang="0">
                  <a:pos x="8" y="33"/>
                </a:cxn>
                <a:cxn ang="0">
                  <a:pos x="15" y="41"/>
                </a:cxn>
                <a:cxn ang="0">
                  <a:pos x="27" y="43"/>
                </a:cxn>
                <a:cxn ang="0">
                  <a:pos x="37" y="43"/>
                </a:cxn>
                <a:cxn ang="0">
                  <a:pos x="42" y="41"/>
                </a:cxn>
                <a:cxn ang="0">
                  <a:pos x="46" y="37"/>
                </a:cxn>
                <a:cxn ang="0">
                  <a:pos x="50" y="33"/>
                </a:cxn>
                <a:cxn ang="0">
                  <a:pos x="54" y="27"/>
                </a:cxn>
                <a:cxn ang="0">
                  <a:pos x="44" y="21"/>
                </a:cxn>
                <a:cxn ang="0">
                  <a:pos x="42" y="25"/>
                </a:cxn>
                <a:cxn ang="0">
                  <a:pos x="38" y="27"/>
                </a:cxn>
                <a:cxn ang="0">
                  <a:pos x="37" y="29"/>
                </a:cxn>
                <a:cxn ang="0">
                  <a:pos x="35" y="31"/>
                </a:cxn>
                <a:cxn ang="0">
                  <a:pos x="27" y="31"/>
                </a:cxn>
                <a:cxn ang="0">
                  <a:pos x="21" y="29"/>
                </a:cxn>
                <a:cxn ang="0">
                  <a:pos x="15" y="25"/>
                </a:cxn>
                <a:cxn ang="0">
                  <a:pos x="12" y="19"/>
                </a:cxn>
                <a:cxn ang="0">
                  <a:pos x="12" y="18"/>
                </a:cxn>
                <a:cxn ang="0">
                  <a:pos x="12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2" y="2"/>
                </a:cxn>
                <a:cxn ang="0">
                  <a:pos x="14" y="8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4" y="8"/>
                </a:cxn>
              </a:cxnLst>
              <a:rect l="0" t="0" r="r" b="b"/>
              <a:pathLst>
                <a:path w="54" h="43">
                  <a:moveTo>
                    <a:pt x="14" y="8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8" y="33"/>
                  </a:lnTo>
                  <a:lnTo>
                    <a:pt x="15" y="41"/>
                  </a:lnTo>
                  <a:lnTo>
                    <a:pt x="27" y="43"/>
                  </a:lnTo>
                  <a:lnTo>
                    <a:pt x="37" y="43"/>
                  </a:lnTo>
                  <a:lnTo>
                    <a:pt x="42" y="41"/>
                  </a:lnTo>
                  <a:lnTo>
                    <a:pt x="46" y="37"/>
                  </a:lnTo>
                  <a:lnTo>
                    <a:pt x="50" y="33"/>
                  </a:lnTo>
                  <a:lnTo>
                    <a:pt x="54" y="27"/>
                  </a:lnTo>
                  <a:lnTo>
                    <a:pt x="44" y="21"/>
                  </a:lnTo>
                  <a:lnTo>
                    <a:pt x="42" y="25"/>
                  </a:lnTo>
                  <a:lnTo>
                    <a:pt x="38" y="27"/>
                  </a:lnTo>
                  <a:lnTo>
                    <a:pt x="37" y="29"/>
                  </a:lnTo>
                  <a:lnTo>
                    <a:pt x="35" y="31"/>
                  </a:lnTo>
                  <a:lnTo>
                    <a:pt x="27" y="31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" y="2"/>
                  </a:lnTo>
                  <a:lnTo>
                    <a:pt x="14" y="8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8" name="Freeform 1528"/>
            <p:cNvSpPr>
              <a:spLocks/>
            </p:cNvSpPr>
            <p:nvPr/>
          </p:nvSpPr>
          <p:spPr bwMode="auto">
            <a:xfrm>
              <a:off x="1549" y="2195"/>
              <a:ext cx="31" cy="25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4" y="2"/>
                </a:cxn>
                <a:cxn ang="0">
                  <a:pos x="0" y="14"/>
                </a:cxn>
                <a:cxn ang="0">
                  <a:pos x="2" y="25"/>
                </a:cxn>
                <a:cxn ang="0">
                  <a:pos x="7" y="33"/>
                </a:cxn>
                <a:cxn ang="0">
                  <a:pos x="15" y="38"/>
                </a:cxn>
                <a:cxn ang="0">
                  <a:pos x="25" y="42"/>
                </a:cxn>
                <a:cxn ang="0">
                  <a:pos x="36" y="40"/>
                </a:cxn>
                <a:cxn ang="0">
                  <a:pos x="46" y="37"/>
                </a:cxn>
                <a:cxn ang="0">
                  <a:pos x="54" y="27"/>
                </a:cxn>
                <a:cxn ang="0">
                  <a:pos x="42" y="21"/>
                </a:cxn>
                <a:cxn ang="0">
                  <a:pos x="38" y="27"/>
                </a:cxn>
                <a:cxn ang="0">
                  <a:pos x="32" y="31"/>
                </a:cxn>
                <a:cxn ang="0">
                  <a:pos x="27" y="31"/>
                </a:cxn>
                <a:cxn ang="0">
                  <a:pos x="21" y="29"/>
                </a:cxn>
                <a:cxn ang="0">
                  <a:pos x="15" y="25"/>
                </a:cxn>
                <a:cxn ang="0">
                  <a:pos x="13" y="21"/>
                </a:cxn>
                <a:cxn ang="0">
                  <a:pos x="11" y="15"/>
                </a:cxn>
                <a:cxn ang="0">
                  <a:pos x="13" y="8"/>
                </a:cxn>
                <a:cxn ang="0">
                  <a:pos x="4" y="2"/>
                </a:cxn>
                <a:cxn ang="0">
                  <a:pos x="13" y="8"/>
                </a:cxn>
                <a:cxn ang="0">
                  <a:pos x="15" y="2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4" y="2"/>
                </a:cxn>
                <a:cxn ang="0">
                  <a:pos x="13" y="8"/>
                </a:cxn>
              </a:cxnLst>
              <a:rect l="0" t="0" r="r" b="b"/>
              <a:pathLst>
                <a:path w="54" h="42">
                  <a:moveTo>
                    <a:pt x="13" y="8"/>
                  </a:moveTo>
                  <a:lnTo>
                    <a:pt x="4" y="2"/>
                  </a:lnTo>
                  <a:lnTo>
                    <a:pt x="0" y="14"/>
                  </a:lnTo>
                  <a:lnTo>
                    <a:pt x="2" y="25"/>
                  </a:lnTo>
                  <a:lnTo>
                    <a:pt x="7" y="33"/>
                  </a:lnTo>
                  <a:lnTo>
                    <a:pt x="15" y="38"/>
                  </a:lnTo>
                  <a:lnTo>
                    <a:pt x="25" y="42"/>
                  </a:lnTo>
                  <a:lnTo>
                    <a:pt x="36" y="40"/>
                  </a:lnTo>
                  <a:lnTo>
                    <a:pt x="46" y="37"/>
                  </a:lnTo>
                  <a:lnTo>
                    <a:pt x="54" y="27"/>
                  </a:lnTo>
                  <a:lnTo>
                    <a:pt x="42" y="21"/>
                  </a:lnTo>
                  <a:lnTo>
                    <a:pt x="38" y="27"/>
                  </a:lnTo>
                  <a:lnTo>
                    <a:pt x="32" y="31"/>
                  </a:lnTo>
                  <a:lnTo>
                    <a:pt x="27" y="31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13" y="21"/>
                  </a:lnTo>
                  <a:lnTo>
                    <a:pt x="11" y="15"/>
                  </a:lnTo>
                  <a:lnTo>
                    <a:pt x="13" y="8"/>
                  </a:lnTo>
                  <a:lnTo>
                    <a:pt x="4" y="2"/>
                  </a:lnTo>
                  <a:lnTo>
                    <a:pt x="13" y="8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9" name="Freeform 1529"/>
            <p:cNvSpPr>
              <a:spLocks/>
            </p:cNvSpPr>
            <p:nvPr/>
          </p:nvSpPr>
          <p:spPr bwMode="auto">
            <a:xfrm>
              <a:off x="1525" y="2183"/>
              <a:ext cx="32" cy="26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3"/>
                </a:cxn>
                <a:cxn ang="0">
                  <a:pos x="0" y="19"/>
                </a:cxn>
                <a:cxn ang="0">
                  <a:pos x="2" y="25"/>
                </a:cxn>
                <a:cxn ang="0">
                  <a:pos x="8" y="33"/>
                </a:cxn>
                <a:cxn ang="0">
                  <a:pos x="16" y="40"/>
                </a:cxn>
                <a:cxn ang="0">
                  <a:pos x="25" y="42"/>
                </a:cxn>
                <a:cxn ang="0">
                  <a:pos x="35" y="42"/>
                </a:cxn>
                <a:cxn ang="0">
                  <a:pos x="41" y="40"/>
                </a:cxn>
                <a:cxn ang="0">
                  <a:pos x="46" y="36"/>
                </a:cxn>
                <a:cxn ang="0">
                  <a:pos x="50" y="33"/>
                </a:cxn>
                <a:cxn ang="0">
                  <a:pos x="52" y="27"/>
                </a:cxn>
                <a:cxn ang="0">
                  <a:pos x="43" y="21"/>
                </a:cxn>
                <a:cxn ang="0">
                  <a:pos x="41" y="25"/>
                </a:cxn>
                <a:cxn ang="0">
                  <a:pos x="39" y="27"/>
                </a:cxn>
                <a:cxn ang="0">
                  <a:pos x="35" y="29"/>
                </a:cxn>
                <a:cxn ang="0">
                  <a:pos x="33" y="31"/>
                </a:cxn>
                <a:cxn ang="0">
                  <a:pos x="27" y="31"/>
                </a:cxn>
                <a:cxn ang="0">
                  <a:pos x="22" y="29"/>
                </a:cxn>
                <a:cxn ang="0">
                  <a:pos x="16" y="25"/>
                </a:cxn>
                <a:cxn ang="0">
                  <a:pos x="14" y="19"/>
                </a:cxn>
                <a:cxn ang="0">
                  <a:pos x="12" y="17"/>
                </a:cxn>
                <a:cxn ang="0">
                  <a:pos x="12" y="15"/>
                </a:cxn>
                <a:cxn ang="0">
                  <a:pos x="12" y="11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14" y="8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14" y="8"/>
                </a:cxn>
              </a:cxnLst>
              <a:rect l="0" t="0" r="r" b="b"/>
              <a:pathLst>
                <a:path w="52" h="42">
                  <a:moveTo>
                    <a:pt x="14" y="8"/>
                  </a:moveTo>
                  <a:lnTo>
                    <a:pt x="4" y="2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8" y="33"/>
                  </a:lnTo>
                  <a:lnTo>
                    <a:pt x="16" y="40"/>
                  </a:lnTo>
                  <a:lnTo>
                    <a:pt x="25" y="42"/>
                  </a:lnTo>
                  <a:lnTo>
                    <a:pt x="35" y="42"/>
                  </a:lnTo>
                  <a:lnTo>
                    <a:pt x="41" y="40"/>
                  </a:lnTo>
                  <a:lnTo>
                    <a:pt x="46" y="36"/>
                  </a:lnTo>
                  <a:lnTo>
                    <a:pt x="50" y="33"/>
                  </a:lnTo>
                  <a:lnTo>
                    <a:pt x="52" y="27"/>
                  </a:lnTo>
                  <a:lnTo>
                    <a:pt x="43" y="21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5" y="29"/>
                  </a:lnTo>
                  <a:lnTo>
                    <a:pt x="33" y="31"/>
                  </a:lnTo>
                  <a:lnTo>
                    <a:pt x="27" y="31"/>
                  </a:lnTo>
                  <a:lnTo>
                    <a:pt x="22" y="29"/>
                  </a:lnTo>
                  <a:lnTo>
                    <a:pt x="16" y="25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4" y="2"/>
                  </a:lnTo>
                  <a:lnTo>
                    <a:pt x="14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0" name="Freeform 1530"/>
            <p:cNvSpPr>
              <a:spLocks/>
            </p:cNvSpPr>
            <p:nvPr/>
          </p:nvSpPr>
          <p:spPr bwMode="auto">
            <a:xfrm>
              <a:off x="1503" y="2172"/>
              <a:ext cx="31" cy="26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4" y="2"/>
                </a:cxn>
                <a:cxn ang="0">
                  <a:pos x="0" y="13"/>
                </a:cxn>
                <a:cxn ang="0">
                  <a:pos x="2" y="25"/>
                </a:cxn>
                <a:cxn ang="0">
                  <a:pos x="8" y="32"/>
                </a:cxn>
                <a:cxn ang="0">
                  <a:pos x="15" y="40"/>
                </a:cxn>
                <a:cxn ang="0">
                  <a:pos x="25" y="42"/>
                </a:cxn>
                <a:cxn ang="0">
                  <a:pos x="35" y="42"/>
                </a:cxn>
                <a:cxn ang="0">
                  <a:pos x="44" y="36"/>
                </a:cxn>
                <a:cxn ang="0">
                  <a:pos x="52" y="27"/>
                </a:cxn>
                <a:cxn ang="0">
                  <a:pos x="42" y="21"/>
                </a:cxn>
                <a:cxn ang="0">
                  <a:pos x="36" y="27"/>
                </a:cxn>
                <a:cxn ang="0">
                  <a:pos x="31" y="30"/>
                </a:cxn>
                <a:cxn ang="0">
                  <a:pos x="25" y="30"/>
                </a:cxn>
                <a:cxn ang="0">
                  <a:pos x="21" y="29"/>
                </a:cxn>
                <a:cxn ang="0">
                  <a:pos x="15" y="25"/>
                </a:cxn>
                <a:cxn ang="0">
                  <a:pos x="13" y="21"/>
                </a:cxn>
                <a:cxn ang="0">
                  <a:pos x="12" y="15"/>
                </a:cxn>
                <a:cxn ang="0">
                  <a:pos x="13" y="7"/>
                </a:cxn>
                <a:cxn ang="0">
                  <a:pos x="4" y="2"/>
                </a:cxn>
                <a:cxn ang="0">
                  <a:pos x="13" y="7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13" y="7"/>
                </a:cxn>
              </a:cxnLst>
              <a:rect l="0" t="0" r="r" b="b"/>
              <a:pathLst>
                <a:path w="52" h="42">
                  <a:moveTo>
                    <a:pt x="13" y="7"/>
                  </a:moveTo>
                  <a:lnTo>
                    <a:pt x="4" y="2"/>
                  </a:lnTo>
                  <a:lnTo>
                    <a:pt x="0" y="13"/>
                  </a:lnTo>
                  <a:lnTo>
                    <a:pt x="2" y="25"/>
                  </a:lnTo>
                  <a:lnTo>
                    <a:pt x="8" y="32"/>
                  </a:lnTo>
                  <a:lnTo>
                    <a:pt x="15" y="40"/>
                  </a:lnTo>
                  <a:lnTo>
                    <a:pt x="25" y="42"/>
                  </a:lnTo>
                  <a:lnTo>
                    <a:pt x="35" y="42"/>
                  </a:lnTo>
                  <a:lnTo>
                    <a:pt x="44" y="36"/>
                  </a:lnTo>
                  <a:lnTo>
                    <a:pt x="52" y="27"/>
                  </a:lnTo>
                  <a:lnTo>
                    <a:pt x="42" y="21"/>
                  </a:lnTo>
                  <a:lnTo>
                    <a:pt x="36" y="27"/>
                  </a:lnTo>
                  <a:lnTo>
                    <a:pt x="31" y="30"/>
                  </a:lnTo>
                  <a:lnTo>
                    <a:pt x="25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13" y="21"/>
                  </a:lnTo>
                  <a:lnTo>
                    <a:pt x="12" y="15"/>
                  </a:lnTo>
                  <a:lnTo>
                    <a:pt x="13" y="7"/>
                  </a:lnTo>
                  <a:lnTo>
                    <a:pt x="4" y="2"/>
                  </a:lnTo>
                  <a:lnTo>
                    <a:pt x="13" y="7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1" name="Freeform 1531"/>
            <p:cNvSpPr>
              <a:spLocks/>
            </p:cNvSpPr>
            <p:nvPr/>
          </p:nvSpPr>
          <p:spPr bwMode="auto">
            <a:xfrm>
              <a:off x="1480" y="2161"/>
              <a:ext cx="31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5"/>
                </a:cxn>
                <a:cxn ang="0">
                  <a:pos x="0" y="11"/>
                </a:cxn>
                <a:cxn ang="0">
                  <a:pos x="0" y="17"/>
                </a:cxn>
                <a:cxn ang="0">
                  <a:pos x="2" y="23"/>
                </a:cxn>
                <a:cxn ang="0">
                  <a:pos x="7" y="30"/>
                </a:cxn>
                <a:cxn ang="0">
                  <a:pos x="15" y="38"/>
                </a:cxn>
                <a:cxn ang="0">
                  <a:pos x="25" y="42"/>
                </a:cxn>
                <a:cxn ang="0">
                  <a:pos x="34" y="42"/>
                </a:cxn>
                <a:cxn ang="0">
                  <a:pos x="40" y="40"/>
                </a:cxn>
                <a:cxn ang="0">
                  <a:pos x="44" y="36"/>
                </a:cxn>
                <a:cxn ang="0">
                  <a:pos x="50" y="32"/>
                </a:cxn>
                <a:cxn ang="0">
                  <a:pos x="51" y="26"/>
                </a:cxn>
                <a:cxn ang="0">
                  <a:pos x="42" y="21"/>
                </a:cxn>
                <a:cxn ang="0">
                  <a:pos x="40" y="25"/>
                </a:cxn>
                <a:cxn ang="0">
                  <a:pos x="38" y="26"/>
                </a:cxn>
                <a:cxn ang="0">
                  <a:pos x="34" y="28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1" y="28"/>
                </a:cxn>
                <a:cxn ang="0">
                  <a:pos x="15" y="25"/>
                </a:cxn>
                <a:cxn ang="0">
                  <a:pos x="11" y="17"/>
                </a:cxn>
                <a:cxn ang="0">
                  <a:pos x="11" y="15"/>
                </a:cxn>
                <a:cxn ang="0">
                  <a:pos x="11" y="11"/>
                </a:cxn>
                <a:cxn ang="0">
                  <a:pos x="11" y="7"/>
                </a:cxn>
                <a:cxn ang="0">
                  <a:pos x="13" y="3"/>
                </a:cxn>
                <a:cxn ang="0">
                  <a:pos x="3" y="0"/>
                </a:cxn>
              </a:cxnLst>
              <a:rect l="0" t="0" r="r" b="b"/>
              <a:pathLst>
                <a:path w="51" h="42">
                  <a:moveTo>
                    <a:pt x="3" y="0"/>
                  </a:moveTo>
                  <a:lnTo>
                    <a:pt x="2" y="5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7" y="30"/>
                  </a:lnTo>
                  <a:lnTo>
                    <a:pt x="15" y="38"/>
                  </a:lnTo>
                  <a:lnTo>
                    <a:pt x="25" y="42"/>
                  </a:lnTo>
                  <a:lnTo>
                    <a:pt x="34" y="42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50" y="32"/>
                  </a:lnTo>
                  <a:lnTo>
                    <a:pt x="51" y="26"/>
                  </a:lnTo>
                  <a:lnTo>
                    <a:pt x="42" y="21"/>
                  </a:lnTo>
                  <a:lnTo>
                    <a:pt x="40" y="25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28"/>
                  </a:lnTo>
                  <a:lnTo>
                    <a:pt x="15" y="25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7"/>
                  </a:lnTo>
                  <a:lnTo>
                    <a:pt x="1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2" name="Freeform 1532"/>
            <p:cNvSpPr>
              <a:spLocks/>
            </p:cNvSpPr>
            <p:nvPr/>
          </p:nvSpPr>
          <p:spPr bwMode="auto">
            <a:xfrm>
              <a:off x="1482" y="2159"/>
              <a:ext cx="6" cy="4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10" y="4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10" y="7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3" name="Freeform 1533"/>
            <p:cNvSpPr>
              <a:spLocks/>
            </p:cNvSpPr>
            <p:nvPr/>
          </p:nvSpPr>
          <p:spPr bwMode="auto">
            <a:xfrm>
              <a:off x="1287" y="2196"/>
              <a:ext cx="112" cy="114"/>
            </a:xfrm>
            <a:custGeom>
              <a:avLst/>
              <a:gdLst/>
              <a:ahLst/>
              <a:cxnLst>
                <a:cxn ang="0">
                  <a:pos x="142" y="107"/>
                </a:cxn>
                <a:cxn ang="0">
                  <a:pos x="127" y="113"/>
                </a:cxn>
                <a:cxn ang="0">
                  <a:pos x="121" y="129"/>
                </a:cxn>
                <a:cxn ang="0">
                  <a:pos x="127" y="144"/>
                </a:cxn>
                <a:cxn ang="0">
                  <a:pos x="129" y="148"/>
                </a:cxn>
                <a:cxn ang="0">
                  <a:pos x="121" y="148"/>
                </a:cxn>
                <a:cxn ang="0">
                  <a:pos x="110" y="155"/>
                </a:cxn>
                <a:cxn ang="0">
                  <a:pos x="104" y="171"/>
                </a:cxn>
                <a:cxn ang="0">
                  <a:pos x="106" y="182"/>
                </a:cxn>
                <a:cxn ang="0">
                  <a:pos x="113" y="188"/>
                </a:cxn>
                <a:cxn ang="0">
                  <a:pos x="94" y="180"/>
                </a:cxn>
                <a:cxn ang="0">
                  <a:pos x="58" y="159"/>
                </a:cxn>
                <a:cxn ang="0">
                  <a:pos x="31" y="140"/>
                </a:cxn>
                <a:cxn ang="0">
                  <a:pos x="14" y="123"/>
                </a:cxn>
                <a:cxn ang="0">
                  <a:pos x="4" y="104"/>
                </a:cxn>
                <a:cxn ang="0">
                  <a:pos x="0" y="86"/>
                </a:cxn>
                <a:cxn ang="0">
                  <a:pos x="2" y="63"/>
                </a:cxn>
                <a:cxn ang="0">
                  <a:pos x="19" y="31"/>
                </a:cxn>
                <a:cxn ang="0">
                  <a:pos x="37" y="13"/>
                </a:cxn>
                <a:cxn ang="0">
                  <a:pos x="52" y="4"/>
                </a:cxn>
                <a:cxn ang="0">
                  <a:pos x="71" y="0"/>
                </a:cxn>
                <a:cxn ang="0">
                  <a:pos x="96" y="2"/>
                </a:cxn>
                <a:cxn ang="0">
                  <a:pos x="146" y="13"/>
                </a:cxn>
                <a:cxn ang="0">
                  <a:pos x="177" y="27"/>
                </a:cxn>
                <a:cxn ang="0">
                  <a:pos x="161" y="36"/>
                </a:cxn>
                <a:cxn ang="0">
                  <a:pos x="154" y="52"/>
                </a:cxn>
                <a:cxn ang="0">
                  <a:pos x="158" y="63"/>
                </a:cxn>
                <a:cxn ang="0">
                  <a:pos x="163" y="71"/>
                </a:cxn>
                <a:cxn ang="0">
                  <a:pos x="158" y="71"/>
                </a:cxn>
                <a:cxn ang="0">
                  <a:pos x="144" y="77"/>
                </a:cxn>
                <a:cxn ang="0">
                  <a:pos x="138" y="90"/>
                </a:cxn>
                <a:cxn ang="0">
                  <a:pos x="144" y="104"/>
                </a:cxn>
              </a:cxnLst>
              <a:rect l="0" t="0" r="r" b="b"/>
              <a:pathLst>
                <a:path w="186" h="190">
                  <a:moveTo>
                    <a:pt x="152" y="109"/>
                  </a:moveTo>
                  <a:lnTo>
                    <a:pt x="142" y="107"/>
                  </a:lnTo>
                  <a:lnTo>
                    <a:pt x="133" y="109"/>
                  </a:lnTo>
                  <a:lnTo>
                    <a:pt x="127" y="113"/>
                  </a:lnTo>
                  <a:lnTo>
                    <a:pt x="123" y="121"/>
                  </a:lnTo>
                  <a:lnTo>
                    <a:pt x="121" y="129"/>
                  </a:lnTo>
                  <a:lnTo>
                    <a:pt x="123" y="136"/>
                  </a:lnTo>
                  <a:lnTo>
                    <a:pt x="127" y="144"/>
                  </a:lnTo>
                  <a:lnTo>
                    <a:pt x="135" y="148"/>
                  </a:lnTo>
                  <a:lnTo>
                    <a:pt x="129" y="148"/>
                  </a:lnTo>
                  <a:lnTo>
                    <a:pt x="125" y="146"/>
                  </a:lnTo>
                  <a:lnTo>
                    <a:pt x="121" y="148"/>
                  </a:lnTo>
                  <a:lnTo>
                    <a:pt x="117" y="150"/>
                  </a:lnTo>
                  <a:lnTo>
                    <a:pt x="110" y="155"/>
                  </a:lnTo>
                  <a:lnTo>
                    <a:pt x="106" y="163"/>
                  </a:lnTo>
                  <a:lnTo>
                    <a:pt x="104" y="171"/>
                  </a:lnTo>
                  <a:lnTo>
                    <a:pt x="106" y="178"/>
                  </a:lnTo>
                  <a:lnTo>
                    <a:pt x="106" y="182"/>
                  </a:lnTo>
                  <a:lnTo>
                    <a:pt x="110" y="186"/>
                  </a:lnTo>
                  <a:lnTo>
                    <a:pt x="113" y="188"/>
                  </a:lnTo>
                  <a:lnTo>
                    <a:pt x="117" y="190"/>
                  </a:lnTo>
                  <a:lnTo>
                    <a:pt x="94" y="180"/>
                  </a:lnTo>
                  <a:lnTo>
                    <a:pt x="75" y="171"/>
                  </a:lnTo>
                  <a:lnTo>
                    <a:pt x="58" y="159"/>
                  </a:lnTo>
                  <a:lnTo>
                    <a:pt x="44" y="150"/>
                  </a:lnTo>
                  <a:lnTo>
                    <a:pt x="31" y="140"/>
                  </a:lnTo>
                  <a:lnTo>
                    <a:pt x="21" y="130"/>
                  </a:lnTo>
                  <a:lnTo>
                    <a:pt x="14" y="123"/>
                  </a:lnTo>
                  <a:lnTo>
                    <a:pt x="8" y="113"/>
                  </a:lnTo>
                  <a:lnTo>
                    <a:pt x="4" y="104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2" y="63"/>
                  </a:lnTo>
                  <a:lnTo>
                    <a:pt x="10" y="48"/>
                  </a:lnTo>
                  <a:lnTo>
                    <a:pt x="19" y="31"/>
                  </a:lnTo>
                  <a:lnTo>
                    <a:pt x="31" y="17"/>
                  </a:lnTo>
                  <a:lnTo>
                    <a:pt x="37" y="13"/>
                  </a:lnTo>
                  <a:lnTo>
                    <a:pt x="44" y="8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6" y="2"/>
                  </a:lnTo>
                  <a:lnTo>
                    <a:pt x="112" y="4"/>
                  </a:lnTo>
                  <a:lnTo>
                    <a:pt x="146" y="13"/>
                  </a:lnTo>
                  <a:lnTo>
                    <a:pt x="186" y="27"/>
                  </a:lnTo>
                  <a:lnTo>
                    <a:pt x="177" y="27"/>
                  </a:lnTo>
                  <a:lnTo>
                    <a:pt x="169" y="31"/>
                  </a:lnTo>
                  <a:lnTo>
                    <a:pt x="161" y="36"/>
                  </a:lnTo>
                  <a:lnTo>
                    <a:pt x="158" y="44"/>
                  </a:lnTo>
                  <a:lnTo>
                    <a:pt x="154" y="52"/>
                  </a:lnTo>
                  <a:lnTo>
                    <a:pt x="156" y="60"/>
                  </a:lnTo>
                  <a:lnTo>
                    <a:pt x="158" y="63"/>
                  </a:lnTo>
                  <a:lnTo>
                    <a:pt x="160" y="67"/>
                  </a:lnTo>
                  <a:lnTo>
                    <a:pt x="163" y="71"/>
                  </a:lnTo>
                  <a:lnTo>
                    <a:pt x="167" y="73"/>
                  </a:lnTo>
                  <a:lnTo>
                    <a:pt x="158" y="71"/>
                  </a:lnTo>
                  <a:lnTo>
                    <a:pt x="150" y="73"/>
                  </a:lnTo>
                  <a:lnTo>
                    <a:pt x="144" y="77"/>
                  </a:lnTo>
                  <a:lnTo>
                    <a:pt x="138" y="83"/>
                  </a:lnTo>
                  <a:lnTo>
                    <a:pt x="138" y="90"/>
                  </a:lnTo>
                  <a:lnTo>
                    <a:pt x="138" y="98"/>
                  </a:lnTo>
                  <a:lnTo>
                    <a:pt x="144" y="104"/>
                  </a:lnTo>
                  <a:lnTo>
                    <a:pt x="152" y="10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4" name="Freeform 1534"/>
            <p:cNvSpPr>
              <a:spLocks/>
            </p:cNvSpPr>
            <p:nvPr/>
          </p:nvSpPr>
          <p:spPr bwMode="auto">
            <a:xfrm>
              <a:off x="1287" y="2196"/>
              <a:ext cx="112" cy="114"/>
            </a:xfrm>
            <a:custGeom>
              <a:avLst/>
              <a:gdLst/>
              <a:ahLst/>
              <a:cxnLst>
                <a:cxn ang="0">
                  <a:pos x="142" y="107"/>
                </a:cxn>
                <a:cxn ang="0">
                  <a:pos x="127" y="113"/>
                </a:cxn>
                <a:cxn ang="0">
                  <a:pos x="121" y="129"/>
                </a:cxn>
                <a:cxn ang="0">
                  <a:pos x="127" y="144"/>
                </a:cxn>
                <a:cxn ang="0">
                  <a:pos x="129" y="148"/>
                </a:cxn>
                <a:cxn ang="0">
                  <a:pos x="121" y="148"/>
                </a:cxn>
                <a:cxn ang="0">
                  <a:pos x="110" y="155"/>
                </a:cxn>
                <a:cxn ang="0">
                  <a:pos x="104" y="171"/>
                </a:cxn>
                <a:cxn ang="0">
                  <a:pos x="106" y="182"/>
                </a:cxn>
                <a:cxn ang="0">
                  <a:pos x="113" y="188"/>
                </a:cxn>
                <a:cxn ang="0">
                  <a:pos x="94" y="180"/>
                </a:cxn>
                <a:cxn ang="0">
                  <a:pos x="58" y="159"/>
                </a:cxn>
                <a:cxn ang="0">
                  <a:pos x="31" y="140"/>
                </a:cxn>
                <a:cxn ang="0">
                  <a:pos x="14" y="123"/>
                </a:cxn>
                <a:cxn ang="0">
                  <a:pos x="4" y="104"/>
                </a:cxn>
                <a:cxn ang="0">
                  <a:pos x="0" y="86"/>
                </a:cxn>
                <a:cxn ang="0">
                  <a:pos x="2" y="63"/>
                </a:cxn>
                <a:cxn ang="0">
                  <a:pos x="19" y="31"/>
                </a:cxn>
                <a:cxn ang="0">
                  <a:pos x="37" y="13"/>
                </a:cxn>
                <a:cxn ang="0">
                  <a:pos x="52" y="4"/>
                </a:cxn>
                <a:cxn ang="0">
                  <a:pos x="71" y="0"/>
                </a:cxn>
                <a:cxn ang="0">
                  <a:pos x="96" y="2"/>
                </a:cxn>
                <a:cxn ang="0">
                  <a:pos x="146" y="13"/>
                </a:cxn>
                <a:cxn ang="0">
                  <a:pos x="177" y="27"/>
                </a:cxn>
                <a:cxn ang="0">
                  <a:pos x="161" y="36"/>
                </a:cxn>
                <a:cxn ang="0">
                  <a:pos x="154" y="52"/>
                </a:cxn>
                <a:cxn ang="0">
                  <a:pos x="158" y="63"/>
                </a:cxn>
                <a:cxn ang="0">
                  <a:pos x="163" y="71"/>
                </a:cxn>
                <a:cxn ang="0">
                  <a:pos x="158" y="71"/>
                </a:cxn>
                <a:cxn ang="0">
                  <a:pos x="144" y="77"/>
                </a:cxn>
                <a:cxn ang="0">
                  <a:pos x="138" y="90"/>
                </a:cxn>
                <a:cxn ang="0">
                  <a:pos x="144" y="104"/>
                </a:cxn>
              </a:cxnLst>
              <a:rect l="0" t="0" r="r" b="b"/>
              <a:pathLst>
                <a:path w="186" h="190">
                  <a:moveTo>
                    <a:pt x="152" y="109"/>
                  </a:moveTo>
                  <a:lnTo>
                    <a:pt x="142" y="107"/>
                  </a:lnTo>
                  <a:lnTo>
                    <a:pt x="133" y="109"/>
                  </a:lnTo>
                  <a:lnTo>
                    <a:pt x="127" y="113"/>
                  </a:lnTo>
                  <a:lnTo>
                    <a:pt x="123" y="121"/>
                  </a:lnTo>
                  <a:lnTo>
                    <a:pt x="121" y="129"/>
                  </a:lnTo>
                  <a:lnTo>
                    <a:pt x="123" y="136"/>
                  </a:lnTo>
                  <a:lnTo>
                    <a:pt x="127" y="144"/>
                  </a:lnTo>
                  <a:lnTo>
                    <a:pt x="135" y="148"/>
                  </a:lnTo>
                  <a:lnTo>
                    <a:pt x="129" y="148"/>
                  </a:lnTo>
                  <a:lnTo>
                    <a:pt x="125" y="146"/>
                  </a:lnTo>
                  <a:lnTo>
                    <a:pt x="121" y="148"/>
                  </a:lnTo>
                  <a:lnTo>
                    <a:pt x="117" y="150"/>
                  </a:lnTo>
                  <a:lnTo>
                    <a:pt x="110" y="155"/>
                  </a:lnTo>
                  <a:lnTo>
                    <a:pt x="106" y="163"/>
                  </a:lnTo>
                  <a:lnTo>
                    <a:pt x="104" y="171"/>
                  </a:lnTo>
                  <a:lnTo>
                    <a:pt x="106" y="178"/>
                  </a:lnTo>
                  <a:lnTo>
                    <a:pt x="106" y="182"/>
                  </a:lnTo>
                  <a:lnTo>
                    <a:pt x="110" y="186"/>
                  </a:lnTo>
                  <a:lnTo>
                    <a:pt x="113" y="188"/>
                  </a:lnTo>
                  <a:lnTo>
                    <a:pt x="117" y="190"/>
                  </a:lnTo>
                  <a:lnTo>
                    <a:pt x="94" y="180"/>
                  </a:lnTo>
                  <a:lnTo>
                    <a:pt x="75" y="171"/>
                  </a:lnTo>
                  <a:lnTo>
                    <a:pt x="58" y="159"/>
                  </a:lnTo>
                  <a:lnTo>
                    <a:pt x="44" y="150"/>
                  </a:lnTo>
                  <a:lnTo>
                    <a:pt x="31" y="140"/>
                  </a:lnTo>
                  <a:lnTo>
                    <a:pt x="21" y="130"/>
                  </a:lnTo>
                  <a:lnTo>
                    <a:pt x="14" y="123"/>
                  </a:lnTo>
                  <a:lnTo>
                    <a:pt x="8" y="113"/>
                  </a:lnTo>
                  <a:lnTo>
                    <a:pt x="4" y="104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2" y="63"/>
                  </a:lnTo>
                  <a:lnTo>
                    <a:pt x="10" y="48"/>
                  </a:lnTo>
                  <a:lnTo>
                    <a:pt x="19" y="31"/>
                  </a:lnTo>
                  <a:lnTo>
                    <a:pt x="31" y="17"/>
                  </a:lnTo>
                  <a:lnTo>
                    <a:pt x="37" y="13"/>
                  </a:lnTo>
                  <a:lnTo>
                    <a:pt x="44" y="8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6" y="2"/>
                  </a:lnTo>
                  <a:lnTo>
                    <a:pt x="112" y="4"/>
                  </a:lnTo>
                  <a:lnTo>
                    <a:pt x="146" y="13"/>
                  </a:lnTo>
                  <a:lnTo>
                    <a:pt x="186" y="27"/>
                  </a:lnTo>
                  <a:lnTo>
                    <a:pt x="177" y="27"/>
                  </a:lnTo>
                  <a:lnTo>
                    <a:pt x="169" y="31"/>
                  </a:lnTo>
                  <a:lnTo>
                    <a:pt x="161" y="36"/>
                  </a:lnTo>
                  <a:lnTo>
                    <a:pt x="158" y="44"/>
                  </a:lnTo>
                  <a:lnTo>
                    <a:pt x="154" y="52"/>
                  </a:lnTo>
                  <a:lnTo>
                    <a:pt x="156" y="60"/>
                  </a:lnTo>
                  <a:lnTo>
                    <a:pt x="158" y="63"/>
                  </a:lnTo>
                  <a:lnTo>
                    <a:pt x="160" y="67"/>
                  </a:lnTo>
                  <a:lnTo>
                    <a:pt x="163" y="71"/>
                  </a:lnTo>
                  <a:lnTo>
                    <a:pt x="167" y="73"/>
                  </a:lnTo>
                  <a:lnTo>
                    <a:pt x="158" y="71"/>
                  </a:lnTo>
                  <a:lnTo>
                    <a:pt x="150" y="73"/>
                  </a:lnTo>
                  <a:lnTo>
                    <a:pt x="144" y="77"/>
                  </a:lnTo>
                  <a:lnTo>
                    <a:pt x="138" y="83"/>
                  </a:lnTo>
                  <a:lnTo>
                    <a:pt x="138" y="90"/>
                  </a:lnTo>
                  <a:lnTo>
                    <a:pt x="138" y="98"/>
                  </a:lnTo>
                  <a:lnTo>
                    <a:pt x="144" y="104"/>
                  </a:lnTo>
                  <a:lnTo>
                    <a:pt x="152" y="109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5" name="Freeform 1535"/>
            <p:cNvSpPr>
              <a:spLocks/>
            </p:cNvSpPr>
            <p:nvPr/>
          </p:nvSpPr>
          <p:spPr bwMode="auto">
            <a:xfrm>
              <a:off x="1399" y="2198"/>
              <a:ext cx="4" cy="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4" y="1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4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6" name="Freeform 1536"/>
            <p:cNvSpPr>
              <a:spLocks/>
            </p:cNvSpPr>
            <p:nvPr/>
          </p:nvSpPr>
          <p:spPr bwMode="auto">
            <a:xfrm>
              <a:off x="1388" y="2198"/>
              <a:ext cx="25" cy="33"/>
            </a:xfrm>
            <a:custGeom>
              <a:avLst/>
              <a:gdLst/>
              <a:ahLst/>
              <a:cxnLst>
                <a:cxn ang="0">
                  <a:pos x="8" y="42"/>
                </a:cxn>
                <a:cxn ang="0">
                  <a:pos x="4" y="52"/>
                </a:cxn>
                <a:cxn ang="0">
                  <a:pos x="10" y="54"/>
                </a:cxn>
                <a:cxn ang="0">
                  <a:pos x="15" y="56"/>
                </a:cxn>
                <a:cxn ang="0">
                  <a:pos x="21" y="54"/>
                </a:cxn>
                <a:cxn ang="0">
                  <a:pos x="27" y="52"/>
                </a:cxn>
                <a:cxn ang="0">
                  <a:pos x="35" y="46"/>
                </a:cxn>
                <a:cxn ang="0">
                  <a:pos x="40" y="36"/>
                </a:cxn>
                <a:cxn ang="0">
                  <a:pos x="42" y="27"/>
                </a:cxn>
                <a:cxn ang="0">
                  <a:pos x="42" y="17"/>
                </a:cxn>
                <a:cxn ang="0">
                  <a:pos x="38" y="11"/>
                </a:cxn>
                <a:cxn ang="0">
                  <a:pos x="37" y="6"/>
                </a:cxn>
                <a:cxn ang="0">
                  <a:pos x="31" y="2"/>
                </a:cxn>
                <a:cxn ang="0">
                  <a:pos x="25" y="0"/>
                </a:cxn>
                <a:cxn ang="0">
                  <a:pos x="21" y="10"/>
                </a:cxn>
                <a:cxn ang="0">
                  <a:pos x="25" y="11"/>
                </a:cxn>
                <a:cxn ang="0">
                  <a:pos x="27" y="15"/>
                </a:cxn>
                <a:cxn ang="0">
                  <a:pos x="29" y="17"/>
                </a:cxn>
                <a:cxn ang="0">
                  <a:pos x="31" y="19"/>
                </a:cxn>
                <a:cxn ang="0">
                  <a:pos x="31" y="27"/>
                </a:cxn>
                <a:cxn ang="0">
                  <a:pos x="29" y="33"/>
                </a:cxn>
                <a:cxn ang="0">
                  <a:pos x="27" y="38"/>
                </a:cxn>
                <a:cxn ang="0">
                  <a:pos x="21" y="42"/>
                </a:cxn>
                <a:cxn ang="0">
                  <a:pos x="19" y="42"/>
                </a:cxn>
                <a:cxn ang="0">
                  <a:pos x="15" y="44"/>
                </a:cxn>
                <a:cxn ang="0">
                  <a:pos x="12" y="42"/>
                </a:cxn>
                <a:cxn ang="0">
                  <a:pos x="8" y="42"/>
                </a:cxn>
                <a:cxn ang="0">
                  <a:pos x="4" y="52"/>
                </a:cxn>
                <a:cxn ang="0">
                  <a:pos x="8" y="42"/>
                </a:cxn>
                <a:cxn ang="0">
                  <a:pos x="4" y="42"/>
                </a:cxn>
                <a:cxn ang="0">
                  <a:pos x="0" y="44"/>
                </a:cxn>
                <a:cxn ang="0">
                  <a:pos x="0" y="50"/>
                </a:cxn>
                <a:cxn ang="0">
                  <a:pos x="4" y="52"/>
                </a:cxn>
                <a:cxn ang="0">
                  <a:pos x="8" y="42"/>
                </a:cxn>
              </a:cxnLst>
              <a:rect l="0" t="0" r="r" b="b"/>
              <a:pathLst>
                <a:path w="42" h="56">
                  <a:moveTo>
                    <a:pt x="8" y="42"/>
                  </a:moveTo>
                  <a:lnTo>
                    <a:pt x="4" y="52"/>
                  </a:lnTo>
                  <a:lnTo>
                    <a:pt x="10" y="54"/>
                  </a:lnTo>
                  <a:lnTo>
                    <a:pt x="15" y="56"/>
                  </a:lnTo>
                  <a:lnTo>
                    <a:pt x="21" y="54"/>
                  </a:lnTo>
                  <a:lnTo>
                    <a:pt x="27" y="52"/>
                  </a:lnTo>
                  <a:lnTo>
                    <a:pt x="35" y="46"/>
                  </a:lnTo>
                  <a:lnTo>
                    <a:pt x="40" y="36"/>
                  </a:lnTo>
                  <a:lnTo>
                    <a:pt x="42" y="27"/>
                  </a:lnTo>
                  <a:lnTo>
                    <a:pt x="42" y="17"/>
                  </a:lnTo>
                  <a:lnTo>
                    <a:pt x="38" y="11"/>
                  </a:lnTo>
                  <a:lnTo>
                    <a:pt x="37" y="6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21" y="10"/>
                  </a:lnTo>
                  <a:lnTo>
                    <a:pt x="25" y="11"/>
                  </a:lnTo>
                  <a:lnTo>
                    <a:pt x="27" y="15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31" y="27"/>
                  </a:lnTo>
                  <a:lnTo>
                    <a:pt x="29" y="33"/>
                  </a:lnTo>
                  <a:lnTo>
                    <a:pt x="27" y="38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5" y="44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52"/>
                  </a:lnTo>
                  <a:lnTo>
                    <a:pt x="8" y="42"/>
                  </a:lnTo>
                  <a:lnTo>
                    <a:pt x="4" y="42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4" y="52"/>
                  </a:lnTo>
                  <a:lnTo>
                    <a:pt x="8" y="4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7" name="Freeform 1537"/>
            <p:cNvSpPr>
              <a:spLocks/>
            </p:cNvSpPr>
            <p:nvPr/>
          </p:nvSpPr>
          <p:spPr bwMode="auto">
            <a:xfrm>
              <a:off x="1378" y="2223"/>
              <a:ext cx="25" cy="31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4" y="50"/>
                </a:cxn>
                <a:cxn ang="0">
                  <a:pos x="15" y="52"/>
                </a:cxn>
                <a:cxn ang="0">
                  <a:pos x="27" y="50"/>
                </a:cxn>
                <a:cxn ang="0">
                  <a:pos x="34" y="44"/>
                </a:cxn>
                <a:cxn ang="0">
                  <a:pos x="40" y="37"/>
                </a:cxn>
                <a:cxn ang="0">
                  <a:pos x="42" y="27"/>
                </a:cxn>
                <a:cxn ang="0">
                  <a:pos x="40" y="16"/>
                </a:cxn>
                <a:cxn ang="0">
                  <a:pos x="34" y="6"/>
                </a:cxn>
                <a:cxn ang="0">
                  <a:pos x="25" y="0"/>
                </a:cxn>
                <a:cxn ang="0">
                  <a:pos x="21" y="10"/>
                </a:cxn>
                <a:cxn ang="0">
                  <a:pos x="27" y="16"/>
                </a:cxn>
                <a:cxn ang="0">
                  <a:pos x="31" y="19"/>
                </a:cxn>
                <a:cxn ang="0">
                  <a:pos x="31" y="25"/>
                </a:cxn>
                <a:cxn ang="0">
                  <a:pos x="29" y="31"/>
                </a:cxn>
                <a:cxn ang="0">
                  <a:pos x="27" y="37"/>
                </a:cxn>
                <a:cxn ang="0">
                  <a:pos x="21" y="40"/>
                </a:cxn>
                <a:cxn ang="0">
                  <a:pos x="15" y="40"/>
                </a:cxn>
                <a:cxn ang="0">
                  <a:pos x="8" y="40"/>
                </a:cxn>
                <a:cxn ang="0">
                  <a:pos x="4" y="50"/>
                </a:cxn>
                <a:cxn ang="0">
                  <a:pos x="8" y="40"/>
                </a:cxn>
                <a:cxn ang="0">
                  <a:pos x="4" y="39"/>
                </a:cxn>
                <a:cxn ang="0">
                  <a:pos x="0" y="42"/>
                </a:cxn>
                <a:cxn ang="0">
                  <a:pos x="0" y="46"/>
                </a:cxn>
                <a:cxn ang="0">
                  <a:pos x="4" y="50"/>
                </a:cxn>
                <a:cxn ang="0">
                  <a:pos x="8" y="40"/>
                </a:cxn>
              </a:cxnLst>
              <a:rect l="0" t="0" r="r" b="b"/>
              <a:pathLst>
                <a:path w="42" h="52">
                  <a:moveTo>
                    <a:pt x="8" y="40"/>
                  </a:moveTo>
                  <a:lnTo>
                    <a:pt x="4" y="50"/>
                  </a:lnTo>
                  <a:lnTo>
                    <a:pt x="15" y="52"/>
                  </a:lnTo>
                  <a:lnTo>
                    <a:pt x="27" y="50"/>
                  </a:lnTo>
                  <a:lnTo>
                    <a:pt x="34" y="44"/>
                  </a:lnTo>
                  <a:lnTo>
                    <a:pt x="40" y="37"/>
                  </a:lnTo>
                  <a:lnTo>
                    <a:pt x="42" y="27"/>
                  </a:lnTo>
                  <a:lnTo>
                    <a:pt x="40" y="16"/>
                  </a:lnTo>
                  <a:lnTo>
                    <a:pt x="34" y="6"/>
                  </a:lnTo>
                  <a:lnTo>
                    <a:pt x="25" y="0"/>
                  </a:lnTo>
                  <a:lnTo>
                    <a:pt x="21" y="10"/>
                  </a:lnTo>
                  <a:lnTo>
                    <a:pt x="27" y="16"/>
                  </a:lnTo>
                  <a:lnTo>
                    <a:pt x="31" y="19"/>
                  </a:lnTo>
                  <a:lnTo>
                    <a:pt x="31" y="25"/>
                  </a:lnTo>
                  <a:lnTo>
                    <a:pt x="29" y="31"/>
                  </a:lnTo>
                  <a:lnTo>
                    <a:pt x="27" y="37"/>
                  </a:lnTo>
                  <a:lnTo>
                    <a:pt x="21" y="40"/>
                  </a:lnTo>
                  <a:lnTo>
                    <a:pt x="15" y="40"/>
                  </a:lnTo>
                  <a:lnTo>
                    <a:pt x="8" y="40"/>
                  </a:lnTo>
                  <a:lnTo>
                    <a:pt x="4" y="50"/>
                  </a:lnTo>
                  <a:lnTo>
                    <a:pt x="8" y="40"/>
                  </a:lnTo>
                  <a:lnTo>
                    <a:pt x="4" y="39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4" y="50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8" name="Freeform 1538"/>
            <p:cNvSpPr>
              <a:spLocks/>
            </p:cNvSpPr>
            <p:nvPr/>
          </p:nvSpPr>
          <p:spPr bwMode="auto">
            <a:xfrm>
              <a:off x="1368" y="2246"/>
              <a:ext cx="25" cy="32"/>
            </a:xfrm>
            <a:custGeom>
              <a:avLst/>
              <a:gdLst/>
              <a:ahLst/>
              <a:cxnLst>
                <a:cxn ang="0">
                  <a:pos x="9" y="39"/>
                </a:cxn>
                <a:cxn ang="0">
                  <a:pos x="3" y="50"/>
                </a:cxn>
                <a:cxn ang="0">
                  <a:pos x="9" y="52"/>
                </a:cxn>
                <a:cxn ang="0">
                  <a:pos x="15" y="52"/>
                </a:cxn>
                <a:cxn ang="0">
                  <a:pos x="21" y="52"/>
                </a:cxn>
                <a:cxn ang="0">
                  <a:pos x="26" y="50"/>
                </a:cxn>
                <a:cxn ang="0">
                  <a:pos x="34" y="45"/>
                </a:cxn>
                <a:cxn ang="0">
                  <a:pos x="40" y="35"/>
                </a:cxn>
                <a:cxn ang="0">
                  <a:pos x="42" y="25"/>
                </a:cxn>
                <a:cxn ang="0">
                  <a:pos x="42" y="16"/>
                </a:cxn>
                <a:cxn ang="0">
                  <a:pos x="38" y="10"/>
                </a:cxn>
                <a:cxn ang="0">
                  <a:pos x="36" y="6"/>
                </a:cxn>
                <a:cxn ang="0">
                  <a:pos x="30" y="2"/>
                </a:cxn>
                <a:cxn ang="0">
                  <a:pos x="25" y="0"/>
                </a:cxn>
                <a:cxn ang="0">
                  <a:pos x="21" y="10"/>
                </a:cxn>
                <a:cxn ang="0">
                  <a:pos x="25" y="12"/>
                </a:cxn>
                <a:cxn ang="0">
                  <a:pos x="26" y="14"/>
                </a:cxn>
                <a:cxn ang="0">
                  <a:pos x="28" y="18"/>
                </a:cxn>
                <a:cxn ang="0">
                  <a:pos x="30" y="20"/>
                </a:cxn>
                <a:cxn ang="0">
                  <a:pos x="30" y="25"/>
                </a:cxn>
                <a:cxn ang="0">
                  <a:pos x="30" y="31"/>
                </a:cxn>
                <a:cxn ang="0">
                  <a:pos x="26" y="37"/>
                </a:cxn>
                <a:cxn ang="0">
                  <a:pos x="21" y="41"/>
                </a:cxn>
                <a:cxn ang="0">
                  <a:pos x="19" y="41"/>
                </a:cxn>
                <a:cxn ang="0">
                  <a:pos x="15" y="41"/>
                </a:cxn>
                <a:cxn ang="0">
                  <a:pos x="11" y="41"/>
                </a:cxn>
                <a:cxn ang="0">
                  <a:pos x="7" y="39"/>
                </a:cxn>
                <a:cxn ang="0">
                  <a:pos x="3" y="50"/>
                </a:cxn>
                <a:cxn ang="0">
                  <a:pos x="7" y="39"/>
                </a:cxn>
                <a:cxn ang="0">
                  <a:pos x="3" y="39"/>
                </a:cxn>
                <a:cxn ang="0">
                  <a:pos x="1" y="43"/>
                </a:cxn>
                <a:cxn ang="0">
                  <a:pos x="0" y="46"/>
                </a:cxn>
                <a:cxn ang="0">
                  <a:pos x="3" y="50"/>
                </a:cxn>
                <a:cxn ang="0">
                  <a:pos x="9" y="39"/>
                </a:cxn>
              </a:cxnLst>
              <a:rect l="0" t="0" r="r" b="b"/>
              <a:pathLst>
                <a:path w="42" h="52">
                  <a:moveTo>
                    <a:pt x="9" y="39"/>
                  </a:moveTo>
                  <a:lnTo>
                    <a:pt x="3" y="50"/>
                  </a:lnTo>
                  <a:lnTo>
                    <a:pt x="9" y="52"/>
                  </a:lnTo>
                  <a:lnTo>
                    <a:pt x="15" y="52"/>
                  </a:lnTo>
                  <a:lnTo>
                    <a:pt x="21" y="52"/>
                  </a:lnTo>
                  <a:lnTo>
                    <a:pt x="26" y="50"/>
                  </a:lnTo>
                  <a:lnTo>
                    <a:pt x="34" y="45"/>
                  </a:lnTo>
                  <a:lnTo>
                    <a:pt x="40" y="35"/>
                  </a:lnTo>
                  <a:lnTo>
                    <a:pt x="42" y="25"/>
                  </a:lnTo>
                  <a:lnTo>
                    <a:pt x="42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1" y="10"/>
                  </a:lnTo>
                  <a:lnTo>
                    <a:pt x="25" y="12"/>
                  </a:lnTo>
                  <a:lnTo>
                    <a:pt x="26" y="14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0" y="25"/>
                  </a:lnTo>
                  <a:lnTo>
                    <a:pt x="30" y="31"/>
                  </a:lnTo>
                  <a:lnTo>
                    <a:pt x="26" y="37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5" y="41"/>
                  </a:lnTo>
                  <a:lnTo>
                    <a:pt x="11" y="41"/>
                  </a:lnTo>
                  <a:lnTo>
                    <a:pt x="7" y="39"/>
                  </a:lnTo>
                  <a:lnTo>
                    <a:pt x="3" y="50"/>
                  </a:lnTo>
                  <a:lnTo>
                    <a:pt x="7" y="39"/>
                  </a:lnTo>
                  <a:lnTo>
                    <a:pt x="3" y="39"/>
                  </a:lnTo>
                  <a:lnTo>
                    <a:pt x="1" y="43"/>
                  </a:lnTo>
                  <a:lnTo>
                    <a:pt x="0" y="46"/>
                  </a:lnTo>
                  <a:lnTo>
                    <a:pt x="3" y="50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9" name="Freeform 1539"/>
            <p:cNvSpPr>
              <a:spLocks/>
            </p:cNvSpPr>
            <p:nvPr/>
          </p:nvSpPr>
          <p:spPr bwMode="auto">
            <a:xfrm>
              <a:off x="1359" y="2270"/>
              <a:ext cx="24" cy="32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2" y="50"/>
                </a:cxn>
                <a:cxn ang="0">
                  <a:pos x="14" y="54"/>
                </a:cxn>
                <a:cxn ang="0">
                  <a:pos x="25" y="52"/>
                </a:cxn>
                <a:cxn ang="0">
                  <a:pos x="33" y="46"/>
                </a:cxn>
                <a:cxn ang="0">
                  <a:pos x="39" y="36"/>
                </a:cxn>
                <a:cxn ang="0">
                  <a:pos x="41" y="27"/>
                </a:cxn>
                <a:cxn ang="0">
                  <a:pos x="41" y="17"/>
                </a:cxn>
                <a:cxn ang="0">
                  <a:pos x="35" y="7"/>
                </a:cxn>
                <a:cxn ang="0">
                  <a:pos x="25" y="0"/>
                </a:cxn>
                <a:cxn ang="0">
                  <a:pos x="19" y="11"/>
                </a:cxn>
                <a:cxn ang="0">
                  <a:pos x="25" y="15"/>
                </a:cxn>
                <a:cxn ang="0">
                  <a:pos x="29" y="21"/>
                </a:cxn>
                <a:cxn ang="0">
                  <a:pos x="29" y="27"/>
                </a:cxn>
                <a:cxn ang="0">
                  <a:pos x="29" y="32"/>
                </a:cxn>
                <a:cxn ang="0">
                  <a:pos x="25" y="36"/>
                </a:cxn>
                <a:cxn ang="0">
                  <a:pos x="21" y="40"/>
                </a:cxn>
                <a:cxn ang="0">
                  <a:pos x="16" y="42"/>
                </a:cxn>
                <a:cxn ang="0">
                  <a:pos x="8" y="40"/>
                </a:cxn>
                <a:cxn ang="0">
                  <a:pos x="2" y="50"/>
                </a:cxn>
                <a:cxn ang="0">
                  <a:pos x="8" y="40"/>
                </a:cxn>
                <a:cxn ang="0">
                  <a:pos x="2" y="40"/>
                </a:cxn>
                <a:cxn ang="0">
                  <a:pos x="0" y="42"/>
                </a:cxn>
                <a:cxn ang="0">
                  <a:pos x="0" y="46"/>
                </a:cxn>
                <a:cxn ang="0">
                  <a:pos x="2" y="50"/>
                </a:cxn>
                <a:cxn ang="0">
                  <a:pos x="8" y="40"/>
                </a:cxn>
              </a:cxnLst>
              <a:rect l="0" t="0" r="r" b="b"/>
              <a:pathLst>
                <a:path w="41" h="54">
                  <a:moveTo>
                    <a:pt x="8" y="40"/>
                  </a:moveTo>
                  <a:lnTo>
                    <a:pt x="2" y="50"/>
                  </a:lnTo>
                  <a:lnTo>
                    <a:pt x="14" y="54"/>
                  </a:lnTo>
                  <a:lnTo>
                    <a:pt x="25" y="52"/>
                  </a:lnTo>
                  <a:lnTo>
                    <a:pt x="33" y="46"/>
                  </a:lnTo>
                  <a:lnTo>
                    <a:pt x="39" y="36"/>
                  </a:lnTo>
                  <a:lnTo>
                    <a:pt x="41" y="27"/>
                  </a:lnTo>
                  <a:lnTo>
                    <a:pt x="41" y="17"/>
                  </a:lnTo>
                  <a:lnTo>
                    <a:pt x="35" y="7"/>
                  </a:lnTo>
                  <a:lnTo>
                    <a:pt x="25" y="0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29" y="21"/>
                  </a:lnTo>
                  <a:lnTo>
                    <a:pt x="29" y="27"/>
                  </a:lnTo>
                  <a:lnTo>
                    <a:pt x="29" y="32"/>
                  </a:lnTo>
                  <a:lnTo>
                    <a:pt x="25" y="36"/>
                  </a:lnTo>
                  <a:lnTo>
                    <a:pt x="21" y="40"/>
                  </a:lnTo>
                  <a:lnTo>
                    <a:pt x="16" y="42"/>
                  </a:lnTo>
                  <a:lnTo>
                    <a:pt x="8" y="40"/>
                  </a:lnTo>
                  <a:lnTo>
                    <a:pt x="2" y="50"/>
                  </a:lnTo>
                  <a:lnTo>
                    <a:pt x="8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50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0" name="Freeform 1540"/>
            <p:cNvSpPr>
              <a:spLocks/>
            </p:cNvSpPr>
            <p:nvPr/>
          </p:nvSpPr>
          <p:spPr bwMode="auto">
            <a:xfrm>
              <a:off x="1349" y="2294"/>
              <a:ext cx="23" cy="31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6" y="52"/>
                </a:cxn>
                <a:cxn ang="0">
                  <a:pos x="11" y="52"/>
                </a:cxn>
                <a:cxn ang="0">
                  <a:pos x="17" y="52"/>
                </a:cxn>
                <a:cxn ang="0">
                  <a:pos x="23" y="50"/>
                </a:cxn>
                <a:cxn ang="0">
                  <a:pos x="31" y="44"/>
                </a:cxn>
                <a:cxn ang="0">
                  <a:pos x="38" y="37"/>
                </a:cxn>
                <a:cxn ang="0">
                  <a:pos x="40" y="27"/>
                </a:cxn>
                <a:cxn ang="0">
                  <a:pos x="40" y="17"/>
                </a:cxn>
                <a:cxn ang="0">
                  <a:pos x="38" y="12"/>
                </a:cxn>
                <a:cxn ang="0">
                  <a:pos x="34" y="6"/>
                </a:cxn>
                <a:cxn ang="0">
                  <a:pos x="31" y="2"/>
                </a:cxn>
                <a:cxn ang="0">
                  <a:pos x="25" y="0"/>
                </a:cxn>
                <a:cxn ang="0">
                  <a:pos x="19" y="10"/>
                </a:cxn>
                <a:cxn ang="0">
                  <a:pos x="23" y="12"/>
                </a:cxn>
                <a:cxn ang="0">
                  <a:pos x="25" y="14"/>
                </a:cxn>
                <a:cxn ang="0">
                  <a:pos x="27" y="17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7" y="31"/>
                </a:cxn>
                <a:cxn ang="0">
                  <a:pos x="23" y="37"/>
                </a:cxn>
                <a:cxn ang="0">
                  <a:pos x="17" y="40"/>
                </a:cxn>
                <a:cxn ang="0">
                  <a:pos x="15" y="40"/>
                </a:cxn>
                <a:cxn ang="0">
                  <a:pos x="11" y="40"/>
                </a:cxn>
                <a:cxn ang="0">
                  <a:pos x="8" y="40"/>
                </a:cxn>
                <a:cxn ang="0">
                  <a:pos x="4" y="38"/>
                </a:cxn>
                <a:cxn ang="0">
                  <a:pos x="0" y="50"/>
                </a:cxn>
              </a:cxnLst>
              <a:rect l="0" t="0" r="r" b="b"/>
              <a:pathLst>
                <a:path w="40" h="52">
                  <a:moveTo>
                    <a:pt x="0" y="50"/>
                  </a:moveTo>
                  <a:lnTo>
                    <a:pt x="6" y="52"/>
                  </a:lnTo>
                  <a:lnTo>
                    <a:pt x="11" y="52"/>
                  </a:lnTo>
                  <a:lnTo>
                    <a:pt x="17" y="52"/>
                  </a:lnTo>
                  <a:lnTo>
                    <a:pt x="23" y="50"/>
                  </a:lnTo>
                  <a:lnTo>
                    <a:pt x="31" y="44"/>
                  </a:lnTo>
                  <a:lnTo>
                    <a:pt x="38" y="37"/>
                  </a:lnTo>
                  <a:lnTo>
                    <a:pt x="40" y="27"/>
                  </a:lnTo>
                  <a:lnTo>
                    <a:pt x="40" y="17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29" y="25"/>
                  </a:lnTo>
                  <a:lnTo>
                    <a:pt x="27" y="31"/>
                  </a:lnTo>
                  <a:lnTo>
                    <a:pt x="23" y="37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1" name="Freeform 1541"/>
            <p:cNvSpPr>
              <a:spLocks/>
            </p:cNvSpPr>
            <p:nvPr/>
          </p:nvSpPr>
          <p:spPr bwMode="auto">
            <a:xfrm>
              <a:off x="1346" y="2317"/>
              <a:ext cx="4" cy="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2" name="Freeform 1542"/>
            <p:cNvSpPr>
              <a:spLocks/>
            </p:cNvSpPr>
            <p:nvPr/>
          </p:nvSpPr>
          <p:spPr bwMode="auto">
            <a:xfrm>
              <a:off x="1397" y="2378"/>
              <a:ext cx="113" cy="109"/>
            </a:xfrm>
            <a:custGeom>
              <a:avLst/>
              <a:gdLst/>
              <a:ahLst/>
              <a:cxnLst>
                <a:cxn ang="0">
                  <a:pos x="104" y="37"/>
                </a:cxn>
                <a:cxn ang="0">
                  <a:pos x="104" y="44"/>
                </a:cxn>
                <a:cxn ang="0">
                  <a:pos x="110" y="56"/>
                </a:cxn>
                <a:cxn ang="0">
                  <a:pos x="125" y="60"/>
                </a:cxn>
                <a:cxn ang="0">
                  <a:pos x="141" y="54"/>
                </a:cxn>
                <a:cxn ang="0">
                  <a:pos x="144" y="50"/>
                </a:cxn>
                <a:cxn ang="0">
                  <a:pos x="144" y="60"/>
                </a:cxn>
                <a:cxn ang="0">
                  <a:pos x="152" y="69"/>
                </a:cxn>
                <a:cxn ang="0">
                  <a:pos x="169" y="75"/>
                </a:cxn>
                <a:cxn ang="0">
                  <a:pos x="181" y="71"/>
                </a:cxn>
                <a:cxn ang="0">
                  <a:pos x="187" y="65"/>
                </a:cxn>
                <a:cxn ang="0">
                  <a:pos x="179" y="83"/>
                </a:cxn>
                <a:cxn ang="0">
                  <a:pos x="162" y="121"/>
                </a:cxn>
                <a:cxn ang="0">
                  <a:pos x="142" y="148"/>
                </a:cxn>
                <a:cxn ang="0">
                  <a:pos x="125" y="167"/>
                </a:cxn>
                <a:cxn ang="0">
                  <a:pos x="108" y="179"/>
                </a:cxn>
                <a:cxn ang="0">
                  <a:pos x="91" y="184"/>
                </a:cxn>
                <a:cxn ang="0">
                  <a:pos x="68" y="182"/>
                </a:cxn>
                <a:cxn ang="0">
                  <a:pos x="35" y="167"/>
                </a:cxn>
                <a:cxn ang="0">
                  <a:pos x="16" y="152"/>
                </a:cxn>
                <a:cxn ang="0">
                  <a:pos x="6" y="136"/>
                </a:cxn>
                <a:cxn ang="0">
                  <a:pos x="0" y="117"/>
                </a:cxn>
                <a:cxn ang="0">
                  <a:pos x="0" y="92"/>
                </a:cxn>
                <a:cxn ang="0">
                  <a:pos x="8" y="42"/>
                </a:cxn>
                <a:cxn ang="0">
                  <a:pos x="22" y="10"/>
                </a:cxn>
                <a:cxn ang="0">
                  <a:pos x="31" y="25"/>
                </a:cxn>
                <a:cxn ang="0">
                  <a:pos x="47" y="31"/>
                </a:cxn>
                <a:cxn ang="0">
                  <a:pos x="58" y="29"/>
                </a:cxn>
                <a:cxn ang="0">
                  <a:pos x="66" y="21"/>
                </a:cxn>
                <a:cxn ang="0">
                  <a:pos x="66" y="27"/>
                </a:cxn>
                <a:cxn ang="0">
                  <a:pos x="71" y="40"/>
                </a:cxn>
                <a:cxn ang="0">
                  <a:pos x="87" y="46"/>
                </a:cxn>
                <a:cxn ang="0">
                  <a:pos x="100" y="39"/>
                </a:cxn>
              </a:cxnLst>
              <a:rect l="0" t="0" r="r" b="b"/>
              <a:pathLst>
                <a:path w="189" h="184">
                  <a:moveTo>
                    <a:pt x="104" y="31"/>
                  </a:moveTo>
                  <a:lnTo>
                    <a:pt x="104" y="37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6" y="48"/>
                  </a:lnTo>
                  <a:lnTo>
                    <a:pt x="110" y="56"/>
                  </a:lnTo>
                  <a:lnTo>
                    <a:pt x="118" y="60"/>
                  </a:lnTo>
                  <a:lnTo>
                    <a:pt x="125" y="60"/>
                  </a:lnTo>
                  <a:lnTo>
                    <a:pt x="133" y="58"/>
                  </a:lnTo>
                  <a:lnTo>
                    <a:pt x="141" y="54"/>
                  </a:lnTo>
                  <a:lnTo>
                    <a:pt x="144" y="44"/>
                  </a:lnTo>
                  <a:lnTo>
                    <a:pt x="144" y="5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6" y="63"/>
                  </a:lnTo>
                  <a:lnTo>
                    <a:pt x="152" y="69"/>
                  </a:lnTo>
                  <a:lnTo>
                    <a:pt x="160" y="73"/>
                  </a:lnTo>
                  <a:lnTo>
                    <a:pt x="169" y="75"/>
                  </a:lnTo>
                  <a:lnTo>
                    <a:pt x="177" y="73"/>
                  </a:lnTo>
                  <a:lnTo>
                    <a:pt x="181" y="71"/>
                  </a:lnTo>
                  <a:lnTo>
                    <a:pt x="185" y="69"/>
                  </a:lnTo>
                  <a:lnTo>
                    <a:pt x="187" y="65"/>
                  </a:lnTo>
                  <a:lnTo>
                    <a:pt x="189" y="62"/>
                  </a:lnTo>
                  <a:lnTo>
                    <a:pt x="179" y="83"/>
                  </a:lnTo>
                  <a:lnTo>
                    <a:pt x="169" y="104"/>
                  </a:lnTo>
                  <a:lnTo>
                    <a:pt x="162" y="121"/>
                  </a:lnTo>
                  <a:lnTo>
                    <a:pt x="152" y="136"/>
                  </a:lnTo>
                  <a:lnTo>
                    <a:pt x="142" y="148"/>
                  </a:lnTo>
                  <a:lnTo>
                    <a:pt x="135" y="159"/>
                  </a:lnTo>
                  <a:lnTo>
                    <a:pt x="125" y="167"/>
                  </a:lnTo>
                  <a:lnTo>
                    <a:pt x="118" y="175"/>
                  </a:lnTo>
                  <a:lnTo>
                    <a:pt x="108" y="179"/>
                  </a:lnTo>
                  <a:lnTo>
                    <a:pt x="100" y="182"/>
                  </a:lnTo>
                  <a:lnTo>
                    <a:pt x="91" y="184"/>
                  </a:lnTo>
                  <a:lnTo>
                    <a:pt x="83" y="184"/>
                  </a:lnTo>
                  <a:lnTo>
                    <a:pt x="68" y="182"/>
                  </a:lnTo>
                  <a:lnTo>
                    <a:pt x="52" y="177"/>
                  </a:lnTo>
                  <a:lnTo>
                    <a:pt x="35" y="167"/>
                  </a:lnTo>
                  <a:lnTo>
                    <a:pt x="22" y="157"/>
                  </a:lnTo>
                  <a:lnTo>
                    <a:pt x="16" y="152"/>
                  </a:lnTo>
                  <a:lnTo>
                    <a:pt x="10" y="144"/>
                  </a:lnTo>
                  <a:lnTo>
                    <a:pt x="6" y="136"/>
                  </a:lnTo>
                  <a:lnTo>
                    <a:pt x="2" y="127"/>
                  </a:lnTo>
                  <a:lnTo>
                    <a:pt x="0" y="117"/>
                  </a:lnTo>
                  <a:lnTo>
                    <a:pt x="0" y="106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8" y="42"/>
                  </a:lnTo>
                  <a:lnTo>
                    <a:pt x="22" y="0"/>
                  </a:lnTo>
                  <a:lnTo>
                    <a:pt x="22" y="10"/>
                  </a:lnTo>
                  <a:lnTo>
                    <a:pt x="25" y="19"/>
                  </a:lnTo>
                  <a:lnTo>
                    <a:pt x="31" y="25"/>
                  </a:lnTo>
                  <a:lnTo>
                    <a:pt x="39" y="29"/>
                  </a:lnTo>
                  <a:lnTo>
                    <a:pt x="47" y="31"/>
                  </a:lnTo>
                  <a:lnTo>
                    <a:pt x="54" y="31"/>
                  </a:lnTo>
                  <a:lnTo>
                    <a:pt x="58" y="29"/>
                  </a:lnTo>
                  <a:lnTo>
                    <a:pt x="62" y="25"/>
                  </a:lnTo>
                  <a:lnTo>
                    <a:pt x="66" y="21"/>
                  </a:lnTo>
                  <a:lnTo>
                    <a:pt x="68" y="17"/>
                  </a:lnTo>
                  <a:lnTo>
                    <a:pt x="66" y="27"/>
                  </a:lnTo>
                  <a:lnTo>
                    <a:pt x="68" y="35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7" y="46"/>
                  </a:lnTo>
                  <a:lnTo>
                    <a:pt x="93" y="44"/>
                  </a:lnTo>
                  <a:lnTo>
                    <a:pt x="100" y="39"/>
                  </a:lnTo>
                  <a:lnTo>
                    <a:pt x="104" y="31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3" name="Freeform 1543"/>
            <p:cNvSpPr>
              <a:spLocks/>
            </p:cNvSpPr>
            <p:nvPr/>
          </p:nvSpPr>
          <p:spPr bwMode="auto">
            <a:xfrm>
              <a:off x="1397" y="2378"/>
              <a:ext cx="113" cy="109"/>
            </a:xfrm>
            <a:custGeom>
              <a:avLst/>
              <a:gdLst/>
              <a:ahLst/>
              <a:cxnLst>
                <a:cxn ang="0">
                  <a:pos x="104" y="37"/>
                </a:cxn>
                <a:cxn ang="0">
                  <a:pos x="104" y="44"/>
                </a:cxn>
                <a:cxn ang="0">
                  <a:pos x="110" y="56"/>
                </a:cxn>
                <a:cxn ang="0">
                  <a:pos x="125" y="60"/>
                </a:cxn>
                <a:cxn ang="0">
                  <a:pos x="141" y="54"/>
                </a:cxn>
                <a:cxn ang="0">
                  <a:pos x="144" y="50"/>
                </a:cxn>
                <a:cxn ang="0">
                  <a:pos x="144" y="60"/>
                </a:cxn>
                <a:cxn ang="0">
                  <a:pos x="152" y="69"/>
                </a:cxn>
                <a:cxn ang="0">
                  <a:pos x="169" y="75"/>
                </a:cxn>
                <a:cxn ang="0">
                  <a:pos x="181" y="71"/>
                </a:cxn>
                <a:cxn ang="0">
                  <a:pos x="187" y="65"/>
                </a:cxn>
                <a:cxn ang="0">
                  <a:pos x="179" y="83"/>
                </a:cxn>
                <a:cxn ang="0">
                  <a:pos x="162" y="121"/>
                </a:cxn>
                <a:cxn ang="0">
                  <a:pos x="142" y="148"/>
                </a:cxn>
                <a:cxn ang="0">
                  <a:pos x="125" y="167"/>
                </a:cxn>
                <a:cxn ang="0">
                  <a:pos x="108" y="179"/>
                </a:cxn>
                <a:cxn ang="0">
                  <a:pos x="91" y="184"/>
                </a:cxn>
                <a:cxn ang="0">
                  <a:pos x="68" y="182"/>
                </a:cxn>
                <a:cxn ang="0">
                  <a:pos x="35" y="167"/>
                </a:cxn>
                <a:cxn ang="0">
                  <a:pos x="16" y="152"/>
                </a:cxn>
                <a:cxn ang="0">
                  <a:pos x="6" y="136"/>
                </a:cxn>
                <a:cxn ang="0">
                  <a:pos x="0" y="117"/>
                </a:cxn>
                <a:cxn ang="0">
                  <a:pos x="0" y="92"/>
                </a:cxn>
                <a:cxn ang="0">
                  <a:pos x="8" y="42"/>
                </a:cxn>
                <a:cxn ang="0">
                  <a:pos x="22" y="10"/>
                </a:cxn>
                <a:cxn ang="0">
                  <a:pos x="31" y="25"/>
                </a:cxn>
                <a:cxn ang="0">
                  <a:pos x="47" y="31"/>
                </a:cxn>
                <a:cxn ang="0">
                  <a:pos x="58" y="29"/>
                </a:cxn>
                <a:cxn ang="0">
                  <a:pos x="66" y="21"/>
                </a:cxn>
                <a:cxn ang="0">
                  <a:pos x="66" y="27"/>
                </a:cxn>
                <a:cxn ang="0">
                  <a:pos x="71" y="40"/>
                </a:cxn>
                <a:cxn ang="0">
                  <a:pos x="87" y="46"/>
                </a:cxn>
                <a:cxn ang="0">
                  <a:pos x="100" y="39"/>
                </a:cxn>
              </a:cxnLst>
              <a:rect l="0" t="0" r="r" b="b"/>
              <a:pathLst>
                <a:path w="189" h="184">
                  <a:moveTo>
                    <a:pt x="104" y="31"/>
                  </a:moveTo>
                  <a:lnTo>
                    <a:pt x="104" y="37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6" y="48"/>
                  </a:lnTo>
                  <a:lnTo>
                    <a:pt x="110" y="56"/>
                  </a:lnTo>
                  <a:lnTo>
                    <a:pt x="118" y="60"/>
                  </a:lnTo>
                  <a:lnTo>
                    <a:pt x="125" y="60"/>
                  </a:lnTo>
                  <a:lnTo>
                    <a:pt x="133" y="58"/>
                  </a:lnTo>
                  <a:lnTo>
                    <a:pt x="141" y="54"/>
                  </a:lnTo>
                  <a:lnTo>
                    <a:pt x="144" y="44"/>
                  </a:lnTo>
                  <a:lnTo>
                    <a:pt x="144" y="5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6" y="63"/>
                  </a:lnTo>
                  <a:lnTo>
                    <a:pt x="152" y="69"/>
                  </a:lnTo>
                  <a:lnTo>
                    <a:pt x="160" y="73"/>
                  </a:lnTo>
                  <a:lnTo>
                    <a:pt x="169" y="75"/>
                  </a:lnTo>
                  <a:lnTo>
                    <a:pt x="177" y="73"/>
                  </a:lnTo>
                  <a:lnTo>
                    <a:pt x="181" y="71"/>
                  </a:lnTo>
                  <a:lnTo>
                    <a:pt x="185" y="69"/>
                  </a:lnTo>
                  <a:lnTo>
                    <a:pt x="187" y="65"/>
                  </a:lnTo>
                  <a:lnTo>
                    <a:pt x="189" y="62"/>
                  </a:lnTo>
                  <a:lnTo>
                    <a:pt x="179" y="83"/>
                  </a:lnTo>
                  <a:lnTo>
                    <a:pt x="169" y="104"/>
                  </a:lnTo>
                  <a:lnTo>
                    <a:pt x="162" y="121"/>
                  </a:lnTo>
                  <a:lnTo>
                    <a:pt x="152" y="136"/>
                  </a:lnTo>
                  <a:lnTo>
                    <a:pt x="142" y="148"/>
                  </a:lnTo>
                  <a:lnTo>
                    <a:pt x="135" y="159"/>
                  </a:lnTo>
                  <a:lnTo>
                    <a:pt x="125" y="167"/>
                  </a:lnTo>
                  <a:lnTo>
                    <a:pt x="118" y="175"/>
                  </a:lnTo>
                  <a:lnTo>
                    <a:pt x="108" y="179"/>
                  </a:lnTo>
                  <a:lnTo>
                    <a:pt x="100" y="182"/>
                  </a:lnTo>
                  <a:lnTo>
                    <a:pt x="91" y="184"/>
                  </a:lnTo>
                  <a:lnTo>
                    <a:pt x="83" y="184"/>
                  </a:lnTo>
                  <a:lnTo>
                    <a:pt x="68" y="182"/>
                  </a:lnTo>
                  <a:lnTo>
                    <a:pt x="52" y="177"/>
                  </a:lnTo>
                  <a:lnTo>
                    <a:pt x="35" y="167"/>
                  </a:lnTo>
                  <a:lnTo>
                    <a:pt x="22" y="157"/>
                  </a:lnTo>
                  <a:lnTo>
                    <a:pt x="16" y="152"/>
                  </a:lnTo>
                  <a:lnTo>
                    <a:pt x="10" y="144"/>
                  </a:lnTo>
                  <a:lnTo>
                    <a:pt x="6" y="136"/>
                  </a:lnTo>
                  <a:lnTo>
                    <a:pt x="2" y="127"/>
                  </a:lnTo>
                  <a:lnTo>
                    <a:pt x="0" y="117"/>
                  </a:lnTo>
                  <a:lnTo>
                    <a:pt x="0" y="106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8" y="42"/>
                  </a:lnTo>
                  <a:lnTo>
                    <a:pt x="22" y="0"/>
                  </a:lnTo>
                  <a:lnTo>
                    <a:pt x="22" y="10"/>
                  </a:lnTo>
                  <a:lnTo>
                    <a:pt x="25" y="19"/>
                  </a:lnTo>
                  <a:lnTo>
                    <a:pt x="31" y="25"/>
                  </a:lnTo>
                  <a:lnTo>
                    <a:pt x="39" y="29"/>
                  </a:lnTo>
                  <a:lnTo>
                    <a:pt x="47" y="31"/>
                  </a:lnTo>
                  <a:lnTo>
                    <a:pt x="54" y="31"/>
                  </a:lnTo>
                  <a:lnTo>
                    <a:pt x="58" y="29"/>
                  </a:lnTo>
                  <a:lnTo>
                    <a:pt x="62" y="25"/>
                  </a:lnTo>
                  <a:lnTo>
                    <a:pt x="66" y="21"/>
                  </a:lnTo>
                  <a:lnTo>
                    <a:pt x="68" y="17"/>
                  </a:lnTo>
                  <a:lnTo>
                    <a:pt x="66" y="27"/>
                  </a:lnTo>
                  <a:lnTo>
                    <a:pt x="68" y="35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7" y="46"/>
                  </a:lnTo>
                  <a:lnTo>
                    <a:pt x="93" y="44"/>
                  </a:lnTo>
                  <a:lnTo>
                    <a:pt x="100" y="39"/>
                  </a:lnTo>
                  <a:lnTo>
                    <a:pt x="104" y="31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4" name="Freeform 1544"/>
            <p:cNvSpPr>
              <a:spLocks/>
            </p:cNvSpPr>
            <p:nvPr/>
          </p:nvSpPr>
          <p:spPr bwMode="auto">
            <a:xfrm>
              <a:off x="1394" y="2373"/>
              <a:ext cx="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7" y="8"/>
                </a:cxn>
                <a:cxn ang="0">
                  <a:pos x="11" y="4"/>
                </a:cxn>
                <a:cxn ang="0">
                  <a:pos x="0" y="0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7" y="8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5" name="Freeform 1545"/>
            <p:cNvSpPr>
              <a:spLocks/>
            </p:cNvSpPr>
            <p:nvPr/>
          </p:nvSpPr>
          <p:spPr bwMode="auto">
            <a:xfrm>
              <a:off x="1394" y="2363"/>
              <a:ext cx="33" cy="23"/>
            </a:xfrm>
            <a:custGeom>
              <a:avLst/>
              <a:gdLst/>
              <a:ahLst/>
              <a:cxnLst>
                <a:cxn ang="0">
                  <a:pos x="42" y="33"/>
                </a:cxn>
                <a:cxn ang="0">
                  <a:pos x="53" y="37"/>
                </a:cxn>
                <a:cxn ang="0">
                  <a:pos x="55" y="31"/>
                </a:cxn>
                <a:cxn ang="0">
                  <a:pos x="55" y="25"/>
                </a:cxn>
                <a:cxn ang="0">
                  <a:pos x="53" y="19"/>
                </a:cxn>
                <a:cxn ang="0">
                  <a:pos x="52" y="14"/>
                </a:cxn>
                <a:cxn ang="0">
                  <a:pos x="46" y="6"/>
                </a:cxn>
                <a:cxn ang="0">
                  <a:pos x="36" y="2"/>
                </a:cxn>
                <a:cxn ang="0">
                  <a:pos x="27" y="0"/>
                </a:cxn>
                <a:cxn ang="0">
                  <a:pos x="15" y="2"/>
                </a:cxn>
                <a:cxn ang="0">
                  <a:pos x="11" y="4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0" y="17"/>
                </a:cxn>
                <a:cxn ang="0">
                  <a:pos x="11" y="21"/>
                </a:cxn>
                <a:cxn ang="0">
                  <a:pos x="13" y="19"/>
                </a:cxn>
                <a:cxn ang="0">
                  <a:pos x="15" y="16"/>
                </a:cxn>
                <a:cxn ang="0">
                  <a:pos x="17" y="14"/>
                </a:cxn>
                <a:cxn ang="0">
                  <a:pos x="19" y="12"/>
                </a:cxn>
                <a:cxn ang="0">
                  <a:pos x="27" y="12"/>
                </a:cxn>
                <a:cxn ang="0">
                  <a:pos x="32" y="12"/>
                </a:cxn>
                <a:cxn ang="0">
                  <a:pos x="38" y="16"/>
                </a:cxn>
                <a:cxn ang="0">
                  <a:pos x="42" y="21"/>
                </a:cxn>
                <a:cxn ang="0">
                  <a:pos x="44" y="23"/>
                </a:cxn>
                <a:cxn ang="0">
                  <a:pos x="44" y="25"/>
                </a:cxn>
                <a:cxn ang="0">
                  <a:pos x="44" y="29"/>
                </a:cxn>
                <a:cxn ang="0">
                  <a:pos x="42" y="33"/>
                </a:cxn>
                <a:cxn ang="0">
                  <a:pos x="53" y="37"/>
                </a:cxn>
                <a:cxn ang="0">
                  <a:pos x="42" y="33"/>
                </a:cxn>
                <a:cxn ang="0">
                  <a:pos x="44" y="39"/>
                </a:cxn>
                <a:cxn ang="0">
                  <a:pos x="46" y="40"/>
                </a:cxn>
                <a:cxn ang="0">
                  <a:pos x="50" y="40"/>
                </a:cxn>
                <a:cxn ang="0">
                  <a:pos x="53" y="37"/>
                </a:cxn>
                <a:cxn ang="0">
                  <a:pos x="42" y="33"/>
                </a:cxn>
              </a:cxnLst>
              <a:rect l="0" t="0" r="r" b="b"/>
              <a:pathLst>
                <a:path w="55" h="40">
                  <a:moveTo>
                    <a:pt x="42" y="33"/>
                  </a:moveTo>
                  <a:lnTo>
                    <a:pt x="53" y="37"/>
                  </a:lnTo>
                  <a:lnTo>
                    <a:pt x="55" y="31"/>
                  </a:lnTo>
                  <a:lnTo>
                    <a:pt x="55" y="25"/>
                  </a:lnTo>
                  <a:lnTo>
                    <a:pt x="53" y="19"/>
                  </a:lnTo>
                  <a:lnTo>
                    <a:pt x="52" y="14"/>
                  </a:lnTo>
                  <a:lnTo>
                    <a:pt x="46" y="6"/>
                  </a:lnTo>
                  <a:lnTo>
                    <a:pt x="36" y="2"/>
                  </a:lnTo>
                  <a:lnTo>
                    <a:pt x="27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5" y="8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5" y="16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7" y="12"/>
                  </a:lnTo>
                  <a:lnTo>
                    <a:pt x="32" y="12"/>
                  </a:lnTo>
                  <a:lnTo>
                    <a:pt x="38" y="16"/>
                  </a:lnTo>
                  <a:lnTo>
                    <a:pt x="42" y="21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9"/>
                  </a:lnTo>
                  <a:lnTo>
                    <a:pt x="42" y="33"/>
                  </a:lnTo>
                  <a:lnTo>
                    <a:pt x="53" y="37"/>
                  </a:lnTo>
                  <a:lnTo>
                    <a:pt x="42" y="33"/>
                  </a:lnTo>
                  <a:lnTo>
                    <a:pt x="44" y="39"/>
                  </a:lnTo>
                  <a:lnTo>
                    <a:pt x="46" y="40"/>
                  </a:lnTo>
                  <a:lnTo>
                    <a:pt x="50" y="40"/>
                  </a:lnTo>
                  <a:lnTo>
                    <a:pt x="53" y="37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6" name="Freeform 1546"/>
            <p:cNvSpPr>
              <a:spLocks/>
            </p:cNvSpPr>
            <p:nvPr/>
          </p:nvSpPr>
          <p:spPr bwMode="auto">
            <a:xfrm>
              <a:off x="1419" y="2372"/>
              <a:ext cx="32" cy="24"/>
            </a:xfrm>
            <a:custGeom>
              <a:avLst/>
              <a:gdLst/>
              <a:ahLst/>
              <a:cxnLst>
                <a:cxn ang="0">
                  <a:pos x="42" y="32"/>
                </a:cxn>
                <a:cxn ang="0">
                  <a:pos x="52" y="36"/>
                </a:cxn>
                <a:cxn ang="0">
                  <a:pos x="54" y="24"/>
                </a:cxn>
                <a:cxn ang="0">
                  <a:pos x="52" y="13"/>
                </a:cxn>
                <a:cxn ang="0">
                  <a:pos x="44" y="5"/>
                </a:cxn>
                <a:cxn ang="0">
                  <a:pos x="36" y="0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8" y="7"/>
                </a:cxn>
                <a:cxn ang="0">
                  <a:pos x="0" y="17"/>
                </a:cxn>
                <a:cxn ang="0">
                  <a:pos x="11" y="21"/>
                </a:cxn>
                <a:cxn ang="0">
                  <a:pos x="15" y="15"/>
                </a:cxn>
                <a:cxn ang="0">
                  <a:pos x="21" y="11"/>
                </a:cxn>
                <a:cxn ang="0">
                  <a:pos x="27" y="11"/>
                </a:cxn>
                <a:cxn ang="0">
                  <a:pos x="33" y="11"/>
                </a:cxn>
                <a:cxn ang="0">
                  <a:pos x="38" y="15"/>
                </a:cxn>
                <a:cxn ang="0">
                  <a:pos x="40" y="19"/>
                </a:cxn>
                <a:cxn ang="0">
                  <a:pos x="42" y="24"/>
                </a:cxn>
                <a:cxn ang="0">
                  <a:pos x="42" y="32"/>
                </a:cxn>
                <a:cxn ang="0">
                  <a:pos x="52" y="36"/>
                </a:cxn>
                <a:cxn ang="0">
                  <a:pos x="42" y="32"/>
                </a:cxn>
                <a:cxn ang="0">
                  <a:pos x="42" y="36"/>
                </a:cxn>
                <a:cxn ang="0">
                  <a:pos x="44" y="40"/>
                </a:cxn>
                <a:cxn ang="0">
                  <a:pos x="50" y="40"/>
                </a:cxn>
                <a:cxn ang="0">
                  <a:pos x="52" y="36"/>
                </a:cxn>
                <a:cxn ang="0">
                  <a:pos x="42" y="32"/>
                </a:cxn>
              </a:cxnLst>
              <a:rect l="0" t="0" r="r" b="b"/>
              <a:pathLst>
                <a:path w="54" h="40">
                  <a:moveTo>
                    <a:pt x="42" y="32"/>
                  </a:moveTo>
                  <a:lnTo>
                    <a:pt x="52" y="36"/>
                  </a:lnTo>
                  <a:lnTo>
                    <a:pt x="54" y="24"/>
                  </a:lnTo>
                  <a:lnTo>
                    <a:pt x="52" y="13"/>
                  </a:lnTo>
                  <a:lnTo>
                    <a:pt x="44" y="5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0" y="17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1" y="11"/>
                  </a:lnTo>
                  <a:lnTo>
                    <a:pt x="27" y="11"/>
                  </a:lnTo>
                  <a:lnTo>
                    <a:pt x="33" y="11"/>
                  </a:lnTo>
                  <a:lnTo>
                    <a:pt x="38" y="15"/>
                  </a:lnTo>
                  <a:lnTo>
                    <a:pt x="40" y="19"/>
                  </a:lnTo>
                  <a:lnTo>
                    <a:pt x="42" y="24"/>
                  </a:lnTo>
                  <a:lnTo>
                    <a:pt x="42" y="32"/>
                  </a:lnTo>
                  <a:lnTo>
                    <a:pt x="52" y="36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44" y="40"/>
                  </a:lnTo>
                  <a:lnTo>
                    <a:pt x="50" y="40"/>
                  </a:lnTo>
                  <a:lnTo>
                    <a:pt x="52" y="36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7" name="Freeform 1547"/>
            <p:cNvSpPr>
              <a:spLocks/>
            </p:cNvSpPr>
            <p:nvPr/>
          </p:nvSpPr>
          <p:spPr bwMode="auto">
            <a:xfrm>
              <a:off x="1444" y="2379"/>
              <a:ext cx="31" cy="25"/>
            </a:xfrm>
            <a:custGeom>
              <a:avLst/>
              <a:gdLst/>
              <a:ahLst/>
              <a:cxnLst>
                <a:cxn ang="0">
                  <a:pos x="40" y="33"/>
                </a:cxn>
                <a:cxn ang="0">
                  <a:pos x="50" y="38"/>
                </a:cxn>
                <a:cxn ang="0">
                  <a:pos x="52" y="25"/>
                </a:cxn>
                <a:cxn ang="0">
                  <a:pos x="50" y="15"/>
                </a:cxn>
                <a:cxn ang="0">
                  <a:pos x="44" y="8"/>
                </a:cxn>
                <a:cxn ang="0">
                  <a:pos x="35" y="2"/>
                </a:cxn>
                <a:cxn ang="0">
                  <a:pos x="25" y="0"/>
                </a:cxn>
                <a:cxn ang="0">
                  <a:pos x="16" y="2"/>
                </a:cxn>
                <a:cxn ang="0">
                  <a:pos x="10" y="4"/>
                </a:cxn>
                <a:cxn ang="0">
                  <a:pos x="6" y="8"/>
                </a:cxn>
                <a:cxn ang="0">
                  <a:pos x="2" y="13"/>
                </a:cxn>
                <a:cxn ang="0">
                  <a:pos x="0" y="19"/>
                </a:cxn>
                <a:cxn ang="0">
                  <a:pos x="10" y="23"/>
                </a:cxn>
                <a:cxn ang="0">
                  <a:pos x="12" y="19"/>
                </a:cxn>
                <a:cxn ang="0">
                  <a:pos x="14" y="15"/>
                </a:cxn>
                <a:cxn ang="0">
                  <a:pos x="17" y="13"/>
                </a:cxn>
                <a:cxn ang="0">
                  <a:pos x="19" y="13"/>
                </a:cxn>
                <a:cxn ang="0">
                  <a:pos x="25" y="11"/>
                </a:cxn>
                <a:cxn ang="0">
                  <a:pos x="31" y="13"/>
                </a:cxn>
                <a:cxn ang="0">
                  <a:pos x="37" y="15"/>
                </a:cxn>
                <a:cxn ang="0">
                  <a:pos x="40" y="19"/>
                </a:cxn>
                <a:cxn ang="0">
                  <a:pos x="40" y="27"/>
                </a:cxn>
                <a:cxn ang="0">
                  <a:pos x="40" y="33"/>
                </a:cxn>
                <a:cxn ang="0">
                  <a:pos x="50" y="38"/>
                </a:cxn>
                <a:cxn ang="0">
                  <a:pos x="40" y="33"/>
                </a:cxn>
                <a:cxn ang="0">
                  <a:pos x="40" y="38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0" y="38"/>
                </a:cxn>
                <a:cxn ang="0">
                  <a:pos x="40" y="33"/>
                </a:cxn>
              </a:cxnLst>
              <a:rect l="0" t="0" r="r" b="b"/>
              <a:pathLst>
                <a:path w="52" h="40">
                  <a:moveTo>
                    <a:pt x="40" y="33"/>
                  </a:moveTo>
                  <a:lnTo>
                    <a:pt x="50" y="38"/>
                  </a:lnTo>
                  <a:lnTo>
                    <a:pt x="52" y="25"/>
                  </a:lnTo>
                  <a:lnTo>
                    <a:pt x="50" y="15"/>
                  </a:lnTo>
                  <a:lnTo>
                    <a:pt x="44" y="8"/>
                  </a:lnTo>
                  <a:lnTo>
                    <a:pt x="35" y="2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10" y="23"/>
                  </a:lnTo>
                  <a:lnTo>
                    <a:pt x="12" y="19"/>
                  </a:lnTo>
                  <a:lnTo>
                    <a:pt x="14" y="15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5" y="11"/>
                  </a:lnTo>
                  <a:lnTo>
                    <a:pt x="31" y="13"/>
                  </a:lnTo>
                  <a:lnTo>
                    <a:pt x="37" y="15"/>
                  </a:lnTo>
                  <a:lnTo>
                    <a:pt x="40" y="19"/>
                  </a:lnTo>
                  <a:lnTo>
                    <a:pt x="40" y="27"/>
                  </a:lnTo>
                  <a:lnTo>
                    <a:pt x="40" y="33"/>
                  </a:lnTo>
                  <a:lnTo>
                    <a:pt x="50" y="38"/>
                  </a:lnTo>
                  <a:lnTo>
                    <a:pt x="40" y="33"/>
                  </a:lnTo>
                  <a:lnTo>
                    <a:pt x="40" y="38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0" y="38"/>
                  </a:lnTo>
                  <a:lnTo>
                    <a:pt x="40" y="3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8" name="Freeform 1548"/>
            <p:cNvSpPr>
              <a:spLocks/>
            </p:cNvSpPr>
            <p:nvPr/>
          </p:nvSpPr>
          <p:spPr bwMode="auto">
            <a:xfrm>
              <a:off x="1468" y="2389"/>
              <a:ext cx="31" cy="24"/>
            </a:xfrm>
            <a:custGeom>
              <a:avLst/>
              <a:gdLst/>
              <a:ahLst/>
              <a:cxnLst>
                <a:cxn ang="0">
                  <a:pos x="41" y="33"/>
                </a:cxn>
                <a:cxn ang="0">
                  <a:pos x="50" y="37"/>
                </a:cxn>
                <a:cxn ang="0">
                  <a:pos x="52" y="25"/>
                </a:cxn>
                <a:cxn ang="0">
                  <a:pos x="50" y="14"/>
                </a:cxn>
                <a:cxn ang="0">
                  <a:pos x="45" y="6"/>
                </a:cxn>
                <a:cxn ang="0">
                  <a:pos x="35" y="2"/>
                </a:cxn>
                <a:cxn ang="0">
                  <a:pos x="25" y="0"/>
                </a:cxn>
                <a:cxn ang="0">
                  <a:pos x="16" y="2"/>
                </a:cxn>
                <a:cxn ang="0">
                  <a:pos x="6" y="8"/>
                </a:cxn>
                <a:cxn ang="0">
                  <a:pos x="0" y="18"/>
                </a:cxn>
                <a:cxn ang="0">
                  <a:pos x="10" y="23"/>
                </a:cxn>
                <a:cxn ang="0">
                  <a:pos x="16" y="16"/>
                </a:cxn>
                <a:cxn ang="0">
                  <a:pos x="20" y="12"/>
                </a:cxn>
                <a:cxn ang="0">
                  <a:pos x="25" y="12"/>
                </a:cxn>
                <a:cxn ang="0">
                  <a:pos x="31" y="12"/>
                </a:cxn>
                <a:cxn ang="0">
                  <a:pos x="37" y="16"/>
                </a:cxn>
                <a:cxn ang="0">
                  <a:pos x="41" y="20"/>
                </a:cxn>
                <a:cxn ang="0">
                  <a:pos x="41" y="25"/>
                </a:cxn>
                <a:cxn ang="0">
                  <a:pos x="41" y="33"/>
                </a:cxn>
                <a:cxn ang="0">
                  <a:pos x="50" y="37"/>
                </a:cxn>
                <a:cxn ang="0">
                  <a:pos x="41" y="33"/>
                </a:cxn>
                <a:cxn ang="0">
                  <a:pos x="41" y="37"/>
                </a:cxn>
                <a:cxn ang="0">
                  <a:pos x="43" y="41"/>
                </a:cxn>
                <a:cxn ang="0">
                  <a:pos x="48" y="41"/>
                </a:cxn>
                <a:cxn ang="0">
                  <a:pos x="50" y="37"/>
                </a:cxn>
                <a:cxn ang="0">
                  <a:pos x="41" y="33"/>
                </a:cxn>
              </a:cxnLst>
              <a:rect l="0" t="0" r="r" b="b"/>
              <a:pathLst>
                <a:path w="52" h="41">
                  <a:moveTo>
                    <a:pt x="41" y="33"/>
                  </a:moveTo>
                  <a:lnTo>
                    <a:pt x="50" y="37"/>
                  </a:lnTo>
                  <a:lnTo>
                    <a:pt x="52" y="25"/>
                  </a:lnTo>
                  <a:lnTo>
                    <a:pt x="50" y="14"/>
                  </a:lnTo>
                  <a:lnTo>
                    <a:pt x="45" y="6"/>
                  </a:lnTo>
                  <a:lnTo>
                    <a:pt x="35" y="2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6" y="8"/>
                  </a:lnTo>
                  <a:lnTo>
                    <a:pt x="0" y="18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5" y="12"/>
                  </a:lnTo>
                  <a:lnTo>
                    <a:pt x="31" y="12"/>
                  </a:lnTo>
                  <a:lnTo>
                    <a:pt x="37" y="16"/>
                  </a:lnTo>
                  <a:lnTo>
                    <a:pt x="41" y="20"/>
                  </a:lnTo>
                  <a:lnTo>
                    <a:pt x="41" y="25"/>
                  </a:lnTo>
                  <a:lnTo>
                    <a:pt x="41" y="33"/>
                  </a:lnTo>
                  <a:lnTo>
                    <a:pt x="50" y="37"/>
                  </a:lnTo>
                  <a:lnTo>
                    <a:pt x="41" y="33"/>
                  </a:lnTo>
                  <a:lnTo>
                    <a:pt x="41" y="37"/>
                  </a:lnTo>
                  <a:lnTo>
                    <a:pt x="43" y="41"/>
                  </a:lnTo>
                  <a:lnTo>
                    <a:pt x="48" y="41"/>
                  </a:lnTo>
                  <a:lnTo>
                    <a:pt x="50" y="37"/>
                  </a:lnTo>
                  <a:lnTo>
                    <a:pt x="41" y="3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9" name="Freeform 1549"/>
            <p:cNvSpPr>
              <a:spLocks/>
            </p:cNvSpPr>
            <p:nvPr/>
          </p:nvSpPr>
          <p:spPr bwMode="auto">
            <a:xfrm>
              <a:off x="1493" y="2398"/>
              <a:ext cx="31" cy="24"/>
            </a:xfrm>
            <a:custGeom>
              <a:avLst/>
              <a:gdLst/>
              <a:ahLst/>
              <a:cxnLst>
                <a:cxn ang="0">
                  <a:pos x="52" y="40"/>
                </a:cxn>
                <a:cxn ang="0">
                  <a:pos x="53" y="32"/>
                </a:cxn>
                <a:cxn ang="0">
                  <a:pos x="53" y="27"/>
                </a:cxn>
                <a:cxn ang="0">
                  <a:pos x="52" y="21"/>
                </a:cxn>
                <a:cxn ang="0">
                  <a:pos x="50" y="15"/>
                </a:cxn>
                <a:cxn ang="0">
                  <a:pos x="44" y="7"/>
                </a:cxn>
                <a:cxn ang="0">
                  <a:pos x="34" y="2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9" y="4"/>
                </a:cxn>
                <a:cxn ang="0">
                  <a:pos x="6" y="7"/>
                </a:cxn>
                <a:cxn ang="0">
                  <a:pos x="2" y="11"/>
                </a:cxn>
                <a:cxn ang="0">
                  <a:pos x="0" y="17"/>
                </a:cxn>
                <a:cxn ang="0">
                  <a:pos x="9" y="21"/>
                </a:cxn>
                <a:cxn ang="0">
                  <a:pos x="11" y="17"/>
                </a:cxn>
                <a:cxn ang="0">
                  <a:pos x="13" y="15"/>
                </a:cxn>
                <a:cxn ang="0">
                  <a:pos x="17" y="13"/>
                </a:cxn>
                <a:cxn ang="0">
                  <a:pos x="19" y="11"/>
                </a:cxn>
                <a:cxn ang="0">
                  <a:pos x="25" y="11"/>
                </a:cxn>
                <a:cxn ang="0">
                  <a:pos x="30" y="11"/>
                </a:cxn>
                <a:cxn ang="0">
                  <a:pos x="36" y="15"/>
                </a:cxn>
                <a:cxn ang="0">
                  <a:pos x="40" y="21"/>
                </a:cxn>
                <a:cxn ang="0">
                  <a:pos x="42" y="23"/>
                </a:cxn>
                <a:cxn ang="0">
                  <a:pos x="42" y="27"/>
                </a:cxn>
                <a:cxn ang="0">
                  <a:pos x="42" y="30"/>
                </a:cxn>
                <a:cxn ang="0">
                  <a:pos x="40" y="34"/>
                </a:cxn>
                <a:cxn ang="0">
                  <a:pos x="52" y="40"/>
                </a:cxn>
              </a:cxnLst>
              <a:rect l="0" t="0" r="r" b="b"/>
              <a:pathLst>
                <a:path w="53" h="40">
                  <a:moveTo>
                    <a:pt x="52" y="40"/>
                  </a:moveTo>
                  <a:lnTo>
                    <a:pt x="53" y="32"/>
                  </a:lnTo>
                  <a:lnTo>
                    <a:pt x="53" y="27"/>
                  </a:lnTo>
                  <a:lnTo>
                    <a:pt x="52" y="21"/>
                  </a:lnTo>
                  <a:lnTo>
                    <a:pt x="50" y="15"/>
                  </a:lnTo>
                  <a:lnTo>
                    <a:pt x="44" y="7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9" y="4"/>
                  </a:lnTo>
                  <a:lnTo>
                    <a:pt x="6" y="7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3" y="15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25" y="11"/>
                  </a:lnTo>
                  <a:lnTo>
                    <a:pt x="30" y="11"/>
                  </a:lnTo>
                  <a:lnTo>
                    <a:pt x="36" y="15"/>
                  </a:lnTo>
                  <a:lnTo>
                    <a:pt x="40" y="21"/>
                  </a:lnTo>
                  <a:lnTo>
                    <a:pt x="42" y="23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0" y="34"/>
                  </a:lnTo>
                  <a:lnTo>
                    <a:pt x="52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0" name="Freeform 1550"/>
            <p:cNvSpPr>
              <a:spLocks/>
            </p:cNvSpPr>
            <p:nvPr/>
          </p:nvSpPr>
          <p:spPr bwMode="auto">
            <a:xfrm>
              <a:off x="1517" y="2419"/>
              <a:ext cx="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0" y="0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1" name="Freeform 1551"/>
            <p:cNvSpPr>
              <a:spLocks/>
            </p:cNvSpPr>
            <p:nvPr/>
          </p:nvSpPr>
          <p:spPr bwMode="auto">
            <a:xfrm>
              <a:off x="1568" y="2273"/>
              <a:ext cx="110" cy="112"/>
            </a:xfrm>
            <a:custGeom>
              <a:avLst/>
              <a:gdLst/>
              <a:ahLst/>
              <a:cxnLst>
                <a:cxn ang="0">
                  <a:pos x="43" y="84"/>
                </a:cxn>
                <a:cxn ang="0">
                  <a:pos x="56" y="76"/>
                </a:cxn>
                <a:cxn ang="0">
                  <a:pos x="62" y="63"/>
                </a:cxn>
                <a:cxn ang="0">
                  <a:pos x="56" y="48"/>
                </a:cxn>
                <a:cxn ang="0">
                  <a:pos x="52" y="44"/>
                </a:cxn>
                <a:cxn ang="0">
                  <a:pos x="62" y="42"/>
                </a:cxn>
                <a:cxn ang="0">
                  <a:pos x="71" y="34"/>
                </a:cxn>
                <a:cxn ang="0">
                  <a:pos x="77" y="19"/>
                </a:cxn>
                <a:cxn ang="0">
                  <a:pos x="73" y="7"/>
                </a:cxn>
                <a:cxn ang="0">
                  <a:pos x="68" y="2"/>
                </a:cxn>
                <a:cxn ang="0">
                  <a:pos x="85" y="9"/>
                </a:cxn>
                <a:cxn ang="0">
                  <a:pos x="123" y="27"/>
                </a:cxn>
                <a:cxn ang="0">
                  <a:pos x="150" y="46"/>
                </a:cxn>
                <a:cxn ang="0">
                  <a:pos x="169" y="63"/>
                </a:cxn>
                <a:cxn ang="0">
                  <a:pos x="181" y="80"/>
                </a:cxn>
                <a:cxn ang="0">
                  <a:pos x="185" y="97"/>
                </a:cxn>
                <a:cxn ang="0">
                  <a:pos x="183" y="122"/>
                </a:cxn>
                <a:cxn ang="0">
                  <a:pos x="169" y="153"/>
                </a:cxn>
                <a:cxn ang="0">
                  <a:pos x="152" y="172"/>
                </a:cxn>
                <a:cxn ang="0">
                  <a:pos x="137" y="182"/>
                </a:cxn>
                <a:cxn ang="0">
                  <a:pos x="117" y="188"/>
                </a:cxn>
                <a:cxn ang="0">
                  <a:pos x="93" y="188"/>
                </a:cxn>
                <a:cxn ang="0">
                  <a:pos x="43" y="178"/>
                </a:cxn>
                <a:cxn ang="0">
                  <a:pos x="10" y="167"/>
                </a:cxn>
                <a:cxn ang="0">
                  <a:pos x="25" y="157"/>
                </a:cxn>
                <a:cxn ang="0">
                  <a:pos x="31" y="140"/>
                </a:cxn>
                <a:cxn ang="0">
                  <a:pos x="29" y="128"/>
                </a:cxn>
                <a:cxn ang="0">
                  <a:pos x="23" y="122"/>
                </a:cxn>
                <a:cxn ang="0">
                  <a:pos x="27" y="121"/>
                </a:cxn>
                <a:cxn ang="0">
                  <a:pos x="43" y="115"/>
                </a:cxn>
                <a:cxn ang="0">
                  <a:pos x="46" y="101"/>
                </a:cxn>
                <a:cxn ang="0">
                  <a:pos x="41" y="88"/>
                </a:cxn>
              </a:cxnLst>
              <a:rect l="0" t="0" r="r" b="b"/>
              <a:pathLst>
                <a:path w="185" h="188">
                  <a:moveTo>
                    <a:pt x="33" y="82"/>
                  </a:moveTo>
                  <a:lnTo>
                    <a:pt x="43" y="84"/>
                  </a:lnTo>
                  <a:lnTo>
                    <a:pt x="50" y="82"/>
                  </a:lnTo>
                  <a:lnTo>
                    <a:pt x="56" y="76"/>
                  </a:lnTo>
                  <a:lnTo>
                    <a:pt x="60" y="71"/>
                  </a:lnTo>
                  <a:lnTo>
                    <a:pt x="62" y="63"/>
                  </a:lnTo>
                  <a:lnTo>
                    <a:pt x="60" y="55"/>
                  </a:lnTo>
                  <a:lnTo>
                    <a:pt x="56" y="48"/>
                  </a:lnTo>
                  <a:lnTo>
                    <a:pt x="46" y="42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62" y="42"/>
                  </a:lnTo>
                  <a:lnTo>
                    <a:pt x="66" y="40"/>
                  </a:lnTo>
                  <a:lnTo>
                    <a:pt x="71" y="34"/>
                  </a:lnTo>
                  <a:lnTo>
                    <a:pt x="75" y="27"/>
                  </a:lnTo>
                  <a:lnTo>
                    <a:pt x="77" y="19"/>
                  </a:lnTo>
                  <a:lnTo>
                    <a:pt x="75" y="11"/>
                  </a:lnTo>
                  <a:lnTo>
                    <a:pt x="73" y="7"/>
                  </a:lnTo>
                  <a:lnTo>
                    <a:pt x="71" y="3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85" y="9"/>
                  </a:lnTo>
                  <a:lnTo>
                    <a:pt x="106" y="19"/>
                  </a:lnTo>
                  <a:lnTo>
                    <a:pt x="123" y="27"/>
                  </a:lnTo>
                  <a:lnTo>
                    <a:pt x="139" y="36"/>
                  </a:lnTo>
                  <a:lnTo>
                    <a:pt x="150" y="46"/>
                  </a:lnTo>
                  <a:lnTo>
                    <a:pt x="162" y="53"/>
                  </a:lnTo>
                  <a:lnTo>
                    <a:pt x="169" y="63"/>
                  </a:lnTo>
                  <a:lnTo>
                    <a:pt x="175" y="73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5" y="97"/>
                  </a:lnTo>
                  <a:lnTo>
                    <a:pt x="185" y="105"/>
                  </a:lnTo>
                  <a:lnTo>
                    <a:pt x="183" y="122"/>
                  </a:lnTo>
                  <a:lnTo>
                    <a:pt x="177" y="138"/>
                  </a:lnTo>
                  <a:lnTo>
                    <a:pt x="169" y="153"/>
                  </a:lnTo>
                  <a:lnTo>
                    <a:pt x="158" y="168"/>
                  </a:lnTo>
                  <a:lnTo>
                    <a:pt x="152" y="172"/>
                  </a:lnTo>
                  <a:lnTo>
                    <a:pt x="144" y="178"/>
                  </a:lnTo>
                  <a:lnTo>
                    <a:pt x="137" y="182"/>
                  </a:lnTo>
                  <a:lnTo>
                    <a:pt x="127" y="186"/>
                  </a:lnTo>
                  <a:lnTo>
                    <a:pt x="117" y="188"/>
                  </a:lnTo>
                  <a:lnTo>
                    <a:pt x="106" y="188"/>
                  </a:lnTo>
                  <a:lnTo>
                    <a:pt x="93" y="188"/>
                  </a:lnTo>
                  <a:lnTo>
                    <a:pt x="77" y="186"/>
                  </a:lnTo>
                  <a:lnTo>
                    <a:pt x="43" y="178"/>
                  </a:lnTo>
                  <a:lnTo>
                    <a:pt x="0" y="167"/>
                  </a:lnTo>
                  <a:lnTo>
                    <a:pt x="10" y="167"/>
                  </a:lnTo>
                  <a:lnTo>
                    <a:pt x="20" y="163"/>
                  </a:lnTo>
                  <a:lnTo>
                    <a:pt x="25" y="157"/>
                  </a:lnTo>
                  <a:lnTo>
                    <a:pt x="29" y="149"/>
                  </a:lnTo>
                  <a:lnTo>
                    <a:pt x="31" y="140"/>
                  </a:lnTo>
                  <a:lnTo>
                    <a:pt x="31" y="132"/>
                  </a:lnTo>
                  <a:lnTo>
                    <a:pt x="29" y="128"/>
                  </a:lnTo>
                  <a:lnTo>
                    <a:pt x="27" y="124"/>
                  </a:lnTo>
                  <a:lnTo>
                    <a:pt x="23" y="122"/>
                  </a:lnTo>
                  <a:lnTo>
                    <a:pt x="18" y="121"/>
                  </a:lnTo>
                  <a:lnTo>
                    <a:pt x="27" y="121"/>
                  </a:lnTo>
                  <a:lnTo>
                    <a:pt x="35" y="119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6" y="101"/>
                  </a:lnTo>
                  <a:lnTo>
                    <a:pt x="45" y="94"/>
                  </a:lnTo>
                  <a:lnTo>
                    <a:pt x="41" y="88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2" name="Freeform 1552"/>
            <p:cNvSpPr>
              <a:spLocks/>
            </p:cNvSpPr>
            <p:nvPr/>
          </p:nvSpPr>
          <p:spPr bwMode="auto">
            <a:xfrm>
              <a:off x="1568" y="2273"/>
              <a:ext cx="110" cy="112"/>
            </a:xfrm>
            <a:custGeom>
              <a:avLst/>
              <a:gdLst/>
              <a:ahLst/>
              <a:cxnLst>
                <a:cxn ang="0">
                  <a:pos x="43" y="84"/>
                </a:cxn>
                <a:cxn ang="0">
                  <a:pos x="56" y="76"/>
                </a:cxn>
                <a:cxn ang="0">
                  <a:pos x="62" y="63"/>
                </a:cxn>
                <a:cxn ang="0">
                  <a:pos x="56" y="48"/>
                </a:cxn>
                <a:cxn ang="0">
                  <a:pos x="52" y="44"/>
                </a:cxn>
                <a:cxn ang="0">
                  <a:pos x="62" y="42"/>
                </a:cxn>
                <a:cxn ang="0">
                  <a:pos x="71" y="34"/>
                </a:cxn>
                <a:cxn ang="0">
                  <a:pos x="77" y="19"/>
                </a:cxn>
                <a:cxn ang="0">
                  <a:pos x="73" y="7"/>
                </a:cxn>
                <a:cxn ang="0">
                  <a:pos x="68" y="2"/>
                </a:cxn>
                <a:cxn ang="0">
                  <a:pos x="85" y="9"/>
                </a:cxn>
                <a:cxn ang="0">
                  <a:pos x="123" y="27"/>
                </a:cxn>
                <a:cxn ang="0">
                  <a:pos x="150" y="46"/>
                </a:cxn>
                <a:cxn ang="0">
                  <a:pos x="169" y="63"/>
                </a:cxn>
                <a:cxn ang="0">
                  <a:pos x="181" y="80"/>
                </a:cxn>
                <a:cxn ang="0">
                  <a:pos x="185" y="97"/>
                </a:cxn>
                <a:cxn ang="0">
                  <a:pos x="183" y="122"/>
                </a:cxn>
                <a:cxn ang="0">
                  <a:pos x="169" y="153"/>
                </a:cxn>
                <a:cxn ang="0">
                  <a:pos x="152" y="172"/>
                </a:cxn>
                <a:cxn ang="0">
                  <a:pos x="137" y="182"/>
                </a:cxn>
                <a:cxn ang="0">
                  <a:pos x="117" y="188"/>
                </a:cxn>
                <a:cxn ang="0">
                  <a:pos x="93" y="188"/>
                </a:cxn>
                <a:cxn ang="0">
                  <a:pos x="43" y="178"/>
                </a:cxn>
                <a:cxn ang="0">
                  <a:pos x="10" y="167"/>
                </a:cxn>
                <a:cxn ang="0">
                  <a:pos x="25" y="157"/>
                </a:cxn>
                <a:cxn ang="0">
                  <a:pos x="31" y="140"/>
                </a:cxn>
                <a:cxn ang="0">
                  <a:pos x="29" y="128"/>
                </a:cxn>
                <a:cxn ang="0">
                  <a:pos x="23" y="122"/>
                </a:cxn>
                <a:cxn ang="0">
                  <a:pos x="27" y="121"/>
                </a:cxn>
                <a:cxn ang="0">
                  <a:pos x="43" y="115"/>
                </a:cxn>
                <a:cxn ang="0">
                  <a:pos x="46" y="101"/>
                </a:cxn>
                <a:cxn ang="0">
                  <a:pos x="41" y="88"/>
                </a:cxn>
              </a:cxnLst>
              <a:rect l="0" t="0" r="r" b="b"/>
              <a:pathLst>
                <a:path w="185" h="188">
                  <a:moveTo>
                    <a:pt x="33" y="82"/>
                  </a:moveTo>
                  <a:lnTo>
                    <a:pt x="43" y="84"/>
                  </a:lnTo>
                  <a:lnTo>
                    <a:pt x="50" y="82"/>
                  </a:lnTo>
                  <a:lnTo>
                    <a:pt x="56" y="76"/>
                  </a:lnTo>
                  <a:lnTo>
                    <a:pt x="60" y="71"/>
                  </a:lnTo>
                  <a:lnTo>
                    <a:pt x="62" y="63"/>
                  </a:lnTo>
                  <a:lnTo>
                    <a:pt x="60" y="55"/>
                  </a:lnTo>
                  <a:lnTo>
                    <a:pt x="56" y="48"/>
                  </a:lnTo>
                  <a:lnTo>
                    <a:pt x="46" y="42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62" y="42"/>
                  </a:lnTo>
                  <a:lnTo>
                    <a:pt x="66" y="40"/>
                  </a:lnTo>
                  <a:lnTo>
                    <a:pt x="71" y="34"/>
                  </a:lnTo>
                  <a:lnTo>
                    <a:pt x="75" y="27"/>
                  </a:lnTo>
                  <a:lnTo>
                    <a:pt x="77" y="19"/>
                  </a:lnTo>
                  <a:lnTo>
                    <a:pt x="75" y="11"/>
                  </a:lnTo>
                  <a:lnTo>
                    <a:pt x="73" y="7"/>
                  </a:lnTo>
                  <a:lnTo>
                    <a:pt x="71" y="3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85" y="9"/>
                  </a:lnTo>
                  <a:lnTo>
                    <a:pt x="106" y="19"/>
                  </a:lnTo>
                  <a:lnTo>
                    <a:pt x="123" y="27"/>
                  </a:lnTo>
                  <a:lnTo>
                    <a:pt x="139" y="36"/>
                  </a:lnTo>
                  <a:lnTo>
                    <a:pt x="150" y="46"/>
                  </a:lnTo>
                  <a:lnTo>
                    <a:pt x="162" y="53"/>
                  </a:lnTo>
                  <a:lnTo>
                    <a:pt x="169" y="63"/>
                  </a:lnTo>
                  <a:lnTo>
                    <a:pt x="175" y="73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5" y="97"/>
                  </a:lnTo>
                  <a:lnTo>
                    <a:pt x="185" y="105"/>
                  </a:lnTo>
                  <a:lnTo>
                    <a:pt x="183" y="122"/>
                  </a:lnTo>
                  <a:lnTo>
                    <a:pt x="177" y="138"/>
                  </a:lnTo>
                  <a:lnTo>
                    <a:pt x="169" y="153"/>
                  </a:lnTo>
                  <a:lnTo>
                    <a:pt x="158" y="168"/>
                  </a:lnTo>
                  <a:lnTo>
                    <a:pt x="152" y="172"/>
                  </a:lnTo>
                  <a:lnTo>
                    <a:pt x="144" y="178"/>
                  </a:lnTo>
                  <a:lnTo>
                    <a:pt x="137" y="182"/>
                  </a:lnTo>
                  <a:lnTo>
                    <a:pt x="127" y="186"/>
                  </a:lnTo>
                  <a:lnTo>
                    <a:pt x="117" y="188"/>
                  </a:lnTo>
                  <a:lnTo>
                    <a:pt x="106" y="188"/>
                  </a:lnTo>
                  <a:lnTo>
                    <a:pt x="93" y="188"/>
                  </a:lnTo>
                  <a:lnTo>
                    <a:pt x="77" y="186"/>
                  </a:lnTo>
                  <a:lnTo>
                    <a:pt x="43" y="178"/>
                  </a:lnTo>
                  <a:lnTo>
                    <a:pt x="0" y="167"/>
                  </a:lnTo>
                  <a:lnTo>
                    <a:pt x="10" y="167"/>
                  </a:lnTo>
                  <a:lnTo>
                    <a:pt x="20" y="163"/>
                  </a:lnTo>
                  <a:lnTo>
                    <a:pt x="25" y="157"/>
                  </a:lnTo>
                  <a:lnTo>
                    <a:pt x="29" y="149"/>
                  </a:lnTo>
                  <a:lnTo>
                    <a:pt x="31" y="140"/>
                  </a:lnTo>
                  <a:lnTo>
                    <a:pt x="31" y="132"/>
                  </a:lnTo>
                  <a:lnTo>
                    <a:pt x="29" y="128"/>
                  </a:lnTo>
                  <a:lnTo>
                    <a:pt x="27" y="124"/>
                  </a:lnTo>
                  <a:lnTo>
                    <a:pt x="23" y="122"/>
                  </a:lnTo>
                  <a:lnTo>
                    <a:pt x="18" y="121"/>
                  </a:lnTo>
                  <a:lnTo>
                    <a:pt x="27" y="121"/>
                  </a:lnTo>
                  <a:lnTo>
                    <a:pt x="35" y="119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6" y="101"/>
                  </a:lnTo>
                  <a:lnTo>
                    <a:pt x="45" y="94"/>
                  </a:lnTo>
                  <a:lnTo>
                    <a:pt x="41" y="88"/>
                  </a:lnTo>
                  <a:lnTo>
                    <a:pt x="33" y="82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3" name="Freeform 1553"/>
            <p:cNvSpPr>
              <a:spLocks/>
            </p:cNvSpPr>
            <p:nvPr/>
          </p:nvSpPr>
          <p:spPr bwMode="auto">
            <a:xfrm>
              <a:off x="1563" y="2379"/>
              <a:ext cx="5" cy="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5" y="11"/>
                </a:cxn>
                <a:cxn ang="0">
                  <a:pos x="7" y="8"/>
                </a:cxn>
                <a:cxn ang="0">
                  <a:pos x="7" y="4"/>
                </a:cxn>
                <a:cxn ang="0">
                  <a:pos x="5" y="0"/>
                </a:cxn>
                <a:cxn ang="0">
                  <a:pos x="0" y="11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lnTo>
                    <a:pt x="5" y="11"/>
                  </a:lnTo>
                  <a:lnTo>
                    <a:pt x="7" y="8"/>
                  </a:lnTo>
                  <a:lnTo>
                    <a:pt x="7" y="4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4" name="Freeform 1554"/>
            <p:cNvSpPr>
              <a:spLocks/>
            </p:cNvSpPr>
            <p:nvPr/>
          </p:nvSpPr>
          <p:spPr bwMode="auto">
            <a:xfrm>
              <a:off x="1552" y="2353"/>
              <a:ext cx="25" cy="33"/>
            </a:xfrm>
            <a:custGeom>
              <a:avLst/>
              <a:gdLst/>
              <a:ahLst/>
              <a:cxnLst>
                <a:cxn ang="0">
                  <a:pos x="33" y="13"/>
                </a:cxn>
                <a:cxn ang="0">
                  <a:pos x="39" y="2"/>
                </a:cxn>
                <a:cxn ang="0">
                  <a:pos x="31" y="0"/>
                </a:cxn>
                <a:cxn ang="0">
                  <a:pos x="25" y="0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8" y="9"/>
                </a:cxn>
                <a:cxn ang="0">
                  <a:pos x="2" y="19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50"/>
                </a:cxn>
                <a:cxn ang="0">
                  <a:pos x="14" y="54"/>
                </a:cxn>
                <a:cxn ang="0">
                  <a:pos x="18" y="55"/>
                </a:cxn>
                <a:cxn ang="0">
                  <a:pos x="23" y="44"/>
                </a:cxn>
                <a:cxn ang="0">
                  <a:pos x="20" y="42"/>
                </a:cxn>
                <a:cxn ang="0">
                  <a:pos x="16" y="40"/>
                </a:cxn>
                <a:cxn ang="0">
                  <a:pos x="14" y="38"/>
                </a:cxn>
                <a:cxn ang="0">
                  <a:pos x="14" y="36"/>
                </a:cxn>
                <a:cxn ang="0">
                  <a:pos x="12" y="29"/>
                </a:cxn>
                <a:cxn ang="0">
                  <a:pos x="14" y="23"/>
                </a:cxn>
                <a:cxn ang="0">
                  <a:pos x="16" y="17"/>
                </a:cxn>
                <a:cxn ang="0">
                  <a:pos x="22" y="13"/>
                </a:cxn>
                <a:cxn ang="0">
                  <a:pos x="23" y="11"/>
                </a:cxn>
                <a:cxn ang="0">
                  <a:pos x="27" y="11"/>
                </a:cxn>
                <a:cxn ang="0">
                  <a:pos x="29" y="11"/>
                </a:cxn>
                <a:cxn ang="0">
                  <a:pos x="33" y="13"/>
                </a:cxn>
                <a:cxn ang="0">
                  <a:pos x="39" y="2"/>
                </a:cxn>
                <a:cxn ang="0">
                  <a:pos x="33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6"/>
                </a:cxn>
                <a:cxn ang="0">
                  <a:pos x="39" y="2"/>
                </a:cxn>
                <a:cxn ang="0">
                  <a:pos x="33" y="13"/>
                </a:cxn>
              </a:cxnLst>
              <a:rect l="0" t="0" r="r" b="b"/>
              <a:pathLst>
                <a:path w="41" h="55">
                  <a:moveTo>
                    <a:pt x="33" y="13"/>
                  </a:moveTo>
                  <a:lnTo>
                    <a:pt x="39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8" y="9"/>
                  </a:lnTo>
                  <a:lnTo>
                    <a:pt x="2" y="19"/>
                  </a:lnTo>
                  <a:lnTo>
                    <a:pt x="0" y="29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8" y="55"/>
                  </a:lnTo>
                  <a:lnTo>
                    <a:pt x="23" y="44"/>
                  </a:lnTo>
                  <a:lnTo>
                    <a:pt x="20" y="42"/>
                  </a:lnTo>
                  <a:lnTo>
                    <a:pt x="16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29"/>
                  </a:lnTo>
                  <a:lnTo>
                    <a:pt x="14" y="23"/>
                  </a:lnTo>
                  <a:lnTo>
                    <a:pt x="16" y="17"/>
                  </a:lnTo>
                  <a:lnTo>
                    <a:pt x="22" y="13"/>
                  </a:lnTo>
                  <a:lnTo>
                    <a:pt x="23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3" y="13"/>
                  </a:lnTo>
                  <a:lnTo>
                    <a:pt x="39" y="2"/>
                  </a:lnTo>
                  <a:lnTo>
                    <a:pt x="33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6"/>
                  </a:lnTo>
                  <a:lnTo>
                    <a:pt x="39" y="2"/>
                  </a:lnTo>
                  <a:lnTo>
                    <a:pt x="33" y="1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5" name="Freeform 1555"/>
            <p:cNvSpPr>
              <a:spLocks/>
            </p:cNvSpPr>
            <p:nvPr/>
          </p:nvSpPr>
          <p:spPr bwMode="auto">
            <a:xfrm>
              <a:off x="1562" y="2329"/>
              <a:ext cx="24" cy="33"/>
            </a:xfrm>
            <a:custGeom>
              <a:avLst/>
              <a:gdLst/>
              <a:ahLst/>
              <a:cxnLst>
                <a:cxn ang="0">
                  <a:pos x="32" y="11"/>
                </a:cxn>
                <a:cxn ang="0">
                  <a:pos x="36" y="1"/>
                </a:cxn>
                <a:cxn ang="0">
                  <a:pos x="25" y="0"/>
                </a:cxn>
                <a:cxn ang="0">
                  <a:pos x="15" y="1"/>
                </a:cxn>
                <a:cxn ang="0">
                  <a:pos x="7" y="7"/>
                </a:cxn>
                <a:cxn ang="0">
                  <a:pos x="2" y="17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7" y="46"/>
                </a:cxn>
                <a:cxn ang="0">
                  <a:pos x="17" y="53"/>
                </a:cxn>
                <a:cxn ang="0">
                  <a:pos x="23" y="42"/>
                </a:cxn>
                <a:cxn ang="0">
                  <a:pos x="15" y="38"/>
                </a:cxn>
                <a:cxn ang="0">
                  <a:pos x="11" y="32"/>
                </a:cxn>
                <a:cxn ang="0">
                  <a:pos x="11" y="26"/>
                </a:cxn>
                <a:cxn ang="0">
                  <a:pos x="13" y="21"/>
                </a:cxn>
                <a:cxn ang="0">
                  <a:pos x="15" y="15"/>
                </a:cxn>
                <a:cxn ang="0">
                  <a:pos x="19" y="13"/>
                </a:cxn>
                <a:cxn ang="0">
                  <a:pos x="25" y="11"/>
                </a:cxn>
                <a:cxn ang="0">
                  <a:pos x="32" y="11"/>
                </a:cxn>
                <a:cxn ang="0">
                  <a:pos x="36" y="1"/>
                </a:cxn>
                <a:cxn ang="0">
                  <a:pos x="32" y="11"/>
                </a:cxn>
                <a:cxn ang="0">
                  <a:pos x="38" y="11"/>
                </a:cxn>
                <a:cxn ang="0">
                  <a:pos x="40" y="9"/>
                </a:cxn>
                <a:cxn ang="0">
                  <a:pos x="40" y="3"/>
                </a:cxn>
                <a:cxn ang="0">
                  <a:pos x="36" y="1"/>
                </a:cxn>
                <a:cxn ang="0">
                  <a:pos x="32" y="11"/>
                </a:cxn>
              </a:cxnLst>
              <a:rect l="0" t="0" r="r" b="b"/>
              <a:pathLst>
                <a:path w="40" h="53">
                  <a:moveTo>
                    <a:pt x="32" y="11"/>
                  </a:moveTo>
                  <a:lnTo>
                    <a:pt x="36" y="1"/>
                  </a:lnTo>
                  <a:lnTo>
                    <a:pt x="25" y="0"/>
                  </a:lnTo>
                  <a:lnTo>
                    <a:pt x="15" y="1"/>
                  </a:lnTo>
                  <a:lnTo>
                    <a:pt x="7" y="7"/>
                  </a:lnTo>
                  <a:lnTo>
                    <a:pt x="2" y="17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6"/>
                  </a:lnTo>
                  <a:lnTo>
                    <a:pt x="17" y="53"/>
                  </a:lnTo>
                  <a:lnTo>
                    <a:pt x="23" y="42"/>
                  </a:lnTo>
                  <a:lnTo>
                    <a:pt x="15" y="38"/>
                  </a:lnTo>
                  <a:lnTo>
                    <a:pt x="11" y="32"/>
                  </a:lnTo>
                  <a:lnTo>
                    <a:pt x="11" y="26"/>
                  </a:lnTo>
                  <a:lnTo>
                    <a:pt x="13" y="21"/>
                  </a:lnTo>
                  <a:lnTo>
                    <a:pt x="15" y="15"/>
                  </a:lnTo>
                  <a:lnTo>
                    <a:pt x="19" y="13"/>
                  </a:lnTo>
                  <a:lnTo>
                    <a:pt x="25" y="11"/>
                  </a:lnTo>
                  <a:lnTo>
                    <a:pt x="32" y="11"/>
                  </a:lnTo>
                  <a:lnTo>
                    <a:pt x="36" y="1"/>
                  </a:lnTo>
                  <a:lnTo>
                    <a:pt x="32" y="11"/>
                  </a:lnTo>
                  <a:lnTo>
                    <a:pt x="38" y="11"/>
                  </a:lnTo>
                  <a:lnTo>
                    <a:pt x="40" y="9"/>
                  </a:lnTo>
                  <a:lnTo>
                    <a:pt x="40" y="3"/>
                  </a:lnTo>
                  <a:lnTo>
                    <a:pt x="36" y="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6" name="Freeform 1556"/>
            <p:cNvSpPr>
              <a:spLocks/>
            </p:cNvSpPr>
            <p:nvPr/>
          </p:nvSpPr>
          <p:spPr bwMode="auto">
            <a:xfrm>
              <a:off x="1571" y="2306"/>
              <a:ext cx="24" cy="30"/>
            </a:xfrm>
            <a:custGeom>
              <a:avLst/>
              <a:gdLst/>
              <a:ahLst/>
              <a:cxnLst>
                <a:cxn ang="0">
                  <a:pos x="33" y="12"/>
                </a:cxn>
                <a:cxn ang="0">
                  <a:pos x="37" y="2"/>
                </a:cxn>
                <a:cxn ang="0">
                  <a:pos x="25" y="0"/>
                </a:cxn>
                <a:cxn ang="0">
                  <a:pos x="16" y="2"/>
                </a:cxn>
                <a:cxn ang="0">
                  <a:pos x="6" y="8"/>
                </a:cxn>
                <a:cxn ang="0">
                  <a:pos x="2" y="18"/>
                </a:cxn>
                <a:cxn ang="0">
                  <a:pos x="0" y="27"/>
                </a:cxn>
                <a:cxn ang="0">
                  <a:pos x="0" y="37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2" y="50"/>
                </a:cxn>
                <a:cxn ang="0">
                  <a:pos x="17" y="52"/>
                </a:cxn>
                <a:cxn ang="0">
                  <a:pos x="21" y="42"/>
                </a:cxn>
                <a:cxn ang="0">
                  <a:pos x="17" y="41"/>
                </a:cxn>
                <a:cxn ang="0">
                  <a:pos x="16" y="39"/>
                </a:cxn>
                <a:cxn ang="0">
                  <a:pos x="14" y="37"/>
                </a:cxn>
                <a:cxn ang="0">
                  <a:pos x="12" y="33"/>
                </a:cxn>
                <a:cxn ang="0">
                  <a:pos x="12" y="27"/>
                </a:cxn>
                <a:cxn ang="0">
                  <a:pos x="12" y="21"/>
                </a:cxn>
                <a:cxn ang="0">
                  <a:pos x="16" y="16"/>
                </a:cxn>
                <a:cxn ang="0">
                  <a:pos x="19" y="12"/>
                </a:cxn>
                <a:cxn ang="0">
                  <a:pos x="25" y="12"/>
                </a:cxn>
                <a:cxn ang="0">
                  <a:pos x="33" y="12"/>
                </a:cxn>
                <a:cxn ang="0">
                  <a:pos x="37" y="2"/>
                </a:cxn>
                <a:cxn ang="0">
                  <a:pos x="33" y="12"/>
                </a:cxn>
                <a:cxn ang="0">
                  <a:pos x="39" y="12"/>
                </a:cxn>
                <a:cxn ang="0">
                  <a:pos x="40" y="10"/>
                </a:cxn>
                <a:cxn ang="0">
                  <a:pos x="40" y="4"/>
                </a:cxn>
                <a:cxn ang="0">
                  <a:pos x="37" y="2"/>
                </a:cxn>
                <a:cxn ang="0">
                  <a:pos x="33" y="12"/>
                </a:cxn>
              </a:cxnLst>
              <a:rect l="0" t="0" r="r" b="b"/>
              <a:pathLst>
                <a:path w="40" h="52">
                  <a:moveTo>
                    <a:pt x="33" y="12"/>
                  </a:moveTo>
                  <a:lnTo>
                    <a:pt x="37" y="2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6" y="8"/>
                  </a:lnTo>
                  <a:lnTo>
                    <a:pt x="2" y="18"/>
                  </a:lnTo>
                  <a:lnTo>
                    <a:pt x="0" y="27"/>
                  </a:lnTo>
                  <a:lnTo>
                    <a:pt x="0" y="37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1" y="42"/>
                  </a:lnTo>
                  <a:lnTo>
                    <a:pt x="17" y="41"/>
                  </a:lnTo>
                  <a:lnTo>
                    <a:pt x="16" y="39"/>
                  </a:lnTo>
                  <a:lnTo>
                    <a:pt x="14" y="37"/>
                  </a:lnTo>
                  <a:lnTo>
                    <a:pt x="12" y="33"/>
                  </a:lnTo>
                  <a:lnTo>
                    <a:pt x="12" y="27"/>
                  </a:lnTo>
                  <a:lnTo>
                    <a:pt x="12" y="21"/>
                  </a:lnTo>
                  <a:lnTo>
                    <a:pt x="16" y="16"/>
                  </a:lnTo>
                  <a:lnTo>
                    <a:pt x="19" y="12"/>
                  </a:lnTo>
                  <a:lnTo>
                    <a:pt x="25" y="12"/>
                  </a:lnTo>
                  <a:lnTo>
                    <a:pt x="33" y="12"/>
                  </a:lnTo>
                  <a:lnTo>
                    <a:pt x="37" y="2"/>
                  </a:lnTo>
                  <a:lnTo>
                    <a:pt x="33" y="12"/>
                  </a:lnTo>
                  <a:lnTo>
                    <a:pt x="39" y="12"/>
                  </a:lnTo>
                  <a:lnTo>
                    <a:pt x="40" y="10"/>
                  </a:lnTo>
                  <a:lnTo>
                    <a:pt x="40" y="4"/>
                  </a:lnTo>
                  <a:lnTo>
                    <a:pt x="37" y="2"/>
                  </a:lnTo>
                  <a:lnTo>
                    <a:pt x="33" y="1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7" name="Freeform 1557"/>
            <p:cNvSpPr>
              <a:spLocks/>
            </p:cNvSpPr>
            <p:nvPr/>
          </p:nvSpPr>
          <p:spPr bwMode="auto">
            <a:xfrm>
              <a:off x="1580" y="2281"/>
              <a:ext cx="25" cy="31"/>
            </a:xfrm>
            <a:custGeom>
              <a:avLst/>
              <a:gdLst/>
              <a:ahLst/>
              <a:cxnLst>
                <a:cxn ang="0">
                  <a:pos x="32" y="13"/>
                </a:cxn>
                <a:cxn ang="0">
                  <a:pos x="36" y="2"/>
                </a:cxn>
                <a:cxn ang="0">
                  <a:pos x="24" y="0"/>
                </a:cxn>
                <a:cxn ang="0">
                  <a:pos x="13" y="2"/>
                </a:cxn>
                <a:cxn ang="0">
                  <a:pos x="5" y="8"/>
                </a:cxn>
                <a:cxn ang="0">
                  <a:pos x="1" y="17"/>
                </a:cxn>
                <a:cxn ang="0">
                  <a:pos x="0" y="27"/>
                </a:cxn>
                <a:cxn ang="0">
                  <a:pos x="1" y="36"/>
                </a:cxn>
                <a:cxn ang="0">
                  <a:pos x="7" y="46"/>
                </a:cxn>
                <a:cxn ang="0">
                  <a:pos x="17" y="52"/>
                </a:cxn>
                <a:cxn ang="0">
                  <a:pos x="21" y="42"/>
                </a:cxn>
                <a:cxn ang="0">
                  <a:pos x="15" y="38"/>
                </a:cxn>
                <a:cxn ang="0">
                  <a:pos x="11" y="33"/>
                </a:cxn>
                <a:cxn ang="0">
                  <a:pos x="11" y="27"/>
                </a:cxn>
                <a:cxn ang="0">
                  <a:pos x="11" y="21"/>
                </a:cxn>
                <a:cxn ang="0">
                  <a:pos x="15" y="15"/>
                </a:cxn>
                <a:cxn ang="0">
                  <a:pos x="19" y="12"/>
                </a:cxn>
                <a:cxn ang="0">
                  <a:pos x="24" y="12"/>
                </a:cxn>
                <a:cxn ang="0">
                  <a:pos x="32" y="13"/>
                </a:cxn>
                <a:cxn ang="0">
                  <a:pos x="36" y="2"/>
                </a:cxn>
                <a:cxn ang="0">
                  <a:pos x="32" y="13"/>
                </a:cxn>
                <a:cxn ang="0">
                  <a:pos x="36" y="13"/>
                </a:cxn>
                <a:cxn ang="0">
                  <a:pos x="40" y="10"/>
                </a:cxn>
                <a:cxn ang="0">
                  <a:pos x="40" y="6"/>
                </a:cxn>
                <a:cxn ang="0">
                  <a:pos x="36" y="2"/>
                </a:cxn>
                <a:cxn ang="0">
                  <a:pos x="32" y="13"/>
                </a:cxn>
              </a:cxnLst>
              <a:rect l="0" t="0" r="r" b="b"/>
              <a:pathLst>
                <a:path w="40" h="52">
                  <a:moveTo>
                    <a:pt x="32" y="13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1" y="36"/>
                  </a:lnTo>
                  <a:lnTo>
                    <a:pt x="7" y="46"/>
                  </a:lnTo>
                  <a:lnTo>
                    <a:pt x="17" y="52"/>
                  </a:lnTo>
                  <a:lnTo>
                    <a:pt x="21" y="42"/>
                  </a:lnTo>
                  <a:lnTo>
                    <a:pt x="15" y="38"/>
                  </a:lnTo>
                  <a:lnTo>
                    <a:pt x="11" y="33"/>
                  </a:lnTo>
                  <a:lnTo>
                    <a:pt x="11" y="27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32" y="13"/>
                  </a:lnTo>
                  <a:lnTo>
                    <a:pt x="36" y="2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40" y="10"/>
                  </a:lnTo>
                  <a:lnTo>
                    <a:pt x="40" y="6"/>
                  </a:lnTo>
                  <a:lnTo>
                    <a:pt x="36" y="2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8" name="Freeform 1558"/>
            <p:cNvSpPr>
              <a:spLocks/>
            </p:cNvSpPr>
            <p:nvPr/>
          </p:nvSpPr>
          <p:spPr bwMode="auto">
            <a:xfrm>
              <a:off x="1590" y="2257"/>
              <a:ext cx="23" cy="33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5" y="2"/>
                </a:cxn>
                <a:cxn ang="0">
                  <a:pos x="8" y="7"/>
                </a:cxn>
                <a:cxn ang="0">
                  <a:pos x="2" y="17"/>
                </a:cxn>
                <a:cxn ang="0">
                  <a:pos x="0" y="27"/>
                </a:cxn>
                <a:cxn ang="0">
                  <a:pos x="0" y="36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1" y="50"/>
                </a:cxn>
                <a:cxn ang="0">
                  <a:pos x="17" y="53"/>
                </a:cxn>
                <a:cxn ang="0">
                  <a:pos x="21" y="42"/>
                </a:cxn>
                <a:cxn ang="0">
                  <a:pos x="17" y="40"/>
                </a:cxn>
                <a:cxn ang="0">
                  <a:pos x="15" y="38"/>
                </a:cxn>
                <a:cxn ang="0">
                  <a:pos x="13" y="36"/>
                </a:cxn>
                <a:cxn ang="0">
                  <a:pos x="11" y="34"/>
                </a:cxn>
                <a:cxn ang="0">
                  <a:pos x="11" y="27"/>
                </a:cxn>
                <a:cxn ang="0">
                  <a:pos x="13" y="21"/>
                </a:cxn>
                <a:cxn ang="0">
                  <a:pos x="15" y="15"/>
                </a:cxn>
                <a:cxn ang="0">
                  <a:pos x="21" y="11"/>
                </a:cxn>
                <a:cxn ang="0">
                  <a:pos x="25" y="11"/>
                </a:cxn>
                <a:cxn ang="0">
                  <a:pos x="27" y="11"/>
                </a:cxn>
                <a:cxn ang="0">
                  <a:pos x="31" y="11"/>
                </a:cxn>
                <a:cxn ang="0">
                  <a:pos x="36" y="11"/>
                </a:cxn>
                <a:cxn ang="0">
                  <a:pos x="40" y="2"/>
                </a:cxn>
              </a:cxnLst>
              <a:rect l="0" t="0" r="r" b="b"/>
              <a:pathLst>
                <a:path w="40" h="53">
                  <a:moveTo>
                    <a:pt x="40" y="2"/>
                  </a:move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8" y="7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3"/>
                  </a:lnTo>
                  <a:lnTo>
                    <a:pt x="21" y="42"/>
                  </a:lnTo>
                  <a:lnTo>
                    <a:pt x="17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11" y="27"/>
                  </a:lnTo>
                  <a:lnTo>
                    <a:pt x="13" y="21"/>
                  </a:lnTo>
                  <a:lnTo>
                    <a:pt x="15" y="15"/>
                  </a:lnTo>
                  <a:lnTo>
                    <a:pt x="21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6" y="11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9" name="Freeform 1559"/>
            <p:cNvSpPr>
              <a:spLocks/>
            </p:cNvSpPr>
            <p:nvPr/>
          </p:nvSpPr>
          <p:spPr bwMode="auto">
            <a:xfrm>
              <a:off x="1611" y="2259"/>
              <a:ext cx="5" cy="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9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4" y="9"/>
                  </a:lnTo>
                  <a:lnTo>
                    <a:pt x="6" y="7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20" name="Line 1560"/>
            <p:cNvSpPr>
              <a:spLocks noChangeShapeType="1"/>
            </p:cNvSpPr>
            <p:nvPr/>
          </p:nvSpPr>
          <p:spPr bwMode="auto">
            <a:xfrm>
              <a:off x="1014" y="1707"/>
              <a:ext cx="41" cy="204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00921" name="Rectangle 1561"/>
            <p:cNvSpPr>
              <a:spLocks noChangeArrowheads="1"/>
            </p:cNvSpPr>
            <p:nvPr/>
          </p:nvSpPr>
          <p:spPr bwMode="auto">
            <a:xfrm>
              <a:off x="1595" y="1770"/>
              <a:ext cx="364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400" b="1">
                  <a:solidFill>
                    <a:srgbClr val="FFFFFF"/>
                  </a:solidFill>
                  <a:latin typeface="Futura Md BT" pitchFamily="34" charset="0"/>
                </a:rPr>
                <a:t>MHC I</a:t>
              </a:r>
              <a:endParaRPr lang="pt-BR" b="1"/>
            </a:p>
          </p:txBody>
        </p:sp>
      </p:grpSp>
      <p:grpSp>
        <p:nvGrpSpPr>
          <p:cNvPr id="400922" name="Group 1562"/>
          <p:cNvGrpSpPr>
            <a:grpSpLocks/>
          </p:cNvGrpSpPr>
          <p:nvPr/>
        </p:nvGrpSpPr>
        <p:grpSpPr bwMode="auto">
          <a:xfrm>
            <a:off x="8208964" y="4643439"/>
            <a:ext cx="1951037" cy="1800225"/>
            <a:chOff x="3160" y="2572"/>
            <a:chExt cx="1825" cy="1542"/>
          </a:xfrm>
        </p:grpSpPr>
        <p:grpSp>
          <p:nvGrpSpPr>
            <p:cNvPr id="400923" name="Group 1563"/>
            <p:cNvGrpSpPr>
              <a:grpSpLocks/>
            </p:cNvGrpSpPr>
            <p:nvPr/>
          </p:nvGrpSpPr>
          <p:grpSpPr bwMode="auto">
            <a:xfrm>
              <a:off x="3160" y="2721"/>
              <a:ext cx="1825" cy="1393"/>
              <a:chOff x="567" y="1469"/>
              <a:chExt cx="3063" cy="2330"/>
            </a:xfrm>
          </p:grpSpPr>
          <p:sp>
            <p:nvSpPr>
              <p:cNvPr id="400924" name="Freeform 1564"/>
              <p:cNvSpPr>
                <a:spLocks/>
              </p:cNvSpPr>
              <p:nvPr/>
            </p:nvSpPr>
            <p:spPr bwMode="auto">
              <a:xfrm>
                <a:off x="2868" y="3798"/>
                <a:ext cx="3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" y="0"/>
                  </a:cxn>
                  <a:cxn ang="0">
                    <a:pos x="17" y="1"/>
                  </a:cxn>
                  <a:cxn ang="0">
                    <a:pos x="0" y="0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3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5" name="Freeform 1565"/>
              <p:cNvSpPr>
                <a:spLocks/>
              </p:cNvSpPr>
              <p:nvPr/>
            </p:nvSpPr>
            <p:spPr bwMode="auto">
              <a:xfrm>
                <a:off x="2811" y="3786"/>
                <a:ext cx="151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1" y="0"/>
                  </a:cxn>
                  <a:cxn ang="0">
                    <a:pos x="130" y="6"/>
                  </a:cxn>
                  <a:cxn ang="0">
                    <a:pos x="111" y="10"/>
                  </a:cxn>
                  <a:cxn ang="0">
                    <a:pos x="90" y="12"/>
                  </a:cxn>
                  <a:cxn ang="0">
                    <a:pos x="71" y="13"/>
                  </a:cxn>
                  <a:cxn ang="0">
                    <a:pos x="53" y="12"/>
                  </a:cxn>
                  <a:cxn ang="0">
                    <a:pos x="34" y="10"/>
                  </a:cxn>
                  <a:cxn ang="0">
                    <a:pos x="17" y="6"/>
                  </a:cxn>
                  <a:cxn ang="0">
                    <a:pos x="0" y="0"/>
                  </a:cxn>
                </a:cxnLst>
                <a:rect l="0" t="0" r="r" b="b"/>
                <a:pathLst>
                  <a:path w="151" h="13">
                    <a:moveTo>
                      <a:pt x="0" y="0"/>
                    </a:moveTo>
                    <a:lnTo>
                      <a:pt x="151" y="0"/>
                    </a:lnTo>
                    <a:lnTo>
                      <a:pt x="130" y="6"/>
                    </a:lnTo>
                    <a:lnTo>
                      <a:pt x="111" y="10"/>
                    </a:lnTo>
                    <a:lnTo>
                      <a:pt x="90" y="12"/>
                    </a:lnTo>
                    <a:lnTo>
                      <a:pt x="71" y="13"/>
                    </a:lnTo>
                    <a:lnTo>
                      <a:pt x="53" y="12"/>
                    </a:lnTo>
                    <a:lnTo>
                      <a:pt x="34" y="10"/>
                    </a:lnTo>
                    <a:lnTo>
                      <a:pt x="1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6" name="Freeform 1566"/>
              <p:cNvSpPr>
                <a:spLocks noEditPoints="1"/>
              </p:cNvSpPr>
              <p:nvPr/>
            </p:nvSpPr>
            <p:spPr bwMode="auto">
              <a:xfrm>
                <a:off x="1916" y="3774"/>
                <a:ext cx="1079" cy="24"/>
              </a:xfrm>
              <a:custGeom>
                <a:avLst/>
                <a:gdLst/>
                <a:ahLst/>
                <a:cxnLst>
                  <a:cxn ang="0">
                    <a:pos x="987" y="24"/>
                  </a:cxn>
                  <a:cxn ang="0">
                    <a:pos x="952" y="24"/>
                  </a:cxn>
                  <a:cxn ang="0">
                    <a:pos x="929" y="22"/>
                  </a:cxn>
                  <a:cxn ang="0">
                    <a:pos x="906" y="16"/>
                  </a:cxn>
                  <a:cxn ang="0">
                    <a:pos x="885" y="10"/>
                  </a:cxn>
                  <a:cxn ang="0">
                    <a:pos x="864" y="0"/>
                  </a:cxn>
                  <a:cxn ang="0">
                    <a:pos x="1079" y="0"/>
                  </a:cxn>
                  <a:cxn ang="0">
                    <a:pos x="1054" y="10"/>
                  </a:cxn>
                  <a:cxn ang="0">
                    <a:pos x="1031" y="18"/>
                  </a:cxn>
                  <a:cxn ang="0">
                    <a:pos x="1008" y="22"/>
                  </a:cxn>
                  <a:cxn ang="0">
                    <a:pos x="987" y="24"/>
                  </a:cxn>
                  <a:cxn ang="0">
                    <a:pos x="0" y="0"/>
                  </a:cxn>
                  <a:cxn ang="0">
                    <a:pos x="67" y="0"/>
                  </a:cxn>
                  <a:cxn ang="0">
                    <a:pos x="50" y="2"/>
                  </a:cxn>
                  <a:cxn ang="0">
                    <a:pos x="33" y="2"/>
                  </a:cxn>
                  <a:cxn ang="0">
                    <a:pos x="18" y="2"/>
                  </a:cxn>
                  <a:cxn ang="0">
                    <a:pos x="0" y="0"/>
                  </a:cxn>
                </a:cxnLst>
                <a:rect l="0" t="0" r="r" b="b"/>
                <a:pathLst>
                  <a:path w="1079" h="24">
                    <a:moveTo>
                      <a:pt x="987" y="24"/>
                    </a:moveTo>
                    <a:lnTo>
                      <a:pt x="952" y="24"/>
                    </a:lnTo>
                    <a:lnTo>
                      <a:pt x="929" y="22"/>
                    </a:lnTo>
                    <a:lnTo>
                      <a:pt x="906" y="16"/>
                    </a:lnTo>
                    <a:lnTo>
                      <a:pt x="885" y="10"/>
                    </a:lnTo>
                    <a:lnTo>
                      <a:pt x="864" y="0"/>
                    </a:lnTo>
                    <a:lnTo>
                      <a:pt x="1079" y="0"/>
                    </a:lnTo>
                    <a:lnTo>
                      <a:pt x="1054" y="10"/>
                    </a:lnTo>
                    <a:lnTo>
                      <a:pt x="1031" y="18"/>
                    </a:lnTo>
                    <a:lnTo>
                      <a:pt x="1008" y="22"/>
                    </a:lnTo>
                    <a:lnTo>
                      <a:pt x="987" y="24"/>
                    </a:lnTo>
                    <a:close/>
                    <a:moveTo>
                      <a:pt x="0" y="0"/>
                    </a:moveTo>
                    <a:lnTo>
                      <a:pt x="67" y="0"/>
                    </a:lnTo>
                    <a:lnTo>
                      <a:pt x="50" y="2"/>
                    </a:lnTo>
                    <a:lnTo>
                      <a:pt x="33" y="2"/>
                    </a:lnTo>
                    <a:lnTo>
                      <a:pt x="1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7" name="Freeform 1567"/>
              <p:cNvSpPr>
                <a:spLocks noEditPoints="1"/>
              </p:cNvSpPr>
              <p:nvPr/>
            </p:nvSpPr>
            <p:spPr bwMode="auto">
              <a:xfrm>
                <a:off x="1864" y="3763"/>
                <a:ext cx="1156" cy="23"/>
              </a:xfrm>
              <a:custGeom>
                <a:avLst/>
                <a:gdLst/>
                <a:ahLst/>
                <a:cxnLst>
                  <a:cxn ang="0">
                    <a:pos x="1098" y="23"/>
                  </a:cxn>
                  <a:cxn ang="0">
                    <a:pos x="947" y="23"/>
                  </a:cxn>
                  <a:cxn ang="0">
                    <a:pos x="918" y="13"/>
                  </a:cxn>
                  <a:cxn ang="0">
                    <a:pos x="891" y="0"/>
                  </a:cxn>
                  <a:cxn ang="0">
                    <a:pos x="1156" y="0"/>
                  </a:cxn>
                  <a:cxn ang="0">
                    <a:pos x="1127" y="13"/>
                  </a:cxn>
                  <a:cxn ang="0">
                    <a:pos x="1098" y="23"/>
                  </a:cxn>
                  <a:cxn ang="0">
                    <a:pos x="0" y="0"/>
                  </a:cxn>
                  <a:cxn ang="0">
                    <a:pos x="189" y="0"/>
                  </a:cxn>
                  <a:cxn ang="0">
                    <a:pos x="164" y="6"/>
                  </a:cxn>
                  <a:cxn ang="0">
                    <a:pos x="139" y="10"/>
                  </a:cxn>
                  <a:cxn ang="0">
                    <a:pos x="114" y="11"/>
                  </a:cxn>
                  <a:cxn ang="0">
                    <a:pos x="89" y="13"/>
                  </a:cxn>
                  <a:cxn ang="0">
                    <a:pos x="66" y="13"/>
                  </a:cxn>
                  <a:cxn ang="0">
                    <a:pos x="43" y="10"/>
                  </a:cxn>
                  <a:cxn ang="0">
                    <a:pos x="22" y="6"/>
                  </a:cxn>
                  <a:cxn ang="0">
                    <a:pos x="0" y="0"/>
                  </a:cxn>
                </a:cxnLst>
                <a:rect l="0" t="0" r="r" b="b"/>
                <a:pathLst>
                  <a:path w="1156" h="23">
                    <a:moveTo>
                      <a:pt x="1098" y="23"/>
                    </a:moveTo>
                    <a:lnTo>
                      <a:pt x="947" y="23"/>
                    </a:lnTo>
                    <a:lnTo>
                      <a:pt x="918" y="13"/>
                    </a:lnTo>
                    <a:lnTo>
                      <a:pt x="891" y="0"/>
                    </a:lnTo>
                    <a:lnTo>
                      <a:pt x="1156" y="0"/>
                    </a:lnTo>
                    <a:lnTo>
                      <a:pt x="1127" y="13"/>
                    </a:lnTo>
                    <a:lnTo>
                      <a:pt x="1098" y="23"/>
                    </a:lnTo>
                    <a:close/>
                    <a:moveTo>
                      <a:pt x="0" y="0"/>
                    </a:moveTo>
                    <a:lnTo>
                      <a:pt x="189" y="0"/>
                    </a:lnTo>
                    <a:lnTo>
                      <a:pt x="164" y="6"/>
                    </a:lnTo>
                    <a:lnTo>
                      <a:pt x="139" y="10"/>
                    </a:lnTo>
                    <a:lnTo>
                      <a:pt x="114" y="11"/>
                    </a:lnTo>
                    <a:lnTo>
                      <a:pt x="89" y="13"/>
                    </a:lnTo>
                    <a:lnTo>
                      <a:pt x="66" y="13"/>
                    </a:lnTo>
                    <a:lnTo>
                      <a:pt x="43" y="10"/>
                    </a:lnTo>
                    <a:lnTo>
                      <a:pt x="2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8" name="Freeform 1568"/>
              <p:cNvSpPr>
                <a:spLocks noEditPoints="1"/>
              </p:cNvSpPr>
              <p:nvPr/>
            </p:nvSpPr>
            <p:spPr bwMode="auto">
              <a:xfrm>
                <a:off x="1838" y="3751"/>
                <a:ext cx="1203" cy="23"/>
              </a:xfrm>
              <a:custGeom>
                <a:avLst/>
                <a:gdLst/>
                <a:ahLst/>
                <a:cxnLst>
                  <a:cxn ang="0">
                    <a:pos x="1157" y="23"/>
                  </a:cxn>
                  <a:cxn ang="0">
                    <a:pos x="942" y="23"/>
                  </a:cxn>
                  <a:cxn ang="0">
                    <a:pos x="919" y="12"/>
                  </a:cxn>
                  <a:cxn ang="0">
                    <a:pos x="896" y="0"/>
                  </a:cxn>
                  <a:cxn ang="0">
                    <a:pos x="1203" y="0"/>
                  </a:cxn>
                  <a:cxn ang="0">
                    <a:pos x="1178" y="14"/>
                  </a:cxn>
                  <a:cxn ang="0">
                    <a:pos x="1157" y="23"/>
                  </a:cxn>
                  <a:cxn ang="0">
                    <a:pos x="145" y="23"/>
                  </a:cxn>
                  <a:cxn ang="0">
                    <a:pos x="78" y="23"/>
                  </a:cxn>
                  <a:cxn ang="0">
                    <a:pos x="57" y="20"/>
                  </a:cxn>
                  <a:cxn ang="0">
                    <a:pos x="38" y="16"/>
                  </a:cxn>
                  <a:cxn ang="0">
                    <a:pos x="19" y="8"/>
                  </a:cxn>
                  <a:cxn ang="0">
                    <a:pos x="0" y="0"/>
                  </a:cxn>
                  <a:cxn ang="0">
                    <a:pos x="259" y="0"/>
                  </a:cxn>
                  <a:cxn ang="0">
                    <a:pos x="230" y="8"/>
                  </a:cxn>
                  <a:cxn ang="0">
                    <a:pos x="201" y="16"/>
                  </a:cxn>
                  <a:cxn ang="0">
                    <a:pos x="172" y="20"/>
                  </a:cxn>
                  <a:cxn ang="0">
                    <a:pos x="145" y="23"/>
                  </a:cxn>
                </a:cxnLst>
                <a:rect l="0" t="0" r="r" b="b"/>
                <a:pathLst>
                  <a:path w="1203" h="23">
                    <a:moveTo>
                      <a:pt x="1157" y="23"/>
                    </a:moveTo>
                    <a:lnTo>
                      <a:pt x="942" y="23"/>
                    </a:lnTo>
                    <a:lnTo>
                      <a:pt x="919" y="12"/>
                    </a:lnTo>
                    <a:lnTo>
                      <a:pt x="896" y="0"/>
                    </a:lnTo>
                    <a:lnTo>
                      <a:pt x="1203" y="0"/>
                    </a:lnTo>
                    <a:lnTo>
                      <a:pt x="1178" y="14"/>
                    </a:lnTo>
                    <a:lnTo>
                      <a:pt x="1157" y="23"/>
                    </a:lnTo>
                    <a:close/>
                    <a:moveTo>
                      <a:pt x="145" y="23"/>
                    </a:moveTo>
                    <a:lnTo>
                      <a:pt x="78" y="23"/>
                    </a:lnTo>
                    <a:lnTo>
                      <a:pt x="57" y="20"/>
                    </a:lnTo>
                    <a:lnTo>
                      <a:pt x="38" y="16"/>
                    </a:lnTo>
                    <a:lnTo>
                      <a:pt x="19" y="8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30" y="8"/>
                    </a:lnTo>
                    <a:lnTo>
                      <a:pt x="201" y="16"/>
                    </a:lnTo>
                    <a:lnTo>
                      <a:pt x="172" y="20"/>
                    </a:lnTo>
                    <a:lnTo>
                      <a:pt x="145" y="23"/>
                    </a:lnTo>
                    <a:close/>
                  </a:path>
                </a:pathLst>
              </a:custGeom>
              <a:solidFill>
                <a:srgbClr val="FA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9" name="Freeform 1569"/>
              <p:cNvSpPr>
                <a:spLocks noEditPoints="1"/>
              </p:cNvSpPr>
              <p:nvPr/>
            </p:nvSpPr>
            <p:spPr bwMode="auto">
              <a:xfrm>
                <a:off x="1818" y="3740"/>
                <a:ext cx="1242" cy="23"/>
              </a:xfrm>
              <a:custGeom>
                <a:avLst/>
                <a:gdLst/>
                <a:ahLst/>
                <a:cxnLst>
                  <a:cxn ang="0">
                    <a:pos x="1202" y="23"/>
                  </a:cxn>
                  <a:cxn ang="0">
                    <a:pos x="937" y="23"/>
                  </a:cxn>
                  <a:cxn ang="0">
                    <a:pos x="916" y="11"/>
                  </a:cxn>
                  <a:cxn ang="0">
                    <a:pos x="895" y="0"/>
                  </a:cxn>
                  <a:cxn ang="0">
                    <a:pos x="1242" y="0"/>
                  </a:cxn>
                  <a:cxn ang="0">
                    <a:pos x="1221" y="11"/>
                  </a:cxn>
                  <a:cxn ang="0">
                    <a:pos x="1202" y="23"/>
                  </a:cxn>
                  <a:cxn ang="0">
                    <a:pos x="235" y="23"/>
                  </a:cxn>
                  <a:cxn ang="0">
                    <a:pos x="46" y="23"/>
                  </a:cxn>
                  <a:cxn ang="0">
                    <a:pos x="21" y="13"/>
                  </a:cxn>
                  <a:cxn ang="0">
                    <a:pos x="0" y="0"/>
                  </a:cxn>
                  <a:cxn ang="0">
                    <a:pos x="315" y="0"/>
                  </a:cxn>
                  <a:cxn ang="0">
                    <a:pos x="294" y="6"/>
                  </a:cxn>
                  <a:cxn ang="0">
                    <a:pos x="275" y="11"/>
                  </a:cxn>
                  <a:cxn ang="0">
                    <a:pos x="254" y="17"/>
                  </a:cxn>
                  <a:cxn ang="0">
                    <a:pos x="235" y="23"/>
                  </a:cxn>
                </a:cxnLst>
                <a:rect l="0" t="0" r="r" b="b"/>
                <a:pathLst>
                  <a:path w="1242" h="23">
                    <a:moveTo>
                      <a:pt x="1202" y="23"/>
                    </a:moveTo>
                    <a:lnTo>
                      <a:pt x="937" y="23"/>
                    </a:lnTo>
                    <a:lnTo>
                      <a:pt x="916" y="11"/>
                    </a:lnTo>
                    <a:lnTo>
                      <a:pt x="895" y="0"/>
                    </a:lnTo>
                    <a:lnTo>
                      <a:pt x="1242" y="0"/>
                    </a:lnTo>
                    <a:lnTo>
                      <a:pt x="1221" y="11"/>
                    </a:lnTo>
                    <a:lnTo>
                      <a:pt x="1202" y="23"/>
                    </a:lnTo>
                    <a:close/>
                    <a:moveTo>
                      <a:pt x="235" y="23"/>
                    </a:moveTo>
                    <a:lnTo>
                      <a:pt x="46" y="23"/>
                    </a:lnTo>
                    <a:lnTo>
                      <a:pt x="21" y="13"/>
                    </a:lnTo>
                    <a:lnTo>
                      <a:pt x="0" y="0"/>
                    </a:lnTo>
                    <a:lnTo>
                      <a:pt x="315" y="0"/>
                    </a:lnTo>
                    <a:lnTo>
                      <a:pt x="294" y="6"/>
                    </a:lnTo>
                    <a:lnTo>
                      <a:pt x="275" y="11"/>
                    </a:lnTo>
                    <a:lnTo>
                      <a:pt x="254" y="17"/>
                    </a:lnTo>
                    <a:lnTo>
                      <a:pt x="235" y="23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0" name="Freeform 1570"/>
              <p:cNvSpPr>
                <a:spLocks noEditPoints="1"/>
              </p:cNvSpPr>
              <p:nvPr/>
            </p:nvSpPr>
            <p:spPr bwMode="auto">
              <a:xfrm>
                <a:off x="1803" y="3728"/>
                <a:ext cx="1274" cy="23"/>
              </a:xfrm>
              <a:custGeom>
                <a:avLst/>
                <a:gdLst/>
                <a:ahLst/>
                <a:cxnLst>
                  <a:cxn ang="0">
                    <a:pos x="1238" y="23"/>
                  </a:cxn>
                  <a:cxn ang="0">
                    <a:pos x="931" y="23"/>
                  </a:cxn>
                  <a:cxn ang="0">
                    <a:pos x="910" y="12"/>
                  </a:cxn>
                  <a:cxn ang="0">
                    <a:pos x="890" y="0"/>
                  </a:cxn>
                  <a:cxn ang="0">
                    <a:pos x="1274" y="0"/>
                  </a:cxn>
                  <a:cxn ang="0">
                    <a:pos x="1255" y="12"/>
                  </a:cxn>
                  <a:cxn ang="0">
                    <a:pos x="1238" y="23"/>
                  </a:cxn>
                  <a:cxn ang="0">
                    <a:pos x="294" y="23"/>
                  </a:cxn>
                  <a:cxn ang="0">
                    <a:pos x="35" y="23"/>
                  </a:cxn>
                  <a:cxn ang="0">
                    <a:pos x="17" y="12"/>
                  </a:cxn>
                  <a:cxn ang="0">
                    <a:pos x="0" y="0"/>
                  </a:cxn>
                  <a:cxn ang="0">
                    <a:pos x="363" y="0"/>
                  </a:cxn>
                  <a:cxn ang="0">
                    <a:pos x="345" y="6"/>
                  </a:cxn>
                  <a:cxn ang="0">
                    <a:pos x="328" y="12"/>
                  </a:cxn>
                  <a:cxn ang="0">
                    <a:pos x="311" y="18"/>
                  </a:cxn>
                  <a:cxn ang="0">
                    <a:pos x="294" y="23"/>
                  </a:cxn>
                </a:cxnLst>
                <a:rect l="0" t="0" r="r" b="b"/>
                <a:pathLst>
                  <a:path w="1274" h="23">
                    <a:moveTo>
                      <a:pt x="1238" y="23"/>
                    </a:moveTo>
                    <a:lnTo>
                      <a:pt x="931" y="23"/>
                    </a:lnTo>
                    <a:lnTo>
                      <a:pt x="910" y="12"/>
                    </a:lnTo>
                    <a:lnTo>
                      <a:pt x="890" y="0"/>
                    </a:lnTo>
                    <a:lnTo>
                      <a:pt x="1274" y="0"/>
                    </a:lnTo>
                    <a:lnTo>
                      <a:pt x="1255" y="12"/>
                    </a:lnTo>
                    <a:lnTo>
                      <a:pt x="1238" y="23"/>
                    </a:lnTo>
                    <a:close/>
                    <a:moveTo>
                      <a:pt x="294" y="23"/>
                    </a:moveTo>
                    <a:lnTo>
                      <a:pt x="35" y="23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363" y="0"/>
                    </a:lnTo>
                    <a:lnTo>
                      <a:pt x="345" y="6"/>
                    </a:lnTo>
                    <a:lnTo>
                      <a:pt x="328" y="12"/>
                    </a:lnTo>
                    <a:lnTo>
                      <a:pt x="311" y="18"/>
                    </a:lnTo>
                    <a:lnTo>
                      <a:pt x="294" y="23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1" name="Freeform 1571"/>
              <p:cNvSpPr>
                <a:spLocks noEditPoints="1"/>
              </p:cNvSpPr>
              <p:nvPr/>
            </p:nvSpPr>
            <p:spPr bwMode="auto">
              <a:xfrm>
                <a:off x="1790" y="3717"/>
                <a:ext cx="1303" cy="23"/>
              </a:xfrm>
              <a:custGeom>
                <a:avLst/>
                <a:gdLst/>
                <a:ahLst/>
                <a:cxnLst>
                  <a:cxn ang="0">
                    <a:pos x="1270" y="23"/>
                  </a:cxn>
                  <a:cxn ang="0">
                    <a:pos x="923" y="23"/>
                  </a:cxn>
                  <a:cxn ang="0">
                    <a:pos x="903" y="11"/>
                  </a:cxn>
                  <a:cxn ang="0">
                    <a:pos x="884" y="0"/>
                  </a:cxn>
                  <a:cxn ang="0">
                    <a:pos x="1303" y="0"/>
                  </a:cxn>
                  <a:cxn ang="0">
                    <a:pos x="1285" y="11"/>
                  </a:cxn>
                  <a:cxn ang="0">
                    <a:pos x="1270" y="23"/>
                  </a:cxn>
                  <a:cxn ang="0">
                    <a:pos x="343" y="23"/>
                  </a:cxn>
                  <a:cxn ang="0">
                    <a:pos x="28" y="23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406" y="0"/>
                  </a:cxn>
                  <a:cxn ang="0">
                    <a:pos x="391" y="6"/>
                  </a:cxn>
                  <a:cxn ang="0">
                    <a:pos x="376" y="11"/>
                  </a:cxn>
                  <a:cxn ang="0">
                    <a:pos x="358" y="17"/>
                  </a:cxn>
                  <a:cxn ang="0">
                    <a:pos x="343" y="23"/>
                  </a:cxn>
                </a:cxnLst>
                <a:rect l="0" t="0" r="r" b="b"/>
                <a:pathLst>
                  <a:path w="1303" h="23">
                    <a:moveTo>
                      <a:pt x="1270" y="23"/>
                    </a:moveTo>
                    <a:lnTo>
                      <a:pt x="923" y="23"/>
                    </a:lnTo>
                    <a:lnTo>
                      <a:pt x="903" y="11"/>
                    </a:lnTo>
                    <a:lnTo>
                      <a:pt x="884" y="0"/>
                    </a:lnTo>
                    <a:lnTo>
                      <a:pt x="1303" y="0"/>
                    </a:lnTo>
                    <a:lnTo>
                      <a:pt x="1285" y="11"/>
                    </a:lnTo>
                    <a:lnTo>
                      <a:pt x="1270" y="23"/>
                    </a:lnTo>
                    <a:close/>
                    <a:moveTo>
                      <a:pt x="343" y="23"/>
                    </a:moveTo>
                    <a:lnTo>
                      <a:pt x="28" y="23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406" y="0"/>
                    </a:lnTo>
                    <a:lnTo>
                      <a:pt x="391" y="6"/>
                    </a:lnTo>
                    <a:lnTo>
                      <a:pt x="376" y="11"/>
                    </a:lnTo>
                    <a:lnTo>
                      <a:pt x="358" y="17"/>
                    </a:lnTo>
                    <a:lnTo>
                      <a:pt x="343" y="23"/>
                    </a:lnTo>
                    <a:close/>
                  </a:path>
                </a:pathLst>
              </a:custGeom>
              <a:solidFill>
                <a:srgbClr val="FA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2" name="Freeform 1572"/>
              <p:cNvSpPr>
                <a:spLocks noEditPoints="1"/>
              </p:cNvSpPr>
              <p:nvPr/>
            </p:nvSpPr>
            <p:spPr bwMode="auto">
              <a:xfrm>
                <a:off x="1778" y="3704"/>
                <a:ext cx="1330" cy="24"/>
              </a:xfrm>
              <a:custGeom>
                <a:avLst/>
                <a:gdLst/>
                <a:ahLst/>
                <a:cxnLst>
                  <a:cxn ang="0">
                    <a:pos x="1299" y="24"/>
                  </a:cxn>
                  <a:cxn ang="0">
                    <a:pos x="915" y="24"/>
                  </a:cxn>
                  <a:cxn ang="0">
                    <a:pos x="896" y="13"/>
                  </a:cxn>
                  <a:cxn ang="0">
                    <a:pos x="877" y="0"/>
                  </a:cxn>
                  <a:cxn ang="0">
                    <a:pos x="1330" y="0"/>
                  </a:cxn>
                  <a:cxn ang="0">
                    <a:pos x="1315" y="13"/>
                  </a:cxn>
                  <a:cxn ang="0">
                    <a:pos x="1299" y="24"/>
                  </a:cxn>
                  <a:cxn ang="0">
                    <a:pos x="388" y="24"/>
                  </a:cxn>
                  <a:cxn ang="0">
                    <a:pos x="25" y="24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449" y="0"/>
                  </a:cxn>
                  <a:cxn ang="0">
                    <a:pos x="434" y="7"/>
                  </a:cxn>
                  <a:cxn ang="0">
                    <a:pos x="418" y="13"/>
                  </a:cxn>
                  <a:cxn ang="0">
                    <a:pos x="403" y="19"/>
                  </a:cxn>
                  <a:cxn ang="0">
                    <a:pos x="388" y="24"/>
                  </a:cxn>
                </a:cxnLst>
                <a:rect l="0" t="0" r="r" b="b"/>
                <a:pathLst>
                  <a:path w="1330" h="24">
                    <a:moveTo>
                      <a:pt x="1299" y="24"/>
                    </a:moveTo>
                    <a:lnTo>
                      <a:pt x="915" y="24"/>
                    </a:lnTo>
                    <a:lnTo>
                      <a:pt x="896" y="13"/>
                    </a:lnTo>
                    <a:lnTo>
                      <a:pt x="877" y="0"/>
                    </a:lnTo>
                    <a:lnTo>
                      <a:pt x="1330" y="0"/>
                    </a:lnTo>
                    <a:lnTo>
                      <a:pt x="1315" y="13"/>
                    </a:lnTo>
                    <a:lnTo>
                      <a:pt x="1299" y="24"/>
                    </a:lnTo>
                    <a:close/>
                    <a:moveTo>
                      <a:pt x="388" y="24"/>
                    </a:moveTo>
                    <a:lnTo>
                      <a:pt x="25" y="24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449" y="0"/>
                    </a:lnTo>
                    <a:lnTo>
                      <a:pt x="434" y="7"/>
                    </a:lnTo>
                    <a:lnTo>
                      <a:pt x="418" y="13"/>
                    </a:lnTo>
                    <a:lnTo>
                      <a:pt x="403" y="19"/>
                    </a:lnTo>
                    <a:lnTo>
                      <a:pt x="388" y="24"/>
                    </a:lnTo>
                    <a:close/>
                  </a:path>
                </a:pathLst>
              </a:custGeom>
              <a:solidFill>
                <a:srgbClr val="FA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3" name="Freeform 1573"/>
              <p:cNvSpPr>
                <a:spLocks noEditPoints="1"/>
              </p:cNvSpPr>
              <p:nvPr/>
            </p:nvSpPr>
            <p:spPr bwMode="auto">
              <a:xfrm>
                <a:off x="1768" y="3692"/>
                <a:ext cx="1355" cy="25"/>
              </a:xfrm>
              <a:custGeom>
                <a:avLst/>
                <a:gdLst/>
                <a:ahLst/>
                <a:cxnLst>
                  <a:cxn ang="0">
                    <a:pos x="1325" y="25"/>
                  </a:cxn>
                  <a:cxn ang="0">
                    <a:pos x="906" y="25"/>
                  </a:cxn>
                  <a:cxn ang="0">
                    <a:pos x="887" y="12"/>
                  </a:cxn>
                  <a:cxn ang="0">
                    <a:pos x="868" y="0"/>
                  </a:cxn>
                  <a:cxn ang="0">
                    <a:pos x="1355" y="0"/>
                  </a:cxn>
                  <a:cxn ang="0">
                    <a:pos x="1340" y="13"/>
                  </a:cxn>
                  <a:cxn ang="0">
                    <a:pos x="1325" y="25"/>
                  </a:cxn>
                  <a:cxn ang="0">
                    <a:pos x="428" y="25"/>
                  </a:cxn>
                  <a:cxn ang="0">
                    <a:pos x="22" y="25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488" y="0"/>
                  </a:cxn>
                  <a:cxn ang="0">
                    <a:pos x="473" y="8"/>
                  </a:cxn>
                  <a:cxn ang="0">
                    <a:pos x="459" y="13"/>
                  </a:cxn>
                  <a:cxn ang="0">
                    <a:pos x="444" y="19"/>
                  </a:cxn>
                  <a:cxn ang="0">
                    <a:pos x="428" y="25"/>
                  </a:cxn>
                </a:cxnLst>
                <a:rect l="0" t="0" r="r" b="b"/>
                <a:pathLst>
                  <a:path w="1355" h="25">
                    <a:moveTo>
                      <a:pt x="1325" y="25"/>
                    </a:moveTo>
                    <a:lnTo>
                      <a:pt x="906" y="25"/>
                    </a:lnTo>
                    <a:lnTo>
                      <a:pt x="887" y="12"/>
                    </a:lnTo>
                    <a:lnTo>
                      <a:pt x="868" y="0"/>
                    </a:lnTo>
                    <a:lnTo>
                      <a:pt x="1355" y="0"/>
                    </a:lnTo>
                    <a:lnTo>
                      <a:pt x="1340" y="13"/>
                    </a:lnTo>
                    <a:lnTo>
                      <a:pt x="1325" y="25"/>
                    </a:lnTo>
                    <a:close/>
                    <a:moveTo>
                      <a:pt x="428" y="25"/>
                    </a:moveTo>
                    <a:lnTo>
                      <a:pt x="22" y="25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488" y="0"/>
                    </a:lnTo>
                    <a:lnTo>
                      <a:pt x="473" y="8"/>
                    </a:lnTo>
                    <a:lnTo>
                      <a:pt x="459" y="13"/>
                    </a:lnTo>
                    <a:lnTo>
                      <a:pt x="444" y="19"/>
                    </a:lnTo>
                    <a:lnTo>
                      <a:pt x="428" y="25"/>
                    </a:lnTo>
                    <a:close/>
                  </a:path>
                </a:pathLst>
              </a:custGeom>
              <a:solidFill>
                <a:srgbClr val="F9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4" name="Freeform 1574"/>
              <p:cNvSpPr>
                <a:spLocks noEditPoints="1"/>
              </p:cNvSpPr>
              <p:nvPr/>
            </p:nvSpPr>
            <p:spPr bwMode="auto">
              <a:xfrm>
                <a:off x="1761" y="3680"/>
                <a:ext cx="1376" cy="24"/>
              </a:xfrm>
              <a:custGeom>
                <a:avLst/>
                <a:gdLst/>
                <a:ahLst/>
                <a:cxnLst>
                  <a:cxn ang="0">
                    <a:pos x="1347" y="24"/>
                  </a:cxn>
                  <a:cxn ang="0">
                    <a:pos x="894" y="24"/>
                  </a:cxn>
                  <a:cxn ang="0">
                    <a:pos x="875" y="12"/>
                  </a:cxn>
                  <a:cxn ang="0">
                    <a:pos x="856" y="0"/>
                  </a:cxn>
                  <a:cxn ang="0">
                    <a:pos x="1376" y="0"/>
                  </a:cxn>
                  <a:cxn ang="0">
                    <a:pos x="1360" y="14"/>
                  </a:cxn>
                  <a:cxn ang="0">
                    <a:pos x="1347" y="24"/>
                  </a:cxn>
                  <a:cxn ang="0">
                    <a:pos x="466" y="24"/>
                  </a:cxn>
                  <a:cxn ang="0">
                    <a:pos x="17" y="24"/>
                  </a:cxn>
                  <a:cxn ang="0">
                    <a:pos x="9" y="14"/>
                  </a:cxn>
                  <a:cxn ang="0">
                    <a:pos x="0" y="0"/>
                  </a:cxn>
                  <a:cxn ang="0">
                    <a:pos x="522" y="0"/>
                  </a:cxn>
                  <a:cxn ang="0">
                    <a:pos x="495" y="12"/>
                  </a:cxn>
                  <a:cxn ang="0">
                    <a:pos x="466" y="24"/>
                  </a:cxn>
                </a:cxnLst>
                <a:rect l="0" t="0" r="r" b="b"/>
                <a:pathLst>
                  <a:path w="1376" h="24">
                    <a:moveTo>
                      <a:pt x="1347" y="24"/>
                    </a:moveTo>
                    <a:lnTo>
                      <a:pt x="894" y="24"/>
                    </a:lnTo>
                    <a:lnTo>
                      <a:pt x="875" y="12"/>
                    </a:lnTo>
                    <a:lnTo>
                      <a:pt x="856" y="0"/>
                    </a:lnTo>
                    <a:lnTo>
                      <a:pt x="1376" y="0"/>
                    </a:lnTo>
                    <a:lnTo>
                      <a:pt x="1360" y="14"/>
                    </a:lnTo>
                    <a:lnTo>
                      <a:pt x="1347" y="24"/>
                    </a:lnTo>
                    <a:close/>
                    <a:moveTo>
                      <a:pt x="466" y="24"/>
                    </a:moveTo>
                    <a:lnTo>
                      <a:pt x="17" y="24"/>
                    </a:lnTo>
                    <a:lnTo>
                      <a:pt x="9" y="14"/>
                    </a:lnTo>
                    <a:lnTo>
                      <a:pt x="0" y="0"/>
                    </a:lnTo>
                    <a:lnTo>
                      <a:pt x="522" y="0"/>
                    </a:lnTo>
                    <a:lnTo>
                      <a:pt x="495" y="12"/>
                    </a:lnTo>
                    <a:lnTo>
                      <a:pt x="466" y="24"/>
                    </a:lnTo>
                    <a:close/>
                  </a:path>
                </a:pathLst>
              </a:custGeom>
              <a:solidFill>
                <a:srgbClr val="F9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5" name="Freeform 1575"/>
              <p:cNvSpPr>
                <a:spLocks noEditPoints="1"/>
              </p:cNvSpPr>
              <p:nvPr/>
            </p:nvSpPr>
            <p:spPr bwMode="auto">
              <a:xfrm>
                <a:off x="1753" y="3669"/>
                <a:ext cx="1397" cy="23"/>
              </a:xfrm>
              <a:custGeom>
                <a:avLst/>
                <a:gdLst/>
                <a:ahLst/>
                <a:cxnLst>
                  <a:cxn ang="0">
                    <a:pos x="1370" y="23"/>
                  </a:cxn>
                  <a:cxn ang="0">
                    <a:pos x="883" y="23"/>
                  </a:cxn>
                  <a:cxn ang="0">
                    <a:pos x="862" y="11"/>
                  </a:cxn>
                  <a:cxn ang="0">
                    <a:pos x="841" y="0"/>
                  </a:cxn>
                  <a:cxn ang="0">
                    <a:pos x="1397" y="0"/>
                  </a:cxn>
                  <a:cxn ang="0">
                    <a:pos x="1384" y="11"/>
                  </a:cxn>
                  <a:cxn ang="0">
                    <a:pos x="1370" y="23"/>
                  </a:cxn>
                  <a:cxn ang="0">
                    <a:pos x="503" y="23"/>
                  </a:cxn>
                  <a:cxn ang="0">
                    <a:pos x="15" y="23"/>
                  </a:cxn>
                  <a:cxn ang="0">
                    <a:pos x="8" y="13"/>
                  </a:cxn>
                  <a:cxn ang="0">
                    <a:pos x="0" y="0"/>
                  </a:cxn>
                  <a:cxn ang="0">
                    <a:pos x="559" y="0"/>
                  </a:cxn>
                  <a:cxn ang="0">
                    <a:pos x="530" y="11"/>
                  </a:cxn>
                  <a:cxn ang="0">
                    <a:pos x="503" y="23"/>
                  </a:cxn>
                </a:cxnLst>
                <a:rect l="0" t="0" r="r" b="b"/>
                <a:pathLst>
                  <a:path w="1397" h="23">
                    <a:moveTo>
                      <a:pt x="1370" y="23"/>
                    </a:moveTo>
                    <a:lnTo>
                      <a:pt x="883" y="23"/>
                    </a:lnTo>
                    <a:lnTo>
                      <a:pt x="862" y="11"/>
                    </a:lnTo>
                    <a:lnTo>
                      <a:pt x="841" y="0"/>
                    </a:lnTo>
                    <a:lnTo>
                      <a:pt x="1397" y="0"/>
                    </a:lnTo>
                    <a:lnTo>
                      <a:pt x="1384" y="11"/>
                    </a:lnTo>
                    <a:lnTo>
                      <a:pt x="1370" y="23"/>
                    </a:lnTo>
                    <a:close/>
                    <a:moveTo>
                      <a:pt x="503" y="23"/>
                    </a:moveTo>
                    <a:lnTo>
                      <a:pt x="15" y="23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559" y="0"/>
                    </a:lnTo>
                    <a:lnTo>
                      <a:pt x="530" y="11"/>
                    </a:lnTo>
                    <a:lnTo>
                      <a:pt x="503" y="23"/>
                    </a:lnTo>
                    <a:close/>
                  </a:path>
                </a:pathLst>
              </a:custGeom>
              <a:solidFill>
                <a:srgbClr val="F9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6" name="Freeform 1576"/>
              <p:cNvSpPr>
                <a:spLocks noEditPoints="1"/>
              </p:cNvSpPr>
              <p:nvPr/>
            </p:nvSpPr>
            <p:spPr bwMode="auto">
              <a:xfrm>
                <a:off x="1747" y="3657"/>
                <a:ext cx="1415" cy="23"/>
              </a:xfrm>
              <a:custGeom>
                <a:avLst/>
                <a:gdLst/>
                <a:ahLst/>
                <a:cxnLst>
                  <a:cxn ang="0">
                    <a:pos x="1390" y="23"/>
                  </a:cxn>
                  <a:cxn ang="0">
                    <a:pos x="870" y="23"/>
                  </a:cxn>
                  <a:cxn ang="0">
                    <a:pos x="845" y="12"/>
                  </a:cxn>
                  <a:cxn ang="0">
                    <a:pos x="822" y="0"/>
                  </a:cxn>
                  <a:cxn ang="0">
                    <a:pos x="1415" y="0"/>
                  </a:cxn>
                  <a:cxn ang="0">
                    <a:pos x="1403" y="12"/>
                  </a:cxn>
                  <a:cxn ang="0">
                    <a:pos x="1390" y="23"/>
                  </a:cxn>
                  <a:cxn ang="0">
                    <a:pos x="536" y="23"/>
                  </a:cxn>
                  <a:cxn ang="0">
                    <a:pos x="14" y="23"/>
                  </a:cxn>
                  <a:cxn ang="0">
                    <a:pos x="6" y="12"/>
                  </a:cxn>
                  <a:cxn ang="0">
                    <a:pos x="0" y="0"/>
                  </a:cxn>
                  <a:cxn ang="0">
                    <a:pos x="593" y="0"/>
                  </a:cxn>
                  <a:cxn ang="0">
                    <a:pos x="590" y="2"/>
                  </a:cxn>
                  <a:cxn ang="0">
                    <a:pos x="588" y="2"/>
                  </a:cxn>
                  <a:cxn ang="0">
                    <a:pos x="563" y="14"/>
                  </a:cxn>
                  <a:cxn ang="0">
                    <a:pos x="536" y="23"/>
                  </a:cxn>
                </a:cxnLst>
                <a:rect l="0" t="0" r="r" b="b"/>
                <a:pathLst>
                  <a:path w="1415" h="23">
                    <a:moveTo>
                      <a:pt x="1390" y="23"/>
                    </a:moveTo>
                    <a:lnTo>
                      <a:pt x="870" y="23"/>
                    </a:lnTo>
                    <a:lnTo>
                      <a:pt x="845" y="12"/>
                    </a:lnTo>
                    <a:lnTo>
                      <a:pt x="822" y="0"/>
                    </a:lnTo>
                    <a:lnTo>
                      <a:pt x="1415" y="0"/>
                    </a:lnTo>
                    <a:lnTo>
                      <a:pt x="1403" y="12"/>
                    </a:lnTo>
                    <a:lnTo>
                      <a:pt x="1390" y="23"/>
                    </a:lnTo>
                    <a:close/>
                    <a:moveTo>
                      <a:pt x="536" y="23"/>
                    </a:moveTo>
                    <a:lnTo>
                      <a:pt x="14" y="23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593" y="0"/>
                    </a:lnTo>
                    <a:lnTo>
                      <a:pt x="590" y="2"/>
                    </a:lnTo>
                    <a:lnTo>
                      <a:pt x="588" y="2"/>
                    </a:lnTo>
                    <a:lnTo>
                      <a:pt x="563" y="14"/>
                    </a:lnTo>
                    <a:lnTo>
                      <a:pt x="536" y="23"/>
                    </a:lnTo>
                    <a:close/>
                  </a:path>
                </a:pathLst>
              </a:custGeom>
              <a:solidFill>
                <a:srgbClr val="F9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7" name="Freeform 1577"/>
              <p:cNvSpPr>
                <a:spLocks noEditPoints="1"/>
              </p:cNvSpPr>
              <p:nvPr/>
            </p:nvSpPr>
            <p:spPr bwMode="auto">
              <a:xfrm>
                <a:off x="1740" y="3646"/>
                <a:ext cx="1435" cy="23"/>
              </a:xfrm>
              <a:custGeom>
                <a:avLst/>
                <a:gdLst/>
                <a:ahLst/>
                <a:cxnLst>
                  <a:cxn ang="0">
                    <a:pos x="1410" y="23"/>
                  </a:cxn>
                  <a:cxn ang="0">
                    <a:pos x="854" y="23"/>
                  </a:cxn>
                  <a:cxn ang="0">
                    <a:pos x="838" y="17"/>
                  </a:cxn>
                  <a:cxn ang="0">
                    <a:pos x="825" y="10"/>
                  </a:cxn>
                  <a:cxn ang="0">
                    <a:pos x="810" y="6"/>
                  </a:cxn>
                  <a:cxn ang="0">
                    <a:pos x="796" y="0"/>
                  </a:cxn>
                  <a:cxn ang="0">
                    <a:pos x="1435" y="0"/>
                  </a:cxn>
                  <a:cxn ang="0">
                    <a:pos x="1422" y="11"/>
                  </a:cxn>
                  <a:cxn ang="0">
                    <a:pos x="1410" y="23"/>
                  </a:cxn>
                  <a:cxn ang="0">
                    <a:pos x="572" y="23"/>
                  </a:cxn>
                  <a:cxn ang="0">
                    <a:pos x="13" y="23"/>
                  </a:cxn>
                  <a:cxn ang="0">
                    <a:pos x="7" y="11"/>
                  </a:cxn>
                  <a:cxn ang="0">
                    <a:pos x="0" y="0"/>
                  </a:cxn>
                  <a:cxn ang="0">
                    <a:pos x="633" y="0"/>
                  </a:cxn>
                  <a:cxn ang="0">
                    <a:pos x="614" y="6"/>
                  </a:cxn>
                  <a:cxn ang="0">
                    <a:pos x="595" y="13"/>
                  </a:cxn>
                  <a:cxn ang="0">
                    <a:pos x="583" y="19"/>
                  </a:cxn>
                  <a:cxn ang="0">
                    <a:pos x="572" y="23"/>
                  </a:cxn>
                </a:cxnLst>
                <a:rect l="0" t="0" r="r" b="b"/>
                <a:pathLst>
                  <a:path w="1435" h="23">
                    <a:moveTo>
                      <a:pt x="1410" y="23"/>
                    </a:moveTo>
                    <a:lnTo>
                      <a:pt x="854" y="23"/>
                    </a:lnTo>
                    <a:lnTo>
                      <a:pt x="838" y="17"/>
                    </a:lnTo>
                    <a:lnTo>
                      <a:pt x="825" y="10"/>
                    </a:lnTo>
                    <a:lnTo>
                      <a:pt x="810" y="6"/>
                    </a:lnTo>
                    <a:lnTo>
                      <a:pt x="796" y="0"/>
                    </a:lnTo>
                    <a:lnTo>
                      <a:pt x="1435" y="0"/>
                    </a:lnTo>
                    <a:lnTo>
                      <a:pt x="1422" y="11"/>
                    </a:lnTo>
                    <a:lnTo>
                      <a:pt x="1410" y="23"/>
                    </a:lnTo>
                    <a:close/>
                    <a:moveTo>
                      <a:pt x="572" y="23"/>
                    </a:moveTo>
                    <a:lnTo>
                      <a:pt x="13" y="23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633" y="0"/>
                    </a:lnTo>
                    <a:lnTo>
                      <a:pt x="614" y="6"/>
                    </a:lnTo>
                    <a:lnTo>
                      <a:pt x="595" y="13"/>
                    </a:lnTo>
                    <a:lnTo>
                      <a:pt x="583" y="19"/>
                    </a:lnTo>
                    <a:lnTo>
                      <a:pt x="572" y="23"/>
                    </a:lnTo>
                    <a:close/>
                  </a:path>
                </a:pathLst>
              </a:custGeom>
              <a:solidFill>
                <a:srgbClr val="F9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8" name="Freeform 1578"/>
              <p:cNvSpPr>
                <a:spLocks noEditPoints="1"/>
              </p:cNvSpPr>
              <p:nvPr/>
            </p:nvSpPr>
            <p:spPr bwMode="auto">
              <a:xfrm>
                <a:off x="1734" y="3634"/>
                <a:ext cx="1453" cy="23"/>
              </a:xfrm>
              <a:custGeom>
                <a:avLst/>
                <a:gdLst/>
                <a:ahLst/>
                <a:cxnLst>
                  <a:cxn ang="0">
                    <a:pos x="1428" y="23"/>
                  </a:cxn>
                  <a:cxn ang="0">
                    <a:pos x="835" y="23"/>
                  </a:cxn>
                  <a:cxn ang="0">
                    <a:pos x="812" y="16"/>
                  </a:cxn>
                  <a:cxn ang="0">
                    <a:pos x="789" y="8"/>
                  </a:cxn>
                  <a:cxn ang="0">
                    <a:pos x="764" y="2"/>
                  </a:cxn>
                  <a:cxn ang="0">
                    <a:pos x="739" y="0"/>
                  </a:cxn>
                  <a:cxn ang="0">
                    <a:pos x="1453" y="0"/>
                  </a:cxn>
                  <a:cxn ang="0">
                    <a:pos x="1441" y="12"/>
                  </a:cxn>
                  <a:cxn ang="0">
                    <a:pos x="1428" y="23"/>
                  </a:cxn>
                  <a:cxn ang="0">
                    <a:pos x="606" y="23"/>
                  </a:cxn>
                  <a:cxn ang="0">
                    <a:pos x="13" y="23"/>
                  </a:cxn>
                  <a:cxn ang="0">
                    <a:pos x="6" y="12"/>
                  </a:cxn>
                  <a:cxn ang="0">
                    <a:pos x="0" y="0"/>
                  </a:cxn>
                  <a:cxn ang="0">
                    <a:pos x="704" y="0"/>
                  </a:cxn>
                  <a:cxn ang="0">
                    <a:pos x="681" y="2"/>
                  </a:cxn>
                  <a:cxn ang="0">
                    <a:pos x="658" y="8"/>
                  </a:cxn>
                  <a:cxn ang="0">
                    <a:pos x="633" y="14"/>
                  </a:cxn>
                  <a:cxn ang="0">
                    <a:pos x="606" y="23"/>
                  </a:cxn>
                </a:cxnLst>
                <a:rect l="0" t="0" r="r" b="b"/>
                <a:pathLst>
                  <a:path w="1453" h="23">
                    <a:moveTo>
                      <a:pt x="1428" y="23"/>
                    </a:moveTo>
                    <a:lnTo>
                      <a:pt x="835" y="23"/>
                    </a:lnTo>
                    <a:lnTo>
                      <a:pt x="812" y="16"/>
                    </a:lnTo>
                    <a:lnTo>
                      <a:pt x="789" y="8"/>
                    </a:lnTo>
                    <a:lnTo>
                      <a:pt x="764" y="2"/>
                    </a:lnTo>
                    <a:lnTo>
                      <a:pt x="739" y="0"/>
                    </a:lnTo>
                    <a:lnTo>
                      <a:pt x="1453" y="0"/>
                    </a:lnTo>
                    <a:lnTo>
                      <a:pt x="1441" y="12"/>
                    </a:lnTo>
                    <a:lnTo>
                      <a:pt x="1428" y="23"/>
                    </a:lnTo>
                    <a:close/>
                    <a:moveTo>
                      <a:pt x="606" y="23"/>
                    </a:moveTo>
                    <a:lnTo>
                      <a:pt x="13" y="23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04" y="0"/>
                    </a:lnTo>
                    <a:lnTo>
                      <a:pt x="681" y="2"/>
                    </a:lnTo>
                    <a:lnTo>
                      <a:pt x="658" y="8"/>
                    </a:lnTo>
                    <a:lnTo>
                      <a:pt x="633" y="14"/>
                    </a:lnTo>
                    <a:lnTo>
                      <a:pt x="606" y="23"/>
                    </a:lnTo>
                    <a:close/>
                  </a:path>
                </a:pathLst>
              </a:custGeom>
              <a:solidFill>
                <a:srgbClr val="F8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9" name="Freeform 1579"/>
              <p:cNvSpPr>
                <a:spLocks/>
              </p:cNvSpPr>
              <p:nvPr/>
            </p:nvSpPr>
            <p:spPr bwMode="auto">
              <a:xfrm>
                <a:off x="1728" y="3623"/>
                <a:ext cx="1470" cy="23"/>
              </a:xfrm>
              <a:custGeom>
                <a:avLst/>
                <a:gdLst/>
                <a:ahLst/>
                <a:cxnLst>
                  <a:cxn ang="0">
                    <a:pos x="1447" y="23"/>
                  </a:cxn>
                  <a:cxn ang="0">
                    <a:pos x="808" y="23"/>
                  </a:cxn>
                  <a:cxn ang="0">
                    <a:pos x="789" y="17"/>
                  </a:cxn>
                  <a:cxn ang="0">
                    <a:pos x="770" y="13"/>
                  </a:cxn>
                  <a:cxn ang="0">
                    <a:pos x="752" y="11"/>
                  </a:cxn>
                  <a:cxn ang="0">
                    <a:pos x="731" y="11"/>
                  </a:cxn>
                  <a:cxn ang="0">
                    <a:pos x="712" y="11"/>
                  </a:cxn>
                  <a:cxn ang="0">
                    <a:pos x="691" y="13"/>
                  </a:cxn>
                  <a:cxn ang="0">
                    <a:pos x="668" y="17"/>
                  </a:cxn>
                  <a:cxn ang="0">
                    <a:pos x="645" y="23"/>
                  </a:cxn>
                  <a:cxn ang="0">
                    <a:pos x="12" y="23"/>
                  </a:cxn>
                  <a:cxn ang="0">
                    <a:pos x="10" y="15"/>
                  </a:cxn>
                  <a:cxn ang="0">
                    <a:pos x="6" y="10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470" y="0"/>
                  </a:cxn>
                  <a:cxn ang="0">
                    <a:pos x="1459" y="11"/>
                  </a:cxn>
                  <a:cxn ang="0">
                    <a:pos x="1447" y="23"/>
                  </a:cxn>
                </a:cxnLst>
                <a:rect l="0" t="0" r="r" b="b"/>
                <a:pathLst>
                  <a:path w="1470" h="23">
                    <a:moveTo>
                      <a:pt x="1447" y="23"/>
                    </a:moveTo>
                    <a:lnTo>
                      <a:pt x="808" y="23"/>
                    </a:lnTo>
                    <a:lnTo>
                      <a:pt x="789" y="17"/>
                    </a:lnTo>
                    <a:lnTo>
                      <a:pt x="770" y="13"/>
                    </a:lnTo>
                    <a:lnTo>
                      <a:pt x="752" y="11"/>
                    </a:lnTo>
                    <a:lnTo>
                      <a:pt x="731" y="11"/>
                    </a:lnTo>
                    <a:lnTo>
                      <a:pt x="712" y="11"/>
                    </a:lnTo>
                    <a:lnTo>
                      <a:pt x="691" y="13"/>
                    </a:lnTo>
                    <a:lnTo>
                      <a:pt x="668" y="17"/>
                    </a:lnTo>
                    <a:lnTo>
                      <a:pt x="645" y="23"/>
                    </a:lnTo>
                    <a:lnTo>
                      <a:pt x="12" y="23"/>
                    </a:lnTo>
                    <a:lnTo>
                      <a:pt x="10" y="15"/>
                    </a:ln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470" y="0"/>
                    </a:lnTo>
                    <a:lnTo>
                      <a:pt x="1459" y="11"/>
                    </a:lnTo>
                    <a:lnTo>
                      <a:pt x="1447" y="23"/>
                    </a:lnTo>
                    <a:close/>
                  </a:path>
                </a:pathLst>
              </a:custGeom>
              <a:solidFill>
                <a:srgbClr val="F8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0" name="Freeform 1580"/>
              <p:cNvSpPr>
                <a:spLocks/>
              </p:cNvSpPr>
              <p:nvPr/>
            </p:nvSpPr>
            <p:spPr bwMode="auto">
              <a:xfrm>
                <a:off x="1722" y="3611"/>
                <a:ext cx="1490" cy="23"/>
              </a:xfrm>
              <a:custGeom>
                <a:avLst/>
                <a:gdLst/>
                <a:ahLst/>
                <a:cxnLst>
                  <a:cxn ang="0">
                    <a:pos x="1465" y="23"/>
                  </a:cxn>
                  <a:cxn ang="0">
                    <a:pos x="751" y="23"/>
                  </a:cxn>
                  <a:cxn ang="0">
                    <a:pos x="734" y="23"/>
                  </a:cxn>
                  <a:cxn ang="0">
                    <a:pos x="716" y="23"/>
                  </a:cxn>
                  <a:cxn ang="0">
                    <a:pos x="12" y="23"/>
                  </a:cxn>
                  <a:cxn ang="0">
                    <a:pos x="12" y="22"/>
                  </a:cxn>
                  <a:cxn ang="0">
                    <a:pos x="12" y="22"/>
                  </a:cxn>
                  <a:cxn ang="0">
                    <a:pos x="6" y="10"/>
                  </a:cxn>
                  <a:cxn ang="0">
                    <a:pos x="0" y="0"/>
                  </a:cxn>
                  <a:cxn ang="0">
                    <a:pos x="1490" y="0"/>
                  </a:cxn>
                  <a:cxn ang="0">
                    <a:pos x="1476" y="12"/>
                  </a:cxn>
                  <a:cxn ang="0">
                    <a:pos x="1465" y="23"/>
                  </a:cxn>
                </a:cxnLst>
                <a:rect l="0" t="0" r="r" b="b"/>
                <a:pathLst>
                  <a:path w="1490" h="23">
                    <a:moveTo>
                      <a:pt x="1465" y="23"/>
                    </a:moveTo>
                    <a:lnTo>
                      <a:pt x="751" y="23"/>
                    </a:lnTo>
                    <a:lnTo>
                      <a:pt x="734" y="23"/>
                    </a:lnTo>
                    <a:lnTo>
                      <a:pt x="716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1490" y="0"/>
                    </a:lnTo>
                    <a:lnTo>
                      <a:pt x="1476" y="12"/>
                    </a:lnTo>
                    <a:lnTo>
                      <a:pt x="1465" y="23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1" name="Freeform 1581"/>
              <p:cNvSpPr>
                <a:spLocks/>
              </p:cNvSpPr>
              <p:nvPr/>
            </p:nvSpPr>
            <p:spPr bwMode="auto">
              <a:xfrm>
                <a:off x="1715" y="3600"/>
                <a:ext cx="1506" cy="23"/>
              </a:xfrm>
              <a:custGeom>
                <a:avLst/>
                <a:gdLst/>
                <a:ahLst/>
                <a:cxnLst>
                  <a:cxn ang="0">
                    <a:pos x="1483" y="23"/>
                  </a:cxn>
                  <a:cxn ang="0">
                    <a:pos x="13" y="23"/>
                  </a:cxn>
                  <a:cxn ang="0">
                    <a:pos x="7" y="11"/>
                  </a:cxn>
                  <a:cxn ang="0">
                    <a:pos x="0" y="0"/>
                  </a:cxn>
                  <a:cxn ang="0">
                    <a:pos x="1506" y="0"/>
                  </a:cxn>
                  <a:cxn ang="0">
                    <a:pos x="1495" y="11"/>
                  </a:cxn>
                  <a:cxn ang="0">
                    <a:pos x="1483" y="23"/>
                  </a:cxn>
                </a:cxnLst>
                <a:rect l="0" t="0" r="r" b="b"/>
                <a:pathLst>
                  <a:path w="1506" h="23">
                    <a:moveTo>
                      <a:pt x="1483" y="23"/>
                    </a:moveTo>
                    <a:lnTo>
                      <a:pt x="13" y="23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1506" y="0"/>
                    </a:lnTo>
                    <a:lnTo>
                      <a:pt x="1495" y="11"/>
                    </a:lnTo>
                    <a:lnTo>
                      <a:pt x="1483" y="23"/>
                    </a:lnTo>
                    <a:close/>
                  </a:path>
                </a:pathLst>
              </a:custGeom>
              <a:solidFill>
                <a:srgbClr val="F8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2" name="Freeform 1582"/>
              <p:cNvSpPr>
                <a:spLocks/>
              </p:cNvSpPr>
              <p:nvPr/>
            </p:nvSpPr>
            <p:spPr bwMode="auto">
              <a:xfrm>
                <a:off x="1705" y="3586"/>
                <a:ext cx="1528" cy="25"/>
              </a:xfrm>
              <a:custGeom>
                <a:avLst/>
                <a:gdLst/>
                <a:ahLst/>
                <a:cxnLst>
                  <a:cxn ang="0">
                    <a:pos x="1507" y="25"/>
                  </a:cxn>
                  <a:cxn ang="0">
                    <a:pos x="17" y="25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1528" y="0"/>
                  </a:cxn>
                  <a:cxn ang="0">
                    <a:pos x="1516" y="14"/>
                  </a:cxn>
                  <a:cxn ang="0">
                    <a:pos x="1507" y="25"/>
                  </a:cxn>
                </a:cxnLst>
                <a:rect l="0" t="0" r="r" b="b"/>
                <a:pathLst>
                  <a:path w="1528" h="25">
                    <a:moveTo>
                      <a:pt x="1507" y="25"/>
                    </a:moveTo>
                    <a:lnTo>
                      <a:pt x="17" y="25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1528" y="0"/>
                    </a:lnTo>
                    <a:lnTo>
                      <a:pt x="1516" y="14"/>
                    </a:lnTo>
                    <a:lnTo>
                      <a:pt x="1507" y="25"/>
                    </a:lnTo>
                    <a:close/>
                  </a:path>
                </a:pathLst>
              </a:custGeom>
              <a:solidFill>
                <a:srgbClr val="F7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3" name="Freeform 1583"/>
              <p:cNvSpPr>
                <a:spLocks/>
              </p:cNvSpPr>
              <p:nvPr/>
            </p:nvSpPr>
            <p:spPr bwMode="auto">
              <a:xfrm>
                <a:off x="1694" y="3575"/>
                <a:ext cx="1550" cy="25"/>
              </a:xfrm>
              <a:custGeom>
                <a:avLst/>
                <a:gdLst/>
                <a:ahLst/>
                <a:cxnLst>
                  <a:cxn ang="0">
                    <a:pos x="1527" y="25"/>
                  </a:cxn>
                  <a:cxn ang="0">
                    <a:pos x="21" y="25"/>
                  </a:cxn>
                  <a:cxn ang="0">
                    <a:pos x="9" y="11"/>
                  </a:cxn>
                  <a:cxn ang="0">
                    <a:pos x="0" y="0"/>
                  </a:cxn>
                  <a:cxn ang="0">
                    <a:pos x="1550" y="0"/>
                  </a:cxn>
                  <a:cxn ang="0">
                    <a:pos x="1539" y="13"/>
                  </a:cxn>
                  <a:cxn ang="0">
                    <a:pos x="1527" y="25"/>
                  </a:cxn>
                </a:cxnLst>
                <a:rect l="0" t="0" r="r" b="b"/>
                <a:pathLst>
                  <a:path w="1550" h="25">
                    <a:moveTo>
                      <a:pt x="1527" y="25"/>
                    </a:moveTo>
                    <a:lnTo>
                      <a:pt x="21" y="25"/>
                    </a:lnTo>
                    <a:lnTo>
                      <a:pt x="9" y="11"/>
                    </a:lnTo>
                    <a:lnTo>
                      <a:pt x="0" y="0"/>
                    </a:lnTo>
                    <a:lnTo>
                      <a:pt x="1550" y="0"/>
                    </a:lnTo>
                    <a:lnTo>
                      <a:pt x="1539" y="13"/>
                    </a:lnTo>
                    <a:lnTo>
                      <a:pt x="1527" y="25"/>
                    </a:lnTo>
                    <a:close/>
                  </a:path>
                </a:pathLst>
              </a:custGeom>
              <a:solidFill>
                <a:srgbClr val="F7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4" name="Freeform 1584"/>
              <p:cNvSpPr>
                <a:spLocks/>
              </p:cNvSpPr>
              <p:nvPr/>
            </p:nvSpPr>
            <p:spPr bwMode="auto">
              <a:xfrm>
                <a:off x="1680" y="3563"/>
                <a:ext cx="1574" cy="23"/>
              </a:xfrm>
              <a:custGeom>
                <a:avLst/>
                <a:gdLst/>
                <a:ahLst/>
                <a:cxnLst>
                  <a:cxn ang="0">
                    <a:pos x="1553" y="23"/>
                  </a:cxn>
                  <a:cxn ang="0">
                    <a:pos x="25" y="23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1574" y="0"/>
                  </a:cxn>
                  <a:cxn ang="0">
                    <a:pos x="1564" y="12"/>
                  </a:cxn>
                  <a:cxn ang="0">
                    <a:pos x="1553" y="23"/>
                  </a:cxn>
                </a:cxnLst>
                <a:rect l="0" t="0" r="r" b="b"/>
                <a:pathLst>
                  <a:path w="1574" h="23">
                    <a:moveTo>
                      <a:pt x="1553" y="23"/>
                    </a:moveTo>
                    <a:lnTo>
                      <a:pt x="25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1574" y="0"/>
                    </a:lnTo>
                    <a:lnTo>
                      <a:pt x="1564" y="12"/>
                    </a:lnTo>
                    <a:lnTo>
                      <a:pt x="1553" y="23"/>
                    </a:lnTo>
                    <a:close/>
                  </a:path>
                </a:pathLst>
              </a:custGeom>
              <a:solidFill>
                <a:srgbClr val="F7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5" name="Freeform 1585"/>
              <p:cNvSpPr>
                <a:spLocks/>
              </p:cNvSpPr>
              <p:nvPr/>
            </p:nvSpPr>
            <p:spPr bwMode="auto">
              <a:xfrm>
                <a:off x="1663" y="3552"/>
                <a:ext cx="1600" cy="23"/>
              </a:xfrm>
              <a:custGeom>
                <a:avLst/>
                <a:gdLst/>
                <a:ahLst/>
                <a:cxnLst>
                  <a:cxn ang="0">
                    <a:pos x="1581" y="23"/>
                  </a:cxn>
                  <a:cxn ang="0">
                    <a:pos x="31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1600" y="0"/>
                  </a:cxn>
                  <a:cxn ang="0">
                    <a:pos x="1597" y="6"/>
                  </a:cxn>
                  <a:cxn ang="0">
                    <a:pos x="1593" y="11"/>
                  </a:cxn>
                  <a:cxn ang="0">
                    <a:pos x="1587" y="17"/>
                  </a:cxn>
                  <a:cxn ang="0">
                    <a:pos x="1581" y="23"/>
                  </a:cxn>
                </a:cxnLst>
                <a:rect l="0" t="0" r="r" b="b"/>
                <a:pathLst>
                  <a:path w="1600" h="23">
                    <a:moveTo>
                      <a:pt x="1581" y="23"/>
                    </a:moveTo>
                    <a:lnTo>
                      <a:pt x="31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1600" y="0"/>
                    </a:lnTo>
                    <a:lnTo>
                      <a:pt x="1597" y="6"/>
                    </a:lnTo>
                    <a:lnTo>
                      <a:pt x="1593" y="11"/>
                    </a:lnTo>
                    <a:lnTo>
                      <a:pt x="1587" y="17"/>
                    </a:lnTo>
                    <a:lnTo>
                      <a:pt x="1581" y="23"/>
                    </a:lnTo>
                    <a:close/>
                  </a:path>
                </a:pathLst>
              </a:custGeom>
              <a:solidFill>
                <a:srgbClr val="F7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6" name="Freeform 1586"/>
              <p:cNvSpPr>
                <a:spLocks/>
              </p:cNvSpPr>
              <p:nvPr/>
            </p:nvSpPr>
            <p:spPr bwMode="auto">
              <a:xfrm>
                <a:off x="1646" y="3540"/>
                <a:ext cx="1627" cy="23"/>
              </a:xfrm>
              <a:custGeom>
                <a:avLst/>
                <a:gdLst/>
                <a:ahLst/>
                <a:cxnLst>
                  <a:cxn ang="0">
                    <a:pos x="1608" y="23"/>
                  </a:cxn>
                  <a:cxn ang="0">
                    <a:pos x="34" y="23"/>
                  </a:cxn>
                  <a:cxn ang="0">
                    <a:pos x="17" y="12"/>
                  </a:cxn>
                  <a:cxn ang="0">
                    <a:pos x="0" y="0"/>
                  </a:cxn>
                  <a:cxn ang="0">
                    <a:pos x="1627" y="0"/>
                  </a:cxn>
                  <a:cxn ang="0">
                    <a:pos x="1617" y="12"/>
                  </a:cxn>
                  <a:cxn ang="0">
                    <a:pos x="1610" y="23"/>
                  </a:cxn>
                  <a:cxn ang="0">
                    <a:pos x="1608" y="23"/>
                  </a:cxn>
                  <a:cxn ang="0">
                    <a:pos x="1608" y="23"/>
                  </a:cxn>
                </a:cxnLst>
                <a:rect l="0" t="0" r="r" b="b"/>
                <a:pathLst>
                  <a:path w="1627" h="23">
                    <a:moveTo>
                      <a:pt x="1608" y="23"/>
                    </a:moveTo>
                    <a:lnTo>
                      <a:pt x="34" y="23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1627" y="0"/>
                    </a:lnTo>
                    <a:lnTo>
                      <a:pt x="1617" y="12"/>
                    </a:lnTo>
                    <a:lnTo>
                      <a:pt x="1610" y="23"/>
                    </a:lnTo>
                    <a:lnTo>
                      <a:pt x="1608" y="23"/>
                    </a:lnTo>
                    <a:lnTo>
                      <a:pt x="1608" y="23"/>
                    </a:lnTo>
                    <a:close/>
                  </a:path>
                </a:pathLst>
              </a:custGeom>
              <a:solidFill>
                <a:srgbClr val="F7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7" name="Freeform 1587"/>
              <p:cNvSpPr>
                <a:spLocks/>
              </p:cNvSpPr>
              <p:nvPr/>
            </p:nvSpPr>
            <p:spPr bwMode="auto">
              <a:xfrm>
                <a:off x="1623" y="3529"/>
                <a:ext cx="1658" cy="23"/>
              </a:xfrm>
              <a:custGeom>
                <a:avLst/>
                <a:gdLst/>
                <a:ahLst/>
                <a:cxnLst>
                  <a:cxn ang="0">
                    <a:pos x="1640" y="23"/>
                  </a:cxn>
                  <a:cxn ang="0">
                    <a:pos x="40" y="23"/>
                  </a:cxn>
                  <a:cxn ang="0">
                    <a:pos x="21" y="11"/>
                  </a:cxn>
                  <a:cxn ang="0">
                    <a:pos x="0" y="0"/>
                  </a:cxn>
                  <a:cxn ang="0">
                    <a:pos x="1658" y="0"/>
                  </a:cxn>
                  <a:cxn ang="0">
                    <a:pos x="1650" y="11"/>
                  </a:cxn>
                  <a:cxn ang="0">
                    <a:pos x="1640" y="23"/>
                  </a:cxn>
                </a:cxnLst>
                <a:rect l="0" t="0" r="r" b="b"/>
                <a:pathLst>
                  <a:path w="1658" h="23">
                    <a:moveTo>
                      <a:pt x="1640" y="23"/>
                    </a:moveTo>
                    <a:lnTo>
                      <a:pt x="40" y="23"/>
                    </a:lnTo>
                    <a:lnTo>
                      <a:pt x="21" y="11"/>
                    </a:lnTo>
                    <a:lnTo>
                      <a:pt x="0" y="0"/>
                    </a:lnTo>
                    <a:lnTo>
                      <a:pt x="1658" y="0"/>
                    </a:lnTo>
                    <a:lnTo>
                      <a:pt x="1650" y="11"/>
                    </a:lnTo>
                    <a:lnTo>
                      <a:pt x="1640" y="23"/>
                    </a:lnTo>
                    <a:close/>
                  </a:path>
                </a:pathLst>
              </a:custGeom>
              <a:solidFill>
                <a:srgbClr val="F6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8" name="Freeform 1588"/>
              <p:cNvSpPr>
                <a:spLocks/>
              </p:cNvSpPr>
              <p:nvPr/>
            </p:nvSpPr>
            <p:spPr bwMode="auto">
              <a:xfrm>
                <a:off x="1596" y="3517"/>
                <a:ext cx="1692" cy="23"/>
              </a:xfrm>
              <a:custGeom>
                <a:avLst/>
                <a:gdLst/>
                <a:ahLst/>
                <a:cxnLst>
                  <a:cxn ang="0">
                    <a:pos x="1677" y="23"/>
                  </a:cxn>
                  <a:cxn ang="0">
                    <a:pos x="50" y="23"/>
                  </a:cxn>
                  <a:cxn ang="0">
                    <a:pos x="25" y="12"/>
                  </a:cxn>
                  <a:cxn ang="0">
                    <a:pos x="0" y="0"/>
                  </a:cxn>
                  <a:cxn ang="0">
                    <a:pos x="1692" y="0"/>
                  </a:cxn>
                  <a:cxn ang="0">
                    <a:pos x="1685" y="12"/>
                  </a:cxn>
                  <a:cxn ang="0">
                    <a:pos x="1677" y="23"/>
                  </a:cxn>
                </a:cxnLst>
                <a:rect l="0" t="0" r="r" b="b"/>
                <a:pathLst>
                  <a:path w="1692" h="23">
                    <a:moveTo>
                      <a:pt x="1677" y="23"/>
                    </a:moveTo>
                    <a:lnTo>
                      <a:pt x="50" y="23"/>
                    </a:lnTo>
                    <a:lnTo>
                      <a:pt x="25" y="12"/>
                    </a:lnTo>
                    <a:lnTo>
                      <a:pt x="0" y="0"/>
                    </a:lnTo>
                    <a:lnTo>
                      <a:pt x="1692" y="0"/>
                    </a:lnTo>
                    <a:lnTo>
                      <a:pt x="1685" y="12"/>
                    </a:lnTo>
                    <a:lnTo>
                      <a:pt x="1677" y="23"/>
                    </a:lnTo>
                    <a:close/>
                  </a:path>
                </a:pathLst>
              </a:custGeom>
              <a:solidFill>
                <a:srgbClr val="F6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9" name="Freeform 1589"/>
              <p:cNvSpPr>
                <a:spLocks/>
              </p:cNvSpPr>
              <p:nvPr/>
            </p:nvSpPr>
            <p:spPr bwMode="auto">
              <a:xfrm>
                <a:off x="1563" y="3506"/>
                <a:ext cx="1733" cy="23"/>
              </a:xfrm>
              <a:custGeom>
                <a:avLst/>
                <a:gdLst/>
                <a:ahLst/>
                <a:cxnLst>
                  <a:cxn ang="0">
                    <a:pos x="1718" y="23"/>
                  </a:cxn>
                  <a:cxn ang="0">
                    <a:pos x="60" y="23"/>
                  </a:cxn>
                  <a:cxn ang="0">
                    <a:pos x="46" y="17"/>
                  </a:cxn>
                  <a:cxn ang="0">
                    <a:pos x="31" y="10"/>
                  </a:cxn>
                  <a:cxn ang="0">
                    <a:pos x="16" y="6"/>
                  </a:cxn>
                  <a:cxn ang="0">
                    <a:pos x="0" y="0"/>
                  </a:cxn>
                  <a:cxn ang="0">
                    <a:pos x="1733" y="0"/>
                  </a:cxn>
                  <a:cxn ang="0">
                    <a:pos x="1725" y="11"/>
                  </a:cxn>
                  <a:cxn ang="0">
                    <a:pos x="1718" y="23"/>
                  </a:cxn>
                </a:cxnLst>
                <a:rect l="0" t="0" r="r" b="b"/>
                <a:pathLst>
                  <a:path w="1733" h="23">
                    <a:moveTo>
                      <a:pt x="1718" y="23"/>
                    </a:moveTo>
                    <a:lnTo>
                      <a:pt x="60" y="23"/>
                    </a:lnTo>
                    <a:lnTo>
                      <a:pt x="46" y="17"/>
                    </a:lnTo>
                    <a:lnTo>
                      <a:pt x="31" y="10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1733" y="0"/>
                    </a:lnTo>
                    <a:lnTo>
                      <a:pt x="1725" y="11"/>
                    </a:lnTo>
                    <a:lnTo>
                      <a:pt x="1718" y="23"/>
                    </a:lnTo>
                    <a:close/>
                  </a:path>
                </a:pathLst>
              </a:custGeom>
              <a:solidFill>
                <a:srgbClr val="F6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0" name="Freeform 1590"/>
              <p:cNvSpPr>
                <a:spLocks/>
              </p:cNvSpPr>
              <p:nvPr/>
            </p:nvSpPr>
            <p:spPr bwMode="auto">
              <a:xfrm>
                <a:off x="1525" y="3494"/>
                <a:ext cx="1779" cy="23"/>
              </a:xfrm>
              <a:custGeom>
                <a:avLst/>
                <a:gdLst/>
                <a:ahLst/>
                <a:cxnLst>
                  <a:cxn ang="0">
                    <a:pos x="1763" y="23"/>
                  </a:cxn>
                  <a:cxn ang="0">
                    <a:pos x="71" y="23"/>
                  </a:cxn>
                  <a:cxn ang="0">
                    <a:pos x="54" y="16"/>
                  </a:cxn>
                  <a:cxn ang="0">
                    <a:pos x="36" y="10"/>
                  </a:cxn>
                  <a:cxn ang="0">
                    <a:pos x="17" y="4"/>
                  </a:cxn>
                  <a:cxn ang="0">
                    <a:pos x="0" y="0"/>
                  </a:cxn>
                  <a:cxn ang="0">
                    <a:pos x="1779" y="0"/>
                  </a:cxn>
                  <a:cxn ang="0">
                    <a:pos x="1771" y="12"/>
                  </a:cxn>
                  <a:cxn ang="0">
                    <a:pos x="1763" y="23"/>
                  </a:cxn>
                </a:cxnLst>
                <a:rect l="0" t="0" r="r" b="b"/>
                <a:pathLst>
                  <a:path w="1779" h="23">
                    <a:moveTo>
                      <a:pt x="1763" y="23"/>
                    </a:moveTo>
                    <a:lnTo>
                      <a:pt x="71" y="23"/>
                    </a:lnTo>
                    <a:lnTo>
                      <a:pt x="54" y="16"/>
                    </a:lnTo>
                    <a:lnTo>
                      <a:pt x="36" y="10"/>
                    </a:lnTo>
                    <a:lnTo>
                      <a:pt x="17" y="4"/>
                    </a:lnTo>
                    <a:lnTo>
                      <a:pt x="0" y="0"/>
                    </a:lnTo>
                    <a:lnTo>
                      <a:pt x="1779" y="0"/>
                    </a:lnTo>
                    <a:lnTo>
                      <a:pt x="1771" y="12"/>
                    </a:lnTo>
                    <a:lnTo>
                      <a:pt x="1763" y="23"/>
                    </a:lnTo>
                    <a:close/>
                  </a:path>
                </a:pathLst>
              </a:custGeom>
              <a:solidFill>
                <a:srgbClr val="F6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1" name="Freeform 1591"/>
              <p:cNvSpPr>
                <a:spLocks/>
              </p:cNvSpPr>
              <p:nvPr/>
            </p:nvSpPr>
            <p:spPr bwMode="auto">
              <a:xfrm>
                <a:off x="1475" y="3483"/>
                <a:ext cx="1834" cy="23"/>
              </a:xfrm>
              <a:custGeom>
                <a:avLst/>
                <a:gdLst/>
                <a:ahLst/>
                <a:cxnLst>
                  <a:cxn ang="0">
                    <a:pos x="1821" y="23"/>
                  </a:cxn>
                  <a:cxn ang="0">
                    <a:pos x="88" y="23"/>
                  </a:cxn>
                  <a:cxn ang="0">
                    <a:pos x="67" y="15"/>
                  </a:cxn>
                  <a:cxn ang="0">
                    <a:pos x="46" y="9"/>
                  </a:cxn>
                  <a:cxn ang="0">
                    <a:pos x="23" y="4"/>
                  </a:cxn>
                  <a:cxn ang="0">
                    <a:pos x="0" y="0"/>
                  </a:cxn>
                  <a:cxn ang="0">
                    <a:pos x="1834" y="0"/>
                  </a:cxn>
                  <a:cxn ang="0">
                    <a:pos x="1829" y="11"/>
                  </a:cxn>
                  <a:cxn ang="0">
                    <a:pos x="1821" y="23"/>
                  </a:cxn>
                </a:cxnLst>
                <a:rect l="0" t="0" r="r" b="b"/>
                <a:pathLst>
                  <a:path w="1834" h="23">
                    <a:moveTo>
                      <a:pt x="1821" y="23"/>
                    </a:moveTo>
                    <a:lnTo>
                      <a:pt x="88" y="23"/>
                    </a:lnTo>
                    <a:lnTo>
                      <a:pt x="67" y="15"/>
                    </a:lnTo>
                    <a:lnTo>
                      <a:pt x="46" y="9"/>
                    </a:lnTo>
                    <a:lnTo>
                      <a:pt x="23" y="4"/>
                    </a:lnTo>
                    <a:lnTo>
                      <a:pt x="0" y="0"/>
                    </a:lnTo>
                    <a:lnTo>
                      <a:pt x="1834" y="0"/>
                    </a:lnTo>
                    <a:lnTo>
                      <a:pt x="1829" y="11"/>
                    </a:lnTo>
                    <a:lnTo>
                      <a:pt x="1821" y="23"/>
                    </a:lnTo>
                    <a:close/>
                  </a:path>
                </a:pathLst>
              </a:custGeom>
              <a:solidFill>
                <a:srgbClr val="F5B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2" name="Freeform 1592"/>
              <p:cNvSpPr>
                <a:spLocks/>
              </p:cNvSpPr>
              <p:nvPr/>
            </p:nvSpPr>
            <p:spPr bwMode="auto">
              <a:xfrm>
                <a:off x="1415" y="3469"/>
                <a:ext cx="1900" cy="25"/>
              </a:xfrm>
              <a:custGeom>
                <a:avLst/>
                <a:gdLst/>
                <a:ahLst/>
                <a:cxnLst>
                  <a:cxn ang="0">
                    <a:pos x="1889" y="25"/>
                  </a:cxn>
                  <a:cxn ang="0">
                    <a:pos x="110" y="25"/>
                  </a:cxn>
                  <a:cxn ang="0">
                    <a:pos x="83" y="18"/>
                  </a:cxn>
                  <a:cxn ang="0">
                    <a:pos x="56" y="12"/>
                  </a:cxn>
                  <a:cxn ang="0">
                    <a:pos x="29" y="6"/>
                  </a:cxn>
                  <a:cxn ang="0">
                    <a:pos x="0" y="0"/>
                  </a:cxn>
                  <a:cxn ang="0">
                    <a:pos x="1900" y="0"/>
                  </a:cxn>
                  <a:cxn ang="0">
                    <a:pos x="1894" y="14"/>
                  </a:cxn>
                  <a:cxn ang="0">
                    <a:pos x="1889" y="25"/>
                  </a:cxn>
                </a:cxnLst>
                <a:rect l="0" t="0" r="r" b="b"/>
                <a:pathLst>
                  <a:path w="1900" h="25">
                    <a:moveTo>
                      <a:pt x="1889" y="25"/>
                    </a:moveTo>
                    <a:lnTo>
                      <a:pt x="110" y="25"/>
                    </a:lnTo>
                    <a:lnTo>
                      <a:pt x="83" y="18"/>
                    </a:lnTo>
                    <a:lnTo>
                      <a:pt x="56" y="12"/>
                    </a:lnTo>
                    <a:lnTo>
                      <a:pt x="29" y="6"/>
                    </a:lnTo>
                    <a:lnTo>
                      <a:pt x="0" y="0"/>
                    </a:lnTo>
                    <a:lnTo>
                      <a:pt x="1900" y="0"/>
                    </a:lnTo>
                    <a:lnTo>
                      <a:pt x="1894" y="14"/>
                    </a:lnTo>
                    <a:lnTo>
                      <a:pt x="1889" y="25"/>
                    </a:lnTo>
                    <a:close/>
                  </a:path>
                </a:pathLst>
              </a:custGeom>
              <a:solidFill>
                <a:srgbClr val="F5B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3" name="Freeform 1593"/>
              <p:cNvSpPr>
                <a:spLocks/>
              </p:cNvSpPr>
              <p:nvPr/>
            </p:nvSpPr>
            <p:spPr bwMode="auto">
              <a:xfrm>
                <a:off x="1344" y="3458"/>
                <a:ext cx="1979" cy="25"/>
              </a:xfrm>
              <a:custGeom>
                <a:avLst/>
                <a:gdLst/>
                <a:ahLst/>
                <a:cxnLst>
                  <a:cxn ang="0">
                    <a:pos x="1965" y="25"/>
                  </a:cxn>
                  <a:cxn ang="0">
                    <a:pos x="131" y="25"/>
                  </a:cxn>
                  <a:cxn ang="0">
                    <a:pos x="100" y="17"/>
                  </a:cxn>
                  <a:cxn ang="0">
                    <a:pos x="68" y="11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1979" y="0"/>
                  </a:cxn>
                  <a:cxn ang="0">
                    <a:pos x="1971" y="13"/>
                  </a:cxn>
                  <a:cxn ang="0">
                    <a:pos x="1965" y="25"/>
                  </a:cxn>
                </a:cxnLst>
                <a:rect l="0" t="0" r="r" b="b"/>
                <a:pathLst>
                  <a:path w="1979" h="25">
                    <a:moveTo>
                      <a:pt x="1965" y="25"/>
                    </a:moveTo>
                    <a:lnTo>
                      <a:pt x="131" y="25"/>
                    </a:lnTo>
                    <a:lnTo>
                      <a:pt x="100" y="17"/>
                    </a:lnTo>
                    <a:lnTo>
                      <a:pt x="68" y="11"/>
                    </a:lnTo>
                    <a:lnTo>
                      <a:pt x="33" y="6"/>
                    </a:lnTo>
                    <a:lnTo>
                      <a:pt x="0" y="0"/>
                    </a:lnTo>
                    <a:lnTo>
                      <a:pt x="1979" y="0"/>
                    </a:lnTo>
                    <a:lnTo>
                      <a:pt x="1971" y="13"/>
                    </a:lnTo>
                    <a:lnTo>
                      <a:pt x="1965" y="25"/>
                    </a:lnTo>
                    <a:close/>
                  </a:path>
                </a:pathLst>
              </a:custGeom>
              <a:solidFill>
                <a:srgbClr val="F5B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4" name="Freeform 1594"/>
              <p:cNvSpPr>
                <a:spLocks/>
              </p:cNvSpPr>
              <p:nvPr/>
            </p:nvSpPr>
            <p:spPr bwMode="auto">
              <a:xfrm>
                <a:off x="1264" y="3446"/>
                <a:ext cx="2065" cy="23"/>
              </a:xfrm>
              <a:custGeom>
                <a:avLst/>
                <a:gdLst/>
                <a:ahLst/>
                <a:cxnLst>
                  <a:cxn ang="0">
                    <a:pos x="2051" y="23"/>
                  </a:cxn>
                  <a:cxn ang="0">
                    <a:pos x="151" y="23"/>
                  </a:cxn>
                  <a:cxn ang="0">
                    <a:pos x="115" y="18"/>
                  </a:cxn>
                  <a:cxn ang="0">
                    <a:pos x="77" y="12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065" y="0"/>
                  </a:cxn>
                  <a:cxn ang="0">
                    <a:pos x="2057" y="12"/>
                  </a:cxn>
                  <a:cxn ang="0">
                    <a:pos x="2051" y="23"/>
                  </a:cxn>
                </a:cxnLst>
                <a:rect l="0" t="0" r="r" b="b"/>
                <a:pathLst>
                  <a:path w="2065" h="23">
                    <a:moveTo>
                      <a:pt x="2051" y="23"/>
                    </a:moveTo>
                    <a:lnTo>
                      <a:pt x="151" y="23"/>
                    </a:lnTo>
                    <a:lnTo>
                      <a:pt x="115" y="18"/>
                    </a:lnTo>
                    <a:lnTo>
                      <a:pt x="77" y="12"/>
                    </a:lnTo>
                    <a:lnTo>
                      <a:pt x="38" y="6"/>
                    </a:lnTo>
                    <a:lnTo>
                      <a:pt x="0" y="0"/>
                    </a:lnTo>
                    <a:lnTo>
                      <a:pt x="2065" y="0"/>
                    </a:lnTo>
                    <a:lnTo>
                      <a:pt x="2057" y="12"/>
                    </a:lnTo>
                    <a:lnTo>
                      <a:pt x="2051" y="23"/>
                    </a:lnTo>
                    <a:close/>
                  </a:path>
                </a:pathLst>
              </a:custGeom>
              <a:solidFill>
                <a:srgbClr val="F5B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5" name="Freeform 1595"/>
              <p:cNvSpPr>
                <a:spLocks/>
              </p:cNvSpPr>
              <p:nvPr/>
            </p:nvSpPr>
            <p:spPr bwMode="auto">
              <a:xfrm>
                <a:off x="1189" y="3435"/>
                <a:ext cx="2143" cy="23"/>
              </a:xfrm>
              <a:custGeom>
                <a:avLst/>
                <a:gdLst/>
                <a:ahLst/>
                <a:cxnLst>
                  <a:cxn ang="0">
                    <a:pos x="2134" y="23"/>
                  </a:cxn>
                  <a:cxn ang="0">
                    <a:pos x="155" y="23"/>
                  </a:cxn>
                  <a:cxn ang="0">
                    <a:pos x="115" y="17"/>
                  </a:cxn>
                  <a:cxn ang="0">
                    <a:pos x="77" y="11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143" y="0"/>
                  </a:cxn>
                  <a:cxn ang="0">
                    <a:pos x="2140" y="11"/>
                  </a:cxn>
                  <a:cxn ang="0">
                    <a:pos x="2134" y="23"/>
                  </a:cxn>
                </a:cxnLst>
                <a:rect l="0" t="0" r="r" b="b"/>
                <a:pathLst>
                  <a:path w="2143" h="23">
                    <a:moveTo>
                      <a:pt x="2134" y="23"/>
                    </a:moveTo>
                    <a:lnTo>
                      <a:pt x="155" y="23"/>
                    </a:lnTo>
                    <a:lnTo>
                      <a:pt x="115" y="17"/>
                    </a:lnTo>
                    <a:lnTo>
                      <a:pt x="77" y="11"/>
                    </a:lnTo>
                    <a:lnTo>
                      <a:pt x="38" y="6"/>
                    </a:lnTo>
                    <a:lnTo>
                      <a:pt x="0" y="0"/>
                    </a:lnTo>
                    <a:lnTo>
                      <a:pt x="2143" y="0"/>
                    </a:lnTo>
                    <a:lnTo>
                      <a:pt x="2140" y="11"/>
                    </a:lnTo>
                    <a:lnTo>
                      <a:pt x="2134" y="23"/>
                    </a:lnTo>
                    <a:close/>
                  </a:path>
                </a:pathLst>
              </a:custGeom>
              <a:solidFill>
                <a:srgbClr val="F4B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6" name="Freeform 1596"/>
              <p:cNvSpPr>
                <a:spLocks/>
              </p:cNvSpPr>
              <p:nvPr/>
            </p:nvSpPr>
            <p:spPr bwMode="auto">
              <a:xfrm>
                <a:off x="1124" y="3423"/>
                <a:ext cx="2214" cy="23"/>
              </a:xfrm>
              <a:custGeom>
                <a:avLst/>
                <a:gdLst/>
                <a:ahLst/>
                <a:cxnLst>
                  <a:cxn ang="0">
                    <a:pos x="2205" y="23"/>
                  </a:cxn>
                  <a:cxn ang="0">
                    <a:pos x="140" y="23"/>
                  </a:cxn>
                  <a:cxn ang="0">
                    <a:pos x="105" y="18"/>
                  </a:cxn>
                  <a:cxn ang="0">
                    <a:pos x="69" y="14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2214" y="0"/>
                  </a:cxn>
                  <a:cxn ang="0">
                    <a:pos x="2208" y="12"/>
                  </a:cxn>
                  <a:cxn ang="0">
                    <a:pos x="2205" y="23"/>
                  </a:cxn>
                </a:cxnLst>
                <a:rect l="0" t="0" r="r" b="b"/>
                <a:pathLst>
                  <a:path w="2214" h="23">
                    <a:moveTo>
                      <a:pt x="2205" y="23"/>
                    </a:moveTo>
                    <a:lnTo>
                      <a:pt x="140" y="23"/>
                    </a:lnTo>
                    <a:lnTo>
                      <a:pt x="105" y="18"/>
                    </a:lnTo>
                    <a:lnTo>
                      <a:pt x="69" y="14"/>
                    </a:lnTo>
                    <a:lnTo>
                      <a:pt x="34" y="6"/>
                    </a:lnTo>
                    <a:lnTo>
                      <a:pt x="0" y="0"/>
                    </a:lnTo>
                    <a:lnTo>
                      <a:pt x="2214" y="0"/>
                    </a:lnTo>
                    <a:lnTo>
                      <a:pt x="2208" y="12"/>
                    </a:lnTo>
                    <a:lnTo>
                      <a:pt x="2205" y="23"/>
                    </a:lnTo>
                    <a:close/>
                  </a:path>
                </a:pathLst>
              </a:custGeom>
              <a:solidFill>
                <a:srgbClr val="F4B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7" name="Freeform 1597"/>
              <p:cNvSpPr>
                <a:spLocks/>
              </p:cNvSpPr>
              <p:nvPr/>
            </p:nvSpPr>
            <p:spPr bwMode="auto">
              <a:xfrm>
                <a:off x="1074" y="3412"/>
                <a:ext cx="2270" cy="23"/>
              </a:xfrm>
              <a:custGeom>
                <a:avLst/>
                <a:gdLst/>
                <a:ahLst/>
                <a:cxnLst>
                  <a:cxn ang="0">
                    <a:pos x="2258" y="23"/>
                  </a:cxn>
                  <a:cxn ang="0">
                    <a:pos x="115" y="23"/>
                  </a:cxn>
                  <a:cxn ang="0">
                    <a:pos x="84" y="17"/>
                  </a:cxn>
                  <a:cxn ang="0">
                    <a:pos x="55" y="13"/>
                  </a:cxn>
                  <a:cxn ang="0">
                    <a:pos x="27" y="6"/>
                  </a:cxn>
                  <a:cxn ang="0">
                    <a:pos x="0" y="0"/>
                  </a:cxn>
                  <a:cxn ang="0">
                    <a:pos x="2270" y="0"/>
                  </a:cxn>
                  <a:cxn ang="0">
                    <a:pos x="2264" y="11"/>
                  </a:cxn>
                  <a:cxn ang="0">
                    <a:pos x="2258" y="23"/>
                  </a:cxn>
                </a:cxnLst>
                <a:rect l="0" t="0" r="r" b="b"/>
                <a:pathLst>
                  <a:path w="2270" h="23">
                    <a:moveTo>
                      <a:pt x="2258" y="23"/>
                    </a:moveTo>
                    <a:lnTo>
                      <a:pt x="115" y="23"/>
                    </a:lnTo>
                    <a:lnTo>
                      <a:pt x="84" y="17"/>
                    </a:lnTo>
                    <a:lnTo>
                      <a:pt x="55" y="13"/>
                    </a:lnTo>
                    <a:lnTo>
                      <a:pt x="27" y="6"/>
                    </a:lnTo>
                    <a:lnTo>
                      <a:pt x="0" y="0"/>
                    </a:lnTo>
                    <a:lnTo>
                      <a:pt x="2270" y="0"/>
                    </a:lnTo>
                    <a:lnTo>
                      <a:pt x="2264" y="11"/>
                    </a:lnTo>
                    <a:lnTo>
                      <a:pt x="2258" y="23"/>
                    </a:lnTo>
                    <a:close/>
                  </a:path>
                </a:pathLst>
              </a:custGeom>
              <a:solidFill>
                <a:srgbClr val="F4B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8" name="Freeform 1598"/>
              <p:cNvSpPr>
                <a:spLocks/>
              </p:cNvSpPr>
              <p:nvPr/>
            </p:nvSpPr>
            <p:spPr bwMode="auto">
              <a:xfrm>
                <a:off x="1034" y="3400"/>
                <a:ext cx="2316" cy="23"/>
              </a:xfrm>
              <a:custGeom>
                <a:avLst/>
                <a:gdLst/>
                <a:ahLst/>
                <a:cxnLst>
                  <a:cxn ang="0">
                    <a:pos x="2304" y="23"/>
                  </a:cxn>
                  <a:cxn ang="0">
                    <a:pos x="90" y="23"/>
                  </a:cxn>
                  <a:cxn ang="0">
                    <a:pos x="67" y="18"/>
                  </a:cxn>
                  <a:cxn ang="0">
                    <a:pos x="44" y="12"/>
                  </a:cxn>
                  <a:cxn ang="0">
                    <a:pos x="21" y="6"/>
                  </a:cxn>
                  <a:cxn ang="0">
                    <a:pos x="0" y="0"/>
                  </a:cxn>
                  <a:cxn ang="0">
                    <a:pos x="2316" y="0"/>
                  </a:cxn>
                  <a:cxn ang="0">
                    <a:pos x="2310" y="12"/>
                  </a:cxn>
                  <a:cxn ang="0">
                    <a:pos x="2304" y="23"/>
                  </a:cxn>
                </a:cxnLst>
                <a:rect l="0" t="0" r="r" b="b"/>
                <a:pathLst>
                  <a:path w="2316" h="23">
                    <a:moveTo>
                      <a:pt x="2304" y="23"/>
                    </a:moveTo>
                    <a:lnTo>
                      <a:pt x="90" y="23"/>
                    </a:lnTo>
                    <a:lnTo>
                      <a:pt x="67" y="18"/>
                    </a:lnTo>
                    <a:lnTo>
                      <a:pt x="44" y="12"/>
                    </a:lnTo>
                    <a:lnTo>
                      <a:pt x="21" y="6"/>
                    </a:lnTo>
                    <a:lnTo>
                      <a:pt x="0" y="0"/>
                    </a:lnTo>
                    <a:lnTo>
                      <a:pt x="2316" y="0"/>
                    </a:lnTo>
                    <a:lnTo>
                      <a:pt x="2310" y="12"/>
                    </a:lnTo>
                    <a:lnTo>
                      <a:pt x="2304" y="23"/>
                    </a:lnTo>
                    <a:close/>
                  </a:path>
                </a:pathLst>
              </a:custGeom>
              <a:solidFill>
                <a:srgbClr val="F4B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9" name="Freeform 1599"/>
              <p:cNvSpPr>
                <a:spLocks/>
              </p:cNvSpPr>
              <p:nvPr/>
            </p:nvSpPr>
            <p:spPr bwMode="auto">
              <a:xfrm>
                <a:off x="1001" y="3389"/>
                <a:ext cx="2353" cy="23"/>
              </a:xfrm>
              <a:custGeom>
                <a:avLst/>
                <a:gdLst/>
                <a:ahLst/>
                <a:cxnLst>
                  <a:cxn ang="0">
                    <a:pos x="2343" y="23"/>
                  </a:cxn>
                  <a:cxn ang="0">
                    <a:pos x="73" y="23"/>
                  </a:cxn>
                  <a:cxn ang="0">
                    <a:pos x="54" y="17"/>
                  </a:cxn>
                  <a:cxn ang="0">
                    <a:pos x="34" y="11"/>
                  </a:cxn>
                  <a:cxn ang="0">
                    <a:pos x="17" y="6"/>
                  </a:cxn>
                  <a:cxn ang="0">
                    <a:pos x="0" y="0"/>
                  </a:cxn>
                  <a:cxn ang="0">
                    <a:pos x="2353" y="0"/>
                  </a:cxn>
                  <a:cxn ang="0">
                    <a:pos x="2349" y="11"/>
                  </a:cxn>
                  <a:cxn ang="0">
                    <a:pos x="2343" y="23"/>
                  </a:cxn>
                </a:cxnLst>
                <a:rect l="0" t="0" r="r" b="b"/>
                <a:pathLst>
                  <a:path w="2353" h="23">
                    <a:moveTo>
                      <a:pt x="2343" y="23"/>
                    </a:moveTo>
                    <a:lnTo>
                      <a:pt x="73" y="23"/>
                    </a:lnTo>
                    <a:lnTo>
                      <a:pt x="54" y="17"/>
                    </a:lnTo>
                    <a:lnTo>
                      <a:pt x="34" y="11"/>
                    </a:lnTo>
                    <a:lnTo>
                      <a:pt x="17" y="6"/>
                    </a:lnTo>
                    <a:lnTo>
                      <a:pt x="0" y="0"/>
                    </a:lnTo>
                    <a:lnTo>
                      <a:pt x="2353" y="0"/>
                    </a:lnTo>
                    <a:lnTo>
                      <a:pt x="2349" y="11"/>
                    </a:lnTo>
                    <a:lnTo>
                      <a:pt x="2343" y="23"/>
                    </a:lnTo>
                    <a:close/>
                  </a:path>
                </a:pathLst>
              </a:custGeom>
              <a:solidFill>
                <a:srgbClr val="F3A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0" name="Freeform 1600"/>
              <p:cNvSpPr>
                <a:spLocks/>
              </p:cNvSpPr>
              <p:nvPr/>
            </p:nvSpPr>
            <p:spPr bwMode="auto">
              <a:xfrm>
                <a:off x="974" y="3377"/>
                <a:ext cx="2385" cy="23"/>
              </a:xfrm>
              <a:custGeom>
                <a:avLst/>
                <a:gdLst/>
                <a:ahLst/>
                <a:cxnLst>
                  <a:cxn ang="0">
                    <a:pos x="2376" y="23"/>
                  </a:cxn>
                  <a:cxn ang="0">
                    <a:pos x="60" y="23"/>
                  </a:cxn>
                  <a:cxn ang="0">
                    <a:pos x="44" y="18"/>
                  </a:cxn>
                  <a:cxn ang="0">
                    <a:pos x="29" y="12"/>
                  </a:cxn>
                  <a:cxn ang="0">
                    <a:pos x="15" y="6"/>
                  </a:cxn>
                  <a:cxn ang="0">
                    <a:pos x="0" y="0"/>
                  </a:cxn>
                  <a:cxn ang="0">
                    <a:pos x="2385" y="0"/>
                  </a:cxn>
                  <a:cxn ang="0">
                    <a:pos x="2380" y="12"/>
                  </a:cxn>
                  <a:cxn ang="0">
                    <a:pos x="2376" y="23"/>
                  </a:cxn>
                </a:cxnLst>
                <a:rect l="0" t="0" r="r" b="b"/>
                <a:pathLst>
                  <a:path w="2385" h="23">
                    <a:moveTo>
                      <a:pt x="2376" y="23"/>
                    </a:moveTo>
                    <a:lnTo>
                      <a:pt x="60" y="23"/>
                    </a:lnTo>
                    <a:lnTo>
                      <a:pt x="44" y="18"/>
                    </a:lnTo>
                    <a:lnTo>
                      <a:pt x="29" y="12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2385" y="0"/>
                    </a:lnTo>
                    <a:lnTo>
                      <a:pt x="2380" y="12"/>
                    </a:lnTo>
                    <a:lnTo>
                      <a:pt x="2376" y="23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1" name="Freeform 1601"/>
              <p:cNvSpPr>
                <a:spLocks/>
              </p:cNvSpPr>
              <p:nvPr/>
            </p:nvSpPr>
            <p:spPr bwMode="auto">
              <a:xfrm>
                <a:off x="955" y="3366"/>
                <a:ext cx="2408" cy="23"/>
              </a:xfrm>
              <a:custGeom>
                <a:avLst/>
                <a:gdLst/>
                <a:ahLst/>
                <a:cxnLst>
                  <a:cxn ang="0">
                    <a:pos x="2399" y="23"/>
                  </a:cxn>
                  <a:cxn ang="0">
                    <a:pos x="46" y="23"/>
                  </a:cxn>
                  <a:cxn ang="0">
                    <a:pos x="21" y="11"/>
                  </a:cxn>
                  <a:cxn ang="0">
                    <a:pos x="0" y="0"/>
                  </a:cxn>
                  <a:cxn ang="0">
                    <a:pos x="2408" y="0"/>
                  </a:cxn>
                  <a:cxn ang="0">
                    <a:pos x="2404" y="11"/>
                  </a:cxn>
                  <a:cxn ang="0">
                    <a:pos x="2399" y="23"/>
                  </a:cxn>
                </a:cxnLst>
                <a:rect l="0" t="0" r="r" b="b"/>
                <a:pathLst>
                  <a:path w="2408" h="23">
                    <a:moveTo>
                      <a:pt x="2399" y="23"/>
                    </a:moveTo>
                    <a:lnTo>
                      <a:pt x="46" y="23"/>
                    </a:lnTo>
                    <a:lnTo>
                      <a:pt x="21" y="11"/>
                    </a:lnTo>
                    <a:lnTo>
                      <a:pt x="0" y="0"/>
                    </a:lnTo>
                    <a:lnTo>
                      <a:pt x="2408" y="0"/>
                    </a:lnTo>
                    <a:lnTo>
                      <a:pt x="2404" y="11"/>
                    </a:lnTo>
                    <a:lnTo>
                      <a:pt x="2399" y="23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2" name="Freeform 1602"/>
              <p:cNvSpPr>
                <a:spLocks/>
              </p:cNvSpPr>
              <p:nvPr/>
            </p:nvSpPr>
            <p:spPr bwMode="auto">
              <a:xfrm>
                <a:off x="938" y="3352"/>
                <a:ext cx="2431" cy="25"/>
              </a:xfrm>
              <a:custGeom>
                <a:avLst/>
                <a:gdLst/>
                <a:ahLst/>
                <a:cxnLst>
                  <a:cxn ang="0">
                    <a:pos x="2421" y="25"/>
                  </a:cxn>
                  <a:cxn ang="0">
                    <a:pos x="36" y="25"/>
                  </a:cxn>
                  <a:cxn ang="0">
                    <a:pos x="17" y="14"/>
                  </a:cxn>
                  <a:cxn ang="0">
                    <a:pos x="0" y="0"/>
                  </a:cxn>
                  <a:cxn ang="0">
                    <a:pos x="2431" y="0"/>
                  </a:cxn>
                  <a:cxn ang="0">
                    <a:pos x="2425" y="14"/>
                  </a:cxn>
                  <a:cxn ang="0">
                    <a:pos x="2421" y="25"/>
                  </a:cxn>
                </a:cxnLst>
                <a:rect l="0" t="0" r="r" b="b"/>
                <a:pathLst>
                  <a:path w="2431" h="25">
                    <a:moveTo>
                      <a:pt x="2421" y="25"/>
                    </a:moveTo>
                    <a:lnTo>
                      <a:pt x="36" y="25"/>
                    </a:lnTo>
                    <a:lnTo>
                      <a:pt x="17" y="14"/>
                    </a:lnTo>
                    <a:lnTo>
                      <a:pt x="0" y="0"/>
                    </a:lnTo>
                    <a:lnTo>
                      <a:pt x="2431" y="0"/>
                    </a:lnTo>
                    <a:lnTo>
                      <a:pt x="2425" y="14"/>
                    </a:lnTo>
                    <a:lnTo>
                      <a:pt x="2421" y="25"/>
                    </a:lnTo>
                    <a:close/>
                  </a:path>
                </a:pathLst>
              </a:custGeom>
              <a:solidFill>
                <a:srgbClr val="F3A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3" name="Freeform 1603"/>
              <p:cNvSpPr>
                <a:spLocks/>
              </p:cNvSpPr>
              <p:nvPr/>
            </p:nvSpPr>
            <p:spPr bwMode="auto">
              <a:xfrm>
                <a:off x="922" y="3341"/>
                <a:ext cx="2451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33" y="25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451" y="0"/>
                  </a:cxn>
                  <a:cxn ang="0">
                    <a:pos x="2447" y="11"/>
                  </a:cxn>
                  <a:cxn ang="0">
                    <a:pos x="2441" y="25"/>
                  </a:cxn>
                </a:cxnLst>
                <a:rect l="0" t="0" r="r" b="b"/>
                <a:pathLst>
                  <a:path w="2451" h="25">
                    <a:moveTo>
                      <a:pt x="2441" y="25"/>
                    </a:moveTo>
                    <a:lnTo>
                      <a:pt x="33" y="25"/>
                    </a:lnTo>
                    <a:lnTo>
                      <a:pt x="16" y="13"/>
                    </a:lnTo>
                    <a:lnTo>
                      <a:pt x="0" y="0"/>
                    </a:lnTo>
                    <a:lnTo>
                      <a:pt x="2451" y="0"/>
                    </a:lnTo>
                    <a:lnTo>
                      <a:pt x="2447" y="11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F2A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4" name="Freeform 1604"/>
              <p:cNvSpPr>
                <a:spLocks/>
              </p:cNvSpPr>
              <p:nvPr/>
            </p:nvSpPr>
            <p:spPr bwMode="auto">
              <a:xfrm>
                <a:off x="911" y="3329"/>
                <a:ext cx="2466" cy="23"/>
              </a:xfrm>
              <a:custGeom>
                <a:avLst/>
                <a:gdLst/>
                <a:ahLst/>
                <a:cxnLst>
                  <a:cxn ang="0">
                    <a:pos x="2458" y="23"/>
                  </a:cxn>
                  <a:cxn ang="0">
                    <a:pos x="27" y="23"/>
                  </a:cxn>
                  <a:cxn ang="0">
                    <a:pos x="13" y="14"/>
                  </a:cxn>
                  <a:cxn ang="0">
                    <a:pos x="0" y="0"/>
                  </a:cxn>
                  <a:cxn ang="0">
                    <a:pos x="2466" y="0"/>
                  </a:cxn>
                  <a:cxn ang="0">
                    <a:pos x="2462" y="12"/>
                  </a:cxn>
                  <a:cxn ang="0">
                    <a:pos x="2458" y="23"/>
                  </a:cxn>
                </a:cxnLst>
                <a:rect l="0" t="0" r="r" b="b"/>
                <a:pathLst>
                  <a:path w="2466" h="23">
                    <a:moveTo>
                      <a:pt x="2458" y="23"/>
                    </a:moveTo>
                    <a:lnTo>
                      <a:pt x="27" y="23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2466" y="0"/>
                    </a:lnTo>
                    <a:lnTo>
                      <a:pt x="2462" y="12"/>
                    </a:lnTo>
                    <a:lnTo>
                      <a:pt x="2458" y="23"/>
                    </a:lnTo>
                    <a:close/>
                  </a:path>
                </a:pathLst>
              </a:custGeom>
              <a:solidFill>
                <a:srgbClr val="F2A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5" name="Freeform 1605"/>
              <p:cNvSpPr>
                <a:spLocks/>
              </p:cNvSpPr>
              <p:nvPr/>
            </p:nvSpPr>
            <p:spPr bwMode="auto">
              <a:xfrm>
                <a:off x="903" y="3318"/>
                <a:ext cx="2477" cy="23"/>
              </a:xfrm>
              <a:custGeom>
                <a:avLst/>
                <a:gdLst/>
                <a:ahLst/>
                <a:cxnLst>
                  <a:cxn ang="0">
                    <a:pos x="2470" y="23"/>
                  </a:cxn>
                  <a:cxn ang="0">
                    <a:pos x="19" y="23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2477" y="0"/>
                  </a:cxn>
                  <a:cxn ang="0">
                    <a:pos x="2474" y="11"/>
                  </a:cxn>
                  <a:cxn ang="0">
                    <a:pos x="2470" y="23"/>
                  </a:cxn>
                </a:cxnLst>
                <a:rect l="0" t="0" r="r" b="b"/>
                <a:pathLst>
                  <a:path w="2477" h="23">
                    <a:moveTo>
                      <a:pt x="2470" y="23"/>
                    </a:moveTo>
                    <a:lnTo>
                      <a:pt x="19" y="23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2477" y="0"/>
                    </a:lnTo>
                    <a:lnTo>
                      <a:pt x="2474" y="11"/>
                    </a:lnTo>
                    <a:lnTo>
                      <a:pt x="2470" y="23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6" name="Freeform 1606"/>
              <p:cNvSpPr>
                <a:spLocks/>
              </p:cNvSpPr>
              <p:nvPr/>
            </p:nvSpPr>
            <p:spPr bwMode="auto">
              <a:xfrm>
                <a:off x="895" y="3306"/>
                <a:ext cx="2489" cy="23"/>
              </a:xfrm>
              <a:custGeom>
                <a:avLst/>
                <a:gdLst/>
                <a:ahLst/>
                <a:cxnLst>
                  <a:cxn ang="0">
                    <a:pos x="2482" y="23"/>
                  </a:cxn>
                  <a:cxn ang="0">
                    <a:pos x="16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489" y="0"/>
                  </a:cxn>
                  <a:cxn ang="0">
                    <a:pos x="2485" y="12"/>
                  </a:cxn>
                  <a:cxn ang="0">
                    <a:pos x="2482" y="23"/>
                  </a:cxn>
                </a:cxnLst>
                <a:rect l="0" t="0" r="r" b="b"/>
                <a:pathLst>
                  <a:path w="2489" h="23">
                    <a:moveTo>
                      <a:pt x="2482" y="23"/>
                    </a:moveTo>
                    <a:lnTo>
                      <a:pt x="16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489" y="0"/>
                    </a:lnTo>
                    <a:lnTo>
                      <a:pt x="2485" y="12"/>
                    </a:lnTo>
                    <a:lnTo>
                      <a:pt x="2482" y="23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7" name="Freeform 1607"/>
              <p:cNvSpPr>
                <a:spLocks/>
              </p:cNvSpPr>
              <p:nvPr/>
            </p:nvSpPr>
            <p:spPr bwMode="auto">
              <a:xfrm>
                <a:off x="890" y="3295"/>
                <a:ext cx="2498" cy="23"/>
              </a:xfrm>
              <a:custGeom>
                <a:avLst/>
                <a:gdLst/>
                <a:ahLst/>
                <a:cxnLst>
                  <a:cxn ang="0">
                    <a:pos x="2490" y="23"/>
                  </a:cxn>
                  <a:cxn ang="0">
                    <a:pos x="13" y="23"/>
                  </a:cxn>
                  <a:cxn ang="0">
                    <a:pos x="5" y="11"/>
                  </a:cxn>
                  <a:cxn ang="0">
                    <a:pos x="0" y="0"/>
                  </a:cxn>
                  <a:cxn ang="0">
                    <a:pos x="2498" y="0"/>
                  </a:cxn>
                  <a:cxn ang="0">
                    <a:pos x="2494" y="11"/>
                  </a:cxn>
                  <a:cxn ang="0">
                    <a:pos x="2490" y="23"/>
                  </a:cxn>
                </a:cxnLst>
                <a:rect l="0" t="0" r="r" b="b"/>
                <a:pathLst>
                  <a:path w="2498" h="23">
                    <a:moveTo>
                      <a:pt x="2490" y="23"/>
                    </a:moveTo>
                    <a:lnTo>
                      <a:pt x="13" y="23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2498" y="0"/>
                    </a:lnTo>
                    <a:lnTo>
                      <a:pt x="2494" y="11"/>
                    </a:lnTo>
                    <a:lnTo>
                      <a:pt x="2490" y="23"/>
                    </a:lnTo>
                    <a:close/>
                  </a:path>
                </a:pathLst>
              </a:custGeom>
              <a:solidFill>
                <a:srgbClr val="F2A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8" name="Freeform 1608"/>
              <p:cNvSpPr>
                <a:spLocks/>
              </p:cNvSpPr>
              <p:nvPr/>
            </p:nvSpPr>
            <p:spPr bwMode="auto">
              <a:xfrm>
                <a:off x="886" y="3283"/>
                <a:ext cx="2506" cy="23"/>
              </a:xfrm>
              <a:custGeom>
                <a:avLst/>
                <a:gdLst/>
                <a:ahLst/>
                <a:cxnLst>
                  <a:cxn ang="0">
                    <a:pos x="2498" y="23"/>
                  </a:cxn>
                  <a:cxn ang="0">
                    <a:pos x="9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506" y="0"/>
                  </a:cxn>
                  <a:cxn ang="0">
                    <a:pos x="2502" y="12"/>
                  </a:cxn>
                  <a:cxn ang="0">
                    <a:pos x="2498" y="23"/>
                  </a:cxn>
                </a:cxnLst>
                <a:rect l="0" t="0" r="r" b="b"/>
                <a:pathLst>
                  <a:path w="2506" h="23">
                    <a:moveTo>
                      <a:pt x="2498" y="23"/>
                    </a:moveTo>
                    <a:lnTo>
                      <a:pt x="9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506" y="0"/>
                    </a:lnTo>
                    <a:lnTo>
                      <a:pt x="2502" y="12"/>
                    </a:lnTo>
                    <a:lnTo>
                      <a:pt x="2498" y="23"/>
                    </a:lnTo>
                    <a:close/>
                  </a:path>
                </a:pathLst>
              </a:custGeom>
              <a:solidFill>
                <a:srgbClr val="F1A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9" name="Freeform 1609"/>
              <p:cNvSpPr>
                <a:spLocks/>
              </p:cNvSpPr>
              <p:nvPr/>
            </p:nvSpPr>
            <p:spPr bwMode="auto">
              <a:xfrm>
                <a:off x="882" y="3272"/>
                <a:ext cx="2514" cy="23"/>
              </a:xfrm>
              <a:custGeom>
                <a:avLst/>
                <a:gdLst/>
                <a:ahLst/>
                <a:cxnLst>
                  <a:cxn ang="0">
                    <a:pos x="2506" y="23"/>
                  </a:cxn>
                  <a:cxn ang="0">
                    <a:pos x="8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2514" y="0"/>
                  </a:cxn>
                  <a:cxn ang="0">
                    <a:pos x="2510" y="11"/>
                  </a:cxn>
                  <a:cxn ang="0">
                    <a:pos x="2506" y="23"/>
                  </a:cxn>
                </a:cxnLst>
                <a:rect l="0" t="0" r="r" b="b"/>
                <a:pathLst>
                  <a:path w="2514" h="23">
                    <a:moveTo>
                      <a:pt x="2506" y="23"/>
                    </a:moveTo>
                    <a:lnTo>
                      <a:pt x="8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2514" y="0"/>
                    </a:lnTo>
                    <a:lnTo>
                      <a:pt x="2510" y="11"/>
                    </a:lnTo>
                    <a:lnTo>
                      <a:pt x="2506" y="23"/>
                    </a:lnTo>
                    <a:close/>
                  </a:path>
                </a:pathLst>
              </a:custGeom>
              <a:solidFill>
                <a:srgbClr val="F1A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0" name="Freeform 1610"/>
              <p:cNvSpPr>
                <a:spLocks/>
              </p:cNvSpPr>
              <p:nvPr/>
            </p:nvSpPr>
            <p:spPr bwMode="auto">
              <a:xfrm>
                <a:off x="880" y="3260"/>
                <a:ext cx="2520" cy="23"/>
              </a:xfrm>
              <a:custGeom>
                <a:avLst/>
                <a:gdLst/>
                <a:ahLst/>
                <a:cxnLst>
                  <a:cxn ang="0">
                    <a:pos x="2512" y="23"/>
                  </a:cxn>
                  <a:cxn ang="0">
                    <a:pos x="6" y="23"/>
                  </a:cxn>
                  <a:cxn ang="0">
                    <a:pos x="2" y="16"/>
                  </a:cxn>
                  <a:cxn ang="0">
                    <a:pos x="0" y="8"/>
                  </a:cxn>
                  <a:cxn ang="0">
                    <a:pos x="6" y="4"/>
                  </a:cxn>
                  <a:cxn ang="0">
                    <a:pos x="10" y="0"/>
                  </a:cxn>
                  <a:cxn ang="0">
                    <a:pos x="2520" y="0"/>
                  </a:cxn>
                  <a:cxn ang="0">
                    <a:pos x="2516" y="12"/>
                  </a:cxn>
                  <a:cxn ang="0">
                    <a:pos x="2512" y="23"/>
                  </a:cxn>
                </a:cxnLst>
                <a:rect l="0" t="0" r="r" b="b"/>
                <a:pathLst>
                  <a:path w="2520" h="23">
                    <a:moveTo>
                      <a:pt x="2512" y="23"/>
                    </a:moveTo>
                    <a:lnTo>
                      <a:pt x="6" y="23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2520" y="0"/>
                    </a:lnTo>
                    <a:lnTo>
                      <a:pt x="2516" y="12"/>
                    </a:lnTo>
                    <a:lnTo>
                      <a:pt x="2512" y="23"/>
                    </a:lnTo>
                    <a:close/>
                  </a:path>
                </a:pathLst>
              </a:custGeom>
              <a:solidFill>
                <a:srgbClr val="F1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1" name="Freeform 1611"/>
              <p:cNvSpPr>
                <a:spLocks/>
              </p:cNvSpPr>
              <p:nvPr/>
            </p:nvSpPr>
            <p:spPr bwMode="auto">
              <a:xfrm>
                <a:off x="880" y="3249"/>
                <a:ext cx="2523" cy="23"/>
              </a:xfrm>
              <a:custGeom>
                <a:avLst/>
                <a:gdLst/>
                <a:ahLst/>
                <a:cxnLst>
                  <a:cxn ang="0">
                    <a:pos x="2516" y="23"/>
                  </a:cxn>
                  <a:cxn ang="0">
                    <a:pos x="2" y="23"/>
                  </a:cxn>
                  <a:cxn ang="0">
                    <a:pos x="2" y="21"/>
                  </a:cxn>
                  <a:cxn ang="0">
                    <a:pos x="0" y="19"/>
                  </a:cxn>
                  <a:cxn ang="0">
                    <a:pos x="12" y="9"/>
                  </a:cxn>
                  <a:cxn ang="0">
                    <a:pos x="23" y="0"/>
                  </a:cxn>
                  <a:cxn ang="0">
                    <a:pos x="2523" y="0"/>
                  </a:cxn>
                  <a:cxn ang="0">
                    <a:pos x="2520" y="11"/>
                  </a:cxn>
                  <a:cxn ang="0">
                    <a:pos x="2516" y="23"/>
                  </a:cxn>
                </a:cxnLst>
                <a:rect l="0" t="0" r="r" b="b"/>
                <a:pathLst>
                  <a:path w="2523" h="23">
                    <a:moveTo>
                      <a:pt x="2516" y="23"/>
                    </a:moveTo>
                    <a:lnTo>
                      <a:pt x="2" y="23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2" y="9"/>
                    </a:lnTo>
                    <a:lnTo>
                      <a:pt x="23" y="0"/>
                    </a:lnTo>
                    <a:lnTo>
                      <a:pt x="2523" y="0"/>
                    </a:lnTo>
                    <a:lnTo>
                      <a:pt x="2520" y="11"/>
                    </a:lnTo>
                    <a:lnTo>
                      <a:pt x="2516" y="23"/>
                    </a:lnTo>
                    <a:close/>
                  </a:path>
                </a:pathLst>
              </a:custGeom>
              <a:solidFill>
                <a:srgbClr val="F1A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2" name="Freeform 1612"/>
              <p:cNvSpPr>
                <a:spLocks/>
              </p:cNvSpPr>
              <p:nvPr/>
            </p:nvSpPr>
            <p:spPr bwMode="auto">
              <a:xfrm>
                <a:off x="890" y="3235"/>
                <a:ext cx="2517" cy="25"/>
              </a:xfrm>
              <a:custGeom>
                <a:avLst/>
                <a:gdLst/>
                <a:ahLst/>
                <a:cxnLst>
                  <a:cxn ang="0">
                    <a:pos x="2510" y="25"/>
                  </a:cxn>
                  <a:cxn ang="0">
                    <a:pos x="0" y="25"/>
                  </a:cxn>
                  <a:cxn ang="0">
                    <a:pos x="13" y="12"/>
                  </a:cxn>
                  <a:cxn ang="0">
                    <a:pos x="25" y="0"/>
                  </a:cxn>
                  <a:cxn ang="0">
                    <a:pos x="2517" y="0"/>
                  </a:cxn>
                  <a:cxn ang="0">
                    <a:pos x="2513" y="14"/>
                  </a:cxn>
                  <a:cxn ang="0">
                    <a:pos x="2510" y="25"/>
                  </a:cxn>
                </a:cxnLst>
                <a:rect l="0" t="0" r="r" b="b"/>
                <a:pathLst>
                  <a:path w="2517" h="25">
                    <a:moveTo>
                      <a:pt x="2510" y="25"/>
                    </a:moveTo>
                    <a:lnTo>
                      <a:pt x="0" y="25"/>
                    </a:lnTo>
                    <a:lnTo>
                      <a:pt x="13" y="12"/>
                    </a:lnTo>
                    <a:lnTo>
                      <a:pt x="25" y="0"/>
                    </a:lnTo>
                    <a:lnTo>
                      <a:pt x="2517" y="0"/>
                    </a:lnTo>
                    <a:lnTo>
                      <a:pt x="2513" y="14"/>
                    </a:lnTo>
                    <a:lnTo>
                      <a:pt x="2510" y="25"/>
                    </a:lnTo>
                    <a:close/>
                  </a:path>
                </a:pathLst>
              </a:custGeom>
              <a:solidFill>
                <a:srgbClr val="F0A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3" name="Freeform 1613"/>
              <p:cNvSpPr>
                <a:spLocks/>
              </p:cNvSpPr>
              <p:nvPr/>
            </p:nvSpPr>
            <p:spPr bwMode="auto">
              <a:xfrm>
                <a:off x="903" y="3224"/>
                <a:ext cx="2506" cy="25"/>
              </a:xfrm>
              <a:custGeom>
                <a:avLst/>
                <a:gdLst/>
                <a:ahLst/>
                <a:cxnLst>
                  <a:cxn ang="0">
                    <a:pos x="2500" y="25"/>
                  </a:cxn>
                  <a:cxn ang="0">
                    <a:pos x="0" y="25"/>
                  </a:cxn>
                  <a:cxn ang="0">
                    <a:pos x="12" y="11"/>
                  </a:cxn>
                  <a:cxn ang="0">
                    <a:pos x="23" y="0"/>
                  </a:cxn>
                  <a:cxn ang="0">
                    <a:pos x="2506" y="0"/>
                  </a:cxn>
                  <a:cxn ang="0">
                    <a:pos x="2504" y="11"/>
                  </a:cxn>
                  <a:cxn ang="0">
                    <a:pos x="2500" y="25"/>
                  </a:cxn>
                </a:cxnLst>
                <a:rect l="0" t="0" r="r" b="b"/>
                <a:pathLst>
                  <a:path w="2506" h="25">
                    <a:moveTo>
                      <a:pt x="2500" y="25"/>
                    </a:moveTo>
                    <a:lnTo>
                      <a:pt x="0" y="25"/>
                    </a:lnTo>
                    <a:lnTo>
                      <a:pt x="12" y="11"/>
                    </a:lnTo>
                    <a:lnTo>
                      <a:pt x="23" y="0"/>
                    </a:lnTo>
                    <a:lnTo>
                      <a:pt x="2506" y="0"/>
                    </a:lnTo>
                    <a:lnTo>
                      <a:pt x="2504" y="11"/>
                    </a:lnTo>
                    <a:lnTo>
                      <a:pt x="2500" y="25"/>
                    </a:lnTo>
                    <a:close/>
                  </a:path>
                </a:pathLst>
              </a:custGeom>
              <a:solidFill>
                <a:srgbClr val="F0A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4" name="Freeform 1614"/>
              <p:cNvSpPr>
                <a:spLocks/>
              </p:cNvSpPr>
              <p:nvPr/>
            </p:nvSpPr>
            <p:spPr bwMode="auto">
              <a:xfrm>
                <a:off x="915" y="3212"/>
                <a:ext cx="2498" cy="23"/>
              </a:xfrm>
              <a:custGeom>
                <a:avLst/>
                <a:gdLst/>
                <a:ahLst/>
                <a:cxnLst>
                  <a:cxn ang="0">
                    <a:pos x="2492" y="23"/>
                  </a:cxn>
                  <a:cxn ang="0">
                    <a:pos x="0" y="23"/>
                  </a:cxn>
                  <a:cxn ang="0">
                    <a:pos x="13" y="12"/>
                  </a:cxn>
                  <a:cxn ang="0">
                    <a:pos x="23" y="0"/>
                  </a:cxn>
                  <a:cxn ang="0">
                    <a:pos x="2498" y="0"/>
                  </a:cxn>
                  <a:cxn ang="0">
                    <a:pos x="2494" y="12"/>
                  </a:cxn>
                  <a:cxn ang="0">
                    <a:pos x="2492" y="23"/>
                  </a:cxn>
                </a:cxnLst>
                <a:rect l="0" t="0" r="r" b="b"/>
                <a:pathLst>
                  <a:path w="2498" h="23">
                    <a:moveTo>
                      <a:pt x="2492" y="23"/>
                    </a:moveTo>
                    <a:lnTo>
                      <a:pt x="0" y="23"/>
                    </a:lnTo>
                    <a:lnTo>
                      <a:pt x="13" y="12"/>
                    </a:lnTo>
                    <a:lnTo>
                      <a:pt x="23" y="0"/>
                    </a:lnTo>
                    <a:lnTo>
                      <a:pt x="2498" y="0"/>
                    </a:lnTo>
                    <a:lnTo>
                      <a:pt x="2494" y="12"/>
                    </a:lnTo>
                    <a:lnTo>
                      <a:pt x="2492" y="23"/>
                    </a:lnTo>
                    <a:close/>
                  </a:path>
                </a:pathLst>
              </a:custGeom>
              <a:solidFill>
                <a:srgbClr val="F0A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5" name="Freeform 1615"/>
              <p:cNvSpPr>
                <a:spLocks/>
              </p:cNvSpPr>
              <p:nvPr/>
            </p:nvSpPr>
            <p:spPr bwMode="auto">
              <a:xfrm>
                <a:off x="926" y="3201"/>
                <a:ext cx="2489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0" y="23"/>
                  </a:cxn>
                  <a:cxn ang="0">
                    <a:pos x="12" y="11"/>
                  </a:cxn>
                  <a:cxn ang="0">
                    <a:pos x="21" y="0"/>
                  </a:cxn>
                  <a:cxn ang="0">
                    <a:pos x="2489" y="0"/>
                  </a:cxn>
                  <a:cxn ang="0">
                    <a:pos x="2487" y="11"/>
                  </a:cxn>
                  <a:cxn ang="0">
                    <a:pos x="2483" y="23"/>
                  </a:cxn>
                </a:cxnLst>
                <a:rect l="0" t="0" r="r" b="b"/>
                <a:pathLst>
                  <a:path w="2489" h="23">
                    <a:moveTo>
                      <a:pt x="2483" y="23"/>
                    </a:moveTo>
                    <a:lnTo>
                      <a:pt x="0" y="23"/>
                    </a:lnTo>
                    <a:lnTo>
                      <a:pt x="12" y="11"/>
                    </a:lnTo>
                    <a:lnTo>
                      <a:pt x="21" y="0"/>
                    </a:lnTo>
                    <a:lnTo>
                      <a:pt x="2489" y="0"/>
                    </a:lnTo>
                    <a:lnTo>
                      <a:pt x="2487" y="11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F0A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6" name="Freeform 1616"/>
              <p:cNvSpPr>
                <a:spLocks/>
              </p:cNvSpPr>
              <p:nvPr/>
            </p:nvSpPr>
            <p:spPr bwMode="auto">
              <a:xfrm>
                <a:off x="938" y="3189"/>
                <a:ext cx="2481" cy="23"/>
              </a:xfrm>
              <a:custGeom>
                <a:avLst/>
                <a:gdLst/>
                <a:ahLst/>
                <a:cxnLst>
                  <a:cxn ang="0">
                    <a:pos x="2475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9" y="0"/>
                  </a:cxn>
                  <a:cxn ang="0">
                    <a:pos x="2481" y="0"/>
                  </a:cxn>
                  <a:cxn ang="0">
                    <a:pos x="2477" y="12"/>
                  </a:cxn>
                  <a:cxn ang="0">
                    <a:pos x="2475" y="23"/>
                  </a:cxn>
                </a:cxnLst>
                <a:rect l="0" t="0" r="r" b="b"/>
                <a:pathLst>
                  <a:path w="2481" h="23">
                    <a:moveTo>
                      <a:pt x="2475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9" y="0"/>
                    </a:lnTo>
                    <a:lnTo>
                      <a:pt x="2481" y="0"/>
                    </a:lnTo>
                    <a:lnTo>
                      <a:pt x="2477" y="12"/>
                    </a:lnTo>
                    <a:lnTo>
                      <a:pt x="2475" y="23"/>
                    </a:lnTo>
                    <a:close/>
                  </a:path>
                </a:pathLst>
              </a:custGeom>
              <a:solidFill>
                <a:srgbClr val="EFA0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7" name="Freeform 1617"/>
              <p:cNvSpPr>
                <a:spLocks/>
              </p:cNvSpPr>
              <p:nvPr/>
            </p:nvSpPr>
            <p:spPr bwMode="auto">
              <a:xfrm>
                <a:off x="947" y="3178"/>
                <a:ext cx="2474" cy="23"/>
              </a:xfrm>
              <a:custGeom>
                <a:avLst/>
                <a:gdLst/>
                <a:ahLst/>
                <a:cxnLst>
                  <a:cxn ang="0">
                    <a:pos x="2468" y="23"/>
                  </a:cxn>
                  <a:cxn ang="0">
                    <a:pos x="0" y="23"/>
                  </a:cxn>
                  <a:cxn ang="0">
                    <a:pos x="10" y="11"/>
                  </a:cxn>
                  <a:cxn ang="0">
                    <a:pos x="19" y="0"/>
                  </a:cxn>
                  <a:cxn ang="0">
                    <a:pos x="2474" y="0"/>
                  </a:cxn>
                  <a:cxn ang="0">
                    <a:pos x="2472" y="11"/>
                  </a:cxn>
                  <a:cxn ang="0">
                    <a:pos x="2468" y="23"/>
                  </a:cxn>
                </a:cxnLst>
                <a:rect l="0" t="0" r="r" b="b"/>
                <a:pathLst>
                  <a:path w="2474" h="23">
                    <a:moveTo>
                      <a:pt x="2468" y="23"/>
                    </a:moveTo>
                    <a:lnTo>
                      <a:pt x="0" y="23"/>
                    </a:lnTo>
                    <a:lnTo>
                      <a:pt x="10" y="11"/>
                    </a:lnTo>
                    <a:lnTo>
                      <a:pt x="19" y="0"/>
                    </a:lnTo>
                    <a:lnTo>
                      <a:pt x="2474" y="0"/>
                    </a:lnTo>
                    <a:lnTo>
                      <a:pt x="2472" y="11"/>
                    </a:lnTo>
                    <a:lnTo>
                      <a:pt x="2468" y="23"/>
                    </a:lnTo>
                    <a:close/>
                  </a:path>
                </a:pathLst>
              </a:custGeom>
              <a:solidFill>
                <a:srgbClr val="EF9F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8" name="Freeform 1618"/>
              <p:cNvSpPr>
                <a:spLocks/>
              </p:cNvSpPr>
              <p:nvPr/>
            </p:nvSpPr>
            <p:spPr bwMode="auto">
              <a:xfrm>
                <a:off x="957" y="3166"/>
                <a:ext cx="2468" cy="23"/>
              </a:xfrm>
              <a:custGeom>
                <a:avLst/>
                <a:gdLst/>
                <a:ahLst/>
                <a:cxnLst>
                  <a:cxn ang="0">
                    <a:pos x="2462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7" y="0"/>
                  </a:cxn>
                  <a:cxn ang="0">
                    <a:pos x="2468" y="0"/>
                  </a:cxn>
                  <a:cxn ang="0">
                    <a:pos x="2464" y="12"/>
                  </a:cxn>
                  <a:cxn ang="0">
                    <a:pos x="2462" y="23"/>
                  </a:cxn>
                </a:cxnLst>
                <a:rect l="0" t="0" r="r" b="b"/>
                <a:pathLst>
                  <a:path w="2468" h="23">
                    <a:moveTo>
                      <a:pt x="2462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7" y="0"/>
                    </a:lnTo>
                    <a:lnTo>
                      <a:pt x="2468" y="0"/>
                    </a:lnTo>
                    <a:lnTo>
                      <a:pt x="2464" y="12"/>
                    </a:lnTo>
                    <a:lnTo>
                      <a:pt x="2462" y="23"/>
                    </a:lnTo>
                    <a:close/>
                  </a:path>
                </a:pathLst>
              </a:custGeom>
              <a:solidFill>
                <a:srgbClr val="EF9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9" name="Freeform 1619"/>
              <p:cNvSpPr>
                <a:spLocks/>
              </p:cNvSpPr>
              <p:nvPr/>
            </p:nvSpPr>
            <p:spPr bwMode="auto">
              <a:xfrm>
                <a:off x="966" y="3155"/>
                <a:ext cx="2461" cy="23"/>
              </a:xfrm>
              <a:custGeom>
                <a:avLst/>
                <a:gdLst/>
                <a:ahLst/>
                <a:cxnLst>
                  <a:cxn ang="0">
                    <a:pos x="2455" y="23"/>
                  </a:cxn>
                  <a:cxn ang="0">
                    <a:pos x="0" y="23"/>
                  </a:cxn>
                  <a:cxn ang="0">
                    <a:pos x="8" y="11"/>
                  </a:cxn>
                  <a:cxn ang="0">
                    <a:pos x="14" y="0"/>
                  </a:cxn>
                  <a:cxn ang="0">
                    <a:pos x="2461" y="0"/>
                  </a:cxn>
                  <a:cxn ang="0">
                    <a:pos x="2459" y="11"/>
                  </a:cxn>
                  <a:cxn ang="0">
                    <a:pos x="2455" y="23"/>
                  </a:cxn>
                </a:cxnLst>
                <a:rect l="0" t="0" r="r" b="b"/>
                <a:pathLst>
                  <a:path w="2461" h="23">
                    <a:moveTo>
                      <a:pt x="2455" y="23"/>
                    </a:moveTo>
                    <a:lnTo>
                      <a:pt x="0" y="23"/>
                    </a:lnTo>
                    <a:lnTo>
                      <a:pt x="8" y="11"/>
                    </a:lnTo>
                    <a:lnTo>
                      <a:pt x="14" y="0"/>
                    </a:lnTo>
                    <a:lnTo>
                      <a:pt x="2461" y="0"/>
                    </a:lnTo>
                    <a:lnTo>
                      <a:pt x="2459" y="11"/>
                    </a:lnTo>
                    <a:lnTo>
                      <a:pt x="2455" y="23"/>
                    </a:lnTo>
                    <a:close/>
                  </a:path>
                </a:pathLst>
              </a:custGeom>
              <a:solidFill>
                <a:srgbClr val="EF9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0" name="Freeform 1620"/>
              <p:cNvSpPr>
                <a:spLocks/>
              </p:cNvSpPr>
              <p:nvPr/>
            </p:nvSpPr>
            <p:spPr bwMode="auto">
              <a:xfrm>
                <a:off x="974" y="3143"/>
                <a:ext cx="2454" cy="23"/>
              </a:xfrm>
              <a:custGeom>
                <a:avLst/>
                <a:gdLst/>
                <a:ahLst/>
                <a:cxnLst>
                  <a:cxn ang="0">
                    <a:pos x="2451" y="23"/>
                  </a:cxn>
                  <a:cxn ang="0">
                    <a:pos x="0" y="23"/>
                  </a:cxn>
                  <a:cxn ang="0">
                    <a:pos x="8" y="12"/>
                  </a:cxn>
                  <a:cxn ang="0">
                    <a:pos x="13" y="0"/>
                  </a:cxn>
                  <a:cxn ang="0">
                    <a:pos x="2454" y="0"/>
                  </a:cxn>
                  <a:cxn ang="0">
                    <a:pos x="2453" y="12"/>
                  </a:cxn>
                  <a:cxn ang="0">
                    <a:pos x="2451" y="23"/>
                  </a:cxn>
                </a:cxnLst>
                <a:rect l="0" t="0" r="r" b="b"/>
                <a:pathLst>
                  <a:path w="2454" h="23">
                    <a:moveTo>
                      <a:pt x="2451" y="23"/>
                    </a:moveTo>
                    <a:lnTo>
                      <a:pt x="0" y="23"/>
                    </a:lnTo>
                    <a:lnTo>
                      <a:pt x="8" y="12"/>
                    </a:lnTo>
                    <a:lnTo>
                      <a:pt x="13" y="0"/>
                    </a:lnTo>
                    <a:lnTo>
                      <a:pt x="2454" y="0"/>
                    </a:lnTo>
                    <a:lnTo>
                      <a:pt x="2453" y="12"/>
                    </a:lnTo>
                    <a:lnTo>
                      <a:pt x="2451" y="23"/>
                    </a:lnTo>
                    <a:close/>
                  </a:path>
                </a:pathLst>
              </a:custGeom>
              <a:solidFill>
                <a:srgbClr val="EF9C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1" name="Freeform 1621"/>
              <p:cNvSpPr>
                <a:spLocks/>
              </p:cNvSpPr>
              <p:nvPr/>
            </p:nvSpPr>
            <p:spPr bwMode="auto">
              <a:xfrm>
                <a:off x="980" y="3130"/>
                <a:ext cx="2450" cy="25"/>
              </a:xfrm>
              <a:custGeom>
                <a:avLst/>
                <a:gdLst/>
                <a:ahLst/>
                <a:cxnLst>
                  <a:cxn ang="0">
                    <a:pos x="2447" y="25"/>
                  </a:cxn>
                  <a:cxn ang="0">
                    <a:pos x="0" y="25"/>
                  </a:cxn>
                  <a:cxn ang="0">
                    <a:pos x="7" y="13"/>
                  </a:cxn>
                  <a:cxn ang="0">
                    <a:pos x="13" y="0"/>
                  </a:cxn>
                  <a:cxn ang="0">
                    <a:pos x="2450" y="0"/>
                  </a:cxn>
                  <a:cxn ang="0">
                    <a:pos x="2448" y="13"/>
                  </a:cxn>
                  <a:cxn ang="0">
                    <a:pos x="2447" y="25"/>
                  </a:cxn>
                </a:cxnLst>
                <a:rect l="0" t="0" r="r" b="b"/>
                <a:pathLst>
                  <a:path w="2450" h="25">
                    <a:moveTo>
                      <a:pt x="2447" y="25"/>
                    </a:moveTo>
                    <a:lnTo>
                      <a:pt x="0" y="25"/>
                    </a:lnTo>
                    <a:lnTo>
                      <a:pt x="7" y="13"/>
                    </a:lnTo>
                    <a:lnTo>
                      <a:pt x="13" y="0"/>
                    </a:lnTo>
                    <a:lnTo>
                      <a:pt x="2450" y="0"/>
                    </a:lnTo>
                    <a:lnTo>
                      <a:pt x="2448" y="13"/>
                    </a:lnTo>
                    <a:lnTo>
                      <a:pt x="2447" y="25"/>
                    </a:lnTo>
                    <a:close/>
                  </a:path>
                </a:pathLst>
              </a:custGeom>
              <a:solidFill>
                <a:srgbClr val="EE9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2" name="Freeform 1622"/>
              <p:cNvSpPr>
                <a:spLocks/>
              </p:cNvSpPr>
              <p:nvPr/>
            </p:nvSpPr>
            <p:spPr bwMode="auto">
              <a:xfrm>
                <a:off x="987" y="3118"/>
                <a:ext cx="2447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0" y="25"/>
                  </a:cxn>
                  <a:cxn ang="0">
                    <a:pos x="6" y="12"/>
                  </a:cxn>
                  <a:cxn ang="0">
                    <a:pos x="10" y="0"/>
                  </a:cxn>
                  <a:cxn ang="0">
                    <a:pos x="2447" y="0"/>
                  </a:cxn>
                  <a:cxn ang="0">
                    <a:pos x="2443" y="12"/>
                  </a:cxn>
                  <a:cxn ang="0">
                    <a:pos x="2441" y="25"/>
                  </a:cxn>
                </a:cxnLst>
                <a:rect l="0" t="0" r="r" b="b"/>
                <a:pathLst>
                  <a:path w="2447" h="25">
                    <a:moveTo>
                      <a:pt x="2441" y="25"/>
                    </a:moveTo>
                    <a:lnTo>
                      <a:pt x="0" y="25"/>
                    </a:lnTo>
                    <a:lnTo>
                      <a:pt x="6" y="12"/>
                    </a:lnTo>
                    <a:lnTo>
                      <a:pt x="10" y="0"/>
                    </a:lnTo>
                    <a:lnTo>
                      <a:pt x="2447" y="0"/>
                    </a:lnTo>
                    <a:lnTo>
                      <a:pt x="2443" y="12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EE9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3" name="Freeform 1623"/>
              <p:cNvSpPr>
                <a:spLocks/>
              </p:cNvSpPr>
              <p:nvPr/>
            </p:nvSpPr>
            <p:spPr bwMode="auto">
              <a:xfrm>
                <a:off x="993" y="3107"/>
                <a:ext cx="2443" cy="23"/>
              </a:xfrm>
              <a:custGeom>
                <a:avLst/>
                <a:gdLst/>
                <a:ahLst/>
                <a:cxnLst>
                  <a:cxn ang="0">
                    <a:pos x="2437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443" y="0"/>
                  </a:cxn>
                  <a:cxn ang="0">
                    <a:pos x="2441" y="11"/>
                  </a:cxn>
                  <a:cxn ang="0">
                    <a:pos x="2437" y="23"/>
                  </a:cxn>
                </a:cxnLst>
                <a:rect l="0" t="0" r="r" b="b"/>
                <a:pathLst>
                  <a:path w="2443" h="23">
                    <a:moveTo>
                      <a:pt x="2437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443" y="0"/>
                    </a:lnTo>
                    <a:lnTo>
                      <a:pt x="2441" y="11"/>
                    </a:lnTo>
                    <a:lnTo>
                      <a:pt x="2437" y="23"/>
                    </a:lnTo>
                    <a:close/>
                  </a:path>
                </a:pathLst>
              </a:custGeom>
              <a:solidFill>
                <a:srgbClr val="EE9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4" name="Freeform 1624"/>
              <p:cNvSpPr>
                <a:spLocks/>
              </p:cNvSpPr>
              <p:nvPr/>
            </p:nvSpPr>
            <p:spPr bwMode="auto">
              <a:xfrm>
                <a:off x="997" y="3095"/>
                <a:ext cx="2441" cy="23"/>
              </a:xfrm>
              <a:custGeom>
                <a:avLst/>
                <a:gdLst/>
                <a:ahLst/>
                <a:cxnLst>
                  <a:cxn ang="0">
                    <a:pos x="2437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441" y="0"/>
                  </a:cxn>
                  <a:cxn ang="0">
                    <a:pos x="2439" y="12"/>
                  </a:cxn>
                  <a:cxn ang="0">
                    <a:pos x="2437" y="23"/>
                  </a:cxn>
                </a:cxnLst>
                <a:rect l="0" t="0" r="r" b="b"/>
                <a:pathLst>
                  <a:path w="2441" h="23">
                    <a:moveTo>
                      <a:pt x="2437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441" y="0"/>
                    </a:lnTo>
                    <a:lnTo>
                      <a:pt x="2439" y="12"/>
                    </a:lnTo>
                    <a:lnTo>
                      <a:pt x="2437" y="23"/>
                    </a:lnTo>
                    <a:close/>
                  </a:path>
                </a:pathLst>
              </a:custGeom>
              <a:solidFill>
                <a:srgbClr val="EE98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5" name="Freeform 1625"/>
              <p:cNvSpPr>
                <a:spLocks/>
              </p:cNvSpPr>
              <p:nvPr/>
            </p:nvSpPr>
            <p:spPr bwMode="auto">
              <a:xfrm>
                <a:off x="1001" y="3084"/>
                <a:ext cx="2437" cy="23"/>
              </a:xfrm>
              <a:custGeom>
                <a:avLst/>
                <a:gdLst/>
                <a:ahLst/>
                <a:cxnLst>
                  <a:cxn ang="0">
                    <a:pos x="2435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437" y="0"/>
                  </a:cxn>
                  <a:cxn ang="0">
                    <a:pos x="2437" y="11"/>
                  </a:cxn>
                  <a:cxn ang="0">
                    <a:pos x="2435" y="23"/>
                  </a:cxn>
                </a:cxnLst>
                <a:rect l="0" t="0" r="r" b="b"/>
                <a:pathLst>
                  <a:path w="2437" h="23">
                    <a:moveTo>
                      <a:pt x="2435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437" y="0"/>
                    </a:lnTo>
                    <a:lnTo>
                      <a:pt x="2437" y="11"/>
                    </a:lnTo>
                    <a:lnTo>
                      <a:pt x="2435" y="23"/>
                    </a:lnTo>
                    <a:close/>
                  </a:path>
                </a:pathLst>
              </a:custGeom>
              <a:solidFill>
                <a:srgbClr val="ED9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6" name="Freeform 1626"/>
              <p:cNvSpPr>
                <a:spLocks/>
              </p:cNvSpPr>
              <p:nvPr/>
            </p:nvSpPr>
            <p:spPr bwMode="auto">
              <a:xfrm>
                <a:off x="1005" y="3072"/>
                <a:ext cx="2435" cy="23"/>
              </a:xfrm>
              <a:custGeom>
                <a:avLst/>
                <a:gdLst/>
                <a:ahLst/>
                <a:cxnLst>
                  <a:cxn ang="0">
                    <a:pos x="2433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2435" y="0"/>
                  </a:cxn>
                  <a:cxn ang="0">
                    <a:pos x="2433" y="12"/>
                  </a:cxn>
                  <a:cxn ang="0">
                    <a:pos x="2433" y="23"/>
                  </a:cxn>
                </a:cxnLst>
                <a:rect l="0" t="0" r="r" b="b"/>
                <a:pathLst>
                  <a:path w="2435" h="23">
                    <a:moveTo>
                      <a:pt x="2433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2435" y="0"/>
                    </a:lnTo>
                    <a:lnTo>
                      <a:pt x="2433" y="12"/>
                    </a:lnTo>
                    <a:lnTo>
                      <a:pt x="2433" y="23"/>
                    </a:lnTo>
                    <a:close/>
                  </a:path>
                </a:pathLst>
              </a:custGeom>
              <a:solidFill>
                <a:srgbClr val="ED96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7" name="Freeform 1627"/>
              <p:cNvSpPr>
                <a:spLocks/>
              </p:cNvSpPr>
              <p:nvPr/>
            </p:nvSpPr>
            <p:spPr bwMode="auto">
              <a:xfrm>
                <a:off x="1007" y="3061"/>
                <a:ext cx="2435" cy="23"/>
              </a:xfrm>
              <a:custGeom>
                <a:avLst/>
                <a:gdLst/>
                <a:ahLst/>
                <a:cxnLst>
                  <a:cxn ang="0">
                    <a:pos x="2431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2" y="0"/>
                  </a:cxn>
                  <a:cxn ang="0">
                    <a:pos x="2435" y="0"/>
                  </a:cxn>
                  <a:cxn ang="0">
                    <a:pos x="2433" y="11"/>
                  </a:cxn>
                  <a:cxn ang="0">
                    <a:pos x="2431" y="23"/>
                  </a:cxn>
                </a:cxnLst>
                <a:rect l="0" t="0" r="r" b="b"/>
                <a:pathLst>
                  <a:path w="2435" h="23">
                    <a:moveTo>
                      <a:pt x="2431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2435" y="0"/>
                    </a:lnTo>
                    <a:lnTo>
                      <a:pt x="2433" y="11"/>
                    </a:lnTo>
                    <a:lnTo>
                      <a:pt x="2431" y="23"/>
                    </a:lnTo>
                    <a:close/>
                  </a:path>
                </a:pathLst>
              </a:custGeom>
              <a:solidFill>
                <a:srgbClr val="ED95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8" name="Freeform 1628"/>
              <p:cNvSpPr>
                <a:spLocks/>
              </p:cNvSpPr>
              <p:nvPr/>
            </p:nvSpPr>
            <p:spPr bwMode="auto">
              <a:xfrm>
                <a:off x="1009" y="3049"/>
                <a:ext cx="2435" cy="23"/>
              </a:xfrm>
              <a:custGeom>
                <a:avLst/>
                <a:gdLst/>
                <a:ahLst/>
                <a:cxnLst>
                  <a:cxn ang="0">
                    <a:pos x="2431" y="23"/>
                  </a:cxn>
                  <a:cxn ang="0">
                    <a:pos x="0" y="2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2435" y="0"/>
                  </a:cxn>
                  <a:cxn ang="0">
                    <a:pos x="2433" y="12"/>
                  </a:cxn>
                  <a:cxn ang="0">
                    <a:pos x="2431" y="23"/>
                  </a:cxn>
                </a:cxnLst>
                <a:rect l="0" t="0" r="r" b="b"/>
                <a:pathLst>
                  <a:path w="2435" h="23">
                    <a:moveTo>
                      <a:pt x="2431" y="23"/>
                    </a:move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2435" y="0"/>
                    </a:lnTo>
                    <a:lnTo>
                      <a:pt x="2433" y="12"/>
                    </a:lnTo>
                    <a:lnTo>
                      <a:pt x="2431" y="23"/>
                    </a:lnTo>
                    <a:close/>
                  </a:path>
                </a:pathLst>
              </a:custGeom>
              <a:solidFill>
                <a:srgbClr val="ED94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9" name="Freeform 1629"/>
              <p:cNvSpPr>
                <a:spLocks/>
              </p:cNvSpPr>
              <p:nvPr/>
            </p:nvSpPr>
            <p:spPr bwMode="auto">
              <a:xfrm>
                <a:off x="1007" y="3038"/>
                <a:ext cx="2437" cy="23"/>
              </a:xfrm>
              <a:custGeom>
                <a:avLst/>
                <a:gdLst/>
                <a:ahLst/>
                <a:cxnLst>
                  <a:cxn ang="0">
                    <a:pos x="2435" y="23"/>
                  </a:cxn>
                  <a:cxn ang="0">
                    <a:pos x="2" y="23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2437" y="0"/>
                  </a:cxn>
                  <a:cxn ang="0">
                    <a:pos x="2437" y="11"/>
                  </a:cxn>
                  <a:cxn ang="0">
                    <a:pos x="2435" y="23"/>
                  </a:cxn>
                </a:cxnLst>
                <a:rect l="0" t="0" r="r" b="b"/>
                <a:pathLst>
                  <a:path w="2437" h="23">
                    <a:moveTo>
                      <a:pt x="2435" y="23"/>
                    </a:moveTo>
                    <a:lnTo>
                      <a:pt x="2" y="23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2437" y="0"/>
                    </a:lnTo>
                    <a:lnTo>
                      <a:pt x="2437" y="11"/>
                    </a:lnTo>
                    <a:lnTo>
                      <a:pt x="2435" y="23"/>
                    </a:lnTo>
                    <a:close/>
                  </a:path>
                </a:pathLst>
              </a:custGeom>
              <a:solidFill>
                <a:srgbClr val="ED94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0" name="Freeform 1630"/>
              <p:cNvSpPr>
                <a:spLocks/>
              </p:cNvSpPr>
              <p:nvPr/>
            </p:nvSpPr>
            <p:spPr bwMode="auto">
              <a:xfrm>
                <a:off x="1005" y="3026"/>
                <a:ext cx="2441" cy="23"/>
              </a:xfrm>
              <a:custGeom>
                <a:avLst/>
                <a:gdLst/>
                <a:ahLst/>
                <a:cxnLst>
                  <a:cxn ang="0">
                    <a:pos x="2439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2441" y="0"/>
                  </a:cxn>
                  <a:cxn ang="0">
                    <a:pos x="2439" y="12"/>
                  </a:cxn>
                  <a:cxn ang="0">
                    <a:pos x="2439" y="23"/>
                  </a:cxn>
                </a:cxnLst>
                <a:rect l="0" t="0" r="r" b="b"/>
                <a:pathLst>
                  <a:path w="2441" h="23">
                    <a:moveTo>
                      <a:pt x="2439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2441" y="0"/>
                    </a:lnTo>
                    <a:lnTo>
                      <a:pt x="2439" y="12"/>
                    </a:lnTo>
                    <a:lnTo>
                      <a:pt x="2439" y="23"/>
                    </a:lnTo>
                    <a:close/>
                  </a:path>
                </a:pathLst>
              </a:custGeom>
              <a:solidFill>
                <a:srgbClr val="EC93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1" name="Freeform 1631"/>
              <p:cNvSpPr>
                <a:spLocks/>
              </p:cNvSpPr>
              <p:nvPr/>
            </p:nvSpPr>
            <p:spPr bwMode="auto">
              <a:xfrm>
                <a:off x="1003" y="3013"/>
                <a:ext cx="2443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4" y="25"/>
                  </a:cxn>
                  <a:cxn ang="0">
                    <a:pos x="2" y="13"/>
                  </a:cxn>
                  <a:cxn ang="0">
                    <a:pos x="0" y="0"/>
                  </a:cxn>
                  <a:cxn ang="0">
                    <a:pos x="2443" y="0"/>
                  </a:cxn>
                  <a:cxn ang="0">
                    <a:pos x="2443" y="13"/>
                  </a:cxn>
                  <a:cxn ang="0">
                    <a:pos x="2441" y="25"/>
                  </a:cxn>
                </a:cxnLst>
                <a:rect l="0" t="0" r="r" b="b"/>
                <a:pathLst>
                  <a:path w="2443" h="25">
                    <a:moveTo>
                      <a:pt x="2441" y="25"/>
                    </a:moveTo>
                    <a:lnTo>
                      <a:pt x="4" y="25"/>
                    </a:lnTo>
                    <a:lnTo>
                      <a:pt x="2" y="13"/>
                    </a:lnTo>
                    <a:lnTo>
                      <a:pt x="0" y="0"/>
                    </a:lnTo>
                    <a:lnTo>
                      <a:pt x="2443" y="0"/>
                    </a:lnTo>
                    <a:lnTo>
                      <a:pt x="2443" y="13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EC9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2" name="Freeform 1632"/>
              <p:cNvSpPr>
                <a:spLocks/>
              </p:cNvSpPr>
              <p:nvPr/>
            </p:nvSpPr>
            <p:spPr bwMode="auto">
              <a:xfrm>
                <a:off x="999" y="3001"/>
                <a:ext cx="2447" cy="25"/>
              </a:xfrm>
              <a:custGeom>
                <a:avLst/>
                <a:gdLst/>
                <a:ahLst/>
                <a:cxnLst>
                  <a:cxn ang="0">
                    <a:pos x="2447" y="25"/>
                  </a:cxn>
                  <a:cxn ang="0">
                    <a:pos x="6" y="25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447" y="0"/>
                  </a:cxn>
                  <a:cxn ang="0">
                    <a:pos x="2447" y="12"/>
                  </a:cxn>
                  <a:cxn ang="0">
                    <a:pos x="2447" y="25"/>
                  </a:cxn>
                </a:cxnLst>
                <a:rect l="0" t="0" r="r" b="b"/>
                <a:pathLst>
                  <a:path w="2447" h="25">
                    <a:moveTo>
                      <a:pt x="2447" y="25"/>
                    </a:moveTo>
                    <a:lnTo>
                      <a:pt x="6" y="25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447" y="0"/>
                    </a:lnTo>
                    <a:lnTo>
                      <a:pt x="2447" y="12"/>
                    </a:lnTo>
                    <a:lnTo>
                      <a:pt x="2447" y="25"/>
                    </a:lnTo>
                    <a:close/>
                  </a:path>
                </a:pathLst>
              </a:custGeom>
              <a:solidFill>
                <a:srgbClr val="EC91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3" name="Freeform 1633"/>
              <p:cNvSpPr>
                <a:spLocks/>
              </p:cNvSpPr>
              <p:nvPr/>
            </p:nvSpPr>
            <p:spPr bwMode="auto">
              <a:xfrm>
                <a:off x="995" y="2990"/>
                <a:ext cx="2451" cy="23"/>
              </a:xfrm>
              <a:custGeom>
                <a:avLst/>
                <a:gdLst/>
                <a:ahLst/>
                <a:cxnLst>
                  <a:cxn ang="0">
                    <a:pos x="2451" y="23"/>
                  </a:cxn>
                  <a:cxn ang="0">
                    <a:pos x="8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2451" y="0"/>
                  </a:cxn>
                  <a:cxn ang="0">
                    <a:pos x="2451" y="11"/>
                  </a:cxn>
                  <a:cxn ang="0">
                    <a:pos x="2451" y="23"/>
                  </a:cxn>
                </a:cxnLst>
                <a:rect l="0" t="0" r="r" b="b"/>
                <a:pathLst>
                  <a:path w="2451" h="23">
                    <a:moveTo>
                      <a:pt x="2451" y="23"/>
                    </a:moveTo>
                    <a:lnTo>
                      <a:pt x="8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2451" y="0"/>
                    </a:lnTo>
                    <a:lnTo>
                      <a:pt x="2451" y="11"/>
                    </a:lnTo>
                    <a:lnTo>
                      <a:pt x="2451" y="23"/>
                    </a:lnTo>
                    <a:close/>
                  </a:path>
                </a:pathLst>
              </a:custGeom>
              <a:solidFill>
                <a:srgbClr val="EC91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4" name="Freeform 1634"/>
              <p:cNvSpPr>
                <a:spLocks/>
              </p:cNvSpPr>
              <p:nvPr/>
            </p:nvSpPr>
            <p:spPr bwMode="auto">
              <a:xfrm>
                <a:off x="991" y="2978"/>
                <a:ext cx="2455" cy="23"/>
              </a:xfrm>
              <a:custGeom>
                <a:avLst/>
                <a:gdLst/>
                <a:ahLst/>
                <a:cxnLst>
                  <a:cxn ang="0">
                    <a:pos x="2455" y="23"/>
                  </a:cxn>
                  <a:cxn ang="0">
                    <a:pos x="8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455" y="0"/>
                  </a:cxn>
                  <a:cxn ang="0">
                    <a:pos x="2455" y="12"/>
                  </a:cxn>
                  <a:cxn ang="0">
                    <a:pos x="2455" y="23"/>
                  </a:cxn>
                </a:cxnLst>
                <a:rect l="0" t="0" r="r" b="b"/>
                <a:pathLst>
                  <a:path w="2455" h="23">
                    <a:moveTo>
                      <a:pt x="2455" y="23"/>
                    </a:moveTo>
                    <a:lnTo>
                      <a:pt x="8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455" y="0"/>
                    </a:lnTo>
                    <a:lnTo>
                      <a:pt x="2455" y="12"/>
                    </a:lnTo>
                    <a:lnTo>
                      <a:pt x="2455" y="23"/>
                    </a:lnTo>
                    <a:close/>
                  </a:path>
                </a:pathLst>
              </a:custGeom>
              <a:solidFill>
                <a:srgbClr val="EC9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5" name="Freeform 1635"/>
              <p:cNvSpPr>
                <a:spLocks/>
              </p:cNvSpPr>
              <p:nvPr/>
            </p:nvSpPr>
            <p:spPr bwMode="auto">
              <a:xfrm>
                <a:off x="986" y="2967"/>
                <a:ext cx="2460" cy="23"/>
              </a:xfrm>
              <a:custGeom>
                <a:avLst/>
                <a:gdLst/>
                <a:ahLst/>
                <a:cxnLst>
                  <a:cxn ang="0">
                    <a:pos x="2460" y="23"/>
                  </a:cxn>
                  <a:cxn ang="0">
                    <a:pos x="9" y="23"/>
                  </a:cxn>
                  <a:cxn ang="0">
                    <a:pos x="5" y="11"/>
                  </a:cxn>
                  <a:cxn ang="0">
                    <a:pos x="0" y="0"/>
                  </a:cxn>
                  <a:cxn ang="0">
                    <a:pos x="2460" y="0"/>
                  </a:cxn>
                  <a:cxn ang="0">
                    <a:pos x="2460" y="11"/>
                  </a:cxn>
                  <a:cxn ang="0">
                    <a:pos x="2460" y="23"/>
                  </a:cxn>
                </a:cxnLst>
                <a:rect l="0" t="0" r="r" b="b"/>
                <a:pathLst>
                  <a:path w="2460" h="23">
                    <a:moveTo>
                      <a:pt x="2460" y="23"/>
                    </a:moveTo>
                    <a:lnTo>
                      <a:pt x="9" y="23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2460" y="0"/>
                    </a:lnTo>
                    <a:lnTo>
                      <a:pt x="2460" y="11"/>
                    </a:lnTo>
                    <a:lnTo>
                      <a:pt x="2460" y="23"/>
                    </a:lnTo>
                    <a:close/>
                  </a:path>
                </a:pathLst>
              </a:custGeom>
              <a:solidFill>
                <a:srgbClr val="EB8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6" name="Freeform 1636"/>
              <p:cNvSpPr>
                <a:spLocks/>
              </p:cNvSpPr>
              <p:nvPr/>
            </p:nvSpPr>
            <p:spPr bwMode="auto">
              <a:xfrm>
                <a:off x="978" y="2955"/>
                <a:ext cx="2468" cy="23"/>
              </a:xfrm>
              <a:custGeom>
                <a:avLst/>
                <a:gdLst/>
                <a:ahLst/>
                <a:cxnLst>
                  <a:cxn ang="0">
                    <a:pos x="2468" y="23"/>
                  </a:cxn>
                  <a:cxn ang="0">
                    <a:pos x="13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468" y="0"/>
                  </a:cxn>
                  <a:cxn ang="0">
                    <a:pos x="2468" y="12"/>
                  </a:cxn>
                  <a:cxn ang="0">
                    <a:pos x="2468" y="23"/>
                  </a:cxn>
                </a:cxnLst>
                <a:rect l="0" t="0" r="r" b="b"/>
                <a:pathLst>
                  <a:path w="2468" h="23">
                    <a:moveTo>
                      <a:pt x="2468" y="23"/>
                    </a:moveTo>
                    <a:lnTo>
                      <a:pt x="13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468" y="0"/>
                    </a:lnTo>
                    <a:lnTo>
                      <a:pt x="2468" y="12"/>
                    </a:lnTo>
                    <a:lnTo>
                      <a:pt x="2468" y="23"/>
                    </a:lnTo>
                    <a:close/>
                  </a:path>
                </a:pathLst>
              </a:custGeom>
              <a:solidFill>
                <a:srgbClr val="EB8E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7" name="Freeform 1637"/>
              <p:cNvSpPr>
                <a:spLocks/>
              </p:cNvSpPr>
              <p:nvPr/>
            </p:nvSpPr>
            <p:spPr bwMode="auto">
              <a:xfrm>
                <a:off x="970" y="2944"/>
                <a:ext cx="2476" cy="23"/>
              </a:xfrm>
              <a:custGeom>
                <a:avLst/>
                <a:gdLst/>
                <a:ahLst/>
                <a:cxnLst>
                  <a:cxn ang="0">
                    <a:pos x="2476" y="23"/>
                  </a:cxn>
                  <a:cxn ang="0">
                    <a:pos x="16" y="23"/>
                  </a:cxn>
                  <a:cxn ang="0">
                    <a:pos x="8" y="11"/>
                  </a:cxn>
                  <a:cxn ang="0">
                    <a:pos x="0" y="0"/>
                  </a:cxn>
                  <a:cxn ang="0">
                    <a:pos x="2476" y="0"/>
                  </a:cxn>
                  <a:cxn ang="0">
                    <a:pos x="2476" y="11"/>
                  </a:cxn>
                  <a:cxn ang="0">
                    <a:pos x="2476" y="23"/>
                  </a:cxn>
                </a:cxnLst>
                <a:rect l="0" t="0" r="r" b="b"/>
                <a:pathLst>
                  <a:path w="2476" h="23">
                    <a:moveTo>
                      <a:pt x="2476" y="23"/>
                    </a:moveTo>
                    <a:lnTo>
                      <a:pt x="16" y="23"/>
                    </a:lnTo>
                    <a:lnTo>
                      <a:pt x="8" y="11"/>
                    </a:lnTo>
                    <a:lnTo>
                      <a:pt x="0" y="0"/>
                    </a:lnTo>
                    <a:lnTo>
                      <a:pt x="2476" y="0"/>
                    </a:lnTo>
                    <a:lnTo>
                      <a:pt x="2476" y="11"/>
                    </a:lnTo>
                    <a:lnTo>
                      <a:pt x="2476" y="23"/>
                    </a:lnTo>
                    <a:close/>
                  </a:path>
                </a:pathLst>
              </a:custGeom>
              <a:solidFill>
                <a:srgbClr val="EB8D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8" name="Freeform 1638"/>
              <p:cNvSpPr>
                <a:spLocks/>
              </p:cNvSpPr>
              <p:nvPr/>
            </p:nvSpPr>
            <p:spPr bwMode="auto">
              <a:xfrm>
                <a:off x="963" y="2932"/>
                <a:ext cx="2483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15" y="23"/>
                  </a:cxn>
                  <a:cxn ang="0">
                    <a:pos x="7" y="12"/>
                  </a:cxn>
                  <a:cxn ang="0">
                    <a:pos x="0" y="0"/>
                  </a:cxn>
                  <a:cxn ang="0">
                    <a:pos x="2481" y="0"/>
                  </a:cxn>
                  <a:cxn ang="0">
                    <a:pos x="2483" y="12"/>
                  </a:cxn>
                  <a:cxn ang="0">
                    <a:pos x="2483" y="23"/>
                  </a:cxn>
                </a:cxnLst>
                <a:rect l="0" t="0" r="r" b="b"/>
                <a:pathLst>
                  <a:path w="2483" h="23">
                    <a:moveTo>
                      <a:pt x="2483" y="23"/>
                    </a:moveTo>
                    <a:lnTo>
                      <a:pt x="15" y="23"/>
                    </a:lnTo>
                    <a:lnTo>
                      <a:pt x="7" y="12"/>
                    </a:lnTo>
                    <a:lnTo>
                      <a:pt x="0" y="0"/>
                    </a:lnTo>
                    <a:lnTo>
                      <a:pt x="2481" y="0"/>
                    </a:lnTo>
                    <a:lnTo>
                      <a:pt x="2483" y="12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EB8D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9" name="Freeform 1639"/>
              <p:cNvSpPr>
                <a:spLocks/>
              </p:cNvSpPr>
              <p:nvPr/>
            </p:nvSpPr>
            <p:spPr bwMode="auto">
              <a:xfrm>
                <a:off x="955" y="2921"/>
                <a:ext cx="2491" cy="23"/>
              </a:xfrm>
              <a:custGeom>
                <a:avLst/>
                <a:gdLst/>
                <a:ahLst/>
                <a:cxnLst>
                  <a:cxn ang="0">
                    <a:pos x="2491" y="23"/>
                  </a:cxn>
                  <a:cxn ang="0">
                    <a:pos x="15" y="23"/>
                  </a:cxn>
                  <a:cxn ang="0">
                    <a:pos x="8" y="11"/>
                  </a:cxn>
                  <a:cxn ang="0">
                    <a:pos x="0" y="0"/>
                  </a:cxn>
                  <a:cxn ang="0">
                    <a:pos x="2489" y="0"/>
                  </a:cxn>
                  <a:cxn ang="0">
                    <a:pos x="2489" y="11"/>
                  </a:cxn>
                  <a:cxn ang="0">
                    <a:pos x="2491" y="23"/>
                  </a:cxn>
                </a:cxnLst>
                <a:rect l="0" t="0" r="r" b="b"/>
                <a:pathLst>
                  <a:path w="2491" h="23">
                    <a:moveTo>
                      <a:pt x="2491" y="23"/>
                    </a:moveTo>
                    <a:lnTo>
                      <a:pt x="15" y="23"/>
                    </a:lnTo>
                    <a:lnTo>
                      <a:pt x="8" y="11"/>
                    </a:lnTo>
                    <a:lnTo>
                      <a:pt x="0" y="0"/>
                    </a:lnTo>
                    <a:lnTo>
                      <a:pt x="2489" y="0"/>
                    </a:lnTo>
                    <a:lnTo>
                      <a:pt x="2489" y="11"/>
                    </a:lnTo>
                    <a:lnTo>
                      <a:pt x="2491" y="23"/>
                    </a:lnTo>
                    <a:close/>
                  </a:path>
                </a:pathLst>
              </a:custGeom>
              <a:solidFill>
                <a:srgbClr val="EB8B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0" name="Freeform 1640"/>
              <p:cNvSpPr>
                <a:spLocks/>
              </p:cNvSpPr>
              <p:nvPr/>
            </p:nvSpPr>
            <p:spPr bwMode="auto">
              <a:xfrm>
                <a:off x="945" y="2909"/>
                <a:ext cx="2499" cy="23"/>
              </a:xfrm>
              <a:custGeom>
                <a:avLst/>
                <a:gdLst/>
                <a:ahLst/>
                <a:cxnLst>
                  <a:cxn ang="0">
                    <a:pos x="2499" y="23"/>
                  </a:cxn>
                  <a:cxn ang="0">
                    <a:pos x="18" y="23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2497" y="0"/>
                  </a:cxn>
                  <a:cxn ang="0">
                    <a:pos x="2499" y="12"/>
                  </a:cxn>
                  <a:cxn ang="0">
                    <a:pos x="2499" y="23"/>
                  </a:cxn>
                </a:cxnLst>
                <a:rect l="0" t="0" r="r" b="b"/>
                <a:pathLst>
                  <a:path w="2499" h="23">
                    <a:moveTo>
                      <a:pt x="2499" y="23"/>
                    </a:moveTo>
                    <a:lnTo>
                      <a:pt x="18" y="23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2497" y="0"/>
                    </a:lnTo>
                    <a:lnTo>
                      <a:pt x="2499" y="12"/>
                    </a:lnTo>
                    <a:lnTo>
                      <a:pt x="2499" y="23"/>
                    </a:lnTo>
                    <a:close/>
                  </a:path>
                </a:pathLst>
              </a:custGeom>
              <a:solidFill>
                <a:srgbClr val="EB8B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1" name="Freeform 1641"/>
              <p:cNvSpPr>
                <a:spLocks/>
              </p:cNvSpPr>
              <p:nvPr/>
            </p:nvSpPr>
            <p:spPr bwMode="auto">
              <a:xfrm>
                <a:off x="934" y="2896"/>
                <a:ext cx="2510" cy="25"/>
              </a:xfrm>
              <a:custGeom>
                <a:avLst/>
                <a:gdLst/>
                <a:ahLst/>
                <a:cxnLst>
                  <a:cxn ang="0">
                    <a:pos x="2510" y="25"/>
                  </a:cxn>
                  <a:cxn ang="0">
                    <a:pos x="21" y="25"/>
                  </a:cxn>
                  <a:cxn ang="0">
                    <a:pos x="11" y="13"/>
                  </a:cxn>
                  <a:cxn ang="0">
                    <a:pos x="0" y="0"/>
                  </a:cxn>
                  <a:cxn ang="0">
                    <a:pos x="2506" y="0"/>
                  </a:cxn>
                  <a:cxn ang="0">
                    <a:pos x="2508" y="11"/>
                  </a:cxn>
                  <a:cxn ang="0">
                    <a:pos x="2510" y="25"/>
                  </a:cxn>
                </a:cxnLst>
                <a:rect l="0" t="0" r="r" b="b"/>
                <a:pathLst>
                  <a:path w="2510" h="25">
                    <a:moveTo>
                      <a:pt x="2510" y="25"/>
                    </a:moveTo>
                    <a:lnTo>
                      <a:pt x="21" y="25"/>
                    </a:lnTo>
                    <a:lnTo>
                      <a:pt x="11" y="13"/>
                    </a:lnTo>
                    <a:lnTo>
                      <a:pt x="0" y="0"/>
                    </a:lnTo>
                    <a:lnTo>
                      <a:pt x="2506" y="0"/>
                    </a:lnTo>
                    <a:lnTo>
                      <a:pt x="2508" y="11"/>
                    </a:lnTo>
                    <a:lnTo>
                      <a:pt x="2510" y="25"/>
                    </a:lnTo>
                    <a:close/>
                  </a:path>
                </a:pathLst>
              </a:custGeom>
              <a:solidFill>
                <a:srgbClr val="EB8A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2" name="Freeform 1642"/>
              <p:cNvSpPr>
                <a:spLocks/>
              </p:cNvSpPr>
              <p:nvPr/>
            </p:nvSpPr>
            <p:spPr bwMode="auto">
              <a:xfrm>
                <a:off x="924" y="2884"/>
                <a:ext cx="2518" cy="25"/>
              </a:xfrm>
              <a:custGeom>
                <a:avLst/>
                <a:gdLst/>
                <a:ahLst/>
                <a:cxnLst>
                  <a:cxn ang="0">
                    <a:pos x="2518" y="25"/>
                  </a:cxn>
                  <a:cxn ang="0">
                    <a:pos x="21" y="25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2512" y="0"/>
                  </a:cxn>
                  <a:cxn ang="0">
                    <a:pos x="2516" y="12"/>
                  </a:cxn>
                  <a:cxn ang="0">
                    <a:pos x="2518" y="25"/>
                  </a:cxn>
                </a:cxnLst>
                <a:rect l="0" t="0" r="r" b="b"/>
                <a:pathLst>
                  <a:path w="2518" h="25">
                    <a:moveTo>
                      <a:pt x="2518" y="25"/>
                    </a:moveTo>
                    <a:lnTo>
                      <a:pt x="21" y="25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2512" y="0"/>
                    </a:lnTo>
                    <a:lnTo>
                      <a:pt x="2516" y="12"/>
                    </a:lnTo>
                    <a:lnTo>
                      <a:pt x="2518" y="25"/>
                    </a:lnTo>
                    <a:close/>
                  </a:path>
                </a:pathLst>
              </a:custGeom>
              <a:solidFill>
                <a:srgbClr val="EA89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3" name="Freeform 1643"/>
              <p:cNvSpPr>
                <a:spLocks/>
              </p:cNvSpPr>
              <p:nvPr/>
            </p:nvSpPr>
            <p:spPr bwMode="auto">
              <a:xfrm>
                <a:off x="913" y="2873"/>
                <a:ext cx="2527" cy="23"/>
              </a:xfrm>
              <a:custGeom>
                <a:avLst/>
                <a:gdLst/>
                <a:ahLst/>
                <a:cxnLst>
                  <a:cxn ang="0">
                    <a:pos x="2527" y="23"/>
                  </a:cxn>
                  <a:cxn ang="0">
                    <a:pos x="21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521" y="0"/>
                  </a:cxn>
                  <a:cxn ang="0">
                    <a:pos x="2523" y="11"/>
                  </a:cxn>
                  <a:cxn ang="0">
                    <a:pos x="2527" y="23"/>
                  </a:cxn>
                </a:cxnLst>
                <a:rect l="0" t="0" r="r" b="b"/>
                <a:pathLst>
                  <a:path w="2527" h="23">
                    <a:moveTo>
                      <a:pt x="2527" y="23"/>
                    </a:moveTo>
                    <a:lnTo>
                      <a:pt x="21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521" y="0"/>
                    </a:lnTo>
                    <a:lnTo>
                      <a:pt x="2523" y="11"/>
                    </a:lnTo>
                    <a:lnTo>
                      <a:pt x="2527" y="23"/>
                    </a:lnTo>
                    <a:close/>
                  </a:path>
                </a:pathLst>
              </a:custGeom>
              <a:solidFill>
                <a:srgbClr val="EA89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4" name="Freeform 1644"/>
              <p:cNvSpPr>
                <a:spLocks/>
              </p:cNvSpPr>
              <p:nvPr/>
            </p:nvSpPr>
            <p:spPr bwMode="auto">
              <a:xfrm>
                <a:off x="899" y="2861"/>
                <a:ext cx="2537" cy="23"/>
              </a:xfrm>
              <a:custGeom>
                <a:avLst/>
                <a:gdLst/>
                <a:ahLst/>
                <a:cxnLst>
                  <a:cxn ang="0">
                    <a:pos x="2537" y="23"/>
                  </a:cxn>
                  <a:cxn ang="0">
                    <a:pos x="25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31" y="0"/>
                  </a:cxn>
                  <a:cxn ang="0">
                    <a:pos x="2535" y="12"/>
                  </a:cxn>
                  <a:cxn ang="0">
                    <a:pos x="2537" y="23"/>
                  </a:cxn>
                </a:cxnLst>
                <a:rect l="0" t="0" r="r" b="b"/>
                <a:pathLst>
                  <a:path w="2537" h="23">
                    <a:moveTo>
                      <a:pt x="2537" y="23"/>
                    </a:moveTo>
                    <a:lnTo>
                      <a:pt x="25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31" y="0"/>
                    </a:lnTo>
                    <a:lnTo>
                      <a:pt x="2535" y="12"/>
                    </a:lnTo>
                    <a:lnTo>
                      <a:pt x="2537" y="23"/>
                    </a:lnTo>
                    <a:close/>
                  </a:path>
                </a:pathLst>
              </a:custGeom>
              <a:solidFill>
                <a:srgbClr val="EA8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5" name="Freeform 1645"/>
              <p:cNvSpPr>
                <a:spLocks/>
              </p:cNvSpPr>
              <p:nvPr/>
            </p:nvSpPr>
            <p:spPr bwMode="auto">
              <a:xfrm>
                <a:off x="888" y="2850"/>
                <a:ext cx="2546" cy="23"/>
              </a:xfrm>
              <a:custGeom>
                <a:avLst/>
                <a:gdLst/>
                <a:ahLst/>
                <a:cxnLst>
                  <a:cxn ang="0">
                    <a:pos x="2546" y="23"/>
                  </a:cxn>
                  <a:cxn ang="0">
                    <a:pos x="25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539" y="0"/>
                  </a:cxn>
                  <a:cxn ang="0">
                    <a:pos x="2542" y="11"/>
                  </a:cxn>
                  <a:cxn ang="0">
                    <a:pos x="2546" y="23"/>
                  </a:cxn>
                </a:cxnLst>
                <a:rect l="0" t="0" r="r" b="b"/>
                <a:pathLst>
                  <a:path w="2546" h="23">
                    <a:moveTo>
                      <a:pt x="2546" y="23"/>
                    </a:moveTo>
                    <a:lnTo>
                      <a:pt x="25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539" y="0"/>
                    </a:lnTo>
                    <a:lnTo>
                      <a:pt x="2542" y="11"/>
                    </a:lnTo>
                    <a:lnTo>
                      <a:pt x="2546" y="23"/>
                    </a:lnTo>
                    <a:close/>
                  </a:path>
                </a:pathLst>
              </a:custGeom>
              <a:solidFill>
                <a:srgbClr val="EA8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6" name="Freeform 1646"/>
              <p:cNvSpPr>
                <a:spLocks/>
              </p:cNvSpPr>
              <p:nvPr/>
            </p:nvSpPr>
            <p:spPr bwMode="auto">
              <a:xfrm>
                <a:off x="874" y="2838"/>
                <a:ext cx="2556" cy="23"/>
              </a:xfrm>
              <a:custGeom>
                <a:avLst/>
                <a:gdLst/>
                <a:ahLst/>
                <a:cxnLst>
                  <a:cxn ang="0">
                    <a:pos x="2556" y="23"/>
                  </a:cxn>
                  <a:cxn ang="0">
                    <a:pos x="25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47" y="0"/>
                  </a:cxn>
                  <a:cxn ang="0">
                    <a:pos x="2553" y="12"/>
                  </a:cxn>
                  <a:cxn ang="0">
                    <a:pos x="2556" y="23"/>
                  </a:cxn>
                </a:cxnLst>
                <a:rect l="0" t="0" r="r" b="b"/>
                <a:pathLst>
                  <a:path w="2556" h="23">
                    <a:moveTo>
                      <a:pt x="2556" y="23"/>
                    </a:moveTo>
                    <a:lnTo>
                      <a:pt x="25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47" y="0"/>
                    </a:lnTo>
                    <a:lnTo>
                      <a:pt x="2553" y="12"/>
                    </a:lnTo>
                    <a:lnTo>
                      <a:pt x="2556" y="23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7" name="Freeform 1647"/>
              <p:cNvSpPr>
                <a:spLocks/>
              </p:cNvSpPr>
              <p:nvPr/>
            </p:nvSpPr>
            <p:spPr bwMode="auto">
              <a:xfrm>
                <a:off x="861" y="2827"/>
                <a:ext cx="2566" cy="23"/>
              </a:xfrm>
              <a:custGeom>
                <a:avLst/>
                <a:gdLst/>
                <a:ahLst/>
                <a:cxnLst>
                  <a:cxn ang="0">
                    <a:pos x="2566" y="23"/>
                  </a:cxn>
                  <a:cxn ang="0">
                    <a:pos x="27" y="23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2554" y="0"/>
                  </a:cxn>
                  <a:cxn ang="0">
                    <a:pos x="2560" y="11"/>
                  </a:cxn>
                  <a:cxn ang="0">
                    <a:pos x="2566" y="23"/>
                  </a:cxn>
                </a:cxnLst>
                <a:rect l="0" t="0" r="r" b="b"/>
                <a:pathLst>
                  <a:path w="2566" h="23">
                    <a:moveTo>
                      <a:pt x="2566" y="23"/>
                    </a:moveTo>
                    <a:lnTo>
                      <a:pt x="27" y="23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2554" y="0"/>
                    </a:lnTo>
                    <a:lnTo>
                      <a:pt x="2560" y="11"/>
                    </a:lnTo>
                    <a:lnTo>
                      <a:pt x="2566" y="23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8" name="Freeform 1648"/>
              <p:cNvSpPr>
                <a:spLocks/>
              </p:cNvSpPr>
              <p:nvPr/>
            </p:nvSpPr>
            <p:spPr bwMode="auto">
              <a:xfrm>
                <a:off x="847" y="2815"/>
                <a:ext cx="2574" cy="23"/>
              </a:xfrm>
              <a:custGeom>
                <a:avLst/>
                <a:gdLst/>
                <a:ahLst/>
                <a:cxnLst>
                  <a:cxn ang="0">
                    <a:pos x="2574" y="23"/>
                  </a:cxn>
                  <a:cxn ang="0">
                    <a:pos x="27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60" y="0"/>
                  </a:cxn>
                  <a:cxn ang="0">
                    <a:pos x="2568" y="12"/>
                  </a:cxn>
                  <a:cxn ang="0">
                    <a:pos x="2574" y="23"/>
                  </a:cxn>
                </a:cxnLst>
                <a:rect l="0" t="0" r="r" b="b"/>
                <a:pathLst>
                  <a:path w="2574" h="23">
                    <a:moveTo>
                      <a:pt x="2574" y="23"/>
                    </a:moveTo>
                    <a:lnTo>
                      <a:pt x="27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60" y="0"/>
                    </a:lnTo>
                    <a:lnTo>
                      <a:pt x="2568" y="12"/>
                    </a:lnTo>
                    <a:lnTo>
                      <a:pt x="2574" y="23"/>
                    </a:lnTo>
                    <a:close/>
                  </a:path>
                </a:pathLst>
              </a:custGeom>
              <a:solidFill>
                <a:srgbClr val="EA86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9" name="Freeform 1649"/>
              <p:cNvSpPr>
                <a:spLocks/>
              </p:cNvSpPr>
              <p:nvPr/>
            </p:nvSpPr>
            <p:spPr bwMode="auto">
              <a:xfrm>
                <a:off x="832" y="2804"/>
                <a:ext cx="2583" cy="23"/>
              </a:xfrm>
              <a:custGeom>
                <a:avLst/>
                <a:gdLst/>
                <a:ahLst/>
                <a:cxnLst>
                  <a:cxn ang="0">
                    <a:pos x="2583" y="23"/>
                  </a:cxn>
                  <a:cxn ang="0">
                    <a:pos x="29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68" y="0"/>
                  </a:cxn>
                  <a:cxn ang="0">
                    <a:pos x="2575" y="9"/>
                  </a:cxn>
                  <a:cxn ang="0">
                    <a:pos x="2583" y="23"/>
                  </a:cxn>
                </a:cxnLst>
                <a:rect l="0" t="0" r="r" b="b"/>
                <a:pathLst>
                  <a:path w="2583" h="23">
                    <a:moveTo>
                      <a:pt x="2583" y="23"/>
                    </a:moveTo>
                    <a:lnTo>
                      <a:pt x="29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68" y="0"/>
                    </a:lnTo>
                    <a:lnTo>
                      <a:pt x="2575" y="9"/>
                    </a:lnTo>
                    <a:lnTo>
                      <a:pt x="2583" y="23"/>
                    </a:lnTo>
                    <a:close/>
                  </a:path>
                </a:pathLst>
              </a:custGeom>
              <a:solidFill>
                <a:srgbClr val="EA85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0" name="Freeform 1650"/>
              <p:cNvSpPr>
                <a:spLocks/>
              </p:cNvSpPr>
              <p:nvPr/>
            </p:nvSpPr>
            <p:spPr bwMode="auto">
              <a:xfrm>
                <a:off x="817" y="2792"/>
                <a:ext cx="2590" cy="23"/>
              </a:xfrm>
              <a:custGeom>
                <a:avLst/>
                <a:gdLst/>
                <a:ahLst/>
                <a:cxnLst>
                  <a:cxn ang="0">
                    <a:pos x="2590" y="23"/>
                  </a:cxn>
                  <a:cxn ang="0">
                    <a:pos x="30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71" y="0"/>
                  </a:cxn>
                  <a:cxn ang="0">
                    <a:pos x="2583" y="10"/>
                  </a:cxn>
                  <a:cxn ang="0">
                    <a:pos x="2590" y="23"/>
                  </a:cxn>
                </a:cxnLst>
                <a:rect l="0" t="0" r="r" b="b"/>
                <a:pathLst>
                  <a:path w="2590" h="23">
                    <a:moveTo>
                      <a:pt x="2590" y="23"/>
                    </a:moveTo>
                    <a:lnTo>
                      <a:pt x="30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71" y="0"/>
                    </a:lnTo>
                    <a:lnTo>
                      <a:pt x="2583" y="10"/>
                    </a:lnTo>
                    <a:lnTo>
                      <a:pt x="2590" y="23"/>
                    </a:lnTo>
                    <a:close/>
                  </a:path>
                </a:pathLst>
              </a:custGeom>
              <a:solidFill>
                <a:srgbClr val="E985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1" name="Freeform 1651"/>
              <p:cNvSpPr>
                <a:spLocks/>
              </p:cNvSpPr>
              <p:nvPr/>
            </p:nvSpPr>
            <p:spPr bwMode="auto">
              <a:xfrm>
                <a:off x="803" y="2779"/>
                <a:ext cx="2597" cy="25"/>
              </a:xfrm>
              <a:custGeom>
                <a:avLst/>
                <a:gdLst/>
                <a:ahLst/>
                <a:cxnLst>
                  <a:cxn ang="0">
                    <a:pos x="2597" y="25"/>
                  </a:cxn>
                  <a:cxn ang="0">
                    <a:pos x="29" y="25"/>
                  </a:cxn>
                  <a:cxn ang="0">
                    <a:pos x="14" y="11"/>
                  </a:cxn>
                  <a:cxn ang="0">
                    <a:pos x="0" y="0"/>
                  </a:cxn>
                  <a:cxn ang="0">
                    <a:pos x="2572" y="0"/>
                  </a:cxn>
                  <a:cxn ang="0">
                    <a:pos x="2585" y="11"/>
                  </a:cxn>
                  <a:cxn ang="0">
                    <a:pos x="2597" y="25"/>
                  </a:cxn>
                </a:cxnLst>
                <a:rect l="0" t="0" r="r" b="b"/>
                <a:pathLst>
                  <a:path w="2597" h="25">
                    <a:moveTo>
                      <a:pt x="2597" y="25"/>
                    </a:moveTo>
                    <a:lnTo>
                      <a:pt x="29" y="25"/>
                    </a:lnTo>
                    <a:lnTo>
                      <a:pt x="14" y="11"/>
                    </a:lnTo>
                    <a:lnTo>
                      <a:pt x="0" y="0"/>
                    </a:lnTo>
                    <a:lnTo>
                      <a:pt x="2572" y="0"/>
                    </a:lnTo>
                    <a:lnTo>
                      <a:pt x="2585" y="11"/>
                    </a:lnTo>
                    <a:lnTo>
                      <a:pt x="2597" y="25"/>
                    </a:lnTo>
                    <a:close/>
                  </a:path>
                </a:pathLst>
              </a:custGeom>
              <a:solidFill>
                <a:srgbClr val="E985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2" name="Freeform 1652"/>
              <p:cNvSpPr>
                <a:spLocks/>
              </p:cNvSpPr>
              <p:nvPr/>
            </p:nvSpPr>
            <p:spPr bwMode="auto">
              <a:xfrm>
                <a:off x="788" y="2767"/>
                <a:ext cx="2600" cy="25"/>
              </a:xfrm>
              <a:custGeom>
                <a:avLst/>
                <a:gdLst/>
                <a:ahLst/>
                <a:cxnLst>
                  <a:cxn ang="0">
                    <a:pos x="2600" y="25"/>
                  </a:cxn>
                  <a:cxn ang="0">
                    <a:pos x="29" y="25"/>
                  </a:cxn>
                  <a:cxn ang="0">
                    <a:pos x="13" y="12"/>
                  </a:cxn>
                  <a:cxn ang="0">
                    <a:pos x="0" y="0"/>
                  </a:cxn>
                  <a:cxn ang="0">
                    <a:pos x="2568" y="0"/>
                  </a:cxn>
                  <a:cxn ang="0">
                    <a:pos x="2585" y="12"/>
                  </a:cxn>
                  <a:cxn ang="0">
                    <a:pos x="2600" y="25"/>
                  </a:cxn>
                </a:cxnLst>
                <a:rect l="0" t="0" r="r" b="b"/>
                <a:pathLst>
                  <a:path w="2600" h="25">
                    <a:moveTo>
                      <a:pt x="2600" y="25"/>
                    </a:moveTo>
                    <a:lnTo>
                      <a:pt x="29" y="25"/>
                    </a:lnTo>
                    <a:lnTo>
                      <a:pt x="13" y="12"/>
                    </a:lnTo>
                    <a:lnTo>
                      <a:pt x="0" y="0"/>
                    </a:lnTo>
                    <a:lnTo>
                      <a:pt x="2568" y="0"/>
                    </a:lnTo>
                    <a:lnTo>
                      <a:pt x="2585" y="12"/>
                    </a:lnTo>
                    <a:lnTo>
                      <a:pt x="2600" y="25"/>
                    </a:lnTo>
                    <a:close/>
                  </a:path>
                </a:pathLst>
              </a:custGeom>
              <a:solidFill>
                <a:srgbClr val="E984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3" name="Freeform 1653"/>
              <p:cNvSpPr>
                <a:spLocks/>
              </p:cNvSpPr>
              <p:nvPr/>
            </p:nvSpPr>
            <p:spPr bwMode="auto">
              <a:xfrm>
                <a:off x="773" y="2756"/>
                <a:ext cx="2602" cy="23"/>
              </a:xfrm>
              <a:custGeom>
                <a:avLst/>
                <a:gdLst/>
                <a:ahLst/>
                <a:cxnLst>
                  <a:cxn ang="0">
                    <a:pos x="2602" y="23"/>
                  </a:cxn>
                  <a:cxn ang="0">
                    <a:pos x="30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44" y="0"/>
                  </a:cxn>
                  <a:cxn ang="0">
                    <a:pos x="2561" y="4"/>
                  </a:cxn>
                  <a:cxn ang="0">
                    <a:pos x="2577" y="9"/>
                  </a:cxn>
                  <a:cxn ang="0">
                    <a:pos x="2590" y="15"/>
                  </a:cxn>
                  <a:cxn ang="0">
                    <a:pos x="2602" y="23"/>
                  </a:cxn>
                </a:cxnLst>
                <a:rect l="0" t="0" r="r" b="b"/>
                <a:pathLst>
                  <a:path w="2602" h="23">
                    <a:moveTo>
                      <a:pt x="2602" y="23"/>
                    </a:moveTo>
                    <a:lnTo>
                      <a:pt x="30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44" y="0"/>
                    </a:lnTo>
                    <a:lnTo>
                      <a:pt x="2561" y="4"/>
                    </a:lnTo>
                    <a:lnTo>
                      <a:pt x="2577" y="9"/>
                    </a:lnTo>
                    <a:lnTo>
                      <a:pt x="2590" y="15"/>
                    </a:lnTo>
                    <a:lnTo>
                      <a:pt x="2602" y="23"/>
                    </a:lnTo>
                    <a:close/>
                  </a:path>
                </a:pathLst>
              </a:custGeom>
              <a:solidFill>
                <a:srgbClr val="E98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4" name="Freeform 1654"/>
              <p:cNvSpPr>
                <a:spLocks/>
              </p:cNvSpPr>
              <p:nvPr/>
            </p:nvSpPr>
            <p:spPr bwMode="auto">
              <a:xfrm>
                <a:off x="757" y="2744"/>
                <a:ext cx="2599" cy="23"/>
              </a:xfrm>
              <a:custGeom>
                <a:avLst/>
                <a:gdLst/>
                <a:ahLst/>
                <a:cxnLst>
                  <a:cxn ang="0">
                    <a:pos x="2599" y="23"/>
                  </a:cxn>
                  <a:cxn ang="0">
                    <a:pos x="31" y="23"/>
                  </a:cxn>
                  <a:cxn ang="0">
                    <a:pos x="16" y="12"/>
                  </a:cxn>
                  <a:cxn ang="0">
                    <a:pos x="0" y="0"/>
                  </a:cxn>
                  <a:cxn ang="0">
                    <a:pos x="2526" y="0"/>
                  </a:cxn>
                  <a:cxn ang="0">
                    <a:pos x="2541" y="8"/>
                  </a:cxn>
                  <a:cxn ang="0">
                    <a:pos x="2556" y="12"/>
                  </a:cxn>
                  <a:cxn ang="0">
                    <a:pos x="2577" y="16"/>
                  </a:cxn>
                  <a:cxn ang="0">
                    <a:pos x="2599" y="23"/>
                  </a:cxn>
                </a:cxnLst>
                <a:rect l="0" t="0" r="r" b="b"/>
                <a:pathLst>
                  <a:path w="2599" h="23">
                    <a:moveTo>
                      <a:pt x="2599" y="23"/>
                    </a:moveTo>
                    <a:lnTo>
                      <a:pt x="31" y="23"/>
                    </a:lnTo>
                    <a:lnTo>
                      <a:pt x="16" y="12"/>
                    </a:lnTo>
                    <a:lnTo>
                      <a:pt x="0" y="0"/>
                    </a:lnTo>
                    <a:lnTo>
                      <a:pt x="2526" y="0"/>
                    </a:lnTo>
                    <a:lnTo>
                      <a:pt x="2541" y="8"/>
                    </a:lnTo>
                    <a:lnTo>
                      <a:pt x="2556" y="12"/>
                    </a:lnTo>
                    <a:lnTo>
                      <a:pt x="2577" y="16"/>
                    </a:lnTo>
                    <a:lnTo>
                      <a:pt x="2599" y="23"/>
                    </a:lnTo>
                    <a:close/>
                  </a:path>
                </a:pathLst>
              </a:custGeom>
              <a:solidFill>
                <a:srgbClr val="E982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5" name="Freeform 1655"/>
              <p:cNvSpPr>
                <a:spLocks/>
              </p:cNvSpPr>
              <p:nvPr/>
            </p:nvSpPr>
            <p:spPr bwMode="auto">
              <a:xfrm>
                <a:off x="740" y="2733"/>
                <a:ext cx="2577" cy="23"/>
              </a:xfrm>
              <a:custGeom>
                <a:avLst/>
                <a:gdLst/>
                <a:ahLst/>
                <a:cxnLst>
                  <a:cxn ang="0">
                    <a:pos x="2577" y="23"/>
                  </a:cxn>
                  <a:cxn ang="0">
                    <a:pos x="33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29" y="0"/>
                  </a:cxn>
                  <a:cxn ang="0">
                    <a:pos x="2539" y="7"/>
                  </a:cxn>
                  <a:cxn ang="0">
                    <a:pos x="2548" y="15"/>
                  </a:cxn>
                  <a:cxn ang="0">
                    <a:pos x="2560" y="19"/>
                  </a:cxn>
                  <a:cxn ang="0">
                    <a:pos x="2573" y="23"/>
                  </a:cxn>
                  <a:cxn ang="0">
                    <a:pos x="2575" y="23"/>
                  </a:cxn>
                  <a:cxn ang="0">
                    <a:pos x="2577" y="23"/>
                  </a:cxn>
                </a:cxnLst>
                <a:rect l="0" t="0" r="r" b="b"/>
                <a:pathLst>
                  <a:path w="2577" h="23">
                    <a:moveTo>
                      <a:pt x="2577" y="23"/>
                    </a:moveTo>
                    <a:lnTo>
                      <a:pt x="33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29" y="0"/>
                    </a:lnTo>
                    <a:lnTo>
                      <a:pt x="2539" y="7"/>
                    </a:lnTo>
                    <a:lnTo>
                      <a:pt x="2548" y="15"/>
                    </a:lnTo>
                    <a:lnTo>
                      <a:pt x="2560" y="19"/>
                    </a:lnTo>
                    <a:lnTo>
                      <a:pt x="2573" y="23"/>
                    </a:lnTo>
                    <a:lnTo>
                      <a:pt x="2575" y="23"/>
                    </a:lnTo>
                    <a:lnTo>
                      <a:pt x="2577" y="23"/>
                    </a:lnTo>
                    <a:close/>
                  </a:path>
                </a:pathLst>
              </a:custGeom>
              <a:solidFill>
                <a:srgbClr val="E982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6" name="Freeform 1656"/>
              <p:cNvSpPr>
                <a:spLocks/>
              </p:cNvSpPr>
              <p:nvPr/>
            </p:nvSpPr>
            <p:spPr bwMode="auto">
              <a:xfrm>
                <a:off x="725" y="2721"/>
                <a:ext cx="2558" cy="23"/>
              </a:xfrm>
              <a:custGeom>
                <a:avLst/>
                <a:gdLst/>
                <a:ahLst/>
                <a:cxnLst>
                  <a:cxn ang="0">
                    <a:pos x="2558" y="23"/>
                  </a:cxn>
                  <a:cxn ang="0">
                    <a:pos x="32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35" y="0"/>
                  </a:cxn>
                  <a:cxn ang="0">
                    <a:pos x="2546" y="14"/>
                  </a:cxn>
                  <a:cxn ang="0">
                    <a:pos x="2558" y="23"/>
                  </a:cxn>
                </a:cxnLst>
                <a:rect l="0" t="0" r="r" b="b"/>
                <a:pathLst>
                  <a:path w="2558" h="23">
                    <a:moveTo>
                      <a:pt x="2558" y="23"/>
                    </a:moveTo>
                    <a:lnTo>
                      <a:pt x="32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35" y="0"/>
                    </a:lnTo>
                    <a:lnTo>
                      <a:pt x="2546" y="14"/>
                    </a:lnTo>
                    <a:lnTo>
                      <a:pt x="2558" y="23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7" name="Freeform 1657"/>
              <p:cNvSpPr>
                <a:spLocks/>
              </p:cNvSpPr>
              <p:nvPr/>
            </p:nvSpPr>
            <p:spPr bwMode="auto">
              <a:xfrm>
                <a:off x="711" y="2710"/>
                <a:ext cx="2558" cy="23"/>
              </a:xfrm>
              <a:custGeom>
                <a:avLst/>
                <a:gdLst/>
                <a:ahLst/>
                <a:cxnLst>
                  <a:cxn ang="0">
                    <a:pos x="2558" y="23"/>
                  </a:cxn>
                  <a:cxn ang="0">
                    <a:pos x="29" y="23"/>
                  </a:cxn>
                  <a:cxn ang="0">
                    <a:pos x="14" y="11"/>
                  </a:cxn>
                  <a:cxn ang="0">
                    <a:pos x="0" y="0"/>
                  </a:cxn>
                  <a:cxn ang="0">
                    <a:pos x="2541" y="0"/>
                  </a:cxn>
                  <a:cxn ang="0">
                    <a:pos x="2549" y="11"/>
                  </a:cxn>
                  <a:cxn ang="0">
                    <a:pos x="2558" y="23"/>
                  </a:cxn>
                </a:cxnLst>
                <a:rect l="0" t="0" r="r" b="b"/>
                <a:pathLst>
                  <a:path w="2558" h="23">
                    <a:moveTo>
                      <a:pt x="2558" y="23"/>
                    </a:moveTo>
                    <a:lnTo>
                      <a:pt x="29" y="23"/>
                    </a:lnTo>
                    <a:lnTo>
                      <a:pt x="14" y="11"/>
                    </a:lnTo>
                    <a:lnTo>
                      <a:pt x="0" y="0"/>
                    </a:lnTo>
                    <a:lnTo>
                      <a:pt x="2541" y="0"/>
                    </a:lnTo>
                    <a:lnTo>
                      <a:pt x="2549" y="11"/>
                    </a:lnTo>
                    <a:lnTo>
                      <a:pt x="2558" y="23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8" name="Freeform 1658"/>
              <p:cNvSpPr>
                <a:spLocks/>
              </p:cNvSpPr>
              <p:nvPr/>
            </p:nvSpPr>
            <p:spPr bwMode="auto">
              <a:xfrm>
                <a:off x="696" y="2698"/>
                <a:ext cx="2564" cy="23"/>
              </a:xfrm>
              <a:custGeom>
                <a:avLst/>
                <a:gdLst/>
                <a:ahLst/>
                <a:cxnLst>
                  <a:cxn ang="0">
                    <a:pos x="2564" y="23"/>
                  </a:cxn>
                  <a:cxn ang="0">
                    <a:pos x="29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52" y="0"/>
                  </a:cxn>
                  <a:cxn ang="0">
                    <a:pos x="2558" y="12"/>
                  </a:cxn>
                  <a:cxn ang="0">
                    <a:pos x="2564" y="23"/>
                  </a:cxn>
                </a:cxnLst>
                <a:rect l="0" t="0" r="r" b="b"/>
                <a:pathLst>
                  <a:path w="2564" h="23">
                    <a:moveTo>
                      <a:pt x="2564" y="23"/>
                    </a:moveTo>
                    <a:lnTo>
                      <a:pt x="29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52" y="0"/>
                    </a:lnTo>
                    <a:lnTo>
                      <a:pt x="2558" y="12"/>
                    </a:lnTo>
                    <a:lnTo>
                      <a:pt x="2564" y="23"/>
                    </a:lnTo>
                    <a:close/>
                  </a:path>
                </a:pathLst>
              </a:custGeom>
              <a:solidFill>
                <a:srgbClr val="E980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9" name="Freeform 1659"/>
              <p:cNvSpPr>
                <a:spLocks/>
              </p:cNvSpPr>
              <p:nvPr/>
            </p:nvSpPr>
            <p:spPr bwMode="auto">
              <a:xfrm>
                <a:off x="680" y="2687"/>
                <a:ext cx="2572" cy="23"/>
              </a:xfrm>
              <a:custGeom>
                <a:avLst/>
                <a:gdLst/>
                <a:ahLst/>
                <a:cxnLst>
                  <a:cxn ang="0">
                    <a:pos x="2572" y="23"/>
                  </a:cxn>
                  <a:cxn ang="0">
                    <a:pos x="31" y="23"/>
                  </a:cxn>
                  <a:cxn ang="0">
                    <a:pos x="16" y="11"/>
                  </a:cxn>
                  <a:cxn ang="0">
                    <a:pos x="0" y="0"/>
                  </a:cxn>
                  <a:cxn ang="0">
                    <a:pos x="2562" y="0"/>
                  </a:cxn>
                  <a:cxn ang="0">
                    <a:pos x="2568" y="11"/>
                  </a:cxn>
                  <a:cxn ang="0">
                    <a:pos x="2572" y="23"/>
                  </a:cxn>
                </a:cxnLst>
                <a:rect l="0" t="0" r="r" b="b"/>
                <a:pathLst>
                  <a:path w="2572" h="23">
                    <a:moveTo>
                      <a:pt x="2572" y="23"/>
                    </a:moveTo>
                    <a:lnTo>
                      <a:pt x="31" y="23"/>
                    </a:lnTo>
                    <a:lnTo>
                      <a:pt x="16" y="11"/>
                    </a:lnTo>
                    <a:lnTo>
                      <a:pt x="0" y="0"/>
                    </a:lnTo>
                    <a:lnTo>
                      <a:pt x="2562" y="0"/>
                    </a:lnTo>
                    <a:lnTo>
                      <a:pt x="2568" y="11"/>
                    </a:lnTo>
                    <a:lnTo>
                      <a:pt x="2572" y="23"/>
                    </a:lnTo>
                    <a:close/>
                  </a:path>
                </a:pathLst>
              </a:custGeom>
              <a:solidFill>
                <a:srgbClr val="E880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0" name="Freeform 1660"/>
              <p:cNvSpPr>
                <a:spLocks/>
              </p:cNvSpPr>
              <p:nvPr/>
            </p:nvSpPr>
            <p:spPr bwMode="auto">
              <a:xfrm>
                <a:off x="667" y="2673"/>
                <a:ext cx="2581" cy="25"/>
              </a:xfrm>
              <a:custGeom>
                <a:avLst/>
                <a:gdLst/>
                <a:ahLst/>
                <a:cxnLst>
                  <a:cxn ang="0">
                    <a:pos x="2581" y="25"/>
                  </a:cxn>
                  <a:cxn ang="0">
                    <a:pos x="29" y="25"/>
                  </a:cxn>
                  <a:cxn ang="0">
                    <a:pos x="13" y="14"/>
                  </a:cxn>
                  <a:cxn ang="0">
                    <a:pos x="0" y="0"/>
                  </a:cxn>
                  <a:cxn ang="0">
                    <a:pos x="2573" y="0"/>
                  </a:cxn>
                  <a:cxn ang="0">
                    <a:pos x="2575" y="14"/>
                  </a:cxn>
                  <a:cxn ang="0">
                    <a:pos x="2581" y="25"/>
                  </a:cxn>
                </a:cxnLst>
                <a:rect l="0" t="0" r="r" b="b"/>
                <a:pathLst>
                  <a:path w="2581" h="25">
                    <a:moveTo>
                      <a:pt x="2581" y="25"/>
                    </a:moveTo>
                    <a:lnTo>
                      <a:pt x="29" y="25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2573" y="0"/>
                    </a:lnTo>
                    <a:lnTo>
                      <a:pt x="2575" y="14"/>
                    </a:lnTo>
                    <a:lnTo>
                      <a:pt x="2581" y="25"/>
                    </a:lnTo>
                    <a:close/>
                  </a:path>
                </a:pathLst>
              </a:custGeom>
              <a:solidFill>
                <a:srgbClr val="E87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1" name="Freeform 1661"/>
              <p:cNvSpPr>
                <a:spLocks/>
              </p:cNvSpPr>
              <p:nvPr/>
            </p:nvSpPr>
            <p:spPr bwMode="auto">
              <a:xfrm>
                <a:off x="654" y="2662"/>
                <a:ext cx="2588" cy="25"/>
              </a:xfrm>
              <a:custGeom>
                <a:avLst/>
                <a:gdLst/>
                <a:ahLst/>
                <a:cxnLst>
                  <a:cxn ang="0">
                    <a:pos x="2588" y="25"/>
                  </a:cxn>
                  <a:cxn ang="0">
                    <a:pos x="26" y="25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2583" y="0"/>
                  </a:cxn>
                  <a:cxn ang="0">
                    <a:pos x="2586" y="13"/>
                  </a:cxn>
                  <a:cxn ang="0">
                    <a:pos x="2588" y="25"/>
                  </a:cxn>
                </a:cxnLst>
                <a:rect l="0" t="0" r="r" b="b"/>
                <a:pathLst>
                  <a:path w="2588" h="25">
                    <a:moveTo>
                      <a:pt x="2588" y="25"/>
                    </a:moveTo>
                    <a:lnTo>
                      <a:pt x="26" y="25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2583" y="0"/>
                    </a:lnTo>
                    <a:lnTo>
                      <a:pt x="2586" y="13"/>
                    </a:lnTo>
                    <a:lnTo>
                      <a:pt x="2588" y="25"/>
                    </a:lnTo>
                    <a:close/>
                  </a:path>
                </a:pathLst>
              </a:custGeom>
              <a:solidFill>
                <a:srgbClr val="E87E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2" name="Freeform 1662"/>
              <p:cNvSpPr>
                <a:spLocks/>
              </p:cNvSpPr>
              <p:nvPr/>
            </p:nvSpPr>
            <p:spPr bwMode="auto">
              <a:xfrm>
                <a:off x="640" y="2650"/>
                <a:ext cx="2600" cy="23"/>
              </a:xfrm>
              <a:custGeom>
                <a:avLst/>
                <a:gdLst/>
                <a:ahLst/>
                <a:cxnLst>
                  <a:cxn ang="0">
                    <a:pos x="2600" y="23"/>
                  </a:cxn>
                  <a:cxn ang="0">
                    <a:pos x="27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95" y="0"/>
                  </a:cxn>
                  <a:cxn ang="0">
                    <a:pos x="2597" y="14"/>
                  </a:cxn>
                  <a:cxn ang="0">
                    <a:pos x="2600" y="23"/>
                  </a:cxn>
                </a:cxnLst>
                <a:rect l="0" t="0" r="r" b="b"/>
                <a:pathLst>
                  <a:path w="2600" h="23">
                    <a:moveTo>
                      <a:pt x="2600" y="23"/>
                    </a:moveTo>
                    <a:lnTo>
                      <a:pt x="27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95" y="0"/>
                    </a:lnTo>
                    <a:lnTo>
                      <a:pt x="2597" y="14"/>
                    </a:lnTo>
                    <a:lnTo>
                      <a:pt x="2600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3" name="Freeform 1663"/>
              <p:cNvSpPr>
                <a:spLocks/>
              </p:cNvSpPr>
              <p:nvPr/>
            </p:nvSpPr>
            <p:spPr bwMode="auto">
              <a:xfrm>
                <a:off x="629" y="2639"/>
                <a:ext cx="2608" cy="23"/>
              </a:xfrm>
              <a:custGeom>
                <a:avLst/>
                <a:gdLst/>
                <a:ahLst/>
                <a:cxnLst>
                  <a:cxn ang="0">
                    <a:pos x="2608" y="23"/>
                  </a:cxn>
                  <a:cxn ang="0">
                    <a:pos x="25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606" y="0"/>
                  </a:cxn>
                  <a:cxn ang="0">
                    <a:pos x="2606" y="11"/>
                  </a:cxn>
                  <a:cxn ang="0">
                    <a:pos x="2608" y="23"/>
                  </a:cxn>
                </a:cxnLst>
                <a:rect l="0" t="0" r="r" b="b"/>
                <a:pathLst>
                  <a:path w="2608" h="23">
                    <a:moveTo>
                      <a:pt x="2608" y="23"/>
                    </a:moveTo>
                    <a:lnTo>
                      <a:pt x="25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606" y="0"/>
                    </a:lnTo>
                    <a:lnTo>
                      <a:pt x="2606" y="11"/>
                    </a:lnTo>
                    <a:lnTo>
                      <a:pt x="2608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4" name="Freeform 1664"/>
              <p:cNvSpPr>
                <a:spLocks/>
              </p:cNvSpPr>
              <p:nvPr/>
            </p:nvSpPr>
            <p:spPr bwMode="auto">
              <a:xfrm>
                <a:off x="617" y="2627"/>
                <a:ext cx="2618" cy="23"/>
              </a:xfrm>
              <a:custGeom>
                <a:avLst/>
                <a:gdLst/>
                <a:ahLst/>
                <a:cxnLst>
                  <a:cxn ang="0">
                    <a:pos x="2618" y="23"/>
                  </a:cxn>
                  <a:cxn ang="0">
                    <a:pos x="23" y="23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2616" y="0"/>
                  </a:cxn>
                  <a:cxn ang="0">
                    <a:pos x="2618" y="12"/>
                  </a:cxn>
                  <a:cxn ang="0">
                    <a:pos x="2618" y="23"/>
                  </a:cxn>
                </a:cxnLst>
                <a:rect l="0" t="0" r="r" b="b"/>
                <a:pathLst>
                  <a:path w="2618" h="23">
                    <a:moveTo>
                      <a:pt x="2618" y="23"/>
                    </a:moveTo>
                    <a:lnTo>
                      <a:pt x="23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2616" y="0"/>
                    </a:lnTo>
                    <a:lnTo>
                      <a:pt x="2618" y="12"/>
                    </a:lnTo>
                    <a:lnTo>
                      <a:pt x="2618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5" name="Freeform 1665"/>
              <p:cNvSpPr>
                <a:spLocks/>
              </p:cNvSpPr>
              <p:nvPr/>
            </p:nvSpPr>
            <p:spPr bwMode="auto">
              <a:xfrm>
                <a:off x="606" y="2616"/>
                <a:ext cx="2629" cy="23"/>
              </a:xfrm>
              <a:custGeom>
                <a:avLst/>
                <a:gdLst/>
                <a:ahLst/>
                <a:cxnLst>
                  <a:cxn ang="0">
                    <a:pos x="2629" y="23"/>
                  </a:cxn>
                  <a:cxn ang="0">
                    <a:pos x="23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627" y="0"/>
                  </a:cxn>
                  <a:cxn ang="0">
                    <a:pos x="2627" y="11"/>
                  </a:cxn>
                  <a:cxn ang="0">
                    <a:pos x="2629" y="23"/>
                  </a:cxn>
                </a:cxnLst>
                <a:rect l="0" t="0" r="r" b="b"/>
                <a:pathLst>
                  <a:path w="2629" h="23">
                    <a:moveTo>
                      <a:pt x="2629" y="23"/>
                    </a:moveTo>
                    <a:lnTo>
                      <a:pt x="23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627" y="0"/>
                    </a:lnTo>
                    <a:lnTo>
                      <a:pt x="2627" y="11"/>
                    </a:lnTo>
                    <a:lnTo>
                      <a:pt x="2629" y="23"/>
                    </a:lnTo>
                    <a:close/>
                  </a:path>
                </a:pathLst>
              </a:custGeom>
              <a:solidFill>
                <a:srgbClr val="E87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6" name="Freeform 1666"/>
              <p:cNvSpPr>
                <a:spLocks/>
              </p:cNvSpPr>
              <p:nvPr/>
            </p:nvSpPr>
            <p:spPr bwMode="auto">
              <a:xfrm>
                <a:off x="598" y="2604"/>
                <a:ext cx="2635" cy="23"/>
              </a:xfrm>
              <a:custGeom>
                <a:avLst/>
                <a:gdLst/>
                <a:ahLst/>
                <a:cxnLst>
                  <a:cxn ang="0">
                    <a:pos x="2635" y="23"/>
                  </a:cxn>
                  <a:cxn ang="0">
                    <a:pos x="19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635" y="0"/>
                  </a:cxn>
                  <a:cxn ang="0">
                    <a:pos x="2635" y="12"/>
                  </a:cxn>
                  <a:cxn ang="0">
                    <a:pos x="2635" y="23"/>
                  </a:cxn>
                </a:cxnLst>
                <a:rect l="0" t="0" r="r" b="b"/>
                <a:pathLst>
                  <a:path w="2635" h="23">
                    <a:moveTo>
                      <a:pt x="2635" y="23"/>
                    </a:moveTo>
                    <a:lnTo>
                      <a:pt x="19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635" y="0"/>
                    </a:lnTo>
                    <a:lnTo>
                      <a:pt x="2635" y="12"/>
                    </a:lnTo>
                    <a:lnTo>
                      <a:pt x="2635" y="23"/>
                    </a:lnTo>
                    <a:close/>
                  </a:path>
                </a:pathLst>
              </a:custGeom>
              <a:solidFill>
                <a:srgbClr val="E87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7" name="Freeform 1667"/>
              <p:cNvSpPr>
                <a:spLocks/>
              </p:cNvSpPr>
              <p:nvPr/>
            </p:nvSpPr>
            <p:spPr bwMode="auto">
              <a:xfrm>
                <a:off x="588" y="2593"/>
                <a:ext cx="2647" cy="23"/>
              </a:xfrm>
              <a:custGeom>
                <a:avLst/>
                <a:gdLst/>
                <a:ahLst/>
                <a:cxnLst>
                  <a:cxn ang="0">
                    <a:pos x="2645" y="23"/>
                  </a:cxn>
                  <a:cxn ang="0">
                    <a:pos x="18" y="23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2647" y="0"/>
                  </a:cxn>
                  <a:cxn ang="0">
                    <a:pos x="2645" y="11"/>
                  </a:cxn>
                  <a:cxn ang="0">
                    <a:pos x="2645" y="23"/>
                  </a:cxn>
                </a:cxnLst>
                <a:rect l="0" t="0" r="r" b="b"/>
                <a:pathLst>
                  <a:path w="2647" h="23">
                    <a:moveTo>
                      <a:pt x="2645" y="23"/>
                    </a:moveTo>
                    <a:lnTo>
                      <a:pt x="18" y="23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2647" y="0"/>
                    </a:lnTo>
                    <a:lnTo>
                      <a:pt x="2645" y="11"/>
                    </a:lnTo>
                    <a:lnTo>
                      <a:pt x="2645" y="23"/>
                    </a:lnTo>
                    <a:close/>
                  </a:path>
                </a:pathLst>
              </a:custGeom>
              <a:solidFill>
                <a:srgbClr val="E87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8" name="Freeform 1668"/>
              <p:cNvSpPr>
                <a:spLocks/>
              </p:cNvSpPr>
              <p:nvPr/>
            </p:nvSpPr>
            <p:spPr bwMode="auto">
              <a:xfrm>
                <a:off x="583" y="2581"/>
                <a:ext cx="2652" cy="23"/>
              </a:xfrm>
              <a:custGeom>
                <a:avLst/>
                <a:gdLst/>
                <a:ahLst/>
                <a:cxnLst>
                  <a:cxn ang="0">
                    <a:pos x="2650" y="23"/>
                  </a:cxn>
                  <a:cxn ang="0">
                    <a:pos x="15" y="23"/>
                  </a:cxn>
                  <a:cxn ang="0">
                    <a:pos x="5" y="12"/>
                  </a:cxn>
                  <a:cxn ang="0">
                    <a:pos x="0" y="0"/>
                  </a:cxn>
                  <a:cxn ang="0">
                    <a:pos x="2652" y="0"/>
                  </a:cxn>
                  <a:cxn ang="0">
                    <a:pos x="2652" y="12"/>
                  </a:cxn>
                  <a:cxn ang="0">
                    <a:pos x="2650" y="23"/>
                  </a:cxn>
                </a:cxnLst>
                <a:rect l="0" t="0" r="r" b="b"/>
                <a:pathLst>
                  <a:path w="2652" h="23">
                    <a:moveTo>
                      <a:pt x="2650" y="23"/>
                    </a:moveTo>
                    <a:lnTo>
                      <a:pt x="15" y="23"/>
                    </a:lnTo>
                    <a:lnTo>
                      <a:pt x="5" y="12"/>
                    </a:lnTo>
                    <a:lnTo>
                      <a:pt x="0" y="0"/>
                    </a:lnTo>
                    <a:lnTo>
                      <a:pt x="2652" y="0"/>
                    </a:lnTo>
                    <a:lnTo>
                      <a:pt x="2652" y="12"/>
                    </a:lnTo>
                    <a:lnTo>
                      <a:pt x="2650" y="23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9" name="Freeform 1669"/>
              <p:cNvSpPr>
                <a:spLocks/>
              </p:cNvSpPr>
              <p:nvPr/>
            </p:nvSpPr>
            <p:spPr bwMode="auto">
              <a:xfrm>
                <a:off x="577" y="2570"/>
                <a:ext cx="2660" cy="23"/>
              </a:xfrm>
              <a:custGeom>
                <a:avLst/>
                <a:gdLst/>
                <a:ahLst/>
                <a:cxnLst>
                  <a:cxn ang="0">
                    <a:pos x="2658" y="23"/>
                  </a:cxn>
                  <a:cxn ang="0">
                    <a:pos x="11" y="23"/>
                  </a:cxn>
                  <a:cxn ang="0">
                    <a:pos x="6" y="11"/>
                  </a:cxn>
                  <a:cxn ang="0">
                    <a:pos x="0" y="0"/>
                  </a:cxn>
                  <a:cxn ang="0">
                    <a:pos x="2660" y="0"/>
                  </a:cxn>
                  <a:cxn ang="0">
                    <a:pos x="2658" y="11"/>
                  </a:cxn>
                  <a:cxn ang="0">
                    <a:pos x="2658" y="23"/>
                  </a:cxn>
                </a:cxnLst>
                <a:rect l="0" t="0" r="r" b="b"/>
                <a:pathLst>
                  <a:path w="2660" h="23">
                    <a:moveTo>
                      <a:pt x="2658" y="23"/>
                    </a:moveTo>
                    <a:lnTo>
                      <a:pt x="11" y="23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2660" y="0"/>
                    </a:lnTo>
                    <a:lnTo>
                      <a:pt x="2658" y="11"/>
                    </a:lnTo>
                    <a:lnTo>
                      <a:pt x="2658" y="23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0" name="Freeform 1670"/>
              <p:cNvSpPr>
                <a:spLocks/>
              </p:cNvSpPr>
              <p:nvPr/>
            </p:nvSpPr>
            <p:spPr bwMode="auto">
              <a:xfrm>
                <a:off x="571" y="2556"/>
                <a:ext cx="2667" cy="25"/>
              </a:xfrm>
              <a:custGeom>
                <a:avLst/>
                <a:gdLst/>
                <a:ahLst/>
                <a:cxnLst>
                  <a:cxn ang="0">
                    <a:pos x="2664" y="25"/>
                  </a:cxn>
                  <a:cxn ang="0">
                    <a:pos x="12" y="25"/>
                  </a:cxn>
                  <a:cxn ang="0">
                    <a:pos x="6" y="14"/>
                  </a:cxn>
                  <a:cxn ang="0">
                    <a:pos x="0" y="0"/>
                  </a:cxn>
                  <a:cxn ang="0">
                    <a:pos x="2667" y="0"/>
                  </a:cxn>
                  <a:cxn ang="0">
                    <a:pos x="2666" y="14"/>
                  </a:cxn>
                  <a:cxn ang="0">
                    <a:pos x="2664" y="25"/>
                  </a:cxn>
                </a:cxnLst>
                <a:rect l="0" t="0" r="r" b="b"/>
                <a:pathLst>
                  <a:path w="2667" h="25">
                    <a:moveTo>
                      <a:pt x="2664" y="25"/>
                    </a:moveTo>
                    <a:lnTo>
                      <a:pt x="12" y="25"/>
                    </a:lnTo>
                    <a:lnTo>
                      <a:pt x="6" y="14"/>
                    </a:lnTo>
                    <a:lnTo>
                      <a:pt x="0" y="0"/>
                    </a:lnTo>
                    <a:lnTo>
                      <a:pt x="2667" y="0"/>
                    </a:lnTo>
                    <a:lnTo>
                      <a:pt x="2666" y="14"/>
                    </a:lnTo>
                    <a:lnTo>
                      <a:pt x="2664" y="25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1" name="Freeform 1671"/>
              <p:cNvSpPr>
                <a:spLocks/>
              </p:cNvSpPr>
              <p:nvPr/>
            </p:nvSpPr>
            <p:spPr bwMode="auto">
              <a:xfrm>
                <a:off x="569" y="2545"/>
                <a:ext cx="2671" cy="25"/>
              </a:xfrm>
              <a:custGeom>
                <a:avLst/>
                <a:gdLst/>
                <a:ahLst/>
                <a:cxnLst>
                  <a:cxn ang="0">
                    <a:pos x="2668" y="25"/>
                  </a:cxn>
                  <a:cxn ang="0">
                    <a:pos x="8" y="25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2671" y="0"/>
                  </a:cxn>
                  <a:cxn ang="0">
                    <a:pos x="2669" y="13"/>
                  </a:cxn>
                  <a:cxn ang="0">
                    <a:pos x="2668" y="25"/>
                  </a:cxn>
                </a:cxnLst>
                <a:rect l="0" t="0" r="r" b="b"/>
                <a:pathLst>
                  <a:path w="2671" h="25">
                    <a:moveTo>
                      <a:pt x="2668" y="25"/>
                    </a:moveTo>
                    <a:lnTo>
                      <a:pt x="8" y="25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2671" y="0"/>
                    </a:lnTo>
                    <a:lnTo>
                      <a:pt x="2669" y="13"/>
                    </a:lnTo>
                    <a:lnTo>
                      <a:pt x="2668" y="25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2" name="Freeform 1672"/>
              <p:cNvSpPr>
                <a:spLocks/>
              </p:cNvSpPr>
              <p:nvPr/>
            </p:nvSpPr>
            <p:spPr bwMode="auto">
              <a:xfrm>
                <a:off x="567" y="2533"/>
                <a:ext cx="2675" cy="23"/>
              </a:xfrm>
              <a:custGeom>
                <a:avLst/>
                <a:gdLst/>
                <a:ahLst/>
                <a:cxnLst>
                  <a:cxn ang="0">
                    <a:pos x="2671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2675" y="0"/>
                  </a:cxn>
                  <a:cxn ang="0">
                    <a:pos x="2673" y="12"/>
                  </a:cxn>
                  <a:cxn ang="0">
                    <a:pos x="2671" y="23"/>
                  </a:cxn>
                </a:cxnLst>
                <a:rect l="0" t="0" r="r" b="b"/>
                <a:pathLst>
                  <a:path w="2675" h="23">
                    <a:moveTo>
                      <a:pt x="2671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2675" y="0"/>
                    </a:lnTo>
                    <a:lnTo>
                      <a:pt x="2673" y="12"/>
                    </a:lnTo>
                    <a:lnTo>
                      <a:pt x="2671" y="23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3" name="Freeform 1673"/>
              <p:cNvSpPr>
                <a:spLocks/>
              </p:cNvSpPr>
              <p:nvPr/>
            </p:nvSpPr>
            <p:spPr bwMode="auto">
              <a:xfrm>
                <a:off x="567" y="2522"/>
                <a:ext cx="2679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2" y="23"/>
                  </a:cxn>
                  <a:cxn ang="0">
                    <a:pos x="0" y="11"/>
                  </a:cxn>
                  <a:cxn ang="0">
                    <a:pos x="2" y="0"/>
                  </a:cxn>
                  <a:cxn ang="0">
                    <a:pos x="2679" y="0"/>
                  </a:cxn>
                  <a:cxn ang="0">
                    <a:pos x="2675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79" h="23">
                    <a:moveTo>
                      <a:pt x="2673" y="23"/>
                    </a:moveTo>
                    <a:lnTo>
                      <a:pt x="2" y="23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2679" y="0"/>
                    </a:lnTo>
                    <a:lnTo>
                      <a:pt x="2675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77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4" name="Freeform 1674"/>
              <p:cNvSpPr>
                <a:spLocks/>
              </p:cNvSpPr>
              <p:nvPr/>
            </p:nvSpPr>
            <p:spPr bwMode="auto">
              <a:xfrm>
                <a:off x="567" y="2510"/>
                <a:ext cx="2683" cy="23"/>
              </a:xfrm>
              <a:custGeom>
                <a:avLst/>
                <a:gdLst/>
                <a:ahLst/>
                <a:cxnLst>
                  <a:cxn ang="0">
                    <a:pos x="2675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2683" y="0"/>
                  </a:cxn>
                  <a:cxn ang="0">
                    <a:pos x="2679" y="12"/>
                  </a:cxn>
                  <a:cxn ang="0">
                    <a:pos x="2675" y="23"/>
                  </a:cxn>
                </a:cxnLst>
                <a:rect l="0" t="0" r="r" b="b"/>
                <a:pathLst>
                  <a:path w="2683" h="23">
                    <a:moveTo>
                      <a:pt x="2675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2683" y="0"/>
                    </a:lnTo>
                    <a:lnTo>
                      <a:pt x="2679" y="12"/>
                    </a:lnTo>
                    <a:lnTo>
                      <a:pt x="2675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5" name="Freeform 1675"/>
              <p:cNvSpPr>
                <a:spLocks/>
              </p:cNvSpPr>
              <p:nvPr/>
            </p:nvSpPr>
            <p:spPr bwMode="auto">
              <a:xfrm>
                <a:off x="569" y="2499"/>
                <a:ext cx="2683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6" y="0"/>
                  </a:cxn>
                  <a:cxn ang="0">
                    <a:pos x="2683" y="0"/>
                  </a:cxn>
                  <a:cxn ang="0">
                    <a:pos x="2679" y="11"/>
                  </a:cxn>
                  <a:cxn ang="0">
                    <a:pos x="2677" y="23"/>
                  </a:cxn>
                </a:cxnLst>
                <a:rect l="0" t="0" r="r" b="b"/>
                <a:pathLst>
                  <a:path w="2683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2683" y="0"/>
                    </a:lnTo>
                    <a:lnTo>
                      <a:pt x="2679" y="11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6" name="Freeform 1676"/>
              <p:cNvSpPr>
                <a:spLocks/>
              </p:cNvSpPr>
              <p:nvPr/>
            </p:nvSpPr>
            <p:spPr bwMode="auto">
              <a:xfrm>
                <a:off x="571" y="2487"/>
                <a:ext cx="2685" cy="23"/>
              </a:xfrm>
              <a:custGeom>
                <a:avLst/>
                <a:gdLst/>
                <a:ahLst/>
                <a:cxnLst>
                  <a:cxn ang="0">
                    <a:pos x="2679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10" y="0"/>
                  </a:cxn>
                  <a:cxn ang="0">
                    <a:pos x="2685" y="0"/>
                  </a:cxn>
                  <a:cxn ang="0">
                    <a:pos x="2681" y="12"/>
                  </a:cxn>
                  <a:cxn ang="0">
                    <a:pos x="2679" y="23"/>
                  </a:cxn>
                </a:cxnLst>
                <a:rect l="0" t="0" r="r" b="b"/>
                <a:pathLst>
                  <a:path w="2685" h="23">
                    <a:moveTo>
                      <a:pt x="2679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10" y="0"/>
                    </a:lnTo>
                    <a:lnTo>
                      <a:pt x="2685" y="0"/>
                    </a:lnTo>
                    <a:lnTo>
                      <a:pt x="2681" y="12"/>
                    </a:lnTo>
                    <a:lnTo>
                      <a:pt x="2679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7" name="Freeform 1677"/>
              <p:cNvSpPr>
                <a:spLocks/>
              </p:cNvSpPr>
              <p:nvPr/>
            </p:nvSpPr>
            <p:spPr bwMode="auto">
              <a:xfrm>
                <a:off x="575" y="2476"/>
                <a:ext cx="2686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3" y="0"/>
                  </a:cxn>
                  <a:cxn ang="0">
                    <a:pos x="2686" y="0"/>
                  </a:cxn>
                  <a:cxn ang="0">
                    <a:pos x="2681" y="11"/>
                  </a:cxn>
                  <a:cxn ang="0">
                    <a:pos x="2677" y="23"/>
                  </a:cxn>
                </a:cxnLst>
                <a:rect l="0" t="0" r="r" b="b"/>
                <a:pathLst>
                  <a:path w="2686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3" y="0"/>
                    </a:lnTo>
                    <a:lnTo>
                      <a:pt x="2686" y="0"/>
                    </a:lnTo>
                    <a:lnTo>
                      <a:pt x="2681" y="11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8" name="Freeform 1678"/>
              <p:cNvSpPr>
                <a:spLocks/>
              </p:cNvSpPr>
              <p:nvPr/>
            </p:nvSpPr>
            <p:spPr bwMode="auto">
              <a:xfrm>
                <a:off x="581" y="2464"/>
                <a:ext cx="2684" cy="23"/>
              </a:xfrm>
              <a:custGeom>
                <a:avLst/>
                <a:gdLst/>
                <a:ahLst/>
                <a:cxnLst>
                  <a:cxn ang="0">
                    <a:pos x="2675" y="23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7" y="12"/>
                  </a:cxn>
                  <a:cxn ang="0">
                    <a:pos x="21" y="6"/>
                  </a:cxn>
                  <a:cxn ang="0">
                    <a:pos x="34" y="0"/>
                  </a:cxn>
                  <a:cxn ang="0">
                    <a:pos x="2684" y="0"/>
                  </a:cxn>
                  <a:cxn ang="0">
                    <a:pos x="2680" y="12"/>
                  </a:cxn>
                  <a:cxn ang="0">
                    <a:pos x="2675" y="23"/>
                  </a:cxn>
                </a:cxnLst>
                <a:rect l="0" t="0" r="r" b="b"/>
                <a:pathLst>
                  <a:path w="2684" h="23">
                    <a:moveTo>
                      <a:pt x="2675" y="23"/>
                    </a:moveTo>
                    <a:lnTo>
                      <a:pt x="0" y="23"/>
                    </a:lnTo>
                    <a:lnTo>
                      <a:pt x="3" y="17"/>
                    </a:lnTo>
                    <a:lnTo>
                      <a:pt x="7" y="12"/>
                    </a:lnTo>
                    <a:lnTo>
                      <a:pt x="21" y="6"/>
                    </a:lnTo>
                    <a:lnTo>
                      <a:pt x="34" y="0"/>
                    </a:lnTo>
                    <a:lnTo>
                      <a:pt x="2684" y="0"/>
                    </a:lnTo>
                    <a:lnTo>
                      <a:pt x="2680" y="12"/>
                    </a:lnTo>
                    <a:lnTo>
                      <a:pt x="2675" y="23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9" name="Freeform 1679"/>
              <p:cNvSpPr>
                <a:spLocks/>
              </p:cNvSpPr>
              <p:nvPr/>
            </p:nvSpPr>
            <p:spPr bwMode="auto">
              <a:xfrm>
                <a:off x="588" y="2453"/>
                <a:ext cx="2681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27" y="11"/>
                  </a:cxn>
                  <a:cxn ang="0">
                    <a:pos x="50" y="0"/>
                  </a:cxn>
                  <a:cxn ang="0">
                    <a:pos x="2681" y="0"/>
                  </a:cxn>
                  <a:cxn ang="0">
                    <a:pos x="2677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81" h="23">
                    <a:moveTo>
                      <a:pt x="2673" y="23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7" y="11"/>
                    </a:lnTo>
                    <a:lnTo>
                      <a:pt x="50" y="0"/>
                    </a:lnTo>
                    <a:lnTo>
                      <a:pt x="2681" y="0"/>
                    </a:lnTo>
                    <a:lnTo>
                      <a:pt x="2677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675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0" name="Freeform 1680"/>
              <p:cNvSpPr>
                <a:spLocks/>
              </p:cNvSpPr>
              <p:nvPr/>
            </p:nvSpPr>
            <p:spPr bwMode="auto">
              <a:xfrm>
                <a:off x="615" y="2439"/>
                <a:ext cx="2660" cy="25"/>
              </a:xfrm>
              <a:custGeom>
                <a:avLst/>
                <a:gdLst/>
                <a:ahLst/>
                <a:cxnLst>
                  <a:cxn ang="0">
                    <a:pos x="2650" y="25"/>
                  </a:cxn>
                  <a:cxn ang="0">
                    <a:pos x="0" y="25"/>
                  </a:cxn>
                  <a:cxn ang="0">
                    <a:pos x="23" y="14"/>
                  </a:cxn>
                  <a:cxn ang="0">
                    <a:pos x="42" y="0"/>
                  </a:cxn>
                  <a:cxn ang="0">
                    <a:pos x="2660" y="0"/>
                  </a:cxn>
                  <a:cxn ang="0">
                    <a:pos x="2654" y="14"/>
                  </a:cxn>
                  <a:cxn ang="0">
                    <a:pos x="2650" y="25"/>
                  </a:cxn>
                </a:cxnLst>
                <a:rect l="0" t="0" r="r" b="b"/>
                <a:pathLst>
                  <a:path w="2660" h="25">
                    <a:moveTo>
                      <a:pt x="2650" y="25"/>
                    </a:moveTo>
                    <a:lnTo>
                      <a:pt x="0" y="25"/>
                    </a:lnTo>
                    <a:lnTo>
                      <a:pt x="23" y="14"/>
                    </a:lnTo>
                    <a:lnTo>
                      <a:pt x="42" y="0"/>
                    </a:lnTo>
                    <a:lnTo>
                      <a:pt x="2660" y="0"/>
                    </a:lnTo>
                    <a:lnTo>
                      <a:pt x="2654" y="14"/>
                    </a:lnTo>
                    <a:lnTo>
                      <a:pt x="2650" y="25"/>
                    </a:lnTo>
                    <a:close/>
                  </a:path>
                </a:pathLst>
              </a:custGeom>
              <a:solidFill>
                <a:srgbClr val="E67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1" name="Freeform 1681"/>
              <p:cNvSpPr>
                <a:spLocks/>
              </p:cNvSpPr>
              <p:nvPr/>
            </p:nvSpPr>
            <p:spPr bwMode="auto">
              <a:xfrm>
                <a:off x="638" y="2428"/>
                <a:ext cx="2643" cy="25"/>
              </a:xfrm>
              <a:custGeom>
                <a:avLst/>
                <a:gdLst/>
                <a:ahLst/>
                <a:cxnLst>
                  <a:cxn ang="0">
                    <a:pos x="2631" y="25"/>
                  </a:cxn>
                  <a:cxn ang="0">
                    <a:pos x="0" y="25"/>
                  </a:cxn>
                  <a:cxn ang="0">
                    <a:pos x="19" y="13"/>
                  </a:cxn>
                  <a:cxn ang="0">
                    <a:pos x="37" y="0"/>
                  </a:cxn>
                  <a:cxn ang="0">
                    <a:pos x="2643" y="0"/>
                  </a:cxn>
                  <a:cxn ang="0">
                    <a:pos x="2637" y="11"/>
                  </a:cxn>
                  <a:cxn ang="0">
                    <a:pos x="2631" y="25"/>
                  </a:cxn>
                </a:cxnLst>
                <a:rect l="0" t="0" r="r" b="b"/>
                <a:pathLst>
                  <a:path w="2643" h="25">
                    <a:moveTo>
                      <a:pt x="2631" y="25"/>
                    </a:moveTo>
                    <a:lnTo>
                      <a:pt x="0" y="25"/>
                    </a:lnTo>
                    <a:lnTo>
                      <a:pt x="19" y="13"/>
                    </a:lnTo>
                    <a:lnTo>
                      <a:pt x="37" y="0"/>
                    </a:lnTo>
                    <a:lnTo>
                      <a:pt x="2643" y="0"/>
                    </a:lnTo>
                    <a:lnTo>
                      <a:pt x="2637" y="11"/>
                    </a:lnTo>
                    <a:lnTo>
                      <a:pt x="2631" y="25"/>
                    </a:lnTo>
                    <a:close/>
                  </a:path>
                </a:pathLst>
              </a:custGeom>
              <a:solidFill>
                <a:srgbClr val="E67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2" name="Freeform 1682"/>
              <p:cNvSpPr>
                <a:spLocks/>
              </p:cNvSpPr>
              <p:nvPr/>
            </p:nvSpPr>
            <p:spPr bwMode="auto">
              <a:xfrm>
                <a:off x="657" y="2416"/>
                <a:ext cx="2629" cy="23"/>
              </a:xfrm>
              <a:custGeom>
                <a:avLst/>
                <a:gdLst/>
                <a:ahLst/>
                <a:cxnLst>
                  <a:cxn ang="0">
                    <a:pos x="2618" y="23"/>
                  </a:cxn>
                  <a:cxn ang="0">
                    <a:pos x="0" y="23"/>
                  </a:cxn>
                  <a:cxn ang="0">
                    <a:pos x="16" y="14"/>
                  </a:cxn>
                  <a:cxn ang="0">
                    <a:pos x="31" y="0"/>
                  </a:cxn>
                  <a:cxn ang="0">
                    <a:pos x="2629" y="0"/>
                  </a:cxn>
                  <a:cxn ang="0">
                    <a:pos x="2628" y="6"/>
                  </a:cxn>
                  <a:cxn ang="0">
                    <a:pos x="2624" y="12"/>
                  </a:cxn>
                  <a:cxn ang="0">
                    <a:pos x="2622" y="18"/>
                  </a:cxn>
                  <a:cxn ang="0">
                    <a:pos x="2618" y="23"/>
                  </a:cxn>
                </a:cxnLst>
                <a:rect l="0" t="0" r="r" b="b"/>
                <a:pathLst>
                  <a:path w="2629" h="23">
                    <a:moveTo>
                      <a:pt x="2618" y="23"/>
                    </a:moveTo>
                    <a:lnTo>
                      <a:pt x="0" y="23"/>
                    </a:lnTo>
                    <a:lnTo>
                      <a:pt x="16" y="14"/>
                    </a:lnTo>
                    <a:lnTo>
                      <a:pt x="31" y="0"/>
                    </a:lnTo>
                    <a:lnTo>
                      <a:pt x="2629" y="0"/>
                    </a:lnTo>
                    <a:lnTo>
                      <a:pt x="2628" y="6"/>
                    </a:lnTo>
                    <a:lnTo>
                      <a:pt x="2624" y="12"/>
                    </a:lnTo>
                    <a:lnTo>
                      <a:pt x="2622" y="18"/>
                    </a:lnTo>
                    <a:lnTo>
                      <a:pt x="2618" y="23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3" name="Freeform 1683"/>
              <p:cNvSpPr>
                <a:spLocks/>
              </p:cNvSpPr>
              <p:nvPr/>
            </p:nvSpPr>
            <p:spPr bwMode="auto">
              <a:xfrm>
                <a:off x="675" y="2405"/>
                <a:ext cx="2619" cy="23"/>
              </a:xfrm>
              <a:custGeom>
                <a:avLst/>
                <a:gdLst/>
                <a:ahLst/>
                <a:cxnLst>
                  <a:cxn ang="0">
                    <a:pos x="2606" y="23"/>
                  </a:cxn>
                  <a:cxn ang="0">
                    <a:pos x="0" y="23"/>
                  </a:cxn>
                  <a:cxn ang="0">
                    <a:pos x="13" y="11"/>
                  </a:cxn>
                  <a:cxn ang="0">
                    <a:pos x="27" y="0"/>
                  </a:cxn>
                  <a:cxn ang="0">
                    <a:pos x="2619" y="0"/>
                  </a:cxn>
                  <a:cxn ang="0">
                    <a:pos x="2611" y="11"/>
                  </a:cxn>
                  <a:cxn ang="0">
                    <a:pos x="2606" y="23"/>
                  </a:cxn>
                  <a:cxn ang="0">
                    <a:pos x="2606" y="23"/>
                  </a:cxn>
                  <a:cxn ang="0">
                    <a:pos x="2606" y="23"/>
                  </a:cxn>
                </a:cxnLst>
                <a:rect l="0" t="0" r="r" b="b"/>
                <a:pathLst>
                  <a:path w="2619" h="23">
                    <a:moveTo>
                      <a:pt x="2606" y="23"/>
                    </a:moveTo>
                    <a:lnTo>
                      <a:pt x="0" y="23"/>
                    </a:lnTo>
                    <a:lnTo>
                      <a:pt x="13" y="11"/>
                    </a:lnTo>
                    <a:lnTo>
                      <a:pt x="27" y="0"/>
                    </a:lnTo>
                    <a:lnTo>
                      <a:pt x="2619" y="0"/>
                    </a:lnTo>
                    <a:lnTo>
                      <a:pt x="2611" y="11"/>
                    </a:lnTo>
                    <a:lnTo>
                      <a:pt x="2606" y="23"/>
                    </a:lnTo>
                    <a:lnTo>
                      <a:pt x="2606" y="23"/>
                    </a:lnTo>
                    <a:lnTo>
                      <a:pt x="2606" y="23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4" name="Freeform 1684"/>
              <p:cNvSpPr>
                <a:spLocks/>
              </p:cNvSpPr>
              <p:nvPr/>
            </p:nvSpPr>
            <p:spPr bwMode="auto">
              <a:xfrm>
                <a:off x="688" y="2393"/>
                <a:ext cx="2614" cy="23"/>
              </a:xfrm>
              <a:custGeom>
                <a:avLst/>
                <a:gdLst/>
                <a:ahLst/>
                <a:cxnLst>
                  <a:cxn ang="0">
                    <a:pos x="2598" y="23"/>
                  </a:cxn>
                  <a:cxn ang="0">
                    <a:pos x="0" y="23"/>
                  </a:cxn>
                  <a:cxn ang="0">
                    <a:pos x="14" y="12"/>
                  </a:cxn>
                  <a:cxn ang="0">
                    <a:pos x="25" y="0"/>
                  </a:cxn>
                  <a:cxn ang="0">
                    <a:pos x="2614" y="0"/>
                  </a:cxn>
                  <a:cxn ang="0">
                    <a:pos x="2606" y="12"/>
                  </a:cxn>
                  <a:cxn ang="0">
                    <a:pos x="2598" y="23"/>
                  </a:cxn>
                </a:cxnLst>
                <a:rect l="0" t="0" r="r" b="b"/>
                <a:pathLst>
                  <a:path w="2614" h="23">
                    <a:moveTo>
                      <a:pt x="2598" y="23"/>
                    </a:moveTo>
                    <a:lnTo>
                      <a:pt x="0" y="23"/>
                    </a:lnTo>
                    <a:lnTo>
                      <a:pt x="14" y="12"/>
                    </a:lnTo>
                    <a:lnTo>
                      <a:pt x="25" y="0"/>
                    </a:lnTo>
                    <a:lnTo>
                      <a:pt x="2614" y="0"/>
                    </a:lnTo>
                    <a:lnTo>
                      <a:pt x="2606" y="12"/>
                    </a:lnTo>
                    <a:lnTo>
                      <a:pt x="2598" y="23"/>
                    </a:lnTo>
                    <a:close/>
                  </a:path>
                </a:pathLst>
              </a:custGeom>
              <a:solidFill>
                <a:srgbClr val="E67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5" name="Freeform 1685"/>
              <p:cNvSpPr>
                <a:spLocks/>
              </p:cNvSpPr>
              <p:nvPr/>
            </p:nvSpPr>
            <p:spPr bwMode="auto">
              <a:xfrm>
                <a:off x="702" y="2382"/>
                <a:ext cx="2607" cy="23"/>
              </a:xfrm>
              <a:custGeom>
                <a:avLst/>
                <a:gdLst/>
                <a:ahLst/>
                <a:cxnLst>
                  <a:cxn ang="0">
                    <a:pos x="2592" y="23"/>
                  </a:cxn>
                  <a:cxn ang="0">
                    <a:pos x="0" y="23"/>
                  </a:cxn>
                  <a:cxn ang="0">
                    <a:pos x="11" y="11"/>
                  </a:cxn>
                  <a:cxn ang="0">
                    <a:pos x="21" y="0"/>
                  </a:cxn>
                  <a:cxn ang="0">
                    <a:pos x="2607" y="0"/>
                  </a:cxn>
                  <a:cxn ang="0">
                    <a:pos x="2600" y="11"/>
                  </a:cxn>
                  <a:cxn ang="0">
                    <a:pos x="2592" y="23"/>
                  </a:cxn>
                </a:cxnLst>
                <a:rect l="0" t="0" r="r" b="b"/>
                <a:pathLst>
                  <a:path w="2607" h="23">
                    <a:moveTo>
                      <a:pt x="2592" y="23"/>
                    </a:moveTo>
                    <a:lnTo>
                      <a:pt x="0" y="23"/>
                    </a:lnTo>
                    <a:lnTo>
                      <a:pt x="11" y="11"/>
                    </a:lnTo>
                    <a:lnTo>
                      <a:pt x="21" y="0"/>
                    </a:lnTo>
                    <a:lnTo>
                      <a:pt x="2607" y="0"/>
                    </a:lnTo>
                    <a:lnTo>
                      <a:pt x="2600" y="11"/>
                    </a:lnTo>
                    <a:lnTo>
                      <a:pt x="2592" y="23"/>
                    </a:lnTo>
                    <a:close/>
                  </a:path>
                </a:pathLst>
              </a:custGeom>
              <a:solidFill>
                <a:srgbClr val="E67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6" name="Freeform 1686"/>
              <p:cNvSpPr>
                <a:spLocks/>
              </p:cNvSpPr>
              <p:nvPr/>
            </p:nvSpPr>
            <p:spPr bwMode="auto">
              <a:xfrm>
                <a:off x="713" y="2370"/>
                <a:ext cx="2604" cy="23"/>
              </a:xfrm>
              <a:custGeom>
                <a:avLst/>
                <a:gdLst/>
                <a:ahLst/>
                <a:cxnLst>
                  <a:cxn ang="0">
                    <a:pos x="2589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19" y="0"/>
                  </a:cxn>
                  <a:cxn ang="0">
                    <a:pos x="2604" y="0"/>
                  </a:cxn>
                  <a:cxn ang="0">
                    <a:pos x="2596" y="12"/>
                  </a:cxn>
                  <a:cxn ang="0">
                    <a:pos x="2589" y="23"/>
                  </a:cxn>
                </a:cxnLst>
                <a:rect l="0" t="0" r="r" b="b"/>
                <a:pathLst>
                  <a:path w="2604" h="23">
                    <a:moveTo>
                      <a:pt x="2589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19" y="0"/>
                    </a:lnTo>
                    <a:lnTo>
                      <a:pt x="2604" y="0"/>
                    </a:lnTo>
                    <a:lnTo>
                      <a:pt x="2596" y="12"/>
                    </a:lnTo>
                    <a:lnTo>
                      <a:pt x="2589" y="23"/>
                    </a:lnTo>
                    <a:close/>
                  </a:path>
                </a:pathLst>
              </a:custGeom>
              <a:solidFill>
                <a:srgbClr val="E67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7" name="Freeform 1687"/>
              <p:cNvSpPr>
                <a:spLocks/>
              </p:cNvSpPr>
              <p:nvPr/>
            </p:nvSpPr>
            <p:spPr bwMode="auto">
              <a:xfrm>
                <a:off x="723" y="2359"/>
                <a:ext cx="2604" cy="23"/>
              </a:xfrm>
              <a:custGeom>
                <a:avLst/>
                <a:gdLst/>
                <a:ahLst/>
                <a:cxnLst>
                  <a:cxn ang="0">
                    <a:pos x="2586" y="23"/>
                  </a:cxn>
                  <a:cxn ang="0">
                    <a:pos x="0" y="23"/>
                  </a:cxn>
                  <a:cxn ang="0">
                    <a:pos x="9" y="11"/>
                  </a:cxn>
                  <a:cxn ang="0">
                    <a:pos x="19" y="0"/>
                  </a:cxn>
                  <a:cxn ang="0">
                    <a:pos x="2604" y="0"/>
                  </a:cxn>
                  <a:cxn ang="0">
                    <a:pos x="2594" y="11"/>
                  </a:cxn>
                  <a:cxn ang="0">
                    <a:pos x="2586" y="23"/>
                  </a:cxn>
                </a:cxnLst>
                <a:rect l="0" t="0" r="r" b="b"/>
                <a:pathLst>
                  <a:path w="2604" h="23">
                    <a:moveTo>
                      <a:pt x="2586" y="23"/>
                    </a:moveTo>
                    <a:lnTo>
                      <a:pt x="0" y="23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604" y="0"/>
                    </a:lnTo>
                    <a:lnTo>
                      <a:pt x="2594" y="11"/>
                    </a:lnTo>
                    <a:lnTo>
                      <a:pt x="2586" y="23"/>
                    </a:lnTo>
                    <a:close/>
                  </a:path>
                </a:pathLst>
              </a:custGeom>
              <a:solidFill>
                <a:srgbClr val="E67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8" name="Freeform 1688"/>
              <p:cNvSpPr>
                <a:spLocks/>
              </p:cNvSpPr>
              <p:nvPr/>
            </p:nvSpPr>
            <p:spPr bwMode="auto">
              <a:xfrm>
                <a:off x="732" y="2347"/>
                <a:ext cx="2604" cy="23"/>
              </a:xfrm>
              <a:custGeom>
                <a:avLst/>
                <a:gdLst/>
                <a:ahLst/>
                <a:cxnLst>
                  <a:cxn ang="0">
                    <a:pos x="2585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17" y="0"/>
                  </a:cxn>
                  <a:cxn ang="0">
                    <a:pos x="2604" y="0"/>
                  </a:cxn>
                  <a:cxn ang="0">
                    <a:pos x="2595" y="12"/>
                  </a:cxn>
                  <a:cxn ang="0">
                    <a:pos x="2585" y="23"/>
                  </a:cxn>
                </a:cxnLst>
                <a:rect l="0" t="0" r="r" b="b"/>
                <a:pathLst>
                  <a:path w="2604" h="23">
                    <a:moveTo>
                      <a:pt x="2585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17" y="0"/>
                    </a:lnTo>
                    <a:lnTo>
                      <a:pt x="2604" y="0"/>
                    </a:lnTo>
                    <a:lnTo>
                      <a:pt x="2595" y="12"/>
                    </a:lnTo>
                    <a:lnTo>
                      <a:pt x="2585" y="23"/>
                    </a:lnTo>
                    <a:close/>
                  </a:path>
                </a:pathLst>
              </a:custGeom>
              <a:solidFill>
                <a:srgbClr val="E670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9" name="Freeform 1689"/>
              <p:cNvSpPr>
                <a:spLocks/>
              </p:cNvSpPr>
              <p:nvPr/>
            </p:nvSpPr>
            <p:spPr bwMode="auto">
              <a:xfrm>
                <a:off x="742" y="2336"/>
                <a:ext cx="2604" cy="23"/>
              </a:xfrm>
              <a:custGeom>
                <a:avLst/>
                <a:gdLst/>
                <a:ahLst/>
                <a:cxnLst>
                  <a:cxn ang="0">
                    <a:pos x="2585" y="23"/>
                  </a:cxn>
                  <a:cxn ang="0">
                    <a:pos x="0" y="23"/>
                  </a:cxn>
                  <a:cxn ang="0">
                    <a:pos x="7" y="11"/>
                  </a:cxn>
                  <a:cxn ang="0">
                    <a:pos x="15" y="0"/>
                  </a:cxn>
                  <a:cxn ang="0">
                    <a:pos x="2604" y="0"/>
                  </a:cxn>
                  <a:cxn ang="0">
                    <a:pos x="2594" y="11"/>
                  </a:cxn>
                  <a:cxn ang="0">
                    <a:pos x="2585" y="23"/>
                  </a:cxn>
                </a:cxnLst>
                <a:rect l="0" t="0" r="r" b="b"/>
                <a:pathLst>
                  <a:path w="2604" h="23">
                    <a:moveTo>
                      <a:pt x="2585" y="23"/>
                    </a:moveTo>
                    <a:lnTo>
                      <a:pt x="0" y="23"/>
                    </a:lnTo>
                    <a:lnTo>
                      <a:pt x="7" y="11"/>
                    </a:lnTo>
                    <a:lnTo>
                      <a:pt x="15" y="0"/>
                    </a:lnTo>
                    <a:lnTo>
                      <a:pt x="2604" y="0"/>
                    </a:lnTo>
                    <a:lnTo>
                      <a:pt x="2594" y="11"/>
                    </a:lnTo>
                    <a:lnTo>
                      <a:pt x="2585" y="23"/>
                    </a:lnTo>
                    <a:close/>
                  </a:path>
                </a:pathLst>
              </a:custGeom>
              <a:solidFill>
                <a:srgbClr val="E570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0" name="Freeform 1690"/>
              <p:cNvSpPr>
                <a:spLocks/>
              </p:cNvSpPr>
              <p:nvPr/>
            </p:nvSpPr>
            <p:spPr bwMode="auto">
              <a:xfrm>
                <a:off x="749" y="2322"/>
                <a:ext cx="2607" cy="25"/>
              </a:xfrm>
              <a:custGeom>
                <a:avLst/>
                <a:gdLst/>
                <a:ahLst/>
                <a:cxnLst>
                  <a:cxn ang="0">
                    <a:pos x="2587" y="25"/>
                  </a:cxn>
                  <a:cxn ang="0">
                    <a:pos x="0" y="25"/>
                  </a:cxn>
                  <a:cxn ang="0">
                    <a:pos x="8" y="14"/>
                  </a:cxn>
                  <a:cxn ang="0">
                    <a:pos x="16" y="0"/>
                  </a:cxn>
                  <a:cxn ang="0">
                    <a:pos x="2607" y="0"/>
                  </a:cxn>
                  <a:cxn ang="0">
                    <a:pos x="2597" y="14"/>
                  </a:cxn>
                  <a:cxn ang="0">
                    <a:pos x="2587" y="25"/>
                  </a:cxn>
                </a:cxnLst>
                <a:rect l="0" t="0" r="r" b="b"/>
                <a:pathLst>
                  <a:path w="2607" h="25">
                    <a:moveTo>
                      <a:pt x="2587" y="25"/>
                    </a:moveTo>
                    <a:lnTo>
                      <a:pt x="0" y="25"/>
                    </a:lnTo>
                    <a:lnTo>
                      <a:pt x="8" y="14"/>
                    </a:lnTo>
                    <a:lnTo>
                      <a:pt x="16" y="0"/>
                    </a:lnTo>
                    <a:lnTo>
                      <a:pt x="2607" y="0"/>
                    </a:lnTo>
                    <a:lnTo>
                      <a:pt x="2597" y="14"/>
                    </a:lnTo>
                    <a:lnTo>
                      <a:pt x="2587" y="25"/>
                    </a:lnTo>
                    <a:close/>
                  </a:path>
                </a:pathLst>
              </a:custGeom>
              <a:solidFill>
                <a:srgbClr val="E56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1" name="Freeform 1691"/>
              <p:cNvSpPr>
                <a:spLocks/>
              </p:cNvSpPr>
              <p:nvPr/>
            </p:nvSpPr>
            <p:spPr bwMode="auto">
              <a:xfrm>
                <a:off x="757" y="2311"/>
                <a:ext cx="2608" cy="25"/>
              </a:xfrm>
              <a:custGeom>
                <a:avLst/>
                <a:gdLst/>
                <a:ahLst/>
                <a:cxnLst>
                  <a:cxn ang="0">
                    <a:pos x="2589" y="25"/>
                  </a:cxn>
                  <a:cxn ang="0">
                    <a:pos x="0" y="25"/>
                  </a:cxn>
                  <a:cxn ang="0">
                    <a:pos x="8" y="11"/>
                  </a:cxn>
                  <a:cxn ang="0">
                    <a:pos x="14" y="0"/>
                  </a:cxn>
                  <a:cxn ang="0">
                    <a:pos x="2608" y="0"/>
                  </a:cxn>
                  <a:cxn ang="0">
                    <a:pos x="2599" y="11"/>
                  </a:cxn>
                  <a:cxn ang="0">
                    <a:pos x="2589" y="25"/>
                  </a:cxn>
                </a:cxnLst>
                <a:rect l="0" t="0" r="r" b="b"/>
                <a:pathLst>
                  <a:path w="2608" h="25">
                    <a:moveTo>
                      <a:pt x="2589" y="25"/>
                    </a:moveTo>
                    <a:lnTo>
                      <a:pt x="0" y="25"/>
                    </a:lnTo>
                    <a:lnTo>
                      <a:pt x="8" y="11"/>
                    </a:lnTo>
                    <a:lnTo>
                      <a:pt x="14" y="0"/>
                    </a:lnTo>
                    <a:lnTo>
                      <a:pt x="2608" y="0"/>
                    </a:lnTo>
                    <a:lnTo>
                      <a:pt x="2599" y="11"/>
                    </a:lnTo>
                    <a:lnTo>
                      <a:pt x="2589" y="25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2" name="Freeform 1692"/>
              <p:cNvSpPr>
                <a:spLocks/>
              </p:cNvSpPr>
              <p:nvPr/>
            </p:nvSpPr>
            <p:spPr bwMode="auto">
              <a:xfrm>
                <a:off x="765" y="2299"/>
                <a:ext cx="2612" cy="23"/>
              </a:xfrm>
              <a:custGeom>
                <a:avLst/>
                <a:gdLst/>
                <a:ahLst/>
                <a:cxnLst>
                  <a:cxn ang="0">
                    <a:pos x="2591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1" y="0"/>
                  </a:cxn>
                  <a:cxn ang="0">
                    <a:pos x="2612" y="0"/>
                  </a:cxn>
                  <a:cxn ang="0">
                    <a:pos x="2600" y="12"/>
                  </a:cxn>
                  <a:cxn ang="0">
                    <a:pos x="2591" y="23"/>
                  </a:cxn>
                </a:cxnLst>
                <a:rect l="0" t="0" r="r" b="b"/>
                <a:pathLst>
                  <a:path w="2612" h="23">
                    <a:moveTo>
                      <a:pt x="2591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1" y="0"/>
                    </a:lnTo>
                    <a:lnTo>
                      <a:pt x="2612" y="0"/>
                    </a:lnTo>
                    <a:lnTo>
                      <a:pt x="2600" y="12"/>
                    </a:lnTo>
                    <a:lnTo>
                      <a:pt x="2591" y="23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3" name="Freeform 1693"/>
              <p:cNvSpPr>
                <a:spLocks/>
              </p:cNvSpPr>
              <p:nvPr/>
            </p:nvSpPr>
            <p:spPr bwMode="auto">
              <a:xfrm>
                <a:off x="771" y="2288"/>
                <a:ext cx="2615" cy="23"/>
              </a:xfrm>
              <a:custGeom>
                <a:avLst/>
                <a:gdLst/>
                <a:ahLst/>
                <a:cxnLst>
                  <a:cxn ang="0">
                    <a:pos x="2594" y="23"/>
                  </a:cxn>
                  <a:cxn ang="0">
                    <a:pos x="0" y="23"/>
                  </a:cxn>
                  <a:cxn ang="0">
                    <a:pos x="5" y="11"/>
                  </a:cxn>
                  <a:cxn ang="0">
                    <a:pos x="11" y="0"/>
                  </a:cxn>
                  <a:cxn ang="0">
                    <a:pos x="2615" y="0"/>
                  </a:cxn>
                  <a:cxn ang="0">
                    <a:pos x="2606" y="11"/>
                  </a:cxn>
                  <a:cxn ang="0">
                    <a:pos x="2594" y="23"/>
                  </a:cxn>
                </a:cxnLst>
                <a:rect l="0" t="0" r="r" b="b"/>
                <a:pathLst>
                  <a:path w="2615" h="23">
                    <a:moveTo>
                      <a:pt x="2594" y="23"/>
                    </a:moveTo>
                    <a:lnTo>
                      <a:pt x="0" y="23"/>
                    </a:lnTo>
                    <a:lnTo>
                      <a:pt x="5" y="11"/>
                    </a:lnTo>
                    <a:lnTo>
                      <a:pt x="11" y="0"/>
                    </a:lnTo>
                    <a:lnTo>
                      <a:pt x="2615" y="0"/>
                    </a:lnTo>
                    <a:lnTo>
                      <a:pt x="2606" y="11"/>
                    </a:lnTo>
                    <a:lnTo>
                      <a:pt x="2594" y="23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4" name="Freeform 1694"/>
              <p:cNvSpPr>
                <a:spLocks/>
              </p:cNvSpPr>
              <p:nvPr/>
            </p:nvSpPr>
            <p:spPr bwMode="auto">
              <a:xfrm>
                <a:off x="776" y="2276"/>
                <a:ext cx="2620" cy="23"/>
              </a:xfrm>
              <a:custGeom>
                <a:avLst/>
                <a:gdLst/>
                <a:ahLst/>
                <a:cxnLst>
                  <a:cxn ang="0">
                    <a:pos x="2601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2" y="0"/>
                  </a:cxn>
                  <a:cxn ang="0">
                    <a:pos x="2620" y="0"/>
                  </a:cxn>
                  <a:cxn ang="0">
                    <a:pos x="2610" y="12"/>
                  </a:cxn>
                  <a:cxn ang="0">
                    <a:pos x="2601" y="23"/>
                  </a:cxn>
                </a:cxnLst>
                <a:rect l="0" t="0" r="r" b="b"/>
                <a:pathLst>
                  <a:path w="2620" h="23">
                    <a:moveTo>
                      <a:pt x="2601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2620" y="0"/>
                    </a:lnTo>
                    <a:lnTo>
                      <a:pt x="2610" y="12"/>
                    </a:lnTo>
                    <a:lnTo>
                      <a:pt x="2601" y="23"/>
                    </a:lnTo>
                    <a:close/>
                  </a:path>
                </a:pathLst>
              </a:custGeom>
              <a:solidFill>
                <a:srgbClr val="E56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5" name="Freeform 1695"/>
              <p:cNvSpPr>
                <a:spLocks/>
              </p:cNvSpPr>
              <p:nvPr/>
            </p:nvSpPr>
            <p:spPr bwMode="auto">
              <a:xfrm>
                <a:off x="782" y="2265"/>
                <a:ext cx="2625" cy="23"/>
              </a:xfrm>
              <a:custGeom>
                <a:avLst/>
                <a:gdLst/>
                <a:ahLst/>
                <a:cxnLst>
                  <a:cxn ang="0">
                    <a:pos x="2604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0" y="0"/>
                  </a:cxn>
                  <a:cxn ang="0">
                    <a:pos x="2625" y="0"/>
                  </a:cxn>
                  <a:cxn ang="0">
                    <a:pos x="2614" y="11"/>
                  </a:cxn>
                  <a:cxn ang="0">
                    <a:pos x="2604" y="23"/>
                  </a:cxn>
                </a:cxnLst>
                <a:rect l="0" t="0" r="r" b="b"/>
                <a:pathLst>
                  <a:path w="2625" h="23">
                    <a:moveTo>
                      <a:pt x="2604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0" y="0"/>
                    </a:lnTo>
                    <a:lnTo>
                      <a:pt x="2625" y="0"/>
                    </a:lnTo>
                    <a:lnTo>
                      <a:pt x="2614" y="11"/>
                    </a:lnTo>
                    <a:lnTo>
                      <a:pt x="2604" y="23"/>
                    </a:lnTo>
                    <a:close/>
                  </a:path>
                </a:pathLst>
              </a:custGeom>
              <a:solidFill>
                <a:srgbClr val="E56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6" name="Freeform 1696"/>
              <p:cNvSpPr>
                <a:spLocks/>
              </p:cNvSpPr>
              <p:nvPr/>
            </p:nvSpPr>
            <p:spPr bwMode="auto">
              <a:xfrm>
                <a:off x="788" y="2253"/>
                <a:ext cx="2629" cy="23"/>
              </a:xfrm>
              <a:custGeom>
                <a:avLst/>
                <a:gdLst/>
                <a:ahLst/>
                <a:cxnLst>
                  <a:cxn ang="0">
                    <a:pos x="2608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9" y="0"/>
                  </a:cxn>
                  <a:cxn ang="0">
                    <a:pos x="2629" y="0"/>
                  </a:cxn>
                  <a:cxn ang="0">
                    <a:pos x="2619" y="12"/>
                  </a:cxn>
                  <a:cxn ang="0">
                    <a:pos x="2608" y="23"/>
                  </a:cxn>
                </a:cxnLst>
                <a:rect l="0" t="0" r="r" b="b"/>
                <a:pathLst>
                  <a:path w="2629" h="23">
                    <a:moveTo>
                      <a:pt x="2608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9" y="0"/>
                    </a:lnTo>
                    <a:lnTo>
                      <a:pt x="2629" y="0"/>
                    </a:lnTo>
                    <a:lnTo>
                      <a:pt x="2619" y="12"/>
                    </a:lnTo>
                    <a:lnTo>
                      <a:pt x="2608" y="23"/>
                    </a:lnTo>
                    <a:close/>
                  </a:path>
                </a:pathLst>
              </a:custGeom>
              <a:solidFill>
                <a:srgbClr val="E56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7" name="Freeform 1697"/>
              <p:cNvSpPr>
                <a:spLocks/>
              </p:cNvSpPr>
              <p:nvPr/>
            </p:nvSpPr>
            <p:spPr bwMode="auto">
              <a:xfrm>
                <a:off x="792" y="2242"/>
                <a:ext cx="2635" cy="23"/>
              </a:xfrm>
              <a:custGeom>
                <a:avLst/>
                <a:gdLst/>
                <a:ahLst/>
                <a:cxnLst>
                  <a:cxn ang="0">
                    <a:pos x="2615" y="23"/>
                  </a:cxn>
                  <a:cxn ang="0">
                    <a:pos x="0" y="23"/>
                  </a:cxn>
                  <a:cxn ang="0">
                    <a:pos x="5" y="11"/>
                  </a:cxn>
                  <a:cxn ang="0">
                    <a:pos x="9" y="0"/>
                  </a:cxn>
                  <a:cxn ang="0">
                    <a:pos x="2635" y="0"/>
                  </a:cxn>
                  <a:cxn ang="0">
                    <a:pos x="2625" y="11"/>
                  </a:cxn>
                  <a:cxn ang="0">
                    <a:pos x="2615" y="23"/>
                  </a:cxn>
                </a:cxnLst>
                <a:rect l="0" t="0" r="r" b="b"/>
                <a:pathLst>
                  <a:path w="2635" h="23">
                    <a:moveTo>
                      <a:pt x="2615" y="23"/>
                    </a:moveTo>
                    <a:lnTo>
                      <a:pt x="0" y="23"/>
                    </a:lnTo>
                    <a:lnTo>
                      <a:pt x="5" y="11"/>
                    </a:lnTo>
                    <a:lnTo>
                      <a:pt x="9" y="0"/>
                    </a:lnTo>
                    <a:lnTo>
                      <a:pt x="2635" y="0"/>
                    </a:lnTo>
                    <a:lnTo>
                      <a:pt x="2625" y="11"/>
                    </a:lnTo>
                    <a:lnTo>
                      <a:pt x="2615" y="23"/>
                    </a:lnTo>
                    <a:close/>
                  </a:path>
                </a:pathLst>
              </a:custGeom>
              <a:solidFill>
                <a:srgbClr val="E56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8" name="Freeform 1698"/>
              <p:cNvSpPr>
                <a:spLocks/>
              </p:cNvSpPr>
              <p:nvPr/>
            </p:nvSpPr>
            <p:spPr bwMode="auto">
              <a:xfrm>
                <a:off x="797" y="2230"/>
                <a:ext cx="2639" cy="23"/>
              </a:xfrm>
              <a:custGeom>
                <a:avLst/>
                <a:gdLst/>
                <a:ahLst/>
                <a:cxnLst>
                  <a:cxn ang="0">
                    <a:pos x="2620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639" y="0"/>
                  </a:cxn>
                  <a:cxn ang="0">
                    <a:pos x="2630" y="12"/>
                  </a:cxn>
                  <a:cxn ang="0">
                    <a:pos x="2620" y="23"/>
                  </a:cxn>
                </a:cxnLst>
                <a:rect l="0" t="0" r="r" b="b"/>
                <a:pathLst>
                  <a:path w="2639" h="23">
                    <a:moveTo>
                      <a:pt x="2620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639" y="0"/>
                    </a:lnTo>
                    <a:lnTo>
                      <a:pt x="2630" y="12"/>
                    </a:lnTo>
                    <a:lnTo>
                      <a:pt x="2620" y="23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9" name="Freeform 1699"/>
              <p:cNvSpPr>
                <a:spLocks/>
              </p:cNvSpPr>
              <p:nvPr/>
            </p:nvSpPr>
            <p:spPr bwMode="auto">
              <a:xfrm>
                <a:off x="801" y="2219"/>
                <a:ext cx="2647" cy="23"/>
              </a:xfrm>
              <a:custGeom>
                <a:avLst/>
                <a:gdLst/>
                <a:ahLst/>
                <a:cxnLst>
                  <a:cxn ang="0">
                    <a:pos x="2626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47" y="0"/>
                  </a:cxn>
                  <a:cxn ang="0">
                    <a:pos x="2635" y="11"/>
                  </a:cxn>
                  <a:cxn ang="0">
                    <a:pos x="2626" y="23"/>
                  </a:cxn>
                </a:cxnLst>
                <a:rect l="0" t="0" r="r" b="b"/>
                <a:pathLst>
                  <a:path w="2647" h="23">
                    <a:moveTo>
                      <a:pt x="2626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47" y="0"/>
                    </a:lnTo>
                    <a:lnTo>
                      <a:pt x="2635" y="11"/>
                    </a:lnTo>
                    <a:lnTo>
                      <a:pt x="2626" y="23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0" name="Freeform 1700"/>
              <p:cNvSpPr>
                <a:spLocks/>
              </p:cNvSpPr>
              <p:nvPr/>
            </p:nvSpPr>
            <p:spPr bwMode="auto">
              <a:xfrm>
                <a:off x="805" y="2205"/>
                <a:ext cx="2652" cy="25"/>
              </a:xfrm>
              <a:custGeom>
                <a:avLst/>
                <a:gdLst/>
                <a:ahLst/>
                <a:cxnLst>
                  <a:cxn ang="0">
                    <a:pos x="2631" y="25"/>
                  </a:cxn>
                  <a:cxn ang="0">
                    <a:pos x="0" y="25"/>
                  </a:cxn>
                  <a:cxn ang="0">
                    <a:pos x="4" y="14"/>
                  </a:cxn>
                  <a:cxn ang="0">
                    <a:pos x="8" y="0"/>
                  </a:cxn>
                  <a:cxn ang="0">
                    <a:pos x="2652" y="0"/>
                  </a:cxn>
                  <a:cxn ang="0">
                    <a:pos x="2641" y="14"/>
                  </a:cxn>
                  <a:cxn ang="0">
                    <a:pos x="2631" y="25"/>
                  </a:cxn>
                </a:cxnLst>
                <a:rect l="0" t="0" r="r" b="b"/>
                <a:pathLst>
                  <a:path w="2652" h="25">
                    <a:moveTo>
                      <a:pt x="2631" y="25"/>
                    </a:moveTo>
                    <a:lnTo>
                      <a:pt x="0" y="25"/>
                    </a:lnTo>
                    <a:lnTo>
                      <a:pt x="4" y="14"/>
                    </a:lnTo>
                    <a:lnTo>
                      <a:pt x="8" y="0"/>
                    </a:lnTo>
                    <a:lnTo>
                      <a:pt x="2652" y="0"/>
                    </a:lnTo>
                    <a:lnTo>
                      <a:pt x="2641" y="14"/>
                    </a:lnTo>
                    <a:lnTo>
                      <a:pt x="2631" y="25"/>
                    </a:lnTo>
                    <a:close/>
                  </a:path>
                </a:pathLst>
              </a:custGeom>
              <a:solidFill>
                <a:srgbClr val="E469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1" name="Freeform 1701"/>
              <p:cNvSpPr>
                <a:spLocks/>
              </p:cNvSpPr>
              <p:nvPr/>
            </p:nvSpPr>
            <p:spPr bwMode="auto">
              <a:xfrm>
                <a:off x="809" y="2194"/>
                <a:ext cx="2658" cy="25"/>
              </a:xfrm>
              <a:custGeom>
                <a:avLst/>
                <a:gdLst/>
                <a:ahLst/>
                <a:cxnLst>
                  <a:cxn ang="0">
                    <a:pos x="2639" y="25"/>
                  </a:cxn>
                  <a:cxn ang="0">
                    <a:pos x="0" y="25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58" y="0"/>
                  </a:cxn>
                  <a:cxn ang="0">
                    <a:pos x="2648" y="11"/>
                  </a:cxn>
                  <a:cxn ang="0">
                    <a:pos x="2639" y="25"/>
                  </a:cxn>
                </a:cxnLst>
                <a:rect l="0" t="0" r="r" b="b"/>
                <a:pathLst>
                  <a:path w="2658" h="25">
                    <a:moveTo>
                      <a:pt x="2639" y="25"/>
                    </a:moveTo>
                    <a:lnTo>
                      <a:pt x="0" y="25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58" y="0"/>
                    </a:lnTo>
                    <a:lnTo>
                      <a:pt x="2648" y="11"/>
                    </a:lnTo>
                    <a:lnTo>
                      <a:pt x="2639" y="25"/>
                    </a:lnTo>
                    <a:close/>
                  </a:path>
                </a:pathLst>
              </a:custGeom>
              <a:solidFill>
                <a:srgbClr val="E469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2" name="Freeform 1702"/>
              <p:cNvSpPr>
                <a:spLocks/>
              </p:cNvSpPr>
              <p:nvPr/>
            </p:nvSpPr>
            <p:spPr bwMode="auto">
              <a:xfrm>
                <a:off x="813" y="2182"/>
                <a:ext cx="2663" cy="23"/>
              </a:xfrm>
              <a:custGeom>
                <a:avLst/>
                <a:gdLst/>
                <a:ahLst/>
                <a:cxnLst>
                  <a:cxn ang="0">
                    <a:pos x="2644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663" y="0"/>
                  </a:cxn>
                  <a:cxn ang="0">
                    <a:pos x="2654" y="12"/>
                  </a:cxn>
                  <a:cxn ang="0">
                    <a:pos x="2644" y="23"/>
                  </a:cxn>
                </a:cxnLst>
                <a:rect l="0" t="0" r="r" b="b"/>
                <a:pathLst>
                  <a:path w="2663" h="23">
                    <a:moveTo>
                      <a:pt x="2644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663" y="0"/>
                    </a:lnTo>
                    <a:lnTo>
                      <a:pt x="2654" y="12"/>
                    </a:lnTo>
                    <a:lnTo>
                      <a:pt x="2644" y="23"/>
                    </a:lnTo>
                    <a:close/>
                  </a:path>
                </a:pathLst>
              </a:custGeom>
              <a:solidFill>
                <a:srgbClr val="E468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3" name="Freeform 1703"/>
              <p:cNvSpPr>
                <a:spLocks/>
              </p:cNvSpPr>
              <p:nvPr/>
            </p:nvSpPr>
            <p:spPr bwMode="auto">
              <a:xfrm>
                <a:off x="817" y="2171"/>
                <a:ext cx="2667" cy="23"/>
              </a:xfrm>
              <a:custGeom>
                <a:avLst/>
                <a:gdLst/>
                <a:ahLst/>
                <a:cxnLst>
                  <a:cxn ang="0">
                    <a:pos x="265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2667" y="0"/>
                  </a:cxn>
                  <a:cxn ang="0">
                    <a:pos x="2659" y="11"/>
                  </a:cxn>
                  <a:cxn ang="0">
                    <a:pos x="2650" y="23"/>
                  </a:cxn>
                </a:cxnLst>
                <a:rect l="0" t="0" r="r" b="b"/>
                <a:pathLst>
                  <a:path w="2667" h="23">
                    <a:moveTo>
                      <a:pt x="265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2667" y="0"/>
                    </a:lnTo>
                    <a:lnTo>
                      <a:pt x="2659" y="11"/>
                    </a:lnTo>
                    <a:lnTo>
                      <a:pt x="2650" y="23"/>
                    </a:lnTo>
                    <a:close/>
                  </a:path>
                </a:pathLst>
              </a:custGeom>
              <a:solidFill>
                <a:srgbClr val="E467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4" name="Freeform 1704"/>
              <p:cNvSpPr>
                <a:spLocks/>
              </p:cNvSpPr>
              <p:nvPr/>
            </p:nvSpPr>
            <p:spPr bwMode="auto">
              <a:xfrm>
                <a:off x="821" y="2159"/>
                <a:ext cx="2673" cy="23"/>
              </a:xfrm>
              <a:custGeom>
                <a:avLst/>
                <a:gdLst/>
                <a:ahLst/>
                <a:cxnLst>
                  <a:cxn ang="0">
                    <a:pos x="2655" y="23"/>
                  </a:cxn>
                  <a:cxn ang="0">
                    <a:pos x="0" y="23"/>
                  </a:cxn>
                  <a:cxn ang="0">
                    <a:pos x="3" y="12"/>
                  </a:cxn>
                  <a:cxn ang="0">
                    <a:pos x="7" y="0"/>
                  </a:cxn>
                  <a:cxn ang="0">
                    <a:pos x="2673" y="0"/>
                  </a:cxn>
                  <a:cxn ang="0">
                    <a:pos x="2663" y="12"/>
                  </a:cxn>
                  <a:cxn ang="0">
                    <a:pos x="2655" y="23"/>
                  </a:cxn>
                </a:cxnLst>
                <a:rect l="0" t="0" r="r" b="b"/>
                <a:pathLst>
                  <a:path w="2673" h="23">
                    <a:moveTo>
                      <a:pt x="2655" y="23"/>
                    </a:moveTo>
                    <a:lnTo>
                      <a:pt x="0" y="23"/>
                    </a:lnTo>
                    <a:lnTo>
                      <a:pt x="3" y="12"/>
                    </a:lnTo>
                    <a:lnTo>
                      <a:pt x="7" y="0"/>
                    </a:lnTo>
                    <a:lnTo>
                      <a:pt x="2673" y="0"/>
                    </a:lnTo>
                    <a:lnTo>
                      <a:pt x="2663" y="12"/>
                    </a:lnTo>
                    <a:lnTo>
                      <a:pt x="2655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5" name="Freeform 1705"/>
              <p:cNvSpPr>
                <a:spLocks/>
              </p:cNvSpPr>
              <p:nvPr/>
            </p:nvSpPr>
            <p:spPr bwMode="auto">
              <a:xfrm>
                <a:off x="824" y="2148"/>
                <a:ext cx="2679" cy="23"/>
              </a:xfrm>
              <a:custGeom>
                <a:avLst/>
                <a:gdLst/>
                <a:ahLst/>
                <a:cxnLst>
                  <a:cxn ang="0">
                    <a:pos x="266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679" y="0"/>
                  </a:cxn>
                  <a:cxn ang="0">
                    <a:pos x="2670" y="11"/>
                  </a:cxn>
                  <a:cxn ang="0">
                    <a:pos x="2660" y="23"/>
                  </a:cxn>
                </a:cxnLst>
                <a:rect l="0" t="0" r="r" b="b"/>
                <a:pathLst>
                  <a:path w="2679" h="23">
                    <a:moveTo>
                      <a:pt x="266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679" y="0"/>
                    </a:lnTo>
                    <a:lnTo>
                      <a:pt x="2670" y="11"/>
                    </a:lnTo>
                    <a:lnTo>
                      <a:pt x="2660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6" name="Freeform 1706"/>
              <p:cNvSpPr>
                <a:spLocks/>
              </p:cNvSpPr>
              <p:nvPr/>
            </p:nvSpPr>
            <p:spPr bwMode="auto">
              <a:xfrm>
                <a:off x="828" y="2136"/>
                <a:ext cx="2683" cy="23"/>
              </a:xfrm>
              <a:custGeom>
                <a:avLst/>
                <a:gdLst/>
                <a:ahLst/>
                <a:cxnLst>
                  <a:cxn ang="0">
                    <a:pos x="2666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6" y="0"/>
                  </a:cxn>
                  <a:cxn ang="0">
                    <a:pos x="2683" y="0"/>
                  </a:cxn>
                  <a:cxn ang="0">
                    <a:pos x="2675" y="12"/>
                  </a:cxn>
                  <a:cxn ang="0">
                    <a:pos x="2666" y="23"/>
                  </a:cxn>
                </a:cxnLst>
                <a:rect l="0" t="0" r="r" b="b"/>
                <a:pathLst>
                  <a:path w="2683" h="23">
                    <a:moveTo>
                      <a:pt x="2666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6" y="0"/>
                    </a:lnTo>
                    <a:lnTo>
                      <a:pt x="2683" y="0"/>
                    </a:lnTo>
                    <a:lnTo>
                      <a:pt x="2675" y="12"/>
                    </a:lnTo>
                    <a:lnTo>
                      <a:pt x="2666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7" name="Freeform 1707"/>
              <p:cNvSpPr>
                <a:spLocks/>
              </p:cNvSpPr>
              <p:nvPr/>
            </p:nvSpPr>
            <p:spPr bwMode="auto">
              <a:xfrm>
                <a:off x="830" y="2125"/>
                <a:ext cx="2691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91" y="0"/>
                  </a:cxn>
                  <a:cxn ang="0">
                    <a:pos x="2681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91" h="23">
                    <a:moveTo>
                      <a:pt x="2673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91" y="0"/>
                    </a:lnTo>
                    <a:lnTo>
                      <a:pt x="2681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465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8" name="Freeform 1708"/>
              <p:cNvSpPr>
                <a:spLocks/>
              </p:cNvSpPr>
              <p:nvPr/>
            </p:nvSpPr>
            <p:spPr bwMode="auto">
              <a:xfrm>
                <a:off x="834" y="2113"/>
                <a:ext cx="2694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6" y="0"/>
                  </a:cxn>
                  <a:cxn ang="0">
                    <a:pos x="2694" y="0"/>
                  </a:cxn>
                  <a:cxn ang="0">
                    <a:pos x="2687" y="12"/>
                  </a:cxn>
                  <a:cxn ang="0">
                    <a:pos x="2677" y="23"/>
                  </a:cxn>
                </a:cxnLst>
                <a:rect l="0" t="0" r="r" b="b"/>
                <a:pathLst>
                  <a:path w="2694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6" y="0"/>
                    </a:lnTo>
                    <a:lnTo>
                      <a:pt x="2694" y="0"/>
                    </a:lnTo>
                    <a:lnTo>
                      <a:pt x="2687" y="12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9" name="Freeform 1709"/>
              <p:cNvSpPr>
                <a:spLocks/>
              </p:cNvSpPr>
              <p:nvPr/>
            </p:nvSpPr>
            <p:spPr bwMode="auto">
              <a:xfrm>
                <a:off x="838" y="2100"/>
                <a:ext cx="2698" cy="25"/>
              </a:xfrm>
              <a:custGeom>
                <a:avLst/>
                <a:gdLst/>
                <a:ahLst/>
                <a:cxnLst>
                  <a:cxn ang="0">
                    <a:pos x="2683" y="25"/>
                  </a:cxn>
                  <a:cxn ang="0">
                    <a:pos x="0" y="25"/>
                  </a:cxn>
                  <a:cxn ang="0">
                    <a:pos x="2" y="13"/>
                  </a:cxn>
                  <a:cxn ang="0">
                    <a:pos x="6" y="0"/>
                  </a:cxn>
                  <a:cxn ang="0">
                    <a:pos x="2698" y="0"/>
                  </a:cxn>
                  <a:cxn ang="0">
                    <a:pos x="2690" y="13"/>
                  </a:cxn>
                  <a:cxn ang="0">
                    <a:pos x="2683" y="25"/>
                  </a:cxn>
                </a:cxnLst>
                <a:rect l="0" t="0" r="r" b="b"/>
                <a:pathLst>
                  <a:path w="2698" h="25">
                    <a:moveTo>
                      <a:pt x="2683" y="25"/>
                    </a:moveTo>
                    <a:lnTo>
                      <a:pt x="0" y="25"/>
                    </a:lnTo>
                    <a:lnTo>
                      <a:pt x="2" y="13"/>
                    </a:lnTo>
                    <a:lnTo>
                      <a:pt x="6" y="0"/>
                    </a:lnTo>
                    <a:lnTo>
                      <a:pt x="2698" y="0"/>
                    </a:lnTo>
                    <a:lnTo>
                      <a:pt x="2690" y="13"/>
                    </a:lnTo>
                    <a:lnTo>
                      <a:pt x="2683" y="25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0" name="Freeform 1710"/>
              <p:cNvSpPr>
                <a:spLocks/>
              </p:cNvSpPr>
              <p:nvPr/>
            </p:nvSpPr>
            <p:spPr bwMode="auto">
              <a:xfrm>
                <a:off x="840" y="2088"/>
                <a:ext cx="2704" cy="25"/>
              </a:xfrm>
              <a:custGeom>
                <a:avLst/>
                <a:gdLst/>
                <a:ahLst/>
                <a:cxnLst>
                  <a:cxn ang="0">
                    <a:pos x="2688" y="25"/>
                  </a:cxn>
                  <a:cxn ang="0">
                    <a:pos x="0" y="25"/>
                  </a:cxn>
                  <a:cxn ang="0">
                    <a:pos x="4" y="12"/>
                  </a:cxn>
                  <a:cxn ang="0">
                    <a:pos x="5" y="0"/>
                  </a:cxn>
                  <a:cxn ang="0">
                    <a:pos x="2704" y="0"/>
                  </a:cxn>
                  <a:cxn ang="0">
                    <a:pos x="2696" y="14"/>
                  </a:cxn>
                  <a:cxn ang="0">
                    <a:pos x="2688" y="25"/>
                  </a:cxn>
                </a:cxnLst>
                <a:rect l="0" t="0" r="r" b="b"/>
                <a:pathLst>
                  <a:path w="2704" h="25">
                    <a:moveTo>
                      <a:pt x="2688" y="25"/>
                    </a:moveTo>
                    <a:lnTo>
                      <a:pt x="0" y="25"/>
                    </a:lnTo>
                    <a:lnTo>
                      <a:pt x="4" y="12"/>
                    </a:lnTo>
                    <a:lnTo>
                      <a:pt x="5" y="0"/>
                    </a:lnTo>
                    <a:lnTo>
                      <a:pt x="2704" y="0"/>
                    </a:lnTo>
                    <a:lnTo>
                      <a:pt x="2696" y="14"/>
                    </a:lnTo>
                    <a:lnTo>
                      <a:pt x="2688" y="25"/>
                    </a:lnTo>
                    <a:close/>
                  </a:path>
                </a:pathLst>
              </a:custGeom>
              <a:solidFill>
                <a:srgbClr val="E363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1" name="Freeform 1711"/>
              <p:cNvSpPr>
                <a:spLocks/>
              </p:cNvSpPr>
              <p:nvPr/>
            </p:nvSpPr>
            <p:spPr bwMode="auto">
              <a:xfrm>
                <a:off x="844" y="2077"/>
                <a:ext cx="2707" cy="23"/>
              </a:xfrm>
              <a:custGeom>
                <a:avLst/>
                <a:gdLst/>
                <a:ahLst/>
                <a:cxnLst>
                  <a:cxn ang="0">
                    <a:pos x="2692" y="23"/>
                  </a:cxn>
                  <a:cxn ang="0">
                    <a:pos x="0" y="23"/>
                  </a:cxn>
                  <a:cxn ang="0">
                    <a:pos x="1" y="11"/>
                  </a:cxn>
                  <a:cxn ang="0">
                    <a:pos x="5" y="0"/>
                  </a:cxn>
                  <a:cxn ang="0">
                    <a:pos x="2707" y="0"/>
                  </a:cxn>
                  <a:cxn ang="0">
                    <a:pos x="2700" y="11"/>
                  </a:cxn>
                  <a:cxn ang="0">
                    <a:pos x="2692" y="23"/>
                  </a:cxn>
                </a:cxnLst>
                <a:rect l="0" t="0" r="r" b="b"/>
                <a:pathLst>
                  <a:path w="2707" h="23">
                    <a:moveTo>
                      <a:pt x="2692" y="23"/>
                    </a:moveTo>
                    <a:lnTo>
                      <a:pt x="0" y="23"/>
                    </a:lnTo>
                    <a:lnTo>
                      <a:pt x="1" y="11"/>
                    </a:lnTo>
                    <a:lnTo>
                      <a:pt x="5" y="0"/>
                    </a:lnTo>
                    <a:lnTo>
                      <a:pt x="2707" y="0"/>
                    </a:lnTo>
                    <a:lnTo>
                      <a:pt x="2700" y="11"/>
                    </a:lnTo>
                    <a:lnTo>
                      <a:pt x="2692" y="23"/>
                    </a:lnTo>
                    <a:close/>
                  </a:path>
                </a:pathLst>
              </a:custGeom>
              <a:solidFill>
                <a:srgbClr val="E363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2" name="Freeform 1712"/>
              <p:cNvSpPr>
                <a:spLocks/>
              </p:cNvSpPr>
              <p:nvPr/>
            </p:nvSpPr>
            <p:spPr bwMode="auto">
              <a:xfrm>
                <a:off x="845" y="2065"/>
                <a:ext cx="2712" cy="23"/>
              </a:xfrm>
              <a:custGeom>
                <a:avLst/>
                <a:gdLst/>
                <a:ahLst/>
                <a:cxnLst>
                  <a:cxn ang="0">
                    <a:pos x="2699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712" y="0"/>
                  </a:cxn>
                  <a:cxn ang="0">
                    <a:pos x="2706" y="12"/>
                  </a:cxn>
                  <a:cxn ang="0">
                    <a:pos x="2699" y="23"/>
                  </a:cxn>
                </a:cxnLst>
                <a:rect l="0" t="0" r="r" b="b"/>
                <a:pathLst>
                  <a:path w="2712" h="23">
                    <a:moveTo>
                      <a:pt x="2699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712" y="0"/>
                    </a:lnTo>
                    <a:lnTo>
                      <a:pt x="2706" y="12"/>
                    </a:lnTo>
                    <a:lnTo>
                      <a:pt x="2699" y="23"/>
                    </a:lnTo>
                    <a:close/>
                  </a:path>
                </a:pathLst>
              </a:custGeom>
              <a:solidFill>
                <a:srgbClr val="E362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3" name="Freeform 1713"/>
              <p:cNvSpPr>
                <a:spLocks/>
              </p:cNvSpPr>
              <p:nvPr/>
            </p:nvSpPr>
            <p:spPr bwMode="auto">
              <a:xfrm>
                <a:off x="849" y="2054"/>
                <a:ext cx="2716" cy="23"/>
              </a:xfrm>
              <a:custGeom>
                <a:avLst/>
                <a:gdLst/>
                <a:ahLst/>
                <a:cxnLst>
                  <a:cxn ang="0">
                    <a:pos x="2702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716" y="0"/>
                  </a:cxn>
                  <a:cxn ang="0">
                    <a:pos x="2708" y="11"/>
                  </a:cxn>
                  <a:cxn ang="0">
                    <a:pos x="2702" y="23"/>
                  </a:cxn>
                </a:cxnLst>
                <a:rect l="0" t="0" r="r" b="b"/>
                <a:pathLst>
                  <a:path w="2716" h="23">
                    <a:moveTo>
                      <a:pt x="2702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716" y="0"/>
                    </a:lnTo>
                    <a:lnTo>
                      <a:pt x="2708" y="11"/>
                    </a:lnTo>
                    <a:lnTo>
                      <a:pt x="2702" y="23"/>
                    </a:lnTo>
                    <a:close/>
                  </a:path>
                </a:pathLst>
              </a:custGeom>
              <a:solidFill>
                <a:srgbClr val="E362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4" name="Freeform 1714"/>
              <p:cNvSpPr>
                <a:spLocks/>
              </p:cNvSpPr>
              <p:nvPr/>
            </p:nvSpPr>
            <p:spPr bwMode="auto">
              <a:xfrm>
                <a:off x="853" y="2042"/>
                <a:ext cx="2717" cy="23"/>
              </a:xfrm>
              <a:custGeom>
                <a:avLst/>
                <a:gdLst/>
                <a:ahLst/>
                <a:cxnLst>
                  <a:cxn ang="0">
                    <a:pos x="2704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6" y="0"/>
                  </a:cxn>
                  <a:cxn ang="0">
                    <a:pos x="2717" y="0"/>
                  </a:cxn>
                  <a:cxn ang="0">
                    <a:pos x="2712" y="12"/>
                  </a:cxn>
                  <a:cxn ang="0">
                    <a:pos x="2704" y="23"/>
                  </a:cxn>
                </a:cxnLst>
                <a:rect l="0" t="0" r="r" b="b"/>
                <a:pathLst>
                  <a:path w="2717" h="23">
                    <a:moveTo>
                      <a:pt x="2704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6" y="0"/>
                    </a:lnTo>
                    <a:lnTo>
                      <a:pt x="2717" y="0"/>
                    </a:lnTo>
                    <a:lnTo>
                      <a:pt x="2712" y="12"/>
                    </a:lnTo>
                    <a:lnTo>
                      <a:pt x="2704" y="23"/>
                    </a:lnTo>
                    <a:close/>
                  </a:path>
                </a:pathLst>
              </a:custGeom>
              <a:solidFill>
                <a:srgbClr val="E361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5" name="Freeform 1715"/>
              <p:cNvSpPr>
                <a:spLocks/>
              </p:cNvSpPr>
              <p:nvPr/>
            </p:nvSpPr>
            <p:spPr bwMode="auto">
              <a:xfrm>
                <a:off x="855" y="2031"/>
                <a:ext cx="2723" cy="23"/>
              </a:xfrm>
              <a:custGeom>
                <a:avLst/>
                <a:gdLst/>
                <a:ahLst/>
                <a:cxnLst>
                  <a:cxn ang="0">
                    <a:pos x="271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723" y="0"/>
                  </a:cxn>
                  <a:cxn ang="0">
                    <a:pos x="2715" y="11"/>
                  </a:cxn>
                  <a:cxn ang="0">
                    <a:pos x="2710" y="23"/>
                  </a:cxn>
                </a:cxnLst>
                <a:rect l="0" t="0" r="r" b="b"/>
                <a:pathLst>
                  <a:path w="2723" h="23">
                    <a:moveTo>
                      <a:pt x="271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723" y="0"/>
                    </a:lnTo>
                    <a:lnTo>
                      <a:pt x="2715" y="11"/>
                    </a:lnTo>
                    <a:lnTo>
                      <a:pt x="2710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6" name="Freeform 1716"/>
              <p:cNvSpPr>
                <a:spLocks/>
              </p:cNvSpPr>
              <p:nvPr/>
            </p:nvSpPr>
            <p:spPr bwMode="auto">
              <a:xfrm>
                <a:off x="859" y="2019"/>
                <a:ext cx="2725" cy="23"/>
              </a:xfrm>
              <a:custGeom>
                <a:avLst/>
                <a:gdLst/>
                <a:ahLst/>
                <a:cxnLst>
                  <a:cxn ang="0">
                    <a:pos x="2711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725" y="0"/>
                  </a:cxn>
                  <a:cxn ang="0">
                    <a:pos x="2719" y="12"/>
                  </a:cxn>
                  <a:cxn ang="0">
                    <a:pos x="2711" y="23"/>
                  </a:cxn>
                </a:cxnLst>
                <a:rect l="0" t="0" r="r" b="b"/>
                <a:pathLst>
                  <a:path w="2725" h="23">
                    <a:moveTo>
                      <a:pt x="2711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725" y="0"/>
                    </a:lnTo>
                    <a:lnTo>
                      <a:pt x="2719" y="12"/>
                    </a:lnTo>
                    <a:lnTo>
                      <a:pt x="2711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7" name="Freeform 1717"/>
              <p:cNvSpPr>
                <a:spLocks/>
              </p:cNvSpPr>
              <p:nvPr/>
            </p:nvSpPr>
            <p:spPr bwMode="auto">
              <a:xfrm>
                <a:off x="863" y="2008"/>
                <a:ext cx="2727" cy="23"/>
              </a:xfrm>
              <a:custGeom>
                <a:avLst/>
                <a:gdLst/>
                <a:ahLst/>
                <a:cxnLst>
                  <a:cxn ang="0">
                    <a:pos x="2715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2727" y="0"/>
                  </a:cxn>
                  <a:cxn ang="0">
                    <a:pos x="2721" y="11"/>
                  </a:cxn>
                  <a:cxn ang="0">
                    <a:pos x="2715" y="23"/>
                  </a:cxn>
                </a:cxnLst>
                <a:rect l="0" t="0" r="r" b="b"/>
                <a:pathLst>
                  <a:path w="2727" h="23">
                    <a:moveTo>
                      <a:pt x="2715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2727" y="0"/>
                    </a:lnTo>
                    <a:lnTo>
                      <a:pt x="2721" y="11"/>
                    </a:lnTo>
                    <a:lnTo>
                      <a:pt x="2715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8" name="Freeform 1718"/>
              <p:cNvSpPr>
                <a:spLocks/>
              </p:cNvSpPr>
              <p:nvPr/>
            </p:nvSpPr>
            <p:spPr bwMode="auto">
              <a:xfrm>
                <a:off x="867" y="1996"/>
                <a:ext cx="2726" cy="23"/>
              </a:xfrm>
              <a:custGeom>
                <a:avLst/>
                <a:gdLst/>
                <a:ahLst/>
                <a:cxnLst>
                  <a:cxn ang="0">
                    <a:pos x="2717" y="23"/>
                  </a:cxn>
                  <a:cxn ang="0">
                    <a:pos x="0" y="23"/>
                  </a:cxn>
                  <a:cxn ang="0">
                    <a:pos x="3" y="12"/>
                  </a:cxn>
                  <a:cxn ang="0">
                    <a:pos x="7" y="0"/>
                  </a:cxn>
                  <a:cxn ang="0">
                    <a:pos x="2726" y="0"/>
                  </a:cxn>
                  <a:cxn ang="0">
                    <a:pos x="2723" y="12"/>
                  </a:cxn>
                  <a:cxn ang="0">
                    <a:pos x="2717" y="23"/>
                  </a:cxn>
                </a:cxnLst>
                <a:rect l="0" t="0" r="r" b="b"/>
                <a:pathLst>
                  <a:path w="2726" h="23">
                    <a:moveTo>
                      <a:pt x="2717" y="23"/>
                    </a:moveTo>
                    <a:lnTo>
                      <a:pt x="0" y="23"/>
                    </a:lnTo>
                    <a:lnTo>
                      <a:pt x="3" y="12"/>
                    </a:lnTo>
                    <a:lnTo>
                      <a:pt x="7" y="0"/>
                    </a:lnTo>
                    <a:lnTo>
                      <a:pt x="2726" y="0"/>
                    </a:lnTo>
                    <a:lnTo>
                      <a:pt x="2723" y="12"/>
                    </a:lnTo>
                    <a:lnTo>
                      <a:pt x="2717" y="23"/>
                    </a:lnTo>
                    <a:close/>
                  </a:path>
                </a:pathLst>
              </a:custGeom>
              <a:solidFill>
                <a:srgbClr val="E35F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9" name="Freeform 1719"/>
              <p:cNvSpPr>
                <a:spLocks/>
              </p:cNvSpPr>
              <p:nvPr/>
            </p:nvSpPr>
            <p:spPr bwMode="auto">
              <a:xfrm>
                <a:off x="870" y="1983"/>
                <a:ext cx="2729" cy="25"/>
              </a:xfrm>
              <a:custGeom>
                <a:avLst/>
                <a:gdLst/>
                <a:ahLst/>
                <a:cxnLst>
                  <a:cxn ang="0">
                    <a:pos x="2720" y="25"/>
                  </a:cxn>
                  <a:cxn ang="0">
                    <a:pos x="0" y="25"/>
                  </a:cxn>
                  <a:cxn ang="0">
                    <a:pos x="4" y="11"/>
                  </a:cxn>
                  <a:cxn ang="0">
                    <a:pos x="10" y="0"/>
                  </a:cxn>
                  <a:cxn ang="0">
                    <a:pos x="2729" y="0"/>
                  </a:cxn>
                  <a:cxn ang="0">
                    <a:pos x="2723" y="13"/>
                  </a:cxn>
                  <a:cxn ang="0">
                    <a:pos x="2720" y="25"/>
                  </a:cxn>
                </a:cxnLst>
                <a:rect l="0" t="0" r="r" b="b"/>
                <a:pathLst>
                  <a:path w="2729" h="25">
                    <a:moveTo>
                      <a:pt x="2720" y="25"/>
                    </a:moveTo>
                    <a:lnTo>
                      <a:pt x="0" y="25"/>
                    </a:lnTo>
                    <a:lnTo>
                      <a:pt x="4" y="11"/>
                    </a:lnTo>
                    <a:lnTo>
                      <a:pt x="10" y="0"/>
                    </a:lnTo>
                    <a:lnTo>
                      <a:pt x="2729" y="0"/>
                    </a:lnTo>
                    <a:lnTo>
                      <a:pt x="2723" y="13"/>
                    </a:lnTo>
                    <a:lnTo>
                      <a:pt x="2720" y="25"/>
                    </a:lnTo>
                    <a:close/>
                  </a:path>
                </a:pathLst>
              </a:custGeom>
              <a:solidFill>
                <a:srgbClr val="E25F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0" name="Freeform 1720"/>
              <p:cNvSpPr>
                <a:spLocks/>
              </p:cNvSpPr>
              <p:nvPr/>
            </p:nvSpPr>
            <p:spPr bwMode="auto">
              <a:xfrm>
                <a:off x="874" y="1971"/>
                <a:ext cx="2729" cy="25"/>
              </a:xfrm>
              <a:custGeom>
                <a:avLst/>
                <a:gdLst/>
                <a:ahLst/>
                <a:cxnLst>
                  <a:cxn ang="0">
                    <a:pos x="2719" y="25"/>
                  </a:cxn>
                  <a:cxn ang="0">
                    <a:pos x="0" y="25"/>
                  </a:cxn>
                  <a:cxn ang="0">
                    <a:pos x="6" y="12"/>
                  </a:cxn>
                  <a:cxn ang="0">
                    <a:pos x="12" y="0"/>
                  </a:cxn>
                  <a:cxn ang="0">
                    <a:pos x="2729" y="0"/>
                  </a:cxn>
                  <a:cxn ang="0">
                    <a:pos x="2725" y="12"/>
                  </a:cxn>
                  <a:cxn ang="0">
                    <a:pos x="2719" y="25"/>
                  </a:cxn>
                </a:cxnLst>
                <a:rect l="0" t="0" r="r" b="b"/>
                <a:pathLst>
                  <a:path w="2729" h="25">
                    <a:moveTo>
                      <a:pt x="2719" y="25"/>
                    </a:moveTo>
                    <a:lnTo>
                      <a:pt x="0" y="25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2729" y="0"/>
                    </a:lnTo>
                    <a:lnTo>
                      <a:pt x="2725" y="12"/>
                    </a:lnTo>
                    <a:lnTo>
                      <a:pt x="2719" y="25"/>
                    </a:lnTo>
                    <a:close/>
                  </a:path>
                </a:pathLst>
              </a:custGeom>
              <a:solidFill>
                <a:srgbClr val="E25E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1" name="Freeform 1721"/>
              <p:cNvSpPr>
                <a:spLocks/>
              </p:cNvSpPr>
              <p:nvPr/>
            </p:nvSpPr>
            <p:spPr bwMode="auto">
              <a:xfrm>
                <a:off x="880" y="1960"/>
                <a:ext cx="2727" cy="23"/>
              </a:xfrm>
              <a:custGeom>
                <a:avLst/>
                <a:gdLst/>
                <a:ahLst/>
                <a:cxnLst>
                  <a:cxn ang="0">
                    <a:pos x="2719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2" y="0"/>
                  </a:cxn>
                  <a:cxn ang="0">
                    <a:pos x="2727" y="0"/>
                  </a:cxn>
                  <a:cxn ang="0">
                    <a:pos x="2723" y="11"/>
                  </a:cxn>
                  <a:cxn ang="0">
                    <a:pos x="2719" y="23"/>
                  </a:cxn>
                </a:cxnLst>
                <a:rect l="0" t="0" r="r" b="b"/>
                <a:pathLst>
                  <a:path w="2727" h="23">
                    <a:moveTo>
                      <a:pt x="2719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2" y="0"/>
                    </a:lnTo>
                    <a:lnTo>
                      <a:pt x="2727" y="0"/>
                    </a:lnTo>
                    <a:lnTo>
                      <a:pt x="2723" y="11"/>
                    </a:lnTo>
                    <a:lnTo>
                      <a:pt x="2719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2" name="Freeform 1722"/>
              <p:cNvSpPr>
                <a:spLocks/>
              </p:cNvSpPr>
              <p:nvPr/>
            </p:nvSpPr>
            <p:spPr bwMode="auto">
              <a:xfrm>
                <a:off x="886" y="1948"/>
                <a:ext cx="2725" cy="23"/>
              </a:xfrm>
              <a:custGeom>
                <a:avLst/>
                <a:gdLst/>
                <a:ahLst/>
                <a:cxnLst>
                  <a:cxn ang="0">
                    <a:pos x="2717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3" y="0"/>
                  </a:cxn>
                  <a:cxn ang="0">
                    <a:pos x="2725" y="0"/>
                  </a:cxn>
                  <a:cxn ang="0">
                    <a:pos x="2721" y="12"/>
                  </a:cxn>
                  <a:cxn ang="0">
                    <a:pos x="2717" y="23"/>
                  </a:cxn>
                </a:cxnLst>
                <a:rect l="0" t="0" r="r" b="b"/>
                <a:pathLst>
                  <a:path w="2725" h="23">
                    <a:moveTo>
                      <a:pt x="2717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3" y="0"/>
                    </a:lnTo>
                    <a:lnTo>
                      <a:pt x="2725" y="0"/>
                    </a:lnTo>
                    <a:lnTo>
                      <a:pt x="2721" y="12"/>
                    </a:lnTo>
                    <a:lnTo>
                      <a:pt x="2717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3" name="Freeform 1723"/>
              <p:cNvSpPr>
                <a:spLocks/>
              </p:cNvSpPr>
              <p:nvPr/>
            </p:nvSpPr>
            <p:spPr bwMode="auto">
              <a:xfrm>
                <a:off x="892" y="1937"/>
                <a:ext cx="2723" cy="23"/>
              </a:xfrm>
              <a:custGeom>
                <a:avLst/>
                <a:gdLst/>
                <a:ahLst/>
                <a:cxnLst>
                  <a:cxn ang="0">
                    <a:pos x="2715" y="23"/>
                  </a:cxn>
                  <a:cxn ang="0">
                    <a:pos x="0" y="23"/>
                  </a:cxn>
                  <a:cxn ang="0">
                    <a:pos x="7" y="11"/>
                  </a:cxn>
                  <a:cxn ang="0">
                    <a:pos x="17" y="0"/>
                  </a:cxn>
                  <a:cxn ang="0">
                    <a:pos x="2723" y="0"/>
                  </a:cxn>
                  <a:cxn ang="0">
                    <a:pos x="2719" y="11"/>
                  </a:cxn>
                  <a:cxn ang="0">
                    <a:pos x="2715" y="23"/>
                  </a:cxn>
                </a:cxnLst>
                <a:rect l="0" t="0" r="r" b="b"/>
                <a:pathLst>
                  <a:path w="2723" h="23">
                    <a:moveTo>
                      <a:pt x="2715" y="23"/>
                    </a:moveTo>
                    <a:lnTo>
                      <a:pt x="0" y="23"/>
                    </a:lnTo>
                    <a:lnTo>
                      <a:pt x="7" y="11"/>
                    </a:lnTo>
                    <a:lnTo>
                      <a:pt x="17" y="0"/>
                    </a:lnTo>
                    <a:lnTo>
                      <a:pt x="2723" y="0"/>
                    </a:lnTo>
                    <a:lnTo>
                      <a:pt x="2719" y="11"/>
                    </a:lnTo>
                    <a:lnTo>
                      <a:pt x="2715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4" name="Freeform 1724"/>
              <p:cNvSpPr>
                <a:spLocks/>
              </p:cNvSpPr>
              <p:nvPr/>
            </p:nvSpPr>
            <p:spPr bwMode="auto">
              <a:xfrm>
                <a:off x="899" y="1925"/>
                <a:ext cx="2719" cy="23"/>
              </a:xfrm>
              <a:custGeom>
                <a:avLst/>
                <a:gdLst/>
                <a:ahLst/>
                <a:cxnLst>
                  <a:cxn ang="0">
                    <a:pos x="2712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21" y="0"/>
                  </a:cxn>
                  <a:cxn ang="0">
                    <a:pos x="2719" y="0"/>
                  </a:cxn>
                  <a:cxn ang="0">
                    <a:pos x="2716" y="12"/>
                  </a:cxn>
                  <a:cxn ang="0">
                    <a:pos x="2712" y="23"/>
                  </a:cxn>
                </a:cxnLst>
                <a:rect l="0" t="0" r="r" b="b"/>
                <a:pathLst>
                  <a:path w="2719" h="23">
                    <a:moveTo>
                      <a:pt x="2712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21" y="0"/>
                    </a:lnTo>
                    <a:lnTo>
                      <a:pt x="2719" y="0"/>
                    </a:lnTo>
                    <a:lnTo>
                      <a:pt x="2716" y="12"/>
                    </a:lnTo>
                    <a:lnTo>
                      <a:pt x="2712" y="23"/>
                    </a:lnTo>
                    <a:close/>
                  </a:path>
                </a:pathLst>
              </a:custGeom>
              <a:solidFill>
                <a:srgbClr val="E25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5" name="Freeform 1725"/>
              <p:cNvSpPr>
                <a:spLocks/>
              </p:cNvSpPr>
              <p:nvPr/>
            </p:nvSpPr>
            <p:spPr bwMode="auto">
              <a:xfrm>
                <a:off x="909" y="1914"/>
                <a:ext cx="2711" cy="23"/>
              </a:xfrm>
              <a:custGeom>
                <a:avLst/>
                <a:gdLst/>
                <a:ahLst/>
                <a:cxnLst>
                  <a:cxn ang="0">
                    <a:pos x="2706" y="23"/>
                  </a:cxn>
                  <a:cxn ang="0">
                    <a:pos x="0" y="23"/>
                  </a:cxn>
                  <a:cxn ang="0">
                    <a:pos x="7" y="15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29" y="0"/>
                  </a:cxn>
                  <a:cxn ang="0">
                    <a:pos x="2711" y="0"/>
                  </a:cxn>
                  <a:cxn ang="0">
                    <a:pos x="2709" y="11"/>
                  </a:cxn>
                  <a:cxn ang="0">
                    <a:pos x="2706" y="23"/>
                  </a:cxn>
                </a:cxnLst>
                <a:rect l="0" t="0" r="r" b="b"/>
                <a:pathLst>
                  <a:path w="2711" h="23">
                    <a:moveTo>
                      <a:pt x="2706" y="23"/>
                    </a:moveTo>
                    <a:lnTo>
                      <a:pt x="0" y="23"/>
                    </a:lnTo>
                    <a:lnTo>
                      <a:pt x="7" y="15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29" y="0"/>
                    </a:lnTo>
                    <a:lnTo>
                      <a:pt x="2711" y="0"/>
                    </a:lnTo>
                    <a:lnTo>
                      <a:pt x="2709" y="11"/>
                    </a:lnTo>
                    <a:lnTo>
                      <a:pt x="2706" y="23"/>
                    </a:lnTo>
                    <a:close/>
                  </a:path>
                </a:pathLst>
              </a:custGeom>
              <a:solidFill>
                <a:srgbClr val="E25B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6" name="Freeform 1726"/>
              <p:cNvSpPr>
                <a:spLocks/>
              </p:cNvSpPr>
              <p:nvPr/>
            </p:nvSpPr>
            <p:spPr bwMode="auto">
              <a:xfrm>
                <a:off x="920" y="1902"/>
                <a:ext cx="2704" cy="23"/>
              </a:xfrm>
              <a:custGeom>
                <a:avLst/>
                <a:gdLst/>
                <a:ahLst/>
                <a:cxnLst>
                  <a:cxn ang="0">
                    <a:pos x="2698" y="23"/>
                  </a:cxn>
                  <a:cxn ang="0">
                    <a:pos x="0" y="23"/>
                  </a:cxn>
                  <a:cxn ang="0">
                    <a:pos x="2" y="21"/>
                  </a:cxn>
                  <a:cxn ang="0">
                    <a:pos x="6" y="19"/>
                  </a:cxn>
                  <a:cxn ang="0">
                    <a:pos x="19" y="10"/>
                  </a:cxn>
                  <a:cxn ang="0">
                    <a:pos x="37" y="0"/>
                  </a:cxn>
                  <a:cxn ang="0">
                    <a:pos x="2704" y="0"/>
                  </a:cxn>
                  <a:cxn ang="0">
                    <a:pos x="2700" y="12"/>
                  </a:cxn>
                  <a:cxn ang="0">
                    <a:pos x="2698" y="23"/>
                  </a:cxn>
                </a:cxnLst>
                <a:rect l="0" t="0" r="r" b="b"/>
                <a:pathLst>
                  <a:path w="2704" h="23">
                    <a:moveTo>
                      <a:pt x="2698" y="23"/>
                    </a:moveTo>
                    <a:lnTo>
                      <a:pt x="0" y="23"/>
                    </a:lnTo>
                    <a:lnTo>
                      <a:pt x="2" y="21"/>
                    </a:lnTo>
                    <a:lnTo>
                      <a:pt x="6" y="19"/>
                    </a:lnTo>
                    <a:lnTo>
                      <a:pt x="19" y="10"/>
                    </a:lnTo>
                    <a:lnTo>
                      <a:pt x="37" y="0"/>
                    </a:lnTo>
                    <a:lnTo>
                      <a:pt x="2704" y="0"/>
                    </a:lnTo>
                    <a:lnTo>
                      <a:pt x="2700" y="12"/>
                    </a:lnTo>
                    <a:lnTo>
                      <a:pt x="2698" y="23"/>
                    </a:lnTo>
                    <a:close/>
                  </a:path>
                </a:pathLst>
              </a:custGeom>
              <a:solidFill>
                <a:srgbClr val="E25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7" name="Freeform 1727"/>
              <p:cNvSpPr>
                <a:spLocks/>
              </p:cNvSpPr>
              <p:nvPr/>
            </p:nvSpPr>
            <p:spPr bwMode="auto">
              <a:xfrm>
                <a:off x="938" y="1891"/>
                <a:ext cx="2688" cy="23"/>
              </a:xfrm>
              <a:custGeom>
                <a:avLst/>
                <a:gdLst/>
                <a:ahLst/>
                <a:cxnLst>
                  <a:cxn ang="0">
                    <a:pos x="2682" y="23"/>
                  </a:cxn>
                  <a:cxn ang="0">
                    <a:pos x="0" y="23"/>
                  </a:cxn>
                  <a:cxn ang="0">
                    <a:pos x="19" y="11"/>
                  </a:cxn>
                  <a:cxn ang="0">
                    <a:pos x="42" y="0"/>
                  </a:cxn>
                  <a:cxn ang="0">
                    <a:pos x="2688" y="0"/>
                  </a:cxn>
                  <a:cxn ang="0">
                    <a:pos x="2686" y="11"/>
                  </a:cxn>
                  <a:cxn ang="0">
                    <a:pos x="2682" y="23"/>
                  </a:cxn>
                </a:cxnLst>
                <a:rect l="0" t="0" r="r" b="b"/>
                <a:pathLst>
                  <a:path w="2688" h="23">
                    <a:moveTo>
                      <a:pt x="2682" y="23"/>
                    </a:moveTo>
                    <a:lnTo>
                      <a:pt x="0" y="23"/>
                    </a:lnTo>
                    <a:lnTo>
                      <a:pt x="19" y="11"/>
                    </a:lnTo>
                    <a:lnTo>
                      <a:pt x="42" y="0"/>
                    </a:lnTo>
                    <a:lnTo>
                      <a:pt x="2688" y="0"/>
                    </a:lnTo>
                    <a:lnTo>
                      <a:pt x="2686" y="11"/>
                    </a:lnTo>
                    <a:lnTo>
                      <a:pt x="2682" y="23"/>
                    </a:lnTo>
                    <a:close/>
                  </a:path>
                </a:pathLst>
              </a:custGeom>
              <a:solidFill>
                <a:srgbClr val="E25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8" name="Freeform 1728"/>
              <p:cNvSpPr>
                <a:spLocks/>
              </p:cNvSpPr>
              <p:nvPr/>
            </p:nvSpPr>
            <p:spPr bwMode="auto">
              <a:xfrm>
                <a:off x="957" y="1879"/>
                <a:ext cx="2671" cy="23"/>
              </a:xfrm>
              <a:custGeom>
                <a:avLst/>
                <a:gdLst/>
                <a:ahLst/>
                <a:cxnLst>
                  <a:cxn ang="0">
                    <a:pos x="2667" y="23"/>
                  </a:cxn>
                  <a:cxn ang="0">
                    <a:pos x="0" y="23"/>
                  </a:cxn>
                  <a:cxn ang="0">
                    <a:pos x="23" y="12"/>
                  </a:cxn>
                  <a:cxn ang="0">
                    <a:pos x="48" y="0"/>
                  </a:cxn>
                  <a:cxn ang="0">
                    <a:pos x="2671" y="0"/>
                  </a:cxn>
                  <a:cxn ang="0">
                    <a:pos x="2669" y="12"/>
                  </a:cxn>
                  <a:cxn ang="0">
                    <a:pos x="2667" y="23"/>
                  </a:cxn>
                </a:cxnLst>
                <a:rect l="0" t="0" r="r" b="b"/>
                <a:pathLst>
                  <a:path w="2671" h="23">
                    <a:moveTo>
                      <a:pt x="2667" y="23"/>
                    </a:moveTo>
                    <a:lnTo>
                      <a:pt x="0" y="23"/>
                    </a:lnTo>
                    <a:lnTo>
                      <a:pt x="23" y="12"/>
                    </a:lnTo>
                    <a:lnTo>
                      <a:pt x="48" y="0"/>
                    </a:lnTo>
                    <a:lnTo>
                      <a:pt x="2671" y="0"/>
                    </a:lnTo>
                    <a:lnTo>
                      <a:pt x="2669" y="12"/>
                    </a:lnTo>
                    <a:lnTo>
                      <a:pt x="2667" y="23"/>
                    </a:lnTo>
                    <a:close/>
                  </a:path>
                </a:pathLst>
              </a:custGeom>
              <a:solidFill>
                <a:srgbClr val="E159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9" name="Freeform 1729"/>
              <p:cNvSpPr>
                <a:spLocks/>
              </p:cNvSpPr>
              <p:nvPr/>
            </p:nvSpPr>
            <p:spPr bwMode="auto">
              <a:xfrm>
                <a:off x="980" y="1866"/>
                <a:ext cx="2648" cy="25"/>
              </a:xfrm>
              <a:custGeom>
                <a:avLst/>
                <a:gdLst/>
                <a:ahLst/>
                <a:cxnLst>
                  <a:cxn ang="0">
                    <a:pos x="2646" y="25"/>
                  </a:cxn>
                  <a:cxn ang="0">
                    <a:pos x="0" y="25"/>
                  </a:cxn>
                  <a:cxn ang="0">
                    <a:pos x="25" y="13"/>
                  </a:cxn>
                  <a:cxn ang="0">
                    <a:pos x="50" y="0"/>
                  </a:cxn>
                  <a:cxn ang="0">
                    <a:pos x="2648" y="0"/>
                  </a:cxn>
                  <a:cxn ang="0">
                    <a:pos x="2648" y="13"/>
                  </a:cxn>
                  <a:cxn ang="0">
                    <a:pos x="2646" y="25"/>
                  </a:cxn>
                </a:cxnLst>
                <a:rect l="0" t="0" r="r" b="b"/>
                <a:pathLst>
                  <a:path w="2648" h="25">
                    <a:moveTo>
                      <a:pt x="2646" y="25"/>
                    </a:moveTo>
                    <a:lnTo>
                      <a:pt x="0" y="25"/>
                    </a:lnTo>
                    <a:lnTo>
                      <a:pt x="25" y="13"/>
                    </a:lnTo>
                    <a:lnTo>
                      <a:pt x="50" y="0"/>
                    </a:lnTo>
                    <a:lnTo>
                      <a:pt x="2648" y="0"/>
                    </a:lnTo>
                    <a:lnTo>
                      <a:pt x="2648" y="13"/>
                    </a:lnTo>
                    <a:lnTo>
                      <a:pt x="2646" y="25"/>
                    </a:lnTo>
                    <a:close/>
                  </a:path>
                </a:pathLst>
              </a:custGeom>
              <a:solidFill>
                <a:srgbClr val="E159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0" name="Freeform 1730"/>
              <p:cNvSpPr>
                <a:spLocks/>
              </p:cNvSpPr>
              <p:nvPr/>
            </p:nvSpPr>
            <p:spPr bwMode="auto">
              <a:xfrm>
                <a:off x="1005" y="1854"/>
                <a:ext cx="2625" cy="25"/>
              </a:xfrm>
              <a:custGeom>
                <a:avLst/>
                <a:gdLst/>
                <a:ahLst/>
                <a:cxnLst>
                  <a:cxn ang="0">
                    <a:pos x="2623" y="25"/>
                  </a:cxn>
                  <a:cxn ang="0">
                    <a:pos x="0" y="25"/>
                  </a:cxn>
                  <a:cxn ang="0">
                    <a:pos x="25" y="14"/>
                  </a:cxn>
                  <a:cxn ang="0">
                    <a:pos x="50" y="0"/>
                  </a:cxn>
                  <a:cxn ang="0">
                    <a:pos x="2625" y="0"/>
                  </a:cxn>
                  <a:cxn ang="0">
                    <a:pos x="2623" y="12"/>
                  </a:cxn>
                  <a:cxn ang="0">
                    <a:pos x="2623" y="25"/>
                  </a:cxn>
                </a:cxnLst>
                <a:rect l="0" t="0" r="r" b="b"/>
                <a:pathLst>
                  <a:path w="2625" h="25">
                    <a:moveTo>
                      <a:pt x="2623" y="25"/>
                    </a:moveTo>
                    <a:lnTo>
                      <a:pt x="0" y="25"/>
                    </a:lnTo>
                    <a:lnTo>
                      <a:pt x="25" y="14"/>
                    </a:lnTo>
                    <a:lnTo>
                      <a:pt x="50" y="0"/>
                    </a:lnTo>
                    <a:lnTo>
                      <a:pt x="2625" y="0"/>
                    </a:lnTo>
                    <a:lnTo>
                      <a:pt x="2623" y="12"/>
                    </a:lnTo>
                    <a:lnTo>
                      <a:pt x="2623" y="25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1" name="Freeform 1731"/>
              <p:cNvSpPr>
                <a:spLocks/>
              </p:cNvSpPr>
              <p:nvPr/>
            </p:nvSpPr>
            <p:spPr bwMode="auto">
              <a:xfrm>
                <a:off x="1030" y="1843"/>
                <a:ext cx="2600" cy="23"/>
              </a:xfrm>
              <a:custGeom>
                <a:avLst/>
                <a:gdLst/>
                <a:ahLst/>
                <a:cxnLst>
                  <a:cxn ang="0">
                    <a:pos x="2598" y="23"/>
                  </a:cxn>
                  <a:cxn ang="0">
                    <a:pos x="0" y="23"/>
                  </a:cxn>
                  <a:cxn ang="0">
                    <a:pos x="25" y="11"/>
                  </a:cxn>
                  <a:cxn ang="0">
                    <a:pos x="50" y="0"/>
                  </a:cxn>
                  <a:cxn ang="0">
                    <a:pos x="2600" y="0"/>
                  </a:cxn>
                  <a:cxn ang="0">
                    <a:pos x="2600" y="11"/>
                  </a:cxn>
                  <a:cxn ang="0">
                    <a:pos x="2598" y="23"/>
                  </a:cxn>
                </a:cxnLst>
                <a:rect l="0" t="0" r="r" b="b"/>
                <a:pathLst>
                  <a:path w="2600" h="23">
                    <a:moveTo>
                      <a:pt x="2598" y="23"/>
                    </a:moveTo>
                    <a:lnTo>
                      <a:pt x="0" y="23"/>
                    </a:lnTo>
                    <a:lnTo>
                      <a:pt x="25" y="11"/>
                    </a:lnTo>
                    <a:lnTo>
                      <a:pt x="50" y="0"/>
                    </a:lnTo>
                    <a:lnTo>
                      <a:pt x="2600" y="0"/>
                    </a:lnTo>
                    <a:lnTo>
                      <a:pt x="2600" y="11"/>
                    </a:lnTo>
                    <a:lnTo>
                      <a:pt x="2598" y="23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2" name="Freeform 1732"/>
              <p:cNvSpPr>
                <a:spLocks/>
              </p:cNvSpPr>
              <p:nvPr/>
            </p:nvSpPr>
            <p:spPr bwMode="auto">
              <a:xfrm>
                <a:off x="1055" y="1831"/>
                <a:ext cx="2575" cy="23"/>
              </a:xfrm>
              <a:custGeom>
                <a:avLst/>
                <a:gdLst/>
                <a:ahLst/>
                <a:cxnLst>
                  <a:cxn ang="0">
                    <a:pos x="2575" y="23"/>
                  </a:cxn>
                  <a:cxn ang="0">
                    <a:pos x="0" y="23"/>
                  </a:cxn>
                  <a:cxn ang="0">
                    <a:pos x="25" y="12"/>
                  </a:cxn>
                  <a:cxn ang="0">
                    <a:pos x="48" y="0"/>
                  </a:cxn>
                  <a:cxn ang="0">
                    <a:pos x="2575" y="0"/>
                  </a:cxn>
                  <a:cxn ang="0">
                    <a:pos x="2575" y="12"/>
                  </a:cxn>
                  <a:cxn ang="0">
                    <a:pos x="2575" y="23"/>
                  </a:cxn>
                </a:cxnLst>
                <a:rect l="0" t="0" r="r" b="b"/>
                <a:pathLst>
                  <a:path w="2575" h="23">
                    <a:moveTo>
                      <a:pt x="2575" y="23"/>
                    </a:moveTo>
                    <a:lnTo>
                      <a:pt x="0" y="23"/>
                    </a:lnTo>
                    <a:lnTo>
                      <a:pt x="25" y="12"/>
                    </a:lnTo>
                    <a:lnTo>
                      <a:pt x="48" y="0"/>
                    </a:lnTo>
                    <a:lnTo>
                      <a:pt x="2575" y="0"/>
                    </a:lnTo>
                    <a:lnTo>
                      <a:pt x="2575" y="12"/>
                    </a:lnTo>
                    <a:lnTo>
                      <a:pt x="2575" y="23"/>
                    </a:lnTo>
                    <a:close/>
                  </a:path>
                </a:pathLst>
              </a:custGeom>
              <a:solidFill>
                <a:srgbClr val="E157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3" name="Freeform 1733"/>
              <p:cNvSpPr>
                <a:spLocks/>
              </p:cNvSpPr>
              <p:nvPr/>
            </p:nvSpPr>
            <p:spPr bwMode="auto">
              <a:xfrm>
                <a:off x="1080" y="1820"/>
                <a:ext cx="2550" cy="23"/>
              </a:xfrm>
              <a:custGeom>
                <a:avLst/>
                <a:gdLst/>
                <a:ahLst/>
                <a:cxnLst>
                  <a:cxn ang="0">
                    <a:pos x="2550" y="23"/>
                  </a:cxn>
                  <a:cxn ang="0">
                    <a:pos x="0" y="23"/>
                  </a:cxn>
                  <a:cxn ang="0">
                    <a:pos x="23" y="11"/>
                  </a:cxn>
                  <a:cxn ang="0">
                    <a:pos x="46" y="0"/>
                  </a:cxn>
                  <a:cxn ang="0">
                    <a:pos x="2550" y="0"/>
                  </a:cxn>
                  <a:cxn ang="0">
                    <a:pos x="2550" y="11"/>
                  </a:cxn>
                  <a:cxn ang="0">
                    <a:pos x="2550" y="23"/>
                  </a:cxn>
                </a:cxnLst>
                <a:rect l="0" t="0" r="r" b="b"/>
                <a:pathLst>
                  <a:path w="2550" h="23">
                    <a:moveTo>
                      <a:pt x="2550" y="23"/>
                    </a:moveTo>
                    <a:lnTo>
                      <a:pt x="0" y="23"/>
                    </a:lnTo>
                    <a:lnTo>
                      <a:pt x="23" y="11"/>
                    </a:lnTo>
                    <a:lnTo>
                      <a:pt x="46" y="0"/>
                    </a:lnTo>
                    <a:lnTo>
                      <a:pt x="2550" y="0"/>
                    </a:lnTo>
                    <a:lnTo>
                      <a:pt x="2550" y="11"/>
                    </a:lnTo>
                    <a:lnTo>
                      <a:pt x="2550" y="23"/>
                    </a:lnTo>
                    <a:close/>
                  </a:path>
                </a:pathLst>
              </a:custGeom>
              <a:solidFill>
                <a:srgbClr val="E156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4" name="Freeform 1734"/>
              <p:cNvSpPr>
                <a:spLocks/>
              </p:cNvSpPr>
              <p:nvPr/>
            </p:nvSpPr>
            <p:spPr bwMode="auto">
              <a:xfrm>
                <a:off x="1103" y="1808"/>
                <a:ext cx="2527" cy="23"/>
              </a:xfrm>
              <a:custGeom>
                <a:avLst/>
                <a:gdLst/>
                <a:ahLst/>
                <a:cxnLst>
                  <a:cxn ang="0">
                    <a:pos x="2527" y="23"/>
                  </a:cxn>
                  <a:cxn ang="0">
                    <a:pos x="0" y="23"/>
                  </a:cxn>
                  <a:cxn ang="0">
                    <a:pos x="23" y="12"/>
                  </a:cxn>
                  <a:cxn ang="0">
                    <a:pos x="44" y="0"/>
                  </a:cxn>
                  <a:cxn ang="0">
                    <a:pos x="2527" y="0"/>
                  </a:cxn>
                  <a:cxn ang="0">
                    <a:pos x="2527" y="12"/>
                  </a:cxn>
                  <a:cxn ang="0">
                    <a:pos x="2527" y="23"/>
                  </a:cxn>
                </a:cxnLst>
                <a:rect l="0" t="0" r="r" b="b"/>
                <a:pathLst>
                  <a:path w="2527" h="23">
                    <a:moveTo>
                      <a:pt x="2527" y="23"/>
                    </a:moveTo>
                    <a:lnTo>
                      <a:pt x="0" y="23"/>
                    </a:lnTo>
                    <a:lnTo>
                      <a:pt x="23" y="12"/>
                    </a:lnTo>
                    <a:lnTo>
                      <a:pt x="44" y="0"/>
                    </a:lnTo>
                    <a:lnTo>
                      <a:pt x="2527" y="0"/>
                    </a:lnTo>
                    <a:lnTo>
                      <a:pt x="2527" y="12"/>
                    </a:lnTo>
                    <a:lnTo>
                      <a:pt x="2527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5" name="Freeform 1735"/>
              <p:cNvSpPr>
                <a:spLocks/>
              </p:cNvSpPr>
              <p:nvPr/>
            </p:nvSpPr>
            <p:spPr bwMode="auto">
              <a:xfrm>
                <a:off x="1126" y="1797"/>
                <a:ext cx="2504" cy="23"/>
              </a:xfrm>
              <a:custGeom>
                <a:avLst/>
                <a:gdLst/>
                <a:ahLst/>
                <a:cxnLst>
                  <a:cxn ang="0">
                    <a:pos x="2504" y="23"/>
                  </a:cxn>
                  <a:cxn ang="0">
                    <a:pos x="0" y="23"/>
                  </a:cxn>
                  <a:cxn ang="0">
                    <a:pos x="21" y="11"/>
                  </a:cxn>
                  <a:cxn ang="0">
                    <a:pos x="40" y="0"/>
                  </a:cxn>
                  <a:cxn ang="0">
                    <a:pos x="2502" y="0"/>
                  </a:cxn>
                  <a:cxn ang="0">
                    <a:pos x="2504" y="11"/>
                  </a:cxn>
                  <a:cxn ang="0">
                    <a:pos x="2504" y="23"/>
                  </a:cxn>
                </a:cxnLst>
                <a:rect l="0" t="0" r="r" b="b"/>
                <a:pathLst>
                  <a:path w="2504" h="23">
                    <a:moveTo>
                      <a:pt x="2504" y="23"/>
                    </a:moveTo>
                    <a:lnTo>
                      <a:pt x="0" y="23"/>
                    </a:lnTo>
                    <a:lnTo>
                      <a:pt x="21" y="11"/>
                    </a:lnTo>
                    <a:lnTo>
                      <a:pt x="40" y="0"/>
                    </a:lnTo>
                    <a:lnTo>
                      <a:pt x="2502" y="0"/>
                    </a:lnTo>
                    <a:lnTo>
                      <a:pt x="2504" y="11"/>
                    </a:lnTo>
                    <a:lnTo>
                      <a:pt x="2504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6" name="Freeform 1736"/>
              <p:cNvSpPr>
                <a:spLocks/>
              </p:cNvSpPr>
              <p:nvPr/>
            </p:nvSpPr>
            <p:spPr bwMode="auto">
              <a:xfrm>
                <a:off x="1147" y="1785"/>
                <a:ext cx="2483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0" y="23"/>
                  </a:cxn>
                  <a:cxn ang="0">
                    <a:pos x="19" y="12"/>
                  </a:cxn>
                  <a:cxn ang="0">
                    <a:pos x="38" y="0"/>
                  </a:cxn>
                  <a:cxn ang="0">
                    <a:pos x="2479" y="0"/>
                  </a:cxn>
                  <a:cxn ang="0">
                    <a:pos x="2481" y="12"/>
                  </a:cxn>
                  <a:cxn ang="0">
                    <a:pos x="2483" y="23"/>
                  </a:cxn>
                </a:cxnLst>
                <a:rect l="0" t="0" r="r" b="b"/>
                <a:pathLst>
                  <a:path w="2483" h="23">
                    <a:moveTo>
                      <a:pt x="2483" y="23"/>
                    </a:moveTo>
                    <a:lnTo>
                      <a:pt x="0" y="23"/>
                    </a:lnTo>
                    <a:lnTo>
                      <a:pt x="19" y="12"/>
                    </a:lnTo>
                    <a:lnTo>
                      <a:pt x="38" y="0"/>
                    </a:lnTo>
                    <a:lnTo>
                      <a:pt x="2479" y="0"/>
                    </a:lnTo>
                    <a:lnTo>
                      <a:pt x="2481" y="12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7" name="Freeform 1737"/>
              <p:cNvSpPr>
                <a:spLocks/>
              </p:cNvSpPr>
              <p:nvPr/>
            </p:nvSpPr>
            <p:spPr bwMode="auto">
              <a:xfrm>
                <a:off x="1166" y="1774"/>
                <a:ext cx="2462" cy="23"/>
              </a:xfrm>
              <a:custGeom>
                <a:avLst/>
                <a:gdLst/>
                <a:ahLst/>
                <a:cxnLst>
                  <a:cxn ang="0">
                    <a:pos x="2462" y="23"/>
                  </a:cxn>
                  <a:cxn ang="0">
                    <a:pos x="0" y="23"/>
                  </a:cxn>
                  <a:cxn ang="0">
                    <a:pos x="19" y="11"/>
                  </a:cxn>
                  <a:cxn ang="0">
                    <a:pos x="36" y="0"/>
                  </a:cxn>
                  <a:cxn ang="0">
                    <a:pos x="2458" y="0"/>
                  </a:cxn>
                  <a:cxn ang="0">
                    <a:pos x="2460" y="11"/>
                  </a:cxn>
                  <a:cxn ang="0">
                    <a:pos x="2462" y="23"/>
                  </a:cxn>
                </a:cxnLst>
                <a:rect l="0" t="0" r="r" b="b"/>
                <a:pathLst>
                  <a:path w="2462" h="23">
                    <a:moveTo>
                      <a:pt x="2462" y="23"/>
                    </a:moveTo>
                    <a:lnTo>
                      <a:pt x="0" y="23"/>
                    </a:lnTo>
                    <a:lnTo>
                      <a:pt x="19" y="11"/>
                    </a:lnTo>
                    <a:lnTo>
                      <a:pt x="36" y="0"/>
                    </a:lnTo>
                    <a:lnTo>
                      <a:pt x="2458" y="0"/>
                    </a:lnTo>
                    <a:lnTo>
                      <a:pt x="2460" y="11"/>
                    </a:lnTo>
                    <a:lnTo>
                      <a:pt x="2462" y="23"/>
                    </a:lnTo>
                    <a:close/>
                  </a:path>
                </a:pathLst>
              </a:custGeom>
              <a:solidFill>
                <a:srgbClr val="E15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8" name="Freeform 1738"/>
              <p:cNvSpPr>
                <a:spLocks/>
              </p:cNvSpPr>
              <p:nvPr/>
            </p:nvSpPr>
            <p:spPr bwMode="auto">
              <a:xfrm>
                <a:off x="1185" y="1762"/>
                <a:ext cx="2441" cy="23"/>
              </a:xfrm>
              <a:custGeom>
                <a:avLst/>
                <a:gdLst/>
                <a:ahLst/>
                <a:cxnLst>
                  <a:cxn ang="0">
                    <a:pos x="2441" y="23"/>
                  </a:cxn>
                  <a:cxn ang="0">
                    <a:pos x="0" y="23"/>
                  </a:cxn>
                  <a:cxn ang="0">
                    <a:pos x="17" y="12"/>
                  </a:cxn>
                  <a:cxn ang="0">
                    <a:pos x="33" y="0"/>
                  </a:cxn>
                  <a:cxn ang="0">
                    <a:pos x="2437" y="0"/>
                  </a:cxn>
                  <a:cxn ang="0">
                    <a:pos x="2439" y="12"/>
                  </a:cxn>
                  <a:cxn ang="0">
                    <a:pos x="2441" y="23"/>
                  </a:cxn>
                </a:cxnLst>
                <a:rect l="0" t="0" r="r" b="b"/>
                <a:pathLst>
                  <a:path w="2441" h="23">
                    <a:moveTo>
                      <a:pt x="2441" y="23"/>
                    </a:moveTo>
                    <a:lnTo>
                      <a:pt x="0" y="23"/>
                    </a:lnTo>
                    <a:lnTo>
                      <a:pt x="17" y="12"/>
                    </a:lnTo>
                    <a:lnTo>
                      <a:pt x="33" y="0"/>
                    </a:lnTo>
                    <a:lnTo>
                      <a:pt x="2437" y="0"/>
                    </a:lnTo>
                    <a:lnTo>
                      <a:pt x="2439" y="12"/>
                    </a:lnTo>
                    <a:lnTo>
                      <a:pt x="2441" y="23"/>
                    </a:lnTo>
                    <a:close/>
                  </a:path>
                </a:pathLst>
              </a:custGeom>
              <a:solidFill>
                <a:srgbClr val="E053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9" name="Freeform 1739"/>
              <p:cNvSpPr>
                <a:spLocks/>
              </p:cNvSpPr>
              <p:nvPr/>
            </p:nvSpPr>
            <p:spPr bwMode="auto">
              <a:xfrm>
                <a:off x="1202" y="1749"/>
                <a:ext cx="2422" cy="25"/>
              </a:xfrm>
              <a:custGeom>
                <a:avLst/>
                <a:gdLst/>
                <a:ahLst/>
                <a:cxnLst>
                  <a:cxn ang="0">
                    <a:pos x="2422" y="25"/>
                  </a:cxn>
                  <a:cxn ang="0">
                    <a:pos x="0" y="25"/>
                  </a:cxn>
                  <a:cxn ang="0">
                    <a:pos x="16" y="13"/>
                  </a:cxn>
                  <a:cxn ang="0">
                    <a:pos x="29" y="0"/>
                  </a:cxn>
                  <a:cxn ang="0">
                    <a:pos x="2418" y="0"/>
                  </a:cxn>
                  <a:cxn ang="0">
                    <a:pos x="2420" y="13"/>
                  </a:cxn>
                  <a:cxn ang="0">
                    <a:pos x="2422" y="25"/>
                  </a:cxn>
                </a:cxnLst>
                <a:rect l="0" t="0" r="r" b="b"/>
                <a:pathLst>
                  <a:path w="2422" h="25">
                    <a:moveTo>
                      <a:pt x="2422" y="25"/>
                    </a:moveTo>
                    <a:lnTo>
                      <a:pt x="0" y="25"/>
                    </a:lnTo>
                    <a:lnTo>
                      <a:pt x="16" y="13"/>
                    </a:lnTo>
                    <a:lnTo>
                      <a:pt x="29" y="0"/>
                    </a:lnTo>
                    <a:lnTo>
                      <a:pt x="2418" y="0"/>
                    </a:lnTo>
                    <a:lnTo>
                      <a:pt x="2420" y="13"/>
                    </a:lnTo>
                    <a:lnTo>
                      <a:pt x="2422" y="25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0" name="Freeform 1740"/>
              <p:cNvSpPr>
                <a:spLocks/>
              </p:cNvSpPr>
              <p:nvPr/>
            </p:nvSpPr>
            <p:spPr bwMode="auto">
              <a:xfrm>
                <a:off x="1218" y="1737"/>
                <a:ext cx="2404" cy="25"/>
              </a:xfrm>
              <a:custGeom>
                <a:avLst/>
                <a:gdLst/>
                <a:ahLst/>
                <a:cxnLst>
                  <a:cxn ang="0">
                    <a:pos x="2404" y="25"/>
                  </a:cxn>
                  <a:cxn ang="0">
                    <a:pos x="0" y="25"/>
                  </a:cxn>
                  <a:cxn ang="0">
                    <a:pos x="13" y="14"/>
                  </a:cxn>
                  <a:cxn ang="0">
                    <a:pos x="25" y="0"/>
                  </a:cxn>
                  <a:cxn ang="0">
                    <a:pos x="2399" y="0"/>
                  </a:cxn>
                  <a:cxn ang="0">
                    <a:pos x="2402" y="12"/>
                  </a:cxn>
                  <a:cxn ang="0">
                    <a:pos x="2404" y="25"/>
                  </a:cxn>
                </a:cxnLst>
                <a:rect l="0" t="0" r="r" b="b"/>
                <a:pathLst>
                  <a:path w="2404" h="25">
                    <a:moveTo>
                      <a:pt x="2404" y="25"/>
                    </a:moveTo>
                    <a:lnTo>
                      <a:pt x="0" y="25"/>
                    </a:lnTo>
                    <a:lnTo>
                      <a:pt x="13" y="14"/>
                    </a:lnTo>
                    <a:lnTo>
                      <a:pt x="25" y="0"/>
                    </a:lnTo>
                    <a:lnTo>
                      <a:pt x="2399" y="0"/>
                    </a:lnTo>
                    <a:lnTo>
                      <a:pt x="2402" y="12"/>
                    </a:lnTo>
                    <a:lnTo>
                      <a:pt x="2404" y="25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1" name="Freeform 1741"/>
              <p:cNvSpPr>
                <a:spLocks/>
              </p:cNvSpPr>
              <p:nvPr/>
            </p:nvSpPr>
            <p:spPr bwMode="auto">
              <a:xfrm>
                <a:off x="1231" y="1726"/>
                <a:ext cx="2389" cy="23"/>
              </a:xfrm>
              <a:custGeom>
                <a:avLst/>
                <a:gdLst/>
                <a:ahLst/>
                <a:cxnLst>
                  <a:cxn ang="0">
                    <a:pos x="2389" y="23"/>
                  </a:cxn>
                  <a:cxn ang="0">
                    <a:pos x="0" y="23"/>
                  </a:cxn>
                  <a:cxn ang="0">
                    <a:pos x="12" y="11"/>
                  </a:cxn>
                  <a:cxn ang="0">
                    <a:pos x="23" y="0"/>
                  </a:cxn>
                  <a:cxn ang="0">
                    <a:pos x="2382" y="0"/>
                  </a:cxn>
                  <a:cxn ang="0">
                    <a:pos x="2386" y="11"/>
                  </a:cxn>
                  <a:cxn ang="0">
                    <a:pos x="2389" y="23"/>
                  </a:cxn>
                </a:cxnLst>
                <a:rect l="0" t="0" r="r" b="b"/>
                <a:pathLst>
                  <a:path w="2389" h="23">
                    <a:moveTo>
                      <a:pt x="2389" y="23"/>
                    </a:moveTo>
                    <a:lnTo>
                      <a:pt x="0" y="23"/>
                    </a:lnTo>
                    <a:lnTo>
                      <a:pt x="12" y="11"/>
                    </a:lnTo>
                    <a:lnTo>
                      <a:pt x="23" y="0"/>
                    </a:lnTo>
                    <a:lnTo>
                      <a:pt x="2382" y="0"/>
                    </a:lnTo>
                    <a:lnTo>
                      <a:pt x="2386" y="11"/>
                    </a:lnTo>
                    <a:lnTo>
                      <a:pt x="2389" y="23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2" name="Freeform 1742"/>
              <p:cNvSpPr>
                <a:spLocks/>
              </p:cNvSpPr>
              <p:nvPr/>
            </p:nvSpPr>
            <p:spPr bwMode="auto">
              <a:xfrm>
                <a:off x="1243" y="1714"/>
                <a:ext cx="2374" cy="23"/>
              </a:xfrm>
              <a:custGeom>
                <a:avLst/>
                <a:gdLst/>
                <a:ahLst/>
                <a:cxnLst>
                  <a:cxn ang="0">
                    <a:pos x="2374" y="23"/>
                  </a:cxn>
                  <a:cxn ang="0">
                    <a:pos x="0" y="23"/>
                  </a:cxn>
                  <a:cxn ang="0">
                    <a:pos x="11" y="12"/>
                  </a:cxn>
                  <a:cxn ang="0">
                    <a:pos x="21" y="0"/>
                  </a:cxn>
                  <a:cxn ang="0">
                    <a:pos x="2366" y="0"/>
                  </a:cxn>
                  <a:cxn ang="0">
                    <a:pos x="2370" y="12"/>
                  </a:cxn>
                  <a:cxn ang="0">
                    <a:pos x="2374" y="23"/>
                  </a:cxn>
                </a:cxnLst>
                <a:rect l="0" t="0" r="r" b="b"/>
                <a:pathLst>
                  <a:path w="2374" h="23">
                    <a:moveTo>
                      <a:pt x="2374" y="23"/>
                    </a:moveTo>
                    <a:lnTo>
                      <a:pt x="0" y="23"/>
                    </a:lnTo>
                    <a:lnTo>
                      <a:pt x="11" y="12"/>
                    </a:lnTo>
                    <a:lnTo>
                      <a:pt x="21" y="0"/>
                    </a:lnTo>
                    <a:lnTo>
                      <a:pt x="2366" y="0"/>
                    </a:lnTo>
                    <a:lnTo>
                      <a:pt x="2370" y="12"/>
                    </a:lnTo>
                    <a:lnTo>
                      <a:pt x="2374" y="23"/>
                    </a:lnTo>
                    <a:close/>
                  </a:path>
                </a:pathLst>
              </a:custGeom>
              <a:solidFill>
                <a:srgbClr val="E051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3" name="Freeform 1743"/>
              <p:cNvSpPr>
                <a:spLocks/>
              </p:cNvSpPr>
              <p:nvPr/>
            </p:nvSpPr>
            <p:spPr bwMode="auto">
              <a:xfrm>
                <a:off x="1254" y="1703"/>
                <a:ext cx="2359" cy="23"/>
              </a:xfrm>
              <a:custGeom>
                <a:avLst/>
                <a:gdLst/>
                <a:ahLst/>
                <a:cxnLst>
                  <a:cxn ang="0">
                    <a:pos x="2359" y="23"/>
                  </a:cxn>
                  <a:cxn ang="0">
                    <a:pos x="0" y="23"/>
                  </a:cxn>
                  <a:cxn ang="0">
                    <a:pos x="10" y="11"/>
                  </a:cxn>
                  <a:cxn ang="0">
                    <a:pos x="19" y="0"/>
                  </a:cxn>
                  <a:cxn ang="0">
                    <a:pos x="1553" y="0"/>
                  </a:cxn>
                  <a:cxn ang="0">
                    <a:pos x="1583" y="2"/>
                  </a:cxn>
                  <a:cxn ang="0">
                    <a:pos x="1612" y="3"/>
                  </a:cxn>
                  <a:cxn ang="0">
                    <a:pos x="1645" y="5"/>
                  </a:cxn>
                  <a:cxn ang="0">
                    <a:pos x="1675" y="7"/>
                  </a:cxn>
                  <a:cxn ang="0">
                    <a:pos x="1691" y="7"/>
                  </a:cxn>
                  <a:cxn ang="0">
                    <a:pos x="1706" y="5"/>
                  </a:cxn>
                  <a:cxn ang="0">
                    <a:pos x="1723" y="3"/>
                  </a:cxn>
                  <a:cxn ang="0">
                    <a:pos x="1741" y="0"/>
                  </a:cxn>
                  <a:cxn ang="0">
                    <a:pos x="2351" y="0"/>
                  </a:cxn>
                  <a:cxn ang="0">
                    <a:pos x="2351" y="2"/>
                  </a:cxn>
                  <a:cxn ang="0">
                    <a:pos x="2353" y="3"/>
                  </a:cxn>
                  <a:cxn ang="0">
                    <a:pos x="2357" y="13"/>
                  </a:cxn>
                  <a:cxn ang="0">
                    <a:pos x="2359" y="23"/>
                  </a:cxn>
                </a:cxnLst>
                <a:rect l="0" t="0" r="r" b="b"/>
                <a:pathLst>
                  <a:path w="2359" h="23">
                    <a:moveTo>
                      <a:pt x="2359" y="23"/>
                    </a:moveTo>
                    <a:lnTo>
                      <a:pt x="0" y="23"/>
                    </a:lnTo>
                    <a:lnTo>
                      <a:pt x="10" y="11"/>
                    </a:lnTo>
                    <a:lnTo>
                      <a:pt x="19" y="0"/>
                    </a:lnTo>
                    <a:lnTo>
                      <a:pt x="1553" y="0"/>
                    </a:lnTo>
                    <a:lnTo>
                      <a:pt x="1583" y="2"/>
                    </a:lnTo>
                    <a:lnTo>
                      <a:pt x="1612" y="3"/>
                    </a:lnTo>
                    <a:lnTo>
                      <a:pt x="1645" y="5"/>
                    </a:lnTo>
                    <a:lnTo>
                      <a:pt x="1675" y="7"/>
                    </a:lnTo>
                    <a:lnTo>
                      <a:pt x="1691" y="7"/>
                    </a:lnTo>
                    <a:lnTo>
                      <a:pt x="1706" y="5"/>
                    </a:lnTo>
                    <a:lnTo>
                      <a:pt x="1723" y="3"/>
                    </a:lnTo>
                    <a:lnTo>
                      <a:pt x="1741" y="0"/>
                    </a:lnTo>
                    <a:lnTo>
                      <a:pt x="2351" y="0"/>
                    </a:lnTo>
                    <a:lnTo>
                      <a:pt x="2351" y="2"/>
                    </a:lnTo>
                    <a:lnTo>
                      <a:pt x="2353" y="3"/>
                    </a:lnTo>
                    <a:lnTo>
                      <a:pt x="2357" y="13"/>
                    </a:lnTo>
                    <a:lnTo>
                      <a:pt x="2359" y="23"/>
                    </a:lnTo>
                    <a:close/>
                  </a:path>
                </a:pathLst>
              </a:custGeom>
              <a:solidFill>
                <a:srgbClr val="E050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4" name="Freeform 1744"/>
              <p:cNvSpPr>
                <a:spLocks/>
              </p:cNvSpPr>
              <p:nvPr/>
            </p:nvSpPr>
            <p:spPr bwMode="auto">
              <a:xfrm>
                <a:off x="1264" y="1691"/>
                <a:ext cx="2345" cy="23"/>
              </a:xfrm>
              <a:custGeom>
                <a:avLst/>
                <a:gdLst/>
                <a:ahLst/>
                <a:cxnLst>
                  <a:cxn ang="0">
                    <a:pos x="2345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7" y="0"/>
                  </a:cxn>
                  <a:cxn ang="0">
                    <a:pos x="1422" y="0"/>
                  </a:cxn>
                  <a:cxn ang="0">
                    <a:pos x="1476" y="6"/>
                  </a:cxn>
                  <a:cxn ang="0">
                    <a:pos x="1535" y="12"/>
                  </a:cxn>
                  <a:cxn ang="0">
                    <a:pos x="1598" y="15"/>
                  </a:cxn>
                  <a:cxn ang="0">
                    <a:pos x="1665" y="19"/>
                  </a:cxn>
                  <a:cxn ang="0">
                    <a:pos x="1690" y="17"/>
                  </a:cxn>
                  <a:cxn ang="0">
                    <a:pos x="1717" y="14"/>
                  </a:cxn>
                  <a:cxn ang="0">
                    <a:pos x="1748" y="8"/>
                  </a:cxn>
                  <a:cxn ang="0">
                    <a:pos x="1781" y="0"/>
                  </a:cxn>
                  <a:cxn ang="0">
                    <a:pos x="2335" y="0"/>
                  </a:cxn>
                  <a:cxn ang="0">
                    <a:pos x="2339" y="8"/>
                  </a:cxn>
                  <a:cxn ang="0">
                    <a:pos x="2343" y="15"/>
                  </a:cxn>
                  <a:cxn ang="0">
                    <a:pos x="2345" y="19"/>
                  </a:cxn>
                  <a:cxn ang="0">
                    <a:pos x="2345" y="23"/>
                  </a:cxn>
                </a:cxnLst>
                <a:rect l="0" t="0" r="r" b="b"/>
                <a:pathLst>
                  <a:path w="2345" h="23">
                    <a:moveTo>
                      <a:pt x="2345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7" y="0"/>
                    </a:lnTo>
                    <a:lnTo>
                      <a:pt x="1422" y="0"/>
                    </a:lnTo>
                    <a:lnTo>
                      <a:pt x="1476" y="6"/>
                    </a:lnTo>
                    <a:lnTo>
                      <a:pt x="1535" y="12"/>
                    </a:lnTo>
                    <a:lnTo>
                      <a:pt x="1598" y="15"/>
                    </a:lnTo>
                    <a:lnTo>
                      <a:pt x="1665" y="19"/>
                    </a:lnTo>
                    <a:lnTo>
                      <a:pt x="1690" y="17"/>
                    </a:lnTo>
                    <a:lnTo>
                      <a:pt x="1717" y="14"/>
                    </a:lnTo>
                    <a:lnTo>
                      <a:pt x="1748" y="8"/>
                    </a:lnTo>
                    <a:lnTo>
                      <a:pt x="1781" y="0"/>
                    </a:lnTo>
                    <a:lnTo>
                      <a:pt x="2335" y="0"/>
                    </a:lnTo>
                    <a:lnTo>
                      <a:pt x="2339" y="8"/>
                    </a:lnTo>
                    <a:lnTo>
                      <a:pt x="2343" y="15"/>
                    </a:lnTo>
                    <a:lnTo>
                      <a:pt x="2345" y="19"/>
                    </a:lnTo>
                    <a:lnTo>
                      <a:pt x="2345" y="23"/>
                    </a:lnTo>
                    <a:close/>
                  </a:path>
                </a:pathLst>
              </a:custGeom>
              <a:solidFill>
                <a:srgbClr val="E04F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5" name="Freeform 1745"/>
              <p:cNvSpPr>
                <a:spLocks noEditPoints="1"/>
              </p:cNvSpPr>
              <p:nvPr/>
            </p:nvSpPr>
            <p:spPr bwMode="auto">
              <a:xfrm>
                <a:off x="1273" y="1680"/>
                <a:ext cx="2332" cy="23"/>
              </a:xfrm>
              <a:custGeom>
                <a:avLst/>
                <a:gdLst/>
                <a:ahLst/>
                <a:cxnLst>
                  <a:cxn ang="0">
                    <a:pos x="2332" y="23"/>
                  </a:cxn>
                  <a:cxn ang="0">
                    <a:pos x="1722" y="23"/>
                  </a:cxn>
                  <a:cxn ang="0">
                    <a:pos x="1743" y="19"/>
                  </a:cxn>
                  <a:cxn ang="0">
                    <a:pos x="1766" y="13"/>
                  </a:cxn>
                  <a:cxn ang="0">
                    <a:pos x="1791" y="5"/>
                  </a:cxn>
                  <a:cxn ang="0">
                    <a:pos x="1816" y="0"/>
                  </a:cxn>
                  <a:cxn ang="0">
                    <a:pos x="2320" y="0"/>
                  </a:cxn>
                  <a:cxn ang="0">
                    <a:pos x="2326" y="11"/>
                  </a:cxn>
                  <a:cxn ang="0">
                    <a:pos x="2332" y="23"/>
                  </a:cxn>
                  <a:cxn ang="0">
                    <a:pos x="1534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4" y="0"/>
                  </a:cxn>
                  <a:cxn ang="0">
                    <a:pos x="1338" y="0"/>
                  </a:cxn>
                  <a:cxn ang="0">
                    <a:pos x="1382" y="7"/>
                  </a:cxn>
                  <a:cxn ang="0">
                    <a:pos x="1430" y="13"/>
                  </a:cxn>
                  <a:cxn ang="0">
                    <a:pos x="1482" y="19"/>
                  </a:cxn>
                  <a:cxn ang="0">
                    <a:pos x="1534" y="23"/>
                  </a:cxn>
                </a:cxnLst>
                <a:rect l="0" t="0" r="r" b="b"/>
                <a:pathLst>
                  <a:path w="2332" h="23">
                    <a:moveTo>
                      <a:pt x="2332" y="23"/>
                    </a:moveTo>
                    <a:lnTo>
                      <a:pt x="1722" y="23"/>
                    </a:lnTo>
                    <a:lnTo>
                      <a:pt x="1743" y="19"/>
                    </a:lnTo>
                    <a:lnTo>
                      <a:pt x="1766" y="13"/>
                    </a:lnTo>
                    <a:lnTo>
                      <a:pt x="1791" y="5"/>
                    </a:lnTo>
                    <a:lnTo>
                      <a:pt x="1816" y="0"/>
                    </a:lnTo>
                    <a:lnTo>
                      <a:pt x="2320" y="0"/>
                    </a:lnTo>
                    <a:lnTo>
                      <a:pt x="2326" y="11"/>
                    </a:lnTo>
                    <a:lnTo>
                      <a:pt x="2332" y="23"/>
                    </a:lnTo>
                    <a:close/>
                    <a:moveTo>
                      <a:pt x="1534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4" y="0"/>
                    </a:lnTo>
                    <a:lnTo>
                      <a:pt x="1338" y="0"/>
                    </a:lnTo>
                    <a:lnTo>
                      <a:pt x="1382" y="7"/>
                    </a:lnTo>
                    <a:lnTo>
                      <a:pt x="1430" y="13"/>
                    </a:lnTo>
                    <a:lnTo>
                      <a:pt x="1482" y="19"/>
                    </a:lnTo>
                    <a:lnTo>
                      <a:pt x="1534" y="23"/>
                    </a:lnTo>
                    <a:close/>
                  </a:path>
                </a:pathLst>
              </a:custGeom>
              <a:solidFill>
                <a:srgbClr val="E04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6" name="Freeform 1746"/>
              <p:cNvSpPr>
                <a:spLocks noEditPoints="1"/>
              </p:cNvSpPr>
              <p:nvPr/>
            </p:nvSpPr>
            <p:spPr bwMode="auto">
              <a:xfrm>
                <a:off x="1281" y="1668"/>
                <a:ext cx="2318" cy="23"/>
              </a:xfrm>
              <a:custGeom>
                <a:avLst/>
                <a:gdLst/>
                <a:ahLst/>
                <a:cxnLst>
                  <a:cxn ang="0">
                    <a:pos x="2318" y="23"/>
                  </a:cxn>
                  <a:cxn ang="0">
                    <a:pos x="1764" y="23"/>
                  </a:cxn>
                  <a:cxn ang="0">
                    <a:pos x="1785" y="17"/>
                  </a:cxn>
                  <a:cxn ang="0">
                    <a:pos x="1806" y="12"/>
                  </a:cxn>
                  <a:cxn ang="0">
                    <a:pos x="1827" y="6"/>
                  </a:cxn>
                  <a:cxn ang="0">
                    <a:pos x="1848" y="0"/>
                  </a:cxn>
                  <a:cxn ang="0">
                    <a:pos x="2305" y="0"/>
                  </a:cxn>
                  <a:cxn ang="0">
                    <a:pos x="2312" y="12"/>
                  </a:cxn>
                  <a:cxn ang="0">
                    <a:pos x="2318" y="23"/>
                  </a:cxn>
                  <a:cxn ang="0">
                    <a:pos x="1405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0" y="0"/>
                  </a:cxn>
                  <a:cxn ang="0">
                    <a:pos x="1276" y="0"/>
                  </a:cxn>
                  <a:cxn ang="0">
                    <a:pos x="1307" y="6"/>
                  </a:cxn>
                  <a:cxn ang="0">
                    <a:pos x="1338" y="14"/>
                  </a:cxn>
                  <a:cxn ang="0">
                    <a:pos x="1370" y="17"/>
                  </a:cxn>
                  <a:cxn ang="0">
                    <a:pos x="1405" y="23"/>
                  </a:cxn>
                </a:cxnLst>
                <a:rect l="0" t="0" r="r" b="b"/>
                <a:pathLst>
                  <a:path w="2318" h="23">
                    <a:moveTo>
                      <a:pt x="2318" y="23"/>
                    </a:moveTo>
                    <a:lnTo>
                      <a:pt x="1764" y="23"/>
                    </a:lnTo>
                    <a:lnTo>
                      <a:pt x="1785" y="17"/>
                    </a:lnTo>
                    <a:lnTo>
                      <a:pt x="1806" y="12"/>
                    </a:lnTo>
                    <a:lnTo>
                      <a:pt x="1827" y="6"/>
                    </a:lnTo>
                    <a:lnTo>
                      <a:pt x="1848" y="0"/>
                    </a:lnTo>
                    <a:lnTo>
                      <a:pt x="2305" y="0"/>
                    </a:lnTo>
                    <a:lnTo>
                      <a:pt x="2312" y="12"/>
                    </a:lnTo>
                    <a:lnTo>
                      <a:pt x="2318" y="23"/>
                    </a:lnTo>
                    <a:close/>
                    <a:moveTo>
                      <a:pt x="1405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0" y="0"/>
                    </a:lnTo>
                    <a:lnTo>
                      <a:pt x="1276" y="0"/>
                    </a:lnTo>
                    <a:lnTo>
                      <a:pt x="1307" y="6"/>
                    </a:lnTo>
                    <a:lnTo>
                      <a:pt x="1338" y="14"/>
                    </a:lnTo>
                    <a:lnTo>
                      <a:pt x="1370" y="17"/>
                    </a:lnTo>
                    <a:lnTo>
                      <a:pt x="1405" y="23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7" name="Freeform 1747"/>
              <p:cNvSpPr>
                <a:spLocks noEditPoints="1"/>
              </p:cNvSpPr>
              <p:nvPr/>
            </p:nvSpPr>
            <p:spPr bwMode="auto">
              <a:xfrm>
                <a:off x="1287" y="1657"/>
                <a:ext cx="2306" cy="23"/>
              </a:xfrm>
              <a:custGeom>
                <a:avLst/>
                <a:gdLst/>
                <a:ahLst/>
                <a:cxnLst>
                  <a:cxn ang="0">
                    <a:pos x="2306" y="23"/>
                  </a:cxn>
                  <a:cxn ang="0">
                    <a:pos x="1802" y="23"/>
                  </a:cxn>
                  <a:cxn ang="0">
                    <a:pos x="1821" y="17"/>
                  </a:cxn>
                  <a:cxn ang="0">
                    <a:pos x="1842" y="11"/>
                  </a:cxn>
                  <a:cxn ang="0">
                    <a:pos x="1863" y="5"/>
                  </a:cxn>
                  <a:cxn ang="0">
                    <a:pos x="1884" y="0"/>
                  </a:cxn>
                  <a:cxn ang="0">
                    <a:pos x="2289" y="0"/>
                  </a:cxn>
                  <a:cxn ang="0">
                    <a:pos x="2299" y="9"/>
                  </a:cxn>
                  <a:cxn ang="0">
                    <a:pos x="2306" y="23"/>
                  </a:cxn>
                  <a:cxn ang="0">
                    <a:pos x="1324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1228" y="0"/>
                  </a:cxn>
                  <a:cxn ang="0">
                    <a:pos x="1251" y="5"/>
                  </a:cxn>
                  <a:cxn ang="0">
                    <a:pos x="1274" y="11"/>
                  </a:cxn>
                  <a:cxn ang="0">
                    <a:pos x="1299" y="17"/>
                  </a:cxn>
                  <a:cxn ang="0">
                    <a:pos x="1324" y="23"/>
                  </a:cxn>
                </a:cxnLst>
                <a:rect l="0" t="0" r="r" b="b"/>
                <a:pathLst>
                  <a:path w="2306" h="23">
                    <a:moveTo>
                      <a:pt x="2306" y="23"/>
                    </a:moveTo>
                    <a:lnTo>
                      <a:pt x="1802" y="23"/>
                    </a:lnTo>
                    <a:lnTo>
                      <a:pt x="1821" y="17"/>
                    </a:lnTo>
                    <a:lnTo>
                      <a:pt x="1842" y="11"/>
                    </a:lnTo>
                    <a:lnTo>
                      <a:pt x="1863" y="5"/>
                    </a:lnTo>
                    <a:lnTo>
                      <a:pt x="1884" y="0"/>
                    </a:lnTo>
                    <a:lnTo>
                      <a:pt x="2289" y="0"/>
                    </a:lnTo>
                    <a:lnTo>
                      <a:pt x="2299" y="9"/>
                    </a:lnTo>
                    <a:lnTo>
                      <a:pt x="2306" y="23"/>
                    </a:lnTo>
                    <a:close/>
                    <a:moveTo>
                      <a:pt x="1324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1228" y="0"/>
                    </a:lnTo>
                    <a:lnTo>
                      <a:pt x="1251" y="5"/>
                    </a:lnTo>
                    <a:lnTo>
                      <a:pt x="1274" y="11"/>
                    </a:lnTo>
                    <a:lnTo>
                      <a:pt x="1299" y="17"/>
                    </a:lnTo>
                    <a:lnTo>
                      <a:pt x="1324" y="23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8" name="Freeform 1748"/>
              <p:cNvSpPr>
                <a:spLocks noEditPoints="1"/>
              </p:cNvSpPr>
              <p:nvPr/>
            </p:nvSpPr>
            <p:spPr bwMode="auto">
              <a:xfrm>
                <a:off x="1291" y="1643"/>
                <a:ext cx="2295" cy="25"/>
              </a:xfrm>
              <a:custGeom>
                <a:avLst/>
                <a:gdLst/>
                <a:ahLst/>
                <a:cxnLst>
                  <a:cxn ang="0">
                    <a:pos x="2295" y="25"/>
                  </a:cxn>
                  <a:cxn ang="0">
                    <a:pos x="1838" y="25"/>
                  </a:cxn>
                  <a:cxn ang="0">
                    <a:pos x="1859" y="19"/>
                  </a:cxn>
                  <a:cxn ang="0">
                    <a:pos x="1880" y="14"/>
                  </a:cxn>
                  <a:cxn ang="0">
                    <a:pos x="1901" y="8"/>
                  </a:cxn>
                  <a:cxn ang="0">
                    <a:pos x="1923" y="0"/>
                  </a:cxn>
                  <a:cxn ang="0">
                    <a:pos x="2272" y="0"/>
                  </a:cxn>
                  <a:cxn ang="0">
                    <a:pos x="2283" y="12"/>
                  </a:cxn>
                  <a:cxn ang="0">
                    <a:pos x="2295" y="25"/>
                  </a:cxn>
                  <a:cxn ang="0">
                    <a:pos x="1266" y="25"/>
                  </a:cxn>
                  <a:cxn ang="0">
                    <a:pos x="0" y="25"/>
                  </a:cxn>
                  <a:cxn ang="0">
                    <a:pos x="3" y="14"/>
                  </a:cxn>
                  <a:cxn ang="0">
                    <a:pos x="7" y="0"/>
                  </a:cxn>
                  <a:cxn ang="0">
                    <a:pos x="1189" y="0"/>
                  </a:cxn>
                  <a:cxn ang="0">
                    <a:pos x="1209" y="8"/>
                  </a:cxn>
                  <a:cxn ang="0">
                    <a:pos x="1228" y="14"/>
                  </a:cxn>
                  <a:cxn ang="0">
                    <a:pos x="1247" y="19"/>
                  </a:cxn>
                  <a:cxn ang="0">
                    <a:pos x="1266" y="25"/>
                  </a:cxn>
                </a:cxnLst>
                <a:rect l="0" t="0" r="r" b="b"/>
                <a:pathLst>
                  <a:path w="2295" h="25">
                    <a:moveTo>
                      <a:pt x="2295" y="25"/>
                    </a:moveTo>
                    <a:lnTo>
                      <a:pt x="1838" y="25"/>
                    </a:lnTo>
                    <a:lnTo>
                      <a:pt x="1859" y="19"/>
                    </a:lnTo>
                    <a:lnTo>
                      <a:pt x="1880" y="14"/>
                    </a:lnTo>
                    <a:lnTo>
                      <a:pt x="1901" y="8"/>
                    </a:lnTo>
                    <a:lnTo>
                      <a:pt x="1923" y="0"/>
                    </a:lnTo>
                    <a:lnTo>
                      <a:pt x="2272" y="0"/>
                    </a:lnTo>
                    <a:lnTo>
                      <a:pt x="2283" y="12"/>
                    </a:lnTo>
                    <a:lnTo>
                      <a:pt x="2295" y="25"/>
                    </a:lnTo>
                    <a:close/>
                    <a:moveTo>
                      <a:pt x="1266" y="25"/>
                    </a:moveTo>
                    <a:lnTo>
                      <a:pt x="0" y="25"/>
                    </a:lnTo>
                    <a:lnTo>
                      <a:pt x="3" y="14"/>
                    </a:lnTo>
                    <a:lnTo>
                      <a:pt x="7" y="0"/>
                    </a:lnTo>
                    <a:lnTo>
                      <a:pt x="1189" y="0"/>
                    </a:lnTo>
                    <a:lnTo>
                      <a:pt x="1209" y="8"/>
                    </a:lnTo>
                    <a:lnTo>
                      <a:pt x="1228" y="14"/>
                    </a:lnTo>
                    <a:lnTo>
                      <a:pt x="1247" y="19"/>
                    </a:lnTo>
                    <a:lnTo>
                      <a:pt x="1266" y="25"/>
                    </a:lnTo>
                    <a:close/>
                  </a:path>
                </a:pathLst>
              </a:custGeom>
              <a:solidFill>
                <a:srgbClr val="DF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9" name="Freeform 1749"/>
              <p:cNvSpPr>
                <a:spLocks noEditPoints="1"/>
              </p:cNvSpPr>
              <p:nvPr/>
            </p:nvSpPr>
            <p:spPr bwMode="auto">
              <a:xfrm>
                <a:off x="1294" y="1632"/>
                <a:ext cx="2282" cy="25"/>
              </a:xfrm>
              <a:custGeom>
                <a:avLst/>
                <a:gdLst/>
                <a:ahLst/>
                <a:cxnLst>
                  <a:cxn ang="0">
                    <a:pos x="2282" y="25"/>
                  </a:cxn>
                  <a:cxn ang="0">
                    <a:pos x="1877" y="25"/>
                  </a:cxn>
                  <a:cxn ang="0">
                    <a:pos x="1898" y="17"/>
                  </a:cxn>
                  <a:cxn ang="0">
                    <a:pos x="1920" y="11"/>
                  </a:cxn>
                  <a:cxn ang="0">
                    <a:pos x="1943" y="5"/>
                  </a:cxn>
                  <a:cxn ang="0">
                    <a:pos x="1966" y="0"/>
                  </a:cxn>
                  <a:cxn ang="0">
                    <a:pos x="2252" y="0"/>
                  </a:cxn>
                  <a:cxn ang="0">
                    <a:pos x="2267" y="11"/>
                  </a:cxn>
                  <a:cxn ang="0">
                    <a:pos x="2282" y="25"/>
                  </a:cxn>
                  <a:cxn ang="0">
                    <a:pos x="1221" y="25"/>
                  </a:cxn>
                  <a:cxn ang="0">
                    <a:pos x="0" y="25"/>
                  </a:cxn>
                  <a:cxn ang="0">
                    <a:pos x="4" y="13"/>
                  </a:cxn>
                  <a:cxn ang="0">
                    <a:pos x="6" y="0"/>
                  </a:cxn>
                  <a:cxn ang="0">
                    <a:pos x="1158" y="0"/>
                  </a:cxn>
                  <a:cxn ang="0">
                    <a:pos x="1173" y="7"/>
                  </a:cxn>
                  <a:cxn ang="0">
                    <a:pos x="1188" y="13"/>
                  </a:cxn>
                  <a:cxn ang="0">
                    <a:pos x="1206" y="19"/>
                  </a:cxn>
                  <a:cxn ang="0">
                    <a:pos x="1221" y="25"/>
                  </a:cxn>
                </a:cxnLst>
                <a:rect l="0" t="0" r="r" b="b"/>
                <a:pathLst>
                  <a:path w="2282" h="25">
                    <a:moveTo>
                      <a:pt x="2282" y="25"/>
                    </a:moveTo>
                    <a:lnTo>
                      <a:pt x="1877" y="25"/>
                    </a:lnTo>
                    <a:lnTo>
                      <a:pt x="1898" y="17"/>
                    </a:lnTo>
                    <a:lnTo>
                      <a:pt x="1920" y="11"/>
                    </a:lnTo>
                    <a:lnTo>
                      <a:pt x="1943" y="5"/>
                    </a:lnTo>
                    <a:lnTo>
                      <a:pt x="1966" y="0"/>
                    </a:lnTo>
                    <a:lnTo>
                      <a:pt x="2252" y="0"/>
                    </a:lnTo>
                    <a:lnTo>
                      <a:pt x="2267" y="11"/>
                    </a:lnTo>
                    <a:lnTo>
                      <a:pt x="2282" y="25"/>
                    </a:lnTo>
                    <a:close/>
                    <a:moveTo>
                      <a:pt x="1221" y="25"/>
                    </a:moveTo>
                    <a:lnTo>
                      <a:pt x="0" y="25"/>
                    </a:lnTo>
                    <a:lnTo>
                      <a:pt x="4" y="13"/>
                    </a:lnTo>
                    <a:lnTo>
                      <a:pt x="6" y="0"/>
                    </a:lnTo>
                    <a:lnTo>
                      <a:pt x="1158" y="0"/>
                    </a:lnTo>
                    <a:lnTo>
                      <a:pt x="1173" y="7"/>
                    </a:lnTo>
                    <a:lnTo>
                      <a:pt x="1188" y="13"/>
                    </a:lnTo>
                    <a:lnTo>
                      <a:pt x="1206" y="19"/>
                    </a:lnTo>
                    <a:lnTo>
                      <a:pt x="1221" y="25"/>
                    </a:lnTo>
                    <a:close/>
                  </a:path>
                </a:pathLst>
              </a:custGeom>
              <a:solidFill>
                <a:srgbClr val="DF4C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0" name="Freeform 1750"/>
              <p:cNvSpPr>
                <a:spLocks noEditPoints="1"/>
              </p:cNvSpPr>
              <p:nvPr/>
            </p:nvSpPr>
            <p:spPr bwMode="auto">
              <a:xfrm>
                <a:off x="1298" y="1620"/>
                <a:ext cx="2265" cy="23"/>
              </a:xfrm>
              <a:custGeom>
                <a:avLst/>
                <a:gdLst/>
                <a:ahLst/>
                <a:cxnLst>
                  <a:cxn ang="0">
                    <a:pos x="2265" y="23"/>
                  </a:cxn>
                  <a:cxn ang="0">
                    <a:pos x="1916" y="23"/>
                  </a:cxn>
                  <a:cxn ang="0">
                    <a:pos x="1940" y="17"/>
                  </a:cxn>
                  <a:cxn ang="0">
                    <a:pos x="1963" y="12"/>
                  </a:cxn>
                  <a:cxn ang="0">
                    <a:pos x="1988" y="6"/>
                  </a:cxn>
                  <a:cxn ang="0">
                    <a:pos x="2013" y="0"/>
                  </a:cxn>
                  <a:cxn ang="0">
                    <a:pos x="2223" y="0"/>
                  </a:cxn>
                  <a:cxn ang="0">
                    <a:pos x="2234" y="6"/>
                  </a:cxn>
                  <a:cxn ang="0">
                    <a:pos x="2246" y="12"/>
                  </a:cxn>
                  <a:cxn ang="0">
                    <a:pos x="2255" y="17"/>
                  </a:cxn>
                  <a:cxn ang="0">
                    <a:pos x="2265" y="23"/>
                  </a:cxn>
                  <a:cxn ang="0">
                    <a:pos x="1182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1127" y="0"/>
                  </a:cxn>
                  <a:cxn ang="0">
                    <a:pos x="1156" y="14"/>
                  </a:cxn>
                  <a:cxn ang="0">
                    <a:pos x="1182" y="23"/>
                  </a:cxn>
                </a:cxnLst>
                <a:rect l="0" t="0" r="r" b="b"/>
                <a:pathLst>
                  <a:path w="2265" h="23">
                    <a:moveTo>
                      <a:pt x="2265" y="23"/>
                    </a:moveTo>
                    <a:lnTo>
                      <a:pt x="1916" y="23"/>
                    </a:lnTo>
                    <a:lnTo>
                      <a:pt x="1940" y="17"/>
                    </a:lnTo>
                    <a:lnTo>
                      <a:pt x="1963" y="12"/>
                    </a:lnTo>
                    <a:lnTo>
                      <a:pt x="1988" y="6"/>
                    </a:lnTo>
                    <a:lnTo>
                      <a:pt x="2013" y="0"/>
                    </a:lnTo>
                    <a:lnTo>
                      <a:pt x="2223" y="0"/>
                    </a:lnTo>
                    <a:lnTo>
                      <a:pt x="2234" y="6"/>
                    </a:lnTo>
                    <a:lnTo>
                      <a:pt x="2246" y="12"/>
                    </a:lnTo>
                    <a:lnTo>
                      <a:pt x="2255" y="17"/>
                    </a:lnTo>
                    <a:lnTo>
                      <a:pt x="2265" y="23"/>
                    </a:lnTo>
                    <a:close/>
                    <a:moveTo>
                      <a:pt x="1182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1127" y="0"/>
                    </a:lnTo>
                    <a:lnTo>
                      <a:pt x="1156" y="14"/>
                    </a:lnTo>
                    <a:lnTo>
                      <a:pt x="1182" y="23"/>
                    </a:lnTo>
                    <a:close/>
                  </a:path>
                </a:pathLst>
              </a:custGeom>
              <a:solidFill>
                <a:srgbClr val="DF4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1" name="Freeform 1751"/>
              <p:cNvSpPr>
                <a:spLocks noEditPoints="1"/>
              </p:cNvSpPr>
              <p:nvPr/>
            </p:nvSpPr>
            <p:spPr bwMode="auto">
              <a:xfrm>
                <a:off x="1300" y="1609"/>
                <a:ext cx="2246" cy="23"/>
              </a:xfrm>
              <a:custGeom>
                <a:avLst/>
                <a:gdLst/>
                <a:ahLst/>
                <a:cxnLst>
                  <a:cxn ang="0">
                    <a:pos x="2246" y="23"/>
                  </a:cxn>
                  <a:cxn ang="0">
                    <a:pos x="1960" y="23"/>
                  </a:cxn>
                  <a:cxn ang="0">
                    <a:pos x="1992" y="15"/>
                  </a:cxn>
                  <a:cxn ang="0">
                    <a:pos x="2027" y="9"/>
                  </a:cxn>
                  <a:cxn ang="0">
                    <a:pos x="2059" y="3"/>
                  </a:cxn>
                  <a:cxn ang="0">
                    <a:pos x="2090" y="0"/>
                  </a:cxn>
                  <a:cxn ang="0">
                    <a:pos x="2169" y="0"/>
                  </a:cxn>
                  <a:cxn ang="0">
                    <a:pos x="2190" y="3"/>
                  </a:cxn>
                  <a:cxn ang="0">
                    <a:pos x="2209" y="7"/>
                  </a:cxn>
                  <a:cxn ang="0">
                    <a:pos x="2228" y="15"/>
                  </a:cxn>
                  <a:cxn ang="0">
                    <a:pos x="2246" y="23"/>
                  </a:cxn>
                  <a:cxn ang="0">
                    <a:pos x="1152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2" y="0"/>
                  </a:cxn>
                  <a:cxn ang="0">
                    <a:pos x="1102" y="0"/>
                  </a:cxn>
                  <a:cxn ang="0">
                    <a:pos x="1127" y="13"/>
                  </a:cxn>
                  <a:cxn ang="0">
                    <a:pos x="1152" y="23"/>
                  </a:cxn>
                </a:cxnLst>
                <a:rect l="0" t="0" r="r" b="b"/>
                <a:pathLst>
                  <a:path w="2246" h="23">
                    <a:moveTo>
                      <a:pt x="2246" y="23"/>
                    </a:moveTo>
                    <a:lnTo>
                      <a:pt x="1960" y="23"/>
                    </a:lnTo>
                    <a:lnTo>
                      <a:pt x="1992" y="15"/>
                    </a:lnTo>
                    <a:lnTo>
                      <a:pt x="2027" y="9"/>
                    </a:lnTo>
                    <a:lnTo>
                      <a:pt x="2059" y="3"/>
                    </a:lnTo>
                    <a:lnTo>
                      <a:pt x="2090" y="0"/>
                    </a:lnTo>
                    <a:lnTo>
                      <a:pt x="2169" y="0"/>
                    </a:lnTo>
                    <a:lnTo>
                      <a:pt x="2190" y="3"/>
                    </a:lnTo>
                    <a:lnTo>
                      <a:pt x="2209" y="7"/>
                    </a:lnTo>
                    <a:lnTo>
                      <a:pt x="2228" y="15"/>
                    </a:lnTo>
                    <a:lnTo>
                      <a:pt x="2246" y="23"/>
                    </a:lnTo>
                    <a:close/>
                    <a:moveTo>
                      <a:pt x="1152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1102" y="0"/>
                    </a:lnTo>
                    <a:lnTo>
                      <a:pt x="1127" y="13"/>
                    </a:lnTo>
                    <a:lnTo>
                      <a:pt x="1152" y="23"/>
                    </a:lnTo>
                    <a:close/>
                  </a:path>
                </a:pathLst>
              </a:custGeom>
              <a:solidFill>
                <a:srgbClr val="DF4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2" name="Freeform 1752"/>
              <p:cNvSpPr>
                <a:spLocks noEditPoints="1"/>
              </p:cNvSpPr>
              <p:nvPr/>
            </p:nvSpPr>
            <p:spPr bwMode="auto">
              <a:xfrm>
                <a:off x="1300" y="1597"/>
                <a:ext cx="2221" cy="23"/>
              </a:xfrm>
              <a:custGeom>
                <a:avLst/>
                <a:gdLst/>
                <a:ahLst/>
                <a:cxnLst>
                  <a:cxn ang="0">
                    <a:pos x="2221" y="23"/>
                  </a:cxn>
                  <a:cxn ang="0">
                    <a:pos x="2011" y="23"/>
                  </a:cxn>
                  <a:cxn ang="0">
                    <a:pos x="2040" y="19"/>
                  </a:cxn>
                  <a:cxn ang="0">
                    <a:pos x="2069" y="14"/>
                  </a:cxn>
                  <a:cxn ang="0">
                    <a:pos x="2098" y="12"/>
                  </a:cxn>
                  <a:cxn ang="0">
                    <a:pos x="2125" y="10"/>
                  </a:cxn>
                  <a:cxn ang="0">
                    <a:pos x="2150" y="10"/>
                  </a:cxn>
                  <a:cxn ang="0">
                    <a:pos x="2175" y="14"/>
                  </a:cxn>
                  <a:cxn ang="0">
                    <a:pos x="2199" y="17"/>
                  </a:cxn>
                  <a:cxn ang="0">
                    <a:pos x="2221" y="23"/>
                  </a:cxn>
                  <a:cxn ang="0">
                    <a:pos x="1125" y="23"/>
                  </a:cxn>
                  <a:cxn ang="0">
                    <a:pos x="2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1081" y="0"/>
                  </a:cxn>
                  <a:cxn ang="0">
                    <a:pos x="1104" y="12"/>
                  </a:cxn>
                  <a:cxn ang="0">
                    <a:pos x="1125" y="23"/>
                  </a:cxn>
                </a:cxnLst>
                <a:rect l="0" t="0" r="r" b="b"/>
                <a:pathLst>
                  <a:path w="2221" h="23">
                    <a:moveTo>
                      <a:pt x="2221" y="23"/>
                    </a:moveTo>
                    <a:lnTo>
                      <a:pt x="2011" y="23"/>
                    </a:lnTo>
                    <a:lnTo>
                      <a:pt x="2040" y="19"/>
                    </a:lnTo>
                    <a:lnTo>
                      <a:pt x="2069" y="14"/>
                    </a:lnTo>
                    <a:lnTo>
                      <a:pt x="2098" y="12"/>
                    </a:lnTo>
                    <a:lnTo>
                      <a:pt x="2125" y="10"/>
                    </a:lnTo>
                    <a:lnTo>
                      <a:pt x="2150" y="10"/>
                    </a:lnTo>
                    <a:lnTo>
                      <a:pt x="2175" y="14"/>
                    </a:lnTo>
                    <a:lnTo>
                      <a:pt x="2199" y="17"/>
                    </a:lnTo>
                    <a:lnTo>
                      <a:pt x="2221" y="23"/>
                    </a:lnTo>
                    <a:close/>
                    <a:moveTo>
                      <a:pt x="1125" y="23"/>
                    </a:moveTo>
                    <a:lnTo>
                      <a:pt x="2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81" y="0"/>
                    </a:lnTo>
                    <a:lnTo>
                      <a:pt x="1104" y="12"/>
                    </a:lnTo>
                    <a:lnTo>
                      <a:pt x="1125" y="23"/>
                    </a:lnTo>
                    <a:close/>
                  </a:path>
                </a:pathLst>
              </a:custGeom>
              <a:solidFill>
                <a:srgbClr val="DF4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3" name="Freeform 1753"/>
              <p:cNvSpPr>
                <a:spLocks noEditPoints="1"/>
              </p:cNvSpPr>
              <p:nvPr/>
            </p:nvSpPr>
            <p:spPr bwMode="auto">
              <a:xfrm>
                <a:off x="1300" y="1586"/>
                <a:ext cx="2169" cy="23"/>
              </a:xfrm>
              <a:custGeom>
                <a:avLst/>
                <a:gdLst/>
                <a:ahLst/>
                <a:cxnLst>
                  <a:cxn ang="0">
                    <a:pos x="2169" y="23"/>
                  </a:cxn>
                  <a:cxn ang="0">
                    <a:pos x="2090" y="23"/>
                  </a:cxn>
                  <a:cxn ang="0">
                    <a:pos x="2111" y="21"/>
                  </a:cxn>
                  <a:cxn ang="0">
                    <a:pos x="2130" y="21"/>
                  </a:cxn>
                  <a:cxn ang="0">
                    <a:pos x="2150" y="21"/>
                  </a:cxn>
                  <a:cxn ang="0">
                    <a:pos x="2169" y="23"/>
                  </a:cxn>
                  <a:cxn ang="0">
                    <a:pos x="1102" y="23"/>
                  </a:cxn>
                  <a:cxn ang="0">
                    <a:pos x="2" y="23"/>
                  </a:cxn>
                  <a:cxn ang="0">
                    <a:pos x="0" y="11"/>
                  </a:cxn>
                  <a:cxn ang="0">
                    <a:pos x="0" y="0"/>
                  </a:cxn>
                  <a:cxn ang="0">
                    <a:pos x="1061" y="0"/>
                  </a:cxn>
                  <a:cxn ang="0">
                    <a:pos x="1081" y="11"/>
                  </a:cxn>
                  <a:cxn ang="0">
                    <a:pos x="1102" y="23"/>
                  </a:cxn>
                </a:cxnLst>
                <a:rect l="0" t="0" r="r" b="b"/>
                <a:pathLst>
                  <a:path w="2169" h="23">
                    <a:moveTo>
                      <a:pt x="2169" y="23"/>
                    </a:moveTo>
                    <a:lnTo>
                      <a:pt x="2090" y="23"/>
                    </a:lnTo>
                    <a:lnTo>
                      <a:pt x="2111" y="21"/>
                    </a:lnTo>
                    <a:lnTo>
                      <a:pt x="2130" y="21"/>
                    </a:lnTo>
                    <a:lnTo>
                      <a:pt x="2150" y="21"/>
                    </a:lnTo>
                    <a:lnTo>
                      <a:pt x="2169" y="23"/>
                    </a:lnTo>
                    <a:close/>
                    <a:moveTo>
                      <a:pt x="1102" y="23"/>
                    </a:moveTo>
                    <a:lnTo>
                      <a:pt x="2" y="23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061" y="0"/>
                    </a:lnTo>
                    <a:lnTo>
                      <a:pt x="1081" y="11"/>
                    </a:lnTo>
                    <a:lnTo>
                      <a:pt x="1102" y="23"/>
                    </a:lnTo>
                    <a:close/>
                  </a:path>
                </a:pathLst>
              </a:custGeom>
              <a:solidFill>
                <a:srgbClr val="DF4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4" name="Freeform 1754"/>
              <p:cNvSpPr>
                <a:spLocks/>
              </p:cNvSpPr>
              <p:nvPr/>
            </p:nvSpPr>
            <p:spPr bwMode="auto">
              <a:xfrm>
                <a:off x="1298" y="1574"/>
                <a:ext cx="1083" cy="23"/>
              </a:xfrm>
              <a:custGeom>
                <a:avLst/>
                <a:gdLst/>
                <a:ahLst/>
                <a:cxnLst>
                  <a:cxn ang="0">
                    <a:pos x="1083" y="23"/>
                  </a:cxn>
                  <a:cxn ang="0">
                    <a:pos x="2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1044" y="0"/>
                  </a:cxn>
                  <a:cxn ang="0">
                    <a:pos x="1063" y="12"/>
                  </a:cxn>
                  <a:cxn ang="0">
                    <a:pos x="1083" y="23"/>
                  </a:cxn>
                </a:cxnLst>
                <a:rect l="0" t="0" r="r" b="b"/>
                <a:pathLst>
                  <a:path w="1083" h="23">
                    <a:moveTo>
                      <a:pt x="1083" y="23"/>
                    </a:moveTo>
                    <a:lnTo>
                      <a:pt x="2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44" y="0"/>
                    </a:lnTo>
                    <a:lnTo>
                      <a:pt x="1063" y="12"/>
                    </a:lnTo>
                    <a:lnTo>
                      <a:pt x="1083" y="23"/>
                    </a:lnTo>
                    <a:close/>
                  </a:path>
                </a:pathLst>
              </a:custGeom>
              <a:solidFill>
                <a:srgbClr val="DF4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5" name="Freeform 1755"/>
              <p:cNvSpPr>
                <a:spLocks/>
              </p:cNvSpPr>
              <p:nvPr/>
            </p:nvSpPr>
            <p:spPr bwMode="auto">
              <a:xfrm>
                <a:off x="1294" y="1563"/>
                <a:ext cx="1067" cy="23"/>
              </a:xfrm>
              <a:custGeom>
                <a:avLst/>
                <a:gdLst/>
                <a:ahLst/>
                <a:cxnLst>
                  <a:cxn ang="0">
                    <a:pos x="1067" y="23"/>
                  </a:cxn>
                  <a:cxn ang="0">
                    <a:pos x="6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1031" y="0"/>
                  </a:cxn>
                  <a:cxn ang="0">
                    <a:pos x="1050" y="11"/>
                  </a:cxn>
                  <a:cxn ang="0">
                    <a:pos x="1067" y="23"/>
                  </a:cxn>
                </a:cxnLst>
                <a:rect l="0" t="0" r="r" b="b"/>
                <a:pathLst>
                  <a:path w="1067" h="23">
                    <a:moveTo>
                      <a:pt x="1067" y="23"/>
                    </a:moveTo>
                    <a:lnTo>
                      <a:pt x="6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1031" y="0"/>
                    </a:lnTo>
                    <a:lnTo>
                      <a:pt x="1050" y="11"/>
                    </a:lnTo>
                    <a:lnTo>
                      <a:pt x="1067" y="23"/>
                    </a:lnTo>
                    <a:close/>
                  </a:path>
                </a:pathLst>
              </a:custGeom>
              <a:solidFill>
                <a:srgbClr val="DF4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6" name="Freeform 1756"/>
              <p:cNvSpPr>
                <a:spLocks/>
              </p:cNvSpPr>
              <p:nvPr/>
            </p:nvSpPr>
            <p:spPr bwMode="auto">
              <a:xfrm>
                <a:off x="1291" y="1551"/>
                <a:ext cx="1051" cy="23"/>
              </a:xfrm>
              <a:custGeom>
                <a:avLst/>
                <a:gdLst/>
                <a:ahLst/>
                <a:cxnLst>
                  <a:cxn ang="0">
                    <a:pos x="1051" y="23"/>
                  </a:cxn>
                  <a:cxn ang="0">
                    <a:pos x="7" y="23"/>
                  </a:cxn>
                  <a:cxn ang="0">
                    <a:pos x="3" y="12"/>
                  </a:cxn>
                  <a:cxn ang="0">
                    <a:pos x="0" y="0"/>
                  </a:cxn>
                  <a:cxn ang="0">
                    <a:pos x="1019" y="0"/>
                  </a:cxn>
                  <a:cxn ang="0">
                    <a:pos x="1036" y="12"/>
                  </a:cxn>
                  <a:cxn ang="0">
                    <a:pos x="1051" y="23"/>
                  </a:cxn>
                </a:cxnLst>
                <a:rect l="0" t="0" r="r" b="b"/>
                <a:pathLst>
                  <a:path w="1051" h="23">
                    <a:moveTo>
                      <a:pt x="1051" y="23"/>
                    </a:moveTo>
                    <a:lnTo>
                      <a:pt x="7" y="23"/>
                    </a:lnTo>
                    <a:lnTo>
                      <a:pt x="3" y="12"/>
                    </a:lnTo>
                    <a:lnTo>
                      <a:pt x="0" y="0"/>
                    </a:lnTo>
                    <a:lnTo>
                      <a:pt x="1019" y="0"/>
                    </a:lnTo>
                    <a:lnTo>
                      <a:pt x="1036" y="12"/>
                    </a:lnTo>
                    <a:lnTo>
                      <a:pt x="1051" y="23"/>
                    </a:lnTo>
                    <a:close/>
                  </a:path>
                </a:pathLst>
              </a:custGeom>
              <a:solidFill>
                <a:srgbClr val="DF47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7" name="Freeform 1757"/>
              <p:cNvSpPr>
                <a:spLocks/>
              </p:cNvSpPr>
              <p:nvPr/>
            </p:nvSpPr>
            <p:spPr bwMode="auto">
              <a:xfrm>
                <a:off x="1287" y="1540"/>
                <a:ext cx="1038" cy="23"/>
              </a:xfrm>
              <a:custGeom>
                <a:avLst/>
                <a:gdLst/>
                <a:ahLst/>
                <a:cxnLst>
                  <a:cxn ang="0">
                    <a:pos x="1038" y="23"/>
                  </a:cxn>
                  <a:cxn ang="0">
                    <a:pos x="7" y="23"/>
                  </a:cxn>
                  <a:cxn ang="0">
                    <a:pos x="6" y="1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07" y="0"/>
                  </a:cxn>
                  <a:cxn ang="0">
                    <a:pos x="1023" y="11"/>
                  </a:cxn>
                  <a:cxn ang="0">
                    <a:pos x="1038" y="23"/>
                  </a:cxn>
                </a:cxnLst>
                <a:rect l="0" t="0" r="r" b="b"/>
                <a:pathLst>
                  <a:path w="1038" h="23">
                    <a:moveTo>
                      <a:pt x="1038" y="23"/>
                    </a:moveTo>
                    <a:lnTo>
                      <a:pt x="7" y="23"/>
                    </a:lnTo>
                    <a:lnTo>
                      <a:pt x="6" y="1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07" y="0"/>
                    </a:lnTo>
                    <a:lnTo>
                      <a:pt x="1023" y="11"/>
                    </a:lnTo>
                    <a:lnTo>
                      <a:pt x="1038" y="23"/>
                    </a:lnTo>
                    <a:close/>
                  </a:path>
                </a:pathLst>
              </a:custGeom>
              <a:solidFill>
                <a:srgbClr val="DE46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8" name="Freeform 1758"/>
              <p:cNvSpPr>
                <a:spLocks/>
              </p:cNvSpPr>
              <p:nvPr/>
            </p:nvSpPr>
            <p:spPr bwMode="auto">
              <a:xfrm>
                <a:off x="1283" y="1526"/>
                <a:ext cx="1027" cy="25"/>
              </a:xfrm>
              <a:custGeom>
                <a:avLst/>
                <a:gdLst/>
                <a:ahLst/>
                <a:cxnLst>
                  <a:cxn ang="0">
                    <a:pos x="1027" y="25"/>
                  </a:cxn>
                  <a:cxn ang="0">
                    <a:pos x="8" y="25"/>
                  </a:cxn>
                  <a:cxn ang="0">
                    <a:pos x="6" y="19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0"/>
                  </a:cxn>
                  <a:cxn ang="0">
                    <a:pos x="996" y="0"/>
                  </a:cxn>
                  <a:cxn ang="0">
                    <a:pos x="1011" y="14"/>
                  </a:cxn>
                  <a:cxn ang="0">
                    <a:pos x="1027" y="25"/>
                  </a:cxn>
                </a:cxnLst>
                <a:rect l="0" t="0" r="r" b="b"/>
                <a:pathLst>
                  <a:path w="1027" h="25">
                    <a:moveTo>
                      <a:pt x="1027" y="25"/>
                    </a:moveTo>
                    <a:lnTo>
                      <a:pt x="8" y="25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1011" y="14"/>
                    </a:lnTo>
                    <a:lnTo>
                      <a:pt x="1027" y="25"/>
                    </a:lnTo>
                    <a:close/>
                  </a:path>
                </a:pathLst>
              </a:custGeom>
              <a:solidFill>
                <a:srgbClr val="DE45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9" name="Freeform 1759"/>
              <p:cNvSpPr>
                <a:spLocks/>
              </p:cNvSpPr>
              <p:nvPr/>
            </p:nvSpPr>
            <p:spPr bwMode="auto">
              <a:xfrm>
                <a:off x="1279" y="1515"/>
                <a:ext cx="1015" cy="25"/>
              </a:xfrm>
              <a:custGeom>
                <a:avLst/>
                <a:gdLst/>
                <a:ahLst/>
                <a:cxnLst>
                  <a:cxn ang="0">
                    <a:pos x="1015" y="25"/>
                  </a:cxn>
                  <a:cxn ang="0">
                    <a:pos x="8" y="25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987" y="0"/>
                  </a:cxn>
                  <a:cxn ang="0">
                    <a:pos x="1000" y="13"/>
                  </a:cxn>
                  <a:cxn ang="0">
                    <a:pos x="1015" y="25"/>
                  </a:cxn>
                </a:cxnLst>
                <a:rect l="0" t="0" r="r" b="b"/>
                <a:pathLst>
                  <a:path w="1015" h="25">
                    <a:moveTo>
                      <a:pt x="1015" y="25"/>
                    </a:moveTo>
                    <a:lnTo>
                      <a:pt x="8" y="25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987" y="0"/>
                    </a:lnTo>
                    <a:lnTo>
                      <a:pt x="1000" y="13"/>
                    </a:lnTo>
                    <a:lnTo>
                      <a:pt x="1015" y="25"/>
                    </a:lnTo>
                    <a:close/>
                  </a:path>
                </a:pathLst>
              </a:custGeom>
              <a:solidFill>
                <a:srgbClr val="DE45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20" name="Freeform 1760"/>
              <p:cNvSpPr>
                <a:spLocks/>
              </p:cNvSpPr>
              <p:nvPr/>
            </p:nvSpPr>
            <p:spPr bwMode="auto">
              <a:xfrm>
                <a:off x="1275" y="1503"/>
                <a:ext cx="1004" cy="23"/>
              </a:xfrm>
              <a:custGeom>
                <a:avLst/>
                <a:gdLst/>
                <a:ahLst/>
                <a:cxnLst>
                  <a:cxn ang="0">
                    <a:pos x="1004" y="23"/>
                  </a:cxn>
                  <a:cxn ang="0">
                    <a:pos x="8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977" y="0"/>
                  </a:cxn>
                  <a:cxn ang="0">
                    <a:pos x="991" y="14"/>
                  </a:cxn>
                  <a:cxn ang="0">
                    <a:pos x="1004" y="23"/>
                  </a:cxn>
                </a:cxnLst>
                <a:rect l="0" t="0" r="r" b="b"/>
                <a:pathLst>
                  <a:path w="1004" h="23">
                    <a:moveTo>
                      <a:pt x="1004" y="23"/>
                    </a:moveTo>
                    <a:lnTo>
                      <a:pt x="8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977" y="0"/>
                    </a:lnTo>
                    <a:lnTo>
                      <a:pt x="991" y="14"/>
                    </a:lnTo>
                    <a:lnTo>
                      <a:pt x="1004" y="23"/>
                    </a:lnTo>
                    <a:close/>
                  </a:path>
                </a:pathLst>
              </a:custGeom>
              <a:solidFill>
                <a:srgbClr val="DE44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21" name="Freeform 1761"/>
              <p:cNvSpPr>
                <a:spLocks/>
              </p:cNvSpPr>
              <p:nvPr/>
            </p:nvSpPr>
            <p:spPr bwMode="auto">
              <a:xfrm>
                <a:off x="1273" y="1492"/>
                <a:ext cx="993" cy="23"/>
              </a:xfrm>
              <a:custGeom>
                <a:avLst/>
                <a:gdLst/>
                <a:ahLst/>
                <a:cxnLst>
                  <a:cxn ang="0">
                    <a:pos x="993" y="23"/>
                  </a:cxn>
                  <a:cxn ang="0">
                    <a:pos x="6" y="23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966" y="0"/>
                  </a:cxn>
                  <a:cxn ang="0">
                    <a:pos x="979" y="11"/>
                  </a:cxn>
                  <a:cxn ang="0">
                    <a:pos x="993" y="23"/>
                  </a:cxn>
                </a:cxnLst>
                <a:rect l="0" t="0" r="r" b="b"/>
                <a:pathLst>
                  <a:path w="993" h="23">
                    <a:moveTo>
                      <a:pt x="993" y="23"/>
                    </a:moveTo>
                    <a:lnTo>
                      <a:pt x="6" y="23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966" y="0"/>
                    </a:lnTo>
                    <a:lnTo>
                      <a:pt x="979" y="11"/>
                    </a:lnTo>
                    <a:lnTo>
                      <a:pt x="993" y="23"/>
                    </a:lnTo>
                    <a:close/>
                  </a:path>
                </a:pathLst>
              </a:custGeom>
              <a:solidFill>
                <a:srgbClr val="DE44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22" name="Freeform 1762"/>
              <p:cNvSpPr>
                <a:spLocks/>
              </p:cNvSpPr>
              <p:nvPr/>
            </p:nvSpPr>
            <p:spPr bwMode="auto">
              <a:xfrm>
                <a:off x="1271" y="1480"/>
                <a:ext cx="981" cy="23"/>
              </a:xfrm>
              <a:custGeom>
                <a:avLst/>
                <a:gdLst/>
                <a:ahLst/>
                <a:cxnLst>
                  <a:cxn ang="0">
                    <a:pos x="981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954" y="0"/>
                  </a:cxn>
                  <a:cxn ang="0">
                    <a:pos x="968" y="12"/>
                  </a:cxn>
                  <a:cxn ang="0">
                    <a:pos x="981" y="23"/>
                  </a:cxn>
                </a:cxnLst>
                <a:rect l="0" t="0" r="r" b="b"/>
                <a:pathLst>
                  <a:path w="981" h="23">
                    <a:moveTo>
                      <a:pt x="981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954" y="0"/>
                    </a:lnTo>
                    <a:lnTo>
                      <a:pt x="968" y="12"/>
                    </a:lnTo>
                    <a:lnTo>
                      <a:pt x="981" y="23"/>
                    </a:lnTo>
                    <a:close/>
                  </a:path>
                </a:pathLst>
              </a:custGeom>
              <a:solidFill>
                <a:srgbClr val="DE43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23" name="Freeform 1763"/>
              <p:cNvSpPr>
                <a:spLocks/>
              </p:cNvSpPr>
              <p:nvPr/>
            </p:nvSpPr>
            <p:spPr bwMode="auto">
              <a:xfrm>
                <a:off x="1270" y="1469"/>
                <a:ext cx="969" cy="23"/>
              </a:xfrm>
              <a:custGeom>
                <a:avLst/>
                <a:gdLst/>
                <a:ahLst/>
                <a:cxnLst>
                  <a:cxn ang="0">
                    <a:pos x="969" y="23"/>
                  </a:cxn>
                  <a:cxn ang="0">
                    <a:pos x="3" y="23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944" y="0"/>
                  </a:cxn>
                  <a:cxn ang="0">
                    <a:pos x="955" y="11"/>
                  </a:cxn>
                  <a:cxn ang="0">
                    <a:pos x="969" y="23"/>
                  </a:cxn>
                </a:cxnLst>
                <a:rect l="0" t="0" r="r" b="b"/>
                <a:pathLst>
                  <a:path w="969" h="23">
                    <a:moveTo>
                      <a:pt x="969" y="23"/>
                    </a:moveTo>
                    <a:lnTo>
                      <a:pt x="3" y="23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944" y="0"/>
                    </a:lnTo>
                    <a:lnTo>
                      <a:pt x="955" y="11"/>
                    </a:lnTo>
                    <a:lnTo>
                      <a:pt x="969" y="23"/>
                    </a:lnTo>
                    <a:close/>
                  </a:path>
                </a:pathLst>
              </a:custGeom>
              <a:solidFill>
                <a:srgbClr val="DE42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01124" name="Freeform 1764"/>
            <p:cNvSpPr>
              <a:spLocks/>
            </p:cNvSpPr>
            <p:nvPr/>
          </p:nvSpPr>
          <p:spPr bwMode="auto">
            <a:xfrm>
              <a:off x="3578" y="2715"/>
              <a:ext cx="570" cy="13"/>
            </a:xfrm>
            <a:custGeom>
              <a:avLst/>
              <a:gdLst/>
              <a:ahLst/>
              <a:cxnLst>
                <a:cxn ang="0">
                  <a:pos x="957" y="23"/>
                </a:cxn>
                <a:cxn ang="0">
                  <a:pos x="3" y="23"/>
                </a:cxn>
                <a:cxn ang="0">
                  <a:pos x="2" y="12"/>
                </a:cxn>
                <a:cxn ang="0">
                  <a:pos x="0" y="0"/>
                </a:cxn>
                <a:cxn ang="0">
                  <a:pos x="934" y="0"/>
                </a:cxn>
                <a:cxn ang="0">
                  <a:pos x="946" y="12"/>
                </a:cxn>
                <a:cxn ang="0">
                  <a:pos x="957" y="23"/>
                </a:cxn>
              </a:cxnLst>
              <a:rect l="0" t="0" r="r" b="b"/>
              <a:pathLst>
                <a:path w="957" h="23">
                  <a:moveTo>
                    <a:pt x="957" y="23"/>
                  </a:moveTo>
                  <a:lnTo>
                    <a:pt x="3" y="23"/>
                  </a:lnTo>
                  <a:lnTo>
                    <a:pt x="2" y="12"/>
                  </a:lnTo>
                  <a:lnTo>
                    <a:pt x="0" y="0"/>
                  </a:lnTo>
                  <a:lnTo>
                    <a:pt x="934" y="0"/>
                  </a:lnTo>
                  <a:lnTo>
                    <a:pt x="946" y="12"/>
                  </a:lnTo>
                  <a:lnTo>
                    <a:pt x="957" y="23"/>
                  </a:lnTo>
                  <a:close/>
                </a:path>
              </a:pathLst>
            </a:custGeom>
            <a:solidFill>
              <a:srgbClr val="DE41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5" name="Freeform 1765"/>
            <p:cNvSpPr>
              <a:spLocks/>
            </p:cNvSpPr>
            <p:nvPr/>
          </p:nvSpPr>
          <p:spPr bwMode="auto">
            <a:xfrm>
              <a:off x="3578" y="2708"/>
              <a:ext cx="564" cy="13"/>
            </a:xfrm>
            <a:custGeom>
              <a:avLst/>
              <a:gdLst/>
              <a:ahLst/>
              <a:cxnLst>
                <a:cxn ang="0">
                  <a:pos x="946" y="23"/>
                </a:cxn>
                <a:cxn ang="0">
                  <a:pos x="2" y="23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923" y="0"/>
                </a:cxn>
                <a:cxn ang="0">
                  <a:pos x="934" y="11"/>
                </a:cxn>
                <a:cxn ang="0">
                  <a:pos x="946" y="23"/>
                </a:cxn>
              </a:cxnLst>
              <a:rect l="0" t="0" r="r" b="b"/>
              <a:pathLst>
                <a:path w="946" h="23">
                  <a:moveTo>
                    <a:pt x="946" y="23"/>
                  </a:moveTo>
                  <a:lnTo>
                    <a:pt x="2" y="23"/>
                  </a:lnTo>
                  <a:lnTo>
                    <a:pt x="0" y="11"/>
                  </a:lnTo>
                  <a:lnTo>
                    <a:pt x="0" y="0"/>
                  </a:lnTo>
                  <a:lnTo>
                    <a:pt x="923" y="0"/>
                  </a:lnTo>
                  <a:lnTo>
                    <a:pt x="934" y="11"/>
                  </a:lnTo>
                  <a:lnTo>
                    <a:pt x="946" y="23"/>
                  </a:lnTo>
                  <a:close/>
                </a:path>
              </a:pathLst>
            </a:custGeom>
            <a:solidFill>
              <a:srgbClr val="DE41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6" name="Freeform 1766"/>
            <p:cNvSpPr>
              <a:spLocks/>
            </p:cNvSpPr>
            <p:nvPr/>
          </p:nvSpPr>
          <p:spPr bwMode="auto">
            <a:xfrm>
              <a:off x="3578" y="2701"/>
              <a:ext cx="557" cy="14"/>
            </a:xfrm>
            <a:custGeom>
              <a:avLst/>
              <a:gdLst/>
              <a:ahLst/>
              <a:cxnLst>
                <a:cxn ang="0">
                  <a:pos x="934" y="23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911" y="0"/>
                </a:cxn>
                <a:cxn ang="0">
                  <a:pos x="923" y="12"/>
                </a:cxn>
                <a:cxn ang="0">
                  <a:pos x="934" y="23"/>
                </a:cxn>
              </a:cxnLst>
              <a:rect l="0" t="0" r="r" b="b"/>
              <a:pathLst>
                <a:path w="934" h="23">
                  <a:moveTo>
                    <a:pt x="934" y="23"/>
                  </a:move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11" y="0"/>
                  </a:lnTo>
                  <a:lnTo>
                    <a:pt x="923" y="12"/>
                  </a:lnTo>
                  <a:lnTo>
                    <a:pt x="934" y="23"/>
                  </a:lnTo>
                  <a:close/>
                </a:path>
              </a:pathLst>
            </a:custGeom>
            <a:solidFill>
              <a:srgbClr val="DE40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7" name="Freeform 1767"/>
            <p:cNvSpPr>
              <a:spLocks/>
            </p:cNvSpPr>
            <p:nvPr/>
          </p:nvSpPr>
          <p:spPr bwMode="auto">
            <a:xfrm>
              <a:off x="3578" y="2694"/>
              <a:ext cx="550" cy="14"/>
            </a:xfrm>
            <a:custGeom>
              <a:avLst/>
              <a:gdLst/>
              <a:ahLst/>
              <a:cxnLst>
                <a:cxn ang="0">
                  <a:pos x="923" y="23"/>
                </a:cxn>
                <a:cxn ang="0">
                  <a:pos x="0" y="23"/>
                </a:cxn>
                <a:cxn ang="0">
                  <a:pos x="0" y="11"/>
                </a:cxn>
                <a:cxn ang="0">
                  <a:pos x="2" y="0"/>
                </a:cxn>
                <a:cxn ang="0">
                  <a:pos x="900" y="0"/>
                </a:cxn>
                <a:cxn ang="0">
                  <a:pos x="911" y="11"/>
                </a:cxn>
                <a:cxn ang="0">
                  <a:pos x="923" y="23"/>
                </a:cxn>
              </a:cxnLst>
              <a:rect l="0" t="0" r="r" b="b"/>
              <a:pathLst>
                <a:path w="923" h="23">
                  <a:moveTo>
                    <a:pt x="923" y="23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2" y="0"/>
                  </a:lnTo>
                  <a:lnTo>
                    <a:pt x="900" y="0"/>
                  </a:lnTo>
                  <a:lnTo>
                    <a:pt x="911" y="11"/>
                  </a:lnTo>
                  <a:lnTo>
                    <a:pt x="923" y="23"/>
                  </a:lnTo>
                  <a:close/>
                </a:path>
              </a:pathLst>
            </a:custGeom>
            <a:solidFill>
              <a:srgbClr val="DD40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8" name="Freeform 1768"/>
            <p:cNvSpPr>
              <a:spLocks/>
            </p:cNvSpPr>
            <p:nvPr/>
          </p:nvSpPr>
          <p:spPr bwMode="auto">
            <a:xfrm>
              <a:off x="3578" y="2686"/>
              <a:ext cx="542" cy="15"/>
            </a:xfrm>
            <a:custGeom>
              <a:avLst/>
              <a:gdLst/>
              <a:ahLst/>
              <a:cxnLst>
                <a:cxn ang="0">
                  <a:pos x="911" y="25"/>
                </a:cxn>
                <a:cxn ang="0">
                  <a:pos x="0" y="25"/>
                </a:cxn>
                <a:cxn ang="0">
                  <a:pos x="2" y="12"/>
                </a:cxn>
                <a:cxn ang="0">
                  <a:pos x="2" y="0"/>
                </a:cxn>
                <a:cxn ang="0">
                  <a:pos x="888" y="0"/>
                </a:cxn>
                <a:cxn ang="0">
                  <a:pos x="900" y="14"/>
                </a:cxn>
                <a:cxn ang="0">
                  <a:pos x="911" y="25"/>
                </a:cxn>
              </a:cxnLst>
              <a:rect l="0" t="0" r="r" b="b"/>
              <a:pathLst>
                <a:path w="911" h="25">
                  <a:moveTo>
                    <a:pt x="911" y="25"/>
                  </a:moveTo>
                  <a:lnTo>
                    <a:pt x="0" y="25"/>
                  </a:lnTo>
                  <a:lnTo>
                    <a:pt x="2" y="12"/>
                  </a:lnTo>
                  <a:lnTo>
                    <a:pt x="2" y="0"/>
                  </a:lnTo>
                  <a:lnTo>
                    <a:pt x="888" y="0"/>
                  </a:lnTo>
                  <a:lnTo>
                    <a:pt x="900" y="14"/>
                  </a:lnTo>
                  <a:lnTo>
                    <a:pt x="911" y="25"/>
                  </a:lnTo>
                  <a:close/>
                </a:path>
              </a:pathLst>
            </a:custGeom>
            <a:solidFill>
              <a:srgbClr val="DD3F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9" name="Freeform 1769"/>
            <p:cNvSpPr>
              <a:spLocks/>
            </p:cNvSpPr>
            <p:nvPr/>
          </p:nvSpPr>
          <p:spPr bwMode="auto">
            <a:xfrm>
              <a:off x="3579" y="2679"/>
              <a:ext cx="535" cy="15"/>
            </a:xfrm>
            <a:custGeom>
              <a:avLst/>
              <a:gdLst/>
              <a:ahLst/>
              <a:cxnLst>
                <a:cxn ang="0">
                  <a:pos x="898" y="25"/>
                </a:cxn>
                <a:cxn ang="0">
                  <a:pos x="0" y="25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875" y="0"/>
                </a:cxn>
                <a:cxn ang="0">
                  <a:pos x="886" y="13"/>
                </a:cxn>
                <a:cxn ang="0">
                  <a:pos x="898" y="25"/>
                </a:cxn>
              </a:cxnLst>
              <a:rect l="0" t="0" r="r" b="b"/>
              <a:pathLst>
                <a:path w="898" h="25">
                  <a:moveTo>
                    <a:pt x="898" y="25"/>
                  </a:moveTo>
                  <a:lnTo>
                    <a:pt x="0" y="25"/>
                  </a:lnTo>
                  <a:lnTo>
                    <a:pt x="0" y="11"/>
                  </a:lnTo>
                  <a:lnTo>
                    <a:pt x="3" y="0"/>
                  </a:lnTo>
                  <a:lnTo>
                    <a:pt x="875" y="0"/>
                  </a:lnTo>
                  <a:lnTo>
                    <a:pt x="886" y="13"/>
                  </a:lnTo>
                  <a:lnTo>
                    <a:pt x="898" y="25"/>
                  </a:lnTo>
                  <a:close/>
                </a:path>
              </a:pathLst>
            </a:custGeom>
            <a:solidFill>
              <a:srgbClr val="DD3E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0" name="Freeform 1770"/>
            <p:cNvSpPr>
              <a:spLocks/>
            </p:cNvSpPr>
            <p:nvPr/>
          </p:nvSpPr>
          <p:spPr bwMode="auto">
            <a:xfrm>
              <a:off x="3579" y="2672"/>
              <a:ext cx="528" cy="14"/>
            </a:xfrm>
            <a:custGeom>
              <a:avLst/>
              <a:gdLst/>
              <a:ahLst/>
              <a:cxnLst>
                <a:cxn ang="0">
                  <a:pos x="886" y="23"/>
                </a:cxn>
                <a:cxn ang="0">
                  <a:pos x="0" y="23"/>
                </a:cxn>
                <a:cxn ang="0">
                  <a:pos x="3" y="12"/>
                </a:cxn>
                <a:cxn ang="0">
                  <a:pos x="5" y="0"/>
                </a:cxn>
                <a:cxn ang="0">
                  <a:pos x="865" y="0"/>
                </a:cxn>
                <a:cxn ang="0">
                  <a:pos x="877" y="12"/>
                </a:cxn>
                <a:cxn ang="0">
                  <a:pos x="886" y="23"/>
                </a:cxn>
              </a:cxnLst>
              <a:rect l="0" t="0" r="r" b="b"/>
              <a:pathLst>
                <a:path w="886" h="23">
                  <a:moveTo>
                    <a:pt x="886" y="23"/>
                  </a:moveTo>
                  <a:lnTo>
                    <a:pt x="0" y="23"/>
                  </a:lnTo>
                  <a:lnTo>
                    <a:pt x="3" y="12"/>
                  </a:lnTo>
                  <a:lnTo>
                    <a:pt x="5" y="0"/>
                  </a:lnTo>
                  <a:lnTo>
                    <a:pt x="865" y="0"/>
                  </a:lnTo>
                  <a:lnTo>
                    <a:pt x="877" y="12"/>
                  </a:lnTo>
                  <a:lnTo>
                    <a:pt x="886" y="23"/>
                  </a:lnTo>
                  <a:close/>
                </a:path>
              </a:pathLst>
            </a:custGeom>
            <a:solidFill>
              <a:srgbClr val="DD3D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1" name="Freeform 1771"/>
            <p:cNvSpPr>
              <a:spLocks/>
            </p:cNvSpPr>
            <p:nvPr/>
          </p:nvSpPr>
          <p:spPr bwMode="auto">
            <a:xfrm>
              <a:off x="3580" y="2665"/>
              <a:ext cx="521" cy="14"/>
            </a:xfrm>
            <a:custGeom>
              <a:avLst/>
              <a:gdLst/>
              <a:ahLst/>
              <a:cxnLst>
                <a:cxn ang="0">
                  <a:pos x="872" y="23"/>
                </a:cxn>
                <a:cxn ang="0">
                  <a:pos x="0" y="23"/>
                </a:cxn>
                <a:cxn ang="0">
                  <a:pos x="2" y="11"/>
                </a:cxn>
                <a:cxn ang="0">
                  <a:pos x="6" y="0"/>
                </a:cxn>
                <a:cxn ang="0">
                  <a:pos x="852" y="0"/>
                </a:cxn>
                <a:cxn ang="0">
                  <a:pos x="862" y="11"/>
                </a:cxn>
                <a:cxn ang="0">
                  <a:pos x="872" y="23"/>
                </a:cxn>
              </a:cxnLst>
              <a:rect l="0" t="0" r="r" b="b"/>
              <a:pathLst>
                <a:path w="872" h="23">
                  <a:moveTo>
                    <a:pt x="872" y="23"/>
                  </a:moveTo>
                  <a:lnTo>
                    <a:pt x="0" y="23"/>
                  </a:lnTo>
                  <a:lnTo>
                    <a:pt x="2" y="11"/>
                  </a:lnTo>
                  <a:lnTo>
                    <a:pt x="6" y="0"/>
                  </a:lnTo>
                  <a:lnTo>
                    <a:pt x="852" y="0"/>
                  </a:lnTo>
                  <a:lnTo>
                    <a:pt x="862" y="11"/>
                  </a:lnTo>
                  <a:lnTo>
                    <a:pt x="872" y="23"/>
                  </a:lnTo>
                  <a:close/>
                </a:path>
              </a:pathLst>
            </a:custGeom>
            <a:solidFill>
              <a:srgbClr val="DD3D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2" name="Freeform 1772"/>
            <p:cNvSpPr>
              <a:spLocks/>
            </p:cNvSpPr>
            <p:nvPr/>
          </p:nvSpPr>
          <p:spPr bwMode="auto">
            <a:xfrm>
              <a:off x="3582" y="2659"/>
              <a:ext cx="513" cy="13"/>
            </a:xfrm>
            <a:custGeom>
              <a:avLst/>
              <a:gdLst/>
              <a:ahLst/>
              <a:cxnLst>
                <a:cxn ang="0">
                  <a:pos x="860" y="23"/>
                </a:cxn>
                <a:cxn ang="0">
                  <a:pos x="0" y="23"/>
                </a:cxn>
                <a:cxn ang="0">
                  <a:pos x="4" y="12"/>
                </a:cxn>
                <a:cxn ang="0">
                  <a:pos x="10" y="0"/>
                </a:cxn>
                <a:cxn ang="0">
                  <a:pos x="839" y="0"/>
                </a:cxn>
                <a:cxn ang="0">
                  <a:pos x="850" y="12"/>
                </a:cxn>
                <a:cxn ang="0">
                  <a:pos x="860" y="23"/>
                </a:cxn>
              </a:cxnLst>
              <a:rect l="0" t="0" r="r" b="b"/>
              <a:pathLst>
                <a:path w="860" h="23">
                  <a:moveTo>
                    <a:pt x="860" y="23"/>
                  </a:moveTo>
                  <a:lnTo>
                    <a:pt x="0" y="23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839" y="0"/>
                  </a:lnTo>
                  <a:lnTo>
                    <a:pt x="850" y="12"/>
                  </a:lnTo>
                  <a:lnTo>
                    <a:pt x="860" y="23"/>
                  </a:lnTo>
                  <a:close/>
                </a:path>
              </a:pathLst>
            </a:custGeom>
            <a:solidFill>
              <a:srgbClr val="DD3C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3" name="Freeform 1773"/>
            <p:cNvSpPr>
              <a:spLocks/>
            </p:cNvSpPr>
            <p:nvPr/>
          </p:nvSpPr>
          <p:spPr bwMode="auto">
            <a:xfrm>
              <a:off x="3585" y="2652"/>
              <a:ext cx="504" cy="13"/>
            </a:xfrm>
            <a:custGeom>
              <a:avLst/>
              <a:gdLst/>
              <a:ahLst/>
              <a:cxnLst>
                <a:cxn ang="0">
                  <a:pos x="846" y="23"/>
                </a:cxn>
                <a:cxn ang="0">
                  <a:pos x="0" y="23"/>
                </a:cxn>
                <a:cxn ang="0">
                  <a:pos x="6" y="11"/>
                </a:cxn>
                <a:cxn ang="0">
                  <a:pos x="12" y="0"/>
                </a:cxn>
                <a:cxn ang="0">
                  <a:pos x="825" y="0"/>
                </a:cxn>
                <a:cxn ang="0">
                  <a:pos x="825" y="1"/>
                </a:cxn>
                <a:cxn ang="0">
                  <a:pos x="827" y="1"/>
                </a:cxn>
                <a:cxn ang="0">
                  <a:pos x="837" y="13"/>
                </a:cxn>
                <a:cxn ang="0">
                  <a:pos x="846" y="23"/>
                </a:cxn>
              </a:cxnLst>
              <a:rect l="0" t="0" r="r" b="b"/>
              <a:pathLst>
                <a:path w="846" h="23">
                  <a:moveTo>
                    <a:pt x="846" y="23"/>
                  </a:moveTo>
                  <a:lnTo>
                    <a:pt x="0" y="23"/>
                  </a:lnTo>
                  <a:lnTo>
                    <a:pt x="6" y="11"/>
                  </a:lnTo>
                  <a:lnTo>
                    <a:pt x="12" y="0"/>
                  </a:lnTo>
                  <a:lnTo>
                    <a:pt x="825" y="0"/>
                  </a:lnTo>
                  <a:lnTo>
                    <a:pt x="825" y="1"/>
                  </a:lnTo>
                  <a:lnTo>
                    <a:pt x="827" y="1"/>
                  </a:lnTo>
                  <a:lnTo>
                    <a:pt x="837" y="13"/>
                  </a:lnTo>
                  <a:lnTo>
                    <a:pt x="846" y="23"/>
                  </a:lnTo>
                  <a:close/>
                </a:path>
              </a:pathLst>
            </a:custGeom>
            <a:solidFill>
              <a:srgbClr val="DD3B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4" name="Freeform 1774"/>
            <p:cNvSpPr>
              <a:spLocks/>
            </p:cNvSpPr>
            <p:nvPr/>
          </p:nvSpPr>
          <p:spPr bwMode="auto">
            <a:xfrm>
              <a:off x="3588" y="2645"/>
              <a:ext cx="494" cy="14"/>
            </a:xfrm>
            <a:custGeom>
              <a:avLst/>
              <a:gdLst/>
              <a:ahLst/>
              <a:cxnLst>
                <a:cxn ang="0">
                  <a:pos x="829" y="23"/>
                </a:cxn>
                <a:cxn ang="0">
                  <a:pos x="0" y="23"/>
                </a:cxn>
                <a:cxn ang="0">
                  <a:pos x="8" y="12"/>
                </a:cxn>
                <a:cxn ang="0">
                  <a:pos x="13" y="0"/>
                </a:cxn>
                <a:cxn ang="0">
                  <a:pos x="808" y="0"/>
                </a:cxn>
                <a:cxn ang="0">
                  <a:pos x="815" y="6"/>
                </a:cxn>
                <a:cxn ang="0">
                  <a:pos x="821" y="13"/>
                </a:cxn>
                <a:cxn ang="0">
                  <a:pos x="825" y="19"/>
                </a:cxn>
                <a:cxn ang="0">
                  <a:pos x="829" y="23"/>
                </a:cxn>
              </a:cxnLst>
              <a:rect l="0" t="0" r="r" b="b"/>
              <a:pathLst>
                <a:path w="829" h="23">
                  <a:moveTo>
                    <a:pt x="829" y="23"/>
                  </a:moveTo>
                  <a:lnTo>
                    <a:pt x="0" y="23"/>
                  </a:lnTo>
                  <a:lnTo>
                    <a:pt x="8" y="12"/>
                  </a:lnTo>
                  <a:lnTo>
                    <a:pt x="13" y="0"/>
                  </a:lnTo>
                  <a:lnTo>
                    <a:pt x="808" y="0"/>
                  </a:lnTo>
                  <a:lnTo>
                    <a:pt x="815" y="6"/>
                  </a:lnTo>
                  <a:lnTo>
                    <a:pt x="821" y="13"/>
                  </a:lnTo>
                  <a:lnTo>
                    <a:pt x="825" y="19"/>
                  </a:lnTo>
                  <a:lnTo>
                    <a:pt x="829" y="23"/>
                  </a:lnTo>
                  <a:close/>
                </a:path>
              </a:pathLst>
            </a:custGeom>
            <a:solidFill>
              <a:srgbClr val="DD3A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5" name="Freeform 1775"/>
            <p:cNvSpPr>
              <a:spLocks/>
            </p:cNvSpPr>
            <p:nvPr/>
          </p:nvSpPr>
          <p:spPr bwMode="auto">
            <a:xfrm>
              <a:off x="3591" y="2638"/>
              <a:ext cx="485" cy="14"/>
            </a:xfrm>
            <a:custGeom>
              <a:avLst/>
              <a:gdLst/>
              <a:ahLst/>
              <a:cxnLst>
                <a:cxn ang="0">
                  <a:pos x="813" y="23"/>
                </a:cxn>
                <a:cxn ang="0">
                  <a:pos x="0" y="23"/>
                </a:cxn>
                <a:cxn ang="0">
                  <a:pos x="9" y="11"/>
                </a:cxn>
                <a:cxn ang="0">
                  <a:pos x="17" y="0"/>
                </a:cxn>
                <a:cxn ang="0">
                  <a:pos x="786" y="0"/>
                </a:cxn>
                <a:cxn ang="0">
                  <a:pos x="802" y="11"/>
                </a:cxn>
                <a:cxn ang="0">
                  <a:pos x="813" y="23"/>
                </a:cxn>
              </a:cxnLst>
              <a:rect l="0" t="0" r="r" b="b"/>
              <a:pathLst>
                <a:path w="813" h="23">
                  <a:moveTo>
                    <a:pt x="813" y="23"/>
                  </a:moveTo>
                  <a:lnTo>
                    <a:pt x="0" y="23"/>
                  </a:lnTo>
                  <a:lnTo>
                    <a:pt x="9" y="11"/>
                  </a:lnTo>
                  <a:lnTo>
                    <a:pt x="17" y="0"/>
                  </a:lnTo>
                  <a:lnTo>
                    <a:pt x="786" y="0"/>
                  </a:lnTo>
                  <a:lnTo>
                    <a:pt x="802" y="11"/>
                  </a:lnTo>
                  <a:lnTo>
                    <a:pt x="813" y="23"/>
                  </a:lnTo>
                  <a:close/>
                </a:path>
              </a:pathLst>
            </a:custGeom>
            <a:solidFill>
              <a:srgbClr val="DD39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6" name="Freeform 1776"/>
            <p:cNvSpPr>
              <a:spLocks/>
            </p:cNvSpPr>
            <p:nvPr/>
          </p:nvSpPr>
          <p:spPr bwMode="auto">
            <a:xfrm>
              <a:off x="3596" y="2631"/>
              <a:ext cx="473" cy="14"/>
            </a:xfrm>
            <a:custGeom>
              <a:avLst/>
              <a:gdLst/>
              <a:ahLst/>
              <a:cxnLst>
                <a:cxn ang="0">
                  <a:pos x="795" y="23"/>
                </a:cxn>
                <a:cxn ang="0">
                  <a:pos x="0" y="23"/>
                </a:cxn>
                <a:cxn ang="0">
                  <a:pos x="10" y="12"/>
                </a:cxn>
                <a:cxn ang="0">
                  <a:pos x="21" y="0"/>
                </a:cxn>
                <a:cxn ang="0">
                  <a:pos x="764" y="0"/>
                </a:cxn>
                <a:cxn ang="0">
                  <a:pos x="779" y="12"/>
                </a:cxn>
                <a:cxn ang="0">
                  <a:pos x="795" y="23"/>
                </a:cxn>
              </a:cxnLst>
              <a:rect l="0" t="0" r="r" b="b"/>
              <a:pathLst>
                <a:path w="795" h="23">
                  <a:moveTo>
                    <a:pt x="795" y="23"/>
                  </a:moveTo>
                  <a:lnTo>
                    <a:pt x="0" y="23"/>
                  </a:lnTo>
                  <a:lnTo>
                    <a:pt x="10" y="12"/>
                  </a:lnTo>
                  <a:lnTo>
                    <a:pt x="21" y="0"/>
                  </a:lnTo>
                  <a:lnTo>
                    <a:pt x="764" y="0"/>
                  </a:lnTo>
                  <a:lnTo>
                    <a:pt x="779" y="12"/>
                  </a:lnTo>
                  <a:lnTo>
                    <a:pt x="795" y="23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7" name="Freeform 1777"/>
            <p:cNvSpPr>
              <a:spLocks/>
            </p:cNvSpPr>
            <p:nvPr/>
          </p:nvSpPr>
          <p:spPr bwMode="auto">
            <a:xfrm>
              <a:off x="3602" y="2625"/>
              <a:ext cx="458" cy="13"/>
            </a:xfrm>
            <a:custGeom>
              <a:avLst/>
              <a:gdLst/>
              <a:ahLst/>
              <a:cxnLst>
                <a:cxn ang="0">
                  <a:pos x="769" y="23"/>
                </a:cxn>
                <a:cxn ang="0">
                  <a:pos x="0" y="23"/>
                </a:cxn>
                <a:cxn ang="0">
                  <a:pos x="11" y="9"/>
                </a:cxn>
                <a:cxn ang="0">
                  <a:pos x="25" y="0"/>
                </a:cxn>
                <a:cxn ang="0">
                  <a:pos x="733" y="0"/>
                </a:cxn>
                <a:cxn ang="0">
                  <a:pos x="752" y="9"/>
                </a:cxn>
                <a:cxn ang="0">
                  <a:pos x="769" y="23"/>
                </a:cxn>
              </a:cxnLst>
              <a:rect l="0" t="0" r="r" b="b"/>
              <a:pathLst>
                <a:path w="769" h="23">
                  <a:moveTo>
                    <a:pt x="769" y="23"/>
                  </a:moveTo>
                  <a:lnTo>
                    <a:pt x="0" y="23"/>
                  </a:lnTo>
                  <a:lnTo>
                    <a:pt x="11" y="9"/>
                  </a:lnTo>
                  <a:lnTo>
                    <a:pt x="25" y="0"/>
                  </a:lnTo>
                  <a:lnTo>
                    <a:pt x="733" y="0"/>
                  </a:lnTo>
                  <a:lnTo>
                    <a:pt x="752" y="9"/>
                  </a:lnTo>
                  <a:lnTo>
                    <a:pt x="769" y="23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8" name="Freeform 1778"/>
            <p:cNvSpPr>
              <a:spLocks/>
            </p:cNvSpPr>
            <p:nvPr/>
          </p:nvSpPr>
          <p:spPr bwMode="auto">
            <a:xfrm>
              <a:off x="3608" y="2616"/>
              <a:ext cx="443" cy="15"/>
            </a:xfrm>
            <a:custGeom>
              <a:avLst/>
              <a:gdLst/>
              <a:ahLst/>
              <a:cxnLst>
                <a:cxn ang="0">
                  <a:pos x="743" y="25"/>
                </a:cxn>
                <a:cxn ang="0">
                  <a:pos x="0" y="25"/>
                </a:cxn>
                <a:cxn ang="0">
                  <a:pos x="14" y="12"/>
                </a:cxn>
                <a:cxn ang="0">
                  <a:pos x="27" y="0"/>
                </a:cxn>
                <a:cxn ang="0">
                  <a:pos x="701" y="0"/>
                </a:cxn>
                <a:cxn ang="0">
                  <a:pos x="722" y="12"/>
                </a:cxn>
                <a:cxn ang="0">
                  <a:pos x="743" y="25"/>
                </a:cxn>
              </a:cxnLst>
              <a:rect l="0" t="0" r="r" b="b"/>
              <a:pathLst>
                <a:path w="743" h="25">
                  <a:moveTo>
                    <a:pt x="743" y="25"/>
                  </a:moveTo>
                  <a:lnTo>
                    <a:pt x="0" y="25"/>
                  </a:lnTo>
                  <a:lnTo>
                    <a:pt x="14" y="12"/>
                  </a:lnTo>
                  <a:lnTo>
                    <a:pt x="27" y="0"/>
                  </a:lnTo>
                  <a:lnTo>
                    <a:pt x="701" y="0"/>
                  </a:lnTo>
                  <a:lnTo>
                    <a:pt x="722" y="12"/>
                  </a:lnTo>
                  <a:lnTo>
                    <a:pt x="743" y="25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9" name="Freeform 1779"/>
            <p:cNvSpPr>
              <a:spLocks/>
            </p:cNvSpPr>
            <p:nvPr/>
          </p:nvSpPr>
          <p:spPr bwMode="auto">
            <a:xfrm>
              <a:off x="3617" y="2609"/>
              <a:ext cx="422" cy="16"/>
            </a:xfrm>
            <a:custGeom>
              <a:avLst/>
              <a:gdLst/>
              <a:ahLst/>
              <a:cxnLst>
                <a:cxn ang="0">
                  <a:pos x="708" y="25"/>
                </a:cxn>
                <a:cxn ang="0">
                  <a:pos x="0" y="25"/>
                </a:cxn>
                <a:cxn ang="0">
                  <a:pos x="15" y="11"/>
                </a:cxn>
                <a:cxn ang="0">
                  <a:pos x="33" y="0"/>
                </a:cxn>
                <a:cxn ang="0">
                  <a:pos x="660" y="0"/>
                </a:cxn>
                <a:cxn ang="0">
                  <a:pos x="685" y="11"/>
                </a:cxn>
                <a:cxn ang="0">
                  <a:pos x="708" y="25"/>
                </a:cxn>
              </a:cxnLst>
              <a:rect l="0" t="0" r="r" b="b"/>
              <a:pathLst>
                <a:path w="708" h="25">
                  <a:moveTo>
                    <a:pt x="708" y="25"/>
                  </a:moveTo>
                  <a:lnTo>
                    <a:pt x="0" y="25"/>
                  </a:lnTo>
                  <a:lnTo>
                    <a:pt x="15" y="11"/>
                  </a:lnTo>
                  <a:lnTo>
                    <a:pt x="33" y="0"/>
                  </a:lnTo>
                  <a:lnTo>
                    <a:pt x="660" y="0"/>
                  </a:lnTo>
                  <a:lnTo>
                    <a:pt x="685" y="11"/>
                  </a:lnTo>
                  <a:lnTo>
                    <a:pt x="708" y="25"/>
                  </a:lnTo>
                  <a:close/>
                </a:path>
              </a:pathLst>
            </a:custGeom>
            <a:solidFill>
              <a:srgbClr val="DC36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0" name="Freeform 1780"/>
            <p:cNvSpPr>
              <a:spLocks/>
            </p:cNvSpPr>
            <p:nvPr/>
          </p:nvSpPr>
          <p:spPr bwMode="auto">
            <a:xfrm>
              <a:off x="3625" y="2603"/>
              <a:ext cx="401" cy="13"/>
            </a:xfrm>
            <a:custGeom>
              <a:avLst/>
              <a:gdLst/>
              <a:ahLst/>
              <a:cxnLst>
                <a:cxn ang="0">
                  <a:pos x="674" y="23"/>
                </a:cxn>
                <a:cxn ang="0">
                  <a:pos x="0" y="23"/>
                </a:cxn>
                <a:cxn ang="0">
                  <a:pos x="20" y="12"/>
                </a:cxn>
                <a:cxn ang="0">
                  <a:pos x="41" y="0"/>
                </a:cxn>
                <a:cxn ang="0">
                  <a:pos x="614" y="0"/>
                </a:cxn>
                <a:cxn ang="0">
                  <a:pos x="630" y="6"/>
                </a:cxn>
                <a:cxn ang="0">
                  <a:pos x="645" y="12"/>
                </a:cxn>
                <a:cxn ang="0">
                  <a:pos x="659" y="17"/>
                </a:cxn>
                <a:cxn ang="0">
                  <a:pos x="674" y="23"/>
                </a:cxn>
              </a:cxnLst>
              <a:rect l="0" t="0" r="r" b="b"/>
              <a:pathLst>
                <a:path w="674" h="23">
                  <a:moveTo>
                    <a:pt x="674" y="23"/>
                  </a:moveTo>
                  <a:lnTo>
                    <a:pt x="0" y="23"/>
                  </a:lnTo>
                  <a:lnTo>
                    <a:pt x="20" y="12"/>
                  </a:lnTo>
                  <a:lnTo>
                    <a:pt x="41" y="0"/>
                  </a:lnTo>
                  <a:lnTo>
                    <a:pt x="614" y="0"/>
                  </a:lnTo>
                  <a:lnTo>
                    <a:pt x="630" y="6"/>
                  </a:lnTo>
                  <a:lnTo>
                    <a:pt x="645" y="12"/>
                  </a:lnTo>
                  <a:lnTo>
                    <a:pt x="659" y="17"/>
                  </a:lnTo>
                  <a:lnTo>
                    <a:pt x="674" y="23"/>
                  </a:lnTo>
                  <a:close/>
                </a:path>
              </a:pathLst>
            </a:custGeom>
            <a:solidFill>
              <a:srgbClr val="DC35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1" name="Freeform 1781"/>
            <p:cNvSpPr>
              <a:spLocks/>
            </p:cNvSpPr>
            <p:nvPr/>
          </p:nvSpPr>
          <p:spPr bwMode="auto">
            <a:xfrm>
              <a:off x="3636" y="2596"/>
              <a:ext cx="374" cy="13"/>
            </a:xfrm>
            <a:custGeom>
              <a:avLst/>
              <a:gdLst/>
              <a:ahLst/>
              <a:cxnLst>
                <a:cxn ang="0">
                  <a:pos x="627" y="23"/>
                </a:cxn>
                <a:cxn ang="0">
                  <a:pos x="0" y="23"/>
                </a:cxn>
                <a:cxn ang="0">
                  <a:pos x="23" y="11"/>
                </a:cxn>
                <a:cxn ang="0">
                  <a:pos x="47" y="0"/>
                </a:cxn>
                <a:cxn ang="0">
                  <a:pos x="558" y="0"/>
                </a:cxn>
                <a:cxn ang="0">
                  <a:pos x="575" y="5"/>
                </a:cxn>
                <a:cxn ang="0">
                  <a:pos x="592" y="11"/>
                </a:cxn>
                <a:cxn ang="0">
                  <a:pos x="610" y="17"/>
                </a:cxn>
                <a:cxn ang="0">
                  <a:pos x="627" y="23"/>
                </a:cxn>
              </a:cxnLst>
              <a:rect l="0" t="0" r="r" b="b"/>
              <a:pathLst>
                <a:path w="627" h="23">
                  <a:moveTo>
                    <a:pt x="627" y="23"/>
                  </a:moveTo>
                  <a:lnTo>
                    <a:pt x="0" y="23"/>
                  </a:lnTo>
                  <a:lnTo>
                    <a:pt x="23" y="11"/>
                  </a:lnTo>
                  <a:lnTo>
                    <a:pt x="47" y="0"/>
                  </a:lnTo>
                  <a:lnTo>
                    <a:pt x="558" y="0"/>
                  </a:lnTo>
                  <a:lnTo>
                    <a:pt x="575" y="5"/>
                  </a:lnTo>
                  <a:lnTo>
                    <a:pt x="592" y="11"/>
                  </a:lnTo>
                  <a:lnTo>
                    <a:pt x="610" y="17"/>
                  </a:lnTo>
                  <a:lnTo>
                    <a:pt x="627" y="23"/>
                  </a:lnTo>
                  <a:close/>
                </a:path>
              </a:pathLst>
            </a:custGeom>
            <a:solidFill>
              <a:srgbClr val="DC33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2" name="Freeform 1782"/>
            <p:cNvSpPr>
              <a:spLocks/>
            </p:cNvSpPr>
            <p:nvPr/>
          </p:nvSpPr>
          <p:spPr bwMode="auto">
            <a:xfrm>
              <a:off x="3648" y="2588"/>
              <a:ext cx="342" cy="15"/>
            </a:xfrm>
            <a:custGeom>
              <a:avLst/>
              <a:gdLst/>
              <a:ahLst/>
              <a:cxnLst>
                <a:cxn ang="0">
                  <a:pos x="573" y="23"/>
                </a:cxn>
                <a:cxn ang="0">
                  <a:pos x="0" y="23"/>
                </a:cxn>
                <a:cxn ang="0">
                  <a:pos x="15" y="17"/>
                </a:cxn>
                <a:cxn ang="0">
                  <a:pos x="28" y="12"/>
                </a:cxn>
                <a:cxn ang="0">
                  <a:pos x="44" y="6"/>
                </a:cxn>
                <a:cxn ang="0">
                  <a:pos x="61" y="0"/>
                </a:cxn>
                <a:cxn ang="0">
                  <a:pos x="491" y="0"/>
                </a:cxn>
                <a:cxn ang="0">
                  <a:pos x="514" y="6"/>
                </a:cxn>
                <a:cxn ang="0">
                  <a:pos x="535" y="12"/>
                </a:cxn>
                <a:cxn ang="0">
                  <a:pos x="554" y="17"/>
                </a:cxn>
                <a:cxn ang="0">
                  <a:pos x="573" y="23"/>
                </a:cxn>
              </a:cxnLst>
              <a:rect l="0" t="0" r="r" b="b"/>
              <a:pathLst>
                <a:path w="573" h="23">
                  <a:moveTo>
                    <a:pt x="573" y="23"/>
                  </a:moveTo>
                  <a:lnTo>
                    <a:pt x="0" y="23"/>
                  </a:lnTo>
                  <a:lnTo>
                    <a:pt x="15" y="17"/>
                  </a:lnTo>
                  <a:lnTo>
                    <a:pt x="28" y="12"/>
                  </a:lnTo>
                  <a:lnTo>
                    <a:pt x="44" y="6"/>
                  </a:lnTo>
                  <a:lnTo>
                    <a:pt x="61" y="0"/>
                  </a:lnTo>
                  <a:lnTo>
                    <a:pt x="491" y="0"/>
                  </a:lnTo>
                  <a:lnTo>
                    <a:pt x="514" y="6"/>
                  </a:lnTo>
                  <a:lnTo>
                    <a:pt x="535" y="12"/>
                  </a:lnTo>
                  <a:lnTo>
                    <a:pt x="554" y="17"/>
                  </a:lnTo>
                  <a:lnTo>
                    <a:pt x="573" y="23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3" name="Freeform 1783"/>
            <p:cNvSpPr>
              <a:spLocks/>
            </p:cNvSpPr>
            <p:nvPr/>
          </p:nvSpPr>
          <p:spPr bwMode="auto">
            <a:xfrm>
              <a:off x="3664" y="2582"/>
              <a:ext cx="304" cy="14"/>
            </a:xfrm>
            <a:custGeom>
              <a:avLst/>
              <a:gdLst/>
              <a:ahLst/>
              <a:cxnLst>
                <a:cxn ang="0">
                  <a:pos x="511" y="23"/>
                </a:cxn>
                <a:cxn ang="0">
                  <a:pos x="0" y="23"/>
                </a:cxn>
                <a:cxn ang="0">
                  <a:pos x="20" y="15"/>
                </a:cxn>
                <a:cxn ang="0">
                  <a:pos x="39" y="9"/>
                </a:cxn>
                <a:cxn ang="0">
                  <a:pos x="60" y="3"/>
                </a:cxn>
                <a:cxn ang="0">
                  <a:pos x="81" y="0"/>
                </a:cxn>
                <a:cxn ang="0">
                  <a:pos x="407" y="0"/>
                </a:cxn>
                <a:cxn ang="0">
                  <a:pos x="434" y="3"/>
                </a:cxn>
                <a:cxn ang="0">
                  <a:pos x="461" y="9"/>
                </a:cxn>
                <a:cxn ang="0">
                  <a:pos x="486" y="17"/>
                </a:cxn>
                <a:cxn ang="0">
                  <a:pos x="511" y="23"/>
                </a:cxn>
              </a:cxnLst>
              <a:rect l="0" t="0" r="r" b="b"/>
              <a:pathLst>
                <a:path w="511" h="23">
                  <a:moveTo>
                    <a:pt x="511" y="23"/>
                  </a:moveTo>
                  <a:lnTo>
                    <a:pt x="0" y="23"/>
                  </a:lnTo>
                  <a:lnTo>
                    <a:pt x="20" y="15"/>
                  </a:lnTo>
                  <a:lnTo>
                    <a:pt x="39" y="9"/>
                  </a:lnTo>
                  <a:lnTo>
                    <a:pt x="60" y="3"/>
                  </a:lnTo>
                  <a:lnTo>
                    <a:pt x="81" y="0"/>
                  </a:lnTo>
                  <a:lnTo>
                    <a:pt x="407" y="0"/>
                  </a:lnTo>
                  <a:lnTo>
                    <a:pt x="434" y="3"/>
                  </a:lnTo>
                  <a:lnTo>
                    <a:pt x="461" y="9"/>
                  </a:lnTo>
                  <a:lnTo>
                    <a:pt x="486" y="17"/>
                  </a:lnTo>
                  <a:lnTo>
                    <a:pt x="511" y="23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4" name="Freeform 1784"/>
            <p:cNvSpPr>
              <a:spLocks/>
            </p:cNvSpPr>
            <p:nvPr/>
          </p:nvSpPr>
          <p:spPr bwMode="auto">
            <a:xfrm>
              <a:off x="3685" y="2575"/>
              <a:ext cx="256" cy="13"/>
            </a:xfrm>
            <a:custGeom>
              <a:avLst/>
              <a:gdLst/>
              <a:ahLst/>
              <a:cxnLst>
                <a:cxn ang="0">
                  <a:pos x="430" y="23"/>
                </a:cxn>
                <a:cxn ang="0">
                  <a:pos x="0" y="23"/>
                </a:cxn>
                <a:cxn ang="0">
                  <a:pos x="31" y="15"/>
                </a:cxn>
                <a:cxn ang="0">
                  <a:pos x="63" y="8"/>
                </a:cxn>
                <a:cxn ang="0">
                  <a:pos x="98" y="4"/>
                </a:cxn>
                <a:cxn ang="0">
                  <a:pos x="132" y="0"/>
                </a:cxn>
                <a:cxn ang="0">
                  <a:pos x="273" y="0"/>
                </a:cxn>
                <a:cxn ang="0">
                  <a:pos x="313" y="4"/>
                </a:cxn>
                <a:cxn ang="0">
                  <a:pos x="353" y="8"/>
                </a:cxn>
                <a:cxn ang="0">
                  <a:pos x="393" y="15"/>
                </a:cxn>
                <a:cxn ang="0">
                  <a:pos x="430" y="23"/>
                </a:cxn>
              </a:cxnLst>
              <a:rect l="0" t="0" r="r" b="b"/>
              <a:pathLst>
                <a:path w="430" h="23">
                  <a:moveTo>
                    <a:pt x="430" y="23"/>
                  </a:moveTo>
                  <a:lnTo>
                    <a:pt x="0" y="23"/>
                  </a:lnTo>
                  <a:lnTo>
                    <a:pt x="31" y="15"/>
                  </a:lnTo>
                  <a:lnTo>
                    <a:pt x="63" y="8"/>
                  </a:lnTo>
                  <a:lnTo>
                    <a:pt x="98" y="4"/>
                  </a:lnTo>
                  <a:lnTo>
                    <a:pt x="132" y="0"/>
                  </a:lnTo>
                  <a:lnTo>
                    <a:pt x="273" y="0"/>
                  </a:lnTo>
                  <a:lnTo>
                    <a:pt x="313" y="4"/>
                  </a:lnTo>
                  <a:lnTo>
                    <a:pt x="353" y="8"/>
                  </a:lnTo>
                  <a:lnTo>
                    <a:pt x="393" y="15"/>
                  </a:lnTo>
                  <a:lnTo>
                    <a:pt x="430" y="23"/>
                  </a:lnTo>
                  <a:close/>
                </a:path>
              </a:pathLst>
            </a:custGeom>
            <a:solidFill>
              <a:srgbClr val="DC31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5" name="Freeform 1785"/>
            <p:cNvSpPr>
              <a:spLocks/>
            </p:cNvSpPr>
            <p:nvPr/>
          </p:nvSpPr>
          <p:spPr bwMode="auto">
            <a:xfrm>
              <a:off x="3713" y="2572"/>
              <a:ext cx="193" cy="1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0" y="16"/>
                </a:cxn>
                <a:cxn ang="0">
                  <a:pos x="38" y="10"/>
                </a:cxn>
                <a:cxn ang="0">
                  <a:pos x="79" y="4"/>
                </a:cxn>
                <a:cxn ang="0">
                  <a:pos x="119" y="2"/>
                </a:cxn>
                <a:cxn ang="0">
                  <a:pos x="161" y="0"/>
                </a:cxn>
                <a:cxn ang="0">
                  <a:pos x="202" y="2"/>
                </a:cxn>
                <a:cxn ang="0">
                  <a:pos x="244" y="6"/>
                </a:cxn>
                <a:cxn ang="0">
                  <a:pos x="286" y="10"/>
                </a:cxn>
                <a:cxn ang="0">
                  <a:pos x="326" y="16"/>
                </a:cxn>
              </a:cxnLst>
              <a:rect l="0" t="0" r="r" b="b"/>
              <a:pathLst>
                <a:path w="326" h="16">
                  <a:moveTo>
                    <a:pt x="326" y="16"/>
                  </a:moveTo>
                  <a:lnTo>
                    <a:pt x="0" y="16"/>
                  </a:lnTo>
                  <a:lnTo>
                    <a:pt x="38" y="10"/>
                  </a:lnTo>
                  <a:lnTo>
                    <a:pt x="79" y="4"/>
                  </a:lnTo>
                  <a:lnTo>
                    <a:pt x="119" y="2"/>
                  </a:lnTo>
                  <a:lnTo>
                    <a:pt x="161" y="0"/>
                  </a:lnTo>
                  <a:lnTo>
                    <a:pt x="202" y="2"/>
                  </a:lnTo>
                  <a:lnTo>
                    <a:pt x="244" y="6"/>
                  </a:lnTo>
                  <a:lnTo>
                    <a:pt x="286" y="1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rgbClr val="DB30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6" name="Freeform 1786"/>
            <p:cNvSpPr>
              <a:spLocks/>
            </p:cNvSpPr>
            <p:nvPr/>
          </p:nvSpPr>
          <p:spPr bwMode="auto">
            <a:xfrm>
              <a:off x="3764" y="2572"/>
              <a:ext cx="84" cy="3"/>
            </a:xfrm>
            <a:custGeom>
              <a:avLst/>
              <a:gdLst/>
              <a:ahLst/>
              <a:cxnLst>
                <a:cxn ang="0">
                  <a:pos x="141" y="4"/>
                </a:cxn>
                <a:cxn ang="0">
                  <a:pos x="0" y="4"/>
                </a:cxn>
                <a:cxn ang="0">
                  <a:pos x="35" y="2"/>
                </a:cxn>
                <a:cxn ang="0">
                  <a:pos x="70" y="0"/>
                </a:cxn>
                <a:cxn ang="0">
                  <a:pos x="106" y="2"/>
                </a:cxn>
                <a:cxn ang="0">
                  <a:pos x="141" y="4"/>
                </a:cxn>
              </a:cxnLst>
              <a:rect l="0" t="0" r="r" b="b"/>
              <a:pathLst>
                <a:path w="141" h="4">
                  <a:moveTo>
                    <a:pt x="141" y="4"/>
                  </a:moveTo>
                  <a:lnTo>
                    <a:pt x="0" y="4"/>
                  </a:lnTo>
                  <a:lnTo>
                    <a:pt x="35" y="2"/>
                  </a:lnTo>
                  <a:lnTo>
                    <a:pt x="70" y="0"/>
                  </a:lnTo>
                  <a:lnTo>
                    <a:pt x="106" y="2"/>
                  </a:lnTo>
                  <a:lnTo>
                    <a:pt x="141" y="4"/>
                  </a:lnTo>
                  <a:close/>
                </a:path>
              </a:pathLst>
            </a:custGeom>
            <a:solidFill>
              <a:srgbClr val="DB2E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7" name="Freeform 1787"/>
            <p:cNvSpPr>
              <a:spLocks/>
            </p:cNvSpPr>
            <p:nvPr/>
          </p:nvSpPr>
          <p:spPr bwMode="auto">
            <a:xfrm>
              <a:off x="3906" y="3869"/>
              <a:ext cx="5" cy="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11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0" y="11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lnTo>
                    <a:pt x="6" y="11"/>
                  </a:lnTo>
                  <a:lnTo>
                    <a:pt x="8" y="7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1148" name="Group 1788"/>
            <p:cNvGrpSpPr>
              <a:grpSpLocks/>
            </p:cNvGrpSpPr>
            <p:nvPr/>
          </p:nvGrpSpPr>
          <p:grpSpPr bwMode="auto">
            <a:xfrm>
              <a:off x="3408" y="3264"/>
              <a:ext cx="317" cy="324"/>
              <a:chOff x="866" y="478"/>
              <a:chExt cx="374" cy="382"/>
            </a:xfrm>
          </p:grpSpPr>
          <p:sp>
            <p:nvSpPr>
              <p:cNvPr id="401149" name="Oval 1789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150" name="Freeform 1790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51" name="Freeform 1791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52" name="Freeform 1792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1153" name="Group 1793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1154" name="Freeform 179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55" name="Freeform 179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56" name="Freeform 179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57" name="Group 1797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1158" name="Freeform 179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59" name="Freeform 179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0" name="Freeform 180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61" name="Group 1801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1162" name="Freeform 1802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3" name="Freeform 1803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4" name="Freeform 1804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65" name="Group 1805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1166" name="Freeform 1806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7" name="Freeform 1807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8" name="Freeform 1808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69" name="Group 1809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1170" name="Freeform 1810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1" name="Freeform 1811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2" name="Freeform 1812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73" name="Group 1813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1174" name="Freeform 181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5" name="Freeform 181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6" name="Freeform 181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77" name="Group 1817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1178" name="Freeform 181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9" name="Freeform 181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80" name="Freeform 182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401181" name="Group 1821"/>
            <p:cNvGrpSpPr>
              <a:grpSpLocks/>
            </p:cNvGrpSpPr>
            <p:nvPr/>
          </p:nvGrpSpPr>
          <p:grpSpPr bwMode="auto">
            <a:xfrm>
              <a:off x="3642" y="2771"/>
              <a:ext cx="318" cy="324"/>
              <a:chOff x="866" y="478"/>
              <a:chExt cx="374" cy="382"/>
            </a:xfrm>
          </p:grpSpPr>
          <p:sp>
            <p:nvSpPr>
              <p:cNvPr id="401182" name="Oval 1822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183" name="Freeform 1823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84" name="Freeform 1824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85" name="Freeform 1825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1186" name="Group 1826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1187" name="Freeform 182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88" name="Freeform 182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89" name="Freeform 182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90" name="Group 1830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1191" name="Freeform 183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92" name="Freeform 183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93" name="Freeform 183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94" name="Group 1834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1195" name="Freeform 1835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96" name="Freeform 1836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97" name="Freeform 1837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98" name="Group 1838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1199" name="Freeform 1839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0" name="Freeform 1840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1" name="Freeform 1841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02" name="Group 1842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1203" name="Freeform 1843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4" name="Freeform 1844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5" name="Freeform 1845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06" name="Group 1846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1207" name="Freeform 184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8" name="Freeform 184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9" name="Freeform 184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10" name="Group 1850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1211" name="Freeform 185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12" name="Freeform 185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13" name="Freeform 185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401214" name="Oval 1854"/>
            <p:cNvSpPr>
              <a:spLocks noChangeArrowheads="1"/>
            </p:cNvSpPr>
            <p:nvPr/>
          </p:nvSpPr>
          <p:spPr bwMode="auto">
            <a:xfrm>
              <a:off x="3744" y="3072"/>
              <a:ext cx="816" cy="768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401215" name="Group 1855"/>
            <p:cNvGrpSpPr>
              <a:grpSpLocks/>
            </p:cNvGrpSpPr>
            <p:nvPr/>
          </p:nvGrpSpPr>
          <p:grpSpPr bwMode="auto">
            <a:xfrm>
              <a:off x="4387" y="3708"/>
              <a:ext cx="317" cy="324"/>
              <a:chOff x="866" y="478"/>
              <a:chExt cx="374" cy="382"/>
            </a:xfrm>
          </p:grpSpPr>
          <p:sp>
            <p:nvSpPr>
              <p:cNvPr id="401216" name="Oval 1856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217" name="Freeform 1857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218" name="Freeform 1858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219" name="Freeform 1859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1220" name="Group 1860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1221" name="Freeform 186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22" name="Freeform 186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23" name="Freeform 186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24" name="Group 1864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1225" name="Freeform 1865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26" name="Freeform 1866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27" name="Freeform 1867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28" name="Group 1868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1229" name="Freeform 1869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0" name="Freeform 1870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1" name="Freeform 1871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32" name="Group 1872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1233" name="Freeform 1873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4" name="Freeform 1874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5" name="Freeform 1875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36" name="Group 1876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1237" name="Freeform 187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8" name="Freeform 187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9" name="Freeform 187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40" name="Group 1880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1241" name="Freeform 188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42" name="Freeform 188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43" name="Freeform 188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44" name="Group 1884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1245" name="Freeform 1885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46" name="Freeform 1886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47" name="Freeform 1887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401248" name="Group 1888"/>
            <p:cNvGrpSpPr>
              <a:grpSpLocks/>
            </p:cNvGrpSpPr>
            <p:nvPr/>
          </p:nvGrpSpPr>
          <p:grpSpPr bwMode="auto">
            <a:xfrm>
              <a:off x="4464" y="2928"/>
              <a:ext cx="317" cy="324"/>
              <a:chOff x="866" y="478"/>
              <a:chExt cx="374" cy="382"/>
            </a:xfrm>
          </p:grpSpPr>
          <p:sp>
            <p:nvSpPr>
              <p:cNvPr id="401249" name="Oval 1889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250" name="Freeform 1890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251" name="Freeform 1891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252" name="Freeform 1892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1253" name="Group 1893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1254" name="Freeform 189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55" name="Freeform 189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56" name="Freeform 189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57" name="Group 1897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1258" name="Freeform 189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59" name="Freeform 189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0" name="Freeform 190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61" name="Group 1901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1262" name="Freeform 1902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3" name="Freeform 1903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4" name="Freeform 1904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65" name="Group 1905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1266" name="Freeform 1906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7" name="Freeform 1907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8" name="Freeform 1908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69" name="Group 1909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1270" name="Freeform 1910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1" name="Freeform 1911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2" name="Freeform 1912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73" name="Group 1913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1274" name="Freeform 191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5" name="Freeform 191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6" name="Freeform 191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77" name="Group 1917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1278" name="Freeform 191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9" name="Freeform 191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80" name="Freeform 192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</p:grpSp>
      <p:sp>
        <p:nvSpPr>
          <p:cNvPr id="401281" name="AutoShape 1921"/>
          <p:cNvSpPr>
            <a:spLocks noChangeArrowheads="1"/>
          </p:cNvSpPr>
          <p:nvPr/>
        </p:nvSpPr>
        <p:spPr bwMode="auto">
          <a:xfrm rot="-1070232">
            <a:off x="6450013" y="2798764"/>
            <a:ext cx="1689100" cy="765175"/>
          </a:xfrm>
          <a:prstGeom prst="rightArrow">
            <a:avLst>
              <a:gd name="adj1" fmla="val 50000"/>
              <a:gd name="adj2" fmla="val 55187"/>
            </a:avLst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pt-BR" b="1"/>
              <a:t>IFN-</a:t>
            </a:r>
            <a:r>
              <a:rPr lang="pt-BR" b="1">
                <a:latin typeface="Symbol" pitchFamily="18" charset="2"/>
              </a:rPr>
              <a:t>g</a:t>
            </a:r>
            <a:endParaRPr lang="pt-BR" b="1"/>
          </a:p>
        </p:txBody>
      </p:sp>
      <p:sp>
        <p:nvSpPr>
          <p:cNvPr id="401283" name="AutoShape 1923"/>
          <p:cNvSpPr>
            <a:spLocks noChangeArrowheads="1"/>
          </p:cNvSpPr>
          <p:nvPr/>
        </p:nvSpPr>
        <p:spPr bwMode="auto">
          <a:xfrm rot="1195084">
            <a:off x="6375400" y="4430713"/>
            <a:ext cx="2082800" cy="730250"/>
          </a:xfrm>
          <a:prstGeom prst="rightArrow">
            <a:avLst>
              <a:gd name="adj1" fmla="val 53704"/>
              <a:gd name="adj2" fmla="val 66036"/>
            </a:avLst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pt-BR" b="1"/>
              <a:t>Citólise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400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0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00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0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00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1281" grpId="0" animBg="1" autoUpdateAnimBg="0"/>
      <p:bldP spid="401283" grpId="0" animBg="1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1474" name="Picture 2" descr="Citotoxicidade precoc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1"/>
            <a:ext cx="9144000" cy="6854825"/>
          </a:xfrm>
          <a:prstGeom prst="rect">
            <a:avLst/>
          </a:prstGeom>
          <a:noFill/>
        </p:spPr>
      </p:pic>
    </p:spTree>
  </p:cSld>
  <p:clrMapOvr>
    <a:masterClrMapping/>
  </p:clrMapOvr>
  <p:transition>
    <p:blinds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AutoShape 2"/>
          <p:cNvSpPr>
            <a:spLocks noChangeArrowheads="1"/>
          </p:cNvSpPr>
          <p:nvPr/>
        </p:nvSpPr>
        <p:spPr bwMode="auto">
          <a:xfrm>
            <a:off x="3731519" y="1665288"/>
            <a:ext cx="483989" cy="48371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398339" name="AutoShape 3"/>
          <p:cNvSpPr>
            <a:spLocks noChangeArrowheads="1"/>
          </p:cNvSpPr>
          <p:nvPr/>
        </p:nvSpPr>
        <p:spPr bwMode="auto">
          <a:xfrm>
            <a:off x="7977288" y="1665288"/>
            <a:ext cx="483989" cy="48371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pic>
        <p:nvPicPr>
          <p:cNvPr id="398340" name="Picture 4" descr="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76601" y="1778000"/>
            <a:ext cx="1458913" cy="922338"/>
          </a:xfrm>
          <a:prstGeom prst="rect">
            <a:avLst/>
          </a:prstGeom>
          <a:noFill/>
        </p:spPr>
      </p:pic>
      <p:pic>
        <p:nvPicPr>
          <p:cNvPr id="398341" name="Picture 5" descr="0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893050" y="1778001"/>
            <a:ext cx="1327150" cy="1165225"/>
          </a:xfrm>
          <a:prstGeom prst="rect">
            <a:avLst/>
          </a:prstGeom>
          <a:noFill/>
        </p:spPr>
      </p:pic>
      <p:grpSp>
        <p:nvGrpSpPr>
          <p:cNvPr id="398342" name="Group 6"/>
          <p:cNvGrpSpPr>
            <a:grpSpLocks/>
          </p:cNvGrpSpPr>
          <p:nvPr/>
        </p:nvGrpSpPr>
        <p:grpSpPr bwMode="auto">
          <a:xfrm>
            <a:off x="3552825" y="5740400"/>
            <a:ext cx="3816350" cy="889000"/>
            <a:chOff x="1278" y="3616"/>
            <a:chExt cx="2404" cy="560"/>
          </a:xfrm>
        </p:grpSpPr>
        <p:pic>
          <p:nvPicPr>
            <p:cNvPr id="398343" name="Picture 7" descr="0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078" y="3664"/>
              <a:ext cx="1604" cy="512"/>
            </a:xfrm>
            <a:prstGeom prst="rect">
              <a:avLst/>
            </a:prstGeom>
            <a:noFill/>
          </p:spPr>
        </p:pic>
        <p:pic>
          <p:nvPicPr>
            <p:cNvPr id="398344" name="Picture 8" descr="01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278" y="3616"/>
              <a:ext cx="642" cy="366"/>
            </a:xfrm>
            <a:prstGeom prst="rect">
              <a:avLst/>
            </a:prstGeom>
            <a:noFill/>
          </p:spPr>
        </p:pic>
      </p:grpSp>
      <p:pic>
        <p:nvPicPr>
          <p:cNvPr id="398345" name="Picture 9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654926" y="5656264"/>
            <a:ext cx="1108075" cy="687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398346" name="Group 10"/>
          <p:cNvGrpSpPr>
            <a:grpSpLocks/>
          </p:cNvGrpSpPr>
          <p:nvPr/>
        </p:nvGrpSpPr>
        <p:grpSpPr bwMode="auto">
          <a:xfrm>
            <a:off x="2667001" y="2805114"/>
            <a:ext cx="6816725" cy="2655888"/>
            <a:chOff x="720" y="1767"/>
            <a:chExt cx="4294" cy="1673"/>
          </a:xfrm>
        </p:grpSpPr>
        <p:sp>
          <p:nvSpPr>
            <p:cNvPr id="398347" name="Freeform 11"/>
            <p:cNvSpPr>
              <a:spLocks/>
            </p:cNvSpPr>
            <p:nvPr/>
          </p:nvSpPr>
          <p:spPr bwMode="auto">
            <a:xfrm>
              <a:off x="4254" y="2588"/>
              <a:ext cx="175" cy="185"/>
            </a:xfrm>
            <a:custGeom>
              <a:avLst/>
              <a:gdLst/>
              <a:ahLst/>
              <a:cxnLst>
                <a:cxn ang="0">
                  <a:pos x="421" y="276"/>
                </a:cxn>
                <a:cxn ang="0">
                  <a:pos x="223" y="322"/>
                </a:cxn>
                <a:cxn ang="0">
                  <a:pos x="148" y="142"/>
                </a:cxn>
                <a:cxn ang="0">
                  <a:pos x="138" y="134"/>
                </a:cxn>
                <a:cxn ang="0">
                  <a:pos x="114" y="114"/>
                </a:cxn>
                <a:cxn ang="0">
                  <a:pos x="106" y="110"/>
                </a:cxn>
                <a:cxn ang="0">
                  <a:pos x="99" y="105"/>
                </a:cxn>
                <a:cxn ang="0">
                  <a:pos x="91" y="102"/>
                </a:cxn>
                <a:cxn ang="0">
                  <a:pos x="84" y="98"/>
                </a:cxn>
                <a:cxn ang="0">
                  <a:pos x="75" y="96"/>
                </a:cxn>
                <a:cxn ang="0">
                  <a:pos x="68" y="95"/>
                </a:cxn>
                <a:cxn ang="0">
                  <a:pos x="60" y="96"/>
                </a:cxn>
                <a:cxn ang="0">
                  <a:pos x="54" y="97"/>
                </a:cxn>
                <a:cxn ang="0">
                  <a:pos x="39" y="104"/>
                </a:cxn>
                <a:cxn ang="0">
                  <a:pos x="33" y="107"/>
                </a:cxn>
                <a:cxn ang="0">
                  <a:pos x="28" y="111"/>
                </a:cxn>
                <a:cxn ang="0">
                  <a:pos x="22" y="118"/>
                </a:cxn>
                <a:cxn ang="0">
                  <a:pos x="18" y="124"/>
                </a:cxn>
                <a:cxn ang="0">
                  <a:pos x="15" y="131"/>
                </a:cxn>
                <a:cxn ang="0">
                  <a:pos x="12" y="138"/>
                </a:cxn>
                <a:cxn ang="0">
                  <a:pos x="8" y="147"/>
                </a:cxn>
                <a:cxn ang="0">
                  <a:pos x="6" y="154"/>
                </a:cxn>
                <a:cxn ang="0">
                  <a:pos x="3" y="169"/>
                </a:cxn>
                <a:cxn ang="0">
                  <a:pos x="1" y="182"/>
                </a:cxn>
                <a:cxn ang="0">
                  <a:pos x="0" y="192"/>
                </a:cxn>
                <a:cxn ang="0">
                  <a:pos x="0" y="196"/>
                </a:cxn>
                <a:cxn ang="0">
                  <a:pos x="106" y="416"/>
                </a:cxn>
                <a:cxn ang="0">
                  <a:pos x="263" y="738"/>
                </a:cxn>
                <a:cxn ang="0">
                  <a:pos x="700" y="623"/>
                </a:cxn>
                <a:cxn ang="0">
                  <a:pos x="574" y="247"/>
                </a:cxn>
                <a:cxn ang="0">
                  <a:pos x="545" y="62"/>
                </a:cxn>
                <a:cxn ang="0">
                  <a:pos x="543" y="57"/>
                </a:cxn>
                <a:cxn ang="0">
                  <a:pos x="537" y="50"/>
                </a:cxn>
                <a:cxn ang="0">
                  <a:pos x="530" y="39"/>
                </a:cxn>
                <a:cxn ang="0">
                  <a:pos x="519" y="26"/>
                </a:cxn>
                <a:cxn ang="0">
                  <a:pos x="514" y="21"/>
                </a:cxn>
                <a:cxn ang="0">
                  <a:pos x="507" y="15"/>
                </a:cxn>
                <a:cxn ang="0">
                  <a:pos x="501" y="10"/>
                </a:cxn>
                <a:cxn ang="0">
                  <a:pos x="493" y="6"/>
                </a:cxn>
                <a:cxn ang="0">
                  <a:pos x="487" y="2"/>
                </a:cxn>
                <a:cxn ang="0">
                  <a:pos x="479" y="0"/>
                </a:cxn>
                <a:cxn ang="0">
                  <a:pos x="472" y="0"/>
                </a:cxn>
                <a:cxn ang="0">
                  <a:pos x="465" y="0"/>
                </a:cxn>
                <a:cxn ang="0">
                  <a:pos x="449" y="5"/>
                </a:cxn>
                <a:cxn ang="0">
                  <a:pos x="443" y="7"/>
                </a:cxn>
                <a:cxn ang="0">
                  <a:pos x="436" y="10"/>
                </a:cxn>
                <a:cxn ang="0">
                  <a:pos x="431" y="15"/>
                </a:cxn>
                <a:cxn ang="0">
                  <a:pos x="424" y="21"/>
                </a:cxn>
                <a:cxn ang="0">
                  <a:pos x="414" y="35"/>
                </a:cxn>
                <a:cxn ang="0">
                  <a:pos x="406" y="49"/>
                </a:cxn>
                <a:cxn ang="0">
                  <a:pos x="399" y="64"/>
                </a:cxn>
                <a:cxn ang="0">
                  <a:pos x="394" y="77"/>
                </a:cxn>
                <a:cxn ang="0">
                  <a:pos x="392" y="85"/>
                </a:cxn>
                <a:cxn ang="0">
                  <a:pos x="391" y="90"/>
                </a:cxn>
                <a:cxn ang="0">
                  <a:pos x="421" y="276"/>
                </a:cxn>
              </a:cxnLst>
              <a:rect l="0" t="0" r="r" b="b"/>
              <a:pathLst>
                <a:path w="700" h="738">
                  <a:moveTo>
                    <a:pt x="421" y="276"/>
                  </a:moveTo>
                  <a:lnTo>
                    <a:pt x="223" y="322"/>
                  </a:lnTo>
                  <a:lnTo>
                    <a:pt x="148" y="142"/>
                  </a:lnTo>
                  <a:lnTo>
                    <a:pt x="138" y="134"/>
                  </a:lnTo>
                  <a:lnTo>
                    <a:pt x="114" y="114"/>
                  </a:lnTo>
                  <a:lnTo>
                    <a:pt x="106" y="110"/>
                  </a:lnTo>
                  <a:lnTo>
                    <a:pt x="99" y="105"/>
                  </a:lnTo>
                  <a:lnTo>
                    <a:pt x="91" y="102"/>
                  </a:lnTo>
                  <a:lnTo>
                    <a:pt x="84" y="98"/>
                  </a:lnTo>
                  <a:lnTo>
                    <a:pt x="75" y="96"/>
                  </a:lnTo>
                  <a:lnTo>
                    <a:pt x="68" y="95"/>
                  </a:lnTo>
                  <a:lnTo>
                    <a:pt x="60" y="96"/>
                  </a:lnTo>
                  <a:lnTo>
                    <a:pt x="54" y="97"/>
                  </a:lnTo>
                  <a:lnTo>
                    <a:pt x="39" y="104"/>
                  </a:lnTo>
                  <a:lnTo>
                    <a:pt x="33" y="107"/>
                  </a:lnTo>
                  <a:lnTo>
                    <a:pt x="28" y="111"/>
                  </a:lnTo>
                  <a:lnTo>
                    <a:pt x="22" y="118"/>
                  </a:lnTo>
                  <a:lnTo>
                    <a:pt x="18" y="124"/>
                  </a:lnTo>
                  <a:lnTo>
                    <a:pt x="15" y="131"/>
                  </a:lnTo>
                  <a:lnTo>
                    <a:pt x="12" y="138"/>
                  </a:lnTo>
                  <a:lnTo>
                    <a:pt x="8" y="147"/>
                  </a:lnTo>
                  <a:lnTo>
                    <a:pt x="6" y="154"/>
                  </a:lnTo>
                  <a:lnTo>
                    <a:pt x="3" y="169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0" y="196"/>
                  </a:lnTo>
                  <a:lnTo>
                    <a:pt x="106" y="416"/>
                  </a:lnTo>
                  <a:lnTo>
                    <a:pt x="263" y="738"/>
                  </a:lnTo>
                  <a:lnTo>
                    <a:pt x="700" y="623"/>
                  </a:lnTo>
                  <a:lnTo>
                    <a:pt x="574" y="247"/>
                  </a:lnTo>
                  <a:lnTo>
                    <a:pt x="545" y="62"/>
                  </a:lnTo>
                  <a:lnTo>
                    <a:pt x="543" y="57"/>
                  </a:lnTo>
                  <a:lnTo>
                    <a:pt x="537" y="50"/>
                  </a:lnTo>
                  <a:lnTo>
                    <a:pt x="530" y="39"/>
                  </a:lnTo>
                  <a:lnTo>
                    <a:pt x="519" y="26"/>
                  </a:lnTo>
                  <a:lnTo>
                    <a:pt x="514" y="21"/>
                  </a:lnTo>
                  <a:lnTo>
                    <a:pt x="507" y="15"/>
                  </a:lnTo>
                  <a:lnTo>
                    <a:pt x="501" y="10"/>
                  </a:lnTo>
                  <a:lnTo>
                    <a:pt x="493" y="6"/>
                  </a:lnTo>
                  <a:lnTo>
                    <a:pt x="487" y="2"/>
                  </a:lnTo>
                  <a:lnTo>
                    <a:pt x="479" y="0"/>
                  </a:lnTo>
                  <a:lnTo>
                    <a:pt x="472" y="0"/>
                  </a:lnTo>
                  <a:lnTo>
                    <a:pt x="465" y="0"/>
                  </a:lnTo>
                  <a:lnTo>
                    <a:pt x="449" y="5"/>
                  </a:lnTo>
                  <a:lnTo>
                    <a:pt x="443" y="7"/>
                  </a:lnTo>
                  <a:lnTo>
                    <a:pt x="436" y="10"/>
                  </a:lnTo>
                  <a:lnTo>
                    <a:pt x="431" y="15"/>
                  </a:lnTo>
                  <a:lnTo>
                    <a:pt x="424" y="21"/>
                  </a:lnTo>
                  <a:lnTo>
                    <a:pt x="414" y="35"/>
                  </a:lnTo>
                  <a:lnTo>
                    <a:pt x="406" y="49"/>
                  </a:lnTo>
                  <a:lnTo>
                    <a:pt x="399" y="64"/>
                  </a:lnTo>
                  <a:lnTo>
                    <a:pt x="394" y="77"/>
                  </a:lnTo>
                  <a:lnTo>
                    <a:pt x="392" y="85"/>
                  </a:lnTo>
                  <a:lnTo>
                    <a:pt x="391" y="90"/>
                  </a:lnTo>
                  <a:lnTo>
                    <a:pt x="421" y="276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48" name="Freeform 12"/>
            <p:cNvSpPr>
              <a:spLocks/>
            </p:cNvSpPr>
            <p:nvPr/>
          </p:nvSpPr>
          <p:spPr bwMode="auto">
            <a:xfrm>
              <a:off x="4254" y="2588"/>
              <a:ext cx="175" cy="185"/>
            </a:xfrm>
            <a:custGeom>
              <a:avLst/>
              <a:gdLst/>
              <a:ahLst/>
              <a:cxnLst>
                <a:cxn ang="0">
                  <a:pos x="421" y="276"/>
                </a:cxn>
                <a:cxn ang="0">
                  <a:pos x="223" y="322"/>
                </a:cxn>
                <a:cxn ang="0">
                  <a:pos x="148" y="142"/>
                </a:cxn>
                <a:cxn ang="0">
                  <a:pos x="138" y="134"/>
                </a:cxn>
                <a:cxn ang="0">
                  <a:pos x="114" y="114"/>
                </a:cxn>
                <a:cxn ang="0">
                  <a:pos x="106" y="110"/>
                </a:cxn>
                <a:cxn ang="0">
                  <a:pos x="99" y="105"/>
                </a:cxn>
                <a:cxn ang="0">
                  <a:pos x="91" y="102"/>
                </a:cxn>
                <a:cxn ang="0">
                  <a:pos x="84" y="98"/>
                </a:cxn>
                <a:cxn ang="0">
                  <a:pos x="75" y="96"/>
                </a:cxn>
                <a:cxn ang="0">
                  <a:pos x="68" y="95"/>
                </a:cxn>
                <a:cxn ang="0">
                  <a:pos x="60" y="96"/>
                </a:cxn>
                <a:cxn ang="0">
                  <a:pos x="54" y="97"/>
                </a:cxn>
                <a:cxn ang="0">
                  <a:pos x="39" y="104"/>
                </a:cxn>
                <a:cxn ang="0">
                  <a:pos x="33" y="107"/>
                </a:cxn>
                <a:cxn ang="0">
                  <a:pos x="28" y="111"/>
                </a:cxn>
                <a:cxn ang="0">
                  <a:pos x="22" y="118"/>
                </a:cxn>
                <a:cxn ang="0">
                  <a:pos x="18" y="124"/>
                </a:cxn>
                <a:cxn ang="0">
                  <a:pos x="15" y="131"/>
                </a:cxn>
                <a:cxn ang="0">
                  <a:pos x="12" y="138"/>
                </a:cxn>
                <a:cxn ang="0">
                  <a:pos x="8" y="147"/>
                </a:cxn>
                <a:cxn ang="0">
                  <a:pos x="6" y="154"/>
                </a:cxn>
                <a:cxn ang="0">
                  <a:pos x="3" y="169"/>
                </a:cxn>
                <a:cxn ang="0">
                  <a:pos x="1" y="182"/>
                </a:cxn>
                <a:cxn ang="0">
                  <a:pos x="0" y="192"/>
                </a:cxn>
                <a:cxn ang="0">
                  <a:pos x="0" y="196"/>
                </a:cxn>
                <a:cxn ang="0">
                  <a:pos x="106" y="416"/>
                </a:cxn>
                <a:cxn ang="0">
                  <a:pos x="263" y="738"/>
                </a:cxn>
                <a:cxn ang="0">
                  <a:pos x="700" y="623"/>
                </a:cxn>
                <a:cxn ang="0">
                  <a:pos x="574" y="247"/>
                </a:cxn>
                <a:cxn ang="0">
                  <a:pos x="545" y="62"/>
                </a:cxn>
                <a:cxn ang="0">
                  <a:pos x="543" y="57"/>
                </a:cxn>
                <a:cxn ang="0">
                  <a:pos x="537" y="50"/>
                </a:cxn>
                <a:cxn ang="0">
                  <a:pos x="530" y="39"/>
                </a:cxn>
                <a:cxn ang="0">
                  <a:pos x="519" y="26"/>
                </a:cxn>
                <a:cxn ang="0">
                  <a:pos x="514" y="21"/>
                </a:cxn>
                <a:cxn ang="0">
                  <a:pos x="507" y="15"/>
                </a:cxn>
                <a:cxn ang="0">
                  <a:pos x="501" y="10"/>
                </a:cxn>
                <a:cxn ang="0">
                  <a:pos x="493" y="6"/>
                </a:cxn>
                <a:cxn ang="0">
                  <a:pos x="487" y="2"/>
                </a:cxn>
                <a:cxn ang="0">
                  <a:pos x="479" y="0"/>
                </a:cxn>
                <a:cxn ang="0">
                  <a:pos x="472" y="0"/>
                </a:cxn>
                <a:cxn ang="0">
                  <a:pos x="465" y="0"/>
                </a:cxn>
                <a:cxn ang="0">
                  <a:pos x="449" y="5"/>
                </a:cxn>
                <a:cxn ang="0">
                  <a:pos x="443" y="7"/>
                </a:cxn>
                <a:cxn ang="0">
                  <a:pos x="436" y="10"/>
                </a:cxn>
                <a:cxn ang="0">
                  <a:pos x="431" y="15"/>
                </a:cxn>
                <a:cxn ang="0">
                  <a:pos x="424" y="21"/>
                </a:cxn>
                <a:cxn ang="0">
                  <a:pos x="414" y="35"/>
                </a:cxn>
                <a:cxn ang="0">
                  <a:pos x="406" y="49"/>
                </a:cxn>
                <a:cxn ang="0">
                  <a:pos x="399" y="64"/>
                </a:cxn>
                <a:cxn ang="0">
                  <a:pos x="394" y="77"/>
                </a:cxn>
                <a:cxn ang="0">
                  <a:pos x="392" y="85"/>
                </a:cxn>
                <a:cxn ang="0">
                  <a:pos x="391" y="90"/>
                </a:cxn>
                <a:cxn ang="0">
                  <a:pos x="421" y="276"/>
                </a:cxn>
              </a:cxnLst>
              <a:rect l="0" t="0" r="r" b="b"/>
              <a:pathLst>
                <a:path w="700" h="738">
                  <a:moveTo>
                    <a:pt x="421" y="276"/>
                  </a:moveTo>
                  <a:lnTo>
                    <a:pt x="223" y="322"/>
                  </a:lnTo>
                  <a:lnTo>
                    <a:pt x="148" y="142"/>
                  </a:lnTo>
                  <a:lnTo>
                    <a:pt x="138" y="134"/>
                  </a:lnTo>
                  <a:lnTo>
                    <a:pt x="114" y="114"/>
                  </a:lnTo>
                  <a:lnTo>
                    <a:pt x="106" y="110"/>
                  </a:lnTo>
                  <a:lnTo>
                    <a:pt x="99" y="105"/>
                  </a:lnTo>
                  <a:lnTo>
                    <a:pt x="91" y="102"/>
                  </a:lnTo>
                  <a:lnTo>
                    <a:pt x="84" y="98"/>
                  </a:lnTo>
                  <a:lnTo>
                    <a:pt x="75" y="96"/>
                  </a:lnTo>
                  <a:lnTo>
                    <a:pt x="68" y="95"/>
                  </a:lnTo>
                  <a:lnTo>
                    <a:pt x="60" y="96"/>
                  </a:lnTo>
                  <a:lnTo>
                    <a:pt x="54" y="97"/>
                  </a:lnTo>
                  <a:lnTo>
                    <a:pt x="39" y="104"/>
                  </a:lnTo>
                  <a:lnTo>
                    <a:pt x="33" y="107"/>
                  </a:lnTo>
                  <a:lnTo>
                    <a:pt x="28" y="111"/>
                  </a:lnTo>
                  <a:lnTo>
                    <a:pt x="22" y="118"/>
                  </a:lnTo>
                  <a:lnTo>
                    <a:pt x="18" y="124"/>
                  </a:lnTo>
                  <a:lnTo>
                    <a:pt x="15" y="131"/>
                  </a:lnTo>
                  <a:lnTo>
                    <a:pt x="12" y="138"/>
                  </a:lnTo>
                  <a:lnTo>
                    <a:pt x="8" y="147"/>
                  </a:lnTo>
                  <a:lnTo>
                    <a:pt x="6" y="154"/>
                  </a:lnTo>
                  <a:lnTo>
                    <a:pt x="3" y="169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0" y="196"/>
                  </a:lnTo>
                  <a:lnTo>
                    <a:pt x="106" y="416"/>
                  </a:lnTo>
                  <a:lnTo>
                    <a:pt x="263" y="738"/>
                  </a:lnTo>
                  <a:lnTo>
                    <a:pt x="700" y="623"/>
                  </a:lnTo>
                  <a:lnTo>
                    <a:pt x="574" y="247"/>
                  </a:lnTo>
                  <a:lnTo>
                    <a:pt x="545" y="62"/>
                  </a:lnTo>
                  <a:lnTo>
                    <a:pt x="543" y="57"/>
                  </a:lnTo>
                  <a:lnTo>
                    <a:pt x="537" y="50"/>
                  </a:lnTo>
                  <a:lnTo>
                    <a:pt x="530" y="39"/>
                  </a:lnTo>
                  <a:lnTo>
                    <a:pt x="519" y="26"/>
                  </a:lnTo>
                  <a:lnTo>
                    <a:pt x="514" y="21"/>
                  </a:lnTo>
                  <a:lnTo>
                    <a:pt x="507" y="15"/>
                  </a:lnTo>
                  <a:lnTo>
                    <a:pt x="501" y="10"/>
                  </a:lnTo>
                  <a:lnTo>
                    <a:pt x="493" y="6"/>
                  </a:lnTo>
                  <a:lnTo>
                    <a:pt x="487" y="2"/>
                  </a:lnTo>
                  <a:lnTo>
                    <a:pt x="479" y="0"/>
                  </a:lnTo>
                  <a:lnTo>
                    <a:pt x="472" y="0"/>
                  </a:lnTo>
                  <a:lnTo>
                    <a:pt x="465" y="0"/>
                  </a:lnTo>
                  <a:lnTo>
                    <a:pt x="449" y="5"/>
                  </a:lnTo>
                  <a:lnTo>
                    <a:pt x="443" y="7"/>
                  </a:lnTo>
                  <a:lnTo>
                    <a:pt x="436" y="10"/>
                  </a:lnTo>
                  <a:lnTo>
                    <a:pt x="431" y="15"/>
                  </a:lnTo>
                  <a:lnTo>
                    <a:pt x="424" y="21"/>
                  </a:lnTo>
                  <a:lnTo>
                    <a:pt x="414" y="35"/>
                  </a:lnTo>
                  <a:lnTo>
                    <a:pt x="406" y="49"/>
                  </a:lnTo>
                  <a:lnTo>
                    <a:pt x="399" y="64"/>
                  </a:lnTo>
                  <a:lnTo>
                    <a:pt x="394" y="77"/>
                  </a:lnTo>
                  <a:lnTo>
                    <a:pt x="392" y="85"/>
                  </a:lnTo>
                  <a:lnTo>
                    <a:pt x="391" y="90"/>
                  </a:lnTo>
                  <a:lnTo>
                    <a:pt x="421" y="276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49" name="Freeform 13"/>
            <p:cNvSpPr>
              <a:spLocks/>
            </p:cNvSpPr>
            <p:nvPr/>
          </p:nvSpPr>
          <p:spPr bwMode="auto">
            <a:xfrm>
              <a:off x="4183" y="2321"/>
              <a:ext cx="175" cy="239"/>
            </a:xfrm>
            <a:custGeom>
              <a:avLst/>
              <a:gdLst/>
              <a:ahLst/>
              <a:cxnLst>
                <a:cxn ang="0">
                  <a:pos x="252" y="956"/>
                </a:cxn>
                <a:cxn ang="0">
                  <a:pos x="299" y="937"/>
                </a:cxn>
                <a:cxn ang="0">
                  <a:pos x="319" y="925"/>
                </a:cxn>
                <a:cxn ang="0">
                  <a:pos x="338" y="909"/>
                </a:cxn>
                <a:cxn ang="0">
                  <a:pos x="353" y="890"/>
                </a:cxn>
                <a:cxn ang="0">
                  <a:pos x="364" y="866"/>
                </a:cxn>
                <a:cxn ang="0">
                  <a:pos x="371" y="836"/>
                </a:cxn>
                <a:cxn ang="0">
                  <a:pos x="372" y="799"/>
                </a:cxn>
                <a:cxn ang="0">
                  <a:pos x="380" y="781"/>
                </a:cxn>
                <a:cxn ang="0">
                  <a:pos x="388" y="767"/>
                </a:cxn>
                <a:cxn ang="0">
                  <a:pos x="400" y="756"/>
                </a:cxn>
                <a:cxn ang="0">
                  <a:pos x="412" y="750"/>
                </a:cxn>
                <a:cxn ang="0">
                  <a:pos x="427" y="746"/>
                </a:cxn>
                <a:cxn ang="0">
                  <a:pos x="444" y="747"/>
                </a:cxn>
                <a:cxn ang="0">
                  <a:pos x="464" y="752"/>
                </a:cxn>
                <a:cxn ang="0">
                  <a:pos x="485" y="759"/>
                </a:cxn>
                <a:cxn ang="0">
                  <a:pos x="543" y="806"/>
                </a:cxn>
                <a:cxn ang="0">
                  <a:pos x="569" y="824"/>
                </a:cxn>
                <a:cxn ang="0">
                  <a:pos x="594" y="838"/>
                </a:cxn>
                <a:cxn ang="0">
                  <a:pos x="619" y="845"/>
                </a:cxn>
                <a:cxn ang="0">
                  <a:pos x="632" y="845"/>
                </a:cxn>
                <a:cxn ang="0">
                  <a:pos x="645" y="844"/>
                </a:cxn>
                <a:cxn ang="0">
                  <a:pos x="657" y="840"/>
                </a:cxn>
                <a:cxn ang="0">
                  <a:pos x="671" y="833"/>
                </a:cxn>
                <a:cxn ang="0">
                  <a:pos x="701" y="809"/>
                </a:cxn>
                <a:cxn ang="0">
                  <a:pos x="0" y="126"/>
                </a:cxn>
                <a:cxn ang="0">
                  <a:pos x="24" y="170"/>
                </a:cxn>
                <a:cxn ang="0">
                  <a:pos x="43" y="215"/>
                </a:cxn>
                <a:cxn ang="0">
                  <a:pos x="57" y="264"/>
                </a:cxn>
                <a:cxn ang="0">
                  <a:pos x="64" y="316"/>
                </a:cxn>
                <a:cxn ang="0">
                  <a:pos x="64" y="382"/>
                </a:cxn>
                <a:cxn ang="0">
                  <a:pos x="62" y="471"/>
                </a:cxn>
                <a:cxn ang="0">
                  <a:pos x="64" y="568"/>
                </a:cxn>
                <a:cxn ang="0">
                  <a:pos x="67" y="617"/>
                </a:cxn>
                <a:cxn ang="0">
                  <a:pos x="75" y="664"/>
                </a:cxn>
                <a:cxn ang="0">
                  <a:pos x="87" y="708"/>
                </a:cxn>
                <a:cxn ang="0">
                  <a:pos x="104" y="743"/>
                </a:cxn>
                <a:cxn ang="0">
                  <a:pos x="124" y="769"/>
                </a:cxn>
                <a:cxn ang="0">
                  <a:pos x="145" y="787"/>
                </a:cxn>
                <a:cxn ang="0">
                  <a:pos x="164" y="795"/>
                </a:cxn>
                <a:cxn ang="0">
                  <a:pos x="172" y="796"/>
                </a:cxn>
                <a:cxn ang="0">
                  <a:pos x="179" y="794"/>
                </a:cxn>
                <a:cxn ang="0">
                  <a:pos x="183" y="789"/>
                </a:cxn>
                <a:cxn ang="0">
                  <a:pos x="187" y="782"/>
                </a:cxn>
                <a:cxn ang="0">
                  <a:pos x="188" y="772"/>
                </a:cxn>
                <a:cxn ang="0">
                  <a:pos x="187" y="760"/>
                </a:cxn>
              </a:cxnLst>
              <a:rect l="0" t="0" r="r" b="b"/>
              <a:pathLst>
                <a:path w="701" h="956">
                  <a:moveTo>
                    <a:pt x="131" y="384"/>
                  </a:moveTo>
                  <a:lnTo>
                    <a:pt x="252" y="956"/>
                  </a:lnTo>
                  <a:lnTo>
                    <a:pt x="276" y="948"/>
                  </a:lnTo>
                  <a:lnTo>
                    <a:pt x="299" y="937"/>
                  </a:lnTo>
                  <a:lnTo>
                    <a:pt x="310" y="932"/>
                  </a:lnTo>
                  <a:lnTo>
                    <a:pt x="319" y="925"/>
                  </a:lnTo>
                  <a:lnTo>
                    <a:pt x="329" y="918"/>
                  </a:lnTo>
                  <a:lnTo>
                    <a:pt x="338" y="909"/>
                  </a:lnTo>
                  <a:lnTo>
                    <a:pt x="346" y="900"/>
                  </a:lnTo>
                  <a:lnTo>
                    <a:pt x="353" y="890"/>
                  </a:lnTo>
                  <a:lnTo>
                    <a:pt x="359" y="879"/>
                  </a:lnTo>
                  <a:lnTo>
                    <a:pt x="364" y="866"/>
                  </a:lnTo>
                  <a:lnTo>
                    <a:pt x="368" y="852"/>
                  </a:lnTo>
                  <a:lnTo>
                    <a:pt x="371" y="836"/>
                  </a:lnTo>
                  <a:lnTo>
                    <a:pt x="372" y="819"/>
                  </a:lnTo>
                  <a:lnTo>
                    <a:pt x="372" y="799"/>
                  </a:lnTo>
                  <a:lnTo>
                    <a:pt x="375" y="789"/>
                  </a:lnTo>
                  <a:lnTo>
                    <a:pt x="380" y="781"/>
                  </a:lnTo>
                  <a:lnTo>
                    <a:pt x="384" y="773"/>
                  </a:lnTo>
                  <a:lnTo>
                    <a:pt x="388" y="767"/>
                  </a:lnTo>
                  <a:lnTo>
                    <a:pt x="394" y="761"/>
                  </a:lnTo>
                  <a:lnTo>
                    <a:pt x="400" y="756"/>
                  </a:lnTo>
                  <a:lnTo>
                    <a:pt x="405" y="753"/>
                  </a:lnTo>
                  <a:lnTo>
                    <a:pt x="412" y="750"/>
                  </a:lnTo>
                  <a:lnTo>
                    <a:pt x="419" y="747"/>
                  </a:lnTo>
                  <a:lnTo>
                    <a:pt x="427" y="746"/>
                  </a:lnTo>
                  <a:lnTo>
                    <a:pt x="436" y="746"/>
                  </a:lnTo>
                  <a:lnTo>
                    <a:pt x="444" y="747"/>
                  </a:lnTo>
                  <a:lnTo>
                    <a:pt x="454" y="748"/>
                  </a:lnTo>
                  <a:lnTo>
                    <a:pt x="464" y="752"/>
                  </a:lnTo>
                  <a:lnTo>
                    <a:pt x="474" y="755"/>
                  </a:lnTo>
                  <a:lnTo>
                    <a:pt x="485" y="759"/>
                  </a:lnTo>
                  <a:lnTo>
                    <a:pt x="515" y="783"/>
                  </a:lnTo>
                  <a:lnTo>
                    <a:pt x="543" y="806"/>
                  </a:lnTo>
                  <a:lnTo>
                    <a:pt x="556" y="815"/>
                  </a:lnTo>
                  <a:lnTo>
                    <a:pt x="569" y="824"/>
                  </a:lnTo>
                  <a:lnTo>
                    <a:pt x="582" y="831"/>
                  </a:lnTo>
                  <a:lnTo>
                    <a:pt x="594" y="838"/>
                  </a:lnTo>
                  <a:lnTo>
                    <a:pt x="607" y="842"/>
                  </a:lnTo>
                  <a:lnTo>
                    <a:pt x="619" y="845"/>
                  </a:lnTo>
                  <a:lnTo>
                    <a:pt x="625" y="845"/>
                  </a:lnTo>
                  <a:lnTo>
                    <a:pt x="632" y="845"/>
                  </a:lnTo>
                  <a:lnTo>
                    <a:pt x="638" y="845"/>
                  </a:lnTo>
                  <a:lnTo>
                    <a:pt x="645" y="844"/>
                  </a:lnTo>
                  <a:lnTo>
                    <a:pt x="651" y="842"/>
                  </a:lnTo>
                  <a:lnTo>
                    <a:pt x="657" y="840"/>
                  </a:lnTo>
                  <a:lnTo>
                    <a:pt x="664" y="837"/>
                  </a:lnTo>
                  <a:lnTo>
                    <a:pt x="671" y="833"/>
                  </a:lnTo>
                  <a:lnTo>
                    <a:pt x="685" y="823"/>
                  </a:lnTo>
                  <a:lnTo>
                    <a:pt x="701" y="809"/>
                  </a:lnTo>
                  <a:lnTo>
                    <a:pt x="360" y="0"/>
                  </a:lnTo>
                  <a:lnTo>
                    <a:pt x="0" y="126"/>
                  </a:lnTo>
                  <a:lnTo>
                    <a:pt x="12" y="149"/>
                  </a:lnTo>
                  <a:lnTo>
                    <a:pt x="24" y="170"/>
                  </a:lnTo>
                  <a:lnTo>
                    <a:pt x="35" y="193"/>
                  </a:lnTo>
                  <a:lnTo>
                    <a:pt x="43" y="215"/>
                  </a:lnTo>
                  <a:lnTo>
                    <a:pt x="51" y="239"/>
                  </a:lnTo>
                  <a:lnTo>
                    <a:pt x="57" y="264"/>
                  </a:lnTo>
                  <a:lnTo>
                    <a:pt x="62" y="289"/>
                  </a:lnTo>
                  <a:lnTo>
                    <a:pt x="64" y="316"/>
                  </a:lnTo>
                  <a:lnTo>
                    <a:pt x="65" y="346"/>
                  </a:lnTo>
                  <a:lnTo>
                    <a:pt x="64" y="382"/>
                  </a:lnTo>
                  <a:lnTo>
                    <a:pt x="63" y="424"/>
                  </a:lnTo>
                  <a:lnTo>
                    <a:pt x="62" y="471"/>
                  </a:lnTo>
                  <a:lnTo>
                    <a:pt x="62" y="518"/>
                  </a:lnTo>
                  <a:lnTo>
                    <a:pt x="64" y="568"/>
                  </a:lnTo>
                  <a:lnTo>
                    <a:pt x="65" y="592"/>
                  </a:lnTo>
                  <a:lnTo>
                    <a:pt x="67" y="617"/>
                  </a:lnTo>
                  <a:lnTo>
                    <a:pt x="70" y="641"/>
                  </a:lnTo>
                  <a:lnTo>
                    <a:pt x="75" y="664"/>
                  </a:lnTo>
                  <a:lnTo>
                    <a:pt x="80" y="687"/>
                  </a:lnTo>
                  <a:lnTo>
                    <a:pt x="87" y="708"/>
                  </a:lnTo>
                  <a:lnTo>
                    <a:pt x="95" y="726"/>
                  </a:lnTo>
                  <a:lnTo>
                    <a:pt x="104" y="743"/>
                  </a:lnTo>
                  <a:lnTo>
                    <a:pt x="113" y="757"/>
                  </a:lnTo>
                  <a:lnTo>
                    <a:pt x="124" y="769"/>
                  </a:lnTo>
                  <a:lnTo>
                    <a:pt x="135" y="779"/>
                  </a:lnTo>
                  <a:lnTo>
                    <a:pt x="145" y="787"/>
                  </a:lnTo>
                  <a:lnTo>
                    <a:pt x="154" y="792"/>
                  </a:lnTo>
                  <a:lnTo>
                    <a:pt x="164" y="795"/>
                  </a:lnTo>
                  <a:lnTo>
                    <a:pt x="168" y="796"/>
                  </a:lnTo>
                  <a:lnTo>
                    <a:pt x="172" y="796"/>
                  </a:lnTo>
                  <a:lnTo>
                    <a:pt x="176" y="795"/>
                  </a:lnTo>
                  <a:lnTo>
                    <a:pt x="179" y="794"/>
                  </a:lnTo>
                  <a:lnTo>
                    <a:pt x="181" y="792"/>
                  </a:lnTo>
                  <a:lnTo>
                    <a:pt x="183" y="789"/>
                  </a:lnTo>
                  <a:lnTo>
                    <a:pt x="186" y="786"/>
                  </a:lnTo>
                  <a:lnTo>
                    <a:pt x="187" y="782"/>
                  </a:lnTo>
                  <a:lnTo>
                    <a:pt x="188" y="778"/>
                  </a:lnTo>
                  <a:lnTo>
                    <a:pt x="188" y="772"/>
                  </a:lnTo>
                  <a:lnTo>
                    <a:pt x="188" y="767"/>
                  </a:lnTo>
                  <a:lnTo>
                    <a:pt x="187" y="760"/>
                  </a:lnTo>
                  <a:lnTo>
                    <a:pt x="131" y="384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0" name="Freeform 14"/>
            <p:cNvSpPr>
              <a:spLocks/>
            </p:cNvSpPr>
            <p:nvPr/>
          </p:nvSpPr>
          <p:spPr bwMode="auto">
            <a:xfrm>
              <a:off x="4183" y="2321"/>
              <a:ext cx="175" cy="239"/>
            </a:xfrm>
            <a:custGeom>
              <a:avLst/>
              <a:gdLst/>
              <a:ahLst/>
              <a:cxnLst>
                <a:cxn ang="0">
                  <a:pos x="252" y="956"/>
                </a:cxn>
                <a:cxn ang="0">
                  <a:pos x="299" y="937"/>
                </a:cxn>
                <a:cxn ang="0">
                  <a:pos x="319" y="925"/>
                </a:cxn>
                <a:cxn ang="0">
                  <a:pos x="338" y="909"/>
                </a:cxn>
                <a:cxn ang="0">
                  <a:pos x="353" y="890"/>
                </a:cxn>
                <a:cxn ang="0">
                  <a:pos x="364" y="866"/>
                </a:cxn>
                <a:cxn ang="0">
                  <a:pos x="371" y="836"/>
                </a:cxn>
                <a:cxn ang="0">
                  <a:pos x="372" y="799"/>
                </a:cxn>
                <a:cxn ang="0">
                  <a:pos x="380" y="781"/>
                </a:cxn>
                <a:cxn ang="0">
                  <a:pos x="388" y="767"/>
                </a:cxn>
                <a:cxn ang="0">
                  <a:pos x="400" y="756"/>
                </a:cxn>
                <a:cxn ang="0">
                  <a:pos x="412" y="750"/>
                </a:cxn>
                <a:cxn ang="0">
                  <a:pos x="427" y="746"/>
                </a:cxn>
                <a:cxn ang="0">
                  <a:pos x="444" y="747"/>
                </a:cxn>
                <a:cxn ang="0">
                  <a:pos x="464" y="752"/>
                </a:cxn>
                <a:cxn ang="0">
                  <a:pos x="485" y="759"/>
                </a:cxn>
                <a:cxn ang="0">
                  <a:pos x="543" y="806"/>
                </a:cxn>
                <a:cxn ang="0">
                  <a:pos x="569" y="824"/>
                </a:cxn>
                <a:cxn ang="0">
                  <a:pos x="594" y="838"/>
                </a:cxn>
                <a:cxn ang="0">
                  <a:pos x="619" y="845"/>
                </a:cxn>
                <a:cxn ang="0">
                  <a:pos x="632" y="845"/>
                </a:cxn>
                <a:cxn ang="0">
                  <a:pos x="645" y="844"/>
                </a:cxn>
                <a:cxn ang="0">
                  <a:pos x="657" y="840"/>
                </a:cxn>
                <a:cxn ang="0">
                  <a:pos x="671" y="833"/>
                </a:cxn>
                <a:cxn ang="0">
                  <a:pos x="701" y="809"/>
                </a:cxn>
                <a:cxn ang="0">
                  <a:pos x="0" y="126"/>
                </a:cxn>
                <a:cxn ang="0">
                  <a:pos x="24" y="170"/>
                </a:cxn>
                <a:cxn ang="0">
                  <a:pos x="43" y="215"/>
                </a:cxn>
                <a:cxn ang="0">
                  <a:pos x="57" y="264"/>
                </a:cxn>
                <a:cxn ang="0">
                  <a:pos x="64" y="316"/>
                </a:cxn>
                <a:cxn ang="0">
                  <a:pos x="64" y="382"/>
                </a:cxn>
                <a:cxn ang="0">
                  <a:pos x="62" y="471"/>
                </a:cxn>
                <a:cxn ang="0">
                  <a:pos x="64" y="568"/>
                </a:cxn>
                <a:cxn ang="0">
                  <a:pos x="67" y="617"/>
                </a:cxn>
                <a:cxn ang="0">
                  <a:pos x="75" y="664"/>
                </a:cxn>
                <a:cxn ang="0">
                  <a:pos x="87" y="708"/>
                </a:cxn>
                <a:cxn ang="0">
                  <a:pos x="104" y="743"/>
                </a:cxn>
                <a:cxn ang="0">
                  <a:pos x="124" y="769"/>
                </a:cxn>
                <a:cxn ang="0">
                  <a:pos x="145" y="787"/>
                </a:cxn>
                <a:cxn ang="0">
                  <a:pos x="164" y="795"/>
                </a:cxn>
                <a:cxn ang="0">
                  <a:pos x="172" y="796"/>
                </a:cxn>
                <a:cxn ang="0">
                  <a:pos x="179" y="794"/>
                </a:cxn>
                <a:cxn ang="0">
                  <a:pos x="183" y="789"/>
                </a:cxn>
                <a:cxn ang="0">
                  <a:pos x="187" y="782"/>
                </a:cxn>
                <a:cxn ang="0">
                  <a:pos x="188" y="772"/>
                </a:cxn>
                <a:cxn ang="0">
                  <a:pos x="187" y="760"/>
                </a:cxn>
              </a:cxnLst>
              <a:rect l="0" t="0" r="r" b="b"/>
              <a:pathLst>
                <a:path w="701" h="956">
                  <a:moveTo>
                    <a:pt x="131" y="384"/>
                  </a:moveTo>
                  <a:lnTo>
                    <a:pt x="252" y="956"/>
                  </a:lnTo>
                  <a:lnTo>
                    <a:pt x="276" y="948"/>
                  </a:lnTo>
                  <a:lnTo>
                    <a:pt x="299" y="937"/>
                  </a:lnTo>
                  <a:lnTo>
                    <a:pt x="310" y="932"/>
                  </a:lnTo>
                  <a:lnTo>
                    <a:pt x="319" y="925"/>
                  </a:lnTo>
                  <a:lnTo>
                    <a:pt x="329" y="918"/>
                  </a:lnTo>
                  <a:lnTo>
                    <a:pt x="338" y="909"/>
                  </a:lnTo>
                  <a:lnTo>
                    <a:pt x="346" y="900"/>
                  </a:lnTo>
                  <a:lnTo>
                    <a:pt x="353" y="890"/>
                  </a:lnTo>
                  <a:lnTo>
                    <a:pt x="359" y="879"/>
                  </a:lnTo>
                  <a:lnTo>
                    <a:pt x="364" y="866"/>
                  </a:lnTo>
                  <a:lnTo>
                    <a:pt x="368" y="852"/>
                  </a:lnTo>
                  <a:lnTo>
                    <a:pt x="371" y="836"/>
                  </a:lnTo>
                  <a:lnTo>
                    <a:pt x="372" y="819"/>
                  </a:lnTo>
                  <a:lnTo>
                    <a:pt x="372" y="799"/>
                  </a:lnTo>
                  <a:lnTo>
                    <a:pt x="375" y="789"/>
                  </a:lnTo>
                  <a:lnTo>
                    <a:pt x="380" y="781"/>
                  </a:lnTo>
                  <a:lnTo>
                    <a:pt x="384" y="773"/>
                  </a:lnTo>
                  <a:lnTo>
                    <a:pt x="388" y="767"/>
                  </a:lnTo>
                  <a:lnTo>
                    <a:pt x="394" y="761"/>
                  </a:lnTo>
                  <a:lnTo>
                    <a:pt x="400" y="756"/>
                  </a:lnTo>
                  <a:lnTo>
                    <a:pt x="405" y="753"/>
                  </a:lnTo>
                  <a:lnTo>
                    <a:pt x="412" y="750"/>
                  </a:lnTo>
                  <a:lnTo>
                    <a:pt x="419" y="747"/>
                  </a:lnTo>
                  <a:lnTo>
                    <a:pt x="427" y="746"/>
                  </a:lnTo>
                  <a:lnTo>
                    <a:pt x="436" y="746"/>
                  </a:lnTo>
                  <a:lnTo>
                    <a:pt x="444" y="747"/>
                  </a:lnTo>
                  <a:lnTo>
                    <a:pt x="454" y="748"/>
                  </a:lnTo>
                  <a:lnTo>
                    <a:pt x="464" y="752"/>
                  </a:lnTo>
                  <a:lnTo>
                    <a:pt x="474" y="755"/>
                  </a:lnTo>
                  <a:lnTo>
                    <a:pt x="485" y="759"/>
                  </a:lnTo>
                  <a:lnTo>
                    <a:pt x="515" y="783"/>
                  </a:lnTo>
                  <a:lnTo>
                    <a:pt x="543" y="806"/>
                  </a:lnTo>
                  <a:lnTo>
                    <a:pt x="556" y="815"/>
                  </a:lnTo>
                  <a:lnTo>
                    <a:pt x="569" y="824"/>
                  </a:lnTo>
                  <a:lnTo>
                    <a:pt x="582" y="831"/>
                  </a:lnTo>
                  <a:lnTo>
                    <a:pt x="594" y="838"/>
                  </a:lnTo>
                  <a:lnTo>
                    <a:pt x="607" y="842"/>
                  </a:lnTo>
                  <a:lnTo>
                    <a:pt x="619" y="845"/>
                  </a:lnTo>
                  <a:lnTo>
                    <a:pt x="625" y="845"/>
                  </a:lnTo>
                  <a:lnTo>
                    <a:pt x="632" y="845"/>
                  </a:lnTo>
                  <a:lnTo>
                    <a:pt x="638" y="845"/>
                  </a:lnTo>
                  <a:lnTo>
                    <a:pt x="645" y="844"/>
                  </a:lnTo>
                  <a:lnTo>
                    <a:pt x="651" y="842"/>
                  </a:lnTo>
                  <a:lnTo>
                    <a:pt x="657" y="840"/>
                  </a:lnTo>
                  <a:lnTo>
                    <a:pt x="664" y="837"/>
                  </a:lnTo>
                  <a:lnTo>
                    <a:pt x="671" y="833"/>
                  </a:lnTo>
                  <a:lnTo>
                    <a:pt x="685" y="823"/>
                  </a:lnTo>
                  <a:lnTo>
                    <a:pt x="701" y="809"/>
                  </a:lnTo>
                  <a:lnTo>
                    <a:pt x="360" y="0"/>
                  </a:lnTo>
                  <a:lnTo>
                    <a:pt x="0" y="126"/>
                  </a:lnTo>
                  <a:lnTo>
                    <a:pt x="12" y="149"/>
                  </a:lnTo>
                  <a:lnTo>
                    <a:pt x="24" y="170"/>
                  </a:lnTo>
                  <a:lnTo>
                    <a:pt x="35" y="193"/>
                  </a:lnTo>
                  <a:lnTo>
                    <a:pt x="43" y="215"/>
                  </a:lnTo>
                  <a:lnTo>
                    <a:pt x="51" y="239"/>
                  </a:lnTo>
                  <a:lnTo>
                    <a:pt x="57" y="264"/>
                  </a:lnTo>
                  <a:lnTo>
                    <a:pt x="62" y="289"/>
                  </a:lnTo>
                  <a:lnTo>
                    <a:pt x="64" y="316"/>
                  </a:lnTo>
                  <a:lnTo>
                    <a:pt x="65" y="346"/>
                  </a:lnTo>
                  <a:lnTo>
                    <a:pt x="64" y="382"/>
                  </a:lnTo>
                  <a:lnTo>
                    <a:pt x="63" y="424"/>
                  </a:lnTo>
                  <a:lnTo>
                    <a:pt x="62" y="471"/>
                  </a:lnTo>
                  <a:lnTo>
                    <a:pt x="62" y="518"/>
                  </a:lnTo>
                  <a:lnTo>
                    <a:pt x="64" y="568"/>
                  </a:lnTo>
                  <a:lnTo>
                    <a:pt x="65" y="592"/>
                  </a:lnTo>
                  <a:lnTo>
                    <a:pt x="67" y="617"/>
                  </a:lnTo>
                  <a:lnTo>
                    <a:pt x="70" y="641"/>
                  </a:lnTo>
                  <a:lnTo>
                    <a:pt x="75" y="664"/>
                  </a:lnTo>
                  <a:lnTo>
                    <a:pt x="80" y="687"/>
                  </a:lnTo>
                  <a:lnTo>
                    <a:pt x="87" y="708"/>
                  </a:lnTo>
                  <a:lnTo>
                    <a:pt x="95" y="726"/>
                  </a:lnTo>
                  <a:lnTo>
                    <a:pt x="104" y="743"/>
                  </a:lnTo>
                  <a:lnTo>
                    <a:pt x="113" y="757"/>
                  </a:lnTo>
                  <a:lnTo>
                    <a:pt x="124" y="769"/>
                  </a:lnTo>
                  <a:lnTo>
                    <a:pt x="135" y="779"/>
                  </a:lnTo>
                  <a:lnTo>
                    <a:pt x="145" y="787"/>
                  </a:lnTo>
                  <a:lnTo>
                    <a:pt x="154" y="792"/>
                  </a:lnTo>
                  <a:lnTo>
                    <a:pt x="164" y="795"/>
                  </a:lnTo>
                  <a:lnTo>
                    <a:pt x="168" y="796"/>
                  </a:lnTo>
                  <a:lnTo>
                    <a:pt x="172" y="796"/>
                  </a:lnTo>
                  <a:lnTo>
                    <a:pt x="176" y="795"/>
                  </a:lnTo>
                  <a:lnTo>
                    <a:pt x="179" y="794"/>
                  </a:lnTo>
                  <a:lnTo>
                    <a:pt x="181" y="792"/>
                  </a:lnTo>
                  <a:lnTo>
                    <a:pt x="183" y="789"/>
                  </a:lnTo>
                  <a:lnTo>
                    <a:pt x="186" y="786"/>
                  </a:lnTo>
                  <a:lnTo>
                    <a:pt x="187" y="782"/>
                  </a:lnTo>
                  <a:lnTo>
                    <a:pt x="188" y="778"/>
                  </a:lnTo>
                  <a:lnTo>
                    <a:pt x="188" y="772"/>
                  </a:lnTo>
                  <a:lnTo>
                    <a:pt x="188" y="767"/>
                  </a:lnTo>
                  <a:lnTo>
                    <a:pt x="187" y="760"/>
                  </a:lnTo>
                  <a:lnTo>
                    <a:pt x="131" y="384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1" name="Freeform 15"/>
            <p:cNvSpPr>
              <a:spLocks/>
            </p:cNvSpPr>
            <p:nvPr/>
          </p:nvSpPr>
          <p:spPr bwMode="auto">
            <a:xfrm>
              <a:off x="4174" y="2345"/>
              <a:ext cx="70" cy="218"/>
            </a:xfrm>
            <a:custGeom>
              <a:avLst/>
              <a:gdLst/>
              <a:ahLst/>
              <a:cxnLst>
                <a:cxn ang="0">
                  <a:pos x="135" y="13"/>
                </a:cxn>
                <a:cxn ang="0">
                  <a:pos x="136" y="45"/>
                </a:cxn>
                <a:cxn ang="0">
                  <a:pos x="145" y="107"/>
                </a:cxn>
                <a:cxn ang="0">
                  <a:pos x="164" y="214"/>
                </a:cxn>
                <a:cxn ang="0">
                  <a:pos x="189" y="336"/>
                </a:cxn>
                <a:cxn ang="0">
                  <a:pos x="217" y="466"/>
                </a:cxn>
                <a:cxn ang="0">
                  <a:pos x="244" y="595"/>
                </a:cxn>
                <a:cxn ang="0">
                  <a:pos x="266" y="716"/>
                </a:cxn>
                <a:cxn ang="0">
                  <a:pos x="277" y="795"/>
                </a:cxn>
                <a:cxn ang="0">
                  <a:pos x="280" y="840"/>
                </a:cxn>
                <a:cxn ang="0">
                  <a:pos x="266" y="864"/>
                </a:cxn>
                <a:cxn ang="0">
                  <a:pos x="234" y="869"/>
                </a:cxn>
                <a:cxn ang="0">
                  <a:pos x="198" y="871"/>
                </a:cxn>
                <a:cxn ang="0">
                  <a:pos x="159" y="869"/>
                </a:cxn>
                <a:cxn ang="0">
                  <a:pos x="120" y="861"/>
                </a:cxn>
                <a:cxn ang="0">
                  <a:pos x="93" y="851"/>
                </a:cxn>
                <a:cxn ang="0">
                  <a:pos x="75" y="841"/>
                </a:cxn>
                <a:cxn ang="0">
                  <a:pos x="59" y="828"/>
                </a:cxn>
                <a:cxn ang="0">
                  <a:pos x="45" y="813"/>
                </a:cxn>
                <a:cxn ang="0">
                  <a:pos x="32" y="796"/>
                </a:cxn>
                <a:cxn ang="0">
                  <a:pos x="21" y="774"/>
                </a:cxn>
                <a:cxn ang="0">
                  <a:pos x="23" y="727"/>
                </a:cxn>
                <a:cxn ang="0">
                  <a:pos x="42" y="589"/>
                </a:cxn>
                <a:cxn ang="0">
                  <a:pos x="60" y="410"/>
                </a:cxn>
                <a:cxn ang="0">
                  <a:pos x="71" y="282"/>
                </a:cxn>
                <a:cxn ang="0">
                  <a:pos x="75" y="213"/>
                </a:cxn>
                <a:cxn ang="0">
                  <a:pos x="74" y="169"/>
                </a:cxn>
                <a:cxn ang="0">
                  <a:pos x="68" y="141"/>
                </a:cxn>
                <a:cxn ang="0">
                  <a:pos x="56" y="118"/>
                </a:cxn>
                <a:cxn ang="0">
                  <a:pos x="42" y="100"/>
                </a:cxn>
                <a:cxn ang="0">
                  <a:pos x="19" y="77"/>
                </a:cxn>
                <a:cxn ang="0">
                  <a:pos x="3" y="58"/>
                </a:cxn>
                <a:cxn ang="0">
                  <a:pos x="0" y="44"/>
                </a:cxn>
                <a:cxn ang="0">
                  <a:pos x="15" y="34"/>
                </a:cxn>
                <a:cxn ang="0">
                  <a:pos x="49" y="24"/>
                </a:cxn>
                <a:cxn ang="0">
                  <a:pos x="86" y="12"/>
                </a:cxn>
                <a:cxn ang="0">
                  <a:pos x="121" y="1"/>
                </a:cxn>
              </a:cxnLst>
              <a:rect l="0" t="0" r="r" b="b"/>
              <a:pathLst>
                <a:path w="280" h="871">
                  <a:moveTo>
                    <a:pt x="135" y="0"/>
                  </a:moveTo>
                  <a:lnTo>
                    <a:pt x="135" y="13"/>
                  </a:lnTo>
                  <a:lnTo>
                    <a:pt x="135" y="28"/>
                  </a:lnTo>
                  <a:lnTo>
                    <a:pt x="136" y="45"/>
                  </a:lnTo>
                  <a:lnTo>
                    <a:pt x="139" y="64"/>
                  </a:lnTo>
                  <a:lnTo>
                    <a:pt x="145" y="107"/>
                  </a:lnTo>
                  <a:lnTo>
                    <a:pt x="154" y="158"/>
                  </a:lnTo>
                  <a:lnTo>
                    <a:pt x="164" y="214"/>
                  </a:lnTo>
                  <a:lnTo>
                    <a:pt x="176" y="273"/>
                  </a:lnTo>
                  <a:lnTo>
                    <a:pt x="189" y="336"/>
                  </a:lnTo>
                  <a:lnTo>
                    <a:pt x="203" y="400"/>
                  </a:lnTo>
                  <a:lnTo>
                    <a:pt x="217" y="466"/>
                  </a:lnTo>
                  <a:lnTo>
                    <a:pt x="231" y="532"/>
                  </a:lnTo>
                  <a:lnTo>
                    <a:pt x="244" y="595"/>
                  </a:lnTo>
                  <a:lnTo>
                    <a:pt x="256" y="658"/>
                  </a:lnTo>
                  <a:lnTo>
                    <a:pt x="266" y="716"/>
                  </a:lnTo>
                  <a:lnTo>
                    <a:pt x="273" y="770"/>
                  </a:lnTo>
                  <a:lnTo>
                    <a:pt x="277" y="795"/>
                  </a:lnTo>
                  <a:lnTo>
                    <a:pt x="278" y="818"/>
                  </a:lnTo>
                  <a:lnTo>
                    <a:pt x="280" y="840"/>
                  </a:lnTo>
                  <a:lnTo>
                    <a:pt x="280" y="860"/>
                  </a:lnTo>
                  <a:lnTo>
                    <a:pt x="266" y="864"/>
                  </a:lnTo>
                  <a:lnTo>
                    <a:pt x="251" y="866"/>
                  </a:lnTo>
                  <a:lnTo>
                    <a:pt x="234" y="869"/>
                  </a:lnTo>
                  <a:lnTo>
                    <a:pt x="216" y="870"/>
                  </a:lnTo>
                  <a:lnTo>
                    <a:pt x="198" y="871"/>
                  </a:lnTo>
                  <a:lnTo>
                    <a:pt x="178" y="871"/>
                  </a:lnTo>
                  <a:lnTo>
                    <a:pt x="159" y="869"/>
                  </a:lnTo>
                  <a:lnTo>
                    <a:pt x="140" y="866"/>
                  </a:lnTo>
                  <a:lnTo>
                    <a:pt x="120" y="861"/>
                  </a:lnTo>
                  <a:lnTo>
                    <a:pt x="102" y="855"/>
                  </a:lnTo>
                  <a:lnTo>
                    <a:pt x="93" y="851"/>
                  </a:lnTo>
                  <a:lnTo>
                    <a:pt x="84" y="845"/>
                  </a:lnTo>
                  <a:lnTo>
                    <a:pt x="75" y="841"/>
                  </a:lnTo>
                  <a:lnTo>
                    <a:pt x="68" y="834"/>
                  </a:lnTo>
                  <a:lnTo>
                    <a:pt x="59" y="828"/>
                  </a:lnTo>
                  <a:lnTo>
                    <a:pt x="52" y="820"/>
                  </a:lnTo>
                  <a:lnTo>
                    <a:pt x="45" y="813"/>
                  </a:lnTo>
                  <a:lnTo>
                    <a:pt x="38" y="804"/>
                  </a:lnTo>
                  <a:lnTo>
                    <a:pt x="32" y="796"/>
                  </a:lnTo>
                  <a:lnTo>
                    <a:pt x="27" y="785"/>
                  </a:lnTo>
                  <a:lnTo>
                    <a:pt x="21" y="774"/>
                  </a:lnTo>
                  <a:lnTo>
                    <a:pt x="17" y="763"/>
                  </a:lnTo>
                  <a:lnTo>
                    <a:pt x="23" y="727"/>
                  </a:lnTo>
                  <a:lnTo>
                    <a:pt x="32" y="666"/>
                  </a:lnTo>
                  <a:lnTo>
                    <a:pt x="42" y="589"/>
                  </a:lnTo>
                  <a:lnTo>
                    <a:pt x="51" y="502"/>
                  </a:lnTo>
                  <a:lnTo>
                    <a:pt x="60" y="410"/>
                  </a:lnTo>
                  <a:lnTo>
                    <a:pt x="68" y="323"/>
                  </a:lnTo>
                  <a:lnTo>
                    <a:pt x="71" y="282"/>
                  </a:lnTo>
                  <a:lnTo>
                    <a:pt x="73" y="245"/>
                  </a:lnTo>
                  <a:lnTo>
                    <a:pt x="75" y="213"/>
                  </a:lnTo>
                  <a:lnTo>
                    <a:pt x="75" y="185"/>
                  </a:lnTo>
                  <a:lnTo>
                    <a:pt x="74" y="169"/>
                  </a:lnTo>
                  <a:lnTo>
                    <a:pt x="72" y="154"/>
                  </a:lnTo>
                  <a:lnTo>
                    <a:pt x="68" y="141"/>
                  </a:lnTo>
                  <a:lnTo>
                    <a:pt x="62" y="129"/>
                  </a:lnTo>
                  <a:lnTo>
                    <a:pt x="56" y="118"/>
                  </a:lnTo>
                  <a:lnTo>
                    <a:pt x="49" y="108"/>
                  </a:lnTo>
                  <a:lnTo>
                    <a:pt x="42" y="100"/>
                  </a:lnTo>
                  <a:lnTo>
                    <a:pt x="34" y="91"/>
                  </a:lnTo>
                  <a:lnTo>
                    <a:pt x="19" y="77"/>
                  </a:lnTo>
                  <a:lnTo>
                    <a:pt x="7" y="64"/>
                  </a:lnTo>
                  <a:lnTo>
                    <a:pt x="3" y="58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15" y="34"/>
                  </a:lnTo>
                  <a:lnTo>
                    <a:pt x="32" y="30"/>
                  </a:lnTo>
                  <a:lnTo>
                    <a:pt x="49" y="24"/>
                  </a:lnTo>
                  <a:lnTo>
                    <a:pt x="68" y="18"/>
                  </a:lnTo>
                  <a:lnTo>
                    <a:pt x="86" y="12"/>
                  </a:lnTo>
                  <a:lnTo>
                    <a:pt x="104" y="5"/>
                  </a:lnTo>
                  <a:lnTo>
                    <a:pt x="121" y="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2" name="Freeform 16"/>
            <p:cNvSpPr>
              <a:spLocks/>
            </p:cNvSpPr>
            <p:nvPr/>
          </p:nvSpPr>
          <p:spPr bwMode="auto">
            <a:xfrm>
              <a:off x="4174" y="2345"/>
              <a:ext cx="70" cy="218"/>
            </a:xfrm>
            <a:custGeom>
              <a:avLst/>
              <a:gdLst/>
              <a:ahLst/>
              <a:cxnLst>
                <a:cxn ang="0">
                  <a:pos x="135" y="13"/>
                </a:cxn>
                <a:cxn ang="0">
                  <a:pos x="136" y="45"/>
                </a:cxn>
                <a:cxn ang="0">
                  <a:pos x="145" y="107"/>
                </a:cxn>
                <a:cxn ang="0">
                  <a:pos x="164" y="214"/>
                </a:cxn>
                <a:cxn ang="0">
                  <a:pos x="189" y="336"/>
                </a:cxn>
                <a:cxn ang="0">
                  <a:pos x="217" y="466"/>
                </a:cxn>
                <a:cxn ang="0">
                  <a:pos x="244" y="595"/>
                </a:cxn>
                <a:cxn ang="0">
                  <a:pos x="266" y="716"/>
                </a:cxn>
                <a:cxn ang="0">
                  <a:pos x="277" y="795"/>
                </a:cxn>
                <a:cxn ang="0">
                  <a:pos x="280" y="840"/>
                </a:cxn>
                <a:cxn ang="0">
                  <a:pos x="266" y="864"/>
                </a:cxn>
                <a:cxn ang="0">
                  <a:pos x="234" y="869"/>
                </a:cxn>
                <a:cxn ang="0">
                  <a:pos x="198" y="871"/>
                </a:cxn>
                <a:cxn ang="0">
                  <a:pos x="159" y="869"/>
                </a:cxn>
                <a:cxn ang="0">
                  <a:pos x="120" y="861"/>
                </a:cxn>
                <a:cxn ang="0">
                  <a:pos x="93" y="851"/>
                </a:cxn>
                <a:cxn ang="0">
                  <a:pos x="75" y="841"/>
                </a:cxn>
                <a:cxn ang="0">
                  <a:pos x="59" y="828"/>
                </a:cxn>
                <a:cxn ang="0">
                  <a:pos x="45" y="813"/>
                </a:cxn>
                <a:cxn ang="0">
                  <a:pos x="32" y="796"/>
                </a:cxn>
                <a:cxn ang="0">
                  <a:pos x="21" y="774"/>
                </a:cxn>
                <a:cxn ang="0">
                  <a:pos x="23" y="727"/>
                </a:cxn>
                <a:cxn ang="0">
                  <a:pos x="42" y="589"/>
                </a:cxn>
                <a:cxn ang="0">
                  <a:pos x="60" y="410"/>
                </a:cxn>
                <a:cxn ang="0">
                  <a:pos x="71" y="282"/>
                </a:cxn>
                <a:cxn ang="0">
                  <a:pos x="75" y="213"/>
                </a:cxn>
                <a:cxn ang="0">
                  <a:pos x="74" y="169"/>
                </a:cxn>
                <a:cxn ang="0">
                  <a:pos x="68" y="141"/>
                </a:cxn>
                <a:cxn ang="0">
                  <a:pos x="56" y="118"/>
                </a:cxn>
                <a:cxn ang="0">
                  <a:pos x="42" y="100"/>
                </a:cxn>
                <a:cxn ang="0">
                  <a:pos x="19" y="77"/>
                </a:cxn>
                <a:cxn ang="0">
                  <a:pos x="3" y="58"/>
                </a:cxn>
                <a:cxn ang="0">
                  <a:pos x="0" y="44"/>
                </a:cxn>
                <a:cxn ang="0">
                  <a:pos x="15" y="34"/>
                </a:cxn>
                <a:cxn ang="0">
                  <a:pos x="49" y="24"/>
                </a:cxn>
                <a:cxn ang="0">
                  <a:pos x="86" y="12"/>
                </a:cxn>
                <a:cxn ang="0">
                  <a:pos x="121" y="1"/>
                </a:cxn>
              </a:cxnLst>
              <a:rect l="0" t="0" r="r" b="b"/>
              <a:pathLst>
                <a:path w="280" h="871">
                  <a:moveTo>
                    <a:pt x="135" y="0"/>
                  </a:moveTo>
                  <a:lnTo>
                    <a:pt x="135" y="13"/>
                  </a:lnTo>
                  <a:lnTo>
                    <a:pt x="135" y="28"/>
                  </a:lnTo>
                  <a:lnTo>
                    <a:pt x="136" y="45"/>
                  </a:lnTo>
                  <a:lnTo>
                    <a:pt x="139" y="64"/>
                  </a:lnTo>
                  <a:lnTo>
                    <a:pt x="145" y="107"/>
                  </a:lnTo>
                  <a:lnTo>
                    <a:pt x="154" y="158"/>
                  </a:lnTo>
                  <a:lnTo>
                    <a:pt x="164" y="214"/>
                  </a:lnTo>
                  <a:lnTo>
                    <a:pt x="176" y="273"/>
                  </a:lnTo>
                  <a:lnTo>
                    <a:pt x="189" y="336"/>
                  </a:lnTo>
                  <a:lnTo>
                    <a:pt x="203" y="400"/>
                  </a:lnTo>
                  <a:lnTo>
                    <a:pt x="217" y="466"/>
                  </a:lnTo>
                  <a:lnTo>
                    <a:pt x="231" y="532"/>
                  </a:lnTo>
                  <a:lnTo>
                    <a:pt x="244" y="595"/>
                  </a:lnTo>
                  <a:lnTo>
                    <a:pt x="256" y="658"/>
                  </a:lnTo>
                  <a:lnTo>
                    <a:pt x="266" y="716"/>
                  </a:lnTo>
                  <a:lnTo>
                    <a:pt x="273" y="770"/>
                  </a:lnTo>
                  <a:lnTo>
                    <a:pt x="277" y="795"/>
                  </a:lnTo>
                  <a:lnTo>
                    <a:pt x="278" y="818"/>
                  </a:lnTo>
                  <a:lnTo>
                    <a:pt x="280" y="840"/>
                  </a:lnTo>
                  <a:lnTo>
                    <a:pt x="280" y="860"/>
                  </a:lnTo>
                  <a:lnTo>
                    <a:pt x="266" y="864"/>
                  </a:lnTo>
                  <a:lnTo>
                    <a:pt x="251" y="866"/>
                  </a:lnTo>
                  <a:lnTo>
                    <a:pt x="234" y="869"/>
                  </a:lnTo>
                  <a:lnTo>
                    <a:pt x="216" y="870"/>
                  </a:lnTo>
                  <a:lnTo>
                    <a:pt x="198" y="871"/>
                  </a:lnTo>
                  <a:lnTo>
                    <a:pt x="178" y="871"/>
                  </a:lnTo>
                  <a:lnTo>
                    <a:pt x="159" y="869"/>
                  </a:lnTo>
                  <a:lnTo>
                    <a:pt x="140" y="866"/>
                  </a:lnTo>
                  <a:lnTo>
                    <a:pt x="120" y="861"/>
                  </a:lnTo>
                  <a:lnTo>
                    <a:pt x="102" y="855"/>
                  </a:lnTo>
                  <a:lnTo>
                    <a:pt x="93" y="851"/>
                  </a:lnTo>
                  <a:lnTo>
                    <a:pt x="84" y="845"/>
                  </a:lnTo>
                  <a:lnTo>
                    <a:pt x="75" y="841"/>
                  </a:lnTo>
                  <a:lnTo>
                    <a:pt x="68" y="834"/>
                  </a:lnTo>
                  <a:lnTo>
                    <a:pt x="59" y="828"/>
                  </a:lnTo>
                  <a:lnTo>
                    <a:pt x="52" y="820"/>
                  </a:lnTo>
                  <a:lnTo>
                    <a:pt x="45" y="813"/>
                  </a:lnTo>
                  <a:lnTo>
                    <a:pt x="38" y="804"/>
                  </a:lnTo>
                  <a:lnTo>
                    <a:pt x="32" y="796"/>
                  </a:lnTo>
                  <a:lnTo>
                    <a:pt x="27" y="785"/>
                  </a:lnTo>
                  <a:lnTo>
                    <a:pt x="21" y="774"/>
                  </a:lnTo>
                  <a:lnTo>
                    <a:pt x="17" y="763"/>
                  </a:lnTo>
                  <a:lnTo>
                    <a:pt x="23" y="727"/>
                  </a:lnTo>
                  <a:lnTo>
                    <a:pt x="32" y="666"/>
                  </a:lnTo>
                  <a:lnTo>
                    <a:pt x="42" y="589"/>
                  </a:lnTo>
                  <a:lnTo>
                    <a:pt x="51" y="502"/>
                  </a:lnTo>
                  <a:lnTo>
                    <a:pt x="60" y="410"/>
                  </a:lnTo>
                  <a:lnTo>
                    <a:pt x="68" y="323"/>
                  </a:lnTo>
                  <a:lnTo>
                    <a:pt x="71" y="282"/>
                  </a:lnTo>
                  <a:lnTo>
                    <a:pt x="73" y="245"/>
                  </a:lnTo>
                  <a:lnTo>
                    <a:pt x="75" y="213"/>
                  </a:lnTo>
                  <a:lnTo>
                    <a:pt x="75" y="185"/>
                  </a:lnTo>
                  <a:lnTo>
                    <a:pt x="74" y="169"/>
                  </a:lnTo>
                  <a:lnTo>
                    <a:pt x="72" y="154"/>
                  </a:lnTo>
                  <a:lnTo>
                    <a:pt x="68" y="141"/>
                  </a:lnTo>
                  <a:lnTo>
                    <a:pt x="62" y="129"/>
                  </a:lnTo>
                  <a:lnTo>
                    <a:pt x="56" y="118"/>
                  </a:lnTo>
                  <a:lnTo>
                    <a:pt x="49" y="108"/>
                  </a:lnTo>
                  <a:lnTo>
                    <a:pt x="42" y="100"/>
                  </a:lnTo>
                  <a:lnTo>
                    <a:pt x="34" y="91"/>
                  </a:lnTo>
                  <a:lnTo>
                    <a:pt x="19" y="77"/>
                  </a:lnTo>
                  <a:lnTo>
                    <a:pt x="7" y="64"/>
                  </a:lnTo>
                  <a:lnTo>
                    <a:pt x="3" y="58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15" y="34"/>
                  </a:lnTo>
                  <a:lnTo>
                    <a:pt x="32" y="30"/>
                  </a:lnTo>
                  <a:lnTo>
                    <a:pt x="49" y="24"/>
                  </a:lnTo>
                  <a:lnTo>
                    <a:pt x="68" y="18"/>
                  </a:lnTo>
                  <a:lnTo>
                    <a:pt x="86" y="12"/>
                  </a:lnTo>
                  <a:lnTo>
                    <a:pt x="104" y="5"/>
                  </a:lnTo>
                  <a:lnTo>
                    <a:pt x="121" y="1"/>
                  </a:lnTo>
                  <a:lnTo>
                    <a:pt x="135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3" name="Freeform 17"/>
            <p:cNvSpPr>
              <a:spLocks/>
            </p:cNvSpPr>
            <p:nvPr/>
          </p:nvSpPr>
          <p:spPr bwMode="auto">
            <a:xfrm>
              <a:off x="4284" y="2541"/>
              <a:ext cx="59" cy="79"/>
            </a:xfrm>
            <a:custGeom>
              <a:avLst/>
              <a:gdLst/>
              <a:ahLst/>
              <a:cxnLst>
                <a:cxn ang="0">
                  <a:pos x="58" y="11"/>
                </a:cxn>
                <a:cxn ang="0">
                  <a:pos x="75" y="5"/>
                </a:cxn>
                <a:cxn ang="0">
                  <a:pos x="82" y="3"/>
                </a:cxn>
                <a:cxn ang="0">
                  <a:pos x="91" y="1"/>
                </a:cxn>
                <a:cxn ang="0">
                  <a:pos x="98" y="1"/>
                </a:cxn>
                <a:cxn ang="0">
                  <a:pos x="106" y="0"/>
                </a:cxn>
                <a:cxn ang="0">
                  <a:pos x="113" y="1"/>
                </a:cxn>
                <a:cxn ang="0">
                  <a:pos x="121" y="2"/>
                </a:cxn>
                <a:cxn ang="0">
                  <a:pos x="127" y="4"/>
                </a:cxn>
                <a:cxn ang="0">
                  <a:pos x="134" y="6"/>
                </a:cxn>
                <a:cxn ang="0">
                  <a:pos x="140" y="10"/>
                </a:cxn>
                <a:cxn ang="0">
                  <a:pos x="146" y="13"/>
                </a:cxn>
                <a:cxn ang="0">
                  <a:pos x="151" y="17"/>
                </a:cxn>
                <a:cxn ang="0">
                  <a:pos x="156" y="22"/>
                </a:cxn>
                <a:cxn ang="0">
                  <a:pos x="161" y="27"/>
                </a:cxn>
                <a:cxn ang="0">
                  <a:pos x="164" y="32"/>
                </a:cxn>
                <a:cxn ang="0">
                  <a:pos x="167" y="39"/>
                </a:cxn>
                <a:cxn ang="0">
                  <a:pos x="170" y="45"/>
                </a:cxn>
                <a:cxn ang="0">
                  <a:pos x="239" y="260"/>
                </a:cxn>
                <a:cxn ang="0">
                  <a:pos x="72" y="313"/>
                </a:cxn>
                <a:cxn ang="0">
                  <a:pos x="3" y="99"/>
                </a:cxn>
                <a:cxn ang="0">
                  <a:pos x="2" y="92"/>
                </a:cxn>
                <a:cxn ang="0">
                  <a:pos x="1" y="85"/>
                </a:cxn>
                <a:cxn ang="0">
                  <a:pos x="0" y="79"/>
                </a:cxn>
                <a:cxn ang="0">
                  <a:pos x="1" y="71"/>
                </a:cxn>
                <a:cxn ang="0">
                  <a:pos x="2" y="65"/>
                </a:cxn>
                <a:cxn ang="0">
                  <a:pos x="4" y="58"/>
                </a:cxn>
                <a:cxn ang="0">
                  <a:pos x="7" y="52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18" y="34"/>
                </a:cxn>
                <a:cxn ang="0">
                  <a:pos x="24" y="30"/>
                </a:cxn>
                <a:cxn ang="0">
                  <a:pos x="30" y="25"/>
                </a:cxn>
                <a:cxn ang="0">
                  <a:pos x="36" y="20"/>
                </a:cxn>
                <a:cxn ang="0">
                  <a:pos x="43" y="16"/>
                </a:cxn>
                <a:cxn ang="0">
                  <a:pos x="51" y="13"/>
                </a:cxn>
                <a:cxn ang="0">
                  <a:pos x="58" y="11"/>
                </a:cxn>
              </a:cxnLst>
              <a:rect l="0" t="0" r="r" b="b"/>
              <a:pathLst>
                <a:path w="239" h="313">
                  <a:moveTo>
                    <a:pt x="58" y="11"/>
                  </a:moveTo>
                  <a:lnTo>
                    <a:pt x="75" y="5"/>
                  </a:lnTo>
                  <a:lnTo>
                    <a:pt x="82" y="3"/>
                  </a:lnTo>
                  <a:lnTo>
                    <a:pt x="91" y="1"/>
                  </a:lnTo>
                  <a:lnTo>
                    <a:pt x="98" y="1"/>
                  </a:lnTo>
                  <a:lnTo>
                    <a:pt x="106" y="0"/>
                  </a:lnTo>
                  <a:lnTo>
                    <a:pt x="113" y="1"/>
                  </a:lnTo>
                  <a:lnTo>
                    <a:pt x="121" y="2"/>
                  </a:lnTo>
                  <a:lnTo>
                    <a:pt x="127" y="4"/>
                  </a:lnTo>
                  <a:lnTo>
                    <a:pt x="134" y="6"/>
                  </a:lnTo>
                  <a:lnTo>
                    <a:pt x="140" y="10"/>
                  </a:lnTo>
                  <a:lnTo>
                    <a:pt x="146" y="13"/>
                  </a:lnTo>
                  <a:lnTo>
                    <a:pt x="151" y="17"/>
                  </a:lnTo>
                  <a:lnTo>
                    <a:pt x="156" y="22"/>
                  </a:lnTo>
                  <a:lnTo>
                    <a:pt x="161" y="27"/>
                  </a:lnTo>
                  <a:lnTo>
                    <a:pt x="164" y="32"/>
                  </a:lnTo>
                  <a:lnTo>
                    <a:pt x="167" y="39"/>
                  </a:lnTo>
                  <a:lnTo>
                    <a:pt x="170" y="45"/>
                  </a:lnTo>
                  <a:lnTo>
                    <a:pt x="239" y="260"/>
                  </a:lnTo>
                  <a:lnTo>
                    <a:pt x="72" y="313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4" y="58"/>
                  </a:lnTo>
                  <a:lnTo>
                    <a:pt x="7" y="52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18" y="34"/>
                  </a:lnTo>
                  <a:lnTo>
                    <a:pt x="24" y="30"/>
                  </a:lnTo>
                  <a:lnTo>
                    <a:pt x="30" y="25"/>
                  </a:lnTo>
                  <a:lnTo>
                    <a:pt x="36" y="20"/>
                  </a:lnTo>
                  <a:lnTo>
                    <a:pt x="43" y="16"/>
                  </a:lnTo>
                  <a:lnTo>
                    <a:pt x="51" y="13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4" name="Freeform 18"/>
            <p:cNvSpPr>
              <a:spLocks/>
            </p:cNvSpPr>
            <p:nvPr/>
          </p:nvSpPr>
          <p:spPr bwMode="auto">
            <a:xfrm>
              <a:off x="4284" y="2541"/>
              <a:ext cx="59" cy="79"/>
            </a:xfrm>
            <a:custGeom>
              <a:avLst/>
              <a:gdLst/>
              <a:ahLst/>
              <a:cxnLst>
                <a:cxn ang="0">
                  <a:pos x="58" y="11"/>
                </a:cxn>
                <a:cxn ang="0">
                  <a:pos x="75" y="5"/>
                </a:cxn>
                <a:cxn ang="0">
                  <a:pos x="82" y="3"/>
                </a:cxn>
                <a:cxn ang="0">
                  <a:pos x="91" y="1"/>
                </a:cxn>
                <a:cxn ang="0">
                  <a:pos x="98" y="1"/>
                </a:cxn>
                <a:cxn ang="0">
                  <a:pos x="106" y="0"/>
                </a:cxn>
                <a:cxn ang="0">
                  <a:pos x="113" y="1"/>
                </a:cxn>
                <a:cxn ang="0">
                  <a:pos x="121" y="2"/>
                </a:cxn>
                <a:cxn ang="0">
                  <a:pos x="127" y="4"/>
                </a:cxn>
                <a:cxn ang="0">
                  <a:pos x="134" y="6"/>
                </a:cxn>
                <a:cxn ang="0">
                  <a:pos x="140" y="10"/>
                </a:cxn>
                <a:cxn ang="0">
                  <a:pos x="146" y="13"/>
                </a:cxn>
                <a:cxn ang="0">
                  <a:pos x="151" y="17"/>
                </a:cxn>
                <a:cxn ang="0">
                  <a:pos x="156" y="22"/>
                </a:cxn>
                <a:cxn ang="0">
                  <a:pos x="161" y="27"/>
                </a:cxn>
                <a:cxn ang="0">
                  <a:pos x="164" y="32"/>
                </a:cxn>
                <a:cxn ang="0">
                  <a:pos x="167" y="39"/>
                </a:cxn>
                <a:cxn ang="0">
                  <a:pos x="170" y="45"/>
                </a:cxn>
                <a:cxn ang="0">
                  <a:pos x="239" y="260"/>
                </a:cxn>
                <a:cxn ang="0">
                  <a:pos x="72" y="313"/>
                </a:cxn>
                <a:cxn ang="0">
                  <a:pos x="3" y="99"/>
                </a:cxn>
                <a:cxn ang="0">
                  <a:pos x="2" y="92"/>
                </a:cxn>
                <a:cxn ang="0">
                  <a:pos x="1" y="85"/>
                </a:cxn>
                <a:cxn ang="0">
                  <a:pos x="0" y="79"/>
                </a:cxn>
                <a:cxn ang="0">
                  <a:pos x="1" y="71"/>
                </a:cxn>
                <a:cxn ang="0">
                  <a:pos x="2" y="65"/>
                </a:cxn>
                <a:cxn ang="0">
                  <a:pos x="4" y="58"/>
                </a:cxn>
                <a:cxn ang="0">
                  <a:pos x="7" y="52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18" y="34"/>
                </a:cxn>
                <a:cxn ang="0">
                  <a:pos x="24" y="30"/>
                </a:cxn>
                <a:cxn ang="0">
                  <a:pos x="30" y="25"/>
                </a:cxn>
                <a:cxn ang="0">
                  <a:pos x="36" y="20"/>
                </a:cxn>
                <a:cxn ang="0">
                  <a:pos x="43" y="16"/>
                </a:cxn>
                <a:cxn ang="0">
                  <a:pos x="51" y="13"/>
                </a:cxn>
                <a:cxn ang="0">
                  <a:pos x="58" y="11"/>
                </a:cxn>
              </a:cxnLst>
              <a:rect l="0" t="0" r="r" b="b"/>
              <a:pathLst>
                <a:path w="239" h="313">
                  <a:moveTo>
                    <a:pt x="58" y="11"/>
                  </a:moveTo>
                  <a:lnTo>
                    <a:pt x="75" y="5"/>
                  </a:lnTo>
                  <a:lnTo>
                    <a:pt x="82" y="3"/>
                  </a:lnTo>
                  <a:lnTo>
                    <a:pt x="91" y="1"/>
                  </a:lnTo>
                  <a:lnTo>
                    <a:pt x="98" y="1"/>
                  </a:lnTo>
                  <a:lnTo>
                    <a:pt x="106" y="0"/>
                  </a:lnTo>
                  <a:lnTo>
                    <a:pt x="113" y="1"/>
                  </a:lnTo>
                  <a:lnTo>
                    <a:pt x="121" y="2"/>
                  </a:lnTo>
                  <a:lnTo>
                    <a:pt x="127" y="4"/>
                  </a:lnTo>
                  <a:lnTo>
                    <a:pt x="134" y="6"/>
                  </a:lnTo>
                  <a:lnTo>
                    <a:pt x="140" y="10"/>
                  </a:lnTo>
                  <a:lnTo>
                    <a:pt x="146" y="13"/>
                  </a:lnTo>
                  <a:lnTo>
                    <a:pt x="151" y="17"/>
                  </a:lnTo>
                  <a:lnTo>
                    <a:pt x="156" y="22"/>
                  </a:lnTo>
                  <a:lnTo>
                    <a:pt x="161" y="27"/>
                  </a:lnTo>
                  <a:lnTo>
                    <a:pt x="164" y="32"/>
                  </a:lnTo>
                  <a:lnTo>
                    <a:pt x="167" y="39"/>
                  </a:lnTo>
                  <a:lnTo>
                    <a:pt x="170" y="45"/>
                  </a:lnTo>
                  <a:lnTo>
                    <a:pt x="239" y="260"/>
                  </a:lnTo>
                  <a:lnTo>
                    <a:pt x="72" y="313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4" y="58"/>
                  </a:lnTo>
                  <a:lnTo>
                    <a:pt x="7" y="52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18" y="34"/>
                  </a:lnTo>
                  <a:lnTo>
                    <a:pt x="24" y="30"/>
                  </a:lnTo>
                  <a:lnTo>
                    <a:pt x="30" y="25"/>
                  </a:lnTo>
                  <a:lnTo>
                    <a:pt x="36" y="20"/>
                  </a:lnTo>
                  <a:lnTo>
                    <a:pt x="43" y="16"/>
                  </a:lnTo>
                  <a:lnTo>
                    <a:pt x="51" y="13"/>
                  </a:lnTo>
                  <a:lnTo>
                    <a:pt x="58" y="11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5" name="Freeform 19"/>
            <p:cNvSpPr>
              <a:spLocks/>
            </p:cNvSpPr>
            <p:nvPr/>
          </p:nvSpPr>
          <p:spPr bwMode="auto">
            <a:xfrm>
              <a:off x="4065" y="2581"/>
              <a:ext cx="170" cy="253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9" y="218"/>
                </a:cxn>
                <a:cxn ang="0">
                  <a:pos x="38" y="211"/>
                </a:cxn>
                <a:cxn ang="0">
                  <a:pos x="61" y="199"/>
                </a:cxn>
                <a:cxn ang="0">
                  <a:pos x="84" y="181"/>
                </a:cxn>
                <a:cxn ang="0">
                  <a:pos x="106" y="155"/>
                </a:cxn>
                <a:cxn ang="0">
                  <a:pos x="116" y="140"/>
                </a:cxn>
                <a:cxn ang="0">
                  <a:pos x="123" y="122"/>
                </a:cxn>
                <a:cxn ang="0">
                  <a:pos x="130" y="101"/>
                </a:cxn>
                <a:cxn ang="0">
                  <a:pos x="134" y="78"/>
                </a:cxn>
                <a:cxn ang="0">
                  <a:pos x="138" y="55"/>
                </a:cxn>
                <a:cxn ang="0">
                  <a:pos x="144" y="38"/>
                </a:cxn>
                <a:cxn ang="0">
                  <a:pos x="151" y="24"/>
                </a:cxn>
                <a:cxn ang="0">
                  <a:pos x="161" y="13"/>
                </a:cxn>
                <a:cxn ang="0">
                  <a:pos x="171" y="6"/>
                </a:cxn>
                <a:cxn ang="0">
                  <a:pos x="181" y="2"/>
                </a:cxn>
                <a:cxn ang="0">
                  <a:pos x="193" y="0"/>
                </a:cxn>
                <a:cxn ang="0">
                  <a:pos x="205" y="1"/>
                </a:cxn>
                <a:cxn ang="0">
                  <a:pos x="230" y="9"/>
                </a:cxn>
                <a:cxn ang="0">
                  <a:pos x="255" y="23"/>
                </a:cxn>
                <a:cxn ang="0">
                  <a:pos x="276" y="39"/>
                </a:cxn>
                <a:cxn ang="0">
                  <a:pos x="293" y="56"/>
                </a:cxn>
                <a:cxn ang="0">
                  <a:pos x="329" y="95"/>
                </a:cxn>
                <a:cxn ang="0">
                  <a:pos x="350" y="115"/>
                </a:cxn>
                <a:cxn ang="0">
                  <a:pos x="373" y="135"/>
                </a:cxn>
                <a:cxn ang="0">
                  <a:pos x="397" y="150"/>
                </a:cxn>
                <a:cxn ang="0">
                  <a:pos x="422" y="160"/>
                </a:cxn>
                <a:cxn ang="0">
                  <a:pos x="446" y="162"/>
                </a:cxn>
                <a:cxn ang="0">
                  <a:pos x="459" y="160"/>
                </a:cxn>
                <a:cxn ang="0">
                  <a:pos x="471" y="154"/>
                </a:cxn>
                <a:cxn ang="0">
                  <a:pos x="492" y="202"/>
                </a:cxn>
                <a:cxn ang="0">
                  <a:pos x="521" y="288"/>
                </a:cxn>
                <a:cxn ang="0">
                  <a:pos x="592" y="520"/>
                </a:cxn>
                <a:cxn ang="0">
                  <a:pos x="655" y="741"/>
                </a:cxn>
                <a:cxn ang="0">
                  <a:pos x="683" y="839"/>
                </a:cxn>
              </a:cxnLst>
              <a:rect l="0" t="0" r="r" b="b"/>
              <a:pathLst>
                <a:path w="683" h="1014">
                  <a:moveTo>
                    <a:pt x="355" y="1014"/>
                  </a:moveTo>
                  <a:lnTo>
                    <a:pt x="0" y="222"/>
                  </a:lnTo>
                  <a:lnTo>
                    <a:pt x="6" y="221"/>
                  </a:lnTo>
                  <a:lnTo>
                    <a:pt x="19" y="218"/>
                  </a:lnTo>
                  <a:lnTo>
                    <a:pt x="28" y="214"/>
                  </a:lnTo>
                  <a:lnTo>
                    <a:pt x="38" y="211"/>
                  </a:lnTo>
                  <a:lnTo>
                    <a:pt x="49" y="206"/>
                  </a:lnTo>
                  <a:lnTo>
                    <a:pt x="61" y="199"/>
                  </a:lnTo>
                  <a:lnTo>
                    <a:pt x="73" y="191"/>
                  </a:lnTo>
                  <a:lnTo>
                    <a:pt x="84" y="181"/>
                  </a:lnTo>
                  <a:lnTo>
                    <a:pt x="95" y="169"/>
                  </a:lnTo>
                  <a:lnTo>
                    <a:pt x="106" y="155"/>
                  </a:lnTo>
                  <a:lnTo>
                    <a:pt x="110" y="148"/>
                  </a:lnTo>
                  <a:lnTo>
                    <a:pt x="116" y="140"/>
                  </a:lnTo>
                  <a:lnTo>
                    <a:pt x="119" y="130"/>
                  </a:lnTo>
                  <a:lnTo>
                    <a:pt x="123" y="122"/>
                  </a:lnTo>
                  <a:lnTo>
                    <a:pt x="126" y="111"/>
                  </a:lnTo>
                  <a:lnTo>
                    <a:pt x="130" y="101"/>
                  </a:lnTo>
                  <a:lnTo>
                    <a:pt x="132" y="90"/>
                  </a:lnTo>
                  <a:lnTo>
                    <a:pt x="134" y="78"/>
                  </a:lnTo>
                  <a:lnTo>
                    <a:pt x="136" y="66"/>
                  </a:lnTo>
                  <a:lnTo>
                    <a:pt x="138" y="55"/>
                  </a:lnTo>
                  <a:lnTo>
                    <a:pt x="140" y="46"/>
                  </a:lnTo>
                  <a:lnTo>
                    <a:pt x="144" y="38"/>
                  </a:lnTo>
                  <a:lnTo>
                    <a:pt x="148" y="30"/>
                  </a:lnTo>
                  <a:lnTo>
                    <a:pt x="151" y="24"/>
                  </a:lnTo>
                  <a:lnTo>
                    <a:pt x="155" y="17"/>
                  </a:lnTo>
                  <a:lnTo>
                    <a:pt x="161" y="13"/>
                  </a:lnTo>
                  <a:lnTo>
                    <a:pt x="165" y="9"/>
                  </a:lnTo>
                  <a:lnTo>
                    <a:pt x="171" y="6"/>
                  </a:lnTo>
                  <a:lnTo>
                    <a:pt x="176" y="3"/>
                  </a:lnTo>
                  <a:lnTo>
                    <a:pt x="181" y="2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200" y="1"/>
                  </a:lnTo>
                  <a:lnTo>
                    <a:pt x="205" y="1"/>
                  </a:lnTo>
                  <a:lnTo>
                    <a:pt x="218" y="4"/>
                  </a:lnTo>
                  <a:lnTo>
                    <a:pt x="230" y="9"/>
                  </a:lnTo>
                  <a:lnTo>
                    <a:pt x="243" y="15"/>
                  </a:lnTo>
                  <a:lnTo>
                    <a:pt x="255" y="23"/>
                  </a:lnTo>
                  <a:lnTo>
                    <a:pt x="265" y="30"/>
                  </a:lnTo>
                  <a:lnTo>
                    <a:pt x="276" y="39"/>
                  </a:lnTo>
                  <a:lnTo>
                    <a:pt x="286" y="48"/>
                  </a:lnTo>
                  <a:lnTo>
                    <a:pt x="293" y="56"/>
                  </a:lnTo>
                  <a:lnTo>
                    <a:pt x="310" y="74"/>
                  </a:lnTo>
                  <a:lnTo>
                    <a:pt x="329" y="95"/>
                  </a:lnTo>
                  <a:lnTo>
                    <a:pt x="339" y="106"/>
                  </a:lnTo>
                  <a:lnTo>
                    <a:pt x="350" y="115"/>
                  </a:lnTo>
                  <a:lnTo>
                    <a:pt x="361" y="125"/>
                  </a:lnTo>
                  <a:lnTo>
                    <a:pt x="373" y="135"/>
                  </a:lnTo>
                  <a:lnTo>
                    <a:pt x="385" y="142"/>
                  </a:lnTo>
                  <a:lnTo>
                    <a:pt x="397" y="150"/>
                  </a:lnTo>
                  <a:lnTo>
                    <a:pt x="409" y="155"/>
                  </a:lnTo>
                  <a:lnTo>
                    <a:pt x="422" y="160"/>
                  </a:lnTo>
                  <a:lnTo>
                    <a:pt x="434" y="162"/>
                  </a:lnTo>
                  <a:lnTo>
                    <a:pt x="446" y="162"/>
                  </a:lnTo>
                  <a:lnTo>
                    <a:pt x="453" y="161"/>
                  </a:lnTo>
                  <a:lnTo>
                    <a:pt x="459" y="160"/>
                  </a:lnTo>
                  <a:lnTo>
                    <a:pt x="465" y="157"/>
                  </a:lnTo>
                  <a:lnTo>
                    <a:pt x="471" y="154"/>
                  </a:lnTo>
                  <a:lnTo>
                    <a:pt x="480" y="172"/>
                  </a:lnTo>
                  <a:lnTo>
                    <a:pt x="492" y="202"/>
                  </a:lnTo>
                  <a:lnTo>
                    <a:pt x="505" y="240"/>
                  </a:lnTo>
                  <a:lnTo>
                    <a:pt x="521" y="288"/>
                  </a:lnTo>
                  <a:lnTo>
                    <a:pt x="555" y="399"/>
                  </a:lnTo>
                  <a:lnTo>
                    <a:pt x="592" y="520"/>
                  </a:lnTo>
                  <a:lnTo>
                    <a:pt x="626" y="639"/>
                  </a:lnTo>
                  <a:lnTo>
                    <a:pt x="655" y="741"/>
                  </a:lnTo>
                  <a:lnTo>
                    <a:pt x="676" y="812"/>
                  </a:lnTo>
                  <a:lnTo>
                    <a:pt x="683" y="839"/>
                  </a:lnTo>
                  <a:lnTo>
                    <a:pt x="355" y="1014"/>
                  </a:lnTo>
                  <a:close/>
                </a:path>
              </a:pathLst>
            </a:custGeom>
            <a:solidFill>
              <a:srgbClr val="0093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6" name="Freeform 20"/>
            <p:cNvSpPr>
              <a:spLocks/>
            </p:cNvSpPr>
            <p:nvPr/>
          </p:nvSpPr>
          <p:spPr bwMode="auto">
            <a:xfrm>
              <a:off x="4065" y="2581"/>
              <a:ext cx="170" cy="253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9" y="218"/>
                </a:cxn>
                <a:cxn ang="0">
                  <a:pos x="38" y="211"/>
                </a:cxn>
                <a:cxn ang="0">
                  <a:pos x="61" y="199"/>
                </a:cxn>
                <a:cxn ang="0">
                  <a:pos x="84" y="181"/>
                </a:cxn>
                <a:cxn ang="0">
                  <a:pos x="106" y="155"/>
                </a:cxn>
                <a:cxn ang="0">
                  <a:pos x="116" y="140"/>
                </a:cxn>
                <a:cxn ang="0">
                  <a:pos x="123" y="122"/>
                </a:cxn>
                <a:cxn ang="0">
                  <a:pos x="130" y="101"/>
                </a:cxn>
                <a:cxn ang="0">
                  <a:pos x="134" y="78"/>
                </a:cxn>
                <a:cxn ang="0">
                  <a:pos x="138" y="55"/>
                </a:cxn>
                <a:cxn ang="0">
                  <a:pos x="144" y="38"/>
                </a:cxn>
                <a:cxn ang="0">
                  <a:pos x="151" y="24"/>
                </a:cxn>
                <a:cxn ang="0">
                  <a:pos x="161" y="13"/>
                </a:cxn>
                <a:cxn ang="0">
                  <a:pos x="171" y="6"/>
                </a:cxn>
                <a:cxn ang="0">
                  <a:pos x="181" y="2"/>
                </a:cxn>
                <a:cxn ang="0">
                  <a:pos x="193" y="0"/>
                </a:cxn>
                <a:cxn ang="0">
                  <a:pos x="205" y="1"/>
                </a:cxn>
                <a:cxn ang="0">
                  <a:pos x="230" y="9"/>
                </a:cxn>
                <a:cxn ang="0">
                  <a:pos x="255" y="23"/>
                </a:cxn>
                <a:cxn ang="0">
                  <a:pos x="276" y="39"/>
                </a:cxn>
                <a:cxn ang="0">
                  <a:pos x="293" y="56"/>
                </a:cxn>
                <a:cxn ang="0">
                  <a:pos x="329" y="95"/>
                </a:cxn>
                <a:cxn ang="0">
                  <a:pos x="350" y="115"/>
                </a:cxn>
                <a:cxn ang="0">
                  <a:pos x="373" y="135"/>
                </a:cxn>
                <a:cxn ang="0">
                  <a:pos x="397" y="150"/>
                </a:cxn>
                <a:cxn ang="0">
                  <a:pos x="422" y="160"/>
                </a:cxn>
                <a:cxn ang="0">
                  <a:pos x="446" y="162"/>
                </a:cxn>
                <a:cxn ang="0">
                  <a:pos x="459" y="160"/>
                </a:cxn>
                <a:cxn ang="0">
                  <a:pos x="471" y="154"/>
                </a:cxn>
                <a:cxn ang="0">
                  <a:pos x="492" y="202"/>
                </a:cxn>
                <a:cxn ang="0">
                  <a:pos x="521" y="288"/>
                </a:cxn>
                <a:cxn ang="0">
                  <a:pos x="592" y="520"/>
                </a:cxn>
                <a:cxn ang="0">
                  <a:pos x="655" y="741"/>
                </a:cxn>
                <a:cxn ang="0">
                  <a:pos x="683" y="839"/>
                </a:cxn>
              </a:cxnLst>
              <a:rect l="0" t="0" r="r" b="b"/>
              <a:pathLst>
                <a:path w="683" h="1014">
                  <a:moveTo>
                    <a:pt x="355" y="1014"/>
                  </a:moveTo>
                  <a:lnTo>
                    <a:pt x="0" y="222"/>
                  </a:lnTo>
                  <a:lnTo>
                    <a:pt x="6" y="221"/>
                  </a:lnTo>
                  <a:lnTo>
                    <a:pt x="19" y="218"/>
                  </a:lnTo>
                  <a:lnTo>
                    <a:pt x="28" y="214"/>
                  </a:lnTo>
                  <a:lnTo>
                    <a:pt x="38" y="211"/>
                  </a:lnTo>
                  <a:lnTo>
                    <a:pt x="49" y="206"/>
                  </a:lnTo>
                  <a:lnTo>
                    <a:pt x="61" y="199"/>
                  </a:lnTo>
                  <a:lnTo>
                    <a:pt x="73" y="191"/>
                  </a:lnTo>
                  <a:lnTo>
                    <a:pt x="84" y="181"/>
                  </a:lnTo>
                  <a:lnTo>
                    <a:pt x="95" y="169"/>
                  </a:lnTo>
                  <a:lnTo>
                    <a:pt x="106" y="155"/>
                  </a:lnTo>
                  <a:lnTo>
                    <a:pt x="110" y="148"/>
                  </a:lnTo>
                  <a:lnTo>
                    <a:pt x="116" y="140"/>
                  </a:lnTo>
                  <a:lnTo>
                    <a:pt x="119" y="130"/>
                  </a:lnTo>
                  <a:lnTo>
                    <a:pt x="123" y="122"/>
                  </a:lnTo>
                  <a:lnTo>
                    <a:pt x="126" y="111"/>
                  </a:lnTo>
                  <a:lnTo>
                    <a:pt x="130" y="101"/>
                  </a:lnTo>
                  <a:lnTo>
                    <a:pt x="132" y="90"/>
                  </a:lnTo>
                  <a:lnTo>
                    <a:pt x="134" y="78"/>
                  </a:lnTo>
                  <a:lnTo>
                    <a:pt x="136" y="66"/>
                  </a:lnTo>
                  <a:lnTo>
                    <a:pt x="138" y="55"/>
                  </a:lnTo>
                  <a:lnTo>
                    <a:pt x="140" y="46"/>
                  </a:lnTo>
                  <a:lnTo>
                    <a:pt x="144" y="38"/>
                  </a:lnTo>
                  <a:lnTo>
                    <a:pt x="148" y="30"/>
                  </a:lnTo>
                  <a:lnTo>
                    <a:pt x="151" y="24"/>
                  </a:lnTo>
                  <a:lnTo>
                    <a:pt x="155" y="17"/>
                  </a:lnTo>
                  <a:lnTo>
                    <a:pt x="161" y="13"/>
                  </a:lnTo>
                  <a:lnTo>
                    <a:pt x="165" y="9"/>
                  </a:lnTo>
                  <a:lnTo>
                    <a:pt x="171" y="6"/>
                  </a:lnTo>
                  <a:lnTo>
                    <a:pt x="176" y="3"/>
                  </a:lnTo>
                  <a:lnTo>
                    <a:pt x="181" y="2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200" y="1"/>
                  </a:lnTo>
                  <a:lnTo>
                    <a:pt x="205" y="1"/>
                  </a:lnTo>
                  <a:lnTo>
                    <a:pt x="218" y="4"/>
                  </a:lnTo>
                  <a:lnTo>
                    <a:pt x="230" y="9"/>
                  </a:lnTo>
                  <a:lnTo>
                    <a:pt x="243" y="15"/>
                  </a:lnTo>
                  <a:lnTo>
                    <a:pt x="255" y="23"/>
                  </a:lnTo>
                  <a:lnTo>
                    <a:pt x="265" y="30"/>
                  </a:lnTo>
                  <a:lnTo>
                    <a:pt x="276" y="39"/>
                  </a:lnTo>
                  <a:lnTo>
                    <a:pt x="286" y="48"/>
                  </a:lnTo>
                  <a:lnTo>
                    <a:pt x="293" y="56"/>
                  </a:lnTo>
                  <a:lnTo>
                    <a:pt x="310" y="74"/>
                  </a:lnTo>
                  <a:lnTo>
                    <a:pt x="329" y="95"/>
                  </a:lnTo>
                  <a:lnTo>
                    <a:pt x="339" y="106"/>
                  </a:lnTo>
                  <a:lnTo>
                    <a:pt x="350" y="115"/>
                  </a:lnTo>
                  <a:lnTo>
                    <a:pt x="361" y="125"/>
                  </a:lnTo>
                  <a:lnTo>
                    <a:pt x="373" y="135"/>
                  </a:lnTo>
                  <a:lnTo>
                    <a:pt x="385" y="142"/>
                  </a:lnTo>
                  <a:lnTo>
                    <a:pt x="397" y="150"/>
                  </a:lnTo>
                  <a:lnTo>
                    <a:pt x="409" y="155"/>
                  </a:lnTo>
                  <a:lnTo>
                    <a:pt x="422" y="160"/>
                  </a:lnTo>
                  <a:lnTo>
                    <a:pt x="434" y="162"/>
                  </a:lnTo>
                  <a:lnTo>
                    <a:pt x="446" y="162"/>
                  </a:lnTo>
                  <a:lnTo>
                    <a:pt x="453" y="161"/>
                  </a:lnTo>
                  <a:lnTo>
                    <a:pt x="459" y="160"/>
                  </a:lnTo>
                  <a:lnTo>
                    <a:pt x="465" y="157"/>
                  </a:lnTo>
                  <a:lnTo>
                    <a:pt x="471" y="154"/>
                  </a:lnTo>
                  <a:lnTo>
                    <a:pt x="480" y="172"/>
                  </a:lnTo>
                  <a:lnTo>
                    <a:pt x="492" y="202"/>
                  </a:lnTo>
                  <a:lnTo>
                    <a:pt x="505" y="240"/>
                  </a:lnTo>
                  <a:lnTo>
                    <a:pt x="521" y="288"/>
                  </a:lnTo>
                  <a:lnTo>
                    <a:pt x="555" y="399"/>
                  </a:lnTo>
                  <a:lnTo>
                    <a:pt x="592" y="520"/>
                  </a:lnTo>
                  <a:lnTo>
                    <a:pt x="626" y="639"/>
                  </a:lnTo>
                  <a:lnTo>
                    <a:pt x="655" y="741"/>
                  </a:lnTo>
                  <a:lnTo>
                    <a:pt x="676" y="812"/>
                  </a:lnTo>
                  <a:lnTo>
                    <a:pt x="683" y="839"/>
                  </a:lnTo>
                  <a:lnTo>
                    <a:pt x="355" y="1014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7" name="Freeform 21"/>
            <p:cNvSpPr>
              <a:spLocks/>
            </p:cNvSpPr>
            <p:nvPr/>
          </p:nvSpPr>
          <p:spPr bwMode="auto">
            <a:xfrm>
              <a:off x="4019" y="2325"/>
              <a:ext cx="135" cy="276"/>
            </a:xfrm>
            <a:custGeom>
              <a:avLst/>
              <a:gdLst/>
              <a:ahLst/>
              <a:cxnLst>
                <a:cxn ang="0">
                  <a:pos x="289" y="91"/>
                </a:cxn>
                <a:cxn ang="0">
                  <a:pos x="540" y="936"/>
                </a:cxn>
                <a:cxn ang="0">
                  <a:pos x="525" y="940"/>
                </a:cxn>
                <a:cxn ang="0">
                  <a:pos x="512" y="943"/>
                </a:cxn>
                <a:cxn ang="0">
                  <a:pos x="499" y="945"/>
                </a:cxn>
                <a:cxn ang="0">
                  <a:pos x="487" y="945"/>
                </a:cxn>
                <a:cxn ang="0">
                  <a:pos x="477" y="945"/>
                </a:cxn>
                <a:cxn ang="0">
                  <a:pos x="467" y="944"/>
                </a:cxn>
                <a:cxn ang="0">
                  <a:pos x="458" y="941"/>
                </a:cxn>
                <a:cxn ang="0">
                  <a:pos x="451" y="939"/>
                </a:cxn>
                <a:cxn ang="0">
                  <a:pos x="443" y="936"/>
                </a:cxn>
                <a:cxn ang="0">
                  <a:pos x="436" y="933"/>
                </a:cxn>
                <a:cxn ang="0">
                  <a:pos x="430" y="929"/>
                </a:cxn>
                <a:cxn ang="0">
                  <a:pos x="424" y="924"/>
                </a:cxn>
                <a:cxn ang="0">
                  <a:pos x="414" y="915"/>
                </a:cxn>
                <a:cxn ang="0">
                  <a:pos x="404" y="904"/>
                </a:cxn>
                <a:cxn ang="0">
                  <a:pos x="396" y="893"/>
                </a:cxn>
                <a:cxn ang="0">
                  <a:pos x="387" y="883"/>
                </a:cxn>
                <a:cxn ang="0">
                  <a:pos x="379" y="875"/>
                </a:cxn>
                <a:cxn ang="0">
                  <a:pos x="368" y="868"/>
                </a:cxn>
                <a:cxn ang="0">
                  <a:pos x="362" y="866"/>
                </a:cxn>
                <a:cxn ang="0">
                  <a:pos x="356" y="864"/>
                </a:cxn>
                <a:cxn ang="0">
                  <a:pos x="349" y="863"/>
                </a:cxn>
                <a:cxn ang="0">
                  <a:pos x="342" y="863"/>
                </a:cxn>
                <a:cxn ang="0">
                  <a:pos x="334" y="864"/>
                </a:cxn>
                <a:cxn ang="0">
                  <a:pos x="326" y="865"/>
                </a:cxn>
                <a:cxn ang="0">
                  <a:pos x="316" y="868"/>
                </a:cxn>
                <a:cxn ang="0">
                  <a:pos x="305" y="871"/>
                </a:cxn>
                <a:cxn ang="0">
                  <a:pos x="294" y="877"/>
                </a:cxn>
                <a:cxn ang="0">
                  <a:pos x="285" y="882"/>
                </a:cxn>
                <a:cxn ang="0">
                  <a:pos x="276" y="888"/>
                </a:cxn>
                <a:cxn ang="0">
                  <a:pos x="269" y="893"/>
                </a:cxn>
                <a:cxn ang="0">
                  <a:pos x="262" y="899"/>
                </a:cxn>
                <a:cxn ang="0">
                  <a:pos x="256" y="906"/>
                </a:cxn>
                <a:cxn ang="0">
                  <a:pos x="250" y="913"/>
                </a:cxn>
                <a:cxn ang="0">
                  <a:pos x="246" y="921"/>
                </a:cxn>
                <a:cxn ang="0">
                  <a:pos x="237" y="936"/>
                </a:cxn>
                <a:cxn ang="0">
                  <a:pos x="231" y="951"/>
                </a:cxn>
                <a:cxn ang="0">
                  <a:pos x="226" y="968"/>
                </a:cxn>
                <a:cxn ang="0">
                  <a:pos x="219" y="985"/>
                </a:cxn>
                <a:cxn ang="0">
                  <a:pos x="214" y="1002"/>
                </a:cxn>
                <a:cxn ang="0">
                  <a:pos x="207" y="1018"/>
                </a:cxn>
                <a:cxn ang="0">
                  <a:pos x="200" y="1034"/>
                </a:cxn>
                <a:cxn ang="0">
                  <a:pos x="189" y="1050"/>
                </a:cxn>
                <a:cxn ang="0">
                  <a:pos x="184" y="1058"/>
                </a:cxn>
                <a:cxn ang="0">
                  <a:pos x="177" y="1065"/>
                </a:cxn>
                <a:cxn ang="0">
                  <a:pos x="170" y="1072"/>
                </a:cxn>
                <a:cxn ang="0">
                  <a:pos x="161" y="1078"/>
                </a:cxn>
                <a:cxn ang="0">
                  <a:pos x="152" y="1085"/>
                </a:cxn>
                <a:cxn ang="0">
                  <a:pos x="142" y="1091"/>
                </a:cxn>
                <a:cxn ang="0">
                  <a:pos x="131" y="1097"/>
                </a:cxn>
                <a:cxn ang="0">
                  <a:pos x="118" y="1102"/>
                </a:cxn>
                <a:cxn ang="0">
                  <a:pos x="0" y="0"/>
                </a:cxn>
                <a:cxn ang="0">
                  <a:pos x="289" y="91"/>
                </a:cxn>
              </a:cxnLst>
              <a:rect l="0" t="0" r="r" b="b"/>
              <a:pathLst>
                <a:path w="540" h="1102">
                  <a:moveTo>
                    <a:pt x="289" y="91"/>
                  </a:moveTo>
                  <a:lnTo>
                    <a:pt x="540" y="936"/>
                  </a:lnTo>
                  <a:lnTo>
                    <a:pt x="525" y="940"/>
                  </a:lnTo>
                  <a:lnTo>
                    <a:pt x="512" y="943"/>
                  </a:lnTo>
                  <a:lnTo>
                    <a:pt x="499" y="945"/>
                  </a:lnTo>
                  <a:lnTo>
                    <a:pt x="487" y="945"/>
                  </a:lnTo>
                  <a:lnTo>
                    <a:pt x="477" y="945"/>
                  </a:lnTo>
                  <a:lnTo>
                    <a:pt x="467" y="944"/>
                  </a:lnTo>
                  <a:lnTo>
                    <a:pt x="458" y="941"/>
                  </a:lnTo>
                  <a:lnTo>
                    <a:pt x="451" y="939"/>
                  </a:lnTo>
                  <a:lnTo>
                    <a:pt x="443" y="936"/>
                  </a:lnTo>
                  <a:lnTo>
                    <a:pt x="436" y="933"/>
                  </a:lnTo>
                  <a:lnTo>
                    <a:pt x="430" y="929"/>
                  </a:lnTo>
                  <a:lnTo>
                    <a:pt x="424" y="924"/>
                  </a:lnTo>
                  <a:lnTo>
                    <a:pt x="414" y="915"/>
                  </a:lnTo>
                  <a:lnTo>
                    <a:pt x="404" y="904"/>
                  </a:lnTo>
                  <a:lnTo>
                    <a:pt x="396" y="893"/>
                  </a:lnTo>
                  <a:lnTo>
                    <a:pt x="387" y="883"/>
                  </a:lnTo>
                  <a:lnTo>
                    <a:pt x="379" y="875"/>
                  </a:lnTo>
                  <a:lnTo>
                    <a:pt x="368" y="868"/>
                  </a:lnTo>
                  <a:lnTo>
                    <a:pt x="362" y="866"/>
                  </a:lnTo>
                  <a:lnTo>
                    <a:pt x="356" y="864"/>
                  </a:lnTo>
                  <a:lnTo>
                    <a:pt x="349" y="863"/>
                  </a:lnTo>
                  <a:lnTo>
                    <a:pt x="342" y="863"/>
                  </a:lnTo>
                  <a:lnTo>
                    <a:pt x="334" y="864"/>
                  </a:lnTo>
                  <a:lnTo>
                    <a:pt x="326" y="865"/>
                  </a:lnTo>
                  <a:lnTo>
                    <a:pt x="316" y="868"/>
                  </a:lnTo>
                  <a:lnTo>
                    <a:pt x="305" y="871"/>
                  </a:lnTo>
                  <a:lnTo>
                    <a:pt x="294" y="877"/>
                  </a:lnTo>
                  <a:lnTo>
                    <a:pt x="285" y="882"/>
                  </a:lnTo>
                  <a:lnTo>
                    <a:pt x="276" y="888"/>
                  </a:lnTo>
                  <a:lnTo>
                    <a:pt x="269" y="893"/>
                  </a:lnTo>
                  <a:lnTo>
                    <a:pt x="262" y="899"/>
                  </a:lnTo>
                  <a:lnTo>
                    <a:pt x="256" y="906"/>
                  </a:lnTo>
                  <a:lnTo>
                    <a:pt x="250" y="913"/>
                  </a:lnTo>
                  <a:lnTo>
                    <a:pt x="246" y="921"/>
                  </a:lnTo>
                  <a:lnTo>
                    <a:pt x="237" y="936"/>
                  </a:lnTo>
                  <a:lnTo>
                    <a:pt x="231" y="951"/>
                  </a:lnTo>
                  <a:lnTo>
                    <a:pt x="226" y="968"/>
                  </a:lnTo>
                  <a:lnTo>
                    <a:pt x="219" y="985"/>
                  </a:lnTo>
                  <a:lnTo>
                    <a:pt x="214" y="1002"/>
                  </a:lnTo>
                  <a:lnTo>
                    <a:pt x="207" y="1018"/>
                  </a:lnTo>
                  <a:lnTo>
                    <a:pt x="200" y="1034"/>
                  </a:lnTo>
                  <a:lnTo>
                    <a:pt x="189" y="1050"/>
                  </a:lnTo>
                  <a:lnTo>
                    <a:pt x="184" y="1058"/>
                  </a:lnTo>
                  <a:lnTo>
                    <a:pt x="177" y="1065"/>
                  </a:lnTo>
                  <a:lnTo>
                    <a:pt x="170" y="1072"/>
                  </a:lnTo>
                  <a:lnTo>
                    <a:pt x="161" y="1078"/>
                  </a:lnTo>
                  <a:lnTo>
                    <a:pt x="152" y="1085"/>
                  </a:lnTo>
                  <a:lnTo>
                    <a:pt x="142" y="1091"/>
                  </a:lnTo>
                  <a:lnTo>
                    <a:pt x="131" y="1097"/>
                  </a:lnTo>
                  <a:lnTo>
                    <a:pt x="118" y="1102"/>
                  </a:lnTo>
                  <a:lnTo>
                    <a:pt x="0" y="0"/>
                  </a:lnTo>
                  <a:lnTo>
                    <a:pt x="289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8" name="Freeform 22"/>
            <p:cNvSpPr>
              <a:spLocks/>
            </p:cNvSpPr>
            <p:nvPr/>
          </p:nvSpPr>
          <p:spPr bwMode="auto">
            <a:xfrm>
              <a:off x="4019" y="2325"/>
              <a:ext cx="135" cy="276"/>
            </a:xfrm>
            <a:custGeom>
              <a:avLst/>
              <a:gdLst/>
              <a:ahLst/>
              <a:cxnLst>
                <a:cxn ang="0">
                  <a:pos x="289" y="91"/>
                </a:cxn>
                <a:cxn ang="0">
                  <a:pos x="540" y="936"/>
                </a:cxn>
                <a:cxn ang="0">
                  <a:pos x="525" y="940"/>
                </a:cxn>
                <a:cxn ang="0">
                  <a:pos x="512" y="943"/>
                </a:cxn>
                <a:cxn ang="0">
                  <a:pos x="499" y="945"/>
                </a:cxn>
                <a:cxn ang="0">
                  <a:pos x="487" y="945"/>
                </a:cxn>
                <a:cxn ang="0">
                  <a:pos x="477" y="945"/>
                </a:cxn>
                <a:cxn ang="0">
                  <a:pos x="467" y="944"/>
                </a:cxn>
                <a:cxn ang="0">
                  <a:pos x="458" y="941"/>
                </a:cxn>
                <a:cxn ang="0">
                  <a:pos x="451" y="939"/>
                </a:cxn>
                <a:cxn ang="0">
                  <a:pos x="443" y="936"/>
                </a:cxn>
                <a:cxn ang="0">
                  <a:pos x="436" y="933"/>
                </a:cxn>
                <a:cxn ang="0">
                  <a:pos x="430" y="929"/>
                </a:cxn>
                <a:cxn ang="0">
                  <a:pos x="424" y="924"/>
                </a:cxn>
                <a:cxn ang="0">
                  <a:pos x="414" y="915"/>
                </a:cxn>
                <a:cxn ang="0">
                  <a:pos x="404" y="904"/>
                </a:cxn>
                <a:cxn ang="0">
                  <a:pos x="396" y="893"/>
                </a:cxn>
                <a:cxn ang="0">
                  <a:pos x="387" y="883"/>
                </a:cxn>
                <a:cxn ang="0">
                  <a:pos x="379" y="875"/>
                </a:cxn>
                <a:cxn ang="0">
                  <a:pos x="368" y="868"/>
                </a:cxn>
                <a:cxn ang="0">
                  <a:pos x="362" y="866"/>
                </a:cxn>
                <a:cxn ang="0">
                  <a:pos x="356" y="864"/>
                </a:cxn>
                <a:cxn ang="0">
                  <a:pos x="349" y="863"/>
                </a:cxn>
                <a:cxn ang="0">
                  <a:pos x="342" y="863"/>
                </a:cxn>
                <a:cxn ang="0">
                  <a:pos x="334" y="864"/>
                </a:cxn>
                <a:cxn ang="0">
                  <a:pos x="326" y="865"/>
                </a:cxn>
                <a:cxn ang="0">
                  <a:pos x="316" y="868"/>
                </a:cxn>
                <a:cxn ang="0">
                  <a:pos x="305" y="871"/>
                </a:cxn>
                <a:cxn ang="0">
                  <a:pos x="294" y="877"/>
                </a:cxn>
                <a:cxn ang="0">
                  <a:pos x="285" y="882"/>
                </a:cxn>
                <a:cxn ang="0">
                  <a:pos x="276" y="888"/>
                </a:cxn>
                <a:cxn ang="0">
                  <a:pos x="269" y="893"/>
                </a:cxn>
                <a:cxn ang="0">
                  <a:pos x="262" y="899"/>
                </a:cxn>
                <a:cxn ang="0">
                  <a:pos x="256" y="906"/>
                </a:cxn>
                <a:cxn ang="0">
                  <a:pos x="250" y="913"/>
                </a:cxn>
                <a:cxn ang="0">
                  <a:pos x="246" y="921"/>
                </a:cxn>
                <a:cxn ang="0">
                  <a:pos x="237" y="936"/>
                </a:cxn>
                <a:cxn ang="0">
                  <a:pos x="231" y="951"/>
                </a:cxn>
                <a:cxn ang="0">
                  <a:pos x="226" y="968"/>
                </a:cxn>
                <a:cxn ang="0">
                  <a:pos x="219" y="985"/>
                </a:cxn>
                <a:cxn ang="0">
                  <a:pos x="214" y="1002"/>
                </a:cxn>
                <a:cxn ang="0">
                  <a:pos x="207" y="1018"/>
                </a:cxn>
                <a:cxn ang="0">
                  <a:pos x="200" y="1034"/>
                </a:cxn>
                <a:cxn ang="0">
                  <a:pos x="189" y="1050"/>
                </a:cxn>
                <a:cxn ang="0">
                  <a:pos x="184" y="1058"/>
                </a:cxn>
                <a:cxn ang="0">
                  <a:pos x="177" y="1065"/>
                </a:cxn>
                <a:cxn ang="0">
                  <a:pos x="170" y="1072"/>
                </a:cxn>
                <a:cxn ang="0">
                  <a:pos x="161" y="1078"/>
                </a:cxn>
                <a:cxn ang="0">
                  <a:pos x="152" y="1085"/>
                </a:cxn>
                <a:cxn ang="0">
                  <a:pos x="142" y="1091"/>
                </a:cxn>
                <a:cxn ang="0">
                  <a:pos x="131" y="1097"/>
                </a:cxn>
                <a:cxn ang="0">
                  <a:pos x="118" y="1102"/>
                </a:cxn>
                <a:cxn ang="0">
                  <a:pos x="0" y="0"/>
                </a:cxn>
                <a:cxn ang="0">
                  <a:pos x="289" y="91"/>
                </a:cxn>
              </a:cxnLst>
              <a:rect l="0" t="0" r="r" b="b"/>
              <a:pathLst>
                <a:path w="540" h="1102">
                  <a:moveTo>
                    <a:pt x="289" y="91"/>
                  </a:moveTo>
                  <a:lnTo>
                    <a:pt x="540" y="936"/>
                  </a:lnTo>
                  <a:lnTo>
                    <a:pt x="525" y="940"/>
                  </a:lnTo>
                  <a:lnTo>
                    <a:pt x="512" y="943"/>
                  </a:lnTo>
                  <a:lnTo>
                    <a:pt x="499" y="945"/>
                  </a:lnTo>
                  <a:lnTo>
                    <a:pt x="487" y="945"/>
                  </a:lnTo>
                  <a:lnTo>
                    <a:pt x="477" y="945"/>
                  </a:lnTo>
                  <a:lnTo>
                    <a:pt x="467" y="944"/>
                  </a:lnTo>
                  <a:lnTo>
                    <a:pt x="458" y="941"/>
                  </a:lnTo>
                  <a:lnTo>
                    <a:pt x="451" y="939"/>
                  </a:lnTo>
                  <a:lnTo>
                    <a:pt x="443" y="936"/>
                  </a:lnTo>
                  <a:lnTo>
                    <a:pt x="436" y="933"/>
                  </a:lnTo>
                  <a:lnTo>
                    <a:pt x="430" y="929"/>
                  </a:lnTo>
                  <a:lnTo>
                    <a:pt x="424" y="924"/>
                  </a:lnTo>
                  <a:lnTo>
                    <a:pt x="414" y="915"/>
                  </a:lnTo>
                  <a:lnTo>
                    <a:pt x="404" y="904"/>
                  </a:lnTo>
                  <a:lnTo>
                    <a:pt x="396" y="893"/>
                  </a:lnTo>
                  <a:lnTo>
                    <a:pt x="387" y="883"/>
                  </a:lnTo>
                  <a:lnTo>
                    <a:pt x="379" y="875"/>
                  </a:lnTo>
                  <a:lnTo>
                    <a:pt x="368" y="868"/>
                  </a:lnTo>
                  <a:lnTo>
                    <a:pt x="362" y="866"/>
                  </a:lnTo>
                  <a:lnTo>
                    <a:pt x="356" y="864"/>
                  </a:lnTo>
                  <a:lnTo>
                    <a:pt x="349" y="863"/>
                  </a:lnTo>
                  <a:lnTo>
                    <a:pt x="342" y="863"/>
                  </a:lnTo>
                  <a:lnTo>
                    <a:pt x="334" y="864"/>
                  </a:lnTo>
                  <a:lnTo>
                    <a:pt x="326" y="865"/>
                  </a:lnTo>
                  <a:lnTo>
                    <a:pt x="316" y="868"/>
                  </a:lnTo>
                  <a:lnTo>
                    <a:pt x="305" y="871"/>
                  </a:lnTo>
                  <a:lnTo>
                    <a:pt x="294" y="877"/>
                  </a:lnTo>
                  <a:lnTo>
                    <a:pt x="285" y="882"/>
                  </a:lnTo>
                  <a:lnTo>
                    <a:pt x="276" y="888"/>
                  </a:lnTo>
                  <a:lnTo>
                    <a:pt x="269" y="893"/>
                  </a:lnTo>
                  <a:lnTo>
                    <a:pt x="262" y="899"/>
                  </a:lnTo>
                  <a:lnTo>
                    <a:pt x="256" y="906"/>
                  </a:lnTo>
                  <a:lnTo>
                    <a:pt x="250" y="913"/>
                  </a:lnTo>
                  <a:lnTo>
                    <a:pt x="246" y="921"/>
                  </a:lnTo>
                  <a:lnTo>
                    <a:pt x="237" y="936"/>
                  </a:lnTo>
                  <a:lnTo>
                    <a:pt x="231" y="951"/>
                  </a:lnTo>
                  <a:lnTo>
                    <a:pt x="226" y="968"/>
                  </a:lnTo>
                  <a:lnTo>
                    <a:pt x="219" y="985"/>
                  </a:lnTo>
                  <a:lnTo>
                    <a:pt x="214" y="1002"/>
                  </a:lnTo>
                  <a:lnTo>
                    <a:pt x="207" y="1018"/>
                  </a:lnTo>
                  <a:lnTo>
                    <a:pt x="200" y="1034"/>
                  </a:lnTo>
                  <a:lnTo>
                    <a:pt x="189" y="1050"/>
                  </a:lnTo>
                  <a:lnTo>
                    <a:pt x="184" y="1058"/>
                  </a:lnTo>
                  <a:lnTo>
                    <a:pt x="177" y="1065"/>
                  </a:lnTo>
                  <a:lnTo>
                    <a:pt x="170" y="1072"/>
                  </a:lnTo>
                  <a:lnTo>
                    <a:pt x="161" y="1078"/>
                  </a:lnTo>
                  <a:lnTo>
                    <a:pt x="152" y="1085"/>
                  </a:lnTo>
                  <a:lnTo>
                    <a:pt x="142" y="1091"/>
                  </a:lnTo>
                  <a:lnTo>
                    <a:pt x="131" y="1097"/>
                  </a:lnTo>
                  <a:lnTo>
                    <a:pt x="118" y="1102"/>
                  </a:lnTo>
                  <a:lnTo>
                    <a:pt x="0" y="0"/>
                  </a:lnTo>
                  <a:lnTo>
                    <a:pt x="289" y="91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9" name="Freeform 23"/>
            <p:cNvSpPr>
              <a:spLocks noEditPoints="1"/>
            </p:cNvSpPr>
            <p:nvPr/>
          </p:nvSpPr>
          <p:spPr bwMode="auto">
            <a:xfrm>
              <a:off x="3866" y="2068"/>
              <a:ext cx="138" cy="2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"/>
                </a:cxn>
                <a:cxn ang="0">
                  <a:pos x="0" y="22"/>
                </a:cxn>
                <a:cxn ang="0">
                  <a:pos x="0" y="38"/>
                </a:cxn>
                <a:cxn ang="0">
                  <a:pos x="0" y="54"/>
                </a:cxn>
                <a:cxn ang="0">
                  <a:pos x="4" y="70"/>
                </a:cxn>
                <a:cxn ang="0">
                  <a:pos x="4" y="86"/>
                </a:cxn>
                <a:cxn ang="0">
                  <a:pos x="4" y="102"/>
                </a:cxn>
                <a:cxn ang="0">
                  <a:pos x="6" y="115"/>
                </a:cxn>
                <a:cxn ang="0">
                  <a:pos x="6" y="131"/>
                </a:cxn>
                <a:cxn ang="0">
                  <a:pos x="24" y="136"/>
                </a:cxn>
                <a:cxn ang="0">
                  <a:pos x="16" y="103"/>
                </a:cxn>
                <a:cxn ang="0">
                  <a:pos x="11" y="68"/>
                </a:cxn>
                <a:cxn ang="0">
                  <a:pos x="6" y="34"/>
                </a:cxn>
                <a:cxn ang="0">
                  <a:pos x="0" y="0"/>
                </a:cxn>
                <a:cxn ang="0">
                  <a:pos x="112" y="423"/>
                </a:cxn>
                <a:cxn ang="0">
                  <a:pos x="111" y="425"/>
                </a:cxn>
                <a:cxn ang="0">
                  <a:pos x="84" y="456"/>
                </a:cxn>
                <a:cxn ang="0">
                  <a:pos x="104" y="499"/>
                </a:cxn>
                <a:cxn ang="0">
                  <a:pos x="122" y="540"/>
                </a:cxn>
                <a:cxn ang="0">
                  <a:pos x="142" y="580"/>
                </a:cxn>
                <a:cxn ang="0">
                  <a:pos x="164" y="617"/>
                </a:cxn>
                <a:cxn ang="0">
                  <a:pos x="184" y="656"/>
                </a:cxn>
                <a:cxn ang="0">
                  <a:pos x="209" y="693"/>
                </a:cxn>
                <a:cxn ang="0">
                  <a:pos x="235" y="730"/>
                </a:cxn>
                <a:cxn ang="0">
                  <a:pos x="259" y="764"/>
                </a:cxn>
                <a:cxn ang="0">
                  <a:pos x="288" y="801"/>
                </a:cxn>
                <a:cxn ang="0">
                  <a:pos x="316" y="833"/>
                </a:cxn>
                <a:cxn ang="0">
                  <a:pos x="346" y="863"/>
                </a:cxn>
                <a:cxn ang="0">
                  <a:pos x="377" y="896"/>
                </a:cxn>
                <a:cxn ang="0">
                  <a:pos x="409" y="925"/>
                </a:cxn>
                <a:cxn ang="0">
                  <a:pos x="443" y="953"/>
                </a:cxn>
                <a:cxn ang="0">
                  <a:pos x="474" y="982"/>
                </a:cxn>
                <a:cxn ang="0">
                  <a:pos x="509" y="1006"/>
                </a:cxn>
                <a:cxn ang="0">
                  <a:pos x="545" y="1032"/>
                </a:cxn>
                <a:cxn ang="0">
                  <a:pos x="555" y="1039"/>
                </a:cxn>
                <a:cxn ang="0">
                  <a:pos x="520" y="1006"/>
                </a:cxn>
                <a:cxn ang="0">
                  <a:pos x="485" y="974"/>
                </a:cxn>
                <a:cxn ang="0">
                  <a:pos x="452" y="940"/>
                </a:cxn>
                <a:cxn ang="0">
                  <a:pos x="419" y="905"/>
                </a:cxn>
                <a:cxn ang="0">
                  <a:pos x="388" y="870"/>
                </a:cxn>
                <a:cxn ang="0">
                  <a:pos x="357" y="833"/>
                </a:cxn>
                <a:cxn ang="0">
                  <a:pos x="328" y="795"/>
                </a:cxn>
                <a:cxn ang="0">
                  <a:pos x="299" y="758"/>
                </a:cxn>
                <a:cxn ang="0">
                  <a:pos x="272" y="718"/>
                </a:cxn>
                <a:cxn ang="0">
                  <a:pos x="246" y="678"/>
                </a:cxn>
                <a:cxn ang="0">
                  <a:pos x="220" y="637"/>
                </a:cxn>
                <a:cxn ang="0">
                  <a:pos x="196" y="596"/>
                </a:cxn>
                <a:cxn ang="0">
                  <a:pos x="174" y="553"/>
                </a:cxn>
                <a:cxn ang="0">
                  <a:pos x="152" y="511"/>
                </a:cxn>
                <a:cxn ang="0">
                  <a:pos x="132" y="467"/>
                </a:cxn>
                <a:cxn ang="0">
                  <a:pos x="112" y="423"/>
                </a:cxn>
              </a:cxnLst>
              <a:rect l="0" t="0" r="r" b="b"/>
              <a:pathLst>
                <a:path w="555" h="1039">
                  <a:moveTo>
                    <a:pt x="0" y="0"/>
                  </a:moveTo>
                  <a:lnTo>
                    <a:pt x="0" y="9"/>
                  </a:lnTo>
                  <a:lnTo>
                    <a:pt x="0" y="22"/>
                  </a:lnTo>
                  <a:lnTo>
                    <a:pt x="0" y="38"/>
                  </a:lnTo>
                  <a:lnTo>
                    <a:pt x="0" y="54"/>
                  </a:lnTo>
                  <a:lnTo>
                    <a:pt x="4" y="70"/>
                  </a:lnTo>
                  <a:lnTo>
                    <a:pt x="4" y="86"/>
                  </a:lnTo>
                  <a:lnTo>
                    <a:pt x="4" y="102"/>
                  </a:lnTo>
                  <a:lnTo>
                    <a:pt x="6" y="115"/>
                  </a:lnTo>
                  <a:lnTo>
                    <a:pt x="6" y="131"/>
                  </a:lnTo>
                  <a:lnTo>
                    <a:pt x="24" y="136"/>
                  </a:lnTo>
                  <a:lnTo>
                    <a:pt x="16" y="103"/>
                  </a:lnTo>
                  <a:lnTo>
                    <a:pt x="11" y="68"/>
                  </a:lnTo>
                  <a:lnTo>
                    <a:pt x="6" y="34"/>
                  </a:lnTo>
                  <a:lnTo>
                    <a:pt x="0" y="0"/>
                  </a:lnTo>
                  <a:close/>
                  <a:moveTo>
                    <a:pt x="112" y="423"/>
                  </a:moveTo>
                  <a:lnTo>
                    <a:pt x="111" y="425"/>
                  </a:lnTo>
                  <a:lnTo>
                    <a:pt x="84" y="456"/>
                  </a:lnTo>
                  <a:lnTo>
                    <a:pt x="104" y="499"/>
                  </a:lnTo>
                  <a:lnTo>
                    <a:pt x="122" y="540"/>
                  </a:lnTo>
                  <a:lnTo>
                    <a:pt x="142" y="580"/>
                  </a:lnTo>
                  <a:lnTo>
                    <a:pt x="164" y="617"/>
                  </a:lnTo>
                  <a:lnTo>
                    <a:pt x="184" y="656"/>
                  </a:lnTo>
                  <a:lnTo>
                    <a:pt x="209" y="693"/>
                  </a:lnTo>
                  <a:lnTo>
                    <a:pt x="235" y="730"/>
                  </a:lnTo>
                  <a:lnTo>
                    <a:pt x="259" y="764"/>
                  </a:lnTo>
                  <a:lnTo>
                    <a:pt x="288" y="801"/>
                  </a:lnTo>
                  <a:lnTo>
                    <a:pt x="316" y="833"/>
                  </a:lnTo>
                  <a:lnTo>
                    <a:pt x="346" y="863"/>
                  </a:lnTo>
                  <a:lnTo>
                    <a:pt x="377" y="896"/>
                  </a:lnTo>
                  <a:lnTo>
                    <a:pt x="409" y="925"/>
                  </a:lnTo>
                  <a:lnTo>
                    <a:pt x="443" y="953"/>
                  </a:lnTo>
                  <a:lnTo>
                    <a:pt x="474" y="982"/>
                  </a:lnTo>
                  <a:lnTo>
                    <a:pt x="509" y="1006"/>
                  </a:lnTo>
                  <a:lnTo>
                    <a:pt x="545" y="1032"/>
                  </a:lnTo>
                  <a:lnTo>
                    <a:pt x="555" y="1039"/>
                  </a:lnTo>
                  <a:lnTo>
                    <a:pt x="520" y="1006"/>
                  </a:lnTo>
                  <a:lnTo>
                    <a:pt x="485" y="974"/>
                  </a:lnTo>
                  <a:lnTo>
                    <a:pt x="452" y="940"/>
                  </a:lnTo>
                  <a:lnTo>
                    <a:pt x="419" y="905"/>
                  </a:lnTo>
                  <a:lnTo>
                    <a:pt x="388" y="870"/>
                  </a:lnTo>
                  <a:lnTo>
                    <a:pt x="357" y="833"/>
                  </a:lnTo>
                  <a:lnTo>
                    <a:pt x="328" y="795"/>
                  </a:lnTo>
                  <a:lnTo>
                    <a:pt x="299" y="758"/>
                  </a:lnTo>
                  <a:lnTo>
                    <a:pt x="272" y="718"/>
                  </a:lnTo>
                  <a:lnTo>
                    <a:pt x="246" y="678"/>
                  </a:lnTo>
                  <a:lnTo>
                    <a:pt x="220" y="637"/>
                  </a:lnTo>
                  <a:lnTo>
                    <a:pt x="196" y="596"/>
                  </a:lnTo>
                  <a:lnTo>
                    <a:pt x="174" y="553"/>
                  </a:lnTo>
                  <a:lnTo>
                    <a:pt x="152" y="511"/>
                  </a:lnTo>
                  <a:lnTo>
                    <a:pt x="132" y="467"/>
                  </a:lnTo>
                  <a:lnTo>
                    <a:pt x="112" y="423"/>
                  </a:lnTo>
                  <a:close/>
                </a:path>
              </a:pathLst>
            </a:custGeom>
            <a:solidFill>
              <a:srgbClr val="774B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0" name="Freeform 24"/>
            <p:cNvSpPr>
              <a:spLocks noEditPoints="1"/>
            </p:cNvSpPr>
            <p:nvPr/>
          </p:nvSpPr>
          <p:spPr bwMode="auto">
            <a:xfrm>
              <a:off x="3866" y="1998"/>
              <a:ext cx="193" cy="357"/>
            </a:xfrm>
            <a:custGeom>
              <a:avLst/>
              <a:gdLst/>
              <a:ahLst/>
              <a:cxnLst>
                <a:cxn ang="0">
                  <a:pos x="24" y="43"/>
                </a:cxn>
                <a:cxn ang="0">
                  <a:pos x="6" y="162"/>
                </a:cxn>
                <a:cxn ang="0">
                  <a:pos x="0" y="287"/>
                </a:cxn>
                <a:cxn ang="0">
                  <a:pos x="0" y="316"/>
                </a:cxn>
                <a:cxn ang="0">
                  <a:pos x="4" y="348"/>
                </a:cxn>
                <a:cxn ang="0">
                  <a:pos x="4" y="380"/>
                </a:cxn>
                <a:cxn ang="0">
                  <a:pos x="6" y="409"/>
                </a:cxn>
                <a:cxn ang="0">
                  <a:pos x="71" y="430"/>
                </a:cxn>
                <a:cxn ang="0">
                  <a:pos x="62" y="386"/>
                </a:cxn>
                <a:cxn ang="0">
                  <a:pos x="47" y="297"/>
                </a:cxn>
                <a:cxn ang="0">
                  <a:pos x="37" y="206"/>
                </a:cxn>
                <a:cxn ang="0">
                  <a:pos x="32" y="115"/>
                </a:cxn>
                <a:cxn ang="0">
                  <a:pos x="30" y="51"/>
                </a:cxn>
                <a:cxn ang="0">
                  <a:pos x="32" y="17"/>
                </a:cxn>
                <a:cxn ang="0">
                  <a:pos x="141" y="655"/>
                </a:cxn>
                <a:cxn ang="0">
                  <a:pos x="111" y="703"/>
                </a:cxn>
                <a:cxn ang="0">
                  <a:pos x="104" y="777"/>
                </a:cxn>
                <a:cxn ang="0">
                  <a:pos x="142" y="858"/>
                </a:cxn>
                <a:cxn ang="0">
                  <a:pos x="184" y="934"/>
                </a:cxn>
                <a:cxn ang="0">
                  <a:pos x="235" y="1008"/>
                </a:cxn>
                <a:cxn ang="0">
                  <a:pos x="288" y="1079"/>
                </a:cxn>
                <a:cxn ang="0">
                  <a:pos x="346" y="1141"/>
                </a:cxn>
                <a:cxn ang="0">
                  <a:pos x="409" y="1203"/>
                </a:cxn>
                <a:cxn ang="0">
                  <a:pos x="474" y="1260"/>
                </a:cxn>
                <a:cxn ang="0">
                  <a:pos x="545" y="1310"/>
                </a:cxn>
                <a:cxn ang="0">
                  <a:pos x="620" y="1354"/>
                </a:cxn>
                <a:cxn ang="0">
                  <a:pos x="698" y="1394"/>
                </a:cxn>
                <a:cxn ang="0">
                  <a:pos x="775" y="1427"/>
                </a:cxn>
                <a:cxn ang="0">
                  <a:pos x="722" y="1391"/>
                </a:cxn>
                <a:cxn ang="0">
                  <a:pos x="670" y="1353"/>
                </a:cxn>
                <a:cxn ang="0">
                  <a:pos x="621" y="1315"/>
                </a:cxn>
                <a:cxn ang="0">
                  <a:pos x="572" y="1274"/>
                </a:cxn>
                <a:cxn ang="0">
                  <a:pos x="526" y="1231"/>
                </a:cxn>
                <a:cxn ang="0">
                  <a:pos x="482" y="1186"/>
                </a:cxn>
                <a:cxn ang="0">
                  <a:pos x="439" y="1140"/>
                </a:cxn>
                <a:cxn ang="0">
                  <a:pos x="398" y="1092"/>
                </a:cxn>
                <a:cxn ang="0">
                  <a:pos x="359" y="1042"/>
                </a:cxn>
                <a:cxn ang="0">
                  <a:pos x="321" y="992"/>
                </a:cxn>
                <a:cxn ang="0">
                  <a:pos x="286" y="939"/>
                </a:cxn>
                <a:cxn ang="0">
                  <a:pos x="252" y="885"/>
                </a:cxn>
                <a:cxn ang="0">
                  <a:pos x="221" y="829"/>
                </a:cxn>
                <a:cxn ang="0">
                  <a:pos x="192" y="773"/>
                </a:cxn>
                <a:cxn ang="0">
                  <a:pos x="166" y="715"/>
                </a:cxn>
                <a:cxn ang="0">
                  <a:pos x="141" y="655"/>
                </a:cxn>
              </a:cxnLst>
              <a:rect l="0" t="0" r="r" b="b"/>
              <a:pathLst>
                <a:path w="775" h="1427">
                  <a:moveTo>
                    <a:pt x="33" y="0"/>
                  </a:moveTo>
                  <a:lnTo>
                    <a:pt x="24" y="43"/>
                  </a:lnTo>
                  <a:lnTo>
                    <a:pt x="13" y="101"/>
                  </a:lnTo>
                  <a:lnTo>
                    <a:pt x="6" y="162"/>
                  </a:lnTo>
                  <a:lnTo>
                    <a:pt x="0" y="225"/>
                  </a:lnTo>
                  <a:lnTo>
                    <a:pt x="0" y="287"/>
                  </a:lnTo>
                  <a:lnTo>
                    <a:pt x="0" y="300"/>
                  </a:lnTo>
                  <a:lnTo>
                    <a:pt x="0" y="316"/>
                  </a:lnTo>
                  <a:lnTo>
                    <a:pt x="0" y="332"/>
                  </a:lnTo>
                  <a:lnTo>
                    <a:pt x="4" y="348"/>
                  </a:lnTo>
                  <a:lnTo>
                    <a:pt x="4" y="364"/>
                  </a:lnTo>
                  <a:lnTo>
                    <a:pt x="4" y="380"/>
                  </a:lnTo>
                  <a:lnTo>
                    <a:pt x="6" y="393"/>
                  </a:lnTo>
                  <a:lnTo>
                    <a:pt x="6" y="409"/>
                  </a:lnTo>
                  <a:lnTo>
                    <a:pt x="40" y="420"/>
                  </a:lnTo>
                  <a:lnTo>
                    <a:pt x="71" y="430"/>
                  </a:lnTo>
                  <a:lnTo>
                    <a:pt x="71" y="430"/>
                  </a:lnTo>
                  <a:lnTo>
                    <a:pt x="62" y="386"/>
                  </a:lnTo>
                  <a:lnTo>
                    <a:pt x="54" y="342"/>
                  </a:lnTo>
                  <a:lnTo>
                    <a:pt x="47" y="297"/>
                  </a:lnTo>
                  <a:lnTo>
                    <a:pt x="41" y="252"/>
                  </a:lnTo>
                  <a:lnTo>
                    <a:pt x="37" y="206"/>
                  </a:lnTo>
                  <a:lnTo>
                    <a:pt x="34" y="161"/>
                  </a:lnTo>
                  <a:lnTo>
                    <a:pt x="32" y="115"/>
                  </a:lnTo>
                  <a:lnTo>
                    <a:pt x="30" y="68"/>
                  </a:lnTo>
                  <a:lnTo>
                    <a:pt x="30" y="51"/>
                  </a:lnTo>
                  <a:lnTo>
                    <a:pt x="32" y="34"/>
                  </a:lnTo>
                  <a:lnTo>
                    <a:pt x="32" y="17"/>
                  </a:lnTo>
                  <a:lnTo>
                    <a:pt x="33" y="0"/>
                  </a:lnTo>
                  <a:close/>
                  <a:moveTo>
                    <a:pt x="141" y="655"/>
                  </a:moveTo>
                  <a:lnTo>
                    <a:pt x="130" y="674"/>
                  </a:lnTo>
                  <a:lnTo>
                    <a:pt x="111" y="703"/>
                  </a:lnTo>
                  <a:lnTo>
                    <a:pt x="84" y="734"/>
                  </a:lnTo>
                  <a:lnTo>
                    <a:pt x="104" y="777"/>
                  </a:lnTo>
                  <a:lnTo>
                    <a:pt x="122" y="818"/>
                  </a:lnTo>
                  <a:lnTo>
                    <a:pt x="142" y="858"/>
                  </a:lnTo>
                  <a:lnTo>
                    <a:pt x="164" y="895"/>
                  </a:lnTo>
                  <a:lnTo>
                    <a:pt x="184" y="934"/>
                  </a:lnTo>
                  <a:lnTo>
                    <a:pt x="209" y="971"/>
                  </a:lnTo>
                  <a:lnTo>
                    <a:pt x="235" y="1008"/>
                  </a:lnTo>
                  <a:lnTo>
                    <a:pt x="259" y="1042"/>
                  </a:lnTo>
                  <a:lnTo>
                    <a:pt x="288" y="1079"/>
                  </a:lnTo>
                  <a:lnTo>
                    <a:pt x="316" y="1111"/>
                  </a:lnTo>
                  <a:lnTo>
                    <a:pt x="346" y="1141"/>
                  </a:lnTo>
                  <a:lnTo>
                    <a:pt x="377" y="1174"/>
                  </a:lnTo>
                  <a:lnTo>
                    <a:pt x="409" y="1203"/>
                  </a:lnTo>
                  <a:lnTo>
                    <a:pt x="443" y="1231"/>
                  </a:lnTo>
                  <a:lnTo>
                    <a:pt x="474" y="1260"/>
                  </a:lnTo>
                  <a:lnTo>
                    <a:pt x="509" y="1284"/>
                  </a:lnTo>
                  <a:lnTo>
                    <a:pt x="545" y="1310"/>
                  </a:lnTo>
                  <a:lnTo>
                    <a:pt x="583" y="1334"/>
                  </a:lnTo>
                  <a:lnTo>
                    <a:pt x="620" y="1354"/>
                  </a:lnTo>
                  <a:lnTo>
                    <a:pt x="660" y="1376"/>
                  </a:lnTo>
                  <a:lnTo>
                    <a:pt x="698" y="1394"/>
                  </a:lnTo>
                  <a:lnTo>
                    <a:pt x="738" y="1413"/>
                  </a:lnTo>
                  <a:lnTo>
                    <a:pt x="775" y="1427"/>
                  </a:lnTo>
                  <a:lnTo>
                    <a:pt x="748" y="1408"/>
                  </a:lnTo>
                  <a:lnTo>
                    <a:pt x="722" y="1391"/>
                  </a:lnTo>
                  <a:lnTo>
                    <a:pt x="696" y="1373"/>
                  </a:lnTo>
                  <a:lnTo>
                    <a:pt x="670" y="1353"/>
                  </a:lnTo>
                  <a:lnTo>
                    <a:pt x="646" y="1334"/>
                  </a:lnTo>
                  <a:lnTo>
                    <a:pt x="621" y="1315"/>
                  </a:lnTo>
                  <a:lnTo>
                    <a:pt x="597" y="1294"/>
                  </a:lnTo>
                  <a:lnTo>
                    <a:pt x="572" y="1274"/>
                  </a:lnTo>
                  <a:lnTo>
                    <a:pt x="550" y="1252"/>
                  </a:lnTo>
                  <a:lnTo>
                    <a:pt x="526" y="1231"/>
                  </a:lnTo>
                  <a:lnTo>
                    <a:pt x="503" y="1209"/>
                  </a:lnTo>
                  <a:lnTo>
                    <a:pt x="482" y="1186"/>
                  </a:lnTo>
                  <a:lnTo>
                    <a:pt x="460" y="1163"/>
                  </a:lnTo>
                  <a:lnTo>
                    <a:pt x="439" y="1140"/>
                  </a:lnTo>
                  <a:lnTo>
                    <a:pt x="418" y="1116"/>
                  </a:lnTo>
                  <a:lnTo>
                    <a:pt x="398" y="1092"/>
                  </a:lnTo>
                  <a:lnTo>
                    <a:pt x="378" y="1067"/>
                  </a:lnTo>
                  <a:lnTo>
                    <a:pt x="359" y="1042"/>
                  </a:lnTo>
                  <a:lnTo>
                    <a:pt x="340" y="1017"/>
                  </a:lnTo>
                  <a:lnTo>
                    <a:pt x="321" y="992"/>
                  </a:lnTo>
                  <a:lnTo>
                    <a:pt x="303" y="965"/>
                  </a:lnTo>
                  <a:lnTo>
                    <a:pt x="286" y="939"/>
                  </a:lnTo>
                  <a:lnTo>
                    <a:pt x="270" y="912"/>
                  </a:lnTo>
                  <a:lnTo>
                    <a:pt x="252" y="885"/>
                  </a:lnTo>
                  <a:lnTo>
                    <a:pt x="237" y="857"/>
                  </a:lnTo>
                  <a:lnTo>
                    <a:pt x="221" y="829"/>
                  </a:lnTo>
                  <a:lnTo>
                    <a:pt x="207" y="801"/>
                  </a:lnTo>
                  <a:lnTo>
                    <a:pt x="192" y="773"/>
                  </a:lnTo>
                  <a:lnTo>
                    <a:pt x="179" y="744"/>
                  </a:lnTo>
                  <a:lnTo>
                    <a:pt x="166" y="715"/>
                  </a:lnTo>
                  <a:lnTo>
                    <a:pt x="153" y="685"/>
                  </a:lnTo>
                  <a:lnTo>
                    <a:pt x="141" y="655"/>
                  </a:lnTo>
                  <a:close/>
                </a:path>
              </a:pathLst>
            </a:custGeom>
            <a:solidFill>
              <a:srgbClr val="794B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1" name="Freeform 25"/>
            <p:cNvSpPr>
              <a:spLocks noEditPoints="1"/>
            </p:cNvSpPr>
            <p:nvPr/>
          </p:nvSpPr>
          <p:spPr bwMode="auto">
            <a:xfrm>
              <a:off x="3866" y="1950"/>
              <a:ext cx="237" cy="418"/>
            </a:xfrm>
            <a:custGeom>
              <a:avLst/>
              <a:gdLst/>
              <a:ahLst/>
              <a:cxnLst>
                <a:cxn ang="0">
                  <a:pos x="6" y="504"/>
                </a:cxn>
                <a:cxn ang="0">
                  <a:pos x="16" y="573"/>
                </a:cxn>
                <a:cxn ang="0">
                  <a:pos x="40" y="612"/>
                </a:cxn>
                <a:cxn ang="0">
                  <a:pos x="95" y="632"/>
                </a:cxn>
                <a:cxn ang="0">
                  <a:pos x="124" y="654"/>
                </a:cxn>
                <a:cxn ang="0">
                  <a:pos x="103" y="559"/>
                </a:cxn>
                <a:cxn ang="0">
                  <a:pos x="88" y="461"/>
                </a:cxn>
                <a:cxn ang="0">
                  <a:pos x="78" y="362"/>
                </a:cxn>
                <a:cxn ang="0">
                  <a:pos x="75" y="260"/>
                </a:cxn>
                <a:cxn ang="0">
                  <a:pos x="76" y="194"/>
                </a:cxn>
                <a:cxn ang="0">
                  <a:pos x="80" y="129"/>
                </a:cxn>
                <a:cxn ang="0">
                  <a:pos x="86" y="64"/>
                </a:cxn>
                <a:cxn ang="0">
                  <a:pos x="96" y="0"/>
                </a:cxn>
                <a:cxn ang="0">
                  <a:pos x="71" y="61"/>
                </a:cxn>
                <a:cxn ang="0">
                  <a:pos x="35" y="178"/>
                </a:cxn>
                <a:cxn ang="0">
                  <a:pos x="13" y="293"/>
                </a:cxn>
                <a:cxn ang="0">
                  <a:pos x="0" y="417"/>
                </a:cxn>
                <a:cxn ang="0">
                  <a:pos x="112" y="893"/>
                </a:cxn>
                <a:cxn ang="0">
                  <a:pos x="152" y="981"/>
                </a:cxn>
                <a:cxn ang="0">
                  <a:pos x="196" y="1066"/>
                </a:cxn>
                <a:cxn ang="0">
                  <a:pos x="246" y="1148"/>
                </a:cxn>
                <a:cxn ang="0">
                  <a:pos x="299" y="1228"/>
                </a:cxn>
                <a:cxn ang="0">
                  <a:pos x="357" y="1303"/>
                </a:cxn>
                <a:cxn ang="0">
                  <a:pos x="419" y="1375"/>
                </a:cxn>
                <a:cxn ang="0">
                  <a:pos x="485" y="1444"/>
                </a:cxn>
                <a:cxn ang="0">
                  <a:pos x="555" y="1509"/>
                </a:cxn>
                <a:cxn ang="0">
                  <a:pos x="620" y="1546"/>
                </a:cxn>
                <a:cxn ang="0">
                  <a:pos x="698" y="1586"/>
                </a:cxn>
                <a:cxn ang="0">
                  <a:pos x="780" y="1621"/>
                </a:cxn>
                <a:cxn ang="0">
                  <a:pos x="865" y="1647"/>
                </a:cxn>
                <a:cxn ang="0">
                  <a:pos x="949" y="1667"/>
                </a:cxn>
                <a:cxn ang="0">
                  <a:pos x="917" y="1651"/>
                </a:cxn>
                <a:cxn ang="0">
                  <a:pos x="850" y="1613"/>
                </a:cxn>
                <a:cxn ang="0">
                  <a:pos x="787" y="1574"/>
                </a:cxn>
                <a:cxn ang="0">
                  <a:pos x="724" y="1531"/>
                </a:cxn>
                <a:cxn ang="0">
                  <a:pos x="664" y="1486"/>
                </a:cxn>
                <a:cxn ang="0">
                  <a:pos x="607" y="1438"/>
                </a:cxn>
                <a:cxn ang="0">
                  <a:pos x="552" y="1386"/>
                </a:cxn>
                <a:cxn ang="0">
                  <a:pos x="499" y="1333"/>
                </a:cxn>
                <a:cxn ang="0">
                  <a:pos x="448" y="1277"/>
                </a:cxn>
                <a:cxn ang="0">
                  <a:pos x="401" y="1218"/>
                </a:cxn>
                <a:cxn ang="0">
                  <a:pos x="357" y="1158"/>
                </a:cxn>
                <a:cxn ang="0">
                  <a:pos x="315" y="1095"/>
                </a:cxn>
                <a:cxn ang="0">
                  <a:pos x="276" y="1029"/>
                </a:cxn>
                <a:cxn ang="0">
                  <a:pos x="241" y="963"/>
                </a:cxn>
                <a:cxn ang="0">
                  <a:pos x="208" y="894"/>
                </a:cxn>
                <a:cxn ang="0">
                  <a:pos x="179" y="824"/>
                </a:cxn>
                <a:cxn ang="0">
                  <a:pos x="159" y="811"/>
                </a:cxn>
                <a:cxn ang="0">
                  <a:pos x="130" y="866"/>
                </a:cxn>
              </a:cxnLst>
              <a:rect l="0" t="0" r="r" b="b"/>
              <a:pathLst>
                <a:path w="950" h="1668">
                  <a:moveTo>
                    <a:pt x="0" y="469"/>
                  </a:moveTo>
                  <a:lnTo>
                    <a:pt x="6" y="504"/>
                  </a:lnTo>
                  <a:lnTo>
                    <a:pt x="11" y="538"/>
                  </a:lnTo>
                  <a:lnTo>
                    <a:pt x="16" y="573"/>
                  </a:lnTo>
                  <a:lnTo>
                    <a:pt x="24" y="606"/>
                  </a:lnTo>
                  <a:lnTo>
                    <a:pt x="40" y="612"/>
                  </a:lnTo>
                  <a:lnTo>
                    <a:pt x="71" y="622"/>
                  </a:lnTo>
                  <a:lnTo>
                    <a:pt x="95" y="632"/>
                  </a:lnTo>
                  <a:lnTo>
                    <a:pt x="117" y="648"/>
                  </a:lnTo>
                  <a:lnTo>
                    <a:pt x="124" y="654"/>
                  </a:lnTo>
                  <a:lnTo>
                    <a:pt x="112" y="606"/>
                  </a:lnTo>
                  <a:lnTo>
                    <a:pt x="103" y="559"/>
                  </a:lnTo>
                  <a:lnTo>
                    <a:pt x="94" y="510"/>
                  </a:lnTo>
                  <a:lnTo>
                    <a:pt x="88" y="461"/>
                  </a:lnTo>
                  <a:lnTo>
                    <a:pt x="81" y="411"/>
                  </a:lnTo>
                  <a:lnTo>
                    <a:pt x="78" y="362"/>
                  </a:lnTo>
                  <a:lnTo>
                    <a:pt x="76" y="311"/>
                  </a:lnTo>
                  <a:lnTo>
                    <a:pt x="75" y="260"/>
                  </a:lnTo>
                  <a:lnTo>
                    <a:pt x="75" y="227"/>
                  </a:lnTo>
                  <a:lnTo>
                    <a:pt x="76" y="194"/>
                  </a:lnTo>
                  <a:lnTo>
                    <a:pt x="78" y="161"/>
                  </a:lnTo>
                  <a:lnTo>
                    <a:pt x="80" y="129"/>
                  </a:lnTo>
                  <a:lnTo>
                    <a:pt x="83" y="97"/>
                  </a:lnTo>
                  <a:lnTo>
                    <a:pt x="86" y="64"/>
                  </a:lnTo>
                  <a:lnTo>
                    <a:pt x="91" y="32"/>
                  </a:lnTo>
                  <a:lnTo>
                    <a:pt x="96" y="0"/>
                  </a:lnTo>
                  <a:lnTo>
                    <a:pt x="93" y="6"/>
                  </a:lnTo>
                  <a:lnTo>
                    <a:pt x="71" y="61"/>
                  </a:lnTo>
                  <a:lnTo>
                    <a:pt x="53" y="119"/>
                  </a:lnTo>
                  <a:lnTo>
                    <a:pt x="35" y="178"/>
                  </a:lnTo>
                  <a:lnTo>
                    <a:pt x="24" y="235"/>
                  </a:lnTo>
                  <a:lnTo>
                    <a:pt x="13" y="293"/>
                  </a:lnTo>
                  <a:lnTo>
                    <a:pt x="6" y="354"/>
                  </a:lnTo>
                  <a:lnTo>
                    <a:pt x="0" y="417"/>
                  </a:lnTo>
                  <a:lnTo>
                    <a:pt x="0" y="469"/>
                  </a:lnTo>
                  <a:close/>
                  <a:moveTo>
                    <a:pt x="112" y="893"/>
                  </a:moveTo>
                  <a:lnTo>
                    <a:pt x="132" y="937"/>
                  </a:lnTo>
                  <a:lnTo>
                    <a:pt x="152" y="981"/>
                  </a:lnTo>
                  <a:lnTo>
                    <a:pt x="174" y="1023"/>
                  </a:lnTo>
                  <a:lnTo>
                    <a:pt x="196" y="1066"/>
                  </a:lnTo>
                  <a:lnTo>
                    <a:pt x="220" y="1107"/>
                  </a:lnTo>
                  <a:lnTo>
                    <a:pt x="246" y="1148"/>
                  </a:lnTo>
                  <a:lnTo>
                    <a:pt x="272" y="1188"/>
                  </a:lnTo>
                  <a:lnTo>
                    <a:pt x="299" y="1228"/>
                  </a:lnTo>
                  <a:lnTo>
                    <a:pt x="328" y="1265"/>
                  </a:lnTo>
                  <a:lnTo>
                    <a:pt x="357" y="1303"/>
                  </a:lnTo>
                  <a:lnTo>
                    <a:pt x="388" y="1340"/>
                  </a:lnTo>
                  <a:lnTo>
                    <a:pt x="419" y="1375"/>
                  </a:lnTo>
                  <a:lnTo>
                    <a:pt x="452" y="1410"/>
                  </a:lnTo>
                  <a:lnTo>
                    <a:pt x="485" y="1444"/>
                  </a:lnTo>
                  <a:lnTo>
                    <a:pt x="521" y="1476"/>
                  </a:lnTo>
                  <a:lnTo>
                    <a:pt x="555" y="1509"/>
                  </a:lnTo>
                  <a:lnTo>
                    <a:pt x="583" y="1526"/>
                  </a:lnTo>
                  <a:lnTo>
                    <a:pt x="620" y="1546"/>
                  </a:lnTo>
                  <a:lnTo>
                    <a:pt x="660" y="1568"/>
                  </a:lnTo>
                  <a:lnTo>
                    <a:pt x="698" y="1586"/>
                  </a:lnTo>
                  <a:lnTo>
                    <a:pt x="738" y="1605"/>
                  </a:lnTo>
                  <a:lnTo>
                    <a:pt x="780" y="1621"/>
                  </a:lnTo>
                  <a:lnTo>
                    <a:pt x="820" y="1636"/>
                  </a:lnTo>
                  <a:lnTo>
                    <a:pt x="865" y="1647"/>
                  </a:lnTo>
                  <a:lnTo>
                    <a:pt x="906" y="1660"/>
                  </a:lnTo>
                  <a:lnTo>
                    <a:pt x="949" y="1667"/>
                  </a:lnTo>
                  <a:lnTo>
                    <a:pt x="950" y="1668"/>
                  </a:lnTo>
                  <a:lnTo>
                    <a:pt x="917" y="1651"/>
                  </a:lnTo>
                  <a:lnTo>
                    <a:pt x="884" y="1633"/>
                  </a:lnTo>
                  <a:lnTo>
                    <a:pt x="850" y="1613"/>
                  </a:lnTo>
                  <a:lnTo>
                    <a:pt x="818" y="1594"/>
                  </a:lnTo>
                  <a:lnTo>
                    <a:pt x="787" y="1574"/>
                  </a:lnTo>
                  <a:lnTo>
                    <a:pt x="755" y="1553"/>
                  </a:lnTo>
                  <a:lnTo>
                    <a:pt x="724" y="1531"/>
                  </a:lnTo>
                  <a:lnTo>
                    <a:pt x="694" y="1509"/>
                  </a:lnTo>
                  <a:lnTo>
                    <a:pt x="664" y="1486"/>
                  </a:lnTo>
                  <a:lnTo>
                    <a:pt x="635" y="1461"/>
                  </a:lnTo>
                  <a:lnTo>
                    <a:pt x="607" y="1438"/>
                  </a:lnTo>
                  <a:lnTo>
                    <a:pt x="579" y="1412"/>
                  </a:lnTo>
                  <a:lnTo>
                    <a:pt x="552" y="1386"/>
                  </a:lnTo>
                  <a:lnTo>
                    <a:pt x="525" y="1360"/>
                  </a:lnTo>
                  <a:lnTo>
                    <a:pt x="499" y="1333"/>
                  </a:lnTo>
                  <a:lnTo>
                    <a:pt x="473" y="1305"/>
                  </a:lnTo>
                  <a:lnTo>
                    <a:pt x="448" y="1277"/>
                  </a:lnTo>
                  <a:lnTo>
                    <a:pt x="425" y="1248"/>
                  </a:lnTo>
                  <a:lnTo>
                    <a:pt x="401" y="1218"/>
                  </a:lnTo>
                  <a:lnTo>
                    <a:pt x="378" y="1188"/>
                  </a:lnTo>
                  <a:lnTo>
                    <a:pt x="357" y="1158"/>
                  </a:lnTo>
                  <a:lnTo>
                    <a:pt x="335" y="1126"/>
                  </a:lnTo>
                  <a:lnTo>
                    <a:pt x="315" y="1095"/>
                  </a:lnTo>
                  <a:lnTo>
                    <a:pt x="295" y="1063"/>
                  </a:lnTo>
                  <a:lnTo>
                    <a:pt x="276" y="1029"/>
                  </a:lnTo>
                  <a:lnTo>
                    <a:pt x="258" y="997"/>
                  </a:lnTo>
                  <a:lnTo>
                    <a:pt x="241" y="963"/>
                  </a:lnTo>
                  <a:lnTo>
                    <a:pt x="224" y="929"/>
                  </a:lnTo>
                  <a:lnTo>
                    <a:pt x="208" y="894"/>
                  </a:lnTo>
                  <a:lnTo>
                    <a:pt x="193" y="859"/>
                  </a:lnTo>
                  <a:lnTo>
                    <a:pt x="179" y="824"/>
                  </a:lnTo>
                  <a:lnTo>
                    <a:pt x="165" y="788"/>
                  </a:lnTo>
                  <a:lnTo>
                    <a:pt x="159" y="811"/>
                  </a:lnTo>
                  <a:lnTo>
                    <a:pt x="146" y="840"/>
                  </a:lnTo>
                  <a:lnTo>
                    <a:pt x="130" y="866"/>
                  </a:lnTo>
                  <a:lnTo>
                    <a:pt x="112" y="893"/>
                  </a:lnTo>
                  <a:close/>
                </a:path>
              </a:pathLst>
            </a:custGeom>
            <a:solidFill>
              <a:srgbClr val="7B4B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2" name="Freeform 26"/>
            <p:cNvSpPr>
              <a:spLocks/>
            </p:cNvSpPr>
            <p:nvPr/>
          </p:nvSpPr>
          <p:spPr bwMode="auto">
            <a:xfrm>
              <a:off x="3873" y="1909"/>
              <a:ext cx="270" cy="464"/>
            </a:xfrm>
            <a:custGeom>
              <a:avLst/>
              <a:gdLst/>
              <a:ahLst/>
              <a:cxnLst>
                <a:cxn ang="0">
                  <a:pos x="2" y="374"/>
                </a:cxn>
                <a:cxn ang="0">
                  <a:pos x="0" y="408"/>
                </a:cxn>
                <a:cxn ang="0">
                  <a:pos x="2" y="472"/>
                </a:cxn>
                <a:cxn ang="0">
                  <a:pos x="7" y="563"/>
                </a:cxn>
                <a:cxn ang="0">
                  <a:pos x="17" y="654"/>
                </a:cxn>
                <a:cxn ang="0">
                  <a:pos x="32" y="743"/>
                </a:cxn>
                <a:cxn ang="0">
                  <a:pos x="65" y="797"/>
                </a:cxn>
                <a:cxn ang="0">
                  <a:pos x="108" y="828"/>
                </a:cxn>
                <a:cxn ang="0">
                  <a:pos x="131" y="863"/>
                </a:cxn>
                <a:cxn ang="0">
                  <a:pos x="142" y="905"/>
                </a:cxn>
                <a:cxn ang="0">
                  <a:pos x="136" y="950"/>
                </a:cxn>
                <a:cxn ang="0">
                  <a:pos x="116" y="1005"/>
                </a:cxn>
                <a:cxn ang="0">
                  <a:pos x="123" y="1042"/>
                </a:cxn>
                <a:cxn ang="0">
                  <a:pos x="149" y="1101"/>
                </a:cxn>
                <a:cxn ang="0">
                  <a:pos x="177" y="1158"/>
                </a:cxn>
                <a:cxn ang="0">
                  <a:pos x="207" y="1214"/>
                </a:cxn>
                <a:cxn ang="0">
                  <a:pos x="240" y="1269"/>
                </a:cxn>
                <a:cxn ang="0">
                  <a:pos x="273" y="1322"/>
                </a:cxn>
                <a:cxn ang="0">
                  <a:pos x="310" y="1374"/>
                </a:cxn>
                <a:cxn ang="0">
                  <a:pos x="348" y="1424"/>
                </a:cxn>
                <a:cxn ang="0">
                  <a:pos x="388" y="1473"/>
                </a:cxn>
                <a:cxn ang="0">
                  <a:pos x="430" y="1520"/>
                </a:cxn>
                <a:cxn ang="0">
                  <a:pos x="473" y="1566"/>
                </a:cxn>
                <a:cxn ang="0">
                  <a:pos x="520" y="1609"/>
                </a:cxn>
                <a:cxn ang="0">
                  <a:pos x="567" y="1651"/>
                </a:cxn>
                <a:cxn ang="0">
                  <a:pos x="616" y="1691"/>
                </a:cxn>
                <a:cxn ang="0">
                  <a:pos x="666" y="1730"/>
                </a:cxn>
                <a:cxn ang="0">
                  <a:pos x="718" y="1765"/>
                </a:cxn>
                <a:cxn ang="0">
                  <a:pos x="750" y="1786"/>
                </a:cxn>
                <a:cxn ang="0">
                  <a:pos x="835" y="1812"/>
                </a:cxn>
                <a:cxn ang="0">
                  <a:pos x="919" y="1832"/>
                </a:cxn>
                <a:cxn ang="0">
                  <a:pos x="1009" y="1848"/>
                </a:cxn>
                <a:cxn ang="0">
                  <a:pos x="1079" y="1854"/>
                </a:cxn>
                <a:cxn ang="0">
                  <a:pos x="973" y="1809"/>
                </a:cxn>
                <a:cxn ang="0">
                  <a:pos x="871" y="1757"/>
                </a:cxn>
                <a:cxn ang="0">
                  <a:pos x="773" y="1697"/>
                </a:cxn>
                <a:cxn ang="0">
                  <a:pos x="680" y="1632"/>
                </a:cxn>
                <a:cxn ang="0">
                  <a:pos x="593" y="1559"/>
                </a:cxn>
                <a:cxn ang="0">
                  <a:pos x="511" y="1479"/>
                </a:cxn>
                <a:cxn ang="0">
                  <a:pos x="436" y="1394"/>
                </a:cxn>
                <a:cxn ang="0">
                  <a:pos x="367" y="1303"/>
                </a:cxn>
                <a:cxn ang="0">
                  <a:pos x="304" y="1208"/>
                </a:cxn>
                <a:cxn ang="0">
                  <a:pos x="249" y="1107"/>
                </a:cxn>
                <a:cxn ang="0">
                  <a:pos x="201" y="1003"/>
                </a:cxn>
                <a:cxn ang="0">
                  <a:pos x="161" y="894"/>
                </a:cxn>
                <a:cxn ang="0">
                  <a:pos x="130" y="781"/>
                </a:cxn>
                <a:cxn ang="0">
                  <a:pos x="107" y="666"/>
                </a:cxn>
                <a:cxn ang="0">
                  <a:pos x="93" y="546"/>
                </a:cxn>
                <a:cxn ang="0">
                  <a:pos x="88" y="425"/>
                </a:cxn>
                <a:cxn ang="0">
                  <a:pos x="92" y="316"/>
                </a:cxn>
                <a:cxn ang="0">
                  <a:pos x="104" y="208"/>
                </a:cxn>
                <a:cxn ang="0">
                  <a:pos x="122" y="102"/>
                </a:cxn>
                <a:cxn ang="0">
                  <a:pos x="148" y="0"/>
                </a:cxn>
                <a:cxn ang="0">
                  <a:pos x="112" y="67"/>
                </a:cxn>
                <a:cxn ang="0">
                  <a:pos x="63" y="171"/>
                </a:cxn>
                <a:cxn ang="0">
                  <a:pos x="23" y="284"/>
                </a:cxn>
                <a:cxn ang="0">
                  <a:pos x="3" y="357"/>
                </a:cxn>
              </a:cxnLst>
              <a:rect l="0" t="0" r="r" b="b"/>
              <a:pathLst>
                <a:path w="1079" h="1854">
                  <a:moveTo>
                    <a:pt x="3" y="357"/>
                  </a:moveTo>
                  <a:lnTo>
                    <a:pt x="2" y="374"/>
                  </a:lnTo>
                  <a:lnTo>
                    <a:pt x="2" y="391"/>
                  </a:lnTo>
                  <a:lnTo>
                    <a:pt x="0" y="408"/>
                  </a:lnTo>
                  <a:lnTo>
                    <a:pt x="0" y="425"/>
                  </a:lnTo>
                  <a:lnTo>
                    <a:pt x="2" y="472"/>
                  </a:lnTo>
                  <a:lnTo>
                    <a:pt x="4" y="518"/>
                  </a:lnTo>
                  <a:lnTo>
                    <a:pt x="7" y="563"/>
                  </a:lnTo>
                  <a:lnTo>
                    <a:pt x="11" y="609"/>
                  </a:lnTo>
                  <a:lnTo>
                    <a:pt x="17" y="654"/>
                  </a:lnTo>
                  <a:lnTo>
                    <a:pt x="24" y="699"/>
                  </a:lnTo>
                  <a:lnTo>
                    <a:pt x="32" y="743"/>
                  </a:lnTo>
                  <a:lnTo>
                    <a:pt x="41" y="787"/>
                  </a:lnTo>
                  <a:lnTo>
                    <a:pt x="65" y="797"/>
                  </a:lnTo>
                  <a:lnTo>
                    <a:pt x="87" y="813"/>
                  </a:lnTo>
                  <a:lnTo>
                    <a:pt x="108" y="828"/>
                  </a:lnTo>
                  <a:lnTo>
                    <a:pt x="121" y="844"/>
                  </a:lnTo>
                  <a:lnTo>
                    <a:pt x="131" y="863"/>
                  </a:lnTo>
                  <a:lnTo>
                    <a:pt x="139" y="884"/>
                  </a:lnTo>
                  <a:lnTo>
                    <a:pt x="142" y="905"/>
                  </a:lnTo>
                  <a:lnTo>
                    <a:pt x="142" y="926"/>
                  </a:lnTo>
                  <a:lnTo>
                    <a:pt x="136" y="950"/>
                  </a:lnTo>
                  <a:lnTo>
                    <a:pt x="129" y="976"/>
                  </a:lnTo>
                  <a:lnTo>
                    <a:pt x="116" y="1005"/>
                  </a:lnTo>
                  <a:lnTo>
                    <a:pt x="111" y="1012"/>
                  </a:lnTo>
                  <a:lnTo>
                    <a:pt x="123" y="1042"/>
                  </a:lnTo>
                  <a:lnTo>
                    <a:pt x="136" y="1072"/>
                  </a:lnTo>
                  <a:lnTo>
                    <a:pt x="149" y="1101"/>
                  </a:lnTo>
                  <a:lnTo>
                    <a:pt x="162" y="1130"/>
                  </a:lnTo>
                  <a:lnTo>
                    <a:pt x="177" y="1158"/>
                  </a:lnTo>
                  <a:lnTo>
                    <a:pt x="191" y="1186"/>
                  </a:lnTo>
                  <a:lnTo>
                    <a:pt x="207" y="1214"/>
                  </a:lnTo>
                  <a:lnTo>
                    <a:pt x="222" y="1242"/>
                  </a:lnTo>
                  <a:lnTo>
                    <a:pt x="240" y="1269"/>
                  </a:lnTo>
                  <a:lnTo>
                    <a:pt x="256" y="1296"/>
                  </a:lnTo>
                  <a:lnTo>
                    <a:pt x="273" y="1322"/>
                  </a:lnTo>
                  <a:lnTo>
                    <a:pt x="291" y="1349"/>
                  </a:lnTo>
                  <a:lnTo>
                    <a:pt x="310" y="1374"/>
                  </a:lnTo>
                  <a:lnTo>
                    <a:pt x="329" y="1399"/>
                  </a:lnTo>
                  <a:lnTo>
                    <a:pt x="348" y="1424"/>
                  </a:lnTo>
                  <a:lnTo>
                    <a:pt x="368" y="1449"/>
                  </a:lnTo>
                  <a:lnTo>
                    <a:pt x="388" y="1473"/>
                  </a:lnTo>
                  <a:lnTo>
                    <a:pt x="409" y="1497"/>
                  </a:lnTo>
                  <a:lnTo>
                    <a:pt x="430" y="1520"/>
                  </a:lnTo>
                  <a:lnTo>
                    <a:pt x="452" y="1543"/>
                  </a:lnTo>
                  <a:lnTo>
                    <a:pt x="473" y="1566"/>
                  </a:lnTo>
                  <a:lnTo>
                    <a:pt x="496" y="1588"/>
                  </a:lnTo>
                  <a:lnTo>
                    <a:pt x="520" y="1609"/>
                  </a:lnTo>
                  <a:lnTo>
                    <a:pt x="542" y="1631"/>
                  </a:lnTo>
                  <a:lnTo>
                    <a:pt x="567" y="1651"/>
                  </a:lnTo>
                  <a:lnTo>
                    <a:pt x="591" y="1672"/>
                  </a:lnTo>
                  <a:lnTo>
                    <a:pt x="616" y="1691"/>
                  </a:lnTo>
                  <a:lnTo>
                    <a:pt x="640" y="1710"/>
                  </a:lnTo>
                  <a:lnTo>
                    <a:pt x="666" y="1730"/>
                  </a:lnTo>
                  <a:lnTo>
                    <a:pt x="692" y="1748"/>
                  </a:lnTo>
                  <a:lnTo>
                    <a:pt x="718" y="1765"/>
                  </a:lnTo>
                  <a:lnTo>
                    <a:pt x="744" y="1784"/>
                  </a:lnTo>
                  <a:lnTo>
                    <a:pt x="750" y="1786"/>
                  </a:lnTo>
                  <a:lnTo>
                    <a:pt x="790" y="1801"/>
                  </a:lnTo>
                  <a:lnTo>
                    <a:pt x="835" y="1812"/>
                  </a:lnTo>
                  <a:lnTo>
                    <a:pt x="876" y="1825"/>
                  </a:lnTo>
                  <a:lnTo>
                    <a:pt x="919" y="1832"/>
                  </a:lnTo>
                  <a:lnTo>
                    <a:pt x="964" y="1841"/>
                  </a:lnTo>
                  <a:lnTo>
                    <a:pt x="1009" y="1848"/>
                  </a:lnTo>
                  <a:lnTo>
                    <a:pt x="1053" y="1854"/>
                  </a:lnTo>
                  <a:lnTo>
                    <a:pt x="1079" y="1854"/>
                  </a:lnTo>
                  <a:lnTo>
                    <a:pt x="1026" y="1832"/>
                  </a:lnTo>
                  <a:lnTo>
                    <a:pt x="973" y="1809"/>
                  </a:lnTo>
                  <a:lnTo>
                    <a:pt x="921" y="1784"/>
                  </a:lnTo>
                  <a:lnTo>
                    <a:pt x="871" y="1757"/>
                  </a:lnTo>
                  <a:lnTo>
                    <a:pt x="821" y="1729"/>
                  </a:lnTo>
                  <a:lnTo>
                    <a:pt x="773" y="1697"/>
                  </a:lnTo>
                  <a:lnTo>
                    <a:pt x="725" y="1665"/>
                  </a:lnTo>
                  <a:lnTo>
                    <a:pt x="680" y="1632"/>
                  </a:lnTo>
                  <a:lnTo>
                    <a:pt x="636" y="1595"/>
                  </a:lnTo>
                  <a:lnTo>
                    <a:pt x="593" y="1559"/>
                  </a:lnTo>
                  <a:lnTo>
                    <a:pt x="551" y="1520"/>
                  </a:lnTo>
                  <a:lnTo>
                    <a:pt x="511" y="1479"/>
                  </a:lnTo>
                  <a:lnTo>
                    <a:pt x="472" y="1437"/>
                  </a:lnTo>
                  <a:lnTo>
                    <a:pt x="436" y="1394"/>
                  </a:lnTo>
                  <a:lnTo>
                    <a:pt x="400" y="1350"/>
                  </a:lnTo>
                  <a:lnTo>
                    <a:pt x="367" y="1303"/>
                  </a:lnTo>
                  <a:lnTo>
                    <a:pt x="334" y="1256"/>
                  </a:lnTo>
                  <a:lnTo>
                    <a:pt x="304" y="1208"/>
                  </a:lnTo>
                  <a:lnTo>
                    <a:pt x="275" y="1158"/>
                  </a:lnTo>
                  <a:lnTo>
                    <a:pt x="249" y="1107"/>
                  </a:lnTo>
                  <a:lnTo>
                    <a:pt x="225" y="1056"/>
                  </a:lnTo>
                  <a:lnTo>
                    <a:pt x="201" y="1003"/>
                  </a:lnTo>
                  <a:lnTo>
                    <a:pt x="180" y="949"/>
                  </a:lnTo>
                  <a:lnTo>
                    <a:pt x="161" y="894"/>
                  </a:lnTo>
                  <a:lnTo>
                    <a:pt x="145" y="838"/>
                  </a:lnTo>
                  <a:lnTo>
                    <a:pt x="130" y="781"/>
                  </a:lnTo>
                  <a:lnTo>
                    <a:pt x="117" y="724"/>
                  </a:lnTo>
                  <a:lnTo>
                    <a:pt x="107" y="666"/>
                  </a:lnTo>
                  <a:lnTo>
                    <a:pt x="98" y="606"/>
                  </a:lnTo>
                  <a:lnTo>
                    <a:pt x="93" y="546"/>
                  </a:lnTo>
                  <a:lnTo>
                    <a:pt x="89" y="486"/>
                  </a:lnTo>
                  <a:lnTo>
                    <a:pt x="88" y="425"/>
                  </a:lnTo>
                  <a:lnTo>
                    <a:pt x="89" y="369"/>
                  </a:lnTo>
                  <a:lnTo>
                    <a:pt x="92" y="316"/>
                  </a:lnTo>
                  <a:lnTo>
                    <a:pt x="96" y="262"/>
                  </a:lnTo>
                  <a:lnTo>
                    <a:pt x="104" y="208"/>
                  </a:lnTo>
                  <a:lnTo>
                    <a:pt x="111" y="155"/>
                  </a:lnTo>
                  <a:lnTo>
                    <a:pt x="122" y="102"/>
                  </a:lnTo>
                  <a:lnTo>
                    <a:pt x="134" y="52"/>
                  </a:lnTo>
                  <a:lnTo>
                    <a:pt x="148" y="0"/>
                  </a:lnTo>
                  <a:lnTo>
                    <a:pt x="139" y="14"/>
                  </a:lnTo>
                  <a:lnTo>
                    <a:pt x="112" y="67"/>
                  </a:lnTo>
                  <a:lnTo>
                    <a:pt x="87" y="120"/>
                  </a:lnTo>
                  <a:lnTo>
                    <a:pt x="63" y="171"/>
                  </a:lnTo>
                  <a:lnTo>
                    <a:pt x="41" y="226"/>
                  </a:lnTo>
                  <a:lnTo>
                    <a:pt x="23" y="284"/>
                  </a:lnTo>
                  <a:lnTo>
                    <a:pt x="5" y="343"/>
                  </a:lnTo>
                  <a:lnTo>
                    <a:pt x="3" y="357"/>
                  </a:lnTo>
                  <a:close/>
                </a:path>
              </a:pathLst>
            </a:custGeom>
            <a:solidFill>
              <a:srgbClr val="7D4A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3" name="Freeform 27"/>
            <p:cNvSpPr>
              <a:spLocks/>
            </p:cNvSpPr>
            <p:nvPr/>
          </p:nvSpPr>
          <p:spPr bwMode="auto">
            <a:xfrm>
              <a:off x="3884" y="1877"/>
              <a:ext cx="294" cy="496"/>
            </a:xfrm>
            <a:custGeom>
              <a:avLst/>
              <a:gdLst/>
              <a:ahLst/>
              <a:cxnLst>
                <a:cxn ang="0">
                  <a:pos x="16" y="327"/>
                </a:cxn>
                <a:cxn ang="0">
                  <a:pos x="8" y="392"/>
                </a:cxn>
                <a:cxn ang="0">
                  <a:pos x="3" y="456"/>
                </a:cxn>
                <a:cxn ang="0">
                  <a:pos x="0" y="522"/>
                </a:cxn>
                <a:cxn ang="0">
                  <a:pos x="1" y="606"/>
                </a:cxn>
                <a:cxn ang="0">
                  <a:pos x="6" y="706"/>
                </a:cxn>
                <a:cxn ang="0">
                  <a:pos x="19" y="805"/>
                </a:cxn>
                <a:cxn ang="0">
                  <a:pos x="37" y="901"/>
                </a:cxn>
                <a:cxn ang="0">
                  <a:pos x="63" y="958"/>
                </a:cxn>
                <a:cxn ang="0">
                  <a:pos x="86" y="993"/>
                </a:cxn>
                <a:cxn ang="0">
                  <a:pos x="97" y="1035"/>
                </a:cxn>
                <a:cxn ang="0">
                  <a:pos x="91" y="1080"/>
                </a:cxn>
                <a:cxn ang="0">
                  <a:pos x="104" y="1119"/>
                </a:cxn>
                <a:cxn ang="0">
                  <a:pos x="133" y="1189"/>
                </a:cxn>
                <a:cxn ang="0">
                  <a:pos x="166" y="1258"/>
                </a:cxn>
                <a:cxn ang="0">
                  <a:pos x="201" y="1324"/>
                </a:cxn>
                <a:cxn ang="0">
                  <a:pos x="240" y="1390"/>
                </a:cxn>
                <a:cxn ang="0">
                  <a:pos x="282" y="1453"/>
                </a:cxn>
                <a:cxn ang="0">
                  <a:pos x="326" y="1513"/>
                </a:cxn>
                <a:cxn ang="0">
                  <a:pos x="373" y="1572"/>
                </a:cxn>
                <a:cxn ang="0">
                  <a:pos x="424" y="1628"/>
                </a:cxn>
                <a:cxn ang="0">
                  <a:pos x="477" y="1681"/>
                </a:cxn>
                <a:cxn ang="0">
                  <a:pos x="532" y="1733"/>
                </a:cxn>
                <a:cxn ang="0">
                  <a:pos x="589" y="1781"/>
                </a:cxn>
                <a:cxn ang="0">
                  <a:pos x="649" y="1826"/>
                </a:cxn>
                <a:cxn ang="0">
                  <a:pos x="712" y="1869"/>
                </a:cxn>
                <a:cxn ang="0">
                  <a:pos x="775" y="1908"/>
                </a:cxn>
                <a:cxn ang="0">
                  <a:pos x="842" y="1946"/>
                </a:cxn>
                <a:cxn ang="0">
                  <a:pos x="919" y="1971"/>
                </a:cxn>
                <a:cxn ang="0">
                  <a:pos x="1008" y="1984"/>
                </a:cxn>
                <a:cxn ang="0">
                  <a:pos x="1097" y="1986"/>
                </a:cxn>
                <a:cxn ang="0">
                  <a:pos x="1174" y="1984"/>
                </a:cxn>
                <a:cxn ang="0">
                  <a:pos x="1059" y="1946"/>
                </a:cxn>
                <a:cxn ang="0">
                  <a:pos x="947" y="1900"/>
                </a:cxn>
                <a:cxn ang="0">
                  <a:pos x="841" y="1846"/>
                </a:cxn>
                <a:cxn ang="0">
                  <a:pos x="740" y="1783"/>
                </a:cxn>
                <a:cxn ang="0">
                  <a:pos x="644" y="1712"/>
                </a:cxn>
                <a:cxn ang="0">
                  <a:pos x="554" y="1635"/>
                </a:cxn>
                <a:cxn ang="0">
                  <a:pos x="471" y="1551"/>
                </a:cxn>
                <a:cxn ang="0">
                  <a:pos x="395" y="1460"/>
                </a:cxn>
                <a:cxn ang="0">
                  <a:pos x="326" y="1363"/>
                </a:cxn>
                <a:cxn ang="0">
                  <a:pos x="266" y="1261"/>
                </a:cxn>
                <a:cxn ang="0">
                  <a:pos x="213" y="1153"/>
                </a:cxn>
                <a:cxn ang="0">
                  <a:pos x="169" y="1041"/>
                </a:cxn>
                <a:cxn ang="0">
                  <a:pos x="133" y="925"/>
                </a:cxn>
                <a:cxn ang="0">
                  <a:pos x="107" y="805"/>
                </a:cxn>
                <a:cxn ang="0">
                  <a:pos x="92" y="681"/>
                </a:cxn>
                <a:cxn ang="0">
                  <a:pos x="87" y="555"/>
                </a:cxn>
                <a:cxn ang="0">
                  <a:pos x="88" y="482"/>
                </a:cxn>
                <a:cxn ang="0">
                  <a:pos x="93" y="409"/>
                </a:cxn>
                <a:cxn ang="0">
                  <a:pos x="102" y="338"/>
                </a:cxn>
                <a:cxn ang="0">
                  <a:pos x="115" y="268"/>
                </a:cxn>
                <a:cxn ang="0">
                  <a:pos x="130" y="199"/>
                </a:cxn>
                <a:cxn ang="0">
                  <a:pos x="148" y="131"/>
                </a:cxn>
                <a:cxn ang="0">
                  <a:pos x="170" y="64"/>
                </a:cxn>
                <a:cxn ang="0">
                  <a:pos x="195" y="0"/>
                </a:cxn>
                <a:cxn ang="0">
                  <a:pos x="157" y="49"/>
                </a:cxn>
                <a:cxn ang="0">
                  <a:pos x="94" y="144"/>
                </a:cxn>
                <a:cxn ang="0">
                  <a:pos x="42" y="250"/>
                </a:cxn>
              </a:cxnLst>
              <a:rect l="0" t="0" r="r" b="b"/>
              <a:pathLst>
                <a:path w="1174" h="1986">
                  <a:moveTo>
                    <a:pt x="21" y="295"/>
                  </a:moveTo>
                  <a:lnTo>
                    <a:pt x="16" y="327"/>
                  </a:lnTo>
                  <a:lnTo>
                    <a:pt x="11" y="359"/>
                  </a:lnTo>
                  <a:lnTo>
                    <a:pt x="8" y="392"/>
                  </a:lnTo>
                  <a:lnTo>
                    <a:pt x="5" y="424"/>
                  </a:lnTo>
                  <a:lnTo>
                    <a:pt x="3" y="456"/>
                  </a:lnTo>
                  <a:lnTo>
                    <a:pt x="1" y="489"/>
                  </a:lnTo>
                  <a:lnTo>
                    <a:pt x="0" y="522"/>
                  </a:lnTo>
                  <a:lnTo>
                    <a:pt x="0" y="555"/>
                  </a:lnTo>
                  <a:lnTo>
                    <a:pt x="1" y="606"/>
                  </a:lnTo>
                  <a:lnTo>
                    <a:pt x="3" y="657"/>
                  </a:lnTo>
                  <a:lnTo>
                    <a:pt x="6" y="706"/>
                  </a:lnTo>
                  <a:lnTo>
                    <a:pt x="13" y="756"/>
                  </a:lnTo>
                  <a:lnTo>
                    <a:pt x="19" y="805"/>
                  </a:lnTo>
                  <a:lnTo>
                    <a:pt x="28" y="854"/>
                  </a:lnTo>
                  <a:lnTo>
                    <a:pt x="37" y="901"/>
                  </a:lnTo>
                  <a:lnTo>
                    <a:pt x="49" y="949"/>
                  </a:lnTo>
                  <a:lnTo>
                    <a:pt x="63" y="958"/>
                  </a:lnTo>
                  <a:lnTo>
                    <a:pt x="76" y="974"/>
                  </a:lnTo>
                  <a:lnTo>
                    <a:pt x="86" y="993"/>
                  </a:lnTo>
                  <a:lnTo>
                    <a:pt x="94" y="1014"/>
                  </a:lnTo>
                  <a:lnTo>
                    <a:pt x="97" y="1035"/>
                  </a:lnTo>
                  <a:lnTo>
                    <a:pt x="97" y="1056"/>
                  </a:lnTo>
                  <a:lnTo>
                    <a:pt x="91" y="1080"/>
                  </a:lnTo>
                  <a:lnTo>
                    <a:pt x="90" y="1083"/>
                  </a:lnTo>
                  <a:lnTo>
                    <a:pt x="104" y="1119"/>
                  </a:lnTo>
                  <a:lnTo>
                    <a:pt x="118" y="1154"/>
                  </a:lnTo>
                  <a:lnTo>
                    <a:pt x="133" y="1189"/>
                  </a:lnTo>
                  <a:lnTo>
                    <a:pt x="149" y="1224"/>
                  </a:lnTo>
                  <a:lnTo>
                    <a:pt x="166" y="1258"/>
                  </a:lnTo>
                  <a:lnTo>
                    <a:pt x="183" y="1292"/>
                  </a:lnTo>
                  <a:lnTo>
                    <a:pt x="201" y="1324"/>
                  </a:lnTo>
                  <a:lnTo>
                    <a:pt x="220" y="1358"/>
                  </a:lnTo>
                  <a:lnTo>
                    <a:pt x="240" y="1390"/>
                  </a:lnTo>
                  <a:lnTo>
                    <a:pt x="260" y="1421"/>
                  </a:lnTo>
                  <a:lnTo>
                    <a:pt x="282" y="1453"/>
                  </a:lnTo>
                  <a:lnTo>
                    <a:pt x="303" y="1483"/>
                  </a:lnTo>
                  <a:lnTo>
                    <a:pt x="326" y="1513"/>
                  </a:lnTo>
                  <a:lnTo>
                    <a:pt x="350" y="1543"/>
                  </a:lnTo>
                  <a:lnTo>
                    <a:pt x="373" y="1572"/>
                  </a:lnTo>
                  <a:lnTo>
                    <a:pt x="398" y="1600"/>
                  </a:lnTo>
                  <a:lnTo>
                    <a:pt x="424" y="1628"/>
                  </a:lnTo>
                  <a:lnTo>
                    <a:pt x="450" y="1655"/>
                  </a:lnTo>
                  <a:lnTo>
                    <a:pt x="477" y="1681"/>
                  </a:lnTo>
                  <a:lnTo>
                    <a:pt x="504" y="1707"/>
                  </a:lnTo>
                  <a:lnTo>
                    <a:pt x="532" y="1733"/>
                  </a:lnTo>
                  <a:lnTo>
                    <a:pt x="560" y="1756"/>
                  </a:lnTo>
                  <a:lnTo>
                    <a:pt x="589" y="1781"/>
                  </a:lnTo>
                  <a:lnTo>
                    <a:pt x="619" y="1804"/>
                  </a:lnTo>
                  <a:lnTo>
                    <a:pt x="649" y="1826"/>
                  </a:lnTo>
                  <a:lnTo>
                    <a:pt x="680" y="1848"/>
                  </a:lnTo>
                  <a:lnTo>
                    <a:pt x="712" y="1869"/>
                  </a:lnTo>
                  <a:lnTo>
                    <a:pt x="743" y="1889"/>
                  </a:lnTo>
                  <a:lnTo>
                    <a:pt x="775" y="1908"/>
                  </a:lnTo>
                  <a:lnTo>
                    <a:pt x="809" y="1928"/>
                  </a:lnTo>
                  <a:lnTo>
                    <a:pt x="842" y="1946"/>
                  </a:lnTo>
                  <a:lnTo>
                    <a:pt x="875" y="1963"/>
                  </a:lnTo>
                  <a:lnTo>
                    <a:pt x="919" y="1971"/>
                  </a:lnTo>
                  <a:lnTo>
                    <a:pt x="964" y="1978"/>
                  </a:lnTo>
                  <a:lnTo>
                    <a:pt x="1008" y="1984"/>
                  </a:lnTo>
                  <a:lnTo>
                    <a:pt x="1053" y="1984"/>
                  </a:lnTo>
                  <a:lnTo>
                    <a:pt x="1097" y="1986"/>
                  </a:lnTo>
                  <a:lnTo>
                    <a:pt x="1161" y="1984"/>
                  </a:lnTo>
                  <a:lnTo>
                    <a:pt x="1174" y="1984"/>
                  </a:lnTo>
                  <a:lnTo>
                    <a:pt x="1116" y="1965"/>
                  </a:lnTo>
                  <a:lnTo>
                    <a:pt x="1059" y="1946"/>
                  </a:lnTo>
                  <a:lnTo>
                    <a:pt x="1001" y="1924"/>
                  </a:lnTo>
                  <a:lnTo>
                    <a:pt x="947" y="1900"/>
                  </a:lnTo>
                  <a:lnTo>
                    <a:pt x="893" y="1874"/>
                  </a:lnTo>
                  <a:lnTo>
                    <a:pt x="841" y="1846"/>
                  </a:lnTo>
                  <a:lnTo>
                    <a:pt x="789" y="1816"/>
                  </a:lnTo>
                  <a:lnTo>
                    <a:pt x="740" y="1783"/>
                  </a:lnTo>
                  <a:lnTo>
                    <a:pt x="691" y="1749"/>
                  </a:lnTo>
                  <a:lnTo>
                    <a:pt x="644" y="1712"/>
                  </a:lnTo>
                  <a:lnTo>
                    <a:pt x="599" y="1675"/>
                  </a:lnTo>
                  <a:lnTo>
                    <a:pt x="554" y="1635"/>
                  </a:lnTo>
                  <a:lnTo>
                    <a:pt x="512" y="1594"/>
                  </a:lnTo>
                  <a:lnTo>
                    <a:pt x="471" y="1551"/>
                  </a:lnTo>
                  <a:lnTo>
                    <a:pt x="433" y="1507"/>
                  </a:lnTo>
                  <a:lnTo>
                    <a:pt x="395" y="1460"/>
                  </a:lnTo>
                  <a:lnTo>
                    <a:pt x="359" y="1412"/>
                  </a:lnTo>
                  <a:lnTo>
                    <a:pt x="326" y="1363"/>
                  </a:lnTo>
                  <a:lnTo>
                    <a:pt x="295" y="1313"/>
                  </a:lnTo>
                  <a:lnTo>
                    <a:pt x="266" y="1261"/>
                  </a:lnTo>
                  <a:lnTo>
                    <a:pt x="238" y="1208"/>
                  </a:lnTo>
                  <a:lnTo>
                    <a:pt x="213" y="1153"/>
                  </a:lnTo>
                  <a:lnTo>
                    <a:pt x="189" y="1098"/>
                  </a:lnTo>
                  <a:lnTo>
                    <a:pt x="169" y="1041"/>
                  </a:lnTo>
                  <a:lnTo>
                    <a:pt x="149" y="984"/>
                  </a:lnTo>
                  <a:lnTo>
                    <a:pt x="133" y="925"/>
                  </a:lnTo>
                  <a:lnTo>
                    <a:pt x="119" y="866"/>
                  </a:lnTo>
                  <a:lnTo>
                    <a:pt x="107" y="805"/>
                  </a:lnTo>
                  <a:lnTo>
                    <a:pt x="99" y="744"/>
                  </a:lnTo>
                  <a:lnTo>
                    <a:pt x="92" y="681"/>
                  </a:lnTo>
                  <a:lnTo>
                    <a:pt x="88" y="619"/>
                  </a:lnTo>
                  <a:lnTo>
                    <a:pt x="87" y="555"/>
                  </a:lnTo>
                  <a:lnTo>
                    <a:pt x="87" y="518"/>
                  </a:lnTo>
                  <a:lnTo>
                    <a:pt x="88" y="482"/>
                  </a:lnTo>
                  <a:lnTo>
                    <a:pt x="90" y="446"/>
                  </a:lnTo>
                  <a:lnTo>
                    <a:pt x="93" y="409"/>
                  </a:lnTo>
                  <a:lnTo>
                    <a:pt x="98" y="373"/>
                  </a:lnTo>
                  <a:lnTo>
                    <a:pt x="102" y="338"/>
                  </a:lnTo>
                  <a:lnTo>
                    <a:pt x="108" y="302"/>
                  </a:lnTo>
                  <a:lnTo>
                    <a:pt x="115" y="268"/>
                  </a:lnTo>
                  <a:lnTo>
                    <a:pt x="121" y="233"/>
                  </a:lnTo>
                  <a:lnTo>
                    <a:pt x="130" y="199"/>
                  </a:lnTo>
                  <a:lnTo>
                    <a:pt x="139" y="164"/>
                  </a:lnTo>
                  <a:lnTo>
                    <a:pt x="148" y="131"/>
                  </a:lnTo>
                  <a:lnTo>
                    <a:pt x="159" y="98"/>
                  </a:lnTo>
                  <a:lnTo>
                    <a:pt x="170" y="64"/>
                  </a:lnTo>
                  <a:lnTo>
                    <a:pt x="182" y="32"/>
                  </a:lnTo>
                  <a:lnTo>
                    <a:pt x="195" y="0"/>
                  </a:lnTo>
                  <a:lnTo>
                    <a:pt x="191" y="2"/>
                  </a:lnTo>
                  <a:lnTo>
                    <a:pt x="157" y="49"/>
                  </a:lnTo>
                  <a:lnTo>
                    <a:pt x="126" y="97"/>
                  </a:lnTo>
                  <a:lnTo>
                    <a:pt x="94" y="144"/>
                  </a:lnTo>
                  <a:lnTo>
                    <a:pt x="67" y="197"/>
                  </a:lnTo>
                  <a:lnTo>
                    <a:pt x="42" y="250"/>
                  </a:lnTo>
                  <a:lnTo>
                    <a:pt x="21" y="295"/>
                  </a:lnTo>
                  <a:close/>
                </a:path>
              </a:pathLst>
            </a:custGeom>
            <a:solidFill>
              <a:srgbClr val="7E49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4" name="Freeform 28"/>
            <p:cNvSpPr>
              <a:spLocks/>
            </p:cNvSpPr>
            <p:nvPr/>
          </p:nvSpPr>
          <p:spPr bwMode="auto">
            <a:xfrm>
              <a:off x="3895" y="1850"/>
              <a:ext cx="315" cy="523"/>
            </a:xfrm>
            <a:custGeom>
              <a:avLst/>
              <a:gdLst/>
              <a:ahLst/>
              <a:cxnLst>
                <a:cxn ang="0">
                  <a:pos x="46" y="289"/>
                </a:cxn>
                <a:cxn ang="0">
                  <a:pos x="23" y="392"/>
                </a:cxn>
                <a:cxn ang="0">
                  <a:pos x="8" y="499"/>
                </a:cxn>
                <a:cxn ang="0">
                  <a:pos x="1" y="606"/>
                </a:cxn>
                <a:cxn ang="0">
                  <a:pos x="1" y="723"/>
                </a:cxn>
                <a:cxn ang="0">
                  <a:pos x="10" y="843"/>
                </a:cxn>
                <a:cxn ang="0">
                  <a:pos x="29" y="961"/>
                </a:cxn>
                <a:cxn ang="0">
                  <a:pos x="57" y="1075"/>
                </a:cxn>
                <a:cxn ang="0">
                  <a:pos x="92" y="1186"/>
                </a:cxn>
                <a:cxn ang="0">
                  <a:pos x="137" y="1293"/>
                </a:cxn>
                <a:cxn ang="0">
                  <a:pos x="187" y="1395"/>
                </a:cxn>
                <a:cxn ang="0">
                  <a:pos x="246" y="1493"/>
                </a:cxn>
                <a:cxn ang="0">
                  <a:pos x="312" y="1587"/>
                </a:cxn>
                <a:cxn ang="0">
                  <a:pos x="384" y="1674"/>
                </a:cxn>
                <a:cxn ang="0">
                  <a:pos x="463" y="1757"/>
                </a:cxn>
                <a:cxn ang="0">
                  <a:pos x="548" y="1832"/>
                </a:cxn>
                <a:cxn ang="0">
                  <a:pos x="637" y="1902"/>
                </a:cxn>
                <a:cxn ang="0">
                  <a:pos x="733" y="1966"/>
                </a:cxn>
                <a:cxn ang="0">
                  <a:pos x="833" y="2021"/>
                </a:cxn>
                <a:cxn ang="0">
                  <a:pos x="938" y="2069"/>
                </a:cxn>
                <a:cxn ang="0">
                  <a:pos x="1010" y="2091"/>
                </a:cxn>
                <a:cxn ang="0">
                  <a:pos x="1118" y="2091"/>
                </a:cxn>
                <a:cxn ang="0">
                  <a:pos x="1233" y="2080"/>
                </a:cxn>
                <a:cxn ang="0">
                  <a:pos x="1198" y="2063"/>
                </a:cxn>
                <a:cxn ang="0">
                  <a:pos x="1077" y="2028"/>
                </a:cxn>
                <a:cxn ang="0">
                  <a:pos x="960" y="1984"/>
                </a:cxn>
                <a:cxn ang="0">
                  <a:pos x="849" y="1931"/>
                </a:cxn>
                <a:cxn ang="0">
                  <a:pos x="743" y="1869"/>
                </a:cxn>
                <a:cxn ang="0">
                  <a:pos x="643" y="1798"/>
                </a:cxn>
                <a:cxn ang="0">
                  <a:pos x="549" y="1718"/>
                </a:cxn>
                <a:cxn ang="0">
                  <a:pos x="463" y="1632"/>
                </a:cxn>
                <a:cxn ang="0">
                  <a:pos x="384" y="1538"/>
                </a:cxn>
                <a:cxn ang="0">
                  <a:pos x="314" y="1438"/>
                </a:cxn>
                <a:cxn ang="0">
                  <a:pos x="252" y="1331"/>
                </a:cxn>
                <a:cxn ang="0">
                  <a:pos x="199" y="1219"/>
                </a:cxn>
                <a:cxn ang="0">
                  <a:pos x="156" y="1103"/>
                </a:cxn>
                <a:cxn ang="0">
                  <a:pos x="123" y="981"/>
                </a:cxn>
                <a:cxn ang="0">
                  <a:pos x="100" y="856"/>
                </a:cxn>
                <a:cxn ang="0">
                  <a:pos x="89" y="727"/>
                </a:cxn>
                <a:cxn ang="0">
                  <a:pos x="88" y="617"/>
                </a:cxn>
                <a:cxn ang="0">
                  <a:pos x="93" y="529"/>
                </a:cxn>
                <a:cxn ang="0">
                  <a:pos x="104" y="443"/>
                </a:cxn>
                <a:cxn ang="0">
                  <a:pos x="119" y="358"/>
                </a:cxn>
                <a:cxn ang="0">
                  <a:pos x="140" y="275"/>
                </a:cxn>
                <a:cxn ang="0">
                  <a:pos x="166" y="194"/>
                </a:cxn>
                <a:cxn ang="0">
                  <a:pos x="195" y="114"/>
                </a:cxn>
                <a:cxn ang="0">
                  <a:pos x="229" y="38"/>
                </a:cxn>
                <a:cxn ang="0">
                  <a:pos x="225" y="23"/>
                </a:cxn>
                <a:cxn ang="0">
                  <a:pos x="148" y="109"/>
                </a:cxn>
                <a:cxn ang="0">
                  <a:pos x="83" y="204"/>
                </a:cxn>
              </a:cxnLst>
              <a:rect l="0" t="0" r="r" b="b"/>
              <a:pathLst>
                <a:path w="1260" h="2093">
                  <a:moveTo>
                    <a:pt x="60" y="237"/>
                  </a:moveTo>
                  <a:lnTo>
                    <a:pt x="46" y="289"/>
                  </a:lnTo>
                  <a:lnTo>
                    <a:pt x="34" y="339"/>
                  </a:lnTo>
                  <a:lnTo>
                    <a:pt x="23" y="392"/>
                  </a:lnTo>
                  <a:lnTo>
                    <a:pt x="16" y="445"/>
                  </a:lnTo>
                  <a:lnTo>
                    <a:pt x="8" y="499"/>
                  </a:lnTo>
                  <a:lnTo>
                    <a:pt x="4" y="553"/>
                  </a:lnTo>
                  <a:lnTo>
                    <a:pt x="1" y="606"/>
                  </a:lnTo>
                  <a:lnTo>
                    <a:pt x="0" y="662"/>
                  </a:lnTo>
                  <a:lnTo>
                    <a:pt x="1" y="723"/>
                  </a:lnTo>
                  <a:lnTo>
                    <a:pt x="5" y="783"/>
                  </a:lnTo>
                  <a:lnTo>
                    <a:pt x="10" y="843"/>
                  </a:lnTo>
                  <a:lnTo>
                    <a:pt x="19" y="903"/>
                  </a:lnTo>
                  <a:lnTo>
                    <a:pt x="29" y="961"/>
                  </a:lnTo>
                  <a:lnTo>
                    <a:pt x="42" y="1018"/>
                  </a:lnTo>
                  <a:lnTo>
                    <a:pt x="57" y="1075"/>
                  </a:lnTo>
                  <a:lnTo>
                    <a:pt x="73" y="1131"/>
                  </a:lnTo>
                  <a:lnTo>
                    <a:pt x="92" y="1186"/>
                  </a:lnTo>
                  <a:lnTo>
                    <a:pt x="113" y="1240"/>
                  </a:lnTo>
                  <a:lnTo>
                    <a:pt x="137" y="1293"/>
                  </a:lnTo>
                  <a:lnTo>
                    <a:pt x="161" y="1344"/>
                  </a:lnTo>
                  <a:lnTo>
                    <a:pt x="187" y="1395"/>
                  </a:lnTo>
                  <a:lnTo>
                    <a:pt x="216" y="1445"/>
                  </a:lnTo>
                  <a:lnTo>
                    <a:pt x="246" y="1493"/>
                  </a:lnTo>
                  <a:lnTo>
                    <a:pt x="279" y="1540"/>
                  </a:lnTo>
                  <a:lnTo>
                    <a:pt x="312" y="1587"/>
                  </a:lnTo>
                  <a:lnTo>
                    <a:pt x="348" y="1631"/>
                  </a:lnTo>
                  <a:lnTo>
                    <a:pt x="384" y="1674"/>
                  </a:lnTo>
                  <a:lnTo>
                    <a:pt x="423" y="1716"/>
                  </a:lnTo>
                  <a:lnTo>
                    <a:pt x="463" y="1757"/>
                  </a:lnTo>
                  <a:lnTo>
                    <a:pt x="505" y="1796"/>
                  </a:lnTo>
                  <a:lnTo>
                    <a:pt x="548" y="1832"/>
                  </a:lnTo>
                  <a:lnTo>
                    <a:pt x="592" y="1869"/>
                  </a:lnTo>
                  <a:lnTo>
                    <a:pt x="637" y="1902"/>
                  </a:lnTo>
                  <a:lnTo>
                    <a:pt x="685" y="1934"/>
                  </a:lnTo>
                  <a:lnTo>
                    <a:pt x="733" y="1966"/>
                  </a:lnTo>
                  <a:lnTo>
                    <a:pt x="783" y="1994"/>
                  </a:lnTo>
                  <a:lnTo>
                    <a:pt x="833" y="2021"/>
                  </a:lnTo>
                  <a:lnTo>
                    <a:pt x="885" y="2046"/>
                  </a:lnTo>
                  <a:lnTo>
                    <a:pt x="938" y="2069"/>
                  </a:lnTo>
                  <a:lnTo>
                    <a:pt x="991" y="2091"/>
                  </a:lnTo>
                  <a:lnTo>
                    <a:pt x="1010" y="2091"/>
                  </a:lnTo>
                  <a:lnTo>
                    <a:pt x="1054" y="2093"/>
                  </a:lnTo>
                  <a:lnTo>
                    <a:pt x="1118" y="2091"/>
                  </a:lnTo>
                  <a:lnTo>
                    <a:pt x="1176" y="2087"/>
                  </a:lnTo>
                  <a:lnTo>
                    <a:pt x="1233" y="2080"/>
                  </a:lnTo>
                  <a:lnTo>
                    <a:pt x="1260" y="2076"/>
                  </a:lnTo>
                  <a:lnTo>
                    <a:pt x="1198" y="2063"/>
                  </a:lnTo>
                  <a:lnTo>
                    <a:pt x="1136" y="2046"/>
                  </a:lnTo>
                  <a:lnTo>
                    <a:pt x="1077" y="2028"/>
                  </a:lnTo>
                  <a:lnTo>
                    <a:pt x="1018" y="2008"/>
                  </a:lnTo>
                  <a:lnTo>
                    <a:pt x="960" y="1984"/>
                  </a:lnTo>
                  <a:lnTo>
                    <a:pt x="904" y="1959"/>
                  </a:lnTo>
                  <a:lnTo>
                    <a:pt x="849" y="1931"/>
                  </a:lnTo>
                  <a:lnTo>
                    <a:pt x="795" y="1901"/>
                  </a:lnTo>
                  <a:lnTo>
                    <a:pt x="743" y="1869"/>
                  </a:lnTo>
                  <a:lnTo>
                    <a:pt x="692" y="1834"/>
                  </a:lnTo>
                  <a:lnTo>
                    <a:pt x="643" y="1798"/>
                  </a:lnTo>
                  <a:lnTo>
                    <a:pt x="595" y="1759"/>
                  </a:lnTo>
                  <a:lnTo>
                    <a:pt x="549" y="1718"/>
                  </a:lnTo>
                  <a:lnTo>
                    <a:pt x="506" y="1676"/>
                  </a:lnTo>
                  <a:lnTo>
                    <a:pt x="463" y="1632"/>
                  </a:lnTo>
                  <a:lnTo>
                    <a:pt x="423" y="1586"/>
                  </a:lnTo>
                  <a:lnTo>
                    <a:pt x="384" y="1538"/>
                  </a:lnTo>
                  <a:lnTo>
                    <a:pt x="349" y="1489"/>
                  </a:lnTo>
                  <a:lnTo>
                    <a:pt x="314" y="1438"/>
                  </a:lnTo>
                  <a:lnTo>
                    <a:pt x="282" y="1385"/>
                  </a:lnTo>
                  <a:lnTo>
                    <a:pt x="252" y="1331"/>
                  </a:lnTo>
                  <a:lnTo>
                    <a:pt x="225" y="1276"/>
                  </a:lnTo>
                  <a:lnTo>
                    <a:pt x="199" y="1219"/>
                  </a:lnTo>
                  <a:lnTo>
                    <a:pt x="176" y="1162"/>
                  </a:lnTo>
                  <a:lnTo>
                    <a:pt x="156" y="1103"/>
                  </a:lnTo>
                  <a:lnTo>
                    <a:pt x="139" y="1043"/>
                  </a:lnTo>
                  <a:lnTo>
                    <a:pt x="123" y="981"/>
                  </a:lnTo>
                  <a:lnTo>
                    <a:pt x="111" y="920"/>
                  </a:lnTo>
                  <a:lnTo>
                    <a:pt x="100" y="856"/>
                  </a:lnTo>
                  <a:lnTo>
                    <a:pt x="93" y="793"/>
                  </a:lnTo>
                  <a:lnTo>
                    <a:pt x="89" y="727"/>
                  </a:lnTo>
                  <a:lnTo>
                    <a:pt x="87" y="662"/>
                  </a:lnTo>
                  <a:lnTo>
                    <a:pt x="88" y="617"/>
                  </a:lnTo>
                  <a:lnTo>
                    <a:pt x="90" y="573"/>
                  </a:lnTo>
                  <a:lnTo>
                    <a:pt x="93" y="529"/>
                  </a:lnTo>
                  <a:lnTo>
                    <a:pt x="98" y="486"/>
                  </a:lnTo>
                  <a:lnTo>
                    <a:pt x="104" y="443"/>
                  </a:lnTo>
                  <a:lnTo>
                    <a:pt x="111" y="400"/>
                  </a:lnTo>
                  <a:lnTo>
                    <a:pt x="119" y="358"/>
                  </a:lnTo>
                  <a:lnTo>
                    <a:pt x="129" y="316"/>
                  </a:lnTo>
                  <a:lnTo>
                    <a:pt x="140" y="275"/>
                  </a:lnTo>
                  <a:lnTo>
                    <a:pt x="152" y="234"/>
                  </a:lnTo>
                  <a:lnTo>
                    <a:pt x="166" y="194"/>
                  </a:lnTo>
                  <a:lnTo>
                    <a:pt x="180" y="154"/>
                  </a:lnTo>
                  <a:lnTo>
                    <a:pt x="195" y="114"/>
                  </a:lnTo>
                  <a:lnTo>
                    <a:pt x="212" y="77"/>
                  </a:lnTo>
                  <a:lnTo>
                    <a:pt x="229" y="38"/>
                  </a:lnTo>
                  <a:lnTo>
                    <a:pt x="249" y="0"/>
                  </a:lnTo>
                  <a:lnTo>
                    <a:pt x="225" y="23"/>
                  </a:lnTo>
                  <a:lnTo>
                    <a:pt x="188" y="67"/>
                  </a:lnTo>
                  <a:lnTo>
                    <a:pt x="148" y="109"/>
                  </a:lnTo>
                  <a:lnTo>
                    <a:pt x="114" y="156"/>
                  </a:lnTo>
                  <a:lnTo>
                    <a:pt x="83" y="204"/>
                  </a:lnTo>
                  <a:lnTo>
                    <a:pt x="60" y="237"/>
                  </a:lnTo>
                  <a:close/>
                </a:path>
              </a:pathLst>
            </a:custGeom>
            <a:solidFill>
              <a:srgbClr val="8149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5" name="Freeform 29"/>
            <p:cNvSpPr>
              <a:spLocks/>
            </p:cNvSpPr>
            <p:nvPr/>
          </p:nvSpPr>
          <p:spPr bwMode="auto">
            <a:xfrm>
              <a:off x="3906" y="1829"/>
              <a:ext cx="333" cy="544"/>
            </a:xfrm>
            <a:custGeom>
              <a:avLst/>
              <a:gdLst/>
              <a:ahLst/>
              <a:cxnLst>
                <a:cxn ang="0">
                  <a:pos x="95" y="224"/>
                </a:cxn>
                <a:cxn ang="0">
                  <a:pos x="72" y="290"/>
                </a:cxn>
                <a:cxn ang="0">
                  <a:pos x="52" y="356"/>
                </a:cxn>
                <a:cxn ang="0">
                  <a:pos x="34" y="425"/>
                </a:cxn>
                <a:cxn ang="0">
                  <a:pos x="21" y="494"/>
                </a:cxn>
                <a:cxn ang="0">
                  <a:pos x="11" y="565"/>
                </a:cxn>
                <a:cxn ang="0">
                  <a:pos x="3" y="638"/>
                </a:cxn>
                <a:cxn ang="0">
                  <a:pos x="0" y="710"/>
                </a:cxn>
                <a:cxn ang="0">
                  <a:pos x="1" y="811"/>
                </a:cxn>
                <a:cxn ang="0">
                  <a:pos x="12" y="936"/>
                </a:cxn>
                <a:cxn ang="0">
                  <a:pos x="32" y="1058"/>
                </a:cxn>
                <a:cxn ang="0">
                  <a:pos x="62" y="1176"/>
                </a:cxn>
                <a:cxn ang="0">
                  <a:pos x="102" y="1290"/>
                </a:cxn>
                <a:cxn ang="0">
                  <a:pos x="151" y="1400"/>
                </a:cxn>
                <a:cxn ang="0">
                  <a:pos x="208" y="1505"/>
                </a:cxn>
                <a:cxn ang="0">
                  <a:pos x="272" y="1604"/>
                </a:cxn>
                <a:cxn ang="0">
                  <a:pos x="346" y="1699"/>
                </a:cxn>
                <a:cxn ang="0">
                  <a:pos x="425" y="1786"/>
                </a:cxn>
                <a:cxn ang="0">
                  <a:pos x="512" y="1867"/>
                </a:cxn>
                <a:cxn ang="0">
                  <a:pos x="604" y="1941"/>
                </a:cxn>
                <a:cxn ang="0">
                  <a:pos x="702" y="2008"/>
                </a:cxn>
                <a:cxn ang="0">
                  <a:pos x="806" y="2066"/>
                </a:cxn>
                <a:cxn ang="0">
                  <a:pos x="914" y="2116"/>
                </a:cxn>
                <a:cxn ang="0">
                  <a:pos x="1029" y="2157"/>
                </a:cxn>
                <a:cxn ang="0">
                  <a:pos x="1132" y="2172"/>
                </a:cxn>
                <a:cxn ang="0">
                  <a:pos x="1247" y="2154"/>
                </a:cxn>
                <a:cxn ang="0">
                  <a:pos x="1330" y="2134"/>
                </a:cxn>
                <a:cxn ang="0">
                  <a:pos x="1201" y="2113"/>
                </a:cxn>
                <a:cxn ang="0">
                  <a:pos x="1076" y="2082"/>
                </a:cxn>
                <a:cxn ang="0">
                  <a:pos x="956" y="2039"/>
                </a:cxn>
                <a:cxn ang="0">
                  <a:pos x="841" y="1986"/>
                </a:cxn>
                <a:cxn ang="0">
                  <a:pos x="732" y="1924"/>
                </a:cxn>
                <a:cxn ang="0">
                  <a:pos x="630" y="1851"/>
                </a:cxn>
                <a:cxn ang="0">
                  <a:pos x="534" y="1771"/>
                </a:cxn>
                <a:cxn ang="0">
                  <a:pos x="447" y="1681"/>
                </a:cxn>
                <a:cxn ang="0">
                  <a:pos x="367" y="1585"/>
                </a:cxn>
                <a:cxn ang="0">
                  <a:pos x="296" y="1482"/>
                </a:cxn>
                <a:cxn ang="0">
                  <a:pos x="235" y="1372"/>
                </a:cxn>
                <a:cxn ang="0">
                  <a:pos x="183" y="1256"/>
                </a:cxn>
                <a:cxn ang="0">
                  <a:pos x="142" y="1135"/>
                </a:cxn>
                <a:cxn ang="0">
                  <a:pos x="112" y="1010"/>
                </a:cxn>
                <a:cxn ang="0">
                  <a:pos x="93" y="880"/>
                </a:cxn>
                <a:cxn ang="0">
                  <a:pos x="87" y="747"/>
                </a:cxn>
                <a:cxn ang="0">
                  <a:pos x="90" y="645"/>
                </a:cxn>
                <a:cxn ang="0">
                  <a:pos x="101" y="545"/>
                </a:cxn>
                <a:cxn ang="0">
                  <a:pos x="119" y="447"/>
                </a:cxn>
                <a:cxn ang="0">
                  <a:pos x="144" y="351"/>
                </a:cxn>
                <a:cxn ang="0">
                  <a:pos x="174" y="258"/>
                </a:cxn>
                <a:cxn ang="0">
                  <a:pos x="212" y="169"/>
                </a:cxn>
                <a:cxn ang="0">
                  <a:pos x="255" y="83"/>
                </a:cxn>
                <a:cxn ang="0">
                  <a:pos x="304" y="0"/>
                </a:cxn>
                <a:cxn ang="0">
                  <a:pos x="223" y="68"/>
                </a:cxn>
                <a:cxn ang="0">
                  <a:pos x="144" y="152"/>
                </a:cxn>
              </a:cxnLst>
              <a:rect l="0" t="0" r="r" b="b"/>
              <a:pathLst>
                <a:path w="1330" h="2176">
                  <a:moveTo>
                    <a:pt x="108" y="192"/>
                  </a:moveTo>
                  <a:lnTo>
                    <a:pt x="95" y="224"/>
                  </a:lnTo>
                  <a:lnTo>
                    <a:pt x="83" y="256"/>
                  </a:lnTo>
                  <a:lnTo>
                    <a:pt x="72" y="290"/>
                  </a:lnTo>
                  <a:lnTo>
                    <a:pt x="61" y="323"/>
                  </a:lnTo>
                  <a:lnTo>
                    <a:pt x="52" y="356"/>
                  </a:lnTo>
                  <a:lnTo>
                    <a:pt x="43" y="391"/>
                  </a:lnTo>
                  <a:lnTo>
                    <a:pt x="34" y="425"/>
                  </a:lnTo>
                  <a:lnTo>
                    <a:pt x="28" y="460"/>
                  </a:lnTo>
                  <a:lnTo>
                    <a:pt x="21" y="494"/>
                  </a:lnTo>
                  <a:lnTo>
                    <a:pt x="15" y="530"/>
                  </a:lnTo>
                  <a:lnTo>
                    <a:pt x="11" y="565"/>
                  </a:lnTo>
                  <a:lnTo>
                    <a:pt x="6" y="601"/>
                  </a:lnTo>
                  <a:lnTo>
                    <a:pt x="3" y="638"/>
                  </a:lnTo>
                  <a:lnTo>
                    <a:pt x="1" y="674"/>
                  </a:lnTo>
                  <a:lnTo>
                    <a:pt x="0" y="710"/>
                  </a:lnTo>
                  <a:lnTo>
                    <a:pt x="0" y="747"/>
                  </a:lnTo>
                  <a:lnTo>
                    <a:pt x="1" y="811"/>
                  </a:lnTo>
                  <a:lnTo>
                    <a:pt x="5" y="873"/>
                  </a:lnTo>
                  <a:lnTo>
                    <a:pt x="12" y="936"/>
                  </a:lnTo>
                  <a:lnTo>
                    <a:pt x="20" y="997"/>
                  </a:lnTo>
                  <a:lnTo>
                    <a:pt x="32" y="1058"/>
                  </a:lnTo>
                  <a:lnTo>
                    <a:pt x="46" y="1117"/>
                  </a:lnTo>
                  <a:lnTo>
                    <a:pt x="62" y="1176"/>
                  </a:lnTo>
                  <a:lnTo>
                    <a:pt x="82" y="1233"/>
                  </a:lnTo>
                  <a:lnTo>
                    <a:pt x="102" y="1290"/>
                  </a:lnTo>
                  <a:lnTo>
                    <a:pt x="126" y="1345"/>
                  </a:lnTo>
                  <a:lnTo>
                    <a:pt x="151" y="1400"/>
                  </a:lnTo>
                  <a:lnTo>
                    <a:pt x="179" y="1453"/>
                  </a:lnTo>
                  <a:lnTo>
                    <a:pt x="208" y="1505"/>
                  </a:lnTo>
                  <a:lnTo>
                    <a:pt x="239" y="1555"/>
                  </a:lnTo>
                  <a:lnTo>
                    <a:pt x="272" y="1604"/>
                  </a:lnTo>
                  <a:lnTo>
                    <a:pt x="308" y="1652"/>
                  </a:lnTo>
                  <a:lnTo>
                    <a:pt x="346" y="1699"/>
                  </a:lnTo>
                  <a:lnTo>
                    <a:pt x="384" y="1743"/>
                  </a:lnTo>
                  <a:lnTo>
                    <a:pt x="425" y="1786"/>
                  </a:lnTo>
                  <a:lnTo>
                    <a:pt x="467" y="1827"/>
                  </a:lnTo>
                  <a:lnTo>
                    <a:pt x="512" y="1867"/>
                  </a:lnTo>
                  <a:lnTo>
                    <a:pt x="557" y="1904"/>
                  </a:lnTo>
                  <a:lnTo>
                    <a:pt x="604" y="1941"/>
                  </a:lnTo>
                  <a:lnTo>
                    <a:pt x="653" y="1975"/>
                  </a:lnTo>
                  <a:lnTo>
                    <a:pt x="702" y="2008"/>
                  </a:lnTo>
                  <a:lnTo>
                    <a:pt x="754" y="2038"/>
                  </a:lnTo>
                  <a:lnTo>
                    <a:pt x="806" y="2066"/>
                  </a:lnTo>
                  <a:lnTo>
                    <a:pt x="860" y="2092"/>
                  </a:lnTo>
                  <a:lnTo>
                    <a:pt x="914" y="2116"/>
                  </a:lnTo>
                  <a:lnTo>
                    <a:pt x="972" y="2138"/>
                  </a:lnTo>
                  <a:lnTo>
                    <a:pt x="1029" y="2157"/>
                  </a:lnTo>
                  <a:lnTo>
                    <a:pt x="1087" y="2176"/>
                  </a:lnTo>
                  <a:lnTo>
                    <a:pt x="1132" y="2172"/>
                  </a:lnTo>
                  <a:lnTo>
                    <a:pt x="1189" y="2165"/>
                  </a:lnTo>
                  <a:lnTo>
                    <a:pt x="1247" y="2154"/>
                  </a:lnTo>
                  <a:lnTo>
                    <a:pt x="1305" y="2141"/>
                  </a:lnTo>
                  <a:lnTo>
                    <a:pt x="1330" y="2134"/>
                  </a:lnTo>
                  <a:lnTo>
                    <a:pt x="1266" y="2125"/>
                  </a:lnTo>
                  <a:lnTo>
                    <a:pt x="1201" y="2113"/>
                  </a:lnTo>
                  <a:lnTo>
                    <a:pt x="1139" y="2099"/>
                  </a:lnTo>
                  <a:lnTo>
                    <a:pt x="1076" y="2082"/>
                  </a:lnTo>
                  <a:lnTo>
                    <a:pt x="1016" y="2061"/>
                  </a:lnTo>
                  <a:lnTo>
                    <a:pt x="956" y="2039"/>
                  </a:lnTo>
                  <a:lnTo>
                    <a:pt x="898" y="2014"/>
                  </a:lnTo>
                  <a:lnTo>
                    <a:pt x="841" y="1986"/>
                  </a:lnTo>
                  <a:lnTo>
                    <a:pt x="786" y="1956"/>
                  </a:lnTo>
                  <a:lnTo>
                    <a:pt x="732" y="1924"/>
                  </a:lnTo>
                  <a:lnTo>
                    <a:pt x="681" y="1888"/>
                  </a:lnTo>
                  <a:lnTo>
                    <a:pt x="630" y="1851"/>
                  </a:lnTo>
                  <a:lnTo>
                    <a:pt x="582" y="1812"/>
                  </a:lnTo>
                  <a:lnTo>
                    <a:pt x="534" y="1771"/>
                  </a:lnTo>
                  <a:lnTo>
                    <a:pt x="489" y="1727"/>
                  </a:lnTo>
                  <a:lnTo>
                    <a:pt x="447" y="1681"/>
                  </a:lnTo>
                  <a:lnTo>
                    <a:pt x="406" y="1634"/>
                  </a:lnTo>
                  <a:lnTo>
                    <a:pt x="367" y="1585"/>
                  </a:lnTo>
                  <a:lnTo>
                    <a:pt x="331" y="1535"/>
                  </a:lnTo>
                  <a:lnTo>
                    <a:pt x="296" y="1482"/>
                  </a:lnTo>
                  <a:lnTo>
                    <a:pt x="264" y="1428"/>
                  </a:lnTo>
                  <a:lnTo>
                    <a:pt x="235" y="1372"/>
                  </a:lnTo>
                  <a:lnTo>
                    <a:pt x="208" y="1315"/>
                  </a:lnTo>
                  <a:lnTo>
                    <a:pt x="183" y="1256"/>
                  </a:lnTo>
                  <a:lnTo>
                    <a:pt x="160" y="1197"/>
                  </a:lnTo>
                  <a:lnTo>
                    <a:pt x="142" y="1135"/>
                  </a:lnTo>
                  <a:lnTo>
                    <a:pt x="125" y="1073"/>
                  </a:lnTo>
                  <a:lnTo>
                    <a:pt x="112" y="1010"/>
                  </a:lnTo>
                  <a:lnTo>
                    <a:pt x="101" y="946"/>
                  </a:lnTo>
                  <a:lnTo>
                    <a:pt x="93" y="880"/>
                  </a:lnTo>
                  <a:lnTo>
                    <a:pt x="88" y="814"/>
                  </a:lnTo>
                  <a:lnTo>
                    <a:pt x="87" y="747"/>
                  </a:lnTo>
                  <a:lnTo>
                    <a:pt x="87" y="696"/>
                  </a:lnTo>
                  <a:lnTo>
                    <a:pt x="90" y="645"/>
                  </a:lnTo>
                  <a:lnTo>
                    <a:pt x="95" y="595"/>
                  </a:lnTo>
                  <a:lnTo>
                    <a:pt x="101" y="545"/>
                  </a:lnTo>
                  <a:lnTo>
                    <a:pt x="110" y="495"/>
                  </a:lnTo>
                  <a:lnTo>
                    <a:pt x="119" y="447"/>
                  </a:lnTo>
                  <a:lnTo>
                    <a:pt x="130" y="398"/>
                  </a:lnTo>
                  <a:lnTo>
                    <a:pt x="144" y="351"/>
                  </a:lnTo>
                  <a:lnTo>
                    <a:pt x="158" y="305"/>
                  </a:lnTo>
                  <a:lnTo>
                    <a:pt x="174" y="258"/>
                  </a:lnTo>
                  <a:lnTo>
                    <a:pt x="193" y="213"/>
                  </a:lnTo>
                  <a:lnTo>
                    <a:pt x="212" y="169"/>
                  </a:lnTo>
                  <a:lnTo>
                    <a:pt x="233" y="125"/>
                  </a:lnTo>
                  <a:lnTo>
                    <a:pt x="255" y="83"/>
                  </a:lnTo>
                  <a:lnTo>
                    <a:pt x="279" y="41"/>
                  </a:lnTo>
                  <a:lnTo>
                    <a:pt x="304" y="0"/>
                  </a:lnTo>
                  <a:lnTo>
                    <a:pt x="266" y="31"/>
                  </a:lnTo>
                  <a:lnTo>
                    <a:pt x="223" y="68"/>
                  </a:lnTo>
                  <a:lnTo>
                    <a:pt x="181" y="108"/>
                  </a:lnTo>
                  <a:lnTo>
                    <a:pt x="144" y="152"/>
                  </a:lnTo>
                  <a:lnTo>
                    <a:pt x="108" y="192"/>
                  </a:lnTo>
                  <a:close/>
                </a:path>
              </a:pathLst>
            </a:custGeom>
            <a:solidFill>
              <a:srgbClr val="844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6" name="Freeform 30"/>
            <p:cNvSpPr>
              <a:spLocks/>
            </p:cNvSpPr>
            <p:nvPr/>
          </p:nvSpPr>
          <p:spPr bwMode="auto">
            <a:xfrm>
              <a:off x="3917" y="1810"/>
              <a:ext cx="348" cy="559"/>
            </a:xfrm>
            <a:custGeom>
              <a:avLst/>
              <a:gdLst/>
              <a:ahLst/>
              <a:cxnLst>
                <a:cxn ang="0">
                  <a:pos x="142" y="196"/>
                </a:cxn>
                <a:cxn ang="0">
                  <a:pos x="108" y="272"/>
                </a:cxn>
                <a:cxn ang="0">
                  <a:pos x="79" y="352"/>
                </a:cxn>
                <a:cxn ang="0">
                  <a:pos x="53" y="433"/>
                </a:cxn>
                <a:cxn ang="0">
                  <a:pos x="32" y="516"/>
                </a:cxn>
                <a:cxn ang="0">
                  <a:pos x="17" y="601"/>
                </a:cxn>
                <a:cxn ang="0">
                  <a:pos x="6" y="687"/>
                </a:cxn>
                <a:cxn ang="0">
                  <a:pos x="1" y="775"/>
                </a:cxn>
                <a:cxn ang="0">
                  <a:pos x="2" y="885"/>
                </a:cxn>
                <a:cxn ang="0">
                  <a:pos x="13" y="1014"/>
                </a:cxn>
                <a:cxn ang="0">
                  <a:pos x="36" y="1139"/>
                </a:cxn>
                <a:cxn ang="0">
                  <a:pos x="69" y="1261"/>
                </a:cxn>
                <a:cxn ang="0">
                  <a:pos x="112" y="1377"/>
                </a:cxn>
                <a:cxn ang="0">
                  <a:pos x="165" y="1489"/>
                </a:cxn>
                <a:cxn ang="0">
                  <a:pos x="227" y="1596"/>
                </a:cxn>
                <a:cxn ang="0">
                  <a:pos x="297" y="1696"/>
                </a:cxn>
                <a:cxn ang="0">
                  <a:pos x="376" y="1790"/>
                </a:cxn>
                <a:cxn ang="0">
                  <a:pos x="462" y="1876"/>
                </a:cxn>
                <a:cxn ang="0">
                  <a:pos x="556" y="1956"/>
                </a:cxn>
                <a:cxn ang="0">
                  <a:pos x="656" y="2027"/>
                </a:cxn>
                <a:cxn ang="0">
                  <a:pos x="762" y="2089"/>
                </a:cxn>
                <a:cxn ang="0">
                  <a:pos x="873" y="2142"/>
                </a:cxn>
                <a:cxn ang="0">
                  <a:pos x="990" y="2186"/>
                </a:cxn>
                <a:cxn ang="0">
                  <a:pos x="1111" y="2221"/>
                </a:cxn>
                <a:cxn ang="0">
                  <a:pos x="1204" y="2227"/>
                </a:cxn>
                <a:cxn ang="0">
                  <a:pos x="1319" y="2196"/>
                </a:cxn>
                <a:cxn ang="0">
                  <a:pos x="1393" y="2170"/>
                </a:cxn>
                <a:cxn ang="0">
                  <a:pos x="1259" y="2159"/>
                </a:cxn>
                <a:cxn ang="0">
                  <a:pos x="1129" y="2134"/>
                </a:cxn>
                <a:cxn ang="0">
                  <a:pos x="1003" y="2099"/>
                </a:cxn>
                <a:cxn ang="0">
                  <a:pos x="883" y="2052"/>
                </a:cxn>
                <a:cxn ang="0">
                  <a:pos x="769" y="1993"/>
                </a:cxn>
                <a:cxn ang="0">
                  <a:pos x="661" y="1924"/>
                </a:cxn>
                <a:cxn ang="0">
                  <a:pos x="561" y="1847"/>
                </a:cxn>
                <a:cxn ang="0">
                  <a:pos x="469" y="1760"/>
                </a:cxn>
                <a:cxn ang="0">
                  <a:pos x="385" y="1665"/>
                </a:cxn>
                <a:cxn ang="0">
                  <a:pos x="309" y="1561"/>
                </a:cxn>
                <a:cxn ang="0">
                  <a:pos x="244" y="1452"/>
                </a:cxn>
                <a:cxn ang="0">
                  <a:pos x="190" y="1335"/>
                </a:cxn>
                <a:cxn ang="0">
                  <a:pos x="145" y="1214"/>
                </a:cxn>
                <a:cxn ang="0">
                  <a:pos x="114" y="1086"/>
                </a:cxn>
                <a:cxn ang="0">
                  <a:pos x="94" y="955"/>
                </a:cxn>
                <a:cxn ang="0">
                  <a:pos x="87" y="820"/>
                </a:cxn>
                <a:cxn ang="0">
                  <a:pos x="88" y="762"/>
                </a:cxn>
                <a:cxn ang="0">
                  <a:pos x="93" y="705"/>
                </a:cxn>
                <a:cxn ang="0">
                  <a:pos x="98" y="649"/>
                </a:cxn>
                <a:cxn ang="0">
                  <a:pos x="107" y="593"/>
                </a:cxn>
                <a:cxn ang="0">
                  <a:pos x="116" y="539"/>
                </a:cxn>
                <a:cxn ang="0">
                  <a:pos x="129" y="484"/>
                </a:cxn>
                <a:cxn ang="0">
                  <a:pos x="144" y="432"/>
                </a:cxn>
                <a:cxn ang="0">
                  <a:pos x="160" y="380"/>
                </a:cxn>
                <a:cxn ang="0">
                  <a:pos x="180" y="328"/>
                </a:cxn>
                <a:cxn ang="0">
                  <a:pos x="200" y="278"/>
                </a:cxn>
                <a:cxn ang="0">
                  <a:pos x="223" y="229"/>
                </a:cxn>
                <a:cxn ang="0">
                  <a:pos x="248" y="181"/>
                </a:cxn>
                <a:cxn ang="0">
                  <a:pos x="275" y="133"/>
                </a:cxn>
                <a:cxn ang="0">
                  <a:pos x="303" y="88"/>
                </a:cxn>
                <a:cxn ang="0">
                  <a:pos x="365" y="0"/>
                </a:cxn>
                <a:cxn ang="0">
                  <a:pos x="311" y="33"/>
                </a:cxn>
                <a:cxn ang="0">
                  <a:pos x="223" y="104"/>
                </a:cxn>
                <a:cxn ang="0">
                  <a:pos x="162" y="158"/>
                </a:cxn>
              </a:cxnLst>
              <a:rect l="0" t="0" r="r" b="b"/>
              <a:pathLst>
                <a:path w="1393" h="2234">
                  <a:moveTo>
                    <a:pt x="162" y="158"/>
                  </a:moveTo>
                  <a:lnTo>
                    <a:pt x="142" y="196"/>
                  </a:lnTo>
                  <a:lnTo>
                    <a:pt x="125" y="235"/>
                  </a:lnTo>
                  <a:lnTo>
                    <a:pt x="108" y="272"/>
                  </a:lnTo>
                  <a:lnTo>
                    <a:pt x="93" y="312"/>
                  </a:lnTo>
                  <a:lnTo>
                    <a:pt x="79" y="352"/>
                  </a:lnTo>
                  <a:lnTo>
                    <a:pt x="65" y="392"/>
                  </a:lnTo>
                  <a:lnTo>
                    <a:pt x="53" y="433"/>
                  </a:lnTo>
                  <a:lnTo>
                    <a:pt x="42" y="474"/>
                  </a:lnTo>
                  <a:lnTo>
                    <a:pt x="32" y="516"/>
                  </a:lnTo>
                  <a:lnTo>
                    <a:pt x="24" y="558"/>
                  </a:lnTo>
                  <a:lnTo>
                    <a:pt x="17" y="601"/>
                  </a:lnTo>
                  <a:lnTo>
                    <a:pt x="11" y="644"/>
                  </a:lnTo>
                  <a:lnTo>
                    <a:pt x="6" y="687"/>
                  </a:lnTo>
                  <a:lnTo>
                    <a:pt x="3" y="731"/>
                  </a:lnTo>
                  <a:lnTo>
                    <a:pt x="1" y="775"/>
                  </a:lnTo>
                  <a:lnTo>
                    <a:pt x="0" y="820"/>
                  </a:lnTo>
                  <a:lnTo>
                    <a:pt x="2" y="885"/>
                  </a:lnTo>
                  <a:lnTo>
                    <a:pt x="6" y="951"/>
                  </a:lnTo>
                  <a:lnTo>
                    <a:pt x="13" y="1014"/>
                  </a:lnTo>
                  <a:lnTo>
                    <a:pt x="24" y="1078"/>
                  </a:lnTo>
                  <a:lnTo>
                    <a:pt x="36" y="1139"/>
                  </a:lnTo>
                  <a:lnTo>
                    <a:pt x="52" y="1201"/>
                  </a:lnTo>
                  <a:lnTo>
                    <a:pt x="69" y="1261"/>
                  </a:lnTo>
                  <a:lnTo>
                    <a:pt x="89" y="1320"/>
                  </a:lnTo>
                  <a:lnTo>
                    <a:pt x="112" y="1377"/>
                  </a:lnTo>
                  <a:lnTo>
                    <a:pt x="138" y="1434"/>
                  </a:lnTo>
                  <a:lnTo>
                    <a:pt x="165" y="1489"/>
                  </a:lnTo>
                  <a:lnTo>
                    <a:pt x="195" y="1543"/>
                  </a:lnTo>
                  <a:lnTo>
                    <a:pt x="227" y="1596"/>
                  </a:lnTo>
                  <a:lnTo>
                    <a:pt x="262" y="1647"/>
                  </a:lnTo>
                  <a:lnTo>
                    <a:pt x="297" y="1696"/>
                  </a:lnTo>
                  <a:lnTo>
                    <a:pt x="336" y="1744"/>
                  </a:lnTo>
                  <a:lnTo>
                    <a:pt x="376" y="1790"/>
                  </a:lnTo>
                  <a:lnTo>
                    <a:pt x="419" y="1834"/>
                  </a:lnTo>
                  <a:lnTo>
                    <a:pt x="462" y="1876"/>
                  </a:lnTo>
                  <a:lnTo>
                    <a:pt x="508" y="1917"/>
                  </a:lnTo>
                  <a:lnTo>
                    <a:pt x="556" y="1956"/>
                  </a:lnTo>
                  <a:lnTo>
                    <a:pt x="605" y="1992"/>
                  </a:lnTo>
                  <a:lnTo>
                    <a:pt x="656" y="2027"/>
                  </a:lnTo>
                  <a:lnTo>
                    <a:pt x="708" y="2059"/>
                  </a:lnTo>
                  <a:lnTo>
                    <a:pt x="762" y="2089"/>
                  </a:lnTo>
                  <a:lnTo>
                    <a:pt x="817" y="2117"/>
                  </a:lnTo>
                  <a:lnTo>
                    <a:pt x="873" y="2142"/>
                  </a:lnTo>
                  <a:lnTo>
                    <a:pt x="931" y="2166"/>
                  </a:lnTo>
                  <a:lnTo>
                    <a:pt x="990" y="2186"/>
                  </a:lnTo>
                  <a:lnTo>
                    <a:pt x="1049" y="2204"/>
                  </a:lnTo>
                  <a:lnTo>
                    <a:pt x="1111" y="2221"/>
                  </a:lnTo>
                  <a:lnTo>
                    <a:pt x="1173" y="2234"/>
                  </a:lnTo>
                  <a:lnTo>
                    <a:pt x="1204" y="2227"/>
                  </a:lnTo>
                  <a:lnTo>
                    <a:pt x="1262" y="2214"/>
                  </a:lnTo>
                  <a:lnTo>
                    <a:pt x="1319" y="2196"/>
                  </a:lnTo>
                  <a:lnTo>
                    <a:pt x="1373" y="2178"/>
                  </a:lnTo>
                  <a:lnTo>
                    <a:pt x="1393" y="2170"/>
                  </a:lnTo>
                  <a:lnTo>
                    <a:pt x="1325" y="2166"/>
                  </a:lnTo>
                  <a:lnTo>
                    <a:pt x="1259" y="2159"/>
                  </a:lnTo>
                  <a:lnTo>
                    <a:pt x="1194" y="2148"/>
                  </a:lnTo>
                  <a:lnTo>
                    <a:pt x="1129" y="2134"/>
                  </a:lnTo>
                  <a:lnTo>
                    <a:pt x="1065" y="2118"/>
                  </a:lnTo>
                  <a:lnTo>
                    <a:pt x="1003" y="2099"/>
                  </a:lnTo>
                  <a:lnTo>
                    <a:pt x="943" y="2076"/>
                  </a:lnTo>
                  <a:lnTo>
                    <a:pt x="883" y="2052"/>
                  </a:lnTo>
                  <a:lnTo>
                    <a:pt x="825" y="2024"/>
                  </a:lnTo>
                  <a:lnTo>
                    <a:pt x="769" y="1993"/>
                  </a:lnTo>
                  <a:lnTo>
                    <a:pt x="714" y="1960"/>
                  </a:lnTo>
                  <a:lnTo>
                    <a:pt x="661" y="1924"/>
                  </a:lnTo>
                  <a:lnTo>
                    <a:pt x="610" y="1887"/>
                  </a:lnTo>
                  <a:lnTo>
                    <a:pt x="561" y="1847"/>
                  </a:lnTo>
                  <a:lnTo>
                    <a:pt x="514" y="1805"/>
                  </a:lnTo>
                  <a:lnTo>
                    <a:pt x="469" y="1760"/>
                  </a:lnTo>
                  <a:lnTo>
                    <a:pt x="425" y="1713"/>
                  </a:lnTo>
                  <a:lnTo>
                    <a:pt x="385" y="1665"/>
                  </a:lnTo>
                  <a:lnTo>
                    <a:pt x="346" y="1614"/>
                  </a:lnTo>
                  <a:lnTo>
                    <a:pt x="309" y="1561"/>
                  </a:lnTo>
                  <a:lnTo>
                    <a:pt x="276" y="1508"/>
                  </a:lnTo>
                  <a:lnTo>
                    <a:pt x="244" y="1452"/>
                  </a:lnTo>
                  <a:lnTo>
                    <a:pt x="215" y="1395"/>
                  </a:lnTo>
                  <a:lnTo>
                    <a:pt x="190" y="1335"/>
                  </a:lnTo>
                  <a:lnTo>
                    <a:pt x="166" y="1275"/>
                  </a:lnTo>
                  <a:lnTo>
                    <a:pt x="145" y="1214"/>
                  </a:lnTo>
                  <a:lnTo>
                    <a:pt x="128" y="1151"/>
                  </a:lnTo>
                  <a:lnTo>
                    <a:pt x="114" y="1086"/>
                  </a:lnTo>
                  <a:lnTo>
                    <a:pt x="102" y="1022"/>
                  </a:lnTo>
                  <a:lnTo>
                    <a:pt x="94" y="955"/>
                  </a:lnTo>
                  <a:lnTo>
                    <a:pt x="89" y="888"/>
                  </a:lnTo>
                  <a:lnTo>
                    <a:pt x="87" y="820"/>
                  </a:lnTo>
                  <a:lnTo>
                    <a:pt x="87" y="791"/>
                  </a:lnTo>
                  <a:lnTo>
                    <a:pt x="88" y="762"/>
                  </a:lnTo>
                  <a:lnTo>
                    <a:pt x="90" y="734"/>
                  </a:lnTo>
                  <a:lnTo>
                    <a:pt x="93" y="705"/>
                  </a:lnTo>
                  <a:lnTo>
                    <a:pt x="95" y="677"/>
                  </a:lnTo>
                  <a:lnTo>
                    <a:pt x="98" y="649"/>
                  </a:lnTo>
                  <a:lnTo>
                    <a:pt x="102" y="621"/>
                  </a:lnTo>
                  <a:lnTo>
                    <a:pt x="107" y="593"/>
                  </a:lnTo>
                  <a:lnTo>
                    <a:pt x="111" y="566"/>
                  </a:lnTo>
                  <a:lnTo>
                    <a:pt x="116" y="539"/>
                  </a:lnTo>
                  <a:lnTo>
                    <a:pt x="123" y="511"/>
                  </a:lnTo>
                  <a:lnTo>
                    <a:pt x="129" y="484"/>
                  </a:lnTo>
                  <a:lnTo>
                    <a:pt x="137" y="459"/>
                  </a:lnTo>
                  <a:lnTo>
                    <a:pt x="144" y="432"/>
                  </a:lnTo>
                  <a:lnTo>
                    <a:pt x="152" y="406"/>
                  </a:lnTo>
                  <a:lnTo>
                    <a:pt x="160" y="380"/>
                  </a:lnTo>
                  <a:lnTo>
                    <a:pt x="170" y="354"/>
                  </a:lnTo>
                  <a:lnTo>
                    <a:pt x="180" y="328"/>
                  </a:lnTo>
                  <a:lnTo>
                    <a:pt x="190" y="303"/>
                  </a:lnTo>
                  <a:lnTo>
                    <a:pt x="200" y="278"/>
                  </a:lnTo>
                  <a:lnTo>
                    <a:pt x="212" y="253"/>
                  </a:lnTo>
                  <a:lnTo>
                    <a:pt x="223" y="229"/>
                  </a:lnTo>
                  <a:lnTo>
                    <a:pt x="236" y="204"/>
                  </a:lnTo>
                  <a:lnTo>
                    <a:pt x="248" y="181"/>
                  </a:lnTo>
                  <a:lnTo>
                    <a:pt x="261" y="157"/>
                  </a:lnTo>
                  <a:lnTo>
                    <a:pt x="275" y="133"/>
                  </a:lnTo>
                  <a:lnTo>
                    <a:pt x="289" y="111"/>
                  </a:lnTo>
                  <a:lnTo>
                    <a:pt x="303" y="88"/>
                  </a:lnTo>
                  <a:lnTo>
                    <a:pt x="333" y="43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11" y="33"/>
                  </a:lnTo>
                  <a:lnTo>
                    <a:pt x="267" y="68"/>
                  </a:lnTo>
                  <a:lnTo>
                    <a:pt x="223" y="104"/>
                  </a:lnTo>
                  <a:lnTo>
                    <a:pt x="180" y="141"/>
                  </a:lnTo>
                  <a:lnTo>
                    <a:pt x="162" y="158"/>
                  </a:lnTo>
                  <a:close/>
                </a:path>
              </a:pathLst>
            </a:custGeom>
            <a:solidFill>
              <a:srgbClr val="864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7" name="Freeform 31"/>
            <p:cNvSpPr>
              <a:spLocks/>
            </p:cNvSpPr>
            <p:nvPr/>
          </p:nvSpPr>
          <p:spPr bwMode="auto">
            <a:xfrm>
              <a:off x="3928" y="1795"/>
              <a:ext cx="361" cy="567"/>
            </a:xfrm>
            <a:custGeom>
              <a:avLst/>
              <a:gdLst/>
              <a:ahLst/>
              <a:cxnLst>
                <a:cxn ang="0">
                  <a:pos x="168" y="219"/>
                </a:cxn>
                <a:cxn ang="0">
                  <a:pos x="106" y="349"/>
                </a:cxn>
                <a:cxn ang="0">
                  <a:pos x="57" y="487"/>
                </a:cxn>
                <a:cxn ang="0">
                  <a:pos x="23" y="631"/>
                </a:cxn>
                <a:cxn ang="0">
                  <a:pos x="3" y="781"/>
                </a:cxn>
                <a:cxn ang="0">
                  <a:pos x="1" y="950"/>
                </a:cxn>
                <a:cxn ang="0">
                  <a:pos x="25" y="1146"/>
                </a:cxn>
                <a:cxn ang="0">
                  <a:pos x="73" y="1333"/>
                </a:cxn>
                <a:cxn ang="0">
                  <a:pos x="148" y="1508"/>
                </a:cxn>
                <a:cxn ang="0">
                  <a:pos x="244" y="1671"/>
                </a:cxn>
                <a:cxn ang="0">
                  <a:pos x="360" y="1817"/>
                </a:cxn>
                <a:cxn ang="0">
                  <a:pos x="495" y="1948"/>
                </a:cxn>
                <a:cxn ang="0">
                  <a:pos x="645" y="2060"/>
                </a:cxn>
                <a:cxn ang="0">
                  <a:pos x="811" y="2150"/>
                </a:cxn>
                <a:cxn ang="0">
                  <a:pos x="989" y="2218"/>
                </a:cxn>
                <a:cxn ang="0">
                  <a:pos x="1179" y="2261"/>
                </a:cxn>
                <a:cxn ang="0">
                  <a:pos x="1329" y="2241"/>
                </a:cxn>
                <a:cxn ang="0">
                  <a:pos x="1445" y="2189"/>
                </a:cxn>
                <a:cxn ang="0">
                  <a:pos x="1407" y="2190"/>
                </a:cxn>
                <a:cxn ang="0">
                  <a:pos x="1261" y="2183"/>
                </a:cxn>
                <a:cxn ang="0">
                  <a:pos x="1068" y="2149"/>
                </a:cxn>
                <a:cxn ang="0">
                  <a:pos x="886" y="2088"/>
                </a:cxn>
                <a:cxn ang="0">
                  <a:pos x="716" y="2000"/>
                </a:cxn>
                <a:cxn ang="0">
                  <a:pos x="562" y="1892"/>
                </a:cxn>
                <a:cxn ang="0">
                  <a:pos x="427" y="1762"/>
                </a:cxn>
                <a:cxn ang="0">
                  <a:pos x="310" y="1614"/>
                </a:cxn>
                <a:cxn ang="0">
                  <a:pos x="216" y="1450"/>
                </a:cxn>
                <a:cxn ang="0">
                  <a:pos x="146" y="1271"/>
                </a:cxn>
                <a:cxn ang="0">
                  <a:pos x="102" y="1082"/>
                </a:cxn>
                <a:cxn ang="0">
                  <a:pos x="87" y="883"/>
                </a:cxn>
                <a:cxn ang="0">
                  <a:pos x="91" y="788"/>
                </a:cxn>
                <a:cxn ang="0">
                  <a:pos x="100" y="695"/>
                </a:cxn>
                <a:cxn ang="0">
                  <a:pos x="116" y="604"/>
                </a:cxn>
                <a:cxn ang="0">
                  <a:pos x="139" y="515"/>
                </a:cxn>
                <a:cxn ang="0">
                  <a:pos x="168" y="429"/>
                </a:cxn>
                <a:cxn ang="0">
                  <a:pos x="202" y="346"/>
                </a:cxn>
                <a:cxn ang="0">
                  <a:pos x="241" y="265"/>
                </a:cxn>
                <a:cxn ang="0">
                  <a:pos x="287" y="189"/>
                </a:cxn>
                <a:cxn ang="0">
                  <a:pos x="336" y="114"/>
                </a:cxn>
                <a:cxn ang="0">
                  <a:pos x="391" y="44"/>
                </a:cxn>
                <a:cxn ang="0">
                  <a:pos x="415" y="7"/>
                </a:cxn>
                <a:cxn ang="0">
                  <a:pos x="267" y="96"/>
                </a:cxn>
              </a:cxnLst>
              <a:rect l="0" t="0" r="r" b="b"/>
              <a:pathLst>
                <a:path w="1445" h="2270">
                  <a:moveTo>
                    <a:pt x="217" y="136"/>
                  </a:moveTo>
                  <a:lnTo>
                    <a:pt x="192" y="177"/>
                  </a:lnTo>
                  <a:lnTo>
                    <a:pt x="168" y="219"/>
                  </a:lnTo>
                  <a:lnTo>
                    <a:pt x="146" y="261"/>
                  </a:lnTo>
                  <a:lnTo>
                    <a:pt x="125" y="305"/>
                  </a:lnTo>
                  <a:lnTo>
                    <a:pt x="106" y="349"/>
                  </a:lnTo>
                  <a:lnTo>
                    <a:pt x="87" y="394"/>
                  </a:lnTo>
                  <a:lnTo>
                    <a:pt x="71" y="441"/>
                  </a:lnTo>
                  <a:lnTo>
                    <a:pt x="57" y="487"/>
                  </a:lnTo>
                  <a:lnTo>
                    <a:pt x="43" y="534"/>
                  </a:lnTo>
                  <a:lnTo>
                    <a:pt x="32" y="583"/>
                  </a:lnTo>
                  <a:lnTo>
                    <a:pt x="23" y="631"/>
                  </a:lnTo>
                  <a:lnTo>
                    <a:pt x="14" y="681"/>
                  </a:lnTo>
                  <a:lnTo>
                    <a:pt x="8" y="731"/>
                  </a:lnTo>
                  <a:lnTo>
                    <a:pt x="3" y="781"/>
                  </a:lnTo>
                  <a:lnTo>
                    <a:pt x="0" y="832"/>
                  </a:lnTo>
                  <a:lnTo>
                    <a:pt x="0" y="883"/>
                  </a:lnTo>
                  <a:lnTo>
                    <a:pt x="1" y="950"/>
                  </a:lnTo>
                  <a:lnTo>
                    <a:pt x="6" y="1016"/>
                  </a:lnTo>
                  <a:lnTo>
                    <a:pt x="14" y="1082"/>
                  </a:lnTo>
                  <a:lnTo>
                    <a:pt x="25" y="1146"/>
                  </a:lnTo>
                  <a:lnTo>
                    <a:pt x="38" y="1209"/>
                  </a:lnTo>
                  <a:lnTo>
                    <a:pt x="55" y="1271"/>
                  </a:lnTo>
                  <a:lnTo>
                    <a:pt x="73" y="1333"/>
                  </a:lnTo>
                  <a:lnTo>
                    <a:pt x="96" y="1392"/>
                  </a:lnTo>
                  <a:lnTo>
                    <a:pt x="121" y="1451"/>
                  </a:lnTo>
                  <a:lnTo>
                    <a:pt x="148" y="1508"/>
                  </a:lnTo>
                  <a:lnTo>
                    <a:pt x="177" y="1564"/>
                  </a:lnTo>
                  <a:lnTo>
                    <a:pt x="209" y="1618"/>
                  </a:lnTo>
                  <a:lnTo>
                    <a:pt x="244" y="1671"/>
                  </a:lnTo>
                  <a:lnTo>
                    <a:pt x="280" y="1721"/>
                  </a:lnTo>
                  <a:lnTo>
                    <a:pt x="319" y="1770"/>
                  </a:lnTo>
                  <a:lnTo>
                    <a:pt x="360" y="1817"/>
                  </a:lnTo>
                  <a:lnTo>
                    <a:pt x="402" y="1863"/>
                  </a:lnTo>
                  <a:lnTo>
                    <a:pt x="447" y="1907"/>
                  </a:lnTo>
                  <a:lnTo>
                    <a:pt x="495" y="1948"/>
                  </a:lnTo>
                  <a:lnTo>
                    <a:pt x="543" y="1987"/>
                  </a:lnTo>
                  <a:lnTo>
                    <a:pt x="593" y="2024"/>
                  </a:lnTo>
                  <a:lnTo>
                    <a:pt x="645" y="2060"/>
                  </a:lnTo>
                  <a:lnTo>
                    <a:pt x="699" y="2092"/>
                  </a:lnTo>
                  <a:lnTo>
                    <a:pt x="754" y="2122"/>
                  </a:lnTo>
                  <a:lnTo>
                    <a:pt x="811" y="2150"/>
                  </a:lnTo>
                  <a:lnTo>
                    <a:pt x="869" y="2175"/>
                  </a:lnTo>
                  <a:lnTo>
                    <a:pt x="929" y="2197"/>
                  </a:lnTo>
                  <a:lnTo>
                    <a:pt x="989" y="2218"/>
                  </a:lnTo>
                  <a:lnTo>
                    <a:pt x="1052" y="2235"/>
                  </a:lnTo>
                  <a:lnTo>
                    <a:pt x="1114" y="2249"/>
                  </a:lnTo>
                  <a:lnTo>
                    <a:pt x="1179" y="2261"/>
                  </a:lnTo>
                  <a:lnTo>
                    <a:pt x="1243" y="2270"/>
                  </a:lnTo>
                  <a:lnTo>
                    <a:pt x="1275" y="2259"/>
                  </a:lnTo>
                  <a:lnTo>
                    <a:pt x="1329" y="2241"/>
                  </a:lnTo>
                  <a:lnTo>
                    <a:pt x="1382" y="2219"/>
                  </a:lnTo>
                  <a:lnTo>
                    <a:pt x="1432" y="2196"/>
                  </a:lnTo>
                  <a:lnTo>
                    <a:pt x="1445" y="2189"/>
                  </a:lnTo>
                  <a:lnTo>
                    <a:pt x="1432" y="2190"/>
                  </a:lnTo>
                  <a:lnTo>
                    <a:pt x="1420" y="2190"/>
                  </a:lnTo>
                  <a:lnTo>
                    <a:pt x="1407" y="2190"/>
                  </a:lnTo>
                  <a:lnTo>
                    <a:pt x="1394" y="2190"/>
                  </a:lnTo>
                  <a:lnTo>
                    <a:pt x="1327" y="2189"/>
                  </a:lnTo>
                  <a:lnTo>
                    <a:pt x="1261" y="2183"/>
                  </a:lnTo>
                  <a:lnTo>
                    <a:pt x="1195" y="2175"/>
                  </a:lnTo>
                  <a:lnTo>
                    <a:pt x="1131" y="2164"/>
                  </a:lnTo>
                  <a:lnTo>
                    <a:pt x="1068" y="2149"/>
                  </a:lnTo>
                  <a:lnTo>
                    <a:pt x="1005" y="2132"/>
                  </a:lnTo>
                  <a:lnTo>
                    <a:pt x="945" y="2111"/>
                  </a:lnTo>
                  <a:lnTo>
                    <a:pt x="886" y="2088"/>
                  </a:lnTo>
                  <a:lnTo>
                    <a:pt x="827" y="2062"/>
                  </a:lnTo>
                  <a:lnTo>
                    <a:pt x="771" y="2033"/>
                  </a:lnTo>
                  <a:lnTo>
                    <a:pt x="716" y="2000"/>
                  </a:lnTo>
                  <a:lnTo>
                    <a:pt x="664" y="1967"/>
                  </a:lnTo>
                  <a:lnTo>
                    <a:pt x="612" y="1930"/>
                  </a:lnTo>
                  <a:lnTo>
                    <a:pt x="562" y="1892"/>
                  </a:lnTo>
                  <a:lnTo>
                    <a:pt x="515" y="1851"/>
                  </a:lnTo>
                  <a:lnTo>
                    <a:pt x="470" y="1808"/>
                  </a:lnTo>
                  <a:lnTo>
                    <a:pt x="427" y="1762"/>
                  </a:lnTo>
                  <a:lnTo>
                    <a:pt x="386" y="1715"/>
                  </a:lnTo>
                  <a:lnTo>
                    <a:pt x="347" y="1665"/>
                  </a:lnTo>
                  <a:lnTo>
                    <a:pt x="310" y="1614"/>
                  </a:lnTo>
                  <a:lnTo>
                    <a:pt x="276" y="1561"/>
                  </a:lnTo>
                  <a:lnTo>
                    <a:pt x="245" y="1506"/>
                  </a:lnTo>
                  <a:lnTo>
                    <a:pt x="216" y="1450"/>
                  </a:lnTo>
                  <a:lnTo>
                    <a:pt x="190" y="1392"/>
                  </a:lnTo>
                  <a:lnTo>
                    <a:pt x="166" y="1333"/>
                  </a:lnTo>
                  <a:lnTo>
                    <a:pt x="146" y="1271"/>
                  </a:lnTo>
                  <a:lnTo>
                    <a:pt x="128" y="1210"/>
                  </a:lnTo>
                  <a:lnTo>
                    <a:pt x="113" y="1146"/>
                  </a:lnTo>
                  <a:lnTo>
                    <a:pt x="102" y="1082"/>
                  </a:lnTo>
                  <a:lnTo>
                    <a:pt x="94" y="1017"/>
                  </a:lnTo>
                  <a:lnTo>
                    <a:pt x="88" y="950"/>
                  </a:lnTo>
                  <a:lnTo>
                    <a:pt x="87" y="883"/>
                  </a:lnTo>
                  <a:lnTo>
                    <a:pt x="87" y="851"/>
                  </a:lnTo>
                  <a:lnTo>
                    <a:pt x="88" y="820"/>
                  </a:lnTo>
                  <a:lnTo>
                    <a:pt x="91" y="788"/>
                  </a:lnTo>
                  <a:lnTo>
                    <a:pt x="93" y="756"/>
                  </a:lnTo>
                  <a:lnTo>
                    <a:pt x="96" y="726"/>
                  </a:lnTo>
                  <a:lnTo>
                    <a:pt x="100" y="695"/>
                  </a:lnTo>
                  <a:lnTo>
                    <a:pt x="105" y="665"/>
                  </a:lnTo>
                  <a:lnTo>
                    <a:pt x="110" y="635"/>
                  </a:lnTo>
                  <a:lnTo>
                    <a:pt x="116" y="604"/>
                  </a:lnTo>
                  <a:lnTo>
                    <a:pt x="124" y="574"/>
                  </a:lnTo>
                  <a:lnTo>
                    <a:pt x="132" y="545"/>
                  </a:lnTo>
                  <a:lnTo>
                    <a:pt x="139" y="515"/>
                  </a:lnTo>
                  <a:lnTo>
                    <a:pt x="148" y="486"/>
                  </a:lnTo>
                  <a:lnTo>
                    <a:pt x="157" y="458"/>
                  </a:lnTo>
                  <a:lnTo>
                    <a:pt x="168" y="429"/>
                  </a:lnTo>
                  <a:lnTo>
                    <a:pt x="179" y="401"/>
                  </a:lnTo>
                  <a:lnTo>
                    <a:pt x="190" y="373"/>
                  </a:lnTo>
                  <a:lnTo>
                    <a:pt x="202" y="346"/>
                  </a:lnTo>
                  <a:lnTo>
                    <a:pt x="214" y="319"/>
                  </a:lnTo>
                  <a:lnTo>
                    <a:pt x="227" y="292"/>
                  </a:lnTo>
                  <a:lnTo>
                    <a:pt x="241" y="265"/>
                  </a:lnTo>
                  <a:lnTo>
                    <a:pt x="257" y="239"/>
                  </a:lnTo>
                  <a:lnTo>
                    <a:pt x="271" y="214"/>
                  </a:lnTo>
                  <a:lnTo>
                    <a:pt x="287" y="189"/>
                  </a:lnTo>
                  <a:lnTo>
                    <a:pt x="303" y="164"/>
                  </a:lnTo>
                  <a:lnTo>
                    <a:pt x="319" y="139"/>
                  </a:lnTo>
                  <a:lnTo>
                    <a:pt x="336" y="114"/>
                  </a:lnTo>
                  <a:lnTo>
                    <a:pt x="355" y="91"/>
                  </a:lnTo>
                  <a:lnTo>
                    <a:pt x="373" y="68"/>
                  </a:lnTo>
                  <a:lnTo>
                    <a:pt x="391" y="44"/>
                  </a:lnTo>
                  <a:lnTo>
                    <a:pt x="411" y="22"/>
                  </a:lnTo>
                  <a:lnTo>
                    <a:pt x="430" y="0"/>
                  </a:lnTo>
                  <a:lnTo>
                    <a:pt x="415" y="7"/>
                  </a:lnTo>
                  <a:lnTo>
                    <a:pt x="365" y="36"/>
                  </a:lnTo>
                  <a:lnTo>
                    <a:pt x="318" y="65"/>
                  </a:lnTo>
                  <a:lnTo>
                    <a:pt x="267" y="96"/>
                  </a:lnTo>
                  <a:lnTo>
                    <a:pt x="223" y="131"/>
                  </a:lnTo>
                  <a:lnTo>
                    <a:pt x="217" y="136"/>
                  </a:lnTo>
                  <a:close/>
                </a:path>
              </a:pathLst>
            </a:custGeom>
            <a:solidFill>
              <a:srgbClr val="89497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8" name="Freeform 32"/>
            <p:cNvSpPr>
              <a:spLocks/>
            </p:cNvSpPr>
            <p:nvPr/>
          </p:nvSpPr>
          <p:spPr bwMode="auto">
            <a:xfrm>
              <a:off x="3939" y="1784"/>
              <a:ext cx="371" cy="569"/>
            </a:xfrm>
            <a:custGeom>
              <a:avLst/>
              <a:gdLst/>
              <a:ahLst/>
              <a:cxnLst>
                <a:cxn ang="0">
                  <a:pos x="216" y="194"/>
                </a:cxn>
                <a:cxn ang="0">
                  <a:pos x="174" y="263"/>
                </a:cxn>
                <a:cxn ang="0">
                  <a:pos x="136" y="335"/>
                </a:cxn>
                <a:cxn ang="0">
                  <a:pos x="103" y="409"/>
                </a:cxn>
                <a:cxn ang="0">
                  <a:pos x="73" y="486"/>
                </a:cxn>
                <a:cxn ang="0">
                  <a:pos x="50" y="565"/>
                </a:cxn>
                <a:cxn ang="0">
                  <a:pos x="29" y="645"/>
                </a:cxn>
                <a:cxn ang="0">
                  <a:pos x="15" y="727"/>
                </a:cxn>
                <a:cxn ang="0">
                  <a:pos x="6" y="811"/>
                </a:cxn>
                <a:cxn ang="0">
                  <a:pos x="0" y="897"/>
                </a:cxn>
                <a:cxn ang="0">
                  <a:pos x="7" y="1061"/>
                </a:cxn>
                <a:cxn ang="0">
                  <a:pos x="41" y="1257"/>
                </a:cxn>
                <a:cxn ang="0">
                  <a:pos x="103" y="1441"/>
                </a:cxn>
                <a:cxn ang="0">
                  <a:pos x="189" y="1614"/>
                </a:cxn>
                <a:cxn ang="0">
                  <a:pos x="298" y="1771"/>
                </a:cxn>
                <a:cxn ang="0">
                  <a:pos x="427" y="1911"/>
                </a:cxn>
                <a:cxn ang="0">
                  <a:pos x="574" y="2030"/>
                </a:cxn>
                <a:cxn ang="0">
                  <a:pos x="738" y="2130"/>
                </a:cxn>
                <a:cxn ang="0">
                  <a:pos x="916" y="2205"/>
                </a:cxn>
                <a:cxn ang="0">
                  <a:pos x="1107" y="2254"/>
                </a:cxn>
                <a:cxn ang="0">
                  <a:pos x="1306" y="2276"/>
                </a:cxn>
                <a:cxn ang="0">
                  <a:pos x="1442" y="2210"/>
                </a:cxn>
                <a:cxn ang="0">
                  <a:pos x="1420" y="2188"/>
                </a:cxn>
                <a:cxn ang="0">
                  <a:pos x="1286" y="2188"/>
                </a:cxn>
                <a:cxn ang="0">
                  <a:pos x="1097" y="2164"/>
                </a:cxn>
                <a:cxn ang="0">
                  <a:pos x="917" y="2113"/>
                </a:cxn>
                <a:cxn ang="0">
                  <a:pos x="749" y="2037"/>
                </a:cxn>
                <a:cxn ang="0">
                  <a:pos x="595" y="1939"/>
                </a:cxn>
                <a:cxn ang="0">
                  <a:pos x="458" y="1819"/>
                </a:cxn>
                <a:cxn ang="0">
                  <a:pos x="338" y="1681"/>
                </a:cxn>
                <a:cxn ang="0">
                  <a:pos x="240" y="1529"/>
                </a:cxn>
                <a:cxn ang="0">
                  <a:pos x="164" y="1361"/>
                </a:cxn>
                <a:cxn ang="0">
                  <a:pos x="113" y="1181"/>
                </a:cxn>
                <a:cxn ang="0">
                  <a:pos x="90" y="991"/>
                </a:cxn>
                <a:cxn ang="0">
                  <a:pos x="90" y="858"/>
                </a:cxn>
                <a:cxn ang="0">
                  <a:pos x="98" y="757"/>
                </a:cxn>
                <a:cxn ang="0">
                  <a:pos x="115" y="659"/>
                </a:cxn>
                <a:cxn ang="0">
                  <a:pos x="140" y="565"/>
                </a:cxn>
                <a:cxn ang="0">
                  <a:pos x="171" y="472"/>
                </a:cxn>
                <a:cxn ang="0">
                  <a:pos x="210" y="383"/>
                </a:cxn>
                <a:cxn ang="0">
                  <a:pos x="254" y="297"/>
                </a:cxn>
                <a:cxn ang="0">
                  <a:pos x="305" y="217"/>
                </a:cxn>
                <a:cxn ang="0">
                  <a:pos x="362" y="140"/>
                </a:cxn>
                <a:cxn ang="0">
                  <a:pos x="425" y="67"/>
                </a:cxn>
                <a:cxn ang="0">
                  <a:pos x="491" y="0"/>
                </a:cxn>
                <a:cxn ang="0">
                  <a:pos x="372" y="50"/>
                </a:cxn>
              </a:cxnLst>
              <a:rect l="0" t="0" r="r" b="b"/>
              <a:pathLst>
                <a:path w="1488" h="2276">
                  <a:moveTo>
                    <a:pt x="278" y="106"/>
                  </a:moveTo>
                  <a:lnTo>
                    <a:pt x="246" y="149"/>
                  </a:lnTo>
                  <a:lnTo>
                    <a:pt x="216" y="194"/>
                  </a:lnTo>
                  <a:lnTo>
                    <a:pt x="202" y="217"/>
                  </a:lnTo>
                  <a:lnTo>
                    <a:pt x="188" y="239"/>
                  </a:lnTo>
                  <a:lnTo>
                    <a:pt x="174" y="263"/>
                  </a:lnTo>
                  <a:lnTo>
                    <a:pt x="161" y="287"/>
                  </a:lnTo>
                  <a:lnTo>
                    <a:pt x="149" y="310"/>
                  </a:lnTo>
                  <a:lnTo>
                    <a:pt x="136" y="335"/>
                  </a:lnTo>
                  <a:lnTo>
                    <a:pt x="125" y="359"/>
                  </a:lnTo>
                  <a:lnTo>
                    <a:pt x="113" y="384"/>
                  </a:lnTo>
                  <a:lnTo>
                    <a:pt x="103" y="409"/>
                  </a:lnTo>
                  <a:lnTo>
                    <a:pt x="93" y="434"/>
                  </a:lnTo>
                  <a:lnTo>
                    <a:pt x="83" y="460"/>
                  </a:lnTo>
                  <a:lnTo>
                    <a:pt x="73" y="486"/>
                  </a:lnTo>
                  <a:lnTo>
                    <a:pt x="65" y="512"/>
                  </a:lnTo>
                  <a:lnTo>
                    <a:pt x="57" y="538"/>
                  </a:lnTo>
                  <a:lnTo>
                    <a:pt x="50" y="565"/>
                  </a:lnTo>
                  <a:lnTo>
                    <a:pt x="42" y="590"/>
                  </a:lnTo>
                  <a:lnTo>
                    <a:pt x="36" y="617"/>
                  </a:lnTo>
                  <a:lnTo>
                    <a:pt x="29" y="645"/>
                  </a:lnTo>
                  <a:lnTo>
                    <a:pt x="24" y="672"/>
                  </a:lnTo>
                  <a:lnTo>
                    <a:pt x="20" y="699"/>
                  </a:lnTo>
                  <a:lnTo>
                    <a:pt x="15" y="727"/>
                  </a:lnTo>
                  <a:lnTo>
                    <a:pt x="11" y="755"/>
                  </a:lnTo>
                  <a:lnTo>
                    <a:pt x="8" y="783"/>
                  </a:lnTo>
                  <a:lnTo>
                    <a:pt x="6" y="811"/>
                  </a:lnTo>
                  <a:lnTo>
                    <a:pt x="3" y="840"/>
                  </a:lnTo>
                  <a:lnTo>
                    <a:pt x="1" y="868"/>
                  </a:lnTo>
                  <a:lnTo>
                    <a:pt x="0" y="897"/>
                  </a:lnTo>
                  <a:lnTo>
                    <a:pt x="0" y="926"/>
                  </a:lnTo>
                  <a:lnTo>
                    <a:pt x="2" y="994"/>
                  </a:lnTo>
                  <a:lnTo>
                    <a:pt x="7" y="1061"/>
                  </a:lnTo>
                  <a:lnTo>
                    <a:pt x="15" y="1128"/>
                  </a:lnTo>
                  <a:lnTo>
                    <a:pt x="27" y="1192"/>
                  </a:lnTo>
                  <a:lnTo>
                    <a:pt x="41" y="1257"/>
                  </a:lnTo>
                  <a:lnTo>
                    <a:pt x="58" y="1320"/>
                  </a:lnTo>
                  <a:lnTo>
                    <a:pt x="79" y="1381"/>
                  </a:lnTo>
                  <a:lnTo>
                    <a:pt x="103" y="1441"/>
                  </a:lnTo>
                  <a:lnTo>
                    <a:pt x="128" y="1501"/>
                  </a:lnTo>
                  <a:lnTo>
                    <a:pt x="157" y="1558"/>
                  </a:lnTo>
                  <a:lnTo>
                    <a:pt x="189" y="1614"/>
                  </a:lnTo>
                  <a:lnTo>
                    <a:pt x="222" y="1667"/>
                  </a:lnTo>
                  <a:lnTo>
                    <a:pt x="259" y="1720"/>
                  </a:lnTo>
                  <a:lnTo>
                    <a:pt x="298" y="1771"/>
                  </a:lnTo>
                  <a:lnTo>
                    <a:pt x="338" y="1819"/>
                  </a:lnTo>
                  <a:lnTo>
                    <a:pt x="382" y="1866"/>
                  </a:lnTo>
                  <a:lnTo>
                    <a:pt x="427" y="1911"/>
                  </a:lnTo>
                  <a:lnTo>
                    <a:pt x="474" y="1953"/>
                  </a:lnTo>
                  <a:lnTo>
                    <a:pt x="523" y="1993"/>
                  </a:lnTo>
                  <a:lnTo>
                    <a:pt x="574" y="2030"/>
                  </a:lnTo>
                  <a:lnTo>
                    <a:pt x="627" y="2066"/>
                  </a:lnTo>
                  <a:lnTo>
                    <a:pt x="682" y="2099"/>
                  </a:lnTo>
                  <a:lnTo>
                    <a:pt x="738" y="2130"/>
                  </a:lnTo>
                  <a:lnTo>
                    <a:pt x="796" y="2158"/>
                  </a:lnTo>
                  <a:lnTo>
                    <a:pt x="856" y="2182"/>
                  </a:lnTo>
                  <a:lnTo>
                    <a:pt x="916" y="2205"/>
                  </a:lnTo>
                  <a:lnTo>
                    <a:pt x="978" y="2224"/>
                  </a:lnTo>
                  <a:lnTo>
                    <a:pt x="1042" y="2240"/>
                  </a:lnTo>
                  <a:lnTo>
                    <a:pt x="1107" y="2254"/>
                  </a:lnTo>
                  <a:lnTo>
                    <a:pt x="1172" y="2265"/>
                  </a:lnTo>
                  <a:lnTo>
                    <a:pt x="1238" y="2272"/>
                  </a:lnTo>
                  <a:lnTo>
                    <a:pt x="1306" y="2276"/>
                  </a:lnTo>
                  <a:lnTo>
                    <a:pt x="1339" y="2262"/>
                  </a:lnTo>
                  <a:lnTo>
                    <a:pt x="1389" y="2239"/>
                  </a:lnTo>
                  <a:lnTo>
                    <a:pt x="1442" y="2210"/>
                  </a:lnTo>
                  <a:lnTo>
                    <a:pt x="1488" y="2182"/>
                  </a:lnTo>
                  <a:lnTo>
                    <a:pt x="1455" y="2186"/>
                  </a:lnTo>
                  <a:lnTo>
                    <a:pt x="1420" y="2188"/>
                  </a:lnTo>
                  <a:lnTo>
                    <a:pt x="1386" y="2189"/>
                  </a:lnTo>
                  <a:lnTo>
                    <a:pt x="1351" y="2190"/>
                  </a:lnTo>
                  <a:lnTo>
                    <a:pt x="1286" y="2188"/>
                  </a:lnTo>
                  <a:lnTo>
                    <a:pt x="1222" y="2183"/>
                  </a:lnTo>
                  <a:lnTo>
                    <a:pt x="1159" y="2175"/>
                  </a:lnTo>
                  <a:lnTo>
                    <a:pt x="1097" y="2164"/>
                  </a:lnTo>
                  <a:lnTo>
                    <a:pt x="1035" y="2150"/>
                  </a:lnTo>
                  <a:lnTo>
                    <a:pt x="975" y="2133"/>
                  </a:lnTo>
                  <a:lnTo>
                    <a:pt x="917" y="2113"/>
                  </a:lnTo>
                  <a:lnTo>
                    <a:pt x="860" y="2091"/>
                  </a:lnTo>
                  <a:lnTo>
                    <a:pt x="804" y="2065"/>
                  </a:lnTo>
                  <a:lnTo>
                    <a:pt x="749" y="2037"/>
                  </a:lnTo>
                  <a:lnTo>
                    <a:pt x="696" y="2007"/>
                  </a:lnTo>
                  <a:lnTo>
                    <a:pt x="644" y="1973"/>
                  </a:lnTo>
                  <a:lnTo>
                    <a:pt x="595" y="1939"/>
                  </a:lnTo>
                  <a:lnTo>
                    <a:pt x="547" y="1901"/>
                  </a:lnTo>
                  <a:lnTo>
                    <a:pt x="501" y="1861"/>
                  </a:lnTo>
                  <a:lnTo>
                    <a:pt x="458" y="1819"/>
                  </a:lnTo>
                  <a:lnTo>
                    <a:pt x="416" y="1775"/>
                  </a:lnTo>
                  <a:lnTo>
                    <a:pt x="376" y="1730"/>
                  </a:lnTo>
                  <a:lnTo>
                    <a:pt x="338" y="1681"/>
                  </a:lnTo>
                  <a:lnTo>
                    <a:pt x="303" y="1632"/>
                  </a:lnTo>
                  <a:lnTo>
                    <a:pt x="271" y="1581"/>
                  </a:lnTo>
                  <a:lnTo>
                    <a:pt x="240" y="1529"/>
                  </a:lnTo>
                  <a:lnTo>
                    <a:pt x="212" y="1474"/>
                  </a:lnTo>
                  <a:lnTo>
                    <a:pt x="187" y="1418"/>
                  </a:lnTo>
                  <a:lnTo>
                    <a:pt x="164" y="1361"/>
                  </a:lnTo>
                  <a:lnTo>
                    <a:pt x="145" y="1301"/>
                  </a:lnTo>
                  <a:lnTo>
                    <a:pt x="127" y="1242"/>
                  </a:lnTo>
                  <a:lnTo>
                    <a:pt x="113" y="1181"/>
                  </a:lnTo>
                  <a:lnTo>
                    <a:pt x="103" y="1118"/>
                  </a:lnTo>
                  <a:lnTo>
                    <a:pt x="94" y="1055"/>
                  </a:lnTo>
                  <a:lnTo>
                    <a:pt x="90" y="991"/>
                  </a:lnTo>
                  <a:lnTo>
                    <a:pt x="87" y="926"/>
                  </a:lnTo>
                  <a:lnTo>
                    <a:pt x="87" y="892"/>
                  </a:lnTo>
                  <a:lnTo>
                    <a:pt x="90" y="858"/>
                  </a:lnTo>
                  <a:lnTo>
                    <a:pt x="92" y="824"/>
                  </a:lnTo>
                  <a:lnTo>
                    <a:pt x="95" y="791"/>
                  </a:lnTo>
                  <a:lnTo>
                    <a:pt x="98" y="757"/>
                  </a:lnTo>
                  <a:lnTo>
                    <a:pt x="104" y="724"/>
                  </a:lnTo>
                  <a:lnTo>
                    <a:pt x="109" y="692"/>
                  </a:lnTo>
                  <a:lnTo>
                    <a:pt x="115" y="659"/>
                  </a:lnTo>
                  <a:lnTo>
                    <a:pt x="123" y="627"/>
                  </a:lnTo>
                  <a:lnTo>
                    <a:pt x="132" y="596"/>
                  </a:lnTo>
                  <a:lnTo>
                    <a:pt x="140" y="565"/>
                  </a:lnTo>
                  <a:lnTo>
                    <a:pt x="150" y="533"/>
                  </a:lnTo>
                  <a:lnTo>
                    <a:pt x="161" y="502"/>
                  </a:lnTo>
                  <a:lnTo>
                    <a:pt x="171" y="472"/>
                  </a:lnTo>
                  <a:lnTo>
                    <a:pt x="183" y="442"/>
                  </a:lnTo>
                  <a:lnTo>
                    <a:pt x="196" y="413"/>
                  </a:lnTo>
                  <a:lnTo>
                    <a:pt x="210" y="383"/>
                  </a:lnTo>
                  <a:lnTo>
                    <a:pt x="224" y="355"/>
                  </a:lnTo>
                  <a:lnTo>
                    <a:pt x="239" y="325"/>
                  </a:lnTo>
                  <a:lnTo>
                    <a:pt x="254" y="297"/>
                  </a:lnTo>
                  <a:lnTo>
                    <a:pt x="271" y="271"/>
                  </a:lnTo>
                  <a:lnTo>
                    <a:pt x="288" y="244"/>
                  </a:lnTo>
                  <a:lnTo>
                    <a:pt x="305" y="217"/>
                  </a:lnTo>
                  <a:lnTo>
                    <a:pt x="323" y="191"/>
                  </a:lnTo>
                  <a:lnTo>
                    <a:pt x="343" y="165"/>
                  </a:lnTo>
                  <a:lnTo>
                    <a:pt x="362" y="140"/>
                  </a:lnTo>
                  <a:lnTo>
                    <a:pt x="383" y="115"/>
                  </a:lnTo>
                  <a:lnTo>
                    <a:pt x="403" y="91"/>
                  </a:lnTo>
                  <a:lnTo>
                    <a:pt x="425" y="67"/>
                  </a:lnTo>
                  <a:lnTo>
                    <a:pt x="446" y="44"/>
                  </a:lnTo>
                  <a:lnTo>
                    <a:pt x="469" y="22"/>
                  </a:lnTo>
                  <a:lnTo>
                    <a:pt x="491" y="0"/>
                  </a:lnTo>
                  <a:lnTo>
                    <a:pt x="477" y="6"/>
                  </a:lnTo>
                  <a:lnTo>
                    <a:pt x="426" y="26"/>
                  </a:lnTo>
                  <a:lnTo>
                    <a:pt x="372" y="50"/>
                  </a:lnTo>
                  <a:lnTo>
                    <a:pt x="322" y="79"/>
                  </a:lnTo>
                  <a:lnTo>
                    <a:pt x="278" y="106"/>
                  </a:lnTo>
                  <a:close/>
                </a:path>
              </a:pathLst>
            </a:custGeom>
            <a:solidFill>
              <a:srgbClr val="8B497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9" name="Freeform 33"/>
            <p:cNvSpPr>
              <a:spLocks/>
            </p:cNvSpPr>
            <p:nvPr/>
          </p:nvSpPr>
          <p:spPr bwMode="auto">
            <a:xfrm>
              <a:off x="3950" y="1775"/>
              <a:ext cx="381" cy="567"/>
            </a:xfrm>
            <a:custGeom>
              <a:avLst/>
              <a:gdLst/>
              <a:ahLst/>
              <a:cxnLst>
                <a:cxn ang="0">
                  <a:pos x="304" y="121"/>
                </a:cxn>
                <a:cxn ang="0">
                  <a:pos x="249" y="191"/>
                </a:cxn>
                <a:cxn ang="0">
                  <a:pos x="200" y="266"/>
                </a:cxn>
                <a:cxn ang="0">
                  <a:pos x="154" y="342"/>
                </a:cxn>
                <a:cxn ang="0">
                  <a:pos x="115" y="423"/>
                </a:cxn>
                <a:cxn ang="0">
                  <a:pos x="81" y="506"/>
                </a:cxn>
                <a:cxn ang="0">
                  <a:pos x="52" y="592"/>
                </a:cxn>
                <a:cxn ang="0">
                  <a:pos x="29" y="681"/>
                </a:cxn>
                <a:cxn ang="0">
                  <a:pos x="13" y="772"/>
                </a:cxn>
                <a:cxn ang="0">
                  <a:pos x="4" y="865"/>
                </a:cxn>
                <a:cxn ang="0">
                  <a:pos x="0" y="960"/>
                </a:cxn>
                <a:cxn ang="0">
                  <a:pos x="15" y="1159"/>
                </a:cxn>
                <a:cxn ang="0">
                  <a:pos x="59" y="1348"/>
                </a:cxn>
                <a:cxn ang="0">
                  <a:pos x="129" y="1527"/>
                </a:cxn>
                <a:cxn ang="0">
                  <a:pos x="223" y="1691"/>
                </a:cxn>
                <a:cxn ang="0">
                  <a:pos x="340" y="1839"/>
                </a:cxn>
                <a:cxn ang="0">
                  <a:pos x="475" y="1969"/>
                </a:cxn>
                <a:cxn ang="0">
                  <a:pos x="629" y="2077"/>
                </a:cxn>
                <a:cxn ang="0">
                  <a:pos x="799" y="2165"/>
                </a:cxn>
                <a:cxn ang="0">
                  <a:pos x="981" y="2226"/>
                </a:cxn>
                <a:cxn ang="0">
                  <a:pos x="1174" y="2260"/>
                </a:cxn>
                <a:cxn ang="0">
                  <a:pos x="1320" y="2267"/>
                </a:cxn>
                <a:cxn ang="0">
                  <a:pos x="1358" y="2266"/>
                </a:cxn>
                <a:cxn ang="0">
                  <a:pos x="1496" y="2184"/>
                </a:cxn>
                <a:cxn ang="0">
                  <a:pos x="1473" y="2169"/>
                </a:cxn>
                <a:cxn ang="0">
                  <a:pos x="1391" y="2178"/>
                </a:cxn>
                <a:cxn ang="0">
                  <a:pos x="1307" y="2180"/>
                </a:cxn>
                <a:cxn ang="0">
                  <a:pos x="1122" y="2166"/>
                </a:cxn>
                <a:cxn ang="0">
                  <a:pos x="944" y="2125"/>
                </a:cxn>
                <a:cxn ang="0">
                  <a:pos x="778" y="2060"/>
                </a:cxn>
                <a:cxn ang="0">
                  <a:pos x="625" y="1972"/>
                </a:cxn>
                <a:cxn ang="0">
                  <a:pos x="487" y="1863"/>
                </a:cxn>
                <a:cxn ang="0">
                  <a:pos x="366" y="1736"/>
                </a:cxn>
                <a:cxn ang="0">
                  <a:pos x="263" y="1593"/>
                </a:cxn>
                <a:cxn ang="0">
                  <a:pos x="182" y="1434"/>
                </a:cxn>
                <a:cxn ang="0">
                  <a:pos x="125" y="1265"/>
                </a:cxn>
                <a:cxn ang="0">
                  <a:pos x="93" y="1084"/>
                </a:cxn>
                <a:cxn ang="0">
                  <a:pos x="88" y="924"/>
                </a:cxn>
                <a:cxn ang="0">
                  <a:pos x="95" y="816"/>
                </a:cxn>
                <a:cxn ang="0">
                  <a:pos x="112" y="712"/>
                </a:cxn>
                <a:cxn ang="0">
                  <a:pos x="138" y="609"/>
                </a:cxn>
                <a:cxn ang="0">
                  <a:pos x="172" y="511"/>
                </a:cxn>
                <a:cxn ang="0">
                  <a:pos x="214" y="418"/>
                </a:cxn>
                <a:cxn ang="0">
                  <a:pos x="263" y="328"/>
                </a:cxn>
                <a:cxn ang="0">
                  <a:pos x="319" y="243"/>
                </a:cxn>
                <a:cxn ang="0">
                  <a:pos x="383" y="163"/>
                </a:cxn>
                <a:cxn ang="0">
                  <a:pos x="453" y="89"/>
                </a:cxn>
                <a:cxn ang="0">
                  <a:pos x="527" y="21"/>
                </a:cxn>
                <a:cxn ang="0">
                  <a:pos x="488" y="18"/>
                </a:cxn>
                <a:cxn ang="0">
                  <a:pos x="343" y="77"/>
                </a:cxn>
              </a:cxnLst>
              <a:rect l="0" t="0" r="r" b="b"/>
              <a:pathLst>
                <a:path w="1526" h="2267">
                  <a:moveTo>
                    <a:pt x="343" y="77"/>
                  </a:moveTo>
                  <a:lnTo>
                    <a:pt x="324" y="99"/>
                  </a:lnTo>
                  <a:lnTo>
                    <a:pt x="304" y="121"/>
                  </a:lnTo>
                  <a:lnTo>
                    <a:pt x="286" y="145"/>
                  </a:lnTo>
                  <a:lnTo>
                    <a:pt x="268" y="168"/>
                  </a:lnTo>
                  <a:lnTo>
                    <a:pt x="249" y="191"/>
                  </a:lnTo>
                  <a:lnTo>
                    <a:pt x="232" y="216"/>
                  </a:lnTo>
                  <a:lnTo>
                    <a:pt x="216" y="241"/>
                  </a:lnTo>
                  <a:lnTo>
                    <a:pt x="200" y="266"/>
                  </a:lnTo>
                  <a:lnTo>
                    <a:pt x="184" y="291"/>
                  </a:lnTo>
                  <a:lnTo>
                    <a:pt x="170" y="316"/>
                  </a:lnTo>
                  <a:lnTo>
                    <a:pt x="154" y="342"/>
                  </a:lnTo>
                  <a:lnTo>
                    <a:pt x="140" y="369"/>
                  </a:lnTo>
                  <a:lnTo>
                    <a:pt x="127" y="396"/>
                  </a:lnTo>
                  <a:lnTo>
                    <a:pt x="115" y="423"/>
                  </a:lnTo>
                  <a:lnTo>
                    <a:pt x="103" y="450"/>
                  </a:lnTo>
                  <a:lnTo>
                    <a:pt x="92" y="478"/>
                  </a:lnTo>
                  <a:lnTo>
                    <a:pt x="81" y="506"/>
                  </a:lnTo>
                  <a:lnTo>
                    <a:pt x="70" y="535"/>
                  </a:lnTo>
                  <a:lnTo>
                    <a:pt x="61" y="563"/>
                  </a:lnTo>
                  <a:lnTo>
                    <a:pt x="52" y="592"/>
                  </a:lnTo>
                  <a:lnTo>
                    <a:pt x="45" y="622"/>
                  </a:lnTo>
                  <a:lnTo>
                    <a:pt x="37" y="651"/>
                  </a:lnTo>
                  <a:lnTo>
                    <a:pt x="29" y="681"/>
                  </a:lnTo>
                  <a:lnTo>
                    <a:pt x="23" y="712"/>
                  </a:lnTo>
                  <a:lnTo>
                    <a:pt x="18" y="742"/>
                  </a:lnTo>
                  <a:lnTo>
                    <a:pt x="13" y="772"/>
                  </a:lnTo>
                  <a:lnTo>
                    <a:pt x="9" y="803"/>
                  </a:lnTo>
                  <a:lnTo>
                    <a:pt x="6" y="833"/>
                  </a:lnTo>
                  <a:lnTo>
                    <a:pt x="4" y="865"/>
                  </a:lnTo>
                  <a:lnTo>
                    <a:pt x="1" y="897"/>
                  </a:lnTo>
                  <a:lnTo>
                    <a:pt x="0" y="928"/>
                  </a:lnTo>
                  <a:lnTo>
                    <a:pt x="0" y="960"/>
                  </a:lnTo>
                  <a:lnTo>
                    <a:pt x="1" y="1027"/>
                  </a:lnTo>
                  <a:lnTo>
                    <a:pt x="7" y="1094"/>
                  </a:lnTo>
                  <a:lnTo>
                    <a:pt x="15" y="1159"/>
                  </a:lnTo>
                  <a:lnTo>
                    <a:pt x="26" y="1223"/>
                  </a:lnTo>
                  <a:lnTo>
                    <a:pt x="41" y="1287"/>
                  </a:lnTo>
                  <a:lnTo>
                    <a:pt x="59" y="1348"/>
                  </a:lnTo>
                  <a:lnTo>
                    <a:pt x="79" y="1410"/>
                  </a:lnTo>
                  <a:lnTo>
                    <a:pt x="103" y="1469"/>
                  </a:lnTo>
                  <a:lnTo>
                    <a:pt x="129" y="1527"/>
                  </a:lnTo>
                  <a:lnTo>
                    <a:pt x="158" y="1583"/>
                  </a:lnTo>
                  <a:lnTo>
                    <a:pt x="189" y="1638"/>
                  </a:lnTo>
                  <a:lnTo>
                    <a:pt x="223" y="1691"/>
                  </a:lnTo>
                  <a:lnTo>
                    <a:pt x="260" y="1742"/>
                  </a:lnTo>
                  <a:lnTo>
                    <a:pt x="299" y="1792"/>
                  </a:lnTo>
                  <a:lnTo>
                    <a:pt x="340" y="1839"/>
                  </a:lnTo>
                  <a:lnTo>
                    <a:pt x="383" y="1885"/>
                  </a:lnTo>
                  <a:lnTo>
                    <a:pt x="428" y="1928"/>
                  </a:lnTo>
                  <a:lnTo>
                    <a:pt x="475" y="1969"/>
                  </a:lnTo>
                  <a:lnTo>
                    <a:pt x="525" y="2007"/>
                  </a:lnTo>
                  <a:lnTo>
                    <a:pt x="577" y="2044"/>
                  </a:lnTo>
                  <a:lnTo>
                    <a:pt x="629" y="2077"/>
                  </a:lnTo>
                  <a:lnTo>
                    <a:pt x="684" y="2110"/>
                  </a:lnTo>
                  <a:lnTo>
                    <a:pt x="740" y="2139"/>
                  </a:lnTo>
                  <a:lnTo>
                    <a:pt x="799" y="2165"/>
                  </a:lnTo>
                  <a:lnTo>
                    <a:pt x="858" y="2188"/>
                  </a:lnTo>
                  <a:lnTo>
                    <a:pt x="918" y="2209"/>
                  </a:lnTo>
                  <a:lnTo>
                    <a:pt x="981" y="2226"/>
                  </a:lnTo>
                  <a:lnTo>
                    <a:pt x="1044" y="2241"/>
                  </a:lnTo>
                  <a:lnTo>
                    <a:pt x="1108" y="2252"/>
                  </a:lnTo>
                  <a:lnTo>
                    <a:pt x="1174" y="2260"/>
                  </a:lnTo>
                  <a:lnTo>
                    <a:pt x="1240" y="2266"/>
                  </a:lnTo>
                  <a:lnTo>
                    <a:pt x="1307" y="2267"/>
                  </a:lnTo>
                  <a:lnTo>
                    <a:pt x="1320" y="2267"/>
                  </a:lnTo>
                  <a:lnTo>
                    <a:pt x="1333" y="2267"/>
                  </a:lnTo>
                  <a:lnTo>
                    <a:pt x="1345" y="2267"/>
                  </a:lnTo>
                  <a:lnTo>
                    <a:pt x="1358" y="2266"/>
                  </a:lnTo>
                  <a:lnTo>
                    <a:pt x="1398" y="2244"/>
                  </a:lnTo>
                  <a:lnTo>
                    <a:pt x="1445" y="2215"/>
                  </a:lnTo>
                  <a:lnTo>
                    <a:pt x="1496" y="2184"/>
                  </a:lnTo>
                  <a:lnTo>
                    <a:pt x="1526" y="2160"/>
                  </a:lnTo>
                  <a:lnTo>
                    <a:pt x="1500" y="2165"/>
                  </a:lnTo>
                  <a:lnTo>
                    <a:pt x="1473" y="2169"/>
                  </a:lnTo>
                  <a:lnTo>
                    <a:pt x="1445" y="2172"/>
                  </a:lnTo>
                  <a:lnTo>
                    <a:pt x="1418" y="2175"/>
                  </a:lnTo>
                  <a:lnTo>
                    <a:pt x="1391" y="2178"/>
                  </a:lnTo>
                  <a:lnTo>
                    <a:pt x="1363" y="2179"/>
                  </a:lnTo>
                  <a:lnTo>
                    <a:pt x="1335" y="2180"/>
                  </a:lnTo>
                  <a:lnTo>
                    <a:pt x="1307" y="2180"/>
                  </a:lnTo>
                  <a:lnTo>
                    <a:pt x="1245" y="2179"/>
                  </a:lnTo>
                  <a:lnTo>
                    <a:pt x="1182" y="2173"/>
                  </a:lnTo>
                  <a:lnTo>
                    <a:pt x="1122" y="2166"/>
                  </a:lnTo>
                  <a:lnTo>
                    <a:pt x="1061" y="2155"/>
                  </a:lnTo>
                  <a:lnTo>
                    <a:pt x="1002" y="2142"/>
                  </a:lnTo>
                  <a:lnTo>
                    <a:pt x="944" y="2125"/>
                  </a:lnTo>
                  <a:lnTo>
                    <a:pt x="888" y="2106"/>
                  </a:lnTo>
                  <a:lnTo>
                    <a:pt x="832" y="2084"/>
                  </a:lnTo>
                  <a:lnTo>
                    <a:pt x="778" y="2060"/>
                  </a:lnTo>
                  <a:lnTo>
                    <a:pt x="725" y="2033"/>
                  </a:lnTo>
                  <a:lnTo>
                    <a:pt x="675" y="2003"/>
                  </a:lnTo>
                  <a:lnTo>
                    <a:pt x="625" y="1972"/>
                  </a:lnTo>
                  <a:lnTo>
                    <a:pt x="577" y="1937"/>
                  </a:lnTo>
                  <a:lnTo>
                    <a:pt x="531" y="1902"/>
                  </a:lnTo>
                  <a:lnTo>
                    <a:pt x="487" y="1863"/>
                  </a:lnTo>
                  <a:lnTo>
                    <a:pt x="444" y="1822"/>
                  </a:lnTo>
                  <a:lnTo>
                    <a:pt x="404" y="1780"/>
                  </a:lnTo>
                  <a:lnTo>
                    <a:pt x="366" y="1736"/>
                  </a:lnTo>
                  <a:lnTo>
                    <a:pt x="329" y="1690"/>
                  </a:lnTo>
                  <a:lnTo>
                    <a:pt x="296" y="1642"/>
                  </a:lnTo>
                  <a:lnTo>
                    <a:pt x="263" y="1593"/>
                  </a:lnTo>
                  <a:lnTo>
                    <a:pt x="234" y="1541"/>
                  </a:lnTo>
                  <a:lnTo>
                    <a:pt x="207" y="1489"/>
                  </a:lnTo>
                  <a:lnTo>
                    <a:pt x="182" y="1434"/>
                  </a:lnTo>
                  <a:lnTo>
                    <a:pt x="161" y="1379"/>
                  </a:lnTo>
                  <a:lnTo>
                    <a:pt x="142" y="1322"/>
                  </a:lnTo>
                  <a:lnTo>
                    <a:pt x="125" y="1265"/>
                  </a:lnTo>
                  <a:lnTo>
                    <a:pt x="111" y="1206"/>
                  </a:lnTo>
                  <a:lnTo>
                    <a:pt x="101" y="1146"/>
                  </a:lnTo>
                  <a:lnTo>
                    <a:pt x="93" y="1084"/>
                  </a:lnTo>
                  <a:lnTo>
                    <a:pt x="89" y="1023"/>
                  </a:lnTo>
                  <a:lnTo>
                    <a:pt x="87" y="960"/>
                  </a:lnTo>
                  <a:lnTo>
                    <a:pt x="88" y="924"/>
                  </a:lnTo>
                  <a:lnTo>
                    <a:pt x="89" y="887"/>
                  </a:lnTo>
                  <a:lnTo>
                    <a:pt x="92" y="852"/>
                  </a:lnTo>
                  <a:lnTo>
                    <a:pt x="95" y="816"/>
                  </a:lnTo>
                  <a:lnTo>
                    <a:pt x="101" y="781"/>
                  </a:lnTo>
                  <a:lnTo>
                    <a:pt x="106" y="746"/>
                  </a:lnTo>
                  <a:lnTo>
                    <a:pt x="112" y="712"/>
                  </a:lnTo>
                  <a:lnTo>
                    <a:pt x="120" y="677"/>
                  </a:lnTo>
                  <a:lnTo>
                    <a:pt x="129" y="643"/>
                  </a:lnTo>
                  <a:lnTo>
                    <a:pt x="138" y="609"/>
                  </a:lnTo>
                  <a:lnTo>
                    <a:pt x="148" y="577"/>
                  </a:lnTo>
                  <a:lnTo>
                    <a:pt x="160" y="544"/>
                  </a:lnTo>
                  <a:lnTo>
                    <a:pt x="172" y="511"/>
                  </a:lnTo>
                  <a:lnTo>
                    <a:pt x="186" y="480"/>
                  </a:lnTo>
                  <a:lnTo>
                    <a:pt x="199" y="449"/>
                  </a:lnTo>
                  <a:lnTo>
                    <a:pt x="214" y="418"/>
                  </a:lnTo>
                  <a:lnTo>
                    <a:pt x="230" y="387"/>
                  </a:lnTo>
                  <a:lnTo>
                    <a:pt x="246" y="357"/>
                  </a:lnTo>
                  <a:lnTo>
                    <a:pt x="263" y="328"/>
                  </a:lnTo>
                  <a:lnTo>
                    <a:pt x="282" y="299"/>
                  </a:lnTo>
                  <a:lnTo>
                    <a:pt x="300" y="271"/>
                  </a:lnTo>
                  <a:lnTo>
                    <a:pt x="319" y="243"/>
                  </a:lnTo>
                  <a:lnTo>
                    <a:pt x="340" y="216"/>
                  </a:lnTo>
                  <a:lnTo>
                    <a:pt x="361" y="189"/>
                  </a:lnTo>
                  <a:lnTo>
                    <a:pt x="383" y="163"/>
                  </a:lnTo>
                  <a:lnTo>
                    <a:pt x="405" y="139"/>
                  </a:lnTo>
                  <a:lnTo>
                    <a:pt x="428" y="114"/>
                  </a:lnTo>
                  <a:lnTo>
                    <a:pt x="453" y="89"/>
                  </a:lnTo>
                  <a:lnTo>
                    <a:pt x="477" y="66"/>
                  </a:lnTo>
                  <a:lnTo>
                    <a:pt x="502" y="44"/>
                  </a:lnTo>
                  <a:lnTo>
                    <a:pt x="527" y="21"/>
                  </a:lnTo>
                  <a:lnTo>
                    <a:pt x="554" y="0"/>
                  </a:lnTo>
                  <a:lnTo>
                    <a:pt x="544" y="2"/>
                  </a:lnTo>
                  <a:lnTo>
                    <a:pt x="488" y="18"/>
                  </a:lnTo>
                  <a:lnTo>
                    <a:pt x="433" y="40"/>
                  </a:lnTo>
                  <a:lnTo>
                    <a:pt x="382" y="60"/>
                  </a:lnTo>
                  <a:lnTo>
                    <a:pt x="343" y="77"/>
                  </a:lnTo>
                  <a:close/>
                </a:path>
              </a:pathLst>
            </a:custGeom>
            <a:solidFill>
              <a:srgbClr val="8E49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0" name="Freeform 34"/>
            <p:cNvSpPr>
              <a:spLocks/>
            </p:cNvSpPr>
            <p:nvPr/>
          </p:nvSpPr>
          <p:spPr bwMode="auto">
            <a:xfrm>
              <a:off x="3960" y="1770"/>
              <a:ext cx="390" cy="561"/>
            </a:xfrm>
            <a:custGeom>
              <a:avLst/>
              <a:gdLst/>
              <a:ahLst/>
              <a:cxnLst>
                <a:cxn ang="0">
                  <a:pos x="359" y="99"/>
                </a:cxn>
                <a:cxn ang="0">
                  <a:pos x="296" y="170"/>
                </a:cxn>
                <a:cxn ang="0">
                  <a:pos x="236" y="246"/>
                </a:cxn>
                <a:cxn ang="0">
                  <a:pos x="184" y="326"/>
                </a:cxn>
                <a:cxn ang="0">
                  <a:pos x="137" y="410"/>
                </a:cxn>
                <a:cxn ang="0">
                  <a:pos x="96" y="497"/>
                </a:cxn>
                <a:cxn ang="0">
                  <a:pos x="63" y="588"/>
                </a:cxn>
                <a:cxn ang="0">
                  <a:pos x="36" y="682"/>
                </a:cxn>
                <a:cxn ang="0">
                  <a:pos x="17" y="779"/>
                </a:cxn>
                <a:cxn ang="0">
                  <a:pos x="5" y="879"/>
                </a:cxn>
                <a:cxn ang="0">
                  <a:pos x="0" y="981"/>
                </a:cxn>
                <a:cxn ang="0">
                  <a:pos x="16" y="1173"/>
                </a:cxn>
                <a:cxn ang="0">
                  <a:pos x="58" y="1356"/>
                </a:cxn>
                <a:cxn ang="0">
                  <a:pos x="125" y="1529"/>
                </a:cxn>
                <a:cxn ang="0">
                  <a:pos x="216" y="1687"/>
                </a:cxn>
                <a:cxn ang="0">
                  <a:pos x="329" y="1830"/>
                </a:cxn>
                <a:cxn ang="0">
                  <a:pos x="460" y="1956"/>
                </a:cxn>
                <a:cxn ang="0">
                  <a:pos x="609" y="2062"/>
                </a:cxn>
                <a:cxn ang="0">
                  <a:pos x="773" y="2146"/>
                </a:cxn>
                <a:cxn ang="0">
                  <a:pos x="948" y="2205"/>
                </a:cxn>
                <a:cxn ang="0">
                  <a:pos x="1135" y="2238"/>
                </a:cxn>
                <a:cxn ang="0">
                  <a:pos x="1299" y="2244"/>
                </a:cxn>
                <a:cxn ang="0">
                  <a:pos x="1401" y="2237"/>
                </a:cxn>
                <a:cxn ang="0">
                  <a:pos x="1497" y="2171"/>
                </a:cxn>
                <a:cxn ang="0">
                  <a:pos x="1524" y="2129"/>
                </a:cxn>
                <a:cxn ang="0">
                  <a:pos x="1415" y="2148"/>
                </a:cxn>
                <a:cxn ang="0">
                  <a:pos x="1303" y="2157"/>
                </a:cxn>
                <a:cxn ang="0">
                  <a:pos x="1145" y="2151"/>
                </a:cxn>
                <a:cxn ang="0">
                  <a:pos x="970" y="2120"/>
                </a:cxn>
                <a:cxn ang="0">
                  <a:pos x="806" y="2065"/>
                </a:cxn>
                <a:cxn ang="0">
                  <a:pos x="654" y="1987"/>
                </a:cxn>
                <a:cxn ang="0">
                  <a:pos x="515" y="1888"/>
                </a:cxn>
                <a:cxn ang="0">
                  <a:pos x="394" y="1772"/>
                </a:cxn>
                <a:cxn ang="0">
                  <a:pos x="288" y="1638"/>
                </a:cxn>
                <a:cxn ang="0">
                  <a:pos x="204" y="1491"/>
                </a:cxn>
                <a:cxn ang="0">
                  <a:pos x="141" y="1330"/>
                </a:cxn>
                <a:cxn ang="0">
                  <a:pos x="101" y="1160"/>
                </a:cxn>
                <a:cxn ang="0">
                  <a:pos x="88" y="981"/>
                </a:cxn>
                <a:cxn ang="0">
                  <a:pos x="93" y="867"/>
                </a:cxn>
                <a:cxn ang="0">
                  <a:pos x="109" y="756"/>
                </a:cxn>
                <a:cxn ang="0">
                  <a:pos x="135" y="649"/>
                </a:cxn>
                <a:cxn ang="0">
                  <a:pos x="171" y="546"/>
                </a:cxn>
                <a:cxn ang="0">
                  <a:pos x="215" y="447"/>
                </a:cxn>
                <a:cxn ang="0">
                  <a:pos x="269" y="355"/>
                </a:cxn>
                <a:cxn ang="0">
                  <a:pos x="330" y="266"/>
                </a:cxn>
                <a:cxn ang="0">
                  <a:pos x="398" y="184"/>
                </a:cxn>
                <a:cxn ang="0">
                  <a:pos x="474" y="109"/>
                </a:cxn>
                <a:cxn ang="0">
                  <a:pos x="556" y="41"/>
                </a:cxn>
                <a:cxn ang="0">
                  <a:pos x="560" y="10"/>
                </a:cxn>
                <a:cxn ang="0">
                  <a:pos x="404" y="55"/>
                </a:cxn>
              </a:cxnLst>
              <a:rect l="0" t="0" r="r" b="b"/>
              <a:pathLst>
                <a:path w="1559" h="2245">
                  <a:moveTo>
                    <a:pt x="404" y="55"/>
                  </a:moveTo>
                  <a:lnTo>
                    <a:pt x="382" y="77"/>
                  </a:lnTo>
                  <a:lnTo>
                    <a:pt x="359" y="99"/>
                  </a:lnTo>
                  <a:lnTo>
                    <a:pt x="338" y="122"/>
                  </a:lnTo>
                  <a:lnTo>
                    <a:pt x="316" y="146"/>
                  </a:lnTo>
                  <a:lnTo>
                    <a:pt x="296" y="170"/>
                  </a:lnTo>
                  <a:lnTo>
                    <a:pt x="275" y="195"/>
                  </a:lnTo>
                  <a:lnTo>
                    <a:pt x="256" y="220"/>
                  </a:lnTo>
                  <a:lnTo>
                    <a:pt x="236" y="246"/>
                  </a:lnTo>
                  <a:lnTo>
                    <a:pt x="218" y="272"/>
                  </a:lnTo>
                  <a:lnTo>
                    <a:pt x="201" y="299"/>
                  </a:lnTo>
                  <a:lnTo>
                    <a:pt x="184" y="326"/>
                  </a:lnTo>
                  <a:lnTo>
                    <a:pt x="167" y="352"/>
                  </a:lnTo>
                  <a:lnTo>
                    <a:pt x="152" y="380"/>
                  </a:lnTo>
                  <a:lnTo>
                    <a:pt x="137" y="410"/>
                  </a:lnTo>
                  <a:lnTo>
                    <a:pt x="123" y="438"/>
                  </a:lnTo>
                  <a:lnTo>
                    <a:pt x="109" y="468"/>
                  </a:lnTo>
                  <a:lnTo>
                    <a:pt x="96" y="497"/>
                  </a:lnTo>
                  <a:lnTo>
                    <a:pt x="84" y="527"/>
                  </a:lnTo>
                  <a:lnTo>
                    <a:pt x="74" y="557"/>
                  </a:lnTo>
                  <a:lnTo>
                    <a:pt x="63" y="588"/>
                  </a:lnTo>
                  <a:lnTo>
                    <a:pt x="53" y="620"/>
                  </a:lnTo>
                  <a:lnTo>
                    <a:pt x="45" y="651"/>
                  </a:lnTo>
                  <a:lnTo>
                    <a:pt x="36" y="682"/>
                  </a:lnTo>
                  <a:lnTo>
                    <a:pt x="28" y="714"/>
                  </a:lnTo>
                  <a:lnTo>
                    <a:pt x="22" y="747"/>
                  </a:lnTo>
                  <a:lnTo>
                    <a:pt x="17" y="779"/>
                  </a:lnTo>
                  <a:lnTo>
                    <a:pt x="11" y="812"/>
                  </a:lnTo>
                  <a:lnTo>
                    <a:pt x="8" y="846"/>
                  </a:lnTo>
                  <a:lnTo>
                    <a:pt x="5" y="879"/>
                  </a:lnTo>
                  <a:lnTo>
                    <a:pt x="3" y="913"/>
                  </a:lnTo>
                  <a:lnTo>
                    <a:pt x="0" y="947"/>
                  </a:lnTo>
                  <a:lnTo>
                    <a:pt x="0" y="981"/>
                  </a:lnTo>
                  <a:lnTo>
                    <a:pt x="3" y="1046"/>
                  </a:lnTo>
                  <a:lnTo>
                    <a:pt x="7" y="1110"/>
                  </a:lnTo>
                  <a:lnTo>
                    <a:pt x="16" y="1173"/>
                  </a:lnTo>
                  <a:lnTo>
                    <a:pt x="26" y="1236"/>
                  </a:lnTo>
                  <a:lnTo>
                    <a:pt x="40" y="1297"/>
                  </a:lnTo>
                  <a:lnTo>
                    <a:pt x="58" y="1356"/>
                  </a:lnTo>
                  <a:lnTo>
                    <a:pt x="77" y="1416"/>
                  </a:lnTo>
                  <a:lnTo>
                    <a:pt x="100" y="1473"/>
                  </a:lnTo>
                  <a:lnTo>
                    <a:pt x="125" y="1529"/>
                  </a:lnTo>
                  <a:lnTo>
                    <a:pt x="153" y="1584"/>
                  </a:lnTo>
                  <a:lnTo>
                    <a:pt x="184" y="1636"/>
                  </a:lnTo>
                  <a:lnTo>
                    <a:pt x="216" y="1687"/>
                  </a:lnTo>
                  <a:lnTo>
                    <a:pt x="251" y="1736"/>
                  </a:lnTo>
                  <a:lnTo>
                    <a:pt x="289" y="1785"/>
                  </a:lnTo>
                  <a:lnTo>
                    <a:pt x="329" y="1830"/>
                  </a:lnTo>
                  <a:lnTo>
                    <a:pt x="371" y="1874"/>
                  </a:lnTo>
                  <a:lnTo>
                    <a:pt x="414" y="1916"/>
                  </a:lnTo>
                  <a:lnTo>
                    <a:pt x="460" y="1956"/>
                  </a:lnTo>
                  <a:lnTo>
                    <a:pt x="508" y="1994"/>
                  </a:lnTo>
                  <a:lnTo>
                    <a:pt x="557" y="2028"/>
                  </a:lnTo>
                  <a:lnTo>
                    <a:pt x="609" y="2062"/>
                  </a:lnTo>
                  <a:lnTo>
                    <a:pt x="662" y="2092"/>
                  </a:lnTo>
                  <a:lnTo>
                    <a:pt x="717" y="2120"/>
                  </a:lnTo>
                  <a:lnTo>
                    <a:pt x="773" y="2146"/>
                  </a:lnTo>
                  <a:lnTo>
                    <a:pt x="830" y="2168"/>
                  </a:lnTo>
                  <a:lnTo>
                    <a:pt x="888" y="2188"/>
                  </a:lnTo>
                  <a:lnTo>
                    <a:pt x="948" y="2205"/>
                  </a:lnTo>
                  <a:lnTo>
                    <a:pt x="1010" y="2219"/>
                  </a:lnTo>
                  <a:lnTo>
                    <a:pt x="1072" y="2230"/>
                  </a:lnTo>
                  <a:lnTo>
                    <a:pt x="1135" y="2238"/>
                  </a:lnTo>
                  <a:lnTo>
                    <a:pt x="1199" y="2243"/>
                  </a:lnTo>
                  <a:lnTo>
                    <a:pt x="1264" y="2245"/>
                  </a:lnTo>
                  <a:lnTo>
                    <a:pt x="1299" y="2244"/>
                  </a:lnTo>
                  <a:lnTo>
                    <a:pt x="1333" y="2243"/>
                  </a:lnTo>
                  <a:lnTo>
                    <a:pt x="1368" y="2241"/>
                  </a:lnTo>
                  <a:lnTo>
                    <a:pt x="1401" y="2237"/>
                  </a:lnTo>
                  <a:lnTo>
                    <a:pt x="1402" y="2236"/>
                  </a:lnTo>
                  <a:lnTo>
                    <a:pt x="1453" y="2205"/>
                  </a:lnTo>
                  <a:lnTo>
                    <a:pt x="1497" y="2171"/>
                  </a:lnTo>
                  <a:lnTo>
                    <a:pt x="1542" y="2136"/>
                  </a:lnTo>
                  <a:lnTo>
                    <a:pt x="1559" y="2120"/>
                  </a:lnTo>
                  <a:lnTo>
                    <a:pt x="1524" y="2129"/>
                  </a:lnTo>
                  <a:lnTo>
                    <a:pt x="1487" y="2136"/>
                  </a:lnTo>
                  <a:lnTo>
                    <a:pt x="1452" y="2143"/>
                  </a:lnTo>
                  <a:lnTo>
                    <a:pt x="1415" y="2148"/>
                  </a:lnTo>
                  <a:lnTo>
                    <a:pt x="1377" y="2152"/>
                  </a:lnTo>
                  <a:lnTo>
                    <a:pt x="1341" y="2155"/>
                  </a:lnTo>
                  <a:lnTo>
                    <a:pt x="1303" y="2157"/>
                  </a:lnTo>
                  <a:lnTo>
                    <a:pt x="1264" y="2158"/>
                  </a:lnTo>
                  <a:lnTo>
                    <a:pt x="1204" y="2155"/>
                  </a:lnTo>
                  <a:lnTo>
                    <a:pt x="1145" y="2151"/>
                  </a:lnTo>
                  <a:lnTo>
                    <a:pt x="1085" y="2144"/>
                  </a:lnTo>
                  <a:lnTo>
                    <a:pt x="1027" y="2134"/>
                  </a:lnTo>
                  <a:lnTo>
                    <a:pt x="970" y="2120"/>
                  </a:lnTo>
                  <a:lnTo>
                    <a:pt x="914" y="2105"/>
                  </a:lnTo>
                  <a:lnTo>
                    <a:pt x="860" y="2087"/>
                  </a:lnTo>
                  <a:lnTo>
                    <a:pt x="806" y="2065"/>
                  </a:lnTo>
                  <a:lnTo>
                    <a:pt x="755" y="2041"/>
                  </a:lnTo>
                  <a:lnTo>
                    <a:pt x="704" y="2015"/>
                  </a:lnTo>
                  <a:lnTo>
                    <a:pt x="654" y="1987"/>
                  </a:lnTo>
                  <a:lnTo>
                    <a:pt x="607" y="1956"/>
                  </a:lnTo>
                  <a:lnTo>
                    <a:pt x="561" y="1924"/>
                  </a:lnTo>
                  <a:lnTo>
                    <a:pt x="515" y="1888"/>
                  </a:lnTo>
                  <a:lnTo>
                    <a:pt x="473" y="1852"/>
                  </a:lnTo>
                  <a:lnTo>
                    <a:pt x="432" y="1813"/>
                  </a:lnTo>
                  <a:lnTo>
                    <a:pt x="394" y="1772"/>
                  </a:lnTo>
                  <a:lnTo>
                    <a:pt x="356" y="1729"/>
                  </a:lnTo>
                  <a:lnTo>
                    <a:pt x="321" y="1685"/>
                  </a:lnTo>
                  <a:lnTo>
                    <a:pt x="288" y="1638"/>
                  </a:lnTo>
                  <a:lnTo>
                    <a:pt x="258" y="1591"/>
                  </a:lnTo>
                  <a:lnTo>
                    <a:pt x="230" y="1542"/>
                  </a:lnTo>
                  <a:lnTo>
                    <a:pt x="204" y="1491"/>
                  </a:lnTo>
                  <a:lnTo>
                    <a:pt x="180" y="1439"/>
                  </a:lnTo>
                  <a:lnTo>
                    <a:pt x="159" y="1385"/>
                  </a:lnTo>
                  <a:lnTo>
                    <a:pt x="141" y="1330"/>
                  </a:lnTo>
                  <a:lnTo>
                    <a:pt x="124" y="1275"/>
                  </a:lnTo>
                  <a:lnTo>
                    <a:pt x="111" y="1218"/>
                  </a:lnTo>
                  <a:lnTo>
                    <a:pt x="101" y="1160"/>
                  </a:lnTo>
                  <a:lnTo>
                    <a:pt x="94" y="1101"/>
                  </a:lnTo>
                  <a:lnTo>
                    <a:pt x="89" y="1042"/>
                  </a:lnTo>
                  <a:lnTo>
                    <a:pt x="88" y="981"/>
                  </a:lnTo>
                  <a:lnTo>
                    <a:pt x="88" y="943"/>
                  </a:lnTo>
                  <a:lnTo>
                    <a:pt x="90" y="905"/>
                  </a:lnTo>
                  <a:lnTo>
                    <a:pt x="93" y="867"/>
                  </a:lnTo>
                  <a:lnTo>
                    <a:pt x="97" y="830"/>
                  </a:lnTo>
                  <a:lnTo>
                    <a:pt x="103" y="793"/>
                  </a:lnTo>
                  <a:lnTo>
                    <a:pt x="109" y="756"/>
                  </a:lnTo>
                  <a:lnTo>
                    <a:pt x="117" y="720"/>
                  </a:lnTo>
                  <a:lnTo>
                    <a:pt x="125" y="684"/>
                  </a:lnTo>
                  <a:lnTo>
                    <a:pt x="135" y="649"/>
                  </a:lnTo>
                  <a:lnTo>
                    <a:pt x="146" y="614"/>
                  </a:lnTo>
                  <a:lnTo>
                    <a:pt x="158" y="580"/>
                  </a:lnTo>
                  <a:lnTo>
                    <a:pt x="171" y="546"/>
                  </a:lnTo>
                  <a:lnTo>
                    <a:pt x="185" y="513"/>
                  </a:lnTo>
                  <a:lnTo>
                    <a:pt x="200" y="480"/>
                  </a:lnTo>
                  <a:lnTo>
                    <a:pt x="215" y="447"/>
                  </a:lnTo>
                  <a:lnTo>
                    <a:pt x="232" y="416"/>
                  </a:lnTo>
                  <a:lnTo>
                    <a:pt x="249" y="385"/>
                  </a:lnTo>
                  <a:lnTo>
                    <a:pt x="269" y="355"/>
                  </a:lnTo>
                  <a:lnTo>
                    <a:pt x="288" y="324"/>
                  </a:lnTo>
                  <a:lnTo>
                    <a:pt x="309" y="295"/>
                  </a:lnTo>
                  <a:lnTo>
                    <a:pt x="330" y="266"/>
                  </a:lnTo>
                  <a:lnTo>
                    <a:pt x="352" y="238"/>
                  </a:lnTo>
                  <a:lnTo>
                    <a:pt x="374" y="211"/>
                  </a:lnTo>
                  <a:lnTo>
                    <a:pt x="398" y="184"/>
                  </a:lnTo>
                  <a:lnTo>
                    <a:pt x="423" y="159"/>
                  </a:lnTo>
                  <a:lnTo>
                    <a:pt x="449" y="134"/>
                  </a:lnTo>
                  <a:lnTo>
                    <a:pt x="474" y="109"/>
                  </a:lnTo>
                  <a:lnTo>
                    <a:pt x="501" y="85"/>
                  </a:lnTo>
                  <a:lnTo>
                    <a:pt x="528" y="63"/>
                  </a:lnTo>
                  <a:lnTo>
                    <a:pt x="556" y="41"/>
                  </a:lnTo>
                  <a:lnTo>
                    <a:pt x="585" y="20"/>
                  </a:lnTo>
                  <a:lnTo>
                    <a:pt x="615" y="0"/>
                  </a:lnTo>
                  <a:lnTo>
                    <a:pt x="560" y="10"/>
                  </a:lnTo>
                  <a:lnTo>
                    <a:pt x="501" y="23"/>
                  </a:lnTo>
                  <a:lnTo>
                    <a:pt x="445" y="39"/>
                  </a:lnTo>
                  <a:lnTo>
                    <a:pt x="404" y="55"/>
                  </a:lnTo>
                  <a:close/>
                </a:path>
              </a:pathLst>
            </a:custGeom>
            <a:solidFill>
              <a:srgbClr val="9049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1" name="Freeform 35"/>
            <p:cNvSpPr>
              <a:spLocks/>
            </p:cNvSpPr>
            <p:nvPr/>
          </p:nvSpPr>
          <p:spPr bwMode="auto">
            <a:xfrm>
              <a:off x="3971" y="1767"/>
              <a:ext cx="396" cy="553"/>
            </a:xfrm>
            <a:custGeom>
              <a:avLst/>
              <a:gdLst/>
              <a:ahLst/>
              <a:cxnLst>
                <a:cxn ang="0">
                  <a:pos x="415" y="78"/>
                </a:cxn>
                <a:cxn ang="0">
                  <a:pos x="341" y="148"/>
                </a:cxn>
                <a:cxn ang="0">
                  <a:pos x="274" y="223"/>
                </a:cxn>
                <a:cxn ang="0">
                  <a:pos x="213" y="305"/>
                </a:cxn>
                <a:cxn ang="0">
                  <a:pos x="159" y="391"/>
                </a:cxn>
                <a:cxn ang="0">
                  <a:pos x="112" y="483"/>
                </a:cxn>
                <a:cxn ang="0">
                  <a:pos x="73" y="578"/>
                </a:cxn>
                <a:cxn ang="0">
                  <a:pos x="42" y="677"/>
                </a:cxn>
                <a:cxn ang="0">
                  <a:pos x="19" y="780"/>
                </a:cxn>
                <a:cxn ang="0">
                  <a:pos x="5" y="886"/>
                </a:cxn>
                <a:cxn ang="0">
                  <a:pos x="0" y="994"/>
                </a:cxn>
                <a:cxn ang="0">
                  <a:pos x="14" y="1180"/>
                </a:cxn>
                <a:cxn ang="0">
                  <a:pos x="55" y="1356"/>
                </a:cxn>
                <a:cxn ang="0">
                  <a:pos x="120" y="1523"/>
                </a:cxn>
                <a:cxn ang="0">
                  <a:pos x="209" y="1676"/>
                </a:cxn>
                <a:cxn ang="0">
                  <a:pos x="317" y="1814"/>
                </a:cxn>
                <a:cxn ang="0">
                  <a:pos x="444" y="1936"/>
                </a:cxn>
                <a:cxn ang="0">
                  <a:pos x="588" y="2037"/>
                </a:cxn>
                <a:cxn ang="0">
                  <a:pos x="745" y="2118"/>
                </a:cxn>
                <a:cxn ang="0">
                  <a:pos x="915" y="2176"/>
                </a:cxn>
                <a:cxn ang="0">
                  <a:pos x="1095" y="2207"/>
                </a:cxn>
                <a:cxn ang="0">
                  <a:pos x="1248" y="2214"/>
                </a:cxn>
                <a:cxn ang="0">
                  <a:pos x="1331" y="2209"/>
                </a:cxn>
                <a:cxn ang="0">
                  <a:pos x="1413" y="2199"/>
                </a:cxn>
                <a:cxn ang="0">
                  <a:pos x="1498" y="2149"/>
                </a:cxn>
                <a:cxn ang="0">
                  <a:pos x="1582" y="2068"/>
                </a:cxn>
                <a:cxn ang="0">
                  <a:pos x="1451" y="2104"/>
                </a:cxn>
                <a:cxn ang="0">
                  <a:pos x="1314" y="2123"/>
                </a:cxn>
                <a:cxn ang="0">
                  <a:pos x="1162" y="2125"/>
                </a:cxn>
                <a:cxn ang="0">
                  <a:pos x="992" y="2104"/>
                </a:cxn>
                <a:cxn ang="0">
                  <a:pos x="831" y="2059"/>
                </a:cxn>
                <a:cxn ang="0">
                  <a:pos x="680" y="1990"/>
                </a:cxn>
                <a:cxn ang="0">
                  <a:pos x="542" y="1901"/>
                </a:cxn>
                <a:cxn ang="0">
                  <a:pos x="419" y="1795"/>
                </a:cxn>
                <a:cxn ang="0">
                  <a:pos x="312" y="1672"/>
                </a:cxn>
                <a:cxn ang="0">
                  <a:pos x="224" y="1534"/>
                </a:cxn>
                <a:cxn ang="0">
                  <a:pos x="156" y="1383"/>
                </a:cxn>
                <a:cxn ang="0">
                  <a:pos x="111" y="1222"/>
                </a:cxn>
                <a:cxn ang="0">
                  <a:pos x="89" y="1053"/>
                </a:cxn>
                <a:cxn ang="0">
                  <a:pos x="90" y="915"/>
                </a:cxn>
                <a:cxn ang="0">
                  <a:pos x="104" y="797"/>
                </a:cxn>
                <a:cxn ang="0">
                  <a:pos x="130" y="685"/>
                </a:cxn>
                <a:cxn ang="0">
                  <a:pos x="167" y="578"/>
                </a:cxn>
                <a:cxn ang="0">
                  <a:pos x="213" y="474"/>
                </a:cxn>
                <a:cxn ang="0">
                  <a:pos x="270" y="377"/>
                </a:cxn>
                <a:cxn ang="0">
                  <a:pos x="336" y="287"/>
                </a:cxn>
                <a:cxn ang="0">
                  <a:pos x="409" y="203"/>
                </a:cxn>
                <a:cxn ang="0">
                  <a:pos x="491" y="127"/>
                </a:cxn>
                <a:cxn ang="0">
                  <a:pos x="580" y="60"/>
                </a:cxn>
                <a:cxn ang="0">
                  <a:pos x="675" y="0"/>
                </a:cxn>
                <a:cxn ang="0">
                  <a:pos x="516" y="23"/>
                </a:cxn>
              </a:cxnLst>
              <a:rect l="0" t="0" r="r" b="b"/>
              <a:pathLst>
                <a:path w="1582" h="2214">
                  <a:moveTo>
                    <a:pt x="467" y="34"/>
                  </a:moveTo>
                  <a:lnTo>
                    <a:pt x="440" y="55"/>
                  </a:lnTo>
                  <a:lnTo>
                    <a:pt x="415" y="78"/>
                  </a:lnTo>
                  <a:lnTo>
                    <a:pt x="390" y="100"/>
                  </a:lnTo>
                  <a:lnTo>
                    <a:pt x="366" y="123"/>
                  </a:lnTo>
                  <a:lnTo>
                    <a:pt x="341" y="148"/>
                  </a:lnTo>
                  <a:lnTo>
                    <a:pt x="318" y="173"/>
                  </a:lnTo>
                  <a:lnTo>
                    <a:pt x="296" y="197"/>
                  </a:lnTo>
                  <a:lnTo>
                    <a:pt x="274" y="223"/>
                  </a:lnTo>
                  <a:lnTo>
                    <a:pt x="253" y="250"/>
                  </a:lnTo>
                  <a:lnTo>
                    <a:pt x="232" y="277"/>
                  </a:lnTo>
                  <a:lnTo>
                    <a:pt x="213" y="305"/>
                  </a:lnTo>
                  <a:lnTo>
                    <a:pt x="195" y="333"/>
                  </a:lnTo>
                  <a:lnTo>
                    <a:pt x="176" y="362"/>
                  </a:lnTo>
                  <a:lnTo>
                    <a:pt x="159" y="391"/>
                  </a:lnTo>
                  <a:lnTo>
                    <a:pt x="143" y="421"/>
                  </a:lnTo>
                  <a:lnTo>
                    <a:pt x="127" y="452"/>
                  </a:lnTo>
                  <a:lnTo>
                    <a:pt x="112" y="483"/>
                  </a:lnTo>
                  <a:lnTo>
                    <a:pt x="99" y="514"/>
                  </a:lnTo>
                  <a:lnTo>
                    <a:pt x="85" y="545"/>
                  </a:lnTo>
                  <a:lnTo>
                    <a:pt x="73" y="578"/>
                  </a:lnTo>
                  <a:lnTo>
                    <a:pt x="61" y="611"/>
                  </a:lnTo>
                  <a:lnTo>
                    <a:pt x="51" y="643"/>
                  </a:lnTo>
                  <a:lnTo>
                    <a:pt x="42" y="677"/>
                  </a:lnTo>
                  <a:lnTo>
                    <a:pt x="33" y="711"/>
                  </a:lnTo>
                  <a:lnTo>
                    <a:pt x="25" y="746"/>
                  </a:lnTo>
                  <a:lnTo>
                    <a:pt x="19" y="780"/>
                  </a:lnTo>
                  <a:lnTo>
                    <a:pt x="14" y="815"/>
                  </a:lnTo>
                  <a:lnTo>
                    <a:pt x="8" y="850"/>
                  </a:lnTo>
                  <a:lnTo>
                    <a:pt x="5" y="886"/>
                  </a:lnTo>
                  <a:lnTo>
                    <a:pt x="2" y="921"/>
                  </a:lnTo>
                  <a:lnTo>
                    <a:pt x="1" y="958"/>
                  </a:lnTo>
                  <a:lnTo>
                    <a:pt x="0" y="994"/>
                  </a:lnTo>
                  <a:lnTo>
                    <a:pt x="2" y="1057"/>
                  </a:lnTo>
                  <a:lnTo>
                    <a:pt x="6" y="1118"/>
                  </a:lnTo>
                  <a:lnTo>
                    <a:pt x="14" y="1180"/>
                  </a:lnTo>
                  <a:lnTo>
                    <a:pt x="24" y="1240"/>
                  </a:lnTo>
                  <a:lnTo>
                    <a:pt x="38" y="1299"/>
                  </a:lnTo>
                  <a:lnTo>
                    <a:pt x="55" y="1356"/>
                  </a:lnTo>
                  <a:lnTo>
                    <a:pt x="74" y="1413"/>
                  </a:lnTo>
                  <a:lnTo>
                    <a:pt x="95" y="1468"/>
                  </a:lnTo>
                  <a:lnTo>
                    <a:pt x="120" y="1523"/>
                  </a:lnTo>
                  <a:lnTo>
                    <a:pt x="147" y="1575"/>
                  </a:lnTo>
                  <a:lnTo>
                    <a:pt x="176" y="1627"/>
                  </a:lnTo>
                  <a:lnTo>
                    <a:pt x="209" y="1676"/>
                  </a:lnTo>
                  <a:lnTo>
                    <a:pt x="242" y="1724"/>
                  </a:lnTo>
                  <a:lnTo>
                    <a:pt x="279" y="1770"/>
                  </a:lnTo>
                  <a:lnTo>
                    <a:pt x="317" y="1814"/>
                  </a:lnTo>
                  <a:lnTo>
                    <a:pt x="357" y="1856"/>
                  </a:lnTo>
                  <a:lnTo>
                    <a:pt x="400" y="1897"/>
                  </a:lnTo>
                  <a:lnTo>
                    <a:pt x="444" y="1936"/>
                  </a:lnTo>
                  <a:lnTo>
                    <a:pt x="490" y="1971"/>
                  </a:lnTo>
                  <a:lnTo>
                    <a:pt x="538" y="2006"/>
                  </a:lnTo>
                  <a:lnTo>
                    <a:pt x="588" y="2037"/>
                  </a:lnTo>
                  <a:lnTo>
                    <a:pt x="638" y="2067"/>
                  </a:lnTo>
                  <a:lnTo>
                    <a:pt x="691" y="2094"/>
                  </a:lnTo>
                  <a:lnTo>
                    <a:pt x="745" y="2118"/>
                  </a:lnTo>
                  <a:lnTo>
                    <a:pt x="801" y="2140"/>
                  </a:lnTo>
                  <a:lnTo>
                    <a:pt x="857" y="2159"/>
                  </a:lnTo>
                  <a:lnTo>
                    <a:pt x="915" y="2176"/>
                  </a:lnTo>
                  <a:lnTo>
                    <a:pt x="974" y="2189"/>
                  </a:lnTo>
                  <a:lnTo>
                    <a:pt x="1035" y="2200"/>
                  </a:lnTo>
                  <a:lnTo>
                    <a:pt x="1095" y="2207"/>
                  </a:lnTo>
                  <a:lnTo>
                    <a:pt x="1158" y="2213"/>
                  </a:lnTo>
                  <a:lnTo>
                    <a:pt x="1220" y="2214"/>
                  </a:lnTo>
                  <a:lnTo>
                    <a:pt x="1248" y="2214"/>
                  </a:lnTo>
                  <a:lnTo>
                    <a:pt x="1276" y="2213"/>
                  </a:lnTo>
                  <a:lnTo>
                    <a:pt x="1304" y="2212"/>
                  </a:lnTo>
                  <a:lnTo>
                    <a:pt x="1331" y="2209"/>
                  </a:lnTo>
                  <a:lnTo>
                    <a:pt x="1358" y="2206"/>
                  </a:lnTo>
                  <a:lnTo>
                    <a:pt x="1386" y="2203"/>
                  </a:lnTo>
                  <a:lnTo>
                    <a:pt x="1413" y="2199"/>
                  </a:lnTo>
                  <a:lnTo>
                    <a:pt x="1439" y="2194"/>
                  </a:lnTo>
                  <a:lnTo>
                    <a:pt x="1453" y="2184"/>
                  </a:lnTo>
                  <a:lnTo>
                    <a:pt x="1498" y="2149"/>
                  </a:lnTo>
                  <a:lnTo>
                    <a:pt x="1540" y="2110"/>
                  </a:lnTo>
                  <a:lnTo>
                    <a:pt x="1579" y="2070"/>
                  </a:lnTo>
                  <a:lnTo>
                    <a:pt x="1582" y="2068"/>
                  </a:lnTo>
                  <a:lnTo>
                    <a:pt x="1539" y="2081"/>
                  </a:lnTo>
                  <a:lnTo>
                    <a:pt x="1495" y="2093"/>
                  </a:lnTo>
                  <a:lnTo>
                    <a:pt x="1451" y="2104"/>
                  </a:lnTo>
                  <a:lnTo>
                    <a:pt x="1405" y="2111"/>
                  </a:lnTo>
                  <a:lnTo>
                    <a:pt x="1360" y="2118"/>
                  </a:lnTo>
                  <a:lnTo>
                    <a:pt x="1314" y="2123"/>
                  </a:lnTo>
                  <a:lnTo>
                    <a:pt x="1267" y="2125"/>
                  </a:lnTo>
                  <a:lnTo>
                    <a:pt x="1220" y="2126"/>
                  </a:lnTo>
                  <a:lnTo>
                    <a:pt x="1162" y="2125"/>
                  </a:lnTo>
                  <a:lnTo>
                    <a:pt x="1105" y="2121"/>
                  </a:lnTo>
                  <a:lnTo>
                    <a:pt x="1048" y="2114"/>
                  </a:lnTo>
                  <a:lnTo>
                    <a:pt x="992" y="2104"/>
                  </a:lnTo>
                  <a:lnTo>
                    <a:pt x="937" y="2091"/>
                  </a:lnTo>
                  <a:lnTo>
                    <a:pt x="883" y="2076"/>
                  </a:lnTo>
                  <a:lnTo>
                    <a:pt x="831" y="2059"/>
                  </a:lnTo>
                  <a:lnTo>
                    <a:pt x="779" y="2038"/>
                  </a:lnTo>
                  <a:lnTo>
                    <a:pt x="729" y="2016"/>
                  </a:lnTo>
                  <a:lnTo>
                    <a:pt x="680" y="1990"/>
                  </a:lnTo>
                  <a:lnTo>
                    <a:pt x="633" y="1963"/>
                  </a:lnTo>
                  <a:lnTo>
                    <a:pt x="587" y="1934"/>
                  </a:lnTo>
                  <a:lnTo>
                    <a:pt x="542" y="1901"/>
                  </a:lnTo>
                  <a:lnTo>
                    <a:pt x="499" y="1868"/>
                  </a:lnTo>
                  <a:lnTo>
                    <a:pt x="458" y="1832"/>
                  </a:lnTo>
                  <a:lnTo>
                    <a:pt x="419" y="1795"/>
                  </a:lnTo>
                  <a:lnTo>
                    <a:pt x="382" y="1756"/>
                  </a:lnTo>
                  <a:lnTo>
                    <a:pt x="346" y="1715"/>
                  </a:lnTo>
                  <a:lnTo>
                    <a:pt x="312" y="1672"/>
                  </a:lnTo>
                  <a:lnTo>
                    <a:pt x="281" y="1628"/>
                  </a:lnTo>
                  <a:lnTo>
                    <a:pt x="252" y="1581"/>
                  </a:lnTo>
                  <a:lnTo>
                    <a:pt x="224" y="1534"/>
                  </a:lnTo>
                  <a:lnTo>
                    <a:pt x="199" y="1486"/>
                  </a:lnTo>
                  <a:lnTo>
                    <a:pt x="176" y="1435"/>
                  </a:lnTo>
                  <a:lnTo>
                    <a:pt x="156" y="1383"/>
                  </a:lnTo>
                  <a:lnTo>
                    <a:pt x="139" y="1330"/>
                  </a:lnTo>
                  <a:lnTo>
                    <a:pt x="122" y="1277"/>
                  </a:lnTo>
                  <a:lnTo>
                    <a:pt x="111" y="1222"/>
                  </a:lnTo>
                  <a:lnTo>
                    <a:pt x="100" y="1167"/>
                  </a:lnTo>
                  <a:lnTo>
                    <a:pt x="93" y="1110"/>
                  </a:lnTo>
                  <a:lnTo>
                    <a:pt x="89" y="1053"/>
                  </a:lnTo>
                  <a:lnTo>
                    <a:pt x="87" y="994"/>
                  </a:lnTo>
                  <a:lnTo>
                    <a:pt x="88" y="954"/>
                  </a:lnTo>
                  <a:lnTo>
                    <a:pt x="90" y="915"/>
                  </a:lnTo>
                  <a:lnTo>
                    <a:pt x="93" y="875"/>
                  </a:lnTo>
                  <a:lnTo>
                    <a:pt x="98" y="836"/>
                  </a:lnTo>
                  <a:lnTo>
                    <a:pt x="104" y="797"/>
                  </a:lnTo>
                  <a:lnTo>
                    <a:pt x="112" y="760"/>
                  </a:lnTo>
                  <a:lnTo>
                    <a:pt x="120" y="722"/>
                  </a:lnTo>
                  <a:lnTo>
                    <a:pt x="130" y="685"/>
                  </a:lnTo>
                  <a:lnTo>
                    <a:pt x="141" y="649"/>
                  </a:lnTo>
                  <a:lnTo>
                    <a:pt x="153" y="613"/>
                  </a:lnTo>
                  <a:lnTo>
                    <a:pt x="167" y="578"/>
                  </a:lnTo>
                  <a:lnTo>
                    <a:pt x="181" y="542"/>
                  </a:lnTo>
                  <a:lnTo>
                    <a:pt x="197" y="508"/>
                  </a:lnTo>
                  <a:lnTo>
                    <a:pt x="213" y="474"/>
                  </a:lnTo>
                  <a:lnTo>
                    <a:pt x="231" y="441"/>
                  </a:lnTo>
                  <a:lnTo>
                    <a:pt x="249" y="409"/>
                  </a:lnTo>
                  <a:lnTo>
                    <a:pt x="270" y="377"/>
                  </a:lnTo>
                  <a:lnTo>
                    <a:pt x="290" y="346"/>
                  </a:lnTo>
                  <a:lnTo>
                    <a:pt x="312" y="316"/>
                  </a:lnTo>
                  <a:lnTo>
                    <a:pt x="336" y="287"/>
                  </a:lnTo>
                  <a:lnTo>
                    <a:pt x="359" y="258"/>
                  </a:lnTo>
                  <a:lnTo>
                    <a:pt x="383" y="230"/>
                  </a:lnTo>
                  <a:lnTo>
                    <a:pt x="409" y="203"/>
                  </a:lnTo>
                  <a:lnTo>
                    <a:pt x="436" y="177"/>
                  </a:lnTo>
                  <a:lnTo>
                    <a:pt x="463" y="151"/>
                  </a:lnTo>
                  <a:lnTo>
                    <a:pt x="491" y="127"/>
                  </a:lnTo>
                  <a:lnTo>
                    <a:pt x="520" y="104"/>
                  </a:lnTo>
                  <a:lnTo>
                    <a:pt x="549" y="81"/>
                  </a:lnTo>
                  <a:lnTo>
                    <a:pt x="580" y="60"/>
                  </a:lnTo>
                  <a:lnTo>
                    <a:pt x="610" y="39"/>
                  </a:lnTo>
                  <a:lnTo>
                    <a:pt x="643" y="20"/>
                  </a:lnTo>
                  <a:lnTo>
                    <a:pt x="675" y="0"/>
                  </a:lnTo>
                  <a:lnTo>
                    <a:pt x="631" y="5"/>
                  </a:lnTo>
                  <a:lnTo>
                    <a:pt x="574" y="12"/>
                  </a:lnTo>
                  <a:lnTo>
                    <a:pt x="516" y="23"/>
                  </a:lnTo>
                  <a:lnTo>
                    <a:pt x="467" y="34"/>
                  </a:lnTo>
                  <a:close/>
                </a:path>
              </a:pathLst>
            </a:custGeom>
            <a:solidFill>
              <a:srgbClr val="9348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2" name="Freeform 36"/>
            <p:cNvSpPr>
              <a:spLocks/>
            </p:cNvSpPr>
            <p:nvPr/>
          </p:nvSpPr>
          <p:spPr bwMode="auto">
            <a:xfrm>
              <a:off x="3982" y="1767"/>
              <a:ext cx="400" cy="543"/>
            </a:xfrm>
            <a:custGeom>
              <a:avLst/>
              <a:gdLst/>
              <a:ahLst/>
              <a:cxnLst>
                <a:cxn ang="0">
                  <a:pos x="468" y="55"/>
                </a:cxn>
                <a:cxn ang="0">
                  <a:pos x="386" y="123"/>
                </a:cxn>
                <a:cxn ang="0">
                  <a:pos x="310" y="198"/>
                </a:cxn>
                <a:cxn ang="0">
                  <a:pos x="242" y="280"/>
                </a:cxn>
                <a:cxn ang="0">
                  <a:pos x="181" y="369"/>
                </a:cxn>
                <a:cxn ang="0">
                  <a:pos x="127" y="461"/>
                </a:cxn>
                <a:cxn ang="0">
                  <a:pos x="83" y="560"/>
                </a:cxn>
                <a:cxn ang="0">
                  <a:pos x="47" y="663"/>
                </a:cxn>
                <a:cxn ang="0">
                  <a:pos x="21" y="770"/>
                </a:cxn>
                <a:cxn ang="0">
                  <a:pos x="5" y="881"/>
                </a:cxn>
                <a:cxn ang="0">
                  <a:pos x="0" y="995"/>
                </a:cxn>
                <a:cxn ang="0">
                  <a:pos x="13" y="1174"/>
                </a:cxn>
                <a:cxn ang="0">
                  <a:pos x="53" y="1344"/>
                </a:cxn>
                <a:cxn ang="0">
                  <a:pos x="116" y="1505"/>
                </a:cxn>
                <a:cxn ang="0">
                  <a:pos x="200" y="1652"/>
                </a:cxn>
                <a:cxn ang="0">
                  <a:pos x="306" y="1786"/>
                </a:cxn>
                <a:cxn ang="0">
                  <a:pos x="427" y="1902"/>
                </a:cxn>
                <a:cxn ang="0">
                  <a:pos x="566" y="2001"/>
                </a:cxn>
                <a:cxn ang="0">
                  <a:pos x="718" y="2079"/>
                </a:cxn>
                <a:cxn ang="0">
                  <a:pos x="882" y="2134"/>
                </a:cxn>
                <a:cxn ang="0">
                  <a:pos x="1057" y="2165"/>
                </a:cxn>
                <a:cxn ang="0">
                  <a:pos x="1215" y="2171"/>
                </a:cxn>
                <a:cxn ang="0">
                  <a:pos x="1327" y="2162"/>
                </a:cxn>
                <a:cxn ang="0">
                  <a:pos x="1436" y="2143"/>
                </a:cxn>
                <a:cxn ang="0">
                  <a:pos x="1535" y="2071"/>
                </a:cxn>
                <a:cxn ang="0">
                  <a:pos x="1576" y="2009"/>
                </a:cxn>
                <a:cxn ang="0">
                  <a:pos x="1500" y="2036"/>
                </a:cxn>
                <a:cxn ang="0">
                  <a:pos x="1422" y="2056"/>
                </a:cxn>
                <a:cxn ang="0">
                  <a:pos x="1342" y="2071"/>
                </a:cxn>
                <a:cxn ang="0">
                  <a:pos x="1260" y="2081"/>
                </a:cxn>
                <a:cxn ang="0">
                  <a:pos x="1176" y="2084"/>
                </a:cxn>
                <a:cxn ang="0">
                  <a:pos x="1010" y="2071"/>
                </a:cxn>
                <a:cxn ang="0">
                  <a:pos x="852" y="2035"/>
                </a:cxn>
                <a:cxn ang="0">
                  <a:pos x="704" y="1977"/>
                </a:cxn>
                <a:cxn ang="0">
                  <a:pos x="567" y="1898"/>
                </a:cxn>
                <a:cxn ang="0">
                  <a:pos x="444" y="1801"/>
                </a:cxn>
                <a:cxn ang="0">
                  <a:pos x="336" y="1688"/>
                </a:cxn>
                <a:cxn ang="0">
                  <a:pos x="244" y="1560"/>
                </a:cxn>
                <a:cxn ang="0">
                  <a:pos x="172" y="1419"/>
                </a:cxn>
                <a:cxn ang="0">
                  <a:pos x="121" y="1267"/>
                </a:cxn>
                <a:cxn ang="0">
                  <a:pos x="92" y="1106"/>
                </a:cxn>
                <a:cxn ang="0">
                  <a:pos x="88" y="953"/>
                </a:cxn>
                <a:cxn ang="0">
                  <a:pos x="99" y="832"/>
                </a:cxn>
                <a:cxn ang="0">
                  <a:pos x="124" y="714"/>
                </a:cxn>
                <a:cxn ang="0">
                  <a:pos x="160" y="602"/>
                </a:cxn>
                <a:cxn ang="0">
                  <a:pos x="208" y="496"/>
                </a:cxn>
                <a:cxn ang="0">
                  <a:pos x="267" y="396"/>
                </a:cxn>
                <a:cxn ang="0">
                  <a:pos x="336" y="302"/>
                </a:cxn>
                <a:cxn ang="0">
                  <a:pos x="413" y="217"/>
                </a:cxn>
                <a:cxn ang="0">
                  <a:pos x="501" y="140"/>
                </a:cxn>
                <a:cxn ang="0">
                  <a:pos x="594" y="73"/>
                </a:cxn>
                <a:cxn ang="0">
                  <a:pos x="697" y="16"/>
                </a:cxn>
                <a:cxn ang="0">
                  <a:pos x="645" y="0"/>
                </a:cxn>
                <a:cxn ang="0">
                  <a:pos x="527" y="14"/>
                </a:cxn>
              </a:cxnLst>
              <a:rect l="0" t="0" r="r" b="b"/>
              <a:pathLst>
                <a:path w="1599" h="2172">
                  <a:moveTo>
                    <a:pt x="527" y="14"/>
                  </a:moveTo>
                  <a:lnTo>
                    <a:pt x="497" y="34"/>
                  </a:lnTo>
                  <a:lnTo>
                    <a:pt x="468" y="55"/>
                  </a:lnTo>
                  <a:lnTo>
                    <a:pt x="440" y="77"/>
                  </a:lnTo>
                  <a:lnTo>
                    <a:pt x="413" y="99"/>
                  </a:lnTo>
                  <a:lnTo>
                    <a:pt x="386" y="123"/>
                  </a:lnTo>
                  <a:lnTo>
                    <a:pt x="361" y="148"/>
                  </a:lnTo>
                  <a:lnTo>
                    <a:pt x="335" y="173"/>
                  </a:lnTo>
                  <a:lnTo>
                    <a:pt x="310" y="198"/>
                  </a:lnTo>
                  <a:lnTo>
                    <a:pt x="286" y="225"/>
                  </a:lnTo>
                  <a:lnTo>
                    <a:pt x="264" y="252"/>
                  </a:lnTo>
                  <a:lnTo>
                    <a:pt x="242" y="280"/>
                  </a:lnTo>
                  <a:lnTo>
                    <a:pt x="221" y="309"/>
                  </a:lnTo>
                  <a:lnTo>
                    <a:pt x="200" y="338"/>
                  </a:lnTo>
                  <a:lnTo>
                    <a:pt x="181" y="369"/>
                  </a:lnTo>
                  <a:lnTo>
                    <a:pt x="161" y="399"/>
                  </a:lnTo>
                  <a:lnTo>
                    <a:pt x="144" y="430"/>
                  </a:lnTo>
                  <a:lnTo>
                    <a:pt x="127" y="461"/>
                  </a:lnTo>
                  <a:lnTo>
                    <a:pt x="112" y="494"/>
                  </a:lnTo>
                  <a:lnTo>
                    <a:pt x="97" y="527"/>
                  </a:lnTo>
                  <a:lnTo>
                    <a:pt x="83" y="560"/>
                  </a:lnTo>
                  <a:lnTo>
                    <a:pt x="70" y="594"/>
                  </a:lnTo>
                  <a:lnTo>
                    <a:pt x="58" y="628"/>
                  </a:lnTo>
                  <a:lnTo>
                    <a:pt x="47" y="663"/>
                  </a:lnTo>
                  <a:lnTo>
                    <a:pt x="37" y="698"/>
                  </a:lnTo>
                  <a:lnTo>
                    <a:pt x="29" y="734"/>
                  </a:lnTo>
                  <a:lnTo>
                    <a:pt x="21" y="770"/>
                  </a:lnTo>
                  <a:lnTo>
                    <a:pt x="15" y="807"/>
                  </a:lnTo>
                  <a:lnTo>
                    <a:pt x="9" y="844"/>
                  </a:lnTo>
                  <a:lnTo>
                    <a:pt x="5" y="881"/>
                  </a:lnTo>
                  <a:lnTo>
                    <a:pt x="2" y="919"/>
                  </a:lnTo>
                  <a:lnTo>
                    <a:pt x="0" y="957"/>
                  </a:lnTo>
                  <a:lnTo>
                    <a:pt x="0" y="995"/>
                  </a:lnTo>
                  <a:lnTo>
                    <a:pt x="1" y="1056"/>
                  </a:lnTo>
                  <a:lnTo>
                    <a:pt x="6" y="1115"/>
                  </a:lnTo>
                  <a:lnTo>
                    <a:pt x="13" y="1174"/>
                  </a:lnTo>
                  <a:lnTo>
                    <a:pt x="23" y="1232"/>
                  </a:lnTo>
                  <a:lnTo>
                    <a:pt x="36" y="1289"/>
                  </a:lnTo>
                  <a:lnTo>
                    <a:pt x="53" y="1344"/>
                  </a:lnTo>
                  <a:lnTo>
                    <a:pt x="71" y="1399"/>
                  </a:lnTo>
                  <a:lnTo>
                    <a:pt x="92" y="1453"/>
                  </a:lnTo>
                  <a:lnTo>
                    <a:pt x="116" y="1505"/>
                  </a:lnTo>
                  <a:lnTo>
                    <a:pt x="142" y="1556"/>
                  </a:lnTo>
                  <a:lnTo>
                    <a:pt x="170" y="1605"/>
                  </a:lnTo>
                  <a:lnTo>
                    <a:pt x="200" y="1652"/>
                  </a:lnTo>
                  <a:lnTo>
                    <a:pt x="233" y="1699"/>
                  </a:lnTo>
                  <a:lnTo>
                    <a:pt x="268" y="1743"/>
                  </a:lnTo>
                  <a:lnTo>
                    <a:pt x="306" y="1786"/>
                  </a:lnTo>
                  <a:lnTo>
                    <a:pt x="344" y="1827"/>
                  </a:lnTo>
                  <a:lnTo>
                    <a:pt x="385" y="1866"/>
                  </a:lnTo>
                  <a:lnTo>
                    <a:pt x="427" y="1902"/>
                  </a:lnTo>
                  <a:lnTo>
                    <a:pt x="473" y="1938"/>
                  </a:lnTo>
                  <a:lnTo>
                    <a:pt x="519" y="1970"/>
                  </a:lnTo>
                  <a:lnTo>
                    <a:pt x="566" y="2001"/>
                  </a:lnTo>
                  <a:lnTo>
                    <a:pt x="616" y="2029"/>
                  </a:lnTo>
                  <a:lnTo>
                    <a:pt x="667" y="2055"/>
                  </a:lnTo>
                  <a:lnTo>
                    <a:pt x="718" y="2079"/>
                  </a:lnTo>
                  <a:lnTo>
                    <a:pt x="772" y="2101"/>
                  </a:lnTo>
                  <a:lnTo>
                    <a:pt x="826" y="2119"/>
                  </a:lnTo>
                  <a:lnTo>
                    <a:pt x="882" y="2134"/>
                  </a:lnTo>
                  <a:lnTo>
                    <a:pt x="939" y="2148"/>
                  </a:lnTo>
                  <a:lnTo>
                    <a:pt x="997" y="2158"/>
                  </a:lnTo>
                  <a:lnTo>
                    <a:pt x="1057" y="2165"/>
                  </a:lnTo>
                  <a:lnTo>
                    <a:pt x="1116" y="2169"/>
                  </a:lnTo>
                  <a:lnTo>
                    <a:pt x="1176" y="2172"/>
                  </a:lnTo>
                  <a:lnTo>
                    <a:pt x="1215" y="2171"/>
                  </a:lnTo>
                  <a:lnTo>
                    <a:pt x="1253" y="2169"/>
                  </a:lnTo>
                  <a:lnTo>
                    <a:pt x="1289" y="2166"/>
                  </a:lnTo>
                  <a:lnTo>
                    <a:pt x="1327" y="2162"/>
                  </a:lnTo>
                  <a:lnTo>
                    <a:pt x="1364" y="2157"/>
                  </a:lnTo>
                  <a:lnTo>
                    <a:pt x="1399" y="2150"/>
                  </a:lnTo>
                  <a:lnTo>
                    <a:pt x="1436" y="2143"/>
                  </a:lnTo>
                  <a:lnTo>
                    <a:pt x="1471" y="2134"/>
                  </a:lnTo>
                  <a:lnTo>
                    <a:pt x="1496" y="2111"/>
                  </a:lnTo>
                  <a:lnTo>
                    <a:pt x="1535" y="2071"/>
                  </a:lnTo>
                  <a:lnTo>
                    <a:pt x="1576" y="2029"/>
                  </a:lnTo>
                  <a:lnTo>
                    <a:pt x="1599" y="1999"/>
                  </a:lnTo>
                  <a:lnTo>
                    <a:pt x="1576" y="2009"/>
                  </a:lnTo>
                  <a:lnTo>
                    <a:pt x="1551" y="2019"/>
                  </a:lnTo>
                  <a:lnTo>
                    <a:pt x="1525" y="2027"/>
                  </a:lnTo>
                  <a:lnTo>
                    <a:pt x="1500" y="2036"/>
                  </a:lnTo>
                  <a:lnTo>
                    <a:pt x="1474" y="2043"/>
                  </a:lnTo>
                  <a:lnTo>
                    <a:pt x="1449" y="2050"/>
                  </a:lnTo>
                  <a:lnTo>
                    <a:pt x="1422" y="2056"/>
                  </a:lnTo>
                  <a:lnTo>
                    <a:pt x="1396" y="2062"/>
                  </a:lnTo>
                  <a:lnTo>
                    <a:pt x="1369" y="2067"/>
                  </a:lnTo>
                  <a:lnTo>
                    <a:pt x="1342" y="2071"/>
                  </a:lnTo>
                  <a:lnTo>
                    <a:pt x="1315" y="2076"/>
                  </a:lnTo>
                  <a:lnTo>
                    <a:pt x="1288" y="2079"/>
                  </a:lnTo>
                  <a:lnTo>
                    <a:pt x="1260" y="2081"/>
                  </a:lnTo>
                  <a:lnTo>
                    <a:pt x="1232" y="2083"/>
                  </a:lnTo>
                  <a:lnTo>
                    <a:pt x="1204" y="2084"/>
                  </a:lnTo>
                  <a:lnTo>
                    <a:pt x="1176" y="2084"/>
                  </a:lnTo>
                  <a:lnTo>
                    <a:pt x="1120" y="2083"/>
                  </a:lnTo>
                  <a:lnTo>
                    <a:pt x="1065" y="2079"/>
                  </a:lnTo>
                  <a:lnTo>
                    <a:pt x="1010" y="2071"/>
                  </a:lnTo>
                  <a:lnTo>
                    <a:pt x="956" y="2062"/>
                  </a:lnTo>
                  <a:lnTo>
                    <a:pt x="904" y="2050"/>
                  </a:lnTo>
                  <a:lnTo>
                    <a:pt x="852" y="2035"/>
                  </a:lnTo>
                  <a:lnTo>
                    <a:pt x="801" y="2019"/>
                  </a:lnTo>
                  <a:lnTo>
                    <a:pt x="753" y="1998"/>
                  </a:lnTo>
                  <a:lnTo>
                    <a:pt x="704" y="1977"/>
                  </a:lnTo>
                  <a:lnTo>
                    <a:pt x="657" y="1953"/>
                  </a:lnTo>
                  <a:lnTo>
                    <a:pt x="612" y="1926"/>
                  </a:lnTo>
                  <a:lnTo>
                    <a:pt x="567" y="1898"/>
                  </a:lnTo>
                  <a:lnTo>
                    <a:pt x="524" y="1868"/>
                  </a:lnTo>
                  <a:lnTo>
                    <a:pt x="483" y="1836"/>
                  </a:lnTo>
                  <a:lnTo>
                    <a:pt x="444" y="1801"/>
                  </a:lnTo>
                  <a:lnTo>
                    <a:pt x="406" y="1766"/>
                  </a:lnTo>
                  <a:lnTo>
                    <a:pt x="370" y="1728"/>
                  </a:lnTo>
                  <a:lnTo>
                    <a:pt x="336" y="1688"/>
                  </a:lnTo>
                  <a:lnTo>
                    <a:pt x="304" y="1647"/>
                  </a:lnTo>
                  <a:lnTo>
                    <a:pt x="273" y="1604"/>
                  </a:lnTo>
                  <a:lnTo>
                    <a:pt x="244" y="1560"/>
                  </a:lnTo>
                  <a:lnTo>
                    <a:pt x="218" y="1515"/>
                  </a:lnTo>
                  <a:lnTo>
                    <a:pt x="195" y="1467"/>
                  </a:lnTo>
                  <a:lnTo>
                    <a:pt x="172" y="1419"/>
                  </a:lnTo>
                  <a:lnTo>
                    <a:pt x="153" y="1369"/>
                  </a:lnTo>
                  <a:lnTo>
                    <a:pt x="135" y="1319"/>
                  </a:lnTo>
                  <a:lnTo>
                    <a:pt x="121" y="1267"/>
                  </a:lnTo>
                  <a:lnTo>
                    <a:pt x="109" y="1214"/>
                  </a:lnTo>
                  <a:lnTo>
                    <a:pt x="99" y="1161"/>
                  </a:lnTo>
                  <a:lnTo>
                    <a:pt x="92" y="1106"/>
                  </a:lnTo>
                  <a:lnTo>
                    <a:pt x="88" y="1051"/>
                  </a:lnTo>
                  <a:lnTo>
                    <a:pt x="87" y="995"/>
                  </a:lnTo>
                  <a:lnTo>
                    <a:pt x="88" y="953"/>
                  </a:lnTo>
                  <a:lnTo>
                    <a:pt x="90" y="913"/>
                  </a:lnTo>
                  <a:lnTo>
                    <a:pt x="93" y="872"/>
                  </a:lnTo>
                  <a:lnTo>
                    <a:pt x="99" y="832"/>
                  </a:lnTo>
                  <a:lnTo>
                    <a:pt x="105" y="792"/>
                  </a:lnTo>
                  <a:lnTo>
                    <a:pt x="114" y="753"/>
                  </a:lnTo>
                  <a:lnTo>
                    <a:pt x="124" y="714"/>
                  </a:lnTo>
                  <a:lnTo>
                    <a:pt x="134" y="677"/>
                  </a:lnTo>
                  <a:lnTo>
                    <a:pt x="146" y="639"/>
                  </a:lnTo>
                  <a:lnTo>
                    <a:pt x="160" y="602"/>
                  </a:lnTo>
                  <a:lnTo>
                    <a:pt x="174" y="566"/>
                  </a:lnTo>
                  <a:lnTo>
                    <a:pt x="190" y="530"/>
                  </a:lnTo>
                  <a:lnTo>
                    <a:pt x="208" y="496"/>
                  </a:lnTo>
                  <a:lnTo>
                    <a:pt x="226" y="461"/>
                  </a:lnTo>
                  <a:lnTo>
                    <a:pt x="246" y="428"/>
                  </a:lnTo>
                  <a:lnTo>
                    <a:pt x="267" y="396"/>
                  </a:lnTo>
                  <a:lnTo>
                    <a:pt x="288" y="363"/>
                  </a:lnTo>
                  <a:lnTo>
                    <a:pt x="311" y="332"/>
                  </a:lnTo>
                  <a:lnTo>
                    <a:pt x="336" y="302"/>
                  </a:lnTo>
                  <a:lnTo>
                    <a:pt x="361" y="273"/>
                  </a:lnTo>
                  <a:lnTo>
                    <a:pt x="386" y="245"/>
                  </a:lnTo>
                  <a:lnTo>
                    <a:pt x="413" y="217"/>
                  </a:lnTo>
                  <a:lnTo>
                    <a:pt x="441" y="191"/>
                  </a:lnTo>
                  <a:lnTo>
                    <a:pt x="470" y="165"/>
                  </a:lnTo>
                  <a:lnTo>
                    <a:pt x="501" y="140"/>
                  </a:lnTo>
                  <a:lnTo>
                    <a:pt x="531" y="118"/>
                  </a:lnTo>
                  <a:lnTo>
                    <a:pt x="562" y="95"/>
                  </a:lnTo>
                  <a:lnTo>
                    <a:pt x="594" y="73"/>
                  </a:lnTo>
                  <a:lnTo>
                    <a:pt x="628" y="54"/>
                  </a:lnTo>
                  <a:lnTo>
                    <a:pt x="661" y="35"/>
                  </a:lnTo>
                  <a:lnTo>
                    <a:pt x="697" y="16"/>
                  </a:lnTo>
                  <a:lnTo>
                    <a:pt x="731" y="0"/>
                  </a:lnTo>
                  <a:lnTo>
                    <a:pt x="705" y="0"/>
                  </a:lnTo>
                  <a:lnTo>
                    <a:pt x="645" y="0"/>
                  </a:lnTo>
                  <a:lnTo>
                    <a:pt x="587" y="6"/>
                  </a:lnTo>
                  <a:lnTo>
                    <a:pt x="530" y="13"/>
                  </a:lnTo>
                  <a:lnTo>
                    <a:pt x="527" y="14"/>
                  </a:lnTo>
                  <a:close/>
                </a:path>
              </a:pathLst>
            </a:custGeom>
            <a:solidFill>
              <a:srgbClr val="9548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3" name="Freeform 37"/>
            <p:cNvSpPr>
              <a:spLocks/>
            </p:cNvSpPr>
            <p:nvPr/>
          </p:nvSpPr>
          <p:spPr bwMode="auto">
            <a:xfrm>
              <a:off x="3993" y="1767"/>
              <a:ext cx="403" cy="532"/>
            </a:xfrm>
            <a:custGeom>
              <a:avLst/>
              <a:gdLst/>
              <a:ahLst/>
              <a:cxnLst>
                <a:cxn ang="0">
                  <a:pos x="523" y="40"/>
                </a:cxn>
                <a:cxn ang="0">
                  <a:pos x="433" y="105"/>
                </a:cxn>
                <a:cxn ang="0">
                  <a:pos x="349" y="178"/>
                </a:cxn>
                <a:cxn ang="0">
                  <a:pos x="272" y="259"/>
                </a:cxn>
                <a:cxn ang="0">
                  <a:pos x="203" y="347"/>
                </a:cxn>
                <a:cxn ang="0">
                  <a:pos x="144" y="443"/>
                </a:cxn>
                <a:cxn ang="0">
                  <a:pos x="94" y="543"/>
                </a:cxn>
                <a:cxn ang="0">
                  <a:pos x="54" y="650"/>
                </a:cxn>
                <a:cxn ang="0">
                  <a:pos x="25" y="761"/>
                </a:cxn>
                <a:cxn ang="0">
                  <a:pos x="6" y="876"/>
                </a:cxn>
                <a:cxn ang="0">
                  <a:pos x="0" y="995"/>
                </a:cxn>
                <a:cxn ang="0">
                  <a:pos x="13" y="1168"/>
                </a:cxn>
                <a:cxn ang="0">
                  <a:pos x="52" y="1331"/>
                </a:cxn>
                <a:cxn ang="0">
                  <a:pos x="112" y="1487"/>
                </a:cxn>
                <a:cxn ang="0">
                  <a:pos x="194" y="1629"/>
                </a:cxn>
                <a:cxn ang="0">
                  <a:pos x="295" y="1757"/>
                </a:cxn>
                <a:cxn ang="0">
                  <a:pos x="412" y="1869"/>
                </a:cxn>
                <a:cxn ang="0">
                  <a:pos x="546" y="1964"/>
                </a:cxn>
                <a:cxn ang="0">
                  <a:pos x="692" y="2039"/>
                </a:cxn>
                <a:cxn ang="0">
                  <a:pos x="850" y="2092"/>
                </a:cxn>
                <a:cxn ang="0">
                  <a:pos x="1018" y="2122"/>
                </a:cxn>
                <a:cxn ang="0">
                  <a:pos x="1180" y="2126"/>
                </a:cxn>
                <a:cxn ang="0">
                  <a:pos x="1318" y="2112"/>
                </a:cxn>
                <a:cxn ang="0">
                  <a:pos x="1452" y="2082"/>
                </a:cxn>
                <a:cxn ang="0">
                  <a:pos x="1568" y="1984"/>
                </a:cxn>
                <a:cxn ang="0">
                  <a:pos x="1586" y="1938"/>
                </a:cxn>
                <a:cxn ang="0">
                  <a:pos x="1502" y="1975"/>
                </a:cxn>
                <a:cxn ang="0">
                  <a:pos x="1414" y="2003"/>
                </a:cxn>
                <a:cxn ang="0">
                  <a:pos x="1323" y="2024"/>
                </a:cxn>
                <a:cxn ang="0">
                  <a:pos x="1229" y="2036"/>
                </a:cxn>
                <a:cxn ang="0">
                  <a:pos x="1133" y="2040"/>
                </a:cxn>
                <a:cxn ang="0">
                  <a:pos x="974" y="2028"/>
                </a:cxn>
                <a:cxn ang="0">
                  <a:pos x="823" y="1994"/>
                </a:cxn>
                <a:cxn ang="0">
                  <a:pos x="680" y="1938"/>
                </a:cxn>
                <a:cxn ang="0">
                  <a:pos x="548" y="1862"/>
                </a:cxn>
                <a:cxn ang="0">
                  <a:pos x="430" y="1769"/>
                </a:cxn>
                <a:cxn ang="0">
                  <a:pos x="326" y="1660"/>
                </a:cxn>
                <a:cxn ang="0">
                  <a:pos x="239" y="1537"/>
                </a:cxn>
                <a:cxn ang="0">
                  <a:pos x="170" y="1402"/>
                </a:cxn>
                <a:cxn ang="0">
                  <a:pos x="120" y="1256"/>
                </a:cxn>
                <a:cxn ang="0">
                  <a:pos x="92" y="1102"/>
                </a:cxn>
                <a:cxn ang="0">
                  <a:pos x="88" y="952"/>
                </a:cxn>
                <a:cxn ang="0">
                  <a:pos x="101" y="827"/>
                </a:cxn>
                <a:cxn ang="0">
                  <a:pos x="128" y="707"/>
                </a:cxn>
                <a:cxn ang="0">
                  <a:pos x="168" y="592"/>
                </a:cxn>
                <a:cxn ang="0">
                  <a:pos x="221" y="483"/>
                </a:cxn>
                <a:cxn ang="0">
                  <a:pos x="285" y="383"/>
                </a:cxn>
                <a:cxn ang="0">
                  <a:pos x="361" y="290"/>
                </a:cxn>
                <a:cxn ang="0">
                  <a:pos x="446" y="207"/>
                </a:cxn>
                <a:cxn ang="0">
                  <a:pos x="541" y="134"/>
                </a:cxn>
                <a:cxn ang="0">
                  <a:pos x="643" y="71"/>
                </a:cxn>
                <a:cxn ang="0">
                  <a:pos x="753" y="21"/>
                </a:cxn>
                <a:cxn ang="0">
                  <a:pos x="726" y="0"/>
                </a:cxn>
                <a:cxn ang="0">
                  <a:pos x="588" y="1"/>
                </a:cxn>
              </a:cxnLst>
              <a:rect l="0" t="0" r="r" b="b"/>
              <a:pathLst>
                <a:path w="1612" h="2127">
                  <a:moveTo>
                    <a:pt x="588" y="1"/>
                  </a:moveTo>
                  <a:lnTo>
                    <a:pt x="556" y="21"/>
                  </a:lnTo>
                  <a:lnTo>
                    <a:pt x="523" y="40"/>
                  </a:lnTo>
                  <a:lnTo>
                    <a:pt x="493" y="61"/>
                  </a:lnTo>
                  <a:lnTo>
                    <a:pt x="462" y="82"/>
                  </a:lnTo>
                  <a:lnTo>
                    <a:pt x="433" y="105"/>
                  </a:lnTo>
                  <a:lnTo>
                    <a:pt x="404" y="128"/>
                  </a:lnTo>
                  <a:lnTo>
                    <a:pt x="376" y="152"/>
                  </a:lnTo>
                  <a:lnTo>
                    <a:pt x="349" y="178"/>
                  </a:lnTo>
                  <a:lnTo>
                    <a:pt x="322" y="204"/>
                  </a:lnTo>
                  <a:lnTo>
                    <a:pt x="296" y="231"/>
                  </a:lnTo>
                  <a:lnTo>
                    <a:pt x="272" y="259"/>
                  </a:lnTo>
                  <a:lnTo>
                    <a:pt x="249" y="288"/>
                  </a:lnTo>
                  <a:lnTo>
                    <a:pt x="225" y="317"/>
                  </a:lnTo>
                  <a:lnTo>
                    <a:pt x="203" y="347"/>
                  </a:lnTo>
                  <a:lnTo>
                    <a:pt x="183" y="378"/>
                  </a:lnTo>
                  <a:lnTo>
                    <a:pt x="162" y="410"/>
                  </a:lnTo>
                  <a:lnTo>
                    <a:pt x="144" y="443"/>
                  </a:lnTo>
                  <a:lnTo>
                    <a:pt x="126" y="475"/>
                  </a:lnTo>
                  <a:lnTo>
                    <a:pt x="110" y="509"/>
                  </a:lnTo>
                  <a:lnTo>
                    <a:pt x="94" y="543"/>
                  </a:lnTo>
                  <a:lnTo>
                    <a:pt x="80" y="579"/>
                  </a:lnTo>
                  <a:lnTo>
                    <a:pt x="66" y="614"/>
                  </a:lnTo>
                  <a:lnTo>
                    <a:pt x="54" y="650"/>
                  </a:lnTo>
                  <a:lnTo>
                    <a:pt x="43" y="686"/>
                  </a:lnTo>
                  <a:lnTo>
                    <a:pt x="33" y="723"/>
                  </a:lnTo>
                  <a:lnTo>
                    <a:pt x="25" y="761"/>
                  </a:lnTo>
                  <a:lnTo>
                    <a:pt x="17" y="798"/>
                  </a:lnTo>
                  <a:lnTo>
                    <a:pt x="11" y="837"/>
                  </a:lnTo>
                  <a:lnTo>
                    <a:pt x="6" y="876"/>
                  </a:lnTo>
                  <a:lnTo>
                    <a:pt x="3" y="916"/>
                  </a:lnTo>
                  <a:lnTo>
                    <a:pt x="1" y="955"/>
                  </a:lnTo>
                  <a:lnTo>
                    <a:pt x="0" y="995"/>
                  </a:lnTo>
                  <a:lnTo>
                    <a:pt x="2" y="1054"/>
                  </a:lnTo>
                  <a:lnTo>
                    <a:pt x="6" y="1111"/>
                  </a:lnTo>
                  <a:lnTo>
                    <a:pt x="13" y="1168"/>
                  </a:lnTo>
                  <a:lnTo>
                    <a:pt x="24" y="1224"/>
                  </a:lnTo>
                  <a:lnTo>
                    <a:pt x="35" y="1278"/>
                  </a:lnTo>
                  <a:lnTo>
                    <a:pt x="52" y="1331"/>
                  </a:lnTo>
                  <a:lnTo>
                    <a:pt x="69" y="1384"/>
                  </a:lnTo>
                  <a:lnTo>
                    <a:pt x="89" y="1436"/>
                  </a:lnTo>
                  <a:lnTo>
                    <a:pt x="112" y="1487"/>
                  </a:lnTo>
                  <a:lnTo>
                    <a:pt x="137" y="1535"/>
                  </a:lnTo>
                  <a:lnTo>
                    <a:pt x="165" y="1582"/>
                  </a:lnTo>
                  <a:lnTo>
                    <a:pt x="194" y="1629"/>
                  </a:lnTo>
                  <a:lnTo>
                    <a:pt x="225" y="1673"/>
                  </a:lnTo>
                  <a:lnTo>
                    <a:pt x="259" y="1716"/>
                  </a:lnTo>
                  <a:lnTo>
                    <a:pt x="295" y="1757"/>
                  </a:lnTo>
                  <a:lnTo>
                    <a:pt x="332" y="1796"/>
                  </a:lnTo>
                  <a:lnTo>
                    <a:pt x="371" y="1833"/>
                  </a:lnTo>
                  <a:lnTo>
                    <a:pt x="412" y="1869"/>
                  </a:lnTo>
                  <a:lnTo>
                    <a:pt x="455" y="1902"/>
                  </a:lnTo>
                  <a:lnTo>
                    <a:pt x="500" y="1935"/>
                  </a:lnTo>
                  <a:lnTo>
                    <a:pt x="546" y="1964"/>
                  </a:lnTo>
                  <a:lnTo>
                    <a:pt x="593" y="1991"/>
                  </a:lnTo>
                  <a:lnTo>
                    <a:pt x="642" y="2017"/>
                  </a:lnTo>
                  <a:lnTo>
                    <a:pt x="692" y="2039"/>
                  </a:lnTo>
                  <a:lnTo>
                    <a:pt x="744" y="2060"/>
                  </a:lnTo>
                  <a:lnTo>
                    <a:pt x="796" y="2077"/>
                  </a:lnTo>
                  <a:lnTo>
                    <a:pt x="850" y="2092"/>
                  </a:lnTo>
                  <a:lnTo>
                    <a:pt x="905" y="2105"/>
                  </a:lnTo>
                  <a:lnTo>
                    <a:pt x="961" y="2115"/>
                  </a:lnTo>
                  <a:lnTo>
                    <a:pt x="1018" y="2122"/>
                  </a:lnTo>
                  <a:lnTo>
                    <a:pt x="1075" y="2126"/>
                  </a:lnTo>
                  <a:lnTo>
                    <a:pt x="1133" y="2127"/>
                  </a:lnTo>
                  <a:lnTo>
                    <a:pt x="1180" y="2126"/>
                  </a:lnTo>
                  <a:lnTo>
                    <a:pt x="1227" y="2124"/>
                  </a:lnTo>
                  <a:lnTo>
                    <a:pt x="1273" y="2119"/>
                  </a:lnTo>
                  <a:lnTo>
                    <a:pt x="1318" y="2112"/>
                  </a:lnTo>
                  <a:lnTo>
                    <a:pt x="1364" y="2105"/>
                  </a:lnTo>
                  <a:lnTo>
                    <a:pt x="1408" y="2094"/>
                  </a:lnTo>
                  <a:lnTo>
                    <a:pt x="1452" y="2082"/>
                  </a:lnTo>
                  <a:lnTo>
                    <a:pt x="1495" y="2069"/>
                  </a:lnTo>
                  <a:lnTo>
                    <a:pt x="1533" y="2029"/>
                  </a:lnTo>
                  <a:lnTo>
                    <a:pt x="1568" y="1984"/>
                  </a:lnTo>
                  <a:lnTo>
                    <a:pt x="1603" y="1938"/>
                  </a:lnTo>
                  <a:lnTo>
                    <a:pt x="1612" y="1925"/>
                  </a:lnTo>
                  <a:lnTo>
                    <a:pt x="1586" y="1938"/>
                  </a:lnTo>
                  <a:lnTo>
                    <a:pt x="1558" y="1951"/>
                  </a:lnTo>
                  <a:lnTo>
                    <a:pt x="1530" y="1963"/>
                  </a:lnTo>
                  <a:lnTo>
                    <a:pt x="1502" y="1975"/>
                  </a:lnTo>
                  <a:lnTo>
                    <a:pt x="1472" y="1984"/>
                  </a:lnTo>
                  <a:lnTo>
                    <a:pt x="1443" y="1994"/>
                  </a:lnTo>
                  <a:lnTo>
                    <a:pt x="1414" y="2003"/>
                  </a:lnTo>
                  <a:lnTo>
                    <a:pt x="1384" y="2010"/>
                  </a:lnTo>
                  <a:lnTo>
                    <a:pt x="1354" y="2018"/>
                  </a:lnTo>
                  <a:lnTo>
                    <a:pt x="1323" y="2024"/>
                  </a:lnTo>
                  <a:lnTo>
                    <a:pt x="1293" y="2028"/>
                  </a:lnTo>
                  <a:lnTo>
                    <a:pt x="1261" y="2033"/>
                  </a:lnTo>
                  <a:lnTo>
                    <a:pt x="1229" y="2036"/>
                  </a:lnTo>
                  <a:lnTo>
                    <a:pt x="1198" y="2039"/>
                  </a:lnTo>
                  <a:lnTo>
                    <a:pt x="1165" y="2040"/>
                  </a:lnTo>
                  <a:lnTo>
                    <a:pt x="1133" y="2040"/>
                  </a:lnTo>
                  <a:lnTo>
                    <a:pt x="1079" y="2039"/>
                  </a:lnTo>
                  <a:lnTo>
                    <a:pt x="1026" y="2035"/>
                  </a:lnTo>
                  <a:lnTo>
                    <a:pt x="974" y="2028"/>
                  </a:lnTo>
                  <a:lnTo>
                    <a:pt x="923" y="2020"/>
                  </a:lnTo>
                  <a:lnTo>
                    <a:pt x="872" y="2008"/>
                  </a:lnTo>
                  <a:lnTo>
                    <a:pt x="823" y="1994"/>
                  </a:lnTo>
                  <a:lnTo>
                    <a:pt x="773" y="1978"/>
                  </a:lnTo>
                  <a:lnTo>
                    <a:pt x="726" y="1958"/>
                  </a:lnTo>
                  <a:lnTo>
                    <a:pt x="680" y="1938"/>
                  </a:lnTo>
                  <a:lnTo>
                    <a:pt x="634" y="1914"/>
                  </a:lnTo>
                  <a:lnTo>
                    <a:pt x="591" y="1889"/>
                  </a:lnTo>
                  <a:lnTo>
                    <a:pt x="548" y="1862"/>
                  </a:lnTo>
                  <a:lnTo>
                    <a:pt x="507" y="1833"/>
                  </a:lnTo>
                  <a:lnTo>
                    <a:pt x="468" y="1802"/>
                  </a:lnTo>
                  <a:lnTo>
                    <a:pt x="430" y="1769"/>
                  </a:lnTo>
                  <a:lnTo>
                    <a:pt x="394" y="1734"/>
                  </a:lnTo>
                  <a:lnTo>
                    <a:pt x="360" y="1698"/>
                  </a:lnTo>
                  <a:lnTo>
                    <a:pt x="326" y="1660"/>
                  </a:lnTo>
                  <a:lnTo>
                    <a:pt x="295" y="1620"/>
                  </a:lnTo>
                  <a:lnTo>
                    <a:pt x="266" y="1579"/>
                  </a:lnTo>
                  <a:lnTo>
                    <a:pt x="239" y="1537"/>
                  </a:lnTo>
                  <a:lnTo>
                    <a:pt x="213" y="1493"/>
                  </a:lnTo>
                  <a:lnTo>
                    <a:pt x="190" y="1448"/>
                  </a:lnTo>
                  <a:lnTo>
                    <a:pt x="170" y="1402"/>
                  </a:lnTo>
                  <a:lnTo>
                    <a:pt x="151" y="1354"/>
                  </a:lnTo>
                  <a:lnTo>
                    <a:pt x="134" y="1306"/>
                  </a:lnTo>
                  <a:lnTo>
                    <a:pt x="120" y="1256"/>
                  </a:lnTo>
                  <a:lnTo>
                    <a:pt x="109" y="1205"/>
                  </a:lnTo>
                  <a:lnTo>
                    <a:pt x="99" y="1154"/>
                  </a:lnTo>
                  <a:lnTo>
                    <a:pt x="92" y="1102"/>
                  </a:lnTo>
                  <a:lnTo>
                    <a:pt x="89" y="1048"/>
                  </a:lnTo>
                  <a:lnTo>
                    <a:pt x="87" y="995"/>
                  </a:lnTo>
                  <a:lnTo>
                    <a:pt x="88" y="952"/>
                  </a:lnTo>
                  <a:lnTo>
                    <a:pt x="90" y="910"/>
                  </a:lnTo>
                  <a:lnTo>
                    <a:pt x="95" y="868"/>
                  </a:lnTo>
                  <a:lnTo>
                    <a:pt x="101" y="827"/>
                  </a:lnTo>
                  <a:lnTo>
                    <a:pt x="109" y="786"/>
                  </a:lnTo>
                  <a:lnTo>
                    <a:pt x="117" y="746"/>
                  </a:lnTo>
                  <a:lnTo>
                    <a:pt x="128" y="707"/>
                  </a:lnTo>
                  <a:lnTo>
                    <a:pt x="140" y="667"/>
                  </a:lnTo>
                  <a:lnTo>
                    <a:pt x="153" y="629"/>
                  </a:lnTo>
                  <a:lnTo>
                    <a:pt x="168" y="592"/>
                  </a:lnTo>
                  <a:lnTo>
                    <a:pt x="184" y="555"/>
                  </a:lnTo>
                  <a:lnTo>
                    <a:pt x="202" y="518"/>
                  </a:lnTo>
                  <a:lnTo>
                    <a:pt x="221" y="483"/>
                  </a:lnTo>
                  <a:lnTo>
                    <a:pt x="241" y="448"/>
                  </a:lnTo>
                  <a:lnTo>
                    <a:pt x="263" y="415"/>
                  </a:lnTo>
                  <a:lnTo>
                    <a:pt x="285" y="383"/>
                  </a:lnTo>
                  <a:lnTo>
                    <a:pt x="309" y="350"/>
                  </a:lnTo>
                  <a:lnTo>
                    <a:pt x="335" y="320"/>
                  </a:lnTo>
                  <a:lnTo>
                    <a:pt x="361" y="290"/>
                  </a:lnTo>
                  <a:lnTo>
                    <a:pt x="389" y="261"/>
                  </a:lnTo>
                  <a:lnTo>
                    <a:pt x="417" y="233"/>
                  </a:lnTo>
                  <a:lnTo>
                    <a:pt x="446" y="207"/>
                  </a:lnTo>
                  <a:lnTo>
                    <a:pt x="477" y="181"/>
                  </a:lnTo>
                  <a:lnTo>
                    <a:pt x="508" y="156"/>
                  </a:lnTo>
                  <a:lnTo>
                    <a:pt x="541" y="134"/>
                  </a:lnTo>
                  <a:lnTo>
                    <a:pt x="574" y="111"/>
                  </a:lnTo>
                  <a:lnTo>
                    <a:pt x="608" y="91"/>
                  </a:lnTo>
                  <a:lnTo>
                    <a:pt x="643" y="71"/>
                  </a:lnTo>
                  <a:lnTo>
                    <a:pt x="678" y="53"/>
                  </a:lnTo>
                  <a:lnTo>
                    <a:pt x="715" y="36"/>
                  </a:lnTo>
                  <a:lnTo>
                    <a:pt x="753" y="21"/>
                  </a:lnTo>
                  <a:lnTo>
                    <a:pt x="791" y="7"/>
                  </a:lnTo>
                  <a:lnTo>
                    <a:pt x="784" y="6"/>
                  </a:lnTo>
                  <a:lnTo>
                    <a:pt x="726" y="0"/>
                  </a:lnTo>
                  <a:lnTo>
                    <a:pt x="662" y="0"/>
                  </a:lnTo>
                  <a:lnTo>
                    <a:pt x="602" y="0"/>
                  </a:lnTo>
                  <a:lnTo>
                    <a:pt x="588" y="1"/>
                  </a:lnTo>
                  <a:close/>
                </a:path>
              </a:pathLst>
            </a:custGeom>
            <a:solidFill>
              <a:srgbClr val="97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4" name="Freeform 38"/>
            <p:cNvSpPr>
              <a:spLocks/>
            </p:cNvSpPr>
            <p:nvPr/>
          </p:nvSpPr>
          <p:spPr bwMode="auto">
            <a:xfrm>
              <a:off x="4004" y="1767"/>
              <a:ext cx="405" cy="521"/>
            </a:xfrm>
            <a:custGeom>
              <a:avLst/>
              <a:gdLst/>
              <a:ahLst/>
              <a:cxnLst>
                <a:cxn ang="0">
                  <a:pos x="574" y="35"/>
                </a:cxn>
                <a:cxn ang="0">
                  <a:pos x="475" y="95"/>
                </a:cxn>
                <a:cxn ang="0">
                  <a:pos x="383" y="165"/>
                </a:cxn>
                <a:cxn ang="0">
                  <a:pos x="299" y="245"/>
                </a:cxn>
                <a:cxn ang="0">
                  <a:pos x="224" y="332"/>
                </a:cxn>
                <a:cxn ang="0">
                  <a:pos x="159" y="428"/>
                </a:cxn>
                <a:cxn ang="0">
                  <a:pos x="103" y="530"/>
                </a:cxn>
                <a:cxn ang="0">
                  <a:pos x="59" y="639"/>
                </a:cxn>
                <a:cxn ang="0">
                  <a:pos x="27" y="753"/>
                </a:cxn>
                <a:cxn ang="0">
                  <a:pos x="6" y="872"/>
                </a:cxn>
                <a:cxn ang="0">
                  <a:pos x="0" y="995"/>
                </a:cxn>
                <a:cxn ang="0">
                  <a:pos x="12" y="1161"/>
                </a:cxn>
                <a:cxn ang="0">
                  <a:pos x="48" y="1319"/>
                </a:cxn>
                <a:cxn ang="0">
                  <a:pos x="108" y="1467"/>
                </a:cxn>
                <a:cxn ang="0">
                  <a:pos x="186" y="1604"/>
                </a:cxn>
                <a:cxn ang="0">
                  <a:pos x="283" y="1728"/>
                </a:cxn>
                <a:cxn ang="0">
                  <a:pos x="396" y="1836"/>
                </a:cxn>
                <a:cxn ang="0">
                  <a:pos x="525" y="1926"/>
                </a:cxn>
                <a:cxn ang="0">
                  <a:pos x="666" y="1998"/>
                </a:cxn>
                <a:cxn ang="0">
                  <a:pos x="817" y="2050"/>
                </a:cxn>
                <a:cxn ang="0">
                  <a:pos x="978" y="2079"/>
                </a:cxn>
                <a:cxn ang="0">
                  <a:pos x="1117" y="2084"/>
                </a:cxn>
                <a:cxn ang="0">
                  <a:pos x="1201" y="2079"/>
                </a:cxn>
                <a:cxn ang="0">
                  <a:pos x="1282" y="2067"/>
                </a:cxn>
                <a:cxn ang="0">
                  <a:pos x="1362" y="2050"/>
                </a:cxn>
                <a:cxn ang="0">
                  <a:pos x="1438" y="2027"/>
                </a:cxn>
                <a:cxn ang="0">
                  <a:pos x="1512" y="1999"/>
                </a:cxn>
                <a:cxn ang="0">
                  <a:pos x="1593" y="1890"/>
                </a:cxn>
                <a:cxn ang="0">
                  <a:pos x="1560" y="1880"/>
                </a:cxn>
                <a:cxn ang="0">
                  <a:pos x="1467" y="1924"/>
                </a:cxn>
                <a:cxn ang="0">
                  <a:pos x="1369" y="1957"/>
                </a:cxn>
                <a:cxn ang="0">
                  <a:pos x="1267" y="1981"/>
                </a:cxn>
                <a:cxn ang="0">
                  <a:pos x="1161" y="1995"/>
                </a:cxn>
                <a:cxn ang="0">
                  <a:pos x="1037" y="1996"/>
                </a:cxn>
                <a:cxn ang="0">
                  <a:pos x="888" y="1977"/>
                </a:cxn>
                <a:cxn ang="0">
                  <a:pos x="744" y="1937"/>
                </a:cxn>
                <a:cxn ang="0">
                  <a:pos x="612" y="1876"/>
                </a:cxn>
                <a:cxn ang="0">
                  <a:pos x="490" y="1798"/>
                </a:cxn>
                <a:cxn ang="0">
                  <a:pos x="380" y="1703"/>
                </a:cxn>
                <a:cxn ang="0">
                  <a:pos x="287" y="1594"/>
                </a:cxn>
                <a:cxn ang="0">
                  <a:pos x="208" y="1473"/>
                </a:cxn>
                <a:cxn ang="0">
                  <a:pos x="148" y="1339"/>
                </a:cxn>
                <a:cxn ang="0">
                  <a:pos x="108" y="1197"/>
                </a:cxn>
                <a:cxn ang="0">
                  <a:pos x="88" y="1046"/>
                </a:cxn>
                <a:cxn ang="0">
                  <a:pos x="90" y="908"/>
                </a:cxn>
                <a:cxn ang="0">
                  <a:pos x="110" y="781"/>
                </a:cxn>
                <a:cxn ang="0">
                  <a:pos x="144" y="660"/>
                </a:cxn>
                <a:cxn ang="0">
                  <a:pos x="193" y="546"/>
                </a:cxn>
                <a:cxn ang="0">
                  <a:pos x="255" y="440"/>
                </a:cxn>
                <a:cxn ang="0">
                  <a:pos x="330" y="342"/>
                </a:cxn>
                <a:cxn ang="0">
                  <a:pos x="415" y="254"/>
                </a:cxn>
                <a:cxn ang="0">
                  <a:pos x="510" y="177"/>
                </a:cxn>
                <a:cxn ang="0">
                  <a:pos x="614" y="112"/>
                </a:cxn>
                <a:cxn ang="0">
                  <a:pos x="727" y="61"/>
                </a:cxn>
                <a:cxn ang="0">
                  <a:pos x="847" y="23"/>
                </a:cxn>
                <a:cxn ang="0">
                  <a:pos x="682" y="0"/>
                </a:cxn>
              </a:cxnLst>
              <a:rect l="0" t="0" r="r" b="b"/>
              <a:pathLst>
                <a:path w="1619" h="2084">
                  <a:moveTo>
                    <a:pt x="644" y="0"/>
                  </a:moveTo>
                  <a:lnTo>
                    <a:pt x="610" y="16"/>
                  </a:lnTo>
                  <a:lnTo>
                    <a:pt x="574" y="35"/>
                  </a:lnTo>
                  <a:lnTo>
                    <a:pt x="541" y="54"/>
                  </a:lnTo>
                  <a:lnTo>
                    <a:pt x="507" y="73"/>
                  </a:lnTo>
                  <a:lnTo>
                    <a:pt x="475" y="95"/>
                  </a:lnTo>
                  <a:lnTo>
                    <a:pt x="444" y="118"/>
                  </a:lnTo>
                  <a:lnTo>
                    <a:pt x="414" y="140"/>
                  </a:lnTo>
                  <a:lnTo>
                    <a:pt x="383" y="165"/>
                  </a:lnTo>
                  <a:lnTo>
                    <a:pt x="354" y="191"/>
                  </a:lnTo>
                  <a:lnTo>
                    <a:pt x="326" y="217"/>
                  </a:lnTo>
                  <a:lnTo>
                    <a:pt x="299" y="245"/>
                  </a:lnTo>
                  <a:lnTo>
                    <a:pt x="274" y="273"/>
                  </a:lnTo>
                  <a:lnTo>
                    <a:pt x="249" y="302"/>
                  </a:lnTo>
                  <a:lnTo>
                    <a:pt x="224" y="332"/>
                  </a:lnTo>
                  <a:lnTo>
                    <a:pt x="201" y="363"/>
                  </a:lnTo>
                  <a:lnTo>
                    <a:pt x="180" y="396"/>
                  </a:lnTo>
                  <a:lnTo>
                    <a:pt x="159" y="428"/>
                  </a:lnTo>
                  <a:lnTo>
                    <a:pt x="139" y="461"/>
                  </a:lnTo>
                  <a:lnTo>
                    <a:pt x="121" y="496"/>
                  </a:lnTo>
                  <a:lnTo>
                    <a:pt x="103" y="530"/>
                  </a:lnTo>
                  <a:lnTo>
                    <a:pt x="87" y="566"/>
                  </a:lnTo>
                  <a:lnTo>
                    <a:pt x="73" y="602"/>
                  </a:lnTo>
                  <a:lnTo>
                    <a:pt x="59" y="639"/>
                  </a:lnTo>
                  <a:lnTo>
                    <a:pt x="47" y="677"/>
                  </a:lnTo>
                  <a:lnTo>
                    <a:pt x="37" y="714"/>
                  </a:lnTo>
                  <a:lnTo>
                    <a:pt x="27" y="753"/>
                  </a:lnTo>
                  <a:lnTo>
                    <a:pt x="18" y="792"/>
                  </a:lnTo>
                  <a:lnTo>
                    <a:pt x="12" y="832"/>
                  </a:lnTo>
                  <a:lnTo>
                    <a:pt x="6" y="872"/>
                  </a:lnTo>
                  <a:lnTo>
                    <a:pt x="3" y="913"/>
                  </a:lnTo>
                  <a:lnTo>
                    <a:pt x="1" y="953"/>
                  </a:lnTo>
                  <a:lnTo>
                    <a:pt x="0" y="995"/>
                  </a:lnTo>
                  <a:lnTo>
                    <a:pt x="1" y="1051"/>
                  </a:lnTo>
                  <a:lnTo>
                    <a:pt x="5" y="1106"/>
                  </a:lnTo>
                  <a:lnTo>
                    <a:pt x="12" y="1161"/>
                  </a:lnTo>
                  <a:lnTo>
                    <a:pt x="22" y="1214"/>
                  </a:lnTo>
                  <a:lnTo>
                    <a:pt x="34" y="1267"/>
                  </a:lnTo>
                  <a:lnTo>
                    <a:pt x="48" y="1319"/>
                  </a:lnTo>
                  <a:lnTo>
                    <a:pt x="66" y="1369"/>
                  </a:lnTo>
                  <a:lnTo>
                    <a:pt x="85" y="1419"/>
                  </a:lnTo>
                  <a:lnTo>
                    <a:pt x="108" y="1467"/>
                  </a:lnTo>
                  <a:lnTo>
                    <a:pt x="131" y="1515"/>
                  </a:lnTo>
                  <a:lnTo>
                    <a:pt x="157" y="1560"/>
                  </a:lnTo>
                  <a:lnTo>
                    <a:pt x="186" y="1604"/>
                  </a:lnTo>
                  <a:lnTo>
                    <a:pt x="217" y="1647"/>
                  </a:lnTo>
                  <a:lnTo>
                    <a:pt x="249" y="1688"/>
                  </a:lnTo>
                  <a:lnTo>
                    <a:pt x="283" y="1728"/>
                  </a:lnTo>
                  <a:lnTo>
                    <a:pt x="319" y="1766"/>
                  </a:lnTo>
                  <a:lnTo>
                    <a:pt x="357" y="1801"/>
                  </a:lnTo>
                  <a:lnTo>
                    <a:pt x="396" y="1836"/>
                  </a:lnTo>
                  <a:lnTo>
                    <a:pt x="437" y="1868"/>
                  </a:lnTo>
                  <a:lnTo>
                    <a:pt x="480" y="1898"/>
                  </a:lnTo>
                  <a:lnTo>
                    <a:pt x="525" y="1926"/>
                  </a:lnTo>
                  <a:lnTo>
                    <a:pt x="570" y="1953"/>
                  </a:lnTo>
                  <a:lnTo>
                    <a:pt x="617" y="1977"/>
                  </a:lnTo>
                  <a:lnTo>
                    <a:pt x="666" y="1998"/>
                  </a:lnTo>
                  <a:lnTo>
                    <a:pt x="714" y="2019"/>
                  </a:lnTo>
                  <a:lnTo>
                    <a:pt x="765" y="2035"/>
                  </a:lnTo>
                  <a:lnTo>
                    <a:pt x="817" y="2050"/>
                  </a:lnTo>
                  <a:lnTo>
                    <a:pt x="869" y="2062"/>
                  </a:lnTo>
                  <a:lnTo>
                    <a:pt x="923" y="2071"/>
                  </a:lnTo>
                  <a:lnTo>
                    <a:pt x="978" y="2079"/>
                  </a:lnTo>
                  <a:lnTo>
                    <a:pt x="1033" y="2083"/>
                  </a:lnTo>
                  <a:lnTo>
                    <a:pt x="1089" y="2084"/>
                  </a:lnTo>
                  <a:lnTo>
                    <a:pt x="1117" y="2084"/>
                  </a:lnTo>
                  <a:lnTo>
                    <a:pt x="1145" y="2083"/>
                  </a:lnTo>
                  <a:lnTo>
                    <a:pt x="1173" y="2081"/>
                  </a:lnTo>
                  <a:lnTo>
                    <a:pt x="1201" y="2079"/>
                  </a:lnTo>
                  <a:lnTo>
                    <a:pt x="1228" y="2076"/>
                  </a:lnTo>
                  <a:lnTo>
                    <a:pt x="1255" y="2071"/>
                  </a:lnTo>
                  <a:lnTo>
                    <a:pt x="1282" y="2067"/>
                  </a:lnTo>
                  <a:lnTo>
                    <a:pt x="1309" y="2062"/>
                  </a:lnTo>
                  <a:lnTo>
                    <a:pt x="1335" y="2056"/>
                  </a:lnTo>
                  <a:lnTo>
                    <a:pt x="1362" y="2050"/>
                  </a:lnTo>
                  <a:lnTo>
                    <a:pt x="1387" y="2043"/>
                  </a:lnTo>
                  <a:lnTo>
                    <a:pt x="1413" y="2036"/>
                  </a:lnTo>
                  <a:lnTo>
                    <a:pt x="1438" y="2027"/>
                  </a:lnTo>
                  <a:lnTo>
                    <a:pt x="1464" y="2019"/>
                  </a:lnTo>
                  <a:lnTo>
                    <a:pt x="1489" y="2009"/>
                  </a:lnTo>
                  <a:lnTo>
                    <a:pt x="1512" y="1999"/>
                  </a:lnTo>
                  <a:lnTo>
                    <a:pt x="1524" y="1984"/>
                  </a:lnTo>
                  <a:lnTo>
                    <a:pt x="1559" y="1938"/>
                  </a:lnTo>
                  <a:lnTo>
                    <a:pt x="1593" y="1890"/>
                  </a:lnTo>
                  <a:lnTo>
                    <a:pt x="1619" y="1846"/>
                  </a:lnTo>
                  <a:lnTo>
                    <a:pt x="1590" y="1864"/>
                  </a:lnTo>
                  <a:lnTo>
                    <a:pt x="1560" y="1880"/>
                  </a:lnTo>
                  <a:lnTo>
                    <a:pt x="1530" y="1896"/>
                  </a:lnTo>
                  <a:lnTo>
                    <a:pt x="1498" y="1910"/>
                  </a:lnTo>
                  <a:lnTo>
                    <a:pt x="1467" y="1924"/>
                  </a:lnTo>
                  <a:lnTo>
                    <a:pt x="1435" y="1936"/>
                  </a:lnTo>
                  <a:lnTo>
                    <a:pt x="1403" y="1948"/>
                  </a:lnTo>
                  <a:lnTo>
                    <a:pt x="1369" y="1957"/>
                  </a:lnTo>
                  <a:lnTo>
                    <a:pt x="1336" y="1967"/>
                  </a:lnTo>
                  <a:lnTo>
                    <a:pt x="1301" y="1975"/>
                  </a:lnTo>
                  <a:lnTo>
                    <a:pt x="1267" y="1981"/>
                  </a:lnTo>
                  <a:lnTo>
                    <a:pt x="1232" y="1987"/>
                  </a:lnTo>
                  <a:lnTo>
                    <a:pt x="1197" y="1992"/>
                  </a:lnTo>
                  <a:lnTo>
                    <a:pt x="1161" y="1995"/>
                  </a:lnTo>
                  <a:lnTo>
                    <a:pt x="1126" y="1996"/>
                  </a:lnTo>
                  <a:lnTo>
                    <a:pt x="1089" y="1997"/>
                  </a:lnTo>
                  <a:lnTo>
                    <a:pt x="1037" y="1996"/>
                  </a:lnTo>
                  <a:lnTo>
                    <a:pt x="987" y="1992"/>
                  </a:lnTo>
                  <a:lnTo>
                    <a:pt x="937" y="1985"/>
                  </a:lnTo>
                  <a:lnTo>
                    <a:pt x="888" y="1977"/>
                  </a:lnTo>
                  <a:lnTo>
                    <a:pt x="839" y="1966"/>
                  </a:lnTo>
                  <a:lnTo>
                    <a:pt x="792" y="1952"/>
                  </a:lnTo>
                  <a:lnTo>
                    <a:pt x="744" y="1937"/>
                  </a:lnTo>
                  <a:lnTo>
                    <a:pt x="699" y="1919"/>
                  </a:lnTo>
                  <a:lnTo>
                    <a:pt x="655" y="1898"/>
                  </a:lnTo>
                  <a:lnTo>
                    <a:pt x="612" y="1876"/>
                  </a:lnTo>
                  <a:lnTo>
                    <a:pt x="570" y="1852"/>
                  </a:lnTo>
                  <a:lnTo>
                    <a:pt x="529" y="1826"/>
                  </a:lnTo>
                  <a:lnTo>
                    <a:pt x="490" y="1798"/>
                  </a:lnTo>
                  <a:lnTo>
                    <a:pt x="451" y="1769"/>
                  </a:lnTo>
                  <a:lnTo>
                    <a:pt x="416" y="1736"/>
                  </a:lnTo>
                  <a:lnTo>
                    <a:pt x="380" y="1703"/>
                  </a:lnTo>
                  <a:lnTo>
                    <a:pt x="347" y="1669"/>
                  </a:lnTo>
                  <a:lnTo>
                    <a:pt x="316" y="1632"/>
                  </a:lnTo>
                  <a:lnTo>
                    <a:pt x="287" y="1594"/>
                  </a:lnTo>
                  <a:lnTo>
                    <a:pt x="259" y="1556"/>
                  </a:lnTo>
                  <a:lnTo>
                    <a:pt x="232" y="1515"/>
                  </a:lnTo>
                  <a:lnTo>
                    <a:pt x="208" y="1473"/>
                  </a:lnTo>
                  <a:lnTo>
                    <a:pt x="185" y="1430"/>
                  </a:lnTo>
                  <a:lnTo>
                    <a:pt x="166" y="1385"/>
                  </a:lnTo>
                  <a:lnTo>
                    <a:pt x="148" y="1339"/>
                  </a:lnTo>
                  <a:lnTo>
                    <a:pt x="132" y="1293"/>
                  </a:lnTo>
                  <a:lnTo>
                    <a:pt x="118" y="1245"/>
                  </a:lnTo>
                  <a:lnTo>
                    <a:pt x="108" y="1197"/>
                  </a:lnTo>
                  <a:lnTo>
                    <a:pt x="98" y="1147"/>
                  </a:lnTo>
                  <a:lnTo>
                    <a:pt x="93" y="1098"/>
                  </a:lnTo>
                  <a:lnTo>
                    <a:pt x="88" y="1046"/>
                  </a:lnTo>
                  <a:lnTo>
                    <a:pt x="87" y="995"/>
                  </a:lnTo>
                  <a:lnTo>
                    <a:pt x="88" y="951"/>
                  </a:lnTo>
                  <a:lnTo>
                    <a:pt x="90" y="908"/>
                  </a:lnTo>
                  <a:lnTo>
                    <a:pt x="95" y="865"/>
                  </a:lnTo>
                  <a:lnTo>
                    <a:pt x="101" y="823"/>
                  </a:lnTo>
                  <a:lnTo>
                    <a:pt x="110" y="781"/>
                  </a:lnTo>
                  <a:lnTo>
                    <a:pt x="120" y="740"/>
                  </a:lnTo>
                  <a:lnTo>
                    <a:pt x="131" y="699"/>
                  </a:lnTo>
                  <a:lnTo>
                    <a:pt x="144" y="660"/>
                  </a:lnTo>
                  <a:lnTo>
                    <a:pt x="159" y="622"/>
                  </a:lnTo>
                  <a:lnTo>
                    <a:pt x="176" y="583"/>
                  </a:lnTo>
                  <a:lnTo>
                    <a:pt x="193" y="546"/>
                  </a:lnTo>
                  <a:lnTo>
                    <a:pt x="212" y="510"/>
                  </a:lnTo>
                  <a:lnTo>
                    <a:pt x="233" y="474"/>
                  </a:lnTo>
                  <a:lnTo>
                    <a:pt x="255" y="440"/>
                  </a:lnTo>
                  <a:lnTo>
                    <a:pt x="278" y="406"/>
                  </a:lnTo>
                  <a:lnTo>
                    <a:pt x="303" y="373"/>
                  </a:lnTo>
                  <a:lnTo>
                    <a:pt x="330" y="342"/>
                  </a:lnTo>
                  <a:lnTo>
                    <a:pt x="357" y="312"/>
                  </a:lnTo>
                  <a:lnTo>
                    <a:pt x="385" y="282"/>
                  </a:lnTo>
                  <a:lnTo>
                    <a:pt x="415" y="254"/>
                  </a:lnTo>
                  <a:lnTo>
                    <a:pt x="445" y="227"/>
                  </a:lnTo>
                  <a:lnTo>
                    <a:pt x="477" y="202"/>
                  </a:lnTo>
                  <a:lnTo>
                    <a:pt x="510" y="177"/>
                  </a:lnTo>
                  <a:lnTo>
                    <a:pt x="544" y="154"/>
                  </a:lnTo>
                  <a:lnTo>
                    <a:pt x="578" y="133"/>
                  </a:lnTo>
                  <a:lnTo>
                    <a:pt x="614" y="112"/>
                  </a:lnTo>
                  <a:lnTo>
                    <a:pt x="651" y="94"/>
                  </a:lnTo>
                  <a:lnTo>
                    <a:pt x="688" y="77"/>
                  </a:lnTo>
                  <a:lnTo>
                    <a:pt x="727" y="61"/>
                  </a:lnTo>
                  <a:lnTo>
                    <a:pt x="766" y="47"/>
                  </a:lnTo>
                  <a:lnTo>
                    <a:pt x="806" y="34"/>
                  </a:lnTo>
                  <a:lnTo>
                    <a:pt x="847" y="23"/>
                  </a:lnTo>
                  <a:lnTo>
                    <a:pt x="797" y="13"/>
                  </a:lnTo>
                  <a:lnTo>
                    <a:pt x="740" y="6"/>
                  </a:lnTo>
                  <a:lnTo>
                    <a:pt x="682" y="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rgbClr val="9A46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5" name="Freeform 39"/>
            <p:cNvSpPr>
              <a:spLocks/>
            </p:cNvSpPr>
            <p:nvPr/>
          </p:nvSpPr>
          <p:spPr bwMode="auto">
            <a:xfrm>
              <a:off x="4015" y="1768"/>
              <a:ext cx="406" cy="509"/>
            </a:xfrm>
            <a:custGeom>
              <a:avLst/>
              <a:gdLst/>
              <a:ahLst/>
              <a:cxnLst>
                <a:cxn ang="0">
                  <a:pos x="628" y="29"/>
                </a:cxn>
                <a:cxn ang="0">
                  <a:pos x="521" y="84"/>
                </a:cxn>
                <a:cxn ang="0">
                  <a:pos x="421" y="149"/>
                </a:cxn>
                <a:cxn ang="0">
                  <a:pos x="330" y="226"/>
                </a:cxn>
                <a:cxn ang="0">
                  <a:pos x="248" y="313"/>
                </a:cxn>
                <a:cxn ang="0">
                  <a:pos x="176" y="408"/>
                </a:cxn>
                <a:cxn ang="0">
                  <a:pos x="115" y="511"/>
                </a:cxn>
                <a:cxn ang="0">
                  <a:pos x="66" y="622"/>
                </a:cxn>
                <a:cxn ang="0">
                  <a:pos x="30" y="739"/>
                </a:cxn>
                <a:cxn ang="0">
                  <a:pos x="8" y="861"/>
                </a:cxn>
                <a:cxn ang="0">
                  <a:pos x="0" y="988"/>
                </a:cxn>
                <a:cxn ang="0">
                  <a:pos x="12" y="1147"/>
                </a:cxn>
                <a:cxn ang="0">
                  <a:pos x="47" y="1299"/>
                </a:cxn>
                <a:cxn ang="0">
                  <a:pos x="103" y="1441"/>
                </a:cxn>
                <a:cxn ang="0">
                  <a:pos x="179" y="1572"/>
                </a:cxn>
                <a:cxn ang="0">
                  <a:pos x="273" y="1691"/>
                </a:cxn>
                <a:cxn ang="0">
                  <a:pos x="381" y="1795"/>
                </a:cxn>
                <a:cxn ang="0">
                  <a:pos x="504" y="1882"/>
                </a:cxn>
                <a:cxn ang="0">
                  <a:pos x="639" y="1951"/>
                </a:cxn>
                <a:cxn ang="0">
                  <a:pos x="785" y="2001"/>
                </a:cxn>
                <a:cxn ang="0">
                  <a:pos x="939" y="2028"/>
                </a:cxn>
                <a:cxn ang="0">
                  <a:pos x="1078" y="2033"/>
                </a:cxn>
                <a:cxn ang="0">
                  <a:pos x="1174" y="2026"/>
                </a:cxn>
                <a:cxn ang="0">
                  <a:pos x="1267" y="2011"/>
                </a:cxn>
                <a:cxn ang="0">
                  <a:pos x="1356" y="1987"/>
                </a:cxn>
                <a:cxn ang="0">
                  <a:pos x="1443" y="1956"/>
                </a:cxn>
                <a:cxn ang="0">
                  <a:pos x="1525" y="1918"/>
                </a:cxn>
                <a:cxn ang="0">
                  <a:pos x="1608" y="1783"/>
                </a:cxn>
                <a:cxn ang="0">
                  <a:pos x="1561" y="1796"/>
                </a:cxn>
                <a:cxn ang="0">
                  <a:pos x="1462" y="1852"/>
                </a:cxn>
                <a:cxn ang="0">
                  <a:pos x="1355" y="1895"/>
                </a:cxn>
                <a:cxn ang="0">
                  <a:pos x="1243" y="1927"/>
                </a:cxn>
                <a:cxn ang="0">
                  <a:pos x="1127" y="1943"/>
                </a:cxn>
                <a:cxn ang="0">
                  <a:pos x="997" y="1945"/>
                </a:cxn>
                <a:cxn ang="0">
                  <a:pos x="853" y="1927"/>
                </a:cxn>
                <a:cxn ang="0">
                  <a:pos x="716" y="1889"/>
                </a:cxn>
                <a:cxn ang="0">
                  <a:pos x="589" y="1831"/>
                </a:cxn>
                <a:cxn ang="0">
                  <a:pos x="473" y="1756"/>
                </a:cxn>
                <a:cxn ang="0">
                  <a:pos x="368" y="1666"/>
                </a:cxn>
                <a:cxn ang="0">
                  <a:pos x="278" y="1561"/>
                </a:cxn>
                <a:cxn ang="0">
                  <a:pos x="204" y="1445"/>
                </a:cxn>
                <a:cxn ang="0">
                  <a:pos x="146" y="1318"/>
                </a:cxn>
                <a:cxn ang="0">
                  <a:pos x="107" y="1181"/>
                </a:cxn>
                <a:cxn ang="0">
                  <a:pos x="88" y="1037"/>
                </a:cxn>
                <a:cxn ang="0">
                  <a:pos x="92" y="899"/>
                </a:cxn>
                <a:cxn ang="0">
                  <a:pos x="112" y="770"/>
                </a:cxn>
                <a:cxn ang="0">
                  <a:pos x="150" y="646"/>
                </a:cxn>
                <a:cxn ang="0">
                  <a:pos x="204" y="531"/>
                </a:cxn>
                <a:cxn ang="0">
                  <a:pos x="270" y="424"/>
                </a:cxn>
                <a:cxn ang="0">
                  <a:pos x="351" y="328"/>
                </a:cxn>
                <a:cxn ang="0">
                  <a:pos x="443" y="243"/>
                </a:cxn>
                <a:cxn ang="0">
                  <a:pos x="545" y="170"/>
                </a:cxn>
                <a:cxn ang="0">
                  <a:pos x="657" y="112"/>
                </a:cxn>
                <a:cxn ang="0">
                  <a:pos x="778" y="68"/>
                </a:cxn>
                <a:cxn ang="0">
                  <a:pos x="905" y="40"/>
                </a:cxn>
                <a:cxn ang="0">
                  <a:pos x="754" y="6"/>
                </a:cxn>
              </a:cxnLst>
              <a:rect l="0" t="0" r="r" b="b"/>
              <a:pathLst>
                <a:path w="1623" h="2033">
                  <a:moveTo>
                    <a:pt x="704" y="0"/>
                  </a:moveTo>
                  <a:lnTo>
                    <a:pt x="666" y="14"/>
                  </a:lnTo>
                  <a:lnTo>
                    <a:pt x="628" y="29"/>
                  </a:lnTo>
                  <a:lnTo>
                    <a:pt x="591" y="46"/>
                  </a:lnTo>
                  <a:lnTo>
                    <a:pt x="556" y="64"/>
                  </a:lnTo>
                  <a:lnTo>
                    <a:pt x="521" y="84"/>
                  </a:lnTo>
                  <a:lnTo>
                    <a:pt x="487" y="104"/>
                  </a:lnTo>
                  <a:lnTo>
                    <a:pt x="454" y="127"/>
                  </a:lnTo>
                  <a:lnTo>
                    <a:pt x="421" y="149"/>
                  </a:lnTo>
                  <a:lnTo>
                    <a:pt x="390" y="174"/>
                  </a:lnTo>
                  <a:lnTo>
                    <a:pt x="359" y="200"/>
                  </a:lnTo>
                  <a:lnTo>
                    <a:pt x="330" y="226"/>
                  </a:lnTo>
                  <a:lnTo>
                    <a:pt x="302" y="254"/>
                  </a:lnTo>
                  <a:lnTo>
                    <a:pt x="274" y="283"/>
                  </a:lnTo>
                  <a:lnTo>
                    <a:pt x="248" y="313"/>
                  </a:lnTo>
                  <a:lnTo>
                    <a:pt x="222" y="343"/>
                  </a:lnTo>
                  <a:lnTo>
                    <a:pt x="198" y="376"/>
                  </a:lnTo>
                  <a:lnTo>
                    <a:pt x="176" y="408"/>
                  </a:lnTo>
                  <a:lnTo>
                    <a:pt x="154" y="441"/>
                  </a:lnTo>
                  <a:lnTo>
                    <a:pt x="134" y="476"/>
                  </a:lnTo>
                  <a:lnTo>
                    <a:pt x="115" y="511"/>
                  </a:lnTo>
                  <a:lnTo>
                    <a:pt x="97" y="548"/>
                  </a:lnTo>
                  <a:lnTo>
                    <a:pt x="81" y="585"/>
                  </a:lnTo>
                  <a:lnTo>
                    <a:pt x="66" y="622"/>
                  </a:lnTo>
                  <a:lnTo>
                    <a:pt x="53" y="660"/>
                  </a:lnTo>
                  <a:lnTo>
                    <a:pt x="41" y="700"/>
                  </a:lnTo>
                  <a:lnTo>
                    <a:pt x="30" y="739"/>
                  </a:lnTo>
                  <a:lnTo>
                    <a:pt x="22" y="779"/>
                  </a:lnTo>
                  <a:lnTo>
                    <a:pt x="14" y="820"/>
                  </a:lnTo>
                  <a:lnTo>
                    <a:pt x="8" y="861"/>
                  </a:lnTo>
                  <a:lnTo>
                    <a:pt x="3" y="903"/>
                  </a:lnTo>
                  <a:lnTo>
                    <a:pt x="1" y="945"/>
                  </a:lnTo>
                  <a:lnTo>
                    <a:pt x="0" y="988"/>
                  </a:lnTo>
                  <a:lnTo>
                    <a:pt x="2" y="1041"/>
                  </a:lnTo>
                  <a:lnTo>
                    <a:pt x="5" y="1095"/>
                  </a:lnTo>
                  <a:lnTo>
                    <a:pt x="12" y="1147"/>
                  </a:lnTo>
                  <a:lnTo>
                    <a:pt x="22" y="1198"/>
                  </a:lnTo>
                  <a:lnTo>
                    <a:pt x="33" y="1249"/>
                  </a:lnTo>
                  <a:lnTo>
                    <a:pt x="47" y="1299"/>
                  </a:lnTo>
                  <a:lnTo>
                    <a:pt x="64" y="1347"/>
                  </a:lnTo>
                  <a:lnTo>
                    <a:pt x="83" y="1395"/>
                  </a:lnTo>
                  <a:lnTo>
                    <a:pt x="103" y="1441"/>
                  </a:lnTo>
                  <a:lnTo>
                    <a:pt x="126" y="1486"/>
                  </a:lnTo>
                  <a:lnTo>
                    <a:pt x="152" y="1530"/>
                  </a:lnTo>
                  <a:lnTo>
                    <a:pt x="179" y="1572"/>
                  </a:lnTo>
                  <a:lnTo>
                    <a:pt x="208" y="1613"/>
                  </a:lnTo>
                  <a:lnTo>
                    <a:pt x="239" y="1653"/>
                  </a:lnTo>
                  <a:lnTo>
                    <a:pt x="273" y="1691"/>
                  </a:lnTo>
                  <a:lnTo>
                    <a:pt x="307" y="1727"/>
                  </a:lnTo>
                  <a:lnTo>
                    <a:pt x="343" y="1762"/>
                  </a:lnTo>
                  <a:lnTo>
                    <a:pt x="381" y="1795"/>
                  </a:lnTo>
                  <a:lnTo>
                    <a:pt x="420" y="1826"/>
                  </a:lnTo>
                  <a:lnTo>
                    <a:pt x="461" y="1855"/>
                  </a:lnTo>
                  <a:lnTo>
                    <a:pt x="504" y="1882"/>
                  </a:lnTo>
                  <a:lnTo>
                    <a:pt x="547" y="1907"/>
                  </a:lnTo>
                  <a:lnTo>
                    <a:pt x="593" y="1931"/>
                  </a:lnTo>
                  <a:lnTo>
                    <a:pt x="639" y="1951"/>
                  </a:lnTo>
                  <a:lnTo>
                    <a:pt x="686" y="1971"/>
                  </a:lnTo>
                  <a:lnTo>
                    <a:pt x="736" y="1987"/>
                  </a:lnTo>
                  <a:lnTo>
                    <a:pt x="785" y="2001"/>
                  </a:lnTo>
                  <a:lnTo>
                    <a:pt x="836" y="2013"/>
                  </a:lnTo>
                  <a:lnTo>
                    <a:pt x="887" y="2021"/>
                  </a:lnTo>
                  <a:lnTo>
                    <a:pt x="939" y="2028"/>
                  </a:lnTo>
                  <a:lnTo>
                    <a:pt x="992" y="2032"/>
                  </a:lnTo>
                  <a:lnTo>
                    <a:pt x="1046" y="2033"/>
                  </a:lnTo>
                  <a:lnTo>
                    <a:pt x="1078" y="2033"/>
                  </a:lnTo>
                  <a:lnTo>
                    <a:pt x="1111" y="2032"/>
                  </a:lnTo>
                  <a:lnTo>
                    <a:pt x="1142" y="2029"/>
                  </a:lnTo>
                  <a:lnTo>
                    <a:pt x="1174" y="2026"/>
                  </a:lnTo>
                  <a:lnTo>
                    <a:pt x="1206" y="2021"/>
                  </a:lnTo>
                  <a:lnTo>
                    <a:pt x="1236" y="2017"/>
                  </a:lnTo>
                  <a:lnTo>
                    <a:pt x="1267" y="2011"/>
                  </a:lnTo>
                  <a:lnTo>
                    <a:pt x="1297" y="2003"/>
                  </a:lnTo>
                  <a:lnTo>
                    <a:pt x="1327" y="1996"/>
                  </a:lnTo>
                  <a:lnTo>
                    <a:pt x="1356" y="1987"/>
                  </a:lnTo>
                  <a:lnTo>
                    <a:pt x="1385" y="1977"/>
                  </a:lnTo>
                  <a:lnTo>
                    <a:pt x="1415" y="1968"/>
                  </a:lnTo>
                  <a:lnTo>
                    <a:pt x="1443" y="1956"/>
                  </a:lnTo>
                  <a:lnTo>
                    <a:pt x="1471" y="1944"/>
                  </a:lnTo>
                  <a:lnTo>
                    <a:pt x="1499" y="1931"/>
                  </a:lnTo>
                  <a:lnTo>
                    <a:pt x="1525" y="1918"/>
                  </a:lnTo>
                  <a:lnTo>
                    <a:pt x="1550" y="1883"/>
                  </a:lnTo>
                  <a:lnTo>
                    <a:pt x="1579" y="1833"/>
                  </a:lnTo>
                  <a:lnTo>
                    <a:pt x="1608" y="1783"/>
                  </a:lnTo>
                  <a:lnTo>
                    <a:pt x="1623" y="1754"/>
                  </a:lnTo>
                  <a:lnTo>
                    <a:pt x="1592" y="1776"/>
                  </a:lnTo>
                  <a:lnTo>
                    <a:pt x="1561" y="1796"/>
                  </a:lnTo>
                  <a:lnTo>
                    <a:pt x="1529" y="1817"/>
                  </a:lnTo>
                  <a:lnTo>
                    <a:pt x="1495" y="1835"/>
                  </a:lnTo>
                  <a:lnTo>
                    <a:pt x="1462" y="1852"/>
                  </a:lnTo>
                  <a:lnTo>
                    <a:pt x="1427" y="1868"/>
                  </a:lnTo>
                  <a:lnTo>
                    <a:pt x="1392" y="1882"/>
                  </a:lnTo>
                  <a:lnTo>
                    <a:pt x="1355" y="1895"/>
                  </a:lnTo>
                  <a:lnTo>
                    <a:pt x="1319" y="1907"/>
                  </a:lnTo>
                  <a:lnTo>
                    <a:pt x="1282" y="1918"/>
                  </a:lnTo>
                  <a:lnTo>
                    <a:pt x="1243" y="1927"/>
                  </a:lnTo>
                  <a:lnTo>
                    <a:pt x="1206" y="1933"/>
                  </a:lnTo>
                  <a:lnTo>
                    <a:pt x="1166" y="1940"/>
                  </a:lnTo>
                  <a:lnTo>
                    <a:pt x="1127" y="1943"/>
                  </a:lnTo>
                  <a:lnTo>
                    <a:pt x="1087" y="1946"/>
                  </a:lnTo>
                  <a:lnTo>
                    <a:pt x="1046" y="1947"/>
                  </a:lnTo>
                  <a:lnTo>
                    <a:pt x="997" y="1945"/>
                  </a:lnTo>
                  <a:lnTo>
                    <a:pt x="948" y="1942"/>
                  </a:lnTo>
                  <a:lnTo>
                    <a:pt x="901" y="1935"/>
                  </a:lnTo>
                  <a:lnTo>
                    <a:pt x="853" y="1927"/>
                  </a:lnTo>
                  <a:lnTo>
                    <a:pt x="807" y="1917"/>
                  </a:lnTo>
                  <a:lnTo>
                    <a:pt x="762" y="1904"/>
                  </a:lnTo>
                  <a:lnTo>
                    <a:pt x="716" y="1889"/>
                  </a:lnTo>
                  <a:lnTo>
                    <a:pt x="673" y="1872"/>
                  </a:lnTo>
                  <a:lnTo>
                    <a:pt x="630" y="1852"/>
                  </a:lnTo>
                  <a:lnTo>
                    <a:pt x="589" y="1831"/>
                  </a:lnTo>
                  <a:lnTo>
                    <a:pt x="549" y="1808"/>
                  </a:lnTo>
                  <a:lnTo>
                    <a:pt x="511" y="1783"/>
                  </a:lnTo>
                  <a:lnTo>
                    <a:pt x="473" y="1756"/>
                  </a:lnTo>
                  <a:lnTo>
                    <a:pt x="436" y="1727"/>
                  </a:lnTo>
                  <a:lnTo>
                    <a:pt x="402" y="1697"/>
                  </a:lnTo>
                  <a:lnTo>
                    <a:pt x="368" y="1666"/>
                  </a:lnTo>
                  <a:lnTo>
                    <a:pt x="336" y="1633"/>
                  </a:lnTo>
                  <a:lnTo>
                    <a:pt x="306" y="1598"/>
                  </a:lnTo>
                  <a:lnTo>
                    <a:pt x="278" y="1561"/>
                  </a:lnTo>
                  <a:lnTo>
                    <a:pt x="251" y="1524"/>
                  </a:lnTo>
                  <a:lnTo>
                    <a:pt x="226" y="1485"/>
                  </a:lnTo>
                  <a:lnTo>
                    <a:pt x="204" y="1445"/>
                  </a:lnTo>
                  <a:lnTo>
                    <a:pt x="182" y="1403"/>
                  </a:lnTo>
                  <a:lnTo>
                    <a:pt x="163" y="1361"/>
                  </a:lnTo>
                  <a:lnTo>
                    <a:pt x="146" y="1318"/>
                  </a:lnTo>
                  <a:lnTo>
                    <a:pt x="130" y="1273"/>
                  </a:lnTo>
                  <a:lnTo>
                    <a:pt x="117" y="1228"/>
                  </a:lnTo>
                  <a:lnTo>
                    <a:pt x="107" y="1181"/>
                  </a:lnTo>
                  <a:lnTo>
                    <a:pt x="98" y="1134"/>
                  </a:lnTo>
                  <a:lnTo>
                    <a:pt x="93" y="1086"/>
                  </a:lnTo>
                  <a:lnTo>
                    <a:pt x="88" y="1037"/>
                  </a:lnTo>
                  <a:lnTo>
                    <a:pt x="87" y="988"/>
                  </a:lnTo>
                  <a:lnTo>
                    <a:pt x="88" y="943"/>
                  </a:lnTo>
                  <a:lnTo>
                    <a:pt x="92" y="899"/>
                  </a:lnTo>
                  <a:lnTo>
                    <a:pt x="97" y="855"/>
                  </a:lnTo>
                  <a:lnTo>
                    <a:pt x="103" y="812"/>
                  </a:lnTo>
                  <a:lnTo>
                    <a:pt x="112" y="770"/>
                  </a:lnTo>
                  <a:lnTo>
                    <a:pt x="123" y="728"/>
                  </a:lnTo>
                  <a:lnTo>
                    <a:pt x="136" y="687"/>
                  </a:lnTo>
                  <a:lnTo>
                    <a:pt x="150" y="646"/>
                  </a:lnTo>
                  <a:lnTo>
                    <a:pt x="166" y="607"/>
                  </a:lnTo>
                  <a:lnTo>
                    <a:pt x="184" y="568"/>
                  </a:lnTo>
                  <a:lnTo>
                    <a:pt x="204" y="531"/>
                  </a:lnTo>
                  <a:lnTo>
                    <a:pt x="224" y="494"/>
                  </a:lnTo>
                  <a:lnTo>
                    <a:pt x="247" y="459"/>
                  </a:lnTo>
                  <a:lnTo>
                    <a:pt x="270" y="424"/>
                  </a:lnTo>
                  <a:lnTo>
                    <a:pt x="296" y="392"/>
                  </a:lnTo>
                  <a:lnTo>
                    <a:pt x="322" y="359"/>
                  </a:lnTo>
                  <a:lnTo>
                    <a:pt x="351" y="328"/>
                  </a:lnTo>
                  <a:lnTo>
                    <a:pt x="380" y="298"/>
                  </a:lnTo>
                  <a:lnTo>
                    <a:pt x="411" y="270"/>
                  </a:lnTo>
                  <a:lnTo>
                    <a:pt x="443" y="243"/>
                  </a:lnTo>
                  <a:lnTo>
                    <a:pt x="476" y="217"/>
                  </a:lnTo>
                  <a:lnTo>
                    <a:pt x="511" y="194"/>
                  </a:lnTo>
                  <a:lnTo>
                    <a:pt x="545" y="170"/>
                  </a:lnTo>
                  <a:lnTo>
                    <a:pt x="582" y="149"/>
                  </a:lnTo>
                  <a:lnTo>
                    <a:pt x="619" y="130"/>
                  </a:lnTo>
                  <a:lnTo>
                    <a:pt x="657" y="112"/>
                  </a:lnTo>
                  <a:lnTo>
                    <a:pt x="697" y="96"/>
                  </a:lnTo>
                  <a:lnTo>
                    <a:pt x="737" y="80"/>
                  </a:lnTo>
                  <a:lnTo>
                    <a:pt x="778" y="68"/>
                  </a:lnTo>
                  <a:lnTo>
                    <a:pt x="819" y="57"/>
                  </a:lnTo>
                  <a:lnTo>
                    <a:pt x="862" y="47"/>
                  </a:lnTo>
                  <a:lnTo>
                    <a:pt x="905" y="40"/>
                  </a:lnTo>
                  <a:lnTo>
                    <a:pt x="870" y="30"/>
                  </a:lnTo>
                  <a:lnTo>
                    <a:pt x="812" y="17"/>
                  </a:lnTo>
                  <a:lnTo>
                    <a:pt x="754" y="6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9C45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6" name="Freeform 40"/>
            <p:cNvSpPr>
              <a:spLocks/>
            </p:cNvSpPr>
            <p:nvPr/>
          </p:nvSpPr>
          <p:spPr bwMode="auto">
            <a:xfrm>
              <a:off x="4026" y="1772"/>
              <a:ext cx="405" cy="494"/>
            </a:xfrm>
            <a:custGeom>
              <a:avLst/>
              <a:gdLst/>
              <a:ahLst/>
              <a:cxnLst>
                <a:cxn ang="0">
                  <a:pos x="679" y="24"/>
                </a:cxn>
                <a:cxn ang="0">
                  <a:pos x="564" y="71"/>
                </a:cxn>
                <a:cxn ang="0">
                  <a:pos x="457" y="131"/>
                </a:cxn>
                <a:cxn ang="0">
                  <a:pos x="358" y="204"/>
                </a:cxn>
                <a:cxn ang="0">
                  <a:pos x="270" y="289"/>
                </a:cxn>
                <a:cxn ang="0">
                  <a:pos x="191" y="383"/>
                </a:cxn>
                <a:cxn ang="0">
                  <a:pos x="125" y="487"/>
                </a:cxn>
                <a:cxn ang="0">
                  <a:pos x="72" y="599"/>
                </a:cxn>
                <a:cxn ang="0">
                  <a:pos x="33" y="717"/>
                </a:cxn>
                <a:cxn ang="0">
                  <a:pos x="8" y="842"/>
                </a:cxn>
                <a:cxn ang="0">
                  <a:pos x="0" y="972"/>
                </a:cxn>
                <a:cxn ang="0">
                  <a:pos x="11" y="1124"/>
                </a:cxn>
                <a:cxn ang="0">
                  <a:pos x="45" y="1270"/>
                </a:cxn>
                <a:cxn ang="0">
                  <a:pos x="98" y="1407"/>
                </a:cxn>
                <a:cxn ang="0">
                  <a:pos x="172" y="1533"/>
                </a:cxn>
                <a:cxn ang="0">
                  <a:pos x="260" y="1646"/>
                </a:cxn>
                <a:cxn ang="0">
                  <a:pos x="364" y="1746"/>
                </a:cxn>
                <a:cxn ang="0">
                  <a:pos x="483" y="1829"/>
                </a:cxn>
                <a:cxn ang="0">
                  <a:pos x="612" y="1896"/>
                </a:cxn>
                <a:cxn ang="0">
                  <a:pos x="752" y="1943"/>
                </a:cxn>
                <a:cxn ang="0">
                  <a:pos x="900" y="1969"/>
                </a:cxn>
                <a:cxn ang="0">
                  <a:pos x="1039" y="1973"/>
                </a:cxn>
                <a:cxn ang="0">
                  <a:pos x="1145" y="1964"/>
                </a:cxn>
                <a:cxn ang="0">
                  <a:pos x="1249" y="1944"/>
                </a:cxn>
                <a:cxn ang="0">
                  <a:pos x="1348" y="1913"/>
                </a:cxn>
                <a:cxn ang="0">
                  <a:pos x="1443" y="1873"/>
                </a:cxn>
                <a:cxn ang="0">
                  <a:pos x="1532" y="1823"/>
                </a:cxn>
                <a:cxn ang="0">
                  <a:pos x="1590" y="1715"/>
                </a:cxn>
                <a:cxn ang="0">
                  <a:pos x="1589" y="1674"/>
                </a:cxn>
                <a:cxn ang="0">
                  <a:pos x="1489" y="1747"/>
                </a:cxn>
                <a:cxn ang="0">
                  <a:pos x="1378" y="1806"/>
                </a:cxn>
                <a:cxn ang="0">
                  <a:pos x="1260" y="1850"/>
                </a:cxn>
                <a:cxn ang="0">
                  <a:pos x="1134" y="1877"/>
                </a:cxn>
                <a:cxn ang="0">
                  <a:pos x="1002" y="1887"/>
                </a:cxn>
                <a:cxn ang="0">
                  <a:pos x="863" y="1876"/>
                </a:cxn>
                <a:cxn ang="0">
                  <a:pos x="731" y="1846"/>
                </a:cxn>
                <a:cxn ang="0">
                  <a:pos x="606" y="1796"/>
                </a:cxn>
                <a:cxn ang="0">
                  <a:pos x="490" y="1731"/>
                </a:cxn>
                <a:cxn ang="0">
                  <a:pos x="387" y="1649"/>
                </a:cxn>
                <a:cxn ang="0">
                  <a:pos x="296" y="1554"/>
                </a:cxn>
                <a:cxn ang="0">
                  <a:pos x="220" y="1446"/>
                </a:cxn>
                <a:cxn ang="0">
                  <a:pos x="159" y="1328"/>
                </a:cxn>
                <a:cxn ang="0">
                  <a:pos x="116" y="1201"/>
                </a:cxn>
                <a:cxn ang="0">
                  <a:pos x="92" y="1065"/>
                </a:cxn>
                <a:cxn ang="0">
                  <a:pos x="89" y="926"/>
                </a:cxn>
                <a:cxn ang="0">
                  <a:pos x="105" y="794"/>
                </a:cxn>
                <a:cxn ang="0">
                  <a:pos x="139" y="667"/>
                </a:cxn>
                <a:cxn ang="0">
                  <a:pos x="191" y="548"/>
                </a:cxn>
                <a:cxn ang="0">
                  <a:pos x="259" y="439"/>
                </a:cxn>
                <a:cxn ang="0">
                  <a:pos x="340" y="341"/>
                </a:cxn>
                <a:cxn ang="0">
                  <a:pos x="433" y="255"/>
                </a:cxn>
                <a:cxn ang="0">
                  <a:pos x="539" y="183"/>
                </a:cxn>
                <a:cxn ang="0">
                  <a:pos x="655" y="125"/>
                </a:cxn>
                <a:cxn ang="0">
                  <a:pos x="779" y="85"/>
                </a:cxn>
                <a:cxn ang="0">
                  <a:pos x="909" y="61"/>
                </a:cxn>
                <a:cxn ang="0">
                  <a:pos x="883" y="30"/>
                </a:cxn>
                <a:cxn ang="0">
                  <a:pos x="760" y="0"/>
                </a:cxn>
              </a:cxnLst>
              <a:rect l="0" t="0" r="r" b="b"/>
              <a:pathLst>
                <a:path w="1620" h="1974">
                  <a:moveTo>
                    <a:pt x="760" y="0"/>
                  </a:moveTo>
                  <a:lnTo>
                    <a:pt x="719" y="11"/>
                  </a:lnTo>
                  <a:lnTo>
                    <a:pt x="679" y="24"/>
                  </a:lnTo>
                  <a:lnTo>
                    <a:pt x="640" y="38"/>
                  </a:lnTo>
                  <a:lnTo>
                    <a:pt x="601" y="54"/>
                  </a:lnTo>
                  <a:lnTo>
                    <a:pt x="564" y="71"/>
                  </a:lnTo>
                  <a:lnTo>
                    <a:pt x="527" y="89"/>
                  </a:lnTo>
                  <a:lnTo>
                    <a:pt x="491" y="110"/>
                  </a:lnTo>
                  <a:lnTo>
                    <a:pt x="457" y="131"/>
                  </a:lnTo>
                  <a:lnTo>
                    <a:pt x="423" y="154"/>
                  </a:lnTo>
                  <a:lnTo>
                    <a:pt x="390" y="179"/>
                  </a:lnTo>
                  <a:lnTo>
                    <a:pt x="358" y="204"/>
                  </a:lnTo>
                  <a:lnTo>
                    <a:pt x="328" y="231"/>
                  </a:lnTo>
                  <a:lnTo>
                    <a:pt x="298" y="259"/>
                  </a:lnTo>
                  <a:lnTo>
                    <a:pt x="270" y="289"/>
                  </a:lnTo>
                  <a:lnTo>
                    <a:pt x="243" y="319"/>
                  </a:lnTo>
                  <a:lnTo>
                    <a:pt x="216" y="350"/>
                  </a:lnTo>
                  <a:lnTo>
                    <a:pt x="191" y="383"/>
                  </a:lnTo>
                  <a:lnTo>
                    <a:pt x="168" y="417"/>
                  </a:lnTo>
                  <a:lnTo>
                    <a:pt x="146" y="451"/>
                  </a:lnTo>
                  <a:lnTo>
                    <a:pt x="125" y="487"/>
                  </a:lnTo>
                  <a:lnTo>
                    <a:pt x="106" y="523"/>
                  </a:lnTo>
                  <a:lnTo>
                    <a:pt x="89" y="560"/>
                  </a:lnTo>
                  <a:lnTo>
                    <a:pt x="72" y="599"/>
                  </a:lnTo>
                  <a:lnTo>
                    <a:pt x="57" y="637"/>
                  </a:lnTo>
                  <a:lnTo>
                    <a:pt x="44" y="676"/>
                  </a:lnTo>
                  <a:lnTo>
                    <a:pt x="33" y="717"/>
                  </a:lnTo>
                  <a:lnTo>
                    <a:pt x="23" y="758"/>
                  </a:lnTo>
                  <a:lnTo>
                    <a:pt x="14" y="800"/>
                  </a:lnTo>
                  <a:lnTo>
                    <a:pt x="8" y="842"/>
                  </a:lnTo>
                  <a:lnTo>
                    <a:pt x="3" y="885"/>
                  </a:lnTo>
                  <a:lnTo>
                    <a:pt x="1" y="928"/>
                  </a:lnTo>
                  <a:lnTo>
                    <a:pt x="0" y="972"/>
                  </a:lnTo>
                  <a:lnTo>
                    <a:pt x="1" y="1023"/>
                  </a:lnTo>
                  <a:lnTo>
                    <a:pt x="6" y="1075"/>
                  </a:lnTo>
                  <a:lnTo>
                    <a:pt x="11" y="1124"/>
                  </a:lnTo>
                  <a:lnTo>
                    <a:pt x="21" y="1174"/>
                  </a:lnTo>
                  <a:lnTo>
                    <a:pt x="31" y="1222"/>
                  </a:lnTo>
                  <a:lnTo>
                    <a:pt x="45" y="1270"/>
                  </a:lnTo>
                  <a:lnTo>
                    <a:pt x="61" y="1316"/>
                  </a:lnTo>
                  <a:lnTo>
                    <a:pt x="79" y="1362"/>
                  </a:lnTo>
                  <a:lnTo>
                    <a:pt x="98" y="1407"/>
                  </a:lnTo>
                  <a:lnTo>
                    <a:pt x="121" y="1450"/>
                  </a:lnTo>
                  <a:lnTo>
                    <a:pt x="145" y="1492"/>
                  </a:lnTo>
                  <a:lnTo>
                    <a:pt x="172" y="1533"/>
                  </a:lnTo>
                  <a:lnTo>
                    <a:pt x="200" y="1571"/>
                  </a:lnTo>
                  <a:lnTo>
                    <a:pt x="229" y="1609"/>
                  </a:lnTo>
                  <a:lnTo>
                    <a:pt x="260" y="1646"/>
                  </a:lnTo>
                  <a:lnTo>
                    <a:pt x="293" y="1680"/>
                  </a:lnTo>
                  <a:lnTo>
                    <a:pt x="329" y="1713"/>
                  </a:lnTo>
                  <a:lnTo>
                    <a:pt x="364" y="1746"/>
                  </a:lnTo>
                  <a:lnTo>
                    <a:pt x="403" y="1775"/>
                  </a:lnTo>
                  <a:lnTo>
                    <a:pt x="442" y="1803"/>
                  </a:lnTo>
                  <a:lnTo>
                    <a:pt x="483" y="1829"/>
                  </a:lnTo>
                  <a:lnTo>
                    <a:pt x="525" y="1853"/>
                  </a:lnTo>
                  <a:lnTo>
                    <a:pt x="568" y="1875"/>
                  </a:lnTo>
                  <a:lnTo>
                    <a:pt x="612" y="1896"/>
                  </a:lnTo>
                  <a:lnTo>
                    <a:pt x="657" y="1914"/>
                  </a:lnTo>
                  <a:lnTo>
                    <a:pt x="705" y="1929"/>
                  </a:lnTo>
                  <a:lnTo>
                    <a:pt x="752" y="1943"/>
                  </a:lnTo>
                  <a:lnTo>
                    <a:pt x="801" y="1954"/>
                  </a:lnTo>
                  <a:lnTo>
                    <a:pt x="850" y="1962"/>
                  </a:lnTo>
                  <a:lnTo>
                    <a:pt x="900" y="1969"/>
                  </a:lnTo>
                  <a:lnTo>
                    <a:pt x="950" y="1973"/>
                  </a:lnTo>
                  <a:lnTo>
                    <a:pt x="1002" y="1974"/>
                  </a:lnTo>
                  <a:lnTo>
                    <a:pt x="1039" y="1973"/>
                  </a:lnTo>
                  <a:lnTo>
                    <a:pt x="1074" y="1972"/>
                  </a:lnTo>
                  <a:lnTo>
                    <a:pt x="1110" y="1969"/>
                  </a:lnTo>
                  <a:lnTo>
                    <a:pt x="1145" y="1964"/>
                  </a:lnTo>
                  <a:lnTo>
                    <a:pt x="1180" y="1958"/>
                  </a:lnTo>
                  <a:lnTo>
                    <a:pt x="1214" y="1952"/>
                  </a:lnTo>
                  <a:lnTo>
                    <a:pt x="1249" y="1944"/>
                  </a:lnTo>
                  <a:lnTo>
                    <a:pt x="1282" y="1934"/>
                  </a:lnTo>
                  <a:lnTo>
                    <a:pt x="1316" y="1925"/>
                  </a:lnTo>
                  <a:lnTo>
                    <a:pt x="1348" y="1913"/>
                  </a:lnTo>
                  <a:lnTo>
                    <a:pt x="1380" y="1901"/>
                  </a:lnTo>
                  <a:lnTo>
                    <a:pt x="1411" y="1887"/>
                  </a:lnTo>
                  <a:lnTo>
                    <a:pt x="1443" y="1873"/>
                  </a:lnTo>
                  <a:lnTo>
                    <a:pt x="1473" y="1857"/>
                  </a:lnTo>
                  <a:lnTo>
                    <a:pt x="1503" y="1841"/>
                  </a:lnTo>
                  <a:lnTo>
                    <a:pt x="1532" y="1823"/>
                  </a:lnTo>
                  <a:lnTo>
                    <a:pt x="1535" y="1817"/>
                  </a:lnTo>
                  <a:lnTo>
                    <a:pt x="1564" y="1767"/>
                  </a:lnTo>
                  <a:lnTo>
                    <a:pt x="1590" y="1715"/>
                  </a:lnTo>
                  <a:lnTo>
                    <a:pt x="1614" y="1662"/>
                  </a:lnTo>
                  <a:lnTo>
                    <a:pt x="1620" y="1647"/>
                  </a:lnTo>
                  <a:lnTo>
                    <a:pt x="1589" y="1674"/>
                  </a:lnTo>
                  <a:lnTo>
                    <a:pt x="1557" y="1699"/>
                  </a:lnTo>
                  <a:lnTo>
                    <a:pt x="1523" y="1724"/>
                  </a:lnTo>
                  <a:lnTo>
                    <a:pt x="1489" y="1747"/>
                  </a:lnTo>
                  <a:lnTo>
                    <a:pt x="1452" y="1768"/>
                  </a:lnTo>
                  <a:lnTo>
                    <a:pt x="1416" y="1789"/>
                  </a:lnTo>
                  <a:lnTo>
                    <a:pt x="1378" y="1806"/>
                  </a:lnTo>
                  <a:lnTo>
                    <a:pt x="1339" y="1823"/>
                  </a:lnTo>
                  <a:lnTo>
                    <a:pt x="1300" y="1837"/>
                  </a:lnTo>
                  <a:lnTo>
                    <a:pt x="1260" y="1850"/>
                  </a:lnTo>
                  <a:lnTo>
                    <a:pt x="1219" y="1861"/>
                  </a:lnTo>
                  <a:lnTo>
                    <a:pt x="1177" y="1871"/>
                  </a:lnTo>
                  <a:lnTo>
                    <a:pt x="1134" y="1877"/>
                  </a:lnTo>
                  <a:lnTo>
                    <a:pt x="1090" y="1883"/>
                  </a:lnTo>
                  <a:lnTo>
                    <a:pt x="1046" y="1886"/>
                  </a:lnTo>
                  <a:lnTo>
                    <a:pt x="1002" y="1887"/>
                  </a:lnTo>
                  <a:lnTo>
                    <a:pt x="956" y="1886"/>
                  </a:lnTo>
                  <a:lnTo>
                    <a:pt x="908" y="1883"/>
                  </a:lnTo>
                  <a:lnTo>
                    <a:pt x="863" y="1876"/>
                  </a:lnTo>
                  <a:lnTo>
                    <a:pt x="818" y="1869"/>
                  </a:lnTo>
                  <a:lnTo>
                    <a:pt x="774" y="1858"/>
                  </a:lnTo>
                  <a:lnTo>
                    <a:pt x="731" y="1846"/>
                  </a:lnTo>
                  <a:lnTo>
                    <a:pt x="688" y="1832"/>
                  </a:lnTo>
                  <a:lnTo>
                    <a:pt x="647" y="1815"/>
                  </a:lnTo>
                  <a:lnTo>
                    <a:pt x="606" y="1796"/>
                  </a:lnTo>
                  <a:lnTo>
                    <a:pt x="566" y="1777"/>
                  </a:lnTo>
                  <a:lnTo>
                    <a:pt x="528" y="1754"/>
                  </a:lnTo>
                  <a:lnTo>
                    <a:pt x="490" y="1731"/>
                  </a:lnTo>
                  <a:lnTo>
                    <a:pt x="455" y="1705"/>
                  </a:lnTo>
                  <a:lnTo>
                    <a:pt x="420" y="1678"/>
                  </a:lnTo>
                  <a:lnTo>
                    <a:pt x="387" y="1649"/>
                  </a:lnTo>
                  <a:lnTo>
                    <a:pt x="356" y="1619"/>
                  </a:lnTo>
                  <a:lnTo>
                    <a:pt x="324" y="1587"/>
                  </a:lnTo>
                  <a:lnTo>
                    <a:pt x="296" y="1554"/>
                  </a:lnTo>
                  <a:lnTo>
                    <a:pt x="268" y="1520"/>
                  </a:lnTo>
                  <a:lnTo>
                    <a:pt x="244" y="1484"/>
                  </a:lnTo>
                  <a:lnTo>
                    <a:pt x="220" y="1446"/>
                  </a:lnTo>
                  <a:lnTo>
                    <a:pt x="197" y="1408"/>
                  </a:lnTo>
                  <a:lnTo>
                    <a:pt x="177" y="1369"/>
                  </a:lnTo>
                  <a:lnTo>
                    <a:pt x="159" y="1328"/>
                  </a:lnTo>
                  <a:lnTo>
                    <a:pt x="142" y="1287"/>
                  </a:lnTo>
                  <a:lnTo>
                    <a:pt x="128" y="1244"/>
                  </a:lnTo>
                  <a:lnTo>
                    <a:pt x="116" y="1201"/>
                  </a:lnTo>
                  <a:lnTo>
                    <a:pt x="106" y="1157"/>
                  </a:lnTo>
                  <a:lnTo>
                    <a:pt x="97" y="1111"/>
                  </a:lnTo>
                  <a:lnTo>
                    <a:pt x="92" y="1065"/>
                  </a:lnTo>
                  <a:lnTo>
                    <a:pt x="89" y="1019"/>
                  </a:lnTo>
                  <a:lnTo>
                    <a:pt x="88" y="972"/>
                  </a:lnTo>
                  <a:lnTo>
                    <a:pt x="89" y="926"/>
                  </a:lnTo>
                  <a:lnTo>
                    <a:pt x="92" y="881"/>
                  </a:lnTo>
                  <a:lnTo>
                    <a:pt x="97" y="837"/>
                  </a:lnTo>
                  <a:lnTo>
                    <a:pt x="105" y="794"/>
                  </a:lnTo>
                  <a:lnTo>
                    <a:pt x="114" y="751"/>
                  </a:lnTo>
                  <a:lnTo>
                    <a:pt x="126" y="709"/>
                  </a:lnTo>
                  <a:lnTo>
                    <a:pt x="139" y="667"/>
                  </a:lnTo>
                  <a:lnTo>
                    <a:pt x="154" y="627"/>
                  </a:lnTo>
                  <a:lnTo>
                    <a:pt x="172" y="587"/>
                  </a:lnTo>
                  <a:lnTo>
                    <a:pt x="191" y="548"/>
                  </a:lnTo>
                  <a:lnTo>
                    <a:pt x="211" y="510"/>
                  </a:lnTo>
                  <a:lnTo>
                    <a:pt x="234" y="475"/>
                  </a:lnTo>
                  <a:lnTo>
                    <a:pt x="259" y="439"/>
                  </a:lnTo>
                  <a:lnTo>
                    <a:pt x="284" y="405"/>
                  </a:lnTo>
                  <a:lnTo>
                    <a:pt x="312" y="373"/>
                  </a:lnTo>
                  <a:lnTo>
                    <a:pt x="340" y="341"/>
                  </a:lnTo>
                  <a:lnTo>
                    <a:pt x="370" y="311"/>
                  </a:lnTo>
                  <a:lnTo>
                    <a:pt x="401" y="282"/>
                  </a:lnTo>
                  <a:lnTo>
                    <a:pt x="433" y="255"/>
                  </a:lnTo>
                  <a:lnTo>
                    <a:pt x="468" y="229"/>
                  </a:lnTo>
                  <a:lnTo>
                    <a:pt x="503" y="204"/>
                  </a:lnTo>
                  <a:lnTo>
                    <a:pt x="539" y="183"/>
                  </a:lnTo>
                  <a:lnTo>
                    <a:pt x="577" y="161"/>
                  </a:lnTo>
                  <a:lnTo>
                    <a:pt x="615" y="142"/>
                  </a:lnTo>
                  <a:lnTo>
                    <a:pt x="655" y="125"/>
                  </a:lnTo>
                  <a:lnTo>
                    <a:pt x="695" y="110"/>
                  </a:lnTo>
                  <a:lnTo>
                    <a:pt x="736" y="96"/>
                  </a:lnTo>
                  <a:lnTo>
                    <a:pt x="779" y="85"/>
                  </a:lnTo>
                  <a:lnTo>
                    <a:pt x="821" y="75"/>
                  </a:lnTo>
                  <a:lnTo>
                    <a:pt x="865" y="67"/>
                  </a:lnTo>
                  <a:lnTo>
                    <a:pt x="909" y="61"/>
                  </a:lnTo>
                  <a:lnTo>
                    <a:pt x="955" y="58"/>
                  </a:lnTo>
                  <a:lnTo>
                    <a:pt x="937" y="52"/>
                  </a:lnTo>
                  <a:lnTo>
                    <a:pt x="883" y="30"/>
                  </a:lnTo>
                  <a:lnTo>
                    <a:pt x="826" y="14"/>
                  </a:lnTo>
                  <a:lnTo>
                    <a:pt x="768" y="1"/>
                  </a:lnTo>
                  <a:lnTo>
                    <a:pt x="760" y="0"/>
                  </a:lnTo>
                  <a:close/>
                </a:path>
              </a:pathLst>
            </a:custGeom>
            <a:solidFill>
              <a:srgbClr val="9E44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7" name="Freeform 41"/>
            <p:cNvSpPr>
              <a:spLocks/>
            </p:cNvSpPr>
            <p:nvPr/>
          </p:nvSpPr>
          <p:spPr bwMode="auto">
            <a:xfrm>
              <a:off x="4037" y="1778"/>
              <a:ext cx="402" cy="477"/>
            </a:xfrm>
            <a:custGeom>
              <a:avLst/>
              <a:gdLst/>
              <a:ahLst/>
              <a:cxnLst>
                <a:cxn ang="0">
                  <a:pos x="732" y="17"/>
                </a:cxn>
                <a:cxn ang="0">
                  <a:pos x="610" y="56"/>
                </a:cxn>
                <a:cxn ang="0">
                  <a:pos x="495" y="109"/>
                </a:cxn>
                <a:cxn ang="0">
                  <a:pos x="389" y="177"/>
                </a:cxn>
                <a:cxn ang="0">
                  <a:pos x="293" y="258"/>
                </a:cxn>
                <a:cxn ang="0">
                  <a:pos x="209" y="352"/>
                </a:cxn>
                <a:cxn ang="0">
                  <a:pos x="137" y="454"/>
                </a:cxn>
                <a:cxn ang="0">
                  <a:pos x="79" y="567"/>
                </a:cxn>
                <a:cxn ang="0">
                  <a:pos x="36" y="688"/>
                </a:cxn>
                <a:cxn ang="0">
                  <a:pos x="10" y="815"/>
                </a:cxn>
                <a:cxn ang="0">
                  <a:pos x="0" y="948"/>
                </a:cxn>
                <a:cxn ang="0">
                  <a:pos x="11" y="1094"/>
                </a:cxn>
                <a:cxn ang="0">
                  <a:pos x="43" y="1233"/>
                </a:cxn>
                <a:cxn ang="0">
                  <a:pos x="95" y="1363"/>
                </a:cxn>
                <a:cxn ang="0">
                  <a:pos x="164" y="1484"/>
                </a:cxn>
                <a:cxn ang="0">
                  <a:pos x="249" y="1593"/>
                </a:cxn>
                <a:cxn ang="0">
                  <a:pos x="349" y="1687"/>
                </a:cxn>
                <a:cxn ang="0">
                  <a:pos x="462" y="1768"/>
                </a:cxn>
                <a:cxn ang="0">
                  <a:pos x="586" y="1832"/>
                </a:cxn>
                <a:cxn ang="0">
                  <a:pos x="720" y="1877"/>
                </a:cxn>
                <a:cxn ang="0">
                  <a:pos x="861" y="1902"/>
                </a:cxn>
                <a:cxn ang="0">
                  <a:pos x="1000" y="1906"/>
                </a:cxn>
                <a:cxn ang="0">
                  <a:pos x="1119" y="1893"/>
                </a:cxn>
                <a:cxn ang="0">
                  <a:pos x="1232" y="1867"/>
                </a:cxn>
                <a:cxn ang="0">
                  <a:pos x="1340" y="1828"/>
                </a:cxn>
                <a:cxn ang="0">
                  <a:pos x="1442" y="1777"/>
                </a:cxn>
                <a:cxn ang="0">
                  <a:pos x="1536" y="1714"/>
                </a:cxn>
                <a:cxn ang="0">
                  <a:pos x="1593" y="1583"/>
                </a:cxn>
                <a:cxn ang="0">
                  <a:pos x="1596" y="1543"/>
                </a:cxn>
                <a:cxn ang="0">
                  <a:pos x="1548" y="1590"/>
                </a:cxn>
                <a:cxn ang="0">
                  <a:pos x="1497" y="1635"/>
                </a:cxn>
                <a:cxn ang="0">
                  <a:pos x="1442" y="1674"/>
                </a:cxn>
                <a:cxn ang="0">
                  <a:pos x="1384" y="1709"/>
                </a:cxn>
                <a:cxn ang="0">
                  <a:pos x="1323" y="1740"/>
                </a:cxn>
                <a:cxn ang="0">
                  <a:pos x="1260" y="1766"/>
                </a:cxn>
                <a:cxn ang="0">
                  <a:pos x="1193" y="1787"/>
                </a:cxn>
                <a:cxn ang="0">
                  <a:pos x="1125" y="1804"/>
                </a:cxn>
                <a:cxn ang="0">
                  <a:pos x="1055" y="1814"/>
                </a:cxn>
                <a:cxn ang="0">
                  <a:pos x="984" y="1819"/>
                </a:cxn>
                <a:cxn ang="0">
                  <a:pos x="871" y="1814"/>
                </a:cxn>
                <a:cxn ang="0">
                  <a:pos x="741" y="1792"/>
                </a:cxn>
                <a:cxn ang="0">
                  <a:pos x="620" y="1751"/>
                </a:cxn>
                <a:cxn ang="0">
                  <a:pos x="508" y="1693"/>
                </a:cxn>
                <a:cxn ang="0">
                  <a:pos x="405" y="1621"/>
                </a:cxn>
                <a:cxn ang="0">
                  <a:pos x="314" y="1534"/>
                </a:cxn>
                <a:cxn ang="0">
                  <a:pos x="236" y="1435"/>
                </a:cxn>
                <a:cxn ang="0">
                  <a:pos x="174" y="1325"/>
                </a:cxn>
                <a:cxn ang="0">
                  <a:pos x="126" y="1207"/>
                </a:cxn>
                <a:cxn ang="0">
                  <a:pos x="97" y="1081"/>
                </a:cxn>
                <a:cxn ang="0">
                  <a:pos x="88" y="948"/>
                </a:cxn>
                <a:cxn ang="0">
                  <a:pos x="97" y="815"/>
                </a:cxn>
                <a:cxn ang="0">
                  <a:pos x="126" y="689"/>
                </a:cxn>
                <a:cxn ang="0">
                  <a:pos x="174" y="570"/>
                </a:cxn>
                <a:cxn ang="0">
                  <a:pos x="236" y="461"/>
                </a:cxn>
                <a:cxn ang="0">
                  <a:pos x="314" y="363"/>
                </a:cxn>
                <a:cxn ang="0">
                  <a:pos x="405" y="275"/>
                </a:cxn>
                <a:cxn ang="0">
                  <a:pos x="508" y="203"/>
                </a:cxn>
                <a:cxn ang="0">
                  <a:pos x="620" y="145"/>
                </a:cxn>
                <a:cxn ang="0">
                  <a:pos x="741" y="104"/>
                </a:cxn>
                <a:cxn ang="0">
                  <a:pos x="871" y="81"/>
                </a:cxn>
                <a:cxn ang="0">
                  <a:pos x="972" y="76"/>
                </a:cxn>
                <a:cxn ang="0">
                  <a:pos x="1008" y="78"/>
                </a:cxn>
                <a:cxn ang="0">
                  <a:pos x="894" y="28"/>
                </a:cxn>
              </a:cxnLst>
              <a:rect l="0" t="0" r="r" b="b"/>
              <a:pathLst>
                <a:path w="1612" h="1907">
                  <a:moveTo>
                    <a:pt x="818" y="0"/>
                  </a:moveTo>
                  <a:lnTo>
                    <a:pt x="775" y="7"/>
                  </a:lnTo>
                  <a:lnTo>
                    <a:pt x="732" y="17"/>
                  </a:lnTo>
                  <a:lnTo>
                    <a:pt x="691" y="28"/>
                  </a:lnTo>
                  <a:lnTo>
                    <a:pt x="650" y="40"/>
                  </a:lnTo>
                  <a:lnTo>
                    <a:pt x="610" y="56"/>
                  </a:lnTo>
                  <a:lnTo>
                    <a:pt x="570" y="72"/>
                  </a:lnTo>
                  <a:lnTo>
                    <a:pt x="532" y="90"/>
                  </a:lnTo>
                  <a:lnTo>
                    <a:pt x="495" y="109"/>
                  </a:lnTo>
                  <a:lnTo>
                    <a:pt x="458" y="130"/>
                  </a:lnTo>
                  <a:lnTo>
                    <a:pt x="424" y="154"/>
                  </a:lnTo>
                  <a:lnTo>
                    <a:pt x="389" y="177"/>
                  </a:lnTo>
                  <a:lnTo>
                    <a:pt x="356" y="203"/>
                  </a:lnTo>
                  <a:lnTo>
                    <a:pt x="324" y="230"/>
                  </a:lnTo>
                  <a:lnTo>
                    <a:pt x="293" y="258"/>
                  </a:lnTo>
                  <a:lnTo>
                    <a:pt x="264" y="288"/>
                  </a:lnTo>
                  <a:lnTo>
                    <a:pt x="236" y="319"/>
                  </a:lnTo>
                  <a:lnTo>
                    <a:pt x="209" y="352"/>
                  </a:lnTo>
                  <a:lnTo>
                    <a:pt x="183" y="384"/>
                  </a:lnTo>
                  <a:lnTo>
                    <a:pt x="160" y="419"/>
                  </a:lnTo>
                  <a:lnTo>
                    <a:pt x="137" y="454"/>
                  </a:lnTo>
                  <a:lnTo>
                    <a:pt x="117" y="491"/>
                  </a:lnTo>
                  <a:lnTo>
                    <a:pt x="97" y="528"/>
                  </a:lnTo>
                  <a:lnTo>
                    <a:pt x="79" y="567"/>
                  </a:lnTo>
                  <a:lnTo>
                    <a:pt x="63" y="606"/>
                  </a:lnTo>
                  <a:lnTo>
                    <a:pt x="49" y="647"/>
                  </a:lnTo>
                  <a:lnTo>
                    <a:pt x="36" y="688"/>
                  </a:lnTo>
                  <a:lnTo>
                    <a:pt x="25" y="730"/>
                  </a:lnTo>
                  <a:lnTo>
                    <a:pt x="16" y="772"/>
                  </a:lnTo>
                  <a:lnTo>
                    <a:pt x="10" y="815"/>
                  </a:lnTo>
                  <a:lnTo>
                    <a:pt x="5" y="859"/>
                  </a:lnTo>
                  <a:lnTo>
                    <a:pt x="1" y="903"/>
                  </a:lnTo>
                  <a:lnTo>
                    <a:pt x="0" y="948"/>
                  </a:lnTo>
                  <a:lnTo>
                    <a:pt x="1" y="997"/>
                  </a:lnTo>
                  <a:lnTo>
                    <a:pt x="6" y="1046"/>
                  </a:lnTo>
                  <a:lnTo>
                    <a:pt x="11" y="1094"/>
                  </a:lnTo>
                  <a:lnTo>
                    <a:pt x="20" y="1141"/>
                  </a:lnTo>
                  <a:lnTo>
                    <a:pt x="30" y="1188"/>
                  </a:lnTo>
                  <a:lnTo>
                    <a:pt x="43" y="1233"/>
                  </a:lnTo>
                  <a:lnTo>
                    <a:pt x="59" y="1278"/>
                  </a:lnTo>
                  <a:lnTo>
                    <a:pt x="76" y="1321"/>
                  </a:lnTo>
                  <a:lnTo>
                    <a:pt x="95" y="1363"/>
                  </a:lnTo>
                  <a:lnTo>
                    <a:pt x="117" y="1405"/>
                  </a:lnTo>
                  <a:lnTo>
                    <a:pt x="139" y="1445"/>
                  </a:lnTo>
                  <a:lnTo>
                    <a:pt x="164" y="1484"/>
                  </a:lnTo>
                  <a:lnTo>
                    <a:pt x="191" y="1521"/>
                  </a:lnTo>
                  <a:lnTo>
                    <a:pt x="219" y="1558"/>
                  </a:lnTo>
                  <a:lnTo>
                    <a:pt x="249" y="1593"/>
                  </a:lnTo>
                  <a:lnTo>
                    <a:pt x="281" y="1626"/>
                  </a:lnTo>
                  <a:lnTo>
                    <a:pt x="315" y="1657"/>
                  </a:lnTo>
                  <a:lnTo>
                    <a:pt x="349" y="1687"/>
                  </a:lnTo>
                  <a:lnTo>
                    <a:pt x="386" y="1716"/>
                  </a:lnTo>
                  <a:lnTo>
                    <a:pt x="424" y="1743"/>
                  </a:lnTo>
                  <a:lnTo>
                    <a:pt x="462" y="1768"/>
                  </a:lnTo>
                  <a:lnTo>
                    <a:pt x="502" y="1791"/>
                  </a:lnTo>
                  <a:lnTo>
                    <a:pt x="543" y="1812"/>
                  </a:lnTo>
                  <a:lnTo>
                    <a:pt x="586" y="1832"/>
                  </a:lnTo>
                  <a:lnTo>
                    <a:pt x="629" y="1849"/>
                  </a:lnTo>
                  <a:lnTo>
                    <a:pt x="675" y="1864"/>
                  </a:lnTo>
                  <a:lnTo>
                    <a:pt x="720" y="1877"/>
                  </a:lnTo>
                  <a:lnTo>
                    <a:pt x="766" y="1887"/>
                  </a:lnTo>
                  <a:lnTo>
                    <a:pt x="814" y="1895"/>
                  </a:lnTo>
                  <a:lnTo>
                    <a:pt x="861" y="1902"/>
                  </a:lnTo>
                  <a:lnTo>
                    <a:pt x="910" y="1905"/>
                  </a:lnTo>
                  <a:lnTo>
                    <a:pt x="959" y="1907"/>
                  </a:lnTo>
                  <a:lnTo>
                    <a:pt x="1000" y="1906"/>
                  </a:lnTo>
                  <a:lnTo>
                    <a:pt x="1040" y="1903"/>
                  </a:lnTo>
                  <a:lnTo>
                    <a:pt x="1079" y="1900"/>
                  </a:lnTo>
                  <a:lnTo>
                    <a:pt x="1119" y="1893"/>
                  </a:lnTo>
                  <a:lnTo>
                    <a:pt x="1156" y="1887"/>
                  </a:lnTo>
                  <a:lnTo>
                    <a:pt x="1195" y="1878"/>
                  </a:lnTo>
                  <a:lnTo>
                    <a:pt x="1232" y="1867"/>
                  </a:lnTo>
                  <a:lnTo>
                    <a:pt x="1268" y="1855"/>
                  </a:lnTo>
                  <a:lnTo>
                    <a:pt x="1305" y="1842"/>
                  </a:lnTo>
                  <a:lnTo>
                    <a:pt x="1340" y="1828"/>
                  </a:lnTo>
                  <a:lnTo>
                    <a:pt x="1375" y="1812"/>
                  </a:lnTo>
                  <a:lnTo>
                    <a:pt x="1408" y="1795"/>
                  </a:lnTo>
                  <a:lnTo>
                    <a:pt x="1442" y="1777"/>
                  </a:lnTo>
                  <a:lnTo>
                    <a:pt x="1474" y="1756"/>
                  </a:lnTo>
                  <a:lnTo>
                    <a:pt x="1505" y="1736"/>
                  </a:lnTo>
                  <a:lnTo>
                    <a:pt x="1536" y="1714"/>
                  </a:lnTo>
                  <a:lnTo>
                    <a:pt x="1547" y="1691"/>
                  </a:lnTo>
                  <a:lnTo>
                    <a:pt x="1571" y="1638"/>
                  </a:lnTo>
                  <a:lnTo>
                    <a:pt x="1593" y="1583"/>
                  </a:lnTo>
                  <a:lnTo>
                    <a:pt x="1611" y="1528"/>
                  </a:lnTo>
                  <a:lnTo>
                    <a:pt x="1612" y="1526"/>
                  </a:lnTo>
                  <a:lnTo>
                    <a:pt x="1596" y="1543"/>
                  </a:lnTo>
                  <a:lnTo>
                    <a:pt x="1581" y="1559"/>
                  </a:lnTo>
                  <a:lnTo>
                    <a:pt x="1565" y="1575"/>
                  </a:lnTo>
                  <a:lnTo>
                    <a:pt x="1548" y="1590"/>
                  </a:lnTo>
                  <a:lnTo>
                    <a:pt x="1531" y="1605"/>
                  </a:lnTo>
                  <a:lnTo>
                    <a:pt x="1514" y="1621"/>
                  </a:lnTo>
                  <a:lnTo>
                    <a:pt x="1497" y="1635"/>
                  </a:lnTo>
                  <a:lnTo>
                    <a:pt x="1478" y="1647"/>
                  </a:lnTo>
                  <a:lnTo>
                    <a:pt x="1460" y="1661"/>
                  </a:lnTo>
                  <a:lnTo>
                    <a:pt x="1442" y="1674"/>
                  </a:lnTo>
                  <a:lnTo>
                    <a:pt x="1422" y="1686"/>
                  </a:lnTo>
                  <a:lnTo>
                    <a:pt x="1403" y="1698"/>
                  </a:lnTo>
                  <a:lnTo>
                    <a:pt x="1384" y="1709"/>
                  </a:lnTo>
                  <a:lnTo>
                    <a:pt x="1364" y="1720"/>
                  </a:lnTo>
                  <a:lnTo>
                    <a:pt x="1344" y="1730"/>
                  </a:lnTo>
                  <a:lnTo>
                    <a:pt x="1323" y="1740"/>
                  </a:lnTo>
                  <a:lnTo>
                    <a:pt x="1302" y="1750"/>
                  </a:lnTo>
                  <a:lnTo>
                    <a:pt x="1281" y="1758"/>
                  </a:lnTo>
                  <a:lnTo>
                    <a:pt x="1260" y="1766"/>
                  </a:lnTo>
                  <a:lnTo>
                    <a:pt x="1238" y="1775"/>
                  </a:lnTo>
                  <a:lnTo>
                    <a:pt x="1215" y="1781"/>
                  </a:lnTo>
                  <a:lnTo>
                    <a:pt x="1193" y="1787"/>
                  </a:lnTo>
                  <a:lnTo>
                    <a:pt x="1171" y="1794"/>
                  </a:lnTo>
                  <a:lnTo>
                    <a:pt x="1149" y="1799"/>
                  </a:lnTo>
                  <a:lnTo>
                    <a:pt x="1125" y="1804"/>
                  </a:lnTo>
                  <a:lnTo>
                    <a:pt x="1102" y="1808"/>
                  </a:lnTo>
                  <a:lnTo>
                    <a:pt x="1079" y="1811"/>
                  </a:lnTo>
                  <a:lnTo>
                    <a:pt x="1055" y="1814"/>
                  </a:lnTo>
                  <a:lnTo>
                    <a:pt x="1031" y="1817"/>
                  </a:lnTo>
                  <a:lnTo>
                    <a:pt x="1008" y="1818"/>
                  </a:lnTo>
                  <a:lnTo>
                    <a:pt x="984" y="1819"/>
                  </a:lnTo>
                  <a:lnTo>
                    <a:pt x="959" y="1820"/>
                  </a:lnTo>
                  <a:lnTo>
                    <a:pt x="915" y="1819"/>
                  </a:lnTo>
                  <a:lnTo>
                    <a:pt x="871" y="1814"/>
                  </a:lnTo>
                  <a:lnTo>
                    <a:pt x="827" y="1809"/>
                  </a:lnTo>
                  <a:lnTo>
                    <a:pt x="783" y="1801"/>
                  </a:lnTo>
                  <a:lnTo>
                    <a:pt x="741" y="1792"/>
                  </a:lnTo>
                  <a:lnTo>
                    <a:pt x="701" y="1780"/>
                  </a:lnTo>
                  <a:lnTo>
                    <a:pt x="660" y="1767"/>
                  </a:lnTo>
                  <a:lnTo>
                    <a:pt x="620" y="1751"/>
                  </a:lnTo>
                  <a:lnTo>
                    <a:pt x="581" y="1734"/>
                  </a:lnTo>
                  <a:lnTo>
                    <a:pt x="544" y="1714"/>
                  </a:lnTo>
                  <a:lnTo>
                    <a:pt x="508" y="1693"/>
                  </a:lnTo>
                  <a:lnTo>
                    <a:pt x="472" y="1670"/>
                  </a:lnTo>
                  <a:lnTo>
                    <a:pt x="438" y="1646"/>
                  </a:lnTo>
                  <a:lnTo>
                    <a:pt x="405" y="1621"/>
                  </a:lnTo>
                  <a:lnTo>
                    <a:pt x="373" y="1593"/>
                  </a:lnTo>
                  <a:lnTo>
                    <a:pt x="343" y="1565"/>
                  </a:lnTo>
                  <a:lnTo>
                    <a:pt x="314" y="1534"/>
                  </a:lnTo>
                  <a:lnTo>
                    <a:pt x="287" y="1502"/>
                  </a:lnTo>
                  <a:lnTo>
                    <a:pt x="261" y="1470"/>
                  </a:lnTo>
                  <a:lnTo>
                    <a:pt x="236" y="1435"/>
                  </a:lnTo>
                  <a:lnTo>
                    <a:pt x="214" y="1400"/>
                  </a:lnTo>
                  <a:lnTo>
                    <a:pt x="193" y="1363"/>
                  </a:lnTo>
                  <a:lnTo>
                    <a:pt x="174" y="1325"/>
                  </a:lnTo>
                  <a:lnTo>
                    <a:pt x="157" y="1287"/>
                  </a:lnTo>
                  <a:lnTo>
                    <a:pt x="140" y="1248"/>
                  </a:lnTo>
                  <a:lnTo>
                    <a:pt x="126" y="1207"/>
                  </a:lnTo>
                  <a:lnTo>
                    <a:pt x="116" y="1166"/>
                  </a:lnTo>
                  <a:lnTo>
                    <a:pt x="106" y="1124"/>
                  </a:lnTo>
                  <a:lnTo>
                    <a:pt x="97" y="1081"/>
                  </a:lnTo>
                  <a:lnTo>
                    <a:pt x="92" y="1037"/>
                  </a:lnTo>
                  <a:lnTo>
                    <a:pt x="89" y="993"/>
                  </a:lnTo>
                  <a:lnTo>
                    <a:pt x="88" y="948"/>
                  </a:lnTo>
                  <a:lnTo>
                    <a:pt x="89" y="903"/>
                  </a:lnTo>
                  <a:lnTo>
                    <a:pt x="92" y="859"/>
                  </a:lnTo>
                  <a:lnTo>
                    <a:pt x="97" y="815"/>
                  </a:lnTo>
                  <a:lnTo>
                    <a:pt x="106" y="772"/>
                  </a:lnTo>
                  <a:lnTo>
                    <a:pt x="116" y="730"/>
                  </a:lnTo>
                  <a:lnTo>
                    <a:pt x="126" y="689"/>
                  </a:lnTo>
                  <a:lnTo>
                    <a:pt x="140" y="648"/>
                  </a:lnTo>
                  <a:lnTo>
                    <a:pt x="157" y="609"/>
                  </a:lnTo>
                  <a:lnTo>
                    <a:pt x="174" y="570"/>
                  </a:lnTo>
                  <a:lnTo>
                    <a:pt x="193" y="533"/>
                  </a:lnTo>
                  <a:lnTo>
                    <a:pt x="214" y="496"/>
                  </a:lnTo>
                  <a:lnTo>
                    <a:pt x="236" y="461"/>
                  </a:lnTo>
                  <a:lnTo>
                    <a:pt x="261" y="426"/>
                  </a:lnTo>
                  <a:lnTo>
                    <a:pt x="287" y="394"/>
                  </a:lnTo>
                  <a:lnTo>
                    <a:pt x="314" y="363"/>
                  </a:lnTo>
                  <a:lnTo>
                    <a:pt x="343" y="331"/>
                  </a:lnTo>
                  <a:lnTo>
                    <a:pt x="373" y="303"/>
                  </a:lnTo>
                  <a:lnTo>
                    <a:pt x="405" y="275"/>
                  </a:lnTo>
                  <a:lnTo>
                    <a:pt x="438" y="249"/>
                  </a:lnTo>
                  <a:lnTo>
                    <a:pt x="472" y="226"/>
                  </a:lnTo>
                  <a:lnTo>
                    <a:pt x="508" y="203"/>
                  </a:lnTo>
                  <a:lnTo>
                    <a:pt x="544" y="182"/>
                  </a:lnTo>
                  <a:lnTo>
                    <a:pt x="581" y="162"/>
                  </a:lnTo>
                  <a:lnTo>
                    <a:pt x="620" y="145"/>
                  </a:lnTo>
                  <a:lnTo>
                    <a:pt x="660" y="130"/>
                  </a:lnTo>
                  <a:lnTo>
                    <a:pt x="701" y="116"/>
                  </a:lnTo>
                  <a:lnTo>
                    <a:pt x="741" y="104"/>
                  </a:lnTo>
                  <a:lnTo>
                    <a:pt x="783" y="94"/>
                  </a:lnTo>
                  <a:lnTo>
                    <a:pt x="827" y="87"/>
                  </a:lnTo>
                  <a:lnTo>
                    <a:pt x="871" y="81"/>
                  </a:lnTo>
                  <a:lnTo>
                    <a:pt x="915" y="77"/>
                  </a:lnTo>
                  <a:lnTo>
                    <a:pt x="959" y="76"/>
                  </a:lnTo>
                  <a:lnTo>
                    <a:pt x="972" y="76"/>
                  </a:lnTo>
                  <a:lnTo>
                    <a:pt x="984" y="77"/>
                  </a:lnTo>
                  <a:lnTo>
                    <a:pt x="996" y="77"/>
                  </a:lnTo>
                  <a:lnTo>
                    <a:pt x="1008" y="78"/>
                  </a:lnTo>
                  <a:lnTo>
                    <a:pt x="997" y="72"/>
                  </a:lnTo>
                  <a:lnTo>
                    <a:pt x="947" y="48"/>
                  </a:lnTo>
                  <a:lnTo>
                    <a:pt x="894" y="28"/>
                  </a:lnTo>
                  <a:lnTo>
                    <a:pt x="840" y="6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A043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8" name="Freeform 42"/>
            <p:cNvSpPr>
              <a:spLocks/>
            </p:cNvSpPr>
            <p:nvPr/>
          </p:nvSpPr>
          <p:spPr bwMode="auto">
            <a:xfrm>
              <a:off x="4048" y="1787"/>
              <a:ext cx="398" cy="457"/>
            </a:xfrm>
            <a:custGeom>
              <a:avLst/>
              <a:gdLst/>
              <a:ahLst/>
              <a:cxnLst>
                <a:cxn ang="0">
                  <a:pos x="777" y="9"/>
                </a:cxn>
                <a:cxn ang="0">
                  <a:pos x="648" y="38"/>
                </a:cxn>
                <a:cxn ang="0">
                  <a:pos x="527" y="84"/>
                </a:cxn>
                <a:cxn ang="0">
                  <a:pos x="415" y="146"/>
                </a:cxn>
                <a:cxn ang="0">
                  <a:pos x="313" y="224"/>
                </a:cxn>
                <a:cxn ang="0">
                  <a:pos x="224" y="315"/>
                </a:cxn>
                <a:cxn ang="0">
                  <a:pos x="146" y="417"/>
                </a:cxn>
                <a:cxn ang="0">
                  <a:pos x="84" y="529"/>
                </a:cxn>
                <a:cxn ang="0">
                  <a:pos x="38" y="651"/>
                </a:cxn>
                <a:cxn ang="0">
                  <a:pos x="9" y="779"/>
                </a:cxn>
                <a:cxn ang="0">
                  <a:pos x="0" y="914"/>
                </a:cxn>
                <a:cxn ang="0">
                  <a:pos x="9" y="1053"/>
                </a:cxn>
                <a:cxn ang="0">
                  <a:pos x="40" y="1186"/>
                </a:cxn>
                <a:cxn ang="0">
                  <a:pos x="89" y="1311"/>
                </a:cxn>
                <a:cxn ang="0">
                  <a:pos x="156" y="1426"/>
                </a:cxn>
                <a:cxn ang="0">
                  <a:pos x="236" y="1529"/>
                </a:cxn>
                <a:cxn ang="0">
                  <a:pos x="332" y="1620"/>
                </a:cxn>
                <a:cxn ang="0">
                  <a:pos x="440" y="1696"/>
                </a:cxn>
                <a:cxn ang="0">
                  <a:pos x="559" y="1757"/>
                </a:cxn>
                <a:cxn ang="0">
                  <a:pos x="686" y="1800"/>
                </a:cxn>
                <a:cxn ang="0">
                  <a:pos x="820" y="1825"/>
                </a:cxn>
                <a:cxn ang="0">
                  <a:pos x="958" y="1828"/>
                </a:cxn>
                <a:cxn ang="0">
                  <a:pos x="1089" y="1813"/>
                </a:cxn>
                <a:cxn ang="0">
                  <a:pos x="1212" y="1779"/>
                </a:cxn>
                <a:cxn ang="0">
                  <a:pos x="1328" y="1731"/>
                </a:cxn>
                <a:cxn ang="0">
                  <a:pos x="1435" y="1666"/>
                </a:cxn>
                <a:cxn ang="0">
                  <a:pos x="1532" y="1589"/>
                </a:cxn>
                <a:cxn ang="0">
                  <a:pos x="1581" y="1436"/>
                </a:cxn>
                <a:cxn ang="0">
                  <a:pos x="1562" y="1429"/>
                </a:cxn>
                <a:cxn ang="0">
                  <a:pos x="1514" y="1484"/>
                </a:cxn>
                <a:cxn ang="0">
                  <a:pos x="1461" y="1535"/>
                </a:cxn>
                <a:cxn ang="0">
                  <a:pos x="1404" y="1581"/>
                </a:cxn>
                <a:cxn ang="0">
                  <a:pos x="1344" y="1622"/>
                </a:cxn>
                <a:cxn ang="0">
                  <a:pos x="1279" y="1658"/>
                </a:cxn>
                <a:cxn ang="0">
                  <a:pos x="1211" y="1687"/>
                </a:cxn>
                <a:cxn ang="0">
                  <a:pos x="1141" y="1710"/>
                </a:cxn>
                <a:cxn ang="0">
                  <a:pos x="1068" y="1728"/>
                </a:cxn>
                <a:cxn ang="0">
                  <a:pos x="992" y="1738"/>
                </a:cxn>
                <a:cxn ang="0">
                  <a:pos x="914" y="1742"/>
                </a:cxn>
                <a:cxn ang="0">
                  <a:pos x="788" y="1732"/>
                </a:cxn>
                <a:cxn ang="0">
                  <a:pos x="668" y="1705"/>
                </a:cxn>
                <a:cxn ang="0">
                  <a:pos x="555" y="1660"/>
                </a:cxn>
                <a:cxn ang="0">
                  <a:pos x="451" y="1601"/>
                </a:cxn>
                <a:cxn ang="0">
                  <a:pos x="357" y="1526"/>
                </a:cxn>
                <a:cxn ang="0">
                  <a:pos x="275" y="1440"/>
                </a:cxn>
                <a:cxn ang="0">
                  <a:pos x="206" y="1343"/>
                </a:cxn>
                <a:cxn ang="0">
                  <a:pos x="151" y="1236"/>
                </a:cxn>
                <a:cxn ang="0">
                  <a:pos x="113" y="1121"/>
                </a:cxn>
                <a:cxn ang="0">
                  <a:pos x="91" y="998"/>
                </a:cxn>
                <a:cxn ang="0">
                  <a:pos x="88" y="871"/>
                </a:cxn>
                <a:cxn ang="0">
                  <a:pos x="103" y="748"/>
                </a:cxn>
                <a:cxn ang="0">
                  <a:pos x="136" y="629"/>
                </a:cxn>
                <a:cxn ang="0">
                  <a:pos x="186" y="519"/>
                </a:cxn>
                <a:cxn ang="0">
                  <a:pos x="251" y="419"/>
                </a:cxn>
                <a:cxn ang="0">
                  <a:pos x="329" y="329"/>
                </a:cxn>
                <a:cxn ang="0">
                  <a:pos x="419" y="251"/>
                </a:cxn>
                <a:cxn ang="0">
                  <a:pos x="520" y="186"/>
                </a:cxn>
                <a:cxn ang="0">
                  <a:pos x="630" y="137"/>
                </a:cxn>
                <a:cxn ang="0">
                  <a:pos x="747" y="102"/>
                </a:cxn>
                <a:cxn ang="0">
                  <a:pos x="872" y="87"/>
                </a:cxn>
                <a:cxn ang="0">
                  <a:pos x="986" y="89"/>
                </a:cxn>
                <a:cxn ang="0">
                  <a:pos x="1052" y="96"/>
                </a:cxn>
                <a:cxn ang="0">
                  <a:pos x="902" y="14"/>
                </a:cxn>
              </a:cxnLst>
              <a:rect l="0" t="0" r="r" b="b"/>
              <a:pathLst>
                <a:path w="1592" h="1829">
                  <a:moveTo>
                    <a:pt x="867" y="0"/>
                  </a:moveTo>
                  <a:lnTo>
                    <a:pt x="821" y="3"/>
                  </a:lnTo>
                  <a:lnTo>
                    <a:pt x="777" y="9"/>
                  </a:lnTo>
                  <a:lnTo>
                    <a:pt x="733" y="17"/>
                  </a:lnTo>
                  <a:lnTo>
                    <a:pt x="691" y="27"/>
                  </a:lnTo>
                  <a:lnTo>
                    <a:pt x="648" y="38"/>
                  </a:lnTo>
                  <a:lnTo>
                    <a:pt x="607" y="52"/>
                  </a:lnTo>
                  <a:lnTo>
                    <a:pt x="567" y="67"/>
                  </a:lnTo>
                  <a:lnTo>
                    <a:pt x="527" y="84"/>
                  </a:lnTo>
                  <a:lnTo>
                    <a:pt x="489" y="103"/>
                  </a:lnTo>
                  <a:lnTo>
                    <a:pt x="451" y="125"/>
                  </a:lnTo>
                  <a:lnTo>
                    <a:pt x="415" y="146"/>
                  </a:lnTo>
                  <a:lnTo>
                    <a:pt x="380" y="171"/>
                  </a:lnTo>
                  <a:lnTo>
                    <a:pt x="345" y="197"/>
                  </a:lnTo>
                  <a:lnTo>
                    <a:pt x="313" y="224"/>
                  </a:lnTo>
                  <a:lnTo>
                    <a:pt x="282" y="253"/>
                  </a:lnTo>
                  <a:lnTo>
                    <a:pt x="252" y="283"/>
                  </a:lnTo>
                  <a:lnTo>
                    <a:pt x="224" y="315"/>
                  </a:lnTo>
                  <a:lnTo>
                    <a:pt x="196" y="347"/>
                  </a:lnTo>
                  <a:lnTo>
                    <a:pt x="170" y="381"/>
                  </a:lnTo>
                  <a:lnTo>
                    <a:pt x="146" y="417"/>
                  </a:lnTo>
                  <a:lnTo>
                    <a:pt x="123" y="452"/>
                  </a:lnTo>
                  <a:lnTo>
                    <a:pt x="103" y="490"/>
                  </a:lnTo>
                  <a:lnTo>
                    <a:pt x="84" y="529"/>
                  </a:lnTo>
                  <a:lnTo>
                    <a:pt x="66" y="569"/>
                  </a:lnTo>
                  <a:lnTo>
                    <a:pt x="51" y="609"/>
                  </a:lnTo>
                  <a:lnTo>
                    <a:pt x="38" y="651"/>
                  </a:lnTo>
                  <a:lnTo>
                    <a:pt x="26" y="693"/>
                  </a:lnTo>
                  <a:lnTo>
                    <a:pt x="17" y="736"/>
                  </a:lnTo>
                  <a:lnTo>
                    <a:pt x="9" y="779"/>
                  </a:lnTo>
                  <a:lnTo>
                    <a:pt x="4" y="823"/>
                  </a:lnTo>
                  <a:lnTo>
                    <a:pt x="1" y="868"/>
                  </a:lnTo>
                  <a:lnTo>
                    <a:pt x="0" y="914"/>
                  </a:lnTo>
                  <a:lnTo>
                    <a:pt x="1" y="961"/>
                  </a:lnTo>
                  <a:lnTo>
                    <a:pt x="4" y="1007"/>
                  </a:lnTo>
                  <a:lnTo>
                    <a:pt x="9" y="1053"/>
                  </a:lnTo>
                  <a:lnTo>
                    <a:pt x="18" y="1099"/>
                  </a:lnTo>
                  <a:lnTo>
                    <a:pt x="28" y="1143"/>
                  </a:lnTo>
                  <a:lnTo>
                    <a:pt x="40" y="1186"/>
                  </a:lnTo>
                  <a:lnTo>
                    <a:pt x="54" y="1229"/>
                  </a:lnTo>
                  <a:lnTo>
                    <a:pt x="71" y="1270"/>
                  </a:lnTo>
                  <a:lnTo>
                    <a:pt x="89" y="1311"/>
                  </a:lnTo>
                  <a:lnTo>
                    <a:pt x="109" y="1350"/>
                  </a:lnTo>
                  <a:lnTo>
                    <a:pt x="132" y="1388"/>
                  </a:lnTo>
                  <a:lnTo>
                    <a:pt x="156" y="1426"/>
                  </a:lnTo>
                  <a:lnTo>
                    <a:pt x="180" y="1462"/>
                  </a:lnTo>
                  <a:lnTo>
                    <a:pt x="208" y="1496"/>
                  </a:lnTo>
                  <a:lnTo>
                    <a:pt x="236" y="1529"/>
                  </a:lnTo>
                  <a:lnTo>
                    <a:pt x="267" y="1561"/>
                  </a:lnTo>
                  <a:lnTo>
                    <a:pt x="299" y="1591"/>
                  </a:lnTo>
                  <a:lnTo>
                    <a:pt x="332" y="1620"/>
                  </a:lnTo>
                  <a:lnTo>
                    <a:pt x="367" y="1647"/>
                  </a:lnTo>
                  <a:lnTo>
                    <a:pt x="402" y="1673"/>
                  </a:lnTo>
                  <a:lnTo>
                    <a:pt x="440" y="1696"/>
                  </a:lnTo>
                  <a:lnTo>
                    <a:pt x="478" y="1719"/>
                  </a:lnTo>
                  <a:lnTo>
                    <a:pt x="518" y="1738"/>
                  </a:lnTo>
                  <a:lnTo>
                    <a:pt x="559" y="1757"/>
                  </a:lnTo>
                  <a:lnTo>
                    <a:pt x="600" y="1774"/>
                  </a:lnTo>
                  <a:lnTo>
                    <a:pt x="643" y="1788"/>
                  </a:lnTo>
                  <a:lnTo>
                    <a:pt x="686" y="1800"/>
                  </a:lnTo>
                  <a:lnTo>
                    <a:pt x="730" y="1811"/>
                  </a:lnTo>
                  <a:lnTo>
                    <a:pt x="775" y="1818"/>
                  </a:lnTo>
                  <a:lnTo>
                    <a:pt x="820" y="1825"/>
                  </a:lnTo>
                  <a:lnTo>
                    <a:pt x="868" y="1828"/>
                  </a:lnTo>
                  <a:lnTo>
                    <a:pt x="914" y="1829"/>
                  </a:lnTo>
                  <a:lnTo>
                    <a:pt x="958" y="1828"/>
                  </a:lnTo>
                  <a:lnTo>
                    <a:pt x="1002" y="1825"/>
                  </a:lnTo>
                  <a:lnTo>
                    <a:pt x="1046" y="1819"/>
                  </a:lnTo>
                  <a:lnTo>
                    <a:pt x="1089" y="1813"/>
                  </a:lnTo>
                  <a:lnTo>
                    <a:pt x="1131" y="1803"/>
                  </a:lnTo>
                  <a:lnTo>
                    <a:pt x="1172" y="1792"/>
                  </a:lnTo>
                  <a:lnTo>
                    <a:pt x="1212" y="1779"/>
                  </a:lnTo>
                  <a:lnTo>
                    <a:pt x="1251" y="1765"/>
                  </a:lnTo>
                  <a:lnTo>
                    <a:pt x="1290" y="1748"/>
                  </a:lnTo>
                  <a:lnTo>
                    <a:pt x="1328" y="1731"/>
                  </a:lnTo>
                  <a:lnTo>
                    <a:pt x="1364" y="1710"/>
                  </a:lnTo>
                  <a:lnTo>
                    <a:pt x="1401" y="1689"/>
                  </a:lnTo>
                  <a:lnTo>
                    <a:pt x="1435" y="1666"/>
                  </a:lnTo>
                  <a:lnTo>
                    <a:pt x="1469" y="1641"/>
                  </a:lnTo>
                  <a:lnTo>
                    <a:pt x="1501" y="1616"/>
                  </a:lnTo>
                  <a:lnTo>
                    <a:pt x="1532" y="1589"/>
                  </a:lnTo>
                  <a:lnTo>
                    <a:pt x="1548" y="1549"/>
                  </a:lnTo>
                  <a:lnTo>
                    <a:pt x="1566" y="1494"/>
                  </a:lnTo>
                  <a:lnTo>
                    <a:pt x="1581" y="1436"/>
                  </a:lnTo>
                  <a:lnTo>
                    <a:pt x="1592" y="1391"/>
                  </a:lnTo>
                  <a:lnTo>
                    <a:pt x="1577" y="1411"/>
                  </a:lnTo>
                  <a:lnTo>
                    <a:pt x="1562" y="1429"/>
                  </a:lnTo>
                  <a:lnTo>
                    <a:pt x="1546" y="1449"/>
                  </a:lnTo>
                  <a:lnTo>
                    <a:pt x="1530" y="1467"/>
                  </a:lnTo>
                  <a:lnTo>
                    <a:pt x="1514" y="1484"/>
                  </a:lnTo>
                  <a:lnTo>
                    <a:pt x="1497" y="1503"/>
                  </a:lnTo>
                  <a:lnTo>
                    <a:pt x="1480" y="1519"/>
                  </a:lnTo>
                  <a:lnTo>
                    <a:pt x="1461" y="1535"/>
                  </a:lnTo>
                  <a:lnTo>
                    <a:pt x="1443" y="1551"/>
                  </a:lnTo>
                  <a:lnTo>
                    <a:pt x="1424" y="1566"/>
                  </a:lnTo>
                  <a:lnTo>
                    <a:pt x="1404" y="1581"/>
                  </a:lnTo>
                  <a:lnTo>
                    <a:pt x="1385" y="1595"/>
                  </a:lnTo>
                  <a:lnTo>
                    <a:pt x="1364" y="1609"/>
                  </a:lnTo>
                  <a:lnTo>
                    <a:pt x="1344" y="1622"/>
                  </a:lnTo>
                  <a:lnTo>
                    <a:pt x="1323" y="1634"/>
                  </a:lnTo>
                  <a:lnTo>
                    <a:pt x="1302" y="1646"/>
                  </a:lnTo>
                  <a:lnTo>
                    <a:pt x="1279" y="1658"/>
                  </a:lnTo>
                  <a:lnTo>
                    <a:pt x="1258" y="1667"/>
                  </a:lnTo>
                  <a:lnTo>
                    <a:pt x="1235" y="1677"/>
                  </a:lnTo>
                  <a:lnTo>
                    <a:pt x="1211" y="1687"/>
                  </a:lnTo>
                  <a:lnTo>
                    <a:pt x="1189" y="1695"/>
                  </a:lnTo>
                  <a:lnTo>
                    <a:pt x="1165" y="1703"/>
                  </a:lnTo>
                  <a:lnTo>
                    <a:pt x="1141" y="1710"/>
                  </a:lnTo>
                  <a:lnTo>
                    <a:pt x="1117" y="1717"/>
                  </a:lnTo>
                  <a:lnTo>
                    <a:pt x="1093" y="1722"/>
                  </a:lnTo>
                  <a:lnTo>
                    <a:pt x="1068" y="1728"/>
                  </a:lnTo>
                  <a:lnTo>
                    <a:pt x="1042" y="1732"/>
                  </a:lnTo>
                  <a:lnTo>
                    <a:pt x="1018" y="1735"/>
                  </a:lnTo>
                  <a:lnTo>
                    <a:pt x="992" y="1738"/>
                  </a:lnTo>
                  <a:lnTo>
                    <a:pt x="967" y="1741"/>
                  </a:lnTo>
                  <a:lnTo>
                    <a:pt x="940" y="1742"/>
                  </a:lnTo>
                  <a:lnTo>
                    <a:pt x="914" y="1742"/>
                  </a:lnTo>
                  <a:lnTo>
                    <a:pt x="872" y="1741"/>
                  </a:lnTo>
                  <a:lnTo>
                    <a:pt x="830" y="1737"/>
                  </a:lnTo>
                  <a:lnTo>
                    <a:pt x="788" y="1732"/>
                  </a:lnTo>
                  <a:lnTo>
                    <a:pt x="747" y="1725"/>
                  </a:lnTo>
                  <a:lnTo>
                    <a:pt x="707" y="1716"/>
                  </a:lnTo>
                  <a:lnTo>
                    <a:pt x="668" y="1705"/>
                  </a:lnTo>
                  <a:lnTo>
                    <a:pt x="630" y="1692"/>
                  </a:lnTo>
                  <a:lnTo>
                    <a:pt x="592" y="1677"/>
                  </a:lnTo>
                  <a:lnTo>
                    <a:pt x="555" y="1660"/>
                  </a:lnTo>
                  <a:lnTo>
                    <a:pt x="520" y="1641"/>
                  </a:lnTo>
                  <a:lnTo>
                    <a:pt x="485" y="1622"/>
                  </a:lnTo>
                  <a:lnTo>
                    <a:pt x="451" y="1601"/>
                  </a:lnTo>
                  <a:lnTo>
                    <a:pt x="419" y="1577"/>
                  </a:lnTo>
                  <a:lnTo>
                    <a:pt x="387" y="1553"/>
                  </a:lnTo>
                  <a:lnTo>
                    <a:pt x="357" y="1526"/>
                  </a:lnTo>
                  <a:lnTo>
                    <a:pt x="329" y="1499"/>
                  </a:lnTo>
                  <a:lnTo>
                    <a:pt x="301" y="1470"/>
                  </a:lnTo>
                  <a:lnTo>
                    <a:pt x="275" y="1440"/>
                  </a:lnTo>
                  <a:lnTo>
                    <a:pt x="251" y="1409"/>
                  </a:lnTo>
                  <a:lnTo>
                    <a:pt x="228" y="1377"/>
                  </a:lnTo>
                  <a:lnTo>
                    <a:pt x="206" y="1343"/>
                  </a:lnTo>
                  <a:lnTo>
                    <a:pt x="186" y="1309"/>
                  </a:lnTo>
                  <a:lnTo>
                    <a:pt x="168" y="1273"/>
                  </a:lnTo>
                  <a:lnTo>
                    <a:pt x="151" y="1236"/>
                  </a:lnTo>
                  <a:lnTo>
                    <a:pt x="136" y="1199"/>
                  </a:lnTo>
                  <a:lnTo>
                    <a:pt x="123" y="1160"/>
                  </a:lnTo>
                  <a:lnTo>
                    <a:pt x="113" y="1121"/>
                  </a:lnTo>
                  <a:lnTo>
                    <a:pt x="103" y="1080"/>
                  </a:lnTo>
                  <a:lnTo>
                    <a:pt x="95" y="1040"/>
                  </a:lnTo>
                  <a:lnTo>
                    <a:pt x="91" y="998"/>
                  </a:lnTo>
                  <a:lnTo>
                    <a:pt x="88" y="956"/>
                  </a:lnTo>
                  <a:lnTo>
                    <a:pt x="87" y="914"/>
                  </a:lnTo>
                  <a:lnTo>
                    <a:pt x="88" y="871"/>
                  </a:lnTo>
                  <a:lnTo>
                    <a:pt x="91" y="829"/>
                  </a:lnTo>
                  <a:lnTo>
                    <a:pt x="95" y="787"/>
                  </a:lnTo>
                  <a:lnTo>
                    <a:pt x="103" y="748"/>
                  </a:lnTo>
                  <a:lnTo>
                    <a:pt x="113" y="707"/>
                  </a:lnTo>
                  <a:lnTo>
                    <a:pt x="123" y="668"/>
                  </a:lnTo>
                  <a:lnTo>
                    <a:pt x="136" y="629"/>
                  </a:lnTo>
                  <a:lnTo>
                    <a:pt x="151" y="591"/>
                  </a:lnTo>
                  <a:lnTo>
                    <a:pt x="168" y="555"/>
                  </a:lnTo>
                  <a:lnTo>
                    <a:pt x="186" y="519"/>
                  </a:lnTo>
                  <a:lnTo>
                    <a:pt x="206" y="485"/>
                  </a:lnTo>
                  <a:lnTo>
                    <a:pt x="228" y="451"/>
                  </a:lnTo>
                  <a:lnTo>
                    <a:pt x="251" y="419"/>
                  </a:lnTo>
                  <a:lnTo>
                    <a:pt x="275" y="388"/>
                  </a:lnTo>
                  <a:lnTo>
                    <a:pt x="301" y="358"/>
                  </a:lnTo>
                  <a:lnTo>
                    <a:pt x="329" y="329"/>
                  </a:lnTo>
                  <a:lnTo>
                    <a:pt x="357" y="302"/>
                  </a:lnTo>
                  <a:lnTo>
                    <a:pt x="387" y="275"/>
                  </a:lnTo>
                  <a:lnTo>
                    <a:pt x="419" y="251"/>
                  </a:lnTo>
                  <a:lnTo>
                    <a:pt x="451" y="227"/>
                  </a:lnTo>
                  <a:lnTo>
                    <a:pt x="485" y="206"/>
                  </a:lnTo>
                  <a:lnTo>
                    <a:pt x="520" y="186"/>
                  </a:lnTo>
                  <a:lnTo>
                    <a:pt x="555" y="168"/>
                  </a:lnTo>
                  <a:lnTo>
                    <a:pt x="592" y="151"/>
                  </a:lnTo>
                  <a:lnTo>
                    <a:pt x="630" y="137"/>
                  </a:lnTo>
                  <a:lnTo>
                    <a:pt x="668" y="123"/>
                  </a:lnTo>
                  <a:lnTo>
                    <a:pt x="707" y="112"/>
                  </a:lnTo>
                  <a:lnTo>
                    <a:pt x="747" y="102"/>
                  </a:lnTo>
                  <a:lnTo>
                    <a:pt x="788" y="96"/>
                  </a:lnTo>
                  <a:lnTo>
                    <a:pt x="830" y="90"/>
                  </a:lnTo>
                  <a:lnTo>
                    <a:pt x="872" y="87"/>
                  </a:lnTo>
                  <a:lnTo>
                    <a:pt x="914" y="86"/>
                  </a:lnTo>
                  <a:lnTo>
                    <a:pt x="951" y="87"/>
                  </a:lnTo>
                  <a:lnTo>
                    <a:pt x="986" y="89"/>
                  </a:lnTo>
                  <a:lnTo>
                    <a:pt x="1021" y="93"/>
                  </a:lnTo>
                  <a:lnTo>
                    <a:pt x="1056" y="98"/>
                  </a:lnTo>
                  <a:lnTo>
                    <a:pt x="1052" y="96"/>
                  </a:lnTo>
                  <a:lnTo>
                    <a:pt x="1005" y="67"/>
                  </a:lnTo>
                  <a:lnTo>
                    <a:pt x="952" y="38"/>
                  </a:lnTo>
                  <a:lnTo>
                    <a:pt x="902" y="14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rgbClr val="A242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9" name="Freeform 43"/>
            <p:cNvSpPr>
              <a:spLocks/>
            </p:cNvSpPr>
            <p:nvPr/>
          </p:nvSpPr>
          <p:spPr bwMode="auto">
            <a:xfrm>
              <a:off x="4058" y="1798"/>
              <a:ext cx="393" cy="435"/>
            </a:xfrm>
            <a:custGeom>
              <a:avLst/>
              <a:gdLst/>
              <a:ahLst/>
              <a:cxnLst>
                <a:cxn ang="0">
                  <a:pos x="884" y="0"/>
                </a:cxn>
                <a:cxn ang="0">
                  <a:pos x="739" y="11"/>
                </a:cxn>
                <a:cxn ang="0">
                  <a:pos x="572" y="54"/>
                </a:cxn>
                <a:cxn ang="0">
                  <a:pos x="420" y="127"/>
                </a:cxn>
                <a:cxn ang="0">
                  <a:pos x="285" y="227"/>
                </a:cxn>
                <a:cxn ang="0">
                  <a:pos x="173" y="350"/>
                </a:cxn>
                <a:cxn ang="0">
                  <a:pos x="86" y="494"/>
                </a:cxn>
                <a:cxn ang="0">
                  <a:pos x="28" y="654"/>
                </a:cxn>
                <a:cxn ang="0">
                  <a:pos x="1" y="827"/>
                </a:cxn>
                <a:cxn ang="0">
                  <a:pos x="9" y="1005"/>
                </a:cxn>
                <a:cxn ang="0">
                  <a:pos x="52" y="1172"/>
                </a:cxn>
                <a:cxn ang="0">
                  <a:pos x="126" y="1324"/>
                </a:cxn>
                <a:cxn ang="0">
                  <a:pos x="226" y="1458"/>
                </a:cxn>
                <a:cxn ang="0">
                  <a:pos x="350" y="1570"/>
                </a:cxn>
                <a:cxn ang="0">
                  <a:pos x="493" y="1658"/>
                </a:cxn>
                <a:cxn ang="0">
                  <a:pos x="653" y="1716"/>
                </a:cxn>
                <a:cxn ang="0">
                  <a:pos x="827" y="1743"/>
                </a:cxn>
                <a:cxn ang="0">
                  <a:pos x="943" y="1741"/>
                </a:cxn>
                <a:cxn ang="0">
                  <a:pos x="1037" y="1728"/>
                </a:cxn>
                <a:cxn ang="0">
                  <a:pos x="1127" y="1705"/>
                </a:cxn>
                <a:cxn ang="0">
                  <a:pos x="1214" y="1674"/>
                </a:cxn>
                <a:cxn ang="0">
                  <a:pos x="1296" y="1633"/>
                </a:cxn>
                <a:cxn ang="0">
                  <a:pos x="1372" y="1585"/>
                </a:cxn>
                <a:cxn ang="0">
                  <a:pos x="1443" y="1529"/>
                </a:cxn>
                <a:cxn ang="0">
                  <a:pos x="1508" y="1467"/>
                </a:cxn>
                <a:cxn ang="0">
                  <a:pos x="1563" y="1275"/>
                </a:cxn>
                <a:cxn ang="0">
                  <a:pos x="1527" y="1302"/>
                </a:cxn>
                <a:cxn ang="0">
                  <a:pos x="1464" y="1386"/>
                </a:cxn>
                <a:cxn ang="0">
                  <a:pos x="1390" y="1461"/>
                </a:cxn>
                <a:cxn ang="0">
                  <a:pos x="1306" y="1525"/>
                </a:cxn>
                <a:cxn ang="0">
                  <a:pos x="1215" y="1578"/>
                </a:cxn>
                <a:cxn ang="0">
                  <a:pos x="1116" y="1618"/>
                </a:cxn>
                <a:cxn ang="0">
                  <a:pos x="1010" y="1644"/>
                </a:cxn>
                <a:cxn ang="0">
                  <a:pos x="899" y="1655"/>
                </a:cxn>
                <a:cxn ang="0">
                  <a:pos x="752" y="1647"/>
                </a:cxn>
                <a:cxn ang="0">
                  <a:pos x="602" y="1609"/>
                </a:cxn>
                <a:cxn ang="0">
                  <a:pos x="465" y="1542"/>
                </a:cxn>
                <a:cxn ang="0">
                  <a:pos x="344" y="1453"/>
                </a:cxn>
                <a:cxn ang="0">
                  <a:pos x="243" y="1341"/>
                </a:cxn>
                <a:cxn ang="0">
                  <a:pos x="164" y="1212"/>
                </a:cxn>
                <a:cxn ang="0">
                  <a:pos x="112" y="1068"/>
                </a:cxn>
                <a:cxn ang="0">
                  <a:pos x="88" y="912"/>
                </a:cxn>
                <a:cxn ang="0">
                  <a:pos x="95" y="753"/>
                </a:cxn>
                <a:cxn ang="0">
                  <a:pos x="134" y="602"/>
                </a:cxn>
                <a:cxn ang="0">
                  <a:pos x="200" y="465"/>
                </a:cxn>
                <a:cxn ang="0">
                  <a:pos x="290" y="345"/>
                </a:cxn>
                <a:cxn ang="0">
                  <a:pos x="402" y="243"/>
                </a:cxn>
                <a:cxn ang="0">
                  <a:pos x="532" y="165"/>
                </a:cxn>
                <a:cxn ang="0">
                  <a:pos x="675" y="112"/>
                </a:cxn>
                <a:cxn ang="0">
                  <a:pos x="831" y="88"/>
                </a:cxn>
                <a:cxn ang="0">
                  <a:pos x="964" y="93"/>
                </a:cxn>
                <a:cxn ang="0">
                  <a:pos x="1082" y="116"/>
                </a:cxn>
                <a:cxn ang="0">
                  <a:pos x="1009" y="54"/>
                </a:cxn>
              </a:cxnLst>
              <a:rect l="0" t="0" r="r" b="b"/>
              <a:pathLst>
                <a:path w="1568" h="1744">
                  <a:moveTo>
                    <a:pt x="920" y="2"/>
                  </a:moveTo>
                  <a:lnTo>
                    <a:pt x="908" y="1"/>
                  </a:lnTo>
                  <a:lnTo>
                    <a:pt x="896" y="1"/>
                  </a:lnTo>
                  <a:lnTo>
                    <a:pt x="884" y="0"/>
                  </a:lnTo>
                  <a:lnTo>
                    <a:pt x="871" y="0"/>
                  </a:lnTo>
                  <a:lnTo>
                    <a:pt x="827" y="1"/>
                  </a:lnTo>
                  <a:lnTo>
                    <a:pt x="783" y="5"/>
                  </a:lnTo>
                  <a:lnTo>
                    <a:pt x="739" y="11"/>
                  </a:lnTo>
                  <a:lnTo>
                    <a:pt x="695" y="18"/>
                  </a:lnTo>
                  <a:lnTo>
                    <a:pt x="653" y="28"/>
                  </a:lnTo>
                  <a:lnTo>
                    <a:pt x="613" y="40"/>
                  </a:lnTo>
                  <a:lnTo>
                    <a:pt x="572" y="54"/>
                  </a:lnTo>
                  <a:lnTo>
                    <a:pt x="532" y="69"/>
                  </a:lnTo>
                  <a:lnTo>
                    <a:pt x="493" y="86"/>
                  </a:lnTo>
                  <a:lnTo>
                    <a:pt x="456" y="106"/>
                  </a:lnTo>
                  <a:lnTo>
                    <a:pt x="420" y="127"/>
                  </a:lnTo>
                  <a:lnTo>
                    <a:pt x="384" y="150"/>
                  </a:lnTo>
                  <a:lnTo>
                    <a:pt x="350" y="173"/>
                  </a:lnTo>
                  <a:lnTo>
                    <a:pt x="317" y="199"/>
                  </a:lnTo>
                  <a:lnTo>
                    <a:pt x="285" y="227"/>
                  </a:lnTo>
                  <a:lnTo>
                    <a:pt x="255" y="255"/>
                  </a:lnTo>
                  <a:lnTo>
                    <a:pt x="226" y="287"/>
                  </a:lnTo>
                  <a:lnTo>
                    <a:pt x="199" y="318"/>
                  </a:lnTo>
                  <a:lnTo>
                    <a:pt x="173" y="350"/>
                  </a:lnTo>
                  <a:lnTo>
                    <a:pt x="148" y="385"/>
                  </a:lnTo>
                  <a:lnTo>
                    <a:pt x="126" y="420"/>
                  </a:lnTo>
                  <a:lnTo>
                    <a:pt x="105" y="457"/>
                  </a:lnTo>
                  <a:lnTo>
                    <a:pt x="86" y="494"/>
                  </a:lnTo>
                  <a:lnTo>
                    <a:pt x="69" y="533"/>
                  </a:lnTo>
                  <a:lnTo>
                    <a:pt x="52" y="572"/>
                  </a:lnTo>
                  <a:lnTo>
                    <a:pt x="38" y="613"/>
                  </a:lnTo>
                  <a:lnTo>
                    <a:pt x="28" y="654"/>
                  </a:lnTo>
                  <a:lnTo>
                    <a:pt x="18" y="696"/>
                  </a:lnTo>
                  <a:lnTo>
                    <a:pt x="9" y="739"/>
                  </a:lnTo>
                  <a:lnTo>
                    <a:pt x="4" y="783"/>
                  </a:lnTo>
                  <a:lnTo>
                    <a:pt x="1" y="827"/>
                  </a:lnTo>
                  <a:lnTo>
                    <a:pt x="0" y="872"/>
                  </a:lnTo>
                  <a:lnTo>
                    <a:pt x="1" y="917"/>
                  </a:lnTo>
                  <a:lnTo>
                    <a:pt x="4" y="961"/>
                  </a:lnTo>
                  <a:lnTo>
                    <a:pt x="9" y="1005"/>
                  </a:lnTo>
                  <a:lnTo>
                    <a:pt x="18" y="1048"/>
                  </a:lnTo>
                  <a:lnTo>
                    <a:pt x="28" y="1090"/>
                  </a:lnTo>
                  <a:lnTo>
                    <a:pt x="38" y="1131"/>
                  </a:lnTo>
                  <a:lnTo>
                    <a:pt x="52" y="1172"/>
                  </a:lnTo>
                  <a:lnTo>
                    <a:pt x="69" y="1211"/>
                  </a:lnTo>
                  <a:lnTo>
                    <a:pt x="86" y="1249"/>
                  </a:lnTo>
                  <a:lnTo>
                    <a:pt x="105" y="1287"/>
                  </a:lnTo>
                  <a:lnTo>
                    <a:pt x="126" y="1324"/>
                  </a:lnTo>
                  <a:lnTo>
                    <a:pt x="148" y="1359"/>
                  </a:lnTo>
                  <a:lnTo>
                    <a:pt x="173" y="1394"/>
                  </a:lnTo>
                  <a:lnTo>
                    <a:pt x="199" y="1426"/>
                  </a:lnTo>
                  <a:lnTo>
                    <a:pt x="226" y="1458"/>
                  </a:lnTo>
                  <a:lnTo>
                    <a:pt x="255" y="1489"/>
                  </a:lnTo>
                  <a:lnTo>
                    <a:pt x="285" y="1517"/>
                  </a:lnTo>
                  <a:lnTo>
                    <a:pt x="317" y="1545"/>
                  </a:lnTo>
                  <a:lnTo>
                    <a:pt x="350" y="1570"/>
                  </a:lnTo>
                  <a:lnTo>
                    <a:pt x="384" y="1594"/>
                  </a:lnTo>
                  <a:lnTo>
                    <a:pt x="420" y="1617"/>
                  </a:lnTo>
                  <a:lnTo>
                    <a:pt x="456" y="1638"/>
                  </a:lnTo>
                  <a:lnTo>
                    <a:pt x="493" y="1658"/>
                  </a:lnTo>
                  <a:lnTo>
                    <a:pt x="532" y="1675"/>
                  </a:lnTo>
                  <a:lnTo>
                    <a:pt x="572" y="1691"/>
                  </a:lnTo>
                  <a:lnTo>
                    <a:pt x="613" y="1704"/>
                  </a:lnTo>
                  <a:lnTo>
                    <a:pt x="653" y="1716"/>
                  </a:lnTo>
                  <a:lnTo>
                    <a:pt x="695" y="1725"/>
                  </a:lnTo>
                  <a:lnTo>
                    <a:pt x="739" y="1733"/>
                  </a:lnTo>
                  <a:lnTo>
                    <a:pt x="783" y="1738"/>
                  </a:lnTo>
                  <a:lnTo>
                    <a:pt x="827" y="1743"/>
                  </a:lnTo>
                  <a:lnTo>
                    <a:pt x="871" y="1744"/>
                  </a:lnTo>
                  <a:lnTo>
                    <a:pt x="896" y="1743"/>
                  </a:lnTo>
                  <a:lnTo>
                    <a:pt x="920" y="1742"/>
                  </a:lnTo>
                  <a:lnTo>
                    <a:pt x="943" y="1741"/>
                  </a:lnTo>
                  <a:lnTo>
                    <a:pt x="967" y="1738"/>
                  </a:lnTo>
                  <a:lnTo>
                    <a:pt x="991" y="1735"/>
                  </a:lnTo>
                  <a:lnTo>
                    <a:pt x="1014" y="1732"/>
                  </a:lnTo>
                  <a:lnTo>
                    <a:pt x="1037" y="1728"/>
                  </a:lnTo>
                  <a:lnTo>
                    <a:pt x="1061" y="1723"/>
                  </a:lnTo>
                  <a:lnTo>
                    <a:pt x="1083" y="1718"/>
                  </a:lnTo>
                  <a:lnTo>
                    <a:pt x="1105" y="1711"/>
                  </a:lnTo>
                  <a:lnTo>
                    <a:pt x="1127" y="1705"/>
                  </a:lnTo>
                  <a:lnTo>
                    <a:pt x="1150" y="1699"/>
                  </a:lnTo>
                  <a:lnTo>
                    <a:pt x="1172" y="1690"/>
                  </a:lnTo>
                  <a:lnTo>
                    <a:pt x="1193" y="1682"/>
                  </a:lnTo>
                  <a:lnTo>
                    <a:pt x="1214" y="1674"/>
                  </a:lnTo>
                  <a:lnTo>
                    <a:pt x="1235" y="1664"/>
                  </a:lnTo>
                  <a:lnTo>
                    <a:pt x="1256" y="1654"/>
                  </a:lnTo>
                  <a:lnTo>
                    <a:pt x="1276" y="1644"/>
                  </a:lnTo>
                  <a:lnTo>
                    <a:pt x="1296" y="1633"/>
                  </a:lnTo>
                  <a:lnTo>
                    <a:pt x="1315" y="1622"/>
                  </a:lnTo>
                  <a:lnTo>
                    <a:pt x="1334" y="1610"/>
                  </a:lnTo>
                  <a:lnTo>
                    <a:pt x="1354" y="1598"/>
                  </a:lnTo>
                  <a:lnTo>
                    <a:pt x="1372" y="1585"/>
                  </a:lnTo>
                  <a:lnTo>
                    <a:pt x="1390" y="1571"/>
                  </a:lnTo>
                  <a:lnTo>
                    <a:pt x="1409" y="1559"/>
                  </a:lnTo>
                  <a:lnTo>
                    <a:pt x="1426" y="1545"/>
                  </a:lnTo>
                  <a:lnTo>
                    <a:pt x="1443" y="1529"/>
                  </a:lnTo>
                  <a:lnTo>
                    <a:pt x="1460" y="1514"/>
                  </a:lnTo>
                  <a:lnTo>
                    <a:pt x="1477" y="1499"/>
                  </a:lnTo>
                  <a:lnTo>
                    <a:pt x="1493" y="1483"/>
                  </a:lnTo>
                  <a:lnTo>
                    <a:pt x="1508" y="1467"/>
                  </a:lnTo>
                  <a:lnTo>
                    <a:pt x="1524" y="1450"/>
                  </a:lnTo>
                  <a:lnTo>
                    <a:pt x="1538" y="1394"/>
                  </a:lnTo>
                  <a:lnTo>
                    <a:pt x="1552" y="1333"/>
                  </a:lnTo>
                  <a:lnTo>
                    <a:pt x="1563" y="1275"/>
                  </a:lnTo>
                  <a:lnTo>
                    <a:pt x="1568" y="1233"/>
                  </a:lnTo>
                  <a:lnTo>
                    <a:pt x="1555" y="1257"/>
                  </a:lnTo>
                  <a:lnTo>
                    <a:pt x="1542" y="1280"/>
                  </a:lnTo>
                  <a:lnTo>
                    <a:pt x="1527" y="1302"/>
                  </a:lnTo>
                  <a:lnTo>
                    <a:pt x="1513" y="1324"/>
                  </a:lnTo>
                  <a:lnTo>
                    <a:pt x="1497" y="1345"/>
                  </a:lnTo>
                  <a:lnTo>
                    <a:pt x="1481" y="1366"/>
                  </a:lnTo>
                  <a:lnTo>
                    <a:pt x="1464" y="1386"/>
                  </a:lnTo>
                  <a:lnTo>
                    <a:pt x="1446" y="1406"/>
                  </a:lnTo>
                  <a:lnTo>
                    <a:pt x="1428" y="1424"/>
                  </a:lnTo>
                  <a:lnTo>
                    <a:pt x="1410" y="1442"/>
                  </a:lnTo>
                  <a:lnTo>
                    <a:pt x="1390" y="1461"/>
                  </a:lnTo>
                  <a:lnTo>
                    <a:pt x="1370" y="1478"/>
                  </a:lnTo>
                  <a:lnTo>
                    <a:pt x="1349" y="1494"/>
                  </a:lnTo>
                  <a:lnTo>
                    <a:pt x="1328" y="1510"/>
                  </a:lnTo>
                  <a:lnTo>
                    <a:pt x="1306" y="1525"/>
                  </a:lnTo>
                  <a:lnTo>
                    <a:pt x="1284" y="1539"/>
                  </a:lnTo>
                  <a:lnTo>
                    <a:pt x="1261" y="1552"/>
                  </a:lnTo>
                  <a:lnTo>
                    <a:pt x="1238" y="1565"/>
                  </a:lnTo>
                  <a:lnTo>
                    <a:pt x="1215" y="1578"/>
                  </a:lnTo>
                  <a:lnTo>
                    <a:pt x="1190" y="1589"/>
                  </a:lnTo>
                  <a:lnTo>
                    <a:pt x="1166" y="1599"/>
                  </a:lnTo>
                  <a:lnTo>
                    <a:pt x="1140" y="1609"/>
                  </a:lnTo>
                  <a:lnTo>
                    <a:pt x="1116" y="1618"/>
                  </a:lnTo>
                  <a:lnTo>
                    <a:pt x="1090" y="1625"/>
                  </a:lnTo>
                  <a:lnTo>
                    <a:pt x="1064" y="1633"/>
                  </a:lnTo>
                  <a:lnTo>
                    <a:pt x="1037" y="1638"/>
                  </a:lnTo>
                  <a:lnTo>
                    <a:pt x="1010" y="1644"/>
                  </a:lnTo>
                  <a:lnTo>
                    <a:pt x="983" y="1648"/>
                  </a:lnTo>
                  <a:lnTo>
                    <a:pt x="955" y="1652"/>
                  </a:lnTo>
                  <a:lnTo>
                    <a:pt x="928" y="1654"/>
                  </a:lnTo>
                  <a:lnTo>
                    <a:pt x="899" y="1655"/>
                  </a:lnTo>
                  <a:lnTo>
                    <a:pt x="871" y="1657"/>
                  </a:lnTo>
                  <a:lnTo>
                    <a:pt x="831" y="1655"/>
                  </a:lnTo>
                  <a:lnTo>
                    <a:pt x="791" y="1652"/>
                  </a:lnTo>
                  <a:lnTo>
                    <a:pt x="752" y="1647"/>
                  </a:lnTo>
                  <a:lnTo>
                    <a:pt x="713" y="1640"/>
                  </a:lnTo>
                  <a:lnTo>
                    <a:pt x="675" y="1632"/>
                  </a:lnTo>
                  <a:lnTo>
                    <a:pt x="638" y="1621"/>
                  </a:lnTo>
                  <a:lnTo>
                    <a:pt x="602" y="1609"/>
                  </a:lnTo>
                  <a:lnTo>
                    <a:pt x="566" y="1594"/>
                  </a:lnTo>
                  <a:lnTo>
                    <a:pt x="532" y="1579"/>
                  </a:lnTo>
                  <a:lnTo>
                    <a:pt x="497" y="1562"/>
                  </a:lnTo>
                  <a:lnTo>
                    <a:pt x="465" y="1542"/>
                  </a:lnTo>
                  <a:lnTo>
                    <a:pt x="433" y="1522"/>
                  </a:lnTo>
                  <a:lnTo>
                    <a:pt x="402" y="1500"/>
                  </a:lnTo>
                  <a:lnTo>
                    <a:pt x="372" y="1477"/>
                  </a:lnTo>
                  <a:lnTo>
                    <a:pt x="344" y="1453"/>
                  </a:lnTo>
                  <a:lnTo>
                    <a:pt x="316" y="1426"/>
                  </a:lnTo>
                  <a:lnTo>
                    <a:pt x="290" y="1399"/>
                  </a:lnTo>
                  <a:lnTo>
                    <a:pt x="266" y="1371"/>
                  </a:lnTo>
                  <a:lnTo>
                    <a:pt x="243" y="1341"/>
                  </a:lnTo>
                  <a:lnTo>
                    <a:pt x="220" y="1311"/>
                  </a:lnTo>
                  <a:lnTo>
                    <a:pt x="200" y="1279"/>
                  </a:lnTo>
                  <a:lnTo>
                    <a:pt x="182" y="1246"/>
                  </a:lnTo>
                  <a:lnTo>
                    <a:pt x="164" y="1212"/>
                  </a:lnTo>
                  <a:lnTo>
                    <a:pt x="148" y="1177"/>
                  </a:lnTo>
                  <a:lnTo>
                    <a:pt x="134" y="1142"/>
                  </a:lnTo>
                  <a:lnTo>
                    <a:pt x="122" y="1105"/>
                  </a:lnTo>
                  <a:lnTo>
                    <a:pt x="112" y="1068"/>
                  </a:lnTo>
                  <a:lnTo>
                    <a:pt x="103" y="1030"/>
                  </a:lnTo>
                  <a:lnTo>
                    <a:pt x="95" y="991"/>
                  </a:lnTo>
                  <a:lnTo>
                    <a:pt x="91" y="952"/>
                  </a:lnTo>
                  <a:lnTo>
                    <a:pt x="88" y="912"/>
                  </a:lnTo>
                  <a:lnTo>
                    <a:pt x="87" y="872"/>
                  </a:lnTo>
                  <a:lnTo>
                    <a:pt x="88" y="832"/>
                  </a:lnTo>
                  <a:lnTo>
                    <a:pt x="91" y="792"/>
                  </a:lnTo>
                  <a:lnTo>
                    <a:pt x="95" y="753"/>
                  </a:lnTo>
                  <a:lnTo>
                    <a:pt x="103" y="714"/>
                  </a:lnTo>
                  <a:lnTo>
                    <a:pt x="112" y="676"/>
                  </a:lnTo>
                  <a:lnTo>
                    <a:pt x="122" y="639"/>
                  </a:lnTo>
                  <a:lnTo>
                    <a:pt x="134" y="602"/>
                  </a:lnTo>
                  <a:lnTo>
                    <a:pt x="148" y="567"/>
                  </a:lnTo>
                  <a:lnTo>
                    <a:pt x="164" y="532"/>
                  </a:lnTo>
                  <a:lnTo>
                    <a:pt x="182" y="498"/>
                  </a:lnTo>
                  <a:lnTo>
                    <a:pt x="200" y="465"/>
                  </a:lnTo>
                  <a:lnTo>
                    <a:pt x="220" y="433"/>
                  </a:lnTo>
                  <a:lnTo>
                    <a:pt x="243" y="403"/>
                  </a:lnTo>
                  <a:lnTo>
                    <a:pt x="266" y="373"/>
                  </a:lnTo>
                  <a:lnTo>
                    <a:pt x="290" y="345"/>
                  </a:lnTo>
                  <a:lnTo>
                    <a:pt x="316" y="318"/>
                  </a:lnTo>
                  <a:lnTo>
                    <a:pt x="344" y="292"/>
                  </a:lnTo>
                  <a:lnTo>
                    <a:pt x="372" y="267"/>
                  </a:lnTo>
                  <a:lnTo>
                    <a:pt x="402" y="243"/>
                  </a:lnTo>
                  <a:lnTo>
                    <a:pt x="433" y="222"/>
                  </a:lnTo>
                  <a:lnTo>
                    <a:pt x="465" y="201"/>
                  </a:lnTo>
                  <a:lnTo>
                    <a:pt x="497" y="182"/>
                  </a:lnTo>
                  <a:lnTo>
                    <a:pt x="532" y="165"/>
                  </a:lnTo>
                  <a:lnTo>
                    <a:pt x="566" y="150"/>
                  </a:lnTo>
                  <a:lnTo>
                    <a:pt x="602" y="136"/>
                  </a:lnTo>
                  <a:lnTo>
                    <a:pt x="638" y="123"/>
                  </a:lnTo>
                  <a:lnTo>
                    <a:pt x="675" y="112"/>
                  </a:lnTo>
                  <a:lnTo>
                    <a:pt x="713" y="103"/>
                  </a:lnTo>
                  <a:lnTo>
                    <a:pt x="752" y="97"/>
                  </a:lnTo>
                  <a:lnTo>
                    <a:pt x="791" y="92"/>
                  </a:lnTo>
                  <a:lnTo>
                    <a:pt x="831" y="88"/>
                  </a:lnTo>
                  <a:lnTo>
                    <a:pt x="871" y="87"/>
                  </a:lnTo>
                  <a:lnTo>
                    <a:pt x="902" y="88"/>
                  </a:lnTo>
                  <a:lnTo>
                    <a:pt x="934" y="90"/>
                  </a:lnTo>
                  <a:lnTo>
                    <a:pt x="964" y="93"/>
                  </a:lnTo>
                  <a:lnTo>
                    <a:pt x="994" y="97"/>
                  </a:lnTo>
                  <a:lnTo>
                    <a:pt x="1024" y="102"/>
                  </a:lnTo>
                  <a:lnTo>
                    <a:pt x="1053" y="109"/>
                  </a:lnTo>
                  <a:lnTo>
                    <a:pt x="1082" y="116"/>
                  </a:lnTo>
                  <a:lnTo>
                    <a:pt x="1111" y="125"/>
                  </a:lnTo>
                  <a:lnTo>
                    <a:pt x="1104" y="120"/>
                  </a:lnTo>
                  <a:lnTo>
                    <a:pt x="1060" y="85"/>
                  </a:lnTo>
                  <a:lnTo>
                    <a:pt x="1009" y="54"/>
                  </a:lnTo>
                  <a:lnTo>
                    <a:pt x="962" y="25"/>
                  </a:lnTo>
                  <a:lnTo>
                    <a:pt x="920" y="2"/>
                  </a:lnTo>
                  <a:close/>
                </a:path>
              </a:pathLst>
            </a:custGeom>
            <a:solidFill>
              <a:srgbClr val="A441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0" name="Freeform 44"/>
            <p:cNvSpPr>
              <a:spLocks/>
            </p:cNvSpPr>
            <p:nvPr/>
          </p:nvSpPr>
          <p:spPr bwMode="auto">
            <a:xfrm>
              <a:off x="4069" y="1809"/>
              <a:ext cx="383" cy="413"/>
            </a:xfrm>
            <a:custGeom>
              <a:avLst/>
              <a:gdLst/>
              <a:ahLst/>
              <a:cxnLst>
                <a:cxn ang="0">
                  <a:pos x="864" y="1"/>
                </a:cxn>
                <a:cxn ang="0">
                  <a:pos x="701" y="10"/>
                </a:cxn>
                <a:cxn ang="0">
                  <a:pos x="543" y="51"/>
                </a:cxn>
                <a:cxn ang="0">
                  <a:pos x="398" y="120"/>
                </a:cxn>
                <a:cxn ang="0">
                  <a:pos x="270" y="216"/>
                </a:cxn>
                <a:cxn ang="0">
                  <a:pos x="164" y="333"/>
                </a:cxn>
                <a:cxn ang="0">
                  <a:pos x="81" y="469"/>
                </a:cxn>
                <a:cxn ang="0">
                  <a:pos x="26" y="621"/>
                </a:cxn>
                <a:cxn ang="0">
                  <a:pos x="1" y="785"/>
                </a:cxn>
                <a:cxn ang="0">
                  <a:pos x="8" y="954"/>
                </a:cxn>
                <a:cxn ang="0">
                  <a:pos x="49" y="1113"/>
                </a:cxn>
                <a:cxn ang="0">
                  <a:pos x="119" y="1257"/>
                </a:cxn>
                <a:cxn ang="0">
                  <a:pos x="214" y="1384"/>
                </a:cxn>
                <a:cxn ang="0">
                  <a:pos x="332" y="1491"/>
                </a:cxn>
                <a:cxn ang="0">
                  <a:pos x="468" y="1574"/>
                </a:cxn>
                <a:cxn ang="0">
                  <a:pos x="620" y="1630"/>
                </a:cxn>
                <a:cxn ang="0">
                  <a:pos x="785" y="1655"/>
                </a:cxn>
                <a:cxn ang="0">
                  <a:pos x="905" y="1652"/>
                </a:cxn>
                <a:cxn ang="0">
                  <a:pos x="1006" y="1636"/>
                </a:cxn>
                <a:cxn ang="0">
                  <a:pos x="1102" y="1609"/>
                </a:cxn>
                <a:cxn ang="0">
                  <a:pos x="1192" y="1572"/>
                </a:cxn>
                <a:cxn ang="0">
                  <a:pos x="1277" y="1523"/>
                </a:cxn>
                <a:cxn ang="0">
                  <a:pos x="1356" y="1465"/>
                </a:cxn>
                <a:cxn ang="0">
                  <a:pos x="1427" y="1398"/>
                </a:cxn>
                <a:cxn ang="0">
                  <a:pos x="1490" y="1325"/>
                </a:cxn>
                <a:cxn ang="0">
                  <a:pos x="1526" y="1171"/>
                </a:cxn>
                <a:cxn ang="0">
                  <a:pos x="1510" y="1115"/>
                </a:cxn>
                <a:cxn ang="0">
                  <a:pos x="1458" y="1217"/>
                </a:cxn>
                <a:cxn ang="0">
                  <a:pos x="1390" y="1309"/>
                </a:cxn>
                <a:cxn ang="0">
                  <a:pos x="1310" y="1390"/>
                </a:cxn>
                <a:cxn ang="0">
                  <a:pos x="1218" y="1457"/>
                </a:cxn>
                <a:cxn ang="0">
                  <a:pos x="1116" y="1510"/>
                </a:cxn>
                <a:cxn ang="0">
                  <a:pos x="1006" y="1547"/>
                </a:cxn>
                <a:cxn ang="0">
                  <a:pos x="888" y="1566"/>
                </a:cxn>
                <a:cxn ang="0">
                  <a:pos x="752" y="1565"/>
                </a:cxn>
                <a:cxn ang="0">
                  <a:pos x="607" y="1535"/>
                </a:cxn>
                <a:cxn ang="0">
                  <a:pos x="474" y="1479"/>
                </a:cxn>
                <a:cxn ang="0">
                  <a:pos x="356" y="1399"/>
                </a:cxn>
                <a:cxn ang="0">
                  <a:pos x="256" y="1299"/>
                </a:cxn>
                <a:cxn ang="0">
                  <a:pos x="175" y="1181"/>
                </a:cxn>
                <a:cxn ang="0">
                  <a:pos x="119" y="1048"/>
                </a:cxn>
                <a:cxn ang="0">
                  <a:pos x="90" y="904"/>
                </a:cxn>
                <a:cxn ang="0">
                  <a:pos x="90" y="752"/>
                </a:cxn>
                <a:cxn ang="0">
                  <a:pos x="119" y="608"/>
                </a:cxn>
                <a:cxn ang="0">
                  <a:pos x="175" y="475"/>
                </a:cxn>
                <a:cxn ang="0">
                  <a:pos x="256" y="357"/>
                </a:cxn>
                <a:cxn ang="0">
                  <a:pos x="356" y="257"/>
                </a:cxn>
                <a:cxn ang="0">
                  <a:pos x="474" y="177"/>
                </a:cxn>
                <a:cxn ang="0">
                  <a:pos x="607" y="121"/>
                </a:cxn>
                <a:cxn ang="0">
                  <a:pos x="752" y="91"/>
                </a:cxn>
                <a:cxn ang="0">
                  <a:pos x="873" y="88"/>
                </a:cxn>
                <a:cxn ang="0">
                  <a:pos x="962" y="99"/>
                </a:cxn>
                <a:cxn ang="0">
                  <a:pos x="1048" y="121"/>
                </a:cxn>
                <a:cxn ang="0">
                  <a:pos x="1129" y="151"/>
                </a:cxn>
                <a:cxn ang="0">
                  <a:pos x="1105" y="112"/>
                </a:cxn>
              </a:cxnLst>
              <a:rect l="0" t="0" r="r" b="b"/>
              <a:pathLst>
                <a:path w="1531" h="1656">
                  <a:moveTo>
                    <a:pt x="969" y="12"/>
                  </a:moveTo>
                  <a:lnTo>
                    <a:pt x="934" y="7"/>
                  </a:lnTo>
                  <a:lnTo>
                    <a:pt x="899" y="3"/>
                  </a:lnTo>
                  <a:lnTo>
                    <a:pt x="864" y="1"/>
                  </a:lnTo>
                  <a:lnTo>
                    <a:pt x="827" y="0"/>
                  </a:lnTo>
                  <a:lnTo>
                    <a:pt x="785" y="1"/>
                  </a:lnTo>
                  <a:lnTo>
                    <a:pt x="743" y="4"/>
                  </a:lnTo>
                  <a:lnTo>
                    <a:pt x="701" y="10"/>
                  </a:lnTo>
                  <a:lnTo>
                    <a:pt x="660" y="16"/>
                  </a:lnTo>
                  <a:lnTo>
                    <a:pt x="620" y="26"/>
                  </a:lnTo>
                  <a:lnTo>
                    <a:pt x="581" y="37"/>
                  </a:lnTo>
                  <a:lnTo>
                    <a:pt x="543" y="51"/>
                  </a:lnTo>
                  <a:lnTo>
                    <a:pt x="505" y="65"/>
                  </a:lnTo>
                  <a:lnTo>
                    <a:pt x="468" y="82"/>
                  </a:lnTo>
                  <a:lnTo>
                    <a:pt x="433" y="100"/>
                  </a:lnTo>
                  <a:lnTo>
                    <a:pt x="398" y="120"/>
                  </a:lnTo>
                  <a:lnTo>
                    <a:pt x="364" y="141"/>
                  </a:lnTo>
                  <a:lnTo>
                    <a:pt x="332" y="165"/>
                  </a:lnTo>
                  <a:lnTo>
                    <a:pt x="300" y="189"/>
                  </a:lnTo>
                  <a:lnTo>
                    <a:pt x="270" y="216"/>
                  </a:lnTo>
                  <a:lnTo>
                    <a:pt x="242" y="243"/>
                  </a:lnTo>
                  <a:lnTo>
                    <a:pt x="214" y="272"/>
                  </a:lnTo>
                  <a:lnTo>
                    <a:pt x="188" y="302"/>
                  </a:lnTo>
                  <a:lnTo>
                    <a:pt x="164" y="333"/>
                  </a:lnTo>
                  <a:lnTo>
                    <a:pt x="141" y="365"/>
                  </a:lnTo>
                  <a:lnTo>
                    <a:pt x="119" y="399"/>
                  </a:lnTo>
                  <a:lnTo>
                    <a:pt x="99" y="433"/>
                  </a:lnTo>
                  <a:lnTo>
                    <a:pt x="81" y="469"/>
                  </a:lnTo>
                  <a:lnTo>
                    <a:pt x="64" y="505"/>
                  </a:lnTo>
                  <a:lnTo>
                    <a:pt x="49" y="543"/>
                  </a:lnTo>
                  <a:lnTo>
                    <a:pt x="36" y="582"/>
                  </a:lnTo>
                  <a:lnTo>
                    <a:pt x="26" y="621"/>
                  </a:lnTo>
                  <a:lnTo>
                    <a:pt x="16" y="662"/>
                  </a:lnTo>
                  <a:lnTo>
                    <a:pt x="8" y="701"/>
                  </a:lnTo>
                  <a:lnTo>
                    <a:pt x="4" y="743"/>
                  </a:lnTo>
                  <a:lnTo>
                    <a:pt x="1" y="785"/>
                  </a:lnTo>
                  <a:lnTo>
                    <a:pt x="0" y="828"/>
                  </a:lnTo>
                  <a:lnTo>
                    <a:pt x="1" y="870"/>
                  </a:lnTo>
                  <a:lnTo>
                    <a:pt x="4" y="912"/>
                  </a:lnTo>
                  <a:lnTo>
                    <a:pt x="8" y="954"/>
                  </a:lnTo>
                  <a:lnTo>
                    <a:pt x="16" y="994"/>
                  </a:lnTo>
                  <a:lnTo>
                    <a:pt x="26" y="1035"/>
                  </a:lnTo>
                  <a:lnTo>
                    <a:pt x="36" y="1074"/>
                  </a:lnTo>
                  <a:lnTo>
                    <a:pt x="49" y="1113"/>
                  </a:lnTo>
                  <a:lnTo>
                    <a:pt x="64" y="1150"/>
                  </a:lnTo>
                  <a:lnTo>
                    <a:pt x="81" y="1187"/>
                  </a:lnTo>
                  <a:lnTo>
                    <a:pt x="99" y="1223"/>
                  </a:lnTo>
                  <a:lnTo>
                    <a:pt x="119" y="1257"/>
                  </a:lnTo>
                  <a:lnTo>
                    <a:pt x="141" y="1291"/>
                  </a:lnTo>
                  <a:lnTo>
                    <a:pt x="164" y="1323"/>
                  </a:lnTo>
                  <a:lnTo>
                    <a:pt x="188" y="1354"/>
                  </a:lnTo>
                  <a:lnTo>
                    <a:pt x="214" y="1384"/>
                  </a:lnTo>
                  <a:lnTo>
                    <a:pt x="242" y="1413"/>
                  </a:lnTo>
                  <a:lnTo>
                    <a:pt x="270" y="1440"/>
                  </a:lnTo>
                  <a:lnTo>
                    <a:pt x="300" y="1467"/>
                  </a:lnTo>
                  <a:lnTo>
                    <a:pt x="332" y="1491"/>
                  </a:lnTo>
                  <a:lnTo>
                    <a:pt x="364" y="1515"/>
                  </a:lnTo>
                  <a:lnTo>
                    <a:pt x="398" y="1536"/>
                  </a:lnTo>
                  <a:lnTo>
                    <a:pt x="433" y="1555"/>
                  </a:lnTo>
                  <a:lnTo>
                    <a:pt x="468" y="1574"/>
                  </a:lnTo>
                  <a:lnTo>
                    <a:pt x="505" y="1591"/>
                  </a:lnTo>
                  <a:lnTo>
                    <a:pt x="543" y="1606"/>
                  </a:lnTo>
                  <a:lnTo>
                    <a:pt x="581" y="1619"/>
                  </a:lnTo>
                  <a:lnTo>
                    <a:pt x="620" y="1630"/>
                  </a:lnTo>
                  <a:lnTo>
                    <a:pt x="660" y="1639"/>
                  </a:lnTo>
                  <a:lnTo>
                    <a:pt x="701" y="1646"/>
                  </a:lnTo>
                  <a:lnTo>
                    <a:pt x="743" y="1651"/>
                  </a:lnTo>
                  <a:lnTo>
                    <a:pt x="785" y="1655"/>
                  </a:lnTo>
                  <a:lnTo>
                    <a:pt x="827" y="1656"/>
                  </a:lnTo>
                  <a:lnTo>
                    <a:pt x="853" y="1656"/>
                  </a:lnTo>
                  <a:lnTo>
                    <a:pt x="880" y="1655"/>
                  </a:lnTo>
                  <a:lnTo>
                    <a:pt x="905" y="1652"/>
                  </a:lnTo>
                  <a:lnTo>
                    <a:pt x="931" y="1649"/>
                  </a:lnTo>
                  <a:lnTo>
                    <a:pt x="955" y="1646"/>
                  </a:lnTo>
                  <a:lnTo>
                    <a:pt x="981" y="1642"/>
                  </a:lnTo>
                  <a:lnTo>
                    <a:pt x="1006" y="1636"/>
                  </a:lnTo>
                  <a:lnTo>
                    <a:pt x="1030" y="1631"/>
                  </a:lnTo>
                  <a:lnTo>
                    <a:pt x="1054" y="1624"/>
                  </a:lnTo>
                  <a:lnTo>
                    <a:pt x="1078" y="1617"/>
                  </a:lnTo>
                  <a:lnTo>
                    <a:pt x="1102" y="1609"/>
                  </a:lnTo>
                  <a:lnTo>
                    <a:pt x="1124" y="1601"/>
                  </a:lnTo>
                  <a:lnTo>
                    <a:pt x="1148" y="1591"/>
                  </a:lnTo>
                  <a:lnTo>
                    <a:pt x="1171" y="1581"/>
                  </a:lnTo>
                  <a:lnTo>
                    <a:pt x="1192" y="1572"/>
                  </a:lnTo>
                  <a:lnTo>
                    <a:pt x="1215" y="1560"/>
                  </a:lnTo>
                  <a:lnTo>
                    <a:pt x="1236" y="1548"/>
                  </a:lnTo>
                  <a:lnTo>
                    <a:pt x="1257" y="1536"/>
                  </a:lnTo>
                  <a:lnTo>
                    <a:pt x="1277" y="1523"/>
                  </a:lnTo>
                  <a:lnTo>
                    <a:pt x="1298" y="1509"/>
                  </a:lnTo>
                  <a:lnTo>
                    <a:pt x="1317" y="1495"/>
                  </a:lnTo>
                  <a:lnTo>
                    <a:pt x="1337" y="1480"/>
                  </a:lnTo>
                  <a:lnTo>
                    <a:pt x="1356" y="1465"/>
                  </a:lnTo>
                  <a:lnTo>
                    <a:pt x="1374" y="1449"/>
                  </a:lnTo>
                  <a:lnTo>
                    <a:pt x="1393" y="1433"/>
                  </a:lnTo>
                  <a:lnTo>
                    <a:pt x="1410" y="1417"/>
                  </a:lnTo>
                  <a:lnTo>
                    <a:pt x="1427" y="1398"/>
                  </a:lnTo>
                  <a:lnTo>
                    <a:pt x="1443" y="1381"/>
                  </a:lnTo>
                  <a:lnTo>
                    <a:pt x="1459" y="1363"/>
                  </a:lnTo>
                  <a:lnTo>
                    <a:pt x="1475" y="1343"/>
                  </a:lnTo>
                  <a:lnTo>
                    <a:pt x="1490" y="1325"/>
                  </a:lnTo>
                  <a:lnTo>
                    <a:pt x="1505" y="1305"/>
                  </a:lnTo>
                  <a:lnTo>
                    <a:pt x="1508" y="1289"/>
                  </a:lnTo>
                  <a:lnTo>
                    <a:pt x="1519" y="1231"/>
                  </a:lnTo>
                  <a:lnTo>
                    <a:pt x="1526" y="1171"/>
                  </a:lnTo>
                  <a:lnTo>
                    <a:pt x="1529" y="1108"/>
                  </a:lnTo>
                  <a:lnTo>
                    <a:pt x="1531" y="1060"/>
                  </a:lnTo>
                  <a:lnTo>
                    <a:pt x="1521" y="1088"/>
                  </a:lnTo>
                  <a:lnTo>
                    <a:pt x="1510" y="1115"/>
                  </a:lnTo>
                  <a:lnTo>
                    <a:pt x="1499" y="1141"/>
                  </a:lnTo>
                  <a:lnTo>
                    <a:pt x="1486" y="1167"/>
                  </a:lnTo>
                  <a:lnTo>
                    <a:pt x="1472" y="1192"/>
                  </a:lnTo>
                  <a:lnTo>
                    <a:pt x="1458" y="1217"/>
                  </a:lnTo>
                  <a:lnTo>
                    <a:pt x="1442" y="1241"/>
                  </a:lnTo>
                  <a:lnTo>
                    <a:pt x="1426" y="1265"/>
                  </a:lnTo>
                  <a:lnTo>
                    <a:pt x="1409" y="1287"/>
                  </a:lnTo>
                  <a:lnTo>
                    <a:pt x="1390" y="1309"/>
                  </a:lnTo>
                  <a:lnTo>
                    <a:pt x="1372" y="1330"/>
                  </a:lnTo>
                  <a:lnTo>
                    <a:pt x="1352" y="1351"/>
                  </a:lnTo>
                  <a:lnTo>
                    <a:pt x="1331" y="1370"/>
                  </a:lnTo>
                  <a:lnTo>
                    <a:pt x="1310" y="1390"/>
                  </a:lnTo>
                  <a:lnTo>
                    <a:pt x="1288" y="1408"/>
                  </a:lnTo>
                  <a:lnTo>
                    <a:pt x="1266" y="1425"/>
                  </a:lnTo>
                  <a:lnTo>
                    <a:pt x="1242" y="1441"/>
                  </a:lnTo>
                  <a:lnTo>
                    <a:pt x="1218" y="1457"/>
                  </a:lnTo>
                  <a:lnTo>
                    <a:pt x="1193" y="1471"/>
                  </a:lnTo>
                  <a:lnTo>
                    <a:pt x="1169" y="1485"/>
                  </a:lnTo>
                  <a:lnTo>
                    <a:pt x="1143" y="1498"/>
                  </a:lnTo>
                  <a:lnTo>
                    <a:pt x="1116" y="1510"/>
                  </a:lnTo>
                  <a:lnTo>
                    <a:pt x="1089" y="1521"/>
                  </a:lnTo>
                  <a:lnTo>
                    <a:pt x="1062" y="1531"/>
                  </a:lnTo>
                  <a:lnTo>
                    <a:pt x="1034" y="1539"/>
                  </a:lnTo>
                  <a:lnTo>
                    <a:pt x="1006" y="1547"/>
                  </a:lnTo>
                  <a:lnTo>
                    <a:pt x="977" y="1553"/>
                  </a:lnTo>
                  <a:lnTo>
                    <a:pt x="948" y="1559"/>
                  </a:lnTo>
                  <a:lnTo>
                    <a:pt x="919" y="1563"/>
                  </a:lnTo>
                  <a:lnTo>
                    <a:pt x="888" y="1566"/>
                  </a:lnTo>
                  <a:lnTo>
                    <a:pt x="858" y="1568"/>
                  </a:lnTo>
                  <a:lnTo>
                    <a:pt x="827" y="1568"/>
                  </a:lnTo>
                  <a:lnTo>
                    <a:pt x="789" y="1567"/>
                  </a:lnTo>
                  <a:lnTo>
                    <a:pt x="752" y="1565"/>
                  </a:lnTo>
                  <a:lnTo>
                    <a:pt x="714" y="1560"/>
                  </a:lnTo>
                  <a:lnTo>
                    <a:pt x="678" y="1553"/>
                  </a:lnTo>
                  <a:lnTo>
                    <a:pt x="642" y="1546"/>
                  </a:lnTo>
                  <a:lnTo>
                    <a:pt x="607" y="1535"/>
                  </a:lnTo>
                  <a:lnTo>
                    <a:pt x="573" y="1524"/>
                  </a:lnTo>
                  <a:lnTo>
                    <a:pt x="539" y="1510"/>
                  </a:lnTo>
                  <a:lnTo>
                    <a:pt x="506" y="1495"/>
                  </a:lnTo>
                  <a:lnTo>
                    <a:pt x="474" y="1479"/>
                  </a:lnTo>
                  <a:lnTo>
                    <a:pt x="444" y="1462"/>
                  </a:lnTo>
                  <a:lnTo>
                    <a:pt x="413" y="1442"/>
                  </a:lnTo>
                  <a:lnTo>
                    <a:pt x="384" y="1422"/>
                  </a:lnTo>
                  <a:lnTo>
                    <a:pt x="356" y="1399"/>
                  </a:lnTo>
                  <a:lnTo>
                    <a:pt x="329" y="1377"/>
                  </a:lnTo>
                  <a:lnTo>
                    <a:pt x="304" y="1352"/>
                  </a:lnTo>
                  <a:lnTo>
                    <a:pt x="279" y="1326"/>
                  </a:lnTo>
                  <a:lnTo>
                    <a:pt x="256" y="1299"/>
                  </a:lnTo>
                  <a:lnTo>
                    <a:pt x="234" y="1271"/>
                  </a:lnTo>
                  <a:lnTo>
                    <a:pt x="213" y="1242"/>
                  </a:lnTo>
                  <a:lnTo>
                    <a:pt x="194" y="1212"/>
                  </a:lnTo>
                  <a:lnTo>
                    <a:pt x="175" y="1181"/>
                  </a:lnTo>
                  <a:lnTo>
                    <a:pt x="159" y="1149"/>
                  </a:lnTo>
                  <a:lnTo>
                    <a:pt x="145" y="1116"/>
                  </a:lnTo>
                  <a:lnTo>
                    <a:pt x="131" y="1083"/>
                  </a:lnTo>
                  <a:lnTo>
                    <a:pt x="119" y="1048"/>
                  </a:lnTo>
                  <a:lnTo>
                    <a:pt x="110" y="1013"/>
                  </a:lnTo>
                  <a:lnTo>
                    <a:pt x="101" y="977"/>
                  </a:lnTo>
                  <a:lnTo>
                    <a:pt x="95" y="940"/>
                  </a:lnTo>
                  <a:lnTo>
                    <a:pt x="90" y="904"/>
                  </a:lnTo>
                  <a:lnTo>
                    <a:pt x="87" y="866"/>
                  </a:lnTo>
                  <a:lnTo>
                    <a:pt x="86" y="828"/>
                  </a:lnTo>
                  <a:lnTo>
                    <a:pt x="87" y="790"/>
                  </a:lnTo>
                  <a:lnTo>
                    <a:pt x="90" y="752"/>
                  </a:lnTo>
                  <a:lnTo>
                    <a:pt x="95" y="715"/>
                  </a:lnTo>
                  <a:lnTo>
                    <a:pt x="101" y="679"/>
                  </a:lnTo>
                  <a:lnTo>
                    <a:pt x="110" y="643"/>
                  </a:lnTo>
                  <a:lnTo>
                    <a:pt x="119" y="608"/>
                  </a:lnTo>
                  <a:lnTo>
                    <a:pt x="131" y="573"/>
                  </a:lnTo>
                  <a:lnTo>
                    <a:pt x="145" y="540"/>
                  </a:lnTo>
                  <a:lnTo>
                    <a:pt x="159" y="506"/>
                  </a:lnTo>
                  <a:lnTo>
                    <a:pt x="175" y="475"/>
                  </a:lnTo>
                  <a:lnTo>
                    <a:pt x="194" y="444"/>
                  </a:lnTo>
                  <a:lnTo>
                    <a:pt x="213" y="414"/>
                  </a:lnTo>
                  <a:lnTo>
                    <a:pt x="234" y="385"/>
                  </a:lnTo>
                  <a:lnTo>
                    <a:pt x="256" y="357"/>
                  </a:lnTo>
                  <a:lnTo>
                    <a:pt x="279" y="330"/>
                  </a:lnTo>
                  <a:lnTo>
                    <a:pt x="304" y="304"/>
                  </a:lnTo>
                  <a:lnTo>
                    <a:pt x="329" y="279"/>
                  </a:lnTo>
                  <a:lnTo>
                    <a:pt x="356" y="257"/>
                  </a:lnTo>
                  <a:lnTo>
                    <a:pt x="384" y="234"/>
                  </a:lnTo>
                  <a:lnTo>
                    <a:pt x="413" y="213"/>
                  </a:lnTo>
                  <a:lnTo>
                    <a:pt x="444" y="194"/>
                  </a:lnTo>
                  <a:lnTo>
                    <a:pt x="474" y="177"/>
                  </a:lnTo>
                  <a:lnTo>
                    <a:pt x="506" y="161"/>
                  </a:lnTo>
                  <a:lnTo>
                    <a:pt x="539" y="146"/>
                  </a:lnTo>
                  <a:lnTo>
                    <a:pt x="573" y="133"/>
                  </a:lnTo>
                  <a:lnTo>
                    <a:pt x="607" y="121"/>
                  </a:lnTo>
                  <a:lnTo>
                    <a:pt x="642" y="110"/>
                  </a:lnTo>
                  <a:lnTo>
                    <a:pt x="678" y="102"/>
                  </a:lnTo>
                  <a:lnTo>
                    <a:pt x="714" y="96"/>
                  </a:lnTo>
                  <a:lnTo>
                    <a:pt x="752" y="91"/>
                  </a:lnTo>
                  <a:lnTo>
                    <a:pt x="789" y="88"/>
                  </a:lnTo>
                  <a:lnTo>
                    <a:pt x="827" y="87"/>
                  </a:lnTo>
                  <a:lnTo>
                    <a:pt x="851" y="87"/>
                  </a:lnTo>
                  <a:lnTo>
                    <a:pt x="873" y="88"/>
                  </a:lnTo>
                  <a:lnTo>
                    <a:pt x="896" y="91"/>
                  </a:lnTo>
                  <a:lnTo>
                    <a:pt x="918" y="93"/>
                  </a:lnTo>
                  <a:lnTo>
                    <a:pt x="940" y="96"/>
                  </a:lnTo>
                  <a:lnTo>
                    <a:pt x="962" y="99"/>
                  </a:lnTo>
                  <a:lnTo>
                    <a:pt x="984" y="104"/>
                  </a:lnTo>
                  <a:lnTo>
                    <a:pt x="1006" y="109"/>
                  </a:lnTo>
                  <a:lnTo>
                    <a:pt x="1026" y="114"/>
                  </a:lnTo>
                  <a:lnTo>
                    <a:pt x="1048" y="121"/>
                  </a:lnTo>
                  <a:lnTo>
                    <a:pt x="1068" y="127"/>
                  </a:lnTo>
                  <a:lnTo>
                    <a:pt x="1089" y="135"/>
                  </a:lnTo>
                  <a:lnTo>
                    <a:pt x="1109" y="142"/>
                  </a:lnTo>
                  <a:lnTo>
                    <a:pt x="1129" y="151"/>
                  </a:lnTo>
                  <a:lnTo>
                    <a:pt x="1148" y="161"/>
                  </a:lnTo>
                  <a:lnTo>
                    <a:pt x="1167" y="170"/>
                  </a:lnTo>
                  <a:lnTo>
                    <a:pt x="1147" y="149"/>
                  </a:lnTo>
                  <a:lnTo>
                    <a:pt x="1105" y="112"/>
                  </a:lnTo>
                  <a:lnTo>
                    <a:pt x="1060" y="76"/>
                  </a:lnTo>
                  <a:lnTo>
                    <a:pt x="1016" y="41"/>
                  </a:lnTo>
                  <a:lnTo>
                    <a:pt x="969" y="12"/>
                  </a:lnTo>
                  <a:close/>
                </a:path>
              </a:pathLst>
            </a:custGeom>
            <a:solidFill>
              <a:srgbClr val="A640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1" name="Freeform 45"/>
            <p:cNvSpPr>
              <a:spLocks/>
            </p:cNvSpPr>
            <p:nvPr/>
          </p:nvSpPr>
          <p:spPr bwMode="auto">
            <a:xfrm>
              <a:off x="4080" y="1819"/>
              <a:ext cx="372" cy="393"/>
            </a:xfrm>
            <a:custGeom>
              <a:avLst/>
              <a:gdLst/>
              <a:ahLst/>
              <a:cxnLst>
                <a:cxn ang="0">
                  <a:pos x="937" y="15"/>
                </a:cxn>
                <a:cxn ang="0">
                  <a:pos x="815" y="1"/>
                </a:cxn>
                <a:cxn ang="0">
                  <a:pos x="665" y="10"/>
                </a:cxn>
                <a:cxn ang="0">
                  <a:pos x="515" y="49"/>
                </a:cxn>
                <a:cxn ang="0">
                  <a:pos x="378" y="114"/>
                </a:cxn>
                <a:cxn ang="0">
                  <a:pos x="257" y="205"/>
                </a:cxn>
                <a:cxn ang="0">
                  <a:pos x="156" y="316"/>
                </a:cxn>
                <a:cxn ang="0">
                  <a:pos x="77" y="445"/>
                </a:cxn>
                <a:cxn ang="0">
                  <a:pos x="25" y="589"/>
                </a:cxn>
                <a:cxn ang="0">
                  <a:pos x="1" y="745"/>
                </a:cxn>
                <a:cxn ang="0">
                  <a:pos x="8" y="904"/>
                </a:cxn>
                <a:cxn ang="0">
                  <a:pos x="47" y="1055"/>
                </a:cxn>
                <a:cxn ang="0">
                  <a:pos x="113" y="1192"/>
                </a:cxn>
                <a:cxn ang="0">
                  <a:pos x="203" y="1312"/>
                </a:cxn>
                <a:cxn ang="0">
                  <a:pos x="315" y="1413"/>
                </a:cxn>
                <a:cxn ang="0">
                  <a:pos x="445" y="1492"/>
                </a:cxn>
                <a:cxn ang="0">
                  <a:pos x="588" y="1545"/>
                </a:cxn>
                <a:cxn ang="0">
                  <a:pos x="744" y="1568"/>
                </a:cxn>
                <a:cxn ang="0">
                  <a:pos x="868" y="1565"/>
                </a:cxn>
                <a:cxn ang="0">
                  <a:pos x="977" y="1546"/>
                </a:cxn>
                <a:cxn ang="0">
                  <a:pos x="1079" y="1512"/>
                </a:cxn>
                <a:cxn ang="0">
                  <a:pos x="1174" y="1465"/>
                </a:cxn>
                <a:cxn ang="0">
                  <a:pos x="1262" y="1407"/>
                </a:cxn>
                <a:cxn ang="0">
                  <a:pos x="1341" y="1337"/>
                </a:cxn>
                <a:cxn ang="0">
                  <a:pos x="1410" y="1258"/>
                </a:cxn>
                <a:cxn ang="0">
                  <a:pos x="1468" y="1170"/>
                </a:cxn>
                <a:cxn ang="0">
                  <a:pos x="1489" y="1004"/>
                </a:cxn>
                <a:cxn ang="0">
                  <a:pos x="1476" y="879"/>
                </a:cxn>
                <a:cxn ang="0">
                  <a:pos x="1446" y="1007"/>
                </a:cxn>
                <a:cxn ang="0">
                  <a:pos x="1394" y="1124"/>
                </a:cxn>
                <a:cxn ang="0">
                  <a:pos x="1322" y="1229"/>
                </a:cxn>
                <a:cxn ang="0">
                  <a:pos x="1233" y="1319"/>
                </a:cxn>
                <a:cxn ang="0">
                  <a:pos x="1129" y="1391"/>
                </a:cxn>
                <a:cxn ang="0">
                  <a:pos x="1012" y="1445"/>
                </a:cxn>
                <a:cxn ang="0">
                  <a:pos x="885" y="1475"/>
                </a:cxn>
                <a:cxn ang="0">
                  <a:pos x="749" y="1481"/>
                </a:cxn>
                <a:cxn ang="0">
                  <a:pos x="610" y="1460"/>
                </a:cxn>
                <a:cxn ang="0">
                  <a:pos x="482" y="1413"/>
                </a:cxn>
                <a:cxn ang="0">
                  <a:pos x="367" y="1343"/>
                </a:cxn>
                <a:cxn ang="0">
                  <a:pos x="268" y="1254"/>
                </a:cxn>
                <a:cxn ang="0">
                  <a:pos x="188" y="1146"/>
                </a:cxn>
                <a:cxn ang="0">
                  <a:pos x="129" y="1025"/>
                </a:cxn>
                <a:cxn ang="0">
                  <a:pos x="95" y="891"/>
                </a:cxn>
                <a:cxn ang="0">
                  <a:pos x="88" y="749"/>
                </a:cxn>
                <a:cxn ang="0">
                  <a:pos x="109" y="611"/>
                </a:cxn>
                <a:cxn ang="0">
                  <a:pos x="156" y="483"/>
                </a:cxn>
                <a:cxn ang="0">
                  <a:pos x="226" y="368"/>
                </a:cxn>
                <a:cxn ang="0">
                  <a:pos x="315" y="268"/>
                </a:cxn>
                <a:cxn ang="0">
                  <a:pos x="423" y="189"/>
                </a:cxn>
                <a:cxn ang="0">
                  <a:pos x="545" y="131"/>
                </a:cxn>
                <a:cxn ang="0">
                  <a:pos x="679" y="96"/>
                </a:cxn>
                <a:cxn ang="0">
                  <a:pos x="816" y="89"/>
                </a:cxn>
                <a:cxn ang="0">
                  <a:pos x="940" y="106"/>
                </a:cxn>
                <a:cxn ang="0">
                  <a:pos x="1057" y="144"/>
                </a:cxn>
                <a:cxn ang="0">
                  <a:pos x="1163" y="200"/>
                </a:cxn>
                <a:cxn ang="0">
                  <a:pos x="1219" y="232"/>
                </a:cxn>
                <a:cxn ang="0">
                  <a:pos x="1062" y="69"/>
                </a:cxn>
              </a:cxnLst>
              <a:rect l="0" t="0" r="r" b="b"/>
              <a:pathLst>
                <a:path w="1489" h="1570">
                  <a:moveTo>
                    <a:pt x="1024" y="38"/>
                  </a:moveTo>
                  <a:lnTo>
                    <a:pt x="995" y="29"/>
                  </a:lnTo>
                  <a:lnTo>
                    <a:pt x="966" y="22"/>
                  </a:lnTo>
                  <a:lnTo>
                    <a:pt x="937" y="15"/>
                  </a:lnTo>
                  <a:lnTo>
                    <a:pt x="907" y="10"/>
                  </a:lnTo>
                  <a:lnTo>
                    <a:pt x="877" y="6"/>
                  </a:lnTo>
                  <a:lnTo>
                    <a:pt x="847" y="3"/>
                  </a:lnTo>
                  <a:lnTo>
                    <a:pt x="815" y="1"/>
                  </a:lnTo>
                  <a:lnTo>
                    <a:pt x="784" y="0"/>
                  </a:lnTo>
                  <a:lnTo>
                    <a:pt x="744" y="1"/>
                  </a:lnTo>
                  <a:lnTo>
                    <a:pt x="704" y="5"/>
                  </a:lnTo>
                  <a:lnTo>
                    <a:pt x="665" y="10"/>
                  </a:lnTo>
                  <a:lnTo>
                    <a:pt x="626" y="16"/>
                  </a:lnTo>
                  <a:lnTo>
                    <a:pt x="588" y="25"/>
                  </a:lnTo>
                  <a:lnTo>
                    <a:pt x="551" y="36"/>
                  </a:lnTo>
                  <a:lnTo>
                    <a:pt x="515" y="49"/>
                  </a:lnTo>
                  <a:lnTo>
                    <a:pt x="479" y="63"/>
                  </a:lnTo>
                  <a:lnTo>
                    <a:pt x="445" y="78"/>
                  </a:lnTo>
                  <a:lnTo>
                    <a:pt x="410" y="95"/>
                  </a:lnTo>
                  <a:lnTo>
                    <a:pt x="378" y="114"/>
                  </a:lnTo>
                  <a:lnTo>
                    <a:pt x="346" y="135"/>
                  </a:lnTo>
                  <a:lnTo>
                    <a:pt x="315" y="156"/>
                  </a:lnTo>
                  <a:lnTo>
                    <a:pt x="285" y="180"/>
                  </a:lnTo>
                  <a:lnTo>
                    <a:pt x="257" y="205"/>
                  </a:lnTo>
                  <a:lnTo>
                    <a:pt x="229" y="231"/>
                  </a:lnTo>
                  <a:lnTo>
                    <a:pt x="203" y="258"/>
                  </a:lnTo>
                  <a:lnTo>
                    <a:pt x="179" y="286"/>
                  </a:lnTo>
                  <a:lnTo>
                    <a:pt x="156" y="316"/>
                  </a:lnTo>
                  <a:lnTo>
                    <a:pt x="133" y="346"/>
                  </a:lnTo>
                  <a:lnTo>
                    <a:pt x="113" y="378"/>
                  </a:lnTo>
                  <a:lnTo>
                    <a:pt x="95" y="411"/>
                  </a:lnTo>
                  <a:lnTo>
                    <a:pt x="77" y="445"/>
                  </a:lnTo>
                  <a:lnTo>
                    <a:pt x="61" y="480"/>
                  </a:lnTo>
                  <a:lnTo>
                    <a:pt x="47" y="515"/>
                  </a:lnTo>
                  <a:lnTo>
                    <a:pt x="35" y="552"/>
                  </a:lnTo>
                  <a:lnTo>
                    <a:pt x="25" y="589"/>
                  </a:lnTo>
                  <a:lnTo>
                    <a:pt x="16" y="627"/>
                  </a:lnTo>
                  <a:lnTo>
                    <a:pt x="8" y="666"/>
                  </a:lnTo>
                  <a:lnTo>
                    <a:pt x="4" y="705"/>
                  </a:lnTo>
                  <a:lnTo>
                    <a:pt x="1" y="745"/>
                  </a:lnTo>
                  <a:lnTo>
                    <a:pt x="0" y="785"/>
                  </a:lnTo>
                  <a:lnTo>
                    <a:pt x="1" y="825"/>
                  </a:lnTo>
                  <a:lnTo>
                    <a:pt x="4" y="865"/>
                  </a:lnTo>
                  <a:lnTo>
                    <a:pt x="8" y="904"/>
                  </a:lnTo>
                  <a:lnTo>
                    <a:pt x="16" y="943"/>
                  </a:lnTo>
                  <a:lnTo>
                    <a:pt x="25" y="981"/>
                  </a:lnTo>
                  <a:lnTo>
                    <a:pt x="35" y="1018"/>
                  </a:lnTo>
                  <a:lnTo>
                    <a:pt x="47" y="1055"/>
                  </a:lnTo>
                  <a:lnTo>
                    <a:pt x="61" y="1090"/>
                  </a:lnTo>
                  <a:lnTo>
                    <a:pt x="77" y="1125"/>
                  </a:lnTo>
                  <a:lnTo>
                    <a:pt x="95" y="1159"/>
                  </a:lnTo>
                  <a:lnTo>
                    <a:pt x="113" y="1192"/>
                  </a:lnTo>
                  <a:lnTo>
                    <a:pt x="133" y="1224"/>
                  </a:lnTo>
                  <a:lnTo>
                    <a:pt x="156" y="1254"/>
                  </a:lnTo>
                  <a:lnTo>
                    <a:pt x="179" y="1284"/>
                  </a:lnTo>
                  <a:lnTo>
                    <a:pt x="203" y="1312"/>
                  </a:lnTo>
                  <a:lnTo>
                    <a:pt x="229" y="1339"/>
                  </a:lnTo>
                  <a:lnTo>
                    <a:pt x="257" y="1366"/>
                  </a:lnTo>
                  <a:lnTo>
                    <a:pt x="285" y="1390"/>
                  </a:lnTo>
                  <a:lnTo>
                    <a:pt x="315" y="1413"/>
                  </a:lnTo>
                  <a:lnTo>
                    <a:pt x="346" y="1435"/>
                  </a:lnTo>
                  <a:lnTo>
                    <a:pt x="378" y="1455"/>
                  </a:lnTo>
                  <a:lnTo>
                    <a:pt x="410" y="1475"/>
                  </a:lnTo>
                  <a:lnTo>
                    <a:pt x="445" y="1492"/>
                  </a:lnTo>
                  <a:lnTo>
                    <a:pt x="479" y="1507"/>
                  </a:lnTo>
                  <a:lnTo>
                    <a:pt x="515" y="1522"/>
                  </a:lnTo>
                  <a:lnTo>
                    <a:pt x="551" y="1534"/>
                  </a:lnTo>
                  <a:lnTo>
                    <a:pt x="588" y="1545"/>
                  </a:lnTo>
                  <a:lnTo>
                    <a:pt x="626" y="1553"/>
                  </a:lnTo>
                  <a:lnTo>
                    <a:pt x="665" y="1560"/>
                  </a:lnTo>
                  <a:lnTo>
                    <a:pt x="704" y="1565"/>
                  </a:lnTo>
                  <a:lnTo>
                    <a:pt x="744" y="1568"/>
                  </a:lnTo>
                  <a:lnTo>
                    <a:pt x="784" y="1570"/>
                  </a:lnTo>
                  <a:lnTo>
                    <a:pt x="812" y="1568"/>
                  </a:lnTo>
                  <a:lnTo>
                    <a:pt x="841" y="1567"/>
                  </a:lnTo>
                  <a:lnTo>
                    <a:pt x="868" y="1565"/>
                  </a:lnTo>
                  <a:lnTo>
                    <a:pt x="896" y="1561"/>
                  </a:lnTo>
                  <a:lnTo>
                    <a:pt x="923" y="1557"/>
                  </a:lnTo>
                  <a:lnTo>
                    <a:pt x="950" y="1551"/>
                  </a:lnTo>
                  <a:lnTo>
                    <a:pt x="977" y="1546"/>
                  </a:lnTo>
                  <a:lnTo>
                    <a:pt x="1003" y="1538"/>
                  </a:lnTo>
                  <a:lnTo>
                    <a:pt x="1029" y="1531"/>
                  </a:lnTo>
                  <a:lnTo>
                    <a:pt x="1053" y="1522"/>
                  </a:lnTo>
                  <a:lnTo>
                    <a:pt x="1079" y="1512"/>
                  </a:lnTo>
                  <a:lnTo>
                    <a:pt x="1103" y="1502"/>
                  </a:lnTo>
                  <a:lnTo>
                    <a:pt x="1128" y="1491"/>
                  </a:lnTo>
                  <a:lnTo>
                    <a:pt x="1151" y="1478"/>
                  </a:lnTo>
                  <a:lnTo>
                    <a:pt x="1174" y="1465"/>
                  </a:lnTo>
                  <a:lnTo>
                    <a:pt x="1197" y="1452"/>
                  </a:lnTo>
                  <a:lnTo>
                    <a:pt x="1219" y="1438"/>
                  </a:lnTo>
                  <a:lnTo>
                    <a:pt x="1241" y="1423"/>
                  </a:lnTo>
                  <a:lnTo>
                    <a:pt x="1262" y="1407"/>
                  </a:lnTo>
                  <a:lnTo>
                    <a:pt x="1283" y="1391"/>
                  </a:lnTo>
                  <a:lnTo>
                    <a:pt x="1303" y="1374"/>
                  </a:lnTo>
                  <a:lnTo>
                    <a:pt x="1323" y="1355"/>
                  </a:lnTo>
                  <a:lnTo>
                    <a:pt x="1341" y="1337"/>
                  </a:lnTo>
                  <a:lnTo>
                    <a:pt x="1359" y="1319"/>
                  </a:lnTo>
                  <a:lnTo>
                    <a:pt x="1377" y="1299"/>
                  </a:lnTo>
                  <a:lnTo>
                    <a:pt x="1394" y="1279"/>
                  </a:lnTo>
                  <a:lnTo>
                    <a:pt x="1410" y="1258"/>
                  </a:lnTo>
                  <a:lnTo>
                    <a:pt x="1426" y="1237"/>
                  </a:lnTo>
                  <a:lnTo>
                    <a:pt x="1440" y="1215"/>
                  </a:lnTo>
                  <a:lnTo>
                    <a:pt x="1455" y="1193"/>
                  </a:lnTo>
                  <a:lnTo>
                    <a:pt x="1468" y="1170"/>
                  </a:lnTo>
                  <a:lnTo>
                    <a:pt x="1481" y="1146"/>
                  </a:lnTo>
                  <a:lnTo>
                    <a:pt x="1483" y="1128"/>
                  </a:lnTo>
                  <a:lnTo>
                    <a:pt x="1486" y="1065"/>
                  </a:lnTo>
                  <a:lnTo>
                    <a:pt x="1489" y="1004"/>
                  </a:lnTo>
                  <a:lnTo>
                    <a:pt x="1486" y="942"/>
                  </a:lnTo>
                  <a:lnTo>
                    <a:pt x="1483" y="879"/>
                  </a:lnTo>
                  <a:lnTo>
                    <a:pt x="1479" y="846"/>
                  </a:lnTo>
                  <a:lnTo>
                    <a:pt x="1476" y="879"/>
                  </a:lnTo>
                  <a:lnTo>
                    <a:pt x="1470" y="913"/>
                  </a:lnTo>
                  <a:lnTo>
                    <a:pt x="1464" y="944"/>
                  </a:lnTo>
                  <a:lnTo>
                    <a:pt x="1455" y="976"/>
                  </a:lnTo>
                  <a:lnTo>
                    <a:pt x="1446" y="1007"/>
                  </a:lnTo>
                  <a:lnTo>
                    <a:pt x="1435" y="1037"/>
                  </a:lnTo>
                  <a:lnTo>
                    <a:pt x="1422" y="1067"/>
                  </a:lnTo>
                  <a:lnTo>
                    <a:pt x="1409" y="1096"/>
                  </a:lnTo>
                  <a:lnTo>
                    <a:pt x="1394" y="1124"/>
                  </a:lnTo>
                  <a:lnTo>
                    <a:pt x="1378" y="1152"/>
                  </a:lnTo>
                  <a:lnTo>
                    <a:pt x="1360" y="1179"/>
                  </a:lnTo>
                  <a:lnTo>
                    <a:pt x="1342" y="1204"/>
                  </a:lnTo>
                  <a:lnTo>
                    <a:pt x="1322" y="1229"/>
                  </a:lnTo>
                  <a:lnTo>
                    <a:pt x="1301" y="1253"/>
                  </a:lnTo>
                  <a:lnTo>
                    <a:pt x="1280" y="1276"/>
                  </a:lnTo>
                  <a:lnTo>
                    <a:pt x="1257" y="1298"/>
                  </a:lnTo>
                  <a:lnTo>
                    <a:pt x="1233" y="1319"/>
                  </a:lnTo>
                  <a:lnTo>
                    <a:pt x="1209" y="1339"/>
                  </a:lnTo>
                  <a:lnTo>
                    <a:pt x="1183" y="1357"/>
                  </a:lnTo>
                  <a:lnTo>
                    <a:pt x="1156" y="1375"/>
                  </a:lnTo>
                  <a:lnTo>
                    <a:pt x="1129" y="1391"/>
                  </a:lnTo>
                  <a:lnTo>
                    <a:pt x="1101" y="1407"/>
                  </a:lnTo>
                  <a:lnTo>
                    <a:pt x="1072" y="1420"/>
                  </a:lnTo>
                  <a:lnTo>
                    <a:pt x="1043" y="1433"/>
                  </a:lnTo>
                  <a:lnTo>
                    <a:pt x="1012" y="1445"/>
                  </a:lnTo>
                  <a:lnTo>
                    <a:pt x="981" y="1454"/>
                  </a:lnTo>
                  <a:lnTo>
                    <a:pt x="950" y="1463"/>
                  </a:lnTo>
                  <a:lnTo>
                    <a:pt x="918" y="1469"/>
                  </a:lnTo>
                  <a:lnTo>
                    <a:pt x="885" y="1475"/>
                  </a:lnTo>
                  <a:lnTo>
                    <a:pt x="852" y="1479"/>
                  </a:lnTo>
                  <a:lnTo>
                    <a:pt x="819" y="1481"/>
                  </a:lnTo>
                  <a:lnTo>
                    <a:pt x="784" y="1482"/>
                  </a:lnTo>
                  <a:lnTo>
                    <a:pt x="749" y="1481"/>
                  </a:lnTo>
                  <a:lnTo>
                    <a:pt x="713" y="1478"/>
                  </a:lnTo>
                  <a:lnTo>
                    <a:pt x="679" y="1474"/>
                  </a:lnTo>
                  <a:lnTo>
                    <a:pt x="644" y="1468"/>
                  </a:lnTo>
                  <a:lnTo>
                    <a:pt x="610" y="1460"/>
                  </a:lnTo>
                  <a:lnTo>
                    <a:pt x="577" y="1451"/>
                  </a:lnTo>
                  <a:lnTo>
                    <a:pt x="545" y="1440"/>
                  </a:lnTo>
                  <a:lnTo>
                    <a:pt x="513" y="1427"/>
                  </a:lnTo>
                  <a:lnTo>
                    <a:pt x="482" y="1413"/>
                  </a:lnTo>
                  <a:lnTo>
                    <a:pt x="452" y="1398"/>
                  </a:lnTo>
                  <a:lnTo>
                    <a:pt x="423" y="1381"/>
                  </a:lnTo>
                  <a:lnTo>
                    <a:pt x="394" y="1363"/>
                  </a:lnTo>
                  <a:lnTo>
                    <a:pt x="367" y="1343"/>
                  </a:lnTo>
                  <a:lnTo>
                    <a:pt x="340" y="1323"/>
                  </a:lnTo>
                  <a:lnTo>
                    <a:pt x="315" y="1301"/>
                  </a:lnTo>
                  <a:lnTo>
                    <a:pt x="292" y="1278"/>
                  </a:lnTo>
                  <a:lnTo>
                    <a:pt x="268" y="1254"/>
                  </a:lnTo>
                  <a:lnTo>
                    <a:pt x="247" y="1228"/>
                  </a:lnTo>
                  <a:lnTo>
                    <a:pt x="226" y="1202"/>
                  </a:lnTo>
                  <a:lnTo>
                    <a:pt x="206" y="1174"/>
                  </a:lnTo>
                  <a:lnTo>
                    <a:pt x="188" y="1146"/>
                  </a:lnTo>
                  <a:lnTo>
                    <a:pt x="171" y="1117"/>
                  </a:lnTo>
                  <a:lnTo>
                    <a:pt x="156" y="1087"/>
                  </a:lnTo>
                  <a:lnTo>
                    <a:pt x="142" y="1056"/>
                  </a:lnTo>
                  <a:lnTo>
                    <a:pt x="129" y="1025"/>
                  </a:lnTo>
                  <a:lnTo>
                    <a:pt x="118" y="992"/>
                  </a:lnTo>
                  <a:lnTo>
                    <a:pt x="109" y="959"/>
                  </a:lnTo>
                  <a:lnTo>
                    <a:pt x="101" y="925"/>
                  </a:lnTo>
                  <a:lnTo>
                    <a:pt x="95" y="891"/>
                  </a:lnTo>
                  <a:lnTo>
                    <a:pt x="90" y="857"/>
                  </a:lnTo>
                  <a:lnTo>
                    <a:pt x="88" y="821"/>
                  </a:lnTo>
                  <a:lnTo>
                    <a:pt x="87" y="785"/>
                  </a:lnTo>
                  <a:lnTo>
                    <a:pt x="88" y="749"/>
                  </a:lnTo>
                  <a:lnTo>
                    <a:pt x="90" y="713"/>
                  </a:lnTo>
                  <a:lnTo>
                    <a:pt x="95" y="679"/>
                  </a:lnTo>
                  <a:lnTo>
                    <a:pt x="101" y="644"/>
                  </a:lnTo>
                  <a:lnTo>
                    <a:pt x="109" y="611"/>
                  </a:lnTo>
                  <a:lnTo>
                    <a:pt x="118" y="578"/>
                  </a:lnTo>
                  <a:lnTo>
                    <a:pt x="129" y="545"/>
                  </a:lnTo>
                  <a:lnTo>
                    <a:pt x="142" y="514"/>
                  </a:lnTo>
                  <a:lnTo>
                    <a:pt x="156" y="483"/>
                  </a:lnTo>
                  <a:lnTo>
                    <a:pt x="171" y="453"/>
                  </a:lnTo>
                  <a:lnTo>
                    <a:pt x="188" y="424"/>
                  </a:lnTo>
                  <a:lnTo>
                    <a:pt x="206" y="396"/>
                  </a:lnTo>
                  <a:lnTo>
                    <a:pt x="226" y="368"/>
                  </a:lnTo>
                  <a:lnTo>
                    <a:pt x="247" y="342"/>
                  </a:lnTo>
                  <a:lnTo>
                    <a:pt x="268" y="316"/>
                  </a:lnTo>
                  <a:lnTo>
                    <a:pt x="292" y="292"/>
                  </a:lnTo>
                  <a:lnTo>
                    <a:pt x="315" y="268"/>
                  </a:lnTo>
                  <a:lnTo>
                    <a:pt x="340" y="247"/>
                  </a:lnTo>
                  <a:lnTo>
                    <a:pt x="367" y="226"/>
                  </a:lnTo>
                  <a:lnTo>
                    <a:pt x="394" y="207"/>
                  </a:lnTo>
                  <a:lnTo>
                    <a:pt x="423" y="189"/>
                  </a:lnTo>
                  <a:lnTo>
                    <a:pt x="452" y="172"/>
                  </a:lnTo>
                  <a:lnTo>
                    <a:pt x="482" y="156"/>
                  </a:lnTo>
                  <a:lnTo>
                    <a:pt x="513" y="142"/>
                  </a:lnTo>
                  <a:lnTo>
                    <a:pt x="545" y="131"/>
                  </a:lnTo>
                  <a:lnTo>
                    <a:pt x="577" y="119"/>
                  </a:lnTo>
                  <a:lnTo>
                    <a:pt x="610" y="110"/>
                  </a:lnTo>
                  <a:lnTo>
                    <a:pt x="644" y="102"/>
                  </a:lnTo>
                  <a:lnTo>
                    <a:pt x="679" y="96"/>
                  </a:lnTo>
                  <a:lnTo>
                    <a:pt x="713" y="92"/>
                  </a:lnTo>
                  <a:lnTo>
                    <a:pt x="749" y="89"/>
                  </a:lnTo>
                  <a:lnTo>
                    <a:pt x="784" y="88"/>
                  </a:lnTo>
                  <a:lnTo>
                    <a:pt x="816" y="89"/>
                  </a:lnTo>
                  <a:lnTo>
                    <a:pt x="848" y="91"/>
                  </a:lnTo>
                  <a:lnTo>
                    <a:pt x="879" y="94"/>
                  </a:lnTo>
                  <a:lnTo>
                    <a:pt x="910" y="99"/>
                  </a:lnTo>
                  <a:lnTo>
                    <a:pt x="940" y="106"/>
                  </a:lnTo>
                  <a:lnTo>
                    <a:pt x="970" y="113"/>
                  </a:lnTo>
                  <a:lnTo>
                    <a:pt x="1000" y="122"/>
                  </a:lnTo>
                  <a:lnTo>
                    <a:pt x="1029" y="132"/>
                  </a:lnTo>
                  <a:lnTo>
                    <a:pt x="1057" y="144"/>
                  </a:lnTo>
                  <a:lnTo>
                    <a:pt x="1085" y="155"/>
                  </a:lnTo>
                  <a:lnTo>
                    <a:pt x="1112" y="169"/>
                  </a:lnTo>
                  <a:lnTo>
                    <a:pt x="1137" y="183"/>
                  </a:lnTo>
                  <a:lnTo>
                    <a:pt x="1163" y="200"/>
                  </a:lnTo>
                  <a:lnTo>
                    <a:pt x="1188" y="217"/>
                  </a:lnTo>
                  <a:lnTo>
                    <a:pt x="1212" y="234"/>
                  </a:lnTo>
                  <a:lnTo>
                    <a:pt x="1235" y="253"/>
                  </a:lnTo>
                  <a:lnTo>
                    <a:pt x="1219" y="232"/>
                  </a:lnTo>
                  <a:lnTo>
                    <a:pt x="1184" y="190"/>
                  </a:lnTo>
                  <a:lnTo>
                    <a:pt x="1143" y="146"/>
                  </a:lnTo>
                  <a:lnTo>
                    <a:pt x="1104" y="106"/>
                  </a:lnTo>
                  <a:lnTo>
                    <a:pt x="1062" y="69"/>
                  </a:lnTo>
                  <a:lnTo>
                    <a:pt x="1024" y="38"/>
                  </a:lnTo>
                  <a:close/>
                </a:path>
              </a:pathLst>
            </a:custGeom>
            <a:solidFill>
              <a:srgbClr val="A83F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2" name="Freeform 46"/>
            <p:cNvSpPr>
              <a:spLocks noEditPoints="1"/>
            </p:cNvSpPr>
            <p:nvPr/>
          </p:nvSpPr>
          <p:spPr bwMode="auto">
            <a:xfrm>
              <a:off x="4091" y="1830"/>
              <a:ext cx="361" cy="371"/>
            </a:xfrm>
            <a:custGeom>
              <a:avLst/>
              <a:gdLst/>
              <a:ahLst/>
              <a:cxnLst>
                <a:cxn ang="0">
                  <a:pos x="1003" y="48"/>
                </a:cxn>
                <a:cxn ang="0">
                  <a:pos x="898" y="17"/>
                </a:cxn>
                <a:cxn ang="0">
                  <a:pos x="787" y="1"/>
                </a:cxn>
                <a:cxn ang="0">
                  <a:pos x="628" y="9"/>
                </a:cxn>
                <a:cxn ang="0">
                  <a:pos x="453" y="59"/>
                </a:cxn>
                <a:cxn ang="0">
                  <a:pos x="298" y="147"/>
                </a:cxn>
                <a:cxn ang="0">
                  <a:pos x="170" y="270"/>
                </a:cxn>
                <a:cxn ang="0">
                  <a:pos x="73" y="419"/>
                </a:cxn>
                <a:cxn ang="0">
                  <a:pos x="15" y="592"/>
                </a:cxn>
                <a:cxn ang="0">
                  <a:pos x="1" y="779"/>
                </a:cxn>
                <a:cxn ang="0">
                  <a:pos x="33" y="961"/>
                </a:cxn>
                <a:cxn ang="0">
                  <a:pos x="108" y="1125"/>
                </a:cxn>
                <a:cxn ang="0">
                  <a:pos x="218" y="1265"/>
                </a:cxn>
                <a:cxn ang="0">
                  <a:pos x="358" y="1375"/>
                </a:cxn>
                <a:cxn ang="0">
                  <a:pos x="521" y="1448"/>
                </a:cxn>
                <a:cxn ang="0">
                  <a:pos x="703" y="1480"/>
                </a:cxn>
                <a:cxn ang="0">
                  <a:pos x="862" y="1472"/>
                </a:cxn>
                <a:cxn ang="0">
                  <a:pos x="1003" y="1434"/>
                </a:cxn>
                <a:cxn ang="0">
                  <a:pos x="1132" y="1370"/>
                </a:cxn>
                <a:cxn ang="0">
                  <a:pos x="1245" y="1283"/>
                </a:cxn>
                <a:cxn ang="0">
                  <a:pos x="1340" y="1178"/>
                </a:cxn>
                <a:cxn ang="0">
                  <a:pos x="1413" y="1054"/>
                </a:cxn>
                <a:cxn ang="0">
                  <a:pos x="1443" y="898"/>
                </a:cxn>
                <a:cxn ang="0">
                  <a:pos x="1393" y="600"/>
                </a:cxn>
                <a:cxn ang="0">
                  <a:pos x="1274" y="330"/>
                </a:cxn>
                <a:cxn ang="0">
                  <a:pos x="1100" y="102"/>
                </a:cxn>
                <a:cxn ang="0">
                  <a:pos x="1387" y="841"/>
                </a:cxn>
                <a:cxn ang="0">
                  <a:pos x="1343" y="996"/>
                </a:cxn>
                <a:cxn ang="0">
                  <a:pos x="1265" y="1132"/>
                </a:cxn>
                <a:cxn ang="0">
                  <a:pos x="1157" y="1246"/>
                </a:cxn>
                <a:cxn ang="0">
                  <a:pos x="1024" y="1331"/>
                </a:cxn>
                <a:cxn ang="0">
                  <a:pos x="874" y="1381"/>
                </a:cxn>
                <a:cxn ang="0">
                  <a:pos x="708" y="1394"/>
                </a:cxn>
                <a:cxn ang="0">
                  <a:pos x="547" y="1365"/>
                </a:cxn>
                <a:cxn ang="0">
                  <a:pos x="403" y="1299"/>
                </a:cxn>
                <a:cxn ang="0">
                  <a:pos x="279" y="1204"/>
                </a:cxn>
                <a:cxn ang="0">
                  <a:pos x="182" y="1080"/>
                </a:cxn>
                <a:cxn ang="0">
                  <a:pos x="117" y="935"/>
                </a:cxn>
                <a:cxn ang="0">
                  <a:pos x="88" y="775"/>
                </a:cxn>
                <a:cxn ang="0">
                  <a:pos x="101" y="609"/>
                </a:cxn>
                <a:cxn ang="0">
                  <a:pos x="152" y="457"/>
                </a:cxn>
                <a:cxn ang="0">
                  <a:pos x="237" y="326"/>
                </a:cxn>
                <a:cxn ang="0">
                  <a:pos x="350" y="217"/>
                </a:cxn>
                <a:cxn ang="0">
                  <a:pos x="487" y="138"/>
                </a:cxn>
                <a:cxn ang="0">
                  <a:pos x="642" y="95"/>
                </a:cxn>
                <a:cxn ang="0">
                  <a:pos x="808" y="91"/>
                </a:cxn>
                <a:cxn ang="0">
                  <a:pos x="966" y="128"/>
                </a:cxn>
                <a:cxn ang="0">
                  <a:pos x="1107" y="199"/>
                </a:cxn>
                <a:cxn ang="0">
                  <a:pos x="1225" y="302"/>
                </a:cxn>
                <a:cxn ang="0">
                  <a:pos x="1316" y="429"/>
                </a:cxn>
                <a:cxn ang="0">
                  <a:pos x="1375" y="578"/>
                </a:cxn>
                <a:cxn ang="0">
                  <a:pos x="1395" y="741"/>
                </a:cxn>
              </a:cxnLst>
              <a:rect l="0" t="0" r="r" b="b"/>
              <a:pathLst>
                <a:path w="1446" h="1481">
                  <a:moveTo>
                    <a:pt x="1081" y="83"/>
                  </a:moveTo>
                  <a:lnTo>
                    <a:pt x="1062" y="74"/>
                  </a:lnTo>
                  <a:lnTo>
                    <a:pt x="1043" y="64"/>
                  </a:lnTo>
                  <a:lnTo>
                    <a:pt x="1023" y="55"/>
                  </a:lnTo>
                  <a:lnTo>
                    <a:pt x="1003" y="48"/>
                  </a:lnTo>
                  <a:lnTo>
                    <a:pt x="982" y="40"/>
                  </a:lnTo>
                  <a:lnTo>
                    <a:pt x="962" y="34"/>
                  </a:lnTo>
                  <a:lnTo>
                    <a:pt x="940" y="27"/>
                  </a:lnTo>
                  <a:lnTo>
                    <a:pt x="920" y="22"/>
                  </a:lnTo>
                  <a:lnTo>
                    <a:pt x="898" y="17"/>
                  </a:lnTo>
                  <a:lnTo>
                    <a:pt x="876" y="12"/>
                  </a:lnTo>
                  <a:lnTo>
                    <a:pt x="854" y="9"/>
                  </a:lnTo>
                  <a:lnTo>
                    <a:pt x="832" y="6"/>
                  </a:lnTo>
                  <a:lnTo>
                    <a:pt x="810" y="4"/>
                  </a:lnTo>
                  <a:lnTo>
                    <a:pt x="787" y="1"/>
                  </a:lnTo>
                  <a:lnTo>
                    <a:pt x="765" y="0"/>
                  </a:lnTo>
                  <a:lnTo>
                    <a:pt x="741" y="0"/>
                  </a:lnTo>
                  <a:lnTo>
                    <a:pt x="703" y="1"/>
                  </a:lnTo>
                  <a:lnTo>
                    <a:pt x="666" y="4"/>
                  </a:lnTo>
                  <a:lnTo>
                    <a:pt x="628" y="9"/>
                  </a:lnTo>
                  <a:lnTo>
                    <a:pt x="592" y="15"/>
                  </a:lnTo>
                  <a:lnTo>
                    <a:pt x="556" y="23"/>
                  </a:lnTo>
                  <a:lnTo>
                    <a:pt x="521" y="34"/>
                  </a:lnTo>
                  <a:lnTo>
                    <a:pt x="487" y="46"/>
                  </a:lnTo>
                  <a:lnTo>
                    <a:pt x="453" y="59"/>
                  </a:lnTo>
                  <a:lnTo>
                    <a:pt x="420" y="74"/>
                  </a:lnTo>
                  <a:lnTo>
                    <a:pt x="388" y="90"/>
                  </a:lnTo>
                  <a:lnTo>
                    <a:pt x="358" y="107"/>
                  </a:lnTo>
                  <a:lnTo>
                    <a:pt x="327" y="126"/>
                  </a:lnTo>
                  <a:lnTo>
                    <a:pt x="298" y="147"/>
                  </a:lnTo>
                  <a:lnTo>
                    <a:pt x="270" y="170"/>
                  </a:lnTo>
                  <a:lnTo>
                    <a:pt x="243" y="192"/>
                  </a:lnTo>
                  <a:lnTo>
                    <a:pt x="218" y="217"/>
                  </a:lnTo>
                  <a:lnTo>
                    <a:pt x="193" y="243"/>
                  </a:lnTo>
                  <a:lnTo>
                    <a:pt x="170" y="270"/>
                  </a:lnTo>
                  <a:lnTo>
                    <a:pt x="148" y="298"/>
                  </a:lnTo>
                  <a:lnTo>
                    <a:pt x="127" y="327"/>
                  </a:lnTo>
                  <a:lnTo>
                    <a:pt x="108" y="357"/>
                  </a:lnTo>
                  <a:lnTo>
                    <a:pt x="89" y="388"/>
                  </a:lnTo>
                  <a:lnTo>
                    <a:pt x="73" y="419"/>
                  </a:lnTo>
                  <a:lnTo>
                    <a:pt x="59" y="453"/>
                  </a:lnTo>
                  <a:lnTo>
                    <a:pt x="45" y="486"/>
                  </a:lnTo>
                  <a:lnTo>
                    <a:pt x="33" y="521"/>
                  </a:lnTo>
                  <a:lnTo>
                    <a:pt x="24" y="556"/>
                  </a:lnTo>
                  <a:lnTo>
                    <a:pt x="15" y="592"/>
                  </a:lnTo>
                  <a:lnTo>
                    <a:pt x="9" y="628"/>
                  </a:lnTo>
                  <a:lnTo>
                    <a:pt x="4" y="665"/>
                  </a:lnTo>
                  <a:lnTo>
                    <a:pt x="1" y="703"/>
                  </a:lnTo>
                  <a:lnTo>
                    <a:pt x="0" y="741"/>
                  </a:lnTo>
                  <a:lnTo>
                    <a:pt x="1" y="779"/>
                  </a:lnTo>
                  <a:lnTo>
                    <a:pt x="4" y="817"/>
                  </a:lnTo>
                  <a:lnTo>
                    <a:pt x="9" y="853"/>
                  </a:lnTo>
                  <a:lnTo>
                    <a:pt x="15" y="890"/>
                  </a:lnTo>
                  <a:lnTo>
                    <a:pt x="24" y="926"/>
                  </a:lnTo>
                  <a:lnTo>
                    <a:pt x="33" y="961"/>
                  </a:lnTo>
                  <a:lnTo>
                    <a:pt x="45" y="996"/>
                  </a:lnTo>
                  <a:lnTo>
                    <a:pt x="59" y="1029"/>
                  </a:lnTo>
                  <a:lnTo>
                    <a:pt x="73" y="1062"/>
                  </a:lnTo>
                  <a:lnTo>
                    <a:pt x="89" y="1094"/>
                  </a:lnTo>
                  <a:lnTo>
                    <a:pt x="108" y="1125"/>
                  </a:lnTo>
                  <a:lnTo>
                    <a:pt x="127" y="1155"/>
                  </a:lnTo>
                  <a:lnTo>
                    <a:pt x="148" y="1184"/>
                  </a:lnTo>
                  <a:lnTo>
                    <a:pt x="170" y="1212"/>
                  </a:lnTo>
                  <a:lnTo>
                    <a:pt x="193" y="1239"/>
                  </a:lnTo>
                  <a:lnTo>
                    <a:pt x="218" y="1265"/>
                  </a:lnTo>
                  <a:lnTo>
                    <a:pt x="243" y="1290"/>
                  </a:lnTo>
                  <a:lnTo>
                    <a:pt x="270" y="1312"/>
                  </a:lnTo>
                  <a:lnTo>
                    <a:pt x="298" y="1335"/>
                  </a:lnTo>
                  <a:lnTo>
                    <a:pt x="327" y="1355"/>
                  </a:lnTo>
                  <a:lnTo>
                    <a:pt x="358" y="1375"/>
                  </a:lnTo>
                  <a:lnTo>
                    <a:pt x="388" y="1392"/>
                  </a:lnTo>
                  <a:lnTo>
                    <a:pt x="420" y="1408"/>
                  </a:lnTo>
                  <a:lnTo>
                    <a:pt x="453" y="1423"/>
                  </a:lnTo>
                  <a:lnTo>
                    <a:pt x="487" y="1437"/>
                  </a:lnTo>
                  <a:lnTo>
                    <a:pt x="521" y="1448"/>
                  </a:lnTo>
                  <a:lnTo>
                    <a:pt x="556" y="1459"/>
                  </a:lnTo>
                  <a:lnTo>
                    <a:pt x="592" y="1466"/>
                  </a:lnTo>
                  <a:lnTo>
                    <a:pt x="628" y="1473"/>
                  </a:lnTo>
                  <a:lnTo>
                    <a:pt x="666" y="1478"/>
                  </a:lnTo>
                  <a:lnTo>
                    <a:pt x="703" y="1480"/>
                  </a:lnTo>
                  <a:lnTo>
                    <a:pt x="741" y="1481"/>
                  </a:lnTo>
                  <a:lnTo>
                    <a:pt x="772" y="1481"/>
                  </a:lnTo>
                  <a:lnTo>
                    <a:pt x="802" y="1479"/>
                  </a:lnTo>
                  <a:lnTo>
                    <a:pt x="833" y="1476"/>
                  </a:lnTo>
                  <a:lnTo>
                    <a:pt x="862" y="1472"/>
                  </a:lnTo>
                  <a:lnTo>
                    <a:pt x="891" y="1466"/>
                  </a:lnTo>
                  <a:lnTo>
                    <a:pt x="920" y="1460"/>
                  </a:lnTo>
                  <a:lnTo>
                    <a:pt x="948" y="1452"/>
                  </a:lnTo>
                  <a:lnTo>
                    <a:pt x="976" y="1444"/>
                  </a:lnTo>
                  <a:lnTo>
                    <a:pt x="1003" y="1434"/>
                  </a:lnTo>
                  <a:lnTo>
                    <a:pt x="1030" y="1423"/>
                  </a:lnTo>
                  <a:lnTo>
                    <a:pt x="1057" y="1411"/>
                  </a:lnTo>
                  <a:lnTo>
                    <a:pt x="1083" y="1398"/>
                  </a:lnTo>
                  <a:lnTo>
                    <a:pt x="1107" y="1384"/>
                  </a:lnTo>
                  <a:lnTo>
                    <a:pt x="1132" y="1370"/>
                  </a:lnTo>
                  <a:lnTo>
                    <a:pt x="1156" y="1354"/>
                  </a:lnTo>
                  <a:lnTo>
                    <a:pt x="1180" y="1338"/>
                  </a:lnTo>
                  <a:lnTo>
                    <a:pt x="1202" y="1321"/>
                  </a:lnTo>
                  <a:lnTo>
                    <a:pt x="1224" y="1303"/>
                  </a:lnTo>
                  <a:lnTo>
                    <a:pt x="1245" y="1283"/>
                  </a:lnTo>
                  <a:lnTo>
                    <a:pt x="1266" y="1264"/>
                  </a:lnTo>
                  <a:lnTo>
                    <a:pt x="1286" y="1243"/>
                  </a:lnTo>
                  <a:lnTo>
                    <a:pt x="1304" y="1222"/>
                  </a:lnTo>
                  <a:lnTo>
                    <a:pt x="1323" y="1200"/>
                  </a:lnTo>
                  <a:lnTo>
                    <a:pt x="1340" y="1178"/>
                  </a:lnTo>
                  <a:lnTo>
                    <a:pt x="1356" y="1154"/>
                  </a:lnTo>
                  <a:lnTo>
                    <a:pt x="1372" y="1130"/>
                  </a:lnTo>
                  <a:lnTo>
                    <a:pt x="1386" y="1105"/>
                  </a:lnTo>
                  <a:lnTo>
                    <a:pt x="1400" y="1080"/>
                  </a:lnTo>
                  <a:lnTo>
                    <a:pt x="1413" y="1054"/>
                  </a:lnTo>
                  <a:lnTo>
                    <a:pt x="1424" y="1028"/>
                  </a:lnTo>
                  <a:lnTo>
                    <a:pt x="1435" y="1001"/>
                  </a:lnTo>
                  <a:lnTo>
                    <a:pt x="1445" y="973"/>
                  </a:lnTo>
                  <a:lnTo>
                    <a:pt x="1446" y="960"/>
                  </a:lnTo>
                  <a:lnTo>
                    <a:pt x="1443" y="898"/>
                  </a:lnTo>
                  <a:lnTo>
                    <a:pt x="1440" y="835"/>
                  </a:lnTo>
                  <a:lnTo>
                    <a:pt x="1433" y="774"/>
                  </a:lnTo>
                  <a:lnTo>
                    <a:pt x="1422" y="716"/>
                  </a:lnTo>
                  <a:lnTo>
                    <a:pt x="1408" y="659"/>
                  </a:lnTo>
                  <a:lnTo>
                    <a:pt x="1393" y="600"/>
                  </a:lnTo>
                  <a:lnTo>
                    <a:pt x="1375" y="542"/>
                  </a:lnTo>
                  <a:lnTo>
                    <a:pt x="1353" y="487"/>
                  </a:lnTo>
                  <a:lnTo>
                    <a:pt x="1329" y="436"/>
                  </a:lnTo>
                  <a:lnTo>
                    <a:pt x="1303" y="383"/>
                  </a:lnTo>
                  <a:lnTo>
                    <a:pt x="1274" y="330"/>
                  </a:lnTo>
                  <a:lnTo>
                    <a:pt x="1245" y="283"/>
                  </a:lnTo>
                  <a:lnTo>
                    <a:pt x="1211" y="235"/>
                  </a:lnTo>
                  <a:lnTo>
                    <a:pt x="1176" y="188"/>
                  </a:lnTo>
                  <a:lnTo>
                    <a:pt x="1141" y="146"/>
                  </a:lnTo>
                  <a:lnTo>
                    <a:pt x="1100" y="102"/>
                  </a:lnTo>
                  <a:lnTo>
                    <a:pt x="1081" y="83"/>
                  </a:lnTo>
                  <a:close/>
                  <a:moveTo>
                    <a:pt x="1395" y="741"/>
                  </a:moveTo>
                  <a:lnTo>
                    <a:pt x="1394" y="775"/>
                  </a:lnTo>
                  <a:lnTo>
                    <a:pt x="1392" y="808"/>
                  </a:lnTo>
                  <a:lnTo>
                    <a:pt x="1387" y="841"/>
                  </a:lnTo>
                  <a:lnTo>
                    <a:pt x="1382" y="873"/>
                  </a:lnTo>
                  <a:lnTo>
                    <a:pt x="1375" y="904"/>
                  </a:lnTo>
                  <a:lnTo>
                    <a:pt x="1366" y="935"/>
                  </a:lnTo>
                  <a:lnTo>
                    <a:pt x="1355" y="965"/>
                  </a:lnTo>
                  <a:lnTo>
                    <a:pt x="1343" y="996"/>
                  </a:lnTo>
                  <a:lnTo>
                    <a:pt x="1330" y="1025"/>
                  </a:lnTo>
                  <a:lnTo>
                    <a:pt x="1316" y="1053"/>
                  </a:lnTo>
                  <a:lnTo>
                    <a:pt x="1300" y="1080"/>
                  </a:lnTo>
                  <a:lnTo>
                    <a:pt x="1283" y="1107"/>
                  </a:lnTo>
                  <a:lnTo>
                    <a:pt x="1265" y="1132"/>
                  </a:lnTo>
                  <a:lnTo>
                    <a:pt x="1245" y="1157"/>
                  </a:lnTo>
                  <a:lnTo>
                    <a:pt x="1225" y="1181"/>
                  </a:lnTo>
                  <a:lnTo>
                    <a:pt x="1203" y="1204"/>
                  </a:lnTo>
                  <a:lnTo>
                    <a:pt x="1181" y="1225"/>
                  </a:lnTo>
                  <a:lnTo>
                    <a:pt x="1157" y="1246"/>
                  </a:lnTo>
                  <a:lnTo>
                    <a:pt x="1132" y="1265"/>
                  </a:lnTo>
                  <a:lnTo>
                    <a:pt x="1107" y="1283"/>
                  </a:lnTo>
                  <a:lnTo>
                    <a:pt x="1080" y="1299"/>
                  </a:lnTo>
                  <a:lnTo>
                    <a:pt x="1052" y="1316"/>
                  </a:lnTo>
                  <a:lnTo>
                    <a:pt x="1024" y="1331"/>
                  </a:lnTo>
                  <a:lnTo>
                    <a:pt x="995" y="1344"/>
                  </a:lnTo>
                  <a:lnTo>
                    <a:pt x="966" y="1355"/>
                  </a:lnTo>
                  <a:lnTo>
                    <a:pt x="936" y="1365"/>
                  </a:lnTo>
                  <a:lnTo>
                    <a:pt x="905" y="1374"/>
                  </a:lnTo>
                  <a:lnTo>
                    <a:pt x="874" y="1381"/>
                  </a:lnTo>
                  <a:lnTo>
                    <a:pt x="841" y="1387"/>
                  </a:lnTo>
                  <a:lnTo>
                    <a:pt x="808" y="1391"/>
                  </a:lnTo>
                  <a:lnTo>
                    <a:pt x="774" y="1394"/>
                  </a:lnTo>
                  <a:lnTo>
                    <a:pt x="741" y="1394"/>
                  </a:lnTo>
                  <a:lnTo>
                    <a:pt x="708" y="1394"/>
                  </a:lnTo>
                  <a:lnTo>
                    <a:pt x="674" y="1391"/>
                  </a:lnTo>
                  <a:lnTo>
                    <a:pt x="642" y="1387"/>
                  </a:lnTo>
                  <a:lnTo>
                    <a:pt x="610" y="1381"/>
                  </a:lnTo>
                  <a:lnTo>
                    <a:pt x="578" y="1374"/>
                  </a:lnTo>
                  <a:lnTo>
                    <a:pt x="547" y="1365"/>
                  </a:lnTo>
                  <a:lnTo>
                    <a:pt x="517" y="1355"/>
                  </a:lnTo>
                  <a:lnTo>
                    <a:pt x="487" y="1344"/>
                  </a:lnTo>
                  <a:lnTo>
                    <a:pt x="458" y="1331"/>
                  </a:lnTo>
                  <a:lnTo>
                    <a:pt x="430" y="1316"/>
                  </a:lnTo>
                  <a:lnTo>
                    <a:pt x="403" y="1299"/>
                  </a:lnTo>
                  <a:lnTo>
                    <a:pt x="376" y="1283"/>
                  </a:lnTo>
                  <a:lnTo>
                    <a:pt x="350" y="1265"/>
                  </a:lnTo>
                  <a:lnTo>
                    <a:pt x="325" y="1246"/>
                  </a:lnTo>
                  <a:lnTo>
                    <a:pt x="302" y="1225"/>
                  </a:lnTo>
                  <a:lnTo>
                    <a:pt x="279" y="1204"/>
                  </a:lnTo>
                  <a:lnTo>
                    <a:pt x="257" y="1181"/>
                  </a:lnTo>
                  <a:lnTo>
                    <a:pt x="237" y="1157"/>
                  </a:lnTo>
                  <a:lnTo>
                    <a:pt x="218" y="1132"/>
                  </a:lnTo>
                  <a:lnTo>
                    <a:pt x="199" y="1107"/>
                  </a:lnTo>
                  <a:lnTo>
                    <a:pt x="182" y="1080"/>
                  </a:lnTo>
                  <a:lnTo>
                    <a:pt x="167" y="1053"/>
                  </a:lnTo>
                  <a:lnTo>
                    <a:pt x="152" y="1025"/>
                  </a:lnTo>
                  <a:lnTo>
                    <a:pt x="139" y="996"/>
                  </a:lnTo>
                  <a:lnTo>
                    <a:pt x="127" y="965"/>
                  </a:lnTo>
                  <a:lnTo>
                    <a:pt x="117" y="935"/>
                  </a:lnTo>
                  <a:lnTo>
                    <a:pt x="108" y="904"/>
                  </a:lnTo>
                  <a:lnTo>
                    <a:pt x="101" y="873"/>
                  </a:lnTo>
                  <a:lnTo>
                    <a:pt x="95" y="841"/>
                  </a:lnTo>
                  <a:lnTo>
                    <a:pt x="92" y="808"/>
                  </a:lnTo>
                  <a:lnTo>
                    <a:pt x="88" y="775"/>
                  </a:lnTo>
                  <a:lnTo>
                    <a:pt x="87" y="741"/>
                  </a:lnTo>
                  <a:lnTo>
                    <a:pt x="88" y="707"/>
                  </a:lnTo>
                  <a:lnTo>
                    <a:pt x="92" y="674"/>
                  </a:lnTo>
                  <a:lnTo>
                    <a:pt x="95" y="641"/>
                  </a:lnTo>
                  <a:lnTo>
                    <a:pt x="101" y="609"/>
                  </a:lnTo>
                  <a:lnTo>
                    <a:pt x="108" y="578"/>
                  </a:lnTo>
                  <a:lnTo>
                    <a:pt x="117" y="546"/>
                  </a:lnTo>
                  <a:lnTo>
                    <a:pt x="127" y="516"/>
                  </a:lnTo>
                  <a:lnTo>
                    <a:pt x="139" y="486"/>
                  </a:lnTo>
                  <a:lnTo>
                    <a:pt x="152" y="457"/>
                  </a:lnTo>
                  <a:lnTo>
                    <a:pt x="167" y="429"/>
                  </a:lnTo>
                  <a:lnTo>
                    <a:pt x="182" y="402"/>
                  </a:lnTo>
                  <a:lnTo>
                    <a:pt x="199" y="375"/>
                  </a:lnTo>
                  <a:lnTo>
                    <a:pt x="218" y="349"/>
                  </a:lnTo>
                  <a:lnTo>
                    <a:pt x="237" y="326"/>
                  </a:lnTo>
                  <a:lnTo>
                    <a:pt x="257" y="302"/>
                  </a:lnTo>
                  <a:lnTo>
                    <a:pt x="279" y="278"/>
                  </a:lnTo>
                  <a:lnTo>
                    <a:pt x="302" y="257"/>
                  </a:lnTo>
                  <a:lnTo>
                    <a:pt x="325" y="236"/>
                  </a:lnTo>
                  <a:lnTo>
                    <a:pt x="350" y="217"/>
                  </a:lnTo>
                  <a:lnTo>
                    <a:pt x="376" y="199"/>
                  </a:lnTo>
                  <a:lnTo>
                    <a:pt x="403" y="182"/>
                  </a:lnTo>
                  <a:lnTo>
                    <a:pt x="430" y="166"/>
                  </a:lnTo>
                  <a:lnTo>
                    <a:pt x="458" y="152"/>
                  </a:lnTo>
                  <a:lnTo>
                    <a:pt x="487" y="138"/>
                  </a:lnTo>
                  <a:lnTo>
                    <a:pt x="517" y="128"/>
                  </a:lnTo>
                  <a:lnTo>
                    <a:pt x="547" y="117"/>
                  </a:lnTo>
                  <a:lnTo>
                    <a:pt x="578" y="108"/>
                  </a:lnTo>
                  <a:lnTo>
                    <a:pt x="610" y="101"/>
                  </a:lnTo>
                  <a:lnTo>
                    <a:pt x="642" y="95"/>
                  </a:lnTo>
                  <a:lnTo>
                    <a:pt x="674" y="91"/>
                  </a:lnTo>
                  <a:lnTo>
                    <a:pt x="708" y="88"/>
                  </a:lnTo>
                  <a:lnTo>
                    <a:pt x="741" y="88"/>
                  </a:lnTo>
                  <a:lnTo>
                    <a:pt x="774" y="88"/>
                  </a:lnTo>
                  <a:lnTo>
                    <a:pt x="808" y="91"/>
                  </a:lnTo>
                  <a:lnTo>
                    <a:pt x="841" y="95"/>
                  </a:lnTo>
                  <a:lnTo>
                    <a:pt x="874" y="101"/>
                  </a:lnTo>
                  <a:lnTo>
                    <a:pt x="905" y="108"/>
                  </a:lnTo>
                  <a:lnTo>
                    <a:pt x="936" y="117"/>
                  </a:lnTo>
                  <a:lnTo>
                    <a:pt x="966" y="128"/>
                  </a:lnTo>
                  <a:lnTo>
                    <a:pt x="995" y="138"/>
                  </a:lnTo>
                  <a:lnTo>
                    <a:pt x="1024" y="152"/>
                  </a:lnTo>
                  <a:lnTo>
                    <a:pt x="1052" y="166"/>
                  </a:lnTo>
                  <a:lnTo>
                    <a:pt x="1080" y="182"/>
                  </a:lnTo>
                  <a:lnTo>
                    <a:pt x="1107" y="199"/>
                  </a:lnTo>
                  <a:lnTo>
                    <a:pt x="1132" y="217"/>
                  </a:lnTo>
                  <a:lnTo>
                    <a:pt x="1157" y="236"/>
                  </a:lnTo>
                  <a:lnTo>
                    <a:pt x="1181" y="257"/>
                  </a:lnTo>
                  <a:lnTo>
                    <a:pt x="1203" y="278"/>
                  </a:lnTo>
                  <a:lnTo>
                    <a:pt x="1225" y="302"/>
                  </a:lnTo>
                  <a:lnTo>
                    <a:pt x="1245" y="326"/>
                  </a:lnTo>
                  <a:lnTo>
                    <a:pt x="1265" y="349"/>
                  </a:lnTo>
                  <a:lnTo>
                    <a:pt x="1283" y="375"/>
                  </a:lnTo>
                  <a:lnTo>
                    <a:pt x="1300" y="402"/>
                  </a:lnTo>
                  <a:lnTo>
                    <a:pt x="1316" y="429"/>
                  </a:lnTo>
                  <a:lnTo>
                    <a:pt x="1330" y="457"/>
                  </a:lnTo>
                  <a:lnTo>
                    <a:pt x="1343" y="486"/>
                  </a:lnTo>
                  <a:lnTo>
                    <a:pt x="1355" y="516"/>
                  </a:lnTo>
                  <a:lnTo>
                    <a:pt x="1366" y="546"/>
                  </a:lnTo>
                  <a:lnTo>
                    <a:pt x="1375" y="578"/>
                  </a:lnTo>
                  <a:lnTo>
                    <a:pt x="1382" y="609"/>
                  </a:lnTo>
                  <a:lnTo>
                    <a:pt x="1387" y="641"/>
                  </a:lnTo>
                  <a:lnTo>
                    <a:pt x="1392" y="674"/>
                  </a:lnTo>
                  <a:lnTo>
                    <a:pt x="1394" y="707"/>
                  </a:lnTo>
                  <a:lnTo>
                    <a:pt x="1395" y="741"/>
                  </a:lnTo>
                  <a:close/>
                </a:path>
              </a:pathLst>
            </a:custGeom>
            <a:solidFill>
              <a:srgbClr val="AC3E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3" name="Freeform 47"/>
            <p:cNvSpPr>
              <a:spLocks noEditPoints="1"/>
            </p:cNvSpPr>
            <p:nvPr/>
          </p:nvSpPr>
          <p:spPr bwMode="auto">
            <a:xfrm>
              <a:off x="4102" y="1841"/>
              <a:ext cx="348" cy="349"/>
            </a:xfrm>
            <a:custGeom>
              <a:avLst/>
              <a:gdLst/>
              <a:ahLst/>
              <a:cxnLst>
                <a:cxn ang="0">
                  <a:pos x="1076" y="112"/>
                </a:cxn>
                <a:cxn ang="0">
                  <a:pos x="970" y="56"/>
                </a:cxn>
                <a:cxn ang="0">
                  <a:pos x="853" y="18"/>
                </a:cxn>
                <a:cxn ang="0">
                  <a:pos x="729" y="1"/>
                </a:cxn>
                <a:cxn ang="0">
                  <a:pos x="592" y="8"/>
                </a:cxn>
                <a:cxn ang="0">
                  <a:pos x="458" y="43"/>
                </a:cxn>
                <a:cxn ang="0">
                  <a:pos x="336" y="101"/>
                </a:cxn>
                <a:cxn ang="0">
                  <a:pos x="228" y="180"/>
                </a:cxn>
                <a:cxn ang="0">
                  <a:pos x="139" y="280"/>
                </a:cxn>
                <a:cxn ang="0">
                  <a:pos x="69" y="395"/>
                </a:cxn>
                <a:cxn ang="0">
                  <a:pos x="22" y="523"/>
                </a:cxn>
                <a:cxn ang="0">
                  <a:pos x="1" y="661"/>
                </a:cxn>
                <a:cxn ang="0">
                  <a:pos x="8" y="803"/>
                </a:cxn>
                <a:cxn ang="0">
                  <a:pos x="42" y="937"/>
                </a:cxn>
                <a:cxn ang="0">
                  <a:pos x="101" y="1058"/>
                </a:cxn>
                <a:cxn ang="0">
                  <a:pos x="181" y="1166"/>
                </a:cxn>
                <a:cxn ang="0">
                  <a:pos x="280" y="1255"/>
                </a:cxn>
                <a:cxn ang="0">
                  <a:pos x="395" y="1325"/>
                </a:cxn>
                <a:cxn ang="0">
                  <a:pos x="523" y="1372"/>
                </a:cxn>
                <a:cxn ang="0">
                  <a:pos x="662" y="1393"/>
                </a:cxn>
                <a:cxn ang="0">
                  <a:pos x="798" y="1387"/>
                </a:cxn>
                <a:cxn ang="0">
                  <a:pos x="925" y="1357"/>
                </a:cxn>
                <a:cxn ang="0">
                  <a:pos x="1042" y="1303"/>
                </a:cxn>
                <a:cxn ang="0">
                  <a:pos x="1146" y="1231"/>
                </a:cxn>
                <a:cxn ang="0">
                  <a:pos x="1235" y="1141"/>
                </a:cxn>
                <a:cxn ang="0">
                  <a:pos x="1307" y="1036"/>
                </a:cxn>
                <a:cxn ang="0">
                  <a:pos x="1359" y="919"/>
                </a:cxn>
                <a:cxn ang="0">
                  <a:pos x="1389" y="791"/>
                </a:cxn>
                <a:cxn ang="0">
                  <a:pos x="1364" y="615"/>
                </a:cxn>
                <a:cxn ang="0">
                  <a:pos x="1285" y="392"/>
                </a:cxn>
                <a:cxn ang="0">
                  <a:pos x="1167" y="191"/>
                </a:cxn>
                <a:cxn ang="0">
                  <a:pos x="1305" y="759"/>
                </a:cxn>
                <a:cxn ang="0">
                  <a:pos x="1280" y="878"/>
                </a:cxn>
                <a:cxn ang="0">
                  <a:pos x="1234" y="987"/>
                </a:cxn>
                <a:cxn ang="0">
                  <a:pos x="1168" y="1085"/>
                </a:cxn>
                <a:cxn ang="0">
                  <a:pos x="1085" y="1168"/>
                </a:cxn>
                <a:cxn ang="0">
                  <a:pos x="988" y="1234"/>
                </a:cxn>
                <a:cxn ang="0">
                  <a:pos x="879" y="1279"/>
                </a:cxn>
                <a:cxn ang="0">
                  <a:pos x="760" y="1304"/>
                </a:cxn>
                <a:cxn ang="0">
                  <a:pos x="635" y="1304"/>
                </a:cxn>
                <a:cxn ang="0">
                  <a:pos x="516" y="1279"/>
                </a:cxn>
                <a:cxn ang="0">
                  <a:pos x="406" y="1234"/>
                </a:cxn>
                <a:cxn ang="0">
                  <a:pos x="309" y="1168"/>
                </a:cxn>
                <a:cxn ang="0">
                  <a:pos x="226" y="1085"/>
                </a:cxn>
                <a:cxn ang="0">
                  <a:pos x="161" y="987"/>
                </a:cxn>
                <a:cxn ang="0">
                  <a:pos x="114" y="878"/>
                </a:cxn>
                <a:cxn ang="0">
                  <a:pos x="91" y="759"/>
                </a:cxn>
                <a:cxn ang="0">
                  <a:pos x="91" y="635"/>
                </a:cxn>
                <a:cxn ang="0">
                  <a:pos x="114" y="515"/>
                </a:cxn>
                <a:cxn ang="0">
                  <a:pos x="161" y="407"/>
                </a:cxn>
                <a:cxn ang="0">
                  <a:pos x="226" y="309"/>
                </a:cxn>
                <a:cxn ang="0">
                  <a:pos x="309" y="226"/>
                </a:cxn>
                <a:cxn ang="0">
                  <a:pos x="406" y="161"/>
                </a:cxn>
                <a:cxn ang="0">
                  <a:pos x="516" y="115"/>
                </a:cxn>
                <a:cxn ang="0">
                  <a:pos x="635" y="90"/>
                </a:cxn>
                <a:cxn ang="0">
                  <a:pos x="760" y="90"/>
                </a:cxn>
                <a:cxn ang="0">
                  <a:pos x="879" y="115"/>
                </a:cxn>
                <a:cxn ang="0">
                  <a:pos x="988" y="161"/>
                </a:cxn>
                <a:cxn ang="0">
                  <a:pos x="1085" y="226"/>
                </a:cxn>
                <a:cxn ang="0">
                  <a:pos x="1168" y="309"/>
                </a:cxn>
                <a:cxn ang="0">
                  <a:pos x="1234" y="407"/>
                </a:cxn>
                <a:cxn ang="0">
                  <a:pos x="1280" y="515"/>
                </a:cxn>
                <a:cxn ang="0">
                  <a:pos x="1305" y="635"/>
                </a:cxn>
              </a:cxnLst>
              <a:rect l="0" t="0" r="r" b="b"/>
              <a:pathLst>
                <a:path w="1392" h="1394">
                  <a:moveTo>
                    <a:pt x="1148" y="165"/>
                  </a:moveTo>
                  <a:lnTo>
                    <a:pt x="1125" y="146"/>
                  </a:lnTo>
                  <a:lnTo>
                    <a:pt x="1101" y="129"/>
                  </a:lnTo>
                  <a:lnTo>
                    <a:pt x="1076" y="112"/>
                  </a:lnTo>
                  <a:lnTo>
                    <a:pt x="1050" y="95"/>
                  </a:lnTo>
                  <a:lnTo>
                    <a:pt x="1025" y="81"/>
                  </a:lnTo>
                  <a:lnTo>
                    <a:pt x="998" y="67"/>
                  </a:lnTo>
                  <a:lnTo>
                    <a:pt x="970" y="56"/>
                  </a:lnTo>
                  <a:lnTo>
                    <a:pt x="942" y="44"/>
                  </a:lnTo>
                  <a:lnTo>
                    <a:pt x="913" y="34"/>
                  </a:lnTo>
                  <a:lnTo>
                    <a:pt x="883" y="25"/>
                  </a:lnTo>
                  <a:lnTo>
                    <a:pt x="853" y="18"/>
                  </a:lnTo>
                  <a:lnTo>
                    <a:pt x="823" y="11"/>
                  </a:lnTo>
                  <a:lnTo>
                    <a:pt x="792" y="6"/>
                  </a:lnTo>
                  <a:lnTo>
                    <a:pt x="761" y="3"/>
                  </a:lnTo>
                  <a:lnTo>
                    <a:pt x="729" y="1"/>
                  </a:lnTo>
                  <a:lnTo>
                    <a:pt x="697" y="0"/>
                  </a:lnTo>
                  <a:lnTo>
                    <a:pt x="662" y="1"/>
                  </a:lnTo>
                  <a:lnTo>
                    <a:pt x="626" y="4"/>
                  </a:lnTo>
                  <a:lnTo>
                    <a:pt x="592" y="8"/>
                  </a:lnTo>
                  <a:lnTo>
                    <a:pt x="557" y="14"/>
                  </a:lnTo>
                  <a:lnTo>
                    <a:pt x="523" y="22"/>
                  </a:lnTo>
                  <a:lnTo>
                    <a:pt x="490" y="31"/>
                  </a:lnTo>
                  <a:lnTo>
                    <a:pt x="458" y="43"/>
                  </a:lnTo>
                  <a:lnTo>
                    <a:pt x="426" y="54"/>
                  </a:lnTo>
                  <a:lnTo>
                    <a:pt x="395" y="68"/>
                  </a:lnTo>
                  <a:lnTo>
                    <a:pt x="365" y="84"/>
                  </a:lnTo>
                  <a:lnTo>
                    <a:pt x="336" y="101"/>
                  </a:lnTo>
                  <a:lnTo>
                    <a:pt x="307" y="119"/>
                  </a:lnTo>
                  <a:lnTo>
                    <a:pt x="280" y="138"/>
                  </a:lnTo>
                  <a:lnTo>
                    <a:pt x="253" y="159"/>
                  </a:lnTo>
                  <a:lnTo>
                    <a:pt x="228" y="180"/>
                  </a:lnTo>
                  <a:lnTo>
                    <a:pt x="205" y="204"/>
                  </a:lnTo>
                  <a:lnTo>
                    <a:pt x="181" y="228"/>
                  </a:lnTo>
                  <a:lnTo>
                    <a:pt x="160" y="254"/>
                  </a:lnTo>
                  <a:lnTo>
                    <a:pt x="139" y="280"/>
                  </a:lnTo>
                  <a:lnTo>
                    <a:pt x="119" y="308"/>
                  </a:lnTo>
                  <a:lnTo>
                    <a:pt x="101" y="336"/>
                  </a:lnTo>
                  <a:lnTo>
                    <a:pt x="84" y="365"/>
                  </a:lnTo>
                  <a:lnTo>
                    <a:pt x="69" y="395"/>
                  </a:lnTo>
                  <a:lnTo>
                    <a:pt x="55" y="426"/>
                  </a:lnTo>
                  <a:lnTo>
                    <a:pt x="42" y="457"/>
                  </a:lnTo>
                  <a:lnTo>
                    <a:pt x="31" y="490"/>
                  </a:lnTo>
                  <a:lnTo>
                    <a:pt x="22" y="523"/>
                  </a:lnTo>
                  <a:lnTo>
                    <a:pt x="14" y="556"/>
                  </a:lnTo>
                  <a:lnTo>
                    <a:pt x="8" y="591"/>
                  </a:lnTo>
                  <a:lnTo>
                    <a:pt x="3" y="625"/>
                  </a:lnTo>
                  <a:lnTo>
                    <a:pt x="1" y="661"/>
                  </a:lnTo>
                  <a:lnTo>
                    <a:pt x="0" y="697"/>
                  </a:lnTo>
                  <a:lnTo>
                    <a:pt x="1" y="733"/>
                  </a:lnTo>
                  <a:lnTo>
                    <a:pt x="3" y="769"/>
                  </a:lnTo>
                  <a:lnTo>
                    <a:pt x="8" y="803"/>
                  </a:lnTo>
                  <a:lnTo>
                    <a:pt x="14" y="837"/>
                  </a:lnTo>
                  <a:lnTo>
                    <a:pt x="22" y="871"/>
                  </a:lnTo>
                  <a:lnTo>
                    <a:pt x="31" y="904"/>
                  </a:lnTo>
                  <a:lnTo>
                    <a:pt x="42" y="937"/>
                  </a:lnTo>
                  <a:lnTo>
                    <a:pt x="55" y="968"/>
                  </a:lnTo>
                  <a:lnTo>
                    <a:pt x="69" y="999"/>
                  </a:lnTo>
                  <a:lnTo>
                    <a:pt x="84" y="1029"/>
                  </a:lnTo>
                  <a:lnTo>
                    <a:pt x="101" y="1058"/>
                  </a:lnTo>
                  <a:lnTo>
                    <a:pt x="119" y="1086"/>
                  </a:lnTo>
                  <a:lnTo>
                    <a:pt x="139" y="1114"/>
                  </a:lnTo>
                  <a:lnTo>
                    <a:pt x="160" y="1140"/>
                  </a:lnTo>
                  <a:lnTo>
                    <a:pt x="181" y="1166"/>
                  </a:lnTo>
                  <a:lnTo>
                    <a:pt x="205" y="1190"/>
                  </a:lnTo>
                  <a:lnTo>
                    <a:pt x="228" y="1213"/>
                  </a:lnTo>
                  <a:lnTo>
                    <a:pt x="253" y="1235"/>
                  </a:lnTo>
                  <a:lnTo>
                    <a:pt x="280" y="1255"/>
                  </a:lnTo>
                  <a:lnTo>
                    <a:pt x="307" y="1275"/>
                  </a:lnTo>
                  <a:lnTo>
                    <a:pt x="336" y="1293"/>
                  </a:lnTo>
                  <a:lnTo>
                    <a:pt x="365" y="1310"/>
                  </a:lnTo>
                  <a:lnTo>
                    <a:pt x="395" y="1325"/>
                  </a:lnTo>
                  <a:lnTo>
                    <a:pt x="426" y="1339"/>
                  </a:lnTo>
                  <a:lnTo>
                    <a:pt x="458" y="1352"/>
                  </a:lnTo>
                  <a:lnTo>
                    <a:pt x="490" y="1363"/>
                  </a:lnTo>
                  <a:lnTo>
                    <a:pt x="523" y="1372"/>
                  </a:lnTo>
                  <a:lnTo>
                    <a:pt x="557" y="1380"/>
                  </a:lnTo>
                  <a:lnTo>
                    <a:pt x="592" y="1386"/>
                  </a:lnTo>
                  <a:lnTo>
                    <a:pt x="626" y="1390"/>
                  </a:lnTo>
                  <a:lnTo>
                    <a:pt x="662" y="1393"/>
                  </a:lnTo>
                  <a:lnTo>
                    <a:pt x="697" y="1394"/>
                  </a:lnTo>
                  <a:lnTo>
                    <a:pt x="732" y="1393"/>
                  </a:lnTo>
                  <a:lnTo>
                    <a:pt x="765" y="1391"/>
                  </a:lnTo>
                  <a:lnTo>
                    <a:pt x="798" y="1387"/>
                  </a:lnTo>
                  <a:lnTo>
                    <a:pt x="831" y="1381"/>
                  </a:lnTo>
                  <a:lnTo>
                    <a:pt x="863" y="1375"/>
                  </a:lnTo>
                  <a:lnTo>
                    <a:pt x="894" y="1366"/>
                  </a:lnTo>
                  <a:lnTo>
                    <a:pt x="925" y="1357"/>
                  </a:lnTo>
                  <a:lnTo>
                    <a:pt x="956" y="1345"/>
                  </a:lnTo>
                  <a:lnTo>
                    <a:pt x="985" y="1332"/>
                  </a:lnTo>
                  <a:lnTo>
                    <a:pt x="1014" y="1319"/>
                  </a:lnTo>
                  <a:lnTo>
                    <a:pt x="1042" y="1303"/>
                  </a:lnTo>
                  <a:lnTo>
                    <a:pt x="1069" y="1287"/>
                  </a:lnTo>
                  <a:lnTo>
                    <a:pt x="1096" y="1269"/>
                  </a:lnTo>
                  <a:lnTo>
                    <a:pt x="1122" y="1251"/>
                  </a:lnTo>
                  <a:lnTo>
                    <a:pt x="1146" y="1231"/>
                  </a:lnTo>
                  <a:lnTo>
                    <a:pt x="1170" y="1210"/>
                  </a:lnTo>
                  <a:lnTo>
                    <a:pt x="1193" y="1188"/>
                  </a:lnTo>
                  <a:lnTo>
                    <a:pt x="1214" y="1165"/>
                  </a:lnTo>
                  <a:lnTo>
                    <a:pt x="1235" y="1141"/>
                  </a:lnTo>
                  <a:lnTo>
                    <a:pt x="1255" y="1116"/>
                  </a:lnTo>
                  <a:lnTo>
                    <a:pt x="1273" y="1091"/>
                  </a:lnTo>
                  <a:lnTo>
                    <a:pt x="1291" y="1064"/>
                  </a:lnTo>
                  <a:lnTo>
                    <a:pt x="1307" y="1036"/>
                  </a:lnTo>
                  <a:lnTo>
                    <a:pt x="1322" y="1008"/>
                  </a:lnTo>
                  <a:lnTo>
                    <a:pt x="1335" y="979"/>
                  </a:lnTo>
                  <a:lnTo>
                    <a:pt x="1348" y="949"/>
                  </a:lnTo>
                  <a:lnTo>
                    <a:pt x="1359" y="919"/>
                  </a:lnTo>
                  <a:lnTo>
                    <a:pt x="1368" y="888"/>
                  </a:lnTo>
                  <a:lnTo>
                    <a:pt x="1376" y="856"/>
                  </a:lnTo>
                  <a:lnTo>
                    <a:pt x="1383" y="825"/>
                  </a:lnTo>
                  <a:lnTo>
                    <a:pt x="1389" y="791"/>
                  </a:lnTo>
                  <a:lnTo>
                    <a:pt x="1392" y="758"/>
                  </a:lnTo>
                  <a:lnTo>
                    <a:pt x="1389" y="730"/>
                  </a:lnTo>
                  <a:lnTo>
                    <a:pt x="1378" y="672"/>
                  </a:lnTo>
                  <a:lnTo>
                    <a:pt x="1364" y="615"/>
                  </a:lnTo>
                  <a:lnTo>
                    <a:pt x="1349" y="556"/>
                  </a:lnTo>
                  <a:lnTo>
                    <a:pt x="1331" y="498"/>
                  </a:lnTo>
                  <a:lnTo>
                    <a:pt x="1309" y="443"/>
                  </a:lnTo>
                  <a:lnTo>
                    <a:pt x="1285" y="392"/>
                  </a:lnTo>
                  <a:lnTo>
                    <a:pt x="1259" y="339"/>
                  </a:lnTo>
                  <a:lnTo>
                    <a:pt x="1230" y="286"/>
                  </a:lnTo>
                  <a:lnTo>
                    <a:pt x="1201" y="239"/>
                  </a:lnTo>
                  <a:lnTo>
                    <a:pt x="1167" y="191"/>
                  </a:lnTo>
                  <a:lnTo>
                    <a:pt x="1148" y="165"/>
                  </a:lnTo>
                  <a:close/>
                  <a:moveTo>
                    <a:pt x="1308" y="697"/>
                  </a:moveTo>
                  <a:lnTo>
                    <a:pt x="1307" y="729"/>
                  </a:lnTo>
                  <a:lnTo>
                    <a:pt x="1305" y="759"/>
                  </a:lnTo>
                  <a:lnTo>
                    <a:pt x="1300" y="790"/>
                  </a:lnTo>
                  <a:lnTo>
                    <a:pt x="1295" y="820"/>
                  </a:lnTo>
                  <a:lnTo>
                    <a:pt x="1288" y="849"/>
                  </a:lnTo>
                  <a:lnTo>
                    <a:pt x="1280" y="878"/>
                  </a:lnTo>
                  <a:lnTo>
                    <a:pt x="1270" y="906"/>
                  </a:lnTo>
                  <a:lnTo>
                    <a:pt x="1259" y="934"/>
                  </a:lnTo>
                  <a:lnTo>
                    <a:pt x="1248" y="961"/>
                  </a:lnTo>
                  <a:lnTo>
                    <a:pt x="1234" y="987"/>
                  </a:lnTo>
                  <a:lnTo>
                    <a:pt x="1220" y="1013"/>
                  </a:lnTo>
                  <a:lnTo>
                    <a:pt x="1203" y="1038"/>
                  </a:lnTo>
                  <a:lnTo>
                    <a:pt x="1186" y="1061"/>
                  </a:lnTo>
                  <a:lnTo>
                    <a:pt x="1168" y="1085"/>
                  </a:lnTo>
                  <a:lnTo>
                    <a:pt x="1148" y="1107"/>
                  </a:lnTo>
                  <a:lnTo>
                    <a:pt x="1129" y="1128"/>
                  </a:lnTo>
                  <a:lnTo>
                    <a:pt x="1108" y="1149"/>
                  </a:lnTo>
                  <a:lnTo>
                    <a:pt x="1085" y="1168"/>
                  </a:lnTo>
                  <a:lnTo>
                    <a:pt x="1062" y="1185"/>
                  </a:lnTo>
                  <a:lnTo>
                    <a:pt x="1039" y="1203"/>
                  </a:lnTo>
                  <a:lnTo>
                    <a:pt x="1014" y="1219"/>
                  </a:lnTo>
                  <a:lnTo>
                    <a:pt x="988" y="1234"/>
                  </a:lnTo>
                  <a:lnTo>
                    <a:pt x="962" y="1247"/>
                  </a:lnTo>
                  <a:lnTo>
                    <a:pt x="935" y="1259"/>
                  </a:lnTo>
                  <a:lnTo>
                    <a:pt x="907" y="1270"/>
                  </a:lnTo>
                  <a:lnTo>
                    <a:pt x="879" y="1279"/>
                  </a:lnTo>
                  <a:lnTo>
                    <a:pt x="850" y="1288"/>
                  </a:lnTo>
                  <a:lnTo>
                    <a:pt x="820" y="1294"/>
                  </a:lnTo>
                  <a:lnTo>
                    <a:pt x="790" y="1300"/>
                  </a:lnTo>
                  <a:lnTo>
                    <a:pt x="760" y="1304"/>
                  </a:lnTo>
                  <a:lnTo>
                    <a:pt x="728" y="1306"/>
                  </a:lnTo>
                  <a:lnTo>
                    <a:pt x="697" y="1307"/>
                  </a:lnTo>
                  <a:lnTo>
                    <a:pt x="666" y="1306"/>
                  </a:lnTo>
                  <a:lnTo>
                    <a:pt x="635" y="1304"/>
                  </a:lnTo>
                  <a:lnTo>
                    <a:pt x="604" y="1300"/>
                  </a:lnTo>
                  <a:lnTo>
                    <a:pt x="574" y="1294"/>
                  </a:lnTo>
                  <a:lnTo>
                    <a:pt x="545" y="1288"/>
                  </a:lnTo>
                  <a:lnTo>
                    <a:pt x="516" y="1279"/>
                  </a:lnTo>
                  <a:lnTo>
                    <a:pt x="487" y="1270"/>
                  </a:lnTo>
                  <a:lnTo>
                    <a:pt x="460" y="1259"/>
                  </a:lnTo>
                  <a:lnTo>
                    <a:pt x="433" y="1247"/>
                  </a:lnTo>
                  <a:lnTo>
                    <a:pt x="406" y="1234"/>
                  </a:lnTo>
                  <a:lnTo>
                    <a:pt x="381" y="1219"/>
                  </a:lnTo>
                  <a:lnTo>
                    <a:pt x="357" y="1203"/>
                  </a:lnTo>
                  <a:lnTo>
                    <a:pt x="332" y="1185"/>
                  </a:lnTo>
                  <a:lnTo>
                    <a:pt x="309" y="1168"/>
                  </a:lnTo>
                  <a:lnTo>
                    <a:pt x="287" y="1149"/>
                  </a:lnTo>
                  <a:lnTo>
                    <a:pt x="266" y="1128"/>
                  </a:lnTo>
                  <a:lnTo>
                    <a:pt x="246" y="1107"/>
                  </a:lnTo>
                  <a:lnTo>
                    <a:pt x="226" y="1085"/>
                  </a:lnTo>
                  <a:lnTo>
                    <a:pt x="208" y="1061"/>
                  </a:lnTo>
                  <a:lnTo>
                    <a:pt x="192" y="1038"/>
                  </a:lnTo>
                  <a:lnTo>
                    <a:pt x="176" y="1013"/>
                  </a:lnTo>
                  <a:lnTo>
                    <a:pt x="161" y="987"/>
                  </a:lnTo>
                  <a:lnTo>
                    <a:pt x="148" y="961"/>
                  </a:lnTo>
                  <a:lnTo>
                    <a:pt x="135" y="934"/>
                  </a:lnTo>
                  <a:lnTo>
                    <a:pt x="124" y="906"/>
                  </a:lnTo>
                  <a:lnTo>
                    <a:pt x="114" y="878"/>
                  </a:lnTo>
                  <a:lnTo>
                    <a:pt x="107" y="849"/>
                  </a:lnTo>
                  <a:lnTo>
                    <a:pt x="99" y="820"/>
                  </a:lnTo>
                  <a:lnTo>
                    <a:pt x="94" y="790"/>
                  </a:lnTo>
                  <a:lnTo>
                    <a:pt x="91" y="759"/>
                  </a:lnTo>
                  <a:lnTo>
                    <a:pt x="88" y="729"/>
                  </a:lnTo>
                  <a:lnTo>
                    <a:pt x="87" y="697"/>
                  </a:lnTo>
                  <a:lnTo>
                    <a:pt x="88" y="665"/>
                  </a:lnTo>
                  <a:lnTo>
                    <a:pt x="91" y="635"/>
                  </a:lnTo>
                  <a:lnTo>
                    <a:pt x="94" y="604"/>
                  </a:lnTo>
                  <a:lnTo>
                    <a:pt x="99" y="574"/>
                  </a:lnTo>
                  <a:lnTo>
                    <a:pt x="107" y="545"/>
                  </a:lnTo>
                  <a:lnTo>
                    <a:pt x="114" y="515"/>
                  </a:lnTo>
                  <a:lnTo>
                    <a:pt x="124" y="487"/>
                  </a:lnTo>
                  <a:lnTo>
                    <a:pt x="135" y="459"/>
                  </a:lnTo>
                  <a:lnTo>
                    <a:pt x="148" y="432"/>
                  </a:lnTo>
                  <a:lnTo>
                    <a:pt x="161" y="407"/>
                  </a:lnTo>
                  <a:lnTo>
                    <a:pt x="176" y="381"/>
                  </a:lnTo>
                  <a:lnTo>
                    <a:pt x="192" y="356"/>
                  </a:lnTo>
                  <a:lnTo>
                    <a:pt x="208" y="332"/>
                  </a:lnTo>
                  <a:lnTo>
                    <a:pt x="226" y="309"/>
                  </a:lnTo>
                  <a:lnTo>
                    <a:pt x="246" y="287"/>
                  </a:lnTo>
                  <a:lnTo>
                    <a:pt x="266" y="266"/>
                  </a:lnTo>
                  <a:lnTo>
                    <a:pt x="287" y="245"/>
                  </a:lnTo>
                  <a:lnTo>
                    <a:pt x="309" y="226"/>
                  </a:lnTo>
                  <a:lnTo>
                    <a:pt x="332" y="208"/>
                  </a:lnTo>
                  <a:lnTo>
                    <a:pt x="357" y="191"/>
                  </a:lnTo>
                  <a:lnTo>
                    <a:pt x="381" y="175"/>
                  </a:lnTo>
                  <a:lnTo>
                    <a:pt x="406" y="161"/>
                  </a:lnTo>
                  <a:lnTo>
                    <a:pt x="433" y="147"/>
                  </a:lnTo>
                  <a:lnTo>
                    <a:pt x="460" y="135"/>
                  </a:lnTo>
                  <a:lnTo>
                    <a:pt x="487" y="124"/>
                  </a:lnTo>
                  <a:lnTo>
                    <a:pt x="516" y="115"/>
                  </a:lnTo>
                  <a:lnTo>
                    <a:pt x="545" y="106"/>
                  </a:lnTo>
                  <a:lnTo>
                    <a:pt x="574" y="100"/>
                  </a:lnTo>
                  <a:lnTo>
                    <a:pt x="604" y="94"/>
                  </a:lnTo>
                  <a:lnTo>
                    <a:pt x="635" y="90"/>
                  </a:lnTo>
                  <a:lnTo>
                    <a:pt x="666" y="88"/>
                  </a:lnTo>
                  <a:lnTo>
                    <a:pt x="697" y="87"/>
                  </a:lnTo>
                  <a:lnTo>
                    <a:pt x="728" y="88"/>
                  </a:lnTo>
                  <a:lnTo>
                    <a:pt x="760" y="90"/>
                  </a:lnTo>
                  <a:lnTo>
                    <a:pt x="790" y="94"/>
                  </a:lnTo>
                  <a:lnTo>
                    <a:pt x="820" y="100"/>
                  </a:lnTo>
                  <a:lnTo>
                    <a:pt x="850" y="106"/>
                  </a:lnTo>
                  <a:lnTo>
                    <a:pt x="879" y="115"/>
                  </a:lnTo>
                  <a:lnTo>
                    <a:pt x="907" y="124"/>
                  </a:lnTo>
                  <a:lnTo>
                    <a:pt x="935" y="135"/>
                  </a:lnTo>
                  <a:lnTo>
                    <a:pt x="962" y="147"/>
                  </a:lnTo>
                  <a:lnTo>
                    <a:pt x="988" y="161"/>
                  </a:lnTo>
                  <a:lnTo>
                    <a:pt x="1014" y="175"/>
                  </a:lnTo>
                  <a:lnTo>
                    <a:pt x="1039" y="191"/>
                  </a:lnTo>
                  <a:lnTo>
                    <a:pt x="1062" y="208"/>
                  </a:lnTo>
                  <a:lnTo>
                    <a:pt x="1085" y="226"/>
                  </a:lnTo>
                  <a:lnTo>
                    <a:pt x="1108" y="245"/>
                  </a:lnTo>
                  <a:lnTo>
                    <a:pt x="1129" y="266"/>
                  </a:lnTo>
                  <a:lnTo>
                    <a:pt x="1148" y="287"/>
                  </a:lnTo>
                  <a:lnTo>
                    <a:pt x="1168" y="309"/>
                  </a:lnTo>
                  <a:lnTo>
                    <a:pt x="1186" y="332"/>
                  </a:lnTo>
                  <a:lnTo>
                    <a:pt x="1203" y="356"/>
                  </a:lnTo>
                  <a:lnTo>
                    <a:pt x="1220" y="381"/>
                  </a:lnTo>
                  <a:lnTo>
                    <a:pt x="1234" y="407"/>
                  </a:lnTo>
                  <a:lnTo>
                    <a:pt x="1248" y="432"/>
                  </a:lnTo>
                  <a:lnTo>
                    <a:pt x="1259" y="459"/>
                  </a:lnTo>
                  <a:lnTo>
                    <a:pt x="1270" y="487"/>
                  </a:lnTo>
                  <a:lnTo>
                    <a:pt x="1280" y="515"/>
                  </a:lnTo>
                  <a:lnTo>
                    <a:pt x="1288" y="545"/>
                  </a:lnTo>
                  <a:lnTo>
                    <a:pt x="1295" y="574"/>
                  </a:lnTo>
                  <a:lnTo>
                    <a:pt x="1300" y="604"/>
                  </a:lnTo>
                  <a:lnTo>
                    <a:pt x="1305" y="635"/>
                  </a:lnTo>
                  <a:lnTo>
                    <a:pt x="1307" y="665"/>
                  </a:lnTo>
                  <a:lnTo>
                    <a:pt x="1308" y="697"/>
                  </a:lnTo>
                  <a:close/>
                </a:path>
              </a:pathLst>
            </a:custGeom>
            <a:solidFill>
              <a:srgbClr val="B03D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4" name="Freeform 48"/>
            <p:cNvSpPr>
              <a:spLocks noEditPoints="1"/>
            </p:cNvSpPr>
            <p:nvPr/>
          </p:nvSpPr>
          <p:spPr bwMode="auto">
            <a:xfrm>
              <a:off x="4113" y="1852"/>
              <a:ext cx="327" cy="327"/>
            </a:xfrm>
            <a:custGeom>
              <a:avLst/>
              <a:gdLst/>
              <a:ahLst/>
              <a:cxnLst>
                <a:cxn ang="0">
                  <a:pos x="1295" y="521"/>
                </a:cxn>
                <a:cxn ang="0">
                  <a:pos x="1243" y="369"/>
                </a:cxn>
                <a:cxn ang="0">
                  <a:pos x="1158" y="238"/>
                </a:cxn>
                <a:cxn ang="0">
                  <a:pos x="1045" y="129"/>
                </a:cxn>
                <a:cxn ang="0">
                  <a:pos x="908" y="50"/>
                </a:cxn>
                <a:cxn ang="0">
                  <a:pos x="754" y="7"/>
                </a:cxn>
                <a:cxn ang="0">
                  <a:pos x="587" y="3"/>
                </a:cxn>
                <a:cxn ang="0">
                  <a:pos x="430" y="40"/>
                </a:cxn>
                <a:cxn ang="0">
                  <a:pos x="289" y="111"/>
                </a:cxn>
                <a:cxn ang="0">
                  <a:pos x="170" y="214"/>
                </a:cxn>
                <a:cxn ang="0">
                  <a:pos x="80" y="341"/>
                </a:cxn>
                <a:cxn ang="0">
                  <a:pos x="21" y="490"/>
                </a:cxn>
                <a:cxn ang="0">
                  <a:pos x="0" y="653"/>
                </a:cxn>
                <a:cxn ang="0">
                  <a:pos x="21" y="816"/>
                </a:cxn>
                <a:cxn ang="0">
                  <a:pos x="80" y="965"/>
                </a:cxn>
                <a:cxn ang="0">
                  <a:pos x="170" y="1093"/>
                </a:cxn>
                <a:cxn ang="0">
                  <a:pos x="289" y="1195"/>
                </a:cxn>
                <a:cxn ang="0">
                  <a:pos x="430" y="1267"/>
                </a:cxn>
                <a:cxn ang="0">
                  <a:pos x="587" y="1303"/>
                </a:cxn>
                <a:cxn ang="0">
                  <a:pos x="754" y="1299"/>
                </a:cxn>
                <a:cxn ang="0">
                  <a:pos x="908" y="1256"/>
                </a:cxn>
                <a:cxn ang="0">
                  <a:pos x="1045" y="1177"/>
                </a:cxn>
                <a:cxn ang="0">
                  <a:pos x="1158" y="1069"/>
                </a:cxn>
                <a:cxn ang="0">
                  <a:pos x="1243" y="937"/>
                </a:cxn>
                <a:cxn ang="0">
                  <a:pos x="1295" y="785"/>
                </a:cxn>
                <a:cxn ang="0">
                  <a:pos x="1221" y="653"/>
                </a:cxn>
                <a:cxn ang="0">
                  <a:pos x="1203" y="795"/>
                </a:cxn>
                <a:cxn ang="0">
                  <a:pos x="1153" y="923"/>
                </a:cxn>
                <a:cxn ang="0">
                  <a:pos x="1074" y="1034"/>
                </a:cxn>
                <a:cxn ang="0">
                  <a:pos x="971" y="1123"/>
                </a:cxn>
                <a:cxn ang="0">
                  <a:pos x="849" y="1186"/>
                </a:cxn>
                <a:cxn ang="0">
                  <a:pos x="712" y="1217"/>
                </a:cxn>
                <a:cxn ang="0">
                  <a:pos x="568" y="1212"/>
                </a:cxn>
                <a:cxn ang="0">
                  <a:pos x="434" y="1175"/>
                </a:cxn>
                <a:cxn ang="0">
                  <a:pos x="316" y="1107"/>
                </a:cxn>
                <a:cxn ang="0">
                  <a:pos x="217" y="1013"/>
                </a:cxn>
                <a:cxn ang="0">
                  <a:pos x="143" y="899"/>
                </a:cxn>
                <a:cxn ang="0">
                  <a:pos x="99" y="768"/>
                </a:cxn>
                <a:cxn ang="0">
                  <a:pos x="89" y="623"/>
                </a:cxn>
                <a:cxn ang="0">
                  <a:pos x="113" y="484"/>
                </a:cxn>
                <a:cxn ang="0">
                  <a:pos x="169" y="359"/>
                </a:cxn>
                <a:cxn ang="0">
                  <a:pos x="253" y="253"/>
                </a:cxn>
                <a:cxn ang="0">
                  <a:pos x="361" y="169"/>
                </a:cxn>
                <a:cxn ang="0">
                  <a:pos x="486" y="112"/>
                </a:cxn>
                <a:cxn ang="0">
                  <a:pos x="625" y="87"/>
                </a:cxn>
                <a:cxn ang="0">
                  <a:pos x="768" y="98"/>
                </a:cxn>
                <a:cxn ang="0">
                  <a:pos x="900" y="142"/>
                </a:cxn>
                <a:cxn ang="0">
                  <a:pos x="1015" y="216"/>
                </a:cxn>
                <a:cxn ang="0">
                  <a:pos x="1109" y="314"/>
                </a:cxn>
                <a:cxn ang="0">
                  <a:pos x="1177" y="433"/>
                </a:cxn>
                <a:cxn ang="0">
                  <a:pos x="1214" y="566"/>
                </a:cxn>
              </a:cxnLst>
              <a:rect l="0" t="0" r="r" b="b"/>
              <a:pathLst>
                <a:path w="1308" h="1306">
                  <a:moveTo>
                    <a:pt x="1308" y="653"/>
                  </a:moveTo>
                  <a:lnTo>
                    <a:pt x="1307" y="619"/>
                  </a:lnTo>
                  <a:lnTo>
                    <a:pt x="1305" y="586"/>
                  </a:lnTo>
                  <a:lnTo>
                    <a:pt x="1300" y="553"/>
                  </a:lnTo>
                  <a:lnTo>
                    <a:pt x="1295" y="521"/>
                  </a:lnTo>
                  <a:lnTo>
                    <a:pt x="1288" y="490"/>
                  </a:lnTo>
                  <a:lnTo>
                    <a:pt x="1279" y="458"/>
                  </a:lnTo>
                  <a:lnTo>
                    <a:pt x="1268" y="428"/>
                  </a:lnTo>
                  <a:lnTo>
                    <a:pt x="1256" y="398"/>
                  </a:lnTo>
                  <a:lnTo>
                    <a:pt x="1243" y="369"/>
                  </a:lnTo>
                  <a:lnTo>
                    <a:pt x="1229" y="341"/>
                  </a:lnTo>
                  <a:lnTo>
                    <a:pt x="1213" y="314"/>
                  </a:lnTo>
                  <a:lnTo>
                    <a:pt x="1196" y="287"/>
                  </a:lnTo>
                  <a:lnTo>
                    <a:pt x="1179" y="261"/>
                  </a:lnTo>
                  <a:lnTo>
                    <a:pt x="1158" y="238"/>
                  </a:lnTo>
                  <a:lnTo>
                    <a:pt x="1138" y="214"/>
                  </a:lnTo>
                  <a:lnTo>
                    <a:pt x="1116" y="190"/>
                  </a:lnTo>
                  <a:lnTo>
                    <a:pt x="1094" y="169"/>
                  </a:lnTo>
                  <a:lnTo>
                    <a:pt x="1070" y="148"/>
                  </a:lnTo>
                  <a:lnTo>
                    <a:pt x="1045" y="129"/>
                  </a:lnTo>
                  <a:lnTo>
                    <a:pt x="1020" y="111"/>
                  </a:lnTo>
                  <a:lnTo>
                    <a:pt x="993" y="94"/>
                  </a:lnTo>
                  <a:lnTo>
                    <a:pt x="965" y="78"/>
                  </a:lnTo>
                  <a:lnTo>
                    <a:pt x="937" y="64"/>
                  </a:lnTo>
                  <a:lnTo>
                    <a:pt x="908" y="50"/>
                  </a:lnTo>
                  <a:lnTo>
                    <a:pt x="879" y="40"/>
                  </a:lnTo>
                  <a:lnTo>
                    <a:pt x="849" y="29"/>
                  </a:lnTo>
                  <a:lnTo>
                    <a:pt x="818" y="20"/>
                  </a:lnTo>
                  <a:lnTo>
                    <a:pt x="787" y="13"/>
                  </a:lnTo>
                  <a:lnTo>
                    <a:pt x="754" y="7"/>
                  </a:lnTo>
                  <a:lnTo>
                    <a:pt x="721" y="3"/>
                  </a:lnTo>
                  <a:lnTo>
                    <a:pt x="687" y="0"/>
                  </a:lnTo>
                  <a:lnTo>
                    <a:pt x="654" y="0"/>
                  </a:lnTo>
                  <a:lnTo>
                    <a:pt x="621" y="0"/>
                  </a:lnTo>
                  <a:lnTo>
                    <a:pt x="587" y="3"/>
                  </a:lnTo>
                  <a:lnTo>
                    <a:pt x="555" y="7"/>
                  </a:lnTo>
                  <a:lnTo>
                    <a:pt x="523" y="13"/>
                  </a:lnTo>
                  <a:lnTo>
                    <a:pt x="491" y="20"/>
                  </a:lnTo>
                  <a:lnTo>
                    <a:pt x="460" y="29"/>
                  </a:lnTo>
                  <a:lnTo>
                    <a:pt x="430" y="40"/>
                  </a:lnTo>
                  <a:lnTo>
                    <a:pt x="400" y="50"/>
                  </a:lnTo>
                  <a:lnTo>
                    <a:pt x="371" y="64"/>
                  </a:lnTo>
                  <a:lnTo>
                    <a:pt x="343" y="78"/>
                  </a:lnTo>
                  <a:lnTo>
                    <a:pt x="316" y="94"/>
                  </a:lnTo>
                  <a:lnTo>
                    <a:pt x="289" y="111"/>
                  </a:lnTo>
                  <a:lnTo>
                    <a:pt x="263" y="129"/>
                  </a:lnTo>
                  <a:lnTo>
                    <a:pt x="238" y="148"/>
                  </a:lnTo>
                  <a:lnTo>
                    <a:pt x="215" y="169"/>
                  </a:lnTo>
                  <a:lnTo>
                    <a:pt x="192" y="190"/>
                  </a:lnTo>
                  <a:lnTo>
                    <a:pt x="170" y="214"/>
                  </a:lnTo>
                  <a:lnTo>
                    <a:pt x="150" y="238"/>
                  </a:lnTo>
                  <a:lnTo>
                    <a:pt x="131" y="261"/>
                  </a:lnTo>
                  <a:lnTo>
                    <a:pt x="112" y="287"/>
                  </a:lnTo>
                  <a:lnTo>
                    <a:pt x="95" y="314"/>
                  </a:lnTo>
                  <a:lnTo>
                    <a:pt x="80" y="341"/>
                  </a:lnTo>
                  <a:lnTo>
                    <a:pt x="65" y="369"/>
                  </a:lnTo>
                  <a:lnTo>
                    <a:pt x="52" y="398"/>
                  </a:lnTo>
                  <a:lnTo>
                    <a:pt x="40" y="428"/>
                  </a:lnTo>
                  <a:lnTo>
                    <a:pt x="30" y="458"/>
                  </a:lnTo>
                  <a:lnTo>
                    <a:pt x="21" y="490"/>
                  </a:lnTo>
                  <a:lnTo>
                    <a:pt x="14" y="521"/>
                  </a:lnTo>
                  <a:lnTo>
                    <a:pt x="8" y="553"/>
                  </a:lnTo>
                  <a:lnTo>
                    <a:pt x="5" y="586"/>
                  </a:lnTo>
                  <a:lnTo>
                    <a:pt x="1" y="619"/>
                  </a:lnTo>
                  <a:lnTo>
                    <a:pt x="0" y="653"/>
                  </a:lnTo>
                  <a:lnTo>
                    <a:pt x="1" y="687"/>
                  </a:lnTo>
                  <a:lnTo>
                    <a:pt x="5" y="720"/>
                  </a:lnTo>
                  <a:lnTo>
                    <a:pt x="8" y="753"/>
                  </a:lnTo>
                  <a:lnTo>
                    <a:pt x="14" y="785"/>
                  </a:lnTo>
                  <a:lnTo>
                    <a:pt x="21" y="816"/>
                  </a:lnTo>
                  <a:lnTo>
                    <a:pt x="30" y="847"/>
                  </a:lnTo>
                  <a:lnTo>
                    <a:pt x="40" y="877"/>
                  </a:lnTo>
                  <a:lnTo>
                    <a:pt x="52" y="908"/>
                  </a:lnTo>
                  <a:lnTo>
                    <a:pt x="65" y="937"/>
                  </a:lnTo>
                  <a:lnTo>
                    <a:pt x="80" y="965"/>
                  </a:lnTo>
                  <a:lnTo>
                    <a:pt x="95" y="992"/>
                  </a:lnTo>
                  <a:lnTo>
                    <a:pt x="112" y="1019"/>
                  </a:lnTo>
                  <a:lnTo>
                    <a:pt x="131" y="1044"/>
                  </a:lnTo>
                  <a:lnTo>
                    <a:pt x="150" y="1069"/>
                  </a:lnTo>
                  <a:lnTo>
                    <a:pt x="170" y="1093"/>
                  </a:lnTo>
                  <a:lnTo>
                    <a:pt x="192" y="1116"/>
                  </a:lnTo>
                  <a:lnTo>
                    <a:pt x="215" y="1137"/>
                  </a:lnTo>
                  <a:lnTo>
                    <a:pt x="238" y="1158"/>
                  </a:lnTo>
                  <a:lnTo>
                    <a:pt x="263" y="1177"/>
                  </a:lnTo>
                  <a:lnTo>
                    <a:pt x="289" y="1195"/>
                  </a:lnTo>
                  <a:lnTo>
                    <a:pt x="316" y="1212"/>
                  </a:lnTo>
                  <a:lnTo>
                    <a:pt x="343" y="1228"/>
                  </a:lnTo>
                  <a:lnTo>
                    <a:pt x="371" y="1243"/>
                  </a:lnTo>
                  <a:lnTo>
                    <a:pt x="400" y="1256"/>
                  </a:lnTo>
                  <a:lnTo>
                    <a:pt x="430" y="1267"/>
                  </a:lnTo>
                  <a:lnTo>
                    <a:pt x="460" y="1277"/>
                  </a:lnTo>
                  <a:lnTo>
                    <a:pt x="491" y="1286"/>
                  </a:lnTo>
                  <a:lnTo>
                    <a:pt x="523" y="1293"/>
                  </a:lnTo>
                  <a:lnTo>
                    <a:pt x="555" y="1299"/>
                  </a:lnTo>
                  <a:lnTo>
                    <a:pt x="587" y="1303"/>
                  </a:lnTo>
                  <a:lnTo>
                    <a:pt x="621" y="1306"/>
                  </a:lnTo>
                  <a:lnTo>
                    <a:pt x="654" y="1306"/>
                  </a:lnTo>
                  <a:lnTo>
                    <a:pt x="687" y="1306"/>
                  </a:lnTo>
                  <a:lnTo>
                    <a:pt x="721" y="1303"/>
                  </a:lnTo>
                  <a:lnTo>
                    <a:pt x="754" y="1299"/>
                  </a:lnTo>
                  <a:lnTo>
                    <a:pt x="787" y="1293"/>
                  </a:lnTo>
                  <a:lnTo>
                    <a:pt x="818" y="1286"/>
                  </a:lnTo>
                  <a:lnTo>
                    <a:pt x="849" y="1277"/>
                  </a:lnTo>
                  <a:lnTo>
                    <a:pt x="879" y="1267"/>
                  </a:lnTo>
                  <a:lnTo>
                    <a:pt x="908" y="1256"/>
                  </a:lnTo>
                  <a:lnTo>
                    <a:pt x="937" y="1243"/>
                  </a:lnTo>
                  <a:lnTo>
                    <a:pt x="965" y="1228"/>
                  </a:lnTo>
                  <a:lnTo>
                    <a:pt x="993" y="1212"/>
                  </a:lnTo>
                  <a:lnTo>
                    <a:pt x="1020" y="1195"/>
                  </a:lnTo>
                  <a:lnTo>
                    <a:pt x="1045" y="1177"/>
                  </a:lnTo>
                  <a:lnTo>
                    <a:pt x="1070" y="1158"/>
                  </a:lnTo>
                  <a:lnTo>
                    <a:pt x="1094" y="1137"/>
                  </a:lnTo>
                  <a:lnTo>
                    <a:pt x="1116" y="1116"/>
                  </a:lnTo>
                  <a:lnTo>
                    <a:pt x="1138" y="1093"/>
                  </a:lnTo>
                  <a:lnTo>
                    <a:pt x="1158" y="1069"/>
                  </a:lnTo>
                  <a:lnTo>
                    <a:pt x="1179" y="1044"/>
                  </a:lnTo>
                  <a:lnTo>
                    <a:pt x="1196" y="1019"/>
                  </a:lnTo>
                  <a:lnTo>
                    <a:pt x="1213" y="992"/>
                  </a:lnTo>
                  <a:lnTo>
                    <a:pt x="1229" y="965"/>
                  </a:lnTo>
                  <a:lnTo>
                    <a:pt x="1243" y="937"/>
                  </a:lnTo>
                  <a:lnTo>
                    <a:pt x="1256" y="908"/>
                  </a:lnTo>
                  <a:lnTo>
                    <a:pt x="1268" y="877"/>
                  </a:lnTo>
                  <a:lnTo>
                    <a:pt x="1279" y="847"/>
                  </a:lnTo>
                  <a:lnTo>
                    <a:pt x="1288" y="816"/>
                  </a:lnTo>
                  <a:lnTo>
                    <a:pt x="1295" y="785"/>
                  </a:lnTo>
                  <a:lnTo>
                    <a:pt x="1300" y="753"/>
                  </a:lnTo>
                  <a:lnTo>
                    <a:pt x="1305" y="720"/>
                  </a:lnTo>
                  <a:lnTo>
                    <a:pt x="1307" y="687"/>
                  </a:lnTo>
                  <a:lnTo>
                    <a:pt x="1308" y="653"/>
                  </a:lnTo>
                  <a:close/>
                  <a:moveTo>
                    <a:pt x="1221" y="653"/>
                  </a:moveTo>
                  <a:lnTo>
                    <a:pt x="1220" y="683"/>
                  </a:lnTo>
                  <a:lnTo>
                    <a:pt x="1217" y="711"/>
                  </a:lnTo>
                  <a:lnTo>
                    <a:pt x="1214" y="740"/>
                  </a:lnTo>
                  <a:lnTo>
                    <a:pt x="1209" y="768"/>
                  </a:lnTo>
                  <a:lnTo>
                    <a:pt x="1203" y="795"/>
                  </a:lnTo>
                  <a:lnTo>
                    <a:pt x="1196" y="821"/>
                  </a:lnTo>
                  <a:lnTo>
                    <a:pt x="1186" y="847"/>
                  </a:lnTo>
                  <a:lnTo>
                    <a:pt x="1177" y="873"/>
                  </a:lnTo>
                  <a:lnTo>
                    <a:pt x="1165" y="899"/>
                  </a:lnTo>
                  <a:lnTo>
                    <a:pt x="1153" y="923"/>
                  </a:lnTo>
                  <a:lnTo>
                    <a:pt x="1139" y="946"/>
                  </a:lnTo>
                  <a:lnTo>
                    <a:pt x="1124" y="970"/>
                  </a:lnTo>
                  <a:lnTo>
                    <a:pt x="1109" y="992"/>
                  </a:lnTo>
                  <a:lnTo>
                    <a:pt x="1091" y="1013"/>
                  </a:lnTo>
                  <a:lnTo>
                    <a:pt x="1074" y="1034"/>
                  </a:lnTo>
                  <a:lnTo>
                    <a:pt x="1055" y="1053"/>
                  </a:lnTo>
                  <a:lnTo>
                    <a:pt x="1035" y="1072"/>
                  </a:lnTo>
                  <a:lnTo>
                    <a:pt x="1015" y="1090"/>
                  </a:lnTo>
                  <a:lnTo>
                    <a:pt x="993" y="1107"/>
                  </a:lnTo>
                  <a:lnTo>
                    <a:pt x="971" y="1123"/>
                  </a:lnTo>
                  <a:lnTo>
                    <a:pt x="948" y="1137"/>
                  </a:lnTo>
                  <a:lnTo>
                    <a:pt x="924" y="1151"/>
                  </a:lnTo>
                  <a:lnTo>
                    <a:pt x="900" y="1164"/>
                  </a:lnTo>
                  <a:lnTo>
                    <a:pt x="875" y="1175"/>
                  </a:lnTo>
                  <a:lnTo>
                    <a:pt x="849" y="1186"/>
                  </a:lnTo>
                  <a:lnTo>
                    <a:pt x="823" y="1194"/>
                  </a:lnTo>
                  <a:lnTo>
                    <a:pt x="796" y="1202"/>
                  </a:lnTo>
                  <a:lnTo>
                    <a:pt x="768" y="1208"/>
                  </a:lnTo>
                  <a:lnTo>
                    <a:pt x="740" y="1212"/>
                  </a:lnTo>
                  <a:lnTo>
                    <a:pt x="712" y="1217"/>
                  </a:lnTo>
                  <a:lnTo>
                    <a:pt x="683" y="1219"/>
                  </a:lnTo>
                  <a:lnTo>
                    <a:pt x="654" y="1219"/>
                  </a:lnTo>
                  <a:lnTo>
                    <a:pt x="625" y="1219"/>
                  </a:lnTo>
                  <a:lnTo>
                    <a:pt x="596" y="1217"/>
                  </a:lnTo>
                  <a:lnTo>
                    <a:pt x="568" y="1212"/>
                  </a:lnTo>
                  <a:lnTo>
                    <a:pt x="540" y="1208"/>
                  </a:lnTo>
                  <a:lnTo>
                    <a:pt x="513" y="1202"/>
                  </a:lnTo>
                  <a:lnTo>
                    <a:pt x="486" y="1194"/>
                  </a:lnTo>
                  <a:lnTo>
                    <a:pt x="459" y="1186"/>
                  </a:lnTo>
                  <a:lnTo>
                    <a:pt x="434" y="1175"/>
                  </a:lnTo>
                  <a:lnTo>
                    <a:pt x="408" y="1164"/>
                  </a:lnTo>
                  <a:lnTo>
                    <a:pt x="385" y="1151"/>
                  </a:lnTo>
                  <a:lnTo>
                    <a:pt x="361" y="1137"/>
                  </a:lnTo>
                  <a:lnTo>
                    <a:pt x="337" y="1123"/>
                  </a:lnTo>
                  <a:lnTo>
                    <a:pt x="316" y="1107"/>
                  </a:lnTo>
                  <a:lnTo>
                    <a:pt x="294" y="1090"/>
                  </a:lnTo>
                  <a:lnTo>
                    <a:pt x="274" y="1072"/>
                  </a:lnTo>
                  <a:lnTo>
                    <a:pt x="253" y="1053"/>
                  </a:lnTo>
                  <a:lnTo>
                    <a:pt x="235" y="1034"/>
                  </a:lnTo>
                  <a:lnTo>
                    <a:pt x="217" y="1013"/>
                  </a:lnTo>
                  <a:lnTo>
                    <a:pt x="201" y="992"/>
                  </a:lnTo>
                  <a:lnTo>
                    <a:pt x="184" y="970"/>
                  </a:lnTo>
                  <a:lnTo>
                    <a:pt x="169" y="946"/>
                  </a:lnTo>
                  <a:lnTo>
                    <a:pt x="156" y="923"/>
                  </a:lnTo>
                  <a:lnTo>
                    <a:pt x="143" y="899"/>
                  </a:lnTo>
                  <a:lnTo>
                    <a:pt x="133" y="873"/>
                  </a:lnTo>
                  <a:lnTo>
                    <a:pt x="122" y="847"/>
                  </a:lnTo>
                  <a:lnTo>
                    <a:pt x="113" y="821"/>
                  </a:lnTo>
                  <a:lnTo>
                    <a:pt x="106" y="795"/>
                  </a:lnTo>
                  <a:lnTo>
                    <a:pt x="99" y="768"/>
                  </a:lnTo>
                  <a:lnTo>
                    <a:pt x="94" y="740"/>
                  </a:lnTo>
                  <a:lnTo>
                    <a:pt x="91" y="711"/>
                  </a:lnTo>
                  <a:lnTo>
                    <a:pt x="89" y="683"/>
                  </a:lnTo>
                  <a:lnTo>
                    <a:pt x="87" y="653"/>
                  </a:lnTo>
                  <a:lnTo>
                    <a:pt x="89" y="623"/>
                  </a:lnTo>
                  <a:lnTo>
                    <a:pt x="91" y="595"/>
                  </a:lnTo>
                  <a:lnTo>
                    <a:pt x="94" y="566"/>
                  </a:lnTo>
                  <a:lnTo>
                    <a:pt x="99" y="539"/>
                  </a:lnTo>
                  <a:lnTo>
                    <a:pt x="106" y="511"/>
                  </a:lnTo>
                  <a:lnTo>
                    <a:pt x="113" y="484"/>
                  </a:lnTo>
                  <a:lnTo>
                    <a:pt x="122" y="458"/>
                  </a:lnTo>
                  <a:lnTo>
                    <a:pt x="133" y="433"/>
                  </a:lnTo>
                  <a:lnTo>
                    <a:pt x="143" y="408"/>
                  </a:lnTo>
                  <a:lnTo>
                    <a:pt x="156" y="383"/>
                  </a:lnTo>
                  <a:lnTo>
                    <a:pt x="169" y="359"/>
                  </a:lnTo>
                  <a:lnTo>
                    <a:pt x="184" y="336"/>
                  </a:lnTo>
                  <a:lnTo>
                    <a:pt x="201" y="314"/>
                  </a:lnTo>
                  <a:lnTo>
                    <a:pt x="217" y="293"/>
                  </a:lnTo>
                  <a:lnTo>
                    <a:pt x="235" y="272"/>
                  </a:lnTo>
                  <a:lnTo>
                    <a:pt x="253" y="253"/>
                  </a:lnTo>
                  <a:lnTo>
                    <a:pt x="274" y="233"/>
                  </a:lnTo>
                  <a:lnTo>
                    <a:pt x="294" y="216"/>
                  </a:lnTo>
                  <a:lnTo>
                    <a:pt x="316" y="199"/>
                  </a:lnTo>
                  <a:lnTo>
                    <a:pt x="337" y="183"/>
                  </a:lnTo>
                  <a:lnTo>
                    <a:pt x="361" y="169"/>
                  </a:lnTo>
                  <a:lnTo>
                    <a:pt x="385" y="155"/>
                  </a:lnTo>
                  <a:lnTo>
                    <a:pt x="408" y="142"/>
                  </a:lnTo>
                  <a:lnTo>
                    <a:pt x="434" y="131"/>
                  </a:lnTo>
                  <a:lnTo>
                    <a:pt x="459" y="121"/>
                  </a:lnTo>
                  <a:lnTo>
                    <a:pt x="486" y="112"/>
                  </a:lnTo>
                  <a:lnTo>
                    <a:pt x="513" y="104"/>
                  </a:lnTo>
                  <a:lnTo>
                    <a:pt x="540" y="98"/>
                  </a:lnTo>
                  <a:lnTo>
                    <a:pt x="568" y="93"/>
                  </a:lnTo>
                  <a:lnTo>
                    <a:pt x="596" y="89"/>
                  </a:lnTo>
                  <a:lnTo>
                    <a:pt x="625" y="87"/>
                  </a:lnTo>
                  <a:lnTo>
                    <a:pt x="654" y="87"/>
                  </a:lnTo>
                  <a:lnTo>
                    <a:pt x="683" y="87"/>
                  </a:lnTo>
                  <a:lnTo>
                    <a:pt x="712" y="89"/>
                  </a:lnTo>
                  <a:lnTo>
                    <a:pt x="740" y="93"/>
                  </a:lnTo>
                  <a:lnTo>
                    <a:pt x="768" y="98"/>
                  </a:lnTo>
                  <a:lnTo>
                    <a:pt x="796" y="104"/>
                  </a:lnTo>
                  <a:lnTo>
                    <a:pt x="823" y="112"/>
                  </a:lnTo>
                  <a:lnTo>
                    <a:pt x="849" y="121"/>
                  </a:lnTo>
                  <a:lnTo>
                    <a:pt x="875" y="131"/>
                  </a:lnTo>
                  <a:lnTo>
                    <a:pt x="900" y="142"/>
                  </a:lnTo>
                  <a:lnTo>
                    <a:pt x="924" y="155"/>
                  </a:lnTo>
                  <a:lnTo>
                    <a:pt x="948" y="169"/>
                  </a:lnTo>
                  <a:lnTo>
                    <a:pt x="971" y="183"/>
                  </a:lnTo>
                  <a:lnTo>
                    <a:pt x="993" y="199"/>
                  </a:lnTo>
                  <a:lnTo>
                    <a:pt x="1015" y="216"/>
                  </a:lnTo>
                  <a:lnTo>
                    <a:pt x="1035" y="233"/>
                  </a:lnTo>
                  <a:lnTo>
                    <a:pt x="1055" y="253"/>
                  </a:lnTo>
                  <a:lnTo>
                    <a:pt x="1074" y="272"/>
                  </a:lnTo>
                  <a:lnTo>
                    <a:pt x="1091" y="293"/>
                  </a:lnTo>
                  <a:lnTo>
                    <a:pt x="1109" y="314"/>
                  </a:lnTo>
                  <a:lnTo>
                    <a:pt x="1124" y="336"/>
                  </a:lnTo>
                  <a:lnTo>
                    <a:pt x="1139" y="359"/>
                  </a:lnTo>
                  <a:lnTo>
                    <a:pt x="1153" y="383"/>
                  </a:lnTo>
                  <a:lnTo>
                    <a:pt x="1165" y="408"/>
                  </a:lnTo>
                  <a:lnTo>
                    <a:pt x="1177" y="433"/>
                  </a:lnTo>
                  <a:lnTo>
                    <a:pt x="1186" y="458"/>
                  </a:lnTo>
                  <a:lnTo>
                    <a:pt x="1196" y="484"/>
                  </a:lnTo>
                  <a:lnTo>
                    <a:pt x="1203" y="511"/>
                  </a:lnTo>
                  <a:lnTo>
                    <a:pt x="1209" y="539"/>
                  </a:lnTo>
                  <a:lnTo>
                    <a:pt x="1214" y="566"/>
                  </a:lnTo>
                  <a:lnTo>
                    <a:pt x="1217" y="595"/>
                  </a:lnTo>
                  <a:lnTo>
                    <a:pt x="1220" y="623"/>
                  </a:lnTo>
                  <a:lnTo>
                    <a:pt x="1221" y="653"/>
                  </a:lnTo>
                  <a:close/>
                </a:path>
              </a:pathLst>
            </a:custGeom>
            <a:solidFill>
              <a:srgbClr val="B33C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5" name="Freeform 49"/>
            <p:cNvSpPr>
              <a:spLocks noEditPoints="1"/>
            </p:cNvSpPr>
            <p:nvPr/>
          </p:nvSpPr>
          <p:spPr bwMode="auto">
            <a:xfrm>
              <a:off x="4124" y="1863"/>
              <a:ext cx="305" cy="305"/>
            </a:xfrm>
            <a:custGeom>
              <a:avLst/>
              <a:gdLst/>
              <a:ahLst/>
              <a:cxnLst>
                <a:cxn ang="0">
                  <a:pos x="1208" y="487"/>
                </a:cxn>
                <a:cxn ang="0">
                  <a:pos x="1161" y="345"/>
                </a:cxn>
                <a:cxn ang="0">
                  <a:pos x="1081" y="222"/>
                </a:cxn>
                <a:cxn ang="0">
                  <a:pos x="975" y="121"/>
                </a:cxn>
                <a:cxn ang="0">
                  <a:pos x="848" y="48"/>
                </a:cxn>
                <a:cxn ang="0">
                  <a:pos x="703" y="7"/>
                </a:cxn>
                <a:cxn ang="0">
                  <a:pos x="548" y="3"/>
                </a:cxn>
                <a:cxn ang="0">
                  <a:pos x="400" y="37"/>
                </a:cxn>
                <a:cxn ang="0">
                  <a:pos x="270" y="104"/>
                </a:cxn>
                <a:cxn ang="0">
                  <a:pos x="159" y="200"/>
                </a:cxn>
                <a:cxn ang="0">
                  <a:pos x="74" y="320"/>
                </a:cxn>
                <a:cxn ang="0">
                  <a:pos x="20" y="458"/>
                </a:cxn>
                <a:cxn ang="0">
                  <a:pos x="0" y="610"/>
                </a:cxn>
                <a:cxn ang="0">
                  <a:pos x="20" y="762"/>
                </a:cxn>
                <a:cxn ang="0">
                  <a:pos x="74" y="900"/>
                </a:cxn>
                <a:cxn ang="0">
                  <a:pos x="159" y="1020"/>
                </a:cxn>
                <a:cxn ang="0">
                  <a:pos x="270" y="1116"/>
                </a:cxn>
                <a:cxn ang="0">
                  <a:pos x="400" y="1183"/>
                </a:cxn>
                <a:cxn ang="0">
                  <a:pos x="548" y="1217"/>
                </a:cxn>
                <a:cxn ang="0">
                  <a:pos x="703" y="1213"/>
                </a:cxn>
                <a:cxn ang="0">
                  <a:pos x="848" y="1172"/>
                </a:cxn>
                <a:cxn ang="0">
                  <a:pos x="975" y="1098"/>
                </a:cxn>
                <a:cxn ang="0">
                  <a:pos x="1081" y="998"/>
                </a:cxn>
                <a:cxn ang="0">
                  <a:pos x="1161" y="874"/>
                </a:cxn>
                <a:cxn ang="0">
                  <a:pos x="1208" y="733"/>
                </a:cxn>
                <a:cxn ang="0">
                  <a:pos x="1134" y="610"/>
                </a:cxn>
                <a:cxn ang="0">
                  <a:pos x="1116" y="741"/>
                </a:cxn>
                <a:cxn ang="0">
                  <a:pos x="1070" y="859"/>
                </a:cxn>
                <a:cxn ang="0">
                  <a:pos x="998" y="962"/>
                </a:cxn>
                <a:cxn ang="0">
                  <a:pos x="903" y="1043"/>
                </a:cxn>
                <a:cxn ang="0">
                  <a:pos x="790" y="1102"/>
                </a:cxn>
                <a:cxn ang="0">
                  <a:pos x="664" y="1130"/>
                </a:cxn>
                <a:cxn ang="0">
                  <a:pos x="530" y="1126"/>
                </a:cxn>
                <a:cxn ang="0">
                  <a:pos x="406" y="1092"/>
                </a:cxn>
                <a:cxn ang="0">
                  <a:pos x="298" y="1029"/>
                </a:cxn>
                <a:cxn ang="0">
                  <a:pos x="207" y="942"/>
                </a:cxn>
                <a:cxn ang="0">
                  <a:pos x="139" y="837"/>
                </a:cxn>
                <a:cxn ang="0">
                  <a:pos x="98" y="715"/>
                </a:cxn>
                <a:cxn ang="0">
                  <a:pos x="88" y="584"/>
                </a:cxn>
                <a:cxn ang="0">
                  <a:pos x="111" y="454"/>
                </a:cxn>
                <a:cxn ang="0">
                  <a:pos x="163" y="339"/>
                </a:cxn>
                <a:cxn ang="0">
                  <a:pos x="241" y="240"/>
                </a:cxn>
                <a:cxn ang="0">
                  <a:pos x="339" y="162"/>
                </a:cxn>
                <a:cxn ang="0">
                  <a:pos x="455" y="111"/>
                </a:cxn>
                <a:cxn ang="0">
                  <a:pos x="583" y="88"/>
                </a:cxn>
                <a:cxn ang="0">
                  <a:pos x="716" y="98"/>
                </a:cxn>
                <a:cxn ang="0">
                  <a:pos x="837" y="139"/>
                </a:cxn>
                <a:cxn ang="0">
                  <a:pos x="943" y="207"/>
                </a:cxn>
                <a:cxn ang="0">
                  <a:pos x="1029" y="297"/>
                </a:cxn>
                <a:cxn ang="0">
                  <a:pos x="1093" y="407"/>
                </a:cxn>
                <a:cxn ang="0">
                  <a:pos x="1127" y="531"/>
                </a:cxn>
              </a:cxnLst>
              <a:rect l="0" t="0" r="r" b="b"/>
              <a:pathLst>
                <a:path w="1221" h="1220">
                  <a:moveTo>
                    <a:pt x="1221" y="610"/>
                  </a:moveTo>
                  <a:lnTo>
                    <a:pt x="1220" y="578"/>
                  </a:lnTo>
                  <a:lnTo>
                    <a:pt x="1218" y="548"/>
                  </a:lnTo>
                  <a:lnTo>
                    <a:pt x="1213" y="517"/>
                  </a:lnTo>
                  <a:lnTo>
                    <a:pt x="1208" y="487"/>
                  </a:lnTo>
                  <a:lnTo>
                    <a:pt x="1201" y="458"/>
                  </a:lnTo>
                  <a:lnTo>
                    <a:pt x="1193" y="428"/>
                  </a:lnTo>
                  <a:lnTo>
                    <a:pt x="1183" y="400"/>
                  </a:lnTo>
                  <a:lnTo>
                    <a:pt x="1172" y="372"/>
                  </a:lnTo>
                  <a:lnTo>
                    <a:pt x="1161" y="345"/>
                  </a:lnTo>
                  <a:lnTo>
                    <a:pt x="1147" y="320"/>
                  </a:lnTo>
                  <a:lnTo>
                    <a:pt x="1133" y="294"/>
                  </a:lnTo>
                  <a:lnTo>
                    <a:pt x="1116" y="269"/>
                  </a:lnTo>
                  <a:lnTo>
                    <a:pt x="1099" y="245"/>
                  </a:lnTo>
                  <a:lnTo>
                    <a:pt x="1081" y="222"/>
                  </a:lnTo>
                  <a:lnTo>
                    <a:pt x="1061" y="200"/>
                  </a:lnTo>
                  <a:lnTo>
                    <a:pt x="1042" y="179"/>
                  </a:lnTo>
                  <a:lnTo>
                    <a:pt x="1021" y="158"/>
                  </a:lnTo>
                  <a:lnTo>
                    <a:pt x="998" y="139"/>
                  </a:lnTo>
                  <a:lnTo>
                    <a:pt x="975" y="121"/>
                  </a:lnTo>
                  <a:lnTo>
                    <a:pt x="952" y="104"/>
                  </a:lnTo>
                  <a:lnTo>
                    <a:pt x="927" y="88"/>
                  </a:lnTo>
                  <a:lnTo>
                    <a:pt x="901" y="74"/>
                  </a:lnTo>
                  <a:lnTo>
                    <a:pt x="875" y="60"/>
                  </a:lnTo>
                  <a:lnTo>
                    <a:pt x="848" y="48"/>
                  </a:lnTo>
                  <a:lnTo>
                    <a:pt x="820" y="37"/>
                  </a:lnTo>
                  <a:lnTo>
                    <a:pt x="792" y="28"/>
                  </a:lnTo>
                  <a:lnTo>
                    <a:pt x="763" y="19"/>
                  </a:lnTo>
                  <a:lnTo>
                    <a:pt x="733" y="13"/>
                  </a:lnTo>
                  <a:lnTo>
                    <a:pt x="703" y="7"/>
                  </a:lnTo>
                  <a:lnTo>
                    <a:pt x="673" y="3"/>
                  </a:lnTo>
                  <a:lnTo>
                    <a:pt x="641" y="1"/>
                  </a:lnTo>
                  <a:lnTo>
                    <a:pt x="610" y="0"/>
                  </a:lnTo>
                  <a:lnTo>
                    <a:pt x="579" y="1"/>
                  </a:lnTo>
                  <a:lnTo>
                    <a:pt x="548" y="3"/>
                  </a:lnTo>
                  <a:lnTo>
                    <a:pt x="517" y="7"/>
                  </a:lnTo>
                  <a:lnTo>
                    <a:pt x="487" y="13"/>
                  </a:lnTo>
                  <a:lnTo>
                    <a:pt x="458" y="19"/>
                  </a:lnTo>
                  <a:lnTo>
                    <a:pt x="429" y="28"/>
                  </a:lnTo>
                  <a:lnTo>
                    <a:pt x="400" y="37"/>
                  </a:lnTo>
                  <a:lnTo>
                    <a:pt x="373" y="48"/>
                  </a:lnTo>
                  <a:lnTo>
                    <a:pt x="346" y="60"/>
                  </a:lnTo>
                  <a:lnTo>
                    <a:pt x="319" y="74"/>
                  </a:lnTo>
                  <a:lnTo>
                    <a:pt x="294" y="88"/>
                  </a:lnTo>
                  <a:lnTo>
                    <a:pt x="270" y="104"/>
                  </a:lnTo>
                  <a:lnTo>
                    <a:pt x="245" y="121"/>
                  </a:lnTo>
                  <a:lnTo>
                    <a:pt x="222" y="139"/>
                  </a:lnTo>
                  <a:lnTo>
                    <a:pt x="200" y="158"/>
                  </a:lnTo>
                  <a:lnTo>
                    <a:pt x="179" y="179"/>
                  </a:lnTo>
                  <a:lnTo>
                    <a:pt x="159" y="200"/>
                  </a:lnTo>
                  <a:lnTo>
                    <a:pt x="139" y="222"/>
                  </a:lnTo>
                  <a:lnTo>
                    <a:pt x="121" y="245"/>
                  </a:lnTo>
                  <a:lnTo>
                    <a:pt x="105" y="269"/>
                  </a:lnTo>
                  <a:lnTo>
                    <a:pt x="89" y="294"/>
                  </a:lnTo>
                  <a:lnTo>
                    <a:pt x="74" y="320"/>
                  </a:lnTo>
                  <a:lnTo>
                    <a:pt x="61" y="345"/>
                  </a:lnTo>
                  <a:lnTo>
                    <a:pt x="48" y="372"/>
                  </a:lnTo>
                  <a:lnTo>
                    <a:pt x="37" y="400"/>
                  </a:lnTo>
                  <a:lnTo>
                    <a:pt x="27" y="428"/>
                  </a:lnTo>
                  <a:lnTo>
                    <a:pt x="20" y="458"/>
                  </a:lnTo>
                  <a:lnTo>
                    <a:pt x="12" y="487"/>
                  </a:lnTo>
                  <a:lnTo>
                    <a:pt x="7" y="517"/>
                  </a:lnTo>
                  <a:lnTo>
                    <a:pt x="4" y="548"/>
                  </a:lnTo>
                  <a:lnTo>
                    <a:pt x="1" y="578"/>
                  </a:lnTo>
                  <a:lnTo>
                    <a:pt x="0" y="610"/>
                  </a:lnTo>
                  <a:lnTo>
                    <a:pt x="1" y="642"/>
                  </a:lnTo>
                  <a:lnTo>
                    <a:pt x="4" y="672"/>
                  </a:lnTo>
                  <a:lnTo>
                    <a:pt x="7" y="703"/>
                  </a:lnTo>
                  <a:lnTo>
                    <a:pt x="12" y="733"/>
                  </a:lnTo>
                  <a:lnTo>
                    <a:pt x="20" y="762"/>
                  </a:lnTo>
                  <a:lnTo>
                    <a:pt x="27" y="791"/>
                  </a:lnTo>
                  <a:lnTo>
                    <a:pt x="37" y="819"/>
                  </a:lnTo>
                  <a:lnTo>
                    <a:pt x="48" y="847"/>
                  </a:lnTo>
                  <a:lnTo>
                    <a:pt x="61" y="874"/>
                  </a:lnTo>
                  <a:lnTo>
                    <a:pt x="74" y="900"/>
                  </a:lnTo>
                  <a:lnTo>
                    <a:pt x="89" y="926"/>
                  </a:lnTo>
                  <a:lnTo>
                    <a:pt x="105" y="951"/>
                  </a:lnTo>
                  <a:lnTo>
                    <a:pt x="121" y="974"/>
                  </a:lnTo>
                  <a:lnTo>
                    <a:pt x="139" y="998"/>
                  </a:lnTo>
                  <a:lnTo>
                    <a:pt x="159" y="1020"/>
                  </a:lnTo>
                  <a:lnTo>
                    <a:pt x="179" y="1041"/>
                  </a:lnTo>
                  <a:lnTo>
                    <a:pt x="200" y="1062"/>
                  </a:lnTo>
                  <a:lnTo>
                    <a:pt x="222" y="1081"/>
                  </a:lnTo>
                  <a:lnTo>
                    <a:pt x="245" y="1098"/>
                  </a:lnTo>
                  <a:lnTo>
                    <a:pt x="270" y="1116"/>
                  </a:lnTo>
                  <a:lnTo>
                    <a:pt x="294" y="1132"/>
                  </a:lnTo>
                  <a:lnTo>
                    <a:pt x="319" y="1147"/>
                  </a:lnTo>
                  <a:lnTo>
                    <a:pt x="346" y="1160"/>
                  </a:lnTo>
                  <a:lnTo>
                    <a:pt x="373" y="1172"/>
                  </a:lnTo>
                  <a:lnTo>
                    <a:pt x="400" y="1183"/>
                  </a:lnTo>
                  <a:lnTo>
                    <a:pt x="429" y="1192"/>
                  </a:lnTo>
                  <a:lnTo>
                    <a:pt x="458" y="1201"/>
                  </a:lnTo>
                  <a:lnTo>
                    <a:pt x="487" y="1207"/>
                  </a:lnTo>
                  <a:lnTo>
                    <a:pt x="517" y="1213"/>
                  </a:lnTo>
                  <a:lnTo>
                    <a:pt x="548" y="1217"/>
                  </a:lnTo>
                  <a:lnTo>
                    <a:pt x="579" y="1219"/>
                  </a:lnTo>
                  <a:lnTo>
                    <a:pt x="610" y="1220"/>
                  </a:lnTo>
                  <a:lnTo>
                    <a:pt x="641" y="1219"/>
                  </a:lnTo>
                  <a:lnTo>
                    <a:pt x="673" y="1217"/>
                  </a:lnTo>
                  <a:lnTo>
                    <a:pt x="703" y="1213"/>
                  </a:lnTo>
                  <a:lnTo>
                    <a:pt x="733" y="1207"/>
                  </a:lnTo>
                  <a:lnTo>
                    <a:pt x="763" y="1201"/>
                  </a:lnTo>
                  <a:lnTo>
                    <a:pt x="792" y="1192"/>
                  </a:lnTo>
                  <a:lnTo>
                    <a:pt x="820" y="1183"/>
                  </a:lnTo>
                  <a:lnTo>
                    <a:pt x="848" y="1172"/>
                  </a:lnTo>
                  <a:lnTo>
                    <a:pt x="875" y="1160"/>
                  </a:lnTo>
                  <a:lnTo>
                    <a:pt x="901" y="1147"/>
                  </a:lnTo>
                  <a:lnTo>
                    <a:pt x="927" y="1132"/>
                  </a:lnTo>
                  <a:lnTo>
                    <a:pt x="952" y="1116"/>
                  </a:lnTo>
                  <a:lnTo>
                    <a:pt x="975" y="1098"/>
                  </a:lnTo>
                  <a:lnTo>
                    <a:pt x="998" y="1081"/>
                  </a:lnTo>
                  <a:lnTo>
                    <a:pt x="1021" y="1062"/>
                  </a:lnTo>
                  <a:lnTo>
                    <a:pt x="1042" y="1041"/>
                  </a:lnTo>
                  <a:lnTo>
                    <a:pt x="1061" y="1020"/>
                  </a:lnTo>
                  <a:lnTo>
                    <a:pt x="1081" y="998"/>
                  </a:lnTo>
                  <a:lnTo>
                    <a:pt x="1099" y="974"/>
                  </a:lnTo>
                  <a:lnTo>
                    <a:pt x="1116" y="951"/>
                  </a:lnTo>
                  <a:lnTo>
                    <a:pt x="1133" y="926"/>
                  </a:lnTo>
                  <a:lnTo>
                    <a:pt x="1147" y="900"/>
                  </a:lnTo>
                  <a:lnTo>
                    <a:pt x="1161" y="874"/>
                  </a:lnTo>
                  <a:lnTo>
                    <a:pt x="1172" y="847"/>
                  </a:lnTo>
                  <a:lnTo>
                    <a:pt x="1183" y="819"/>
                  </a:lnTo>
                  <a:lnTo>
                    <a:pt x="1193" y="791"/>
                  </a:lnTo>
                  <a:lnTo>
                    <a:pt x="1201" y="762"/>
                  </a:lnTo>
                  <a:lnTo>
                    <a:pt x="1208" y="733"/>
                  </a:lnTo>
                  <a:lnTo>
                    <a:pt x="1213" y="703"/>
                  </a:lnTo>
                  <a:lnTo>
                    <a:pt x="1218" y="672"/>
                  </a:lnTo>
                  <a:lnTo>
                    <a:pt x="1220" y="642"/>
                  </a:lnTo>
                  <a:lnTo>
                    <a:pt x="1221" y="610"/>
                  </a:lnTo>
                  <a:close/>
                  <a:moveTo>
                    <a:pt x="1134" y="610"/>
                  </a:moveTo>
                  <a:lnTo>
                    <a:pt x="1133" y="637"/>
                  </a:lnTo>
                  <a:lnTo>
                    <a:pt x="1130" y="663"/>
                  </a:lnTo>
                  <a:lnTo>
                    <a:pt x="1127" y="689"/>
                  </a:lnTo>
                  <a:lnTo>
                    <a:pt x="1123" y="715"/>
                  </a:lnTo>
                  <a:lnTo>
                    <a:pt x="1116" y="741"/>
                  </a:lnTo>
                  <a:lnTo>
                    <a:pt x="1110" y="766"/>
                  </a:lnTo>
                  <a:lnTo>
                    <a:pt x="1101" y="789"/>
                  </a:lnTo>
                  <a:lnTo>
                    <a:pt x="1093" y="813"/>
                  </a:lnTo>
                  <a:lnTo>
                    <a:pt x="1082" y="837"/>
                  </a:lnTo>
                  <a:lnTo>
                    <a:pt x="1070" y="859"/>
                  </a:lnTo>
                  <a:lnTo>
                    <a:pt x="1057" y="881"/>
                  </a:lnTo>
                  <a:lnTo>
                    <a:pt x="1044" y="902"/>
                  </a:lnTo>
                  <a:lnTo>
                    <a:pt x="1029" y="923"/>
                  </a:lnTo>
                  <a:lnTo>
                    <a:pt x="1014" y="942"/>
                  </a:lnTo>
                  <a:lnTo>
                    <a:pt x="998" y="962"/>
                  </a:lnTo>
                  <a:lnTo>
                    <a:pt x="981" y="980"/>
                  </a:lnTo>
                  <a:lnTo>
                    <a:pt x="962" y="997"/>
                  </a:lnTo>
                  <a:lnTo>
                    <a:pt x="943" y="1013"/>
                  </a:lnTo>
                  <a:lnTo>
                    <a:pt x="924" y="1029"/>
                  </a:lnTo>
                  <a:lnTo>
                    <a:pt x="903" y="1043"/>
                  </a:lnTo>
                  <a:lnTo>
                    <a:pt x="882" y="1057"/>
                  </a:lnTo>
                  <a:lnTo>
                    <a:pt x="860" y="1069"/>
                  </a:lnTo>
                  <a:lnTo>
                    <a:pt x="837" y="1081"/>
                  </a:lnTo>
                  <a:lnTo>
                    <a:pt x="814" y="1092"/>
                  </a:lnTo>
                  <a:lnTo>
                    <a:pt x="790" y="1102"/>
                  </a:lnTo>
                  <a:lnTo>
                    <a:pt x="766" y="1109"/>
                  </a:lnTo>
                  <a:lnTo>
                    <a:pt x="742" y="1117"/>
                  </a:lnTo>
                  <a:lnTo>
                    <a:pt x="716" y="1122"/>
                  </a:lnTo>
                  <a:lnTo>
                    <a:pt x="690" y="1126"/>
                  </a:lnTo>
                  <a:lnTo>
                    <a:pt x="664" y="1130"/>
                  </a:lnTo>
                  <a:lnTo>
                    <a:pt x="637" y="1132"/>
                  </a:lnTo>
                  <a:lnTo>
                    <a:pt x="610" y="1133"/>
                  </a:lnTo>
                  <a:lnTo>
                    <a:pt x="583" y="1132"/>
                  </a:lnTo>
                  <a:lnTo>
                    <a:pt x="557" y="1130"/>
                  </a:lnTo>
                  <a:lnTo>
                    <a:pt x="530" y="1126"/>
                  </a:lnTo>
                  <a:lnTo>
                    <a:pt x="505" y="1122"/>
                  </a:lnTo>
                  <a:lnTo>
                    <a:pt x="480" y="1117"/>
                  </a:lnTo>
                  <a:lnTo>
                    <a:pt x="455" y="1109"/>
                  </a:lnTo>
                  <a:lnTo>
                    <a:pt x="430" y="1102"/>
                  </a:lnTo>
                  <a:lnTo>
                    <a:pt x="406" y="1092"/>
                  </a:lnTo>
                  <a:lnTo>
                    <a:pt x="384" y="1081"/>
                  </a:lnTo>
                  <a:lnTo>
                    <a:pt x="361" y="1069"/>
                  </a:lnTo>
                  <a:lnTo>
                    <a:pt x="339" y="1057"/>
                  </a:lnTo>
                  <a:lnTo>
                    <a:pt x="318" y="1043"/>
                  </a:lnTo>
                  <a:lnTo>
                    <a:pt x="298" y="1029"/>
                  </a:lnTo>
                  <a:lnTo>
                    <a:pt x="277" y="1013"/>
                  </a:lnTo>
                  <a:lnTo>
                    <a:pt x="259" y="997"/>
                  </a:lnTo>
                  <a:lnTo>
                    <a:pt x="241" y="980"/>
                  </a:lnTo>
                  <a:lnTo>
                    <a:pt x="223" y="962"/>
                  </a:lnTo>
                  <a:lnTo>
                    <a:pt x="207" y="942"/>
                  </a:lnTo>
                  <a:lnTo>
                    <a:pt x="191" y="923"/>
                  </a:lnTo>
                  <a:lnTo>
                    <a:pt x="177" y="902"/>
                  </a:lnTo>
                  <a:lnTo>
                    <a:pt x="163" y="881"/>
                  </a:lnTo>
                  <a:lnTo>
                    <a:pt x="150" y="859"/>
                  </a:lnTo>
                  <a:lnTo>
                    <a:pt x="139" y="837"/>
                  </a:lnTo>
                  <a:lnTo>
                    <a:pt x="129" y="813"/>
                  </a:lnTo>
                  <a:lnTo>
                    <a:pt x="119" y="789"/>
                  </a:lnTo>
                  <a:lnTo>
                    <a:pt x="111" y="766"/>
                  </a:lnTo>
                  <a:lnTo>
                    <a:pt x="104" y="741"/>
                  </a:lnTo>
                  <a:lnTo>
                    <a:pt x="98" y="715"/>
                  </a:lnTo>
                  <a:lnTo>
                    <a:pt x="93" y="689"/>
                  </a:lnTo>
                  <a:lnTo>
                    <a:pt x="90" y="663"/>
                  </a:lnTo>
                  <a:lnTo>
                    <a:pt x="88" y="637"/>
                  </a:lnTo>
                  <a:lnTo>
                    <a:pt x="88" y="610"/>
                  </a:lnTo>
                  <a:lnTo>
                    <a:pt x="88" y="584"/>
                  </a:lnTo>
                  <a:lnTo>
                    <a:pt x="90" y="557"/>
                  </a:lnTo>
                  <a:lnTo>
                    <a:pt x="93" y="531"/>
                  </a:lnTo>
                  <a:lnTo>
                    <a:pt x="98" y="505"/>
                  </a:lnTo>
                  <a:lnTo>
                    <a:pt x="104" y="479"/>
                  </a:lnTo>
                  <a:lnTo>
                    <a:pt x="111" y="454"/>
                  </a:lnTo>
                  <a:lnTo>
                    <a:pt x="119" y="431"/>
                  </a:lnTo>
                  <a:lnTo>
                    <a:pt x="129" y="407"/>
                  </a:lnTo>
                  <a:lnTo>
                    <a:pt x="139" y="383"/>
                  </a:lnTo>
                  <a:lnTo>
                    <a:pt x="150" y="361"/>
                  </a:lnTo>
                  <a:lnTo>
                    <a:pt x="163" y="339"/>
                  </a:lnTo>
                  <a:lnTo>
                    <a:pt x="177" y="317"/>
                  </a:lnTo>
                  <a:lnTo>
                    <a:pt x="191" y="297"/>
                  </a:lnTo>
                  <a:lnTo>
                    <a:pt x="207" y="278"/>
                  </a:lnTo>
                  <a:lnTo>
                    <a:pt x="223" y="258"/>
                  </a:lnTo>
                  <a:lnTo>
                    <a:pt x="241" y="240"/>
                  </a:lnTo>
                  <a:lnTo>
                    <a:pt x="259" y="223"/>
                  </a:lnTo>
                  <a:lnTo>
                    <a:pt x="277" y="207"/>
                  </a:lnTo>
                  <a:lnTo>
                    <a:pt x="298" y="191"/>
                  </a:lnTo>
                  <a:lnTo>
                    <a:pt x="318" y="176"/>
                  </a:lnTo>
                  <a:lnTo>
                    <a:pt x="339" y="162"/>
                  </a:lnTo>
                  <a:lnTo>
                    <a:pt x="361" y="151"/>
                  </a:lnTo>
                  <a:lnTo>
                    <a:pt x="384" y="139"/>
                  </a:lnTo>
                  <a:lnTo>
                    <a:pt x="406" y="128"/>
                  </a:lnTo>
                  <a:lnTo>
                    <a:pt x="430" y="119"/>
                  </a:lnTo>
                  <a:lnTo>
                    <a:pt x="455" y="111"/>
                  </a:lnTo>
                  <a:lnTo>
                    <a:pt x="480" y="103"/>
                  </a:lnTo>
                  <a:lnTo>
                    <a:pt x="505" y="98"/>
                  </a:lnTo>
                  <a:lnTo>
                    <a:pt x="530" y="93"/>
                  </a:lnTo>
                  <a:lnTo>
                    <a:pt x="557" y="90"/>
                  </a:lnTo>
                  <a:lnTo>
                    <a:pt x="583" y="88"/>
                  </a:lnTo>
                  <a:lnTo>
                    <a:pt x="610" y="87"/>
                  </a:lnTo>
                  <a:lnTo>
                    <a:pt x="637" y="88"/>
                  </a:lnTo>
                  <a:lnTo>
                    <a:pt x="664" y="90"/>
                  </a:lnTo>
                  <a:lnTo>
                    <a:pt x="690" y="93"/>
                  </a:lnTo>
                  <a:lnTo>
                    <a:pt x="716" y="98"/>
                  </a:lnTo>
                  <a:lnTo>
                    <a:pt x="742" y="103"/>
                  </a:lnTo>
                  <a:lnTo>
                    <a:pt x="766" y="111"/>
                  </a:lnTo>
                  <a:lnTo>
                    <a:pt x="790" y="119"/>
                  </a:lnTo>
                  <a:lnTo>
                    <a:pt x="814" y="128"/>
                  </a:lnTo>
                  <a:lnTo>
                    <a:pt x="837" y="139"/>
                  </a:lnTo>
                  <a:lnTo>
                    <a:pt x="860" y="151"/>
                  </a:lnTo>
                  <a:lnTo>
                    <a:pt x="882" y="162"/>
                  </a:lnTo>
                  <a:lnTo>
                    <a:pt x="903" y="176"/>
                  </a:lnTo>
                  <a:lnTo>
                    <a:pt x="924" y="191"/>
                  </a:lnTo>
                  <a:lnTo>
                    <a:pt x="943" y="207"/>
                  </a:lnTo>
                  <a:lnTo>
                    <a:pt x="962" y="223"/>
                  </a:lnTo>
                  <a:lnTo>
                    <a:pt x="981" y="240"/>
                  </a:lnTo>
                  <a:lnTo>
                    <a:pt x="998" y="258"/>
                  </a:lnTo>
                  <a:lnTo>
                    <a:pt x="1014" y="278"/>
                  </a:lnTo>
                  <a:lnTo>
                    <a:pt x="1029" y="297"/>
                  </a:lnTo>
                  <a:lnTo>
                    <a:pt x="1044" y="317"/>
                  </a:lnTo>
                  <a:lnTo>
                    <a:pt x="1057" y="339"/>
                  </a:lnTo>
                  <a:lnTo>
                    <a:pt x="1070" y="361"/>
                  </a:lnTo>
                  <a:lnTo>
                    <a:pt x="1082" y="383"/>
                  </a:lnTo>
                  <a:lnTo>
                    <a:pt x="1093" y="407"/>
                  </a:lnTo>
                  <a:lnTo>
                    <a:pt x="1101" y="431"/>
                  </a:lnTo>
                  <a:lnTo>
                    <a:pt x="1110" y="454"/>
                  </a:lnTo>
                  <a:lnTo>
                    <a:pt x="1116" y="479"/>
                  </a:lnTo>
                  <a:lnTo>
                    <a:pt x="1123" y="505"/>
                  </a:lnTo>
                  <a:lnTo>
                    <a:pt x="1127" y="531"/>
                  </a:lnTo>
                  <a:lnTo>
                    <a:pt x="1130" y="557"/>
                  </a:lnTo>
                  <a:lnTo>
                    <a:pt x="1133" y="584"/>
                  </a:lnTo>
                  <a:lnTo>
                    <a:pt x="1134" y="610"/>
                  </a:lnTo>
                  <a:close/>
                </a:path>
              </a:pathLst>
            </a:custGeom>
            <a:solidFill>
              <a:srgbClr val="B73B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6" name="Freeform 50"/>
            <p:cNvSpPr>
              <a:spLocks noEditPoints="1"/>
            </p:cNvSpPr>
            <p:nvPr/>
          </p:nvSpPr>
          <p:spPr bwMode="auto">
            <a:xfrm>
              <a:off x="4135" y="1874"/>
              <a:ext cx="283" cy="283"/>
            </a:xfrm>
            <a:custGeom>
              <a:avLst/>
              <a:gdLst/>
              <a:ahLst/>
              <a:cxnLst>
                <a:cxn ang="0">
                  <a:pos x="1122" y="452"/>
                </a:cxn>
                <a:cxn ang="0">
                  <a:pos x="1078" y="321"/>
                </a:cxn>
                <a:cxn ang="0">
                  <a:pos x="1004" y="206"/>
                </a:cxn>
                <a:cxn ang="0">
                  <a:pos x="906" y="112"/>
                </a:cxn>
                <a:cxn ang="0">
                  <a:pos x="788" y="44"/>
                </a:cxn>
                <a:cxn ang="0">
                  <a:pos x="653" y="6"/>
                </a:cxn>
                <a:cxn ang="0">
                  <a:pos x="509" y="2"/>
                </a:cxn>
                <a:cxn ang="0">
                  <a:pos x="372" y="34"/>
                </a:cxn>
                <a:cxn ang="0">
                  <a:pos x="250" y="96"/>
                </a:cxn>
                <a:cxn ang="0">
                  <a:pos x="148" y="185"/>
                </a:cxn>
                <a:cxn ang="0">
                  <a:pos x="69" y="296"/>
                </a:cxn>
                <a:cxn ang="0">
                  <a:pos x="19" y="424"/>
                </a:cxn>
                <a:cxn ang="0">
                  <a:pos x="0" y="566"/>
                </a:cxn>
                <a:cxn ang="0">
                  <a:pos x="19" y="708"/>
                </a:cxn>
                <a:cxn ang="0">
                  <a:pos x="69" y="836"/>
                </a:cxn>
                <a:cxn ang="0">
                  <a:pos x="148" y="947"/>
                </a:cxn>
                <a:cxn ang="0">
                  <a:pos x="250" y="1036"/>
                </a:cxn>
                <a:cxn ang="0">
                  <a:pos x="372" y="1099"/>
                </a:cxn>
                <a:cxn ang="0">
                  <a:pos x="509" y="1130"/>
                </a:cxn>
                <a:cxn ang="0">
                  <a:pos x="653" y="1125"/>
                </a:cxn>
                <a:cxn ang="0">
                  <a:pos x="788" y="1088"/>
                </a:cxn>
                <a:cxn ang="0">
                  <a:pos x="906" y="1020"/>
                </a:cxn>
                <a:cxn ang="0">
                  <a:pos x="1004" y="926"/>
                </a:cxn>
                <a:cxn ang="0">
                  <a:pos x="1078" y="812"/>
                </a:cxn>
                <a:cxn ang="0">
                  <a:pos x="1122" y="681"/>
                </a:cxn>
                <a:cxn ang="0">
                  <a:pos x="1046" y="566"/>
                </a:cxn>
                <a:cxn ang="0">
                  <a:pos x="1031" y="686"/>
                </a:cxn>
                <a:cxn ang="0">
                  <a:pos x="989" y="795"/>
                </a:cxn>
                <a:cxn ang="0">
                  <a:pos x="923" y="888"/>
                </a:cxn>
                <a:cxn ang="0">
                  <a:pos x="835" y="964"/>
                </a:cxn>
                <a:cxn ang="0">
                  <a:pos x="732" y="1017"/>
                </a:cxn>
                <a:cxn ang="0">
                  <a:pos x="617" y="1043"/>
                </a:cxn>
                <a:cxn ang="0">
                  <a:pos x="494" y="1039"/>
                </a:cxn>
                <a:cxn ang="0">
                  <a:pos x="381" y="1008"/>
                </a:cxn>
                <a:cxn ang="0">
                  <a:pos x="281" y="950"/>
                </a:cxn>
                <a:cxn ang="0">
                  <a:pos x="198" y="871"/>
                </a:cxn>
                <a:cxn ang="0">
                  <a:pos x="135" y="773"/>
                </a:cxn>
                <a:cxn ang="0">
                  <a:pos x="97" y="662"/>
                </a:cxn>
                <a:cxn ang="0">
                  <a:pos x="89" y="542"/>
                </a:cxn>
                <a:cxn ang="0">
                  <a:pos x="109" y="423"/>
                </a:cxn>
                <a:cxn ang="0">
                  <a:pos x="158" y="318"/>
                </a:cxn>
                <a:cxn ang="0">
                  <a:pos x="229" y="227"/>
                </a:cxn>
                <a:cxn ang="0">
                  <a:pos x="318" y="156"/>
                </a:cxn>
                <a:cxn ang="0">
                  <a:pos x="425" y="109"/>
                </a:cxn>
                <a:cxn ang="0">
                  <a:pos x="542" y="87"/>
                </a:cxn>
                <a:cxn ang="0">
                  <a:pos x="664" y="97"/>
                </a:cxn>
                <a:cxn ang="0">
                  <a:pos x="775" y="133"/>
                </a:cxn>
                <a:cxn ang="0">
                  <a:pos x="872" y="196"/>
                </a:cxn>
                <a:cxn ang="0">
                  <a:pos x="952" y="279"/>
                </a:cxn>
                <a:cxn ang="0">
                  <a:pos x="1009" y="379"/>
                </a:cxn>
                <a:cxn ang="0">
                  <a:pos x="1041" y="493"/>
                </a:cxn>
              </a:cxnLst>
              <a:rect l="0" t="0" r="r" b="b"/>
              <a:pathLst>
                <a:path w="1134" h="1132">
                  <a:moveTo>
                    <a:pt x="1134" y="566"/>
                  </a:moveTo>
                  <a:lnTo>
                    <a:pt x="1133" y="536"/>
                  </a:lnTo>
                  <a:lnTo>
                    <a:pt x="1130" y="508"/>
                  </a:lnTo>
                  <a:lnTo>
                    <a:pt x="1127" y="479"/>
                  </a:lnTo>
                  <a:lnTo>
                    <a:pt x="1122" y="452"/>
                  </a:lnTo>
                  <a:lnTo>
                    <a:pt x="1116" y="424"/>
                  </a:lnTo>
                  <a:lnTo>
                    <a:pt x="1109" y="397"/>
                  </a:lnTo>
                  <a:lnTo>
                    <a:pt x="1099" y="371"/>
                  </a:lnTo>
                  <a:lnTo>
                    <a:pt x="1090" y="346"/>
                  </a:lnTo>
                  <a:lnTo>
                    <a:pt x="1078" y="321"/>
                  </a:lnTo>
                  <a:lnTo>
                    <a:pt x="1066" y="296"/>
                  </a:lnTo>
                  <a:lnTo>
                    <a:pt x="1052" y="272"/>
                  </a:lnTo>
                  <a:lnTo>
                    <a:pt x="1037" y="249"/>
                  </a:lnTo>
                  <a:lnTo>
                    <a:pt x="1022" y="227"/>
                  </a:lnTo>
                  <a:lnTo>
                    <a:pt x="1004" y="206"/>
                  </a:lnTo>
                  <a:lnTo>
                    <a:pt x="987" y="185"/>
                  </a:lnTo>
                  <a:lnTo>
                    <a:pt x="968" y="166"/>
                  </a:lnTo>
                  <a:lnTo>
                    <a:pt x="948" y="146"/>
                  </a:lnTo>
                  <a:lnTo>
                    <a:pt x="928" y="129"/>
                  </a:lnTo>
                  <a:lnTo>
                    <a:pt x="906" y="112"/>
                  </a:lnTo>
                  <a:lnTo>
                    <a:pt x="884" y="96"/>
                  </a:lnTo>
                  <a:lnTo>
                    <a:pt x="861" y="82"/>
                  </a:lnTo>
                  <a:lnTo>
                    <a:pt x="837" y="68"/>
                  </a:lnTo>
                  <a:lnTo>
                    <a:pt x="813" y="55"/>
                  </a:lnTo>
                  <a:lnTo>
                    <a:pt x="788" y="44"/>
                  </a:lnTo>
                  <a:lnTo>
                    <a:pt x="762" y="34"/>
                  </a:lnTo>
                  <a:lnTo>
                    <a:pt x="736" y="25"/>
                  </a:lnTo>
                  <a:lnTo>
                    <a:pt x="709" y="17"/>
                  </a:lnTo>
                  <a:lnTo>
                    <a:pt x="681" y="11"/>
                  </a:lnTo>
                  <a:lnTo>
                    <a:pt x="653" y="6"/>
                  </a:lnTo>
                  <a:lnTo>
                    <a:pt x="625" y="2"/>
                  </a:lnTo>
                  <a:lnTo>
                    <a:pt x="596" y="0"/>
                  </a:lnTo>
                  <a:lnTo>
                    <a:pt x="567" y="0"/>
                  </a:lnTo>
                  <a:lnTo>
                    <a:pt x="538" y="0"/>
                  </a:lnTo>
                  <a:lnTo>
                    <a:pt x="509" y="2"/>
                  </a:lnTo>
                  <a:lnTo>
                    <a:pt x="481" y="6"/>
                  </a:lnTo>
                  <a:lnTo>
                    <a:pt x="453" y="11"/>
                  </a:lnTo>
                  <a:lnTo>
                    <a:pt x="426" y="17"/>
                  </a:lnTo>
                  <a:lnTo>
                    <a:pt x="399" y="25"/>
                  </a:lnTo>
                  <a:lnTo>
                    <a:pt x="372" y="34"/>
                  </a:lnTo>
                  <a:lnTo>
                    <a:pt x="347" y="44"/>
                  </a:lnTo>
                  <a:lnTo>
                    <a:pt x="321" y="55"/>
                  </a:lnTo>
                  <a:lnTo>
                    <a:pt x="298" y="68"/>
                  </a:lnTo>
                  <a:lnTo>
                    <a:pt x="274" y="82"/>
                  </a:lnTo>
                  <a:lnTo>
                    <a:pt x="250" y="96"/>
                  </a:lnTo>
                  <a:lnTo>
                    <a:pt x="229" y="112"/>
                  </a:lnTo>
                  <a:lnTo>
                    <a:pt x="207" y="129"/>
                  </a:lnTo>
                  <a:lnTo>
                    <a:pt x="187" y="146"/>
                  </a:lnTo>
                  <a:lnTo>
                    <a:pt x="166" y="166"/>
                  </a:lnTo>
                  <a:lnTo>
                    <a:pt x="148" y="185"/>
                  </a:lnTo>
                  <a:lnTo>
                    <a:pt x="130" y="206"/>
                  </a:lnTo>
                  <a:lnTo>
                    <a:pt x="114" y="227"/>
                  </a:lnTo>
                  <a:lnTo>
                    <a:pt x="97" y="249"/>
                  </a:lnTo>
                  <a:lnTo>
                    <a:pt x="82" y="272"/>
                  </a:lnTo>
                  <a:lnTo>
                    <a:pt x="69" y="296"/>
                  </a:lnTo>
                  <a:lnTo>
                    <a:pt x="56" y="321"/>
                  </a:lnTo>
                  <a:lnTo>
                    <a:pt x="46" y="346"/>
                  </a:lnTo>
                  <a:lnTo>
                    <a:pt x="35" y="371"/>
                  </a:lnTo>
                  <a:lnTo>
                    <a:pt x="26" y="397"/>
                  </a:lnTo>
                  <a:lnTo>
                    <a:pt x="19" y="424"/>
                  </a:lnTo>
                  <a:lnTo>
                    <a:pt x="12" y="452"/>
                  </a:lnTo>
                  <a:lnTo>
                    <a:pt x="7" y="479"/>
                  </a:lnTo>
                  <a:lnTo>
                    <a:pt x="4" y="508"/>
                  </a:lnTo>
                  <a:lnTo>
                    <a:pt x="2" y="536"/>
                  </a:lnTo>
                  <a:lnTo>
                    <a:pt x="0" y="566"/>
                  </a:lnTo>
                  <a:lnTo>
                    <a:pt x="2" y="596"/>
                  </a:lnTo>
                  <a:lnTo>
                    <a:pt x="4" y="624"/>
                  </a:lnTo>
                  <a:lnTo>
                    <a:pt x="7" y="653"/>
                  </a:lnTo>
                  <a:lnTo>
                    <a:pt x="12" y="681"/>
                  </a:lnTo>
                  <a:lnTo>
                    <a:pt x="19" y="708"/>
                  </a:lnTo>
                  <a:lnTo>
                    <a:pt x="26" y="734"/>
                  </a:lnTo>
                  <a:lnTo>
                    <a:pt x="35" y="760"/>
                  </a:lnTo>
                  <a:lnTo>
                    <a:pt x="46" y="786"/>
                  </a:lnTo>
                  <a:lnTo>
                    <a:pt x="56" y="812"/>
                  </a:lnTo>
                  <a:lnTo>
                    <a:pt x="69" y="836"/>
                  </a:lnTo>
                  <a:lnTo>
                    <a:pt x="82" y="859"/>
                  </a:lnTo>
                  <a:lnTo>
                    <a:pt x="97" y="883"/>
                  </a:lnTo>
                  <a:lnTo>
                    <a:pt x="114" y="905"/>
                  </a:lnTo>
                  <a:lnTo>
                    <a:pt x="130" y="926"/>
                  </a:lnTo>
                  <a:lnTo>
                    <a:pt x="148" y="947"/>
                  </a:lnTo>
                  <a:lnTo>
                    <a:pt x="166" y="966"/>
                  </a:lnTo>
                  <a:lnTo>
                    <a:pt x="187" y="985"/>
                  </a:lnTo>
                  <a:lnTo>
                    <a:pt x="207" y="1003"/>
                  </a:lnTo>
                  <a:lnTo>
                    <a:pt x="229" y="1020"/>
                  </a:lnTo>
                  <a:lnTo>
                    <a:pt x="250" y="1036"/>
                  </a:lnTo>
                  <a:lnTo>
                    <a:pt x="274" y="1050"/>
                  </a:lnTo>
                  <a:lnTo>
                    <a:pt x="298" y="1064"/>
                  </a:lnTo>
                  <a:lnTo>
                    <a:pt x="321" y="1077"/>
                  </a:lnTo>
                  <a:lnTo>
                    <a:pt x="347" y="1088"/>
                  </a:lnTo>
                  <a:lnTo>
                    <a:pt x="372" y="1099"/>
                  </a:lnTo>
                  <a:lnTo>
                    <a:pt x="399" y="1107"/>
                  </a:lnTo>
                  <a:lnTo>
                    <a:pt x="426" y="1115"/>
                  </a:lnTo>
                  <a:lnTo>
                    <a:pt x="453" y="1121"/>
                  </a:lnTo>
                  <a:lnTo>
                    <a:pt x="481" y="1125"/>
                  </a:lnTo>
                  <a:lnTo>
                    <a:pt x="509" y="1130"/>
                  </a:lnTo>
                  <a:lnTo>
                    <a:pt x="538" y="1132"/>
                  </a:lnTo>
                  <a:lnTo>
                    <a:pt x="567" y="1132"/>
                  </a:lnTo>
                  <a:lnTo>
                    <a:pt x="596" y="1132"/>
                  </a:lnTo>
                  <a:lnTo>
                    <a:pt x="625" y="1130"/>
                  </a:lnTo>
                  <a:lnTo>
                    <a:pt x="653" y="1125"/>
                  </a:lnTo>
                  <a:lnTo>
                    <a:pt x="681" y="1121"/>
                  </a:lnTo>
                  <a:lnTo>
                    <a:pt x="709" y="1115"/>
                  </a:lnTo>
                  <a:lnTo>
                    <a:pt x="736" y="1107"/>
                  </a:lnTo>
                  <a:lnTo>
                    <a:pt x="762" y="1099"/>
                  </a:lnTo>
                  <a:lnTo>
                    <a:pt x="788" y="1088"/>
                  </a:lnTo>
                  <a:lnTo>
                    <a:pt x="813" y="1077"/>
                  </a:lnTo>
                  <a:lnTo>
                    <a:pt x="837" y="1064"/>
                  </a:lnTo>
                  <a:lnTo>
                    <a:pt x="861" y="1050"/>
                  </a:lnTo>
                  <a:lnTo>
                    <a:pt x="884" y="1036"/>
                  </a:lnTo>
                  <a:lnTo>
                    <a:pt x="906" y="1020"/>
                  </a:lnTo>
                  <a:lnTo>
                    <a:pt x="928" y="1003"/>
                  </a:lnTo>
                  <a:lnTo>
                    <a:pt x="948" y="985"/>
                  </a:lnTo>
                  <a:lnTo>
                    <a:pt x="968" y="966"/>
                  </a:lnTo>
                  <a:lnTo>
                    <a:pt x="987" y="947"/>
                  </a:lnTo>
                  <a:lnTo>
                    <a:pt x="1004" y="926"/>
                  </a:lnTo>
                  <a:lnTo>
                    <a:pt x="1022" y="905"/>
                  </a:lnTo>
                  <a:lnTo>
                    <a:pt x="1037" y="883"/>
                  </a:lnTo>
                  <a:lnTo>
                    <a:pt x="1052" y="859"/>
                  </a:lnTo>
                  <a:lnTo>
                    <a:pt x="1066" y="836"/>
                  </a:lnTo>
                  <a:lnTo>
                    <a:pt x="1078" y="812"/>
                  </a:lnTo>
                  <a:lnTo>
                    <a:pt x="1090" y="786"/>
                  </a:lnTo>
                  <a:lnTo>
                    <a:pt x="1099" y="760"/>
                  </a:lnTo>
                  <a:lnTo>
                    <a:pt x="1109" y="734"/>
                  </a:lnTo>
                  <a:lnTo>
                    <a:pt x="1116" y="708"/>
                  </a:lnTo>
                  <a:lnTo>
                    <a:pt x="1122" y="681"/>
                  </a:lnTo>
                  <a:lnTo>
                    <a:pt x="1127" y="653"/>
                  </a:lnTo>
                  <a:lnTo>
                    <a:pt x="1130" y="624"/>
                  </a:lnTo>
                  <a:lnTo>
                    <a:pt x="1133" y="596"/>
                  </a:lnTo>
                  <a:lnTo>
                    <a:pt x="1134" y="566"/>
                  </a:lnTo>
                  <a:close/>
                  <a:moveTo>
                    <a:pt x="1046" y="566"/>
                  </a:moveTo>
                  <a:lnTo>
                    <a:pt x="1046" y="590"/>
                  </a:lnTo>
                  <a:lnTo>
                    <a:pt x="1044" y="615"/>
                  </a:lnTo>
                  <a:lnTo>
                    <a:pt x="1041" y="639"/>
                  </a:lnTo>
                  <a:lnTo>
                    <a:pt x="1037" y="662"/>
                  </a:lnTo>
                  <a:lnTo>
                    <a:pt x="1031" y="686"/>
                  </a:lnTo>
                  <a:lnTo>
                    <a:pt x="1025" y="709"/>
                  </a:lnTo>
                  <a:lnTo>
                    <a:pt x="1017" y="731"/>
                  </a:lnTo>
                  <a:lnTo>
                    <a:pt x="1009" y="753"/>
                  </a:lnTo>
                  <a:lnTo>
                    <a:pt x="999" y="773"/>
                  </a:lnTo>
                  <a:lnTo>
                    <a:pt x="989" y="795"/>
                  </a:lnTo>
                  <a:lnTo>
                    <a:pt x="978" y="814"/>
                  </a:lnTo>
                  <a:lnTo>
                    <a:pt x="965" y="834"/>
                  </a:lnTo>
                  <a:lnTo>
                    <a:pt x="952" y="853"/>
                  </a:lnTo>
                  <a:lnTo>
                    <a:pt x="938" y="871"/>
                  </a:lnTo>
                  <a:lnTo>
                    <a:pt x="923" y="888"/>
                  </a:lnTo>
                  <a:lnTo>
                    <a:pt x="906" y="905"/>
                  </a:lnTo>
                  <a:lnTo>
                    <a:pt x="889" y="921"/>
                  </a:lnTo>
                  <a:lnTo>
                    <a:pt x="872" y="936"/>
                  </a:lnTo>
                  <a:lnTo>
                    <a:pt x="854" y="950"/>
                  </a:lnTo>
                  <a:lnTo>
                    <a:pt x="835" y="964"/>
                  </a:lnTo>
                  <a:lnTo>
                    <a:pt x="816" y="976"/>
                  </a:lnTo>
                  <a:lnTo>
                    <a:pt x="795" y="988"/>
                  </a:lnTo>
                  <a:lnTo>
                    <a:pt x="775" y="998"/>
                  </a:lnTo>
                  <a:lnTo>
                    <a:pt x="753" y="1008"/>
                  </a:lnTo>
                  <a:lnTo>
                    <a:pt x="732" y="1017"/>
                  </a:lnTo>
                  <a:lnTo>
                    <a:pt x="710" y="1024"/>
                  </a:lnTo>
                  <a:lnTo>
                    <a:pt x="687" y="1031"/>
                  </a:lnTo>
                  <a:lnTo>
                    <a:pt x="664" y="1035"/>
                  </a:lnTo>
                  <a:lnTo>
                    <a:pt x="640" y="1039"/>
                  </a:lnTo>
                  <a:lnTo>
                    <a:pt x="617" y="1043"/>
                  </a:lnTo>
                  <a:lnTo>
                    <a:pt x="592" y="1045"/>
                  </a:lnTo>
                  <a:lnTo>
                    <a:pt x="567" y="1046"/>
                  </a:lnTo>
                  <a:lnTo>
                    <a:pt x="542" y="1045"/>
                  </a:lnTo>
                  <a:lnTo>
                    <a:pt x="519" y="1043"/>
                  </a:lnTo>
                  <a:lnTo>
                    <a:pt x="494" y="1039"/>
                  </a:lnTo>
                  <a:lnTo>
                    <a:pt x="471" y="1035"/>
                  </a:lnTo>
                  <a:lnTo>
                    <a:pt x="448" y="1031"/>
                  </a:lnTo>
                  <a:lnTo>
                    <a:pt x="425" y="1024"/>
                  </a:lnTo>
                  <a:lnTo>
                    <a:pt x="402" y="1017"/>
                  </a:lnTo>
                  <a:lnTo>
                    <a:pt x="381" y="1008"/>
                  </a:lnTo>
                  <a:lnTo>
                    <a:pt x="359" y="998"/>
                  </a:lnTo>
                  <a:lnTo>
                    <a:pt x="339" y="988"/>
                  </a:lnTo>
                  <a:lnTo>
                    <a:pt x="318" y="976"/>
                  </a:lnTo>
                  <a:lnTo>
                    <a:pt x="299" y="964"/>
                  </a:lnTo>
                  <a:lnTo>
                    <a:pt x="281" y="950"/>
                  </a:lnTo>
                  <a:lnTo>
                    <a:pt x="262" y="936"/>
                  </a:lnTo>
                  <a:lnTo>
                    <a:pt x="245" y="921"/>
                  </a:lnTo>
                  <a:lnTo>
                    <a:pt x="229" y="905"/>
                  </a:lnTo>
                  <a:lnTo>
                    <a:pt x="213" y="888"/>
                  </a:lnTo>
                  <a:lnTo>
                    <a:pt x="198" y="871"/>
                  </a:lnTo>
                  <a:lnTo>
                    <a:pt x="184" y="853"/>
                  </a:lnTo>
                  <a:lnTo>
                    <a:pt x="170" y="834"/>
                  </a:lnTo>
                  <a:lnTo>
                    <a:pt x="158" y="814"/>
                  </a:lnTo>
                  <a:lnTo>
                    <a:pt x="146" y="795"/>
                  </a:lnTo>
                  <a:lnTo>
                    <a:pt x="135" y="773"/>
                  </a:lnTo>
                  <a:lnTo>
                    <a:pt x="125" y="753"/>
                  </a:lnTo>
                  <a:lnTo>
                    <a:pt x="117" y="731"/>
                  </a:lnTo>
                  <a:lnTo>
                    <a:pt x="109" y="709"/>
                  </a:lnTo>
                  <a:lnTo>
                    <a:pt x="103" y="686"/>
                  </a:lnTo>
                  <a:lnTo>
                    <a:pt x="97" y="662"/>
                  </a:lnTo>
                  <a:lnTo>
                    <a:pt x="93" y="639"/>
                  </a:lnTo>
                  <a:lnTo>
                    <a:pt x="91" y="615"/>
                  </a:lnTo>
                  <a:lnTo>
                    <a:pt x="89" y="590"/>
                  </a:lnTo>
                  <a:lnTo>
                    <a:pt x="88" y="566"/>
                  </a:lnTo>
                  <a:lnTo>
                    <a:pt x="89" y="542"/>
                  </a:lnTo>
                  <a:lnTo>
                    <a:pt x="91" y="517"/>
                  </a:lnTo>
                  <a:lnTo>
                    <a:pt x="93" y="493"/>
                  </a:lnTo>
                  <a:lnTo>
                    <a:pt x="97" y="470"/>
                  </a:lnTo>
                  <a:lnTo>
                    <a:pt x="103" y="446"/>
                  </a:lnTo>
                  <a:lnTo>
                    <a:pt x="109" y="423"/>
                  </a:lnTo>
                  <a:lnTo>
                    <a:pt x="117" y="402"/>
                  </a:lnTo>
                  <a:lnTo>
                    <a:pt x="125" y="379"/>
                  </a:lnTo>
                  <a:lnTo>
                    <a:pt x="135" y="359"/>
                  </a:lnTo>
                  <a:lnTo>
                    <a:pt x="146" y="337"/>
                  </a:lnTo>
                  <a:lnTo>
                    <a:pt x="158" y="318"/>
                  </a:lnTo>
                  <a:lnTo>
                    <a:pt x="170" y="298"/>
                  </a:lnTo>
                  <a:lnTo>
                    <a:pt x="184" y="279"/>
                  </a:lnTo>
                  <a:lnTo>
                    <a:pt x="198" y="261"/>
                  </a:lnTo>
                  <a:lnTo>
                    <a:pt x="213" y="243"/>
                  </a:lnTo>
                  <a:lnTo>
                    <a:pt x="229" y="227"/>
                  </a:lnTo>
                  <a:lnTo>
                    <a:pt x="245" y="211"/>
                  </a:lnTo>
                  <a:lnTo>
                    <a:pt x="262" y="196"/>
                  </a:lnTo>
                  <a:lnTo>
                    <a:pt x="281" y="182"/>
                  </a:lnTo>
                  <a:lnTo>
                    <a:pt x="299" y="169"/>
                  </a:lnTo>
                  <a:lnTo>
                    <a:pt x="318" y="156"/>
                  </a:lnTo>
                  <a:lnTo>
                    <a:pt x="339" y="144"/>
                  </a:lnTo>
                  <a:lnTo>
                    <a:pt x="359" y="133"/>
                  </a:lnTo>
                  <a:lnTo>
                    <a:pt x="381" y="124"/>
                  </a:lnTo>
                  <a:lnTo>
                    <a:pt x="402" y="116"/>
                  </a:lnTo>
                  <a:lnTo>
                    <a:pt x="425" y="109"/>
                  </a:lnTo>
                  <a:lnTo>
                    <a:pt x="448" y="102"/>
                  </a:lnTo>
                  <a:lnTo>
                    <a:pt x="471" y="97"/>
                  </a:lnTo>
                  <a:lnTo>
                    <a:pt x="494" y="93"/>
                  </a:lnTo>
                  <a:lnTo>
                    <a:pt x="519" y="89"/>
                  </a:lnTo>
                  <a:lnTo>
                    <a:pt x="542" y="87"/>
                  </a:lnTo>
                  <a:lnTo>
                    <a:pt x="567" y="87"/>
                  </a:lnTo>
                  <a:lnTo>
                    <a:pt x="592" y="87"/>
                  </a:lnTo>
                  <a:lnTo>
                    <a:pt x="617" y="89"/>
                  </a:lnTo>
                  <a:lnTo>
                    <a:pt x="640" y="93"/>
                  </a:lnTo>
                  <a:lnTo>
                    <a:pt x="664" y="97"/>
                  </a:lnTo>
                  <a:lnTo>
                    <a:pt x="687" y="102"/>
                  </a:lnTo>
                  <a:lnTo>
                    <a:pt x="710" y="109"/>
                  </a:lnTo>
                  <a:lnTo>
                    <a:pt x="732" y="116"/>
                  </a:lnTo>
                  <a:lnTo>
                    <a:pt x="753" y="124"/>
                  </a:lnTo>
                  <a:lnTo>
                    <a:pt x="775" y="133"/>
                  </a:lnTo>
                  <a:lnTo>
                    <a:pt x="795" y="144"/>
                  </a:lnTo>
                  <a:lnTo>
                    <a:pt x="816" y="156"/>
                  </a:lnTo>
                  <a:lnTo>
                    <a:pt x="835" y="169"/>
                  </a:lnTo>
                  <a:lnTo>
                    <a:pt x="854" y="182"/>
                  </a:lnTo>
                  <a:lnTo>
                    <a:pt x="872" y="196"/>
                  </a:lnTo>
                  <a:lnTo>
                    <a:pt x="889" y="211"/>
                  </a:lnTo>
                  <a:lnTo>
                    <a:pt x="906" y="227"/>
                  </a:lnTo>
                  <a:lnTo>
                    <a:pt x="923" y="243"/>
                  </a:lnTo>
                  <a:lnTo>
                    <a:pt x="938" y="261"/>
                  </a:lnTo>
                  <a:lnTo>
                    <a:pt x="952" y="279"/>
                  </a:lnTo>
                  <a:lnTo>
                    <a:pt x="965" y="298"/>
                  </a:lnTo>
                  <a:lnTo>
                    <a:pt x="978" y="318"/>
                  </a:lnTo>
                  <a:lnTo>
                    <a:pt x="989" y="337"/>
                  </a:lnTo>
                  <a:lnTo>
                    <a:pt x="999" y="359"/>
                  </a:lnTo>
                  <a:lnTo>
                    <a:pt x="1009" y="379"/>
                  </a:lnTo>
                  <a:lnTo>
                    <a:pt x="1017" y="402"/>
                  </a:lnTo>
                  <a:lnTo>
                    <a:pt x="1025" y="423"/>
                  </a:lnTo>
                  <a:lnTo>
                    <a:pt x="1031" y="446"/>
                  </a:lnTo>
                  <a:lnTo>
                    <a:pt x="1037" y="470"/>
                  </a:lnTo>
                  <a:lnTo>
                    <a:pt x="1041" y="493"/>
                  </a:lnTo>
                  <a:lnTo>
                    <a:pt x="1044" y="517"/>
                  </a:lnTo>
                  <a:lnTo>
                    <a:pt x="1046" y="542"/>
                  </a:lnTo>
                  <a:lnTo>
                    <a:pt x="1046" y="566"/>
                  </a:lnTo>
                  <a:close/>
                </a:path>
              </a:pathLst>
            </a:custGeom>
            <a:solidFill>
              <a:srgbClr val="BC39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7" name="Freeform 51"/>
            <p:cNvSpPr>
              <a:spLocks noEditPoints="1"/>
            </p:cNvSpPr>
            <p:nvPr/>
          </p:nvSpPr>
          <p:spPr bwMode="auto">
            <a:xfrm>
              <a:off x="4146" y="1885"/>
              <a:ext cx="261" cy="261"/>
            </a:xfrm>
            <a:custGeom>
              <a:avLst/>
              <a:gdLst/>
              <a:ahLst/>
              <a:cxnLst>
                <a:cxn ang="0">
                  <a:pos x="1035" y="418"/>
                </a:cxn>
                <a:cxn ang="0">
                  <a:pos x="994" y="296"/>
                </a:cxn>
                <a:cxn ang="0">
                  <a:pos x="926" y="191"/>
                </a:cxn>
                <a:cxn ang="0">
                  <a:pos x="836" y="104"/>
                </a:cxn>
                <a:cxn ang="0">
                  <a:pos x="726" y="41"/>
                </a:cxn>
                <a:cxn ang="0">
                  <a:pos x="602" y="6"/>
                </a:cxn>
                <a:cxn ang="0">
                  <a:pos x="469" y="3"/>
                </a:cxn>
                <a:cxn ang="0">
                  <a:pos x="342" y="32"/>
                </a:cxn>
                <a:cxn ang="0">
                  <a:pos x="230" y="89"/>
                </a:cxn>
                <a:cxn ang="0">
                  <a:pos x="135" y="171"/>
                </a:cxn>
                <a:cxn ang="0">
                  <a:pos x="62" y="274"/>
                </a:cxn>
                <a:cxn ang="0">
                  <a:pos x="16" y="392"/>
                </a:cxn>
                <a:cxn ang="0">
                  <a:pos x="0" y="523"/>
                </a:cxn>
                <a:cxn ang="0">
                  <a:pos x="16" y="654"/>
                </a:cxn>
                <a:cxn ang="0">
                  <a:pos x="62" y="772"/>
                </a:cxn>
                <a:cxn ang="0">
                  <a:pos x="135" y="875"/>
                </a:cxn>
                <a:cxn ang="0">
                  <a:pos x="230" y="956"/>
                </a:cxn>
                <a:cxn ang="0">
                  <a:pos x="342" y="1015"/>
                </a:cxn>
                <a:cxn ang="0">
                  <a:pos x="469" y="1043"/>
                </a:cxn>
                <a:cxn ang="0">
                  <a:pos x="602" y="1039"/>
                </a:cxn>
                <a:cxn ang="0">
                  <a:pos x="726" y="1005"/>
                </a:cxn>
                <a:cxn ang="0">
                  <a:pos x="836" y="942"/>
                </a:cxn>
                <a:cxn ang="0">
                  <a:pos x="926" y="855"/>
                </a:cxn>
                <a:cxn ang="0">
                  <a:pos x="994" y="750"/>
                </a:cxn>
                <a:cxn ang="0">
                  <a:pos x="1035" y="628"/>
                </a:cxn>
                <a:cxn ang="0">
                  <a:pos x="958" y="523"/>
                </a:cxn>
                <a:cxn ang="0">
                  <a:pos x="944" y="632"/>
                </a:cxn>
                <a:cxn ang="0">
                  <a:pos x="906" y="730"/>
                </a:cxn>
                <a:cxn ang="0">
                  <a:pos x="845" y="816"/>
                </a:cxn>
                <a:cxn ang="0">
                  <a:pos x="766" y="884"/>
                </a:cxn>
                <a:cxn ang="0">
                  <a:pos x="672" y="933"/>
                </a:cxn>
                <a:cxn ang="0">
                  <a:pos x="567" y="956"/>
                </a:cxn>
                <a:cxn ang="0">
                  <a:pos x="456" y="953"/>
                </a:cxn>
                <a:cxn ang="0">
                  <a:pos x="353" y="924"/>
                </a:cxn>
                <a:cxn ang="0">
                  <a:pos x="261" y="872"/>
                </a:cxn>
                <a:cxn ang="0">
                  <a:pos x="186" y="800"/>
                </a:cxn>
                <a:cxn ang="0">
                  <a:pos x="130" y="712"/>
                </a:cxn>
                <a:cxn ang="0">
                  <a:pos x="95" y="611"/>
                </a:cxn>
                <a:cxn ang="0">
                  <a:pos x="87" y="501"/>
                </a:cxn>
                <a:cxn ang="0">
                  <a:pos x="106" y="393"/>
                </a:cxn>
                <a:cxn ang="0">
                  <a:pos x="149" y="297"/>
                </a:cxn>
                <a:cxn ang="0">
                  <a:pos x="214" y="214"/>
                </a:cxn>
                <a:cxn ang="0">
                  <a:pos x="296" y="151"/>
                </a:cxn>
                <a:cxn ang="0">
                  <a:pos x="393" y="107"/>
                </a:cxn>
                <a:cxn ang="0">
                  <a:pos x="499" y="88"/>
                </a:cxn>
                <a:cxn ang="0">
                  <a:pos x="610" y="96"/>
                </a:cxn>
                <a:cxn ang="0">
                  <a:pos x="712" y="130"/>
                </a:cxn>
                <a:cxn ang="0">
                  <a:pos x="800" y="186"/>
                </a:cxn>
                <a:cxn ang="0">
                  <a:pos x="871" y="262"/>
                </a:cxn>
                <a:cxn ang="0">
                  <a:pos x="924" y="353"/>
                </a:cxn>
                <a:cxn ang="0">
                  <a:pos x="953" y="457"/>
                </a:cxn>
              </a:cxnLst>
              <a:rect l="0" t="0" r="r" b="b"/>
              <a:pathLst>
                <a:path w="1046" h="1046">
                  <a:moveTo>
                    <a:pt x="1046" y="523"/>
                  </a:moveTo>
                  <a:lnTo>
                    <a:pt x="1045" y="497"/>
                  </a:lnTo>
                  <a:lnTo>
                    <a:pt x="1042" y="470"/>
                  </a:lnTo>
                  <a:lnTo>
                    <a:pt x="1039" y="444"/>
                  </a:lnTo>
                  <a:lnTo>
                    <a:pt x="1035" y="418"/>
                  </a:lnTo>
                  <a:lnTo>
                    <a:pt x="1028" y="392"/>
                  </a:lnTo>
                  <a:lnTo>
                    <a:pt x="1022" y="367"/>
                  </a:lnTo>
                  <a:lnTo>
                    <a:pt x="1013" y="344"/>
                  </a:lnTo>
                  <a:lnTo>
                    <a:pt x="1005" y="320"/>
                  </a:lnTo>
                  <a:lnTo>
                    <a:pt x="994" y="296"/>
                  </a:lnTo>
                  <a:lnTo>
                    <a:pt x="982" y="274"/>
                  </a:lnTo>
                  <a:lnTo>
                    <a:pt x="969" y="252"/>
                  </a:lnTo>
                  <a:lnTo>
                    <a:pt x="956" y="230"/>
                  </a:lnTo>
                  <a:lnTo>
                    <a:pt x="941" y="210"/>
                  </a:lnTo>
                  <a:lnTo>
                    <a:pt x="926" y="191"/>
                  </a:lnTo>
                  <a:lnTo>
                    <a:pt x="910" y="171"/>
                  </a:lnTo>
                  <a:lnTo>
                    <a:pt x="893" y="153"/>
                  </a:lnTo>
                  <a:lnTo>
                    <a:pt x="874" y="136"/>
                  </a:lnTo>
                  <a:lnTo>
                    <a:pt x="855" y="120"/>
                  </a:lnTo>
                  <a:lnTo>
                    <a:pt x="836" y="104"/>
                  </a:lnTo>
                  <a:lnTo>
                    <a:pt x="815" y="89"/>
                  </a:lnTo>
                  <a:lnTo>
                    <a:pt x="794" y="75"/>
                  </a:lnTo>
                  <a:lnTo>
                    <a:pt x="772" y="64"/>
                  </a:lnTo>
                  <a:lnTo>
                    <a:pt x="749" y="52"/>
                  </a:lnTo>
                  <a:lnTo>
                    <a:pt x="726" y="41"/>
                  </a:lnTo>
                  <a:lnTo>
                    <a:pt x="702" y="32"/>
                  </a:lnTo>
                  <a:lnTo>
                    <a:pt x="678" y="24"/>
                  </a:lnTo>
                  <a:lnTo>
                    <a:pt x="654" y="16"/>
                  </a:lnTo>
                  <a:lnTo>
                    <a:pt x="628" y="11"/>
                  </a:lnTo>
                  <a:lnTo>
                    <a:pt x="602" y="6"/>
                  </a:lnTo>
                  <a:lnTo>
                    <a:pt x="576" y="3"/>
                  </a:lnTo>
                  <a:lnTo>
                    <a:pt x="549" y="1"/>
                  </a:lnTo>
                  <a:lnTo>
                    <a:pt x="522" y="0"/>
                  </a:lnTo>
                  <a:lnTo>
                    <a:pt x="495" y="1"/>
                  </a:lnTo>
                  <a:lnTo>
                    <a:pt x="469" y="3"/>
                  </a:lnTo>
                  <a:lnTo>
                    <a:pt x="442" y="6"/>
                  </a:lnTo>
                  <a:lnTo>
                    <a:pt x="417" y="11"/>
                  </a:lnTo>
                  <a:lnTo>
                    <a:pt x="392" y="16"/>
                  </a:lnTo>
                  <a:lnTo>
                    <a:pt x="367" y="24"/>
                  </a:lnTo>
                  <a:lnTo>
                    <a:pt x="342" y="32"/>
                  </a:lnTo>
                  <a:lnTo>
                    <a:pt x="318" y="41"/>
                  </a:lnTo>
                  <a:lnTo>
                    <a:pt x="296" y="52"/>
                  </a:lnTo>
                  <a:lnTo>
                    <a:pt x="273" y="64"/>
                  </a:lnTo>
                  <a:lnTo>
                    <a:pt x="251" y="75"/>
                  </a:lnTo>
                  <a:lnTo>
                    <a:pt x="230" y="89"/>
                  </a:lnTo>
                  <a:lnTo>
                    <a:pt x="210" y="104"/>
                  </a:lnTo>
                  <a:lnTo>
                    <a:pt x="189" y="120"/>
                  </a:lnTo>
                  <a:lnTo>
                    <a:pt x="171" y="136"/>
                  </a:lnTo>
                  <a:lnTo>
                    <a:pt x="153" y="153"/>
                  </a:lnTo>
                  <a:lnTo>
                    <a:pt x="135" y="171"/>
                  </a:lnTo>
                  <a:lnTo>
                    <a:pt x="119" y="191"/>
                  </a:lnTo>
                  <a:lnTo>
                    <a:pt x="103" y="210"/>
                  </a:lnTo>
                  <a:lnTo>
                    <a:pt x="89" y="230"/>
                  </a:lnTo>
                  <a:lnTo>
                    <a:pt x="75" y="252"/>
                  </a:lnTo>
                  <a:lnTo>
                    <a:pt x="62" y="274"/>
                  </a:lnTo>
                  <a:lnTo>
                    <a:pt x="51" y="296"/>
                  </a:lnTo>
                  <a:lnTo>
                    <a:pt x="41" y="320"/>
                  </a:lnTo>
                  <a:lnTo>
                    <a:pt x="31" y="344"/>
                  </a:lnTo>
                  <a:lnTo>
                    <a:pt x="23" y="367"/>
                  </a:lnTo>
                  <a:lnTo>
                    <a:pt x="16" y="392"/>
                  </a:lnTo>
                  <a:lnTo>
                    <a:pt x="10" y="418"/>
                  </a:lnTo>
                  <a:lnTo>
                    <a:pt x="5" y="444"/>
                  </a:lnTo>
                  <a:lnTo>
                    <a:pt x="2" y="470"/>
                  </a:lnTo>
                  <a:lnTo>
                    <a:pt x="0" y="497"/>
                  </a:lnTo>
                  <a:lnTo>
                    <a:pt x="0" y="523"/>
                  </a:lnTo>
                  <a:lnTo>
                    <a:pt x="0" y="550"/>
                  </a:lnTo>
                  <a:lnTo>
                    <a:pt x="2" y="576"/>
                  </a:lnTo>
                  <a:lnTo>
                    <a:pt x="5" y="602"/>
                  </a:lnTo>
                  <a:lnTo>
                    <a:pt x="10" y="628"/>
                  </a:lnTo>
                  <a:lnTo>
                    <a:pt x="16" y="654"/>
                  </a:lnTo>
                  <a:lnTo>
                    <a:pt x="23" y="679"/>
                  </a:lnTo>
                  <a:lnTo>
                    <a:pt x="31" y="702"/>
                  </a:lnTo>
                  <a:lnTo>
                    <a:pt x="41" y="726"/>
                  </a:lnTo>
                  <a:lnTo>
                    <a:pt x="51" y="750"/>
                  </a:lnTo>
                  <a:lnTo>
                    <a:pt x="62" y="772"/>
                  </a:lnTo>
                  <a:lnTo>
                    <a:pt x="75" y="794"/>
                  </a:lnTo>
                  <a:lnTo>
                    <a:pt x="89" y="815"/>
                  </a:lnTo>
                  <a:lnTo>
                    <a:pt x="103" y="836"/>
                  </a:lnTo>
                  <a:lnTo>
                    <a:pt x="119" y="855"/>
                  </a:lnTo>
                  <a:lnTo>
                    <a:pt x="135" y="875"/>
                  </a:lnTo>
                  <a:lnTo>
                    <a:pt x="153" y="893"/>
                  </a:lnTo>
                  <a:lnTo>
                    <a:pt x="171" y="910"/>
                  </a:lnTo>
                  <a:lnTo>
                    <a:pt x="189" y="926"/>
                  </a:lnTo>
                  <a:lnTo>
                    <a:pt x="210" y="942"/>
                  </a:lnTo>
                  <a:lnTo>
                    <a:pt x="230" y="956"/>
                  </a:lnTo>
                  <a:lnTo>
                    <a:pt x="251" y="970"/>
                  </a:lnTo>
                  <a:lnTo>
                    <a:pt x="273" y="982"/>
                  </a:lnTo>
                  <a:lnTo>
                    <a:pt x="296" y="994"/>
                  </a:lnTo>
                  <a:lnTo>
                    <a:pt x="318" y="1005"/>
                  </a:lnTo>
                  <a:lnTo>
                    <a:pt x="342" y="1015"/>
                  </a:lnTo>
                  <a:lnTo>
                    <a:pt x="367" y="1022"/>
                  </a:lnTo>
                  <a:lnTo>
                    <a:pt x="392" y="1030"/>
                  </a:lnTo>
                  <a:lnTo>
                    <a:pt x="417" y="1035"/>
                  </a:lnTo>
                  <a:lnTo>
                    <a:pt x="442" y="1039"/>
                  </a:lnTo>
                  <a:lnTo>
                    <a:pt x="469" y="1043"/>
                  </a:lnTo>
                  <a:lnTo>
                    <a:pt x="495" y="1045"/>
                  </a:lnTo>
                  <a:lnTo>
                    <a:pt x="522" y="1046"/>
                  </a:lnTo>
                  <a:lnTo>
                    <a:pt x="549" y="1045"/>
                  </a:lnTo>
                  <a:lnTo>
                    <a:pt x="576" y="1043"/>
                  </a:lnTo>
                  <a:lnTo>
                    <a:pt x="602" y="1039"/>
                  </a:lnTo>
                  <a:lnTo>
                    <a:pt x="628" y="1035"/>
                  </a:lnTo>
                  <a:lnTo>
                    <a:pt x="654" y="1030"/>
                  </a:lnTo>
                  <a:lnTo>
                    <a:pt x="678" y="1022"/>
                  </a:lnTo>
                  <a:lnTo>
                    <a:pt x="702" y="1015"/>
                  </a:lnTo>
                  <a:lnTo>
                    <a:pt x="726" y="1005"/>
                  </a:lnTo>
                  <a:lnTo>
                    <a:pt x="749" y="994"/>
                  </a:lnTo>
                  <a:lnTo>
                    <a:pt x="772" y="982"/>
                  </a:lnTo>
                  <a:lnTo>
                    <a:pt x="794" y="970"/>
                  </a:lnTo>
                  <a:lnTo>
                    <a:pt x="815" y="956"/>
                  </a:lnTo>
                  <a:lnTo>
                    <a:pt x="836" y="942"/>
                  </a:lnTo>
                  <a:lnTo>
                    <a:pt x="855" y="926"/>
                  </a:lnTo>
                  <a:lnTo>
                    <a:pt x="874" y="910"/>
                  </a:lnTo>
                  <a:lnTo>
                    <a:pt x="893" y="893"/>
                  </a:lnTo>
                  <a:lnTo>
                    <a:pt x="910" y="875"/>
                  </a:lnTo>
                  <a:lnTo>
                    <a:pt x="926" y="855"/>
                  </a:lnTo>
                  <a:lnTo>
                    <a:pt x="941" y="836"/>
                  </a:lnTo>
                  <a:lnTo>
                    <a:pt x="956" y="815"/>
                  </a:lnTo>
                  <a:lnTo>
                    <a:pt x="969" y="794"/>
                  </a:lnTo>
                  <a:lnTo>
                    <a:pt x="982" y="772"/>
                  </a:lnTo>
                  <a:lnTo>
                    <a:pt x="994" y="750"/>
                  </a:lnTo>
                  <a:lnTo>
                    <a:pt x="1005" y="726"/>
                  </a:lnTo>
                  <a:lnTo>
                    <a:pt x="1013" y="702"/>
                  </a:lnTo>
                  <a:lnTo>
                    <a:pt x="1022" y="679"/>
                  </a:lnTo>
                  <a:lnTo>
                    <a:pt x="1028" y="654"/>
                  </a:lnTo>
                  <a:lnTo>
                    <a:pt x="1035" y="628"/>
                  </a:lnTo>
                  <a:lnTo>
                    <a:pt x="1039" y="602"/>
                  </a:lnTo>
                  <a:lnTo>
                    <a:pt x="1042" y="576"/>
                  </a:lnTo>
                  <a:lnTo>
                    <a:pt x="1045" y="550"/>
                  </a:lnTo>
                  <a:lnTo>
                    <a:pt x="1046" y="523"/>
                  </a:lnTo>
                  <a:close/>
                  <a:moveTo>
                    <a:pt x="958" y="523"/>
                  </a:moveTo>
                  <a:lnTo>
                    <a:pt x="957" y="545"/>
                  </a:lnTo>
                  <a:lnTo>
                    <a:pt x="956" y="568"/>
                  </a:lnTo>
                  <a:lnTo>
                    <a:pt x="953" y="589"/>
                  </a:lnTo>
                  <a:lnTo>
                    <a:pt x="950" y="611"/>
                  </a:lnTo>
                  <a:lnTo>
                    <a:pt x="944" y="632"/>
                  </a:lnTo>
                  <a:lnTo>
                    <a:pt x="939" y="653"/>
                  </a:lnTo>
                  <a:lnTo>
                    <a:pt x="931" y="673"/>
                  </a:lnTo>
                  <a:lnTo>
                    <a:pt x="924" y="693"/>
                  </a:lnTo>
                  <a:lnTo>
                    <a:pt x="915" y="712"/>
                  </a:lnTo>
                  <a:lnTo>
                    <a:pt x="906" y="730"/>
                  </a:lnTo>
                  <a:lnTo>
                    <a:pt x="895" y="749"/>
                  </a:lnTo>
                  <a:lnTo>
                    <a:pt x="884" y="767"/>
                  </a:lnTo>
                  <a:lnTo>
                    <a:pt x="871" y="784"/>
                  </a:lnTo>
                  <a:lnTo>
                    <a:pt x="858" y="800"/>
                  </a:lnTo>
                  <a:lnTo>
                    <a:pt x="845" y="816"/>
                  </a:lnTo>
                  <a:lnTo>
                    <a:pt x="830" y="831"/>
                  </a:lnTo>
                  <a:lnTo>
                    <a:pt x="815" y="845"/>
                  </a:lnTo>
                  <a:lnTo>
                    <a:pt x="800" y="859"/>
                  </a:lnTo>
                  <a:lnTo>
                    <a:pt x="783" y="872"/>
                  </a:lnTo>
                  <a:lnTo>
                    <a:pt x="766" y="884"/>
                  </a:lnTo>
                  <a:lnTo>
                    <a:pt x="748" y="896"/>
                  </a:lnTo>
                  <a:lnTo>
                    <a:pt x="730" y="906"/>
                  </a:lnTo>
                  <a:lnTo>
                    <a:pt x="712" y="916"/>
                  </a:lnTo>
                  <a:lnTo>
                    <a:pt x="692" y="924"/>
                  </a:lnTo>
                  <a:lnTo>
                    <a:pt x="672" y="933"/>
                  </a:lnTo>
                  <a:lnTo>
                    <a:pt x="652" y="939"/>
                  </a:lnTo>
                  <a:lnTo>
                    <a:pt x="631" y="945"/>
                  </a:lnTo>
                  <a:lnTo>
                    <a:pt x="610" y="950"/>
                  </a:lnTo>
                  <a:lnTo>
                    <a:pt x="589" y="953"/>
                  </a:lnTo>
                  <a:lnTo>
                    <a:pt x="567" y="956"/>
                  </a:lnTo>
                  <a:lnTo>
                    <a:pt x="545" y="959"/>
                  </a:lnTo>
                  <a:lnTo>
                    <a:pt x="522" y="959"/>
                  </a:lnTo>
                  <a:lnTo>
                    <a:pt x="499" y="959"/>
                  </a:lnTo>
                  <a:lnTo>
                    <a:pt x="478" y="956"/>
                  </a:lnTo>
                  <a:lnTo>
                    <a:pt x="456" y="953"/>
                  </a:lnTo>
                  <a:lnTo>
                    <a:pt x="435" y="950"/>
                  </a:lnTo>
                  <a:lnTo>
                    <a:pt x="413" y="945"/>
                  </a:lnTo>
                  <a:lnTo>
                    <a:pt x="393" y="939"/>
                  </a:lnTo>
                  <a:lnTo>
                    <a:pt x="372" y="933"/>
                  </a:lnTo>
                  <a:lnTo>
                    <a:pt x="353" y="924"/>
                  </a:lnTo>
                  <a:lnTo>
                    <a:pt x="334" y="916"/>
                  </a:lnTo>
                  <a:lnTo>
                    <a:pt x="314" y="906"/>
                  </a:lnTo>
                  <a:lnTo>
                    <a:pt x="296" y="896"/>
                  </a:lnTo>
                  <a:lnTo>
                    <a:pt x="279" y="884"/>
                  </a:lnTo>
                  <a:lnTo>
                    <a:pt x="261" y="872"/>
                  </a:lnTo>
                  <a:lnTo>
                    <a:pt x="245" y="859"/>
                  </a:lnTo>
                  <a:lnTo>
                    <a:pt x="229" y="845"/>
                  </a:lnTo>
                  <a:lnTo>
                    <a:pt x="214" y="831"/>
                  </a:lnTo>
                  <a:lnTo>
                    <a:pt x="200" y="816"/>
                  </a:lnTo>
                  <a:lnTo>
                    <a:pt x="186" y="800"/>
                  </a:lnTo>
                  <a:lnTo>
                    <a:pt x="173" y="784"/>
                  </a:lnTo>
                  <a:lnTo>
                    <a:pt x="161" y="767"/>
                  </a:lnTo>
                  <a:lnTo>
                    <a:pt x="149" y="749"/>
                  </a:lnTo>
                  <a:lnTo>
                    <a:pt x="140" y="730"/>
                  </a:lnTo>
                  <a:lnTo>
                    <a:pt x="130" y="712"/>
                  </a:lnTo>
                  <a:lnTo>
                    <a:pt x="120" y="693"/>
                  </a:lnTo>
                  <a:lnTo>
                    <a:pt x="113" y="673"/>
                  </a:lnTo>
                  <a:lnTo>
                    <a:pt x="106" y="653"/>
                  </a:lnTo>
                  <a:lnTo>
                    <a:pt x="100" y="632"/>
                  </a:lnTo>
                  <a:lnTo>
                    <a:pt x="95" y="611"/>
                  </a:lnTo>
                  <a:lnTo>
                    <a:pt x="91" y="589"/>
                  </a:lnTo>
                  <a:lnTo>
                    <a:pt x="89" y="568"/>
                  </a:lnTo>
                  <a:lnTo>
                    <a:pt x="87" y="545"/>
                  </a:lnTo>
                  <a:lnTo>
                    <a:pt x="87" y="523"/>
                  </a:lnTo>
                  <a:lnTo>
                    <a:pt x="87" y="501"/>
                  </a:lnTo>
                  <a:lnTo>
                    <a:pt x="89" y="478"/>
                  </a:lnTo>
                  <a:lnTo>
                    <a:pt x="91" y="457"/>
                  </a:lnTo>
                  <a:lnTo>
                    <a:pt x="95" y="435"/>
                  </a:lnTo>
                  <a:lnTo>
                    <a:pt x="100" y="414"/>
                  </a:lnTo>
                  <a:lnTo>
                    <a:pt x="106" y="393"/>
                  </a:lnTo>
                  <a:lnTo>
                    <a:pt x="113" y="373"/>
                  </a:lnTo>
                  <a:lnTo>
                    <a:pt x="120" y="353"/>
                  </a:lnTo>
                  <a:lnTo>
                    <a:pt x="130" y="334"/>
                  </a:lnTo>
                  <a:lnTo>
                    <a:pt x="140" y="316"/>
                  </a:lnTo>
                  <a:lnTo>
                    <a:pt x="149" y="297"/>
                  </a:lnTo>
                  <a:lnTo>
                    <a:pt x="161" y="279"/>
                  </a:lnTo>
                  <a:lnTo>
                    <a:pt x="173" y="262"/>
                  </a:lnTo>
                  <a:lnTo>
                    <a:pt x="186" y="246"/>
                  </a:lnTo>
                  <a:lnTo>
                    <a:pt x="200" y="230"/>
                  </a:lnTo>
                  <a:lnTo>
                    <a:pt x="214" y="214"/>
                  </a:lnTo>
                  <a:lnTo>
                    <a:pt x="229" y="200"/>
                  </a:lnTo>
                  <a:lnTo>
                    <a:pt x="245" y="186"/>
                  </a:lnTo>
                  <a:lnTo>
                    <a:pt x="261" y="173"/>
                  </a:lnTo>
                  <a:lnTo>
                    <a:pt x="279" y="162"/>
                  </a:lnTo>
                  <a:lnTo>
                    <a:pt x="296" y="151"/>
                  </a:lnTo>
                  <a:lnTo>
                    <a:pt x="314" y="140"/>
                  </a:lnTo>
                  <a:lnTo>
                    <a:pt x="334" y="130"/>
                  </a:lnTo>
                  <a:lnTo>
                    <a:pt x="353" y="122"/>
                  </a:lnTo>
                  <a:lnTo>
                    <a:pt x="372" y="114"/>
                  </a:lnTo>
                  <a:lnTo>
                    <a:pt x="393" y="107"/>
                  </a:lnTo>
                  <a:lnTo>
                    <a:pt x="413" y="101"/>
                  </a:lnTo>
                  <a:lnTo>
                    <a:pt x="435" y="96"/>
                  </a:lnTo>
                  <a:lnTo>
                    <a:pt x="456" y="93"/>
                  </a:lnTo>
                  <a:lnTo>
                    <a:pt x="478" y="89"/>
                  </a:lnTo>
                  <a:lnTo>
                    <a:pt x="499" y="88"/>
                  </a:lnTo>
                  <a:lnTo>
                    <a:pt x="522" y="87"/>
                  </a:lnTo>
                  <a:lnTo>
                    <a:pt x="545" y="88"/>
                  </a:lnTo>
                  <a:lnTo>
                    <a:pt x="567" y="89"/>
                  </a:lnTo>
                  <a:lnTo>
                    <a:pt x="589" y="93"/>
                  </a:lnTo>
                  <a:lnTo>
                    <a:pt x="610" y="96"/>
                  </a:lnTo>
                  <a:lnTo>
                    <a:pt x="631" y="101"/>
                  </a:lnTo>
                  <a:lnTo>
                    <a:pt x="652" y="107"/>
                  </a:lnTo>
                  <a:lnTo>
                    <a:pt x="672" y="114"/>
                  </a:lnTo>
                  <a:lnTo>
                    <a:pt x="692" y="122"/>
                  </a:lnTo>
                  <a:lnTo>
                    <a:pt x="712" y="130"/>
                  </a:lnTo>
                  <a:lnTo>
                    <a:pt x="730" y="140"/>
                  </a:lnTo>
                  <a:lnTo>
                    <a:pt x="748" y="151"/>
                  </a:lnTo>
                  <a:lnTo>
                    <a:pt x="766" y="162"/>
                  </a:lnTo>
                  <a:lnTo>
                    <a:pt x="783" y="173"/>
                  </a:lnTo>
                  <a:lnTo>
                    <a:pt x="800" y="186"/>
                  </a:lnTo>
                  <a:lnTo>
                    <a:pt x="815" y="200"/>
                  </a:lnTo>
                  <a:lnTo>
                    <a:pt x="830" y="214"/>
                  </a:lnTo>
                  <a:lnTo>
                    <a:pt x="845" y="230"/>
                  </a:lnTo>
                  <a:lnTo>
                    <a:pt x="858" y="246"/>
                  </a:lnTo>
                  <a:lnTo>
                    <a:pt x="871" y="262"/>
                  </a:lnTo>
                  <a:lnTo>
                    <a:pt x="884" y="279"/>
                  </a:lnTo>
                  <a:lnTo>
                    <a:pt x="895" y="297"/>
                  </a:lnTo>
                  <a:lnTo>
                    <a:pt x="906" y="316"/>
                  </a:lnTo>
                  <a:lnTo>
                    <a:pt x="915" y="334"/>
                  </a:lnTo>
                  <a:lnTo>
                    <a:pt x="924" y="353"/>
                  </a:lnTo>
                  <a:lnTo>
                    <a:pt x="931" y="373"/>
                  </a:lnTo>
                  <a:lnTo>
                    <a:pt x="939" y="393"/>
                  </a:lnTo>
                  <a:lnTo>
                    <a:pt x="944" y="414"/>
                  </a:lnTo>
                  <a:lnTo>
                    <a:pt x="950" y="435"/>
                  </a:lnTo>
                  <a:lnTo>
                    <a:pt x="953" y="457"/>
                  </a:lnTo>
                  <a:lnTo>
                    <a:pt x="956" y="478"/>
                  </a:lnTo>
                  <a:lnTo>
                    <a:pt x="957" y="501"/>
                  </a:lnTo>
                  <a:lnTo>
                    <a:pt x="958" y="523"/>
                  </a:lnTo>
                  <a:close/>
                </a:path>
              </a:pathLst>
            </a:custGeom>
            <a:solidFill>
              <a:srgbClr val="BF38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8" name="Freeform 52"/>
            <p:cNvSpPr>
              <a:spLocks noEditPoints="1"/>
            </p:cNvSpPr>
            <p:nvPr/>
          </p:nvSpPr>
          <p:spPr bwMode="auto">
            <a:xfrm>
              <a:off x="4156" y="1896"/>
              <a:ext cx="240" cy="239"/>
            </a:xfrm>
            <a:custGeom>
              <a:avLst/>
              <a:gdLst/>
              <a:ahLst/>
              <a:cxnLst>
                <a:cxn ang="0">
                  <a:pos x="949" y="383"/>
                </a:cxn>
                <a:cxn ang="0">
                  <a:pos x="911" y="272"/>
                </a:cxn>
                <a:cxn ang="0">
                  <a:pos x="850" y="174"/>
                </a:cxn>
                <a:cxn ang="0">
                  <a:pos x="766" y="95"/>
                </a:cxn>
                <a:cxn ang="0">
                  <a:pos x="665" y="37"/>
                </a:cxn>
                <a:cxn ang="0">
                  <a:pos x="552" y="6"/>
                </a:cxn>
                <a:cxn ang="0">
                  <a:pos x="431" y="2"/>
                </a:cxn>
                <a:cxn ang="0">
                  <a:pos x="314" y="29"/>
                </a:cxn>
                <a:cxn ang="0">
                  <a:pos x="211" y="82"/>
                </a:cxn>
                <a:cxn ang="0">
                  <a:pos x="125" y="156"/>
                </a:cxn>
                <a:cxn ang="0">
                  <a:pos x="58" y="250"/>
                </a:cxn>
                <a:cxn ang="0">
                  <a:pos x="15" y="359"/>
                </a:cxn>
                <a:cxn ang="0">
                  <a:pos x="0" y="479"/>
                </a:cxn>
                <a:cxn ang="0">
                  <a:pos x="15" y="599"/>
                </a:cxn>
                <a:cxn ang="0">
                  <a:pos x="58" y="708"/>
                </a:cxn>
                <a:cxn ang="0">
                  <a:pos x="125" y="801"/>
                </a:cxn>
                <a:cxn ang="0">
                  <a:pos x="211" y="877"/>
                </a:cxn>
                <a:cxn ang="0">
                  <a:pos x="314" y="930"/>
                </a:cxn>
                <a:cxn ang="0">
                  <a:pos x="431" y="956"/>
                </a:cxn>
                <a:cxn ang="0">
                  <a:pos x="552" y="952"/>
                </a:cxn>
                <a:cxn ang="0">
                  <a:pos x="665" y="921"/>
                </a:cxn>
                <a:cxn ang="0">
                  <a:pos x="766" y="863"/>
                </a:cxn>
                <a:cxn ang="0">
                  <a:pos x="850" y="784"/>
                </a:cxn>
                <a:cxn ang="0">
                  <a:pos x="911" y="686"/>
                </a:cxn>
                <a:cxn ang="0">
                  <a:pos x="949" y="575"/>
                </a:cxn>
                <a:cxn ang="0">
                  <a:pos x="871" y="479"/>
                </a:cxn>
                <a:cxn ang="0">
                  <a:pos x="859" y="577"/>
                </a:cxn>
                <a:cxn ang="0">
                  <a:pos x="824" y="666"/>
                </a:cxn>
                <a:cxn ang="0">
                  <a:pos x="770" y="742"/>
                </a:cxn>
                <a:cxn ang="0">
                  <a:pos x="699" y="804"/>
                </a:cxn>
                <a:cxn ang="0">
                  <a:pos x="614" y="848"/>
                </a:cxn>
                <a:cxn ang="0">
                  <a:pos x="519" y="869"/>
                </a:cxn>
                <a:cxn ang="0">
                  <a:pos x="420" y="866"/>
                </a:cxn>
                <a:cxn ang="0">
                  <a:pos x="327" y="840"/>
                </a:cxn>
                <a:cxn ang="0">
                  <a:pos x="244" y="793"/>
                </a:cxn>
                <a:cxn ang="0">
                  <a:pos x="176" y="728"/>
                </a:cxn>
                <a:cxn ang="0">
                  <a:pos x="126" y="649"/>
                </a:cxn>
                <a:cxn ang="0">
                  <a:pos x="96" y="558"/>
                </a:cxn>
                <a:cxn ang="0">
                  <a:pos x="88" y="459"/>
                </a:cxn>
                <a:cxn ang="0">
                  <a:pos x="104" y="362"/>
                </a:cxn>
                <a:cxn ang="0">
                  <a:pos x="144" y="276"/>
                </a:cxn>
                <a:cxn ang="0">
                  <a:pos x="202" y="202"/>
                </a:cxn>
                <a:cxn ang="0">
                  <a:pos x="275" y="143"/>
                </a:cxn>
                <a:cxn ang="0">
                  <a:pos x="363" y="105"/>
                </a:cxn>
                <a:cxn ang="0">
                  <a:pos x="459" y="87"/>
                </a:cxn>
                <a:cxn ang="0">
                  <a:pos x="559" y="95"/>
                </a:cxn>
                <a:cxn ang="0">
                  <a:pos x="649" y="125"/>
                </a:cxn>
                <a:cxn ang="0">
                  <a:pos x="729" y="177"/>
                </a:cxn>
                <a:cxn ang="0">
                  <a:pos x="794" y="245"/>
                </a:cxn>
                <a:cxn ang="0">
                  <a:pos x="841" y="327"/>
                </a:cxn>
                <a:cxn ang="0">
                  <a:pos x="867" y="419"/>
                </a:cxn>
              </a:cxnLst>
              <a:rect l="0" t="0" r="r" b="b"/>
              <a:pathLst>
                <a:path w="958" h="959">
                  <a:moveTo>
                    <a:pt x="958" y="479"/>
                  </a:moveTo>
                  <a:lnTo>
                    <a:pt x="958" y="455"/>
                  </a:lnTo>
                  <a:lnTo>
                    <a:pt x="956" y="430"/>
                  </a:lnTo>
                  <a:lnTo>
                    <a:pt x="953" y="406"/>
                  </a:lnTo>
                  <a:lnTo>
                    <a:pt x="949" y="383"/>
                  </a:lnTo>
                  <a:lnTo>
                    <a:pt x="943" y="359"/>
                  </a:lnTo>
                  <a:lnTo>
                    <a:pt x="937" y="336"/>
                  </a:lnTo>
                  <a:lnTo>
                    <a:pt x="929" y="315"/>
                  </a:lnTo>
                  <a:lnTo>
                    <a:pt x="921" y="292"/>
                  </a:lnTo>
                  <a:lnTo>
                    <a:pt x="911" y="272"/>
                  </a:lnTo>
                  <a:lnTo>
                    <a:pt x="901" y="250"/>
                  </a:lnTo>
                  <a:lnTo>
                    <a:pt x="890" y="231"/>
                  </a:lnTo>
                  <a:lnTo>
                    <a:pt x="877" y="211"/>
                  </a:lnTo>
                  <a:lnTo>
                    <a:pt x="864" y="192"/>
                  </a:lnTo>
                  <a:lnTo>
                    <a:pt x="850" y="174"/>
                  </a:lnTo>
                  <a:lnTo>
                    <a:pt x="835" y="156"/>
                  </a:lnTo>
                  <a:lnTo>
                    <a:pt x="818" y="140"/>
                  </a:lnTo>
                  <a:lnTo>
                    <a:pt x="801" y="124"/>
                  </a:lnTo>
                  <a:lnTo>
                    <a:pt x="784" y="109"/>
                  </a:lnTo>
                  <a:lnTo>
                    <a:pt x="766" y="95"/>
                  </a:lnTo>
                  <a:lnTo>
                    <a:pt x="747" y="82"/>
                  </a:lnTo>
                  <a:lnTo>
                    <a:pt x="728" y="69"/>
                  </a:lnTo>
                  <a:lnTo>
                    <a:pt x="707" y="57"/>
                  </a:lnTo>
                  <a:lnTo>
                    <a:pt x="687" y="46"/>
                  </a:lnTo>
                  <a:lnTo>
                    <a:pt x="665" y="37"/>
                  </a:lnTo>
                  <a:lnTo>
                    <a:pt x="644" y="29"/>
                  </a:lnTo>
                  <a:lnTo>
                    <a:pt x="622" y="22"/>
                  </a:lnTo>
                  <a:lnTo>
                    <a:pt x="599" y="15"/>
                  </a:lnTo>
                  <a:lnTo>
                    <a:pt x="576" y="10"/>
                  </a:lnTo>
                  <a:lnTo>
                    <a:pt x="552" y="6"/>
                  </a:lnTo>
                  <a:lnTo>
                    <a:pt x="529" y="2"/>
                  </a:lnTo>
                  <a:lnTo>
                    <a:pt x="504" y="0"/>
                  </a:lnTo>
                  <a:lnTo>
                    <a:pt x="479" y="0"/>
                  </a:lnTo>
                  <a:lnTo>
                    <a:pt x="454" y="0"/>
                  </a:lnTo>
                  <a:lnTo>
                    <a:pt x="431" y="2"/>
                  </a:lnTo>
                  <a:lnTo>
                    <a:pt x="406" y="6"/>
                  </a:lnTo>
                  <a:lnTo>
                    <a:pt x="383" y="10"/>
                  </a:lnTo>
                  <a:lnTo>
                    <a:pt x="360" y="15"/>
                  </a:lnTo>
                  <a:lnTo>
                    <a:pt x="337" y="22"/>
                  </a:lnTo>
                  <a:lnTo>
                    <a:pt x="314" y="29"/>
                  </a:lnTo>
                  <a:lnTo>
                    <a:pt x="293" y="37"/>
                  </a:lnTo>
                  <a:lnTo>
                    <a:pt x="271" y="46"/>
                  </a:lnTo>
                  <a:lnTo>
                    <a:pt x="251" y="57"/>
                  </a:lnTo>
                  <a:lnTo>
                    <a:pt x="230" y="69"/>
                  </a:lnTo>
                  <a:lnTo>
                    <a:pt x="211" y="82"/>
                  </a:lnTo>
                  <a:lnTo>
                    <a:pt x="193" y="95"/>
                  </a:lnTo>
                  <a:lnTo>
                    <a:pt x="174" y="109"/>
                  </a:lnTo>
                  <a:lnTo>
                    <a:pt x="157" y="124"/>
                  </a:lnTo>
                  <a:lnTo>
                    <a:pt x="141" y="140"/>
                  </a:lnTo>
                  <a:lnTo>
                    <a:pt x="125" y="156"/>
                  </a:lnTo>
                  <a:lnTo>
                    <a:pt x="110" y="174"/>
                  </a:lnTo>
                  <a:lnTo>
                    <a:pt x="96" y="192"/>
                  </a:lnTo>
                  <a:lnTo>
                    <a:pt x="82" y="211"/>
                  </a:lnTo>
                  <a:lnTo>
                    <a:pt x="70" y="231"/>
                  </a:lnTo>
                  <a:lnTo>
                    <a:pt x="58" y="250"/>
                  </a:lnTo>
                  <a:lnTo>
                    <a:pt x="47" y="272"/>
                  </a:lnTo>
                  <a:lnTo>
                    <a:pt x="37" y="292"/>
                  </a:lnTo>
                  <a:lnTo>
                    <a:pt x="29" y="315"/>
                  </a:lnTo>
                  <a:lnTo>
                    <a:pt x="21" y="336"/>
                  </a:lnTo>
                  <a:lnTo>
                    <a:pt x="15" y="359"/>
                  </a:lnTo>
                  <a:lnTo>
                    <a:pt x="9" y="383"/>
                  </a:lnTo>
                  <a:lnTo>
                    <a:pt x="5" y="406"/>
                  </a:lnTo>
                  <a:lnTo>
                    <a:pt x="3" y="430"/>
                  </a:lnTo>
                  <a:lnTo>
                    <a:pt x="1" y="455"/>
                  </a:lnTo>
                  <a:lnTo>
                    <a:pt x="0" y="479"/>
                  </a:lnTo>
                  <a:lnTo>
                    <a:pt x="1" y="503"/>
                  </a:lnTo>
                  <a:lnTo>
                    <a:pt x="3" y="528"/>
                  </a:lnTo>
                  <a:lnTo>
                    <a:pt x="5" y="552"/>
                  </a:lnTo>
                  <a:lnTo>
                    <a:pt x="9" y="575"/>
                  </a:lnTo>
                  <a:lnTo>
                    <a:pt x="15" y="599"/>
                  </a:lnTo>
                  <a:lnTo>
                    <a:pt x="21" y="622"/>
                  </a:lnTo>
                  <a:lnTo>
                    <a:pt x="29" y="644"/>
                  </a:lnTo>
                  <a:lnTo>
                    <a:pt x="37" y="666"/>
                  </a:lnTo>
                  <a:lnTo>
                    <a:pt x="47" y="686"/>
                  </a:lnTo>
                  <a:lnTo>
                    <a:pt x="58" y="708"/>
                  </a:lnTo>
                  <a:lnTo>
                    <a:pt x="70" y="727"/>
                  </a:lnTo>
                  <a:lnTo>
                    <a:pt x="82" y="747"/>
                  </a:lnTo>
                  <a:lnTo>
                    <a:pt x="96" y="766"/>
                  </a:lnTo>
                  <a:lnTo>
                    <a:pt x="110" y="784"/>
                  </a:lnTo>
                  <a:lnTo>
                    <a:pt x="125" y="801"/>
                  </a:lnTo>
                  <a:lnTo>
                    <a:pt x="141" y="818"/>
                  </a:lnTo>
                  <a:lnTo>
                    <a:pt x="157" y="834"/>
                  </a:lnTo>
                  <a:lnTo>
                    <a:pt x="174" y="849"/>
                  </a:lnTo>
                  <a:lnTo>
                    <a:pt x="193" y="863"/>
                  </a:lnTo>
                  <a:lnTo>
                    <a:pt x="211" y="877"/>
                  </a:lnTo>
                  <a:lnTo>
                    <a:pt x="230" y="889"/>
                  </a:lnTo>
                  <a:lnTo>
                    <a:pt x="251" y="901"/>
                  </a:lnTo>
                  <a:lnTo>
                    <a:pt x="271" y="911"/>
                  </a:lnTo>
                  <a:lnTo>
                    <a:pt x="293" y="921"/>
                  </a:lnTo>
                  <a:lnTo>
                    <a:pt x="314" y="930"/>
                  </a:lnTo>
                  <a:lnTo>
                    <a:pt x="337" y="937"/>
                  </a:lnTo>
                  <a:lnTo>
                    <a:pt x="360" y="944"/>
                  </a:lnTo>
                  <a:lnTo>
                    <a:pt x="383" y="948"/>
                  </a:lnTo>
                  <a:lnTo>
                    <a:pt x="406" y="952"/>
                  </a:lnTo>
                  <a:lnTo>
                    <a:pt x="431" y="956"/>
                  </a:lnTo>
                  <a:lnTo>
                    <a:pt x="454" y="958"/>
                  </a:lnTo>
                  <a:lnTo>
                    <a:pt x="479" y="959"/>
                  </a:lnTo>
                  <a:lnTo>
                    <a:pt x="504" y="958"/>
                  </a:lnTo>
                  <a:lnTo>
                    <a:pt x="529" y="956"/>
                  </a:lnTo>
                  <a:lnTo>
                    <a:pt x="552" y="952"/>
                  </a:lnTo>
                  <a:lnTo>
                    <a:pt x="576" y="948"/>
                  </a:lnTo>
                  <a:lnTo>
                    <a:pt x="599" y="944"/>
                  </a:lnTo>
                  <a:lnTo>
                    <a:pt x="622" y="937"/>
                  </a:lnTo>
                  <a:lnTo>
                    <a:pt x="644" y="930"/>
                  </a:lnTo>
                  <a:lnTo>
                    <a:pt x="665" y="921"/>
                  </a:lnTo>
                  <a:lnTo>
                    <a:pt x="687" y="911"/>
                  </a:lnTo>
                  <a:lnTo>
                    <a:pt x="707" y="901"/>
                  </a:lnTo>
                  <a:lnTo>
                    <a:pt x="728" y="889"/>
                  </a:lnTo>
                  <a:lnTo>
                    <a:pt x="747" y="877"/>
                  </a:lnTo>
                  <a:lnTo>
                    <a:pt x="766" y="863"/>
                  </a:lnTo>
                  <a:lnTo>
                    <a:pt x="784" y="849"/>
                  </a:lnTo>
                  <a:lnTo>
                    <a:pt x="801" y="834"/>
                  </a:lnTo>
                  <a:lnTo>
                    <a:pt x="818" y="818"/>
                  </a:lnTo>
                  <a:lnTo>
                    <a:pt x="835" y="801"/>
                  </a:lnTo>
                  <a:lnTo>
                    <a:pt x="850" y="784"/>
                  </a:lnTo>
                  <a:lnTo>
                    <a:pt x="864" y="766"/>
                  </a:lnTo>
                  <a:lnTo>
                    <a:pt x="877" y="747"/>
                  </a:lnTo>
                  <a:lnTo>
                    <a:pt x="890" y="727"/>
                  </a:lnTo>
                  <a:lnTo>
                    <a:pt x="901" y="708"/>
                  </a:lnTo>
                  <a:lnTo>
                    <a:pt x="911" y="686"/>
                  </a:lnTo>
                  <a:lnTo>
                    <a:pt x="921" y="666"/>
                  </a:lnTo>
                  <a:lnTo>
                    <a:pt x="929" y="644"/>
                  </a:lnTo>
                  <a:lnTo>
                    <a:pt x="937" y="622"/>
                  </a:lnTo>
                  <a:lnTo>
                    <a:pt x="943" y="599"/>
                  </a:lnTo>
                  <a:lnTo>
                    <a:pt x="949" y="575"/>
                  </a:lnTo>
                  <a:lnTo>
                    <a:pt x="953" y="552"/>
                  </a:lnTo>
                  <a:lnTo>
                    <a:pt x="956" y="528"/>
                  </a:lnTo>
                  <a:lnTo>
                    <a:pt x="958" y="503"/>
                  </a:lnTo>
                  <a:lnTo>
                    <a:pt x="958" y="479"/>
                  </a:lnTo>
                  <a:close/>
                  <a:moveTo>
                    <a:pt x="871" y="479"/>
                  </a:moveTo>
                  <a:lnTo>
                    <a:pt x="871" y="499"/>
                  </a:lnTo>
                  <a:lnTo>
                    <a:pt x="869" y="519"/>
                  </a:lnTo>
                  <a:lnTo>
                    <a:pt x="867" y="539"/>
                  </a:lnTo>
                  <a:lnTo>
                    <a:pt x="864" y="558"/>
                  </a:lnTo>
                  <a:lnTo>
                    <a:pt x="859" y="577"/>
                  </a:lnTo>
                  <a:lnTo>
                    <a:pt x="854" y="596"/>
                  </a:lnTo>
                  <a:lnTo>
                    <a:pt x="848" y="614"/>
                  </a:lnTo>
                  <a:lnTo>
                    <a:pt x="841" y="631"/>
                  </a:lnTo>
                  <a:lnTo>
                    <a:pt x="832" y="649"/>
                  </a:lnTo>
                  <a:lnTo>
                    <a:pt x="824" y="666"/>
                  </a:lnTo>
                  <a:lnTo>
                    <a:pt x="815" y="682"/>
                  </a:lnTo>
                  <a:lnTo>
                    <a:pt x="804" y="698"/>
                  </a:lnTo>
                  <a:lnTo>
                    <a:pt x="794" y="713"/>
                  </a:lnTo>
                  <a:lnTo>
                    <a:pt x="782" y="728"/>
                  </a:lnTo>
                  <a:lnTo>
                    <a:pt x="770" y="742"/>
                  </a:lnTo>
                  <a:lnTo>
                    <a:pt x="757" y="756"/>
                  </a:lnTo>
                  <a:lnTo>
                    <a:pt x="743" y="769"/>
                  </a:lnTo>
                  <a:lnTo>
                    <a:pt x="729" y="781"/>
                  </a:lnTo>
                  <a:lnTo>
                    <a:pt x="714" y="793"/>
                  </a:lnTo>
                  <a:lnTo>
                    <a:pt x="699" y="804"/>
                  </a:lnTo>
                  <a:lnTo>
                    <a:pt x="683" y="814"/>
                  </a:lnTo>
                  <a:lnTo>
                    <a:pt x="667" y="824"/>
                  </a:lnTo>
                  <a:lnTo>
                    <a:pt x="649" y="833"/>
                  </a:lnTo>
                  <a:lnTo>
                    <a:pt x="632" y="840"/>
                  </a:lnTo>
                  <a:lnTo>
                    <a:pt x="614" y="848"/>
                  </a:lnTo>
                  <a:lnTo>
                    <a:pt x="595" y="853"/>
                  </a:lnTo>
                  <a:lnTo>
                    <a:pt x="577" y="859"/>
                  </a:lnTo>
                  <a:lnTo>
                    <a:pt x="559" y="863"/>
                  </a:lnTo>
                  <a:lnTo>
                    <a:pt x="539" y="866"/>
                  </a:lnTo>
                  <a:lnTo>
                    <a:pt x="519" y="869"/>
                  </a:lnTo>
                  <a:lnTo>
                    <a:pt x="500" y="870"/>
                  </a:lnTo>
                  <a:lnTo>
                    <a:pt x="479" y="872"/>
                  </a:lnTo>
                  <a:lnTo>
                    <a:pt x="459" y="870"/>
                  </a:lnTo>
                  <a:lnTo>
                    <a:pt x="439" y="869"/>
                  </a:lnTo>
                  <a:lnTo>
                    <a:pt x="420" y="866"/>
                  </a:lnTo>
                  <a:lnTo>
                    <a:pt x="400" y="863"/>
                  </a:lnTo>
                  <a:lnTo>
                    <a:pt x="381" y="859"/>
                  </a:lnTo>
                  <a:lnTo>
                    <a:pt x="363" y="853"/>
                  </a:lnTo>
                  <a:lnTo>
                    <a:pt x="344" y="848"/>
                  </a:lnTo>
                  <a:lnTo>
                    <a:pt x="327" y="840"/>
                  </a:lnTo>
                  <a:lnTo>
                    <a:pt x="309" y="833"/>
                  </a:lnTo>
                  <a:lnTo>
                    <a:pt x="293" y="824"/>
                  </a:lnTo>
                  <a:lnTo>
                    <a:pt x="275" y="814"/>
                  </a:lnTo>
                  <a:lnTo>
                    <a:pt x="260" y="804"/>
                  </a:lnTo>
                  <a:lnTo>
                    <a:pt x="244" y="793"/>
                  </a:lnTo>
                  <a:lnTo>
                    <a:pt x="230" y="781"/>
                  </a:lnTo>
                  <a:lnTo>
                    <a:pt x="215" y="769"/>
                  </a:lnTo>
                  <a:lnTo>
                    <a:pt x="202" y="756"/>
                  </a:lnTo>
                  <a:lnTo>
                    <a:pt x="189" y="742"/>
                  </a:lnTo>
                  <a:lnTo>
                    <a:pt x="176" y="728"/>
                  </a:lnTo>
                  <a:lnTo>
                    <a:pt x="165" y="713"/>
                  </a:lnTo>
                  <a:lnTo>
                    <a:pt x="154" y="698"/>
                  </a:lnTo>
                  <a:lnTo>
                    <a:pt x="144" y="682"/>
                  </a:lnTo>
                  <a:lnTo>
                    <a:pt x="134" y="666"/>
                  </a:lnTo>
                  <a:lnTo>
                    <a:pt x="126" y="649"/>
                  </a:lnTo>
                  <a:lnTo>
                    <a:pt x="118" y="631"/>
                  </a:lnTo>
                  <a:lnTo>
                    <a:pt x="111" y="614"/>
                  </a:lnTo>
                  <a:lnTo>
                    <a:pt x="104" y="596"/>
                  </a:lnTo>
                  <a:lnTo>
                    <a:pt x="100" y="577"/>
                  </a:lnTo>
                  <a:lnTo>
                    <a:pt x="96" y="558"/>
                  </a:lnTo>
                  <a:lnTo>
                    <a:pt x="91" y="539"/>
                  </a:lnTo>
                  <a:lnTo>
                    <a:pt x="89" y="519"/>
                  </a:lnTo>
                  <a:lnTo>
                    <a:pt x="88" y="499"/>
                  </a:lnTo>
                  <a:lnTo>
                    <a:pt x="87" y="479"/>
                  </a:lnTo>
                  <a:lnTo>
                    <a:pt x="88" y="459"/>
                  </a:lnTo>
                  <a:lnTo>
                    <a:pt x="89" y="439"/>
                  </a:lnTo>
                  <a:lnTo>
                    <a:pt x="91" y="419"/>
                  </a:lnTo>
                  <a:lnTo>
                    <a:pt x="96" y="400"/>
                  </a:lnTo>
                  <a:lnTo>
                    <a:pt x="100" y="381"/>
                  </a:lnTo>
                  <a:lnTo>
                    <a:pt x="104" y="362"/>
                  </a:lnTo>
                  <a:lnTo>
                    <a:pt x="111" y="344"/>
                  </a:lnTo>
                  <a:lnTo>
                    <a:pt x="118" y="327"/>
                  </a:lnTo>
                  <a:lnTo>
                    <a:pt x="126" y="309"/>
                  </a:lnTo>
                  <a:lnTo>
                    <a:pt x="134" y="292"/>
                  </a:lnTo>
                  <a:lnTo>
                    <a:pt x="144" y="276"/>
                  </a:lnTo>
                  <a:lnTo>
                    <a:pt x="154" y="260"/>
                  </a:lnTo>
                  <a:lnTo>
                    <a:pt x="165" y="245"/>
                  </a:lnTo>
                  <a:lnTo>
                    <a:pt x="176" y="230"/>
                  </a:lnTo>
                  <a:lnTo>
                    <a:pt x="189" y="216"/>
                  </a:lnTo>
                  <a:lnTo>
                    <a:pt x="202" y="202"/>
                  </a:lnTo>
                  <a:lnTo>
                    <a:pt x="215" y="189"/>
                  </a:lnTo>
                  <a:lnTo>
                    <a:pt x="230" y="177"/>
                  </a:lnTo>
                  <a:lnTo>
                    <a:pt x="244" y="165"/>
                  </a:lnTo>
                  <a:lnTo>
                    <a:pt x="260" y="154"/>
                  </a:lnTo>
                  <a:lnTo>
                    <a:pt x="275" y="143"/>
                  </a:lnTo>
                  <a:lnTo>
                    <a:pt x="293" y="134"/>
                  </a:lnTo>
                  <a:lnTo>
                    <a:pt x="309" y="125"/>
                  </a:lnTo>
                  <a:lnTo>
                    <a:pt x="327" y="118"/>
                  </a:lnTo>
                  <a:lnTo>
                    <a:pt x="344" y="111"/>
                  </a:lnTo>
                  <a:lnTo>
                    <a:pt x="363" y="105"/>
                  </a:lnTo>
                  <a:lnTo>
                    <a:pt x="381" y="99"/>
                  </a:lnTo>
                  <a:lnTo>
                    <a:pt x="400" y="95"/>
                  </a:lnTo>
                  <a:lnTo>
                    <a:pt x="420" y="92"/>
                  </a:lnTo>
                  <a:lnTo>
                    <a:pt x="439" y="88"/>
                  </a:lnTo>
                  <a:lnTo>
                    <a:pt x="459" y="87"/>
                  </a:lnTo>
                  <a:lnTo>
                    <a:pt x="479" y="86"/>
                  </a:lnTo>
                  <a:lnTo>
                    <a:pt x="500" y="87"/>
                  </a:lnTo>
                  <a:lnTo>
                    <a:pt x="519" y="88"/>
                  </a:lnTo>
                  <a:lnTo>
                    <a:pt x="539" y="92"/>
                  </a:lnTo>
                  <a:lnTo>
                    <a:pt x="559" y="95"/>
                  </a:lnTo>
                  <a:lnTo>
                    <a:pt x="577" y="99"/>
                  </a:lnTo>
                  <a:lnTo>
                    <a:pt x="595" y="105"/>
                  </a:lnTo>
                  <a:lnTo>
                    <a:pt x="614" y="111"/>
                  </a:lnTo>
                  <a:lnTo>
                    <a:pt x="632" y="118"/>
                  </a:lnTo>
                  <a:lnTo>
                    <a:pt x="649" y="125"/>
                  </a:lnTo>
                  <a:lnTo>
                    <a:pt x="667" y="134"/>
                  </a:lnTo>
                  <a:lnTo>
                    <a:pt x="683" y="143"/>
                  </a:lnTo>
                  <a:lnTo>
                    <a:pt x="699" y="154"/>
                  </a:lnTo>
                  <a:lnTo>
                    <a:pt x="714" y="165"/>
                  </a:lnTo>
                  <a:lnTo>
                    <a:pt x="729" y="177"/>
                  </a:lnTo>
                  <a:lnTo>
                    <a:pt x="743" y="189"/>
                  </a:lnTo>
                  <a:lnTo>
                    <a:pt x="757" y="202"/>
                  </a:lnTo>
                  <a:lnTo>
                    <a:pt x="770" y="216"/>
                  </a:lnTo>
                  <a:lnTo>
                    <a:pt x="782" y="230"/>
                  </a:lnTo>
                  <a:lnTo>
                    <a:pt x="794" y="245"/>
                  </a:lnTo>
                  <a:lnTo>
                    <a:pt x="804" y="260"/>
                  </a:lnTo>
                  <a:lnTo>
                    <a:pt x="815" y="276"/>
                  </a:lnTo>
                  <a:lnTo>
                    <a:pt x="824" y="292"/>
                  </a:lnTo>
                  <a:lnTo>
                    <a:pt x="832" y="309"/>
                  </a:lnTo>
                  <a:lnTo>
                    <a:pt x="841" y="327"/>
                  </a:lnTo>
                  <a:lnTo>
                    <a:pt x="848" y="344"/>
                  </a:lnTo>
                  <a:lnTo>
                    <a:pt x="854" y="362"/>
                  </a:lnTo>
                  <a:lnTo>
                    <a:pt x="859" y="381"/>
                  </a:lnTo>
                  <a:lnTo>
                    <a:pt x="864" y="400"/>
                  </a:lnTo>
                  <a:lnTo>
                    <a:pt x="867" y="419"/>
                  </a:lnTo>
                  <a:lnTo>
                    <a:pt x="869" y="439"/>
                  </a:lnTo>
                  <a:lnTo>
                    <a:pt x="871" y="459"/>
                  </a:lnTo>
                  <a:lnTo>
                    <a:pt x="871" y="479"/>
                  </a:lnTo>
                  <a:close/>
                </a:path>
              </a:pathLst>
            </a:custGeom>
            <a:solidFill>
              <a:srgbClr val="C237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9" name="Freeform 53"/>
            <p:cNvSpPr>
              <a:spLocks noEditPoints="1"/>
            </p:cNvSpPr>
            <p:nvPr/>
          </p:nvSpPr>
          <p:spPr bwMode="auto">
            <a:xfrm>
              <a:off x="4167" y="1907"/>
              <a:ext cx="218" cy="217"/>
            </a:xfrm>
            <a:custGeom>
              <a:avLst/>
              <a:gdLst/>
              <a:ahLst/>
              <a:cxnLst>
                <a:cxn ang="0">
                  <a:pos x="863" y="348"/>
                </a:cxn>
                <a:cxn ang="0">
                  <a:pos x="828" y="247"/>
                </a:cxn>
                <a:cxn ang="0">
                  <a:pos x="771" y="159"/>
                </a:cxn>
                <a:cxn ang="0">
                  <a:pos x="696" y="86"/>
                </a:cxn>
                <a:cxn ang="0">
                  <a:pos x="605" y="35"/>
                </a:cxn>
                <a:cxn ang="0">
                  <a:pos x="502" y="6"/>
                </a:cxn>
                <a:cxn ang="0">
                  <a:pos x="391" y="2"/>
                </a:cxn>
                <a:cxn ang="0">
                  <a:pos x="285" y="27"/>
                </a:cxn>
                <a:cxn ang="0">
                  <a:pos x="192" y="75"/>
                </a:cxn>
                <a:cxn ang="0">
                  <a:pos x="113" y="143"/>
                </a:cxn>
                <a:cxn ang="0">
                  <a:pos x="52" y="229"/>
                </a:cxn>
                <a:cxn ang="0">
                  <a:pos x="13" y="327"/>
                </a:cxn>
                <a:cxn ang="0">
                  <a:pos x="0" y="436"/>
                </a:cxn>
                <a:cxn ang="0">
                  <a:pos x="13" y="545"/>
                </a:cxn>
                <a:cxn ang="0">
                  <a:pos x="52" y="643"/>
                </a:cxn>
                <a:cxn ang="0">
                  <a:pos x="113" y="729"/>
                </a:cxn>
                <a:cxn ang="0">
                  <a:pos x="192" y="797"/>
                </a:cxn>
                <a:cxn ang="0">
                  <a:pos x="285" y="846"/>
                </a:cxn>
                <a:cxn ang="0">
                  <a:pos x="391" y="869"/>
                </a:cxn>
                <a:cxn ang="0">
                  <a:pos x="502" y="866"/>
                </a:cxn>
                <a:cxn ang="0">
                  <a:pos x="605" y="837"/>
                </a:cxn>
                <a:cxn ang="0">
                  <a:pos x="696" y="785"/>
                </a:cxn>
                <a:cxn ang="0">
                  <a:pos x="771" y="713"/>
                </a:cxn>
                <a:cxn ang="0">
                  <a:pos x="828" y="625"/>
                </a:cxn>
                <a:cxn ang="0">
                  <a:pos x="863" y="524"/>
                </a:cxn>
                <a:cxn ang="0">
                  <a:pos x="784" y="436"/>
                </a:cxn>
                <a:cxn ang="0">
                  <a:pos x="773" y="523"/>
                </a:cxn>
                <a:cxn ang="0">
                  <a:pos x="742" y="602"/>
                </a:cxn>
                <a:cxn ang="0">
                  <a:pos x="694" y="670"/>
                </a:cxn>
                <a:cxn ang="0">
                  <a:pos x="630" y="725"/>
                </a:cxn>
                <a:cxn ang="0">
                  <a:pos x="556" y="764"/>
                </a:cxn>
                <a:cxn ang="0">
                  <a:pos x="471" y="782"/>
                </a:cxn>
                <a:cxn ang="0">
                  <a:pos x="382" y="780"/>
                </a:cxn>
                <a:cxn ang="0">
                  <a:pos x="299" y="757"/>
                </a:cxn>
                <a:cxn ang="0">
                  <a:pos x="227" y="715"/>
                </a:cxn>
                <a:cxn ang="0">
                  <a:pos x="166" y="657"/>
                </a:cxn>
                <a:cxn ang="0">
                  <a:pos x="121" y="587"/>
                </a:cxn>
                <a:cxn ang="0">
                  <a:pos x="94" y="506"/>
                </a:cxn>
                <a:cxn ang="0">
                  <a:pos x="87" y="418"/>
                </a:cxn>
                <a:cxn ang="0">
                  <a:pos x="102" y="332"/>
                </a:cxn>
                <a:cxn ang="0">
                  <a:pos x="137" y="255"/>
                </a:cxn>
                <a:cxn ang="0">
                  <a:pos x="188" y="190"/>
                </a:cxn>
                <a:cxn ang="0">
                  <a:pos x="254" y="138"/>
                </a:cxn>
                <a:cxn ang="0">
                  <a:pos x="332" y="103"/>
                </a:cxn>
                <a:cxn ang="0">
                  <a:pos x="418" y="87"/>
                </a:cxn>
                <a:cxn ang="0">
                  <a:pos x="505" y="94"/>
                </a:cxn>
                <a:cxn ang="0">
                  <a:pos x="587" y="122"/>
                </a:cxn>
                <a:cxn ang="0">
                  <a:pos x="657" y="167"/>
                </a:cxn>
                <a:cxn ang="0">
                  <a:pos x="715" y="227"/>
                </a:cxn>
                <a:cxn ang="0">
                  <a:pos x="756" y="301"/>
                </a:cxn>
                <a:cxn ang="0">
                  <a:pos x="780" y="383"/>
                </a:cxn>
              </a:cxnLst>
              <a:rect l="0" t="0" r="r" b="b"/>
              <a:pathLst>
                <a:path w="871" h="872">
                  <a:moveTo>
                    <a:pt x="871" y="436"/>
                  </a:moveTo>
                  <a:lnTo>
                    <a:pt x="870" y="414"/>
                  </a:lnTo>
                  <a:lnTo>
                    <a:pt x="869" y="391"/>
                  </a:lnTo>
                  <a:lnTo>
                    <a:pt x="866" y="370"/>
                  </a:lnTo>
                  <a:lnTo>
                    <a:pt x="863" y="348"/>
                  </a:lnTo>
                  <a:lnTo>
                    <a:pt x="857" y="327"/>
                  </a:lnTo>
                  <a:lnTo>
                    <a:pt x="852" y="306"/>
                  </a:lnTo>
                  <a:lnTo>
                    <a:pt x="844" y="286"/>
                  </a:lnTo>
                  <a:lnTo>
                    <a:pt x="837" y="266"/>
                  </a:lnTo>
                  <a:lnTo>
                    <a:pt x="828" y="247"/>
                  </a:lnTo>
                  <a:lnTo>
                    <a:pt x="819" y="229"/>
                  </a:lnTo>
                  <a:lnTo>
                    <a:pt x="808" y="210"/>
                  </a:lnTo>
                  <a:lnTo>
                    <a:pt x="797" y="192"/>
                  </a:lnTo>
                  <a:lnTo>
                    <a:pt x="784" y="175"/>
                  </a:lnTo>
                  <a:lnTo>
                    <a:pt x="771" y="159"/>
                  </a:lnTo>
                  <a:lnTo>
                    <a:pt x="758" y="143"/>
                  </a:lnTo>
                  <a:lnTo>
                    <a:pt x="743" y="127"/>
                  </a:lnTo>
                  <a:lnTo>
                    <a:pt x="728" y="113"/>
                  </a:lnTo>
                  <a:lnTo>
                    <a:pt x="713" y="99"/>
                  </a:lnTo>
                  <a:lnTo>
                    <a:pt x="696" y="86"/>
                  </a:lnTo>
                  <a:lnTo>
                    <a:pt x="679" y="75"/>
                  </a:lnTo>
                  <a:lnTo>
                    <a:pt x="661" y="64"/>
                  </a:lnTo>
                  <a:lnTo>
                    <a:pt x="643" y="53"/>
                  </a:lnTo>
                  <a:lnTo>
                    <a:pt x="625" y="43"/>
                  </a:lnTo>
                  <a:lnTo>
                    <a:pt x="605" y="35"/>
                  </a:lnTo>
                  <a:lnTo>
                    <a:pt x="585" y="27"/>
                  </a:lnTo>
                  <a:lnTo>
                    <a:pt x="565" y="20"/>
                  </a:lnTo>
                  <a:lnTo>
                    <a:pt x="544" y="14"/>
                  </a:lnTo>
                  <a:lnTo>
                    <a:pt x="523" y="9"/>
                  </a:lnTo>
                  <a:lnTo>
                    <a:pt x="502" y="6"/>
                  </a:lnTo>
                  <a:lnTo>
                    <a:pt x="480" y="2"/>
                  </a:lnTo>
                  <a:lnTo>
                    <a:pt x="458" y="0"/>
                  </a:lnTo>
                  <a:lnTo>
                    <a:pt x="435" y="0"/>
                  </a:lnTo>
                  <a:lnTo>
                    <a:pt x="412" y="0"/>
                  </a:lnTo>
                  <a:lnTo>
                    <a:pt x="391" y="2"/>
                  </a:lnTo>
                  <a:lnTo>
                    <a:pt x="369" y="6"/>
                  </a:lnTo>
                  <a:lnTo>
                    <a:pt x="348" y="9"/>
                  </a:lnTo>
                  <a:lnTo>
                    <a:pt x="326" y="14"/>
                  </a:lnTo>
                  <a:lnTo>
                    <a:pt x="306" y="20"/>
                  </a:lnTo>
                  <a:lnTo>
                    <a:pt x="285" y="27"/>
                  </a:lnTo>
                  <a:lnTo>
                    <a:pt x="266" y="35"/>
                  </a:lnTo>
                  <a:lnTo>
                    <a:pt x="247" y="43"/>
                  </a:lnTo>
                  <a:lnTo>
                    <a:pt x="227" y="53"/>
                  </a:lnTo>
                  <a:lnTo>
                    <a:pt x="209" y="64"/>
                  </a:lnTo>
                  <a:lnTo>
                    <a:pt x="192" y="75"/>
                  </a:lnTo>
                  <a:lnTo>
                    <a:pt x="174" y="86"/>
                  </a:lnTo>
                  <a:lnTo>
                    <a:pt x="158" y="99"/>
                  </a:lnTo>
                  <a:lnTo>
                    <a:pt x="142" y="113"/>
                  </a:lnTo>
                  <a:lnTo>
                    <a:pt x="127" y="127"/>
                  </a:lnTo>
                  <a:lnTo>
                    <a:pt x="113" y="143"/>
                  </a:lnTo>
                  <a:lnTo>
                    <a:pt x="99" y="159"/>
                  </a:lnTo>
                  <a:lnTo>
                    <a:pt x="86" y="175"/>
                  </a:lnTo>
                  <a:lnTo>
                    <a:pt x="74" y="192"/>
                  </a:lnTo>
                  <a:lnTo>
                    <a:pt x="62" y="210"/>
                  </a:lnTo>
                  <a:lnTo>
                    <a:pt x="52" y="229"/>
                  </a:lnTo>
                  <a:lnTo>
                    <a:pt x="43" y="247"/>
                  </a:lnTo>
                  <a:lnTo>
                    <a:pt x="33" y="266"/>
                  </a:lnTo>
                  <a:lnTo>
                    <a:pt x="26" y="286"/>
                  </a:lnTo>
                  <a:lnTo>
                    <a:pt x="19" y="306"/>
                  </a:lnTo>
                  <a:lnTo>
                    <a:pt x="13" y="327"/>
                  </a:lnTo>
                  <a:lnTo>
                    <a:pt x="8" y="348"/>
                  </a:lnTo>
                  <a:lnTo>
                    <a:pt x="4" y="370"/>
                  </a:lnTo>
                  <a:lnTo>
                    <a:pt x="2" y="391"/>
                  </a:lnTo>
                  <a:lnTo>
                    <a:pt x="0" y="414"/>
                  </a:lnTo>
                  <a:lnTo>
                    <a:pt x="0" y="436"/>
                  </a:lnTo>
                  <a:lnTo>
                    <a:pt x="0" y="458"/>
                  </a:lnTo>
                  <a:lnTo>
                    <a:pt x="2" y="481"/>
                  </a:lnTo>
                  <a:lnTo>
                    <a:pt x="4" y="502"/>
                  </a:lnTo>
                  <a:lnTo>
                    <a:pt x="8" y="524"/>
                  </a:lnTo>
                  <a:lnTo>
                    <a:pt x="13" y="545"/>
                  </a:lnTo>
                  <a:lnTo>
                    <a:pt x="19" y="566"/>
                  </a:lnTo>
                  <a:lnTo>
                    <a:pt x="26" y="586"/>
                  </a:lnTo>
                  <a:lnTo>
                    <a:pt x="33" y="606"/>
                  </a:lnTo>
                  <a:lnTo>
                    <a:pt x="43" y="625"/>
                  </a:lnTo>
                  <a:lnTo>
                    <a:pt x="52" y="643"/>
                  </a:lnTo>
                  <a:lnTo>
                    <a:pt x="62" y="662"/>
                  </a:lnTo>
                  <a:lnTo>
                    <a:pt x="74" y="680"/>
                  </a:lnTo>
                  <a:lnTo>
                    <a:pt x="86" y="697"/>
                  </a:lnTo>
                  <a:lnTo>
                    <a:pt x="99" y="713"/>
                  </a:lnTo>
                  <a:lnTo>
                    <a:pt x="113" y="729"/>
                  </a:lnTo>
                  <a:lnTo>
                    <a:pt x="127" y="744"/>
                  </a:lnTo>
                  <a:lnTo>
                    <a:pt x="142" y="758"/>
                  </a:lnTo>
                  <a:lnTo>
                    <a:pt x="158" y="772"/>
                  </a:lnTo>
                  <a:lnTo>
                    <a:pt x="174" y="785"/>
                  </a:lnTo>
                  <a:lnTo>
                    <a:pt x="192" y="797"/>
                  </a:lnTo>
                  <a:lnTo>
                    <a:pt x="209" y="809"/>
                  </a:lnTo>
                  <a:lnTo>
                    <a:pt x="227" y="819"/>
                  </a:lnTo>
                  <a:lnTo>
                    <a:pt x="247" y="829"/>
                  </a:lnTo>
                  <a:lnTo>
                    <a:pt x="266" y="837"/>
                  </a:lnTo>
                  <a:lnTo>
                    <a:pt x="285" y="846"/>
                  </a:lnTo>
                  <a:lnTo>
                    <a:pt x="306" y="852"/>
                  </a:lnTo>
                  <a:lnTo>
                    <a:pt x="326" y="858"/>
                  </a:lnTo>
                  <a:lnTo>
                    <a:pt x="348" y="863"/>
                  </a:lnTo>
                  <a:lnTo>
                    <a:pt x="369" y="866"/>
                  </a:lnTo>
                  <a:lnTo>
                    <a:pt x="391" y="869"/>
                  </a:lnTo>
                  <a:lnTo>
                    <a:pt x="412" y="872"/>
                  </a:lnTo>
                  <a:lnTo>
                    <a:pt x="435" y="872"/>
                  </a:lnTo>
                  <a:lnTo>
                    <a:pt x="458" y="872"/>
                  </a:lnTo>
                  <a:lnTo>
                    <a:pt x="480" y="869"/>
                  </a:lnTo>
                  <a:lnTo>
                    <a:pt x="502" y="866"/>
                  </a:lnTo>
                  <a:lnTo>
                    <a:pt x="523" y="863"/>
                  </a:lnTo>
                  <a:lnTo>
                    <a:pt x="544" y="858"/>
                  </a:lnTo>
                  <a:lnTo>
                    <a:pt x="565" y="852"/>
                  </a:lnTo>
                  <a:lnTo>
                    <a:pt x="585" y="846"/>
                  </a:lnTo>
                  <a:lnTo>
                    <a:pt x="605" y="837"/>
                  </a:lnTo>
                  <a:lnTo>
                    <a:pt x="625" y="829"/>
                  </a:lnTo>
                  <a:lnTo>
                    <a:pt x="643" y="819"/>
                  </a:lnTo>
                  <a:lnTo>
                    <a:pt x="661" y="809"/>
                  </a:lnTo>
                  <a:lnTo>
                    <a:pt x="679" y="797"/>
                  </a:lnTo>
                  <a:lnTo>
                    <a:pt x="696" y="785"/>
                  </a:lnTo>
                  <a:lnTo>
                    <a:pt x="713" y="772"/>
                  </a:lnTo>
                  <a:lnTo>
                    <a:pt x="728" y="758"/>
                  </a:lnTo>
                  <a:lnTo>
                    <a:pt x="743" y="744"/>
                  </a:lnTo>
                  <a:lnTo>
                    <a:pt x="758" y="729"/>
                  </a:lnTo>
                  <a:lnTo>
                    <a:pt x="771" y="713"/>
                  </a:lnTo>
                  <a:lnTo>
                    <a:pt x="784" y="697"/>
                  </a:lnTo>
                  <a:lnTo>
                    <a:pt x="797" y="680"/>
                  </a:lnTo>
                  <a:lnTo>
                    <a:pt x="808" y="662"/>
                  </a:lnTo>
                  <a:lnTo>
                    <a:pt x="819" y="643"/>
                  </a:lnTo>
                  <a:lnTo>
                    <a:pt x="828" y="625"/>
                  </a:lnTo>
                  <a:lnTo>
                    <a:pt x="837" y="606"/>
                  </a:lnTo>
                  <a:lnTo>
                    <a:pt x="844" y="586"/>
                  </a:lnTo>
                  <a:lnTo>
                    <a:pt x="852" y="566"/>
                  </a:lnTo>
                  <a:lnTo>
                    <a:pt x="857" y="545"/>
                  </a:lnTo>
                  <a:lnTo>
                    <a:pt x="863" y="524"/>
                  </a:lnTo>
                  <a:lnTo>
                    <a:pt x="866" y="502"/>
                  </a:lnTo>
                  <a:lnTo>
                    <a:pt x="869" y="481"/>
                  </a:lnTo>
                  <a:lnTo>
                    <a:pt x="870" y="458"/>
                  </a:lnTo>
                  <a:lnTo>
                    <a:pt x="871" y="436"/>
                  </a:lnTo>
                  <a:close/>
                  <a:moveTo>
                    <a:pt x="784" y="436"/>
                  </a:moveTo>
                  <a:lnTo>
                    <a:pt x="783" y="454"/>
                  </a:lnTo>
                  <a:lnTo>
                    <a:pt x="782" y="472"/>
                  </a:lnTo>
                  <a:lnTo>
                    <a:pt x="780" y="489"/>
                  </a:lnTo>
                  <a:lnTo>
                    <a:pt x="777" y="506"/>
                  </a:lnTo>
                  <a:lnTo>
                    <a:pt x="773" y="523"/>
                  </a:lnTo>
                  <a:lnTo>
                    <a:pt x="768" y="540"/>
                  </a:lnTo>
                  <a:lnTo>
                    <a:pt x="763" y="556"/>
                  </a:lnTo>
                  <a:lnTo>
                    <a:pt x="756" y="571"/>
                  </a:lnTo>
                  <a:lnTo>
                    <a:pt x="750" y="587"/>
                  </a:lnTo>
                  <a:lnTo>
                    <a:pt x="742" y="602"/>
                  </a:lnTo>
                  <a:lnTo>
                    <a:pt x="733" y="616"/>
                  </a:lnTo>
                  <a:lnTo>
                    <a:pt x="725" y="630"/>
                  </a:lnTo>
                  <a:lnTo>
                    <a:pt x="715" y="644"/>
                  </a:lnTo>
                  <a:lnTo>
                    <a:pt x="704" y="657"/>
                  </a:lnTo>
                  <a:lnTo>
                    <a:pt x="694" y="670"/>
                  </a:lnTo>
                  <a:lnTo>
                    <a:pt x="682" y="682"/>
                  </a:lnTo>
                  <a:lnTo>
                    <a:pt x="670" y="694"/>
                  </a:lnTo>
                  <a:lnTo>
                    <a:pt x="657" y="705"/>
                  </a:lnTo>
                  <a:lnTo>
                    <a:pt x="644" y="715"/>
                  </a:lnTo>
                  <a:lnTo>
                    <a:pt x="630" y="725"/>
                  </a:lnTo>
                  <a:lnTo>
                    <a:pt x="616" y="734"/>
                  </a:lnTo>
                  <a:lnTo>
                    <a:pt x="601" y="742"/>
                  </a:lnTo>
                  <a:lnTo>
                    <a:pt x="587" y="750"/>
                  </a:lnTo>
                  <a:lnTo>
                    <a:pt x="571" y="757"/>
                  </a:lnTo>
                  <a:lnTo>
                    <a:pt x="556" y="764"/>
                  </a:lnTo>
                  <a:lnTo>
                    <a:pt x="539" y="769"/>
                  </a:lnTo>
                  <a:lnTo>
                    <a:pt x="522" y="774"/>
                  </a:lnTo>
                  <a:lnTo>
                    <a:pt x="505" y="778"/>
                  </a:lnTo>
                  <a:lnTo>
                    <a:pt x="489" y="780"/>
                  </a:lnTo>
                  <a:lnTo>
                    <a:pt x="471" y="782"/>
                  </a:lnTo>
                  <a:lnTo>
                    <a:pt x="453" y="784"/>
                  </a:lnTo>
                  <a:lnTo>
                    <a:pt x="435" y="784"/>
                  </a:lnTo>
                  <a:lnTo>
                    <a:pt x="418" y="784"/>
                  </a:lnTo>
                  <a:lnTo>
                    <a:pt x="400" y="782"/>
                  </a:lnTo>
                  <a:lnTo>
                    <a:pt x="382" y="780"/>
                  </a:lnTo>
                  <a:lnTo>
                    <a:pt x="365" y="778"/>
                  </a:lnTo>
                  <a:lnTo>
                    <a:pt x="348" y="774"/>
                  </a:lnTo>
                  <a:lnTo>
                    <a:pt x="332" y="769"/>
                  </a:lnTo>
                  <a:lnTo>
                    <a:pt x="316" y="764"/>
                  </a:lnTo>
                  <a:lnTo>
                    <a:pt x="299" y="757"/>
                  </a:lnTo>
                  <a:lnTo>
                    <a:pt x="284" y="750"/>
                  </a:lnTo>
                  <a:lnTo>
                    <a:pt x="269" y="742"/>
                  </a:lnTo>
                  <a:lnTo>
                    <a:pt x="254" y="734"/>
                  </a:lnTo>
                  <a:lnTo>
                    <a:pt x="240" y="725"/>
                  </a:lnTo>
                  <a:lnTo>
                    <a:pt x="227" y="715"/>
                  </a:lnTo>
                  <a:lnTo>
                    <a:pt x="213" y="705"/>
                  </a:lnTo>
                  <a:lnTo>
                    <a:pt x="201" y="694"/>
                  </a:lnTo>
                  <a:lnTo>
                    <a:pt x="188" y="682"/>
                  </a:lnTo>
                  <a:lnTo>
                    <a:pt x="178" y="670"/>
                  </a:lnTo>
                  <a:lnTo>
                    <a:pt x="166" y="657"/>
                  </a:lnTo>
                  <a:lnTo>
                    <a:pt x="156" y="644"/>
                  </a:lnTo>
                  <a:lnTo>
                    <a:pt x="146" y="630"/>
                  </a:lnTo>
                  <a:lnTo>
                    <a:pt x="137" y="616"/>
                  </a:lnTo>
                  <a:lnTo>
                    <a:pt x="129" y="602"/>
                  </a:lnTo>
                  <a:lnTo>
                    <a:pt x="121" y="587"/>
                  </a:lnTo>
                  <a:lnTo>
                    <a:pt x="114" y="571"/>
                  </a:lnTo>
                  <a:lnTo>
                    <a:pt x="108" y="556"/>
                  </a:lnTo>
                  <a:lnTo>
                    <a:pt x="102" y="540"/>
                  </a:lnTo>
                  <a:lnTo>
                    <a:pt x="98" y="523"/>
                  </a:lnTo>
                  <a:lnTo>
                    <a:pt x="94" y="506"/>
                  </a:lnTo>
                  <a:lnTo>
                    <a:pt x="90" y="489"/>
                  </a:lnTo>
                  <a:lnTo>
                    <a:pt x="88" y="472"/>
                  </a:lnTo>
                  <a:lnTo>
                    <a:pt x="87" y="454"/>
                  </a:lnTo>
                  <a:lnTo>
                    <a:pt x="87" y="436"/>
                  </a:lnTo>
                  <a:lnTo>
                    <a:pt x="87" y="418"/>
                  </a:lnTo>
                  <a:lnTo>
                    <a:pt x="88" y="400"/>
                  </a:lnTo>
                  <a:lnTo>
                    <a:pt x="90" y="383"/>
                  </a:lnTo>
                  <a:lnTo>
                    <a:pt x="94" y="365"/>
                  </a:lnTo>
                  <a:lnTo>
                    <a:pt x="98" y="349"/>
                  </a:lnTo>
                  <a:lnTo>
                    <a:pt x="102" y="332"/>
                  </a:lnTo>
                  <a:lnTo>
                    <a:pt x="108" y="316"/>
                  </a:lnTo>
                  <a:lnTo>
                    <a:pt x="114" y="301"/>
                  </a:lnTo>
                  <a:lnTo>
                    <a:pt x="121" y="285"/>
                  </a:lnTo>
                  <a:lnTo>
                    <a:pt x="129" y="270"/>
                  </a:lnTo>
                  <a:lnTo>
                    <a:pt x="137" y="255"/>
                  </a:lnTo>
                  <a:lnTo>
                    <a:pt x="146" y="241"/>
                  </a:lnTo>
                  <a:lnTo>
                    <a:pt x="156" y="227"/>
                  </a:lnTo>
                  <a:lnTo>
                    <a:pt x="166" y="215"/>
                  </a:lnTo>
                  <a:lnTo>
                    <a:pt x="178" y="202"/>
                  </a:lnTo>
                  <a:lnTo>
                    <a:pt x="188" y="190"/>
                  </a:lnTo>
                  <a:lnTo>
                    <a:pt x="201" y="178"/>
                  </a:lnTo>
                  <a:lnTo>
                    <a:pt x="213" y="167"/>
                  </a:lnTo>
                  <a:lnTo>
                    <a:pt x="227" y="156"/>
                  </a:lnTo>
                  <a:lnTo>
                    <a:pt x="240" y="147"/>
                  </a:lnTo>
                  <a:lnTo>
                    <a:pt x="254" y="138"/>
                  </a:lnTo>
                  <a:lnTo>
                    <a:pt x="269" y="129"/>
                  </a:lnTo>
                  <a:lnTo>
                    <a:pt x="284" y="122"/>
                  </a:lnTo>
                  <a:lnTo>
                    <a:pt x="299" y="114"/>
                  </a:lnTo>
                  <a:lnTo>
                    <a:pt x="316" y="109"/>
                  </a:lnTo>
                  <a:lnTo>
                    <a:pt x="332" y="103"/>
                  </a:lnTo>
                  <a:lnTo>
                    <a:pt x="348" y="98"/>
                  </a:lnTo>
                  <a:lnTo>
                    <a:pt x="365" y="94"/>
                  </a:lnTo>
                  <a:lnTo>
                    <a:pt x="382" y="92"/>
                  </a:lnTo>
                  <a:lnTo>
                    <a:pt x="400" y="90"/>
                  </a:lnTo>
                  <a:lnTo>
                    <a:pt x="418" y="87"/>
                  </a:lnTo>
                  <a:lnTo>
                    <a:pt x="435" y="87"/>
                  </a:lnTo>
                  <a:lnTo>
                    <a:pt x="453" y="87"/>
                  </a:lnTo>
                  <a:lnTo>
                    <a:pt x="471" y="90"/>
                  </a:lnTo>
                  <a:lnTo>
                    <a:pt x="489" y="92"/>
                  </a:lnTo>
                  <a:lnTo>
                    <a:pt x="505" y="94"/>
                  </a:lnTo>
                  <a:lnTo>
                    <a:pt x="522" y="98"/>
                  </a:lnTo>
                  <a:lnTo>
                    <a:pt x="539" y="103"/>
                  </a:lnTo>
                  <a:lnTo>
                    <a:pt x="556" y="109"/>
                  </a:lnTo>
                  <a:lnTo>
                    <a:pt x="571" y="114"/>
                  </a:lnTo>
                  <a:lnTo>
                    <a:pt x="587" y="122"/>
                  </a:lnTo>
                  <a:lnTo>
                    <a:pt x="601" y="129"/>
                  </a:lnTo>
                  <a:lnTo>
                    <a:pt x="616" y="138"/>
                  </a:lnTo>
                  <a:lnTo>
                    <a:pt x="630" y="147"/>
                  </a:lnTo>
                  <a:lnTo>
                    <a:pt x="644" y="156"/>
                  </a:lnTo>
                  <a:lnTo>
                    <a:pt x="657" y="167"/>
                  </a:lnTo>
                  <a:lnTo>
                    <a:pt x="670" y="178"/>
                  </a:lnTo>
                  <a:lnTo>
                    <a:pt x="682" y="190"/>
                  </a:lnTo>
                  <a:lnTo>
                    <a:pt x="694" y="202"/>
                  </a:lnTo>
                  <a:lnTo>
                    <a:pt x="704" y="215"/>
                  </a:lnTo>
                  <a:lnTo>
                    <a:pt x="715" y="227"/>
                  </a:lnTo>
                  <a:lnTo>
                    <a:pt x="725" y="241"/>
                  </a:lnTo>
                  <a:lnTo>
                    <a:pt x="733" y="255"/>
                  </a:lnTo>
                  <a:lnTo>
                    <a:pt x="742" y="270"/>
                  </a:lnTo>
                  <a:lnTo>
                    <a:pt x="750" y="285"/>
                  </a:lnTo>
                  <a:lnTo>
                    <a:pt x="756" y="301"/>
                  </a:lnTo>
                  <a:lnTo>
                    <a:pt x="763" y="316"/>
                  </a:lnTo>
                  <a:lnTo>
                    <a:pt x="768" y="332"/>
                  </a:lnTo>
                  <a:lnTo>
                    <a:pt x="773" y="349"/>
                  </a:lnTo>
                  <a:lnTo>
                    <a:pt x="777" y="365"/>
                  </a:lnTo>
                  <a:lnTo>
                    <a:pt x="780" y="383"/>
                  </a:lnTo>
                  <a:lnTo>
                    <a:pt x="782" y="400"/>
                  </a:lnTo>
                  <a:lnTo>
                    <a:pt x="783" y="418"/>
                  </a:lnTo>
                  <a:lnTo>
                    <a:pt x="784" y="436"/>
                  </a:lnTo>
                  <a:close/>
                </a:path>
              </a:pathLst>
            </a:custGeom>
            <a:solidFill>
              <a:srgbClr val="C636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0" name="Freeform 54"/>
            <p:cNvSpPr>
              <a:spLocks noEditPoints="1"/>
            </p:cNvSpPr>
            <p:nvPr/>
          </p:nvSpPr>
          <p:spPr bwMode="auto">
            <a:xfrm>
              <a:off x="4178" y="1917"/>
              <a:ext cx="196" cy="197"/>
            </a:xfrm>
            <a:custGeom>
              <a:avLst/>
              <a:gdLst/>
              <a:ahLst/>
              <a:cxnLst>
                <a:cxn ang="0">
                  <a:pos x="777" y="314"/>
                </a:cxn>
                <a:cxn ang="0">
                  <a:pos x="745" y="223"/>
                </a:cxn>
                <a:cxn ang="0">
                  <a:pos x="695" y="144"/>
                </a:cxn>
                <a:cxn ang="0">
                  <a:pos x="627" y="79"/>
                </a:cxn>
                <a:cxn ang="0">
                  <a:pos x="545" y="32"/>
                </a:cxn>
                <a:cxn ang="0">
                  <a:pos x="452" y="6"/>
                </a:cxn>
                <a:cxn ang="0">
                  <a:pos x="352" y="2"/>
                </a:cxn>
                <a:cxn ang="0">
                  <a:pos x="257" y="25"/>
                </a:cxn>
                <a:cxn ang="0">
                  <a:pos x="173" y="68"/>
                </a:cxn>
                <a:cxn ang="0">
                  <a:pos x="102" y="130"/>
                </a:cxn>
                <a:cxn ang="0">
                  <a:pos x="47" y="206"/>
                </a:cxn>
                <a:cxn ang="0">
                  <a:pos x="13" y="295"/>
                </a:cxn>
                <a:cxn ang="0">
                  <a:pos x="0" y="393"/>
                </a:cxn>
                <a:cxn ang="0">
                  <a:pos x="13" y="491"/>
                </a:cxn>
                <a:cxn ang="0">
                  <a:pos x="47" y="580"/>
                </a:cxn>
                <a:cxn ang="0">
                  <a:pos x="102" y="656"/>
                </a:cxn>
                <a:cxn ang="0">
                  <a:pos x="173" y="718"/>
                </a:cxn>
                <a:cxn ang="0">
                  <a:pos x="257" y="762"/>
                </a:cxn>
                <a:cxn ang="0">
                  <a:pos x="352" y="783"/>
                </a:cxn>
                <a:cxn ang="0">
                  <a:pos x="452" y="780"/>
                </a:cxn>
                <a:cxn ang="0">
                  <a:pos x="545" y="754"/>
                </a:cxn>
                <a:cxn ang="0">
                  <a:pos x="627" y="707"/>
                </a:cxn>
                <a:cxn ang="0">
                  <a:pos x="695" y="642"/>
                </a:cxn>
                <a:cxn ang="0">
                  <a:pos x="745" y="563"/>
                </a:cxn>
                <a:cxn ang="0">
                  <a:pos x="777" y="472"/>
                </a:cxn>
                <a:cxn ang="0">
                  <a:pos x="697" y="393"/>
                </a:cxn>
                <a:cxn ang="0">
                  <a:pos x="688" y="469"/>
                </a:cxn>
                <a:cxn ang="0">
                  <a:pos x="660" y="539"/>
                </a:cxn>
                <a:cxn ang="0">
                  <a:pos x="618" y="598"/>
                </a:cxn>
                <a:cxn ang="0">
                  <a:pos x="563" y="645"/>
                </a:cxn>
                <a:cxn ang="0">
                  <a:pos x="498" y="680"/>
                </a:cxn>
                <a:cxn ang="0">
                  <a:pos x="423" y="696"/>
                </a:cxn>
                <a:cxn ang="0">
                  <a:pos x="346" y="694"/>
                </a:cxn>
                <a:cxn ang="0">
                  <a:pos x="274" y="673"/>
                </a:cxn>
                <a:cxn ang="0">
                  <a:pos x="210" y="637"/>
                </a:cxn>
                <a:cxn ang="0">
                  <a:pos x="157" y="587"/>
                </a:cxn>
                <a:cxn ang="0">
                  <a:pos x="117" y="525"/>
                </a:cxn>
                <a:cxn ang="0">
                  <a:pos x="94" y="455"/>
                </a:cxn>
                <a:cxn ang="0">
                  <a:pos x="87" y="377"/>
                </a:cxn>
                <a:cxn ang="0">
                  <a:pos x="101" y="302"/>
                </a:cxn>
                <a:cxn ang="0">
                  <a:pos x="131" y="235"/>
                </a:cxn>
                <a:cxn ang="0">
                  <a:pos x="177" y="177"/>
                </a:cxn>
                <a:cxn ang="0">
                  <a:pos x="234" y="132"/>
                </a:cxn>
                <a:cxn ang="0">
                  <a:pos x="302" y="102"/>
                </a:cxn>
                <a:cxn ang="0">
                  <a:pos x="377" y="89"/>
                </a:cxn>
                <a:cxn ang="0">
                  <a:pos x="453" y="94"/>
                </a:cxn>
                <a:cxn ang="0">
                  <a:pos x="525" y="118"/>
                </a:cxn>
                <a:cxn ang="0">
                  <a:pos x="586" y="158"/>
                </a:cxn>
                <a:cxn ang="0">
                  <a:pos x="637" y="210"/>
                </a:cxn>
                <a:cxn ang="0">
                  <a:pos x="673" y="274"/>
                </a:cxn>
                <a:cxn ang="0">
                  <a:pos x="694" y="346"/>
                </a:cxn>
              </a:cxnLst>
              <a:rect l="0" t="0" r="r" b="b"/>
              <a:pathLst>
                <a:path w="784" h="786">
                  <a:moveTo>
                    <a:pt x="784" y="393"/>
                  </a:moveTo>
                  <a:lnTo>
                    <a:pt x="784" y="373"/>
                  </a:lnTo>
                  <a:lnTo>
                    <a:pt x="782" y="353"/>
                  </a:lnTo>
                  <a:lnTo>
                    <a:pt x="780" y="333"/>
                  </a:lnTo>
                  <a:lnTo>
                    <a:pt x="777" y="314"/>
                  </a:lnTo>
                  <a:lnTo>
                    <a:pt x="772" y="295"/>
                  </a:lnTo>
                  <a:lnTo>
                    <a:pt x="767" y="276"/>
                  </a:lnTo>
                  <a:lnTo>
                    <a:pt x="761" y="258"/>
                  </a:lnTo>
                  <a:lnTo>
                    <a:pt x="754" y="241"/>
                  </a:lnTo>
                  <a:lnTo>
                    <a:pt x="745" y="223"/>
                  </a:lnTo>
                  <a:lnTo>
                    <a:pt x="737" y="206"/>
                  </a:lnTo>
                  <a:lnTo>
                    <a:pt x="728" y="190"/>
                  </a:lnTo>
                  <a:lnTo>
                    <a:pt x="717" y="174"/>
                  </a:lnTo>
                  <a:lnTo>
                    <a:pt x="707" y="159"/>
                  </a:lnTo>
                  <a:lnTo>
                    <a:pt x="695" y="144"/>
                  </a:lnTo>
                  <a:lnTo>
                    <a:pt x="683" y="130"/>
                  </a:lnTo>
                  <a:lnTo>
                    <a:pt x="670" y="116"/>
                  </a:lnTo>
                  <a:lnTo>
                    <a:pt x="656" y="103"/>
                  </a:lnTo>
                  <a:lnTo>
                    <a:pt x="642" y="91"/>
                  </a:lnTo>
                  <a:lnTo>
                    <a:pt x="627" y="79"/>
                  </a:lnTo>
                  <a:lnTo>
                    <a:pt x="612" y="68"/>
                  </a:lnTo>
                  <a:lnTo>
                    <a:pt x="596" y="57"/>
                  </a:lnTo>
                  <a:lnTo>
                    <a:pt x="580" y="48"/>
                  </a:lnTo>
                  <a:lnTo>
                    <a:pt x="562" y="39"/>
                  </a:lnTo>
                  <a:lnTo>
                    <a:pt x="545" y="32"/>
                  </a:lnTo>
                  <a:lnTo>
                    <a:pt x="527" y="25"/>
                  </a:lnTo>
                  <a:lnTo>
                    <a:pt x="508" y="19"/>
                  </a:lnTo>
                  <a:lnTo>
                    <a:pt x="490" y="13"/>
                  </a:lnTo>
                  <a:lnTo>
                    <a:pt x="472" y="9"/>
                  </a:lnTo>
                  <a:lnTo>
                    <a:pt x="452" y="6"/>
                  </a:lnTo>
                  <a:lnTo>
                    <a:pt x="432" y="2"/>
                  </a:lnTo>
                  <a:lnTo>
                    <a:pt x="413" y="1"/>
                  </a:lnTo>
                  <a:lnTo>
                    <a:pt x="392" y="0"/>
                  </a:lnTo>
                  <a:lnTo>
                    <a:pt x="372" y="1"/>
                  </a:lnTo>
                  <a:lnTo>
                    <a:pt x="352" y="2"/>
                  </a:lnTo>
                  <a:lnTo>
                    <a:pt x="333" y="6"/>
                  </a:lnTo>
                  <a:lnTo>
                    <a:pt x="313" y="9"/>
                  </a:lnTo>
                  <a:lnTo>
                    <a:pt x="294" y="13"/>
                  </a:lnTo>
                  <a:lnTo>
                    <a:pt x="276" y="19"/>
                  </a:lnTo>
                  <a:lnTo>
                    <a:pt x="257" y="25"/>
                  </a:lnTo>
                  <a:lnTo>
                    <a:pt x="240" y="32"/>
                  </a:lnTo>
                  <a:lnTo>
                    <a:pt x="222" y="39"/>
                  </a:lnTo>
                  <a:lnTo>
                    <a:pt x="206" y="48"/>
                  </a:lnTo>
                  <a:lnTo>
                    <a:pt x="188" y="57"/>
                  </a:lnTo>
                  <a:lnTo>
                    <a:pt x="173" y="68"/>
                  </a:lnTo>
                  <a:lnTo>
                    <a:pt x="157" y="79"/>
                  </a:lnTo>
                  <a:lnTo>
                    <a:pt x="143" y="91"/>
                  </a:lnTo>
                  <a:lnTo>
                    <a:pt x="128" y="103"/>
                  </a:lnTo>
                  <a:lnTo>
                    <a:pt x="115" y="116"/>
                  </a:lnTo>
                  <a:lnTo>
                    <a:pt x="102" y="130"/>
                  </a:lnTo>
                  <a:lnTo>
                    <a:pt x="89" y="144"/>
                  </a:lnTo>
                  <a:lnTo>
                    <a:pt x="78" y="159"/>
                  </a:lnTo>
                  <a:lnTo>
                    <a:pt x="67" y="174"/>
                  </a:lnTo>
                  <a:lnTo>
                    <a:pt x="57" y="190"/>
                  </a:lnTo>
                  <a:lnTo>
                    <a:pt x="47" y="206"/>
                  </a:lnTo>
                  <a:lnTo>
                    <a:pt x="39" y="223"/>
                  </a:lnTo>
                  <a:lnTo>
                    <a:pt x="31" y="241"/>
                  </a:lnTo>
                  <a:lnTo>
                    <a:pt x="24" y="258"/>
                  </a:lnTo>
                  <a:lnTo>
                    <a:pt x="17" y="276"/>
                  </a:lnTo>
                  <a:lnTo>
                    <a:pt x="13" y="295"/>
                  </a:lnTo>
                  <a:lnTo>
                    <a:pt x="9" y="314"/>
                  </a:lnTo>
                  <a:lnTo>
                    <a:pt x="4" y="333"/>
                  </a:lnTo>
                  <a:lnTo>
                    <a:pt x="2" y="353"/>
                  </a:lnTo>
                  <a:lnTo>
                    <a:pt x="1" y="373"/>
                  </a:lnTo>
                  <a:lnTo>
                    <a:pt x="0" y="393"/>
                  </a:lnTo>
                  <a:lnTo>
                    <a:pt x="1" y="413"/>
                  </a:lnTo>
                  <a:lnTo>
                    <a:pt x="2" y="433"/>
                  </a:lnTo>
                  <a:lnTo>
                    <a:pt x="4" y="453"/>
                  </a:lnTo>
                  <a:lnTo>
                    <a:pt x="9" y="472"/>
                  </a:lnTo>
                  <a:lnTo>
                    <a:pt x="13" y="491"/>
                  </a:lnTo>
                  <a:lnTo>
                    <a:pt x="17" y="510"/>
                  </a:lnTo>
                  <a:lnTo>
                    <a:pt x="24" y="528"/>
                  </a:lnTo>
                  <a:lnTo>
                    <a:pt x="31" y="545"/>
                  </a:lnTo>
                  <a:lnTo>
                    <a:pt x="39" y="563"/>
                  </a:lnTo>
                  <a:lnTo>
                    <a:pt x="47" y="580"/>
                  </a:lnTo>
                  <a:lnTo>
                    <a:pt x="57" y="596"/>
                  </a:lnTo>
                  <a:lnTo>
                    <a:pt x="67" y="612"/>
                  </a:lnTo>
                  <a:lnTo>
                    <a:pt x="78" y="627"/>
                  </a:lnTo>
                  <a:lnTo>
                    <a:pt x="89" y="642"/>
                  </a:lnTo>
                  <a:lnTo>
                    <a:pt x="102" y="656"/>
                  </a:lnTo>
                  <a:lnTo>
                    <a:pt x="115" y="670"/>
                  </a:lnTo>
                  <a:lnTo>
                    <a:pt x="128" y="683"/>
                  </a:lnTo>
                  <a:lnTo>
                    <a:pt x="143" y="695"/>
                  </a:lnTo>
                  <a:lnTo>
                    <a:pt x="157" y="707"/>
                  </a:lnTo>
                  <a:lnTo>
                    <a:pt x="173" y="718"/>
                  </a:lnTo>
                  <a:lnTo>
                    <a:pt x="188" y="728"/>
                  </a:lnTo>
                  <a:lnTo>
                    <a:pt x="206" y="738"/>
                  </a:lnTo>
                  <a:lnTo>
                    <a:pt x="222" y="747"/>
                  </a:lnTo>
                  <a:lnTo>
                    <a:pt x="240" y="754"/>
                  </a:lnTo>
                  <a:lnTo>
                    <a:pt x="257" y="762"/>
                  </a:lnTo>
                  <a:lnTo>
                    <a:pt x="276" y="767"/>
                  </a:lnTo>
                  <a:lnTo>
                    <a:pt x="294" y="773"/>
                  </a:lnTo>
                  <a:lnTo>
                    <a:pt x="313" y="777"/>
                  </a:lnTo>
                  <a:lnTo>
                    <a:pt x="333" y="780"/>
                  </a:lnTo>
                  <a:lnTo>
                    <a:pt x="352" y="783"/>
                  </a:lnTo>
                  <a:lnTo>
                    <a:pt x="372" y="784"/>
                  </a:lnTo>
                  <a:lnTo>
                    <a:pt x="392" y="786"/>
                  </a:lnTo>
                  <a:lnTo>
                    <a:pt x="413" y="784"/>
                  </a:lnTo>
                  <a:lnTo>
                    <a:pt x="432" y="783"/>
                  </a:lnTo>
                  <a:lnTo>
                    <a:pt x="452" y="780"/>
                  </a:lnTo>
                  <a:lnTo>
                    <a:pt x="472" y="777"/>
                  </a:lnTo>
                  <a:lnTo>
                    <a:pt x="490" y="773"/>
                  </a:lnTo>
                  <a:lnTo>
                    <a:pt x="508" y="767"/>
                  </a:lnTo>
                  <a:lnTo>
                    <a:pt x="527" y="762"/>
                  </a:lnTo>
                  <a:lnTo>
                    <a:pt x="545" y="754"/>
                  </a:lnTo>
                  <a:lnTo>
                    <a:pt x="562" y="747"/>
                  </a:lnTo>
                  <a:lnTo>
                    <a:pt x="580" y="738"/>
                  </a:lnTo>
                  <a:lnTo>
                    <a:pt x="596" y="728"/>
                  </a:lnTo>
                  <a:lnTo>
                    <a:pt x="612" y="718"/>
                  </a:lnTo>
                  <a:lnTo>
                    <a:pt x="627" y="707"/>
                  </a:lnTo>
                  <a:lnTo>
                    <a:pt x="642" y="695"/>
                  </a:lnTo>
                  <a:lnTo>
                    <a:pt x="656" y="683"/>
                  </a:lnTo>
                  <a:lnTo>
                    <a:pt x="670" y="670"/>
                  </a:lnTo>
                  <a:lnTo>
                    <a:pt x="683" y="656"/>
                  </a:lnTo>
                  <a:lnTo>
                    <a:pt x="695" y="642"/>
                  </a:lnTo>
                  <a:lnTo>
                    <a:pt x="707" y="627"/>
                  </a:lnTo>
                  <a:lnTo>
                    <a:pt x="717" y="612"/>
                  </a:lnTo>
                  <a:lnTo>
                    <a:pt x="728" y="596"/>
                  </a:lnTo>
                  <a:lnTo>
                    <a:pt x="737" y="580"/>
                  </a:lnTo>
                  <a:lnTo>
                    <a:pt x="745" y="563"/>
                  </a:lnTo>
                  <a:lnTo>
                    <a:pt x="754" y="545"/>
                  </a:lnTo>
                  <a:lnTo>
                    <a:pt x="761" y="528"/>
                  </a:lnTo>
                  <a:lnTo>
                    <a:pt x="767" y="510"/>
                  </a:lnTo>
                  <a:lnTo>
                    <a:pt x="772" y="491"/>
                  </a:lnTo>
                  <a:lnTo>
                    <a:pt x="777" y="472"/>
                  </a:lnTo>
                  <a:lnTo>
                    <a:pt x="780" y="453"/>
                  </a:lnTo>
                  <a:lnTo>
                    <a:pt x="782" y="433"/>
                  </a:lnTo>
                  <a:lnTo>
                    <a:pt x="784" y="413"/>
                  </a:lnTo>
                  <a:lnTo>
                    <a:pt x="784" y="393"/>
                  </a:lnTo>
                  <a:close/>
                  <a:moveTo>
                    <a:pt x="697" y="393"/>
                  </a:moveTo>
                  <a:lnTo>
                    <a:pt x="697" y="409"/>
                  </a:lnTo>
                  <a:lnTo>
                    <a:pt x="696" y="424"/>
                  </a:lnTo>
                  <a:lnTo>
                    <a:pt x="694" y="440"/>
                  </a:lnTo>
                  <a:lnTo>
                    <a:pt x="692" y="455"/>
                  </a:lnTo>
                  <a:lnTo>
                    <a:pt x="688" y="469"/>
                  </a:lnTo>
                  <a:lnTo>
                    <a:pt x="684" y="484"/>
                  </a:lnTo>
                  <a:lnTo>
                    <a:pt x="679" y="498"/>
                  </a:lnTo>
                  <a:lnTo>
                    <a:pt x="673" y="512"/>
                  </a:lnTo>
                  <a:lnTo>
                    <a:pt x="667" y="525"/>
                  </a:lnTo>
                  <a:lnTo>
                    <a:pt x="660" y="539"/>
                  </a:lnTo>
                  <a:lnTo>
                    <a:pt x="653" y="551"/>
                  </a:lnTo>
                  <a:lnTo>
                    <a:pt x="645" y="564"/>
                  </a:lnTo>
                  <a:lnTo>
                    <a:pt x="637" y="575"/>
                  </a:lnTo>
                  <a:lnTo>
                    <a:pt x="628" y="587"/>
                  </a:lnTo>
                  <a:lnTo>
                    <a:pt x="618" y="598"/>
                  </a:lnTo>
                  <a:lnTo>
                    <a:pt x="608" y="609"/>
                  </a:lnTo>
                  <a:lnTo>
                    <a:pt x="598" y="619"/>
                  </a:lnTo>
                  <a:lnTo>
                    <a:pt x="586" y="628"/>
                  </a:lnTo>
                  <a:lnTo>
                    <a:pt x="575" y="637"/>
                  </a:lnTo>
                  <a:lnTo>
                    <a:pt x="563" y="645"/>
                  </a:lnTo>
                  <a:lnTo>
                    <a:pt x="550" y="654"/>
                  </a:lnTo>
                  <a:lnTo>
                    <a:pt x="538" y="662"/>
                  </a:lnTo>
                  <a:lnTo>
                    <a:pt x="525" y="668"/>
                  </a:lnTo>
                  <a:lnTo>
                    <a:pt x="511" y="673"/>
                  </a:lnTo>
                  <a:lnTo>
                    <a:pt x="498" y="680"/>
                  </a:lnTo>
                  <a:lnTo>
                    <a:pt x="483" y="684"/>
                  </a:lnTo>
                  <a:lnTo>
                    <a:pt x="469" y="689"/>
                  </a:lnTo>
                  <a:lnTo>
                    <a:pt x="453" y="692"/>
                  </a:lnTo>
                  <a:lnTo>
                    <a:pt x="438" y="694"/>
                  </a:lnTo>
                  <a:lnTo>
                    <a:pt x="423" y="696"/>
                  </a:lnTo>
                  <a:lnTo>
                    <a:pt x="408" y="697"/>
                  </a:lnTo>
                  <a:lnTo>
                    <a:pt x="392" y="698"/>
                  </a:lnTo>
                  <a:lnTo>
                    <a:pt x="377" y="697"/>
                  </a:lnTo>
                  <a:lnTo>
                    <a:pt x="361" y="696"/>
                  </a:lnTo>
                  <a:lnTo>
                    <a:pt x="346" y="694"/>
                  </a:lnTo>
                  <a:lnTo>
                    <a:pt x="331" y="692"/>
                  </a:lnTo>
                  <a:lnTo>
                    <a:pt x="316" y="689"/>
                  </a:lnTo>
                  <a:lnTo>
                    <a:pt x="302" y="684"/>
                  </a:lnTo>
                  <a:lnTo>
                    <a:pt x="288" y="680"/>
                  </a:lnTo>
                  <a:lnTo>
                    <a:pt x="274" y="673"/>
                  </a:lnTo>
                  <a:lnTo>
                    <a:pt x="260" y="668"/>
                  </a:lnTo>
                  <a:lnTo>
                    <a:pt x="247" y="662"/>
                  </a:lnTo>
                  <a:lnTo>
                    <a:pt x="234" y="654"/>
                  </a:lnTo>
                  <a:lnTo>
                    <a:pt x="222" y="645"/>
                  </a:lnTo>
                  <a:lnTo>
                    <a:pt x="210" y="637"/>
                  </a:lnTo>
                  <a:lnTo>
                    <a:pt x="198" y="628"/>
                  </a:lnTo>
                  <a:lnTo>
                    <a:pt x="187" y="619"/>
                  </a:lnTo>
                  <a:lnTo>
                    <a:pt x="177" y="609"/>
                  </a:lnTo>
                  <a:lnTo>
                    <a:pt x="167" y="598"/>
                  </a:lnTo>
                  <a:lnTo>
                    <a:pt x="157" y="587"/>
                  </a:lnTo>
                  <a:lnTo>
                    <a:pt x="148" y="575"/>
                  </a:lnTo>
                  <a:lnTo>
                    <a:pt x="139" y="564"/>
                  </a:lnTo>
                  <a:lnTo>
                    <a:pt x="131" y="551"/>
                  </a:lnTo>
                  <a:lnTo>
                    <a:pt x="124" y="539"/>
                  </a:lnTo>
                  <a:lnTo>
                    <a:pt x="117" y="525"/>
                  </a:lnTo>
                  <a:lnTo>
                    <a:pt x="111" y="512"/>
                  </a:lnTo>
                  <a:lnTo>
                    <a:pt x="106" y="498"/>
                  </a:lnTo>
                  <a:lnTo>
                    <a:pt x="101" y="484"/>
                  </a:lnTo>
                  <a:lnTo>
                    <a:pt x="97" y="469"/>
                  </a:lnTo>
                  <a:lnTo>
                    <a:pt x="94" y="455"/>
                  </a:lnTo>
                  <a:lnTo>
                    <a:pt x="90" y="440"/>
                  </a:lnTo>
                  <a:lnTo>
                    <a:pt x="88" y="424"/>
                  </a:lnTo>
                  <a:lnTo>
                    <a:pt x="87" y="409"/>
                  </a:lnTo>
                  <a:lnTo>
                    <a:pt x="87" y="393"/>
                  </a:lnTo>
                  <a:lnTo>
                    <a:pt x="87" y="377"/>
                  </a:lnTo>
                  <a:lnTo>
                    <a:pt x="88" y="362"/>
                  </a:lnTo>
                  <a:lnTo>
                    <a:pt x="90" y="346"/>
                  </a:lnTo>
                  <a:lnTo>
                    <a:pt x="94" y="331"/>
                  </a:lnTo>
                  <a:lnTo>
                    <a:pt x="97" y="317"/>
                  </a:lnTo>
                  <a:lnTo>
                    <a:pt x="101" y="302"/>
                  </a:lnTo>
                  <a:lnTo>
                    <a:pt x="106" y="288"/>
                  </a:lnTo>
                  <a:lnTo>
                    <a:pt x="111" y="274"/>
                  </a:lnTo>
                  <a:lnTo>
                    <a:pt x="117" y="261"/>
                  </a:lnTo>
                  <a:lnTo>
                    <a:pt x="124" y="248"/>
                  </a:lnTo>
                  <a:lnTo>
                    <a:pt x="131" y="235"/>
                  </a:lnTo>
                  <a:lnTo>
                    <a:pt x="139" y="222"/>
                  </a:lnTo>
                  <a:lnTo>
                    <a:pt x="148" y="210"/>
                  </a:lnTo>
                  <a:lnTo>
                    <a:pt x="157" y="198"/>
                  </a:lnTo>
                  <a:lnTo>
                    <a:pt x="167" y="188"/>
                  </a:lnTo>
                  <a:lnTo>
                    <a:pt x="177" y="177"/>
                  </a:lnTo>
                  <a:lnTo>
                    <a:pt x="187" y="167"/>
                  </a:lnTo>
                  <a:lnTo>
                    <a:pt x="198" y="158"/>
                  </a:lnTo>
                  <a:lnTo>
                    <a:pt x="210" y="149"/>
                  </a:lnTo>
                  <a:lnTo>
                    <a:pt x="222" y="140"/>
                  </a:lnTo>
                  <a:lnTo>
                    <a:pt x="234" y="132"/>
                  </a:lnTo>
                  <a:lnTo>
                    <a:pt x="247" y="125"/>
                  </a:lnTo>
                  <a:lnTo>
                    <a:pt x="260" y="118"/>
                  </a:lnTo>
                  <a:lnTo>
                    <a:pt x="274" y="112"/>
                  </a:lnTo>
                  <a:lnTo>
                    <a:pt x="288" y="107"/>
                  </a:lnTo>
                  <a:lnTo>
                    <a:pt x="302" y="102"/>
                  </a:lnTo>
                  <a:lnTo>
                    <a:pt x="316" y="97"/>
                  </a:lnTo>
                  <a:lnTo>
                    <a:pt x="331" y="94"/>
                  </a:lnTo>
                  <a:lnTo>
                    <a:pt x="346" y="92"/>
                  </a:lnTo>
                  <a:lnTo>
                    <a:pt x="361" y="90"/>
                  </a:lnTo>
                  <a:lnTo>
                    <a:pt x="377" y="89"/>
                  </a:lnTo>
                  <a:lnTo>
                    <a:pt x="392" y="88"/>
                  </a:lnTo>
                  <a:lnTo>
                    <a:pt x="408" y="89"/>
                  </a:lnTo>
                  <a:lnTo>
                    <a:pt x="423" y="90"/>
                  </a:lnTo>
                  <a:lnTo>
                    <a:pt x="438" y="92"/>
                  </a:lnTo>
                  <a:lnTo>
                    <a:pt x="453" y="94"/>
                  </a:lnTo>
                  <a:lnTo>
                    <a:pt x="469" y="97"/>
                  </a:lnTo>
                  <a:lnTo>
                    <a:pt x="483" y="102"/>
                  </a:lnTo>
                  <a:lnTo>
                    <a:pt x="498" y="107"/>
                  </a:lnTo>
                  <a:lnTo>
                    <a:pt x="511" y="112"/>
                  </a:lnTo>
                  <a:lnTo>
                    <a:pt x="525" y="118"/>
                  </a:lnTo>
                  <a:lnTo>
                    <a:pt x="538" y="125"/>
                  </a:lnTo>
                  <a:lnTo>
                    <a:pt x="550" y="132"/>
                  </a:lnTo>
                  <a:lnTo>
                    <a:pt x="563" y="140"/>
                  </a:lnTo>
                  <a:lnTo>
                    <a:pt x="575" y="149"/>
                  </a:lnTo>
                  <a:lnTo>
                    <a:pt x="586" y="158"/>
                  </a:lnTo>
                  <a:lnTo>
                    <a:pt x="598" y="167"/>
                  </a:lnTo>
                  <a:lnTo>
                    <a:pt x="608" y="177"/>
                  </a:lnTo>
                  <a:lnTo>
                    <a:pt x="618" y="188"/>
                  </a:lnTo>
                  <a:lnTo>
                    <a:pt x="628" y="198"/>
                  </a:lnTo>
                  <a:lnTo>
                    <a:pt x="637" y="210"/>
                  </a:lnTo>
                  <a:lnTo>
                    <a:pt x="645" y="222"/>
                  </a:lnTo>
                  <a:lnTo>
                    <a:pt x="653" y="235"/>
                  </a:lnTo>
                  <a:lnTo>
                    <a:pt x="660" y="248"/>
                  </a:lnTo>
                  <a:lnTo>
                    <a:pt x="667" y="261"/>
                  </a:lnTo>
                  <a:lnTo>
                    <a:pt x="673" y="274"/>
                  </a:lnTo>
                  <a:lnTo>
                    <a:pt x="679" y="288"/>
                  </a:lnTo>
                  <a:lnTo>
                    <a:pt x="684" y="302"/>
                  </a:lnTo>
                  <a:lnTo>
                    <a:pt x="688" y="317"/>
                  </a:lnTo>
                  <a:lnTo>
                    <a:pt x="692" y="331"/>
                  </a:lnTo>
                  <a:lnTo>
                    <a:pt x="694" y="346"/>
                  </a:lnTo>
                  <a:lnTo>
                    <a:pt x="696" y="362"/>
                  </a:lnTo>
                  <a:lnTo>
                    <a:pt x="697" y="377"/>
                  </a:lnTo>
                  <a:lnTo>
                    <a:pt x="697" y="393"/>
                  </a:lnTo>
                  <a:close/>
                </a:path>
              </a:pathLst>
            </a:custGeom>
            <a:solidFill>
              <a:srgbClr val="C83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1" name="Freeform 55"/>
            <p:cNvSpPr>
              <a:spLocks noEditPoints="1"/>
            </p:cNvSpPr>
            <p:nvPr/>
          </p:nvSpPr>
          <p:spPr bwMode="auto">
            <a:xfrm>
              <a:off x="4189" y="1928"/>
              <a:ext cx="175" cy="175"/>
            </a:xfrm>
            <a:custGeom>
              <a:avLst/>
              <a:gdLst/>
              <a:ahLst/>
              <a:cxnLst>
                <a:cxn ang="0">
                  <a:pos x="690" y="278"/>
                </a:cxn>
                <a:cxn ang="0">
                  <a:pos x="663" y="198"/>
                </a:cxn>
                <a:cxn ang="0">
                  <a:pos x="617" y="128"/>
                </a:cxn>
                <a:cxn ang="0">
                  <a:pos x="557" y="69"/>
                </a:cxn>
                <a:cxn ang="0">
                  <a:pos x="484" y="27"/>
                </a:cxn>
                <a:cxn ang="0">
                  <a:pos x="402" y="5"/>
                </a:cxn>
                <a:cxn ang="0">
                  <a:pos x="313" y="3"/>
                </a:cxn>
                <a:cxn ang="0">
                  <a:pos x="229" y="22"/>
                </a:cxn>
                <a:cxn ang="0">
                  <a:pos x="153" y="60"/>
                </a:cxn>
                <a:cxn ang="0">
                  <a:pos x="91" y="115"/>
                </a:cxn>
                <a:cxn ang="0">
                  <a:pos x="42" y="183"/>
                </a:cxn>
                <a:cxn ang="0">
                  <a:pos x="11" y="262"/>
                </a:cxn>
                <a:cxn ang="0">
                  <a:pos x="0" y="349"/>
                </a:cxn>
                <a:cxn ang="0">
                  <a:pos x="11" y="436"/>
                </a:cxn>
                <a:cxn ang="0">
                  <a:pos x="42" y="515"/>
                </a:cxn>
                <a:cxn ang="0">
                  <a:pos x="91" y="583"/>
                </a:cxn>
                <a:cxn ang="0">
                  <a:pos x="153" y="638"/>
                </a:cxn>
                <a:cxn ang="0">
                  <a:pos x="229" y="677"/>
                </a:cxn>
                <a:cxn ang="0">
                  <a:pos x="313" y="695"/>
                </a:cxn>
                <a:cxn ang="0">
                  <a:pos x="402" y="693"/>
                </a:cxn>
                <a:cxn ang="0">
                  <a:pos x="484" y="670"/>
                </a:cxn>
                <a:cxn ang="0">
                  <a:pos x="557" y="628"/>
                </a:cxn>
                <a:cxn ang="0">
                  <a:pos x="617" y="570"/>
                </a:cxn>
                <a:cxn ang="0">
                  <a:pos x="663" y="500"/>
                </a:cxn>
                <a:cxn ang="0">
                  <a:pos x="690" y="419"/>
                </a:cxn>
                <a:cxn ang="0">
                  <a:pos x="610" y="349"/>
                </a:cxn>
                <a:cxn ang="0">
                  <a:pos x="601" y="414"/>
                </a:cxn>
                <a:cxn ang="0">
                  <a:pos x="579" y="473"/>
                </a:cxn>
                <a:cxn ang="0">
                  <a:pos x="542" y="525"/>
                </a:cxn>
                <a:cxn ang="0">
                  <a:pos x="495" y="566"/>
                </a:cxn>
                <a:cxn ang="0">
                  <a:pos x="439" y="595"/>
                </a:cxn>
                <a:cxn ang="0">
                  <a:pos x="375" y="609"/>
                </a:cxn>
                <a:cxn ang="0">
                  <a:pos x="308" y="607"/>
                </a:cxn>
                <a:cxn ang="0">
                  <a:pos x="247" y="590"/>
                </a:cxn>
                <a:cxn ang="0">
                  <a:pos x="192" y="558"/>
                </a:cxn>
                <a:cxn ang="0">
                  <a:pos x="147" y="515"/>
                </a:cxn>
                <a:cxn ang="0">
                  <a:pos x="112" y="463"/>
                </a:cxn>
                <a:cxn ang="0">
                  <a:pos x="92" y="401"/>
                </a:cxn>
                <a:cxn ang="0">
                  <a:pos x="87" y="335"/>
                </a:cxn>
                <a:cxn ang="0">
                  <a:pos x="98" y="271"/>
                </a:cxn>
                <a:cxn ang="0">
                  <a:pos x="125" y="214"/>
                </a:cxn>
                <a:cxn ang="0">
                  <a:pos x="164" y="164"/>
                </a:cxn>
                <a:cxn ang="0">
                  <a:pos x="212" y="125"/>
                </a:cxn>
                <a:cxn ang="0">
                  <a:pos x="271" y="100"/>
                </a:cxn>
                <a:cxn ang="0">
                  <a:pos x="335" y="88"/>
                </a:cxn>
                <a:cxn ang="0">
                  <a:pos x="401" y="93"/>
                </a:cxn>
                <a:cxn ang="0">
                  <a:pos x="461" y="114"/>
                </a:cxn>
                <a:cxn ang="0">
                  <a:pos x="515" y="147"/>
                </a:cxn>
                <a:cxn ang="0">
                  <a:pos x="558" y="192"/>
                </a:cxn>
                <a:cxn ang="0">
                  <a:pos x="589" y="247"/>
                </a:cxn>
                <a:cxn ang="0">
                  <a:pos x="607" y="310"/>
                </a:cxn>
              </a:cxnLst>
              <a:rect l="0" t="0" r="r" b="b"/>
              <a:pathLst>
                <a:path w="697" h="697">
                  <a:moveTo>
                    <a:pt x="697" y="349"/>
                  </a:moveTo>
                  <a:lnTo>
                    <a:pt x="696" y="331"/>
                  </a:lnTo>
                  <a:lnTo>
                    <a:pt x="695" y="313"/>
                  </a:lnTo>
                  <a:lnTo>
                    <a:pt x="693" y="296"/>
                  </a:lnTo>
                  <a:lnTo>
                    <a:pt x="690" y="278"/>
                  </a:lnTo>
                  <a:lnTo>
                    <a:pt x="686" y="262"/>
                  </a:lnTo>
                  <a:lnTo>
                    <a:pt x="681" y="245"/>
                  </a:lnTo>
                  <a:lnTo>
                    <a:pt x="676" y="229"/>
                  </a:lnTo>
                  <a:lnTo>
                    <a:pt x="669" y="214"/>
                  </a:lnTo>
                  <a:lnTo>
                    <a:pt x="663" y="198"/>
                  </a:lnTo>
                  <a:lnTo>
                    <a:pt x="655" y="183"/>
                  </a:lnTo>
                  <a:lnTo>
                    <a:pt x="646" y="168"/>
                  </a:lnTo>
                  <a:lnTo>
                    <a:pt x="638" y="154"/>
                  </a:lnTo>
                  <a:lnTo>
                    <a:pt x="628" y="140"/>
                  </a:lnTo>
                  <a:lnTo>
                    <a:pt x="617" y="128"/>
                  </a:lnTo>
                  <a:lnTo>
                    <a:pt x="607" y="115"/>
                  </a:lnTo>
                  <a:lnTo>
                    <a:pt x="595" y="103"/>
                  </a:lnTo>
                  <a:lnTo>
                    <a:pt x="583" y="91"/>
                  </a:lnTo>
                  <a:lnTo>
                    <a:pt x="570" y="80"/>
                  </a:lnTo>
                  <a:lnTo>
                    <a:pt x="557" y="69"/>
                  </a:lnTo>
                  <a:lnTo>
                    <a:pt x="543" y="60"/>
                  </a:lnTo>
                  <a:lnTo>
                    <a:pt x="529" y="51"/>
                  </a:lnTo>
                  <a:lnTo>
                    <a:pt x="514" y="42"/>
                  </a:lnTo>
                  <a:lnTo>
                    <a:pt x="500" y="35"/>
                  </a:lnTo>
                  <a:lnTo>
                    <a:pt x="484" y="27"/>
                  </a:lnTo>
                  <a:lnTo>
                    <a:pt x="469" y="22"/>
                  </a:lnTo>
                  <a:lnTo>
                    <a:pt x="452" y="16"/>
                  </a:lnTo>
                  <a:lnTo>
                    <a:pt x="435" y="11"/>
                  </a:lnTo>
                  <a:lnTo>
                    <a:pt x="418" y="7"/>
                  </a:lnTo>
                  <a:lnTo>
                    <a:pt x="402" y="5"/>
                  </a:lnTo>
                  <a:lnTo>
                    <a:pt x="384" y="3"/>
                  </a:lnTo>
                  <a:lnTo>
                    <a:pt x="366" y="0"/>
                  </a:lnTo>
                  <a:lnTo>
                    <a:pt x="348" y="0"/>
                  </a:lnTo>
                  <a:lnTo>
                    <a:pt x="331" y="0"/>
                  </a:lnTo>
                  <a:lnTo>
                    <a:pt x="313" y="3"/>
                  </a:lnTo>
                  <a:lnTo>
                    <a:pt x="295" y="5"/>
                  </a:lnTo>
                  <a:lnTo>
                    <a:pt x="278" y="7"/>
                  </a:lnTo>
                  <a:lnTo>
                    <a:pt x="261" y="11"/>
                  </a:lnTo>
                  <a:lnTo>
                    <a:pt x="245" y="16"/>
                  </a:lnTo>
                  <a:lnTo>
                    <a:pt x="229" y="22"/>
                  </a:lnTo>
                  <a:lnTo>
                    <a:pt x="212" y="27"/>
                  </a:lnTo>
                  <a:lnTo>
                    <a:pt x="197" y="35"/>
                  </a:lnTo>
                  <a:lnTo>
                    <a:pt x="182" y="42"/>
                  </a:lnTo>
                  <a:lnTo>
                    <a:pt x="167" y="51"/>
                  </a:lnTo>
                  <a:lnTo>
                    <a:pt x="153" y="60"/>
                  </a:lnTo>
                  <a:lnTo>
                    <a:pt x="140" y="69"/>
                  </a:lnTo>
                  <a:lnTo>
                    <a:pt x="126" y="80"/>
                  </a:lnTo>
                  <a:lnTo>
                    <a:pt x="114" y="91"/>
                  </a:lnTo>
                  <a:lnTo>
                    <a:pt x="101" y="103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9" y="140"/>
                  </a:lnTo>
                  <a:lnTo>
                    <a:pt x="59" y="154"/>
                  </a:lnTo>
                  <a:lnTo>
                    <a:pt x="50" y="168"/>
                  </a:lnTo>
                  <a:lnTo>
                    <a:pt x="42" y="183"/>
                  </a:lnTo>
                  <a:lnTo>
                    <a:pt x="34" y="198"/>
                  </a:lnTo>
                  <a:lnTo>
                    <a:pt x="27" y="214"/>
                  </a:lnTo>
                  <a:lnTo>
                    <a:pt x="21" y="229"/>
                  </a:lnTo>
                  <a:lnTo>
                    <a:pt x="15" y="245"/>
                  </a:lnTo>
                  <a:lnTo>
                    <a:pt x="11" y="262"/>
                  </a:lnTo>
                  <a:lnTo>
                    <a:pt x="7" y="278"/>
                  </a:lnTo>
                  <a:lnTo>
                    <a:pt x="3" y="296"/>
                  </a:lnTo>
                  <a:lnTo>
                    <a:pt x="1" y="313"/>
                  </a:lnTo>
                  <a:lnTo>
                    <a:pt x="0" y="331"/>
                  </a:lnTo>
                  <a:lnTo>
                    <a:pt x="0" y="349"/>
                  </a:lnTo>
                  <a:lnTo>
                    <a:pt x="0" y="367"/>
                  </a:lnTo>
                  <a:lnTo>
                    <a:pt x="1" y="385"/>
                  </a:lnTo>
                  <a:lnTo>
                    <a:pt x="3" y="402"/>
                  </a:lnTo>
                  <a:lnTo>
                    <a:pt x="7" y="419"/>
                  </a:lnTo>
                  <a:lnTo>
                    <a:pt x="11" y="436"/>
                  </a:lnTo>
                  <a:lnTo>
                    <a:pt x="15" y="453"/>
                  </a:lnTo>
                  <a:lnTo>
                    <a:pt x="21" y="469"/>
                  </a:lnTo>
                  <a:lnTo>
                    <a:pt x="27" y="484"/>
                  </a:lnTo>
                  <a:lnTo>
                    <a:pt x="34" y="500"/>
                  </a:lnTo>
                  <a:lnTo>
                    <a:pt x="42" y="515"/>
                  </a:lnTo>
                  <a:lnTo>
                    <a:pt x="50" y="529"/>
                  </a:lnTo>
                  <a:lnTo>
                    <a:pt x="59" y="543"/>
                  </a:lnTo>
                  <a:lnTo>
                    <a:pt x="69" y="557"/>
                  </a:lnTo>
                  <a:lnTo>
                    <a:pt x="79" y="570"/>
                  </a:lnTo>
                  <a:lnTo>
                    <a:pt x="91" y="583"/>
                  </a:lnTo>
                  <a:lnTo>
                    <a:pt x="101" y="595"/>
                  </a:lnTo>
                  <a:lnTo>
                    <a:pt x="114" y="607"/>
                  </a:lnTo>
                  <a:lnTo>
                    <a:pt x="126" y="618"/>
                  </a:lnTo>
                  <a:lnTo>
                    <a:pt x="140" y="628"/>
                  </a:lnTo>
                  <a:lnTo>
                    <a:pt x="153" y="638"/>
                  </a:lnTo>
                  <a:lnTo>
                    <a:pt x="167" y="647"/>
                  </a:lnTo>
                  <a:lnTo>
                    <a:pt x="182" y="655"/>
                  </a:lnTo>
                  <a:lnTo>
                    <a:pt x="197" y="663"/>
                  </a:lnTo>
                  <a:lnTo>
                    <a:pt x="212" y="670"/>
                  </a:lnTo>
                  <a:lnTo>
                    <a:pt x="229" y="677"/>
                  </a:lnTo>
                  <a:lnTo>
                    <a:pt x="245" y="682"/>
                  </a:lnTo>
                  <a:lnTo>
                    <a:pt x="261" y="687"/>
                  </a:lnTo>
                  <a:lnTo>
                    <a:pt x="278" y="691"/>
                  </a:lnTo>
                  <a:lnTo>
                    <a:pt x="295" y="693"/>
                  </a:lnTo>
                  <a:lnTo>
                    <a:pt x="313" y="695"/>
                  </a:lnTo>
                  <a:lnTo>
                    <a:pt x="331" y="697"/>
                  </a:lnTo>
                  <a:lnTo>
                    <a:pt x="348" y="697"/>
                  </a:lnTo>
                  <a:lnTo>
                    <a:pt x="366" y="697"/>
                  </a:lnTo>
                  <a:lnTo>
                    <a:pt x="384" y="695"/>
                  </a:lnTo>
                  <a:lnTo>
                    <a:pt x="402" y="693"/>
                  </a:lnTo>
                  <a:lnTo>
                    <a:pt x="418" y="691"/>
                  </a:lnTo>
                  <a:lnTo>
                    <a:pt x="435" y="687"/>
                  </a:lnTo>
                  <a:lnTo>
                    <a:pt x="452" y="682"/>
                  </a:lnTo>
                  <a:lnTo>
                    <a:pt x="469" y="677"/>
                  </a:lnTo>
                  <a:lnTo>
                    <a:pt x="484" y="670"/>
                  </a:lnTo>
                  <a:lnTo>
                    <a:pt x="500" y="663"/>
                  </a:lnTo>
                  <a:lnTo>
                    <a:pt x="514" y="655"/>
                  </a:lnTo>
                  <a:lnTo>
                    <a:pt x="529" y="647"/>
                  </a:lnTo>
                  <a:lnTo>
                    <a:pt x="543" y="638"/>
                  </a:lnTo>
                  <a:lnTo>
                    <a:pt x="557" y="628"/>
                  </a:lnTo>
                  <a:lnTo>
                    <a:pt x="570" y="618"/>
                  </a:lnTo>
                  <a:lnTo>
                    <a:pt x="583" y="607"/>
                  </a:lnTo>
                  <a:lnTo>
                    <a:pt x="595" y="595"/>
                  </a:lnTo>
                  <a:lnTo>
                    <a:pt x="607" y="583"/>
                  </a:lnTo>
                  <a:lnTo>
                    <a:pt x="617" y="570"/>
                  </a:lnTo>
                  <a:lnTo>
                    <a:pt x="628" y="557"/>
                  </a:lnTo>
                  <a:lnTo>
                    <a:pt x="638" y="543"/>
                  </a:lnTo>
                  <a:lnTo>
                    <a:pt x="646" y="529"/>
                  </a:lnTo>
                  <a:lnTo>
                    <a:pt x="655" y="515"/>
                  </a:lnTo>
                  <a:lnTo>
                    <a:pt x="663" y="500"/>
                  </a:lnTo>
                  <a:lnTo>
                    <a:pt x="669" y="484"/>
                  </a:lnTo>
                  <a:lnTo>
                    <a:pt x="676" y="469"/>
                  </a:lnTo>
                  <a:lnTo>
                    <a:pt x="681" y="453"/>
                  </a:lnTo>
                  <a:lnTo>
                    <a:pt x="686" y="436"/>
                  </a:lnTo>
                  <a:lnTo>
                    <a:pt x="690" y="419"/>
                  </a:lnTo>
                  <a:lnTo>
                    <a:pt x="693" y="402"/>
                  </a:lnTo>
                  <a:lnTo>
                    <a:pt x="695" y="385"/>
                  </a:lnTo>
                  <a:lnTo>
                    <a:pt x="696" y="367"/>
                  </a:lnTo>
                  <a:lnTo>
                    <a:pt x="697" y="349"/>
                  </a:lnTo>
                  <a:close/>
                  <a:moveTo>
                    <a:pt x="610" y="349"/>
                  </a:moveTo>
                  <a:lnTo>
                    <a:pt x="610" y="362"/>
                  </a:lnTo>
                  <a:lnTo>
                    <a:pt x="609" y="375"/>
                  </a:lnTo>
                  <a:lnTo>
                    <a:pt x="607" y="388"/>
                  </a:lnTo>
                  <a:lnTo>
                    <a:pt x="604" y="401"/>
                  </a:lnTo>
                  <a:lnTo>
                    <a:pt x="601" y="414"/>
                  </a:lnTo>
                  <a:lnTo>
                    <a:pt x="598" y="427"/>
                  </a:lnTo>
                  <a:lnTo>
                    <a:pt x="594" y="439"/>
                  </a:lnTo>
                  <a:lnTo>
                    <a:pt x="589" y="451"/>
                  </a:lnTo>
                  <a:lnTo>
                    <a:pt x="584" y="463"/>
                  </a:lnTo>
                  <a:lnTo>
                    <a:pt x="579" y="473"/>
                  </a:lnTo>
                  <a:lnTo>
                    <a:pt x="572" y="484"/>
                  </a:lnTo>
                  <a:lnTo>
                    <a:pt x="566" y="495"/>
                  </a:lnTo>
                  <a:lnTo>
                    <a:pt x="558" y="506"/>
                  </a:lnTo>
                  <a:lnTo>
                    <a:pt x="551" y="515"/>
                  </a:lnTo>
                  <a:lnTo>
                    <a:pt x="542" y="525"/>
                  </a:lnTo>
                  <a:lnTo>
                    <a:pt x="533" y="534"/>
                  </a:lnTo>
                  <a:lnTo>
                    <a:pt x="524" y="542"/>
                  </a:lnTo>
                  <a:lnTo>
                    <a:pt x="515" y="551"/>
                  </a:lnTo>
                  <a:lnTo>
                    <a:pt x="504" y="558"/>
                  </a:lnTo>
                  <a:lnTo>
                    <a:pt x="495" y="566"/>
                  </a:lnTo>
                  <a:lnTo>
                    <a:pt x="484" y="572"/>
                  </a:lnTo>
                  <a:lnTo>
                    <a:pt x="473" y="579"/>
                  </a:lnTo>
                  <a:lnTo>
                    <a:pt x="461" y="584"/>
                  </a:lnTo>
                  <a:lnTo>
                    <a:pt x="450" y="590"/>
                  </a:lnTo>
                  <a:lnTo>
                    <a:pt x="439" y="595"/>
                  </a:lnTo>
                  <a:lnTo>
                    <a:pt x="426" y="598"/>
                  </a:lnTo>
                  <a:lnTo>
                    <a:pt x="414" y="603"/>
                  </a:lnTo>
                  <a:lnTo>
                    <a:pt x="401" y="605"/>
                  </a:lnTo>
                  <a:lnTo>
                    <a:pt x="388" y="607"/>
                  </a:lnTo>
                  <a:lnTo>
                    <a:pt x="375" y="609"/>
                  </a:lnTo>
                  <a:lnTo>
                    <a:pt x="362" y="610"/>
                  </a:lnTo>
                  <a:lnTo>
                    <a:pt x="348" y="610"/>
                  </a:lnTo>
                  <a:lnTo>
                    <a:pt x="335" y="610"/>
                  </a:lnTo>
                  <a:lnTo>
                    <a:pt x="321" y="609"/>
                  </a:lnTo>
                  <a:lnTo>
                    <a:pt x="308" y="607"/>
                  </a:lnTo>
                  <a:lnTo>
                    <a:pt x="295" y="605"/>
                  </a:lnTo>
                  <a:lnTo>
                    <a:pt x="283" y="603"/>
                  </a:lnTo>
                  <a:lnTo>
                    <a:pt x="271" y="598"/>
                  </a:lnTo>
                  <a:lnTo>
                    <a:pt x="259" y="595"/>
                  </a:lnTo>
                  <a:lnTo>
                    <a:pt x="247" y="590"/>
                  </a:lnTo>
                  <a:lnTo>
                    <a:pt x="235" y="584"/>
                  </a:lnTo>
                  <a:lnTo>
                    <a:pt x="224" y="579"/>
                  </a:lnTo>
                  <a:lnTo>
                    <a:pt x="212" y="572"/>
                  </a:lnTo>
                  <a:lnTo>
                    <a:pt x="203" y="566"/>
                  </a:lnTo>
                  <a:lnTo>
                    <a:pt x="192" y="558"/>
                  </a:lnTo>
                  <a:lnTo>
                    <a:pt x="182" y="551"/>
                  </a:lnTo>
                  <a:lnTo>
                    <a:pt x="172" y="542"/>
                  </a:lnTo>
                  <a:lnTo>
                    <a:pt x="164" y="534"/>
                  </a:lnTo>
                  <a:lnTo>
                    <a:pt x="155" y="525"/>
                  </a:lnTo>
                  <a:lnTo>
                    <a:pt x="147" y="515"/>
                  </a:lnTo>
                  <a:lnTo>
                    <a:pt x="139" y="506"/>
                  </a:lnTo>
                  <a:lnTo>
                    <a:pt x="132" y="495"/>
                  </a:lnTo>
                  <a:lnTo>
                    <a:pt x="125" y="484"/>
                  </a:lnTo>
                  <a:lnTo>
                    <a:pt x="119" y="473"/>
                  </a:lnTo>
                  <a:lnTo>
                    <a:pt x="112" y="463"/>
                  </a:lnTo>
                  <a:lnTo>
                    <a:pt x="108" y="451"/>
                  </a:lnTo>
                  <a:lnTo>
                    <a:pt x="102" y="439"/>
                  </a:lnTo>
                  <a:lnTo>
                    <a:pt x="98" y="427"/>
                  </a:lnTo>
                  <a:lnTo>
                    <a:pt x="95" y="414"/>
                  </a:lnTo>
                  <a:lnTo>
                    <a:pt x="92" y="401"/>
                  </a:lnTo>
                  <a:lnTo>
                    <a:pt x="90" y="388"/>
                  </a:lnTo>
                  <a:lnTo>
                    <a:pt x="88" y="375"/>
                  </a:lnTo>
                  <a:lnTo>
                    <a:pt x="87" y="362"/>
                  </a:lnTo>
                  <a:lnTo>
                    <a:pt x="87" y="349"/>
                  </a:lnTo>
                  <a:lnTo>
                    <a:pt x="87" y="335"/>
                  </a:lnTo>
                  <a:lnTo>
                    <a:pt x="88" y="323"/>
                  </a:lnTo>
                  <a:lnTo>
                    <a:pt x="90" y="310"/>
                  </a:lnTo>
                  <a:lnTo>
                    <a:pt x="92" y="297"/>
                  </a:lnTo>
                  <a:lnTo>
                    <a:pt x="95" y="284"/>
                  </a:lnTo>
                  <a:lnTo>
                    <a:pt x="98" y="271"/>
                  </a:lnTo>
                  <a:lnTo>
                    <a:pt x="102" y="259"/>
                  </a:lnTo>
                  <a:lnTo>
                    <a:pt x="108" y="247"/>
                  </a:lnTo>
                  <a:lnTo>
                    <a:pt x="112" y="235"/>
                  </a:lnTo>
                  <a:lnTo>
                    <a:pt x="119" y="225"/>
                  </a:lnTo>
                  <a:lnTo>
                    <a:pt x="125" y="214"/>
                  </a:lnTo>
                  <a:lnTo>
                    <a:pt x="132" y="203"/>
                  </a:lnTo>
                  <a:lnTo>
                    <a:pt x="139" y="192"/>
                  </a:lnTo>
                  <a:lnTo>
                    <a:pt x="147" y="183"/>
                  </a:lnTo>
                  <a:lnTo>
                    <a:pt x="155" y="173"/>
                  </a:lnTo>
                  <a:lnTo>
                    <a:pt x="164" y="164"/>
                  </a:lnTo>
                  <a:lnTo>
                    <a:pt x="172" y="156"/>
                  </a:lnTo>
                  <a:lnTo>
                    <a:pt x="182" y="147"/>
                  </a:lnTo>
                  <a:lnTo>
                    <a:pt x="192" y="139"/>
                  </a:lnTo>
                  <a:lnTo>
                    <a:pt x="203" y="132"/>
                  </a:lnTo>
                  <a:lnTo>
                    <a:pt x="212" y="125"/>
                  </a:lnTo>
                  <a:lnTo>
                    <a:pt x="224" y="119"/>
                  </a:lnTo>
                  <a:lnTo>
                    <a:pt x="235" y="114"/>
                  </a:lnTo>
                  <a:lnTo>
                    <a:pt x="247" y="108"/>
                  </a:lnTo>
                  <a:lnTo>
                    <a:pt x="259" y="104"/>
                  </a:lnTo>
                  <a:lnTo>
                    <a:pt x="271" y="100"/>
                  </a:lnTo>
                  <a:lnTo>
                    <a:pt x="283" y="95"/>
                  </a:lnTo>
                  <a:lnTo>
                    <a:pt x="295" y="93"/>
                  </a:lnTo>
                  <a:lnTo>
                    <a:pt x="308" y="91"/>
                  </a:lnTo>
                  <a:lnTo>
                    <a:pt x="321" y="89"/>
                  </a:lnTo>
                  <a:lnTo>
                    <a:pt x="335" y="88"/>
                  </a:lnTo>
                  <a:lnTo>
                    <a:pt x="348" y="88"/>
                  </a:lnTo>
                  <a:lnTo>
                    <a:pt x="362" y="88"/>
                  </a:lnTo>
                  <a:lnTo>
                    <a:pt x="375" y="89"/>
                  </a:lnTo>
                  <a:lnTo>
                    <a:pt x="388" y="91"/>
                  </a:lnTo>
                  <a:lnTo>
                    <a:pt x="401" y="93"/>
                  </a:lnTo>
                  <a:lnTo>
                    <a:pt x="414" y="95"/>
                  </a:lnTo>
                  <a:lnTo>
                    <a:pt x="426" y="100"/>
                  </a:lnTo>
                  <a:lnTo>
                    <a:pt x="439" y="104"/>
                  </a:lnTo>
                  <a:lnTo>
                    <a:pt x="450" y="108"/>
                  </a:lnTo>
                  <a:lnTo>
                    <a:pt x="461" y="114"/>
                  </a:lnTo>
                  <a:lnTo>
                    <a:pt x="473" y="119"/>
                  </a:lnTo>
                  <a:lnTo>
                    <a:pt x="484" y="125"/>
                  </a:lnTo>
                  <a:lnTo>
                    <a:pt x="495" y="132"/>
                  </a:lnTo>
                  <a:lnTo>
                    <a:pt x="504" y="139"/>
                  </a:lnTo>
                  <a:lnTo>
                    <a:pt x="515" y="147"/>
                  </a:lnTo>
                  <a:lnTo>
                    <a:pt x="524" y="156"/>
                  </a:lnTo>
                  <a:lnTo>
                    <a:pt x="533" y="164"/>
                  </a:lnTo>
                  <a:lnTo>
                    <a:pt x="542" y="173"/>
                  </a:lnTo>
                  <a:lnTo>
                    <a:pt x="551" y="183"/>
                  </a:lnTo>
                  <a:lnTo>
                    <a:pt x="558" y="192"/>
                  </a:lnTo>
                  <a:lnTo>
                    <a:pt x="566" y="203"/>
                  </a:lnTo>
                  <a:lnTo>
                    <a:pt x="572" y="214"/>
                  </a:lnTo>
                  <a:lnTo>
                    <a:pt x="579" y="225"/>
                  </a:lnTo>
                  <a:lnTo>
                    <a:pt x="584" y="235"/>
                  </a:lnTo>
                  <a:lnTo>
                    <a:pt x="589" y="247"/>
                  </a:lnTo>
                  <a:lnTo>
                    <a:pt x="594" y="259"/>
                  </a:lnTo>
                  <a:lnTo>
                    <a:pt x="598" y="271"/>
                  </a:lnTo>
                  <a:lnTo>
                    <a:pt x="601" y="284"/>
                  </a:lnTo>
                  <a:lnTo>
                    <a:pt x="604" y="297"/>
                  </a:lnTo>
                  <a:lnTo>
                    <a:pt x="607" y="310"/>
                  </a:lnTo>
                  <a:lnTo>
                    <a:pt x="609" y="323"/>
                  </a:lnTo>
                  <a:lnTo>
                    <a:pt x="610" y="335"/>
                  </a:lnTo>
                  <a:lnTo>
                    <a:pt x="610" y="349"/>
                  </a:lnTo>
                  <a:close/>
                </a:path>
              </a:pathLst>
            </a:custGeom>
            <a:solidFill>
              <a:srgbClr val="CB31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2" name="Freeform 56"/>
            <p:cNvSpPr>
              <a:spLocks noEditPoints="1"/>
            </p:cNvSpPr>
            <p:nvPr/>
          </p:nvSpPr>
          <p:spPr bwMode="auto">
            <a:xfrm>
              <a:off x="4200" y="1939"/>
              <a:ext cx="152" cy="153"/>
            </a:xfrm>
            <a:custGeom>
              <a:avLst/>
              <a:gdLst/>
              <a:ahLst/>
              <a:cxnLst>
                <a:cxn ang="0">
                  <a:pos x="607" y="258"/>
                </a:cxn>
                <a:cxn ang="0">
                  <a:pos x="592" y="200"/>
                </a:cxn>
                <a:cxn ang="0">
                  <a:pos x="566" y="147"/>
                </a:cxn>
                <a:cxn ang="0">
                  <a:pos x="531" y="100"/>
                </a:cxn>
                <a:cxn ang="0">
                  <a:pos x="488" y="61"/>
                </a:cxn>
                <a:cxn ang="0">
                  <a:pos x="438" y="30"/>
                </a:cxn>
                <a:cxn ang="0">
                  <a:pos x="382" y="9"/>
                </a:cxn>
                <a:cxn ang="0">
                  <a:pos x="321" y="1"/>
                </a:cxn>
                <a:cxn ang="0">
                  <a:pos x="259" y="4"/>
                </a:cxn>
                <a:cxn ang="0">
                  <a:pos x="201" y="19"/>
                </a:cxn>
                <a:cxn ang="0">
                  <a:pos x="147" y="44"/>
                </a:cxn>
                <a:cxn ang="0">
                  <a:pos x="100" y="79"/>
                </a:cxn>
                <a:cxn ang="0">
                  <a:pos x="61" y="122"/>
                </a:cxn>
                <a:cxn ang="0">
                  <a:pos x="30" y="173"/>
                </a:cxn>
                <a:cxn ang="0">
                  <a:pos x="10" y="229"/>
                </a:cxn>
                <a:cxn ang="0">
                  <a:pos x="0" y="289"/>
                </a:cxn>
                <a:cxn ang="0">
                  <a:pos x="3" y="352"/>
                </a:cxn>
                <a:cxn ang="0">
                  <a:pos x="19" y="410"/>
                </a:cxn>
                <a:cxn ang="0">
                  <a:pos x="44" y="463"/>
                </a:cxn>
                <a:cxn ang="0">
                  <a:pos x="80" y="510"/>
                </a:cxn>
                <a:cxn ang="0">
                  <a:pos x="123" y="549"/>
                </a:cxn>
                <a:cxn ang="0">
                  <a:pos x="173" y="580"/>
                </a:cxn>
                <a:cxn ang="0">
                  <a:pos x="229" y="601"/>
                </a:cxn>
                <a:cxn ang="0">
                  <a:pos x="290" y="609"/>
                </a:cxn>
                <a:cxn ang="0">
                  <a:pos x="351" y="606"/>
                </a:cxn>
                <a:cxn ang="0">
                  <a:pos x="411" y="592"/>
                </a:cxn>
                <a:cxn ang="0">
                  <a:pos x="463" y="566"/>
                </a:cxn>
                <a:cxn ang="0">
                  <a:pos x="511" y="531"/>
                </a:cxn>
                <a:cxn ang="0">
                  <a:pos x="550" y="487"/>
                </a:cxn>
                <a:cxn ang="0">
                  <a:pos x="580" y="437"/>
                </a:cxn>
                <a:cxn ang="0">
                  <a:pos x="601" y="381"/>
                </a:cxn>
                <a:cxn ang="0">
                  <a:pos x="610" y="321"/>
                </a:cxn>
                <a:cxn ang="0">
                  <a:pos x="522" y="327"/>
                </a:cxn>
                <a:cxn ang="0">
                  <a:pos x="507" y="389"/>
                </a:cxn>
                <a:cxn ang="0">
                  <a:pos x="459" y="459"/>
                </a:cxn>
                <a:cxn ang="0">
                  <a:pos x="390" y="506"/>
                </a:cxn>
                <a:cxn ang="0">
                  <a:pos x="328" y="522"/>
                </a:cxn>
                <a:cxn ang="0">
                  <a:pos x="284" y="522"/>
                </a:cxn>
                <a:cxn ang="0">
                  <a:pos x="221" y="506"/>
                </a:cxn>
                <a:cxn ang="0">
                  <a:pos x="151" y="459"/>
                </a:cxn>
                <a:cxn ang="0">
                  <a:pos x="105" y="389"/>
                </a:cxn>
                <a:cxn ang="0">
                  <a:pos x="89" y="327"/>
                </a:cxn>
                <a:cxn ang="0">
                  <a:pos x="89" y="283"/>
                </a:cxn>
                <a:cxn ang="0">
                  <a:pos x="105" y="220"/>
                </a:cxn>
                <a:cxn ang="0">
                  <a:pos x="151" y="150"/>
                </a:cxn>
                <a:cxn ang="0">
                  <a:pos x="221" y="104"/>
                </a:cxn>
                <a:cxn ang="0">
                  <a:pos x="284" y="88"/>
                </a:cxn>
                <a:cxn ang="0">
                  <a:pos x="328" y="88"/>
                </a:cxn>
                <a:cxn ang="0">
                  <a:pos x="390" y="104"/>
                </a:cxn>
                <a:cxn ang="0">
                  <a:pos x="459" y="150"/>
                </a:cxn>
                <a:cxn ang="0">
                  <a:pos x="507" y="220"/>
                </a:cxn>
                <a:cxn ang="0">
                  <a:pos x="522" y="283"/>
                </a:cxn>
              </a:cxnLst>
              <a:rect l="0" t="0" r="r" b="b"/>
              <a:pathLst>
                <a:path w="610" h="610">
                  <a:moveTo>
                    <a:pt x="610" y="305"/>
                  </a:moveTo>
                  <a:lnTo>
                    <a:pt x="610" y="289"/>
                  </a:lnTo>
                  <a:lnTo>
                    <a:pt x="609" y="274"/>
                  </a:lnTo>
                  <a:lnTo>
                    <a:pt x="607" y="258"/>
                  </a:lnTo>
                  <a:lnTo>
                    <a:pt x="605" y="243"/>
                  </a:lnTo>
                  <a:lnTo>
                    <a:pt x="601" y="229"/>
                  </a:lnTo>
                  <a:lnTo>
                    <a:pt x="597" y="214"/>
                  </a:lnTo>
                  <a:lnTo>
                    <a:pt x="592" y="200"/>
                  </a:lnTo>
                  <a:lnTo>
                    <a:pt x="586" y="186"/>
                  </a:lnTo>
                  <a:lnTo>
                    <a:pt x="580" y="173"/>
                  </a:lnTo>
                  <a:lnTo>
                    <a:pt x="573" y="160"/>
                  </a:lnTo>
                  <a:lnTo>
                    <a:pt x="566" y="147"/>
                  </a:lnTo>
                  <a:lnTo>
                    <a:pt x="558" y="134"/>
                  </a:lnTo>
                  <a:lnTo>
                    <a:pt x="550" y="122"/>
                  </a:lnTo>
                  <a:lnTo>
                    <a:pt x="541" y="110"/>
                  </a:lnTo>
                  <a:lnTo>
                    <a:pt x="531" y="100"/>
                  </a:lnTo>
                  <a:lnTo>
                    <a:pt x="521" y="89"/>
                  </a:lnTo>
                  <a:lnTo>
                    <a:pt x="511" y="79"/>
                  </a:lnTo>
                  <a:lnTo>
                    <a:pt x="499" y="70"/>
                  </a:lnTo>
                  <a:lnTo>
                    <a:pt x="488" y="61"/>
                  </a:lnTo>
                  <a:lnTo>
                    <a:pt x="476" y="52"/>
                  </a:lnTo>
                  <a:lnTo>
                    <a:pt x="463" y="44"/>
                  </a:lnTo>
                  <a:lnTo>
                    <a:pt x="451" y="37"/>
                  </a:lnTo>
                  <a:lnTo>
                    <a:pt x="438" y="30"/>
                  </a:lnTo>
                  <a:lnTo>
                    <a:pt x="424" y="24"/>
                  </a:lnTo>
                  <a:lnTo>
                    <a:pt x="411" y="19"/>
                  </a:lnTo>
                  <a:lnTo>
                    <a:pt x="396" y="14"/>
                  </a:lnTo>
                  <a:lnTo>
                    <a:pt x="382" y="9"/>
                  </a:lnTo>
                  <a:lnTo>
                    <a:pt x="366" y="6"/>
                  </a:lnTo>
                  <a:lnTo>
                    <a:pt x="351" y="4"/>
                  </a:lnTo>
                  <a:lnTo>
                    <a:pt x="336" y="2"/>
                  </a:lnTo>
                  <a:lnTo>
                    <a:pt x="321" y="1"/>
                  </a:lnTo>
                  <a:lnTo>
                    <a:pt x="305" y="0"/>
                  </a:lnTo>
                  <a:lnTo>
                    <a:pt x="290" y="1"/>
                  </a:lnTo>
                  <a:lnTo>
                    <a:pt x="274" y="2"/>
                  </a:lnTo>
                  <a:lnTo>
                    <a:pt x="259" y="4"/>
                  </a:lnTo>
                  <a:lnTo>
                    <a:pt x="244" y="6"/>
                  </a:lnTo>
                  <a:lnTo>
                    <a:pt x="229" y="9"/>
                  </a:lnTo>
                  <a:lnTo>
                    <a:pt x="215" y="14"/>
                  </a:lnTo>
                  <a:lnTo>
                    <a:pt x="201" y="19"/>
                  </a:lnTo>
                  <a:lnTo>
                    <a:pt x="187" y="24"/>
                  </a:lnTo>
                  <a:lnTo>
                    <a:pt x="173" y="30"/>
                  </a:lnTo>
                  <a:lnTo>
                    <a:pt x="160" y="37"/>
                  </a:lnTo>
                  <a:lnTo>
                    <a:pt x="147" y="44"/>
                  </a:lnTo>
                  <a:lnTo>
                    <a:pt x="135" y="52"/>
                  </a:lnTo>
                  <a:lnTo>
                    <a:pt x="123" y="61"/>
                  </a:lnTo>
                  <a:lnTo>
                    <a:pt x="111" y="70"/>
                  </a:lnTo>
                  <a:lnTo>
                    <a:pt x="100" y="79"/>
                  </a:lnTo>
                  <a:lnTo>
                    <a:pt x="90" y="89"/>
                  </a:lnTo>
                  <a:lnTo>
                    <a:pt x="80" y="100"/>
                  </a:lnTo>
                  <a:lnTo>
                    <a:pt x="70" y="110"/>
                  </a:lnTo>
                  <a:lnTo>
                    <a:pt x="61" y="122"/>
                  </a:lnTo>
                  <a:lnTo>
                    <a:pt x="52" y="134"/>
                  </a:lnTo>
                  <a:lnTo>
                    <a:pt x="44" y="147"/>
                  </a:lnTo>
                  <a:lnTo>
                    <a:pt x="37" y="160"/>
                  </a:lnTo>
                  <a:lnTo>
                    <a:pt x="30" y="173"/>
                  </a:lnTo>
                  <a:lnTo>
                    <a:pt x="24" y="186"/>
                  </a:lnTo>
                  <a:lnTo>
                    <a:pt x="19" y="200"/>
                  </a:lnTo>
                  <a:lnTo>
                    <a:pt x="14" y="214"/>
                  </a:lnTo>
                  <a:lnTo>
                    <a:pt x="10" y="229"/>
                  </a:lnTo>
                  <a:lnTo>
                    <a:pt x="7" y="243"/>
                  </a:lnTo>
                  <a:lnTo>
                    <a:pt x="3" y="258"/>
                  </a:lnTo>
                  <a:lnTo>
                    <a:pt x="1" y="274"/>
                  </a:lnTo>
                  <a:lnTo>
                    <a:pt x="0" y="289"/>
                  </a:lnTo>
                  <a:lnTo>
                    <a:pt x="0" y="305"/>
                  </a:lnTo>
                  <a:lnTo>
                    <a:pt x="0" y="321"/>
                  </a:lnTo>
                  <a:lnTo>
                    <a:pt x="1" y="336"/>
                  </a:lnTo>
                  <a:lnTo>
                    <a:pt x="3" y="352"/>
                  </a:lnTo>
                  <a:lnTo>
                    <a:pt x="7" y="367"/>
                  </a:lnTo>
                  <a:lnTo>
                    <a:pt x="10" y="381"/>
                  </a:lnTo>
                  <a:lnTo>
                    <a:pt x="14" y="396"/>
                  </a:lnTo>
                  <a:lnTo>
                    <a:pt x="19" y="410"/>
                  </a:lnTo>
                  <a:lnTo>
                    <a:pt x="24" y="424"/>
                  </a:lnTo>
                  <a:lnTo>
                    <a:pt x="30" y="437"/>
                  </a:lnTo>
                  <a:lnTo>
                    <a:pt x="37" y="451"/>
                  </a:lnTo>
                  <a:lnTo>
                    <a:pt x="44" y="463"/>
                  </a:lnTo>
                  <a:lnTo>
                    <a:pt x="52" y="476"/>
                  </a:lnTo>
                  <a:lnTo>
                    <a:pt x="61" y="487"/>
                  </a:lnTo>
                  <a:lnTo>
                    <a:pt x="70" y="499"/>
                  </a:lnTo>
                  <a:lnTo>
                    <a:pt x="80" y="510"/>
                  </a:lnTo>
                  <a:lnTo>
                    <a:pt x="90" y="521"/>
                  </a:lnTo>
                  <a:lnTo>
                    <a:pt x="100" y="531"/>
                  </a:lnTo>
                  <a:lnTo>
                    <a:pt x="111" y="540"/>
                  </a:lnTo>
                  <a:lnTo>
                    <a:pt x="123" y="549"/>
                  </a:lnTo>
                  <a:lnTo>
                    <a:pt x="135" y="557"/>
                  </a:lnTo>
                  <a:lnTo>
                    <a:pt x="147" y="566"/>
                  </a:lnTo>
                  <a:lnTo>
                    <a:pt x="160" y="574"/>
                  </a:lnTo>
                  <a:lnTo>
                    <a:pt x="173" y="580"/>
                  </a:lnTo>
                  <a:lnTo>
                    <a:pt x="187" y="585"/>
                  </a:lnTo>
                  <a:lnTo>
                    <a:pt x="201" y="592"/>
                  </a:lnTo>
                  <a:lnTo>
                    <a:pt x="215" y="596"/>
                  </a:lnTo>
                  <a:lnTo>
                    <a:pt x="229" y="601"/>
                  </a:lnTo>
                  <a:lnTo>
                    <a:pt x="244" y="604"/>
                  </a:lnTo>
                  <a:lnTo>
                    <a:pt x="259" y="606"/>
                  </a:lnTo>
                  <a:lnTo>
                    <a:pt x="274" y="608"/>
                  </a:lnTo>
                  <a:lnTo>
                    <a:pt x="290" y="609"/>
                  </a:lnTo>
                  <a:lnTo>
                    <a:pt x="305" y="610"/>
                  </a:lnTo>
                  <a:lnTo>
                    <a:pt x="321" y="609"/>
                  </a:lnTo>
                  <a:lnTo>
                    <a:pt x="336" y="608"/>
                  </a:lnTo>
                  <a:lnTo>
                    <a:pt x="351" y="606"/>
                  </a:lnTo>
                  <a:lnTo>
                    <a:pt x="366" y="604"/>
                  </a:lnTo>
                  <a:lnTo>
                    <a:pt x="382" y="601"/>
                  </a:lnTo>
                  <a:lnTo>
                    <a:pt x="396" y="596"/>
                  </a:lnTo>
                  <a:lnTo>
                    <a:pt x="411" y="592"/>
                  </a:lnTo>
                  <a:lnTo>
                    <a:pt x="424" y="585"/>
                  </a:lnTo>
                  <a:lnTo>
                    <a:pt x="438" y="580"/>
                  </a:lnTo>
                  <a:lnTo>
                    <a:pt x="451" y="574"/>
                  </a:lnTo>
                  <a:lnTo>
                    <a:pt x="463" y="566"/>
                  </a:lnTo>
                  <a:lnTo>
                    <a:pt x="476" y="557"/>
                  </a:lnTo>
                  <a:lnTo>
                    <a:pt x="488" y="549"/>
                  </a:lnTo>
                  <a:lnTo>
                    <a:pt x="499" y="540"/>
                  </a:lnTo>
                  <a:lnTo>
                    <a:pt x="511" y="531"/>
                  </a:lnTo>
                  <a:lnTo>
                    <a:pt x="521" y="521"/>
                  </a:lnTo>
                  <a:lnTo>
                    <a:pt x="531" y="510"/>
                  </a:lnTo>
                  <a:lnTo>
                    <a:pt x="541" y="499"/>
                  </a:lnTo>
                  <a:lnTo>
                    <a:pt x="550" y="487"/>
                  </a:lnTo>
                  <a:lnTo>
                    <a:pt x="558" y="476"/>
                  </a:lnTo>
                  <a:lnTo>
                    <a:pt x="566" y="463"/>
                  </a:lnTo>
                  <a:lnTo>
                    <a:pt x="573" y="451"/>
                  </a:lnTo>
                  <a:lnTo>
                    <a:pt x="580" y="437"/>
                  </a:lnTo>
                  <a:lnTo>
                    <a:pt x="586" y="424"/>
                  </a:lnTo>
                  <a:lnTo>
                    <a:pt x="592" y="410"/>
                  </a:lnTo>
                  <a:lnTo>
                    <a:pt x="597" y="396"/>
                  </a:lnTo>
                  <a:lnTo>
                    <a:pt x="601" y="381"/>
                  </a:lnTo>
                  <a:lnTo>
                    <a:pt x="605" y="367"/>
                  </a:lnTo>
                  <a:lnTo>
                    <a:pt x="607" y="352"/>
                  </a:lnTo>
                  <a:lnTo>
                    <a:pt x="609" y="336"/>
                  </a:lnTo>
                  <a:lnTo>
                    <a:pt x="610" y="321"/>
                  </a:lnTo>
                  <a:lnTo>
                    <a:pt x="610" y="305"/>
                  </a:lnTo>
                  <a:close/>
                  <a:moveTo>
                    <a:pt x="524" y="305"/>
                  </a:moveTo>
                  <a:lnTo>
                    <a:pt x="523" y="316"/>
                  </a:lnTo>
                  <a:lnTo>
                    <a:pt x="522" y="327"/>
                  </a:lnTo>
                  <a:lnTo>
                    <a:pt x="521" y="338"/>
                  </a:lnTo>
                  <a:lnTo>
                    <a:pt x="518" y="349"/>
                  </a:lnTo>
                  <a:lnTo>
                    <a:pt x="513" y="370"/>
                  </a:lnTo>
                  <a:lnTo>
                    <a:pt x="507" y="389"/>
                  </a:lnTo>
                  <a:lnTo>
                    <a:pt x="497" y="409"/>
                  </a:lnTo>
                  <a:lnTo>
                    <a:pt x="486" y="427"/>
                  </a:lnTo>
                  <a:lnTo>
                    <a:pt x="473" y="443"/>
                  </a:lnTo>
                  <a:lnTo>
                    <a:pt x="459" y="459"/>
                  </a:lnTo>
                  <a:lnTo>
                    <a:pt x="444" y="473"/>
                  </a:lnTo>
                  <a:lnTo>
                    <a:pt x="427" y="485"/>
                  </a:lnTo>
                  <a:lnTo>
                    <a:pt x="410" y="496"/>
                  </a:lnTo>
                  <a:lnTo>
                    <a:pt x="390" y="506"/>
                  </a:lnTo>
                  <a:lnTo>
                    <a:pt x="370" y="513"/>
                  </a:lnTo>
                  <a:lnTo>
                    <a:pt x="349" y="519"/>
                  </a:lnTo>
                  <a:lnTo>
                    <a:pt x="338" y="520"/>
                  </a:lnTo>
                  <a:lnTo>
                    <a:pt x="328" y="522"/>
                  </a:lnTo>
                  <a:lnTo>
                    <a:pt x="317" y="523"/>
                  </a:lnTo>
                  <a:lnTo>
                    <a:pt x="305" y="523"/>
                  </a:lnTo>
                  <a:lnTo>
                    <a:pt x="294" y="523"/>
                  </a:lnTo>
                  <a:lnTo>
                    <a:pt x="284" y="522"/>
                  </a:lnTo>
                  <a:lnTo>
                    <a:pt x="272" y="520"/>
                  </a:lnTo>
                  <a:lnTo>
                    <a:pt x="261" y="519"/>
                  </a:lnTo>
                  <a:lnTo>
                    <a:pt x="240" y="513"/>
                  </a:lnTo>
                  <a:lnTo>
                    <a:pt x="221" y="506"/>
                  </a:lnTo>
                  <a:lnTo>
                    <a:pt x="202" y="496"/>
                  </a:lnTo>
                  <a:lnTo>
                    <a:pt x="183" y="485"/>
                  </a:lnTo>
                  <a:lnTo>
                    <a:pt x="167" y="473"/>
                  </a:lnTo>
                  <a:lnTo>
                    <a:pt x="151" y="459"/>
                  </a:lnTo>
                  <a:lnTo>
                    <a:pt x="137" y="443"/>
                  </a:lnTo>
                  <a:lnTo>
                    <a:pt x="125" y="427"/>
                  </a:lnTo>
                  <a:lnTo>
                    <a:pt x="113" y="409"/>
                  </a:lnTo>
                  <a:lnTo>
                    <a:pt x="105" y="389"/>
                  </a:lnTo>
                  <a:lnTo>
                    <a:pt x="97" y="370"/>
                  </a:lnTo>
                  <a:lnTo>
                    <a:pt x="92" y="349"/>
                  </a:lnTo>
                  <a:lnTo>
                    <a:pt x="90" y="338"/>
                  </a:lnTo>
                  <a:lnTo>
                    <a:pt x="89" y="327"/>
                  </a:lnTo>
                  <a:lnTo>
                    <a:pt x="87" y="316"/>
                  </a:lnTo>
                  <a:lnTo>
                    <a:pt x="87" y="305"/>
                  </a:lnTo>
                  <a:lnTo>
                    <a:pt x="87" y="294"/>
                  </a:lnTo>
                  <a:lnTo>
                    <a:pt x="89" y="283"/>
                  </a:lnTo>
                  <a:lnTo>
                    <a:pt x="90" y="272"/>
                  </a:lnTo>
                  <a:lnTo>
                    <a:pt x="92" y="261"/>
                  </a:lnTo>
                  <a:lnTo>
                    <a:pt x="97" y="240"/>
                  </a:lnTo>
                  <a:lnTo>
                    <a:pt x="105" y="220"/>
                  </a:lnTo>
                  <a:lnTo>
                    <a:pt x="113" y="201"/>
                  </a:lnTo>
                  <a:lnTo>
                    <a:pt x="125" y="183"/>
                  </a:lnTo>
                  <a:lnTo>
                    <a:pt x="137" y="167"/>
                  </a:lnTo>
                  <a:lnTo>
                    <a:pt x="151" y="150"/>
                  </a:lnTo>
                  <a:lnTo>
                    <a:pt x="167" y="136"/>
                  </a:lnTo>
                  <a:lnTo>
                    <a:pt x="183" y="124"/>
                  </a:lnTo>
                  <a:lnTo>
                    <a:pt x="202" y="114"/>
                  </a:lnTo>
                  <a:lnTo>
                    <a:pt x="221" y="104"/>
                  </a:lnTo>
                  <a:lnTo>
                    <a:pt x="240" y="96"/>
                  </a:lnTo>
                  <a:lnTo>
                    <a:pt x="261" y="91"/>
                  </a:lnTo>
                  <a:lnTo>
                    <a:pt x="272" y="90"/>
                  </a:lnTo>
                  <a:lnTo>
                    <a:pt x="284" y="88"/>
                  </a:lnTo>
                  <a:lnTo>
                    <a:pt x="294" y="88"/>
                  </a:lnTo>
                  <a:lnTo>
                    <a:pt x="305" y="87"/>
                  </a:lnTo>
                  <a:lnTo>
                    <a:pt x="317" y="88"/>
                  </a:lnTo>
                  <a:lnTo>
                    <a:pt x="328" y="88"/>
                  </a:lnTo>
                  <a:lnTo>
                    <a:pt x="338" y="90"/>
                  </a:lnTo>
                  <a:lnTo>
                    <a:pt x="349" y="91"/>
                  </a:lnTo>
                  <a:lnTo>
                    <a:pt x="370" y="96"/>
                  </a:lnTo>
                  <a:lnTo>
                    <a:pt x="390" y="104"/>
                  </a:lnTo>
                  <a:lnTo>
                    <a:pt x="410" y="114"/>
                  </a:lnTo>
                  <a:lnTo>
                    <a:pt x="427" y="124"/>
                  </a:lnTo>
                  <a:lnTo>
                    <a:pt x="444" y="136"/>
                  </a:lnTo>
                  <a:lnTo>
                    <a:pt x="459" y="150"/>
                  </a:lnTo>
                  <a:lnTo>
                    <a:pt x="473" y="167"/>
                  </a:lnTo>
                  <a:lnTo>
                    <a:pt x="486" y="183"/>
                  </a:lnTo>
                  <a:lnTo>
                    <a:pt x="497" y="201"/>
                  </a:lnTo>
                  <a:lnTo>
                    <a:pt x="507" y="220"/>
                  </a:lnTo>
                  <a:lnTo>
                    <a:pt x="513" y="240"/>
                  </a:lnTo>
                  <a:lnTo>
                    <a:pt x="518" y="261"/>
                  </a:lnTo>
                  <a:lnTo>
                    <a:pt x="521" y="272"/>
                  </a:lnTo>
                  <a:lnTo>
                    <a:pt x="522" y="283"/>
                  </a:lnTo>
                  <a:lnTo>
                    <a:pt x="523" y="294"/>
                  </a:lnTo>
                  <a:lnTo>
                    <a:pt x="524" y="305"/>
                  </a:lnTo>
                  <a:close/>
                </a:path>
              </a:pathLst>
            </a:custGeom>
            <a:solidFill>
              <a:srgbClr val="CD2E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3" name="Freeform 57"/>
            <p:cNvSpPr>
              <a:spLocks noEditPoints="1"/>
            </p:cNvSpPr>
            <p:nvPr/>
          </p:nvSpPr>
          <p:spPr bwMode="auto">
            <a:xfrm>
              <a:off x="4211" y="1950"/>
              <a:ext cx="131" cy="131"/>
            </a:xfrm>
            <a:custGeom>
              <a:avLst/>
              <a:gdLst/>
              <a:ahLst/>
              <a:cxnLst>
                <a:cxn ang="0">
                  <a:pos x="520" y="222"/>
                </a:cxn>
                <a:cxn ang="0">
                  <a:pos x="507" y="171"/>
                </a:cxn>
                <a:cxn ang="0">
                  <a:pos x="485" y="126"/>
                </a:cxn>
                <a:cxn ang="0">
                  <a:pos x="455" y="85"/>
                </a:cxn>
                <a:cxn ang="0">
                  <a:pos x="417" y="51"/>
                </a:cxn>
                <a:cxn ang="0">
                  <a:pos x="374" y="26"/>
                </a:cxn>
                <a:cxn ang="0">
                  <a:pos x="327" y="7"/>
                </a:cxn>
                <a:cxn ang="0">
                  <a:pos x="275" y="0"/>
                </a:cxn>
                <a:cxn ang="0">
                  <a:pos x="221" y="3"/>
                </a:cxn>
                <a:cxn ang="0">
                  <a:pos x="172" y="16"/>
                </a:cxn>
                <a:cxn ang="0">
                  <a:pos x="125" y="37"/>
                </a:cxn>
                <a:cxn ang="0">
                  <a:pos x="85" y="68"/>
                </a:cxn>
                <a:cxn ang="0">
                  <a:pos x="52" y="104"/>
                </a:cxn>
                <a:cxn ang="0">
                  <a:pos x="25" y="147"/>
                </a:cxn>
                <a:cxn ang="0">
                  <a:pos x="8" y="196"/>
                </a:cxn>
                <a:cxn ang="0">
                  <a:pos x="0" y="247"/>
                </a:cxn>
                <a:cxn ang="0">
                  <a:pos x="3" y="300"/>
                </a:cxn>
                <a:cxn ang="0">
                  <a:pos x="15" y="351"/>
                </a:cxn>
                <a:cxn ang="0">
                  <a:pos x="38" y="396"/>
                </a:cxn>
                <a:cxn ang="0">
                  <a:pos x="68" y="437"/>
                </a:cxn>
                <a:cxn ang="0">
                  <a:pos x="105" y="470"/>
                </a:cxn>
                <a:cxn ang="0">
                  <a:pos x="148" y="496"/>
                </a:cxn>
                <a:cxn ang="0">
                  <a:pos x="196" y="515"/>
                </a:cxn>
                <a:cxn ang="0">
                  <a:pos x="248" y="522"/>
                </a:cxn>
                <a:cxn ang="0">
                  <a:pos x="301" y="519"/>
                </a:cxn>
                <a:cxn ang="0">
                  <a:pos x="352" y="507"/>
                </a:cxn>
                <a:cxn ang="0">
                  <a:pos x="397" y="484"/>
                </a:cxn>
                <a:cxn ang="0">
                  <a:pos x="437" y="454"/>
                </a:cxn>
                <a:cxn ang="0">
                  <a:pos x="471" y="418"/>
                </a:cxn>
                <a:cxn ang="0">
                  <a:pos x="497" y="375"/>
                </a:cxn>
                <a:cxn ang="0">
                  <a:pos x="514" y="326"/>
                </a:cxn>
                <a:cxn ang="0">
                  <a:pos x="523" y="274"/>
                </a:cxn>
                <a:cxn ang="0">
                  <a:pos x="432" y="296"/>
                </a:cxn>
                <a:cxn ang="0">
                  <a:pos x="405" y="358"/>
                </a:cxn>
                <a:cxn ang="0">
                  <a:pos x="359" y="406"/>
                </a:cxn>
                <a:cxn ang="0">
                  <a:pos x="297" y="432"/>
                </a:cxn>
                <a:cxn ang="0">
                  <a:pos x="227" y="432"/>
                </a:cxn>
                <a:cxn ang="0">
                  <a:pos x="164" y="406"/>
                </a:cxn>
                <a:cxn ang="0">
                  <a:pos x="117" y="358"/>
                </a:cxn>
                <a:cxn ang="0">
                  <a:pos x="91" y="296"/>
                </a:cxn>
                <a:cxn ang="0">
                  <a:pos x="91" y="226"/>
                </a:cxn>
                <a:cxn ang="0">
                  <a:pos x="117" y="163"/>
                </a:cxn>
                <a:cxn ang="0">
                  <a:pos x="164" y="116"/>
                </a:cxn>
                <a:cxn ang="0">
                  <a:pos x="227" y="90"/>
                </a:cxn>
                <a:cxn ang="0">
                  <a:pos x="297" y="90"/>
                </a:cxn>
                <a:cxn ang="0">
                  <a:pos x="359" y="116"/>
                </a:cxn>
                <a:cxn ang="0">
                  <a:pos x="405" y="163"/>
                </a:cxn>
                <a:cxn ang="0">
                  <a:pos x="432" y="226"/>
                </a:cxn>
              </a:cxnLst>
              <a:rect l="0" t="0" r="r" b="b"/>
              <a:pathLst>
                <a:path w="523" h="522">
                  <a:moveTo>
                    <a:pt x="523" y="261"/>
                  </a:moveTo>
                  <a:lnTo>
                    <a:pt x="523" y="247"/>
                  </a:lnTo>
                  <a:lnTo>
                    <a:pt x="522" y="235"/>
                  </a:lnTo>
                  <a:lnTo>
                    <a:pt x="520" y="222"/>
                  </a:lnTo>
                  <a:lnTo>
                    <a:pt x="517" y="209"/>
                  </a:lnTo>
                  <a:lnTo>
                    <a:pt x="514" y="196"/>
                  </a:lnTo>
                  <a:lnTo>
                    <a:pt x="511" y="183"/>
                  </a:lnTo>
                  <a:lnTo>
                    <a:pt x="507" y="171"/>
                  </a:lnTo>
                  <a:lnTo>
                    <a:pt x="502" y="159"/>
                  </a:lnTo>
                  <a:lnTo>
                    <a:pt x="497" y="147"/>
                  </a:lnTo>
                  <a:lnTo>
                    <a:pt x="492" y="137"/>
                  </a:lnTo>
                  <a:lnTo>
                    <a:pt x="485" y="126"/>
                  </a:lnTo>
                  <a:lnTo>
                    <a:pt x="479" y="115"/>
                  </a:lnTo>
                  <a:lnTo>
                    <a:pt x="471" y="104"/>
                  </a:lnTo>
                  <a:lnTo>
                    <a:pt x="464" y="95"/>
                  </a:lnTo>
                  <a:lnTo>
                    <a:pt x="455" y="85"/>
                  </a:lnTo>
                  <a:lnTo>
                    <a:pt x="446" y="76"/>
                  </a:lnTo>
                  <a:lnTo>
                    <a:pt x="437" y="68"/>
                  </a:lnTo>
                  <a:lnTo>
                    <a:pt x="428" y="59"/>
                  </a:lnTo>
                  <a:lnTo>
                    <a:pt x="417" y="51"/>
                  </a:lnTo>
                  <a:lnTo>
                    <a:pt x="408" y="44"/>
                  </a:lnTo>
                  <a:lnTo>
                    <a:pt x="397" y="37"/>
                  </a:lnTo>
                  <a:lnTo>
                    <a:pt x="386" y="31"/>
                  </a:lnTo>
                  <a:lnTo>
                    <a:pt x="374" y="26"/>
                  </a:lnTo>
                  <a:lnTo>
                    <a:pt x="363" y="20"/>
                  </a:lnTo>
                  <a:lnTo>
                    <a:pt x="352" y="16"/>
                  </a:lnTo>
                  <a:lnTo>
                    <a:pt x="339" y="12"/>
                  </a:lnTo>
                  <a:lnTo>
                    <a:pt x="327" y="7"/>
                  </a:lnTo>
                  <a:lnTo>
                    <a:pt x="314" y="5"/>
                  </a:lnTo>
                  <a:lnTo>
                    <a:pt x="301" y="3"/>
                  </a:lnTo>
                  <a:lnTo>
                    <a:pt x="288" y="1"/>
                  </a:lnTo>
                  <a:lnTo>
                    <a:pt x="275" y="0"/>
                  </a:lnTo>
                  <a:lnTo>
                    <a:pt x="261" y="0"/>
                  </a:lnTo>
                  <a:lnTo>
                    <a:pt x="248" y="0"/>
                  </a:lnTo>
                  <a:lnTo>
                    <a:pt x="234" y="1"/>
                  </a:lnTo>
                  <a:lnTo>
                    <a:pt x="221" y="3"/>
                  </a:lnTo>
                  <a:lnTo>
                    <a:pt x="208" y="5"/>
                  </a:lnTo>
                  <a:lnTo>
                    <a:pt x="196" y="7"/>
                  </a:lnTo>
                  <a:lnTo>
                    <a:pt x="184" y="12"/>
                  </a:lnTo>
                  <a:lnTo>
                    <a:pt x="172" y="16"/>
                  </a:lnTo>
                  <a:lnTo>
                    <a:pt x="160" y="20"/>
                  </a:lnTo>
                  <a:lnTo>
                    <a:pt x="148" y="26"/>
                  </a:lnTo>
                  <a:lnTo>
                    <a:pt x="137" y="31"/>
                  </a:lnTo>
                  <a:lnTo>
                    <a:pt x="125" y="37"/>
                  </a:lnTo>
                  <a:lnTo>
                    <a:pt x="116" y="44"/>
                  </a:lnTo>
                  <a:lnTo>
                    <a:pt x="105" y="51"/>
                  </a:lnTo>
                  <a:lnTo>
                    <a:pt x="95" y="59"/>
                  </a:lnTo>
                  <a:lnTo>
                    <a:pt x="85" y="68"/>
                  </a:lnTo>
                  <a:lnTo>
                    <a:pt x="77" y="76"/>
                  </a:lnTo>
                  <a:lnTo>
                    <a:pt x="68" y="85"/>
                  </a:lnTo>
                  <a:lnTo>
                    <a:pt x="60" y="95"/>
                  </a:lnTo>
                  <a:lnTo>
                    <a:pt x="52" y="104"/>
                  </a:lnTo>
                  <a:lnTo>
                    <a:pt x="45" y="115"/>
                  </a:lnTo>
                  <a:lnTo>
                    <a:pt x="38" y="126"/>
                  </a:lnTo>
                  <a:lnTo>
                    <a:pt x="32" y="137"/>
                  </a:lnTo>
                  <a:lnTo>
                    <a:pt x="25" y="147"/>
                  </a:lnTo>
                  <a:lnTo>
                    <a:pt x="21" y="159"/>
                  </a:lnTo>
                  <a:lnTo>
                    <a:pt x="15" y="171"/>
                  </a:lnTo>
                  <a:lnTo>
                    <a:pt x="11" y="183"/>
                  </a:lnTo>
                  <a:lnTo>
                    <a:pt x="8" y="196"/>
                  </a:lnTo>
                  <a:lnTo>
                    <a:pt x="5" y="209"/>
                  </a:lnTo>
                  <a:lnTo>
                    <a:pt x="3" y="222"/>
                  </a:lnTo>
                  <a:lnTo>
                    <a:pt x="1" y="235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4"/>
                  </a:lnTo>
                  <a:lnTo>
                    <a:pt x="1" y="287"/>
                  </a:lnTo>
                  <a:lnTo>
                    <a:pt x="3" y="300"/>
                  </a:lnTo>
                  <a:lnTo>
                    <a:pt x="5" y="313"/>
                  </a:lnTo>
                  <a:lnTo>
                    <a:pt x="8" y="326"/>
                  </a:lnTo>
                  <a:lnTo>
                    <a:pt x="11" y="339"/>
                  </a:lnTo>
                  <a:lnTo>
                    <a:pt x="15" y="351"/>
                  </a:lnTo>
                  <a:lnTo>
                    <a:pt x="21" y="363"/>
                  </a:lnTo>
                  <a:lnTo>
                    <a:pt x="25" y="375"/>
                  </a:lnTo>
                  <a:lnTo>
                    <a:pt x="32" y="385"/>
                  </a:lnTo>
                  <a:lnTo>
                    <a:pt x="38" y="396"/>
                  </a:lnTo>
                  <a:lnTo>
                    <a:pt x="45" y="407"/>
                  </a:lnTo>
                  <a:lnTo>
                    <a:pt x="52" y="418"/>
                  </a:lnTo>
                  <a:lnTo>
                    <a:pt x="60" y="427"/>
                  </a:lnTo>
                  <a:lnTo>
                    <a:pt x="68" y="437"/>
                  </a:lnTo>
                  <a:lnTo>
                    <a:pt x="77" y="446"/>
                  </a:lnTo>
                  <a:lnTo>
                    <a:pt x="85" y="454"/>
                  </a:lnTo>
                  <a:lnTo>
                    <a:pt x="95" y="463"/>
                  </a:lnTo>
                  <a:lnTo>
                    <a:pt x="105" y="470"/>
                  </a:lnTo>
                  <a:lnTo>
                    <a:pt x="116" y="478"/>
                  </a:lnTo>
                  <a:lnTo>
                    <a:pt x="125" y="484"/>
                  </a:lnTo>
                  <a:lnTo>
                    <a:pt x="137" y="491"/>
                  </a:lnTo>
                  <a:lnTo>
                    <a:pt x="148" y="496"/>
                  </a:lnTo>
                  <a:lnTo>
                    <a:pt x="160" y="502"/>
                  </a:lnTo>
                  <a:lnTo>
                    <a:pt x="172" y="507"/>
                  </a:lnTo>
                  <a:lnTo>
                    <a:pt x="184" y="510"/>
                  </a:lnTo>
                  <a:lnTo>
                    <a:pt x="196" y="515"/>
                  </a:lnTo>
                  <a:lnTo>
                    <a:pt x="208" y="517"/>
                  </a:lnTo>
                  <a:lnTo>
                    <a:pt x="221" y="519"/>
                  </a:lnTo>
                  <a:lnTo>
                    <a:pt x="234" y="521"/>
                  </a:lnTo>
                  <a:lnTo>
                    <a:pt x="248" y="522"/>
                  </a:lnTo>
                  <a:lnTo>
                    <a:pt x="261" y="522"/>
                  </a:lnTo>
                  <a:lnTo>
                    <a:pt x="275" y="522"/>
                  </a:lnTo>
                  <a:lnTo>
                    <a:pt x="288" y="521"/>
                  </a:lnTo>
                  <a:lnTo>
                    <a:pt x="301" y="519"/>
                  </a:lnTo>
                  <a:lnTo>
                    <a:pt x="314" y="517"/>
                  </a:lnTo>
                  <a:lnTo>
                    <a:pt x="327" y="515"/>
                  </a:lnTo>
                  <a:lnTo>
                    <a:pt x="339" y="510"/>
                  </a:lnTo>
                  <a:lnTo>
                    <a:pt x="352" y="507"/>
                  </a:lnTo>
                  <a:lnTo>
                    <a:pt x="363" y="502"/>
                  </a:lnTo>
                  <a:lnTo>
                    <a:pt x="374" y="496"/>
                  </a:lnTo>
                  <a:lnTo>
                    <a:pt x="386" y="491"/>
                  </a:lnTo>
                  <a:lnTo>
                    <a:pt x="397" y="484"/>
                  </a:lnTo>
                  <a:lnTo>
                    <a:pt x="408" y="478"/>
                  </a:lnTo>
                  <a:lnTo>
                    <a:pt x="417" y="470"/>
                  </a:lnTo>
                  <a:lnTo>
                    <a:pt x="428" y="463"/>
                  </a:lnTo>
                  <a:lnTo>
                    <a:pt x="437" y="454"/>
                  </a:lnTo>
                  <a:lnTo>
                    <a:pt x="446" y="446"/>
                  </a:lnTo>
                  <a:lnTo>
                    <a:pt x="455" y="437"/>
                  </a:lnTo>
                  <a:lnTo>
                    <a:pt x="464" y="427"/>
                  </a:lnTo>
                  <a:lnTo>
                    <a:pt x="471" y="418"/>
                  </a:lnTo>
                  <a:lnTo>
                    <a:pt x="479" y="407"/>
                  </a:lnTo>
                  <a:lnTo>
                    <a:pt x="485" y="396"/>
                  </a:lnTo>
                  <a:lnTo>
                    <a:pt x="492" y="385"/>
                  </a:lnTo>
                  <a:lnTo>
                    <a:pt x="497" y="375"/>
                  </a:lnTo>
                  <a:lnTo>
                    <a:pt x="502" y="363"/>
                  </a:lnTo>
                  <a:lnTo>
                    <a:pt x="507" y="351"/>
                  </a:lnTo>
                  <a:lnTo>
                    <a:pt x="511" y="339"/>
                  </a:lnTo>
                  <a:lnTo>
                    <a:pt x="514" y="326"/>
                  </a:lnTo>
                  <a:lnTo>
                    <a:pt x="517" y="313"/>
                  </a:lnTo>
                  <a:lnTo>
                    <a:pt x="520" y="300"/>
                  </a:lnTo>
                  <a:lnTo>
                    <a:pt x="522" y="287"/>
                  </a:lnTo>
                  <a:lnTo>
                    <a:pt x="523" y="274"/>
                  </a:lnTo>
                  <a:lnTo>
                    <a:pt x="523" y="261"/>
                  </a:lnTo>
                  <a:close/>
                  <a:moveTo>
                    <a:pt x="436" y="261"/>
                  </a:moveTo>
                  <a:lnTo>
                    <a:pt x="435" y="279"/>
                  </a:lnTo>
                  <a:lnTo>
                    <a:pt x="432" y="296"/>
                  </a:lnTo>
                  <a:lnTo>
                    <a:pt x="428" y="313"/>
                  </a:lnTo>
                  <a:lnTo>
                    <a:pt x="422" y="329"/>
                  </a:lnTo>
                  <a:lnTo>
                    <a:pt x="415" y="344"/>
                  </a:lnTo>
                  <a:lnTo>
                    <a:pt x="405" y="358"/>
                  </a:lnTo>
                  <a:lnTo>
                    <a:pt x="396" y="371"/>
                  </a:lnTo>
                  <a:lnTo>
                    <a:pt x="385" y="384"/>
                  </a:lnTo>
                  <a:lnTo>
                    <a:pt x="372" y="395"/>
                  </a:lnTo>
                  <a:lnTo>
                    <a:pt x="359" y="406"/>
                  </a:lnTo>
                  <a:lnTo>
                    <a:pt x="344" y="414"/>
                  </a:lnTo>
                  <a:lnTo>
                    <a:pt x="329" y="422"/>
                  </a:lnTo>
                  <a:lnTo>
                    <a:pt x="313" y="427"/>
                  </a:lnTo>
                  <a:lnTo>
                    <a:pt x="297" y="432"/>
                  </a:lnTo>
                  <a:lnTo>
                    <a:pt x="279" y="434"/>
                  </a:lnTo>
                  <a:lnTo>
                    <a:pt x="261" y="435"/>
                  </a:lnTo>
                  <a:lnTo>
                    <a:pt x="244" y="434"/>
                  </a:lnTo>
                  <a:lnTo>
                    <a:pt x="227" y="432"/>
                  </a:lnTo>
                  <a:lnTo>
                    <a:pt x="209" y="427"/>
                  </a:lnTo>
                  <a:lnTo>
                    <a:pt x="193" y="422"/>
                  </a:lnTo>
                  <a:lnTo>
                    <a:pt x="178" y="414"/>
                  </a:lnTo>
                  <a:lnTo>
                    <a:pt x="164" y="406"/>
                  </a:lnTo>
                  <a:lnTo>
                    <a:pt x="150" y="395"/>
                  </a:lnTo>
                  <a:lnTo>
                    <a:pt x="138" y="384"/>
                  </a:lnTo>
                  <a:lnTo>
                    <a:pt x="126" y="371"/>
                  </a:lnTo>
                  <a:lnTo>
                    <a:pt x="117" y="358"/>
                  </a:lnTo>
                  <a:lnTo>
                    <a:pt x="108" y="344"/>
                  </a:lnTo>
                  <a:lnTo>
                    <a:pt x="101" y="329"/>
                  </a:lnTo>
                  <a:lnTo>
                    <a:pt x="95" y="313"/>
                  </a:lnTo>
                  <a:lnTo>
                    <a:pt x="91" y="296"/>
                  </a:lnTo>
                  <a:lnTo>
                    <a:pt x="88" y="279"/>
                  </a:lnTo>
                  <a:lnTo>
                    <a:pt x="87" y="261"/>
                  </a:lnTo>
                  <a:lnTo>
                    <a:pt x="88" y="243"/>
                  </a:lnTo>
                  <a:lnTo>
                    <a:pt x="91" y="226"/>
                  </a:lnTo>
                  <a:lnTo>
                    <a:pt x="95" y="209"/>
                  </a:lnTo>
                  <a:lnTo>
                    <a:pt x="101" y="194"/>
                  </a:lnTo>
                  <a:lnTo>
                    <a:pt x="108" y="177"/>
                  </a:lnTo>
                  <a:lnTo>
                    <a:pt x="117" y="163"/>
                  </a:lnTo>
                  <a:lnTo>
                    <a:pt x="126" y="151"/>
                  </a:lnTo>
                  <a:lnTo>
                    <a:pt x="138" y="138"/>
                  </a:lnTo>
                  <a:lnTo>
                    <a:pt x="150" y="127"/>
                  </a:lnTo>
                  <a:lnTo>
                    <a:pt x="164" y="116"/>
                  </a:lnTo>
                  <a:lnTo>
                    <a:pt x="178" y="107"/>
                  </a:lnTo>
                  <a:lnTo>
                    <a:pt x="193" y="100"/>
                  </a:lnTo>
                  <a:lnTo>
                    <a:pt x="209" y="95"/>
                  </a:lnTo>
                  <a:lnTo>
                    <a:pt x="227" y="90"/>
                  </a:lnTo>
                  <a:lnTo>
                    <a:pt x="244" y="88"/>
                  </a:lnTo>
                  <a:lnTo>
                    <a:pt x="261" y="87"/>
                  </a:lnTo>
                  <a:lnTo>
                    <a:pt x="279" y="88"/>
                  </a:lnTo>
                  <a:lnTo>
                    <a:pt x="297" y="90"/>
                  </a:lnTo>
                  <a:lnTo>
                    <a:pt x="313" y="95"/>
                  </a:lnTo>
                  <a:lnTo>
                    <a:pt x="329" y="100"/>
                  </a:lnTo>
                  <a:lnTo>
                    <a:pt x="344" y="107"/>
                  </a:lnTo>
                  <a:lnTo>
                    <a:pt x="359" y="116"/>
                  </a:lnTo>
                  <a:lnTo>
                    <a:pt x="372" y="127"/>
                  </a:lnTo>
                  <a:lnTo>
                    <a:pt x="385" y="138"/>
                  </a:lnTo>
                  <a:lnTo>
                    <a:pt x="396" y="151"/>
                  </a:lnTo>
                  <a:lnTo>
                    <a:pt x="405" y="163"/>
                  </a:lnTo>
                  <a:lnTo>
                    <a:pt x="415" y="177"/>
                  </a:lnTo>
                  <a:lnTo>
                    <a:pt x="422" y="194"/>
                  </a:lnTo>
                  <a:lnTo>
                    <a:pt x="428" y="209"/>
                  </a:lnTo>
                  <a:lnTo>
                    <a:pt x="432" y="226"/>
                  </a:lnTo>
                  <a:lnTo>
                    <a:pt x="435" y="243"/>
                  </a:lnTo>
                  <a:lnTo>
                    <a:pt x="436" y="261"/>
                  </a:lnTo>
                  <a:close/>
                </a:path>
              </a:pathLst>
            </a:custGeom>
            <a:solidFill>
              <a:srgbClr val="D02B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4" name="Freeform 58"/>
            <p:cNvSpPr>
              <a:spLocks noEditPoints="1"/>
            </p:cNvSpPr>
            <p:nvPr/>
          </p:nvSpPr>
          <p:spPr bwMode="auto">
            <a:xfrm>
              <a:off x="4222" y="1961"/>
              <a:ext cx="109" cy="109"/>
            </a:xfrm>
            <a:custGeom>
              <a:avLst/>
              <a:gdLst/>
              <a:ahLst/>
              <a:cxnLst>
                <a:cxn ang="0">
                  <a:pos x="435" y="196"/>
                </a:cxn>
                <a:cxn ang="0">
                  <a:pos x="426" y="153"/>
                </a:cxn>
                <a:cxn ang="0">
                  <a:pos x="399" y="96"/>
                </a:cxn>
                <a:cxn ang="0">
                  <a:pos x="357" y="49"/>
                </a:cxn>
                <a:cxn ang="0">
                  <a:pos x="303" y="17"/>
                </a:cxn>
                <a:cxn ang="0">
                  <a:pos x="251" y="3"/>
                </a:cxn>
                <a:cxn ang="0">
                  <a:pos x="218" y="0"/>
                </a:cxn>
                <a:cxn ang="0">
                  <a:pos x="185" y="3"/>
                </a:cxn>
                <a:cxn ang="0">
                  <a:pos x="134" y="17"/>
                </a:cxn>
                <a:cxn ang="0">
                  <a:pos x="80" y="49"/>
                </a:cxn>
                <a:cxn ang="0">
                  <a:pos x="38" y="96"/>
                </a:cxn>
                <a:cxn ang="0">
                  <a:pos x="10" y="153"/>
                </a:cxn>
                <a:cxn ang="0">
                  <a:pos x="2" y="196"/>
                </a:cxn>
                <a:cxn ang="0">
                  <a:pos x="0" y="229"/>
                </a:cxn>
                <a:cxn ang="0">
                  <a:pos x="5" y="262"/>
                </a:cxn>
                <a:cxn ang="0">
                  <a:pos x="26" y="322"/>
                </a:cxn>
                <a:cxn ang="0">
                  <a:pos x="64" y="372"/>
                </a:cxn>
                <a:cxn ang="0">
                  <a:pos x="115" y="409"/>
                </a:cxn>
                <a:cxn ang="0">
                  <a:pos x="174" y="432"/>
                </a:cxn>
                <a:cxn ang="0">
                  <a:pos x="207" y="436"/>
                </a:cxn>
                <a:cxn ang="0">
                  <a:pos x="241" y="435"/>
                </a:cxn>
                <a:cxn ang="0">
                  <a:pos x="283" y="426"/>
                </a:cxn>
                <a:cxn ang="0">
                  <a:pos x="340" y="398"/>
                </a:cxn>
                <a:cxn ang="0">
                  <a:pos x="386" y="356"/>
                </a:cxn>
                <a:cxn ang="0">
                  <a:pos x="420" y="302"/>
                </a:cxn>
                <a:cxn ang="0">
                  <a:pos x="434" y="251"/>
                </a:cxn>
                <a:cxn ang="0">
                  <a:pos x="437" y="218"/>
                </a:cxn>
                <a:cxn ang="0">
                  <a:pos x="346" y="244"/>
                </a:cxn>
                <a:cxn ang="0">
                  <a:pos x="333" y="280"/>
                </a:cxn>
                <a:cxn ang="0">
                  <a:pos x="311" y="310"/>
                </a:cxn>
                <a:cxn ang="0">
                  <a:pos x="281" y="333"/>
                </a:cxn>
                <a:cxn ang="0">
                  <a:pos x="245" y="346"/>
                </a:cxn>
                <a:cxn ang="0">
                  <a:pos x="205" y="348"/>
                </a:cxn>
                <a:cxn ang="0">
                  <a:pos x="167" y="338"/>
                </a:cxn>
                <a:cxn ang="0">
                  <a:pos x="135" y="319"/>
                </a:cxn>
                <a:cxn ang="0">
                  <a:pos x="110" y="291"/>
                </a:cxn>
                <a:cxn ang="0">
                  <a:pos x="93" y="257"/>
                </a:cxn>
                <a:cxn ang="0">
                  <a:pos x="88" y="218"/>
                </a:cxn>
                <a:cxn ang="0">
                  <a:pos x="93" y="179"/>
                </a:cxn>
                <a:cxn ang="0">
                  <a:pos x="110" y="145"/>
                </a:cxn>
                <a:cxn ang="0">
                  <a:pos x="135" y="117"/>
                </a:cxn>
                <a:cxn ang="0">
                  <a:pos x="167" y="98"/>
                </a:cxn>
                <a:cxn ang="0">
                  <a:pos x="205" y="88"/>
                </a:cxn>
                <a:cxn ang="0">
                  <a:pos x="245" y="90"/>
                </a:cxn>
                <a:cxn ang="0">
                  <a:pos x="281" y="103"/>
                </a:cxn>
                <a:cxn ang="0">
                  <a:pos x="311" y="126"/>
                </a:cxn>
                <a:cxn ang="0">
                  <a:pos x="333" y="156"/>
                </a:cxn>
                <a:cxn ang="0">
                  <a:pos x="346" y="192"/>
                </a:cxn>
              </a:cxnLst>
              <a:rect l="0" t="0" r="r" b="b"/>
              <a:pathLst>
                <a:path w="437" h="436">
                  <a:moveTo>
                    <a:pt x="437" y="218"/>
                  </a:moveTo>
                  <a:lnTo>
                    <a:pt x="436" y="207"/>
                  </a:lnTo>
                  <a:lnTo>
                    <a:pt x="435" y="196"/>
                  </a:lnTo>
                  <a:lnTo>
                    <a:pt x="434" y="185"/>
                  </a:lnTo>
                  <a:lnTo>
                    <a:pt x="431" y="174"/>
                  </a:lnTo>
                  <a:lnTo>
                    <a:pt x="426" y="153"/>
                  </a:lnTo>
                  <a:lnTo>
                    <a:pt x="420" y="133"/>
                  </a:lnTo>
                  <a:lnTo>
                    <a:pt x="410" y="114"/>
                  </a:lnTo>
                  <a:lnTo>
                    <a:pt x="399" y="96"/>
                  </a:lnTo>
                  <a:lnTo>
                    <a:pt x="386" y="80"/>
                  </a:lnTo>
                  <a:lnTo>
                    <a:pt x="372" y="64"/>
                  </a:lnTo>
                  <a:lnTo>
                    <a:pt x="357" y="49"/>
                  </a:lnTo>
                  <a:lnTo>
                    <a:pt x="340" y="37"/>
                  </a:lnTo>
                  <a:lnTo>
                    <a:pt x="323" y="27"/>
                  </a:lnTo>
                  <a:lnTo>
                    <a:pt x="303" y="17"/>
                  </a:lnTo>
                  <a:lnTo>
                    <a:pt x="283" y="9"/>
                  </a:lnTo>
                  <a:lnTo>
                    <a:pt x="262" y="4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30" y="1"/>
                  </a:lnTo>
                  <a:lnTo>
                    <a:pt x="218" y="0"/>
                  </a:lnTo>
                  <a:lnTo>
                    <a:pt x="207" y="1"/>
                  </a:lnTo>
                  <a:lnTo>
                    <a:pt x="197" y="1"/>
                  </a:lnTo>
                  <a:lnTo>
                    <a:pt x="185" y="3"/>
                  </a:lnTo>
                  <a:lnTo>
                    <a:pt x="174" y="4"/>
                  </a:lnTo>
                  <a:lnTo>
                    <a:pt x="153" y="9"/>
                  </a:lnTo>
                  <a:lnTo>
                    <a:pt x="134" y="17"/>
                  </a:lnTo>
                  <a:lnTo>
                    <a:pt x="115" y="27"/>
                  </a:lnTo>
                  <a:lnTo>
                    <a:pt x="96" y="37"/>
                  </a:lnTo>
                  <a:lnTo>
                    <a:pt x="80" y="49"/>
                  </a:lnTo>
                  <a:lnTo>
                    <a:pt x="64" y="64"/>
                  </a:lnTo>
                  <a:lnTo>
                    <a:pt x="50" y="80"/>
                  </a:lnTo>
                  <a:lnTo>
                    <a:pt x="38" y="96"/>
                  </a:lnTo>
                  <a:lnTo>
                    <a:pt x="26" y="114"/>
                  </a:lnTo>
                  <a:lnTo>
                    <a:pt x="18" y="133"/>
                  </a:lnTo>
                  <a:lnTo>
                    <a:pt x="10" y="153"/>
                  </a:lnTo>
                  <a:lnTo>
                    <a:pt x="5" y="174"/>
                  </a:lnTo>
                  <a:lnTo>
                    <a:pt x="3" y="185"/>
                  </a:lnTo>
                  <a:lnTo>
                    <a:pt x="2" y="196"/>
                  </a:lnTo>
                  <a:lnTo>
                    <a:pt x="0" y="207"/>
                  </a:lnTo>
                  <a:lnTo>
                    <a:pt x="0" y="218"/>
                  </a:lnTo>
                  <a:lnTo>
                    <a:pt x="0" y="229"/>
                  </a:lnTo>
                  <a:lnTo>
                    <a:pt x="2" y="240"/>
                  </a:lnTo>
                  <a:lnTo>
                    <a:pt x="3" y="251"/>
                  </a:lnTo>
                  <a:lnTo>
                    <a:pt x="5" y="262"/>
                  </a:lnTo>
                  <a:lnTo>
                    <a:pt x="10" y="283"/>
                  </a:lnTo>
                  <a:lnTo>
                    <a:pt x="18" y="302"/>
                  </a:lnTo>
                  <a:lnTo>
                    <a:pt x="26" y="322"/>
                  </a:lnTo>
                  <a:lnTo>
                    <a:pt x="38" y="340"/>
                  </a:lnTo>
                  <a:lnTo>
                    <a:pt x="50" y="356"/>
                  </a:lnTo>
                  <a:lnTo>
                    <a:pt x="64" y="372"/>
                  </a:lnTo>
                  <a:lnTo>
                    <a:pt x="80" y="386"/>
                  </a:lnTo>
                  <a:lnTo>
                    <a:pt x="96" y="398"/>
                  </a:lnTo>
                  <a:lnTo>
                    <a:pt x="115" y="409"/>
                  </a:lnTo>
                  <a:lnTo>
                    <a:pt x="134" y="419"/>
                  </a:lnTo>
                  <a:lnTo>
                    <a:pt x="153" y="426"/>
                  </a:lnTo>
                  <a:lnTo>
                    <a:pt x="174" y="432"/>
                  </a:lnTo>
                  <a:lnTo>
                    <a:pt x="185" y="433"/>
                  </a:lnTo>
                  <a:lnTo>
                    <a:pt x="197" y="435"/>
                  </a:lnTo>
                  <a:lnTo>
                    <a:pt x="207" y="436"/>
                  </a:lnTo>
                  <a:lnTo>
                    <a:pt x="218" y="436"/>
                  </a:lnTo>
                  <a:lnTo>
                    <a:pt x="230" y="436"/>
                  </a:lnTo>
                  <a:lnTo>
                    <a:pt x="241" y="435"/>
                  </a:lnTo>
                  <a:lnTo>
                    <a:pt x="251" y="433"/>
                  </a:lnTo>
                  <a:lnTo>
                    <a:pt x="262" y="432"/>
                  </a:lnTo>
                  <a:lnTo>
                    <a:pt x="283" y="426"/>
                  </a:lnTo>
                  <a:lnTo>
                    <a:pt x="303" y="419"/>
                  </a:lnTo>
                  <a:lnTo>
                    <a:pt x="323" y="409"/>
                  </a:lnTo>
                  <a:lnTo>
                    <a:pt x="340" y="398"/>
                  </a:lnTo>
                  <a:lnTo>
                    <a:pt x="357" y="386"/>
                  </a:lnTo>
                  <a:lnTo>
                    <a:pt x="372" y="372"/>
                  </a:lnTo>
                  <a:lnTo>
                    <a:pt x="386" y="356"/>
                  </a:lnTo>
                  <a:lnTo>
                    <a:pt x="399" y="340"/>
                  </a:lnTo>
                  <a:lnTo>
                    <a:pt x="410" y="322"/>
                  </a:lnTo>
                  <a:lnTo>
                    <a:pt x="420" y="302"/>
                  </a:lnTo>
                  <a:lnTo>
                    <a:pt x="426" y="283"/>
                  </a:lnTo>
                  <a:lnTo>
                    <a:pt x="431" y="262"/>
                  </a:lnTo>
                  <a:lnTo>
                    <a:pt x="434" y="251"/>
                  </a:lnTo>
                  <a:lnTo>
                    <a:pt x="435" y="240"/>
                  </a:lnTo>
                  <a:lnTo>
                    <a:pt x="436" y="229"/>
                  </a:lnTo>
                  <a:lnTo>
                    <a:pt x="437" y="218"/>
                  </a:lnTo>
                  <a:close/>
                  <a:moveTo>
                    <a:pt x="350" y="218"/>
                  </a:moveTo>
                  <a:lnTo>
                    <a:pt x="348" y="231"/>
                  </a:lnTo>
                  <a:lnTo>
                    <a:pt x="346" y="244"/>
                  </a:lnTo>
                  <a:lnTo>
                    <a:pt x="343" y="257"/>
                  </a:lnTo>
                  <a:lnTo>
                    <a:pt x="339" y="269"/>
                  </a:lnTo>
                  <a:lnTo>
                    <a:pt x="333" y="280"/>
                  </a:lnTo>
                  <a:lnTo>
                    <a:pt x="327" y="291"/>
                  </a:lnTo>
                  <a:lnTo>
                    <a:pt x="319" y="301"/>
                  </a:lnTo>
                  <a:lnTo>
                    <a:pt x="311" y="310"/>
                  </a:lnTo>
                  <a:lnTo>
                    <a:pt x="301" y="319"/>
                  </a:lnTo>
                  <a:lnTo>
                    <a:pt x="291" y="326"/>
                  </a:lnTo>
                  <a:lnTo>
                    <a:pt x="281" y="333"/>
                  </a:lnTo>
                  <a:lnTo>
                    <a:pt x="269" y="338"/>
                  </a:lnTo>
                  <a:lnTo>
                    <a:pt x="257" y="342"/>
                  </a:lnTo>
                  <a:lnTo>
                    <a:pt x="245" y="346"/>
                  </a:lnTo>
                  <a:lnTo>
                    <a:pt x="232" y="348"/>
                  </a:lnTo>
                  <a:lnTo>
                    <a:pt x="218" y="349"/>
                  </a:lnTo>
                  <a:lnTo>
                    <a:pt x="205" y="348"/>
                  </a:lnTo>
                  <a:lnTo>
                    <a:pt x="192" y="346"/>
                  </a:lnTo>
                  <a:lnTo>
                    <a:pt x="179" y="342"/>
                  </a:lnTo>
                  <a:lnTo>
                    <a:pt x="167" y="338"/>
                  </a:lnTo>
                  <a:lnTo>
                    <a:pt x="156" y="333"/>
                  </a:lnTo>
                  <a:lnTo>
                    <a:pt x="145" y="326"/>
                  </a:lnTo>
                  <a:lnTo>
                    <a:pt x="135" y="319"/>
                  </a:lnTo>
                  <a:lnTo>
                    <a:pt x="125" y="310"/>
                  </a:lnTo>
                  <a:lnTo>
                    <a:pt x="118" y="301"/>
                  </a:lnTo>
                  <a:lnTo>
                    <a:pt x="110" y="291"/>
                  </a:lnTo>
                  <a:lnTo>
                    <a:pt x="104" y="280"/>
                  </a:lnTo>
                  <a:lnTo>
                    <a:pt x="97" y="269"/>
                  </a:lnTo>
                  <a:lnTo>
                    <a:pt x="93" y="257"/>
                  </a:lnTo>
                  <a:lnTo>
                    <a:pt x="90" y="244"/>
                  </a:lnTo>
                  <a:lnTo>
                    <a:pt x="88" y="231"/>
                  </a:lnTo>
                  <a:lnTo>
                    <a:pt x="88" y="218"/>
                  </a:lnTo>
                  <a:lnTo>
                    <a:pt x="88" y="204"/>
                  </a:lnTo>
                  <a:lnTo>
                    <a:pt x="90" y="192"/>
                  </a:lnTo>
                  <a:lnTo>
                    <a:pt x="93" y="179"/>
                  </a:lnTo>
                  <a:lnTo>
                    <a:pt x="97" y="167"/>
                  </a:lnTo>
                  <a:lnTo>
                    <a:pt x="104" y="156"/>
                  </a:lnTo>
                  <a:lnTo>
                    <a:pt x="110" y="145"/>
                  </a:lnTo>
                  <a:lnTo>
                    <a:pt x="118" y="134"/>
                  </a:lnTo>
                  <a:lnTo>
                    <a:pt x="125" y="126"/>
                  </a:lnTo>
                  <a:lnTo>
                    <a:pt x="135" y="117"/>
                  </a:lnTo>
                  <a:lnTo>
                    <a:pt x="145" y="110"/>
                  </a:lnTo>
                  <a:lnTo>
                    <a:pt x="156" y="103"/>
                  </a:lnTo>
                  <a:lnTo>
                    <a:pt x="167" y="98"/>
                  </a:lnTo>
                  <a:lnTo>
                    <a:pt x="179" y="94"/>
                  </a:lnTo>
                  <a:lnTo>
                    <a:pt x="192" y="90"/>
                  </a:lnTo>
                  <a:lnTo>
                    <a:pt x="205" y="88"/>
                  </a:lnTo>
                  <a:lnTo>
                    <a:pt x="218" y="87"/>
                  </a:lnTo>
                  <a:lnTo>
                    <a:pt x="232" y="88"/>
                  </a:lnTo>
                  <a:lnTo>
                    <a:pt x="245" y="90"/>
                  </a:lnTo>
                  <a:lnTo>
                    <a:pt x="257" y="94"/>
                  </a:lnTo>
                  <a:lnTo>
                    <a:pt x="269" y="98"/>
                  </a:lnTo>
                  <a:lnTo>
                    <a:pt x="281" y="103"/>
                  </a:lnTo>
                  <a:lnTo>
                    <a:pt x="291" y="110"/>
                  </a:lnTo>
                  <a:lnTo>
                    <a:pt x="301" y="117"/>
                  </a:lnTo>
                  <a:lnTo>
                    <a:pt x="311" y="126"/>
                  </a:lnTo>
                  <a:lnTo>
                    <a:pt x="319" y="134"/>
                  </a:lnTo>
                  <a:lnTo>
                    <a:pt x="327" y="145"/>
                  </a:lnTo>
                  <a:lnTo>
                    <a:pt x="333" y="156"/>
                  </a:lnTo>
                  <a:lnTo>
                    <a:pt x="339" y="167"/>
                  </a:lnTo>
                  <a:lnTo>
                    <a:pt x="343" y="179"/>
                  </a:lnTo>
                  <a:lnTo>
                    <a:pt x="346" y="192"/>
                  </a:lnTo>
                  <a:lnTo>
                    <a:pt x="348" y="204"/>
                  </a:lnTo>
                  <a:lnTo>
                    <a:pt x="350" y="218"/>
                  </a:lnTo>
                  <a:close/>
                </a:path>
              </a:pathLst>
            </a:custGeom>
            <a:solidFill>
              <a:srgbClr val="D228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5" name="Freeform 59"/>
            <p:cNvSpPr>
              <a:spLocks noEditPoints="1"/>
            </p:cNvSpPr>
            <p:nvPr/>
          </p:nvSpPr>
          <p:spPr bwMode="auto">
            <a:xfrm>
              <a:off x="4233" y="1972"/>
              <a:ext cx="87" cy="87"/>
            </a:xfrm>
            <a:custGeom>
              <a:avLst/>
              <a:gdLst/>
              <a:ahLst/>
              <a:cxnLst>
                <a:cxn ang="0">
                  <a:pos x="345" y="139"/>
                </a:cxn>
                <a:cxn ang="0">
                  <a:pos x="328" y="90"/>
                </a:cxn>
                <a:cxn ang="0">
                  <a:pos x="298" y="51"/>
                </a:cxn>
                <a:cxn ang="0">
                  <a:pos x="257" y="20"/>
                </a:cxn>
                <a:cxn ang="0">
                  <a:pos x="210" y="3"/>
                </a:cxn>
                <a:cxn ang="0">
                  <a:pos x="157" y="1"/>
                </a:cxn>
                <a:cxn ang="0">
                  <a:pos x="106" y="13"/>
                </a:cxn>
                <a:cxn ang="0">
                  <a:pos x="63" y="40"/>
                </a:cxn>
                <a:cxn ang="0">
                  <a:pos x="30" y="76"/>
                </a:cxn>
                <a:cxn ang="0">
                  <a:pos x="8" y="122"/>
                </a:cxn>
                <a:cxn ang="0">
                  <a:pos x="0" y="174"/>
                </a:cxn>
                <a:cxn ang="0">
                  <a:pos x="8" y="226"/>
                </a:cxn>
                <a:cxn ang="0">
                  <a:pos x="30" y="271"/>
                </a:cxn>
                <a:cxn ang="0">
                  <a:pos x="63" y="308"/>
                </a:cxn>
                <a:cxn ang="0">
                  <a:pos x="106" y="335"/>
                </a:cxn>
                <a:cxn ang="0">
                  <a:pos x="157" y="348"/>
                </a:cxn>
                <a:cxn ang="0">
                  <a:pos x="210" y="345"/>
                </a:cxn>
                <a:cxn ang="0">
                  <a:pos x="257" y="327"/>
                </a:cxn>
                <a:cxn ang="0">
                  <a:pos x="298" y="297"/>
                </a:cxn>
                <a:cxn ang="0">
                  <a:pos x="328" y="257"/>
                </a:cxn>
                <a:cxn ang="0">
                  <a:pos x="345" y="209"/>
                </a:cxn>
                <a:cxn ang="0">
                  <a:pos x="261" y="174"/>
                </a:cxn>
                <a:cxn ang="0">
                  <a:pos x="258" y="200"/>
                </a:cxn>
                <a:cxn ang="0">
                  <a:pos x="246" y="223"/>
                </a:cxn>
                <a:cxn ang="0">
                  <a:pos x="230" y="241"/>
                </a:cxn>
                <a:cxn ang="0">
                  <a:pos x="209" y="254"/>
                </a:cxn>
                <a:cxn ang="0">
                  <a:pos x="184" y="261"/>
                </a:cxn>
                <a:cxn ang="0">
                  <a:pos x="157" y="260"/>
                </a:cxn>
                <a:cxn ang="0">
                  <a:pos x="133" y="251"/>
                </a:cxn>
                <a:cxn ang="0">
                  <a:pos x="113" y="236"/>
                </a:cxn>
                <a:cxn ang="0">
                  <a:pos x="98" y="215"/>
                </a:cxn>
                <a:cxn ang="0">
                  <a:pos x="89" y="192"/>
                </a:cxn>
                <a:cxn ang="0">
                  <a:pos x="88" y="165"/>
                </a:cxn>
                <a:cxn ang="0">
                  <a:pos x="94" y="140"/>
                </a:cxn>
                <a:cxn ang="0">
                  <a:pos x="107" y="118"/>
                </a:cxn>
                <a:cxn ang="0">
                  <a:pos x="126" y="101"/>
                </a:cxn>
                <a:cxn ang="0">
                  <a:pos x="148" y="90"/>
                </a:cxn>
                <a:cxn ang="0">
                  <a:pos x="174" y="87"/>
                </a:cxn>
                <a:cxn ang="0">
                  <a:pos x="200" y="90"/>
                </a:cxn>
                <a:cxn ang="0">
                  <a:pos x="223" y="101"/>
                </a:cxn>
                <a:cxn ang="0">
                  <a:pos x="242" y="118"/>
                </a:cxn>
                <a:cxn ang="0">
                  <a:pos x="255" y="140"/>
                </a:cxn>
                <a:cxn ang="0">
                  <a:pos x="261" y="165"/>
                </a:cxn>
              </a:cxnLst>
              <a:rect l="0" t="0" r="r" b="b"/>
              <a:pathLst>
                <a:path w="349" h="348">
                  <a:moveTo>
                    <a:pt x="349" y="174"/>
                  </a:moveTo>
                  <a:lnTo>
                    <a:pt x="348" y="156"/>
                  </a:lnTo>
                  <a:lnTo>
                    <a:pt x="345" y="139"/>
                  </a:lnTo>
                  <a:lnTo>
                    <a:pt x="341" y="122"/>
                  </a:lnTo>
                  <a:lnTo>
                    <a:pt x="335" y="107"/>
                  </a:lnTo>
                  <a:lnTo>
                    <a:pt x="328" y="90"/>
                  </a:lnTo>
                  <a:lnTo>
                    <a:pt x="318" y="76"/>
                  </a:lnTo>
                  <a:lnTo>
                    <a:pt x="309" y="64"/>
                  </a:lnTo>
                  <a:lnTo>
                    <a:pt x="298" y="51"/>
                  </a:lnTo>
                  <a:lnTo>
                    <a:pt x="285" y="40"/>
                  </a:lnTo>
                  <a:lnTo>
                    <a:pt x="272" y="29"/>
                  </a:lnTo>
                  <a:lnTo>
                    <a:pt x="257" y="20"/>
                  </a:lnTo>
                  <a:lnTo>
                    <a:pt x="242" y="13"/>
                  </a:lnTo>
                  <a:lnTo>
                    <a:pt x="226" y="8"/>
                  </a:lnTo>
                  <a:lnTo>
                    <a:pt x="210" y="3"/>
                  </a:lnTo>
                  <a:lnTo>
                    <a:pt x="192" y="1"/>
                  </a:lnTo>
                  <a:lnTo>
                    <a:pt x="174" y="0"/>
                  </a:lnTo>
                  <a:lnTo>
                    <a:pt x="157" y="1"/>
                  </a:lnTo>
                  <a:lnTo>
                    <a:pt x="140" y="3"/>
                  </a:lnTo>
                  <a:lnTo>
                    <a:pt x="122" y="8"/>
                  </a:lnTo>
                  <a:lnTo>
                    <a:pt x="106" y="13"/>
                  </a:lnTo>
                  <a:lnTo>
                    <a:pt x="91" y="20"/>
                  </a:lnTo>
                  <a:lnTo>
                    <a:pt x="77" y="29"/>
                  </a:lnTo>
                  <a:lnTo>
                    <a:pt x="63" y="40"/>
                  </a:lnTo>
                  <a:lnTo>
                    <a:pt x="51" y="51"/>
                  </a:lnTo>
                  <a:lnTo>
                    <a:pt x="39" y="64"/>
                  </a:lnTo>
                  <a:lnTo>
                    <a:pt x="30" y="76"/>
                  </a:lnTo>
                  <a:lnTo>
                    <a:pt x="21" y="90"/>
                  </a:lnTo>
                  <a:lnTo>
                    <a:pt x="14" y="107"/>
                  </a:lnTo>
                  <a:lnTo>
                    <a:pt x="8" y="122"/>
                  </a:lnTo>
                  <a:lnTo>
                    <a:pt x="4" y="139"/>
                  </a:lnTo>
                  <a:lnTo>
                    <a:pt x="1" y="156"/>
                  </a:lnTo>
                  <a:lnTo>
                    <a:pt x="0" y="174"/>
                  </a:lnTo>
                  <a:lnTo>
                    <a:pt x="1" y="192"/>
                  </a:lnTo>
                  <a:lnTo>
                    <a:pt x="4" y="209"/>
                  </a:lnTo>
                  <a:lnTo>
                    <a:pt x="8" y="226"/>
                  </a:lnTo>
                  <a:lnTo>
                    <a:pt x="14" y="242"/>
                  </a:lnTo>
                  <a:lnTo>
                    <a:pt x="21" y="257"/>
                  </a:lnTo>
                  <a:lnTo>
                    <a:pt x="30" y="271"/>
                  </a:lnTo>
                  <a:lnTo>
                    <a:pt x="39" y="284"/>
                  </a:lnTo>
                  <a:lnTo>
                    <a:pt x="51" y="297"/>
                  </a:lnTo>
                  <a:lnTo>
                    <a:pt x="63" y="308"/>
                  </a:lnTo>
                  <a:lnTo>
                    <a:pt x="77" y="319"/>
                  </a:lnTo>
                  <a:lnTo>
                    <a:pt x="91" y="327"/>
                  </a:lnTo>
                  <a:lnTo>
                    <a:pt x="106" y="335"/>
                  </a:lnTo>
                  <a:lnTo>
                    <a:pt x="122" y="340"/>
                  </a:lnTo>
                  <a:lnTo>
                    <a:pt x="140" y="345"/>
                  </a:lnTo>
                  <a:lnTo>
                    <a:pt x="157" y="348"/>
                  </a:lnTo>
                  <a:lnTo>
                    <a:pt x="174" y="348"/>
                  </a:lnTo>
                  <a:lnTo>
                    <a:pt x="192" y="348"/>
                  </a:lnTo>
                  <a:lnTo>
                    <a:pt x="210" y="345"/>
                  </a:lnTo>
                  <a:lnTo>
                    <a:pt x="226" y="340"/>
                  </a:lnTo>
                  <a:lnTo>
                    <a:pt x="242" y="335"/>
                  </a:lnTo>
                  <a:lnTo>
                    <a:pt x="257" y="327"/>
                  </a:lnTo>
                  <a:lnTo>
                    <a:pt x="272" y="319"/>
                  </a:lnTo>
                  <a:lnTo>
                    <a:pt x="285" y="308"/>
                  </a:lnTo>
                  <a:lnTo>
                    <a:pt x="298" y="297"/>
                  </a:lnTo>
                  <a:lnTo>
                    <a:pt x="309" y="284"/>
                  </a:lnTo>
                  <a:lnTo>
                    <a:pt x="318" y="271"/>
                  </a:lnTo>
                  <a:lnTo>
                    <a:pt x="328" y="257"/>
                  </a:lnTo>
                  <a:lnTo>
                    <a:pt x="335" y="242"/>
                  </a:lnTo>
                  <a:lnTo>
                    <a:pt x="341" y="226"/>
                  </a:lnTo>
                  <a:lnTo>
                    <a:pt x="345" y="209"/>
                  </a:lnTo>
                  <a:lnTo>
                    <a:pt x="348" y="192"/>
                  </a:lnTo>
                  <a:lnTo>
                    <a:pt x="349" y="174"/>
                  </a:lnTo>
                  <a:close/>
                  <a:moveTo>
                    <a:pt x="261" y="174"/>
                  </a:moveTo>
                  <a:lnTo>
                    <a:pt x="261" y="183"/>
                  </a:lnTo>
                  <a:lnTo>
                    <a:pt x="260" y="192"/>
                  </a:lnTo>
                  <a:lnTo>
                    <a:pt x="258" y="200"/>
                  </a:lnTo>
                  <a:lnTo>
                    <a:pt x="255" y="208"/>
                  </a:lnTo>
                  <a:lnTo>
                    <a:pt x="251" y="215"/>
                  </a:lnTo>
                  <a:lnTo>
                    <a:pt x="246" y="223"/>
                  </a:lnTo>
                  <a:lnTo>
                    <a:pt x="242" y="229"/>
                  </a:lnTo>
                  <a:lnTo>
                    <a:pt x="235" y="236"/>
                  </a:lnTo>
                  <a:lnTo>
                    <a:pt x="230" y="241"/>
                  </a:lnTo>
                  <a:lnTo>
                    <a:pt x="223" y="247"/>
                  </a:lnTo>
                  <a:lnTo>
                    <a:pt x="216" y="251"/>
                  </a:lnTo>
                  <a:lnTo>
                    <a:pt x="209" y="254"/>
                  </a:lnTo>
                  <a:lnTo>
                    <a:pt x="200" y="257"/>
                  </a:lnTo>
                  <a:lnTo>
                    <a:pt x="192" y="260"/>
                  </a:lnTo>
                  <a:lnTo>
                    <a:pt x="184" y="261"/>
                  </a:lnTo>
                  <a:lnTo>
                    <a:pt x="174" y="261"/>
                  </a:lnTo>
                  <a:lnTo>
                    <a:pt x="165" y="261"/>
                  </a:lnTo>
                  <a:lnTo>
                    <a:pt x="157" y="260"/>
                  </a:lnTo>
                  <a:lnTo>
                    <a:pt x="148" y="257"/>
                  </a:lnTo>
                  <a:lnTo>
                    <a:pt x="141" y="254"/>
                  </a:lnTo>
                  <a:lnTo>
                    <a:pt x="133" y="251"/>
                  </a:lnTo>
                  <a:lnTo>
                    <a:pt x="126" y="247"/>
                  </a:lnTo>
                  <a:lnTo>
                    <a:pt x="119" y="241"/>
                  </a:lnTo>
                  <a:lnTo>
                    <a:pt x="113" y="236"/>
                  </a:lnTo>
                  <a:lnTo>
                    <a:pt x="107" y="229"/>
                  </a:lnTo>
                  <a:lnTo>
                    <a:pt x="102" y="223"/>
                  </a:lnTo>
                  <a:lnTo>
                    <a:pt x="98" y="215"/>
                  </a:lnTo>
                  <a:lnTo>
                    <a:pt x="94" y="208"/>
                  </a:lnTo>
                  <a:lnTo>
                    <a:pt x="91" y="200"/>
                  </a:lnTo>
                  <a:lnTo>
                    <a:pt x="89" y="192"/>
                  </a:lnTo>
                  <a:lnTo>
                    <a:pt x="88" y="183"/>
                  </a:lnTo>
                  <a:lnTo>
                    <a:pt x="87" y="174"/>
                  </a:lnTo>
                  <a:lnTo>
                    <a:pt x="88" y="165"/>
                  </a:lnTo>
                  <a:lnTo>
                    <a:pt x="89" y="156"/>
                  </a:lnTo>
                  <a:lnTo>
                    <a:pt x="91" y="148"/>
                  </a:lnTo>
                  <a:lnTo>
                    <a:pt x="94" y="140"/>
                  </a:lnTo>
                  <a:lnTo>
                    <a:pt x="98" y="132"/>
                  </a:lnTo>
                  <a:lnTo>
                    <a:pt x="102" y="125"/>
                  </a:lnTo>
                  <a:lnTo>
                    <a:pt x="107" y="118"/>
                  </a:lnTo>
                  <a:lnTo>
                    <a:pt x="113" y="112"/>
                  </a:lnTo>
                  <a:lnTo>
                    <a:pt x="119" y="107"/>
                  </a:lnTo>
                  <a:lnTo>
                    <a:pt x="126" y="101"/>
                  </a:lnTo>
                  <a:lnTo>
                    <a:pt x="133" y="97"/>
                  </a:lnTo>
                  <a:lnTo>
                    <a:pt x="141" y="94"/>
                  </a:lnTo>
                  <a:lnTo>
                    <a:pt x="148" y="90"/>
                  </a:lnTo>
                  <a:lnTo>
                    <a:pt x="157" y="88"/>
                  </a:lnTo>
                  <a:lnTo>
                    <a:pt x="165" y="87"/>
                  </a:lnTo>
                  <a:lnTo>
                    <a:pt x="174" y="87"/>
                  </a:lnTo>
                  <a:lnTo>
                    <a:pt x="184" y="87"/>
                  </a:lnTo>
                  <a:lnTo>
                    <a:pt x="192" y="88"/>
                  </a:lnTo>
                  <a:lnTo>
                    <a:pt x="200" y="90"/>
                  </a:lnTo>
                  <a:lnTo>
                    <a:pt x="209" y="94"/>
                  </a:lnTo>
                  <a:lnTo>
                    <a:pt x="216" y="97"/>
                  </a:lnTo>
                  <a:lnTo>
                    <a:pt x="223" y="101"/>
                  </a:lnTo>
                  <a:lnTo>
                    <a:pt x="230" y="107"/>
                  </a:lnTo>
                  <a:lnTo>
                    <a:pt x="235" y="112"/>
                  </a:lnTo>
                  <a:lnTo>
                    <a:pt x="242" y="118"/>
                  </a:lnTo>
                  <a:lnTo>
                    <a:pt x="246" y="125"/>
                  </a:lnTo>
                  <a:lnTo>
                    <a:pt x="251" y="132"/>
                  </a:lnTo>
                  <a:lnTo>
                    <a:pt x="255" y="140"/>
                  </a:lnTo>
                  <a:lnTo>
                    <a:pt x="258" y="148"/>
                  </a:lnTo>
                  <a:lnTo>
                    <a:pt x="260" y="156"/>
                  </a:lnTo>
                  <a:lnTo>
                    <a:pt x="261" y="165"/>
                  </a:lnTo>
                  <a:lnTo>
                    <a:pt x="261" y="174"/>
                  </a:lnTo>
                  <a:close/>
                </a:path>
              </a:pathLst>
            </a:custGeom>
            <a:solidFill>
              <a:srgbClr val="D525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6" name="Freeform 60"/>
            <p:cNvSpPr>
              <a:spLocks/>
            </p:cNvSpPr>
            <p:nvPr/>
          </p:nvSpPr>
          <p:spPr bwMode="auto">
            <a:xfrm>
              <a:off x="4244" y="1983"/>
              <a:ext cx="65" cy="65"/>
            </a:xfrm>
            <a:custGeom>
              <a:avLst/>
              <a:gdLst/>
              <a:ahLst/>
              <a:cxnLst>
                <a:cxn ang="0">
                  <a:pos x="260" y="117"/>
                </a:cxn>
                <a:cxn ang="0">
                  <a:pos x="255" y="92"/>
                </a:cxn>
                <a:cxn ang="0">
                  <a:pos x="245" y="69"/>
                </a:cxn>
                <a:cxn ang="0">
                  <a:pos x="231" y="47"/>
                </a:cxn>
                <a:cxn ang="0">
                  <a:pos x="213" y="30"/>
                </a:cxn>
                <a:cxn ang="0">
                  <a:pos x="193" y="16"/>
                </a:cxn>
                <a:cxn ang="0">
                  <a:pos x="169" y="7"/>
                </a:cxn>
                <a:cxn ang="0">
                  <a:pos x="144" y="1"/>
                </a:cxn>
                <a:cxn ang="0">
                  <a:pos x="117" y="1"/>
                </a:cxn>
                <a:cxn ang="0">
                  <a:pos x="91" y="7"/>
                </a:cxn>
                <a:cxn ang="0">
                  <a:pos x="68" y="16"/>
                </a:cxn>
                <a:cxn ang="0">
                  <a:pos x="47" y="30"/>
                </a:cxn>
                <a:cxn ang="0">
                  <a:pos x="30" y="47"/>
                </a:cxn>
                <a:cxn ang="0">
                  <a:pos x="16" y="69"/>
                </a:cxn>
                <a:cxn ang="0">
                  <a:pos x="5" y="92"/>
                </a:cxn>
                <a:cxn ang="0">
                  <a:pos x="0" y="117"/>
                </a:cxn>
                <a:cxn ang="0">
                  <a:pos x="0" y="144"/>
                </a:cxn>
                <a:cxn ang="0">
                  <a:pos x="5" y="170"/>
                </a:cxn>
                <a:cxn ang="0">
                  <a:pos x="16" y="193"/>
                </a:cxn>
                <a:cxn ang="0">
                  <a:pos x="30" y="214"/>
                </a:cxn>
                <a:cxn ang="0">
                  <a:pos x="47" y="232"/>
                </a:cxn>
                <a:cxn ang="0">
                  <a:pos x="68" y="246"/>
                </a:cxn>
                <a:cxn ang="0">
                  <a:pos x="91" y="255"/>
                </a:cxn>
                <a:cxn ang="0">
                  <a:pos x="117" y="261"/>
                </a:cxn>
                <a:cxn ang="0">
                  <a:pos x="144" y="261"/>
                </a:cxn>
                <a:cxn ang="0">
                  <a:pos x="169" y="255"/>
                </a:cxn>
                <a:cxn ang="0">
                  <a:pos x="193" y="246"/>
                </a:cxn>
                <a:cxn ang="0">
                  <a:pos x="213" y="232"/>
                </a:cxn>
                <a:cxn ang="0">
                  <a:pos x="231" y="214"/>
                </a:cxn>
                <a:cxn ang="0">
                  <a:pos x="245" y="193"/>
                </a:cxn>
                <a:cxn ang="0">
                  <a:pos x="255" y="170"/>
                </a:cxn>
                <a:cxn ang="0">
                  <a:pos x="260" y="144"/>
                </a:cxn>
              </a:cxnLst>
              <a:rect l="0" t="0" r="r" b="b"/>
              <a:pathLst>
                <a:path w="262" h="262">
                  <a:moveTo>
                    <a:pt x="262" y="131"/>
                  </a:moveTo>
                  <a:lnTo>
                    <a:pt x="260" y="117"/>
                  </a:lnTo>
                  <a:lnTo>
                    <a:pt x="258" y="105"/>
                  </a:lnTo>
                  <a:lnTo>
                    <a:pt x="255" y="92"/>
                  </a:lnTo>
                  <a:lnTo>
                    <a:pt x="251" y="80"/>
                  </a:lnTo>
                  <a:lnTo>
                    <a:pt x="245" y="69"/>
                  </a:lnTo>
                  <a:lnTo>
                    <a:pt x="239" y="58"/>
                  </a:lnTo>
                  <a:lnTo>
                    <a:pt x="231" y="47"/>
                  </a:lnTo>
                  <a:lnTo>
                    <a:pt x="223" y="39"/>
                  </a:lnTo>
                  <a:lnTo>
                    <a:pt x="213" y="30"/>
                  </a:lnTo>
                  <a:lnTo>
                    <a:pt x="203" y="23"/>
                  </a:lnTo>
                  <a:lnTo>
                    <a:pt x="193" y="16"/>
                  </a:lnTo>
                  <a:lnTo>
                    <a:pt x="181" y="11"/>
                  </a:lnTo>
                  <a:lnTo>
                    <a:pt x="169" y="7"/>
                  </a:lnTo>
                  <a:lnTo>
                    <a:pt x="157" y="3"/>
                  </a:lnTo>
                  <a:lnTo>
                    <a:pt x="144" y="1"/>
                  </a:lnTo>
                  <a:lnTo>
                    <a:pt x="130" y="0"/>
                  </a:lnTo>
                  <a:lnTo>
                    <a:pt x="117" y="1"/>
                  </a:lnTo>
                  <a:lnTo>
                    <a:pt x="104" y="3"/>
                  </a:lnTo>
                  <a:lnTo>
                    <a:pt x="91" y="7"/>
                  </a:lnTo>
                  <a:lnTo>
                    <a:pt x="79" y="11"/>
                  </a:lnTo>
                  <a:lnTo>
                    <a:pt x="68" y="16"/>
                  </a:lnTo>
                  <a:lnTo>
                    <a:pt x="57" y="23"/>
                  </a:lnTo>
                  <a:lnTo>
                    <a:pt x="47" y="30"/>
                  </a:lnTo>
                  <a:lnTo>
                    <a:pt x="37" y="39"/>
                  </a:lnTo>
                  <a:lnTo>
                    <a:pt x="30" y="47"/>
                  </a:lnTo>
                  <a:lnTo>
                    <a:pt x="22" y="58"/>
                  </a:lnTo>
                  <a:lnTo>
                    <a:pt x="16" y="69"/>
                  </a:lnTo>
                  <a:lnTo>
                    <a:pt x="9" y="80"/>
                  </a:lnTo>
                  <a:lnTo>
                    <a:pt x="5" y="92"/>
                  </a:lnTo>
                  <a:lnTo>
                    <a:pt x="2" y="105"/>
                  </a:lnTo>
                  <a:lnTo>
                    <a:pt x="0" y="117"/>
                  </a:lnTo>
                  <a:lnTo>
                    <a:pt x="0" y="131"/>
                  </a:lnTo>
                  <a:lnTo>
                    <a:pt x="0" y="144"/>
                  </a:lnTo>
                  <a:lnTo>
                    <a:pt x="2" y="157"/>
                  </a:lnTo>
                  <a:lnTo>
                    <a:pt x="5" y="170"/>
                  </a:lnTo>
                  <a:lnTo>
                    <a:pt x="9" y="182"/>
                  </a:lnTo>
                  <a:lnTo>
                    <a:pt x="16" y="193"/>
                  </a:lnTo>
                  <a:lnTo>
                    <a:pt x="22" y="204"/>
                  </a:lnTo>
                  <a:lnTo>
                    <a:pt x="30" y="214"/>
                  </a:lnTo>
                  <a:lnTo>
                    <a:pt x="37" y="223"/>
                  </a:lnTo>
                  <a:lnTo>
                    <a:pt x="47" y="232"/>
                  </a:lnTo>
                  <a:lnTo>
                    <a:pt x="57" y="239"/>
                  </a:lnTo>
                  <a:lnTo>
                    <a:pt x="68" y="246"/>
                  </a:lnTo>
                  <a:lnTo>
                    <a:pt x="79" y="251"/>
                  </a:lnTo>
                  <a:lnTo>
                    <a:pt x="91" y="255"/>
                  </a:lnTo>
                  <a:lnTo>
                    <a:pt x="104" y="259"/>
                  </a:lnTo>
                  <a:lnTo>
                    <a:pt x="117" y="261"/>
                  </a:lnTo>
                  <a:lnTo>
                    <a:pt x="130" y="262"/>
                  </a:lnTo>
                  <a:lnTo>
                    <a:pt x="144" y="261"/>
                  </a:lnTo>
                  <a:lnTo>
                    <a:pt x="157" y="259"/>
                  </a:lnTo>
                  <a:lnTo>
                    <a:pt x="169" y="255"/>
                  </a:lnTo>
                  <a:lnTo>
                    <a:pt x="181" y="251"/>
                  </a:lnTo>
                  <a:lnTo>
                    <a:pt x="193" y="246"/>
                  </a:lnTo>
                  <a:lnTo>
                    <a:pt x="203" y="239"/>
                  </a:lnTo>
                  <a:lnTo>
                    <a:pt x="213" y="232"/>
                  </a:lnTo>
                  <a:lnTo>
                    <a:pt x="223" y="223"/>
                  </a:lnTo>
                  <a:lnTo>
                    <a:pt x="231" y="214"/>
                  </a:lnTo>
                  <a:lnTo>
                    <a:pt x="239" y="204"/>
                  </a:lnTo>
                  <a:lnTo>
                    <a:pt x="245" y="193"/>
                  </a:lnTo>
                  <a:lnTo>
                    <a:pt x="251" y="182"/>
                  </a:lnTo>
                  <a:lnTo>
                    <a:pt x="255" y="170"/>
                  </a:lnTo>
                  <a:lnTo>
                    <a:pt x="258" y="157"/>
                  </a:lnTo>
                  <a:lnTo>
                    <a:pt x="260" y="144"/>
                  </a:lnTo>
                  <a:lnTo>
                    <a:pt x="262" y="131"/>
                  </a:lnTo>
                  <a:close/>
                </a:path>
              </a:pathLst>
            </a:custGeom>
            <a:solidFill>
              <a:srgbClr val="D720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7" name="Freeform 61"/>
            <p:cNvSpPr>
              <a:spLocks/>
            </p:cNvSpPr>
            <p:nvPr/>
          </p:nvSpPr>
          <p:spPr bwMode="auto">
            <a:xfrm>
              <a:off x="4254" y="1994"/>
              <a:ext cx="44" cy="43"/>
            </a:xfrm>
            <a:custGeom>
              <a:avLst/>
              <a:gdLst/>
              <a:ahLst/>
              <a:cxnLst>
                <a:cxn ang="0">
                  <a:pos x="174" y="78"/>
                </a:cxn>
                <a:cxn ang="0">
                  <a:pos x="171" y="61"/>
                </a:cxn>
                <a:cxn ang="0">
                  <a:pos x="164" y="45"/>
                </a:cxn>
                <a:cxn ang="0">
                  <a:pos x="155" y="31"/>
                </a:cxn>
                <a:cxn ang="0">
                  <a:pos x="143" y="20"/>
                </a:cxn>
                <a:cxn ang="0">
                  <a:pos x="129" y="10"/>
                </a:cxn>
                <a:cxn ang="0">
                  <a:pos x="113" y="3"/>
                </a:cxn>
                <a:cxn ang="0">
                  <a:pos x="97" y="0"/>
                </a:cxn>
                <a:cxn ang="0">
                  <a:pos x="78" y="0"/>
                </a:cxn>
                <a:cxn ang="0">
                  <a:pos x="61" y="3"/>
                </a:cxn>
                <a:cxn ang="0">
                  <a:pos x="46" y="10"/>
                </a:cxn>
                <a:cxn ang="0">
                  <a:pos x="32" y="20"/>
                </a:cxn>
                <a:cxn ang="0">
                  <a:pos x="20" y="31"/>
                </a:cxn>
                <a:cxn ang="0">
                  <a:pos x="11" y="45"/>
                </a:cxn>
                <a:cxn ang="0">
                  <a:pos x="4" y="61"/>
                </a:cxn>
                <a:cxn ang="0">
                  <a:pos x="1" y="78"/>
                </a:cxn>
                <a:cxn ang="0">
                  <a:pos x="1" y="96"/>
                </a:cxn>
                <a:cxn ang="0">
                  <a:pos x="4" y="113"/>
                </a:cxn>
                <a:cxn ang="0">
                  <a:pos x="11" y="128"/>
                </a:cxn>
                <a:cxn ang="0">
                  <a:pos x="20" y="142"/>
                </a:cxn>
                <a:cxn ang="0">
                  <a:pos x="32" y="154"/>
                </a:cxn>
                <a:cxn ang="0">
                  <a:pos x="46" y="164"/>
                </a:cxn>
                <a:cxn ang="0">
                  <a:pos x="61" y="170"/>
                </a:cxn>
                <a:cxn ang="0">
                  <a:pos x="78" y="174"/>
                </a:cxn>
                <a:cxn ang="0">
                  <a:pos x="97" y="174"/>
                </a:cxn>
                <a:cxn ang="0">
                  <a:pos x="113" y="170"/>
                </a:cxn>
                <a:cxn ang="0">
                  <a:pos x="129" y="164"/>
                </a:cxn>
                <a:cxn ang="0">
                  <a:pos x="143" y="154"/>
                </a:cxn>
                <a:cxn ang="0">
                  <a:pos x="155" y="142"/>
                </a:cxn>
                <a:cxn ang="0">
                  <a:pos x="164" y="128"/>
                </a:cxn>
                <a:cxn ang="0">
                  <a:pos x="171" y="113"/>
                </a:cxn>
                <a:cxn ang="0">
                  <a:pos x="174" y="96"/>
                </a:cxn>
              </a:cxnLst>
              <a:rect l="0" t="0" r="r" b="b"/>
              <a:pathLst>
                <a:path w="174" h="174">
                  <a:moveTo>
                    <a:pt x="174" y="87"/>
                  </a:moveTo>
                  <a:lnTo>
                    <a:pt x="174" y="78"/>
                  </a:lnTo>
                  <a:lnTo>
                    <a:pt x="173" y="69"/>
                  </a:lnTo>
                  <a:lnTo>
                    <a:pt x="171" y="61"/>
                  </a:lnTo>
                  <a:lnTo>
                    <a:pt x="168" y="53"/>
                  </a:lnTo>
                  <a:lnTo>
                    <a:pt x="164" y="45"/>
                  </a:lnTo>
                  <a:lnTo>
                    <a:pt x="159" y="38"/>
                  </a:lnTo>
                  <a:lnTo>
                    <a:pt x="155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6" y="14"/>
                  </a:lnTo>
                  <a:lnTo>
                    <a:pt x="129" y="10"/>
                  </a:lnTo>
                  <a:lnTo>
                    <a:pt x="122" y="7"/>
                  </a:lnTo>
                  <a:lnTo>
                    <a:pt x="113" y="3"/>
                  </a:lnTo>
                  <a:lnTo>
                    <a:pt x="105" y="1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0" y="1"/>
                  </a:lnTo>
                  <a:lnTo>
                    <a:pt x="61" y="3"/>
                  </a:lnTo>
                  <a:lnTo>
                    <a:pt x="54" y="7"/>
                  </a:lnTo>
                  <a:lnTo>
                    <a:pt x="46" y="10"/>
                  </a:lnTo>
                  <a:lnTo>
                    <a:pt x="39" y="14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1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3"/>
                  </a:lnTo>
                  <a:lnTo>
                    <a:pt x="4" y="61"/>
                  </a:lnTo>
                  <a:lnTo>
                    <a:pt x="2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4" y="113"/>
                  </a:lnTo>
                  <a:lnTo>
                    <a:pt x="7" y="121"/>
                  </a:lnTo>
                  <a:lnTo>
                    <a:pt x="11" y="128"/>
                  </a:lnTo>
                  <a:lnTo>
                    <a:pt x="15" y="136"/>
                  </a:lnTo>
                  <a:lnTo>
                    <a:pt x="20" y="142"/>
                  </a:lnTo>
                  <a:lnTo>
                    <a:pt x="26" y="149"/>
                  </a:lnTo>
                  <a:lnTo>
                    <a:pt x="32" y="154"/>
                  </a:lnTo>
                  <a:lnTo>
                    <a:pt x="39" y="160"/>
                  </a:lnTo>
                  <a:lnTo>
                    <a:pt x="46" y="164"/>
                  </a:lnTo>
                  <a:lnTo>
                    <a:pt x="54" y="167"/>
                  </a:lnTo>
                  <a:lnTo>
                    <a:pt x="61" y="170"/>
                  </a:lnTo>
                  <a:lnTo>
                    <a:pt x="70" y="173"/>
                  </a:lnTo>
                  <a:lnTo>
                    <a:pt x="78" y="174"/>
                  </a:lnTo>
                  <a:lnTo>
                    <a:pt x="87" y="174"/>
                  </a:lnTo>
                  <a:lnTo>
                    <a:pt x="97" y="174"/>
                  </a:lnTo>
                  <a:lnTo>
                    <a:pt x="105" y="173"/>
                  </a:lnTo>
                  <a:lnTo>
                    <a:pt x="113" y="170"/>
                  </a:lnTo>
                  <a:lnTo>
                    <a:pt x="122" y="167"/>
                  </a:lnTo>
                  <a:lnTo>
                    <a:pt x="129" y="164"/>
                  </a:lnTo>
                  <a:lnTo>
                    <a:pt x="136" y="160"/>
                  </a:lnTo>
                  <a:lnTo>
                    <a:pt x="143" y="154"/>
                  </a:lnTo>
                  <a:lnTo>
                    <a:pt x="148" y="149"/>
                  </a:lnTo>
                  <a:lnTo>
                    <a:pt x="155" y="142"/>
                  </a:lnTo>
                  <a:lnTo>
                    <a:pt x="159" y="136"/>
                  </a:lnTo>
                  <a:lnTo>
                    <a:pt x="164" y="128"/>
                  </a:lnTo>
                  <a:lnTo>
                    <a:pt x="168" y="121"/>
                  </a:lnTo>
                  <a:lnTo>
                    <a:pt x="171" y="113"/>
                  </a:lnTo>
                  <a:lnTo>
                    <a:pt x="173" y="105"/>
                  </a:lnTo>
                  <a:lnTo>
                    <a:pt x="174" y="96"/>
                  </a:lnTo>
                  <a:lnTo>
                    <a:pt x="174" y="87"/>
                  </a:lnTo>
                  <a:close/>
                </a:path>
              </a:pathLst>
            </a:custGeom>
            <a:solidFill>
              <a:srgbClr val="D91C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8" name="Freeform 62"/>
            <p:cNvSpPr>
              <a:spLocks/>
            </p:cNvSpPr>
            <p:nvPr/>
          </p:nvSpPr>
          <p:spPr bwMode="auto">
            <a:xfrm>
              <a:off x="4265" y="2005"/>
              <a:ext cx="22" cy="21"/>
            </a:xfrm>
            <a:custGeom>
              <a:avLst/>
              <a:gdLst/>
              <a:ahLst/>
              <a:cxnLst>
                <a:cxn ang="0">
                  <a:pos x="87" y="44"/>
                </a:cxn>
                <a:cxn ang="0">
                  <a:pos x="86" y="35"/>
                </a:cxn>
                <a:cxn ang="0">
                  <a:pos x="84" y="27"/>
                </a:cxn>
                <a:cxn ang="0">
                  <a:pos x="80" y="20"/>
                </a:cxn>
                <a:cxn ang="0">
                  <a:pos x="74" y="13"/>
                </a:cxn>
                <a:cxn ang="0">
                  <a:pos x="68" y="8"/>
                </a:cxn>
                <a:cxn ang="0">
                  <a:pos x="60" y="4"/>
                </a:cxn>
                <a:cxn ang="0">
                  <a:pos x="52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4"/>
                </a:cxn>
                <a:cxn ang="0">
                  <a:pos x="19" y="8"/>
                </a:cxn>
                <a:cxn ang="0">
                  <a:pos x="13" y="13"/>
                </a:cxn>
                <a:cxn ang="0">
                  <a:pos x="8" y="20"/>
                </a:cxn>
                <a:cxn ang="0">
                  <a:pos x="3" y="27"/>
                </a:cxn>
                <a:cxn ang="0">
                  <a:pos x="1" y="35"/>
                </a:cxn>
                <a:cxn ang="0">
                  <a:pos x="0" y="44"/>
                </a:cxn>
                <a:cxn ang="0">
                  <a:pos x="1" y="53"/>
                </a:cxn>
                <a:cxn ang="0">
                  <a:pos x="3" y="61"/>
                </a:cxn>
                <a:cxn ang="0">
                  <a:pos x="8" y="68"/>
                </a:cxn>
                <a:cxn ang="0">
                  <a:pos x="13" y="75"/>
                </a:cxn>
                <a:cxn ang="0">
                  <a:pos x="19" y="80"/>
                </a:cxn>
                <a:cxn ang="0">
                  <a:pos x="26" y="84"/>
                </a:cxn>
                <a:cxn ang="0">
                  <a:pos x="34" y="86"/>
                </a:cxn>
                <a:cxn ang="0">
                  <a:pos x="43" y="88"/>
                </a:cxn>
                <a:cxn ang="0">
                  <a:pos x="52" y="86"/>
                </a:cxn>
                <a:cxn ang="0">
                  <a:pos x="60" y="84"/>
                </a:cxn>
                <a:cxn ang="0">
                  <a:pos x="68" y="80"/>
                </a:cxn>
                <a:cxn ang="0">
                  <a:pos x="74" y="75"/>
                </a:cxn>
                <a:cxn ang="0">
                  <a:pos x="80" y="68"/>
                </a:cxn>
                <a:cxn ang="0">
                  <a:pos x="84" y="61"/>
                </a:cxn>
                <a:cxn ang="0">
                  <a:pos x="86" y="53"/>
                </a:cxn>
                <a:cxn ang="0">
                  <a:pos x="87" y="44"/>
                </a:cxn>
              </a:cxnLst>
              <a:rect l="0" t="0" r="r" b="b"/>
              <a:pathLst>
                <a:path w="87" h="88">
                  <a:moveTo>
                    <a:pt x="87" y="44"/>
                  </a:moveTo>
                  <a:lnTo>
                    <a:pt x="86" y="35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3"/>
                  </a:lnTo>
                  <a:lnTo>
                    <a:pt x="68" y="8"/>
                  </a:lnTo>
                  <a:lnTo>
                    <a:pt x="60" y="4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1" y="53"/>
                  </a:lnTo>
                  <a:lnTo>
                    <a:pt x="3" y="61"/>
                  </a:lnTo>
                  <a:lnTo>
                    <a:pt x="8" y="68"/>
                  </a:lnTo>
                  <a:lnTo>
                    <a:pt x="13" y="75"/>
                  </a:lnTo>
                  <a:lnTo>
                    <a:pt x="19" y="80"/>
                  </a:lnTo>
                  <a:lnTo>
                    <a:pt x="26" y="84"/>
                  </a:lnTo>
                  <a:lnTo>
                    <a:pt x="34" y="86"/>
                  </a:lnTo>
                  <a:lnTo>
                    <a:pt x="43" y="88"/>
                  </a:lnTo>
                  <a:lnTo>
                    <a:pt x="52" y="86"/>
                  </a:lnTo>
                  <a:lnTo>
                    <a:pt x="60" y="84"/>
                  </a:lnTo>
                  <a:lnTo>
                    <a:pt x="68" y="80"/>
                  </a:lnTo>
                  <a:lnTo>
                    <a:pt x="74" y="75"/>
                  </a:lnTo>
                  <a:lnTo>
                    <a:pt x="80" y="68"/>
                  </a:lnTo>
                  <a:lnTo>
                    <a:pt x="84" y="61"/>
                  </a:lnTo>
                  <a:lnTo>
                    <a:pt x="86" y="53"/>
                  </a:lnTo>
                  <a:lnTo>
                    <a:pt x="87" y="44"/>
                  </a:lnTo>
                  <a:close/>
                </a:path>
              </a:pathLst>
            </a:custGeom>
            <a:solidFill>
              <a:srgbClr val="DD1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9" name="Freeform 63"/>
            <p:cNvSpPr>
              <a:spLocks/>
            </p:cNvSpPr>
            <p:nvPr/>
          </p:nvSpPr>
          <p:spPr bwMode="auto">
            <a:xfrm>
              <a:off x="3866" y="1767"/>
              <a:ext cx="586" cy="606"/>
            </a:xfrm>
            <a:custGeom>
              <a:avLst/>
              <a:gdLst/>
              <a:ahLst/>
              <a:cxnLst>
                <a:cxn ang="0">
                  <a:pos x="1054" y="6"/>
                </a:cxn>
                <a:cxn ang="0">
                  <a:pos x="880" y="37"/>
                </a:cxn>
                <a:cxn ang="0">
                  <a:pos x="718" y="95"/>
                </a:cxn>
                <a:cxn ang="0">
                  <a:pos x="567" y="177"/>
                </a:cxn>
                <a:cxn ang="0">
                  <a:pos x="428" y="279"/>
                </a:cxn>
                <a:cxn ang="0">
                  <a:pos x="306" y="400"/>
                </a:cxn>
                <a:cxn ang="0">
                  <a:pos x="201" y="537"/>
                </a:cxn>
                <a:cxn ang="0">
                  <a:pos x="117" y="690"/>
                </a:cxn>
                <a:cxn ang="0">
                  <a:pos x="53" y="854"/>
                </a:cxn>
                <a:cxn ang="0">
                  <a:pos x="13" y="1028"/>
                </a:cxn>
                <a:cxn ang="0">
                  <a:pos x="0" y="1214"/>
                </a:cxn>
                <a:cxn ang="0">
                  <a:pos x="0" y="1259"/>
                </a:cxn>
                <a:cxn ang="0">
                  <a:pos x="4" y="1307"/>
                </a:cxn>
                <a:cxn ang="0">
                  <a:pos x="40" y="1347"/>
                </a:cxn>
                <a:cxn ang="0">
                  <a:pos x="117" y="1383"/>
                </a:cxn>
                <a:cxn ang="0">
                  <a:pos x="161" y="1433"/>
                </a:cxn>
                <a:cxn ang="0">
                  <a:pos x="172" y="1496"/>
                </a:cxn>
                <a:cxn ang="0">
                  <a:pos x="146" y="1575"/>
                </a:cxn>
                <a:cxn ang="0">
                  <a:pos x="84" y="1661"/>
                </a:cxn>
                <a:cxn ang="0">
                  <a:pos x="142" y="1785"/>
                </a:cxn>
                <a:cxn ang="0">
                  <a:pos x="209" y="1898"/>
                </a:cxn>
                <a:cxn ang="0">
                  <a:pos x="288" y="2006"/>
                </a:cxn>
                <a:cxn ang="0">
                  <a:pos x="377" y="2101"/>
                </a:cxn>
                <a:cxn ang="0">
                  <a:pos x="474" y="2187"/>
                </a:cxn>
                <a:cxn ang="0">
                  <a:pos x="583" y="2261"/>
                </a:cxn>
                <a:cxn ang="0">
                  <a:pos x="698" y="2321"/>
                </a:cxn>
                <a:cxn ang="0">
                  <a:pos x="820" y="2371"/>
                </a:cxn>
                <a:cxn ang="0">
                  <a:pos x="949" y="2402"/>
                </a:cxn>
                <a:cxn ang="0">
                  <a:pos x="1083" y="2424"/>
                </a:cxn>
                <a:cxn ang="0">
                  <a:pos x="1236" y="2424"/>
                </a:cxn>
                <a:cxn ang="0">
                  <a:pos x="1409" y="2402"/>
                </a:cxn>
                <a:cxn ang="0">
                  <a:pos x="1578" y="2353"/>
                </a:cxn>
                <a:cxn ang="0">
                  <a:pos x="1734" y="2279"/>
                </a:cxn>
                <a:cxn ang="0">
                  <a:pos x="1876" y="2185"/>
                </a:cxn>
                <a:cxn ang="0">
                  <a:pos x="2002" y="2071"/>
                </a:cxn>
                <a:cxn ang="0">
                  <a:pos x="2113" y="1938"/>
                </a:cxn>
                <a:cxn ang="0">
                  <a:pos x="2205" y="1790"/>
                </a:cxn>
                <a:cxn ang="0">
                  <a:pos x="2277" y="1630"/>
                </a:cxn>
                <a:cxn ang="0">
                  <a:pos x="2324" y="1456"/>
                </a:cxn>
                <a:cxn ang="0">
                  <a:pos x="2345" y="1275"/>
                </a:cxn>
                <a:cxn ang="0">
                  <a:pos x="2342" y="1089"/>
                </a:cxn>
                <a:cxn ang="0">
                  <a:pos x="2310" y="913"/>
                </a:cxn>
                <a:cxn ang="0">
                  <a:pos x="2255" y="741"/>
                </a:cxn>
                <a:cxn ang="0">
                  <a:pos x="2176" y="584"/>
                </a:cxn>
                <a:cxn ang="0">
                  <a:pos x="2078" y="442"/>
                </a:cxn>
                <a:cxn ang="0">
                  <a:pos x="1963" y="316"/>
                </a:cxn>
                <a:cxn ang="0">
                  <a:pos x="1832" y="208"/>
                </a:cxn>
                <a:cxn ang="0">
                  <a:pos x="1681" y="119"/>
                </a:cxn>
                <a:cxn ang="0">
                  <a:pos x="1524" y="53"/>
                </a:cxn>
                <a:cxn ang="0">
                  <a:pos x="1351" y="13"/>
                </a:cxn>
                <a:cxn ang="0">
                  <a:pos x="1172" y="0"/>
                </a:cxn>
              </a:cxnLst>
              <a:rect l="0" t="0" r="r" b="b"/>
              <a:pathLst>
                <a:path w="2348" h="2426">
                  <a:moveTo>
                    <a:pt x="1172" y="0"/>
                  </a:moveTo>
                  <a:lnTo>
                    <a:pt x="1112" y="0"/>
                  </a:lnTo>
                  <a:lnTo>
                    <a:pt x="1054" y="6"/>
                  </a:lnTo>
                  <a:lnTo>
                    <a:pt x="997" y="13"/>
                  </a:lnTo>
                  <a:lnTo>
                    <a:pt x="939" y="24"/>
                  </a:lnTo>
                  <a:lnTo>
                    <a:pt x="880" y="37"/>
                  </a:lnTo>
                  <a:lnTo>
                    <a:pt x="824" y="53"/>
                  </a:lnTo>
                  <a:lnTo>
                    <a:pt x="769" y="75"/>
                  </a:lnTo>
                  <a:lnTo>
                    <a:pt x="718" y="95"/>
                  </a:lnTo>
                  <a:lnTo>
                    <a:pt x="664" y="119"/>
                  </a:lnTo>
                  <a:lnTo>
                    <a:pt x="614" y="148"/>
                  </a:lnTo>
                  <a:lnTo>
                    <a:pt x="567" y="177"/>
                  </a:lnTo>
                  <a:lnTo>
                    <a:pt x="516" y="208"/>
                  </a:lnTo>
                  <a:lnTo>
                    <a:pt x="472" y="243"/>
                  </a:lnTo>
                  <a:lnTo>
                    <a:pt x="428" y="279"/>
                  </a:lnTo>
                  <a:lnTo>
                    <a:pt x="385" y="316"/>
                  </a:lnTo>
                  <a:lnTo>
                    <a:pt x="343" y="356"/>
                  </a:lnTo>
                  <a:lnTo>
                    <a:pt x="306" y="400"/>
                  </a:lnTo>
                  <a:lnTo>
                    <a:pt x="266" y="442"/>
                  </a:lnTo>
                  <a:lnTo>
                    <a:pt x="232" y="489"/>
                  </a:lnTo>
                  <a:lnTo>
                    <a:pt x="201" y="537"/>
                  </a:lnTo>
                  <a:lnTo>
                    <a:pt x="169" y="584"/>
                  </a:lnTo>
                  <a:lnTo>
                    <a:pt x="142" y="637"/>
                  </a:lnTo>
                  <a:lnTo>
                    <a:pt x="117" y="690"/>
                  </a:lnTo>
                  <a:lnTo>
                    <a:pt x="93" y="741"/>
                  </a:lnTo>
                  <a:lnTo>
                    <a:pt x="71" y="796"/>
                  </a:lnTo>
                  <a:lnTo>
                    <a:pt x="53" y="854"/>
                  </a:lnTo>
                  <a:lnTo>
                    <a:pt x="35" y="913"/>
                  </a:lnTo>
                  <a:lnTo>
                    <a:pt x="24" y="970"/>
                  </a:lnTo>
                  <a:lnTo>
                    <a:pt x="13" y="1028"/>
                  </a:lnTo>
                  <a:lnTo>
                    <a:pt x="6" y="1089"/>
                  </a:lnTo>
                  <a:lnTo>
                    <a:pt x="0" y="1152"/>
                  </a:lnTo>
                  <a:lnTo>
                    <a:pt x="0" y="1214"/>
                  </a:lnTo>
                  <a:lnTo>
                    <a:pt x="0" y="1227"/>
                  </a:lnTo>
                  <a:lnTo>
                    <a:pt x="0" y="1243"/>
                  </a:lnTo>
                  <a:lnTo>
                    <a:pt x="0" y="1259"/>
                  </a:lnTo>
                  <a:lnTo>
                    <a:pt x="4" y="1275"/>
                  </a:lnTo>
                  <a:lnTo>
                    <a:pt x="4" y="1291"/>
                  </a:lnTo>
                  <a:lnTo>
                    <a:pt x="4" y="1307"/>
                  </a:lnTo>
                  <a:lnTo>
                    <a:pt x="6" y="1320"/>
                  </a:lnTo>
                  <a:lnTo>
                    <a:pt x="6" y="1336"/>
                  </a:lnTo>
                  <a:lnTo>
                    <a:pt x="40" y="1347"/>
                  </a:lnTo>
                  <a:lnTo>
                    <a:pt x="71" y="1357"/>
                  </a:lnTo>
                  <a:lnTo>
                    <a:pt x="95" y="1367"/>
                  </a:lnTo>
                  <a:lnTo>
                    <a:pt x="117" y="1383"/>
                  </a:lnTo>
                  <a:lnTo>
                    <a:pt x="138" y="1398"/>
                  </a:lnTo>
                  <a:lnTo>
                    <a:pt x="151" y="1414"/>
                  </a:lnTo>
                  <a:lnTo>
                    <a:pt x="161" y="1433"/>
                  </a:lnTo>
                  <a:lnTo>
                    <a:pt x="169" y="1454"/>
                  </a:lnTo>
                  <a:lnTo>
                    <a:pt x="172" y="1475"/>
                  </a:lnTo>
                  <a:lnTo>
                    <a:pt x="172" y="1496"/>
                  </a:lnTo>
                  <a:lnTo>
                    <a:pt x="166" y="1520"/>
                  </a:lnTo>
                  <a:lnTo>
                    <a:pt x="159" y="1546"/>
                  </a:lnTo>
                  <a:lnTo>
                    <a:pt x="146" y="1575"/>
                  </a:lnTo>
                  <a:lnTo>
                    <a:pt x="130" y="1601"/>
                  </a:lnTo>
                  <a:lnTo>
                    <a:pt x="111" y="1630"/>
                  </a:lnTo>
                  <a:lnTo>
                    <a:pt x="84" y="1661"/>
                  </a:lnTo>
                  <a:lnTo>
                    <a:pt x="104" y="1704"/>
                  </a:lnTo>
                  <a:lnTo>
                    <a:pt x="122" y="1745"/>
                  </a:lnTo>
                  <a:lnTo>
                    <a:pt x="142" y="1785"/>
                  </a:lnTo>
                  <a:lnTo>
                    <a:pt x="164" y="1822"/>
                  </a:lnTo>
                  <a:lnTo>
                    <a:pt x="184" y="1861"/>
                  </a:lnTo>
                  <a:lnTo>
                    <a:pt x="209" y="1898"/>
                  </a:lnTo>
                  <a:lnTo>
                    <a:pt x="235" y="1935"/>
                  </a:lnTo>
                  <a:lnTo>
                    <a:pt x="259" y="1969"/>
                  </a:lnTo>
                  <a:lnTo>
                    <a:pt x="288" y="2006"/>
                  </a:lnTo>
                  <a:lnTo>
                    <a:pt x="316" y="2038"/>
                  </a:lnTo>
                  <a:lnTo>
                    <a:pt x="346" y="2068"/>
                  </a:lnTo>
                  <a:lnTo>
                    <a:pt x="377" y="2101"/>
                  </a:lnTo>
                  <a:lnTo>
                    <a:pt x="409" y="2130"/>
                  </a:lnTo>
                  <a:lnTo>
                    <a:pt x="443" y="2158"/>
                  </a:lnTo>
                  <a:lnTo>
                    <a:pt x="474" y="2187"/>
                  </a:lnTo>
                  <a:lnTo>
                    <a:pt x="509" y="2211"/>
                  </a:lnTo>
                  <a:lnTo>
                    <a:pt x="545" y="2237"/>
                  </a:lnTo>
                  <a:lnTo>
                    <a:pt x="583" y="2261"/>
                  </a:lnTo>
                  <a:lnTo>
                    <a:pt x="620" y="2281"/>
                  </a:lnTo>
                  <a:lnTo>
                    <a:pt x="660" y="2303"/>
                  </a:lnTo>
                  <a:lnTo>
                    <a:pt x="698" y="2321"/>
                  </a:lnTo>
                  <a:lnTo>
                    <a:pt x="738" y="2340"/>
                  </a:lnTo>
                  <a:lnTo>
                    <a:pt x="780" y="2356"/>
                  </a:lnTo>
                  <a:lnTo>
                    <a:pt x="820" y="2371"/>
                  </a:lnTo>
                  <a:lnTo>
                    <a:pt x="865" y="2382"/>
                  </a:lnTo>
                  <a:lnTo>
                    <a:pt x="906" y="2395"/>
                  </a:lnTo>
                  <a:lnTo>
                    <a:pt x="949" y="2402"/>
                  </a:lnTo>
                  <a:lnTo>
                    <a:pt x="994" y="2411"/>
                  </a:lnTo>
                  <a:lnTo>
                    <a:pt x="1039" y="2418"/>
                  </a:lnTo>
                  <a:lnTo>
                    <a:pt x="1083" y="2424"/>
                  </a:lnTo>
                  <a:lnTo>
                    <a:pt x="1128" y="2424"/>
                  </a:lnTo>
                  <a:lnTo>
                    <a:pt x="1172" y="2426"/>
                  </a:lnTo>
                  <a:lnTo>
                    <a:pt x="1236" y="2424"/>
                  </a:lnTo>
                  <a:lnTo>
                    <a:pt x="1294" y="2420"/>
                  </a:lnTo>
                  <a:lnTo>
                    <a:pt x="1351" y="2413"/>
                  </a:lnTo>
                  <a:lnTo>
                    <a:pt x="1409" y="2402"/>
                  </a:lnTo>
                  <a:lnTo>
                    <a:pt x="1467" y="2389"/>
                  </a:lnTo>
                  <a:lnTo>
                    <a:pt x="1524" y="2371"/>
                  </a:lnTo>
                  <a:lnTo>
                    <a:pt x="1578" y="2353"/>
                  </a:lnTo>
                  <a:lnTo>
                    <a:pt x="1631" y="2331"/>
                  </a:lnTo>
                  <a:lnTo>
                    <a:pt x="1681" y="2308"/>
                  </a:lnTo>
                  <a:lnTo>
                    <a:pt x="1734" y="2279"/>
                  </a:lnTo>
                  <a:lnTo>
                    <a:pt x="1781" y="2250"/>
                  </a:lnTo>
                  <a:lnTo>
                    <a:pt x="1832" y="2219"/>
                  </a:lnTo>
                  <a:lnTo>
                    <a:pt x="1876" y="2185"/>
                  </a:lnTo>
                  <a:lnTo>
                    <a:pt x="1921" y="2150"/>
                  </a:lnTo>
                  <a:lnTo>
                    <a:pt x="1963" y="2111"/>
                  </a:lnTo>
                  <a:lnTo>
                    <a:pt x="2002" y="2071"/>
                  </a:lnTo>
                  <a:lnTo>
                    <a:pt x="2043" y="2029"/>
                  </a:lnTo>
                  <a:lnTo>
                    <a:pt x="2078" y="1984"/>
                  </a:lnTo>
                  <a:lnTo>
                    <a:pt x="2113" y="1938"/>
                  </a:lnTo>
                  <a:lnTo>
                    <a:pt x="2147" y="1890"/>
                  </a:lnTo>
                  <a:lnTo>
                    <a:pt x="2176" y="1840"/>
                  </a:lnTo>
                  <a:lnTo>
                    <a:pt x="2205" y="1790"/>
                  </a:lnTo>
                  <a:lnTo>
                    <a:pt x="2231" y="1738"/>
                  </a:lnTo>
                  <a:lnTo>
                    <a:pt x="2255" y="1685"/>
                  </a:lnTo>
                  <a:lnTo>
                    <a:pt x="2277" y="1630"/>
                  </a:lnTo>
                  <a:lnTo>
                    <a:pt x="2295" y="1575"/>
                  </a:lnTo>
                  <a:lnTo>
                    <a:pt x="2310" y="1517"/>
                  </a:lnTo>
                  <a:lnTo>
                    <a:pt x="2324" y="1456"/>
                  </a:lnTo>
                  <a:lnTo>
                    <a:pt x="2335" y="1398"/>
                  </a:lnTo>
                  <a:lnTo>
                    <a:pt x="2342" y="1338"/>
                  </a:lnTo>
                  <a:lnTo>
                    <a:pt x="2345" y="1275"/>
                  </a:lnTo>
                  <a:lnTo>
                    <a:pt x="2348" y="1214"/>
                  </a:lnTo>
                  <a:lnTo>
                    <a:pt x="2345" y="1152"/>
                  </a:lnTo>
                  <a:lnTo>
                    <a:pt x="2342" y="1089"/>
                  </a:lnTo>
                  <a:lnTo>
                    <a:pt x="2335" y="1028"/>
                  </a:lnTo>
                  <a:lnTo>
                    <a:pt x="2324" y="970"/>
                  </a:lnTo>
                  <a:lnTo>
                    <a:pt x="2310" y="913"/>
                  </a:lnTo>
                  <a:lnTo>
                    <a:pt x="2295" y="854"/>
                  </a:lnTo>
                  <a:lnTo>
                    <a:pt x="2277" y="796"/>
                  </a:lnTo>
                  <a:lnTo>
                    <a:pt x="2255" y="741"/>
                  </a:lnTo>
                  <a:lnTo>
                    <a:pt x="2231" y="690"/>
                  </a:lnTo>
                  <a:lnTo>
                    <a:pt x="2205" y="637"/>
                  </a:lnTo>
                  <a:lnTo>
                    <a:pt x="2176" y="584"/>
                  </a:lnTo>
                  <a:lnTo>
                    <a:pt x="2147" y="537"/>
                  </a:lnTo>
                  <a:lnTo>
                    <a:pt x="2113" y="489"/>
                  </a:lnTo>
                  <a:lnTo>
                    <a:pt x="2078" y="442"/>
                  </a:lnTo>
                  <a:lnTo>
                    <a:pt x="2043" y="400"/>
                  </a:lnTo>
                  <a:lnTo>
                    <a:pt x="2002" y="356"/>
                  </a:lnTo>
                  <a:lnTo>
                    <a:pt x="1963" y="316"/>
                  </a:lnTo>
                  <a:lnTo>
                    <a:pt x="1921" y="279"/>
                  </a:lnTo>
                  <a:lnTo>
                    <a:pt x="1876" y="243"/>
                  </a:lnTo>
                  <a:lnTo>
                    <a:pt x="1832" y="208"/>
                  </a:lnTo>
                  <a:lnTo>
                    <a:pt x="1781" y="177"/>
                  </a:lnTo>
                  <a:lnTo>
                    <a:pt x="1734" y="148"/>
                  </a:lnTo>
                  <a:lnTo>
                    <a:pt x="1681" y="119"/>
                  </a:lnTo>
                  <a:lnTo>
                    <a:pt x="1631" y="95"/>
                  </a:lnTo>
                  <a:lnTo>
                    <a:pt x="1578" y="75"/>
                  </a:lnTo>
                  <a:lnTo>
                    <a:pt x="1524" y="53"/>
                  </a:lnTo>
                  <a:lnTo>
                    <a:pt x="1467" y="37"/>
                  </a:lnTo>
                  <a:lnTo>
                    <a:pt x="1409" y="24"/>
                  </a:lnTo>
                  <a:lnTo>
                    <a:pt x="1351" y="13"/>
                  </a:lnTo>
                  <a:lnTo>
                    <a:pt x="1294" y="6"/>
                  </a:lnTo>
                  <a:lnTo>
                    <a:pt x="1236" y="0"/>
                  </a:lnTo>
                  <a:lnTo>
                    <a:pt x="1172" y="0"/>
                  </a:lnTo>
                  <a:close/>
                </a:path>
              </a:pathLst>
            </a:custGeom>
            <a:noFill/>
            <a:ln w="3175">
              <a:solidFill>
                <a:srgbClr val="4E49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0" name="Freeform 64"/>
            <p:cNvSpPr>
              <a:spLocks/>
            </p:cNvSpPr>
            <p:nvPr/>
          </p:nvSpPr>
          <p:spPr bwMode="auto">
            <a:xfrm>
              <a:off x="3925" y="1928"/>
              <a:ext cx="170" cy="169"/>
            </a:xfrm>
            <a:custGeom>
              <a:avLst/>
              <a:gdLst/>
              <a:ahLst/>
              <a:cxnLst>
                <a:cxn ang="0">
                  <a:pos x="376" y="4"/>
                </a:cxn>
                <a:cxn ang="0">
                  <a:pos x="439" y="18"/>
                </a:cxn>
                <a:cxn ang="0">
                  <a:pos x="502" y="43"/>
                </a:cxn>
                <a:cxn ang="0">
                  <a:pos x="556" y="80"/>
                </a:cxn>
                <a:cxn ang="0">
                  <a:pos x="603" y="126"/>
                </a:cxn>
                <a:cxn ang="0">
                  <a:pos x="639" y="180"/>
                </a:cxn>
                <a:cxn ang="0">
                  <a:pos x="666" y="239"/>
                </a:cxn>
                <a:cxn ang="0">
                  <a:pos x="679" y="305"/>
                </a:cxn>
                <a:cxn ang="0">
                  <a:pos x="679" y="372"/>
                </a:cxn>
                <a:cxn ang="0">
                  <a:pos x="666" y="439"/>
                </a:cxn>
                <a:cxn ang="0">
                  <a:pos x="639" y="498"/>
                </a:cxn>
                <a:cxn ang="0">
                  <a:pos x="603" y="552"/>
                </a:cxn>
                <a:cxn ang="0">
                  <a:pos x="556" y="598"/>
                </a:cxn>
                <a:cxn ang="0">
                  <a:pos x="502" y="635"/>
                </a:cxn>
                <a:cxn ang="0">
                  <a:pos x="439" y="661"/>
                </a:cxn>
                <a:cxn ang="0">
                  <a:pos x="376" y="675"/>
                </a:cxn>
                <a:cxn ang="0">
                  <a:pos x="306" y="675"/>
                </a:cxn>
                <a:cxn ang="0">
                  <a:pos x="241" y="661"/>
                </a:cxn>
                <a:cxn ang="0">
                  <a:pos x="180" y="635"/>
                </a:cxn>
                <a:cxn ang="0">
                  <a:pos x="127" y="598"/>
                </a:cxn>
                <a:cxn ang="0">
                  <a:pos x="80" y="552"/>
                </a:cxn>
                <a:cxn ang="0">
                  <a:pos x="43" y="498"/>
                </a:cxn>
                <a:cxn ang="0">
                  <a:pos x="17" y="439"/>
                </a:cxn>
                <a:cxn ang="0">
                  <a:pos x="4" y="372"/>
                </a:cxn>
                <a:cxn ang="0">
                  <a:pos x="4" y="305"/>
                </a:cxn>
                <a:cxn ang="0">
                  <a:pos x="17" y="239"/>
                </a:cxn>
                <a:cxn ang="0">
                  <a:pos x="43" y="180"/>
                </a:cxn>
                <a:cxn ang="0">
                  <a:pos x="80" y="126"/>
                </a:cxn>
                <a:cxn ang="0">
                  <a:pos x="127" y="80"/>
                </a:cxn>
                <a:cxn ang="0">
                  <a:pos x="180" y="43"/>
                </a:cxn>
                <a:cxn ang="0">
                  <a:pos x="241" y="18"/>
                </a:cxn>
                <a:cxn ang="0">
                  <a:pos x="306" y="4"/>
                </a:cxn>
              </a:cxnLst>
              <a:rect l="0" t="0" r="r" b="b"/>
              <a:pathLst>
                <a:path w="679" h="678">
                  <a:moveTo>
                    <a:pt x="340" y="0"/>
                  </a:moveTo>
                  <a:lnTo>
                    <a:pt x="376" y="4"/>
                  </a:lnTo>
                  <a:lnTo>
                    <a:pt x="406" y="7"/>
                  </a:lnTo>
                  <a:lnTo>
                    <a:pt x="439" y="18"/>
                  </a:lnTo>
                  <a:lnTo>
                    <a:pt x="472" y="27"/>
                  </a:lnTo>
                  <a:lnTo>
                    <a:pt x="502" y="43"/>
                  </a:lnTo>
                  <a:lnTo>
                    <a:pt x="529" y="57"/>
                  </a:lnTo>
                  <a:lnTo>
                    <a:pt x="556" y="80"/>
                  </a:lnTo>
                  <a:lnTo>
                    <a:pt x="579" y="100"/>
                  </a:lnTo>
                  <a:lnTo>
                    <a:pt x="603" y="126"/>
                  </a:lnTo>
                  <a:lnTo>
                    <a:pt x="623" y="150"/>
                  </a:lnTo>
                  <a:lnTo>
                    <a:pt x="639" y="180"/>
                  </a:lnTo>
                  <a:lnTo>
                    <a:pt x="652" y="206"/>
                  </a:lnTo>
                  <a:lnTo>
                    <a:pt x="666" y="239"/>
                  </a:lnTo>
                  <a:lnTo>
                    <a:pt x="673" y="273"/>
                  </a:lnTo>
                  <a:lnTo>
                    <a:pt x="679" y="305"/>
                  </a:lnTo>
                  <a:lnTo>
                    <a:pt x="679" y="339"/>
                  </a:lnTo>
                  <a:lnTo>
                    <a:pt x="679" y="372"/>
                  </a:lnTo>
                  <a:lnTo>
                    <a:pt x="673" y="405"/>
                  </a:lnTo>
                  <a:lnTo>
                    <a:pt x="666" y="439"/>
                  </a:lnTo>
                  <a:lnTo>
                    <a:pt x="652" y="472"/>
                  </a:lnTo>
                  <a:lnTo>
                    <a:pt x="639" y="498"/>
                  </a:lnTo>
                  <a:lnTo>
                    <a:pt x="623" y="528"/>
                  </a:lnTo>
                  <a:lnTo>
                    <a:pt x="603" y="552"/>
                  </a:lnTo>
                  <a:lnTo>
                    <a:pt x="579" y="578"/>
                  </a:lnTo>
                  <a:lnTo>
                    <a:pt x="556" y="598"/>
                  </a:lnTo>
                  <a:lnTo>
                    <a:pt x="529" y="621"/>
                  </a:lnTo>
                  <a:lnTo>
                    <a:pt x="502" y="635"/>
                  </a:lnTo>
                  <a:lnTo>
                    <a:pt x="472" y="651"/>
                  </a:lnTo>
                  <a:lnTo>
                    <a:pt x="439" y="661"/>
                  </a:lnTo>
                  <a:lnTo>
                    <a:pt x="406" y="670"/>
                  </a:lnTo>
                  <a:lnTo>
                    <a:pt x="376" y="675"/>
                  </a:lnTo>
                  <a:lnTo>
                    <a:pt x="340" y="678"/>
                  </a:lnTo>
                  <a:lnTo>
                    <a:pt x="306" y="675"/>
                  </a:lnTo>
                  <a:lnTo>
                    <a:pt x="273" y="670"/>
                  </a:lnTo>
                  <a:lnTo>
                    <a:pt x="241" y="661"/>
                  </a:lnTo>
                  <a:lnTo>
                    <a:pt x="210" y="651"/>
                  </a:lnTo>
                  <a:lnTo>
                    <a:pt x="180" y="635"/>
                  </a:lnTo>
                  <a:lnTo>
                    <a:pt x="150" y="621"/>
                  </a:lnTo>
                  <a:lnTo>
                    <a:pt x="127" y="598"/>
                  </a:lnTo>
                  <a:lnTo>
                    <a:pt x="99" y="578"/>
                  </a:lnTo>
                  <a:lnTo>
                    <a:pt x="80" y="552"/>
                  </a:lnTo>
                  <a:lnTo>
                    <a:pt x="61" y="528"/>
                  </a:lnTo>
                  <a:lnTo>
                    <a:pt x="43" y="498"/>
                  </a:lnTo>
                  <a:lnTo>
                    <a:pt x="31" y="472"/>
                  </a:lnTo>
                  <a:lnTo>
                    <a:pt x="17" y="439"/>
                  </a:lnTo>
                  <a:lnTo>
                    <a:pt x="10" y="405"/>
                  </a:lnTo>
                  <a:lnTo>
                    <a:pt x="4" y="372"/>
                  </a:lnTo>
                  <a:lnTo>
                    <a:pt x="0" y="339"/>
                  </a:lnTo>
                  <a:lnTo>
                    <a:pt x="4" y="305"/>
                  </a:lnTo>
                  <a:lnTo>
                    <a:pt x="10" y="273"/>
                  </a:lnTo>
                  <a:lnTo>
                    <a:pt x="17" y="239"/>
                  </a:lnTo>
                  <a:lnTo>
                    <a:pt x="31" y="206"/>
                  </a:lnTo>
                  <a:lnTo>
                    <a:pt x="43" y="180"/>
                  </a:lnTo>
                  <a:lnTo>
                    <a:pt x="61" y="150"/>
                  </a:lnTo>
                  <a:lnTo>
                    <a:pt x="80" y="126"/>
                  </a:lnTo>
                  <a:lnTo>
                    <a:pt x="99" y="100"/>
                  </a:lnTo>
                  <a:lnTo>
                    <a:pt x="127" y="80"/>
                  </a:lnTo>
                  <a:lnTo>
                    <a:pt x="150" y="57"/>
                  </a:lnTo>
                  <a:lnTo>
                    <a:pt x="180" y="43"/>
                  </a:lnTo>
                  <a:lnTo>
                    <a:pt x="210" y="27"/>
                  </a:lnTo>
                  <a:lnTo>
                    <a:pt x="241" y="18"/>
                  </a:lnTo>
                  <a:lnTo>
                    <a:pt x="273" y="7"/>
                  </a:lnTo>
                  <a:lnTo>
                    <a:pt x="306" y="4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1" name="Freeform 65"/>
            <p:cNvSpPr>
              <a:spLocks/>
            </p:cNvSpPr>
            <p:nvPr/>
          </p:nvSpPr>
          <p:spPr bwMode="auto">
            <a:xfrm>
              <a:off x="3925" y="1928"/>
              <a:ext cx="170" cy="169"/>
            </a:xfrm>
            <a:custGeom>
              <a:avLst/>
              <a:gdLst/>
              <a:ahLst/>
              <a:cxnLst>
                <a:cxn ang="0">
                  <a:pos x="376" y="4"/>
                </a:cxn>
                <a:cxn ang="0">
                  <a:pos x="439" y="18"/>
                </a:cxn>
                <a:cxn ang="0">
                  <a:pos x="502" y="43"/>
                </a:cxn>
                <a:cxn ang="0">
                  <a:pos x="556" y="80"/>
                </a:cxn>
                <a:cxn ang="0">
                  <a:pos x="603" y="126"/>
                </a:cxn>
                <a:cxn ang="0">
                  <a:pos x="639" y="180"/>
                </a:cxn>
                <a:cxn ang="0">
                  <a:pos x="666" y="239"/>
                </a:cxn>
                <a:cxn ang="0">
                  <a:pos x="679" y="305"/>
                </a:cxn>
                <a:cxn ang="0">
                  <a:pos x="679" y="372"/>
                </a:cxn>
                <a:cxn ang="0">
                  <a:pos x="666" y="439"/>
                </a:cxn>
                <a:cxn ang="0">
                  <a:pos x="639" y="498"/>
                </a:cxn>
                <a:cxn ang="0">
                  <a:pos x="603" y="552"/>
                </a:cxn>
                <a:cxn ang="0">
                  <a:pos x="556" y="598"/>
                </a:cxn>
                <a:cxn ang="0">
                  <a:pos x="502" y="635"/>
                </a:cxn>
                <a:cxn ang="0">
                  <a:pos x="439" y="661"/>
                </a:cxn>
                <a:cxn ang="0">
                  <a:pos x="376" y="675"/>
                </a:cxn>
                <a:cxn ang="0">
                  <a:pos x="306" y="675"/>
                </a:cxn>
                <a:cxn ang="0">
                  <a:pos x="241" y="661"/>
                </a:cxn>
                <a:cxn ang="0">
                  <a:pos x="180" y="635"/>
                </a:cxn>
                <a:cxn ang="0">
                  <a:pos x="127" y="598"/>
                </a:cxn>
                <a:cxn ang="0">
                  <a:pos x="80" y="552"/>
                </a:cxn>
                <a:cxn ang="0">
                  <a:pos x="43" y="498"/>
                </a:cxn>
                <a:cxn ang="0">
                  <a:pos x="17" y="439"/>
                </a:cxn>
                <a:cxn ang="0">
                  <a:pos x="4" y="372"/>
                </a:cxn>
                <a:cxn ang="0">
                  <a:pos x="4" y="305"/>
                </a:cxn>
                <a:cxn ang="0">
                  <a:pos x="17" y="239"/>
                </a:cxn>
                <a:cxn ang="0">
                  <a:pos x="43" y="180"/>
                </a:cxn>
                <a:cxn ang="0">
                  <a:pos x="80" y="126"/>
                </a:cxn>
                <a:cxn ang="0">
                  <a:pos x="127" y="80"/>
                </a:cxn>
                <a:cxn ang="0">
                  <a:pos x="180" y="43"/>
                </a:cxn>
                <a:cxn ang="0">
                  <a:pos x="241" y="18"/>
                </a:cxn>
                <a:cxn ang="0">
                  <a:pos x="306" y="4"/>
                </a:cxn>
              </a:cxnLst>
              <a:rect l="0" t="0" r="r" b="b"/>
              <a:pathLst>
                <a:path w="679" h="678">
                  <a:moveTo>
                    <a:pt x="340" y="0"/>
                  </a:moveTo>
                  <a:lnTo>
                    <a:pt x="376" y="4"/>
                  </a:lnTo>
                  <a:lnTo>
                    <a:pt x="406" y="7"/>
                  </a:lnTo>
                  <a:lnTo>
                    <a:pt x="439" y="18"/>
                  </a:lnTo>
                  <a:lnTo>
                    <a:pt x="472" y="27"/>
                  </a:lnTo>
                  <a:lnTo>
                    <a:pt x="502" y="43"/>
                  </a:lnTo>
                  <a:lnTo>
                    <a:pt x="529" y="57"/>
                  </a:lnTo>
                  <a:lnTo>
                    <a:pt x="556" y="80"/>
                  </a:lnTo>
                  <a:lnTo>
                    <a:pt x="579" y="100"/>
                  </a:lnTo>
                  <a:lnTo>
                    <a:pt x="603" y="126"/>
                  </a:lnTo>
                  <a:lnTo>
                    <a:pt x="623" y="150"/>
                  </a:lnTo>
                  <a:lnTo>
                    <a:pt x="639" y="180"/>
                  </a:lnTo>
                  <a:lnTo>
                    <a:pt x="652" y="206"/>
                  </a:lnTo>
                  <a:lnTo>
                    <a:pt x="666" y="239"/>
                  </a:lnTo>
                  <a:lnTo>
                    <a:pt x="673" y="273"/>
                  </a:lnTo>
                  <a:lnTo>
                    <a:pt x="679" y="305"/>
                  </a:lnTo>
                  <a:lnTo>
                    <a:pt x="679" y="339"/>
                  </a:lnTo>
                  <a:lnTo>
                    <a:pt x="679" y="372"/>
                  </a:lnTo>
                  <a:lnTo>
                    <a:pt x="673" y="405"/>
                  </a:lnTo>
                  <a:lnTo>
                    <a:pt x="666" y="439"/>
                  </a:lnTo>
                  <a:lnTo>
                    <a:pt x="652" y="472"/>
                  </a:lnTo>
                  <a:lnTo>
                    <a:pt x="639" y="498"/>
                  </a:lnTo>
                  <a:lnTo>
                    <a:pt x="623" y="528"/>
                  </a:lnTo>
                  <a:lnTo>
                    <a:pt x="603" y="552"/>
                  </a:lnTo>
                  <a:lnTo>
                    <a:pt x="579" y="578"/>
                  </a:lnTo>
                  <a:lnTo>
                    <a:pt x="556" y="598"/>
                  </a:lnTo>
                  <a:lnTo>
                    <a:pt x="529" y="621"/>
                  </a:lnTo>
                  <a:lnTo>
                    <a:pt x="502" y="635"/>
                  </a:lnTo>
                  <a:lnTo>
                    <a:pt x="472" y="651"/>
                  </a:lnTo>
                  <a:lnTo>
                    <a:pt x="439" y="661"/>
                  </a:lnTo>
                  <a:lnTo>
                    <a:pt x="406" y="670"/>
                  </a:lnTo>
                  <a:lnTo>
                    <a:pt x="376" y="675"/>
                  </a:lnTo>
                  <a:lnTo>
                    <a:pt x="340" y="678"/>
                  </a:lnTo>
                  <a:lnTo>
                    <a:pt x="306" y="675"/>
                  </a:lnTo>
                  <a:lnTo>
                    <a:pt x="273" y="670"/>
                  </a:lnTo>
                  <a:lnTo>
                    <a:pt x="241" y="661"/>
                  </a:lnTo>
                  <a:lnTo>
                    <a:pt x="210" y="651"/>
                  </a:lnTo>
                  <a:lnTo>
                    <a:pt x="180" y="635"/>
                  </a:lnTo>
                  <a:lnTo>
                    <a:pt x="150" y="621"/>
                  </a:lnTo>
                  <a:lnTo>
                    <a:pt x="127" y="598"/>
                  </a:lnTo>
                  <a:lnTo>
                    <a:pt x="99" y="578"/>
                  </a:lnTo>
                  <a:lnTo>
                    <a:pt x="80" y="552"/>
                  </a:lnTo>
                  <a:lnTo>
                    <a:pt x="61" y="528"/>
                  </a:lnTo>
                  <a:lnTo>
                    <a:pt x="43" y="498"/>
                  </a:lnTo>
                  <a:lnTo>
                    <a:pt x="31" y="472"/>
                  </a:lnTo>
                  <a:lnTo>
                    <a:pt x="17" y="439"/>
                  </a:lnTo>
                  <a:lnTo>
                    <a:pt x="10" y="405"/>
                  </a:lnTo>
                  <a:lnTo>
                    <a:pt x="4" y="372"/>
                  </a:lnTo>
                  <a:lnTo>
                    <a:pt x="0" y="339"/>
                  </a:lnTo>
                  <a:lnTo>
                    <a:pt x="4" y="305"/>
                  </a:lnTo>
                  <a:lnTo>
                    <a:pt x="10" y="273"/>
                  </a:lnTo>
                  <a:lnTo>
                    <a:pt x="17" y="239"/>
                  </a:lnTo>
                  <a:lnTo>
                    <a:pt x="31" y="206"/>
                  </a:lnTo>
                  <a:lnTo>
                    <a:pt x="43" y="180"/>
                  </a:lnTo>
                  <a:lnTo>
                    <a:pt x="61" y="150"/>
                  </a:lnTo>
                  <a:lnTo>
                    <a:pt x="80" y="126"/>
                  </a:lnTo>
                  <a:lnTo>
                    <a:pt x="99" y="100"/>
                  </a:lnTo>
                  <a:lnTo>
                    <a:pt x="127" y="80"/>
                  </a:lnTo>
                  <a:lnTo>
                    <a:pt x="150" y="57"/>
                  </a:lnTo>
                  <a:lnTo>
                    <a:pt x="180" y="43"/>
                  </a:lnTo>
                  <a:lnTo>
                    <a:pt x="210" y="27"/>
                  </a:lnTo>
                  <a:lnTo>
                    <a:pt x="241" y="18"/>
                  </a:lnTo>
                  <a:lnTo>
                    <a:pt x="273" y="7"/>
                  </a:lnTo>
                  <a:lnTo>
                    <a:pt x="306" y="4"/>
                  </a:lnTo>
                  <a:lnTo>
                    <a:pt x="340" y="0"/>
                  </a:lnTo>
                  <a:close/>
                </a:path>
              </a:pathLst>
            </a:custGeom>
            <a:noFill/>
            <a:ln w="3175">
              <a:solidFill>
                <a:srgbClr val="29166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2" name="Freeform 66"/>
            <p:cNvSpPr>
              <a:spLocks/>
            </p:cNvSpPr>
            <p:nvPr/>
          </p:nvSpPr>
          <p:spPr bwMode="auto">
            <a:xfrm>
              <a:off x="3947" y="1960"/>
              <a:ext cx="59" cy="59"/>
            </a:xfrm>
            <a:custGeom>
              <a:avLst/>
              <a:gdLst/>
              <a:ahLst/>
              <a:cxnLst>
                <a:cxn ang="0">
                  <a:pos x="120" y="0"/>
                </a:cxn>
                <a:cxn ang="0">
                  <a:pos x="143" y="2"/>
                </a:cxn>
                <a:cxn ang="0">
                  <a:pos x="162" y="9"/>
                </a:cxn>
                <a:cxn ang="0">
                  <a:pos x="183" y="22"/>
                </a:cxn>
                <a:cxn ang="0">
                  <a:pos x="200" y="35"/>
                </a:cxn>
                <a:cxn ang="0">
                  <a:pos x="213" y="52"/>
                </a:cxn>
                <a:cxn ang="0">
                  <a:pos x="226" y="72"/>
                </a:cxn>
                <a:cxn ang="0">
                  <a:pos x="234" y="94"/>
                </a:cxn>
                <a:cxn ang="0">
                  <a:pos x="236" y="118"/>
                </a:cxn>
                <a:cxn ang="0">
                  <a:pos x="234" y="142"/>
                </a:cxn>
                <a:cxn ang="0">
                  <a:pos x="226" y="162"/>
                </a:cxn>
                <a:cxn ang="0">
                  <a:pos x="213" y="185"/>
                </a:cxn>
                <a:cxn ang="0">
                  <a:pos x="200" y="202"/>
                </a:cxn>
                <a:cxn ang="0">
                  <a:pos x="183" y="214"/>
                </a:cxn>
                <a:cxn ang="0">
                  <a:pos x="162" y="225"/>
                </a:cxn>
                <a:cxn ang="0">
                  <a:pos x="143" y="231"/>
                </a:cxn>
                <a:cxn ang="0">
                  <a:pos x="120" y="234"/>
                </a:cxn>
                <a:cxn ang="0">
                  <a:pos x="97" y="231"/>
                </a:cxn>
                <a:cxn ang="0">
                  <a:pos x="73" y="225"/>
                </a:cxn>
                <a:cxn ang="0">
                  <a:pos x="49" y="214"/>
                </a:cxn>
                <a:cxn ang="0">
                  <a:pos x="33" y="202"/>
                </a:cxn>
                <a:cxn ang="0">
                  <a:pos x="20" y="185"/>
                </a:cxn>
                <a:cxn ang="0">
                  <a:pos x="9" y="162"/>
                </a:cxn>
                <a:cxn ang="0">
                  <a:pos x="4" y="142"/>
                </a:cxn>
                <a:cxn ang="0">
                  <a:pos x="0" y="118"/>
                </a:cxn>
                <a:cxn ang="0">
                  <a:pos x="4" y="94"/>
                </a:cxn>
                <a:cxn ang="0">
                  <a:pos x="9" y="72"/>
                </a:cxn>
                <a:cxn ang="0">
                  <a:pos x="20" y="52"/>
                </a:cxn>
                <a:cxn ang="0">
                  <a:pos x="33" y="35"/>
                </a:cxn>
                <a:cxn ang="0">
                  <a:pos x="49" y="22"/>
                </a:cxn>
                <a:cxn ang="0">
                  <a:pos x="73" y="9"/>
                </a:cxn>
                <a:cxn ang="0">
                  <a:pos x="97" y="2"/>
                </a:cxn>
                <a:cxn ang="0">
                  <a:pos x="120" y="0"/>
                </a:cxn>
              </a:cxnLst>
              <a:rect l="0" t="0" r="r" b="b"/>
              <a:pathLst>
                <a:path w="236" h="234">
                  <a:moveTo>
                    <a:pt x="120" y="0"/>
                  </a:moveTo>
                  <a:lnTo>
                    <a:pt x="143" y="2"/>
                  </a:lnTo>
                  <a:lnTo>
                    <a:pt x="162" y="9"/>
                  </a:lnTo>
                  <a:lnTo>
                    <a:pt x="183" y="22"/>
                  </a:lnTo>
                  <a:lnTo>
                    <a:pt x="200" y="35"/>
                  </a:lnTo>
                  <a:lnTo>
                    <a:pt x="213" y="52"/>
                  </a:lnTo>
                  <a:lnTo>
                    <a:pt x="226" y="72"/>
                  </a:lnTo>
                  <a:lnTo>
                    <a:pt x="234" y="94"/>
                  </a:lnTo>
                  <a:lnTo>
                    <a:pt x="236" y="118"/>
                  </a:lnTo>
                  <a:lnTo>
                    <a:pt x="234" y="142"/>
                  </a:lnTo>
                  <a:lnTo>
                    <a:pt x="226" y="162"/>
                  </a:lnTo>
                  <a:lnTo>
                    <a:pt x="213" y="185"/>
                  </a:lnTo>
                  <a:lnTo>
                    <a:pt x="200" y="202"/>
                  </a:lnTo>
                  <a:lnTo>
                    <a:pt x="183" y="214"/>
                  </a:lnTo>
                  <a:lnTo>
                    <a:pt x="162" y="225"/>
                  </a:lnTo>
                  <a:lnTo>
                    <a:pt x="143" y="231"/>
                  </a:lnTo>
                  <a:lnTo>
                    <a:pt x="120" y="234"/>
                  </a:lnTo>
                  <a:lnTo>
                    <a:pt x="97" y="231"/>
                  </a:lnTo>
                  <a:lnTo>
                    <a:pt x="73" y="225"/>
                  </a:lnTo>
                  <a:lnTo>
                    <a:pt x="49" y="214"/>
                  </a:lnTo>
                  <a:lnTo>
                    <a:pt x="33" y="202"/>
                  </a:lnTo>
                  <a:lnTo>
                    <a:pt x="20" y="185"/>
                  </a:lnTo>
                  <a:lnTo>
                    <a:pt x="9" y="162"/>
                  </a:lnTo>
                  <a:lnTo>
                    <a:pt x="4" y="142"/>
                  </a:lnTo>
                  <a:lnTo>
                    <a:pt x="0" y="118"/>
                  </a:lnTo>
                  <a:lnTo>
                    <a:pt x="4" y="94"/>
                  </a:lnTo>
                  <a:lnTo>
                    <a:pt x="9" y="72"/>
                  </a:lnTo>
                  <a:lnTo>
                    <a:pt x="20" y="52"/>
                  </a:lnTo>
                  <a:lnTo>
                    <a:pt x="33" y="35"/>
                  </a:lnTo>
                  <a:lnTo>
                    <a:pt x="49" y="22"/>
                  </a:lnTo>
                  <a:lnTo>
                    <a:pt x="73" y="9"/>
                  </a:lnTo>
                  <a:lnTo>
                    <a:pt x="97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3" name="Freeform 67"/>
            <p:cNvSpPr>
              <a:spLocks/>
            </p:cNvSpPr>
            <p:nvPr/>
          </p:nvSpPr>
          <p:spPr bwMode="auto">
            <a:xfrm>
              <a:off x="4010" y="2007"/>
              <a:ext cx="59" cy="58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40" y="0"/>
                </a:cxn>
                <a:cxn ang="0">
                  <a:pos x="162" y="6"/>
                </a:cxn>
                <a:cxn ang="0">
                  <a:pos x="183" y="19"/>
                </a:cxn>
                <a:cxn ang="0">
                  <a:pos x="199" y="33"/>
                </a:cxn>
                <a:cxn ang="0">
                  <a:pos x="213" y="49"/>
                </a:cxn>
                <a:cxn ang="0">
                  <a:pos x="226" y="70"/>
                </a:cxn>
                <a:cxn ang="0">
                  <a:pos x="232" y="93"/>
                </a:cxn>
                <a:cxn ang="0">
                  <a:pos x="236" y="116"/>
                </a:cxn>
                <a:cxn ang="0">
                  <a:pos x="232" y="140"/>
                </a:cxn>
                <a:cxn ang="0">
                  <a:pos x="226" y="159"/>
                </a:cxn>
                <a:cxn ang="0">
                  <a:pos x="213" y="182"/>
                </a:cxn>
                <a:cxn ang="0">
                  <a:pos x="199" y="199"/>
                </a:cxn>
                <a:cxn ang="0">
                  <a:pos x="183" y="212"/>
                </a:cxn>
                <a:cxn ang="0">
                  <a:pos x="162" y="222"/>
                </a:cxn>
                <a:cxn ang="0">
                  <a:pos x="140" y="231"/>
                </a:cxn>
                <a:cxn ang="0">
                  <a:pos x="116" y="231"/>
                </a:cxn>
                <a:cxn ang="0">
                  <a:pos x="97" y="231"/>
                </a:cxn>
                <a:cxn ang="0">
                  <a:pos x="73" y="222"/>
                </a:cxn>
                <a:cxn ang="0">
                  <a:pos x="49" y="212"/>
                </a:cxn>
                <a:cxn ang="0">
                  <a:pos x="33" y="199"/>
                </a:cxn>
                <a:cxn ang="0">
                  <a:pos x="19" y="182"/>
                </a:cxn>
                <a:cxn ang="0">
                  <a:pos x="9" y="159"/>
                </a:cxn>
                <a:cxn ang="0">
                  <a:pos x="0" y="140"/>
                </a:cxn>
                <a:cxn ang="0">
                  <a:pos x="0" y="116"/>
                </a:cxn>
                <a:cxn ang="0">
                  <a:pos x="0" y="93"/>
                </a:cxn>
                <a:cxn ang="0">
                  <a:pos x="9" y="70"/>
                </a:cxn>
                <a:cxn ang="0">
                  <a:pos x="19" y="49"/>
                </a:cxn>
                <a:cxn ang="0">
                  <a:pos x="33" y="33"/>
                </a:cxn>
                <a:cxn ang="0">
                  <a:pos x="49" y="19"/>
                </a:cxn>
                <a:cxn ang="0">
                  <a:pos x="73" y="6"/>
                </a:cxn>
                <a:cxn ang="0">
                  <a:pos x="97" y="0"/>
                </a:cxn>
                <a:cxn ang="0">
                  <a:pos x="116" y="0"/>
                </a:cxn>
              </a:cxnLst>
              <a:rect l="0" t="0" r="r" b="b"/>
              <a:pathLst>
                <a:path w="236" h="231">
                  <a:moveTo>
                    <a:pt x="116" y="0"/>
                  </a:moveTo>
                  <a:lnTo>
                    <a:pt x="140" y="0"/>
                  </a:lnTo>
                  <a:lnTo>
                    <a:pt x="162" y="6"/>
                  </a:lnTo>
                  <a:lnTo>
                    <a:pt x="183" y="19"/>
                  </a:lnTo>
                  <a:lnTo>
                    <a:pt x="199" y="33"/>
                  </a:lnTo>
                  <a:lnTo>
                    <a:pt x="213" y="49"/>
                  </a:lnTo>
                  <a:lnTo>
                    <a:pt x="226" y="70"/>
                  </a:lnTo>
                  <a:lnTo>
                    <a:pt x="232" y="93"/>
                  </a:lnTo>
                  <a:lnTo>
                    <a:pt x="236" y="116"/>
                  </a:lnTo>
                  <a:lnTo>
                    <a:pt x="232" y="140"/>
                  </a:lnTo>
                  <a:lnTo>
                    <a:pt x="226" y="159"/>
                  </a:lnTo>
                  <a:lnTo>
                    <a:pt x="213" y="182"/>
                  </a:lnTo>
                  <a:lnTo>
                    <a:pt x="199" y="199"/>
                  </a:lnTo>
                  <a:lnTo>
                    <a:pt x="183" y="212"/>
                  </a:lnTo>
                  <a:lnTo>
                    <a:pt x="162" y="222"/>
                  </a:lnTo>
                  <a:lnTo>
                    <a:pt x="140" y="231"/>
                  </a:lnTo>
                  <a:lnTo>
                    <a:pt x="116" y="231"/>
                  </a:lnTo>
                  <a:lnTo>
                    <a:pt x="97" y="231"/>
                  </a:lnTo>
                  <a:lnTo>
                    <a:pt x="73" y="222"/>
                  </a:lnTo>
                  <a:lnTo>
                    <a:pt x="49" y="212"/>
                  </a:lnTo>
                  <a:lnTo>
                    <a:pt x="33" y="199"/>
                  </a:lnTo>
                  <a:lnTo>
                    <a:pt x="19" y="182"/>
                  </a:lnTo>
                  <a:lnTo>
                    <a:pt x="9" y="159"/>
                  </a:lnTo>
                  <a:lnTo>
                    <a:pt x="0" y="140"/>
                  </a:lnTo>
                  <a:lnTo>
                    <a:pt x="0" y="116"/>
                  </a:lnTo>
                  <a:lnTo>
                    <a:pt x="0" y="93"/>
                  </a:lnTo>
                  <a:lnTo>
                    <a:pt x="9" y="70"/>
                  </a:lnTo>
                  <a:lnTo>
                    <a:pt x="19" y="49"/>
                  </a:lnTo>
                  <a:lnTo>
                    <a:pt x="33" y="33"/>
                  </a:lnTo>
                  <a:lnTo>
                    <a:pt x="49" y="19"/>
                  </a:lnTo>
                  <a:lnTo>
                    <a:pt x="73" y="6"/>
                  </a:lnTo>
                  <a:lnTo>
                    <a:pt x="97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4" name="Freeform 68"/>
            <p:cNvSpPr>
              <a:spLocks/>
            </p:cNvSpPr>
            <p:nvPr/>
          </p:nvSpPr>
          <p:spPr bwMode="auto">
            <a:xfrm>
              <a:off x="3966" y="1978"/>
              <a:ext cx="22" cy="2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64" y="3"/>
                </a:cxn>
                <a:cxn ang="0">
                  <a:pos x="78" y="13"/>
                </a:cxn>
                <a:cxn ang="0">
                  <a:pos x="87" y="27"/>
                </a:cxn>
                <a:cxn ang="0">
                  <a:pos x="89" y="43"/>
                </a:cxn>
                <a:cxn ang="0">
                  <a:pos x="87" y="62"/>
                </a:cxn>
                <a:cxn ang="0">
                  <a:pos x="78" y="76"/>
                </a:cxn>
                <a:cxn ang="0">
                  <a:pos x="64" y="83"/>
                </a:cxn>
                <a:cxn ang="0">
                  <a:pos x="47" y="90"/>
                </a:cxn>
                <a:cxn ang="0">
                  <a:pos x="27" y="83"/>
                </a:cxn>
                <a:cxn ang="0">
                  <a:pos x="14" y="76"/>
                </a:cxn>
                <a:cxn ang="0">
                  <a:pos x="6" y="62"/>
                </a:cxn>
                <a:cxn ang="0">
                  <a:pos x="0" y="43"/>
                </a:cxn>
                <a:cxn ang="0">
                  <a:pos x="6" y="27"/>
                </a:cxn>
                <a:cxn ang="0">
                  <a:pos x="14" y="13"/>
                </a:cxn>
                <a:cxn ang="0">
                  <a:pos x="27" y="3"/>
                </a:cxn>
                <a:cxn ang="0">
                  <a:pos x="47" y="0"/>
                </a:cxn>
              </a:cxnLst>
              <a:rect l="0" t="0" r="r" b="b"/>
              <a:pathLst>
                <a:path w="89" h="90">
                  <a:moveTo>
                    <a:pt x="47" y="0"/>
                  </a:moveTo>
                  <a:lnTo>
                    <a:pt x="64" y="3"/>
                  </a:lnTo>
                  <a:lnTo>
                    <a:pt x="78" y="13"/>
                  </a:lnTo>
                  <a:lnTo>
                    <a:pt x="87" y="27"/>
                  </a:lnTo>
                  <a:lnTo>
                    <a:pt x="89" y="43"/>
                  </a:lnTo>
                  <a:lnTo>
                    <a:pt x="87" y="62"/>
                  </a:lnTo>
                  <a:lnTo>
                    <a:pt x="78" y="76"/>
                  </a:lnTo>
                  <a:lnTo>
                    <a:pt x="64" y="83"/>
                  </a:lnTo>
                  <a:lnTo>
                    <a:pt x="47" y="90"/>
                  </a:lnTo>
                  <a:lnTo>
                    <a:pt x="27" y="83"/>
                  </a:lnTo>
                  <a:lnTo>
                    <a:pt x="14" y="76"/>
                  </a:lnTo>
                  <a:lnTo>
                    <a:pt x="6" y="62"/>
                  </a:lnTo>
                  <a:lnTo>
                    <a:pt x="0" y="43"/>
                  </a:lnTo>
                  <a:lnTo>
                    <a:pt x="6" y="27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5" name="Freeform 69"/>
            <p:cNvSpPr>
              <a:spLocks/>
            </p:cNvSpPr>
            <p:nvPr/>
          </p:nvSpPr>
          <p:spPr bwMode="auto">
            <a:xfrm>
              <a:off x="3966" y="1978"/>
              <a:ext cx="22" cy="2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64" y="3"/>
                </a:cxn>
                <a:cxn ang="0">
                  <a:pos x="78" y="13"/>
                </a:cxn>
                <a:cxn ang="0">
                  <a:pos x="87" y="27"/>
                </a:cxn>
                <a:cxn ang="0">
                  <a:pos x="89" y="43"/>
                </a:cxn>
                <a:cxn ang="0">
                  <a:pos x="87" y="62"/>
                </a:cxn>
                <a:cxn ang="0">
                  <a:pos x="78" y="76"/>
                </a:cxn>
                <a:cxn ang="0">
                  <a:pos x="64" y="83"/>
                </a:cxn>
                <a:cxn ang="0">
                  <a:pos x="47" y="90"/>
                </a:cxn>
                <a:cxn ang="0">
                  <a:pos x="27" y="83"/>
                </a:cxn>
                <a:cxn ang="0">
                  <a:pos x="14" y="76"/>
                </a:cxn>
                <a:cxn ang="0">
                  <a:pos x="6" y="62"/>
                </a:cxn>
                <a:cxn ang="0">
                  <a:pos x="0" y="43"/>
                </a:cxn>
                <a:cxn ang="0">
                  <a:pos x="6" y="27"/>
                </a:cxn>
                <a:cxn ang="0">
                  <a:pos x="14" y="13"/>
                </a:cxn>
                <a:cxn ang="0">
                  <a:pos x="27" y="3"/>
                </a:cxn>
                <a:cxn ang="0">
                  <a:pos x="47" y="0"/>
                </a:cxn>
              </a:cxnLst>
              <a:rect l="0" t="0" r="r" b="b"/>
              <a:pathLst>
                <a:path w="89" h="90">
                  <a:moveTo>
                    <a:pt x="47" y="0"/>
                  </a:moveTo>
                  <a:lnTo>
                    <a:pt x="64" y="3"/>
                  </a:lnTo>
                  <a:lnTo>
                    <a:pt x="78" y="13"/>
                  </a:lnTo>
                  <a:lnTo>
                    <a:pt x="87" y="27"/>
                  </a:lnTo>
                  <a:lnTo>
                    <a:pt x="89" y="43"/>
                  </a:lnTo>
                  <a:lnTo>
                    <a:pt x="87" y="62"/>
                  </a:lnTo>
                  <a:lnTo>
                    <a:pt x="78" y="76"/>
                  </a:lnTo>
                  <a:lnTo>
                    <a:pt x="64" y="83"/>
                  </a:lnTo>
                  <a:lnTo>
                    <a:pt x="47" y="90"/>
                  </a:lnTo>
                  <a:lnTo>
                    <a:pt x="27" y="83"/>
                  </a:lnTo>
                  <a:lnTo>
                    <a:pt x="14" y="76"/>
                  </a:lnTo>
                  <a:lnTo>
                    <a:pt x="6" y="62"/>
                  </a:lnTo>
                  <a:lnTo>
                    <a:pt x="0" y="43"/>
                  </a:lnTo>
                  <a:lnTo>
                    <a:pt x="6" y="27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6" name="Freeform 70"/>
            <p:cNvSpPr>
              <a:spLocks/>
            </p:cNvSpPr>
            <p:nvPr/>
          </p:nvSpPr>
          <p:spPr bwMode="auto">
            <a:xfrm>
              <a:off x="4028" y="2024"/>
              <a:ext cx="23" cy="2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3" y="6"/>
                </a:cxn>
                <a:cxn ang="0">
                  <a:pos x="76" y="13"/>
                </a:cxn>
                <a:cxn ang="0">
                  <a:pos x="87" y="26"/>
                </a:cxn>
                <a:cxn ang="0">
                  <a:pos x="89" y="46"/>
                </a:cxn>
                <a:cxn ang="0">
                  <a:pos x="87" y="62"/>
                </a:cxn>
                <a:cxn ang="0">
                  <a:pos x="76" y="76"/>
                </a:cxn>
                <a:cxn ang="0">
                  <a:pos x="63" y="86"/>
                </a:cxn>
                <a:cxn ang="0">
                  <a:pos x="43" y="89"/>
                </a:cxn>
                <a:cxn ang="0">
                  <a:pos x="26" y="86"/>
                </a:cxn>
                <a:cxn ang="0">
                  <a:pos x="14" y="76"/>
                </a:cxn>
                <a:cxn ang="0">
                  <a:pos x="3" y="62"/>
                </a:cxn>
                <a:cxn ang="0">
                  <a:pos x="0" y="46"/>
                </a:cxn>
                <a:cxn ang="0">
                  <a:pos x="3" y="26"/>
                </a:cxn>
                <a:cxn ang="0">
                  <a:pos x="14" y="13"/>
                </a:cxn>
                <a:cxn ang="0">
                  <a:pos x="26" y="6"/>
                </a:cxn>
                <a:cxn ang="0">
                  <a:pos x="43" y="0"/>
                </a:cxn>
              </a:cxnLst>
              <a:rect l="0" t="0" r="r" b="b"/>
              <a:pathLst>
                <a:path w="89" h="89">
                  <a:moveTo>
                    <a:pt x="43" y="0"/>
                  </a:moveTo>
                  <a:lnTo>
                    <a:pt x="63" y="6"/>
                  </a:lnTo>
                  <a:lnTo>
                    <a:pt x="76" y="13"/>
                  </a:lnTo>
                  <a:lnTo>
                    <a:pt x="87" y="26"/>
                  </a:lnTo>
                  <a:lnTo>
                    <a:pt x="89" y="46"/>
                  </a:lnTo>
                  <a:lnTo>
                    <a:pt x="87" y="62"/>
                  </a:lnTo>
                  <a:lnTo>
                    <a:pt x="76" y="76"/>
                  </a:lnTo>
                  <a:lnTo>
                    <a:pt x="63" y="86"/>
                  </a:lnTo>
                  <a:lnTo>
                    <a:pt x="43" y="89"/>
                  </a:lnTo>
                  <a:lnTo>
                    <a:pt x="26" y="86"/>
                  </a:lnTo>
                  <a:lnTo>
                    <a:pt x="14" y="76"/>
                  </a:lnTo>
                  <a:lnTo>
                    <a:pt x="3" y="62"/>
                  </a:lnTo>
                  <a:lnTo>
                    <a:pt x="0" y="46"/>
                  </a:lnTo>
                  <a:lnTo>
                    <a:pt x="3" y="26"/>
                  </a:lnTo>
                  <a:lnTo>
                    <a:pt x="14" y="13"/>
                  </a:lnTo>
                  <a:lnTo>
                    <a:pt x="26" y="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7" name="Freeform 71"/>
            <p:cNvSpPr>
              <a:spLocks/>
            </p:cNvSpPr>
            <p:nvPr/>
          </p:nvSpPr>
          <p:spPr bwMode="auto">
            <a:xfrm>
              <a:off x="4028" y="2024"/>
              <a:ext cx="23" cy="2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3" y="6"/>
                </a:cxn>
                <a:cxn ang="0">
                  <a:pos x="76" y="13"/>
                </a:cxn>
                <a:cxn ang="0">
                  <a:pos x="87" y="26"/>
                </a:cxn>
                <a:cxn ang="0">
                  <a:pos x="89" y="46"/>
                </a:cxn>
                <a:cxn ang="0">
                  <a:pos x="87" y="62"/>
                </a:cxn>
                <a:cxn ang="0">
                  <a:pos x="76" y="76"/>
                </a:cxn>
                <a:cxn ang="0">
                  <a:pos x="63" y="86"/>
                </a:cxn>
                <a:cxn ang="0">
                  <a:pos x="43" y="89"/>
                </a:cxn>
                <a:cxn ang="0">
                  <a:pos x="26" y="86"/>
                </a:cxn>
                <a:cxn ang="0">
                  <a:pos x="14" y="76"/>
                </a:cxn>
                <a:cxn ang="0">
                  <a:pos x="3" y="62"/>
                </a:cxn>
                <a:cxn ang="0">
                  <a:pos x="0" y="46"/>
                </a:cxn>
                <a:cxn ang="0">
                  <a:pos x="3" y="26"/>
                </a:cxn>
                <a:cxn ang="0">
                  <a:pos x="14" y="13"/>
                </a:cxn>
                <a:cxn ang="0">
                  <a:pos x="26" y="6"/>
                </a:cxn>
                <a:cxn ang="0">
                  <a:pos x="43" y="0"/>
                </a:cxn>
              </a:cxnLst>
              <a:rect l="0" t="0" r="r" b="b"/>
              <a:pathLst>
                <a:path w="89" h="89">
                  <a:moveTo>
                    <a:pt x="43" y="0"/>
                  </a:moveTo>
                  <a:lnTo>
                    <a:pt x="63" y="6"/>
                  </a:lnTo>
                  <a:lnTo>
                    <a:pt x="76" y="13"/>
                  </a:lnTo>
                  <a:lnTo>
                    <a:pt x="87" y="26"/>
                  </a:lnTo>
                  <a:lnTo>
                    <a:pt x="89" y="46"/>
                  </a:lnTo>
                  <a:lnTo>
                    <a:pt x="87" y="62"/>
                  </a:lnTo>
                  <a:lnTo>
                    <a:pt x="76" y="76"/>
                  </a:lnTo>
                  <a:lnTo>
                    <a:pt x="63" y="86"/>
                  </a:lnTo>
                  <a:lnTo>
                    <a:pt x="43" y="89"/>
                  </a:lnTo>
                  <a:lnTo>
                    <a:pt x="26" y="86"/>
                  </a:lnTo>
                  <a:lnTo>
                    <a:pt x="14" y="76"/>
                  </a:lnTo>
                  <a:lnTo>
                    <a:pt x="3" y="62"/>
                  </a:lnTo>
                  <a:lnTo>
                    <a:pt x="0" y="46"/>
                  </a:lnTo>
                  <a:lnTo>
                    <a:pt x="3" y="26"/>
                  </a:lnTo>
                  <a:lnTo>
                    <a:pt x="14" y="13"/>
                  </a:lnTo>
                  <a:lnTo>
                    <a:pt x="26" y="6"/>
                  </a:lnTo>
                  <a:lnTo>
                    <a:pt x="4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8" name="Freeform 72"/>
            <p:cNvSpPr>
              <a:spLocks/>
            </p:cNvSpPr>
            <p:nvPr/>
          </p:nvSpPr>
          <p:spPr bwMode="auto">
            <a:xfrm>
              <a:off x="4270" y="1934"/>
              <a:ext cx="28" cy="2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79" y="4"/>
                </a:cxn>
                <a:cxn ang="0">
                  <a:pos x="97" y="15"/>
                </a:cxn>
                <a:cxn ang="0">
                  <a:pos x="110" y="29"/>
                </a:cxn>
                <a:cxn ang="0">
                  <a:pos x="114" y="46"/>
                </a:cxn>
                <a:cxn ang="0">
                  <a:pos x="110" y="65"/>
                </a:cxn>
                <a:cxn ang="0">
                  <a:pos x="97" y="78"/>
                </a:cxn>
                <a:cxn ang="0">
                  <a:pos x="79" y="88"/>
                </a:cxn>
                <a:cxn ang="0">
                  <a:pos x="57" y="92"/>
                </a:cxn>
                <a:cxn ang="0">
                  <a:pos x="37" y="88"/>
                </a:cxn>
                <a:cxn ang="0">
                  <a:pos x="20" y="78"/>
                </a:cxn>
                <a:cxn ang="0">
                  <a:pos x="8" y="65"/>
                </a:cxn>
                <a:cxn ang="0">
                  <a:pos x="0" y="46"/>
                </a:cxn>
                <a:cxn ang="0">
                  <a:pos x="8" y="29"/>
                </a:cxn>
                <a:cxn ang="0">
                  <a:pos x="20" y="15"/>
                </a:cxn>
                <a:cxn ang="0">
                  <a:pos x="37" y="4"/>
                </a:cxn>
                <a:cxn ang="0">
                  <a:pos x="57" y="0"/>
                </a:cxn>
              </a:cxnLst>
              <a:rect l="0" t="0" r="r" b="b"/>
              <a:pathLst>
                <a:path w="114" h="92">
                  <a:moveTo>
                    <a:pt x="57" y="0"/>
                  </a:moveTo>
                  <a:lnTo>
                    <a:pt x="79" y="4"/>
                  </a:lnTo>
                  <a:lnTo>
                    <a:pt x="97" y="15"/>
                  </a:lnTo>
                  <a:lnTo>
                    <a:pt x="110" y="29"/>
                  </a:lnTo>
                  <a:lnTo>
                    <a:pt x="114" y="46"/>
                  </a:lnTo>
                  <a:lnTo>
                    <a:pt x="110" y="65"/>
                  </a:lnTo>
                  <a:lnTo>
                    <a:pt x="97" y="78"/>
                  </a:lnTo>
                  <a:lnTo>
                    <a:pt x="79" y="88"/>
                  </a:lnTo>
                  <a:lnTo>
                    <a:pt x="57" y="92"/>
                  </a:lnTo>
                  <a:lnTo>
                    <a:pt x="37" y="88"/>
                  </a:lnTo>
                  <a:lnTo>
                    <a:pt x="20" y="78"/>
                  </a:lnTo>
                  <a:lnTo>
                    <a:pt x="8" y="65"/>
                  </a:lnTo>
                  <a:lnTo>
                    <a:pt x="0" y="46"/>
                  </a:lnTo>
                  <a:lnTo>
                    <a:pt x="8" y="29"/>
                  </a:lnTo>
                  <a:lnTo>
                    <a:pt x="20" y="15"/>
                  </a:lnTo>
                  <a:lnTo>
                    <a:pt x="37" y="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9" name="Freeform 73"/>
            <p:cNvSpPr>
              <a:spLocks/>
            </p:cNvSpPr>
            <p:nvPr/>
          </p:nvSpPr>
          <p:spPr bwMode="auto">
            <a:xfrm>
              <a:off x="4243" y="1906"/>
              <a:ext cx="27" cy="2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77" y="4"/>
                </a:cxn>
                <a:cxn ang="0">
                  <a:pos x="94" y="14"/>
                </a:cxn>
                <a:cxn ang="0">
                  <a:pos x="105" y="29"/>
                </a:cxn>
                <a:cxn ang="0">
                  <a:pos x="107" y="46"/>
                </a:cxn>
                <a:cxn ang="0">
                  <a:pos x="105" y="64"/>
                </a:cxn>
                <a:cxn ang="0">
                  <a:pos x="94" y="78"/>
                </a:cxn>
                <a:cxn ang="0">
                  <a:pos x="77" y="87"/>
                </a:cxn>
                <a:cxn ang="0">
                  <a:pos x="52" y="92"/>
                </a:cxn>
                <a:cxn ang="0">
                  <a:pos x="31" y="87"/>
                </a:cxn>
                <a:cxn ang="0">
                  <a:pos x="12" y="78"/>
                </a:cxn>
                <a:cxn ang="0">
                  <a:pos x="3" y="64"/>
                </a:cxn>
                <a:cxn ang="0">
                  <a:pos x="0" y="46"/>
                </a:cxn>
                <a:cxn ang="0">
                  <a:pos x="3" y="29"/>
                </a:cxn>
                <a:cxn ang="0">
                  <a:pos x="12" y="14"/>
                </a:cxn>
                <a:cxn ang="0">
                  <a:pos x="31" y="4"/>
                </a:cxn>
                <a:cxn ang="0">
                  <a:pos x="52" y="0"/>
                </a:cxn>
              </a:cxnLst>
              <a:rect l="0" t="0" r="r" b="b"/>
              <a:pathLst>
                <a:path w="107" h="92">
                  <a:moveTo>
                    <a:pt x="52" y="0"/>
                  </a:moveTo>
                  <a:lnTo>
                    <a:pt x="77" y="4"/>
                  </a:lnTo>
                  <a:lnTo>
                    <a:pt x="94" y="14"/>
                  </a:lnTo>
                  <a:lnTo>
                    <a:pt x="105" y="29"/>
                  </a:lnTo>
                  <a:lnTo>
                    <a:pt x="107" y="46"/>
                  </a:lnTo>
                  <a:lnTo>
                    <a:pt x="105" y="64"/>
                  </a:lnTo>
                  <a:lnTo>
                    <a:pt x="94" y="78"/>
                  </a:lnTo>
                  <a:lnTo>
                    <a:pt x="77" y="87"/>
                  </a:lnTo>
                  <a:lnTo>
                    <a:pt x="52" y="92"/>
                  </a:lnTo>
                  <a:lnTo>
                    <a:pt x="31" y="87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3" y="29"/>
                  </a:lnTo>
                  <a:lnTo>
                    <a:pt x="12" y="14"/>
                  </a:lnTo>
                  <a:lnTo>
                    <a:pt x="31" y="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0" name="Freeform 74"/>
            <p:cNvSpPr>
              <a:spLocks/>
            </p:cNvSpPr>
            <p:nvPr/>
          </p:nvSpPr>
          <p:spPr bwMode="auto">
            <a:xfrm>
              <a:off x="4186" y="1901"/>
              <a:ext cx="29" cy="23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8" y="3"/>
                </a:cxn>
                <a:cxn ang="0">
                  <a:pos x="96" y="13"/>
                </a:cxn>
                <a:cxn ang="0">
                  <a:pos x="106" y="28"/>
                </a:cxn>
                <a:cxn ang="0">
                  <a:pos x="113" y="45"/>
                </a:cxn>
                <a:cxn ang="0">
                  <a:pos x="106" y="62"/>
                </a:cxn>
                <a:cxn ang="0">
                  <a:pos x="96" y="76"/>
                </a:cxn>
                <a:cxn ang="0">
                  <a:pos x="78" y="87"/>
                </a:cxn>
                <a:cxn ang="0">
                  <a:pos x="53" y="90"/>
                </a:cxn>
                <a:cxn ang="0">
                  <a:pos x="32" y="87"/>
                </a:cxn>
                <a:cxn ang="0">
                  <a:pos x="19" y="76"/>
                </a:cxn>
                <a:cxn ang="0">
                  <a:pos x="4" y="62"/>
                </a:cxn>
                <a:cxn ang="0">
                  <a:pos x="0" y="45"/>
                </a:cxn>
                <a:cxn ang="0">
                  <a:pos x="4" y="28"/>
                </a:cxn>
                <a:cxn ang="0">
                  <a:pos x="19" y="13"/>
                </a:cxn>
                <a:cxn ang="0">
                  <a:pos x="32" y="3"/>
                </a:cxn>
                <a:cxn ang="0">
                  <a:pos x="53" y="0"/>
                </a:cxn>
              </a:cxnLst>
              <a:rect l="0" t="0" r="r" b="b"/>
              <a:pathLst>
                <a:path w="113" h="90">
                  <a:moveTo>
                    <a:pt x="53" y="0"/>
                  </a:moveTo>
                  <a:lnTo>
                    <a:pt x="78" y="3"/>
                  </a:lnTo>
                  <a:lnTo>
                    <a:pt x="96" y="13"/>
                  </a:lnTo>
                  <a:lnTo>
                    <a:pt x="106" y="28"/>
                  </a:lnTo>
                  <a:lnTo>
                    <a:pt x="113" y="45"/>
                  </a:lnTo>
                  <a:lnTo>
                    <a:pt x="106" y="62"/>
                  </a:lnTo>
                  <a:lnTo>
                    <a:pt x="96" y="76"/>
                  </a:lnTo>
                  <a:lnTo>
                    <a:pt x="78" y="87"/>
                  </a:lnTo>
                  <a:lnTo>
                    <a:pt x="53" y="90"/>
                  </a:lnTo>
                  <a:lnTo>
                    <a:pt x="32" y="87"/>
                  </a:lnTo>
                  <a:lnTo>
                    <a:pt x="19" y="76"/>
                  </a:lnTo>
                  <a:lnTo>
                    <a:pt x="4" y="62"/>
                  </a:lnTo>
                  <a:lnTo>
                    <a:pt x="0" y="45"/>
                  </a:lnTo>
                  <a:lnTo>
                    <a:pt x="4" y="28"/>
                  </a:lnTo>
                  <a:lnTo>
                    <a:pt x="19" y="13"/>
                  </a:lnTo>
                  <a:lnTo>
                    <a:pt x="32" y="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1" name="Freeform 75"/>
            <p:cNvSpPr>
              <a:spLocks/>
            </p:cNvSpPr>
            <p:nvPr/>
          </p:nvSpPr>
          <p:spPr bwMode="auto">
            <a:xfrm>
              <a:off x="4203" y="1984"/>
              <a:ext cx="28" cy="2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78" y="7"/>
                </a:cxn>
                <a:cxn ang="0">
                  <a:pos x="95" y="12"/>
                </a:cxn>
                <a:cxn ang="0">
                  <a:pos x="107" y="28"/>
                </a:cxn>
                <a:cxn ang="0">
                  <a:pos x="113" y="48"/>
                </a:cxn>
                <a:cxn ang="0">
                  <a:pos x="107" y="62"/>
                </a:cxn>
                <a:cxn ang="0">
                  <a:pos x="95" y="77"/>
                </a:cxn>
                <a:cxn ang="0">
                  <a:pos x="78" y="87"/>
                </a:cxn>
                <a:cxn ang="0">
                  <a:pos x="54" y="90"/>
                </a:cxn>
                <a:cxn ang="0">
                  <a:pos x="32" y="87"/>
                </a:cxn>
                <a:cxn ang="0">
                  <a:pos x="17" y="77"/>
                </a:cxn>
                <a:cxn ang="0">
                  <a:pos x="4" y="62"/>
                </a:cxn>
                <a:cxn ang="0">
                  <a:pos x="0" y="48"/>
                </a:cxn>
                <a:cxn ang="0">
                  <a:pos x="4" y="28"/>
                </a:cxn>
                <a:cxn ang="0">
                  <a:pos x="17" y="12"/>
                </a:cxn>
                <a:cxn ang="0">
                  <a:pos x="32" y="7"/>
                </a:cxn>
                <a:cxn ang="0">
                  <a:pos x="54" y="0"/>
                </a:cxn>
              </a:cxnLst>
              <a:rect l="0" t="0" r="r" b="b"/>
              <a:pathLst>
                <a:path w="113" h="90">
                  <a:moveTo>
                    <a:pt x="54" y="0"/>
                  </a:moveTo>
                  <a:lnTo>
                    <a:pt x="78" y="7"/>
                  </a:lnTo>
                  <a:lnTo>
                    <a:pt x="95" y="12"/>
                  </a:lnTo>
                  <a:lnTo>
                    <a:pt x="107" y="28"/>
                  </a:lnTo>
                  <a:lnTo>
                    <a:pt x="113" y="48"/>
                  </a:lnTo>
                  <a:lnTo>
                    <a:pt x="107" y="62"/>
                  </a:lnTo>
                  <a:lnTo>
                    <a:pt x="95" y="77"/>
                  </a:lnTo>
                  <a:lnTo>
                    <a:pt x="78" y="87"/>
                  </a:lnTo>
                  <a:lnTo>
                    <a:pt x="54" y="90"/>
                  </a:lnTo>
                  <a:lnTo>
                    <a:pt x="32" y="87"/>
                  </a:lnTo>
                  <a:lnTo>
                    <a:pt x="17" y="77"/>
                  </a:lnTo>
                  <a:lnTo>
                    <a:pt x="4" y="62"/>
                  </a:lnTo>
                  <a:lnTo>
                    <a:pt x="0" y="48"/>
                  </a:lnTo>
                  <a:lnTo>
                    <a:pt x="4" y="28"/>
                  </a:lnTo>
                  <a:lnTo>
                    <a:pt x="17" y="12"/>
                  </a:lnTo>
                  <a:lnTo>
                    <a:pt x="32" y="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2" name="Freeform 76"/>
            <p:cNvSpPr>
              <a:spLocks/>
            </p:cNvSpPr>
            <p:nvPr/>
          </p:nvSpPr>
          <p:spPr bwMode="auto">
            <a:xfrm>
              <a:off x="4237" y="1973"/>
              <a:ext cx="28" cy="23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77" y="5"/>
                </a:cxn>
                <a:cxn ang="0">
                  <a:pos x="98" y="14"/>
                </a:cxn>
                <a:cxn ang="0">
                  <a:pos x="109" y="29"/>
                </a:cxn>
                <a:cxn ang="0">
                  <a:pos x="112" y="47"/>
                </a:cxn>
                <a:cxn ang="0">
                  <a:pos x="109" y="64"/>
                </a:cxn>
                <a:cxn ang="0">
                  <a:pos x="98" y="78"/>
                </a:cxn>
                <a:cxn ang="0">
                  <a:pos x="77" y="89"/>
                </a:cxn>
                <a:cxn ang="0">
                  <a:pos x="56" y="92"/>
                </a:cxn>
                <a:cxn ang="0">
                  <a:pos x="34" y="89"/>
                </a:cxn>
                <a:cxn ang="0">
                  <a:pos x="17" y="78"/>
                </a:cxn>
                <a:cxn ang="0">
                  <a:pos x="6" y="64"/>
                </a:cxn>
                <a:cxn ang="0">
                  <a:pos x="0" y="47"/>
                </a:cxn>
                <a:cxn ang="0">
                  <a:pos x="6" y="29"/>
                </a:cxn>
                <a:cxn ang="0">
                  <a:pos x="17" y="14"/>
                </a:cxn>
                <a:cxn ang="0">
                  <a:pos x="34" y="5"/>
                </a:cxn>
                <a:cxn ang="0">
                  <a:pos x="56" y="0"/>
                </a:cxn>
              </a:cxnLst>
              <a:rect l="0" t="0" r="r" b="b"/>
              <a:pathLst>
                <a:path w="112" h="92">
                  <a:moveTo>
                    <a:pt x="56" y="0"/>
                  </a:moveTo>
                  <a:lnTo>
                    <a:pt x="77" y="5"/>
                  </a:lnTo>
                  <a:lnTo>
                    <a:pt x="98" y="14"/>
                  </a:lnTo>
                  <a:lnTo>
                    <a:pt x="109" y="29"/>
                  </a:lnTo>
                  <a:lnTo>
                    <a:pt x="112" y="47"/>
                  </a:lnTo>
                  <a:lnTo>
                    <a:pt x="109" y="64"/>
                  </a:lnTo>
                  <a:lnTo>
                    <a:pt x="98" y="78"/>
                  </a:lnTo>
                  <a:lnTo>
                    <a:pt x="77" y="89"/>
                  </a:lnTo>
                  <a:lnTo>
                    <a:pt x="56" y="92"/>
                  </a:lnTo>
                  <a:lnTo>
                    <a:pt x="34" y="89"/>
                  </a:lnTo>
                  <a:lnTo>
                    <a:pt x="17" y="78"/>
                  </a:lnTo>
                  <a:lnTo>
                    <a:pt x="6" y="64"/>
                  </a:lnTo>
                  <a:lnTo>
                    <a:pt x="0" y="47"/>
                  </a:lnTo>
                  <a:lnTo>
                    <a:pt x="6" y="29"/>
                  </a:lnTo>
                  <a:lnTo>
                    <a:pt x="17" y="14"/>
                  </a:lnTo>
                  <a:lnTo>
                    <a:pt x="34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3" name="Freeform 77"/>
            <p:cNvSpPr>
              <a:spLocks/>
            </p:cNvSpPr>
            <p:nvPr/>
          </p:nvSpPr>
          <p:spPr bwMode="auto">
            <a:xfrm>
              <a:off x="1289" y="2588"/>
              <a:ext cx="175" cy="185"/>
            </a:xfrm>
            <a:custGeom>
              <a:avLst/>
              <a:gdLst/>
              <a:ahLst/>
              <a:cxnLst>
                <a:cxn ang="0">
                  <a:pos x="421" y="276"/>
                </a:cxn>
                <a:cxn ang="0">
                  <a:pos x="223" y="322"/>
                </a:cxn>
                <a:cxn ang="0">
                  <a:pos x="148" y="142"/>
                </a:cxn>
                <a:cxn ang="0">
                  <a:pos x="138" y="134"/>
                </a:cxn>
                <a:cxn ang="0">
                  <a:pos x="114" y="114"/>
                </a:cxn>
                <a:cxn ang="0">
                  <a:pos x="107" y="110"/>
                </a:cxn>
                <a:cxn ang="0">
                  <a:pos x="99" y="105"/>
                </a:cxn>
                <a:cxn ang="0">
                  <a:pos x="92" y="102"/>
                </a:cxn>
                <a:cxn ang="0">
                  <a:pos x="83" y="98"/>
                </a:cxn>
                <a:cxn ang="0">
                  <a:pos x="76" y="96"/>
                </a:cxn>
                <a:cxn ang="0">
                  <a:pos x="68" y="95"/>
                </a:cxn>
                <a:cxn ang="0">
                  <a:pos x="60" y="96"/>
                </a:cxn>
                <a:cxn ang="0">
                  <a:pos x="54" y="97"/>
                </a:cxn>
                <a:cxn ang="0">
                  <a:pos x="39" y="104"/>
                </a:cxn>
                <a:cxn ang="0">
                  <a:pos x="32" y="107"/>
                </a:cxn>
                <a:cxn ang="0">
                  <a:pos x="27" y="111"/>
                </a:cxn>
                <a:cxn ang="0">
                  <a:pos x="23" y="118"/>
                </a:cxn>
                <a:cxn ang="0">
                  <a:pos x="18" y="124"/>
                </a:cxn>
                <a:cxn ang="0">
                  <a:pos x="14" y="131"/>
                </a:cxn>
                <a:cxn ang="0">
                  <a:pos x="11" y="138"/>
                </a:cxn>
                <a:cxn ang="0">
                  <a:pos x="9" y="147"/>
                </a:cxn>
                <a:cxn ang="0">
                  <a:pos x="7" y="154"/>
                </a:cxn>
                <a:cxn ang="0">
                  <a:pos x="3" y="169"/>
                </a:cxn>
                <a:cxn ang="0">
                  <a:pos x="1" y="182"/>
                </a:cxn>
                <a:cxn ang="0">
                  <a:pos x="0" y="192"/>
                </a:cxn>
                <a:cxn ang="0">
                  <a:pos x="0" y="196"/>
                </a:cxn>
                <a:cxn ang="0">
                  <a:pos x="106" y="416"/>
                </a:cxn>
                <a:cxn ang="0">
                  <a:pos x="263" y="738"/>
                </a:cxn>
                <a:cxn ang="0">
                  <a:pos x="700" y="623"/>
                </a:cxn>
                <a:cxn ang="0">
                  <a:pos x="573" y="247"/>
                </a:cxn>
                <a:cxn ang="0">
                  <a:pos x="545" y="62"/>
                </a:cxn>
                <a:cxn ang="0">
                  <a:pos x="543" y="57"/>
                </a:cxn>
                <a:cxn ang="0">
                  <a:pos x="538" y="50"/>
                </a:cxn>
                <a:cxn ang="0">
                  <a:pos x="529" y="39"/>
                </a:cxn>
                <a:cxn ang="0">
                  <a:pos x="519" y="26"/>
                </a:cxn>
                <a:cxn ang="0">
                  <a:pos x="513" y="21"/>
                </a:cxn>
                <a:cxn ang="0">
                  <a:pos x="508" y="15"/>
                </a:cxn>
                <a:cxn ang="0">
                  <a:pos x="501" y="10"/>
                </a:cxn>
                <a:cxn ang="0">
                  <a:pos x="494" y="6"/>
                </a:cxn>
                <a:cxn ang="0">
                  <a:pos x="487" y="2"/>
                </a:cxn>
                <a:cxn ang="0">
                  <a:pos x="480" y="0"/>
                </a:cxn>
                <a:cxn ang="0">
                  <a:pos x="472" y="0"/>
                </a:cxn>
                <a:cxn ang="0">
                  <a:pos x="464" y="0"/>
                </a:cxn>
                <a:cxn ang="0">
                  <a:pos x="449" y="5"/>
                </a:cxn>
                <a:cxn ang="0">
                  <a:pos x="443" y="7"/>
                </a:cxn>
                <a:cxn ang="0">
                  <a:pos x="436" y="10"/>
                </a:cxn>
                <a:cxn ang="0">
                  <a:pos x="430" y="15"/>
                </a:cxn>
                <a:cxn ang="0">
                  <a:pos x="425" y="21"/>
                </a:cxn>
                <a:cxn ang="0">
                  <a:pos x="415" y="35"/>
                </a:cxn>
                <a:cxn ang="0">
                  <a:pos x="406" y="49"/>
                </a:cxn>
                <a:cxn ang="0">
                  <a:pos x="400" y="64"/>
                </a:cxn>
                <a:cxn ang="0">
                  <a:pos x="394" y="77"/>
                </a:cxn>
                <a:cxn ang="0">
                  <a:pos x="391" y="85"/>
                </a:cxn>
                <a:cxn ang="0">
                  <a:pos x="391" y="90"/>
                </a:cxn>
                <a:cxn ang="0">
                  <a:pos x="421" y="276"/>
                </a:cxn>
              </a:cxnLst>
              <a:rect l="0" t="0" r="r" b="b"/>
              <a:pathLst>
                <a:path w="700" h="738">
                  <a:moveTo>
                    <a:pt x="421" y="276"/>
                  </a:moveTo>
                  <a:lnTo>
                    <a:pt x="223" y="322"/>
                  </a:lnTo>
                  <a:lnTo>
                    <a:pt x="148" y="142"/>
                  </a:lnTo>
                  <a:lnTo>
                    <a:pt x="138" y="134"/>
                  </a:lnTo>
                  <a:lnTo>
                    <a:pt x="114" y="114"/>
                  </a:lnTo>
                  <a:lnTo>
                    <a:pt x="107" y="110"/>
                  </a:lnTo>
                  <a:lnTo>
                    <a:pt x="99" y="105"/>
                  </a:lnTo>
                  <a:lnTo>
                    <a:pt x="92" y="102"/>
                  </a:lnTo>
                  <a:lnTo>
                    <a:pt x="83" y="98"/>
                  </a:lnTo>
                  <a:lnTo>
                    <a:pt x="76" y="96"/>
                  </a:lnTo>
                  <a:lnTo>
                    <a:pt x="68" y="95"/>
                  </a:lnTo>
                  <a:lnTo>
                    <a:pt x="60" y="96"/>
                  </a:lnTo>
                  <a:lnTo>
                    <a:pt x="54" y="97"/>
                  </a:lnTo>
                  <a:lnTo>
                    <a:pt x="39" y="104"/>
                  </a:lnTo>
                  <a:lnTo>
                    <a:pt x="32" y="107"/>
                  </a:lnTo>
                  <a:lnTo>
                    <a:pt x="27" y="111"/>
                  </a:lnTo>
                  <a:lnTo>
                    <a:pt x="23" y="118"/>
                  </a:lnTo>
                  <a:lnTo>
                    <a:pt x="18" y="124"/>
                  </a:lnTo>
                  <a:lnTo>
                    <a:pt x="14" y="131"/>
                  </a:lnTo>
                  <a:lnTo>
                    <a:pt x="11" y="138"/>
                  </a:lnTo>
                  <a:lnTo>
                    <a:pt x="9" y="147"/>
                  </a:lnTo>
                  <a:lnTo>
                    <a:pt x="7" y="154"/>
                  </a:lnTo>
                  <a:lnTo>
                    <a:pt x="3" y="169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0" y="196"/>
                  </a:lnTo>
                  <a:lnTo>
                    <a:pt x="106" y="416"/>
                  </a:lnTo>
                  <a:lnTo>
                    <a:pt x="263" y="738"/>
                  </a:lnTo>
                  <a:lnTo>
                    <a:pt x="700" y="623"/>
                  </a:lnTo>
                  <a:lnTo>
                    <a:pt x="573" y="247"/>
                  </a:lnTo>
                  <a:lnTo>
                    <a:pt x="545" y="62"/>
                  </a:lnTo>
                  <a:lnTo>
                    <a:pt x="543" y="57"/>
                  </a:lnTo>
                  <a:lnTo>
                    <a:pt x="538" y="50"/>
                  </a:lnTo>
                  <a:lnTo>
                    <a:pt x="529" y="39"/>
                  </a:lnTo>
                  <a:lnTo>
                    <a:pt x="519" y="26"/>
                  </a:lnTo>
                  <a:lnTo>
                    <a:pt x="513" y="21"/>
                  </a:lnTo>
                  <a:lnTo>
                    <a:pt x="508" y="15"/>
                  </a:lnTo>
                  <a:lnTo>
                    <a:pt x="501" y="10"/>
                  </a:lnTo>
                  <a:lnTo>
                    <a:pt x="494" y="6"/>
                  </a:lnTo>
                  <a:lnTo>
                    <a:pt x="487" y="2"/>
                  </a:lnTo>
                  <a:lnTo>
                    <a:pt x="480" y="0"/>
                  </a:lnTo>
                  <a:lnTo>
                    <a:pt x="472" y="0"/>
                  </a:lnTo>
                  <a:lnTo>
                    <a:pt x="464" y="0"/>
                  </a:lnTo>
                  <a:lnTo>
                    <a:pt x="449" y="5"/>
                  </a:lnTo>
                  <a:lnTo>
                    <a:pt x="443" y="7"/>
                  </a:lnTo>
                  <a:lnTo>
                    <a:pt x="436" y="10"/>
                  </a:lnTo>
                  <a:lnTo>
                    <a:pt x="430" y="15"/>
                  </a:lnTo>
                  <a:lnTo>
                    <a:pt x="425" y="21"/>
                  </a:lnTo>
                  <a:lnTo>
                    <a:pt x="415" y="35"/>
                  </a:lnTo>
                  <a:lnTo>
                    <a:pt x="406" y="49"/>
                  </a:lnTo>
                  <a:lnTo>
                    <a:pt x="400" y="64"/>
                  </a:lnTo>
                  <a:lnTo>
                    <a:pt x="394" y="77"/>
                  </a:lnTo>
                  <a:lnTo>
                    <a:pt x="391" y="85"/>
                  </a:lnTo>
                  <a:lnTo>
                    <a:pt x="391" y="90"/>
                  </a:lnTo>
                  <a:lnTo>
                    <a:pt x="421" y="276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4" name="Freeform 78"/>
            <p:cNvSpPr>
              <a:spLocks/>
            </p:cNvSpPr>
            <p:nvPr/>
          </p:nvSpPr>
          <p:spPr bwMode="auto">
            <a:xfrm>
              <a:off x="1289" y="2588"/>
              <a:ext cx="175" cy="185"/>
            </a:xfrm>
            <a:custGeom>
              <a:avLst/>
              <a:gdLst/>
              <a:ahLst/>
              <a:cxnLst>
                <a:cxn ang="0">
                  <a:pos x="421" y="276"/>
                </a:cxn>
                <a:cxn ang="0">
                  <a:pos x="223" y="322"/>
                </a:cxn>
                <a:cxn ang="0">
                  <a:pos x="148" y="142"/>
                </a:cxn>
                <a:cxn ang="0">
                  <a:pos x="138" y="134"/>
                </a:cxn>
                <a:cxn ang="0">
                  <a:pos x="114" y="114"/>
                </a:cxn>
                <a:cxn ang="0">
                  <a:pos x="107" y="110"/>
                </a:cxn>
                <a:cxn ang="0">
                  <a:pos x="99" y="105"/>
                </a:cxn>
                <a:cxn ang="0">
                  <a:pos x="92" y="102"/>
                </a:cxn>
                <a:cxn ang="0">
                  <a:pos x="83" y="98"/>
                </a:cxn>
                <a:cxn ang="0">
                  <a:pos x="76" y="96"/>
                </a:cxn>
                <a:cxn ang="0">
                  <a:pos x="68" y="95"/>
                </a:cxn>
                <a:cxn ang="0">
                  <a:pos x="60" y="96"/>
                </a:cxn>
                <a:cxn ang="0">
                  <a:pos x="54" y="97"/>
                </a:cxn>
                <a:cxn ang="0">
                  <a:pos x="39" y="104"/>
                </a:cxn>
                <a:cxn ang="0">
                  <a:pos x="32" y="107"/>
                </a:cxn>
                <a:cxn ang="0">
                  <a:pos x="27" y="111"/>
                </a:cxn>
                <a:cxn ang="0">
                  <a:pos x="23" y="118"/>
                </a:cxn>
                <a:cxn ang="0">
                  <a:pos x="18" y="124"/>
                </a:cxn>
                <a:cxn ang="0">
                  <a:pos x="14" y="131"/>
                </a:cxn>
                <a:cxn ang="0">
                  <a:pos x="11" y="138"/>
                </a:cxn>
                <a:cxn ang="0">
                  <a:pos x="9" y="147"/>
                </a:cxn>
                <a:cxn ang="0">
                  <a:pos x="7" y="154"/>
                </a:cxn>
                <a:cxn ang="0">
                  <a:pos x="3" y="169"/>
                </a:cxn>
                <a:cxn ang="0">
                  <a:pos x="1" y="182"/>
                </a:cxn>
                <a:cxn ang="0">
                  <a:pos x="0" y="192"/>
                </a:cxn>
                <a:cxn ang="0">
                  <a:pos x="0" y="196"/>
                </a:cxn>
                <a:cxn ang="0">
                  <a:pos x="106" y="416"/>
                </a:cxn>
                <a:cxn ang="0">
                  <a:pos x="263" y="738"/>
                </a:cxn>
                <a:cxn ang="0">
                  <a:pos x="700" y="623"/>
                </a:cxn>
                <a:cxn ang="0">
                  <a:pos x="573" y="247"/>
                </a:cxn>
                <a:cxn ang="0">
                  <a:pos x="545" y="62"/>
                </a:cxn>
                <a:cxn ang="0">
                  <a:pos x="543" y="57"/>
                </a:cxn>
                <a:cxn ang="0">
                  <a:pos x="538" y="50"/>
                </a:cxn>
                <a:cxn ang="0">
                  <a:pos x="529" y="39"/>
                </a:cxn>
                <a:cxn ang="0">
                  <a:pos x="519" y="26"/>
                </a:cxn>
                <a:cxn ang="0">
                  <a:pos x="513" y="21"/>
                </a:cxn>
                <a:cxn ang="0">
                  <a:pos x="508" y="15"/>
                </a:cxn>
                <a:cxn ang="0">
                  <a:pos x="501" y="10"/>
                </a:cxn>
                <a:cxn ang="0">
                  <a:pos x="494" y="6"/>
                </a:cxn>
                <a:cxn ang="0">
                  <a:pos x="487" y="2"/>
                </a:cxn>
                <a:cxn ang="0">
                  <a:pos x="480" y="0"/>
                </a:cxn>
                <a:cxn ang="0">
                  <a:pos x="472" y="0"/>
                </a:cxn>
                <a:cxn ang="0">
                  <a:pos x="464" y="0"/>
                </a:cxn>
                <a:cxn ang="0">
                  <a:pos x="449" y="5"/>
                </a:cxn>
                <a:cxn ang="0">
                  <a:pos x="443" y="7"/>
                </a:cxn>
                <a:cxn ang="0">
                  <a:pos x="436" y="10"/>
                </a:cxn>
                <a:cxn ang="0">
                  <a:pos x="430" y="15"/>
                </a:cxn>
                <a:cxn ang="0">
                  <a:pos x="425" y="21"/>
                </a:cxn>
                <a:cxn ang="0">
                  <a:pos x="415" y="35"/>
                </a:cxn>
                <a:cxn ang="0">
                  <a:pos x="406" y="49"/>
                </a:cxn>
                <a:cxn ang="0">
                  <a:pos x="400" y="64"/>
                </a:cxn>
                <a:cxn ang="0">
                  <a:pos x="394" y="77"/>
                </a:cxn>
                <a:cxn ang="0">
                  <a:pos x="391" y="85"/>
                </a:cxn>
                <a:cxn ang="0">
                  <a:pos x="391" y="90"/>
                </a:cxn>
                <a:cxn ang="0">
                  <a:pos x="421" y="276"/>
                </a:cxn>
              </a:cxnLst>
              <a:rect l="0" t="0" r="r" b="b"/>
              <a:pathLst>
                <a:path w="700" h="738">
                  <a:moveTo>
                    <a:pt x="421" y="276"/>
                  </a:moveTo>
                  <a:lnTo>
                    <a:pt x="223" y="322"/>
                  </a:lnTo>
                  <a:lnTo>
                    <a:pt x="148" y="142"/>
                  </a:lnTo>
                  <a:lnTo>
                    <a:pt x="138" y="134"/>
                  </a:lnTo>
                  <a:lnTo>
                    <a:pt x="114" y="114"/>
                  </a:lnTo>
                  <a:lnTo>
                    <a:pt x="107" y="110"/>
                  </a:lnTo>
                  <a:lnTo>
                    <a:pt x="99" y="105"/>
                  </a:lnTo>
                  <a:lnTo>
                    <a:pt x="92" y="102"/>
                  </a:lnTo>
                  <a:lnTo>
                    <a:pt x="83" y="98"/>
                  </a:lnTo>
                  <a:lnTo>
                    <a:pt x="76" y="96"/>
                  </a:lnTo>
                  <a:lnTo>
                    <a:pt x="68" y="95"/>
                  </a:lnTo>
                  <a:lnTo>
                    <a:pt x="60" y="96"/>
                  </a:lnTo>
                  <a:lnTo>
                    <a:pt x="54" y="97"/>
                  </a:lnTo>
                  <a:lnTo>
                    <a:pt x="39" y="104"/>
                  </a:lnTo>
                  <a:lnTo>
                    <a:pt x="32" y="107"/>
                  </a:lnTo>
                  <a:lnTo>
                    <a:pt x="27" y="111"/>
                  </a:lnTo>
                  <a:lnTo>
                    <a:pt x="23" y="118"/>
                  </a:lnTo>
                  <a:lnTo>
                    <a:pt x="18" y="124"/>
                  </a:lnTo>
                  <a:lnTo>
                    <a:pt x="14" y="131"/>
                  </a:lnTo>
                  <a:lnTo>
                    <a:pt x="11" y="138"/>
                  </a:lnTo>
                  <a:lnTo>
                    <a:pt x="9" y="147"/>
                  </a:lnTo>
                  <a:lnTo>
                    <a:pt x="7" y="154"/>
                  </a:lnTo>
                  <a:lnTo>
                    <a:pt x="3" y="169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0" y="196"/>
                  </a:lnTo>
                  <a:lnTo>
                    <a:pt x="106" y="416"/>
                  </a:lnTo>
                  <a:lnTo>
                    <a:pt x="263" y="738"/>
                  </a:lnTo>
                  <a:lnTo>
                    <a:pt x="700" y="623"/>
                  </a:lnTo>
                  <a:lnTo>
                    <a:pt x="573" y="247"/>
                  </a:lnTo>
                  <a:lnTo>
                    <a:pt x="545" y="62"/>
                  </a:lnTo>
                  <a:lnTo>
                    <a:pt x="543" y="57"/>
                  </a:lnTo>
                  <a:lnTo>
                    <a:pt x="538" y="50"/>
                  </a:lnTo>
                  <a:lnTo>
                    <a:pt x="529" y="39"/>
                  </a:lnTo>
                  <a:lnTo>
                    <a:pt x="519" y="26"/>
                  </a:lnTo>
                  <a:lnTo>
                    <a:pt x="513" y="21"/>
                  </a:lnTo>
                  <a:lnTo>
                    <a:pt x="508" y="15"/>
                  </a:lnTo>
                  <a:lnTo>
                    <a:pt x="501" y="10"/>
                  </a:lnTo>
                  <a:lnTo>
                    <a:pt x="494" y="6"/>
                  </a:lnTo>
                  <a:lnTo>
                    <a:pt x="487" y="2"/>
                  </a:lnTo>
                  <a:lnTo>
                    <a:pt x="480" y="0"/>
                  </a:lnTo>
                  <a:lnTo>
                    <a:pt x="472" y="0"/>
                  </a:lnTo>
                  <a:lnTo>
                    <a:pt x="464" y="0"/>
                  </a:lnTo>
                  <a:lnTo>
                    <a:pt x="449" y="5"/>
                  </a:lnTo>
                  <a:lnTo>
                    <a:pt x="443" y="7"/>
                  </a:lnTo>
                  <a:lnTo>
                    <a:pt x="436" y="10"/>
                  </a:lnTo>
                  <a:lnTo>
                    <a:pt x="430" y="15"/>
                  </a:lnTo>
                  <a:lnTo>
                    <a:pt x="425" y="21"/>
                  </a:lnTo>
                  <a:lnTo>
                    <a:pt x="415" y="35"/>
                  </a:lnTo>
                  <a:lnTo>
                    <a:pt x="406" y="49"/>
                  </a:lnTo>
                  <a:lnTo>
                    <a:pt x="400" y="64"/>
                  </a:lnTo>
                  <a:lnTo>
                    <a:pt x="394" y="77"/>
                  </a:lnTo>
                  <a:lnTo>
                    <a:pt x="391" y="85"/>
                  </a:lnTo>
                  <a:lnTo>
                    <a:pt x="391" y="90"/>
                  </a:lnTo>
                  <a:lnTo>
                    <a:pt x="421" y="276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5" name="Freeform 79"/>
            <p:cNvSpPr>
              <a:spLocks/>
            </p:cNvSpPr>
            <p:nvPr/>
          </p:nvSpPr>
          <p:spPr bwMode="auto">
            <a:xfrm>
              <a:off x="1217" y="2321"/>
              <a:ext cx="176" cy="239"/>
            </a:xfrm>
            <a:custGeom>
              <a:avLst/>
              <a:gdLst/>
              <a:ahLst/>
              <a:cxnLst>
                <a:cxn ang="0">
                  <a:pos x="253" y="956"/>
                </a:cxn>
                <a:cxn ang="0">
                  <a:pos x="299" y="937"/>
                </a:cxn>
                <a:cxn ang="0">
                  <a:pos x="320" y="925"/>
                </a:cxn>
                <a:cxn ang="0">
                  <a:pos x="338" y="909"/>
                </a:cxn>
                <a:cxn ang="0">
                  <a:pos x="353" y="890"/>
                </a:cxn>
                <a:cxn ang="0">
                  <a:pos x="365" y="866"/>
                </a:cxn>
                <a:cxn ang="0">
                  <a:pos x="371" y="836"/>
                </a:cxn>
                <a:cxn ang="0">
                  <a:pos x="372" y="799"/>
                </a:cxn>
                <a:cxn ang="0">
                  <a:pos x="380" y="781"/>
                </a:cxn>
                <a:cxn ang="0">
                  <a:pos x="389" y="767"/>
                </a:cxn>
                <a:cxn ang="0">
                  <a:pos x="399" y="756"/>
                </a:cxn>
                <a:cxn ang="0">
                  <a:pos x="412" y="750"/>
                </a:cxn>
                <a:cxn ang="0">
                  <a:pos x="427" y="746"/>
                </a:cxn>
                <a:cxn ang="0">
                  <a:pos x="445" y="747"/>
                </a:cxn>
                <a:cxn ang="0">
                  <a:pos x="464" y="752"/>
                </a:cxn>
                <a:cxn ang="0">
                  <a:pos x="486" y="759"/>
                </a:cxn>
                <a:cxn ang="0">
                  <a:pos x="544" y="806"/>
                </a:cxn>
                <a:cxn ang="0">
                  <a:pos x="570" y="824"/>
                </a:cxn>
                <a:cxn ang="0">
                  <a:pos x="594" y="838"/>
                </a:cxn>
                <a:cxn ang="0">
                  <a:pos x="619" y="845"/>
                </a:cxn>
                <a:cxn ang="0">
                  <a:pos x="632" y="845"/>
                </a:cxn>
                <a:cxn ang="0">
                  <a:pos x="645" y="844"/>
                </a:cxn>
                <a:cxn ang="0">
                  <a:pos x="658" y="840"/>
                </a:cxn>
                <a:cxn ang="0">
                  <a:pos x="672" y="833"/>
                </a:cxn>
                <a:cxn ang="0">
                  <a:pos x="701" y="809"/>
                </a:cxn>
                <a:cxn ang="0">
                  <a:pos x="0" y="126"/>
                </a:cxn>
                <a:cxn ang="0">
                  <a:pos x="24" y="170"/>
                </a:cxn>
                <a:cxn ang="0">
                  <a:pos x="44" y="215"/>
                </a:cxn>
                <a:cxn ang="0">
                  <a:pos x="58" y="264"/>
                </a:cxn>
                <a:cxn ang="0">
                  <a:pos x="64" y="316"/>
                </a:cxn>
                <a:cxn ang="0">
                  <a:pos x="64" y="382"/>
                </a:cxn>
                <a:cxn ang="0">
                  <a:pos x="62" y="471"/>
                </a:cxn>
                <a:cxn ang="0">
                  <a:pos x="63" y="568"/>
                </a:cxn>
                <a:cxn ang="0">
                  <a:pos x="68" y="617"/>
                </a:cxn>
                <a:cxn ang="0">
                  <a:pos x="74" y="664"/>
                </a:cxn>
                <a:cxn ang="0">
                  <a:pos x="87" y="708"/>
                </a:cxn>
                <a:cxn ang="0">
                  <a:pos x="104" y="743"/>
                </a:cxn>
                <a:cxn ang="0">
                  <a:pos x="125" y="769"/>
                </a:cxn>
                <a:cxn ang="0">
                  <a:pos x="145" y="787"/>
                </a:cxn>
                <a:cxn ang="0">
                  <a:pos x="165" y="795"/>
                </a:cxn>
                <a:cxn ang="0">
                  <a:pos x="172" y="796"/>
                </a:cxn>
                <a:cxn ang="0">
                  <a:pos x="179" y="794"/>
                </a:cxn>
                <a:cxn ang="0">
                  <a:pos x="184" y="789"/>
                </a:cxn>
                <a:cxn ang="0">
                  <a:pos x="187" y="782"/>
                </a:cxn>
                <a:cxn ang="0">
                  <a:pos x="188" y="772"/>
                </a:cxn>
                <a:cxn ang="0">
                  <a:pos x="186" y="760"/>
                </a:cxn>
              </a:cxnLst>
              <a:rect l="0" t="0" r="r" b="b"/>
              <a:pathLst>
                <a:path w="701" h="956">
                  <a:moveTo>
                    <a:pt x="131" y="384"/>
                  </a:moveTo>
                  <a:lnTo>
                    <a:pt x="253" y="956"/>
                  </a:lnTo>
                  <a:lnTo>
                    <a:pt x="277" y="948"/>
                  </a:lnTo>
                  <a:lnTo>
                    <a:pt x="299" y="937"/>
                  </a:lnTo>
                  <a:lnTo>
                    <a:pt x="309" y="932"/>
                  </a:lnTo>
                  <a:lnTo>
                    <a:pt x="320" y="925"/>
                  </a:lnTo>
                  <a:lnTo>
                    <a:pt x="329" y="918"/>
                  </a:lnTo>
                  <a:lnTo>
                    <a:pt x="338" y="909"/>
                  </a:lnTo>
                  <a:lnTo>
                    <a:pt x="345" y="900"/>
                  </a:lnTo>
                  <a:lnTo>
                    <a:pt x="353" y="890"/>
                  </a:lnTo>
                  <a:lnTo>
                    <a:pt x="359" y="879"/>
                  </a:lnTo>
                  <a:lnTo>
                    <a:pt x="365" y="866"/>
                  </a:lnTo>
                  <a:lnTo>
                    <a:pt x="368" y="852"/>
                  </a:lnTo>
                  <a:lnTo>
                    <a:pt x="371" y="836"/>
                  </a:lnTo>
                  <a:lnTo>
                    <a:pt x="372" y="819"/>
                  </a:lnTo>
                  <a:lnTo>
                    <a:pt x="372" y="799"/>
                  </a:lnTo>
                  <a:lnTo>
                    <a:pt x="376" y="789"/>
                  </a:lnTo>
                  <a:lnTo>
                    <a:pt x="380" y="781"/>
                  </a:lnTo>
                  <a:lnTo>
                    <a:pt x="384" y="773"/>
                  </a:lnTo>
                  <a:lnTo>
                    <a:pt x="389" y="767"/>
                  </a:lnTo>
                  <a:lnTo>
                    <a:pt x="394" y="761"/>
                  </a:lnTo>
                  <a:lnTo>
                    <a:pt x="399" y="756"/>
                  </a:lnTo>
                  <a:lnTo>
                    <a:pt x="406" y="753"/>
                  </a:lnTo>
                  <a:lnTo>
                    <a:pt x="412" y="750"/>
                  </a:lnTo>
                  <a:lnTo>
                    <a:pt x="420" y="747"/>
                  </a:lnTo>
                  <a:lnTo>
                    <a:pt x="427" y="746"/>
                  </a:lnTo>
                  <a:lnTo>
                    <a:pt x="436" y="746"/>
                  </a:lnTo>
                  <a:lnTo>
                    <a:pt x="445" y="747"/>
                  </a:lnTo>
                  <a:lnTo>
                    <a:pt x="454" y="748"/>
                  </a:lnTo>
                  <a:lnTo>
                    <a:pt x="464" y="752"/>
                  </a:lnTo>
                  <a:lnTo>
                    <a:pt x="475" y="755"/>
                  </a:lnTo>
                  <a:lnTo>
                    <a:pt x="486" y="759"/>
                  </a:lnTo>
                  <a:lnTo>
                    <a:pt x="516" y="783"/>
                  </a:lnTo>
                  <a:lnTo>
                    <a:pt x="544" y="806"/>
                  </a:lnTo>
                  <a:lnTo>
                    <a:pt x="557" y="815"/>
                  </a:lnTo>
                  <a:lnTo>
                    <a:pt x="570" y="824"/>
                  </a:lnTo>
                  <a:lnTo>
                    <a:pt x="581" y="831"/>
                  </a:lnTo>
                  <a:lnTo>
                    <a:pt x="594" y="838"/>
                  </a:lnTo>
                  <a:lnTo>
                    <a:pt x="606" y="842"/>
                  </a:lnTo>
                  <a:lnTo>
                    <a:pt x="619" y="845"/>
                  </a:lnTo>
                  <a:lnTo>
                    <a:pt x="626" y="845"/>
                  </a:lnTo>
                  <a:lnTo>
                    <a:pt x="632" y="845"/>
                  </a:lnTo>
                  <a:lnTo>
                    <a:pt x="638" y="845"/>
                  </a:lnTo>
                  <a:lnTo>
                    <a:pt x="645" y="844"/>
                  </a:lnTo>
                  <a:lnTo>
                    <a:pt x="651" y="842"/>
                  </a:lnTo>
                  <a:lnTo>
                    <a:pt x="658" y="840"/>
                  </a:lnTo>
                  <a:lnTo>
                    <a:pt x="664" y="837"/>
                  </a:lnTo>
                  <a:lnTo>
                    <a:pt x="672" y="833"/>
                  </a:lnTo>
                  <a:lnTo>
                    <a:pt x="686" y="823"/>
                  </a:lnTo>
                  <a:lnTo>
                    <a:pt x="701" y="809"/>
                  </a:lnTo>
                  <a:lnTo>
                    <a:pt x="361" y="0"/>
                  </a:lnTo>
                  <a:lnTo>
                    <a:pt x="0" y="126"/>
                  </a:lnTo>
                  <a:lnTo>
                    <a:pt x="13" y="149"/>
                  </a:lnTo>
                  <a:lnTo>
                    <a:pt x="24" y="170"/>
                  </a:lnTo>
                  <a:lnTo>
                    <a:pt x="35" y="193"/>
                  </a:lnTo>
                  <a:lnTo>
                    <a:pt x="44" y="215"/>
                  </a:lnTo>
                  <a:lnTo>
                    <a:pt x="51" y="239"/>
                  </a:lnTo>
                  <a:lnTo>
                    <a:pt x="58" y="264"/>
                  </a:lnTo>
                  <a:lnTo>
                    <a:pt x="62" y="289"/>
                  </a:lnTo>
                  <a:lnTo>
                    <a:pt x="64" y="316"/>
                  </a:lnTo>
                  <a:lnTo>
                    <a:pt x="65" y="346"/>
                  </a:lnTo>
                  <a:lnTo>
                    <a:pt x="64" y="382"/>
                  </a:lnTo>
                  <a:lnTo>
                    <a:pt x="63" y="424"/>
                  </a:lnTo>
                  <a:lnTo>
                    <a:pt x="62" y="471"/>
                  </a:lnTo>
                  <a:lnTo>
                    <a:pt x="62" y="518"/>
                  </a:lnTo>
                  <a:lnTo>
                    <a:pt x="63" y="568"/>
                  </a:lnTo>
                  <a:lnTo>
                    <a:pt x="65" y="592"/>
                  </a:lnTo>
                  <a:lnTo>
                    <a:pt x="68" y="617"/>
                  </a:lnTo>
                  <a:lnTo>
                    <a:pt x="71" y="641"/>
                  </a:lnTo>
                  <a:lnTo>
                    <a:pt x="74" y="664"/>
                  </a:lnTo>
                  <a:lnTo>
                    <a:pt x="79" y="687"/>
                  </a:lnTo>
                  <a:lnTo>
                    <a:pt x="87" y="708"/>
                  </a:lnTo>
                  <a:lnTo>
                    <a:pt x="94" y="726"/>
                  </a:lnTo>
                  <a:lnTo>
                    <a:pt x="104" y="743"/>
                  </a:lnTo>
                  <a:lnTo>
                    <a:pt x="114" y="757"/>
                  </a:lnTo>
                  <a:lnTo>
                    <a:pt x="125" y="769"/>
                  </a:lnTo>
                  <a:lnTo>
                    <a:pt x="134" y="779"/>
                  </a:lnTo>
                  <a:lnTo>
                    <a:pt x="145" y="787"/>
                  </a:lnTo>
                  <a:lnTo>
                    <a:pt x="155" y="792"/>
                  </a:lnTo>
                  <a:lnTo>
                    <a:pt x="165" y="795"/>
                  </a:lnTo>
                  <a:lnTo>
                    <a:pt x="168" y="796"/>
                  </a:lnTo>
                  <a:lnTo>
                    <a:pt x="172" y="796"/>
                  </a:lnTo>
                  <a:lnTo>
                    <a:pt x="175" y="795"/>
                  </a:lnTo>
                  <a:lnTo>
                    <a:pt x="179" y="794"/>
                  </a:lnTo>
                  <a:lnTo>
                    <a:pt x="182" y="792"/>
                  </a:lnTo>
                  <a:lnTo>
                    <a:pt x="184" y="789"/>
                  </a:lnTo>
                  <a:lnTo>
                    <a:pt x="186" y="786"/>
                  </a:lnTo>
                  <a:lnTo>
                    <a:pt x="187" y="782"/>
                  </a:lnTo>
                  <a:lnTo>
                    <a:pt x="188" y="778"/>
                  </a:lnTo>
                  <a:lnTo>
                    <a:pt x="188" y="772"/>
                  </a:lnTo>
                  <a:lnTo>
                    <a:pt x="187" y="767"/>
                  </a:lnTo>
                  <a:lnTo>
                    <a:pt x="186" y="760"/>
                  </a:lnTo>
                  <a:lnTo>
                    <a:pt x="131" y="384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6" name="Freeform 80"/>
            <p:cNvSpPr>
              <a:spLocks/>
            </p:cNvSpPr>
            <p:nvPr/>
          </p:nvSpPr>
          <p:spPr bwMode="auto">
            <a:xfrm>
              <a:off x="1217" y="2321"/>
              <a:ext cx="176" cy="239"/>
            </a:xfrm>
            <a:custGeom>
              <a:avLst/>
              <a:gdLst/>
              <a:ahLst/>
              <a:cxnLst>
                <a:cxn ang="0">
                  <a:pos x="253" y="956"/>
                </a:cxn>
                <a:cxn ang="0">
                  <a:pos x="299" y="937"/>
                </a:cxn>
                <a:cxn ang="0">
                  <a:pos x="320" y="925"/>
                </a:cxn>
                <a:cxn ang="0">
                  <a:pos x="338" y="909"/>
                </a:cxn>
                <a:cxn ang="0">
                  <a:pos x="353" y="890"/>
                </a:cxn>
                <a:cxn ang="0">
                  <a:pos x="365" y="866"/>
                </a:cxn>
                <a:cxn ang="0">
                  <a:pos x="371" y="836"/>
                </a:cxn>
                <a:cxn ang="0">
                  <a:pos x="372" y="799"/>
                </a:cxn>
                <a:cxn ang="0">
                  <a:pos x="380" y="781"/>
                </a:cxn>
                <a:cxn ang="0">
                  <a:pos x="389" y="767"/>
                </a:cxn>
                <a:cxn ang="0">
                  <a:pos x="399" y="756"/>
                </a:cxn>
                <a:cxn ang="0">
                  <a:pos x="412" y="750"/>
                </a:cxn>
                <a:cxn ang="0">
                  <a:pos x="427" y="746"/>
                </a:cxn>
                <a:cxn ang="0">
                  <a:pos x="445" y="747"/>
                </a:cxn>
                <a:cxn ang="0">
                  <a:pos x="464" y="752"/>
                </a:cxn>
                <a:cxn ang="0">
                  <a:pos x="486" y="759"/>
                </a:cxn>
                <a:cxn ang="0">
                  <a:pos x="544" y="806"/>
                </a:cxn>
                <a:cxn ang="0">
                  <a:pos x="570" y="824"/>
                </a:cxn>
                <a:cxn ang="0">
                  <a:pos x="594" y="838"/>
                </a:cxn>
                <a:cxn ang="0">
                  <a:pos x="619" y="845"/>
                </a:cxn>
                <a:cxn ang="0">
                  <a:pos x="632" y="845"/>
                </a:cxn>
                <a:cxn ang="0">
                  <a:pos x="645" y="844"/>
                </a:cxn>
                <a:cxn ang="0">
                  <a:pos x="658" y="840"/>
                </a:cxn>
                <a:cxn ang="0">
                  <a:pos x="672" y="833"/>
                </a:cxn>
                <a:cxn ang="0">
                  <a:pos x="701" y="809"/>
                </a:cxn>
                <a:cxn ang="0">
                  <a:pos x="0" y="126"/>
                </a:cxn>
                <a:cxn ang="0">
                  <a:pos x="24" y="170"/>
                </a:cxn>
                <a:cxn ang="0">
                  <a:pos x="44" y="215"/>
                </a:cxn>
                <a:cxn ang="0">
                  <a:pos x="58" y="264"/>
                </a:cxn>
                <a:cxn ang="0">
                  <a:pos x="64" y="316"/>
                </a:cxn>
                <a:cxn ang="0">
                  <a:pos x="64" y="382"/>
                </a:cxn>
                <a:cxn ang="0">
                  <a:pos x="62" y="471"/>
                </a:cxn>
                <a:cxn ang="0">
                  <a:pos x="63" y="568"/>
                </a:cxn>
                <a:cxn ang="0">
                  <a:pos x="68" y="617"/>
                </a:cxn>
                <a:cxn ang="0">
                  <a:pos x="74" y="664"/>
                </a:cxn>
                <a:cxn ang="0">
                  <a:pos x="87" y="708"/>
                </a:cxn>
                <a:cxn ang="0">
                  <a:pos x="104" y="743"/>
                </a:cxn>
                <a:cxn ang="0">
                  <a:pos x="125" y="769"/>
                </a:cxn>
                <a:cxn ang="0">
                  <a:pos x="145" y="787"/>
                </a:cxn>
                <a:cxn ang="0">
                  <a:pos x="165" y="795"/>
                </a:cxn>
                <a:cxn ang="0">
                  <a:pos x="172" y="796"/>
                </a:cxn>
                <a:cxn ang="0">
                  <a:pos x="179" y="794"/>
                </a:cxn>
                <a:cxn ang="0">
                  <a:pos x="184" y="789"/>
                </a:cxn>
                <a:cxn ang="0">
                  <a:pos x="187" y="782"/>
                </a:cxn>
                <a:cxn ang="0">
                  <a:pos x="188" y="772"/>
                </a:cxn>
                <a:cxn ang="0">
                  <a:pos x="186" y="760"/>
                </a:cxn>
              </a:cxnLst>
              <a:rect l="0" t="0" r="r" b="b"/>
              <a:pathLst>
                <a:path w="701" h="956">
                  <a:moveTo>
                    <a:pt x="131" y="384"/>
                  </a:moveTo>
                  <a:lnTo>
                    <a:pt x="253" y="956"/>
                  </a:lnTo>
                  <a:lnTo>
                    <a:pt x="277" y="948"/>
                  </a:lnTo>
                  <a:lnTo>
                    <a:pt x="299" y="937"/>
                  </a:lnTo>
                  <a:lnTo>
                    <a:pt x="309" y="932"/>
                  </a:lnTo>
                  <a:lnTo>
                    <a:pt x="320" y="925"/>
                  </a:lnTo>
                  <a:lnTo>
                    <a:pt x="329" y="918"/>
                  </a:lnTo>
                  <a:lnTo>
                    <a:pt x="338" y="909"/>
                  </a:lnTo>
                  <a:lnTo>
                    <a:pt x="345" y="900"/>
                  </a:lnTo>
                  <a:lnTo>
                    <a:pt x="353" y="890"/>
                  </a:lnTo>
                  <a:lnTo>
                    <a:pt x="359" y="879"/>
                  </a:lnTo>
                  <a:lnTo>
                    <a:pt x="365" y="866"/>
                  </a:lnTo>
                  <a:lnTo>
                    <a:pt x="368" y="852"/>
                  </a:lnTo>
                  <a:lnTo>
                    <a:pt x="371" y="836"/>
                  </a:lnTo>
                  <a:lnTo>
                    <a:pt x="372" y="819"/>
                  </a:lnTo>
                  <a:lnTo>
                    <a:pt x="372" y="799"/>
                  </a:lnTo>
                  <a:lnTo>
                    <a:pt x="376" y="789"/>
                  </a:lnTo>
                  <a:lnTo>
                    <a:pt x="380" y="781"/>
                  </a:lnTo>
                  <a:lnTo>
                    <a:pt x="384" y="773"/>
                  </a:lnTo>
                  <a:lnTo>
                    <a:pt x="389" y="767"/>
                  </a:lnTo>
                  <a:lnTo>
                    <a:pt x="394" y="761"/>
                  </a:lnTo>
                  <a:lnTo>
                    <a:pt x="399" y="756"/>
                  </a:lnTo>
                  <a:lnTo>
                    <a:pt x="406" y="753"/>
                  </a:lnTo>
                  <a:lnTo>
                    <a:pt x="412" y="750"/>
                  </a:lnTo>
                  <a:lnTo>
                    <a:pt x="420" y="747"/>
                  </a:lnTo>
                  <a:lnTo>
                    <a:pt x="427" y="746"/>
                  </a:lnTo>
                  <a:lnTo>
                    <a:pt x="436" y="746"/>
                  </a:lnTo>
                  <a:lnTo>
                    <a:pt x="445" y="747"/>
                  </a:lnTo>
                  <a:lnTo>
                    <a:pt x="454" y="748"/>
                  </a:lnTo>
                  <a:lnTo>
                    <a:pt x="464" y="752"/>
                  </a:lnTo>
                  <a:lnTo>
                    <a:pt x="475" y="755"/>
                  </a:lnTo>
                  <a:lnTo>
                    <a:pt x="486" y="759"/>
                  </a:lnTo>
                  <a:lnTo>
                    <a:pt x="516" y="783"/>
                  </a:lnTo>
                  <a:lnTo>
                    <a:pt x="544" y="806"/>
                  </a:lnTo>
                  <a:lnTo>
                    <a:pt x="557" y="815"/>
                  </a:lnTo>
                  <a:lnTo>
                    <a:pt x="570" y="824"/>
                  </a:lnTo>
                  <a:lnTo>
                    <a:pt x="581" y="831"/>
                  </a:lnTo>
                  <a:lnTo>
                    <a:pt x="594" y="838"/>
                  </a:lnTo>
                  <a:lnTo>
                    <a:pt x="606" y="842"/>
                  </a:lnTo>
                  <a:lnTo>
                    <a:pt x="619" y="845"/>
                  </a:lnTo>
                  <a:lnTo>
                    <a:pt x="626" y="845"/>
                  </a:lnTo>
                  <a:lnTo>
                    <a:pt x="632" y="845"/>
                  </a:lnTo>
                  <a:lnTo>
                    <a:pt x="638" y="845"/>
                  </a:lnTo>
                  <a:lnTo>
                    <a:pt x="645" y="844"/>
                  </a:lnTo>
                  <a:lnTo>
                    <a:pt x="651" y="842"/>
                  </a:lnTo>
                  <a:lnTo>
                    <a:pt x="658" y="840"/>
                  </a:lnTo>
                  <a:lnTo>
                    <a:pt x="664" y="837"/>
                  </a:lnTo>
                  <a:lnTo>
                    <a:pt x="672" y="833"/>
                  </a:lnTo>
                  <a:lnTo>
                    <a:pt x="686" y="823"/>
                  </a:lnTo>
                  <a:lnTo>
                    <a:pt x="701" y="809"/>
                  </a:lnTo>
                  <a:lnTo>
                    <a:pt x="361" y="0"/>
                  </a:lnTo>
                  <a:lnTo>
                    <a:pt x="0" y="126"/>
                  </a:lnTo>
                  <a:lnTo>
                    <a:pt x="13" y="149"/>
                  </a:lnTo>
                  <a:lnTo>
                    <a:pt x="24" y="170"/>
                  </a:lnTo>
                  <a:lnTo>
                    <a:pt x="35" y="193"/>
                  </a:lnTo>
                  <a:lnTo>
                    <a:pt x="44" y="215"/>
                  </a:lnTo>
                  <a:lnTo>
                    <a:pt x="51" y="239"/>
                  </a:lnTo>
                  <a:lnTo>
                    <a:pt x="58" y="264"/>
                  </a:lnTo>
                  <a:lnTo>
                    <a:pt x="62" y="289"/>
                  </a:lnTo>
                  <a:lnTo>
                    <a:pt x="64" y="316"/>
                  </a:lnTo>
                  <a:lnTo>
                    <a:pt x="65" y="346"/>
                  </a:lnTo>
                  <a:lnTo>
                    <a:pt x="64" y="382"/>
                  </a:lnTo>
                  <a:lnTo>
                    <a:pt x="63" y="424"/>
                  </a:lnTo>
                  <a:lnTo>
                    <a:pt x="62" y="471"/>
                  </a:lnTo>
                  <a:lnTo>
                    <a:pt x="62" y="518"/>
                  </a:lnTo>
                  <a:lnTo>
                    <a:pt x="63" y="568"/>
                  </a:lnTo>
                  <a:lnTo>
                    <a:pt x="65" y="592"/>
                  </a:lnTo>
                  <a:lnTo>
                    <a:pt x="68" y="617"/>
                  </a:lnTo>
                  <a:lnTo>
                    <a:pt x="71" y="641"/>
                  </a:lnTo>
                  <a:lnTo>
                    <a:pt x="74" y="664"/>
                  </a:lnTo>
                  <a:lnTo>
                    <a:pt x="79" y="687"/>
                  </a:lnTo>
                  <a:lnTo>
                    <a:pt x="87" y="708"/>
                  </a:lnTo>
                  <a:lnTo>
                    <a:pt x="94" y="726"/>
                  </a:lnTo>
                  <a:lnTo>
                    <a:pt x="104" y="743"/>
                  </a:lnTo>
                  <a:lnTo>
                    <a:pt x="114" y="757"/>
                  </a:lnTo>
                  <a:lnTo>
                    <a:pt x="125" y="769"/>
                  </a:lnTo>
                  <a:lnTo>
                    <a:pt x="134" y="779"/>
                  </a:lnTo>
                  <a:lnTo>
                    <a:pt x="145" y="787"/>
                  </a:lnTo>
                  <a:lnTo>
                    <a:pt x="155" y="792"/>
                  </a:lnTo>
                  <a:lnTo>
                    <a:pt x="165" y="795"/>
                  </a:lnTo>
                  <a:lnTo>
                    <a:pt x="168" y="796"/>
                  </a:lnTo>
                  <a:lnTo>
                    <a:pt x="172" y="796"/>
                  </a:lnTo>
                  <a:lnTo>
                    <a:pt x="175" y="795"/>
                  </a:lnTo>
                  <a:lnTo>
                    <a:pt x="179" y="794"/>
                  </a:lnTo>
                  <a:lnTo>
                    <a:pt x="182" y="792"/>
                  </a:lnTo>
                  <a:lnTo>
                    <a:pt x="184" y="789"/>
                  </a:lnTo>
                  <a:lnTo>
                    <a:pt x="186" y="786"/>
                  </a:lnTo>
                  <a:lnTo>
                    <a:pt x="187" y="782"/>
                  </a:lnTo>
                  <a:lnTo>
                    <a:pt x="188" y="778"/>
                  </a:lnTo>
                  <a:lnTo>
                    <a:pt x="188" y="772"/>
                  </a:lnTo>
                  <a:lnTo>
                    <a:pt x="187" y="767"/>
                  </a:lnTo>
                  <a:lnTo>
                    <a:pt x="186" y="760"/>
                  </a:lnTo>
                  <a:lnTo>
                    <a:pt x="131" y="384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7" name="Freeform 81"/>
            <p:cNvSpPr>
              <a:spLocks/>
            </p:cNvSpPr>
            <p:nvPr/>
          </p:nvSpPr>
          <p:spPr bwMode="auto">
            <a:xfrm>
              <a:off x="1208" y="2345"/>
              <a:ext cx="70" cy="218"/>
            </a:xfrm>
            <a:custGeom>
              <a:avLst/>
              <a:gdLst/>
              <a:ahLst/>
              <a:cxnLst>
                <a:cxn ang="0">
                  <a:pos x="137" y="13"/>
                </a:cxn>
                <a:cxn ang="0">
                  <a:pos x="138" y="45"/>
                </a:cxn>
                <a:cxn ang="0">
                  <a:pos x="146" y="107"/>
                </a:cxn>
                <a:cxn ang="0">
                  <a:pos x="166" y="214"/>
                </a:cxn>
                <a:cxn ang="0">
                  <a:pos x="191" y="336"/>
                </a:cxn>
                <a:cxn ang="0">
                  <a:pos x="219" y="466"/>
                </a:cxn>
                <a:cxn ang="0">
                  <a:pos x="246" y="595"/>
                </a:cxn>
                <a:cxn ang="0">
                  <a:pos x="267" y="716"/>
                </a:cxn>
                <a:cxn ang="0">
                  <a:pos x="277" y="795"/>
                </a:cxn>
                <a:cxn ang="0">
                  <a:pos x="280" y="840"/>
                </a:cxn>
                <a:cxn ang="0">
                  <a:pos x="267" y="864"/>
                </a:cxn>
                <a:cxn ang="0">
                  <a:pos x="235" y="869"/>
                </a:cxn>
                <a:cxn ang="0">
                  <a:pos x="199" y="871"/>
                </a:cxn>
                <a:cxn ang="0">
                  <a:pos x="160" y="869"/>
                </a:cxn>
                <a:cxn ang="0">
                  <a:pos x="122" y="861"/>
                </a:cxn>
                <a:cxn ang="0">
                  <a:pos x="94" y="851"/>
                </a:cxn>
                <a:cxn ang="0">
                  <a:pos x="76" y="841"/>
                </a:cxn>
                <a:cxn ang="0">
                  <a:pos x="60" y="828"/>
                </a:cxn>
                <a:cxn ang="0">
                  <a:pos x="46" y="813"/>
                </a:cxn>
                <a:cxn ang="0">
                  <a:pos x="33" y="796"/>
                </a:cxn>
                <a:cxn ang="0">
                  <a:pos x="23" y="774"/>
                </a:cxn>
                <a:cxn ang="0">
                  <a:pos x="25" y="727"/>
                </a:cxn>
                <a:cxn ang="0">
                  <a:pos x="43" y="589"/>
                </a:cxn>
                <a:cxn ang="0">
                  <a:pos x="61" y="410"/>
                </a:cxn>
                <a:cxn ang="0">
                  <a:pos x="72" y="282"/>
                </a:cxn>
                <a:cxn ang="0">
                  <a:pos x="75" y="213"/>
                </a:cxn>
                <a:cxn ang="0">
                  <a:pos x="75" y="169"/>
                </a:cxn>
                <a:cxn ang="0">
                  <a:pos x="69" y="141"/>
                </a:cxn>
                <a:cxn ang="0">
                  <a:pos x="57" y="118"/>
                </a:cxn>
                <a:cxn ang="0">
                  <a:pos x="42" y="100"/>
                </a:cxn>
                <a:cxn ang="0">
                  <a:pos x="20" y="77"/>
                </a:cxn>
                <a:cxn ang="0">
                  <a:pos x="4" y="58"/>
                </a:cxn>
                <a:cxn ang="0">
                  <a:pos x="0" y="44"/>
                </a:cxn>
                <a:cxn ang="0">
                  <a:pos x="16" y="34"/>
                </a:cxn>
                <a:cxn ang="0">
                  <a:pos x="51" y="24"/>
                </a:cxn>
                <a:cxn ang="0">
                  <a:pos x="87" y="12"/>
                </a:cxn>
                <a:cxn ang="0">
                  <a:pos x="122" y="1"/>
                </a:cxn>
              </a:cxnLst>
              <a:rect l="0" t="0" r="r" b="b"/>
              <a:pathLst>
                <a:path w="281" h="871">
                  <a:moveTo>
                    <a:pt x="137" y="0"/>
                  </a:moveTo>
                  <a:lnTo>
                    <a:pt x="137" y="13"/>
                  </a:lnTo>
                  <a:lnTo>
                    <a:pt x="137" y="28"/>
                  </a:lnTo>
                  <a:lnTo>
                    <a:pt x="138" y="45"/>
                  </a:lnTo>
                  <a:lnTo>
                    <a:pt x="140" y="64"/>
                  </a:lnTo>
                  <a:lnTo>
                    <a:pt x="146" y="107"/>
                  </a:lnTo>
                  <a:lnTo>
                    <a:pt x="155" y="158"/>
                  </a:lnTo>
                  <a:lnTo>
                    <a:pt x="166" y="214"/>
                  </a:lnTo>
                  <a:lnTo>
                    <a:pt x="178" y="273"/>
                  </a:lnTo>
                  <a:lnTo>
                    <a:pt x="191" y="336"/>
                  </a:lnTo>
                  <a:lnTo>
                    <a:pt x="205" y="400"/>
                  </a:lnTo>
                  <a:lnTo>
                    <a:pt x="219" y="466"/>
                  </a:lnTo>
                  <a:lnTo>
                    <a:pt x="233" y="532"/>
                  </a:lnTo>
                  <a:lnTo>
                    <a:pt x="246" y="595"/>
                  </a:lnTo>
                  <a:lnTo>
                    <a:pt x="256" y="658"/>
                  </a:lnTo>
                  <a:lnTo>
                    <a:pt x="267" y="716"/>
                  </a:lnTo>
                  <a:lnTo>
                    <a:pt x="275" y="770"/>
                  </a:lnTo>
                  <a:lnTo>
                    <a:pt x="277" y="795"/>
                  </a:lnTo>
                  <a:lnTo>
                    <a:pt x="279" y="818"/>
                  </a:lnTo>
                  <a:lnTo>
                    <a:pt x="280" y="840"/>
                  </a:lnTo>
                  <a:lnTo>
                    <a:pt x="281" y="860"/>
                  </a:lnTo>
                  <a:lnTo>
                    <a:pt x="267" y="864"/>
                  </a:lnTo>
                  <a:lnTo>
                    <a:pt x="252" y="866"/>
                  </a:lnTo>
                  <a:lnTo>
                    <a:pt x="235" y="869"/>
                  </a:lnTo>
                  <a:lnTo>
                    <a:pt x="218" y="870"/>
                  </a:lnTo>
                  <a:lnTo>
                    <a:pt x="199" y="871"/>
                  </a:lnTo>
                  <a:lnTo>
                    <a:pt x="180" y="871"/>
                  </a:lnTo>
                  <a:lnTo>
                    <a:pt x="160" y="869"/>
                  </a:lnTo>
                  <a:lnTo>
                    <a:pt x="141" y="866"/>
                  </a:lnTo>
                  <a:lnTo>
                    <a:pt x="122" y="861"/>
                  </a:lnTo>
                  <a:lnTo>
                    <a:pt x="103" y="855"/>
                  </a:lnTo>
                  <a:lnTo>
                    <a:pt x="94" y="851"/>
                  </a:lnTo>
                  <a:lnTo>
                    <a:pt x="85" y="845"/>
                  </a:lnTo>
                  <a:lnTo>
                    <a:pt x="76" y="841"/>
                  </a:lnTo>
                  <a:lnTo>
                    <a:pt x="69" y="834"/>
                  </a:lnTo>
                  <a:lnTo>
                    <a:pt x="60" y="828"/>
                  </a:lnTo>
                  <a:lnTo>
                    <a:pt x="53" y="820"/>
                  </a:lnTo>
                  <a:lnTo>
                    <a:pt x="46" y="813"/>
                  </a:lnTo>
                  <a:lnTo>
                    <a:pt x="40" y="804"/>
                  </a:lnTo>
                  <a:lnTo>
                    <a:pt x="33" y="796"/>
                  </a:lnTo>
                  <a:lnTo>
                    <a:pt x="27" y="785"/>
                  </a:lnTo>
                  <a:lnTo>
                    <a:pt x="23" y="774"/>
                  </a:lnTo>
                  <a:lnTo>
                    <a:pt x="17" y="763"/>
                  </a:lnTo>
                  <a:lnTo>
                    <a:pt x="25" y="727"/>
                  </a:lnTo>
                  <a:lnTo>
                    <a:pt x="33" y="666"/>
                  </a:lnTo>
                  <a:lnTo>
                    <a:pt x="43" y="589"/>
                  </a:lnTo>
                  <a:lnTo>
                    <a:pt x="53" y="502"/>
                  </a:lnTo>
                  <a:lnTo>
                    <a:pt x="61" y="410"/>
                  </a:lnTo>
                  <a:lnTo>
                    <a:pt x="69" y="323"/>
                  </a:lnTo>
                  <a:lnTo>
                    <a:pt x="72" y="282"/>
                  </a:lnTo>
                  <a:lnTo>
                    <a:pt x="74" y="245"/>
                  </a:lnTo>
                  <a:lnTo>
                    <a:pt x="75" y="213"/>
                  </a:lnTo>
                  <a:lnTo>
                    <a:pt x="76" y="185"/>
                  </a:lnTo>
                  <a:lnTo>
                    <a:pt x="75" y="169"/>
                  </a:lnTo>
                  <a:lnTo>
                    <a:pt x="72" y="154"/>
                  </a:lnTo>
                  <a:lnTo>
                    <a:pt x="69" y="141"/>
                  </a:lnTo>
                  <a:lnTo>
                    <a:pt x="64" y="129"/>
                  </a:lnTo>
                  <a:lnTo>
                    <a:pt x="57" y="118"/>
                  </a:lnTo>
                  <a:lnTo>
                    <a:pt x="50" y="108"/>
                  </a:lnTo>
                  <a:lnTo>
                    <a:pt x="42" y="100"/>
                  </a:lnTo>
                  <a:lnTo>
                    <a:pt x="34" y="91"/>
                  </a:lnTo>
                  <a:lnTo>
                    <a:pt x="20" y="77"/>
                  </a:lnTo>
                  <a:lnTo>
                    <a:pt x="9" y="64"/>
                  </a:lnTo>
                  <a:lnTo>
                    <a:pt x="4" y="58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1" y="36"/>
                  </a:lnTo>
                  <a:lnTo>
                    <a:pt x="16" y="34"/>
                  </a:lnTo>
                  <a:lnTo>
                    <a:pt x="33" y="30"/>
                  </a:lnTo>
                  <a:lnTo>
                    <a:pt x="51" y="24"/>
                  </a:lnTo>
                  <a:lnTo>
                    <a:pt x="69" y="18"/>
                  </a:lnTo>
                  <a:lnTo>
                    <a:pt x="87" y="12"/>
                  </a:lnTo>
                  <a:lnTo>
                    <a:pt x="106" y="5"/>
                  </a:lnTo>
                  <a:lnTo>
                    <a:pt x="122" y="1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8" name="Freeform 82"/>
            <p:cNvSpPr>
              <a:spLocks/>
            </p:cNvSpPr>
            <p:nvPr/>
          </p:nvSpPr>
          <p:spPr bwMode="auto">
            <a:xfrm>
              <a:off x="1208" y="2345"/>
              <a:ext cx="70" cy="218"/>
            </a:xfrm>
            <a:custGeom>
              <a:avLst/>
              <a:gdLst/>
              <a:ahLst/>
              <a:cxnLst>
                <a:cxn ang="0">
                  <a:pos x="137" y="13"/>
                </a:cxn>
                <a:cxn ang="0">
                  <a:pos x="138" y="45"/>
                </a:cxn>
                <a:cxn ang="0">
                  <a:pos x="146" y="107"/>
                </a:cxn>
                <a:cxn ang="0">
                  <a:pos x="166" y="214"/>
                </a:cxn>
                <a:cxn ang="0">
                  <a:pos x="191" y="336"/>
                </a:cxn>
                <a:cxn ang="0">
                  <a:pos x="219" y="466"/>
                </a:cxn>
                <a:cxn ang="0">
                  <a:pos x="246" y="595"/>
                </a:cxn>
                <a:cxn ang="0">
                  <a:pos x="267" y="716"/>
                </a:cxn>
                <a:cxn ang="0">
                  <a:pos x="277" y="795"/>
                </a:cxn>
                <a:cxn ang="0">
                  <a:pos x="280" y="840"/>
                </a:cxn>
                <a:cxn ang="0">
                  <a:pos x="267" y="864"/>
                </a:cxn>
                <a:cxn ang="0">
                  <a:pos x="235" y="869"/>
                </a:cxn>
                <a:cxn ang="0">
                  <a:pos x="199" y="871"/>
                </a:cxn>
                <a:cxn ang="0">
                  <a:pos x="160" y="869"/>
                </a:cxn>
                <a:cxn ang="0">
                  <a:pos x="122" y="861"/>
                </a:cxn>
                <a:cxn ang="0">
                  <a:pos x="94" y="851"/>
                </a:cxn>
                <a:cxn ang="0">
                  <a:pos x="76" y="841"/>
                </a:cxn>
                <a:cxn ang="0">
                  <a:pos x="60" y="828"/>
                </a:cxn>
                <a:cxn ang="0">
                  <a:pos x="46" y="813"/>
                </a:cxn>
                <a:cxn ang="0">
                  <a:pos x="33" y="796"/>
                </a:cxn>
                <a:cxn ang="0">
                  <a:pos x="23" y="774"/>
                </a:cxn>
                <a:cxn ang="0">
                  <a:pos x="25" y="727"/>
                </a:cxn>
                <a:cxn ang="0">
                  <a:pos x="43" y="589"/>
                </a:cxn>
                <a:cxn ang="0">
                  <a:pos x="61" y="410"/>
                </a:cxn>
                <a:cxn ang="0">
                  <a:pos x="72" y="282"/>
                </a:cxn>
                <a:cxn ang="0">
                  <a:pos x="75" y="213"/>
                </a:cxn>
                <a:cxn ang="0">
                  <a:pos x="75" y="169"/>
                </a:cxn>
                <a:cxn ang="0">
                  <a:pos x="69" y="141"/>
                </a:cxn>
                <a:cxn ang="0">
                  <a:pos x="57" y="118"/>
                </a:cxn>
                <a:cxn ang="0">
                  <a:pos x="42" y="100"/>
                </a:cxn>
                <a:cxn ang="0">
                  <a:pos x="20" y="77"/>
                </a:cxn>
                <a:cxn ang="0">
                  <a:pos x="4" y="58"/>
                </a:cxn>
                <a:cxn ang="0">
                  <a:pos x="0" y="44"/>
                </a:cxn>
                <a:cxn ang="0">
                  <a:pos x="16" y="34"/>
                </a:cxn>
                <a:cxn ang="0">
                  <a:pos x="51" y="24"/>
                </a:cxn>
                <a:cxn ang="0">
                  <a:pos x="87" y="12"/>
                </a:cxn>
                <a:cxn ang="0">
                  <a:pos x="122" y="1"/>
                </a:cxn>
              </a:cxnLst>
              <a:rect l="0" t="0" r="r" b="b"/>
              <a:pathLst>
                <a:path w="281" h="871">
                  <a:moveTo>
                    <a:pt x="137" y="0"/>
                  </a:moveTo>
                  <a:lnTo>
                    <a:pt x="137" y="13"/>
                  </a:lnTo>
                  <a:lnTo>
                    <a:pt x="137" y="28"/>
                  </a:lnTo>
                  <a:lnTo>
                    <a:pt x="138" y="45"/>
                  </a:lnTo>
                  <a:lnTo>
                    <a:pt x="140" y="64"/>
                  </a:lnTo>
                  <a:lnTo>
                    <a:pt x="146" y="107"/>
                  </a:lnTo>
                  <a:lnTo>
                    <a:pt x="155" y="158"/>
                  </a:lnTo>
                  <a:lnTo>
                    <a:pt x="166" y="214"/>
                  </a:lnTo>
                  <a:lnTo>
                    <a:pt x="178" y="273"/>
                  </a:lnTo>
                  <a:lnTo>
                    <a:pt x="191" y="336"/>
                  </a:lnTo>
                  <a:lnTo>
                    <a:pt x="205" y="400"/>
                  </a:lnTo>
                  <a:lnTo>
                    <a:pt x="219" y="466"/>
                  </a:lnTo>
                  <a:lnTo>
                    <a:pt x="233" y="532"/>
                  </a:lnTo>
                  <a:lnTo>
                    <a:pt x="246" y="595"/>
                  </a:lnTo>
                  <a:lnTo>
                    <a:pt x="256" y="658"/>
                  </a:lnTo>
                  <a:lnTo>
                    <a:pt x="267" y="716"/>
                  </a:lnTo>
                  <a:lnTo>
                    <a:pt x="275" y="770"/>
                  </a:lnTo>
                  <a:lnTo>
                    <a:pt x="277" y="795"/>
                  </a:lnTo>
                  <a:lnTo>
                    <a:pt x="279" y="818"/>
                  </a:lnTo>
                  <a:lnTo>
                    <a:pt x="280" y="840"/>
                  </a:lnTo>
                  <a:lnTo>
                    <a:pt x="281" y="860"/>
                  </a:lnTo>
                  <a:lnTo>
                    <a:pt x="267" y="864"/>
                  </a:lnTo>
                  <a:lnTo>
                    <a:pt x="252" y="866"/>
                  </a:lnTo>
                  <a:lnTo>
                    <a:pt x="235" y="869"/>
                  </a:lnTo>
                  <a:lnTo>
                    <a:pt x="218" y="870"/>
                  </a:lnTo>
                  <a:lnTo>
                    <a:pt x="199" y="871"/>
                  </a:lnTo>
                  <a:lnTo>
                    <a:pt x="180" y="871"/>
                  </a:lnTo>
                  <a:lnTo>
                    <a:pt x="160" y="869"/>
                  </a:lnTo>
                  <a:lnTo>
                    <a:pt x="141" y="866"/>
                  </a:lnTo>
                  <a:lnTo>
                    <a:pt x="122" y="861"/>
                  </a:lnTo>
                  <a:lnTo>
                    <a:pt x="103" y="855"/>
                  </a:lnTo>
                  <a:lnTo>
                    <a:pt x="94" y="851"/>
                  </a:lnTo>
                  <a:lnTo>
                    <a:pt x="85" y="845"/>
                  </a:lnTo>
                  <a:lnTo>
                    <a:pt x="76" y="841"/>
                  </a:lnTo>
                  <a:lnTo>
                    <a:pt x="69" y="834"/>
                  </a:lnTo>
                  <a:lnTo>
                    <a:pt x="60" y="828"/>
                  </a:lnTo>
                  <a:lnTo>
                    <a:pt x="53" y="820"/>
                  </a:lnTo>
                  <a:lnTo>
                    <a:pt x="46" y="813"/>
                  </a:lnTo>
                  <a:lnTo>
                    <a:pt x="40" y="804"/>
                  </a:lnTo>
                  <a:lnTo>
                    <a:pt x="33" y="796"/>
                  </a:lnTo>
                  <a:lnTo>
                    <a:pt x="27" y="785"/>
                  </a:lnTo>
                  <a:lnTo>
                    <a:pt x="23" y="774"/>
                  </a:lnTo>
                  <a:lnTo>
                    <a:pt x="17" y="763"/>
                  </a:lnTo>
                  <a:lnTo>
                    <a:pt x="25" y="727"/>
                  </a:lnTo>
                  <a:lnTo>
                    <a:pt x="33" y="666"/>
                  </a:lnTo>
                  <a:lnTo>
                    <a:pt x="43" y="589"/>
                  </a:lnTo>
                  <a:lnTo>
                    <a:pt x="53" y="502"/>
                  </a:lnTo>
                  <a:lnTo>
                    <a:pt x="61" y="410"/>
                  </a:lnTo>
                  <a:lnTo>
                    <a:pt x="69" y="323"/>
                  </a:lnTo>
                  <a:lnTo>
                    <a:pt x="72" y="282"/>
                  </a:lnTo>
                  <a:lnTo>
                    <a:pt x="74" y="245"/>
                  </a:lnTo>
                  <a:lnTo>
                    <a:pt x="75" y="213"/>
                  </a:lnTo>
                  <a:lnTo>
                    <a:pt x="76" y="185"/>
                  </a:lnTo>
                  <a:lnTo>
                    <a:pt x="75" y="169"/>
                  </a:lnTo>
                  <a:lnTo>
                    <a:pt x="72" y="154"/>
                  </a:lnTo>
                  <a:lnTo>
                    <a:pt x="69" y="141"/>
                  </a:lnTo>
                  <a:lnTo>
                    <a:pt x="64" y="129"/>
                  </a:lnTo>
                  <a:lnTo>
                    <a:pt x="57" y="118"/>
                  </a:lnTo>
                  <a:lnTo>
                    <a:pt x="50" y="108"/>
                  </a:lnTo>
                  <a:lnTo>
                    <a:pt x="42" y="100"/>
                  </a:lnTo>
                  <a:lnTo>
                    <a:pt x="34" y="91"/>
                  </a:lnTo>
                  <a:lnTo>
                    <a:pt x="20" y="77"/>
                  </a:lnTo>
                  <a:lnTo>
                    <a:pt x="9" y="64"/>
                  </a:lnTo>
                  <a:lnTo>
                    <a:pt x="4" y="58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1" y="36"/>
                  </a:lnTo>
                  <a:lnTo>
                    <a:pt x="16" y="34"/>
                  </a:lnTo>
                  <a:lnTo>
                    <a:pt x="33" y="30"/>
                  </a:lnTo>
                  <a:lnTo>
                    <a:pt x="51" y="24"/>
                  </a:lnTo>
                  <a:lnTo>
                    <a:pt x="69" y="18"/>
                  </a:lnTo>
                  <a:lnTo>
                    <a:pt x="87" y="12"/>
                  </a:lnTo>
                  <a:lnTo>
                    <a:pt x="106" y="5"/>
                  </a:lnTo>
                  <a:lnTo>
                    <a:pt x="122" y="1"/>
                  </a:lnTo>
                  <a:lnTo>
                    <a:pt x="137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9" name="Freeform 83"/>
            <p:cNvSpPr>
              <a:spLocks/>
            </p:cNvSpPr>
            <p:nvPr/>
          </p:nvSpPr>
          <p:spPr bwMode="auto">
            <a:xfrm>
              <a:off x="1318" y="2541"/>
              <a:ext cx="60" cy="79"/>
            </a:xfrm>
            <a:custGeom>
              <a:avLst/>
              <a:gdLst/>
              <a:ahLst/>
              <a:cxnLst>
                <a:cxn ang="0">
                  <a:pos x="58" y="11"/>
                </a:cxn>
                <a:cxn ang="0">
                  <a:pos x="74" y="5"/>
                </a:cxn>
                <a:cxn ang="0">
                  <a:pos x="81" y="3"/>
                </a:cxn>
                <a:cxn ang="0">
                  <a:pos x="89" y="1"/>
                </a:cxn>
                <a:cxn ang="0">
                  <a:pos x="98" y="1"/>
                </a:cxn>
                <a:cxn ang="0">
                  <a:pos x="105" y="0"/>
                </a:cxn>
                <a:cxn ang="0">
                  <a:pos x="113" y="1"/>
                </a:cxn>
                <a:cxn ang="0">
                  <a:pos x="119" y="2"/>
                </a:cxn>
                <a:cxn ang="0">
                  <a:pos x="127" y="4"/>
                </a:cxn>
                <a:cxn ang="0">
                  <a:pos x="133" y="6"/>
                </a:cxn>
                <a:cxn ang="0">
                  <a:pos x="140" y="10"/>
                </a:cxn>
                <a:cxn ang="0">
                  <a:pos x="145" y="13"/>
                </a:cxn>
                <a:cxn ang="0">
                  <a:pos x="150" y="17"/>
                </a:cxn>
                <a:cxn ang="0">
                  <a:pos x="156" y="22"/>
                </a:cxn>
                <a:cxn ang="0">
                  <a:pos x="160" y="27"/>
                </a:cxn>
                <a:cxn ang="0">
                  <a:pos x="163" y="32"/>
                </a:cxn>
                <a:cxn ang="0">
                  <a:pos x="167" y="39"/>
                </a:cxn>
                <a:cxn ang="0">
                  <a:pos x="170" y="45"/>
                </a:cxn>
                <a:cxn ang="0">
                  <a:pos x="239" y="260"/>
                </a:cxn>
                <a:cxn ang="0">
                  <a:pos x="72" y="313"/>
                </a:cxn>
                <a:cxn ang="0">
                  <a:pos x="3" y="99"/>
                </a:cxn>
                <a:cxn ang="0">
                  <a:pos x="1" y="92"/>
                </a:cxn>
                <a:cxn ang="0">
                  <a:pos x="0" y="85"/>
                </a:cxn>
                <a:cxn ang="0">
                  <a:pos x="0" y="79"/>
                </a:cxn>
                <a:cxn ang="0">
                  <a:pos x="1" y="71"/>
                </a:cxn>
                <a:cxn ang="0">
                  <a:pos x="2" y="65"/>
                </a:cxn>
                <a:cxn ang="0">
                  <a:pos x="4" y="58"/>
                </a:cxn>
                <a:cxn ang="0">
                  <a:pos x="6" y="52"/>
                </a:cxn>
                <a:cxn ang="0">
                  <a:pos x="9" y="46"/>
                </a:cxn>
                <a:cxn ang="0">
                  <a:pos x="14" y="40"/>
                </a:cxn>
                <a:cxn ang="0">
                  <a:pos x="18" y="34"/>
                </a:cxn>
                <a:cxn ang="0">
                  <a:pos x="23" y="30"/>
                </a:cxn>
                <a:cxn ang="0">
                  <a:pos x="29" y="25"/>
                </a:cxn>
                <a:cxn ang="0">
                  <a:pos x="35" y="20"/>
                </a:cxn>
                <a:cxn ang="0">
                  <a:pos x="43" y="16"/>
                </a:cxn>
                <a:cxn ang="0">
                  <a:pos x="49" y="13"/>
                </a:cxn>
                <a:cxn ang="0">
                  <a:pos x="58" y="11"/>
                </a:cxn>
              </a:cxnLst>
              <a:rect l="0" t="0" r="r" b="b"/>
              <a:pathLst>
                <a:path w="239" h="313">
                  <a:moveTo>
                    <a:pt x="58" y="11"/>
                  </a:moveTo>
                  <a:lnTo>
                    <a:pt x="74" y="5"/>
                  </a:lnTo>
                  <a:lnTo>
                    <a:pt x="81" y="3"/>
                  </a:lnTo>
                  <a:lnTo>
                    <a:pt x="89" y="1"/>
                  </a:lnTo>
                  <a:lnTo>
                    <a:pt x="98" y="1"/>
                  </a:lnTo>
                  <a:lnTo>
                    <a:pt x="105" y="0"/>
                  </a:lnTo>
                  <a:lnTo>
                    <a:pt x="113" y="1"/>
                  </a:lnTo>
                  <a:lnTo>
                    <a:pt x="119" y="2"/>
                  </a:lnTo>
                  <a:lnTo>
                    <a:pt x="127" y="4"/>
                  </a:lnTo>
                  <a:lnTo>
                    <a:pt x="133" y="6"/>
                  </a:lnTo>
                  <a:lnTo>
                    <a:pt x="140" y="10"/>
                  </a:lnTo>
                  <a:lnTo>
                    <a:pt x="145" y="13"/>
                  </a:lnTo>
                  <a:lnTo>
                    <a:pt x="150" y="17"/>
                  </a:lnTo>
                  <a:lnTo>
                    <a:pt x="156" y="22"/>
                  </a:lnTo>
                  <a:lnTo>
                    <a:pt x="160" y="27"/>
                  </a:lnTo>
                  <a:lnTo>
                    <a:pt x="163" y="32"/>
                  </a:lnTo>
                  <a:lnTo>
                    <a:pt x="167" y="39"/>
                  </a:lnTo>
                  <a:lnTo>
                    <a:pt x="170" y="45"/>
                  </a:lnTo>
                  <a:lnTo>
                    <a:pt x="239" y="260"/>
                  </a:lnTo>
                  <a:lnTo>
                    <a:pt x="72" y="313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4" y="58"/>
                  </a:lnTo>
                  <a:lnTo>
                    <a:pt x="6" y="52"/>
                  </a:lnTo>
                  <a:lnTo>
                    <a:pt x="9" y="46"/>
                  </a:lnTo>
                  <a:lnTo>
                    <a:pt x="14" y="40"/>
                  </a:lnTo>
                  <a:lnTo>
                    <a:pt x="18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5" y="20"/>
                  </a:lnTo>
                  <a:lnTo>
                    <a:pt x="43" y="16"/>
                  </a:lnTo>
                  <a:lnTo>
                    <a:pt x="49" y="13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0" name="Freeform 84"/>
            <p:cNvSpPr>
              <a:spLocks/>
            </p:cNvSpPr>
            <p:nvPr/>
          </p:nvSpPr>
          <p:spPr bwMode="auto">
            <a:xfrm>
              <a:off x="1318" y="2541"/>
              <a:ext cx="60" cy="79"/>
            </a:xfrm>
            <a:custGeom>
              <a:avLst/>
              <a:gdLst/>
              <a:ahLst/>
              <a:cxnLst>
                <a:cxn ang="0">
                  <a:pos x="58" y="11"/>
                </a:cxn>
                <a:cxn ang="0">
                  <a:pos x="74" y="5"/>
                </a:cxn>
                <a:cxn ang="0">
                  <a:pos x="81" y="3"/>
                </a:cxn>
                <a:cxn ang="0">
                  <a:pos x="89" y="1"/>
                </a:cxn>
                <a:cxn ang="0">
                  <a:pos x="98" y="1"/>
                </a:cxn>
                <a:cxn ang="0">
                  <a:pos x="105" y="0"/>
                </a:cxn>
                <a:cxn ang="0">
                  <a:pos x="113" y="1"/>
                </a:cxn>
                <a:cxn ang="0">
                  <a:pos x="119" y="2"/>
                </a:cxn>
                <a:cxn ang="0">
                  <a:pos x="127" y="4"/>
                </a:cxn>
                <a:cxn ang="0">
                  <a:pos x="133" y="6"/>
                </a:cxn>
                <a:cxn ang="0">
                  <a:pos x="140" y="10"/>
                </a:cxn>
                <a:cxn ang="0">
                  <a:pos x="145" y="13"/>
                </a:cxn>
                <a:cxn ang="0">
                  <a:pos x="150" y="17"/>
                </a:cxn>
                <a:cxn ang="0">
                  <a:pos x="156" y="22"/>
                </a:cxn>
                <a:cxn ang="0">
                  <a:pos x="160" y="27"/>
                </a:cxn>
                <a:cxn ang="0">
                  <a:pos x="163" y="32"/>
                </a:cxn>
                <a:cxn ang="0">
                  <a:pos x="167" y="39"/>
                </a:cxn>
                <a:cxn ang="0">
                  <a:pos x="170" y="45"/>
                </a:cxn>
                <a:cxn ang="0">
                  <a:pos x="239" y="260"/>
                </a:cxn>
                <a:cxn ang="0">
                  <a:pos x="72" y="313"/>
                </a:cxn>
                <a:cxn ang="0">
                  <a:pos x="3" y="99"/>
                </a:cxn>
                <a:cxn ang="0">
                  <a:pos x="1" y="92"/>
                </a:cxn>
                <a:cxn ang="0">
                  <a:pos x="0" y="85"/>
                </a:cxn>
                <a:cxn ang="0">
                  <a:pos x="0" y="79"/>
                </a:cxn>
                <a:cxn ang="0">
                  <a:pos x="1" y="71"/>
                </a:cxn>
                <a:cxn ang="0">
                  <a:pos x="2" y="65"/>
                </a:cxn>
                <a:cxn ang="0">
                  <a:pos x="4" y="58"/>
                </a:cxn>
                <a:cxn ang="0">
                  <a:pos x="6" y="52"/>
                </a:cxn>
                <a:cxn ang="0">
                  <a:pos x="9" y="46"/>
                </a:cxn>
                <a:cxn ang="0">
                  <a:pos x="14" y="40"/>
                </a:cxn>
                <a:cxn ang="0">
                  <a:pos x="18" y="34"/>
                </a:cxn>
                <a:cxn ang="0">
                  <a:pos x="23" y="30"/>
                </a:cxn>
                <a:cxn ang="0">
                  <a:pos x="29" y="25"/>
                </a:cxn>
                <a:cxn ang="0">
                  <a:pos x="35" y="20"/>
                </a:cxn>
                <a:cxn ang="0">
                  <a:pos x="43" y="16"/>
                </a:cxn>
                <a:cxn ang="0">
                  <a:pos x="49" y="13"/>
                </a:cxn>
                <a:cxn ang="0">
                  <a:pos x="58" y="11"/>
                </a:cxn>
              </a:cxnLst>
              <a:rect l="0" t="0" r="r" b="b"/>
              <a:pathLst>
                <a:path w="239" h="313">
                  <a:moveTo>
                    <a:pt x="58" y="11"/>
                  </a:moveTo>
                  <a:lnTo>
                    <a:pt x="74" y="5"/>
                  </a:lnTo>
                  <a:lnTo>
                    <a:pt x="81" y="3"/>
                  </a:lnTo>
                  <a:lnTo>
                    <a:pt x="89" y="1"/>
                  </a:lnTo>
                  <a:lnTo>
                    <a:pt x="98" y="1"/>
                  </a:lnTo>
                  <a:lnTo>
                    <a:pt x="105" y="0"/>
                  </a:lnTo>
                  <a:lnTo>
                    <a:pt x="113" y="1"/>
                  </a:lnTo>
                  <a:lnTo>
                    <a:pt x="119" y="2"/>
                  </a:lnTo>
                  <a:lnTo>
                    <a:pt x="127" y="4"/>
                  </a:lnTo>
                  <a:lnTo>
                    <a:pt x="133" y="6"/>
                  </a:lnTo>
                  <a:lnTo>
                    <a:pt x="140" y="10"/>
                  </a:lnTo>
                  <a:lnTo>
                    <a:pt x="145" y="13"/>
                  </a:lnTo>
                  <a:lnTo>
                    <a:pt x="150" y="17"/>
                  </a:lnTo>
                  <a:lnTo>
                    <a:pt x="156" y="22"/>
                  </a:lnTo>
                  <a:lnTo>
                    <a:pt x="160" y="27"/>
                  </a:lnTo>
                  <a:lnTo>
                    <a:pt x="163" y="32"/>
                  </a:lnTo>
                  <a:lnTo>
                    <a:pt x="167" y="39"/>
                  </a:lnTo>
                  <a:lnTo>
                    <a:pt x="170" y="45"/>
                  </a:lnTo>
                  <a:lnTo>
                    <a:pt x="239" y="260"/>
                  </a:lnTo>
                  <a:lnTo>
                    <a:pt x="72" y="313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4" y="58"/>
                  </a:lnTo>
                  <a:lnTo>
                    <a:pt x="6" y="52"/>
                  </a:lnTo>
                  <a:lnTo>
                    <a:pt x="9" y="46"/>
                  </a:lnTo>
                  <a:lnTo>
                    <a:pt x="14" y="40"/>
                  </a:lnTo>
                  <a:lnTo>
                    <a:pt x="18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5" y="20"/>
                  </a:lnTo>
                  <a:lnTo>
                    <a:pt x="43" y="16"/>
                  </a:lnTo>
                  <a:lnTo>
                    <a:pt x="49" y="13"/>
                  </a:lnTo>
                  <a:lnTo>
                    <a:pt x="58" y="11"/>
                  </a:lnTo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1" name="Freeform 85"/>
            <p:cNvSpPr>
              <a:spLocks/>
            </p:cNvSpPr>
            <p:nvPr/>
          </p:nvSpPr>
          <p:spPr bwMode="auto">
            <a:xfrm>
              <a:off x="1099" y="2581"/>
              <a:ext cx="171" cy="253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8" y="218"/>
                </a:cxn>
                <a:cxn ang="0">
                  <a:pos x="37" y="211"/>
                </a:cxn>
                <a:cxn ang="0">
                  <a:pos x="60" y="199"/>
                </a:cxn>
                <a:cxn ang="0">
                  <a:pos x="84" y="181"/>
                </a:cxn>
                <a:cxn ang="0">
                  <a:pos x="105" y="155"/>
                </a:cxn>
                <a:cxn ang="0">
                  <a:pos x="114" y="140"/>
                </a:cxn>
                <a:cxn ang="0">
                  <a:pos x="123" y="122"/>
                </a:cxn>
                <a:cxn ang="0">
                  <a:pos x="129" y="101"/>
                </a:cxn>
                <a:cxn ang="0">
                  <a:pos x="133" y="78"/>
                </a:cxn>
                <a:cxn ang="0">
                  <a:pos x="137" y="55"/>
                </a:cxn>
                <a:cxn ang="0">
                  <a:pos x="143" y="38"/>
                </a:cxn>
                <a:cxn ang="0">
                  <a:pos x="151" y="24"/>
                </a:cxn>
                <a:cxn ang="0">
                  <a:pos x="159" y="13"/>
                </a:cxn>
                <a:cxn ang="0">
                  <a:pos x="170" y="6"/>
                </a:cxn>
                <a:cxn ang="0">
                  <a:pos x="181" y="2"/>
                </a:cxn>
                <a:cxn ang="0">
                  <a:pos x="193" y="0"/>
                </a:cxn>
                <a:cxn ang="0">
                  <a:pos x="204" y="1"/>
                </a:cxn>
                <a:cxn ang="0">
                  <a:pos x="229" y="9"/>
                </a:cxn>
                <a:cxn ang="0">
                  <a:pos x="254" y="23"/>
                </a:cxn>
                <a:cxn ang="0">
                  <a:pos x="276" y="39"/>
                </a:cxn>
                <a:cxn ang="0">
                  <a:pos x="293" y="56"/>
                </a:cxn>
                <a:cxn ang="0">
                  <a:pos x="328" y="95"/>
                </a:cxn>
                <a:cxn ang="0">
                  <a:pos x="349" y="115"/>
                </a:cxn>
                <a:cxn ang="0">
                  <a:pos x="371" y="135"/>
                </a:cxn>
                <a:cxn ang="0">
                  <a:pos x="396" y="150"/>
                </a:cxn>
                <a:cxn ang="0">
                  <a:pos x="421" y="160"/>
                </a:cxn>
                <a:cxn ang="0">
                  <a:pos x="446" y="162"/>
                </a:cxn>
                <a:cxn ang="0">
                  <a:pos x="458" y="160"/>
                </a:cxn>
                <a:cxn ang="0">
                  <a:pos x="471" y="154"/>
                </a:cxn>
                <a:cxn ang="0">
                  <a:pos x="490" y="202"/>
                </a:cxn>
                <a:cxn ang="0">
                  <a:pos x="519" y="288"/>
                </a:cxn>
                <a:cxn ang="0">
                  <a:pos x="591" y="520"/>
                </a:cxn>
                <a:cxn ang="0">
                  <a:pos x="655" y="741"/>
                </a:cxn>
                <a:cxn ang="0">
                  <a:pos x="683" y="839"/>
                </a:cxn>
              </a:cxnLst>
              <a:rect l="0" t="0" r="r" b="b"/>
              <a:pathLst>
                <a:path w="683" h="1014">
                  <a:moveTo>
                    <a:pt x="353" y="1014"/>
                  </a:moveTo>
                  <a:lnTo>
                    <a:pt x="0" y="222"/>
                  </a:lnTo>
                  <a:lnTo>
                    <a:pt x="4" y="221"/>
                  </a:lnTo>
                  <a:lnTo>
                    <a:pt x="18" y="218"/>
                  </a:lnTo>
                  <a:lnTo>
                    <a:pt x="27" y="214"/>
                  </a:lnTo>
                  <a:lnTo>
                    <a:pt x="37" y="211"/>
                  </a:lnTo>
                  <a:lnTo>
                    <a:pt x="48" y="206"/>
                  </a:lnTo>
                  <a:lnTo>
                    <a:pt x="60" y="199"/>
                  </a:lnTo>
                  <a:lnTo>
                    <a:pt x="72" y="191"/>
                  </a:lnTo>
                  <a:lnTo>
                    <a:pt x="84" y="181"/>
                  </a:lnTo>
                  <a:lnTo>
                    <a:pt x="95" y="169"/>
                  </a:lnTo>
                  <a:lnTo>
                    <a:pt x="105" y="155"/>
                  </a:lnTo>
                  <a:lnTo>
                    <a:pt x="110" y="148"/>
                  </a:lnTo>
                  <a:lnTo>
                    <a:pt x="114" y="140"/>
                  </a:lnTo>
                  <a:lnTo>
                    <a:pt x="118" y="130"/>
                  </a:lnTo>
                  <a:lnTo>
                    <a:pt x="123" y="122"/>
                  </a:lnTo>
                  <a:lnTo>
                    <a:pt x="126" y="111"/>
                  </a:lnTo>
                  <a:lnTo>
                    <a:pt x="129" y="101"/>
                  </a:lnTo>
                  <a:lnTo>
                    <a:pt x="131" y="90"/>
                  </a:lnTo>
                  <a:lnTo>
                    <a:pt x="133" y="78"/>
                  </a:lnTo>
                  <a:lnTo>
                    <a:pt x="134" y="66"/>
                  </a:lnTo>
                  <a:lnTo>
                    <a:pt x="137" y="55"/>
                  </a:lnTo>
                  <a:lnTo>
                    <a:pt x="140" y="46"/>
                  </a:lnTo>
                  <a:lnTo>
                    <a:pt x="143" y="38"/>
                  </a:lnTo>
                  <a:lnTo>
                    <a:pt x="146" y="30"/>
                  </a:lnTo>
                  <a:lnTo>
                    <a:pt x="151" y="24"/>
                  </a:lnTo>
                  <a:lnTo>
                    <a:pt x="155" y="17"/>
                  </a:lnTo>
                  <a:lnTo>
                    <a:pt x="159" y="13"/>
                  </a:lnTo>
                  <a:lnTo>
                    <a:pt x="165" y="9"/>
                  </a:lnTo>
                  <a:lnTo>
                    <a:pt x="170" y="6"/>
                  </a:lnTo>
                  <a:lnTo>
                    <a:pt x="175" y="3"/>
                  </a:lnTo>
                  <a:lnTo>
                    <a:pt x="181" y="2"/>
                  </a:lnTo>
                  <a:lnTo>
                    <a:pt x="186" y="1"/>
                  </a:lnTo>
                  <a:lnTo>
                    <a:pt x="193" y="0"/>
                  </a:lnTo>
                  <a:lnTo>
                    <a:pt x="198" y="1"/>
                  </a:lnTo>
                  <a:lnTo>
                    <a:pt x="204" y="1"/>
                  </a:lnTo>
                  <a:lnTo>
                    <a:pt x="217" y="4"/>
                  </a:lnTo>
                  <a:lnTo>
                    <a:pt x="229" y="9"/>
                  </a:lnTo>
                  <a:lnTo>
                    <a:pt x="242" y="15"/>
                  </a:lnTo>
                  <a:lnTo>
                    <a:pt x="254" y="23"/>
                  </a:lnTo>
                  <a:lnTo>
                    <a:pt x="265" y="30"/>
                  </a:lnTo>
                  <a:lnTo>
                    <a:pt x="276" y="39"/>
                  </a:lnTo>
                  <a:lnTo>
                    <a:pt x="285" y="48"/>
                  </a:lnTo>
                  <a:lnTo>
                    <a:pt x="293" y="56"/>
                  </a:lnTo>
                  <a:lnTo>
                    <a:pt x="309" y="74"/>
                  </a:lnTo>
                  <a:lnTo>
                    <a:pt x="328" y="95"/>
                  </a:lnTo>
                  <a:lnTo>
                    <a:pt x="338" y="106"/>
                  </a:lnTo>
                  <a:lnTo>
                    <a:pt x="349" y="115"/>
                  </a:lnTo>
                  <a:lnTo>
                    <a:pt x="361" y="125"/>
                  </a:lnTo>
                  <a:lnTo>
                    <a:pt x="371" y="135"/>
                  </a:lnTo>
                  <a:lnTo>
                    <a:pt x="384" y="142"/>
                  </a:lnTo>
                  <a:lnTo>
                    <a:pt x="396" y="150"/>
                  </a:lnTo>
                  <a:lnTo>
                    <a:pt x="408" y="155"/>
                  </a:lnTo>
                  <a:lnTo>
                    <a:pt x="421" y="160"/>
                  </a:lnTo>
                  <a:lnTo>
                    <a:pt x="433" y="162"/>
                  </a:lnTo>
                  <a:lnTo>
                    <a:pt x="446" y="162"/>
                  </a:lnTo>
                  <a:lnTo>
                    <a:pt x="452" y="161"/>
                  </a:lnTo>
                  <a:lnTo>
                    <a:pt x="458" y="160"/>
                  </a:lnTo>
                  <a:lnTo>
                    <a:pt x="464" y="157"/>
                  </a:lnTo>
                  <a:lnTo>
                    <a:pt x="471" y="154"/>
                  </a:lnTo>
                  <a:lnTo>
                    <a:pt x="479" y="172"/>
                  </a:lnTo>
                  <a:lnTo>
                    <a:pt x="490" y="202"/>
                  </a:lnTo>
                  <a:lnTo>
                    <a:pt x="504" y="240"/>
                  </a:lnTo>
                  <a:lnTo>
                    <a:pt x="519" y="288"/>
                  </a:lnTo>
                  <a:lnTo>
                    <a:pt x="555" y="399"/>
                  </a:lnTo>
                  <a:lnTo>
                    <a:pt x="591" y="520"/>
                  </a:lnTo>
                  <a:lnTo>
                    <a:pt x="626" y="639"/>
                  </a:lnTo>
                  <a:lnTo>
                    <a:pt x="655" y="741"/>
                  </a:lnTo>
                  <a:lnTo>
                    <a:pt x="675" y="812"/>
                  </a:lnTo>
                  <a:lnTo>
                    <a:pt x="683" y="839"/>
                  </a:lnTo>
                  <a:lnTo>
                    <a:pt x="353" y="1014"/>
                  </a:lnTo>
                  <a:close/>
                </a:path>
              </a:pathLst>
            </a:custGeom>
            <a:solidFill>
              <a:srgbClr val="0093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2" name="Freeform 86"/>
            <p:cNvSpPr>
              <a:spLocks/>
            </p:cNvSpPr>
            <p:nvPr/>
          </p:nvSpPr>
          <p:spPr bwMode="auto">
            <a:xfrm>
              <a:off x="1099" y="2581"/>
              <a:ext cx="171" cy="253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8" y="218"/>
                </a:cxn>
                <a:cxn ang="0">
                  <a:pos x="37" y="211"/>
                </a:cxn>
                <a:cxn ang="0">
                  <a:pos x="60" y="199"/>
                </a:cxn>
                <a:cxn ang="0">
                  <a:pos x="84" y="181"/>
                </a:cxn>
                <a:cxn ang="0">
                  <a:pos x="105" y="155"/>
                </a:cxn>
                <a:cxn ang="0">
                  <a:pos x="114" y="140"/>
                </a:cxn>
                <a:cxn ang="0">
                  <a:pos x="123" y="122"/>
                </a:cxn>
                <a:cxn ang="0">
                  <a:pos x="129" y="101"/>
                </a:cxn>
                <a:cxn ang="0">
                  <a:pos x="133" y="78"/>
                </a:cxn>
                <a:cxn ang="0">
                  <a:pos x="137" y="55"/>
                </a:cxn>
                <a:cxn ang="0">
                  <a:pos x="143" y="38"/>
                </a:cxn>
                <a:cxn ang="0">
                  <a:pos x="151" y="24"/>
                </a:cxn>
                <a:cxn ang="0">
                  <a:pos x="159" y="13"/>
                </a:cxn>
                <a:cxn ang="0">
                  <a:pos x="170" y="6"/>
                </a:cxn>
                <a:cxn ang="0">
                  <a:pos x="181" y="2"/>
                </a:cxn>
                <a:cxn ang="0">
                  <a:pos x="193" y="0"/>
                </a:cxn>
                <a:cxn ang="0">
                  <a:pos x="204" y="1"/>
                </a:cxn>
                <a:cxn ang="0">
                  <a:pos x="229" y="9"/>
                </a:cxn>
                <a:cxn ang="0">
                  <a:pos x="254" y="23"/>
                </a:cxn>
                <a:cxn ang="0">
                  <a:pos x="276" y="39"/>
                </a:cxn>
                <a:cxn ang="0">
                  <a:pos x="293" y="56"/>
                </a:cxn>
                <a:cxn ang="0">
                  <a:pos x="328" y="95"/>
                </a:cxn>
                <a:cxn ang="0">
                  <a:pos x="349" y="115"/>
                </a:cxn>
                <a:cxn ang="0">
                  <a:pos x="371" y="135"/>
                </a:cxn>
                <a:cxn ang="0">
                  <a:pos x="396" y="150"/>
                </a:cxn>
                <a:cxn ang="0">
                  <a:pos x="421" y="160"/>
                </a:cxn>
                <a:cxn ang="0">
                  <a:pos x="446" y="162"/>
                </a:cxn>
                <a:cxn ang="0">
                  <a:pos x="458" y="160"/>
                </a:cxn>
                <a:cxn ang="0">
                  <a:pos x="471" y="154"/>
                </a:cxn>
                <a:cxn ang="0">
                  <a:pos x="490" y="202"/>
                </a:cxn>
                <a:cxn ang="0">
                  <a:pos x="519" y="288"/>
                </a:cxn>
                <a:cxn ang="0">
                  <a:pos x="591" y="520"/>
                </a:cxn>
                <a:cxn ang="0">
                  <a:pos x="655" y="741"/>
                </a:cxn>
                <a:cxn ang="0">
                  <a:pos x="683" y="839"/>
                </a:cxn>
              </a:cxnLst>
              <a:rect l="0" t="0" r="r" b="b"/>
              <a:pathLst>
                <a:path w="683" h="1014">
                  <a:moveTo>
                    <a:pt x="353" y="1014"/>
                  </a:moveTo>
                  <a:lnTo>
                    <a:pt x="0" y="222"/>
                  </a:lnTo>
                  <a:lnTo>
                    <a:pt x="4" y="221"/>
                  </a:lnTo>
                  <a:lnTo>
                    <a:pt x="18" y="218"/>
                  </a:lnTo>
                  <a:lnTo>
                    <a:pt x="27" y="214"/>
                  </a:lnTo>
                  <a:lnTo>
                    <a:pt x="37" y="211"/>
                  </a:lnTo>
                  <a:lnTo>
                    <a:pt x="48" y="206"/>
                  </a:lnTo>
                  <a:lnTo>
                    <a:pt x="60" y="199"/>
                  </a:lnTo>
                  <a:lnTo>
                    <a:pt x="72" y="191"/>
                  </a:lnTo>
                  <a:lnTo>
                    <a:pt x="84" y="181"/>
                  </a:lnTo>
                  <a:lnTo>
                    <a:pt x="95" y="169"/>
                  </a:lnTo>
                  <a:lnTo>
                    <a:pt x="105" y="155"/>
                  </a:lnTo>
                  <a:lnTo>
                    <a:pt x="110" y="148"/>
                  </a:lnTo>
                  <a:lnTo>
                    <a:pt x="114" y="140"/>
                  </a:lnTo>
                  <a:lnTo>
                    <a:pt x="118" y="130"/>
                  </a:lnTo>
                  <a:lnTo>
                    <a:pt x="123" y="122"/>
                  </a:lnTo>
                  <a:lnTo>
                    <a:pt x="126" y="111"/>
                  </a:lnTo>
                  <a:lnTo>
                    <a:pt x="129" y="101"/>
                  </a:lnTo>
                  <a:lnTo>
                    <a:pt x="131" y="90"/>
                  </a:lnTo>
                  <a:lnTo>
                    <a:pt x="133" y="78"/>
                  </a:lnTo>
                  <a:lnTo>
                    <a:pt x="134" y="66"/>
                  </a:lnTo>
                  <a:lnTo>
                    <a:pt x="137" y="55"/>
                  </a:lnTo>
                  <a:lnTo>
                    <a:pt x="140" y="46"/>
                  </a:lnTo>
                  <a:lnTo>
                    <a:pt x="143" y="38"/>
                  </a:lnTo>
                  <a:lnTo>
                    <a:pt x="146" y="30"/>
                  </a:lnTo>
                  <a:lnTo>
                    <a:pt x="151" y="24"/>
                  </a:lnTo>
                  <a:lnTo>
                    <a:pt x="155" y="17"/>
                  </a:lnTo>
                  <a:lnTo>
                    <a:pt x="159" y="13"/>
                  </a:lnTo>
                  <a:lnTo>
                    <a:pt x="165" y="9"/>
                  </a:lnTo>
                  <a:lnTo>
                    <a:pt x="170" y="6"/>
                  </a:lnTo>
                  <a:lnTo>
                    <a:pt x="175" y="3"/>
                  </a:lnTo>
                  <a:lnTo>
                    <a:pt x="181" y="2"/>
                  </a:lnTo>
                  <a:lnTo>
                    <a:pt x="186" y="1"/>
                  </a:lnTo>
                  <a:lnTo>
                    <a:pt x="193" y="0"/>
                  </a:lnTo>
                  <a:lnTo>
                    <a:pt x="198" y="1"/>
                  </a:lnTo>
                  <a:lnTo>
                    <a:pt x="204" y="1"/>
                  </a:lnTo>
                  <a:lnTo>
                    <a:pt x="217" y="4"/>
                  </a:lnTo>
                  <a:lnTo>
                    <a:pt x="229" y="9"/>
                  </a:lnTo>
                  <a:lnTo>
                    <a:pt x="242" y="15"/>
                  </a:lnTo>
                  <a:lnTo>
                    <a:pt x="254" y="23"/>
                  </a:lnTo>
                  <a:lnTo>
                    <a:pt x="265" y="30"/>
                  </a:lnTo>
                  <a:lnTo>
                    <a:pt x="276" y="39"/>
                  </a:lnTo>
                  <a:lnTo>
                    <a:pt x="285" y="48"/>
                  </a:lnTo>
                  <a:lnTo>
                    <a:pt x="293" y="56"/>
                  </a:lnTo>
                  <a:lnTo>
                    <a:pt x="309" y="74"/>
                  </a:lnTo>
                  <a:lnTo>
                    <a:pt x="328" y="95"/>
                  </a:lnTo>
                  <a:lnTo>
                    <a:pt x="338" y="106"/>
                  </a:lnTo>
                  <a:lnTo>
                    <a:pt x="349" y="115"/>
                  </a:lnTo>
                  <a:lnTo>
                    <a:pt x="361" y="125"/>
                  </a:lnTo>
                  <a:lnTo>
                    <a:pt x="371" y="135"/>
                  </a:lnTo>
                  <a:lnTo>
                    <a:pt x="384" y="142"/>
                  </a:lnTo>
                  <a:lnTo>
                    <a:pt x="396" y="150"/>
                  </a:lnTo>
                  <a:lnTo>
                    <a:pt x="408" y="155"/>
                  </a:lnTo>
                  <a:lnTo>
                    <a:pt x="421" y="160"/>
                  </a:lnTo>
                  <a:lnTo>
                    <a:pt x="433" y="162"/>
                  </a:lnTo>
                  <a:lnTo>
                    <a:pt x="446" y="162"/>
                  </a:lnTo>
                  <a:lnTo>
                    <a:pt x="452" y="161"/>
                  </a:lnTo>
                  <a:lnTo>
                    <a:pt x="458" y="160"/>
                  </a:lnTo>
                  <a:lnTo>
                    <a:pt x="464" y="157"/>
                  </a:lnTo>
                  <a:lnTo>
                    <a:pt x="471" y="154"/>
                  </a:lnTo>
                  <a:lnTo>
                    <a:pt x="479" y="172"/>
                  </a:lnTo>
                  <a:lnTo>
                    <a:pt x="490" y="202"/>
                  </a:lnTo>
                  <a:lnTo>
                    <a:pt x="504" y="240"/>
                  </a:lnTo>
                  <a:lnTo>
                    <a:pt x="519" y="288"/>
                  </a:lnTo>
                  <a:lnTo>
                    <a:pt x="555" y="399"/>
                  </a:lnTo>
                  <a:lnTo>
                    <a:pt x="591" y="520"/>
                  </a:lnTo>
                  <a:lnTo>
                    <a:pt x="626" y="639"/>
                  </a:lnTo>
                  <a:lnTo>
                    <a:pt x="655" y="741"/>
                  </a:lnTo>
                  <a:lnTo>
                    <a:pt x="675" y="812"/>
                  </a:lnTo>
                  <a:lnTo>
                    <a:pt x="683" y="839"/>
                  </a:lnTo>
                  <a:lnTo>
                    <a:pt x="353" y="1014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3" name="Freeform 87"/>
            <p:cNvSpPr>
              <a:spLocks/>
            </p:cNvSpPr>
            <p:nvPr/>
          </p:nvSpPr>
          <p:spPr bwMode="auto">
            <a:xfrm>
              <a:off x="1704" y="2607"/>
              <a:ext cx="148" cy="197"/>
            </a:xfrm>
            <a:custGeom>
              <a:avLst/>
              <a:gdLst/>
              <a:ahLst/>
              <a:cxnLst>
                <a:cxn ang="0">
                  <a:pos x="376" y="345"/>
                </a:cxn>
                <a:cxn ang="0">
                  <a:pos x="183" y="282"/>
                </a:cxn>
                <a:cxn ang="0">
                  <a:pos x="212" y="90"/>
                </a:cxn>
                <a:cxn ang="0">
                  <a:pos x="209" y="76"/>
                </a:cxn>
                <a:cxn ang="0">
                  <a:pos x="198" y="48"/>
                </a:cxn>
                <a:cxn ang="0">
                  <a:pos x="194" y="40"/>
                </a:cxn>
                <a:cxn ang="0">
                  <a:pos x="190" y="32"/>
                </a:cxn>
                <a:cxn ang="0">
                  <a:pos x="185" y="24"/>
                </a:cxn>
                <a:cxn ang="0">
                  <a:pos x="180" y="18"/>
                </a:cxn>
                <a:cxn ang="0">
                  <a:pos x="175" y="13"/>
                </a:cxn>
                <a:cxn ang="0">
                  <a:pos x="168" y="7"/>
                </a:cxn>
                <a:cxn ang="0">
                  <a:pos x="162" y="4"/>
                </a:cxn>
                <a:cxn ang="0">
                  <a:pos x="155" y="2"/>
                </a:cxn>
                <a:cxn ang="0">
                  <a:pos x="139" y="0"/>
                </a:cxn>
                <a:cxn ang="0">
                  <a:pos x="133" y="0"/>
                </a:cxn>
                <a:cxn ang="0">
                  <a:pos x="125" y="0"/>
                </a:cxn>
                <a:cxn ang="0">
                  <a:pos x="119" y="3"/>
                </a:cxn>
                <a:cxn ang="0">
                  <a:pos x="111" y="6"/>
                </a:cxn>
                <a:cxn ang="0">
                  <a:pos x="105" y="9"/>
                </a:cxn>
                <a:cxn ang="0">
                  <a:pos x="98" y="15"/>
                </a:cxn>
                <a:cxn ang="0">
                  <a:pos x="92" y="20"/>
                </a:cxn>
                <a:cxn ang="0">
                  <a:pos x="85" y="26"/>
                </a:cxn>
                <a:cxn ang="0">
                  <a:pos x="66" y="47"/>
                </a:cxn>
                <a:cxn ang="0">
                  <a:pos x="57" y="58"/>
                </a:cxn>
                <a:cxn ang="0">
                  <a:pos x="34" y="301"/>
                </a:cxn>
                <a:cxn ang="0">
                  <a:pos x="0" y="657"/>
                </a:cxn>
                <a:cxn ang="0">
                  <a:pos x="433" y="787"/>
                </a:cxn>
                <a:cxn ang="0">
                  <a:pos x="522" y="400"/>
                </a:cxn>
                <a:cxn ang="0">
                  <a:pos x="594" y="227"/>
                </a:cxn>
                <a:cxn ang="0">
                  <a:pos x="594" y="223"/>
                </a:cxn>
                <a:cxn ang="0">
                  <a:pos x="594" y="213"/>
                </a:cxn>
                <a:cxn ang="0">
                  <a:pos x="592" y="200"/>
                </a:cxn>
                <a:cxn ang="0">
                  <a:pos x="589" y="184"/>
                </a:cxn>
                <a:cxn ang="0">
                  <a:pos x="587" y="176"/>
                </a:cxn>
                <a:cxn ang="0">
                  <a:pos x="585" y="168"/>
                </a:cxn>
                <a:cxn ang="0">
                  <a:pos x="582" y="160"/>
                </a:cxn>
                <a:cxn ang="0">
                  <a:pos x="579" y="153"/>
                </a:cxn>
                <a:cxn ang="0">
                  <a:pos x="574" y="146"/>
                </a:cxn>
                <a:cxn ang="0">
                  <a:pos x="569" y="141"/>
                </a:cxn>
                <a:cxn ang="0">
                  <a:pos x="564" y="136"/>
                </a:cxn>
                <a:cxn ang="0">
                  <a:pos x="557" y="133"/>
                </a:cxn>
                <a:cxn ang="0">
                  <a:pos x="542" y="129"/>
                </a:cxn>
                <a:cxn ang="0">
                  <a:pos x="534" y="127"/>
                </a:cxn>
                <a:cxn ang="0">
                  <a:pos x="527" y="127"/>
                </a:cxn>
                <a:cxn ang="0">
                  <a:pos x="519" y="128"/>
                </a:cxn>
                <a:cxn ang="0">
                  <a:pos x="512" y="130"/>
                </a:cxn>
                <a:cxn ang="0">
                  <a:pos x="496" y="136"/>
                </a:cxn>
                <a:cxn ang="0">
                  <a:pos x="481" y="144"/>
                </a:cxn>
                <a:cxn ang="0">
                  <a:pos x="468" y="153"/>
                </a:cxn>
                <a:cxn ang="0">
                  <a:pos x="457" y="161"/>
                </a:cxn>
                <a:cxn ang="0">
                  <a:pos x="450" y="168"/>
                </a:cxn>
                <a:cxn ang="0">
                  <a:pos x="447" y="171"/>
                </a:cxn>
                <a:cxn ang="0">
                  <a:pos x="376" y="345"/>
                </a:cxn>
              </a:cxnLst>
              <a:rect l="0" t="0" r="r" b="b"/>
              <a:pathLst>
                <a:path w="594" h="787">
                  <a:moveTo>
                    <a:pt x="376" y="345"/>
                  </a:moveTo>
                  <a:lnTo>
                    <a:pt x="183" y="282"/>
                  </a:lnTo>
                  <a:lnTo>
                    <a:pt x="212" y="90"/>
                  </a:lnTo>
                  <a:lnTo>
                    <a:pt x="209" y="76"/>
                  </a:lnTo>
                  <a:lnTo>
                    <a:pt x="198" y="48"/>
                  </a:lnTo>
                  <a:lnTo>
                    <a:pt x="194" y="40"/>
                  </a:lnTo>
                  <a:lnTo>
                    <a:pt x="190" y="32"/>
                  </a:lnTo>
                  <a:lnTo>
                    <a:pt x="185" y="24"/>
                  </a:lnTo>
                  <a:lnTo>
                    <a:pt x="180" y="18"/>
                  </a:lnTo>
                  <a:lnTo>
                    <a:pt x="175" y="13"/>
                  </a:lnTo>
                  <a:lnTo>
                    <a:pt x="168" y="7"/>
                  </a:lnTo>
                  <a:lnTo>
                    <a:pt x="162" y="4"/>
                  </a:lnTo>
                  <a:lnTo>
                    <a:pt x="155" y="2"/>
                  </a:lnTo>
                  <a:lnTo>
                    <a:pt x="139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9" y="3"/>
                  </a:lnTo>
                  <a:lnTo>
                    <a:pt x="111" y="6"/>
                  </a:lnTo>
                  <a:lnTo>
                    <a:pt x="105" y="9"/>
                  </a:lnTo>
                  <a:lnTo>
                    <a:pt x="98" y="15"/>
                  </a:lnTo>
                  <a:lnTo>
                    <a:pt x="92" y="20"/>
                  </a:lnTo>
                  <a:lnTo>
                    <a:pt x="85" y="26"/>
                  </a:lnTo>
                  <a:lnTo>
                    <a:pt x="66" y="47"/>
                  </a:lnTo>
                  <a:lnTo>
                    <a:pt x="57" y="58"/>
                  </a:lnTo>
                  <a:lnTo>
                    <a:pt x="34" y="301"/>
                  </a:lnTo>
                  <a:lnTo>
                    <a:pt x="0" y="657"/>
                  </a:lnTo>
                  <a:lnTo>
                    <a:pt x="433" y="787"/>
                  </a:lnTo>
                  <a:lnTo>
                    <a:pt x="522" y="400"/>
                  </a:lnTo>
                  <a:lnTo>
                    <a:pt x="594" y="227"/>
                  </a:lnTo>
                  <a:lnTo>
                    <a:pt x="594" y="223"/>
                  </a:lnTo>
                  <a:lnTo>
                    <a:pt x="594" y="213"/>
                  </a:lnTo>
                  <a:lnTo>
                    <a:pt x="592" y="200"/>
                  </a:lnTo>
                  <a:lnTo>
                    <a:pt x="589" y="184"/>
                  </a:lnTo>
                  <a:lnTo>
                    <a:pt x="587" y="176"/>
                  </a:lnTo>
                  <a:lnTo>
                    <a:pt x="585" y="168"/>
                  </a:lnTo>
                  <a:lnTo>
                    <a:pt x="582" y="160"/>
                  </a:lnTo>
                  <a:lnTo>
                    <a:pt x="579" y="153"/>
                  </a:lnTo>
                  <a:lnTo>
                    <a:pt x="574" y="146"/>
                  </a:lnTo>
                  <a:lnTo>
                    <a:pt x="569" y="141"/>
                  </a:lnTo>
                  <a:lnTo>
                    <a:pt x="564" y="136"/>
                  </a:lnTo>
                  <a:lnTo>
                    <a:pt x="557" y="133"/>
                  </a:lnTo>
                  <a:lnTo>
                    <a:pt x="542" y="129"/>
                  </a:lnTo>
                  <a:lnTo>
                    <a:pt x="534" y="127"/>
                  </a:lnTo>
                  <a:lnTo>
                    <a:pt x="527" y="127"/>
                  </a:lnTo>
                  <a:lnTo>
                    <a:pt x="519" y="128"/>
                  </a:lnTo>
                  <a:lnTo>
                    <a:pt x="512" y="130"/>
                  </a:lnTo>
                  <a:lnTo>
                    <a:pt x="496" y="136"/>
                  </a:lnTo>
                  <a:lnTo>
                    <a:pt x="481" y="144"/>
                  </a:lnTo>
                  <a:lnTo>
                    <a:pt x="468" y="153"/>
                  </a:lnTo>
                  <a:lnTo>
                    <a:pt x="457" y="161"/>
                  </a:lnTo>
                  <a:lnTo>
                    <a:pt x="450" y="168"/>
                  </a:lnTo>
                  <a:lnTo>
                    <a:pt x="447" y="171"/>
                  </a:lnTo>
                  <a:lnTo>
                    <a:pt x="376" y="345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4" name="Freeform 88"/>
            <p:cNvSpPr>
              <a:spLocks/>
            </p:cNvSpPr>
            <p:nvPr/>
          </p:nvSpPr>
          <p:spPr bwMode="auto">
            <a:xfrm>
              <a:off x="1704" y="2607"/>
              <a:ext cx="148" cy="197"/>
            </a:xfrm>
            <a:custGeom>
              <a:avLst/>
              <a:gdLst/>
              <a:ahLst/>
              <a:cxnLst>
                <a:cxn ang="0">
                  <a:pos x="376" y="345"/>
                </a:cxn>
                <a:cxn ang="0">
                  <a:pos x="183" y="282"/>
                </a:cxn>
                <a:cxn ang="0">
                  <a:pos x="212" y="90"/>
                </a:cxn>
                <a:cxn ang="0">
                  <a:pos x="209" y="76"/>
                </a:cxn>
                <a:cxn ang="0">
                  <a:pos x="198" y="48"/>
                </a:cxn>
                <a:cxn ang="0">
                  <a:pos x="194" y="40"/>
                </a:cxn>
                <a:cxn ang="0">
                  <a:pos x="190" y="32"/>
                </a:cxn>
                <a:cxn ang="0">
                  <a:pos x="185" y="24"/>
                </a:cxn>
                <a:cxn ang="0">
                  <a:pos x="180" y="18"/>
                </a:cxn>
                <a:cxn ang="0">
                  <a:pos x="175" y="13"/>
                </a:cxn>
                <a:cxn ang="0">
                  <a:pos x="168" y="7"/>
                </a:cxn>
                <a:cxn ang="0">
                  <a:pos x="162" y="4"/>
                </a:cxn>
                <a:cxn ang="0">
                  <a:pos x="155" y="2"/>
                </a:cxn>
                <a:cxn ang="0">
                  <a:pos x="139" y="0"/>
                </a:cxn>
                <a:cxn ang="0">
                  <a:pos x="133" y="0"/>
                </a:cxn>
                <a:cxn ang="0">
                  <a:pos x="125" y="0"/>
                </a:cxn>
                <a:cxn ang="0">
                  <a:pos x="119" y="3"/>
                </a:cxn>
                <a:cxn ang="0">
                  <a:pos x="111" y="6"/>
                </a:cxn>
                <a:cxn ang="0">
                  <a:pos x="105" y="9"/>
                </a:cxn>
                <a:cxn ang="0">
                  <a:pos x="98" y="15"/>
                </a:cxn>
                <a:cxn ang="0">
                  <a:pos x="92" y="20"/>
                </a:cxn>
                <a:cxn ang="0">
                  <a:pos x="85" y="26"/>
                </a:cxn>
                <a:cxn ang="0">
                  <a:pos x="66" y="47"/>
                </a:cxn>
                <a:cxn ang="0">
                  <a:pos x="57" y="58"/>
                </a:cxn>
                <a:cxn ang="0">
                  <a:pos x="34" y="301"/>
                </a:cxn>
                <a:cxn ang="0">
                  <a:pos x="0" y="657"/>
                </a:cxn>
                <a:cxn ang="0">
                  <a:pos x="433" y="787"/>
                </a:cxn>
                <a:cxn ang="0">
                  <a:pos x="522" y="400"/>
                </a:cxn>
                <a:cxn ang="0">
                  <a:pos x="594" y="227"/>
                </a:cxn>
                <a:cxn ang="0">
                  <a:pos x="594" y="223"/>
                </a:cxn>
                <a:cxn ang="0">
                  <a:pos x="594" y="213"/>
                </a:cxn>
                <a:cxn ang="0">
                  <a:pos x="592" y="200"/>
                </a:cxn>
                <a:cxn ang="0">
                  <a:pos x="589" y="184"/>
                </a:cxn>
                <a:cxn ang="0">
                  <a:pos x="587" y="176"/>
                </a:cxn>
                <a:cxn ang="0">
                  <a:pos x="585" y="168"/>
                </a:cxn>
                <a:cxn ang="0">
                  <a:pos x="582" y="160"/>
                </a:cxn>
                <a:cxn ang="0">
                  <a:pos x="579" y="153"/>
                </a:cxn>
                <a:cxn ang="0">
                  <a:pos x="574" y="146"/>
                </a:cxn>
                <a:cxn ang="0">
                  <a:pos x="569" y="141"/>
                </a:cxn>
                <a:cxn ang="0">
                  <a:pos x="564" y="136"/>
                </a:cxn>
                <a:cxn ang="0">
                  <a:pos x="557" y="133"/>
                </a:cxn>
                <a:cxn ang="0">
                  <a:pos x="542" y="129"/>
                </a:cxn>
                <a:cxn ang="0">
                  <a:pos x="534" y="127"/>
                </a:cxn>
                <a:cxn ang="0">
                  <a:pos x="527" y="127"/>
                </a:cxn>
                <a:cxn ang="0">
                  <a:pos x="519" y="128"/>
                </a:cxn>
                <a:cxn ang="0">
                  <a:pos x="512" y="130"/>
                </a:cxn>
                <a:cxn ang="0">
                  <a:pos x="496" y="136"/>
                </a:cxn>
                <a:cxn ang="0">
                  <a:pos x="481" y="144"/>
                </a:cxn>
                <a:cxn ang="0">
                  <a:pos x="468" y="153"/>
                </a:cxn>
                <a:cxn ang="0">
                  <a:pos x="457" y="161"/>
                </a:cxn>
                <a:cxn ang="0">
                  <a:pos x="450" y="168"/>
                </a:cxn>
                <a:cxn ang="0">
                  <a:pos x="447" y="171"/>
                </a:cxn>
                <a:cxn ang="0">
                  <a:pos x="376" y="345"/>
                </a:cxn>
              </a:cxnLst>
              <a:rect l="0" t="0" r="r" b="b"/>
              <a:pathLst>
                <a:path w="594" h="787">
                  <a:moveTo>
                    <a:pt x="376" y="345"/>
                  </a:moveTo>
                  <a:lnTo>
                    <a:pt x="183" y="282"/>
                  </a:lnTo>
                  <a:lnTo>
                    <a:pt x="212" y="90"/>
                  </a:lnTo>
                  <a:lnTo>
                    <a:pt x="209" y="76"/>
                  </a:lnTo>
                  <a:lnTo>
                    <a:pt x="198" y="48"/>
                  </a:lnTo>
                  <a:lnTo>
                    <a:pt x="194" y="40"/>
                  </a:lnTo>
                  <a:lnTo>
                    <a:pt x="190" y="32"/>
                  </a:lnTo>
                  <a:lnTo>
                    <a:pt x="185" y="24"/>
                  </a:lnTo>
                  <a:lnTo>
                    <a:pt x="180" y="18"/>
                  </a:lnTo>
                  <a:lnTo>
                    <a:pt x="175" y="13"/>
                  </a:lnTo>
                  <a:lnTo>
                    <a:pt x="168" y="7"/>
                  </a:lnTo>
                  <a:lnTo>
                    <a:pt x="162" y="4"/>
                  </a:lnTo>
                  <a:lnTo>
                    <a:pt x="155" y="2"/>
                  </a:lnTo>
                  <a:lnTo>
                    <a:pt x="139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9" y="3"/>
                  </a:lnTo>
                  <a:lnTo>
                    <a:pt x="111" y="6"/>
                  </a:lnTo>
                  <a:lnTo>
                    <a:pt x="105" y="9"/>
                  </a:lnTo>
                  <a:lnTo>
                    <a:pt x="98" y="15"/>
                  </a:lnTo>
                  <a:lnTo>
                    <a:pt x="92" y="20"/>
                  </a:lnTo>
                  <a:lnTo>
                    <a:pt x="85" y="26"/>
                  </a:lnTo>
                  <a:lnTo>
                    <a:pt x="66" y="47"/>
                  </a:lnTo>
                  <a:lnTo>
                    <a:pt x="57" y="58"/>
                  </a:lnTo>
                  <a:lnTo>
                    <a:pt x="34" y="301"/>
                  </a:lnTo>
                  <a:lnTo>
                    <a:pt x="0" y="657"/>
                  </a:lnTo>
                  <a:lnTo>
                    <a:pt x="433" y="787"/>
                  </a:lnTo>
                  <a:lnTo>
                    <a:pt x="522" y="400"/>
                  </a:lnTo>
                  <a:lnTo>
                    <a:pt x="594" y="227"/>
                  </a:lnTo>
                  <a:lnTo>
                    <a:pt x="594" y="223"/>
                  </a:lnTo>
                  <a:lnTo>
                    <a:pt x="594" y="213"/>
                  </a:lnTo>
                  <a:lnTo>
                    <a:pt x="592" y="200"/>
                  </a:lnTo>
                  <a:lnTo>
                    <a:pt x="589" y="184"/>
                  </a:lnTo>
                  <a:lnTo>
                    <a:pt x="587" y="176"/>
                  </a:lnTo>
                  <a:lnTo>
                    <a:pt x="585" y="168"/>
                  </a:lnTo>
                  <a:lnTo>
                    <a:pt x="582" y="160"/>
                  </a:lnTo>
                  <a:lnTo>
                    <a:pt x="579" y="153"/>
                  </a:lnTo>
                  <a:lnTo>
                    <a:pt x="574" y="146"/>
                  </a:lnTo>
                  <a:lnTo>
                    <a:pt x="569" y="141"/>
                  </a:lnTo>
                  <a:lnTo>
                    <a:pt x="564" y="136"/>
                  </a:lnTo>
                  <a:lnTo>
                    <a:pt x="557" y="133"/>
                  </a:lnTo>
                  <a:lnTo>
                    <a:pt x="542" y="129"/>
                  </a:lnTo>
                  <a:lnTo>
                    <a:pt x="534" y="127"/>
                  </a:lnTo>
                  <a:lnTo>
                    <a:pt x="527" y="127"/>
                  </a:lnTo>
                  <a:lnTo>
                    <a:pt x="519" y="128"/>
                  </a:lnTo>
                  <a:lnTo>
                    <a:pt x="512" y="130"/>
                  </a:lnTo>
                  <a:lnTo>
                    <a:pt x="496" y="136"/>
                  </a:lnTo>
                  <a:lnTo>
                    <a:pt x="481" y="144"/>
                  </a:lnTo>
                  <a:lnTo>
                    <a:pt x="468" y="153"/>
                  </a:lnTo>
                  <a:lnTo>
                    <a:pt x="457" y="161"/>
                  </a:lnTo>
                  <a:lnTo>
                    <a:pt x="450" y="168"/>
                  </a:lnTo>
                  <a:lnTo>
                    <a:pt x="447" y="171"/>
                  </a:lnTo>
                  <a:lnTo>
                    <a:pt x="376" y="345"/>
                  </a:lnTo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5" name="Freeform 89"/>
            <p:cNvSpPr>
              <a:spLocks/>
            </p:cNvSpPr>
            <p:nvPr/>
          </p:nvSpPr>
          <p:spPr bwMode="auto">
            <a:xfrm>
              <a:off x="1747" y="2342"/>
              <a:ext cx="152" cy="238"/>
            </a:xfrm>
            <a:custGeom>
              <a:avLst/>
              <a:gdLst/>
              <a:ahLst/>
              <a:cxnLst>
                <a:cxn ang="0">
                  <a:pos x="16" y="840"/>
                </a:cxn>
                <a:cxn ang="0">
                  <a:pos x="64" y="846"/>
                </a:cxn>
                <a:cxn ang="0">
                  <a:pos x="89" y="848"/>
                </a:cxn>
                <a:cxn ang="0">
                  <a:pos x="113" y="843"/>
                </a:cxn>
                <a:cxn ang="0">
                  <a:pos x="135" y="835"/>
                </a:cxn>
                <a:cxn ang="0">
                  <a:pos x="158" y="821"/>
                </a:cxn>
                <a:cxn ang="0">
                  <a:pos x="180" y="798"/>
                </a:cxn>
                <a:cxn ang="0">
                  <a:pos x="199" y="767"/>
                </a:cxn>
                <a:cxn ang="0">
                  <a:pos x="215" y="756"/>
                </a:cxn>
                <a:cxn ang="0">
                  <a:pos x="230" y="748"/>
                </a:cxn>
                <a:cxn ang="0">
                  <a:pos x="245" y="745"/>
                </a:cxn>
                <a:cxn ang="0">
                  <a:pos x="259" y="746"/>
                </a:cxn>
                <a:cxn ang="0">
                  <a:pos x="274" y="752"/>
                </a:cxn>
                <a:cxn ang="0">
                  <a:pos x="288" y="761"/>
                </a:cxn>
                <a:cxn ang="0">
                  <a:pos x="302" y="774"/>
                </a:cxn>
                <a:cxn ang="0">
                  <a:pos x="317" y="793"/>
                </a:cxn>
                <a:cxn ang="0">
                  <a:pos x="342" y="862"/>
                </a:cxn>
                <a:cxn ang="0">
                  <a:pos x="354" y="892"/>
                </a:cxn>
                <a:cxn ang="0">
                  <a:pos x="368" y="916"/>
                </a:cxn>
                <a:cxn ang="0">
                  <a:pos x="386" y="936"/>
                </a:cxn>
                <a:cxn ang="0">
                  <a:pos x="396" y="942"/>
                </a:cxn>
                <a:cxn ang="0">
                  <a:pos x="408" y="948"/>
                </a:cxn>
                <a:cxn ang="0">
                  <a:pos x="422" y="951"/>
                </a:cxn>
                <a:cxn ang="0">
                  <a:pos x="437" y="952"/>
                </a:cxn>
                <a:cxn ang="0">
                  <a:pos x="475" y="947"/>
                </a:cxn>
                <a:cxn ang="0">
                  <a:pos x="232" y="0"/>
                </a:cxn>
                <a:cxn ang="0">
                  <a:pos x="230" y="49"/>
                </a:cxn>
                <a:cxn ang="0">
                  <a:pos x="224" y="99"/>
                </a:cxn>
                <a:cxn ang="0">
                  <a:pos x="210" y="146"/>
                </a:cxn>
                <a:cxn ang="0">
                  <a:pos x="189" y="194"/>
                </a:cxn>
                <a:cxn ang="0">
                  <a:pos x="154" y="252"/>
                </a:cxn>
                <a:cxn ang="0">
                  <a:pos x="106" y="325"/>
                </a:cxn>
                <a:cxn ang="0">
                  <a:pos x="57" y="409"/>
                </a:cxn>
                <a:cxn ang="0">
                  <a:pos x="34" y="453"/>
                </a:cxn>
                <a:cxn ang="0">
                  <a:pos x="15" y="497"/>
                </a:cxn>
                <a:cxn ang="0">
                  <a:pos x="3" y="541"/>
                </a:cxn>
                <a:cxn ang="0">
                  <a:pos x="0" y="579"/>
                </a:cxn>
                <a:cxn ang="0">
                  <a:pos x="3" y="613"/>
                </a:cxn>
                <a:cxn ang="0">
                  <a:pos x="11" y="639"/>
                </a:cxn>
                <a:cxn ang="0">
                  <a:pos x="23" y="656"/>
                </a:cxn>
                <a:cxn ang="0">
                  <a:pos x="31" y="660"/>
                </a:cxn>
                <a:cxn ang="0">
                  <a:pos x="37" y="662"/>
                </a:cxn>
                <a:cxn ang="0">
                  <a:pos x="44" y="661"/>
                </a:cxn>
                <a:cxn ang="0">
                  <a:pos x="50" y="656"/>
                </a:cxn>
                <a:cxn ang="0">
                  <a:pos x="56" y="648"/>
                </a:cxn>
                <a:cxn ang="0">
                  <a:pos x="61" y="637"/>
                </a:cxn>
              </a:cxnLst>
              <a:rect l="0" t="0" r="r" b="b"/>
              <a:pathLst>
                <a:path w="606" h="952">
                  <a:moveTo>
                    <a:pt x="210" y="289"/>
                  </a:moveTo>
                  <a:lnTo>
                    <a:pt x="16" y="840"/>
                  </a:lnTo>
                  <a:lnTo>
                    <a:pt x="41" y="844"/>
                  </a:lnTo>
                  <a:lnTo>
                    <a:pt x="64" y="846"/>
                  </a:lnTo>
                  <a:lnTo>
                    <a:pt x="77" y="848"/>
                  </a:lnTo>
                  <a:lnTo>
                    <a:pt x="89" y="848"/>
                  </a:lnTo>
                  <a:lnTo>
                    <a:pt x="101" y="845"/>
                  </a:lnTo>
                  <a:lnTo>
                    <a:pt x="113" y="843"/>
                  </a:lnTo>
                  <a:lnTo>
                    <a:pt x="125" y="840"/>
                  </a:lnTo>
                  <a:lnTo>
                    <a:pt x="135" y="835"/>
                  </a:lnTo>
                  <a:lnTo>
                    <a:pt x="147" y="828"/>
                  </a:lnTo>
                  <a:lnTo>
                    <a:pt x="158" y="821"/>
                  </a:lnTo>
                  <a:lnTo>
                    <a:pt x="169" y="810"/>
                  </a:lnTo>
                  <a:lnTo>
                    <a:pt x="180" y="798"/>
                  </a:lnTo>
                  <a:lnTo>
                    <a:pt x="189" y="784"/>
                  </a:lnTo>
                  <a:lnTo>
                    <a:pt x="199" y="767"/>
                  </a:lnTo>
                  <a:lnTo>
                    <a:pt x="208" y="761"/>
                  </a:lnTo>
                  <a:lnTo>
                    <a:pt x="215" y="756"/>
                  </a:lnTo>
                  <a:lnTo>
                    <a:pt x="223" y="752"/>
                  </a:lnTo>
                  <a:lnTo>
                    <a:pt x="230" y="748"/>
                  </a:lnTo>
                  <a:lnTo>
                    <a:pt x="238" y="746"/>
                  </a:lnTo>
                  <a:lnTo>
                    <a:pt x="245" y="745"/>
                  </a:lnTo>
                  <a:lnTo>
                    <a:pt x="253" y="745"/>
                  </a:lnTo>
                  <a:lnTo>
                    <a:pt x="259" y="746"/>
                  </a:lnTo>
                  <a:lnTo>
                    <a:pt x="267" y="748"/>
                  </a:lnTo>
                  <a:lnTo>
                    <a:pt x="274" y="752"/>
                  </a:lnTo>
                  <a:lnTo>
                    <a:pt x="281" y="756"/>
                  </a:lnTo>
                  <a:lnTo>
                    <a:pt x="288" y="761"/>
                  </a:lnTo>
                  <a:lnTo>
                    <a:pt x="295" y="767"/>
                  </a:lnTo>
                  <a:lnTo>
                    <a:pt x="302" y="774"/>
                  </a:lnTo>
                  <a:lnTo>
                    <a:pt x="310" y="783"/>
                  </a:lnTo>
                  <a:lnTo>
                    <a:pt x="317" y="793"/>
                  </a:lnTo>
                  <a:lnTo>
                    <a:pt x="330" y="828"/>
                  </a:lnTo>
                  <a:lnTo>
                    <a:pt x="342" y="862"/>
                  </a:lnTo>
                  <a:lnTo>
                    <a:pt x="349" y="878"/>
                  </a:lnTo>
                  <a:lnTo>
                    <a:pt x="354" y="892"/>
                  </a:lnTo>
                  <a:lnTo>
                    <a:pt x="361" y="905"/>
                  </a:lnTo>
                  <a:lnTo>
                    <a:pt x="368" y="916"/>
                  </a:lnTo>
                  <a:lnTo>
                    <a:pt x="377" y="927"/>
                  </a:lnTo>
                  <a:lnTo>
                    <a:pt x="386" y="936"/>
                  </a:lnTo>
                  <a:lnTo>
                    <a:pt x="391" y="939"/>
                  </a:lnTo>
                  <a:lnTo>
                    <a:pt x="396" y="942"/>
                  </a:lnTo>
                  <a:lnTo>
                    <a:pt x="403" y="946"/>
                  </a:lnTo>
                  <a:lnTo>
                    <a:pt x="408" y="948"/>
                  </a:lnTo>
                  <a:lnTo>
                    <a:pt x="414" y="950"/>
                  </a:lnTo>
                  <a:lnTo>
                    <a:pt x="422" y="951"/>
                  </a:lnTo>
                  <a:lnTo>
                    <a:pt x="429" y="952"/>
                  </a:lnTo>
                  <a:lnTo>
                    <a:pt x="437" y="952"/>
                  </a:lnTo>
                  <a:lnTo>
                    <a:pt x="454" y="951"/>
                  </a:lnTo>
                  <a:lnTo>
                    <a:pt x="475" y="947"/>
                  </a:lnTo>
                  <a:lnTo>
                    <a:pt x="606" y="80"/>
                  </a:lnTo>
                  <a:lnTo>
                    <a:pt x="232" y="0"/>
                  </a:lnTo>
                  <a:lnTo>
                    <a:pt x="232" y="25"/>
                  </a:lnTo>
                  <a:lnTo>
                    <a:pt x="230" y="49"/>
                  </a:lnTo>
                  <a:lnTo>
                    <a:pt x="228" y="74"/>
                  </a:lnTo>
                  <a:lnTo>
                    <a:pt x="224" y="99"/>
                  </a:lnTo>
                  <a:lnTo>
                    <a:pt x="217" y="123"/>
                  </a:lnTo>
                  <a:lnTo>
                    <a:pt x="210" y="146"/>
                  </a:lnTo>
                  <a:lnTo>
                    <a:pt x="200" y="170"/>
                  </a:lnTo>
                  <a:lnTo>
                    <a:pt x="189" y="194"/>
                  </a:lnTo>
                  <a:lnTo>
                    <a:pt x="173" y="221"/>
                  </a:lnTo>
                  <a:lnTo>
                    <a:pt x="154" y="252"/>
                  </a:lnTo>
                  <a:lnTo>
                    <a:pt x="131" y="286"/>
                  </a:lnTo>
                  <a:lnTo>
                    <a:pt x="106" y="325"/>
                  </a:lnTo>
                  <a:lnTo>
                    <a:pt x="82" y="366"/>
                  </a:lnTo>
                  <a:lnTo>
                    <a:pt x="57" y="409"/>
                  </a:lnTo>
                  <a:lnTo>
                    <a:pt x="45" y="431"/>
                  </a:lnTo>
                  <a:lnTo>
                    <a:pt x="34" y="453"/>
                  </a:lnTo>
                  <a:lnTo>
                    <a:pt x="24" y="475"/>
                  </a:lnTo>
                  <a:lnTo>
                    <a:pt x="15" y="497"/>
                  </a:lnTo>
                  <a:lnTo>
                    <a:pt x="8" y="520"/>
                  </a:lnTo>
                  <a:lnTo>
                    <a:pt x="3" y="541"/>
                  </a:lnTo>
                  <a:lnTo>
                    <a:pt x="1" y="561"/>
                  </a:lnTo>
                  <a:lnTo>
                    <a:pt x="0" y="579"/>
                  </a:lnTo>
                  <a:lnTo>
                    <a:pt x="1" y="597"/>
                  </a:lnTo>
                  <a:lnTo>
                    <a:pt x="3" y="613"/>
                  </a:lnTo>
                  <a:lnTo>
                    <a:pt x="7" y="627"/>
                  </a:lnTo>
                  <a:lnTo>
                    <a:pt x="11" y="639"/>
                  </a:lnTo>
                  <a:lnTo>
                    <a:pt x="18" y="648"/>
                  </a:lnTo>
                  <a:lnTo>
                    <a:pt x="23" y="656"/>
                  </a:lnTo>
                  <a:lnTo>
                    <a:pt x="27" y="658"/>
                  </a:lnTo>
                  <a:lnTo>
                    <a:pt x="31" y="660"/>
                  </a:lnTo>
                  <a:lnTo>
                    <a:pt x="34" y="661"/>
                  </a:lnTo>
                  <a:lnTo>
                    <a:pt x="37" y="662"/>
                  </a:lnTo>
                  <a:lnTo>
                    <a:pt x="41" y="661"/>
                  </a:lnTo>
                  <a:lnTo>
                    <a:pt x="44" y="661"/>
                  </a:lnTo>
                  <a:lnTo>
                    <a:pt x="47" y="659"/>
                  </a:lnTo>
                  <a:lnTo>
                    <a:pt x="50" y="656"/>
                  </a:lnTo>
                  <a:lnTo>
                    <a:pt x="53" y="653"/>
                  </a:lnTo>
                  <a:lnTo>
                    <a:pt x="56" y="648"/>
                  </a:lnTo>
                  <a:lnTo>
                    <a:pt x="59" y="643"/>
                  </a:lnTo>
                  <a:lnTo>
                    <a:pt x="61" y="637"/>
                  </a:lnTo>
                  <a:lnTo>
                    <a:pt x="210" y="289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6" name="Freeform 90"/>
            <p:cNvSpPr>
              <a:spLocks/>
            </p:cNvSpPr>
            <p:nvPr/>
          </p:nvSpPr>
          <p:spPr bwMode="auto">
            <a:xfrm>
              <a:off x="1747" y="2342"/>
              <a:ext cx="152" cy="238"/>
            </a:xfrm>
            <a:custGeom>
              <a:avLst/>
              <a:gdLst/>
              <a:ahLst/>
              <a:cxnLst>
                <a:cxn ang="0">
                  <a:pos x="16" y="840"/>
                </a:cxn>
                <a:cxn ang="0">
                  <a:pos x="64" y="846"/>
                </a:cxn>
                <a:cxn ang="0">
                  <a:pos x="89" y="848"/>
                </a:cxn>
                <a:cxn ang="0">
                  <a:pos x="113" y="843"/>
                </a:cxn>
                <a:cxn ang="0">
                  <a:pos x="135" y="835"/>
                </a:cxn>
                <a:cxn ang="0">
                  <a:pos x="158" y="821"/>
                </a:cxn>
                <a:cxn ang="0">
                  <a:pos x="180" y="798"/>
                </a:cxn>
                <a:cxn ang="0">
                  <a:pos x="199" y="767"/>
                </a:cxn>
                <a:cxn ang="0">
                  <a:pos x="215" y="756"/>
                </a:cxn>
                <a:cxn ang="0">
                  <a:pos x="230" y="748"/>
                </a:cxn>
                <a:cxn ang="0">
                  <a:pos x="245" y="745"/>
                </a:cxn>
                <a:cxn ang="0">
                  <a:pos x="259" y="746"/>
                </a:cxn>
                <a:cxn ang="0">
                  <a:pos x="274" y="752"/>
                </a:cxn>
                <a:cxn ang="0">
                  <a:pos x="288" y="761"/>
                </a:cxn>
                <a:cxn ang="0">
                  <a:pos x="302" y="774"/>
                </a:cxn>
                <a:cxn ang="0">
                  <a:pos x="317" y="793"/>
                </a:cxn>
                <a:cxn ang="0">
                  <a:pos x="342" y="862"/>
                </a:cxn>
                <a:cxn ang="0">
                  <a:pos x="354" y="892"/>
                </a:cxn>
                <a:cxn ang="0">
                  <a:pos x="368" y="916"/>
                </a:cxn>
                <a:cxn ang="0">
                  <a:pos x="386" y="936"/>
                </a:cxn>
                <a:cxn ang="0">
                  <a:pos x="396" y="942"/>
                </a:cxn>
                <a:cxn ang="0">
                  <a:pos x="408" y="948"/>
                </a:cxn>
                <a:cxn ang="0">
                  <a:pos x="422" y="951"/>
                </a:cxn>
                <a:cxn ang="0">
                  <a:pos x="437" y="952"/>
                </a:cxn>
                <a:cxn ang="0">
                  <a:pos x="475" y="947"/>
                </a:cxn>
                <a:cxn ang="0">
                  <a:pos x="232" y="0"/>
                </a:cxn>
                <a:cxn ang="0">
                  <a:pos x="230" y="49"/>
                </a:cxn>
                <a:cxn ang="0">
                  <a:pos x="224" y="99"/>
                </a:cxn>
                <a:cxn ang="0">
                  <a:pos x="210" y="146"/>
                </a:cxn>
                <a:cxn ang="0">
                  <a:pos x="189" y="194"/>
                </a:cxn>
                <a:cxn ang="0">
                  <a:pos x="154" y="252"/>
                </a:cxn>
                <a:cxn ang="0">
                  <a:pos x="106" y="325"/>
                </a:cxn>
                <a:cxn ang="0">
                  <a:pos x="57" y="409"/>
                </a:cxn>
                <a:cxn ang="0">
                  <a:pos x="34" y="453"/>
                </a:cxn>
                <a:cxn ang="0">
                  <a:pos x="15" y="497"/>
                </a:cxn>
                <a:cxn ang="0">
                  <a:pos x="3" y="541"/>
                </a:cxn>
                <a:cxn ang="0">
                  <a:pos x="0" y="579"/>
                </a:cxn>
                <a:cxn ang="0">
                  <a:pos x="3" y="613"/>
                </a:cxn>
                <a:cxn ang="0">
                  <a:pos x="11" y="639"/>
                </a:cxn>
                <a:cxn ang="0">
                  <a:pos x="23" y="656"/>
                </a:cxn>
                <a:cxn ang="0">
                  <a:pos x="31" y="660"/>
                </a:cxn>
                <a:cxn ang="0">
                  <a:pos x="37" y="662"/>
                </a:cxn>
                <a:cxn ang="0">
                  <a:pos x="44" y="661"/>
                </a:cxn>
                <a:cxn ang="0">
                  <a:pos x="50" y="656"/>
                </a:cxn>
                <a:cxn ang="0">
                  <a:pos x="56" y="648"/>
                </a:cxn>
                <a:cxn ang="0">
                  <a:pos x="61" y="637"/>
                </a:cxn>
              </a:cxnLst>
              <a:rect l="0" t="0" r="r" b="b"/>
              <a:pathLst>
                <a:path w="606" h="952">
                  <a:moveTo>
                    <a:pt x="210" y="289"/>
                  </a:moveTo>
                  <a:lnTo>
                    <a:pt x="16" y="840"/>
                  </a:lnTo>
                  <a:lnTo>
                    <a:pt x="41" y="844"/>
                  </a:lnTo>
                  <a:lnTo>
                    <a:pt x="64" y="846"/>
                  </a:lnTo>
                  <a:lnTo>
                    <a:pt x="77" y="848"/>
                  </a:lnTo>
                  <a:lnTo>
                    <a:pt x="89" y="848"/>
                  </a:lnTo>
                  <a:lnTo>
                    <a:pt x="101" y="845"/>
                  </a:lnTo>
                  <a:lnTo>
                    <a:pt x="113" y="843"/>
                  </a:lnTo>
                  <a:lnTo>
                    <a:pt x="125" y="840"/>
                  </a:lnTo>
                  <a:lnTo>
                    <a:pt x="135" y="835"/>
                  </a:lnTo>
                  <a:lnTo>
                    <a:pt x="147" y="828"/>
                  </a:lnTo>
                  <a:lnTo>
                    <a:pt x="158" y="821"/>
                  </a:lnTo>
                  <a:lnTo>
                    <a:pt x="169" y="810"/>
                  </a:lnTo>
                  <a:lnTo>
                    <a:pt x="180" y="798"/>
                  </a:lnTo>
                  <a:lnTo>
                    <a:pt x="189" y="784"/>
                  </a:lnTo>
                  <a:lnTo>
                    <a:pt x="199" y="767"/>
                  </a:lnTo>
                  <a:lnTo>
                    <a:pt x="208" y="761"/>
                  </a:lnTo>
                  <a:lnTo>
                    <a:pt x="215" y="756"/>
                  </a:lnTo>
                  <a:lnTo>
                    <a:pt x="223" y="752"/>
                  </a:lnTo>
                  <a:lnTo>
                    <a:pt x="230" y="748"/>
                  </a:lnTo>
                  <a:lnTo>
                    <a:pt x="238" y="746"/>
                  </a:lnTo>
                  <a:lnTo>
                    <a:pt x="245" y="745"/>
                  </a:lnTo>
                  <a:lnTo>
                    <a:pt x="253" y="745"/>
                  </a:lnTo>
                  <a:lnTo>
                    <a:pt x="259" y="746"/>
                  </a:lnTo>
                  <a:lnTo>
                    <a:pt x="267" y="748"/>
                  </a:lnTo>
                  <a:lnTo>
                    <a:pt x="274" y="752"/>
                  </a:lnTo>
                  <a:lnTo>
                    <a:pt x="281" y="756"/>
                  </a:lnTo>
                  <a:lnTo>
                    <a:pt x="288" y="761"/>
                  </a:lnTo>
                  <a:lnTo>
                    <a:pt x="295" y="767"/>
                  </a:lnTo>
                  <a:lnTo>
                    <a:pt x="302" y="774"/>
                  </a:lnTo>
                  <a:lnTo>
                    <a:pt x="310" y="783"/>
                  </a:lnTo>
                  <a:lnTo>
                    <a:pt x="317" y="793"/>
                  </a:lnTo>
                  <a:lnTo>
                    <a:pt x="330" y="828"/>
                  </a:lnTo>
                  <a:lnTo>
                    <a:pt x="342" y="862"/>
                  </a:lnTo>
                  <a:lnTo>
                    <a:pt x="349" y="878"/>
                  </a:lnTo>
                  <a:lnTo>
                    <a:pt x="354" y="892"/>
                  </a:lnTo>
                  <a:lnTo>
                    <a:pt x="361" y="905"/>
                  </a:lnTo>
                  <a:lnTo>
                    <a:pt x="368" y="916"/>
                  </a:lnTo>
                  <a:lnTo>
                    <a:pt x="377" y="927"/>
                  </a:lnTo>
                  <a:lnTo>
                    <a:pt x="386" y="936"/>
                  </a:lnTo>
                  <a:lnTo>
                    <a:pt x="391" y="939"/>
                  </a:lnTo>
                  <a:lnTo>
                    <a:pt x="396" y="942"/>
                  </a:lnTo>
                  <a:lnTo>
                    <a:pt x="403" y="946"/>
                  </a:lnTo>
                  <a:lnTo>
                    <a:pt x="408" y="948"/>
                  </a:lnTo>
                  <a:lnTo>
                    <a:pt x="414" y="950"/>
                  </a:lnTo>
                  <a:lnTo>
                    <a:pt x="422" y="951"/>
                  </a:lnTo>
                  <a:lnTo>
                    <a:pt x="429" y="952"/>
                  </a:lnTo>
                  <a:lnTo>
                    <a:pt x="437" y="952"/>
                  </a:lnTo>
                  <a:lnTo>
                    <a:pt x="454" y="951"/>
                  </a:lnTo>
                  <a:lnTo>
                    <a:pt x="475" y="947"/>
                  </a:lnTo>
                  <a:lnTo>
                    <a:pt x="606" y="80"/>
                  </a:lnTo>
                  <a:lnTo>
                    <a:pt x="232" y="0"/>
                  </a:lnTo>
                  <a:lnTo>
                    <a:pt x="232" y="25"/>
                  </a:lnTo>
                  <a:lnTo>
                    <a:pt x="230" y="49"/>
                  </a:lnTo>
                  <a:lnTo>
                    <a:pt x="228" y="74"/>
                  </a:lnTo>
                  <a:lnTo>
                    <a:pt x="224" y="99"/>
                  </a:lnTo>
                  <a:lnTo>
                    <a:pt x="217" y="123"/>
                  </a:lnTo>
                  <a:lnTo>
                    <a:pt x="210" y="146"/>
                  </a:lnTo>
                  <a:lnTo>
                    <a:pt x="200" y="170"/>
                  </a:lnTo>
                  <a:lnTo>
                    <a:pt x="189" y="194"/>
                  </a:lnTo>
                  <a:lnTo>
                    <a:pt x="173" y="221"/>
                  </a:lnTo>
                  <a:lnTo>
                    <a:pt x="154" y="252"/>
                  </a:lnTo>
                  <a:lnTo>
                    <a:pt x="131" y="286"/>
                  </a:lnTo>
                  <a:lnTo>
                    <a:pt x="106" y="325"/>
                  </a:lnTo>
                  <a:lnTo>
                    <a:pt x="82" y="366"/>
                  </a:lnTo>
                  <a:lnTo>
                    <a:pt x="57" y="409"/>
                  </a:lnTo>
                  <a:lnTo>
                    <a:pt x="45" y="431"/>
                  </a:lnTo>
                  <a:lnTo>
                    <a:pt x="34" y="453"/>
                  </a:lnTo>
                  <a:lnTo>
                    <a:pt x="24" y="475"/>
                  </a:lnTo>
                  <a:lnTo>
                    <a:pt x="15" y="497"/>
                  </a:lnTo>
                  <a:lnTo>
                    <a:pt x="8" y="520"/>
                  </a:lnTo>
                  <a:lnTo>
                    <a:pt x="3" y="541"/>
                  </a:lnTo>
                  <a:lnTo>
                    <a:pt x="1" y="561"/>
                  </a:lnTo>
                  <a:lnTo>
                    <a:pt x="0" y="579"/>
                  </a:lnTo>
                  <a:lnTo>
                    <a:pt x="1" y="597"/>
                  </a:lnTo>
                  <a:lnTo>
                    <a:pt x="3" y="613"/>
                  </a:lnTo>
                  <a:lnTo>
                    <a:pt x="7" y="627"/>
                  </a:lnTo>
                  <a:lnTo>
                    <a:pt x="11" y="639"/>
                  </a:lnTo>
                  <a:lnTo>
                    <a:pt x="18" y="648"/>
                  </a:lnTo>
                  <a:lnTo>
                    <a:pt x="23" y="656"/>
                  </a:lnTo>
                  <a:lnTo>
                    <a:pt x="27" y="658"/>
                  </a:lnTo>
                  <a:lnTo>
                    <a:pt x="31" y="660"/>
                  </a:lnTo>
                  <a:lnTo>
                    <a:pt x="34" y="661"/>
                  </a:lnTo>
                  <a:lnTo>
                    <a:pt x="37" y="662"/>
                  </a:lnTo>
                  <a:lnTo>
                    <a:pt x="41" y="661"/>
                  </a:lnTo>
                  <a:lnTo>
                    <a:pt x="44" y="661"/>
                  </a:lnTo>
                  <a:lnTo>
                    <a:pt x="47" y="659"/>
                  </a:lnTo>
                  <a:lnTo>
                    <a:pt x="50" y="656"/>
                  </a:lnTo>
                  <a:lnTo>
                    <a:pt x="53" y="653"/>
                  </a:lnTo>
                  <a:lnTo>
                    <a:pt x="56" y="648"/>
                  </a:lnTo>
                  <a:lnTo>
                    <a:pt x="59" y="643"/>
                  </a:lnTo>
                  <a:lnTo>
                    <a:pt x="61" y="637"/>
                  </a:lnTo>
                  <a:lnTo>
                    <a:pt x="210" y="289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7" name="Freeform 91"/>
            <p:cNvSpPr>
              <a:spLocks/>
            </p:cNvSpPr>
            <p:nvPr/>
          </p:nvSpPr>
          <p:spPr bwMode="auto">
            <a:xfrm>
              <a:off x="1705" y="2338"/>
              <a:ext cx="126" cy="212"/>
            </a:xfrm>
            <a:custGeom>
              <a:avLst/>
              <a:gdLst/>
              <a:ahLst/>
              <a:cxnLst>
                <a:cxn ang="0">
                  <a:pos x="497" y="49"/>
                </a:cxn>
                <a:cxn ang="0">
                  <a:pos x="482" y="77"/>
                </a:cxn>
                <a:cxn ang="0">
                  <a:pos x="456" y="135"/>
                </a:cxn>
                <a:cxn ang="0">
                  <a:pos x="417" y="237"/>
                </a:cxn>
                <a:cxn ang="0">
                  <a:pos x="375" y="354"/>
                </a:cxn>
                <a:cxn ang="0">
                  <a:pos x="331" y="479"/>
                </a:cxn>
                <a:cxn ang="0">
                  <a:pos x="286" y="604"/>
                </a:cxn>
                <a:cxn ang="0">
                  <a:pos x="242" y="718"/>
                </a:cxn>
                <a:cxn ang="0">
                  <a:pos x="209" y="790"/>
                </a:cxn>
                <a:cxn ang="0">
                  <a:pos x="189" y="831"/>
                </a:cxn>
                <a:cxn ang="0">
                  <a:pos x="165" y="843"/>
                </a:cxn>
                <a:cxn ang="0">
                  <a:pos x="135" y="831"/>
                </a:cxn>
                <a:cxn ang="0">
                  <a:pos x="103" y="815"/>
                </a:cxn>
                <a:cxn ang="0">
                  <a:pos x="70" y="793"/>
                </a:cxn>
                <a:cxn ang="0">
                  <a:pos x="42" y="767"/>
                </a:cxn>
                <a:cxn ang="0">
                  <a:pos x="24" y="743"/>
                </a:cxn>
                <a:cxn ang="0">
                  <a:pos x="14" y="725"/>
                </a:cxn>
                <a:cxn ang="0">
                  <a:pos x="7" y="706"/>
                </a:cxn>
                <a:cxn ang="0">
                  <a:pos x="3" y="686"/>
                </a:cxn>
                <a:cxn ang="0">
                  <a:pos x="0" y="664"/>
                </a:cxn>
                <a:cxn ang="0">
                  <a:pos x="3" y="641"/>
                </a:cxn>
                <a:cxn ang="0">
                  <a:pos x="30" y="601"/>
                </a:cxn>
                <a:cxn ang="0">
                  <a:pos x="117" y="493"/>
                </a:cxn>
                <a:cxn ang="0">
                  <a:pos x="226" y="350"/>
                </a:cxn>
                <a:cxn ang="0">
                  <a:pos x="302" y="246"/>
                </a:cxn>
                <a:cxn ang="0">
                  <a:pos x="341" y="189"/>
                </a:cxn>
                <a:cxn ang="0">
                  <a:pos x="363" y="151"/>
                </a:cxn>
                <a:cxn ang="0">
                  <a:pos x="372" y="124"/>
                </a:cxn>
                <a:cxn ang="0">
                  <a:pos x="374" y="98"/>
                </a:cxn>
                <a:cxn ang="0">
                  <a:pos x="372" y="75"/>
                </a:cxn>
                <a:cxn ang="0">
                  <a:pos x="365" y="44"/>
                </a:cxn>
                <a:cxn ang="0">
                  <a:pos x="361" y="19"/>
                </a:cxn>
                <a:cxn ang="0">
                  <a:pos x="365" y="5"/>
                </a:cxn>
                <a:cxn ang="0">
                  <a:pos x="383" y="5"/>
                </a:cxn>
                <a:cxn ang="0">
                  <a:pos x="417" y="15"/>
                </a:cxn>
                <a:cxn ang="0">
                  <a:pos x="456" y="23"/>
                </a:cxn>
                <a:cxn ang="0">
                  <a:pos x="491" y="32"/>
                </a:cxn>
              </a:cxnLst>
              <a:rect l="0" t="0" r="r" b="b"/>
              <a:pathLst>
                <a:path w="505" h="849">
                  <a:moveTo>
                    <a:pt x="505" y="39"/>
                  </a:moveTo>
                  <a:lnTo>
                    <a:pt x="497" y="49"/>
                  </a:lnTo>
                  <a:lnTo>
                    <a:pt x="489" y="62"/>
                  </a:lnTo>
                  <a:lnTo>
                    <a:pt x="482" y="77"/>
                  </a:lnTo>
                  <a:lnTo>
                    <a:pt x="473" y="96"/>
                  </a:lnTo>
                  <a:lnTo>
                    <a:pt x="456" y="135"/>
                  </a:lnTo>
                  <a:lnTo>
                    <a:pt x="437" y="183"/>
                  </a:lnTo>
                  <a:lnTo>
                    <a:pt x="417" y="237"/>
                  </a:lnTo>
                  <a:lnTo>
                    <a:pt x="397" y="294"/>
                  </a:lnTo>
                  <a:lnTo>
                    <a:pt x="375" y="354"/>
                  </a:lnTo>
                  <a:lnTo>
                    <a:pt x="354" y="417"/>
                  </a:lnTo>
                  <a:lnTo>
                    <a:pt x="331" y="479"/>
                  </a:lnTo>
                  <a:lnTo>
                    <a:pt x="309" y="543"/>
                  </a:lnTo>
                  <a:lnTo>
                    <a:pt x="286" y="604"/>
                  </a:lnTo>
                  <a:lnTo>
                    <a:pt x="263" y="663"/>
                  </a:lnTo>
                  <a:lnTo>
                    <a:pt x="242" y="718"/>
                  </a:lnTo>
                  <a:lnTo>
                    <a:pt x="220" y="768"/>
                  </a:lnTo>
                  <a:lnTo>
                    <a:pt x="209" y="790"/>
                  </a:lnTo>
                  <a:lnTo>
                    <a:pt x="199" y="812"/>
                  </a:lnTo>
                  <a:lnTo>
                    <a:pt x="189" y="831"/>
                  </a:lnTo>
                  <a:lnTo>
                    <a:pt x="179" y="849"/>
                  </a:lnTo>
                  <a:lnTo>
                    <a:pt x="165" y="843"/>
                  </a:lnTo>
                  <a:lnTo>
                    <a:pt x="151" y="838"/>
                  </a:lnTo>
                  <a:lnTo>
                    <a:pt x="135" y="831"/>
                  </a:lnTo>
                  <a:lnTo>
                    <a:pt x="119" y="824"/>
                  </a:lnTo>
                  <a:lnTo>
                    <a:pt x="103" y="815"/>
                  </a:lnTo>
                  <a:lnTo>
                    <a:pt x="87" y="804"/>
                  </a:lnTo>
                  <a:lnTo>
                    <a:pt x="70" y="793"/>
                  </a:lnTo>
                  <a:lnTo>
                    <a:pt x="56" y="781"/>
                  </a:lnTo>
                  <a:lnTo>
                    <a:pt x="42" y="767"/>
                  </a:lnTo>
                  <a:lnTo>
                    <a:pt x="30" y="751"/>
                  </a:lnTo>
                  <a:lnTo>
                    <a:pt x="24" y="743"/>
                  </a:lnTo>
                  <a:lnTo>
                    <a:pt x="19" y="734"/>
                  </a:lnTo>
                  <a:lnTo>
                    <a:pt x="14" y="725"/>
                  </a:lnTo>
                  <a:lnTo>
                    <a:pt x="10" y="716"/>
                  </a:lnTo>
                  <a:lnTo>
                    <a:pt x="7" y="706"/>
                  </a:lnTo>
                  <a:lnTo>
                    <a:pt x="5" y="696"/>
                  </a:lnTo>
                  <a:lnTo>
                    <a:pt x="3" y="686"/>
                  </a:lnTo>
                  <a:lnTo>
                    <a:pt x="2" y="675"/>
                  </a:lnTo>
                  <a:lnTo>
                    <a:pt x="0" y="664"/>
                  </a:lnTo>
                  <a:lnTo>
                    <a:pt x="2" y="652"/>
                  </a:lnTo>
                  <a:lnTo>
                    <a:pt x="3" y="641"/>
                  </a:lnTo>
                  <a:lnTo>
                    <a:pt x="5" y="628"/>
                  </a:lnTo>
                  <a:lnTo>
                    <a:pt x="30" y="601"/>
                  </a:lnTo>
                  <a:lnTo>
                    <a:pt x="68" y="554"/>
                  </a:lnTo>
                  <a:lnTo>
                    <a:pt x="117" y="493"/>
                  </a:lnTo>
                  <a:lnTo>
                    <a:pt x="171" y="423"/>
                  </a:lnTo>
                  <a:lnTo>
                    <a:pt x="226" y="350"/>
                  </a:lnTo>
                  <a:lnTo>
                    <a:pt x="278" y="279"/>
                  </a:lnTo>
                  <a:lnTo>
                    <a:pt x="302" y="246"/>
                  </a:lnTo>
                  <a:lnTo>
                    <a:pt x="323" y="216"/>
                  </a:lnTo>
                  <a:lnTo>
                    <a:pt x="341" y="189"/>
                  </a:lnTo>
                  <a:lnTo>
                    <a:pt x="356" y="166"/>
                  </a:lnTo>
                  <a:lnTo>
                    <a:pt x="363" y="151"/>
                  </a:lnTo>
                  <a:lnTo>
                    <a:pt x="369" y="137"/>
                  </a:lnTo>
                  <a:lnTo>
                    <a:pt x="372" y="124"/>
                  </a:lnTo>
                  <a:lnTo>
                    <a:pt x="374" y="111"/>
                  </a:lnTo>
                  <a:lnTo>
                    <a:pt x="374" y="98"/>
                  </a:lnTo>
                  <a:lnTo>
                    <a:pt x="373" y="86"/>
                  </a:lnTo>
                  <a:lnTo>
                    <a:pt x="372" y="75"/>
                  </a:lnTo>
                  <a:lnTo>
                    <a:pt x="370" y="64"/>
                  </a:lnTo>
                  <a:lnTo>
                    <a:pt x="365" y="44"/>
                  </a:lnTo>
                  <a:lnTo>
                    <a:pt x="361" y="27"/>
                  </a:lnTo>
                  <a:lnTo>
                    <a:pt x="361" y="19"/>
                  </a:lnTo>
                  <a:lnTo>
                    <a:pt x="362" y="12"/>
                  </a:lnTo>
                  <a:lnTo>
                    <a:pt x="365" y="5"/>
                  </a:lnTo>
                  <a:lnTo>
                    <a:pt x="370" y="0"/>
                  </a:lnTo>
                  <a:lnTo>
                    <a:pt x="383" y="5"/>
                  </a:lnTo>
                  <a:lnTo>
                    <a:pt x="400" y="11"/>
                  </a:lnTo>
                  <a:lnTo>
                    <a:pt x="417" y="15"/>
                  </a:lnTo>
                  <a:lnTo>
                    <a:pt x="437" y="19"/>
                  </a:lnTo>
                  <a:lnTo>
                    <a:pt x="456" y="23"/>
                  </a:lnTo>
                  <a:lnTo>
                    <a:pt x="474" y="28"/>
                  </a:lnTo>
                  <a:lnTo>
                    <a:pt x="491" y="32"/>
                  </a:lnTo>
                  <a:lnTo>
                    <a:pt x="505" y="3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8" name="Freeform 92"/>
            <p:cNvSpPr>
              <a:spLocks/>
            </p:cNvSpPr>
            <p:nvPr/>
          </p:nvSpPr>
          <p:spPr bwMode="auto">
            <a:xfrm>
              <a:off x="1705" y="2338"/>
              <a:ext cx="126" cy="212"/>
            </a:xfrm>
            <a:custGeom>
              <a:avLst/>
              <a:gdLst/>
              <a:ahLst/>
              <a:cxnLst>
                <a:cxn ang="0">
                  <a:pos x="497" y="49"/>
                </a:cxn>
                <a:cxn ang="0">
                  <a:pos x="482" y="77"/>
                </a:cxn>
                <a:cxn ang="0">
                  <a:pos x="456" y="135"/>
                </a:cxn>
                <a:cxn ang="0">
                  <a:pos x="417" y="237"/>
                </a:cxn>
                <a:cxn ang="0">
                  <a:pos x="375" y="354"/>
                </a:cxn>
                <a:cxn ang="0">
                  <a:pos x="331" y="479"/>
                </a:cxn>
                <a:cxn ang="0">
                  <a:pos x="286" y="604"/>
                </a:cxn>
                <a:cxn ang="0">
                  <a:pos x="242" y="718"/>
                </a:cxn>
                <a:cxn ang="0">
                  <a:pos x="209" y="790"/>
                </a:cxn>
                <a:cxn ang="0">
                  <a:pos x="189" y="831"/>
                </a:cxn>
                <a:cxn ang="0">
                  <a:pos x="165" y="843"/>
                </a:cxn>
                <a:cxn ang="0">
                  <a:pos x="135" y="831"/>
                </a:cxn>
                <a:cxn ang="0">
                  <a:pos x="103" y="815"/>
                </a:cxn>
                <a:cxn ang="0">
                  <a:pos x="70" y="793"/>
                </a:cxn>
                <a:cxn ang="0">
                  <a:pos x="42" y="767"/>
                </a:cxn>
                <a:cxn ang="0">
                  <a:pos x="24" y="743"/>
                </a:cxn>
                <a:cxn ang="0">
                  <a:pos x="14" y="725"/>
                </a:cxn>
                <a:cxn ang="0">
                  <a:pos x="7" y="706"/>
                </a:cxn>
                <a:cxn ang="0">
                  <a:pos x="3" y="686"/>
                </a:cxn>
                <a:cxn ang="0">
                  <a:pos x="0" y="664"/>
                </a:cxn>
                <a:cxn ang="0">
                  <a:pos x="3" y="641"/>
                </a:cxn>
                <a:cxn ang="0">
                  <a:pos x="30" y="601"/>
                </a:cxn>
                <a:cxn ang="0">
                  <a:pos x="117" y="493"/>
                </a:cxn>
                <a:cxn ang="0">
                  <a:pos x="226" y="350"/>
                </a:cxn>
                <a:cxn ang="0">
                  <a:pos x="302" y="246"/>
                </a:cxn>
                <a:cxn ang="0">
                  <a:pos x="341" y="189"/>
                </a:cxn>
                <a:cxn ang="0">
                  <a:pos x="363" y="151"/>
                </a:cxn>
                <a:cxn ang="0">
                  <a:pos x="372" y="124"/>
                </a:cxn>
                <a:cxn ang="0">
                  <a:pos x="374" y="98"/>
                </a:cxn>
                <a:cxn ang="0">
                  <a:pos x="372" y="75"/>
                </a:cxn>
                <a:cxn ang="0">
                  <a:pos x="365" y="44"/>
                </a:cxn>
                <a:cxn ang="0">
                  <a:pos x="361" y="19"/>
                </a:cxn>
                <a:cxn ang="0">
                  <a:pos x="365" y="5"/>
                </a:cxn>
                <a:cxn ang="0">
                  <a:pos x="383" y="5"/>
                </a:cxn>
                <a:cxn ang="0">
                  <a:pos x="417" y="15"/>
                </a:cxn>
                <a:cxn ang="0">
                  <a:pos x="456" y="23"/>
                </a:cxn>
                <a:cxn ang="0">
                  <a:pos x="491" y="32"/>
                </a:cxn>
              </a:cxnLst>
              <a:rect l="0" t="0" r="r" b="b"/>
              <a:pathLst>
                <a:path w="505" h="849">
                  <a:moveTo>
                    <a:pt x="505" y="39"/>
                  </a:moveTo>
                  <a:lnTo>
                    <a:pt x="497" y="49"/>
                  </a:lnTo>
                  <a:lnTo>
                    <a:pt x="489" y="62"/>
                  </a:lnTo>
                  <a:lnTo>
                    <a:pt x="482" y="77"/>
                  </a:lnTo>
                  <a:lnTo>
                    <a:pt x="473" y="96"/>
                  </a:lnTo>
                  <a:lnTo>
                    <a:pt x="456" y="135"/>
                  </a:lnTo>
                  <a:lnTo>
                    <a:pt x="437" y="183"/>
                  </a:lnTo>
                  <a:lnTo>
                    <a:pt x="417" y="237"/>
                  </a:lnTo>
                  <a:lnTo>
                    <a:pt x="397" y="294"/>
                  </a:lnTo>
                  <a:lnTo>
                    <a:pt x="375" y="354"/>
                  </a:lnTo>
                  <a:lnTo>
                    <a:pt x="354" y="417"/>
                  </a:lnTo>
                  <a:lnTo>
                    <a:pt x="331" y="479"/>
                  </a:lnTo>
                  <a:lnTo>
                    <a:pt x="309" y="543"/>
                  </a:lnTo>
                  <a:lnTo>
                    <a:pt x="286" y="604"/>
                  </a:lnTo>
                  <a:lnTo>
                    <a:pt x="263" y="663"/>
                  </a:lnTo>
                  <a:lnTo>
                    <a:pt x="242" y="718"/>
                  </a:lnTo>
                  <a:lnTo>
                    <a:pt x="220" y="768"/>
                  </a:lnTo>
                  <a:lnTo>
                    <a:pt x="209" y="790"/>
                  </a:lnTo>
                  <a:lnTo>
                    <a:pt x="199" y="812"/>
                  </a:lnTo>
                  <a:lnTo>
                    <a:pt x="189" y="831"/>
                  </a:lnTo>
                  <a:lnTo>
                    <a:pt x="179" y="849"/>
                  </a:lnTo>
                  <a:lnTo>
                    <a:pt x="165" y="843"/>
                  </a:lnTo>
                  <a:lnTo>
                    <a:pt x="151" y="838"/>
                  </a:lnTo>
                  <a:lnTo>
                    <a:pt x="135" y="831"/>
                  </a:lnTo>
                  <a:lnTo>
                    <a:pt x="119" y="824"/>
                  </a:lnTo>
                  <a:lnTo>
                    <a:pt x="103" y="815"/>
                  </a:lnTo>
                  <a:lnTo>
                    <a:pt x="87" y="804"/>
                  </a:lnTo>
                  <a:lnTo>
                    <a:pt x="70" y="793"/>
                  </a:lnTo>
                  <a:lnTo>
                    <a:pt x="56" y="781"/>
                  </a:lnTo>
                  <a:lnTo>
                    <a:pt x="42" y="767"/>
                  </a:lnTo>
                  <a:lnTo>
                    <a:pt x="30" y="751"/>
                  </a:lnTo>
                  <a:lnTo>
                    <a:pt x="24" y="743"/>
                  </a:lnTo>
                  <a:lnTo>
                    <a:pt x="19" y="734"/>
                  </a:lnTo>
                  <a:lnTo>
                    <a:pt x="14" y="725"/>
                  </a:lnTo>
                  <a:lnTo>
                    <a:pt x="10" y="716"/>
                  </a:lnTo>
                  <a:lnTo>
                    <a:pt x="7" y="706"/>
                  </a:lnTo>
                  <a:lnTo>
                    <a:pt x="5" y="696"/>
                  </a:lnTo>
                  <a:lnTo>
                    <a:pt x="3" y="686"/>
                  </a:lnTo>
                  <a:lnTo>
                    <a:pt x="2" y="675"/>
                  </a:lnTo>
                  <a:lnTo>
                    <a:pt x="0" y="664"/>
                  </a:lnTo>
                  <a:lnTo>
                    <a:pt x="2" y="652"/>
                  </a:lnTo>
                  <a:lnTo>
                    <a:pt x="3" y="641"/>
                  </a:lnTo>
                  <a:lnTo>
                    <a:pt x="5" y="628"/>
                  </a:lnTo>
                  <a:lnTo>
                    <a:pt x="30" y="601"/>
                  </a:lnTo>
                  <a:lnTo>
                    <a:pt x="68" y="554"/>
                  </a:lnTo>
                  <a:lnTo>
                    <a:pt x="117" y="493"/>
                  </a:lnTo>
                  <a:lnTo>
                    <a:pt x="171" y="423"/>
                  </a:lnTo>
                  <a:lnTo>
                    <a:pt x="226" y="350"/>
                  </a:lnTo>
                  <a:lnTo>
                    <a:pt x="278" y="279"/>
                  </a:lnTo>
                  <a:lnTo>
                    <a:pt x="302" y="246"/>
                  </a:lnTo>
                  <a:lnTo>
                    <a:pt x="323" y="216"/>
                  </a:lnTo>
                  <a:lnTo>
                    <a:pt x="341" y="189"/>
                  </a:lnTo>
                  <a:lnTo>
                    <a:pt x="356" y="166"/>
                  </a:lnTo>
                  <a:lnTo>
                    <a:pt x="363" y="151"/>
                  </a:lnTo>
                  <a:lnTo>
                    <a:pt x="369" y="137"/>
                  </a:lnTo>
                  <a:lnTo>
                    <a:pt x="372" y="124"/>
                  </a:lnTo>
                  <a:lnTo>
                    <a:pt x="374" y="111"/>
                  </a:lnTo>
                  <a:lnTo>
                    <a:pt x="374" y="98"/>
                  </a:lnTo>
                  <a:lnTo>
                    <a:pt x="373" y="86"/>
                  </a:lnTo>
                  <a:lnTo>
                    <a:pt x="372" y="75"/>
                  </a:lnTo>
                  <a:lnTo>
                    <a:pt x="370" y="64"/>
                  </a:lnTo>
                  <a:lnTo>
                    <a:pt x="365" y="44"/>
                  </a:lnTo>
                  <a:lnTo>
                    <a:pt x="361" y="27"/>
                  </a:lnTo>
                  <a:lnTo>
                    <a:pt x="361" y="19"/>
                  </a:lnTo>
                  <a:lnTo>
                    <a:pt x="362" y="12"/>
                  </a:lnTo>
                  <a:lnTo>
                    <a:pt x="365" y="5"/>
                  </a:lnTo>
                  <a:lnTo>
                    <a:pt x="370" y="0"/>
                  </a:lnTo>
                  <a:lnTo>
                    <a:pt x="383" y="5"/>
                  </a:lnTo>
                  <a:lnTo>
                    <a:pt x="400" y="11"/>
                  </a:lnTo>
                  <a:lnTo>
                    <a:pt x="417" y="15"/>
                  </a:lnTo>
                  <a:lnTo>
                    <a:pt x="437" y="19"/>
                  </a:lnTo>
                  <a:lnTo>
                    <a:pt x="456" y="23"/>
                  </a:lnTo>
                  <a:lnTo>
                    <a:pt x="474" y="28"/>
                  </a:lnTo>
                  <a:lnTo>
                    <a:pt x="491" y="32"/>
                  </a:lnTo>
                  <a:lnTo>
                    <a:pt x="505" y="3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9" name="Freeform 93"/>
            <p:cNvSpPr>
              <a:spLocks/>
            </p:cNvSpPr>
            <p:nvPr/>
          </p:nvSpPr>
          <p:spPr bwMode="auto">
            <a:xfrm>
              <a:off x="1768" y="2564"/>
              <a:ext cx="56" cy="78"/>
            </a:xfrm>
            <a:custGeom>
              <a:avLst/>
              <a:gdLst/>
              <a:ahLst/>
              <a:cxnLst>
                <a:cxn ang="0">
                  <a:pos x="144" y="2"/>
                </a:cxn>
                <a:cxn ang="0">
                  <a:pos x="161" y="6"/>
                </a:cxn>
                <a:cxn ang="0">
                  <a:pos x="169" y="8"/>
                </a:cxn>
                <a:cxn ang="0">
                  <a:pos x="176" y="11"/>
                </a:cxn>
                <a:cxn ang="0">
                  <a:pos x="184" y="15"/>
                </a:cxn>
                <a:cxn ang="0">
                  <a:pos x="190" y="19"/>
                </a:cxn>
                <a:cxn ang="0">
                  <a:pos x="197" y="23"/>
                </a:cxn>
                <a:cxn ang="0">
                  <a:pos x="202" y="28"/>
                </a:cxn>
                <a:cxn ang="0">
                  <a:pos x="206" y="33"/>
                </a:cxn>
                <a:cxn ang="0">
                  <a:pos x="211" y="38"/>
                </a:cxn>
                <a:cxn ang="0">
                  <a:pos x="215" y="44"/>
                </a:cxn>
                <a:cxn ang="0">
                  <a:pos x="218" y="50"/>
                </a:cxn>
                <a:cxn ang="0">
                  <a:pos x="220" y="57"/>
                </a:cxn>
                <a:cxn ang="0">
                  <a:pos x="222" y="63"/>
                </a:cxn>
                <a:cxn ang="0">
                  <a:pos x="224" y="70"/>
                </a:cxn>
                <a:cxn ang="0">
                  <a:pos x="224" y="76"/>
                </a:cxn>
                <a:cxn ang="0">
                  <a:pos x="224" y="84"/>
                </a:cxn>
                <a:cxn ang="0">
                  <a:pos x="221" y="90"/>
                </a:cxn>
                <a:cxn ang="0">
                  <a:pos x="169" y="309"/>
                </a:cxn>
                <a:cxn ang="0">
                  <a:pos x="0" y="268"/>
                </a:cxn>
                <a:cxn ang="0">
                  <a:pos x="52" y="49"/>
                </a:cxn>
                <a:cxn ang="0">
                  <a:pos x="53" y="43"/>
                </a:cxn>
                <a:cxn ang="0">
                  <a:pos x="57" y="36"/>
                </a:cxn>
                <a:cxn ang="0">
                  <a:pos x="60" y="30"/>
                </a:cxn>
                <a:cxn ang="0">
                  <a:pos x="64" y="24"/>
                </a:cxn>
                <a:cxn ang="0">
                  <a:pos x="68" y="20"/>
                </a:cxn>
                <a:cxn ang="0">
                  <a:pos x="74" y="15"/>
                </a:cxn>
                <a:cxn ang="0">
                  <a:pos x="79" y="11"/>
                </a:cxn>
                <a:cxn ang="0">
                  <a:pos x="85" y="8"/>
                </a:cxn>
                <a:cxn ang="0">
                  <a:pos x="91" y="5"/>
                </a:cxn>
                <a:cxn ang="0">
                  <a:pos x="99" y="3"/>
                </a:cxn>
                <a:cxn ang="0">
                  <a:pos x="105" y="1"/>
                </a:cxn>
                <a:cxn ang="0">
                  <a:pos x="113" y="0"/>
                </a:cxn>
                <a:cxn ang="0">
                  <a:pos x="120" y="0"/>
                </a:cxn>
                <a:cxn ang="0">
                  <a:pos x="128" y="0"/>
                </a:cxn>
                <a:cxn ang="0">
                  <a:pos x="136" y="1"/>
                </a:cxn>
                <a:cxn ang="0">
                  <a:pos x="144" y="2"/>
                </a:cxn>
              </a:cxnLst>
              <a:rect l="0" t="0" r="r" b="b"/>
              <a:pathLst>
                <a:path w="224" h="309">
                  <a:moveTo>
                    <a:pt x="144" y="2"/>
                  </a:moveTo>
                  <a:lnTo>
                    <a:pt x="161" y="6"/>
                  </a:lnTo>
                  <a:lnTo>
                    <a:pt x="169" y="8"/>
                  </a:lnTo>
                  <a:lnTo>
                    <a:pt x="176" y="11"/>
                  </a:lnTo>
                  <a:lnTo>
                    <a:pt x="184" y="15"/>
                  </a:lnTo>
                  <a:lnTo>
                    <a:pt x="190" y="19"/>
                  </a:lnTo>
                  <a:lnTo>
                    <a:pt x="197" y="23"/>
                  </a:lnTo>
                  <a:lnTo>
                    <a:pt x="202" y="28"/>
                  </a:lnTo>
                  <a:lnTo>
                    <a:pt x="206" y="33"/>
                  </a:lnTo>
                  <a:lnTo>
                    <a:pt x="211" y="38"/>
                  </a:lnTo>
                  <a:lnTo>
                    <a:pt x="215" y="44"/>
                  </a:lnTo>
                  <a:lnTo>
                    <a:pt x="218" y="50"/>
                  </a:lnTo>
                  <a:lnTo>
                    <a:pt x="220" y="57"/>
                  </a:lnTo>
                  <a:lnTo>
                    <a:pt x="222" y="63"/>
                  </a:lnTo>
                  <a:lnTo>
                    <a:pt x="224" y="70"/>
                  </a:lnTo>
                  <a:lnTo>
                    <a:pt x="224" y="76"/>
                  </a:lnTo>
                  <a:lnTo>
                    <a:pt x="224" y="84"/>
                  </a:lnTo>
                  <a:lnTo>
                    <a:pt x="221" y="90"/>
                  </a:lnTo>
                  <a:lnTo>
                    <a:pt x="169" y="309"/>
                  </a:lnTo>
                  <a:lnTo>
                    <a:pt x="0" y="268"/>
                  </a:lnTo>
                  <a:lnTo>
                    <a:pt x="52" y="49"/>
                  </a:lnTo>
                  <a:lnTo>
                    <a:pt x="53" y="43"/>
                  </a:lnTo>
                  <a:lnTo>
                    <a:pt x="57" y="36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68" y="20"/>
                  </a:lnTo>
                  <a:lnTo>
                    <a:pt x="74" y="15"/>
                  </a:lnTo>
                  <a:lnTo>
                    <a:pt x="79" y="11"/>
                  </a:lnTo>
                  <a:lnTo>
                    <a:pt x="85" y="8"/>
                  </a:lnTo>
                  <a:lnTo>
                    <a:pt x="91" y="5"/>
                  </a:lnTo>
                  <a:lnTo>
                    <a:pt x="99" y="3"/>
                  </a:lnTo>
                  <a:lnTo>
                    <a:pt x="105" y="1"/>
                  </a:lnTo>
                  <a:lnTo>
                    <a:pt x="113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6" y="1"/>
                  </a:lnTo>
                  <a:lnTo>
                    <a:pt x="144" y="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0" name="Freeform 94"/>
            <p:cNvSpPr>
              <a:spLocks/>
            </p:cNvSpPr>
            <p:nvPr/>
          </p:nvSpPr>
          <p:spPr bwMode="auto">
            <a:xfrm>
              <a:off x="1768" y="2564"/>
              <a:ext cx="56" cy="78"/>
            </a:xfrm>
            <a:custGeom>
              <a:avLst/>
              <a:gdLst/>
              <a:ahLst/>
              <a:cxnLst>
                <a:cxn ang="0">
                  <a:pos x="144" y="2"/>
                </a:cxn>
                <a:cxn ang="0">
                  <a:pos x="161" y="6"/>
                </a:cxn>
                <a:cxn ang="0">
                  <a:pos x="169" y="8"/>
                </a:cxn>
                <a:cxn ang="0">
                  <a:pos x="176" y="11"/>
                </a:cxn>
                <a:cxn ang="0">
                  <a:pos x="184" y="15"/>
                </a:cxn>
                <a:cxn ang="0">
                  <a:pos x="190" y="19"/>
                </a:cxn>
                <a:cxn ang="0">
                  <a:pos x="197" y="23"/>
                </a:cxn>
                <a:cxn ang="0">
                  <a:pos x="202" y="28"/>
                </a:cxn>
                <a:cxn ang="0">
                  <a:pos x="206" y="33"/>
                </a:cxn>
                <a:cxn ang="0">
                  <a:pos x="211" y="38"/>
                </a:cxn>
                <a:cxn ang="0">
                  <a:pos x="215" y="44"/>
                </a:cxn>
                <a:cxn ang="0">
                  <a:pos x="218" y="50"/>
                </a:cxn>
                <a:cxn ang="0">
                  <a:pos x="220" y="57"/>
                </a:cxn>
                <a:cxn ang="0">
                  <a:pos x="222" y="63"/>
                </a:cxn>
                <a:cxn ang="0">
                  <a:pos x="224" y="70"/>
                </a:cxn>
                <a:cxn ang="0">
                  <a:pos x="224" y="76"/>
                </a:cxn>
                <a:cxn ang="0">
                  <a:pos x="224" y="84"/>
                </a:cxn>
                <a:cxn ang="0">
                  <a:pos x="221" y="90"/>
                </a:cxn>
                <a:cxn ang="0">
                  <a:pos x="169" y="309"/>
                </a:cxn>
                <a:cxn ang="0">
                  <a:pos x="0" y="268"/>
                </a:cxn>
                <a:cxn ang="0">
                  <a:pos x="52" y="49"/>
                </a:cxn>
                <a:cxn ang="0">
                  <a:pos x="53" y="43"/>
                </a:cxn>
                <a:cxn ang="0">
                  <a:pos x="57" y="36"/>
                </a:cxn>
                <a:cxn ang="0">
                  <a:pos x="60" y="30"/>
                </a:cxn>
                <a:cxn ang="0">
                  <a:pos x="64" y="24"/>
                </a:cxn>
                <a:cxn ang="0">
                  <a:pos x="68" y="20"/>
                </a:cxn>
                <a:cxn ang="0">
                  <a:pos x="74" y="15"/>
                </a:cxn>
                <a:cxn ang="0">
                  <a:pos x="79" y="11"/>
                </a:cxn>
                <a:cxn ang="0">
                  <a:pos x="85" y="8"/>
                </a:cxn>
                <a:cxn ang="0">
                  <a:pos x="91" y="5"/>
                </a:cxn>
                <a:cxn ang="0">
                  <a:pos x="99" y="3"/>
                </a:cxn>
                <a:cxn ang="0">
                  <a:pos x="105" y="1"/>
                </a:cxn>
                <a:cxn ang="0">
                  <a:pos x="113" y="0"/>
                </a:cxn>
                <a:cxn ang="0">
                  <a:pos x="120" y="0"/>
                </a:cxn>
                <a:cxn ang="0">
                  <a:pos x="128" y="0"/>
                </a:cxn>
                <a:cxn ang="0">
                  <a:pos x="136" y="1"/>
                </a:cxn>
                <a:cxn ang="0">
                  <a:pos x="144" y="2"/>
                </a:cxn>
              </a:cxnLst>
              <a:rect l="0" t="0" r="r" b="b"/>
              <a:pathLst>
                <a:path w="224" h="309">
                  <a:moveTo>
                    <a:pt x="144" y="2"/>
                  </a:moveTo>
                  <a:lnTo>
                    <a:pt x="161" y="6"/>
                  </a:lnTo>
                  <a:lnTo>
                    <a:pt x="169" y="8"/>
                  </a:lnTo>
                  <a:lnTo>
                    <a:pt x="176" y="11"/>
                  </a:lnTo>
                  <a:lnTo>
                    <a:pt x="184" y="15"/>
                  </a:lnTo>
                  <a:lnTo>
                    <a:pt x="190" y="19"/>
                  </a:lnTo>
                  <a:lnTo>
                    <a:pt x="197" y="23"/>
                  </a:lnTo>
                  <a:lnTo>
                    <a:pt x="202" y="28"/>
                  </a:lnTo>
                  <a:lnTo>
                    <a:pt x="206" y="33"/>
                  </a:lnTo>
                  <a:lnTo>
                    <a:pt x="211" y="38"/>
                  </a:lnTo>
                  <a:lnTo>
                    <a:pt x="215" y="44"/>
                  </a:lnTo>
                  <a:lnTo>
                    <a:pt x="218" y="50"/>
                  </a:lnTo>
                  <a:lnTo>
                    <a:pt x="220" y="57"/>
                  </a:lnTo>
                  <a:lnTo>
                    <a:pt x="222" y="63"/>
                  </a:lnTo>
                  <a:lnTo>
                    <a:pt x="224" y="70"/>
                  </a:lnTo>
                  <a:lnTo>
                    <a:pt x="224" y="76"/>
                  </a:lnTo>
                  <a:lnTo>
                    <a:pt x="224" y="84"/>
                  </a:lnTo>
                  <a:lnTo>
                    <a:pt x="221" y="90"/>
                  </a:lnTo>
                  <a:lnTo>
                    <a:pt x="169" y="309"/>
                  </a:lnTo>
                  <a:lnTo>
                    <a:pt x="0" y="268"/>
                  </a:lnTo>
                  <a:lnTo>
                    <a:pt x="52" y="49"/>
                  </a:lnTo>
                  <a:lnTo>
                    <a:pt x="53" y="43"/>
                  </a:lnTo>
                  <a:lnTo>
                    <a:pt x="57" y="36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68" y="20"/>
                  </a:lnTo>
                  <a:lnTo>
                    <a:pt x="74" y="15"/>
                  </a:lnTo>
                  <a:lnTo>
                    <a:pt x="79" y="11"/>
                  </a:lnTo>
                  <a:lnTo>
                    <a:pt x="85" y="8"/>
                  </a:lnTo>
                  <a:lnTo>
                    <a:pt x="91" y="5"/>
                  </a:lnTo>
                  <a:lnTo>
                    <a:pt x="99" y="3"/>
                  </a:lnTo>
                  <a:lnTo>
                    <a:pt x="105" y="1"/>
                  </a:lnTo>
                  <a:lnTo>
                    <a:pt x="113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6" y="1"/>
                  </a:lnTo>
                  <a:lnTo>
                    <a:pt x="144" y="2"/>
                  </a:lnTo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1" name="Freeform 95"/>
            <p:cNvSpPr>
              <a:spLocks/>
            </p:cNvSpPr>
            <p:nvPr/>
          </p:nvSpPr>
          <p:spPr bwMode="auto">
            <a:xfrm>
              <a:off x="1625" y="1857"/>
              <a:ext cx="574" cy="572"/>
            </a:xfrm>
            <a:custGeom>
              <a:avLst/>
              <a:gdLst/>
              <a:ahLst/>
              <a:cxnLst>
                <a:cxn ang="0">
                  <a:pos x="6" y="1261"/>
                </a:cxn>
                <a:cxn ang="0">
                  <a:pos x="36" y="1430"/>
                </a:cxn>
                <a:cxn ang="0">
                  <a:pos x="90" y="1590"/>
                </a:cxn>
                <a:cxn ang="0">
                  <a:pos x="167" y="1737"/>
                </a:cxn>
                <a:cxn ang="0">
                  <a:pos x="263" y="1872"/>
                </a:cxn>
                <a:cxn ang="0">
                  <a:pos x="377" y="1991"/>
                </a:cxn>
                <a:cxn ang="0">
                  <a:pos x="507" y="2094"/>
                </a:cxn>
                <a:cxn ang="0">
                  <a:pos x="650" y="2176"/>
                </a:cxn>
                <a:cxn ang="0">
                  <a:pos x="807" y="2238"/>
                </a:cxn>
                <a:cxn ang="0">
                  <a:pos x="972" y="2276"/>
                </a:cxn>
                <a:cxn ang="0">
                  <a:pos x="1147" y="2289"/>
                </a:cxn>
                <a:cxn ang="0">
                  <a:pos x="1322" y="2276"/>
                </a:cxn>
                <a:cxn ang="0">
                  <a:pos x="1487" y="2238"/>
                </a:cxn>
                <a:cxn ang="0">
                  <a:pos x="1644" y="2176"/>
                </a:cxn>
                <a:cxn ang="0">
                  <a:pos x="1788" y="2094"/>
                </a:cxn>
                <a:cxn ang="0">
                  <a:pos x="1917" y="1991"/>
                </a:cxn>
                <a:cxn ang="0">
                  <a:pos x="2031" y="1872"/>
                </a:cxn>
                <a:cxn ang="0">
                  <a:pos x="2127" y="1737"/>
                </a:cxn>
                <a:cxn ang="0">
                  <a:pos x="2204" y="1590"/>
                </a:cxn>
                <a:cxn ang="0">
                  <a:pos x="2258" y="1430"/>
                </a:cxn>
                <a:cxn ang="0">
                  <a:pos x="2288" y="1261"/>
                </a:cxn>
                <a:cxn ang="0">
                  <a:pos x="2293" y="1086"/>
                </a:cxn>
                <a:cxn ang="0">
                  <a:pos x="2271" y="914"/>
                </a:cxn>
                <a:cxn ang="0">
                  <a:pos x="2224" y="752"/>
                </a:cxn>
                <a:cxn ang="0">
                  <a:pos x="2155" y="600"/>
                </a:cxn>
                <a:cxn ang="0">
                  <a:pos x="2066" y="461"/>
                </a:cxn>
                <a:cxn ang="0">
                  <a:pos x="1957" y="336"/>
                </a:cxn>
                <a:cxn ang="0">
                  <a:pos x="1833" y="228"/>
                </a:cxn>
                <a:cxn ang="0">
                  <a:pos x="1693" y="139"/>
                </a:cxn>
                <a:cxn ang="0">
                  <a:pos x="1541" y="70"/>
                </a:cxn>
                <a:cxn ang="0">
                  <a:pos x="1378" y="24"/>
                </a:cxn>
                <a:cxn ang="0">
                  <a:pos x="1206" y="2"/>
                </a:cxn>
                <a:cxn ang="0">
                  <a:pos x="1031" y="6"/>
                </a:cxn>
                <a:cxn ang="0">
                  <a:pos x="862" y="37"/>
                </a:cxn>
                <a:cxn ang="0">
                  <a:pos x="701" y="90"/>
                </a:cxn>
                <a:cxn ang="0">
                  <a:pos x="553" y="167"/>
                </a:cxn>
                <a:cxn ang="0">
                  <a:pos x="419" y="263"/>
                </a:cxn>
                <a:cxn ang="0">
                  <a:pos x="299" y="376"/>
                </a:cxn>
                <a:cxn ang="0">
                  <a:pos x="197" y="506"/>
                </a:cxn>
                <a:cxn ang="0">
                  <a:pos x="114" y="649"/>
                </a:cxn>
                <a:cxn ang="0">
                  <a:pos x="51" y="806"/>
                </a:cxn>
                <a:cxn ang="0">
                  <a:pos x="14" y="970"/>
                </a:cxn>
                <a:cxn ang="0">
                  <a:pos x="0" y="1145"/>
                </a:cxn>
              </a:cxnLst>
              <a:rect l="0" t="0" r="r" b="b"/>
              <a:pathLst>
                <a:path w="2294" h="2289">
                  <a:moveTo>
                    <a:pt x="0" y="1145"/>
                  </a:moveTo>
                  <a:lnTo>
                    <a:pt x="2" y="1203"/>
                  </a:lnTo>
                  <a:lnTo>
                    <a:pt x="6" y="1261"/>
                  </a:lnTo>
                  <a:lnTo>
                    <a:pt x="14" y="1318"/>
                  </a:lnTo>
                  <a:lnTo>
                    <a:pt x="23" y="1375"/>
                  </a:lnTo>
                  <a:lnTo>
                    <a:pt x="36" y="1430"/>
                  </a:lnTo>
                  <a:lnTo>
                    <a:pt x="51" y="1484"/>
                  </a:lnTo>
                  <a:lnTo>
                    <a:pt x="70" y="1538"/>
                  </a:lnTo>
                  <a:lnTo>
                    <a:pt x="90" y="1590"/>
                  </a:lnTo>
                  <a:lnTo>
                    <a:pt x="114" y="1640"/>
                  </a:lnTo>
                  <a:lnTo>
                    <a:pt x="139" y="1690"/>
                  </a:lnTo>
                  <a:lnTo>
                    <a:pt x="167" y="1737"/>
                  </a:lnTo>
                  <a:lnTo>
                    <a:pt x="197" y="1784"/>
                  </a:lnTo>
                  <a:lnTo>
                    <a:pt x="228" y="1829"/>
                  </a:lnTo>
                  <a:lnTo>
                    <a:pt x="263" y="1872"/>
                  </a:lnTo>
                  <a:lnTo>
                    <a:pt x="299" y="1914"/>
                  </a:lnTo>
                  <a:lnTo>
                    <a:pt x="337" y="1954"/>
                  </a:lnTo>
                  <a:lnTo>
                    <a:pt x="377" y="1991"/>
                  </a:lnTo>
                  <a:lnTo>
                    <a:pt x="419" y="2027"/>
                  </a:lnTo>
                  <a:lnTo>
                    <a:pt x="462" y="2061"/>
                  </a:lnTo>
                  <a:lnTo>
                    <a:pt x="507" y="2094"/>
                  </a:lnTo>
                  <a:lnTo>
                    <a:pt x="553" y="2123"/>
                  </a:lnTo>
                  <a:lnTo>
                    <a:pt x="601" y="2151"/>
                  </a:lnTo>
                  <a:lnTo>
                    <a:pt x="650" y="2176"/>
                  </a:lnTo>
                  <a:lnTo>
                    <a:pt x="701" y="2199"/>
                  </a:lnTo>
                  <a:lnTo>
                    <a:pt x="754" y="2220"/>
                  </a:lnTo>
                  <a:lnTo>
                    <a:pt x="807" y="2238"/>
                  </a:lnTo>
                  <a:lnTo>
                    <a:pt x="862" y="2253"/>
                  </a:lnTo>
                  <a:lnTo>
                    <a:pt x="916" y="2266"/>
                  </a:lnTo>
                  <a:lnTo>
                    <a:pt x="972" y="2276"/>
                  </a:lnTo>
                  <a:lnTo>
                    <a:pt x="1031" y="2283"/>
                  </a:lnTo>
                  <a:lnTo>
                    <a:pt x="1089" y="2288"/>
                  </a:lnTo>
                  <a:lnTo>
                    <a:pt x="1147" y="2289"/>
                  </a:lnTo>
                  <a:lnTo>
                    <a:pt x="1206" y="2288"/>
                  </a:lnTo>
                  <a:lnTo>
                    <a:pt x="1264" y="2283"/>
                  </a:lnTo>
                  <a:lnTo>
                    <a:pt x="1322" y="2276"/>
                  </a:lnTo>
                  <a:lnTo>
                    <a:pt x="1378" y="2266"/>
                  </a:lnTo>
                  <a:lnTo>
                    <a:pt x="1434" y="2253"/>
                  </a:lnTo>
                  <a:lnTo>
                    <a:pt x="1487" y="2238"/>
                  </a:lnTo>
                  <a:lnTo>
                    <a:pt x="1541" y="2220"/>
                  </a:lnTo>
                  <a:lnTo>
                    <a:pt x="1593" y="2199"/>
                  </a:lnTo>
                  <a:lnTo>
                    <a:pt x="1644" y="2176"/>
                  </a:lnTo>
                  <a:lnTo>
                    <a:pt x="1693" y="2151"/>
                  </a:lnTo>
                  <a:lnTo>
                    <a:pt x="1742" y="2123"/>
                  </a:lnTo>
                  <a:lnTo>
                    <a:pt x="1788" y="2094"/>
                  </a:lnTo>
                  <a:lnTo>
                    <a:pt x="1833" y="2061"/>
                  </a:lnTo>
                  <a:lnTo>
                    <a:pt x="1876" y="2027"/>
                  </a:lnTo>
                  <a:lnTo>
                    <a:pt x="1917" y="1991"/>
                  </a:lnTo>
                  <a:lnTo>
                    <a:pt x="1957" y="1954"/>
                  </a:lnTo>
                  <a:lnTo>
                    <a:pt x="1996" y="1914"/>
                  </a:lnTo>
                  <a:lnTo>
                    <a:pt x="2031" y="1872"/>
                  </a:lnTo>
                  <a:lnTo>
                    <a:pt x="2066" y="1829"/>
                  </a:lnTo>
                  <a:lnTo>
                    <a:pt x="2098" y="1784"/>
                  </a:lnTo>
                  <a:lnTo>
                    <a:pt x="2127" y="1737"/>
                  </a:lnTo>
                  <a:lnTo>
                    <a:pt x="2155" y="1690"/>
                  </a:lnTo>
                  <a:lnTo>
                    <a:pt x="2181" y="1640"/>
                  </a:lnTo>
                  <a:lnTo>
                    <a:pt x="2204" y="1590"/>
                  </a:lnTo>
                  <a:lnTo>
                    <a:pt x="2224" y="1538"/>
                  </a:lnTo>
                  <a:lnTo>
                    <a:pt x="2243" y="1484"/>
                  </a:lnTo>
                  <a:lnTo>
                    <a:pt x="2258" y="1430"/>
                  </a:lnTo>
                  <a:lnTo>
                    <a:pt x="2271" y="1375"/>
                  </a:lnTo>
                  <a:lnTo>
                    <a:pt x="2281" y="1318"/>
                  </a:lnTo>
                  <a:lnTo>
                    <a:pt x="2288" y="1261"/>
                  </a:lnTo>
                  <a:lnTo>
                    <a:pt x="2293" y="1203"/>
                  </a:lnTo>
                  <a:lnTo>
                    <a:pt x="2294" y="1145"/>
                  </a:lnTo>
                  <a:lnTo>
                    <a:pt x="2293" y="1086"/>
                  </a:lnTo>
                  <a:lnTo>
                    <a:pt x="2288" y="1029"/>
                  </a:lnTo>
                  <a:lnTo>
                    <a:pt x="2281" y="970"/>
                  </a:lnTo>
                  <a:lnTo>
                    <a:pt x="2271" y="914"/>
                  </a:lnTo>
                  <a:lnTo>
                    <a:pt x="2258" y="859"/>
                  </a:lnTo>
                  <a:lnTo>
                    <a:pt x="2243" y="806"/>
                  </a:lnTo>
                  <a:lnTo>
                    <a:pt x="2224" y="752"/>
                  </a:lnTo>
                  <a:lnTo>
                    <a:pt x="2204" y="700"/>
                  </a:lnTo>
                  <a:lnTo>
                    <a:pt x="2181" y="649"/>
                  </a:lnTo>
                  <a:lnTo>
                    <a:pt x="2155" y="600"/>
                  </a:lnTo>
                  <a:lnTo>
                    <a:pt x="2127" y="553"/>
                  </a:lnTo>
                  <a:lnTo>
                    <a:pt x="2098" y="506"/>
                  </a:lnTo>
                  <a:lnTo>
                    <a:pt x="2066" y="461"/>
                  </a:lnTo>
                  <a:lnTo>
                    <a:pt x="2031" y="418"/>
                  </a:lnTo>
                  <a:lnTo>
                    <a:pt x="1996" y="376"/>
                  </a:lnTo>
                  <a:lnTo>
                    <a:pt x="1957" y="336"/>
                  </a:lnTo>
                  <a:lnTo>
                    <a:pt x="1917" y="298"/>
                  </a:lnTo>
                  <a:lnTo>
                    <a:pt x="1876" y="263"/>
                  </a:lnTo>
                  <a:lnTo>
                    <a:pt x="1833" y="228"/>
                  </a:lnTo>
                  <a:lnTo>
                    <a:pt x="1788" y="196"/>
                  </a:lnTo>
                  <a:lnTo>
                    <a:pt x="1742" y="167"/>
                  </a:lnTo>
                  <a:lnTo>
                    <a:pt x="1693" y="139"/>
                  </a:lnTo>
                  <a:lnTo>
                    <a:pt x="1644" y="113"/>
                  </a:lnTo>
                  <a:lnTo>
                    <a:pt x="1593" y="90"/>
                  </a:lnTo>
                  <a:lnTo>
                    <a:pt x="1541" y="70"/>
                  </a:lnTo>
                  <a:lnTo>
                    <a:pt x="1487" y="52"/>
                  </a:lnTo>
                  <a:lnTo>
                    <a:pt x="1434" y="37"/>
                  </a:lnTo>
                  <a:lnTo>
                    <a:pt x="1378" y="24"/>
                  </a:lnTo>
                  <a:lnTo>
                    <a:pt x="1322" y="14"/>
                  </a:lnTo>
                  <a:lnTo>
                    <a:pt x="1264" y="6"/>
                  </a:lnTo>
                  <a:lnTo>
                    <a:pt x="1206" y="2"/>
                  </a:lnTo>
                  <a:lnTo>
                    <a:pt x="1147" y="0"/>
                  </a:lnTo>
                  <a:lnTo>
                    <a:pt x="1089" y="2"/>
                  </a:lnTo>
                  <a:lnTo>
                    <a:pt x="1031" y="6"/>
                  </a:lnTo>
                  <a:lnTo>
                    <a:pt x="972" y="14"/>
                  </a:lnTo>
                  <a:lnTo>
                    <a:pt x="916" y="24"/>
                  </a:lnTo>
                  <a:lnTo>
                    <a:pt x="862" y="37"/>
                  </a:lnTo>
                  <a:lnTo>
                    <a:pt x="807" y="52"/>
                  </a:lnTo>
                  <a:lnTo>
                    <a:pt x="754" y="70"/>
                  </a:lnTo>
                  <a:lnTo>
                    <a:pt x="701" y="90"/>
                  </a:lnTo>
                  <a:lnTo>
                    <a:pt x="650" y="113"/>
                  </a:lnTo>
                  <a:lnTo>
                    <a:pt x="601" y="139"/>
                  </a:lnTo>
                  <a:lnTo>
                    <a:pt x="553" y="167"/>
                  </a:lnTo>
                  <a:lnTo>
                    <a:pt x="507" y="196"/>
                  </a:lnTo>
                  <a:lnTo>
                    <a:pt x="462" y="228"/>
                  </a:lnTo>
                  <a:lnTo>
                    <a:pt x="419" y="263"/>
                  </a:lnTo>
                  <a:lnTo>
                    <a:pt x="377" y="298"/>
                  </a:lnTo>
                  <a:lnTo>
                    <a:pt x="337" y="336"/>
                  </a:lnTo>
                  <a:lnTo>
                    <a:pt x="299" y="376"/>
                  </a:lnTo>
                  <a:lnTo>
                    <a:pt x="263" y="418"/>
                  </a:lnTo>
                  <a:lnTo>
                    <a:pt x="228" y="461"/>
                  </a:lnTo>
                  <a:lnTo>
                    <a:pt x="197" y="506"/>
                  </a:lnTo>
                  <a:lnTo>
                    <a:pt x="167" y="553"/>
                  </a:lnTo>
                  <a:lnTo>
                    <a:pt x="139" y="600"/>
                  </a:lnTo>
                  <a:lnTo>
                    <a:pt x="114" y="649"/>
                  </a:lnTo>
                  <a:lnTo>
                    <a:pt x="90" y="700"/>
                  </a:lnTo>
                  <a:lnTo>
                    <a:pt x="70" y="752"/>
                  </a:lnTo>
                  <a:lnTo>
                    <a:pt x="51" y="806"/>
                  </a:lnTo>
                  <a:lnTo>
                    <a:pt x="36" y="859"/>
                  </a:lnTo>
                  <a:lnTo>
                    <a:pt x="23" y="914"/>
                  </a:lnTo>
                  <a:lnTo>
                    <a:pt x="14" y="970"/>
                  </a:lnTo>
                  <a:lnTo>
                    <a:pt x="6" y="1029"/>
                  </a:lnTo>
                  <a:lnTo>
                    <a:pt x="2" y="1086"/>
                  </a:lnTo>
                  <a:lnTo>
                    <a:pt x="0" y="1145"/>
                  </a:lnTo>
                  <a:close/>
                </a:path>
              </a:pathLst>
            </a:custGeom>
            <a:solidFill>
              <a:srgbClr val="8B92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2" name="Freeform 96"/>
            <p:cNvSpPr>
              <a:spLocks/>
            </p:cNvSpPr>
            <p:nvPr/>
          </p:nvSpPr>
          <p:spPr bwMode="auto">
            <a:xfrm>
              <a:off x="1625" y="1857"/>
              <a:ext cx="574" cy="572"/>
            </a:xfrm>
            <a:custGeom>
              <a:avLst/>
              <a:gdLst/>
              <a:ahLst/>
              <a:cxnLst>
                <a:cxn ang="0">
                  <a:pos x="6" y="1261"/>
                </a:cxn>
                <a:cxn ang="0">
                  <a:pos x="36" y="1430"/>
                </a:cxn>
                <a:cxn ang="0">
                  <a:pos x="90" y="1590"/>
                </a:cxn>
                <a:cxn ang="0">
                  <a:pos x="167" y="1737"/>
                </a:cxn>
                <a:cxn ang="0">
                  <a:pos x="263" y="1872"/>
                </a:cxn>
                <a:cxn ang="0">
                  <a:pos x="377" y="1991"/>
                </a:cxn>
                <a:cxn ang="0">
                  <a:pos x="507" y="2094"/>
                </a:cxn>
                <a:cxn ang="0">
                  <a:pos x="650" y="2176"/>
                </a:cxn>
                <a:cxn ang="0">
                  <a:pos x="807" y="2238"/>
                </a:cxn>
                <a:cxn ang="0">
                  <a:pos x="972" y="2276"/>
                </a:cxn>
                <a:cxn ang="0">
                  <a:pos x="1147" y="2289"/>
                </a:cxn>
                <a:cxn ang="0">
                  <a:pos x="1322" y="2276"/>
                </a:cxn>
                <a:cxn ang="0">
                  <a:pos x="1487" y="2238"/>
                </a:cxn>
                <a:cxn ang="0">
                  <a:pos x="1644" y="2176"/>
                </a:cxn>
                <a:cxn ang="0">
                  <a:pos x="1788" y="2094"/>
                </a:cxn>
                <a:cxn ang="0">
                  <a:pos x="1917" y="1991"/>
                </a:cxn>
                <a:cxn ang="0">
                  <a:pos x="2031" y="1872"/>
                </a:cxn>
                <a:cxn ang="0">
                  <a:pos x="2127" y="1737"/>
                </a:cxn>
                <a:cxn ang="0">
                  <a:pos x="2204" y="1590"/>
                </a:cxn>
                <a:cxn ang="0">
                  <a:pos x="2258" y="1430"/>
                </a:cxn>
                <a:cxn ang="0">
                  <a:pos x="2288" y="1261"/>
                </a:cxn>
                <a:cxn ang="0">
                  <a:pos x="2293" y="1086"/>
                </a:cxn>
                <a:cxn ang="0">
                  <a:pos x="2271" y="914"/>
                </a:cxn>
                <a:cxn ang="0">
                  <a:pos x="2224" y="752"/>
                </a:cxn>
                <a:cxn ang="0">
                  <a:pos x="2155" y="600"/>
                </a:cxn>
                <a:cxn ang="0">
                  <a:pos x="2066" y="461"/>
                </a:cxn>
                <a:cxn ang="0">
                  <a:pos x="1957" y="336"/>
                </a:cxn>
                <a:cxn ang="0">
                  <a:pos x="1833" y="228"/>
                </a:cxn>
                <a:cxn ang="0">
                  <a:pos x="1693" y="139"/>
                </a:cxn>
                <a:cxn ang="0">
                  <a:pos x="1541" y="70"/>
                </a:cxn>
                <a:cxn ang="0">
                  <a:pos x="1378" y="24"/>
                </a:cxn>
                <a:cxn ang="0">
                  <a:pos x="1206" y="2"/>
                </a:cxn>
                <a:cxn ang="0">
                  <a:pos x="1031" y="6"/>
                </a:cxn>
                <a:cxn ang="0">
                  <a:pos x="862" y="37"/>
                </a:cxn>
                <a:cxn ang="0">
                  <a:pos x="701" y="90"/>
                </a:cxn>
                <a:cxn ang="0">
                  <a:pos x="553" y="167"/>
                </a:cxn>
                <a:cxn ang="0">
                  <a:pos x="419" y="263"/>
                </a:cxn>
                <a:cxn ang="0">
                  <a:pos x="299" y="376"/>
                </a:cxn>
                <a:cxn ang="0">
                  <a:pos x="197" y="506"/>
                </a:cxn>
                <a:cxn ang="0">
                  <a:pos x="114" y="649"/>
                </a:cxn>
                <a:cxn ang="0">
                  <a:pos x="51" y="806"/>
                </a:cxn>
                <a:cxn ang="0">
                  <a:pos x="14" y="970"/>
                </a:cxn>
                <a:cxn ang="0">
                  <a:pos x="0" y="1145"/>
                </a:cxn>
              </a:cxnLst>
              <a:rect l="0" t="0" r="r" b="b"/>
              <a:pathLst>
                <a:path w="2294" h="2289">
                  <a:moveTo>
                    <a:pt x="0" y="1145"/>
                  </a:moveTo>
                  <a:lnTo>
                    <a:pt x="2" y="1203"/>
                  </a:lnTo>
                  <a:lnTo>
                    <a:pt x="6" y="1261"/>
                  </a:lnTo>
                  <a:lnTo>
                    <a:pt x="14" y="1318"/>
                  </a:lnTo>
                  <a:lnTo>
                    <a:pt x="23" y="1375"/>
                  </a:lnTo>
                  <a:lnTo>
                    <a:pt x="36" y="1430"/>
                  </a:lnTo>
                  <a:lnTo>
                    <a:pt x="51" y="1484"/>
                  </a:lnTo>
                  <a:lnTo>
                    <a:pt x="70" y="1538"/>
                  </a:lnTo>
                  <a:lnTo>
                    <a:pt x="90" y="1590"/>
                  </a:lnTo>
                  <a:lnTo>
                    <a:pt x="114" y="1640"/>
                  </a:lnTo>
                  <a:lnTo>
                    <a:pt x="139" y="1690"/>
                  </a:lnTo>
                  <a:lnTo>
                    <a:pt x="167" y="1737"/>
                  </a:lnTo>
                  <a:lnTo>
                    <a:pt x="197" y="1784"/>
                  </a:lnTo>
                  <a:lnTo>
                    <a:pt x="228" y="1829"/>
                  </a:lnTo>
                  <a:lnTo>
                    <a:pt x="263" y="1872"/>
                  </a:lnTo>
                  <a:lnTo>
                    <a:pt x="299" y="1914"/>
                  </a:lnTo>
                  <a:lnTo>
                    <a:pt x="337" y="1954"/>
                  </a:lnTo>
                  <a:lnTo>
                    <a:pt x="377" y="1991"/>
                  </a:lnTo>
                  <a:lnTo>
                    <a:pt x="419" y="2027"/>
                  </a:lnTo>
                  <a:lnTo>
                    <a:pt x="462" y="2061"/>
                  </a:lnTo>
                  <a:lnTo>
                    <a:pt x="507" y="2094"/>
                  </a:lnTo>
                  <a:lnTo>
                    <a:pt x="553" y="2123"/>
                  </a:lnTo>
                  <a:lnTo>
                    <a:pt x="601" y="2151"/>
                  </a:lnTo>
                  <a:lnTo>
                    <a:pt x="650" y="2176"/>
                  </a:lnTo>
                  <a:lnTo>
                    <a:pt x="701" y="2199"/>
                  </a:lnTo>
                  <a:lnTo>
                    <a:pt x="754" y="2220"/>
                  </a:lnTo>
                  <a:lnTo>
                    <a:pt x="807" y="2238"/>
                  </a:lnTo>
                  <a:lnTo>
                    <a:pt x="862" y="2253"/>
                  </a:lnTo>
                  <a:lnTo>
                    <a:pt x="916" y="2266"/>
                  </a:lnTo>
                  <a:lnTo>
                    <a:pt x="972" y="2276"/>
                  </a:lnTo>
                  <a:lnTo>
                    <a:pt x="1031" y="2283"/>
                  </a:lnTo>
                  <a:lnTo>
                    <a:pt x="1089" y="2288"/>
                  </a:lnTo>
                  <a:lnTo>
                    <a:pt x="1147" y="2289"/>
                  </a:lnTo>
                  <a:lnTo>
                    <a:pt x="1206" y="2288"/>
                  </a:lnTo>
                  <a:lnTo>
                    <a:pt x="1264" y="2283"/>
                  </a:lnTo>
                  <a:lnTo>
                    <a:pt x="1322" y="2276"/>
                  </a:lnTo>
                  <a:lnTo>
                    <a:pt x="1378" y="2266"/>
                  </a:lnTo>
                  <a:lnTo>
                    <a:pt x="1434" y="2253"/>
                  </a:lnTo>
                  <a:lnTo>
                    <a:pt x="1487" y="2238"/>
                  </a:lnTo>
                  <a:lnTo>
                    <a:pt x="1541" y="2220"/>
                  </a:lnTo>
                  <a:lnTo>
                    <a:pt x="1593" y="2199"/>
                  </a:lnTo>
                  <a:lnTo>
                    <a:pt x="1644" y="2176"/>
                  </a:lnTo>
                  <a:lnTo>
                    <a:pt x="1693" y="2151"/>
                  </a:lnTo>
                  <a:lnTo>
                    <a:pt x="1742" y="2123"/>
                  </a:lnTo>
                  <a:lnTo>
                    <a:pt x="1788" y="2094"/>
                  </a:lnTo>
                  <a:lnTo>
                    <a:pt x="1833" y="2061"/>
                  </a:lnTo>
                  <a:lnTo>
                    <a:pt x="1876" y="2027"/>
                  </a:lnTo>
                  <a:lnTo>
                    <a:pt x="1917" y="1991"/>
                  </a:lnTo>
                  <a:lnTo>
                    <a:pt x="1957" y="1954"/>
                  </a:lnTo>
                  <a:lnTo>
                    <a:pt x="1996" y="1914"/>
                  </a:lnTo>
                  <a:lnTo>
                    <a:pt x="2031" y="1872"/>
                  </a:lnTo>
                  <a:lnTo>
                    <a:pt x="2066" y="1829"/>
                  </a:lnTo>
                  <a:lnTo>
                    <a:pt x="2098" y="1784"/>
                  </a:lnTo>
                  <a:lnTo>
                    <a:pt x="2127" y="1737"/>
                  </a:lnTo>
                  <a:lnTo>
                    <a:pt x="2155" y="1690"/>
                  </a:lnTo>
                  <a:lnTo>
                    <a:pt x="2181" y="1640"/>
                  </a:lnTo>
                  <a:lnTo>
                    <a:pt x="2204" y="1590"/>
                  </a:lnTo>
                  <a:lnTo>
                    <a:pt x="2224" y="1538"/>
                  </a:lnTo>
                  <a:lnTo>
                    <a:pt x="2243" y="1484"/>
                  </a:lnTo>
                  <a:lnTo>
                    <a:pt x="2258" y="1430"/>
                  </a:lnTo>
                  <a:lnTo>
                    <a:pt x="2271" y="1375"/>
                  </a:lnTo>
                  <a:lnTo>
                    <a:pt x="2281" y="1318"/>
                  </a:lnTo>
                  <a:lnTo>
                    <a:pt x="2288" y="1261"/>
                  </a:lnTo>
                  <a:lnTo>
                    <a:pt x="2293" y="1203"/>
                  </a:lnTo>
                  <a:lnTo>
                    <a:pt x="2294" y="1145"/>
                  </a:lnTo>
                  <a:lnTo>
                    <a:pt x="2293" y="1086"/>
                  </a:lnTo>
                  <a:lnTo>
                    <a:pt x="2288" y="1029"/>
                  </a:lnTo>
                  <a:lnTo>
                    <a:pt x="2281" y="970"/>
                  </a:lnTo>
                  <a:lnTo>
                    <a:pt x="2271" y="914"/>
                  </a:lnTo>
                  <a:lnTo>
                    <a:pt x="2258" y="859"/>
                  </a:lnTo>
                  <a:lnTo>
                    <a:pt x="2243" y="806"/>
                  </a:lnTo>
                  <a:lnTo>
                    <a:pt x="2224" y="752"/>
                  </a:lnTo>
                  <a:lnTo>
                    <a:pt x="2204" y="700"/>
                  </a:lnTo>
                  <a:lnTo>
                    <a:pt x="2181" y="649"/>
                  </a:lnTo>
                  <a:lnTo>
                    <a:pt x="2155" y="600"/>
                  </a:lnTo>
                  <a:lnTo>
                    <a:pt x="2127" y="553"/>
                  </a:lnTo>
                  <a:lnTo>
                    <a:pt x="2098" y="506"/>
                  </a:lnTo>
                  <a:lnTo>
                    <a:pt x="2066" y="461"/>
                  </a:lnTo>
                  <a:lnTo>
                    <a:pt x="2031" y="418"/>
                  </a:lnTo>
                  <a:lnTo>
                    <a:pt x="1996" y="376"/>
                  </a:lnTo>
                  <a:lnTo>
                    <a:pt x="1957" y="336"/>
                  </a:lnTo>
                  <a:lnTo>
                    <a:pt x="1917" y="298"/>
                  </a:lnTo>
                  <a:lnTo>
                    <a:pt x="1876" y="263"/>
                  </a:lnTo>
                  <a:lnTo>
                    <a:pt x="1833" y="228"/>
                  </a:lnTo>
                  <a:lnTo>
                    <a:pt x="1788" y="196"/>
                  </a:lnTo>
                  <a:lnTo>
                    <a:pt x="1742" y="167"/>
                  </a:lnTo>
                  <a:lnTo>
                    <a:pt x="1693" y="139"/>
                  </a:lnTo>
                  <a:lnTo>
                    <a:pt x="1644" y="113"/>
                  </a:lnTo>
                  <a:lnTo>
                    <a:pt x="1593" y="90"/>
                  </a:lnTo>
                  <a:lnTo>
                    <a:pt x="1541" y="70"/>
                  </a:lnTo>
                  <a:lnTo>
                    <a:pt x="1487" y="52"/>
                  </a:lnTo>
                  <a:lnTo>
                    <a:pt x="1434" y="37"/>
                  </a:lnTo>
                  <a:lnTo>
                    <a:pt x="1378" y="24"/>
                  </a:lnTo>
                  <a:lnTo>
                    <a:pt x="1322" y="14"/>
                  </a:lnTo>
                  <a:lnTo>
                    <a:pt x="1264" y="6"/>
                  </a:lnTo>
                  <a:lnTo>
                    <a:pt x="1206" y="2"/>
                  </a:lnTo>
                  <a:lnTo>
                    <a:pt x="1147" y="0"/>
                  </a:lnTo>
                  <a:lnTo>
                    <a:pt x="1089" y="2"/>
                  </a:lnTo>
                  <a:lnTo>
                    <a:pt x="1031" y="6"/>
                  </a:lnTo>
                  <a:lnTo>
                    <a:pt x="972" y="14"/>
                  </a:lnTo>
                  <a:lnTo>
                    <a:pt x="916" y="24"/>
                  </a:lnTo>
                  <a:lnTo>
                    <a:pt x="862" y="37"/>
                  </a:lnTo>
                  <a:lnTo>
                    <a:pt x="807" y="52"/>
                  </a:lnTo>
                  <a:lnTo>
                    <a:pt x="754" y="70"/>
                  </a:lnTo>
                  <a:lnTo>
                    <a:pt x="701" y="90"/>
                  </a:lnTo>
                  <a:lnTo>
                    <a:pt x="650" y="113"/>
                  </a:lnTo>
                  <a:lnTo>
                    <a:pt x="601" y="139"/>
                  </a:lnTo>
                  <a:lnTo>
                    <a:pt x="553" y="167"/>
                  </a:lnTo>
                  <a:lnTo>
                    <a:pt x="507" y="196"/>
                  </a:lnTo>
                  <a:lnTo>
                    <a:pt x="462" y="228"/>
                  </a:lnTo>
                  <a:lnTo>
                    <a:pt x="419" y="263"/>
                  </a:lnTo>
                  <a:lnTo>
                    <a:pt x="377" y="298"/>
                  </a:lnTo>
                  <a:lnTo>
                    <a:pt x="337" y="336"/>
                  </a:lnTo>
                  <a:lnTo>
                    <a:pt x="299" y="376"/>
                  </a:lnTo>
                  <a:lnTo>
                    <a:pt x="263" y="418"/>
                  </a:lnTo>
                  <a:lnTo>
                    <a:pt x="228" y="461"/>
                  </a:lnTo>
                  <a:lnTo>
                    <a:pt x="197" y="506"/>
                  </a:lnTo>
                  <a:lnTo>
                    <a:pt x="167" y="553"/>
                  </a:lnTo>
                  <a:lnTo>
                    <a:pt x="139" y="600"/>
                  </a:lnTo>
                  <a:lnTo>
                    <a:pt x="114" y="649"/>
                  </a:lnTo>
                  <a:lnTo>
                    <a:pt x="90" y="700"/>
                  </a:lnTo>
                  <a:lnTo>
                    <a:pt x="70" y="752"/>
                  </a:lnTo>
                  <a:lnTo>
                    <a:pt x="51" y="806"/>
                  </a:lnTo>
                  <a:lnTo>
                    <a:pt x="36" y="859"/>
                  </a:lnTo>
                  <a:lnTo>
                    <a:pt x="23" y="914"/>
                  </a:lnTo>
                  <a:lnTo>
                    <a:pt x="14" y="970"/>
                  </a:lnTo>
                  <a:lnTo>
                    <a:pt x="6" y="1029"/>
                  </a:lnTo>
                  <a:lnTo>
                    <a:pt x="2" y="1086"/>
                  </a:lnTo>
                  <a:lnTo>
                    <a:pt x="0" y="1145"/>
                  </a:lnTo>
                </a:path>
              </a:pathLst>
            </a:custGeom>
            <a:noFill/>
            <a:ln w="3175">
              <a:solidFill>
                <a:srgbClr val="99477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3" name="Freeform 97"/>
            <p:cNvSpPr>
              <a:spLocks/>
            </p:cNvSpPr>
            <p:nvPr/>
          </p:nvSpPr>
          <p:spPr bwMode="auto">
            <a:xfrm>
              <a:off x="1708" y="1939"/>
              <a:ext cx="450" cy="449"/>
            </a:xfrm>
            <a:custGeom>
              <a:avLst/>
              <a:gdLst/>
              <a:ahLst/>
              <a:cxnLst>
                <a:cxn ang="0">
                  <a:pos x="5" y="990"/>
                </a:cxn>
                <a:cxn ang="0">
                  <a:pos x="28" y="1123"/>
                </a:cxn>
                <a:cxn ang="0">
                  <a:pos x="70" y="1248"/>
                </a:cxn>
                <a:cxn ang="0">
                  <a:pos x="131" y="1363"/>
                </a:cxn>
                <a:cxn ang="0">
                  <a:pos x="206" y="1469"/>
                </a:cxn>
                <a:cxn ang="0">
                  <a:pos x="296" y="1562"/>
                </a:cxn>
                <a:cxn ang="0">
                  <a:pos x="397" y="1643"/>
                </a:cxn>
                <a:cxn ang="0">
                  <a:pos x="510" y="1708"/>
                </a:cxn>
                <a:cxn ang="0">
                  <a:pos x="633" y="1756"/>
                </a:cxn>
                <a:cxn ang="0">
                  <a:pos x="763" y="1786"/>
                </a:cxn>
                <a:cxn ang="0">
                  <a:pos x="900" y="1796"/>
                </a:cxn>
                <a:cxn ang="0">
                  <a:pos x="1037" y="1786"/>
                </a:cxn>
                <a:cxn ang="0">
                  <a:pos x="1167" y="1756"/>
                </a:cxn>
                <a:cxn ang="0">
                  <a:pos x="1290" y="1708"/>
                </a:cxn>
                <a:cxn ang="0">
                  <a:pos x="1403" y="1643"/>
                </a:cxn>
                <a:cxn ang="0">
                  <a:pos x="1504" y="1562"/>
                </a:cxn>
                <a:cxn ang="0">
                  <a:pos x="1594" y="1469"/>
                </a:cxn>
                <a:cxn ang="0">
                  <a:pos x="1669" y="1363"/>
                </a:cxn>
                <a:cxn ang="0">
                  <a:pos x="1729" y="1248"/>
                </a:cxn>
                <a:cxn ang="0">
                  <a:pos x="1771" y="1123"/>
                </a:cxn>
                <a:cxn ang="0">
                  <a:pos x="1795" y="990"/>
                </a:cxn>
                <a:cxn ang="0">
                  <a:pos x="1798" y="852"/>
                </a:cxn>
                <a:cxn ang="0">
                  <a:pos x="1781" y="718"/>
                </a:cxn>
                <a:cxn ang="0">
                  <a:pos x="1745" y="590"/>
                </a:cxn>
                <a:cxn ang="0">
                  <a:pos x="1691" y="471"/>
                </a:cxn>
                <a:cxn ang="0">
                  <a:pos x="1621" y="361"/>
                </a:cxn>
                <a:cxn ang="0">
                  <a:pos x="1535" y="263"/>
                </a:cxn>
                <a:cxn ang="0">
                  <a:pos x="1437" y="179"/>
                </a:cxn>
                <a:cxn ang="0">
                  <a:pos x="1329" y="109"/>
                </a:cxn>
                <a:cxn ang="0">
                  <a:pos x="1209" y="55"/>
                </a:cxn>
                <a:cxn ang="0">
                  <a:pos x="1081" y="19"/>
                </a:cxn>
                <a:cxn ang="0">
                  <a:pos x="946" y="2"/>
                </a:cxn>
                <a:cxn ang="0">
                  <a:pos x="808" y="5"/>
                </a:cxn>
                <a:cxn ang="0">
                  <a:pos x="676" y="28"/>
                </a:cxn>
                <a:cxn ang="0">
                  <a:pos x="550" y="72"/>
                </a:cxn>
                <a:cxn ang="0">
                  <a:pos x="433" y="131"/>
                </a:cxn>
                <a:cxn ang="0">
                  <a:pos x="328" y="206"/>
                </a:cxn>
                <a:cxn ang="0">
                  <a:pos x="234" y="295"/>
                </a:cxn>
                <a:cxn ang="0">
                  <a:pos x="154" y="397"/>
                </a:cxn>
                <a:cxn ang="0">
                  <a:pos x="89" y="510"/>
                </a:cxn>
                <a:cxn ang="0">
                  <a:pos x="40" y="632"/>
                </a:cxn>
                <a:cxn ang="0">
                  <a:pos x="10" y="762"/>
                </a:cxn>
                <a:cxn ang="0">
                  <a:pos x="0" y="899"/>
                </a:cxn>
              </a:cxnLst>
              <a:rect l="0" t="0" r="r" b="b"/>
              <a:pathLst>
                <a:path w="1799" h="1796">
                  <a:moveTo>
                    <a:pt x="0" y="899"/>
                  </a:moveTo>
                  <a:lnTo>
                    <a:pt x="1" y="944"/>
                  </a:lnTo>
                  <a:lnTo>
                    <a:pt x="5" y="990"/>
                  </a:lnTo>
                  <a:lnTo>
                    <a:pt x="10" y="1034"/>
                  </a:lnTo>
                  <a:lnTo>
                    <a:pt x="19" y="1079"/>
                  </a:lnTo>
                  <a:lnTo>
                    <a:pt x="28" y="1123"/>
                  </a:lnTo>
                  <a:lnTo>
                    <a:pt x="40" y="1165"/>
                  </a:lnTo>
                  <a:lnTo>
                    <a:pt x="54" y="1207"/>
                  </a:lnTo>
                  <a:lnTo>
                    <a:pt x="70" y="1248"/>
                  </a:lnTo>
                  <a:lnTo>
                    <a:pt x="89" y="1287"/>
                  </a:lnTo>
                  <a:lnTo>
                    <a:pt x="109" y="1325"/>
                  </a:lnTo>
                  <a:lnTo>
                    <a:pt x="131" y="1363"/>
                  </a:lnTo>
                  <a:lnTo>
                    <a:pt x="154" y="1400"/>
                  </a:lnTo>
                  <a:lnTo>
                    <a:pt x="179" y="1435"/>
                  </a:lnTo>
                  <a:lnTo>
                    <a:pt x="206" y="1469"/>
                  </a:lnTo>
                  <a:lnTo>
                    <a:pt x="234" y="1502"/>
                  </a:lnTo>
                  <a:lnTo>
                    <a:pt x="264" y="1533"/>
                  </a:lnTo>
                  <a:lnTo>
                    <a:pt x="296" y="1562"/>
                  </a:lnTo>
                  <a:lnTo>
                    <a:pt x="328" y="1591"/>
                  </a:lnTo>
                  <a:lnTo>
                    <a:pt x="362" y="1617"/>
                  </a:lnTo>
                  <a:lnTo>
                    <a:pt x="397" y="1643"/>
                  </a:lnTo>
                  <a:lnTo>
                    <a:pt x="433" y="1666"/>
                  </a:lnTo>
                  <a:lnTo>
                    <a:pt x="471" y="1687"/>
                  </a:lnTo>
                  <a:lnTo>
                    <a:pt x="510" y="1708"/>
                  </a:lnTo>
                  <a:lnTo>
                    <a:pt x="550" y="1726"/>
                  </a:lnTo>
                  <a:lnTo>
                    <a:pt x="591" y="1742"/>
                  </a:lnTo>
                  <a:lnTo>
                    <a:pt x="633" y="1756"/>
                  </a:lnTo>
                  <a:lnTo>
                    <a:pt x="676" y="1768"/>
                  </a:lnTo>
                  <a:lnTo>
                    <a:pt x="719" y="1778"/>
                  </a:lnTo>
                  <a:lnTo>
                    <a:pt x="763" y="1786"/>
                  </a:lnTo>
                  <a:lnTo>
                    <a:pt x="808" y="1792"/>
                  </a:lnTo>
                  <a:lnTo>
                    <a:pt x="854" y="1795"/>
                  </a:lnTo>
                  <a:lnTo>
                    <a:pt x="900" y="1796"/>
                  </a:lnTo>
                  <a:lnTo>
                    <a:pt x="946" y="1795"/>
                  </a:lnTo>
                  <a:lnTo>
                    <a:pt x="991" y="1792"/>
                  </a:lnTo>
                  <a:lnTo>
                    <a:pt x="1037" y="1786"/>
                  </a:lnTo>
                  <a:lnTo>
                    <a:pt x="1081" y="1778"/>
                  </a:lnTo>
                  <a:lnTo>
                    <a:pt x="1124" y="1768"/>
                  </a:lnTo>
                  <a:lnTo>
                    <a:pt x="1167" y="1756"/>
                  </a:lnTo>
                  <a:lnTo>
                    <a:pt x="1209" y="1742"/>
                  </a:lnTo>
                  <a:lnTo>
                    <a:pt x="1250" y="1726"/>
                  </a:lnTo>
                  <a:lnTo>
                    <a:pt x="1290" y="1708"/>
                  </a:lnTo>
                  <a:lnTo>
                    <a:pt x="1329" y="1687"/>
                  </a:lnTo>
                  <a:lnTo>
                    <a:pt x="1366" y="1666"/>
                  </a:lnTo>
                  <a:lnTo>
                    <a:pt x="1403" y="1643"/>
                  </a:lnTo>
                  <a:lnTo>
                    <a:pt x="1437" y="1617"/>
                  </a:lnTo>
                  <a:lnTo>
                    <a:pt x="1472" y="1591"/>
                  </a:lnTo>
                  <a:lnTo>
                    <a:pt x="1504" y="1562"/>
                  </a:lnTo>
                  <a:lnTo>
                    <a:pt x="1535" y="1533"/>
                  </a:lnTo>
                  <a:lnTo>
                    <a:pt x="1566" y="1502"/>
                  </a:lnTo>
                  <a:lnTo>
                    <a:pt x="1594" y="1469"/>
                  </a:lnTo>
                  <a:lnTo>
                    <a:pt x="1621" y="1435"/>
                  </a:lnTo>
                  <a:lnTo>
                    <a:pt x="1645" y="1400"/>
                  </a:lnTo>
                  <a:lnTo>
                    <a:pt x="1669" y="1363"/>
                  </a:lnTo>
                  <a:lnTo>
                    <a:pt x="1691" y="1325"/>
                  </a:lnTo>
                  <a:lnTo>
                    <a:pt x="1711" y="1287"/>
                  </a:lnTo>
                  <a:lnTo>
                    <a:pt x="1729" y="1248"/>
                  </a:lnTo>
                  <a:lnTo>
                    <a:pt x="1745" y="1207"/>
                  </a:lnTo>
                  <a:lnTo>
                    <a:pt x="1760" y="1165"/>
                  </a:lnTo>
                  <a:lnTo>
                    <a:pt x="1771" y="1123"/>
                  </a:lnTo>
                  <a:lnTo>
                    <a:pt x="1781" y="1079"/>
                  </a:lnTo>
                  <a:lnTo>
                    <a:pt x="1790" y="1034"/>
                  </a:lnTo>
                  <a:lnTo>
                    <a:pt x="1795" y="990"/>
                  </a:lnTo>
                  <a:lnTo>
                    <a:pt x="1798" y="944"/>
                  </a:lnTo>
                  <a:lnTo>
                    <a:pt x="1799" y="899"/>
                  </a:lnTo>
                  <a:lnTo>
                    <a:pt x="1798" y="852"/>
                  </a:lnTo>
                  <a:lnTo>
                    <a:pt x="1795" y="807"/>
                  </a:lnTo>
                  <a:lnTo>
                    <a:pt x="1790" y="762"/>
                  </a:lnTo>
                  <a:lnTo>
                    <a:pt x="1781" y="718"/>
                  </a:lnTo>
                  <a:lnTo>
                    <a:pt x="1771" y="675"/>
                  </a:lnTo>
                  <a:lnTo>
                    <a:pt x="1760" y="632"/>
                  </a:lnTo>
                  <a:lnTo>
                    <a:pt x="1745" y="590"/>
                  </a:lnTo>
                  <a:lnTo>
                    <a:pt x="1729" y="550"/>
                  </a:lnTo>
                  <a:lnTo>
                    <a:pt x="1711" y="510"/>
                  </a:lnTo>
                  <a:lnTo>
                    <a:pt x="1691" y="471"/>
                  </a:lnTo>
                  <a:lnTo>
                    <a:pt x="1669" y="433"/>
                  </a:lnTo>
                  <a:lnTo>
                    <a:pt x="1645" y="397"/>
                  </a:lnTo>
                  <a:lnTo>
                    <a:pt x="1621" y="361"/>
                  </a:lnTo>
                  <a:lnTo>
                    <a:pt x="1594" y="328"/>
                  </a:lnTo>
                  <a:lnTo>
                    <a:pt x="1566" y="295"/>
                  </a:lnTo>
                  <a:lnTo>
                    <a:pt x="1535" y="263"/>
                  </a:lnTo>
                  <a:lnTo>
                    <a:pt x="1504" y="234"/>
                  </a:lnTo>
                  <a:lnTo>
                    <a:pt x="1472" y="206"/>
                  </a:lnTo>
                  <a:lnTo>
                    <a:pt x="1437" y="179"/>
                  </a:lnTo>
                  <a:lnTo>
                    <a:pt x="1403" y="155"/>
                  </a:lnTo>
                  <a:lnTo>
                    <a:pt x="1366" y="131"/>
                  </a:lnTo>
                  <a:lnTo>
                    <a:pt x="1329" y="109"/>
                  </a:lnTo>
                  <a:lnTo>
                    <a:pt x="1290" y="89"/>
                  </a:lnTo>
                  <a:lnTo>
                    <a:pt x="1250" y="72"/>
                  </a:lnTo>
                  <a:lnTo>
                    <a:pt x="1209" y="55"/>
                  </a:lnTo>
                  <a:lnTo>
                    <a:pt x="1167" y="40"/>
                  </a:lnTo>
                  <a:lnTo>
                    <a:pt x="1124" y="28"/>
                  </a:lnTo>
                  <a:lnTo>
                    <a:pt x="1081" y="19"/>
                  </a:lnTo>
                  <a:lnTo>
                    <a:pt x="1037" y="10"/>
                  </a:lnTo>
                  <a:lnTo>
                    <a:pt x="991" y="5"/>
                  </a:lnTo>
                  <a:lnTo>
                    <a:pt x="946" y="2"/>
                  </a:lnTo>
                  <a:lnTo>
                    <a:pt x="900" y="0"/>
                  </a:lnTo>
                  <a:lnTo>
                    <a:pt x="854" y="2"/>
                  </a:lnTo>
                  <a:lnTo>
                    <a:pt x="808" y="5"/>
                  </a:lnTo>
                  <a:lnTo>
                    <a:pt x="763" y="10"/>
                  </a:lnTo>
                  <a:lnTo>
                    <a:pt x="719" y="19"/>
                  </a:lnTo>
                  <a:lnTo>
                    <a:pt x="676" y="28"/>
                  </a:lnTo>
                  <a:lnTo>
                    <a:pt x="633" y="40"/>
                  </a:lnTo>
                  <a:lnTo>
                    <a:pt x="591" y="55"/>
                  </a:lnTo>
                  <a:lnTo>
                    <a:pt x="550" y="72"/>
                  </a:lnTo>
                  <a:lnTo>
                    <a:pt x="510" y="89"/>
                  </a:lnTo>
                  <a:lnTo>
                    <a:pt x="471" y="109"/>
                  </a:lnTo>
                  <a:lnTo>
                    <a:pt x="433" y="131"/>
                  </a:lnTo>
                  <a:lnTo>
                    <a:pt x="397" y="155"/>
                  </a:lnTo>
                  <a:lnTo>
                    <a:pt x="362" y="179"/>
                  </a:lnTo>
                  <a:lnTo>
                    <a:pt x="328" y="206"/>
                  </a:lnTo>
                  <a:lnTo>
                    <a:pt x="296" y="234"/>
                  </a:lnTo>
                  <a:lnTo>
                    <a:pt x="264" y="263"/>
                  </a:lnTo>
                  <a:lnTo>
                    <a:pt x="234" y="295"/>
                  </a:lnTo>
                  <a:lnTo>
                    <a:pt x="206" y="328"/>
                  </a:lnTo>
                  <a:lnTo>
                    <a:pt x="179" y="361"/>
                  </a:lnTo>
                  <a:lnTo>
                    <a:pt x="154" y="397"/>
                  </a:lnTo>
                  <a:lnTo>
                    <a:pt x="131" y="433"/>
                  </a:lnTo>
                  <a:lnTo>
                    <a:pt x="109" y="471"/>
                  </a:lnTo>
                  <a:lnTo>
                    <a:pt x="89" y="510"/>
                  </a:lnTo>
                  <a:lnTo>
                    <a:pt x="70" y="550"/>
                  </a:lnTo>
                  <a:lnTo>
                    <a:pt x="54" y="590"/>
                  </a:lnTo>
                  <a:lnTo>
                    <a:pt x="40" y="632"/>
                  </a:lnTo>
                  <a:lnTo>
                    <a:pt x="28" y="675"/>
                  </a:lnTo>
                  <a:lnTo>
                    <a:pt x="19" y="718"/>
                  </a:lnTo>
                  <a:lnTo>
                    <a:pt x="10" y="762"/>
                  </a:lnTo>
                  <a:lnTo>
                    <a:pt x="5" y="807"/>
                  </a:lnTo>
                  <a:lnTo>
                    <a:pt x="1" y="852"/>
                  </a:lnTo>
                  <a:lnTo>
                    <a:pt x="0" y="899"/>
                  </a:lnTo>
                  <a:close/>
                </a:path>
              </a:pathLst>
            </a:custGeom>
            <a:solidFill>
              <a:srgbClr val="7C66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4" name="Freeform 98"/>
            <p:cNvSpPr>
              <a:spLocks/>
            </p:cNvSpPr>
            <p:nvPr/>
          </p:nvSpPr>
          <p:spPr bwMode="auto">
            <a:xfrm>
              <a:off x="1054" y="2325"/>
              <a:ext cx="135" cy="276"/>
            </a:xfrm>
            <a:custGeom>
              <a:avLst/>
              <a:gdLst/>
              <a:ahLst/>
              <a:cxnLst>
                <a:cxn ang="0">
                  <a:pos x="288" y="91"/>
                </a:cxn>
                <a:cxn ang="0">
                  <a:pos x="539" y="936"/>
                </a:cxn>
                <a:cxn ang="0">
                  <a:pos x="524" y="940"/>
                </a:cxn>
                <a:cxn ang="0">
                  <a:pos x="511" y="943"/>
                </a:cxn>
                <a:cxn ang="0">
                  <a:pos x="499" y="945"/>
                </a:cxn>
                <a:cxn ang="0">
                  <a:pos x="487" y="945"/>
                </a:cxn>
                <a:cxn ang="0">
                  <a:pos x="476" y="945"/>
                </a:cxn>
                <a:cxn ang="0">
                  <a:pos x="466" y="944"/>
                </a:cxn>
                <a:cxn ang="0">
                  <a:pos x="458" y="941"/>
                </a:cxn>
                <a:cxn ang="0">
                  <a:pos x="449" y="939"/>
                </a:cxn>
                <a:cxn ang="0">
                  <a:pos x="443" y="936"/>
                </a:cxn>
                <a:cxn ang="0">
                  <a:pos x="435" y="933"/>
                </a:cxn>
                <a:cxn ang="0">
                  <a:pos x="429" y="929"/>
                </a:cxn>
                <a:cxn ang="0">
                  <a:pos x="423" y="924"/>
                </a:cxn>
                <a:cxn ang="0">
                  <a:pos x="413" y="915"/>
                </a:cxn>
                <a:cxn ang="0">
                  <a:pos x="404" y="904"/>
                </a:cxn>
                <a:cxn ang="0">
                  <a:pos x="395" y="893"/>
                </a:cxn>
                <a:cxn ang="0">
                  <a:pos x="387" y="883"/>
                </a:cxn>
                <a:cxn ang="0">
                  <a:pos x="378" y="875"/>
                </a:cxn>
                <a:cxn ang="0">
                  <a:pos x="367" y="868"/>
                </a:cxn>
                <a:cxn ang="0">
                  <a:pos x="362" y="866"/>
                </a:cxn>
                <a:cxn ang="0">
                  <a:pos x="355" y="864"/>
                </a:cxn>
                <a:cxn ang="0">
                  <a:pos x="349" y="863"/>
                </a:cxn>
                <a:cxn ang="0">
                  <a:pos x="341" y="863"/>
                </a:cxn>
                <a:cxn ang="0">
                  <a:pos x="334" y="864"/>
                </a:cxn>
                <a:cxn ang="0">
                  <a:pos x="324" y="865"/>
                </a:cxn>
                <a:cxn ang="0">
                  <a:pos x="314" y="868"/>
                </a:cxn>
                <a:cxn ang="0">
                  <a:pos x="305" y="871"/>
                </a:cxn>
                <a:cxn ang="0">
                  <a:pos x="294" y="877"/>
                </a:cxn>
                <a:cxn ang="0">
                  <a:pos x="284" y="882"/>
                </a:cxn>
                <a:cxn ang="0">
                  <a:pos x="276" y="888"/>
                </a:cxn>
                <a:cxn ang="0">
                  <a:pos x="268" y="893"/>
                </a:cxn>
                <a:cxn ang="0">
                  <a:pos x="262" y="899"/>
                </a:cxn>
                <a:cxn ang="0">
                  <a:pos x="255" y="906"/>
                </a:cxn>
                <a:cxn ang="0">
                  <a:pos x="250" y="913"/>
                </a:cxn>
                <a:cxn ang="0">
                  <a:pos x="245" y="921"/>
                </a:cxn>
                <a:cxn ang="0">
                  <a:pos x="237" y="936"/>
                </a:cxn>
                <a:cxn ang="0">
                  <a:pos x="230" y="951"/>
                </a:cxn>
                <a:cxn ang="0">
                  <a:pos x="224" y="968"/>
                </a:cxn>
                <a:cxn ang="0">
                  <a:pos x="218" y="985"/>
                </a:cxn>
                <a:cxn ang="0">
                  <a:pos x="213" y="1002"/>
                </a:cxn>
                <a:cxn ang="0">
                  <a:pos x="207" y="1018"/>
                </a:cxn>
                <a:cxn ang="0">
                  <a:pos x="198" y="1034"/>
                </a:cxn>
                <a:cxn ang="0">
                  <a:pos x="188" y="1050"/>
                </a:cxn>
                <a:cxn ang="0">
                  <a:pos x="183" y="1058"/>
                </a:cxn>
                <a:cxn ang="0">
                  <a:pos x="176" y="1065"/>
                </a:cxn>
                <a:cxn ang="0">
                  <a:pos x="169" y="1072"/>
                </a:cxn>
                <a:cxn ang="0">
                  <a:pos x="160" y="1078"/>
                </a:cxn>
                <a:cxn ang="0">
                  <a:pos x="151" y="1085"/>
                </a:cxn>
                <a:cxn ang="0">
                  <a:pos x="141" y="1091"/>
                </a:cxn>
                <a:cxn ang="0">
                  <a:pos x="129" y="1097"/>
                </a:cxn>
                <a:cxn ang="0">
                  <a:pos x="117" y="1102"/>
                </a:cxn>
                <a:cxn ang="0">
                  <a:pos x="0" y="0"/>
                </a:cxn>
                <a:cxn ang="0">
                  <a:pos x="288" y="91"/>
                </a:cxn>
              </a:cxnLst>
              <a:rect l="0" t="0" r="r" b="b"/>
              <a:pathLst>
                <a:path w="539" h="1102">
                  <a:moveTo>
                    <a:pt x="288" y="91"/>
                  </a:moveTo>
                  <a:lnTo>
                    <a:pt x="539" y="936"/>
                  </a:lnTo>
                  <a:lnTo>
                    <a:pt x="524" y="940"/>
                  </a:lnTo>
                  <a:lnTo>
                    <a:pt x="511" y="943"/>
                  </a:lnTo>
                  <a:lnTo>
                    <a:pt x="499" y="945"/>
                  </a:lnTo>
                  <a:lnTo>
                    <a:pt x="487" y="945"/>
                  </a:lnTo>
                  <a:lnTo>
                    <a:pt x="476" y="945"/>
                  </a:lnTo>
                  <a:lnTo>
                    <a:pt x="466" y="944"/>
                  </a:lnTo>
                  <a:lnTo>
                    <a:pt x="458" y="941"/>
                  </a:lnTo>
                  <a:lnTo>
                    <a:pt x="449" y="939"/>
                  </a:lnTo>
                  <a:lnTo>
                    <a:pt x="443" y="936"/>
                  </a:lnTo>
                  <a:lnTo>
                    <a:pt x="435" y="933"/>
                  </a:lnTo>
                  <a:lnTo>
                    <a:pt x="429" y="929"/>
                  </a:lnTo>
                  <a:lnTo>
                    <a:pt x="423" y="924"/>
                  </a:lnTo>
                  <a:lnTo>
                    <a:pt x="413" y="915"/>
                  </a:lnTo>
                  <a:lnTo>
                    <a:pt x="404" y="904"/>
                  </a:lnTo>
                  <a:lnTo>
                    <a:pt x="395" y="893"/>
                  </a:lnTo>
                  <a:lnTo>
                    <a:pt x="387" y="883"/>
                  </a:lnTo>
                  <a:lnTo>
                    <a:pt x="378" y="875"/>
                  </a:lnTo>
                  <a:lnTo>
                    <a:pt x="367" y="868"/>
                  </a:lnTo>
                  <a:lnTo>
                    <a:pt x="362" y="866"/>
                  </a:lnTo>
                  <a:lnTo>
                    <a:pt x="355" y="864"/>
                  </a:lnTo>
                  <a:lnTo>
                    <a:pt x="349" y="863"/>
                  </a:lnTo>
                  <a:lnTo>
                    <a:pt x="341" y="863"/>
                  </a:lnTo>
                  <a:lnTo>
                    <a:pt x="334" y="864"/>
                  </a:lnTo>
                  <a:lnTo>
                    <a:pt x="324" y="865"/>
                  </a:lnTo>
                  <a:lnTo>
                    <a:pt x="314" y="868"/>
                  </a:lnTo>
                  <a:lnTo>
                    <a:pt x="305" y="871"/>
                  </a:lnTo>
                  <a:lnTo>
                    <a:pt x="294" y="877"/>
                  </a:lnTo>
                  <a:lnTo>
                    <a:pt x="284" y="882"/>
                  </a:lnTo>
                  <a:lnTo>
                    <a:pt x="276" y="888"/>
                  </a:lnTo>
                  <a:lnTo>
                    <a:pt x="268" y="893"/>
                  </a:lnTo>
                  <a:lnTo>
                    <a:pt x="262" y="899"/>
                  </a:lnTo>
                  <a:lnTo>
                    <a:pt x="255" y="906"/>
                  </a:lnTo>
                  <a:lnTo>
                    <a:pt x="250" y="913"/>
                  </a:lnTo>
                  <a:lnTo>
                    <a:pt x="245" y="921"/>
                  </a:lnTo>
                  <a:lnTo>
                    <a:pt x="237" y="936"/>
                  </a:lnTo>
                  <a:lnTo>
                    <a:pt x="230" y="951"/>
                  </a:lnTo>
                  <a:lnTo>
                    <a:pt x="224" y="968"/>
                  </a:lnTo>
                  <a:lnTo>
                    <a:pt x="218" y="985"/>
                  </a:lnTo>
                  <a:lnTo>
                    <a:pt x="213" y="1002"/>
                  </a:lnTo>
                  <a:lnTo>
                    <a:pt x="207" y="1018"/>
                  </a:lnTo>
                  <a:lnTo>
                    <a:pt x="198" y="1034"/>
                  </a:lnTo>
                  <a:lnTo>
                    <a:pt x="188" y="1050"/>
                  </a:lnTo>
                  <a:lnTo>
                    <a:pt x="183" y="1058"/>
                  </a:lnTo>
                  <a:lnTo>
                    <a:pt x="176" y="1065"/>
                  </a:lnTo>
                  <a:lnTo>
                    <a:pt x="169" y="1072"/>
                  </a:lnTo>
                  <a:lnTo>
                    <a:pt x="160" y="1078"/>
                  </a:lnTo>
                  <a:lnTo>
                    <a:pt x="151" y="1085"/>
                  </a:lnTo>
                  <a:lnTo>
                    <a:pt x="141" y="1091"/>
                  </a:lnTo>
                  <a:lnTo>
                    <a:pt x="129" y="1097"/>
                  </a:lnTo>
                  <a:lnTo>
                    <a:pt x="117" y="1102"/>
                  </a:lnTo>
                  <a:lnTo>
                    <a:pt x="0" y="0"/>
                  </a:lnTo>
                  <a:lnTo>
                    <a:pt x="288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5" name="Freeform 99"/>
            <p:cNvSpPr>
              <a:spLocks/>
            </p:cNvSpPr>
            <p:nvPr/>
          </p:nvSpPr>
          <p:spPr bwMode="auto">
            <a:xfrm>
              <a:off x="1054" y="2325"/>
              <a:ext cx="135" cy="276"/>
            </a:xfrm>
            <a:custGeom>
              <a:avLst/>
              <a:gdLst/>
              <a:ahLst/>
              <a:cxnLst>
                <a:cxn ang="0">
                  <a:pos x="288" y="91"/>
                </a:cxn>
                <a:cxn ang="0">
                  <a:pos x="539" y="936"/>
                </a:cxn>
                <a:cxn ang="0">
                  <a:pos x="524" y="940"/>
                </a:cxn>
                <a:cxn ang="0">
                  <a:pos x="511" y="943"/>
                </a:cxn>
                <a:cxn ang="0">
                  <a:pos x="499" y="945"/>
                </a:cxn>
                <a:cxn ang="0">
                  <a:pos x="487" y="945"/>
                </a:cxn>
                <a:cxn ang="0">
                  <a:pos x="476" y="945"/>
                </a:cxn>
                <a:cxn ang="0">
                  <a:pos x="466" y="944"/>
                </a:cxn>
                <a:cxn ang="0">
                  <a:pos x="458" y="941"/>
                </a:cxn>
                <a:cxn ang="0">
                  <a:pos x="449" y="939"/>
                </a:cxn>
                <a:cxn ang="0">
                  <a:pos x="443" y="936"/>
                </a:cxn>
                <a:cxn ang="0">
                  <a:pos x="435" y="933"/>
                </a:cxn>
                <a:cxn ang="0">
                  <a:pos x="429" y="929"/>
                </a:cxn>
                <a:cxn ang="0">
                  <a:pos x="423" y="924"/>
                </a:cxn>
                <a:cxn ang="0">
                  <a:pos x="413" y="915"/>
                </a:cxn>
                <a:cxn ang="0">
                  <a:pos x="404" y="904"/>
                </a:cxn>
                <a:cxn ang="0">
                  <a:pos x="395" y="893"/>
                </a:cxn>
                <a:cxn ang="0">
                  <a:pos x="387" y="883"/>
                </a:cxn>
                <a:cxn ang="0">
                  <a:pos x="378" y="875"/>
                </a:cxn>
                <a:cxn ang="0">
                  <a:pos x="367" y="868"/>
                </a:cxn>
                <a:cxn ang="0">
                  <a:pos x="362" y="866"/>
                </a:cxn>
                <a:cxn ang="0">
                  <a:pos x="355" y="864"/>
                </a:cxn>
                <a:cxn ang="0">
                  <a:pos x="349" y="863"/>
                </a:cxn>
                <a:cxn ang="0">
                  <a:pos x="341" y="863"/>
                </a:cxn>
                <a:cxn ang="0">
                  <a:pos x="334" y="864"/>
                </a:cxn>
                <a:cxn ang="0">
                  <a:pos x="324" y="865"/>
                </a:cxn>
                <a:cxn ang="0">
                  <a:pos x="314" y="868"/>
                </a:cxn>
                <a:cxn ang="0">
                  <a:pos x="305" y="871"/>
                </a:cxn>
                <a:cxn ang="0">
                  <a:pos x="294" y="877"/>
                </a:cxn>
                <a:cxn ang="0">
                  <a:pos x="284" y="882"/>
                </a:cxn>
                <a:cxn ang="0">
                  <a:pos x="276" y="888"/>
                </a:cxn>
                <a:cxn ang="0">
                  <a:pos x="268" y="893"/>
                </a:cxn>
                <a:cxn ang="0">
                  <a:pos x="262" y="899"/>
                </a:cxn>
                <a:cxn ang="0">
                  <a:pos x="255" y="906"/>
                </a:cxn>
                <a:cxn ang="0">
                  <a:pos x="250" y="913"/>
                </a:cxn>
                <a:cxn ang="0">
                  <a:pos x="245" y="921"/>
                </a:cxn>
                <a:cxn ang="0">
                  <a:pos x="237" y="936"/>
                </a:cxn>
                <a:cxn ang="0">
                  <a:pos x="230" y="951"/>
                </a:cxn>
                <a:cxn ang="0">
                  <a:pos x="224" y="968"/>
                </a:cxn>
                <a:cxn ang="0">
                  <a:pos x="218" y="985"/>
                </a:cxn>
                <a:cxn ang="0">
                  <a:pos x="213" y="1002"/>
                </a:cxn>
                <a:cxn ang="0">
                  <a:pos x="207" y="1018"/>
                </a:cxn>
                <a:cxn ang="0">
                  <a:pos x="198" y="1034"/>
                </a:cxn>
                <a:cxn ang="0">
                  <a:pos x="188" y="1050"/>
                </a:cxn>
                <a:cxn ang="0">
                  <a:pos x="183" y="1058"/>
                </a:cxn>
                <a:cxn ang="0">
                  <a:pos x="176" y="1065"/>
                </a:cxn>
                <a:cxn ang="0">
                  <a:pos x="169" y="1072"/>
                </a:cxn>
                <a:cxn ang="0">
                  <a:pos x="160" y="1078"/>
                </a:cxn>
                <a:cxn ang="0">
                  <a:pos x="151" y="1085"/>
                </a:cxn>
                <a:cxn ang="0">
                  <a:pos x="141" y="1091"/>
                </a:cxn>
                <a:cxn ang="0">
                  <a:pos x="129" y="1097"/>
                </a:cxn>
                <a:cxn ang="0">
                  <a:pos x="117" y="1102"/>
                </a:cxn>
                <a:cxn ang="0">
                  <a:pos x="0" y="0"/>
                </a:cxn>
                <a:cxn ang="0">
                  <a:pos x="288" y="91"/>
                </a:cxn>
              </a:cxnLst>
              <a:rect l="0" t="0" r="r" b="b"/>
              <a:pathLst>
                <a:path w="539" h="1102">
                  <a:moveTo>
                    <a:pt x="288" y="91"/>
                  </a:moveTo>
                  <a:lnTo>
                    <a:pt x="539" y="936"/>
                  </a:lnTo>
                  <a:lnTo>
                    <a:pt x="524" y="940"/>
                  </a:lnTo>
                  <a:lnTo>
                    <a:pt x="511" y="943"/>
                  </a:lnTo>
                  <a:lnTo>
                    <a:pt x="499" y="945"/>
                  </a:lnTo>
                  <a:lnTo>
                    <a:pt x="487" y="945"/>
                  </a:lnTo>
                  <a:lnTo>
                    <a:pt x="476" y="945"/>
                  </a:lnTo>
                  <a:lnTo>
                    <a:pt x="466" y="944"/>
                  </a:lnTo>
                  <a:lnTo>
                    <a:pt x="458" y="941"/>
                  </a:lnTo>
                  <a:lnTo>
                    <a:pt x="449" y="939"/>
                  </a:lnTo>
                  <a:lnTo>
                    <a:pt x="443" y="936"/>
                  </a:lnTo>
                  <a:lnTo>
                    <a:pt x="435" y="933"/>
                  </a:lnTo>
                  <a:lnTo>
                    <a:pt x="429" y="929"/>
                  </a:lnTo>
                  <a:lnTo>
                    <a:pt x="423" y="924"/>
                  </a:lnTo>
                  <a:lnTo>
                    <a:pt x="413" y="915"/>
                  </a:lnTo>
                  <a:lnTo>
                    <a:pt x="404" y="904"/>
                  </a:lnTo>
                  <a:lnTo>
                    <a:pt x="395" y="893"/>
                  </a:lnTo>
                  <a:lnTo>
                    <a:pt x="387" y="883"/>
                  </a:lnTo>
                  <a:lnTo>
                    <a:pt x="378" y="875"/>
                  </a:lnTo>
                  <a:lnTo>
                    <a:pt x="367" y="868"/>
                  </a:lnTo>
                  <a:lnTo>
                    <a:pt x="362" y="866"/>
                  </a:lnTo>
                  <a:lnTo>
                    <a:pt x="355" y="864"/>
                  </a:lnTo>
                  <a:lnTo>
                    <a:pt x="349" y="863"/>
                  </a:lnTo>
                  <a:lnTo>
                    <a:pt x="341" y="863"/>
                  </a:lnTo>
                  <a:lnTo>
                    <a:pt x="334" y="864"/>
                  </a:lnTo>
                  <a:lnTo>
                    <a:pt x="324" y="865"/>
                  </a:lnTo>
                  <a:lnTo>
                    <a:pt x="314" y="868"/>
                  </a:lnTo>
                  <a:lnTo>
                    <a:pt x="305" y="871"/>
                  </a:lnTo>
                  <a:lnTo>
                    <a:pt x="294" y="877"/>
                  </a:lnTo>
                  <a:lnTo>
                    <a:pt x="284" y="882"/>
                  </a:lnTo>
                  <a:lnTo>
                    <a:pt x="276" y="888"/>
                  </a:lnTo>
                  <a:lnTo>
                    <a:pt x="268" y="893"/>
                  </a:lnTo>
                  <a:lnTo>
                    <a:pt x="262" y="899"/>
                  </a:lnTo>
                  <a:lnTo>
                    <a:pt x="255" y="906"/>
                  </a:lnTo>
                  <a:lnTo>
                    <a:pt x="250" y="913"/>
                  </a:lnTo>
                  <a:lnTo>
                    <a:pt x="245" y="921"/>
                  </a:lnTo>
                  <a:lnTo>
                    <a:pt x="237" y="936"/>
                  </a:lnTo>
                  <a:lnTo>
                    <a:pt x="230" y="951"/>
                  </a:lnTo>
                  <a:lnTo>
                    <a:pt x="224" y="968"/>
                  </a:lnTo>
                  <a:lnTo>
                    <a:pt x="218" y="985"/>
                  </a:lnTo>
                  <a:lnTo>
                    <a:pt x="213" y="1002"/>
                  </a:lnTo>
                  <a:lnTo>
                    <a:pt x="207" y="1018"/>
                  </a:lnTo>
                  <a:lnTo>
                    <a:pt x="198" y="1034"/>
                  </a:lnTo>
                  <a:lnTo>
                    <a:pt x="188" y="1050"/>
                  </a:lnTo>
                  <a:lnTo>
                    <a:pt x="183" y="1058"/>
                  </a:lnTo>
                  <a:lnTo>
                    <a:pt x="176" y="1065"/>
                  </a:lnTo>
                  <a:lnTo>
                    <a:pt x="169" y="1072"/>
                  </a:lnTo>
                  <a:lnTo>
                    <a:pt x="160" y="1078"/>
                  </a:lnTo>
                  <a:lnTo>
                    <a:pt x="151" y="1085"/>
                  </a:lnTo>
                  <a:lnTo>
                    <a:pt x="141" y="1091"/>
                  </a:lnTo>
                  <a:lnTo>
                    <a:pt x="129" y="1097"/>
                  </a:lnTo>
                  <a:lnTo>
                    <a:pt x="117" y="1102"/>
                  </a:lnTo>
                  <a:lnTo>
                    <a:pt x="0" y="0"/>
                  </a:lnTo>
                  <a:lnTo>
                    <a:pt x="288" y="91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6" name="Freeform 100"/>
            <p:cNvSpPr>
              <a:spLocks noEditPoints="1"/>
            </p:cNvSpPr>
            <p:nvPr/>
          </p:nvSpPr>
          <p:spPr bwMode="auto">
            <a:xfrm>
              <a:off x="900" y="2068"/>
              <a:ext cx="139" cy="2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"/>
                </a:cxn>
                <a:cxn ang="0">
                  <a:pos x="0" y="23"/>
                </a:cxn>
                <a:cxn ang="0">
                  <a:pos x="0" y="39"/>
                </a:cxn>
                <a:cxn ang="0">
                  <a:pos x="0" y="55"/>
                </a:cxn>
                <a:cxn ang="0">
                  <a:pos x="3" y="71"/>
                </a:cxn>
                <a:cxn ang="0">
                  <a:pos x="3" y="87"/>
                </a:cxn>
                <a:cxn ang="0">
                  <a:pos x="3" y="103"/>
                </a:cxn>
                <a:cxn ang="0">
                  <a:pos x="5" y="116"/>
                </a:cxn>
                <a:cxn ang="0">
                  <a:pos x="5" y="132"/>
                </a:cxn>
                <a:cxn ang="0">
                  <a:pos x="22" y="137"/>
                </a:cxn>
                <a:cxn ang="0">
                  <a:pos x="16" y="104"/>
                </a:cxn>
                <a:cxn ang="0">
                  <a:pos x="9" y="69"/>
                </a:cxn>
                <a:cxn ang="0">
                  <a:pos x="4" y="35"/>
                </a:cxn>
                <a:cxn ang="0">
                  <a:pos x="0" y="0"/>
                </a:cxn>
                <a:cxn ang="0">
                  <a:pos x="112" y="424"/>
                </a:cxn>
                <a:cxn ang="0">
                  <a:pos x="111" y="426"/>
                </a:cxn>
                <a:cxn ang="0">
                  <a:pos x="84" y="457"/>
                </a:cxn>
                <a:cxn ang="0">
                  <a:pos x="102" y="500"/>
                </a:cxn>
                <a:cxn ang="0">
                  <a:pos x="120" y="541"/>
                </a:cxn>
                <a:cxn ang="0">
                  <a:pos x="142" y="581"/>
                </a:cxn>
                <a:cxn ang="0">
                  <a:pos x="163" y="618"/>
                </a:cxn>
                <a:cxn ang="0">
                  <a:pos x="184" y="657"/>
                </a:cxn>
                <a:cxn ang="0">
                  <a:pos x="208" y="694"/>
                </a:cxn>
                <a:cxn ang="0">
                  <a:pos x="235" y="731"/>
                </a:cxn>
                <a:cxn ang="0">
                  <a:pos x="257" y="765"/>
                </a:cxn>
                <a:cxn ang="0">
                  <a:pos x="287" y="802"/>
                </a:cxn>
                <a:cxn ang="0">
                  <a:pos x="315" y="834"/>
                </a:cxn>
                <a:cxn ang="0">
                  <a:pos x="344" y="864"/>
                </a:cxn>
                <a:cxn ang="0">
                  <a:pos x="377" y="897"/>
                </a:cxn>
                <a:cxn ang="0">
                  <a:pos x="408" y="926"/>
                </a:cxn>
                <a:cxn ang="0">
                  <a:pos x="442" y="954"/>
                </a:cxn>
                <a:cxn ang="0">
                  <a:pos x="474" y="983"/>
                </a:cxn>
                <a:cxn ang="0">
                  <a:pos x="508" y="1007"/>
                </a:cxn>
                <a:cxn ang="0">
                  <a:pos x="545" y="1033"/>
                </a:cxn>
                <a:cxn ang="0">
                  <a:pos x="554" y="1040"/>
                </a:cxn>
                <a:cxn ang="0">
                  <a:pos x="519" y="1007"/>
                </a:cxn>
                <a:cxn ang="0">
                  <a:pos x="484" y="975"/>
                </a:cxn>
                <a:cxn ang="0">
                  <a:pos x="451" y="941"/>
                </a:cxn>
                <a:cxn ang="0">
                  <a:pos x="419" y="906"/>
                </a:cxn>
                <a:cxn ang="0">
                  <a:pos x="387" y="871"/>
                </a:cxn>
                <a:cxn ang="0">
                  <a:pos x="356" y="834"/>
                </a:cxn>
                <a:cxn ang="0">
                  <a:pos x="327" y="796"/>
                </a:cxn>
                <a:cxn ang="0">
                  <a:pos x="298" y="759"/>
                </a:cxn>
                <a:cxn ang="0">
                  <a:pos x="271" y="719"/>
                </a:cxn>
                <a:cxn ang="0">
                  <a:pos x="244" y="679"/>
                </a:cxn>
                <a:cxn ang="0">
                  <a:pos x="219" y="638"/>
                </a:cxn>
                <a:cxn ang="0">
                  <a:pos x="196" y="597"/>
                </a:cxn>
                <a:cxn ang="0">
                  <a:pos x="173" y="555"/>
                </a:cxn>
                <a:cxn ang="0">
                  <a:pos x="152" y="512"/>
                </a:cxn>
                <a:cxn ang="0">
                  <a:pos x="131" y="468"/>
                </a:cxn>
                <a:cxn ang="0">
                  <a:pos x="112" y="424"/>
                </a:cxn>
              </a:cxnLst>
              <a:rect l="0" t="0" r="r" b="b"/>
              <a:pathLst>
                <a:path w="554" h="1040">
                  <a:moveTo>
                    <a:pt x="0" y="0"/>
                  </a:moveTo>
                  <a:lnTo>
                    <a:pt x="0" y="10"/>
                  </a:lnTo>
                  <a:lnTo>
                    <a:pt x="0" y="23"/>
                  </a:lnTo>
                  <a:lnTo>
                    <a:pt x="0" y="39"/>
                  </a:lnTo>
                  <a:lnTo>
                    <a:pt x="0" y="55"/>
                  </a:lnTo>
                  <a:lnTo>
                    <a:pt x="3" y="71"/>
                  </a:lnTo>
                  <a:lnTo>
                    <a:pt x="3" y="87"/>
                  </a:lnTo>
                  <a:lnTo>
                    <a:pt x="3" y="103"/>
                  </a:lnTo>
                  <a:lnTo>
                    <a:pt x="5" y="116"/>
                  </a:lnTo>
                  <a:lnTo>
                    <a:pt x="5" y="132"/>
                  </a:lnTo>
                  <a:lnTo>
                    <a:pt x="22" y="137"/>
                  </a:lnTo>
                  <a:lnTo>
                    <a:pt x="16" y="104"/>
                  </a:lnTo>
                  <a:lnTo>
                    <a:pt x="9" y="69"/>
                  </a:lnTo>
                  <a:lnTo>
                    <a:pt x="4" y="35"/>
                  </a:lnTo>
                  <a:lnTo>
                    <a:pt x="0" y="0"/>
                  </a:lnTo>
                  <a:close/>
                  <a:moveTo>
                    <a:pt x="112" y="424"/>
                  </a:moveTo>
                  <a:lnTo>
                    <a:pt x="111" y="426"/>
                  </a:lnTo>
                  <a:lnTo>
                    <a:pt x="84" y="457"/>
                  </a:lnTo>
                  <a:lnTo>
                    <a:pt x="102" y="500"/>
                  </a:lnTo>
                  <a:lnTo>
                    <a:pt x="120" y="541"/>
                  </a:lnTo>
                  <a:lnTo>
                    <a:pt x="142" y="581"/>
                  </a:lnTo>
                  <a:lnTo>
                    <a:pt x="163" y="618"/>
                  </a:lnTo>
                  <a:lnTo>
                    <a:pt x="184" y="657"/>
                  </a:lnTo>
                  <a:lnTo>
                    <a:pt x="208" y="694"/>
                  </a:lnTo>
                  <a:lnTo>
                    <a:pt x="235" y="731"/>
                  </a:lnTo>
                  <a:lnTo>
                    <a:pt x="257" y="765"/>
                  </a:lnTo>
                  <a:lnTo>
                    <a:pt x="287" y="802"/>
                  </a:lnTo>
                  <a:lnTo>
                    <a:pt x="315" y="834"/>
                  </a:lnTo>
                  <a:lnTo>
                    <a:pt x="344" y="864"/>
                  </a:lnTo>
                  <a:lnTo>
                    <a:pt x="377" y="897"/>
                  </a:lnTo>
                  <a:lnTo>
                    <a:pt x="408" y="926"/>
                  </a:lnTo>
                  <a:lnTo>
                    <a:pt x="442" y="954"/>
                  </a:lnTo>
                  <a:lnTo>
                    <a:pt x="474" y="983"/>
                  </a:lnTo>
                  <a:lnTo>
                    <a:pt x="508" y="1007"/>
                  </a:lnTo>
                  <a:lnTo>
                    <a:pt x="545" y="1033"/>
                  </a:lnTo>
                  <a:lnTo>
                    <a:pt x="554" y="1040"/>
                  </a:lnTo>
                  <a:lnTo>
                    <a:pt x="519" y="1007"/>
                  </a:lnTo>
                  <a:lnTo>
                    <a:pt x="484" y="975"/>
                  </a:lnTo>
                  <a:lnTo>
                    <a:pt x="451" y="941"/>
                  </a:lnTo>
                  <a:lnTo>
                    <a:pt x="419" y="906"/>
                  </a:lnTo>
                  <a:lnTo>
                    <a:pt x="387" y="871"/>
                  </a:lnTo>
                  <a:lnTo>
                    <a:pt x="356" y="834"/>
                  </a:lnTo>
                  <a:lnTo>
                    <a:pt x="327" y="796"/>
                  </a:lnTo>
                  <a:lnTo>
                    <a:pt x="298" y="759"/>
                  </a:lnTo>
                  <a:lnTo>
                    <a:pt x="271" y="719"/>
                  </a:lnTo>
                  <a:lnTo>
                    <a:pt x="244" y="679"/>
                  </a:lnTo>
                  <a:lnTo>
                    <a:pt x="219" y="638"/>
                  </a:lnTo>
                  <a:lnTo>
                    <a:pt x="196" y="597"/>
                  </a:lnTo>
                  <a:lnTo>
                    <a:pt x="173" y="555"/>
                  </a:lnTo>
                  <a:lnTo>
                    <a:pt x="152" y="512"/>
                  </a:lnTo>
                  <a:lnTo>
                    <a:pt x="131" y="468"/>
                  </a:lnTo>
                  <a:lnTo>
                    <a:pt x="112" y="424"/>
                  </a:lnTo>
                  <a:close/>
                </a:path>
              </a:pathLst>
            </a:custGeom>
            <a:solidFill>
              <a:srgbClr val="774B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7" name="Freeform 101"/>
            <p:cNvSpPr>
              <a:spLocks noEditPoints="1"/>
            </p:cNvSpPr>
            <p:nvPr/>
          </p:nvSpPr>
          <p:spPr bwMode="auto">
            <a:xfrm>
              <a:off x="900" y="1998"/>
              <a:ext cx="194" cy="357"/>
            </a:xfrm>
            <a:custGeom>
              <a:avLst/>
              <a:gdLst/>
              <a:ahLst/>
              <a:cxnLst>
                <a:cxn ang="0">
                  <a:pos x="23" y="43"/>
                </a:cxn>
                <a:cxn ang="0">
                  <a:pos x="5" y="162"/>
                </a:cxn>
                <a:cxn ang="0">
                  <a:pos x="0" y="287"/>
                </a:cxn>
                <a:cxn ang="0">
                  <a:pos x="0" y="316"/>
                </a:cxn>
                <a:cxn ang="0">
                  <a:pos x="3" y="348"/>
                </a:cxn>
                <a:cxn ang="0">
                  <a:pos x="3" y="380"/>
                </a:cxn>
                <a:cxn ang="0">
                  <a:pos x="5" y="409"/>
                </a:cxn>
                <a:cxn ang="0">
                  <a:pos x="71" y="430"/>
                </a:cxn>
                <a:cxn ang="0">
                  <a:pos x="61" y="386"/>
                </a:cxn>
                <a:cxn ang="0">
                  <a:pos x="46" y="297"/>
                </a:cxn>
                <a:cxn ang="0">
                  <a:pos x="36" y="206"/>
                </a:cxn>
                <a:cxn ang="0">
                  <a:pos x="31" y="115"/>
                </a:cxn>
                <a:cxn ang="0">
                  <a:pos x="30" y="51"/>
                </a:cxn>
                <a:cxn ang="0">
                  <a:pos x="31" y="17"/>
                </a:cxn>
                <a:cxn ang="0">
                  <a:pos x="141" y="655"/>
                </a:cxn>
                <a:cxn ang="0">
                  <a:pos x="111" y="703"/>
                </a:cxn>
                <a:cxn ang="0">
                  <a:pos x="102" y="777"/>
                </a:cxn>
                <a:cxn ang="0">
                  <a:pos x="142" y="858"/>
                </a:cxn>
                <a:cxn ang="0">
                  <a:pos x="184" y="934"/>
                </a:cxn>
                <a:cxn ang="0">
                  <a:pos x="235" y="1008"/>
                </a:cxn>
                <a:cxn ang="0">
                  <a:pos x="287" y="1079"/>
                </a:cxn>
                <a:cxn ang="0">
                  <a:pos x="344" y="1141"/>
                </a:cxn>
                <a:cxn ang="0">
                  <a:pos x="408" y="1203"/>
                </a:cxn>
                <a:cxn ang="0">
                  <a:pos x="474" y="1260"/>
                </a:cxn>
                <a:cxn ang="0">
                  <a:pos x="545" y="1310"/>
                </a:cxn>
                <a:cxn ang="0">
                  <a:pos x="618" y="1354"/>
                </a:cxn>
                <a:cxn ang="0">
                  <a:pos x="698" y="1394"/>
                </a:cxn>
                <a:cxn ang="0">
                  <a:pos x="773" y="1427"/>
                </a:cxn>
                <a:cxn ang="0">
                  <a:pos x="721" y="1391"/>
                </a:cxn>
                <a:cxn ang="0">
                  <a:pos x="670" y="1353"/>
                </a:cxn>
                <a:cxn ang="0">
                  <a:pos x="620" y="1315"/>
                </a:cxn>
                <a:cxn ang="0">
                  <a:pos x="572" y="1274"/>
                </a:cxn>
                <a:cxn ang="0">
                  <a:pos x="525" y="1231"/>
                </a:cxn>
                <a:cxn ang="0">
                  <a:pos x="481" y="1186"/>
                </a:cxn>
                <a:cxn ang="0">
                  <a:pos x="438" y="1140"/>
                </a:cxn>
                <a:cxn ang="0">
                  <a:pos x="397" y="1092"/>
                </a:cxn>
                <a:cxn ang="0">
                  <a:pos x="357" y="1042"/>
                </a:cxn>
                <a:cxn ang="0">
                  <a:pos x="321" y="992"/>
                </a:cxn>
                <a:cxn ang="0">
                  <a:pos x="285" y="939"/>
                </a:cxn>
                <a:cxn ang="0">
                  <a:pos x="252" y="885"/>
                </a:cxn>
                <a:cxn ang="0">
                  <a:pos x="221" y="829"/>
                </a:cxn>
                <a:cxn ang="0">
                  <a:pos x="191" y="773"/>
                </a:cxn>
                <a:cxn ang="0">
                  <a:pos x="164" y="715"/>
                </a:cxn>
                <a:cxn ang="0">
                  <a:pos x="141" y="655"/>
                </a:cxn>
              </a:cxnLst>
              <a:rect l="0" t="0" r="r" b="b"/>
              <a:pathLst>
                <a:path w="773" h="1427">
                  <a:moveTo>
                    <a:pt x="32" y="0"/>
                  </a:moveTo>
                  <a:lnTo>
                    <a:pt x="23" y="43"/>
                  </a:lnTo>
                  <a:lnTo>
                    <a:pt x="13" y="101"/>
                  </a:lnTo>
                  <a:lnTo>
                    <a:pt x="5" y="162"/>
                  </a:lnTo>
                  <a:lnTo>
                    <a:pt x="0" y="225"/>
                  </a:lnTo>
                  <a:lnTo>
                    <a:pt x="0" y="287"/>
                  </a:lnTo>
                  <a:lnTo>
                    <a:pt x="0" y="300"/>
                  </a:lnTo>
                  <a:lnTo>
                    <a:pt x="0" y="316"/>
                  </a:lnTo>
                  <a:lnTo>
                    <a:pt x="0" y="332"/>
                  </a:lnTo>
                  <a:lnTo>
                    <a:pt x="3" y="348"/>
                  </a:lnTo>
                  <a:lnTo>
                    <a:pt x="3" y="364"/>
                  </a:lnTo>
                  <a:lnTo>
                    <a:pt x="3" y="380"/>
                  </a:lnTo>
                  <a:lnTo>
                    <a:pt x="5" y="393"/>
                  </a:lnTo>
                  <a:lnTo>
                    <a:pt x="5" y="409"/>
                  </a:lnTo>
                  <a:lnTo>
                    <a:pt x="40" y="420"/>
                  </a:lnTo>
                  <a:lnTo>
                    <a:pt x="71" y="430"/>
                  </a:lnTo>
                  <a:lnTo>
                    <a:pt x="71" y="430"/>
                  </a:lnTo>
                  <a:lnTo>
                    <a:pt x="61" y="386"/>
                  </a:lnTo>
                  <a:lnTo>
                    <a:pt x="54" y="342"/>
                  </a:lnTo>
                  <a:lnTo>
                    <a:pt x="46" y="297"/>
                  </a:lnTo>
                  <a:lnTo>
                    <a:pt x="41" y="252"/>
                  </a:lnTo>
                  <a:lnTo>
                    <a:pt x="36" y="206"/>
                  </a:lnTo>
                  <a:lnTo>
                    <a:pt x="33" y="161"/>
                  </a:lnTo>
                  <a:lnTo>
                    <a:pt x="31" y="115"/>
                  </a:lnTo>
                  <a:lnTo>
                    <a:pt x="30" y="68"/>
                  </a:lnTo>
                  <a:lnTo>
                    <a:pt x="30" y="51"/>
                  </a:lnTo>
                  <a:lnTo>
                    <a:pt x="31" y="34"/>
                  </a:lnTo>
                  <a:lnTo>
                    <a:pt x="31" y="17"/>
                  </a:lnTo>
                  <a:lnTo>
                    <a:pt x="32" y="0"/>
                  </a:lnTo>
                  <a:close/>
                  <a:moveTo>
                    <a:pt x="141" y="655"/>
                  </a:moveTo>
                  <a:lnTo>
                    <a:pt x="129" y="674"/>
                  </a:lnTo>
                  <a:lnTo>
                    <a:pt x="111" y="703"/>
                  </a:lnTo>
                  <a:lnTo>
                    <a:pt x="84" y="734"/>
                  </a:lnTo>
                  <a:lnTo>
                    <a:pt x="102" y="777"/>
                  </a:lnTo>
                  <a:lnTo>
                    <a:pt x="120" y="818"/>
                  </a:lnTo>
                  <a:lnTo>
                    <a:pt x="142" y="858"/>
                  </a:lnTo>
                  <a:lnTo>
                    <a:pt x="163" y="895"/>
                  </a:lnTo>
                  <a:lnTo>
                    <a:pt x="184" y="934"/>
                  </a:lnTo>
                  <a:lnTo>
                    <a:pt x="208" y="971"/>
                  </a:lnTo>
                  <a:lnTo>
                    <a:pt x="235" y="1008"/>
                  </a:lnTo>
                  <a:lnTo>
                    <a:pt x="257" y="1042"/>
                  </a:lnTo>
                  <a:lnTo>
                    <a:pt x="287" y="1079"/>
                  </a:lnTo>
                  <a:lnTo>
                    <a:pt x="315" y="1111"/>
                  </a:lnTo>
                  <a:lnTo>
                    <a:pt x="344" y="1141"/>
                  </a:lnTo>
                  <a:lnTo>
                    <a:pt x="377" y="1174"/>
                  </a:lnTo>
                  <a:lnTo>
                    <a:pt x="408" y="1203"/>
                  </a:lnTo>
                  <a:lnTo>
                    <a:pt x="442" y="1231"/>
                  </a:lnTo>
                  <a:lnTo>
                    <a:pt x="474" y="1260"/>
                  </a:lnTo>
                  <a:lnTo>
                    <a:pt x="508" y="1284"/>
                  </a:lnTo>
                  <a:lnTo>
                    <a:pt x="545" y="1310"/>
                  </a:lnTo>
                  <a:lnTo>
                    <a:pt x="582" y="1334"/>
                  </a:lnTo>
                  <a:lnTo>
                    <a:pt x="618" y="1354"/>
                  </a:lnTo>
                  <a:lnTo>
                    <a:pt x="659" y="1376"/>
                  </a:lnTo>
                  <a:lnTo>
                    <a:pt x="698" y="1394"/>
                  </a:lnTo>
                  <a:lnTo>
                    <a:pt x="738" y="1413"/>
                  </a:lnTo>
                  <a:lnTo>
                    <a:pt x="773" y="1427"/>
                  </a:lnTo>
                  <a:lnTo>
                    <a:pt x="747" y="1409"/>
                  </a:lnTo>
                  <a:lnTo>
                    <a:pt x="721" y="1391"/>
                  </a:lnTo>
                  <a:lnTo>
                    <a:pt x="696" y="1373"/>
                  </a:lnTo>
                  <a:lnTo>
                    <a:pt x="670" y="1353"/>
                  </a:lnTo>
                  <a:lnTo>
                    <a:pt x="645" y="1334"/>
                  </a:lnTo>
                  <a:lnTo>
                    <a:pt x="620" y="1315"/>
                  </a:lnTo>
                  <a:lnTo>
                    <a:pt x="595" y="1294"/>
                  </a:lnTo>
                  <a:lnTo>
                    <a:pt x="572" y="1274"/>
                  </a:lnTo>
                  <a:lnTo>
                    <a:pt x="549" y="1252"/>
                  </a:lnTo>
                  <a:lnTo>
                    <a:pt x="525" y="1231"/>
                  </a:lnTo>
                  <a:lnTo>
                    <a:pt x="503" y="1209"/>
                  </a:lnTo>
                  <a:lnTo>
                    <a:pt x="481" y="1186"/>
                  </a:lnTo>
                  <a:lnTo>
                    <a:pt x="460" y="1163"/>
                  </a:lnTo>
                  <a:lnTo>
                    <a:pt x="438" y="1140"/>
                  </a:lnTo>
                  <a:lnTo>
                    <a:pt x="418" y="1116"/>
                  </a:lnTo>
                  <a:lnTo>
                    <a:pt x="397" y="1092"/>
                  </a:lnTo>
                  <a:lnTo>
                    <a:pt x="377" y="1067"/>
                  </a:lnTo>
                  <a:lnTo>
                    <a:pt x="357" y="1042"/>
                  </a:lnTo>
                  <a:lnTo>
                    <a:pt x="339" y="1017"/>
                  </a:lnTo>
                  <a:lnTo>
                    <a:pt x="321" y="992"/>
                  </a:lnTo>
                  <a:lnTo>
                    <a:pt x="302" y="965"/>
                  </a:lnTo>
                  <a:lnTo>
                    <a:pt x="285" y="939"/>
                  </a:lnTo>
                  <a:lnTo>
                    <a:pt x="268" y="912"/>
                  </a:lnTo>
                  <a:lnTo>
                    <a:pt x="252" y="885"/>
                  </a:lnTo>
                  <a:lnTo>
                    <a:pt x="236" y="857"/>
                  </a:lnTo>
                  <a:lnTo>
                    <a:pt x="221" y="829"/>
                  </a:lnTo>
                  <a:lnTo>
                    <a:pt x="207" y="801"/>
                  </a:lnTo>
                  <a:lnTo>
                    <a:pt x="191" y="773"/>
                  </a:lnTo>
                  <a:lnTo>
                    <a:pt x="179" y="744"/>
                  </a:lnTo>
                  <a:lnTo>
                    <a:pt x="164" y="715"/>
                  </a:lnTo>
                  <a:lnTo>
                    <a:pt x="153" y="685"/>
                  </a:lnTo>
                  <a:lnTo>
                    <a:pt x="141" y="655"/>
                  </a:lnTo>
                  <a:close/>
                </a:path>
              </a:pathLst>
            </a:custGeom>
            <a:solidFill>
              <a:srgbClr val="794B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8" name="Freeform 102"/>
            <p:cNvSpPr>
              <a:spLocks noEditPoints="1"/>
            </p:cNvSpPr>
            <p:nvPr/>
          </p:nvSpPr>
          <p:spPr bwMode="auto">
            <a:xfrm>
              <a:off x="900" y="1950"/>
              <a:ext cx="238" cy="418"/>
            </a:xfrm>
            <a:custGeom>
              <a:avLst/>
              <a:gdLst/>
              <a:ahLst/>
              <a:cxnLst>
                <a:cxn ang="0">
                  <a:pos x="4" y="504"/>
                </a:cxn>
                <a:cxn ang="0">
                  <a:pos x="16" y="573"/>
                </a:cxn>
                <a:cxn ang="0">
                  <a:pos x="40" y="612"/>
                </a:cxn>
                <a:cxn ang="0">
                  <a:pos x="94" y="632"/>
                </a:cxn>
                <a:cxn ang="0">
                  <a:pos x="124" y="654"/>
                </a:cxn>
                <a:cxn ang="0">
                  <a:pos x="102" y="559"/>
                </a:cxn>
                <a:cxn ang="0">
                  <a:pos x="86" y="461"/>
                </a:cxn>
                <a:cxn ang="0">
                  <a:pos x="77" y="362"/>
                </a:cxn>
                <a:cxn ang="0">
                  <a:pos x="74" y="260"/>
                </a:cxn>
                <a:cxn ang="0">
                  <a:pos x="75" y="194"/>
                </a:cxn>
                <a:cxn ang="0">
                  <a:pos x="79" y="129"/>
                </a:cxn>
                <a:cxn ang="0">
                  <a:pos x="86" y="64"/>
                </a:cxn>
                <a:cxn ang="0">
                  <a:pos x="96" y="0"/>
                </a:cxn>
                <a:cxn ang="0">
                  <a:pos x="71" y="61"/>
                </a:cxn>
                <a:cxn ang="0">
                  <a:pos x="34" y="178"/>
                </a:cxn>
                <a:cxn ang="0">
                  <a:pos x="13" y="293"/>
                </a:cxn>
                <a:cxn ang="0">
                  <a:pos x="0" y="417"/>
                </a:cxn>
                <a:cxn ang="0">
                  <a:pos x="112" y="893"/>
                </a:cxn>
                <a:cxn ang="0">
                  <a:pos x="152" y="981"/>
                </a:cxn>
                <a:cxn ang="0">
                  <a:pos x="196" y="1066"/>
                </a:cxn>
                <a:cxn ang="0">
                  <a:pos x="245" y="1148"/>
                </a:cxn>
                <a:cxn ang="0">
                  <a:pos x="298" y="1228"/>
                </a:cxn>
                <a:cxn ang="0">
                  <a:pos x="356" y="1303"/>
                </a:cxn>
                <a:cxn ang="0">
                  <a:pos x="419" y="1375"/>
                </a:cxn>
                <a:cxn ang="0">
                  <a:pos x="484" y="1444"/>
                </a:cxn>
                <a:cxn ang="0">
                  <a:pos x="554" y="1509"/>
                </a:cxn>
                <a:cxn ang="0">
                  <a:pos x="618" y="1546"/>
                </a:cxn>
                <a:cxn ang="0">
                  <a:pos x="698" y="1586"/>
                </a:cxn>
                <a:cxn ang="0">
                  <a:pos x="780" y="1621"/>
                </a:cxn>
                <a:cxn ang="0">
                  <a:pos x="864" y="1647"/>
                </a:cxn>
                <a:cxn ang="0">
                  <a:pos x="949" y="1667"/>
                </a:cxn>
                <a:cxn ang="0">
                  <a:pos x="916" y="1651"/>
                </a:cxn>
                <a:cxn ang="0">
                  <a:pos x="850" y="1613"/>
                </a:cxn>
                <a:cxn ang="0">
                  <a:pos x="786" y="1574"/>
                </a:cxn>
                <a:cxn ang="0">
                  <a:pos x="724" y="1531"/>
                </a:cxn>
                <a:cxn ang="0">
                  <a:pos x="663" y="1486"/>
                </a:cxn>
                <a:cxn ang="0">
                  <a:pos x="606" y="1438"/>
                </a:cxn>
                <a:cxn ang="0">
                  <a:pos x="551" y="1386"/>
                </a:cxn>
                <a:cxn ang="0">
                  <a:pos x="498" y="1333"/>
                </a:cxn>
                <a:cxn ang="0">
                  <a:pos x="448" y="1277"/>
                </a:cxn>
                <a:cxn ang="0">
                  <a:pos x="400" y="1218"/>
                </a:cxn>
                <a:cxn ang="0">
                  <a:pos x="356" y="1158"/>
                </a:cxn>
                <a:cxn ang="0">
                  <a:pos x="314" y="1095"/>
                </a:cxn>
                <a:cxn ang="0">
                  <a:pos x="275" y="1029"/>
                </a:cxn>
                <a:cxn ang="0">
                  <a:pos x="240" y="963"/>
                </a:cxn>
                <a:cxn ang="0">
                  <a:pos x="208" y="894"/>
                </a:cxn>
                <a:cxn ang="0">
                  <a:pos x="179" y="824"/>
                </a:cxn>
                <a:cxn ang="0">
                  <a:pos x="158" y="811"/>
                </a:cxn>
                <a:cxn ang="0">
                  <a:pos x="129" y="866"/>
                </a:cxn>
              </a:cxnLst>
              <a:rect l="0" t="0" r="r" b="b"/>
              <a:pathLst>
                <a:path w="950" h="1668">
                  <a:moveTo>
                    <a:pt x="0" y="469"/>
                  </a:moveTo>
                  <a:lnTo>
                    <a:pt x="4" y="504"/>
                  </a:lnTo>
                  <a:lnTo>
                    <a:pt x="9" y="538"/>
                  </a:lnTo>
                  <a:lnTo>
                    <a:pt x="16" y="573"/>
                  </a:lnTo>
                  <a:lnTo>
                    <a:pt x="22" y="606"/>
                  </a:lnTo>
                  <a:lnTo>
                    <a:pt x="40" y="612"/>
                  </a:lnTo>
                  <a:lnTo>
                    <a:pt x="71" y="622"/>
                  </a:lnTo>
                  <a:lnTo>
                    <a:pt x="94" y="632"/>
                  </a:lnTo>
                  <a:lnTo>
                    <a:pt x="115" y="648"/>
                  </a:lnTo>
                  <a:lnTo>
                    <a:pt x="124" y="654"/>
                  </a:lnTo>
                  <a:lnTo>
                    <a:pt x="112" y="606"/>
                  </a:lnTo>
                  <a:lnTo>
                    <a:pt x="102" y="559"/>
                  </a:lnTo>
                  <a:lnTo>
                    <a:pt x="93" y="510"/>
                  </a:lnTo>
                  <a:lnTo>
                    <a:pt x="86" y="461"/>
                  </a:lnTo>
                  <a:lnTo>
                    <a:pt x="80" y="411"/>
                  </a:lnTo>
                  <a:lnTo>
                    <a:pt x="77" y="362"/>
                  </a:lnTo>
                  <a:lnTo>
                    <a:pt x="74" y="311"/>
                  </a:lnTo>
                  <a:lnTo>
                    <a:pt x="74" y="260"/>
                  </a:lnTo>
                  <a:lnTo>
                    <a:pt x="74" y="227"/>
                  </a:lnTo>
                  <a:lnTo>
                    <a:pt x="75" y="194"/>
                  </a:lnTo>
                  <a:lnTo>
                    <a:pt x="76" y="161"/>
                  </a:lnTo>
                  <a:lnTo>
                    <a:pt x="79" y="129"/>
                  </a:lnTo>
                  <a:lnTo>
                    <a:pt x="83" y="96"/>
                  </a:lnTo>
                  <a:lnTo>
                    <a:pt x="86" y="64"/>
                  </a:lnTo>
                  <a:lnTo>
                    <a:pt x="90" y="32"/>
                  </a:lnTo>
                  <a:lnTo>
                    <a:pt x="96" y="0"/>
                  </a:lnTo>
                  <a:lnTo>
                    <a:pt x="92" y="6"/>
                  </a:lnTo>
                  <a:lnTo>
                    <a:pt x="71" y="61"/>
                  </a:lnTo>
                  <a:lnTo>
                    <a:pt x="52" y="119"/>
                  </a:lnTo>
                  <a:lnTo>
                    <a:pt x="34" y="178"/>
                  </a:lnTo>
                  <a:lnTo>
                    <a:pt x="23" y="235"/>
                  </a:lnTo>
                  <a:lnTo>
                    <a:pt x="13" y="293"/>
                  </a:lnTo>
                  <a:lnTo>
                    <a:pt x="5" y="354"/>
                  </a:lnTo>
                  <a:lnTo>
                    <a:pt x="0" y="417"/>
                  </a:lnTo>
                  <a:lnTo>
                    <a:pt x="0" y="469"/>
                  </a:lnTo>
                  <a:close/>
                  <a:moveTo>
                    <a:pt x="112" y="893"/>
                  </a:moveTo>
                  <a:lnTo>
                    <a:pt x="131" y="937"/>
                  </a:lnTo>
                  <a:lnTo>
                    <a:pt x="152" y="981"/>
                  </a:lnTo>
                  <a:lnTo>
                    <a:pt x="173" y="1024"/>
                  </a:lnTo>
                  <a:lnTo>
                    <a:pt x="196" y="1066"/>
                  </a:lnTo>
                  <a:lnTo>
                    <a:pt x="219" y="1107"/>
                  </a:lnTo>
                  <a:lnTo>
                    <a:pt x="245" y="1148"/>
                  </a:lnTo>
                  <a:lnTo>
                    <a:pt x="271" y="1188"/>
                  </a:lnTo>
                  <a:lnTo>
                    <a:pt x="298" y="1228"/>
                  </a:lnTo>
                  <a:lnTo>
                    <a:pt x="327" y="1265"/>
                  </a:lnTo>
                  <a:lnTo>
                    <a:pt x="356" y="1303"/>
                  </a:lnTo>
                  <a:lnTo>
                    <a:pt x="387" y="1340"/>
                  </a:lnTo>
                  <a:lnTo>
                    <a:pt x="419" y="1375"/>
                  </a:lnTo>
                  <a:lnTo>
                    <a:pt x="451" y="1410"/>
                  </a:lnTo>
                  <a:lnTo>
                    <a:pt x="484" y="1444"/>
                  </a:lnTo>
                  <a:lnTo>
                    <a:pt x="519" y="1476"/>
                  </a:lnTo>
                  <a:lnTo>
                    <a:pt x="554" y="1509"/>
                  </a:lnTo>
                  <a:lnTo>
                    <a:pt x="582" y="1526"/>
                  </a:lnTo>
                  <a:lnTo>
                    <a:pt x="618" y="1546"/>
                  </a:lnTo>
                  <a:lnTo>
                    <a:pt x="659" y="1568"/>
                  </a:lnTo>
                  <a:lnTo>
                    <a:pt x="698" y="1586"/>
                  </a:lnTo>
                  <a:lnTo>
                    <a:pt x="738" y="1605"/>
                  </a:lnTo>
                  <a:lnTo>
                    <a:pt x="780" y="1621"/>
                  </a:lnTo>
                  <a:lnTo>
                    <a:pt x="819" y="1636"/>
                  </a:lnTo>
                  <a:lnTo>
                    <a:pt x="864" y="1647"/>
                  </a:lnTo>
                  <a:lnTo>
                    <a:pt x="906" y="1660"/>
                  </a:lnTo>
                  <a:lnTo>
                    <a:pt x="949" y="1667"/>
                  </a:lnTo>
                  <a:lnTo>
                    <a:pt x="950" y="1668"/>
                  </a:lnTo>
                  <a:lnTo>
                    <a:pt x="916" y="1651"/>
                  </a:lnTo>
                  <a:lnTo>
                    <a:pt x="883" y="1633"/>
                  </a:lnTo>
                  <a:lnTo>
                    <a:pt x="850" y="1613"/>
                  </a:lnTo>
                  <a:lnTo>
                    <a:pt x="817" y="1594"/>
                  </a:lnTo>
                  <a:lnTo>
                    <a:pt x="786" y="1574"/>
                  </a:lnTo>
                  <a:lnTo>
                    <a:pt x="754" y="1553"/>
                  </a:lnTo>
                  <a:lnTo>
                    <a:pt x="724" y="1531"/>
                  </a:lnTo>
                  <a:lnTo>
                    <a:pt x="693" y="1509"/>
                  </a:lnTo>
                  <a:lnTo>
                    <a:pt x="663" y="1486"/>
                  </a:lnTo>
                  <a:lnTo>
                    <a:pt x="634" y="1461"/>
                  </a:lnTo>
                  <a:lnTo>
                    <a:pt x="606" y="1438"/>
                  </a:lnTo>
                  <a:lnTo>
                    <a:pt x="578" y="1412"/>
                  </a:lnTo>
                  <a:lnTo>
                    <a:pt x="551" y="1386"/>
                  </a:lnTo>
                  <a:lnTo>
                    <a:pt x="524" y="1360"/>
                  </a:lnTo>
                  <a:lnTo>
                    <a:pt x="498" y="1333"/>
                  </a:lnTo>
                  <a:lnTo>
                    <a:pt x="473" y="1305"/>
                  </a:lnTo>
                  <a:lnTo>
                    <a:pt x="448" y="1277"/>
                  </a:lnTo>
                  <a:lnTo>
                    <a:pt x="424" y="1248"/>
                  </a:lnTo>
                  <a:lnTo>
                    <a:pt x="400" y="1218"/>
                  </a:lnTo>
                  <a:lnTo>
                    <a:pt x="378" y="1188"/>
                  </a:lnTo>
                  <a:lnTo>
                    <a:pt x="356" y="1158"/>
                  </a:lnTo>
                  <a:lnTo>
                    <a:pt x="335" y="1126"/>
                  </a:lnTo>
                  <a:lnTo>
                    <a:pt x="314" y="1095"/>
                  </a:lnTo>
                  <a:lnTo>
                    <a:pt x="295" y="1063"/>
                  </a:lnTo>
                  <a:lnTo>
                    <a:pt x="275" y="1029"/>
                  </a:lnTo>
                  <a:lnTo>
                    <a:pt x="257" y="997"/>
                  </a:lnTo>
                  <a:lnTo>
                    <a:pt x="240" y="963"/>
                  </a:lnTo>
                  <a:lnTo>
                    <a:pt x="223" y="929"/>
                  </a:lnTo>
                  <a:lnTo>
                    <a:pt x="208" y="894"/>
                  </a:lnTo>
                  <a:lnTo>
                    <a:pt x="193" y="859"/>
                  </a:lnTo>
                  <a:lnTo>
                    <a:pt x="179" y="824"/>
                  </a:lnTo>
                  <a:lnTo>
                    <a:pt x="164" y="788"/>
                  </a:lnTo>
                  <a:lnTo>
                    <a:pt x="158" y="811"/>
                  </a:lnTo>
                  <a:lnTo>
                    <a:pt x="145" y="840"/>
                  </a:lnTo>
                  <a:lnTo>
                    <a:pt x="129" y="866"/>
                  </a:lnTo>
                  <a:lnTo>
                    <a:pt x="112" y="893"/>
                  </a:lnTo>
                  <a:close/>
                </a:path>
              </a:pathLst>
            </a:custGeom>
            <a:solidFill>
              <a:srgbClr val="7B4B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9" name="Freeform 103"/>
            <p:cNvSpPr>
              <a:spLocks/>
            </p:cNvSpPr>
            <p:nvPr/>
          </p:nvSpPr>
          <p:spPr bwMode="auto">
            <a:xfrm>
              <a:off x="908" y="1909"/>
              <a:ext cx="269" cy="464"/>
            </a:xfrm>
            <a:custGeom>
              <a:avLst/>
              <a:gdLst/>
              <a:ahLst/>
              <a:cxnLst>
                <a:cxn ang="0">
                  <a:pos x="1" y="374"/>
                </a:cxn>
                <a:cxn ang="0">
                  <a:pos x="0" y="408"/>
                </a:cxn>
                <a:cxn ang="0">
                  <a:pos x="1" y="472"/>
                </a:cxn>
                <a:cxn ang="0">
                  <a:pos x="6" y="563"/>
                </a:cxn>
                <a:cxn ang="0">
                  <a:pos x="16" y="654"/>
                </a:cxn>
                <a:cxn ang="0">
                  <a:pos x="31" y="743"/>
                </a:cxn>
                <a:cxn ang="0">
                  <a:pos x="64" y="797"/>
                </a:cxn>
                <a:cxn ang="0">
                  <a:pos x="106" y="828"/>
                </a:cxn>
                <a:cxn ang="0">
                  <a:pos x="130" y="863"/>
                </a:cxn>
                <a:cxn ang="0">
                  <a:pos x="141" y="905"/>
                </a:cxn>
                <a:cxn ang="0">
                  <a:pos x="136" y="950"/>
                </a:cxn>
                <a:cxn ang="0">
                  <a:pos x="115" y="1005"/>
                </a:cxn>
                <a:cxn ang="0">
                  <a:pos x="123" y="1042"/>
                </a:cxn>
                <a:cxn ang="0">
                  <a:pos x="149" y="1101"/>
                </a:cxn>
                <a:cxn ang="0">
                  <a:pos x="177" y="1158"/>
                </a:cxn>
                <a:cxn ang="0">
                  <a:pos x="206" y="1214"/>
                </a:cxn>
                <a:cxn ang="0">
                  <a:pos x="238" y="1269"/>
                </a:cxn>
                <a:cxn ang="0">
                  <a:pos x="272" y="1322"/>
                </a:cxn>
                <a:cxn ang="0">
                  <a:pos x="309" y="1374"/>
                </a:cxn>
                <a:cxn ang="0">
                  <a:pos x="347" y="1424"/>
                </a:cxn>
                <a:cxn ang="0">
                  <a:pos x="388" y="1473"/>
                </a:cxn>
                <a:cxn ang="0">
                  <a:pos x="430" y="1520"/>
                </a:cxn>
                <a:cxn ang="0">
                  <a:pos x="473" y="1566"/>
                </a:cxn>
                <a:cxn ang="0">
                  <a:pos x="519" y="1609"/>
                </a:cxn>
                <a:cxn ang="0">
                  <a:pos x="565" y="1651"/>
                </a:cxn>
                <a:cxn ang="0">
                  <a:pos x="615" y="1691"/>
                </a:cxn>
                <a:cxn ang="0">
                  <a:pos x="666" y="1730"/>
                </a:cxn>
                <a:cxn ang="0">
                  <a:pos x="717" y="1765"/>
                </a:cxn>
                <a:cxn ang="0">
                  <a:pos x="750" y="1786"/>
                </a:cxn>
                <a:cxn ang="0">
                  <a:pos x="834" y="1812"/>
                </a:cxn>
                <a:cxn ang="0">
                  <a:pos x="919" y="1832"/>
                </a:cxn>
                <a:cxn ang="0">
                  <a:pos x="1008" y="1848"/>
                </a:cxn>
                <a:cxn ang="0">
                  <a:pos x="1078" y="1854"/>
                </a:cxn>
                <a:cxn ang="0">
                  <a:pos x="972" y="1809"/>
                </a:cxn>
                <a:cxn ang="0">
                  <a:pos x="869" y="1757"/>
                </a:cxn>
                <a:cxn ang="0">
                  <a:pos x="772" y="1697"/>
                </a:cxn>
                <a:cxn ang="0">
                  <a:pos x="680" y="1632"/>
                </a:cxn>
                <a:cxn ang="0">
                  <a:pos x="592" y="1559"/>
                </a:cxn>
                <a:cxn ang="0">
                  <a:pos x="510" y="1479"/>
                </a:cxn>
                <a:cxn ang="0">
                  <a:pos x="435" y="1394"/>
                </a:cxn>
                <a:cxn ang="0">
                  <a:pos x="366" y="1303"/>
                </a:cxn>
                <a:cxn ang="0">
                  <a:pos x="304" y="1208"/>
                </a:cxn>
                <a:cxn ang="0">
                  <a:pos x="249" y="1107"/>
                </a:cxn>
                <a:cxn ang="0">
                  <a:pos x="200" y="1003"/>
                </a:cxn>
                <a:cxn ang="0">
                  <a:pos x="160" y="894"/>
                </a:cxn>
                <a:cxn ang="0">
                  <a:pos x="129" y="781"/>
                </a:cxn>
                <a:cxn ang="0">
                  <a:pos x="106" y="666"/>
                </a:cxn>
                <a:cxn ang="0">
                  <a:pos x="91" y="546"/>
                </a:cxn>
                <a:cxn ang="0">
                  <a:pos x="87" y="425"/>
                </a:cxn>
                <a:cxn ang="0">
                  <a:pos x="91" y="316"/>
                </a:cxn>
                <a:cxn ang="0">
                  <a:pos x="102" y="208"/>
                </a:cxn>
                <a:cxn ang="0">
                  <a:pos x="122" y="102"/>
                </a:cxn>
                <a:cxn ang="0">
                  <a:pos x="147" y="0"/>
                </a:cxn>
                <a:cxn ang="0">
                  <a:pos x="112" y="67"/>
                </a:cxn>
                <a:cxn ang="0">
                  <a:pos x="62" y="171"/>
                </a:cxn>
                <a:cxn ang="0">
                  <a:pos x="22" y="284"/>
                </a:cxn>
                <a:cxn ang="0">
                  <a:pos x="2" y="357"/>
                </a:cxn>
              </a:cxnLst>
              <a:rect l="0" t="0" r="r" b="b"/>
              <a:pathLst>
                <a:path w="1078" h="1854">
                  <a:moveTo>
                    <a:pt x="2" y="357"/>
                  </a:moveTo>
                  <a:lnTo>
                    <a:pt x="1" y="374"/>
                  </a:lnTo>
                  <a:lnTo>
                    <a:pt x="1" y="391"/>
                  </a:lnTo>
                  <a:lnTo>
                    <a:pt x="0" y="408"/>
                  </a:lnTo>
                  <a:lnTo>
                    <a:pt x="0" y="425"/>
                  </a:lnTo>
                  <a:lnTo>
                    <a:pt x="1" y="472"/>
                  </a:lnTo>
                  <a:lnTo>
                    <a:pt x="3" y="518"/>
                  </a:lnTo>
                  <a:lnTo>
                    <a:pt x="6" y="563"/>
                  </a:lnTo>
                  <a:lnTo>
                    <a:pt x="11" y="609"/>
                  </a:lnTo>
                  <a:lnTo>
                    <a:pt x="16" y="654"/>
                  </a:lnTo>
                  <a:lnTo>
                    <a:pt x="24" y="699"/>
                  </a:lnTo>
                  <a:lnTo>
                    <a:pt x="31" y="743"/>
                  </a:lnTo>
                  <a:lnTo>
                    <a:pt x="41" y="787"/>
                  </a:lnTo>
                  <a:lnTo>
                    <a:pt x="64" y="797"/>
                  </a:lnTo>
                  <a:lnTo>
                    <a:pt x="85" y="813"/>
                  </a:lnTo>
                  <a:lnTo>
                    <a:pt x="106" y="828"/>
                  </a:lnTo>
                  <a:lnTo>
                    <a:pt x="120" y="844"/>
                  </a:lnTo>
                  <a:lnTo>
                    <a:pt x="130" y="863"/>
                  </a:lnTo>
                  <a:lnTo>
                    <a:pt x="138" y="884"/>
                  </a:lnTo>
                  <a:lnTo>
                    <a:pt x="141" y="905"/>
                  </a:lnTo>
                  <a:lnTo>
                    <a:pt x="141" y="926"/>
                  </a:lnTo>
                  <a:lnTo>
                    <a:pt x="136" y="950"/>
                  </a:lnTo>
                  <a:lnTo>
                    <a:pt x="128" y="976"/>
                  </a:lnTo>
                  <a:lnTo>
                    <a:pt x="115" y="1005"/>
                  </a:lnTo>
                  <a:lnTo>
                    <a:pt x="111" y="1012"/>
                  </a:lnTo>
                  <a:lnTo>
                    <a:pt x="123" y="1042"/>
                  </a:lnTo>
                  <a:lnTo>
                    <a:pt x="134" y="1072"/>
                  </a:lnTo>
                  <a:lnTo>
                    <a:pt x="149" y="1101"/>
                  </a:lnTo>
                  <a:lnTo>
                    <a:pt x="161" y="1130"/>
                  </a:lnTo>
                  <a:lnTo>
                    <a:pt x="177" y="1158"/>
                  </a:lnTo>
                  <a:lnTo>
                    <a:pt x="191" y="1186"/>
                  </a:lnTo>
                  <a:lnTo>
                    <a:pt x="206" y="1214"/>
                  </a:lnTo>
                  <a:lnTo>
                    <a:pt x="222" y="1242"/>
                  </a:lnTo>
                  <a:lnTo>
                    <a:pt x="238" y="1269"/>
                  </a:lnTo>
                  <a:lnTo>
                    <a:pt x="255" y="1296"/>
                  </a:lnTo>
                  <a:lnTo>
                    <a:pt x="272" y="1322"/>
                  </a:lnTo>
                  <a:lnTo>
                    <a:pt x="291" y="1349"/>
                  </a:lnTo>
                  <a:lnTo>
                    <a:pt x="309" y="1374"/>
                  </a:lnTo>
                  <a:lnTo>
                    <a:pt x="327" y="1399"/>
                  </a:lnTo>
                  <a:lnTo>
                    <a:pt x="347" y="1424"/>
                  </a:lnTo>
                  <a:lnTo>
                    <a:pt x="367" y="1449"/>
                  </a:lnTo>
                  <a:lnTo>
                    <a:pt x="388" y="1473"/>
                  </a:lnTo>
                  <a:lnTo>
                    <a:pt x="408" y="1497"/>
                  </a:lnTo>
                  <a:lnTo>
                    <a:pt x="430" y="1520"/>
                  </a:lnTo>
                  <a:lnTo>
                    <a:pt x="451" y="1543"/>
                  </a:lnTo>
                  <a:lnTo>
                    <a:pt x="473" y="1566"/>
                  </a:lnTo>
                  <a:lnTo>
                    <a:pt x="495" y="1588"/>
                  </a:lnTo>
                  <a:lnTo>
                    <a:pt x="519" y="1609"/>
                  </a:lnTo>
                  <a:lnTo>
                    <a:pt x="542" y="1631"/>
                  </a:lnTo>
                  <a:lnTo>
                    <a:pt x="565" y="1651"/>
                  </a:lnTo>
                  <a:lnTo>
                    <a:pt x="590" y="1672"/>
                  </a:lnTo>
                  <a:lnTo>
                    <a:pt x="615" y="1691"/>
                  </a:lnTo>
                  <a:lnTo>
                    <a:pt x="640" y="1710"/>
                  </a:lnTo>
                  <a:lnTo>
                    <a:pt x="666" y="1730"/>
                  </a:lnTo>
                  <a:lnTo>
                    <a:pt x="691" y="1748"/>
                  </a:lnTo>
                  <a:lnTo>
                    <a:pt x="717" y="1765"/>
                  </a:lnTo>
                  <a:lnTo>
                    <a:pt x="743" y="1784"/>
                  </a:lnTo>
                  <a:lnTo>
                    <a:pt x="750" y="1786"/>
                  </a:lnTo>
                  <a:lnTo>
                    <a:pt x="789" y="1801"/>
                  </a:lnTo>
                  <a:lnTo>
                    <a:pt x="834" y="1812"/>
                  </a:lnTo>
                  <a:lnTo>
                    <a:pt x="876" y="1825"/>
                  </a:lnTo>
                  <a:lnTo>
                    <a:pt x="919" y="1832"/>
                  </a:lnTo>
                  <a:lnTo>
                    <a:pt x="963" y="1841"/>
                  </a:lnTo>
                  <a:lnTo>
                    <a:pt x="1008" y="1848"/>
                  </a:lnTo>
                  <a:lnTo>
                    <a:pt x="1052" y="1854"/>
                  </a:lnTo>
                  <a:lnTo>
                    <a:pt x="1078" y="1854"/>
                  </a:lnTo>
                  <a:lnTo>
                    <a:pt x="1024" y="1832"/>
                  </a:lnTo>
                  <a:lnTo>
                    <a:pt x="972" y="1809"/>
                  </a:lnTo>
                  <a:lnTo>
                    <a:pt x="920" y="1784"/>
                  </a:lnTo>
                  <a:lnTo>
                    <a:pt x="869" y="1757"/>
                  </a:lnTo>
                  <a:lnTo>
                    <a:pt x="821" y="1729"/>
                  </a:lnTo>
                  <a:lnTo>
                    <a:pt x="772" y="1697"/>
                  </a:lnTo>
                  <a:lnTo>
                    <a:pt x="725" y="1665"/>
                  </a:lnTo>
                  <a:lnTo>
                    <a:pt x="680" y="1632"/>
                  </a:lnTo>
                  <a:lnTo>
                    <a:pt x="635" y="1595"/>
                  </a:lnTo>
                  <a:lnTo>
                    <a:pt x="592" y="1559"/>
                  </a:lnTo>
                  <a:lnTo>
                    <a:pt x="550" y="1520"/>
                  </a:lnTo>
                  <a:lnTo>
                    <a:pt x="510" y="1479"/>
                  </a:lnTo>
                  <a:lnTo>
                    <a:pt x="472" y="1437"/>
                  </a:lnTo>
                  <a:lnTo>
                    <a:pt x="435" y="1394"/>
                  </a:lnTo>
                  <a:lnTo>
                    <a:pt x="400" y="1350"/>
                  </a:lnTo>
                  <a:lnTo>
                    <a:pt x="366" y="1303"/>
                  </a:lnTo>
                  <a:lnTo>
                    <a:pt x="334" y="1256"/>
                  </a:lnTo>
                  <a:lnTo>
                    <a:pt x="304" y="1208"/>
                  </a:lnTo>
                  <a:lnTo>
                    <a:pt x="275" y="1158"/>
                  </a:lnTo>
                  <a:lnTo>
                    <a:pt x="249" y="1107"/>
                  </a:lnTo>
                  <a:lnTo>
                    <a:pt x="223" y="1056"/>
                  </a:lnTo>
                  <a:lnTo>
                    <a:pt x="200" y="1003"/>
                  </a:lnTo>
                  <a:lnTo>
                    <a:pt x="180" y="949"/>
                  </a:lnTo>
                  <a:lnTo>
                    <a:pt x="160" y="894"/>
                  </a:lnTo>
                  <a:lnTo>
                    <a:pt x="144" y="838"/>
                  </a:lnTo>
                  <a:lnTo>
                    <a:pt x="129" y="781"/>
                  </a:lnTo>
                  <a:lnTo>
                    <a:pt x="116" y="724"/>
                  </a:lnTo>
                  <a:lnTo>
                    <a:pt x="106" y="666"/>
                  </a:lnTo>
                  <a:lnTo>
                    <a:pt x="98" y="606"/>
                  </a:lnTo>
                  <a:lnTo>
                    <a:pt x="91" y="546"/>
                  </a:lnTo>
                  <a:lnTo>
                    <a:pt x="88" y="486"/>
                  </a:lnTo>
                  <a:lnTo>
                    <a:pt x="87" y="425"/>
                  </a:lnTo>
                  <a:lnTo>
                    <a:pt x="88" y="369"/>
                  </a:lnTo>
                  <a:lnTo>
                    <a:pt x="91" y="316"/>
                  </a:lnTo>
                  <a:lnTo>
                    <a:pt x="96" y="262"/>
                  </a:lnTo>
                  <a:lnTo>
                    <a:pt x="102" y="208"/>
                  </a:lnTo>
                  <a:lnTo>
                    <a:pt x="111" y="155"/>
                  </a:lnTo>
                  <a:lnTo>
                    <a:pt x="122" y="102"/>
                  </a:lnTo>
                  <a:lnTo>
                    <a:pt x="133" y="51"/>
                  </a:lnTo>
                  <a:lnTo>
                    <a:pt x="147" y="0"/>
                  </a:lnTo>
                  <a:lnTo>
                    <a:pt x="138" y="14"/>
                  </a:lnTo>
                  <a:lnTo>
                    <a:pt x="112" y="67"/>
                  </a:lnTo>
                  <a:lnTo>
                    <a:pt x="85" y="120"/>
                  </a:lnTo>
                  <a:lnTo>
                    <a:pt x="62" y="171"/>
                  </a:lnTo>
                  <a:lnTo>
                    <a:pt x="41" y="226"/>
                  </a:lnTo>
                  <a:lnTo>
                    <a:pt x="22" y="284"/>
                  </a:lnTo>
                  <a:lnTo>
                    <a:pt x="4" y="343"/>
                  </a:lnTo>
                  <a:lnTo>
                    <a:pt x="2" y="357"/>
                  </a:lnTo>
                  <a:close/>
                </a:path>
              </a:pathLst>
            </a:custGeom>
            <a:solidFill>
              <a:srgbClr val="7D4A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0" name="Freeform 104"/>
            <p:cNvSpPr>
              <a:spLocks/>
            </p:cNvSpPr>
            <p:nvPr/>
          </p:nvSpPr>
          <p:spPr bwMode="auto">
            <a:xfrm>
              <a:off x="919" y="1877"/>
              <a:ext cx="293" cy="496"/>
            </a:xfrm>
            <a:custGeom>
              <a:avLst/>
              <a:gdLst/>
              <a:ahLst/>
              <a:cxnLst>
                <a:cxn ang="0">
                  <a:pos x="16" y="327"/>
                </a:cxn>
                <a:cxn ang="0">
                  <a:pos x="9" y="391"/>
                </a:cxn>
                <a:cxn ang="0">
                  <a:pos x="2" y="456"/>
                </a:cxn>
                <a:cxn ang="0">
                  <a:pos x="0" y="522"/>
                </a:cxn>
                <a:cxn ang="0">
                  <a:pos x="0" y="606"/>
                </a:cxn>
                <a:cxn ang="0">
                  <a:pos x="6" y="706"/>
                </a:cxn>
                <a:cxn ang="0">
                  <a:pos x="19" y="805"/>
                </a:cxn>
                <a:cxn ang="0">
                  <a:pos x="38" y="901"/>
                </a:cxn>
                <a:cxn ang="0">
                  <a:pos x="62" y="958"/>
                </a:cxn>
                <a:cxn ang="0">
                  <a:pos x="86" y="993"/>
                </a:cxn>
                <a:cxn ang="0">
                  <a:pos x="97" y="1035"/>
                </a:cxn>
                <a:cxn ang="0">
                  <a:pos x="92" y="1080"/>
                </a:cxn>
                <a:cxn ang="0">
                  <a:pos x="105" y="1119"/>
                </a:cxn>
                <a:cxn ang="0">
                  <a:pos x="134" y="1189"/>
                </a:cxn>
                <a:cxn ang="0">
                  <a:pos x="166" y="1258"/>
                </a:cxn>
                <a:cxn ang="0">
                  <a:pos x="201" y="1324"/>
                </a:cxn>
                <a:cxn ang="0">
                  <a:pos x="240" y="1390"/>
                </a:cxn>
                <a:cxn ang="0">
                  <a:pos x="282" y="1453"/>
                </a:cxn>
                <a:cxn ang="0">
                  <a:pos x="326" y="1513"/>
                </a:cxn>
                <a:cxn ang="0">
                  <a:pos x="374" y="1572"/>
                </a:cxn>
                <a:cxn ang="0">
                  <a:pos x="424" y="1628"/>
                </a:cxn>
                <a:cxn ang="0">
                  <a:pos x="477" y="1681"/>
                </a:cxn>
                <a:cxn ang="0">
                  <a:pos x="532" y="1733"/>
                </a:cxn>
                <a:cxn ang="0">
                  <a:pos x="589" y="1781"/>
                </a:cxn>
                <a:cxn ang="0">
                  <a:pos x="650" y="1826"/>
                </a:cxn>
                <a:cxn ang="0">
                  <a:pos x="712" y="1869"/>
                </a:cxn>
                <a:cxn ang="0">
                  <a:pos x="776" y="1908"/>
                </a:cxn>
                <a:cxn ang="0">
                  <a:pos x="842" y="1946"/>
                </a:cxn>
                <a:cxn ang="0">
                  <a:pos x="919" y="1971"/>
                </a:cxn>
                <a:cxn ang="0">
                  <a:pos x="1008" y="1984"/>
                </a:cxn>
                <a:cxn ang="0">
                  <a:pos x="1098" y="1986"/>
                </a:cxn>
                <a:cxn ang="0">
                  <a:pos x="1174" y="1984"/>
                </a:cxn>
                <a:cxn ang="0">
                  <a:pos x="1058" y="1946"/>
                </a:cxn>
                <a:cxn ang="0">
                  <a:pos x="947" y="1900"/>
                </a:cxn>
                <a:cxn ang="0">
                  <a:pos x="840" y="1846"/>
                </a:cxn>
                <a:cxn ang="0">
                  <a:pos x="740" y="1783"/>
                </a:cxn>
                <a:cxn ang="0">
                  <a:pos x="644" y="1712"/>
                </a:cxn>
                <a:cxn ang="0">
                  <a:pos x="555" y="1635"/>
                </a:cxn>
                <a:cxn ang="0">
                  <a:pos x="472" y="1551"/>
                </a:cxn>
                <a:cxn ang="0">
                  <a:pos x="395" y="1460"/>
                </a:cxn>
                <a:cxn ang="0">
                  <a:pos x="326" y="1363"/>
                </a:cxn>
                <a:cxn ang="0">
                  <a:pos x="265" y="1261"/>
                </a:cxn>
                <a:cxn ang="0">
                  <a:pos x="212" y="1153"/>
                </a:cxn>
                <a:cxn ang="0">
                  <a:pos x="168" y="1041"/>
                </a:cxn>
                <a:cxn ang="0">
                  <a:pos x="134" y="925"/>
                </a:cxn>
                <a:cxn ang="0">
                  <a:pos x="108" y="805"/>
                </a:cxn>
                <a:cxn ang="0">
                  <a:pos x="92" y="681"/>
                </a:cxn>
                <a:cxn ang="0">
                  <a:pos x="87" y="555"/>
                </a:cxn>
                <a:cxn ang="0">
                  <a:pos x="88" y="481"/>
                </a:cxn>
                <a:cxn ang="0">
                  <a:pos x="94" y="409"/>
                </a:cxn>
                <a:cxn ang="0">
                  <a:pos x="102" y="338"/>
                </a:cxn>
                <a:cxn ang="0">
                  <a:pos x="114" y="268"/>
                </a:cxn>
                <a:cxn ang="0">
                  <a:pos x="130" y="199"/>
                </a:cxn>
                <a:cxn ang="0">
                  <a:pos x="149" y="131"/>
                </a:cxn>
                <a:cxn ang="0">
                  <a:pos x="170" y="64"/>
                </a:cxn>
                <a:cxn ang="0">
                  <a:pos x="195" y="0"/>
                </a:cxn>
                <a:cxn ang="0">
                  <a:pos x="157" y="49"/>
                </a:cxn>
                <a:cxn ang="0">
                  <a:pos x="94" y="144"/>
                </a:cxn>
                <a:cxn ang="0">
                  <a:pos x="41" y="250"/>
                </a:cxn>
              </a:cxnLst>
              <a:rect l="0" t="0" r="r" b="b"/>
              <a:pathLst>
                <a:path w="1174" h="1986">
                  <a:moveTo>
                    <a:pt x="22" y="295"/>
                  </a:moveTo>
                  <a:lnTo>
                    <a:pt x="16" y="327"/>
                  </a:lnTo>
                  <a:lnTo>
                    <a:pt x="12" y="359"/>
                  </a:lnTo>
                  <a:lnTo>
                    <a:pt x="9" y="391"/>
                  </a:lnTo>
                  <a:lnTo>
                    <a:pt x="5" y="424"/>
                  </a:lnTo>
                  <a:lnTo>
                    <a:pt x="2" y="456"/>
                  </a:lnTo>
                  <a:lnTo>
                    <a:pt x="1" y="489"/>
                  </a:lnTo>
                  <a:lnTo>
                    <a:pt x="0" y="522"/>
                  </a:lnTo>
                  <a:lnTo>
                    <a:pt x="0" y="555"/>
                  </a:lnTo>
                  <a:lnTo>
                    <a:pt x="0" y="606"/>
                  </a:lnTo>
                  <a:lnTo>
                    <a:pt x="3" y="657"/>
                  </a:lnTo>
                  <a:lnTo>
                    <a:pt x="6" y="706"/>
                  </a:lnTo>
                  <a:lnTo>
                    <a:pt x="12" y="756"/>
                  </a:lnTo>
                  <a:lnTo>
                    <a:pt x="19" y="805"/>
                  </a:lnTo>
                  <a:lnTo>
                    <a:pt x="28" y="854"/>
                  </a:lnTo>
                  <a:lnTo>
                    <a:pt x="38" y="901"/>
                  </a:lnTo>
                  <a:lnTo>
                    <a:pt x="50" y="949"/>
                  </a:lnTo>
                  <a:lnTo>
                    <a:pt x="62" y="958"/>
                  </a:lnTo>
                  <a:lnTo>
                    <a:pt x="76" y="974"/>
                  </a:lnTo>
                  <a:lnTo>
                    <a:pt x="86" y="993"/>
                  </a:lnTo>
                  <a:lnTo>
                    <a:pt x="94" y="1014"/>
                  </a:lnTo>
                  <a:lnTo>
                    <a:pt x="97" y="1035"/>
                  </a:lnTo>
                  <a:lnTo>
                    <a:pt x="97" y="1056"/>
                  </a:lnTo>
                  <a:lnTo>
                    <a:pt x="92" y="1080"/>
                  </a:lnTo>
                  <a:lnTo>
                    <a:pt x="90" y="1083"/>
                  </a:lnTo>
                  <a:lnTo>
                    <a:pt x="105" y="1119"/>
                  </a:lnTo>
                  <a:lnTo>
                    <a:pt x="119" y="1154"/>
                  </a:lnTo>
                  <a:lnTo>
                    <a:pt x="134" y="1189"/>
                  </a:lnTo>
                  <a:lnTo>
                    <a:pt x="149" y="1224"/>
                  </a:lnTo>
                  <a:lnTo>
                    <a:pt x="166" y="1258"/>
                  </a:lnTo>
                  <a:lnTo>
                    <a:pt x="183" y="1292"/>
                  </a:lnTo>
                  <a:lnTo>
                    <a:pt x="201" y="1324"/>
                  </a:lnTo>
                  <a:lnTo>
                    <a:pt x="221" y="1358"/>
                  </a:lnTo>
                  <a:lnTo>
                    <a:pt x="240" y="1390"/>
                  </a:lnTo>
                  <a:lnTo>
                    <a:pt x="261" y="1421"/>
                  </a:lnTo>
                  <a:lnTo>
                    <a:pt x="282" y="1453"/>
                  </a:lnTo>
                  <a:lnTo>
                    <a:pt x="304" y="1483"/>
                  </a:lnTo>
                  <a:lnTo>
                    <a:pt x="326" y="1513"/>
                  </a:lnTo>
                  <a:lnTo>
                    <a:pt x="350" y="1543"/>
                  </a:lnTo>
                  <a:lnTo>
                    <a:pt x="374" y="1572"/>
                  </a:lnTo>
                  <a:lnTo>
                    <a:pt x="399" y="1600"/>
                  </a:lnTo>
                  <a:lnTo>
                    <a:pt x="424" y="1628"/>
                  </a:lnTo>
                  <a:lnTo>
                    <a:pt x="450" y="1655"/>
                  </a:lnTo>
                  <a:lnTo>
                    <a:pt x="477" y="1681"/>
                  </a:lnTo>
                  <a:lnTo>
                    <a:pt x="504" y="1707"/>
                  </a:lnTo>
                  <a:lnTo>
                    <a:pt x="532" y="1733"/>
                  </a:lnTo>
                  <a:lnTo>
                    <a:pt x="560" y="1756"/>
                  </a:lnTo>
                  <a:lnTo>
                    <a:pt x="589" y="1781"/>
                  </a:lnTo>
                  <a:lnTo>
                    <a:pt x="619" y="1804"/>
                  </a:lnTo>
                  <a:lnTo>
                    <a:pt x="650" y="1826"/>
                  </a:lnTo>
                  <a:lnTo>
                    <a:pt x="680" y="1848"/>
                  </a:lnTo>
                  <a:lnTo>
                    <a:pt x="712" y="1869"/>
                  </a:lnTo>
                  <a:lnTo>
                    <a:pt x="743" y="1889"/>
                  </a:lnTo>
                  <a:lnTo>
                    <a:pt x="776" y="1908"/>
                  </a:lnTo>
                  <a:lnTo>
                    <a:pt x="809" y="1928"/>
                  </a:lnTo>
                  <a:lnTo>
                    <a:pt x="842" y="1946"/>
                  </a:lnTo>
                  <a:lnTo>
                    <a:pt x="876" y="1963"/>
                  </a:lnTo>
                  <a:lnTo>
                    <a:pt x="919" y="1971"/>
                  </a:lnTo>
                  <a:lnTo>
                    <a:pt x="964" y="1978"/>
                  </a:lnTo>
                  <a:lnTo>
                    <a:pt x="1008" y="1984"/>
                  </a:lnTo>
                  <a:lnTo>
                    <a:pt x="1052" y="1984"/>
                  </a:lnTo>
                  <a:lnTo>
                    <a:pt x="1098" y="1986"/>
                  </a:lnTo>
                  <a:lnTo>
                    <a:pt x="1161" y="1984"/>
                  </a:lnTo>
                  <a:lnTo>
                    <a:pt x="1174" y="1984"/>
                  </a:lnTo>
                  <a:lnTo>
                    <a:pt x="1116" y="1965"/>
                  </a:lnTo>
                  <a:lnTo>
                    <a:pt x="1058" y="1946"/>
                  </a:lnTo>
                  <a:lnTo>
                    <a:pt x="1002" y="1924"/>
                  </a:lnTo>
                  <a:lnTo>
                    <a:pt x="947" y="1900"/>
                  </a:lnTo>
                  <a:lnTo>
                    <a:pt x="893" y="1874"/>
                  </a:lnTo>
                  <a:lnTo>
                    <a:pt x="840" y="1846"/>
                  </a:lnTo>
                  <a:lnTo>
                    <a:pt x="790" y="1816"/>
                  </a:lnTo>
                  <a:lnTo>
                    <a:pt x="740" y="1783"/>
                  </a:lnTo>
                  <a:lnTo>
                    <a:pt x="691" y="1749"/>
                  </a:lnTo>
                  <a:lnTo>
                    <a:pt x="644" y="1712"/>
                  </a:lnTo>
                  <a:lnTo>
                    <a:pt x="598" y="1675"/>
                  </a:lnTo>
                  <a:lnTo>
                    <a:pt x="555" y="1635"/>
                  </a:lnTo>
                  <a:lnTo>
                    <a:pt x="512" y="1594"/>
                  </a:lnTo>
                  <a:lnTo>
                    <a:pt x="472" y="1551"/>
                  </a:lnTo>
                  <a:lnTo>
                    <a:pt x="432" y="1507"/>
                  </a:lnTo>
                  <a:lnTo>
                    <a:pt x="395" y="1460"/>
                  </a:lnTo>
                  <a:lnTo>
                    <a:pt x="360" y="1412"/>
                  </a:lnTo>
                  <a:lnTo>
                    <a:pt x="326" y="1363"/>
                  </a:lnTo>
                  <a:lnTo>
                    <a:pt x="295" y="1313"/>
                  </a:lnTo>
                  <a:lnTo>
                    <a:pt x="265" y="1261"/>
                  </a:lnTo>
                  <a:lnTo>
                    <a:pt x="238" y="1208"/>
                  </a:lnTo>
                  <a:lnTo>
                    <a:pt x="212" y="1153"/>
                  </a:lnTo>
                  <a:lnTo>
                    <a:pt x="190" y="1098"/>
                  </a:lnTo>
                  <a:lnTo>
                    <a:pt x="168" y="1041"/>
                  </a:lnTo>
                  <a:lnTo>
                    <a:pt x="150" y="984"/>
                  </a:lnTo>
                  <a:lnTo>
                    <a:pt x="134" y="925"/>
                  </a:lnTo>
                  <a:lnTo>
                    <a:pt x="120" y="866"/>
                  </a:lnTo>
                  <a:lnTo>
                    <a:pt x="108" y="805"/>
                  </a:lnTo>
                  <a:lnTo>
                    <a:pt x="99" y="744"/>
                  </a:lnTo>
                  <a:lnTo>
                    <a:pt x="92" y="681"/>
                  </a:lnTo>
                  <a:lnTo>
                    <a:pt x="88" y="619"/>
                  </a:lnTo>
                  <a:lnTo>
                    <a:pt x="87" y="555"/>
                  </a:lnTo>
                  <a:lnTo>
                    <a:pt x="87" y="518"/>
                  </a:lnTo>
                  <a:lnTo>
                    <a:pt x="88" y="481"/>
                  </a:lnTo>
                  <a:lnTo>
                    <a:pt x="90" y="446"/>
                  </a:lnTo>
                  <a:lnTo>
                    <a:pt x="94" y="409"/>
                  </a:lnTo>
                  <a:lnTo>
                    <a:pt x="98" y="373"/>
                  </a:lnTo>
                  <a:lnTo>
                    <a:pt x="102" y="338"/>
                  </a:lnTo>
                  <a:lnTo>
                    <a:pt x="108" y="302"/>
                  </a:lnTo>
                  <a:lnTo>
                    <a:pt x="114" y="268"/>
                  </a:lnTo>
                  <a:lnTo>
                    <a:pt x="122" y="233"/>
                  </a:lnTo>
                  <a:lnTo>
                    <a:pt x="130" y="199"/>
                  </a:lnTo>
                  <a:lnTo>
                    <a:pt x="139" y="164"/>
                  </a:lnTo>
                  <a:lnTo>
                    <a:pt x="149" y="131"/>
                  </a:lnTo>
                  <a:lnTo>
                    <a:pt x="158" y="98"/>
                  </a:lnTo>
                  <a:lnTo>
                    <a:pt x="170" y="64"/>
                  </a:lnTo>
                  <a:lnTo>
                    <a:pt x="182" y="32"/>
                  </a:lnTo>
                  <a:lnTo>
                    <a:pt x="195" y="0"/>
                  </a:lnTo>
                  <a:lnTo>
                    <a:pt x="192" y="2"/>
                  </a:lnTo>
                  <a:lnTo>
                    <a:pt x="157" y="49"/>
                  </a:lnTo>
                  <a:lnTo>
                    <a:pt x="126" y="97"/>
                  </a:lnTo>
                  <a:lnTo>
                    <a:pt x="94" y="144"/>
                  </a:lnTo>
                  <a:lnTo>
                    <a:pt x="68" y="197"/>
                  </a:lnTo>
                  <a:lnTo>
                    <a:pt x="41" y="250"/>
                  </a:lnTo>
                  <a:lnTo>
                    <a:pt x="22" y="295"/>
                  </a:lnTo>
                  <a:close/>
                </a:path>
              </a:pathLst>
            </a:custGeom>
            <a:solidFill>
              <a:srgbClr val="7E49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1" name="Freeform 105"/>
            <p:cNvSpPr>
              <a:spLocks/>
            </p:cNvSpPr>
            <p:nvPr/>
          </p:nvSpPr>
          <p:spPr bwMode="auto">
            <a:xfrm>
              <a:off x="930" y="1850"/>
              <a:ext cx="314" cy="523"/>
            </a:xfrm>
            <a:custGeom>
              <a:avLst/>
              <a:gdLst/>
              <a:ahLst/>
              <a:cxnLst>
                <a:cxn ang="0">
                  <a:pos x="46" y="288"/>
                </a:cxn>
                <a:cxn ang="0">
                  <a:pos x="24" y="392"/>
                </a:cxn>
                <a:cxn ang="0">
                  <a:pos x="9" y="499"/>
                </a:cxn>
                <a:cxn ang="0">
                  <a:pos x="1" y="606"/>
                </a:cxn>
                <a:cxn ang="0">
                  <a:pos x="1" y="723"/>
                </a:cxn>
                <a:cxn ang="0">
                  <a:pos x="11" y="843"/>
                </a:cxn>
                <a:cxn ang="0">
                  <a:pos x="29" y="961"/>
                </a:cxn>
                <a:cxn ang="0">
                  <a:pos x="57" y="1075"/>
                </a:cxn>
                <a:cxn ang="0">
                  <a:pos x="93" y="1186"/>
                </a:cxn>
                <a:cxn ang="0">
                  <a:pos x="136" y="1293"/>
                </a:cxn>
                <a:cxn ang="0">
                  <a:pos x="188" y="1395"/>
                </a:cxn>
                <a:cxn ang="0">
                  <a:pos x="247" y="1493"/>
                </a:cxn>
                <a:cxn ang="0">
                  <a:pos x="313" y="1587"/>
                </a:cxn>
                <a:cxn ang="0">
                  <a:pos x="385" y="1674"/>
                </a:cxn>
                <a:cxn ang="0">
                  <a:pos x="463" y="1757"/>
                </a:cxn>
                <a:cxn ang="0">
                  <a:pos x="548" y="1832"/>
                </a:cxn>
                <a:cxn ang="0">
                  <a:pos x="638" y="1902"/>
                </a:cxn>
                <a:cxn ang="0">
                  <a:pos x="734" y="1966"/>
                </a:cxn>
                <a:cxn ang="0">
                  <a:pos x="833" y="2021"/>
                </a:cxn>
                <a:cxn ang="0">
                  <a:pos x="937" y="2069"/>
                </a:cxn>
                <a:cxn ang="0">
                  <a:pos x="1009" y="2091"/>
                </a:cxn>
                <a:cxn ang="0">
                  <a:pos x="1118" y="2091"/>
                </a:cxn>
                <a:cxn ang="0">
                  <a:pos x="1234" y="2080"/>
                </a:cxn>
                <a:cxn ang="0">
                  <a:pos x="1198" y="2063"/>
                </a:cxn>
                <a:cxn ang="0">
                  <a:pos x="1076" y="2028"/>
                </a:cxn>
                <a:cxn ang="0">
                  <a:pos x="960" y="1984"/>
                </a:cxn>
                <a:cxn ang="0">
                  <a:pos x="849" y="1931"/>
                </a:cxn>
                <a:cxn ang="0">
                  <a:pos x="743" y="1869"/>
                </a:cxn>
                <a:cxn ang="0">
                  <a:pos x="643" y="1798"/>
                </a:cxn>
                <a:cxn ang="0">
                  <a:pos x="549" y="1718"/>
                </a:cxn>
                <a:cxn ang="0">
                  <a:pos x="463" y="1632"/>
                </a:cxn>
                <a:cxn ang="0">
                  <a:pos x="385" y="1538"/>
                </a:cxn>
                <a:cxn ang="0">
                  <a:pos x="315" y="1438"/>
                </a:cxn>
                <a:cxn ang="0">
                  <a:pos x="252" y="1331"/>
                </a:cxn>
                <a:cxn ang="0">
                  <a:pos x="199" y="1219"/>
                </a:cxn>
                <a:cxn ang="0">
                  <a:pos x="156" y="1103"/>
                </a:cxn>
                <a:cxn ang="0">
                  <a:pos x="123" y="981"/>
                </a:cxn>
                <a:cxn ang="0">
                  <a:pos x="100" y="856"/>
                </a:cxn>
                <a:cxn ang="0">
                  <a:pos x="88" y="727"/>
                </a:cxn>
                <a:cxn ang="0">
                  <a:pos x="88" y="617"/>
                </a:cxn>
                <a:cxn ang="0">
                  <a:pos x="94" y="529"/>
                </a:cxn>
                <a:cxn ang="0">
                  <a:pos x="104" y="443"/>
                </a:cxn>
                <a:cxn ang="0">
                  <a:pos x="120" y="358"/>
                </a:cxn>
                <a:cxn ang="0">
                  <a:pos x="140" y="275"/>
                </a:cxn>
                <a:cxn ang="0">
                  <a:pos x="165" y="194"/>
                </a:cxn>
                <a:cxn ang="0">
                  <a:pos x="195" y="114"/>
                </a:cxn>
                <a:cxn ang="0">
                  <a:pos x="230" y="38"/>
                </a:cxn>
                <a:cxn ang="0">
                  <a:pos x="225" y="23"/>
                </a:cxn>
                <a:cxn ang="0">
                  <a:pos x="149" y="109"/>
                </a:cxn>
                <a:cxn ang="0">
                  <a:pos x="83" y="204"/>
                </a:cxn>
              </a:cxnLst>
              <a:rect l="0" t="0" r="r" b="b"/>
              <a:pathLst>
                <a:path w="1259" h="2093">
                  <a:moveTo>
                    <a:pt x="60" y="237"/>
                  </a:moveTo>
                  <a:lnTo>
                    <a:pt x="46" y="288"/>
                  </a:lnTo>
                  <a:lnTo>
                    <a:pt x="35" y="339"/>
                  </a:lnTo>
                  <a:lnTo>
                    <a:pt x="24" y="392"/>
                  </a:lnTo>
                  <a:lnTo>
                    <a:pt x="15" y="445"/>
                  </a:lnTo>
                  <a:lnTo>
                    <a:pt x="9" y="499"/>
                  </a:lnTo>
                  <a:lnTo>
                    <a:pt x="4" y="553"/>
                  </a:lnTo>
                  <a:lnTo>
                    <a:pt x="1" y="606"/>
                  </a:lnTo>
                  <a:lnTo>
                    <a:pt x="0" y="662"/>
                  </a:lnTo>
                  <a:lnTo>
                    <a:pt x="1" y="723"/>
                  </a:lnTo>
                  <a:lnTo>
                    <a:pt x="4" y="783"/>
                  </a:lnTo>
                  <a:lnTo>
                    <a:pt x="11" y="843"/>
                  </a:lnTo>
                  <a:lnTo>
                    <a:pt x="19" y="903"/>
                  </a:lnTo>
                  <a:lnTo>
                    <a:pt x="29" y="961"/>
                  </a:lnTo>
                  <a:lnTo>
                    <a:pt x="42" y="1018"/>
                  </a:lnTo>
                  <a:lnTo>
                    <a:pt x="57" y="1075"/>
                  </a:lnTo>
                  <a:lnTo>
                    <a:pt x="73" y="1131"/>
                  </a:lnTo>
                  <a:lnTo>
                    <a:pt x="93" y="1186"/>
                  </a:lnTo>
                  <a:lnTo>
                    <a:pt x="113" y="1240"/>
                  </a:lnTo>
                  <a:lnTo>
                    <a:pt x="136" y="1293"/>
                  </a:lnTo>
                  <a:lnTo>
                    <a:pt x="162" y="1344"/>
                  </a:lnTo>
                  <a:lnTo>
                    <a:pt x="188" y="1395"/>
                  </a:lnTo>
                  <a:lnTo>
                    <a:pt x="217" y="1445"/>
                  </a:lnTo>
                  <a:lnTo>
                    <a:pt x="247" y="1493"/>
                  </a:lnTo>
                  <a:lnTo>
                    <a:pt x="279" y="1540"/>
                  </a:lnTo>
                  <a:lnTo>
                    <a:pt x="313" y="1587"/>
                  </a:lnTo>
                  <a:lnTo>
                    <a:pt x="348" y="1631"/>
                  </a:lnTo>
                  <a:lnTo>
                    <a:pt x="385" y="1674"/>
                  </a:lnTo>
                  <a:lnTo>
                    <a:pt x="423" y="1716"/>
                  </a:lnTo>
                  <a:lnTo>
                    <a:pt x="463" y="1757"/>
                  </a:lnTo>
                  <a:lnTo>
                    <a:pt x="505" y="1796"/>
                  </a:lnTo>
                  <a:lnTo>
                    <a:pt x="548" y="1832"/>
                  </a:lnTo>
                  <a:lnTo>
                    <a:pt x="593" y="1869"/>
                  </a:lnTo>
                  <a:lnTo>
                    <a:pt x="638" y="1902"/>
                  </a:lnTo>
                  <a:lnTo>
                    <a:pt x="685" y="1934"/>
                  </a:lnTo>
                  <a:lnTo>
                    <a:pt x="734" y="1966"/>
                  </a:lnTo>
                  <a:lnTo>
                    <a:pt x="782" y="1994"/>
                  </a:lnTo>
                  <a:lnTo>
                    <a:pt x="833" y="2021"/>
                  </a:lnTo>
                  <a:lnTo>
                    <a:pt x="885" y="2046"/>
                  </a:lnTo>
                  <a:lnTo>
                    <a:pt x="937" y="2069"/>
                  </a:lnTo>
                  <a:lnTo>
                    <a:pt x="991" y="2091"/>
                  </a:lnTo>
                  <a:lnTo>
                    <a:pt x="1009" y="2091"/>
                  </a:lnTo>
                  <a:lnTo>
                    <a:pt x="1055" y="2093"/>
                  </a:lnTo>
                  <a:lnTo>
                    <a:pt x="1118" y="2091"/>
                  </a:lnTo>
                  <a:lnTo>
                    <a:pt x="1175" y="2087"/>
                  </a:lnTo>
                  <a:lnTo>
                    <a:pt x="1234" y="2080"/>
                  </a:lnTo>
                  <a:lnTo>
                    <a:pt x="1259" y="2076"/>
                  </a:lnTo>
                  <a:lnTo>
                    <a:pt x="1198" y="2063"/>
                  </a:lnTo>
                  <a:lnTo>
                    <a:pt x="1137" y="2046"/>
                  </a:lnTo>
                  <a:lnTo>
                    <a:pt x="1076" y="2028"/>
                  </a:lnTo>
                  <a:lnTo>
                    <a:pt x="1018" y="2008"/>
                  </a:lnTo>
                  <a:lnTo>
                    <a:pt x="960" y="1984"/>
                  </a:lnTo>
                  <a:lnTo>
                    <a:pt x="904" y="1959"/>
                  </a:lnTo>
                  <a:lnTo>
                    <a:pt x="849" y="1931"/>
                  </a:lnTo>
                  <a:lnTo>
                    <a:pt x="795" y="1901"/>
                  </a:lnTo>
                  <a:lnTo>
                    <a:pt x="743" y="1869"/>
                  </a:lnTo>
                  <a:lnTo>
                    <a:pt x="692" y="1834"/>
                  </a:lnTo>
                  <a:lnTo>
                    <a:pt x="643" y="1798"/>
                  </a:lnTo>
                  <a:lnTo>
                    <a:pt x="596" y="1759"/>
                  </a:lnTo>
                  <a:lnTo>
                    <a:pt x="549" y="1718"/>
                  </a:lnTo>
                  <a:lnTo>
                    <a:pt x="505" y="1676"/>
                  </a:lnTo>
                  <a:lnTo>
                    <a:pt x="463" y="1632"/>
                  </a:lnTo>
                  <a:lnTo>
                    <a:pt x="423" y="1586"/>
                  </a:lnTo>
                  <a:lnTo>
                    <a:pt x="385" y="1538"/>
                  </a:lnTo>
                  <a:lnTo>
                    <a:pt x="349" y="1489"/>
                  </a:lnTo>
                  <a:lnTo>
                    <a:pt x="315" y="1438"/>
                  </a:lnTo>
                  <a:lnTo>
                    <a:pt x="282" y="1385"/>
                  </a:lnTo>
                  <a:lnTo>
                    <a:pt x="252" y="1331"/>
                  </a:lnTo>
                  <a:lnTo>
                    <a:pt x="225" y="1276"/>
                  </a:lnTo>
                  <a:lnTo>
                    <a:pt x="199" y="1219"/>
                  </a:lnTo>
                  <a:lnTo>
                    <a:pt x="177" y="1162"/>
                  </a:lnTo>
                  <a:lnTo>
                    <a:pt x="156" y="1103"/>
                  </a:lnTo>
                  <a:lnTo>
                    <a:pt x="138" y="1043"/>
                  </a:lnTo>
                  <a:lnTo>
                    <a:pt x="123" y="981"/>
                  </a:lnTo>
                  <a:lnTo>
                    <a:pt x="110" y="920"/>
                  </a:lnTo>
                  <a:lnTo>
                    <a:pt x="100" y="856"/>
                  </a:lnTo>
                  <a:lnTo>
                    <a:pt x="93" y="793"/>
                  </a:lnTo>
                  <a:lnTo>
                    <a:pt x="88" y="727"/>
                  </a:lnTo>
                  <a:lnTo>
                    <a:pt x="87" y="662"/>
                  </a:lnTo>
                  <a:lnTo>
                    <a:pt x="88" y="617"/>
                  </a:lnTo>
                  <a:lnTo>
                    <a:pt x="90" y="573"/>
                  </a:lnTo>
                  <a:lnTo>
                    <a:pt x="94" y="529"/>
                  </a:lnTo>
                  <a:lnTo>
                    <a:pt x="98" y="486"/>
                  </a:lnTo>
                  <a:lnTo>
                    <a:pt x="104" y="443"/>
                  </a:lnTo>
                  <a:lnTo>
                    <a:pt x="111" y="400"/>
                  </a:lnTo>
                  <a:lnTo>
                    <a:pt x="120" y="358"/>
                  </a:lnTo>
                  <a:lnTo>
                    <a:pt x="129" y="316"/>
                  </a:lnTo>
                  <a:lnTo>
                    <a:pt x="140" y="275"/>
                  </a:lnTo>
                  <a:lnTo>
                    <a:pt x="152" y="234"/>
                  </a:lnTo>
                  <a:lnTo>
                    <a:pt x="165" y="194"/>
                  </a:lnTo>
                  <a:lnTo>
                    <a:pt x="180" y="154"/>
                  </a:lnTo>
                  <a:lnTo>
                    <a:pt x="195" y="114"/>
                  </a:lnTo>
                  <a:lnTo>
                    <a:pt x="212" y="75"/>
                  </a:lnTo>
                  <a:lnTo>
                    <a:pt x="230" y="38"/>
                  </a:lnTo>
                  <a:lnTo>
                    <a:pt x="248" y="0"/>
                  </a:lnTo>
                  <a:lnTo>
                    <a:pt x="225" y="23"/>
                  </a:lnTo>
                  <a:lnTo>
                    <a:pt x="189" y="67"/>
                  </a:lnTo>
                  <a:lnTo>
                    <a:pt x="149" y="109"/>
                  </a:lnTo>
                  <a:lnTo>
                    <a:pt x="114" y="156"/>
                  </a:lnTo>
                  <a:lnTo>
                    <a:pt x="83" y="204"/>
                  </a:lnTo>
                  <a:lnTo>
                    <a:pt x="60" y="237"/>
                  </a:lnTo>
                  <a:close/>
                </a:path>
              </a:pathLst>
            </a:custGeom>
            <a:solidFill>
              <a:srgbClr val="8149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2" name="Freeform 106"/>
            <p:cNvSpPr>
              <a:spLocks/>
            </p:cNvSpPr>
            <p:nvPr/>
          </p:nvSpPr>
          <p:spPr bwMode="auto">
            <a:xfrm>
              <a:off x="941" y="1829"/>
              <a:ext cx="332" cy="544"/>
            </a:xfrm>
            <a:custGeom>
              <a:avLst/>
              <a:gdLst/>
              <a:ahLst/>
              <a:cxnLst>
                <a:cxn ang="0">
                  <a:pos x="95" y="224"/>
                </a:cxn>
                <a:cxn ang="0">
                  <a:pos x="71" y="290"/>
                </a:cxn>
                <a:cxn ang="0">
                  <a:pos x="52" y="356"/>
                </a:cxn>
                <a:cxn ang="0">
                  <a:pos x="35" y="425"/>
                </a:cxn>
                <a:cxn ang="0">
                  <a:pos x="21" y="494"/>
                </a:cxn>
                <a:cxn ang="0">
                  <a:pos x="11" y="565"/>
                </a:cxn>
                <a:cxn ang="0">
                  <a:pos x="3" y="638"/>
                </a:cxn>
                <a:cxn ang="0">
                  <a:pos x="0" y="710"/>
                </a:cxn>
                <a:cxn ang="0">
                  <a:pos x="1" y="811"/>
                </a:cxn>
                <a:cxn ang="0">
                  <a:pos x="12" y="936"/>
                </a:cxn>
                <a:cxn ang="0">
                  <a:pos x="33" y="1058"/>
                </a:cxn>
                <a:cxn ang="0">
                  <a:pos x="63" y="1176"/>
                </a:cxn>
                <a:cxn ang="0">
                  <a:pos x="103" y="1290"/>
                </a:cxn>
                <a:cxn ang="0">
                  <a:pos x="151" y="1400"/>
                </a:cxn>
                <a:cxn ang="0">
                  <a:pos x="208" y="1505"/>
                </a:cxn>
                <a:cxn ang="0">
                  <a:pos x="273" y="1604"/>
                </a:cxn>
                <a:cxn ang="0">
                  <a:pos x="345" y="1699"/>
                </a:cxn>
                <a:cxn ang="0">
                  <a:pos x="425" y="1786"/>
                </a:cxn>
                <a:cxn ang="0">
                  <a:pos x="511" y="1867"/>
                </a:cxn>
                <a:cxn ang="0">
                  <a:pos x="604" y="1941"/>
                </a:cxn>
                <a:cxn ang="0">
                  <a:pos x="703" y="2008"/>
                </a:cxn>
                <a:cxn ang="0">
                  <a:pos x="806" y="2066"/>
                </a:cxn>
                <a:cxn ang="0">
                  <a:pos x="915" y="2116"/>
                </a:cxn>
                <a:cxn ang="0">
                  <a:pos x="1029" y="2157"/>
                </a:cxn>
                <a:cxn ang="0">
                  <a:pos x="1131" y="2172"/>
                </a:cxn>
                <a:cxn ang="0">
                  <a:pos x="1248" y="2154"/>
                </a:cxn>
                <a:cxn ang="0">
                  <a:pos x="1331" y="2134"/>
                </a:cxn>
                <a:cxn ang="0">
                  <a:pos x="1201" y="2113"/>
                </a:cxn>
                <a:cxn ang="0">
                  <a:pos x="1076" y="2082"/>
                </a:cxn>
                <a:cxn ang="0">
                  <a:pos x="957" y="2039"/>
                </a:cxn>
                <a:cxn ang="0">
                  <a:pos x="842" y="1986"/>
                </a:cxn>
                <a:cxn ang="0">
                  <a:pos x="733" y="1924"/>
                </a:cxn>
                <a:cxn ang="0">
                  <a:pos x="630" y="1851"/>
                </a:cxn>
                <a:cxn ang="0">
                  <a:pos x="535" y="1771"/>
                </a:cxn>
                <a:cxn ang="0">
                  <a:pos x="446" y="1681"/>
                </a:cxn>
                <a:cxn ang="0">
                  <a:pos x="367" y="1585"/>
                </a:cxn>
                <a:cxn ang="0">
                  <a:pos x="297" y="1482"/>
                </a:cxn>
                <a:cxn ang="0">
                  <a:pos x="235" y="1372"/>
                </a:cxn>
                <a:cxn ang="0">
                  <a:pos x="183" y="1256"/>
                </a:cxn>
                <a:cxn ang="0">
                  <a:pos x="141" y="1135"/>
                </a:cxn>
                <a:cxn ang="0">
                  <a:pos x="111" y="1010"/>
                </a:cxn>
                <a:cxn ang="0">
                  <a:pos x="93" y="880"/>
                </a:cxn>
                <a:cxn ang="0">
                  <a:pos x="86" y="747"/>
                </a:cxn>
                <a:cxn ang="0">
                  <a:pos x="91" y="645"/>
                </a:cxn>
                <a:cxn ang="0">
                  <a:pos x="102" y="545"/>
                </a:cxn>
                <a:cxn ang="0">
                  <a:pos x="120" y="447"/>
                </a:cxn>
                <a:cxn ang="0">
                  <a:pos x="144" y="351"/>
                </a:cxn>
                <a:cxn ang="0">
                  <a:pos x="175" y="258"/>
                </a:cxn>
                <a:cxn ang="0">
                  <a:pos x="212" y="169"/>
                </a:cxn>
                <a:cxn ang="0">
                  <a:pos x="256" y="83"/>
                </a:cxn>
                <a:cxn ang="0">
                  <a:pos x="304" y="0"/>
                </a:cxn>
                <a:cxn ang="0">
                  <a:pos x="223" y="68"/>
                </a:cxn>
                <a:cxn ang="0">
                  <a:pos x="145" y="152"/>
                </a:cxn>
              </a:cxnLst>
              <a:rect l="0" t="0" r="r" b="b"/>
              <a:pathLst>
                <a:path w="1331" h="2176">
                  <a:moveTo>
                    <a:pt x="108" y="192"/>
                  </a:moveTo>
                  <a:lnTo>
                    <a:pt x="95" y="224"/>
                  </a:lnTo>
                  <a:lnTo>
                    <a:pt x="83" y="256"/>
                  </a:lnTo>
                  <a:lnTo>
                    <a:pt x="71" y="290"/>
                  </a:lnTo>
                  <a:lnTo>
                    <a:pt x="62" y="323"/>
                  </a:lnTo>
                  <a:lnTo>
                    <a:pt x="52" y="356"/>
                  </a:lnTo>
                  <a:lnTo>
                    <a:pt x="43" y="391"/>
                  </a:lnTo>
                  <a:lnTo>
                    <a:pt x="35" y="425"/>
                  </a:lnTo>
                  <a:lnTo>
                    <a:pt x="27" y="460"/>
                  </a:lnTo>
                  <a:lnTo>
                    <a:pt x="21" y="494"/>
                  </a:lnTo>
                  <a:lnTo>
                    <a:pt x="15" y="530"/>
                  </a:lnTo>
                  <a:lnTo>
                    <a:pt x="11" y="565"/>
                  </a:lnTo>
                  <a:lnTo>
                    <a:pt x="7" y="601"/>
                  </a:lnTo>
                  <a:lnTo>
                    <a:pt x="3" y="638"/>
                  </a:lnTo>
                  <a:lnTo>
                    <a:pt x="1" y="673"/>
                  </a:lnTo>
                  <a:lnTo>
                    <a:pt x="0" y="710"/>
                  </a:lnTo>
                  <a:lnTo>
                    <a:pt x="0" y="747"/>
                  </a:lnTo>
                  <a:lnTo>
                    <a:pt x="1" y="811"/>
                  </a:lnTo>
                  <a:lnTo>
                    <a:pt x="5" y="873"/>
                  </a:lnTo>
                  <a:lnTo>
                    <a:pt x="12" y="936"/>
                  </a:lnTo>
                  <a:lnTo>
                    <a:pt x="21" y="997"/>
                  </a:lnTo>
                  <a:lnTo>
                    <a:pt x="33" y="1058"/>
                  </a:lnTo>
                  <a:lnTo>
                    <a:pt x="47" y="1117"/>
                  </a:lnTo>
                  <a:lnTo>
                    <a:pt x="63" y="1176"/>
                  </a:lnTo>
                  <a:lnTo>
                    <a:pt x="81" y="1233"/>
                  </a:lnTo>
                  <a:lnTo>
                    <a:pt x="103" y="1290"/>
                  </a:lnTo>
                  <a:lnTo>
                    <a:pt x="125" y="1345"/>
                  </a:lnTo>
                  <a:lnTo>
                    <a:pt x="151" y="1400"/>
                  </a:lnTo>
                  <a:lnTo>
                    <a:pt x="178" y="1453"/>
                  </a:lnTo>
                  <a:lnTo>
                    <a:pt x="208" y="1505"/>
                  </a:lnTo>
                  <a:lnTo>
                    <a:pt x="239" y="1555"/>
                  </a:lnTo>
                  <a:lnTo>
                    <a:pt x="273" y="1604"/>
                  </a:lnTo>
                  <a:lnTo>
                    <a:pt x="308" y="1652"/>
                  </a:lnTo>
                  <a:lnTo>
                    <a:pt x="345" y="1699"/>
                  </a:lnTo>
                  <a:lnTo>
                    <a:pt x="385" y="1743"/>
                  </a:lnTo>
                  <a:lnTo>
                    <a:pt x="425" y="1786"/>
                  </a:lnTo>
                  <a:lnTo>
                    <a:pt x="468" y="1827"/>
                  </a:lnTo>
                  <a:lnTo>
                    <a:pt x="511" y="1867"/>
                  </a:lnTo>
                  <a:lnTo>
                    <a:pt x="557" y="1904"/>
                  </a:lnTo>
                  <a:lnTo>
                    <a:pt x="604" y="1941"/>
                  </a:lnTo>
                  <a:lnTo>
                    <a:pt x="653" y="1975"/>
                  </a:lnTo>
                  <a:lnTo>
                    <a:pt x="703" y="2008"/>
                  </a:lnTo>
                  <a:lnTo>
                    <a:pt x="753" y="2038"/>
                  </a:lnTo>
                  <a:lnTo>
                    <a:pt x="806" y="2066"/>
                  </a:lnTo>
                  <a:lnTo>
                    <a:pt x="860" y="2092"/>
                  </a:lnTo>
                  <a:lnTo>
                    <a:pt x="915" y="2116"/>
                  </a:lnTo>
                  <a:lnTo>
                    <a:pt x="971" y="2138"/>
                  </a:lnTo>
                  <a:lnTo>
                    <a:pt x="1029" y="2157"/>
                  </a:lnTo>
                  <a:lnTo>
                    <a:pt x="1087" y="2176"/>
                  </a:lnTo>
                  <a:lnTo>
                    <a:pt x="1131" y="2172"/>
                  </a:lnTo>
                  <a:lnTo>
                    <a:pt x="1190" y="2165"/>
                  </a:lnTo>
                  <a:lnTo>
                    <a:pt x="1248" y="2154"/>
                  </a:lnTo>
                  <a:lnTo>
                    <a:pt x="1306" y="2141"/>
                  </a:lnTo>
                  <a:lnTo>
                    <a:pt x="1331" y="2134"/>
                  </a:lnTo>
                  <a:lnTo>
                    <a:pt x="1266" y="2125"/>
                  </a:lnTo>
                  <a:lnTo>
                    <a:pt x="1201" y="2113"/>
                  </a:lnTo>
                  <a:lnTo>
                    <a:pt x="1139" y="2099"/>
                  </a:lnTo>
                  <a:lnTo>
                    <a:pt x="1076" y="2082"/>
                  </a:lnTo>
                  <a:lnTo>
                    <a:pt x="1016" y="2061"/>
                  </a:lnTo>
                  <a:lnTo>
                    <a:pt x="957" y="2039"/>
                  </a:lnTo>
                  <a:lnTo>
                    <a:pt x="899" y="2014"/>
                  </a:lnTo>
                  <a:lnTo>
                    <a:pt x="842" y="1986"/>
                  </a:lnTo>
                  <a:lnTo>
                    <a:pt x="787" y="1956"/>
                  </a:lnTo>
                  <a:lnTo>
                    <a:pt x="733" y="1924"/>
                  </a:lnTo>
                  <a:lnTo>
                    <a:pt x="680" y="1888"/>
                  </a:lnTo>
                  <a:lnTo>
                    <a:pt x="630" y="1851"/>
                  </a:lnTo>
                  <a:lnTo>
                    <a:pt x="581" y="1812"/>
                  </a:lnTo>
                  <a:lnTo>
                    <a:pt x="535" y="1771"/>
                  </a:lnTo>
                  <a:lnTo>
                    <a:pt x="489" y="1727"/>
                  </a:lnTo>
                  <a:lnTo>
                    <a:pt x="446" y="1681"/>
                  </a:lnTo>
                  <a:lnTo>
                    <a:pt x="405" y="1634"/>
                  </a:lnTo>
                  <a:lnTo>
                    <a:pt x="367" y="1585"/>
                  </a:lnTo>
                  <a:lnTo>
                    <a:pt x="330" y="1535"/>
                  </a:lnTo>
                  <a:lnTo>
                    <a:pt x="297" y="1482"/>
                  </a:lnTo>
                  <a:lnTo>
                    <a:pt x="264" y="1428"/>
                  </a:lnTo>
                  <a:lnTo>
                    <a:pt x="235" y="1372"/>
                  </a:lnTo>
                  <a:lnTo>
                    <a:pt x="207" y="1315"/>
                  </a:lnTo>
                  <a:lnTo>
                    <a:pt x="183" y="1256"/>
                  </a:lnTo>
                  <a:lnTo>
                    <a:pt x="161" y="1197"/>
                  </a:lnTo>
                  <a:lnTo>
                    <a:pt x="141" y="1135"/>
                  </a:lnTo>
                  <a:lnTo>
                    <a:pt x="125" y="1073"/>
                  </a:lnTo>
                  <a:lnTo>
                    <a:pt x="111" y="1010"/>
                  </a:lnTo>
                  <a:lnTo>
                    <a:pt x="100" y="946"/>
                  </a:lnTo>
                  <a:lnTo>
                    <a:pt x="93" y="880"/>
                  </a:lnTo>
                  <a:lnTo>
                    <a:pt x="89" y="814"/>
                  </a:lnTo>
                  <a:lnTo>
                    <a:pt x="86" y="747"/>
                  </a:lnTo>
                  <a:lnTo>
                    <a:pt x="88" y="696"/>
                  </a:lnTo>
                  <a:lnTo>
                    <a:pt x="91" y="645"/>
                  </a:lnTo>
                  <a:lnTo>
                    <a:pt x="95" y="595"/>
                  </a:lnTo>
                  <a:lnTo>
                    <a:pt x="102" y="545"/>
                  </a:lnTo>
                  <a:lnTo>
                    <a:pt x="109" y="495"/>
                  </a:lnTo>
                  <a:lnTo>
                    <a:pt x="120" y="447"/>
                  </a:lnTo>
                  <a:lnTo>
                    <a:pt x="131" y="398"/>
                  </a:lnTo>
                  <a:lnTo>
                    <a:pt x="144" y="351"/>
                  </a:lnTo>
                  <a:lnTo>
                    <a:pt x="159" y="305"/>
                  </a:lnTo>
                  <a:lnTo>
                    <a:pt x="175" y="258"/>
                  </a:lnTo>
                  <a:lnTo>
                    <a:pt x="193" y="213"/>
                  </a:lnTo>
                  <a:lnTo>
                    <a:pt x="212" y="169"/>
                  </a:lnTo>
                  <a:lnTo>
                    <a:pt x="233" y="125"/>
                  </a:lnTo>
                  <a:lnTo>
                    <a:pt x="256" y="83"/>
                  </a:lnTo>
                  <a:lnTo>
                    <a:pt x="279" y="41"/>
                  </a:lnTo>
                  <a:lnTo>
                    <a:pt x="304" y="0"/>
                  </a:lnTo>
                  <a:lnTo>
                    <a:pt x="265" y="31"/>
                  </a:lnTo>
                  <a:lnTo>
                    <a:pt x="223" y="68"/>
                  </a:lnTo>
                  <a:lnTo>
                    <a:pt x="181" y="108"/>
                  </a:lnTo>
                  <a:lnTo>
                    <a:pt x="145" y="152"/>
                  </a:lnTo>
                  <a:lnTo>
                    <a:pt x="108" y="192"/>
                  </a:lnTo>
                  <a:close/>
                </a:path>
              </a:pathLst>
            </a:custGeom>
            <a:solidFill>
              <a:srgbClr val="844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3" name="Freeform 107"/>
            <p:cNvSpPr>
              <a:spLocks/>
            </p:cNvSpPr>
            <p:nvPr/>
          </p:nvSpPr>
          <p:spPr bwMode="auto">
            <a:xfrm>
              <a:off x="951" y="1810"/>
              <a:ext cx="349" cy="559"/>
            </a:xfrm>
            <a:custGeom>
              <a:avLst/>
              <a:gdLst/>
              <a:ahLst/>
              <a:cxnLst>
                <a:cxn ang="0">
                  <a:pos x="143" y="196"/>
                </a:cxn>
                <a:cxn ang="0">
                  <a:pos x="108" y="272"/>
                </a:cxn>
                <a:cxn ang="0">
                  <a:pos x="78" y="352"/>
                </a:cxn>
                <a:cxn ang="0">
                  <a:pos x="53" y="433"/>
                </a:cxn>
                <a:cxn ang="0">
                  <a:pos x="33" y="516"/>
                </a:cxn>
                <a:cxn ang="0">
                  <a:pos x="17" y="601"/>
                </a:cxn>
                <a:cxn ang="0">
                  <a:pos x="7" y="687"/>
                </a:cxn>
                <a:cxn ang="0">
                  <a:pos x="1" y="775"/>
                </a:cxn>
                <a:cxn ang="0">
                  <a:pos x="1" y="885"/>
                </a:cxn>
                <a:cxn ang="0">
                  <a:pos x="13" y="1014"/>
                </a:cxn>
                <a:cxn ang="0">
                  <a:pos x="36" y="1139"/>
                </a:cxn>
                <a:cxn ang="0">
                  <a:pos x="69" y="1261"/>
                </a:cxn>
                <a:cxn ang="0">
                  <a:pos x="112" y="1377"/>
                </a:cxn>
                <a:cxn ang="0">
                  <a:pos x="165" y="1489"/>
                </a:cxn>
                <a:cxn ang="0">
                  <a:pos x="228" y="1596"/>
                </a:cxn>
                <a:cxn ang="0">
                  <a:pos x="298" y="1696"/>
                </a:cxn>
                <a:cxn ang="0">
                  <a:pos x="376" y="1790"/>
                </a:cxn>
                <a:cxn ang="0">
                  <a:pos x="462" y="1876"/>
                </a:cxn>
                <a:cxn ang="0">
                  <a:pos x="556" y="1956"/>
                </a:cxn>
                <a:cxn ang="0">
                  <a:pos x="656" y="2027"/>
                </a:cxn>
                <a:cxn ang="0">
                  <a:pos x="762" y="2089"/>
                </a:cxn>
                <a:cxn ang="0">
                  <a:pos x="873" y="2142"/>
                </a:cxn>
                <a:cxn ang="0">
                  <a:pos x="989" y="2186"/>
                </a:cxn>
                <a:cxn ang="0">
                  <a:pos x="1111" y="2221"/>
                </a:cxn>
                <a:cxn ang="0">
                  <a:pos x="1205" y="2227"/>
                </a:cxn>
                <a:cxn ang="0">
                  <a:pos x="1318" y="2196"/>
                </a:cxn>
                <a:cxn ang="0">
                  <a:pos x="1393" y="2170"/>
                </a:cxn>
                <a:cxn ang="0">
                  <a:pos x="1259" y="2159"/>
                </a:cxn>
                <a:cxn ang="0">
                  <a:pos x="1129" y="2134"/>
                </a:cxn>
                <a:cxn ang="0">
                  <a:pos x="1003" y="2099"/>
                </a:cxn>
                <a:cxn ang="0">
                  <a:pos x="884" y="2052"/>
                </a:cxn>
                <a:cxn ang="0">
                  <a:pos x="770" y="1993"/>
                </a:cxn>
                <a:cxn ang="0">
                  <a:pos x="662" y="1924"/>
                </a:cxn>
                <a:cxn ang="0">
                  <a:pos x="561" y="1847"/>
                </a:cxn>
                <a:cxn ang="0">
                  <a:pos x="468" y="1760"/>
                </a:cxn>
                <a:cxn ang="0">
                  <a:pos x="384" y="1665"/>
                </a:cxn>
                <a:cxn ang="0">
                  <a:pos x="310" y="1561"/>
                </a:cxn>
                <a:cxn ang="0">
                  <a:pos x="244" y="1452"/>
                </a:cxn>
                <a:cxn ang="0">
                  <a:pos x="190" y="1335"/>
                </a:cxn>
                <a:cxn ang="0">
                  <a:pos x="146" y="1214"/>
                </a:cxn>
                <a:cxn ang="0">
                  <a:pos x="113" y="1086"/>
                </a:cxn>
                <a:cxn ang="0">
                  <a:pos x="94" y="955"/>
                </a:cxn>
                <a:cxn ang="0">
                  <a:pos x="88" y="820"/>
                </a:cxn>
                <a:cxn ang="0">
                  <a:pos x="89" y="762"/>
                </a:cxn>
                <a:cxn ang="0">
                  <a:pos x="92" y="705"/>
                </a:cxn>
                <a:cxn ang="0">
                  <a:pos x="98" y="649"/>
                </a:cxn>
                <a:cxn ang="0">
                  <a:pos x="106" y="593"/>
                </a:cxn>
                <a:cxn ang="0">
                  <a:pos x="117" y="539"/>
                </a:cxn>
                <a:cxn ang="0">
                  <a:pos x="130" y="484"/>
                </a:cxn>
                <a:cxn ang="0">
                  <a:pos x="145" y="432"/>
                </a:cxn>
                <a:cxn ang="0">
                  <a:pos x="161" y="380"/>
                </a:cxn>
                <a:cxn ang="0">
                  <a:pos x="180" y="328"/>
                </a:cxn>
                <a:cxn ang="0">
                  <a:pos x="201" y="278"/>
                </a:cxn>
                <a:cxn ang="0">
                  <a:pos x="223" y="229"/>
                </a:cxn>
                <a:cxn ang="0">
                  <a:pos x="248" y="181"/>
                </a:cxn>
                <a:cxn ang="0">
                  <a:pos x="275" y="133"/>
                </a:cxn>
                <a:cxn ang="0">
                  <a:pos x="303" y="88"/>
                </a:cxn>
                <a:cxn ang="0">
                  <a:pos x="366" y="0"/>
                </a:cxn>
                <a:cxn ang="0">
                  <a:pos x="312" y="33"/>
                </a:cxn>
                <a:cxn ang="0">
                  <a:pos x="222" y="104"/>
                </a:cxn>
                <a:cxn ang="0">
                  <a:pos x="161" y="158"/>
                </a:cxn>
              </a:cxnLst>
              <a:rect l="0" t="0" r="r" b="b"/>
              <a:pathLst>
                <a:path w="1393" h="2234">
                  <a:moveTo>
                    <a:pt x="161" y="158"/>
                  </a:moveTo>
                  <a:lnTo>
                    <a:pt x="143" y="196"/>
                  </a:lnTo>
                  <a:lnTo>
                    <a:pt x="125" y="233"/>
                  </a:lnTo>
                  <a:lnTo>
                    <a:pt x="108" y="272"/>
                  </a:lnTo>
                  <a:lnTo>
                    <a:pt x="93" y="312"/>
                  </a:lnTo>
                  <a:lnTo>
                    <a:pt x="78" y="352"/>
                  </a:lnTo>
                  <a:lnTo>
                    <a:pt x="65" y="392"/>
                  </a:lnTo>
                  <a:lnTo>
                    <a:pt x="53" y="433"/>
                  </a:lnTo>
                  <a:lnTo>
                    <a:pt x="42" y="474"/>
                  </a:lnTo>
                  <a:lnTo>
                    <a:pt x="33" y="516"/>
                  </a:lnTo>
                  <a:lnTo>
                    <a:pt x="24" y="558"/>
                  </a:lnTo>
                  <a:lnTo>
                    <a:pt x="17" y="601"/>
                  </a:lnTo>
                  <a:lnTo>
                    <a:pt x="11" y="644"/>
                  </a:lnTo>
                  <a:lnTo>
                    <a:pt x="7" y="687"/>
                  </a:lnTo>
                  <a:lnTo>
                    <a:pt x="3" y="731"/>
                  </a:lnTo>
                  <a:lnTo>
                    <a:pt x="1" y="775"/>
                  </a:lnTo>
                  <a:lnTo>
                    <a:pt x="0" y="820"/>
                  </a:lnTo>
                  <a:lnTo>
                    <a:pt x="1" y="885"/>
                  </a:lnTo>
                  <a:lnTo>
                    <a:pt x="6" y="951"/>
                  </a:lnTo>
                  <a:lnTo>
                    <a:pt x="13" y="1014"/>
                  </a:lnTo>
                  <a:lnTo>
                    <a:pt x="23" y="1078"/>
                  </a:lnTo>
                  <a:lnTo>
                    <a:pt x="36" y="1139"/>
                  </a:lnTo>
                  <a:lnTo>
                    <a:pt x="51" y="1201"/>
                  </a:lnTo>
                  <a:lnTo>
                    <a:pt x="69" y="1261"/>
                  </a:lnTo>
                  <a:lnTo>
                    <a:pt x="90" y="1320"/>
                  </a:lnTo>
                  <a:lnTo>
                    <a:pt x="112" y="1377"/>
                  </a:lnTo>
                  <a:lnTo>
                    <a:pt x="138" y="1434"/>
                  </a:lnTo>
                  <a:lnTo>
                    <a:pt x="165" y="1489"/>
                  </a:lnTo>
                  <a:lnTo>
                    <a:pt x="195" y="1543"/>
                  </a:lnTo>
                  <a:lnTo>
                    <a:pt x="228" y="1596"/>
                  </a:lnTo>
                  <a:lnTo>
                    <a:pt x="262" y="1647"/>
                  </a:lnTo>
                  <a:lnTo>
                    <a:pt x="298" y="1696"/>
                  </a:lnTo>
                  <a:lnTo>
                    <a:pt x="336" y="1744"/>
                  </a:lnTo>
                  <a:lnTo>
                    <a:pt x="376" y="1790"/>
                  </a:lnTo>
                  <a:lnTo>
                    <a:pt x="418" y="1834"/>
                  </a:lnTo>
                  <a:lnTo>
                    <a:pt x="462" y="1876"/>
                  </a:lnTo>
                  <a:lnTo>
                    <a:pt x="509" y="1917"/>
                  </a:lnTo>
                  <a:lnTo>
                    <a:pt x="556" y="1956"/>
                  </a:lnTo>
                  <a:lnTo>
                    <a:pt x="605" y="1992"/>
                  </a:lnTo>
                  <a:lnTo>
                    <a:pt x="656" y="2027"/>
                  </a:lnTo>
                  <a:lnTo>
                    <a:pt x="708" y="2059"/>
                  </a:lnTo>
                  <a:lnTo>
                    <a:pt x="762" y="2089"/>
                  </a:lnTo>
                  <a:lnTo>
                    <a:pt x="817" y="2117"/>
                  </a:lnTo>
                  <a:lnTo>
                    <a:pt x="873" y="2142"/>
                  </a:lnTo>
                  <a:lnTo>
                    <a:pt x="931" y="2166"/>
                  </a:lnTo>
                  <a:lnTo>
                    <a:pt x="989" y="2186"/>
                  </a:lnTo>
                  <a:lnTo>
                    <a:pt x="1050" y="2204"/>
                  </a:lnTo>
                  <a:lnTo>
                    <a:pt x="1111" y="2221"/>
                  </a:lnTo>
                  <a:lnTo>
                    <a:pt x="1172" y="2234"/>
                  </a:lnTo>
                  <a:lnTo>
                    <a:pt x="1205" y="2227"/>
                  </a:lnTo>
                  <a:lnTo>
                    <a:pt x="1263" y="2214"/>
                  </a:lnTo>
                  <a:lnTo>
                    <a:pt x="1318" y="2196"/>
                  </a:lnTo>
                  <a:lnTo>
                    <a:pt x="1373" y="2178"/>
                  </a:lnTo>
                  <a:lnTo>
                    <a:pt x="1393" y="2170"/>
                  </a:lnTo>
                  <a:lnTo>
                    <a:pt x="1325" y="2166"/>
                  </a:lnTo>
                  <a:lnTo>
                    <a:pt x="1259" y="2159"/>
                  </a:lnTo>
                  <a:lnTo>
                    <a:pt x="1193" y="2148"/>
                  </a:lnTo>
                  <a:lnTo>
                    <a:pt x="1129" y="2134"/>
                  </a:lnTo>
                  <a:lnTo>
                    <a:pt x="1066" y="2118"/>
                  </a:lnTo>
                  <a:lnTo>
                    <a:pt x="1003" y="2099"/>
                  </a:lnTo>
                  <a:lnTo>
                    <a:pt x="943" y="2076"/>
                  </a:lnTo>
                  <a:lnTo>
                    <a:pt x="884" y="2052"/>
                  </a:lnTo>
                  <a:lnTo>
                    <a:pt x="826" y="2024"/>
                  </a:lnTo>
                  <a:lnTo>
                    <a:pt x="770" y="1993"/>
                  </a:lnTo>
                  <a:lnTo>
                    <a:pt x="715" y="1960"/>
                  </a:lnTo>
                  <a:lnTo>
                    <a:pt x="662" y="1924"/>
                  </a:lnTo>
                  <a:lnTo>
                    <a:pt x="610" y="1887"/>
                  </a:lnTo>
                  <a:lnTo>
                    <a:pt x="561" y="1847"/>
                  </a:lnTo>
                  <a:lnTo>
                    <a:pt x="513" y="1805"/>
                  </a:lnTo>
                  <a:lnTo>
                    <a:pt x="468" y="1760"/>
                  </a:lnTo>
                  <a:lnTo>
                    <a:pt x="425" y="1713"/>
                  </a:lnTo>
                  <a:lnTo>
                    <a:pt x="384" y="1665"/>
                  </a:lnTo>
                  <a:lnTo>
                    <a:pt x="346" y="1614"/>
                  </a:lnTo>
                  <a:lnTo>
                    <a:pt x="310" y="1561"/>
                  </a:lnTo>
                  <a:lnTo>
                    <a:pt x="275" y="1508"/>
                  </a:lnTo>
                  <a:lnTo>
                    <a:pt x="244" y="1452"/>
                  </a:lnTo>
                  <a:lnTo>
                    <a:pt x="216" y="1395"/>
                  </a:lnTo>
                  <a:lnTo>
                    <a:pt x="190" y="1335"/>
                  </a:lnTo>
                  <a:lnTo>
                    <a:pt x="166" y="1275"/>
                  </a:lnTo>
                  <a:lnTo>
                    <a:pt x="146" y="1214"/>
                  </a:lnTo>
                  <a:lnTo>
                    <a:pt x="129" y="1151"/>
                  </a:lnTo>
                  <a:lnTo>
                    <a:pt x="113" y="1086"/>
                  </a:lnTo>
                  <a:lnTo>
                    <a:pt x="103" y="1022"/>
                  </a:lnTo>
                  <a:lnTo>
                    <a:pt x="94" y="955"/>
                  </a:lnTo>
                  <a:lnTo>
                    <a:pt x="89" y="888"/>
                  </a:lnTo>
                  <a:lnTo>
                    <a:pt x="88" y="820"/>
                  </a:lnTo>
                  <a:lnTo>
                    <a:pt x="88" y="791"/>
                  </a:lnTo>
                  <a:lnTo>
                    <a:pt x="89" y="762"/>
                  </a:lnTo>
                  <a:lnTo>
                    <a:pt x="90" y="734"/>
                  </a:lnTo>
                  <a:lnTo>
                    <a:pt x="92" y="705"/>
                  </a:lnTo>
                  <a:lnTo>
                    <a:pt x="95" y="677"/>
                  </a:lnTo>
                  <a:lnTo>
                    <a:pt x="98" y="649"/>
                  </a:lnTo>
                  <a:lnTo>
                    <a:pt x="102" y="621"/>
                  </a:lnTo>
                  <a:lnTo>
                    <a:pt x="106" y="593"/>
                  </a:lnTo>
                  <a:lnTo>
                    <a:pt x="111" y="566"/>
                  </a:lnTo>
                  <a:lnTo>
                    <a:pt x="117" y="539"/>
                  </a:lnTo>
                  <a:lnTo>
                    <a:pt x="123" y="511"/>
                  </a:lnTo>
                  <a:lnTo>
                    <a:pt x="130" y="484"/>
                  </a:lnTo>
                  <a:lnTo>
                    <a:pt x="136" y="459"/>
                  </a:lnTo>
                  <a:lnTo>
                    <a:pt x="145" y="432"/>
                  </a:lnTo>
                  <a:lnTo>
                    <a:pt x="152" y="406"/>
                  </a:lnTo>
                  <a:lnTo>
                    <a:pt x="161" y="380"/>
                  </a:lnTo>
                  <a:lnTo>
                    <a:pt x="171" y="354"/>
                  </a:lnTo>
                  <a:lnTo>
                    <a:pt x="180" y="328"/>
                  </a:lnTo>
                  <a:lnTo>
                    <a:pt x="190" y="302"/>
                  </a:lnTo>
                  <a:lnTo>
                    <a:pt x="201" y="278"/>
                  </a:lnTo>
                  <a:lnTo>
                    <a:pt x="211" y="253"/>
                  </a:lnTo>
                  <a:lnTo>
                    <a:pt x="223" y="229"/>
                  </a:lnTo>
                  <a:lnTo>
                    <a:pt x="235" y="204"/>
                  </a:lnTo>
                  <a:lnTo>
                    <a:pt x="248" y="181"/>
                  </a:lnTo>
                  <a:lnTo>
                    <a:pt x="261" y="157"/>
                  </a:lnTo>
                  <a:lnTo>
                    <a:pt x="275" y="133"/>
                  </a:lnTo>
                  <a:lnTo>
                    <a:pt x="289" y="111"/>
                  </a:lnTo>
                  <a:lnTo>
                    <a:pt x="303" y="88"/>
                  </a:lnTo>
                  <a:lnTo>
                    <a:pt x="333" y="43"/>
                  </a:lnTo>
                  <a:lnTo>
                    <a:pt x="366" y="0"/>
                  </a:lnTo>
                  <a:lnTo>
                    <a:pt x="362" y="2"/>
                  </a:lnTo>
                  <a:lnTo>
                    <a:pt x="312" y="33"/>
                  </a:lnTo>
                  <a:lnTo>
                    <a:pt x="268" y="68"/>
                  </a:lnTo>
                  <a:lnTo>
                    <a:pt x="222" y="104"/>
                  </a:lnTo>
                  <a:lnTo>
                    <a:pt x="180" y="141"/>
                  </a:lnTo>
                  <a:lnTo>
                    <a:pt x="161" y="158"/>
                  </a:lnTo>
                  <a:close/>
                </a:path>
              </a:pathLst>
            </a:custGeom>
            <a:solidFill>
              <a:srgbClr val="864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4" name="Freeform 108"/>
            <p:cNvSpPr>
              <a:spLocks/>
            </p:cNvSpPr>
            <p:nvPr/>
          </p:nvSpPr>
          <p:spPr bwMode="auto">
            <a:xfrm>
              <a:off x="962" y="1795"/>
              <a:ext cx="362" cy="567"/>
            </a:xfrm>
            <a:custGeom>
              <a:avLst/>
              <a:gdLst/>
              <a:ahLst/>
              <a:cxnLst>
                <a:cxn ang="0">
                  <a:pos x="170" y="219"/>
                </a:cxn>
                <a:cxn ang="0">
                  <a:pos x="107" y="349"/>
                </a:cxn>
                <a:cxn ang="0">
                  <a:pos x="58" y="487"/>
                </a:cxn>
                <a:cxn ang="0">
                  <a:pos x="23" y="631"/>
                </a:cxn>
                <a:cxn ang="0">
                  <a:pos x="5" y="781"/>
                </a:cxn>
                <a:cxn ang="0">
                  <a:pos x="3" y="950"/>
                </a:cxn>
                <a:cxn ang="0">
                  <a:pos x="25" y="1146"/>
                </a:cxn>
                <a:cxn ang="0">
                  <a:pos x="75" y="1333"/>
                </a:cxn>
                <a:cxn ang="0">
                  <a:pos x="148" y="1508"/>
                </a:cxn>
                <a:cxn ang="0">
                  <a:pos x="244" y="1671"/>
                </a:cxn>
                <a:cxn ang="0">
                  <a:pos x="360" y="1817"/>
                </a:cxn>
                <a:cxn ang="0">
                  <a:pos x="495" y="1948"/>
                </a:cxn>
                <a:cxn ang="0">
                  <a:pos x="647" y="2060"/>
                </a:cxn>
                <a:cxn ang="0">
                  <a:pos x="813" y="2150"/>
                </a:cxn>
                <a:cxn ang="0">
                  <a:pos x="990" y="2218"/>
                </a:cxn>
                <a:cxn ang="0">
                  <a:pos x="1180" y="2261"/>
                </a:cxn>
                <a:cxn ang="0">
                  <a:pos x="1330" y="2241"/>
                </a:cxn>
                <a:cxn ang="0">
                  <a:pos x="1446" y="2189"/>
                </a:cxn>
                <a:cxn ang="0">
                  <a:pos x="1408" y="2190"/>
                </a:cxn>
                <a:cxn ang="0">
                  <a:pos x="1262" y="2183"/>
                </a:cxn>
                <a:cxn ang="0">
                  <a:pos x="1069" y="2149"/>
                </a:cxn>
                <a:cxn ang="0">
                  <a:pos x="887" y="2088"/>
                </a:cxn>
                <a:cxn ang="0">
                  <a:pos x="718" y="2000"/>
                </a:cxn>
                <a:cxn ang="0">
                  <a:pos x="564" y="1892"/>
                </a:cxn>
                <a:cxn ang="0">
                  <a:pos x="428" y="1762"/>
                </a:cxn>
                <a:cxn ang="0">
                  <a:pos x="312" y="1614"/>
                </a:cxn>
                <a:cxn ang="0">
                  <a:pos x="217" y="1450"/>
                </a:cxn>
                <a:cxn ang="0">
                  <a:pos x="147" y="1271"/>
                </a:cxn>
                <a:cxn ang="0">
                  <a:pos x="103" y="1082"/>
                </a:cxn>
                <a:cxn ang="0">
                  <a:pos x="88" y="883"/>
                </a:cxn>
                <a:cxn ang="0">
                  <a:pos x="91" y="788"/>
                </a:cxn>
                <a:cxn ang="0">
                  <a:pos x="102" y="695"/>
                </a:cxn>
                <a:cxn ang="0">
                  <a:pos x="118" y="604"/>
                </a:cxn>
                <a:cxn ang="0">
                  <a:pos x="140" y="515"/>
                </a:cxn>
                <a:cxn ang="0">
                  <a:pos x="168" y="429"/>
                </a:cxn>
                <a:cxn ang="0">
                  <a:pos x="203" y="346"/>
                </a:cxn>
                <a:cxn ang="0">
                  <a:pos x="243" y="265"/>
                </a:cxn>
                <a:cxn ang="0">
                  <a:pos x="288" y="189"/>
                </a:cxn>
                <a:cxn ang="0">
                  <a:pos x="338" y="114"/>
                </a:cxn>
                <a:cxn ang="0">
                  <a:pos x="393" y="44"/>
                </a:cxn>
                <a:cxn ang="0">
                  <a:pos x="416" y="7"/>
                </a:cxn>
                <a:cxn ang="0">
                  <a:pos x="269" y="96"/>
                </a:cxn>
              </a:cxnLst>
              <a:rect l="0" t="0" r="r" b="b"/>
              <a:pathLst>
                <a:path w="1446" h="2270">
                  <a:moveTo>
                    <a:pt x="218" y="136"/>
                  </a:moveTo>
                  <a:lnTo>
                    <a:pt x="193" y="177"/>
                  </a:lnTo>
                  <a:lnTo>
                    <a:pt x="170" y="219"/>
                  </a:lnTo>
                  <a:lnTo>
                    <a:pt x="147" y="261"/>
                  </a:lnTo>
                  <a:lnTo>
                    <a:pt x="126" y="305"/>
                  </a:lnTo>
                  <a:lnTo>
                    <a:pt x="107" y="349"/>
                  </a:lnTo>
                  <a:lnTo>
                    <a:pt x="89" y="394"/>
                  </a:lnTo>
                  <a:lnTo>
                    <a:pt x="73" y="441"/>
                  </a:lnTo>
                  <a:lnTo>
                    <a:pt x="58" y="487"/>
                  </a:lnTo>
                  <a:lnTo>
                    <a:pt x="45" y="534"/>
                  </a:lnTo>
                  <a:lnTo>
                    <a:pt x="34" y="583"/>
                  </a:lnTo>
                  <a:lnTo>
                    <a:pt x="23" y="631"/>
                  </a:lnTo>
                  <a:lnTo>
                    <a:pt x="16" y="681"/>
                  </a:lnTo>
                  <a:lnTo>
                    <a:pt x="9" y="731"/>
                  </a:lnTo>
                  <a:lnTo>
                    <a:pt x="5" y="781"/>
                  </a:lnTo>
                  <a:lnTo>
                    <a:pt x="2" y="832"/>
                  </a:lnTo>
                  <a:lnTo>
                    <a:pt x="0" y="883"/>
                  </a:lnTo>
                  <a:lnTo>
                    <a:pt x="3" y="950"/>
                  </a:lnTo>
                  <a:lnTo>
                    <a:pt x="7" y="1016"/>
                  </a:lnTo>
                  <a:lnTo>
                    <a:pt x="14" y="1082"/>
                  </a:lnTo>
                  <a:lnTo>
                    <a:pt x="25" y="1146"/>
                  </a:lnTo>
                  <a:lnTo>
                    <a:pt x="39" y="1209"/>
                  </a:lnTo>
                  <a:lnTo>
                    <a:pt x="55" y="1271"/>
                  </a:lnTo>
                  <a:lnTo>
                    <a:pt x="75" y="1333"/>
                  </a:lnTo>
                  <a:lnTo>
                    <a:pt x="97" y="1392"/>
                  </a:lnTo>
                  <a:lnTo>
                    <a:pt x="121" y="1451"/>
                  </a:lnTo>
                  <a:lnTo>
                    <a:pt x="148" y="1508"/>
                  </a:lnTo>
                  <a:lnTo>
                    <a:pt x="178" y="1564"/>
                  </a:lnTo>
                  <a:lnTo>
                    <a:pt x="211" y="1618"/>
                  </a:lnTo>
                  <a:lnTo>
                    <a:pt x="244" y="1671"/>
                  </a:lnTo>
                  <a:lnTo>
                    <a:pt x="281" y="1721"/>
                  </a:lnTo>
                  <a:lnTo>
                    <a:pt x="319" y="1770"/>
                  </a:lnTo>
                  <a:lnTo>
                    <a:pt x="360" y="1817"/>
                  </a:lnTo>
                  <a:lnTo>
                    <a:pt x="403" y="1863"/>
                  </a:lnTo>
                  <a:lnTo>
                    <a:pt x="449" y="1907"/>
                  </a:lnTo>
                  <a:lnTo>
                    <a:pt x="495" y="1948"/>
                  </a:lnTo>
                  <a:lnTo>
                    <a:pt x="544" y="1987"/>
                  </a:lnTo>
                  <a:lnTo>
                    <a:pt x="594" y="2024"/>
                  </a:lnTo>
                  <a:lnTo>
                    <a:pt x="647" y="2060"/>
                  </a:lnTo>
                  <a:lnTo>
                    <a:pt x="701" y="2092"/>
                  </a:lnTo>
                  <a:lnTo>
                    <a:pt x="756" y="2122"/>
                  </a:lnTo>
                  <a:lnTo>
                    <a:pt x="813" y="2150"/>
                  </a:lnTo>
                  <a:lnTo>
                    <a:pt x="871" y="2175"/>
                  </a:lnTo>
                  <a:lnTo>
                    <a:pt x="930" y="2197"/>
                  </a:lnTo>
                  <a:lnTo>
                    <a:pt x="990" y="2218"/>
                  </a:lnTo>
                  <a:lnTo>
                    <a:pt x="1053" y="2235"/>
                  </a:lnTo>
                  <a:lnTo>
                    <a:pt x="1115" y="2249"/>
                  </a:lnTo>
                  <a:lnTo>
                    <a:pt x="1180" y="2261"/>
                  </a:lnTo>
                  <a:lnTo>
                    <a:pt x="1245" y="2270"/>
                  </a:lnTo>
                  <a:lnTo>
                    <a:pt x="1275" y="2259"/>
                  </a:lnTo>
                  <a:lnTo>
                    <a:pt x="1330" y="2241"/>
                  </a:lnTo>
                  <a:lnTo>
                    <a:pt x="1384" y="2219"/>
                  </a:lnTo>
                  <a:lnTo>
                    <a:pt x="1433" y="2196"/>
                  </a:lnTo>
                  <a:lnTo>
                    <a:pt x="1446" y="2189"/>
                  </a:lnTo>
                  <a:lnTo>
                    <a:pt x="1433" y="2190"/>
                  </a:lnTo>
                  <a:lnTo>
                    <a:pt x="1420" y="2190"/>
                  </a:lnTo>
                  <a:lnTo>
                    <a:pt x="1408" y="2190"/>
                  </a:lnTo>
                  <a:lnTo>
                    <a:pt x="1395" y="2190"/>
                  </a:lnTo>
                  <a:lnTo>
                    <a:pt x="1329" y="2189"/>
                  </a:lnTo>
                  <a:lnTo>
                    <a:pt x="1262" y="2183"/>
                  </a:lnTo>
                  <a:lnTo>
                    <a:pt x="1196" y="2175"/>
                  </a:lnTo>
                  <a:lnTo>
                    <a:pt x="1132" y="2164"/>
                  </a:lnTo>
                  <a:lnTo>
                    <a:pt x="1069" y="2149"/>
                  </a:lnTo>
                  <a:lnTo>
                    <a:pt x="1007" y="2132"/>
                  </a:lnTo>
                  <a:lnTo>
                    <a:pt x="946" y="2111"/>
                  </a:lnTo>
                  <a:lnTo>
                    <a:pt x="887" y="2088"/>
                  </a:lnTo>
                  <a:lnTo>
                    <a:pt x="829" y="2062"/>
                  </a:lnTo>
                  <a:lnTo>
                    <a:pt x="773" y="2033"/>
                  </a:lnTo>
                  <a:lnTo>
                    <a:pt x="718" y="2000"/>
                  </a:lnTo>
                  <a:lnTo>
                    <a:pt x="664" y="1967"/>
                  </a:lnTo>
                  <a:lnTo>
                    <a:pt x="613" y="1930"/>
                  </a:lnTo>
                  <a:lnTo>
                    <a:pt x="564" y="1892"/>
                  </a:lnTo>
                  <a:lnTo>
                    <a:pt x="516" y="1851"/>
                  </a:lnTo>
                  <a:lnTo>
                    <a:pt x="471" y="1808"/>
                  </a:lnTo>
                  <a:lnTo>
                    <a:pt x="428" y="1762"/>
                  </a:lnTo>
                  <a:lnTo>
                    <a:pt x="386" y="1715"/>
                  </a:lnTo>
                  <a:lnTo>
                    <a:pt x="347" y="1665"/>
                  </a:lnTo>
                  <a:lnTo>
                    <a:pt x="312" y="1614"/>
                  </a:lnTo>
                  <a:lnTo>
                    <a:pt x="277" y="1561"/>
                  </a:lnTo>
                  <a:lnTo>
                    <a:pt x="246" y="1506"/>
                  </a:lnTo>
                  <a:lnTo>
                    <a:pt x="217" y="1450"/>
                  </a:lnTo>
                  <a:lnTo>
                    <a:pt x="191" y="1392"/>
                  </a:lnTo>
                  <a:lnTo>
                    <a:pt x="167" y="1333"/>
                  </a:lnTo>
                  <a:lnTo>
                    <a:pt x="147" y="1271"/>
                  </a:lnTo>
                  <a:lnTo>
                    <a:pt x="130" y="1210"/>
                  </a:lnTo>
                  <a:lnTo>
                    <a:pt x="115" y="1146"/>
                  </a:lnTo>
                  <a:lnTo>
                    <a:pt x="103" y="1082"/>
                  </a:lnTo>
                  <a:lnTo>
                    <a:pt x="95" y="1017"/>
                  </a:lnTo>
                  <a:lnTo>
                    <a:pt x="90" y="950"/>
                  </a:lnTo>
                  <a:lnTo>
                    <a:pt x="88" y="883"/>
                  </a:lnTo>
                  <a:lnTo>
                    <a:pt x="89" y="851"/>
                  </a:lnTo>
                  <a:lnTo>
                    <a:pt x="90" y="820"/>
                  </a:lnTo>
                  <a:lnTo>
                    <a:pt x="91" y="788"/>
                  </a:lnTo>
                  <a:lnTo>
                    <a:pt x="94" y="756"/>
                  </a:lnTo>
                  <a:lnTo>
                    <a:pt x="97" y="726"/>
                  </a:lnTo>
                  <a:lnTo>
                    <a:pt x="102" y="695"/>
                  </a:lnTo>
                  <a:lnTo>
                    <a:pt x="106" y="665"/>
                  </a:lnTo>
                  <a:lnTo>
                    <a:pt x="111" y="635"/>
                  </a:lnTo>
                  <a:lnTo>
                    <a:pt x="118" y="604"/>
                  </a:lnTo>
                  <a:lnTo>
                    <a:pt x="124" y="574"/>
                  </a:lnTo>
                  <a:lnTo>
                    <a:pt x="132" y="544"/>
                  </a:lnTo>
                  <a:lnTo>
                    <a:pt x="140" y="515"/>
                  </a:lnTo>
                  <a:lnTo>
                    <a:pt x="149" y="486"/>
                  </a:lnTo>
                  <a:lnTo>
                    <a:pt x="159" y="458"/>
                  </a:lnTo>
                  <a:lnTo>
                    <a:pt x="168" y="429"/>
                  </a:lnTo>
                  <a:lnTo>
                    <a:pt x="179" y="401"/>
                  </a:lnTo>
                  <a:lnTo>
                    <a:pt x="191" y="373"/>
                  </a:lnTo>
                  <a:lnTo>
                    <a:pt x="203" y="346"/>
                  </a:lnTo>
                  <a:lnTo>
                    <a:pt x="216" y="319"/>
                  </a:lnTo>
                  <a:lnTo>
                    <a:pt x="229" y="292"/>
                  </a:lnTo>
                  <a:lnTo>
                    <a:pt x="243" y="265"/>
                  </a:lnTo>
                  <a:lnTo>
                    <a:pt x="257" y="239"/>
                  </a:lnTo>
                  <a:lnTo>
                    <a:pt x="272" y="214"/>
                  </a:lnTo>
                  <a:lnTo>
                    <a:pt x="288" y="189"/>
                  </a:lnTo>
                  <a:lnTo>
                    <a:pt x="304" y="163"/>
                  </a:lnTo>
                  <a:lnTo>
                    <a:pt x="320" y="139"/>
                  </a:lnTo>
                  <a:lnTo>
                    <a:pt x="338" y="114"/>
                  </a:lnTo>
                  <a:lnTo>
                    <a:pt x="356" y="91"/>
                  </a:lnTo>
                  <a:lnTo>
                    <a:pt x="373" y="68"/>
                  </a:lnTo>
                  <a:lnTo>
                    <a:pt x="393" y="44"/>
                  </a:lnTo>
                  <a:lnTo>
                    <a:pt x="412" y="22"/>
                  </a:lnTo>
                  <a:lnTo>
                    <a:pt x="431" y="0"/>
                  </a:lnTo>
                  <a:lnTo>
                    <a:pt x="416" y="7"/>
                  </a:lnTo>
                  <a:lnTo>
                    <a:pt x="367" y="36"/>
                  </a:lnTo>
                  <a:lnTo>
                    <a:pt x="319" y="65"/>
                  </a:lnTo>
                  <a:lnTo>
                    <a:pt x="269" y="96"/>
                  </a:lnTo>
                  <a:lnTo>
                    <a:pt x="225" y="131"/>
                  </a:lnTo>
                  <a:lnTo>
                    <a:pt x="218" y="136"/>
                  </a:lnTo>
                  <a:close/>
                </a:path>
              </a:pathLst>
            </a:custGeom>
            <a:solidFill>
              <a:srgbClr val="89497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5" name="Freeform 109"/>
            <p:cNvSpPr>
              <a:spLocks/>
            </p:cNvSpPr>
            <p:nvPr/>
          </p:nvSpPr>
          <p:spPr bwMode="auto">
            <a:xfrm>
              <a:off x="973" y="1784"/>
              <a:ext cx="372" cy="569"/>
            </a:xfrm>
            <a:custGeom>
              <a:avLst/>
              <a:gdLst/>
              <a:ahLst/>
              <a:cxnLst>
                <a:cxn ang="0">
                  <a:pos x="215" y="194"/>
                </a:cxn>
                <a:cxn ang="0">
                  <a:pos x="173" y="263"/>
                </a:cxn>
                <a:cxn ang="0">
                  <a:pos x="135" y="335"/>
                </a:cxn>
                <a:cxn ang="0">
                  <a:pos x="102" y="408"/>
                </a:cxn>
                <a:cxn ang="0">
                  <a:pos x="73" y="486"/>
                </a:cxn>
                <a:cxn ang="0">
                  <a:pos x="48" y="565"/>
                </a:cxn>
                <a:cxn ang="0">
                  <a:pos x="29" y="645"/>
                </a:cxn>
                <a:cxn ang="0">
                  <a:pos x="14" y="727"/>
                </a:cxn>
                <a:cxn ang="0">
                  <a:pos x="4" y="811"/>
                </a:cxn>
                <a:cxn ang="0">
                  <a:pos x="0" y="897"/>
                </a:cxn>
                <a:cxn ang="0">
                  <a:pos x="6" y="1061"/>
                </a:cxn>
                <a:cxn ang="0">
                  <a:pos x="41" y="1257"/>
                </a:cxn>
                <a:cxn ang="0">
                  <a:pos x="102" y="1441"/>
                </a:cxn>
                <a:cxn ang="0">
                  <a:pos x="187" y="1614"/>
                </a:cxn>
                <a:cxn ang="0">
                  <a:pos x="296" y="1771"/>
                </a:cxn>
                <a:cxn ang="0">
                  <a:pos x="425" y="1911"/>
                </a:cxn>
                <a:cxn ang="0">
                  <a:pos x="574" y="2030"/>
                </a:cxn>
                <a:cxn ang="0">
                  <a:pos x="738" y="2130"/>
                </a:cxn>
                <a:cxn ang="0">
                  <a:pos x="915" y="2205"/>
                </a:cxn>
                <a:cxn ang="0">
                  <a:pos x="1105" y="2254"/>
                </a:cxn>
                <a:cxn ang="0">
                  <a:pos x="1305" y="2276"/>
                </a:cxn>
                <a:cxn ang="0">
                  <a:pos x="1441" y="2210"/>
                </a:cxn>
                <a:cxn ang="0">
                  <a:pos x="1419" y="2188"/>
                </a:cxn>
                <a:cxn ang="0">
                  <a:pos x="1286" y="2188"/>
                </a:cxn>
                <a:cxn ang="0">
                  <a:pos x="1096" y="2164"/>
                </a:cxn>
                <a:cxn ang="0">
                  <a:pos x="916" y="2113"/>
                </a:cxn>
                <a:cxn ang="0">
                  <a:pos x="748" y="2037"/>
                </a:cxn>
                <a:cxn ang="0">
                  <a:pos x="594" y="1939"/>
                </a:cxn>
                <a:cxn ang="0">
                  <a:pos x="456" y="1819"/>
                </a:cxn>
                <a:cxn ang="0">
                  <a:pos x="338" y="1681"/>
                </a:cxn>
                <a:cxn ang="0">
                  <a:pos x="239" y="1529"/>
                </a:cxn>
                <a:cxn ang="0">
                  <a:pos x="163" y="1361"/>
                </a:cxn>
                <a:cxn ang="0">
                  <a:pos x="113" y="1181"/>
                </a:cxn>
                <a:cxn ang="0">
                  <a:pos x="88" y="991"/>
                </a:cxn>
                <a:cxn ang="0">
                  <a:pos x="88" y="858"/>
                </a:cxn>
                <a:cxn ang="0">
                  <a:pos x="98" y="757"/>
                </a:cxn>
                <a:cxn ang="0">
                  <a:pos x="115" y="659"/>
                </a:cxn>
                <a:cxn ang="0">
                  <a:pos x="140" y="565"/>
                </a:cxn>
                <a:cxn ang="0">
                  <a:pos x="171" y="472"/>
                </a:cxn>
                <a:cxn ang="0">
                  <a:pos x="209" y="383"/>
                </a:cxn>
                <a:cxn ang="0">
                  <a:pos x="254" y="297"/>
                </a:cxn>
                <a:cxn ang="0">
                  <a:pos x="304" y="217"/>
                </a:cxn>
                <a:cxn ang="0">
                  <a:pos x="362" y="139"/>
                </a:cxn>
                <a:cxn ang="0">
                  <a:pos x="423" y="67"/>
                </a:cxn>
                <a:cxn ang="0">
                  <a:pos x="491" y="0"/>
                </a:cxn>
                <a:cxn ang="0">
                  <a:pos x="371" y="50"/>
                </a:cxn>
              </a:cxnLst>
              <a:rect l="0" t="0" r="r" b="b"/>
              <a:pathLst>
                <a:path w="1487" h="2276">
                  <a:moveTo>
                    <a:pt x="278" y="106"/>
                  </a:moveTo>
                  <a:lnTo>
                    <a:pt x="245" y="149"/>
                  </a:lnTo>
                  <a:lnTo>
                    <a:pt x="215" y="194"/>
                  </a:lnTo>
                  <a:lnTo>
                    <a:pt x="201" y="217"/>
                  </a:lnTo>
                  <a:lnTo>
                    <a:pt x="187" y="239"/>
                  </a:lnTo>
                  <a:lnTo>
                    <a:pt x="173" y="263"/>
                  </a:lnTo>
                  <a:lnTo>
                    <a:pt x="160" y="287"/>
                  </a:lnTo>
                  <a:lnTo>
                    <a:pt x="147" y="310"/>
                  </a:lnTo>
                  <a:lnTo>
                    <a:pt x="135" y="335"/>
                  </a:lnTo>
                  <a:lnTo>
                    <a:pt x="123" y="359"/>
                  </a:lnTo>
                  <a:lnTo>
                    <a:pt x="113" y="384"/>
                  </a:lnTo>
                  <a:lnTo>
                    <a:pt x="102" y="408"/>
                  </a:lnTo>
                  <a:lnTo>
                    <a:pt x="92" y="434"/>
                  </a:lnTo>
                  <a:lnTo>
                    <a:pt x="83" y="460"/>
                  </a:lnTo>
                  <a:lnTo>
                    <a:pt x="73" y="486"/>
                  </a:lnTo>
                  <a:lnTo>
                    <a:pt x="64" y="512"/>
                  </a:lnTo>
                  <a:lnTo>
                    <a:pt x="57" y="538"/>
                  </a:lnTo>
                  <a:lnTo>
                    <a:pt x="48" y="565"/>
                  </a:lnTo>
                  <a:lnTo>
                    <a:pt x="42" y="590"/>
                  </a:lnTo>
                  <a:lnTo>
                    <a:pt x="35" y="617"/>
                  </a:lnTo>
                  <a:lnTo>
                    <a:pt x="29" y="645"/>
                  </a:lnTo>
                  <a:lnTo>
                    <a:pt x="23" y="672"/>
                  </a:lnTo>
                  <a:lnTo>
                    <a:pt x="18" y="699"/>
                  </a:lnTo>
                  <a:lnTo>
                    <a:pt x="14" y="727"/>
                  </a:lnTo>
                  <a:lnTo>
                    <a:pt x="10" y="755"/>
                  </a:lnTo>
                  <a:lnTo>
                    <a:pt x="7" y="783"/>
                  </a:lnTo>
                  <a:lnTo>
                    <a:pt x="4" y="811"/>
                  </a:lnTo>
                  <a:lnTo>
                    <a:pt x="2" y="840"/>
                  </a:lnTo>
                  <a:lnTo>
                    <a:pt x="1" y="868"/>
                  </a:lnTo>
                  <a:lnTo>
                    <a:pt x="0" y="897"/>
                  </a:lnTo>
                  <a:lnTo>
                    <a:pt x="0" y="926"/>
                  </a:lnTo>
                  <a:lnTo>
                    <a:pt x="1" y="994"/>
                  </a:lnTo>
                  <a:lnTo>
                    <a:pt x="6" y="1061"/>
                  </a:lnTo>
                  <a:lnTo>
                    <a:pt x="15" y="1128"/>
                  </a:lnTo>
                  <a:lnTo>
                    <a:pt x="25" y="1192"/>
                  </a:lnTo>
                  <a:lnTo>
                    <a:pt x="41" y="1257"/>
                  </a:lnTo>
                  <a:lnTo>
                    <a:pt x="58" y="1320"/>
                  </a:lnTo>
                  <a:lnTo>
                    <a:pt x="78" y="1381"/>
                  </a:lnTo>
                  <a:lnTo>
                    <a:pt x="102" y="1441"/>
                  </a:lnTo>
                  <a:lnTo>
                    <a:pt x="128" y="1501"/>
                  </a:lnTo>
                  <a:lnTo>
                    <a:pt x="156" y="1558"/>
                  </a:lnTo>
                  <a:lnTo>
                    <a:pt x="187" y="1614"/>
                  </a:lnTo>
                  <a:lnTo>
                    <a:pt x="222" y="1667"/>
                  </a:lnTo>
                  <a:lnTo>
                    <a:pt x="258" y="1720"/>
                  </a:lnTo>
                  <a:lnTo>
                    <a:pt x="296" y="1771"/>
                  </a:lnTo>
                  <a:lnTo>
                    <a:pt x="337" y="1819"/>
                  </a:lnTo>
                  <a:lnTo>
                    <a:pt x="380" y="1866"/>
                  </a:lnTo>
                  <a:lnTo>
                    <a:pt x="425" y="1911"/>
                  </a:lnTo>
                  <a:lnTo>
                    <a:pt x="473" y="1953"/>
                  </a:lnTo>
                  <a:lnTo>
                    <a:pt x="522" y="1993"/>
                  </a:lnTo>
                  <a:lnTo>
                    <a:pt x="574" y="2030"/>
                  </a:lnTo>
                  <a:lnTo>
                    <a:pt x="627" y="2066"/>
                  </a:lnTo>
                  <a:lnTo>
                    <a:pt x="682" y="2099"/>
                  </a:lnTo>
                  <a:lnTo>
                    <a:pt x="738" y="2130"/>
                  </a:lnTo>
                  <a:lnTo>
                    <a:pt x="796" y="2158"/>
                  </a:lnTo>
                  <a:lnTo>
                    <a:pt x="855" y="2182"/>
                  </a:lnTo>
                  <a:lnTo>
                    <a:pt x="915" y="2205"/>
                  </a:lnTo>
                  <a:lnTo>
                    <a:pt x="978" y="2224"/>
                  </a:lnTo>
                  <a:lnTo>
                    <a:pt x="1041" y="2240"/>
                  </a:lnTo>
                  <a:lnTo>
                    <a:pt x="1105" y="2254"/>
                  </a:lnTo>
                  <a:lnTo>
                    <a:pt x="1171" y="2265"/>
                  </a:lnTo>
                  <a:lnTo>
                    <a:pt x="1237" y="2272"/>
                  </a:lnTo>
                  <a:lnTo>
                    <a:pt x="1305" y="2276"/>
                  </a:lnTo>
                  <a:lnTo>
                    <a:pt x="1339" y="2262"/>
                  </a:lnTo>
                  <a:lnTo>
                    <a:pt x="1388" y="2239"/>
                  </a:lnTo>
                  <a:lnTo>
                    <a:pt x="1441" y="2210"/>
                  </a:lnTo>
                  <a:lnTo>
                    <a:pt x="1487" y="2182"/>
                  </a:lnTo>
                  <a:lnTo>
                    <a:pt x="1453" y="2186"/>
                  </a:lnTo>
                  <a:lnTo>
                    <a:pt x="1419" y="2188"/>
                  </a:lnTo>
                  <a:lnTo>
                    <a:pt x="1385" y="2189"/>
                  </a:lnTo>
                  <a:lnTo>
                    <a:pt x="1350" y="2190"/>
                  </a:lnTo>
                  <a:lnTo>
                    <a:pt x="1286" y="2188"/>
                  </a:lnTo>
                  <a:lnTo>
                    <a:pt x="1221" y="2183"/>
                  </a:lnTo>
                  <a:lnTo>
                    <a:pt x="1158" y="2175"/>
                  </a:lnTo>
                  <a:lnTo>
                    <a:pt x="1096" y="2164"/>
                  </a:lnTo>
                  <a:lnTo>
                    <a:pt x="1035" y="2150"/>
                  </a:lnTo>
                  <a:lnTo>
                    <a:pt x="975" y="2133"/>
                  </a:lnTo>
                  <a:lnTo>
                    <a:pt x="916" y="2113"/>
                  </a:lnTo>
                  <a:lnTo>
                    <a:pt x="858" y="2091"/>
                  </a:lnTo>
                  <a:lnTo>
                    <a:pt x="802" y="2065"/>
                  </a:lnTo>
                  <a:lnTo>
                    <a:pt x="748" y="2037"/>
                  </a:lnTo>
                  <a:lnTo>
                    <a:pt x="696" y="2007"/>
                  </a:lnTo>
                  <a:lnTo>
                    <a:pt x="644" y="1973"/>
                  </a:lnTo>
                  <a:lnTo>
                    <a:pt x="594" y="1939"/>
                  </a:lnTo>
                  <a:lnTo>
                    <a:pt x="547" y="1901"/>
                  </a:lnTo>
                  <a:lnTo>
                    <a:pt x="501" y="1861"/>
                  </a:lnTo>
                  <a:lnTo>
                    <a:pt x="456" y="1819"/>
                  </a:lnTo>
                  <a:lnTo>
                    <a:pt x="415" y="1775"/>
                  </a:lnTo>
                  <a:lnTo>
                    <a:pt x="376" y="1730"/>
                  </a:lnTo>
                  <a:lnTo>
                    <a:pt x="338" y="1681"/>
                  </a:lnTo>
                  <a:lnTo>
                    <a:pt x="302" y="1632"/>
                  </a:lnTo>
                  <a:lnTo>
                    <a:pt x="270" y="1581"/>
                  </a:lnTo>
                  <a:lnTo>
                    <a:pt x="239" y="1529"/>
                  </a:lnTo>
                  <a:lnTo>
                    <a:pt x="211" y="1474"/>
                  </a:lnTo>
                  <a:lnTo>
                    <a:pt x="186" y="1418"/>
                  </a:lnTo>
                  <a:lnTo>
                    <a:pt x="163" y="1361"/>
                  </a:lnTo>
                  <a:lnTo>
                    <a:pt x="144" y="1301"/>
                  </a:lnTo>
                  <a:lnTo>
                    <a:pt x="127" y="1242"/>
                  </a:lnTo>
                  <a:lnTo>
                    <a:pt x="113" y="1181"/>
                  </a:lnTo>
                  <a:lnTo>
                    <a:pt x="101" y="1118"/>
                  </a:lnTo>
                  <a:lnTo>
                    <a:pt x="93" y="1055"/>
                  </a:lnTo>
                  <a:lnTo>
                    <a:pt x="88" y="991"/>
                  </a:lnTo>
                  <a:lnTo>
                    <a:pt x="87" y="926"/>
                  </a:lnTo>
                  <a:lnTo>
                    <a:pt x="87" y="892"/>
                  </a:lnTo>
                  <a:lnTo>
                    <a:pt x="88" y="858"/>
                  </a:lnTo>
                  <a:lnTo>
                    <a:pt x="91" y="824"/>
                  </a:lnTo>
                  <a:lnTo>
                    <a:pt x="93" y="791"/>
                  </a:lnTo>
                  <a:lnTo>
                    <a:pt x="98" y="757"/>
                  </a:lnTo>
                  <a:lnTo>
                    <a:pt x="103" y="724"/>
                  </a:lnTo>
                  <a:lnTo>
                    <a:pt x="108" y="692"/>
                  </a:lnTo>
                  <a:lnTo>
                    <a:pt x="115" y="659"/>
                  </a:lnTo>
                  <a:lnTo>
                    <a:pt x="122" y="627"/>
                  </a:lnTo>
                  <a:lnTo>
                    <a:pt x="130" y="596"/>
                  </a:lnTo>
                  <a:lnTo>
                    <a:pt x="140" y="565"/>
                  </a:lnTo>
                  <a:lnTo>
                    <a:pt x="149" y="533"/>
                  </a:lnTo>
                  <a:lnTo>
                    <a:pt x="159" y="502"/>
                  </a:lnTo>
                  <a:lnTo>
                    <a:pt x="171" y="472"/>
                  </a:lnTo>
                  <a:lnTo>
                    <a:pt x="183" y="442"/>
                  </a:lnTo>
                  <a:lnTo>
                    <a:pt x="196" y="413"/>
                  </a:lnTo>
                  <a:lnTo>
                    <a:pt x="209" y="383"/>
                  </a:lnTo>
                  <a:lnTo>
                    <a:pt x="224" y="355"/>
                  </a:lnTo>
                  <a:lnTo>
                    <a:pt x="238" y="325"/>
                  </a:lnTo>
                  <a:lnTo>
                    <a:pt x="254" y="297"/>
                  </a:lnTo>
                  <a:lnTo>
                    <a:pt x="270" y="271"/>
                  </a:lnTo>
                  <a:lnTo>
                    <a:pt x="287" y="244"/>
                  </a:lnTo>
                  <a:lnTo>
                    <a:pt x="304" y="217"/>
                  </a:lnTo>
                  <a:lnTo>
                    <a:pt x="323" y="191"/>
                  </a:lnTo>
                  <a:lnTo>
                    <a:pt x="342" y="165"/>
                  </a:lnTo>
                  <a:lnTo>
                    <a:pt x="362" y="139"/>
                  </a:lnTo>
                  <a:lnTo>
                    <a:pt x="381" y="115"/>
                  </a:lnTo>
                  <a:lnTo>
                    <a:pt x="403" y="91"/>
                  </a:lnTo>
                  <a:lnTo>
                    <a:pt x="423" y="67"/>
                  </a:lnTo>
                  <a:lnTo>
                    <a:pt x="446" y="44"/>
                  </a:lnTo>
                  <a:lnTo>
                    <a:pt x="468" y="22"/>
                  </a:lnTo>
                  <a:lnTo>
                    <a:pt x="491" y="0"/>
                  </a:lnTo>
                  <a:lnTo>
                    <a:pt x="477" y="6"/>
                  </a:lnTo>
                  <a:lnTo>
                    <a:pt x="424" y="26"/>
                  </a:lnTo>
                  <a:lnTo>
                    <a:pt x="371" y="50"/>
                  </a:lnTo>
                  <a:lnTo>
                    <a:pt x="322" y="79"/>
                  </a:lnTo>
                  <a:lnTo>
                    <a:pt x="278" y="106"/>
                  </a:lnTo>
                  <a:close/>
                </a:path>
              </a:pathLst>
            </a:custGeom>
            <a:solidFill>
              <a:srgbClr val="8B497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6" name="Freeform 110"/>
            <p:cNvSpPr>
              <a:spLocks/>
            </p:cNvSpPr>
            <p:nvPr/>
          </p:nvSpPr>
          <p:spPr bwMode="auto">
            <a:xfrm>
              <a:off x="984" y="1775"/>
              <a:ext cx="382" cy="567"/>
            </a:xfrm>
            <a:custGeom>
              <a:avLst/>
              <a:gdLst/>
              <a:ahLst/>
              <a:cxnLst>
                <a:cxn ang="0">
                  <a:pos x="305" y="121"/>
                </a:cxn>
                <a:cxn ang="0">
                  <a:pos x="250" y="191"/>
                </a:cxn>
                <a:cxn ang="0">
                  <a:pos x="200" y="266"/>
                </a:cxn>
                <a:cxn ang="0">
                  <a:pos x="155" y="342"/>
                </a:cxn>
                <a:cxn ang="0">
                  <a:pos x="115" y="423"/>
                </a:cxn>
                <a:cxn ang="0">
                  <a:pos x="80" y="506"/>
                </a:cxn>
                <a:cxn ang="0">
                  <a:pos x="52" y="592"/>
                </a:cxn>
                <a:cxn ang="0">
                  <a:pos x="30" y="681"/>
                </a:cxn>
                <a:cxn ang="0">
                  <a:pos x="14" y="772"/>
                </a:cxn>
                <a:cxn ang="0">
                  <a:pos x="3" y="865"/>
                </a:cxn>
                <a:cxn ang="0">
                  <a:pos x="0" y="960"/>
                </a:cxn>
                <a:cxn ang="0">
                  <a:pos x="15" y="1159"/>
                </a:cxn>
                <a:cxn ang="0">
                  <a:pos x="59" y="1348"/>
                </a:cxn>
                <a:cxn ang="0">
                  <a:pos x="129" y="1527"/>
                </a:cxn>
                <a:cxn ang="0">
                  <a:pos x="224" y="1691"/>
                </a:cxn>
                <a:cxn ang="0">
                  <a:pos x="340" y="1839"/>
                </a:cxn>
                <a:cxn ang="0">
                  <a:pos x="476" y="1969"/>
                </a:cxn>
                <a:cxn ang="0">
                  <a:pos x="630" y="2077"/>
                </a:cxn>
                <a:cxn ang="0">
                  <a:pos x="799" y="2165"/>
                </a:cxn>
                <a:cxn ang="0">
                  <a:pos x="981" y="2226"/>
                </a:cxn>
                <a:cxn ang="0">
                  <a:pos x="1174" y="2260"/>
                </a:cxn>
                <a:cxn ang="0">
                  <a:pos x="1320" y="2267"/>
                </a:cxn>
                <a:cxn ang="0">
                  <a:pos x="1358" y="2266"/>
                </a:cxn>
                <a:cxn ang="0">
                  <a:pos x="1496" y="2184"/>
                </a:cxn>
                <a:cxn ang="0">
                  <a:pos x="1472" y="2169"/>
                </a:cxn>
                <a:cxn ang="0">
                  <a:pos x="1390" y="2178"/>
                </a:cxn>
                <a:cxn ang="0">
                  <a:pos x="1307" y="2180"/>
                </a:cxn>
                <a:cxn ang="0">
                  <a:pos x="1122" y="2166"/>
                </a:cxn>
                <a:cxn ang="0">
                  <a:pos x="944" y="2125"/>
                </a:cxn>
                <a:cxn ang="0">
                  <a:pos x="779" y="2060"/>
                </a:cxn>
                <a:cxn ang="0">
                  <a:pos x="626" y="1972"/>
                </a:cxn>
                <a:cxn ang="0">
                  <a:pos x="487" y="1863"/>
                </a:cxn>
                <a:cxn ang="0">
                  <a:pos x="366" y="1736"/>
                </a:cxn>
                <a:cxn ang="0">
                  <a:pos x="264" y="1593"/>
                </a:cxn>
                <a:cxn ang="0">
                  <a:pos x="183" y="1434"/>
                </a:cxn>
                <a:cxn ang="0">
                  <a:pos x="126" y="1265"/>
                </a:cxn>
                <a:cxn ang="0">
                  <a:pos x="93" y="1084"/>
                </a:cxn>
                <a:cxn ang="0">
                  <a:pos x="88" y="924"/>
                </a:cxn>
                <a:cxn ang="0">
                  <a:pos x="96" y="816"/>
                </a:cxn>
                <a:cxn ang="0">
                  <a:pos x="113" y="712"/>
                </a:cxn>
                <a:cxn ang="0">
                  <a:pos x="139" y="609"/>
                </a:cxn>
                <a:cxn ang="0">
                  <a:pos x="172" y="511"/>
                </a:cxn>
                <a:cxn ang="0">
                  <a:pos x="214" y="418"/>
                </a:cxn>
                <a:cxn ang="0">
                  <a:pos x="264" y="328"/>
                </a:cxn>
                <a:cxn ang="0">
                  <a:pos x="320" y="243"/>
                </a:cxn>
                <a:cxn ang="0">
                  <a:pos x="383" y="163"/>
                </a:cxn>
                <a:cxn ang="0">
                  <a:pos x="452" y="89"/>
                </a:cxn>
                <a:cxn ang="0">
                  <a:pos x="528" y="21"/>
                </a:cxn>
                <a:cxn ang="0">
                  <a:pos x="489" y="18"/>
                </a:cxn>
                <a:cxn ang="0">
                  <a:pos x="343" y="77"/>
                </a:cxn>
              </a:cxnLst>
              <a:rect l="0" t="0" r="r" b="b"/>
              <a:pathLst>
                <a:path w="1526" h="2267">
                  <a:moveTo>
                    <a:pt x="343" y="77"/>
                  </a:moveTo>
                  <a:lnTo>
                    <a:pt x="324" y="99"/>
                  </a:lnTo>
                  <a:lnTo>
                    <a:pt x="305" y="121"/>
                  </a:lnTo>
                  <a:lnTo>
                    <a:pt x="285" y="145"/>
                  </a:lnTo>
                  <a:lnTo>
                    <a:pt x="268" y="168"/>
                  </a:lnTo>
                  <a:lnTo>
                    <a:pt x="250" y="191"/>
                  </a:lnTo>
                  <a:lnTo>
                    <a:pt x="232" y="216"/>
                  </a:lnTo>
                  <a:lnTo>
                    <a:pt x="216" y="240"/>
                  </a:lnTo>
                  <a:lnTo>
                    <a:pt x="200" y="266"/>
                  </a:lnTo>
                  <a:lnTo>
                    <a:pt x="184" y="291"/>
                  </a:lnTo>
                  <a:lnTo>
                    <a:pt x="169" y="316"/>
                  </a:lnTo>
                  <a:lnTo>
                    <a:pt x="155" y="342"/>
                  </a:lnTo>
                  <a:lnTo>
                    <a:pt x="141" y="369"/>
                  </a:lnTo>
                  <a:lnTo>
                    <a:pt x="128" y="396"/>
                  </a:lnTo>
                  <a:lnTo>
                    <a:pt x="115" y="423"/>
                  </a:lnTo>
                  <a:lnTo>
                    <a:pt x="103" y="450"/>
                  </a:lnTo>
                  <a:lnTo>
                    <a:pt x="91" y="478"/>
                  </a:lnTo>
                  <a:lnTo>
                    <a:pt x="80" y="506"/>
                  </a:lnTo>
                  <a:lnTo>
                    <a:pt x="71" y="535"/>
                  </a:lnTo>
                  <a:lnTo>
                    <a:pt x="61" y="563"/>
                  </a:lnTo>
                  <a:lnTo>
                    <a:pt x="52" y="592"/>
                  </a:lnTo>
                  <a:lnTo>
                    <a:pt x="44" y="621"/>
                  </a:lnTo>
                  <a:lnTo>
                    <a:pt x="36" y="651"/>
                  </a:lnTo>
                  <a:lnTo>
                    <a:pt x="30" y="681"/>
                  </a:lnTo>
                  <a:lnTo>
                    <a:pt x="23" y="712"/>
                  </a:lnTo>
                  <a:lnTo>
                    <a:pt x="18" y="742"/>
                  </a:lnTo>
                  <a:lnTo>
                    <a:pt x="14" y="772"/>
                  </a:lnTo>
                  <a:lnTo>
                    <a:pt x="9" y="803"/>
                  </a:lnTo>
                  <a:lnTo>
                    <a:pt x="6" y="833"/>
                  </a:lnTo>
                  <a:lnTo>
                    <a:pt x="3" y="865"/>
                  </a:lnTo>
                  <a:lnTo>
                    <a:pt x="2" y="897"/>
                  </a:lnTo>
                  <a:lnTo>
                    <a:pt x="1" y="928"/>
                  </a:lnTo>
                  <a:lnTo>
                    <a:pt x="0" y="960"/>
                  </a:lnTo>
                  <a:lnTo>
                    <a:pt x="2" y="1027"/>
                  </a:lnTo>
                  <a:lnTo>
                    <a:pt x="7" y="1094"/>
                  </a:lnTo>
                  <a:lnTo>
                    <a:pt x="15" y="1159"/>
                  </a:lnTo>
                  <a:lnTo>
                    <a:pt x="27" y="1223"/>
                  </a:lnTo>
                  <a:lnTo>
                    <a:pt x="42" y="1287"/>
                  </a:lnTo>
                  <a:lnTo>
                    <a:pt x="59" y="1348"/>
                  </a:lnTo>
                  <a:lnTo>
                    <a:pt x="79" y="1410"/>
                  </a:lnTo>
                  <a:lnTo>
                    <a:pt x="103" y="1469"/>
                  </a:lnTo>
                  <a:lnTo>
                    <a:pt x="129" y="1527"/>
                  </a:lnTo>
                  <a:lnTo>
                    <a:pt x="158" y="1583"/>
                  </a:lnTo>
                  <a:lnTo>
                    <a:pt x="189" y="1638"/>
                  </a:lnTo>
                  <a:lnTo>
                    <a:pt x="224" y="1691"/>
                  </a:lnTo>
                  <a:lnTo>
                    <a:pt x="259" y="1742"/>
                  </a:lnTo>
                  <a:lnTo>
                    <a:pt x="298" y="1792"/>
                  </a:lnTo>
                  <a:lnTo>
                    <a:pt x="340" y="1839"/>
                  </a:lnTo>
                  <a:lnTo>
                    <a:pt x="383" y="1885"/>
                  </a:lnTo>
                  <a:lnTo>
                    <a:pt x="428" y="1928"/>
                  </a:lnTo>
                  <a:lnTo>
                    <a:pt x="476" y="1969"/>
                  </a:lnTo>
                  <a:lnTo>
                    <a:pt x="525" y="2007"/>
                  </a:lnTo>
                  <a:lnTo>
                    <a:pt x="576" y="2044"/>
                  </a:lnTo>
                  <a:lnTo>
                    <a:pt x="630" y="2077"/>
                  </a:lnTo>
                  <a:lnTo>
                    <a:pt x="685" y="2110"/>
                  </a:lnTo>
                  <a:lnTo>
                    <a:pt x="741" y="2139"/>
                  </a:lnTo>
                  <a:lnTo>
                    <a:pt x="799" y="2165"/>
                  </a:lnTo>
                  <a:lnTo>
                    <a:pt x="858" y="2188"/>
                  </a:lnTo>
                  <a:lnTo>
                    <a:pt x="919" y="2209"/>
                  </a:lnTo>
                  <a:lnTo>
                    <a:pt x="981" y="2226"/>
                  </a:lnTo>
                  <a:lnTo>
                    <a:pt x="1044" y="2241"/>
                  </a:lnTo>
                  <a:lnTo>
                    <a:pt x="1108" y="2252"/>
                  </a:lnTo>
                  <a:lnTo>
                    <a:pt x="1174" y="2260"/>
                  </a:lnTo>
                  <a:lnTo>
                    <a:pt x="1241" y="2266"/>
                  </a:lnTo>
                  <a:lnTo>
                    <a:pt x="1307" y="2267"/>
                  </a:lnTo>
                  <a:lnTo>
                    <a:pt x="1320" y="2267"/>
                  </a:lnTo>
                  <a:lnTo>
                    <a:pt x="1332" y="2267"/>
                  </a:lnTo>
                  <a:lnTo>
                    <a:pt x="1345" y="2267"/>
                  </a:lnTo>
                  <a:lnTo>
                    <a:pt x="1358" y="2266"/>
                  </a:lnTo>
                  <a:lnTo>
                    <a:pt x="1398" y="2244"/>
                  </a:lnTo>
                  <a:lnTo>
                    <a:pt x="1445" y="2215"/>
                  </a:lnTo>
                  <a:lnTo>
                    <a:pt x="1496" y="2184"/>
                  </a:lnTo>
                  <a:lnTo>
                    <a:pt x="1526" y="2160"/>
                  </a:lnTo>
                  <a:lnTo>
                    <a:pt x="1499" y="2165"/>
                  </a:lnTo>
                  <a:lnTo>
                    <a:pt x="1472" y="2169"/>
                  </a:lnTo>
                  <a:lnTo>
                    <a:pt x="1445" y="2172"/>
                  </a:lnTo>
                  <a:lnTo>
                    <a:pt x="1418" y="2175"/>
                  </a:lnTo>
                  <a:lnTo>
                    <a:pt x="1390" y="2178"/>
                  </a:lnTo>
                  <a:lnTo>
                    <a:pt x="1364" y="2179"/>
                  </a:lnTo>
                  <a:lnTo>
                    <a:pt x="1335" y="2180"/>
                  </a:lnTo>
                  <a:lnTo>
                    <a:pt x="1307" y="2180"/>
                  </a:lnTo>
                  <a:lnTo>
                    <a:pt x="1245" y="2179"/>
                  </a:lnTo>
                  <a:lnTo>
                    <a:pt x="1183" y="2173"/>
                  </a:lnTo>
                  <a:lnTo>
                    <a:pt x="1122" y="2166"/>
                  </a:lnTo>
                  <a:lnTo>
                    <a:pt x="1062" y="2155"/>
                  </a:lnTo>
                  <a:lnTo>
                    <a:pt x="1003" y="2142"/>
                  </a:lnTo>
                  <a:lnTo>
                    <a:pt x="944" y="2125"/>
                  </a:lnTo>
                  <a:lnTo>
                    <a:pt x="888" y="2106"/>
                  </a:lnTo>
                  <a:lnTo>
                    <a:pt x="832" y="2084"/>
                  </a:lnTo>
                  <a:lnTo>
                    <a:pt x="779" y="2060"/>
                  </a:lnTo>
                  <a:lnTo>
                    <a:pt x="726" y="2033"/>
                  </a:lnTo>
                  <a:lnTo>
                    <a:pt x="675" y="2003"/>
                  </a:lnTo>
                  <a:lnTo>
                    <a:pt x="626" y="1972"/>
                  </a:lnTo>
                  <a:lnTo>
                    <a:pt x="577" y="1937"/>
                  </a:lnTo>
                  <a:lnTo>
                    <a:pt x="532" y="1902"/>
                  </a:lnTo>
                  <a:lnTo>
                    <a:pt x="487" y="1863"/>
                  </a:lnTo>
                  <a:lnTo>
                    <a:pt x="445" y="1822"/>
                  </a:lnTo>
                  <a:lnTo>
                    <a:pt x="405" y="1780"/>
                  </a:lnTo>
                  <a:lnTo>
                    <a:pt x="366" y="1736"/>
                  </a:lnTo>
                  <a:lnTo>
                    <a:pt x="329" y="1690"/>
                  </a:lnTo>
                  <a:lnTo>
                    <a:pt x="296" y="1642"/>
                  </a:lnTo>
                  <a:lnTo>
                    <a:pt x="264" y="1593"/>
                  </a:lnTo>
                  <a:lnTo>
                    <a:pt x="235" y="1541"/>
                  </a:lnTo>
                  <a:lnTo>
                    <a:pt x="208" y="1489"/>
                  </a:lnTo>
                  <a:lnTo>
                    <a:pt x="183" y="1434"/>
                  </a:lnTo>
                  <a:lnTo>
                    <a:pt x="161" y="1379"/>
                  </a:lnTo>
                  <a:lnTo>
                    <a:pt x="142" y="1322"/>
                  </a:lnTo>
                  <a:lnTo>
                    <a:pt x="126" y="1265"/>
                  </a:lnTo>
                  <a:lnTo>
                    <a:pt x="112" y="1206"/>
                  </a:lnTo>
                  <a:lnTo>
                    <a:pt x="101" y="1146"/>
                  </a:lnTo>
                  <a:lnTo>
                    <a:pt x="93" y="1084"/>
                  </a:lnTo>
                  <a:lnTo>
                    <a:pt x="89" y="1023"/>
                  </a:lnTo>
                  <a:lnTo>
                    <a:pt x="87" y="960"/>
                  </a:lnTo>
                  <a:lnTo>
                    <a:pt x="88" y="924"/>
                  </a:lnTo>
                  <a:lnTo>
                    <a:pt x="89" y="887"/>
                  </a:lnTo>
                  <a:lnTo>
                    <a:pt x="92" y="852"/>
                  </a:lnTo>
                  <a:lnTo>
                    <a:pt x="96" y="816"/>
                  </a:lnTo>
                  <a:lnTo>
                    <a:pt x="100" y="781"/>
                  </a:lnTo>
                  <a:lnTo>
                    <a:pt x="106" y="746"/>
                  </a:lnTo>
                  <a:lnTo>
                    <a:pt x="113" y="712"/>
                  </a:lnTo>
                  <a:lnTo>
                    <a:pt x="120" y="677"/>
                  </a:lnTo>
                  <a:lnTo>
                    <a:pt x="129" y="643"/>
                  </a:lnTo>
                  <a:lnTo>
                    <a:pt x="139" y="609"/>
                  </a:lnTo>
                  <a:lnTo>
                    <a:pt x="148" y="577"/>
                  </a:lnTo>
                  <a:lnTo>
                    <a:pt x="160" y="544"/>
                  </a:lnTo>
                  <a:lnTo>
                    <a:pt x="172" y="511"/>
                  </a:lnTo>
                  <a:lnTo>
                    <a:pt x="185" y="480"/>
                  </a:lnTo>
                  <a:lnTo>
                    <a:pt x="199" y="449"/>
                  </a:lnTo>
                  <a:lnTo>
                    <a:pt x="214" y="418"/>
                  </a:lnTo>
                  <a:lnTo>
                    <a:pt x="230" y="387"/>
                  </a:lnTo>
                  <a:lnTo>
                    <a:pt x="246" y="357"/>
                  </a:lnTo>
                  <a:lnTo>
                    <a:pt x="264" y="328"/>
                  </a:lnTo>
                  <a:lnTo>
                    <a:pt x="282" y="299"/>
                  </a:lnTo>
                  <a:lnTo>
                    <a:pt x="300" y="271"/>
                  </a:lnTo>
                  <a:lnTo>
                    <a:pt x="320" y="243"/>
                  </a:lnTo>
                  <a:lnTo>
                    <a:pt x="340" y="216"/>
                  </a:lnTo>
                  <a:lnTo>
                    <a:pt x="362" y="189"/>
                  </a:lnTo>
                  <a:lnTo>
                    <a:pt x="383" y="163"/>
                  </a:lnTo>
                  <a:lnTo>
                    <a:pt x="406" y="139"/>
                  </a:lnTo>
                  <a:lnTo>
                    <a:pt x="428" y="114"/>
                  </a:lnTo>
                  <a:lnTo>
                    <a:pt x="452" y="89"/>
                  </a:lnTo>
                  <a:lnTo>
                    <a:pt x="477" y="66"/>
                  </a:lnTo>
                  <a:lnTo>
                    <a:pt x="502" y="44"/>
                  </a:lnTo>
                  <a:lnTo>
                    <a:pt x="528" y="21"/>
                  </a:lnTo>
                  <a:lnTo>
                    <a:pt x="554" y="0"/>
                  </a:lnTo>
                  <a:lnTo>
                    <a:pt x="545" y="2"/>
                  </a:lnTo>
                  <a:lnTo>
                    <a:pt x="489" y="18"/>
                  </a:lnTo>
                  <a:lnTo>
                    <a:pt x="434" y="40"/>
                  </a:lnTo>
                  <a:lnTo>
                    <a:pt x="381" y="60"/>
                  </a:lnTo>
                  <a:lnTo>
                    <a:pt x="343" y="77"/>
                  </a:lnTo>
                  <a:close/>
                </a:path>
              </a:pathLst>
            </a:custGeom>
            <a:solidFill>
              <a:srgbClr val="8E49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7" name="Freeform 111"/>
            <p:cNvSpPr>
              <a:spLocks/>
            </p:cNvSpPr>
            <p:nvPr/>
          </p:nvSpPr>
          <p:spPr bwMode="auto">
            <a:xfrm>
              <a:off x="995" y="1770"/>
              <a:ext cx="390" cy="561"/>
            </a:xfrm>
            <a:custGeom>
              <a:avLst/>
              <a:gdLst/>
              <a:ahLst/>
              <a:cxnLst>
                <a:cxn ang="0">
                  <a:pos x="359" y="99"/>
                </a:cxn>
                <a:cxn ang="0">
                  <a:pos x="294" y="170"/>
                </a:cxn>
                <a:cxn ang="0">
                  <a:pos x="236" y="246"/>
                </a:cxn>
                <a:cxn ang="0">
                  <a:pos x="183" y="326"/>
                </a:cxn>
                <a:cxn ang="0">
                  <a:pos x="137" y="410"/>
                </a:cxn>
                <a:cxn ang="0">
                  <a:pos x="96" y="497"/>
                </a:cxn>
                <a:cxn ang="0">
                  <a:pos x="62" y="588"/>
                </a:cxn>
                <a:cxn ang="0">
                  <a:pos x="35" y="682"/>
                </a:cxn>
                <a:cxn ang="0">
                  <a:pos x="16" y="779"/>
                </a:cxn>
                <a:cxn ang="0">
                  <a:pos x="4" y="879"/>
                </a:cxn>
                <a:cxn ang="0">
                  <a:pos x="0" y="981"/>
                </a:cxn>
                <a:cxn ang="0">
                  <a:pos x="14" y="1173"/>
                </a:cxn>
                <a:cxn ang="0">
                  <a:pos x="57" y="1356"/>
                </a:cxn>
                <a:cxn ang="0">
                  <a:pos x="124" y="1529"/>
                </a:cxn>
                <a:cxn ang="0">
                  <a:pos x="215" y="1687"/>
                </a:cxn>
                <a:cxn ang="0">
                  <a:pos x="328" y="1830"/>
                </a:cxn>
                <a:cxn ang="0">
                  <a:pos x="460" y="1956"/>
                </a:cxn>
                <a:cxn ang="0">
                  <a:pos x="609" y="2062"/>
                </a:cxn>
                <a:cxn ang="0">
                  <a:pos x="771" y="2146"/>
                </a:cxn>
                <a:cxn ang="0">
                  <a:pos x="948" y="2205"/>
                </a:cxn>
                <a:cxn ang="0">
                  <a:pos x="1134" y="2238"/>
                </a:cxn>
                <a:cxn ang="0">
                  <a:pos x="1298" y="2244"/>
                </a:cxn>
                <a:cxn ang="0">
                  <a:pos x="1400" y="2237"/>
                </a:cxn>
                <a:cxn ang="0">
                  <a:pos x="1496" y="2171"/>
                </a:cxn>
                <a:cxn ang="0">
                  <a:pos x="1523" y="2129"/>
                </a:cxn>
                <a:cxn ang="0">
                  <a:pos x="1413" y="2148"/>
                </a:cxn>
                <a:cxn ang="0">
                  <a:pos x="1301" y="2157"/>
                </a:cxn>
                <a:cxn ang="0">
                  <a:pos x="1143" y="2151"/>
                </a:cxn>
                <a:cxn ang="0">
                  <a:pos x="969" y="2120"/>
                </a:cxn>
                <a:cxn ang="0">
                  <a:pos x="806" y="2065"/>
                </a:cxn>
                <a:cxn ang="0">
                  <a:pos x="654" y="1987"/>
                </a:cxn>
                <a:cxn ang="0">
                  <a:pos x="515" y="1888"/>
                </a:cxn>
                <a:cxn ang="0">
                  <a:pos x="392" y="1772"/>
                </a:cxn>
                <a:cxn ang="0">
                  <a:pos x="287" y="1638"/>
                </a:cxn>
                <a:cxn ang="0">
                  <a:pos x="202" y="1491"/>
                </a:cxn>
                <a:cxn ang="0">
                  <a:pos x="140" y="1330"/>
                </a:cxn>
                <a:cxn ang="0">
                  <a:pos x="100" y="1160"/>
                </a:cxn>
                <a:cxn ang="0">
                  <a:pos x="87" y="981"/>
                </a:cxn>
                <a:cxn ang="0">
                  <a:pos x="93" y="867"/>
                </a:cxn>
                <a:cxn ang="0">
                  <a:pos x="109" y="756"/>
                </a:cxn>
                <a:cxn ang="0">
                  <a:pos x="135" y="649"/>
                </a:cxn>
                <a:cxn ang="0">
                  <a:pos x="170" y="546"/>
                </a:cxn>
                <a:cxn ang="0">
                  <a:pos x="214" y="447"/>
                </a:cxn>
                <a:cxn ang="0">
                  <a:pos x="268" y="355"/>
                </a:cxn>
                <a:cxn ang="0">
                  <a:pos x="328" y="266"/>
                </a:cxn>
                <a:cxn ang="0">
                  <a:pos x="397" y="184"/>
                </a:cxn>
                <a:cxn ang="0">
                  <a:pos x="474" y="109"/>
                </a:cxn>
                <a:cxn ang="0">
                  <a:pos x="556" y="41"/>
                </a:cxn>
                <a:cxn ang="0">
                  <a:pos x="559" y="10"/>
                </a:cxn>
                <a:cxn ang="0">
                  <a:pos x="404" y="55"/>
                </a:cxn>
              </a:cxnLst>
              <a:rect l="0" t="0" r="r" b="b"/>
              <a:pathLst>
                <a:path w="1559" h="2245">
                  <a:moveTo>
                    <a:pt x="404" y="55"/>
                  </a:moveTo>
                  <a:lnTo>
                    <a:pt x="381" y="77"/>
                  </a:lnTo>
                  <a:lnTo>
                    <a:pt x="359" y="99"/>
                  </a:lnTo>
                  <a:lnTo>
                    <a:pt x="336" y="122"/>
                  </a:lnTo>
                  <a:lnTo>
                    <a:pt x="316" y="146"/>
                  </a:lnTo>
                  <a:lnTo>
                    <a:pt x="294" y="170"/>
                  </a:lnTo>
                  <a:lnTo>
                    <a:pt x="275" y="194"/>
                  </a:lnTo>
                  <a:lnTo>
                    <a:pt x="255" y="220"/>
                  </a:lnTo>
                  <a:lnTo>
                    <a:pt x="236" y="246"/>
                  </a:lnTo>
                  <a:lnTo>
                    <a:pt x="217" y="272"/>
                  </a:lnTo>
                  <a:lnTo>
                    <a:pt x="200" y="299"/>
                  </a:lnTo>
                  <a:lnTo>
                    <a:pt x="183" y="326"/>
                  </a:lnTo>
                  <a:lnTo>
                    <a:pt x="167" y="352"/>
                  </a:lnTo>
                  <a:lnTo>
                    <a:pt x="151" y="380"/>
                  </a:lnTo>
                  <a:lnTo>
                    <a:pt x="137" y="410"/>
                  </a:lnTo>
                  <a:lnTo>
                    <a:pt x="122" y="438"/>
                  </a:lnTo>
                  <a:lnTo>
                    <a:pt x="109" y="468"/>
                  </a:lnTo>
                  <a:lnTo>
                    <a:pt x="96" y="497"/>
                  </a:lnTo>
                  <a:lnTo>
                    <a:pt x="84" y="527"/>
                  </a:lnTo>
                  <a:lnTo>
                    <a:pt x="72" y="557"/>
                  </a:lnTo>
                  <a:lnTo>
                    <a:pt x="62" y="588"/>
                  </a:lnTo>
                  <a:lnTo>
                    <a:pt x="53" y="620"/>
                  </a:lnTo>
                  <a:lnTo>
                    <a:pt x="43" y="651"/>
                  </a:lnTo>
                  <a:lnTo>
                    <a:pt x="35" y="682"/>
                  </a:lnTo>
                  <a:lnTo>
                    <a:pt x="28" y="714"/>
                  </a:lnTo>
                  <a:lnTo>
                    <a:pt x="21" y="747"/>
                  </a:lnTo>
                  <a:lnTo>
                    <a:pt x="16" y="779"/>
                  </a:lnTo>
                  <a:lnTo>
                    <a:pt x="11" y="812"/>
                  </a:lnTo>
                  <a:lnTo>
                    <a:pt x="6" y="846"/>
                  </a:lnTo>
                  <a:lnTo>
                    <a:pt x="4" y="879"/>
                  </a:lnTo>
                  <a:lnTo>
                    <a:pt x="1" y="913"/>
                  </a:lnTo>
                  <a:lnTo>
                    <a:pt x="0" y="947"/>
                  </a:lnTo>
                  <a:lnTo>
                    <a:pt x="0" y="981"/>
                  </a:lnTo>
                  <a:lnTo>
                    <a:pt x="1" y="1046"/>
                  </a:lnTo>
                  <a:lnTo>
                    <a:pt x="6" y="1110"/>
                  </a:lnTo>
                  <a:lnTo>
                    <a:pt x="14" y="1173"/>
                  </a:lnTo>
                  <a:lnTo>
                    <a:pt x="26" y="1236"/>
                  </a:lnTo>
                  <a:lnTo>
                    <a:pt x="40" y="1297"/>
                  </a:lnTo>
                  <a:lnTo>
                    <a:pt x="57" y="1356"/>
                  </a:lnTo>
                  <a:lnTo>
                    <a:pt x="76" y="1416"/>
                  </a:lnTo>
                  <a:lnTo>
                    <a:pt x="99" y="1473"/>
                  </a:lnTo>
                  <a:lnTo>
                    <a:pt x="124" y="1529"/>
                  </a:lnTo>
                  <a:lnTo>
                    <a:pt x="152" y="1584"/>
                  </a:lnTo>
                  <a:lnTo>
                    <a:pt x="183" y="1636"/>
                  </a:lnTo>
                  <a:lnTo>
                    <a:pt x="215" y="1687"/>
                  </a:lnTo>
                  <a:lnTo>
                    <a:pt x="251" y="1736"/>
                  </a:lnTo>
                  <a:lnTo>
                    <a:pt x="289" y="1785"/>
                  </a:lnTo>
                  <a:lnTo>
                    <a:pt x="328" y="1830"/>
                  </a:lnTo>
                  <a:lnTo>
                    <a:pt x="369" y="1874"/>
                  </a:lnTo>
                  <a:lnTo>
                    <a:pt x="414" y="1916"/>
                  </a:lnTo>
                  <a:lnTo>
                    <a:pt x="460" y="1956"/>
                  </a:lnTo>
                  <a:lnTo>
                    <a:pt x="507" y="1994"/>
                  </a:lnTo>
                  <a:lnTo>
                    <a:pt x="557" y="2028"/>
                  </a:lnTo>
                  <a:lnTo>
                    <a:pt x="609" y="2062"/>
                  </a:lnTo>
                  <a:lnTo>
                    <a:pt x="661" y="2092"/>
                  </a:lnTo>
                  <a:lnTo>
                    <a:pt x="715" y="2120"/>
                  </a:lnTo>
                  <a:lnTo>
                    <a:pt x="771" y="2146"/>
                  </a:lnTo>
                  <a:lnTo>
                    <a:pt x="829" y="2168"/>
                  </a:lnTo>
                  <a:lnTo>
                    <a:pt x="888" y="2188"/>
                  </a:lnTo>
                  <a:lnTo>
                    <a:pt x="948" y="2205"/>
                  </a:lnTo>
                  <a:lnTo>
                    <a:pt x="1009" y="2219"/>
                  </a:lnTo>
                  <a:lnTo>
                    <a:pt x="1071" y="2230"/>
                  </a:lnTo>
                  <a:lnTo>
                    <a:pt x="1134" y="2238"/>
                  </a:lnTo>
                  <a:lnTo>
                    <a:pt x="1199" y="2243"/>
                  </a:lnTo>
                  <a:lnTo>
                    <a:pt x="1263" y="2245"/>
                  </a:lnTo>
                  <a:lnTo>
                    <a:pt x="1298" y="2244"/>
                  </a:lnTo>
                  <a:lnTo>
                    <a:pt x="1332" y="2243"/>
                  </a:lnTo>
                  <a:lnTo>
                    <a:pt x="1366" y="2241"/>
                  </a:lnTo>
                  <a:lnTo>
                    <a:pt x="1400" y="2237"/>
                  </a:lnTo>
                  <a:lnTo>
                    <a:pt x="1401" y="2236"/>
                  </a:lnTo>
                  <a:lnTo>
                    <a:pt x="1452" y="2205"/>
                  </a:lnTo>
                  <a:lnTo>
                    <a:pt x="1496" y="2171"/>
                  </a:lnTo>
                  <a:lnTo>
                    <a:pt x="1541" y="2136"/>
                  </a:lnTo>
                  <a:lnTo>
                    <a:pt x="1559" y="2120"/>
                  </a:lnTo>
                  <a:lnTo>
                    <a:pt x="1523" y="2129"/>
                  </a:lnTo>
                  <a:lnTo>
                    <a:pt x="1486" y="2136"/>
                  </a:lnTo>
                  <a:lnTo>
                    <a:pt x="1450" y="2143"/>
                  </a:lnTo>
                  <a:lnTo>
                    <a:pt x="1413" y="2148"/>
                  </a:lnTo>
                  <a:lnTo>
                    <a:pt x="1377" y="2152"/>
                  </a:lnTo>
                  <a:lnTo>
                    <a:pt x="1339" y="2155"/>
                  </a:lnTo>
                  <a:lnTo>
                    <a:pt x="1301" y="2157"/>
                  </a:lnTo>
                  <a:lnTo>
                    <a:pt x="1263" y="2158"/>
                  </a:lnTo>
                  <a:lnTo>
                    <a:pt x="1203" y="2155"/>
                  </a:lnTo>
                  <a:lnTo>
                    <a:pt x="1143" y="2151"/>
                  </a:lnTo>
                  <a:lnTo>
                    <a:pt x="1085" y="2144"/>
                  </a:lnTo>
                  <a:lnTo>
                    <a:pt x="1026" y="2134"/>
                  </a:lnTo>
                  <a:lnTo>
                    <a:pt x="969" y="2120"/>
                  </a:lnTo>
                  <a:lnTo>
                    <a:pt x="913" y="2105"/>
                  </a:lnTo>
                  <a:lnTo>
                    <a:pt x="858" y="2087"/>
                  </a:lnTo>
                  <a:lnTo>
                    <a:pt x="806" y="2065"/>
                  </a:lnTo>
                  <a:lnTo>
                    <a:pt x="753" y="2041"/>
                  </a:lnTo>
                  <a:lnTo>
                    <a:pt x="702" y="2015"/>
                  </a:lnTo>
                  <a:lnTo>
                    <a:pt x="654" y="1987"/>
                  </a:lnTo>
                  <a:lnTo>
                    <a:pt x="605" y="1956"/>
                  </a:lnTo>
                  <a:lnTo>
                    <a:pt x="559" y="1924"/>
                  </a:lnTo>
                  <a:lnTo>
                    <a:pt x="515" y="1888"/>
                  </a:lnTo>
                  <a:lnTo>
                    <a:pt x="473" y="1852"/>
                  </a:lnTo>
                  <a:lnTo>
                    <a:pt x="432" y="1813"/>
                  </a:lnTo>
                  <a:lnTo>
                    <a:pt x="392" y="1772"/>
                  </a:lnTo>
                  <a:lnTo>
                    <a:pt x="355" y="1729"/>
                  </a:lnTo>
                  <a:lnTo>
                    <a:pt x="321" y="1685"/>
                  </a:lnTo>
                  <a:lnTo>
                    <a:pt x="287" y="1638"/>
                  </a:lnTo>
                  <a:lnTo>
                    <a:pt x="257" y="1591"/>
                  </a:lnTo>
                  <a:lnTo>
                    <a:pt x="229" y="1542"/>
                  </a:lnTo>
                  <a:lnTo>
                    <a:pt x="202" y="1491"/>
                  </a:lnTo>
                  <a:lnTo>
                    <a:pt x="180" y="1439"/>
                  </a:lnTo>
                  <a:lnTo>
                    <a:pt x="158" y="1385"/>
                  </a:lnTo>
                  <a:lnTo>
                    <a:pt x="140" y="1330"/>
                  </a:lnTo>
                  <a:lnTo>
                    <a:pt x="124" y="1275"/>
                  </a:lnTo>
                  <a:lnTo>
                    <a:pt x="111" y="1218"/>
                  </a:lnTo>
                  <a:lnTo>
                    <a:pt x="100" y="1160"/>
                  </a:lnTo>
                  <a:lnTo>
                    <a:pt x="93" y="1101"/>
                  </a:lnTo>
                  <a:lnTo>
                    <a:pt x="88" y="1042"/>
                  </a:lnTo>
                  <a:lnTo>
                    <a:pt x="87" y="981"/>
                  </a:lnTo>
                  <a:lnTo>
                    <a:pt x="87" y="943"/>
                  </a:lnTo>
                  <a:lnTo>
                    <a:pt x="89" y="905"/>
                  </a:lnTo>
                  <a:lnTo>
                    <a:pt x="93" y="867"/>
                  </a:lnTo>
                  <a:lnTo>
                    <a:pt x="97" y="830"/>
                  </a:lnTo>
                  <a:lnTo>
                    <a:pt x="102" y="793"/>
                  </a:lnTo>
                  <a:lnTo>
                    <a:pt x="109" y="756"/>
                  </a:lnTo>
                  <a:lnTo>
                    <a:pt x="116" y="720"/>
                  </a:lnTo>
                  <a:lnTo>
                    <a:pt x="125" y="684"/>
                  </a:lnTo>
                  <a:lnTo>
                    <a:pt x="135" y="649"/>
                  </a:lnTo>
                  <a:lnTo>
                    <a:pt x="145" y="614"/>
                  </a:lnTo>
                  <a:lnTo>
                    <a:pt x="157" y="580"/>
                  </a:lnTo>
                  <a:lnTo>
                    <a:pt x="170" y="546"/>
                  </a:lnTo>
                  <a:lnTo>
                    <a:pt x="184" y="513"/>
                  </a:lnTo>
                  <a:lnTo>
                    <a:pt x="199" y="480"/>
                  </a:lnTo>
                  <a:lnTo>
                    <a:pt x="214" y="447"/>
                  </a:lnTo>
                  <a:lnTo>
                    <a:pt x="231" y="416"/>
                  </a:lnTo>
                  <a:lnTo>
                    <a:pt x="249" y="385"/>
                  </a:lnTo>
                  <a:lnTo>
                    <a:pt x="268" y="355"/>
                  </a:lnTo>
                  <a:lnTo>
                    <a:pt x="287" y="324"/>
                  </a:lnTo>
                  <a:lnTo>
                    <a:pt x="308" y="295"/>
                  </a:lnTo>
                  <a:lnTo>
                    <a:pt x="328" y="266"/>
                  </a:lnTo>
                  <a:lnTo>
                    <a:pt x="351" y="238"/>
                  </a:lnTo>
                  <a:lnTo>
                    <a:pt x="374" y="211"/>
                  </a:lnTo>
                  <a:lnTo>
                    <a:pt x="397" y="184"/>
                  </a:lnTo>
                  <a:lnTo>
                    <a:pt x="422" y="159"/>
                  </a:lnTo>
                  <a:lnTo>
                    <a:pt x="447" y="134"/>
                  </a:lnTo>
                  <a:lnTo>
                    <a:pt x="474" y="109"/>
                  </a:lnTo>
                  <a:lnTo>
                    <a:pt x="500" y="85"/>
                  </a:lnTo>
                  <a:lnTo>
                    <a:pt x="528" y="63"/>
                  </a:lnTo>
                  <a:lnTo>
                    <a:pt x="556" y="41"/>
                  </a:lnTo>
                  <a:lnTo>
                    <a:pt x="585" y="20"/>
                  </a:lnTo>
                  <a:lnTo>
                    <a:pt x="614" y="0"/>
                  </a:lnTo>
                  <a:lnTo>
                    <a:pt x="559" y="10"/>
                  </a:lnTo>
                  <a:lnTo>
                    <a:pt x="501" y="23"/>
                  </a:lnTo>
                  <a:lnTo>
                    <a:pt x="445" y="39"/>
                  </a:lnTo>
                  <a:lnTo>
                    <a:pt x="404" y="55"/>
                  </a:lnTo>
                  <a:close/>
                </a:path>
              </a:pathLst>
            </a:custGeom>
            <a:solidFill>
              <a:srgbClr val="9049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8" name="Freeform 112"/>
            <p:cNvSpPr>
              <a:spLocks/>
            </p:cNvSpPr>
            <p:nvPr/>
          </p:nvSpPr>
          <p:spPr bwMode="auto">
            <a:xfrm>
              <a:off x="1006" y="1767"/>
              <a:ext cx="395" cy="553"/>
            </a:xfrm>
            <a:custGeom>
              <a:avLst/>
              <a:gdLst/>
              <a:ahLst/>
              <a:cxnLst>
                <a:cxn ang="0">
                  <a:pos x="415" y="78"/>
                </a:cxn>
                <a:cxn ang="0">
                  <a:pos x="341" y="148"/>
                </a:cxn>
                <a:cxn ang="0">
                  <a:pos x="275" y="223"/>
                </a:cxn>
                <a:cxn ang="0">
                  <a:pos x="213" y="305"/>
                </a:cxn>
                <a:cxn ang="0">
                  <a:pos x="159" y="391"/>
                </a:cxn>
                <a:cxn ang="0">
                  <a:pos x="112" y="483"/>
                </a:cxn>
                <a:cxn ang="0">
                  <a:pos x="73" y="578"/>
                </a:cxn>
                <a:cxn ang="0">
                  <a:pos x="42" y="677"/>
                </a:cxn>
                <a:cxn ang="0">
                  <a:pos x="19" y="780"/>
                </a:cxn>
                <a:cxn ang="0">
                  <a:pos x="5" y="886"/>
                </a:cxn>
                <a:cxn ang="0">
                  <a:pos x="0" y="994"/>
                </a:cxn>
                <a:cxn ang="0">
                  <a:pos x="14" y="1180"/>
                </a:cxn>
                <a:cxn ang="0">
                  <a:pos x="55" y="1356"/>
                </a:cxn>
                <a:cxn ang="0">
                  <a:pos x="121" y="1523"/>
                </a:cxn>
                <a:cxn ang="0">
                  <a:pos x="209" y="1676"/>
                </a:cxn>
                <a:cxn ang="0">
                  <a:pos x="318" y="1814"/>
                </a:cxn>
                <a:cxn ang="0">
                  <a:pos x="445" y="1936"/>
                </a:cxn>
                <a:cxn ang="0">
                  <a:pos x="588" y="2037"/>
                </a:cxn>
                <a:cxn ang="0">
                  <a:pos x="745" y="2118"/>
                </a:cxn>
                <a:cxn ang="0">
                  <a:pos x="916" y="2176"/>
                </a:cxn>
                <a:cxn ang="0">
                  <a:pos x="1096" y="2207"/>
                </a:cxn>
                <a:cxn ang="0">
                  <a:pos x="1248" y="2214"/>
                </a:cxn>
                <a:cxn ang="0">
                  <a:pos x="1331" y="2209"/>
                </a:cxn>
                <a:cxn ang="0">
                  <a:pos x="1412" y="2199"/>
                </a:cxn>
                <a:cxn ang="0">
                  <a:pos x="1498" y="2149"/>
                </a:cxn>
                <a:cxn ang="0">
                  <a:pos x="1581" y="2068"/>
                </a:cxn>
                <a:cxn ang="0">
                  <a:pos x="1451" y="2104"/>
                </a:cxn>
                <a:cxn ang="0">
                  <a:pos x="1314" y="2123"/>
                </a:cxn>
                <a:cxn ang="0">
                  <a:pos x="1162" y="2125"/>
                </a:cxn>
                <a:cxn ang="0">
                  <a:pos x="992" y="2104"/>
                </a:cxn>
                <a:cxn ang="0">
                  <a:pos x="831" y="2059"/>
                </a:cxn>
                <a:cxn ang="0">
                  <a:pos x="681" y="1990"/>
                </a:cxn>
                <a:cxn ang="0">
                  <a:pos x="543" y="1901"/>
                </a:cxn>
                <a:cxn ang="0">
                  <a:pos x="419" y="1795"/>
                </a:cxn>
                <a:cxn ang="0">
                  <a:pos x="312" y="1672"/>
                </a:cxn>
                <a:cxn ang="0">
                  <a:pos x="224" y="1534"/>
                </a:cxn>
                <a:cxn ang="0">
                  <a:pos x="156" y="1383"/>
                </a:cxn>
                <a:cxn ang="0">
                  <a:pos x="111" y="1222"/>
                </a:cxn>
                <a:cxn ang="0">
                  <a:pos x="89" y="1053"/>
                </a:cxn>
                <a:cxn ang="0">
                  <a:pos x="90" y="915"/>
                </a:cxn>
                <a:cxn ang="0">
                  <a:pos x="104" y="797"/>
                </a:cxn>
                <a:cxn ang="0">
                  <a:pos x="130" y="685"/>
                </a:cxn>
                <a:cxn ang="0">
                  <a:pos x="167" y="578"/>
                </a:cxn>
                <a:cxn ang="0">
                  <a:pos x="213" y="474"/>
                </a:cxn>
                <a:cxn ang="0">
                  <a:pos x="270" y="377"/>
                </a:cxn>
                <a:cxn ang="0">
                  <a:pos x="335" y="287"/>
                </a:cxn>
                <a:cxn ang="0">
                  <a:pos x="409" y="203"/>
                </a:cxn>
                <a:cxn ang="0">
                  <a:pos x="491" y="127"/>
                </a:cxn>
                <a:cxn ang="0">
                  <a:pos x="580" y="60"/>
                </a:cxn>
                <a:cxn ang="0">
                  <a:pos x="675" y="0"/>
                </a:cxn>
                <a:cxn ang="0">
                  <a:pos x="516" y="23"/>
                </a:cxn>
              </a:cxnLst>
              <a:rect l="0" t="0" r="r" b="b"/>
              <a:pathLst>
                <a:path w="1581" h="2214">
                  <a:moveTo>
                    <a:pt x="467" y="34"/>
                  </a:moveTo>
                  <a:lnTo>
                    <a:pt x="441" y="55"/>
                  </a:lnTo>
                  <a:lnTo>
                    <a:pt x="415" y="78"/>
                  </a:lnTo>
                  <a:lnTo>
                    <a:pt x="390" y="100"/>
                  </a:lnTo>
                  <a:lnTo>
                    <a:pt x="365" y="123"/>
                  </a:lnTo>
                  <a:lnTo>
                    <a:pt x="341" y="148"/>
                  </a:lnTo>
                  <a:lnTo>
                    <a:pt x="319" y="173"/>
                  </a:lnTo>
                  <a:lnTo>
                    <a:pt x="296" y="197"/>
                  </a:lnTo>
                  <a:lnTo>
                    <a:pt x="275" y="223"/>
                  </a:lnTo>
                  <a:lnTo>
                    <a:pt x="253" y="250"/>
                  </a:lnTo>
                  <a:lnTo>
                    <a:pt x="233" y="277"/>
                  </a:lnTo>
                  <a:lnTo>
                    <a:pt x="213" y="305"/>
                  </a:lnTo>
                  <a:lnTo>
                    <a:pt x="195" y="333"/>
                  </a:lnTo>
                  <a:lnTo>
                    <a:pt x="177" y="362"/>
                  </a:lnTo>
                  <a:lnTo>
                    <a:pt x="159" y="391"/>
                  </a:lnTo>
                  <a:lnTo>
                    <a:pt x="143" y="421"/>
                  </a:lnTo>
                  <a:lnTo>
                    <a:pt x="127" y="452"/>
                  </a:lnTo>
                  <a:lnTo>
                    <a:pt x="112" y="483"/>
                  </a:lnTo>
                  <a:lnTo>
                    <a:pt x="98" y="514"/>
                  </a:lnTo>
                  <a:lnTo>
                    <a:pt x="85" y="545"/>
                  </a:lnTo>
                  <a:lnTo>
                    <a:pt x="73" y="578"/>
                  </a:lnTo>
                  <a:lnTo>
                    <a:pt x="61" y="611"/>
                  </a:lnTo>
                  <a:lnTo>
                    <a:pt x="52" y="643"/>
                  </a:lnTo>
                  <a:lnTo>
                    <a:pt x="42" y="677"/>
                  </a:lnTo>
                  <a:lnTo>
                    <a:pt x="33" y="711"/>
                  </a:lnTo>
                  <a:lnTo>
                    <a:pt x="26" y="746"/>
                  </a:lnTo>
                  <a:lnTo>
                    <a:pt x="19" y="780"/>
                  </a:lnTo>
                  <a:lnTo>
                    <a:pt x="13" y="815"/>
                  </a:lnTo>
                  <a:lnTo>
                    <a:pt x="9" y="850"/>
                  </a:lnTo>
                  <a:lnTo>
                    <a:pt x="5" y="886"/>
                  </a:lnTo>
                  <a:lnTo>
                    <a:pt x="2" y="921"/>
                  </a:lnTo>
                  <a:lnTo>
                    <a:pt x="1" y="958"/>
                  </a:lnTo>
                  <a:lnTo>
                    <a:pt x="0" y="994"/>
                  </a:lnTo>
                  <a:lnTo>
                    <a:pt x="2" y="1057"/>
                  </a:lnTo>
                  <a:lnTo>
                    <a:pt x="6" y="1118"/>
                  </a:lnTo>
                  <a:lnTo>
                    <a:pt x="14" y="1180"/>
                  </a:lnTo>
                  <a:lnTo>
                    <a:pt x="25" y="1240"/>
                  </a:lnTo>
                  <a:lnTo>
                    <a:pt x="39" y="1299"/>
                  </a:lnTo>
                  <a:lnTo>
                    <a:pt x="55" y="1356"/>
                  </a:lnTo>
                  <a:lnTo>
                    <a:pt x="74" y="1413"/>
                  </a:lnTo>
                  <a:lnTo>
                    <a:pt x="96" y="1468"/>
                  </a:lnTo>
                  <a:lnTo>
                    <a:pt x="121" y="1523"/>
                  </a:lnTo>
                  <a:lnTo>
                    <a:pt x="148" y="1575"/>
                  </a:lnTo>
                  <a:lnTo>
                    <a:pt x="177" y="1627"/>
                  </a:lnTo>
                  <a:lnTo>
                    <a:pt x="209" y="1676"/>
                  </a:lnTo>
                  <a:lnTo>
                    <a:pt x="242" y="1724"/>
                  </a:lnTo>
                  <a:lnTo>
                    <a:pt x="279" y="1770"/>
                  </a:lnTo>
                  <a:lnTo>
                    <a:pt x="318" y="1814"/>
                  </a:lnTo>
                  <a:lnTo>
                    <a:pt x="358" y="1856"/>
                  </a:lnTo>
                  <a:lnTo>
                    <a:pt x="400" y="1897"/>
                  </a:lnTo>
                  <a:lnTo>
                    <a:pt x="445" y="1936"/>
                  </a:lnTo>
                  <a:lnTo>
                    <a:pt x="490" y="1971"/>
                  </a:lnTo>
                  <a:lnTo>
                    <a:pt x="539" y="2006"/>
                  </a:lnTo>
                  <a:lnTo>
                    <a:pt x="588" y="2037"/>
                  </a:lnTo>
                  <a:lnTo>
                    <a:pt x="639" y="2067"/>
                  </a:lnTo>
                  <a:lnTo>
                    <a:pt x="692" y="2094"/>
                  </a:lnTo>
                  <a:lnTo>
                    <a:pt x="745" y="2118"/>
                  </a:lnTo>
                  <a:lnTo>
                    <a:pt x="801" y="2140"/>
                  </a:lnTo>
                  <a:lnTo>
                    <a:pt x="857" y="2159"/>
                  </a:lnTo>
                  <a:lnTo>
                    <a:pt x="916" y="2176"/>
                  </a:lnTo>
                  <a:lnTo>
                    <a:pt x="975" y="2189"/>
                  </a:lnTo>
                  <a:lnTo>
                    <a:pt x="1035" y="2200"/>
                  </a:lnTo>
                  <a:lnTo>
                    <a:pt x="1096" y="2207"/>
                  </a:lnTo>
                  <a:lnTo>
                    <a:pt x="1158" y="2213"/>
                  </a:lnTo>
                  <a:lnTo>
                    <a:pt x="1220" y="2214"/>
                  </a:lnTo>
                  <a:lnTo>
                    <a:pt x="1248" y="2214"/>
                  </a:lnTo>
                  <a:lnTo>
                    <a:pt x="1277" y="2213"/>
                  </a:lnTo>
                  <a:lnTo>
                    <a:pt x="1303" y="2212"/>
                  </a:lnTo>
                  <a:lnTo>
                    <a:pt x="1331" y="2209"/>
                  </a:lnTo>
                  <a:lnTo>
                    <a:pt x="1358" y="2206"/>
                  </a:lnTo>
                  <a:lnTo>
                    <a:pt x="1385" y="2203"/>
                  </a:lnTo>
                  <a:lnTo>
                    <a:pt x="1412" y="2199"/>
                  </a:lnTo>
                  <a:lnTo>
                    <a:pt x="1439" y="2194"/>
                  </a:lnTo>
                  <a:lnTo>
                    <a:pt x="1453" y="2184"/>
                  </a:lnTo>
                  <a:lnTo>
                    <a:pt x="1498" y="2149"/>
                  </a:lnTo>
                  <a:lnTo>
                    <a:pt x="1540" y="2110"/>
                  </a:lnTo>
                  <a:lnTo>
                    <a:pt x="1579" y="2070"/>
                  </a:lnTo>
                  <a:lnTo>
                    <a:pt x="1581" y="2068"/>
                  </a:lnTo>
                  <a:lnTo>
                    <a:pt x="1539" y="2081"/>
                  </a:lnTo>
                  <a:lnTo>
                    <a:pt x="1495" y="2093"/>
                  </a:lnTo>
                  <a:lnTo>
                    <a:pt x="1451" y="2104"/>
                  </a:lnTo>
                  <a:lnTo>
                    <a:pt x="1406" y="2111"/>
                  </a:lnTo>
                  <a:lnTo>
                    <a:pt x="1361" y="2118"/>
                  </a:lnTo>
                  <a:lnTo>
                    <a:pt x="1314" y="2123"/>
                  </a:lnTo>
                  <a:lnTo>
                    <a:pt x="1268" y="2125"/>
                  </a:lnTo>
                  <a:lnTo>
                    <a:pt x="1220" y="2126"/>
                  </a:lnTo>
                  <a:lnTo>
                    <a:pt x="1162" y="2125"/>
                  </a:lnTo>
                  <a:lnTo>
                    <a:pt x="1104" y="2121"/>
                  </a:lnTo>
                  <a:lnTo>
                    <a:pt x="1048" y="2114"/>
                  </a:lnTo>
                  <a:lnTo>
                    <a:pt x="992" y="2104"/>
                  </a:lnTo>
                  <a:lnTo>
                    <a:pt x="937" y="2091"/>
                  </a:lnTo>
                  <a:lnTo>
                    <a:pt x="883" y="2076"/>
                  </a:lnTo>
                  <a:lnTo>
                    <a:pt x="831" y="2059"/>
                  </a:lnTo>
                  <a:lnTo>
                    <a:pt x="780" y="2038"/>
                  </a:lnTo>
                  <a:lnTo>
                    <a:pt x="729" y="2016"/>
                  </a:lnTo>
                  <a:lnTo>
                    <a:pt x="681" y="1990"/>
                  </a:lnTo>
                  <a:lnTo>
                    <a:pt x="633" y="1963"/>
                  </a:lnTo>
                  <a:lnTo>
                    <a:pt x="587" y="1934"/>
                  </a:lnTo>
                  <a:lnTo>
                    <a:pt x="543" y="1901"/>
                  </a:lnTo>
                  <a:lnTo>
                    <a:pt x="500" y="1868"/>
                  </a:lnTo>
                  <a:lnTo>
                    <a:pt x="459" y="1832"/>
                  </a:lnTo>
                  <a:lnTo>
                    <a:pt x="419" y="1795"/>
                  </a:lnTo>
                  <a:lnTo>
                    <a:pt x="381" y="1756"/>
                  </a:lnTo>
                  <a:lnTo>
                    <a:pt x="346" y="1715"/>
                  </a:lnTo>
                  <a:lnTo>
                    <a:pt x="312" y="1672"/>
                  </a:lnTo>
                  <a:lnTo>
                    <a:pt x="281" y="1628"/>
                  </a:lnTo>
                  <a:lnTo>
                    <a:pt x="251" y="1581"/>
                  </a:lnTo>
                  <a:lnTo>
                    <a:pt x="224" y="1534"/>
                  </a:lnTo>
                  <a:lnTo>
                    <a:pt x="199" y="1486"/>
                  </a:lnTo>
                  <a:lnTo>
                    <a:pt x="177" y="1435"/>
                  </a:lnTo>
                  <a:lnTo>
                    <a:pt x="156" y="1383"/>
                  </a:lnTo>
                  <a:lnTo>
                    <a:pt x="138" y="1330"/>
                  </a:lnTo>
                  <a:lnTo>
                    <a:pt x="123" y="1277"/>
                  </a:lnTo>
                  <a:lnTo>
                    <a:pt x="111" y="1222"/>
                  </a:lnTo>
                  <a:lnTo>
                    <a:pt x="100" y="1167"/>
                  </a:lnTo>
                  <a:lnTo>
                    <a:pt x="94" y="1110"/>
                  </a:lnTo>
                  <a:lnTo>
                    <a:pt x="89" y="1053"/>
                  </a:lnTo>
                  <a:lnTo>
                    <a:pt x="87" y="994"/>
                  </a:lnTo>
                  <a:lnTo>
                    <a:pt x="88" y="954"/>
                  </a:lnTo>
                  <a:lnTo>
                    <a:pt x="90" y="915"/>
                  </a:lnTo>
                  <a:lnTo>
                    <a:pt x="94" y="875"/>
                  </a:lnTo>
                  <a:lnTo>
                    <a:pt x="98" y="836"/>
                  </a:lnTo>
                  <a:lnTo>
                    <a:pt x="104" y="797"/>
                  </a:lnTo>
                  <a:lnTo>
                    <a:pt x="112" y="760"/>
                  </a:lnTo>
                  <a:lnTo>
                    <a:pt x="121" y="722"/>
                  </a:lnTo>
                  <a:lnTo>
                    <a:pt x="130" y="685"/>
                  </a:lnTo>
                  <a:lnTo>
                    <a:pt x="141" y="649"/>
                  </a:lnTo>
                  <a:lnTo>
                    <a:pt x="153" y="613"/>
                  </a:lnTo>
                  <a:lnTo>
                    <a:pt x="167" y="578"/>
                  </a:lnTo>
                  <a:lnTo>
                    <a:pt x="181" y="542"/>
                  </a:lnTo>
                  <a:lnTo>
                    <a:pt x="197" y="508"/>
                  </a:lnTo>
                  <a:lnTo>
                    <a:pt x="213" y="474"/>
                  </a:lnTo>
                  <a:lnTo>
                    <a:pt x="232" y="441"/>
                  </a:lnTo>
                  <a:lnTo>
                    <a:pt x="250" y="409"/>
                  </a:lnTo>
                  <a:lnTo>
                    <a:pt x="270" y="377"/>
                  </a:lnTo>
                  <a:lnTo>
                    <a:pt x="291" y="346"/>
                  </a:lnTo>
                  <a:lnTo>
                    <a:pt x="312" y="316"/>
                  </a:lnTo>
                  <a:lnTo>
                    <a:pt x="335" y="287"/>
                  </a:lnTo>
                  <a:lnTo>
                    <a:pt x="359" y="258"/>
                  </a:lnTo>
                  <a:lnTo>
                    <a:pt x="383" y="230"/>
                  </a:lnTo>
                  <a:lnTo>
                    <a:pt x="409" y="203"/>
                  </a:lnTo>
                  <a:lnTo>
                    <a:pt x="435" y="177"/>
                  </a:lnTo>
                  <a:lnTo>
                    <a:pt x="463" y="151"/>
                  </a:lnTo>
                  <a:lnTo>
                    <a:pt x="491" y="127"/>
                  </a:lnTo>
                  <a:lnTo>
                    <a:pt x="520" y="104"/>
                  </a:lnTo>
                  <a:lnTo>
                    <a:pt x="549" y="81"/>
                  </a:lnTo>
                  <a:lnTo>
                    <a:pt x="580" y="60"/>
                  </a:lnTo>
                  <a:lnTo>
                    <a:pt x="611" y="39"/>
                  </a:lnTo>
                  <a:lnTo>
                    <a:pt x="643" y="20"/>
                  </a:lnTo>
                  <a:lnTo>
                    <a:pt x="675" y="0"/>
                  </a:lnTo>
                  <a:lnTo>
                    <a:pt x="631" y="5"/>
                  </a:lnTo>
                  <a:lnTo>
                    <a:pt x="573" y="12"/>
                  </a:lnTo>
                  <a:lnTo>
                    <a:pt x="516" y="23"/>
                  </a:lnTo>
                  <a:lnTo>
                    <a:pt x="467" y="34"/>
                  </a:lnTo>
                  <a:close/>
                </a:path>
              </a:pathLst>
            </a:custGeom>
            <a:solidFill>
              <a:srgbClr val="9348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9" name="Freeform 113"/>
            <p:cNvSpPr>
              <a:spLocks/>
            </p:cNvSpPr>
            <p:nvPr/>
          </p:nvSpPr>
          <p:spPr bwMode="auto">
            <a:xfrm>
              <a:off x="1017" y="1767"/>
              <a:ext cx="400" cy="543"/>
            </a:xfrm>
            <a:custGeom>
              <a:avLst/>
              <a:gdLst/>
              <a:ahLst/>
              <a:cxnLst>
                <a:cxn ang="0">
                  <a:pos x="469" y="55"/>
                </a:cxn>
                <a:cxn ang="0">
                  <a:pos x="387" y="123"/>
                </a:cxn>
                <a:cxn ang="0">
                  <a:pos x="310" y="198"/>
                </a:cxn>
                <a:cxn ang="0">
                  <a:pos x="241" y="280"/>
                </a:cxn>
                <a:cxn ang="0">
                  <a:pos x="181" y="369"/>
                </a:cxn>
                <a:cxn ang="0">
                  <a:pos x="127" y="461"/>
                </a:cxn>
                <a:cxn ang="0">
                  <a:pos x="83" y="560"/>
                </a:cxn>
                <a:cxn ang="0">
                  <a:pos x="48" y="663"/>
                </a:cxn>
                <a:cxn ang="0">
                  <a:pos x="22" y="770"/>
                </a:cxn>
                <a:cxn ang="0">
                  <a:pos x="6" y="881"/>
                </a:cxn>
                <a:cxn ang="0">
                  <a:pos x="0" y="995"/>
                </a:cxn>
                <a:cxn ang="0">
                  <a:pos x="13" y="1174"/>
                </a:cxn>
                <a:cxn ang="0">
                  <a:pos x="53" y="1344"/>
                </a:cxn>
                <a:cxn ang="0">
                  <a:pos x="115" y="1505"/>
                </a:cxn>
                <a:cxn ang="0">
                  <a:pos x="200" y="1652"/>
                </a:cxn>
                <a:cxn ang="0">
                  <a:pos x="305" y="1786"/>
                </a:cxn>
                <a:cxn ang="0">
                  <a:pos x="428" y="1902"/>
                </a:cxn>
                <a:cxn ang="0">
                  <a:pos x="567" y="2001"/>
                </a:cxn>
                <a:cxn ang="0">
                  <a:pos x="719" y="2079"/>
                </a:cxn>
                <a:cxn ang="0">
                  <a:pos x="882" y="2134"/>
                </a:cxn>
                <a:cxn ang="0">
                  <a:pos x="1056" y="2165"/>
                </a:cxn>
                <a:cxn ang="0">
                  <a:pos x="1214" y="2171"/>
                </a:cxn>
                <a:cxn ang="0">
                  <a:pos x="1326" y="2162"/>
                </a:cxn>
                <a:cxn ang="0">
                  <a:pos x="1436" y="2143"/>
                </a:cxn>
                <a:cxn ang="0">
                  <a:pos x="1535" y="2071"/>
                </a:cxn>
                <a:cxn ang="0">
                  <a:pos x="1575" y="2009"/>
                </a:cxn>
                <a:cxn ang="0">
                  <a:pos x="1500" y="2036"/>
                </a:cxn>
                <a:cxn ang="0">
                  <a:pos x="1422" y="2056"/>
                </a:cxn>
                <a:cxn ang="0">
                  <a:pos x="1342" y="2071"/>
                </a:cxn>
                <a:cxn ang="0">
                  <a:pos x="1261" y="2081"/>
                </a:cxn>
                <a:cxn ang="0">
                  <a:pos x="1176" y="2084"/>
                </a:cxn>
                <a:cxn ang="0">
                  <a:pos x="1011" y="2071"/>
                </a:cxn>
                <a:cxn ang="0">
                  <a:pos x="852" y="2035"/>
                </a:cxn>
                <a:cxn ang="0">
                  <a:pos x="705" y="1977"/>
                </a:cxn>
                <a:cxn ang="0">
                  <a:pos x="568" y="1898"/>
                </a:cxn>
                <a:cxn ang="0">
                  <a:pos x="444" y="1801"/>
                </a:cxn>
                <a:cxn ang="0">
                  <a:pos x="336" y="1688"/>
                </a:cxn>
                <a:cxn ang="0">
                  <a:pos x="245" y="1560"/>
                </a:cxn>
                <a:cxn ang="0">
                  <a:pos x="172" y="1419"/>
                </a:cxn>
                <a:cxn ang="0">
                  <a:pos x="121" y="1267"/>
                </a:cxn>
                <a:cxn ang="0">
                  <a:pos x="93" y="1106"/>
                </a:cxn>
                <a:cxn ang="0">
                  <a:pos x="87" y="953"/>
                </a:cxn>
                <a:cxn ang="0">
                  <a:pos x="99" y="832"/>
                </a:cxn>
                <a:cxn ang="0">
                  <a:pos x="123" y="714"/>
                </a:cxn>
                <a:cxn ang="0">
                  <a:pos x="160" y="602"/>
                </a:cxn>
                <a:cxn ang="0">
                  <a:pos x="208" y="496"/>
                </a:cxn>
                <a:cxn ang="0">
                  <a:pos x="267" y="396"/>
                </a:cxn>
                <a:cxn ang="0">
                  <a:pos x="335" y="302"/>
                </a:cxn>
                <a:cxn ang="0">
                  <a:pos x="414" y="217"/>
                </a:cxn>
                <a:cxn ang="0">
                  <a:pos x="500" y="140"/>
                </a:cxn>
                <a:cxn ang="0">
                  <a:pos x="595" y="73"/>
                </a:cxn>
                <a:cxn ang="0">
                  <a:pos x="696" y="16"/>
                </a:cxn>
                <a:cxn ang="0">
                  <a:pos x="645" y="0"/>
                </a:cxn>
                <a:cxn ang="0">
                  <a:pos x="527" y="14"/>
                </a:cxn>
              </a:cxnLst>
              <a:rect l="0" t="0" r="r" b="b"/>
              <a:pathLst>
                <a:path w="1600" h="2172">
                  <a:moveTo>
                    <a:pt x="527" y="14"/>
                  </a:moveTo>
                  <a:lnTo>
                    <a:pt x="498" y="34"/>
                  </a:lnTo>
                  <a:lnTo>
                    <a:pt x="469" y="55"/>
                  </a:lnTo>
                  <a:lnTo>
                    <a:pt x="441" y="77"/>
                  </a:lnTo>
                  <a:lnTo>
                    <a:pt x="413" y="99"/>
                  </a:lnTo>
                  <a:lnTo>
                    <a:pt x="387" y="123"/>
                  </a:lnTo>
                  <a:lnTo>
                    <a:pt x="360" y="148"/>
                  </a:lnTo>
                  <a:lnTo>
                    <a:pt x="335" y="173"/>
                  </a:lnTo>
                  <a:lnTo>
                    <a:pt x="310" y="198"/>
                  </a:lnTo>
                  <a:lnTo>
                    <a:pt x="287" y="225"/>
                  </a:lnTo>
                  <a:lnTo>
                    <a:pt x="264" y="252"/>
                  </a:lnTo>
                  <a:lnTo>
                    <a:pt x="241" y="280"/>
                  </a:lnTo>
                  <a:lnTo>
                    <a:pt x="221" y="309"/>
                  </a:lnTo>
                  <a:lnTo>
                    <a:pt x="200" y="338"/>
                  </a:lnTo>
                  <a:lnTo>
                    <a:pt x="181" y="369"/>
                  </a:lnTo>
                  <a:lnTo>
                    <a:pt x="162" y="399"/>
                  </a:lnTo>
                  <a:lnTo>
                    <a:pt x="144" y="430"/>
                  </a:lnTo>
                  <a:lnTo>
                    <a:pt x="127" y="461"/>
                  </a:lnTo>
                  <a:lnTo>
                    <a:pt x="112" y="494"/>
                  </a:lnTo>
                  <a:lnTo>
                    <a:pt x="97" y="527"/>
                  </a:lnTo>
                  <a:lnTo>
                    <a:pt x="83" y="560"/>
                  </a:lnTo>
                  <a:lnTo>
                    <a:pt x="70" y="594"/>
                  </a:lnTo>
                  <a:lnTo>
                    <a:pt x="58" y="628"/>
                  </a:lnTo>
                  <a:lnTo>
                    <a:pt x="48" y="663"/>
                  </a:lnTo>
                  <a:lnTo>
                    <a:pt x="38" y="698"/>
                  </a:lnTo>
                  <a:lnTo>
                    <a:pt x="29" y="734"/>
                  </a:lnTo>
                  <a:lnTo>
                    <a:pt x="22" y="770"/>
                  </a:lnTo>
                  <a:lnTo>
                    <a:pt x="15" y="807"/>
                  </a:lnTo>
                  <a:lnTo>
                    <a:pt x="10" y="844"/>
                  </a:lnTo>
                  <a:lnTo>
                    <a:pt x="6" y="881"/>
                  </a:lnTo>
                  <a:lnTo>
                    <a:pt x="2" y="919"/>
                  </a:lnTo>
                  <a:lnTo>
                    <a:pt x="0" y="957"/>
                  </a:lnTo>
                  <a:lnTo>
                    <a:pt x="0" y="995"/>
                  </a:lnTo>
                  <a:lnTo>
                    <a:pt x="1" y="1056"/>
                  </a:lnTo>
                  <a:lnTo>
                    <a:pt x="6" y="1115"/>
                  </a:lnTo>
                  <a:lnTo>
                    <a:pt x="13" y="1174"/>
                  </a:lnTo>
                  <a:lnTo>
                    <a:pt x="24" y="1232"/>
                  </a:lnTo>
                  <a:lnTo>
                    <a:pt x="37" y="1289"/>
                  </a:lnTo>
                  <a:lnTo>
                    <a:pt x="53" y="1344"/>
                  </a:lnTo>
                  <a:lnTo>
                    <a:pt x="71" y="1399"/>
                  </a:lnTo>
                  <a:lnTo>
                    <a:pt x="93" y="1453"/>
                  </a:lnTo>
                  <a:lnTo>
                    <a:pt x="115" y="1505"/>
                  </a:lnTo>
                  <a:lnTo>
                    <a:pt x="142" y="1556"/>
                  </a:lnTo>
                  <a:lnTo>
                    <a:pt x="170" y="1605"/>
                  </a:lnTo>
                  <a:lnTo>
                    <a:pt x="200" y="1652"/>
                  </a:lnTo>
                  <a:lnTo>
                    <a:pt x="234" y="1699"/>
                  </a:lnTo>
                  <a:lnTo>
                    <a:pt x="268" y="1743"/>
                  </a:lnTo>
                  <a:lnTo>
                    <a:pt x="305" y="1786"/>
                  </a:lnTo>
                  <a:lnTo>
                    <a:pt x="345" y="1827"/>
                  </a:lnTo>
                  <a:lnTo>
                    <a:pt x="386" y="1866"/>
                  </a:lnTo>
                  <a:lnTo>
                    <a:pt x="428" y="1902"/>
                  </a:lnTo>
                  <a:lnTo>
                    <a:pt x="472" y="1938"/>
                  </a:lnTo>
                  <a:lnTo>
                    <a:pt x="518" y="1970"/>
                  </a:lnTo>
                  <a:lnTo>
                    <a:pt x="567" y="2001"/>
                  </a:lnTo>
                  <a:lnTo>
                    <a:pt x="615" y="2029"/>
                  </a:lnTo>
                  <a:lnTo>
                    <a:pt x="666" y="2055"/>
                  </a:lnTo>
                  <a:lnTo>
                    <a:pt x="719" y="2079"/>
                  </a:lnTo>
                  <a:lnTo>
                    <a:pt x="771" y="2101"/>
                  </a:lnTo>
                  <a:lnTo>
                    <a:pt x="826" y="2119"/>
                  </a:lnTo>
                  <a:lnTo>
                    <a:pt x="882" y="2134"/>
                  </a:lnTo>
                  <a:lnTo>
                    <a:pt x="939" y="2148"/>
                  </a:lnTo>
                  <a:lnTo>
                    <a:pt x="998" y="2158"/>
                  </a:lnTo>
                  <a:lnTo>
                    <a:pt x="1056" y="2165"/>
                  </a:lnTo>
                  <a:lnTo>
                    <a:pt x="1116" y="2169"/>
                  </a:lnTo>
                  <a:lnTo>
                    <a:pt x="1176" y="2172"/>
                  </a:lnTo>
                  <a:lnTo>
                    <a:pt x="1214" y="2171"/>
                  </a:lnTo>
                  <a:lnTo>
                    <a:pt x="1252" y="2169"/>
                  </a:lnTo>
                  <a:lnTo>
                    <a:pt x="1290" y="2166"/>
                  </a:lnTo>
                  <a:lnTo>
                    <a:pt x="1326" y="2162"/>
                  </a:lnTo>
                  <a:lnTo>
                    <a:pt x="1363" y="2157"/>
                  </a:lnTo>
                  <a:lnTo>
                    <a:pt x="1399" y="2150"/>
                  </a:lnTo>
                  <a:lnTo>
                    <a:pt x="1436" y="2143"/>
                  </a:lnTo>
                  <a:lnTo>
                    <a:pt x="1472" y="2134"/>
                  </a:lnTo>
                  <a:lnTo>
                    <a:pt x="1496" y="2111"/>
                  </a:lnTo>
                  <a:lnTo>
                    <a:pt x="1535" y="2071"/>
                  </a:lnTo>
                  <a:lnTo>
                    <a:pt x="1575" y="2029"/>
                  </a:lnTo>
                  <a:lnTo>
                    <a:pt x="1600" y="1999"/>
                  </a:lnTo>
                  <a:lnTo>
                    <a:pt x="1575" y="2009"/>
                  </a:lnTo>
                  <a:lnTo>
                    <a:pt x="1550" y="2019"/>
                  </a:lnTo>
                  <a:lnTo>
                    <a:pt x="1526" y="2027"/>
                  </a:lnTo>
                  <a:lnTo>
                    <a:pt x="1500" y="2036"/>
                  </a:lnTo>
                  <a:lnTo>
                    <a:pt x="1475" y="2043"/>
                  </a:lnTo>
                  <a:lnTo>
                    <a:pt x="1448" y="2050"/>
                  </a:lnTo>
                  <a:lnTo>
                    <a:pt x="1422" y="2056"/>
                  </a:lnTo>
                  <a:lnTo>
                    <a:pt x="1396" y="2062"/>
                  </a:lnTo>
                  <a:lnTo>
                    <a:pt x="1369" y="2067"/>
                  </a:lnTo>
                  <a:lnTo>
                    <a:pt x="1342" y="2071"/>
                  </a:lnTo>
                  <a:lnTo>
                    <a:pt x="1315" y="2076"/>
                  </a:lnTo>
                  <a:lnTo>
                    <a:pt x="1287" y="2079"/>
                  </a:lnTo>
                  <a:lnTo>
                    <a:pt x="1261" y="2081"/>
                  </a:lnTo>
                  <a:lnTo>
                    <a:pt x="1233" y="2083"/>
                  </a:lnTo>
                  <a:lnTo>
                    <a:pt x="1204" y="2084"/>
                  </a:lnTo>
                  <a:lnTo>
                    <a:pt x="1176" y="2084"/>
                  </a:lnTo>
                  <a:lnTo>
                    <a:pt x="1120" y="2083"/>
                  </a:lnTo>
                  <a:lnTo>
                    <a:pt x="1066" y="2079"/>
                  </a:lnTo>
                  <a:lnTo>
                    <a:pt x="1011" y="2071"/>
                  </a:lnTo>
                  <a:lnTo>
                    <a:pt x="957" y="2062"/>
                  </a:lnTo>
                  <a:lnTo>
                    <a:pt x="904" y="2050"/>
                  </a:lnTo>
                  <a:lnTo>
                    <a:pt x="852" y="2035"/>
                  </a:lnTo>
                  <a:lnTo>
                    <a:pt x="802" y="2019"/>
                  </a:lnTo>
                  <a:lnTo>
                    <a:pt x="752" y="1998"/>
                  </a:lnTo>
                  <a:lnTo>
                    <a:pt x="705" y="1977"/>
                  </a:lnTo>
                  <a:lnTo>
                    <a:pt x="657" y="1953"/>
                  </a:lnTo>
                  <a:lnTo>
                    <a:pt x="612" y="1926"/>
                  </a:lnTo>
                  <a:lnTo>
                    <a:pt x="568" y="1898"/>
                  </a:lnTo>
                  <a:lnTo>
                    <a:pt x="525" y="1868"/>
                  </a:lnTo>
                  <a:lnTo>
                    <a:pt x="484" y="1836"/>
                  </a:lnTo>
                  <a:lnTo>
                    <a:pt x="444" y="1801"/>
                  </a:lnTo>
                  <a:lnTo>
                    <a:pt x="406" y="1766"/>
                  </a:lnTo>
                  <a:lnTo>
                    <a:pt x="370" y="1728"/>
                  </a:lnTo>
                  <a:lnTo>
                    <a:pt x="336" y="1688"/>
                  </a:lnTo>
                  <a:lnTo>
                    <a:pt x="304" y="1647"/>
                  </a:lnTo>
                  <a:lnTo>
                    <a:pt x="273" y="1604"/>
                  </a:lnTo>
                  <a:lnTo>
                    <a:pt x="245" y="1560"/>
                  </a:lnTo>
                  <a:lnTo>
                    <a:pt x="219" y="1515"/>
                  </a:lnTo>
                  <a:lnTo>
                    <a:pt x="194" y="1467"/>
                  </a:lnTo>
                  <a:lnTo>
                    <a:pt x="172" y="1419"/>
                  </a:lnTo>
                  <a:lnTo>
                    <a:pt x="153" y="1369"/>
                  </a:lnTo>
                  <a:lnTo>
                    <a:pt x="136" y="1319"/>
                  </a:lnTo>
                  <a:lnTo>
                    <a:pt x="121" y="1267"/>
                  </a:lnTo>
                  <a:lnTo>
                    <a:pt x="109" y="1214"/>
                  </a:lnTo>
                  <a:lnTo>
                    <a:pt x="99" y="1161"/>
                  </a:lnTo>
                  <a:lnTo>
                    <a:pt x="93" y="1106"/>
                  </a:lnTo>
                  <a:lnTo>
                    <a:pt x="88" y="1051"/>
                  </a:lnTo>
                  <a:lnTo>
                    <a:pt x="87" y="995"/>
                  </a:lnTo>
                  <a:lnTo>
                    <a:pt x="87" y="953"/>
                  </a:lnTo>
                  <a:lnTo>
                    <a:pt x="90" y="913"/>
                  </a:lnTo>
                  <a:lnTo>
                    <a:pt x="94" y="872"/>
                  </a:lnTo>
                  <a:lnTo>
                    <a:pt x="99" y="832"/>
                  </a:lnTo>
                  <a:lnTo>
                    <a:pt x="106" y="792"/>
                  </a:lnTo>
                  <a:lnTo>
                    <a:pt x="114" y="753"/>
                  </a:lnTo>
                  <a:lnTo>
                    <a:pt x="123" y="714"/>
                  </a:lnTo>
                  <a:lnTo>
                    <a:pt x="135" y="677"/>
                  </a:lnTo>
                  <a:lnTo>
                    <a:pt x="147" y="639"/>
                  </a:lnTo>
                  <a:lnTo>
                    <a:pt x="160" y="602"/>
                  </a:lnTo>
                  <a:lnTo>
                    <a:pt x="175" y="566"/>
                  </a:lnTo>
                  <a:lnTo>
                    <a:pt x="191" y="530"/>
                  </a:lnTo>
                  <a:lnTo>
                    <a:pt x="208" y="496"/>
                  </a:lnTo>
                  <a:lnTo>
                    <a:pt x="226" y="461"/>
                  </a:lnTo>
                  <a:lnTo>
                    <a:pt x="246" y="428"/>
                  </a:lnTo>
                  <a:lnTo>
                    <a:pt x="267" y="396"/>
                  </a:lnTo>
                  <a:lnTo>
                    <a:pt x="289" y="363"/>
                  </a:lnTo>
                  <a:lnTo>
                    <a:pt x="311" y="332"/>
                  </a:lnTo>
                  <a:lnTo>
                    <a:pt x="335" y="302"/>
                  </a:lnTo>
                  <a:lnTo>
                    <a:pt x="361" y="273"/>
                  </a:lnTo>
                  <a:lnTo>
                    <a:pt x="387" y="245"/>
                  </a:lnTo>
                  <a:lnTo>
                    <a:pt x="414" y="217"/>
                  </a:lnTo>
                  <a:lnTo>
                    <a:pt x="442" y="191"/>
                  </a:lnTo>
                  <a:lnTo>
                    <a:pt x="471" y="165"/>
                  </a:lnTo>
                  <a:lnTo>
                    <a:pt x="500" y="140"/>
                  </a:lnTo>
                  <a:lnTo>
                    <a:pt x="531" y="118"/>
                  </a:lnTo>
                  <a:lnTo>
                    <a:pt x="562" y="95"/>
                  </a:lnTo>
                  <a:lnTo>
                    <a:pt x="595" y="73"/>
                  </a:lnTo>
                  <a:lnTo>
                    <a:pt x="628" y="54"/>
                  </a:lnTo>
                  <a:lnTo>
                    <a:pt x="662" y="35"/>
                  </a:lnTo>
                  <a:lnTo>
                    <a:pt x="696" y="16"/>
                  </a:lnTo>
                  <a:lnTo>
                    <a:pt x="732" y="0"/>
                  </a:lnTo>
                  <a:lnTo>
                    <a:pt x="706" y="0"/>
                  </a:lnTo>
                  <a:lnTo>
                    <a:pt x="645" y="0"/>
                  </a:lnTo>
                  <a:lnTo>
                    <a:pt x="587" y="6"/>
                  </a:lnTo>
                  <a:lnTo>
                    <a:pt x="529" y="13"/>
                  </a:lnTo>
                  <a:lnTo>
                    <a:pt x="527" y="14"/>
                  </a:lnTo>
                  <a:close/>
                </a:path>
              </a:pathLst>
            </a:custGeom>
            <a:solidFill>
              <a:srgbClr val="9548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0" name="Freeform 114"/>
            <p:cNvSpPr>
              <a:spLocks/>
            </p:cNvSpPr>
            <p:nvPr/>
          </p:nvSpPr>
          <p:spPr bwMode="auto">
            <a:xfrm>
              <a:off x="1028" y="1767"/>
              <a:ext cx="403" cy="532"/>
            </a:xfrm>
            <a:custGeom>
              <a:avLst/>
              <a:gdLst/>
              <a:ahLst/>
              <a:cxnLst>
                <a:cxn ang="0">
                  <a:pos x="524" y="40"/>
                </a:cxn>
                <a:cxn ang="0">
                  <a:pos x="433" y="105"/>
                </a:cxn>
                <a:cxn ang="0">
                  <a:pos x="348" y="178"/>
                </a:cxn>
                <a:cxn ang="0">
                  <a:pos x="272" y="259"/>
                </a:cxn>
                <a:cxn ang="0">
                  <a:pos x="204" y="347"/>
                </a:cxn>
                <a:cxn ang="0">
                  <a:pos x="145" y="442"/>
                </a:cxn>
                <a:cxn ang="0">
                  <a:pos x="94" y="543"/>
                </a:cxn>
                <a:cxn ang="0">
                  <a:pos x="54" y="650"/>
                </a:cxn>
                <a:cxn ang="0">
                  <a:pos x="25" y="761"/>
                </a:cxn>
                <a:cxn ang="0">
                  <a:pos x="7" y="876"/>
                </a:cxn>
                <a:cxn ang="0">
                  <a:pos x="0" y="995"/>
                </a:cxn>
                <a:cxn ang="0">
                  <a:pos x="13" y="1168"/>
                </a:cxn>
                <a:cxn ang="0">
                  <a:pos x="51" y="1331"/>
                </a:cxn>
                <a:cxn ang="0">
                  <a:pos x="112" y="1487"/>
                </a:cxn>
                <a:cxn ang="0">
                  <a:pos x="194" y="1629"/>
                </a:cxn>
                <a:cxn ang="0">
                  <a:pos x="294" y="1757"/>
                </a:cxn>
                <a:cxn ang="0">
                  <a:pos x="413" y="1869"/>
                </a:cxn>
                <a:cxn ang="0">
                  <a:pos x="546" y="1964"/>
                </a:cxn>
                <a:cxn ang="0">
                  <a:pos x="693" y="2039"/>
                </a:cxn>
                <a:cxn ang="0">
                  <a:pos x="850" y="2092"/>
                </a:cxn>
                <a:cxn ang="0">
                  <a:pos x="1017" y="2122"/>
                </a:cxn>
                <a:cxn ang="0">
                  <a:pos x="1181" y="2126"/>
                </a:cxn>
                <a:cxn ang="0">
                  <a:pos x="1319" y="2112"/>
                </a:cxn>
                <a:cxn ang="0">
                  <a:pos x="1452" y="2082"/>
                </a:cxn>
                <a:cxn ang="0">
                  <a:pos x="1569" y="1984"/>
                </a:cxn>
                <a:cxn ang="0">
                  <a:pos x="1586" y="1938"/>
                </a:cxn>
                <a:cxn ang="0">
                  <a:pos x="1502" y="1975"/>
                </a:cxn>
                <a:cxn ang="0">
                  <a:pos x="1414" y="2003"/>
                </a:cxn>
                <a:cxn ang="0">
                  <a:pos x="1323" y="2024"/>
                </a:cxn>
                <a:cxn ang="0">
                  <a:pos x="1229" y="2036"/>
                </a:cxn>
                <a:cxn ang="0">
                  <a:pos x="1133" y="2040"/>
                </a:cxn>
                <a:cxn ang="0">
                  <a:pos x="974" y="2028"/>
                </a:cxn>
                <a:cxn ang="0">
                  <a:pos x="822" y="1994"/>
                </a:cxn>
                <a:cxn ang="0">
                  <a:pos x="680" y="1938"/>
                </a:cxn>
                <a:cxn ang="0">
                  <a:pos x="549" y="1862"/>
                </a:cxn>
                <a:cxn ang="0">
                  <a:pos x="430" y="1769"/>
                </a:cxn>
                <a:cxn ang="0">
                  <a:pos x="327" y="1660"/>
                </a:cxn>
                <a:cxn ang="0">
                  <a:pos x="239" y="1537"/>
                </a:cxn>
                <a:cxn ang="0">
                  <a:pos x="169" y="1402"/>
                </a:cxn>
                <a:cxn ang="0">
                  <a:pos x="121" y="1256"/>
                </a:cxn>
                <a:cxn ang="0">
                  <a:pos x="93" y="1102"/>
                </a:cxn>
                <a:cxn ang="0">
                  <a:pos x="89" y="952"/>
                </a:cxn>
                <a:cxn ang="0">
                  <a:pos x="101" y="827"/>
                </a:cxn>
                <a:cxn ang="0">
                  <a:pos x="128" y="707"/>
                </a:cxn>
                <a:cxn ang="0">
                  <a:pos x="168" y="592"/>
                </a:cxn>
                <a:cxn ang="0">
                  <a:pos x="221" y="483"/>
                </a:cxn>
                <a:cxn ang="0">
                  <a:pos x="286" y="383"/>
                </a:cxn>
                <a:cxn ang="0">
                  <a:pos x="361" y="290"/>
                </a:cxn>
                <a:cxn ang="0">
                  <a:pos x="446" y="207"/>
                </a:cxn>
                <a:cxn ang="0">
                  <a:pos x="541" y="134"/>
                </a:cxn>
                <a:cxn ang="0">
                  <a:pos x="643" y="71"/>
                </a:cxn>
                <a:cxn ang="0">
                  <a:pos x="753" y="21"/>
                </a:cxn>
                <a:cxn ang="0">
                  <a:pos x="726" y="0"/>
                </a:cxn>
                <a:cxn ang="0">
                  <a:pos x="588" y="1"/>
                </a:cxn>
              </a:cxnLst>
              <a:rect l="0" t="0" r="r" b="b"/>
              <a:pathLst>
                <a:path w="1613" h="2127">
                  <a:moveTo>
                    <a:pt x="588" y="1"/>
                  </a:moveTo>
                  <a:lnTo>
                    <a:pt x="556" y="21"/>
                  </a:lnTo>
                  <a:lnTo>
                    <a:pt x="524" y="40"/>
                  </a:lnTo>
                  <a:lnTo>
                    <a:pt x="493" y="61"/>
                  </a:lnTo>
                  <a:lnTo>
                    <a:pt x="462" y="82"/>
                  </a:lnTo>
                  <a:lnTo>
                    <a:pt x="433" y="105"/>
                  </a:lnTo>
                  <a:lnTo>
                    <a:pt x="404" y="128"/>
                  </a:lnTo>
                  <a:lnTo>
                    <a:pt x="376" y="152"/>
                  </a:lnTo>
                  <a:lnTo>
                    <a:pt x="348" y="178"/>
                  </a:lnTo>
                  <a:lnTo>
                    <a:pt x="322" y="204"/>
                  </a:lnTo>
                  <a:lnTo>
                    <a:pt x="296" y="231"/>
                  </a:lnTo>
                  <a:lnTo>
                    <a:pt x="272" y="259"/>
                  </a:lnTo>
                  <a:lnTo>
                    <a:pt x="248" y="288"/>
                  </a:lnTo>
                  <a:lnTo>
                    <a:pt x="225" y="317"/>
                  </a:lnTo>
                  <a:lnTo>
                    <a:pt x="204" y="347"/>
                  </a:lnTo>
                  <a:lnTo>
                    <a:pt x="183" y="378"/>
                  </a:lnTo>
                  <a:lnTo>
                    <a:pt x="163" y="410"/>
                  </a:lnTo>
                  <a:lnTo>
                    <a:pt x="145" y="442"/>
                  </a:lnTo>
                  <a:lnTo>
                    <a:pt x="126" y="475"/>
                  </a:lnTo>
                  <a:lnTo>
                    <a:pt x="110" y="509"/>
                  </a:lnTo>
                  <a:lnTo>
                    <a:pt x="94" y="543"/>
                  </a:lnTo>
                  <a:lnTo>
                    <a:pt x="80" y="579"/>
                  </a:lnTo>
                  <a:lnTo>
                    <a:pt x="66" y="614"/>
                  </a:lnTo>
                  <a:lnTo>
                    <a:pt x="54" y="650"/>
                  </a:lnTo>
                  <a:lnTo>
                    <a:pt x="43" y="686"/>
                  </a:lnTo>
                  <a:lnTo>
                    <a:pt x="34" y="723"/>
                  </a:lnTo>
                  <a:lnTo>
                    <a:pt x="25" y="761"/>
                  </a:lnTo>
                  <a:lnTo>
                    <a:pt x="17" y="798"/>
                  </a:lnTo>
                  <a:lnTo>
                    <a:pt x="11" y="837"/>
                  </a:lnTo>
                  <a:lnTo>
                    <a:pt x="7" y="876"/>
                  </a:lnTo>
                  <a:lnTo>
                    <a:pt x="3" y="916"/>
                  </a:lnTo>
                  <a:lnTo>
                    <a:pt x="1" y="955"/>
                  </a:lnTo>
                  <a:lnTo>
                    <a:pt x="0" y="995"/>
                  </a:lnTo>
                  <a:lnTo>
                    <a:pt x="2" y="1054"/>
                  </a:lnTo>
                  <a:lnTo>
                    <a:pt x="7" y="1111"/>
                  </a:lnTo>
                  <a:lnTo>
                    <a:pt x="13" y="1168"/>
                  </a:lnTo>
                  <a:lnTo>
                    <a:pt x="24" y="1224"/>
                  </a:lnTo>
                  <a:lnTo>
                    <a:pt x="36" y="1278"/>
                  </a:lnTo>
                  <a:lnTo>
                    <a:pt x="51" y="1331"/>
                  </a:lnTo>
                  <a:lnTo>
                    <a:pt x="69" y="1384"/>
                  </a:lnTo>
                  <a:lnTo>
                    <a:pt x="90" y="1436"/>
                  </a:lnTo>
                  <a:lnTo>
                    <a:pt x="112" y="1487"/>
                  </a:lnTo>
                  <a:lnTo>
                    <a:pt x="137" y="1535"/>
                  </a:lnTo>
                  <a:lnTo>
                    <a:pt x="164" y="1582"/>
                  </a:lnTo>
                  <a:lnTo>
                    <a:pt x="194" y="1629"/>
                  </a:lnTo>
                  <a:lnTo>
                    <a:pt x="225" y="1673"/>
                  </a:lnTo>
                  <a:lnTo>
                    <a:pt x="259" y="1716"/>
                  </a:lnTo>
                  <a:lnTo>
                    <a:pt x="294" y="1757"/>
                  </a:lnTo>
                  <a:lnTo>
                    <a:pt x="332" y="1796"/>
                  </a:lnTo>
                  <a:lnTo>
                    <a:pt x="372" y="1833"/>
                  </a:lnTo>
                  <a:lnTo>
                    <a:pt x="413" y="1869"/>
                  </a:lnTo>
                  <a:lnTo>
                    <a:pt x="456" y="1902"/>
                  </a:lnTo>
                  <a:lnTo>
                    <a:pt x="500" y="1935"/>
                  </a:lnTo>
                  <a:lnTo>
                    <a:pt x="546" y="1964"/>
                  </a:lnTo>
                  <a:lnTo>
                    <a:pt x="594" y="1991"/>
                  </a:lnTo>
                  <a:lnTo>
                    <a:pt x="642" y="2017"/>
                  </a:lnTo>
                  <a:lnTo>
                    <a:pt x="693" y="2039"/>
                  </a:lnTo>
                  <a:lnTo>
                    <a:pt x="744" y="2060"/>
                  </a:lnTo>
                  <a:lnTo>
                    <a:pt x="796" y="2077"/>
                  </a:lnTo>
                  <a:lnTo>
                    <a:pt x="850" y="2092"/>
                  </a:lnTo>
                  <a:lnTo>
                    <a:pt x="905" y="2105"/>
                  </a:lnTo>
                  <a:lnTo>
                    <a:pt x="961" y="2115"/>
                  </a:lnTo>
                  <a:lnTo>
                    <a:pt x="1017" y="2122"/>
                  </a:lnTo>
                  <a:lnTo>
                    <a:pt x="1075" y="2126"/>
                  </a:lnTo>
                  <a:lnTo>
                    <a:pt x="1133" y="2127"/>
                  </a:lnTo>
                  <a:lnTo>
                    <a:pt x="1181" y="2126"/>
                  </a:lnTo>
                  <a:lnTo>
                    <a:pt x="1227" y="2124"/>
                  </a:lnTo>
                  <a:lnTo>
                    <a:pt x="1274" y="2119"/>
                  </a:lnTo>
                  <a:lnTo>
                    <a:pt x="1319" y="2112"/>
                  </a:lnTo>
                  <a:lnTo>
                    <a:pt x="1364" y="2105"/>
                  </a:lnTo>
                  <a:lnTo>
                    <a:pt x="1408" y="2094"/>
                  </a:lnTo>
                  <a:lnTo>
                    <a:pt x="1452" y="2082"/>
                  </a:lnTo>
                  <a:lnTo>
                    <a:pt x="1494" y="2069"/>
                  </a:lnTo>
                  <a:lnTo>
                    <a:pt x="1532" y="2029"/>
                  </a:lnTo>
                  <a:lnTo>
                    <a:pt x="1569" y="1984"/>
                  </a:lnTo>
                  <a:lnTo>
                    <a:pt x="1603" y="1938"/>
                  </a:lnTo>
                  <a:lnTo>
                    <a:pt x="1613" y="1925"/>
                  </a:lnTo>
                  <a:lnTo>
                    <a:pt x="1586" y="1938"/>
                  </a:lnTo>
                  <a:lnTo>
                    <a:pt x="1558" y="1951"/>
                  </a:lnTo>
                  <a:lnTo>
                    <a:pt x="1530" y="1963"/>
                  </a:lnTo>
                  <a:lnTo>
                    <a:pt x="1502" y="1975"/>
                  </a:lnTo>
                  <a:lnTo>
                    <a:pt x="1473" y="1984"/>
                  </a:lnTo>
                  <a:lnTo>
                    <a:pt x="1444" y="1994"/>
                  </a:lnTo>
                  <a:lnTo>
                    <a:pt x="1414" y="2003"/>
                  </a:lnTo>
                  <a:lnTo>
                    <a:pt x="1384" y="2010"/>
                  </a:lnTo>
                  <a:lnTo>
                    <a:pt x="1353" y="2018"/>
                  </a:lnTo>
                  <a:lnTo>
                    <a:pt x="1323" y="2024"/>
                  </a:lnTo>
                  <a:lnTo>
                    <a:pt x="1292" y="2028"/>
                  </a:lnTo>
                  <a:lnTo>
                    <a:pt x="1261" y="2033"/>
                  </a:lnTo>
                  <a:lnTo>
                    <a:pt x="1229" y="2036"/>
                  </a:lnTo>
                  <a:lnTo>
                    <a:pt x="1198" y="2039"/>
                  </a:lnTo>
                  <a:lnTo>
                    <a:pt x="1166" y="2040"/>
                  </a:lnTo>
                  <a:lnTo>
                    <a:pt x="1133" y="2040"/>
                  </a:lnTo>
                  <a:lnTo>
                    <a:pt x="1080" y="2039"/>
                  </a:lnTo>
                  <a:lnTo>
                    <a:pt x="1027" y="2035"/>
                  </a:lnTo>
                  <a:lnTo>
                    <a:pt x="974" y="2028"/>
                  </a:lnTo>
                  <a:lnTo>
                    <a:pt x="922" y="2020"/>
                  </a:lnTo>
                  <a:lnTo>
                    <a:pt x="872" y="2008"/>
                  </a:lnTo>
                  <a:lnTo>
                    <a:pt x="822" y="1994"/>
                  </a:lnTo>
                  <a:lnTo>
                    <a:pt x="774" y="1978"/>
                  </a:lnTo>
                  <a:lnTo>
                    <a:pt x="726" y="1958"/>
                  </a:lnTo>
                  <a:lnTo>
                    <a:pt x="680" y="1938"/>
                  </a:lnTo>
                  <a:lnTo>
                    <a:pt x="635" y="1914"/>
                  </a:lnTo>
                  <a:lnTo>
                    <a:pt x="592" y="1889"/>
                  </a:lnTo>
                  <a:lnTo>
                    <a:pt x="549" y="1862"/>
                  </a:lnTo>
                  <a:lnTo>
                    <a:pt x="508" y="1833"/>
                  </a:lnTo>
                  <a:lnTo>
                    <a:pt x="468" y="1802"/>
                  </a:lnTo>
                  <a:lnTo>
                    <a:pt x="430" y="1769"/>
                  </a:lnTo>
                  <a:lnTo>
                    <a:pt x="393" y="1734"/>
                  </a:lnTo>
                  <a:lnTo>
                    <a:pt x="359" y="1698"/>
                  </a:lnTo>
                  <a:lnTo>
                    <a:pt x="327" y="1660"/>
                  </a:lnTo>
                  <a:lnTo>
                    <a:pt x="295" y="1620"/>
                  </a:lnTo>
                  <a:lnTo>
                    <a:pt x="266" y="1579"/>
                  </a:lnTo>
                  <a:lnTo>
                    <a:pt x="239" y="1537"/>
                  </a:lnTo>
                  <a:lnTo>
                    <a:pt x="214" y="1493"/>
                  </a:lnTo>
                  <a:lnTo>
                    <a:pt x="191" y="1448"/>
                  </a:lnTo>
                  <a:lnTo>
                    <a:pt x="169" y="1402"/>
                  </a:lnTo>
                  <a:lnTo>
                    <a:pt x="151" y="1354"/>
                  </a:lnTo>
                  <a:lnTo>
                    <a:pt x="135" y="1306"/>
                  </a:lnTo>
                  <a:lnTo>
                    <a:pt x="121" y="1256"/>
                  </a:lnTo>
                  <a:lnTo>
                    <a:pt x="109" y="1205"/>
                  </a:lnTo>
                  <a:lnTo>
                    <a:pt x="99" y="1154"/>
                  </a:lnTo>
                  <a:lnTo>
                    <a:pt x="93" y="1102"/>
                  </a:lnTo>
                  <a:lnTo>
                    <a:pt x="89" y="1048"/>
                  </a:lnTo>
                  <a:lnTo>
                    <a:pt x="87" y="995"/>
                  </a:lnTo>
                  <a:lnTo>
                    <a:pt x="89" y="952"/>
                  </a:lnTo>
                  <a:lnTo>
                    <a:pt x="91" y="910"/>
                  </a:lnTo>
                  <a:lnTo>
                    <a:pt x="95" y="868"/>
                  </a:lnTo>
                  <a:lnTo>
                    <a:pt x="101" y="827"/>
                  </a:lnTo>
                  <a:lnTo>
                    <a:pt x="108" y="786"/>
                  </a:lnTo>
                  <a:lnTo>
                    <a:pt x="118" y="746"/>
                  </a:lnTo>
                  <a:lnTo>
                    <a:pt x="128" y="707"/>
                  </a:lnTo>
                  <a:lnTo>
                    <a:pt x="140" y="667"/>
                  </a:lnTo>
                  <a:lnTo>
                    <a:pt x="153" y="629"/>
                  </a:lnTo>
                  <a:lnTo>
                    <a:pt x="168" y="592"/>
                  </a:lnTo>
                  <a:lnTo>
                    <a:pt x="184" y="555"/>
                  </a:lnTo>
                  <a:lnTo>
                    <a:pt x="202" y="518"/>
                  </a:lnTo>
                  <a:lnTo>
                    <a:pt x="221" y="483"/>
                  </a:lnTo>
                  <a:lnTo>
                    <a:pt x="242" y="448"/>
                  </a:lnTo>
                  <a:lnTo>
                    <a:pt x="263" y="415"/>
                  </a:lnTo>
                  <a:lnTo>
                    <a:pt x="286" y="383"/>
                  </a:lnTo>
                  <a:lnTo>
                    <a:pt x="309" y="350"/>
                  </a:lnTo>
                  <a:lnTo>
                    <a:pt x="335" y="320"/>
                  </a:lnTo>
                  <a:lnTo>
                    <a:pt x="361" y="290"/>
                  </a:lnTo>
                  <a:lnTo>
                    <a:pt x="388" y="261"/>
                  </a:lnTo>
                  <a:lnTo>
                    <a:pt x="417" y="233"/>
                  </a:lnTo>
                  <a:lnTo>
                    <a:pt x="446" y="207"/>
                  </a:lnTo>
                  <a:lnTo>
                    <a:pt x="477" y="181"/>
                  </a:lnTo>
                  <a:lnTo>
                    <a:pt x="509" y="156"/>
                  </a:lnTo>
                  <a:lnTo>
                    <a:pt x="541" y="134"/>
                  </a:lnTo>
                  <a:lnTo>
                    <a:pt x="574" y="111"/>
                  </a:lnTo>
                  <a:lnTo>
                    <a:pt x="608" y="91"/>
                  </a:lnTo>
                  <a:lnTo>
                    <a:pt x="643" y="71"/>
                  </a:lnTo>
                  <a:lnTo>
                    <a:pt x="679" y="53"/>
                  </a:lnTo>
                  <a:lnTo>
                    <a:pt x="716" y="36"/>
                  </a:lnTo>
                  <a:lnTo>
                    <a:pt x="753" y="21"/>
                  </a:lnTo>
                  <a:lnTo>
                    <a:pt x="791" y="7"/>
                  </a:lnTo>
                  <a:lnTo>
                    <a:pt x="783" y="6"/>
                  </a:lnTo>
                  <a:lnTo>
                    <a:pt x="726" y="0"/>
                  </a:lnTo>
                  <a:lnTo>
                    <a:pt x="663" y="0"/>
                  </a:lnTo>
                  <a:lnTo>
                    <a:pt x="602" y="0"/>
                  </a:lnTo>
                  <a:lnTo>
                    <a:pt x="588" y="1"/>
                  </a:lnTo>
                  <a:close/>
                </a:path>
              </a:pathLst>
            </a:custGeom>
            <a:solidFill>
              <a:srgbClr val="97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1" name="Freeform 115"/>
            <p:cNvSpPr>
              <a:spLocks/>
            </p:cNvSpPr>
            <p:nvPr/>
          </p:nvSpPr>
          <p:spPr bwMode="auto">
            <a:xfrm>
              <a:off x="1039" y="1767"/>
              <a:ext cx="404" cy="521"/>
            </a:xfrm>
            <a:custGeom>
              <a:avLst/>
              <a:gdLst/>
              <a:ahLst/>
              <a:cxnLst>
                <a:cxn ang="0">
                  <a:pos x="575" y="35"/>
                </a:cxn>
                <a:cxn ang="0">
                  <a:pos x="475" y="95"/>
                </a:cxn>
                <a:cxn ang="0">
                  <a:pos x="384" y="165"/>
                </a:cxn>
                <a:cxn ang="0">
                  <a:pos x="300" y="245"/>
                </a:cxn>
                <a:cxn ang="0">
                  <a:pos x="224" y="332"/>
                </a:cxn>
                <a:cxn ang="0">
                  <a:pos x="159" y="428"/>
                </a:cxn>
                <a:cxn ang="0">
                  <a:pos x="104" y="530"/>
                </a:cxn>
                <a:cxn ang="0">
                  <a:pos x="60" y="639"/>
                </a:cxn>
                <a:cxn ang="0">
                  <a:pos x="27" y="753"/>
                </a:cxn>
                <a:cxn ang="0">
                  <a:pos x="7" y="872"/>
                </a:cxn>
                <a:cxn ang="0">
                  <a:pos x="0" y="995"/>
                </a:cxn>
                <a:cxn ang="0">
                  <a:pos x="12" y="1161"/>
                </a:cxn>
                <a:cxn ang="0">
                  <a:pos x="49" y="1319"/>
                </a:cxn>
                <a:cxn ang="0">
                  <a:pos x="107" y="1467"/>
                </a:cxn>
                <a:cxn ang="0">
                  <a:pos x="186" y="1604"/>
                </a:cxn>
                <a:cxn ang="0">
                  <a:pos x="283" y="1728"/>
                </a:cxn>
                <a:cxn ang="0">
                  <a:pos x="397" y="1836"/>
                </a:cxn>
                <a:cxn ang="0">
                  <a:pos x="525" y="1926"/>
                </a:cxn>
                <a:cxn ang="0">
                  <a:pos x="665" y="1998"/>
                </a:cxn>
                <a:cxn ang="0">
                  <a:pos x="817" y="2050"/>
                </a:cxn>
                <a:cxn ang="0">
                  <a:pos x="979" y="2079"/>
                </a:cxn>
                <a:cxn ang="0">
                  <a:pos x="1117" y="2084"/>
                </a:cxn>
                <a:cxn ang="0">
                  <a:pos x="1200" y="2079"/>
                </a:cxn>
                <a:cxn ang="0">
                  <a:pos x="1282" y="2067"/>
                </a:cxn>
                <a:cxn ang="0">
                  <a:pos x="1361" y="2050"/>
                </a:cxn>
                <a:cxn ang="0">
                  <a:pos x="1439" y="2027"/>
                </a:cxn>
                <a:cxn ang="0">
                  <a:pos x="1513" y="1999"/>
                </a:cxn>
                <a:cxn ang="0">
                  <a:pos x="1594" y="1890"/>
                </a:cxn>
                <a:cxn ang="0">
                  <a:pos x="1560" y="1880"/>
                </a:cxn>
                <a:cxn ang="0">
                  <a:pos x="1468" y="1924"/>
                </a:cxn>
                <a:cxn ang="0">
                  <a:pos x="1370" y="1957"/>
                </a:cxn>
                <a:cxn ang="0">
                  <a:pos x="1267" y="1981"/>
                </a:cxn>
                <a:cxn ang="0">
                  <a:pos x="1162" y="1995"/>
                </a:cxn>
                <a:cxn ang="0">
                  <a:pos x="1038" y="1996"/>
                </a:cxn>
                <a:cxn ang="0">
                  <a:pos x="888" y="1977"/>
                </a:cxn>
                <a:cxn ang="0">
                  <a:pos x="745" y="1937"/>
                </a:cxn>
                <a:cxn ang="0">
                  <a:pos x="612" y="1876"/>
                </a:cxn>
                <a:cxn ang="0">
                  <a:pos x="489" y="1798"/>
                </a:cxn>
                <a:cxn ang="0">
                  <a:pos x="381" y="1703"/>
                </a:cxn>
                <a:cxn ang="0">
                  <a:pos x="286" y="1594"/>
                </a:cxn>
                <a:cxn ang="0">
                  <a:pos x="208" y="1473"/>
                </a:cxn>
                <a:cxn ang="0">
                  <a:pos x="148" y="1339"/>
                </a:cxn>
                <a:cxn ang="0">
                  <a:pos x="107" y="1197"/>
                </a:cxn>
                <a:cxn ang="0">
                  <a:pos x="89" y="1046"/>
                </a:cxn>
                <a:cxn ang="0">
                  <a:pos x="91" y="908"/>
                </a:cxn>
                <a:cxn ang="0">
                  <a:pos x="110" y="781"/>
                </a:cxn>
                <a:cxn ang="0">
                  <a:pos x="145" y="660"/>
                </a:cxn>
                <a:cxn ang="0">
                  <a:pos x="193" y="546"/>
                </a:cxn>
                <a:cxn ang="0">
                  <a:pos x="256" y="440"/>
                </a:cxn>
                <a:cxn ang="0">
                  <a:pos x="329" y="342"/>
                </a:cxn>
                <a:cxn ang="0">
                  <a:pos x="415" y="254"/>
                </a:cxn>
                <a:cxn ang="0">
                  <a:pos x="510" y="177"/>
                </a:cxn>
                <a:cxn ang="0">
                  <a:pos x="614" y="112"/>
                </a:cxn>
                <a:cxn ang="0">
                  <a:pos x="728" y="61"/>
                </a:cxn>
                <a:cxn ang="0">
                  <a:pos x="847" y="23"/>
                </a:cxn>
                <a:cxn ang="0">
                  <a:pos x="682" y="0"/>
                </a:cxn>
              </a:cxnLst>
              <a:rect l="0" t="0" r="r" b="b"/>
              <a:pathLst>
                <a:path w="1618" h="2084">
                  <a:moveTo>
                    <a:pt x="645" y="0"/>
                  </a:moveTo>
                  <a:lnTo>
                    <a:pt x="609" y="16"/>
                  </a:lnTo>
                  <a:lnTo>
                    <a:pt x="575" y="35"/>
                  </a:lnTo>
                  <a:lnTo>
                    <a:pt x="541" y="54"/>
                  </a:lnTo>
                  <a:lnTo>
                    <a:pt x="508" y="73"/>
                  </a:lnTo>
                  <a:lnTo>
                    <a:pt x="475" y="95"/>
                  </a:lnTo>
                  <a:lnTo>
                    <a:pt x="444" y="118"/>
                  </a:lnTo>
                  <a:lnTo>
                    <a:pt x="413" y="140"/>
                  </a:lnTo>
                  <a:lnTo>
                    <a:pt x="384" y="165"/>
                  </a:lnTo>
                  <a:lnTo>
                    <a:pt x="355" y="191"/>
                  </a:lnTo>
                  <a:lnTo>
                    <a:pt x="327" y="217"/>
                  </a:lnTo>
                  <a:lnTo>
                    <a:pt x="300" y="245"/>
                  </a:lnTo>
                  <a:lnTo>
                    <a:pt x="274" y="273"/>
                  </a:lnTo>
                  <a:lnTo>
                    <a:pt x="248" y="302"/>
                  </a:lnTo>
                  <a:lnTo>
                    <a:pt x="224" y="332"/>
                  </a:lnTo>
                  <a:lnTo>
                    <a:pt x="202" y="363"/>
                  </a:lnTo>
                  <a:lnTo>
                    <a:pt x="180" y="396"/>
                  </a:lnTo>
                  <a:lnTo>
                    <a:pt x="159" y="428"/>
                  </a:lnTo>
                  <a:lnTo>
                    <a:pt x="139" y="461"/>
                  </a:lnTo>
                  <a:lnTo>
                    <a:pt x="121" y="496"/>
                  </a:lnTo>
                  <a:lnTo>
                    <a:pt x="104" y="530"/>
                  </a:lnTo>
                  <a:lnTo>
                    <a:pt x="88" y="566"/>
                  </a:lnTo>
                  <a:lnTo>
                    <a:pt x="73" y="602"/>
                  </a:lnTo>
                  <a:lnTo>
                    <a:pt x="60" y="639"/>
                  </a:lnTo>
                  <a:lnTo>
                    <a:pt x="48" y="677"/>
                  </a:lnTo>
                  <a:lnTo>
                    <a:pt x="36" y="714"/>
                  </a:lnTo>
                  <a:lnTo>
                    <a:pt x="27" y="753"/>
                  </a:lnTo>
                  <a:lnTo>
                    <a:pt x="19" y="792"/>
                  </a:lnTo>
                  <a:lnTo>
                    <a:pt x="12" y="832"/>
                  </a:lnTo>
                  <a:lnTo>
                    <a:pt x="7" y="872"/>
                  </a:lnTo>
                  <a:lnTo>
                    <a:pt x="3" y="913"/>
                  </a:lnTo>
                  <a:lnTo>
                    <a:pt x="0" y="953"/>
                  </a:lnTo>
                  <a:lnTo>
                    <a:pt x="0" y="995"/>
                  </a:lnTo>
                  <a:lnTo>
                    <a:pt x="1" y="1051"/>
                  </a:lnTo>
                  <a:lnTo>
                    <a:pt x="6" y="1106"/>
                  </a:lnTo>
                  <a:lnTo>
                    <a:pt x="12" y="1161"/>
                  </a:lnTo>
                  <a:lnTo>
                    <a:pt x="22" y="1214"/>
                  </a:lnTo>
                  <a:lnTo>
                    <a:pt x="34" y="1267"/>
                  </a:lnTo>
                  <a:lnTo>
                    <a:pt x="49" y="1319"/>
                  </a:lnTo>
                  <a:lnTo>
                    <a:pt x="66" y="1369"/>
                  </a:lnTo>
                  <a:lnTo>
                    <a:pt x="85" y="1419"/>
                  </a:lnTo>
                  <a:lnTo>
                    <a:pt x="107" y="1467"/>
                  </a:lnTo>
                  <a:lnTo>
                    <a:pt x="132" y="1515"/>
                  </a:lnTo>
                  <a:lnTo>
                    <a:pt x="158" y="1560"/>
                  </a:lnTo>
                  <a:lnTo>
                    <a:pt x="186" y="1604"/>
                  </a:lnTo>
                  <a:lnTo>
                    <a:pt x="217" y="1647"/>
                  </a:lnTo>
                  <a:lnTo>
                    <a:pt x="249" y="1688"/>
                  </a:lnTo>
                  <a:lnTo>
                    <a:pt x="283" y="1728"/>
                  </a:lnTo>
                  <a:lnTo>
                    <a:pt x="319" y="1766"/>
                  </a:lnTo>
                  <a:lnTo>
                    <a:pt x="357" y="1801"/>
                  </a:lnTo>
                  <a:lnTo>
                    <a:pt x="397" y="1836"/>
                  </a:lnTo>
                  <a:lnTo>
                    <a:pt x="438" y="1868"/>
                  </a:lnTo>
                  <a:lnTo>
                    <a:pt x="481" y="1898"/>
                  </a:lnTo>
                  <a:lnTo>
                    <a:pt x="525" y="1926"/>
                  </a:lnTo>
                  <a:lnTo>
                    <a:pt x="570" y="1953"/>
                  </a:lnTo>
                  <a:lnTo>
                    <a:pt x="618" y="1977"/>
                  </a:lnTo>
                  <a:lnTo>
                    <a:pt x="665" y="1998"/>
                  </a:lnTo>
                  <a:lnTo>
                    <a:pt x="715" y="2019"/>
                  </a:lnTo>
                  <a:lnTo>
                    <a:pt x="765" y="2035"/>
                  </a:lnTo>
                  <a:lnTo>
                    <a:pt x="817" y="2050"/>
                  </a:lnTo>
                  <a:lnTo>
                    <a:pt x="870" y="2062"/>
                  </a:lnTo>
                  <a:lnTo>
                    <a:pt x="924" y="2071"/>
                  </a:lnTo>
                  <a:lnTo>
                    <a:pt x="979" y="2079"/>
                  </a:lnTo>
                  <a:lnTo>
                    <a:pt x="1033" y="2083"/>
                  </a:lnTo>
                  <a:lnTo>
                    <a:pt x="1089" y="2084"/>
                  </a:lnTo>
                  <a:lnTo>
                    <a:pt x="1117" y="2084"/>
                  </a:lnTo>
                  <a:lnTo>
                    <a:pt x="1146" y="2083"/>
                  </a:lnTo>
                  <a:lnTo>
                    <a:pt x="1174" y="2081"/>
                  </a:lnTo>
                  <a:lnTo>
                    <a:pt x="1200" y="2079"/>
                  </a:lnTo>
                  <a:lnTo>
                    <a:pt x="1228" y="2076"/>
                  </a:lnTo>
                  <a:lnTo>
                    <a:pt x="1255" y="2071"/>
                  </a:lnTo>
                  <a:lnTo>
                    <a:pt x="1282" y="2067"/>
                  </a:lnTo>
                  <a:lnTo>
                    <a:pt x="1309" y="2062"/>
                  </a:lnTo>
                  <a:lnTo>
                    <a:pt x="1335" y="2056"/>
                  </a:lnTo>
                  <a:lnTo>
                    <a:pt x="1361" y="2050"/>
                  </a:lnTo>
                  <a:lnTo>
                    <a:pt x="1388" y="2043"/>
                  </a:lnTo>
                  <a:lnTo>
                    <a:pt x="1413" y="2036"/>
                  </a:lnTo>
                  <a:lnTo>
                    <a:pt x="1439" y="2027"/>
                  </a:lnTo>
                  <a:lnTo>
                    <a:pt x="1463" y="2019"/>
                  </a:lnTo>
                  <a:lnTo>
                    <a:pt x="1488" y="2009"/>
                  </a:lnTo>
                  <a:lnTo>
                    <a:pt x="1513" y="1999"/>
                  </a:lnTo>
                  <a:lnTo>
                    <a:pt x="1525" y="1984"/>
                  </a:lnTo>
                  <a:lnTo>
                    <a:pt x="1559" y="1938"/>
                  </a:lnTo>
                  <a:lnTo>
                    <a:pt x="1594" y="1890"/>
                  </a:lnTo>
                  <a:lnTo>
                    <a:pt x="1618" y="1846"/>
                  </a:lnTo>
                  <a:lnTo>
                    <a:pt x="1589" y="1864"/>
                  </a:lnTo>
                  <a:lnTo>
                    <a:pt x="1560" y="1880"/>
                  </a:lnTo>
                  <a:lnTo>
                    <a:pt x="1530" y="1896"/>
                  </a:lnTo>
                  <a:lnTo>
                    <a:pt x="1499" y="1910"/>
                  </a:lnTo>
                  <a:lnTo>
                    <a:pt x="1468" y="1924"/>
                  </a:lnTo>
                  <a:lnTo>
                    <a:pt x="1435" y="1936"/>
                  </a:lnTo>
                  <a:lnTo>
                    <a:pt x="1403" y="1948"/>
                  </a:lnTo>
                  <a:lnTo>
                    <a:pt x="1370" y="1957"/>
                  </a:lnTo>
                  <a:lnTo>
                    <a:pt x="1336" y="1967"/>
                  </a:lnTo>
                  <a:lnTo>
                    <a:pt x="1302" y="1975"/>
                  </a:lnTo>
                  <a:lnTo>
                    <a:pt x="1267" y="1981"/>
                  </a:lnTo>
                  <a:lnTo>
                    <a:pt x="1233" y="1987"/>
                  </a:lnTo>
                  <a:lnTo>
                    <a:pt x="1197" y="1992"/>
                  </a:lnTo>
                  <a:lnTo>
                    <a:pt x="1162" y="1995"/>
                  </a:lnTo>
                  <a:lnTo>
                    <a:pt x="1126" y="1996"/>
                  </a:lnTo>
                  <a:lnTo>
                    <a:pt x="1089" y="1997"/>
                  </a:lnTo>
                  <a:lnTo>
                    <a:pt x="1038" y="1996"/>
                  </a:lnTo>
                  <a:lnTo>
                    <a:pt x="987" y="1992"/>
                  </a:lnTo>
                  <a:lnTo>
                    <a:pt x="937" y="1985"/>
                  </a:lnTo>
                  <a:lnTo>
                    <a:pt x="888" y="1977"/>
                  </a:lnTo>
                  <a:lnTo>
                    <a:pt x="838" y="1966"/>
                  </a:lnTo>
                  <a:lnTo>
                    <a:pt x="791" y="1952"/>
                  </a:lnTo>
                  <a:lnTo>
                    <a:pt x="745" y="1937"/>
                  </a:lnTo>
                  <a:lnTo>
                    <a:pt x="700" y="1919"/>
                  </a:lnTo>
                  <a:lnTo>
                    <a:pt x="655" y="1898"/>
                  </a:lnTo>
                  <a:lnTo>
                    <a:pt x="612" y="1876"/>
                  </a:lnTo>
                  <a:lnTo>
                    <a:pt x="570" y="1852"/>
                  </a:lnTo>
                  <a:lnTo>
                    <a:pt x="529" y="1826"/>
                  </a:lnTo>
                  <a:lnTo>
                    <a:pt x="489" y="1798"/>
                  </a:lnTo>
                  <a:lnTo>
                    <a:pt x="452" y="1769"/>
                  </a:lnTo>
                  <a:lnTo>
                    <a:pt x="415" y="1736"/>
                  </a:lnTo>
                  <a:lnTo>
                    <a:pt x="381" y="1703"/>
                  </a:lnTo>
                  <a:lnTo>
                    <a:pt x="347" y="1669"/>
                  </a:lnTo>
                  <a:lnTo>
                    <a:pt x="316" y="1632"/>
                  </a:lnTo>
                  <a:lnTo>
                    <a:pt x="286" y="1594"/>
                  </a:lnTo>
                  <a:lnTo>
                    <a:pt x="258" y="1556"/>
                  </a:lnTo>
                  <a:lnTo>
                    <a:pt x="232" y="1515"/>
                  </a:lnTo>
                  <a:lnTo>
                    <a:pt x="208" y="1473"/>
                  </a:lnTo>
                  <a:lnTo>
                    <a:pt x="186" y="1430"/>
                  </a:lnTo>
                  <a:lnTo>
                    <a:pt x="166" y="1385"/>
                  </a:lnTo>
                  <a:lnTo>
                    <a:pt x="148" y="1339"/>
                  </a:lnTo>
                  <a:lnTo>
                    <a:pt x="132" y="1293"/>
                  </a:lnTo>
                  <a:lnTo>
                    <a:pt x="119" y="1245"/>
                  </a:lnTo>
                  <a:lnTo>
                    <a:pt x="107" y="1197"/>
                  </a:lnTo>
                  <a:lnTo>
                    <a:pt x="98" y="1147"/>
                  </a:lnTo>
                  <a:lnTo>
                    <a:pt x="92" y="1098"/>
                  </a:lnTo>
                  <a:lnTo>
                    <a:pt x="89" y="1046"/>
                  </a:lnTo>
                  <a:lnTo>
                    <a:pt x="88" y="995"/>
                  </a:lnTo>
                  <a:lnTo>
                    <a:pt x="88" y="951"/>
                  </a:lnTo>
                  <a:lnTo>
                    <a:pt x="91" y="908"/>
                  </a:lnTo>
                  <a:lnTo>
                    <a:pt x="95" y="865"/>
                  </a:lnTo>
                  <a:lnTo>
                    <a:pt x="102" y="823"/>
                  </a:lnTo>
                  <a:lnTo>
                    <a:pt x="110" y="781"/>
                  </a:lnTo>
                  <a:lnTo>
                    <a:pt x="120" y="740"/>
                  </a:lnTo>
                  <a:lnTo>
                    <a:pt x="132" y="699"/>
                  </a:lnTo>
                  <a:lnTo>
                    <a:pt x="145" y="660"/>
                  </a:lnTo>
                  <a:lnTo>
                    <a:pt x="159" y="622"/>
                  </a:lnTo>
                  <a:lnTo>
                    <a:pt x="175" y="583"/>
                  </a:lnTo>
                  <a:lnTo>
                    <a:pt x="193" y="546"/>
                  </a:lnTo>
                  <a:lnTo>
                    <a:pt x="213" y="510"/>
                  </a:lnTo>
                  <a:lnTo>
                    <a:pt x="233" y="474"/>
                  </a:lnTo>
                  <a:lnTo>
                    <a:pt x="256" y="440"/>
                  </a:lnTo>
                  <a:lnTo>
                    <a:pt x="278" y="406"/>
                  </a:lnTo>
                  <a:lnTo>
                    <a:pt x="303" y="373"/>
                  </a:lnTo>
                  <a:lnTo>
                    <a:pt x="329" y="342"/>
                  </a:lnTo>
                  <a:lnTo>
                    <a:pt x="357" y="312"/>
                  </a:lnTo>
                  <a:lnTo>
                    <a:pt x="385" y="282"/>
                  </a:lnTo>
                  <a:lnTo>
                    <a:pt x="415" y="254"/>
                  </a:lnTo>
                  <a:lnTo>
                    <a:pt x="445" y="227"/>
                  </a:lnTo>
                  <a:lnTo>
                    <a:pt x="478" y="202"/>
                  </a:lnTo>
                  <a:lnTo>
                    <a:pt x="510" y="177"/>
                  </a:lnTo>
                  <a:lnTo>
                    <a:pt x="544" y="154"/>
                  </a:lnTo>
                  <a:lnTo>
                    <a:pt x="579" y="133"/>
                  </a:lnTo>
                  <a:lnTo>
                    <a:pt x="614" y="112"/>
                  </a:lnTo>
                  <a:lnTo>
                    <a:pt x="651" y="94"/>
                  </a:lnTo>
                  <a:lnTo>
                    <a:pt x="689" y="77"/>
                  </a:lnTo>
                  <a:lnTo>
                    <a:pt x="728" y="61"/>
                  </a:lnTo>
                  <a:lnTo>
                    <a:pt x="766" y="47"/>
                  </a:lnTo>
                  <a:lnTo>
                    <a:pt x="806" y="34"/>
                  </a:lnTo>
                  <a:lnTo>
                    <a:pt x="847" y="23"/>
                  </a:lnTo>
                  <a:lnTo>
                    <a:pt x="798" y="13"/>
                  </a:lnTo>
                  <a:lnTo>
                    <a:pt x="739" y="6"/>
                  </a:lnTo>
                  <a:lnTo>
                    <a:pt x="682" y="0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9A46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2" name="Freeform 116"/>
            <p:cNvSpPr>
              <a:spLocks/>
            </p:cNvSpPr>
            <p:nvPr/>
          </p:nvSpPr>
          <p:spPr bwMode="auto">
            <a:xfrm>
              <a:off x="1049" y="1768"/>
              <a:ext cx="406" cy="509"/>
            </a:xfrm>
            <a:custGeom>
              <a:avLst/>
              <a:gdLst/>
              <a:ahLst/>
              <a:cxnLst>
                <a:cxn ang="0">
                  <a:pos x="629" y="29"/>
                </a:cxn>
                <a:cxn ang="0">
                  <a:pos x="521" y="84"/>
                </a:cxn>
                <a:cxn ang="0">
                  <a:pos x="422" y="149"/>
                </a:cxn>
                <a:cxn ang="0">
                  <a:pos x="330" y="226"/>
                </a:cxn>
                <a:cxn ang="0">
                  <a:pos x="248" y="313"/>
                </a:cxn>
                <a:cxn ang="0">
                  <a:pos x="176" y="408"/>
                </a:cxn>
                <a:cxn ang="0">
                  <a:pos x="115" y="511"/>
                </a:cxn>
                <a:cxn ang="0">
                  <a:pos x="66" y="622"/>
                </a:cxn>
                <a:cxn ang="0">
                  <a:pos x="31" y="739"/>
                </a:cxn>
                <a:cxn ang="0">
                  <a:pos x="8" y="861"/>
                </a:cxn>
                <a:cxn ang="0">
                  <a:pos x="0" y="988"/>
                </a:cxn>
                <a:cxn ang="0">
                  <a:pos x="12" y="1147"/>
                </a:cxn>
                <a:cxn ang="0">
                  <a:pos x="48" y="1299"/>
                </a:cxn>
                <a:cxn ang="0">
                  <a:pos x="104" y="1441"/>
                </a:cxn>
                <a:cxn ang="0">
                  <a:pos x="179" y="1572"/>
                </a:cxn>
                <a:cxn ang="0">
                  <a:pos x="272" y="1691"/>
                </a:cxn>
                <a:cxn ang="0">
                  <a:pos x="381" y="1795"/>
                </a:cxn>
                <a:cxn ang="0">
                  <a:pos x="505" y="1882"/>
                </a:cxn>
                <a:cxn ang="0">
                  <a:pos x="639" y="1951"/>
                </a:cxn>
                <a:cxn ang="0">
                  <a:pos x="785" y="2001"/>
                </a:cxn>
                <a:cxn ang="0">
                  <a:pos x="940" y="2028"/>
                </a:cxn>
                <a:cxn ang="0">
                  <a:pos x="1079" y="2033"/>
                </a:cxn>
                <a:cxn ang="0">
                  <a:pos x="1174" y="2026"/>
                </a:cxn>
                <a:cxn ang="0">
                  <a:pos x="1266" y="2011"/>
                </a:cxn>
                <a:cxn ang="0">
                  <a:pos x="1357" y="1987"/>
                </a:cxn>
                <a:cxn ang="0">
                  <a:pos x="1443" y="1956"/>
                </a:cxn>
                <a:cxn ang="0">
                  <a:pos x="1526" y="1918"/>
                </a:cxn>
                <a:cxn ang="0">
                  <a:pos x="1609" y="1783"/>
                </a:cxn>
                <a:cxn ang="0">
                  <a:pos x="1561" y="1797"/>
                </a:cxn>
                <a:cxn ang="0">
                  <a:pos x="1462" y="1852"/>
                </a:cxn>
                <a:cxn ang="0">
                  <a:pos x="1356" y="1895"/>
                </a:cxn>
                <a:cxn ang="0">
                  <a:pos x="1244" y="1927"/>
                </a:cxn>
                <a:cxn ang="0">
                  <a:pos x="1127" y="1943"/>
                </a:cxn>
                <a:cxn ang="0">
                  <a:pos x="997" y="1945"/>
                </a:cxn>
                <a:cxn ang="0">
                  <a:pos x="854" y="1927"/>
                </a:cxn>
                <a:cxn ang="0">
                  <a:pos x="717" y="1889"/>
                </a:cxn>
                <a:cxn ang="0">
                  <a:pos x="590" y="1831"/>
                </a:cxn>
                <a:cxn ang="0">
                  <a:pos x="473" y="1756"/>
                </a:cxn>
                <a:cxn ang="0">
                  <a:pos x="369" y="1666"/>
                </a:cxn>
                <a:cxn ang="0">
                  <a:pos x="278" y="1561"/>
                </a:cxn>
                <a:cxn ang="0">
                  <a:pos x="203" y="1445"/>
                </a:cxn>
                <a:cxn ang="0">
                  <a:pos x="146" y="1318"/>
                </a:cxn>
                <a:cxn ang="0">
                  <a:pos x="107" y="1181"/>
                </a:cxn>
                <a:cxn ang="0">
                  <a:pos x="89" y="1037"/>
                </a:cxn>
                <a:cxn ang="0">
                  <a:pos x="92" y="899"/>
                </a:cxn>
                <a:cxn ang="0">
                  <a:pos x="113" y="770"/>
                </a:cxn>
                <a:cxn ang="0">
                  <a:pos x="150" y="646"/>
                </a:cxn>
                <a:cxn ang="0">
                  <a:pos x="203" y="531"/>
                </a:cxn>
                <a:cxn ang="0">
                  <a:pos x="271" y="424"/>
                </a:cxn>
                <a:cxn ang="0">
                  <a:pos x="351" y="328"/>
                </a:cxn>
                <a:cxn ang="0">
                  <a:pos x="443" y="243"/>
                </a:cxn>
                <a:cxn ang="0">
                  <a:pos x="546" y="170"/>
                </a:cxn>
                <a:cxn ang="0">
                  <a:pos x="658" y="112"/>
                </a:cxn>
                <a:cxn ang="0">
                  <a:pos x="778" y="68"/>
                </a:cxn>
                <a:cxn ang="0">
                  <a:pos x="904" y="40"/>
                </a:cxn>
                <a:cxn ang="0">
                  <a:pos x="755" y="6"/>
                </a:cxn>
              </a:cxnLst>
              <a:rect l="0" t="0" r="r" b="b"/>
              <a:pathLst>
                <a:path w="1623" h="2033">
                  <a:moveTo>
                    <a:pt x="704" y="0"/>
                  </a:moveTo>
                  <a:lnTo>
                    <a:pt x="666" y="14"/>
                  </a:lnTo>
                  <a:lnTo>
                    <a:pt x="629" y="29"/>
                  </a:lnTo>
                  <a:lnTo>
                    <a:pt x="592" y="46"/>
                  </a:lnTo>
                  <a:lnTo>
                    <a:pt x="556" y="64"/>
                  </a:lnTo>
                  <a:lnTo>
                    <a:pt x="521" y="84"/>
                  </a:lnTo>
                  <a:lnTo>
                    <a:pt x="487" y="104"/>
                  </a:lnTo>
                  <a:lnTo>
                    <a:pt x="454" y="127"/>
                  </a:lnTo>
                  <a:lnTo>
                    <a:pt x="422" y="149"/>
                  </a:lnTo>
                  <a:lnTo>
                    <a:pt x="390" y="174"/>
                  </a:lnTo>
                  <a:lnTo>
                    <a:pt x="359" y="200"/>
                  </a:lnTo>
                  <a:lnTo>
                    <a:pt x="330" y="226"/>
                  </a:lnTo>
                  <a:lnTo>
                    <a:pt x="301" y="254"/>
                  </a:lnTo>
                  <a:lnTo>
                    <a:pt x="274" y="283"/>
                  </a:lnTo>
                  <a:lnTo>
                    <a:pt x="248" y="313"/>
                  </a:lnTo>
                  <a:lnTo>
                    <a:pt x="222" y="343"/>
                  </a:lnTo>
                  <a:lnTo>
                    <a:pt x="199" y="376"/>
                  </a:lnTo>
                  <a:lnTo>
                    <a:pt x="176" y="408"/>
                  </a:lnTo>
                  <a:lnTo>
                    <a:pt x="155" y="441"/>
                  </a:lnTo>
                  <a:lnTo>
                    <a:pt x="134" y="476"/>
                  </a:lnTo>
                  <a:lnTo>
                    <a:pt x="115" y="511"/>
                  </a:lnTo>
                  <a:lnTo>
                    <a:pt x="97" y="548"/>
                  </a:lnTo>
                  <a:lnTo>
                    <a:pt x="81" y="585"/>
                  </a:lnTo>
                  <a:lnTo>
                    <a:pt x="66" y="622"/>
                  </a:lnTo>
                  <a:lnTo>
                    <a:pt x="53" y="660"/>
                  </a:lnTo>
                  <a:lnTo>
                    <a:pt x="41" y="700"/>
                  </a:lnTo>
                  <a:lnTo>
                    <a:pt x="31" y="739"/>
                  </a:lnTo>
                  <a:lnTo>
                    <a:pt x="21" y="779"/>
                  </a:lnTo>
                  <a:lnTo>
                    <a:pt x="14" y="820"/>
                  </a:lnTo>
                  <a:lnTo>
                    <a:pt x="8" y="861"/>
                  </a:lnTo>
                  <a:lnTo>
                    <a:pt x="4" y="903"/>
                  </a:lnTo>
                  <a:lnTo>
                    <a:pt x="2" y="945"/>
                  </a:lnTo>
                  <a:lnTo>
                    <a:pt x="0" y="988"/>
                  </a:lnTo>
                  <a:lnTo>
                    <a:pt x="2" y="1041"/>
                  </a:lnTo>
                  <a:lnTo>
                    <a:pt x="6" y="1095"/>
                  </a:lnTo>
                  <a:lnTo>
                    <a:pt x="12" y="1147"/>
                  </a:lnTo>
                  <a:lnTo>
                    <a:pt x="22" y="1198"/>
                  </a:lnTo>
                  <a:lnTo>
                    <a:pt x="34" y="1249"/>
                  </a:lnTo>
                  <a:lnTo>
                    <a:pt x="48" y="1299"/>
                  </a:lnTo>
                  <a:lnTo>
                    <a:pt x="64" y="1347"/>
                  </a:lnTo>
                  <a:lnTo>
                    <a:pt x="82" y="1395"/>
                  </a:lnTo>
                  <a:lnTo>
                    <a:pt x="104" y="1441"/>
                  </a:lnTo>
                  <a:lnTo>
                    <a:pt x="127" y="1486"/>
                  </a:lnTo>
                  <a:lnTo>
                    <a:pt x="152" y="1530"/>
                  </a:lnTo>
                  <a:lnTo>
                    <a:pt x="179" y="1572"/>
                  </a:lnTo>
                  <a:lnTo>
                    <a:pt x="208" y="1613"/>
                  </a:lnTo>
                  <a:lnTo>
                    <a:pt x="240" y="1653"/>
                  </a:lnTo>
                  <a:lnTo>
                    <a:pt x="272" y="1691"/>
                  </a:lnTo>
                  <a:lnTo>
                    <a:pt x="306" y="1727"/>
                  </a:lnTo>
                  <a:lnTo>
                    <a:pt x="343" y="1762"/>
                  </a:lnTo>
                  <a:lnTo>
                    <a:pt x="381" y="1795"/>
                  </a:lnTo>
                  <a:lnTo>
                    <a:pt x="421" y="1826"/>
                  </a:lnTo>
                  <a:lnTo>
                    <a:pt x="462" y="1855"/>
                  </a:lnTo>
                  <a:lnTo>
                    <a:pt x="505" y="1882"/>
                  </a:lnTo>
                  <a:lnTo>
                    <a:pt x="548" y="1907"/>
                  </a:lnTo>
                  <a:lnTo>
                    <a:pt x="593" y="1931"/>
                  </a:lnTo>
                  <a:lnTo>
                    <a:pt x="639" y="1951"/>
                  </a:lnTo>
                  <a:lnTo>
                    <a:pt x="687" y="1971"/>
                  </a:lnTo>
                  <a:lnTo>
                    <a:pt x="735" y="1987"/>
                  </a:lnTo>
                  <a:lnTo>
                    <a:pt x="785" y="2001"/>
                  </a:lnTo>
                  <a:lnTo>
                    <a:pt x="835" y="2013"/>
                  </a:lnTo>
                  <a:lnTo>
                    <a:pt x="887" y="2021"/>
                  </a:lnTo>
                  <a:lnTo>
                    <a:pt x="940" y="2028"/>
                  </a:lnTo>
                  <a:lnTo>
                    <a:pt x="993" y="2032"/>
                  </a:lnTo>
                  <a:lnTo>
                    <a:pt x="1046" y="2033"/>
                  </a:lnTo>
                  <a:lnTo>
                    <a:pt x="1079" y="2033"/>
                  </a:lnTo>
                  <a:lnTo>
                    <a:pt x="1111" y="2032"/>
                  </a:lnTo>
                  <a:lnTo>
                    <a:pt x="1142" y="2029"/>
                  </a:lnTo>
                  <a:lnTo>
                    <a:pt x="1174" y="2026"/>
                  </a:lnTo>
                  <a:lnTo>
                    <a:pt x="1205" y="2021"/>
                  </a:lnTo>
                  <a:lnTo>
                    <a:pt x="1236" y="2017"/>
                  </a:lnTo>
                  <a:lnTo>
                    <a:pt x="1266" y="2011"/>
                  </a:lnTo>
                  <a:lnTo>
                    <a:pt x="1297" y="2003"/>
                  </a:lnTo>
                  <a:lnTo>
                    <a:pt x="1327" y="1996"/>
                  </a:lnTo>
                  <a:lnTo>
                    <a:pt x="1357" y="1987"/>
                  </a:lnTo>
                  <a:lnTo>
                    <a:pt x="1386" y="1977"/>
                  </a:lnTo>
                  <a:lnTo>
                    <a:pt x="1415" y="1968"/>
                  </a:lnTo>
                  <a:lnTo>
                    <a:pt x="1443" y="1956"/>
                  </a:lnTo>
                  <a:lnTo>
                    <a:pt x="1471" y="1944"/>
                  </a:lnTo>
                  <a:lnTo>
                    <a:pt x="1499" y="1931"/>
                  </a:lnTo>
                  <a:lnTo>
                    <a:pt x="1526" y="1918"/>
                  </a:lnTo>
                  <a:lnTo>
                    <a:pt x="1551" y="1883"/>
                  </a:lnTo>
                  <a:lnTo>
                    <a:pt x="1580" y="1833"/>
                  </a:lnTo>
                  <a:lnTo>
                    <a:pt x="1609" y="1783"/>
                  </a:lnTo>
                  <a:lnTo>
                    <a:pt x="1623" y="1754"/>
                  </a:lnTo>
                  <a:lnTo>
                    <a:pt x="1593" y="1776"/>
                  </a:lnTo>
                  <a:lnTo>
                    <a:pt x="1561" y="1797"/>
                  </a:lnTo>
                  <a:lnTo>
                    <a:pt x="1529" y="1817"/>
                  </a:lnTo>
                  <a:lnTo>
                    <a:pt x="1496" y="1835"/>
                  </a:lnTo>
                  <a:lnTo>
                    <a:pt x="1462" y="1852"/>
                  </a:lnTo>
                  <a:lnTo>
                    <a:pt x="1427" y="1868"/>
                  </a:lnTo>
                  <a:lnTo>
                    <a:pt x="1392" y="1882"/>
                  </a:lnTo>
                  <a:lnTo>
                    <a:pt x="1356" y="1895"/>
                  </a:lnTo>
                  <a:lnTo>
                    <a:pt x="1319" y="1907"/>
                  </a:lnTo>
                  <a:lnTo>
                    <a:pt x="1281" y="1918"/>
                  </a:lnTo>
                  <a:lnTo>
                    <a:pt x="1244" y="1927"/>
                  </a:lnTo>
                  <a:lnTo>
                    <a:pt x="1206" y="1933"/>
                  </a:lnTo>
                  <a:lnTo>
                    <a:pt x="1166" y="1940"/>
                  </a:lnTo>
                  <a:lnTo>
                    <a:pt x="1127" y="1943"/>
                  </a:lnTo>
                  <a:lnTo>
                    <a:pt x="1087" y="1946"/>
                  </a:lnTo>
                  <a:lnTo>
                    <a:pt x="1046" y="1947"/>
                  </a:lnTo>
                  <a:lnTo>
                    <a:pt x="997" y="1945"/>
                  </a:lnTo>
                  <a:lnTo>
                    <a:pt x="948" y="1942"/>
                  </a:lnTo>
                  <a:lnTo>
                    <a:pt x="900" y="1935"/>
                  </a:lnTo>
                  <a:lnTo>
                    <a:pt x="854" y="1927"/>
                  </a:lnTo>
                  <a:lnTo>
                    <a:pt x="807" y="1917"/>
                  </a:lnTo>
                  <a:lnTo>
                    <a:pt x="761" y="1904"/>
                  </a:lnTo>
                  <a:lnTo>
                    <a:pt x="717" y="1889"/>
                  </a:lnTo>
                  <a:lnTo>
                    <a:pt x="674" y="1872"/>
                  </a:lnTo>
                  <a:lnTo>
                    <a:pt x="631" y="1852"/>
                  </a:lnTo>
                  <a:lnTo>
                    <a:pt x="590" y="1831"/>
                  </a:lnTo>
                  <a:lnTo>
                    <a:pt x="550" y="1808"/>
                  </a:lnTo>
                  <a:lnTo>
                    <a:pt x="510" y="1783"/>
                  </a:lnTo>
                  <a:lnTo>
                    <a:pt x="473" y="1756"/>
                  </a:lnTo>
                  <a:lnTo>
                    <a:pt x="437" y="1727"/>
                  </a:lnTo>
                  <a:lnTo>
                    <a:pt x="402" y="1697"/>
                  </a:lnTo>
                  <a:lnTo>
                    <a:pt x="369" y="1666"/>
                  </a:lnTo>
                  <a:lnTo>
                    <a:pt x="337" y="1633"/>
                  </a:lnTo>
                  <a:lnTo>
                    <a:pt x="306" y="1598"/>
                  </a:lnTo>
                  <a:lnTo>
                    <a:pt x="278" y="1561"/>
                  </a:lnTo>
                  <a:lnTo>
                    <a:pt x="251" y="1524"/>
                  </a:lnTo>
                  <a:lnTo>
                    <a:pt x="227" y="1485"/>
                  </a:lnTo>
                  <a:lnTo>
                    <a:pt x="203" y="1445"/>
                  </a:lnTo>
                  <a:lnTo>
                    <a:pt x="183" y="1403"/>
                  </a:lnTo>
                  <a:lnTo>
                    <a:pt x="163" y="1361"/>
                  </a:lnTo>
                  <a:lnTo>
                    <a:pt x="146" y="1318"/>
                  </a:lnTo>
                  <a:lnTo>
                    <a:pt x="131" y="1273"/>
                  </a:lnTo>
                  <a:lnTo>
                    <a:pt x="118" y="1228"/>
                  </a:lnTo>
                  <a:lnTo>
                    <a:pt x="107" y="1181"/>
                  </a:lnTo>
                  <a:lnTo>
                    <a:pt x="99" y="1134"/>
                  </a:lnTo>
                  <a:lnTo>
                    <a:pt x="93" y="1086"/>
                  </a:lnTo>
                  <a:lnTo>
                    <a:pt x="89" y="1037"/>
                  </a:lnTo>
                  <a:lnTo>
                    <a:pt x="88" y="988"/>
                  </a:lnTo>
                  <a:lnTo>
                    <a:pt x="89" y="943"/>
                  </a:lnTo>
                  <a:lnTo>
                    <a:pt x="92" y="899"/>
                  </a:lnTo>
                  <a:lnTo>
                    <a:pt x="96" y="855"/>
                  </a:lnTo>
                  <a:lnTo>
                    <a:pt x="104" y="812"/>
                  </a:lnTo>
                  <a:lnTo>
                    <a:pt x="113" y="770"/>
                  </a:lnTo>
                  <a:lnTo>
                    <a:pt x="123" y="728"/>
                  </a:lnTo>
                  <a:lnTo>
                    <a:pt x="136" y="687"/>
                  </a:lnTo>
                  <a:lnTo>
                    <a:pt x="150" y="646"/>
                  </a:lnTo>
                  <a:lnTo>
                    <a:pt x="166" y="607"/>
                  </a:lnTo>
                  <a:lnTo>
                    <a:pt x="184" y="568"/>
                  </a:lnTo>
                  <a:lnTo>
                    <a:pt x="203" y="531"/>
                  </a:lnTo>
                  <a:lnTo>
                    <a:pt x="225" y="494"/>
                  </a:lnTo>
                  <a:lnTo>
                    <a:pt x="247" y="459"/>
                  </a:lnTo>
                  <a:lnTo>
                    <a:pt x="271" y="424"/>
                  </a:lnTo>
                  <a:lnTo>
                    <a:pt x="296" y="392"/>
                  </a:lnTo>
                  <a:lnTo>
                    <a:pt x="323" y="359"/>
                  </a:lnTo>
                  <a:lnTo>
                    <a:pt x="351" y="328"/>
                  </a:lnTo>
                  <a:lnTo>
                    <a:pt x="381" y="298"/>
                  </a:lnTo>
                  <a:lnTo>
                    <a:pt x="411" y="270"/>
                  </a:lnTo>
                  <a:lnTo>
                    <a:pt x="443" y="243"/>
                  </a:lnTo>
                  <a:lnTo>
                    <a:pt x="477" y="217"/>
                  </a:lnTo>
                  <a:lnTo>
                    <a:pt x="510" y="194"/>
                  </a:lnTo>
                  <a:lnTo>
                    <a:pt x="546" y="170"/>
                  </a:lnTo>
                  <a:lnTo>
                    <a:pt x="582" y="149"/>
                  </a:lnTo>
                  <a:lnTo>
                    <a:pt x="620" y="130"/>
                  </a:lnTo>
                  <a:lnTo>
                    <a:pt x="658" y="112"/>
                  </a:lnTo>
                  <a:lnTo>
                    <a:pt x="696" y="96"/>
                  </a:lnTo>
                  <a:lnTo>
                    <a:pt x="737" y="80"/>
                  </a:lnTo>
                  <a:lnTo>
                    <a:pt x="778" y="68"/>
                  </a:lnTo>
                  <a:lnTo>
                    <a:pt x="819" y="57"/>
                  </a:lnTo>
                  <a:lnTo>
                    <a:pt x="862" y="47"/>
                  </a:lnTo>
                  <a:lnTo>
                    <a:pt x="904" y="40"/>
                  </a:lnTo>
                  <a:lnTo>
                    <a:pt x="871" y="30"/>
                  </a:lnTo>
                  <a:lnTo>
                    <a:pt x="813" y="17"/>
                  </a:lnTo>
                  <a:lnTo>
                    <a:pt x="755" y="6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9C45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3" name="Freeform 117"/>
            <p:cNvSpPr>
              <a:spLocks/>
            </p:cNvSpPr>
            <p:nvPr/>
          </p:nvSpPr>
          <p:spPr bwMode="auto">
            <a:xfrm>
              <a:off x="1060" y="1772"/>
              <a:ext cx="405" cy="494"/>
            </a:xfrm>
            <a:custGeom>
              <a:avLst/>
              <a:gdLst/>
              <a:ahLst/>
              <a:cxnLst>
                <a:cxn ang="0">
                  <a:pos x="678" y="24"/>
                </a:cxn>
                <a:cxn ang="0">
                  <a:pos x="563" y="71"/>
                </a:cxn>
                <a:cxn ang="0">
                  <a:pos x="456" y="131"/>
                </a:cxn>
                <a:cxn ang="0">
                  <a:pos x="357" y="204"/>
                </a:cxn>
                <a:cxn ang="0">
                  <a:pos x="269" y="289"/>
                </a:cxn>
                <a:cxn ang="0">
                  <a:pos x="190" y="383"/>
                </a:cxn>
                <a:cxn ang="0">
                  <a:pos x="125" y="487"/>
                </a:cxn>
                <a:cxn ang="0">
                  <a:pos x="71" y="599"/>
                </a:cxn>
                <a:cxn ang="0">
                  <a:pos x="32" y="717"/>
                </a:cxn>
                <a:cxn ang="0">
                  <a:pos x="7" y="842"/>
                </a:cxn>
                <a:cxn ang="0">
                  <a:pos x="0" y="972"/>
                </a:cxn>
                <a:cxn ang="0">
                  <a:pos x="10" y="1124"/>
                </a:cxn>
                <a:cxn ang="0">
                  <a:pos x="44" y="1270"/>
                </a:cxn>
                <a:cxn ang="0">
                  <a:pos x="98" y="1407"/>
                </a:cxn>
                <a:cxn ang="0">
                  <a:pos x="170" y="1533"/>
                </a:cxn>
                <a:cxn ang="0">
                  <a:pos x="259" y="1646"/>
                </a:cxn>
                <a:cxn ang="0">
                  <a:pos x="364" y="1746"/>
                </a:cxn>
                <a:cxn ang="0">
                  <a:pos x="482" y="1829"/>
                </a:cxn>
                <a:cxn ang="0">
                  <a:pos x="612" y="1896"/>
                </a:cxn>
                <a:cxn ang="0">
                  <a:pos x="750" y="1943"/>
                </a:cxn>
                <a:cxn ang="0">
                  <a:pos x="899" y="1969"/>
                </a:cxn>
                <a:cxn ang="0">
                  <a:pos x="1038" y="1973"/>
                </a:cxn>
                <a:cxn ang="0">
                  <a:pos x="1145" y="1964"/>
                </a:cxn>
                <a:cxn ang="0">
                  <a:pos x="1248" y="1944"/>
                </a:cxn>
                <a:cxn ang="0">
                  <a:pos x="1347" y="1913"/>
                </a:cxn>
                <a:cxn ang="0">
                  <a:pos x="1442" y="1873"/>
                </a:cxn>
                <a:cxn ang="0">
                  <a:pos x="1530" y="1823"/>
                </a:cxn>
                <a:cxn ang="0">
                  <a:pos x="1590" y="1715"/>
                </a:cxn>
                <a:cxn ang="0">
                  <a:pos x="1589" y="1674"/>
                </a:cxn>
                <a:cxn ang="0">
                  <a:pos x="1487" y="1747"/>
                </a:cxn>
                <a:cxn ang="0">
                  <a:pos x="1377" y="1806"/>
                </a:cxn>
                <a:cxn ang="0">
                  <a:pos x="1259" y="1850"/>
                </a:cxn>
                <a:cxn ang="0">
                  <a:pos x="1133" y="1877"/>
                </a:cxn>
                <a:cxn ang="0">
                  <a:pos x="1001" y="1887"/>
                </a:cxn>
                <a:cxn ang="0">
                  <a:pos x="863" y="1876"/>
                </a:cxn>
                <a:cxn ang="0">
                  <a:pos x="729" y="1846"/>
                </a:cxn>
                <a:cxn ang="0">
                  <a:pos x="605" y="1796"/>
                </a:cxn>
                <a:cxn ang="0">
                  <a:pos x="490" y="1731"/>
                </a:cxn>
                <a:cxn ang="0">
                  <a:pos x="386" y="1649"/>
                </a:cxn>
                <a:cxn ang="0">
                  <a:pos x="295" y="1554"/>
                </a:cxn>
                <a:cxn ang="0">
                  <a:pos x="218" y="1446"/>
                </a:cxn>
                <a:cxn ang="0">
                  <a:pos x="158" y="1328"/>
                </a:cxn>
                <a:cxn ang="0">
                  <a:pos x="115" y="1201"/>
                </a:cxn>
                <a:cxn ang="0">
                  <a:pos x="91" y="1065"/>
                </a:cxn>
                <a:cxn ang="0">
                  <a:pos x="88" y="926"/>
                </a:cxn>
                <a:cxn ang="0">
                  <a:pos x="104" y="794"/>
                </a:cxn>
                <a:cxn ang="0">
                  <a:pos x="139" y="667"/>
                </a:cxn>
                <a:cxn ang="0">
                  <a:pos x="190" y="548"/>
                </a:cxn>
                <a:cxn ang="0">
                  <a:pos x="257" y="439"/>
                </a:cxn>
                <a:cxn ang="0">
                  <a:pos x="339" y="341"/>
                </a:cxn>
                <a:cxn ang="0">
                  <a:pos x="433" y="255"/>
                </a:cxn>
                <a:cxn ang="0">
                  <a:pos x="538" y="183"/>
                </a:cxn>
                <a:cxn ang="0">
                  <a:pos x="654" y="125"/>
                </a:cxn>
                <a:cxn ang="0">
                  <a:pos x="777" y="85"/>
                </a:cxn>
                <a:cxn ang="0">
                  <a:pos x="909" y="61"/>
                </a:cxn>
                <a:cxn ang="0">
                  <a:pos x="881" y="30"/>
                </a:cxn>
                <a:cxn ang="0">
                  <a:pos x="759" y="0"/>
                </a:cxn>
              </a:cxnLst>
              <a:rect l="0" t="0" r="r" b="b"/>
              <a:pathLst>
                <a:path w="1620" h="1974">
                  <a:moveTo>
                    <a:pt x="759" y="0"/>
                  </a:moveTo>
                  <a:lnTo>
                    <a:pt x="718" y="11"/>
                  </a:lnTo>
                  <a:lnTo>
                    <a:pt x="678" y="24"/>
                  </a:lnTo>
                  <a:lnTo>
                    <a:pt x="640" y="38"/>
                  </a:lnTo>
                  <a:lnTo>
                    <a:pt x="601" y="54"/>
                  </a:lnTo>
                  <a:lnTo>
                    <a:pt x="563" y="71"/>
                  </a:lnTo>
                  <a:lnTo>
                    <a:pt x="526" y="89"/>
                  </a:lnTo>
                  <a:lnTo>
                    <a:pt x="491" y="110"/>
                  </a:lnTo>
                  <a:lnTo>
                    <a:pt x="456" y="131"/>
                  </a:lnTo>
                  <a:lnTo>
                    <a:pt x="422" y="154"/>
                  </a:lnTo>
                  <a:lnTo>
                    <a:pt x="390" y="179"/>
                  </a:lnTo>
                  <a:lnTo>
                    <a:pt x="357" y="204"/>
                  </a:lnTo>
                  <a:lnTo>
                    <a:pt x="327" y="231"/>
                  </a:lnTo>
                  <a:lnTo>
                    <a:pt x="297" y="259"/>
                  </a:lnTo>
                  <a:lnTo>
                    <a:pt x="269" y="289"/>
                  </a:lnTo>
                  <a:lnTo>
                    <a:pt x="241" y="319"/>
                  </a:lnTo>
                  <a:lnTo>
                    <a:pt x="215" y="350"/>
                  </a:lnTo>
                  <a:lnTo>
                    <a:pt x="190" y="383"/>
                  </a:lnTo>
                  <a:lnTo>
                    <a:pt x="168" y="417"/>
                  </a:lnTo>
                  <a:lnTo>
                    <a:pt x="145" y="451"/>
                  </a:lnTo>
                  <a:lnTo>
                    <a:pt x="125" y="487"/>
                  </a:lnTo>
                  <a:lnTo>
                    <a:pt x="105" y="523"/>
                  </a:lnTo>
                  <a:lnTo>
                    <a:pt x="87" y="560"/>
                  </a:lnTo>
                  <a:lnTo>
                    <a:pt x="71" y="599"/>
                  </a:lnTo>
                  <a:lnTo>
                    <a:pt x="57" y="637"/>
                  </a:lnTo>
                  <a:lnTo>
                    <a:pt x="44" y="676"/>
                  </a:lnTo>
                  <a:lnTo>
                    <a:pt x="32" y="717"/>
                  </a:lnTo>
                  <a:lnTo>
                    <a:pt x="22" y="758"/>
                  </a:lnTo>
                  <a:lnTo>
                    <a:pt x="14" y="800"/>
                  </a:lnTo>
                  <a:lnTo>
                    <a:pt x="7" y="842"/>
                  </a:lnTo>
                  <a:lnTo>
                    <a:pt x="3" y="885"/>
                  </a:lnTo>
                  <a:lnTo>
                    <a:pt x="0" y="928"/>
                  </a:lnTo>
                  <a:lnTo>
                    <a:pt x="0" y="972"/>
                  </a:lnTo>
                  <a:lnTo>
                    <a:pt x="1" y="1023"/>
                  </a:lnTo>
                  <a:lnTo>
                    <a:pt x="4" y="1075"/>
                  </a:lnTo>
                  <a:lnTo>
                    <a:pt x="10" y="1124"/>
                  </a:lnTo>
                  <a:lnTo>
                    <a:pt x="19" y="1174"/>
                  </a:lnTo>
                  <a:lnTo>
                    <a:pt x="31" y="1222"/>
                  </a:lnTo>
                  <a:lnTo>
                    <a:pt x="44" y="1270"/>
                  </a:lnTo>
                  <a:lnTo>
                    <a:pt x="60" y="1316"/>
                  </a:lnTo>
                  <a:lnTo>
                    <a:pt x="78" y="1362"/>
                  </a:lnTo>
                  <a:lnTo>
                    <a:pt x="98" y="1407"/>
                  </a:lnTo>
                  <a:lnTo>
                    <a:pt x="120" y="1450"/>
                  </a:lnTo>
                  <a:lnTo>
                    <a:pt x="144" y="1492"/>
                  </a:lnTo>
                  <a:lnTo>
                    <a:pt x="170" y="1533"/>
                  </a:lnTo>
                  <a:lnTo>
                    <a:pt x="198" y="1571"/>
                  </a:lnTo>
                  <a:lnTo>
                    <a:pt x="228" y="1609"/>
                  </a:lnTo>
                  <a:lnTo>
                    <a:pt x="259" y="1646"/>
                  </a:lnTo>
                  <a:lnTo>
                    <a:pt x="293" y="1680"/>
                  </a:lnTo>
                  <a:lnTo>
                    <a:pt x="327" y="1713"/>
                  </a:lnTo>
                  <a:lnTo>
                    <a:pt x="364" y="1746"/>
                  </a:lnTo>
                  <a:lnTo>
                    <a:pt x="401" y="1775"/>
                  </a:lnTo>
                  <a:lnTo>
                    <a:pt x="441" y="1803"/>
                  </a:lnTo>
                  <a:lnTo>
                    <a:pt x="482" y="1829"/>
                  </a:lnTo>
                  <a:lnTo>
                    <a:pt x="524" y="1853"/>
                  </a:lnTo>
                  <a:lnTo>
                    <a:pt x="567" y="1875"/>
                  </a:lnTo>
                  <a:lnTo>
                    <a:pt x="612" y="1896"/>
                  </a:lnTo>
                  <a:lnTo>
                    <a:pt x="657" y="1914"/>
                  </a:lnTo>
                  <a:lnTo>
                    <a:pt x="703" y="1929"/>
                  </a:lnTo>
                  <a:lnTo>
                    <a:pt x="750" y="1943"/>
                  </a:lnTo>
                  <a:lnTo>
                    <a:pt x="800" y="1954"/>
                  </a:lnTo>
                  <a:lnTo>
                    <a:pt x="849" y="1962"/>
                  </a:lnTo>
                  <a:lnTo>
                    <a:pt x="899" y="1969"/>
                  </a:lnTo>
                  <a:lnTo>
                    <a:pt x="950" y="1973"/>
                  </a:lnTo>
                  <a:lnTo>
                    <a:pt x="1001" y="1974"/>
                  </a:lnTo>
                  <a:lnTo>
                    <a:pt x="1038" y="1973"/>
                  </a:lnTo>
                  <a:lnTo>
                    <a:pt x="1074" y="1972"/>
                  </a:lnTo>
                  <a:lnTo>
                    <a:pt x="1109" y="1969"/>
                  </a:lnTo>
                  <a:lnTo>
                    <a:pt x="1145" y="1964"/>
                  </a:lnTo>
                  <a:lnTo>
                    <a:pt x="1179" y="1958"/>
                  </a:lnTo>
                  <a:lnTo>
                    <a:pt x="1214" y="1952"/>
                  </a:lnTo>
                  <a:lnTo>
                    <a:pt x="1248" y="1944"/>
                  </a:lnTo>
                  <a:lnTo>
                    <a:pt x="1282" y="1934"/>
                  </a:lnTo>
                  <a:lnTo>
                    <a:pt x="1315" y="1925"/>
                  </a:lnTo>
                  <a:lnTo>
                    <a:pt x="1347" y="1913"/>
                  </a:lnTo>
                  <a:lnTo>
                    <a:pt x="1380" y="1901"/>
                  </a:lnTo>
                  <a:lnTo>
                    <a:pt x="1411" y="1887"/>
                  </a:lnTo>
                  <a:lnTo>
                    <a:pt x="1442" y="1873"/>
                  </a:lnTo>
                  <a:lnTo>
                    <a:pt x="1472" y="1857"/>
                  </a:lnTo>
                  <a:lnTo>
                    <a:pt x="1501" y="1841"/>
                  </a:lnTo>
                  <a:lnTo>
                    <a:pt x="1530" y="1823"/>
                  </a:lnTo>
                  <a:lnTo>
                    <a:pt x="1535" y="1817"/>
                  </a:lnTo>
                  <a:lnTo>
                    <a:pt x="1564" y="1767"/>
                  </a:lnTo>
                  <a:lnTo>
                    <a:pt x="1590" y="1715"/>
                  </a:lnTo>
                  <a:lnTo>
                    <a:pt x="1613" y="1662"/>
                  </a:lnTo>
                  <a:lnTo>
                    <a:pt x="1620" y="1647"/>
                  </a:lnTo>
                  <a:lnTo>
                    <a:pt x="1589" y="1674"/>
                  </a:lnTo>
                  <a:lnTo>
                    <a:pt x="1556" y="1699"/>
                  </a:lnTo>
                  <a:lnTo>
                    <a:pt x="1523" y="1724"/>
                  </a:lnTo>
                  <a:lnTo>
                    <a:pt x="1487" y="1747"/>
                  </a:lnTo>
                  <a:lnTo>
                    <a:pt x="1452" y="1768"/>
                  </a:lnTo>
                  <a:lnTo>
                    <a:pt x="1415" y="1789"/>
                  </a:lnTo>
                  <a:lnTo>
                    <a:pt x="1377" y="1806"/>
                  </a:lnTo>
                  <a:lnTo>
                    <a:pt x="1339" y="1823"/>
                  </a:lnTo>
                  <a:lnTo>
                    <a:pt x="1299" y="1837"/>
                  </a:lnTo>
                  <a:lnTo>
                    <a:pt x="1259" y="1850"/>
                  </a:lnTo>
                  <a:lnTo>
                    <a:pt x="1218" y="1861"/>
                  </a:lnTo>
                  <a:lnTo>
                    <a:pt x="1176" y="1871"/>
                  </a:lnTo>
                  <a:lnTo>
                    <a:pt x="1133" y="1877"/>
                  </a:lnTo>
                  <a:lnTo>
                    <a:pt x="1090" y="1883"/>
                  </a:lnTo>
                  <a:lnTo>
                    <a:pt x="1046" y="1886"/>
                  </a:lnTo>
                  <a:lnTo>
                    <a:pt x="1001" y="1887"/>
                  </a:lnTo>
                  <a:lnTo>
                    <a:pt x="954" y="1886"/>
                  </a:lnTo>
                  <a:lnTo>
                    <a:pt x="908" y="1883"/>
                  </a:lnTo>
                  <a:lnTo>
                    <a:pt x="863" y="1876"/>
                  </a:lnTo>
                  <a:lnTo>
                    <a:pt x="817" y="1869"/>
                  </a:lnTo>
                  <a:lnTo>
                    <a:pt x="773" y="1858"/>
                  </a:lnTo>
                  <a:lnTo>
                    <a:pt x="729" y="1846"/>
                  </a:lnTo>
                  <a:lnTo>
                    <a:pt x="687" y="1832"/>
                  </a:lnTo>
                  <a:lnTo>
                    <a:pt x="645" y="1815"/>
                  </a:lnTo>
                  <a:lnTo>
                    <a:pt x="605" y="1796"/>
                  </a:lnTo>
                  <a:lnTo>
                    <a:pt x="565" y="1777"/>
                  </a:lnTo>
                  <a:lnTo>
                    <a:pt x="527" y="1754"/>
                  </a:lnTo>
                  <a:lnTo>
                    <a:pt x="490" y="1731"/>
                  </a:lnTo>
                  <a:lnTo>
                    <a:pt x="454" y="1705"/>
                  </a:lnTo>
                  <a:lnTo>
                    <a:pt x="420" y="1678"/>
                  </a:lnTo>
                  <a:lnTo>
                    <a:pt x="386" y="1649"/>
                  </a:lnTo>
                  <a:lnTo>
                    <a:pt x="354" y="1619"/>
                  </a:lnTo>
                  <a:lnTo>
                    <a:pt x="324" y="1587"/>
                  </a:lnTo>
                  <a:lnTo>
                    <a:pt x="295" y="1554"/>
                  </a:lnTo>
                  <a:lnTo>
                    <a:pt x="268" y="1520"/>
                  </a:lnTo>
                  <a:lnTo>
                    <a:pt x="243" y="1484"/>
                  </a:lnTo>
                  <a:lnTo>
                    <a:pt x="218" y="1446"/>
                  </a:lnTo>
                  <a:lnTo>
                    <a:pt x="197" y="1408"/>
                  </a:lnTo>
                  <a:lnTo>
                    <a:pt x="176" y="1369"/>
                  </a:lnTo>
                  <a:lnTo>
                    <a:pt x="158" y="1328"/>
                  </a:lnTo>
                  <a:lnTo>
                    <a:pt x="142" y="1287"/>
                  </a:lnTo>
                  <a:lnTo>
                    <a:pt x="128" y="1244"/>
                  </a:lnTo>
                  <a:lnTo>
                    <a:pt x="115" y="1201"/>
                  </a:lnTo>
                  <a:lnTo>
                    <a:pt x="105" y="1157"/>
                  </a:lnTo>
                  <a:lnTo>
                    <a:pt x="97" y="1111"/>
                  </a:lnTo>
                  <a:lnTo>
                    <a:pt x="91" y="1065"/>
                  </a:lnTo>
                  <a:lnTo>
                    <a:pt x="88" y="1019"/>
                  </a:lnTo>
                  <a:lnTo>
                    <a:pt x="86" y="972"/>
                  </a:lnTo>
                  <a:lnTo>
                    <a:pt x="88" y="926"/>
                  </a:lnTo>
                  <a:lnTo>
                    <a:pt x="91" y="881"/>
                  </a:lnTo>
                  <a:lnTo>
                    <a:pt x="97" y="837"/>
                  </a:lnTo>
                  <a:lnTo>
                    <a:pt x="104" y="794"/>
                  </a:lnTo>
                  <a:lnTo>
                    <a:pt x="114" y="751"/>
                  </a:lnTo>
                  <a:lnTo>
                    <a:pt x="125" y="709"/>
                  </a:lnTo>
                  <a:lnTo>
                    <a:pt x="139" y="667"/>
                  </a:lnTo>
                  <a:lnTo>
                    <a:pt x="154" y="627"/>
                  </a:lnTo>
                  <a:lnTo>
                    <a:pt x="171" y="587"/>
                  </a:lnTo>
                  <a:lnTo>
                    <a:pt x="190" y="548"/>
                  </a:lnTo>
                  <a:lnTo>
                    <a:pt x="211" y="510"/>
                  </a:lnTo>
                  <a:lnTo>
                    <a:pt x="233" y="475"/>
                  </a:lnTo>
                  <a:lnTo>
                    <a:pt x="257" y="439"/>
                  </a:lnTo>
                  <a:lnTo>
                    <a:pt x="283" y="405"/>
                  </a:lnTo>
                  <a:lnTo>
                    <a:pt x="310" y="373"/>
                  </a:lnTo>
                  <a:lnTo>
                    <a:pt x="339" y="341"/>
                  </a:lnTo>
                  <a:lnTo>
                    <a:pt x="369" y="311"/>
                  </a:lnTo>
                  <a:lnTo>
                    <a:pt x="400" y="282"/>
                  </a:lnTo>
                  <a:lnTo>
                    <a:pt x="433" y="255"/>
                  </a:lnTo>
                  <a:lnTo>
                    <a:pt x="467" y="229"/>
                  </a:lnTo>
                  <a:lnTo>
                    <a:pt x="502" y="204"/>
                  </a:lnTo>
                  <a:lnTo>
                    <a:pt x="538" y="183"/>
                  </a:lnTo>
                  <a:lnTo>
                    <a:pt x="576" y="161"/>
                  </a:lnTo>
                  <a:lnTo>
                    <a:pt x="615" y="143"/>
                  </a:lnTo>
                  <a:lnTo>
                    <a:pt x="654" y="125"/>
                  </a:lnTo>
                  <a:lnTo>
                    <a:pt x="694" y="110"/>
                  </a:lnTo>
                  <a:lnTo>
                    <a:pt x="735" y="96"/>
                  </a:lnTo>
                  <a:lnTo>
                    <a:pt x="777" y="85"/>
                  </a:lnTo>
                  <a:lnTo>
                    <a:pt x="821" y="75"/>
                  </a:lnTo>
                  <a:lnTo>
                    <a:pt x="865" y="67"/>
                  </a:lnTo>
                  <a:lnTo>
                    <a:pt x="909" y="61"/>
                  </a:lnTo>
                  <a:lnTo>
                    <a:pt x="954" y="58"/>
                  </a:lnTo>
                  <a:lnTo>
                    <a:pt x="936" y="52"/>
                  </a:lnTo>
                  <a:lnTo>
                    <a:pt x="881" y="30"/>
                  </a:lnTo>
                  <a:lnTo>
                    <a:pt x="826" y="14"/>
                  </a:lnTo>
                  <a:lnTo>
                    <a:pt x="768" y="1"/>
                  </a:lnTo>
                  <a:lnTo>
                    <a:pt x="759" y="0"/>
                  </a:lnTo>
                  <a:close/>
                </a:path>
              </a:pathLst>
            </a:custGeom>
            <a:solidFill>
              <a:srgbClr val="9E44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4" name="Freeform 118"/>
            <p:cNvSpPr>
              <a:spLocks/>
            </p:cNvSpPr>
            <p:nvPr/>
          </p:nvSpPr>
          <p:spPr bwMode="auto">
            <a:xfrm>
              <a:off x="1071" y="1778"/>
              <a:ext cx="403" cy="477"/>
            </a:xfrm>
            <a:custGeom>
              <a:avLst/>
              <a:gdLst/>
              <a:ahLst/>
              <a:cxnLst>
                <a:cxn ang="0">
                  <a:pos x="731" y="17"/>
                </a:cxn>
                <a:cxn ang="0">
                  <a:pos x="609" y="56"/>
                </a:cxn>
                <a:cxn ang="0">
                  <a:pos x="494" y="109"/>
                </a:cxn>
                <a:cxn ang="0">
                  <a:pos x="389" y="177"/>
                </a:cxn>
                <a:cxn ang="0">
                  <a:pos x="293" y="258"/>
                </a:cxn>
                <a:cxn ang="0">
                  <a:pos x="208" y="352"/>
                </a:cxn>
                <a:cxn ang="0">
                  <a:pos x="137" y="454"/>
                </a:cxn>
                <a:cxn ang="0">
                  <a:pos x="78" y="567"/>
                </a:cxn>
                <a:cxn ang="0">
                  <a:pos x="35" y="688"/>
                </a:cxn>
                <a:cxn ang="0">
                  <a:pos x="8" y="815"/>
                </a:cxn>
                <a:cxn ang="0">
                  <a:pos x="0" y="948"/>
                </a:cxn>
                <a:cxn ang="0">
                  <a:pos x="11" y="1094"/>
                </a:cxn>
                <a:cxn ang="0">
                  <a:pos x="43" y="1233"/>
                </a:cxn>
                <a:cxn ang="0">
                  <a:pos x="95" y="1363"/>
                </a:cxn>
                <a:cxn ang="0">
                  <a:pos x="163" y="1484"/>
                </a:cxn>
                <a:cxn ang="0">
                  <a:pos x="249" y="1593"/>
                </a:cxn>
                <a:cxn ang="0">
                  <a:pos x="349" y="1687"/>
                </a:cxn>
                <a:cxn ang="0">
                  <a:pos x="462" y="1768"/>
                </a:cxn>
                <a:cxn ang="0">
                  <a:pos x="586" y="1832"/>
                </a:cxn>
                <a:cxn ang="0">
                  <a:pos x="719" y="1877"/>
                </a:cxn>
                <a:cxn ang="0">
                  <a:pos x="860" y="1902"/>
                </a:cxn>
                <a:cxn ang="0">
                  <a:pos x="999" y="1906"/>
                </a:cxn>
                <a:cxn ang="0">
                  <a:pos x="1118" y="1893"/>
                </a:cxn>
                <a:cxn ang="0">
                  <a:pos x="1231" y="1867"/>
                </a:cxn>
                <a:cxn ang="0">
                  <a:pos x="1339" y="1828"/>
                </a:cxn>
                <a:cxn ang="0">
                  <a:pos x="1441" y="1777"/>
                </a:cxn>
                <a:cxn ang="0">
                  <a:pos x="1535" y="1714"/>
                </a:cxn>
                <a:cxn ang="0">
                  <a:pos x="1592" y="1583"/>
                </a:cxn>
                <a:cxn ang="0">
                  <a:pos x="1595" y="1543"/>
                </a:cxn>
                <a:cxn ang="0">
                  <a:pos x="1548" y="1590"/>
                </a:cxn>
                <a:cxn ang="0">
                  <a:pos x="1496" y="1635"/>
                </a:cxn>
                <a:cxn ang="0">
                  <a:pos x="1441" y="1674"/>
                </a:cxn>
                <a:cxn ang="0">
                  <a:pos x="1383" y="1709"/>
                </a:cxn>
                <a:cxn ang="0">
                  <a:pos x="1322" y="1740"/>
                </a:cxn>
                <a:cxn ang="0">
                  <a:pos x="1258" y="1766"/>
                </a:cxn>
                <a:cxn ang="0">
                  <a:pos x="1192" y="1787"/>
                </a:cxn>
                <a:cxn ang="0">
                  <a:pos x="1124" y="1804"/>
                </a:cxn>
                <a:cxn ang="0">
                  <a:pos x="1054" y="1814"/>
                </a:cxn>
                <a:cxn ang="0">
                  <a:pos x="983" y="1819"/>
                </a:cxn>
                <a:cxn ang="0">
                  <a:pos x="869" y="1814"/>
                </a:cxn>
                <a:cxn ang="0">
                  <a:pos x="741" y="1792"/>
                </a:cxn>
                <a:cxn ang="0">
                  <a:pos x="619" y="1751"/>
                </a:cxn>
                <a:cxn ang="0">
                  <a:pos x="506" y="1693"/>
                </a:cxn>
                <a:cxn ang="0">
                  <a:pos x="404" y="1621"/>
                </a:cxn>
                <a:cxn ang="0">
                  <a:pos x="313" y="1534"/>
                </a:cxn>
                <a:cxn ang="0">
                  <a:pos x="236" y="1435"/>
                </a:cxn>
                <a:cxn ang="0">
                  <a:pos x="173" y="1325"/>
                </a:cxn>
                <a:cxn ang="0">
                  <a:pos x="126" y="1207"/>
                </a:cxn>
                <a:cxn ang="0">
                  <a:pos x="97" y="1081"/>
                </a:cxn>
                <a:cxn ang="0">
                  <a:pos x="87" y="948"/>
                </a:cxn>
                <a:cxn ang="0">
                  <a:pos x="97" y="815"/>
                </a:cxn>
                <a:cxn ang="0">
                  <a:pos x="126" y="689"/>
                </a:cxn>
                <a:cxn ang="0">
                  <a:pos x="173" y="570"/>
                </a:cxn>
                <a:cxn ang="0">
                  <a:pos x="236" y="461"/>
                </a:cxn>
                <a:cxn ang="0">
                  <a:pos x="313" y="363"/>
                </a:cxn>
                <a:cxn ang="0">
                  <a:pos x="404" y="275"/>
                </a:cxn>
                <a:cxn ang="0">
                  <a:pos x="506" y="203"/>
                </a:cxn>
                <a:cxn ang="0">
                  <a:pos x="619" y="145"/>
                </a:cxn>
                <a:cxn ang="0">
                  <a:pos x="741" y="104"/>
                </a:cxn>
                <a:cxn ang="0">
                  <a:pos x="869" y="81"/>
                </a:cxn>
                <a:cxn ang="0">
                  <a:pos x="970" y="76"/>
                </a:cxn>
                <a:cxn ang="0">
                  <a:pos x="1007" y="78"/>
                </a:cxn>
                <a:cxn ang="0">
                  <a:pos x="893" y="28"/>
                </a:cxn>
              </a:cxnLst>
              <a:rect l="0" t="0" r="r" b="b"/>
              <a:pathLst>
                <a:path w="1610" h="1907">
                  <a:moveTo>
                    <a:pt x="816" y="0"/>
                  </a:moveTo>
                  <a:lnTo>
                    <a:pt x="774" y="7"/>
                  </a:lnTo>
                  <a:lnTo>
                    <a:pt x="731" y="17"/>
                  </a:lnTo>
                  <a:lnTo>
                    <a:pt x="690" y="28"/>
                  </a:lnTo>
                  <a:lnTo>
                    <a:pt x="649" y="40"/>
                  </a:lnTo>
                  <a:lnTo>
                    <a:pt x="609" y="56"/>
                  </a:lnTo>
                  <a:lnTo>
                    <a:pt x="570" y="72"/>
                  </a:lnTo>
                  <a:lnTo>
                    <a:pt x="532" y="90"/>
                  </a:lnTo>
                  <a:lnTo>
                    <a:pt x="494" y="109"/>
                  </a:lnTo>
                  <a:lnTo>
                    <a:pt x="458" y="130"/>
                  </a:lnTo>
                  <a:lnTo>
                    <a:pt x="422" y="154"/>
                  </a:lnTo>
                  <a:lnTo>
                    <a:pt x="389" y="177"/>
                  </a:lnTo>
                  <a:lnTo>
                    <a:pt x="355" y="203"/>
                  </a:lnTo>
                  <a:lnTo>
                    <a:pt x="323" y="230"/>
                  </a:lnTo>
                  <a:lnTo>
                    <a:pt x="293" y="258"/>
                  </a:lnTo>
                  <a:lnTo>
                    <a:pt x="263" y="288"/>
                  </a:lnTo>
                  <a:lnTo>
                    <a:pt x="235" y="319"/>
                  </a:lnTo>
                  <a:lnTo>
                    <a:pt x="208" y="352"/>
                  </a:lnTo>
                  <a:lnTo>
                    <a:pt x="183" y="384"/>
                  </a:lnTo>
                  <a:lnTo>
                    <a:pt x="159" y="419"/>
                  </a:lnTo>
                  <a:lnTo>
                    <a:pt x="137" y="454"/>
                  </a:lnTo>
                  <a:lnTo>
                    <a:pt x="115" y="491"/>
                  </a:lnTo>
                  <a:lnTo>
                    <a:pt x="96" y="528"/>
                  </a:lnTo>
                  <a:lnTo>
                    <a:pt x="78" y="567"/>
                  </a:lnTo>
                  <a:lnTo>
                    <a:pt x="62" y="606"/>
                  </a:lnTo>
                  <a:lnTo>
                    <a:pt x="48" y="647"/>
                  </a:lnTo>
                  <a:lnTo>
                    <a:pt x="35" y="688"/>
                  </a:lnTo>
                  <a:lnTo>
                    <a:pt x="25" y="730"/>
                  </a:lnTo>
                  <a:lnTo>
                    <a:pt x="16" y="772"/>
                  </a:lnTo>
                  <a:lnTo>
                    <a:pt x="8" y="815"/>
                  </a:lnTo>
                  <a:lnTo>
                    <a:pt x="4" y="859"/>
                  </a:lnTo>
                  <a:lnTo>
                    <a:pt x="1" y="903"/>
                  </a:lnTo>
                  <a:lnTo>
                    <a:pt x="0" y="948"/>
                  </a:lnTo>
                  <a:lnTo>
                    <a:pt x="1" y="997"/>
                  </a:lnTo>
                  <a:lnTo>
                    <a:pt x="5" y="1046"/>
                  </a:lnTo>
                  <a:lnTo>
                    <a:pt x="11" y="1094"/>
                  </a:lnTo>
                  <a:lnTo>
                    <a:pt x="19" y="1141"/>
                  </a:lnTo>
                  <a:lnTo>
                    <a:pt x="30" y="1188"/>
                  </a:lnTo>
                  <a:lnTo>
                    <a:pt x="43" y="1233"/>
                  </a:lnTo>
                  <a:lnTo>
                    <a:pt x="58" y="1278"/>
                  </a:lnTo>
                  <a:lnTo>
                    <a:pt x="75" y="1321"/>
                  </a:lnTo>
                  <a:lnTo>
                    <a:pt x="95" y="1363"/>
                  </a:lnTo>
                  <a:lnTo>
                    <a:pt x="115" y="1405"/>
                  </a:lnTo>
                  <a:lnTo>
                    <a:pt x="139" y="1445"/>
                  </a:lnTo>
                  <a:lnTo>
                    <a:pt x="163" y="1484"/>
                  </a:lnTo>
                  <a:lnTo>
                    <a:pt x="190" y="1521"/>
                  </a:lnTo>
                  <a:lnTo>
                    <a:pt x="218" y="1558"/>
                  </a:lnTo>
                  <a:lnTo>
                    <a:pt x="249" y="1593"/>
                  </a:lnTo>
                  <a:lnTo>
                    <a:pt x="281" y="1626"/>
                  </a:lnTo>
                  <a:lnTo>
                    <a:pt x="314" y="1657"/>
                  </a:lnTo>
                  <a:lnTo>
                    <a:pt x="349" y="1687"/>
                  </a:lnTo>
                  <a:lnTo>
                    <a:pt x="385" y="1716"/>
                  </a:lnTo>
                  <a:lnTo>
                    <a:pt x="422" y="1743"/>
                  </a:lnTo>
                  <a:lnTo>
                    <a:pt x="462" y="1768"/>
                  </a:lnTo>
                  <a:lnTo>
                    <a:pt x="502" y="1791"/>
                  </a:lnTo>
                  <a:lnTo>
                    <a:pt x="543" y="1812"/>
                  </a:lnTo>
                  <a:lnTo>
                    <a:pt x="586" y="1832"/>
                  </a:lnTo>
                  <a:lnTo>
                    <a:pt x="629" y="1849"/>
                  </a:lnTo>
                  <a:lnTo>
                    <a:pt x="673" y="1864"/>
                  </a:lnTo>
                  <a:lnTo>
                    <a:pt x="719" y="1877"/>
                  </a:lnTo>
                  <a:lnTo>
                    <a:pt x="766" y="1887"/>
                  </a:lnTo>
                  <a:lnTo>
                    <a:pt x="812" y="1895"/>
                  </a:lnTo>
                  <a:lnTo>
                    <a:pt x="860" y="1902"/>
                  </a:lnTo>
                  <a:lnTo>
                    <a:pt x="909" y="1905"/>
                  </a:lnTo>
                  <a:lnTo>
                    <a:pt x="958" y="1907"/>
                  </a:lnTo>
                  <a:lnTo>
                    <a:pt x="999" y="1906"/>
                  </a:lnTo>
                  <a:lnTo>
                    <a:pt x="1039" y="1903"/>
                  </a:lnTo>
                  <a:lnTo>
                    <a:pt x="1078" y="1900"/>
                  </a:lnTo>
                  <a:lnTo>
                    <a:pt x="1118" y="1893"/>
                  </a:lnTo>
                  <a:lnTo>
                    <a:pt x="1156" y="1887"/>
                  </a:lnTo>
                  <a:lnTo>
                    <a:pt x="1193" y="1878"/>
                  </a:lnTo>
                  <a:lnTo>
                    <a:pt x="1231" y="1867"/>
                  </a:lnTo>
                  <a:lnTo>
                    <a:pt x="1268" y="1855"/>
                  </a:lnTo>
                  <a:lnTo>
                    <a:pt x="1304" y="1842"/>
                  </a:lnTo>
                  <a:lnTo>
                    <a:pt x="1339" y="1828"/>
                  </a:lnTo>
                  <a:lnTo>
                    <a:pt x="1374" y="1812"/>
                  </a:lnTo>
                  <a:lnTo>
                    <a:pt x="1408" y="1795"/>
                  </a:lnTo>
                  <a:lnTo>
                    <a:pt x="1441" y="1777"/>
                  </a:lnTo>
                  <a:lnTo>
                    <a:pt x="1473" y="1757"/>
                  </a:lnTo>
                  <a:lnTo>
                    <a:pt x="1505" y="1736"/>
                  </a:lnTo>
                  <a:lnTo>
                    <a:pt x="1535" y="1714"/>
                  </a:lnTo>
                  <a:lnTo>
                    <a:pt x="1547" y="1691"/>
                  </a:lnTo>
                  <a:lnTo>
                    <a:pt x="1570" y="1638"/>
                  </a:lnTo>
                  <a:lnTo>
                    <a:pt x="1592" y="1583"/>
                  </a:lnTo>
                  <a:lnTo>
                    <a:pt x="1610" y="1528"/>
                  </a:lnTo>
                  <a:lnTo>
                    <a:pt x="1610" y="1526"/>
                  </a:lnTo>
                  <a:lnTo>
                    <a:pt x="1595" y="1543"/>
                  </a:lnTo>
                  <a:lnTo>
                    <a:pt x="1580" y="1559"/>
                  </a:lnTo>
                  <a:lnTo>
                    <a:pt x="1564" y="1575"/>
                  </a:lnTo>
                  <a:lnTo>
                    <a:pt x="1548" y="1590"/>
                  </a:lnTo>
                  <a:lnTo>
                    <a:pt x="1531" y="1605"/>
                  </a:lnTo>
                  <a:lnTo>
                    <a:pt x="1513" y="1621"/>
                  </a:lnTo>
                  <a:lnTo>
                    <a:pt x="1496" y="1635"/>
                  </a:lnTo>
                  <a:lnTo>
                    <a:pt x="1478" y="1647"/>
                  </a:lnTo>
                  <a:lnTo>
                    <a:pt x="1459" y="1661"/>
                  </a:lnTo>
                  <a:lnTo>
                    <a:pt x="1441" y="1674"/>
                  </a:lnTo>
                  <a:lnTo>
                    <a:pt x="1422" y="1686"/>
                  </a:lnTo>
                  <a:lnTo>
                    <a:pt x="1402" y="1698"/>
                  </a:lnTo>
                  <a:lnTo>
                    <a:pt x="1383" y="1709"/>
                  </a:lnTo>
                  <a:lnTo>
                    <a:pt x="1362" y="1720"/>
                  </a:lnTo>
                  <a:lnTo>
                    <a:pt x="1343" y="1730"/>
                  </a:lnTo>
                  <a:lnTo>
                    <a:pt x="1322" y="1740"/>
                  </a:lnTo>
                  <a:lnTo>
                    <a:pt x="1301" y="1750"/>
                  </a:lnTo>
                  <a:lnTo>
                    <a:pt x="1280" y="1758"/>
                  </a:lnTo>
                  <a:lnTo>
                    <a:pt x="1258" y="1766"/>
                  </a:lnTo>
                  <a:lnTo>
                    <a:pt x="1236" y="1775"/>
                  </a:lnTo>
                  <a:lnTo>
                    <a:pt x="1215" y="1781"/>
                  </a:lnTo>
                  <a:lnTo>
                    <a:pt x="1192" y="1787"/>
                  </a:lnTo>
                  <a:lnTo>
                    <a:pt x="1170" y="1794"/>
                  </a:lnTo>
                  <a:lnTo>
                    <a:pt x="1147" y="1799"/>
                  </a:lnTo>
                  <a:lnTo>
                    <a:pt x="1124" y="1804"/>
                  </a:lnTo>
                  <a:lnTo>
                    <a:pt x="1102" y="1808"/>
                  </a:lnTo>
                  <a:lnTo>
                    <a:pt x="1078" y="1811"/>
                  </a:lnTo>
                  <a:lnTo>
                    <a:pt x="1054" y="1814"/>
                  </a:lnTo>
                  <a:lnTo>
                    <a:pt x="1031" y="1817"/>
                  </a:lnTo>
                  <a:lnTo>
                    <a:pt x="1007" y="1818"/>
                  </a:lnTo>
                  <a:lnTo>
                    <a:pt x="983" y="1819"/>
                  </a:lnTo>
                  <a:lnTo>
                    <a:pt x="958" y="1820"/>
                  </a:lnTo>
                  <a:lnTo>
                    <a:pt x="913" y="1819"/>
                  </a:lnTo>
                  <a:lnTo>
                    <a:pt x="869" y="1814"/>
                  </a:lnTo>
                  <a:lnTo>
                    <a:pt x="826" y="1809"/>
                  </a:lnTo>
                  <a:lnTo>
                    <a:pt x="783" y="1801"/>
                  </a:lnTo>
                  <a:lnTo>
                    <a:pt x="741" y="1792"/>
                  </a:lnTo>
                  <a:lnTo>
                    <a:pt x="699" y="1780"/>
                  </a:lnTo>
                  <a:lnTo>
                    <a:pt x="659" y="1767"/>
                  </a:lnTo>
                  <a:lnTo>
                    <a:pt x="619" y="1751"/>
                  </a:lnTo>
                  <a:lnTo>
                    <a:pt x="580" y="1734"/>
                  </a:lnTo>
                  <a:lnTo>
                    <a:pt x="543" y="1714"/>
                  </a:lnTo>
                  <a:lnTo>
                    <a:pt x="506" y="1693"/>
                  </a:lnTo>
                  <a:lnTo>
                    <a:pt x="472" y="1670"/>
                  </a:lnTo>
                  <a:lnTo>
                    <a:pt x="437" y="1646"/>
                  </a:lnTo>
                  <a:lnTo>
                    <a:pt x="404" y="1621"/>
                  </a:lnTo>
                  <a:lnTo>
                    <a:pt x="372" y="1593"/>
                  </a:lnTo>
                  <a:lnTo>
                    <a:pt x="342" y="1565"/>
                  </a:lnTo>
                  <a:lnTo>
                    <a:pt x="313" y="1534"/>
                  </a:lnTo>
                  <a:lnTo>
                    <a:pt x="286" y="1502"/>
                  </a:lnTo>
                  <a:lnTo>
                    <a:pt x="260" y="1470"/>
                  </a:lnTo>
                  <a:lnTo>
                    <a:pt x="236" y="1435"/>
                  </a:lnTo>
                  <a:lnTo>
                    <a:pt x="213" y="1400"/>
                  </a:lnTo>
                  <a:lnTo>
                    <a:pt x="193" y="1363"/>
                  </a:lnTo>
                  <a:lnTo>
                    <a:pt x="173" y="1325"/>
                  </a:lnTo>
                  <a:lnTo>
                    <a:pt x="156" y="1287"/>
                  </a:lnTo>
                  <a:lnTo>
                    <a:pt x="140" y="1248"/>
                  </a:lnTo>
                  <a:lnTo>
                    <a:pt x="126" y="1207"/>
                  </a:lnTo>
                  <a:lnTo>
                    <a:pt x="114" y="1166"/>
                  </a:lnTo>
                  <a:lnTo>
                    <a:pt x="104" y="1124"/>
                  </a:lnTo>
                  <a:lnTo>
                    <a:pt x="97" y="1081"/>
                  </a:lnTo>
                  <a:lnTo>
                    <a:pt x="91" y="1037"/>
                  </a:lnTo>
                  <a:lnTo>
                    <a:pt x="88" y="993"/>
                  </a:lnTo>
                  <a:lnTo>
                    <a:pt x="87" y="948"/>
                  </a:lnTo>
                  <a:lnTo>
                    <a:pt x="88" y="903"/>
                  </a:lnTo>
                  <a:lnTo>
                    <a:pt x="91" y="859"/>
                  </a:lnTo>
                  <a:lnTo>
                    <a:pt x="97" y="815"/>
                  </a:lnTo>
                  <a:lnTo>
                    <a:pt x="104" y="772"/>
                  </a:lnTo>
                  <a:lnTo>
                    <a:pt x="114" y="730"/>
                  </a:lnTo>
                  <a:lnTo>
                    <a:pt x="126" y="689"/>
                  </a:lnTo>
                  <a:lnTo>
                    <a:pt x="140" y="648"/>
                  </a:lnTo>
                  <a:lnTo>
                    <a:pt x="156" y="609"/>
                  </a:lnTo>
                  <a:lnTo>
                    <a:pt x="173" y="570"/>
                  </a:lnTo>
                  <a:lnTo>
                    <a:pt x="193" y="533"/>
                  </a:lnTo>
                  <a:lnTo>
                    <a:pt x="213" y="496"/>
                  </a:lnTo>
                  <a:lnTo>
                    <a:pt x="236" y="461"/>
                  </a:lnTo>
                  <a:lnTo>
                    <a:pt x="260" y="426"/>
                  </a:lnTo>
                  <a:lnTo>
                    <a:pt x="286" y="394"/>
                  </a:lnTo>
                  <a:lnTo>
                    <a:pt x="313" y="363"/>
                  </a:lnTo>
                  <a:lnTo>
                    <a:pt x="342" y="331"/>
                  </a:lnTo>
                  <a:lnTo>
                    <a:pt x="372" y="303"/>
                  </a:lnTo>
                  <a:lnTo>
                    <a:pt x="404" y="275"/>
                  </a:lnTo>
                  <a:lnTo>
                    <a:pt x="437" y="249"/>
                  </a:lnTo>
                  <a:lnTo>
                    <a:pt x="472" y="226"/>
                  </a:lnTo>
                  <a:lnTo>
                    <a:pt x="506" y="203"/>
                  </a:lnTo>
                  <a:lnTo>
                    <a:pt x="543" y="182"/>
                  </a:lnTo>
                  <a:lnTo>
                    <a:pt x="580" y="162"/>
                  </a:lnTo>
                  <a:lnTo>
                    <a:pt x="619" y="145"/>
                  </a:lnTo>
                  <a:lnTo>
                    <a:pt x="659" y="130"/>
                  </a:lnTo>
                  <a:lnTo>
                    <a:pt x="699" y="116"/>
                  </a:lnTo>
                  <a:lnTo>
                    <a:pt x="741" y="104"/>
                  </a:lnTo>
                  <a:lnTo>
                    <a:pt x="783" y="94"/>
                  </a:lnTo>
                  <a:lnTo>
                    <a:pt x="826" y="87"/>
                  </a:lnTo>
                  <a:lnTo>
                    <a:pt x="869" y="81"/>
                  </a:lnTo>
                  <a:lnTo>
                    <a:pt x="913" y="77"/>
                  </a:lnTo>
                  <a:lnTo>
                    <a:pt x="958" y="76"/>
                  </a:lnTo>
                  <a:lnTo>
                    <a:pt x="970" y="76"/>
                  </a:lnTo>
                  <a:lnTo>
                    <a:pt x="983" y="77"/>
                  </a:lnTo>
                  <a:lnTo>
                    <a:pt x="995" y="77"/>
                  </a:lnTo>
                  <a:lnTo>
                    <a:pt x="1007" y="78"/>
                  </a:lnTo>
                  <a:lnTo>
                    <a:pt x="996" y="72"/>
                  </a:lnTo>
                  <a:lnTo>
                    <a:pt x="947" y="48"/>
                  </a:lnTo>
                  <a:lnTo>
                    <a:pt x="893" y="28"/>
                  </a:lnTo>
                  <a:lnTo>
                    <a:pt x="838" y="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A043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5" name="Freeform 119"/>
            <p:cNvSpPr>
              <a:spLocks/>
            </p:cNvSpPr>
            <p:nvPr/>
          </p:nvSpPr>
          <p:spPr bwMode="auto">
            <a:xfrm>
              <a:off x="1082" y="1787"/>
              <a:ext cx="398" cy="457"/>
            </a:xfrm>
            <a:custGeom>
              <a:avLst/>
              <a:gdLst/>
              <a:ahLst/>
              <a:cxnLst>
                <a:cxn ang="0">
                  <a:pos x="779" y="9"/>
                </a:cxn>
                <a:cxn ang="0">
                  <a:pos x="649" y="38"/>
                </a:cxn>
                <a:cxn ang="0">
                  <a:pos x="529" y="85"/>
                </a:cxn>
                <a:cxn ang="0">
                  <a:pos x="416" y="148"/>
                </a:cxn>
                <a:cxn ang="0">
                  <a:pos x="314" y="224"/>
                </a:cxn>
                <a:cxn ang="0">
                  <a:pos x="224" y="315"/>
                </a:cxn>
                <a:cxn ang="0">
                  <a:pos x="147" y="417"/>
                </a:cxn>
                <a:cxn ang="0">
                  <a:pos x="85" y="529"/>
                </a:cxn>
                <a:cxn ang="0">
                  <a:pos x="39" y="651"/>
                </a:cxn>
                <a:cxn ang="0">
                  <a:pos x="11" y="779"/>
                </a:cxn>
                <a:cxn ang="0">
                  <a:pos x="0" y="914"/>
                </a:cxn>
                <a:cxn ang="0">
                  <a:pos x="11" y="1053"/>
                </a:cxn>
                <a:cxn ang="0">
                  <a:pos x="42" y="1186"/>
                </a:cxn>
                <a:cxn ang="0">
                  <a:pos x="90" y="1311"/>
                </a:cxn>
                <a:cxn ang="0">
                  <a:pos x="157" y="1426"/>
                </a:cxn>
                <a:cxn ang="0">
                  <a:pos x="238" y="1529"/>
                </a:cxn>
                <a:cxn ang="0">
                  <a:pos x="334" y="1620"/>
                </a:cxn>
                <a:cxn ang="0">
                  <a:pos x="440" y="1696"/>
                </a:cxn>
                <a:cxn ang="0">
                  <a:pos x="559" y="1757"/>
                </a:cxn>
                <a:cxn ang="0">
                  <a:pos x="687" y="1800"/>
                </a:cxn>
                <a:cxn ang="0">
                  <a:pos x="822" y="1825"/>
                </a:cxn>
                <a:cxn ang="0">
                  <a:pos x="960" y="1828"/>
                </a:cxn>
                <a:cxn ang="0">
                  <a:pos x="1090" y="1813"/>
                </a:cxn>
                <a:cxn ang="0">
                  <a:pos x="1213" y="1779"/>
                </a:cxn>
                <a:cxn ang="0">
                  <a:pos x="1329" y="1731"/>
                </a:cxn>
                <a:cxn ang="0">
                  <a:pos x="1437" y="1666"/>
                </a:cxn>
                <a:cxn ang="0">
                  <a:pos x="1534" y="1589"/>
                </a:cxn>
                <a:cxn ang="0">
                  <a:pos x="1582" y="1436"/>
                </a:cxn>
                <a:cxn ang="0">
                  <a:pos x="1563" y="1430"/>
                </a:cxn>
                <a:cxn ang="0">
                  <a:pos x="1516" y="1485"/>
                </a:cxn>
                <a:cxn ang="0">
                  <a:pos x="1463" y="1535"/>
                </a:cxn>
                <a:cxn ang="0">
                  <a:pos x="1406" y="1581"/>
                </a:cxn>
                <a:cxn ang="0">
                  <a:pos x="1345" y="1622"/>
                </a:cxn>
                <a:cxn ang="0">
                  <a:pos x="1281" y="1658"/>
                </a:cxn>
                <a:cxn ang="0">
                  <a:pos x="1213" y="1687"/>
                </a:cxn>
                <a:cxn ang="0">
                  <a:pos x="1143" y="1710"/>
                </a:cxn>
                <a:cxn ang="0">
                  <a:pos x="1068" y="1728"/>
                </a:cxn>
                <a:cxn ang="0">
                  <a:pos x="993" y="1738"/>
                </a:cxn>
                <a:cxn ang="0">
                  <a:pos x="915" y="1742"/>
                </a:cxn>
                <a:cxn ang="0">
                  <a:pos x="789" y="1732"/>
                </a:cxn>
                <a:cxn ang="0">
                  <a:pos x="669" y="1705"/>
                </a:cxn>
                <a:cxn ang="0">
                  <a:pos x="557" y="1660"/>
                </a:cxn>
                <a:cxn ang="0">
                  <a:pos x="452" y="1601"/>
                </a:cxn>
                <a:cxn ang="0">
                  <a:pos x="359" y="1526"/>
                </a:cxn>
                <a:cxn ang="0">
                  <a:pos x="277" y="1440"/>
                </a:cxn>
                <a:cxn ang="0">
                  <a:pos x="208" y="1343"/>
                </a:cxn>
                <a:cxn ang="0">
                  <a:pos x="153" y="1236"/>
                </a:cxn>
                <a:cxn ang="0">
                  <a:pos x="114" y="1121"/>
                </a:cxn>
                <a:cxn ang="0">
                  <a:pos x="91" y="998"/>
                </a:cxn>
                <a:cxn ang="0">
                  <a:pos x="88" y="871"/>
                </a:cxn>
                <a:cxn ang="0">
                  <a:pos x="104" y="748"/>
                </a:cxn>
                <a:cxn ang="0">
                  <a:pos x="138" y="629"/>
                </a:cxn>
                <a:cxn ang="0">
                  <a:pos x="187" y="519"/>
                </a:cxn>
                <a:cxn ang="0">
                  <a:pos x="252" y="419"/>
                </a:cxn>
                <a:cxn ang="0">
                  <a:pos x="331" y="329"/>
                </a:cxn>
                <a:cxn ang="0">
                  <a:pos x="420" y="251"/>
                </a:cxn>
                <a:cxn ang="0">
                  <a:pos x="521" y="186"/>
                </a:cxn>
                <a:cxn ang="0">
                  <a:pos x="631" y="137"/>
                </a:cxn>
                <a:cxn ang="0">
                  <a:pos x="749" y="102"/>
                </a:cxn>
                <a:cxn ang="0">
                  <a:pos x="872" y="87"/>
                </a:cxn>
                <a:cxn ang="0">
                  <a:pos x="988" y="89"/>
                </a:cxn>
                <a:cxn ang="0">
                  <a:pos x="1053" y="96"/>
                </a:cxn>
                <a:cxn ang="0">
                  <a:pos x="904" y="14"/>
                </a:cxn>
              </a:cxnLst>
              <a:rect l="0" t="0" r="r" b="b"/>
              <a:pathLst>
                <a:path w="1592" h="1829">
                  <a:moveTo>
                    <a:pt x="868" y="0"/>
                  </a:moveTo>
                  <a:lnTo>
                    <a:pt x="823" y="3"/>
                  </a:lnTo>
                  <a:lnTo>
                    <a:pt x="779" y="9"/>
                  </a:lnTo>
                  <a:lnTo>
                    <a:pt x="735" y="17"/>
                  </a:lnTo>
                  <a:lnTo>
                    <a:pt x="691" y="27"/>
                  </a:lnTo>
                  <a:lnTo>
                    <a:pt x="649" y="38"/>
                  </a:lnTo>
                  <a:lnTo>
                    <a:pt x="608" y="52"/>
                  </a:lnTo>
                  <a:lnTo>
                    <a:pt x="568" y="67"/>
                  </a:lnTo>
                  <a:lnTo>
                    <a:pt x="529" y="85"/>
                  </a:lnTo>
                  <a:lnTo>
                    <a:pt x="490" y="103"/>
                  </a:lnTo>
                  <a:lnTo>
                    <a:pt x="452" y="125"/>
                  </a:lnTo>
                  <a:lnTo>
                    <a:pt x="416" y="148"/>
                  </a:lnTo>
                  <a:lnTo>
                    <a:pt x="381" y="171"/>
                  </a:lnTo>
                  <a:lnTo>
                    <a:pt x="347" y="197"/>
                  </a:lnTo>
                  <a:lnTo>
                    <a:pt x="314" y="224"/>
                  </a:lnTo>
                  <a:lnTo>
                    <a:pt x="283" y="253"/>
                  </a:lnTo>
                  <a:lnTo>
                    <a:pt x="253" y="283"/>
                  </a:lnTo>
                  <a:lnTo>
                    <a:pt x="224" y="315"/>
                  </a:lnTo>
                  <a:lnTo>
                    <a:pt x="197" y="347"/>
                  </a:lnTo>
                  <a:lnTo>
                    <a:pt x="171" y="381"/>
                  </a:lnTo>
                  <a:lnTo>
                    <a:pt x="147" y="417"/>
                  </a:lnTo>
                  <a:lnTo>
                    <a:pt x="125" y="452"/>
                  </a:lnTo>
                  <a:lnTo>
                    <a:pt x="104" y="490"/>
                  </a:lnTo>
                  <a:lnTo>
                    <a:pt x="85" y="529"/>
                  </a:lnTo>
                  <a:lnTo>
                    <a:pt x="68" y="569"/>
                  </a:lnTo>
                  <a:lnTo>
                    <a:pt x="53" y="609"/>
                  </a:lnTo>
                  <a:lnTo>
                    <a:pt x="39" y="651"/>
                  </a:lnTo>
                  <a:lnTo>
                    <a:pt x="28" y="693"/>
                  </a:lnTo>
                  <a:lnTo>
                    <a:pt x="18" y="736"/>
                  </a:lnTo>
                  <a:lnTo>
                    <a:pt x="11" y="779"/>
                  </a:lnTo>
                  <a:lnTo>
                    <a:pt x="5" y="823"/>
                  </a:lnTo>
                  <a:lnTo>
                    <a:pt x="1" y="868"/>
                  </a:lnTo>
                  <a:lnTo>
                    <a:pt x="0" y="914"/>
                  </a:lnTo>
                  <a:lnTo>
                    <a:pt x="2" y="961"/>
                  </a:lnTo>
                  <a:lnTo>
                    <a:pt x="5" y="1007"/>
                  </a:lnTo>
                  <a:lnTo>
                    <a:pt x="11" y="1053"/>
                  </a:lnTo>
                  <a:lnTo>
                    <a:pt x="19" y="1099"/>
                  </a:lnTo>
                  <a:lnTo>
                    <a:pt x="29" y="1143"/>
                  </a:lnTo>
                  <a:lnTo>
                    <a:pt x="42" y="1186"/>
                  </a:lnTo>
                  <a:lnTo>
                    <a:pt x="56" y="1229"/>
                  </a:lnTo>
                  <a:lnTo>
                    <a:pt x="72" y="1270"/>
                  </a:lnTo>
                  <a:lnTo>
                    <a:pt x="90" y="1311"/>
                  </a:lnTo>
                  <a:lnTo>
                    <a:pt x="111" y="1350"/>
                  </a:lnTo>
                  <a:lnTo>
                    <a:pt x="132" y="1388"/>
                  </a:lnTo>
                  <a:lnTo>
                    <a:pt x="157" y="1426"/>
                  </a:lnTo>
                  <a:lnTo>
                    <a:pt x="182" y="1462"/>
                  </a:lnTo>
                  <a:lnTo>
                    <a:pt x="209" y="1496"/>
                  </a:lnTo>
                  <a:lnTo>
                    <a:pt x="238" y="1529"/>
                  </a:lnTo>
                  <a:lnTo>
                    <a:pt x="268" y="1561"/>
                  </a:lnTo>
                  <a:lnTo>
                    <a:pt x="300" y="1591"/>
                  </a:lnTo>
                  <a:lnTo>
                    <a:pt x="334" y="1620"/>
                  </a:lnTo>
                  <a:lnTo>
                    <a:pt x="368" y="1647"/>
                  </a:lnTo>
                  <a:lnTo>
                    <a:pt x="404" y="1673"/>
                  </a:lnTo>
                  <a:lnTo>
                    <a:pt x="440" y="1696"/>
                  </a:lnTo>
                  <a:lnTo>
                    <a:pt x="479" y="1719"/>
                  </a:lnTo>
                  <a:lnTo>
                    <a:pt x="519" y="1738"/>
                  </a:lnTo>
                  <a:lnTo>
                    <a:pt x="559" y="1757"/>
                  </a:lnTo>
                  <a:lnTo>
                    <a:pt x="601" y="1774"/>
                  </a:lnTo>
                  <a:lnTo>
                    <a:pt x="643" y="1788"/>
                  </a:lnTo>
                  <a:lnTo>
                    <a:pt x="687" y="1800"/>
                  </a:lnTo>
                  <a:lnTo>
                    <a:pt x="731" y="1811"/>
                  </a:lnTo>
                  <a:lnTo>
                    <a:pt x="777" y="1818"/>
                  </a:lnTo>
                  <a:lnTo>
                    <a:pt x="822" y="1825"/>
                  </a:lnTo>
                  <a:lnTo>
                    <a:pt x="868" y="1828"/>
                  </a:lnTo>
                  <a:lnTo>
                    <a:pt x="915" y="1829"/>
                  </a:lnTo>
                  <a:lnTo>
                    <a:pt x="960" y="1828"/>
                  </a:lnTo>
                  <a:lnTo>
                    <a:pt x="1004" y="1825"/>
                  </a:lnTo>
                  <a:lnTo>
                    <a:pt x="1047" y="1819"/>
                  </a:lnTo>
                  <a:lnTo>
                    <a:pt x="1090" y="1813"/>
                  </a:lnTo>
                  <a:lnTo>
                    <a:pt x="1132" y="1803"/>
                  </a:lnTo>
                  <a:lnTo>
                    <a:pt x="1173" y="1792"/>
                  </a:lnTo>
                  <a:lnTo>
                    <a:pt x="1213" y="1779"/>
                  </a:lnTo>
                  <a:lnTo>
                    <a:pt x="1253" y="1765"/>
                  </a:lnTo>
                  <a:lnTo>
                    <a:pt x="1291" y="1748"/>
                  </a:lnTo>
                  <a:lnTo>
                    <a:pt x="1329" y="1731"/>
                  </a:lnTo>
                  <a:lnTo>
                    <a:pt x="1366" y="1710"/>
                  </a:lnTo>
                  <a:lnTo>
                    <a:pt x="1401" y="1689"/>
                  </a:lnTo>
                  <a:lnTo>
                    <a:pt x="1437" y="1666"/>
                  </a:lnTo>
                  <a:lnTo>
                    <a:pt x="1470" y="1643"/>
                  </a:lnTo>
                  <a:lnTo>
                    <a:pt x="1503" y="1617"/>
                  </a:lnTo>
                  <a:lnTo>
                    <a:pt x="1534" y="1589"/>
                  </a:lnTo>
                  <a:lnTo>
                    <a:pt x="1549" y="1549"/>
                  </a:lnTo>
                  <a:lnTo>
                    <a:pt x="1567" y="1494"/>
                  </a:lnTo>
                  <a:lnTo>
                    <a:pt x="1582" y="1436"/>
                  </a:lnTo>
                  <a:lnTo>
                    <a:pt x="1592" y="1391"/>
                  </a:lnTo>
                  <a:lnTo>
                    <a:pt x="1578" y="1411"/>
                  </a:lnTo>
                  <a:lnTo>
                    <a:pt x="1563" y="1430"/>
                  </a:lnTo>
                  <a:lnTo>
                    <a:pt x="1548" y="1449"/>
                  </a:lnTo>
                  <a:lnTo>
                    <a:pt x="1532" y="1467"/>
                  </a:lnTo>
                  <a:lnTo>
                    <a:pt x="1516" y="1485"/>
                  </a:lnTo>
                  <a:lnTo>
                    <a:pt x="1498" y="1503"/>
                  </a:lnTo>
                  <a:lnTo>
                    <a:pt x="1481" y="1519"/>
                  </a:lnTo>
                  <a:lnTo>
                    <a:pt x="1463" y="1535"/>
                  </a:lnTo>
                  <a:lnTo>
                    <a:pt x="1444" y="1551"/>
                  </a:lnTo>
                  <a:lnTo>
                    <a:pt x="1425" y="1566"/>
                  </a:lnTo>
                  <a:lnTo>
                    <a:pt x="1406" y="1581"/>
                  </a:lnTo>
                  <a:lnTo>
                    <a:pt x="1386" y="1595"/>
                  </a:lnTo>
                  <a:lnTo>
                    <a:pt x="1366" y="1609"/>
                  </a:lnTo>
                  <a:lnTo>
                    <a:pt x="1345" y="1622"/>
                  </a:lnTo>
                  <a:lnTo>
                    <a:pt x="1324" y="1634"/>
                  </a:lnTo>
                  <a:lnTo>
                    <a:pt x="1302" y="1646"/>
                  </a:lnTo>
                  <a:lnTo>
                    <a:pt x="1281" y="1658"/>
                  </a:lnTo>
                  <a:lnTo>
                    <a:pt x="1258" y="1667"/>
                  </a:lnTo>
                  <a:lnTo>
                    <a:pt x="1235" y="1678"/>
                  </a:lnTo>
                  <a:lnTo>
                    <a:pt x="1213" y="1687"/>
                  </a:lnTo>
                  <a:lnTo>
                    <a:pt x="1190" y="1695"/>
                  </a:lnTo>
                  <a:lnTo>
                    <a:pt x="1166" y="1703"/>
                  </a:lnTo>
                  <a:lnTo>
                    <a:pt x="1143" y="1710"/>
                  </a:lnTo>
                  <a:lnTo>
                    <a:pt x="1118" y="1717"/>
                  </a:lnTo>
                  <a:lnTo>
                    <a:pt x="1093" y="1722"/>
                  </a:lnTo>
                  <a:lnTo>
                    <a:pt x="1068" y="1728"/>
                  </a:lnTo>
                  <a:lnTo>
                    <a:pt x="1044" y="1732"/>
                  </a:lnTo>
                  <a:lnTo>
                    <a:pt x="1019" y="1735"/>
                  </a:lnTo>
                  <a:lnTo>
                    <a:pt x="993" y="1738"/>
                  </a:lnTo>
                  <a:lnTo>
                    <a:pt x="967" y="1741"/>
                  </a:lnTo>
                  <a:lnTo>
                    <a:pt x="941" y="1742"/>
                  </a:lnTo>
                  <a:lnTo>
                    <a:pt x="915" y="1742"/>
                  </a:lnTo>
                  <a:lnTo>
                    <a:pt x="872" y="1741"/>
                  </a:lnTo>
                  <a:lnTo>
                    <a:pt x="830" y="1737"/>
                  </a:lnTo>
                  <a:lnTo>
                    <a:pt x="789" y="1732"/>
                  </a:lnTo>
                  <a:lnTo>
                    <a:pt x="749" y="1725"/>
                  </a:lnTo>
                  <a:lnTo>
                    <a:pt x="709" y="1716"/>
                  </a:lnTo>
                  <a:lnTo>
                    <a:pt x="669" y="1705"/>
                  </a:lnTo>
                  <a:lnTo>
                    <a:pt x="631" y="1692"/>
                  </a:lnTo>
                  <a:lnTo>
                    <a:pt x="593" y="1677"/>
                  </a:lnTo>
                  <a:lnTo>
                    <a:pt x="557" y="1660"/>
                  </a:lnTo>
                  <a:lnTo>
                    <a:pt x="521" y="1641"/>
                  </a:lnTo>
                  <a:lnTo>
                    <a:pt x="486" y="1622"/>
                  </a:lnTo>
                  <a:lnTo>
                    <a:pt x="452" y="1601"/>
                  </a:lnTo>
                  <a:lnTo>
                    <a:pt x="420" y="1577"/>
                  </a:lnTo>
                  <a:lnTo>
                    <a:pt x="389" y="1553"/>
                  </a:lnTo>
                  <a:lnTo>
                    <a:pt x="359" y="1526"/>
                  </a:lnTo>
                  <a:lnTo>
                    <a:pt x="331" y="1499"/>
                  </a:lnTo>
                  <a:lnTo>
                    <a:pt x="303" y="1470"/>
                  </a:lnTo>
                  <a:lnTo>
                    <a:pt x="277" y="1440"/>
                  </a:lnTo>
                  <a:lnTo>
                    <a:pt x="252" y="1409"/>
                  </a:lnTo>
                  <a:lnTo>
                    <a:pt x="229" y="1377"/>
                  </a:lnTo>
                  <a:lnTo>
                    <a:pt x="208" y="1343"/>
                  </a:lnTo>
                  <a:lnTo>
                    <a:pt x="187" y="1309"/>
                  </a:lnTo>
                  <a:lnTo>
                    <a:pt x="169" y="1273"/>
                  </a:lnTo>
                  <a:lnTo>
                    <a:pt x="153" y="1236"/>
                  </a:lnTo>
                  <a:lnTo>
                    <a:pt x="138" y="1199"/>
                  </a:lnTo>
                  <a:lnTo>
                    <a:pt x="125" y="1160"/>
                  </a:lnTo>
                  <a:lnTo>
                    <a:pt x="114" y="1121"/>
                  </a:lnTo>
                  <a:lnTo>
                    <a:pt x="104" y="1080"/>
                  </a:lnTo>
                  <a:lnTo>
                    <a:pt x="97" y="1040"/>
                  </a:lnTo>
                  <a:lnTo>
                    <a:pt x="91" y="998"/>
                  </a:lnTo>
                  <a:lnTo>
                    <a:pt x="88" y="956"/>
                  </a:lnTo>
                  <a:lnTo>
                    <a:pt x="87" y="914"/>
                  </a:lnTo>
                  <a:lnTo>
                    <a:pt x="88" y="871"/>
                  </a:lnTo>
                  <a:lnTo>
                    <a:pt x="91" y="829"/>
                  </a:lnTo>
                  <a:lnTo>
                    <a:pt x="97" y="787"/>
                  </a:lnTo>
                  <a:lnTo>
                    <a:pt x="104" y="748"/>
                  </a:lnTo>
                  <a:lnTo>
                    <a:pt x="114" y="707"/>
                  </a:lnTo>
                  <a:lnTo>
                    <a:pt x="125" y="668"/>
                  </a:lnTo>
                  <a:lnTo>
                    <a:pt x="138" y="629"/>
                  </a:lnTo>
                  <a:lnTo>
                    <a:pt x="153" y="591"/>
                  </a:lnTo>
                  <a:lnTo>
                    <a:pt x="169" y="555"/>
                  </a:lnTo>
                  <a:lnTo>
                    <a:pt x="187" y="519"/>
                  </a:lnTo>
                  <a:lnTo>
                    <a:pt x="208" y="485"/>
                  </a:lnTo>
                  <a:lnTo>
                    <a:pt x="229" y="451"/>
                  </a:lnTo>
                  <a:lnTo>
                    <a:pt x="252" y="419"/>
                  </a:lnTo>
                  <a:lnTo>
                    <a:pt x="277" y="388"/>
                  </a:lnTo>
                  <a:lnTo>
                    <a:pt x="303" y="358"/>
                  </a:lnTo>
                  <a:lnTo>
                    <a:pt x="331" y="329"/>
                  </a:lnTo>
                  <a:lnTo>
                    <a:pt x="359" y="302"/>
                  </a:lnTo>
                  <a:lnTo>
                    <a:pt x="389" y="275"/>
                  </a:lnTo>
                  <a:lnTo>
                    <a:pt x="420" y="251"/>
                  </a:lnTo>
                  <a:lnTo>
                    <a:pt x="452" y="227"/>
                  </a:lnTo>
                  <a:lnTo>
                    <a:pt x="486" y="206"/>
                  </a:lnTo>
                  <a:lnTo>
                    <a:pt x="521" y="186"/>
                  </a:lnTo>
                  <a:lnTo>
                    <a:pt x="557" y="168"/>
                  </a:lnTo>
                  <a:lnTo>
                    <a:pt x="593" y="151"/>
                  </a:lnTo>
                  <a:lnTo>
                    <a:pt x="631" y="137"/>
                  </a:lnTo>
                  <a:lnTo>
                    <a:pt x="669" y="123"/>
                  </a:lnTo>
                  <a:lnTo>
                    <a:pt x="709" y="112"/>
                  </a:lnTo>
                  <a:lnTo>
                    <a:pt x="749" y="102"/>
                  </a:lnTo>
                  <a:lnTo>
                    <a:pt x="789" y="96"/>
                  </a:lnTo>
                  <a:lnTo>
                    <a:pt x="830" y="90"/>
                  </a:lnTo>
                  <a:lnTo>
                    <a:pt x="872" y="87"/>
                  </a:lnTo>
                  <a:lnTo>
                    <a:pt x="915" y="86"/>
                  </a:lnTo>
                  <a:lnTo>
                    <a:pt x="951" y="87"/>
                  </a:lnTo>
                  <a:lnTo>
                    <a:pt x="988" y="89"/>
                  </a:lnTo>
                  <a:lnTo>
                    <a:pt x="1022" y="93"/>
                  </a:lnTo>
                  <a:lnTo>
                    <a:pt x="1058" y="98"/>
                  </a:lnTo>
                  <a:lnTo>
                    <a:pt x="1053" y="96"/>
                  </a:lnTo>
                  <a:lnTo>
                    <a:pt x="1006" y="67"/>
                  </a:lnTo>
                  <a:lnTo>
                    <a:pt x="953" y="38"/>
                  </a:lnTo>
                  <a:lnTo>
                    <a:pt x="904" y="14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242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6" name="Freeform 120"/>
            <p:cNvSpPr>
              <a:spLocks/>
            </p:cNvSpPr>
            <p:nvPr/>
          </p:nvSpPr>
          <p:spPr bwMode="auto">
            <a:xfrm>
              <a:off x="1093" y="1798"/>
              <a:ext cx="392" cy="435"/>
            </a:xfrm>
            <a:custGeom>
              <a:avLst/>
              <a:gdLst/>
              <a:ahLst/>
              <a:cxnLst>
                <a:cxn ang="0">
                  <a:pos x="883" y="0"/>
                </a:cxn>
                <a:cxn ang="0">
                  <a:pos x="739" y="11"/>
                </a:cxn>
                <a:cxn ang="0">
                  <a:pos x="572" y="54"/>
                </a:cxn>
                <a:cxn ang="0">
                  <a:pos x="419" y="127"/>
                </a:cxn>
                <a:cxn ang="0">
                  <a:pos x="285" y="227"/>
                </a:cxn>
                <a:cxn ang="0">
                  <a:pos x="173" y="350"/>
                </a:cxn>
                <a:cxn ang="0">
                  <a:pos x="86" y="494"/>
                </a:cxn>
                <a:cxn ang="0">
                  <a:pos x="27" y="654"/>
                </a:cxn>
                <a:cxn ang="0">
                  <a:pos x="1" y="827"/>
                </a:cxn>
                <a:cxn ang="0">
                  <a:pos x="10" y="1005"/>
                </a:cxn>
                <a:cxn ang="0">
                  <a:pos x="53" y="1172"/>
                </a:cxn>
                <a:cxn ang="0">
                  <a:pos x="126" y="1324"/>
                </a:cxn>
                <a:cxn ang="0">
                  <a:pos x="226" y="1458"/>
                </a:cxn>
                <a:cxn ang="0">
                  <a:pos x="350" y="1570"/>
                </a:cxn>
                <a:cxn ang="0">
                  <a:pos x="493" y="1658"/>
                </a:cxn>
                <a:cxn ang="0">
                  <a:pos x="654" y="1716"/>
                </a:cxn>
                <a:cxn ang="0">
                  <a:pos x="826" y="1743"/>
                </a:cxn>
                <a:cxn ang="0">
                  <a:pos x="944" y="1741"/>
                </a:cxn>
                <a:cxn ang="0">
                  <a:pos x="1037" y="1728"/>
                </a:cxn>
                <a:cxn ang="0">
                  <a:pos x="1128" y="1705"/>
                </a:cxn>
                <a:cxn ang="0">
                  <a:pos x="1214" y="1674"/>
                </a:cxn>
                <a:cxn ang="0">
                  <a:pos x="1296" y="1633"/>
                </a:cxn>
                <a:cxn ang="0">
                  <a:pos x="1372" y="1585"/>
                </a:cxn>
                <a:cxn ang="0">
                  <a:pos x="1444" y="1529"/>
                </a:cxn>
                <a:cxn ang="0">
                  <a:pos x="1508" y="1467"/>
                </a:cxn>
                <a:cxn ang="0">
                  <a:pos x="1562" y="1275"/>
                </a:cxn>
                <a:cxn ang="0">
                  <a:pos x="1528" y="1302"/>
                </a:cxn>
                <a:cxn ang="0">
                  <a:pos x="1464" y="1386"/>
                </a:cxn>
                <a:cxn ang="0">
                  <a:pos x="1390" y="1461"/>
                </a:cxn>
                <a:cxn ang="0">
                  <a:pos x="1307" y="1525"/>
                </a:cxn>
                <a:cxn ang="0">
                  <a:pos x="1215" y="1578"/>
                </a:cxn>
                <a:cxn ang="0">
                  <a:pos x="1116" y="1618"/>
                </a:cxn>
                <a:cxn ang="0">
                  <a:pos x="1010" y="1644"/>
                </a:cxn>
                <a:cxn ang="0">
                  <a:pos x="899" y="1655"/>
                </a:cxn>
                <a:cxn ang="0">
                  <a:pos x="752" y="1647"/>
                </a:cxn>
                <a:cxn ang="0">
                  <a:pos x="602" y="1609"/>
                </a:cxn>
                <a:cxn ang="0">
                  <a:pos x="464" y="1542"/>
                </a:cxn>
                <a:cxn ang="0">
                  <a:pos x="344" y="1453"/>
                </a:cxn>
                <a:cxn ang="0">
                  <a:pos x="242" y="1341"/>
                </a:cxn>
                <a:cxn ang="0">
                  <a:pos x="165" y="1212"/>
                </a:cxn>
                <a:cxn ang="0">
                  <a:pos x="112" y="1068"/>
                </a:cxn>
                <a:cxn ang="0">
                  <a:pos x="88" y="912"/>
                </a:cxn>
                <a:cxn ang="0">
                  <a:pos x="96" y="753"/>
                </a:cxn>
                <a:cxn ang="0">
                  <a:pos x="135" y="602"/>
                </a:cxn>
                <a:cxn ang="0">
                  <a:pos x="200" y="465"/>
                </a:cxn>
                <a:cxn ang="0">
                  <a:pos x="291" y="345"/>
                </a:cxn>
                <a:cxn ang="0">
                  <a:pos x="402" y="243"/>
                </a:cxn>
                <a:cxn ang="0">
                  <a:pos x="531" y="165"/>
                </a:cxn>
                <a:cxn ang="0">
                  <a:pos x="675" y="112"/>
                </a:cxn>
                <a:cxn ang="0">
                  <a:pos x="832" y="88"/>
                </a:cxn>
                <a:cxn ang="0">
                  <a:pos x="964" y="93"/>
                </a:cxn>
                <a:cxn ang="0">
                  <a:pos x="1083" y="116"/>
                </a:cxn>
                <a:cxn ang="0">
                  <a:pos x="1009" y="54"/>
                </a:cxn>
              </a:cxnLst>
              <a:rect l="0" t="0" r="r" b="b"/>
              <a:pathLst>
                <a:path w="1568" h="1744">
                  <a:moveTo>
                    <a:pt x="920" y="2"/>
                  </a:moveTo>
                  <a:lnTo>
                    <a:pt x="908" y="1"/>
                  </a:lnTo>
                  <a:lnTo>
                    <a:pt x="896" y="1"/>
                  </a:lnTo>
                  <a:lnTo>
                    <a:pt x="883" y="0"/>
                  </a:lnTo>
                  <a:lnTo>
                    <a:pt x="871" y="0"/>
                  </a:lnTo>
                  <a:lnTo>
                    <a:pt x="826" y="1"/>
                  </a:lnTo>
                  <a:lnTo>
                    <a:pt x="782" y="5"/>
                  </a:lnTo>
                  <a:lnTo>
                    <a:pt x="739" y="11"/>
                  </a:lnTo>
                  <a:lnTo>
                    <a:pt x="696" y="18"/>
                  </a:lnTo>
                  <a:lnTo>
                    <a:pt x="654" y="28"/>
                  </a:lnTo>
                  <a:lnTo>
                    <a:pt x="612" y="40"/>
                  </a:lnTo>
                  <a:lnTo>
                    <a:pt x="572" y="54"/>
                  </a:lnTo>
                  <a:lnTo>
                    <a:pt x="532" y="69"/>
                  </a:lnTo>
                  <a:lnTo>
                    <a:pt x="493" y="86"/>
                  </a:lnTo>
                  <a:lnTo>
                    <a:pt x="456" y="106"/>
                  </a:lnTo>
                  <a:lnTo>
                    <a:pt x="419" y="127"/>
                  </a:lnTo>
                  <a:lnTo>
                    <a:pt x="385" y="150"/>
                  </a:lnTo>
                  <a:lnTo>
                    <a:pt x="350" y="173"/>
                  </a:lnTo>
                  <a:lnTo>
                    <a:pt x="317" y="199"/>
                  </a:lnTo>
                  <a:lnTo>
                    <a:pt x="285" y="227"/>
                  </a:lnTo>
                  <a:lnTo>
                    <a:pt x="255" y="255"/>
                  </a:lnTo>
                  <a:lnTo>
                    <a:pt x="226" y="287"/>
                  </a:lnTo>
                  <a:lnTo>
                    <a:pt x="199" y="318"/>
                  </a:lnTo>
                  <a:lnTo>
                    <a:pt x="173" y="350"/>
                  </a:lnTo>
                  <a:lnTo>
                    <a:pt x="149" y="385"/>
                  </a:lnTo>
                  <a:lnTo>
                    <a:pt x="126" y="420"/>
                  </a:lnTo>
                  <a:lnTo>
                    <a:pt x="106" y="457"/>
                  </a:lnTo>
                  <a:lnTo>
                    <a:pt x="86" y="494"/>
                  </a:lnTo>
                  <a:lnTo>
                    <a:pt x="69" y="533"/>
                  </a:lnTo>
                  <a:lnTo>
                    <a:pt x="53" y="572"/>
                  </a:lnTo>
                  <a:lnTo>
                    <a:pt x="39" y="613"/>
                  </a:lnTo>
                  <a:lnTo>
                    <a:pt x="27" y="654"/>
                  </a:lnTo>
                  <a:lnTo>
                    <a:pt x="17" y="696"/>
                  </a:lnTo>
                  <a:lnTo>
                    <a:pt x="10" y="739"/>
                  </a:lnTo>
                  <a:lnTo>
                    <a:pt x="4" y="783"/>
                  </a:lnTo>
                  <a:lnTo>
                    <a:pt x="1" y="827"/>
                  </a:lnTo>
                  <a:lnTo>
                    <a:pt x="0" y="872"/>
                  </a:lnTo>
                  <a:lnTo>
                    <a:pt x="1" y="917"/>
                  </a:lnTo>
                  <a:lnTo>
                    <a:pt x="4" y="961"/>
                  </a:lnTo>
                  <a:lnTo>
                    <a:pt x="10" y="1005"/>
                  </a:lnTo>
                  <a:lnTo>
                    <a:pt x="17" y="1048"/>
                  </a:lnTo>
                  <a:lnTo>
                    <a:pt x="27" y="1090"/>
                  </a:lnTo>
                  <a:lnTo>
                    <a:pt x="39" y="1131"/>
                  </a:lnTo>
                  <a:lnTo>
                    <a:pt x="53" y="1172"/>
                  </a:lnTo>
                  <a:lnTo>
                    <a:pt x="69" y="1211"/>
                  </a:lnTo>
                  <a:lnTo>
                    <a:pt x="86" y="1249"/>
                  </a:lnTo>
                  <a:lnTo>
                    <a:pt x="106" y="1287"/>
                  </a:lnTo>
                  <a:lnTo>
                    <a:pt x="126" y="1324"/>
                  </a:lnTo>
                  <a:lnTo>
                    <a:pt x="149" y="1359"/>
                  </a:lnTo>
                  <a:lnTo>
                    <a:pt x="173" y="1394"/>
                  </a:lnTo>
                  <a:lnTo>
                    <a:pt x="199" y="1426"/>
                  </a:lnTo>
                  <a:lnTo>
                    <a:pt x="226" y="1458"/>
                  </a:lnTo>
                  <a:lnTo>
                    <a:pt x="255" y="1489"/>
                  </a:lnTo>
                  <a:lnTo>
                    <a:pt x="285" y="1517"/>
                  </a:lnTo>
                  <a:lnTo>
                    <a:pt x="317" y="1545"/>
                  </a:lnTo>
                  <a:lnTo>
                    <a:pt x="350" y="1570"/>
                  </a:lnTo>
                  <a:lnTo>
                    <a:pt x="385" y="1594"/>
                  </a:lnTo>
                  <a:lnTo>
                    <a:pt x="419" y="1617"/>
                  </a:lnTo>
                  <a:lnTo>
                    <a:pt x="456" y="1638"/>
                  </a:lnTo>
                  <a:lnTo>
                    <a:pt x="493" y="1658"/>
                  </a:lnTo>
                  <a:lnTo>
                    <a:pt x="532" y="1675"/>
                  </a:lnTo>
                  <a:lnTo>
                    <a:pt x="572" y="1691"/>
                  </a:lnTo>
                  <a:lnTo>
                    <a:pt x="612" y="1704"/>
                  </a:lnTo>
                  <a:lnTo>
                    <a:pt x="654" y="1716"/>
                  </a:lnTo>
                  <a:lnTo>
                    <a:pt x="696" y="1725"/>
                  </a:lnTo>
                  <a:lnTo>
                    <a:pt x="739" y="1733"/>
                  </a:lnTo>
                  <a:lnTo>
                    <a:pt x="782" y="1738"/>
                  </a:lnTo>
                  <a:lnTo>
                    <a:pt x="826" y="1743"/>
                  </a:lnTo>
                  <a:lnTo>
                    <a:pt x="871" y="1744"/>
                  </a:lnTo>
                  <a:lnTo>
                    <a:pt x="896" y="1743"/>
                  </a:lnTo>
                  <a:lnTo>
                    <a:pt x="920" y="1742"/>
                  </a:lnTo>
                  <a:lnTo>
                    <a:pt x="944" y="1741"/>
                  </a:lnTo>
                  <a:lnTo>
                    <a:pt x="967" y="1738"/>
                  </a:lnTo>
                  <a:lnTo>
                    <a:pt x="991" y="1735"/>
                  </a:lnTo>
                  <a:lnTo>
                    <a:pt x="1015" y="1732"/>
                  </a:lnTo>
                  <a:lnTo>
                    <a:pt x="1037" y="1728"/>
                  </a:lnTo>
                  <a:lnTo>
                    <a:pt x="1060" y="1723"/>
                  </a:lnTo>
                  <a:lnTo>
                    <a:pt x="1083" y="1718"/>
                  </a:lnTo>
                  <a:lnTo>
                    <a:pt x="1105" y="1711"/>
                  </a:lnTo>
                  <a:lnTo>
                    <a:pt x="1128" y="1705"/>
                  </a:lnTo>
                  <a:lnTo>
                    <a:pt x="1149" y="1699"/>
                  </a:lnTo>
                  <a:lnTo>
                    <a:pt x="1171" y="1690"/>
                  </a:lnTo>
                  <a:lnTo>
                    <a:pt x="1193" y="1682"/>
                  </a:lnTo>
                  <a:lnTo>
                    <a:pt x="1214" y="1674"/>
                  </a:lnTo>
                  <a:lnTo>
                    <a:pt x="1235" y="1664"/>
                  </a:lnTo>
                  <a:lnTo>
                    <a:pt x="1256" y="1654"/>
                  </a:lnTo>
                  <a:lnTo>
                    <a:pt x="1275" y="1644"/>
                  </a:lnTo>
                  <a:lnTo>
                    <a:pt x="1296" y="1633"/>
                  </a:lnTo>
                  <a:lnTo>
                    <a:pt x="1315" y="1622"/>
                  </a:lnTo>
                  <a:lnTo>
                    <a:pt x="1335" y="1610"/>
                  </a:lnTo>
                  <a:lnTo>
                    <a:pt x="1354" y="1598"/>
                  </a:lnTo>
                  <a:lnTo>
                    <a:pt x="1372" y="1585"/>
                  </a:lnTo>
                  <a:lnTo>
                    <a:pt x="1391" y="1571"/>
                  </a:lnTo>
                  <a:lnTo>
                    <a:pt x="1409" y="1559"/>
                  </a:lnTo>
                  <a:lnTo>
                    <a:pt x="1426" y="1545"/>
                  </a:lnTo>
                  <a:lnTo>
                    <a:pt x="1444" y="1529"/>
                  </a:lnTo>
                  <a:lnTo>
                    <a:pt x="1461" y="1514"/>
                  </a:lnTo>
                  <a:lnTo>
                    <a:pt x="1477" y="1499"/>
                  </a:lnTo>
                  <a:lnTo>
                    <a:pt x="1493" y="1483"/>
                  </a:lnTo>
                  <a:lnTo>
                    <a:pt x="1508" y="1467"/>
                  </a:lnTo>
                  <a:lnTo>
                    <a:pt x="1523" y="1450"/>
                  </a:lnTo>
                  <a:lnTo>
                    <a:pt x="1538" y="1394"/>
                  </a:lnTo>
                  <a:lnTo>
                    <a:pt x="1551" y="1333"/>
                  </a:lnTo>
                  <a:lnTo>
                    <a:pt x="1562" y="1275"/>
                  </a:lnTo>
                  <a:lnTo>
                    <a:pt x="1568" y="1233"/>
                  </a:lnTo>
                  <a:lnTo>
                    <a:pt x="1556" y="1257"/>
                  </a:lnTo>
                  <a:lnTo>
                    <a:pt x="1542" y="1280"/>
                  </a:lnTo>
                  <a:lnTo>
                    <a:pt x="1528" y="1302"/>
                  </a:lnTo>
                  <a:lnTo>
                    <a:pt x="1512" y="1324"/>
                  </a:lnTo>
                  <a:lnTo>
                    <a:pt x="1497" y="1345"/>
                  </a:lnTo>
                  <a:lnTo>
                    <a:pt x="1481" y="1366"/>
                  </a:lnTo>
                  <a:lnTo>
                    <a:pt x="1464" y="1386"/>
                  </a:lnTo>
                  <a:lnTo>
                    <a:pt x="1447" y="1406"/>
                  </a:lnTo>
                  <a:lnTo>
                    <a:pt x="1428" y="1424"/>
                  </a:lnTo>
                  <a:lnTo>
                    <a:pt x="1409" y="1442"/>
                  </a:lnTo>
                  <a:lnTo>
                    <a:pt x="1390" y="1461"/>
                  </a:lnTo>
                  <a:lnTo>
                    <a:pt x="1370" y="1478"/>
                  </a:lnTo>
                  <a:lnTo>
                    <a:pt x="1350" y="1494"/>
                  </a:lnTo>
                  <a:lnTo>
                    <a:pt x="1328" y="1510"/>
                  </a:lnTo>
                  <a:lnTo>
                    <a:pt x="1307" y="1525"/>
                  </a:lnTo>
                  <a:lnTo>
                    <a:pt x="1284" y="1539"/>
                  </a:lnTo>
                  <a:lnTo>
                    <a:pt x="1261" y="1552"/>
                  </a:lnTo>
                  <a:lnTo>
                    <a:pt x="1239" y="1565"/>
                  </a:lnTo>
                  <a:lnTo>
                    <a:pt x="1215" y="1578"/>
                  </a:lnTo>
                  <a:lnTo>
                    <a:pt x="1190" y="1589"/>
                  </a:lnTo>
                  <a:lnTo>
                    <a:pt x="1166" y="1599"/>
                  </a:lnTo>
                  <a:lnTo>
                    <a:pt x="1141" y="1609"/>
                  </a:lnTo>
                  <a:lnTo>
                    <a:pt x="1116" y="1618"/>
                  </a:lnTo>
                  <a:lnTo>
                    <a:pt x="1090" y="1625"/>
                  </a:lnTo>
                  <a:lnTo>
                    <a:pt x="1063" y="1633"/>
                  </a:lnTo>
                  <a:lnTo>
                    <a:pt x="1037" y="1638"/>
                  </a:lnTo>
                  <a:lnTo>
                    <a:pt x="1010" y="1644"/>
                  </a:lnTo>
                  <a:lnTo>
                    <a:pt x="984" y="1648"/>
                  </a:lnTo>
                  <a:lnTo>
                    <a:pt x="956" y="1652"/>
                  </a:lnTo>
                  <a:lnTo>
                    <a:pt x="928" y="1654"/>
                  </a:lnTo>
                  <a:lnTo>
                    <a:pt x="899" y="1655"/>
                  </a:lnTo>
                  <a:lnTo>
                    <a:pt x="871" y="1657"/>
                  </a:lnTo>
                  <a:lnTo>
                    <a:pt x="832" y="1655"/>
                  </a:lnTo>
                  <a:lnTo>
                    <a:pt x="792" y="1652"/>
                  </a:lnTo>
                  <a:lnTo>
                    <a:pt x="752" y="1647"/>
                  </a:lnTo>
                  <a:lnTo>
                    <a:pt x="713" y="1640"/>
                  </a:lnTo>
                  <a:lnTo>
                    <a:pt x="675" y="1632"/>
                  </a:lnTo>
                  <a:lnTo>
                    <a:pt x="638" y="1621"/>
                  </a:lnTo>
                  <a:lnTo>
                    <a:pt x="602" y="1609"/>
                  </a:lnTo>
                  <a:lnTo>
                    <a:pt x="567" y="1594"/>
                  </a:lnTo>
                  <a:lnTo>
                    <a:pt x="531" y="1579"/>
                  </a:lnTo>
                  <a:lnTo>
                    <a:pt x="498" y="1562"/>
                  </a:lnTo>
                  <a:lnTo>
                    <a:pt x="464" y="1542"/>
                  </a:lnTo>
                  <a:lnTo>
                    <a:pt x="433" y="1522"/>
                  </a:lnTo>
                  <a:lnTo>
                    <a:pt x="402" y="1500"/>
                  </a:lnTo>
                  <a:lnTo>
                    <a:pt x="373" y="1477"/>
                  </a:lnTo>
                  <a:lnTo>
                    <a:pt x="344" y="1453"/>
                  </a:lnTo>
                  <a:lnTo>
                    <a:pt x="317" y="1426"/>
                  </a:lnTo>
                  <a:lnTo>
                    <a:pt x="291" y="1399"/>
                  </a:lnTo>
                  <a:lnTo>
                    <a:pt x="266" y="1371"/>
                  </a:lnTo>
                  <a:lnTo>
                    <a:pt x="242" y="1341"/>
                  </a:lnTo>
                  <a:lnTo>
                    <a:pt x="221" y="1311"/>
                  </a:lnTo>
                  <a:lnTo>
                    <a:pt x="200" y="1279"/>
                  </a:lnTo>
                  <a:lnTo>
                    <a:pt x="182" y="1246"/>
                  </a:lnTo>
                  <a:lnTo>
                    <a:pt x="165" y="1212"/>
                  </a:lnTo>
                  <a:lnTo>
                    <a:pt x="149" y="1177"/>
                  </a:lnTo>
                  <a:lnTo>
                    <a:pt x="135" y="1142"/>
                  </a:lnTo>
                  <a:lnTo>
                    <a:pt x="123" y="1105"/>
                  </a:lnTo>
                  <a:lnTo>
                    <a:pt x="112" y="1068"/>
                  </a:lnTo>
                  <a:lnTo>
                    <a:pt x="103" y="1030"/>
                  </a:lnTo>
                  <a:lnTo>
                    <a:pt x="96" y="991"/>
                  </a:lnTo>
                  <a:lnTo>
                    <a:pt x="92" y="952"/>
                  </a:lnTo>
                  <a:lnTo>
                    <a:pt x="88" y="912"/>
                  </a:lnTo>
                  <a:lnTo>
                    <a:pt x="87" y="872"/>
                  </a:lnTo>
                  <a:lnTo>
                    <a:pt x="88" y="832"/>
                  </a:lnTo>
                  <a:lnTo>
                    <a:pt x="92" y="792"/>
                  </a:lnTo>
                  <a:lnTo>
                    <a:pt x="96" y="753"/>
                  </a:lnTo>
                  <a:lnTo>
                    <a:pt x="103" y="714"/>
                  </a:lnTo>
                  <a:lnTo>
                    <a:pt x="112" y="676"/>
                  </a:lnTo>
                  <a:lnTo>
                    <a:pt x="123" y="639"/>
                  </a:lnTo>
                  <a:lnTo>
                    <a:pt x="135" y="602"/>
                  </a:lnTo>
                  <a:lnTo>
                    <a:pt x="149" y="567"/>
                  </a:lnTo>
                  <a:lnTo>
                    <a:pt x="165" y="532"/>
                  </a:lnTo>
                  <a:lnTo>
                    <a:pt x="182" y="498"/>
                  </a:lnTo>
                  <a:lnTo>
                    <a:pt x="200" y="465"/>
                  </a:lnTo>
                  <a:lnTo>
                    <a:pt x="221" y="433"/>
                  </a:lnTo>
                  <a:lnTo>
                    <a:pt x="242" y="403"/>
                  </a:lnTo>
                  <a:lnTo>
                    <a:pt x="266" y="373"/>
                  </a:lnTo>
                  <a:lnTo>
                    <a:pt x="291" y="345"/>
                  </a:lnTo>
                  <a:lnTo>
                    <a:pt x="317" y="318"/>
                  </a:lnTo>
                  <a:lnTo>
                    <a:pt x="344" y="292"/>
                  </a:lnTo>
                  <a:lnTo>
                    <a:pt x="373" y="267"/>
                  </a:lnTo>
                  <a:lnTo>
                    <a:pt x="402" y="243"/>
                  </a:lnTo>
                  <a:lnTo>
                    <a:pt x="433" y="222"/>
                  </a:lnTo>
                  <a:lnTo>
                    <a:pt x="464" y="201"/>
                  </a:lnTo>
                  <a:lnTo>
                    <a:pt x="498" y="182"/>
                  </a:lnTo>
                  <a:lnTo>
                    <a:pt x="531" y="165"/>
                  </a:lnTo>
                  <a:lnTo>
                    <a:pt x="567" y="150"/>
                  </a:lnTo>
                  <a:lnTo>
                    <a:pt x="602" y="136"/>
                  </a:lnTo>
                  <a:lnTo>
                    <a:pt x="638" y="123"/>
                  </a:lnTo>
                  <a:lnTo>
                    <a:pt x="675" y="112"/>
                  </a:lnTo>
                  <a:lnTo>
                    <a:pt x="713" y="103"/>
                  </a:lnTo>
                  <a:lnTo>
                    <a:pt x="752" y="97"/>
                  </a:lnTo>
                  <a:lnTo>
                    <a:pt x="792" y="92"/>
                  </a:lnTo>
                  <a:lnTo>
                    <a:pt x="832" y="88"/>
                  </a:lnTo>
                  <a:lnTo>
                    <a:pt x="871" y="87"/>
                  </a:lnTo>
                  <a:lnTo>
                    <a:pt x="903" y="88"/>
                  </a:lnTo>
                  <a:lnTo>
                    <a:pt x="934" y="90"/>
                  </a:lnTo>
                  <a:lnTo>
                    <a:pt x="964" y="93"/>
                  </a:lnTo>
                  <a:lnTo>
                    <a:pt x="994" y="97"/>
                  </a:lnTo>
                  <a:lnTo>
                    <a:pt x="1024" y="102"/>
                  </a:lnTo>
                  <a:lnTo>
                    <a:pt x="1054" y="109"/>
                  </a:lnTo>
                  <a:lnTo>
                    <a:pt x="1083" y="116"/>
                  </a:lnTo>
                  <a:lnTo>
                    <a:pt x="1111" y="125"/>
                  </a:lnTo>
                  <a:lnTo>
                    <a:pt x="1104" y="120"/>
                  </a:lnTo>
                  <a:lnTo>
                    <a:pt x="1060" y="85"/>
                  </a:lnTo>
                  <a:lnTo>
                    <a:pt x="1009" y="54"/>
                  </a:lnTo>
                  <a:lnTo>
                    <a:pt x="962" y="25"/>
                  </a:lnTo>
                  <a:lnTo>
                    <a:pt x="920" y="2"/>
                  </a:lnTo>
                  <a:close/>
                </a:path>
              </a:pathLst>
            </a:custGeom>
            <a:solidFill>
              <a:srgbClr val="A441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7" name="Freeform 121"/>
            <p:cNvSpPr>
              <a:spLocks/>
            </p:cNvSpPr>
            <p:nvPr/>
          </p:nvSpPr>
          <p:spPr bwMode="auto">
            <a:xfrm>
              <a:off x="1104" y="1809"/>
              <a:ext cx="383" cy="413"/>
            </a:xfrm>
            <a:custGeom>
              <a:avLst/>
              <a:gdLst/>
              <a:ahLst/>
              <a:cxnLst>
                <a:cxn ang="0">
                  <a:pos x="864" y="1"/>
                </a:cxn>
                <a:cxn ang="0">
                  <a:pos x="702" y="10"/>
                </a:cxn>
                <a:cxn ang="0">
                  <a:pos x="544" y="51"/>
                </a:cxn>
                <a:cxn ang="0">
                  <a:pos x="399" y="120"/>
                </a:cxn>
                <a:cxn ang="0">
                  <a:pos x="272" y="216"/>
                </a:cxn>
                <a:cxn ang="0">
                  <a:pos x="165" y="333"/>
                </a:cxn>
                <a:cxn ang="0">
                  <a:pos x="82" y="469"/>
                </a:cxn>
                <a:cxn ang="0">
                  <a:pos x="27" y="621"/>
                </a:cxn>
                <a:cxn ang="0">
                  <a:pos x="1" y="785"/>
                </a:cxn>
                <a:cxn ang="0">
                  <a:pos x="10" y="954"/>
                </a:cxn>
                <a:cxn ang="0">
                  <a:pos x="51" y="1113"/>
                </a:cxn>
                <a:cxn ang="0">
                  <a:pos x="121" y="1257"/>
                </a:cxn>
                <a:cxn ang="0">
                  <a:pos x="216" y="1384"/>
                </a:cxn>
                <a:cxn ang="0">
                  <a:pos x="333" y="1491"/>
                </a:cxn>
                <a:cxn ang="0">
                  <a:pos x="470" y="1574"/>
                </a:cxn>
                <a:cxn ang="0">
                  <a:pos x="622" y="1630"/>
                </a:cxn>
                <a:cxn ang="0">
                  <a:pos x="785" y="1655"/>
                </a:cxn>
                <a:cxn ang="0">
                  <a:pos x="906" y="1652"/>
                </a:cxn>
                <a:cxn ang="0">
                  <a:pos x="1006" y="1636"/>
                </a:cxn>
                <a:cxn ang="0">
                  <a:pos x="1103" y="1609"/>
                </a:cxn>
                <a:cxn ang="0">
                  <a:pos x="1194" y="1572"/>
                </a:cxn>
                <a:cxn ang="0">
                  <a:pos x="1279" y="1523"/>
                </a:cxn>
                <a:cxn ang="0">
                  <a:pos x="1357" y="1465"/>
                </a:cxn>
                <a:cxn ang="0">
                  <a:pos x="1429" y="1399"/>
                </a:cxn>
                <a:cxn ang="0">
                  <a:pos x="1491" y="1325"/>
                </a:cxn>
                <a:cxn ang="0">
                  <a:pos x="1528" y="1171"/>
                </a:cxn>
                <a:cxn ang="0">
                  <a:pos x="1511" y="1115"/>
                </a:cxn>
                <a:cxn ang="0">
                  <a:pos x="1459" y="1217"/>
                </a:cxn>
                <a:cxn ang="0">
                  <a:pos x="1392" y="1309"/>
                </a:cxn>
                <a:cxn ang="0">
                  <a:pos x="1311" y="1390"/>
                </a:cxn>
                <a:cxn ang="0">
                  <a:pos x="1220" y="1457"/>
                </a:cxn>
                <a:cxn ang="0">
                  <a:pos x="1117" y="1510"/>
                </a:cxn>
                <a:cxn ang="0">
                  <a:pos x="1007" y="1547"/>
                </a:cxn>
                <a:cxn ang="0">
                  <a:pos x="890" y="1566"/>
                </a:cxn>
                <a:cxn ang="0">
                  <a:pos x="753" y="1565"/>
                </a:cxn>
                <a:cxn ang="0">
                  <a:pos x="609" y="1535"/>
                </a:cxn>
                <a:cxn ang="0">
                  <a:pos x="475" y="1479"/>
                </a:cxn>
                <a:cxn ang="0">
                  <a:pos x="358" y="1399"/>
                </a:cxn>
                <a:cxn ang="0">
                  <a:pos x="256" y="1299"/>
                </a:cxn>
                <a:cxn ang="0">
                  <a:pos x="177" y="1181"/>
                </a:cxn>
                <a:cxn ang="0">
                  <a:pos x="121" y="1048"/>
                </a:cxn>
                <a:cxn ang="0">
                  <a:pos x="92" y="904"/>
                </a:cxn>
                <a:cxn ang="0">
                  <a:pos x="92" y="752"/>
                </a:cxn>
                <a:cxn ang="0">
                  <a:pos x="121" y="608"/>
                </a:cxn>
                <a:cxn ang="0">
                  <a:pos x="177" y="475"/>
                </a:cxn>
                <a:cxn ang="0">
                  <a:pos x="256" y="357"/>
                </a:cxn>
                <a:cxn ang="0">
                  <a:pos x="358" y="257"/>
                </a:cxn>
                <a:cxn ang="0">
                  <a:pos x="475" y="177"/>
                </a:cxn>
                <a:cxn ang="0">
                  <a:pos x="609" y="121"/>
                </a:cxn>
                <a:cxn ang="0">
                  <a:pos x="753" y="91"/>
                </a:cxn>
                <a:cxn ang="0">
                  <a:pos x="874" y="88"/>
                </a:cxn>
                <a:cxn ang="0">
                  <a:pos x="963" y="99"/>
                </a:cxn>
                <a:cxn ang="0">
                  <a:pos x="1048" y="121"/>
                </a:cxn>
                <a:cxn ang="0">
                  <a:pos x="1130" y="151"/>
                </a:cxn>
                <a:cxn ang="0">
                  <a:pos x="1106" y="112"/>
                </a:cxn>
              </a:cxnLst>
              <a:rect l="0" t="0" r="r" b="b"/>
              <a:pathLst>
                <a:path w="1532" h="1656">
                  <a:moveTo>
                    <a:pt x="971" y="12"/>
                  </a:moveTo>
                  <a:lnTo>
                    <a:pt x="935" y="7"/>
                  </a:lnTo>
                  <a:lnTo>
                    <a:pt x="901" y="3"/>
                  </a:lnTo>
                  <a:lnTo>
                    <a:pt x="864" y="1"/>
                  </a:lnTo>
                  <a:lnTo>
                    <a:pt x="828" y="0"/>
                  </a:lnTo>
                  <a:lnTo>
                    <a:pt x="785" y="1"/>
                  </a:lnTo>
                  <a:lnTo>
                    <a:pt x="743" y="4"/>
                  </a:lnTo>
                  <a:lnTo>
                    <a:pt x="702" y="10"/>
                  </a:lnTo>
                  <a:lnTo>
                    <a:pt x="662" y="16"/>
                  </a:lnTo>
                  <a:lnTo>
                    <a:pt x="622" y="26"/>
                  </a:lnTo>
                  <a:lnTo>
                    <a:pt x="582" y="37"/>
                  </a:lnTo>
                  <a:lnTo>
                    <a:pt x="544" y="51"/>
                  </a:lnTo>
                  <a:lnTo>
                    <a:pt x="506" y="65"/>
                  </a:lnTo>
                  <a:lnTo>
                    <a:pt x="470" y="82"/>
                  </a:lnTo>
                  <a:lnTo>
                    <a:pt x="434" y="100"/>
                  </a:lnTo>
                  <a:lnTo>
                    <a:pt x="399" y="120"/>
                  </a:lnTo>
                  <a:lnTo>
                    <a:pt x="365" y="141"/>
                  </a:lnTo>
                  <a:lnTo>
                    <a:pt x="333" y="165"/>
                  </a:lnTo>
                  <a:lnTo>
                    <a:pt x="302" y="189"/>
                  </a:lnTo>
                  <a:lnTo>
                    <a:pt x="272" y="216"/>
                  </a:lnTo>
                  <a:lnTo>
                    <a:pt x="244" y="243"/>
                  </a:lnTo>
                  <a:lnTo>
                    <a:pt x="216" y="272"/>
                  </a:lnTo>
                  <a:lnTo>
                    <a:pt x="190" y="302"/>
                  </a:lnTo>
                  <a:lnTo>
                    <a:pt x="165" y="333"/>
                  </a:lnTo>
                  <a:lnTo>
                    <a:pt x="142" y="365"/>
                  </a:lnTo>
                  <a:lnTo>
                    <a:pt x="121" y="399"/>
                  </a:lnTo>
                  <a:lnTo>
                    <a:pt x="100" y="433"/>
                  </a:lnTo>
                  <a:lnTo>
                    <a:pt x="82" y="469"/>
                  </a:lnTo>
                  <a:lnTo>
                    <a:pt x="66" y="505"/>
                  </a:lnTo>
                  <a:lnTo>
                    <a:pt x="51" y="543"/>
                  </a:lnTo>
                  <a:lnTo>
                    <a:pt x="38" y="582"/>
                  </a:lnTo>
                  <a:lnTo>
                    <a:pt x="27" y="621"/>
                  </a:lnTo>
                  <a:lnTo>
                    <a:pt x="17" y="662"/>
                  </a:lnTo>
                  <a:lnTo>
                    <a:pt x="10" y="701"/>
                  </a:lnTo>
                  <a:lnTo>
                    <a:pt x="4" y="743"/>
                  </a:lnTo>
                  <a:lnTo>
                    <a:pt x="1" y="785"/>
                  </a:lnTo>
                  <a:lnTo>
                    <a:pt x="0" y="828"/>
                  </a:lnTo>
                  <a:lnTo>
                    <a:pt x="1" y="870"/>
                  </a:lnTo>
                  <a:lnTo>
                    <a:pt x="4" y="912"/>
                  </a:lnTo>
                  <a:lnTo>
                    <a:pt x="10" y="954"/>
                  </a:lnTo>
                  <a:lnTo>
                    <a:pt x="17" y="994"/>
                  </a:lnTo>
                  <a:lnTo>
                    <a:pt x="27" y="1035"/>
                  </a:lnTo>
                  <a:lnTo>
                    <a:pt x="38" y="1074"/>
                  </a:lnTo>
                  <a:lnTo>
                    <a:pt x="51" y="1113"/>
                  </a:lnTo>
                  <a:lnTo>
                    <a:pt x="66" y="1150"/>
                  </a:lnTo>
                  <a:lnTo>
                    <a:pt x="82" y="1187"/>
                  </a:lnTo>
                  <a:lnTo>
                    <a:pt x="100" y="1223"/>
                  </a:lnTo>
                  <a:lnTo>
                    <a:pt x="121" y="1257"/>
                  </a:lnTo>
                  <a:lnTo>
                    <a:pt x="142" y="1291"/>
                  </a:lnTo>
                  <a:lnTo>
                    <a:pt x="165" y="1323"/>
                  </a:lnTo>
                  <a:lnTo>
                    <a:pt x="190" y="1354"/>
                  </a:lnTo>
                  <a:lnTo>
                    <a:pt x="216" y="1384"/>
                  </a:lnTo>
                  <a:lnTo>
                    <a:pt x="244" y="1413"/>
                  </a:lnTo>
                  <a:lnTo>
                    <a:pt x="272" y="1440"/>
                  </a:lnTo>
                  <a:lnTo>
                    <a:pt x="302" y="1467"/>
                  </a:lnTo>
                  <a:lnTo>
                    <a:pt x="333" y="1491"/>
                  </a:lnTo>
                  <a:lnTo>
                    <a:pt x="365" y="1515"/>
                  </a:lnTo>
                  <a:lnTo>
                    <a:pt x="399" y="1536"/>
                  </a:lnTo>
                  <a:lnTo>
                    <a:pt x="434" y="1555"/>
                  </a:lnTo>
                  <a:lnTo>
                    <a:pt x="470" y="1574"/>
                  </a:lnTo>
                  <a:lnTo>
                    <a:pt x="506" y="1591"/>
                  </a:lnTo>
                  <a:lnTo>
                    <a:pt x="544" y="1606"/>
                  </a:lnTo>
                  <a:lnTo>
                    <a:pt x="582" y="1619"/>
                  </a:lnTo>
                  <a:lnTo>
                    <a:pt x="622" y="1630"/>
                  </a:lnTo>
                  <a:lnTo>
                    <a:pt x="662" y="1639"/>
                  </a:lnTo>
                  <a:lnTo>
                    <a:pt x="702" y="1646"/>
                  </a:lnTo>
                  <a:lnTo>
                    <a:pt x="743" y="1651"/>
                  </a:lnTo>
                  <a:lnTo>
                    <a:pt x="785" y="1655"/>
                  </a:lnTo>
                  <a:lnTo>
                    <a:pt x="828" y="1656"/>
                  </a:lnTo>
                  <a:lnTo>
                    <a:pt x="854" y="1656"/>
                  </a:lnTo>
                  <a:lnTo>
                    <a:pt x="880" y="1655"/>
                  </a:lnTo>
                  <a:lnTo>
                    <a:pt x="906" y="1652"/>
                  </a:lnTo>
                  <a:lnTo>
                    <a:pt x="932" y="1649"/>
                  </a:lnTo>
                  <a:lnTo>
                    <a:pt x="957" y="1646"/>
                  </a:lnTo>
                  <a:lnTo>
                    <a:pt x="981" y="1642"/>
                  </a:lnTo>
                  <a:lnTo>
                    <a:pt x="1006" y="1636"/>
                  </a:lnTo>
                  <a:lnTo>
                    <a:pt x="1031" y="1631"/>
                  </a:lnTo>
                  <a:lnTo>
                    <a:pt x="1056" y="1624"/>
                  </a:lnTo>
                  <a:lnTo>
                    <a:pt x="1079" y="1617"/>
                  </a:lnTo>
                  <a:lnTo>
                    <a:pt x="1103" y="1609"/>
                  </a:lnTo>
                  <a:lnTo>
                    <a:pt x="1126" y="1601"/>
                  </a:lnTo>
                  <a:lnTo>
                    <a:pt x="1148" y="1592"/>
                  </a:lnTo>
                  <a:lnTo>
                    <a:pt x="1171" y="1581"/>
                  </a:lnTo>
                  <a:lnTo>
                    <a:pt x="1194" y="1572"/>
                  </a:lnTo>
                  <a:lnTo>
                    <a:pt x="1215" y="1560"/>
                  </a:lnTo>
                  <a:lnTo>
                    <a:pt x="1237" y="1548"/>
                  </a:lnTo>
                  <a:lnTo>
                    <a:pt x="1258" y="1536"/>
                  </a:lnTo>
                  <a:lnTo>
                    <a:pt x="1279" y="1523"/>
                  </a:lnTo>
                  <a:lnTo>
                    <a:pt x="1299" y="1509"/>
                  </a:lnTo>
                  <a:lnTo>
                    <a:pt x="1319" y="1495"/>
                  </a:lnTo>
                  <a:lnTo>
                    <a:pt x="1338" y="1480"/>
                  </a:lnTo>
                  <a:lnTo>
                    <a:pt x="1357" y="1465"/>
                  </a:lnTo>
                  <a:lnTo>
                    <a:pt x="1376" y="1449"/>
                  </a:lnTo>
                  <a:lnTo>
                    <a:pt x="1394" y="1433"/>
                  </a:lnTo>
                  <a:lnTo>
                    <a:pt x="1411" y="1417"/>
                  </a:lnTo>
                  <a:lnTo>
                    <a:pt x="1429" y="1399"/>
                  </a:lnTo>
                  <a:lnTo>
                    <a:pt x="1445" y="1381"/>
                  </a:lnTo>
                  <a:lnTo>
                    <a:pt x="1461" y="1363"/>
                  </a:lnTo>
                  <a:lnTo>
                    <a:pt x="1476" y="1344"/>
                  </a:lnTo>
                  <a:lnTo>
                    <a:pt x="1491" y="1325"/>
                  </a:lnTo>
                  <a:lnTo>
                    <a:pt x="1505" y="1305"/>
                  </a:lnTo>
                  <a:lnTo>
                    <a:pt x="1508" y="1289"/>
                  </a:lnTo>
                  <a:lnTo>
                    <a:pt x="1519" y="1231"/>
                  </a:lnTo>
                  <a:lnTo>
                    <a:pt x="1528" y="1171"/>
                  </a:lnTo>
                  <a:lnTo>
                    <a:pt x="1530" y="1108"/>
                  </a:lnTo>
                  <a:lnTo>
                    <a:pt x="1532" y="1061"/>
                  </a:lnTo>
                  <a:lnTo>
                    <a:pt x="1522" y="1088"/>
                  </a:lnTo>
                  <a:lnTo>
                    <a:pt x="1511" y="1115"/>
                  </a:lnTo>
                  <a:lnTo>
                    <a:pt x="1500" y="1141"/>
                  </a:lnTo>
                  <a:lnTo>
                    <a:pt x="1488" y="1167"/>
                  </a:lnTo>
                  <a:lnTo>
                    <a:pt x="1474" y="1192"/>
                  </a:lnTo>
                  <a:lnTo>
                    <a:pt x="1459" y="1217"/>
                  </a:lnTo>
                  <a:lnTo>
                    <a:pt x="1444" y="1241"/>
                  </a:lnTo>
                  <a:lnTo>
                    <a:pt x="1427" y="1265"/>
                  </a:lnTo>
                  <a:lnTo>
                    <a:pt x="1410" y="1287"/>
                  </a:lnTo>
                  <a:lnTo>
                    <a:pt x="1392" y="1309"/>
                  </a:lnTo>
                  <a:lnTo>
                    <a:pt x="1372" y="1330"/>
                  </a:lnTo>
                  <a:lnTo>
                    <a:pt x="1353" y="1351"/>
                  </a:lnTo>
                  <a:lnTo>
                    <a:pt x="1333" y="1371"/>
                  </a:lnTo>
                  <a:lnTo>
                    <a:pt x="1311" y="1390"/>
                  </a:lnTo>
                  <a:lnTo>
                    <a:pt x="1290" y="1408"/>
                  </a:lnTo>
                  <a:lnTo>
                    <a:pt x="1267" y="1425"/>
                  </a:lnTo>
                  <a:lnTo>
                    <a:pt x="1243" y="1441"/>
                  </a:lnTo>
                  <a:lnTo>
                    <a:pt x="1220" y="1457"/>
                  </a:lnTo>
                  <a:lnTo>
                    <a:pt x="1195" y="1473"/>
                  </a:lnTo>
                  <a:lnTo>
                    <a:pt x="1170" y="1485"/>
                  </a:lnTo>
                  <a:lnTo>
                    <a:pt x="1144" y="1498"/>
                  </a:lnTo>
                  <a:lnTo>
                    <a:pt x="1117" y="1510"/>
                  </a:lnTo>
                  <a:lnTo>
                    <a:pt x="1090" y="1521"/>
                  </a:lnTo>
                  <a:lnTo>
                    <a:pt x="1063" y="1531"/>
                  </a:lnTo>
                  <a:lnTo>
                    <a:pt x="1035" y="1539"/>
                  </a:lnTo>
                  <a:lnTo>
                    <a:pt x="1007" y="1547"/>
                  </a:lnTo>
                  <a:lnTo>
                    <a:pt x="978" y="1553"/>
                  </a:lnTo>
                  <a:lnTo>
                    <a:pt x="949" y="1559"/>
                  </a:lnTo>
                  <a:lnTo>
                    <a:pt x="919" y="1563"/>
                  </a:lnTo>
                  <a:lnTo>
                    <a:pt x="890" y="1566"/>
                  </a:lnTo>
                  <a:lnTo>
                    <a:pt x="859" y="1568"/>
                  </a:lnTo>
                  <a:lnTo>
                    <a:pt x="828" y="1568"/>
                  </a:lnTo>
                  <a:lnTo>
                    <a:pt x="791" y="1567"/>
                  </a:lnTo>
                  <a:lnTo>
                    <a:pt x="753" y="1565"/>
                  </a:lnTo>
                  <a:lnTo>
                    <a:pt x="715" y="1560"/>
                  </a:lnTo>
                  <a:lnTo>
                    <a:pt x="679" y="1553"/>
                  </a:lnTo>
                  <a:lnTo>
                    <a:pt x="643" y="1546"/>
                  </a:lnTo>
                  <a:lnTo>
                    <a:pt x="609" y="1535"/>
                  </a:lnTo>
                  <a:lnTo>
                    <a:pt x="574" y="1524"/>
                  </a:lnTo>
                  <a:lnTo>
                    <a:pt x="540" y="1510"/>
                  </a:lnTo>
                  <a:lnTo>
                    <a:pt x="507" y="1495"/>
                  </a:lnTo>
                  <a:lnTo>
                    <a:pt x="475" y="1479"/>
                  </a:lnTo>
                  <a:lnTo>
                    <a:pt x="444" y="1462"/>
                  </a:lnTo>
                  <a:lnTo>
                    <a:pt x="415" y="1442"/>
                  </a:lnTo>
                  <a:lnTo>
                    <a:pt x="386" y="1422"/>
                  </a:lnTo>
                  <a:lnTo>
                    <a:pt x="358" y="1399"/>
                  </a:lnTo>
                  <a:lnTo>
                    <a:pt x="331" y="1377"/>
                  </a:lnTo>
                  <a:lnTo>
                    <a:pt x="305" y="1352"/>
                  </a:lnTo>
                  <a:lnTo>
                    <a:pt x="280" y="1326"/>
                  </a:lnTo>
                  <a:lnTo>
                    <a:pt x="256" y="1299"/>
                  </a:lnTo>
                  <a:lnTo>
                    <a:pt x="235" y="1271"/>
                  </a:lnTo>
                  <a:lnTo>
                    <a:pt x="214" y="1242"/>
                  </a:lnTo>
                  <a:lnTo>
                    <a:pt x="195" y="1212"/>
                  </a:lnTo>
                  <a:lnTo>
                    <a:pt x="177" y="1181"/>
                  </a:lnTo>
                  <a:lnTo>
                    <a:pt x="161" y="1149"/>
                  </a:lnTo>
                  <a:lnTo>
                    <a:pt x="146" y="1116"/>
                  </a:lnTo>
                  <a:lnTo>
                    <a:pt x="133" y="1083"/>
                  </a:lnTo>
                  <a:lnTo>
                    <a:pt x="121" y="1048"/>
                  </a:lnTo>
                  <a:lnTo>
                    <a:pt x="111" y="1013"/>
                  </a:lnTo>
                  <a:lnTo>
                    <a:pt x="102" y="977"/>
                  </a:lnTo>
                  <a:lnTo>
                    <a:pt x="96" y="940"/>
                  </a:lnTo>
                  <a:lnTo>
                    <a:pt x="92" y="904"/>
                  </a:lnTo>
                  <a:lnTo>
                    <a:pt x="88" y="866"/>
                  </a:lnTo>
                  <a:lnTo>
                    <a:pt x="87" y="828"/>
                  </a:lnTo>
                  <a:lnTo>
                    <a:pt x="88" y="790"/>
                  </a:lnTo>
                  <a:lnTo>
                    <a:pt x="92" y="752"/>
                  </a:lnTo>
                  <a:lnTo>
                    <a:pt x="96" y="715"/>
                  </a:lnTo>
                  <a:lnTo>
                    <a:pt x="102" y="679"/>
                  </a:lnTo>
                  <a:lnTo>
                    <a:pt x="111" y="643"/>
                  </a:lnTo>
                  <a:lnTo>
                    <a:pt x="121" y="608"/>
                  </a:lnTo>
                  <a:lnTo>
                    <a:pt x="133" y="573"/>
                  </a:lnTo>
                  <a:lnTo>
                    <a:pt x="146" y="540"/>
                  </a:lnTo>
                  <a:lnTo>
                    <a:pt x="161" y="506"/>
                  </a:lnTo>
                  <a:lnTo>
                    <a:pt x="177" y="475"/>
                  </a:lnTo>
                  <a:lnTo>
                    <a:pt x="195" y="444"/>
                  </a:lnTo>
                  <a:lnTo>
                    <a:pt x="214" y="414"/>
                  </a:lnTo>
                  <a:lnTo>
                    <a:pt x="235" y="385"/>
                  </a:lnTo>
                  <a:lnTo>
                    <a:pt x="256" y="357"/>
                  </a:lnTo>
                  <a:lnTo>
                    <a:pt x="280" y="330"/>
                  </a:lnTo>
                  <a:lnTo>
                    <a:pt x="305" y="304"/>
                  </a:lnTo>
                  <a:lnTo>
                    <a:pt x="331" y="279"/>
                  </a:lnTo>
                  <a:lnTo>
                    <a:pt x="358" y="257"/>
                  </a:lnTo>
                  <a:lnTo>
                    <a:pt x="386" y="234"/>
                  </a:lnTo>
                  <a:lnTo>
                    <a:pt x="415" y="213"/>
                  </a:lnTo>
                  <a:lnTo>
                    <a:pt x="444" y="194"/>
                  </a:lnTo>
                  <a:lnTo>
                    <a:pt x="475" y="177"/>
                  </a:lnTo>
                  <a:lnTo>
                    <a:pt x="507" y="161"/>
                  </a:lnTo>
                  <a:lnTo>
                    <a:pt x="540" y="146"/>
                  </a:lnTo>
                  <a:lnTo>
                    <a:pt x="574" y="133"/>
                  </a:lnTo>
                  <a:lnTo>
                    <a:pt x="609" y="121"/>
                  </a:lnTo>
                  <a:lnTo>
                    <a:pt x="643" y="110"/>
                  </a:lnTo>
                  <a:lnTo>
                    <a:pt x="679" y="102"/>
                  </a:lnTo>
                  <a:lnTo>
                    <a:pt x="715" y="96"/>
                  </a:lnTo>
                  <a:lnTo>
                    <a:pt x="753" y="91"/>
                  </a:lnTo>
                  <a:lnTo>
                    <a:pt x="791" y="88"/>
                  </a:lnTo>
                  <a:lnTo>
                    <a:pt x="828" y="87"/>
                  </a:lnTo>
                  <a:lnTo>
                    <a:pt x="851" y="87"/>
                  </a:lnTo>
                  <a:lnTo>
                    <a:pt x="874" y="88"/>
                  </a:lnTo>
                  <a:lnTo>
                    <a:pt x="896" y="91"/>
                  </a:lnTo>
                  <a:lnTo>
                    <a:pt x="919" y="93"/>
                  </a:lnTo>
                  <a:lnTo>
                    <a:pt x="942" y="96"/>
                  </a:lnTo>
                  <a:lnTo>
                    <a:pt x="963" y="99"/>
                  </a:lnTo>
                  <a:lnTo>
                    <a:pt x="985" y="104"/>
                  </a:lnTo>
                  <a:lnTo>
                    <a:pt x="1006" y="109"/>
                  </a:lnTo>
                  <a:lnTo>
                    <a:pt x="1028" y="114"/>
                  </a:lnTo>
                  <a:lnTo>
                    <a:pt x="1048" y="121"/>
                  </a:lnTo>
                  <a:lnTo>
                    <a:pt x="1070" y="127"/>
                  </a:lnTo>
                  <a:lnTo>
                    <a:pt x="1090" y="135"/>
                  </a:lnTo>
                  <a:lnTo>
                    <a:pt x="1110" y="142"/>
                  </a:lnTo>
                  <a:lnTo>
                    <a:pt x="1130" y="151"/>
                  </a:lnTo>
                  <a:lnTo>
                    <a:pt x="1150" y="161"/>
                  </a:lnTo>
                  <a:lnTo>
                    <a:pt x="1169" y="170"/>
                  </a:lnTo>
                  <a:lnTo>
                    <a:pt x="1148" y="149"/>
                  </a:lnTo>
                  <a:lnTo>
                    <a:pt x="1106" y="112"/>
                  </a:lnTo>
                  <a:lnTo>
                    <a:pt x="1061" y="76"/>
                  </a:lnTo>
                  <a:lnTo>
                    <a:pt x="1017" y="41"/>
                  </a:lnTo>
                  <a:lnTo>
                    <a:pt x="971" y="12"/>
                  </a:lnTo>
                  <a:close/>
                </a:path>
              </a:pathLst>
            </a:custGeom>
            <a:solidFill>
              <a:srgbClr val="A640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8" name="Freeform 122"/>
            <p:cNvSpPr>
              <a:spLocks/>
            </p:cNvSpPr>
            <p:nvPr/>
          </p:nvSpPr>
          <p:spPr bwMode="auto">
            <a:xfrm>
              <a:off x="1115" y="1819"/>
              <a:ext cx="372" cy="393"/>
            </a:xfrm>
            <a:custGeom>
              <a:avLst/>
              <a:gdLst/>
              <a:ahLst/>
              <a:cxnLst>
                <a:cxn ang="0">
                  <a:pos x="937" y="15"/>
                </a:cxn>
                <a:cxn ang="0">
                  <a:pos x="816" y="1"/>
                </a:cxn>
                <a:cxn ang="0">
                  <a:pos x="665" y="10"/>
                </a:cxn>
                <a:cxn ang="0">
                  <a:pos x="515" y="49"/>
                </a:cxn>
                <a:cxn ang="0">
                  <a:pos x="377" y="114"/>
                </a:cxn>
                <a:cxn ang="0">
                  <a:pos x="257" y="205"/>
                </a:cxn>
                <a:cxn ang="0">
                  <a:pos x="155" y="316"/>
                </a:cxn>
                <a:cxn ang="0">
                  <a:pos x="78" y="445"/>
                </a:cxn>
                <a:cxn ang="0">
                  <a:pos x="25" y="589"/>
                </a:cxn>
                <a:cxn ang="0">
                  <a:pos x="1" y="745"/>
                </a:cxn>
                <a:cxn ang="0">
                  <a:pos x="9" y="904"/>
                </a:cxn>
                <a:cxn ang="0">
                  <a:pos x="48" y="1055"/>
                </a:cxn>
                <a:cxn ang="0">
                  <a:pos x="113" y="1192"/>
                </a:cxn>
                <a:cxn ang="0">
                  <a:pos x="204" y="1312"/>
                </a:cxn>
                <a:cxn ang="0">
                  <a:pos x="315" y="1413"/>
                </a:cxn>
                <a:cxn ang="0">
                  <a:pos x="444" y="1492"/>
                </a:cxn>
                <a:cxn ang="0">
                  <a:pos x="588" y="1545"/>
                </a:cxn>
                <a:cxn ang="0">
                  <a:pos x="745" y="1568"/>
                </a:cxn>
                <a:cxn ang="0">
                  <a:pos x="869" y="1565"/>
                </a:cxn>
                <a:cxn ang="0">
                  <a:pos x="976" y="1546"/>
                </a:cxn>
                <a:cxn ang="0">
                  <a:pos x="1079" y="1512"/>
                </a:cxn>
                <a:cxn ang="0">
                  <a:pos x="1174" y="1465"/>
                </a:cxn>
                <a:cxn ang="0">
                  <a:pos x="1263" y="1407"/>
                </a:cxn>
                <a:cxn ang="0">
                  <a:pos x="1341" y="1337"/>
                </a:cxn>
                <a:cxn ang="0">
                  <a:pos x="1410" y="1258"/>
                </a:cxn>
                <a:cxn ang="0">
                  <a:pos x="1469" y="1170"/>
                </a:cxn>
                <a:cxn ang="0">
                  <a:pos x="1489" y="1004"/>
                </a:cxn>
                <a:cxn ang="0">
                  <a:pos x="1475" y="879"/>
                </a:cxn>
                <a:cxn ang="0">
                  <a:pos x="1446" y="1007"/>
                </a:cxn>
                <a:cxn ang="0">
                  <a:pos x="1394" y="1125"/>
                </a:cxn>
                <a:cxn ang="0">
                  <a:pos x="1322" y="1229"/>
                </a:cxn>
                <a:cxn ang="0">
                  <a:pos x="1233" y="1319"/>
                </a:cxn>
                <a:cxn ang="0">
                  <a:pos x="1129" y="1391"/>
                </a:cxn>
                <a:cxn ang="0">
                  <a:pos x="1012" y="1445"/>
                </a:cxn>
                <a:cxn ang="0">
                  <a:pos x="885" y="1475"/>
                </a:cxn>
                <a:cxn ang="0">
                  <a:pos x="749" y="1481"/>
                </a:cxn>
                <a:cxn ang="0">
                  <a:pos x="610" y="1460"/>
                </a:cxn>
                <a:cxn ang="0">
                  <a:pos x="482" y="1413"/>
                </a:cxn>
                <a:cxn ang="0">
                  <a:pos x="368" y="1343"/>
                </a:cxn>
                <a:cxn ang="0">
                  <a:pos x="268" y="1254"/>
                </a:cxn>
                <a:cxn ang="0">
                  <a:pos x="188" y="1146"/>
                </a:cxn>
                <a:cxn ang="0">
                  <a:pos x="130" y="1025"/>
                </a:cxn>
                <a:cxn ang="0">
                  <a:pos x="95" y="891"/>
                </a:cxn>
                <a:cxn ang="0">
                  <a:pos x="89" y="749"/>
                </a:cxn>
                <a:cxn ang="0">
                  <a:pos x="109" y="611"/>
                </a:cxn>
                <a:cxn ang="0">
                  <a:pos x="156" y="483"/>
                </a:cxn>
                <a:cxn ang="0">
                  <a:pos x="225" y="368"/>
                </a:cxn>
                <a:cxn ang="0">
                  <a:pos x="316" y="268"/>
                </a:cxn>
                <a:cxn ang="0">
                  <a:pos x="423" y="189"/>
                </a:cxn>
                <a:cxn ang="0">
                  <a:pos x="544" y="131"/>
                </a:cxn>
                <a:cxn ang="0">
                  <a:pos x="678" y="96"/>
                </a:cxn>
                <a:cxn ang="0">
                  <a:pos x="817" y="89"/>
                </a:cxn>
                <a:cxn ang="0">
                  <a:pos x="941" y="106"/>
                </a:cxn>
                <a:cxn ang="0">
                  <a:pos x="1057" y="144"/>
                </a:cxn>
                <a:cxn ang="0">
                  <a:pos x="1164" y="200"/>
                </a:cxn>
                <a:cxn ang="0">
                  <a:pos x="1220" y="232"/>
                </a:cxn>
                <a:cxn ang="0">
                  <a:pos x="1062" y="69"/>
                </a:cxn>
              </a:cxnLst>
              <a:rect l="0" t="0" r="r" b="b"/>
              <a:pathLst>
                <a:path w="1489" h="1570">
                  <a:moveTo>
                    <a:pt x="1024" y="38"/>
                  </a:moveTo>
                  <a:lnTo>
                    <a:pt x="996" y="29"/>
                  </a:lnTo>
                  <a:lnTo>
                    <a:pt x="967" y="22"/>
                  </a:lnTo>
                  <a:lnTo>
                    <a:pt x="937" y="15"/>
                  </a:lnTo>
                  <a:lnTo>
                    <a:pt x="907" y="10"/>
                  </a:lnTo>
                  <a:lnTo>
                    <a:pt x="877" y="6"/>
                  </a:lnTo>
                  <a:lnTo>
                    <a:pt x="847" y="3"/>
                  </a:lnTo>
                  <a:lnTo>
                    <a:pt x="816" y="1"/>
                  </a:lnTo>
                  <a:lnTo>
                    <a:pt x="784" y="0"/>
                  </a:lnTo>
                  <a:lnTo>
                    <a:pt x="745" y="1"/>
                  </a:lnTo>
                  <a:lnTo>
                    <a:pt x="705" y="5"/>
                  </a:lnTo>
                  <a:lnTo>
                    <a:pt x="665" y="10"/>
                  </a:lnTo>
                  <a:lnTo>
                    <a:pt x="626" y="16"/>
                  </a:lnTo>
                  <a:lnTo>
                    <a:pt x="588" y="25"/>
                  </a:lnTo>
                  <a:lnTo>
                    <a:pt x="551" y="36"/>
                  </a:lnTo>
                  <a:lnTo>
                    <a:pt x="515" y="49"/>
                  </a:lnTo>
                  <a:lnTo>
                    <a:pt x="480" y="63"/>
                  </a:lnTo>
                  <a:lnTo>
                    <a:pt x="444" y="78"/>
                  </a:lnTo>
                  <a:lnTo>
                    <a:pt x="411" y="95"/>
                  </a:lnTo>
                  <a:lnTo>
                    <a:pt x="377" y="114"/>
                  </a:lnTo>
                  <a:lnTo>
                    <a:pt x="346" y="135"/>
                  </a:lnTo>
                  <a:lnTo>
                    <a:pt x="315" y="156"/>
                  </a:lnTo>
                  <a:lnTo>
                    <a:pt x="286" y="180"/>
                  </a:lnTo>
                  <a:lnTo>
                    <a:pt x="257" y="205"/>
                  </a:lnTo>
                  <a:lnTo>
                    <a:pt x="230" y="231"/>
                  </a:lnTo>
                  <a:lnTo>
                    <a:pt x="204" y="258"/>
                  </a:lnTo>
                  <a:lnTo>
                    <a:pt x="179" y="286"/>
                  </a:lnTo>
                  <a:lnTo>
                    <a:pt x="155" y="316"/>
                  </a:lnTo>
                  <a:lnTo>
                    <a:pt x="134" y="346"/>
                  </a:lnTo>
                  <a:lnTo>
                    <a:pt x="113" y="378"/>
                  </a:lnTo>
                  <a:lnTo>
                    <a:pt x="95" y="411"/>
                  </a:lnTo>
                  <a:lnTo>
                    <a:pt x="78" y="445"/>
                  </a:lnTo>
                  <a:lnTo>
                    <a:pt x="62" y="480"/>
                  </a:lnTo>
                  <a:lnTo>
                    <a:pt x="48" y="515"/>
                  </a:lnTo>
                  <a:lnTo>
                    <a:pt x="36" y="552"/>
                  </a:lnTo>
                  <a:lnTo>
                    <a:pt x="25" y="589"/>
                  </a:lnTo>
                  <a:lnTo>
                    <a:pt x="16" y="627"/>
                  </a:lnTo>
                  <a:lnTo>
                    <a:pt x="9" y="666"/>
                  </a:lnTo>
                  <a:lnTo>
                    <a:pt x="5" y="705"/>
                  </a:lnTo>
                  <a:lnTo>
                    <a:pt x="1" y="745"/>
                  </a:lnTo>
                  <a:lnTo>
                    <a:pt x="0" y="785"/>
                  </a:lnTo>
                  <a:lnTo>
                    <a:pt x="1" y="825"/>
                  </a:lnTo>
                  <a:lnTo>
                    <a:pt x="5" y="865"/>
                  </a:lnTo>
                  <a:lnTo>
                    <a:pt x="9" y="904"/>
                  </a:lnTo>
                  <a:lnTo>
                    <a:pt x="16" y="943"/>
                  </a:lnTo>
                  <a:lnTo>
                    <a:pt x="25" y="981"/>
                  </a:lnTo>
                  <a:lnTo>
                    <a:pt x="36" y="1018"/>
                  </a:lnTo>
                  <a:lnTo>
                    <a:pt x="48" y="1055"/>
                  </a:lnTo>
                  <a:lnTo>
                    <a:pt x="62" y="1090"/>
                  </a:lnTo>
                  <a:lnTo>
                    <a:pt x="78" y="1125"/>
                  </a:lnTo>
                  <a:lnTo>
                    <a:pt x="95" y="1159"/>
                  </a:lnTo>
                  <a:lnTo>
                    <a:pt x="113" y="1192"/>
                  </a:lnTo>
                  <a:lnTo>
                    <a:pt x="134" y="1224"/>
                  </a:lnTo>
                  <a:lnTo>
                    <a:pt x="155" y="1254"/>
                  </a:lnTo>
                  <a:lnTo>
                    <a:pt x="179" y="1284"/>
                  </a:lnTo>
                  <a:lnTo>
                    <a:pt x="204" y="1312"/>
                  </a:lnTo>
                  <a:lnTo>
                    <a:pt x="230" y="1339"/>
                  </a:lnTo>
                  <a:lnTo>
                    <a:pt x="257" y="1366"/>
                  </a:lnTo>
                  <a:lnTo>
                    <a:pt x="286" y="1390"/>
                  </a:lnTo>
                  <a:lnTo>
                    <a:pt x="315" y="1413"/>
                  </a:lnTo>
                  <a:lnTo>
                    <a:pt x="346" y="1435"/>
                  </a:lnTo>
                  <a:lnTo>
                    <a:pt x="377" y="1455"/>
                  </a:lnTo>
                  <a:lnTo>
                    <a:pt x="411" y="1475"/>
                  </a:lnTo>
                  <a:lnTo>
                    <a:pt x="444" y="1492"/>
                  </a:lnTo>
                  <a:lnTo>
                    <a:pt x="480" y="1507"/>
                  </a:lnTo>
                  <a:lnTo>
                    <a:pt x="515" y="1522"/>
                  </a:lnTo>
                  <a:lnTo>
                    <a:pt x="551" y="1534"/>
                  </a:lnTo>
                  <a:lnTo>
                    <a:pt x="588" y="1545"/>
                  </a:lnTo>
                  <a:lnTo>
                    <a:pt x="626" y="1553"/>
                  </a:lnTo>
                  <a:lnTo>
                    <a:pt x="665" y="1560"/>
                  </a:lnTo>
                  <a:lnTo>
                    <a:pt x="705" y="1565"/>
                  </a:lnTo>
                  <a:lnTo>
                    <a:pt x="745" y="1568"/>
                  </a:lnTo>
                  <a:lnTo>
                    <a:pt x="784" y="1570"/>
                  </a:lnTo>
                  <a:lnTo>
                    <a:pt x="812" y="1568"/>
                  </a:lnTo>
                  <a:lnTo>
                    <a:pt x="841" y="1567"/>
                  </a:lnTo>
                  <a:lnTo>
                    <a:pt x="869" y="1565"/>
                  </a:lnTo>
                  <a:lnTo>
                    <a:pt x="897" y="1561"/>
                  </a:lnTo>
                  <a:lnTo>
                    <a:pt x="923" y="1557"/>
                  </a:lnTo>
                  <a:lnTo>
                    <a:pt x="950" y="1551"/>
                  </a:lnTo>
                  <a:lnTo>
                    <a:pt x="976" y="1546"/>
                  </a:lnTo>
                  <a:lnTo>
                    <a:pt x="1003" y="1538"/>
                  </a:lnTo>
                  <a:lnTo>
                    <a:pt x="1029" y="1531"/>
                  </a:lnTo>
                  <a:lnTo>
                    <a:pt x="1054" y="1522"/>
                  </a:lnTo>
                  <a:lnTo>
                    <a:pt x="1079" y="1512"/>
                  </a:lnTo>
                  <a:lnTo>
                    <a:pt x="1103" y="1502"/>
                  </a:lnTo>
                  <a:lnTo>
                    <a:pt x="1128" y="1491"/>
                  </a:lnTo>
                  <a:lnTo>
                    <a:pt x="1152" y="1478"/>
                  </a:lnTo>
                  <a:lnTo>
                    <a:pt x="1174" y="1465"/>
                  </a:lnTo>
                  <a:lnTo>
                    <a:pt x="1197" y="1452"/>
                  </a:lnTo>
                  <a:lnTo>
                    <a:pt x="1220" y="1438"/>
                  </a:lnTo>
                  <a:lnTo>
                    <a:pt x="1241" y="1423"/>
                  </a:lnTo>
                  <a:lnTo>
                    <a:pt x="1263" y="1407"/>
                  </a:lnTo>
                  <a:lnTo>
                    <a:pt x="1283" y="1391"/>
                  </a:lnTo>
                  <a:lnTo>
                    <a:pt x="1303" y="1374"/>
                  </a:lnTo>
                  <a:lnTo>
                    <a:pt x="1322" y="1355"/>
                  </a:lnTo>
                  <a:lnTo>
                    <a:pt x="1341" y="1337"/>
                  </a:lnTo>
                  <a:lnTo>
                    <a:pt x="1360" y="1319"/>
                  </a:lnTo>
                  <a:lnTo>
                    <a:pt x="1377" y="1299"/>
                  </a:lnTo>
                  <a:lnTo>
                    <a:pt x="1394" y="1279"/>
                  </a:lnTo>
                  <a:lnTo>
                    <a:pt x="1410" y="1258"/>
                  </a:lnTo>
                  <a:lnTo>
                    <a:pt x="1425" y="1237"/>
                  </a:lnTo>
                  <a:lnTo>
                    <a:pt x="1441" y="1215"/>
                  </a:lnTo>
                  <a:lnTo>
                    <a:pt x="1455" y="1193"/>
                  </a:lnTo>
                  <a:lnTo>
                    <a:pt x="1469" y="1170"/>
                  </a:lnTo>
                  <a:lnTo>
                    <a:pt x="1481" y="1146"/>
                  </a:lnTo>
                  <a:lnTo>
                    <a:pt x="1484" y="1128"/>
                  </a:lnTo>
                  <a:lnTo>
                    <a:pt x="1486" y="1065"/>
                  </a:lnTo>
                  <a:lnTo>
                    <a:pt x="1489" y="1004"/>
                  </a:lnTo>
                  <a:lnTo>
                    <a:pt x="1486" y="942"/>
                  </a:lnTo>
                  <a:lnTo>
                    <a:pt x="1484" y="879"/>
                  </a:lnTo>
                  <a:lnTo>
                    <a:pt x="1479" y="847"/>
                  </a:lnTo>
                  <a:lnTo>
                    <a:pt x="1475" y="879"/>
                  </a:lnTo>
                  <a:lnTo>
                    <a:pt x="1471" y="913"/>
                  </a:lnTo>
                  <a:lnTo>
                    <a:pt x="1463" y="945"/>
                  </a:lnTo>
                  <a:lnTo>
                    <a:pt x="1456" y="976"/>
                  </a:lnTo>
                  <a:lnTo>
                    <a:pt x="1446" y="1007"/>
                  </a:lnTo>
                  <a:lnTo>
                    <a:pt x="1435" y="1037"/>
                  </a:lnTo>
                  <a:lnTo>
                    <a:pt x="1422" y="1067"/>
                  </a:lnTo>
                  <a:lnTo>
                    <a:pt x="1408" y="1096"/>
                  </a:lnTo>
                  <a:lnTo>
                    <a:pt x="1394" y="1125"/>
                  </a:lnTo>
                  <a:lnTo>
                    <a:pt x="1378" y="1152"/>
                  </a:lnTo>
                  <a:lnTo>
                    <a:pt x="1360" y="1179"/>
                  </a:lnTo>
                  <a:lnTo>
                    <a:pt x="1341" y="1204"/>
                  </a:lnTo>
                  <a:lnTo>
                    <a:pt x="1322" y="1229"/>
                  </a:lnTo>
                  <a:lnTo>
                    <a:pt x="1302" y="1253"/>
                  </a:lnTo>
                  <a:lnTo>
                    <a:pt x="1280" y="1276"/>
                  </a:lnTo>
                  <a:lnTo>
                    <a:pt x="1256" y="1298"/>
                  </a:lnTo>
                  <a:lnTo>
                    <a:pt x="1233" y="1319"/>
                  </a:lnTo>
                  <a:lnTo>
                    <a:pt x="1208" y="1339"/>
                  </a:lnTo>
                  <a:lnTo>
                    <a:pt x="1183" y="1357"/>
                  </a:lnTo>
                  <a:lnTo>
                    <a:pt x="1156" y="1375"/>
                  </a:lnTo>
                  <a:lnTo>
                    <a:pt x="1129" y="1391"/>
                  </a:lnTo>
                  <a:lnTo>
                    <a:pt x="1101" y="1407"/>
                  </a:lnTo>
                  <a:lnTo>
                    <a:pt x="1072" y="1420"/>
                  </a:lnTo>
                  <a:lnTo>
                    <a:pt x="1042" y="1433"/>
                  </a:lnTo>
                  <a:lnTo>
                    <a:pt x="1012" y="1445"/>
                  </a:lnTo>
                  <a:lnTo>
                    <a:pt x="982" y="1454"/>
                  </a:lnTo>
                  <a:lnTo>
                    <a:pt x="949" y="1463"/>
                  </a:lnTo>
                  <a:lnTo>
                    <a:pt x="918" y="1469"/>
                  </a:lnTo>
                  <a:lnTo>
                    <a:pt x="885" y="1475"/>
                  </a:lnTo>
                  <a:lnTo>
                    <a:pt x="852" y="1479"/>
                  </a:lnTo>
                  <a:lnTo>
                    <a:pt x="819" y="1481"/>
                  </a:lnTo>
                  <a:lnTo>
                    <a:pt x="784" y="1482"/>
                  </a:lnTo>
                  <a:lnTo>
                    <a:pt x="749" y="1481"/>
                  </a:lnTo>
                  <a:lnTo>
                    <a:pt x="713" y="1478"/>
                  </a:lnTo>
                  <a:lnTo>
                    <a:pt x="678" y="1474"/>
                  </a:lnTo>
                  <a:lnTo>
                    <a:pt x="644" y="1468"/>
                  </a:lnTo>
                  <a:lnTo>
                    <a:pt x="610" y="1460"/>
                  </a:lnTo>
                  <a:lnTo>
                    <a:pt x="578" y="1451"/>
                  </a:lnTo>
                  <a:lnTo>
                    <a:pt x="544" y="1440"/>
                  </a:lnTo>
                  <a:lnTo>
                    <a:pt x="513" y="1427"/>
                  </a:lnTo>
                  <a:lnTo>
                    <a:pt x="482" y="1413"/>
                  </a:lnTo>
                  <a:lnTo>
                    <a:pt x="453" y="1398"/>
                  </a:lnTo>
                  <a:lnTo>
                    <a:pt x="423" y="1381"/>
                  </a:lnTo>
                  <a:lnTo>
                    <a:pt x="395" y="1363"/>
                  </a:lnTo>
                  <a:lnTo>
                    <a:pt x="368" y="1343"/>
                  </a:lnTo>
                  <a:lnTo>
                    <a:pt x="341" y="1323"/>
                  </a:lnTo>
                  <a:lnTo>
                    <a:pt x="316" y="1301"/>
                  </a:lnTo>
                  <a:lnTo>
                    <a:pt x="291" y="1278"/>
                  </a:lnTo>
                  <a:lnTo>
                    <a:pt x="268" y="1254"/>
                  </a:lnTo>
                  <a:lnTo>
                    <a:pt x="247" y="1228"/>
                  </a:lnTo>
                  <a:lnTo>
                    <a:pt x="225" y="1202"/>
                  </a:lnTo>
                  <a:lnTo>
                    <a:pt x="206" y="1174"/>
                  </a:lnTo>
                  <a:lnTo>
                    <a:pt x="188" y="1146"/>
                  </a:lnTo>
                  <a:lnTo>
                    <a:pt x="172" y="1117"/>
                  </a:lnTo>
                  <a:lnTo>
                    <a:pt x="156" y="1087"/>
                  </a:lnTo>
                  <a:lnTo>
                    <a:pt x="142" y="1056"/>
                  </a:lnTo>
                  <a:lnTo>
                    <a:pt x="130" y="1025"/>
                  </a:lnTo>
                  <a:lnTo>
                    <a:pt x="119" y="992"/>
                  </a:lnTo>
                  <a:lnTo>
                    <a:pt x="109" y="959"/>
                  </a:lnTo>
                  <a:lnTo>
                    <a:pt x="102" y="925"/>
                  </a:lnTo>
                  <a:lnTo>
                    <a:pt x="95" y="891"/>
                  </a:lnTo>
                  <a:lnTo>
                    <a:pt x="91" y="857"/>
                  </a:lnTo>
                  <a:lnTo>
                    <a:pt x="89" y="821"/>
                  </a:lnTo>
                  <a:lnTo>
                    <a:pt x="88" y="785"/>
                  </a:lnTo>
                  <a:lnTo>
                    <a:pt x="89" y="749"/>
                  </a:lnTo>
                  <a:lnTo>
                    <a:pt x="91" y="713"/>
                  </a:lnTo>
                  <a:lnTo>
                    <a:pt x="95" y="679"/>
                  </a:lnTo>
                  <a:lnTo>
                    <a:pt x="102" y="644"/>
                  </a:lnTo>
                  <a:lnTo>
                    <a:pt x="109" y="611"/>
                  </a:lnTo>
                  <a:lnTo>
                    <a:pt x="119" y="578"/>
                  </a:lnTo>
                  <a:lnTo>
                    <a:pt x="130" y="545"/>
                  </a:lnTo>
                  <a:lnTo>
                    <a:pt x="142" y="514"/>
                  </a:lnTo>
                  <a:lnTo>
                    <a:pt x="156" y="483"/>
                  </a:lnTo>
                  <a:lnTo>
                    <a:pt x="172" y="453"/>
                  </a:lnTo>
                  <a:lnTo>
                    <a:pt x="188" y="424"/>
                  </a:lnTo>
                  <a:lnTo>
                    <a:pt x="206" y="396"/>
                  </a:lnTo>
                  <a:lnTo>
                    <a:pt x="225" y="368"/>
                  </a:lnTo>
                  <a:lnTo>
                    <a:pt x="247" y="342"/>
                  </a:lnTo>
                  <a:lnTo>
                    <a:pt x="268" y="316"/>
                  </a:lnTo>
                  <a:lnTo>
                    <a:pt x="291" y="292"/>
                  </a:lnTo>
                  <a:lnTo>
                    <a:pt x="316" y="268"/>
                  </a:lnTo>
                  <a:lnTo>
                    <a:pt x="341" y="247"/>
                  </a:lnTo>
                  <a:lnTo>
                    <a:pt x="368" y="226"/>
                  </a:lnTo>
                  <a:lnTo>
                    <a:pt x="395" y="207"/>
                  </a:lnTo>
                  <a:lnTo>
                    <a:pt x="423" y="189"/>
                  </a:lnTo>
                  <a:lnTo>
                    <a:pt x="453" y="172"/>
                  </a:lnTo>
                  <a:lnTo>
                    <a:pt x="482" y="156"/>
                  </a:lnTo>
                  <a:lnTo>
                    <a:pt x="513" y="142"/>
                  </a:lnTo>
                  <a:lnTo>
                    <a:pt x="544" y="131"/>
                  </a:lnTo>
                  <a:lnTo>
                    <a:pt x="578" y="119"/>
                  </a:lnTo>
                  <a:lnTo>
                    <a:pt x="610" y="110"/>
                  </a:lnTo>
                  <a:lnTo>
                    <a:pt x="644" y="102"/>
                  </a:lnTo>
                  <a:lnTo>
                    <a:pt x="678" y="96"/>
                  </a:lnTo>
                  <a:lnTo>
                    <a:pt x="713" y="92"/>
                  </a:lnTo>
                  <a:lnTo>
                    <a:pt x="749" y="89"/>
                  </a:lnTo>
                  <a:lnTo>
                    <a:pt x="784" y="88"/>
                  </a:lnTo>
                  <a:lnTo>
                    <a:pt x="817" y="89"/>
                  </a:lnTo>
                  <a:lnTo>
                    <a:pt x="848" y="91"/>
                  </a:lnTo>
                  <a:lnTo>
                    <a:pt x="879" y="94"/>
                  </a:lnTo>
                  <a:lnTo>
                    <a:pt x="911" y="99"/>
                  </a:lnTo>
                  <a:lnTo>
                    <a:pt x="941" y="106"/>
                  </a:lnTo>
                  <a:lnTo>
                    <a:pt x="971" y="113"/>
                  </a:lnTo>
                  <a:lnTo>
                    <a:pt x="1000" y="122"/>
                  </a:lnTo>
                  <a:lnTo>
                    <a:pt x="1029" y="132"/>
                  </a:lnTo>
                  <a:lnTo>
                    <a:pt x="1057" y="144"/>
                  </a:lnTo>
                  <a:lnTo>
                    <a:pt x="1085" y="155"/>
                  </a:lnTo>
                  <a:lnTo>
                    <a:pt x="1112" y="169"/>
                  </a:lnTo>
                  <a:lnTo>
                    <a:pt x="1138" y="183"/>
                  </a:lnTo>
                  <a:lnTo>
                    <a:pt x="1164" y="200"/>
                  </a:lnTo>
                  <a:lnTo>
                    <a:pt x="1188" y="217"/>
                  </a:lnTo>
                  <a:lnTo>
                    <a:pt x="1212" y="234"/>
                  </a:lnTo>
                  <a:lnTo>
                    <a:pt x="1236" y="253"/>
                  </a:lnTo>
                  <a:lnTo>
                    <a:pt x="1220" y="232"/>
                  </a:lnTo>
                  <a:lnTo>
                    <a:pt x="1183" y="190"/>
                  </a:lnTo>
                  <a:lnTo>
                    <a:pt x="1143" y="146"/>
                  </a:lnTo>
                  <a:lnTo>
                    <a:pt x="1104" y="106"/>
                  </a:lnTo>
                  <a:lnTo>
                    <a:pt x="1062" y="69"/>
                  </a:lnTo>
                  <a:lnTo>
                    <a:pt x="1024" y="38"/>
                  </a:lnTo>
                  <a:close/>
                </a:path>
              </a:pathLst>
            </a:custGeom>
            <a:solidFill>
              <a:srgbClr val="A83F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9" name="Freeform 123"/>
            <p:cNvSpPr>
              <a:spLocks noEditPoints="1"/>
            </p:cNvSpPr>
            <p:nvPr/>
          </p:nvSpPr>
          <p:spPr bwMode="auto">
            <a:xfrm>
              <a:off x="1126" y="1830"/>
              <a:ext cx="361" cy="371"/>
            </a:xfrm>
            <a:custGeom>
              <a:avLst/>
              <a:gdLst/>
              <a:ahLst/>
              <a:cxnLst>
                <a:cxn ang="0">
                  <a:pos x="1003" y="48"/>
                </a:cxn>
                <a:cxn ang="0">
                  <a:pos x="898" y="17"/>
                </a:cxn>
                <a:cxn ang="0">
                  <a:pos x="787" y="1"/>
                </a:cxn>
                <a:cxn ang="0">
                  <a:pos x="628" y="9"/>
                </a:cxn>
                <a:cxn ang="0">
                  <a:pos x="453" y="59"/>
                </a:cxn>
                <a:cxn ang="0">
                  <a:pos x="299" y="147"/>
                </a:cxn>
                <a:cxn ang="0">
                  <a:pos x="169" y="270"/>
                </a:cxn>
                <a:cxn ang="0">
                  <a:pos x="74" y="419"/>
                </a:cxn>
                <a:cxn ang="0">
                  <a:pos x="15" y="592"/>
                </a:cxn>
                <a:cxn ang="0">
                  <a:pos x="1" y="779"/>
                </a:cxn>
                <a:cxn ang="0">
                  <a:pos x="34" y="961"/>
                </a:cxn>
                <a:cxn ang="0">
                  <a:pos x="108" y="1125"/>
                </a:cxn>
                <a:cxn ang="0">
                  <a:pos x="218" y="1265"/>
                </a:cxn>
                <a:cxn ang="0">
                  <a:pos x="357" y="1375"/>
                </a:cxn>
                <a:cxn ang="0">
                  <a:pos x="522" y="1448"/>
                </a:cxn>
                <a:cxn ang="0">
                  <a:pos x="704" y="1480"/>
                </a:cxn>
                <a:cxn ang="0">
                  <a:pos x="862" y="1472"/>
                </a:cxn>
                <a:cxn ang="0">
                  <a:pos x="1003" y="1434"/>
                </a:cxn>
                <a:cxn ang="0">
                  <a:pos x="1133" y="1370"/>
                </a:cxn>
                <a:cxn ang="0">
                  <a:pos x="1246" y="1284"/>
                </a:cxn>
                <a:cxn ang="0">
                  <a:pos x="1340" y="1178"/>
                </a:cxn>
                <a:cxn ang="0">
                  <a:pos x="1413" y="1054"/>
                </a:cxn>
                <a:cxn ang="0">
                  <a:pos x="1443" y="898"/>
                </a:cxn>
                <a:cxn ang="0">
                  <a:pos x="1393" y="600"/>
                </a:cxn>
                <a:cxn ang="0">
                  <a:pos x="1275" y="330"/>
                </a:cxn>
                <a:cxn ang="0">
                  <a:pos x="1100" y="102"/>
                </a:cxn>
                <a:cxn ang="0">
                  <a:pos x="1388" y="841"/>
                </a:cxn>
                <a:cxn ang="0">
                  <a:pos x="1344" y="996"/>
                </a:cxn>
                <a:cxn ang="0">
                  <a:pos x="1265" y="1132"/>
                </a:cxn>
                <a:cxn ang="0">
                  <a:pos x="1157" y="1246"/>
                </a:cxn>
                <a:cxn ang="0">
                  <a:pos x="1025" y="1331"/>
                </a:cxn>
                <a:cxn ang="0">
                  <a:pos x="873" y="1381"/>
                </a:cxn>
                <a:cxn ang="0">
                  <a:pos x="708" y="1394"/>
                </a:cxn>
                <a:cxn ang="0">
                  <a:pos x="548" y="1365"/>
                </a:cxn>
                <a:cxn ang="0">
                  <a:pos x="402" y="1299"/>
                </a:cxn>
                <a:cxn ang="0">
                  <a:pos x="279" y="1204"/>
                </a:cxn>
                <a:cxn ang="0">
                  <a:pos x="182" y="1080"/>
                </a:cxn>
                <a:cxn ang="0">
                  <a:pos x="117" y="935"/>
                </a:cxn>
                <a:cxn ang="0">
                  <a:pos x="89" y="775"/>
                </a:cxn>
                <a:cxn ang="0">
                  <a:pos x="102" y="609"/>
                </a:cxn>
                <a:cxn ang="0">
                  <a:pos x="152" y="457"/>
                </a:cxn>
                <a:cxn ang="0">
                  <a:pos x="237" y="326"/>
                </a:cxn>
                <a:cxn ang="0">
                  <a:pos x="350" y="217"/>
                </a:cxn>
                <a:cxn ang="0">
                  <a:pos x="487" y="138"/>
                </a:cxn>
                <a:cxn ang="0">
                  <a:pos x="642" y="95"/>
                </a:cxn>
                <a:cxn ang="0">
                  <a:pos x="808" y="91"/>
                </a:cxn>
                <a:cxn ang="0">
                  <a:pos x="967" y="128"/>
                </a:cxn>
                <a:cxn ang="0">
                  <a:pos x="1107" y="199"/>
                </a:cxn>
                <a:cxn ang="0">
                  <a:pos x="1225" y="302"/>
                </a:cxn>
                <a:cxn ang="0">
                  <a:pos x="1317" y="429"/>
                </a:cxn>
                <a:cxn ang="0">
                  <a:pos x="1375" y="578"/>
                </a:cxn>
                <a:cxn ang="0">
                  <a:pos x="1395" y="741"/>
                </a:cxn>
              </a:cxnLst>
              <a:rect l="0" t="0" r="r" b="b"/>
              <a:pathLst>
                <a:path w="1446" h="1481">
                  <a:moveTo>
                    <a:pt x="1082" y="83"/>
                  </a:moveTo>
                  <a:lnTo>
                    <a:pt x="1063" y="74"/>
                  </a:lnTo>
                  <a:lnTo>
                    <a:pt x="1043" y="64"/>
                  </a:lnTo>
                  <a:lnTo>
                    <a:pt x="1023" y="55"/>
                  </a:lnTo>
                  <a:lnTo>
                    <a:pt x="1003" y="48"/>
                  </a:lnTo>
                  <a:lnTo>
                    <a:pt x="983" y="40"/>
                  </a:lnTo>
                  <a:lnTo>
                    <a:pt x="961" y="34"/>
                  </a:lnTo>
                  <a:lnTo>
                    <a:pt x="941" y="27"/>
                  </a:lnTo>
                  <a:lnTo>
                    <a:pt x="919" y="22"/>
                  </a:lnTo>
                  <a:lnTo>
                    <a:pt x="898" y="17"/>
                  </a:lnTo>
                  <a:lnTo>
                    <a:pt x="876" y="12"/>
                  </a:lnTo>
                  <a:lnTo>
                    <a:pt x="855" y="9"/>
                  </a:lnTo>
                  <a:lnTo>
                    <a:pt x="832" y="6"/>
                  </a:lnTo>
                  <a:lnTo>
                    <a:pt x="809" y="4"/>
                  </a:lnTo>
                  <a:lnTo>
                    <a:pt x="787" y="1"/>
                  </a:lnTo>
                  <a:lnTo>
                    <a:pt x="764" y="0"/>
                  </a:lnTo>
                  <a:lnTo>
                    <a:pt x="741" y="0"/>
                  </a:lnTo>
                  <a:lnTo>
                    <a:pt x="704" y="1"/>
                  </a:lnTo>
                  <a:lnTo>
                    <a:pt x="666" y="4"/>
                  </a:lnTo>
                  <a:lnTo>
                    <a:pt x="628" y="9"/>
                  </a:lnTo>
                  <a:lnTo>
                    <a:pt x="592" y="15"/>
                  </a:lnTo>
                  <a:lnTo>
                    <a:pt x="556" y="23"/>
                  </a:lnTo>
                  <a:lnTo>
                    <a:pt x="522" y="34"/>
                  </a:lnTo>
                  <a:lnTo>
                    <a:pt x="487" y="46"/>
                  </a:lnTo>
                  <a:lnTo>
                    <a:pt x="453" y="59"/>
                  </a:lnTo>
                  <a:lnTo>
                    <a:pt x="420" y="74"/>
                  </a:lnTo>
                  <a:lnTo>
                    <a:pt x="388" y="90"/>
                  </a:lnTo>
                  <a:lnTo>
                    <a:pt x="357" y="107"/>
                  </a:lnTo>
                  <a:lnTo>
                    <a:pt x="328" y="126"/>
                  </a:lnTo>
                  <a:lnTo>
                    <a:pt x="299" y="147"/>
                  </a:lnTo>
                  <a:lnTo>
                    <a:pt x="271" y="170"/>
                  </a:lnTo>
                  <a:lnTo>
                    <a:pt x="244" y="192"/>
                  </a:lnTo>
                  <a:lnTo>
                    <a:pt x="218" y="217"/>
                  </a:lnTo>
                  <a:lnTo>
                    <a:pt x="193" y="243"/>
                  </a:lnTo>
                  <a:lnTo>
                    <a:pt x="169" y="270"/>
                  </a:lnTo>
                  <a:lnTo>
                    <a:pt x="148" y="298"/>
                  </a:lnTo>
                  <a:lnTo>
                    <a:pt x="127" y="327"/>
                  </a:lnTo>
                  <a:lnTo>
                    <a:pt x="108" y="357"/>
                  </a:lnTo>
                  <a:lnTo>
                    <a:pt x="90" y="388"/>
                  </a:lnTo>
                  <a:lnTo>
                    <a:pt x="74" y="419"/>
                  </a:lnTo>
                  <a:lnTo>
                    <a:pt x="59" y="453"/>
                  </a:lnTo>
                  <a:lnTo>
                    <a:pt x="46" y="486"/>
                  </a:lnTo>
                  <a:lnTo>
                    <a:pt x="34" y="521"/>
                  </a:lnTo>
                  <a:lnTo>
                    <a:pt x="24" y="556"/>
                  </a:lnTo>
                  <a:lnTo>
                    <a:pt x="15" y="592"/>
                  </a:lnTo>
                  <a:lnTo>
                    <a:pt x="9" y="628"/>
                  </a:lnTo>
                  <a:lnTo>
                    <a:pt x="5" y="665"/>
                  </a:lnTo>
                  <a:lnTo>
                    <a:pt x="1" y="703"/>
                  </a:lnTo>
                  <a:lnTo>
                    <a:pt x="0" y="741"/>
                  </a:lnTo>
                  <a:lnTo>
                    <a:pt x="1" y="779"/>
                  </a:lnTo>
                  <a:lnTo>
                    <a:pt x="5" y="817"/>
                  </a:lnTo>
                  <a:lnTo>
                    <a:pt x="9" y="853"/>
                  </a:lnTo>
                  <a:lnTo>
                    <a:pt x="15" y="890"/>
                  </a:lnTo>
                  <a:lnTo>
                    <a:pt x="24" y="926"/>
                  </a:lnTo>
                  <a:lnTo>
                    <a:pt x="34" y="961"/>
                  </a:lnTo>
                  <a:lnTo>
                    <a:pt x="46" y="996"/>
                  </a:lnTo>
                  <a:lnTo>
                    <a:pt x="59" y="1029"/>
                  </a:lnTo>
                  <a:lnTo>
                    <a:pt x="74" y="1062"/>
                  </a:lnTo>
                  <a:lnTo>
                    <a:pt x="90" y="1094"/>
                  </a:lnTo>
                  <a:lnTo>
                    <a:pt x="108" y="1125"/>
                  </a:lnTo>
                  <a:lnTo>
                    <a:pt x="127" y="1155"/>
                  </a:lnTo>
                  <a:lnTo>
                    <a:pt x="148" y="1184"/>
                  </a:lnTo>
                  <a:lnTo>
                    <a:pt x="169" y="1212"/>
                  </a:lnTo>
                  <a:lnTo>
                    <a:pt x="193" y="1239"/>
                  </a:lnTo>
                  <a:lnTo>
                    <a:pt x="218" y="1265"/>
                  </a:lnTo>
                  <a:lnTo>
                    <a:pt x="244" y="1290"/>
                  </a:lnTo>
                  <a:lnTo>
                    <a:pt x="271" y="1312"/>
                  </a:lnTo>
                  <a:lnTo>
                    <a:pt x="299" y="1335"/>
                  </a:lnTo>
                  <a:lnTo>
                    <a:pt x="328" y="1355"/>
                  </a:lnTo>
                  <a:lnTo>
                    <a:pt x="357" y="1375"/>
                  </a:lnTo>
                  <a:lnTo>
                    <a:pt x="388" y="1392"/>
                  </a:lnTo>
                  <a:lnTo>
                    <a:pt x="420" y="1408"/>
                  </a:lnTo>
                  <a:lnTo>
                    <a:pt x="453" y="1423"/>
                  </a:lnTo>
                  <a:lnTo>
                    <a:pt x="487" y="1437"/>
                  </a:lnTo>
                  <a:lnTo>
                    <a:pt x="522" y="1448"/>
                  </a:lnTo>
                  <a:lnTo>
                    <a:pt x="556" y="1459"/>
                  </a:lnTo>
                  <a:lnTo>
                    <a:pt x="592" y="1466"/>
                  </a:lnTo>
                  <a:lnTo>
                    <a:pt x="628" y="1473"/>
                  </a:lnTo>
                  <a:lnTo>
                    <a:pt x="666" y="1478"/>
                  </a:lnTo>
                  <a:lnTo>
                    <a:pt x="704" y="1480"/>
                  </a:lnTo>
                  <a:lnTo>
                    <a:pt x="741" y="1481"/>
                  </a:lnTo>
                  <a:lnTo>
                    <a:pt x="772" y="1481"/>
                  </a:lnTo>
                  <a:lnTo>
                    <a:pt x="803" y="1479"/>
                  </a:lnTo>
                  <a:lnTo>
                    <a:pt x="832" y="1476"/>
                  </a:lnTo>
                  <a:lnTo>
                    <a:pt x="862" y="1472"/>
                  </a:lnTo>
                  <a:lnTo>
                    <a:pt x="891" y="1466"/>
                  </a:lnTo>
                  <a:lnTo>
                    <a:pt x="920" y="1460"/>
                  </a:lnTo>
                  <a:lnTo>
                    <a:pt x="948" y="1452"/>
                  </a:lnTo>
                  <a:lnTo>
                    <a:pt x="976" y="1444"/>
                  </a:lnTo>
                  <a:lnTo>
                    <a:pt x="1003" y="1434"/>
                  </a:lnTo>
                  <a:lnTo>
                    <a:pt x="1030" y="1423"/>
                  </a:lnTo>
                  <a:lnTo>
                    <a:pt x="1057" y="1411"/>
                  </a:lnTo>
                  <a:lnTo>
                    <a:pt x="1083" y="1398"/>
                  </a:lnTo>
                  <a:lnTo>
                    <a:pt x="1108" y="1386"/>
                  </a:lnTo>
                  <a:lnTo>
                    <a:pt x="1133" y="1370"/>
                  </a:lnTo>
                  <a:lnTo>
                    <a:pt x="1156" y="1354"/>
                  </a:lnTo>
                  <a:lnTo>
                    <a:pt x="1180" y="1338"/>
                  </a:lnTo>
                  <a:lnTo>
                    <a:pt x="1203" y="1321"/>
                  </a:lnTo>
                  <a:lnTo>
                    <a:pt x="1224" y="1303"/>
                  </a:lnTo>
                  <a:lnTo>
                    <a:pt x="1246" y="1284"/>
                  </a:lnTo>
                  <a:lnTo>
                    <a:pt x="1266" y="1264"/>
                  </a:lnTo>
                  <a:lnTo>
                    <a:pt x="1285" y="1243"/>
                  </a:lnTo>
                  <a:lnTo>
                    <a:pt x="1305" y="1222"/>
                  </a:lnTo>
                  <a:lnTo>
                    <a:pt x="1323" y="1200"/>
                  </a:lnTo>
                  <a:lnTo>
                    <a:pt x="1340" y="1178"/>
                  </a:lnTo>
                  <a:lnTo>
                    <a:pt x="1357" y="1154"/>
                  </a:lnTo>
                  <a:lnTo>
                    <a:pt x="1372" y="1130"/>
                  </a:lnTo>
                  <a:lnTo>
                    <a:pt x="1387" y="1105"/>
                  </a:lnTo>
                  <a:lnTo>
                    <a:pt x="1401" y="1080"/>
                  </a:lnTo>
                  <a:lnTo>
                    <a:pt x="1413" y="1054"/>
                  </a:lnTo>
                  <a:lnTo>
                    <a:pt x="1424" y="1028"/>
                  </a:lnTo>
                  <a:lnTo>
                    <a:pt x="1435" y="1001"/>
                  </a:lnTo>
                  <a:lnTo>
                    <a:pt x="1445" y="974"/>
                  </a:lnTo>
                  <a:lnTo>
                    <a:pt x="1446" y="960"/>
                  </a:lnTo>
                  <a:lnTo>
                    <a:pt x="1443" y="898"/>
                  </a:lnTo>
                  <a:lnTo>
                    <a:pt x="1441" y="835"/>
                  </a:lnTo>
                  <a:lnTo>
                    <a:pt x="1432" y="774"/>
                  </a:lnTo>
                  <a:lnTo>
                    <a:pt x="1421" y="716"/>
                  </a:lnTo>
                  <a:lnTo>
                    <a:pt x="1408" y="659"/>
                  </a:lnTo>
                  <a:lnTo>
                    <a:pt x="1393" y="600"/>
                  </a:lnTo>
                  <a:lnTo>
                    <a:pt x="1375" y="542"/>
                  </a:lnTo>
                  <a:lnTo>
                    <a:pt x="1353" y="487"/>
                  </a:lnTo>
                  <a:lnTo>
                    <a:pt x="1330" y="436"/>
                  </a:lnTo>
                  <a:lnTo>
                    <a:pt x="1304" y="383"/>
                  </a:lnTo>
                  <a:lnTo>
                    <a:pt x="1275" y="330"/>
                  </a:lnTo>
                  <a:lnTo>
                    <a:pt x="1246" y="283"/>
                  </a:lnTo>
                  <a:lnTo>
                    <a:pt x="1211" y="235"/>
                  </a:lnTo>
                  <a:lnTo>
                    <a:pt x="1177" y="188"/>
                  </a:lnTo>
                  <a:lnTo>
                    <a:pt x="1140" y="146"/>
                  </a:lnTo>
                  <a:lnTo>
                    <a:pt x="1100" y="102"/>
                  </a:lnTo>
                  <a:lnTo>
                    <a:pt x="1082" y="83"/>
                  </a:lnTo>
                  <a:close/>
                  <a:moveTo>
                    <a:pt x="1395" y="741"/>
                  </a:moveTo>
                  <a:lnTo>
                    <a:pt x="1394" y="775"/>
                  </a:lnTo>
                  <a:lnTo>
                    <a:pt x="1392" y="808"/>
                  </a:lnTo>
                  <a:lnTo>
                    <a:pt x="1388" y="841"/>
                  </a:lnTo>
                  <a:lnTo>
                    <a:pt x="1382" y="873"/>
                  </a:lnTo>
                  <a:lnTo>
                    <a:pt x="1375" y="904"/>
                  </a:lnTo>
                  <a:lnTo>
                    <a:pt x="1366" y="935"/>
                  </a:lnTo>
                  <a:lnTo>
                    <a:pt x="1356" y="965"/>
                  </a:lnTo>
                  <a:lnTo>
                    <a:pt x="1344" y="996"/>
                  </a:lnTo>
                  <a:lnTo>
                    <a:pt x="1331" y="1025"/>
                  </a:lnTo>
                  <a:lnTo>
                    <a:pt x="1317" y="1053"/>
                  </a:lnTo>
                  <a:lnTo>
                    <a:pt x="1301" y="1080"/>
                  </a:lnTo>
                  <a:lnTo>
                    <a:pt x="1283" y="1107"/>
                  </a:lnTo>
                  <a:lnTo>
                    <a:pt x="1265" y="1132"/>
                  </a:lnTo>
                  <a:lnTo>
                    <a:pt x="1246" y="1157"/>
                  </a:lnTo>
                  <a:lnTo>
                    <a:pt x="1225" y="1181"/>
                  </a:lnTo>
                  <a:lnTo>
                    <a:pt x="1204" y="1204"/>
                  </a:lnTo>
                  <a:lnTo>
                    <a:pt x="1181" y="1225"/>
                  </a:lnTo>
                  <a:lnTo>
                    <a:pt x="1157" y="1246"/>
                  </a:lnTo>
                  <a:lnTo>
                    <a:pt x="1133" y="1265"/>
                  </a:lnTo>
                  <a:lnTo>
                    <a:pt x="1107" y="1283"/>
                  </a:lnTo>
                  <a:lnTo>
                    <a:pt x="1081" y="1299"/>
                  </a:lnTo>
                  <a:lnTo>
                    <a:pt x="1053" y="1316"/>
                  </a:lnTo>
                  <a:lnTo>
                    <a:pt x="1025" y="1331"/>
                  </a:lnTo>
                  <a:lnTo>
                    <a:pt x="996" y="1344"/>
                  </a:lnTo>
                  <a:lnTo>
                    <a:pt x="967" y="1355"/>
                  </a:lnTo>
                  <a:lnTo>
                    <a:pt x="935" y="1365"/>
                  </a:lnTo>
                  <a:lnTo>
                    <a:pt x="905" y="1374"/>
                  </a:lnTo>
                  <a:lnTo>
                    <a:pt x="873" y="1381"/>
                  </a:lnTo>
                  <a:lnTo>
                    <a:pt x="841" y="1387"/>
                  </a:lnTo>
                  <a:lnTo>
                    <a:pt x="808" y="1391"/>
                  </a:lnTo>
                  <a:lnTo>
                    <a:pt x="775" y="1394"/>
                  </a:lnTo>
                  <a:lnTo>
                    <a:pt x="741" y="1394"/>
                  </a:lnTo>
                  <a:lnTo>
                    <a:pt x="708" y="1394"/>
                  </a:lnTo>
                  <a:lnTo>
                    <a:pt x="675" y="1391"/>
                  </a:lnTo>
                  <a:lnTo>
                    <a:pt x="642" y="1387"/>
                  </a:lnTo>
                  <a:lnTo>
                    <a:pt x="610" y="1381"/>
                  </a:lnTo>
                  <a:lnTo>
                    <a:pt x="578" y="1374"/>
                  </a:lnTo>
                  <a:lnTo>
                    <a:pt x="548" y="1365"/>
                  </a:lnTo>
                  <a:lnTo>
                    <a:pt x="516" y="1355"/>
                  </a:lnTo>
                  <a:lnTo>
                    <a:pt x="487" y="1344"/>
                  </a:lnTo>
                  <a:lnTo>
                    <a:pt x="458" y="1331"/>
                  </a:lnTo>
                  <a:lnTo>
                    <a:pt x="430" y="1316"/>
                  </a:lnTo>
                  <a:lnTo>
                    <a:pt x="402" y="1299"/>
                  </a:lnTo>
                  <a:lnTo>
                    <a:pt x="376" y="1283"/>
                  </a:lnTo>
                  <a:lnTo>
                    <a:pt x="350" y="1265"/>
                  </a:lnTo>
                  <a:lnTo>
                    <a:pt x="326" y="1246"/>
                  </a:lnTo>
                  <a:lnTo>
                    <a:pt x="302" y="1225"/>
                  </a:lnTo>
                  <a:lnTo>
                    <a:pt x="279" y="1204"/>
                  </a:lnTo>
                  <a:lnTo>
                    <a:pt x="258" y="1181"/>
                  </a:lnTo>
                  <a:lnTo>
                    <a:pt x="237" y="1157"/>
                  </a:lnTo>
                  <a:lnTo>
                    <a:pt x="218" y="1132"/>
                  </a:lnTo>
                  <a:lnTo>
                    <a:pt x="200" y="1107"/>
                  </a:lnTo>
                  <a:lnTo>
                    <a:pt x="182" y="1080"/>
                  </a:lnTo>
                  <a:lnTo>
                    <a:pt x="166" y="1053"/>
                  </a:lnTo>
                  <a:lnTo>
                    <a:pt x="152" y="1025"/>
                  </a:lnTo>
                  <a:lnTo>
                    <a:pt x="139" y="996"/>
                  </a:lnTo>
                  <a:lnTo>
                    <a:pt x="127" y="965"/>
                  </a:lnTo>
                  <a:lnTo>
                    <a:pt x="117" y="935"/>
                  </a:lnTo>
                  <a:lnTo>
                    <a:pt x="108" y="904"/>
                  </a:lnTo>
                  <a:lnTo>
                    <a:pt x="102" y="873"/>
                  </a:lnTo>
                  <a:lnTo>
                    <a:pt x="95" y="841"/>
                  </a:lnTo>
                  <a:lnTo>
                    <a:pt x="91" y="808"/>
                  </a:lnTo>
                  <a:lnTo>
                    <a:pt x="89" y="775"/>
                  </a:lnTo>
                  <a:lnTo>
                    <a:pt x="88" y="741"/>
                  </a:lnTo>
                  <a:lnTo>
                    <a:pt x="89" y="707"/>
                  </a:lnTo>
                  <a:lnTo>
                    <a:pt x="91" y="674"/>
                  </a:lnTo>
                  <a:lnTo>
                    <a:pt x="95" y="641"/>
                  </a:lnTo>
                  <a:lnTo>
                    <a:pt x="102" y="609"/>
                  </a:lnTo>
                  <a:lnTo>
                    <a:pt x="108" y="578"/>
                  </a:lnTo>
                  <a:lnTo>
                    <a:pt x="117" y="546"/>
                  </a:lnTo>
                  <a:lnTo>
                    <a:pt x="127" y="516"/>
                  </a:lnTo>
                  <a:lnTo>
                    <a:pt x="139" y="486"/>
                  </a:lnTo>
                  <a:lnTo>
                    <a:pt x="152" y="457"/>
                  </a:lnTo>
                  <a:lnTo>
                    <a:pt x="166" y="429"/>
                  </a:lnTo>
                  <a:lnTo>
                    <a:pt x="182" y="402"/>
                  </a:lnTo>
                  <a:lnTo>
                    <a:pt x="200" y="375"/>
                  </a:lnTo>
                  <a:lnTo>
                    <a:pt x="218" y="349"/>
                  </a:lnTo>
                  <a:lnTo>
                    <a:pt x="237" y="326"/>
                  </a:lnTo>
                  <a:lnTo>
                    <a:pt x="258" y="302"/>
                  </a:lnTo>
                  <a:lnTo>
                    <a:pt x="279" y="278"/>
                  </a:lnTo>
                  <a:lnTo>
                    <a:pt x="302" y="257"/>
                  </a:lnTo>
                  <a:lnTo>
                    <a:pt x="326" y="236"/>
                  </a:lnTo>
                  <a:lnTo>
                    <a:pt x="350" y="217"/>
                  </a:lnTo>
                  <a:lnTo>
                    <a:pt x="376" y="199"/>
                  </a:lnTo>
                  <a:lnTo>
                    <a:pt x="402" y="182"/>
                  </a:lnTo>
                  <a:lnTo>
                    <a:pt x="430" y="166"/>
                  </a:lnTo>
                  <a:lnTo>
                    <a:pt x="458" y="152"/>
                  </a:lnTo>
                  <a:lnTo>
                    <a:pt x="487" y="138"/>
                  </a:lnTo>
                  <a:lnTo>
                    <a:pt x="516" y="128"/>
                  </a:lnTo>
                  <a:lnTo>
                    <a:pt x="548" y="117"/>
                  </a:lnTo>
                  <a:lnTo>
                    <a:pt x="578" y="108"/>
                  </a:lnTo>
                  <a:lnTo>
                    <a:pt x="610" y="101"/>
                  </a:lnTo>
                  <a:lnTo>
                    <a:pt x="642" y="95"/>
                  </a:lnTo>
                  <a:lnTo>
                    <a:pt x="675" y="91"/>
                  </a:lnTo>
                  <a:lnTo>
                    <a:pt x="708" y="88"/>
                  </a:lnTo>
                  <a:lnTo>
                    <a:pt x="741" y="88"/>
                  </a:lnTo>
                  <a:lnTo>
                    <a:pt x="775" y="88"/>
                  </a:lnTo>
                  <a:lnTo>
                    <a:pt x="808" y="91"/>
                  </a:lnTo>
                  <a:lnTo>
                    <a:pt x="841" y="95"/>
                  </a:lnTo>
                  <a:lnTo>
                    <a:pt x="873" y="101"/>
                  </a:lnTo>
                  <a:lnTo>
                    <a:pt x="905" y="108"/>
                  </a:lnTo>
                  <a:lnTo>
                    <a:pt x="935" y="117"/>
                  </a:lnTo>
                  <a:lnTo>
                    <a:pt x="967" y="128"/>
                  </a:lnTo>
                  <a:lnTo>
                    <a:pt x="996" y="138"/>
                  </a:lnTo>
                  <a:lnTo>
                    <a:pt x="1025" y="152"/>
                  </a:lnTo>
                  <a:lnTo>
                    <a:pt x="1053" y="166"/>
                  </a:lnTo>
                  <a:lnTo>
                    <a:pt x="1081" y="182"/>
                  </a:lnTo>
                  <a:lnTo>
                    <a:pt x="1107" y="199"/>
                  </a:lnTo>
                  <a:lnTo>
                    <a:pt x="1133" y="217"/>
                  </a:lnTo>
                  <a:lnTo>
                    <a:pt x="1157" y="236"/>
                  </a:lnTo>
                  <a:lnTo>
                    <a:pt x="1181" y="257"/>
                  </a:lnTo>
                  <a:lnTo>
                    <a:pt x="1204" y="278"/>
                  </a:lnTo>
                  <a:lnTo>
                    <a:pt x="1225" y="302"/>
                  </a:lnTo>
                  <a:lnTo>
                    <a:pt x="1246" y="326"/>
                  </a:lnTo>
                  <a:lnTo>
                    <a:pt x="1265" y="349"/>
                  </a:lnTo>
                  <a:lnTo>
                    <a:pt x="1283" y="375"/>
                  </a:lnTo>
                  <a:lnTo>
                    <a:pt x="1301" y="402"/>
                  </a:lnTo>
                  <a:lnTo>
                    <a:pt x="1317" y="429"/>
                  </a:lnTo>
                  <a:lnTo>
                    <a:pt x="1331" y="457"/>
                  </a:lnTo>
                  <a:lnTo>
                    <a:pt x="1344" y="486"/>
                  </a:lnTo>
                  <a:lnTo>
                    <a:pt x="1356" y="516"/>
                  </a:lnTo>
                  <a:lnTo>
                    <a:pt x="1366" y="546"/>
                  </a:lnTo>
                  <a:lnTo>
                    <a:pt x="1375" y="578"/>
                  </a:lnTo>
                  <a:lnTo>
                    <a:pt x="1382" y="609"/>
                  </a:lnTo>
                  <a:lnTo>
                    <a:pt x="1388" y="641"/>
                  </a:lnTo>
                  <a:lnTo>
                    <a:pt x="1392" y="674"/>
                  </a:lnTo>
                  <a:lnTo>
                    <a:pt x="1394" y="707"/>
                  </a:lnTo>
                  <a:lnTo>
                    <a:pt x="1395" y="741"/>
                  </a:lnTo>
                  <a:close/>
                </a:path>
              </a:pathLst>
            </a:custGeom>
            <a:solidFill>
              <a:srgbClr val="AC3E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0" name="Freeform 124"/>
            <p:cNvSpPr>
              <a:spLocks noEditPoints="1"/>
            </p:cNvSpPr>
            <p:nvPr/>
          </p:nvSpPr>
          <p:spPr bwMode="auto">
            <a:xfrm>
              <a:off x="1137" y="1841"/>
              <a:ext cx="348" cy="349"/>
            </a:xfrm>
            <a:custGeom>
              <a:avLst/>
              <a:gdLst/>
              <a:ahLst/>
              <a:cxnLst>
                <a:cxn ang="0">
                  <a:pos x="1076" y="112"/>
                </a:cxn>
                <a:cxn ang="0">
                  <a:pos x="969" y="56"/>
                </a:cxn>
                <a:cxn ang="0">
                  <a:pos x="853" y="18"/>
                </a:cxn>
                <a:cxn ang="0">
                  <a:pos x="729" y="1"/>
                </a:cxn>
                <a:cxn ang="0">
                  <a:pos x="590" y="8"/>
                </a:cxn>
                <a:cxn ang="0">
                  <a:pos x="456" y="43"/>
                </a:cxn>
                <a:cxn ang="0">
                  <a:pos x="335" y="101"/>
                </a:cxn>
                <a:cxn ang="0">
                  <a:pos x="228" y="180"/>
                </a:cxn>
                <a:cxn ang="0">
                  <a:pos x="137" y="280"/>
                </a:cxn>
                <a:cxn ang="0">
                  <a:pos x="68" y="395"/>
                </a:cxn>
                <a:cxn ang="0">
                  <a:pos x="21" y="523"/>
                </a:cxn>
                <a:cxn ang="0">
                  <a:pos x="1" y="661"/>
                </a:cxn>
                <a:cxn ang="0">
                  <a:pos x="7" y="803"/>
                </a:cxn>
                <a:cxn ang="0">
                  <a:pos x="42" y="937"/>
                </a:cxn>
                <a:cxn ang="0">
                  <a:pos x="100" y="1058"/>
                </a:cxn>
                <a:cxn ang="0">
                  <a:pos x="180" y="1166"/>
                </a:cxn>
                <a:cxn ang="0">
                  <a:pos x="280" y="1255"/>
                </a:cxn>
                <a:cxn ang="0">
                  <a:pos x="394" y="1325"/>
                </a:cxn>
                <a:cxn ang="0">
                  <a:pos x="522" y="1372"/>
                </a:cxn>
                <a:cxn ang="0">
                  <a:pos x="661" y="1393"/>
                </a:cxn>
                <a:cxn ang="0">
                  <a:pos x="797" y="1387"/>
                </a:cxn>
                <a:cxn ang="0">
                  <a:pos x="924" y="1357"/>
                </a:cxn>
                <a:cxn ang="0">
                  <a:pos x="1041" y="1303"/>
                </a:cxn>
                <a:cxn ang="0">
                  <a:pos x="1145" y="1231"/>
                </a:cxn>
                <a:cxn ang="0">
                  <a:pos x="1234" y="1141"/>
                </a:cxn>
                <a:cxn ang="0">
                  <a:pos x="1306" y="1037"/>
                </a:cxn>
                <a:cxn ang="0">
                  <a:pos x="1358" y="919"/>
                </a:cxn>
                <a:cxn ang="0">
                  <a:pos x="1387" y="791"/>
                </a:cxn>
                <a:cxn ang="0">
                  <a:pos x="1363" y="615"/>
                </a:cxn>
                <a:cxn ang="0">
                  <a:pos x="1285" y="392"/>
                </a:cxn>
                <a:cxn ang="0">
                  <a:pos x="1166" y="191"/>
                </a:cxn>
                <a:cxn ang="0">
                  <a:pos x="1304" y="759"/>
                </a:cxn>
                <a:cxn ang="0">
                  <a:pos x="1279" y="878"/>
                </a:cxn>
                <a:cxn ang="0">
                  <a:pos x="1233" y="987"/>
                </a:cxn>
                <a:cxn ang="0">
                  <a:pos x="1167" y="1085"/>
                </a:cxn>
                <a:cxn ang="0">
                  <a:pos x="1084" y="1168"/>
                </a:cxn>
                <a:cxn ang="0">
                  <a:pos x="987" y="1234"/>
                </a:cxn>
                <a:cxn ang="0">
                  <a:pos x="877" y="1279"/>
                </a:cxn>
                <a:cxn ang="0">
                  <a:pos x="759" y="1304"/>
                </a:cxn>
                <a:cxn ang="0">
                  <a:pos x="634" y="1304"/>
                </a:cxn>
                <a:cxn ang="0">
                  <a:pos x="516" y="1279"/>
                </a:cxn>
                <a:cxn ang="0">
                  <a:pos x="406" y="1234"/>
                </a:cxn>
                <a:cxn ang="0">
                  <a:pos x="309" y="1168"/>
                </a:cxn>
                <a:cxn ang="0">
                  <a:pos x="226" y="1085"/>
                </a:cxn>
                <a:cxn ang="0">
                  <a:pos x="160" y="987"/>
                </a:cxn>
                <a:cxn ang="0">
                  <a:pos x="114" y="878"/>
                </a:cxn>
                <a:cxn ang="0">
                  <a:pos x="90" y="759"/>
                </a:cxn>
                <a:cxn ang="0">
                  <a:pos x="90" y="635"/>
                </a:cxn>
                <a:cxn ang="0">
                  <a:pos x="114" y="515"/>
                </a:cxn>
                <a:cxn ang="0">
                  <a:pos x="160" y="407"/>
                </a:cxn>
                <a:cxn ang="0">
                  <a:pos x="226" y="309"/>
                </a:cxn>
                <a:cxn ang="0">
                  <a:pos x="309" y="226"/>
                </a:cxn>
                <a:cxn ang="0">
                  <a:pos x="406" y="161"/>
                </a:cxn>
                <a:cxn ang="0">
                  <a:pos x="516" y="115"/>
                </a:cxn>
                <a:cxn ang="0">
                  <a:pos x="634" y="90"/>
                </a:cxn>
                <a:cxn ang="0">
                  <a:pos x="759" y="90"/>
                </a:cxn>
                <a:cxn ang="0">
                  <a:pos x="877" y="115"/>
                </a:cxn>
                <a:cxn ang="0">
                  <a:pos x="987" y="161"/>
                </a:cxn>
                <a:cxn ang="0">
                  <a:pos x="1084" y="226"/>
                </a:cxn>
                <a:cxn ang="0">
                  <a:pos x="1167" y="309"/>
                </a:cxn>
                <a:cxn ang="0">
                  <a:pos x="1233" y="407"/>
                </a:cxn>
                <a:cxn ang="0">
                  <a:pos x="1279" y="515"/>
                </a:cxn>
                <a:cxn ang="0">
                  <a:pos x="1304" y="635"/>
                </a:cxn>
              </a:cxnLst>
              <a:rect l="0" t="0" r="r" b="b"/>
              <a:pathLst>
                <a:path w="1391" h="1394">
                  <a:moveTo>
                    <a:pt x="1148" y="165"/>
                  </a:moveTo>
                  <a:lnTo>
                    <a:pt x="1124" y="146"/>
                  </a:lnTo>
                  <a:lnTo>
                    <a:pt x="1100" y="129"/>
                  </a:lnTo>
                  <a:lnTo>
                    <a:pt x="1076" y="112"/>
                  </a:lnTo>
                  <a:lnTo>
                    <a:pt x="1050" y="95"/>
                  </a:lnTo>
                  <a:lnTo>
                    <a:pt x="1024" y="81"/>
                  </a:lnTo>
                  <a:lnTo>
                    <a:pt x="997" y="67"/>
                  </a:lnTo>
                  <a:lnTo>
                    <a:pt x="969" y="56"/>
                  </a:lnTo>
                  <a:lnTo>
                    <a:pt x="941" y="44"/>
                  </a:lnTo>
                  <a:lnTo>
                    <a:pt x="912" y="34"/>
                  </a:lnTo>
                  <a:lnTo>
                    <a:pt x="883" y="25"/>
                  </a:lnTo>
                  <a:lnTo>
                    <a:pt x="853" y="18"/>
                  </a:lnTo>
                  <a:lnTo>
                    <a:pt x="823" y="11"/>
                  </a:lnTo>
                  <a:lnTo>
                    <a:pt x="791" y="6"/>
                  </a:lnTo>
                  <a:lnTo>
                    <a:pt x="760" y="3"/>
                  </a:lnTo>
                  <a:lnTo>
                    <a:pt x="729" y="1"/>
                  </a:lnTo>
                  <a:lnTo>
                    <a:pt x="696" y="0"/>
                  </a:lnTo>
                  <a:lnTo>
                    <a:pt x="661" y="1"/>
                  </a:lnTo>
                  <a:lnTo>
                    <a:pt x="625" y="4"/>
                  </a:lnTo>
                  <a:lnTo>
                    <a:pt x="590" y="8"/>
                  </a:lnTo>
                  <a:lnTo>
                    <a:pt x="556" y="14"/>
                  </a:lnTo>
                  <a:lnTo>
                    <a:pt x="522" y="22"/>
                  </a:lnTo>
                  <a:lnTo>
                    <a:pt x="490" y="31"/>
                  </a:lnTo>
                  <a:lnTo>
                    <a:pt x="456" y="43"/>
                  </a:lnTo>
                  <a:lnTo>
                    <a:pt x="425" y="54"/>
                  </a:lnTo>
                  <a:lnTo>
                    <a:pt x="394" y="68"/>
                  </a:lnTo>
                  <a:lnTo>
                    <a:pt x="365" y="84"/>
                  </a:lnTo>
                  <a:lnTo>
                    <a:pt x="335" y="101"/>
                  </a:lnTo>
                  <a:lnTo>
                    <a:pt x="307" y="119"/>
                  </a:lnTo>
                  <a:lnTo>
                    <a:pt x="280" y="138"/>
                  </a:lnTo>
                  <a:lnTo>
                    <a:pt x="253" y="159"/>
                  </a:lnTo>
                  <a:lnTo>
                    <a:pt x="228" y="180"/>
                  </a:lnTo>
                  <a:lnTo>
                    <a:pt x="203" y="204"/>
                  </a:lnTo>
                  <a:lnTo>
                    <a:pt x="180" y="228"/>
                  </a:lnTo>
                  <a:lnTo>
                    <a:pt x="159" y="254"/>
                  </a:lnTo>
                  <a:lnTo>
                    <a:pt x="137" y="280"/>
                  </a:lnTo>
                  <a:lnTo>
                    <a:pt x="118" y="308"/>
                  </a:lnTo>
                  <a:lnTo>
                    <a:pt x="100" y="336"/>
                  </a:lnTo>
                  <a:lnTo>
                    <a:pt x="84" y="365"/>
                  </a:lnTo>
                  <a:lnTo>
                    <a:pt x="68" y="395"/>
                  </a:lnTo>
                  <a:lnTo>
                    <a:pt x="54" y="426"/>
                  </a:lnTo>
                  <a:lnTo>
                    <a:pt x="42" y="457"/>
                  </a:lnTo>
                  <a:lnTo>
                    <a:pt x="31" y="490"/>
                  </a:lnTo>
                  <a:lnTo>
                    <a:pt x="21" y="523"/>
                  </a:lnTo>
                  <a:lnTo>
                    <a:pt x="14" y="556"/>
                  </a:lnTo>
                  <a:lnTo>
                    <a:pt x="7" y="591"/>
                  </a:lnTo>
                  <a:lnTo>
                    <a:pt x="3" y="625"/>
                  </a:lnTo>
                  <a:lnTo>
                    <a:pt x="1" y="661"/>
                  </a:lnTo>
                  <a:lnTo>
                    <a:pt x="0" y="697"/>
                  </a:lnTo>
                  <a:lnTo>
                    <a:pt x="1" y="733"/>
                  </a:lnTo>
                  <a:lnTo>
                    <a:pt x="3" y="769"/>
                  </a:lnTo>
                  <a:lnTo>
                    <a:pt x="7" y="803"/>
                  </a:lnTo>
                  <a:lnTo>
                    <a:pt x="14" y="837"/>
                  </a:lnTo>
                  <a:lnTo>
                    <a:pt x="21" y="871"/>
                  </a:lnTo>
                  <a:lnTo>
                    <a:pt x="31" y="904"/>
                  </a:lnTo>
                  <a:lnTo>
                    <a:pt x="42" y="937"/>
                  </a:lnTo>
                  <a:lnTo>
                    <a:pt x="54" y="968"/>
                  </a:lnTo>
                  <a:lnTo>
                    <a:pt x="68" y="999"/>
                  </a:lnTo>
                  <a:lnTo>
                    <a:pt x="84" y="1029"/>
                  </a:lnTo>
                  <a:lnTo>
                    <a:pt x="100" y="1058"/>
                  </a:lnTo>
                  <a:lnTo>
                    <a:pt x="118" y="1086"/>
                  </a:lnTo>
                  <a:lnTo>
                    <a:pt x="137" y="1114"/>
                  </a:lnTo>
                  <a:lnTo>
                    <a:pt x="159" y="1140"/>
                  </a:lnTo>
                  <a:lnTo>
                    <a:pt x="180" y="1166"/>
                  </a:lnTo>
                  <a:lnTo>
                    <a:pt x="203" y="1190"/>
                  </a:lnTo>
                  <a:lnTo>
                    <a:pt x="228" y="1213"/>
                  </a:lnTo>
                  <a:lnTo>
                    <a:pt x="253" y="1235"/>
                  </a:lnTo>
                  <a:lnTo>
                    <a:pt x="280" y="1255"/>
                  </a:lnTo>
                  <a:lnTo>
                    <a:pt x="307" y="1275"/>
                  </a:lnTo>
                  <a:lnTo>
                    <a:pt x="335" y="1293"/>
                  </a:lnTo>
                  <a:lnTo>
                    <a:pt x="365" y="1310"/>
                  </a:lnTo>
                  <a:lnTo>
                    <a:pt x="394" y="1325"/>
                  </a:lnTo>
                  <a:lnTo>
                    <a:pt x="425" y="1339"/>
                  </a:lnTo>
                  <a:lnTo>
                    <a:pt x="456" y="1352"/>
                  </a:lnTo>
                  <a:lnTo>
                    <a:pt x="490" y="1363"/>
                  </a:lnTo>
                  <a:lnTo>
                    <a:pt x="522" y="1372"/>
                  </a:lnTo>
                  <a:lnTo>
                    <a:pt x="556" y="1380"/>
                  </a:lnTo>
                  <a:lnTo>
                    <a:pt x="590" y="1386"/>
                  </a:lnTo>
                  <a:lnTo>
                    <a:pt x="625" y="1390"/>
                  </a:lnTo>
                  <a:lnTo>
                    <a:pt x="661" y="1393"/>
                  </a:lnTo>
                  <a:lnTo>
                    <a:pt x="696" y="1394"/>
                  </a:lnTo>
                  <a:lnTo>
                    <a:pt x="731" y="1393"/>
                  </a:lnTo>
                  <a:lnTo>
                    <a:pt x="764" y="1391"/>
                  </a:lnTo>
                  <a:lnTo>
                    <a:pt x="797" y="1387"/>
                  </a:lnTo>
                  <a:lnTo>
                    <a:pt x="830" y="1381"/>
                  </a:lnTo>
                  <a:lnTo>
                    <a:pt x="861" y="1375"/>
                  </a:lnTo>
                  <a:lnTo>
                    <a:pt x="894" y="1366"/>
                  </a:lnTo>
                  <a:lnTo>
                    <a:pt x="924" y="1357"/>
                  </a:lnTo>
                  <a:lnTo>
                    <a:pt x="954" y="1345"/>
                  </a:lnTo>
                  <a:lnTo>
                    <a:pt x="984" y="1332"/>
                  </a:lnTo>
                  <a:lnTo>
                    <a:pt x="1013" y="1319"/>
                  </a:lnTo>
                  <a:lnTo>
                    <a:pt x="1041" y="1303"/>
                  </a:lnTo>
                  <a:lnTo>
                    <a:pt x="1068" y="1287"/>
                  </a:lnTo>
                  <a:lnTo>
                    <a:pt x="1095" y="1269"/>
                  </a:lnTo>
                  <a:lnTo>
                    <a:pt x="1120" y="1251"/>
                  </a:lnTo>
                  <a:lnTo>
                    <a:pt x="1145" y="1231"/>
                  </a:lnTo>
                  <a:lnTo>
                    <a:pt x="1168" y="1210"/>
                  </a:lnTo>
                  <a:lnTo>
                    <a:pt x="1192" y="1188"/>
                  </a:lnTo>
                  <a:lnTo>
                    <a:pt x="1214" y="1165"/>
                  </a:lnTo>
                  <a:lnTo>
                    <a:pt x="1234" y="1141"/>
                  </a:lnTo>
                  <a:lnTo>
                    <a:pt x="1253" y="1116"/>
                  </a:lnTo>
                  <a:lnTo>
                    <a:pt x="1272" y="1091"/>
                  </a:lnTo>
                  <a:lnTo>
                    <a:pt x="1290" y="1064"/>
                  </a:lnTo>
                  <a:lnTo>
                    <a:pt x="1306" y="1037"/>
                  </a:lnTo>
                  <a:lnTo>
                    <a:pt x="1320" y="1008"/>
                  </a:lnTo>
                  <a:lnTo>
                    <a:pt x="1334" y="979"/>
                  </a:lnTo>
                  <a:lnTo>
                    <a:pt x="1347" y="949"/>
                  </a:lnTo>
                  <a:lnTo>
                    <a:pt x="1358" y="919"/>
                  </a:lnTo>
                  <a:lnTo>
                    <a:pt x="1368" y="888"/>
                  </a:lnTo>
                  <a:lnTo>
                    <a:pt x="1375" y="857"/>
                  </a:lnTo>
                  <a:lnTo>
                    <a:pt x="1383" y="825"/>
                  </a:lnTo>
                  <a:lnTo>
                    <a:pt x="1387" y="791"/>
                  </a:lnTo>
                  <a:lnTo>
                    <a:pt x="1391" y="759"/>
                  </a:lnTo>
                  <a:lnTo>
                    <a:pt x="1387" y="730"/>
                  </a:lnTo>
                  <a:lnTo>
                    <a:pt x="1376" y="672"/>
                  </a:lnTo>
                  <a:lnTo>
                    <a:pt x="1363" y="615"/>
                  </a:lnTo>
                  <a:lnTo>
                    <a:pt x="1348" y="556"/>
                  </a:lnTo>
                  <a:lnTo>
                    <a:pt x="1330" y="498"/>
                  </a:lnTo>
                  <a:lnTo>
                    <a:pt x="1308" y="443"/>
                  </a:lnTo>
                  <a:lnTo>
                    <a:pt x="1285" y="392"/>
                  </a:lnTo>
                  <a:lnTo>
                    <a:pt x="1259" y="339"/>
                  </a:lnTo>
                  <a:lnTo>
                    <a:pt x="1230" y="286"/>
                  </a:lnTo>
                  <a:lnTo>
                    <a:pt x="1201" y="239"/>
                  </a:lnTo>
                  <a:lnTo>
                    <a:pt x="1166" y="191"/>
                  </a:lnTo>
                  <a:lnTo>
                    <a:pt x="1148" y="165"/>
                  </a:lnTo>
                  <a:close/>
                  <a:moveTo>
                    <a:pt x="1306" y="697"/>
                  </a:moveTo>
                  <a:lnTo>
                    <a:pt x="1306" y="729"/>
                  </a:lnTo>
                  <a:lnTo>
                    <a:pt x="1304" y="759"/>
                  </a:lnTo>
                  <a:lnTo>
                    <a:pt x="1300" y="790"/>
                  </a:lnTo>
                  <a:lnTo>
                    <a:pt x="1294" y="820"/>
                  </a:lnTo>
                  <a:lnTo>
                    <a:pt x="1288" y="849"/>
                  </a:lnTo>
                  <a:lnTo>
                    <a:pt x="1279" y="878"/>
                  </a:lnTo>
                  <a:lnTo>
                    <a:pt x="1270" y="906"/>
                  </a:lnTo>
                  <a:lnTo>
                    <a:pt x="1259" y="934"/>
                  </a:lnTo>
                  <a:lnTo>
                    <a:pt x="1247" y="961"/>
                  </a:lnTo>
                  <a:lnTo>
                    <a:pt x="1233" y="987"/>
                  </a:lnTo>
                  <a:lnTo>
                    <a:pt x="1218" y="1013"/>
                  </a:lnTo>
                  <a:lnTo>
                    <a:pt x="1203" y="1038"/>
                  </a:lnTo>
                  <a:lnTo>
                    <a:pt x="1186" y="1061"/>
                  </a:lnTo>
                  <a:lnTo>
                    <a:pt x="1167" y="1085"/>
                  </a:lnTo>
                  <a:lnTo>
                    <a:pt x="1148" y="1107"/>
                  </a:lnTo>
                  <a:lnTo>
                    <a:pt x="1128" y="1128"/>
                  </a:lnTo>
                  <a:lnTo>
                    <a:pt x="1107" y="1149"/>
                  </a:lnTo>
                  <a:lnTo>
                    <a:pt x="1084" y="1168"/>
                  </a:lnTo>
                  <a:lnTo>
                    <a:pt x="1062" y="1185"/>
                  </a:lnTo>
                  <a:lnTo>
                    <a:pt x="1038" y="1203"/>
                  </a:lnTo>
                  <a:lnTo>
                    <a:pt x="1013" y="1219"/>
                  </a:lnTo>
                  <a:lnTo>
                    <a:pt x="987" y="1234"/>
                  </a:lnTo>
                  <a:lnTo>
                    <a:pt x="961" y="1247"/>
                  </a:lnTo>
                  <a:lnTo>
                    <a:pt x="933" y="1259"/>
                  </a:lnTo>
                  <a:lnTo>
                    <a:pt x="907" y="1270"/>
                  </a:lnTo>
                  <a:lnTo>
                    <a:pt x="877" y="1279"/>
                  </a:lnTo>
                  <a:lnTo>
                    <a:pt x="849" y="1288"/>
                  </a:lnTo>
                  <a:lnTo>
                    <a:pt x="819" y="1294"/>
                  </a:lnTo>
                  <a:lnTo>
                    <a:pt x="789" y="1300"/>
                  </a:lnTo>
                  <a:lnTo>
                    <a:pt x="759" y="1304"/>
                  </a:lnTo>
                  <a:lnTo>
                    <a:pt x="728" y="1306"/>
                  </a:lnTo>
                  <a:lnTo>
                    <a:pt x="696" y="1307"/>
                  </a:lnTo>
                  <a:lnTo>
                    <a:pt x="665" y="1306"/>
                  </a:lnTo>
                  <a:lnTo>
                    <a:pt x="634" y="1304"/>
                  </a:lnTo>
                  <a:lnTo>
                    <a:pt x="604" y="1300"/>
                  </a:lnTo>
                  <a:lnTo>
                    <a:pt x="574" y="1294"/>
                  </a:lnTo>
                  <a:lnTo>
                    <a:pt x="544" y="1288"/>
                  </a:lnTo>
                  <a:lnTo>
                    <a:pt x="516" y="1279"/>
                  </a:lnTo>
                  <a:lnTo>
                    <a:pt x="486" y="1270"/>
                  </a:lnTo>
                  <a:lnTo>
                    <a:pt x="459" y="1259"/>
                  </a:lnTo>
                  <a:lnTo>
                    <a:pt x="431" y="1247"/>
                  </a:lnTo>
                  <a:lnTo>
                    <a:pt x="406" y="1234"/>
                  </a:lnTo>
                  <a:lnTo>
                    <a:pt x="380" y="1219"/>
                  </a:lnTo>
                  <a:lnTo>
                    <a:pt x="355" y="1203"/>
                  </a:lnTo>
                  <a:lnTo>
                    <a:pt x="331" y="1185"/>
                  </a:lnTo>
                  <a:lnTo>
                    <a:pt x="309" y="1168"/>
                  </a:lnTo>
                  <a:lnTo>
                    <a:pt x="286" y="1149"/>
                  </a:lnTo>
                  <a:lnTo>
                    <a:pt x="266" y="1128"/>
                  </a:lnTo>
                  <a:lnTo>
                    <a:pt x="245" y="1107"/>
                  </a:lnTo>
                  <a:lnTo>
                    <a:pt x="226" y="1085"/>
                  </a:lnTo>
                  <a:lnTo>
                    <a:pt x="207" y="1061"/>
                  </a:lnTo>
                  <a:lnTo>
                    <a:pt x="190" y="1038"/>
                  </a:lnTo>
                  <a:lnTo>
                    <a:pt x="175" y="1013"/>
                  </a:lnTo>
                  <a:lnTo>
                    <a:pt x="160" y="987"/>
                  </a:lnTo>
                  <a:lnTo>
                    <a:pt x="147" y="961"/>
                  </a:lnTo>
                  <a:lnTo>
                    <a:pt x="134" y="934"/>
                  </a:lnTo>
                  <a:lnTo>
                    <a:pt x="123" y="906"/>
                  </a:lnTo>
                  <a:lnTo>
                    <a:pt x="114" y="878"/>
                  </a:lnTo>
                  <a:lnTo>
                    <a:pt x="105" y="849"/>
                  </a:lnTo>
                  <a:lnTo>
                    <a:pt x="99" y="820"/>
                  </a:lnTo>
                  <a:lnTo>
                    <a:pt x="93" y="790"/>
                  </a:lnTo>
                  <a:lnTo>
                    <a:pt x="90" y="759"/>
                  </a:lnTo>
                  <a:lnTo>
                    <a:pt x="87" y="729"/>
                  </a:lnTo>
                  <a:lnTo>
                    <a:pt x="87" y="697"/>
                  </a:lnTo>
                  <a:lnTo>
                    <a:pt x="87" y="665"/>
                  </a:lnTo>
                  <a:lnTo>
                    <a:pt x="90" y="635"/>
                  </a:lnTo>
                  <a:lnTo>
                    <a:pt x="93" y="604"/>
                  </a:lnTo>
                  <a:lnTo>
                    <a:pt x="99" y="574"/>
                  </a:lnTo>
                  <a:lnTo>
                    <a:pt x="105" y="545"/>
                  </a:lnTo>
                  <a:lnTo>
                    <a:pt x="114" y="515"/>
                  </a:lnTo>
                  <a:lnTo>
                    <a:pt x="123" y="487"/>
                  </a:lnTo>
                  <a:lnTo>
                    <a:pt x="134" y="459"/>
                  </a:lnTo>
                  <a:lnTo>
                    <a:pt x="147" y="432"/>
                  </a:lnTo>
                  <a:lnTo>
                    <a:pt x="160" y="407"/>
                  </a:lnTo>
                  <a:lnTo>
                    <a:pt x="175" y="381"/>
                  </a:lnTo>
                  <a:lnTo>
                    <a:pt x="190" y="356"/>
                  </a:lnTo>
                  <a:lnTo>
                    <a:pt x="207" y="332"/>
                  </a:lnTo>
                  <a:lnTo>
                    <a:pt x="226" y="309"/>
                  </a:lnTo>
                  <a:lnTo>
                    <a:pt x="245" y="287"/>
                  </a:lnTo>
                  <a:lnTo>
                    <a:pt x="266" y="266"/>
                  </a:lnTo>
                  <a:lnTo>
                    <a:pt x="286" y="245"/>
                  </a:lnTo>
                  <a:lnTo>
                    <a:pt x="309" y="226"/>
                  </a:lnTo>
                  <a:lnTo>
                    <a:pt x="331" y="208"/>
                  </a:lnTo>
                  <a:lnTo>
                    <a:pt x="355" y="191"/>
                  </a:lnTo>
                  <a:lnTo>
                    <a:pt x="380" y="175"/>
                  </a:lnTo>
                  <a:lnTo>
                    <a:pt x="406" y="161"/>
                  </a:lnTo>
                  <a:lnTo>
                    <a:pt x="431" y="147"/>
                  </a:lnTo>
                  <a:lnTo>
                    <a:pt x="459" y="135"/>
                  </a:lnTo>
                  <a:lnTo>
                    <a:pt x="486" y="124"/>
                  </a:lnTo>
                  <a:lnTo>
                    <a:pt x="516" y="115"/>
                  </a:lnTo>
                  <a:lnTo>
                    <a:pt x="544" y="106"/>
                  </a:lnTo>
                  <a:lnTo>
                    <a:pt x="574" y="100"/>
                  </a:lnTo>
                  <a:lnTo>
                    <a:pt x="604" y="94"/>
                  </a:lnTo>
                  <a:lnTo>
                    <a:pt x="634" y="90"/>
                  </a:lnTo>
                  <a:lnTo>
                    <a:pt x="665" y="88"/>
                  </a:lnTo>
                  <a:lnTo>
                    <a:pt x="696" y="87"/>
                  </a:lnTo>
                  <a:lnTo>
                    <a:pt x="728" y="88"/>
                  </a:lnTo>
                  <a:lnTo>
                    <a:pt x="759" y="90"/>
                  </a:lnTo>
                  <a:lnTo>
                    <a:pt x="789" y="94"/>
                  </a:lnTo>
                  <a:lnTo>
                    <a:pt x="819" y="100"/>
                  </a:lnTo>
                  <a:lnTo>
                    <a:pt x="849" y="106"/>
                  </a:lnTo>
                  <a:lnTo>
                    <a:pt x="877" y="115"/>
                  </a:lnTo>
                  <a:lnTo>
                    <a:pt x="907" y="124"/>
                  </a:lnTo>
                  <a:lnTo>
                    <a:pt x="933" y="135"/>
                  </a:lnTo>
                  <a:lnTo>
                    <a:pt x="961" y="147"/>
                  </a:lnTo>
                  <a:lnTo>
                    <a:pt x="987" y="161"/>
                  </a:lnTo>
                  <a:lnTo>
                    <a:pt x="1013" y="175"/>
                  </a:lnTo>
                  <a:lnTo>
                    <a:pt x="1038" y="191"/>
                  </a:lnTo>
                  <a:lnTo>
                    <a:pt x="1062" y="208"/>
                  </a:lnTo>
                  <a:lnTo>
                    <a:pt x="1084" y="226"/>
                  </a:lnTo>
                  <a:lnTo>
                    <a:pt x="1107" y="245"/>
                  </a:lnTo>
                  <a:lnTo>
                    <a:pt x="1128" y="266"/>
                  </a:lnTo>
                  <a:lnTo>
                    <a:pt x="1148" y="287"/>
                  </a:lnTo>
                  <a:lnTo>
                    <a:pt x="1167" y="309"/>
                  </a:lnTo>
                  <a:lnTo>
                    <a:pt x="1186" y="332"/>
                  </a:lnTo>
                  <a:lnTo>
                    <a:pt x="1203" y="356"/>
                  </a:lnTo>
                  <a:lnTo>
                    <a:pt x="1218" y="381"/>
                  </a:lnTo>
                  <a:lnTo>
                    <a:pt x="1233" y="407"/>
                  </a:lnTo>
                  <a:lnTo>
                    <a:pt x="1247" y="432"/>
                  </a:lnTo>
                  <a:lnTo>
                    <a:pt x="1259" y="459"/>
                  </a:lnTo>
                  <a:lnTo>
                    <a:pt x="1270" y="487"/>
                  </a:lnTo>
                  <a:lnTo>
                    <a:pt x="1279" y="515"/>
                  </a:lnTo>
                  <a:lnTo>
                    <a:pt x="1288" y="545"/>
                  </a:lnTo>
                  <a:lnTo>
                    <a:pt x="1294" y="574"/>
                  </a:lnTo>
                  <a:lnTo>
                    <a:pt x="1300" y="604"/>
                  </a:lnTo>
                  <a:lnTo>
                    <a:pt x="1304" y="635"/>
                  </a:lnTo>
                  <a:lnTo>
                    <a:pt x="1306" y="665"/>
                  </a:lnTo>
                  <a:lnTo>
                    <a:pt x="1306" y="697"/>
                  </a:lnTo>
                  <a:close/>
                </a:path>
              </a:pathLst>
            </a:custGeom>
            <a:solidFill>
              <a:srgbClr val="B03D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1" name="Freeform 125"/>
            <p:cNvSpPr>
              <a:spLocks noEditPoints="1"/>
            </p:cNvSpPr>
            <p:nvPr/>
          </p:nvSpPr>
          <p:spPr bwMode="auto">
            <a:xfrm>
              <a:off x="1147" y="1852"/>
              <a:ext cx="327" cy="327"/>
            </a:xfrm>
            <a:custGeom>
              <a:avLst/>
              <a:gdLst/>
              <a:ahLst/>
              <a:cxnLst>
                <a:cxn ang="0">
                  <a:pos x="1294" y="521"/>
                </a:cxn>
                <a:cxn ang="0">
                  <a:pos x="1243" y="369"/>
                </a:cxn>
                <a:cxn ang="0">
                  <a:pos x="1158" y="238"/>
                </a:cxn>
                <a:cxn ang="0">
                  <a:pos x="1045" y="129"/>
                </a:cxn>
                <a:cxn ang="0">
                  <a:pos x="908" y="50"/>
                </a:cxn>
                <a:cxn ang="0">
                  <a:pos x="753" y="7"/>
                </a:cxn>
                <a:cxn ang="0">
                  <a:pos x="587" y="3"/>
                </a:cxn>
                <a:cxn ang="0">
                  <a:pos x="428" y="40"/>
                </a:cxn>
                <a:cxn ang="0">
                  <a:pos x="288" y="111"/>
                </a:cxn>
                <a:cxn ang="0">
                  <a:pos x="170" y="214"/>
                </a:cxn>
                <a:cxn ang="0">
                  <a:pos x="78" y="341"/>
                </a:cxn>
                <a:cxn ang="0">
                  <a:pos x="20" y="490"/>
                </a:cxn>
                <a:cxn ang="0">
                  <a:pos x="0" y="653"/>
                </a:cxn>
                <a:cxn ang="0">
                  <a:pos x="20" y="816"/>
                </a:cxn>
                <a:cxn ang="0">
                  <a:pos x="78" y="965"/>
                </a:cxn>
                <a:cxn ang="0">
                  <a:pos x="170" y="1093"/>
                </a:cxn>
                <a:cxn ang="0">
                  <a:pos x="288" y="1195"/>
                </a:cxn>
                <a:cxn ang="0">
                  <a:pos x="428" y="1267"/>
                </a:cxn>
                <a:cxn ang="0">
                  <a:pos x="587" y="1303"/>
                </a:cxn>
                <a:cxn ang="0">
                  <a:pos x="753" y="1299"/>
                </a:cxn>
                <a:cxn ang="0">
                  <a:pos x="908" y="1256"/>
                </a:cxn>
                <a:cxn ang="0">
                  <a:pos x="1045" y="1177"/>
                </a:cxn>
                <a:cxn ang="0">
                  <a:pos x="1158" y="1069"/>
                </a:cxn>
                <a:cxn ang="0">
                  <a:pos x="1243" y="937"/>
                </a:cxn>
                <a:cxn ang="0">
                  <a:pos x="1294" y="785"/>
                </a:cxn>
                <a:cxn ang="0">
                  <a:pos x="1220" y="653"/>
                </a:cxn>
                <a:cxn ang="0">
                  <a:pos x="1202" y="795"/>
                </a:cxn>
                <a:cxn ang="0">
                  <a:pos x="1151" y="923"/>
                </a:cxn>
                <a:cxn ang="0">
                  <a:pos x="1073" y="1034"/>
                </a:cxn>
                <a:cxn ang="0">
                  <a:pos x="970" y="1123"/>
                </a:cxn>
                <a:cxn ang="0">
                  <a:pos x="848" y="1186"/>
                </a:cxn>
                <a:cxn ang="0">
                  <a:pos x="712" y="1217"/>
                </a:cxn>
                <a:cxn ang="0">
                  <a:pos x="567" y="1212"/>
                </a:cxn>
                <a:cxn ang="0">
                  <a:pos x="433" y="1175"/>
                </a:cxn>
                <a:cxn ang="0">
                  <a:pos x="314" y="1107"/>
                </a:cxn>
                <a:cxn ang="0">
                  <a:pos x="216" y="1013"/>
                </a:cxn>
                <a:cxn ang="0">
                  <a:pos x="143" y="899"/>
                </a:cxn>
                <a:cxn ang="0">
                  <a:pos x="99" y="768"/>
                </a:cxn>
                <a:cxn ang="0">
                  <a:pos x="88" y="623"/>
                </a:cxn>
                <a:cxn ang="0">
                  <a:pos x="113" y="484"/>
                </a:cxn>
                <a:cxn ang="0">
                  <a:pos x="169" y="359"/>
                </a:cxn>
                <a:cxn ang="0">
                  <a:pos x="253" y="253"/>
                </a:cxn>
                <a:cxn ang="0">
                  <a:pos x="359" y="169"/>
                </a:cxn>
                <a:cxn ang="0">
                  <a:pos x="485" y="112"/>
                </a:cxn>
                <a:cxn ang="0">
                  <a:pos x="624" y="87"/>
                </a:cxn>
                <a:cxn ang="0">
                  <a:pos x="768" y="98"/>
                </a:cxn>
                <a:cxn ang="0">
                  <a:pos x="899" y="142"/>
                </a:cxn>
                <a:cxn ang="0">
                  <a:pos x="1014" y="216"/>
                </a:cxn>
                <a:cxn ang="0">
                  <a:pos x="1107" y="314"/>
                </a:cxn>
                <a:cxn ang="0">
                  <a:pos x="1176" y="433"/>
                </a:cxn>
                <a:cxn ang="0">
                  <a:pos x="1214" y="566"/>
                </a:cxn>
              </a:cxnLst>
              <a:rect l="0" t="0" r="r" b="b"/>
              <a:pathLst>
                <a:path w="1307" h="1306">
                  <a:moveTo>
                    <a:pt x="1307" y="653"/>
                  </a:moveTo>
                  <a:lnTo>
                    <a:pt x="1306" y="619"/>
                  </a:lnTo>
                  <a:lnTo>
                    <a:pt x="1304" y="586"/>
                  </a:lnTo>
                  <a:lnTo>
                    <a:pt x="1300" y="553"/>
                  </a:lnTo>
                  <a:lnTo>
                    <a:pt x="1294" y="521"/>
                  </a:lnTo>
                  <a:lnTo>
                    <a:pt x="1287" y="490"/>
                  </a:lnTo>
                  <a:lnTo>
                    <a:pt x="1278" y="458"/>
                  </a:lnTo>
                  <a:lnTo>
                    <a:pt x="1268" y="428"/>
                  </a:lnTo>
                  <a:lnTo>
                    <a:pt x="1256" y="398"/>
                  </a:lnTo>
                  <a:lnTo>
                    <a:pt x="1243" y="369"/>
                  </a:lnTo>
                  <a:lnTo>
                    <a:pt x="1229" y="341"/>
                  </a:lnTo>
                  <a:lnTo>
                    <a:pt x="1213" y="314"/>
                  </a:lnTo>
                  <a:lnTo>
                    <a:pt x="1195" y="287"/>
                  </a:lnTo>
                  <a:lnTo>
                    <a:pt x="1177" y="261"/>
                  </a:lnTo>
                  <a:lnTo>
                    <a:pt x="1158" y="238"/>
                  </a:lnTo>
                  <a:lnTo>
                    <a:pt x="1137" y="214"/>
                  </a:lnTo>
                  <a:lnTo>
                    <a:pt x="1116" y="190"/>
                  </a:lnTo>
                  <a:lnTo>
                    <a:pt x="1093" y="169"/>
                  </a:lnTo>
                  <a:lnTo>
                    <a:pt x="1069" y="148"/>
                  </a:lnTo>
                  <a:lnTo>
                    <a:pt x="1045" y="129"/>
                  </a:lnTo>
                  <a:lnTo>
                    <a:pt x="1019" y="111"/>
                  </a:lnTo>
                  <a:lnTo>
                    <a:pt x="993" y="94"/>
                  </a:lnTo>
                  <a:lnTo>
                    <a:pt x="965" y="78"/>
                  </a:lnTo>
                  <a:lnTo>
                    <a:pt x="937" y="64"/>
                  </a:lnTo>
                  <a:lnTo>
                    <a:pt x="908" y="50"/>
                  </a:lnTo>
                  <a:lnTo>
                    <a:pt x="879" y="40"/>
                  </a:lnTo>
                  <a:lnTo>
                    <a:pt x="847" y="29"/>
                  </a:lnTo>
                  <a:lnTo>
                    <a:pt x="817" y="20"/>
                  </a:lnTo>
                  <a:lnTo>
                    <a:pt x="785" y="13"/>
                  </a:lnTo>
                  <a:lnTo>
                    <a:pt x="753" y="7"/>
                  </a:lnTo>
                  <a:lnTo>
                    <a:pt x="720" y="3"/>
                  </a:lnTo>
                  <a:lnTo>
                    <a:pt x="687" y="0"/>
                  </a:lnTo>
                  <a:lnTo>
                    <a:pt x="653" y="0"/>
                  </a:lnTo>
                  <a:lnTo>
                    <a:pt x="620" y="0"/>
                  </a:lnTo>
                  <a:lnTo>
                    <a:pt x="587" y="3"/>
                  </a:lnTo>
                  <a:lnTo>
                    <a:pt x="554" y="7"/>
                  </a:lnTo>
                  <a:lnTo>
                    <a:pt x="522" y="13"/>
                  </a:lnTo>
                  <a:lnTo>
                    <a:pt x="490" y="20"/>
                  </a:lnTo>
                  <a:lnTo>
                    <a:pt x="460" y="29"/>
                  </a:lnTo>
                  <a:lnTo>
                    <a:pt x="428" y="40"/>
                  </a:lnTo>
                  <a:lnTo>
                    <a:pt x="399" y="50"/>
                  </a:lnTo>
                  <a:lnTo>
                    <a:pt x="370" y="64"/>
                  </a:lnTo>
                  <a:lnTo>
                    <a:pt x="342" y="78"/>
                  </a:lnTo>
                  <a:lnTo>
                    <a:pt x="314" y="94"/>
                  </a:lnTo>
                  <a:lnTo>
                    <a:pt x="288" y="111"/>
                  </a:lnTo>
                  <a:lnTo>
                    <a:pt x="262" y="129"/>
                  </a:lnTo>
                  <a:lnTo>
                    <a:pt x="238" y="148"/>
                  </a:lnTo>
                  <a:lnTo>
                    <a:pt x="214" y="169"/>
                  </a:lnTo>
                  <a:lnTo>
                    <a:pt x="191" y="190"/>
                  </a:lnTo>
                  <a:lnTo>
                    <a:pt x="170" y="214"/>
                  </a:lnTo>
                  <a:lnTo>
                    <a:pt x="149" y="238"/>
                  </a:lnTo>
                  <a:lnTo>
                    <a:pt x="130" y="261"/>
                  </a:lnTo>
                  <a:lnTo>
                    <a:pt x="112" y="287"/>
                  </a:lnTo>
                  <a:lnTo>
                    <a:pt x="94" y="314"/>
                  </a:lnTo>
                  <a:lnTo>
                    <a:pt x="78" y="341"/>
                  </a:lnTo>
                  <a:lnTo>
                    <a:pt x="64" y="369"/>
                  </a:lnTo>
                  <a:lnTo>
                    <a:pt x="51" y="398"/>
                  </a:lnTo>
                  <a:lnTo>
                    <a:pt x="39" y="428"/>
                  </a:lnTo>
                  <a:lnTo>
                    <a:pt x="29" y="458"/>
                  </a:lnTo>
                  <a:lnTo>
                    <a:pt x="20" y="490"/>
                  </a:lnTo>
                  <a:lnTo>
                    <a:pt x="14" y="521"/>
                  </a:lnTo>
                  <a:lnTo>
                    <a:pt x="7" y="553"/>
                  </a:lnTo>
                  <a:lnTo>
                    <a:pt x="3" y="586"/>
                  </a:lnTo>
                  <a:lnTo>
                    <a:pt x="1" y="619"/>
                  </a:lnTo>
                  <a:lnTo>
                    <a:pt x="0" y="653"/>
                  </a:lnTo>
                  <a:lnTo>
                    <a:pt x="1" y="687"/>
                  </a:lnTo>
                  <a:lnTo>
                    <a:pt x="3" y="720"/>
                  </a:lnTo>
                  <a:lnTo>
                    <a:pt x="7" y="753"/>
                  </a:lnTo>
                  <a:lnTo>
                    <a:pt x="14" y="785"/>
                  </a:lnTo>
                  <a:lnTo>
                    <a:pt x="20" y="816"/>
                  </a:lnTo>
                  <a:lnTo>
                    <a:pt x="29" y="847"/>
                  </a:lnTo>
                  <a:lnTo>
                    <a:pt x="39" y="877"/>
                  </a:lnTo>
                  <a:lnTo>
                    <a:pt x="51" y="908"/>
                  </a:lnTo>
                  <a:lnTo>
                    <a:pt x="64" y="937"/>
                  </a:lnTo>
                  <a:lnTo>
                    <a:pt x="78" y="965"/>
                  </a:lnTo>
                  <a:lnTo>
                    <a:pt x="94" y="992"/>
                  </a:lnTo>
                  <a:lnTo>
                    <a:pt x="112" y="1019"/>
                  </a:lnTo>
                  <a:lnTo>
                    <a:pt x="130" y="1044"/>
                  </a:lnTo>
                  <a:lnTo>
                    <a:pt x="149" y="1069"/>
                  </a:lnTo>
                  <a:lnTo>
                    <a:pt x="170" y="1093"/>
                  </a:lnTo>
                  <a:lnTo>
                    <a:pt x="191" y="1116"/>
                  </a:lnTo>
                  <a:lnTo>
                    <a:pt x="214" y="1137"/>
                  </a:lnTo>
                  <a:lnTo>
                    <a:pt x="238" y="1158"/>
                  </a:lnTo>
                  <a:lnTo>
                    <a:pt x="262" y="1177"/>
                  </a:lnTo>
                  <a:lnTo>
                    <a:pt x="288" y="1195"/>
                  </a:lnTo>
                  <a:lnTo>
                    <a:pt x="314" y="1212"/>
                  </a:lnTo>
                  <a:lnTo>
                    <a:pt x="342" y="1228"/>
                  </a:lnTo>
                  <a:lnTo>
                    <a:pt x="370" y="1243"/>
                  </a:lnTo>
                  <a:lnTo>
                    <a:pt x="399" y="1256"/>
                  </a:lnTo>
                  <a:lnTo>
                    <a:pt x="428" y="1267"/>
                  </a:lnTo>
                  <a:lnTo>
                    <a:pt x="460" y="1277"/>
                  </a:lnTo>
                  <a:lnTo>
                    <a:pt x="490" y="1286"/>
                  </a:lnTo>
                  <a:lnTo>
                    <a:pt x="522" y="1293"/>
                  </a:lnTo>
                  <a:lnTo>
                    <a:pt x="554" y="1299"/>
                  </a:lnTo>
                  <a:lnTo>
                    <a:pt x="587" y="1303"/>
                  </a:lnTo>
                  <a:lnTo>
                    <a:pt x="620" y="1306"/>
                  </a:lnTo>
                  <a:lnTo>
                    <a:pt x="653" y="1306"/>
                  </a:lnTo>
                  <a:lnTo>
                    <a:pt x="687" y="1306"/>
                  </a:lnTo>
                  <a:lnTo>
                    <a:pt x="720" y="1303"/>
                  </a:lnTo>
                  <a:lnTo>
                    <a:pt x="753" y="1299"/>
                  </a:lnTo>
                  <a:lnTo>
                    <a:pt x="785" y="1293"/>
                  </a:lnTo>
                  <a:lnTo>
                    <a:pt x="817" y="1286"/>
                  </a:lnTo>
                  <a:lnTo>
                    <a:pt x="847" y="1277"/>
                  </a:lnTo>
                  <a:lnTo>
                    <a:pt x="879" y="1267"/>
                  </a:lnTo>
                  <a:lnTo>
                    <a:pt x="908" y="1256"/>
                  </a:lnTo>
                  <a:lnTo>
                    <a:pt x="937" y="1243"/>
                  </a:lnTo>
                  <a:lnTo>
                    <a:pt x="965" y="1228"/>
                  </a:lnTo>
                  <a:lnTo>
                    <a:pt x="993" y="1212"/>
                  </a:lnTo>
                  <a:lnTo>
                    <a:pt x="1019" y="1195"/>
                  </a:lnTo>
                  <a:lnTo>
                    <a:pt x="1045" y="1177"/>
                  </a:lnTo>
                  <a:lnTo>
                    <a:pt x="1069" y="1158"/>
                  </a:lnTo>
                  <a:lnTo>
                    <a:pt x="1093" y="1137"/>
                  </a:lnTo>
                  <a:lnTo>
                    <a:pt x="1116" y="1116"/>
                  </a:lnTo>
                  <a:lnTo>
                    <a:pt x="1137" y="1093"/>
                  </a:lnTo>
                  <a:lnTo>
                    <a:pt x="1158" y="1069"/>
                  </a:lnTo>
                  <a:lnTo>
                    <a:pt x="1177" y="1044"/>
                  </a:lnTo>
                  <a:lnTo>
                    <a:pt x="1195" y="1019"/>
                  </a:lnTo>
                  <a:lnTo>
                    <a:pt x="1213" y="992"/>
                  </a:lnTo>
                  <a:lnTo>
                    <a:pt x="1229" y="965"/>
                  </a:lnTo>
                  <a:lnTo>
                    <a:pt x="1243" y="937"/>
                  </a:lnTo>
                  <a:lnTo>
                    <a:pt x="1256" y="908"/>
                  </a:lnTo>
                  <a:lnTo>
                    <a:pt x="1268" y="877"/>
                  </a:lnTo>
                  <a:lnTo>
                    <a:pt x="1278" y="847"/>
                  </a:lnTo>
                  <a:lnTo>
                    <a:pt x="1287" y="816"/>
                  </a:lnTo>
                  <a:lnTo>
                    <a:pt x="1294" y="785"/>
                  </a:lnTo>
                  <a:lnTo>
                    <a:pt x="1300" y="753"/>
                  </a:lnTo>
                  <a:lnTo>
                    <a:pt x="1304" y="720"/>
                  </a:lnTo>
                  <a:lnTo>
                    <a:pt x="1306" y="687"/>
                  </a:lnTo>
                  <a:lnTo>
                    <a:pt x="1307" y="653"/>
                  </a:lnTo>
                  <a:close/>
                  <a:moveTo>
                    <a:pt x="1220" y="653"/>
                  </a:moveTo>
                  <a:lnTo>
                    <a:pt x="1219" y="683"/>
                  </a:lnTo>
                  <a:lnTo>
                    <a:pt x="1217" y="711"/>
                  </a:lnTo>
                  <a:lnTo>
                    <a:pt x="1214" y="740"/>
                  </a:lnTo>
                  <a:lnTo>
                    <a:pt x="1208" y="768"/>
                  </a:lnTo>
                  <a:lnTo>
                    <a:pt x="1202" y="795"/>
                  </a:lnTo>
                  <a:lnTo>
                    <a:pt x="1194" y="821"/>
                  </a:lnTo>
                  <a:lnTo>
                    <a:pt x="1186" y="847"/>
                  </a:lnTo>
                  <a:lnTo>
                    <a:pt x="1176" y="873"/>
                  </a:lnTo>
                  <a:lnTo>
                    <a:pt x="1164" y="899"/>
                  </a:lnTo>
                  <a:lnTo>
                    <a:pt x="1151" y="923"/>
                  </a:lnTo>
                  <a:lnTo>
                    <a:pt x="1138" y="946"/>
                  </a:lnTo>
                  <a:lnTo>
                    <a:pt x="1123" y="970"/>
                  </a:lnTo>
                  <a:lnTo>
                    <a:pt x="1107" y="992"/>
                  </a:lnTo>
                  <a:lnTo>
                    <a:pt x="1091" y="1013"/>
                  </a:lnTo>
                  <a:lnTo>
                    <a:pt x="1073" y="1034"/>
                  </a:lnTo>
                  <a:lnTo>
                    <a:pt x="1054" y="1053"/>
                  </a:lnTo>
                  <a:lnTo>
                    <a:pt x="1035" y="1072"/>
                  </a:lnTo>
                  <a:lnTo>
                    <a:pt x="1014" y="1090"/>
                  </a:lnTo>
                  <a:lnTo>
                    <a:pt x="993" y="1107"/>
                  </a:lnTo>
                  <a:lnTo>
                    <a:pt x="970" y="1123"/>
                  </a:lnTo>
                  <a:lnTo>
                    <a:pt x="948" y="1137"/>
                  </a:lnTo>
                  <a:lnTo>
                    <a:pt x="924" y="1151"/>
                  </a:lnTo>
                  <a:lnTo>
                    <a:pt x="899" y="1164"/>
                  </a:lnTo>
                  <a:lnTo>
                    <a:pt x="874" y="1175"/>
                  </a:lnTo>
                  <a:lnTo>
                    <a:pt x="848" y="1186"/>
                  </a:lnTo>
                  <a:lnTo>
                    <a:pt x="822" y="1194"/>
                  </a:lnTo>
                  <a:lnTo>
                    <a:pt x="795" y="1202"/>
                  </a:lnTo>
                  <a:lnTo>
                    <a:pt x="768" y="1208"/>
                  </a:lnTo>
                  <a:lnTo>
                    <a:pt x="740" y="1212"/>
                  </a:lnTo>
                  <a:lnTo>
                    <a:pt x="712" y="1217"/>
                  </a:lnTo>
                  <a:lnTo>
                    <a:pt x="683" y="1219"/>
                  </a:lnTo>
                  <a:lnTo>
                    <a:pt x="653" y="1219"/>
                  </a:lnTo>
                  <a:lnTo>
                    <a:pt x="624" y="1219"/>
                  </a:lnTo>
                  <a:lnTo>
                    <a:pt x="595" y="1217"/>
                  </a:lnTo>
                  <a:lnTo>
                    <a:pt x="567" y="1212"/>
                  </a:lnTo>
                  <a:lnTo>
                    <a:pt x="539" y="1208"/>
                  </a:lnTo>
                  <a:lnTo>
                    <a:pt x="512" y="1202"/>
                  </a:lnTo>
                  <a:lnTo>
                    <a:pt x="485" y="1194"/>
                  </a:lnTo>
                  <a:lnTo>
                    <a:pt x="459" y="1186"/>
                  </a:lnTo>
                  <a:lnTo>
                    <a:pt x="433" y="1175"/>
                  </a:lnTo>
                  <a:lnTo>
                    <a:pt x="408" y="1164"/>
                  </a:lnTo>
                  <a:lnTo>
                    <a:pt x="383" y="1151"/>
                  </a:lnTo>
                  <a:lnTo>
                    <a:pt x="359" y="1137"/>
                  </a:lnTo>
                  <a:lnTo>
                    <a:pt x="337" y="1123"/>
                  </a:lnTo>
                  <a:lnTo>
                    <a:pt x="314" y="1107"/>
                  </a:lnTo>
                  <a:lnTo>
                    <a:pt x="294" y="1090"/>
                  </a:lnTo>
                  <a:lnTo>
                    <a:pt x="272" y="1072"/>
                  </a:lnTo>
                  <a:lnTo>
                    <a:pt x="253" y="1053"/>
                  </a:lnTo>
                  <a:lnTo>
                    <a:pt x="234" y="1034"/>
                  </a:lnTo>
                  <a:lnTo>
                    <a:pt x="216" y="1013"/>
                  </a:lnTo>
                  <a:lnTo>
                    <a:pt x="200" y="992"/>
                  </a:lnTo>
                  <a:lnTo>
                    <a:pt x="184" y="970"/>
                  </a:lnTo>
                  <a:lnTo>
                    <a:pt x="169" y="946"/>
                  </a:lnTo>
                  <a:lnTo>
                    <a:pt x="156" y="923"/>
                  </a:lnTo>
                  <a:lnTo>
                    <a:pt x="143" y="899"/>
                  </a:lnTo>
                  <a:lnTo>
                    <a:pt x="131" y="873"/>
                  </a:lnTo>
                  <a:lnTo>
                    <a:pt x="121" y="847"/>
                  </a:lnTo>
                  <a:lnTo>
                    <a:pt x="113" y="821"/>
                  </a:lnTo>
                  <a:lnTo>
                    <a:pt x="105" y="795"/>
                  </a:lnTo>
                  <a:lnTo>
                    <a:pt x="99" y="768"/>
                  </a:lnTo>
                  <a:lnTo>
                    <a:pt x="93" y="740"/>
                  </a:lnTo>
                  <a:lnTo>
                    <a:pt x="90" y="711"/>
                  </a:lnTo>
                  <a:lnTo>
                    <a:pt x="88" y="683"/>
                  </a:lnTo>
                  <a:lnTo>
                    <a:pt x="87" y="653"/>
                  </a:lnTo>
                  <a:lnTo>
                    <a:pt x="88" y="623"/>
                  </a:lnTo>
                  <a:lnTo>
                    <a:pt x="90" y="595"/>
                  </a:lnTo>
                  <a:lnTo>
                    <a:pt x="93" y="566"/>
                  </a:lnTo>
                  <a:lnTo>
                    <a:pt x="99" y="539"/>
                  </a:lnTo>
                  <a:lnTo>
                    <a:pt x="105" y="511"/>
                  </a:lnTo>
                  <a:lnTo>
                    <a:pt x="113" y="484"/>
                  </a:lnTo>
                  <a:lnTo>
                    <a:pt x="121" y="458"/>
                  </a:lnTo>
                  <a:lnTo>
                    <a:pt x="131" y="433"/>
                  </a:lnTo>
                  <a:lnTo>
                    <a:pt x="143" y="408"/>
                  </a:lnTo>
                  <a:lnTo>
                    <a:pt x="156" y="383"/>
                  </a:lnTo>
                  <a:lnTo>
                    <a:pt x="169" y="359"/>
                  </a:lnTo>
                  <a:lnTo>
                    <a:pt x="184" y="336"/>
                  </a:lnTo>
                  <a:lnTo>
                    <a:pt x="200" y="314"/>
                  </a:lnTo>
                  <a:lnTo>
                    <a:pt x="216" y="293"/>
                  </a:lnTo>
                  <a:lnTo>
                    <a:pt x="234" y="272"/>
                  </a:lnTo>
                  <a:lnTo>
                    <a:pt x="253" y="253"/>
                  </a:lnTo>
                  <a:lnTo>
                    <a:pt x="272" y="233"/>
                  </a:lnTo>
                  <a:lnTo>
                    <a:pt x="294" y="216"/>
                  </a:lnTo>
                  <a:lnTo>
                    <a:pt x="314" y="199"/>
                  </a:lnTo>
                  <a:lnTo>
                    <a:pt x="337" y="183"/>
                  </a:lnTo>
                  <a:lnTo>
                    <a:pt x="359" y="169"/>
                  </a:lnTo>
                  <a:lnTo>
                    <a:pt x="383" y="155"/>
                  </a:lnTo>
                  <a:lnTo>
                    <a:pt x="408" y="142"/>
                  </a:lnTo>
                  <a:lnTo>
                    <a:pt x="433" y="131"/>
                  </a:lnTo>
                  <a:lnTo>
                    <a:pt x="459" y="121"/>
                  </a:lnTo>
                  <a:lnTo>
                    <a:pt x="485" y="112"/>
                  </a:lnTo>
                  <a:lnTo>
                    <a:pt x="512" y="104"/>
                  </a:lnTo>
                  <a:lnTo>
                    <a:pt x="539" y="98"/>
                  </a:lnTo>
                  <a:lnTo>
                    <a:pt x="567" y="93"/>
                  </a:lnTo>
                  <a:lnTo>
                    <a:pt x="595" y="89"/>
                  </a:lnTo>
                  <a:lnTo>
                    <a:pt x="624" y="87"/>
                  </a:lnTo>
                  <a:lnTo>
                    <a:pt x="653" y="87"/>
                  </a:lnTo>
                  <a:lnTo>
                    <a:pt x="683" y="87"/>
                  </a:lnTo>
                  <a:lnTo>
                    <a:pt x="712" y="89"/>
                  </a:lnTo>
                  <a:lnTo>
                    <a:pt x="740" y="93"/>
                  </a:lnTo>
                  <a:lnTo>
                    <a:pt x="768" y="98"/>
                  </a:lnTo>
                  <a:lnTo>
                    <a:pt x="795" y="104"/>
                  </a:lnTo>
                  <a:lnTo>
                    <a:pt x="822" y="112"/>
                  </a:lnTo>
                  <a:lnTo>
                    <a:pt x="848" y="121"/>
                  </a:lnTo>
                  <a:lnTo>
                    <a:pt x="874" y="131"/>
                  </a:lnTo>
                  <a:lnTo>
                    <a:pt x="899" y="142"/>
                  </a:lnTo>
                  <a:lnTo>
                    <a:pt x="924" y="155"/>
                  </a:lnTo>
                  <a:lnTo>
                    <a:pt x="948" y="169"/>
                  </a:lnTo>
                  <a:lnTo>
                    <a:pt x="970" y="183"/>
                  </a:lnTo>
                  <a:lnTo>
                    <a:pt x="993" y="199"/>
                  </a:lnTo>
                  <a:lnTo>
                    <a:pt x="1014" y="216"/>
                  </a:lnTo>
                  <a:lnTo>
                    <a:pt x="1035" y="233"/>
                  </a:lnTo>
                  <a:lnTo>
                    <a:pt x="1054" y="253"/>
                  </a:lnTo>
                  <a:lnTo>
                    <a:pt x="1073" y="272"/>
                  </a:lnTo>
                  <a:lnTo>
                    <a:pt x="1091" y="293"/>
                  </a:lnTo>
                  <a:lnTo>
                    <a:pt x="1107" y="314"/>
                  </a:lnTo>
                  <a:lnTo>
                    <a:pt x="1123" y="336"/>
                  </a:lnTo>
                  <a:lnTo>
                    <a:pt x="1138" y="359"/>
                  </a:lnTo>
                  <a:lnTo>
                    <a:pt x="1151" y="383"/>
                  </a:lnTo>
                  <a:lnTo>
                    <a:pt x="1164" y="408"/>
                  </a:lnTo>
                  <a:lnTo>
                    <a:pt x="1176" y="433"/>
                  </a:lnTo>
                  <a:lnTo>
                    <a:pt x="1186" y="458"/>
                  </a:lnTo>
                  <a:lnTo>
                    <a:pt x="1194" y="484"/>
                  </a:lnTo>
                  <a:lnTo>
                    <a:pt x="1202" y="511"/>
                  </a:lnTo>
                  <a:lnTo>
                    <a:pt x="1208" y="539"/>
                  </a:lnTo>
                  <a:lnTo>
                    <a:pt x="1214" y="566"/>
                  </a:lnTo>
                  <a:lnTo>
                    <a:pt x="1217" y="595"/>
                  </a:lnTo>
                  <a:lnTo>
                    <a:pt x="1219" y="623"/>
                  </a:lnTo>
                  <a:lnTo>
                    <a:pt x="1220" y="653"/>
                  </a:lnTo>
                  <a:close/>
                </a:path>
              </a:pathLst>
            </a:custGeom>
            <a:solidFill>
              <a:srgbClr val="B33C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2" name="Freeform 126"/>
            <p:cNvSpPr>
              <a:spLocks noEditPoints="1"/>
            </p:cNvSpPr>
            <p:nvPr/>
          </p:nvSpPr>
          <p:spPr bwMode="auto">
            <a:xfrm>
              <a:off x="1158" y="1863"/>
              <a:ext cx="305" cy="305"/>
            </a:xfrm>
            <a:custGeom>
              <a:avLst/>
              <a:gdLst/>
              <a:ahLst/>
              <a:cxnLst>
                <a:cxn ang="0">
                  <a:pos x="1207" y="487"/>
                </a:cxn>
                <a:cxn ang="0">
                  <a:pos x="1160" y="345"/>
                </a:cxn>
                <a:cxn ang="0">
                  <a:pos x="1080" y="222"/>
                </a:cxn>
                <a:cxn ang="0">
                  <a:pos x="975" y="121"/>
                </a:cxn>
                <a:cxn ang="0">
                  <a:pos x="846" y="48"/>
                </a:cxn>
                <a:cxn ang="0">
                  <a:pos x="702" y="7"/>
                </a:cxn>
                <a:cxn ang="0">
                  <a:pos x="547" y="3"/>
                </a:cxn>
                <a:cxn ang="0">
                  <a:pos x="399" y="37"/>
                </a:cxn>
                <a:cxn ang="0">
                  <a:pos x="268" y="104"/>
                </a:cxn>
                <a:cxn ang="0">
                  <a:pos x="158" y="200"/>
                </a:cxn>
                <a:cxn ang="0">
                  <a:pos x="73" y="320"/>
                </a:cxn>
                <a:cxn ang="0">
                  <a:pos x="18" y="458"/>
                </a:cxn>
                <a:cxn ang="0">
                  <a:pos x="0" y="610"/>
                </a:cxn>
                <a:cxn ang="0">
                  <a:pos x="18" y="762"/>
                </a:cxn>
                <a:cxn ang="0">
                  <a:pos x="73" y="900"/>
                </a:cxn>
                <a:cxn ang="0">
                  <a:pos x="158" y="1020"/>
                </a:cxn>
                <a:cxn ang="0">
                  <a:pos x="268" y="1116"/>
                </a:cxn>
                <a:cxn ang="0">
                  <a:pos x="399" y="1183"/>
                </a:cxn>
                <a:cxn ang="0">
                  <a:pos x="547" y="1217"/>
                </a:cxn>
                <a:cxn ang="0">
                  <a:pos x="702" y="1213"/>
                </a:cxn>
                <a:cxn ang="0">
                  <a:pos x="846" y="1172"/>
                </a:cxn>
                <a:cxn ang="0">
                  <a:pos x="975" y="1098"/>
                </a:cxn>
                <a:cxn ang="0">
                  <a:pos x="1080" y="998"/>
                </a:cxn>
                <a:cxn ang="0">
                  <a:pos x="1160" y="874"/>
                </a:cxn>
                <a:cxn ang="0">
                  <a:pos x="1207" y="733"/>
                </a:cxn>
                <a:cxn ang="0">
                  <a:pos x="1133" y="610"/>
                </a:cxn>
                <a:cxn ang="0">
                  <a:pos x="1116" y="741"/>
                </a:cxn>
                <a:cxn ang="0">
                  <a:pos x="1069" y="859"/>
                </a:cxn>
                <a:cxn ang="0">
                  <a:pos x="996" y="962"/>
                </a:cxn>
                <a:cxn ang="0">
                  <a:pos x="901" y="1043"/>
                </a:cxn>
                <a:cxn ang="0">
                  <a:pos x="789" y="1102"/>
                </a:cxn>
                <a:cxn ang="0">
                  <a:pos x="663" y="1130"/>
                </a:cxn>
                <a:cxn ang="0">
                  <a:pos x="530" y="1126"/>
                </a:cxn>
                <a:cxn ang="0">
                  <a:pos x="406" y="1092"/>
                </a:cxn>
                <a:cxn ang="0">
                  <a:pos x="297" y="1029"/>
                </a:cxn>
                <a:cxn ang="0">
                  <a:pos x="206" y="942"/>
                </a:cxn>
                <a:cxn ang="0">
                  <a:pos x="138" y="837"/>
                </a:cxn>
                <a:cxn ang="0">
                  <a:pos x="97" y="715"/>
                </a:cxn>
                <a:cxn ang="0">
                  <a:pos x="87" y="584"/>
                </a:cxn>
                <a:cxn ang="0">
                  <a:pos x="110" y="454"/>
                </a:cxn>
                <a:cxn ang="0">
                  <a:pos x="162" y="339"/>
                </a:cxn>
                <a:cxn ang="0">
                  <a:pos x="240" y="240"/>
                </a:cxn>
                <a:cxn ang="0">
                  <a:pos x="338" y="162"/>
                </a:cxn>
                <a:cxn ang="0">
                  <a:pos x="454" y="111"/>
                </a:cxn>
                <a:cxn ang="0">
                  <a:pos x="583" y="88"/>
                </a:cxn>
                <a:cxn ang="0">
                  <a:pos x="715" y="98"/>
                </a:cxn>
                <a:cxn ang="0">
                  <a:pos x="836" y="139"/>
                </a:cxn>
                <a:cxn ang="0">
                  <a:pos x="942" y="207"/>
                </a:cxn>
                <a:cxn ang="0">
                  <a:pos x="1029" y="297"/>
                </a:cxn>
                <a:cxn ang="0">
                  <a:pos x="1091" y="407"/>
                </a:cxn>
                <a:cxn ang="0">
                  <a:pos x="1127" y="531"/>
                </a:cxn>
              </a:cxnLst>
              <a:rect l="0" t="0" r="r" b="b"/>
              <a:pathLst>
                <a:path w="1219" h="1220">
                  <a:moveTo>
                    <a:pt x="1219" y="610"/>
                  </a:moveTo>
                  <a:lnTo>
                    <a:pt x="1219" y="578"/>
                  </a:lnTo>
                  <a:lnTo>
                    <a:pt x="1217" y="548"/>
                  </a:lnTo>
                  <a:lnTo>
                    <a:pt x="1213" y="517"/>
                  </a:lnTo>
                  <a:lnTo>
                    <a:pt x="1207" y="487"/>
                  </a:lnTo>
                  <a:lnTo>
                    <a:pt x="1201" y="458"/>
                  </a:lnTo>
                  <a:lnTo>
                    <a:pt x="1192" y="428"/>
                  </a:lnTo>
                  <a:lnTo>
                    <a:pt x="1183" y="400"/>
                  </a:lnTo>
                  <a:lnTo>
                    <a:pt x="1172" y="372"/>
                  </a:lnTo>
                  <a:lnTo>
                    <a:pt x="1160" y="345"/>
                  </a:lnTo>
                  <a:lnTo>
                    <a:pt x="1146" y="320"/>
                  </a:lnTo>
                  <a:lnTo>
                    <a:pt x="1131" y="294"/>
                  </a:lnTo>
                  <a:lnTo>
                    <a:pt x="1116" y="269"/>
                  </a:lnTo>
                  <a:lnTo>
                    <a:pt x="1099" y="245"/>
                  </a:lnTo>
                  <a:lnTo>
                    <a:pt x="1080" y="222"/>
                  </a:lnTo>
                  <a:lnTo>
                    <a:pt x="1061" y="200"/>
                  </a:lnTo>
                  <a:lnTo>
                    <a:pt x="1041" y="179"/>
                  </a:lnTo>
                  <a:lnTo>
                    <a:pt x="1020" y="158"/>
                  </a:lnTo>
                  <a:lnTo>
                    <a:pt x="997" y="139"/>
                  </a:lnTo>
                  <a:lnTo>
                    <a:pt x="975" y="121"/>
                  </a:lnTo>
                  <a:lnTo>
                    <a:pt x="951" y="104"/>
                  </a:lnTo>
                  <a:lnTo>
                    <a:pt x="926" y="88"/>
                  </a:lnTo>
                  <a:lnTo>
                    <a:pt x="900" y="74"/>
                  </a:lnTo>
                  <a:lnTo>
                    <a:pt x="874" y="60"/>
                  </a:lnTo>
                  <a:lnTo>
                    <a:pt x="846" y="48"/>
                  </a:lnTo>
                  <a:lnTo>
                    <a:pt x="820" y="37"/>
                  </a:lnTo>
                  <a:lnTo>
                    <a:pt x="790" y="28"/>
                  </a:lnTo>
                  <a:lnTo>
                    <a:pt x="762" y="19"/>
                  </a:lnTo>
                  <a:lnTo>
                    <a:pt x="732" y="13"/>
                  </a:lnTo>
                  <a:lnTo>
                    <a:pt x="702" y="7"/>
                  </a:lnTo>
                  <a:lnTo>
                    <a:pt x="672" y="3"/>
                  </a:lnTo>
                  <a:lnTo>
                    <a:pt x="641" y="1"/>
                  </a:lnTo>
                  <a:lnTo>
                    <a:pt x="609" y="0"/>
                  </a:lnTo>
                  <a:lnTo>
                    <a:pt x="578" y="1"/>
                  </a:lnTo>
                  <a:lnTo>
                    <a:pt x="547" y="3"/>
                  </a:lnTo>
                  <a:lnTo>
                    <a:pt x="517" y="7"/>
                  </a:lnTo>
                  <a:lnTo>
                    <a:pt x="487" y="13"/>
                  </a:lnTo>
                  <a:lnTo>
                    <a:pt x="457" y="19"/>
                  </a:lnTo>
                  <a:lnTo>
                    <a:pt x="429" y="28"/>
                  </a:lnTo>
                  <a:lnTo>
                    <a:pt x="399" y="37"/>
                  </a:lnTo>
                  <a:lnTo>
                    <a:pt x="372" y="48"/>
                  </a:lnTo>
                  <a:lnTo>
                    <a:pt x="344" y="60"/>
                  </a:lnTo>
                  <a:lnTo>
                    <a:pt x="319" y="74"/>
                  </a:lnTo>
                  <a:lnTo>
                    <a:pt x="293" y="88"/>
                  </a:lnTo>
                  <a:lnTo>
                    <a:pt x="268" y="104"/>
                  </a:lnTo>
                  <a:lnTo>
                    <a:pt x="244" y="121"/>
                  </a:lnTo>
                  <a:lnTo>
                    <a:pt x="222" y="139"/>
                  </a:lnTo>
                  <a:lnTo>
                    <a:pt x="199" y="158"/>
                  </a:lnTo>
                  <a:lnTo>
                    <a:pt x="179" y="179"/>
                  </a:lnTo>
                  <a:lnTo>
                    <a:pt x="158" y="200"/>
                  </a:lnTo>
                  <a:lnTo>
                    <a:pt x="139" y="222"/>
                  </a:lnTo>
                  <a:lnTo>
                    <a:pt x="120" y="245"/>
                  </a:lnTo>
                  <a:lnTo>
                    <a:pt x="103" y="269"/>
                  </a:lnTo>
                  <a:lnTo>
                    <a:pt x="88" y="294"/>
                  </a:lnTo>
                  <a:lnTo>
                    <a:pt x="73" y="320"/>
                  </a:lnTo>
                  <a:lnTo>
                    <a:pt x="60" y="345"/>
                  </a:lnTo>
                  <a:lnTo>
                    <a:pt x="47" y="372"/>
                  </a:lnTo>
                  <a:lnTo>
                    <a:pt x="36" y="400"/>
                  </a:lnTo>
                  <a:lnTo>
                    <a:pt x="27" y="428"/>
                  </a:lnTo>
                  <a:lnTo>
                    <a:pt x="18" y="458"/>
                  </a:lnTo>
                  <a:lnTo>
                    <a:pt x="12" y="487"/>
                  </a:lnTo>
                  <a:lnTo>
                    <a:pt x="6" y="517"/>
                  </a:lnTo>
                  <a:lnTo>
                    <a:pt x="3" y="548"/>
                  </a:lnTo>
                  <a:lnTo>
                    <a:pt x="0" y="578"/>
                  </a:lnTo>
                  <a:lnTo>
                    <a:pt x="0" y="610"/>
                  </a:lnTo>
                  <a:lnTo>
                    <a:pt x="0" y="642"/>
                  </a:lnTo>
                  <a:lnTo>
                    <a:pt x="3" y="672"/>
                  </a:lnTo>
                  <a:lnTo>
                    <a:pt x="6" y="703"/>
                  </a:lnTo>
                  <a:lnTo>
                    <a:pt x="12" y="733"/>
                  </a:lnTo>
                  <a:lnTo>
                    <a:pt x="18" y="762"/>
                  </a:lnTo>
                  <a:lnTo>
                    <a:pt x="27" y="791"/>
                  </a:lnTo>
                  <a:lnTo>
                    <a:pt x="36" y="819"/>
                  </a:lnTo>
                  <a:lnTo>
                    <a:pt x="47" y="847"/>
                  </a:lnTo>
                  <a:lnTo>
                    <a:pt x="60" y="874"/>
                  </a:lnTo>
                  <a:lnTo>
                    <a:pt x="73" y="900"/>
                  </a:lnTo>
                  <a:lnTo>
                    <a:pt x="88" y="926"/>
                  </a:lnTo>
                  <a:lnTo>
                    <a:pt x="103" y="951"/>
                  </a:lnTo>
                  <a:lnTo>
                    <a:pt x="120" y="974"/>
                  </a:lnTo>
                  <a:lnTo>
                    <a:pt x="139" y="998"/>
                  </a:lnTo>
                  <a:lnTo>
                    <a:pt x="158" y="1020"/>
                  </a:lnTo>
                  <a:lnTo>
                    <a:pt x="179" y="1041"/>
                  </a:lnTo>
                  <a:lnTo>
                    <a:pt x="199" y="1062"/>
                  </a:lnTo>
                  <a:lnTo>
                    <a:pt x="222" y="1081"/>
                  </a:lnTo>
                  <a:lnTo>
                    <a:pt x="244" y="1098"/>
                  </a:lnTo>
                  <a:lnTo>
                    <a:pt x="268" y="1116"/>
                  </a:lnTo>
                  <a:lnTo>
                    <a:pt x="293" y="1132"/>
                  </a:lnTo>
                  <a:lnTo>
                    <a:pt x="319" y="1147"/>
                  </a:lnTo>
                  <a:lnTo>
                    <a:pt x="344" y="1160"/>
                  </a:lnTo>
                  <a:lnTo>
                    <a:pt x="372" y="1172"/>
                  </a:lnTo>
                  <a:lnTo>
                    <a:pt x="399" y="1183"/>
                  </a:lnTo>
                  <a:lnTo>
                    <a:pt x="429" y="1192"/>
                  </a:lnTo>
                  <a:lnTo>
                    <a:pt x="457" y="1201"/>
                  </a:lnTo>
                  <a:lnTo>
                    <a:pt x="487" y="1207"/>
                  </a:lnTo>
                  <a:lnTo>
                    <a:pt x="517" y="1213"/>
                  </a:lnTo>
                  <a:lnTo>
                    <a:pt x="547" y="1217"/>
                  </a:lnTo>
                  <a:lnTo>
                    <a:pt x="578" y="1219"/>
                  </a:lnTo>
                  <a:lnTo>
                    <a:pt x="609" y="1220"/>
                  </a:lnTo>
                  <a:lnTo>
                    <a:pt x="641" y="1219"/>
                  </a:lnTo>
                  <a:lnTo>
                    <a:pt x="672" y="1217"/>
                  </a:lnTo>
                  <a:lnTo>
                    <a:pt x="702" y="1213"/>
                  </a:lnTo>
                  <a:lnTo>
                    <a:pt x="732" y="1207"/>
                  </a:lnTo>
                  <a:lnTo>
                    <a:pt x="762" y="1201"/>
                  </a:lnTo>
                  <a:lnTo>
                    <a:pt x="790" y="1192"/>
                  </a:lnTo>
                  <a:lnTo>
                    <a:pt x="820" y="1183"/>
                  </a:lnTo>
                  <a:lnTo>
                    <a:pt x="846" y="1172"/>
                  </a:lnTo>
                  <a:lnTo>
                    <a:pt x="874" y="1160"/>
                  </a:lnTo>
                  <a:lnTo>
                    <a:pt x="900" y="1147"/>
                  </a:lnTo>
                  <a:lnTo>
                    <a:pt x="926" y="1132"/>
                  </a:lnTo>
                  <a:lnTo>
                    <a:pt x="951" y="1116"/>
                  </a:lnTo>
                  <a:lnTo>
                    <a:pt x="975" y="1098"/>
                  </a:lnTo>
                  <a:lnTo>
                    <a:pt x="997" y="1081"/>
                  </a:lnTo>
                  <a:lnTo>
                    <a:pt x="1020" y="1062"/>
                  </a:lnTo>
                  <a:lnTo>
                    <a:pt x="1041" y="1041"/>
                  </a:lnTo>
                  <a:lnTo>
                    <a:pt x="1061" y="1020"/>
                  </a:lnTo>
                  <a:lnTo>
                    <a:pt x="1080" y="998"/>
                  </a:lnTo>
                  <a:lnTo>
                    <a:pt x="1099" y="974"/>
                  </a:lnTo>
                  <a:lnTo>
                    <a:pt x="1116" y="951"/>
                  </a:lnTo>
                  <a:lnTo>
                    <a:pt x="1131" y="926"/>
                  </a:lnTo>
                  <a:lnTo>
                    <a:pt x="1146" y="900"/>
                  </a:lnTo>
                  <a:lnTo>
                    <a:pt x="1160" y="874"/>
                  </a:lnTo>
                  <a:lnTo>
                    <a:pt x="1172" y="847"/>
                  </a:lnTo>
                  <a:lnTo>
                    <a:pt x="1183" y="819"/>
                  </a:lnTo>
                  <a:lnTo>
                    <a:pt x="1192" y="791"/>
                  </a:lnTo>
                  <a:lnTo>
                    <a:pt x="1201" y="762"/>
                  </a:lnTo>
                  <a:lnTo>
                    <a:pt x="1207" y="733"/>
                  </a:lnTo>
                  <a:lnTo>
                    <a:pt x="1213" y="703"/>
                  </a:lnTo>
                  <a:lnTo>
                    <a:pt x="1217" y="672"/>
                  </a:lnTo>
                  <a:lnTo>
                    <a:pt x="1219" y="642"/>
                  </a:lnTo>
                  <a:lnTo>
                    <a:pt x="1219" y="610"/>
                  </a:lnTo>
                  <a:close/>
                  <a:moveTo>
                    <a:pt x="1133" y="610"/>
                  </a:moveTo>
                  <a:lnTo>
                    <a:pt x="1132" y="637"/>
                  </a:lnTo>
                  <a:lnTo>
                    <a:pt x="1130" y="663"/>
                  </a:lnTo>
                  <a:lnTo>
                    <a:pt x="1127" y="689"/>
                  </a:lnTo>
                  <a:lnTo>
                    <a:pt x="1122" y="715"/>
                  </a:lnTo>
                  <a:lnTo>
                    <a:pt x="1116" y="741"/>
                  </a:lnTo>
                  <a:lnTo>
                    <a:pt x="1109" y="766"/>
                  </a:lnTo>
                  <a:lnTo>
                    <a:pt x="1101" y="789"/>
                  </a:lnTo>
                  <a:lnTo>
                    <a:pt x="1091" y="813"/>
                  </a:lnTo>
                  <a:lnTo>
                    <a:pt x="1081" y="837"/>
                  </a:lnTo>
                  <a:lnTo>
                    <a:pt x="1069" y="859"/>
                  </a:lnTo>
                  <a:lnTo>
                    <a:pt x="1057" y="881"/>
                  </a:lnTo>
                  <a:lnTo>
                    <a:pt x="1044" y="902"/>
                  </a:lnTo>
                  <a:lnTo>
                    <a:pt x="1029" y="923"/>
                  </a:lnTo>
                  <a:lnTo>
                    <a:pt x="1013" y="942"/>
                  </a:lnTo>
                  <a:lnTo>
                    <a:pt x="996" y="962"/>
                  </a:lnTo>
                  <a:lnTo>
                    <a:pt x="979" y="980"/>
                  </a:lnTo>
                  <a:lnTo>
                    <a:pt x="961" y="997"/>
                  </a:lnTo>
                  <a:lnTo>
                    <a:pt x="942" y="1013"/>
                  </a:lnTo>
                  <a:lnTo>
                    <a:pt x="922" y="1029"/>
                  </a:lnTo>
                  <a:lnTo>
                    <a:pt x="901" y="1043"/>
                  </a:lnTo>
                  <a:lnTo>
                    <a:pt x="881" y="1057"/>
                  </a:lnTo>
                  <a:lnTo>
                    <a:pt x="858" y="1069"/>
                  </a:lnTo>
                  <a:lnTo>
                    <a:pt x="836" y="1081"/>
                  </a:lnTo>
                  <a:lnTo>
                    <a:pt x="813" y="1092"/>
                  </a:lnTo>
                  <a:lnTo>
                    <a:pt x="789" y="1102"/>
                  </a:lnTo>
                  <a:lnTo>
                    <a:pt x="765" y="1109"/>
                  </a:lnTo>
                  <a:lnTo>
                    <a:pt x="740" y="1117"/>
                  </a:lnTo>
                  <a:lnTo>
                    <a:pt x="715" y="1122"/>
                  </a:lnTo>
                  <a:lnTo>
                    <a:pt x="689" y="1126"/>
                  </a:lnTo>
                  <a:lnTo>
                    <a:pt x="663" y="1130"/>
                  </a:lnTo>
                  <a:lnTo>
                    <a:pt x="636" y="1132"/>
                  </a:lnTo>
                  <a:lnTo>
                    <a:pt x="609" y="1133"/>
                  </a:lnTo>
                  <a:lnTo>
                    <a:pt x="583" y="1132"/>
                  </a:lnTo>
                  <a:lnTo>
                    <a:pt x="556" y="1130"/>
                  </a:lnTo>
                  <a:lnTo>
                    <a:pt x="530" y="1126"/>
                  </a:lnTo>
                  <a:lnTo>
                    <a:pt x="504" y="1122"/>
                  </a:lnTo>
                  <a:lnTo>
                    <a:pt x="479" y="1117"/>
                  </a:lnTo>
                  <a:lnTo>
                    <a:pt x="454" y="1109"/>
                  </a:lnTo>
                  <a:lnTo>
                    <a:pt x="430" y="1102"/>
                  </a:lnTo>
                  <a:lnTo>
                    <a:pt x="406" y="1092"/>
                  </a:lnTo>
                  <a:lnTo>
                    <a:pt x="383" y="1081"/>
                  </a:lnTo>
                  <a:lnTo>
                    <a:pt x="361" y="1069"/>
                  </a:lnTo>
                  <a:lnTo>
                    <a:pt x="338" y="1057"/>
                  </a:lnTo>
                  <a:lnTo>
                    <a:pt x="318" y="1043"/>
                  </a:lnTo>
                  <a:lnTo>
                    <a:pt x="297" y="1029"/>
                  </a:lnTo>
                  <a:lnTo>
                    <a:pt x="277" y="1013"/>
                  </a:lnTo>
                  <a:lnTo>
                    <a:pt x="258" y="997"/>
                  </a:lnTo>
                  <a:lnTo>
                    <a:pt x="240" y="980"/>
                  </a:lnTo>
                  <a:lnTo>
                    <a:pt x="223" y="962"/>
                  </a:lnTo>
                  <a:lnTo>
                    <a:pt x="206" y="942"/>
                  </a:lnTo>
                  <a:lnTo>
                    <a:pt x="190" y="923"/>
                  </a:lnTo>
                  <a:lnTo>
                    <a:pt x="175" y="902"/>
                  </a:lnTo>
                  <a:lnTo>
                    <a:pt x="162" y="881"/>
                  </a:lnTo>
                  <a:lnTo>
                    <a:pt x="150" y="859"/>
                  </a:lnTo>
                  <a:lnTo>
                    <a:pt x="138" y="837"/>
                  </a:lnTo>
                  <a:lnTo>
                    <a:pt x="128" y="813"/>
                  </a:lnTo>
                  <a:lnTo>
                    <a:pt x="118" y="789"/>
                  </a:lnTo>
                  <a:lnTo>
                    <a:pt x="110" y="766"/>
                  </a:lnTo>
                  <a:lnTo>
                    <a:pt x="103" y="741"/>
                  </a:lnTo>
                  <a:lnTo>
                    <a:pt x="97" y="715"/>
                  </a:lnTo>
                  <a:lnTo>
                    <a:pt x="92" y="689"/>
                  </a:lnTo>
                  <a:lnTo>
                    <a:pt x="89" y="663"/>
                  </a:lnTo>
                  <a:lnTo>
                    <a:pt x="87" y="637"/>
                  </a:lnTo>
                  <a:lnTo>
                    <a:pt x="87" y="610"/>
                  </a:lnTo>
                  <a:lnTo>
                    <a:pt x="87" y="584"/>
                  </a:lnTo>
                  <a:lnTo>
                    <a:pt x="89" y="557"/>
                  </a:lnTo>
                  <a:lnTo>
                    <a:pt x="92" y="531"/>
                  </a:lnTo>
                  <a:lnTo>
                    <a:pt x="97" y="505"/>
                  </a:lnTo>
                  <a:lnTo>
                    <a:pt x="103" y="479"/>
                  </a:lnTo>
                  <a:lnTo>
                    <a:pt x="110" y="454"/>
                  </a:lnTo>
                  <a:lnTo>
                    <a:pt x="118" y="431"/>
                  </a:lnTo>
                  <a:lnTo>
                    <a:pt x="128" y="407"/>
                  </a:lnTo>
                  <a:lnTo>
                    <a:pt x="138" y="383"/>
                  </a:lnTo>
                  <a:lnTo>
                    <a:pt x="150" y="361"/>
                  </a:lnTo>
                  <a:lnTo>
                    <a:pt x="162" y="339"/>
                  </a:lnTo>
                  <a:lnTo>
                    <a:pt x="175" y="317"/>
                  </a:lnTo>
                  <a:lnTo>
                    <a:pt x="190" y="297"/>
                  </a:lnTo>
                  <a:lnTo>
                    <a:pt x="206" y="278"/>
                  </a:lnTo>
                  <a:lnTo>
                    <a:pt x="223" y="258"/>
                  </a:lnTo>
                  <a:lnTo>
                    <a:pt x="240" y="240"/>
                  </a:lnTo>
                  <a:lnTo>
                    <a:pt x="258" y="223"/>
                  </a:lnTo>
                  <a:lnTo>
                    <a:pt x="277" y="207"/>
                  </a:lnTo>
                  <a:lnTo>
                    <a:pt x="297" y="191"/>
                  </a:lnTo>
                  <a:lnTo>
                    <a:pt x="318" y="176"/>
                  </a:lnTo>
                  <a:lnTo>
                    <a:pt x="338" y="162"/>
                  </a:lnTo>
                  <a:lnTo>
                    <a:pt x="361" y="151"/>
                  </a:lnTo>
                  <a:lnTo>
                    <a:pt x="383" y="139"/>
                  </a:lnTo>
                  <a:lnTo>
                    <a:pt x="406" y="128"/>
                  </a:lnTo>
                  <a:lnTo>
                    <a:pt x="430" y="119"/>
                  </a:lnTo>
                  <a:lnTo>
                    <a:pt x="454" y="111"/>
                  </a:lnTo>
                  <a:lnTo>
                    <a:pt x="479" y="103"/>
                  </a:lnTo>
                  <a:lnTo>
                    <a:pt x="504" y="98"/>
                  </a:lnTo>
                  <a:lnTo>
                    <a:pt x="530" y="93"/>
                  </a:lnTo>
                  <a:lnTo>
                    <a:pt x="556" y="90"/>
                  </a:lnTo>
                  <a:lnTo>
                    <a:pt x="583" y="88"/>
                  </a:lnTo>
                  <a:lnTo>
                    <a:pt x="609" y="87"/>
                  </a:lnTo>
                  <a:lnTo>
                    <a:pt x="636" y="88"/>
                  </a:lnTo>
                  <a:lnTo>
                    <a:pt x="663" y="90"/>
                  </a:lnTo>
                  <a:lnTo>
                    <a:pt x="689" y="93"/>
                  </a:lnTo>
                  <a:lnTo>
                    <a:pt x="715" y="98"/>
                  </a:lnTo>
                  <a:lnTo>
                    <a:pt x="740" y="103"/>
                  </a:lnTo>
                  <a:lnTo>
                    <a:pt x="765" y="111"/>
                  </a:lnTo>
                  <a:lnTo>
                    <a:pt x="789" y="119"/>
                  </a:lnTo>
                  <a:lnTo>
                    <a:pt x="813" y="128"/>
                  </a:lnTo>
                  <a:lnTo>
                    <a:pt x="836" y="139"/>
                  </a:lnTo>
                  <a:lnTo>
                    <a:pt x="858" y="151"/>
                  </a:lnTo>
                  <a:lnTo>
                    <a:pt x="881" y="162"/>
                  </a:lnTo>
                  <a:lnTo>
                    <a:pt x="901" y="176"/>
                  </a:lnTo>
                  <a:lnTo>
                    <a:pt x="922" y="191"/>
                  </a:lnTo>
                  <a:lnTo>
                    <a:pt x="942" y="207"/>
                  </a:lnTo>
                  <a:lnTo>
                    <a:pt x="961" y="223"/>
                  </a:lnTo>
                  <a:lnTo>
                    <a:pt x="979" y="240"/>
                  </a:lnTo>
                  <a:lnTo>
                    <a:pt x="996" y="258"/>
                  </a:lnTo>
                  <a:lnTo>
                    <a:pt x="1013" y="278"/>
                  </a:lnTo>
                  <a:lnTo>
                    <a:pt x="1029" y="297"/>
                  </a:lnTo>
                  <a:lnTo>
                    <a:pt x="1044" y="317"/>
                  </a:lnTo>
                  <a:lnTo>
                    <a:pt x="1057" y="339"/>
                  </a:lnTo>
                  <a:lnTo>
                    <a:pt x="1069" y="361"/>
                  </a:lnTo>
                  <a:lnTo>
                    <a:pt x="1081" y="383"/>
                  </a:lnTo>
                  <a:lnTo>
                    <a:pt x="1091" y="407"/>
                  </a:lnTo>
                  <a:lnTo>
                    <a:pt x="1101" y="431"/>
                  </a:lnTo>
                  <a:lnTo>
                    <a:pt x="1109" y="454"/>
                  </a:lnTo>
                  <a:lnTo>
                    <a:pt x="1116" y="479"/>
                  </a:lnTo>
                  <a:lnTo>
                    <a:pt x="1122" y="505"/>
                  </a:lnTo>
                  <a:lnTo>
                    <a:pt x="1127" y="531"/>
                  </a:lnTo>
                  <a:lnTo>
                    <a:pt x="1130" y="557"/>
                  </a:lnTo>
                  <a:lnTo>
                    <a:pt x="1132" y="584"/>
                  </a:lnTo>
                  <a:lnTo>
                    <a:pt x="1133" y="610"/>
                  </a:lnTo>
                  <a:close/>
                </a:path>
              </a:pathLst>
            </a:custGeom>
            <a:solidFill>
              <a:srgbClr val="B73B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3" name="Freeform 127"/>
            <p:cNvSpPr>
              <a:spLocks noEditPoints="1"/>
            </p:cNvSpPr>
            <p:nvPr/>
          </p:nvSpPr>
          <p:spPr bwMode="auto">
            <a:xfrm>
              <a:off x="1169" y="1874"/>
              <a:ext cx="284" cy="283"/>
            </a:xfrm>
            <a:custGeom>
              <a:avLst/>
              <a:gdLst/>
              <a:ahLst/>
              <a:cxnLst>
                <a:cxn ang="0">
                  <a:pos x="1121" y="452"/>
                </a:cxn>
                <a:cxn ang="0">
                  <a:pos x="1077" y="321"/>
                </a:cxn>
                <a:cxn ang="0">
                  <a:pos x="1004" y="206"/>
                </a:cxn>
                <a:cxn ang="0">
                  <a:pos x="906" y="112"/>
                </a:cxn>
                <a:cxn ang="0">
                  <a:pos x="787" y="44"/>
                </a:cxn>
                <a:cxn ang="0">
                  <a:pos x="653" y="6"/>
                </a:cxn>
                <a:cxn ang="0">
                  <a:pos x="508" y="2"/>
                </a:cxn>
                <a:cxn ang="0">
                  <a:pos x="372" y="34"/>
                </a:cxn>
                <a:cxn ang="0">
                  <a:pos x="250" y="96"/>
                </a:cxn>
                <a:cxn ang="0">
                  <a:pos x="147" y="185"/>
                </a:cxn>
                <a:cxn ang="0">
                  <a:pos x="69" y="296"/>
                </a:cxn>
                <a:cxn ang="0">
                  <a:pos x="18" y="424"/>
                </a:cxn>
                <a:cxn ang="0">
                  <a:pos x="0" y="566"/>
                </a:cxn>
                <a:cxn ang="0">
                  <a:pos x="18" y="708"/>
                </a:cxn>
                <a:cxn ang="0">
                  <a:pos x="69" y="836"/>
                </a:cxn>
                <a:cxn ang="0">
                  <a:pos x="147" y="947"/>
                </a:cxn>
                <a:cxn ang="0">
                  <a:pos x="250" y="1036"/>
                </a:cxn>
                <a:cxn ang="0">
                  <a:pos x="372" y="1099"/>
                </a:cxn>
                <a:cxn ang="0">
                  <a:pos x="508" y="1130"/>
                </a:cxn>
                <a:cxn ang="0">
                  <a:pos x="653" y="1125"/>
                </a:cxn>
                <a:cxn ang="0">
                  <a:pos x="787" y="1088"/>
                </a:cxn>
                <a:cxn ang="0">
                  <a:pos x="906" y="1020"/>
                </a:cxn>
                <a:cxn ang="0">
                  <a:pos x="1004" y="926"/>
                </a:cxn>
                <a:cxn ang="0">
                  <a:pos x="1077" y="812"/>
                </a:cxn>
                <a:cxn ang="0">
                  <a:pos x="1121" y="681"/>
                </a:cxn>
                <a:cxn ang="0">
                  <a:pos x="1046" y="566"/>
                </a:cxn>
                <a:cxn ang="0">
                  <a:pos x="1031" y="686"/>
                </a:cxn>
                <a:cxn ang="0">
                  <a:pos x="988" y="795"/>
                </a:cxn>
                <a:cxn ang="0">
                  <a:pos x="921" y="888"/>
                </a:cxn>
                <a:cxn ang="0">
                  <a:pos x="835" y="964"/>
                </a:cxn>
                <a:cxn ang="0">
                  <a:pos x="731" y="1017"/>
                </a:cxn>
                <a:cxn ang="0">
                  <a:pos x="616" y="1043"/>
                </a:cxn>
                <a:cxn ang="0">
                  <a:pos x="493" y="1039"/>
                </a:cxn>
                <a:cxn ang="0">
                  <a:pos x="380" y="1008"/>
                </a:cxn>
                <a:cxn ang="0">
                  <a:pos x="280" y="950"/>
                </a:cxn>
                <a:cxn ang="0">
                  <a:pos x="197" y="871"/>
                </a:cxn>
                <a:cxn ang="0">
                  <a:pos x="135" y="773"/>
                </a:cxn>
                <a:cxn ang="0">
                  <a:pos x="97" y="662"/>
                </a:cxn>
                <a:cxn ang="0">
                  <a:pos x="88" y="542"/>
                </a:cxn>
                <a:cxn ang="0">
                  <a:pos x="109" y="423"/>
                </a:cxn>
                <a:cxn ang="0">
                  <a:pos x="156" y="318"/>
                </a:cxn>
                <a:cxn ang="0">
                  <a:pos x="227" y="227"/>
                </a:cxn>
                <a:cxn ang="0">
                  <a:pos x="318" y="156"/>
                </a:cxn>
                <a:cxn ang="0">
                  <a:pos x="424" y="109"/>
                </a:cxn>
                <a:cxn ang="0">
                  <a:pos x="542" y="87"/>
                </a:cxn>
                <a:cxn ang="0">
                  <a:pos x="663" y="97"/>
                </a:cxn>
                <a:cxn ang="0">
                  <a:pos x="774" y="133"/>
                </a:cxn>
                <a:cxn ang="0">
                  <a:pos x="871" y="196"/>
                </a:cxn>
                <a:cxn ang="0">
                  <a:pos x="951" y="279"/>
                </a:cxn>
                <a:cxn ang="0">
                  <a:pos x="1008" y="379"/>
                </a:cxn>
                <a:cxn ang="0">
                  <a:pos x="1040" y="493"/>
                </a:cxn>
              </a:cxnLst>
              <a:rect l="0" t="0" r="r" b="b"/>
              <a:pathLst>
                <a:path w="1133" h="1132">
                  <a:moveTo>
                    <a:pt x="1133" y="566"/>
                  </a:moveTo>
                  <a:lnTo>
                    <a:pt x="1132" y="536"/>
                  </a:lnTo>
                  <a:lnTo>
                    <a:pt x="1130" y="508"/>
                  </a:lnTo>
                  <a:lnTo>
                    <a:pt x="1127" y="479"/>
                  </a:lnTo>
                  <a:lnTo>
                    <a:pt x="1121" y="452"/>
                  </a:lnTo>
                  <a:lnTo>
                    <a:pt x="1115" y="424"/>
                  </a:lnTo>
                  <a:lnTo>
                    <a:pt x="1107" y="397"/>
                  </a:lnTo>
                  <a:lnTo>
                    <a:pt x="1099" y="371"/>
                  </a:lnTo>
                  <a:lnTo>
                    <a:pt x="1089" y="346"/>
                  </a:lnTo>
                  <a:lnTo>
                    <a:pt x="1077" y="321"/>
                  </a:lnTo>
                  <a:lnTo>
                    <a:pt x="1064" y="296"/>
                  </a:lnTo>
                  <a:lnTo>
                    <a:pt x="1051" y="272"/>
                  </a:lnTo>
                  <a:lnTo>
                    <a:pt x="1036" y="249"/>
                  </a:lnTo>
                  <a:lnTo>
                    <a:pt x="1020" y="227"/>
                  </a:lnTo>
                  <a:lnTo>
                    <a:pt x="1004" y="206"/>
                  </a:lnTo>
                  <a:lnTo>
                    <a:pt x="986" y="185"/>
                  </a:lnTo>
                  <a:lnTo>
                    <a:pt x="967" y="166"/>
                  </a:lnTo>
                  <a:lnTo>
                    <a:pt x="948" y="146"/>
                  </a:lnTo>
                  <a:lnTo>
                    <a:pt x="927" y="129"/>
                  </a:lnTo>
                  <a:lnTo>
                    <a:pt x="906" y="112"/>
                  </a:lnTo>
                  <a:lnTo>
                    <a:pt x="883" y="96"/>
                  </a:lnTo>
                  <a:lnTo>
                    <a:pt x="861" y="82"/>
                  </a:lnTo>
                  <a:lnTo>
                    <a:pt x="837" y="68"/>
                  </a:lnTo>
                  <a:lnTo>
                    <a:pt x="812" y="55"/>
                  </a:lnTo>
                  <a:lnTo>
                    <a:pt x="787" y="44"/>
                  </a:lnTo>
                  <a:lnTo>
                    <a:pt x="761" y="34"/>
                  </a:lnTo>
                  <a:lnTo>
                    <a:pt x="735" y="25"/>
                  </a:lnTo>
                  <a:lnTo>
                    <a:pt x="708" y="17"/>
                  </a:lnTo>
                  <a:lnTo>
                    <a:pt x="681" y="11"/>
                  </a:lnTo>
                  <a:lnTo>
                    <a:pt x="653" y="6"/>
                  </a:lnTo>
                  <a:lnTo>
                    <a:pt x="625" y="2"/>
                  </a:lnTo>
                  <a:lnTo>
                    <a:pt x="596" y="0"/>
                  </a:lnTo>
                  <a:lnTo>
                    <a:pt x="566" y="0"/>
                  </a:lnTo>
                  <a:lnTo>
                    <a:pt x="537" y="0"/>
                  </a:lnTo>
                  <a:lnTo>
                    <a:pt x="508" y="2"/>
                  </a:lnTo>
                  <a:lnTo>
                    <a:pt x="480" y="6"/>
                  </a:lnTo>
                  <a:lnTo>
                    <a:pt x="452" y="11"/>
                  </a:lnTo>
                  <a:lnTo>
                    <a:pt x="425" y="17"/>
                  </a:lnTo>
                  <a:lnTo>
                    <a:pt x="398" y="25"/>
                  </a:lnTo>
                  <a:lnTo>
                    <a:pt x="372" y="34"/>
                  </a:lnTo>
                  <a:lnTo>
                    <a:pt x="346" y="44"/>
                  </a:lnTo>
                  <a:lnTo>
                    <a:pt x="321" y="55"/>
                  </a:lnTo>
                  <a:lnTo>
                    <a:pt x="296" y="68"/>
                  </a:lnTo>
                  <a:lnTo>
                    <a:pt x="272" y="82"/>
                  </a:lnTo>
                  <a:lnTo>
                    <a:pt x="250" y="96"/>
                  </a:lnTo>
                  <a:lnTo>
                    <a:pt x="227" y="112"/>
                  </a:lnTo>
                  <a:lnTo>
                    <a:pt x="207" y="129"/>
                  </a:lnTo>
                  <a:lnTo>
                    <a:pt x="185" y="146"/>
                  </a:lnTo>
                  <a:lnTo>
                    <a:pt x="166" y="166"/>
                  </a:lnTo>
                  <a:lnTo>
                    <a:pt x="147" y="185"/>
                  </a:lnTo>
                  <a:lnTo>
                    <a:pt x="129" y="206"/>
                  </a:lnTo>
                  <a:lnTo>
                    <a:pt x="113" y="227"/>
                  </a:lnTo>
                  <a:lnTo>
                    <a:pt x="97" y="249"/>
                  </a:lnTo>
                  <a:lnTo>
                    <a:pt x="82" y="272"/>
                  </a:lnTo>
                  <a:lnTo>
                    <a:pt x="69" y="296"/>
                  </a:lnTo>
                  <a:lnTo>
                    <a:pt x="56" y="321"/>
                  </a:lnTo>
                  <a:lnTo>
                    <a:pt x="44" y="346"/>
                  </a:lnTo>
                  <a:lnTo>
                    <a:pt x="34" y="371"/>
                  </a:lnTo>
                  <a:lnTo>
                    <a:pt x="26" y="397"/>
                  </a:lnTo>
                  <a:lnTo>
                    <a:pt x="18" y="424"/>
                  </a:lnTo>
                  <a:lnTo>
                    <a:pt x="12" y="452"/>
                  </a:lnTo>
                  <a:lnTo>
                    <a:pt x="6" y="479"/>
                  </a:lnTo>
                  <a:lnTo>
                    <a:pt x="3" y="508"/>
                  </a:lnTo>
                  <a:lnTo>
                    <a:pt x="1" y="536"/>
                  </a:lnTo>
                  <a:lnTo>
                    <a:pt x="0" y="566"/>
                  </a:lnTo>
                  <a:lnTo>
                    <a:pt x="1" y="596"/>
                  </a:lnTo>
                  <a:lnTo>
                    <a:pt x="3" y="624"/>
                  </a:lnTo>
                  <a:lnTo>
                    <a:pt x="6" y="653"/>
                  </a:lnTo>
                  <a:lnTo>
                    <a:pt x="12" y="681"/>
                  </a:lnTo>
                  <a:lnTo>
                    <a:pt x="18" y="708"/>
                  </a:lnTo>
                  <a:lnTo>
                    <a:pt x="26" y="734"/>
                  </a:lnTo>
                  <a:lnTo>
                    <a:pt x="34" y="760"/>
                  </a:lnTo>
                  <a:lnTo>
                    <a:pt x="44" y="786"/>
                  </a:lnTo>
                  <a:lnTo>
                    <a:pt x="56" y="812"/>
                  </a:lnTo>
                  <a:lnTo>
                    <a:pt x="69" y="836"/>
                  </a:lnTo>
                  <a:lnTo>
                    <a:pt x="82" y="859"/>
                  </a:lnTo>
                  <a:lnTo>
                    <a:pt x="97" y="883"/>
                  </a:lnTo>
                  <a:lnTo>
                    <a:pt x="113" y="905"/>
                  </a:lnTo>
                  <a:lnTo>
                    <a:pt x="129" y="926"/>
                  </a:lnTo>
                  <a:lnTo>
                    <a:pt x="147" y="947"/>
                  </a:lnTo>
                  <a:lnTo>
                    <a:pt x="166" y="966"/>
                  </a:lnTo>
                  <a:lnTo>
                    <a:pt x="185" y="985"/>
                  </a:lnTo>
                  <a:lnTo>
                    <a:pt x="207" y="1003"/>
                  </a:lnTo>
                  <a:lnTo>
                    <a:pt x="227" y="1020"/>
                  </a:lnTo>
                  <a:lnTo>
                    <a:pt x="250" y="1036"/>
                  </a:lnTo>
                  <a:lnTo>
                    <a:pt x="272" y="1050"/>
                  </a:lnTo>
                  <a:lnTo>
                    <a:pt x="296" y="1064"/>
                  </a:lnTo>
                  <a:lnTo>
                    <a:pt x="321" y="1077"/>
                  </a:lnTo>
                  <a:lnTo>
                    <a:pt x="346" y="1088"/>
                  </a:lnTo>
                  <a:lnTo>
                    <a:pt x="372" y="1099"/>
                  </a:lnTo>
                  <a:lnTo>
                    <a:pt x="398" y="1107"/>
                  </a:lnTo>
                  <a:lnTo>
                    <a:pt x="425" y="1115"/>
                  </a:lnTo>
                  <a:lnTo>
                    <a:pt x="452" y="1121"/>
                  </a:lnTo>
                  <a:lnTo>
                    <a:pt x="480" y="1125"/>
                  </a:lnTo>
                  <a:lnTo>
                    <a:pt x="508" y="1130"/>
                  </a:lnTo>
                  <a:lnTo>
                    <a:pt x="537" y="1132"/>
                  </a:lnTo>
                  <a:lnTo>
                    <a:pt x="566" y="1132"/>
                  </a:lnTo>
                  <a:lnTo>
                    <a:pt x="596" y="1132"/>
                  </a:lnTo>
                  <a:lnTo>
                    <a:pt x="625" y="1130"/>
                  </a:lnTo>
                  <a:lnTo>
                    <a:pt x="653" y="1125"/>
                  </a:lnTo>
                  <a:lnTo>
                    <a:pt x="681" y="1121"/>
                  </a:lnTo>
                  <a:lnTo>
                    <a:pt x="708" y="1115"/>
                  </a:lnTo>
                  <a:lnTo>
                    <a:pt x="735" y="1107"/>
                  </a:lnTo>
                  <a:lnTo>
                    <a:pt x="761" y="1099"/>
                  </a:lnTo>
                  <a:lnTo>
                    <a:pt x="787" y="1088"/>
                  </a:lnTo>
                  <a:lnTo>
                    <a:pt x="812" y="1077"/>
                  </a:lnTo>
                  <a:lnTo>
                    <a:pt x="837" y="1064"/>
                  </a:lnTo>
                  <a:lnTo>
                    <a:pt x="861" y="1050"/>
                  </a:lnTo>
                  <a:lnTo>
                    <a:pt x="883" y="1036"/>
                  </a:lnTo>
                  <a:lnTo>
                    <a:pt x="906" y="1020"/>
                  </a:lnTo>
                  <a:lnTo>
                    <a:pt x="927" y="1003"/>
                  </a:lnTo>
                  <a:lnTo>
                    <a:pt x="948" y="985"/>
                  </a:lnTo>
                  <a:lnTo>
                    <a:pt x="967" y="966"/>
                  </a:lnTo>
                  <a:lnTo>
                    <a:pt x="986" y="947"/>
                  </a:lnTo>
                  <a:lnTo>
                    <a:pt x="1004" y="926"/>
                  </a:lnTo>
                  <a:lnTo>
                    <a:pt x="1020" y="905"/>
                  </a:lnTo>
                  <a:lnTo>
                    <a:pt x="1036" y="883"/>
                  </a:lnTo>
                  <a:lnTo>
                    <a:pt x="1051" y="859"/>
                  </a:lnTo>
                  <a:lnTo>
                    <a:pt x="1064" y="836"/>
                  </a:lnTo>
                  <a:lnTo>
                    <a:pt x="1077" y="812"/>
                  </a:lnTo>
                  <a:lnTo>
                    <a:pt x="1089" y="786"/>
                  </a:lnTo>
                  <a:lnTo>
                    <a:pt x="1099" y="760"/>
                  </a:lnTo>
                  <a:lnTo>
                    <a:pt x="1107" y="734"/>
                  </a:lnTo>
                  <a:lnTo>
                    <a:pt x="1115" y="708"/>
                  </a:lnTo>
                  <a:lnTo>
                    <a:pt x="1121" y="681"/>
                  </a:lnTo>
                  <a:lnTo>
                    <a:pt x="1127" y="653"/>
                  </a:lnTo>
                  <a:lnTo>
                    <a:pt x="1130" y="624"/>
                  </a:lnTo>
                  <a:lnTo>
                    <a:pt x="1132" y="596"/>
                  </a:lnTo>
                  <a:lnTo>
                    <a:pt x="1133" y="566"/>
                  </a:lnTo>
                  <a:close/>
                  <a:moveTo>
                    <a:pt x="1046" y="566"/>
                  </a:moveTo>
                  <a:lnTo>
                    <a:pt x="1045" y="590"/>
                  </a:lnTo>
                  <a:lnTo>
                    <a:pt x="1044" y="615"/>
                  </a:lnTo>
                  <a:lnTo>
                    <a:pt x="1040" y="639"/>
                  </a:lnTo>
                  <a:lnTo>
                    <a:pt x="1036" y="662"/>
                  </a:lnTo>
                  <a:lnTo>
                    <a:pt x="1031" y="686"/>
                  </a:lnTo>
                  <a:lnTo>
                    <a:pt x="1024" y="709"/>
                  </a:lnTo>
                  <a:lnTo>
                    <a:pt x="1017" y="731"/>
                  </a:lnTo>
                  <a:lnTo>
                    <a:pt x="1008" y="753"/>
                  </a:lnTo>
                  <a:lnTo>
                    <a:pt x="998" y="773"/>
                  </a:lnTo>
                  <a:lnTo>
                    <a:pt x="988" y="795"/>
                  </a:lnTo>
                  <a:lnTo>
                    <a:pt x="977" y="814"/>
                  </a:lnTo>
                  <a:lnTo>
                    <a:pt x="964" y="834"/>
                  </a:lnTo>
                  <a:lnTo>
                    <a:pt x="951" y="853"/>
                  </a:lnTo>
                  <a:lnTo>
                    <a:pt x="936" y="871"/>
                  </a:lnTo>
                  <a:lnTo>
                    <a:pt x="921" y="888"/>
                  </a:lnTo>
                  <a:lnTo>
                    <a:pt x="906" y="905"/>
                  </a:lnTo>
                  <a:lnTo>
                    <a:pt x="889" y="921"/>
                  </a:lnTo>
                  <a:lnTo>
                    <a:pt x="871" y="936"/>
                  </a:lnTo>
                  <a:lnTo>
                    <a:pt x="853" y="950"/>
                  </a:lnTo>
                  <a:lnTo>
                    <a:pt x="835" y="964"/>
                  </a:lnTo>
                  <a:lnTo>
                    <a:pt x="815" y="976"/>
                  </a:lnTo>
                  <a:lnTo>
                    <a:pt x="795" y="988"/>
                  </a:lnTo>
                  <a:lnTo>
                    <a:pt x="774" y="998"/>
                  </a:lnTo>
                  <a:lnTo>
                    <a:pt x="753" y="1008"/>
                  </a:lnTo>
                  <a:lnTo>
                    <a:pt x="731" y="1017"/>
                  </a:lnTo>
                  <a:lnTo>
                    <a:pt x="709" y="1024"/>
                  </a:lnTo>
                  <a:lnTo>
                    <a:pt x="686" y="1031"/>
                  </a:lnTo>
                  <a:lnTo>
                    <a:pt x="663" y="1035"/>
                  </a:lnTo>
                  <a:lnTo>
                    <a:pt x="640" y="1039"/>
                  </a:lnTo>
                  <a:lnTo>
                    <a:pt x="616" y="1043"/>
                  </a:lnTo>
                  <a:lnTo>
                    <a:pt x="591" y="1045"/>
                  </a:lnTo>
                  <a:lnTo>
                    <a:pt x="566" y="1046"/>
                  </a:lnTo>
                  <a:lnTo>
                    <a:pt x="542" y="1045"/>
                  </a:lnTo>
                  <a:lnTo>
                    <a:pt x="518" y="1043"/>
                  </a:lnTo>
                  <a:lnTo>
                    <a:pt x="493" y="1039"/>
                  </a:lnTo>
                  <a:lnTo>
                    <a:pt x="470" y="1035"/>
                  </a:lnTo>
                  <a:lnTo>
                    <a:pt x="447" y="1031"/>
                  </a:lnTo>
                  <a:lnTo>
                    <a:pt x="424" y="1024"/>
                  </a:lnTo>
                  <a:lnTo>
                    <a:pt x="402" y="1017"/>
                  </a:lnTo>
                  <a:lnTo>
                    <a:pt x="380" y="1008"/>
                  </a:lnTo>
                  <a:lnTo>
                    <a:pt x="359" y="998"/>
                  </a:lnTo>
                  <a:lnTo>
                    <a:pt x="338" y="988"/>
                  </a:lnTo>
                  <a:lnTo>
                    <a:pt x="318" y="976"/>
                  </a:lnTo>
                  <a:lnTo>
                    <a:pt x="298" y="964"/>
                  </a:lnTo>
                  <a:lnTo>
                    <a:pt x="280" y="950"/>
                  </a:lnTo>
                  <a:lnTo>
                    <a:pt x="262" y="936"/>
                  </a:lnTo>
                  <a:lnTo>
                    <a:pt x="244" y="921"/>
                  </a:lnTo>
                  <a:lnTo>
                    <a:pt x="227" y="905"/>
                  </a:lnTo>
                  <a:lnTo>
                    <a:pt x="212" y="888"/>
                  </a:lnTo>
                  <a:lnTo>
                    <a:pt x="197" y="871"/>
                  </a:lnTo>
                  <a:lnTo>
                    <a:pt x="182" y="853"/>
                  </a:lnTo>
                  <a:lnTo>
                    <a:pt x="169" y="834"/>
                  </a:lnTo>
                  <a:lnTo>
                    <a:pt x="156" y="814"/>
                  </a:lnTo>
                  <a:lnTo>
                    <a:pt x="145" y="795"/>
                  </a:lnTo>
                  <a:lnTo>
                    <a:pt x="135" y="773"/>
                  </a:lnTo>
                  <a:lnTo>
                    <a:pt x="125" y="753"/>
                  </a:lnTo>
                  <a:lnTo>
                    <a:pt x="116" y="731"/>
                  </a:lnTo>
                  <a:lnTo>
                    <a:pt x="109" y="709"/>
                  </a:lnTo>
                  <a:lnTo>
                    <a:pt x="102" y="686"/>
                  </a:lnTo>
                  <a:lnTo>
                    <a:pt x="97" y="662"/>
                  </a:lnTo>
                  <a:lnTo>
                    <a:pt x="92" y="639"/>
                  </a:lnTo>
                  <a:lnTo>
                    <a:pt x="89" y="615"/>
                  </a:lnTo>
                  <a:lnTo>
                    <a:pt x="88" y="590"/>
                  </a:lnTo>
                  <a:lnTo>
                    <a:pt x="87" y="566"/>
                  </a:lnTo>
                  <a:lnTo>
                    <a:pt x="88" y="542"/>
                  </a:lnTo>
                  <a:lnTo>
                    <a:pt x="89" y="517"/>
                  </a:lnTo>
                  <a:lnTo>
                    <a:pt x="92" y="493"/>
                  </a:lnTo>
                  <a:lnTo>
                    <a:pt x="97" y="470"/>
                  </a:lnTo>
                  <a:lnTo>
                    <a:pt x="102" y="446"/>
                  </a:lnTo>
                  <a:lnTo>
                    <a:pt x="109" y="423"/>
                  </a:lnTo>
                  <a:lnTo>
                    <a:pt x="116" y="402"/>
                  </a:lnTo>
                  <a:lnTo>
                    <a:pt x="125" y="379"/>
                  </a:lnTo>
                  <a:lnTo>
                    <a:pt x="135" y="359"/>
                  </a:lnTo>
                  <a:lnTo>
                    <a:pt x="145" y="337"/>
                  </a:lnTo>
                  <a:lnTo>
                    <a:pt x="156" y="318"/>
                  </a:lnTo>
                  <a:lnTo>
                    <a:pt x="169" y="298"/>
                  </a:lnTo>
                  <a:lnTo>
                    <a:pt x="182" y="279"/>
                  </a:lnTo>
                  <a:lnTo>
                    <a:pt x="197" y="261"/>
                  </a:lnTo>
                  <a:lnTo>
                    <a:pt x="212" y="243"/>
                  </a:lnTo>
                  <a:lnTo>
                    <a:pt x="227" y="227"/>
                  </a:lnTo>
                  <a:lnTo>
                    <a:pt x="244" y="211"/>
                  </a:lnTo>
                  <a:lnTo>
                    <a:pt x="262" y="196"/>
                  </a:lnTo>
                  <a:lnTo>
                    <a:pt x="280" y="182"/>
                  </a:lnTo>
                  <a:lnTo>
                    <a:pt x="298" y="169"/>
                  </a:lnTo>
                  <a:lnTo>
                    <a:pt x="318" y="156"/>
                  </a:lnTo>
                  <a:lnTo>
                    <a:pt x="338" y="144"/>
                  </a:lnTo>
                  <a:lnTo>
                    <a:pt x="359" y="133"/>
                  </a:lnTo>
                  <a:lnTo>
                    <a:pt x="380" y="124"/>
                  </a:lnTo>
                  <a:lnTo>
                    <a:pt x="402" y="116"/>
                  </a:lnTo>
                  <a:lnTo>
                    <a:pt x="424" y="109"/>
                  </a:lnTo>
                  <a:lnTo>
                    <a:pt x="447" y="102"/>
                  </a:lnTo>
                  <a:lnTo>
                    <a:pt x="470" y="97"/>
                  </a:lnTo>
                  <a:lnTo>
                    <a:pt x="493" y="93"/>
                  </a:lnTo>
                  <a:lnTo>
                    <a:pt x="518" y="89"/>
                  </a:lnTo>
                  <a:lnTo>
                    <a:pt x="542" y="87"/>
                  </a:lnTo>
                  <a:lnTo>
                    <a:pt x="566" y="87"/>
                  </a:lnTo>
                  <a:lnTo>
                    <a:pt x="591" y="87"/>
                  </a:lnTo>
                  <a:lnTo>
                    <a:pt x="616" y="89"/>
                  </a:lnTo>
                  <a:lnTo>
                    <a:pt x="640" y="93"/>
                  </a:lnTo>
                  <a:lnTo>
                    <a:pt x="663" y="97"/>
                  </a:lnTo>
                  <a:lnTo>
                    <a:pt x="686" y="102"/>
                  </a:lnTo>
                  <a:lnTo>
                    <a:pt x="709" y="109"/>
                  </a:lnTo>
                  <a:lnTo>
                    <a:pt x="731" y="116"/>
                  </a:lnTo>
                  <a:lnTo>
                    <a:pt x="753" y="124"/>
                  </a:lnTo>
                  <a:lnTo>
                    <a:pt x="774" y="133"/>
                  </a:lnTo>
                  <a:lnTo>
                    <a:pt x="795" y="144"/>
                  </a:lnTo>
                  <a:lnTo>
                    <a:pt x="815" y="156"/>
                  </a:lnTo>
                  <a:lnTo>
                    <a:pt x="835" y="169"/>
                  </a:lnTo>
                  <a:lnTo>
                    <a:pt x="853" y="182"/>
                  </a:lnTo>
                  <a:lnTo>
                    <a:pt x="871" y="196"/>
                  </a:lnTo>
                  <a:lnTo>
                    <a:pt x="889" y="211"/>
                  </a:lnTo>
                  <a:lnTo>
                    <a:pt x="906" y="227"/>
                  </a:lnTo>
                  <a:lnTo>
                    <a:pt x="921" y="243"/>
                  </a:lnTo>
                  <a:lnTo>
                    <a:pt x="936" y="261"/>
                  </a:lnTo>
                  <a:lnTo>
                    <a:pt x="951" y="279"/>
                  </a:lnTo>
                  <a:lnTo>
                    <a:pt x="964" y="298"/>
                  </a:lnTo>
                  <a:lnTo>
                    <a:pt x="977" y="318"/>
                  </a:lnTo>
                  <a:lnTo>
                    <a:pt x="988" y="337"/>
                  </a:lnTo>
                  <a:lnTo>
                    <a:pt x="998" y="359"/>
                  </a:lnTo>
                  <a:lnTo>
                    <a:pt x="1008" y="379"/>
                  </a:lnTo>
                  <a:lnTo>
                    <a:pt x="1017" y="402"/>
                  </a:lnTo>
                  <a:lnTo>
                    <a:pt x="1024" y="423"/>
                  </a:lnTo>
                  <a:lnTo>
                    <a:pt x="1031" y="446"/>
                  </a:lnTo>
                  <a:lnTo>
                    <a:pt x="1036" y="470"/>
                  </a:lnTo>
                  <a:lnTo>
                    <a:pt x="1040" y="493"/>
                  </a:lnTo>
                  <a:lnTo>
                    <a:pt x="1044" y="517"/>
                  </a:lnTo>
                  <a:lnTo>
                    <a:pt x="1045" y="542"/>
                  </a:lnTo>
                  <a:lnTo>
                    <a:pt x="1046" y="566"/>
                  </a:lnTo>
                  <a:close/>
                </a:path>
              </a:pathLst>
            </a:custGeom>
            <a:solidFill>
              <a:srgbClr val="BC39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4" name="Freeform 128"/>
            <p:cNvSpPr>
              <a:spLocks noEditPoints="1"/>
            </p:cNvSpPr>
            <p:nvPr/>
          </p:nvSpPr>
          <p:spPr bwMode="auto">
            <a:xfrm>
              <a:off x="1180" y="1885"/>
              <a:ext cx="262" cy="261"/>
            </a:xfrm>
            <a:custGeom>
              <a:avLst/>
              <a:gdLst/>
              <a:ahLst/>
              <a:cxnLst>
                <a:cxn ang="0">
                  <a:pos x="1035" y="418"/>
                </a:cxn>
                <a:cxn ang="0">
                  <a:pos x="994" y="296"/>
                </a:cxn>
                <a:cxn ang="0">
                  <a:pos x="926" y="191"/>
                </a:cxn>
                <a:cxn ang="0">
                  <a:pos x="835" y="104"/>
                </a:cxn>
                <a:cxn ang="0">
                  <a:pos x="726" y="41"/>
                </a:cxn>
                <a:cxn ang="0">
                  <a:pos x="602" y="6"/>
                </a:cxn>
                <a:cxn ang="0">
                  <a:pos x="469" y="3"/>
                </a:cxn>
                <a:cxn ang="0">
                  <a:pos x="343" y="32"/>
                </a:cxn>
                <a:cxn ang="0">
                  <a:pos x="231" y="89"/>
                </a:cxn>
                <a:cxn ang="0">
                  <a:pos x="136" y="171"/>
                </a:cxn>
                <a:cxn ang="0">
                  <a:pos x="63" y="274"/>
                </a:cxn>
                <a:cxn ang="0">
                  <a:pos x="16" y="392"/>
                </a:cxn>
                <a:cxn ang="0">
                  <a:pos x="0" y="523"/>
                </a:cxn>
                <a:cxn ang="0">
                  <a:pos x="16" y="654"/>
                </a:cxn>
                <a:cxn ang="0">
                  <a:pos x="63" y="772"/>
                </a:cxn>
                <a:cxn ang="0">
                  <a:pos x="136" y="875"/>
                </a:cxn>
                <a:cxn ang="0">
                  <a:pos x="231" y="956"/>
                </a:cxn>
                <a:cxn ang="0">
                  <a:pos x="343" y="1015"/>
                </a:cxn>
                <a:cxn ang="0">
                  <a:pos x="469" y="1043"/>
                </a:cxn>
                <a:cxn ang="0">
                  <a:pos x="602" y="1039"/>
                </a:cxn>
                <a:cxn ang="0">
                  <a:pos x="726" y="1005"/>
                </a:cxn>
                <a:cxn ang="0">
                  <a:pos x="835" y="942"/>
                </a:cxn>
                <a:cxn ang="0">
                  <a:pos x="926" y="855"/>
                </a:cxn>
                <a:cxn ang="0">
                  <a:pos x="994" y="750"/>
                </a:cxn>
                <a:cxn ang="0">
                  <a:pos x="1035" y="628"/>
                </a:cxn>
                <a:cxn ang="0">
                  <a:pos x="959" y="523"/>
                </a:cxn>
                <a:cxn ang="0">
                  <a:pos x="945" y="632"/>
                </a:cxn>
                <a:cxn ang="0">
                  <a:pos x="906" y="730"/>
                </a:cxn>
                <a:cxn ang="0">
                  <a:pos x="845" y="816"/>
                </a:cxn>
                <a:cxn ang="0">
                  <a:pos x="766" y="884"/>
                </a:cxn>
                <a:cxn ang="0">
                  <a:pos x="672" y="933"/>
                </a:cxn>
                <a:cxn ang="0">
                  <a:pos x="567" y="956"/>
                </a:cxn>
                <a:cxn ang="0">
                  <a:pos x="456" y="953"/>
                </a:cxn>
                <a:cxn ang="0">
                  <a:pos x="353" y="924"/>
                </a:cxn>
                <a:cxn ang="0">
                  <a:pos x="262" y="872"/>
                </a:cxn>
                <a:cxn ang="0">
                  <a:pos x="186" y="800"/>
                </a:cxn>
                <a:cxn ang="0">
                  <a:pos x="129" y="712"/>
                </a:cxn>
                <a:cxn ang="0">
                  <a:pos x="96" y="611"/>
                </a:cxn>
                <a:cxn ang="0">
                  <a:pos x="87" y="501"/>
                </a:cxn>
                <a:cxn ang="0">
                  <a:pos x="107" y="393"/>
                </a:cxn>
                <a:cxn ang="0">
                  <a:pos x="150" y="297"/>
                </a:cxn>
                <a:cxn ang="0">
                  <a:pos x="214" y="214"/>
                </a:cxn>
                <a:cxn ang="0">
                  <a:pos x="296" y="151"/>
                </a:cxn>
                <a:cxn ang="0">
                  <a:pos x="393" y="107"/>
                </a:cxn>
                <a:cxn ang="0">
                  <a:pos x="500" y="88"/>
                </a:cxn>
                <a:cxn ang="0">
                  <a:pos x="611" y="96"/>
                </a:cxn>
                <a:cxn ang="0">
                  <a:pos x="711" y="130"/>
                </a:cxn>
                <a:cxn ang="0">
                  <a:pos x="799" y="186"/>
                </a:cxn>
                <a:cxn ang="0">
                  <a:pos x="872" y="262"/>
                </a:cxn>
                <a:cxn ang="0">
                  <a:pos x="924" y="353"/>
                </a:cxn>
                <a:cxn ang="0">
                  <a:pos x="953" y="457"/>
                </a:cxn>
              </a:cxnLst>
              <a:rect l="0" t="0" r="r" b="b"/>
              <a:pathLst>
                <a:path w="1046" h="1046">
                  <a:moveTo>
                    <a:pt x="1046" y="523"/>
                  </a:moveTo>
                  <a:lnTo>
                    <a:pt x="1045" y="497"/>
                  </a:lnTo>
                  <a:lnTo>
                    <a:pt x="1043" y="470"/>
                  </a:lnTo>
                  <a:lnTo>
                    <a:pt x="1040" y="444"/>
                  </a:lnTo>
                  <a:lnTo>
                    <a:pt x="1035" y="418"/>
                  </a:lnTo>
                  <a:lnTo>
                    <a:pt x="1029" y="392"/>
                  </a:lnTo>
                  <a:lnTo>
                    <a:pt x="1022" y="367"/>
                  </a:lnTo>
                  <a:lnTo>
                    <a:pt x="1014" y="344"/>
                  </a:lnTo>
                  <a:lnTo>
                    <a:pt x="1004" y="320"/>
                  </a:lnTo>
                  <a:lnTo>
                    <a:pt x="994" y="296"/>
                  </a:lnTo>
                  <a:lnTo>
                    <a:pt x="982" y="274"/>
                  </a:lnTo>
                  <a:lnTo>
                    <a:pt x="970" y="252"/>
                  </a:lnTo>
                  <a:lnTo>
                    <a:pt x="957" y="230"/>
                  </a:lnTo>
                  <a:lnTo>
                    <a:pt x="942" y="210"/>
                  </a:lnTo>
                  <a:lnTo>
                    <a:pt x="926" y="191"/>
                  </a:lnTo>
                  <a:lnTo>
                    <a:pt x="909" y="171"/>
                  </a:lnTo>
                  <a:lnTo>
                    <a:pt x="892" y="153"/>
                  </a:lnTo>
                  <a:lnTo>
                    <a:pt x="874" y="136"/>
                  </a:lnTo>
                  <a:lnTo>
                    <a:pt x="855" y="120"/>
                  </a:lnTo>
                  <a:lnTo>
                    <a:pt x="835" y="104"/>
                  </a:lnTo>
                  <a:lnTo>
                    <a:pt x="814" y="89"/>
                  </a:lnTo>
                  <a:lnTo>
                    <a:pt x="794" y="75"/>
                  </a:lnTo>
                  <a:lnTo>
                    <a:pt x="771" y="64"/>
                  </a:lnTo>
                  <a:lnTo>
                    <a:pt x="749" y="52"/>
                  </a:lnTo>
                  <a:lnTo>
                    <a:pt x="726" y="41"/>
                  </a:lnTo>
                  <a:lnTo>
                    <a:pt x="702" y="32"/>
                  </a:lnTo>
                  <a:lnTo>
                    <a:pt x="678" y="24"/>
                  </a:lnTo>
                  <a:lnTo>
                    <a:pt x="653" y="16"/>
                  </a:lnTo>
                  <a:lnTo>
                    <a:pt x="628" y="11"/>
                  </a:lnTo>
                  <a:lnTo>
                    <a:pt x="602" y="6"/>
                  </a:lnTo>
                  <a:lnTo>
                    <a:pt x="576" y="3"/>
                  </a:lnTo>
                  <a:lnTo>
                    <a:pt x="549" y="1"/>
                  </a:lnTo>
                  <a:lnTo>
                    <a:pt x="522" y="0"/>
                  </a:lnTo>
                  <a:lnTo>
                    <a:pt x="496" y="1"/>
                  </a:lnTo>
                  <a:lnTo>
                    <a:pt x="469" y="3"/>
                  </a:lnTo>
                  <a:lnTo>
                    <a:pt x="443" y="6"/>
                  </a:lnTo>
                  <a:lnTo>
                    <a:pt x="417" y="11"/>
                  </a:lnTo>
                  <a:lnTo>
                    <a:pt x="392" y="16"/>
                  </a:lnTo>
                  <a:lnTo>
                    <a:pt x="367" y="24"/>
                  </a:lnTo>
                  <a:lnTo>
                    <a:pt x="343" y="32"/>
                  </a:lnTo>
                  <a:lnTo>
                    <a:pt x="319" y="41"/>
                  </a:lnTo>
                  <a:lnTo>
                    <a:pt x="296" y="52"/>
                  </a:lnTo>
                  <a:lnTo>
                    <a:pt x="274" y="64"/>
                  </a:lnTo>
                  <a:lnTo>
                    <a:pt x="251" y="75"/>
                  </a:lnTo>
                  <a:lnTo>
                    <a:pt x="231" y="89"/>
                  </a:lnTo>
                  <a:lnTo>
                    <a:pt x="210" y="104"/>
                  </a:lnTo>
                  <a:lnTo>
                    <a:pt x="190" y="120"/>
                  </a:lnTo>
                  <a:lnTo>
                    <a:pt x="171" y="136"/>
                  </a:lnTo>
                  <a:lnTo>
                    <a:pt x="153" y="153"/>
                  </a:lnTo>
                  <a:lnTo>
                    <a:pt x="136" y="171"/>
                  </a:lnTo>
                  <a:lnTo>
                    <a:pt x="119" y="191"/>
                  </a:lnTo>
                  <a:lnTo>
                    <a:pt x="103" y="210"/>
                  </a:lnTo>
                  <a:lnTo>
                    <a:pt x="88" y="230"/>
                  </a:lnTo>
                  <a:lnTo>
                    <a:pt x="75" y="252"/>
                  </a:lnTo>
                  <a:lnTo>
                    <a:pt x="63" y="274"/>
                  </a:lnTo>
                  <a:lnTo>
                    <a:pt x="51" y="296"/>
                  </a:lnTo>
                  <a:lnTo>
                    <a:pt x="41" y="320"/>
                  </a:lnTo>
                  <a:lnTo>
                    <a:pt x="31" y="344"/>
                  </a:lnTo>
                  <a:lnTo>
                    <a:pt x="23" y="367"/>
                  </a:lnTo>
                  <a:lnTo>
                    <a:pt x="16" y="392"/>
                  </a:lnTo>
                  <a:lnTo>
                    <a:pt x="10" y="418"/>
                  </a:lnTo>
                  <a:lnTo>
                    <a:pt x="5" y="444"/>
                  </a:lnTo>
                  <a:lnTo>
                    <a:pt x="2" y="470"/>
                  </a:lnTo>
                  <a:lnTo>
                    <a:pt x="0" y="497"/>
                  </a:lnTo>
                  <a:lnTo>
                    <a:pt x="0" y="523"/>
                  </a:lnTo>
                  <a:lnTo>
                    <a:pt x="0" y="550"/>
                  </a:lnTo>
                  <a:lnTo>
                    <a:pt x="2" y="576"/>
                  </a:lnTo>
                  <a:lnTo>
                    <a:pt x="5" y="602"/>
                  </a:lnTo>
                  <a:lnTo>
                    <a:pt x="10" y="628"/>
                  </a:lnTo>
                  <a:lnTo>
                    <a:pt x="16" y="654"/>
                  </a:lnTo>
                  <a:lnTo>
                    <a:pt x="23" y="679"/>
                  </a:lnTo>
                  <a:lnTo>
                    <a:pt x="31" y="702"/>
                  </a:lnTo>
                  <a:lnTo>
                    <a:pt x="41" y="726"/>
                  </a:lnTo>
                  <a:lnTo>
                    <a:pt x="51" y="750"/>
                  </a:lnTo>
                  <a:lnTo>
                    <a:pt x="63" y="772"/>
                  </a:lnTo>
                  <a:lnTo>
                    <a:pt x="75" y="794"/>
                  </a:lnTo>
                  <a:lnTo>
                    <a:pt x="88" y="815"/>
                  </a:lnTo>
                  <a:lnTo>
                    <a:pt x="103" y="836"/>
                  </a:lnTo>
                  <a:lnTo>
                    <a:pt x="119" y="855"/>
                  </a:lnTo>
                  <a:lnTo>
                    <a:pt x="136" y="875"/>
                  </a:lnTo>
                  <a:lnTo>
                    <a:pt x="153" y="893"/>
                  </a:lnTo>
                  <a:lnTo>
                    <a:pt x="171" y="910"/>
                  </a:lnTo>
                  <a:lnTo>
                    <a:pt x="190" y="926"/>
                  </a:lnTo>
                  <a:lnTo>
                    <a:pt x="210" y="942"/>
                  </a:lnTo>
                  <a:lnTo>
                    <a:pt x="231" y="956"/>
                  </a:lnTo>
                  <a:lnTo>
                    <a:pt x="251" y="970"/>
                  </a:lnTo>
                  <a:lnTo>
                    <a:pt x="274" y="982"/>
                  </a:lnTo>
                  <a:lnTo>
                    <a:pt x="296" y="994"/>
                  </a:lnTo>
                  <a:lnTo>
                    <a:pt x="319" y="1005"/>
                  </a:lnTo>
                  <a:lnTo>
                    <a:pt x="343" y="1015"/>
                  </a:lnTo>
                  <a:lnTo>
                    <a:pt x="367" y="1022"/>
                  </a:lnTo>
                  <a:lnTo>
                    <a:pt x="392" y="1030"/>
                  </a:lnTo>
                  <a:lnTo>
                    <a:pt x="417" y="1035"/>
                  </a:lnTo>
                  <a:lnTo>
                    <a:pt x="443" y="1039"/>
                  </a:lnTo>
                  <a:lnTo>
                    <a:pt x="469" y="1043"/>
                  </a:lnTo>
                  <a:lnTo>
                    <a:pt x="496" y="1045"/>
                  </a:lnTo>
                  <a:lnTo>
                    <a:pt x="522" y="1046"/>
                  </a:lnTo>
                  <a:lnTo>
                    <a:pt x="549" y="1045"/>
                  </a:lnTo>
                  <a:lnTo>
                    <a:pt x="576" y="1043"/>
                  </a:lnTo>
                  <a:lnTo>
                    <a:pt x="602" y="1039"/>
                  </a:lnTo>
                  <a:lnTo>
                    <a:pt x="628" y="1035"/>
                  </a:lnTo>
                  <a:lnTo>
                    <a:pt x="653" y="1030"/>
                  </a:lnTo>
                  <a:lnTo>
                    <a:pt x="678" y="1022"/>
                  </a:lnTo>
                  <a:lnTo>
                    <a:pt x="702" y="1015"/>
                  </a:lnTo>
                  <a:lnTo>
                    <a:pt x="726" y="1005"/>
                  </a:lnTo>
                  <a:lnTo>
                    <a:pt x="749" y="994"/>
                  </a:lnTo>
                  <a:lnTo>
                    <a:pt x="771" y="982"/>
                  </a:lnTo>
                  <a:lnTo>
                    <a:pt x="794" y="970"/>
                  </a:lnTo>
                  <a:lnTo>
                    <a:pt x="814" y="956"/>
                  </a:lnTo>
                  <a:lnTo>
                    <a:pt x="835" y="942"/>
                  </a:lnTo>
                  <a:lnTo>
                    <a:pt x="855" y="926"/>
                  </a:lnTo>
                  <a:lnTo>
                    <a:pt x="874" y="910"/>
                  </a:lnTo>
                  <a:lnTo>
                    <a:pt x="892" y="893"/>
                  </a:lnTo>
                  <a:lnTo>
                    <a:pt x="909" y="875"/>
                  </a:lnTo>
                  <a:lnTo>
                    <a:pt x="926" y="855"/>
                  </a:lnTo>
                  <a:lnTo>
                    <a:pt x="942" y="836"/>
                  </a:lnTo>
                  <a:lnTo>
                    <a:pt x="957" y="815"/>
                  </a:lnTo>
                  <a:lnTo>
                    <a:pt x="970" y="794"/>
                  </a:lnTo>
                  <a:lnTo>
                    <a:pt x="982" y="772"/>
                  </a:lnTo>
                  <a:lnTo>
                    <a:pt x="994" y="750"/>
                  </a:lnTo>
                  <a:lnTo>
                    <a:pt x="1004" y="726"/>
                  </a:lnTo>
                  <a:lnTo>
                    <a:pt x="1014" y="702"/>
                  </a:lnTo>
                  <a:lnTo>
                    <a:pt x="1022" y="679"/>
                  </a:lnTo>
                  <a:lnTo>
                    <a:pt x="1029" y="654"/>
                  </a:lnTo>
                  <a:lnTo>
                    <a:pt x="1035" y="628"/>
                  </a:lnTo>
                  <a:lnTo>
                    <a:pt x="1040" y="602"/>
                  </a:lnTo>
                  <a:lnTo>
                    <a:pt x="1043" y="576"/>
                  </a:lnTo>
                  <a:lnTo>
                    <a:pt x="1045" y="550"/>
                  </a:lnTo>
                  <a:lnTo>
                    <a:pt x="1046" y="523"/>
                  </a:lnTo>
                  <a:close/>
                  <a:moveTo>
                    <a:pt x="959" y="523"/>
                  </a:moveTo>
                  <a:lnTo>
                    <a:pt x="958" y="545"/>
                  </a:lnTo>
                  <a:lnTo>
                    <a:pt x="957" y="568"/>
                  </a:lnTo>
                  <a:lnTo>
                    <a:pt x="953" y="589"/>
                  </a:lnTo>
                  <a:lnTo>
                    <a:pt x="949" y="611"/>
                  </a:lnTo>
                  <a:lnTo>
                    <a:pt x="945" y="632"/>
                  </a:lnTo>
                  <a:lnTo>
                    <a:pt x="938" y="653"/>
                  </a:lnTo>
                  <a:lnTo>
                    <a:pt x="932" y="673"/>
                  </a:lnTo>
                  <a:lnTo>
                    <a:pt x="924" y="693"/>
                  </a:lnTo>
                  <a:lnTo>
                    <a:pt x="916" y="712"/>
                  </a:lnTo>
                  <a:lnTo>
                    <a:pt x="906" y="730"/>
                  </a:lnTo>
                  <a:lnTo>
                    <a:pt x="895" y="749"/>
                  </a:lnTo>
                  <a:lnTo>
                    <a:pt x="883" y="767"/>
                  </a:lnTo>
                  <a:lnTo>
                    <a:pt x="872" y="784"/>
                  </a:lnTo>
                  <a:lnTo>
                    <a:pt x="859" y="800"/>
                  </a:lnTo>
                  <a:lnTo>
                    <a:pt x="845" y="816"/>
                  </a:lnTo>
                  <a:lnTo>
                    <a:pt x="831" y="831"/>
                  </a:lnTo>
                  <a:lnTo>
                    <a:pt x="815" y="845"/>
                  </a:lnTo>
                  <a:lnTo>
                    <a:pt x="799" y="859"/>
                  </a:lnTo>
                  <a:lnTo>
                    <a:pt x="783" y="872"/>
                  </a:lnTo>
                  <a:lnTo>
                    <a:pt x="766" y="884"/>
                  </a:lnTo>
                  <a:lnTo>
                    <a:pt x="749" y="896"/>
                  </a:lnTo>
                  <a:lnTo>
                    <a:pt x="730" y="906"/>
                  </a:lnTo>
                  <a:lnTo>
                    <a:pt x="711" y="916"/>
                  </a:lnTo>
                  <a:lnTo>
                    <a:pt x="693" y="924"/>
                  </a:lnTo>
                  <a:lnTo>
                    <a:pt x="672" y="933"/>
                  </a:lnTo>
                  <a:lnTo>
                    <a:pt x="652" y="939"/>
                  </a:lnTo>
                  <a:lnTo>
                    <a:pt x="631" y="945"/>
                  </a:lnTo>
                  <a:lnTo>
                    <a:pt x="611" y="950"/>
                  </a:lnTo>
                  <a:lnTo>
                    <a:pt x="589" y="953"/>
                  </a:lnTo>
                  <a:lnTo>
                    <a:pt x="567" y="956"/>
                  </a:lnTo>
                  <a:lnTo>
                    <a:pt x="545" y="959"/>
                  </a:lnTo>
                  <a:lnTo>
                    <a:pt x="522" y="959"/>
                  </a:lnTo>
                  <a:lnTo>
                    <a:pt x="500" y="959"/>
                  </a:lnTo>
                  <a:lnTo>
                    <a:pt x="478" y="956"/>
                  </a:lnTo>
                  <a:lnTo>
                    <a:pt x="456" y="953"/>
                  </a:lnTo>
                  <a:lnTo>
                    <a:pt x="435" y="950"/>
                  </a:lnTo>
                  <a:lnTo>
                    <a:pt x="414" y="945"/>
                  </a:lnTo>
                  <a:lnTo>
                    <a:pt x="393" y="939"/>
                  </a:lnTo>
                  <a:lnTo>
                    <a:pt x="373" y="933"/>
                  </a:lnTo>
                  <a:lnTo>
                    <a:pt x="353" y="924"/>
                  </a:lnTo>
                  <a:lnTo>
                    <a:pt x="334" y="916"/>
                  </a:lnTo>
                  <a:lnTo>
                    <a:pt x="315" y="906"/>
                  </a:lnTo>
                  <a:lnTo>
                    <a:pt x="296" y="896"/>
                  </a:lnTo>
                  <a:lnTo>
                    <a:pt x="279" y="884"/>
                  </a:lnTo>
                  <a:lnTo>
                    <a:pt x="262" y="872"/>
                  </a:lnTo>
                  <a:lnTo>
                    <a:pt x="246" y="859"/>
                  </a:lnTo>
                  <a:lnTo>
                    <a:pt x="229" y="845"/>
                  </a:lnTo>
                  <a:lnTo>
                    <a:pt x="214" y="831"/>
                  </a:lnTo>
                  <a:lnTo>
                    <a:pt x="200" y="816"/>
                  </a:lnTo>
                  <a:lnTo>
                    <a:pt x="186" y="800"/>
                  </a:lnTo>
                  <a:lnTo>
                    <a:pt x="173" y="784"/>
                  </a:lnTo>
                  <a:lnTo>
                    <a:pt x="162" y="767"/>
                  </a:lnTo>
                  <a:lnTo>
                    <a:pt x="150" y="749"/>
                  </a:lnTo>
                  <a:lnTo>
                    <a:pt x="139" y="730"/>
                  </a:lnTo>
                  <a:lnTo>
                    <a:pt x="129" y="712"/>
                  </a:lnTo>
                  <a:lnTo>
                    <a:pt x="121" y="693"/>
                  </a:lnTo>
                  <a:lnTo>
                    <a:pt x="113" y="673"/>
                  </a:lnTo>
                  <a:lnTo>
                    <a:pt x="107" y="653"/>
                  </a:lnTo>
                  <a:lnTo>
                    <a:pt x="100" y="632"/>
                  </a:lnTo>
                  <a:lnTo>
                    <a:pt x="96" y="611"/>
                  </a:lnTo>
                  <a:lnTo>
                    <a:pt x="92" y="589"/>
                  </a:lnTo>
                  <a:lnTo>
                    <a:pt x="89" y="568"/>
                  </a:lnTo>
                  <a:lnTo>
                    <a:pt x="87" y="545"/>
                  </a:lnTo>
                  <a:lnTo>
                    <a:pt x="86" y="523"/>
                  </a:lnTo>
                  <a:lnTo>
                    <a:pt x="87" y="501"/>
                  </a:lnTo>
                  <a:lnTo>
                    <a:pt x="89" y="478"/>
                  </a:lnTo>
                  <a:lnTo>
                    <a:pt x="92" y="457"/>
                  </a:lnTo>
                  <a:lnTo>
                    <a:pt x="96" y="435"/>
                  </a:lnTo>
                  <a:lnTo>
                    <a:pt x="100" y="414"/>
                  </a:lnTo>
                  <a:lnTo>
                    <a:pt x="107" y="393"/>
                  </a:lnTo>
                  <a:lnTo>
                    <a:pt x="113" y="373"/>
                  </a:lnTo>
                  <a:lnTo>
                    <a:pt x="121" y="353"/>
                  </a:lnTo>
                  <a:lnTo>
                    <a:pt x="129" y="334"/>
                  </a:lnTo>
                  <a:lnTo>
                    <a:pt x="139" y="316"/>
                  </a:lnTo>
                  <a:lnTo>
                    <a:pt x="150" y="297"/>
                  </a:lnTo>
                  <a:lnTo>
                    <a:pt x="162" y="279"/>
                  </a:lnTo>
                  <a:lnTo>
                    <a:pt x="173" y="262"/>
                  </a:lnTo>
                  <a:lnTo>
                    <a:pt x="186" y="246"/>
                  </a:lnTo>
                  <a:lnTo>
                    <a:pt x="200" y="230"/>
                  </a:lnTo>
                  <a:lnTo>
                    <a:pt x="214" y="214"/>
                  </a:lnTo>
                  <a:lnTo>
                    <a:pt x="229" y="200"/>
                  </a:lnTo>
                  <a:lnTo>
                    <a:pt x="246" y="186"/>
                  </a:lnTo>
                  <a:lnTo>
                    <a:pt x="262" y="173"/>
                  </a:lnTo>
                  <a:lnTo>
                    <a:pt x="279" y="162"/>
                  </a:lnTo>
                  <a:lnTo>
                    <a:pt x="296" y="151"/>
                  </a:lnTo>
                  <a:lnTo>
                    <a:pt x="315" y="140"/>
                  </a:lnTo>
                  <a:lnTo>
                    <a:pt x="334" y="130"/>
                  </a:lnTo>
                  <a:lnTo>
                    <a:pt x="353" y="122"/>
                  </a:lnTo>
                  <a:lnTo>
                    <a:pt x="373" y="114"/>
                  </a:lnTo>
                  <a:lnTo>
                    <a:pt x="393" y="107"/>
                  </a:lnTo>
                  <a:lnTo>
                    <a:pt x="414" y="101"/>
                  </a:lnTo>
                  <a:lnTo>
                    <a:pt x="435" y="96"/>
                  </a:lnTo>
                  <a:lnTo>
                    <a:pt x="456" y="93"/>
                  </a:lnTo>
                  <a:lnTo>
                    <a:pt x="478" y="89"/>
                  </a:lnTo>
                  <a:lnTo>
                    <a:pt x="500" y="88"/>
                  </a:lnTo>
                  <a:lnTo>
                    <a:pt x="522" y="87"/>
                  </a:lnTo>
                  <a:lnTo>
                    <a:pt x="545" y="88"/>
                  </a:lnTo>
                  <a:lnTo>
                    <a:pt x="567" y="89"/>
                  </a:lnTo>
                  <a:lnTo>
                    <a:pt x="589" y="93"/>
                  </a:lnTo>
                  <a:lnTo>
                    <a:pt x="611" y="96"/>
                  </a:lnTo>
                  <a:lnTo>
                    <a:pt x="631" y="101"/>
                  </a:lnTo>
                  <a:lnTo>
                    <a:pt x="652" y="107"/>
                  </a:lnTo>
                  <a:lnTo>
                    <a:pt x="672" y="114"/>
                  </a:lnTo>
                  <a:lnTo>
                    <a:pt x="693" y="122"/>
                  </a:lnTo>
                  <a:lnTo>
                    <a:pt x="711" y="130"/>
                  </a:lnTo>
                  <a:lnTo>
                    <a:pt x="730" y="140"/>
                  </a:lnTo>
                  <a:lnTo>
                    <a:pt x="749" y="151"/>
                  </a:lnTo>
                  <a:lnTo>
                    <a:pt x="766" y="162"/>
                  </a:lnTo>
                  <a:lnTo>
                    <a:pt x="783" y="173"/>
                  </a:lnTo>
                  <a:lnTo>
                    <a:pt x="799" y="186"/>
                  </a:lnTo>
                  <a:lnTo>
                    <a:pt x="815" y="200"/>
                  </a:lnTo>
                  <a:lnTo>
                    <a:pt x="831" y="214"/>
                  </a:lnTo>
                  <a:lnTo>
                    <a:pt x="845" y="230"/>
                  </a:lnTo>
                  <a:lnTo>
                    <a:pt x="859" y="246"/>
                  </a:lnTo>
                  <a:lnTo>
                    <a:pt x="872" y="262"/>
                  </a:lnTo>
                  <a:lnTo>
                    <a:pt x="883" y="279"/>
                  </a:lnTo>
                  <a:lnTo>
                    <a:pt x="895" y="297"/>
                  </a:lnTo>
                  <a:lnTo>
                    <a:pt x="906" y="316"/>
                  </a:lnTo>
                  <a:lnTo>
                    <a:pt x="916" y="334"/>
                  </a:lnTo>
                  <a:lnTo>
                    <a:pt x="924" y="353"/>
                  </a:lnTo>
                  <a:lnTo>
                    <a:pt x="932" y="373"/>
                  </a:lnTo>
                  <a:lnTo>
                    <a:pt x="938" y="393"/>
                  </a:lnTo>
                  <a:lnTo>
                    <a:pt x="945" y="414"/>
                  </a:lnTo>
                  <a:lnTo>
                    <a:pt x="949" y="435"/>
                  </a:lnTo>
                  <a:lnTo>
                    <a:pt x="953" y="457"/>
                  </a:lnTo>
                  <a:lnTo>
                    <a:pt x="957" y="478"/>
                  </a:lnTo>
                  <a:lnTo>
                    <a:pt x="958" y="501"/>
                  </a:lnTo>
                  <a:lnTo>
                    <a:pt x="959" y="523"/>
                  </a:lnTo>
                  <a:close/>
                </a:path>
              </a:pathLst>
            </a:custGeom>
            <a:solidFill>
              <a:srgbClr val="BF38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5" name="Freeform 129"/>
            <p:cNvSpPr>
              <a:spLocks noEditPoints="1"/>
            </p:cNvSpPr>
            <p:nvPr/>
          </p:nvSpPr>
          <p:spPr bwMode="auto">
            <a:xfrm>
              <a:off x="1191" y="1896"/>
              <a:ext cx="240" cy="239"/>
            </a:xfrm>
            <a:custGeom>
              <a:avLst/>
              <a:gdLst/>
              <a:ahLst/>
              <a:cxnLst>
                <a:cxn ang="0">
                  <a:pos x="949" y="383"/>
                </a:cxn>
                <a:cxn ang="0">
                  <a:pos x="911" y="272"/>
                </a:cxn>
                <a:cxn ang="0">
                  <a:pos x="849" y="174"/>
                </a:cxn>
                <a:cxn ang="0">
                  <a:pos x="766" y="95"/>
                </a:cxn>
                <a:cxn ang="0">
                  <a:pos x="666" y="37"/>
                </a:cxn>
                <a:cxn ang="0">
                  <a:pos x="553" y="6"/>
                </a:cxn>
                <a:cxn ang="0">
                  <a:pos x="431" y="2"/>
                </a:cxn>
                <a:cxn ang="0">
                  <a:pos x="315" y="29"/>
                </a:cxn>
                <a:cxn ang="0">
                  <a:pos x="211" y="82"/>
                </a:cxn>
                <a:cxn ang="0">
                  <a:pos x="125" y="156"/>
                </a:cxn>
                <a:cxn ang="0">
                  <a:pos x="58" y="250"/>
                </a:cxn>
                <a:cxn ang="0">
                  <a:pos x="15" y="359"/>
                </a:cxn>
                <a:cxn ang="0">
                  <a:pos x="0" y="479"/>
                </a:cxn>
                <a:cxn ang="0">
                  <a:pos x="15" y="599"/>
                </a:cxn>
                <a:cxn ang="0">
                  <a:pos x="58" y="708"/>
                </a:cxn>
                <a:cxn ang="0">
                  <a:pos x="125" y="801"/>
                </a:cxn>
                <a:cxn ang="0">
                  <a:pos x="211" y="877"/>
                </a:cxn>
                <a:cxn ang="0">
                  <a:pos x="315" y="930"/>
                </a:cxn>
                <a:cxn ang="0">
                  <a:pos x="431" y="956"/>
                </a:cxn>
                <a:cxn ang="0">
                  <a:pos x="553" y="952"/>
                </a:cxn>
                <a:cxn ang="0">
                  <a:pos x="666" y="921"/>
                </a:cxn>
                <a:cxn ang="0">
                  <a:pos x="766" y="863"/>
                </a:cxn>
                <a:cxn ang="0">
                  <a:pos x="849" y="784"/>
                </a:cxn>
                <a:cxn ang="0">
                  <a:pos x="911" y="686"/>
                </a:cxn>
                <a:cxn ang="0">
                  <a:pos x="949" y="575"/>
                </a:cxn>
                <a:cxn ang="0">
                  <a:pos x="872" y="479"/>
                </a:cxn>
                <a:cxn ang="0">
                  <a:pos x="860" y="577"/>
                </a:cxn>
                <a:cxn ang="0">
                  <a:pos x="824" y="666"/>
                </a:cxn>
                <a:cxn ang="0">
                  <a:pos x="770" y="742"/>
                </a:cxn>
                <a:cxn ang="0">
                  <a:pos x="699" y="804"/>
                </a:cxn>
                <a:cxn ang="0">
                  <a:pos x="614" y="848"/>
                </a:cxn>
                <a:cxn ang="0">
                  <a:pos x="519" y="869"/>
                </a:cxn>
                <a:cxn ang="0">
                  <a:pos x="420" y="866"/>
                </a:cxn>
                <a:cxn ang="0">
                  <a:pos x="327" y="840"/>
                </a:cxn>
                <a:cxn ang="0">
                  <a:pos x="245" y="793"/>
                </a:cxn>
                <a:cxn ang="0">
                  <a:pos x="177" y="728"/>
                </a:cxn>
                <a:cxn ang="0">
                  <a:pos x="126" y="649"/>
                </a:cxn>
                <a:cxn ang="0">
                  <a:pos x="95" y="558"/>
                </a:cxn>
                <a:cxn ang="0">
                  <a:pos x="87" y="459"/>
                </a:cxn>
                <a:cxn ang="0">
                  <a:pos x="105" y="362"/>
                </a:cxn>
                <a:cxn ang="0">
                  <a:pos x="144" y="276"/>
                </a:cxn>
                <a:cxn ang="0">
                  <a:pos x="203" y="202"/>
                </a:cxn>
                <a:cxn ang="0">
                  <a:pos x="276" y="143"/>
                </a:cxn>
                <a:cxn ang="0">
                  <a:pos x="363" y="105"/>
                </a:cxn>
                <a:cxn ang="0">
                  <a:pos x="459" y="87"/>
                </a:cxn>
                <a:cxn ang="0">
                  <a:pos x="558" y="95"/>
                </a:cxn>
                <a:cxn ang="0">
                  <a:pos x="650" y="125"/>
                </a:cxn>
                <a:cxn ang="0">
                  <a:pos x="729" y="177"/>
                </a:cxn>
                <a:cxn ang="0">
                  <a:pos x="794" y="245"/>
                </a:cxn>
                <a:cxn ang="0">
                  <a:pos x="841" y="327"/>
                </a:cxn>
                <a:cxn ang="0">
                  <a:pos x="867" y="419"/>
                </a:cxn>
              </a:cxnLst>
              <a:rect l="0" t="0" r="r" b="b"/>
              <a:pathLst>
                <a:path w="959" h="959">
                  <a:moveTo>
                    <a:pt x="959" y="479"/>
                  </a:moveTo>
                  <a:lnTo>
                    <a:pt x="958" y="455"/>
                  </a:lnTo>
                  <a:lnTo>
                    <a:pt x="957" y="430"/>
                  </a:lnTo>
                  <a:lnTo>
                    <a:pt x="953" y="406"/>
                  </a:lnTo>
                  <a:lnTo>
                    <a:pt x="949" y="383"/>
                  </a:lnTo>
                  <a:lnTo>
                    <a:pt x="944" y="359"/>
                  </a:lnTo>
                  <a:lnTo>
                    <a:pt x="937" y="336"/>
                  </a:lnTo>
                  <a:lnTo>
                    <a:pt x="930" y="315"/>
                  </a:lnTo>
                  <a:lnTo>
                    <a:pt x="921" y="292"/>
                  </a:lnTo>
                  <a:lnTo>
                    <a:pt x="911" y="272"/>
                  </a:lnTo>
                  <a:lnTo>
                    <a:pt x="901" y="250"/>
                  </a:lnTo>
                  <a:lnTo>
                    <a:pt x="890" y="231"/>
                  </a:lnTo>
                  <a:lnTo>
                    <a:pt x="877" y="211"/>
                  </a:lnTo>
                  <a:lnTo>
                    <a:pt x="864" y="192"/>
                  </a:lnTo>
                  <a:lnTo>
                    <a:pt x="849" y="174"/>
                  </a:lnTo>
                  <a:lnTo>
                    <a:pt x="834" y="156"/>
                  </a:lnTo>
                  <a:lnTo>
                    <a:pt x="819" y="140"/>
                  </a:lnTo>
                  <a:lnTo>
                    <a:pt x="802" y="124"/>
                  </a:lnTo>
                  <a:lnTo>
                    <a:pt x="784" y="109"/>
                  </a:lnTo>
                  <a:lnTo>
                    <a:pt x="766" y="95"/>
                  </a:lnTo>
                  <a:lnTo>
                    <a:pt x="748" y="82"/>
                  </a:lnTo>
                  <a:lnTo>
                    <a:pt x="728" y="69"/>
                  </a:lnTo>
                  <a:lnTo>
                    <a:pt x="708" y="57"/>
                  </a:lnTo>
                  <a:lnTo>
                    <a:pt x="687" y="46"/>
                  </a:lnTo>
                  <a:lnTo>
                    <a:pt x="666" y="37"/>
                  </a:lnTo>
                  <a:lnTo>
                    <a:pt x="644" y="29"/>
                  </a:lnTo>
                  <a:lnTo>
                    <a:pt x="622" y="22"/>
                  </a:lnTo>
                  <a:lnTo>
                    <a:pt x="599" y="15"/>
                  </a:lnTo>
                  <a:lnTo>
                    <a:pt x="576" y="10"/>
                  </a:lnTo>
                  <a:lnTo>
                    <a:pt x="553" y="6"/>
                  </a:lnTo>
                  <a:lnTo>
                    <a:pt x="529" y="2"/>
                  </a:lnTo>
                  <a:lnTo>
                    <a:pt x="504" y="0"/>
                  </a:lnTo>
                  <a:lnTo>
                    <a:pt x="479" y="0"/>
                  </a:lnTo>
                  <a:lnTo>
                    <a:pt x="455" y="0"/>
                  </a:lnTo>
                  <a:lnTo>
                    <a:pt x="431" y="2"/>
                  </a:lnTo>
                  <a:lnTo>
                    <a:pt x="406" y="6"/>
                  </a:lnTo>
                  <a:lnTo>
                    <a:pt x="383" y="10"/>
                  </a:lnTo>
                  <a:lnTo>
                    <a:pt x="360" y="15"/>
                  </a:lnTo>
                  <a:lnTo>
                    <a:pt x="337" y="22"/>
                  </a:lnTo>
                  <a:lnTo>
                    <a:pt x="315" y="29"/>
                  </a:lnTo>
                  <a:lnTo>
                    <a:pt x="293" y="37"/>
                  </a:lnTo>
                  <a:lnTo>
                    <a:pt x="272" y="46"/>
                  </a:lnTo>
                  <a:lnTo>
                    <a:pt x="251" y="57"/>
                  </a:lnTo>
                  <a:lnTo>
                    <a:pt x="231" y="69"/>
                  </a:lnTo>
                  <a:lnTo>
                    <a:pt x="211" y="82"/>
                  </a:lnTo>
                  <a:lnTo>
                    <a:pt x="193" y="95"/>
                  </a:lnTo>
                  <a:lnTo>
                    <a:pt x="175" y="109"/>
                  </a:lnTo>
                  <a:lnTo>
                    <a:pt x="157" y="124"/>
                  </a:lnTo>
                  <a:lnTo>
                    <a:pt x="140" y="140"/>
                  </a:lnTo>
                  <a:lnTo>
                    <a:pt x="125" y="156"/>
                  </a:lnTo>
                  <a:lnTo>
                    <a:pt x="110" y="174"/>
                  </a:lnTo>
                  <a:lnTo>
                    <a:pt x="95" y="192"/>
                  </a:lnTo>
                  <a:lnTo>
                    <a:pt x="82" y="211"/>
                  </a:lnTo>
                  <a:lnTo>
                    <a:pt x="69" y="231"/>
                  </a:lnTo>
                  <a:lnTo>
                    <a:pt x="58" y="250"/>
                  </a:lnTo>
                  <a:lnTo>
                    <a:pt x="48" y="272"/>
                  </a:lnTo>
                  <a:lnTo>
                    <a:pt x="38" y="292"/>
                  </a:lnTo>
                  <a:lnTo>
                    <a:pt x="29" y="315"/>
                  </a:lnTo>
                  <a:lnTo>
                    <a:pt x="22" y="336"/>
                  </a:lnTo>
                  <a:lnTo>
                    <a:pt x="15" y="359"/>
                  </a:lnTo>
                  <a:lnTo>
                    <a:pt x="10" y="383"/>
                  </a:lnTo>
                  <a:lnTo>
                    <a:pt x="5" y="406"/>
                  </a:lnTo>
                  <a:lnTo>
                    <a:pt x="2" y="430"/>
                  </a:lnTo>
                  <a:lnTo>
                    <a:pt x="1" y="455"/>
                  </a:lnTo>
                  <a:lnTo>
                    <a:pt x="0" y="479"/>
                  </a:lnTo>
                  <a:lnTo>
                    <a:pt x="1" y="503"/>
                  </a:lnTo>
                  <a:lnTo>
                    <a:pt x="2" y="528"/>
                  </a:lnTo>
                  <a:lnTo>
                    <a:pt x="5" y="552"/>
                  </a:lnTo>
                  <a:lnTo>
                    <a:pt x="10" y="575"/>
                  </a:lnTo>
                  <a:lnTo>
                    <a:pt x="15" y="599"/>
                  </a:lnTo>
                  <a:lnTo>
                    <a:pt x="22" y="622"/>
                  </a:lnTo>
                  <a:lnTo>
                    <a:pt x="29" y="644"/>
                  </a:lnTo>
                  <a:lnTo>
                    <a:pt x="38" y="666"/>
                  </a:lnTo>
                  <a:lnTo>
                    <a:pt x="48" y="686"/>
                  </a:lnTo>
                  <a:lnTo>
                    <a:pt x="58" y="708"/>
                  </a:lnTo>
                  <a:lnTo>
                    <a:pt x="69" y="727"/>
                  </a:lnTo>
                  <a:lnTo>
                    <a:pt x="82" y="747"/>
                  </a:lnTo>
                  <a:lnTo>
                    <a:pt x="95" y="766"/>
                  </a:lnTo>
                  <a:lnTo>
                    <a:pt x="110" y="784"/>
                  </a:lnTo>
                  <a:lnTo>
                    <a:pt x="125" y="801"/>
                  </a:lnTo>
                  <a:lnTo>
                    <a:pt x="140" y="818"/>
                  </a:lnTo>
                  <a:lnTo>
                    <a:pt x="157" y="834"/>
                  </a:lnTo>
                  <a:lnTo>
                    <a:pt x="175" y="849"/>
                  </a:lnTo>
                  <a:lnTo>
                    <a:pt x="193" y="863"/>
                  </a:lnTo>
                  <a:lnTo>
                    <a:pt x="211" y="877"/>
                  </a:lnTo>
                  <a:lnTo>
                    <a:pt x="231" y="889"/>
                  </a:lnTo>
                  <a:lnTo>
                    <a:pt x="251" y="901"/>
                  </a:lnTo>
                  <a:lnTo>
                    <a:pt x="272" y="911"/>
                  </a:lnTo>
                  <a:lnTo>
                    <a:pt x="293" y="921"/>
                  </a:lnTo>
                  <a:lnTo>
                    <a:pt x="315" y="930"/>
                  </a:lnTo>
                  <a:lnTo>
                    <a:pt x="337" y="937"/>
                  </a:lnTo>
                  <a:lnTo>
                    <a:pt x="360" y="944"/>
                  </a:lnTo>
                  <a:lnTo>
                    <a:pt x="383" y="948"/>
                  </a:lnTo>
                  <a:lnTo>
                    <a:pt x="406" y="952"/>
                  </a:lnTo>
                  <a:lnTo>
                    <a:pt x="431" y="956"/>
                  </a:lnTo>
                  <a:lnTo>
                    <a:pt x="455" y="958"/>
                  </a:lnTo>
                  <a:lnTo>
                    <a:pt x="479" y="959"/>
                  </a:lnTo>
                  <a:lnTo>
                    <a:pt x="504" y="958"/>
                  </a:lnTo>
                  <a:lnTo>
                    <a:pt x="529" y="956"/>
                  </a:lnTo>
                  <a:lnTo>
                    <a:pt x="553" y="952"/>
                  </a:lnTo>
                  <a:lnTo>
                    <a:pt x="576" y="948"/>
                  </a:lnTo>
                  <a:lnTo>
                    <a:pt x="599" y="944"/>
                  </a:lnTo>
                  <a:lnTo>
                    <a:pt x="622" y="937"/>
                  </a:lnTo>
                  <a:lnTo>
                    <a:pt x="644" y="930"/>
                  </a:lnTo>
                  <a:lnTo>
                    <a:pt x="666" y="921"/>
                  </a:lnTo>
                  <a:lnTo>
                    <a:pt x="687" y="911"/>
                  </a:lnTo>
                  <a:lnTo>
                    <a:pt x="708" y="901"/>
                  </a:lnTo>
                  <a:lnTo>
                    <a:pt x="728" y="889"/>
                  </a:lnTo>
                  <a:lnTo>
                    <a:pt x="748" y="877"/>
                  </a:lnTo>
                  <a:lnTo>
                    <a:pt x="766" y="863"/>
                  </a:lnTo>
                  <a:lnTo>
                    <a:pt x="784" y="849"/>
                  </a:lnTo>
                  <a:lnTo>
                    <a:pt x="802" y="834"/>
                  </a:lnTo>
                  <a:lnTo>
                    <a:pt x="819" y="818"/>
                  </a:lnTo>
                  <a:lnTo>
                    <a:pt x="834" y="801"/>
                  </a:lnTo>
                  <a:lnTo>
                    <a:pt x="849" y="784"/>
                  </a:lnTo>
                  <a:lnTo>
                    <a:pt x="864" y="766"/>
                  </a:lnTo>
                  <a:lnTo>
                    <a:pt x="877" y="747"/>
                  </a:lnTo>
                  <a:lnTo>
                    <a:pt x="890" y="727"/>
                  </a:lnTo>
                  <a:lnTo>
                    <a:pt x="901" y="708"/>
                  </a:lnTo>
                  <a:lnTo>
                    <a:pt x="911" y="686"/>
                  </a:lnTo>
                  <a:lnTo>
                    <a:pt x="921" y="666"/>
                  </a:lnTo>
                  <a:lnTo>
                    <a:pt x="930" y="644"/>
                  </a:lnTo>
                  <a:lnTo>
                    <a:pt x="937" y="622"/>
                  </a:lnTo>
                  <a:lnTo>
                    <a:pt x="944" y="599"/>
                  </a:lnTo>
                  <a:lnTo>
                    <a:pt x="949" y="575"/>
                  </a:lnTo>
                  <a:lnTo>
                    <a:pt x="953" y="552"/>
                  </a:lnTo>
                  <a:lnTo>
                    <a:pt x="957" y="528"/>
                  </a:lnTo>
                  <a:lnTo>
                    <a:pt x="958" y="503"/>
                  </a:lnTo>
                  <a:lnTo>
                    <a:pt x="959" y="479"/>
                  </a:lnTo>
                  <a:close/>
                  <a:moveTo>
                    <a:pt x="872" y="479"/>
                  </a:moveTo>
                  <a:lnTo>
                    <a:pt x="872" y="499"/>
                  </a:lnTo>
                  <a:lnTo>
                    <a:pt x="869" y="519"/>
                  </a:lnTo>
                  <a:lnTo>
                    <a:pt x="867" y="539"/>
                  </a:lnTo>
                  <a:lnTo>
                    <a:pt x="864" y="558"/>
                  </a:lnTo>
                  <a:lnTo>
                    <a:pt x="860" y="577"/>
                  </a:lnTo>
                  <a:lnTo>
                    <a:pt x="854" y="596"/>
                  </a:lnTo>
                  <a:lnTo>
                    <a:pt x="848" y="614"/>
                  </a:lnTo>
                  <a:lnTo>
                    <a:pt x="841" y="631"/>
                  </a:lnTo>
                  <a:lnTo>
                    <a:pt x="833" y="649"/>
                  </a:lnTo>
                  <a:lnTo>
                    <a:pt x="824" y="666"/>
                  </a:lnTo>
                  <a:lnTo>
                    <a:pt x="815" y="682"/>
                  </a:lnTo>
                  <a:lnTo>
                    <a:pt x="805" y="698"/>
                  </a:lnTo>
                  <a:lnTo>
                    <a:pt x="794" y="713"/>
                  </a:lnTo>
                  <a:lnTo>
                    <a:pt x="782" y="728"/>
                  </a:lnTo>
                  <a:lnTo>
                    <a:pt x="770" y="742"/>
                  </a:lnTo>
                  <a:lnTo>
                    <a:pt x="757" y="756"/>
                  </a:lnTo>
                  <a:lnTo>
                    <a:pt x="743" y="769"/>
                  </a:lnTo>
                  <a:lnTo>
                    <a:pt x="729" y="781"/>
                  </a:lnTo>
                  <a:lnTo>
                    <a:pt x="714" y="793"/>
                  </a:lnTo>
                  <a:lnTo>
                    <a:pt x="699" y="804"/>
                  </a:lnTo>
                  <a:lnTo>
                    <a:pt x="683" y="814"/>
                  </a:lnTo>
                  <a:lnTo>
                    <a:pt x="667" y="824"/>
                  </a:lnTo>
                  <a:lnTo>
                    <a:pt x="650" y="833"/>
                  </a:lnTo>
                  <a:lnTo>
                    <a:pt x="632" y="840"/>
                  </a:lnTo>
                  <a:lnTo>
                    <a:pt x="614" y="848"/>
                  </a:lnTo>
                  <a:lnTo>
                    <a:pt x="596" y="853"/>
                  </a:lnTo>
                  <a:lnTo>
                    <a:pt x="578" y="859"/>
                  </a:lnTo>
                  <a:lnTo>
                    <a:pt x="558" y="863"/>
                  </a:lnTo>
                  <a:lnTo>
                    <a:pt x="539" y="866"/>
                  </a:lnTo>
                  <a:lnTo>
                    <a:pt x="519" y="869"/>
                  </a:lnTo>
                  <a:lnTo>
                    <a:pt x="500" y="870"/>
                  </a:lnTo>
                  <a:lnTo>
                    <a:pt x="479" y="872"/>
                  </a:lnTo>
                  <a:lnTo>
                    <a:pt x="459" y="870"/>
                  </a:lnTo>
                  <a:lnTo>
                    <a:pt x="440" y="869"/>
                  </a:lnTo>
                  <a:lnTo>
                    <a:pt x="420" y="866"/>
                  </a:lnTo>
                  <a:lnTo>
                    <a:pt x="401" y="863"/>
                  </a:lnTo>
                  <a:lnTo>
                    <a:pt x="381" y="859"/>
                  </a:lnTo>
                  <a:lnTo>
                    <a:pt x="363" y="853"/>
                  </a:lnTo>
                  <a:lnTo>
                    <a:pt x="345" y="848"/>
                  </a:lnTo>
                  <a:lnTo>
                    <a:pt x="327" y="840"/>
                  </a:lnTo>
                  <a:lnTo>
                    <a:pt x="309" y="833"/>
                  </a:lnTo>
                  <a:lnTo>
                    <a:pt x="292" y="824"/>
                  </a:lnTo>
                  <a:lnTo>
                    <a:pt x="276" y="814"/>
                  </a:lnTo>
                  <a:lnTo>
                    <a:pt x="260" y="804"/>
                  </a:lnTo>
                  <a:lnTo>
                    <a:pt x="245" y="793"/>
                  </a:lnTo>
                  <a:lnTo>
                    <a:pt x="230" y="781"/>
                  </a:lnTo>
                  <a:lnTo>
                    <a:pt x="216" y="769"/>
                  </a:lnTo>
                  <a:lnTo>
                    <a:pt x="203" y="756"/>
                  </a:lnTo>
                  <a:lnTo>
                    <a:pt x="190" y="742"/>
                  </a:lnTo>
                  <a:lnTo>
                    <a:pt x="177" y="728"/>
                  </a:lnTo>
                  <a:lnTo>
                    <a:pt x="165" y="713"/>
                  </a:lnTo>
                  <a:lnTo>
                    <a:pt x="154" y="698"/>
                  </a:lnTo>
                  <a:lnTo>
                    <a:pt x="144" y="682"/>
                  </a:lnTo>
                  <a:lnTo>
                    <a:pt x="135" y="666"/>
                  </a:lnTo>
                  <a:lnTo>
                    <a:pt x="126" y="649"/>
                  </a:lnTo>
                  <a:lnTo>
                    <a:pt x="119" y="631"/>
                  </a:lnTo>
                  <a:lnTo>
                    <a:pt x="111" y="614"/>
                  </a:lnTo>
                  <a:lnTo>
                    <a:pt x="105" y="596"/>
                  </a:lnTo>
                  <a:lnTo>
                    <a:pt x="99" y="577"/>
                  </a:lnTo>
                  <a:lnTo>
                    <a:pt x="95" y="558"/>
                  </a:lnTo>
                  <a:lnTo>
                    <a:pt x="92" y="539"/>
                  </a:lnTo>
                  <a:lnTo>
                    <a:pt x="90" y="519"/>
                  </a:lnTo>
                  <a:lnTo>
                    <a:pt x="87" y="499"/>
                  </a:lnTo>
                  <a:lnTo>
                    <a:pt x="87" y="479"/>
                  </a:lnTo>
                  <a:lnTo>
                    <a:pt x="87" y="459"/>
                  </a:lnTo>
                  <a:lnTo>
                    <a:pt x="90" y="439"/>
                  </a:lnTo>
                  <a:lnTo>
                    <a:pt x="92" y="419"/>
                  </a:lnTo>
                  <a:lnTo>
                    <a:pt x="95" y="400"/>
                  </a:lnTo>
                  <a:lnTo>
                    <a:pt x="99" y="381"/>
                  </a:lnTo>
                  <a:lnTo>
                    <a:pt x="105" y="362"/>
                  </a:lnTo>
                  <a:lnTo>
                    <a:pt x="111" y="344"/>
                  </a:lnTo>
                  <a:lnTo>
                    <a:pt x="119" y="327"/>
                  </a:lnTo>
                  <a:lnTo>
                    <a:pt x="126" y="309"/>
                  </a:lnTo>
                  <a:lnTo>
                    <a:pt x="135" y="292"/>
                  </a:lnTo>
                  <a:lnTo>
                    <a:pt x="144" y="276"/>
                  </a:lnTo>
                  <a:lnTo>
                    <a:pt x="154" y="260"/>
                  </a:lnTo>
                  <a:lnTo>
                    <a:pt x="165" y="245"/>
                  </a:lnTo>
                  <a:lnTo>
                    <a:pt x="177" y="230"/>
                  </a:lnTo>
                  <a:lnTo>
                    <a:pt x="190" y="216"/>
                  </a:lnTo>
                  <a:lnTo>
                    <a:pt x="203" y="202"/>
                  </a:lnTo>
                  <a:lnTo>
                    <a:pt x="216" y="189"/>
                  </a:lnTo>
                  <a:lnTo>
                    <a:pt x="230" y="177"/>
                  </a:lnTo>
                  <a:lnTo>
                    <a:pt x="245" y="165"/>
                  </a:lnTo>
                  <a:lnTo>
                    <a:pt x="260" y="154"/>
                  </a:lnTo>
                  <a:lnTo>
                    <a:pt x="276" y="143"/>
                  </a:lnTo>
                  <a:lnTo>
                    <a:pt x="292" y="134"/>
                  </a:lnTo>
                  <a:lnTo>
                    <a:pt x="309" y="125"/>
                  </a:lnTo>
                  <a:lnTo>
                    <a:pt x="327" y="118"/>
                  </a:lnTo>
                  <a:lnTo>
                    <a:pt x="345" y="111"/>
                  </a:lnTo>
                  <a:lnTo>
                    <a:pt x="363" y="105"/>
                  </a:lnTo>
                  <a:lnTo>
                    <a:pt x="381" y="99"/>
                  </a:lnTo>
                  <a:lnTo>
                    <a:pt x="401" y="95"/>
                  </a:lnTo>
                  <a:lnTo>
                    <a:pt x="420" y="92"/>
                  </a:lnTo>
                  <a:lnTo>
                    <a:pt x="440" y="88"/>
                  </a:lnTo>
                  <a:lnTo>
                    <a:pt x="459" y="87"/>
                  </a:lnTo>
                  <a:lnTo>
                    <a:pt x="479" y="86"/>
                  </a:lnTo>
                  <a:lnTo>
                    <a:pt x="500" y="87"/>
                  </a:lnTo>
                  <a:lnTo>
                    <a:pt x="519" y="88"/>
                  </a:lnTo>
                  <a:lnTo>
                    <a:pt x="539" y="92"/>
                  </a:lnTo>
                  <a:lnTo>
                    <a:pt x="558" y="95"/>
                  </a:lnTo>
                  <a:lnTo>
                    <a:pt x="578" y="99"/>
                  </a:lnTo>
                  <a:lnTo>
                    <a:pt x="596" y="105"/>
                  </a:lnTo>
                  <a:lnTo>
                    <a:pt x="614" y="111"/>
                  </a:lnTo>
                  <a:lnTo>
                    <a:pt x="632" y="118"/>
                  </a:lnTo>
                  <a:lnTo>
                    <a:pt x="650" y="125"/>
                  </a:lnTo>
                  <a:lnTo>
                    <a:pt x="667" y="134"/>
                  </a:lnTo>
                  <a:lnTo>
                    <a:pt x="683" y="143"/>
                  </a:lnTo>
                  <a:lnTo>
                    <a:pt x="699" y="154"/>
                  </a:lnTo>
                  <a:lnTo>
                    <a:pt x="714" y="165"/>
                  </a:lnTo>
                  <a:lnTo>
                    <a:pt x="729" y="177"/>
                  </a:lnTo>
                  <a:lnTo>
                    <a:pt x="743" y="189"/>
                  </a:lnTo>
                  <a:lnTo>
                    <a:pt x="757" y="202"/>
                  </a:lnTo>
                  <a:lnTo>
                    <a:pt x="770" y="216"/>
                  </a:lnTo>
                  <a:lnTo>
                    <a:pt x="782" y="230"/>
                  </a:lnTo>
                  <a:lnTo>
                    <a:pt x="794" y="245"/>
                  </a:lnTo>
                  <a:lnTo>
                    <a:pt x="805" y="260"/>
                  </a:lnTo>
                  <a:lnTo>
                    <a:pt x="815" y="276"/>
                  </a:lnTo>
                  <a:lnTo>
                    <a:pt x="824" y="292"/>
                  </a:lnTo>
                  <a:lnTo>
                    <a:pt x="833" y="309"/>
                  </a:lnTo>
                  <a:lnTo>
                    <a:pt x="841" y="327"/>
                  </a:lnTo>
                  <a:lnTo>
                    <a:pt x="848" y="344"/>
                  </a:lnTo>
                  <a:lnTo>
                    <a:pt x="854" y="362"/>
                  </a:lnTo>
                  <a:lnTo>
                    <a:pt x="860" y="381"/>
                  </a:lnTo>
                  <a:lnTo>
                    <a:pt x="864" y="400"/>
                  </a:lnTo>
                  <a:lnTo>
                    <a:pt x="867" y="419"/>
                  </a:lnTo>
                  <a:lnTo>
                    <a:pt x="869" y="439"/>
                  </a:lnTo>
                  <a:lnTo>
                    <a:pt x="872" y="459"/>
                  </a:lnTo>
                  <a:lnTo>
                    <a:pt x="872" y="479"/>
                  </a:lnTo>
                  <a:close/>
                </a:path>
              </a:pathLst>
            </a:custGeom>
            <a:solidFill>
              <a:srgbClr val="C237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6" name="Freeform 130"/>
            <p:cNvSpPr>
              <a:spLocks noEditPoints="1"/>
            </p:cNvSpPr>
            <p:nvPr/>
          </p:nvSpPr>
          <p:spPr bwMode="auto">
            <a:xfrm>
              <a:off x="1202" y="1907"/>
              <a:ext cx="218" cy="217"/>
            </a:xfrm>
            <a:custGeom>
              <a:avLst/>
              <a:gdLst/>
              <a:ahLst/>
              <a:cxnLst>
                <a:cxn ang="0">
                  <a:pos x="863" y="348"/>
                </a:cxn>
                <a:cxn ang="0">
                  <a:pos x="830" y="247"/>
                </a:cxn>
                <a:cxn ang="0">
                  <a:pos x="773" y="159"/>
                </a:cxn>
                <a:cxn ang="0">
                  <a:pos x="697" y="86"/>
                </a:cxn>
                <a:cxn ang="0">
                  <a:pos x="607" y="35"/>
                </a:cxn>
                <a:cxn ang="0">
                  <a:pos x="503" y="6"/>
                </a:cxn>
                <a:cxn ang="0">
                  <a:pos x="392" y="2"/>
                </a:cxn>
                <a:cxn ang="0">
                  <a:pos x="287" y="27"/>
                </a:cxn>
                <a:cxn ang="0">
                  <a:pos x="193" y="75"/>
                </a:cxn>
                <a:cxn ang="0">
                  <a:pos x="114" y="143"/>
                </a:cxn>
                <a:cxn ang="0">
                  <a:pos x="53" y="229"/>
                </a:cxn>
                <a:cxn ang="0">
                  <a:pos x="14" y="327"/>
                </a:cxn>
                <a:cxn ang="0">
                  <a:pos x="0" y="436"/>
                </a:cxn>
                <a:cxn ang="0">
                  <a:pos x="14" y="545"/>
                </a:cxn>
                <a:cxn ang="0">
                  <a:pos x="53" y="643"/>
                </a:cxn>
                <a:cxn ang="0">
                  <a:pos x="114" y="729"/>
                </a:cxn>
                <a:cxn ang="0">
                  <a:pos x="193" y="797"/>
                </a:cxn>
                <a:cxn ang="0">
                  <a:pos x="287" y="846"/>
                </a:cxn>
                <a:cxn ang="0">
                  <a:pos x="392" y="869"/>
                </a:cxn>
                <a:cxn ang="0">
                  <a:pos x="503" y="866"/>
                </a:cxn>
                <a:cxn ang="0">
                  <a:pos x="607" y="837"/>
                </a:cxn>
                <a:cxn ang="0">
                  <a:pos x="697" y="785"/>
                </a:cxn>
                <a:cxn ang="0">
                  <a:pos x="773" y="713"/>
                </a:cxn>
                <a:cxn ang="0">
                  <a:pos x="830" y="625"/>
                </a:cxn>
                <a:cxn ang="0">
                  <a:pos x="863" y="524"/>
                </a:cxn>
                <a:cxn ang="0">
                  <a:pos x="786" y="436"/>
                </a:cxn>
                <a:cxn ang="0">
                  <a:pos x="774" y="523"/>
                </a:cxn>
                <a:cxn ang="0">
                  <a:pos x="744" y="602"/>
                </a:cxn>
                <a:cxn ang="0">
                  <a:pos x="695" y="670"/>
                </a:cxn>
                <a:cxn ang="0">
                  <a:pos x="631" y="725"/>
                </a:cxn>
                <a:cxn ang="0">
                  <a:pos x="556" y="764"/>
                </a:cxn>
                <a:cxn ang="0">
                  <a:pos x="472" y="782"/>
                </a:cxn>
                <a:cxn ang="0">
                  <a:pos x="384" y="780"/>
                </a:cxn>
                <a:cxn ang="0">
                  <a:pos x="301" y="757"/>
                </a:cxn>
                <a:cxn ang="0">
                  <a:pos x="228" y="715"/>
                </a:cxn>
                <a:cxn ang="0">
                  <a:pos x="167" y="657"/>
                </a:cxn>
                <a:cxn ang="0">
                  <a:pos x="122" y="587"/>
                </a:cxn>
                <a:cxn ang="0">
                  <a:pos x="95" y="506"/>
                </a:cxn>
                <a:cxn ang="0">
                  <a:pos x="89" y="418"/>
                </a:cxn>
                <a:cxn ang="0">
                  <a:pos x="104" y="332"/>
                </a:cxn>
                <a:cxn ang="0">
                  <a:pos x="138" y="255"/>
                </a:cxn>
                <a:cxn ang="0">
                  <a:pos x="190" y="190"/>
                </a:cxn>
                <a:cxn ang="0">
                  <a:pos x="256" y="138"/>
                </a:cxn>
                <a:cxn ang="0">
                  <a:pos x="333" y="103"/>
                </a:cxn>
                <a:cxn ang="0">
                  <a:pos x="418" y="87"/>
                </a:cxn>
                <a:cxn ang="0">
                  <a:pos x="507" y="94"/>
                </a:cxn>
                <a:cxn ang="0">
                  <a:pos x="587" y="122"/>
                </a:cxn>
                <a:cxn ang="0">
                  <a:pos x="658" y="167"/>
                </a:cxn>
                <a:cxn ang="0">
                  <a:pos x="715" y="227"/>
                </a:cxn>
                <a:cxn ang="0">
                  <a:pos x="758" y="301"/>
                </a:cxn>
                <a:cxn ang="0">
                  <a:pos x="781" y="383"/>
                </a:cxn>
              </a:cxnLst>
              <a:rect l="0" t="0" r="r" b="b"/>
              <a:pathLst>
                <a:path w="873" h="872">
                  <a:moveTo>
                    <a:pt x="873" y="436"/>
                  </a:moveTo>
                  <a:lnTo>
                    <a:pt x="872" y="414"/>
                  </a:lnTo>
                  <a:lnTo>
                    <a:pt x="871" y="391"/>
                  </a:lnTo>
                  <a:lnTo>
                    <a:pt x="867" y="370"/>
                  </a:lnTo>
                  <a:lnTo>
                    <a:pt x="863" y="348"/>
                  </a:lnTo>
                  <a:lnTo>
                    <a:pt x="859" y="327"/>
                  </a:lnTo>
                  <a:lnTo>
                    <a:pt x="852" y="306"/>
                  </a:lnTo>
                  <a:lnTo>
                    <a:pt x="846" y="286"/>
                  </a:lnTo>
                  <a:lnTo>
                    <a:pt x="838" y="266"/>
                  </a:lnTo>
                  <a:lnTo>
                    <a:pt x="830" y="247"/>
                  </a:lnTo>
                  <a:lnTo>
                    <a:pt x="820" y="229"/>
                  </a:lnTo>
                  <a:lnTo>
                    <a:pt x="809" y="210"/>
                  </a:lnTo>
                  <a:lnTo>
                    <a:pt x="798" y="192"/>
                  </a:lnTo>
                  <a:lnTo>
                    <a:pt x="786" y="175"/>
                  </a:lnTo>
                  <a:lnTo>
                    <a:pt x="773" y="159"/>
                  </a:lnTo>
                  <a:lnTo>
                    <a:pt x="759" y="143"/>
                  </a:lnTo>
                  <a:lnTo>
                    <a:pt x="745" y="127"/>
                  </a:lnTo>
                  <a:lnTo>
                    <a:pt x="729" y="113"/>
                  </a:lnTo>
                  <a:lnTo>
                    <a:pt x="713" y="99"/>
                  </a:lnTo>
                  <a:lnTo>
                    <a:pt x="697" y="86"/>
                  </a:lnTo>
                  <a:lnTo>
                    <a:pt x="680" y="75"/>
                  </a:lnTo>
                  <a:lnTo>
                    <a:pt x="663" y="64"/>
                  </a:lnTo>
                  <a:lnTo>
                    <a:pt x="644" y="53"/>
                  </a:lnTo>
                  <a:lnTo>
                    <a:pt x="625" y="43"/>
                  </a:lnTo>
                  <a:lnTo>
                    <a:pt x="607" y="35"/>
                  </a:lnTo>
                  <a:lnTo>
                    <a:pt x="586" y="27"/>
                  </a:lnTo>
                  <a:lnTo>
                    <a:pt x="566" y="20"/>
                  </a:lnTo>
                  <a:lnTo>
                    <a:pt x="545" y="14"/>
                  </a:lnTo>
                  <a:lnTo>
                    <a:pt x="525" y="9"/>
                  </a:lnTo>
                  <a:lnTo>
                    <a:pt x="503" y="6"/>
                  </a:lnTo>
                  <a:lnTo>
                    <a:pt x="481" y="2"/>
                  </a:lnTo>
                  <a:lnTo>
                    <a:pt x="459" y="0"/>
                  </a:lnTo>
                  <a:lnTo>
                    <a:pt x="436" y="0"/>
                  </a:lnTo>
                  <a:lnTo>
                    <a:pt x="414" y="0"/>
                  </a:lnTo>
                  <a:lnTo>
                    <a:pt x="392" y="2"/>
                  </a:lnTo>
                  <a:lnTo>
                    <a:pt x="370" y="6"/>
                  </a:lnTo>
                  <a:lnTo>
                    <a:pt x="349" y="9"/>
                  </a:lnTo>
                  <a:lnTo>
                    <a:pt x="328" y="14"/>
                  </a:lnTo>
                  <a:lnTo>
                    <a:pt x="307" y="20"/>
                  </a:lnTo>
                  <a:lnTo>
                    <a:pt x="287" y="27"/>
                  </a:lnTo>
                  <a:lnTo>
                    <a:pt x="267" y="35"/>
                  </a:lnTo>
                  <a:lnTo>
                    <a:pt x="248" y="43"/>
                  </a:lnTo>
                  <a:lnTo>
                    <a:pt x="229" y="53"/>
                  </a:lnTo>
                  <a:lnTo>
                    <a:pt x="210" y="64"/>
                  </a:lnTo>
                  <a:lnTo>
                    <a:pt x="193" y="75"/>
                  </a:lnTo>
                  <a:lnTo>
                    <a:pt x="176" y="86"/>
                  </a:lnTo>
                  <a:lnTo>
                    <a:pt x="160" y="99"/>
                  </a:lnTo>
                  <a:lnTo>
                    <a:pt x="143" y="113"/>
                  </a:lnTo>
                  <a:lnTo>
                    <a:pt x="128" y="127"/>
                  </a:lnTo>
                  <a:lnTo>
                    <a:pt x="114" y="143"/>
                  </a:lnTo>
                  <a:lnTo>
                    <a:pt x="100" y="159"/>
                  </a:lnTo>
                  <a:lnTo>
                    <a:pt x="87" y="175"/>
                  </a:lnTo>
                  <a:lnTo>
                    <a:pt x="76" y="192"/>
                  </a:lnTo>
                  <a:lnTo>
                    <a:pt x="64" y="210"/>
                  </a:lnTo>
                  <a:lnTo>
                    <a:pt x="53" y="229"/>
                  </a:lnTo>
                  <a:lnTo>
                    <a:pt x="43" y="247"/>
                  </a:lnTo>
                  <a:lnTo>
                    <a:pt x="35" y="266"/>
                  </a:lnTo>
                  <a:lnTo>
                    <a:pt x="27" y="286"/>
                  </a:lnTo>
                  <a:lnTo>
                    <a:pt x="21" y="306"/>
                  </a:lnTo>
                  <a:lnTo>
                    <a:pt x="14" y="327"/>
                  </a:lnTo>
                  <a:lnTo>
                    <a:pt x="10" y="348"/>
                  </a:lnTo>
                  <a:lnTo>
                    <a:pt x="6" y="370"/>
                  </a:lnTo>
                  <a:lnTo>
                    <a:pt x="3" y="391"/>
                  </a:lnTo>
                  <a:lnTo>
                    <a:pt x="1" y="414"/>
                  </a:lnTo>
                  <a:lnTo>
                    <a:pt x="0" y="436"/>
                  </a:lnTo>
                  <a:lnTo>
                    <a:pt x="1" y="458"/>
                  </a:lnTo>
                  <a:lnTo>
                    <a:pt x="3" y="481"/>
                  </a:lnTo>
                  <a:lnTo>
                    <a:pt x="6" y="502"/>
                  </a:lnTo>
                  <a:lnTo>
                    <a:pt x="10" y="524"/>
                  </a:lnTo>
                  <a:lnTo>
                    <a:pt x="14" y="545"/>
                  </a:lnTo>
                  <a:lnTo>
                    <a:pt x="21" y="566"/>
                  </a:lnTo>
                  <a:lnTo>
                    <a:pt x="27" y="586"/>
                  </a:lnTo>
                  <a:lnTo>
                    <a:pt x="35" y="606"/>
                  </a:lnTo>
                  <a:lnTo>
                    <a:pt x="43" y="625"/>
                  </a:lnTo>
                  <a:lnTo>
                    <a:pt x="53" y="643"/>
                  </a:lnTo>
                  <a:lnTo>
                    <a:pt x="64" y="662"/>
                  </a:lnTo>
                  <a:lnTo>
                    <a:pt x="76" y="680"/>
                  </a:lnTo>
                  <a:lnTo>
                    <a:pt x="87" y="697"/>
                  </a:lnTo>
                  <a:lnTo>
                    <a:pt x="100" y="713"/>
                  </a:lnTo>
                  <a:lnTo>
                    <a:pt x="114" y="729"/>
                  </a:lnTo>
                  <a:lnTo>
                    <a:pt x="128" y="744"/>
                  </a:lnTo>
                  <a:lnTo>
                    <a:pt x="143" y="758"/>
                  </a:lnTo>
                  <a:lnTo>
                    <a:pt x="160" y="772"/>
                  </a:lnTo>
                  <a:lnTo>
                    <a:pt x="176" y="785"/>
                  </a:lnTo>
                  <a:lnTo>
                    <a:pt x="193" y="797"/>
                  </a:lnTo>
                  <a:lnTo>
                    <a:pt x="210" y="809"/>
                  </a:lnTo>
                  <a:lnTo>
                    <a:pt x="229" y="819"/>
                  </a:lnTo>
                  <a:lnTo>
                    <a:pt x="248" y="829"/>
                  </a:lnTo>
                  <a:lnTo>
                    <a:pt x="267" y="837"/>
                  </a:lnTo>
                  <a:lnTo>
                    <a:pt x="287" y="846"/>
                  </a:lnTo>
                  <a:lnTo>
                    <a:pt x="307" y="852"/>
                  </a:lnTo>
                  <a:lnTo>
                    <a:pt x="328" y="858"/>
                  </a:lnTo>
                  <a:lnTo>
                    <a:pt x="349" y="863"/>
                  </a:lnTo>
                  <a:lnTo>
                    <a:pt x="370" y="866"/>
                  </a:lnTo>
                  <a:lnTo>
                    <a:pt x="392" y="869"/>
                  </a:lnTo>
                  <a:lnTo>
                    <a:pt x="414" y="872"/>
                  </a:lnTo>
                  <a:lnTo>
                    <a:pt x="436" y="872"/>
                  </a:lnTo>
                  <a:lnTo>
                    <a:pt x="459" y="872"/>
                  </a:lnTo>
                  <a:lnTo>
                    <a:pt x="481" y="869"/>
                  </a:lnTo>
                  <a:lnTo>
                    <a:pt x="503" y="866"/>
                  </a:lnTo>
                  <a:lnTo>
                    <a:pt x="525" y="863"/>
                  </a:lnTo>
                  <a:lnTo>
                    <a:pt x="545" y="858"/>
                  </a:lnTo>
                  <a:lnTo>
                    <a:pt x="566" y="852"/>
                  </a:lnTo>
                  <a:lnTo>
                    <a:pt x="586" y="846"/>
                  </a:lnTo>
                  <a:lnTo>
                    <a:pt x="607" y="837"/>
                  </a:lnTo>
                  <a:lnTo>
                    <a:pt x="625" y="829"/>
                  </a:lnTo>
                  <a:lnTo>
                    <a:pt x="644" y="819"/>
                  </a:lnTo>
                  <a:lnTo>
                    <a:pt x="663" y="809"/>
                  </a:lnTo>
                  <a:lnTo>
                    <a:pt x="680" y="797"/>
                  </a:lnTo>
                  <a:lnTo>
                    <a:pt x="697" y="785"/>
                  </a:lnTo>
                  <a:lnTo>
                    <a:pt x="713" y="772"/>
                  </a:lnTo>
                  <a:lnTo>
                    <a:pt x="729" y="758"/>
                  </a:lnTo>
                  <a:lnTo>
                    <a:pt x="745" y="744"/>
                  </a:lnTo>
                  <a:lnTo>
                    <a:pt x="759" y="729"/>
                  </a:lnTo>
                  <a:lnTo>
                    <a:pt x="773" y="713"/>
                  </a:lnTo>
                  <a:lnTo>
                    <a:pt x="786" y="697"/>
                  </a:lnTo>
                  <a:lnTo>
                    <a:pt x="798" y="680"/>
                  </a:lnTo>
                  <a:lnTo>
                    <a:pt x="809" y="662"/>
                  </a:lnTo>
                  <a:lnTo>
                    <a:pt x="820" y="643"/>
                  </a:lnTo>
                  <a:lnTo>
                    <a:pt x="830" y="625"/>
                  </a:lnTo>
                  <a:lnTo>
                    <a:pt x="838" y="606"/>
                  </a:lnTo>
                  <a:lnTo>
                    <a:pt x="846" y="586"/>
                  </a:lnTo>
                  <a:lnTo>
                    <a:pt x="852" y="566"/>
                  </a:lnTo>
                  <a:lnTo>
                    <a:pt x="859" y="545"/>
                  </a:lnTo>
                  <a:lnTo>
                    <a:pt x="863" y="524"/>
                  </a:lnTo>
                  <a:lnTo>
                    <a:pt x="867" y="502"/>
                  </a:lnTo>
                  <a:lnTo>
                    <a:pt x="871" y="481"/>
                  </a:lnTo>
                  <a:lnTo>
                    <a:pt x="872" y="458"/>
                  </a:lnTo>
                  <a:lnTo>
                    <a:pt x="873" y="436"/>
                  </a:lnTo>
                  <a:close/>
                  <a:moveTo>
                    <a:pt x="786" y="436"/>
                  </a:moveTo>
                  <a:lnTo>
                    <a:pt x="784" y="454"/>
                  </a:lnTo>
                  <a:lnTo>
                    <a:pt x="783" y="472"/>
                  </a:lnTo>
                  <a:lnTo>
                    <a:pt x="781" y="489"/>
                  </a:lnTo>
                  <a:lnTo>
                    <a:pt x="778" y="506"/>
                  </a:lnTo>
                  <a:lnTo>
                    <a:pt x="774" y="523"/>
                  </a:lnTo>
                  <a:lnTo>
                    <a:pt x="769" y="540"/>
                  </a:lnTo>
                  <a:lnTo>
                    <a:pt x="764" y="556"/>
                  </a:lnTo>
                  <a:lnTo>
                    <a:pt x="758" y="571"/>
                  </a:lnTo>
                  <a:lnTo>
                    <a:pt x="751" y="587"/>
                  </a:lnTo>
                  <a:lnTo>
                    <a:pt x="744" y="602"/>
                  </a:lnTo>
                  <a:lnTo>
                    <a:pt x="735" y="616"/>
                  </a:lnTo>
                  <a:lnTo>
                    <a:pt x="725" y="630"/>
                  </a:lnTo>
                  <a:lnTo>
                    <a:pt x="715" y="644"/>
                  </a:lnTo>
                  <a:lnTo>
                    <a:pt x="706" y="657"/>
                  </a:lnTo>
                  <a:lnTo>
                    <a:pt x="695" y="670"/>
                  </a:lnTo>
                  <a:lnTo>
                    <a:pt x="683" y="682"/>
                  </a:lnTo>
                  <a:lnTo>
                    <a:pt x="671" y="694"/>
                  </a:lnTo>
                  <a:lnTo>
                    <a:pt x="658" y="705"/>
                  </a:lnTo>
                  <a:lnTo>
                    <a:pt x="645" y="715"/>
                  </a:lnTo>
                  <a:lnTo>
                    <a:pt x="631" y="725"/>
                  </a:lnTo>
                  <a:lnTo>
                    <a:pt x="617" y="734"/>
                  </a:lnTo>
                  <a:lnTo>
                    <a:pt x="602" y="742"/>
                  </a:lnTo>
                  <a:lnTo>
                    <a:pt x="587" y="750"/>
                  </a:lnTo>
                  <a:lnTo>
                    <a:pt x="572" y="757"/>
                  </a:lnTo>
                  <a:lnTo>
                    <a:pt x="556" y="764"/>
                  </a:lnTo>
                  <a:lnTo>
                    <a:pt x="540" y="769"/>
                  </a:lnTo>
                  <a:lnTo>
                    <a:pt x="524" y="774"/>
                  </a:lnTo>
                  <a:lnTo>
                    <a:pt x="507" y="778"/>
                  </a:lnTo>
                  <a:lnTo>
                    <a:pt x="489" y="780"/>
                  </a:lnTo>
                  <a:lnTo>
                    <a:pt x="472" y="782"/>
                  </a:lnTo>
                  <a:lnTo>
                    <a:pt x="455" y="784"/>
                  </a:lnTo>
                  <a:lnTo>
                    <a:pt x="436" y="784"/>
                  </a:lnTo>
                  <a:lnTo>
                    <a:pt x="418" y="784"/>
                  </a:lnTo>
                  <a:lnTo>
                    <a:pt x="401" y="782"/>
                  </a:lnTo>
                  <a:lnTo>
                    <a:pt x="384" y="780"/>
                  </a:lnTo>
                  <a:lnTo>
                    <a:pt x="366" y="778"/>
                  </a:lnTo>
                  <a:lnTo>
                    <a:pt x="349" y="774"/>
                  </a:lnTo>
                  <a:lnTo>
                    <a:pt x="333" y="769"/>
                  </a:lnTo>
                  <a:lnTo>
                    <a:pt x="317" y="764"/>
                  </a:lnTo>
                  <a:lnTo>
                    <a:pt x="301" y="757"/>
                  </a:lnTo>
                  <a:lnTo>
                    <a:pt x="286" y="750"/>
                  </a:lnTo>
                  <a:lnTo>
                    <a:pt x="271" y="742"/>
                  </a:lnTo>
                  <a:lnTo>
                    <a:pt x="256" y="734"/>
                  </a:lnTo>
                  <a:lnTo>
                    <a:pt x="242" y="725"/>
                  </a:lnTo>
                  <a:lnTo>
                    <a:pt x="228" y="715"/>
                  </a:lnTo>
                  <a:lnTo>
                    <a:pt x="215" y="705"/>
                  </a:lnTo>
                  <a:lnTo>
                    <a:pt x="202" y="694"/>
                  </a:lnTo>
                  <a:lnTo>
                    <a:pt x="190" y="682"/>
                  </a:lnTo>
                  <a:lnTo>
                    <a:pt x="178" y="670"/>
                  </a:lnTo>
                  <a:lnTo>
                    <a:pt x="167" y="657"/>
                  </a:lnTo>
                  <a:lnTo>
                    <a:pt x="157" y="644"/>
                  </a:lnTo>
                  <a:lnTo>
                    <a:pt x="148" y="630"/>
                  </a:lnTo>
                  <a:lnTo>
                    <a:pt x="138" y="616"/>
                  </a:lnTo>
                  <a:lnTo>
                    <a:pt x="129" y="602"/>
                  </a:lnTo>
                  <a:lnTo>
                    <a:pt x="122" y="587"/>
                  </a:lnTo>
                  <a:lnTo>
                    <a:pt x="115" y="571"/>
                  </a:lnTo>
                  <a:lnTo>
                    <a:pt x="109" y="556"/>
                  </a:lnTo>
                  <a:lnTo>
                    <a:pt x="104" y="540"/>
                  </a:lnTo>
                  <a:lnTo>
                    <a:pt x="99" y="523"/>
                  </a:lnTo>
                  <a:lnTo>
                    <a:pt x="95" y="506"/>
                  </a:lnTo>
                  <a:lnTo>
                    <a:pt x="92" y="489"/>
                  </a:lnTo>
                  <a:lnTo>
                    <a:pt x="90" y="472"/>
                  </a:lnTo>
                  <a:lnTo>
                    <a:pt x="89" y="454"/>
                  </a:lnTo>
                  <a:lnTo>
                    <a:pt x="87" y="436"/>
                  </a:lnTo>
                  <a:lnTo>
                    <a:pt x="89" y="418"/>
                  </a:lnTo>
                  <a:lnTo>
                    <a:pt x="90" y="400"/>
                  </a:lnTo>
                  <a:lnTo>
                    <a:pt x="92" y="383"/>
                  </a:lnTo>
                  <a:lnTo>
                    <a:pt x="95" y="365"/>
                  </a:lnTo>
                  <a:lnTo>
                    <a:pt x="99" y="349"/>
                  </a:lnTo>
                  <a:lnTo>
                    <a:pt x="104" y="332"/>
                  </a:lnTo>
                  <a:lnTo>
                    <a:pt x="109" y="316"/>
                  </a:lnTo>
                  <a:lnTo>
                    <a:pt x="115" y="301"/>
                  </a:lnTo>
                  <a:lnTo>
                    <a:pt x="122" y="285"/>
                  </a:lnTo>
                  <a:lnTo>
                    <a:pt x="129" y="270"/>
                  </a:lnTo>
                  <a:lnTo>
                    <a:pt x="138" y="255"/>
                  </a:lnTo>
                  <a:lnTo>
                    <a:pt x="148" y="241"/>
                  </a:lnTo>
                  <a:lnTo>
                    <a:pt x="157" y="227"/>
                  </a:lnTo>
                  <a:lnTo>
                    <a:pt x="167" y="215"/>
                  </a:lnTo>
                  <a:lnTo>
                    <a:pt x="178" y="202"/>
                  </a:lnTo>
                  <a:lnTo>
                    <a:pt x="190" y="190"/>
                  </a:lnTo>
                  <a:lnTo>
                    <a:pt x="202" y="178"/>
                  </a:lnTo>
                  <a:lnTo>
                    <a:pt x="215" y="167"/>
                  </a:lnTo>
                  <a:lnTo>
                    <a:pt x="228" y="156"/>
                  </a:lnTo>
                  <a:lnTo>
                    <a:pt x="242" y="147"/>
                  </a:lnTo>
                  <a:lnTo>
                    <a:pt x="256" y="138"/>
                  </a:lnTo>
                  <a:lnTo>
                    <a:pt x="271" y="129"/>
                  </a:lnTo>
                  <a:lnTo>
                    <a:pt x="286" y="122"/>
                  </a:lnTo>
                  <a:lnTo>
                    <a:pt x="301" y="114"/>
                  </a:lnTo>
                  <a:lnTo>
                    <a:pt x="317" y="109"/>
                  </a:lnTo>
                  <a:lnTo>
                    <a:pt x="333" y="103"/>
                  </a:lnTo>
                  <a:lnTo>
                    <a:pt x="349" y="98"/>
                  </a:lnTo>
                  <a:lnTo>
                    <a:pt x="366" y="94"/>
                  </a:lnTo>
                  <a:lnTo>
                    <a:pt x="384" y="92"/>
                  </a:lnTo>
                  <a:lnTo>
                    <a:pt x="401" y="90"/>
                  </a:lnTo>
                  <a:lnTo>
                    <a:pt x="418" y="87"/>
                  </a:lnTo>
                  <a:lnTo>
                    <a:pt x="436" y="87"/>
                  </a:lnTo>
                  <a:lnTo>
                    <a:pt x="455" y="87"/>
                  </a:lnTo>
                  <a:lnTo>
                    <a:pt x="472" y="90"/>
                  </a:lnTo>
                  <a:lnTo>
                    <a:pt x="489" y="92"/>
                  </a:lnTo>
                  <a:lnTo>
                    <a:pt x="507" y="94"/>
                  </a:lnTo>
                  <a:lnTo>
                    <a:pt x="524" y="98"/>
                  </a:lnTo>
                  <a:lnTo>
                    <a:pt x="540" y="103"/>
                  </a:lnTo>
                  <a:lnTo>
                    <a:pt x="556" y="109"/>
                  </a:lnTo>
                  <a:lnTo>
                    <a:pt x="572" y="114"/>
                  </a:lnTo>
                  <a:lnTo>
                    <a:pt x="587" y="122"/>
                  </a:lnTo>
                  <a:lnTo>
                    <a:pt x="602" y="129"/>
                  </a:lnTo>
                  <a:lnTo>
                    <a:pt x="617" y="138"/>
                  </a:lnTo>
                  <a:lnTo>
                    <a:pt x="631" y="147"/>
                  </a:lnTo>
                  <a:lnTo>
                    <a:pt x="645" y="156"/>
                  </a:lnTo>
                  <a:lnTo>
                    <a:pt x="658" y="167"/>
                  </a:lnTo>
                  <a:lnTo>
                    <a:pt x="671" y="178"/>
                  </a:lnTo>
                  <a:lnTo>
                    <a:pt x="683" y="190"/>
                  </a:lnTo>
                  <a:lnTo>
                    <a:pt x="695" y="202"/>
                  </a:lnTo>
                  <a:lnTo>
                    <a:pt x="706" y="215"/>
                  </a:lnTo>
                  <a:lnTo>
                    <a:pt x="715" y="227"/>
                  </a:lnTo>
                  <a:lnTo>
                    <a:pt x="725" y="241"/>
                  </a:lnTo>
                  <a:lnTo>
                    <a:pt x="735" y="255"/>
                  </a:lnTo>
                  <a:lnTo>
                    <a:pt x="744" y="270"/>
                  </a:lnTo>
                  <a:lnTo>
                    <a:pt x="751" y="285"/>
                  </a:lnTo>
                  <a:lnTo>
                    <a:pt x="758" y="301"/>
                  </a:lnTo>
                  <a:lnTo>
                    <a:pt x="764" y="316"/>
                  </a:lnTo>
                  <a:lnTo>
                    <a:pt x="769" y="332"/>
                  </a:lnTo>
                  <a:lnTo>
                    <a:pt x="774" y="349"/>
                  </a:lnTo>
                  <a:lnTo>
                    <a:pt x="778" y="365"/>
                  </a:lnTo>
                  <a:lnTo>
                    <a:pt x="781" y="383"/>
                  </a:lnTo>
                  <a:lnTo>
                    <a:pt x="783" y="400"/>
                  </a:lnTo>
                  <a:lnTo>
                    <a:pt x="784" y="418"/>
                  </a:lnTo>
                  <a:lnTo>
                    <a:pt x="786" y="436"/>
                  </a:lnTo>
                  <a:close/>
                </a:path>
              </a:pathLst>
            </a:custGeom>
            <a:solidFill>
              <a:srgbClr val="C636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7" name="Freeform 131"/>
            <p:cNvSpPr>
              <a:spLocks noEditPoints="1"/>
            </p:cNvSpPr>
            <p:nvPr/>
          </p:nvSpPr>
          <p:spPr bwMode="auto">
            <a:xfrm>
              <a:off x="1213" y="1917"/>
              <a:ext cx="196" cy="197"/>
            </a:xfrm>
            <a:custGeom>
              <a:avLst/>
              <a:gdLst/>
              <a:ahLst/>
              <a:cxnLst>
                <a:cxn ang="0">
                  <a:pos x="777" y="314"/>
                </a:cxn>
                <a:cxn ang="0">
                  <a:pos x="746" y="223"/>
                </a:cxn>
                <a:cxn ang="0">
                  <a:pos x="695" y="144"/>
                </a:cxn>
                <a:cxn ang="0">
                  <a:pos x="627" y="79"/>
                </a:cxn>
                <a:cxn ang="0">
                  <a:pos x="545" y="32"/>
                </a:cxn>
                <a:cxn ang="0">
                  <a:pos x="452" y="6"/>
                </a:cxn>
                <a:cxn ang="0">
                  <a:pos x="353" y="2"/>
                </a:cxn>
                <a:cxn ang="0">
                  <a:pos x="258" y="25"/>
                </a:cxn>
                <a:cxn ang="0">
                  <a:pos x="173" y="68"/>
                </a:cxn>
                <a:cxn ang="0">
                  <a:pos x="103" y="130"/>
                </a:cxn>
                <a:cxn ang="0">
                  <a:pos x="48" y="206"/>
                </a:cxn>
                <a:cxn ang="0">
                  <a:pos x="12" y="295"/>
                </a:cxn>
                <a:cxn ang="0">
                  <a:pos x="0" y="393"/>
                </a:cxn>
                <a:cxn ang="0">
                  <a:pos x="12" y="491"/>
                </a:cxn>
                <a:cxn ang="0">
                  <a:pos x="48" y="580"/>
                </a:cxn>
                <a:cxn ang="0">
                  <a:pos x="103" y="656"/>
                </a:cxn>
                <a:cxn ang="0">
                  <a:pos x="173" y="718"/>
                </a:cxn>
                <a:cxn ang="0">
                  <a:pos x="258" y="762"/>
                </a:cxn>
                <a:cxn ang="0">
                  <a:pos x="353" y="783"/>
                </a:cxn>
                <a:cxn ang="0">
                  <a:pos x="452" y="780"/>
                </a:cxn>
                <a:cxn ang="0">
                  <a:pos x="545" y="754"/>
                </a:cxn>
                <a:cxn ang="0">
                  <a:pos x="627" y="707"/>
                </a:cxn>
                <a:cxn ang="0">
                  <a:pos x="695" y="642"/>
                </a:cxn>
                <a:cxn ang="0">
                  <a:pos x="746" y="563"/>
                </a:cxn>
                <a:cxn ang="0">
                  <a:pos x="777" y="472"/>
                </a:cxn>
                <a:cxn ang="0">
                  <a:pos x="697" y="393"/>
                </a:cxn>
                <a:cxn ang="0">
                  <a:pos x="688" y="469"/>
                </a:cxn>
                <a:cxn ang="0">
                  <a:pos x="661" y="539"/>
                </a:cxn>
                <a:cxn ang="0">
                  <a:pos x="619" y="598"/>
                </a:cxn>
                <a:cxn ang="0">
                  <a:pos x="563" y="645"/>
                </a:cxn>
                <a:cxn ang="0">
                  <a:pos x="497" y="680"/>
                </a:cxn>
                <a:cxn ang="0">
                  <a:pos x="424" y="696"/>
                </a:cxn>
                <a:cxn ang="0">
                  <a:pos x="346" y="694"/>
                </a:cxn>
                <a:cxn ang="0">
                  <a:pos x="274" y="673"/>
                </a:cxn>
                <a:cxn ang="0">
                  <a:pos x="210" y="637"/>
                </a:cxn>
                <a:cxn ang="0">
                  <a:pos x="158" y="587"/>
                </a:cxn>
                <a:cxn ang="0">
                  <a:pos x="118" y="525"/>
                </a:cxn>
                <a:cxn ang="0">
                  <a:pos x="94" y="455"/>
                </a:cxn>
                <a:cxn ang="0">
                  <a:pos x="88" y="377"/>
                </a:cxn>
                <a:cxn ang="0">
                  <a:pos x="102" y="302"/>
                </a:cxn>
                <a:cxn ang="0">
                  <a:pos x="132" y="235"/>
                </a:cxn>
                <a:cxn ang="0">
                  <a:pos x="177" y="177"/>
                </a:cxn>
                <a:cxn ang="0">
                  <a:pos x="234" y="132"/>
                </a:cxn>
                <a:cxn ang="0">
                  <a:pos x="302" y="102"/>
                </a:cxn>
                <a:cxn ang="0">
                  <a:pos x="376" y="89"/>
                </a:cxn>
                <a:cxn ang="0">
                  <a:pos x="454" y="94"/>
                </a:cxn>
                <a:cxn ang="0">
                  <a:pos x="525" y="118"/>
                </a:cxn>
                <a:cxn ang="0">
                  <a:pos x="586" y="158"/>
                </a:cxn>
                <a:cxn ang="0">
                  <a:pos x="637" y="210"/>
                </a:cxn>
                <a:cxn ang="0">
                  <a:pos x="674" y="274"/>
                </a:cxn>
                <a:cxn ang="0">
                  <a:pos x="694" y="346"/>
                </a:cxn>
              </a:cxnLst>
              <a:rect l="0" t="0" r="r" b="b"/>
              <a:pathLst>
                <a:path w="785" h="786">
                  <a:moveTo>
                    <a:pt x="785" y="393"/>
                  </a:moveTo>
                  <a:lnTo>
                    <a:pt x="785" y="373"/>
                  </a:lnTo>
                  <a:lnTo>
                    <a:pt x="782" y="353"/>
                  </a:lnTo>
                  <a:lnTo>
                    <a:pt x="780" y="333"/>
                  </a:lnTo>
                  <a:lnTo>
                    <a:pt x="777" y="314"/>
                  </a:lnTo>
                  <a:lnTo>
                    <a:pt x="773" y="295"/>
                  </a:lnTo>
                  <a:lnTo>
                    <a:pt x="767" y="276"/>
                  </a:lnTo>
                  <a:lnTo>
                    <a:pt x="761" y="258"/>
                  </a:lnTo>
                  <a:lnTo>
                    <a:pt x="754" y="241"/>
                  </a:lnTo>
                  <a:lnTo>
                    <a:pt x="746" y="223"/>
                  </a:lnTo>
                  <a:lnTo>
                    <a:pt x="737" y="206"/>
                  </a:lnTo>
                  <a:lnTo>
                    <a:pt x="728" y="190"/>
                  </a:lnTo>
                  <a:lnTo>
                    <a:pt x="718" y="174"/>
                  </a:lnTo>
                  <a:lnTo>
                    <a:pt x="707" y="159"/>
                  </a:lnTo>
                  <a:lnTo>
                    <a:pt x="695" y="144"/>
                  </a:lnTo>
                  <a:lnTo>
                    <a:pt x="683" y="130"/>
                  </a:lnTo>
                  <a:lnTo>
                    <a:pt x="670" y="116"/>
                  </a:lnTo>
                  <a:lnTo>
                    <a:pt x="656" y="103"/>
                  </a:lnTo>
                  <a:lnTo>
                    <a:pt x="642" y="91"/>
                  </a:lnTo>
                  <a:lnTo>
                    <a:pt x="627" y="79"/>
                  </a:lnTo>
                  <a:lnTo>
                    <a:pt x="612" y="68"/>
                  </a:lnTo>
                  <a:lnTo>
                    <a:pt x="596" y="57"/>
                  </a:lnTo>
                  <a:lnTo>
                    <a:pt x="580" y="48"/>
                  </a:lnTo>
                  <a:lnTo>
                    <a:pt x="563" y="39"/>
                  </a:lnTo>
                  <a:lnTo>
                    <a:pt x="545" y="32"/>
                  </a:lnTo>
                  <a:lnTo>
                    <a:pt x="527" y="25"/>
                  </a:lnTo>
                  <a:lnTo>
                    <a:pt x="509" y="19"/>
                  </a:lnTo>
                  <a:lnTo>
                    <a:pt x="491" y="13"/>
                  </a:lnTo>
                  <a:lnTo>
                    <a:pt x="471" y="9"/>
                  </a:lnTo>
                  <a:lnTo>
                    <a:pt x="452" y="6"/>
                  </a:lnTo>
                  <a:lnTo>
                    <a:pt x="432" y="2"/>
                  </a:lnTo>
                  <a:lnTo>
                    <a:pt x="413" y="1"/>
                  </a:lnTo>
                  <a:lnTo>
                    <a:pt x="392" y="0"/>
                  </a:lnTo>
                  <a:lnTo>
                    <a:pt x="372" y="1"/>
                  </a:lnTo>
                  <a:lnTo>
                    <a:pt x="353" y="2"/>
                  </a:lnTo>
                  <a:lnTo>
                    <a:pt x="333" y="6"/>
                  </a:lnTo>
                  <a:lnTo>
                    <a:pt x="314" y="9"/>
                  </a:lnTo>
                  <a:lnTo>
                    <a:pt x="294" y="13"/>
                  </a:lnTo>
                  <a:lnTo>
                    <a:pt x="276" y="19"/>
                  </a:lnTo>
                  <a:lnTo>
                    <a:pt x="258" y="25"/>
                  </a:lnTo>
                  <a:lnTo>
                    <a:pt x="240" y="32"/>
                  </a:lnTo>
                  <a:lnTo>
                    <a:pt x="222" y="39"/>
                  </a:lnTo>
                  <a:lnTo>
                    <a:pt x="205" y="48"/>
                  </a:lnTo>
                  <a:lnTo>
                    <a:pt x="189" y="57"/>
                  </a:lnTo>
                  <a:lnTo>
                    <a:pt x="173" y="68"/>
                  </a:lnTo>
                  <a:lnTo>
                    <a:pt x="158" y="79"/>
                  </a:lnTo>
                  <a:lnTo>
                    <a:pt x="143" y="91"/>
                  </a:lnTo>
                  <a:lnTo>
                    <a:pt x="129" y="103"/>
                  </a:lnTo>
                  <a:lnTo>
                    <a:pt x="116" y="116"/>
                  </a:lnTo>
                  <a:lnTo>
                    <a:pt x="103" y="130"/>
                  </a:lnTo>
                  <a:lnTo>
                    <a:pt x="90" y="144"/>
                  </a:lnTo>
                  <a:lnTo>
                    <a:pt x="78" y="159"/>
                  </a:lnTo>
                  <a:lnTo>
                    <a:pt x="67" y="174"/>
                  </a:lnTo>
                  <a:lnTo>
                    <a:pt x="57" y="190"/>
                  </a:lnTo>
                  <a:lnTo>
                    <a:pt x="48" y="206"/>
                  </a:lnTo>
                  <a:lnTo>
                    <a:pt x="39" y="223"/>
                  </a:lnTo>
                  <a:lnTo>
                    <a:pt x="32" y="241"/>
                  </a:lnTo>
                  <a:lnTo>
                    <a:pt x="24" y="258"/>
                  </a:lnTo>
                  <a:lnTo>
                    <a:pt x="18" y="276"/>
                  </a:lnTo>
                  <a:lnTo>
                    <a:pt x="12" y="295"/>
                  </a:lnTo>
                  <a:lnTo>
                    <a:pt x="8" y="314"/>
                  </a:lnTo>
                  <a:lnTo>
                    <a:pt x="5" y="333"/>
                  </a:lnTo>
                  <a:lnTo>
                    <a:pt x="3" y="353"/>
                  </a:lnTo>
                  <a:lnTo>
                    <a:pt x="0" y="373"/>
                  </a:lnTo>
                  <a:lnTo>
                    <a:pt x="0" y="393"/>
                  </a:lnTo>
                  <a:lnTo>
                    <a:pt x="0" y="413"/>
                  </a:lnTo>
                  <a:lnTo>
                    <a:pt x="3" y="433"/>
                  </a:lnTo>
                  <a:lnTo>
                    <a:pt x="5" y="453"/>
                  </a:lnTo>
                  <a:lnTo>
                    <a:pt x="8" y="472"/>
                  </a:lnTo>
                  <a:lnTo>
                    <a:pt x="12" y="491"/>
                  </a:lnTo>
                  <a:lnTo>
                    <a:pt x="18" y="510"/>
                  </a:lnTo>
                  <a:lnTo>
                    <a:pt x="24" y="528"/>
                  </a:lnTo>
                  <a:lnTo>
                    <a:pt x="32" y="545"/>
                  </a:lnTo>
                  <a:lnTo>
                    <a:pt x="39" y="563"/>
                  </a:lnTo>
                  <a:lnTo>
                    <a:pt x="48" y="580"/>
                  </a:lnTo>
                  <a:lnTo>
                    <a:pt x="57" y="596"/>
                  </a:lnTo>
                  <a:lnTo>
                    <a:pt x="67" y="612"/>
                  </a:lnTo>
                  <a:lnTo>
                    <a:pt x="78" y="627"/>
                  </a:lnTo>
                  <a:lnTo>
                    <a:pt x="90" y="642"/>
                  </a:lnTo>
                  <a:lnTo>
                    <a:pt x="103" y="656"/>
                  </a:lnTo>
                  <a:lnTo>
                    <a:pt x="116" y="670"/>
                  </a:lnTo>
                  <a:lnTo>
                    <a:pt x="129" y="683"/>
                  </a:lnTo>
                  <a:lnTo>
                    <a:pt x="143" y="695"/>
                  </a:lnTo>
                  <a:lnTo>
                    <a:pt x="158" y="707"/>
                  </a:lnTo>
                  <a:lnTo>
                    <a:pt x="173" y="718"/>
                  </a:lnTo>
                  <a:lnTo>
                    <a:pt x="189" y="728"/>
                  </a:lnTo>
                  <a:lnTo>
                    <a:pt x="205" y="738"/>
                  </a:lnTo>
                  <a:lnTo>
                    <a:pt x="222" y="747"/>
                  </a:lnTo>
                  <a:lnTo>
                    <a:pt x="240" y="754"/>
                  </a:lnTo>
                  <a:lnTo>
                    <a:pt x="258" y="762"/>
                  </a:lnTo>
                  <a:lnTo>
                    <a:pt x="276" y="767"/>
                  </a:lnTo>
                  <a:lnTo>
                    <a:pt x="294" y="773"/>
                  </a:lnTo>
                  <a:lnTo>
                    <a:pt x="314" y="777"/>
                  </a:lnTo>
                  <a:lnTo>
                    <a:pt x="333" y="780"/>
                  </a:lnTo>
                  <a:lnTo>
                    <a:pt x="353" y="783"/>
                  </a:lnTo>
                  <a:lnTo>
                    <a:pt x="372" y="784"/>
                  </a:lnTo>
                  <a:lnTo>
                    <a:pt x="392" y="786"/>
                  </a:lnTo>
                  <a:lnTo>
                    <a:pt x="413" y="784"/>
                  </a:lnTo>
                  <a:lnTo>
                    <a:pt x="432" y="783"/>
                  </a:lnTo>
                  <a:lnTo>
                    <a:pt x="452" y="780"/>
                  </a:lnTo>
                  <a:lnTo>
                    <a:pt x="471" y="777"/>
                  </a:lnTo>
                  <a:lnTo>
                    <a:pt x="491" y="773"/>
                  </a:lnTo>
                  <a:lnTo>
                    <a:pt x="509" y="767"/>
                  </a:lnTo>
                  <a:lnTo>
                    <a:pt x="527" y="762"/>
                  </a:lnTo>
                  <a:lnTo>
                    <a:pt x="545" y="754"/>
                  </a:lnTo>
                  <a:lnTo>
                    <a:pt x="563" y="747"/>
                  </a:lnTo>
                  <a:lnTo>
                    <a:pt x="580" y="738"/>
                  </a:lnTo>
                  <a:lnTo>
                    <a:pt x="596" y="728"/>
                  </a:lnTo>
                  <a:lnTo>
                    <a:pt x="612" y="718"/>
                  </a:lnTo>
                  <a:lnTo>
                    <a:pt x="627" y="707"/>
                  </a:lnTo>
                  <a:lnTo>
                    <a:pt x="642" y="695"/>
                  </a:lnTo>
                  <a:lnTo>
                    <a:pt x="656" y="683"/>
                  </a:lnTo>
                  <a:lnTo>
                    <a:pt x="670" y="670"/>
                  </a:lnTo>
                  <a:lnTo>
                    <a:pt x="683" y="656"/>
                  </a:lnTo>
                  <a:lnTo>
                    <a:pt x="695" y="642"/>
                  </a:lnTo>
                  <a:lnTo>
                    <a:pt x="707" y="627"/>
                  </a:lnTo>
                  <a:lnTo>
                    <a:pt x="718" y="612"/>
                  </a:lnTo>
                  <a:lnTo>
                    <a:pt x="728" y="596"/>
                  </a:lnTo>
                  <a:lnTo>
                    <a:pt x="737" y="580"/>
                  </a:lnTo>
                  <a:lnTo>
                    <a:pt x="746" y="563"/>
                  </a:lnTo>
                  <a:lnTo>
                    <a:pt x="754" y="545"/>
                  </a:lnTo>
                  <a:lnTo>
                    <a:pt x="761" y="528"/>
                  </a:lnTo>
                  <a:lnTo>
                    <a:pt x="767" y="510"/>
                  </a:lnTo>
                  <a:lnTo>
                    <a:pt x="773" y="491"/>
                  </a:lnTo>
                  <a:lnTo>
                    <a:pt x="777" y="472"/>
                  </a:lnTo>
                  <a:lnTo>
                    <a:pt x="780" y="453"/>
                  </a:lnTo>
                  <a:lnTo>
                    <a:pt x="782" y="433"/>
                  </a:lnTo>
                  <a:lnTo>
                    <a:pt x="785" y="413"/>
                  </a:lnTo>
                  <a:lnTo>
                    <a:pt x="785" y="393"/>
                  </a:lnTo>
                  <a:close/>
                  <a:moveTo>
                    <a:pt x="697" y="393"/>
                  </a:moveTo>
                  <a:lnTo>
                    <a:pt x="697" y="409"/>
                  </a:lnTo>
                  <a:lnTo>
                    <a:pt x="696" y="424"/>
                  </a:lnTo>
                  <a:lnTo>
                    <a:pt x="694" y="440"/>
                  </a:lnTo>
                  <a:lnTo>
                    <a:pt x="691" y="455"/>
                  </a:lnTo>
                  <a:lnTo>
                    <a:pt x="688" y="469"/>
                  </a:lnTo>
                  <a:lnTo>
                    <a:pt x="684" y="484"/>
                  </a:lnTo>
                  <a:lnTo>
                    <a:pt x="679" y="498"/>
                  </a:lnTo>
                  <a:lnTo>
                    <a:pt x="674" y="512"/>
                  </a:lnTo>
                  <a:lnTo>
                    <a:pt x="667" y="525"/>
                  </a:lnTo>
                  <a:lnTo>
                    <a:pt x="661" y="539"/>
                  </a:lnTo>
                  <a:lnTo>
                    <a:pt x="653" y="551"/>
                  </a:lnTo>
                  <a:lnTo>
                    <a:pt x="646" y="564"/>
                  </a:lnTo>
                  <a:lnTo>
                    <a:pt x="637" y="575"/>
                  </a:lnTo>
                  <a:lnTo>
                    <a:pt x="628" y="587"/>
                  </a:lnTo>
                  <a:lnTo>
                    <a:pt x="619" y="598"/>
                  </a:lnTo>
                  <a:lnTo>
                    <a:pt x="608" y="609"/>
                  </a:lnTo>
                  <a:lnTo>
                    <a:pt x="597" y="619"/>
                  </a:lnTo>
                  <a:lnTo>
                    <a:pt x="586" y="628"/>
                  </a:lnTo>
                  <a:lnTo>
                    <a:pt x="575" y="637"/>
                  </a:lnTo>
                  <a:lnTo>
                    <a:pt x="563" y="645"/>
                  </a:lnTo>
                  <a:lnTo>
                    <a:pt x="551" y="654"/>
                  </a:lnTo>
                  <a:lnTo>
                    <a:pt x="538" y="662"/>
                  </a:lnTo>
                  <a:lnTo>
                    <a:pt x="525" y="668"/>
                  </a:lnTo>
                  <a:lnTo>
                    <a:pt x="511" y="673"/>
                  </a:lnTo>
                  <a:lnTo>
                    <a:pt x="497" y="680"/>
                  </a:lnTo>
                  <a:lnTo>
                    <a:pt x="483" y="684"/>
                  </a:lnTo>
                  <a:lnTo>
                    <a:pt x="469" y="689"/>
                  </a:lnTo>
                  <a:lnTo>
                    <a:pt x="454" y="692"/>
                  </a:lnTo>
                  <a:lnTo>
                    <a:pt x="439" y="694"/>
                  </a:lnTo>
                  <a:lnTo>
                    <a:pt x="424" y="696"/>
                  </a:lnTo>
                  <a:lnTo>
                    <a:pt x="409" y="697"/>
                  </a:lnTo>
                  <a:lnTo>
                    <a:pt x="392" y="698"/>
                  </a:lnTo>
                  <a:lnTo>
                    <a:pt x="376" y="697"/>
                  </a:lnTo>
                  <a:lnTo>
                    <a:pt x="361" y="696"/>
                  </a:lnTo>
                  <a:lnTo>
                    <a:pt x="346" y="694"/>
                  </a:lnTo>
                  <a:lnTo>
                    <a:pt x="331" y="692"/>
                  </a:lnTo>
                  <a:lnTo>
                    <a:pt x="316" y="689"/>
                  </a:lnTo>
                  <a:lnTo>
                    <a:pt x="302" y="684"/>
                  </a:lnTo>
                  <a:lnTo>
                    <a:pt x="288" y="680"/>
                  </a:lnTo>
                  <a:lnTo>
                    <a:pt x="274" y="673"/>
                  </a:lnTo>
                  <a:lnTo>
                    <a:pt x="260" y="668"/>
                  </a:lnTo>
                  <a:lnTo>
                    <a:pt x="247" y="662"/>
                  </a:lnTo>
                  <a:lnTo>
                    <a:pt x="234" y="654"/>
                  </a:lnTo>
                  <a:lnTo>
                    <a:pt x="222" y="645"/>
                  </a:lnTo>
                  <a:lnTo>
                    <a:pt x="210" y="637"/>
                  </a:lnTo>
                  <a:lnTo>
                    <a:pt x="199" y="628"/>
                  </a:lnTo>
                  <a:lnTo>
                    <a:pt x="188" y="619"/>
                  </a:lnTo>
                  <a:lnTo>
                    <a:pt x="177" y="609"/>
                  </a:lnTo>
                  <a:lnTo>
                    <a:pt x="166" y="598"/>
                  </a:lnTo>
                  <a:lnTo>
                    <a:pt x="158" y="587"/>
                  </a:lnTo>
                  <a:lnTo>
                    <a:pt x="148" y="575"/>
                  </a:lnTo>
                  <a:lnTo>
                    <a:pt x="139" y="564"/>
                  </a:lnTo>
                  <a:lnTo>
                    <a:pt x="132" y="551"/>
                  </a:lnTo>
                  <a:lnTo>
                    <a:pt x="124" y="539"/>
                  </a:lnTo>
                  <a:lnTo>
                    <a:pt x="118" y="525"/>
                  </a:lnTo>
                  <a:lnTo>
                    <a:pt x="111" y="512"/>
                  </a:lnTo>
                  <a:lnTo>
                    <a:pt x="106" y="498"/>
                  </a:lnTo>
                  <a:lnTo>
                    <a:pt x="102" y="484"/>
                  </a:lnTo>
                  <a:lnTo>
                    <a:pt x="97" y="469"/>
                  </a:lnTo>
                  <a:lnTo>
                    <a:pt x="94" y="455"/>
                  </a:lnTo>
                  <a:lnTo>
                    <a:pt x="91" y="440"/>
                  </a:lnTo>
                  <a:lnTo>
                    <a:pt x="89" y="424"/>
                  </a:lnTo>
                  <a:lnTo>
                    <a:pt x="88" y="409"/>
                  </a:lnTo>
                  <a:lnTo>
                    <a:pt x="88" y="393"/>
                  </a:lnTo>
                  <a:lnTo>
                    <a:pt x="88" y="377"/>
                  </a:lnTo>
                  <a:lnTo>
                    <a:pt x="89" y="362"/>
                  </a:lnTo>
                  <a:lnTo>
                    <a:pt x="91" y="346"/>
                  </a:lnTo>
                  <a:lnTo>
                    <a:pt x="94" y="331"/>
                  </a:lnTo>
                  <a:lnTo>
                    <a:pt x="97" y="317"/>
                  </a:lnTo>
                  <a:lnTo>
                    <a:pt x="102" y="302"/>
                  </a:lnTo>
                  <a:lnTo>
                    <a:pt x="106" y="288"/>
                  </a:lnTo>
                  <a:lnTo>
                    <a:pt x="111" y="274"/>
                  </a:lnTo>
                  <a:lnTo>
                    <a:pt x="118" y="261"/>
                  </a:lnTo>
                  <a:lnTo>
                    <a:pt x="124" y="248"/>
                  </a:lnTo>
                  <a:lnTo>
                    <a:pt x="132" y="235"/>
                  </a:lnTo>
                  <a:lnTo>
                    <a:pt x="139" y="222"/>
                  </a:lnTo>
                  <a:lnTo>
                    <a:pt x="148" y="210"/>
                  </a:lnTo>
                  <a:lnTo>
                    <a:pt x="158" y="198"/>
                  </a:lnTo>
                  <a:lnTo>
                    <a:pt x="166" y="188"/>
                  </a:lnTo>
                  <a:lnTo>
                    <a:pt x="177" y="177"/>
                  </a:lnTo>
                  <a:lnTo>
                    <a:pt x="188" y="167"/>
                  </a:lnTo>
                  <a:lnTo>
                    <a:pt x="199" y="158"/>
                  </a:lnTo>
                  <a:lnTo>
                    <a:pt x="210" y="149"/>
                  </a:lnTo>
                  <a:lnTo>
                    <a:pt x="222" y="140"/>
                  </a:lnTo>
                  <a:lnTo>
                    <a:pt x="234" y="132"/>
                  </a:lnTo>
                  <a:lnTo>
                    <a:pt x="247" y="125"/>
                  </a:lnTo>
                  <a:lnTo>
                    <a:pt x="260" y="118"/>
                  </a:lnTo>
                  <a:lnTo>
                    <a:pt x="274" y="112"/>
                  </a:lnTo>
                  <a:lnTo>
                    <a:pt x="288" y="107"/>
                  </a:lnTo>
                  <a:lnTo>
                    <a:pt x="302" y="102"/>
                  </a:lnTo>
                  <a:lnTo>
                    <a:pt x="316" y="97"/>
                  </a:lnTo>
                  <a:lnTo>
                    <a:pt x="331" y="94"/>
                  </a:lnTo>
                  <a:lnTo>
                    <a:pt x="346" y="92"/>
                  </a:lnTo>
                  <a:lnTo>
                    <a:pt x="361" y="90"/>
                  </a:lnTo>
                  <a:lnTo>
                    <a:pt x="376" y="89"/>
                  </a:lnTo>
                  <a:lnTo>
                    <a:pt x="392" y="88"/>
                  </a:lnTo>
                  <a:lnTo>
                    <a:pt x="409" y="89"/>
                  </a:lnTo>
                  <a:lnTo>
                    <a:pt x="424" y="90"/>
                  </a:lnTo>
                  <a:lnTo>
                    <a:pt x="439" y="92"/>
                  </a:lnTo>
                  <a:lnTo>
                    <a:pt x="454" y="94"/>
                  </a:lnTo>
                  <a:lnTo>
                    <a:pt x="469" y="97"/>
                  </a:lnTo>
                  <a:lnTo>
                    <a:pt x="483" y="102"/>
                  </a:lnTo>
                  <a:lnTo>
                    <a:pt x="497" y="107"/>
                  </a:lnTo>
                  <a:lnTo>
                    <a:pt x="511" y="112"/>
                  </a:lnTo>
                  <a:lnTo>
                    <a:pt x="525" y="118"/>
                  </a:lnTo>
                  <a:lnTo>
                    <a:pt x="538" y="125"/>
                  </a:lnTo>
                  <a:lnTo>
                    <a:pt x="551" y="132"/>
                  </a:lnTo>
                  <a:lnTo>
                    <a:pt x="563" y="140"/>
                  </a:lnTo>
                  <a:lnTo>
                    <a:pt x="575" y="149"/>
                  </a:lnTo>
                  <a:lnTo>
                    <a:pt x="586" y="158"/>
                  </a:lnTo>
                  <a:lnTo>
                    <a:pt x="597" y="167"/>
                  </a:lnTo>
                  <a:lnTo>
                    <a:pt x="608" y="177"/>
                  </a:lnTo>
                  <a:lnTo>
                    <a:pt x="619" y="188"/>
                  </a:lnTo>
                  <a:lnTo>
                    <a:pt x="628" y="198"/>
                  </a:lnTo>
                  <a:lnTo>
                    <a:pt x="637" y="210"/>
                  </a:lnTo>
                  <a:lnTo>
                    <a:pt x="646" y="222"/>
                  </a:lnTo>
                  <a:lnTo>
                    <a:pt x="653" y="235"/>
                  </a:lnTo>
                  <a:lnTo>
                    <a:pt x="661" y="248"/>
                  </a:lnTo>
                  <a:lnTo>
                    <a:pt x="667" y="261"/>
                  </a:lnTo>
                  <a:lnTo>
                    <a:pt x="674" y="274"/>
                  </a:lnTo>
                  <a:lnTo>
                    <a:pt x="679" y="288"/>
                  </a:lnTo>
                  <a:lnTo>
                    <a:pt x="684" y="302"/>
                  </a:lnTo>
                  <a:lnTo>
                    <a:pt x="688" y="317"/>
                  </a:lnTo>
                  <a:lnTo>
                    <a:pt x="691" y="331"/>
                  </a:lnTo>
                  <a:lnTo>
                    <a:pt x="694" y="346"/>
                  </a:lnTo>
                  <a:lnTo>
                    <a:pt x="696" y="362"/>
                  </a:lnTo>
                  <a:lnTo>
                    <a:pt x="697" y="377"/>
                  </a:lnTo>
                  <a:lnTo>
                    <a:pt x="697" y="393"/>
                  </a:lnTo>
                  <a:close/>
                </a:path>
              </a:pathLst>
            </a:custGeom>
            <a:solidFill>
              <a:srgbClr val="C83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8" name="Freeform 132"/>
            <p:cNvSpPr>
              <a:spLocks noEditPoints="1"/>
            </p:cNvSpPr>
            <p:nvPr/>
          </p:nvSpPr>
          <p:spPr bwMode="auto">
            <a:xfrm>
              <a:off x="1224" y="1928"/>
              <a:ext cx="174" cy="175"/>
            </a:xfrm>
            <a:custGeom>
              <a:avLst/>
              <a:gdLst/>
              <a:ahLst/>
              <a:cxnLst>
                <a:cxn ang="0">
                  <a:pos x="691" y="278"/>
                </a:cxn>
                <a:cxn ang="0">
                  <a:pos x="664" y="198"/>
                </a:cxn>
                <a:cxn ang="0">
                  <a:pos x="619" y="128"/>
                </a:cxn>
                <a:cxn ang="0">
                  <a:pos x="558" y="69"/>
                </a:cxn>
                <a:cxn ang="0">
                  <a:pos x="485" y="27"/>
                </a:cxn>
                <a:cxn ang="0">
                  <a:pos x="402" y="5"/>
                </a:cxn>
                <a:cxn ang="0">
                  <a:pos x="314" y="3"/>
                </a:cxn>
                <a:cxn ang="0">
                  <a:pos x="230" y="22"/>
                </a:cxn>
                <a:cxn ang="0">
                  <a:pos x="155" y="60"/>
                </a:cxn>
                <a:cxn ang="0">
                  <a:pos x="91" y="115"/>
                </a:cxn>
                <a:cxn ang="0">
                  <a:pos x="42" y="183"/>
                </a:cxn>
                <a:cxn ang="0">
                  <a:pos x="12" y="262"/>
                </a:cxn>
                <a:cxn ang="0">
                  <a:pos x="0" y="349"/>
                </a:cxn>
                <a:cxn ang="0">
                  <a:pos x="12" y="436"/>
                </a:cxn>
                <a:cxn ang="0">
                  <a:pos x="42" y="515"/>
                </a:cxn>
                <a:cxn ang="0">
                  <a:pos x="91" y="583"/>
                </a:cxn>
                <a:cxn ang="0">
                  <a:pos x="155" y="638"/>
                </a:cxn>
                <a:cxn ang="0">
                  <a:pos x="230" y="677"/>
                </a:cxn>
                <a:cxn ang="0">
                  <a:pos x="314" y="695"/>
                </a:cxn>
                <a:cxn ang="0">
                  <a:pos x="402" y="693"/>
                </a:cxn>
                <a:cxn ang="0">
                  <a:pos x="485" y="670"/>
                </a:cxn>
                <a:cxn ang="0">
                  <a:pos x="558" y="628"/>
                </a:cxn>
                <a:cxn ang="0">
                  <a:pos x="619" y="570"/>
                </a:cxn>
                <a:cxn ang="0">
                  <a:pos x="664" y="500"/>
                </a:cxn>
                <a:cxn ang="0">
                  <a:pos x="691" y="419"/>
                </a:cxn>
                <a:cxn ang="0">
                  <a:pos x="611" y="349"/>
                </a:cxn>
                <a:cxn ang="0">
                  <a:pos x="603" y="414"/>
                </a:cxn>
                <a:cxn ang="0">
                  <a:pos x="579" y="473"/>
                </a:cxn>
                <a:cxn ang="0">
                  <a:pos x="543" y="525"/>
                </a:cxn>
                <a:cxn ang="0">
                  <a:pos x="496" y="566"/>
                </a:cxn>
                <a:cxn ang="0">
                  <a:pos x="439" y="595"/>
                </a:cxn>
                <a:cxn ang="0">
                  <a:pos x="376" y="609"/>
                </a:cxn>
                <a:cxn ang="0">
                  <a:pos x="310" y="607"/>
                </a:cxn>
                <a:cxn ang="0">
                  <a:pos x="248" y="590"/>
                </a:cxn>
                <a:cxn ang="0">
                  <a:pos x="193" y="558"/>
                </a:cxn>
                <a:cxn ang="0">
                  <a:pos x="148" y="515"/>
                </a:cxn>
                <a:cxn ang="0">
                  <a:pos x="114" y="463"/>
                </a:cxn>
                <a:cxn ang="0">
                  <a:pos x="93" y="401"/>
                </a:cxn>
                <a:cxn ang="0">
                  <a:pos x="89" y="335"/>
                </a:cxn>
                <a:cxn ang="0">
                  <a:pos x="100" y="271"/>
                </a:cxn>
                <a:cxn ang="0">
                  <a:pos x="125" y="214"/>
                </a:cxn>
                <a:cxn ang="0">
                  <a:pos x="164" y="164"/>
                </a:cxn>
                <a:cxn ang="0">
                  <a:pos x="214" y="125"/>
                </a:cxn>
                <a:cxn ang="0">
                  <a:pos x="272" y="100"/>
                </a:cxn>
                <a:cxn ang="0">
                  <a:pos x="337" y="88"/>
                </a:cxn>
                <a:cxn ang="0">
                  <a:pos x="402" y="93"/>
                </a:cxn>
                <a:cxn ang="0">
                  <a:pos x="463" y="114"/>
                </a:cxn>
                <a:cxn ang="0">
                  <a:pos x="515" y="147"/>
                </a:cxn>
                <a:cxn ang="0">
                  <a:pos x="560" y="192"/>
                </a:cxn>
                <a:cxn ang="0">
                  <a:pos x="591" y="247"/>
                </a:cxn>
                <a:cxn ang="0">
                  <a:pos x="608" y="310"/>
                </a:cxn>
              </a:cxnLst>
              <a:rect l="0" t="0" r="r" b="b"/>
              <a:pathLst>
                <a:path w="699" h="697">
                  <a:moveTo>
                    <a:pt x="699" y="349"/>
                  </a:moveTo>
                  <a:lnTo>
                    <a:pt x="697" y="331"/>
                  </a:lnTo>
                  <a:lnTo>
                    <a:pt x="696" y="313"/>
                  </a:lnTo>
                  <a:lnTo>
                    <a:pt x="694" y="296"/>
                  </a:lnTo>
                  <a:lnTo>
                    <a:pt x="691" y="278"/>
                  </a:lnTo>
                  <a:lnTo>
                    <a:pt x="687" y="262"/>
                  </a:lnTo>
                  <a:lnTo>
                    <a:pt x="682" y="245"/>
                  </a:lnTo>
                  <a:lnTo>
                    <a:pt x="677" y="229"/>
                  </a:lnTo>
                  <a:lnTo>
                    <a:pt x="671" y="214"/>
                  </a:lnTo>
                  <a:lnTo>
                    <a:pt x="664" y="198"/>
                  </a:lnTo>
                  <a:lnTo>
                    <a:pt x="657" y="183"/>
                  </a:lnTo>
                  <a:lnTo>
                    <a:pt x="648" y="168"/>
                  </a:lnTo>
                  <a:lnTo>
                    <a:pt x="638" y="154"/>
                  </a:lnTo>
                  <a:lnTo>
                    <a:pt x="628" y="140"/>
                  </a:lnTo>
                  <a:lnTo>
                    <a:pt x="619" y="128"/>
                  </a:lnTo>
                  <a:lnTo>
                    <a:pt x="608" y="115"/>
                  </a:lnTo>
                  <a:lnTo>
                    <a:pt x="596" y="103"/>
                  </a:lnTo>
                  <a:lnTo>
                    <a:pt x="584" y="91"/>
                  </a:lnTo>
                  <a:lnTo>
                    <a:pt x="571" y="80"/>
                  </a:lnTo>
                  <a:lnTo>
                    <a:pt x="558" y="69"/>
                  </a:lnTo>
                  <a:lnTo>
                    <a:pt x="544" y="60"/>
                  </a:lnTo>
                  <a:lnTo>
                    <a:pt x="530" y="51"/>
                  </a:lnTo>
                  <a:lnTo>
                    <a:pt x="515" y="42"/>
                  </a:lnTo>
                  <a:lnTo>
                    <a:pt x="500" y="35"/>
                  </a:lnTo>
                  <a:lnTo>
                    <a:pt x="485" y="27"/>
                  </a:lnTo>
                  <a:lnTo>
                    <a:pt x="469" y="22"/>
                  </a:lnTo>
                  <a:lnTo>
                    <a:pt x="453" y="16"/>
                  </a:lnTo>
                  <a:lnTo>
                    <a:pt x="437" y="11"/>
                  </a:lnTo>
                  <a:lnTo>
                    <a:pt x="420" y="7"/>
                  </a:lnTo>
                  <a:lnTo>
                    <a:pt x="402" y="5"/>
                  </a:lnTo>
                  <a:lnTo>
                    <a:pt x="385" y="3"/>
                  </a:lnTo>
                  <a:lnTo>
                    <a:pt x="368" y="0"/>
                  </a:lnTo>
                  <a:lnTo>
                    <a:pt x="349" y="0"/>
                  </a:lnTo>
                  <a:lnTo>
                    <a:pt x="331" y="0"/>
                  </a:lnTo>
                  <a:lnTo>
                    <a:pt x="314" y="3"/>
                  </a:lnTo>
                  <a:lnTo>
                    <a:pt x="297" y="5"/>
                  </a:lnTo>
                  <a:lnTo>
                    <a:pt x="279" y="7"/>
                  </a:lnTo>
                  <a:lnTo>
                    <a:pt x="262" y="11"/>
                  </a:lnTo>
                  <a:lnTo>
                    <a:pt x="246" y="16"/>
                  </a:lnTo>
                  <a:lnTo>
                    <a:pt x="230" y="22"/>
                  </a:lnTo>
                  <a:lnTo>
                    <a:pt x="214" y="27"/>
                  </a:lnTo>
                  <a:lnTo>
                    <a:pt x="199" y="35"/>
                  </a:lnTo>
                  <a:lnTo>
                    <a:pt x="184" y="42"/>
                  </a:lnTo>
                  <a:lnTo>
                    <a:pt x="169" y="51"/>
                  </a:lnTo>
                  <a:lnTo>
                    <a:pt x="155" y="60"/>
                  </a:lnTo>
                  <a:lnTo>
                    <a:pt x="141" y="69"/>
                  </a:lnTo>
                  <a:lnTo>
                    <a:pt x="128" y="80"/>
                  </a:lnTo>
                  <a:lnTo>
                    <a:pt x="115" y="91"/>
                  </a:lnTo>
                  <a:lnTo>
                    <a:pt x="103" y="103"/>
                  </a:lnTo>
                  <a:lnTo>
                    <a:pt x="91" y="115"/>
                  </a:lnTo>
                  <a:lnTo>
                    <a:pt x="80" y="128"/>
                  </a:lnTo>
                  <a:lnTo>
                    <a:pt x="70" y="140"/>
                  </a:lnTo>
                  <a:lnTo>
                    <a:pt x="61" y="154"/>
                  </a:lnTo>
                  <a:lnTo>
                    <a:pt x="51" y="168"/>
                  </a:lnTo>
                  <a:lnTo>
                    <a:pt x="42" y="183"/>
                  </a:lnTo>
                  <a:lnTo>
                    <a:pt x="35" y="198"/>
                  </a:lnTo>
                  <a:lnTo>
                    <a:pt x="28" y="214"/>
                  </a:lnTo>
                  <a:lnTo>
                    <a:pt x="22" y="229"/>
                  </a:lnTo>
                  <a:lnTo>
                    <a:pt x="17" y="245"/>
                  </a:lnTo>
                  <a:lnTo>
                    <a:pt x="12" y="262"/>
                  </a:lnTo>
                  <a:lnTo>
                    <a:pt x="8" y="278"/>
                  </a:lnTo>
                  <a:lnTo>
                    <a:pt x="5" y="296"/>
                  </a:lnTo>
                  <a:lnTo>
                    <a:pt x="3" y="313"/>
                  </a:lnTo>
                  <a:lnTo>
                    <a:pt x="2" y="331"/>
                  </a:lnTo>
                  <a:lnTo>
                    <a:pt x="0" y="349"/>
                  </a:lnTo>
                  <a:lnTo>
                    <a:pt x="2" y="367"/>
                  </a:lnTo>
                  <a:lnTo>
                    <a:pt x="3" y="385"/>
                  </a:lnTo>
                  <a:lnTo>
                    <a:pt x="5" y="402"/>
                  </a:lnTo>
                  <a:lnTo>
                    <a:pt x="8" y="419"/>
                  </a:lnTo>
                  <a:lnTo>
                    <a:pt x="12" y="436"/>
                  </a:lnTo>
                  <a:lnTo>
                    <a:pt x="17" y="453"/>
                  </a:lnTo>
                  <a:lnTo>
                    <a:pt x="22" y="469"/>
                  </a:lnTo>
                  <a:lnTo>
                    <a:pt x="28" y="484"/>
                  </a:lnTo>
                  <a:lnTo>
                    <a:pt x="35" y="500"/>
                  </a:lnTo>
                  <a:lnTo>
                    <a:pt x="42" y="515"/>
                  </a:lnTo>
                  <a:lnTo>
                    <a:pt x="51" y="529"/>
                  </a:lnTo>
                  <a:lnTo>
                    <a:pt x="61" y="543"/>
                  </a:lnTo>
                  <a:lnTo>
                    <a:pt x="70" y="557"/>
                  </a:lnTo>
                  <a:lnTo>
                    <a:pt x="80" y="570"/>
                  </a:lnTo>
                  <a:lnTo>
                    <a:pt x="91" y="583"/>
                  </a:lnTo>
                  <a:lnTo>
                    <a:pt x="103" y="595"/>
                  </a:lnTo>
                  <a:lnTo>
                    <a:pt x="115" y="607"/>
                  </a:lnTo>
                  <a:lnTo>
                    <a:pt x="128" y="618"/>
                  </a:lnTo>
                  <a:lnTo>
                    <a:pt x="141" y="628"/>
                  </a:lnTo>
                  <a:lnTo>
                    <a:pt x="155" y="638"/>
                  </a:lnTo>
                  <a:lnTo>
                    <a:pt x="169" y="647"/>
                  </a:lnTo>
                  <a:lnTo>
                    <a:pt x="184" y="655"/>
                  </a:lnTo>
                  <a:lnTo>
                    <a:pt x="199" y="663"/>
                  </a:lnTo>
                  <a:lnTo>
                    <a:pt x="214" y="670"/>
                  </a:lnTo>
                  <a:lnTo>
                    <a:pt x="230" y="677"/>
                  </a:lnTo>
                  <a:lnTo>
                    <a:pt x="246" y="682"/>
                  </a:lnTo>
                  <a:lnTo>
                    <a:pt x="262" y="687"/>
                  </a:lnTo>
                  <a:lnTo>
                    <a:pt x="279" y="691"/>
                  </a:lnTo>
                  <a:lnTo>
                    <a:pt x="297" y="693"/>
                  </a:lnTo>
                  <a:lnTo>
                    <a:pt x="314" y="695"/>
                  </a:lnTo>
                  <a:lnTo>
                    <a:pt x="331" y="697"/>
                  </a:lnTo>
                  <a:lnTo>
                    <a:pt x="349" y="697"/>
                  </a:lnTo>
                  <a:lnTo>
                    <a:pt x="368" y="697"/>
                  </a:lnTo>
                  <a:lnTo>
                    <a:pt x="385" y="695"/>
                  </a:lnTo>
                  <a:lnTo>
                    <a:pt x="402" y="693"/>
                  </a:lnTo>
                  <a:lnTo>
                    <a:pt x="420" y="691"/>
                  </a:lnTo>
                  <a:lnTo>
                    <a:pt x="437" y="687"/>
                  </a:lnTo>
                  <a:lnTo>
                    <a:pt x="453" y="682"/>
                  </a:lnTo>
                  <a:lnTo>
                    <a:pt x="469" y="677"/>
                  </a:lnTo>
                  <a:lnTo>
                    <a:pt x="485" y="670"/>
                  </a:lnTo>
                  <a:lnTo>
                    <a:pt x="500" y="663"/>
                  </a:lnTo>
                  <a:lnTo>
                    <a:pt x="515" y="655"/>
                  </a:lnTo>
                  <a:lnTo>
                    <a:pt x="530" y="647"/>
                  </a:lnTo>
                  <a:lnTo>
                    <a:pt x="544" y="638"/>
                  </a:lnTo>
                  <a:lnTo>
                    <a:pt x="558" y="628"/>
                  </a:lnTo>
                  <a:lnTo>
                    <a:pt x="571" y="618"/>
                  </a:lnTo>
                  <a:lnTo>
                    <a:pt x="584" y="607"/>
                  </a:lnTo>
                  <a:lnTo>
                    <a:pt x="596" y="595"/>
                  </a:lnTo>
                  <a:lnTo>
                    <a:pt x="608" y="583"/>
                  </a:lnTo>
                  <a:lnTo>
                    <a:pt x="619" y="570"/>
                  </a:lnTo>
                  <a:lnTo>
                    <a:pt x="628" y="557"/>
                  </a:lnTo>
                  <a:lnTo>
                    <a:pt x="638" y="543"/>
                  </a:lnTo>
                  <a:lnTo>
                    <a:pt x="648" y="529"/>
                  </a:lnTo>
                  <a:lnTo>
                    <a:pt x="657" y="515"/>
                  </a:lnTo>
                  <a:lnTo>
                    <a:pt x="664" y="500"/>
                  </a:lnTo>
                  <a:lnTo>
                    <a:pt x="671" y="484"/>
                  </a:lnTo>
                  <a:lnTo>
                    <a:pt x="677" y="469"/>
                  </a:lnTo>
                  <a:lnTo>
                    <a:pt x="682" y="453"/>
                  </a:lnTo>
                  <a:lnTo>
                    <a:pt x="687" y="436"/>
                  </a:lnTo>
                  <a:lnTo>
                    <a:pt x="691" y="419"/>
                  </a:lnTo>
                  <a:lnTo>
                    <a:pt x="694" y="402"/>
                  </a:lnTo>
                  <a:lnTo>
                    <a:pt x="696" y="385"/>
                  </a:lnTo>
                  <a:lnTo>
                    <a:pt x="697" y="367"/>
                  </a:lnTo>
                  <a:lnTo>
                    <a:pt x="699" y="349"/>
                  </a:lnTo>
                  <a:close/>
                  <a:moveTo>
                    <a:pt x="611" y="349"/>
                  </a:moveTo>
                  <a:lnTo>
                    <a:pt x="610" y="362"/>
                  </a:lnTo>
                  <a:lnTo>
                    <a:pt x="610" y="375"/>
                  </a:lnTo>
                  <a:lnTo>
                    <a:pt x="608" y="388"/>
                  </a:lnTo>
                  <a:lnTo>
                    <a:pt x="606" y="401"/>
                  </a:lnTo>
                  <a:lnTo>
                    <a:pt x="603" y="414"/>
                  </a:lnTo>
                  <a:lnTo>
                    <a:pt x="599" y="427"/>
                  </a:lnTo>
                  <a:lnTo>
                    <a:pt x="595" y="439"/>
                  </a:lnTo>
                  <a:lnTo>
                    <a:pt x="591" y="451"/>
                  </a:lnTo>
                  <a:lnTo>
                    <a:pt x="585" y="463"/>
                  </a:lnTo>
                  <a:lnTo>
                    <a:pt x="579" y="473"/>
                  </a:lnTo>
                  <a:lnTo>
                    <a:pt x="574" y="484"/>
                  </a:lnTo>
                  <a:lnTo>
                    <a:pt x="566" y="495"/>
                  </a:lnTo>
                  <a:lnTo>
                    <a:pt x="560" y="506"/>
                  </a:lnTo>
                  <a:lnTo>
                    <a:pt x="551" y="515"/>
                  </a:lnTo>
                  <a:lnTo>
                    <a:pt x="543" y="525"/>
                  </a:lnTo>
                  <a:lnTo>
                    <a:pt x="535" y="534"/>
                  </a:lnTo>
                  <a:lnTo>
                    <a:pt x="525" y="542"/>
                  </a:lnTo>
                  <a:lnTo>
                    <a:pt x="515" y="551"/>
                  </a:lnTo>
                  <a:lnTo>
                    <a:pt x="506" y="558"/>
                  </a:lnTo>
                  <a:lnTo>
                    <a:pt x="496" y="566"/>
                  </a:lnTo>
                  <a:lnTo>
                    <a:pt x="485" y="572"/>
                  </a:lnTo>
                  <a:lnTo>
                    <a:pt x="474" y="579"/>
                  </a:lnTo>
                  <a:lnTo>
                    <a:pt x="463" y="584"/>
                  </a:lnTo>
                  <a:lnTo>
                    <a:pt x="452" y="590"/>
                  </a:lnTo>
                  <a:lnTo>
                    <a:pt x="439" y="595"/>
                  </a:lnTo>
                  <a:lnTo>
                    <a:pt x="427" y="598"/>
                  </a:lnTo>
                  <a:lnTo>
                    <a:pt x="415" y="603"/>
                  </a:lnTo>
                  <a:lnTo>
                    <a:pt x="402" y="605"/>
                  </a:lnTo>
                  <a:lnTo>
                    <a:pt x="389" y="607"/>
                  </a:lnTo>
                  <a:lnTo>
                    <a:pt x="376" y="609"/>
                  </a:lnTo>
                  <a:lnTo>
                    <a:pt x="363" y="610"/>
                  </a:lnTo>
                  <a:lnTo>
                    <a:pt x="349" y="610"/>
                  </a:lnTo>
                  <a:lnTo>
                    <a:pt x="337" y="610"/>
                  </a:lnTo>
                  <a:lnTo>
                    <a:pt x="323" y="609"/>
                  </a:lnTo>
                  <a:lnTo>
                    <a:pt x="310" y="607"/>
                  </a:lnTo>
                  <a:lnTo>
                    <a:pt x="297" y="605"/>
                  </a:lnTo>
                  <a:lnTo>
                    <a:pt x="284" y="603"/>
                  </a:lnTo>
                  <a:lnTo>
                    <a:pt x="272" y="598"/>
                  </a:lnTo>
                  <a:lnTo>
                    <a:pt x="260" y="595"/>
                  </a:lnTo>
                  <a:lnTo>
                    <a:pt x="248" y="590"/>
                  </a:lnTo>
                  <a:lnTo>
                    <a:pt x="236" y="584"/>
                  </a:lnTo>
                  <a:lnTo>
                    <a:pt x="225" y="579"/>
                  </a:lnTo>
                  <a:lnTo>
                    <a:pt x="214" y="572"/>
                  </a:lnTo>
                  <a:lnTo>
                    <a:pt x="203" y="566"/>
                  </a:lnTo>
                  <a:lnTo>
                    <a:pt x="193" y="558"/>
                  </a:lnTo>
                  <a:lnTo>
                    <a:pt x="184" y="551"/>
                  </a:lnTo>
                  <a:lnTo>
                    <a:pt x="174" y="542"/>
                  </a:lnTo>
                  <a:lnTo>
                    <a:pt x="164" y="534"/>
                  </a:lnTo>
                  <a:lnTo>
                    <a:pt x="156" y="525"/>
                  </a:lnTo>
                  <a:lnTo>
                    <a:pt x="148" y="515"/>
                  </a:lnTo>
                  <a:lnTo>
                    <a:pt x="141" y="506"/>
                  </a:lnTo>
                  <a:lnTo>
                    <a:pt x="133" y="495"/>
                  </a:lnTo>
                  <a:lnTo>
                    <a:pt x="125" y="484"/>
                  </a:lnTo>
                  <a:lnTo>
                    <a:pt x="120" y="473"/>
                  </a:lnTo>
                  <a:lnTo>
                    <a:pt x="114" y="463"/>
                  </a:lnTo>
                  <a:lnTo>
                    <a:pt x="108" y="451"/>
                  </a:lnTo>
                  <a:lnTo>
                    <a:pt x="104" y="439"/>
                  </a:lnTo>
                  <a:lnTo>
                    <a:pt x="100" y="427"/>
                  </a:lnTo>
                  <a:lnTo>
                    <a:pt x="96" y="414"/>
                  </a:lnTo>
                  <a:lnTo>
                    <a:pt x="93" y="401"/>
                  </a:lnTo>
                  <a:lnTo>
                    <a:pt x="91" y="388"/>
                  </a:lnTo>
                  <a:lnTo>
                    <a:pt x="90" y="375"/>
                  </a:lnTo>
                  <a:lnTo>
                    <a:pt x="89" y="362"/>
                  </a:lnTo>
                  <a:lnTo>
                    <a:pt x="88" y="349"/>
                  </a:lnTo>
                  <a:lnTo>
                    <a:pt x="89" y="335"/>
                  </a:lnTo>
                  <a:lnTo>
                    <a:pt x="90" y="323"/>
                  </a:lnTo>
                  <a:lnTo>
                    <a:pt x="91" y="310"/>
                  </a:lnTo>
                  <a:lnTo>
                    <a:pt x="93" y="297"/>
                  </a:lnTo>
                  <a:lnTo>
                    <a:pt x="96" y="284"/>
                  </a:lnTo>
                  <a:lnTo>
                    <a:pt x="100" y="271"/>
                  </a:lnTo>
                  <a:lnTo>
                    <a:pt x="104" y="259"/>
                  </a:lnTo>
                  <a:lnTo>
                    <a:pt x="108" y="247"/>
                  </a:lnTo>
                  <a:lnTo>
                    <a:pt x="114" y="235"/>
                  </a:lnTo>
                  <a:lnTo>
                    <a:pt x="120" y="225"/>
                  </a:lnTo>
                  <a:lnTo>
                    <a:pt x="125" y="214"/>
                  </a:lnTo>
                  <a:lnTo>
                    <a:pt x="133" y="203"/>
                  </a:lnTo>
                  <a:lnTo>
                    <a:pt x="141" y="192"/>
                  </a:lnTo>
                  <a:lnTo>
                    <a:pt x="148" y="183"/>
                  </a:lnTo>
                  <a:lnTo>
                    <a:pt x="156" y="173"/>
                  </a:lnTo>
                  <a:lnTo>
                    <a:pt x="164" y="164"/>
                  </a:lnTo>
                  <a:lnTo>
                    <a:pt x="174" y="156"/>
                  </a:lnTo>
                  <a:lnTo>
                    <a:pt x="184" y="147"/>
                  </a:lnTo>
                  <a:lnTo>
                    <a:pt x="193" y="139"/>
                  </a:lnTo>
                  <a:lnTo>
                    <a:pt x="203" y="132"/>
                  </a:lnTo>
                  <a:lnTo>
                    <a:pt x="214" y="125"/>
                  </a:lnTo>
                  <a:lnTo>
                    <a:pt x="225" y="119"/>
                  </a:lnTo>
                  <a:lnTo>
                    <a:pt x="236" y="114"/>
                  </a:lnTo>
                  <a:lnTo>
                    <a:pt x="248" y="108"/>
                  </a:lnTo>
                  <a:lnTo>
                    <a:pt x="260" y="104"/>
                  </a:lnTo>
                  <a:lnTo>
                    <a:pt x="272" y="100"/>
                  </a:lnTo>
                  <a:lnTo>
                    <a:pt x="284" y="95"/>
                  </a:lnTo>
                  <a:lnTo>
                    <a:pt x="297" y="93"/>
                  </a:lnTo>
                  <a:lnTo>
                    <a:pt x="310" y="91"/>
                  </a:lnTo>
                  <a:lnTo>
                    <a:pt x="323" y="89"/>
                  </a:lnTo>
                  <a:lnTo>
                    <a:pt x="337" y="88"/>
                  </a:lnTo>
                  <a:lnTo>
                    <a:pt x="349" y="88"/>
                  </a:lnTo>
                  <a:lnTo>
                    <a:pt x="363" y="88"/>
                  </a:lnTo>
                  <a:lnTo>
                    <a:pt x="376" y="89"/>
                  </a:lnTo>
                  <a:lnTo>
                    <a:pt x="389" y="91"/>
                  </a:lnTo>
                  <a:lnTo>
                    <a:pt x="402" y="93"/>
                  </a:lnTo>
                  <a:lnTo>
                    <a:pt x="415" y="95"/>
                  </a:lnTo>
                  <a:lnTo>
                    <a:pt x="427" y="100"/>
                  </a:lnTo>
                  <a:lnTo>
                    <a:pt x="439" y="104"/>
                  </a:lnTo>
                  <a:lnTo>
                    <a:pt x="452" y="108"/>
                  </a:lnTo>
                  <a:lnTo>
                    <a:pt x="463" y="114"/>
                  </a:lnTo>
                  <a:lnTo>
                    <a:pt x="474" y="119"/>
                  </a:lnTo>
                  <a:lnTo>
                    <a:pt x="485" y="125"/>
                  </a:lnTo>
                  <a:lnTo>
                    <a:pt x="496" y="132"/>
                  </a:lnTo>
                  <a:lnTo>
                    <a:pt x="506" y="139"/>
                  </a:lnTo>
                  <a:lnTo>
                    <a:pt x="515" y="147"/>
                  </a:lnTo>
                  <a:lnTo>
                    <a:pt x="525" y="156"/>
                  </a:lnTo>
                  <a:lnTo>
                    <a:pt x="535" y="164"/>
                  </a:lnTo>
                  <a:lnTo>
                    <a:pt x="543" y="173"/>
                  </a:lnTo>
                  <a:lnTo>
                    <a:pt x="551" y="183"/>
                  </a:lnTo>
                  <a:lnTo>
                    <a:pt x="560" y="192"/>
                  </a:lnTo>
                  <a:lnTo>
                    <a:pt x="566" y="203"/>
                  </a:lnTo>
                  <a:lnTo>
                    <a:pt x="574" y="214"/>
                  </a:lnTo>
                  <a:lnTo>
                    <a:pt x="579" y="225"/>
                  </a:lnTo>
                  <a:lnTo>
                    <a:pt x="585" y="235"/>
                  </a:lnTo>
                  <a:lnTo>
                    <a:pt x="591" y="247"/>
                  </a:lnTo>
                  <a:lnTo>
                    <a:pt x="595" y="259"/>
                  </a:lnTo>
                  <a:lnTo>
                    <a:pt x="599" y="271"/>
                  </a:lnTo>
                  <a:lnTo>
                    <a:pt x="603" y="284"/>
                  </a:lnTo>
                  <a:lnTo>
                    <a:pt x="606" y="297"/>
                  </a:lnTo>
                  <a:lnTo>
                    <a:pt x="608" y="310"/>
                  </a:lnTo>
                  <a:lnTo>
                    <a:pt x="610" y="323"/>
                  </a:lnTo>
                  <a:lnTo>
                    <a:pt x="610" y="335"/>
                  </a:lnTo>
                  <a:lnTo>
                    <a:pt x="611" y="349"/>
                  </a:lnTo>
                  <a:close/>
                </a:path>
              </a:pathLst>
            </a:custGeom>
            <a:solidFill>
              <a:srgbClr val="CB31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9" name="Freeform 133"/>
            <p:cNvSpPr>
              <a:spLocks noEditPoints="1"/>
            </p:cNvSpPr>
            <p:nvPr/>
          </p:nvSpPr>
          <p:spPr bwMode="auto">
            <a:xfrm>
              <a:off x="1235" y="1939"/>
              <a:ext cx="152" cy="153"/>
            </a:xfrm>
            <a:custGeom>
              <a:avLst/>
              <a:gdLst/>
              <a:ahLst/>
              <a:cxnLst>
                <a:cxn ang="0">
                  <a:pos x="606" y="258"/>
                </a:cxn>
                <a:cxn ang="0">
                  <a:pos x="591" y="200"/>
                </a:cxn>
                <a:cxn ang="0">
                  <a:pos x="565" y="147"/>
                </a:cxn>
                <a:cxn ang="0">
                  <a:pos x="531" y="100"/>
                </a:cxn>
                <a:cxn ang="0">
                  <a:pos x="487" y="61"/>
                </a:cxn>
                <a:cxn ang="0">
                  <a:pos x="437" y="30"/>
                </a:cxn>
                <a:cxn ang="0">
                  <a:pos x="381" y="9"/>
                </a:cxn>
                <a:cxn ang="0">
                  <a:pos x="321" y="1"/>
                </a:cxn>
                <a:cxn ang="0">
                  <a:pos x="258" y="4"/>
                </a:cxn>
                <a:cxn ang="0">
                  <a:pos x="200" y="19"/>
                </a:cxn>
                <a:cxn ang="0">
                  <a:pos x="146" y="44"/>
                </a:cxn>
                <a:cxn ang="0">
                  <a:pos x="100" y="79"/>
                </a:cxn>
                <a:cxn ang="0">
                  <a:pos x="60" y="122"/>
                </a:cxn>
                <a:cxn ang="0">
                  <a:pos x="30" y="173"/>
                </a:cxn>
                <a:cxn ang="0">
                  <a:pos x="9" y="229"/>
                </a:cxn>
                <a:cxn ang="0">
                  <a:pos x="0" y="289"/>
                </a:cxn>
                <a:cxn ang="0">
                  <a:pos x="3" y="352"/>
                </a:cxn>
                <a:cxn ang="0">
                  <a:pos x="18" y="410"/>
                </a:cxn>
                <a:cxn ang="0">
                  <a:pos x="44" y="463"/>
                </a:cxn>
                <a:cxn ang="0">
                  <a:pos x="78" y="510"/>
                </a:cxn>
                <a:cxn ang="0">
                  <a:pos x="122" y="549"/>
                </a:cxn>
                <a:cxn ang="0">
                  <a:pos x="172" y="580"/>
                </a:cxn>
                <a:cxn ang="0">
                  <a:pos x="228" y="601"/>
                </a:cxn>
                <a:cxn ang="0">
                  <a:pos x="288" y="609"/>
                </a:cxn>
                <a:cxn ang="0">
                  <a:pos x="351" y="606"/>
                </a:cxn>
                <a:cxn ang="0">
                  <a:pos x="409" y="592"/>
                </a:cxn>
                <a:cxn ang="0">
                  <a:pos x="463" y="566"/>
                </a:cxn>
                <a:cxn ang="0">
                  <a:pos x="509" y="531"/>
                </a:cxn>
                <a:cxn ang="0">
                  <a:pos x="549" y="487"/>
                </a:cxn>
                <a:cxn ang="0">
                  <a:pos x="579" y="437"/>
                </a:cxn>
                <a:cxn ang="0">
                  <a:pos x="600" y="381"/>
                </a:cxn>
                <a:cxn ang="0">
                  <a:pos x="609" y="321"/>
                </a:cxn>
                <a:cxn ang="0">
                  <a:pos x="521" y="327"/>
                </a:cxn>
                <a:cxn ang="0">
                  <a:pos x="505" y="389"/>
                </a:cxn>
                <a:cxn ang="0">
                  <a:pos x="459" y="459"/>
                </a:cxn>
                <a:cxn ang="0">
                  <a:pos x="390" y="506"/>
                </a:cxn>
                <a:cxn ang="0">
                  <a:pos x="327" y="522"/>
                </a:cxn>
                <a:cxn ang="0">
                  <a:pos x="282" y="522"/>
                </a:cxn>
                <a:cxn ang="0">
                  <a:pos x="219" y="506"/>
                </a:cxn>
                <a:cxn ang="0">
                  <a:pos x="150" y="459"/>
                </a:cxn>
                <a:cxn ang="0">
                  <a:pos x="104" y="389"/>
                </a:cxn>
                <a:cxn ang="0">
                  <a:pos x="88" y="327"/>
                </a:cxn>
                <a:cxn ang="0">
                  <a:pos x="88" y="283"/>
                </a:cxn>
                <a:cxn ang="0">
                  <a:pos x="104" y="220"/>
                </a:cxn>
                <a:cxn ang="0">
                  <a:pos x="150" y="150"/>
                </a:cxn>
                <a:cxn ang="0">
                  <a:pos x="219" y="104"/>
                </a:cxn>
                <a:cxn ang="0">
                  <a:pos x="282" y="88"/>
                </a:cxn>
                <a:cxn ang="0">
                  <a:pos x="327" y="88"/>
                </a:cxn>
                <a:cxn ang="0">
                  <a:pos x="390" y="104"/>
                </a:cxn>
                <a:cxn ang="0">
                  <a:pos x="459" y="150"/>
                </a:cxn>
                <a:cxn ang="0">
                  <a:pos x="505" y="220"/>
                </a:cxn>
                <a:cxn ang="0">
                  <a:pos x="521" y="283"/>
                </a:cxn>
              </a:cxnLst>
              <a:rect l="0" t="0" r="r" b="b"/>
              <a:pathLst>
                <a:path w="609" h="610">
                  <a:moveTo>
                    <a:pt x="609" y="305"/>
                  </a:moveTo>
                  <a:lnTo>
                    <a:pt x="609" y="289"/>
                  </a:lnTo>
                  <a:lnTo>
                    <a:pt x="608" y="274"/>
                  </a:lnTo>
                  <a:lnTo>
                    <a:pt x="606" y="258"/>
                  </a:lnTo>
                  <a:lnTo>
                    <a:pt x="603" y="243"/>
                  </a:lnTo>
                  <a:lnTo>
                    <a:pt x="600" y="229"/>
                  </a:lnTo>
                  <a:lnTo>
                    <a:pt x="596" y="214"/>
                  </a:lnTo>
                  <a:lnTo>
                    <a:pt x="591" y="200"/>
                  </a:lnTo>
                  <a:lnTo>
                    <a:pt x="586" y="186"/>
                  </a:lnTo>
                  <a:lnTo>
                    <a:pt x="579" y="173"/>
                  </a:lnTo>
                  <a:lnTo>
                    <a:pt x="573" y="160"/>
                  </a:lnTo>
                  <a:lnTo>
                    <a:pt x="565" y="147"/>
                  </a:lnTo>
                  <a:lnTo>
                    <a:pt x="558" y="134"/>
                  </a:lnTo>
                  <a:lnTo>
                    <a:pt x="549" y="122"/>
                  </a:lnTo>
                  <a:lnTo>
                    <a:pt x="540" y="110"/>
                  </a:lnTo>
                  <a:lnTo>
                    <a:pt x="531" y="100"/>
                  </a:lnTo>
                  <a:lnTo>
                    <a:pt x="520" y="89"/>
                  </a:lnTo>
                  <a:lnTo>
                    <a:pt x="509" y="79"/>
                  </a:lnTo>
                  <a:lnTo>
                    <a:pt x="498" y="70"/>
                  </a:lnTo>
                  <a:lnTo>
                    <a:pt x="487" y="61"/>
                  </a:lnTo>
                  <a:lnTo>
                    <a:pt x="475" y="52"/>
                  </a:lnTo>
                  <a:lnTo>
                    <a:pt x="463" y="44"/>
                  </a:lnTo>
                  <a:lnTo>
                    <a:pt x="450" y="37"/>
                  </a:lnTo>
                  <a:lnTo>
                    <a:pt x="437" y="30"/>
                  </a:lnTo>
                  <a:lnTo>
                    <a:pt x="423" y="24"/>
                  </a:lnTo>
                  <a:lnTo>
                    <a:pt x="409" y="19"/>
                  </a:lnTo>
                  <a:lnTo>
                    <a:pt x="395" y="14"/>
                  </a:lnTo>
                  <a:lnTo>
                    <a:pt x="381" y="9"/>
                  </a:lnTo>
                  <a:lnTo>
                    <a:pt x="366" y="6"/>
                  </a:lnTo>
                  <a:lnTo>
                    <a:pt x="351" y="4"/>
                  </a:lnTo>
                  <a:lnTo>
                    <a:pt x="336" y="2"/>
                  </a:lnTo>
                  <a:lnTo>
                    <a:pt x="321" y="1"/>
                  </a:lnTo>
                  <a:lnTo>
                    <a:pt x="304" y="0"/>
                  </a:lnTo>
                  <a:lnTo>
                    <a:pt x="288" y="1"/>
                  </a:lnTo>
                  <a:lnTo>
                    <a:pt x="273" y="2"/>
                  </a:lnTo>
                  <a:lnTo>
                    <a:pt x="258" y="4"/>
                  </a:lnTo>
                  <a:lnTo>
                    <a:pt x="243" y="6"/>
                  </a:lnTo>
                  <a:lnTo>
                    <a:pt x="228" y="9"/>
                  </a:lnTo>
                  <a:lnTo>
                    <a:pt x="214" y="14"/>
                  </a:lnTo>
                  <a:lnTo>
                    <a:pt x="200" y="19"/>
                  </a:lnTo>
                  <a:lnTo>
                    <a:pt x="186" y="24"/>
                  </a:lnTo>
                  <a:lnTo>
                    <a:pt x="172" y="30"/>
                  </a:lnTo>
                  <a:lnTo>
                    <a:pt x="159" y="37"/>
                  </a:lnTo>
                  <a:lnTo>
                    <a:pt x="146" y="44"/>
                  </a:lnTo>
                  <a:lnTo>
                    <a:pt x="134" y="52"/>
                  </a:lnTo>
                  <a:lnTo>
                    <a:pt x="122" y="61"/>
                  </a:lnTo>
                  <a:lnTo>
                    <a:pt x="111" y="70"/>
                  </a:lnTo>
                  <a:lnTo>
                    <a:pt x="100" y="79"/>
                  </a:lnTo>
                  <a:lnTo>
                    <a:pt x="89" y="89"/>
                  </a:lnTo>
                  <a:lnTo>
                    <a:pt x="78" y="100"/>
                  </a:lnTo>
                  <a:lnTo>
                    <a:pt x="70" y="110"/>
                  </a:lnTo>
                  <a:lnTo>
                    <a:pt x="60" y="122"/>
                  </a:lnTo>
                  <a:lnTo>
                    <a:pt x="51" y="134"/>
                  </a:lnTo>
                  <a:lnTo>
                    <a:pt x="44" y="147"/>
                  </a:lnTo>
                  <a:lnTo>
                    <a:pt x="36" y="160"/>
                  </a:lnTo>
                  <a:lnTo>
                    <a:pt x="30" y="173"/>
                  </a:lnTo>
                  <a:lnTo>
                    <a:pt x="23" y="186"/>
                  </a:lnTo>
                  <a:lnTo>
                    <a:pt x="18" y="200"/>
                  </a:lnTo>
                  <a:lnTo>
                    <a:pt x="14" y="214"/>
                  </a:lnTo>
                  <a:lnTo>
                    <a:pt x="9" y="229"/>
                  </a:lnTo>
                  <a:lnTo>
                    <a:pt x="6" y="243"/>
                  </a:lnTo>
                  <a:lnTo>
                    <a:pt x="3" y="258"/>
                  </a:lnTo>
                  <a:lnTo>
                    <a:pt x="1" y="274"/>
                  </a:lnTo>
                  <a:lnTo>
                    <a:pt x="0" y="289"/>
                  </a:lnTo>
                  <a:lnTo>
                    <a:pt x="0" y="305"/>
                  </a:lnTo>
                  <a:lnTo>
                    <a:pt x="0" y="321"/>
                  </a:lnTo>
                  <a:lnTo>
                    <a:pt x="1" y="336"/>
                  </a:lnTo>
                  <a:lnTo>
                    <a:pt x="3" y="352"/>
                  </a:lnTo>
                  <a:lnTo>
                    <a:pt x="6" y="367"/>
                  </a:lnTo>
                  <a:lnTo>
                    <a:pt x="9" y="381"/>
                  </a:lnTo>
                  <a:lnTo>
                    <a:pt x="14" y="396"/>
                  </a:lnTo>
                  <a:lnTo>
                    <a:pt x="18" y="410"/>
                  </a:lnTo>
                  <a:lnTo>
                    <a:pt x="23" y="424"/>
                  </a:lnTo>
                  <a:lnTo>
                    <a:pt x="30" y="437"/>
                  </a:lnTo>
                  <a:lnTo>
                    <a:pt x="36" y="451"/>
                  </a:lnTo>
                  <a:lnTo>
                    <a:pt x="44" y="463"/>
                  </a:lnTo>
                  <a:lnTo>
                    <a:pt x="51" y="476"/>
                  </a:lnTo>
                  <a:lnTo>
                    <a:pt x="60" y="487"/>
                  </a:lnTo>
                  <a:lnTo>
                    <a:pt x="70" y="499"/>
                  </a:lnTo>
                  <a:lnTo>
                    <a:pt x="78" y="510"/>
                  </a:lnTo>
                  <a:lnTo>
                    <a:pt x="89" y="521"/>
                  </a:lnTo>
                  <a:lnTo>
                    <a:pt x="100" y="531"/>
                  </a:lnTo>
                  <a:lnTo>
                    <a:pt x="111" y="540"/>
                  </a:lnTo>
                  <a:lnTo>
                    <a:pt x="122" y="549"/>
                  </a:lnTo>
                  <a:lnTo>
                    <a:pt x="134" y="557"/>
                  </a:lnTo>
                  <a:lnTo>
                    <a:pt x="146" y="566"/>
                  </a:lnTo>
                  <a:lnTo>
                    <a:pt x="159" y="574"/>
                  </a:lnTo>
                  <a:lnTo>
                    <a:pt x="172" y="580"/>
                  </a:lnTo>
                  <a:lnTo>
                    <a:pt x="186" y="585"/>
                  </a:lnTo>
                  <a:lnTo>
                    <a:pt x="200" y="592"/>
                  </a:lnTo>
                  <a:lnTo>
                    <a:pt x="214" y="596"/>
                  </a:lnTo>
                  <a:lnTo>
                    <a:pt x="228" y="601"/>
                  </a:lnTo>
                  <a:lnTo>
                    <a:pt x="243" y="604"/>
                  </a:lnTo>
                  <a:lnTo>
                    <a:pt x="258" y="606"/>
                  </a:lnTo>
                  <a:lnTo>
                    <a:pt x="273" y="608"/>
                  </a:lnTo>
                  <a:lnTo>
                    <a:pt x="288" y="609"/>
                  </a:lnTo>
                  <a:lnTo>
                    <a:pt x="304" y="610"/>
                  </a:lnTo>
                  <a:lnTo>
                    <a:pt x="321" y="609"/>
                  </a:lnTo>
                  <a:lnTo>
                    <a:pt x="336" y="608"/>
                  </a:lnTo>
                  <a:lnTo>
                    <a:pt x="351" y="606"/>
                  </a:lnTo>
                  <a:lnTo>
                    <a:pt x="366" y="604"/>
                  </a:lnTo>
                  <a:lnTo>
                    <a:pt x="381" y="601"/>
                  </a:lnTo>
                  <a:lnTo>
                    <a:pt x="395" y="596"/>
                  </a:lnTo>
                  <a:lnTo>
                    <a:pt x="409" y="592"/>
                  </a:lnTo>
                  <a:lnTo>
                    <a:pt x="423" y="585"/>
                  </a:lnTo>
                  <a:lnTo>
                    <a:pt x="437" y="580"/>
                  </a:lnTo>
                  <a:lnTo>
                    <a:pt x="450" y="574"/>
                  </a:lnTo>
                  <a:lnTo>
                    <a:pt x="463" y="566"/>
                  </a:lnTo>
                  <a:lnTo>
                    <a:pt x="475" y="557"/>
                  </a:lnTo>
                  <a:lnTo>
                    <a:pt x="487" y="549"/>
                  </a:lnTo>
                  <a:lnTo>
                    <a:pt x="498" y="540"/>
                  </a:lnTo>
                  <a:lnTo>
                    <a:pt x="509" y="531"/>
                  </a:lnTo>
                  <a:lnTo>
                    <a:pt x="520" y="521"/>
                  </a:lnTo>
                  <a:lnTo>
                    <a:pt x="531" y="510"/>
                  </a:lnTo>
                  <a:lnTo>
                    <a:pt x="540" y="499"/>
                  </a:lnTo>
                  <a:lnTo>
                    <a:pt x="549" y="487"/>
                  </a:lnTo>
                  <a:lnTo>
                    <a:pt x="558" y="476"/>
                  </a:lnTo>
                  <a:lnTo>
                    <a:pt x="565" y="463"/>
                  </a:lnTo>
                  <a:lnTo>
                    <a:pt x="573" y="451"/>
                  </a:lnTo>
                  <a:lnTo>
                    <a:pt x="579" y="437"/>
                  </a:lnTo>
                  <a:lnTo>
                    <a:pt x="586" y="424"/>
                  </a:lnTo>
                  <a:lnTo>
                    <a:pt x="591" y="410"/>
                  </a:lnTo>
                  <a:lnTo>
                    <a:pt x="596" y="396"/>
                  </a:lnTo>
                  <a:lnTo>
                    <a:pt x="600" y="381"/>
                  </a:lnTo>
                  <a:lnTo>
                    <a:pt x="603" y="367"/>
                  </a:lnTo>
                  <a:lnTo>
                    <a:pt x="606" y="352"/>
                  </a:lnTo>
                  <a:lnTo>
                    <a:pt x="608" y="336"/>
                  </a:lnTo>
                  <a:lnTo>
                    <a:pt x="609" y="321"/>
                  </a:lnTo>
                  <a:lnTo>
                    <a:pt x="609" y="305"/>
                  </a:lnTo>
                  <a:close/>
                  <a:moveTo>
                    <a:pt x="522" y="305"/>
                  </a:moveTo>
                  <a:lnTo>
                    <a:pt x="522" y="316"/>
                  </a:lnTo>
                  <a:lnTo>
                    <a:pt x="521" y="327"/>
                  </a:lnTo>
                  <a:lnTo>
                    <a:pt x="520" y="338"/>
                  </a:lnTo>
                  <a:lnTo>
                    <a:pt x="518" y="349"/>
                  </a:lnTo>
                  <a:lnTo>
                    <a:pt x="512" y="370"/>
                  </a:lnTo>
                  <a:lnTo>
                    <a:pt x="505" y="389"/>
                  </a:lnTo>
                  <a:lnTo>
                    <a:pt x="496" y="409"/>
                  </a:lnTo>
                  <a:lnTo>
                    <a:pt x="485" y="427"/>
                  </a:lnTo>
                  <a:lnTo>
                    <a:pt x="473" y="443"/>
                  </a:lnTo>
                  <a:lnTo>
                    <a:pt x="459" y="459"/>
                  </a:lnTo>
                  <a:lnTo>
                    <a:pt x="443" y="473"/>
                  </a:lnTo>
                  <a:lnTo>
                    <a:pt x="426" y="485"/>
                  </a:lnTo>
                  <a:lnTo>
                    <a:pt x="408" y="496"/>
                  </a:lnTo>
                  <a:lnTo>
                    <a:pt x="390" y="506"/>
                  </a:lnTo>
                  <a:lnTo>
                    <a:pt x="369" y="513"/>
                  </a:lnTo>
                  <a:lnTo>
                    <a:pt x="349" y="519"/>
                  </a:lnTo>
                  <a:lnTo>
                    <a:pt x="338" y="520"/>
                  </a:lnTo>
                  <a:lnTo>
                    <a:pt x="327" y="522"/>
                  </a:lnTo>
                  <a:lnTo>
                    <a:pt x="315" y="523"/>
                  </a:lnTo>
                  <a:lnTo>
                    <a:pt x="304" y="523"/>
                  </a:lnTo>
                  <a:lnTo>
                    <a:pt x="294" y="523"/>
                  </a:lnTo>
                  <a:lnTo>
                    <a:pt x="282" y="522"/>
                  </a:lnTo>
                  <a:lnTo>
                    <a:pt x="271" y="520"/>
                  </a:lnTo>
                  <a:lnTo>
                    <a:pt x="260" y="519"/>
                  </a:lnTo>
                  <a:lnTo>
                    <a:pt x="240" y="513"/>
                  </a:lnTo>
                  <a:lnTo>
                    <a:pt x="219" y="506"/>
                  </a:lnTo>
                  <a:lnTo>
                    <a:pt x="201" y="496"/>
                  </a:lnTo>
                  <a:lnTo>
                    <a:pt x="183" y="485"/>
                  </a:lnTo>
                  <a:lnTo>
                    <a:pt x="166" y="473"/>
                  </a:lnTo>
                  <a:lnTo>
                    <a:pt x="150" y="459"/>
                  </a:lnTo>
                  <a:lnTo>
                    <a:pt x="136" y="443"/>
                  </a:lnTo>
                  <a:lnTo>
                    <a:pt x="124" y="427"/>
                  </a:lnTo>
                  <a:lnTo>
                    <a:pt x="113" y="409"/>
                  </a:lnTo>
                  <a:lnTo>
                    <a:pt x="104" y="389"/>
                  </a:lnTo>
                  <a:lnTo>
                    <a:pt x="97" y="370"/>
                  </a:lnTo>
                  <a:lnTo>
                    <a:pt x="91" y="349"/>
                  </a:lnTo>
                  <a:lnTo>
                    <a:pt x="89" y="338"/>
                  </a:lnTo>
                  <a:lnTo>
                    <a:pt x="88" y="327"/>
                  </a:lnTo>
                  <a:lnTo>
                    <a:pt x="87" y="316"/>
                  </a:lnTo>
                  <a:lnTo>
                    <a:pt x="87" y="305"/>
                  </a:lnTo>
                  <a:lnTo>
                    <a:pt x="87" y="294"/>
                  </a:lnTo>
                  <a:lnTo>
                    <a:pt x="88" y="283"/>
                  </a:lnTo>
                  <a:lnTo>
                    <a:pt x="89" y="272"/>
                  </a:lnTo>
                  <a:lnTo>
                    <a:pt x="91" y="261"/>
                  </a:lnTo>
                  <a:lnTo>
                    <a:pt x="97" y="240"/>
                  </a:lnTo>
                  <a:lnTo>
                    <a:pt x="104" y="220"/>
                  </a:lnTo>
                  <a:lnTo>
                    <a:pt x="113" y="201"/>
                  </a:lnTo>
                  <a:lnTo>
                    <a:pt x="124" y="183"/>
                  </a:lnTo>
                  <a:lnTo>
                    <a:pt x="136" y="167"/>
                  </a:lnTo>
                  <a:lnTo>
                    <a:pt x="150" y="150"/>
                  </a:lnTo>
                  <a:lnTo>
                    <a:pt x="166" y="136"/>
                  </a:lnTo>
                  <a:lnTo>
                    <a:pt x="183" y="124"/>
                  </a:lnTo>
                  <a:lnTo>
                    <a:pt x="201" y="114"/>
                  </a:lnTo>
                  <a:lnTo>
                    <a:pt x="219" y="104"/>
                  </a:lnTo>
                  <a:lnTo>
                    <a:pt x="240" y="96"/>
                  </a:lnTo>
                  <a:lnTo>
                    <a:pt x="260" y="91"/>
                  </a:lnTo>
                  <a:lnTo>
                    <a:pt x="271" y="90"/>
                  </a:lnTo>
                  <a:lnTo>
                    <a:pt x="282" y="88"/>
                  </a:lnTo>
                  <a:lnTo>
                    <a:pt x="294" y="88"/>
                  </a:lnTo>
                  <a:lnTo>
                    <a:pt x="304" y="87"/>
                  </a:lnTo>
                  <a:lnTo>
                    <a:pt x="315" y="88"/>
                  </a:lnTo>
                  <a:lnTo>
                    <a:pt x="327" y="88"/>
                  </a:lnTo>
                  <a:lnTo>
                    <a:pt x="338" y="90"/>
                  </a:lnTo>
                  <a:lnTo>
                    <a:pt x="349" y="91"/>
                  </a:lnTo>
                  <a:lnTo>
                    <a:pt x="369" y="96"/>
                  </a:lnTo>
                  <a:lnTo>
                    <a:pt x="390" y="104"/>
                  </a:lnTo>
                  <a:lnTo>
                    <a:pt x="408" y="114"/>
                  </a:lnTo>
                  <a:lnTo>
                    <a:pt x="426" y="124"/>
                  </a:lnTo>
                  <a:lnTo>
                    <a:pt x="443" y="136"/>
                  </a:lnTo>
                  <a:lnTo>
                    <a:pt x="459" y="150"/>
                  </a:lnTo>
                  <a:lnTo>
                    <a:pt x="473" y="167"/>
                  </a:lnTo>
                  <a:lnTo>
                    <a:pt x="485" y="183"/>
                  </a:lnTo>
                  <a:lnTo>
                    <a:pt x="496" y="201"/>
                  </a:lnTo>
                  <a:lnTo>
                    <a:pt x="505" y="220"/>
                  </a:lnTo>
                  <a:lnTo>
                    <a:pt x="512" y="240"/>
                  </a:lnTo>
                  <a:lnTo>
                    <a:pt x="518" y="261"/>
                  </a:lnTo>
                  <a:lnTo>
                    <a:pt x="520" y="272"/>
                  </a:lnTo>
                  <a:lnTo>
                    <a:pt x="521" y="283"/>
                  </a:lnTo>
                  <a:lnTo>
                    <a:pt x="522" y="294"/>
                  </a:lnTo>
                  <a:lnTo>
                    <a:pt x="522" y="305"/>
                  </a:lnTo>
                  <a:close/>
                </a:path>
              </a:pathLst>
            </a:custGeom>
            <a:solidFill>
              <a:srgbClr val="CD2E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0" name="Freeform 134"/>
            <p:cNvSpPr>
              <a:spLocks noEditPoints="1"/>
            </p:cNvSpPr>
            <p:nvPr/>
          </p:nvSpPr>
          <p:spPr bwMode="auto">
            <a:xfrm>
              <a:off x="1245" y="1950"/>
              <a:ext cx="131" cy="131"/>
            </a:xfrm>
            <a:custGeom>
              <a:avLst/>
              <a:gdLst/>
              <a:ahLst/>
              <a:cxnLst>
                <a:cxn ang="0">
                  <a:pos x="520" y="222"/>
                </a:cxn>
                <a:cxn ang="0">
                  <a:pos x="507" y="171"/>
                </a:cxn>
                <a:cxn ang="0">
                  <a:pos x="486" y="126"/>
                </a:cxn>
                <a:cxn ang="0">
                  <a:pos x="455" y="85"/>
                </a:cxn>
                <a:cxn ang="0">
                  <a:pos x="418" y="51"/>
                </a:cxn>
                <a:cxn ang="0">
                  <a:pos x="375" y="26"/>
                </a:cxn>
                <a:cxn ang="0">
                  <a:pos x="327" y="7"/>
                </a:cxn>
                <a:cxn ang="0">
                  <a:pos x="275" y="0"/>
                </a:cxn>
                <a:cxn ang="0">
                  <a:pos x="222" y="3"/>
                </a:cxn>
                <a:cxn ang="0">
                  <a:pos x="172" y="16"/>
                </a:cxn>
                <a:cxn ang="0">
                  <a:pos x="126" y="37"/>
                </a:cxn>
                <a:cxn ang="0">
                  <a:pos x="86" y="68"/>
                </a:cxn>
                <a:cxn ang="0">
                  <a:pos x="53" y="104"/>
                </a:cxn>
                <a:cxn ang="0">
                  <a:pos x="26" y="147"/>
                </a:cxn>
                <a:cxn ang="0">
                  <a:pos x="8" y="196"/>
                </a:cxn>
                <a:cxn ang="0">
                  <a:pos x="1" y="247"/>
                </a:cxn>
                <a:cxn ang="0">
                  <a:pos x="3" y="300"/>
                </a:cxn>
                <a:cxn ang="0">
                  <a:pos x="16" y="351"/>
                </a:cxn>
                <a:cxn ang="0">
                  <a:pos x="37" y="396"/>
                </a:cxn>
                <a:cxn ang="0">
                  <a:pos x="68" y="437"/>
                </a:cxn>
                <a:cxn ang="0">
                  <a:pos x="105" y="470"/>
                </a:cxn>
                <a:cxn ang="0">
                  <a:pos x="148" y="496"/>
                </a:cxn>
                <a:cxn ang="0">
                  <a:pos x="196" y="515"/>
                </a:cxn>
                <a:cxn ang="0">
                  <a:pos x="249" y="522"/>
                </a:cxn>
                <a:cxn ang="0">
                  <a:pos x="301" y="519"/>
                </a:cxn>
                <a:cxn ang="0">
                  <a:pos x="351" y="507"/>
                </a:cxn>
                <a:cxn ang="0">
                  <a:pos x="397" y="484"/>
                </a:cxn>
                <a:cxn ang="0">
                  <a:pos x="437" y="454"/>
                </a:cxn>
                <a:cxn ang="0">
                  <a:pos x="472" y="418"/>
                </a:cxn>
                <a:cxn ang="0">
                  <a:pos x="497" y="375"/>
                </a:cxn>
                <a:cxn ang="0">
                  <a:pos x="515" y="326"/>
                </a:cxn>
                <a:cxn ang="0">
                  <a:pos x="522" y="274"/>
                </a:cxn>
                <a:cxn ang="0">
                  <a:pos x="433" y="296"/>
                </a:cxn>
                <a:cxn ang="0">
                  <a:pos x="406" y="358"/>
                </a:cxn>
                <a:cxn ang="0">
                  <a:pos x="360" y="406"/>
                </a:cxn>
                <a:cxn ang="0">
                  <a:pos x="297" y="432"/>
                </a:cxn>
                <a:cxn ang="0">
                  <a:pos x="226" y="432"/>
                </a:cxn>
                <a:cxn ang="0">
                  <a:pos x="165" y="406"/>
                </a:cxn>
                <a:cxn ang="0">
                  <a:pos x="117" y="358"/>
                </a:cxn>
                <a:cxn ang="0">
                  <a:pos x="91" y="296"/>
                </a:cxn>
                <a:cxn ang="0">
                  <a:pos x="91" y="226"/>
                </a:cxn>
                <a:cxn ang="0">
                  <a:pos x="117" y="163"/>
                </a:cxn>
                <a:cxn ang="0">
                  <a:pos x="165" y="116"/>
                </a:cxn>
                <a:cxn ang="0">
                  <a:pos x="226" y="90"/>
                </a:cxn>
                <a:cxn ang="0">
                  <a:pos x="297" y="90"/>
                </a:cxn>
                <a:cxn ang="0">
                  <a:pos x="360" y="116"/>
                </a:cxn>
                <a:cxn ang="0">
                  <a:pos x="406" y="163"/>
                </a:cxn>
                <a:cxn ang="0">
                  <a:pos x="433" y="226"/>
                </a:cxn>
              </a:cxnLst>
              <a:rect l="0" t="0" r="r" b="b"/>
              <a:pathLst>
                <a:path w="523" h="522">
                  <a:moveTo>
                    <a:pt x="523" y="261"/>
                  </a:moveTo>
                  <a:lnTo>
                    <a:pt x="522" y="247"/>
                  </a:lnTo>
                  <a:lnTo>
                    <a:pt x="522" y="235"/>
                  </a:lnTo>
                  <a:lnTo>
                    <a:pt x="520" y="222"/>
                  </a:lnTo>
                  <a:lnTo>
                    <a:pt x="518" y="209"/>
                  </a:lnTo>
                  <a:lnTo>
                    <a:pt x="515" y="196"/>
                  </a:lnTo>
                  <a:lnTo>
                    <a:pt x="511" y="183"/>
                  </a:lnTo>
                  <a:lnTo>
                    <a:pt x="507" y="171"/>
                  </a:lnTo>
                  <a:lnTo>
                    <a:pt x="503" y="159"/>
                  </a:lnTo>
                  <a:lnTo>
                    <a:pt x="497" y="147"/>
                  </a:lnTo>
                  <a:lnTo>
                    <a:pt x="491" y="137"/>
                  </a:lnTo>
                  <a:lnTo>
                    <a:pt x="486" y="126"/>
                  </a:lnTo>
                  <a:lnTo>
                    <a:pt x="478" y="115"/>
                  </a:lnTo>
                  <a:lnTo>
                    <a:pt x="472" y="104"/>
                  </a:lnTo>
                  <a:lnTo>
                    <a:pt x="463" y="95"/>
                  </a:lnTo>
                  <a:lnTo>
                    <a:pt x="455" y="85"/>
                  </a:lnTo>
                  <a:lnTo>
                    <a:pt x="447" y="76"/>
                  </a:lnTo>
                  <a:lnTo>
                    <a:pt x="437" y="68"/>
                  </a:lnTo>
                  <a:lnTo>
                    <a:pt x="427" y="59"/>
                  </a:lnTo>
                  <a:lnTo>
                    <a:pt x="418" y="51"/>
                  </a:lnTo>
                  <a:lnTo>
                    <a:pt x="408" y="44"/>
                  </a:lnTo>
                  <a:lnTo>
                    <a:pt x="397" y="37"/>
                  </a:lnTo>
                  <a:lnTo>
                    <a:pt x="386" y="31"/>
                  </a:lnTo>
                  <a:lnTo>
                    <a:pt x="375" y="26"/>
                  </a:lnTo>
                  <a:lnTo>
                    <a:pt x="364" y="20"/>
                  </a:lnTo>
                  <a:lnTo>
                    <a:pt x="351" y="16"/>
                  </a:lnTo>
                  <a:lnTo>
                    <a:pt x="339" y="12"/>
                  </a:lnTo>
                  <a:lnTo>
                    <a:pt x="327" y="7"/>
                  </a:lnTo>
                  <a:lnTo>
                    <a:pt x="314" y="5"/>
                  </a:lnTo>
                  <a:lnTo>
                    <a:pt x="301" y="3"/>
                  </a:lnTo>
                  <a:lnTo>
                    <a:pt x="288" y="1"/>
                  </a:lnTo>
                  <a:lnTo>
                    <a:pt x="275" y="0"/>
                  </a:lnTo>
                  <a:lnTo>
                    <a:pt x="261" y="0"/>
                  </a:lnTo>
                  <a:lnTo>
                    <a:pt x="249" y="0"/>
                  </a:lnTo>
                  <a:lnTo>
                    <a:pt x="235" y="1"/>
                  </a:lnTo>
                  <a:lnTo>
                    <a:pt x="222" y="3"/>
                  </a:lnTo>
                  <a:lnTo>
                    <a:pt x="209" y="5"/>
                  </a:lnTo>
                  <a:lnTo>
                    <a:pt x="196" y="7"/>
                  </a:lnTo>
                  <a:lnTo>
                    <a:pt x="184" y="12"/>
                  </a:lnTo>
                  <a:lnTo>
                    <a:pt x="172" y="16"/>
                  </a:lnTo>
                  <a:lnTo>
                    <a:pt x="160" y="20"/>
                  </a:lnTo>
                  <a:lnTo>
                    <a:pt x="148" y="26"/>
                  </a:lnTo>
                  <a:lnTo>
                    <a:pt x="137" y="31"/>
                  </a:lnTo>
                  <a:lnTo>
                    <a:pt x="126" y="37"/>
                  </a:lnTo>
                  <a:lnTo>
                    <a:pt x="115" y="44"/>
                  </a:lnTo>
                  <a:lnTo>
                    <a:pt x="105" y="51"/>
                  </a:lnTo>
                  <a:lnTo>
                    <a:pt x="96" y="59"/>
                  </a:lnTo>
                  <a:lnTo>
                    <a:pt x="86" y="68"/>
                  </a:lnTo>
                  <a:lnTo>
                    <a:pt x="76" y="76"/>
                  </a:lnTo>
                  <a:lnTo>
                    <a:pt x="68" y="85"/>
                  </a:lnTo>
                  <a:lnTo>
                    <a:pt x="60" y="95"/>
                  </a:lnTo>
                  <a:lnTo>
                    <a:pt x="53" y="104"/>
                  </a:lnTo>
                  <a:lnTo>
                    <a:pt x="45" y="115"/>
                  </a:lnTo>
                  <a:lnTo>
                    <a:pt x="37" y="126"/>
                  </a:lnTo>
                  <a:lnTo>
                    <a:pt x="32" y="137"/>
                  </a:lnTo>
                  <a:lnTo>
                    <a:pt x="26" y="147"/>
                  </a:lnTo>
                  <a:lnTo>
                    <a:pt x="20" y="159"/>
                  </a:lnTo>
                  <a:lnTo>
                    <a:pt x="16" y="171"/>
                  </a:lnTo>
                  <a:lnTo>
                    <a:pt x="12" y="183"/>
                  </a:lnTo>
                  <a:lnTo>
                    <a:pt x="8" y="196"/>
                  </a:lnTo>
                  <a:lnTo>
                    <a:pt x="5" y="209"/>
                  </a:lnTo>
                  <a:lnTo>
                    <a:pt x="3" y="222"/>
                  </a:lnTo>
                  <a:lnTo>
                    <a:pt x="2" y="235"/>
                  </a:lnTo>
                  <a:lnTo>
                    <a:pt x="1" y="247"/>
                  </a:lnTo>
                  <a:lnTo>
                    <a:pt x="0" y="261"/>
                  </a:lnTo>
                  <a:lnTo>
                    <a:pt x="1" y="274"/>
                  </a:lnTo>
                  <a:lnTo>
                    <a:pt x="2" y="287"/>
                  </a:lnTo>
                  <a:lnTo>
                    <a:pt x="3" y="300"/>
                  </a:lnTo>
                  <a:lnTo>
                    <a:pt x="5" y="313"/>
                  </a:lnTo>
                  <a:lnTo>
                    <a:pt x="8" y="326"/>
                  </a:lnTo>
                  <a:lnTo>
                    <a:pt x="12" y="339"/>
                  </a:lnTo>
                  <a:lnTo>
                    <a:pt x="16" y="351"/>
                  </a:lnTo>
                  <a:lnTo>
                    <a:pt x="20" y="363"/>
                  </a:lnTo>
                  <a:lnTo>
                    <a:pt x="26" y="375"/>
                  </a:lnTo>
                  <a:lnTo>
                    <a:pt x="32" y="385"/>
                  </a:lnTo>
                  <a:lnTo>
                    <a:pt x="37" y="396"/>
                  </a:lnTo>
                  <a:lnTo>
                    <a:pt x="45" y="407"/>
                  </a:lnTo>
                  <a:lnTo>
                    <a:pt x="53" y="418"/>
                  </a:lnTo>
                  <a:lnTo>
                    <a:pt x="60" y="427"/>
                  </a:lnTo>
                  <a:lnTo>
                    <a:pt x="68" y="437"/>
                  </a:lnTo>
                  <a:lnTo>
                    <a:pt x="76" y="446"/>
                  </a:lnTo>
                  <a:lnTo>
                    <a:pt x="86" y="454"/>
                  </a:lnTo>
                  <a:lnTo>
                    <a:pt x="96" y="463"/>
                  </a:lnTo>
                  <a:lnTo>
                    <a:pt x="105" y="470"/>
                  </a:lnTo>
                  <a:lnTo>
                    <a:pt x="115" y="478"/>
                  </a:lnTo>
                  <a:lnTo>
                    <a:pt x="126" y="484"/>
                  </a:lnTo>
                  <a:lnTo>
                    <a:pt x="137" y="491"/>
                  </a:lnTo>
                  <a:lnTo>
                    <a:pt x="148" y="496"/>
                  </a:lnTo>
                  <a:lnTo>
                    <a:pt x="160" y="502"/>
                  </a:lnTo>
                  <a:lnTo>
                    <a:pt x="172" y="507"/>
                  </a:lnTo>
                  <a:lnTo>
                    <a:pt x="184" y="510"/>
                  </a:lnTo>
                  <a:lnTo>
                    <a:pt x="196" y="515"/>
                  </a:lnTo>
                  <a:lnTo>
                    <a:pt x="209" y="517"/>
                  </a:lnTo>
                  <a:lnTo>
                    <a:pt x="222" y="519"/>
                  </a:lnTo>
                  <a:lnTo>
                    <a:pt x="235" y="521"/>
                  </a:lnTo>
                  <a:lnTo>
                    <a:pt x="249" y="522"/>
                  </a:lnTo>
                  <a:lnTo>
                    <a:pt x="261" y="522"/>
                  </a:lnTo>
                  <a:lnTo>
                    <a:pt x="275" y="522"/>
                  </a:lnTo>
                  <a:lnTo>
                    <a:pt x="288" y="521"/>
                  </a:lnTo>
                  <a:lnTo>
                    <a:pt x="301" y="519"/>
                  </a:lnTo>
                  <a:lnTo>
                    <a:pt x="314" y="517"/>
                  </a:lnTo>
                  <a:lnTo>
                    <a:pt x="327" y="515"/>
                  </a:lnTo>
                  <a:lnTo>
                    <a:pt x="339" y="510"/>
                  </a:lnTo>
                  <a:lnTo>
                    <a:pt x="351" y="507"/>
                  </a:lnTo>
                  <a:lnTo>
                    <a:pt x="364" y="502"/>
                  </a:lnTo>
                  <a:lnTo>
                    <a:pt x="375" y="496"/>
                  </a:lnTo>
                  <a:lnTo>
                    <a:pt x="386" y="491"/>
                  </a:lnTo>
                  <a:lnTo>
                    <a:pt x="397" y="484"/>
                  </a:lnTo>
                  <a:lnTo>
                    <a:pt x="408" y="478"/>
                  </a:lnTo>
                  <a:lnTo>
                    <a:pt x="418" y="470"/>
                  </a:lnTo>
                  <a:lnTo>
                    <a:pt x="427" y="463"/>
                  </a:lnTo>
                  <a:lnTo>
                    <a:pt x="437" y="454"/>
                  </a:lnTo>
                  <a:lnTo>
                    <a:pt x="447" y="446"/>
                  </a:lnTo>
                  <a:lnTo>
                    <a:pt x="455" y="437"/>
                  </a:lnTo>
                  <a:lnTo>
                    <a:pt x="463" y="427"/>
                  </a:lnTo>
                  <a:lnTo>
                    <a:pt x="472" y="418"/>
                  </a:lnTo>
                  <a:lnTo>
                    <a:pt x="478" y="407"/>
                  </a:lnTo>
                  <a:lnTo>
                    <a:pt x="486" y="396"/>
                  </a:lnTo>
                  <a:lnTo>
                    <a:pt x="491" y="385"/>
                  </a:lnTo>
                  <a:lnTo>
                    <a:pt x="497" y="375"/>
                  </a:lnTo>
                  <a:lnTo>
                    <a:pt x="503" y="363"/>
                  </a:lnTo>
                  <a:lnTo>
                    <a:pt x="507" y="351"/>
                  </a:lnTo>
                  <a:lnTo>
                    <a:pt x="511" y="339"/>
                  </a:lnTo>
                  <a:lnTo>
                    <a:pt x="515" y="326"/>
                  </a:lnTo>
                  <a:lnTo>
                    <a:pt x="518" y="313"/>
                  </a:lnTo>
                  <a:lnTo>
                    <a:pt x="520" y="300"/>
                  </a:lnTo>
                  <a:lnTo>
                    <a:pt x="522" y="287"/>
                  </a:lnTo>
                  <a:lnTo>
                    <a:pt x="522" y="274"/>
                  </a:lnTo>
                  <a:lnTo>
                    <a:pt x="523" y="261"/>
                  </a:lnTo>
                  <a:close/>
                  <a:moveTo>
                    <a:pt x="436" y="261"/>
                  </a:moveTo>
                  <a:lnTo>
                    <a:pt x="435" y="279"/>
                  </a:lnTo>
                  <a:lnTo>
                    <a:pt x="433" y="296"/>
                  </a:lnTo>
                  <a:lnTo>
                    <a:pt x="428" y="313"/>
                  </a:lnTo>
                  <a:lnTo>
                    <a:pt x="422" y="329"/>
                  </a:lnTo>
                  <a:lnTo>
                    <a:pt x="414" y="344"/>
                  </a:lnTo>
                  <a:lnTo>
                    <a:pt x="406" y="358"/>
                  </a:lnTo>
                  <a:lnTo>
                    <a:pt x="396" y="371"/>
                  </a:lnTo>
                  <a:lnTo>
                    <a:pt x="384" y="384"/>
                  </a:lnTo>
                  <a:lnTo>
                    <a:pt x="372" y="395"/>
                  </a:lnTo>
                  <a:lnTo>
                    <a:pt x="360" y="406"/>
                  </a:lnTo>
                  <a:lnTo>
                    <a:pt x="344" y="414"/>
                  </a:lnTo>
                  <a:lnTo>
                    <a:pt x="329" y="422"/>
                  </a:lnTo>
                  <a:lnTo>
                    <a:pt x="313" y="427"/>
                  </a:lnTo>
                  <a:lnTo>
                    <a:pt x="297" y="432"/>
                  </a:lnTo>
                  <a:lnTo>
                    <a:pt x="280" y="434"/>
                  </a:lnTo>
                  <a:lnTo>
                    <a:pt x="261" y="435"/>
                  </a:lnTo>
                  <a:lnTo>
                    <a:pt x="243" y="434"/>
                  </a:lnTo>
                  <a:lnTo>
                    <a:pt x="226" y="432"/>
                  </a:lnTo>
                  <a:lnTo>
                    <a:pt x="210" y="427"/>
                  </a:lnTo>
                  <a:lnTo>
                    <a:pt x="194" y="422"/>
                  </a:lnTo>
                  <a:lnTo>
                    <a:pt x="179" y="414"/>
                  </a:lnTo>
                  <a:lnTo>
                    <a:pt x="165" y="406"/>
                  </a:lnTo>
                  <a:lnTo>
                    <a:pt x="151" y="395"/>
                  </a:lnTo>
                  <a:lnTo>
                    <a:pt x="139" y="384"/>
                  </a:lnTo>
                  <a:lnTo>
                    <a:pt x="127" y="371"/>
                  </a:lnTo>
                  <a:lnTo>
                    <a:pt x="117" y="358"/>
                  </a:lnTo>
                  <a:lnTo>
                    <a:pt x="109" y="344"/>
                  </a:lnTo>
                  <a:lnTo>
                    <a:pt x="101" y="329"/>
                  </a:lnTo>
                  <a:lnTo>
                    <a:pt x="95" y="313"/>
                  </a:lnTo>
                  <a:lnTo>
                    <a:pt x="91" y="296"/>
                  </a:lnTo>
                  <a:lnTo>
                    <a:pt x="88" y="279"/>
                  </a:lnTo>
                  <a:lnTo>
                    <a:pt x="87" y="261"/>
                  </a:lnTo>
                  <a:lnTo>
                    <a:pt x="88" y="243"/>
                  </a:lnTo>
                  <a:lnTo>
                    <a:pt x="91" y="226"/>
                  </a:lnTo>
                  <a:lnTo>
                    <a:pt x="95" y="209"/>
                  </a:lnTo>
                  <a:lnTo>
                    <a:pt x="101" y="194"/>
                  </a:lnTo>
                  <a:lnTo>
                    <a:pt x="109" y="177"/>
                  </a:lnTo>
                  <a:lnTo>
                    <a:pt x="117" y="163"/>
                  </a:lnTo>
                  <a:lnTo>
                    <a:pt x="127" y="151"/>
                  </a:lnTo>
                  <a:lnTo>
                    <a:pt x="139" y="138"/>
                  </a:lnTo>
                  <a:lnTo>
                    <a:pt x="151" y="127"/>
                  </a:lnTo>
                  <a:lnTo>
                    <a:pt x="165" y="116"/>
                  </a:lnTo>
                  <a:lnTo>
                    <a:pt x="179" y="107"/>
                  </a:lnTo>
                  <a:lnTo>
                    <a:pt x="194" y="100"/>
                  </a:lnTo>
                  <a:lnTo>
                    <a:pt x="210" y="95"/>
                  </a:lnTo>
                  <a:lnTo>
                    <a:pt x="226" y="90"/>
                  </a:lnTo>
                  <a:lnTo>
                    <a:pt x="243" y="88"/>
                  </a:lnTo>
                  <a:lnTo>
                    <a:pt x="261" y="87"/>
                  </a:lnTo>
                  <a:lnTo>
                    <a:pt x="280" y="88"/>
                  </a:lnTo>
                  <a:lnTo>
                    <a:pt x="297" y="90"/>
                  </a:lnTo>
                  <a:lnTo>
                    <a:pt x="313" y="95"/>
                  </a:lnTo>
                  <a:lnTo>
                    <a:pt x="329" y="100"/>
                  </a:lnTo>
                  <a:lnTo>
                    <a:pt x="344" y="107"/>
                  </a:lnTo>
                  <a:lnTo>
                    <a:pt x="360" y="116"/>
                  </a:lnTo>
                  <a:lnTo>
                    <a:pt x="372" y="127"/>
                  </a:lnTo>
                  <a:lnTo>
                    <a:pt x="384" y="138"/>
                  </a:lnTo>
                  <a:lnTo>
                    <a:pt x="396" y="151"/>
                  </a:lnTo>
                  <a:lnTo>
                    <a:pt x="406" y="163"/>
                  </a:lnTo>
                  <a:lnTo>
                    <a:pt x="414" y="177"/>
                  </a:lnTo>
                  <a:lnTo>
                    <a:pt x="422" y="194"/>
                  </a:lnTo>
                  <a:lnTo>
                    <a:pt x="428" y="209"/>
                  </a:lnTo>
                  <a:lnTo>
                    <a:pt x="433" y="226"/>
                  </a:lnTo>
                  <a:lnTo>
                    <a:pt x="435" y="243"/>
                  </a:lnTo>
                  <a:lnTo>
                    <a:pt x="436" y="261"/>
                  </a:lnTo>
                  <a:close/>
                </a:path>
              </a:pathLst>
            </a:custGeom>
            <a:solidFill>
              <a:srgbClr val="D02B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1" name="Freeform 135"/>
            <p:cNvSpPr>
              <a:spLocks noEditPoints="1"/>
            </p:cNvSpPr>
            <p:nvPr/>
          </p:nvSpPr>
          <p:spPr bwMode="auto">
            <a:xfrm>
              <a:off x="1256" y="1961"/>
              <a:ext cx="109" cy="109"/>
            </a:xfrm>
            <a:custGeom>
              <a:avLst/>
              <a:gdLst/>
              <a:ahLst/>
              <a:cxnLst>
                <a:cxn ang="0">
                  <a:pos x="434" y="196"/>
                </a:cxn>
                <a:cxn ang="0">
                  <a:pos x="425" y="153"/>
                </a:cxn>
                <a:cxn ang="0">
                  <a:pos x="398" y="96"/>
                </a:cxn>
                <a:cxn ang="0">
                  <a:pos x="356" y="49"/>
                </a:cxn>
                <a:cxn ang="0">
                  <a:pos x="303" y="17"/>
                </a:cxn>
                <a:cxn ang="0">
                  <a:pos x="251" y="3"/>
                </a:cxn>
                <a:cxn ang="0">
                  <a:pos x="217" y="0"/>
                </a:cxn>
                <a:cxn ang="0">
                  <a:pos x="184" y="3"/>
                </a:cxn>
                <a:cxn ang="0">
                  <a:pos x="132" y="17"/>
                </a:cxn>
                <a:cxn ang="0">
                  <a:pos x="79" y="49"/>
                </a:cxn>
                <a:cxn ang="0">
                  <a:pos x="37" y="96"/>
                </a:cxn>
                <a:cxn ang="0">
                  <a:pos x="10" y="153"/>
                </a:cxn>
                <a:cxn ang="0">
                  <a:pos x="1" y="196"/>
                </a:cxn>
                <a:cxn ang="0">
                  <a:pos x="0" y="229"/>
                </a:cxn>
                <a:cxn ang="0">
                  <a:pos x="4" y="262"/>
                </a:cxn>
                <a:cxn ang="0">
                  <a:pos x="26" y="322"/>
                </a:cxn>
                <a:cxn ang="0">
                  <a:pos x="63" y="372"/>
                </a:cxn>
                <a:cxn ang="0">
                  <a:pos x="114" y="409"/>
                </a:cxn>
                <a:cxn ang="0">
                  <a:pos x="173" y="432"/>
                </a:cxn>
                <a:cxn ang="0">
                  <a:pos x="207" y="436"/>
                </a:cxn>
                <a:cxn ang="0">
                  <a:pos x="240" y="435"/>
                </a:cxn>
                <a:cxn ang="0">
                  <a:pos x="282" y="426"/>
                </a:cxn>
                <a:cxn ang="0">
                  <a:pos x="339" y="398"/>
                </a:cxn>
                <a:cxn ang="0">
                  <a:pos x="386" y="356"/>
                </a:cxn>
                <a:cxn ang="0">
                  <a:pos x="418" y="302"/>
                </a:cxn>
                <a:cxn ang="0">
                  <a:pos x="433" y="251"/>
                </a:cxn>
                <a:cxn ang="0">
                  <a:pos x="435" y="218"/>
                </a:cxn>
                <a:cxn ang="0">
                  <a:pos x="346" y="244"/>
                </a:cxn>
                <a:cxn ang="0">
                  <a:pos x="333" y="280"/>
                </a:cxn>
                <a:cxn ang="0">
                  <a:pos x="310" y="310"/>
                </a:cxn>
                <a:cxn ang="0">
                  <a:pos x="280" y="333"/>
                </a:cxn>
                <a:cxn ang="0">
                  <a:pos x="243" y="346"/>
                </a:cxn>
                <a:cxn ang="0">
                  <a:pos x="205" y="348"/>
                </a:cxn>
                <a:cxn ang="0">
                  <a:pos x="167" y="338"/>
                </a:cxn>
                <a:cxn ang="0">
                  <a:pos x="135" y="319"/>
                </a:cxn>
                <a:cxn ang="0">
                  <a:pos x="109" y="291"/>
                </a:cxn>
                <a:cxn ang="0">
                  <a:pos x="93" y="257"/>
                </a:cxn>
                <a:cxn ang="0">
                  <a:pos x="87" y="218"/>
                </a:cxn>
                <a:cxn ang="0">
                  <a:pos x="93" y="179"/>
                </a:cxn>
                <a:cxn ang="0">
                  <a:pos x="109" y="145"/>
                </a:cxn>
                <a:cxn ang="0">
                  <a:pos x="135" y="117"/>
                </a:cxn>
                <a:cxn ang="0">
                  <a:pos x="167" y="98"/>
                </a:cxn>
                <a:cxn ang="0">
                  <a:pos x="205" y="88"/>
                </a:cxn>
                <a:cxn ang="0">
                  <a:pos x="243" y="90"/>
                </a:cxn>
                <a:cxn ang="0">
                  <a:pos x="280" y="103"/>
                </a:cxn>
                <a:cxn ang="0">
                  <a:pos x="310" y="126"/>
                </a:cxn>
                <a:cxn ang="0">
                  <a:pos x="333" y="156"/>
                </a:cxn>
                <a:cxn ang="0">
                  <a:pos x="346" y="192"/>
                </a:cxn>
              </a:cxnLst>
              <a:rect l="0" t="0" r="r" b="b"/>
              <a:pathLst>
                <a:path w="435" h="436">
                  <a:moveTo>
                    <a:pt x="435" y="218"/>
                  </a:moveTo>
                  <a:lnTo>
                    <a:pt x="435" y="207"/>
                  </a:lnTo>
                  <a:lnTo>
                    <a:pt x="434" y="196"/>
                  </a:lnTo>
                  <a:lnTo>
                    <a:pt x="433" y="185"/>
                  </a:lnTo>
                  <a:lnTo>
                    <a:pt x="431" y="174"/>
                  </a:lnTo>
                  <a:lnTo>
                    <a:pt x="425" y="153"/>
                  </a:lnTo>
                  <a:lnTo>
                    <a:pt x="418" y="133"/>
                  </a:lnTo>
                  <a:lnTo>
                    <a:pt x="409" y="114"/>
                  </a:lnTo>
                  <a:lnTo>
                    <a:pt x="398" y="96"/>
                  </a:lnTo>
                  <a:lnTo>
                    <a:pt x="386" y="80"/>
                  </a:lnTo>
                  <a:lnTo>
                    <a:pt x="372" y="64"/>
                  </a:lnTo>
                  <a:lnTo>
                    <a:pt x="356" y="49"/>
                  </a:lnTo>
                  <a:lnTo>
                    <a:pt x="339" y="37"/>
                  </a:lnTo>
                  <a:lnTo>
                    <a:pt x="321" y="27"/>
                  </a:lnTo>
                  <a:lnTo>
                    <a:pt x="303" y="17"/>
                  </a:lnTo>
                  <a:lnTo>
                    <a:pt x="282" y="9"/>
                  </a:lnTo>
                  <a:lnTo>
                    <a:pt x="262" y="4"/>
                  </a:lnTo>
                  <a:lnTo>
                    <a:pt x="251" y="3"/>
                  </a:lnTo>
                  <a:lnTo>
                    <a:pt x="240" y="1"/>
                  </a:lnTo>
                  <a:lnTo>
                    <a:pt x="228" y="1"/>
                  </a:lnTo>
                  <a:lnTo>
                    <a:pt x="217" y="0"/>
                  </a:lnTo>
                  <a:lnTo>
                    <a:pt x="207" y="1"/>
                  </a:lnTo>
                  <a:lnTo>
                    <a:pt x="195" y="1"/>
                  </a:lnTo>
                  <a:lnTo>
                    <a:pt x="184" y="3"/>
                  </a:lnTo>
                  <a:lnTo>
                    <a:pt x="173" y="4"/>
                  </a:lnTo>
                  <a:lnTo>
                    <a:pt x="153" y="9"/>
                  </a:lnTo>
                  <a:lnTo>
                    <a:pt x="132" y="17"/>
                  </a:lnTo>
                  <a:lnTo>
                    <a:pt x="114" y="27"/>
                  </a:lnTo>
                  <a:lnTo>
                    <a:pt x="96" y="37"/>
                  </a:lnTo>
                  <a:lnTo>
                    <a:pt x="79" y="49"/>
                  </a:lnTo>
                  <a:lnTo>
                    <a:pt x="63" y="64"/>
                  </a:lnTo>
                  <a:lnTo>
                    <a:pt x="49" y="80"/>
                  </a:lnTo>
                  <a:lnTo>
                    <a:pt x="37" y="96"/>
                  </a:lnTo>
                  <a:lnTo>
                    <a:pt x="26" y="114"/>
                  </a:lnTo>
                  <a:lnTo>
                    <a:pt x="17" y="133"/>
                  </a:lnTo>
                  <a:lnTo>
                    <a:pt x="10" y="153"/>
                  </a:lnTo>
                  <a:lnTo>
                    <a:pt x="4" y="174"/>
                  </a:lnTo>
                  <a:lnTo>
                    <a:pt x="2" y="185"/>
                  </a:lnTo>
                  <a:lnTo>
                    <a:pt x="1" y="196"/>
                  </a:lnTo>
                  <a:lnTo>
                    <a:pt x="0" y="207"/>
                  </a:lnTo>
                  <a:lnTo>
                    <a:pt x="0" y="218"/>
                  </a:lnTo>
                  <a:lnTo>
                    <a:pt x="0" y="229"/>
                  </a:lnTo>
                  <a:lnTo>
                    <a:pt x="1" y="240"/>
                  </a:lnTo>
                  <a:lnTo>
                    <a:pt x="2" y="251"/>
                  </a:lnTo>
                  <a:lnTo>
                    <a:pt x="4" y="262"/>
                  </a:lnTo>
                  <a:lnTo>
                    <a:pt x="10" y="283"/>
                  </a:lnTo>
                  <a:lnTo>
                    <a:pt x="17" y="302"/>
                  </a:lnTo>
                  <a:lnTo>
                    <a:pt x="26" y="322"/>
                  </a:lnTo>
                  <a:lnTo>
                    <a:pt x="37" y="340"/>
                  </a:lnTo>
                  <a:lnTo>
                    <a:pt x="49" y="356"/>
                  </a:lnTo>
                  <a:lnTo>
                    <a:pt x="63" y="372"/>
                  </a:lnTo>
                  <a:lnTo>
                    <a:pt x="79" y="386"/>
                  </a:lnTo>
                  <a:lnTo>
                    <a:pt x="96" y="398"/>
                  </a:lnTo>
                  <a:lnTo>
                    <a:pt x="114" y="409"/>
                  </a:lnTo>
                  <a:lnTo>
                    <a:pt x="132" y="419"/>
                  </a:lnTo>
                  <a:lnTo>
                    <a:pt x="153" y="426"/>
                  </a:lnTo>
                  <a:lnTo>
                    <a:pt x="173" y="432"/>
                  </a:lnTo>
                  <a:lnTo>
                    <a:pt x="184" y="433"/>
                  </a:lnTo>
                  <a:lnTo>
                    <a:pt x="195" y="435"/>
                  </a:lnTo>
                  <a:lnTo>
                    <a:pt x="207" y="436"/>
                  </a:lnTo>
                  <a:lnTo>
                    <a:pt x="217" y="436"/>
                  </a:lnTo>
                  <a:lnTo>
                    <a:pt x="228" y="436"/>
                  </a:lnTo>
                  <a:lnTo>
                    <a:pt x="240" y="435"/>
                  </a:lnTo>
                  <a:lnTo>
                    <a:pt x="251" y="433"/>
                  </a:lnTo>
                  <a:lnTo>
                    <a:pt x="262" y="432"/>
                  </a:lnTo>
                  <a:lnTo>
                    <a:pt x="282" y="426"/>
                  </a:lnTo>
                  <a:lnTo>
                    <a:pt x="303" y="419"/>
                  </a:lnTo>
                  <a:lnTo>
                    <a:pt x="321" y="409"/>
                  </a:lnTo>
                  <a:lnTo>
                    <a:pt x="339" y="398"/>
                  </a:lnTo>
                  <a:lnTo>
                    <a:pt x="356" y="386"/>
                  </a:lnTo>
                  <a:lnTo>
                    <a:pt x="372" y="372"/>
                  </a:lnTo>
                  <a:lnTo>
                    <a:pt x="386" y="356"/>
                  </a:lnTo>
                  <a:lnTo>
                    <a:pt x="398" y="340"/>
                  </a:lnTo>
                  <a:lnTo>
                    <a:pt x="409" y="322"/>
                  </a:lnTo>
                  <a:lnTo>
                    <a:pt x="418" y="302"/>
                  </a:lnTo>
                  <a:lnTo>
                    <a:pt x="425" y="283"/>
                  </a:lnTo>
                  <a:lnTo>
                    <a:pt x="431" y="262"/>
                  </a:lnTo>
                  <a:lnTo>
                    <a:pt x="433" y="251"/>
                  </a:lnTo>
                  <a:lnTo>
                    <a:pt x="434" y="240"/>
                  </a:lnTo>
                  <a:lnTo>
                    <a:pt x="435" y="229"/>
                  </a:lnTo>
                  <a:lnTo>
                    <a:pt x="435" y="218"/>
                  </a:lnTo>
                  <a:close/>
                  <a:moveTo>
                    <a:pt x="348" y="218"/>
                  </a:moveTo>
                  <a:lnTo>
                    <a:pt x="348" y="231"/>
                  </a:lnTo>
                  <a:lnTo>
                    <a:pt x="346" y="244"/>
                  </a:lnTo>
                  <a:lnTo>
                    <a:pt x="342" y="257"/>
                  </a:lnTo>
                  <a:lnTo>
                    <a:pt x="338" y="269"/>
                  </a:lnTo>
                  <a:lnTo>
                    <a:pt x="333" y="280"/>
                  </a:lnTo>
                  <a:lnTo>
                    <a:pt x="326" y="291"/>
                  </a:lnTo>
                  <a:lnTo>
                    <a:pt x="319" y="301"/>
                  </a:lnTo>
                  <a:lnTo>
                    <a:pt x="310" y="310"/>
                  </a:lnTo>
                  <a:lnTo>
                    <a:pt x="300" y="319"/>
                  </a:lnTo>
                  <a:lnTo>
                    <a:pt x="291" y="326"/>
                  </a:lnTo>
                  <a:lnTo>
                    <a:pt x="280" y="333"/>
                  </a:lnTo>
                  <a:lnTo>
                    <a:pt x="268" y="338"/>
                  </a:lnTo>
                  <a:lnTo>
                    <a:pt x="256" y="342"/>
                  </a:lnTo>
                  <a:lnTo>
                    <a:pt x="243" y="346"/>
                  </a:lnTo>
                  <a:lnTo>
                    <a:pt x="230" y="348"/>
                  </a:lnTo>
                  <a:lnTo>
                    <a:pt x="217" y="349"/>
                  </a:lnTo>
                  <a:lnTo>
                    <a:pt x="205" y="348"/>
                  </a:lnTo>
                  <a:lnTo>
                    <a:pt x="192" y="346"/>
                  </a:lnTo>
                  <a:lnTo>
                    <a:pt x="179" y="342"/>
                  </a:lnTo>
                  <a:lnTo>
                    <a:pt x="167" y="338"/>
                  </a:lnTo>
                  <a:lnTo>
                    <a:pt x="155" y="333"/>
                  </a:lnTo>
                  <a:lnTo>
                    <a:pt x="144" y="326"/>
                  </a:lnTo>
                  <a:lnTo>
                    <a:pt x="135" y="319"/>
                  </a:lnTo>
                  <a:lnTo>
                    <a:pt x="125" y="310"/>
                  </a:lnTo>
                  <a:lnTo>
                    <a:pt x="116" y="301"/>
                  </a:lnTo>
                  <a:lnTo>
                    <a:pt x="109" y="291"/>
                  </a:lnTo>
                  <a:lnTo>
                    <a:pt x="102" y="280"/>
                  </a:lnTo>
                  <a:lnTo>
                    <a:pt x="97" y="269"/>
                  </a:lnTo>
                  <a:lnTo>
                    <a:pt x="93" y="257"/>
                  </a:lnTo>
                  <a:lnTo>
                    <a:pt x="89" y="244"/>
                  </a:lnTo>
                  <a:lnTo>
                    <a:pt x="87" y="231"/>
                  </a:lnTo>
                  <a:lnTo>
                    <a:pt x="87" y="218"/>
                  </a:lnTo>
                  <a:lnTo>
                    <a:pt x="87" y="204"/>
                  </a:lnTo>
                  <a:lnTo>
                    <a:pt x="89" y="192"/>
                  </a:lnTo>
                  <a:lnTo>
                    <a:pt x="93" y="179"/>
                  </a:lnTo>
                  <a:lnTo>
                    <a:pt x="97" y="167"/>
                  </a:lnTo>
                  <a:lnTo>
                    <a:pt x="102" y="156"/>
                  </a:lnTo>
                  <a:lnTo>
                    <a:pt x="109" y="145"/>
                  </a:lnTo>
                  <a:lnTo>
                    <a:pt x="116" y="134"/>
                  </a:lnTo>
                  <a:lnTo>
                    <a:pt x="125" y="126"/>
                  </a:lnTo>
                  <a:lnTo>
                    <a:pt x="135" y="117"/>
                  </a:lnTo>
                  <a:lnTo>
                    <a:pt x="144" y="110"/>
                  </a:lnTo>
                  <a:lnTo>
                    <a:pt x="155" y="103"/>
                  </a:lnTo>
                  <a:lnTo>
                    <a:pt x="167" y="98"/>
                  </a:lnTo>
                  <a:lnTo>
                    <a:pt x="179" y="94"/>
                  </a:lnTo>
                  <a:lnTo>
                    <a:pt x="192" y="90"/>
                  </a:lnTo>
                  <a:lnTo>
                    <a:pt x="205" y="88"/>
                  </a:lnTo>
                  <a:lnTo>
                    <a:pt x="217" y="87"/>
                  </a:lnTo>
                  <a:lnTo>
                    <a:pt x="230" y="88"/>
                  </a:lnTo>
                  <a:lnTo>
                    <a:pt x="243" y="90"/>
                  </a:lnTo>
                  <a:lnTo>
                    <a:pt x="256" y="94"/>
                  </a:lnTo>
                  <a:lnTo>
                    <a:pt x="268" y="98"/>
                  </a:lnTo>
                  <a:lnTo>
                    <a:pt x="280" y="103"/>
                  </a:lnTo>
                  <a:lnTo>
                    <a:pt x="291" y="110"/>
                  </a:lnTo>
                  <a:lnTo>
                    <a:pt x="300" y="117"/>
                  </a:lnTo>
                  <a:lnTo>
                    <a:pt x="310" y="126"/>
                  </a:lnTo>
                  <a:lnTo>
                    <a:pt x="319" y="134"/>
                  </a:lnTo>
                  <a:lnTo>
                    <a:pt x="326" y="145"/>
                  </a:lnTo>
                  <a:lnTo>
                    <a:pt x="333" y="156"/>
                  </a:lnTo>
                  <a:lnTo>
                    <a:pt x="338" y="167"/>
                  </a:lnTo>
                  <a:lnTo>
                    <a:pt x="342" y="179"/>
                  </a:lnTo>
                  <a:lnTo>
                    <a:pt x="346" y="192"/>
                  </a:lnTo>
                  <a:lnTo>
                    <a:pt x="348" y="204"/>
                  </a:lnTo>
                  <a:lnTo>
                    <a:pt x="348" y="218"/>
                  </a:lnTo>
                  <a:close/>
                </a:path>
              </a:pathLst>
            </a:custGeom>
            <a:solidFill>
              <a:srgbClr val="D228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2" name="Freeform 136"/>
            <p:cNvSpPr>
              <a:spLocks noEditPoints="1"/>
            </p:cNvSpPr>
            <p:nvPr/>
          </p:nvSpPr>
          <p:spPr bwMode="auto">
            <a:xfrm>
              <a:off x="1267" y="1972"/>
              <a:ext cx="88" cy="87"/>
            </a:xfrm>
            <a:custGeom>
              <a:avLst/>
              <a:gdLst/>
              <a:ahLst/>
              <a:cxnLst>
                <a:cxn ang="0">
                  <a:pos x="346" y="139"/>
                </a:cxn>
                <a:cxn ang="0">
                  <a:pos x="327" y="90"/>
                </a:cxn>
                <a:cxn ang="0">
                  <a:pos x="297" y="51"/>
                </a:cxn>
                <a:cxn ang="0">
                  <a:pos x="257" y="20"/>
                </a:cxn>
                <a:cxn ang="0">
                  <a:pos x="210" y="3"/>
                </a:cxn>
                <a:cxn ang="0">
                  <a:pos x="156" y="1"/>
                </a:cxn>
                <a:cxn ang="0">
                  <a:pos x="107" y="13"/>
                </a:cxn>
                <a:cxn ang="0">
                  <a:pos x="64" y="40"/>
                </a:cxn>
                <a:cxn ang="0">
                  <a:pos x="30" y="76"/>
                </a:cxn>
                <a:cxn ang="0">
                  <a:pos x="8" y="122"/>
                </a:cxn>
                <a:cxn ang="0">
                  <a:pos x="0" y="174"/>
                </a:cxn>
                <a:cxn ang="0">
                  <a:pos x="8" y="226"/>
                </a:cxn>
                <a:cxn ang="0">
                  <a:pos x="30" y="271"/>
                </a:cxn>
                <a:cxn ang="0">
                  <a:pos x="64" y="308"/>
                </a:cxn>
                <a:cxn ang="0">
                  <a:pos x="107" y="335"/>
                </a:cxn>
                <a:cxn ang="0">
                  <a:pos x="156" y="348"/>
                </a:cxn>
                <a:cxn ang="0">
                  <a:pos x="210" y="345"/>
                </a:cxn>
                <a:cxn ang="0">
                  <a:pos x="257" y="327"/>
                </a:cxn>
                <a:cxn ang="0">
                  <a:pos x="297" y="297"/>
                </a:cxn>
                <a:cxn ang="0">
                  <a:pos x="327" y="257"/>
                </a:cxn>
                <a:cxn ang="0">
                  <a:pos x="346" y="209"/>
                </a:cxn>
                <a:cxn ang="0">
                  <a:pos x="262" y="174"/>
                </a:cxn>
                <a:cxn ang="0">
                  <a:pos x="257" y="200"/>
                </a:cxn>
                <a:cxn ang="0">
                  <a:pos x="247" y="223"/>
                </a:cxn>
                <a:cxn ang="0">
                  <a:pos x="231" y="241"/>
                </a:cxn>
                <a:cxn ang="0">
                  <a:pos x="209" y="254"/>
                </a:cxn>
                <a:cxn ang="0">
                  <a:pos x="183" y="261"/>
                </a:cxn>
                <a:cxn ang="0">
                  <a:pos x="157" y="260"/>
                </a:cxn>
                <a:cxn ang="0">
                  <a:pos x="132" y="251"/>
                </a:cxn>
                <a:cxn ang="0">
                  <a:pos x="113" y="236"/>
                </a:cxn>
                <a:cxn ang="0">
                  <a:pos x="98" y="215"/>
                </a:cxn>
                <a:cxn ang="0">
                  <a:pos x="89" y="192"/>
                </a:cxn>
                <a:cxn ang="0">
                  <a:pos x="88" y="165"/>
                </a:cxn>
                <a:cxn ang="0">
                  <a:pos x="94" y="140"/>
                </a:cxn>
                <a:cxn ang="0">
                  <a:pos x="108" y="118"/>
                </a:cxn>
                <a:cxn ang="0">
                  <a:pos x="126" y="101"/>
                </a:cxn>
                <a:cxn ang="0">
                  <a:pos x="149" y="90"/>
                </a:cxn>
                <a:cxn ang="0">
                  <a:pos x="174" y="87"/>
                </a:cxn>
                <a:cxn ang="0">
                  <a:pos x="200" y="90"/>
                </a:cxn>
                <a:cxn ang="0">
                  <a:pos x="223" y="101"/>
                </a:cxn>
                <a:cxn ang="0">
                  <a:pos x="241" y="118"/>
                </a:cxn>
                <a:cxn ang="0">
                  <a:pos x="255" y="140"/>
                </a:cxn>
                <a:cxn ang="0">
                  <a:pos x="262" y="165"/>
                </a:cxn>
              </a:cxnLst>
              <a:rect l="0" t="0" r="r" b="b"/>
              <a:pathLst>
                <a:path w="349" h="348">
                  <a:moveTo>
                    <a:pt x="349" y="174"/>
                  </a:moveTo>
                  <a:lnTo>
                    <a:pt x="348" y="156"/>
                  </a:lnTo>
                  <a:lnTo>
                    <a:pt x="346" y="139"/>
                  </a:lnTo>
                  <a:lnTo>
                    <a:pt x="341" y="122"/>
                  </a:lnTo>
                  <a:lnTo>
                    <a:pt x="335" y="107"/>
                  </a:lnTo>
                  <a:lnTo>
                    <a:pt x="327" y="90"/>
                  </a:lnTo>
                  <a:lnTo>
                    <a:pt x="319" y="76"/>
                  </a:lnTo>
                  <a:lnTo>
                    <a:pt x="309" y="64"/>
                  </a:lnTo>
                  <a:lnTo>
                    <a:pt x="297" y="51"/>
                  </a:lnTo>
                  <a:lnTo>
                    <a:pt x="285" y="40"/>
                  </a:lnTo>
                  <a:lnTo>
                    <a:pt x="273" y="29"/>
                  </a:lnTo>
                  <a:lnTo>
                    <a:pt x="257" y="20"/>
                  </a:lnTo>
                  <a:lnTo>
                    <a:pt x="242" y="13"/>
                  </a:lnTo>
                  <a:lnTo>
                    <a:pt x="226" y="8"/>
                  </a:lnTo>
                  <a:lnTo>
                    <a:pt x="210" y="3"/>
                  </a:lnTo>
                  <a:lnTo>
                    <a:pt x="193" y="1"/>
                  </a:lnTo>
                  <a:lnTo>
                    <a:pt x="174" y="0"/>
                  </a:lnTo>
                  <a:lnTo>
                    <a:pt x="156" y="1"/>
                  </a:lnTo>
                  <a:lnTo>
                    <a:pt x="139" y="3"/>
                  </a:lnTo>
                  <a:lnTo>
                    <a:pt x="123" y="8"/>
                  </a:lnTo>
                  <a:lnTo>
                    <a:pt x="107" y="13"/>
                  </a:lnTo>
                  <a:lnTo>
                    <a:pt x="92" y="20"/>
                  </a:lnTo>
                  <a:lnTo>
                    <a:pt x="78" y="29"/>
                  </a:lnTo>
                  <a:lnTo>
                    <a:pt x="64" y="40"/>
                  </a:lnTo>
                  <a:lnTo>
                    <a:pt x="52" y="51"/>
                  </a:lnTo>
                  <a:lnTo>
                    <a:pt x="40" y="64"/>
                  </a:lnTo>
                  <a:lnTo>
                    <a:pt x="30" y="76"/>
                  </a:lnTo>
                  <a:lnTo>
                    <a:pt x="22" y="90"/>
                  </a:lnTo>
                  <a:lnTo>
                    <a:pt x="14" y="107"/>
                  </a:lnTo>
                  <a:lnTo>
                    <a:pt x="8" y="122"/>
                  </a:lnTo>
                  <a:lnTo>
                    <a:pt x="4" y="139"/>
                  </a:lnTo>
                  <a:lnTo>
                    <a:pt x="1" y="156"/>
                  </a:lnTo>
                  <a:lnTo>
                    <a:pt x="0" y="174"/>
                  </a:lnTo>
                  <a:lnTo>
                    <a:pt x="1" y="192"/>
                  </a:lnTo>
                  <a:lnTo>
                    <a:pt x="4" y="209"/>
                  </a:lnTo>
                  <a:lnTo>
                    <a:pt x="8" y="226"/>
                  </a:lnTo>
                  <a:lnTo>
                    <a:pt x="14" y="242"/>
                  </a:lnTo>
                  <a:lnTo>
                    <a:pt x="22" y="257"/>
                  </a:lnTo>
                  <a:lnTo>
                    <a:pt x="30" y="271"/>
                  </a:lnTo>
                  <a:lnTo>
                    <a:pt x="40" y="284"/>
                  </a:lnTo>
                  <a:lnTo>
                    <a:pt x="52" y="297"/>
                  </a:lnTo>
                  <a:lnTo>
                    <a:pt x="64" y="308"/>
                  </a:lnTo>
                  <a:lnTo>
                    <a:pt x="78" y="319"/>
                  </a:lnTo>
                  <a:lnTo>
                    <a:pt x="92" y="327"/>
                  </a:lnTo>
                  <a:lnTo>
                    <a:pt x="107" y="335"/>
                  </a:lnTo>
                  <a:lnTo>
                    <a:pt x="123" y="340"/>
                  </a:lnTo>
                  <a:lnTo>
                    <a:pt x="139" y="345"/>
                  </a:lnTo>
                  <a:lnTo>
                    <a:pt x="156" y="348"/>
                  </a:lnTo>
                  <a:lnTo>
                    <a:pt x="174" y="348"/>
                  </a:lnTo>
                  <a:lnTo>
                    <a:pt x="193" y="348"/>
                  </a:lnTo>
                  <a:lnTo>
                    <a:pt x="210" y="345"/>
                  </a:lnTo>
                  <a:lnTo>
                    <a:pt x="226" y="340"/>
                  </a:lnTo>
                  <a:lnTo>
                    <a:pt x="242" y="335"/>
                  </a:lnTo>
                  <a:lnTo>
                    <a:pt x="257" y="327"/>
                  </a:lnTo>
                  <a:lnTo>
                    <a:pt x="273" y="319"/>
                  </a:lnTo>
                  <a:lnTo>
                    <a:pt x="285" y="308"/>
                  </a:lnTo>
                  <a:lnTo>
                    <a:pt x="297" y="297"/>
                  </a:lnTo>
                  <a:lnTo>
                    <a:pt x="309" y="284"/>
                  </a:lnTo>
                  <a:lnTo>
                    <a:pt x="319" y="271"/>
                  </a:lnTo>
                  <a:lnTo>
                    <a:pt x="327" y="257"/>
                  </a:lnTo>
                  <a:lnTo>
                    <a:pt x="335" y="242"/>
                  </a:lnTo>
                  <a:lnTo>
                    <a:pt x="341" y="226"/>
                  </a:lnTo>
                  <a:lnTo>
                    <a:pt x="346" y="209"/>
                  </a:lnTo>
                  <a:lnTo>
                    <a:pt x="348" y="192"/>
                  </a:lnTo>
                  <a:lnTo>
                    <a:pt x="349" y="174"/>
                  </a:lnTo>
                  <a:close/>
                  <a:moveTo>
                    <a:pt x="262" y="174"/>
                  </a:moveTo>
                  <a:lnTo>
                    <a:pt x="262" y="183"/>
                  </a:lnTo>
                  <a:lnTo>
                    <a:pt x="260" y="192"/>
                  </a:lnTo>
                  <a:lnTo>
                    <a:pt x="257" y="200"/>
                  </a:lnTo>
                  <a:lnTo>
                    <a:pt x="255" y="208"/>
                  </a:lnTo>
                  <a:lnTo>
                    <a:pt x="251" y="215"/>
                  </a:lnTo>
                  <a:lnTo>
                    <a:pt x="247" y="223"/>
                  </a:lnTo>
                  <a:lnTo>
                    <a:pt x="241" y="229"/>
                  </a:lnTo>
                  <a:lnTo>
                    <a:pt x="236" y="236"/>
                  </a:lnTo>
                  <a:lnTo>
                    <a:pt x="231" y="241"/>
                  </a:lnTo>
                  <a:lnTo>
                    <a:pt x="223" y="247"/>
                  </a:lnTo>
                  <a:lnTo>
                    <a:pt x="216" y="251"/>
                  </a:lnTo>
                  <a:lnTo>
                    <a:pt x="209" y="254"/>
                  </a:lnTo>
                  <a:lnTo>
                    <a:pt x="200" y="257"/>
                  </a:lnTo>
                  <a:lnTo>
                    <a:pt x="192" y="260"/>
                  </a:lnTo>
                  <a:lnTo>
                    <a:pt x="183" y="261"/>
                  </a:lnTo>
                  <a:lnTo>
                    <a:pt x="174" y="261"/>
                  </a:lnTo>
                  <a:lnTo>
                    <a:pt x="166" y="261"/>
                  </a:lnTo>
                  <a:lnTo>
                    <a:pt x="157" y="260"/>
                  </a:lnTo>
                  <a:lnTo>
                    <a:pt x="149" y="257"/>
                  </a:lnTo>
                  <a:lnTo>
                    <a:pt x="141" y="254"/>
                  </a:lnTo>
                  <a:lnTo>
                    <a:pt x="132" y="251"/>
                  </a:lnTo>
                  <a:lnTo>
                    <a:pt x="126" y="247"/>
                  </a:lnTo>
                  <a:lnTo>
                    <a:pt x="120" y="241"/>
                  </a:lnTo>
                  <a:lnTo>
                    <a:pt x="113" y="236"/>
                  </a:lnTo>
                  <a:lnTo>
                    <a:pt x="108" y="229"/>
                  </a:lnTo>
                  <a:lnTo>
                    <a:pt x="102" y="223"/>
                  </a:lnTo>
                  <a:lnTo>
                    <a:pt x="98" y="215"/>
                  </a:lnTo>
                  <a:lnTo>
                    <a:pt x="94" y="208"/>
                  </a:lnTo>
                  <a:lnTo>
                    <a:pt x="92" y="200"/>
                  </a:lnTo>
                  <a:lnTo>
                    <a:pt x="89" y="192"/>
                  </a:lnTo>
                  <a:lnTo>
                    <a:pt x="88" y="183"/>
                  </a:lnTo>
                  <a:lnTo>
                    <a:pt x="87" y="174"/>
                  </a:lnTo>
                  <a:lnTo>
                    <a:pt x="88" y="165"/>
                  </a:lnTo>
                  <a:lnTo>
                    <a:pt x="89" y="156"/>
                  </a:lnTo>
                  <a:lnTo>
                    <a:pt x="92" y="148"/>
                  </a:lnTo>
                  <a:lnTo>
                    <a:pt x="94" y="140"/>
                  </a:lnTo>
                  <a:lnTo>
                    <a:pt x="98" y="132"/>
                  </a:lnTo>
                  <a:lnTo>
                    <a:pt x="102" y="125"/>
                  </a:lnTo>
                  <a:lnTo>
                    <a:pt x="108" y="118"/>
                  </a:lnTo>
                  <a:lnTo>
                    <a:pt x="113" y="112"/>
                  </a:lnTo>
                  <a:lnTo>
                    <a:pt x="120" y="107"/>
                  </a:lnTo>
                  <a:lnTo>
                    <a:pt x="126" y="101"/>
                  </a:lnTo>
                  <a:lnTo>
                    <a:pt x="132" y="97"/>
                  </a:lnTo>
                  <a:lnTo>
                    <a:pt x="141" y="94"/>
                  </a:lnTo>
                  <a:lnTo>
                    <a:pt x="149" y="90"/>
                  </a:lnTo>
                  <a:lnTo>
                    <a:pt x="157" y="88"/>
                  </a:lnTo>
                  <a:lnTo>
                    <a:pt x="166" y="87"/>
                  </a:lnTo>
                  <a:lnTo>
                    <a:pt x="174" y="87"/>
                  </a:lnTo>
                  <a:lnTo>
                    <a:pt x="183" y="87"/>
                  </a:lnTo>
                  <a:lnTo>
                    <a:pt x="192" y="88"/>
                  </a:lnTo>
                  <a:lnTo>
                    <a:pt x="200" y="90"/>
                  </a:lnTo>
                  <a:lnTo>
                    <a:pt x="209" y="94"/>
                  </a:lnTo>
                  <a:lnTo>
                    <a:pt x="216" y="97"/>
                  </a:lnTo>
                  <a:lnTo>
                    <a:pt x="223" y="101"/>
                  </a:lnTo>
                  <a:lnTo>
                    <a:pt x="231" y="107"/>
                  </a:lnTo>
                  <a:lnTo>
                    <a:pt x="236" y="112"/>
                  </a:lnTo>
                  <a:lnTo>
                    <a:pt x="241" y="118"/>
                  </a:lnTo>
                  <a:lnTo>
                    <a:pt x="247" y="125"/>
                  </a:lnTo>
                  <a:lnTo>
                    <a:pt x="251" y="132"/>
                  </a:lnTo>
                  <a:lnTo>
                    <a:pt x="255" y="140"/>
                  </a:lnTo>
                  <a:lnTo>
                    <a:pt x="257" y="148"/>
                  </a:lnTo>
                  <a:lnTo>
                    <a:pt x="260" y="156"/>
                  </a:lnTo>
                  <a:lnTo>
                    <a:pt x="262" y="165"/>
                  </a:lnTo>
                  <a:lnTo>
                    <a:pt x="262" y="174"/>
                  </a:lnTo>
                  <a:close/>
                </a:path>
              </a:pathLst>
            </a:custGeom>
            <a:solidFill>
              <a:srgbClr val="D525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3" name="Freeform 137"/>
            <p:cNvSpPr>
              <a:spLocks/>
            </p:cNvSpPr>
            <p:nvPr/>
          </p:nvSpPr>
          <p:spPr bwMode="auto">
            <a:xfrm>
              <a:off x="1278" y="1983"/>
              <a:ext cx="65" cy="65"/>
            </a:xfrm>
            <a:custGeom>
              <a:avLst/>
              <a:gdLst/>
              <a:ahLst/>
              <a:cxnLst>
                <a:cxn ang="0">
                  <a:pos x="261" y="117"/>
                </a:cxn>
                <a:cxn ang="0">
                  <a:pos x="255" y="92"/>
                </a:cxn>
                <a:cxn ang="0">
                  <a:pos x="246" y="69"/>
                </a:cxn>
                <a:cxn ang="0">
                  <a:pos x="232" y="47"/>
                </a:cxn>
                <a:cxn ang="0">
                  <a:pos x="213" y="30"/>
                </a:cxn>
                <a:cxn ang="0">
                  <a:pos x="193" y="16"/>
                </a:cxn>
                <a:cxn ang="0">
                  <a:pos x="169" y="7"/>
                </a:cxn>
                <a:cxn ang="0">
                  <a:pos x="143" y="1"/>
                </a:cxn>
                <a:cxn ang="0">
                  <a:pos x="118" y="1"/>
                </a:cxn>
                <a:cxn ang="0">
                  <a:pos x="92" y="7"/>
                </a:cxn>
                <a:cxn ang="0">
                  <a:pos x="68" y="16"/>
                </a:cxn>
                <a:cxn ang="0">
                  <a:pos x="48" y="30"/>
                </a:cxn>
                <a:cxn ang="0">
                  <a:pos x="29" y="47"/>
                </a:cxn>
                <a:cxn ang="0">
                  <a:pos x="15" y="69"/>
                </a:cxn>
                <a:cxn ang="0">
                  <a:pos x="6" y="92"/>
                </a:cxn>
                <a:cxn ang="0">
                  <a:pos x="0" y="117"/>
                </a:cxn>
                <a:cxn ang="0">
                  <a:pos x="0" y="144"/>
                </a:cxn>
                <a:cxn ang="0">
                  <a:pos x="6" y="170"/>
                </a:cxn>
                <a:cxn ang="0">
                  <a:pos x="15" y="193"/>
                </a:cxn>
                <a:cxn ang="0">
                  <a:pos x="29" y="214"/>
                </a:cxn>
                <a:cxn ang="0">
                  <a:pos x="48" y="232"/>
                </a:cxn>
                <a:cxn ang="0">
                  <a:pos x="68" y="246"/>
                </a:cxn>
                <a:cxn ang="0">
                  <a:pos x="92" y="255"/>
                </a:cxn>
                <a:cxn ang="0">
                  <a:pos x="118" y="261"/>
                </a:cxn>
                <a:cxn ang="0">
                  <a:pos x="143" y="261"/>
                </a:cxn>
                <a:cxn ang="0">
                  <a:pos x="169" y="255"/>
                </a:cxn>
                <a:cxn ang="0">
                  <a:pos x="193" y="246"/>
                </a:cxn>
                <a:cxn ang="0">
                  <a:pos x="213" y="232"/>
                </a:cxn>
                <a:cxn ang="0">
                  <a:pos x="232" y="214"/>
                </a:cxn>
                <a:cxn ang="0">
                  <a:pos x="246" y="193"/>
                </a:cxn>
                <a:cxn ang="0">
                  <a:pos x="255" y="170"/>
                </a:cxn>
                <a:cxn ang="0">
                  <a:pos x="261" y="144"/>
                </a:cxn>
              </a:cxnLst>
              <a:rect l="0" t="0" r="r" b="b"/>
              <a:pathLst>
                <a:path w="261" h="262">
                  <a:moveTo>
                    <a:pt x="261" y="131"/>
                  </a:moveTo>
                  <a:lnTo>
                    <a:pt x="261" y="117"/>
                  </a:lnTo>
                  <a:lnTo>
                    <a:pt x="259" y="105"/>
                  </a:lnTo>
                  <a:lnTo>
                    <a:pt x="255" y="92"/>
                  </a:lnTo>
                  <a:lnTo>
                    <a:pt x="251" y="80"/>
                  </a:lnTo>
                  <a:lnTo>
                    <a:pt x="246" y="69"/>
                  </a:lnTo>
                  <a:lnTo>
                    <a:pt x="239" y="58"/>
                  </a:lnTo>
                  <a:lnTo>
                    <a:pt x="232" y="47"/>
                  </a:lnTo>
                  <a:lnTo>
                    <a:pt x="223" y="39"/>
                  </a:lnTo>
                  <a:lnTo>
                    <a:pt x="213" y="30"/>
                  </a:lnTo>
                  <a:lnTo>
                    <a:pt x="204" y="23"/>
                  </a:lnTo>
                  <a:lnTo>
                    <a:pt x="193" y="16"/>
                  </a:lnTo>
                  <a:lnTo>
                    <a:pt x="181" y="11"/>
                  </a:lnTo>
                  <a:lnTo>
                    <a:pt x="169" y="7"/>
                  </a:lnTo>
                  <a:lnTo>
                    <a:pt x="156" y="3"/>
                  </a:lnTo>
                  <a:lnTo>
                    <a:pt x="143" y="1"/>
                  </a:lnTo>
                  <a:lnTo>
                    <a:pt x="130" y="0"/>
                  </a:lnTo>
                  <a:lnTo>
                    <a:pt x="118" y="1"/>
                  </a:lnTo>
                  <a:lnTo>
                    <a:pt x="105" y="3"/>
                  </a:lnTo>
                  <a:lnTo>
                    <a:pt x="92" y="7"/>
                  </a:lnTo>
                  <a:lnTo>
                    <a:pt x="80" y="11"/>
                  </a:lnTo>
                  <a:lnTo>
                    <a:pt x="68" y="16"/>
                  </a:lnTo>
                  <a:lnTo>
                    <a:pt x="57" y="23"/>
                  </a:lnTo>
                  <a:lnTo>
                    <a:pt x="48" y="30"/>
                  </a:lnTo>
                  <a:lnTo>
                    <a:pt x="38" y="39"/>
                  </a:lnTo>
                  <a:lnTo>
                    <a:pt x="29" y="47"/>
                  </a:lnTo>
                  <a:lnTo>
                    <a:pt x="22" y="58"/>
                  </a:lnTo>
                  <a:lnTo>
                    <a:pt x="15" y="69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2" y="105"/>
                  </a:lnTo>
                  <a:lnTo>
                    <a:pt x="0" y="117"/>
                  </a:lnTo>
                  <a:lnTo>
                    <a:pt x="0" y="131"/>
                  </a:lnTo>
                  <a:lnTo>
                    <a:pt x="0" y="144"/>
                  </a:lnTo>
                  <a:lnTo>
                    <a:pt x="2" y="157"/>
                  </a:lnTo>
                  <a:lnTo>
                    <a:pt x="6" y="170"/>
                  </a:lnTo>
                  <a:lnTo>
                    <a:pt x="10" y="182"/>
                  </a:lnTo>
                  <a:lnTo>
                    <a:pt x="15" y="193"/>
                  </a:lnTo>
                  <a:lnTo>
                    <a:pt x="22" y="204"/>
                  </a:lnTo>
                  <a:lnTo>
                    <a:pt x="29" y="214"/>
                  </a:lnTo>
                  <a:lnTo>
                    <a:pt x="38" y="223"/>
                  </a:lnTo>
                  <a:lnTo>
                    <a:pt x="48" y="232"/>
                  </a:lnTo>
                  <a:lnTo>
                    <a:pt x="57" y="239"/>
                  </a:lnTo>
                  <a:lnTo>
                    <a:pt x="68" y="246"/>
                  </a:lnTo>
                  <a:lnTo>
                    <a:pt x="80" y="251"/>
                  </a:lnTo>
                  <a:lnTo>
                    <a:pt x="92" y="255"/>
                  </a:lnTo>
                  <a:lnTo>
                    <a:pt x="105" y="259"/>
                  </a:lnTo>
                  <a:lnTo>
                    <a:pt x="118" y="261"/>
                  </a:lnTo>
                  <a:lnTo>
                    <a:pt x="130" y="262"/>
                  </a:lnTo>
                  <a:lnTo>
                    <a:pt x="143" y="261"/>
                  </a:lnTo>
                  <a:lnTo>
                    <a:pt x="156" y="259"/>
                  </a:lnTo>
                  <a:lnTo>
                    <a:pt x="169" y="255"/>
                  </a:lnTo>
                  <a:lnTo>
                    <a:pt x="181" y="251"/>
                  </a:lnTo>
                  <a:lnTo>
                    <a:pt x="193" y="246"/>
                  </a:lnTo>
                  <a:lnTo>
                    <a:pt x="204" y="239"/>
                  </a:lnTo>
                  <a:lnTo>
                    <a:pt x="213" y="232"/>
                  </a:lnTo>
                  <a:lnTo>
                    <a:pt x="223" y="223"/>
                  </a:lnTo>
                  <a:lnTo>
                    <a:pt x="232" y="214"/>
                  </a:lnTo>
                  <a:lnTo>
                    <a:pt x="239" y="204"/>
                  </a:lnTo>
                  <a:lnTo>
                    <a:pt x="246" y="193"/>
                  </a:lnTo>
                  <a:lnTo>
                    <a:pt x="251" y="182"/>
                  </a:lnTo>
                  <a:lnTo>
                    <a:pt x="255" y="170"/>
                  </a:lnTo>
                  <a:lnTo>
                    <a:pt x="259" y="157"/>
                  </a:lnTo>
                  <a:lnTo>
                    <a:pt x="261" y="144"/>
                  </a:lnTo>
                  <a:lnTo>
                    <a:pt x="261" y="131"/>
                  </a:lnTo>
                  <a:close/>
                </a:path>
              </a:pathLst>
            </a:custGeom>
            <a:solidFill>
              <a:srgbClr val="D720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4" name="Freeform 138"/>
            <p:cNvSpPr>
              <a:spLocks/>
            </p:cNvSpPr>
            <p:nvPr/>
          </p:nvSpPr>
          <p:spPr bwMode="auto">
            <a:xfrm>
              <a:off x="1289" y="1994"/>
              <a:ext cx="44" cy="43"/>
            </a:xfrm>
            <a:custGeom>
              <a:avLst/>
              <a:gdLst/>
              <a:ahLst/>
              <a:cxnLst>
                <a:cxn ang="0">
                  <a:pos x="175" y="78"/>
                </a:cxn>
                <a:cxn ang="0">
                  <a:pos x="170" y="61"/>
                </a:cxn>
                <a:cxn ang="0">
                  <a:pos x="164" y="45"/>
                </a:cxn>
                <a:cxn ang="0">
                  <a:pos x="154" y="31"/>
                </a:cxn>
                <a:cxn ang="0">
                  <a:pos x="144" y="20"/>
                </a:cxn>
                <a:cxn ang="0">
                  <a:pos x="129" y="10"/>
                </a:cxn>
                <a:cxn ang="0">
                  <a:pos x="113" y="3"/>
                </a:cxn>
                <a:cxn ang="0">
                  <a:pos x="96" y="0"/>
                </a:cxn>
                <a:cxn ang="0">
                  <a:pos x="79" y="0"/>
                </a:cxn>
                <a:cxn ang="0">
                  <a:pos x="62" y="3"/>
                </a:cxn>
                <a:cxn ang="0">
                  <a:pos x="45" y="10"/>
                </a:cxn>
                <a:cxn ang="0">
                  <a:pos x="33" y="20"/>
                </a:cxn>
                <a:cxn ang="0">
                  <a:pos x="21" y="31"/>
                </a:cxn>
                <a:cxn ang="0">
                  <a:pos x="11" y="45"/>
                </a:cxn>
                <a:cxn ang="0">
                  <a:pos x="5" y="61"/>
                </a:cxn>
                <a:cxn ang="0">
                  <a:pos x="1" y="78"/>
                </a:cxn>
                <a:cxn ang="0">
                  <a:pos x="1" y="96"/>
                </a:cxn>
                <a:cxn ang="0">
                  <a:pos x="5" y="113"/>
                </a:cxn>
                <a:cxn ang="0">
                  <a:pos x="11" y="128"/>
                </a:cxn>
                <a:cxn ang="0">
                  <a:pos x="21" y="142"/>
                </a:cxn>
                <a:cxn ang="0">
                  <a:pos x="33" y="154"/>
                </a:cxn>
                <a:cxn ang="0">
                  <a:pos x="45" y="164"/>
                </a:cxn>
                <a:cxn ang="0">
                  <a:pos x="62" y="170"/>
                </a:cxn>
                <a:cxn ang="0">
                  <a:pos x="79" y="174"/>
                </a:cxn>
                <a:cxn ang="0">
                  <a:pos x="96" y="174"/>
                </a:cxn>
                <a:cxn ang="0">
                  <a:pos x="113" y="170"/>
                </a:cxn>
                <a:cxn ang="0">
                  <a:pos x="129" y="164"/>
                </a:cxn>
                <a:cxn ang="0">
                  <a:pos x="144" y="154"/>
                </a:cxn>
                <a:cxn ang="0">
                  <a:pos x="154" y="142"/>
                </a:cxn>
                <a:cxn ang="0">
                  <a:pos x="164" y="128"/>
                </a:cxn>
                <a:cxn ang="0">
                  <a:pos x="170" y="113"/>
                </a:cxn>
                <a:cxn ang="0">
                  <a:pos x="175" y="96"/>
                </a:cxn>
              </a:cxnLst>
              <a:rect l="0" t="0" r="r" b="b"/>
              <a:pathLst>
                <a:path w="175" h="174">
                  <a:moveTo>
                    <a:pt x="175" y="87"/>
                  </a:moveTo>
                  <a:lnTo>
                    <a:pt x="175" y="78"/>
                  </a:lnTo>
                  <a:lnTo>
                    <a:pt x="173" y="69"/>
                  </a:lnTo>
                  <a:lnTo>
                    <a:pt x="170" y="61"/>
                  </a:lnTo>
                  <a:lnTo>
                    <a:pt x="168" y="53"/>
                  </a:lnTo>
                  <a:lnTo>
                    <a:pt x="164" y="45"/>
                  </a:lnTo>
                  <a:lnTo>
                    <a:pt x="160" y="38"/>
                  </a:lnTo>
                  <a:lnTo>
                    <a:pt x="154" y="31"/>
                  </a:lnTo>
                  <a:lnTo>
                    <a:pt x="149" y="25"/>
                  </a:lnTo>
                  <a:lnTo>
                    <a:pt x="144" y="20"/>
                  </a:lnTo>
                  <a:lnTo>
                    <a:pt x="136" y="14"/>
                  </a:lnTo>
                  <a:lnTo>
                    <a:pt x="129" y="10"/>
                  </a:lnTo>
                  <a:lnTo>
                    <a:pt x="122" y="7"/>
                  </a:lnTo>
                  <a:lnTo>
                    <a:pt x="113" y="3"/>
                  </a:lnTo>
                  <a:lnTo>
                    <a:pt x="105" y="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79" y="0"/>
                  </a:lnTo>
                  <a:lnTo>
                    <a:pt x="70" y="1"/>
                  </a:lnTo>
                  <a:lnTo>
                    <a:pt x="62" y="3"/>
                  </a:lnTo>
                  <a:lnTo>
                    <a:pt x="54" y="7"/>
                  </a:lnTo>
                  <a:lnTo>
                    <a:pt x="45" y="10"/>
                  </a:lnTo>
                  <a:lnTo>
                    <a:pt x="39" y="14"/>
                  </a:lnTo>
                  <a:lnTo>
                    <a:pt x="33" y="20"/>
                  </a:lnTo>
                  <a:lnTo>
                    <a:pt x="26" y="25"/>
                  </a:lnTo>
                  <a:lnTo>
                    <a:pt x="21" y="31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3"/>
                  </a:lnTo>
                  <a:lnTo>
                    <a:pt x="5" y="61"/>
                  </a:lnTo>
                  <a:lnTo>
                    <a:pt x="2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5" y="113"/>
                  </a:lnTo>
                  <a:lnTo>
                    <a:pt x="7" y="121"/>
                  </a:lnTo>
                  <a:lnTo>
                    <a:pt x="11" y="128"/>
                  </a:lnTo>
                  <a:lnTo>
                    <a:pt x="15" y="136"/>
                  </a:lnTo>
                  <a:lnTo>
                    <a:pt x="21" y="142"/>
                  </a:lnTo>
                  <a:lnTo>
                    <a:pt x="26" y="149"/>
                  </a:lnTo>
                  <a:lnTo>
                    <a:pt x="33" y="154"/>
                  </a:lnTo>
                  <a:lnTo>
                    <a:pt x="39" y="160"/>
                  </a:lnTo>
                  <a:lnTo>
                    <a:pt x="45" y="164"/>
                  </a:lnTo>
                  <a:lnTo>
                    <a:pt x="54" y="167"/>
                  </a:lnTo>
                  <a:lnTo>
                    <a:pt x="62" y="170"/>
                  </a:lnTo>
                  <a:lnTo>
                    <a:pt x="70" y="173"/>
                  </a:lnTo>
                  <a:lnTo>
                    <a:pt x="79" y="174"/>
                  </a:lnTo>
                  <a:lnTo>
                    <a:pt x="87" y="174"/>
                  </a:lnTo>
                  <a:lnTo>
                    <a:pt x="96" y="174"/>
                  </a:lnTo>
                  <a:lnTo>
                    <a:pt x="105" y="173"/>
                  </a:lnTo>
                  <a:lnTo>
                    <a:pt x="113" y="170"/>
                  </a:lnTo>
                  <a:lnTo>
                    <a:pt x="122" y="167"/>
                  </a:lnTo>
                  <a:lnTo>
                    <a:pt x="129" y="164"/>
                  </a:lnTo>
                  <a:lnTo>
                    <a:pt x="136" y="160"/>
                  </a:lnTo>
                  <a:lnTo>
                    <a:pt x="144" y="154"/>
                  </a:lnTo>
                  <a:lnTo>
                    <a:pt x="149" y="149"/>
                  </a:lnTo>
                  <a:lnTo>
                    <a:pt x="154" y="142"/>
                  </a:lnTo>
                  <a:lnTo>
                    <a:pt x="160" y="136"/>
                  </a:lnTo>
                  <a:lnTo>
                    <a:pt x="164" y="128"/>
                  </a:lnTo>
                  <a:lnTo>
                    <a:pt x="168" y="121"/>
                  </a:lnTo>
                  <a:lnTo>
                    <a:pt x="170" y="113"/>
                  </a:lnTo>
                  <a:lnTo>
                    <a:pt x="173" y="105"/>
                  </a:lnTo>
                  <a:lnTo>
                    <a:pt x="175" y="96"/>
                  </a:lnTo>
                  <a:lnTo>
                    <a:pt x="175" y="87"/>
                  </a:lnTo>
                  <a:close/>
                </a:path>
              </a:pathLst>
            </a:custGeom>
            <a:solidFill>
              <a:srgbClr val="D91C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5" name="Freeform 139"/>
            <p:cNvSpPr>
              <a:spLocks/>
            </p:cNvSpPr>
            <p:nvPr/>
          </p:nvSpPr>
          <p:spPr bwMode="auto">
            <a:xfrm>
              <a:off x="1300" y="2005"/>
              <a:ext cx="22" cy="21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7" y="35"/>
                </a:cxn>
                <a:cxn ang="0">
                  <a:pos x="83" y="27"/>
                </a:cxn>
                <a:cxn ang="0">
                  <a:pos x="80" y="20"/>
                </a:cxn>
                <a:cxn ang="0">
                  <a:pos x="75" y="13"/>
                </a:cxn>
                <a:cxn ang="0">
                  <a:pos x="68" y="8"/>
                </a:cxn>
                <a:cxn ang="0">
                  <a:pos x="61" y="4"/>
                </a:cxn>
                <a:cxn ang="0">
                  <a:pos x="52" y="1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6" y="4"/>
                </a:cxn>
                <a:cxn ang="0">
                  <a:pos x="19" y="8"/>
                </a:cxn>
                <a:cxn ang="0">
                  <a:pos x="12" y="13"/>
                </a:cxn>
                <a:cxn ang="0">
                  <a:pos x="7" y="20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44"/>
                </a:cxn>
                <a:cxn ang="0">
                  <a:pos x="0" y="53"/>
                </a:cxn>
                <a:cxn ang="0">
                  <a:pos x="4" y="61"/>
                </a:cxn>
                <a:cxn ang="0">
                  <a:pos x="7" y="68"/>
                </a:cxn>
                <a:cxn ang="0">
                  <a:pos x="12" y="75"/>
                </a:cxn>
                <a:cxn ang="0">
                  <a:pos x="19" y="80"/>
                </a:cxn>
                <a:cxn ang="0">
                  <a:pos x="26" y="84"/>
                </a:cxn>
                <a:cxn ang="0">
                  <a:pos x="35" y="86"/>
                </a:cxn>
                <a:cxn ang="0">
                  <a:pos x="43" y="88"/>
                </a:cxn>
                <a:cxn ang="0">
                  <a:pos x="52" y="86"/>
                </a:cxn>
                <a:cxn ang="0">
                  <a:pos x="61" y="84"/>
                </a:cxn>
                <a:cxn ang="0">
                  <a:pos x="68" y="80"/>
                </a:cxn>
                <a:cxn ang="0">
                  <a:pos x="75" y="75"/>
                </a:cxn>
                <a:cxn ang="0">
                  <a:pos x="80" y="68"/>
                </a:cxn>
                <a:cxn ang="0">
                  <a:pos x="83" y="61"/>
                </a:cxn>
                <a:cxn ang="0">
                  <a:pos x="87" y="53"/>
                </a:cxn>
                <a:cxn ang="0">
                  <a:pos x="88" y="44"/>
                </a:cxn>
              </a:cxnLst>
              <a:rect l="0" t="0" r="r" b="b"/>
              <a:pathLst>
                <a:path w="88" h="88">
                  <a:moveTo>
                    <a:pt x="88" y="44"/>
                  </a:moveTo>
                  <a:lnTo>
                    <a:pt x="87" y="35"/>
                  </a:lnTo>
                  <a:lnTo>
                    <a:pt x="83" y="27"/>
                  </a:lnTo>
                  <a:lnTo>
                    <a:pt x="80" y="20"/>
                  </a:lnTo>
                  <a:lnTo>
                    <a:pt x="75" y="13"/>
                  </a:lnTo>
                  <a:lnTo>
                    <a:pt x="68" y="8"/>
                  </a:lnTo>
                  <a:lnTo>
                    <a:pt x="61" y="4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5" y="1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7" y="20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3"/>
                  </a:lnTo>
                  <a:lnTo>
                    <a:pt x="4" y="61"/>
                  </a:lnTo>
                  <a:lnTo>
                    <a:pt x="7" y="68"/>
                  </a:lnTo>
                  <a:lnTo>
                    <a:pt x="12" y="75"/>
                  </a:lnTo>
                  <a:lnTo>
                    <a:pt x="19" y="80"/>
                  </a:lnTo>
                  <a:lnTo>
                    <a:pt x="26" y="84"/>
                  </a:lnTo>
                  <a:lnTo>
                    <a:pt x="35" y="86"/>
                  </a:lnTo>
                  <a:lnTo>
                    <a:pt x="43" y="88"/>
                  </a:lnTo>
                  <a:lnTo>
                    <a:pt x="52" y="86"/>
                  </a:lnTo>
                  <a:lnTo>
                    <a:pt x="61" y="84"/>
                  </a:lnTo>
                  <a:lnTo>
                    <a:pt x="68" y="80"/>
                  </a:lnTo>
                  <a:lnTo>
                    <a:pt x="75" y="75"/>
                  </a:lnTo>
                  <a:lnTo>
                    <a:pt x="80" y="68"/>
                  </a:lnTo>
                  <a:lnTo>
                    <a:pt x="83" y="61"/>
                  </a:lnTo>
                  <a:lnTo>
                    <a:pt x="87" y="53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DD1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6" name="Freeform 140"/>
            <p:cNvSpPr>
              <a:spLocks/>
            </p:cNvSpPr>
            <p:nvPr/>
          </p:nvSpPr>
          <p:spPr bwMode="auto">
            <a:xfrm>
              <a:off x="900" y="1767"/>
              <a:ext cx="587" cy="606"/>
            </a:xfrm>
            <a:custGeom>
              <a:avLst/>
              <a:gdLst/>
              <a:ahLst/>
              <a:cxnLst>
                <a:cxn ang="0">
                  <a:pos x="1053" y="6"/>
                </a:cxn>
                <a:cxn ang="0">
                  <a:pos x="880" y="37"/>
                </a:cxn>
                <a:cxn ang="0">
                  <a:pos x="716" y="95"/>
                </a:cxn>
                <a:cxn ang="0">
                  <a:pos x="566" y="177"/>
                </a:cxn>
                <a:cxn ang="0">
                  <a:pos x="426" y="279"/>
                </a:cxn>
                <a:cxn ang="0">
                  <a:pos x="306" y="400"/>
                </a:cxn>
                <a:cxn ang="0">
                  <a:pos x="200" y="537"/>
                </a:cxn>
                <a:cxn ang="0">
                  <a:pos x="115" y="690"/>
                </a:cxn>
                <a:cxn ang="0">
                  <a:pos x="52" y="854"/>
                </a:cxn>
                <a:cxn ang="0">
                  <a:pos x="13" y="1028"/>
                </a:cxn>
                <a:cxn ang="0">
                  <a:pos x="0" y="1214"/>
                </a:cxn>
                <a:cxn ang="0">
                  <a:pos x="0" y="1259"/>
                </a:cxn>
                <a:cxn ang="0">
                  <a:pos x="3" y="1307"/>
                </a:cxn>
                <a:cxn ang="0">
                  <a:pos x="40" y="1347"/>
                </a:cxn>
                <a:cxn ang="0">
                  <a:pos x="115" y="1383"/>
                </a:cxn>
                <a:cxn ang="0">
                  <a:pos x="160" y="1433"/>
                </a:cxn>
                <a:cxn ang="0">
                  <a:pos x="171" y="1496"/>
                </a:cxn>
                <a:cxn ang="0">
                  <a:pos x="145" y="1575"/>
                </a:cxn>
                <a:cxn ang="0">
                  <a:pos x="84" y="1661"/>
                </a:cxn>
                <a:cxn ang="0">
                  <a:pos x="142" y="1785"/>
                </a:cxn>
                <a:cxn ang="0">
                  <a:pos x="208" y="1898"/>
                </a:cxn>
                <a:cxn ang="0">
                  <a:pos x="287" y="2006"/>
                </a:cxn>
                <a:cxn ang="0">
                  <a:pos x="377" y="2101"/>
                </a:cxn>
                <a:cxn ang="0">
                  <a:pos x="474" y="2187"/>
                </a:cxn>
                <a:cxn ang="0">
                  <a:pos x="582" y="2261"/>
                </a:cxn>
                <a:cxn ang="0">
                  <a:pos x="698" y="2321"/>
                </a:cxn>
                <a:cxn ang="0">
                  <a:pos x="819" y="2371"/>
                </a:cxn>
                <a:cxn ang="0">
                  <a:pos x="949" y="2402"/>
                </a:cxn>
                <a:cxn ang="0">
                  <a:pos x="1082" y="2424"/>
                </a:cxn>
                <a:cxn ang="0">
                  <a:pos x="1235" y="2424"/>
                </a:cxn>
                <a:cxn ang="0">
                  <a:pos x="1409" y="2402"/>
                </a:cxn>
                <a:cxn ang="0">
                  <a:pos x="1577" y="2353"/>
                </a:cxn>
                <a:cxn ang="0">
                  <a:pos x="1733" y="2279"/>
                </a:cxn>
                <a:cxn ang="0">
                  <a:pos x="1875" y="2185"/>
                </a:cxn>
                <a:cxn ang="0">
                  <a:pos x="2001" y="2071"/>
                </a:cxn>
                <a:cxn ang="0">
                  <a:pos x="2112" y="1938"/>
                </a:cxn>
                <a:cxn ang="0">
                  <a:pos x="2205" y="1790"/>
                </a:cxn>
                <a:cxn ang="0">
                  <a:pos x="2276" y="1630"/>
                </a:cxn>
                <a:cxn ang="0">
                  <a:pos x="2322" y="1456"/>
                </a:cxn>
                <a:cxn ang="0">
                  <a:pos x="2344" y="1275"/>
                </a:cxn>
                <a:cxn ang="0">
                  <a:pos x="2342" y="1089"/>
                </a:cxn>
                <a:cxn ang="0">
                  <a:pos x="2309" y="913"/>
                </a:cxn>
                <a:cxn ang="0">
                  <a:pos x="2254" y="741"/>
                </a:cxn>
                <a:cxn ang="0">
                  <a:pos x="2176" y="584"/>
                </a:cxn>
                <a:cxn ang="0">
                  <a:pos x="2078" y="442"/>
                </a:cxn>
                <a:cxn ang="0">
                  <a:pos x="1962" y="316"/>
                </a:cxn>
                <a:cxn ang="0">
                  <a:pos x="1831" y="208"/>
                </a:cxn>
                <a:cxn ang="0">
                  <a:pos x="1680" y="119"/>
                </a:cxn>
                <a:cxn ang="0">
                  <a:pos x="1522" y="53"/>
                </a:cxn>
                <a:cxn ang="0">
                  <a:pos x="1351" y="13"/>
                </a:cxn>
                <a:cxn ang="0">
                  <a:pos x="1172" y="0"/>
                </a:cxn>
              </a:cxnLst>
              <a:rect l="0" t="0" r="r" b="b"/>
              <a:pathLst>
                <a:path w="2347" h="2426">
                  <a:moveTo>
                    <a:pt x="1172" y="0"/>
                  </a:moveTo>
                  <a:lnTo>
                    <a:pt x="1111" y="0"/>
                  </a:lnTo>
                  <a:lnTo>
                    <a:pt x="1053" y="6"/>
                  </a:lnTo>
                  <a:lnTo>
                    <a:pt x="995" y="13"/>
                  </a:lnTo>
                  <a:lnTo>
                    <a:pt x="938" y="24"/>
                  </a:lnTo>
                  <a:lnTo>
                    <a:pt x="880" y="37"/>
                  </a:lnTo>
                  <a:lnTo>
                    <a:pt x="824" y="53"/>
                  </a:lnTo>
                  <a:lnTo>
                    <a:pt x="769" y="75"/>
                  </a:lnTo>
                  <a:lnTo>
                    <a:pt x="716" y="95"/>
                  </a:lnTo>
                  <a:lnTo>
                    <a:pt x="663" y="119"/>
                  </a:lnTo>
                  <a:lnTo>
                    <a:pt x="614" y="148"/>
                  </a:lnTo>
                  <a:lnTo>
                    <a:pt x="566" y="177"/>
                  </a:lnTo>
                  <a:lnTo>
                    <a:pt x="516" y="208"/>
                  </a:lnTo>
                  <a:lnTo>
                    <a:pt x="472" y="243"/>
                  </a:lnTo>
                  <a:lnTo>
                    <a:pt x="426" y="279"/>
                  </a:lnTo>
                  <a:lnTo>
                    <a:pt x="384" y="316"/>
                  </a:lnTo>
                  <a:lnTo>
                    <a:pt x="342" y="356"/>
                  </a:lnTo>
                  <a:lnTo>
                    <a:pt x="306" y="400"/>
                  </a:lnTo>
                  <a:lnTo>
                    <a:pt x="266" y="442"/>
                  </a:lnTo>
                  <a:lnTo>
                    <a:pt x="231" y="489"/>
                  </a:lnTo>
                  <a:lnTo>
                    <a:pt x="200" y="537"/>
                  </a:lnTo>
                  <a:lnTo>
                    <a:pt x="168" y="584"/>
                  </a:lnTo>
                  <a:lnTo>
                    <a:pt x="142" y="637"/>
                  </a:lnTo>
                  <a:lnTo>
                    <a:pt x="115" y="690"/>
                  </a:lnTo>
                  <a:lnTo>
                    <a:pt x="92" y="741"/>
                  </a:lnTo>
                  <a:lnTo>
                    <a:pt x="71" y="796"/>
                  </a:lnTo>
                  <a:lnTo>
                    <a:pt x="52" y="854"/>
                  </a:lnTo>
                  <a:lnTo>
                    <a:pt x="34" y="913"/>
                  </a:lnTo>
                  <a:lnTo>
                    <a:pt x="23" y="970"/>
                  </a:lnTo>
                  <a:lnTo>
                    <a:pt x="13" y="1028"/>
                  </a:lnTo>
                  <a:lnTo>
                    <a:pt x="5" y="1089"/>
                  </a:lnTo>
                  <a:lnTo>
                    <a:pt x="0" y="1152"/>
                  </a:lnTo>
                  <a:lnTo>
                    <a:pt x="0" y="1214"/>
                  </a:lnTo>
                  <a:lnTo>
                    <a:pt x="0" y="1227"/>
                  </a:lnTo>
                  <a:lnTo>
                    <a:pt x="0" y="1243"/>
                  </a:lnTo>
                  <a:lnTo>
                    <a:pt x="0" y="1259"/>
                  </a:lnTo>
                  <a:lnTo>
                    <a:pt x="3" y="1275"/>
                  </a:lnTo>
                  <a:lnTo>
                    <a:pt x="3" y="1291"/>
                  </a:lnTo>
                  <a:lnTo>
                    <a:pt x="3" y="1307"/>
                  </a:lnTo>
                  <a:lnTo>
                    <a:pt x="5" y="1320"/>
                  </a:lnTo>
                  <a:lnTo>
                    <a:pt x="5" y="1336"/>
                  </a:lnTo>
                  <a:lnTo>
                    <a:pt x="40" y="1347"/>
                  </a:lnTo>
                  <a:lnTo>
                    <a:pt x="71" y="1357"/>
                  </a:lnTo>
                  <a:lnTo>
                    <a:pt x="94" y="1367"/>
                  </a:lnTo>
                  <a:lnTo>
                    <a:pt x="115" y="1383"/>
                  </a:lnTo>
                  <a:lnTo>
                    <a:pt x="136" y="1398"/>
                  </a:lnTo>
                  <a:lnTo>
                    <a:pt x="150" y="1414"/>
                  </a:lnTo>
                  <a:lnTo>
                    <a:pt x="160" y="1433"/>
                  </a:lnTo>
                  <a:lnTo>
                    <a:pt x="168" y="1454"/>
                  </a:lnTo>
                  <a:lnTo>
                    <a:pt x="171" y="1475"/>
                  </a:lnTo>
                  <a:lnTo>
                    <a:pt x="171" y="1496"/>
                  </a:lnTo>
                  <a:lnTo>
                    <a:pt x="166" y="1520"/>
                  </a:lnTo>
                  <a:lnTo>
                    <a:pt x="158" y="1546"/>
                  </a:lnTo>
                  <a:lnTo>
                    <a:pt x="145" y="1575"/>
                  </a:lnTo>
                  <a:lnTo>
                    <a:pt x="129" y="1601"/>
                  </a:lnTo>
                  <a:lnTo>
                    <a:pt x="111" y="1630"/>
                  </a:lnTo>
                  <a:lnTo>
                    <a:pt x="84" y="1661"/>
                  </a:lnTo>
                  <a:lnTo>
                    <a:pt x="102" y="1704"/>
                  </a:lnTo>
                  <a:lnTo>
                    <a:pt x="120" y="1745"/>
                  </a:lnTo>
                  <a:lnTo>
                    <a:pt x="142" y="1785"/>
                  </a:lnTo>
                  <a:lnTo>
                    <a:pt x="163" y="1822"/>
                  </a:lnTo>
                  <a:lnTo>
                    <a:pt x="184" y="1861"/>
                  </a:lnTo>
                  <a:lnTo>
                    <a:pt x="208" y="1898"/>
                  </a:lnTo>
                  <a:lnTo>
                    <a:pt x="235" y="1935"/>
                  </a:lnTo>
                  <a:lnTo>
                    <a:pt x="257" y="1969"/>
                  </a:lnTo>
                  <a:lnTo>
                    <a:pt x="287" y="2006"/>
                  </a:lnTo>
                  <a:lnTo>
                    <a:pt x="315" y="2038"/>
                  </a:lnTo>
                  <a:lnTo>
                    <a:pt x="344" y="2068"/>
                  </a:lnTo>
                  <a:lnTo>
                    <a:pt x="377" y="2101"/>
                  </a:lnTo>
                  <a:lnTo>
                    <a:pt x="408" y="2130"/>
                  </a:lnTo>
                  <a:lnTo>
                    <a:pt x="442" y="2158"/>
                  </a:lnTo>
                  <a:lnTo>
                    <a:pt x="474" y="2187"/>
                  </a:lnTo>
                  <a:lnTo>
                    <a:pt x="508" y="2211"/>
                  </a:lnTo>
                  <a:lnTo>
                    <a:pt x="545" y="2237"/>
                  </a:lnTo>
                  <a:lnTo>
                    <a:pt x="582" y="2261"/>
                  </a:lnTo>
                  <a:lnTo>
                    <a:pt x="618" y="2281"/>
                  </a:lnTo>
                  <a:lnTo>
                    <a:pt x="659" y="2303"/>
                  </a:lnTo>
                  <a:lnTo>
                    <a:pt x="698" y="2321"/>
                  </a:lnTo>
                  <a:lnTo>
                    <a:pt x="738" y="2340"/>
                  </a:lnTo>
                  <a:lnTo>
                    <a:pt x="780" y="2356"/>
                  </a:lnTo>
                  <a:lnTo>
                    <a:pt x="819" y="2371"/>
                  </a:lnTo>
                  <a:lnTo>
                    <a:pt x="864" y="2382"/>
                  </a:lnTo>
                  <a:lnTo>
                    <a:pt x="906" y="2395"/>
                  </a:lnTo>
                  <a:lnTo>
                    <a:pt x="949" y="2402"/>
                  </a:lnTo>
                  <a:lnTo>
                    <a:pt x="993" y="2411"/>
                  </a:lnTo>
                  <a:lnTo>
                    <a:pt x="1038" y="2418"/>
                  </a:lnTo>
                  <a:lnTo>
                    <a:pt x="1082" y="2424"/>
                  </a:lnTo>
                  <a:lnTo>
                    <a:pt x="1126" y="2424"/>
                  </a:lnTo>
                  <a:lnTo>
                    <a:pt x="1172" y="2426"/>
                  </a:lnTo>
                  <a:lnTo>
                    <a:pt x="1235" y="2424"/>
                  </a:lnTo>
                  <a:lnTo>
                    <a:pt x="1292" y="2420"/>
                  </a:lnTo>
                  <a:lnTo>
                    <a:pt x="1351" y="2413"/>
                  </a:lnTo>
                  <a:lnTo>
                    <a:pt x="1409" y="2402"/>
                  </a:lnTo>
                  <a:lnTo>
                    <a:pt x="1467" y="2389"/>
                  </a:lnTo>
                  <a:lnTo>
                    <a:pt x="1522" y="2371"/>
                  </a:lnTo>
                  <a:lnTo>
                    <a:pt x="1577" y="2353"/>
                  </a:lnTo>
                  <a:lnTo>
                    <a:pt x="1631" y="2331"/>
                  </a:lnTo>
                  <a:lnTo>
                    <a:pt x="1680" y="2308"/>
                  </a:lnTo>
                  <a:lnTo>
                    <a:pt x="1733" y="2279"/>
                  </a:lnTo>
                  <a:lnTo>
                    <a:pt x="1780" y="2250"/>
                  </a:lnTo>
                  <a:lnTo>
                    <a:pt x="1831" y="2219"/>
                  </a:lnTo>
                  <a:lnTo>
                    <a:pt x="1875" y="2185"/>
                  </a:lnTo>
                  <a:lnTo>
                    <a:pt x="1920" y="2150"/>
                  </a:lnTo>
                  <a:lnTo>
                    <a:pt x="1962" y="2111"/>
                  </a:lnTo>
                  <a:lnTo>
                    <a:pt x="2001" y="2071"/>
                  </a:lnTo>
                  <a:lnTo>
                    <a:pt x="2041" y="2029"/>
                  </a:lnTo>
                  <a:lnTo>
                    <a:pt x="2078" y="1984"/>
                  </a:lnTo>
                  <a:lnTo>
                    <a:pt x="2112" y="1938"/>
                  </a:lnTo>
                  <a:lnTo>
                    <a:pt x="2147" y="1890"/>
                  </a:lnTo>
                  <a:lnTo>
                    <a:pt x="2176" y="1840"/>
                  </a:lnTo>
                  <a:lnTo>
                    <a:pt x="2205" y="1790"/>
                  </a:lnTo>
                  <a:lnTo>
                    <a:pt x="2231" y="1738"/>
                  </a:lnTo>
                  <a:lnTo>
                    <a:pt x="2254" y="1685"/>
                  </a:lnTo>
                  <a:lnTo>
                    <a:pt x="2276" y="1630"/>
                  </a:lnTo>
                  <a:lnTo>
                    <a:pt x="2294" y="1575"/>
                  </a:lnTo>
                  <a:lnTo>
                    <a:pt x="2309" y="1517"/>
                  </a:lnTo>
                  <a:lnTo>
                    <a:pt x="2322" y="1456"/>
                  </a:lnTo>
                  <a:lnTo>
                    <a:pt x="2333" y="1398"/>
                  </a:lnTo>
                  <a:lnTo>
                    <a:pt x="2342" y="1338"/>
                  </a:lnTo>
                  <a:lnTo>
                    <a:pt x="2344" y="1275"/>
                  </a:lnTo>
                  <a:lnTo>
                    <a:pt x="2347" y="1214"/>
                  </a:lnTo>
                  <a:lnTo>
                    <a:pt x="2344" y="1152"/>
                  </a:lnTo>
                  <a:lnTo>
                    <a:pt x="2342" y="1089"/>
                  </a:lnTo>
                  <a:lnTo>
                    <a:pt x="2333" y="1028"/>
                  </a:lnTo>
                  <a:lnTo>
                    <a:pt x="2322" y="970"/>
                  </a:lnTo>
                  <a:lnTo>
                    <a:pt x="2309" y="913"/>
                  </a:lnTo>
                  <a:lnTo>
                    <a:pt x="2294" y="854"/>
                  </a:lnTo>
                  <a:lnTo>
                    <a:pt x="2276" y="796"/>
                  </a:lnTo>
                  <a:lnTo>
                    <a:pt x="2254" y="741"/>
                  </a:lnTo>
                  <a:lnTo>
                    <a:pt x="2231" y="690"/>
                  </a:lnTo>
                  <a:lnTo>
                    <a:pt x="2205" y="637"/>
                  </a:lnTo>
                  <a:lnTo>
                    <a:pt x="2176" y="584"/>
                  </a:lnTo>
                  <a:lnTo>
                    <a:pt x="2147" y="537"/>
                  </a:lnTo>
                  <a:lnTo>
                    <a:pt x="2112" y="489"/>
                  </a:lnTo>
                  <a:lnTo>
                    <a:pt x="2078" y="442"/>
                  </a:lnTo>
                  <a:lnTo>
                    <a:pt x="2041" y="400"/>
                  </a:lnTo>
                  <a:lnTo>
                    <a:pt x="2001" y="356"/>
                  </a:lnTo>
                  <a:lnTo>
                    <a:pt x="1962" y="316"/>
                  </a:lnTo>
                  <a:lnTo>
                    <a:pt x="1920" y="279"/>
                  </a:lnTo>
                  <a:lnTo>
                    <a:pt x="1875" y="243"/>
                  </a:lnTo>
                  <a:lnTo>
                    <a:pt x="1831" y="208"/>
                  </a:lnTo>
                  <a:lnTo>
                    <a:pt x="1780" y="177"/>
                  </a:lnTo>
                  <a:lnTo>
                    <a:pt x="1733" y="148"/>
                  </a:lnTo>
                  <a:lnTo>
                    <a:pt x="1680" y="119"/>
                  </a:lnTo>
                  <a:lnTo>
                    <a:pt x="1631" y="95"/>
                  </a:lnTo>
                  <a:lnTo>
                    <a:pt x="1577" y="75"/>
                  </a:lnTo>
                  <a:lnTo>
                    <a:pt x="1522" y="53"/>
                  </a:lnTo>
                  <a:lnTo>
                    <a:pt x="1467" y="37"/>
                  </a:lnTo>
                  <a:lnTo>
                    <a:pt x="1409" y="24"/>
                  </a:lnTo>
                  <a:lnTo>
                    <a:pt x="1351" y="13"/>
                  </a:lnTo>
                  <a:lnTo>
                    <a:pt x="1292" y="6"/>
                  </a:lnTo>
                  <a:lnTo>
                    <a:pt x="1235" y="0"/>
                  </a:lnTo>
                  <a:lnTo>
                    <a:pt x="1172" y="0"/>
                  </a:lnTo>
                  <a:close/>
                </a:path>
              </a:pathLst>
            </a:custGeom>
            <a:noFill/>
            <a:ln w="3175">
              <a:solidFill>
                <a:srgbClr val="4E49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7" name="Freeform 141"/>
            <p:cNvSpPr>
              <a:spLocks/>
            </p:cNvSpPr>
            <p:nvPr/>
          </p:nvSpPr>
          <p:spPr bwMode="auto">
            <a:xfrm>
              <a:off x="960" y="1928"/>
              <a:ext cx="169" cy="169"/>
            </a:xfrm>
            <a:custGeom>
              <a:avLst/>
              <a:gdLst/>
              <a:ahLst/>
              <a:cxnLst>
                <a:cxn ang="0">
                  <a:pos x="375" y="4"/>
                </a:cxn>
                <a:cxn ang="0">
                  <a:pos x="438" y="18"/>
                </a:cxn>
                <a:cxn ang="0">
                  <a:pos x="502" y="43"/>
                </a:cxn>
                <a:cxn ang="0">
                  <a:pos x="556" y="80"/>
                </a:cxn>
                <a:cxn ang="0">
                  <a:pos x="602" y="126"/>
                </a:cxn>
                <a:cxn ang="0">
                  <a:pos x="639" y="180"/>
                </a:cxn>
                <a:cxn ang="0">
                  <a:pos x="664" y="239"/>
                </a:cxn>
                <a:cxn ang="0">
                  <a:pos x="678" y="305"/>
                </a:cxn>
                <a:cxn ang="0">
                  <a:pos x="678" y="372"/>
                </a:cxn>
                <a:cxn ang="0">
                  <a:pos x="664" y="439"/>
                </a:cxn>
                <a:cxn ang="0">
                  <a:pos x="639" y="498"/>
                </a:cxn>
                <a:cxn ang="0">
                  <a:pos x="602" y="552"/>
                </a:cxn>
                <a:cxn ang="0">
                  <a:pos x="556" y="598"/>
                </a:cxn>
                <a:cxn ang="0">
                  <a:pos x="502" y="635"/>
                </a:cxn>
                <a:cxn ang="0">
                  <a:pos x="438" y="661"/>
                </a:cxn>
                <a:cxn ang="0">
                  <a:pos x="375" y="675"/>
                </a:cxn>
                <a:cxn ang="0">
                  <a:pos x="306" y="675"/>
                </a:cxn>
                <a:cxn ang="0">
                  <a:pos x="239" y="661"/>
                </a:cxn>
                <a:cxn ang="0">
                  <a:pos x="179" y="635"/>
                </a:cxn>
                <a:cxn ang="0">
                  <a:pos x="126" y="598"/>
                </a:cxn>
                <a:cxn ang="0">
                  <a:pos x="79" y="552"/>
                </a:cxn>
                <a:cxn ang="0">
                  <a:pos x="43" y="498"/>
                </a:cxn>
                <a:cxn ang="0">
                  <a:pos x="16" y="439"/>
                </a:cxn>
                <a:cxn ang="0">
                  <a:pos x="3" y="372"/>
                </a:cxn>
                <a:cxn ang="0">
                  <a:pos x="3" y="305"/>
                </a:cxn>
                <a:cxn ang="0">
                  <a:pos x="16" y="239"/>
                </a:cxn>
                <a:cxn ang="0">
                  <a:pos x="43" y="180"/>
                </a:cxn>
                <a:cxn ang="0">
                  <a:pos x="79" y="126"/>
                </a:cxn>
                <a:cxn ang="0">
                  <a:pos x="126" y="80"/>
                </a:cxn>
                <a:cxn ang="0">
                  <a:pos x="179" y="43"/>
                </a:cxn>
                <a:cxn ang="0">
                  <a:pos x="239" y="18"/>
                </a:cxn>
                <a:cxn ang="0">
                  <a:pos x="306" y="4"/>
                </a:cxn>
              </a:cxnLst>
              <a:rect l="0" t="0" r="r" b="b"/>
              <a:pathLst>
                <a:path w="678" h="678">
                  <a:moveTo>
                    <a:pt x="339" y="0"/>
                  </a:moveTo>
                  <a:lnTo>
                    <a:pt x="375" y="4"/>
                  </a:lnTo>
                  <a:lnTo>
                    <a:pt x="405" y="7"/>
                  </a:lnTo>
                  <a:lnTo>
                    <a:pt x="438" y="18"/>
                  </a:lnTo>
                  <a:lnTo>
                    <a:pt x="472" y="27"/>
                  </a:lnTo>
                  <a:lnTo>
                    <a:pt x="502" y="43"/>
                  </a:lnTo>
                  <a:lnTo>
                    <a:pt x="529" y="57"/>
                  </a:lnTo>
                  <a:lnTo>
                    <a:pt x="556" y="80"/>
                  </a:lnTo>
                  <a:lnTo>
                    <a:pt x="578" y="100"/>
                  </a:lnTo>
                  <a:lnTo>
                    <a:pt x="602" y="126"/>
                  </a:lnTo>
                  <a:lnTo>
                    <a:pt x="621" y="150"/>
                  </a:lnTo>
                  <a:lnTo>
                    <a:pt x="639" y="180"/>
                  </a:lnTo>
                  <a:lnTo>
                    <a:pt x="651" y="206"/>
                  </a:lnTo>
                  <a:lnTo>
                    <a:pt x="664" y="239"/>
                  </a:lnTo>
                  <a:lnTo>
                    <a:pt x="672" y="273"/>
                  </a:lnTo>
                  <a:lnTo>
                    <a:pt x="678" y="305"/>
                  </a:lnTo>
                  <a:lnTo>
                    <a:pt x="678" y="339"/>
                  </a:lnTo>
                  <a:lnTo>
                    <a:pt x="678" y="372"/>
                  </a:lnTo>
                  <a:lnTo>
                    <a:pt x="672" y="405"/>
                  </a:lnTo>
                  <a:lnTo>
                    <a:pt x="664" y="439"/>
                  </a:lnTo>
                  <a:lnTo>
                    <a:pt x="651" y="472"/>
                  </a:lnTo>
                  <a:lnTo>
                    <a:pt x="639" y="498"/>
                  </a:lnTo>
                  <a:lnTo>
                    <a:pt x="621" y="528"/>
                  </a:lnTo>
                  <a:lnTo>
                    <a:pt x="602" y="552"/>
                  </a:lnTo>
                  <a:lnTo>
                    <a:pt x="578" y="578"/>
                  </a:lnTo>
                  <a:lnTo>
                    <a:pt x="556" y="598"/>
                  </a:lnTo>
                  <a:lnTo>
                    <a:pt x="529" y="621"/>
                  </a:lnTo>
                  <a:lnTo>
                    <a:pt x="502" y="635"/>
                  </a:lnTo>
                  <a:lnTo>
                    <a:pt x="472" y="651"/>
                  </a:lnTo>
                  <a:lnTo>
                    <a:pt x="438" y="661"/>
                  </a:lnTo>
                  <a:lnTo>
                    <a:pt x="405" y="670"/>
                  </a:lnTo>
                  <a:lnTo>
                    <a:pt x="375" y="675"/>
                  </a:lnTo>
                  <a:lnTo>
                    <a:pt x="339" y="678"/>
                  </a:lnTo>
                  <a:lnTo>
                    <a:pt x="306" y="675"/>
                  </a:lnTo>
                  <a:lnTo>
                    <a:pt x="272" y="670"/>
                  </a:lnTo>
                  <a:lnTo>
                    <a:pt x="239" y="661"/>
                  </a:lnTo>
                  <a:lnTo>
                    <a:pt x="209" y="651"/>
                  </a:lnTo>
                  <a:lnTo>
                    <a:pt x="179" y="635"/>
                  </a:lnTo>
                  <a:lnTo>
                    <a:pt x="149" y="621"/>
                  </a:lnTo>
                  <a:lnTo>
                    <a:pt x="126" y="598"/>
                  </a:lnTo>
                  <a:lnTo>
                    <a:pt x="99" y="578"/>
                  </a:lnTo>
                  <a:lnTo>
                    <a:pt x="79" y="552"/>
                  </a:lnTo>
                  <a:lnTo>
                    <a:pt x="60" y="528"/>
                  </a:lnTo>
                  <a:lnTo>
                    <a:pt x="43" y="498"/>
                  </a:lnTo>
                  <a:lnTo>
                    <a:pt x="30" y="472"/>
                  </a:lnTo>
                  <a:lnTo>
                    <a:pt x="16" y="439"/>
                  </a:lnTo>
                  <a:lnTo>
                    <a:pt x="9" y="405"/>
                  </a:lnTo>
                  <a:lnTo>
                    <a:pt x="3" y="372"/>
                  </a:lnTo>
                  <a:lnTo>
                    <a:pt x="0" y="339"/>
                  </a:lnTo>
                  <a:lnTo>
                    <a:pt x="3" y="305"/>
                  </a:lnTo>
                  <a:lnTo>
                    <a:pt x="9" y="273"/>
                  </a:lnTo>
                  <a:lnTo>
                    <a:pt x="16" y="239"/>
                  </a:lnTo>
                  <a:lnTo>
                    <a:pt x="30" y="206"/>
                  </a:lnTo>
                  <a:lnTo>
                    <a:pt x="43" y="180"/>
                  </a:lnTo>
                  <a:lnTo>
                    <a:pt x="60" y="150"/>
                  </a:lnTo>
                  <a:lnTo>
                    <a:pt x="79" y="126"/>
                  </a:lnTo>
                  <a:lnTo>
                    <a:pt x="99" y="100"/>
                  </a:lnTo>
                  <a:lnTo>
                    <a:pt x="126" y="80"/>
                  </a:lnTo>
                  <a:lnTo>
                    <a:pt x="149" y="57"/>
                  </a:lnTo>
                  <a:lnTo>
                    <a:pt x="179" y="43"/>
                  </a:lnTo>
                  <a:lnTo>
                    <a:pt x="209" y="27"/>
                  </a:lnTo>
                  <a:lnTo>
                    <a:pt x="239" y="18"/>
                  </a:lnTo>
                  <a:lnTo>
                    <a:pt x="272" y="7"/>
                  </a:lnTo>
                  <a:lnTo>
                    <a:pt x="306" y="4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8" name="Freeform 142"/>
            <p:cNvSpPr>
              <a:spLocks/>
            </p:cNvSpPr>
            <p:nvPr/>
          </p:nvSpPr>
          <p:spPr bwMode="auto">
            <a:xfrm>
              <a:off x="960" y="1928"/>
              <a:ext cx="169" cy="169"/>
            </a:xfrm>
            <a:custGeom>
              <a:avLst/>
              <a:gdLst/>
              <a:ahLst/>
              <a:cxnLst>
                <a:cxn ang="0">
                  <a:pos x="375" y="4"/>
                </a:cxn>
                <a:cxn ang="0">
                  <a:pos x="438" y="18"/>
                </a:cxn>
                <a:cxn ang="0">
                  <a:pos x="502" y="43"/>
                </a:cxn>
                <a:cxn ang="0">
                  <a:pos x="556" y="80"/>
                </a:cxn>
                <a:cxn ang="0">
                  <a:pos x="602" y="126"/>
                </a:cxn>
                <a:cxn ang="0">
                  <a:pos x="639" y="180"/>
                </a:cxn>
                <a:cxn ang="0">
                  <a:pos x="664" y="239"/>
                </a:cxn>
                <a:cxn ang="0">
                  <a:pos x="678" y="305"/>
                </a:cxn>
                <a:cxn ang="0">
                  <a:pos x="678" y="372"/>
                </a:cxn>
                <a:cxn ang="0">
                  <a:pos x="664" y="439"/>
                </a:cxn>
                <a:cxn ang="0">
                  <a:pos x="639" y="498"/>
                </a:cxn>
                <a:cxn ang="0">
                  <a:pos x="602" y="552"/>
                </a:cxn>
                <a:cxn ang="0">
                  <a:pos x="556" y="598"/>
                </a:cxn>
                <a:cxn ang="0">
                  <a:pos x="502" y="635"/>
                </a:cxn>
                <a:cxn ang="0">
                  <a:pos x="438" y="661"/>
                </a:cxn>
                <a:cxn ang="0">
                  <a:pos x="375" y="675"/>
                </a:cxn>
                <a:cxn ang="0">
                  <a:pos x="306" y="675"/>
                </a:cxn>
                <a:cxn ang="0">
                  <a:pos x="239" y="661"/>
                </a:cxn>
                <a:cxn ang="0">
                  <a:pos x="179" y="635"/>
                </a:cxn>
                <a:cxn ang="0">
                  <a:pos x="126" y="598"/>
                </a:cxn>
                <a:cxn ang="0">
                  <a:pos x="79" y="552"/>
                </a:cxn>
                <a:cxn ang="0">
                  <a:pos x="43" y="498"/>
                </a:cxn>
                <a:cxn ang="0">
                  <a:pos x="16" y="439"/>
                </a:cxn>
                <a:cxn ang="0">
                  <a:pos x="3" y="372"/>
                </a:cxn>
                <a:cxn ang="0">
                  <a:pos x="3" y="305"/>
                </a:cxn>
                <a:cxn ang="0">
                  <a:pos x="16" y="239"/>
                </a:cxn>
                <a:cxn ang="0">
                  <a:pos x="43" y="180"/>
                </a:cxn>
                <a:cxn ang="0">
                  <a:pos x="79" y="126"/>
                </a:cxn>
                <a:cxn ang="0">
                  <a:pos x="126" y="80"/>
                </a:cxn>
                <a:cxn ang="0">
                  <a:pos x="179" y="43"/>
                </a:cxn>
                <a:cxn ang="0">
                  <a:pos x="239" y="18"/>
                </a:cxn>
                <a:cxn ang="0">
                  <a:pos x="306" y="4"/>
                </a:cxn>
              </a:cxnLst>
              <a:rect l="0" t="0" r="r" b="b"/>
              <a:pathLst>
                <a:path w="678" h="678">
                  <a:moveTo>
                    <a:pt x="339" y="0"/>
                  </a:moveTo>
                  <a:lnTo>
                    <a:pt x="375" y="4"/>
                  </a:lnTo>
                  <a:lnTo>
                    <a:pt x="405" y="7"/>
                  </a:lnTo>
                  <a:lnTo>
                    <a:pt x="438" y="18"/>
                  </a:lnTo>
                  <a:lnTo>
                    <a:pt x="472" y="27"/>
                  </a:lnTo>
                  <a:lnTo>
                    <a:pt x="502" y="43"/>
                  </a:lnTo>
                  <a:lnTo>
                    <a:pt x="529" y="57"/>
                  </a:lnTo>
                  <a:lnTo>
                    <a:pt x="556" y="80"/>
                  </a:lnTo>
                  <a:lnTo>
                    <a:pt x="578" y="100"/>
                  </a:lnTo>
                  <a:lnTo>
                    <a:pt x="602" y="126"/>
                  </a:lnTo>
                  <a:lnTo>
                    <a:pt x="621" y="150"/>
                  </a:lnTo>
                  <a:lnTo>
                    <a:pt x="639" y="180"/>
                  </a:lnTo>
                  <a:lnTo>
                    <a:pt x="651" y="206"/>
                  </a:lnTo>
                  <a:lnTo>
                    <a:pt x="664" y="239"/>
                  </a:lnTo>
                  <a:lnTo>
                    <a:pt x="672" y="273"/>
                  </a:lnTo>
                  <a:lnTo>
                    <a:pt x="678" y="305"/>
                  </a:lnTo>
                  <a:lnTo>
                    <a:pt x="678" y="339"/>
                  </a:lnTo>
                  <a:lnTo>
                    <a:pt x="678" y="372"/>
                  </a:lnTo>
                  <a:lnTo>
                    <a:pt x="672" y="405"/>
                  </a:lnTo>
                  <a:lnTo>
                    <a:pt x="664" y="439"/>
                  </a:lnTo>
                  <a:lnTo>
                    <a:pt x="651" y="472"/>
                  </a:lnTo>
                  <a:lnTo>
                    <a:pt x="639" y="498"/>
                  </a:lnTo>
                  <a:lnTo>
                    <a:pt x="621" y="528"/>
                  </a:lnTo>
                  <a:lnTo>
                    <a:pt x="602" y="552"/>
                  </a:lnTo>
                  <a:lnTo>
                    <a:pt x="578" y="578"/>
                  </a:lnTo>
                  <a:lnTo>
                    <a:pt x="556" y="598"/>
                  </a:lnTo>
                  <a:lnTo>
                    <a:pt x="529" y="621"/>
                  </a:lnTo>
                  <a:lnTo>
                    <a:pt x="502" y="635"/>
                  </a:lnTo>
                  <a:lnTo>
                    <a:pt x="472" y="651"/>
                  </a:lnTo>
                  <a:lnTo>
                    <a:pt x="438" y="661"/>
                  </a:lnTo>
                  <a:lnTo>
                    <a:pt x="405" y="670"/>
                  </a:lnTo>
                  <a:lnTo>
                    <a:pt x="375" y="675"/>
                  </a:lnTo>
                  <a:lnTo>
                    <a:pt x="339" y="678"/>
                  </a:lnTo>
                  <a:lnTo>
                    <a:pt x="306" y="675"/>
                  </a:lnTo>
                  <a:lnTo>
                    <a:pt x="272" y="670"/>
                  </a:lnTo>
                  <a:lnTo>
                    <a:pt x="239" y="661"/>
                  </a:lnTo>
                  <a:lnTo>
                    <a:pt x="209" y="651"/>
                  </a:lnTo>
                  <a:lnTo>
                    <a:pt x="179" y="635"/>
                  </a:lnTo>
                  <a:lnTo>
                    <a:pt x="149" y="621"/>
                  </a:lnTo>
                  <a:lnTo>
                    <a:pt x="126" y="598"/>
                  </a:lnTo>
                  <a:lnTo>
                    <a:pt x="99" y="578"/>
                  </a:lnTo>
                  <a:lnTo>
                    <a:pt x="79" y="552"/>
                  </a:lnTo>
                  <a:lnTo>
                    <a:pt x="60" y="528"/>
                  </a:lnTo>
                  <a:lnTo>
                    <a:pt x="43" y="498"/>
                  </a:lnTo>
                  <a:lnTo>
                    <a:pt x="30" y="472"/>
                  </a:lnTo>
                  <a:lnTo>
                    <a:pt x="16" y="439"/>
                  </a:lnTo>
                  <a:lnTo>
                    <a:pt x="9" y="405"/>
                  </a:lnTo>
                  <a:lnTo>
                    <a:pt x="3" y="372"/>
                  </a:lnTo>
                  <a:lnTo>
                    <a:pt x="0" y="339"/>
                  </a:lnTo>
                  <a:lnTo>
                    <a:pt x="3" y="305"/>
                  </a:lnTo>
                  <a:lnTo>
                    <a:pt x="9" y="273"/>
                  </a:lnTo>
                  <a:lnTo>
                    <a:pt x="16" y="239"/>
                  </a:lnTo>
                  <a:lnTo>
                    <a:pt x="30" y="206"/>
                  </a:lnTo>
                  <a:lnTo>
                    <a:pt x="43" y="180"/>
                  </a:lnTo>
                  <a:lnTo>
                    <a:pt x="60" y="150"/>
                  </a:lnTo>
                  <a:lnTo>
                    <a:pt x="79" y="126"/>
                  </a:lnTo>
                  <a:lnTo>
                    <a:pt x="99" y="100"/>
                  </a:lnTo>
                  <a:lnTo>
                    <a:pt x="126" y="80"/>
                  </a:lnTo>
                  <a:lnTo>
                    <a:pt x="149" y="57"/>
                  </a:lnTo>
                  <a:lnTo>
                    <a:pt x="179" y="43"/>
                  </a:lnTo>
                  <a:lnTo>
                    <a:pt x="209" y="27"/>
                  </a:lnTo>
                  <a:lnTo>
                    <a:pt x="239" y="18"/>
                  </a:lnTo>
                  <a:lnTo>
                    <a:pt x="272" y="7"/>
                  </a:lnTo>
                  <a:lnTo>
                    <a:pt x="306" y="4"/>
                  </a:lnTo>
                  <a:lnTo>
                    <a:pt x="339" y="0"/>
                  </a:lnTo>
                  <a:close/>
                </a:path>
              </a:pathLst>
            </a:custGeom>
            <a:noFill/>
            <a:ln w="3175">
              <a:solidFill>
                <a:srgbClr val="29166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9" name="Freeform 143"/>
            <p:cNvSpPr>
              <a:spLocks/>
            </p:cNvSpPr>
            <p:nvPr/>
          </p:nvSpPr>
          <p:spPr bwMode="auto">
            <a:xfrm>
              <a:off x="982" y="1960"/>
              <a:ext cx="59" cy="59"/>
            </a:xfrm>
            <a:custGeom>
              <a:avLst/>
              <a:gdLst/>
              <a:ahLst/>
              <a:cxnLst>
                <a:cxn ang="0">
                  <a:pos x="120" y="0"/>
                </a:cxn>
                <a:cxn ang="0">
                  <a:pos x="143" y="2"/>
                </a:cxn>
                <a:cxn ang="0">
                  <a:pos x="163" y="9"/>
                </a:cxn>
                <a:cxn ang="0">
                  <a:pos x="183" y="22"/>
                </a:cxn>
                <a:cxn ang="0">
                  <a:pos x="201" y="35"/>
                </a:cxn>
                <a:cxn ang="0">
                  <a:pos x="213" y="52"/>
                </a:cxn>
                <a:cxn ang="0">
                  <a:pos x="226" y="72"/>
                </a:cxn>
                <a:cxn ang="0">
                  <a:pos x="233" y="94"/>
                </a:cxn>
                <a:cxn ang="0">
                  <a:pos x="236" y="118"/>
                </a:cxn>
                <a:cxn ang="0">
                  <a:pos x="233" y="142"/>
                </a:cxn>
                <a:cxn ang="0">
                  <a:pos x="226" y="162"/>
                </a:cxn>
                <a:cxn ang="0">
                  <a:pos x="213" y="185"/>
                </a:cxn>
                <a:cxn ang="0">
                  <a:pos x="201" y="202"/>
                </a:cxn>
                <a:cxn ang="0">
                  <a:pos x="183" y="214"/>
                </a:cxn>
                <a:cxn ang="0">
                  <a:pos x="163" y="225"/>
                </a:cxn>
                <a:cxn ang="0">
                  <a:pos x="143" y="231"/>
                </a:cxn>
                <a:cxn ang="0">
                  <a:pos x="120" y="234"/>
                </a:cxn>
                <a:cxn ang="0">
                  <a:pos x="97" y="231"/>
                </a:cxn>
                <a:cxn ang="0">
                  <a:pos x="73" y="225"/>
                </a:cxn>
                <a:cxn ang="0">
                  <a:pos x="50" y="214"/>
                </a:cxn>
                <a:cxn ang="0">
                  <a:pos x="34" y="202"/>
                </a:cxn>
                <a:cxn ang="0">
                  <a:pos x="21" y="185"/>
                </a:cxn>
                <a:cxn ang="0">
                  <a:pos x="10" y="162"/>
                </a:cxn>
                <a:cxn ang="0">
                  <a:pos x="4" y="142"/>
                </a:cxn>
                <a:cxn ang="0">
                  <a:pos x="0" y="118"/>
                </a:cxn>
                <a:cxn ang="0">
                  <a:pos x="4" y="94"/>
                </a:cxn>
                <a:cxn ang="0">
                  <a:pos x="10" y="72"/>
                </a:cxn>
                <a:cxn ang="0">
                  <a:pos x="21" y="52"/>
                </a:cxn>
                <a:cxn ang="0">
                  <a:pos x="34" y="35"/>
                </a:cxn>
                <a:cxn ang="0">
                  <a:pos x="50" y="22"/>
                </a:cxn>
                <a:cxn ang="0">
                  <a:pos x="73" y="9"/>
                </a:cxn>
                <a:cxn ang="0">
                  <a:pos x="97" y="2"/>
                </a:cxn>
                <a:cxn ang="0">
                  <a:pos x="120" y="0"/>
                </a:cxn>
              </a:cxnLst>
              <a:rect l="0" t="0" r="r" b="b"/>
              <a:pathLst>
                <a:path w="236" h="234">
                  <a:moveTo>
                    <a:pt x="120" y="0"/>
                  </a:moveTo>
                  <a:lnTo>
                    <a:pt x="143" y="2"/>
                  </a:lnTo>
                  <a:lnTo>
                    <a:pt x="163" y="9"/>
                  </a:lnTo>
                  <a:lnTo>
                    <a:pt x="183" y="22"/>
                  </a:lnTo>
                  <a:lnTo>
                    <a:pt x="201" y="35"/>
                  </a:lnTo>
                  <a:lnTo>
                    <a:pt x="213" y="52"/>
                  </a:lnTo>
                  <a:lnTo>
                    <a:pt x="226" y="72"/>
                  </a:lnTo>
                  <a:lnTo>
                    <a:pt x="233" y="94"/>
                  </a:lnTo>
                  <a:lnTo>
                    <a:pt x="236" y="118"/>
                  </a:lnTo>
                  <a:lnTo>
                    <a:pt x="233" y="142"/>
                  </a:lnTo>
                  <a:lnTo>
                    <a:pt x="226" y="162"/>
                  </a:lnTo>
                  <a:lnTo>
                    <a:pt x="213" y="185"/>
                  </a:lnTo>
                  <a:lnTo>
                    <a:pt x="201" y="202"/>
                  </a:lnTo>
                  <a:lnTo>
                    <a:pt x="183" y="214"/>
                  </a:lnTo>
                  <a:lnTo>
                    <a:pt x="163" y="225"/>
                  </a:lnTo>
                  <a:lnTo>
                    <a:pt x="143" y="231"/>
                  </a:lnTo>
                  <a:lnTo>
                    <a:pt x="120" y="234"/>
                  </a:lnTo>
                  <a:lnTo>
                    <a:pt x="97" y="231"/>
                  </a:lnTo>
                  <a:lnTo>
                    <a:pt x="73" y="225"/>
                  </a:lnTo>
                  <a:lnTo>
                    <a:pt x="50" y="214"/>
                  </a:lnTo>
                  <a:lnTo>
                    <a:pt x="34" y="202"/>
                  </a:lnTo>
                  <a:lnTo>
                    <a:pt x="21" y="185"/>
                  </a:lnTo>
                  <a:lnTo>
                    <a:pt x="10" y="162"/>
                  </a:lnTo>
                  <a:lnTo>
                    <a:pt x="4" y="142"/>
                  </a:lnTo>
                  <a:lnTo>
                    <a:pt x="0" y="118"/>
                  </a:lnTo>
                  <a:lnTo>
                    <a:pt x="4" y="94"/>
                  </a:lnTo>
                  <a:lnTo>
                    <a:pt x="10" y="72"/>
                  </a:lnTo>
                  <a:lnTo>
                    <a:pt x="21" y="52"/>
                  </a:lnTo>
                  <a:lnTo>
                    <a:pt x="34" y="35"/>
                  </a:lnTo>
                  <a:lnTo>
                    <a:pt x="50" y="22"/>
                  </a:lnTo>
                  <a:lnTo>
                    <a:pt x="73" y="9"/>
                  </a:lnTo>
                  <a:lnTo>
                    <a:pt x="97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0" name="Freeform 144"/>
            <p:cNvSpPr>
              <a:spLocks/>
            </p:cNvSpPr>
            <p:nvPr/>
          </p:nvSpPr>
          <p:spPr bwMode="auto">
            <a:xfrm>
              <a:off x="1045" y="2007"/>
              <a:ext cx="59" cy="58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39" y="0"/>
                </a:cxn>
                <a:cxn ang="0">
                  <a:pos x="163" y="6"/>
                </a:cxn>
                <a:cxn ang="0">
                  <a:pos x="182" y="19"/>
                </a:cxn>
                <a:cxn ang="0">
                  <a:pos x="199" y="33"/>
                </a:cxn>
                <a:cxn ang="0">
                  <a:pos x="212" y="49"/>
                </a:cxn>
                <a:cxn ang="0">
                  <a:pos x="226" y="70"/>
                </a:cxn>
                <a:cxn ang="0">
                  <a:pos x="233" y="93"/>
                </a:cxn>
                <a:cxn ang="0">
                  <a:pos x="236" y="116"/>
                </a:cxn>
                <a:cxn ang="0">
                  <a:pos x="233" y="140"/>
                </a:cxn>
                <a:cxn ang="0">
                  <a:pos x="226" y="159"/>
                </a:cxn>
                <a:cxn ang="0">
                  <a:pos x="212" y="182"/>
                </a:cxn>
                <a:cxn ang="0">
                  <a:pos x="199" y="199"/>
                </a:cxn>
                <a:cxn ang="0">
                  <a:pos x="182" y="212"/>
                </a:cxn>
                <a:cxn ang="0">
                  <a:pos x="163" y="222"/>
                </a:cxn>
                <a:cxn ang="0">
                  <a:pos x="139" y="231"/>
                </a:cxn>
                <a:cxn ang="0">
                  <a:pos x="116" y="231"/>
                </a:cxn>
                <a:cxn ang="0">
                  <a:pos x="96" y="231"/>
                </a:cxn>
                <a:cxn ang="0">
                  <a:pos x="73" y="222"/>
                </a:cxn>
                <a:cxn ang="0">
                  <a:pos x="50" y="212"/>
                </a:cxn>
                <a:cxn ang="0">
                  <a:pos x="33" y="199"/>
                </a:cxn>
                <a:cxn ang="0">
                  <a:pos x="19" y="182"/>
                </a:cxn>
                <a:cxn ang="0">
                  <a:pos x="10" y="159"/>
                </a:cxn>
                <a:cxn ang="0">
                  <a:pos x="0" y="140"/>
                </a:cxn>
                <a:cxn ang="0">
                  <a:pos x="0" y="116"/>
                </a:cxn>
                <a:cxn ang="0">
                  <a:pos x="0" y="93"/>
                </a:cxn>
                <a:cxn ang="0">
                  <a:pos x="10" y="70"/>
                </a:cxn>
                <a:cxn ang="0">
                  <a:pos x="19" y="49"/>
                </a:cxn>
                <a:cxn ang="0">
                  <a:pos x="33" y="33"/>
                </a:cxn>
                <a:cxn ang="0">
                  <a:pos x="50" y="19"/>
                </a:cxn>
                <a:cxn ang="0">
                  <a:pos x="73" y="6"/>
                </a:cxn>
                <a:cxn ang="0">
                  <a:pos x="96" y="0"/>
                </a:cxn>
                <a:cxn ang="0">
                  <a:pos x="116" y="0"/>
                </a:cxn>
              </a:cxnLst>
              <a:rect l="0" t="0" r="r" b="b"/>
              <a:pathLst>
                <a:path w="236" h="231">
                  <a:moveTo>
                    <a:pt x="116" y="0"/>
                  </a:moveTo>
                  <a:lnTo>
                    <a:pt x="139" y="0"/>
                  </a:lnTo>
                  <a:lnTo>
                    <a:pt x="163" y="6"/>
                  </a:lnTo>
                  <a:lnTo>
                    <a:pt x="182" y="19"/>
                  </a:lnTo>
                  <a:lnTo>
                    <a:pt x="199" y="33"/>
                  </a:lnTo>
                  <a:lnTo>
                    <a:pt x="212" y="49"/>
                  </a:lnTo>
                  <a:lnTo>
                    <a:pt x="226" y="70"/>
                  </a:lnTo>
                  <a:lnTo>
                    <a:pt x="233" y="93"/>
                  </a:lnTo>
                  <a:lnTo>
                    <a:pt x="236" y="116"/>
                  </a:lnTo>
                  <a:lnTo>
                    <a:pt x="233" y="140"/>
                  </a:lnTo>
                  <a:lnTo>
                    <a:pt x="226" y="159"/>
                  </a:lnTo>
                  <a:lnTo>
                    <a:pt x="212" y="182"/>
                  </a:lnTo>
                  <a:lnTo>
                    <a:pt x="199" y="199"/>
                  </a:lnTo>
                  <a:lnTo>
                    <a:pt x="182" y="212"/>
                  </a:lnTo>
                  <a:lnTo>
                    <a:pt x="163" y="222"/>
                  </a:lnTo>
                  <a:lnTo>
                    <a:pt x="139" y="231"/>
                  </a:lnTo>
                  <a:lnTo>
                    <a:pt x="116" y="231"/>
                  </a:lnTo>
                  <a:lnTo>
                    <a:pt x="96" y="231"/>
                  </a:lnTo>
                  <a:lnTo>
                    <a:pt x="73" y="222"/>
                  </a:lnTo>
                  <a:lnTo>
                    <a:pt x="50" y="212"/>
                  </a:lnTo>
                  <a:lnTo>
                    <a:pt x="33" y="199"/>
                  </a:lnTo>
                  <a:lnTo>
                    <a:pt x="19" y="182"/>
                  </a:lnTo>
                  <a:lnTo>
                    <a:pt x="10" y="159"/>
                  </a:lnTo>
                  <a:lnTo>
                    <a:pt x="0" y="140"/>
                  </a:lnTo>
                  <a:lnTo>
                    <a:pt x="0" y="116"/>
                  </a:lnTo>
                  <a:lnTo>
                    <a:pt x="0" y="93"/>
                  </a:lnTo>
                  <a:lnTo>
                    <a:pt x="10" y="70"/>
                  </a:lnTo>
                  <a:lnTo>
                    <a:pt x="19" y="49"/>
                  </a:lnTo>
                  <a:lnTo>
                    <a:pt x="33" y="33"/>
                  </a:lnTo>
                  <a:lnTo>
                    <a:pt x="50" y="19"/>
                  </a:lnTo>
                  <a:lnTo>
                    <a:pt x="73" y="6"/>
                  </a:lnTo>
                  <a:lnTo>
                    <a:pt x="9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1" name="Freeform 145"/>
            <p:cNvSpPr>
              <a:spLocks/>
            </p:cNvSpPr>
            <p:nvPr/>
          </p:nvSpPr>
          <p:spPr bwMode="auto">
            <a:xfrm>
              <a:off x="1000" y="1978"/>
              <a:ext cx="23" cy="2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64" y="3"/>
                </a:cxn>
                <a:cxn ang="0">
                  <a:pos x="77" y="13"/>
                </a:cxn>
                <a:cxn ang="0">
                  <a:pos x="87" y="27"/>
                </a:cxn>
                <a:cxn ang="0">
                  <a:pos x="90" y="43"/>
                </a:cxn>
                <a:cxn ang="0">
                  <a:pos x="87" y="62"/>
                </a:cxn>
                <a:cxn ang="0">
                  <a:pos x="77" y="76"/>
                </a:cxn>
                <a:cxn ang="0">
                  <a:pos x="64" y="83"/>
                </a:cxn>
                <a:cxn ang="0">
                  <a:pos x="47" y="90"/>
                </a:cxn>
                <a:cxn ang="0">
                  <a:pos x="27" y="83"/>
                </a:cxn>
                <a:cxn ang="0">
                  <a:pos x="14" y="76"/>
                </a:cxn>
                <a:cxn ang="0">
                  <a:pos x="7" y="62"/>
                </a:cxn>
                <a:cxn ang="0">
                  <a:pos x="0" y="43"/>
                </a:cxn>
                <a:cxn ang="0">
                  <a:pos x="7" y="27"/>
                </a:cxn>
                <a:cxn ang="0">
                  <a:pos x="14" y="13"/>
                </a:cxn>
                <a:cxn ang="0">
                  <a:pos x="27" y="3"/>
                </a:cxn>
                <a:cxn ang="0">
                  <a:pos x="47" y="0"/>
                </a:cxn>
              </a:cxnLst>
              <a:rect l="0" t="0" r="r" b="b"/>
              <a:pathLst>
                <a:path w="90" h="90">
                  <a:moveTo>
                    <a:pt x="47" y="0"/>
                  </a:moveTo>
                  <a:lnTo>
                    <a:pt x="64" y="3"/>
                  </a:lnTo>
                  <a:lnTo>
                    <a:pt x="77" y="13"/>
                  </a:lnTo>
                  <a:lnTo>
                    <a:pt x="87" y="27"/>
                  </a:lnTo>
                  <a:lnTo>
                    <a:pt x="90" y="43"/>
                  </a:lnTo>
                  <a:lnTo>
                    <a:pt x="87" y="62"/>
                  </a:lnTo>
                  <a:lnTo>
                    <a:pt x="77" y="76"/>
                  </a:lnTo>
                  <a:lnTo>
                    <a:pt x="64" y="83"/>
                  </a:lnTo>
                  <a:lnTo>
                    <a:pt x="47" y="90"/>
                  </a:lnTo>
                  <a:lnTo>
                    <a:pt x="27" y="83"/>
                  </a:lnTo>
                  <a:lnTo>
                    <a:pt x="14" y="76"/>
                  </a:lnTo>
                  <a:lnTo>
                    <a:pt x="7" y="62"/>
                  </a:lnTo>
                  <a:lnTo>
                    <a:pt x="0" y="43"/>
                  </a:lnTo>
                  <a:lnTo>
                    <a:pt x="7" y="27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2" name="Freeform 146"/>
            <p:cNvSpPr>
              <a:spLocks/>
            </p:cNvSpPr>
            <p:nvPr/>
          </p:nvSpPr>
          <p:spPr bwMode="auto">
            <a:xfrm>
              <a:off x="1000" y="1978"/>
              <a:ext cx="23" cy="2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64" y="3"/>
                </a:cxn>
                <a:cxn ang="0">
                  <a:pos x="77" y="13"/>
                </a:cxn>
                <a:cxn ang="0">
                  <a:pos x="87" y="27"/>
                </a:cxn>
                <a:cxn ang="0">
                  <a:pos x="90" y="43"/>
                </a:cxn>
                <a:cxn ang="0">
                  <a:pos x="87" y="62"/>
                </a:cxn>
                <a:cxn ang="0">
                  <a:pos x="77" y="76"/>
                </a:cxn>
                <a:cxn ang="0">
                  <a:pos x="64" y="83"/>
                </a:cxn>
                <a:cxn ang="0">
                  <a:pos x="47" y="90"/>
                </a:cxn>
                <a:cxn ang="0">
                  <a:pos x="27" y="83"/>
                </a:cxn>
                <a:cxn ang="0">
                  <a:pos x="14" y="76"/>
                </a:cxn>
                <a:cxn ang="0">
                  <a:pos x="7" y="62"/>
                </a:cxn>
                <a:cxn ang="0">
                  <a:pos x="0" y="43"/>
                </a:cxn>
                <a:cxn ang="0">
                  <a:pos x="7" y="27"/>
                </a:cxn>
                <a:cxn ang="0">
                  <a:pos x="14" y="13"/>
                </a:cxn>
                <a:cxn ang="0">
                  <a:pos x="27" y="3"/>
                </a:cxn>
                <a:cxn ang="0">
                  <a:pos x="47" y="0"/>
                </a:cxn>
              </a:cxnLst>
              <a:rect l="0" t="0" r="r" b="b"/>
              <a:pathLst>
                <a:path w="90" h="90">
                  <a:moveTo>
                    <a:pt x="47" y="0"/>
                  </a:moveTo>
                  <a:lnTo>
                    <a:pt x="64" y="3"/>
                  </a:lnTo>
                  <a:lnTo>
                    <a:pt x="77" y="13"/>
                  </a:lnTo>
                  <a:lnTo>
                    <a:pt x="87" y="27"/>
                  </a:lnTo>
                  <a:lnTo>
                    <a:pt x="90" y="43"/>
                  </a:lnTo>
                  <a:lnTo>
                    <a:pt x="87" y="62"/>
                  </a:lnTo>
                  <a:lnTo>
                    <a:pt x="77" y="76"/>
                  </a:lnTo>
                  <a:lnTo>
                    <a:pt x="64" y="83"/>
                  </a:lnTo>
                  <a:lnTo>
                    <a:pt x="47" y="90"/>
                  </a:lnTo>
                  <a:lnTo>
                    <a:pt x="27" y="83"/>
                  </a:lnTo>
                  <a:lnTo>
                    <a:pt x="14" y="76"/>
                  </a:lnTo>
                  <a:lnTo>
                    <a:pt x="7" y="62"/>
                  </a:lnTo>
                  <a:lnTo>
                    <a:pt x="0" y="43"/>
                  </a:lnTo>
                  <a:lnTo>
                    <a:pt x="7" y="27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3" name="Freeform 147"/>
            <p:cNvSpPr>
              <a:spLocks/>
            </p:cNvSpPr>
            <p:nvPr/>
          </p:nvSpPr>
          <p:spPr bwMode="auto">
            <a:xfrm>
              <a:off x="1063" y="2024"/>
              <a:ext cx="22" cy="2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4" y="6"/>
                </a:cxn>
                <a:cxn ang="0">
                  <a:pos x="77" y="13"/>
                </a:cxn>
                <a:cxn ang="0">
                  <a:pos x="87" y="26"/>
                </a:cxn>
                <a:cxn ang="0">
                  <a:pos x="90" y="46"/>
                </a:cxn>
                <a:cxn ang="0">
                  <a:pos x="87" y="62"/>
                </a:cxn>
                <a:cxn ang="0">
                  <a:pos x="77" y="76"/>
                </a:cxn>
                <a:cxn ang="0">
                  <a:pos x="64" y="86"/>
                </a:cxn>
                <a:cxn ang="0">
                  <a:pos x="43" y="89"/>
                </a:cxn>
                <a:cxn ang="0">
                  <a:pos x="26" y="86"/>
                </a:cxn>
                <a:cxn ang="0">
                  <a:pos x="13" y="76"/>
                </a:cxn>
                <a:cxn ang="0">
                  <a:pos x="4" y="62"/>
                </a:cxn>
                <a:cxn ang="0">
                  <a:pos x="0" y="46"/>
                </a:cxn>
                <a:cxn ang="0">
                  <a:pos x="4" y="26"/>
                </a:cxn>
                <a:cxn ang="0">
                  <a:pos x="13" y="13"/>
                </a:cxn>
                <a:cxn ang="0">
                  <a:pos x="26" y="6"/>
                </a:cxn>
                <a:cxn ang="0">
                  <a:pos x="43" y="0"/>
                </a:cxn>
              </a:cxnLst>
              <a:rect l="0" t="0" r="r" b="b"/>
              <a:pathLst>
                <a:path w="90" h="89">
                  <a:moveTo>
                    <a:pt x="43" y="0"/>
                  </a:moveTo>
                  <a:lnTo>
                    <a:pt x="64" y="6"/>
                  </a:lnTo>
                  <a:lnTo>
                    <a:pt x="77" y="13"/>
                  </a:lnTo>
                  <a:lnTo>
                    <a:pt x="87" y="26"/>
                  </a:lnTo>
                  <a:lnTo>
                    <a:pt x="90" y="46"/>
                  </a:lnTo>
                  <a:lnTo>
                    <a:pt x="87" y="62"/>
                  </a:lnTo>
                  <a:lnTo>
                    <a:pt x="77" y="76"/>
                  </a:lnTo>
                  <a:lnTo>
                    <a:pt x="64" y="86"/>
                  </a:lnTo>
                  <a:lnTo>
                    <a:pt x="43" y="89"/>
                  </a:lnTo>
                  <a:lnTo>
                    <a:pt x="26" y="86"/>
                  </a:lnTo>
                  <a:lnTo>
                    <a:pt x="13" y="76"/>
                  </a:lnTo>
                  <a:lnTo>
                    <a:pt x="4" y="62"/>
                  </a:lnTo>
                  <a:lnTo>
                    <a:pt x="0" y="46"/>
                  </a:lnTo>
                  <a:lnTo>
                    <a:pt x="4" y="26"/>
                  </a:lnTo>
                  <a:lnTo>
                    <a:pt x="13" y="13"/>
                  </a:lnTo>
                  <a:lnTo>
                    <a:pt x="26" y="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4" name="Freeform 148"/>
            <p:cNvSpPr>
              <a:spLocks/>
            </p:cNvSpPr>
            <p:nvPr/>
          </p:nvSpPr>
          <p:spPr bwMode="auto">
            <a:xfrm>
              <a:off x="1063" y="2024"/>
              <a:ext cx="22" cy="2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4" y="6"/>
                </a:cxn>
                <a:cxn ang="0">
                  <a:pos x="77" y="13"/>
                </a:cxn>
                <a:cxn ang="0">
                  <a:pos x="87" y="26"/>
                </a:cxn>
                <a:cxn ang="0">
                  <a:pos x="90" y="46"/>
                </a:cxn>
                <a:cxn ang="0">
                  <a:pos x="87" y="62"/>
                </a:cxn>
                <a:cxn ang="0">
                  <a:pos x="77" y="76"/>
                </a:cxn>
                <a:cxn ang="0">
                  <a:pos x="64" y="86"/>
                </a:cxn>
                <a:cxn ang="0">
                  <a:pos x="43" y="89"/>
                </a:cxn>
                <a:cxn ang="0">
                  <a:pos x="26" y="86"/>
                </a:cxn>
                <a:cxn ang="0">
                  <a:pos x="13" y="76"/>
                </a:cxn>
                <a:cxn ang="0">
                  <a:pos x="4" y="62"/>
                </a:cxn>
                <a:cxn ang="0">
                  <a:pos x="0" y="46"/>
                </a:cxn>
                <a:cxn ang="0">
                  <a:pos x="4" y="26"/>
                </a:cxn>
                <a:cxn ang="0">
                  <a:pos x="13" y="13"/>
                </a:cxn>
                <a:cxn ang="0">
                  <a:pos x="26" y="6"/>
                </a:cxn>
                <a:cxn ang="0">
                  <a:pos x="43" y="0"/>
                </a:cxn>
              </a:cxnLst>
              <a:rect l="0" t="0" r="r" b="b"/>
              <a:pathLst>
                <a:path w="90" h="89">
                  <a:moveTo>
                    <a:pt x="43" y="0"/>
                  </a:moveTo>
                  <a:lnTo>
                    <a:pt x="64" y="6"/>
                  </a:lnTo>
                  <a:lnTo>
                    <a:pt x="77" y="13"/>
                  </a:lnTo>
                  <a:lnTo>
                    <a:pt x="87" y="26"/>
                  </a:lnTo>
                  <a:lnTo>
                    <a:pt x="90" y="46"/>
                  </a:lnTo>
                  <a:lnTo>
                    <a:pt x="87" y="62"/>
                  </a:lnTo>
                  <a:lnTo>
                    <a:pt x="77" y="76"/>
                  </a:lnTo>
                  <a:lnTo>
                    <a:pt x="64" y="86"/>
                  </a:lnTo>
                  <a:lnTo>
                    <a:pt x="43" y="89"/>
                  </a:lnTo>
                  <a:lnTo>
                    <a:pt x="26" y="86"/>
                  </a:lnTo>
                  <a:lnTo>
                    <a:pt x="13" y="76"/>
                  </a:lnTo>
                  <a:lnTo>
                    <a:pt x="4" y="62"/>
                  </a:lnTo>
                  <a:lnTo>
                    <a:pt x="0" y="46"/>
                  </a:lnTo>
                  <a:lnTo>
                    <a:pt x="4" y="26"/>
                  </a:lnTo>
                  <a:lnTo>
                    <a:pt x="13" y="13"/>
                  </a:lnTo>
                  <a:lnTo>
                    <a:pt x="26" y="6"/>
                  </a:lnTo>
                  <a:lnTo>
                    <a:pt x="4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5" name="Freeform 149"/>
            <p:cNvSpPr>
              <a:spLocks/>
            </p:cNvSpPr>
            <p:nvPr/>
          </p:nvSpPr>
          <p:spPr bwMode="auto">
            <a:xfrm>
              <a:off x="1304" y="1934"/>
              <a:ext cx="29" cy="2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78" y="4"/>
                </a:cxn>
                <a:cxn ang="0">
                  <a:pos x="96" y="15"/>
                </a:cxn>
                <a:cxn ang="0">
                  <a:pos x="110" y="29"/>
                </a:cxn>
                <a:cxn ang="0">
                  <a:pos x="114" y="46"/>
                </a:cxn>
                <a:cxn ang="0">
                  <a:pos x="110" y="65"/>
                </a:cxn>
                <a:cxn ang="0">
                  <a:pos x="96" y="78"/>
                </a:cxn>
                <a:cxn ang="0">
                  <a:pos x="78" y="88"/>
                </a:cxn>
                <a:cxn ang="0">
                  <a:pos x="57" y="92"/>
                </a:cxn>
                <a:cxn ang="0">
                  <a:pos x="36" y="88"/>
                </a:cxn>
                <a:cxn ang="0">
                  <a:pos x="18" y="78"/>
                </a:cxn>
                <a:cxn ang="0">
                  <a:pos x="7" y="65"/>
                </a:cxn>
                <a:cxn ang="0">
                  <a:pos x="0" y="46"/>
                </a:cxn>
                <a:cxn ang="0">
                  <a:pos x="7" y="29"/>
                </a:cxn>
                <a:cxn ang="0">
                  <a:pos x="18" y="15"/>
                </a:cxn>
                <a:cxn ang="0">
                  <a:pos x="36" y="4"/>
                </a:cxn>
                <a:cxn ang="0">
                  <a:pos x="57" y="0"/>
                </a:cxn>
              </a:cxnLst>
              <a:rect l="0" t="0" r="r" b="b"/>
              <a:pathLst>
                <a:path w="114" h="92">
                  <a:moveTo>
                    <a:pt x="57" y="0"/>
                  </a:moveTo>
                  <a:lnTo>
                    <a:pt x="78" y="4"/>
                  </a:lnTo>
                  <a:lnTo>
                    <a:pt x="96" y="15"/>
                  </a:lnTo>
                  <a:lnTo>
                    <a:pt x="110" y="29"/>
                  </a:lnTo>
                  <a:lnTo>
                    <a:pt x="114" y="46"/>
                  </a:lnTo>
                  <a:lnTo>
                    <a:pt x="110" y="65"/>
                  </a:lnTo>
                  <a:lnTo>
                    <a:pt x="96" y="78"/>
                  </a:lnTo>
                  <a:lnTo>
                    <a:pt x="78" y="88"/>
                  </a:lnTo>
                  <a:lnTo>
                    <a:pt x="57" y="92"/>
                  </a:lnTo>
                  <a:lnTo>
                    <a:pt x="36" y="88"/>
                  </a:lnTo>
                  <a:lnTo>
                    <a:pt x="18" y="78"/>
                  </a:lnTo>
                  <a:lnTo>
                    <a:pt x="7" y="65"/>
                  </a:lnTo>
                  <a:lnTo>
                    <a:pt x="0" y="46"/>
                  </a:lnTo>
                  <a:lnTo>
                    <a:pt x="7" y="29"/>
                  </a:lnTo>
                  <a:lnTo>
                    <a:pt x="18" y="15"/>
                  </a:lnTo>
                  <a:lnTo>
                    <a:pt x="36" y="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6" name="Freeform 150"/>
            <p:cNvSpPr>
              <a:spLocks/>
            </p:cNvSpPr>
            <p:nvPr/>
          </p:nvSpPr>
          <p:spPr bwMode="auto">
            <a:xfrm>
              <a:off x="1277" y="1906"/>
              <a:ext cx="27" cy="23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7" y="4"/>
                </a:cxn>
                <a:cxn ang="0">
                  <a:pos x="96" y="14"/>
                </a:cxn>
                <a:cxn ang="0">
                  <a:pos x="105" y="29"/>
                </a:cxn>
                <a:cxn ang="0">
                  <a:pos x="109" y="46"/>
                </a:cxn>
                <a:cxn ang="0">
                  <a:pos x="105" y="64"/>
                </a:cxn>
                <a:cxn ang="0">
                  <a:pos x="96" y="78"/>
                </a:cxn>
                <a:cxn ang="0">
                  <a:pos x="77" y="87"/>
                </a:cxn>
                <a:cxn ang="0">
                  <a:pos x="53" y="92"/>
                </a:cxn>
                <a:cxn ang="0">
                  <a:pos x="31" y="87"/>
                </a:cxn>
                <a:cxn ang="0">
                  <a:pos x="14" y="78"/>
                </a:cxn>
                <a:cxn ang="0">
                  <a:pos x="3" y="64"/>
                </a:cxn>
                <a:cxn ang="0">
                  <a:pos x="0" y="46"/>
                </a:cxn>
                <a:cxn ang="0">
                  <a:pos x="3" y="29"/>
                </a:cxn>
                <a:cxn ang="0">
                  <a:pos x="14" y="14"/>
                </a:cxn>
                <a:cxn ang="0">
                  <a:pos x="31" y="4"/>
                </a:cxn>
                <a:cxn ang="0">
                  <a:pos x="53" y="0"/>
                </a:cxn>
              </a:cxnLst>
              <a:rect l="0" t="0" r="r" b="b"/>
              <a:pathLst>
                <a:path w="109" h="92">
                  <a:moveTo>
                    <a:pt x="53" y="0"/>
                  </a:moveTo>
                  <a:lnTo>
                    <a:pt x="77" y="4"/>
                  </a:lnTo>
                  <a:lnTo>
                    <a:pt x="96" y="14"/>
                  </a:lnTo>
                  <a:lnTo>
                    <a:pt x="105" y="29"/>
                  </a:lnTo>
                  <a:lnTo>
                    <a:pt x="109" y="46"/>
                  </a:lnTo>
                  <a:lnTo>
                    <a:pt x="105" y="64"/>
                  </a:lnTo>
                  <a:lnTo>
                    <a:pt x="96" y="78"/>
                  </a:lnTo>
                  <a:lnTo>
                    <a:pt x="77" y="87"/>
                  </a:lnTo>
                  <a:lnTo>
                    <a:pt x="53" y="92"/>
                  </a:lnTo>
                  <a:lnTo>
                    <a:pt x="31" y="87"/>
                  </a:lnTo>
                  <a:lnTo>
                    <a:pt x="14" y="78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3" y="29"/>
                  </a:lnTo>
                  <a:lnTo>
                    <a:pt x="14" y="14"/>
                  </a:lnTo>
                  <a:lnTo>
                    <a:pt x="31" y="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7" name="Freeform 151"/>
            <p:cNvSpPr>
              <a:spLocks/>
            </p:cNvSpPr>
            <p:nvPr/>
          </p:nvSpPr>
          <p:spPr bwMode="auto">
            <a:xfrm>
              <a:off x="1221" y="1901"/>
              <a:ext cx="28" cy="2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77" y="3"/>
                </a:cxn>
                <a:cxn ang="0">
                  <a:pos x="94" y="13"/>
                </a:cxn>
                <a:cxn ang="0">
                  <a:pos x="105" y="28"/>
                </a:cxn>
                <a:cxn ang="0">
                  <a:pos x="113" y="45"/>
                </a:cxn>
                <a:cxn ang="0">
                  <a:pos x="105" y="62"/>
                </a:cxn>
                <a:cxn ang="0">
                  <a:pos x="94" y="76"/>
                </a:cxn>
                <a:cxn ang="0">
                  <a:pos x="77" y="87"/>
                </a:cxn>
                <a:cxn ang="0">
                  <a:pos x="52" y="90"/>
                </a:cxn>
                <a:cxn ang="0">
                  <a:pos x="31" y="87"/>
                </a:cxn>
                <a:cxn ang="0">
                  <a:pos x="17" y="76"/>
                </a:cxn>
                <a:cxn ang="0">
                  <a:pos x="3" y="62"/>
                </a:cxn>
                <a:cxn ang="0">
                  <a:pos x="0" y="45"/>
                </a:cxn>
                <a:cxn ang="0">
                  <a:pos x="3" y="28"/>
                </a:cxn>
                <a:cxn ang="0">
                  <a:pos x="17" y="13"/>
                </a:cxn>
                <a:cxn ang="0">
                  <a:pos x="31" y="3"/>
                </a:cxn>
                <a:cxn ang="0">
                  <a:pos x="52" y="0"/>
                </a:cxn>
              </a:cxnLst>
              <a:rect l="0" t="0" r="r" b="b"/>
              <a:pathLst>
                <a:path w="113" h="90">
                  <a:moveTo>
                    <a:pt x="52" y="0"/>
                  </a:moveTo>
                  <a:lnTo>
                    <a:pt x="77" y="3"/>
                  </a:lnTo>
                  <a:lnTo>
                    <a:pt x="94" y="13"/>
                  </a:lnTo>
                  <a:lnTo>
                    <a:pt x="105" y="28"/>
                  </a:lnTo>
                  <a:lnTo>
                    <a:pt x="113" y="45"/>
                  </a:lnTo>
                  <a:lnTo>
                    <a:pt x="105" y="62"/>
                  </a:lnTo>
                  <a:lnTo>
                    <a:pt x="94" y="76"/>
                  </a:lnTo>
                  <a:lnTo>
                    <a:pt x="77" y="87"/>
                  </a:lnTo>
                  <a:lnTo>
                    <a:pt x="52" y="90"/>
                  </a:lnTo>
                  <a:lnTo>
                    <a:pt x="31" y="87"/>
                  </a:lnTo>
                  <a:lnTo>
                    <a:pt x="17" y="76"/>
                  </a:lnTo>
                  <a:lnTo>
                    <a:pt x="3" y="62"/>
                  </a:lnTo>
                  <a:lnTo>
                    <a:pt x="0" y="45"/>
                  </a:lnTo>
                  <a:lnTo>
                    <a:pt x="3" y="28"/>
                  </a:lnTo>
                  <a:lnTo>
                    <a:pt x="17" y="13"/>
                  </a:lnTo>
                  <a:lnTo>
                    <a:pt x="31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8" name="Freeform 152"/>
            <p:cNvSpPr>
              <a:spLocks/>
            </p:cNvSpPr>
            <p:nvPr/>
          </p:nvSpPr>
          <p:spPr bwMode="auto">
            <a:xfrm>
              <a:off x="1238" y="1984"/>
              <a:ext cx="28" cy="23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8" y="7"/>
                </a:cxn>
                <a:cxn ang="0">
                  <a:pos x="95" y="12"/>
                </a:cxn>
                <a:cxn ang="0">
                  <a:pos x="106" y="28"/>
                </a:cxn>
                <a:cxn ang="0">
                  <a:pos x="113" y="48"/>
                </a:cxn>
                <a:cxn ang="0">
                  <a:pos x="106" y="62"/>
                </a:cxn>
                <a:cxn ang="0">
                  <a:pos x="95" y="77"/>
                </a:cxn>
                <a:cxn ang="0">
                  <a:pos x="78" y="87"/>
                </a:cxn>
                <a:cxn ang="0">
                  <a:pos x="53" y="90"/>
                </a:cxn>
                <a:cxn ang="0">
                  <a:pos x="32" y="87"/>
                </a:cxn>
                <a:cxn ang="0">
                  <a:pos x="18" y="77"/>
                </a:cxn>
                <a:cxn ang="0">
                  <a:pos x="4" y="62"/>
                </a:cxn>
                <a:cxn ang="0">
                  <a:pos x="0" y="48"/>
                </a:cxn>
                <a:cxn ang="0">
                  <a:pos x="4" y="28"/>
                </a:cxn>
                <a:cxn ang="0">
                  <a:pos x="18" y="12"/>
                </a:cxn>
                <a:cxn ang="0">
                  <a:pos x="32" y="7"/>
                </a:cxn>
                <a:cxn ang="0">
                  <a:pos x="53" y="0"/>
                </a:cxn>
              </a:cxnLst>
              <a:rect l="0" t="0" r="r" b="b"/>
              <a:pathLst>
                <a:path w="113" h="90">
                  <a:moveTo>
                    <a:pt x="53" y="0"/>
                  </a:moveTo>
                  <a:lnTo>
                    <a:pt x="78" y="7"/>
                  </a:lnTo>
                  <a:lnTo>
                    <a:pt x="95" y="12"/>
                  </a:lnTo>
                  <a:lnTo>
                    <a:pt x="106" y="28"/>
                  </a:lnTo>
                  <a:lnTo>
                    <a:pt x="113" y="48"/>
                  </a:lnTo>
                  <a:lnTo>
                    <a:pt x="106" y="62"/>
                  </a:lnTo>
                  <a:lnTo>
                    <a:pt x="95" y="77"/>
                  </a:lnTo>
                  <a:lnTo>
                    <a:pt x="78" y="87"/>
                  </a:lnTo>
                  <a:lnTo>
                    <a:pt x="53" y="90"/>
                  </a:lnTo>
                  <a:lnTo>
                    <a:pt x="32" y="87"/>
                  </a:lnTo>
                  <a:lnTo>
                    <a:pt x="18" y="77"/>
                  </a:lnTo>
                  <a:lnTo>
                    <a:pt x="4" y="62"/>
                  </a:lnTo>
                  <a:lnTo>
                    <a:pt x="0" y="48"/>
                  </a:lnTo>
                  <a:lnTo>
                    <a:pt x="4" y="28"/>
                  </a:lnTo>
                  <a:lnTo>
                    <a:pt x="18" y="12"/>
                  </a:lnTo>
                  <a:lnTo>
                    <a:pt x="32" y="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9" name="Freeform 153"/>
            <p:cNvSpPr>
              <a:spLocks/>
            </p:cNvSpPr>
            <p:nvPr/>
          </p:nvSpPr>
          <p:spPr bwMode="auto">
            <a:xfrm>
              <a:off x="1271" y="1973"/>
              <a:ext cx="28" cy="23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78" y="5"/>
                </a:cxn>
                <a:cxn ang="0">
                  <a:pos x="99" y="14"/>
                </a:cxn>
                <a:cxn ang="0">
                  <a:pos x="110" y="29"/>
                </a:cxn>
                <a:cxn ang="0">
                  <a:pos x="113" y="47"/>
                </a:cxn>
                <a:cxn ang="0">
                  <a:pos x="110" y="64"/>
                </a:cxn>
                <a:cxn ang="0">
                  <a:pos x="99" y="78"/>
                </a:cxn>
                <a:cxn ang="0">
                  <a:pos x="78" y="89"/>
                </a:cxn>
                <a:cxn ang="0">
                  <a:pos x="56" y="92"/>
                </a:cxn>
                <a:cxn ang="0">
                  <a:pos x="36" y="89"/>
                </a:cxn>
                <a:cxn ang="0">
                  <a:pos x="18" y="78"/>
                </a:cxn>
                <a:cxn ang="0">
                  <a:pos x="8" y="64"/>
                </a:cxn>
                <a:cxn ang="0">
                  <a:pos x="0" y="47"/>
                </a:cxn>
                <a:cxn ang="0">
                  <a:pos x="8" y="29"/>
                </a:cxn>
                <a:cxn ang="0">
                  <a:pos x="18" y="14"/>
                </a:cxn>
                <a:cxn ang="0">
                  <a:pos x="36" y="5"/>
                </a:cxn>
                <a:cxn ang="0">
                  <a:pos x="56" y="0"/>
                </a:cxn>
              </a:cxnLst>
              <a:rect l="0" t="0" r="r" b="b"/>
              <a:pathLst>
                <a:path w="113" h="92">
                  <a:moveTo>
                    <a:pt x="56" y="0"/>
                  </a:moveTo>
                  <a:lnTo>
                    <a:pt x="78" y="5"/>
                  </a:lnTo>
                  <a:lnTo>
                    <a:pt x="99" y="14"/>
                  </a:lnTo>
                  <a:lnTo>
                    <a:pt x="110" y="29"/>
                  </a:lnTo>
                  <a:lnTo>
                    <a:pt x="113" y="47"/>
                  </a:lnTo>
                  <a:lnTo>
                    <a:pt x="110" y="64"/>
                  </a:lnTo>
                  <a:lnTo>
                    <a:pt x="99" y="78"/>
                  </a:lnTo>
                  <a:lnTo>
                    <a:pt x="78" y="89"/>
                  </a:lnTo>
                  <a:lnTo>
                    <a:pt x="56" y="92"/>
                  </a:lnTo>
                  <a:lnTo>
                    <a:pt x="36" y="89"/>
                  </a:lnTo>
                  <a:lnTo>
                    <a:pt x="18" y="78"/>
                  </a:lnTo>
                  <a:lnTo>
                    <a:pt x="8" y="64"/>
                  </a:lnTo>
                  <a:lnTo>
                    <a:pt x="0" y="47"/>
                  </a:lnTo>
                  <a:lnTo>
                    <a:pt x="8" y="29"/>
                  </a:lnTo>
                  <a:lnTo>
                    <a:pt x="18" y="14"/>
                  </a:lnTo>
                  <a:lnTo>
                    <a:pt x="3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90" name="Rectangle 154"/>
            <p:cNvSpPr>
              <a:spLocks noChangeArrowheads="1"/>
            </p:cNvSpPr>
            <p:nvPr/>
          </p:nvSpPr>
          <p:spPr bwMode="auto">
            <a:xfrm>
              <a:off x="1067" y="3295"/>
              <a:ext cx="671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>
                  <a:solidFill>
                    <a:srgbClr val="FFFFFF"/>
                  </a:solidFill>
                </a:rPr>
                <a:t>CÉLULA ALVO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8491" name="Rectangle 155"/>
            <p:cNvSpPr>
              <a:spLocks noChangeArrowheads="1"/>
            </p:cNvSpPr>
            <p:nvPr/>
          </p:nvSpPr>
          <p:spPr bwMode="auto">
            <a:xfrm>
              <a:off x="768" y="2869"/>
              <a:ext cx="129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>
                  <a:solidFill>
                    <a:srgbClr val="FFFFFF"/>
                  </a:solidFill>
                </a:rPr>
                <a:t>B7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8492" name="Rectangle 156"/>
            <p:cNvSpPr>
              <a:spLocks noChangeArrowheads="1"/>
            </p:cNvSpPr>
            <p:nvPr/>
          </p:nvSpPr>
          <p:spPr bwMode="auto">
            <a:xfrm>
              <a:off x="720" y="2435"/>
              <a:ext cx="265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>
                  <a:solidFill>
                    <a:srgbClr val="FFFFFF"/>
                  </a:solidFill>
                </a:rPr>
                <a:t>CD28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8493" name="Rectangle 157"/>
            <p:cNvSpPr>
              <a:spLocks noChangeArrowheads="1"/>
            </p:cNvSpPr>
            <p:nvPr/>
          </p:nvSpPr>
          <p:spPr bwMode="auto">
            <a:xfrm>
              <a:off x="1814" y="2105"/>
              <a:ext cx="198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>
                  <a:solidFill>
                    <a:srgbClr val="FFFFFF"/>
                  </a:solidFill>
                </a:rPr>
                <a:t>TH1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8494" name="Rectangle 158"/>
            <p:cNvSpPr>
              <a:spLocks noChangeArrowheads="1"/>
            </p:cNvSpPr>
            <p:nvPr/>
          </p:nvSpPr>
          <p:spPr bwMode="auto">
            <a:xfrm>
              <a:off x="4043" y="3295"/>
              <a:ext cx="671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>
                  <a:solidFill>
                    <a:srgbClr val="FFFFFF"/>
                  </a:solidFill>
                </a:rPr>
                <a:t>CÉLULA ALVO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8495" name="Rectangle 159"/>
            <p:cNvSpPr>
              <a:spLocks noChangeArrowheads="1"/>
            </p:cNvSpPr>
            <p:nvPr/>
          </p:nvSpPr>
          <p:spPr bwMode="auto">
            <a:xfrm>
              <a:off x="3731" y="2869"/>
              <a:ext cx="129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>
                  <a:solidFill>
                    <a:srgbClr val="FFFFFF"/>
                  </a:solidFill>
                </a:rPr>
                <a:t>B7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8496" name="Rectangle 160"/>
            <p:cNvSpPr>
              <a:spLocks noChangeArrowheads="1"/>
            </p:cNvSpPr>
            <p:nvPr/>
          </p:nvSpPr>
          <p:spPr bwMode="auto">
            <a:xfrm>
              <a:off x="3683" y="2435"/>
              <a:ext cx="265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>
                  <a:solidFill>
                    <a:srgbClr val="FFFFFF"/>
                  </a:solidFill>
                </a:rPr>
                <a:t>CD28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8497" name="Freeform 161"/>
            <p:cNvSpPr>
              <a:spLocks/>
            </p:cNvSpPr>
            <p:nvPr/>
          </p:nvSpPr>
          <p:spPr bwMode="auto">
            <a:xfrm>
              <a:off x="960" y="2738"/>
              <a:ext cx="1091" cy="507"/>
            </a:xfrm>
            <a:custGeom>
              <a:avLst/>
              <a:gdLst/>
              <a:ahLst/>
              <a:cxnLst>
                <a:cxn ang="0">
                  <a:pos x="2362" y="11"/>
                </a:cxn>
                <a:cxn ang="0">
                  <a:pos x="2849" y="83"/>
                </a:cxn>
                <a:cxn ang="0">
                  <a:pos x="3388" y="209"/>
                </a:cxn>
                <a:cxn ang="0">
                  <a:pos x="3851" y="238"/>
                </a:cxn>
                <a:cxn ang="0">
                  <a:pos x="4121" y="278"/>
                </a:cxn>
                <a:cxn ang="0">
                  <a:pos x="4205" y="340"/>
                </a:cxn>
                <a:cxn ang="0">
                  <a:pos x="4088" y="424"/>
                </a:cxn>
                <a:cxn ang="0">
                  <a:pos x="3715" y="534"/>
                </a:cxn>
                <a:cxn ang="0">
                  <a:pos x="3352" y="628"/>
                </a:cxn>
                <a:cxn ang="0">
                  <a:pos x="3258" y="691"/>
                </a:cxn>
                <a:cxn ang="0">
                  <a:pos x="3345" y="768"/>
                </a:cxn>
                <a:cxn ang="0">
                  <a:pos x="3607" y="845"/>
                </a:cxn>
                <a:cxn ang="0">
                  <a:pos x="4097" y="918"/>
                </a:cxn>
                <a:cxn ang="0">
                  <a:pos x="4322" y="924"/>
                </a:cxn>
                <a:cxn ang="0">
                  <a:pos x="4317" y="999"/>
                </a:cxn>
                <a:cxn ang="0">
                  <a:pos x="4153" y="1116"/>
                </a:cxn>
                <a:cxn ang="0">
                  <a:pos x="3932" y="1216"/>
                </a:cxn>
                <a:cxn ang="0">
                  <a:pos x="3771" y="1246"/>
                </a:cxn>
                <a:cxn ang="0">
                  <a:pos x="3902" y="1273"/>
                </a:cxn>
                <a:cxn ang="0">
                  <a:pos x="4287" y="1294"/>
                </a:cxn>
                <a:cxn ang="0">
                  <a:pos x="4358" y="1297"/>
                </a:cxn>
                <a:cxn ang="0">
                  <a:pos x="4353" y="1360"/>
                </a:cxn>
                <a:cxn ang="0">
                  <a:pos x="4241" y="1461"/>
                </a:cxn>
                <a:cxn ang="0">
                  <a:pos x="3982" y="1564"/>
                </a:cxn>
                <a:cxn ang="0">
                  <a:pos x="3641" y="1658"/>
                </a:cxn>
                <a:cxn ang="0">
                  <a:pos x="3478" y="1791"/>
                </a:cxn>
                <a:cxn ang="0">
                  <a:pos x="3323" y="1923"/>
                </a:cxn>
                <a:cxn ang="0">
                  <a:pos x="2958" y="2005"/>
                </a:cxn>
                <a:cxn ang="0">
                  <a:pos x="2444" y="2025"/>
                </a:cxn>
                <a:cxn ang="0">
                  <a:pos x="2096" y="1995"/>
                </a:cxn>
                <a:cxn ang="0">
                  <a:pos x="1685" y="1910"/>
                </a:cxn>
                <a:cxn ang="0">
                  <a:pos x="1442" y="1901"/>
                </a:cxn>
                <a:cxn ang="0">
                  <a:pos x="977" y="1976"/>
                </a:cxn>
                <a:cxn ang="0">
                  <a:pos x="661" y="1989"/>
                </a:cxn>
                <a:cxn ang="0">
                  <a:pos x="330" y="1878"/>
                </a:cxn>
                <a:cxn ang="0">
                  <a:pos x="57" y="1773"/>
                </a:cxn>
                <a:cxn ang="0">
                  <a:pos x="4" y="1696"/>
                </a:cxn>
                <a:cxn ang="0">
                  <a:pos x="167" y="1598"/>
                </a:cxn>
                <a:cxn ang="0">
                  <a:pos x="395" y="1476"/>
                </a:cxn>
                <a:cxn ang="0">
                  <a:pos x="579" y="1312"/>
                </a:cxn>
                <a:cxn ang="0">
                  <a:pos x="454" y="1307"/>
                </a:cxn>
                <a:cxn ang="0">
                  <a:pos x="283" y="1250"/>
                </a:cxn>
                <a:cxn ang="0">
                  <a:pos x="190" y="1168"/>
                </a:cxn>
                <a:cxn ang="0">
                  <a:pos x="311" y="1116"/>
                </a:cxn>
                <a:cxn ang="0">
                  <a:pos x="585" y="1053"/>
                </a:cxn>
                <a:cxn ang="0">
                  <a:pos x="711" y="958"/>
                </a:cxn>
                <a:cxn ang="0">
                  <a:pos x="641" y="897"/>
                </a:cxn>
                <a:cxn ang="0">
                  <a:pos x="284" y="904"/>
                </a:cxn>
                <a:cxn ang="0">
                  <a:pos x="86" y="890"/>
                </a:cxn>
                <a:cxn ang="0">
                  <a:pos x="29" y="820"/>
                </a:cxn>
                <a:cxn ang="0">
                  <a:pos x="15" y="719"/>
                </a:cxn>
                <a:cxn ang="0">
                  <a:pos x="41" y="607"/>
                </a:cxn>
                <a:cxn ang="0">
                  <a:pos x="106" y="504"/>
                </a:cxn>
                <a:cxn ang="0">
                  <a:pos x="220" y="443"/>
                </a:cxn>
                <a:cxn ang="0">
                  <a:pos x="584" y="408"/>
                </a:cxn>
                <a:cxn ang="0">
                  <a:pos x="873" y="350"/>
                </a:cxn>
                <a:cxn ang="0">
                  <a:pos x="1250" y="194"/>
                </a:cxn>
                <a:cxn ang="0">
                  <a:pos x="1461" y="69"/>
                </a:cxn>
                <a:cxn ang="0">
                  <a:pos x="1366" y="48"/>
                </a:cxn>
                <a:cxn ang="0">
                  <a:pos x="1263" y="39"/>
                </a:cxn>
              </a:cxnLst>
              <a:rect l="0" t="0" r="r" b="b"/>
              <a:pathLst>
                <a:path w="4367" h="2026">
                  <a:moveTo>
                    <a:pt x="1776" y="8"/>
                  </a:moveTo>
                  <a:lnTo>
                    <a:pt x="1872" y="3"/>
                  </a:lnTo>
                  <a:lnTo>
                    <a:pt x="1963" y="1"/>
                  </a:lnTo>
                  <a:lnTo>
                    <a:pt x="2050" y="0"/>
                  </a:lnTo>
                  <a:lnTo>
                    <a:pt x="2133" y="0"/>
                  </a:lnTo>
                  <a:lnTo>
                    <a:pt x="2212" y="2"/>
                  </a:lnTo>
                  <a:lnTo>
                    <a:pt x="2289" y="6"/>
                  </a:lnTo>
                  <a:lnTo>
                    <a:pt x="2362" y="11"/>
                  </a:lnTo>
                  <a:lnTo>
                    <a:pt x="2432" y="16"/>
                  </a:lnTo>
                  <a:lnTo>
                    <a:pt x="2499" y="24"/>
                  </a:lnTo>
                  <a:lnTo>
                    <a:pt x="2564" y="31"/>
                  </a:lnTo>
                  <a:lnTo>
                    <a:pt x="2625" y="41"/>
                  </a:lnTo>
                  <a:lnTo>
                    <a:pt x="2684" y="51"/>
                  </a:lnTo>
                  <a:lnTo>
                    <a:pt x="2741" y="61"/>
                  </a:lnTo>
                  <a:lnTo>
                    <a:pt x="2796" y="71"/>
                  </a:lnTo>
                  <a:lnTo>
                    <a:pt x="2849" y="83"/>
                  </a:lnTo>
                  <a:lnTo>
                    <a:pt x="2900" y="95"/>
                  </a:lnTo>
                  <a:lnTo>
                    <a:pt x="2997" y="118"/>
                  </a:lnTo>
                  <a:lnTo>
                    <a:pt x="3089" y="141"/>
                  </a:lnTo>
                  <a:lnTo>
                    <a:pt x="3177" y="164"/>
                  </a:lnTo>
                  <a:lnTo>
                    <a:pt x="3262" y="184"/>
                  </a:lnTo>
                  <a:lnTo>
                    <a:pt x="3304" y="193"/>
                  </a:lnTo>
                  <a:lnTo>
                    <a:pt x="3346" y="202"/>
                  </a:lnTo>
                  <a:lnTo>
                    <a:pt x="3388" y="209"/>
                  </a:lnTo>
                  <a:lnTo>
                    <a:pt x="3430" y="216"/>
                  </a:lnTo>
                  <a:lnTo>
                    <a:pt x="3472" y="221"/>
                  </a:lnTo>
                  <a:lnTo>
                    <a:pt x="3515" y="225"/>
                  </a:lnTo>
                  <a:lnTo>
                    <a:pt x="3558" y="228"/>
                  </a:lnTo>
                  <a:lnTo>
                    <a:pt x="3602" y="229"/>
                  </a:lnTo>
                  <a:lnTo>
                    <a:pt x="3689" y="230"/>
                  </a:lnTo>
                  <a:lnTo>
                    <a:pt x="3772" y="233"/>
                  </a:lnTo>
                  <a:lnTo>
                    <a:pt x="3851" y="238"/>
                  </a:lnTo>
                  <a:lnTo>
                    <a:pt x="3923" y="244"/>
                  </a:lnTo>
                  <a:lnTo>
                    <a:pt x="3958" y="248"/>
                  </a:lnTo>
                  <a:lnTo>
                    <a:pt x="3990" y="252"/>
                  </a:lnTo>
                  <a:lnTo>
                    <a:pt x="4020" y="257"/>
                  </a:lnTo>
                  <a:lnTo>
                    <a:pt x="4048" y="261"/>
                  </a:lnTo>
                  <a:lnTo>
                    <a:pt x="4075" y="266"/>
                  </a:lnTo>
                  <a:lnTo>
                    <a:pt x="4099" y="273"/>
                  </a:lnTo>
                  <a:lnTo>
                    <a:pt x="4121" y="278"/>
                  </a:lnTo>
                  <a:lnTo>
                    <a:pt x="4141" y="285"/>
                  </a:lnTo>
                  <a:lnTo>
                    <a:pt x="4158" y="291"/>
                  </a:lnTo>
                  <a:lnTo>
                    <a:pt x="4173" y="299"/>
                  </a:lnTo>
                  <a:lnTo>
                    <a:pt x="4185" y="306"/>
                  </a:lnTo>
                  <a:lnTo>
                    <a:pt x="4195" y="314"/>
                  </a:lnTo>
                  <a:lnTo>
                    <a:pt x="4201" y="322"/>
                  </a:lnTo>
                  <a:lnTo>
                    <a:pt x="4204" y="331"/>
                  </a:lnTo>
                  <a:lnTo>
                    <a:pt x="4205" y="340"/>
                  </a:lnTo>
                  <a:lnTo>
                    <a:pt x="4202" y="349"/>
                  </a:lnTo>
                  <a:lnTo>
                    <a:pt x="4197" y="359"/>
                  </a:lnTo>
                  <a:lnTo>
                    <a:pt x="4187" y="369"/>
                  </a:lnTo>
                  <a:lnTo>
                    <a:pt x="4175" y="378"/>
                  </a:lnTo>
                  <a:lnTo>
                    <a:pt x="4159" y="389"/>
                  </a:lnTo>
                  <a:lnTo>
                    <a:pt x="4139" y="401"/>
                  </a:lnTo>
                  <a:lnTo>
                    <a:pt x="4116" y="412"/>
                  </a:lnTo>
                  <a:lnTo>
                    <a:pt x="4088" y="424"/>
                  </a:lnTo>
                  <a:lnTo>
                    <a:pt x="4057" y="435"/>
                  </a:lnTo>
                  <a:lnTo>
                    <a:pt x="4023" y="447"/>
                  </a:lnTo>
                  <a:lnTo>
                    <a:pt x="3990" y="459"/>
                  </a:lnTo>
                  <a:lnTo>
                    <a:pt x="3955" y="470"/>
                  </a:lnTo>
                  <a:lnTo>
                    <a:pt x="3921" y="480"/>
                  </a:lnTo>
                  <a:lnTo>
                    <a:pt x="3852" y="499"/>
                  </a:lnTo>
                  <a:lnTo>
                    <a:pt x="3783" y="517"/>
                  </a:lnTo>
                  <a:lnTo>
                    <a:pt x="3715" y="534"/>
                  </a:lnTo>
                  <a:lnTo>
                    <a:pt x="3649" y="550"/>
                  </a:lnTo>
                  <a:lnTo>
                    <a:pt x="3586" y="565"/>
                  </a:lnTo>
                  <a:lnTo>
                    <a:pt x="3526" y="580"/>
                  </a:lnTo>
                  <a:lnTo>
                    <a:pt x="3470" y="593"/>
                  </a:lnTo>
                  <a:lnTo>
                    <a:pt x="3419" y="607"/>
                  </a:lnTo>
                  <a:lnTo>
                    <a:pt x="3395" y="614"/>
                  </a:lnTo>
                  <a:lnTo>
                    <a:pt x="3373" y="621"/>
                  </a:lnTo>
                  <a:lnTo>
                    <a:pt x="3352" y="628"/>
                  </a:lnTo>
                  <a:lnTo>
                    <a:pt x="3334" y="635"/>
                  </a:lnTo>
                  <a:lnTo>
                    <a:pt x="3317" y="642"/>
                  </a:lnTo>
                  <a:lnTo>
                    <a:pt x="3302" y="650"/>
                  </a:lnTo>
                  <a:lnTo>
                    <a:pt x="3289" y="657"/>
                  </a:lnTo>
                  <a:lnTo>
                    <a:pt x="3278" y="665"/>
                  </a:lnTo>
                  <a:lnTo>
                    <a:pt x="3269" y="673"/>
                  </a:lnTo>
                  <a:lnTo>
                    <a:pt x="3263" y="682"/>
                  </a:lnTo>
                  <a:lnTo>
                    <a:pt x="3258" y="691"/>
                  </a:lnTo>
                  <a:lnTo>
                    <a:pt x="3256" y="699"/>
                  </a:lnTo>
                  <a:lnTo>
                    <a:pt x="3258" y="709"/>
                  </a:lnTo>
                  <a:lnTo>
                    <a:pt x="3264" y="719"/>
                  </a:lnTo>
                  <a:lnTo>
                    <a:pt x="3274" y="728"/>
                  </a:lnTo>
                  <a:lnTo>
                    <a:pt x="3286" y="738"/>
                  </a:lnTo>
                  <a:lnTo>
                    <a:pt x="3303" y="748"/>
                  </a:lnTo>
                  <a:lnTo>
                    <a:pt x="3322" y="757"/>
                  </a:lnTo>
                  <a:lnTo>
                    <a:pt x="3345" y="768"/>
                  </a:lnTo>
                  <a:lnTo>
                    <a:pt x="3370" y="778"/>
                  </a:lnTo>
                  <a:lnTo>
                    <a:pt x="3398" y="788"/>
                  </a:lnTo>
                  <a:lnTo>
                    <a:pt x="3429" y="797"/>
                  </a:lnTo>
                  <a:lnTo>
                    <a:pt x="3461" y="807"/>
                  </a:lnTo>
                  <a:lnTo>
                    <a:pt x="3495" y="817"/>
                  </a:lnTo>
                  <a:lnTo>
                    <a:pt x="3531" y="826"/>
                  </a:lnTo>
                  <a:lnTo>
                    <a:pt x="3569" y="836"/>
                  </a:lnTo>
                  <a:lnTo>
                    <a:pt x="3607" y="845"/>
                  </a:lnTo>
                  <a:lnTo>
                    <a:pt x="3647" y="853"/>
                  </a:lnTo>
                  <a:lnTo>
                    <a:pt x="3729" y="869"/>
                  </a:lnTo>
                  <a:lnTo>
                    <a:pt x="3813" y="885"/>
                  </a:lnTo>
                  <a:lnTo>
                    <a:pt x="3897" y="896"/>
                  </a:lnTo>
                  <a:lnTo>
                    <a:pt x="3980" y="907"/>
                  </a:lnTo>
                  <a:lnTo>
                    <a:pt x="4020" y="911"/>
                  </a:lnTo>
                  <a:lnTo>
                    <a:pt x="4059" y="915"/>
                  </a:lnTo>
                  <a:lnTo>
                    <a:pt x="4097" y="918"/>
                  </a:lnTo>
                  <a:lnTo>
                    <a:pt x="4133" y="920"/>
                  </a:lnTo>
                  <a:lnTo>
                    <a:pt x="4168" y="921"/>
                  </a:lnTo>
                  <a:lnTo>
                    <a:pt x="4201" y="922"/>
                  </a:lnTo>
                  <a:lnTo>
                    <a:pt x="4231" y="922"/>
                  </a:lnTo>
                  <a:lnTo>
                    <a:pt x="4260" y="921"/>
                  </a:lnTo>
                  <a:lnTo>
                    <a:pt x="4285" y="920"/>
                  </a:lnTo>
                  <a:lnTo>
                    <a:pt x="4306" y="921"/>
                  </a:lnTo>
                  <a:lnTo>
                    <a:pt x="4322" y="924"/>
                  </a:lnTo>
                  <a:lnTo>
                    <a:pt x="4334" y="930"/>
                  </a:lnTo>
                  <a:lnTo>
                    <a:pt x="4341" y="935"/>
                  </a:lnTo>
                  <a:lnTo>
                    <a:pt x="4345" y="943"/>
                  </a:lnTo>
                  <a:lnTo>
                    <a:pt x="4346" y="952"/>
                  </a:lnTo>
                  <a:lnTo>
                    <a:pt x="4343" y="962"/>
                  </a:lnTo>
                  <a:lnTo>
                    <a:pt x="4338" y="973"/>
                  </a:lnTo>
                  <a:lnTo>
                    <a:pt x="4329" y="986"/>
                  </a:lnTo>
                  <a:lnTo>
                    <a:pt x="4317" y="999"/>
                  </a:lnTo>
                  <a:lnTo>
                    <a:pt x="4303" y="1012"/>
                  </a:lnTo>
                  <a:lnTo>
                    <a:pt x="4287" y="1026"/>
                  </a:lnTo>
                  <a:lnTo>
                    <a:pt x="4269" y="1041"/>
                  </a:lnTo>
                  <a:lnTo>
                    <a:pt x="4248" y="1056"/>
                  </a:lnTo>
                  <a:lnTo>
                    <a:pt x="4227" y="1071"/>
                  </a:lnTo>
                  <a:lnTo>
                    <a:pt x="4203" y="1086"/>
                  </a:lnTo>
                  <a:lnTo>
                    <a:pt x="4178" y="1101"/>
                  </a:lnTo>
                  <a:lnTo>
                    <a:pt x="4153" y="1116"/>
                  </a:lnTo>
                  <a:lnTo>
                    <a:pt x="4126" y="1130"/>
                  </a:lnTo>
                  <a:lnTo>
                    <a:pt x="4099" y="1145"/>
                  </a:lnTo>
                  <a:lnTo>
                    <a:pt x="4071" y="1159"/>
                  </a:lnTo>
                  <a:lnTo>
                    <a:pt x="4043" y="1172"/>
                  </a:lnTo>
                  <a:lnTo>
                    <a:pt x="4015" y="1184"/>
                  </a:lnTo>
                  <a:lnTo>
                    <a:pt x="3987" y="1196"/>
                  </a:lnTo>
                  <a:lnTo>
                    <a:pt x="3959" y="1207"/>
                  </a:lnTo>
                  <a:lnTo>
                    <a:pt x="3932" y="1216"/>
                  </a:lnTo>
                  <a:lnTo>
                    <a:pt x="3905" y="1224"/>
                  </a:lnTo>
                  <a:lnTo>
                    <a:pt x="3880" y="1231"/>
                  </a:lnTo>
                  <a:lnTo>
                    <a:pt x="3855" y="1237"/>
                  </a:lnTo>
                  <a:lnTo>
                    <a:pt x="3833" y="1240"/>
                  </a:lnTo>
                  <a:lnTo>
                    <a:pt x="3811" y="1242"/>
                  </a:lnTo>
                  <a:lnTo>
                    <a:pt x="3793" y="1243"/>
                  </a:lnTo>
                  <a:lnTo>
                    <a:pt x="3780" y="1245"/>
                  </a:lnTo>
                  <a:lnTo>
                    <a:pt x="3771" y="1246"/>
                  </a:lnTo>
                  <a:lnTo>
                    <a:pt x="3767" y="1249"/>
                  </a:lnTo>
                  <a:lnTo>
                    <a:pt x="3767" y="1251"/>
                  </a:lnTo>
                  <a:lnTo>
                    <a:pt x="3770" y="1253"/>
                  </a:lnTo>
                  <a:lnTo>
                    <a:pt x="3777" y="1255"/>
                  </a:lnTo>
                  <a:lnTo>
                    <a:pt x="3787" y="1258"/>
                  </a:lnTo>
                  <a:lnTo>
                    <a:pt x="3816" y="1264"/>
                  </a:lnTo>
                  <a:lnTo>
                    <a:pt x="3854" y="1268"/>
                  </a:lnTo>
                  <a:lnTo>
                    <a:pt x="3902" y="1273"/>
                  </a:lnTo>
                  <a:lnTo>
                    <a:pt x="3953" y="1279"/>
                  </a:lnTo>
                  <a:lnTo>
                    <a:pt x="4009" y="1283"/>
                  </a:lnTo>
                  <a:lnTo>
                    <a:pt x="4066" y="1287"/>
                  </a:lnTo>
                  <a:lnTo>
                    <a:pt x="4123" y="1291"/>
                  </a:lnTo>
                  <a:lnTo>
                    <a:pt x="4177" y="1293"/>
                  </a:lnTo>
                  <a:lnTo>
                    <a:pt x="4227" y="1295"/>
                  </a:lnTo>
                  <a:lnTo>
                    <a:pt x="4270" y="1295"/>
                  </a:lnTo>
                  <a:lnTo>
                    <a:pt x="4287" y="1294"/>
                  </a:lnTo>
                  <a:lnTo>
                    <a:pt x="4303" y="1293"/>
                  </a:lnTo>
                  <a:lnTo>
                    <a:pt x="4316" y="1292"/>
                  </a:lnTo>
                  <a:lnTo>
                    <a:pt x="4326" y="1291"/>
                  </a:lnTo>
                  <a:lnTo>
                    <a:pt x="4335" y="1288"/>
                  </a:lnTo>
                  <a:lnTo>
                    <a:pt x="4342" y="1288"/>
                  </a:lnTo>
                  <a:lnTo>
                    <a:pt x="4349" y="1291"/>
                  </a:lnTo>
                  <a:lnTo>
                    <a:pt x="4354" y="1293"/>
                  </a:lnTo>
                  <a:lnTo>
                    <a:pt x="4358" y="1297"/>
                  </a:lnTo>
                  <a:lnTo>
                    <a:pt x="4363" y="1301"/>
                  </a:lnTo>
                  <a:lnTo>
                    <a:pt x="4365" y="1307"/>
                  </a:lnTo>
                  <a:lnTo>
                    <a:pt x="4367" y="1314"/>
                  </a:lnTo>
                  <a:lnTo>
                    <a:pt x="4367" y="1322"/>
                  </a:lnTo>
                  <a:lnTo>
                    <a:pt x="4366" y="1330"/>
                  </a:lnTo>
                  <a:lnTo>
                    <a:pt x="4363" y="1339"/>
                  </a:lnTo>
                  <a:lnTo>
                    <a:pt x="4358" y="1350"/>
                  </a:lnTo>
                  <a:lnTo>
                    <a:pt x="4353" y="1360"/>
                  </a:lnTo>
                  <a:lnTo>
                    <a:pt x="4345" y="1371"/>
                  </a:lnTo>
                  <a:lnTo>
                    <a:pt x="4337" y="1383"/>
                  </a:lnTo>
                  <a:lnTo>
                    <a:pt x="4326" y="1395"/>
                  </a:lnTo>
                  <a:lnTo>
                    <a:pt x="4313" y="1408"/>
                  </a:lnTo>
                  <a:lnTo>
                    <a:pt x="4298" y="1421"/>
                  </a:lnTo>
                  <a:lnTo>
                    <a:pt x="4281" y="1434"/>
                  </a:lnTo>
                  <a:lnTo>
                    <a:pt x="4262" y="1447"/>
                  </a:lnTo>
                  <a:lnTo>
                    <a:pt x="4241" y="1461"/>
                  </a:lnTo>
                  <a:lnTo>
                    <a:pt x="4217" y="1474"/>
                  </a:lnTo>
                  <a:lnTo>
                    <a:pt x="4191" y="1488"/>
                  </a:lnTo>
                  <a:lnTo>
                    <a:pt x="4163" y="1501"/>
                  </a:lnTo>
                  <a:lnTo>
                    <a:pt x="4133" y="1514"/>
                  </a:lnTo>
                  <a:lnTo>
                    <a:pt x="4099" y="1528"/>
                  </a:lnTo>
                  <a:lnTo>
                    <a:pt x="4063" y="1539"/>
                  </a:lnTo>
                  <a:lnTo>
                    <a:pt x="4024" y="1552"/>
                  </a:lnTo>
                  <a:lnTo>
                    <a:pt x="3982" y="1564"/>
                  </a:lnTo>
                  <a:lnTo>
                    <a:pt x="3938" y="1576"/>
                  </a:lnTo>
                  <a:lnTo>
                    <a:pt x="3891" y="1588"/>
                  </a:lnTo>
                  <a:lnTo>
                    <a:pt x="3840" y="1599"/>
                  </a:lnTo>
                  <a:lnTo>
                    <a:pt x="3791" y="1608"/>
                  </a:lnTo>
                  <a:lnTo>
                    <a:pt x="3746" y="1620"/>
                  </a:lnTo>
                  <a:lnTo>
                    <a:pt x="3707" y="1632"/>
                  </a:lnTo>
                  <a:lnTo>
                    <a:pt x="3671" y="1645"/>
                  </a:lnTo>
                  <a:lnTo>
                    <a:pt x="3641" y="1658"/>
                  </a:lnTo>
                  <a:lnTo>
                    <a:pt x="3613" y="1672"/>
                  </a:lnTo>
                  <a:lnTo>
                    <a:pt x="3589" y="1686"/>
                  </a:lnTo>
                  <a:lnTo>
                    <a:pt x="3568" y="1700"/>
                  </a:lnTo>
                  <a:lnTo>
                    <a:pt x="3549" y="1715"/>
                  </a:lnTo>
                  <a:lnTo>
                    <a:pt x="3532" y="1730"/>
                  </a:lnTo>
                  <a:lnTo>
                    <a:pt x="3518" y="1745"/>
                  </a:lnTo>
                  <a:lnTo>
                    <a:pt x="3504" y="1761"/>
                  </a:lnTo>
                  <a:lnTo>
                    <a:pt x="3478" y="1791"/>
                  </a:lnTo>
                  <a:lnTo>
                    <a:pt x="3453" y="1823"/>
                  </a:lnTo>
                  <a:lnTo>
                    <a:pt x="3440" y="1838"/>
                  </a:lnTo>
                  <a:lnTo>
                    <a:pt x="3426" y="1853"/>
                  </a:lnTo>
                  <a:lnTo>
                    <a:pt x="3410" y="1868"/>
                  </a:lnTo>
                  <a:lnTo>
                    <a:pt x="3392" y="1882"/>
                  </a:lnTo>
                  <a:lnTo>
                    <a:pt x="3373" y="1896"/>
                  </a:lnTo>
                  <a:lnTo>
                    <a:pt x="3349" y="1910"/>
                  </a:lnTo>
                  <a:lnTo>
                    <a:pt x="3323" y="1923"/>
                  </a:lnTo>
                  <a:lnTo>
                    <a:pt x="3294" y="1936"/>
                  </a:lnTo>
                  <a:lnTo>
                    <a:pt x="3261" y="1948"/>
                  </a:lnTo>
                  <a:lnTo>
                    <a:pt x="3224" y="1959"/>
                  </a:lnTo>
                  <a:lnTo>
                    <a:pt x="3181" y="1970"/>
                  </a:lnTo>
                  <a:lnTo>
                    <a:pt x="3135" y="1980"/>
                  </a:lnTo>
                  <a:lnTo>
                    <a:pt x="3082" y="1990"/>
                  </a:lnTo>
                  <a:lnTo>
                    <a:pt x="3023" y="1997"/>
                  </a:lnTo>
                  <a:lnTo>
                    <a:pt x="2958" y="2005"/>
                  </a:lnTo>
                  <a:lnTo>
                    <a:pt x="2887" y="2011"/>
                  </a:lnTo>
                  <a:lnTo>
                    <a:pt x="2814" y="2017"/>
                  </a:lnTo>
                  <a:lnTo>
                    <a:pt x="2745" y="2020"/>
                  </a:lnTo>
                  <a:lnTo>
                    <a:pt x="2678" y="2023"/>
                  </a:lnTo>
                  <a:lnTo>
                    <a:pt x="2615" y="2025"/>
                  </a:lnTo>
                  <a:lnTo>
                    <a:pt x="2555" y="2026"/>
                  </a:lnTo>
                  <a:lnTo>
                    <a:pt x="2498" y="2026"/>
                  </a:lnTo>
                  <a:lnTo>
                    <a:pt x="2444" y="2025"/>
                  </a:lnTo>
                  <a:lnTo>
                    <a:pt x="2392" y="2024"/>
                  </a:lnTo>
                  <a:lnTo>
                    <a:pt x="2344" y="2021"/>
                  </a:lnTo>
                  <a:lnTo>
                    <a:pt x="2298" y="2019"/>
                  </a:lnTo>
                  <a:lnTo>
                    <a:pt x="2253" y="2014"/>
                  </a:lnTo>
                  <a:lnTo>
                    <a:pt x="2211" y="2010"/>
                  </a:lnTo>
                  <a:lnTo>
                    <a:pt x="2170" y="2006"/>
                  </a:lnTo>
                  <a:lnTo>
                    <a:pt x="2133" y="2000"/>
                  </a:lnTo>
                  <a:lnTo>
                    <a:pt x="2096" y="1995"/>
                  </a:lnTo>
                  <a:lnTo>
                    <a:pt x="2061" y="1989"/>
                  </a:lnTo>
                  <a:lnTo>
                    <a:pt x="1995" y="1977"/>
                  </a:lnTo>
                  <a:lnTo>
                    <a:pt x="1933" y="1964"/>
                  </a:lnTo>
                  <a:lnTo>
                    <a:pt x="1876" y="1950"/>
                  </a:lnTo>
                  <a:lnTo>
                    <a:pt x="1820" y="1938"/>
                  </a:lnTo>
                  <a:lnTo>
                    <a:pt x="1766" y="1925"/>
                  </a:lnTo>
                  <a:lnTo>
                    <a:pt x="1712" y="1915"/>
                  </a:lnTo>
                  <a:lnTo>
                    <a:pt x="1685" y="1910"/>
                  </a:lnTo>
                  <a:lnTo>
                    <a:pt x="1657" y="1906"/>
                  </a:lnTo>
                  <a:lnTo>
                    <a:pt x="1629" y="1902"/>
                  </a:lnTo>
                  <a:lnTo>
                    <a:pt x="1599" y="1899"/>
                  </a:lnTo>
                  <a:lnTo>
                    <a:pt x="1569" y="1897"/>
                  </a:lnTo>
                  <a:lnTo>
                    <a:pt x="1539" y="1897"/>
                  </a:lnTo>
                  <a:lnTo>
                    <a:pt x="1508" y="1897"/>
                  </a:lnTo>
                  <a:lnTo>
                    <a:pt x="1476" y="1899"/>
                  </a:lnTo>
                  <a:lnTo>
                    <a:pt x="1442" y="1901"/>
                  </a:lnTo>
                  <a:lnTo>
                    <a:pt x="1409" y="1905"/>
                  </a:lnTo>
                  <a:lnTo>
                    <a:pt x="1374" y="1909"/>
                  </a:lnTo>
                  <a:lnTo>
                    <a:pt x="1340" y="1914"/>
                  </a:lnTo>
                  <a:lnTo>
                    <a:pt x="1269" y="1925"/>
                  </a:lnTo>
                  <a:lnTo>
                    <a:pt x="1197" y="1938"/>
                  </a:lnTo>
                  <a:lnTo>
                    <a:pt x="1123" y="1952"/>
                  </a:lnTo>
                  <a:lnTo>
                    <a:pt x="1050" y="1964"/>
                  </a:lnTo>
                  <a:lnTo>
                    <a:pt x="977" y="1976"/>
                  </a:lnTo>
                  <a:lnTo>
                    <a:pt x="904" y="1985"/>
                  </a:lnTo>
                  <a:lnTo>
                    <a:pt x="868" y="1989"/>
                  </a:lnTo>
                  <a:lnTo>
                    <a:pt x="832" y="1992"/>
                  </a:lnTo>
                  <a:lnTo>
                    <a:pt x="797" y="1993"/>
                  </a:lnTo>
                  <a:lnTo>
                    <a:pt x="762" y="1994"/>
                  </a:lnTo>
                  <a:lnTo>
                    <a:pt x="728" y="1993"/>
                  </a:lnTo>
                  <a:lnTo>
                    <a:pt x="695" y="1992"/>
                  </a:lnTo>
                  <a:lnTo>
                    <a:pt x="661" y="1989"/>
                  </a:lnTo>
                  <a:lnTo>
                    <a:pt x="629" y="1983"/>
                  </a:lnTo>
                  <a:lnTo>
                    <a:pt x="598" y="1977"/>
                  </a:lnTo>
                  <a:lnTo>
                    <a:pt x="566" y="1969"/>
                  </a:lnTo>
                  <a:lnTo>
                    <a:pt x="536" y="1959"/>
                  </a:lnTo>
                  <a:lnTo>
                    <a:pt x="508" y="1948"/>
                  </a:lnTo>
                  <a:lnTo>
                    <a:pt x="450" y="1922"/>
                  </a:lnTo>
                  <a:lnTo>
                    <a:pt x="390" y="1899"/>
                  </a:lnTo>
                  <a:lnTo>
                    <a:pt x="330" y="1878"/>
                  </a:lnTo>
                  <a:lnTo>
                    <a:pt x="271" y="1857"/>
                  </a:lnTo>
                  <a:lnTo>
                    <a:pt x="215" y="1838"/>
                  </a:lnTo>
                  <a:lnTo>
                    <a:pt x="163" y="1818"/>
                  </a:lnTo>
                  <a:lnTo>
                    <a:pt x="139" y="1810"/>
                  </a:lnTo>
                  <a:lnTo>
                    <a:pt x="116" y="1800"/>
                  </a:lnTo>
                  <a:lnTo>
                    <a:pt x="95" y="1791"/>
                  </a:lnTo>
                  <a:lnTo>
                    <a:pt x="74" y="1782"/>
                  </a:lnTo>
                  <a:lnTo>
                    <a:pt x="57" y="1773"/>
                  </a:lnTo>
                  <a:lnTo>
                    <a:pt x="41" y="1763"/>
                  </a:lnTo>
                  <a:lnTo>
                    <a:pt x="28" y="1755"/>
                  </a:lnTo>
                  <a:lnTo>
                    <a:pt x="17" y="1745"/>
                  </a:lnTo>
                  <a:lnTo>
                    <a:pt x="8" y="1735"/>
                  </a:lnTo>
                  <a:lnTo>
                    <a:pt x="3" y="1726"/>
                  </a:lnTo>
                  <a:lnTo>
                    <a:pt x="0" y="1716"/>
                  </a:lnTo>
                  <a:lnTo>
                    <a:pt x="1" y="1705"/>
                  </a:lnTo>
                  <a:lnTo>
                    <a:pt x="4" y="1696"/>
                  </a:lnTo>
                  <a:lnTo>
                    <a:pt x="12" y="1685"/>
                  </a:lnTo>
                  <a:lnTo>
                    <a:pt x="21" y="1673"/>
                  </a:lnTo>
                  <a:lnTo>
                    <a:pt x="36" y="1662"/>
                  </a:lnTo>
                  <a:lnTo>
                    <a:pt x="55" y="1650"/>
                  </a:lnTo>
                  <a:lnTo>
                    <a:pt x="76" y="1637"/>
                  </a:lnTo>
                  <a:lnTo>
                    <a:pt x="103" y="1624"/>
                  </a:lnTo>
                  <a:lnTo>
                    <a:pt x="134" y="1612"/>
                  </a:lnTo>
                  <a:lnTo>
                    <a:pt x="167" y="1598"/>
                  </a:lnTo>
                  <a:lnTo>
                    <a:pt x="197" y="1584"/>
                  </a:lnTo>
                  <a:lnTo>
                    <a:pt x="227" y="1571"/>
                  </a:lnTo>
                  <a:lnTo>
                    <a:pt x="255" y="1557"/>
                  </a:lnTo>
                  <a:lnTo>
                    <a:pt x="282" y="1543"/>
                  </a:lnTo>
                  <a:lnTo>
                    <a:pt x="307" y="1530"/>
                  </a:lnTo>
                  <a:lnTo>
                    <a:pt x="330" y="1516"/>
                  </a:lnTo>
                  <a:lnTo>
                    <a:pt x="353" y="1503"/>
                  </a:lnTo>
                  <a:lnTo>
                    <a:pt x="395" y="1476"/>
                  </a:lnTo>
                  <a:lnTo>
                    <a:pt x="432" y="1451"/>
                  </a:lnTo>
                  <a:lnTo>
                    <a:pt x="464" y="1426"/>
                  </a:lnTo>
                  <a:lnTo>
                    <a:pt x="492" y="1404"/>
                  </a:lnTo>
                  <a:lnTo>
                    <a:pt x="516" y="1383"/>
                  </a:lnTo>
                  <a:lnTo>
                    <a:pt x="535" y="1364"/>
                  </a:lnTo>
                  <a:lnTo>
                    <a:pt x="551" y="1348"/>
                  </a:lnTo>
                  <a:lnTo>
                    <a:pt x="563" y="1333"/>
                  </a:lnTo>
                  <a:lnTo>
                    <a:pt x="579" y="1312"/>
                  </a:lnTo>
                  <a:lnTo>
                    <a:pt x="585" y="1306"/>
                  </a:lnTo>
                  <a:lnTo>
                    <a:pt x="577" y="1307"/>
                  </a:lnTo>
                  <a:lnTo>
                    <a:pt x="556" y="1310"/>
                  </a:lnTo>
                  <a:lnTo>
                    <a:pt x="541" y="1311"/>
                  </a:lnTo>
                  <a:lnTo>
                    <a:pt x="523" y="1311"/>
                  </a:lnTo>
                  <a:lnTo>
                    <a:pt x="503" y="1311"/>
                  </a:lnTo>
                  <a:lnTo>
                    <a:pt x="479" y="1310"/>
                  </a:lnTo>
                  <a:lnTo>
                    <a:pt x="454" y="1307"/>
                  </a:lnTo>
                  <a:lnTo>
                    <a:pt x="427" y="1301"/>
                  </a:lnTo>
                  <a:lnTo>
                    <a:pt x="397" y="1295"/>
                  </a:lnTo>
                  <a:lnTo>
                    <a:pt x="367" y="1285"/>
                  </a:lnTo>
                  <a:lnTo>
                    <a:pt x="351" y="1280"/>
                  </a:lnTo>
                  <a:lnTo>
                    <a:pt x="335" y="1273"/>
                  </a:lnTo>
                  <a:lnTo>
                    <a:pt x="318" y="1266"/>
                  </a:lnTo>
                  <a:lnTo>
                    <a:pt x="300" y="1258"/>
                  </a:lnTo>
                  <a:lnTo>
                    <a:pt x="283" y="1250"/>
                  </a:lnTo>
                  <a:lnTo>
                    <a:pt x="266" y="1239"/>
                  </a:lnTo>
                  <a:lnTo>
                    <a:pt x="249" y="1229"/>
                  </a:lnTo>
                  <a:lnTo>
                    <a:pt x="230" y="1217"/>
                  </a:lnTo>
                  <a:lnTo>
                    <a:pt x="214" y="1205"/>
                  </a:lnTo>
                  <a:lnTo>
                    <a:pt x="202" y="1195"/>
                  </a:lnTo>
                  <a:lnTo>
                    <a:pt x="195" y="1185"/>
                  </a:lnTo>
                  <a:lnTo>
                    <a:pt x="192" y="1176"/>
                  </a:lnTo>
                  <a:lnTo>
                    <a:pt x="190" y="1168"/>
                  </a:lnTo>
                  <a:lnTo>
                    <a:pt x="194" y="1160"/>
                  </a:lnTo>
                  <a:lnTo>
                    <a:pt x="200" y="1154"/>
                  </a:lnTo>
                  <a:lnTo>
                    <a:pt x="209" y="1147"/>
                  </a:lnTo>
                  <a:lnTo>
                    <a:pt x="221" y="1141"/>
                  </a:lnTo>
                  <a:lnTo>
                    <a:pt x="235" y="1135"/>
                  </a:lnTo>
                  <a:lnTo>
                    <a:pt x="252" y="1130"/>
                  </a:lnTo>
                  <a:lnTo>
                    <a:pt x="270" y="1126"/>
                  </a:lnTo>
                  <a:lnTo>
                    <a:pt x="311" y="1116"/>
                  </a:lnTo>
                  <a:lnTo>
                    <a:pt x="358" y="1106"/>
                  </a:lnTo>
                  <a:lnTo>
                    <a:pt x="408" y="1097"/>
                  </a:lnTo>
                  <a:lnTo>
                    <a:pt x="461" y="1087"/>
                  </a:lnTo>
                  <a:lnTo>
                    <a:pt x="487" y="1081"/>
                  </a:lnTo>
                  <a:lnTo>
                    <a:pt x="513" y="1074"/>
                  </a:lnTo>
                  <a:lnTo>
                    <a:pt x="537" y="1068"/>
                  </a:lnTo>
                  <a:lnTo>
                    <a:pt x="562" y="1060"/>
                  </a:lnTo>
                  <a:lnTo>
                    <a:pt x="585" y="1053"/>
                  </a:lnTo>
                  <a:lnTo>
                    <a:pt x="607" y="1044"/>
                  </a:lnTo>
                  <a:lnTo>
                    <a:pt x="628" y="1034"/>
                  </a:lnTo>
                  <a:lnTo>
                    <a:pt x="647" y="1023"/>
                  </a:lnTo>
                  <a:lnTo>
                    <a:pt x="664" y="1013"/>
                  </a:lnTo>
                  <a:lnTo>
                    <a:pt x="681" y="1000"/>
                  </a:lnTo>
                  <a:lnTo>
                    <a:pt x="694" y="987"/>
                  </a:lnTo>
                  <a:lnTo>
                    <a:pt x="703" y="972"/>
                  </a:lnTo>
                  <a:lnTo>
                    <a:pt x="711" y="958"/>
                  </a:lnTo>
                  <a:lnTo>
                    <a:pt x="714" y="945"/>
                  </a:lnTo>
                  <a:lnTo>
                    <a:pt x="713" y="934"/>
                  </a:lnTo>
                  <a:lnTo>
                    <a:pt x="709" y="925"/>
                  </a:lnTo>
                  <a:lnTo>
                    <a:pt x="701" y="917"/>
                  </a:lnTo>
                  <a:lnTo>
                    <a:pt x="690" y="910"/>
                  </a:lnTo>
                  <a:lnTo>
                    <a:pt x="676" y="905"/>
                  </a:lnTo>
                  <a:lnTo>
                    <a:pt x="660" y="901"/>
                  </a:lnTo>
                  <a:lnTo>
                    <a:pt x="641" y="897"/>
                  </a:lnTo>
                  <a:lnTo>
                    <a:pt x="620" y="895"/>
                  </a:lnTo>
                  <a:lnTo>
                    <a:pt x="598" y="893"/>
                  </a:lnTo>
                  <a:lnTo>
                    <a:pt x="573" y="892"/>
                  </a:lnTo>
                  <a:lnTo>
                    <a:pt x="520" y="893"/>
                  </a:lnTo>
                  <a:lnTo>
                    <a:pt x="462" y="895"/>
                  </a:lnTo>
                  <a:lnTo>
                    <a:pt x="403" y="897"/>
                  </a:lnTo>
                  <a:lnTo>
                    <a:pt x="342" y="902"/>
                  </a:lnTo>
                  <a:lnTo>
                    <a:pt x="284" y="904"/>
                  </a:lnTo>
                  <a:lnTo>
                    <a:pt x="228" y="906"/>
                  </a:lnTo>
                  <a:lnTo>
                    <a:pt x="202" y="906"/>
                  </a:lnTo>
                  <a:lnTo>
                    <a:pt x="177" y="905"/>
                  </a:lnTo>
                  <a:lnTo>
                    <a:pt x="155" y="904"/>
                  </a:lnTo>
                  <a:lnTo>
                    <a:pt x="134" y="902"/>
                  </a:lnTo>
                  <a:lnTo>
                    <a:pt x="116" y="900"/>
                  </a:lnTo>
                  <a:lnTo>
                    <a:pt x="100" y="895"/>
                  </a:lnTo>
                  <a:lnTo>
                    <a:pt x="86" y="890"/>
                  </a:lnTo>
                  <a:lnTo>
                    <a:pt x="75" y="885"/>
                  </a:lnTo>
                  <a:lnTo>
                    <a:pt x="67" y="877"/>
                  </a:lnTo>
                  <a:lnTo>
                    <a:pt x="59" y="869"/>
                  </a:lnTo>
                  <a:lnTo>
                    <a:pt x="51" y="861"/>
                  </a:lnTo>
                  <a:lnTo>
                    <a:pt x="45" y="851"/>
                  </a:lnTo>
                  <a:lnTo>
                    <a:pt x="39" y="841"/>
                  </a:lnTo>
                  <a:lnTo>
                    <a:pt x="33" y="832"/>
                  </a:lnTo>
                  <a:lnTo>
                    <a:pt x="29" y="820"/>
                  </a:lnTo>
                  <a:lnTo>
                    <a:pt x="25" y="809"/>
                  </a:lnTo>
                  <a:lnTo>
                    <a:pt x="21" y="797"/>
                  </a:lnTo>
                  <a:lnTo>
                    <a:pt x="18" y="785"/>
                  </a:lnTo>
                  <a:lnTo>
                    <a:pt x="16" y="773"/>
                  </a:lnTo>
                  <a:lnTo>
                    <a:pt x="15" y="760"/>
                  </a:lnTo>
                  <a:lnTo>
                    <a:pt x="14" y="747"/>
                  </a:lnTo>
                  <a:lnTo>
                    <a:pt x="14" y="733"/>
                  </a:lnTo>
                  <a:lnTo>
                    <a:pt x="15" y="719"/>
                  </a:lnTo>
                  <a:lnTo>
                    <a:pt x="16" y="705"/>
                  </a:lnTo>
                  <a:lnTo>
                    <a:pt x="17" y="691"/>
                  </a:lnTo>
                  <a:lnTo>
                    <a:pt x="20" y="677"/>
                  </a:lnTo>
                  <a:lnTo>
                    <a:pt x="22" y="663"/>
                  </a:lnTo>
                  <a:lnTo>
                    <a:pt x="27" y="649"/>
                  </a:lnTo>
                  <a:lnTo>
                    <a:pt x="31" y="635"/>
                  </a:lnTo>
                  <a:lnTo>
                    <a:pt x="35" y="621"/>
                  </a:lnTo>
                  <a:lnTo>
                    <a:pt x="41" y="607"/>
                  </a:lnTo>
                  <a:lnTo>
                    <a:pt x="47" y="593"/>
                  </a:lnTo>
                  <a:lnTo>
                    <a:pt x="54" y="580"/>
                  </a:lnTo>
                  <a:lnTo>
                    <a:pt x="61" y="566"/>
                  </a:lnTo>
                  <a:lnTo>
                    <a:pt x="69" y="553"/>
                  </a:lnTo>
                  <a:lnTo>
                    <a:pt x="77" y="540"/>
                  </a:lnTo>
                  <a:lnTo>
                    <a:pt x="87" y="528"/>
                  </a:lnTo>
                  <a:lnTo>
                    <a:pt x="97" y="516"/>
                  </a:lnTo>
                  <a:lnTo>
                    <a:pt x="106" y="504"/>
                  </a:lnTo>
                  <a:lnTo>
                    <a:pt x="117" y="494"/>
                  </a:lnTo>
                  <a:lnTo>
                    <a:pt x="129" y="483"/>
                  </a:lnTo>
                  <a:lnTo>
                    <a:pt x="142" y="474"/>
                  </a:lnTo>
                  <a:lnTo>
                    <a:pt x="155" y="466"/>
                  </a:lnTo>
                  <a:lnTo>
                    <a:pt x="170" y="459"/>
                  </a:lnTo>
                  <a:lnTo>
                    <a:pt x="186" y="453"/>
                  </a:lnTo>
                  <a:lnTo>
                    <a:pt x="202" y="447"/>
                  </a:lnTo>
                  <a:lnTo>
                    <a:pt x="220" y="443"/>
                  </a:lnTo>
                  <a:lnTo>
                    <a:pt x="239" y="439"/>
                  </a:lnTo>
                  <a:lnTo>
                    <a:pt x="278" y="432"/>
                  </a:lnTo>
                  <a:lnTo>
                    <a:pt x="322" y="428"/>
                  </a:lnTo>
                  <a:lnTo>
                    <a:pt x="368" y="425"/>
                  </a:lnTo>
                  <a:lnTo>
                    <a:pt x="418" y="421"/>
                  </a:lnTo>
                  <a:lnTo>
                    <a:pt x="471" y="418"/>
                  </a:lnTo>
                  <a:lnTo>
                    <a:pt x="525" y="414"/>
                  </a:lnTo>
                  <a:lnTo>
                    <a:pt x="584" y="408"/>
                  </a:lnTo>
                  <a:lnTo>
                    <a:pt x="644" y="401"/>
                  </a:lnTo>
                  <a:lnTo>
                    <a:pt x="675" y="397"/>
                  </a:lnTo>
                  <a:lnTo>
                    <a:pt x="708" y="391"/>
                  </a:lnTo>
                  <a:lnTo>
                    <a:pt x="739" y="385"/>
                  </a:lnTo>
                  <a:lnTo>
                    <a:pt x="772" y="378"/>
                  </a:lnTo>
                  <a:lnTo>
                    <a:pt x="806" y="370"/>
                  </a:lnTo>
                  <a:lnTo>
                    <a:pt x="839" y="360"/>
                  </a:lnTo>
                  <a:lnTo>
                    <a:pt x="873" y="350"/>
                  </a:lnTo>
                  <a:lnTo>
                    <a:pt x="908" y="338"/>
                  </a:lnTo>
                  <a:lnTo>
                    <a:pt x="975" y="315"/>
                  </a:lnTo>
                  <a:lnTo>
                    <a:pt x="1035" y="292"/>
                  </a:lnTo>
                  <a:lnTo>
                    <a:pt x="1088" y="271"/>
                  </a:lnTo>
                  <a:lnTo>
                    <a:pt x="1136" y="249"/>
                  </a:lnTo>
                  <a:lnTo>
                    <a:pt x="1178" y="230"/>
                  </a:lnTo>
                  <a:lnTo>
                    <a:pt x="1217" y="211"/>
                  </a:lnTo>
                  <a:lnTo>
                    <a:pt x="1250" y="194"/>
                  </a:lnTo>
                  <a:lnTo>
                    <a:pt x="1282" y="177"/>
                  </a:lnTo>
                  <a:lnTo>
                    <a:pt x="1333" y="147"/>
                  </a:lnTo>
                  <a:lnTo>
                    <a:pt x="1376" y="119"/>
                  </a:lnTo>
                  <a:lnTo>
                    <a:pt x="1396" y="107"/>
                  </a:lnTo>
                  <a:lnTo>
                    <a:pt x="1415" y="95"/>
                  </a:lnTo>
                  <a:lnTo>
                    <a:pt x="1434" y="84"/>
                  </a:lnTo>
                  <a:lnTo>
                    <a:pt x="1453" y="73"/>
                  </a:lnTo>
                  <a:lnTo>
                    <a:pt x="1461" y="69"/>
                  </a:lnTo>
                  <a:lnTo>
                    <a:pt x="1463" y="65"/>
                  </a:lnTo>
                  <a:lnTo>
                    <a:pt x="1461" y="62"/>
                  </a:lnTo>
                  <a:lnTo>
                    <a:pt x="1455" y="58"/>
                  </a:lnTo>
                  <a:lnTo>
                    <a:pt x="1445" y="55"/>
                  </a:lnTo>
                  <a:lnTo>
                    <a:pt x="1434" y="53"/>
                  </a:lnTo>
                  <a:lnTo>
                    <a:pt x="1418" y="51"/>
                  </a:lnTo>
                  <a:lnTo>
                    <a:pt x="1402" y="50"/>
                  </a:lnTo>
                  <a:lnTo>
                    <a:pt x="1366" y="48"/>
                  </a:lnTo>
                  <a:lnTo>
                    <a:pt x="1329" y="45"/>
                  </a:lnTo>
                  <a:lnTo>
                    <a:pt x="1294" y="44"/>
                  </a:lnTo>
                  <a:lnTo>
                    <a:pt x="1266" y="43"/>
                  </a:lnTo>
                  <a:lnTo>
                    <a:pt x="1256" y="43"/>
                  </a:lnTo>
                  <a:lnTo>
                    <a:pt x="1249" y="43"/>
                  </a:lnTo>
                  <a:lnTo>
                    <a:pt x="1246" y="42"/>
                  </a:lnTo>
                  <a:lnTo>
                    <a:pt x="1247" y="41"/>
                  </a:lnTo>
                  <a:lnTo>
                    <a:pt x="1263" y="39"/>
                  </a:lnTo>
                  <a:lnTo>
                    <a:pt x="1304" y="37"/>
                  </a:lnTo>
                  <a:lnTo>
                    <a:pt x="1371" y="33"/>
                  </a:lnTo>
                  <a:lnTo>
                    <a:pt x="1469" y="26"/>
                  </a:lnTo>
                  <a:lnTo>
                    <a:pt x="1604" y="19"/>
                  </a:lnTo>
                  <a:lnTo>
                    <a:pt x="1776" y="8"/>
                  </a:lnTo>
                  <a:close/>
                </a:path>
              </a:pathLst>
            </a:custGeom>
            <a:solidFill>
              <a:srgbClr val="F0D8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98" name="Freeform 162"/>
            <p:cNvSpPr>
              <a:spLocks/>
            </p:cNvSpPr>
            <p:nvPr/>
          </p:nvSpPr>
          <p:spPr bwMode="auto">
            <a:xfrm>
              <a:off x="973" y="2749"/>
              <a:ext cx="1064" cy="485"/>
            </a:xfrm>
            <a:custGeom>
              <a:avLst/>
              <a:gdLst/>
              <a:ahLst/>
              <a:cxnLst>
                <a:cxn ang="0">
                  <a:pos x="3958" y="910"/>
                </a:cxn>
                <a:cxn ang="0">
                  <a:pos x="4191" y="922"/>
                </a:cxn>
                <a:cxn ang="0">
                  <a:pos x="4152" y="988"/>
                </a:cxn>
                <a:cxn ang="0">
                  <a:pos x="3948" y="1099"/>
                </a:cxn>
                <a:cxn ang="0">
                  <a:pos x="3790" y="1152"/>
                </a:cxn>
                <a:cxn ang="0">
                  <a:pos x="3661" y="1227"/>
                </a:cxn>
                <a:cxn ang="0">
                  <a:pos x="3841" y="1273"/>
                </a:cxn>
                <a:cxn ang="0">
                  <a:pos x="4097" y="1293"/>
                </a:cxn>
                <a:cxn ang="0">
                  <a:pos x="4241" y="1320"/>
                </a:cxn>
                <a:cxn ang="0">
                  <a:pos x="4125" y="1402"/>
                </a:cxn>
                <a:cxn ang="0">
                  <a:pos x="3934" y="1475"/>
                </a:cxn>
                <a:cxn ang="0">
                  <a:pos x="3637" y="1549"/>
                </a:cxn>
                <a:cxn ang="0">
                  <a:pos x="3396" y="1711"/>
                </a:cxn>
                <a:cxn ang="0">
                  <a:pos x="3271" y="1830"/>
                </a:cxn>
                <a:cxn ang="0">
                  <a:pos x="2806" y="1926"/>
                </a:cxn>
                <a:cxn ang="0">
                  <a:pos x="2603" y="1938"/>
                </a:cxn>
                <a:cxn ang="0">
                  <a:pos x="2410" y="1939"/>
                </a:cxn>
                <a:cxn ang="0">
                  <a:pos x="2191" y="1926"/>
                </a:cxn>
                <a:cxn ang="0">
                  <a:pos x="2020" y="1904"/>
                </a:cxn>
                <a:cxn ang="0">
                  <a:pos x="1761" y="1848"/>
                </a:cxn>
                <a:cxn ang="0">
                  <a:pos x="1488" y="1810"/>
                </a:cxn>
                <a:cxn ang="0">
                  <a:pos x="1153" y="1850"/>
                </a:cxn>
                <a:cxn ang="0">
                  <a:pos x="804" y="1902"/>
                </a:cxn>
                <a:cxn ang="0">
                  <a:pos x="533" y="1885"/>
                </a:cxn>
                <a:cxn ang="0">
                  <a:pos x="313" y="1800"/>
                </a:cxn>
                <a:cxn ang="0">
                  <a:pos x="54" y="1704"/>
                </a:cxn>
                <a:cxn ang="0">
                  <a:pos x="24" y="1648"/>
                </a:cxn>
                <a:cxn ang="0">
                  <a:pos x="256" y="1537"/>
                </a:cxn>
                <a:cxn ang="0">
                  <a:pos x="462" y="1404"/>
                </a:cxn>
                <a:cxn ang="0">
                  <a:pos x="519" y="1221"/>
                </a:cxn>
                <a:cxn ang="0">
                  <a:pos x="362" y="1210"/>
                </a:cxn>
                <a:cxn ang="0">
                  <a:pos x="202" y="1133"/>
                </a:cxn>
                <a:cxn ang="0">
                  <a:pos x="365" y="1097"/>
                </a:cxn>
                <a:cxn ang="0">
                  <a:pos x="584" y="1036"/>
                </a:cxn>
                <a:cxn ang="0">
                  <a:pos x="714" y="905"/>
                </a:cxn>
                <a:cxn ang="0">
                  <a:pos x="539" y="807"/>
                </a:cxn>
                <a:cxn ang="0">
                  <a:pos x="263" y="817"/>
                </a:cxn>
                <a:cxn ang="0">
                  <a:pos x="82" y="815"/>
                </a:cxn>
                <a:cxn ang="0">
                  <a:pos x="26" y="765"/>
                </a:cxn>
                <a:cxn ang="0">
                  <a:pos x="21" y="635"/>
                </a:cxn>
                <a:cxn ang="0">
                  <a:pos x="78" y="509"/>
                </a:cxn>
                <a:cxn ang="0">
                  <a:pos x="192" y="440"/>
                </a:cxn>
                <a:cxn ang="0">
                  <a:pos x="392" y="420"/>
                </a:cxn>
                <a:cxn ang="0">
                  <a:pos x="580" y="404"/>
                </a:cxn>
                <a:cxn ang="0">
                  <a:pos x="844" y="346"/>
                </a:cxn>
                <a:cxn ang="0">
                  <a:pos x="1132" y="234"/>
                </a:cxn>
                <a:cxn ang="0">
                  <a:pos x="1322" y="132"/>
                </a:cxn>
                <a:cxn ang="0">
                  <a:pos x="1601" y="16"/>
                </a:cxn>
                <a:cxn ang="0">
                  <a:pos x="1920" y="1"/>
                </a:cxn>
                <a:cxn ang="0">
                  <a:pos x="2504" y="32"/>
                </a:cxn>
                <a:cxn ang="0">
                  <a:pos x="2680" y="61"/>
                </a:cxn>
                <a:cxn ang="0">
                  <a:pos x="3038" y="144"/>
                </a:cxn>
                <a:cxn ang="0">
                  <a:pos x="3426" y="222"/>
                </a:cxn>
                <a:cxn ang="0">
                  <a:pos x="3756" y="236"/>
                </a:cxn>
                <a:cxn ang="0">
                  <a:pos x="4041" y="273"/>
                </a:cxn>
                <a:cxn ang="0">
                  <a:pos x="4071" y="315"/>
                </a:cxn>
                <a:cxn ang="0">
                  <a:pos x="3851" y="397"/>
                </a:cxn>
                <a:cxn ang="0">
                  <a:pos x="3532" y="477"/>
                </a:cxn>
                <a:cxn ang="0">
                  <a:pos x="3271" y="550"/>
                </a:cxn>
                <a:cxn ang="0">
                  <a:pos x="3158" y="679"/>
                </a:cxn>
                <a:cxn ang="0">
                  <a:pos x="3328" y="786"/>
                </a:cxn>
                <a:cxn ang="0">
                  <a:pos x="3526" y="839"/>
                </a:cxn>
              </a:cxnLst>
              <a:rect l="0" t="0" r="r" b="b"/>
              <a:pathLst>
                <a:path w="4259" h="1940">
                  <a:moveTo>
                    <a:pt x="3625" y="861"/>
                  </a:moveTo>
                  <a:lnTo>
                    <a:pt x="3711" y="876"/>
                  </a:lnTo>
                  <a:lnTo>
                    <a:pt x="3751" y="884"/>
                  </a:lnTo>
                  <a:lnTo>
                    <a:pt x="3792" y="890"/>
                  </a:lnTo>
                  <a:lnTo>
                    <a:pt x="3834" y="895"/>
                  </a:lnTo>
                  <a:lnTo>
                    <a:pt x="3875" y="901"/>
                  </a:lnTo>
                  <a:lnTo>
                    <a:pt x="3916" y="906"/>
                  </a:lnTo>
                  <a:lnTo>
                    <a:pt x="3958" y="910"/>
                  </a:lnTo>
                  <a:lnTo>
                    <a:pt x="4000" y="915"/>
                  </a:lnTo>
                  <a:lnTo>
                    <a:pt x="4042" y="918"/>
                  </a:lnTo>
                  <a:lnTo>
                    <a:pt x="4069" y="920"/>
                  </a:lnTo>
                  <a:lnTo>
                    <a:pt x="4096" y="921"/>
                  </a:lnTo>
                  <a:lnTo>
                    <a:pt x="4123" y="922"/>
                  </a:lnTo>
                  <a:lnTo>
                    <a:pt x="4150" y="922"/>
                  </a:lnTo>
                  <a:lnTo>
                    <a:pt x="4170" y="922"/>
                  </a:lnTo>
                  <a:lnTo>
                    <a:pt x="4191" y="922"/>
                  </a:lnTo>
                  <a:lnTo>
                    <a:pt x="4213" y="921"/>
                  </a:lnTo>
                  <a:lnTo>
                    <a:pt x="4233" y="921"/>
                  </a:lnTo>
                  <a:lnTo>
                    <a:pt x="4233" y="921"/>
                  </a:lnTo>
                  <a:lnTo>
                    <a:pt x="4221" y="933"/>
                  </a:lnTo>
                  <a:lnTo>
                    <a:pt x="4208" y="945"/>
                  </a:lnTo>
                  <a:lnTo>
                    <a:pt x="4195" y="957"/>
                  </a:lnTo>
                  <a:lnTo>
                    <a:pt x="4181" y="968"/>
                  </a:lnTo>
                  <a:lnTo>
                    <a:pt x="4152" y="988"/>
                  </a:lnTo>
                  <a:lnTo>
                    <a:pt x="4122" y="1007"/>
                  </a:lnTo>
                  <a:lnTo>
                    <a:pt x="4104" y="1019"/>
                  </a:lnTo>
                  <a:lnTo>
                    <a:pt x="4085" y="1030"/>
                  </a:lnTo>
                  <a:lnTo>
                    <a:pt x="4066" y="1041"/>
                  </a:lnTo>
                  <a:lnTo>
                    <a:pt x="4048" y="1050"/>
                  </a:lnTo>
                  <a:lnTo>
                    <a:pt x="4014" y="1068"/>
                  </a:lnTo>
                  <a:lnTo>
                    <a:pt x="3982" y="1084"/>
                  </a:lnTo>
                  <a:lnTo>
                    <a:pt x="3948" y="1099"/>
                  </a:lnTo>
                  <a:lnTo>
                    <a:pt x="3914" y="1114"/>
                  </a:lnTo>
                  <a:lnTo>
                    <a:pt x="3895" y="1120"/>
                  </a:lnTo>
                  <a:lnTo>
                    <a:pt x="3876" y="1127"/>
                  </a:lnTo>
                  <a:lnTo>
                    <a:pt x="3857" y="1133"/>
                  </a:lnTo>
                  <a:lnTo>
                    <a:pt x="3838" y="1140"/>
                  </a:lnTo>
                  <a:lnTo>
                    <a:pt x="3821" y="1144"/>
                  </a:lnTo>
                  <a:lnTo>
                    <a:pt x="3806" y="1148"/>
                  </a:lnTo>
                  <a:lnTo>
                    <a:pt x="3790" y="1152"/>
                  </a:lnTo>
                  <a:lnTo>
                    <a:pt x="3774" y="1154"/>
                  </a:lnTo>
                  <a:lnTo>
                    <a:pt x="3760" y="1156"/>
                  </a:lnTo>
                  <a:lnTo>
                    <a:pt x="3747" y="1157"/>
                  </a:lnTo>
                  <a:lnTo>
                    <a:pt x="3733" y="1158"/>
                  </a:lnTo>
                  <a:lnTo>
                    <a:pt x="3719" y="1159"/>
                  </a:lnTo>
                  <a:lnTo>
                    <a:pt x="3703" y="1162"/>
                  </a:lnTo>
                  <a:lnTo>
                    <a:pt x="3670" y="1178"/>
                  </a:lnTo>
                  <a:lnTo>
                    <a:pt x="3661" y="1227"/>
                  </a:lnTo>
                  <a:lnTo>
                    <a:pt x="3693" y="1248"/>
                  </a:lnTo>
                  <a:lnTo>
                    <a:pt x="3705" y="1252"/>
                  </a:lnTo>
                  <a:lnTo>
                    <a:pt x="3716" y="1255"/>
                  </a:lnTo>
                  <a:lnTo>
                    <a:pt x="3727" y="1257"/>
                  </a:lnTo>
                  <a:lnTo>
                    <a:pt x="3739" y="1260"/>
                  </a:lnTo>
                  <a:lnTo>
                    <a:pt x="3772" y="1265"/>
                  </a:lnTo>
                  <a:lnTo>
                    <a:pt x="3806" y="1270"/>
                  </a:lnTo>
                  <a:lnTo>
                    <a:pt x="3841" y="1273"/>
                  </a:lnTo>
                  <a:lnTo>
                    <a:pt x="3874" y="1277"/>
                  </a:lnTo>
                  <a:lnTo>
                    <a:pt x="3909" y="1280"/>
                  </a:lnTo>
                  <a:lnTo>
                    <a:pt x="3943" y="1283"/>
                  </a:lnTo>
                  <a:lnTo>
                    <a:pt x="3978" y="1285"/>
                  </a:lnTo>
                  <a:lnTo>
                    <a:pt x="4011" y="1287"/>
                  </a:lnTo>
                  <a:lnTo>
                    <a:pt x="4040" y="1290"/>
                  </a:lnTo>
                  <a:lnTo>
                    <a:pt x="4068" y="1291"/>
                  </a:lnTo>
                  <a:lnTo>
                    <a:pt x="4097" y="1293"/>
                  </a:lnTo>
                  <a:lnTo>
                    <a:pt x="4125" y="1294"/>
                  </a:lnTo>
                  <a:lnTo>
                    <a:pt x="4153" y="1294"/>
                  </a:lnTo>
                  <a:lnTo>
                    <a:pt x="4182" y="1295"/>
                  </a:lnTo>
                  <a:lnTo>
                    <a:pt x="4210" y="1295"/>
                  </a:lnTo>
                  <a:lnTo>
                    <a:pt x="4239" y="1294"/>
                  </a:lnTo>
                  <a:lnTo>
                    <a:pt x="4259" y="1293"/>
                  </a:lnTo>
                  <a:lnTo>
                    <a:pt x="4250" y="1307"/>
                  </a:lnTo>
                  <a:lnTo>
                    <a:pt x="4241" y="1320"/>
                  </a:lnTo>
                  <a:lnTo>
                    <a:pt x="4229" y="1332"/>
                  </a:lnTo>
                  <a:lnTo>
                    <a:pt x="4216" y="1342"/>
                  </a:lnTo>
                  <a:lnTo>
                    <a:pt x="4203" y="1353"/>
                  </a:lnTo>
                  <a:lnTo>
                    <a:pt x="4189" y="1363"/>
                  </a:lnTo>
                  <a:lnTo>
                    <a:pt x="4175" y="1373"/>
                  </a:lnTo>
                  <a:lnTo>
                    <a:pt x="4161" y="1382"/>
                  </a:lnTo>
                  <a:lnTo>
                    <a:pt x="4142" y="1392"/>
                  </a:lnTo>
                  <a:lnTo>
                    <a:pt x="4125" y="1402"/>
                  </a:lnTo>
                  <a:lnTo>
                    <a:pt x="4107" y="1410"/>
                  </a:lnTo>
                  <a:lnTo>
                    <a:pt x="4089" y="1419"/>
                  </a:lnTo>
                  <a:lnTo>
                    <a:pt x="4065" y="1430"/>
                  </a:lnTo>
                  <a:lnTo>
                    <a:pt x="4041" y="1438"/>
                  </a:lnTo>
                  <a:lnTo>
                    <a:pt x="4018" y="1448"/>
                  </a:lnTo>
                  <a:lnTo>
                    <a:pt x="3993" y="1457"/>
                  </a:lnTo>
                  <a:lnTo>
                    <a:pt x="3964" y="1466"/>
                  </a:lnTo>
                  <a:lnTo>
                    <a:pt x="3934" y="1475"/>
                  </a:lnTo>
                  <a:lnTo>
                    <a:pt x="3903" y="1483"/>
                  </a:lnTo>
                  <a:lnTo>
                    <a:pt x="3873" y="1492"/>
                  </a:lnTo>
                  <a:lnTo>
                    <a:pt x="3835" y="1500"/>
                  </a:lnTo>
                  <a:lnTo>
                    <a:pt x="3799" y="1508"/>
                  </a:lnTo>
                  <a:lnTo>
                    <a:pt x="3762" y="1516"/>
                  </a:lnTo>
                  <a:lnTo>
                    <a:pt x="3726" y="1524"/>
                  </a:lnTo>
                  <a:lnTo>
                    <a:pt x="3679" y="1536"/>
                  </a:lnTo>
                  <a:lnTo>
                    <a:pt x="3637" y="1549"/>
                  </a:lnTo>
                  <a:lnTo>
                    <a:pt x="3600" y="1562"/>
                  </a:lnTo>
                  <a:lnTo>
                    <a:pt x="3565" y="1577"/>
                  </a:lnTo>
                  <a:lnTo>
                    <a:pt x="3535" y="1592"/>
                  </a:lnTo>
                  <a:lnTo>
                    <a:pt x="3508" y="1608"/>
                  </a:lnTo>
                  <a:lnTo>
                    <a:pt x="3483" y="1625"/>
                  </a:lnTo>
                  <a:lnTo>
                    <a:pt x="3443" y="1658"/>
                  </a:lnTo>
                  <a:lnTo>
                    <a:pt x="3412" y="1692"/>
                  </a:lnTo>
                  <a:lnTo>
                    <a:pt x="3396" y="1711"/>
                  </a:lnTo>
                  <a:lnTo>
                    <a:pt x="3381" y="1730"/>
                  </a:lnTo>
                  <a:lnTo>
                    <a:pt x="3365" y="1749"/>
                  </a:lnTo>
                  <a:lnTo>
                    <a:pt x="3350" y="1768"/>
                  </a:lnTo>
                  <a:lnTo>
                    <a:pt x="3339" y="1779"/>
                  </a:lnTo>
                  <a:lnTo>
                    <a:pt x="3329" y="1788"/>
                  </a:lnTo>
                  <a:lnTo>
                    <a:pt x="3318" y="1797"/>
                  </a:lnTo>
                  <a:lnTo>
                    <a:pt x="3308" y="1807"/>
                  </a:lnTo>
                  <a:lnTo>
                    <a:pt x="3271" y="1830"/>
                  </a:lnTo>
                  <a:lnTo>
                    <a:pt x="3221" y="1854"/>
                  </a:lnTo>
                  <a:lnTo>
                    <a:pt x="3191" y="1865"/>
                  </a:lnTo>
                  <a:lnTo>
                    <a:pt x="3157" y="1876"/>
                  </a:lnTo>
                  <a:lnTo>
                    <a:pt x="3117" y="1885"/>
                  </a:lnTo>
                  <a:lnTo>
                    <a:pt x="3072" y="1895"/>
                  </a:lnTo>
                  <a:lnTo>
                    <a:pt x="2964" y="1911"/>
                  </a:lnTo>
                  <a:lnTo>
                    <a:pt x="2831" y="1925"/>
                  </a:lnTo>
                  <a:lnTo>
                    <a:pt x="2806" y="1926"/>
                  </a:lnTo>
                  <a:lnTo>
                    <a:pt x="2780" y="1928"/>
                  </a:lnTo>
                  <a:lnTo>
                    <a:pt x="2754" y="1930"/>
                  </a:lnTo>
                  <a:lnTo>
                    <a:pt x="2728" y="1932"/>
                  </a:lnTo>
                  <a:lnTo>
                    <a:pt x="2702" y="1933"/>
                  </a:lnTo>
                  <a:lnTo>
                    <a:pt x="2676" y="1935"/>
                  </a:lnTo>
                  <a:lnTo>
                    <a:pt x="2650" y="1936"/>
                  </a:lnTo>
                  <a:lnTo>
                    <a:pt x="2625" y="1937"/>
                  </a:lnTo>
                  <a:lnTo>
                    <a:pt x="2603" y="1938"/>
                  </a:lnTo>
                  <a:lnTo>
                    <a:pt x="2580" y="1938"/>
                  </a:lnTo>
                  <a:lnTo>
                    <a:pt x="2558" y="1939"/>
                  </a:lnTo>
                  <a:lnTo>
                    <a:pt x="2536" y="1939"/>
                  </a:lnTo>
                  <a:lnTo>
                    <a:pt x="2514" y="1939"/>
                  </a:lnTo>
                  <a:lnTo>
                    <a:pt x="2492" y="1939"/>
                  </a:lnTo>
                  <a:lnTo>
                    <a:pt x="2470" y="1940"/>
                  </a:lnTo>
                  <a:lnTo>
                    <a:pt x="2448" y="1940"/>
                  </a:lnTo>
                  <a:lnTo>
                    <a:pt x="2410" y="1939"/>
                  </a:lnTo>
                  <a:lnTo>
                    <a:pt x="2371" y="1938"/>
                  </a:lnTo>
                  <a:lnTo>
                    <a:pt x="2334" y="1937"/>
                  </a:lnTo>
                  <a:lnTo>
                    <a:pt x="2296" y="1935"/>
                  </a:lnTo>
                  <a:lnTo>
                    <a:pt x="2275" y="1934"/>
                  </a:lnTo>
                  <a:lnTo>
                    <a:pt x="2254" y="1932"/>
                  </a:lnTo>
                  <a:lnTo>
                    <a:pt x="2233" y="1930"/>
                  </a:lnTo>
                  <a:lnTo>
                    <a:pt x="2212" y="1928"/>
                  </a:lnTo>
                  <a:lnTo>
                    <a:pt x="2191" y="1926"/>
                  </a:lnTo>
                  <a:lnTo>
                    <a:pt x="2170" y="1924"/>
                  </a:lnTo>
                  <a:lnTo>
                    <a:pt x="2148" y="1922"/>
                  </a:lnTo>
                  <a:lnTo>
                    <a:pt x="2127" y="1920"/>
                  </a:lnTo>
                  <a:lnTo>
                    <a:pt x="2105" y="1916"/>
                  </a:lnTo>
                  <a:lnTo>
                    <a:pt x="2084" y="1913"/>
                  </a:lnTo>
                  <a:lnTo>
                    <a:pt x="2062" y="1910"/>
                  </a:lnTo>
                  <a:lnTo>
                    <a:pt x="2042" y="1907"/>
                  </a:lnTo>
                  <a:lnTo>
                    <a:pt x="2020" y="1904"/>
                  </a:lnTo>
                  <a:lnTo>
                    <a:pt x="1999" y="1899"/>
                  </a:lnTo>
                  <a:lnTo>
                    <a:pt x="1977" y="1895"/>
                  </a:lnTo>
                  <a:lnTo>
                    <a:pt x="1956" y="1892"/>
                  </a:lnTo>
                  <a:lnTo>
                    <a:pt x="1917" y="1883"/>
                  </a:lnTo>
                  <a:lnTo>
                    <a:pt x="1878" y="1874"/>
                  </a:lnTo>
                  <a:lnTo>
                    <a:pt x="1839" y="1866"/>
                  </a:lnTo>
                  <a:lnTo>
                    <a:pt x="1799" y="1856"/>
                  </a:lnTo>
                  <a:lnTo>
                    <a:pt x="1761" y="1848"/>
                  </a:lnTo>
                  <a:lnTo>
                    <a:pt x="1722" y="1840"/>
                  </a:lnTo>
                  <a:lnTo>
                    <a:pt x="1682" y="1831"/>
                  </a:lnTo>
                  <a:lnTo>
                    <a:pt x="1643" y="1825"/>
                  </a:lnTo>
                  <a:lnTo>
                    <a:pt x="1621" y="1822"/>
                  </a:lnTo>
                  <a:lnTo>
                    <a:pt x="1598" y="1818"/>
                  </a:lnTo>
                  <a:lnTo>
                    <a:pt x="1576" y="1815"/>
                  </a:lnTo>
                  <a:lnTo>
                    <a:pt x="1554" y="1813"/>
                  </a:lnTo>
                  <a:lnTo>
                    <a:pt x="1488" y="1810"/>
                  </a:lnTo>
                  <a:lnTo>
                    <a:pt x="1462" y="1811"/>
                  </a:lnTo>
                  <a:lnTo>
                    <a:pt x="1438" y="1812"/>
                  </a:lnTo>
                  <a:lnTo>
                    <a:pt x="1412" y="1813"/>
                  </a:lnTo>
                  <a:lnTo>
                    <a:pt x="1386" y="1815"/>
                  </a:lnTo>
                  <a:lnTo>
                    <a:pt x="1316" y="1824"/>
                  </a:lnTo>
                  <a:lnTo>
                    <a:pt x="1261" y="1831"/>
                  </a:lnTo>
                  <a:lnTo>
                    <a:pt x="1207" y="1840"/>
                  </a:lnTo>
                  <a:lnTo>
                    <a:pt x="1153" y="1850"/>
                  </a:lnTo>
                  <a:lnTo>
                    <a:pt x="1099" y="1859"/>
                  </a:lnTo>
                  <a:lnTo>
                    <a:pt x="1044" y="1869"/>
                  </a:lnTo>
                  <a:lnTo>
                    <a:pt x="990" y="1878"/>
                  </a:lnTo>
                  <a:lnTo>
                    <a:pt x="937" y="1887"/>
                  </a:lnTo>
                  <a:lnTo>
                    <a:pt x="882" y="1895"/>
                  </a:lnTo>
                  <a:lnTo>
                    <a:pt x="856" y="1898"/>
                  </a:lnTo>
                  <a:lnTo>
                    <a:pt x="830" y="1900"/>
                  </a:lnTo>
                  <a:lnTo>
                    <a:pt x="804" y="1902"/>
                  </a:lnTo>
                  <a:lnTo>
                    <a:pt x="777" y="1905"/>
                  </a:lnTo>
                  <a:lnTo>
                    <a:pt x="711" y="1908"/>
                  </a:lnTo>
                  <a:lnTo>
                    <a:pt x="688" y="1907"/>
                  </a:lnTo>
                  <a:lnTo>
                    <a:pt x="664" y="1906"/>
                  </a:lnTo>
                  <a:lnTo>
                    <a:pt x="641" y="1905"/>
                  </a:lnTo>
                  <a:lnTo>
                    <a:pt x="618" y="1902"/>
                  </a:lnTo>
                  <a:lnTo>
                    <a:pt x="560" y="1893"/>
                  </a:lnTo>
                  <a:lnTo>
                    <a:pt x="533" y="1885"/>
                  </a:lnTo>
                  <a:lnTo>
                    <a:pt x="506" y="1877"/>
                  </a:lnTo>
                  <a:lnTo>
                    <a:pt x="485" y="1867"/>
                  </a:lnTo>
                  <a:lnTo>
                    <a:pt x="464" y="1858"/>
                  </a:lnTo>
                  <a:lnTo>
                    <a:pt x="442" y="1850"/>
                  </a:lnTo>
                  <a:lnTo>
                    <a:pt x="421" y="1840"/>
                  </a:lnTo>
                  <a:lnTo>
                    <a:pt x="385" y="1826"/>
                  </a:lnTo>
                  <a:lnTo>
                    <a:pt x="349" y="1813"/>
                  </a:lnTo>
                  <a:lnTo>
                    <a:pt x="313" y="1800"/>
                  </a:lnTo>
                  <a:lnTo>
                    <a:pt x="277" y="1787"/>
                  </a:lnTo>
                  <a:lnTo>
                    <a:pt x="241" y="1774"/>
                  </a:lnTo>
                  <a:lnTo>
                    <a:pt x="205" y="1761"/>
                  </a:lnTo>
                  <a:lnTo>
                    <a:pt x="169" y="1748"/>
                  </a:lnTo>
                  <a:lnTo>
                    <a:pt x="132" y="1735"/>
                  </a:lnTo>
                  <a:lnTo>
                    <a:pt x="101" y="1724"/>
                  </a:lnTo>
                  <a:lnTo>
                    <a:pt x="69" y="1711"/>
                  </a:lnTo>
                  <a:lnTo>
                    <a:pt x="54" y="1704"/>
                  </a:lnTo>
                  <a:lnTo>
                    <a:pt x="39" y="1697"/>
                  </a:lnTo>
                  <a:lnTo>
                    <a:pt x="25" y="1688"/>
                  </a:lnTo>
                  <a:lnTo>
                    <a:pt x="11" y="1679"/>
                  </a:lnTo>
                  <a:lnTo>
                    <a:pt x="6" y="1674"/>
                  </a:lnTo>
                  <a:lnTo>
                    <a:pt x="0" y="1669"/>
                  </a:lnTo>
                  <a:lnTo>
                    <a:pt x="7" y="1661"/>
                  </a:lnTo>
                  <a:lnTo>
                    <a:pt x="16" y="1654"/>
                  </a:lnTo>
                  <a:lnTo>
                    <a:pt x="24" y="1648"/>
                  </a:lnTo>
                  <a:lnTo>
                    <a:pt x="33" y="1642"/>
                  </a:lnTo>
                  <a:lnTo>
                    <a:pt x="66" y="1625"/>
                  </a:lnTo>
                  <a:lnTo>
                    <a:pt x="101" y="1609"/>
                  </a:lnTo>
                  <a:lnTo>
                    <a:pt x="135" y="1594"/>
                  </a:lnTo>
                  <a:lnTo>
                    <a:pt x="171" y="1579"/>
                  </a:lnTo>
                  <a:lnTo>
                    <a:pt x="199" y="1565"/>
                  </a:lnTo>
                  <a:lnTo>
                    <a:pt x="228" y="1551"/>
                  </a:lnTo>
                  <a:lnTo>
                    <a:pt x="256" y="1537"/>
                  </a:lnTo>
                  <a:lnTo>
                    <a:pt x="284" y="1522"/>
                  </a:lnTo>
                  <a:lnTo>
                    <a:pt x="332" y="1495"/>
                  </a:lnTo>
                  <a:lnTo>
                    <a:pt x="355" y="1480"/>
                  </a:lnTo>
                  <a:lnTo>
                    <a:pt x="377" y="1466"/>
                  </a:lnTo>
                  <a:lnTo>
                    <a:pt x="399" y="1451"/>
                  </a:lnTo>
                  <a:lnTo>
                    <a:pt x="421" y="1436"/>
                  </a:lnTo>
                  <a:lnTo>
                    <a:pt x="441" y="1420"/>
                  </a:lnTo>
                  <a:lnTo>
                    <a:pt x="462" y="1404"/>
                  </a:lnTo>
                  <a:lnTo>
                    <a:pt x="482" y="1387"/>
                  </a:lnTo>
                  <a:lnTo>
                    <a:pt x="501" y="1369"/>
                  </a:lnTo>
                  <a:lnTo>
                    <a:pt x="522" y="1350"/>
                  </a:lnTo>
                  <a:lnTo>
                    <a:pt x="542" y="1329"/>
                  </a:lnTo>
                  <a:lnTo>
                    <a:pt x="561" y="1308"/>
                  </a:lnTo>
                  <a:lnTo>
                    <a:pt x="577" y="1285"/>
                  </a:lnTo>
                  <a:lnTo>
                    <a:pt x="632" y="1194"/>
                  </a:lnTo>
                  <a:lnTo>
                    <a:pt x="519" y="1221"/>
                  </a:lnTo>
                  <a:lnTo>
                    <a:pt x="499" y="1224"/>
                  </a:lnTo>
                  <a:lnTo>
                    <a:pt x="480" y="1225"/>
                  </a:lnTo>
                  <a:lnTo>
                    <a:pt x="460" y="1225"/>
                  </a:lnTo>
                  <a:lnTo>
                    <a:pt x="440" y="1224"/>
                  </a:lnTo>
                  <a:lnTo>
                    <a:pt x="420" y="1222"/>
                  </a:lnTo>
                  <a:lnTo>
                    <a:pt x="400" y="1218"/>
                  </a:lnTo>
                  <a:lnTo>
                    <a:pt x="381" y="1215"/>
                  </a:lnTo>
                  <a:lnTo>
                    <a:pt x="362" y="1210"/>
                  </a:lnTo>
                  <a:lnTo>
                    <a:pt x="341" y="1203"/>
                  </a:lnTo>
                  <a:lnTo>
                    <a:pt x="319" y="1196"/>
                  </a:lnTo>
                  <a:lnTo>
                    <a:pt x="298" y="1187"/>
                  </a:lnTo>
                  <a:lnTo>
                    <a:pt x="277" y="1179"/>
                  </a:lnTo>
                  <a:lnTo>
                    <a:pt x="258" y="1169"/>
                  </a:lnTo>
                  <a:lnTo>
                    <a:pt x="239" y="1158"/>
                  </a:lnTo>
                  <a:lnTo>
                    <a:pt x="220" y="1146"/>
                  </a:lnTo>
                  <a:lnTo>
                    <a:pt x="202" y="1133"/>
                  </a:lnTo>
                  <a:lnTo>
                    <a:pt x="214" y="1129"/>
                  </a:lnTo>
                  <a:lnTo>
                    <a:pt x="227" y="1126"/>
                  </a:lnTo>
                  <a:lnTo>
                    <a:pt x="240" y="1123"/>
                  </a:lnTo>
                  <a:lnTo>
                    <a:pt x="251" y="1119"/>
                  </a:lnTo>
                  <a:lnTo>
                    <a:pt x="279" y="1114"/>
                  </a:lnTo>
                  <a:lnTo>
                    <a:pt x="307" y="1109"/>
                  </a:lnTo>
                  <a:lnTo>
                    <a:pt x="335" y="1102"/>
                  </a:lnTo>
                  <a:lnTo>
                    <a:pt x="365" y="1097"/>
                  </a:lnTo>
                  <a:lnTo>
                    <a:pt x="393" y="1091"/>
                  </a:lnTo>
                  <a:lnTo>
                    <a:pt x="421" y="1086"/>
                  </a:lnTo>
                  <a:lnTo>
                    <a:pt x="448" y="1080"/>
                  </a:lnTo>
                  <a:lnTo>
                    <a:pt x="476" y="1073"/>
                  </a:lnTo>
                  <a:lnTo>
                    <a:pt x="528" y="1058"/>
                  </a:lnTo>
                  <a:lnTo>
                    <a:pt x="548" y="1052"/>
                  </a:lnTo>
                  <a:lnTo>
                    <a:pt x="566" y="1044"/>
                  </a:lnTo>
                  <a:lnTo>
                    <a:pt x="584" y="1036"/>
                  </a:lnTo>
                  <a:lnTo>
                    <a:pt x="603" y="1029"/>
                  </a:lnTo>
                  <a:lnTo>
                    <a:pt x="625" y="1016"/>
                  </a:lnTo>
                  <a:lnTo>
                    <a:pt x="647" y="1002"/>
                  </a:lnTo>
                  <a:lnTo>
                    <a:pt x="666" y="987"/>
                  </a:lnTo>
                  <a:lnTo>
                    <a:pt x="683" y="969"/>
                  </a:lnTo>
                  <a:lnTo>
                    <a:pt x="699" y="949"/>
                  </a:lnTo>
                  <a:lnTo>
                    <a:pt x="708" y="928"/>
                  </a:lnTo>
                  <a:lnTo>
                    <a:pt x="714" y="905"/>
                  </a:lnTo>
                  <a:lnTo>
                    <a:pt x="713" y="881"/>
                  </a:lnTo>
                  <a:lnTo>
                    <a:pt x="702" y="860"/>
                  </a:lnTo>
                  <a:lnTo>
                    <a:pt x="685" y="843"/>
                  </a:lnTo>
                  <a:lnTo>
                    <a:pt x="665" y="830"/>
                  </a:lnTo>
                  <a:lnTo>
                    <a:pt x="644" y="821"/>
                  </a:lnTo>
                  <a:lnTo>
                    <a:pt x="622" y="816"/>
                  </a:lnTo>
                  <a:lnTo>
                    <a:pt x="575" y="809"/>
                  </a:lnTo>
                  <a:lnTo>
                    <a:pt x="539" y="807"/>
                  </a:lnTo>
                  <a:lnTo>
                    <a:pt x="504" y="806"/>
                  </a:lnTo>
                  <a:lnTo>
                    <a:pt x="467" y="806"/>
                  </a:lnTo>
                  <a:lnTo>
                    <a:pt x="431" y="807"/>
                  </a:lnTo>
                  <a:lnTo>
                    <a:pt x="396" y="809"/>
                  </a:lnTo>
                  <a:lnTo>
                    <a:pt x="360" y="811"/>
                  </a:lnTo>
                  <a:lnTo>
                    <a:pt x="324" y="812"/>
                  </a:lnTo>
                  <a:lnTo>
                    <a:pt x="288" y="815"/>
                  </a:lnTo>
                  <a:lnTo>
                    <a:pt x="263" y="817"/>
                  </a:lnTo>
                  <a:lnTo>
                    <a:pt x="239" y="818"/>
                  </a:lnTo>
                  <a:lnTo>
                    <a:pt x="214" y="819"/>
                  </a:lnTo>
                  <a:lnTo>
                    <a:pt x="190" y="819"/>
                  </a:lnTo>
                  <a:lnTo>
                    <a:pt x="165" y="820"/>
                  </a:lnTo>
                  <a:lnTo>
                    <a:pt x="141" y="819"/>
                  </a:lnTo>
                  <a:lnTo>
                    <a:pt x="116" y="818"/>
                  </a:lnTo>
                  <a:lnTo>
                    <a:pt x="91" y="816"/>
                  </a:lnTo>
                  <a:lnTo>
                    <a:pt x="82" y="815"/>
                  </a:lnTo>
                  <a:lnTo>
                    <a:pt x="74" y="814"/>
                  </a:lnTo>
                  <a:lnTo>
                    <a:pt x="65" y="811"/>
                  </a:lnTo>
                  <a:lnTo>
                    <a:pt x="56" y="807"/>
                  </a:lnTo>
                  <a:lnTo>
                    <a:pt x="49" y="801"/>
                  </a:lnTo>
                  <a:lnTo>
                    <a:pt x="41" y="792"/>
                  </a:lnTo>
                  <a:lnTo>
                    <a:pt x="36" y="783"/>
                  </a:lnTo>
                  <a:lnTo>
                    <a:pt x="31" y="775"/>
                  </a:lnTo>
                  <a:lnTo>
                    <a:pt x="26" y="765"/>
                  </a:lnTo>
                  <a:lnTo>
                    <a:pt x="23" y="755"/>
                  </a:lnTo>
                  <a:lnTo>
                    <a:pt x="20" y="746"/>
                  </a:lnTo>
                  <a:lnTo>
                    <a:pt x="18" y="735"/>
                  </a:lnTo>
                  <a:lnTo>
                    <a:pt x="14" y="714"/>
                  </a:lnTo>
                  <a:lnTo>
                    <a:pt x="14" y="693"/>
                  </a:lnTo>
                  <a:lnTo>
                    <a:pt x="16" y="672"/>
                  </a:lnTo>
                  <a:lnTo>
                    <a:pt x="17" y="653"/>
                  </a:lnTo>
                  <a:lnTo>
                    <a:pt x="21" y="635"/>
                  </a:lnTo>
                  <a:lnTo>
                    <a:pt x="25" y="615"/>
                  </a:lnTo>
                  <a:lnTo>
                    <a:pt x="32" y="597"/>
                  </a:lnTo>
                  <a:lnTo>
                    <a:pt x="38" y="579"/>
                  </a:lnTo>
                  <a:lnTo>
                    <a:pt x="45" y="564"/>
                  </a:lnTo>
                  <a:lnTo>
                    <a:pt x="52" y="550"/>
                  </a:lnTo>
                  <a:lnTo>
                    <a:pt x="60" y="536"/>
                  </a:lnTo>
                  <a:lnTo>
                    <a:pt x="69" y="522"/>
                  </a:lnTo>
                  <a:lnTo>
                    <a:pt x="78" y="509"/>
                  </a:lnTo>
                  <a:lnTo>
                    <a:pt x="89" y="496"/>
                  </a:lnTo>
                  <a:lnTo>
                    <a:pt x="101" y="484"/>
                  </a:lnTo>
                  <a:lnTo>
                    <a:pt x="112" y="472"/>
                  </a:lnTo>
                  <a:lnTo>
                    <a:pt x="125" y="463"/>
                  </a:lnTo>
                  <a:lnTo>
                    <a:pt x="139" y="456"/>
                  </a:lnTo>
                  <a:lnTo>
                    <a:pt x="152" y="451"/>
                  </a:lnTo>
                  <a:lnTo>
                    <a:pt x="167" y="445"/>
                  </a:lnTo>
                  <a:lnTo>
                    <a:pt x="192" y="440"/>
                  </a:lnTo>
                  <a:lnTo>
                    <a:pt x="217" y="434"/>
                  </a:lnTo>
                  <a:lnTo>
                    <a:pt x="243" y="431"/>
                  </a:lnTo>
                  <a:lnTo>
                    <a:pt x="268" y="429"/>
                  </a:lnTo>
                  <a:lnTo>
                    <a:pt x="293" y="427"/>
                  </a:lnTo>
                  <a:lnTo>
                    <a:pt x="319" y="425"/>
                  </a:lnTo>
                  <a:lnTo>
                    <a:pt x="344" y="424"/>
                  </a:lnTo>
                  <a:lnTo>
                    <a:pt x="370" y="421"/>
                  </a:lnTo>
                  <a:lnTo>
                    <a:pt x="392" y="420"/>
                  </a:lnTo>
                  <a:lnTo>
                    <a:pt x="412" y="419"/>
                  </a:lnTo>
                  <a:lnTo>
                    <a:pt x="434" y="417"/>
                  </a:lnTo>
                  <a:lnTo>
                    <a:pt x="454" y="416"/>
                  </a:lnTo>
                  <a:lnTo>
                    <a:pt x="476" y="415"/>
                  </a:lnTo>
                  <a:lnTo>
                    <a:pt x="497" y="413"/>
                  </a:lnTo>
                  <a:lnTo>
                    <a:pt x="518" y="411"/>
                  </a:lnTo>
                  <a:lnTo>
                    <a:pt x="539" y="409"/>
                  </a:lnTo>
                  <a:lnTo>
                    <a:pt x="580" y="404"/>
                  </a:lnTo>
                  <a:lnTo>
                    <a:pt x="620" y="398"/>
                  </a:lnTo>
                  <a:lnTo>
                    <a:pt x="660" y="391"/>
                  </a:lnTo>
                  <a:lnTo>
                    <a:pt x="701" y="384"/>
                  </a:lnTo>
                  <a:lnTo>
                    <a:pt x="727" y="378"/>
                  </a:lnTo>
                  <a:lnTo>
                    <a:pt x="752" y="372"/>
                  </a:lnTo>
                  <a:lnTo>
                    <a:pt x="778" y="365"/>
                  </a:lnTo>
                  <a:lnTo>
                    <a:pt x="805" y="359"/>
                  </a:lnTo>
                  <a:lnTo>
                    <a:pt x="844" y="346"/>
                  </a:lnTo>
                  <a:lnTo>
                    <a:pt x="883" y="333"/>
                  </a:lnTo>
                  <a:lnTo>
                    <a:pt x="920" y="320"/>
                  </a:lnTo>
                  <a:lnTo>
                    <a:pt x="959" y="306"/>
                  </a:lnTo>
                  <a:lnTo>
                    <a:pt x="997" y="291"/>
                  </a:lnTo>
                  <a:lnTo>
                    <a:pt x="1035" y="276"/>
                  </a:lnTo>
                  <a:lnTo>
                    <a:pt x="1071" y="261"/>
                  </a:lnTo>
                  <a:lnTo>
                    <a:pt x="1109" y="245"/>
                  </a:lnTo>
                  <a:lnTo>
                    <a:pt x="1132" y="234"/>
                  </a:lnTo>
                  <a:lnTo>
                    <a:pt x="1154" y="223"/>
                  </a:lnTo>
                  <a:lnTo>
                    <a:pt x="1177" y="213"/>
                  </a:lnTo>
                  <a:lnTo>
                    <a:pt x="1199" y="202"/>
                  </a:lnTo>
                  <a:lnTo>
                    <a:pt x="1221" y="190"/>
                  </a:lnTo>
                  <a:lnTo>
                    <a:pt x="1244" y="178"/>
                  </a:lnTo>
                  <a:lnTo>
                    <a:pt x="1265" y="166"/>
                  </a:lnTo>
                  <a:lnTo>
                    <a:pt x="1287" y="153"/>
                  </a:lnTo>
                  <a:lnTo>
                    <a:pt x="1322" y="132"/>
                  </a:lnTo>
                  <a:lnTo>
                    <a:pt x="1358" y="109"/>
                  </a:lnTo>
                  <a:lnTo>
                    <a:pt x="1393" y="88"/>
                  </a:lnTo>
                  <a:lnTo>
                    <a:pt x="1431" y="67"/>
                  </a:lnTo>
                  <a:lnTo>
                    <a:pt x="1449" y="54"/>
                  </a:lnTo>
                  <a:lnTo>
                    <a:pt x="1468" y="24"/>
                  </a:lnTo>
                  <a:lnTo>
                    <a:pt x="1512" y="21"/>
                  </a:lnTo>
                  <a:lnTo>
                    <a:pt x="1556" y="19"/>
                  </a:lnTo>
                  <a:lnTo>
                    <a:pt x="1601" y="16"/>
                  </a:lnTo>
                  <a:lnTo>
                    <a:pt x="1645" y="13"/>
                  </a:lnTo>
                  <a:lnTo>
                    <a:pt x="1690" y="11"/>
                  </a:lnTo>
                  <a:lnTo>
                    <a:pt x="1734" y="9"/>
                  </a:lnTo>
                  <a:lnTo>
                    <a:pt x="1779" y="6"/>
                  </a:lnTo>
                  <a:lnTo>
                    <a:pt x="1823" y="4"/>
                  </a:lnTo>
                  <a:lnTo>
                    <a:pt x="1855" y="2"/>
                  </a:lnTo>
                  <a:lnTo>
                    <a:pt x="1888" y="2"/>
                  </a:lnTo>
                  <a:lnTo>
                    <a:pt x="1920" y="1"/>
                  </a:lnTo>
                  <a:lnTo>
                    <a:pt x="1952" y="1"/>
                  </a:lnTo>
                  <a:lnTo>
                    <a:pt x="1985" y="0"/>
                  </a:lnTo>
                  <a:lnTo>
                    <a:pt x="2016" y="0"/>
                  </a:lnTo>
                  <a:lnTo>
                    <a:pt x="2048" y="0"/>
                  </a:lnTo>
                  <a:lnTo>
                    <a:pt x="2081" y="0"/>
                  </a:lnTo>
                  <a:lnTo>
                    <a:pt x="2235" y="6"/>
                  </a:lnTo>
                  <a:lnTo>
                    <a:pt x="2376" y="16"/>
                  </a:lnTo>
                  <a:lnTo>
                    <a:pt x="2504" y="32"/>
                  </a:lnTo>
                  <a:lnTo>
                    <a:pt x="2527" y="35"/>
                  </a:lnTo>
                  <a:lnTo>
                    <a:pt x="2548" y="38"/>
                  </a:lnTo>
                  <a:lnTo>
                    <a:pt x="2570" y="42"/>
                  </a:lnTo>
                  <a:lnTo>
                    <a:pt x="2592" y="46"/>
                  </a:lnTo>
                  <a:lnTo>
                    <a:pt x="2614" y="49"/>
                  </a:lnTo>
                  <a:lnTo>
                    <a:pt x="2635" y="53"/>
                  </a:lnTo>
                  <a:lnTo>
                    <a:pt x="2657" y="56"/>
                  </a:lnTo>
                  <a:lnTo>
                    <a:pt x="2680" y="61"/>
                  </a:lnTo>
                  <a:lnTo>
                    <a:pt x="2718" y="68"/>
                  </a:lnTo>
                  <a:lnTo>
                    <a:pt x="2757" y="77"/>
                  </a:lnTo>
                  <a:lnTo>
                    <a:pt x="2796" y="84"/>
                  </a:lnTo>
                  <a:lnTo>
                    <a:pt x="2836" y="93"/>
                  </a:lnTo>
                  <a:lnTo>
                    <a:pt x="2886" y="106"/>
                  </a:lnTo>
                  <a:lnTo>
                    <a:pt x="2937" y="119"/>
                  </a:lnTo>
                  <a:lnTo>
                    <a:pt x="2988" y="131"/>
                  </a:lnTo>
                  <a:lnTo>
                    <a:pt x="3038" y="144"/>
                  </a:lnTo>
                  <a:lnTo>
                    <a:pt x="3089" y="156"/>
                  </a:lnTo>
                  <a:lnTo>
                    <a:pt x="3140" y="169"/>
                  </a:lnTo>
                  <a:lnTo>
                    <a:pt x="3190" y="181"/>
                  </a:lnTo>
                  <a:lnTo>
                    <a:pt x="3241" y="192"/>
                  </a:lnTo>
                  <a:lnTo>
                    <a:pt x="3327" y="209"/>
                  </a:lnTo>
                  <a:lnTo>
                    <a:pt x="3360" y="214"/>
                  </a:lnTo>
                  <a:lnTo>
                    <a:pt x="3393" y="218"/>
                  </a:lnTo>
                  <a:lnTo>
                    <a:pt x="3426" y="222"/>
                  </a:lnTo>
                  <a:lnTo>
                    <a:pt x="3460" y="225"/>
                  </a:lnTo>
                  <a:lnTo>
                    <a:pt x="3493" y="227"/>
                  </a:lnTo>
                  <a:lnTo>
                    <a:pt x="3526" y="228"/>
                  </a:lnTo>
                  <a:lnTo>
                    <a:pt x="3561" y="229"/>
                  </a:lnTo>
                  <a:lnTo>
                    <a:pt x="3594" y="230"/>
                  </a:lnTo>
                  <a:lnTo>
                    <a:pt x="3678" y="232"/>
                  </a:lnTo>
                  <a:lnTo>
                    <a:pt x="3717" y="234"/>
                  </a:lnTo>
                  <a:lnTo>
                    <a:pt x="3756" y="236"/>
                  </a:lnTo>
                  <a:lnTo>
                    <a:pt x="3795" y="238"/>
                  </a:lnTo>
                  <a:lnTo>
                    <a:pt x="3833" y="242"/>
                  </a:lnTo>
                  <a:lnTo>
                    <a:pt x="3871" y="245"/>
                  </a:lnTo>
                  <a:lnTo>
                    <a:pt x="3910" y="249"/>
                  </a:lnTo>
                  <a:lnTo>
                    <a:pt x="3949" y="255"/>
                  </a:lnTo>
                  <a:lnTo>
                    <a:pt x="3986" y="261"/>
                  </a:lnTo>
                  <a:lnTo>
                    <a:pt x="4014" y="266"/>
                  </a:lnTo>
                  <a:lnTo>
                    <a:pt x="4041" y="273"/>
                  </a:lnTo>
                  <a:lnTo>
                    <a:pt x="4055" y="277"/>
                  </a:lnTo>
                  <a:lnTo>
                    <a:pt x="4068" y="281"/>
                  </a:lnTo>
                  <a:lnTo>
                    <a:pt x="4081" y="287"/>
                  </a:lnTo>
                  <a:lnTo>
                    <a:pt x="4094" y="292"/>
                  </a:lnTo>
                  <a:lnTo>
                    <a:pt x="4099" y="295"/>
                  </a:lnTo>
                  <a:lnTo>
                    <a:pt x="4091" y="303"/>
                  </a:lnTo>
                  <a:lnTo>
                    <a:pt x="4081" y="309"/>
                  </a:lnTo>
                  <a:lnTo>
                    <a:pt x="4071" y="315"/>
                  </a:lnTo>
                  <a:lnTo>
                    <a:pt x="4062" y="320"/>
                  </a:lnTo>
                  <a:lnTo>
                    <a:pt x="4033" y="333"/>
                  </a:lnTo>
                  <a:lnTo>
                    <a:pt x="4004" y="346"/>
                  </a:lnTo>
                  <a:lnTo>
                    <a:pt x="3973" y="357"/>
                  </a:lnTo>
                  <a:lnTo>
                    <a:pt x="3943" y="368"/>
                  </a:lnTo>
                  <a:lnTo>
                    <a:pt x="3912" y="377"/>
                  </a:lnTo>
                  <a:lnTo>
                    <a:pt x="3881" y="387"/>
                  </a:lnTo>
                  <a:lnTo>
                    <a:pt x="3851" y="397"/>
                  </a:lnTo>
                  <a:lnTo>
                    <a:pt x="3819" y="405"/>
                  </a:lnTo>
                  <a:lnTo>
                    <a:pt x="3778" y="417"/>
                  </a:lnTo>
                  <a:lnTo>
                    <a:pt x="3737" y="428"/>
                  </a:lnTo>
                  <a:lnTo>
                    <a:pt x="3697" y="438"/>
                  </a:lnTo>
                  <a:lnTo>
                    <a:pt x="3656" y="448"/>
                  </a:lnTo>
                  <a:lnTo>
                    <a:pt x="3615" y="458"/>
                  </a:lnTo>
                  <a:lnTo>
                    <a:pt x="3573" y="468"/>
                  </a:lnTo>
                  <a:lnTo>
                    <a:pt x="3532" y="477"/>
                  </a:lnTo>
                  <a:lnTo>
                    <a:pt x="3491" y="487"/>
                  </a:lnTo>
                  <a:lnTo>
                    <a:pt x="3458" y="495"/>
                  </a:lnTo>
                  <a:lnTo>
                    <a:pt x="3427" y="502"/>
                  </a:lnTo>
                  <a:lnTo>
                    <a:pt x="3395" y="511"/>
                  </a:lnTo>
                  <a:lnTo>
                    <a:pt x="3364" y="519"/>
                  </a:lnTo>
                  <a:lnTo>
                    <a:pt x="3332" y="528"/>
                  </a:lnTo>
                  <a:lnTo>
                    <a:pt x="3302" y="538"/>
                  </a:lnTo>
                  <a:lnTo>
                    <a:pt x="3271" y="550"/>
                  </a:lnTo>
                  <a:lnTo>
                    <a:pt x="3242" y="561"/>
                  </a:lnTo>
                  <a:lnTo>
                    <a:pt x="3206" y="580"/>
                  </a:lnTo>
                  <a:lnTo>
                    <a:pt x="3191" y="591"/>
                  </a:lnTo>
                  <a:lnTo>
                    <a:pt x="3177" y="603"/>
                  </a:lnTo>
                  <a:lnTo>
                    <a:pt x="3166" y="619"/>
                  </a:lnTo>
                  <a:lnTo>
                    <a:pt x="3158" y="636"/>
                  </a:lnTo>
                  <a:lnTo>
                    <a:pt x="3154" y="656"/>
                  </a:lnTo>
                  <a:lnTo>
                    <a:pt x="3158" y="679"/>
                  </a:lnTo>
                  <a:lnTo>
                    <a:pt x="3170" y="699"/>
                  </a:lnTo>
                  <a:lnTo>
                    <a:pt x="3185" y="715"/>
                  </a:lnTo>
                  <a:lnTo>
                    <a:pt x="3203" y="728"/>
                  </a:lnTo>
                  <a:lnTo>
                    <a:pt x="3246" y="752"/>
                  </a:lnTo>
                  <a:lnTo>
                    <a:pt x="3267" y="762"/>
                  </a:lnTo>
                  <a:lnTo>
                    <a:pt x="3287" y="769"/>
                  </a:lnTo>
                  <a:lnTo>
                    <a:pt x="3308" y="777"/>
                  </a:lnTo>
                  <a:lnTo>
                    <a:pt x="3328" y="786"/>
                  </a:lnTo>
                  <a:lnTo>
                    <a:pt x="3353" y="793"/>
                  </a:lnTo>
                  <a:lnTo>
                    <a:pt x="3378" y="801"/>
                  </a:lnTo>
                  <a:lnTo>
                    <a:pt x="3403" y="808"/>
                  </a:lnTo>
                  <a:lnTo>
                    <a:pt x="3428" y="816"/>
                  </a:lnTo>
                  <a:lnTo>
                    <a:pt x="3453" y="822"/>
                  </a:lnTo>
                  <a:lnTo>
                    <a:pt x="3478" y="828"/>
                  </a:lnTo>
                  <a:lnTo>
                    <a:pt x="3502" y="834"/>
                  </a:lnTo>
                  <a:lnTo>
                    <a:pt x="3526" y="839"/>
                  </a:lnTo>
                  <a:lnTo>
                    <a:pt x="3551" y="845"/>
                  </a:lnTo>
                  <a:lnTo>
                    <a:pt x="3576" y="850"/>
                  </a:lnTo>
                  <a:lnTo>
                    <a:pt x="3601" y="856"/>
                  </a:lnTo>
                  <a:lnTo>
                    <a:pt x="3625" y="861"/>
                  </a:lnTo>
                  <a:close/>
                </a:path>
              </a:pathLst>
            </a:custGeom>
            <a:solidFill>
              <a:srgbClr val="E1C29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99" name="Freeform 163"/>
            <p:cNvSpPr>
              <a:spLocks/>
            </p:cNvSpPr>
            <p:nvPr/>
          </p:nvSpPr>
          <p:spPr bwMode="auto">
            <a:xfrm>
              <a:off x="989" y="2760"/>
              <a:ext cx="1020" cy="463"/>
            </a:xfrm>
            <a:custGeom>
              <a:avLst/>
              <a:gdLst/>
              <a:ahLst/>
              <a:cxnLst>
                <a:cxn ang="0">
                  <a:pos x="1951" y="1815"/>
                </a:cxn>
                <a:cxn ang="0">
                  <a:pos x="1706" y="1762"/>
                </a:cxn>
                <a:cxn ang="0">
                  <a:pos x="1494" y="1727"/>
                </a:cxn>
                <a:cxn ang="0">
                  <a:pos x="1184" y="1746"/>
                </a:cxn>
                <a:cxn ang="0">
                  <a:pos x="775" y="1813"/>
                </a:cxn>
                <a:cxn ang="0">
                  <a:pos x="574" y="1817"/>
                </a:cxn>
                <a:cxn ang="0">
                  <a:pos x="378" y="1758"/>
                </a:cxn>
                <a:cxn ang="0">
                  <a:pos x="168" y="1682"/>
                </a:cxn>
                <a:cxn ang="0">
                  <a:pos x="72" y="1599"/>
                </a:cxn>
                <a:cxn ang="0">
                  <a:pos x="270" y="1502"/>
                </a:cxn>
                <a:cxn ang="0">
                  <a:pos x="461" y="1367"/>
                </a:cxn>
                <a:cxn ang="0">
                  <a:pos x="666" y="1082"/>
                </a:cxn>
                <a:cxn ang="0">
                  <a:pos x="343" y="1132"/>
                </a:cxn>
                <a:cxn ang="0">
                  <a:pos x="342" y="1090"/>
                </a:cxn>
                <a:cxn ang="0">
                  <a:pos x="590" y="1009"/>
                </a:cxn>
                <a:cxn ang="0">
                  <a:pos x="697" y="830"/>
                </a:cxn>
                <a:cxn ang="0">
                  <a:pos x="459" y="720"/>
                </a:cxn>
                <a:cxn ang="0">
                  <a:pos x="154" y="732"/>
                </a:cxn>
                <a:cxn ang="0">
                  <a:pos x="15" y="719"/>
                </a:cxn>
                <a:cxn ang="0">
                  <a:pos x="0" y="652"/>
                </a:cxn>
                <a:cxn ang="0">
                  <a:pos x="29" y="534"/>
                </a:cxn>
                <a:cxn ang="0">
                  <a:pos x="93" y="454"/>
                </a:cxn>
                <a:cxn ang="0">
                  <a:pos x="237" y="427"/>
                </a:cxn>
                <a:cxn ang="0">
                  <a:pos x="450" y="412"/>
                </a:cxn>
                <a:cxn ang="0">
                  <a:pos x="683" y="375"/>
                </a:cxn>
                <a:cxn ang="0">
                  <a:pos x="965" y="284"/>
                </a:cxn>
                <a:cxn ang="0">
                  <a:pos x="1288" y="123"/>
                </a:cxn>
                <a:cxn ang="0">
                  <a:pos x="1425" y="40"/>
                </a:cxn>
                <a:cxn ang="0">
                  <a:pos x="1680" y="8"/>
                </a:cxn>
                <a:cxn ang="0">
                  <a:pos x="2392" y="26"/>
                </a:cxn>
                <a:cxn ang="0">
                  <a:pos x="2548" y="50"/>
                </a:cxn>
                <a:cxn ang="0">
                  <a:pos x="2829" y="110"/>
                </a:cxn>
                <a:cxn ang="0">
                  <a:pos x="3098" y="177"/>
                </a:cxn>
                <a:cxn ang="0">
                  <a:pos x="3389" y="226"/>
                </a:cxn>
                <a:cxn ang="0">
                  <a:pos x="3666" y="235"/>
                </a:cxn>
                <a:cxn ang="0">
                  <a:pos x="3848" y="250"/>
                </a:cxn>
                <a:cxn ang="0">
                  <a:pos x="3716" y="328"/>
                </a:cxn>
                <a:cxn ang="0">
                  <a:pos x="3389" y="408"/>
                </a:cxn>
                <a:cxn ang="0">
                  <a:pos x="3163" y="475"/>
                </a:cxn>
                <a:cxn ang="0">
                  <a:pos x="3043" y="581"/>
                </a:cxn>
                <a:cxn ang="0">
                  <a:pos x="3183" y="760"/>
                </a:cxn>
                <a:cxn ang="0">
                  <a:pos x="3388" y="824"/>
                </a:cxn>
                <a:cxn ang="0">
                  <a:pos x="3837" y="906"/>
                </a:cxn>
                <a:cxn ang="0">
                  <a:pos x="3904" y="997"/>
                </a:cxn>
                <a:cxn ang="0">
                  <a:pos x="3727" y="1063"/>
                </a:cxn>
                <a:cxn ang="0">
                  <a:pos x="3558" y="1107"/>
                </a:cxn>
                <a:cxn ang="0">
                  <a:pos x="3773" y="1274"/>
                </a:cxn>
                <a:cxn ang="0">
                  <a:pos x="4042" y="1293"/>
                </a:cxn>
                <a:cxn ang="0">
                  <a:pos x="3955" y="1356"/>
                </a:cxn>
                <a:cxn ang="0">
                  <a:pos x="3756" y="1416"/>
                </a:cxn>
                <a:cxn ang="0">
                  <a:pos x="3475" y="1495"/>
                </a:cxn>
                <a:cxn ang="0">
                  <a:pos x="3282" y="1652"/>
                </a:cxn>
                <a:cxn ang="0">
                  <a:pos x="3178" y="1751"/>
                </a:cxn>
                <a:cxn ang="0">
                  <a:pos x="2710" y="1842"/>
                </a:cxn>
                <a:cxn ang="0">
                  <a:pos x="2536" y="1851"/>
                </a:cxn>
                <a:cxn ang="0">
                  <a:pos x="2383" y="1853"/>
                </a:cxn>
              </a:cxnLst>
              <a:rect l="0" t="0" r="r" b="b"/>
              <a:pathLst>
                <a:path w="4080" h="1853">
                  <a:moveTo>
                    <a:pt x="2148" y="1842"/>
                  </a:moveTo>
                  <a:lnTo>
                    <a:pt x="2110" y="1838"/>
                  </a:lnTo>
                  <a:lnTo>
                    <a:pt x="2074" y="1834"/>
                  </a:lnTo>
                  <a:lnTo>
                    <a:pt x="2036" y="1829"/>
                  </a:lnTo>
                  <a:lnTo>
                    <a:pt x="1998" y="1824"/>
                  </a:lnTo>
                  <a:lnTo>
                    <a:pt x="1975" y="1820"/>
                  </a:lnTo>
                  <a:lnTo>
                    <a:pt x="1951" y="1815"/>
                  </a:lnTo>
                  <a:lnTo>
                    <a:pt x="1926" y="1811"/>
                  </a:lnTo>
                  <a:lnTo>
                    <a:pt x="1903" y="1806"/>
                  </a:lnTo>
                  <a:lnTo>
                    <a:pt x="1864" y="1798"/>
                  </a:lnTo>
                  <a:lnTo>
                    <a:pt x="1824" y="1789"/>
                  </a:lnTo>
                  <a:lnTo>
                    <a:pt x="1785" y="1780"/>
                  </a:lnTo>
                  <a:lnTo>
                    <a:pt x="1745" y="1771"/>
                  </a:lnTo>
                  <a:lnTo>
                    <a:pt x="1706" y="1762"/>
                  </a:lnTo>
                  <a:lnTo>
                    <a:pt x="1667" y="1754"/>
                  </a:lnTo>
                  <a:lnTo>
                    <a:pt x="1627" y="1746"/>
                  </a:lnTo>
                  <a:lnTo>
                    <a:pt x="1588" y="1739"/>
                  </a:lnTo>
                  <a:lnTo>
                    <a:pt x="1564" y="1736"/>
                  </a:lnTo>
                  <a:lnTo>
                    <a:pt x="1541" y="1732"/>
                  </a:lnTo>
                  <a:lnTo>
                    <a:pt x="1517" y="1729"/>
                  </a:lnTo>
                  <a:lnTo>
                    <a:pt x="1494" y="1727"/>
                  </a:lnTo>
                  <a:lnTo>
                    <a:pt x="1423" y="1724"/>
                  </a:lnTo>
                  <a:lnTo>
                    <a:pt x="1396" y="1725"/>
                  </a:lnTo>
                  <a:lnTo>
                    <a:pt x="1369" y="1726"/>
                  </a:lnTo>
                  <a:lnTo>
                    <a:pt x="1342" y="1727"/>
                  </a:lnTo>
                  <a:lnTo>
                    <a:pt x="1315" y="1729"/>
                  </a:lnTo>
                  <a:lnTo>
                    <a:pt x="1242" y="1738"/>
                  </a:lnTo>
                  <a:lnTo>
                    <a:pt x="1184" y="1746"/>
                  </a:lnTo>
                  <a:lnTo>
                    <a:pt x="1126" y="1756"/>
                  </a:lnTo>
                  <a:lnTo>
                    <a:pt x="1068" y="1766"/>
                  </a:lnTo>
                  <a:lnTo>
                    <a:pt x="1009" y="1777"/>
                  </a:lnTo>
                  <a:lnTo>
                    <a:pt x="951" y="1786"/>
                  </a:lnTo>
                  <a:lnTo>
                    <a:pt x="892" y="1796"/>
                  </a:lnTo>
                  <a:lnTo>
                    <a:pt x="834" y="1806"/>
                  </a:lnTo>
                  <a:lnTo>
                    <a:pt x="775" y="1813"/>
                  </a:lnTo>
                  <a:lnTo>
                    <a:pt x="751" y="1815"/>
                  </a:lnTo>
                  <a:lnTo>
                    <a:pt x="726" y="1817"/>
                  </a:lnTo>
                  <a:lnTo>
                    <a:pt x="701" y="1819"/>
                  </a:lnTo>
                  <a:lnTo>
                    <a:pt x="677" y="1821"/>
                  </a:lnTo>
                  <a:lnTo>
                    <a:pt x="616" y="1821"/>
                  </a:lnTo>
                  <a:lnTo>
                    <a:pt x="595" y="1820"/>
                  </a:lnTo>
                  <a:lnTo>
                    <a:pt x="574" y="1817"/>
                  </a:lnTo>
                  <a:lnTo>
                    <a:pt x="554" y="1815"/>
                  </a:lnTo>
                  <a:lnTo>
                    <a:pt x="533" y="1812"/>
                  </a:lnTo>
                  <a:lnTo>
                    <a:pt x="484" y="1801"/>
                  </a:lnTo>
                  <a:lnTo>
                    <a:pt x="457" y="1792"/>
                  </a:lnTo>
                  <a:lnTo>
                    <a:pt x="431" y="1781"/>
                  </a:lnTo>
                  <a:lnTo>
                    <a:pt x="404" y="1769"/>
                  </a:lnTo>
                  <a:lnTo>
                    <a:pt x="378" y="1758"/>
                  </a:lnTo>
                  <a:lnTo>
                    <a:pt x="348" y="1746"/>
                  </a:lnTo>
                  <a:lnTo>
                    <a:pt x="319" y="1736"/>
                  </a:lnTo>
                  <a:lnTo>
                    <a:pt x="289" y="1724"/>
                  </a:lnTo>
                  <a:lnTo>
                    <a:pt x="259" y="1713"/>
                  </a:lnTo>
                  <a:lnTo>
                    <a:pt x="228" y="1702"/>
                  </a:lnTo>
                  <a:lnTo>
                    <a:pt x="198" y="1692"/>
                  </a:lnTo>
                  <a:lnTo>
                    <a:pt x="168" y="1682"/>
                  </a:lnTo>
                  <a:lnTo>
                    <a:pt x="138" y="1671"/>
                  </a:lnTo>
                  <a:lnTo>
                    <a:pt x="108" y="1660"/>
                  </a:lnTo>
                  <a:lnTo>
                    <a:pt x="77" y="1649"/>
                  </a:lnTo>
                  <a:lnTo>
                    <a:pt x="46" y="1638"/>
                  </a:lnTo>
                  <a:lnTo>
                    <a:pt x="17" y="1624"/>
                  </a:lnTo>
                  <a:lnTo>
                    <a:pt x="44" y="1612"/>
                  </a:lnTo>
                  <a:lnTo>
                    <a:pt x="72" y="1599"/>
                  </a:lnTo>
                  <a:lnTo>
                    <a:pt x="101" y="1587"/>
                  </a:lnTo>
                  <a:lnTo>
                    <a:pt x="129" y="1575"/>
                  </a:lnTo>
                  <a:lnTo>
                    <a:pt x="158" y="1561"/>
                  </a:lnTo>
                  <a:lnTo>
                    <a:pt x="189" y="1546"/>
                  </a:lnTo>
                  <a:lnTo>
                    <a:pt x="218" y="1531"/>
                  </a:lnTo>
                  <a:lnTo>
                    <a:pt x="246" y="1516"/>
                  </a:lnTo>
                  <a:lnTo>
                    <a:pt x="270" y="1502"/>
                  </a:lnTo>
                  <a:lnTo>
                    <a:pt x="294" y="1488"/>
                  </a:lnTo>
                  <a:lnTo>
                    <a:pt x="318" y="1474"/>
                  </a:lnTo>
                  <a:lnTo>
                    <a:pt x="342" y="1459"/>
                  </a:lnTo>
                  <a:lnTo>
                    <a:pt x="373" y="1437"/>
                  </a:lnTo>
                  <a:lnTo>
                    <a:pt x="403" y="1415"/>
                  </a:lnTo>
                  <a:lnTo>
                    <a:pt x="433" y="1392"/>
                  </a:lnTo>
                  <a:lnTo>
                    <a:pt x="461" y="1367"/>
                  </a:lnTo>
                  <a:lnTo>
                    <a:pt x="488" y="1344"/>
                  </a:lnTo>
                  <a:lnTo>
                    <a:pt x="513" y="1318"/>
                  </a:lnTo>
                  <a:lnTo>
                    <a:pt x="525" y="1305"/>
                  </a:lnTo>
                  <a:lnTo>
                    <a:pt x="535" y="1292"/>
                  </a:lnTo>
                  <a:lnTo>
                    <a:pt x="546" y="1278"/>
                  </a:lnTo>
                  <a:lnTo>
                    <a:pt x="556" y="1264"/>
                  </a:lnTo>
                  <a:lnTo>
                    <a:pt x="666" y="1082"/>
                  </a:lnTo>
                  <a:lnTo>
                    <a:pt x="441" y="1136"/>
                  </a:lnTo>
                  <a:lnTo>
                    <a:pt x="436" y="1137"/>
                  </a:lnTo>
                  <a:lnTo>
                    <a:pt x="432" y="1137"/>
                  </a:lnTo>
                  <a:lnTo>
                    <a:pt x="409" y="1139"/>
                  </a:lnTo>
                  <a:lnTo>
                    <a:pt x="387" y="1138"/>
                  </a:lnTo>
                  <a:lnTo>
                    <a:pt x="365" y="1137"/>
                  </a:lnTo>
                  <a:lnTo>
                    <a:pt x="343" y="1132"/>
                  </a:lnTo>
                  <a:lnTo>
                    <a:pt x="320" y="1128"/>
                  </a:lnTo>
                  <a:lnTo>
                    <a:pt x="298" y="1122"/>
                  </a:lnTo>
                  <a:lnTo>
                    <a:pt x="278" y="1115"/>
                  </a:lnTo>
                  <a:lnTo>
                    <a:pt x="258" y="1107"/>
                  </a:lnTo>
                  <a:lnTo>
                    <a:pt x="286" y="1101"/>
                  </a:lnTo>
                  <a:lnTo>
                    <a:pt x="314" y="1096"/>
                  </a:lnTo>
                  <a:lnTo>
                    <a:pt x="342" y="1090"/>
                  </a:lnTo>
                  <a:lnTo>
                    <a:pt x="370" y="1085"/>
                  </a:lnTo>
                  <a:lnTo>
                    <a:pt x="405" y="1076"/>
                  </a:lnTo>
                  <a:lnTo>
                    <a:pt x="441" y="1067"/>
                  </a:lnTo>
                  <a:lnTo>
                    <a:pt x="475" y="1057"/>
                  </a:lnTo>
                  <a:lnTo>
                    <a:pt x="510" y="1046"/>
                  </a:lnTo>
                  <a:lnTo>
                    <a:pt x="563" y="1023"/>
                  </a:lnTo>
                  <a:lnTo>
                    <a:pt x="590" y="1009"/>
                  </a:lnTo>
                  <a:lnTo>
                    <a:pt x="615" y="992"/>
                  </a:lnTo>
                  <a:lnTo>
                    <a:pt x="639" y="973"/>
                  </a:lnTo>
                  <a:lnTo>
                    <a:pt x="660" y="951"/>
                  </a:lnTo>
                  <a:lnTo>
                    <a:pt x="679" y="926"/>
                  </a:lnTo>
                  <a:lnTo>
                    <a:pt x="693" y="898"/>
                  </a:lnTo>
                  <a:lnTo>
                    <a:pt x="700" y="865"/>
                  </a:lnTo>
                  <a:lnTo>
                    <a:pt x="697" y="830"/>
                  </a:lnTo>
                  <a:lnTo>
                    <a:pt x="681" y="794"/>
                  </a:lnTo>
                  <a:lnTo>
                    <a:pt x="655" y="767"/>
                  </a:lnTo>
                  <a:lnTo>
                    <a:pt x="626" y="749"/>
                  </a:lnTo>
                  <a:lnTo>
                    <a:pt x="597" y="738"/>
                  </a:lnTo>
                  <a:lnTo>
                    <a:pt x="570" y="731"/>
                  </a:lnTo>
                  <a:lnTo>
                    <a:pt x="515" y="722"/>
                  </a:lnTo>
                  <a:lnTo>
                    <a:pt x="459" y="720"/>
                  </a:lnTo>
                  <a:lnTo>
                    <a:pt x="416" y="720"/>
                  </a:lnTo>
                  <a:lnTo>
                    <a:pt x="372" y="721"/>
                  </a:lnTo>
                  <a:lnTo>
                    <a:pt x="329" y="723"/>
                  </a:lnTo>
                  <a:lnTo>
                    <a:pt x="284" y="725"/>
                  </a:lnTo>
                  <a:lnTo>
                    <a:pt x="241" y="727"/>
                  </a:lnTo>
                  <a:lnTo>
                    <a:pt x="198" y="730"/>
                  </a:lnTo>
                  <a:lnTo>
                    <a:pt x="154" y="732"/>
                  </a:lnTo>
                  <a:lnTo>
                    <a:pt x="111" y="733"/>
                  </a:lnTo>
                  <a:lnTo>
                    <a:pt x="88" y="733"/>
                  </a:lnTo>
                  <a:lnTo>
                    <a:pt x="67" y="733"/>
                  </a:lnTo>
                  <a:lnTo>
                    <a:pt x="45" y="731"/>
                  </a:lnTo>
                  <a:lnTo>
                    <a:pt x="23" y="729"/>
                  </a:lnTo>
                  <a:lnTo>
                    <a:pt x="19" y="725"/>
                  </a:lnTo>
                  <a:lnTo>
                    <a:pt x="15" y="719"/>
                  </a:lnTo>
                  <a:lnTo>
                    <a:pt x="12" y="711"/>
                  </a:lnTo>
                  <a:lnTo>
                    <a:pt x="10" y="707"/>
                  </a:lnTo>
                  <a:lnTo>
                    <a:pt x="7" y="698"/>
                  </a:lnTo>
                  <a:lnTo>
                    <a:pt x="4" y="689"/>
                  </a:lnTo>
                  <a:lnTo>
                    <a:pt x="2" y="680"/>
                  </a:lnTo>
                  <a:lnTo>
                    <a:pt x="1" y="670"/>
                  </a:lnTo>
                  <a:lnTo>
                    <a:pt x="0" y="652"/>
                  </a:lnTo>
                  <a:lnTo>
                    <a:pt x="0" y="634"/>
                  </a:lnTo>
                  <a:lnTo>
                    <a:pt x="2" y="615"/>
                  </a:lnTo>
                  <a:lnTo>
                    <a:pt x="7" y="597"/>
                  </a:lnTo>
                  <a:lnTo>
                    <a:pt x="11" y="579"/>
                  </a:lnTo>
                  <a:lnTo>
                    <a:pt x="17" y="560"/>
                  </a:lnTo>
                  <a:lnTo>
                    <a:pt x="23" y="548"/>
                  </a:lnTo>
                  <a:lnTo>
                    <a:pt x="29" y="534"/>
                  </a:lnTo>
                  <a:lnTo>
                    <a:pt x="36" y="521"/>
                  </a:lnTo>
                  <a:lnTo>
                    <a:pt x="43" y="508"/>
                  </a:lnTo>
                  <a:lnTo>
                    <a:pt x="52" y="495"/>
                  </a:lnTo>
                  <a:lnTo>
                    <a:pt x="61" y="483"/>
                  </a:lnTo>
                  <a:lnTo>
                    <a:pt x="71" y="471"/>
                  </a:lnTo>
                  <a:lnTo>
                    <a:pt x="83" y="460"/>
                  </a:lnTo>
                  <a:lnTo>
                    <a:pt x="93" y="454"/>
                  </a:lnTo>
                  <a:lnTo>
                    <a:pt x="104" y="448"/>
                  </a:lnTo>
                  <a:lnTo>
                    <a:pt x="115" y="444"/>
                  </a:lnTo>
                  <a:lnTo>
                    <a:pt x="127" y="441"/>
                  </a:lnTo>
                  <a:lnTo>
                    <a:pt x="152" y="436"/>
                  </a:lnTo>
                  <a:lnTo>
                    <a:pt x="178" y="432"/>
                  </a:lnTo>
                  <a:lnTo>
                    <a:pt x="207" y="429"/>
                  </a:lnTo>
                  <a:lnTo>
                    <a:pt x="237" y="427"/>
                  </a:lnTo>
                  <a:lnTo>
                    <a:pt x="267" y="424"/>
                  </a:lnTo>
                  <a:lnTo>
                    <a:pt x="298" y="423"/>
                  </a:lnTo>
                  <a:lnTo>
                    <a:pt x="329" y="420"/>
                  </a:lnTo>
                  <a:lnTo>
                    <a:pt x="359" y="418"/>
                  </a:lnTo>
                  <a:lnTo>
                    <a:pt x="389" y="417"/>
                  </a:lnTo>
                  <a:lnTo>
                    <a:pt x="419" y="415"/>
                  </a:lnTo>
                  <a:lnTo>
                    <a:pt x="450" y="412"/>
                  </a:lnTo>
                  <a:lnTo>
                    <a:pt x="482" y="409"/>
                  </a:lnTo>
                  <a:lnTo>
                    <a:pt x="513" y="405"/>
                  </a:lnTo>
                  <a:lnTo>
                    <a:pt x="545" y="401"/>
                  </a:lnTo>
                  <a:lnTo>
                    <a:pt x="580" y="396"/>
                  </a:lnTo>
                  <a:lnTo>
                    <a:pt x="614" y="389"/>
                  </a:lnTo>
                  <a:lnTo>
                    <a:pt x="649" y="383"/>
                  </a:lnTo>
                  <a:lnTo>
                    <a:pt x="683" y="375"/>
                  </a:lnTo>
                  <a:lnTo>
                    <a:pt x="711" y="369"/>
                  </a:lnTo>
                  <a:lnTo>
                    <a:pt x="738" y="361"/>
                  </a:lnTo>
                  <a:lnTo>
                    <a:pt x="766" y="354"/>
                  </a:lnTo>
                  <a:lnTo>
                    <a:pt x="793" y="345"/>
                  </a:lnTo>
                  <a:lnTo>
                    <a:pt x="851" y="326"/>
                  </a:lnTo>
                  <a:lnTo>
                    <a:pt x="908" y="305"/>
                  </a:lnTo>
                  <a:lnTo>
                    <a:pt x="965" y="284"/>
                  </a:lnTo>
                  <a:lnTo>
                    <a:pt x="1021" y="260"/>
                  </a:lnTo>
                  <a:lnTo>
                    <a:pt x="1076" y="236"/>
                  </a:lnTo>
                  <a:lnTo>
                    <a:pt x="1131" y="210"/>
                  </a:lnTo>
                  <a:lnTo>
                    <a:pt x="1184" y="184"/>
                  </a:lnTo>
                  <a:lnTo>
                    <a:pt x="1237" y="154"/>
                  </a:lnTo>
                  <a:lnTo>
                    <a:pt x="1263" y="139"/>
                  </a:lnTo>
                  <a:lnTo>
                    <a:pt x="1288" y="123"/>
                  </a:lnTo>
                  <a:lnTo>
                    <a:pt x="1314" y="107"/>
                  </a:lnTo>
                  <a:lnTo>
                    <a:pt x="1340" y="91"/>
                  </a:lnTo>
                  <a:lnTo>
                    <a:pt x="1353" y="82"/>
                  </a:lnTo>
                  <a:lnTo>
                    <a:pt x="1367" y="75"/>
                  </a:lnTo>
                  <a:lnTo>
                    <a:pt x="1380" y="67"/>
                  </a:lnTo>
                  <a:lnTo>
                    <a:pt x="1394" y="60"/>
                  </a:lnTo>
                  <a:lnTo>
                    <a:pt x="1425" y="40"/>
                  </a:lnTo>
                  <a:lnTo>
                    <a:pt x="1435" y="22"/>
                  </a:lnTo>
                  <a:lnTo>
                    <a:pt x="1476" y="20"/>
                  </a:lnTo>
                  <a:lnTo>
                    <a:pt x="1517" y="18"/>
                  </a:lnTo>
                  <a:lnTo>
                    <a:pt x="1557" y="15"/>
                  </a:lnTo>
                  <a:lnTo>
                    <a:pt x="1598" y="13"/>
                  </a:lnTo>
                  <a:lnTo>
                    <a:pt x="1639" y="11"/>
                  </a:lnTo>
                  <a:lnTo>
                    <a:pt x="1680" y="8"/>
                  </a:lnTo>
                  <a:lnTo>
                    <a:pt x="1719" y="6"/>
                  </a:lnTo>
                  <a:lnTo>
                    <a:pt x="1760" y="5"/>
                  </a:lnTo>
                  <a:lnTo>
                    <a:pt x="1934" y="0"/>
                  </a:lnTo>
                  <a:lnTo>
                    <a:pt x="2092" y="4"/>
                  </a:lnTo>
                  <a:lnTo>
                    <a:pt x="2238" y="11"/>
                  </a:lnTo>
                  <a:lnTo>
                    <a:pt x="2369" y="24"/>
                  </a:lnTo>
                  <a:lnTo>
                    <a:pt x="2392" y="26"/>
                  </a:lnTo>
                  <a:lnTo>
                    <a:pt x="2414" y="29"/>
                  </a:lnTo>
                  <a:lnTo>
                    <a:pt x="2437" y="33"/>
                  </a:lnTo>
                  <a:lnTo>
                    <a:pt x="2458" y="36"/>
                  </a:lnTo>
                  <a:lnTo>
                    <a:pt x="2481" y="39"/>
                  </a:lnTo>
                  <a:lnTo>
                    <a:pt x="2504" y="42"/>
                  </a:lnTo>
                  <a:lnTo>
                    <a:pt x="2525" y="46"/>
                  </a:lnTo>
                  <a:lnTo>
                    <a:pt x="2548" y="50"/>
                  </a:lnTo>
                  <a:lnTo>
                    <a:pt x="2588" y="57"/>
                  </a:lnTo>
                  <a:lnTo>
                    <a:pt x="2628" y="65"/>
                  </a:lnTo>
                  <a:lnTo>
                    <a:pt x="2667" y="73"/>
                  </a:lnTo>
                  <a:lnTo>
                    <a:pt x="2707" y="81"/>
                  </a:lnTo>
                  <a:lnTo>
                    <a:pt x="2748" y="91"/>
                  </a:lnTo>
                  <a:lnTo>
                    <a:pt x="2789" y="101"/>
                  </a:lnTo>
                  <a:lnTo>
                    <a:pt x="2829" y="110"/>
                  </a:lnTo>
                  <a:lnTo>
                    <a:pt x="2870" y="120"/>
                  </a:lnTo>
                  <a:lnTo>
                    <a:pt x="2911" y="131"/>
                  </a:lnTo>
                  <a:lnTo>
                    <a:pt x="2951" y="140"/>
                  </a:lnTo>
                  <a:lnTo>
                    <a:pt x="2992" y="151"/>
                  </a:lnTo>
                  <a:lnTo>
                    <a:pt x="3033" y="161"/>
                  </a:lnTo>
                  <a:lnTo>
                    <a:pt x="3065" y="170"/>
                  </a:lnTo>
                  <a:lnTo>
                    <a:pt x="3098" y="177"/>
                  </a:lnTo>
                  <a:lnTo>
                    <a:pt x="3131" y="185"/>
                  </a:lnTo>
                  <a:lnTo>
                    <a:pt x="3164" y="192"/>
                  </a:lnTo>
                  <a:lnTo>
                    <a:pt x="3197" y="199"/>
                  </a:lnTo>
                  <a:lnTo>
                    <a:pt x="3231" y="204"/>
                  </a:lnTo>
                  <a:lnTo>
                    <a:pt x="3264" y="210"/>
                  </a:lnTo>
                  <a:lnTo>
                    <a:pt x="3298" y="216"/>
                  </a:lnTo>
                  <a:lnTo>
                    <a:pt x="3389" y="226"/>
                  </a:lnTo>
                  <a:lnTo>
                    <a:pt x="3484" y="230"/>
                  </a:lnTo>
                  <a:lnTo>
                    <a:pt x="3514" y="230"/>
                  </a:lnTo>
                  <a:lnTo>
                    <a:pt x="3544" y="231"/>
                  </a:lnTo>
                  <a:lnTo>
                    <a:pt x="3574" y="231"/>
                  </a:lnTo>
                  <a:lnTo>
                    <a:pt x="3605" y="232"/>
                  </a:lnTo>
                  <a:lnTo>
                    <a:pt x="3636" y="233"/>
                  </a:lnTo>
                  <a:lnTo>
                    <a:pt x="3666" y="235"/>
                  </a:lnTo>
                  <a:lnTo>
                    <a:pt x="3696" y="236"/>
                  </a:lnTo>
                  <a:lnTo>
                    <a:pt x="3726" y="238"/>
                  </a:lnTo>
                  <a:lnTo>
                    <a:pt x="3750" y="241"/>
                  </a:lnTo>
                  <a:lnTo>
                    <a:pt x="3775" y="243"/>
                  </a:lnTo>
                  <a:lnTo>
                    <a:pt x="3800" y="245"/>
                  </a:lnTo>
                  <a:lnTo>
                    <a:pt x="3823" y="247"/>
                  </a:lnTo>
                  <a:lnTo>
                    <a:pt x="3848" y="250"/>
                  </a:lnTo>
                  <a:lnTo>
                    <a:pt x="3872" y="254"/>
                  </a:lnTo>
                  <a:lnTo>
                    <a:pt x="3897" y="258"/>
                  </a:lnTo>
                  <a:lnTo>
                    <a:pt x="3920" y="262"/>
                  </a:lnTo>
                  <a:lnTo>
                    <a:pt x="3870" y="280"/>
                  </a:lnTo>
                  <a:lnTo>
                    <a:pt x="3819" y="298"/>
                  </a:lnTo>
                  <a:lnTo>
                    <a:pt x="3767" y="313"/>
                  </a:lnTo>
                  <a:lnTo>
                    <a:pt x="3716" y="328"/>
                  </a:lnTo>
                  <a:lnTo>
                    <a:pt x="3664" y="342"/>
                  </a:lnTo>
                  <a:lnTo>
                    <a:pt x="3611" y="355"/>
                  </a:lnTo>
                  <a:lnTo>
                    <a:pt x="3558" y="368"/>
                  </a:lnTo>
                  <a:lnTo>
                    <a:pt x="3505" y="381"/>
                  </a:lnTo>
                  <a:lnTo>
                    <a:pt x="3467" y="389"/>
                  </a:lnTo>
                  <a:lnTo>
                    <a:pt x="3428" y="399"/>
                  </a:lnTo>
                  <a:lnTo>
                    <a:pt x="3389" y="408"/>
                  </a:lnTo>
                  <a:lnTo>
                    <a:pt x="3349" y="417"/>
                  </a:lnTo>
                  <a:lnTo>
                    <a:pt x="3310" y="428"/>
                  </a:lnTo>
                  <a:lnTo>
                    <a:pt x="3273" y="438"/>
                  </a:lnTo>
                  <a:lnTo>
                    <a:pt x="3234" y="450"/>
                  </a:lnTo>
                  <a:lnTo>
                    <a:pt x="3196" y="462"/>
                  </a:lnTo>
                  <a:lnTo>
                    <a:pt x="3180" y="469"/>
                  </a:lnTo>
                  <a:lnTo>
                    <a:pt x="3163" y="475"/>
                  </a:lnTo>
                  <a:lnTo>
                    <a:pt x="3148" y="483"/>
                  </a:lnTo>
                  <a:lnTo>
                    <a:pt x="3132" y="490"/>
                  </a:lnTo>
                  <a:lnTo>
                    <a:pt x="3111" y="502"/>
                  </a:lnTo>
                  <a:lnTo>
                    <a:pt x="3092" y="516"/>
                  </a:lnTo>
                  <a:lnTo>
                    <a:pt x="3072" y="534"/>
                  </a:lnTo>
                  <a:lnTo>
                    <a:pt x="3056" y="555"/>
                  </a:lnTo>
                  <a:lnTo>
                    <a:pt x="3043" y="581"/>
                  </a:lnTo>
                  <a:lnTo>
                    <a:pt x="3037" y="612"/>
                  </a:lnTo>
                  <a:lnTo>
                    <a:pt x="3043" y="649"/>
                  </a:lnTo>
                  <a:lnTo>
                    <a:pt x="3062" y="680"/>
                  </a:lnTo>
                  <a:lnTo>
                    <a:pt x="3083" y="703"/>
                  </a:lnTo>
                  <a:lnTo>
                    <a:pt x="3107" y="720"/>
                  </a:lnTo>
                  <a:lnTo>
                    <a:pt x="3131" y="734"/>
                  </a:lnTo>
                  <a:lnTo>
                    <a:pt x="3183" y="760"/>
                  </a:lnTo>
                  <a:lnTo>
                    <a:pt x="3207" y="768"/>
                  </a:lnTo>
                  <a:lnTo>
                    <a:pt x="3230" y="777"/>
                  </a:lnTo>
                  <a:lnTo>
                    <a:pt x="3253" y="786"/>
                  </a:lnTo>
                  <a:lnTo>
                    <a:pt x="3277" y="793"/>
                  </a:lnTo>
                  <a:lnTo>
                    <a:pt x="3314" y="804"/>
                  </a:lnTo>
                  <a:lnTo>
                    <a:pt x="3350" y="814"/>
                  </a:lnTo>
                  <a:lnTo>
                    <a:pt x="3388" y="824"/>
                  </a:lnTo>
                  <a:lnTo>
                    <a:pt x="3425" y="833"/>
                  </a:lnTo>
                  <a:lnTo>
                    <a:pt x="3507" y="851"/>
                  </a:lnTo>
                  <a:lnTo>
                    <a:pt x="3572" y="864"/>
                  </a:lnTo>
                  <a:lnTo>
                    <a:pt x="3638" y="876"/>
                  </a:lnTo>
                  <a:lnTo>
                    <a:pt x="3705" y="888"/>
                  </a:lnTo>
                  <a:lnTo>
                    <a:pt x="3770" y="898"/>
                  </a:lnTo>
                  <a:lnTo>
                    <a:pt x="3837" y="906"/>
                  </a:lnTo>
                  <a:lnTo>
                    <a:pt x="3904" y="913"/>
                  </a:lnTo>
                  <a:lnTo>
                    <a:pt x="3972" y="918"/>
                  </a:lnTo>
                  <a:lnTo>
                    <a:pt x="4039" y="922"/>
                  </a:lnTo>
                  <a:lnTo>
                    <a:pt x="4006" y="942"/>
                  </a:lnTo>
                  <a:lnTo>
                    <a:pt x="3973" y="961"/>
                  </a:lnTo>
                  <a:lnTo>
                    <a:pt x="3939" y="979"/>
                  </a:lnTo>
                  <a:lnTo>
                    <a:pt x="3904" y="997"/>
                  </a:lnTo>
                  <a:lnTo>
                    <a:pt x="3880" y="1009"/>
                  </a:lnTo>
                  <a:lnTo>
                    <a:pt x="3856" y="1019"/>
                  </a:lnTo>
                  <a:lnTo>
                    <a:pt x="3831" y="1030"/>
                  </a:lnTo>
                  <a:lnTo>
                    <a:pt x="3806" y="1040"/>
                  </a:lnTo>
                  <a:lnTo>
                    <a:pt x="3780" y="1048"/>
                  </a:lnTo>
                  <a:lnTo>
                    <a:pt x="3754" y="1056"/>
                  </a:lnTo>
                  <a:lnTo>
                    <a:pt x="3727" y="1063"/>
                  </a:lnTo>
                  <a:lnTo>
                    <a:pt x="3700" y="1069"/>
                  </a:lnTo>
                  <a:lnTo>
                    <a:pt x="3686" y="1070"/>
                  </a:lnTo>
                  <a:lnTo>
                    <a:pt x="3674" y="1071"/>
                  </a:lnTo>
                  <a:lnTo>
                    <a:pt x="3660" y="1072"/>
                  </a:lnTo>
                  <a:lnTo>
                    <a:pt x="3646" y="1074"/>
                  </a:lnTo>
                  <a:lnTo>
                    <a:pt x="3620" y="1079"/>
                  </a:lnTo>
                  <a:lnTo>
                    <a:pt x="3558" y="1107"/>
                  </a:lnTo>
                  <a:lnTo>
                    <a:pt x="3541" y="1202"/>
                  </a:lnTo>
                  <a:lnTo>
                    <a:pt x="3602" y="1243"/>
                  </a:lnTo>
                  <a:lnTo>
                    <a:pt x="3627" y="1252"/>
                  </a:lnTo>
                  <a:lnTo>
                    <a:pt x="3664" y="1260"/>
                  </a:lnTo>
                  <a:lnTo>
                    <a:pt x="3699" y="1265"/>
                  </a:lnTo>
                  <a:lnTo>
                    <a:pt x="3736" y="1270"/>
                  </a:lnTo>
                  <a:lnTo>
                    <a:pt x="3773" y="1274"/>
                  </a:lnTo>
                  <a:lnTo>
                    <a:pt x="3811" y="1278"/>
                  </a:lnTo>
                  <a:lnTo>
                    <a:pt x="3849" y="1281"/>
                  </a:lnTo>
                  <a:lnTo>
                    <a:pt x="3888" y="1284"/>
                  </a:lnTo>
                  <a:lnTo>
                    <a:pt x="3926" y="1286"/>
                  </a:lnTo>
                  <a:lnTo>
                    <a:pt x="3964" y="1290"/>
                  </a:lnTo>
                  <a:lnTo>
                    <a:pt x="4003" y="1292"/>
                  </a:lnTo>
                  <a:lnTo>
                    <a:pt x="4042" y="1293"/>
                  </a:lnTo>
                  <a:lnTo>
                    <a:pt x="4080" y="1295"/>
                  </a:lnTo>
                  <a:lnTo>
                    <a:pt x="4060" y="1307"/>
                  </a:lnTo>
                  <a:lnTo>
                    <a:pt x="4041" y="1318"/>
                  </a:lnTo>
                  <a:lnTo>
                    <a:pt x="4020" y="1327"/>
                  </a:lnTo>
                  <a:lnTo>
                    <a:pt x="4000" y="1338"/>
                  </a:lnTo>
                  <a:lnTo>
                    <a:pt x="3977" y="1348"/>
                  </a:lnTo>
                  <a:lnTo>
                    <a:pt x="3955" y="1356"/>
                  </a:lnTo>
                  <a:lnTo>
                    <a:pt x="3932" y="1365"/>
                  </a:lnTo>
                  <a:lnTo>
                    <a:pt x="3909" y="1374"/>
                  </a:lnTo>
                  <a:lnTo>
                    <a:pt x="3880" y="1382"/>
                  </a:lnTo>
                  <a:lnTo>
                    <a:pt x="3851" y="1391"/>
                  </a:lnTo>
                  <a:lnTo>
                    <a:pt x="3822" y="1400"/>
                  </a:lnTo>
                  <a:lnTo>
                    <a:pt x="3793" y="1407"/>
                  </a:lnTo>
                  <a:lnTo>
                    <a:pt x="3756" y="1416"/>
                  </a:lnTo>
                  <a:lnTo>
                    <a:pt x="3720" y="1423"/>
                  </a:lnTo>
                  <a:lnTo>
                    <a:pt x="3683" y="1432"/>
                  </a:lnTo>
                  <a:lnTo>
                    <a:pt x="3647" y="1439"/>
                  </a:lnTo>
                  <a:lnTo>
                    <a:pt x="3598" y="1452"/>
                  </a:lnTo>
                  <a:lnTo>
                    <a:pt x="3553" y="1465"/>
                  </a:lnTo>
                  <a:lnTo>
                    <a:pt x="3513" y="1480"/>
                  </a:lnTo>
                  <a:lnTo>
                    <a:pt x="3475" y="1495"/>
                  </a:lnTo>
                  <a:lnTo>
                    <a:pt x="3442" y="1513"/>
                  </a:lnTo>
                  <a:lnTo>
                    <a:pt x="3413" y="1530"/>
                  </a:lnTo>
                  <a:lnTo>
                    <a:pt x="3386" y="1548"/>
                  </a:lnTo>
                  <a:lnTo>
                    <a:pt x="3361" y="1568"/>
                  </a:lnTo>
                  <a:lnTo>
                    <a:pt x="3322" y="1605"/>
                  </a:lnTo>
                  <a:lnTo>
                    <a:pt x="3302" y="1628"/>
                  </a:lnTo>
                  <a:lnTo>
                    <a:pt x="3282" y="1652"/>
                  </a:lnTo>
                  <a:lnTo>
                    <a:pt x="3263" y="1675"/>
                  </a:lnTo>
                  <a:lnTo>
                    <a:pt x="3244" y="1699"/>
                  </a:lnTo>
                  <a:lnTo>
                    <a:pt x="3221" y="1720"/>
                  </a:lnTo>
                  <a:lnTo>
                    <a:pt x="3210" y="1729"/>
                  </a:lnTo>
                  <a:lnTo>
                    <a:pt x="3201" y="1737"/>
                  </a:lnTo>
                  <a:lnTo>
                    <a:pt x="3189" y="1744"/>
                  </a:lnTo>
                  <a:lnTo>
                    <a:pt x="3178" y="1751"/>
                  </a:lnTo>
                  <a:lnTo>
                    <a:pt x="3135" y="1771"/>
                  </a:lnTo>
                  <a:lnTo>
                    <a:pt x="3076" y="1791"/>
                  </a:lnTo>
                  <a:lnTo>
                    <a:pt x="2996" y="1809"/>
                  </a:lnTo>
                  <a:lnTo>
                    <a:pt x="2891" y="1825"/>
                  </a:lnTo>
                  <a:lnTo>
                    <a:pt x="2761" y="1839"/>
                  </a:lnTo>
                  <a:lnTo>
                    <a:pt x="2735" y="1840"/>
                  </a:lnTo>
                  <a:lnTo>
                    <a:pt x="2710" y="1842"/>
                  </a:lnTo>
                  <a:lnTo>
                    <a:pt x="2685" y="1843"/>
                  </a:lnTo>
                  <a:lnTo>
                    <a:pt x="2660" y="1845"/>
                  </a:lnTo>
                  <a:lnTo>
                    <a:pt x="2634" y="1847"/>
                  </a:lnTo>
                  <a:lnTo>
                    <a:pt x="2608" y="1848"/>
                  </a:lnTo>
                  <a:lnTo>
                    <a:pt x="2583" y="1850"/>
                  </a:lnTo>
                  <a:lnTo>
                    <a:pt x="2557" y="1851"/>
                  </a:lnTo>
                  <a:lnTo>
                    <a:pt x="2536" y="1851"/>
                  </a:lnTo>
                  <a:lnTo>
                    <a:pt x="2513" y="1852"/>
                  </a:lnTo>
                  <a:lnTo>
                    <a:pt x="2492" y="1852"/>
                  </a:lnTo>
                  <a:lnTo>
                    <a:pt x="2470" y="1853"/>
                  </a:lnTo>
                  <a:lnTo>
                    <a:pt x="2449" y="1853"/>
                  </a:lnTo>
                  <a:lnTo>
                    <a:pt x="2427" y="1853"/>
                  </a:lnTo>
                  <a:lnTo>
                    <a:pt x="2405" y="1853"/>
                  </a:lnTo>
                  <a:lnTo>
                    <a:pt x="2383" y="1853"/>
                  </a:lnTo>
                  <a:lnTo>
                    <a:pt x="2282" y="1851"/>
                  </a:lnTo>
                  <a:lnTo>
                    <a:pt x="2248" y="1850"/>
                  </a:lnTo>
                  <a:lnTo>
                    <a:pt x="2215" y="1848"/>
                  </a:lnTo>
                  <a:lnTo>
                    <a:pt x="2182" y="1845"/>
                  </a:lnTo>
                  <a:lnTo>
                    <a:pt x="2148" y="1842"/>
                  </a:lnTo>
                  <a:close/>
                </a:path>
              </a:pathLst>
            </a:custGeom>
            <a:solidFill>
              <a:srgbClr val="CEB0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0" name="Freeform 164"/>
            <p:cNvSpPr>
              <a:spLocks/>
            </p:cNvSpPr>
            <p:nvPr/>
          </p:nvSpPr>
          <p:spPr bwMode="auto">
            <a:xfrm>
              <a:off x="1001" y="2770"/>
              <a:ext cx="963" cy="442"/>
            </a:xfrm>
            <a:custGeom>
              <a:avLst/>
              <a:gdLst/>
              <a:ahLst/>
              <a:cxnLst>
                <a:cxn ang="0">
                  <a:pos x="4" y="569"/>
                </a:cxn>
                <a:cxn ang="0">
                  <a:pos x="28" y="501"/>
                </a:cxn>
                <a:cxn ang="0">
                  <a:pos x="69" y="449"/>
                </a:cxn>
                <a:cxn ang="0">
                  <a:pos x="144" y="431"/>
                </a:cxn>
                <a:cxn ang="0">
                  <a:pos x="339" y="417"/>
                </a:cxn>
                <a:cxn ang="0">
                  <a:pos x="504" y="400"/>
                </a:cxn>
                <a:cxn ang="0">
                  <a:pos x="693" y="362"/>
                </a:cxn>
                <a:cxn ang="0">
                  <a:pos x="938" y="278"/>
                </a:cxn>
                <a:cxn ang="0">
                  <a:pos x="1177" y="169"/>
                </a:cxn>
                <a:cxn ang="0">
                  <a:pos x="1339" y="70"/>
                </a:cxn>
                <a:cxn ang="0">
                  <a:pos x="1454" y="19"/>
                </a:cxn>
                <a:cxn ang="0">
                  <a:pos x="1675" y="7"/>
                </a:cxn>
                <a:cxn ang="0">
                  <a:pos x="2333" y="26"/>
                </a:cxn>
                <a:cxn ang="0">
                  <a:pos x="2464" y="46"/>
                </a:cxn>
                <a:cxn ang="0">
                  <a:pos x="2615" y="75"/>
                </a:cxn>
                <a:cxn ang="0">
                  <a:pos x="2846" y="129"/>
                </a:cxn>
                <a:cxn ang="0">
                  <a:pos x="3192" y="208"/>
                </a:cxn>
                <a:cxn ang="0">
                  <a:pos x="3461" y="230"/>
                </a:cxn>
                <a:cxn ang="0">
                  <a:pos x="3638" y="236"/>
                </a:cxn>
                <a:cxn ang="0">
                  <a:pos x="3527" y="275"/>
                </a:cxn>
                <a:cxn ang="0">
                  <a:pos x="3332" y="321"/>
                </a:cxn>
                <a:cxn ang="0">
                  <a:pos x="3131" y="377"/>
                </a:cxn>
                <a:cxn ang="0">
                  <a:pos x="3005" y="442"/>
                </a:cxn>
                <a:cxn ang="0">
                  <a:pos x="2968" y="661"/>
                </a:cxn>
                <a:cxn ang="0">
                  <a:pos x="3159" y="774"/>
                </a:cxn>
                <a:cxn ang="0">
                  <a:pos x="3320" y="822"/>
                </a:cxn>
                <a:cxn ang="0">
                  <a:pos x="3509" y="863"/>
                </a:cxn>
                <a:cxn ang="0">
                  <a:pos x="3705" y="897"/>
                </a:cxn>
                <a:cxn ang="0">
                  <a:pos x="3794" y="932"/>
                </a:cxn>
                <a:cxn ang="0">
                  <a:pos x="3655" y="981"/>
                </a:cxn>
                <a:cxn ang="0">
                  <a:pos x="3460" y="1036"/>
                </a:cxn>
                <a:cxn ang="0">
                  <a:pos x="3606" y="1260"/>
                </a:cxn>
                <a:cxn ang="0">
                  <a:pos x="3765" y="1279"/>
                </a:cxn>
                <a:cxn ang="0">
                  <a:pos x="3752" y="1316"/>
                </a:cxn>
                <a:cxn ang="0">
                  <a:pos x="3531" y="1367"/>
                </a:cxn>
                <a:cxn ang="0">
                  <a:pos x="3301" y="1473"/>
                </a:cxn>
                <a:cxn ang="0">
                  <a:pos x="3154" y="1627"/>
                </a:cxn>
                <a:cxn ang="0">
                  <a:pos x="3069" y="1686"/>
                </a:cxn>
                <a:cxn ang="0">
                  <a:pos x="2748" y="1749"/>
                </a:cxn>
                <a:cxn ang="0">
                  <a:pos x="2594" y="1759"/>
                </a:cxn>
                <a:cxn ang="0">
                  <a:pos x="2455" y="1766"/>
                </a:cxn>
                <a:cxn ang="0">
                  <a:pos x="2272" y="1766"/>
                </a:cxn>
                <a:cxn ang="0">
                  <a:pos x="2127" y="1758"/>
                </a:cxn>
                <a:cxn ang="0">
                  <a:pos x="1959" y="1738"/>
                </a:cxn>
                <a:cxn ang="0">
                  <a:pos x="1779" y="1702"/>
                </a:cxn>
                <a:cxn ang="0">
                  <a:pos x="1583" y="1660"/>
                </a:cxn>
                <a:cxn ang="0">
                  <a:pos x="1372" y="1638"/>
                </a:cxn>
                <a:cxn ang="0">
                  <a:pos x="1134" y="1659"/>
                </a:cxn>
                <a:cxn ang="0">
                  <a:pos x="835" y="1711"/>
                </a:cxn>
                <a:cxn ang="0">
                  <a:pos x="632" y="1734"/>
                </a:cxn>
                <a:cxn ang="0">
                  <a:pos x="482" y="1725"/>
                </a:cxn>
                <a:cxn ang="0">
                  <a:pos x="349" y="1675"/>
                </a:cxn>
                <a:cxn ang="0">
                  <a:pos x="211" y="1624"/>
                </a:cxn>
                <a:cxn ang="0">
                  <a:pos x="82" y="1579"/>
                </a:cxn>
                <a:cxn ang="0">
                  <a:pos x="209" y="1517"/>
                </a:cxn>
                <a:cxn ang="0">
                  <a:pos x="322" y="1450"/>
                </a:cxn>
                <a:cxn ang="0">
                  <a:pos x="510" y="1292"/>
                </a:cxn>
                <a:cxn ang="0">
                  <a:pos x="557" y="1008"/>
                </a:cxn>
                <a:cxn ang="0">
                  <a:pos x="700" y="826"/>
                </a:cxn>
                <a:cxn ang="0">
                  <a:pos x="531" y="646"/>
                </a:cxn>
                <a:cxn ang="0">
                  <a:pos x="287" y="636"/>
                </a:cxn>
                <a:cxn ang="0">
                  <a:pos x="86" y="646"/>
                </a:cxn>
              </a:cxnLst>
              <a:rect l="0" t="0" r="r" b="b"/>
              <a:pathLst>
                <a:path w="3852" h="1767">
                  <a:moveTo>
                    <a:pt x="1" y="628"/>
                  </a:moveTo>
                  <a:lnTo>
                    <a:pt x="1" y="617"/>
                  </a:lnTo>
                  <a:lnTo>
                    <a:pt x="0" y="605"/>
                  </a:lnTo>
                  <a:lnTo>
                    <a:pt x="1" y="593"/>
                  </a:lnTo>
                  <a:lnTo>
                    <a:pt x="2" y="581"/>
                  </a:lnTo>
                  <a:lnTo>
                    <a:pt x="4" y="569"/>
                  </a:lnTo>
                  <a:lnTo>
                    <a:pt x="6" y="557"/>
                  </a:lnTo>
                  <a:lnTo>
                    <a:pt x="9" y="547"/>
                  </a:lnTo>
                  <a:lnTo>
                    <a:pt x="13" y="535"/>
                  </a:lnTo>
                  <a:lnTo>
                    <a:pt x="17" y="523"/>
                  </a:lnTo>
                  <a:lnTo>
                    <a:pt x="22" y="512"/>
                  </a:lnTo>
                  <a:lnTo>
                    <a:pt x="28" y="501"/>
                  </a:lnTo>
                  <a:lnTo>
                    <a:pt x="34" y="491"/>
                  </a:lnTo>
                  <a:lnTo>
                    <a:pt x="41" y="480"/>
                  </a:lnTo>
                  <a:lnTo>
                    <a:pt x="48" y="470"/>
                  </a:lnTo>
                  <a:lnTo>
                    <a:pt x="56" y="460"/>
                  </a:lnTo>
                  <a:lnTo>
                    <a:pt x="64" y="451"/>
                  </a:lnTo>
                  <a:lnTo>
                    <a:pt x="69" y="449"/>
                  </a:lnTo>
                  <a:lnTo>
                    <a:pt x="73" y="445"/>
                  </a:lnTo>
                  <a:lnTo>
                    <a:pt x="78" y="443"/>
                  </a:lnTo>
                  <a:lnTo>
                    <a:pt x="84" y="442"/>
                  </a:lnTo>
                  <a:lnTo>
                    <a:pt x="95" y="439"/>
                  </a:lnTo>
                  <a:lnTo>
                    <a:pt x="105" y="437"/>
                  </a:lnTo>
                  <a:lnTo>
                    <a:pt x="144" y="431"/>
                  </a:lnTo>
                  <a:lnTo>
                    <a:pt x="183" y="427"/>
                  </a:lnTo>
                  <a:lnTo>
                    <a:pt x="222" y="425"/>
                  </a:lnTo>
                  <a:lnTo>
                    <a:pt x="260" y="423"/>
                  </a:lnTo>
                  <a:lnTo>
                    <a:pt x="287" y="421"/>
                  </a:lnTo>
                  <a:lnTo>
                    <a:pt x="313" y="419"/>
                  </a:lnTo>
                  <a:lnTo>
                    <a:pt x="339" y="417"/>
                  </a:lnTo>
                  <a:lnTo>
                    <a:pt x="365" y="415"/>
                  </a:lnTo>
                  <a:lnTo>
                    <a:pt x="391" y="413"/>
                  </a:lnTo>
                  <a:lnTo>
                    <a:pt x="417" y="411"/>
                  </a:lnTo>
                  <a:lnTo>
                    <a:pt x="442" y="408"/>
                  </a:lnTo>
                  <a:lnTo>
                    <a:pt x="468" y="405"/>
                  </a:lnTo>
                  <a:lnTo>
                    <a:pt x="504" y="400"/>
                  </a:lnTo>
                  <a:lnTo>
                    <a:pt x="538" y="395"/>
                  </a:lnTo>
                  <a:lnTo>
                    <a:pt x="574" y="389"/>
                  </a:lnTo>
                  <a:lnTo>
                    <a:pt x="608" y="383"/>
                  </a:lnTo>
                  <a:lnTo>
                    <a:pt x="636" y="376"/>
                  </a:lnTo>
                  <a:lnTo>
                    <a:pt x="665" y="369"/>
                  </a:lnTo>
                  <a:lnTo>
                    <a:pt x="693" y="362"/>
                  </a:lnTo>
                  <a:lnTo>
                    <a:pt x="721" y="355"/>
                  </a:lnTo>
                  <a:lnTo>
                    <a:pt x="766" y="341"/>
                  </a:lnTo>
                  <a:lnTo>
                    <a:pt x="809" y="327"/>
                  </a:lnTo>
                  <a:lnTo>
                    <a:pt x="852" y="312"/>
                  </a:lnTo>
                  <a:lnTo>
                    <a:pt x="895" y="296"/>
                  </a:lnTo>
                  <a:lnTo>
                    <a:pt x="938" y="278"/>
                  </a:lnTo>
                  <a:lnTo>
                    <a:pt x="980" y="261"/>
                  </a:lnTo>
                  <a:lnTo>
                    <a:pt x="1022" y="244"/>
                  </a:lnTo>
                  <a:lnTo>
                    <a:pt x="1064" y="226"/>
                  </a:lnTo>
                  <a:lnTo>
                    <a:pt x="1102" y="207"/>
                  </a:lnTo>
                  <a:lnTo>
                    <a:pt x="1139" y="188"/>
                  </a:lnTo>
                  <a:lnTo>
                    <a:pt x="1177" y="169"/>
                  </a:lnTo>
                  <a:lnTo>
                    <a:pt x="1214" y="147"/>
                  </a:lnTo>
                  <a:lnTo>
                    <a:pt x="1243" y="130"/>
                  </a:lnTo>
                  <a:lnTo>
                    <a:pt x="1271" y="113"/>
                  </a:lnTo>
                  <a:lnTo>
                    <a:pt x="1299" y="95"/>
                  </a:lnTo>
                  <a:lnTo>
                    <a:pt x="1328" y="77"/>
                  </a:lnTo>
                  <a:lnTo>
                    <a:pt x="1339" y="70"/>
                  </a:lnTo>
                  <a:lnTo>
                    <a:pt x="1350" y="65"/>
                  </a:lnTo>
                  <a:lnTo>
                    <a:pt x="1360" y="59"/>
                  </a:lnTo>
                  <a:lnTo>
                    <a:pt x="1372" y="52"/>
                  </a:lnTo>
                  <a:lnTo>
                    <a:pt x="1415" y="25"/>
                  </a:lnTo>
                  <a:lnTo>
                    <a:pt x="1417" y="21"/>
                  </a:lnTo>
                  <a:lnTo>
                    <a:pt x="1454" y="19"/>
                  </a:lnTo>
                  <a:lnTo>
                    <a:pt x="1491" y="17"/>
                  </a:lnTo>
                  <a:lnTo>
                    <a:pt x="1527" y="14"/>
                  </a:lnTo>
                  <a:lnTo>
                    <a:pt x="1565" y="12"/>
                  </a:lnTo>
                  <a:lnTo>
                    <a:pt x="1602" y="10"/>
                  </a:lnTo>
                  <a:lnTo>
                    <a:pt x="1638" y="8"/>
                  </a:lnTo>
                  <a:lnTo>
                    <a:pt x="1675" y="7"/>
                  </a:lnTo>
                  <a:lnTo>
                    <a:pt x="1711" y="5"/>
                  </a:lnTo>
                  <a:lnTo>
                    <a:pt x="1883" y="0"/>
                  </a:lnTo>
                  <a:lnTo>
                    <a:pt x="2039" y="4"/>
                  </a:lnTo>
                  <a:lnTo>
                    <a:pt x="2181" y="11"/>
                  </a:lnTo>
                  <a:lnTo>
                    <a:pt x="2312" y="24"/>
                  </a:lnTo>
                  <a:lnTo>
                    <a:pt x="2333" y="26"/>
                  </a:lnTo>
                  <a:lnTo>
                    <a:pt x="2356" y="30"/>
                  </a:lnTo>
                  <a:lnTo>
                    <a:pt x="2377" y="33"/>
                  </a:lnTo>
                  <a:lnTo>
                    <a:pt x="2400" y="36"/>
                  </a:lnTo>
                  <a:lnTo>
                    <a:pt x="2421" y="39"/>
                  </a:lnTo>
                  <a:lnTo>
                    <a:pt x="2443" y="42"/>
                  </a:lnTo>
                  <a:lnTo>
                    <a:pt x="2464" y="46"/>
                  </a:lnTo>
                  <a:lnTo>
                    <a:pt x="2487" y="49"/>
                  </a:lnTo>
                  <a:lnTo>
                    <a:pt x="2513" y="54"/>
                  </a:lnTo>
                  <a:lnTo>
                    <a:pt x="2539" y="59"/>
                  </a:lnTo>
                  <a:lnTo>
                    <a:pt x="2565" y="64"/>
                  </a:lnTo>
                  <a:lnTo>
                    <a:pt x="2591" y="69"/>
                  </a:lnTo>
                  <a:lnTo>
                    <a:pt x="2615" y="75"/>
                  </a:lnTo>
                  <a:lnTo>
                    <a:pt x="2641" y="80"/>
                  </a:lnTo>
                  <a:lnTo>
                    <a:pt x="2667" y="86"/>
                  </a:lnTo>
                  <a:lnTo>
                    <a:pt x="2693" y="91"/>
                  </a:lnTo>
                  <a:lnTo>
                    <a:pt x="2743" y="104"/>
                  </a:lnTo>
                  <a:lnTo>
                    <a:pt x="2794" y="116"/>
                  </a:lnTo>
                  <a:lnTo>
                    <a:pt x="2846" y="129"/>
                  </a:lnTo>
                  <a:lnTo>
                    <a:pt x="2896" y="142"/>
                  </a:lnTo>
                  <a:lnTo>
                    <a:pt x="2947" y="155"/>
                  </a:lnTo>
                  <a:lnTo>
                    <a:pt x="2998" y="167"/>
                  </a:lnTo>
                  <a:lnTo>
                    <a:pt x="3049" y="179"/>
                  </a:lnTo>
                  <a:lnTo>
                    <a:pt x="3100" y="191"/>
                  </a:lnTo>
                  <a:lnTo>
                    <a:pt x="3192" y="208"/>
                  </a:lnTo>
                  <a:lnTo>
                    <a:pt x="3227" y="213"/>
                  </a:lnTo>
                  <a:lnTo>
                    <a:pt x="3263" y="218"/>
                  </a:lnTo>
                  <a:lnTo>
                    <a:pt x="3298" y="222"/>
                  </a:lnTo>
                  <a:lnTo>
                    <a:pt x="3334" y="226"/>
                  </a:lnTo>
                  <a:lnTo>
                    <a:pt x="3432" y="230"/>
                  </a:lnTo>
                  <a:lnTo>
                    <a:pt x="3461" y="230"/>
                  </a:lnTo>
                  <a:lnTo>
                    <a:pt x="3491" y="231"/>
                  </a:lnTo>
                  <a:lnTo>
                    <a:pt x="3520" y="231"/>
                  </a:lnTo>
                  <a:lnTo>
                    <a:pt x="3549" y="232"/>
                  </a:lnTo>
                  <a:lnTo>
                    <a:pt x="3579" y="233"/>
                  </a:lnTo>
                  <a:lnTo>
                    <a:pt x="3609" y="235"/>
                  </a:lnTo>
                  <a:lnTo>
                    <a:pt x="3638" y="236"/>
                  </a:lnTo>
                  <a:lnTo>
                    <a:pt x="3668" y="239"/>
                  </a:lnTo>
                  <a:lnTo>
                    <a:pt x="3639" y="246"/>
                  </a:lnTo>
                  <a:lnTo>
                    <a:pt x="3611" y="254"/>
                  </a:lnTo>
                  <a:lnTo>
                    <a:pt x="3583" y="261"/>
                  </a:lnTo>
                  <a:lnTo>
                    <a:pt x="3555" y="268"/>
                  </a:lnTo>
                  <a:lnTo>
                    <a:pt x="3527" y="275"/>
                  </a:lnTo>
                  <a:lnTo>
                    <a:pt x="3498" y="282"/>
                  </a:lnTo>
                  <a:lnTo>
                    <a:pt x="3470" y="289"/>
                  </a:lnTo>
                  <a:lnTo>
                    <a:pt x="3442" y="296"/>
                  </a:lnTo>
                  <a:lnTo>
                    <a:pt x="3405" y="304"/>
                  </a:lnTo>
                  <a:lnTo>
                    <a:pt x="3368" y="313"/>
                  </a:lnTo>
                  <a:lnTo>
                    <a:pt x="3332" y="321"/>
                  </a:lnTo>
                  <a:lnTo>
                    <a:pt x="3295" y="330"/>
                  </a:lnTo>
                  <a:lnTo>
                    <a:pt x="3258" y="340"/>
                  </a:lnTo>
                  <a:lnTo>
                    <a:pt x="3222" y="349"/>
                  </a:lnTo>
                  <a:lnTo>
                    <a:pt x="3186" y="359"/>
                  </a:lnTo>
                  <a:lnTo>
                    <a:pt x="3151" y="371"/>
                  </a:lnTo>
                  <a:lnTo>
                    <a:pt x="3131" y="377"/>
                  </a:lnTo>
                  <a:lnTo>
                    <a:pt x="3113" y="384"/>
                  </a:lnTo>
                  <a:lnTo>
                    <a:pt x="3095" y="391"/>
                  </a:lnTo>
                  <a:lnTo>
                    <a:pt x="3076" y="399"/>
                  </a:lnTo>
                  <a:lnTo>
                    <a:pt x="3053" y="411"/>
                  </a:lnTo>
                  <a:lnTo>
                    <a:pt x="3029" y="425"/>
                  </a:lnTo>
                  <a:lnTo>
                    <a:pt x="3005" y="442"/>
                  </a:lnTo>
                  <a:lnTo>
                    <a:pt x="2982" y="464"/>
                  </a:lnTo>
                  <a:lnTo>
                    <a:pt x="2960" y="492"/>
                  </a:lnTo>
                  <a:lnTo>
                    <a:pt x="2943" y="525"/>
                  </a:lnTo>
                  <a:lnTo>
                    <a:pt x="2934" y="569"/>
                  </a:lnTo>
                  <a:lnTo>
                    <a:pt x="2943" y="619"/>
                  </a:lnTo>
                  <a:lnTo>
                    <a:pt x="2968" y="661"/>
                  </a:lnTo>
                  <a:lnTo>
                    <a:pt x="2996" y="690"/>
                  </a:lnTo>
                  <a:lnTo>
                    <a:pt x="3024" y="711"/>
                  </a:lnTo>
                  <a:lnTo>
                    <a:pt x="3052" y="728"/>
                  </a:lnTo>
                  <a:lnTo>
                    <a:pt x="3110" y="756"/>
                  </a:lnTo>
                  <a:lnTo>
                    <a:pt x="3135" y="765"/>
                  </a:lnTo>
                  <a:lnTo>
                    <a:pt x="3159" y="774"/>
                  </a:lnTo>
                  <a:lnTo>
                    <a:pt x="3183" y="782"/>
                  </a:lnTo>
                  <a:lnTo>
                    <a:pt x="3208" y="791"/>
                  </a:lnTo>
                  <a:lnTo>
                    <a:pt x="3236" y="799"/>
                  </a:lnTo>
                  <a:lnTo>
                    <a:pt x="3264" y="807"/>
                  </a:lnTo>
                  <a:lnTo>
                    <a:pt x="3292" y="815"/>
                  </a:lnTo>
                  <a:lnTo>
                    <a:pt x="3320" y="822"/>
                  </a:lnTo>
                  <a:lnTo>
                    <a:pt x="3352" y="830"/>
                  </a:lnTo>
                  <a:lnTo>
                    <a:pt x="3383" y="837"/>
                  </a:lnTo>
                  <a:lnTo>
                    <a:pt x="3415" y="844"/>
                  </a:lnTo>
                  <a:lnTo>
                    <a:pt x="3446" y="850"/>
                  </a:lnTo>
                  <a:lnTo>
                    <a:pt x="3478" y="858"/>
                  </a:lnTo>
                  <a:lnTo>
                    <a:pt x="3509" y="863"/>
                  </a:lnTo>
                  <a:lnTo>
                    <a:pt x="3542" y="870"/>
                  </a:lnTo>
                  <a:lnTo>
                    <a:pt x="3574" y="875"/>
                  </a:lnTo>
                  <a:lnTo>
                    <a:pt x="3606" y="880"/>
                  </a:lnTo>
                  <a:lnTo>
                    <a:pt x="3639" y="886"/>
                  </a:lnTo>
                  <a:lnTo>
                    <a:pt x="3672" y="891"/>
                  </a:lnTo>
                  <a:lnTo>
                    <a:pt x="3705" y="897"/>
                  </a:lnTo>
                  <a:lnTo>
                    <a:pt x="3738" y="901"/>
                  </a:lnTo>
                  <a:lnTo>
                    <a:pt x="3771" y="905"/>
                  </a:lnTo>
                  <a:lnTo>
                    <a:pt x="3805" y="908"/>
                  </a:lnTo>
                  <a:lnTo>
                    <a:pt x="3837" y="912"/>
                  </a:lnTo>
                  <a:lnTo>
                    <a:pt x="3815" y="922"/>
                  </a:lnTo>
                  <a:lnTo>
                    <a:pt x="3794" y="932"/>
                  </a:lnTo>
                  <a:lnTo>
                    <a:pt x="3771" y="942"/>
                  </a:lnTo>
                  <a:lnTo>
                    <a:pt x="3749" y="952"/>
                  </a:lnTo>
                  <a:lnTo>
                    <a:pt x="3725" y="960"/>
                  </a:lnTo>
                  <a:lnTo>
                    <a:pt x="3702" y="968"/>
                  </a:lnTo>
                  <a:lnTo>
                    <a:pt x="3679" y="974"/>
                  </a:lnTo>
                  <a:lnTo>
                    <a:pt x="3655" y="981"/>
                  </a:lnTo>
                  <a:lnTo>
                    <a:pt x="3638" y="983"/>
                  </a:lnTo>
                  <a:lnTo>
                    <a:pt x="3619" y="985"/>
                  </a:lnTo>
                  <a:lnTo>
                    <a:pt x="3602" y="986"/>
                  </a:lnTo>
                  <a:lnTo>
                    <a:pt x="3585" y="988"/>
                  </a:lnTo>
                  <a:lnTo>
                    <a:pt x="3550" y="995"/>
                  </a:lnTo>
                  <a:lnTo>
                    <a:pt x="3460" y="1036"/>
                  </a:lnTo>
                  <a:lnTo>
                    <a:pt x="3435" y="1178"/>
                  </a:lnTo>
                  <a:lnTo>
                    <a:pt x="3526" y="1238"/>
                  </a:lnTo>
                  <a:lnTo>
                    <a:pt x="3560" y="1250"/>
                  </a:lnTo>
                  <a:lnTo>
                    <a:pt x="3575" y="1253"/>
                  </a:lnTo>
                  <a:lnTo>
                    <a:pt x="3590" y="1256"/>
                  </a:lnTo>
                  <a:lnTo>
                    <a:pt x="3606" y="1260"/>
                  </a:lnTo>
                  <a:lnTo>
                    <a:pt x="3621" y="1262"/>
                  </a:lnTo>
                  <a:lnTo>
                    <a:pt x="3651" y="1266"/>
                  </a:lnTo>
                  <a:lnTo>
                    <a:pt x="3679" y="1269"/>
                  </a:lnTo>
                  <a:lnTo>
                    <a:pt x="3708" y="1273"/>
                  </a:lnTo>
                  <a:lnTo>
                    <a:pt x="3737" y="1276"/>
                  </a:lnTo>
                  <a:lnTo>
                    <a:pt x="3765" y="1279"/>
                  </a:lnTo>
                  <a:lnTo>
                    <a:pt x="3794" y="1281"/>
                  </a:lnTo>
                  <a:lnTo>
                    <a:pt x="3823" y="1283"/>
                  </a:lnTo>
                  <a:lnTo>
                    <a:pt x="3852" y="1285"/>
                  </a:lnTo>
                  <a:lnTo>
                    <a:pt x="3819" y="1296"/>
                  </a:lnTo>
                  <a:lnTo>
                    <a:pt x="3785" y="1307"/>
                  </a:lnTo>
                  <a:lnTo>
                    <a:pt x="3752" y="1316"/>
                  </a:lnTo>
                  <a:lnTo>
                    <a:pt x="3718" y="1324"/>
                  </a:lnTo>
                  <a:lnTo>
                    <a:pt x="3685" y="1332"/>
                  </a:lnTo>
                  <a:lnTo>
                    <a:pt x="3651" y="1339"/>
                  </a:lnTo>
                  <a:lnTo>
                    <a:pt x="3616" y="1347"/>
                  </a:lnTo>
                  <a:lnTo>
                    <a:pt x="3583" y="1354"/>
                  </a:lnTo>
                  <a:lnTo>
                    <a:pt x="3531" y="1367"/>
                  </a:lnTo>
                  <a:lnTo>
                    <a:pt x="3484" y="1382"/>
                  </a:lnTo>
                  <a:lnTo>
                    <a:pt x="3440" y="1397"/>
                  </a:lnTo>
                  <a:lnTo>
                    <a:pt x="3401" y="1415"/>
                  </a:lnTo>
                  <a:lnTo>
                    <a:pt x="3364" y="1433"/>
                  </a:lnTo>
                  <a:lnTo>
                    <a:pt x="3331" y="1452"/>
                  </a:lnTo>
                  <a:lnTo>
                    <a:pt x="3301" y="1473"/>
                  </a:lnTo>
                  <a:lnTo>
                    <a:pt x="3275" y="1493"/>
                  </a:lnTo>
                  <a:lnTo>
                    <a:pt x="3231" y="1535"/>
                  </a:lnTo>
                  <a:lnTo>
                    <a:pt x="3198" y="1573"/>
                  </a:lnTo>
                  <a:lnTo>
                    <a:pt x="3181" y="1595"/>
                  </a:lnTo>
                  <a:lnTo>
                    <a:pt x="3164" y="1616"/>
                  </a:lnTo>
                  <a:lnTo>
                    <a:pt x="3154" y="1627"/>
                  </a:lnTo>
                  <a:lnTo>
                    <a:pt x="3144" y="1637"/>
                  </a:lnTo>
                  <a:lnTo>
                    <a:pt x="3135" y="1646"/>
                  </a:lnTo>
                  <a:lnTo>
                    <a:pt x="3124" y="1656"/>
                  </a:lnTo>
                  <a:lnTo>
                    <a:pt x="3099" y="1672"/>
                  </a:lnTo>
                  <a:lnTo>
                    <a:pt x="3084" y="1679"/>
                  </a:lnTo>
                  <a:lnTo>
                    <a:pt x="3069" y="1686"/>
                  </a:lnTo>
                  <a:lnTo>
                    <a:pt x="3054" y="1691"/>
                  </a:lnTo>
                  <a:lnTo>
                    <a:pt x="3039" y="1698"/>
                  </a:lnTo>
                  <a:lnTo>
                    <a:pt x="2974" y="1715"/>
                  </a:lnTo>
                  <a:lnTo>
                    <a:pt x="2887" y="1732"/>
                  </a:lnTo>
                  <a:lnTo>
                    <a:pt x="2774" y="1746"/>
                  </a:lnTo>
                  <a:lnTo>
                    <a:pt x="2748" y="1749"/>
                  </a:lnTo>
                  <a:lnTo>
                    <a:pt x="2722" y="1751"/>
                  </a:lnTo>
                  <a:lnTo>
                    <a:pt x="2696" y="1753"/>
                  </a:lnTo>
                  <a:lnTo>
                    <a:pt x="2670" y="1755"/>
                  </a:lnTo>
                  <a:lnTo>
                    <a:pt x="2645" y="1756"/>
                  </a:lnTo>
                  <a:lnTo>
                    <a:pt x="2620" y="1758"/>
                  </a:lnTo>
                  <a:lnTo>
                    <a:pt x="2594" y="1759"/>
                  </a:lnTo>
                  <a:lnTo>
                    <a:pt x="2568" y="1762"/>
                  </a:lnTo>
                  <a:lnTo>
                    <a:pt x="2545" y="1763"/>
                  </a:lnTo>
                  <a:lnTo>
                    <a:pt x="2523" y="1764"/>
                  </a:lnTo>
                  <a:lnTo>
                    <a:pt x="2500" y="1764"/>
                  </a:lnTo>
                  <a:lnTo>
                    <a:pt x="2477" y="1765"/>
                  </a:lnTo>
                  <a:lnTo>
                    <a:pt x="2455" y="1766"/>
                  </a:lnTo>
                  <a:lnTo>
                    <a:pt x="2432" y="1766"/>
                  </a:lnTo>
                  <a:lnTo>
                    <a:pt x="2410" y="1767"/>
                  </a:lnTo>
                  <a:lnTo>
                    <a:pt x="2387" y="1767"/>
                  </a:lnTo>
                  <a:lnTo>
                    <a:pt x="2348" y="1767"/>
                  </a:lnTo>
                  <a:lnTo>
                    <a:pt x="2309" y="1767"/>
                  </a:lnTo>
                  <a:lnTo>
                    <a:pt x="2272" y="1766"/>
                  </a:lnTo>
                  <a:lnTo>
                    <a:pt x="2233" y="1765"/>
                  </a:lnTo>
                  <a:lnTo>
                    <a:pt x="2211" y="1764"/>
                  </a:lnTo>
                  <a:lnTo>
                    <a:pt x="2191" y="1763"/>
                  </a:lnTo>
                  <a:lnTo>
                    <a:pt x="2169" y="1762"/>
                  </a:lnTo>
                  <a:lnTo>
                    <a:pt x="2148" y="1759"/>
                  </a:lnTo>
                  <a:lnTo>
                    <a:pt x="2127" y="1758"/>
                  </a:lnTo>
                  <a:lnTo>
                    <a:pt x="2106" y="1756"/>
                  </a:lnTo>
                  <a:lnTo>
                    <a:pt x="2084" y="1754"/>
                  </a:lnTo>
                  <a:lnTo>
                    <a:pt x="2064" y="1752"/>
                  </a:lnTo>
                  <a:lnTo>
                    <a:pt x="2028" y="1748"/>
                  </a:lnTo>
                  <a:lnTo>
                    <a:pt x="1994" y="1743"/>
                  </a:lnTo>
                  <a:lnTo>
                    <a:pt x="1959" y="1738"/>
                  </a:lnTo>
                  <a:lnTo>
                    <a:pt x="1925" y="1732"/>
                  </a:lnTo>
                  <a:lnTo>
                    <a:pt x="1896" y="1727"/>
                  </a:lnTo>
                  <a:lnTo>
                    <a:pt x="1867" y="1722"/>
                  </a:lnTo>
                  <a:lnTo>
                    <a:pt x="1838" y="1715"/>
                  </a:lnTo>
                  <a:lnTo>
                    <a:pt x="1808" y="1709"/>
                  </a:lnTo>
                  <a:lnTo>
                    <a:pt x="1779" y="1702"/>
                  </a:lnTo>
                  <a:lnTo>
                    <a:pt x="1750" y="1696"/>
                  </a:lnTo>
                  <a:lnTo>
                    <a:pt x="1722" y="1689"/>
                  </a:lnTo>
                  <a:lnTo>
                    <a:pt x="1693" y="1683"/>
                  </a:lnTo>
                  <a:lnTo>
                    <a:pt x="1657" y="1674"/>
                  </a:lnTo>
                  <a:lnTo>
                    <a:pt x="1620" y="1667"/>
                  </a:lnTo>
                  <a:lnTo>
                    <a:pt x="1583" y="1660"/>
                  </a:lnTo>
                  <a:lnTo>
                    <a:pt x="1546" y="1653"/>
                  </a:lnTo>
                  <a:lnTo>
                    <a:pt x="1522" y="1649"/>
                  </a:lnTo>
                  <a:lnTo>
                    <a:pt x="1497" y="1646"/>
                  </a:lnTo>
                  <a:lnTo>
                    <a:pt x="1472" y="1643"/>
                  </a:lnTo>
                  <a:lnTo>
                    <a:pt x="1448" y="1641"/>
                  </a:lnTo>
                  <a:lnTo>
                    <a:pt x="1372" y="1638"/>
                  </a:lnTo>
                  <a:lnTo>
                    <a:pt x="1297" y="1640"/>
                  </a:lnTo>
                  <a:lnTo>
                    <a:pt x="1269" y="1642"/>
                  </a:lnTo>
                  <a:lnTo>
                    <a:pt x="1240" y="1645"/>
                  </a:lnTo>
                  <a:lnTo>
                    <a:pt x="1212" y="1648"/>
                  </a:lnTo>
                  <a:lnTo>
                    <a:pt x="1184" y="1652"/>
                  </a:lnTo>
                  <a:lnTo>
                    <a:pt x="1134" y="1659"/>
                  </a:lnTo>
                  <a:lnTo>
                    <a:pt x="1083" y="1667"/>
                  </a:lnTo>
                  <a:lnTo>
                    <a:pt x="1034" y="1675"/>
                  </a:lnTo>
                  <a:lnTo>
                    <a:pt x="984" y="1684"/>
                  </a:lnTo>
                  <a:lnTo>
                    <a:pt x="934" y="1694"/>
                  </a:lnTo>
                  <a:lnTo>
                    <a:pt x="884" y="1702"/>
                  </a:lnTo>
                  <a:lnTo>
                    <a:pt x="835" y="1711"/>
                  </a:lnTo>
                  <a:lnTo>
                    <a:pt x="784" y="1718"/>
                  </a:lnTo>
                  <a:lnTo>
                    <a:pt x="752" y="1723"/>
                  </a:lnTo>
                  <a:lnTo>
                    <a:pt x="719" y="1726"/>
                  </a:lnTo>
                  <a:lnTo>
                    <a:pt x="687" y="1730"/>
                  </a:lnTo>
                  <a:lnTo>
                    <a:pt x="654" y="1732"/>
                  </a:lnTo>
                  <a:lnTo>
                    <a:pt x="632" y="1734"/>
                  </a:lnTo>
                  <a:lnTo>
                    <a:pt x="611" y="1735"/>
                  </a:lnTo>
                  <a:lnTo>
                    <a:pt x="589" y="1735"/>
                  </a:lnTo>
                  <a:lnTo>
                    <a:pt x="567" y="1735"/>
                  </a:lnTo>
                  <a:lnTo>
                    <a:pt x="516" y="1730"/>
                  </a:lnTo>
                  <a:lnTo>
                    <a:pt x="500" y="1728"/>
                  </a:lnTo>
                  <a:lnTo>
                    <a:pt x="482" y="1725"/>
                  </a:lnTo>
                  <a:lnTo>
                    <a:pt x="466" y="1722"/>
                  </a:lnTo>
                  <a:lnTo>
                    <a:pt x="450" y="1717"/>
                  </a:lnTo>
                  <a:lnTo>
                    <a:pt x="424" y="1708"/>
                  </a:lnTo>
                  <a:lnTo>
                    <a:pt x="399" y="1697"/>
                  </a:lnTo>
                  <a:lnTo>
                    <a:pt x="374" y="1686"/>
                  </a:lnTo>
                  <a:lnTo>
                    <a:pt x="349" y="1675"/>
                  </a:lnTo>
                  <a:lnTo>
                    <a:pt x="325" y="1667"/>
                  </a:lnTo>
                  <a:lnTo>
                    <a:pt x="301" y="1657"/>
                  </a:lnTo>
                  <a:lnTo>
                    <a:pt x="278" y="1648"/>
                  </a:lnTo>
                  <a:lnTo>
                    <a:pt x="253" y="1640"/>
                  </a:lnTo>
                  <a:lnTo>
                    <a:pt x="231" y="1632"/>
                  </a:lnTo>
                  <a:lnTo>
                    <a:pt x="211" y="1624"/>
                  </a:lnTo>
                  <a:lnTo>
                    <a:pt x="189" y="1616"/>
                  </a:lnTo>
                  <a:lnTo>
                    <a:pt x="168" y="1610"/>
                  </a:lnTo>
                  <a:lnTo>
                    <a:pt x="146" y="1602"/>
                  </a:lnTo>
                  <a:lnTo>
                    <a:pt x="125" y="1595"/>
                  </a:lnTo>
                  <a:lnTo>
                    <a:pt x="103" y="1587"/>
                  </a:lnTo>
                  <a:lnTo>
                    <a:pt x="82" y="1579"/>
                  </a:lnTo>
                  <a:lnTo>
                    <a:pt x="103" y="1570"/>
                  </a:lnTo>
                  <a:lnTo>
                    <a:pt x="125" y="1559"/>
                  </a:lnTo>
                  <a:lnTo>
                    <a:pt x="146" y="1549"/>
                  </a:lnTo>
                  <a:lnTo>
                    <a:pt x="167" y="1539"/>
                  </a:lnTo>
                  <a:lnTo>
                    <a:pt x="188" y="1528"/>
                  </a:lnTo>
                  <a:lnTo>
                    <a:pt x="209" y="1517"/>
                  </a:lnTo>
                  <a:lnTo>
                    <a:pt x="229" y="1506"/>
                  </a:lnTo>
                  <a:lnTo>
                    <a:pt x="250" y="1494"/>
                  </a:lnTo>
                  <a:lnTo>
                    <a:pt x="268" y="1484"/>
                  </a:lnTo>
                  <a:lnTo>
                    <a:pt x="286" y="1473"/>
                  </a:lnTo>
                  <a:lnTo>
                    <a:pt x="304" y="1461"/>
                  </a:lnTo>
                  <a:lnTo>
                    <a:pt x="322" y="1450"/>
                  </a:lnTo>
                  <a:lnTo>
                    <a:pt x="358" y="1424"/>
                  </a:lnTo>
                  <a:lnTo>
                    <a:pt x="394" y="1399"/>
                  </a:lnTo>
                  <a:lnTo>
                    <a:pt x="427" y="1371"/>
                  </a:lnTo>
                  <a:lnTo>
                    <a:pt x="461" y="1343"/>
                  </a:lnTo>
                  <a:lnTo>
                    <a:pt x="486" y="1318"/>
                  </a:lnTo>
                  <a:lnTo>
                    <a:pt x="510" y="1292"/>
                  </a:lnTo>
                  <a:lnTo>
                    <a:pt x="521" y="1279"/>
                  </a:lnTo>
                  <a:lnTo>
                    <a:pt x="532" y="1266"/>
                  </a:lnTo>
                  <a:lnTo>
                    <a:pt x="543" y="1252"/>
                  </a:lnTo>
                  <a:lnTo>
                    <a:pt x="552" y="1238"/>
                  </a:lnTo>
                  <a:lnTo>
                    <a:pt x="714" y="970"/>
                  </a:lnTo>
                  <a:lnTo>
                    <a:pt x="557" y="1008"/>
                  </a:lnTo>
                  <a:lnTo>
                    <a:pt x="598" y="983"/>
                  </a:lnTo>
                  <a:lnTo>
                    <a:pt x="626" y="960"/>
                  </a:lnTo>
                  <a:lnTo>
                    <a:pt x="651" y="933"/>
                  </a:lnTo>
                  <a:lnTo>
                    <a:pt x="673" y="902"/>
                  </a:lnTo>
                  <a:lnTo>
                    <a:pt x="690" y="868"/>
                  </a:lnTo>
                  <a:lnTo>
                    <a:pt x="700" y="826"/>
                  </a:lnTo>
                  <a:lnTo>
                    <a:pt x="697" y="777"/>
                  </a:lnTo>
                  <a:lnTo>
                    <a:pt x="675" y="730"/>
                  </a:lnTo>
                  <a:lnTo>
                    <a:pt x="640" y="693"/>
                  </a:lnTo>
                  <a:lnTo>
                    <a:pt x="601" y="669"/>
                  </a:lnTo>
                  <a:lnTo>
                    <a:pt x="565" y="654"/>
                  </a:lnTo>
                  <a:lnTo>
                    <a:pt x="531" y="646"/>
                  </a:lnTo>
                  <a:lnTo>
                    <a:pt x="500" y="640"/>
                  </a:lnTo>
                  <a:lnTo>
                    <a:pt x="439" y="635"/>
                  </a:lnTo>
                  <a:lnTo>
                    <a:pt x="402" y="634"/>
                  </a:lnTo>
                  <a:lnTo>
                    <a:pt x="363" y="634"/>
                  </a:lnTo>
                  <a:lnTo>
                    <a:pt x="325" y="635"/>
                  </a:lnTo>
                  <a:lnTo>
                    <a:pt x="287" y="636"/>
                  </a:lnTo>
                  <a:lnTo>
                    <a:pt x="257" y="637"/>
                  </a:lnTo>
                  <a:lnTo>
                    <a:pt x="226" y="639"/>
                  </a:lnTo>
                  <a:lnTo>
                    <a:pt x="196" y="640"/>
                  </a:lnTo>
                  <a:lnTo>
                    <a:pt x="166" y="642"/>
                  </a:lnTo>
                  <a:lnTo>
                    <a:pt x="126" y="645"/>
                  </a:lnTo>
                  <a:lnTo>
                    <a:pt x="86" y="646"/>
                  </a:lnTo>
                  <a:lnTo>
                    <a:pt x="45" y="647"/>
                  </a:lnTo>
                  <a:lnTo>
                    <a:pt x="5" y="646"/>
                  </a:lnTo>
                  <a:lnTo>
                    <a:pt x="3" y="637"/>
                  </a:lnTo>
                  <a:lnTo>
                    <a:pt x="1" y="628"/>
                  </a:lnTo>
                  <a:close/>
                </a:path>
              </a:pathLst>
            </a:custGeom>
            <a:solidFill>
              <a:srgbClr val="C0A2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1" name="Freeform 165"/>
            <p:cNvSpPr>
              <a:spLocks/>
            </p:cNvSpPr>
            <p:nvPr/>
          </p:nvSpPr>
          <p:spPr bwMode="auto">
            <a:xfrm>
              <a:off x="1353" y="2914"/>
              <a:ext cx="245" cy="142"/>
            </a:xfrm>
            <a:custGeom>
              <a:avLst/>
              <a:gdLst/>
              <a:ahLst/>
              <a:cxnLst>
                <a:cxn ang="0">
                  <a:pos x="975" y="312"/>
                </a:cxn>
                <a:cxn ang="0">
                  <a:pos x="962" y="354"/>
                </a:cxn>
                <a:cxn ang="0">
                  <a:pos x="938" y="394"/>
                </a:cxn>
                <a:cxn ang="0">
                  <a:pos x="906" y="430"/>
                </a:cxn>
                <a:cxn ang="0">
                  <a:pos x="865" y="464"/>
                </a:cxn>
                <a:cxn ang="0">
                  <a:pos x="816" y="493"/>
                </a:cxn>
                <a:cxn ang="0">
                  <a:pos x="761" y="519"/>
                </a:cxn>
                <a:cxn ang="0">
                  <a:pos x="700" y="539"/>
                </a:cxn>
                <a:cxn ang="0">
                  <a:pos x="633" y="554"/>
                </a:cxn>
                <a:cxn ang="0">
                  <a:pos x="562" y="564"/>
                </a:cxn>
                <a:cxn ang="0">
                  <a:pos x="488" y="567"/>
                </a:cxn>
                <a:cxn ang="0">
                  <a:pos x="414" y="564"/>
                </a:cxn>
                <a:cxn ang="0">
                  <a:pos x="343" y="554"/>
                </a:cxn>
                <a:cxn ang="0">
                  <a:pos x="277" y="539"/>
                </a:cxn>
                <a:cxn ang="0">
                  <a:pos x="215" y="519"/>
                </a:cxn>
                <a:cxn ang="0">
                  <a:pos x="160" y="493"/>
                </a:cxn>
                <a:cxn ang="0">
                  <a:pos x="112" y="464"/>
                </a:cxn>
                <a:cxn ang="0">
                  <a:pos x="71" y="430"/>
                </a:cxn>
                <a:cxn ang="0">
                  <a:pos x="38" y="394"/>
                </a:cxn>
                <a:cxn ang="0">
                  <a:pos x="15" y="354"/>
                </a:cxn>
                <a:cxn ang="0">
                  <a:pos x="2" y="312"/>
                </a:cxn>
                <a:cxn ang="0">
                  <a:pos x="1" y="269"/>
                </a:cxn>
                <a:cxn ang="0">
                  <a:pos x="9" y="226"/>
                </a:cxn>
                <a:cxn ang="0">
                  <a:pos x="30" y="186"/>
                </a:cxn>
                <a:cxn ang="0">
                  <a:pos x="59" y="148"/>
                </a:cxn>
                <a:cxn ang="0">
                  <a:pos x="97" y="114"/>
                </a:cxn>
                <a:cxn ang="0">
                  <a:pos x="143" y="83"/>
                </a:cxn>
                <a:cxn ang="0">
                  <a:pos x="196" y="57"/>
                </a:cxn>
                <a:cxn ang="0">
                  <a:pos x="256" y="34"/>
                </a:cxn>
                <a:cxn ang="0">
                  <a:pos x="321" y="17"/>
                </a:cxn>
                <a:cxn ang="0">
                  <a:pos x="390" y="5"/>
                </a:cxn>
                <a:cxn ang="0">
                  <a:pos x="463" y="0"/>
                </a:cxn>
                <a:cxn ang="0">
                  <a:pos x="538" y="1"/>
                </a:cxn>
                <a:cxn ang="0">
                  <a:pos x="610" y="8"/>
                </a:cxn>
                <a:cxn ang="0">
                  <a:pos x="678" y="22"/>
                </a:cxn>
                <a:cxn ang="0">
                  <a:pos x="741" y="40"/>
                </a:cxn>
                <a:cxn ang="0">
                  <a:pos x="799" y="64"/>
                </a:cxn>
                <a:cxn ang="0">
                  <a:pos x="850" y="93"/>
                </a:cxn>
                <a:cxn ang="0">
                  <a:pos x="893" y="125"/>
                </a:cxn>
                <a:cxn ang="0">
                  <a:pos x="928" y="160"/>
                </a:cxn>
                <a:cxn ang="0">
                  <a:pos x="955" y="199"/>
                </a:cxn>
                <a:cxn ang="0">
                  <a:pos x="971" y="240"/>
                </a:cxn>
                <a:cxn ang="0">
                  <a:pos x="977" y="283"/>
                </a:cxn>
              </a:cxnLst>
              <a:rect l="0" t="0" r="r" b="b"/>
              <a:pathLst>
                <a:path w="977" h="567">
                  <a:moveTo>
                    <a:pt x="977" y="283"/>
                  </a:moveTo>
                  <a:lnTo>
                    <a:pt x="976" y="298"/>
                  </a:lnTo>
                  <a:lnTo>
                    <a:pt x="975" y="312"/>
                  </a:lnTo>
                  <a:lnTo>
                    <a:pt x="971" y="326"/>
                  </a:lnTo>
                  <a:lnTo>
                    <a:pt x="967" y="340"/>
                  </a:lnTo>
                  <a:lnTo>
                    <a:pt x="962" y="354"/>
                  </a:lnTo>
                  <a:lnTo>
                    <a:pt x="955" y="367"/>
                  </a:lnTo>
                  <a:lnTo>
                    <a:pt x="947" y="381"/>
                  </a:lnTo>
                  <a:lnTo>
                    <a:pt x="938" y="394"/>
                  </a:lnTo>
                  <a:lnTo>
                    <a:pt x="928" y="406"/>
                  </a:lnTo>
                  <a:lnTo>
                    <a:pt x="918" y="419"/>
                  </a:lnTo>
                  <a:lnTo>
                    <a:pt x="906" y="430"/>
                  </a:lnTo>
                  <a:lnTo>
                    <a:pt x="893" y="441"/>
                  </a:lnTo>
                  <a:lnTo>
                    <a:pt x="880" y="453"/>
                  </a:lnTo>
                  <a:lnTo>
                    <a:pt x="865" y="464"/>
                  </a:lnTo>
                  <a:lnTo>
                    <a:pt x="850" y="473"/>
                  </a:lnTo>
                  <a:lnTo>
                    <a:pt x="833" y="483"/>
                  </a:lnTo>
                  <a:lnTo>
                    <a:pt x="816" y="493"/>
                  </a:lnTo>
                  <a:lnTo>
                    <a:pt x="799" y="501"/>
                  </a:lnTo>
                  <a:lnTo>
                    <a:pt x="781" y="510"/>
                  </a:lnTo>
                  <a:lnTo>
                    <a:pt x="761" y="519"/>
                  </a:lnTo>
                  <a:lnTo>
                    <a:pt x="741" y="525"/>
                  </a:lnTo>
                  <a:lnTo>
                    <a:pt x="720" y="533"/>
                  </a:lnTo>
                  <a:lnTo>
                    <a:pt x="700" y="539"/>
                  </a:lnTo>
                  <a:lnTo>
                    <a:pt x="678" y="545"/>
                  </a:lnTo>
                  <a:lnTo>
                    <a:pt x="656" y="550"/>
                  </a:lnTo>
                  <a:lnTo>
                    <a:pt x="633" y="554"/>
                  </a:lnTo>
                  <a:lnTo>
                    <a:pt x="610" y="557"/>
                  </a:lnTo>
                  <a:lnTo>
                    <a:pt x="587" y="561"/>
                  </a:lnTo>
                  <a:lnTo>
                    <a:pt x="562" y="564"/>
                  </a:lnTo>
                  <a:lnTo>
                    <a:pt x="538" y="565"/>
                  </a:lnTo>
                  <a:lnTo>
                    <a:pt x="514" y="566"/>
                  </a:lnTo>
                  <a:lnTo>
                    <a:pt x="488" y="567"/>
                  </a:lnTo>
                  <a:lnTo>
                    <a:pt x="463" y="566"/>
                  </a:lnTo>
                  <a:lnTo>
                    <a:pt x="438" y="565"/>
                  </a:lnTo>
                  <a:lnTo>
                    <a:pt x="414" y="564"/>
                  </a:lnTo>
                  <a:lnTo>
                    <a:pt x="390" y="561"/>
                  </a:lnTo>
                  <a:lnTo>
                    <a:pt x="366" y="557"/>
                  </a:lnTo>
                  <a:lnTo>
                    <a:pt x="343" y="554"/>
                  </a:lnTo>
                  <a:lnTo>
                    <a:pt x="321" y="550"/>
                  </a:lnTo>
                  <a:lnTo>
                    <a:pt x="298" y="545"/>
                  </a:lnTo>
                  <a:lnTo>
                    <a:pt x="277" y="539"/>
                  </a:lnTo>
                  <a:lnTo>
                    <a:pt x="256" y="533"/>
                  </a:lnTo>
                  <a:lnTo>
                    <a:pt x="236" y="525"/>
                  </a:lnTo>
                  <a:lnTo>
                    <a:pt x="215" y="519"/>
                  </a:lnTo>
                  <a:lnTo>
                    <a:pt x="196" y="510"/>
                  </a:lnTo>
                  <a:lnTo>
                    <a:pt x="177" y="501"/>
                  </a:lnTo>
                  <a:lnTo>
                    <a:pt x="160" y="493"/>
                  </a:lnTo>
                  <a:lnTo>
                    <a:pt x="143" y="483"/>
                  </a:lnTo>
                  <a:lnTo>
                    <a:pt x="127" y="473"/>
                  </a:lnTo>
                  <a:lnTo>
                    <a:pt x="112" y="464"/>
                  </a:lnTo>
                  <a:lnTo>
                    <a:pt x="97" y="453"/>
                  </a:lnTo>
                  <a:lnTo>
                    <a:pt x="84" y="441"/>
                  </a:lnTo>
                  <a:lnTo>
                    <a:pt x="71" y="430"/>
                  </a:lnTo>
                  <a:lnTo>
                    <a:pt x="59" y="419"/>
                  </a:lnTo>
                  <a:lnTo>
                    <a:pt x="48" y="406"/>
                  </a:lnTo>
                  <a:lnTo>
                    <a:pt x="38" y="394"/>
                  </a:lnTo>
                  <a:lnTo>
                    <a:pt x="30" y="381"/>
                  </a:lnTo>
                  <a:lnTo>
                    <a:pt x="21" y="367"/>
                  </a:lnTo>
                  <a:lnTo>
                    <a:pt x="15" y="354"/>
                  </a:lnTo>
                  <a:lnTo>
                    <a:pt x="9" y="340"/>
                  </a:lnTo>
                  <a:lnTo>
                    <a:pt x="5" y="326"/>
                  </a:lnTo>
                  <a:lnTo>
                    <a:pt x="2" y="312"/>
                  </a:lnTo>
                  <a:lnTo>
                    <a:pt x="1" y="298"/>
                  </a:lnTo>
                  <a:lnTo>
                    <a:pt x="0" y="283"/>
                  </a:lnTo>
                  <a:lnTo>
                    <a:pt x="1" y="269"/>
                  </a:lnTo>
                  <a:lnTo>
                    <a:pt x="2" y="254"/>
                  </a:lnTo>
                  <a:lnTo>
                    <a:pt x="5" y="240"/>
                  </a:lnTo>
                  <a:lnTo>
                    <a:pt x="9" y="226"/>
                  </a:lnTo>
                  <a:lnTo>
                    <a:pt x="15" y="213"/>
                  </a:lnTo>
                  <a:lnTo>
                    <a:pt x="21" y="199"/>
                  </a:lnTo>
                  <a:lnTo>
                    <a:pt x="30" y="186"/>
                  </a:lnTo>
                  <a:lnTo>
                    <a:pt x="38" y="173"/>
                  </a:lnTo>
                  <a:lnTo>
                    <a:pt x="48" y="160"/>
                  </a:lnTo>
                  <a:lnTo>
                    <a:pt x="59" y="148"/>
                  </a:lnTo>
                  <a:lnTo>
                    <a:pt x="71" y="136"/>
                  </a:lnTo>
                  <a:lnTo>
                    <a:pt x="84" y="125"/>
                  </a:lnTo>
                  <a:lnTo>
                    <a:pt x="97" y="114"/>
                  </a:lnTo>
                  <a:lnTo>
                    <a:pt x="112" y="103"/>
                  </a:lnTo>
                  <a:lnTo>
                    <a:pt x="127" y="93"/>
                  </a:lnTo>
                  <a:lnTo>
                    <a:pt x="143" y="83"/>
                  </a:lnTo>
                  <a:lnTo>
                    <a:pt x="160" y="74"/>
                  </a:lnTo>
                  <a:lnTo>
                    <a:pt x="177" y="64"/>
                  </a:lnTo>
                  <a:lnTo>
                    <a:pt x="196" y="57"/>
                  </a:lnTo>
                  <a:lnTo>
                    <a:pt x="215" y="48"/>
                  </a:lnTo>
                  <a:lnTo>
                    <a:pt x="236" y="40"/>
                  </a:lnTo>
                  <a:lnTo>
                    <a:pt x="256" y="34"/>
                  </a:lnTo>
                  <a:lnTo>
                    <a:pt x="277" y="28"/>
                  </a:lnTo>
                  <a:lnTo>
                    <a:pt x="298" y="22"/>
                  </a:lnTo>
                  <a:lnTo>
                    <a:pt x="321" y="17"/>
                  </a:lnTo>
                  <a:lnTo>
                    <a:pt x="343" y="12"/>
                  </a:lnTo>
                  <a:lnTo>
                    <a:pt x="366" y="8"/>
                  </a:lnTo>
                  <a:lnTo>
                    <a:pt x="390" y="5"/>
                  </a:lnTo>
                  <a:lnTo>
                    <a:pt x="414" y="3"/>
                  </a:lnTo>
                  <a:lnTo>
                    <a:pt x="438" y="1"/>
                  </a:lnTo>
                  <a:lnTo>
                    <a:pt x="463" y="0"/>
                  </a:lnTo>
                  <a:lnTo>
                    <a:pt x="488" y="0"/>
                  </a:lnTo>
                  <a:lnTo>
                    <a:pt x="514" y="0"/>
                  </a:lnTo>
                  <a:lnTo>
                    <a:pt x="538" y="1"/>
                  </a:lnTo>
                  <a:lnTo>
                    <a:pt x="562" y="3"/>
                  </a:lnTo>
                  <a:lnTo>
                    <a:pt x="587" y="5"/>
                  </a:lnTo>
                  <a:lnTo>
                    <a:pt x="610" y="8"/>
                  </a:lnTo>
                  <a:lnTo>
                    <a:pt x="633" y="12"/>
                  </a:lnTo>
                  <a:lnTo>
                    <a:pt x="656" y="17"/>
                  </a:lnTo>
                  <a:lnTo>
                    <a:pt x="678" y="22"/>
                  </a:lnTo>
                  <a:lnTo>
                    <a:pt x="700" y="28"/>
                  </a:lnTo>
                  <a:lnTo>
                    <a:pt x="720" y="34"/>
                  </a:lnTo>
                  <a:lnTo>
                    <a:pt x="741" y="40"/>
                  </a:lnTo>
                  <a:lnTo>
                    <a:pt x="761" y="48"/>
                  </a:lnTo>
                  <a:lnTo>
                    <a:pt x="781" y="57"/>
                  </a:lnTo>
                  <a:lnTo>
                    <a:pt x="799" y="64"/>
                  </a:lnTo>
                  <a:lnTo>
                    <a:pt x="816" y="74"/>
                  </a:lnTo>
                  <a:lnTo>
                    <a:pt x="833" y="83"/>
                  </a:lnTo>
                  <a:lnTo>
                    <a:pt x="850" y="93"/>
                  </a:lnTo>
                  <a:lnTo>
                    <a:pt x="865" y="103"/>
                  </a:lnTo>
                  <a:lnTo>
                    <a:pt x="880" y="114"/>
                  </a:lnTo>
                  <a:lnTo>
                    <a:pt x="893" y="125"/>
                  </a:lnTo>
                  <a:lnTo>
                    <a:pt x="906" y="136"/>
                  </a:lnTo>
                  <a:lnTo>
                    <a:pt x="918" y="148"/>
                  </a:lnTo>
                  <a:lnTo>
                    <a:pt x="928" y="160"/>
                  </a:lnTo>
                  <a:lnTo>
                    <a:pt x="938" y="173"/>
                  </a:lnTo>
                  <a:lnTo>
                    <a:pt x="947" y="186"/>
                  </a:lnTo>
                  <a:lnTo>
                    <a:pt x="955" y="199"/>
                  </a:lnTo>
                  <a:lnTo>
                    <a:pt x="962" y="213"/>
                  </a:lnTo>
                  <a:lnTo>
                    <a:pt x="967" y="226"/>
                  </a:lnTo>
                  <a:lnTo>
                    <a:pt x="971" y="240"/>
                  </a:lnTo>
                  <a:lnTo>
                    <a:pt x="975" y="254"/>
                  </a:lnTo>
                  <a:lnTo>
                    <a:pt x="976" y="269"/>
                  </a:lnTo>
                  <a:lnTo>
                    <a:pt x="977" y="283"/>
                  </a:lnTo>
                  <a:close/>
                </a:path>
              </a:pathLst>
            </a:custGeom>
            <a:solidFill>
              <a:srgbClr val="B768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2" name="Freeform 166"/>
            <p:cNvSpPr>
              <a:spLocks/>
            </p:cNvSpPr>
            <p:nvPr/>
          </p:nvSpPr>
          <p:spPr bwMode="auto">
            <a:xfrm>
              <a:off x="1475" y="2985"/>
              <a:ext cx="130" cy="78"/>
            </a:xfrm>
            <a:custGeom>
              <a:avLst/>
              <a:gdLst/>
              <a:ahLst/>
              <a:cxnLst>
                <a:cxn ang="0">
                  <a:pos x="0" y="314"/>
                </a:cxn>
                <a:cxn ang="0">
                  <a:pos x="51" y="313"/>
                </a:cxn>
                <a:cxn ang="0">
                  <a:pos x="102" y="308"/>
                </a:cxn>
                <a:cxn ang="0">
                  <a:pos x="151" y="301"/>
                </a:cxn>
                <a:cxn ang="0">
                  <a:pos x="197" y="291"/>
                </a:cxn>
                <a:cxn ang="0">
                  <a:pos x="242" y="279"/>
                </a:cxn>
                <a:cxn ang="0">
                  <a:pos x="284" y="264"/>
                </a:cxn>
                <a:cxn ang="0">
                  <a:pos x="324" y="246"/>
                </a:cxn>
                <a:cxn ang="0">
                  <a:pos x="361" y="227"/>
                </a:cxn>
                <a:cxn ang="0">
                  <a:pos x="395" y="206"/>
                </a:cxn>
                <a:cxn ang="0">
                  <a:pos x="425" y="182"/>
                </a:cxn>
                <a:cxn ang="0">
                  <a:pos x="452" y="156"/>
                </a:cxn>
                <a:cxn ang="0">
                  <a:pos x="475" y="128"/>
                </a:cxn>
                <a:cxn ang="0">
                  <a:pos x="493" y="99"/>
                </a:cxn>
                <a:cxn ang="0">
                  <a:pos x="507" y="68"/>
                </a:cxn>
                <a:cxn ang="0">
                  <a:pos x="517" y="34"/>
                </a:cxn>
                <a:cxn ang="0">
                  <a:pos x="519" y="0"/>
                </a:cxn>
                <a:cxn ang="0">
                  <a:pos x="458" y="12"/>
                </a:cxn>
                <a:cxn ang="0">
                  <a:pos x="453" y="35"/>
                </a:cxn>
                <a:cxn ang="0">
                  <a:pos x="446" y="58"/>
                </a:cxn>
                <a:cxn ang="0">
                  <a:pos x="433" y="82"/>
                </a:cxn>
                <a:cxn ang="0">
                  <a:pos x="417" y="103"/>
                </a:cxn>
                <a:cxn ang="0">
                  <a:pos x="397" y="125"/>
                </a:cxn>
                <a:cxn ang="0">
                  <a:pos x="372" y="145"/>
                </a:cxn>
                <a:cxn ang="0">
                  <a:pos x="345" y="165"/>
                </a:cxn>
                <a:cxn ang="0">
                  <a:pos x="314" y="183"/>
                </a:cxn>
                <a:cxn ang="0">
                  <a:pos x="280" y="199"/>
                </a:cxn>
                <a:cxn ang="0">
                  <a:pos x="243" y="214"/>
                </a:cxn>
                <a:cxn ang="0">
                  <a:pos x="203" y="226"/>
                </a:cxn>
                <a:cxn ang="0">
                  <a:pos x="161" y="237"/>
                </a:cxn>
                <a:cxn ang="0">
                  <a:pos x="117" y="244"/>
                </a:cxn>
                <a:cxn ang="0">
                  <a:pos x="72" y="250"/>
                </a:cxn>
                <a:cxn ang="0">
                  <a:pos x="24" y="253"/>
                </a:cxn>
                <a:cxn ang="0">
                  <a:pos x="0" y="253"/>
                </a:cxn>
              </a:cxnLst>
              <a:rect l="0" t="0" r="r" b="b"/>
              <a:pathLst>
                <a:path w="519" h="314">
                  <a:moveTo>
                    <a:pt x="0" y="314"/>
                  </a:moveTo>
                  <a:lnTo>
                    <a:pt x="0" y="314"/>
                  </a:lnTo>
                  <a:lnTo>
                    <a:pt x="27" y="314"/>
                  </a:lnTo>
                  <a:lnTo>
                    <a:pt x="51" y="313"/>
                  </a:lnTo>
                  <a:lnTo>
                    <a:pt x="77" y="311"/>
                  </a:lnTo>
                  <a:lnTo>
                    <a:pt x="102" y="308"/>
                  </a:lnTo>
                  <a:lnTo>
                    <a:pt x="127" y="305"/>
                  </a:lnTo>
                  <a:lnTo>
                    <a:pt x="151" y="301"/>
                  </a:lnTo>
                  <a:lnTo>
                    <a:pt x="174" y="296"/>
                  </a:lnTo>
                  <a:lnTo>
                    <a:pt x="197" y="291"/>
                  </a:lnTo>
                  <a:lnTo>
                    <a:pt x="219" y="285"/>
                  </a:lnTo>
                  <a:lnTo>
                    <a:pt x="242" y="279"/>
                  </a:lnTo>
                  <a:lnTo>
                    <a:pt x="264" y="271"/>
                  </a:lnTo>
                  <a:lnTo>
                    <a:pt x="284" y="264"/>
                  </a:lnTo>
                  <a:lnTo>
                    <a:pt x="305" y="255"/>
                  </a:lnTo>
                  <a:lnTo>
                    <a:pt x="324" y="246"/>
                  </a:lnTo>
                  <a:lnTo>
                    <a:pt x="342" y="237"/>
                  </a:lnTo>
                  <a:lnTo>
                    <a:pt x="361" y="227"/>
                  </a:lnTo>
                  <a:lnTo>
                    <a:pt x="378" y="216"/>
                  </a:lnTo>
                  <a:lnTo>
                    <a:pt x="395" y="206"/>
                  </a:lnTo>
                  <a:lnTo>
                    <a:pt x="410" y="194"/>
                  </a:lnTo>
                  <a:lnTo>
                    <a:pt x="425" y="182"/>
                  </a:lnTo>
                  <a:lnTo>
                    <a:pt x="439" y="169"/>
                  </a:lnTo>
                  <a:lnTo>
                    <a:pt x="452" y="156"/>
                  </a:lnTo>
                  <a:lnTo>
                    <a:pt x="464" y="142"/>
                  </a:lnTo>
                  <a:lnTo>
                    <a:pt x="475" y="128"/>
                  </a:lnTo>
                  <a:lnTo>
                    <a:pt x="484" y="114"/>
                  </a:lnTo>
                  <a:lnTo>
                    <a:pt x="493" y="99"/>
                  </a:lnTo>
                  <a:lnTo>
                    <a:pt x="502" y="84"/>
                  </a:lnTo>
                  <a:lnTo>
                    <a:pt x="507" y="68"/>
                  </a:lnTo>
                  <a:lnTo>
                    <a:pt x="512" y="52"/>
                  </a:lnTo>
                  <a:lnTo>
                    <a:pt x="517" y="34"/>
                  </a:lnTo>
                  <a:lnTo>
                    <a:pt x="519" y="17"/>
                  </a:lnTo>
                  <a:lnTo>
                    <a:pt x="519" y="0"/>
                  </a:lnTo>
                  <a:lnTo>
                    <a:pt x="459" y="0"/>
                  </a:lnTo>
                  <a:lnTo>
                    <a:pt x="458" y="12"/>
                  </a:lnTo>
                  <a:lnTo>
                    <a:pt x="456" y="24"/>
                  </a:lnTo>
                  <a:lnTo>
                    <a:pt x="453" y="35"/>
                  </a:lnTo>
                  <a:lnTo>
                    <a:pt x="450" y="47"/>
                  </a:lnTo>
                  <a:lnTo>
                    <a:pt x="446" y="58"/>
                  </a:lnTo>
                  <a:lnTo>
                    <a:pt x="440" y="70"/>
                  </a:lnTo>
                  <a:lnTo>
                    <a:pt x="433" y="82"/>
                  </a:lnTo>
                  <a:lnTo>
                    <a:pt x="425" y="92"/>
                  </a:lnTo>
                  <a:lnTo>
                    <a:pt x="417" y="103"/>
                  </a:lnTo>
                  <a:lnTo>
                    <a:pt x="407" y="114"/>
                  </a:lnTo>
                  <a:lnTo>
                    <a:pt x="397" y="125"/>
                  </a:lnTo>
                  <a:lnTo>
                    <a:pt x="385" y="136"/>
                  </a:lnTo>
                  <a:lnTo>
                    <a:pt x="372" y="145"/>
                  </a:lnTo>
                  <a:lnTo>
                    <a:pt x="359" y="155"/>
                  </a:lnTo>
                  <a:lnTo>
                    <a:pt x="345" y="165"/>
                  </a:lnTo>
                  <a:lnTo>
                    <a:pt x="330" y="174"/>
                  </a:lnTo>
                  <a:lnTo>
                    <a:pt x="314" y="183"/>
                  </a:lnTo>
                  <a:lnTo>
                    <a:pt x="297" y="192"/>
                  </a:lnTo>
                  <a:lnTo>
                    <a:pt x="280" y="199"/>
                  </a:lnTo>
                  <a:lnTo>
                    <a:pt x="261" y="207"/>
                  </a:lnTo>
                  <a:lnTo>
                    <a:pt x="243" y="214"/>
                  </a:lnTo>
                  <a:lnTo>
                    <a:pt x="224" y="221"/>
                  </a:lnTo>
                  <a:lnTo>
                    <a:pt x="203" y="226"/>
                  </a:lnTo>
                  <a:lnTo>
                    <a:pt x="183" y="231"/>
                  </a:lnTo>
                  <a:lnTo>
                    <a:pt x="161" y="237"/>
                  </a:lnTo>
                  <a:lnTo>
                    <a:pt x="140" y="241"/>
                  </a:lnTo>
                  <a:lnTo>
                    <a:pt x="117" y="244"/>
                  </a:lnTo>
                  <a:lnTo>
                    <a:pt x="94" y="248"/>
                  </a:lnTo>
                  <a:lnTo>
                    <a:pt x="72" y="250"/>
                  </a:lnTo>
                  <a:lnTo>
                    <a:pt x="48" y="252"/>
                  </a:lnTo>
                  <a:lnTo>
                    <a:pt x="24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3" name="Freeform 167"/>
            <p:cNvSpPr>
              <a:spLocks/>
            </p:cNvSpPr>
            <p:nvPr/>
          </p:nvSpPr>
          <p:spPr bwMode="auto">
            <a:xfrm>
              <a:off x="1346" y="2985"/>
              <a:ext cx="129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4"/>
                </a:cxn>
                <a:cxn ang="0">
                  <a:pos x="10" y="68"/>
                </a:cxn>
                <a:cxn ang="0">
                  <a:pos x="24" y="99"/>
                </a:cxn>
                <a:cxn ang="0">
                  <a:pos x="44" y="128"/>
                </a:cxn>
                <a:cxn ang="0">
                  <a:pos x="66" y="156"/>
                </a:cxn>
                <a:cxn ang="0">
                  <a:pos x="93" y="182"/>
                </a:cxn>
                <a:cxn ang="0">
                  <a:pos x="123" y="206"/>
                </a:cxn>
                <a:cxn ang="0">
                  <a:pos x="158" y="227"/>
                </a:cxn>
                <a:cxn ang="0">
                  <a:pos x="195" y="246"/>
                </a:cxn>
                <a:cxn ang="0">
                  <a:pos x="234" y="264"/>
                </a:cxn>
                <a:cxn ang="0">
                  <a:pos x="276" y="279"/>
                </a:cxn>
                <a:cxn ang="0">
                  <a:pos x="321" y="291"/>
                </a:cxn>
                <a:cxn ang="0">
                  <a:pos x="368" y="301"/>
                </a:cxn>
                <a:cxn ang="0">
                  <a:pos x="416" y="308"/>
                </a:cxn>
                <a:cxn ang="0">
                  <a:pos x="467" y="313"/>
                </a:cxn>
                <a:cxn ang="0">
                  <a:pos x="518" y="314"/>
                </a:cxn>
                <a:cxn ang="0">
                  <a:pos x="494" y="253"/>
                </a:cxn>
                <a:cxn ang="0">
                  <a:pos x="447" y="250"/>
                </a:cxn>
                <a:cxn ang="0">
                  <a:pos x="400" y="244"/>
                </a:cxn>
                <a:cxn ang="0">
                  <a:pos x="357" y="237"/>
                </a:cxn>
                <a:cxn ang="0">
                  <a:pos x="315" y="226"/>
                </a:cxn>
                <a:cxn ang="0">
                  <a:pos x="275" y="214"/>
                </a:cxn>
                <a:cxn ang="0">
                  <a:pos x="239" y="199"/>
                </a:cxn>
                <a:cxn ang="0">
                  <a:pos x="204" y="183"/>
                </a:cxn>
                <a:cxn ang="0">
                  <a:pos x="173" y="165"/>
                </a:cxn>
                <a:cxn ang="0">
                  <a:pos x="146" y="145"/>
                </a:cxn>
                <a:cxn ang="0">
                  <a:pos x="121" y="125"/>
                </a:cxn>
                <a:cxn ang="0">
                  <a:pos x="102" y="103"/>
                </a:cxn>
                <a:cxn ang="0">
                  <a:pos x="86" y="82"/>
                </a:cxn>
                <a:cxn ang="0">
                  <a:pos x="73" y="58"/>
                </a:cxn>
                <a:cxn ang="0">
                  <a:pos x="65" y="35"/>
                </a:cxn>
                <a:cxn ang="0">
                  <a:pos x="61" y="12"/>
                </a:cxn>
                <a:cxn ang="0">
                  <a:pos x="60" y="0"/>
                </a:cxn>
              </a:cxnLst>
              <a:rect l="0" t="0" r="r" b="b"/>
              <a:pathLst>
                <a:path w="518" h="314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" y="34"/>
                  </a:lnTo>
                  <a:lnTo>
                    <a:pt x="6" y="52"/>
                  </a:lnTo>
                  <a:lnTo>
                    <a:pt x="10" y="68"/>
                  </a:lnTo>
                  <a:lnTo>
                    <a:pt x="17" y="84"/>
                  </a:lnTo>
                  <a:lnTo>
                    <a:pt x="24" y="99"/>
                  </a:lnTo>
                  <a:lnTo>
                    <a:pt x="34" y="114"/>
                  </a:lnTo>
                  <a:lnTo>
                    <a:pt x="44" y="128"/>
                  </a:lnTo>
                  <a:lnTo>
                    <a:pt x="54" y="142"/>
                  </a:lnTo>
                  <a:lnTo>
                    <a:pt x="66" y="156"/>
                  </a:lnTo>
                  <a:lnTo>
                    <a:pt x="79" y="169"/>
                  </a:lnTo>
                  <a:lnTo>
                    <a:pt x="93" y="182"/>
                  </a:lnTo>
                  <a:lnTo>
                    <a:pt x="108" y="194"/>
                  </a:lnTo>
                  <a:lnTo>
                    <a:pt x="123" y="206"/>
                  </a:lnTo>
                  <a:lnTo>
                    <a:pt x="141" y="216"/>
                  </a:lnTo>
                  <a:lnTo>
                    <a:pt x="158" y="227"/>
                  </a:lnTo>
                  <a:lnTo>
                    <a:pt x="176" y="237"/>
                  </a:lnTo>
                  <a:lnTo>
                    <a:pt x="195" y="246"/>
                  </a:lnTo>
                  <a:lnTo>
                    <a:pt x="214" y="255"/>
                  </a:lnTo>
                  <a:lnTo>
                    <a:pt x="234" y="264"/>
                  </a:lnTo>
                  <a:lnTo>
                    <a:pt x="255" y="271"/>
                  </a:lnTo>
                  <a:lnTo>
                    <a:pt x="276" y="279"/>
                  </a:lnTo>
                  <a:lnTo>
                    <a:pt x="299" y="285"/>
                  </a:lnTo>
                  <a:lnTo>
                    <a:pt x="321" y="291"/>
                  </a:lnTo>
                  <a:lnTo>
                    <a:pt x="344" y="296"/>
                  </a:lnTo>
                  <a:lnTo>
                    <a:pt x="368" y="301"/>
                  </a:lnTo>
                  <a:lnTo>
                    <a:pt x="392" y="305"/>
                  </a:lnTo>
                  <a:lnTo>
                    <a:pt x="416" y="308"/>
                  </a:lnTo>
                  <a:lnTo>
                    <a:pt x="441" y="311"/>
                  </a:lnTo>
                  <a:lnTo>
                    <a:pt x="467" y="313"/>
                  </a:lnTo>
                  <a:lnTo>
                    <a:pt x="492" y="314"/>
                  </a:lnTo>
                  <a:lnTo>
                    <a:pt x="518" y="314"/>
                  </a:lnTo>
                  <a:lnTo>
                    <a:pt x="518" y="253"/>
                  </a:lnTo>
                  <a:lnTo>
                    <a:pt x="494" y="253"/>
                  </a:lnTo>
                  <a:lnTo>
                    <a:pt x="470" y="252"/>
                  </a:lnTo>
                  <a:lnTo>
                    <a:pt x="447" y="250"/>
                  </a:lnTo>
                  <a:lnTo>
                    <a:pt x="424" y="248"/>
                  </a:lnTo>
                  <a:lnTo>
                    <a:pt x="400" y="244"/>
                  </a:lnTo>
                  <a:lnTo>
                    <a:pt x="379" y="241"/>
                  </a:lnTo>
                  <a:lnTo>
                    <a:pt x="357" y="237"/>
                  </a:lnTo>
                  <a:lnTo>
                    <a:pt x="336" y="231"/>
                  </a:lnTo>
                  <a:lnTo>
                    <a:pt x="315" y="226"/>
                  </a:lnTo>
                  <a:lnTo>
                    <a:pt x="295" y="221"/>
                  </a:lnTo>
                  <a:lnTo>
                    <a:pt x="275" y="214"/>
                  </a:lnTo>
                  <a:lnTo>
                    <a:pt x="257" y="207"/>
                  </a:lnTo>
                  <a:lnTo>
                    <a:pt x="239" y="199"/>
                  </a:lnTo>
                  <a:lnTo>
                    <a:pt x="221" y="192"/>
                  </a:lnTo>
                  <a:lnTo>
                    <a:pt x="204" y="183"/>
                  </a:lnTo>
                  <a:lnTo>
                    <a:pt x="188" y="174"/>
                  </a:lnTo>
                  <a:lnTo>
                    <a:pt x="173" y="165"/>
                  </a:lnTo>
                  <a:lnTo>
                    <a:pt x="159" y="155"/>
                  </a:lnTo>
                  <a:lnTo>
                    <a:pt x="146" y="145"/>
                  </a:lnTo>
                  <a:lnTo>
                    <a:pt x="133" y="136"/>
                  </a:lnTo>
                  <a:lnTo>
                    <a:pt x="121" y="125"/>
                  </a:lnTo>
                  <a:lnTo>
                    <a:pt x="112" y="114"/>
                  </a:lnTo>
                  <a:lnTo>
                    <a:pt x="102" y="103"/>
                  </a:lnTo>
                  <a:lnTo>
                    <a:pt x="93" y="92"/>
                  </a:lnTo>
                  <a:lnTo>
                    <a:pt x="86" y="82"/>
                  </a:lnTo>
                  <a:lnTo>
                    <a:pt x="78" y="70"/>
                  </a:lnTo>
                  <a:lnTo>
                    <a:pt x="73" y="58"/>
                  </a:lnTo>
                  <a:lnTo>
                    <a:pt x="68" y="47"/>
                  </a:lnTo>
                  <a:lnTo>
                    <a:pt x="65" y="35"/>
                  </a:lnTo>
                  <a:lnTo>
                    <a:pt x="62" y="24"/>
                  </a:lnTo>
                  <a:lnTo>
                    <a:pt x="61" y="1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4" name="Freeform 168"/>
            <p:cNvSpPr>
              <a:spLocks/>
            </p:cNvSpPr>
            <p:nvPr/>
          </p:nvSpPr>
          <p:spPr bwMode="auto">
            <a:xfrm>
              <a:off x="1346" y="2906"/>
              <a:ext cx="129" cy="79"/>
            </a:xfrm>
            <a:custGeom>
              <a:avLst/>
              <a:gdLst/>
              <a:ahLst/>
              <a:cxnLst>
                <a:cxn ang="0">
                  <a:pos x="518" y="0"/>
                </a:cxn>
                <a:cxn ang="0">
                  <a:pos x="467" y="1"/>
                </a:cxn>
                <a:cxn ang="0">
                  <a:pos x="416" y="6"/>
                </a:cxn>
                <a:cxn ang="0">
                  <a:pos x="368" y="13"/>
                </a:cxn>
                <a:cxn ang="0">
                  <a:pos x="321" y="23"/>
                </a:cxn>
                <a:cxn ang="0">
                  <a:pos x="276" y="36"/>
                </a:cxn>
                <a:cxn ang="0">
                  <a:pos x="234" y="51"/>
                </a:cxn>
                <a:cxn ang="0">
                  <a:pos x="195" y="68"/>
                </a:cxn>
                <a:cxn ang="0">
                  <a:pos x="158" y="88"/>
                </a:cxn>
                <a:cxn ang="0">
                  <a:pos x="123" y="109"/>
                </a:cxn>
                <a:cxn ang="0">
                  <a:pos x="93" y="133"/>
                </a:cxn>
                <a:cxn ang="0">
                  <a:pos x="66" y="159"/>
                </a:cxn>
                <a:cxn ang="0">
                  <a:pos x="44" y="186"/>
                </a:cxn>
                <a:cxn ang="0">
                  <a:pos x="24" y="216"/>
                </a:cxn>
                <a:cxn ang="0">
                  <a:pos x="10" y="247"/>
                </a:cxn>
                <a:cxn ang="0">
                  <a:pos x="2" y="280"/>
                </a:cxn>
                <a:cxn ang="0">
                  <a:pos x="0" y="314"/>
                </a:cxn>
                <a:cxn ang="0">
                  <a:pos x="61" y="302"/>
                </a:cxn>
                <a:cxn ang="0">
                  <a:pos x="65" y="279"/>
                </a:cxn>
                <a:cxn ang="0">
                  <a:pos x="73" y="256"/>
                </a:cxn>
                <a:cxn ang="0">
                  <a:pos x="86" y="233"/>
                </a:cxn>
                <a:cxn ang="0">
                  <a:pos x="102" y="212"/>
                </a:cxn>
                <a:cxn ang="0">
                  <a:pos x="121" y="190"/>
                </a:cxn>
                <a:cxn ang="0">
                  <a:pos x="146" y="168"/>
                </a:cxn>
                <a:cxn ang="0">
                  <a:pos x="173" y="149"/>
                </a:cxn>
                <a:cxn ang="0">
                  <a:pos x="204" y="132"/>
                </a:cxn>
                <a:cxn ang="0">
                  <a:pos x="239" y="116"/>
                </a:cxn>
                <a:cxn ang="0">
                  <a:pos x="275" y="101"/>
                </a:cxn>
                <a:cxn ang="0">
                  <a:pos x="315" y="88"/>
                </a:cxn>
                <a:cxn ang="0">
                  <a:pos x="357" y="78"/>
                </a:cxn>
                <a:cxn ang="0">
                  <a:pos x="400" y="70"/>
                </a:cxn>
                <a:cxn ang="0">
                  <a:pos x="447" y="64"/>
                </a:cxn>
                <a:cxn ang="0">
                  <a:pos x="494" y="62"/>
                </a:cxn>
                <a:cxn ang="0">
                  <a:pos x="518" y="62"/>
                </a:cxn>
              </a:cxnLst>
              <a:rect l="0" t="0" r="r" b="b"/>
              <a:pathLst>
                <a:path w="518" h="314">
                  <a:moveTo>
                    <a:pt x="518" y="0"/>
                  </a:moveTo>
                  <a:lnTo>
                    <a:pt x="518" y="0"/>
                  </a:lnTo>
                  <a:lnTo>
                    <a:pt x="492" y="0"/>
                  </a:lnTo>
                  <a:lnTo>
                    <a:pt x="467" y="1"/>
                  </a:lnTo>
                  <a:lnTo>
                    <a:pt x="441" y="4"/>
                  </a:lnTo>
                  <a:lnTo>
                    <a:pt x="416" y="6"/>
                  </a:lnTo>
                  <a:lnTo>
                    <a:pt x="392" y="9"/>
                  </a:lnTo>
                  <a:lnTo>
                    <a:pt x="368" y="13"/>
                  </a:lnTo>
                  <a:lnTo>
                    <a:pt x="344" y="18"/>
                  </a:lnTo>
                  <a:lnTo>
                    <a:pt x="321" y="23"/>
                  </a:lnTo>
                  <a:lnTo>
                    <a:pt x="299" y="29"/>
                  </a:lnTo>
                  <a:lnTo>
                    <a:pt x="276" y="36"/>
                  </a:lnTo>
                  <a:lnTo>
                    <a:pt x="255" y="43"/>
                  </a:lnTo>
                  <a:lnTo>
                    <a:pt x="234" y="51"/>
                  </a:lnTo>
                  <a:lnTo>
                    <a:pt x="214" y="60"/>
                  </a:lnTo>
                  <a:lnTo>
                    <a:pt x="195" y="68"/>
                  </a:lnTo>
                  <a:lnTo>
                    <a:pt x="176" y="78"/>
                  </a:lnTo>
                  <a:lnTo>
                    <a:pt x="158" y="88"/>
                  </a:lnTo>
                  <a:lnTo>
                    <a:pt x="141" y="98"/>
                  </a:lnTo>
                  <a:lnTo>
                    <a:pt x="123" y="109"/>
                  </a:lnTo>
                  <a:lnTo>
                    <a:pt x="108" y="121"/>
                  </a:lnTo>
                  <a:lnTo>
                    <a:pt x="93" y="133"/>
                  </a:lnTo>
                  <a:lnTo>
                    <a:pt x="79" y="145"/>
                  </a:lnTo>
                  <a:lnTo>
                    <a:pt x="66" y="159"/>
                  </a:lnTo>
                  <a:lnTo>
                    <a:pt x="54" y="172"/>
                  </a:lnTo>
                  <a:lnTo>
                    <a:pt x="44" y="186"/>
                  </a:lnTo>
                  <a:lnTo>
                    <a:pt x="34" y="201"/>
                  </a:lnTo>
                  <a:lnTo>
                    <a:pt x="24" y="216"/>
                  </a:lnTo>
                  <a:lnTo>
                    <a:pt x="17" y="231"/>
                  </a:lnTo>
                  <a:lnTo>
                    <a:pt x="10" y="247"/>
                  </a:lnTo>
                  <a:lnTo>
                    <a:pt x="6" y="263"/>
                  </a:lnTo>
                  <a:lnTo>
                    <a:pt x="2" y="280"/>
                  </a:lnTo>
                  <a:lnTo>
                    <a:pt x="0" y="297"/>
                  </a:lnTo>
                  <a:lnTo>
                    <a:pt x="0" y="314"/>
                  </a:lnTo>
                  <a:lnTo>
                    <a:pt x="60" y="314"/>
                  </a:lnTo>
                  <a:lnTo>
                    <a:pt x="61" y="302"/>
                  </a:lnTo>
                  <a:lnTo>
                    <a:pt x="62" y="290"/>
                  </a:lnTo>
                  <a:lnTo>
                    <a:pt x="65" y="279"/>
                  </a:lnTo>
                  <a:lnTo>
                    <a:pt x="68" y="268"/>
                  </a:lnTo>
                  <a:lnTo>
                    <a:pt x="73" y="256"/>
                  </a:lnTo>
                  <a:lnTo>
                    <a:pt x="78" y="245"/>
                  </a:lnTo>
                  <a:lnTo>
                    <a:pt x="86" y="233"/>
                  </a:lnTo>
                  <a:lnTo>
                    <a:pt x="93" y="222"/>
                  </a:lnTo>
                  <a:lnTo>
                    <a:pt x="102" y="212"/>
                  </a:lnTo>
                  <a:lnTo>
                    <a:pt x="112" y="201"/>
                  </a:lnTo>
                  <a:lnTo>
                    <a:pt x="121" y="190"/>
                  </a:lnTo>
                  <a:lnTo>
                    <a:pt x="133" y="179"/>
                  </a:lnTo>
                  <a:lnTo>
                    <a:pt x="146" y="168"/>
                  </a:lnTo>
                  <a:lnTo>
                    <a:pt x="159" y="159"/>
                  </a:lnTo>
                  <a:lnTo>
                    <a:pt x="173" y="149"/>
                  </a:lnTo>
                  <a:lnTo>
                    <a:pt x="188" y="140"/>
                  </a:lnTo>
                  <a:lnTo>
                    <a:pt x="204" y="132"/>
                  </a:lnTo>
                  <a:lnTo>
                    <a:pt x="221" y="123"/>
                  </a:lnTo>
                  <a:lnTo>
                    <a:pt x="239" y="116"/>
                  </a:lnTo>
                  <a:lnTo>
                    <a:pt x="257" y="108"/>
                  </a:lnTo>
                  <a:lnTo>
                    <a:pt x="275" y="101"/>
                  </a:lnTo>
                  <a:lnTo>
                    <a:pt x="295" y="94"/>
                  </a:lnTo>
                  <a:lnTo>
                    <a:pt x="315" y="88"/>
                  </a:lnTo>
                  <a:lnTo>
                    <a:pt x="336" y="82"/>
                  </a:lnTo>
                  <a:lnTo>
                    <a:pt x="357" y="78"/>
                  </a:lnTo>
                  <a:lnTo>
                    <a:pt x="379" y="74"/>
                  </a:lnTo>
                  <a:lnTo>
                    <a:pt x="400" y="70"/>
                  </a:lnTo>
                  <a:lnTo>
                    <a:pt x="424" y="67"/>
                  </a:lnTo>
                  <a:lnTo>
                    <a:pt x="447" y="64"/>
                  </a:lnTo>
                  <a:lnTo>
                    <a:pt x="470" y="63"/>
                  </a:lnTo>
                  <a:lnTo>
                    <a:pt x="494" y="62"/>
                  </a:lnTo>
                  <a:lnTo>
                    <a:pt x="518" y="62"/>
                  </a:lnTo>
                  <a:lnTo>
                    <a:pt x="518" y="62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5" name="Freeform 169"/>
            <p:cNvSpPr>
              <a:spLocks/>
            </p:cNvSpPr>
            <p:nvPr/>
          </p:nvSpPr>
          <p:spPr bwMode="auto">
            <a:xfrm>
              <a:off x="1475" y="2906"/>
              <a:ext cx="130" cy="79"/>
            </a:xfrm>
            <a:custGeom>
              <a:avLst/>
              <a:gdLst/>
              <a:ahLst/>
              <a:cxnLst>
                <a:cxn ang="0">
                  <a:pos x="519" y="314"/>
                </a:cxn>
                <a:cxn ang="0">
                  <a:pos x="517" y="280"/>
                </a:cxn>
                <a:cxn ang="0">
                  <a:pos x="507" y="247"/>
                </a:cxn>
                <a:cxn ang="0">
                  <a:pos x="493" y="216"/>
                </a:cxn>
                <a:cxn ang="0">
                  <a:pos x="475" y="186"/>
                </a:cxn>
                <a:cxn ang="0">
                  <a:pos x="452" y="159"/>
                </a:cxn>
                <a:cxn ang="0">
                  <a:pos x="425" y="133"/>
                </a:cxn>
                <a:cxn ang="0">
                  <a:pos x="395" y="109"/>
                </a:cxn>
                <a:cxn ang="0">
                  <a:pos x="361" y="88"/>
                </a:cxn>
                <a:cxn ang="0">
                  <a:pos x="324" y="68"/>
                </a:cxn>
                <a:cxn ang="0">
                  <a:pos x="284" y="51"/>
                </a:cxn>
                <a:cxn ang="0">
                  <a:pos x="242" y="36"/>
                </a:cxn>
                <a:cxn ang="0">
                  <a:pos x="197" y="23"/>
                </a:cxn>
                <a:cxn ang="0">
                  <a:pos x="151" y="13"/>
                </a:cxn>
                <a:cxn ang="0">
                  <a:pos x="102" y="6"/>
                </a:cxn>
                <a:cxn ang="0">
                  <a:pos x="51" y="1"/>
                </a:cxn>
                <a:cxn ang="0">
                  <a:pos x="0" y="0"/>
                </a:cxn>
                <a:cxn ang="0">
                  <a:pos x="24" y="62"/>
                </a:cxn>
                <a:cxn ang="0">
                  <a:pos x="72" y="64"/>
                </a:cxn>
                <a:cxn ang="0">
                  <a:pos x="117" y="70"/>
                </a:cxn>
                <a:cxn ang="0">
                  <a:pos x="161" y="78"/>
                </a:cxn>
                <a:cxn ang="0">
                  <a:pos x="203" y="88"/>
                </a:cxn>
                <a:cxn ang="0">
                  <a:pos x="243" y="101"/>
                </a:cxn>
                <a:cxn ang="0">
                  <a:pos x="280" y="116"/>
                </a:cxn>
                <a:cxn ang="0">
                  <a:pos x="314" y="132"/>
                </a:cxn>
                <a:cxn ang="0">
                  <a:pos x="345" y="149"/>
                </a:cxn>
                <a:cxn ang="0">
                  <a:pos x="372" y="168"/>
                </a:cxn>
                <a:cxn ang="0">
                  <a:pos x="397" y="190"/>
                </a:cxn>
                <a:cxn ang="0">
                  <a:pos x="417" y="212"/>
                </a:cxn>
                <a:cxn ang="0">
                  <a:pos x="433" y="233"/>
                </a:cxn>
                <a:cxn ang="0">
                  <a:pos x="446" y="256"/>
                </a:cxn>
                <a:cxn ang="0">
                  <a:pos x="453" y="279"/>
                </a:cxn>
                <a:cxn ang="0">
                  <a:pos x="458" y="302"/>
                </a:cxn>
                <a:cxn ang="0">
                  <a:pos x="459" y="314"/>
                </a:cxn>
              </a:cxnLst>
              <a:rect l="0" t="0" r="r" b="b"/>
              <a:pathLst>
                <a:path w="519" h="314">
                  <a:moveTo>
                    <a:pt x="519" y="314"/>
                  </a:moveTo>
                  <a:lnTo>
                    <a:pt x="519" y="314"/>
                  </a:lnTo>
                  <a:lnTo>
                    <a:pt x="519" y="297"/>
                  </a:lnTo>
                  <a:lnTo>
                    <a:pt x="517" y="280"/>
                  </a:lnTo>
                  <a:lnTo>
                    <a:pt x="512" y="263"/>
                  </a:lnTo>
                  <a:lnTo>
                    <a:pt x="507" y="247"/>
                  </a:lnTo>
                  <a:lnTo>
                    <a:pt x="502" y="231"/>
                  </a:lnTo>
                  <a:lnTo>
                    <a:pt x="493" y="216"/>
                  </a:lnTo>
                  <a:lnTo>
                    <a:pt x="484" y="201"/>
                  </a:lnTo>
                  <a:lnTo>
                    <a:pt x="475" y="186"/>
                  </a:lnTo>
                  <a:lnTo>
                    <a:pt x="464" y="172"/>
                  </a:lnTo>
                  <a:lnTo>
                    <a:pt x="452" y="159"/>
                  </a:lnTo>
                  <a:lnTo>
                    <a:pt x="439" y="145"/>
                  </a:lnTo>
                  <a:lnTo>
                    <a:pt x="425" y="133"/>
                  </a:lnTo>
                  <a:lnTo>
                    <a:pt x="410" y="121"/>
                  </a:lnTo>
                  <a:lnTo>
                    <a:pt x="395" y="109"/>
                  </a:lnTo>
                  <a:lnTo>
                    <a:pt x="378" y="98"/>
                  </a:lnTo>
                  <a:lnTo>
                    <a:pt x="361" y="88"/>
                  </a:lnTo>
                  <a:lnTo>
                    <a:pt x="342" y="78"/>
                  </a:lnTo>
                  <a:lnTo>
                    <a:pt x="324" y="68"/>
                  </a:lnTo>
                  <a:lnTo>
                    <a:pt x="305" y="60"/>
                  </a:lnTo>
                  <a:lnTo>
                    <a:pt x="284" y="51"/>
                  </a:lnTo>
                  <a:lnTo>
                    <a:pt x="264" y="43"/>
                  </a:lnTo>
                  <a:lnTo>
                    <a:pt x="242" y="36"/>
                  </a:lnTo>
                  <a:lnTo>
                    <a:pt x="219" y="29"/>
                  </a:lnTo>
                  <a:lnTo>
                    <a:pt x="197" y="23"/>
                  </a:lnTo>
                  <a:lnTo>
                    <a:pt x="174" y="18"/>
                  </a:lnTo>
                  <a:lnTo>
                    <a:pt x="151" y="13"/>
                  </a:lnTo>
                  <a:lnTo>
                    <a:pt x="127" y="9"/>
                  </a:lnTo>
                  <a:lnTo>
                    <a:pt x="102" y="6"/>
                  </a:lnTo>
                  <a:lnTo>
                    <a:pt x="77" y="4"/>
                  </a:lnTo>
                  <a:lnTo>
                    <a:pt x="51" y="1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24" y="62"/>
                  </a:lnTo>
                  <a:lnTo>
                    <a:pt x="48" y="63"/>
                  </a:lnTo>
                  <a:lnTo>
                    <a:pt x="72" y="64"/>
                  </a:lnTo>
                  <a:lnTo>
                    <a:pt x="94" y="67"/>
                  </a:lnTo>
                  <a:lnTo>
                    <a:pt x="117" y="70"/>
                  </a:lnTo>
                  <a:lnTo>
                    <a:pt x="140" y="74"/>
                  </a:lnTo>
                  <a:lnTo>
                    <a:pt x="161" y="78"/>
                  </a:lnTo>
                  <a:lnTo>
                    <a:pt x="183" y="82"/>
                  </a:lnTo>
                  <a:lnTo>
                    <a:pt x="203" y="88"/>
                  </a:lnTo>
                  <a:lnTo>
                    <a:pt x="224" y="94"/>
                  </a:lnTo>
                  <a:lnTo>
                    <a:pt x="243" y="101"/>
                  </a:lnTo>
                  <a:lnTo>
                    <a:pt x="261" y="108"/>
                  </a:lnTo>
                  <a:lnTo>
                    <a:pt x="280" y="116"/>
                  </a:lnTo>
                  <a:lnTo>
                    <a:pt x="297" y="123"/>
                  </a:lnTo>
                  <a:lnTo>
                    <a:pt x="314" y="132"/>
                  </a:lnTo>
                  <a:lnTo>
                    <a:pt x="330" y="140"/>
                  </a:lnTo>
                  <a:lnTo>
                    <a:pt x="345" y="149"/>
                  </a:lnTo>
                  <a:lnTo>
                    <a:pt x="359" y="159"/>
                  </a:lnTo>
                  <a:lnTo>
                    <a:pt x="372" y="168"/>
                  </a:lnTo>
                  <a:lnTo>
                    <a:pt x="385" y="179"/>
                  </a:lnTo>
                  <a:lnTo>
                    <a:pt x="397" y="190"/>
                  </a:lnTo>
                  <a:lnTo>
                    <a:pt x="407" y="201"/>
                  </a:lnTo>
                  <a:lnTo>
                    <a:pt x="417" y="212"/>
                  </a:lnTo>
                  <a:lnTo>
                    <a:pt x="425" y="222"/>
                  </a:lnTo>
                  <a:lnTo>
                    <a:pt x="433" y="233"/>
                  </a:lnTo>
                  <a:lnTo>
                    <a:pt x="440" y="245"/>
                  </a:lnTo>
                  <a:lnTo>
                    <a:pt x="446" y="256"/>
                  </a:lnTo>
                  <a:lnTo>
                    <a:pt x="450" y="268"/>
                  </a:lnTo>
                  <a:lnTo>
                    <a:pt x="453" y="279"/>
                  </a:lnTo>
                  <a:lnTo>
                    <a:pt x="456" y="290"/>
                  </a:lnTo>
                  <a:lnTo>
                    <a:pt x="458" y="302"/>
                  </a:lnTo>
                  <a:lnTo>
                    <a:pt x="459" y="314"/>
                  </a:lnTo>
                  <a:lnTo>
                    <a:pt x="459" y="314"/>
                  </a:lnTo>
                  <a:lnTo>
                    <a:pt x="519" y="314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6" name="Freeform 170"/>
            <p:cNvSpPr>
              <a:spLocks/>
            </p:cNvSpPr>
            <p:nvPr/>
          </p:nvSpPr>
          <p:spPr bwMode="auto">
            <a:xfrm>
              <a:off x="3923" y="2738"/>
              <a:ext cx="1091" cy="507"/>
            </a:xfrm>
            <a:custGeom>
              <a:avLst/>
              <a:gdLst/>
              <a:ahLst/>
              <a:cxnLst>
                <a:cxn ang="0">
                  <a:pos x="2362" y="11"/>
                </a:cxn>
                <a:cxn ang="0">
                  <a:pos x="2848" y="83"/>
                </a:cxn>
                <a:cxn ang="0">
                  <a:pos x="3388" y="209"/>
                </a:cxn>
                <a:cxn ang="0">
                  <a:pos x="3851" y="238"/>
                </a:cxn>
                <a:cxn ang="0">
                  <a:pos x="4120" y="278"/>
                </a:cxn>
                <a:cxn ang="0">
                  <a:pos x="4204" y="340"/>
                </a:cxn>
                <a:cxn ang="0">
                  <a:pos x="4088" y="424"/>
                </a:cxn>
                <a:cxn ang="0">
                  <a:pos x="3714" y="534"/>
                </a:cxn>
                <a:cxn ang="0">
                  <a:pos x="3352" y="628"/>
                </a:cxn>
                <a:cxn ang="0">
                  <a:pos x="3257" y="691"/>
                </a:cxn>
                <a:cxn ang="0">
                  <a:pos x="3345" y="768"/>
                </a:cxn>
                <a:cxn ang="0">
                  <a:pos x="3606" y="845"/>
                </a:cxn>
                <a:cxn ang="0">
                  <a:pos x="4097" y="918"/>
                </a:cxn>
                <a:cxn ang="0">
                  <a:pos x="4321" y="924"/>
                </a:cxn>
                <a:cxn ang="0">
                  <a:pos x="4317" y="999"/>
                </a:cxn>
                <a:cxn ang="0">
                  <a:pos x="4151" y="1116"/>
                </a:cxn>
                <a:cxn ang="0">
                  <a:pos x="3931" y="1216"/>
                </a:cxn>
                <a:cxn ang="0">
                  <a:pos x="3771" y="1246"/>
                </a:cxn>
                <a:cxn ang="0">
                  <a:pos x="3900" y="1273"/>
                </a:cxn>
                <a:cxn ang="0">
                  <a:pos x="4287" y="1294"/>
                </a:cxn>
                <a:cxn ang="0">
                  <a:pos x="4358" y="1297"/>
                </a:cxn>
                <a:cxn ang="0">
                  <a:pos x="4353" y="1360"/>
                </a:cxn>
                <a:cxn ang="0">
                  <a:pos x="4241" y="1461"/>
                </a:cxn>
                <a:cxn ang="0">
                  <a:pos x="3982" y="1564"/>
                </a:cxn>
                <a:cxn ang="0">
                  <a:pos x="3640" y="1658"/>
                </a:cxn>
                <a:cxn ang="0">
                  <a:pos x="3478" y="1791"/>
                </a:cxn>
                <a:cxn ang="0">
                  <a:pos x="3323" y="1923"/>
                </a:cxn>
                <a:cxn ang="0">
                  <a:pos x="2958" y="2005"/>
                </a:cxn>
                <a:cxn ang="0">
                  <a:pos x="2444" y="2025"/>
                </a:cxn>
                <a:cxn ang="0">
                  <a:pos x="2096" y="1995"/>
                </a:cxn>
                <a:cxn ang="0">
                  <a:pos x="1685" y="1910"/>
                </a:cxn>
                <a:cxn ang="0">
                  <a:pos x="1442" y="1901"/>
                </a:cxn>
                <a:cxn ang="0">
                  <a:pos x="977" y="1976"/>
                </a:cxn>
                <a:cxn ang="0">
                  <a:pos x="661" y="1989"/>
                </a:cxn>
                <a:cxn ang="0">
                  <a:pos x="330" y="1878"/>
                </a:cxn>
                <a:cxn ang="0">
                  <a:pos x="57" y="1773"/>
                </a:cxn>
                <a:cxn ang="0">
                  <a:pos x="4" y="1696"/>
                </a:cxn>
                <a:cxn ang="0">
                  <a:pos x="166" y="1598"/>
                </a:cxn>
                <a:cxn ang="0">
                  <a:pos x="395" y="1476"/>
                </a:cxn>
                <a:cxn ang="0">
                  <a:pos x="579" y="1312"/>
                </a:cxn>
                <a:cxn ang="0">
                  <a:pos x="453" y="1307"/>
                </a:cxn>
                <a:cxn ang="0">
                  <a:pos x="283" y="1250"/>
                </a:cxn>
                <a:cxn ang="0">
                  <a:pos x="190" y="1168"/>
                </a:cxn>
                <a:cxn ang="0">
                  <a:pos x="311" y="1116"/>
                </a:cxn>
                <a:cxn ang="0">
                  <a:pos x="585" y="1053"/>
                </a:cxn>
                <a:cxn ang="0">
                  <a:pos x="710" y="958"/>
                </a:cxn>
                <a:cxn ang="0">
                  <a:pos x="641" y="897"/>
                </a:cxn>
                <a:cxn ang="0">
                  <a:pos x="283" y="904"/>
                </a:cxn>
                <a:cxn ang="0">
                  <a:pos x="86" y="890"/>
                </a:cxn>
                <a:cxn ang="0">
                  <a:pos x="28" y="820"/>
                </a:cxn>
                <a:cxn ang="0">
                  <a:pos x="14" y="719"/>
                </a:cxn>
                <a:cxn ang="0">
                  <a:pos x="41" y="607"/>
                </a:cxn>
                <a:cxn ang="0">
                  <a:pos x="106" y="504"/>
                </a:cxn>
                <a:cxn ang="0">
                  <a:pos x="219" y="443"/>
                </a:cxn>
                <a:cxn ang="0">
                  <a:pos x="583" y="408"/>
                </a:cxn>
                <a:cxn ang="0">
                  <a:pos x="873" y="350"/>
                </a:cxn>
                <a:cxn ang="0">
                  <a:pos x="1250" y="194"/>
                </a:cxn>
                <a:cxn ang="0">
                  <a:pos x="1460" y="69"/>
                </a:cxn>
                <a:cxn ang="0">
                  <a:pos x="1366" y="48"/>
                </a:cxn>
                <a:cxn ang="0">
                  <a:pos x="1263" y="39"/>
                </a:cxn>
              </a:cxnLst>
              <a:rect l="0" t="0" r="r" b="b"/>
              <a:pathLst>
                <a:path w="4366" h="2026">
                  <a:moveTo>
                    <a:pt x="1776" y="8"/>
                  </a:moveTo>
                  <a:lnTo>
                    <a:pt x="1871" y="3"/>
                  </a:lnTo>
                  <a:lnTo>
                    <a:pt x="1962" y="1"/>
                  </a:lnTo>
                  <a:lnTo>
                    <a:pt x="2050" y="0"/>
                  </a:lnTo>
                  <a:lnTo>
                    <a:pt x="2133" y="0"/>
                  </a:lnTo>
                  <a:lnTo>
                    <a:pt x="2212" y="2"/>
                  </a:lnTo>
                  <a:lnTo>
                    <a:pt x="2289" y="6"/>
                  </a:lnTo>
                  <a:lnTo>
                    <a:pt x="2362" y="11"/>
                  </a:lnTo>
                  <a:lnTo>
                    <a:pt x="2432" y="16"/>
                  </a:lnTo>
                  <a:lnTo>
                    <a:pt x="2499" y="24"/>
                  </a:lnTo>
                  <a:lnTo>
                    <a:pt x="2563" y="31"/>
                  </a:lnTo>
                  <a:lnTo>
                    <a:pt x="2625" y="41"/>
                  </a:lnTo>
                  <a:lnTo>
                    <a:pt x="2684" y="51"/>
                  </a:lnTo>
                  <a:lnTo>
                    <a:pt x="2740" y="61"/>
                  </a:lnTo>
                  <a:lnTo>
                    <a:pt x="2795" y="71"/>
                  </a:lnTo>
                  <a:lnTo>
                    <a:pt x="2848" y="83"/>
                  </a:lnTo>
                  <a:lnTo>
                    <a:pt x="2900" y="95"/>
                  </a:lnTo>
                  <a:lnTo>
                    <a:pt x="2997" y="118"/>
                  </a:lnTo>
                  <a:lnTo>
                    <a:pt x="3088" y="141"/>
                  </a:lnTo>
                  <a:lnTo>
                    <a:pt x="3177" y="164"/>
                  </a:lnTo>
                  <a:lnTo>
                    <a:pt x="3262" y="184"/>
                  </a:lnTo>
                  <a:lnTo>
                    <a:pt x="3304" y="193"/>
                  </a:lnTo>
                  <a:lnTo>
                    <a:pt x="3346" y="202"/>
                  </a:lnTo>
                  <a:lnTo>
                    <a:pt x="3388" y="209"/>
                  </a:lnTo>
                  <a:lnTo>
                    <a:pt x="3430" y="216"/>
                  </a:lnTo>
                  <a:lnTo>
                    <a:pt x="3472" y="221"/>
                  </a:lnTo>
                  <a:lnTo>
                    <a:pt x="3514" y="225"/>
                  </a:lnTo>
                  <a:lnTo>
                    <a:pt x="3558" y="228"/>
                  </a:lnTo>
                  <a:lnTo>
                    <a:pt x="3602" y="229"/>
                  </a:lnTo>
                  <a:lnTo>
                    <a:pt x="3689" y="230"/>
                  </a:lnTo>
                  <a:lnTo>
                    <a:pt x="3772" y="233"/>
                  </a:lnTo>
                  <a:lnTo>
                    <a:pt x="3851" y="238"/>
                  </a:lnTo>
                  <a:lnTo>
                    <a:pt x="3923" y="244"/>
                  </a:lnTo>
                  <a:lnTo>
                    <a:pt x="3956" y="248"/>
                  </a:lnTo>
                  <a:lnTo>
                    <a:pt x="3989" y="252"/>
                  </a:lnTo>
                  <a:lnTo>
                    <a:pt x="4019" y="257"/>
                  </a:lnTo>
                  <a:lnTo>
                    <a:pt x="4048" y="261"/>
                  </a:lnTo>
                  <a:lnTo>
                    <a:pt x="4074" y="266"/>
                  </a:lnTo>
                  <a:lnTo>
                    <a:pt x="4099" y="273"/>
                  </a:lnTo>
                  <a:lnTo>
                    <a:pt x="4120" y="278"/>
                  </a:lnTo>
                  <a:lnTo>
                    <a:pt x="4141" y="285"/>
                  </a:lnTo>
                  <a:lnTo>
                    <a:pt x="4158" y="291"/>
                  </a:lnTo>
                  <a:lnTo>
                    <a:pt x="4172" y="299"/>
                  </a:lnTo>
                  <a:lnTo>
                    <a:pt x="4184" y="306"/>
                  </a:lnTo>
                  <a:lnTo>
                    <a:pt x="4193" y="314"/>
                  </a:lnTo>
                  <a:lnTo>
                    <a:pt x="4200" y="322"/>
                  </a:lnTo>
                  <a:lnTo>
                    <a:pt x="4204" y="331"/>
                  </a:lnTo>
                  <a:lnTo>
                    <a:pt x="4204" y="340"/>
                  </a:lnTo>
                  <a:lnTo>
                    <a:pt x="4202" y="349"/>
                  </a:lnTo>
                  <a:lnTo>
                    <a:pt x="4196" y="359"/>
                  </a:lnTo>
                  <a:lnTo>
                    <a:pt x="4187" y="369"/>
                  </a:lnTo>
                  <a:lnTo>
                    <a:pt x="4174" y="378"/>
                  </a:lnTo>
                  <a:lnTo>
                    <a:pt x="4158" y="389"/>
                  </a:lnTo>
                  <a:lnTo>
                    <a:pt x="4139" y="401"/>
                  </a:lnTo>
                  <a:lnTo>
                    <a:pt x="4115" y="412"/>
                  </a:lnTo>
                  <a:lnTo>
                    <a:pt x="4088" y="424"/>
                  </a:lnTo>
                  <a:lnTo>
                    <a:pt x="4057" y="435"/>
                  </a:lnTo>
                  <a:lnTo>
                    <a:pt x="4023" y="447"/>
                  </a:lnTo>
                  <a:lnTo>
                    <a:pt x="3989" y="459"/>
                  </a:lnTo>
                  <a:lnTo>
                    <a:pt x="3954" y="470"/>
                  </a:lnTo>
                  <a:lnTo>
                    <a:pt x="3920" y="480"/>
                  </a:lnTo>
                  <a:lnTo>
                    <a:pt x="3851" y="499"/>
                  </a:lnTo>
                  <a:lnTo>
                    <a:pt x="3782" y="517"/>
                  </a:lnTo>
                  <a:lnTo>
                    <a:pt x="3714" y="534"/>
                  </a:lnTo>
                  <a:lnTo>
                    <a:pt x="3648" y="550"/>
                  </a:lnTo>
                  <a:lnTo>
                    <a:pt x="3585" y="565"/>
                  </a:lnTo>
                  <a:lnTo>
                    <a:pt x="3526" y="580"/>
                  </a:lnTo>
                  <a:lnTo>
                    <a:pt x="3470" y="593"/>
                  </a:lnTo>
                  <a:lnTo>
                    <a:pt x="3418" y="607"/>
                  </a:lnTo>
                  <a:lnTo>
                    <a:pt x="3394" y="614"/>
                  </a:lnTo>
                  <a:lnTo>
                    <a:pt x="3373" y="621"/>
                  </a:lnTo>
                  <a:lnTo>
                    <a:pt x="3352" y="628"/>
                  </a:lnTo>
                  <a:lnTo>
                    <a:pt x="3334" y="635"/>
                  </a:lnTo>
                  <a:lnTo>
                    <a:pt x="3317" y="642"/>
                  </a:lnTo>
                  <a:lnTo>
                    <a:pt x="3302" y="650"/>
                  </a:lnTo>
                  <a:lnTo>
                    <a:pt x="3289" y="657"/>
                  </a:lnTo>
                  <a:lnTo>
                    <a:pt x="3277" y="665"/>
                  </a:lnTo>
                  <a:lnTo>
                    <a:pt x="3268" y="673"/>
                  </a:lnTo>
                  <a:lnTo>
                    <a:pt x="3262" y="682"/>
                  </a:lnTo>
                  <a:lnTo>
                    <a:pt x="3257" y="691"/>
                  </a:lnTo>
                  <a:lnTo>
                    <a:pt x="3256" y="699"/>
                  </a:lnTo>
                  <a:lnTo>
                    <a:pt x="3257" y="709"/>
                  </a:lnTo>
                  <a:lnTo>
                    <a:pt x="3263" y="719"/>
                  </a:lnTo>
                  <a:lnTo>
                    <a:pt x="3272" y="728"/>
                  </a:lnTo>
                  <a:lnTo>
                    <a:pt x="3285" y="738"/>
                  </a:lnTo>
                  <a:lnTo>
                    <a:pt x="3302" y="748"/>
                  </a:lnTo>
                  <a:lnTo>
                    <a:pt x="3322" y="757"/>
                  </a:lnTo>
                  <a:lnTo>
                    <a:pt x="3345" y="768"/>
                  </a:lnTo>
                  <a:lnTo>
                    <a:pt x="3369" y="778"/>
                  </a:lnTo>
                  <a:lnTo>
                    <a:pt x="3397" y="788"/>
                  </a:lnTo>
                  <a:lnTo>
                    <a:pt x="3428" y="797"/>
                  </a:lnTo>
                  <a:lnTo>
                    <a:pt x="3460" y="807"/>
                  </a:lnTo>
                  <a:lnTo>
                    <a:pt x="3494" y="817"/>
                  </a:lnTo>
                  <a:lnTo>
                    <a:pt x="3531" y="826"/>
                  </a:lnTo>
                  <a:lnTo>
                    <a:pt x="3568" y="836"/>
                  </a:lnTo>
                  <a:lnTo>
                    <a:pt x="3606" y="845"/>
                  </a:lnTo>
                  <a:lnTo>
                    <a:pt x="3646" y="853"/>
                  </a:lnTo>
                  <a:lnTo>
                    <a:pt x="3729" y="869"/>
                  </a:lnTo>
                  <a:lnTo>
                    <a:pt x="3813" y="885"/>
                  </a:lnTo>
                  <a:lnTo>
                    <a:pt x="3897" y="896"/>
                  </a:lnTo>
                  <a:lnTo>
                    <a:pt x="3979" y="907"/>
                  </a:lnTo>
                  <a:lnTo>
                    <a:pt x="4020" y="911"/>
                  </a:lnTo>
                  <a:lnTo>
                    <a:pt x="4059" y="915"/>
                  </a:lnTo>
                  <a:lnTo>
                    <a:pt x="4097" y="918"/>
                  </a:lnTo>
                  <a:lnTo>
                    <a:pt x="4133" y="920"/>
                  </a:lnTo>
                  <a:lnTo>
                    <a:pt x="4168" y="921"/>
                  </a:lnTo>
                  <a:lnTo>
                    <a:pt x="4200" y="922"/>
                  </a:lnTo>
                  <a:lnTo>
                    <a:pt x="4231" y="922"/>
                  </a:lnTo>
                  <a:lnTo>
                    <a:pt x="4259" y="921"/>
                  </a:lnTo>
                  <a:lnTo>
                    <a:pt x="4285" y="920"/>
                  </a:lnTo>
                  <a:lnTo>
                    <a:pt x="4306" y="921"/>
                  </a:lnTo>
                  <a:lnTo>
                    <a:pt x="4321" y="924"/>
                  </a:lnTo>
                  <a:lnTo>
                    <a:pt x="4332" y="930"/>
                  </a:lnTo>
                  <a:lnTo>
                    <a:pt x="4341" y="935"/>
                  </a:lnTo>
                  <a:lnTo>
                    <a:pt x="4345" y="943"/>
                  </a:lnTo>
                  <a:lnTo>
                    <a:pt x="4345" y="952"/>
                  </a:lnTo>
                  <a:lnTo>
                    <a:pt x="4343" y="962"/>
                  </a:lnTo>
                  <a:lnTo>
                    <a:pt x="4337" y="973"/>
                  </a:lnTo>
                  <a:lnTo>
                    <a:pt x="4328" y="986"/>
                  </a:lnTo>
                  <a:lnTo>
                    <a:pt x="4317" y="999"/>
                  </a:lnTo>
                  <a:lnTo>
                    <a:pt x="4303" y="1012"/>
                  </a:lnTo>
                  <a:lnTo>
                    <a:pt x="4286" y="1026"/>
                  </a:lnTo>
                  <a:lnTo>
                    <a:pt x="4268" y="1041"/>
                  </a:lnTo>
                  <a:lnTo>
                    <a:pt x="4248" y="1056"/>
                  </a:lnTo>
                  <a:lnTo>
                    <a:pt x="4226" y="1071"/>
                  </a:lnTo>
                  <a:lnTo>
                    <a:pt x="4202" y="1086"/>
                  </a:lnTo>
                  <a:lnTo>
                    <a:pt x="4177" y="1101"/>
                  </a:lnTo>
                  <a:lnTo>
                    <a:pt x="4151" y="1116"/>
                  </a:lnTo>
                  <a:lnTo>
                    <a:pt x="4126" y="1130"/>
                  </a:lnTo>
                  <a:lnTo>
                    <a:pt x="4098" y="1145"/>
                  </a:lnTo>
                  <a:lnTo>
                    <a:pt x="4070" y="1159"/>
                  </a:lnTo>
                  <a:lnTo>
                    <a:pt x="4042" y="1172"/>
                  </a:lnTo>
                  <a:lnTo>
                    <a:pt x="4014" y="1184"/>
                  </a:lnTo>
                  <a:lnTo>
                    <a:pt x="3986" y="1196"/>
                  </a:lnTo>
                  <a:lnTo>
                    <a:pt x="3958" y="1207"/>
                  </a:lnTo>
                  <a:lnTo>
                    <a:pt x="3931" y="1216"/>
                  </a:lnTo>
                  <a:lnTo>
                    <a:pt x="3905" y="1224"/>
                  </a:lnTo>
                  <a:lnTo>
                    <a:pt x="3879" y="1231"/>
                  </a:lnTo>
                  <a:lnTo>
                    <a:pt x="3855" y="1237"/>
                  </a:lnTo>
                  <a:lnTo>
                    <a:pt x="3832" y="1240"/>
                  </a:lnTo>
                  <a:lnTo>
                    <a:pt x="3811" y="1242"/>
                  </a:lnTo>
                  <a:lnTo>
                    <a:pt x="3793" y="1243"/>
                  </a:lnTo>
                  <a:lnTo>
                    <a:pt x="3780" y="1245"/>
                  </a:lnTo>
                  <a:lnTo>
                    <a:pt x="3771" y="1246"/>
                  </a:lnTo>
                  <a:lnTo>
                    <a:pt x="3767" y="1249"/>
                  </a:lnTo>
                  <a:lnTo>
                    <a:pt x="3766" y="1251"/>
                  </a:lnTo>
                  <a:lnTo>
                    <a:pt x="3769" y="1253"/>
                  </a:lnTo>
                  <a:lnTo>
                    <a:pt x="3777" y="1255"/>
                  </a:lnTo>
                  <a:lnTo>
                    <a:pt x="3786" y="1258"/>
                  </a:lnTo>
                  <a:lnTo>
                    <a:pt x="3815" y="1264"/>
                  </a:lnTo>
                  <a:lnTo>
                    <a:pt x="3854" y="1268"/>
                  </a:lnTo>
                  <a:lnTo>
                    <a:pt x="3900" y="1273"/>
                  </a:lnTo>
                  <a:lnTo>
                    <a:pt x="3953" y="1279"/>
                  </a:lnTo>
                  <a:lnTo>
                    <a:pt x="4008" y="1283"/>
                  </a:lnTo>
                  <a:lnTo>
                    <a:pt x="4066" y="1287"/>
                  </a:lnTo>
                  <a:lnTo>
                    <a:pt x="4122" y="1291"/>
                  </a:lnTo>
                  <a:lnTo>
                    <a:pt x="4177" y="1293"/>
                  </a:lnTo>
                  <a:lnTo>
                    <a:pt x="4226" y="1295"/>
                  </a:lnTo>
                  <a:lnTo>
                    <a:pt x="4269" y="1295"/>
                  </a:lnTo>
                  <a:lnTo>
                    <a:pt x="4287" y="1294"/>
                  </a:lnTo>
                  <a:lnTo>
                    <a:pt x="4303" y="1293"/>
                  </a:lnTo>
                  <a:lnTo>
                    <a:pt x="4316" y="1292"/>
                  </a:lnTo>
                  <a:lnTo>
                    <a:pt x="4326" y="1291"/>
                  </a:lnTo>
                  <a:lnTo>
                    <a:pt x="4334" y="1288"/>
                  </a:lnTo>
                  <a:lnTo>
                    <a:pt x="4341" y="1288"/>
                  </a:lnTo>
                  <a:lnTo>
                    <a:pt x="4348" y="1291"/>
                  </a:lnTo>
                  <a:lnTo>
                    <a:pt x="4354" y="1293"/>
                  </a:lnTo>
                  <a:lnTo>
                    <a:pt x="4358" y="1297"/>
                  </a:lnTo>
                  <a:lnTo>
                    <a:pt x="4362" y="1301"/>
                  </a:lnTo>
                  <a:lnTo>
                    <a:pt x="4365" y="1307"/>
                  </a:lnTo>
                  <a:lnTo>
                    <a:pt x="4366" y="1314"/>
                  </a:lnTo>
                  <a:lnTo>
                    <a:pt x="4366" y="1322"/>
                  </a:lnTo>
                  <a:lnTo>
                    <a:pt x="4365" y="1330"/>
                  </a:lnTo>
                  <a:lnTo>
                    <a:pt x="4363" y="1339"/>
                  </a:lnTo>
                  <a:lnTo>
                    <a:pt x="4358" y="1350"/>
                  </a:lnTo>
                  <a:lnTo>
                    <a:pt x="4353" y="1360"/>
                  </a:lnTo>
                  <a:lnTo>
                    <a:pt x="4345" y="1371"/>
                  </a:lnTo>
                  <a:lnTo>
                    <a:pt x="4336" y="1383"/>
                  </a:lnTo>
                  <a:lnTo>
                    <a:pt x="4325" y="1395"/>
                  </a:lnTo>
                  <a:lnTo>
                    <a:pt x="4312" y="1408"/>
                  </a:lnTo>
                  <a:lnTo>
                    <a:pt x="4298" y="1421"/>
                  </a:lnTo>
                  <a:lnTo>
                    <a:pt x="4281" y="1434"/>
                  </a:lnTo>
                  <a:lnTo>
                    <a:pt x="4261" y="1447"/>
                  </a:lnTo>
                  <a:lnTo>
                    <a:pt x="4241" y="1461"/>
                  </a:lnTo>
                  <a:lnTo>
                    <a:pt x="4217" y="1474"/>
                  </a:lnTo>
                  <a:lnTo>
                    <a:pt x="4191" y="1488"/>
                  </a:lnTo>
                  <a:lnTo>
                    <a:pt x="4163" y="1501"/>
                  </a:lnTo>
                  <a:lnTo>
                    <a:pt x="4132" y="1514"/>
                  </a:lnTo>
                  <a:lnTo>
                    <a:pt x="4099" y="1528"/>
                  </a:lnTo>
                  <a:lnTo>
                    <a:pt x="4063" y="1539"/>
                  </a:lnTo>
                  <a:lnTo>
                    <a:pt x="4024" y="1552"/>
                  </a:lnTo>
                  <a:lnTo>
                    <a:pt x="3982" y="1564"/>
                  </a:lnTo>
                  <a:lnTo>
                    <a:pt x="3937" y="1576"/>
                  </a:lnTo>
                  <a:lnTo>
                    <a:pt x="3890" y="1588"/>
                  </a:lnTo>
                  <a:lnTo>
                    <a:pt x="3839" y="1599"/>
                  </a:lnTo>
                  <a:lnTo>
                    <a:pt x="3789" y="1608"/>
                  </a:lnTo>
                  <a:lnTo>
                    <a:pt x="3745" y="1620"/>
                  </a:lnTo>
                  <a:lnTo>
                    <a:pt x="3707" y="1632"/>
                  </a:lnTo>
                  <a:lnTo>
                    <a:pt x="3671" y="1645"/>
                  </a:lnTo>
                  <a:lnTo>
                    <a:pt x="3640" y="1658"/>
                  </a:lnTo>
                  <a:lnTo>
                    <a:pt x="3613" y="1672"/>
                  </a:lnTo>
                  <a:lnTo>
                    <a:pt x="3589" y="1686"/>
                  </a:lnTo>
                  <a:lnTo>
                    <a:pt x="3568" y="1700"/>
                  </a:lnTo>
                  <a:lnTo>
                    <a:pt x="3549" y="1715"/>
                  </a:lnTo>
                  <a:lnTo>
                    <a:pt x="3532" y="1730"/>
                  </a:lnTo>
                  <a:lnTo>
                    <a:pt x="3517" y="1745"/>
                  </a:lnTo>
                  <a:lnTo>
                    <a:pt x="3503" y="1761"/>
                  </a:lnTo>
                  <a:lnTo>
                    <a:pt x="3478" y="1791"/>
                  </a:lnTo>
                  <a:lnTo>
                    <a:pt x="3453" y="1823"/>
                  </a:lnTo>
                  <a:lnTo>
                    <a:pt x="3439" y="1838"/>
                  </a:lnTo>
                  <a:lnTo>
                    <a:pt x="3425" y="1853"/>
                  </a:lnTo>
                  <a:lnTo>
                    <a:pt x="3409" y="1868"/>
                  </a:lnTo>
                  <a:lnTo>
                    <a:pt x="3392" y="1882"/>
                  </a:lnTo>
                  <a:lnTo>
                    <a:pt x="3372" y="1896"/>
                  </a:lnTo>
                  <a:lnTo>
                    <a:pt x="3349" y="1910"/>
                  </a:lnTo>
                  <a:lnTo>
                    <a:pt x="3323" y="1923"/>
                  </a:lnTo>
                  <a:lnTo>
                    <a:pt x="3294" y="1936"/>
                  </a:lnTo>
                  <a:lnTo>
                    <a:pt x="3261" y="1948"/>
                  </a:lnTo>
                  <a:lnTo>
                    <a:pt x="3223" y="1959"/>
                  </a:lnTo>
                  <a:lnTo>
                    <a:pt x="3181" y="1970"/>
                  </a:lnTo>
                  <a:lnTo>
                    <a:pt x="3133" y="1980"/>
                  </a:lnTo>
                  <a:lnTo>
                    <a:pt x="3081" y="1990"/>
                  </a:lnTo>
                  <a:lnTo>
                    <a:pt x="3022" y="1997"/>
                  </a:lnTo>
                  <a:lnTo>
                    <a:pt x="2958" y="2005"/>
                  </a:lnTo>
                  <a:lnTo>
                    <a:pt x="2887" y="2011"/>
                  </a:lnTo>
                  <a:lnTo>
                    <a:pt x="2814" y="2017"/>
                  </a:lnTo>
                  <a:lnTo>
                    <a:pt x="2743" y="2020"/>
                  </a:lnTo>
                  <a:lnTo>
                    <a:pt x="2678" y="2023"/>
                  </a:lnTo>
                  <a:lnTo>
                    <a:pt x="2614" y="2025"/>
                  </a:lnTo>
                  <a:lnTo>
                    <a:pt x="2555" y="2026"/>
                  </a:lnTo>
                  <a:lnTo>
                    <a:pt x="2498" y="2026"/>
                  </a:lnTo>
                  <a:lnTo>
                    <a:pt x="2444" y="2025"/>
                  </a:lnTo>
                  <a:lnTo>
                    <a:pt x="2392" y="2024"/>
                  </a:lnTo>
                  <a:lnTo>
                    <a:pt x="2344" y="2021"/>
                  </a:lnTo>
                  <a:lnTo>
                    <a:pt x="2296" y="2019"/>
                  </a:lnTo>
                  <a:lnTo>
                    <a:pt x="2252" y="2014"/>
                  </a:lnTo>
                  <a:lnTo>
                    <a:pt x="2210" y="2010"/>
                  </a:lnTo>
                  <a:lnTo>
                    <a:pt x="2170" y="2006"/>
                  </a:lnTo>
                  <a:lnTo>
                    <a:pt x="2132" y="2000"/>
                  </a:lnTo>
                  <a:lnTo>
                    <a:pt x="2096" y="1995"/>
                  </a:lnTo>
                  <a:lnTo>
                    <a:pt x="2061" y="1989"/>
                  </a:lnTo>
                  <a:lnTo>
                    <a:pt x="1995" y="1977"/>
                  </a:lnTo>
                  <a:lnTo>
                    <a:pt x="1933" y="1964"/>
                  </a:lnTo>
                  <a:lnTo>
                    <a:pt x="1875" y="1950"/>
                  </a:lnTo>
                  <a:lnTo>
                    <a:pt x="1820" y="1938"/>
                  </a:lnTo>
                  <a:lnTo>
                    <a:pt x="1765" y="1925"/>
                  </a:lnTo>
                  <a:lnTo>
                    <a:pt x="1711" y="1915"/>
                  </a:lnTo>
                  <a:lnTo>
                    <a:pt x="1685" y="1910"/>
                  </a:lnTo>
                  <a:lnTo>
                    <a:pt x="1657" y="1906"/>
                  </a:lnTo>
                  <a:lnTo>
                    <a:pt x="1629" y="1902"/>
                  </a:lnTo>
                  <a:lnTo>
                    <a:pt x="1599" y="1899"/>
                  </a:lnTo>
                  <a:lnTo>
                    <a:pt x="1569" y="1897"/>
                  </a:lnTo>
                  <a:lnTo>
                    <a:pt x="1539" y="1897"/>
                  </a:lnTo>
                  <a:lnTo>
                    <a:pt x="1507" y="1897"/>
                  </a:lnTo>
                  <a:lnTo>
                    <a:pt x="1474" y="1899"/>
                  </a:lnTo>
                  <a:lnTo>
                    <a:pt x="1442" y="1901"/>
                  </a:lnTo>
                  <a:lnTo>
                    <a:pt x="1408" y="1905"/>
                  </a:lnTo>
                  <a:lnTo>
                    <a:pt x="1374" y="1909"/>
                  </a:lnTo>
                  <a:lnTo>
                    <a:pt x="1339" y="1914"/>
                  </a:lnTo>
                  <a:lnTo>
                    <a:pt x="1269" y="1925"/>
                  </a:lnTo>
                  <a:lnTo>
                    <a:pt x="1197" y="1938"/>
                  </a:lnTo>
                  <a:lnTo>
                    <a:pt x="1123" y="1952"/>
                  </a:lnTo>
                  <a:lnTo>
                    <a:pt x="1050" y="1964"/>
                  </a:lnTo>
                  <a:lnTo>
                    <a:pt x="977" y="1976"/>
                  </a:lnTo>
                  <a:lnTo>
                    <a:pt x="904" y="1985"/>
                  </a:lnTo>
                  <a:lnTo>
                    <a:pt x="868" y="1989"/>
                  </a:lnTo>
                  <a:lnTo>
                    <a:pt x="831" y="1992"/>
                  </a:lnTo>
                  <a:lnTo>
                    <a:pt x="797" y="1993"/>
                  </a:lnTo>
                  <a:lnTo>
                    <a:pt x="761" y="1994"/>
                  </a:lnTo>
                  <a:lnTo>
                    <a:pt x="728" y="1993"/>
                  </a:lnTo>
                  <a:lnTo>
                    <a:pt x="693" y="1992"/>
                  </a:lnTo>
                  <a:lnTo>
                    <a:pt x="661" y="1989"/>
                  </a:lnTo>
                  <a:lnTo>
                    <a:pt x="629" y="1983"/>
                  </a:lnTo>
                  <a:lnTo>
                    <a:pt x="597" y="1977"/>
                  </a:lnTo>
                  <a:lnTo>
                    <a:pt x="566" y="1969"/>
                  </a:lnTo>
                  <a:lnTo>
                    <a:pt x="536" y="1959"/>
                  </a:lnTo>
                  <a:lnTo>
                    <a:pt x="507" y="1948"/>
                  </a:lnTo>
                  <a:lnTo>
                    <a:pt x="449" y="1922"/>
                  </a:lnTo>
                  <a:lnTo>
                    <a:pt x="390" y="1899"/>
                  </a:lnTo>
                  <a:lnTo>
                    <a:pt x="330" y="1878"/>
                  </a:lnTo>
                  <a:lnTo>
                    <a:pt x="271" y="1857"/>
                  </a:lnTo>
                  <a:lnTo>
                    <a:pt x="215" y="1838"/>
                  </a:lnTo>
                  <a:lnTo>
                    <a:pt x="162" y="1818"/>
                  </a:lnTo>
                  <a:lnTo>
                    <a:pt x="138" y="1810"/>
                  </a:lnTo>
                  <a:lnTo>
                    <a:pt x="115" y="1800"/>
                  </a:lnTo>
                  <a:lnTo>
                    <a:pt x="93" y="1791"/>
                  </a:lnTo>
                  <a:lnTo>
                    <a:pt x="74" y="1782"/>
                  </a:lnTo>
                  <a:lnTo>
                    <a:pt x="57" y="1773"/>
                  </a:lnTo>
                  <a:lnTo>
                    <a:pt x="41" y="1763"/>
                  </a:lnTo>
                  <a:lnTo>
                    <a:pt x="28" y="1755"/>
                  </a:lnTo>
                  <a:lnTo>
                    <a:pt x="16" y="1745"/>
                  </a:lnTo>
                  <a:lnTo>
                    <a:pt x="8" y="1735"/>
                  </a:lnTo>
                  <a:lnTo>
                    <a:pt x="2" y="1726"/>
                  </a:lnTo>
                  <a:lnTo>
                    <a:pt x="0" y="1716"/>
                  </a:lnTo>
                  <a:lnTo>
                    <a:pt x="0" y="1705"/>
                  </a:lnTo>
                  <a:lnTo>
                    <a:pt x="4" y="1696"/>
                  </a:lnTo>
                  <a:lnTo>
                    <a:pt x="11" y="1685"/>
                  </a:lnTo>
                  <a:lnTo>
                    <a:pt x="21" y="1673"/>
                  </a:lnTo>
                  <a:lnTo>
                    <a:pt x="35" y="1662"/>
                  </a:lnTo>
                  <a:lnTo>
                    <a:pt x="54" y="1650"/>
                  </a:lnTo>
                  <a:lnTo>
                    <a:pt x="76" y="1637"/>
                  </a:lnTo>
                  <a:lnTo>
                    <a:pt x="102" y="1624"/>
                  </a:lnTo>
                  <a:lnTo>
                    <a:pt x="133" y="1612"/>
                  </a:lnTo>
                  <a:lnTo>
                    <a:pt x="166" y="1598"/>
                  </a:lnTo>
                  <a:lnTo>
                    <a:pt x="197" y="1584"/>
                  </a:lnTo>
                  <a:lnTo>
                    <a:pt x="226" y="1571"/>
                  </a:lnTo>
                  <a:lnTo>
                    <a:pt x="254" y="1557"/>
                  </a:lnTo>
                  <a:lnTo>
                    <a:pt x="281" y="1543"/>
                  </a:lnTo>
                  <a:lnTo>
                    <a:pt x="307" y="1530"/>
                  </a:lnTo>
                  <a:lnTo>
                    <a:pt x="330" y="1516"/>
                  </a:lnTo>
                  <a:lnTo>
                    <a:pt x="353" y="1503"/>
                  </a:lnTo>
                  <a:lnTo>
                    <a:pt x="395" y="1476"/>
                  </a:lnTo>
                  <a:lnTo>
                    <a:pt x="432" y="1451"/>
                  </a:lnTo>
                  <a:lnTo>
                    <a:pt x="463" y="1426"/>
                  </a:lnTo>
                  <a:lnTo>
                    <a:pt x="491" y="1404"/>
                  </a:lnTo>
                  <a:lnTo>
                    <a:pt x="515" y="1383"/>
                  </a:lnTo>
                  <a:lnTo>
                    <a:pt x="534" y="1364"/>
                  </a:lnTo>
                  <a:lnTo>
                    <a:pt x="550" y="1348"/>
                  </a:lnTo>
                  <a:lnTo>
                    <a:pt x="563" y="1333"/>
                  </a:lnTo>
                  <a:lnTo>
                    <a:pt x="579" y="1312"/>
                  </a:lnTo>
                  <a:lnTo>
                    <a:pt x="584" y="1306"/>
                  </a:lnTo>
                  <a:lnTo>
                    <a:pt x="576" y="1307"/>
                  </a:lnTo>
                  <a:lnTo>
                    <a:pt x="556" y="1310"/>
                  </a:lnTo>
                  <a:lnTo>
                    <a:pt x="541" y="1311"/>
                  </a:lnTo>
                  <a:lnTo>
                    <a:pt x="522" y="1311"/>
                  </a:lnTo>
                  <a:lnTo>
                    <a:pt x="502" y="1311"/>
                  </a:lnTo>
                  <a:lnTo>
                    <a:pt x="479" y="1310"/>
                  </a:lnTo>
                  <a:lnTo>
                    <a:pt x="453" y="1307"/>
                  </a:lnTo>
                  <a:lnTo>
                    <a:pt x="426" y="1301"/>
                  </a:lnTo>
                  <a:lnTo>
                    <a:pt x="397" y="1295"/>
                  </a:lnTo>
                  <a:lnTo>
                    <a:pt x="366" y="1285"/>
                  </a:lnTo>
                  <a:lnTo>
                    <a:pt x="350" y="1280"/>
                  </a:lnTo>
                  <a:lnTo>
                    <a:pt x="334" y="1273"/>
                  </a:lnTo>
                  <a:lnTo>
                    <a:pt x="318" y="1266"/>
                  </a:lnTo>
                  <a:lnTo>
                    <a:pt x="300" y="1258"/>
                  </a:lnTo>
                  <a:lnTo>
                    <a:pt x="283" y="1250"/>
                  </a:lnTo>
                  <a:lnTo>
                    <a:pt x="266" y="1239"/>
                  </a:lnTo>
                  <a:lnTo>
                    <a:pt x="248" y="1229"/>
                  </a:lnTo>
                  <a:lnTo>
                    <a:pt x="229" y="1217"/>
                  </a:lnTo>
                  <a:lnTo>
                    <a:pt x="214" y="1205"/>
                  </a:lnTo>
                  <a:lnTo>
                    <a:pt x="202" y="1195"/>
                  </a:lnTo>
                  <a:lnTo>
                    <a:pt x="195" y="1185"/>
                  </a:lnTo>
                  <a:lnTo>
                    <a:pt x="190" y="1176"/>
                  </a:lnTo>
                  <a:lnTo>
                    <a:pt x="190" y="1168"/>
                  </a:lnTo>
                  <a:lnTo>
                    <a:pt x="194" y="1160"/>
                  </a:lnTo>
                  <a:lnTo>
                    <a:pt x="200" y="1154"/>
                  </a:lnTo>
                  <a:lnTo>
                    <a:pt x="209" y="1147"/>
                  </a:lnTo>
                  <a:lnTo>
                    <a:pt x="221" y="1141"/>
                  </a:lnTo>
                  <a:lnTo>
                    <a:pt x="235" y="1135"/>
                  </a:lnTo>
                  <a:lnTo>
                    <a:pt x="251" y="1130"/>
                  </a:lnTo>
                  <a:lnTo>
                    <a:pt x="269" y="1126"/>
                  </a:lnTo>
                  <a:lnTo>
                    <a:pt x="311" y="1116"/>
                  </a:lnTo>
                  <a:lnTo>
                    <a:pt x="357" y="1106"/>
                  </a:lnTo>
                  <a:lnTo>
                    <a:pt x="408" y="1097"/>
                  </a:lnTo>
                  <a:lnTo>
                    <a:pt x="460" y="1087"/>
                  </a:lnTo>
                  <a:lnTo>
                    <a:pt x="486" y="1081"/>
                  </a:lnTo>
                  <a:lnTo>
                    <a:pt x="511" y="1074"/>
                  </a:lnTo>
                  <a:lnTo>
                    <a:pt x="536" y="1068"/>
                  </a:lnTo>
                  <a:lnTo>
                    <a:pt x="561" y="1060"/>
                  </a:lnTo>
                  <a:lnTo>
                    <a:pt x="585" y="1053"/>
                  </a:lnTo>
                  <a:lnTo>
                    <a:pt x="607" y="1044"/>
                  </a:lnTo>
                  <a:lnTo>
                    <a:pt x="628" y="1034"/>
                  </a:lnTo>
                  <a:lnTo>
                    <a:pt x="647" y="1023"/>
                  </a:lnTo>
                  <a:lnTo>
                    <a:pt x="664" y="1013"/>
                  </a:lnTo>
                  <a:lnTo>
                    <a:pt x="679" y="1000"/>
                  </a:lnTo>
                  <a:lnTo>
                    <a:pt x="692" y="987"/>
                  </a:lnTo>
                  <a:lnTo>
                    <a:pt x="703" y="972"/>
                  </a:lnTo>
                  <a:lnTo>
                    <a:pt x="710" y="958"/>
                  </a:lnTo>
                  <a:lnTo>
                    <a:pt x="713" y="945"/>
                  </a:lnTo>
                  <a:lnTo>
                    <a:pt x="712" y="934"/>
                  </a:lnTo>
                  <a:lnTo>
                    <a:pt x="707" y="925"/>
                  </a:lnTo>
                  <a:lnTo>
                    <a:pt x="700" y="917"/>
                  </a:lnTo>
                  <a:lnTo>
                    <a:pt x="689" y="910"/>
                  </a:lnTo>
                  <a:lnTo>
                    <a:pt x="675" y="905"/>
                  </a:lnTo>
                  <a:lnTo>
                    <a:pt x="659" y="901"/>
                  </a:lnTo>
                  <a:lnTo>
                    <a:pt x="641" y="897"/>
                  </a:lnTo>
                  <a:lnTo>
                    <a:pt x="620" y="895"/>
                  </a:lnTo>
                  <a:lnTo>
                    <a:pt x="597" y="893"/>
                  </a:lnTo>
                  <a:lnTo>
                    <a:pt x="573" y="892"/>
                  </a:lnTo>
                  <a:lnTo>
                    <a:pt x="519" y="893"/>
                  </a:lnTo>
                  <a:lnTo>
                    <a:pt x="462" y="895"/>
                  </a:lnTo>
                  <a:lnTo>
                    <a:pt x="402" y="897"/>
                  </a:lnTo>
                  <a:lnTo>
                    <a:pt x="342" y="902"/>
                  </a:lnTo>
                  <a:lnTo>
                    <a:pt x="283" y="904"/>
                  </a:lnTo>
                  <a:lnTo>
                    <a:pt x="228" y="906"/>
                  </a:lnTo>
                  <a:lnTo>
                    <a:pt x="202" y="906"/>
                  </a:lnTo>
                  <a:lnTo>
                    <a:pt x="177" y="905"/>
                  </a:lnTo>
                  <a:lnTo>
                    <a:pt x="155" y="904"/>
                  </a:lnTo>
                  <a:lnTo>
                    <a:pt x="134" y="902"/>
                  </a:lnTo>
                  <a:lnTo>
                    <a:pt x="115" y="900"/>
                  </a:lnTo>
                  <a:lnTo>
                    <a:pt x="99" y="895"/>
                  </a:lnTo>
                  <a:lnTo>
                    <a:pt x="86" y="890"/>
                  </a:lnTo>
                  <a:lnTo>
                    <a:pt x="75" y="885"/>
                  </a:lnTo>
                  <a:lnTo>
                    <a:pt x="67" y="877"/>
                  </a:lnTo>
                  <a:lnTo>
                    <a:pt x="58" y="869"/>
                  </a:lnTo>
                  <a:lnTo>
                    <a:pt x="50" y="861"/>
                  </a:lnTo>
                  <a:lnTo>
                    <a:pt x="44" y="851"/>
                  </a:lnTo>
                  <a:lnTo>
                    <a:pt x="39" y="841"/>
                  </a:lnTo>
                  <a:lnTo>
                    <a:pt x="33" y="832"/>
                  </a:lnTo>
                  <a:lnTo>
                    <a:pt x="28" y="820"/>
                  </a:lnTo>
                  <a:lnTo>
                    <a:pt x="25" y="809"/>
                  </a:lnTo>
                  <a:lnTo>
                    <a:pt x="20" y="797"/>
                  </a:lnTo>
                  <a:lnTo>
                    <a:pt x="18" y="785"/>
                  </a:lnTo>
                  <a:lnTo>
                    <a:pt x="16" y="773"/>
                  </a:lnTo>
                  <a:lnTo>
                    <a:pt x="15" y="760"/>
                  </a:lnTo>
                  <a:lnTo>
                    <a:pt x="14" y="747"/>
                  </a:lnTo>
                  <a:lnTo>
                    <a:pt x="14" y="733"/>
                  </a:lnTo>
                  <a:lnTo>
                    <a:pt x="14" y="719"/>
                  </a:lnTo>
                  <a:lnTo>
                    <a:pt x="15" y="705"/>
                  </a:lnTo>
                  <a:lnTo>
                    <a:pt x="17" y="691"/>
                  </a:lnTo>
                  <a:lnTo>
                    <a:pt x="19" y="677"/>
                  </a:lnTo>
                  <a:lnTo>
                    <a:pt x="22" y="663"/>
                  </a:lnTo>
                  <a:lnTo>
                    <a:pt x="26" y="649"/>
                  </a:lnTo>
                  <a:lnTo>
                    <a:pt x="30" y="635"/>
                  </a:lnTo>
                  <a:lnTo>
                    <a:pt x="35" y="621"/>
                  </a:lnTo>
                  <a:lnTo>
                    <a:pt x="41" y="607"/>
                  </a:lnTo>
                  <a:lnTo>
                    <a:pt x="47" y="593"/>
                  </a:lnTo>
                  <a:lnTo>
                    <a:pt x="54" y="580"/>
                  </a:lnTo>
                  <a:lnTo>
                    <a:pt x="61" y="566"/>
                  </a:lnTo>
                  <a:lnTo>
                    <a:pt x="69" y="553"/>
                  </a:lnTo>
                  <a:lnTo>
                    <a:pt x="77" y="540"/>
                  </a:lnTo>
                  <a:lnTo>
                    <a:pt x="86" y="528"/>
                  </a:lnTo>
                  <a:lnTo>
                    <a:pt x="96" y="516"/>
                  </a:lnTo>
                  <a:lnTo>
                    <a:pt x="106" y="504"/>
                  </a:lnTo>
                  <a:lnTo>
                    <a:pt x="117" y="494"/>
                  </a:lnTo>
                  <a:lnTo>
                    <a:pt x="128" y="483"/>
                  </a:lnTo>
                  <a:lnTo>
                    <a:pt x="141" y="474"/>
                  </a:lnTo>
                  <a:lnTo>
                    <a:pt x="155" y="466"/>
                  </a:lnTo>
                  <a:lnTo>
                    <a:pt x="170" y="459"/>
                  </a:lnTo>
                  <a:lnTo>
                    <a:pt x="185" y="453"/>
                  </a:lnTo>
                  <a:lnTo>
                    <a:pt x="202" y="447"/>
                  </a:lnTo>
                  <a:lnTo>
                    <a:pt x="219" y="443"/>
                  </a:lnTo>
                  <a:lnTo>
                    <a:pt x="238" y="439"/>
                  </a:lnTo>
                  <a:lnTo>
                    <a:pt x="278" y="432"/>
                  </a:lnTo>
                  <a:lnTo>
                    <a:pt x="321" y="428"/>
                  </a:lnTo>
                  <a:lnTo>
                    <a:pt x="367" y="425"/>
                  </a:lnTo>
                  <a:lnTo>
                    <a:pt x="417" y="421"/>
                  </a:lnTo>
                  <a:lnTo>
                    <a:pt x="469" y="418"/>
                  </a:lnTo>
                  <a:lnTo>
                    <a:pt x="525" y="414"/>
                  </a:lnTo>
                  <a:lnTo>
                    <a:pt x="583" y="408"/>
                  </a:lnTo>
                  <a:lnTo>
                    <a:pt x="644" y="401"/>
                  </a:lnTo>
                  <a:lnTo>
                    <a:pt x="675" y="397"/>
                  </a:lnTo>
                  <a:lnTo>
                    <a:pt x="706" y="391"/>
                  </a:lnTo>
                  <a:lnTo>
                    <a:pt x="739" y="385"/>
                  </a:lnTo>
                  <a:lnTo>
                    <a:pt x="772" y="378"/>
                  </a:lnTo>
                  <a:lnTo>
                    <a:pt x="806" y="370"/>
                  </a:lnTo>
                  <a:lnTo>
                    <a:pt x="839" y="360"/>
                  </a:lnTo>
                  <a:lnTo>
                    <a:pt x="873" y="350"/>
                  </a:lnTo>
                  <a:lnTo>
                    <a:pt x="908" y="338"/>
                  </a:lnTo>
                  <a:lnTo>
                    <a:pt x="975" y="315"/>
                  </a:lnTo>
                  <a:lnTo>
                    <a:pt x="1034" y="292"/>
                  </a:lnTo>
                  <a:lnTo>
                    <a:pt x="1088" y="271"/>
                  </a:lnTo>
                  <a:lnTo>
                    <a:pt x="1135" y="249"/>
                  </a:lnTo>
                  <a:lnTo>
                    <a:pt x="1178" y="230"/>
                  </a:lnTo>
                  <a:lnTo>
                    <a:pt x="1216" y="211"/>
                  </a:lnTo>
                  <a:lnTo>
                    <a:pt x="1250" y="194"/>
                  </a:lnTo>
                  <a:lnTo>
                    <a:pt x="1281" y="177"/>
                  </a:lnTo>
                  <a:lnTo>
                    <a:pt x="1332" y="147"/>
                  </a:lnTo>
                  <a:lnTo>
                    <a:pt x="1375" y="119"/>
                  </a:lnTo>
                  <a:lnTo>
                    <a:pt x="1395" y="107"/>
                  </a:lnTo>
                  <a:lnTo>
                    <a:pt x="1414" y="95"/>
                  </a:lnTo>
                  <a:lnTo>
                    <a:pt x="1434" y="84"/>
                  </a:lnTo>
                  <a:lnTo>
                    <a:pt x="1453" y="73"/>
                  </a:lnTo>
                  <a:lnTo>
                    <a:pt x="1460" y="69"/>
                  </a:lnTo>
                  <a:lnTo>
                    <a:pt x="1463" y="65"/>
                  </a:lnTo>
                  <a:lnTo>
                    <a:pt x="1460" y="62"/>
                  </a:lnTo>
                  <a:lnTo>
                    <a:pt x="1454" y="58"/>
                  </a:lnTo>
                  <a:lnTo>
                    <a:pt x="1445" y="55"/>
                  </a:lnTo>
                  <a:lnTo>
                    <a:pt x="1432" y="53"/>
                  </a:lnTo>
                  <a:lnTo>
                    <a:pt x="1418" y="51"/>
                  </a:lnTo>
                  <a:lnTo>
                    <a:pt x="1402" y="50"/>
                  </a:lnTo>
                  <a:lnTo>
                    <a:pt x="1366" y="48"/>
                  </a:lnTo>
                  <a:lnTo>
                    <a:pt x="1328" y="45"/>
                  </a:lnTo>
                  <a:lnTo>
                    <a:pt x="1294" y="44"/>
                  </a:lnTo>
                  <a:lnTo>
                    <a:pt x="1266" y="43"/>
                  </a:lnTo>
                  <a:lnTo>
                    <a:pt x="1256" y="43"/>
                  </a:lnTo>
                  <a:lnTo>
                    <a:pt x="1248" y="43"/>
                  </a:lnTo>
                  <a:lnTo>
                    <a:pt x="1245" y="42"/>
                  </a:lnTo>
                  <a:lnTo>
                    <a:pt x="1246" y="41"/>
                  </a:lnTo>
                  <a:lnTo>
                    <a:pt x="1263" y="39"/>
                  </a:lnTo>
                  <a:lnTo>
                    <a:pt x="1303" y="37"/>
                  </a:lnTo>
                  <a:lnTo>
                    <a:pt x="1371" y="33"/>
                  </a:lnTo>
                  <a:lnTo>
                    <a:pt x="1469" y="26"/>
                  </a:lnTo>
                  <a:lnTo>
                    <a:pt x="1603" y="19"/>
                  </a:lnTo>
                  <a:lnTo>
                    <a:pt x="1776" y="8"/>
                  </a:lnTo>
                  <a:close/>
                </a:path>
              </a:pathLst>
            </a:custGeom>
            <a:solidFill>
              <a:srgbClr val="F0D8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7" name="Freeform 171"/>
            <p:cNvSpPr>
              <a:spLocks/>
            </p:cNvSpPr>
            <p:nvPr/>
          </p:nvSpPr>
          <p:spPr bwMode="auto">
            <a:xfrm>
              <a:off x="3936" y="2749"/>
              <a:ext cx="1064" cy="485"/>
            </a:xfrm>
            <a:custGeom>
              <a:avLst/>
              <a:gdLst/>
              <a:ahLst/>
              <a:cxnLst>
                <a:cxn ang="0">
                  <a:pos x="3958" y="910"/>
                </a:cxn>
                <a:cxn ang="0">
                  <a:pos x="4191" y="922"/>
                </a:cxn>
                <a:cxn ang="0">
                  <a:pos x="4151" y="988"/>
                </a:cxn>
                <a:cxn ang="0">
                  <a:pos x="3947" y="1099"/>
                </a:cxn>
                <a:cxn ang="0">
                  <a:pos x="3789" y="1152"/>
                </a:cxn>
                <a:cxn ang="0">
                  <a:pos x="3660" y="1227"/>
                </a:cxn>
                <a:cxn ang="0">
                  <a:pos x="3840" y="1273"/>
                </a:cxn>
                <a:cxn ang="0">
                  <a:pos x="4096" y="1293"/>
                </a:cxn>
                <a:cxn ang="0">
                  <a:pos x="4239" y="1320"/>
                </a:cxn>
                <a:cxn ang="0">
                  <a:pos x="4124" y="1402"/>
                </a:cxn>
                <a:cxn ang="0">
                  <a:pos x="3932" y="1475"/>
                </a:cxn>
                <a:cxn ang="0">
                  <a:pos x="3636" y="1549"/>
                </a:cxn>
                <a:cxn ang="0">
                  <a:pos x="3396" y="1711"/>
                </a:cxn>
                <a:cxn ang="0">
                  <a:pos x="3270" y="1830"/>
                </a:cxn>
                <a:cxn ang="0">
                  <a:pos x="2805" y="1926"/>
                </a:cxn>
                <a:cxn ang="0">
                  <a:pos x="2602" y="1938"/>
                </a:cxn>
                <a:cxn ang="0">
                  <a:pos x="2409" y="1939"/>
                </a:cxn>
                <a:cxn ang="0">
                  <a:pos x="2190" y="1926"/>
                </a:cxn>
                <a:cxn ang="0">
                  <a:pos x="2019" y="1904"/>
                </a:cxn>
                <a:cxn ang="0">
                  <a:pos x="1761" y="1848"/>
                </a:cxn>
                <a:cxn ang="0">
                  <a:pos x="1488" y="1810"/>
                </a:cxn>
                <a:cxn ang="0">
                  <a:pos x="1152" y="1850"/>
                </a:cxn>
                <a:cxn ang="0">
                  <a:pos x="803" y="1902"/>
                </a:cxn>
                <a:cxn ang="0">
                  <a:pos x="532" y="1885"/>
                </a:cxn>
                <a:cxn ang="0">
                  <a:pos x="313" y="1800"/>
                </a:cxn>
                <a:cxn ang="0">
                  <a:pos x="53" y="1704"/>
                </a:cxn>
                <a:cxn ang="0">
                  <a:pos x="23" y="1648"/>
                </a:cxn>
                <a:cxn ang="0">
                  <a:pos x="255" y="1537"/>
                </a:cxn>
                <a:cxn ang="0">
                  <a:pos x="462" y="1404"/>
                </a:cxn>
                <a:cxn ang="0">
                  <a:pos x="519" y="1221"/>
                </a:cxn>
                <a:cxn ang="0">
                  <a:pos x="361" y="1210"/>
                </a:cxn>
                <a:cxn ang="0">
                  <a:pos x="201" y="1133"/>
                </a:cxn>
                <a:cxn ang="0">
                  <a:pos x="363" y="1097"/>
                </a:cxn>
                <a:cxn ang="0">
                  <a:pos x="584" y="1036"/>
                </a:cxn>
                <a:cxn ang="0">
                  <a:pos x="714" y="905"/>
                </a:cxn>
                <a:cxn ang="0">
                  <a:pos x="538" y="807"/>
                </a:cxn>
                <a:cxn ang="0">
                  <a:pos x="263" y="817"/>
                </a:cxn>
                <a:cxn ang="0">
                  <a:pos x="81" y="815"/>
                </a:cxn>
                <a:cxn ang="0">
                  <a:pos x="25" y="765"/>
                </a:cxn>
                <a:cxn ang="0">
                  <a:pos x="20" y="635"/>
                </a:cxn>
                <a:cxn ang="0">
                  <a:pos x="78" y="509"/>
                </a:cxn>
                <a:cxn ang="0">
                  <a:pos x="192" y="440"/>
                </a:cxn>
                <a:cxn ang="0">
                  <a:pos x="390" y="420"/>
                </a:cxn>
                <a:cxn ang="0">
                  <a:pos x="579" y="404"/>
                </a:cxn>
                <a:cxn ang="0">
                  <a:pos x="843" y="346"/>
                </a:cxn>
                <a:cxn ang="0">
                  <a:pos x="1132" y="234"/>
                </a:cxn>
                <a:cxn ang="0">
                  <a:pos x="1322" y="132"/>
                </a:cxn>
                <a:cxn ang="0">
                  <a:pos x="1600" y="16"/>
                </a:cxn>
                <a:cxn ang="0">
                  <a:pos x="1919" y="1"/>
                </a:cxn>
                <a:cxn ang="0">
                  <a:pos x="2504" y="32"/>
                </a:cxn>
                <a:cxn ang="0">
                  <a:pos x="2678" y="61"/>
                </a:cxn>
                <a:cxn ang="0">
                  <a:pos x="3037" y="144"/>
                </a:cxn>
                <a:cxn ang="0">
                  <a:pos x="3425" y="222"/>
                </a:cxn>
                <a:cxn ang="0">
                  <a:pos x="3756" y="236"/>
                </a:cxn>
                <a:cxn ang="0">
                  <a:pos x="4041" y="273"/>
                </a:cxn>
                <a:cxn ang="0">
                  <a:pos x="4070" y="315"/>
                </a:cxn>
                <a:cxn ang="0">
                  <a:pos x="3849" y="397"/>
                </a:cxn>
                <a:cxn ang="0">
                  <a:pos x="3532" y="477"/>
                </a:cxn>
                <a:cxn ang="0">
                  <a:pos x="3271" y="550"/>
                </a:cxn>
                <a:cxn ang="0">
                  <a:pos x="3157" y="679"/>
                </a:cxn>
                <a:cxn ang="0">
                  <a:pos x="3327" y="786"/>
                </a:cxn>
                <a:cxn ang="0">
                  <a:pos x="3526" y="839"/>
                </a:cxn>
              </a:cxnLst>
              <a:rect l="0" t="0" r="r" b="b"/>
              <a:pathLst>
                <a:path w="4258" h="1940">
                  <a:moveTo>
                    <a:pt x="3625" y="861"/>
                  </a:moveTo>
                  <a:lnTo>
                    <a:pt x="3709" y="876"/>
                  </a:lnTo>
                  <a:lnTo>
                    <a:pt x="3750" y="884"/>
                  </a:lnTo>
                  <a:lnTo>
                    <a:pt x="3792" y="890"/>
                  </a:lnTo>
                  <a:lnTo>
                    <a:pt x="3833" y="895"/>
                  </a:lnTo>
                  <a:lnTo>
                    <a:pt x="3875" y="901"/>
                  </a:lnTo>
                  <a:lnTo>
                    <a:pt x="3916" y="906"/>
                  </a:lnTo>
                  <a:lnTo>
                    <a:pt x="3958" y="910"/>
                  </a:lnTo>
                  <a:lnTo>
                    <a:pt x="3999" y="915"/>
                  </a:lnTo>
                  <a:lnTo>
                    <a:pt x="4041" y="918"/>
                  </a:lnTo>
                  <a:lnTo>
                    <a:pt x="4068" y="920"/>
                  </a:lnTo>
                  <a:lnTo>
                    <a:pt x="4095" y="921"/>
                  </a:lnTo>
                  <a:lnTo>
                    <a:pt x="4122" y="922"/>
                  </a:lnTo>
                  <a:lnTo>
                    <a:pt x="4149" y="922"/>
                  </a:lnTo>
                  <a:lnTo>
                    <a:pt x="4170" y="922"/>
                  </a:lnTo>
                  <a:lnTo>
                    <a:pt x="4191" y="922"/>
                  </a:lnTo>
                  <a:lnTo>
                    <a:pt x="4211" y="921"/>
                  </a:lnTo>
                  <a:lnTo>
                    <a:pt x="4233" y="921"/>
                  </a:lnTo>
                  <a:lnTo>
                    <a:pt x="4233" y="921"/>
                  </a:lnTo>
                  <a:lnTo>
                    <a:pt x="4221" y="933"/>
                  </a:lnTo>
                  <a:lnTo>
                    <a:pt x="4208" y="945"/>
                  </a:lnTo>
                  <a:lnTo>
                    <a:pt x="4194" y="957"/>
                  </a:lnTo>
                  <a:lnTo>
                    <a:pt x="4180" y="968"/>
                  </a:lnTo>
                  <a:lnTo>
                    <a:pt x="4151" y="988"/>
                  </a:lnTo>
                  <a:lnTo>
                    <a:pt x="4121" y="1007"/>
                  </a:lnTo>
                  <a:lnTo>
                    <a:pt x="4103" y="1019"/>
                  </a:lnTo>
                  <a:lnTo>
                    <a:pt x="4084" y="1030"/>
                  </a:lnTo>
                  <a:lnTo>
                    <a:pt x="4066" y="1041"/>
                  </a:lnTo>
                  <a:lnTo>
                    <a:pt x="4047" y="1050"/>
                  </a:lnTo>
                  <a:lnTo>
                    <a:pt x="4014" y="1068"/>
                  </a:lnTo>
                  <a:lnTo>
                    <a:pt x="3981" y="1084"/>
                  </a:lnTo>
                  <a:lnTo>
                    <a:pt x="3947" y="1099"/>
                  </a:lnTo>
                  <a:lnTo>
                    <a:pt x="3913" y="1114"/>
                  </a:lnTo>
                  <a:lnTo>
                    <a:pt x="3895" y="1120"/>
                  </a:lnTo>
                  <a:lnTo>
                    <a:pt x="3875" y="1127"/>
                  </a:lnTo>
                  <a:lnTo>
                    <a:pt x="3856" y="1133"/>
                  </a:lnTo>
                  <a:lnTo>
                    <a:pt x="3838" y="1140"/>
                  </a:lnTo>
                  <a:lnTo>
                    <a:pt x="3821" y="1144"/>
                  </a:lnTo>
                  <a:lnTo>
                    <a:pt x="3805" y="1148"/>
                  </a:lnTo>
                  <a:lnTo>
                    <a:pt x="3789" y="1152"/>
                  </a:lnTo>
                  <a:lnTo>
                    <a:pt x="3773" y="1154"/>
                  </a:lnTo>
                  <a:lnTo>
                    <a:pt x="3760" y="1156"/>
                  </a:lnTo>
                  <a:lnTo>
                    <a:pt x="3746" y="1157"/>
                  </a:lnTo>
                  <a:lnTo>
                    <a:pt x="3733" y="1158"/>
                  </a:lnTo>
                  <a:lnTo>
                    <a:pt x="3719" y="1159"/>
                  </a:lnTo>
                  <a:lnTo>
                    <a:pt x="3702" y="1162"/>
                  </a:lnTo>
                  <a:lnTo>
                    <a:pt x="3668" y="1178"/>
                  </a:lnTo>
                  <a:lnTo>
                    <a:pt x="3660" y="1227"/>
                  </a:lnTo>
                  <a:lnTo>
                    <a:pt x="3693" y="1248"/>
                  </a:lnTo>
                  <a:lnTo>
                    <a:pt x="3704" y="1252"/>
                  </a:lnTo>
                  <a:lnTo>
                    <a:pt x="3715" y="1255"/>
                  </a:lnTo>
                  <a:lnTo>
                    <a:pt x="3727" y="1257"/>
                  </a:lnTo>
                  <a:lnTo>
                    <a:pt x="3738" y="1260"/>
                  </a:lnTo>
                  <a:lnTo>
                    <a:pt x="3772" y="1265"/>
                  </a:lnTo>
                  <a:lnTo>
                    <a:pt x="3805" y="1270"/>
                  </a:lnTo>
                  <a:lnTo>
                    <a:pt x="3840" y="1273"/>
                  </a:lnTo>
                  <a:lnTo>
                    <a:pt x="3874" y="1277"/>
                  </a:lnTo>
                  <a:lnTo>
                    <a:pt x="3909" y="1280"/>
                  </a:lnTo>
                  <a:lnTo>
                    <a:pt x="3942" y="1283"/>
                  </a:lnTo>
                  <a:lnTo>
                    <a:pt x="3977" y="1285"/>
                  </a:lnTo>
                  <a:lnTo>
                    <a:pt x="4011" y="1287"/>
                  </a:lnTo>
                  <a:lnTo>
                    <a:pt x="4039" y="1290"/>
                  </a:lnTo>
                  <a:lnTo>
                    <a:pt x="4068" y="1291"/>
                  </a:lnTo>
                  <a:lnTo>
                    <a:pt x="4096" y="1293"/>
                  </a:lnTo>
                  <a:lnTo>
                    <a:pt x="4125" y="1294"/>
                  </a:lnTo>
                  <a:lnTo>
                    <a:pt x="4153" y="1294"/>
                  </a:lnTo>
                  <a:lnTo>
                    <a:pt x="4181" y="1295"/>
                  </a:lnTo>
                  <a:lnTo>
                    <a:pt x="4210" y="1295"/>
                  </a:lnTo>
                  <a:lnTo>
                    <a:pt x="4238" y="1294"/>
                  </a:lnTo>
                  <a:lnTo>
                    <a:pt x="4258" y="1293"/>
                  </a:lnTo>
                  <a:lnTo>
                    <a:pt x="4250" y="1307"/>
                  </a:lnTo>
                  <a:lnTo>
                    <a:pt x="4239" y="1320"/>
                  </a:lnTo>
                  <a:lnTo>
                    <a:pt x="4229" y="1332"/>
                  </a:lnTo>
                  <a:lnTo>
                    <a:pt x="4216" y="1342"/>
                  </a:lnTo>
                  <a:lnTo>
                    <a:pt x="4202" y="1353"/>
                  </a:lnTo>
                  <a:lnTo>
                    <a:pt x="4189" y="1363"/>
                  </a:lnTo>
                  <a:lnTo>
                    <a:pt x="4174" y="1373"/>
                  </a:lnTo>
                  <a:lnTo>
                    <a:pt x="4160" y="1382"/>
                  </a:lnTo>
                  <a:lnTo>
                    <a:pt x="4142" y="1392"/>
                  </a:lnTo>
                  <a:lnTo>
                    <a:pt x="4124" y="1402"/>
                  </a:lnTo>
                  <a:lnTo>
                    <a:pt x="4107" y="1410"/>
                  </a:lnTo>
                  <a:lnTo>
                    <a:pt x="4088" y="1419"/>
                  </a:lnTo>
                  <a:lnTo>
                    <a:pt x="4065" y="1430"/>
                  </a:lnTo>
                  <a:lnTo>
                    <a:pt x="4041" y="1438"/>
                  </a:lnTo>
                  <a:lnTo>
                    <a:pt x="4016" y="1448"/>
                  </a:lnTo>
                  <a:lnTo>
                    <a:pt x="3993" y="1457"/>
                  </a:lnTo>
                  <a:lnTo>
                    <a:pt x="3963" y="1466"/>
                  </a:lnTo>
                  <a:lnTo>
                    <a:pt x="3932" y="1475"/>
                  </a:lnTo>
                  <a:lnTo>
                    <a:pt x="3902" y="1483"/>
                  </a:lnTo>
                  <a:lnTo>
                    <a:pt x="3872" y="1492"/>
                  </a:lnTo>
                  <a:lnTo>
                    <a:pt x="3835" y="1500"/>
                  </a:lnTo>
                  <a:lnTo>
                    <a:pt x="3799" y="1508"/>
                  </a:lnTo>
                  <a:lnTo>
                    <a:pt x="3762" y="1516"/>
                  </a:lnTo>
                  <a:lnTo>
                    <a:pt x="3726" y="1524"/>
                  </a:lnTo>
                  <a:lnTo>
                    <a:pt x="3678" y="1536"/>
                  </a:lnTo>
                  <a:lnTo>
                    <a:pt x="3636" y="1549"/>
                  </a:lnTo>
                  <a:lnTo>
                    <a:pt x="3598" y="1562"/>
                  </a:lnTo>
                  <a:lnTo>
                    <a:pt x="3565" y="1577"/>
                  </a:lnTo>
                  <a:lnTo>
                    <a:pt x="3535" y="1592"/>
                  </a:lnTo>
                  <a:lnTo>
                    <a:pt x="3507" y="1608"/>
                  </a:lnTo>
                  <a:lnTo>
                    <a:pt x="3483" y="1625"/>
                  </a:lnTo>
                  <a:lnTo>
                    <a:pt x="3443" y="1658"/>
                  </a:lnTo>
                  <a:lnTo>
                    <a:pt x="3411" y="1692"/>
                  </a:lnTo>
                  <a:lnTo>
                    <a:pt x="3396" y="1711"/>
                  </a:lnTo>
                  <a:lnTo>
                    <a:pt x="3380" y="1730"/>
                  </a:lnTo>
                  <a:lnTo>
                    <a:pt x="3365" y="1749"/>
                  </a:lnTo>
                  <a:lnTo>
                    <a:pt x="3349" y="1768"/>
                  </a:lnTo>
                  <a:lnTo>
                    <a:pt x="3339" y="1779"/>
                  </a:lnTo>
                  <a:lnTo>
                    <a:pt x="3328" y="1788"/>
                  </a:lnTo>
                  <a:lnTo>
                    <a:pt x="3318" y="1797"/>
                  </a:lnTo>
                  <a:lnTo>
                    <a:pt x="3307" y="1807"/>
                  </a:lnTo>
                  <a:lnTo>
                    <a:pt x="3270" y="1830"/>
                  </a:lnTo>
                  <a:lnTo>
                    <a:pt x="3221" y="1854"/>
                  </a:lnTo>
                  <a:lnTo>
                    <a:pt x="3191" y="1865"/>
                  </a:lnTo>
                  <a:lnTo>
                    <a:pt x="3156" y="1876"/>
                  </a:lnTo>
                  <a:lnTo>
                    <a:pt x="3117" y="1885"/>
                  </a:lnTo>
                  <a:lnTo>
                    <a:pt x="3072" y="1895"/>
                  </a:lnTo>
                  <a:lnTo>
                    <a:pt x="2964" y="1911"/>
                  </a:lnTo>
                  <a:lnTo>
                    <a:pt x="2830" y="1925"/>
                  </a:lnTo>
                  <a:lnTo>
                    <a:pt x="2805" y="1926"/>
                  </a:lnTo>
                  <a:lnTo>
                    <a:pt x="2779" y="1928"/>
                  </a:lnTo>
                  <a:lnTo>
                    <a:pt x="2753" y="1930"/>
                  </a:lnTo>
                  <a:lnTo>
                    <a:pt x="2727" y="1932"/>
                  </a:lnTo>
                  <a:lnTo>
                    <a:pt x="2702" y="1933"/>
                  </a:lnTo>
                  <a:lnTo>
                    <a:pt x="2676" y="1935"/>
                  </a:lnTo>
                  <a:lnTo>
                    <a:pt x="2650" y="1936"/>
                  </a:lnTo>
                  <a:lnTo>
                    <a:pt x="2625" y="1937"/>
                  </a:lnTo>
                  <a:lnTo>
                    <a:pt x="2602" y="1938"/>
                  </a:lnTo>
                  <a:lnTo>
                    <a:pt x="2580" y="1938"/>
                  </a:lnTo>
                  <a:lnTo>
                    <a:pt x="2558" y="1939"/>
                  </a:lnTo>
                  <a:lnTo>
                    <a:pt x="2535" y="1939"/>
                  </a:lnTo>
                  <a:lnTo>
                    <a:pt x="2514" y="1939"/>
                  </a:lnTo>
                  <a:lnTo>
                    <a:pt x="2491" y="1939"/>
                  </a:lnTo>
                  <a:lnTo>
                    <a:pt x="2469" y="1940"/>
                  </a:lnTo>
                  <a:lnTo>
                    <a:pt x="2447" y="1940"/>
                  </a:lnTo>
                  <a:lnTo>
                    <a:pt x="2409" y="1939"/>
                  </a:lnTo>
                  <a:lnTo>
                    <a:pt x="2371" y="1938"/>
                  </a:lnTo>
                  <a:lnTo>
                    <a:pt x="2334" y="1937"/>
                  </a:lnTo>
                  <a:lnTo>
                    <a:pt x="2296" y="1935"/>
                  </a:lnTo>
                  <a:lnTo>
                    <a:pt x="2275" y="1934"/>
                  </a:lnTo>
                  <a:lnTo>
                    <a:pt x="2253" y="1932"/>
                  </a:lnTo>
                  <a:lnTo>
                    <a:pt x="2233" y="1930"/>
                  </a:lnTo>
                  <a:lnTo>
                    <a:pt x="2211" y="1928"/>
                  </a:lnTo>
                  <a:lnTo>
                    <a:pt x="2190" y="1926"/>
                  </a:lnTo>
                  <a:lnTo>
                    <a:pt x="2169" y="1924"/>
                  </a:lnTo>
                  <a:lnTo>
                    <a:pt x="2148" y="1922"/>
                  </a:lnTo>
                  <a:lnTo>
                    <a:pt x="2127" y="1920"/>
                  </a:lnTo>
                  <a:lnTo>
                    <a:pt x="2105" y="1916"/>
                  </a:lnTo>
                  <a:lnTo>
                    <a:pt x="2084" y="1913"/>
                  </a:lnTo>
                  <a:lnTo>
                    <a:pt x="2062" y="1910"/>
                  </a:lnTo>
                  <a:lnTo>
                    <a:pt x="2041" y="1907"/>
                  </a:lnTo>
                  <a:lnTo>
                    <a:pt x="2019" y="1904"/>
                  </a:lnTo>
                  <a:lnTo>
                    <a:pt x="1998" y="1899"/>
                  </a:lnTo>
                  <a:lnTo>
                    <a:pt x="1977" y="1895"/>
                  </a:lnTo>
                  <a:lnTo>
                    <a:pt x="1956" y="1892"/>
                  </a:lnTo>
                  <a:lnTo>
                    <a:pt x="1916" y="1883"/>
                  </a:lnTo>
                  <a:lnTo>
                    <a:pt x="1877" y="1874"/>
                  </a:lnTo>
                  <a:lnTo>
                    <a:pt x="1838" y="1866"/>
                  </a:lnTo>
                  <a:lnTo>
                    <a:pt x="1799" y="1856"/>
                  </a:lnTo>
                  <a:lnTo>
                    <a:pt x="1761" y="1848"/>
                  </a:lnTo>
                  <a:lnTo>
                    <a:pt x="1721" y="1840"/>
                  </a:lnTo>
                  <a:lnTo>
                    <a:pt x="1682" y="1831"/>
                  </a:lnTo>
                  <a:lnTo>
                    <a:pt x="1642" y="1825"/>
                  </a:lnTo>
                  <a:lnTo>
                    <a:pt x="1621" y="1822"/>
                  </a:lnTo>
                  <a:lnTo>
                    <a:pt x="1598" y="1818"/>
                  </a:lnTo>
                  <a:lnTo>
                    <a:pt x="1575" y="1815"/>
                  </a:lnTo>
                  <a:lnTo>
                    <a:pt x="1553" y="1813"/>
                  </a:lnTo>
                  <a:lnTo>
                    <a:pt x="1488" y="1810"/>
                  </a:lnTo>
                  <a:lnTo>
                    <a:pt x="1462" y="1811"/>
                  </a:lnTo>
                  <a:lnTo>
                    <a:pt x="1436" y="1812"/>
                  </a:lnTo>
                  <a:lnTo>
                    <a:pt x="1411" y="1813"/>
                  </a:lnTo>
                  <a:lnTo>
                    <a:pt x="1386" y="1815"/>
                  </a:lnTo>
                  <a:lnTo>
                    <a:pt x="1315" y="1824"/>
                  </a:lnTo>
                  <a:lnTo>
                    <a:pt x="1261" y="1831"/>
                  </a:lnTo>
                  <a:lnTo>
                    <a:pt x="1207" y="1840"/>
                  </a:lnTo>
                  <a:lnTo>
                    <a:pt x="1152" y="1850"/>
                  </a:lnTo>
                  <a:lnTo>
                    <a:pt x="1098" y="1859"/>
                  </a:lnTo>
                  <a:lnTo>
                    <a:pt x="1044" y="1869"/>
                  </a:lnTo>
                  <a:lnTo>
                    <a:pt x="990" y="1878"/>
                  </a:lnTo>
                  <a:lnTo>
                    <a:pt x="935" y="1887"/>
                  </a:lnTo>
                  <a:lnTo>
                    <a:pt x="882" y="1895"/>
                  </a:lnTo>
                  <a:lnTo>
                    <a:pt x="856" y="1898"/>
                  </a:lnTo>
                  <a:lnTo>
                    <a:pt x="829" y="1900"/>
                  </a:lnTo>
                  <a:lnTo>
                    <a:pt x="803" y="1902"/>
                  </a:lnTo>
                  <a:lnTo>
                    <a:pt x="777" y="1905"/>
                  </a:lnTo>
                  <a:lnTo>
                    <a:pt x="710" y="1908"/>
                  </a:lnTo>
                  <a:lnTo>
                    <a:pt x="687" y="1907"/>
                  </a:lnTo>
                  <a:lnTo>
                    <a:pt x="664" y="1906"/>
                  </a:lnTo>
                  <a:lnTo>
                    <a:pt x="640" y="1905"/>
                  </a:lnTo>
                  <a:lnTo>
                    <a:pt x="617" y="1902"/>
                  </a:lnTo>
                  <a:lnTo>
                    <a:pt x="560" y="1893"/>
                  </a:lnTo>
                  <a:lnTo>
                    <a:pt x="532" y="1885"/>
                  </a:lnTo>
                  <a:lnTo>
                    <a:pt x="506" y="1877"/>
                  </a:lnTo>
                  <a:lnTo>
                    <a:pt x="484" y="1867"/>
                  </a:lnTo>
                  <a:lnTo>
                    <a:pt x="463" y="1858"/>
                  </a:lnTo>
                  <a:lnTo>
                    <a:pt x="442" y="1850"/>
                  </a:lnTo>
                  <a:lnTo>
                    <a:pt x="421" y="1840"/>
                  </a:lnTo>
                  <a:lnTo>
                    <a:pt x="385" y="1826"/>
                  </a:lnTo>
                  <a:lnTo>
                    <a:pt x="348" y="1813"/>
                  </a:lnTo>
                  <a:lnTo>
                    <a:pt x="313" y="1800"/>
                  </a:lnTo>
                  <a:lnTo>
                    <a:pt x="276" y="1787"/>
                  </a:lnTo>
                  <a:lnTo>
                    <a:pt x="241" y="1774"/>
                  </a:lnTo>
                  <a:lnTo>
                    <a:pt x="204" y="1761"/>
                  </a:lnTo>
                  <a:lnTo>
                    <a:pt x="168" y="1748"/>
                  </a:lnTo>
                  <a:lnTo>
                    <a:pt x="132" y="1735"/>
                  </a:lnTo>
                  <a:lnTo>
                    <a:pt x="101" y="1724"/>
                  </a:lnTo>
                  <a:lnTo>
                    <a:pt x="69" y="1711"/>
                  </a:lnTo>
                  <a:lnTo>
                    <a:pt x="53" y="1704"/>
                  </a:lnTo>
                  <a:lnTo>
                    <a:pt x="39" y="1697"/>
                  </a:lnTo>
                  <a:lnTo>
                    <a:pt x="24" y="1688"/>
                  </a:lnTo>
                  <a:lnTo>
                    <a:pt x="10" y="1679"/>
                  </a:lnTo>
                  <a:lnTo>
                    <a:pt x="5" y="1674"/>
                  </a:lnTo>
                  <a:lnTo>
                    <a:pt x="0" y="1669"/>
                  </a:lnTo>
                  <a:lnTo>
                    <a:pt x="7" y="1661"/>
                  </a:lnTo>
                  <a:lnTo>
                    <a:pt x="14" y="1654"/>
                  </a:lnTo>
                  <a:lnTo>
                    <a:pt x="23" y="1648"/>
                  </a:lnTo>
                  <a:lnTo>
                    <a:pt x="33" y="1642"/>
                  </a:lnTo>
                  <a:lnTo>
                    <a:pt x="66" y="1625"/>
                  </a:lnTo>
                  <a:lnTo>
                    <a:pt x="101" y="1609"/>
                  </a:lnTo>
                  <a:lnTo>
                    <a:pt x="135" y="1594"/>
                  </a:lnTo>
                  <a:lnTo>
                    <a:pt x="170" y="1579"/>
                  </a:lnTo>
                  <a:lnTo>
                    <a:pt x="199" y="1565"/>
                  </a:lnTo>
                  <a:lnTo>
                    <a:pt x="227" y="1551"/>
                  </a:lnTo>
                  <a:lnTo>
                    <a:pt x="255" y="1537"/>
                  </a:lnTo>
                  <a:lnTo>
                    <a:pt x="283" y="1522"/>
                  </a:lnTo>
                  <a:lnTo>
                    <a:pt x="331" y="1495"/>
                  </a:lnTo>
                  <a:lnTo>
                    <a:pt x="354" y="1480"/>
                  </a:lnTo>
                  <a:lnTo>
                    <a:pt x="376" y="1466"/>
                  </a:lnTo>
                  <a:lnTo>
                    <a:pt x="399" y="1451"/>
                  </a:lnTo>
                  <a:lnTo>
                    <a:pt x="419" y="1436"/>
                  </a:lnTo>
                  <a:lnTo>
                    <a:pt x="441" y="1420"/>
                  </a:lnTo>
                  <a:lnTo>
                    <a:pt x="462" y="1404"/>
                  </a:lnTo>
                  <a:lnTo>
                    <a:pt x="482" y="1387"/>
                  </a:lnTo>
                  <a:lnTo>
                    <a:pt x="501" y="1369"/>
                  </a:lnTo>
                  <a:lnTo>
                    <a:pt x="522" y="1350"/>
                  </a:lnTo>
                  <a:lnTo>
                    <a:pt x="541" y="1329"/>
                  </a:lnTo>
                  <a:lnTo>
                    <a:pt x="560" y="1308"/>
                  </a:lnTo>
                  <a:lnTo>
                    <a:pt x="576" y="1285"/>
                  </a:lnTo>
                  <a:lnTo>
                    <a:pt x="632" y="1194"/>
                  </a:lnTo>
                  <a:lnTo>
                    <a:pt x="519" y="1221"/>
                  </a:lnTo>
                  <a:lnTo>
                    <a:pt x="499" y="1224"/>
                  </a:lnTo>
                  <a:lnTo>
                    <a:pt x="480" y="1225"/>
                  </a:lnTo>
                  <a:lnTo>
                    <a:pt x="459" y="1225"/>
                  </a:lnTo>
                  <a:lnTo>
                    <a:pt x="439" y="1224"/>
                  </a:lnTo>
                  <a:lnTo>
                    <a:pt x="419" y="1222"/>
                  </a:lnTo>
                  <a:lnTo>
                    <a:pt x="399" y="1218"/>
                  </a:lnTo>
                  <a:lnTo>
                    <a:pt x="381" y="1215"/>
                  </a:lnTo>
                  <a:lnTo>
                    <a:pt x="361" y="1210"/>
                  </a:lnTo>
                  <a:lnTo>
                    <a:pt x="340" y="1203"/>
                  </a:lnTo>
                  <a:lnTo>
                    <a:pt x="318" y="1196"/>
                  </a:lnTo>
                  <a:lnTo>
                    <a:pt x="298" y="1187"/>
                  </a:lnTo>
                  <a:lnTo>
                    <a:pt x="277" y="1179"/>
                  </a:lnTo>
                  <a:lnTo>
                    <a:pt x="257" y="1169"/>
                  </a:lnTo>
                  <a:lnTo>
                    <a:pt x="239" y="1158"/>
                  </a:lnTo>
                  <a:lnTo>
                    <a:pt x="219" y="1146"/>
                  </a:lnTo>
                  <a:lnTo>
                    <a:pt x="201" y="1133"/>
                  </a:lnTo>
                  <a:lnTo>
                    <a:pt x="214" y="1129"/>
                  </a:lnTo>
                  <a:lnTo>
                    <a:pt x="226" y="1126"/>
                  </a:lnTo>
                  <a:lnTo>
                    <a:pt x="239" y="1123"/>
                  </a:lnTo>
                  <a:lnTo>
                    <a:pt x="251" y="1119"/>
                  </a:lnTo>
                  <a:lnTo>
                    <a:pt x="279" y="1114"/>
                  </a:lnTo>
                  <a:lnTo>
                    <a:pt x="307" y="1109"/>
                  </a:lnTo>
                  <a:lnTo>
                    <a:pt x="335" y="1102"/>
                  </a:lnTo>
                  <a:lnTo>
                    <a:pt x="363" y="1097"/>
                  </a:lnTo>
                  <a:lnTo>
                    <a:pt x="391" y="1091"/>
                  </a:lnTo>
                  <a:lnTo>
                    <a:pt x="419" y="1086"/>
                  </a:lnTo>
                  <a:lnTo>
                    <a:pt x="448" y="1080"/>
                  </a:lnTo>
                  <a:lnTo>
                    <a:pt x="476" y="1073"/>
                  </a:lnTo>
                  <a:lnTo>
                    <a:pt x="528" y="1058"/>
                  </a:lnTo>
                  <a:lnTo>
                    <a:pt x="548" y="1052"/>
                  </a:lnTo>
                  <a:lnTo>
                    <a:pt x="566" y="1044"/>
                  </a:lnTo>
                  <a:lnTo>
                    <a:pt x="584" y="1036"/>
                  </a:lnTo>
                  <a:lnTo>
                    <a:pt x="603" y="1029"/>
                  </a:lnTo>
                  <a:lnTo>
                    <a:pt x="625" y="1016"/>
                  </a:lnTo>
                  <a:lnTo>
                    <a:pt x="647" y="1002"/>
                  </a:lnTo>
                  <a:lnTo>
                    <a:pt x="666" y="987"/>
                  </a:lnTo>
                  <a:lnTo>
                    <a:pt x="683" y="969"/>
                  </a:lnTo>
                  <a:lnTo>
                    <a:pt x="697" y="949"/>
                  </a:lnTo>
                  <a:lnTo>
                    <a:pt x="708" y="928"/>
                  </a:lnTo>
                  <a:lnTo>
                    <a:pt x="714" y="905"/>
                  </a:lnTo>
                  <a:lnTo>
                    <a:pt x="711" y="881"/>
                  </a:lnTo>
                  <a:lnTo>
                    <a:pt x="702" y="860"/>
                  </a:lnTo>
                  <a:lnTo>
                    <a:pt x="684" y="843"/>
                  </a:lnTo>
                  <a:lnTo>
                    <a:pt x="664" y="830"/>
                  </a:lnTo>
                  <a:lnTo>
                    <a:pt x="644" y="821"/>
                  </a:lnTo>
                  <a:lnTo>
                    <a:pt x="621" y="816"/>
                  </a:lnTo>
                  <a:lnTo>
                    <a:pt x="575" y="809"/>
                  </a:lnTo>
                  <a:lnTo>
                    <a:pt x="538" y="807"/>
                  </a:lnTo>
                  <a:lnTo>
                    <a:pt x="502" y="806"/>
                  </a:lnTo>
                  <a:lnTo>
                    <a:pt x="467" y="806"/>
                  </a:lnTo>
                  <a:lnTo>
                    <a:pt x="431" y="807"/>
                  </a:lnTo>
                  <a:lnTo>
                    <a:pt x="395" y="809"/>
                  </a:lnTo>
                  <a:lnTo>
                    <a:pt x="359" y="811"/>
                  </a:lnTo>
                  <a:lnTo>
                    <a:pt x="324" y="812"/>
                  </a:lnTo>
                  <a:lnTo>
                    <a:pt x="288" y="815"/>
                  </a:lnTo>
                  <a:lnTo>
                    <a:pt x="263" y="817"/>
                  </a:lnTo>
                  <a:lnTo>
                    <a:pt x="239" y="818"/>
                  </a:lnTo>
                  <a:lnTo>
                    <a:pt x="214" y="819"/>
                  </a:lnTo>
                  <a:lnTo>
                    <a:pt x="189" y="819"/>
                  </a:lnTo>
                  <a:lnTo>
                    <a:pt x="164" y="820"/>
                  </a:lnTo>
                  <a:lnTo>
                    <a:pt x="139" y="819"/>
                  </a:lnTo>
                  <a:lnTo>
                    <a:pt x="115" y="818"/>
                  </a:lnTo>
                  <a:lnTo>
                    <a:pt x="91" y="816"/>
                  </a:lnTo>
                  <a:lnTo>
                    <a:pt x="81" y="815"/>
                  </a:lnTo>
                  <a:lnTo>
                    <a:pt x="73" y="814"/>
                  </a:lnTo>
                  <a:lnTo>
                    <a:pt x="64" y="811"/>
                  </a:lnTo>
                  <a:lnTo>
                    <a:pt x="56" y="807"/>
                  </a:lnTo>
                  <a:lnTo>
                    <a:pt x="48" y="801"/>
                  </a:lnTo>
                  <a:lnTo>
                    <a:pt x="41" y="792"/>
                  </a:lnTo>
                  <a:lnTo>
                    <a:pt x="35" y="783"/>
                  </a:lnTo>
                  <a:lnTo>
                    <a:pt x="31" y="775"/>
                  </a:lnTo>
                  <a:lnTo>
                    <a:pt x="25" y="765"/>
                  </a:lnTo>
                  <a:lnTo>
                    <a:pt x="22" y="755"/>
                  </a:lnTo>
                  <a:lnTo>
                    <a:pt x="19" y="746"/>
                  </a:lnTo>
                  <a:lnTo>
                    <a:pt x="17" y="735"/>
                  </a:lnTo>
                  <a:lnTo>
                    <a:pt x="14" y="714"/>
                  </a:lnTo>
                  <a:lnTo>
                    <a:pt x="13" y="693"/>
                  </a:lnTo>
                  <a:lnTo>
                    <a:pt x="14" y="672"/>
                  </a:lnTo>
                  <a:lnTo>
                    <a:pt x="17" y="653"/>
                  </a:lnTo>
                  <a:lnTo>
                    <a:pt x="20" y="635"/>
                  </a:lnTo>
                  <a:lnTo>
                    <a:pt x="25" y="615"/>
                  </a:lnTo>
                  <a:lnTo>
                    <a:pt x="31" y="597"/>
                  </a:lnTo>
                  <a:lnTo>
                    <a:pt x="37" y="579"/>
                  </a:lnTo>
                  <a:lnTo>
                    <a:pt x="45" y="564"/>
                  </a:lnTo>
                  <a:lnTo>
                    <a:pt x="52" y="550"/>
                  </a:lnTo>
                  <a:lnTo>
                    <a:pt x="60" y="536"/>
                  </a:lnTo>
                  <a:lnTo>
                    <a:pt x="68" y="522"/>
                  </a:lnTo>
                  <a:lnTo>
                    <a:pt x="78" y="509"/>
                  </a:lnTo>
                  <a:lnTo>
                    <a:pt x="89" y="496"/>
                  </a:lnTo>
                  <a:lnTo>
                    <a:pt x="100" y="484"/>
                  </a:lnTo>
                  <a:lnTo>
                    <a:pt x="112" y="472"/>
                  </a:lnTo>
                  <a:lnTo>
                    <a:pt x="125" y="463"/>
                  </a:lnTo>
                  <a:lnTo>
                    <a:pt x="138" y="456"/>
                  </a:lnTo>
                  <a:lnTo>
                    <a:pt x="152" y="451"/>
                  </a:lnTo>
                  <a:lnTo>
                    <a:pt x="167" y="445"/>
                  </a:lnTo>
                  <a:lnTo>
                    <a:pt x="192" y="440"/>
                  </a:lnTo>
                  <a:lnTo>
                    <a:pt x="217" y="434"/>
                  </a:lnTo>
                  <a:lnTo>
                    <a:pt x="242" y="431"/>
                  </a:lnTo>
                  <a:lnTo>
                    <a:pt x="268" y="429"/>
                  </a:lnTo>
                  <a:lnTo>
                    <a:pt x="293" y="427"/>
                  </a:lnTo>
                  <a:lnTo>
                    <a:pt x="318" y="425"/>
                  </a:lnTo>
                  <a:lnTo>
                    <a:pt x="344" y="424"/>
                  </a:lnTo>
                  <a:lnTo>
                    <a:pt x="370" y="421"/>
                  </a:lnTo>
                  <a:lnTo>
                    <a:pt x="390" y="420"/>
                  </a:lnTo>
                  <a:lnTo>
                    <a:pt x="412" y="419"/>
                  </a:lnTo>
                  <a:lnTo>
                    <a:pt x="432" y="417"/>
                  </a:lnTo>
                  <a:lnTo>
                    <a:pt x="454" y="416"/>
                  </a:lnTo>
                  <a:lnTo>
                    <a:pt x="476" y="415"/>
                  </a:lnTo>
                  <a:lnTo>
                    <a:pt x="496" y="413"/>
                  </a:lnTo>
                  <a:lnTo>
                    <a:pt x="518" y="411"/>
                  </a:lnTo>
                  <a:lnTo>
                    <a:pt x="538" y="409"/>
                  </a:lnTo>
                  <a:lnTo>
                    <a:pt x="579" y="404"/>
                  </a:lnTo>
                  <a:lnTo>
                    <a:pt x="620" y="398"/>
                  </a:lnTo>
                  <a:lnTo>
                    <a:pt x="660" y="391"/>
                  </a:lnTo>
                  <a:lnTo>
                    <a:pt x="700" y="384"/>
                  </a:lnTo>
                  <a:lnTo>
                    <a:pt x="727" y="378"/>
                  </a:lnTo>
                  <a:lnTo>
                    <a:pt x="752" y="372"/>
                  </a:lnTo>
                  <a:lnTo>
                    <a:pt x="778" y="365"/>
                  </a:lnTo>
                  <a:lnTo>
                    <a:pt x="804" y="359"/>
                  </a:lnTo>
                  <a:lnTo>
                    <a:pt x="843" y="346"/>
                  </a:lnTo>
                  <a:lnTo>
                    <a:pt x="882" y="333"/>
                  </a:lnTo>
                  <a:lnTo>
                    <a:pt x="920" y="320"/>
                  </a:lnTo>
                  <a:lnTo>
                    <a:pt x="958" y="306"/>
                  </a:lnTo>
                  <a:lnTo>
                    <a:pt x="996" y="291"/>
                  </a:lnTo>
                  <a:lnTo>
                    <a:pt x="1034" y="276"/>
                  </a:lnTo>
                  <a:lnTo>
                    <a:pt x="1071" y="261"/>
                  </a:lnTo>
                  <a:lnTo>
                    <a:pt x="1108" y="245"/>
                  </a:lnTo>
                  <a:lnTo>
                    <a:pt x="1132" y="234"/>
                  </a:lnTo>
                  <a:lnTo>
                    <a:pt x="1154" y="223"/>
                  </a:lnTo>
                  <a:lnTo>
                    <a:pt x="1177" y="213"/>
                  </a:lnTo>
                  <a:lnTo>
                    <a:pt x="1198" y="202"/>
                  </a:lnTo>
                  <a:lnTo>
                    <a:pt x="1221" y="190"/>
                  </a:lnTo>
                  <a:lnTo>
                    <a:pt x="1243" y="178"/>
                  </a:lnTo>
                  <a:lnTo>
                    <a:pt x="1264" y="166"/>
                  </a:lnTo>
                  <a:lnTo>
                    <a:pt x="1286" y="153"/>
                  </a:lnTo>
                  <a:lnTo>
                    <a:pt x="1322" y="132"/>
                  </a:lnTo>
                  <a:lnTo>
                    <a:pt x="1358" y="109"/>
                  </a:lnTo>
                  <a:lnTo>
                    <a:pt x="1393" y="88"/>
                  </a:lnTo>
                  <a:lnTo>
                    <a:pt x="1430" y="67"/>
                  </a:lnTo>
                  <a:lnTo>
                    <a:pt x="1449" y="54"/>
                  </a:lnTo>
                  <a:lnTo>
                    <a:pt x="1467" y="24"/>
                  </a:lnTo>
                  <a:lnTo>
                    <a:pt x="1512" y="21"/>
                  </a:lnTo>
                  <a:lnTo>
                    <a:pt x="1556" y="19"/>
                  </a:lnTo>
                  <a:lnTo>
                    <a:pt x="1600" y="16"/>
                  </a:lnTo>
                  <a:lnTo>
                    <a:pt x="1644" y="13"/>
                  </a:lnTo>
                  <a:lnTo>
                    <a:pt x="1690" y="11"/>
                  </a:lnTo>
                  <a:lnTo>
                    <a:pt x="1734" y="9"/>
                  </a:lnTo>
                  <a:lnTo>
                    <a:pt x="1778" y="6"/>
                  </a:lnTo>
                  <a:lnTo>
                    <a:pt x="1822" y="4"/>
                  </a:lnTo>
                  <a:lnTo>
                    <a:pt x="1854" y="2"/>
                  </a:lnTo>
                  <a:lnTo>
                    <a:pt x="1887" y="2"/>
                  </a:lnTo>
                  <a:lnTo>
                    <a:pt x="1919" y="1"/>
                  </a:lnTo>
                  <a:lnTo>
                    <a:pt x="1951" y="1"/>
                  </a:lnTo>
                  <a:lnTo>
                    <a:pt x="1984" y="0"/>
                  </a:lnTo>
                  <a:lnTo>
                    <a:pt x="2016" y="0"/>
                  </a:lnTo>
                  <a:lnTo>
                    <a:pt x="2048" y="0"/>
                  </a:lnTo>
                  <a:lnTo>
                    <a:pt x="2081" y="0"/>
                  </a:lnTo>
                  <a:lnTo>
                    <a:pt x="2235" y="6"/>
                  </a:lnTo>
                  <a:lnTo>
                    <a:pt x="2375" y="16"/>
                  </a:lnTo>
                  <a:lnTo>
                    <a:pt x="2504" y="32"/>
                  </a:lnTo>
                  <a:lnTo>
                    <a:pt x="2526" y="35"/>
                  </a:lnTo>
                  <a:lnTo>
                    <a:pt x="2548" y="38"/>
                  </a:lnTo>
                  <a:lnTo>
                    <a:pt x="2570" y="42"/>
                  </a:lnTo>
                  <a:lnTo>
                    <a:pt x="2591" y="46"/>
                  </a:lnTo>
                  <a:lnTo>
                    <a:pt x="2613" y="49"/>
                  </a:lnTo>
                  <a:lnTo>
                    <a:pt x="2635" y="53"/>
                  </a:lnTo>
                  <a:lnTo>
                    <a:pt x="2657" y="56"/>
                  </a:lnTo>
                  <a:lnTo>
                    <a:pt x="2678" y="61"/>
                  </a:lnTo>
                  <a:lnTo>
                    <a:pt x="2717" y="68"/>
                  </a:lnTo>
                  <a:lnTo>
                    <a:pt x="2757" y="77"/>
                  </a:lnTo>
                  <a:lnTo>
                    <a:pt x="2796" y="84"/>
                  </a:lnTo>
                  <a:lnTo>
                    <a:pt x="2835" y="93"/>
                  </a:lnTo>
                  <a:lnTo>
                    <a:pt x="2885" y="106"/>
                  </a:lnTo>
                  <a:lnTo>
                    <a:pt x="2936" y="119"/>
                  </a:lnTo>
                  <a:lnTo>
                    <a:pt x="2987" y="131"/>
                  </a:lnTo>
                  <a:lnTo>
                    <a:pt x="3037" y="144"/>
                  </a:lnTo>
                  <a:lnTo>
                    <a:pt x="3088" y="156"/>
                  </a:lnTo>
                  <a:lnTo>
                    <a:pt x="3138" y="169"/>
                  </a:lnTo>
                  <a:lnTo>
                    <a:pt x="3189" y="181"/>
                  </a:lnTo>
                  <a:lnTo>
                    <a:pt x="3241" y="192"/>
                  </a:lnTo>
                  <a:lnTo>
                    <a:pt x="3327" y="209"/>
                  </a:lnTo>
                  <a:lnTo>
                    <a:pt x="3359" y="214"/>
                  </a:lnTo>
                  <a:lnTo>
                    <a:pt x="3393" y="218"/>
                  </a:lnTo>
                  <a:lnTo>
                    <a:pt x="3425" y="222"/>
                  </a:lnTo>
                  <a:lnTo>
                    <a:pt x="3458" y="225"/>
                  </a:lnTo>
                  <a:lnTo>
                    <a:pt x="3493" y="227"/>
                  </a:lnTo>
                  <a:lnTo>
                    <a:pt x="3526" y="228"/>
                  </a:lnTo>
                  <a:lnTo>
                    <a:pt x="3560" y="229"/>
                  </a:lnTo>
                  <a:lnTo>
                    <a:pt x="3594" y="230"/>
                  </a:lnTo>
                  <a:lnTo>
                    <a:pt x="3678" y="232"/>
                  </a:lnTo>
                  <a:lnTo>
                    <a:pt x="3717" y="234"/>
                  </a:lnTo>
                  <a:lnTo>
                    <a:pt x="3756" y="236"/>
                  </a:lnTo>
                  <a:lnTo>
                    <a:pt x="3795" y="238"/>
                  </a:lnTo>
                  <a:lnTo>
                    <a:pt x="3832" y="242"/>
                  </a:lnTo>
                  <a:lnTo>
                    <a:pt x="3871" y="245"/>
                  </a:lnTo>
                  <a:lnTo>
                    <a:pt x="3910" y="249"/>
                  </a:lnTo>
                  <a:lnTo>
                    <a:pt x="3947" y="255"/>
                  </a:lnTo>
                  <a:lnTo>
                    <a:pt x="3986" y="261"/>
                  </a:lnTo>
                  <a:lnTo>
                    <a:pt x="4014" y="266"/>
                  </a:lnTo>
                  <a:lnTo>
                    <a:pt x="4041" y="273"/>
                  </a:lnTo>
                  <a:lnTo>
                    <a:pt x="4054" y="277"/>
                  </a:lnTo>
                  <a:lnTo>
                    <a:pt x="4068" y="281"/>
                  </a:lnTo>
                  <a:lnTo>
                    <a:pt x="4081" y="287"/>
                  </a:lnTo>
                  <a:lnTo>
                    <a:pt x="4094" y="292"/>
                  </a:lnTo>
                  <a:lnTo>
                    <a:pt x="4098" y="295"/>
                  </a:lnTo>
                  <a:lnTo>
                    <a:pt x="4091" y="303"/>
                  </a:lnTo>
                  <a:lnTo>
                    <a:pt x="4081" y="309"/>
                  </a:lnTo>
                  <a:lnTo>
                    <a:pt x="4070" y="315"/>
                  </a:lnTo>
                  <a:lnTo>
                    <a:pt x="4061" y="320"/>
                  </a:lnTo>
                  <a:lnTo>
                    <a:pt x="4033" y="333"/>
                  </a:lnTo>
                  <a:lnTo>
                    <a:pt x="4002" y="346"/>
                  </a:lnTo>
                  <a:lnTo>
                    <a:pt x="3972" y="357"/>
                  </a:lnTo>
                  <a:lnTo>
                    <a:pt x="3942" y="368"/>
                  </a:lnTo>
                  <a:lnTo>
                    <a:pt x="3912" y="377"/>
                  </a:lnTo>
                  <a:lnTo>
                    <a:pt x="3881" y="387"/>
                  </a:lnTo>
                  <a:lnTo>
                    <a:pt x="3849" y="397"/>
                  </a:lnTo>
                  <a:lnTo>
                    <a:pt x="3818" y="405"/>
                  </a:lnTo>
                  <a:lnTo>
                    <a:pt x="3778" y="417"/>
                  </a:lnTo>
                  <a:lnTo>
                    <a:pt x="3737" y="428"/>
                  </a:lnTo>
                  <a:lnTo>
                    <a:pt x="3695" y="438"/>
                  </a:lnTo>
                  <a:lnTo>
                    <a:pt x="3654" y="448"/>
                  </a:lnTo>
                  <a:lnTo>
                    <a:pt x="3614" y="458"/>
                  </a:lnTo>
                  <a:lnTo>
                    <a:pt x="3573" y="468"/>
                  </a:lnTo>
                  <a:lnTo>
                    <a:pt x="3532" y="477"/>
                  </a:lnTo>
                  <a:lnTo>
                    <a:pt x="3490" y="487"/>
                  </a:lnTo>
                  <a:lnTo>
                    <a:pt x="3458" y="495"/>
                  </a:lnTo>
                  <a:lnTo>
                    <a:pt x="3426" y="502"/>
                  </a:lnTo>
                  <a:lnTo>
                    <a:pt x="3395" y="511"/>
                  </a:lnTo>
                  <a:lnTo>
                    <a:pt x="3364" y="519"/>
                  </a:lnTo>
                  <a:lnTo>
                    <a:pt x="3332" y="528"/>
                  </a:lnTo>
                  <a:lnTo>
                    <a:pt x="3301" y="538"/>
                  </a:lnTo>
                  <a:lnTo>
                    <a:pt x="3271" y="550"/>
                  </a:lnTo>
                  <a:lnTo>
                    <a:pt x="3241" y="561"/>
                  </a:lnTo>
                  <a:lnTo>
                    <a:pt x="3206" y="580"/>
                  </a:lnTo>
                  <a:lnTo>
                    <a:pt x="3191" y="591"/>
                  </a:lnTo>
                  <a:lnTo>
                    <a:pt x="3177" y="603"/>
                  </a:lnTo>
                  <a:lnTo>
                    <a:pt x="3165" y="619"/>
                  </a:lnTo>
                  <a:lnTo>
                    <a:pt x="3158" y="636"/>
                  </a:lnTo>
                  <a:lnTo>
                    <a:pt x="3154" y="656"/>
                  </a:lnTo>
                  <a:lnTo>
                    <a:pt x="3157" y="679"/>
                  </a:lnTo>
                  <a:lnTo>
                    <a:pt x="3169" y="699"/>
                  </a:lnTo>
                  <a:lnTo>
                    <a:pt x="3185" y="715"/>
                  </a:lnTo>
                  <a:lnTo>
                    <a:pt x="3203" y="728"/>
                  </a:lnTo>
                  <a:lnTo>
                    <a:pt x="3246" y="752"/>
                  </a:lnTo>
                  <a:lnTo>
                    <a:pt x="3266" y="762"/>
                  </a:lnTo>
                  <a:lnTo>
                    <a:pt x="3286" y="769"/>
                  </a:lnTo>
                  <a:lnTo>
                    <a:pt x="3307" y="777"/>
                  </a:lnTo>
                  <a:lnTo>
                    <a:pt x="3327" y="786"/>
                  </a:lnTo>
                  <a:lnTo>
                    <a:pt x="3353" y="793"/>
                  </a:lnTo>
                  <a:lnTo>
                    <a:pt x="3378" y="801"/>
                  </a:lnTo>
                  <a:lnTo>
                    <a:pt x="3402" y="808"/>
                  </a:lnTo>
                  <a:lnTo>
                    <a:pt x="3428" y="816"/>
                  </a:lnTo>
                  <a:lnTo>
                    <a:pt x="3452" y="822"/>
                  </a:lnTo>
                  <a:lnTo>
                    <a:pt x="3477" y="828"/>
                  </a:lnTo>
                  <a:lnTo>
                    <a:pt x="3502" y="834"/>
                  </a:lnTo>
                  <a:lnTo>
                    <a:pt x="3526" y="839"/>
                  </a:lnTo>
                  <a:lnTo>
                    <a:pt x="3551" y="845"/>
                  </a:lnTo>
                  <a:lnTo>
                    <a:pt x="3576" y="850"/>
                  </a:lnTo>
                  <a:lnTo>
                    <a:pt x="3601" y="856"/>
                  </a:lnTo>
                  <a:lnTo>
                    <a:pt x="3625" y="861"/>
                  </a:lnTo>
                  <a:close/>
                </a:path>
              </a:pathLst>
            </a:custGeom>
            <a:solidFill>
              <a:srgbClr val="E1C29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8" name="Freeform 172"/>
            <p:cNvSpPr>
              <a:spLocks/>
            </p:cNvSpPr>
            <p:nvPr/>
          </p:nvSpPr>
          <p:spPr bwMode="auto">
            <a:xfrm>
              <a:off x="3952" y="2760"/>
              <a:ext cx="1020" cy="463"/>
            </a:xfrm>
            <a:custGeom>
              <a:avLst/>
              <a:gdLst/>
              <a:ahLst/>
              <a:cxnLst>
                <a:cxn ang="0">
                  <a:pos x="1951" y="1815"/>
                </a:cxn>
                <a:cxn ang="0">
                  <a:pos x="1706" y="1762"/>
                </a:cxn>
                <a:cxn ang="0">
                  <a:pos x="1494" y="1727"/>
                </a:cxn>
                <a:cxn ang="0">
                  <a:pos x="1185" y="1746"/>
                </a:cxn>
                <a:cxn ang="0">
                  <a:pos x="776" y="1813"/>
                </a:cxn>
                <a:cxn ang="0">
                  <a:pos x="575" y="1817"/>
                </a:cxn>
                <a:cxn ang="0">
                  <a:pos x="378" y="1758"/>
                </a:cxn>
                <a:cxn ang="0">
                  <a:pos x="169" y="1682"/>
                </a:cxn>
                <a:cxn ang="0">
                  <a:pos x="73" y="1599"/>
                </a:cxn>
                <a:cxn ang="0">
                  <a:pos x="271" y="1502"/>
                </a:cxn>
                <a:cxn ang="0">
                  <a:pos x="462" y="1367"/>
                </a:cxn>
                <a:cxn ang="0">
                  <a:pos x="667" y="1082"/>
                </a:cxn>
                <a:cxn ang="0">
                  <a:pos x="343" y="1132"/>
                </a:cxn>
                <a:cxn ang="0">
                  <a:pos x="343" y="1090"/>
                </a:cxn>
                <a:cxn ang="0">
                  <a:pos x="590" y="1009"/>
                </a:cxn>
                <a:cxn ang="0">
                  <a:pos x="698" y="830"/>
                </a:cxn>
                <a:cxn ang="0">
                  <a:pos x="460" y="720"/>
                </a:cxn>
                <a:cxn ang="0">
                  <a:pos x="155" y="732"/>
                </a:cxn>
                <a:cxn ang="0">
                  <a:pos x="15" y="719"/>
                </a:cxn>
                <a:cxn ang="0">
                  <a:pos x="0" y="652"/>
                </a:cxn>
                <a:cxn ang="0">
                  <a:pos x="29" y="534"/>
                </a:cxn>
                <a:cxn ang="0">
                  <a:pos x="94" y="454"/>
                </a:cxn>
                <a:cxn ang="0">
                  <a:pos x="238" y="427"/>
                </a:cxn>
                <a:cxn ang="0">
                  <a:pos x="451" y="412"/>
                </a:cxn>
                <a:cxn ang="0">
                  <a:pos x="683" y="375"/>
                </a:cxn>
                <a:cxn ang="0">
                  <a:pos x="965" y="284"/>
                </a:cxn>
                <a:cxn ang="0">
                  <a:pos x="1289" y="123"/>
                </a:cxn>
                <a:cxn ang="0">
                  <a:pos x="1426" y="40"/>
                </a:cxn>
                <a:cxn ang="0">
                  <a:pos x="1679" y="8"/>
                </a:cxn>
                <a:cxn ang="0">
                  <a:pos x="2393" y="26"/>
                </a:cxn>
                <a:cxn ang="0">
                  <a:pos x="2549" y="50"/>
                </a:cxn>
                <a:cxn ang="0">
                  <a:pos x="2830" y="110"/>
                </a:cxn>
                <a:cxn ang="0">
                  <a:pos x="3098" y="177"/>
                </a:cxn>
                <a:cxn ang="0">
                  <a:pos x="3390" y="226"/>
                </a:cxn>
                <a:cxn ang="0">
                  <a:pos x="3666" y="235"/>
                </a:cxn>
                <a:cxn ang="0">
                  <a:pos x="3848" y="250"/>
                </a:cxn>
                <a:cxn ang="0">
                  <a:pos x="3717" y="328"/>
                </a:cxn>
                <a:cxn ang="0">
                  <a:pos x="3389" y="408"/>
                </a:cxn>
                <a:cxn ang="0">
                  <a:pos x="3164" y="475"/>
                </a:cxn>
                <a:cxn ang="0">
                  <a:pos x="3044" y="581"/>
                </a:cxn>
                <a:cxn ang="0">
                  <a:pos x="3184" y="760"/>
                </a:cxn>
                <a:cxn ang="0">
                  <a:pos x="3388" y="824"/>
                </a:cxn>
                <a:cxn ang="0">
                  <a:pos x="3838" y="906"/>
                </a:cxn>
                <a:cxn ang="0">
                  <a:pos x="3905" y="997"/>
                </a:cxn>
                <a:cxn ang="0">
                  <a:pos x="3728" y="1063"/>
                </a:cxn>
                <a:cxn ang="0">
                  <a:pos x="3558" y="1107"/>
                </a:cxn>
                <a:cxn ang="0">
                  <a:pos x="3774" y="1274"/>
                </a:cxn>
                <a:cxn ang="0">
                  <a:pos x="4042" y="1293"/>
                </a:cxn>
                <a:cxn ang="0">
                  <a:pos x="3956" y="1356"/>
                </a:cxn>
                <a:cxn ang="0">
                  <a:pos x="3757" y="1416"/>
                </a:cxn>
                <a:cxn ang="0">
                  <a:pos x="3476" y="1495"/>
                </a:cxn>
                <a:cxn ang="0">
                  <a:pos x="3283" y="1652"/>
                </a:cxn>
                <a:cxn ang="0">
                  <a:pos x="3178" y="1751"/>
                </a:cxn>
                <a:cxn ang="0">
                  <a:pos x="2710" y="1842"/>
                </a:cxn>
                <a:cxn ang="0">
                  <a:pos x="2536" y="1851"/>
                </a:cxn>
                <a:cxn ang="0">
                  <a:pos x="2384" y="1853"/>
                </a:cxn>
              </a:cxnLst>
              <a:rect l="0" t="0" r="r" b="b"/>
              <a:pathLst>
                <a:path w="4081" h="1853">
                  <a:moveTo>
                    <a:pt x="2149" y="1842"/>
                  </a:moveTo>
                  <a:lnTo>
                    <a:pt x="2111" y="1838"/>
                  </a:lnTo>
                  <a:lnTo>
                    <a:pt x="2074" y="1834"/>
                  </a:lnTo>
                  <a:lnTo>
                    <a:pt x="2037" y="1829"/>
                  </a:lnTo>
                  <a:lnTo>
                    <a:pt x="1999" y="1824"/>
                  </a:lnTo>
                  <a:lnTo>
                    <a:pt x="1976" y="1820"/>
                  </a:lnTo>
                  <a:lnTo>
                    <a:pt x="1951" y="1815"/>
                  </a:lnTo>
                  <a:lnTo>
                    <a:pt x="1927" y="1811"/>
                  </a:lnTo>
                  <a:lnTo>
                    <a:pt x="1904" y="1806"/>
                  </a:lnTo>
                  <a:lnTo>
                    <a:pt x="1864" y="1798"/>
                  </a:lnTo>
                  <a:lnTo>
                    <a:pt x="1825" y="1789"/>
                  </a:lnTo>
                  <a:lnTo>
                    <a:pt x="1785" y="1780"/>
                  </a:lnTo>
                  <a:lnTo>
                    <a:pt x="1746" y="1771"/>
                  </a:lnTo>
                  <a:lnTo>
                    <a:pt x="1706" y="1762"/>
                  </a:lnTo>
                  <a:lnTo>
                    <a:pt x="1668" y="1754"/>
                  </a:lnTo>
                  <a:lnTo>
                    <a:pt x="1628" y="1746"/>
                  </a:lnTo>
                  <a:lnTo>
                    <a:pt x="1588" y="1739"/>
                  </a:lnTo>
                  <a:lnTo>
                    <a:pt x="1564" y="1736"/>
                  </a:lnTo>
                  <a:lnTo>
                    <a:pt x="1542" y="1732"/>
                  </a:lnTo>
                  <a:lnTo>
                    <a:pt x="1518" y="1729"/>
                  </a:lnTo>
                  <a:lnTo>
                    <a:pt x="1494" y="1727"/>
                  </a:lnTo>
                  <a:lnTo>
                    <a:pt x="1424" y="1724"/>
                  </a:lnTo>
                  <a:lnTo>
                    <a:pt x="1397" y="1725"/>
                  </a:lnTo>
                  <a:lnTo>
                    <a:pt x="1370" y="1726"/>
                  </a:lnTo>
                  <a:lnTo>
                    <a:pt x="1343" y="1727"/>
                  </a:lnTo>
                  <a:lnTo>
                    <a:pt x="1316" y="1729"/>
                  </a:lnTo>
                  <a:lnTo>
                    <a:pt x="1243" y="1738"/>
                  </a:lnTo>
                  <a:lnTo>
                    <a:pt x="1185" y="1746"/>
                  </a:lnTo>
                  <a:lnTo>
                    <a:pt x="1126" y="1756"/>
                  </a:lnTo>
                  <a:lnTo>
                    <a:pt x="1068" y="1766"/>
                  </a:lnTo>
                  <a:lnTo>
                    <a:pt x="1009" y="1777"/>
                  </a:lnTo>
                  <a:lnTo>
                    <a:pt x="951" y="1786"/>
                  </a:lnTo>
                  <a:lnTo>
                    <a:pt x="893" y="1796"/>
                  </a:lnTo>
                  <a:lnTo>
                    <a:pt x="835" y="1806"/>
                  </a:lnTo>
                  <a:lnTo>
                    <a:pt x="776" y="1813"/>
                  </a:lnTo>
                  <a:lnTo>
                    <a:pt x="751" y="1815"/>
                  </a:lnTo>
                  <a:lnTo>
                    <a:pt x="726" y="1817"/>
                  </a:lnTo>
                  <a:lnTo>
                    <a:pt x="702" y="1819"/>
                  </a:lnTo>
                  <a:lnTo>
                    <a:pt x="678" y="1821"/>
                  </a:lnTo>
                  <a:lnTo>
                    <a:pt x="616" y="1821"/>
                  </a:lnTo>
                  <a:lnTo>
                    <a:pt x="596" y="1820"/>
                  </a:lnTo>
                  <a:lnTo>
                    <a:pt x="575" y="1817"/>
                  </a:lnTo>
                  <a:lnTo>
                    <a:pt x="555" y="1815"/>
                  </a:lnTo>
                  <a:lnTo>
                    <a:pt x="534" y="1812"/>
                  </a:lnTo>
                  <a:lnTo>
                    <a:pt x="485" y="1801"/>
                  </a:lnTo>
                  <a:lnTo>
                    <a:pt x="458" y="1792"/>
                  </a:lnTo>
                  <a:lnTo>
                    <a:pt x="431" y="1781"/>
                  </a:lnTo>
                  <a:lnTo>
                    <a:pt x="405" y="1769"/>
                  </a:lnTo>
                  <a:lnTo>
                    <a:pt x="378" y="1758"/>
                  </a:lnTo>
                  <a:lnTo>
                    <a:pt x="349" y="1746"/>
                  </a:lnTo>
                  <a:lnTo>
                    <a:pt x="319" y="1736"/>
                  </a:lnTo>
                  <a:lnTo>
                    <a:pt x="289" y="1724"/>
                  </a:lnTo>
                  <a:lnTo>
                    <a:pt x="260" y="1713"/>
                  </a:lnTo>
                  <a:lnTo>
                    <a:pt x="229" y="1702"/>
                  </a:lnTo>
                  <a:lnTo>
                    <a:pt x="199" y="1692"/>
                  </a:lnTo>
                  <a:lnTo>
                    <a:pt x="169" y="1682"/>
                  </a:lnTo>
                  <a:lnTo>
                    <a:pt x="139" y="1671"/>
                  </a:lnTo>
                  <a:lnTo>
                    <a:pt x="108" y="1660"/>
                  </a:lnTo>
                  <a:lnTo>
                    <a:pt x="78" y="1649"/>
                  </a:lnTo>
                  <a:lnTo>
                    <a:pt x="47" y="1638"/>
                  </a:lnTo>
                  <a:lnTo>
                    <a:pt x="17" y="1624"/>
                  </a:lnTo>
                  <a:lnTo>
                    <a:pt x="45" y="1612"/>
                  </a:lnTo>
                  <a:lnTo>
                    <a:pt x="73" y="1599"/>
                  </a:lnTo>
                  <a:lnTo>
                    <a:pt x="101" y="1587"/>
                  </a:lnTo>
                  <a:lnTo>
                    <a:pt x="129" y="1575"/>
                  </a:lnTo>
                  <a:lnTo>
                    <a:pt x="159" y="1561"/>
                  </a:lnTo>
                  <a:lnTo>
                    <a:pt x="189" y="1546"/>
                  </a:lnTo>
                  <a:lnTo>
                    <a:pt x="218" y="1531"/>
                  </a:lnTo>
                  <a:lnTo>
                    <a:pt x="247" y="1516"/>
                  </a:lnTo>
                  <a:lnTo>
                    <a:pt x="271" y="1502"/>
                  </a:lnTo>
                  <a:lnTo>
                    <a:pt x="295" y="1488"/>
                  </a:lnTo>
                  <a:lnTo>
                    <a:pt x="319" y="1474"/>
                  </a:lnTo>
                  <a:lnTo>
                    <a:pt x="341" y="1459"/>
                  </a:lnTo>
                  <a:lnTo>
                    <a:pt x="374" y="1437"/>
                  </a:lnTo>
                  <a:lnTo>
                    <a:pt x="404" y="1415"/>
                  </a:lnTo>
                  <a:lnTo>
                    <a:pt x="433" y="1392"/>
                  </a:lnTo>
                  <a:lnTo>
                    <a:pt x="462" y="1367"/>
                  </a:lnTo>
                  <a:lnTo>
                    <a:pt x="488" y="1344"/>
                  </a:lnTo>
                  <a:lnTo>
                    <a:pt x="513" y="1318"/>
                  </a:lnTo>
                  <a:lnTo>
                    <a:pt x="525" y="1305"/>
                  </a:lnTo>
                  <a:lnTo>
                    <a:pt x="536" y="1292"/>
                  </a:lnTo>
                  <a:lnTo>
                    <a:pt x="546" y="1278"/>
                  </a:lnTo>
                  <a:lnTo>
                    <a:pt x="557" y="1264"/>
                  </a:lnTo>
                  <a:lnTo>
                    <a:pt x="667" y="1082"/>
                  </a:lnTo>
                  <a:lnTo>
                    <a:pt x="442" y="1136"/>
                  </a:lnTo>
                  <a:lnTo>
                    <a:pt x="437" y="1137"/>
                  </a:lnTo>
                  <a:lnTo>
                    <a:pt x="433" y="1137"/>
                  </a:lnTo>
                  <a:lnTo>
                    <a:pt x="410" y="1139"/>
                  </a:lnTo>
                  <a:lnTo>
                    <a:pt x="388" y="1138"/>
                  </a:lnTo>
                  <a:lnTo>
                    <a:pt x="365" y="1137"/>
                  </a:lnTo>
                  <a:lnTo>
                    <a:pt x="343" y="1132"/>
                  </a:lnTo>
                  <a:lnTo>
                    <a:pt x="321" y="1128"/>
                  </a:lnTo>
                  <a:lnTo>
                    <a:pt x="299" y="1122"/>
                  </a:lnTo>
                  <a:lnTo>
                    <a:pt x="278" y="1115"/>
                  </a:lnTo>
                  <a:lnTo>
                    <a:pt x="259" y="1107"/>
                  </a:lnTo>
                  <a:lnTo>
                    <a:pt x="287" y="1101"/>
                  </a:lnTo>
                  <a:lnTo>
                    <a:pt x="315" y="1096"/>
                  </a:lnTo>
                  <a:lnTo>
                    <a:pt x="343" y="1090"/>
                  </a:lnTo>
                  <a:lnTo>
                    <a:pt x="371" y="1085"/>
                  </a:lnTo>
                  <a:lnTo>
                    <a:pt x="406" y="1076"/>
                  </a:lnTo>
                  <a:lnTo>
                    <a:pt x="441" y="1067"/>
                  </a:lnTo>
                  <a:lnTo>
                    <a:pt x="475" y="1057"/>
                  </a:lnTo>
                  <a:lnTo>
                    <a:pt x="510" y="1046"/>
                  </a:lnTo>
                  <a:lnTo>
                    <a:pt x="564" y="1023"/>
                  </a:lnTo>
                  <a:lnTo>
                    <a:pt x="590" y="1009"/>
                  </a:lnTo>
                  <a:lnTo>
                    <a:pt x="615" y="992"/>
                  </a:lnTo>
                  <a:lnTo>
                    <a:pt x="639" y="973"/>
                  </a:lnTo>
                  <a:lnTo>
                    <a:pt x="660" y="951"/>
                  </a:lnTo>
                  <a:lnTo>
                    <a:pt x="679" y="926"/>
                  </a:lnTo>
                  <a:lnTo>
                    <a:pt x="693" y="898"/>
                  </a:lnTo>
                  <a:lnTo>
                    <a:pt x="700" y="865"/>
                  </a:lnTo>
                  <a:lnTo>
                    <a:pt x="698" y="830"/>
                  </a:lnTo>
                  <a:lnTo>
                    <a:pt x="682" y="794"/>
                  </a:lnTo>
                  <a:lnTo>
                    <a:pt x="656" y="767"/>
                  </a:lnTo>
                  <a:lnTo>
                    <a:pt x="627" y="749"/>
                  </a:lnTo>
                  <a:lnTo>
                    <a:pt x="598" y="738"/>
                  </a:lnTo>
                  <a:lnTo>
                    <a:pt x="570" y="731"/>
                  </a:lnTo>
                  <a:lnTo>
                    <a:pt x="516" y="722"/>
                  </a:lnTo>
                  <a:lnTo>
                    <a:pt x="460" y="720"/>
                  </a:lnTo>
                  <a:lnTo>
                    <a:pt x="416" y="720"/>
                  </a:lnTo>
                  <a:lnTo>
                    <a:pt x="373" y="721"/>
                  </a:lnTo>
                  <a:lnTo>
                    <a:pt x="329" y="723"/>
                  </a:lnTo>
                  <a:lnTo>
                    <a:pt x="285" y="725"/>
                  </a:lnTo>
                  <a:lnTo>
                    <a:pt x="242" y="727"/>
                  </a:lnTo>
                  <a:lnTo>
                    <a:pt x="198" y="730"/>
                  </a:lnTo>
                  <a:lnTo>
                    <a:pt x="155" y="732"/>
                  </a:lnTo>
                  <a:lnTo>
                    <a:pt x="111" y="733"/>
                  </a:lnTo>
                  <a:lnTo>
                    <a:pt x="89" y="733"/>
                  </a:lnTo>
                  <a:lnTo>
                    <a:pt x="67" y="733"/>
                  </a:lnTo>
                  <a:lnTo>
                    <a:pt x="45" y="731"/>
                  </a:lnTo>
                  <a:lnTo>
                    <a:pt x="24" y="729"/>
                  </a:lnTo>
                  <a:lnTo>
                    <a:pt x="19" y="725"/>
                  </a:lnTo>
                  <a:lnTo>
                    <a:pt x="15" y="719"/>
                  </a:lnTo>
                  <a:lnTo>
                    <a:pt x="12" y="711"/>
                  </a:lnTo>
                  <a:lnTo>
                    <a:pt x="10" y="707"/>
                  </a:lnTo>
                  <a:lnTo>
                    <a:pt x="6" y="698"/>
                  </a:lnTo>
                  <a:lnTo>
                    <a:pt x="4" y="689"/>
                  </a:lnTo>
                  <a:lnTo>
                    <a:pt x="3" y="680"/>
                  </a:lnTo>
                  <a:lnTo>
                    <a:pt x="1" y="670"/>
                  </a:lnTo>
                  <a:lnTo>
                    <a:pt x="0" y="652"/>
                  </a:lnTo>
                  <a:lnTo>
                    <a:pt x="1" y="634"/>
                  </a:lnTo>
                  <a:lnTo>
                    <a:pt x="3" y="615"/>
                  </a:lnTo>
                  <a:lnTo>
                    <a:pt x="6" y="597"/>
                  </a:lnTo>
                  <a:lnTo>
                    <a:pt x="12" y="579"/>
                  </a:lnTo>
                  <a:lnTo>
                    <a:pt x="17" y="560"/>
                  </a:lnTo>
                  <a:lnTo>
                    <a:pt x="23" y="548"/>
                  </a:lnTo>
                  <a:lnTo>
                    <a:pt x="29" y="534"/>
                  </a:lnTo>
                  <a:lnTo>
                    <a:pt x="37" y="521"/>
                  </a:lnTo>
                  <a:lnTo>
                    <a:pt x="44" y="508"/>
                  </a:lnTo>
                  <a:lnTo>
                    <a:pt x="52" y="495"/>
                  </a:lnTo>
                  <a:lnTo>
                    <a:pt x="61" y="483"/>
                  </a:lnTo>
                  <a:lnTo>
                    <a:pt x="72" y="471"/>
                  </a:lnTo>
                  <a:lnTo>
                    <a:pt x="83" y="460"/>
                  </a:lnTo>
                  <a:lnTo>
                    <a:pt x="94" y="454"/>
                  </a:lnTo>
                  <a:lnTo>
                    <a:pt x="104" y="448"/>
                  </a:lnTo>
                  <a:lnTo>
                    <a:pt x="116" y="444"/>
                  </a:lnTo>
                  <a:lnTo>
                    <a:pt x="128" y="441"/>
                  </a:lnTo>
                  <a:lnTo>
                    <a:pt x="153" y="436"/>
                  </a:lnTo>
                  <a:lnTo>
                    <a:pt x="178" y="432"/>
                  </a:lnTo>
                  <a:lnTo>
                    <a:pt x="208" y="429"/>
                  </a:lnTo>
                  <a:lnTo>
                    <a:pt x="238" y="427"/>
                  </a:lnTo>
                  <a:lnTo>
                    <a:pt x="268" y="424"/>
                  </a:lnTo>
                  <a:lnTo>
                    <a:pt x="298" y="423"/>
                  </a:lnTo>
                  <a:lnTo>
                    <a:pt x="329" y="420"/>
                  </a:lnTo>
                  <a:lnTo>
                    <a:pt x="359" y="418"/>
                  </a:lnTo>
                  <a:lnTo>
                    <a:pt x="389" y="417"/>
                  </a:lnTo>
                  <a:lnTo>
                    <a:pt x="419" y="415"/>
                  </a:lnTo>
                  <a:lnTo>
                    <a:pt x="451" y="412"/>
                  </a:lnTo>
                  <a:lnTo>
                    <a:pt x="483" y="409"/>
                  </a:lnTo>
                  <a:lnTo>
                    <a:pt x="514" y="405"/>
                  </a:lnTo>
                  <a:lnTo>
                    <a:pt x="545" y="401"/>
                  </a:lnTo>
                  <a:lnTo>
                    <a:pt x="580" y="396"/>
                  </a:lnTo>
                  <a:lnTo>
                    <a:pt x="615" y="389"/>
                  </a:lnTo>
                  <a:lnTo>
                    <a:pt x="649" y="383"/>
                  </a:lnTo>
                  <a:lnTo>
                    <a:pt x="683" y="375"/>
                  </a:lnTo>
                  <a:lnTo>
                    <a:pt x="711" y="369"/>
                  </a:lnTo>
                  <a:lnTo>
                    <a:pt x="739" y="361"/>
                  </a:lnTo>
                  <a:lnTo>
                    <a:pt x="766" y="354"/>
                  </a:lnTo>
                  <a:lnTo>
                    <a:pt x="794" y="345"/>
                  </a:lnTo>
                  <a:lnTo>
                    <a:pt x="851" y="326"/>
                  </a:lnTo>
                  <a:lnTo>
                    <a:pt x="909" y="305"/>
                  </a:lnTo>
                  <a:lnTo>
                    <a:pt x="965" y="284"/>
                  </a:lnTo>
                  <a:lnTo>
                    <a:pt x="1021" y="260"/>
                  </a:lnTo>
                  <a:lnTo>
                    <a:pt x="1077" y="236"/>
                  </a:lnTo>
                  <a:lnTo>
                    <a:pt x="1131" y="210"/>
                  </a:lnTo>
                  <a:lnTo>
                    <a:pt x="1185" y="184"/>
                  </a:lnTo>
                  <a:lnTo>
                    <a:pt x="1237" y="154"/>
                  </a:lnTo>
                  <a:lnTo>
                    <a:pt x="1264" y="139"/>
                  </a:lnTo>
                  <a:lnTo>
                    <a:pt x="1289" y="123"/>
                  </a:lnTo>
                  <a:lnTo>
                    <a:pt x="1315" y="107"/>
                  </a:lnTo>
                  <a:lnTo>
                    <a:pt x="1340" y="91"/>
                  </a:lnTo>
                  <a:lnTo>
                    <a:pt x="1354" y="82"/>
                  </a:lnTo>
                  <a:lnTo>
                    <a:pt x="1367" y="75"/>
                  </a:lnTo>
                  <a:lnTo>
                    <a:pt x="1381" y="67"/>
                  </a:lnTo>
                  <a:lnTo>
                    <a:pt x="1395" y="60"/>
                  </a:lnTo>
                  <a:lnTo>
                    <a:pt x="1426" y="40"/>
                  </a:lnTo>
                  <a:lnTo>
                    <a:pt x="1436" y="22"/>
                  </a:lnTo>
                  <a:lnTo>
                    <a:pt x="1477" y="20"/>
                  </a:lnTo>
                  <a:lnTo>
                    <a:pt x="1517" y="18"/>
                  </a:lnTo>
                  <a:lnTo>
                    <a:pt x="1558" y="15"/>
                  </a:lnTo>
                  <a:lnTo>
                    <a:pt x="1599" y="13"/>
                  </a:lnTo>
                  <a:lnTo>
                    <a:pt x="1638" y="11"/>
                  </a:lnTo>
                  <a:lnTo>
                    <a:pt x="1679" y="8"/>
                  </a:lnTo>
                  <a:lnTo>
                    <a:pt x="1720" y="6"/>
                  </a:lnTo>
                  <a:lnTo>
                    <a:pt x="1761" y="5"/>
                  </a:lnTo>
                  <a:lnTo>
                    <a:pt x="1935" y="0"/>
                  </a:lnTo>
                  <a:lnTo>
                    <a:pt x="2093" y="4"/>
                  </a:lnTo>
                  <a:lnTo>
                    <a:pt x="2237" y="11"/>
                  </a:lnTo>
                  <a:lnTo>
                    <a:pt x="2370" y="24"/>
                  </a:lnTo>
                  <a:lnTo>
                    <a:pt x="2393" y="26"/>
                  </a:lnTo>
                  <a:lnTo>
                    <a:pt x="2415" y="29"/>
                  </a:lnTo>
                  <a:lnTo>
                    <a:pt x="2437" y="33"/>
                  </a:lnTo>
                  <a:lnTo>
                    <a:pt x="2459" y="36"/>
                  </a:lnTo>
                  <a:lnTo>
                    <a:pt x="2482" y="39"/>
                  </a:lnTo>
                  <a:lnTo>
                    <a:pt x="2504" y="42"/>
                  </a:lnTo>
                  <a:lnTo>
                    <a:pt x="2526" y="46"/>
                  </a:lnTo>
                  <a:lnTo>
                    <a:pt x="2549" y="50"/>
                  </a:lnTo>
                  <a:lnTo>
                    <a:pt x="2589" y="57"/>
                  </a:lnTo>
                  <a:lnTo>
                    <a:pt x="2628" y="65"/>
                  </a:lnTo>
                  <a:lnTo>
                    <a:pt x="2668" y="73"/>
                  </a:lnTo>
                  <a:lnTo>
                    <a:pt x="2708" y="81"/>
                  </a:lnTo>
                  <a:lnTo>
                    <a:pt x="2749" y="91"/>
                  </a:lnTo>
                  <a:lnTo>
                    <a:pt x="2789" y="101"/>
                  </a:lnTo>
                  <a:lnTo>
                    <a:pt x="2830" y="110"/>
                  </a:lnTo>
                  <a:lnTo>
                    <a:pt x="2871" y="120"/>
                  </a:lnTo>
                  <a:lnTo>
                    <a:pt x="2911" y="131"/>
                  </a:lnTo>
                  <a:lnTo>
                    <a:pt x="2952" y="140"/>
                  </a:lnTo>
                  <a:lnTo>
                    <a:pt x="2993" y="151"/>
                  </a:lnTo>
                  <a:lnTo>
                    <a:pt x="3032" y="161"/>
                  </a:lnTo>
                  <a:lnTo>
                    <a:pt x="3066" y="170"/>
                  </a:lnTo>
                  <a:lnTo>
                    <a:pt x="3098" y="177"/>
                  </a:lnTo>
                  <a:lnTo>
                    <a:pt x="3132" y="185"/>
                  </a:lnTo>
                  <a:lnTo>
                    <a:pt x="3164" y="192"/>
                  </a:lnTo>
                  <a:lnTo>
                    <a:pt x="3197" y="199"/>
                  </a:lnTo>
                  <a:lnTo>
                    <a:pt x="3231" y="204"/>
                  </a:lnTo>
                  <a:lnTo>
                    <a:pt x="3264" y="210"/>
                  </a:lnTo>
                  <a:lnTo>
                    <a:pt x="3297" y="216"/>
                  </a:lnTo>
                  <a:lnTo>
                    <a:pt x="3390" y="226"/>
                  </a:lnTo>
                  <a:lnTo>
                    <a:pt x="3485" y="230"/>
                  </a:lnTo>
                  <a:lnTo>
                    <a:pt x="3515" y="230"/>
                  </a:lnTo>
                  <a:lnTo>
                    <a:pt x="3545" y="231"/>
                  </a:lnTo>
                  <a:lnTo>
                    <a:pt x="3575" y="231"/>
                  </a:lnTo>
                  <a:lnTo>
                    <a:pt x="3606" y="232"/>
                  </a:lnTo>
                  <a:lnTo>
                    <a:pt x="3636" y="233"/>
                  </a:lnTo>
                  <a:lnTo>
                    <a:pt x="3666" y="235"/>
                  </a:lnTo>
                  <a:lnTo>
                    <a:pt x="3696" y="236"/>
                  </a:lnTo>
                  <a:lnTo>
                    <a:pt x="3726" y="238"/>
                  </a:lnTo>
                  <a:lnTo>
                    <a:pt x="3751" y="241"/>
                  </a:lnTo>
                  <a:lnTo>
                    <a:pt x="3776" y="243"/>
                  </a:lnTo>
                  <a:lnTo>
                    <a:pt x="3799" y="245"/>
                  </a:lnTo>
                  <a:lnTo>
                    <a:pt x="3824" y="247"/>
                  </a:lnTo>
                  <a:lnTo>
                    <a:pt x="3848" y="250"/>
                  </a:lnTo>
                  <a:lnTo>
                    <a:pt x="3873" y="254"/>
                  </a:lnTo>
                  <a:lnTo>
                    <a:pt x="3896" y="258"/>
                  </a:lnTo>
                  <a:lnTo>
                    <a:pt x="3921" y="262"/>
                  </a:lnTo>
                  <a:lnTo>
                    <a:pt x="3871" y="280"/>
                  </a:lnTo>
                  <a:lnTo>
                    <a:pt x="3820" y="298"/>
                  </a:lnTo>
                  <a:lnTo>
                    <a:pt x="3768" y="313"/>
                  </a:lnTo>
                  <a:lnTo>
                    <a:pt x="3717" y="328"/>
                  </a:lnTo>
                  <a:lnTo>
                    <a:pt x="3664" y="342"/>
                  </a:lnTo>
                  <a:lnTo>
                    <a:pt x="3611" y="355"/>
                  </a:lnTo>
                  <a:lnTo>
                    <a:pt x="3559" y="368"/>
                  </a:lnTo>
                  <a:lnTo>
                    <a:pt x="3506" y="381"/>
                  </a:lnTo>
                  <a:lnTo>
                    <a:pt x="3468" y="389"/>
                  </a:lnTo>
                  <a:lnTo>
                    <a:pt x="3428" y="399"/>
                  </a:lnTo>
                  <a:lnTo>
                    <a:pt x="3389" y="408"/>
                  </a:lnTo>
                  <a:lnTo>
                    <a:pt x="3350" y="417"/>
                  </a:lnTo>
                  <a:lnTo>
                    <a:pt x="3311" y="428"/>
                  </a:lnTo>
                  <a:lnTo>
                    <a:pt x="3273" y="438"/>
                  </a:lnTo>
                  <a:lnTo>
                    <a:pt x="3235" y="450"/>
                  </a:lnTo>
                  <a:lnTo>
                    <a:pt x="3197" y="462"/>
                  </a:lnTo>
                  <a:lnTo>
                    <a:pt x="3180" y="469"/>
                  </a:lnTo>
                  <a:lnTo>
                    <a:pt x="3164" y="475"/>
                  </a:lnTo>
                  <a:lnTo>
                    <a:pt x="3148" y="483"/>
                  </a:lnTo>
                  <a:lnTo>
                    <a:pt x="3132" y="490"/>
                  </a:lnTo>
                  <a:lnTo>
                    <a:pt x="3111" y="502"/>
                  </a:lnTo>
                  <a:lnTo>
                    <a:pt x="3092" y="516"/>
                  </a:lnTo>
                  <a:lnTo>
                    <a:pt x="3073" y="534"/>
                  </a:lnTo>
                  <a:lnTo>
                    <a:pt x="3056" y="555"/>
                  </a:lnTo>
                  <a:lnTo>
                    <a:pt x="3044" y="581"/>
                  </a:lnTo>
                  <a:lnTo>
                    <a:pt x="3038" y="612"/>
                  </a:lnTo>
                  <a:lnTo>
                    <a:pt x="3044" y="649"/>
                  </a:lnTo>
                  <a:lnTo>
                    <a:pt x="3063" y="680"/>
                  </a:lnTo>
                  <a:lnTo>
                    <a:pt x="3084" y="703"/>
                  </a:lnTo>
                  <a:lnTo>
                    <a:pt x="3107" y="720"/>
                  </a:lnTo>
                  <a:lnTo>
                    <a:pt x="3132" y="734"/>
                  </a:lnTo>
                  <a:lnTo>
                    <a:pt x="3184" y="760"/>
                  </a:lnTo>
                  <a:lnTo>
                    <a:pt x="3207" y="768"/>
                  </a:lnTo>
                  <a:lnTo>
                    <a:pt x="3231" y="777"/>
                  </a:lnTo>
                  <a:lnTo>
                    <a:pt x="3253" y="786"/>
                  </a:lnTo>
                  <a:lnTo>
                    <a:pt x="3277" y="793"/>
                  </a:lnTo>
                  <a:lnTo>
                    <a:pt x="3315" y="804"/>
                  </a:lnTo>
                  <a:lnTo>
                    <a:pt x="3351" y="814"/>
                  </a:lnTo>
                  <a:lnTo>
                    <a:pt x="3388" y="824"/>
                  </a:lnTo>
                  <a:lnTo>
                    <a:pt x="3426" y="833"/>
                  </a:lnTo>
                  <a:lnTo>
                    <a:pt x="3508" y="851"/>
                  </a:lnTo>
                  <a:lnTo>
                    <a:pt x="3573" y="864"/>
                  </a:lnTo>
                  <a:lnTo>
                    <a:pt x="3639" y="876"/>
                  </a:lnTo>
                  <a:lnTo>
                    <a:pt x="3705" y="888"/>
                  </a:lnTo>
                  <a:lnTo>
                    <a:pt x="3771" y="898"/>
                  </a:lnTo>
                  <a:lnTo>
                    <a:pt x="3838" y="906"/>
                  </a:lnTo>
                  <a:lnTo>
                    <a:pt x="3905" y="913"/>
                  </a:lnTo>
                  <a:lnTo>
                    <a:pt x="3972" y="918"/>
                  </a:lnTo>
                  <a:lnTo>
                    <a:pt x="4040" y="922"/>
                  </a:lnTo>
                  <a:lnTo>
                    <a:pt x="4006" y="942"/>
                  </a:lnTo>
                  <a:lnTo>
                    <a:pt x="3973" y="961"/>
                  </a:lnTo>
                  <a:lnTo>
                    <a:pt x="3940" y="979"/>
                  </a:lnTo>
                  <a:lnTo>
                    <a:pt x="3905" y="997"/>
                  </a:lnTo>
                  <a:lnTo>
                    <a:pt x="3880" y="1009"/>
                  </a:lnTo>
                  <a:lnTo>
                    <a:pt x="3857" y="1019"/>
                  </a:lnTo>
                  <a:lnTo>
                    <a:pt x="3832" y="1030"/>
                  </a:lnTo>
                  <a:lnTo>
                    <a:pt x="3806" y="1040"/>
                  </a:lnTo>
                  <a:lnTo>
                    <a:pt x="3781" y="1048"/>
                  </a:lnTo>
                  <a:lnTo>
                    <a:pt x="3754" y="1056"/>
                  </a:lnTo>
                  <a:lnTo>
                    <a:pt x="3728" y="1063"/>
                  </a:lnTo>
                  <a:lnTo>
                    <a:pt x="3701" y="1069"/>
                  </a:lnTo>
                  <a:lnTo>
                    <a:pt x="3687" y="1070"/>
                  </a:lnTo>
                  <a:lnTo>
                    <a:pt x="3673" y="1071"/>
                  </a:lnTo>
                  <a:lnTo>
                    <a:pt x="3659" y="1072"/>
                  </a:lnTo>
                  <a:lnTo>
                    <a:pt x="3645" y="1074"/>
                  </a:lnTo>
                  <a:lnTo>
                    <a:pt x="3620" y="1079"/>
                  </a:lnTo>
                  <a:lnTo>
                    <a:pt x="3558" y="1107"/>
                  </a:lnTo>
                  <a:lnTo>
                    <a:pt x="3542" y="1202"/>
                  </a:lnTo>
                  <a:lnTo>
                    <a:pt x="3603" y="1243"/>
                  </a:lnTo>
                  <a:lnTo>
                    <a:pt x="3628" y="1252"/>
                  </a:lnTo>
                  <a:lnTo>
                    <a:pt x="3664" y="1260"/>
                  </a:lnTo>
                  <a:lnTo>
                    <a:pt x="3700" y="1265"/>
                  </a:lnTo>
                  <a:lnTo>
                    <a:pt x="3737" y="1270"/>
                  </a:lnTo>
                  <a:lnTo>
                    <a:pt x="3774" y="1274"/>
                  </a:lnTo>
                  <a:lnTo>
                    <a:pt x="3811" y="1278"/>
                  </a:lnTo>
                  <a:lnTo>
                    <a:pt x="3850" y="1281"/>
                  </a:lnTo>
                  <a:lnTo>
                    <a:pt x="3888" y="1284"/>
                  </a:lnTo>
                  <a:lnTo>
                    <a:pt x="3927" y="1286"/>
                  </a:lnTo>
                  <a:lnTo>
                    <a:pt x="3965" y="1290"/>
                  </a:lnTo>
                  <a:lnTo>
                    <a:pt x="4003" y="1292"/>
                  </a:lnTo>
                  <a:lnTo>
                    <a:pt x="4042" y="1293"/>
                  </a:lnTo>
                  <a:lnTo>
                    <a:pt x="4081" y="1295"/>
                  </a:lnTo>
                  <a:lnTo>
                    <a:pt x="4061" y="1307"/>
                  </a:lnTo>
                  <a:lnTo>
                    <a:pt x="4041" y="1318"/>
                  </a:lnTo>
                  <a:lnTo>
                    <a:pt x="4021" y="1327"/>
                  </a:lnTo>
                  <a:lnTo>
                    <a:pt x="4000" y="1338"/>
                  </a:lnTo>
                  <a:lnTo>
                    <a:pt x="3977" y="1348"/>
                  </a:lnTo>
                  <a:lnTo>
                    <a:pt x="3956" y="1356"/>
                  </a:lnTo>
                  <a:lnTo>
                    <a:pt x="3933" y="1365"/>
                  </a:lnTo>
                  <a:lnTo>
                    <a:pt x="3910" y="1374"/>
                  </a:lnTo>
                  <a:lnTo>
                    <a:pt x="3881" y="1382"/>
                  </a:lnTo>
                  <a:lnTo>
                    <a:pt x="3852" y="1391"/>
                  </a:lnTo>
                  <a:lnTo>
                    <a:pt x="3823" y="1400"/>
                  </a:lnTo>
                  <a:lnTo>
                    <a:pt x="3794" y="1407"/>
                  </a:lnTo>
                  <a:lnTo>
                    <a:pt x="3757" y="1416"/>
                  </a:lnTo>
                  <a:lnTo>
                    <a:pt x="3721" y="1423"/>
                  </a:lnTo>
                  <a:lnTo>
                    <a:pt x="3684" y="1432"/>
                  </a:lnTo>
                  <a:lnTo>
                    <a:pt x="3648" y="1439"/>
                  </a:lnTo>
                  <a:lnTo>
                    <a:pt x="3598" y="1452"/>
                  </a:lnTo>
                  <a:lnTo>
                    <a:pt x="3554" y="1465"/>
                  </a:lnTo>
                  <a:lnTo>
                    <a:pt x="3513" y="1480"/>
                  </a:lnTo>
                  <a:lnTo>
                    <a:pt x="3476" y="1495"/>
                  </a:lnTo>
                  <a:lnTo>
                    <a:pt x="3443" y="1513"/>
                  </a:lnTo>
                  <a:lnTo>
                    <a:pt x="3413" y="1530"/>
                  </a:lnTo>
                  <a:lnTo>
                    <a:pt x="3386" y="1548"/>
                  </a:lnTo>
                  <a:lnTo>
                    <a:pt x="3362" y="1568"/>
                  </a:lnTo>
                  <a:lnTo>
                    <a:pt x="3322" y="1605"/>
                  </a:lnTo>
                  <a:lnTo>
                    <a:pt x="3303" y="1628"/>
                  </a:lnTo>
                  <a:lnTo>
                    <a:pt x="3283" y="1652"/>
                  </a:lnTo>
                  <a:lnTo>
                    <a:pt x="3264" y="1675"/>
                  </a:lnTo>
                  <a:lnTo>
                    <a:pt x="3245" y="1699"/>
                  </a:lnTo>
                  <a:lnTo>
                    <a:pt x="3222" y="1720"/>
                  </a:lnTo>
                  <a:lnTo>
                    <a:pt x="3211" y="1729"/>
                  </a:lnTo>
                  <a:lnTo>
                    <a:pt x="3201" y="1737"/>
                  </a:lnTo>
                  <a:lnTo>
                    <a:pt x="3190" y="1744"/>
                  </a:lnTo>
                  <a:lnTo>
                    <a:pt x="3178" y="1751"/>
                  </a:lnTo>
                  <a:lnTo>
                    <a:pt x="3136" y="1771"/>
                  </a:lnTo>
                  <a:lnTo>
                    <a:pt x="3077" y="1791"/>
                  </a:lnTo>
                  <a:lnTo>
                    <a:pt x="2996" y="1809"/>
                  </a:lnTo>
                  <a:lnTo>
                    <a:pt x="2892" y="1825"/>
                  </a:lnTo>
                  <a:lnTo>
                    <a:pt x="2762" y="1839"/>
                  </a:lnTo>
                  <a:lnTo>
                    <a:pt x="2736" y="1840"/>
                  </a:lnTo>
                  <a:lnTo>
                    <a:pt x="2710" y="1842"/>
                  </a:lnTo>
                  <a:lnTo>
                    <a:pt x="2686" y="1843"/>
                  </a:lnTo>
                  <a:lnTo>
                    <a:pt x="2660" y="1845"/>
                  </a:lnTo>
                  <a:lnTo>
                    <a:pt x="2635" y="1847"/>
                  </a:lnTo>
                  <a:lnTo>
                    <a:pt x="2609" y="1848"/>
                  </a:lnTo>
                  <a:lnTo>
                    <a:pt x="2583" y="1850"/>
                  </a:lnTo>
                  <a:lnTo>
                    <a:pt x="2558" y="1851"/>
                  </a:lnTo>
                  <a:lnTo>
                    <a:pt x="2536" y="1851"/>
                  </a:lnTo>
                  <a:lnTo>
                    <a:pt x="2514" y="1852"/>
                  </a:lnTo>
                  <a:lnTo>
                    <a:pt x="2493" y="1852"/>
                  </a:lnTo>
                  <a:lnTo>
                    <a:pt x="2471" y="1853"/>
                  </a:lnTo>
                  <a:lnTo>
                    <a:pt x="2449" y="1853"/>
                  </a:lnTo>
                  <a:lnTo>
                    <a:pt x="2427" y="1853"/>
                  </a:lnTo>
                  <a:lnTo>
                    <a:pt x="2405" y="1853"/>
                  </a:lnTo>
                  <a:lnTo>
                    <a:pt x="2384" y="1853"/>
                  </a:lnTo>
                  <a:lnTo>
                    <a:pt x="2282" y="1851"/>
                  </a:lnTo>
                  <a:lnTo>
                    <a:pt x="2248" y="1850"/>
                  </a:lnTo>
                  <a:lnTo>
                    <a:pt x="2215" y="1848"/>
                  </a:lnTo>
                  <a:lnTo>
                    <a:pt x="2181" y="1845"/>
                  </a:lnTo>
                  <a:lnTo>
                    <a:pt x="2149" y="1842"/>
                  </a:lnTo>
                  <a:close/>
                </a:path>
              </a:pathLst>
            </a:custGeom>
            <a:solidFill>
              <a:srgbClr val="CEB0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9" name="Freeform 173"/>
            <p:cNvSpPr>
              <a:spLocks/>
            </p:cNvSpPr>
            <p:nvPr/>
          </p:nvSpPr>
          <p:spPr bwMode="auto">
            <a:xfrm>
              <a:off x="3965" y="2770"/>
              <a:ext cx="962" cy="442"/>
            </a:xfrm>
            <a:custGeom>
              <a:avLst/>
              <a:gdLst/>
              <a:ahLst/>
              <a:cxnLst>
                <a:cxn ang="0">
                  <a:pos x="3" y="569"/>
                </a:cxn>
                <a:cxn ang="0">
                  <a:pos x="28" y="501"/>
                </a:cxn>
                <a:cxn ang="0">
                  <a:pos x="68" y="449"/>
                </a:cxn>
                <a:cxn ang="0">
                  <a:pos x="143" y="431"/>
                </a:cxn>
                <a:cxn ang="0">
                  <a:pos x="338" y="417"/>
                </a:cxn>
                <a:cxn ang="0">
                  <a:pos x="503" y="400"/>
                </a:cxn>
                <a:cxn ang="0">
                  <a:pos x="692" y="362"/>
                </a:cxn>
                <a:cxn ang="0">
                  <a:pos x="937" y="278"/>
                </a:cxn>
                <a:cxn ang="0">
                  <a:pos x="1177" y="169"/>
                </a:cxn>
                <a:cxn ang="0">
                  <a:pos x="1338" y="70"/>
                </a:cxn>
                <a:cxn ang="0">
                  <a:pos x="1454" y="19"/>
                </a:cxn>
                <a:cxn ang="0">
                  <a:pos x="1675" y="7"/>
                </a:cxn>
                <a:cxn ang="0">
                  <a:pos x="2333" y="26"/>
                </a:cxn>
                <a:cxn ang="0">
                  <a:pos x="2464" y="46"/>
                </a:cxn>
                <a:cxn ang="0">
                  <a:pos x="2615" y="75"/>
                </a:cxn>
                <a:cxn ang="0">
                  <a:pos x="2845" y="129"/>
                </a:cxn>
                <a:cxn ang="0">
                  <a:pos x="3192" y="208"/>
                </a:cxn>
                <a:cxn ang="0">
                  <a:pos x="3461" y="230"/>
                </a:cxn>
                <a:cxn ang="0">
                  <a:pos x="3638" y="236"/>
                </a:cxn>
                <a:cxn ang="0">
                  <a:pos x="3526" y="275"/>
                </a:cxn>
                <a:cxn ang="0">
                  <a:pos x="3331" y="321"/>
                </a:cxn>
                <a:cxn ang="0">
                  <a:pos x="3131" y="377"/>
                </a:cxn>
                <a:cxn ang="0">
                  <a:pos x="3004" y="442"/>
                </a:cxn>
                <a:cxn ang="0">
                  <a:pos x="2968" y="661"/>
                </a:cxn>
                <a:cxn ang="0">
                  <a:pos x="3158" y="774"/>
                </a:cxn>
                <a:cxn ang="0">
                  <a:pos x="3320" y="822"/>
                </a:cxn>
                <a:cxn ang="0">
                  <a:pos x="3509" y="863"/>
                </a:cxn>
                <a:cxn ang="0">
                  <a:pos x="3704" y="897"/>
                </a:cxn>
                <a:cxn ang="0">
                  <a:pos x="3793" y="932"/>
                </a:cxn>
                <a:cxn ang="0">
                  <a:pos x="3654" y="981"/>
                </a:cxn>
                <a:cxn ang="0">
                  <a:pos x="3460" y="1036"/>
                </a:cxn>
                <a:cxn ang="0">
                  <a:pos x="3605" y="1260"/>
                </a:cxn>
                <a:cxn ang="0">
                  <a:pos x="3765" y="1279"/>
                </a:cxn>
                <a:cxn ang="0">
                  <a:pos x="3752" y="1316"/>
                </a:cxn>
                <a:cxn ang="0">
                  <a:pos x="3531" y="1367"/>
                </a:cxn>
                <a:cxn ang="0">
                  <a:pos x="3300" y="1473"/>
                </a:cxn>
                <a:cxn ang="0">
                  <a:pos x="3154" y="1627"/>
                </a:cxn>
                <a:cxn ang="0">
                  <a:pos x="3069" y="1686"/>
                </a:cxn>
                <a:cxn ang="0">
                  <a:pos x="2747" y="1749"/>
                </a:cxn>
                <a:cxn ang="0">
                  <a:pos x="2593" y="1759"/>
                </a:cxn>
                <a:cxn ang="0">
                  <a:pos x="2454" y="1766"/>
                </a:cxn>
                <a:cxn ang="0">
                  <a:pos x="2271" y="1766"/>
                </a:cxn>
                <a:cxn ang="0">
                  <a:pos x="2126" y="1758"/>
                </a:cxn>
                <a:cxn ang="0">
                  <a:pos x="1959" y="1738"/>
                </a:cxn>
                <a:cxn ang="0">
                  <a:pos x="1779" y="1702"/>
                </a:cxn>
                <a:cxn ang="0">
                  <a:pos x="1582" y="1660"/>
                </a:cxn>
                <a:cxn ang="0">
                  <a:pos x="1372" y="1638"/>
                </a:cxn>
                <a:cxn ang="0">
                  <a:pos x="1133" y="1659"/>
                </a:cxn>
                <a:cxn ang="0">
                  <a:pos x="833" y="1711"/>
                </a:cxn>
                <a:cxn ang="0">
                  <a:pos x="632" y="1734"/>
                </a:cxn>
                <a:cxn ang="0">
                  <a:pos x="482" y="1725"/>
                </a:cxn>
                <a:cxn ang="0">
                  <a:pos x="349" y="1675"/>
                </a:cxn>
                <a:cxn ang="0">
                  <a:pos x="210" y="1624"/>
                </a:cxn>
                <a:cxn ang="0">
                  <a:pos x="81" y="1579"/>
                </a:cxn>
                <a:cxn ang="0">
                  <a:pos x="208" y="1517"/>
                </a:cxn>
                <a:cxn ang="0">
                  <a:pos x="321" y="1450"/>
                </a:cxn>
                <a:cxn ang="0">
                  <a:pos x="509" y="1292"/>
                </a:cxn>
                <a:cxn ang="0">
                  <a:pos x="557" y="1008"/>
                </a:cxn>
                <a:cxn ang="0">
                  <a:pos x="700" y="826"/>
                </a:cxn>
                <a:cxn ang="0">
                  <a:pos x="531" y="646"/>
                </a:cxn>
                <a:cxn ang="0">
                  <a:pos x="286" y="636"/>
                </a:cxn>
                <a:cxn ang="0">
                  <a:pos x="85" y="646"/>
                </a:cxn>
              </a:cxnLst>
              <a:rect l="0" t="0" r="r" b="b"/>
              <a:pathLst>
                <a:path w="3851" h="1767">
                  <a:moveTo>
                    <a:pt x="1" y="628"/>
                  </a:moveTo>
                  <a:lnTo>
                    <a:pt x="0" y="617"/>
                  </a:lnTo>
                  <a:lnTo>
                    <a:pt x="0" y="605"/>
                  </a:lnTo>
                  <a:lnTo>
                    <a:pt x="0" y="593"/>
                  </a:lnTo>
                  <a:lnTo>
                    <a:pt x="1" y="581"/>
                  </a:lnTo>
                  <a:lnTo>
                    <a:pt x="3" y="569"/>
                  </a:lnTo>
                  <a:lnTo>
                    <a:pt x="5" y="557"/>
                  </a:lnTo>
                  <a:lnTo>
                    <a:pt x="8" y="547"/>
                  </a:lnTo>
                  <a:lnTo>
                    <a:pt x="13" y="535"/>
                  </a:lnTo>
                  <a:lnTo>
                    <a:pt x="17" y="523"/>
                  </a:lnTo>
                  <a:lnTo>
                    <a:pt x="21" y="512"/>
                  </a:lnTo>
                  <a:lnTo>
                    <a:pt x="28" y="501"/>
                  </a:lnTo>
                  <a:lnTo>
                    <a:pt x="33" y="491"/>
                  </a:lnTo>
                  <a:lnTo>
                    <a:pt x="41" y="480"/>
                  </a:lnTo>
                  <a:lnTo>
                    <a:pt x="47" y="470"/>
                  </a:lnTo>
                  <a:lnTo>
                    <a:pt x="56" y="460"/>
                  </a:lnTo>
                  <a:lnTo>
                    <a:pt x="63" y="451"/>
                  </a:lnTo>
                  <a:lnTo>
                    <a:pt x="68" y="449"/>
                  </a:lnTo>
                  <a:lnTo>
                    <a:pt x="73" y="445"/>
                  </a:lnTo>
                  <a:lnTo>
                    <a:pt x="77" y="443"/>
                  </a:lnTo>
                  <a:lnTo>
                    <a:pt x="83" y="442"/>
                  </a:lnTo>
                  <a:lnTo>
                    <a:pt x="95" y="439"/>
                  </a:lnTo>
                  <a:lnTo>
                    <a:pt x="105" y="437"/>
                  </a:lnTo>
                  <a:lnTo>
                    <a:pt x="143" y="431"/>
                  </a:lnTo>
                  <a:lnTo>
                    <a:pt x="183" y="427"/>
                  </a:lnTo>
                  <a:lnTo>
                    <a:pt x="222" y="425"/>
                  </a:lnTo>
                  <a:lnTo>
                    <a:pt x="260" y="423"/>
                  </a:lnTo>
                  <a:lnTo>
                    <a:pt x="286" y="421"/>
                  </a:lnTo>
                  <a:lnTo>
                    <a:pt x="312" y="419"/>
                  </a:lnTo>
                  <a:lnTo>
                    <a:pt x="338" y="417"/>
                  </a:lnTo>
                  <a:lnTo>
                    <a:pt x="364" y="415"/>
                  </a:lnTo>
                  <a:lnTo>
                    <a:pt x="390" y="413"/>
                  </a:lnTo>
                  <a:lnTo>
                    <a:pt x="416" y="411"/>
                  </a:lnTo>
                  <a:lnTo>
                    <a:pt x="442" y="408"/>
                  </a:lnTo>
                  <a:lnTo>
                    <a:pt x="468" y="405"/>
                  </a:lnTo>
                  <a:lnTo>
                    <a:pt x="503" y="400"/>
                  </a:lnTo>
                  <a:lnTo>
                    <a:pt x="538" y="395"/>
                  </a:lnTo>
                  <a:lnTo>
                    <a:pt x="573" y="389"/>
                  </a:lnTo>
                  <a:lnTo>
                    <a:pt x="608" y="383"/>
                  </a:lnTo>
                  <a:lnTo>
                    <a:pt x="636" y="376"/>
                  </a:lnTo>
                  <a:lnTo>
                    <a:pt x="664" y="369"/>
                  </a:lnTo>
                  <a:lnTo>
                    <a:pt x="692" y="362"/>
                  </a:lnTo>
                  <a:lnTo>
                    <a:pt x="720" y="355"/>
                  </a:lnTo>
                  <a:lnTo>
                    <a:pt x="765" y="341"/>
                  </a:lnTo>
                  <a:lnTo>
                    <a:pt x="809" y="327"/>
                  </a:lnTo>
                  <a:lnTo>
                    <a:pt x="852" y="312"/>
                  </a:lnTo>
                  <a:lnTo>
                    <a:pt x="895" y="296"/>
                  </a:lnTo>
                  <a:lnTo>
                    <a:pt x="937" y="278"/>
                  </a:lnTo>
                  <a:lnTo>
                    <a:pt x="980" y="261"/>
                  </a:lnTo>
                  <a:lnTo>
                    <a:pt x="1022" y="244"/>
                  </a:lnTo>
                  <a:lnTo>
                    <a:pt x="1063" y="226"/>
                  </a:lnTo>
                  <a:lnTo>
                    <a:pt x="1102" y="207"/>
                  </a:lnTo>
                  <a:lnTo>
                    <a:pt x="1139" y="188"/>
                  </a:lnTo>
                  <a:lnTo>
                    <a:pt x="1177" y="169"/>
                  </a:lnTo>
                  <a:lnTo>
                    <a:pt x="1214" y="147"/>
                  </a:lnTo>
                  <a:lnTo>
                    <a:pt x="1243" y="130"/>
                  </a:lnTo>
                  <a:lnTo>
                    <a:pt x="1271" y="113"/>
                  </a:lnTo>
                  <a:lnTo>
                    <a:pt x="1299" y="95"/>
                  </a:lnTo>
                  <a:lnTo>
                    <a:pt x="1327" y="77"/>
                  </a:lnTo>
                  <a:lnTo>
                    <a:pt x="1338" y="70"/>
                  </a:lnTo>
                  <a:lnTo>
                    <a:pt x="1350" y="65"/>
                  </a:lnTo>
                  <a:lnTo>
                    <a:pt x="1360" y="59"/>
                  </a:lnTo>
                  <a:lnTo>
                    <a:pt x="1371" y="52"/>
                  </a:lnTo>
                  <a:lnTo>
                    <a:pt x="1414" y="25"/>
                  </a:lnTo>
                  <a:lnTo>
                    <a:pt x="1416" y="21"/>
                  </a:lnTo>
                  <a:lnTo>
                    <a:pt x="1454" y="19"/>
                  </a:lnTo>
                  <a:lnTo>
                    <a:pt x="1491" y="17"/>
                  </a:lnTo>
                  <a:lnTo>
                    <a:pt x="1527" y="14"/>
                  </a:lnTo>
                  <a:lnTo>
                    <a:pt x="1564" y="12"/>
                  </a:lnTo>
                  <a:lnTo>
                    <a:pt x="1601" y="10"/>
                  </a:lnTo>
                  <a:lnTo>
                    <a:pt x="1637" y="8"/>
                  </a:lnTo>
                  <a:lnTo>
                    <a:pt x="1675" y="7"/>
                  </a:lnTo>
                  <a:lnTo>
                    <a:pt x="1711" y="5"/>
                  </a:lnTo>
                  <a:lnTo>
                    <a:pt x="1883" y="0"/>
                  </a:lnTo>
                  <a:lnTo>
                    <a:pt x="2039" y="4"/>
                  </a:lnTo>
                  <a:lnTo>
                    <a:pt x="2181" y="11"/>
                  </a:lnTo>
                  <a:lnTo>
                    <a:pt x="2311" y="24"/>
                  </a:lnTo>
                  <a:lnTo>
                    <a:pt x="2333" y="26"/>
                  </a:lnTo>
                  <a:lnTo>
                    <a:pt x="2355" y="30"/>
                  </a:lnTo>
                  <a:lnTo>
                    <a:pt x="2377" y="33"/>
                  </a:lnTo>
                  <a:lnTo>
                    <a:pt x="2399" y="36"/>
                  </a:lnTo>
                  <a:lnTo>
                    <a:pt x="2420" y="39"/>
                  </a:lnTo>
                  <a:lnTo>
                    <a:pt x="2443" y="42"/>
                  </a:lnTo>
                  <a:lnTo>
                    <a:pt x="2464" y="46"/>
                  </a:lnTo>
                  <a:lnTo>
                    <a:pt x="2486" y="49"/>
                  </a:lnTo>
                  <a:lnTo>
                    <a:pt x="2512" y="54"/>
                  </a:lnTo>
                  <a:lnTo>
                    <a:pt x="2538" y="59"/>
                  </a:lnTo>
                  <a:lnTo>
                    <a:pt x="2564" y="64"/>
                  </a:lnTo>
                  <a:lnTo>
                    <a:pt x="2589" y="69"/>
                  </a:lnTo>
                  <a:lnTo>
                    <a:pt x="2615" y="75"/>
                  </a:lnTo>
                  <a:lnTo>
                    <a:pt x="2641" y="80"/>
                  </a:lnTo>
                  <a:lnTo>
                    <a:pt x="2666" y="86"/>
                  </a:lnTo>
                  <a:lnTo>
                    <a:pt x="2692" y="91"/>
                  </a:lnTo>
                  <a:lnTo>
                    <a:pt x="2743" y="104"/>
                  </a:lnTo>
                  <a:lnTo>
                    <a:pt x="2794" y="116"/>
                  </a:lnTo>
                  <a:lnTo>
                    <a:pt x="2845" y="129"/>
                  </a:lnTo>
                  <a:lnTo>
                    <a:pt x="2895" y="142"/>
                  </a:lnTo>
                  <a:lnTo>
                    <a:pt x="2947" y="155"/>
                  </a:lnTo>
                  <a:lnTo>
                    <a:pt x="2998" y="167"/>
                  </a:lnTo>
                  <a:lnTo>
                    <a:pt x="3048" y="179"/>
                  </a:lnTo>
                  <a:lnTo>
                    <a:pt x="3100" y="191"/>
                  </a:lnTo>
                  <a:lnTo>
                    <a:pt x="3192" y="208"/>
                  </a:lnTo>
                  <a:lnTo>
                    <a:pt x="3227" y="213"/>
                  </a:lnTo>
                  <a:lnTo>
                    <a:pt x="3262" y="218"/>
                  </a:lnTo>
                  <a:lnTo>
                    <a:pt x="3297" y="222"/>
                  </a:lnTo>
                  <a:lnTo>
                    <a:pt x="3334" y="226"/>
                  </a:lnTo>
                  <a:lnTo>
                    <a:pt x="3431" y="230"/>
                  </a:lnTo>
                  <a:lnTo>
                    <a:pt x="3461" y="230"/>
                  </a:lnTo>
                  <a:lnTo>
                    <a:pt x="3490" y="231"/>
                  </a:lnTo>
                  <a:lnTo>
                    <a:pt x="3520" y="231"/>
                  </a:lnTo>
                  <a:lnTo>
                    <a:pt x="3549" y="232"/>
                  </a:lnTo>
                  <a:lnTo>
                    <a:pt x="3578" y="233"/>
                  </a:lnTo>
                  <a:lnTo>
                    <a:pt x="3607" y="235"/>
                  </a:lnTo>
                  <a:lnTo>
                    <a:pt x="3638" y="236"/>
                  </a:lnTo>
                  <a:lnTo>
                    <a:pt x="3667" y="239"/>
                  </a:lnTo>
                  <a:lnTo>
                    <a:pt x="3639" y="246"/>
                  </a:lnTo>
                  <a:lnTo>
                    <a:pt x="3611" y="254"/>
                  </a:lnTo>
                  <a:lnTo>
                    <a:pt x="3583" y="261"/>
                  </a:lnTo>
                  <a:lnTo>
                    <a:pt x="3554" y="268"/>
                  </a:lnTo>
                  <a:lnTo>
                    <a:pt x="3526" y="275"/>
                  </a:lnTo>
                  <a:lnTo>
                    <a:pt x="3498" y="282"/>
                  </a:lnTo>
                  <a:lnTo>
                    <a:pt x="3470" y="289"/>
                  </a:lnTo>
                  <a:lnTo>
                    <a:pt x="3440" y="296"/>
                  </a:lnTo>
                  <a:lnTo>
                    <a:pt x="3404" y="304"/>
                  </a:lnTo>
                  <a:lnTo>
                    <a:pt x="3367" y="313"/>
                  </a:lnTo>
                  <a:lnTo>
                    <a:pt x="3331" y="321"/>
                  </a:lnTo>
                  <a:lnTo>
                    <a:pt x="3294" y="330"/>
                  </a:lnTo>
                  <a:lnTo>
                    <a:pt x="3258" y="340"/>
                  </a:lnTo>
                  <a:lnTo>
                    <a:pt x="3222" y="349"/>
                  </a:lnTo>
                  <a:lnTo>
                    <a:pt x="3186" y="359"/>
                  </a:lnTo>
                  <a:lnTo>
                    <a:pt x="3150" y="371"/>
                  </a:lnTo>
                  <a:lnTo>
                    <a:pt x="3131" y="377"/>
                  </a:lnTo>
                  <a:lnTo>
                    <a:pt x="3113" y="384"/>
                  </a:lnTo>
                  <a:lnTo>
                    <a:pt x="3095" y="391"/>
                  </a:lnTo>
                  <a:lnTo>
                    <a:pt x="3076" y="399"/>
                  </a:lnTo>
                  <a:lnTo>
                    <a:pt x="3053" y="411"/>
                  </a:lnTo>
                  <a:lnTo>
                    <a:pt x="3029" y="425"/>
                  </a:lnTo>
                  <a:lnTo>
                    <a:pt x="3004" y="442"/>
                  </a:lnTo>
                  <a:lnTo>
                    <a:pt x="2982" y="464"/>
                  </a:lnTo>
                  <a:lnTo>
                    <a:pt x="2959" y="492"/>
                  </a:lnTo>
                  <a:lnTo>
                    <a:pt x="2943" y="525"/>
                  </a:lnTo>
                  <a:lnTo>
                    <a:pt x="2934" y="569"/>
                  </a:lnTo>
                  <a:lnTo>
                    <a:pt x="2943" y="619"/>
                  </a:lnTo>
                  <a:lnTo>
                    <a:pt x="2968" y="661"/>
                  </a:lnTo>
                  <a:lnTo>
                    <a:pt x="2996" y="690"/>
                  </a:lnTo>
                  <a:lnTo>
                    <a:pt x="3024" y="711"/>
                  </a:lnTo>
                  <a:lnTo>
                    <a:pt x="3052" y="728"/>
                  </a:lnTo>
                  <a:lnTo>
                    <a:pt x="3110" y="756"/>
                  </a:lnTo>
                  <a:lnTo>
                    <a:pt x="3133" y="765"/>
                  </a:lnTo>
                  <a:lnTo>
                    <a:pt x="3158" y="774"/>
                  </a:lnTo>
                  <a:lnTo>
                    <a:pt x="3183" y="782"/>
                  </a:lnTo>
                  <a:lnTo>
                    <a:pt x="3208" y="791"/>
                  </a:lnTo>
                  <a:lnTo>
                    <a:pt x="3236" y="799"/>
                  </a:lnTo>
                  <a:lnTo>
                    <a:pt x="3264" y="807"/>
                  </a:lnTo>
                  <a:lnTo>
                    <a:pt x="3292" y="815"/>
                  </a:lnTo>
                  <a:lnTo>
                    <a:pt x="3320" y="822"/>
                  </a:lnTo>
                  <a:lnTo>
                    <a:pt x="3351" y="830"/>
                  </a:lnTo>
                  <a:lnTo>
                    <a:pt x="3382" y="837"/>
                  </a:lnTo>
                  <a:lnTo>
                    <a:pt x="3415" y="844"/>
                  </a:lnTo>
                  <a:lnTo>
                    <a:pt x="3446" y="850"/>
                  </a:lnTo>
                  <a:lnTo>
                    <a:pt x="3477" y="858"/>
                  </a:lnTo>
                  <a:lnTo>
                    <a:pt x="3509" y="863"/>
                  </a:lnTo>
                  <a:lnTo>
                    <a:pt x="3541" y="870"/>
                  </a:lnTo>
                  <a:lnTo>
                    <a:pt x="3573" y="875"/>
                  </a:lnTo>
                  <a:lnTo>
                    <a:pt x="3606" y="880"/>
                  </a:lnTo>
                  <a:lnTo>
                    <a:pt x="3639" y="886"/>
                  </a:lnTo>
                  <a:lnTo>
                    <a:pt x="3672" y="891"/>
                  </a:lnTo>
                  <a:lnTo>
                    <a:pt x="3704" y="897"/>
                  </a:lnTo>
                  <a:lnTo>
                    <a:pt x="3738" y="901"/>
                  </a:lnTo>
                  <a:lnTo>
                    <a:pt x="3770" y="905"/>
                  </a:lnTo>
                  <a:lnTo>
                    <a:pt x="3803" y="908"/>
                  </a:lnTo>
                  <a:lnTo>
                    <a:pt x="3837" y="912"/>
                  </a:lnTo>
                  <a:lnTo>
                    <a:pt x="3815" y="922"/>
                  </a:lnTo>
                  <a:lnTo>
                    <a:pt x="3793" y="932"/>
                  </a:lnTo>
                  <a:lnTo>
                    <a:pt x="3771" y="942"/>
                  </a:lnTo>
                  <a:lnTo>
                    <a:pt x="3747" y="952"/>
                  </a:lnTo>
                  <a:lnTo>
                    <a:pt x="3725" y="960"/>
                  </a:lnTo>
                  <a:lnTo>
                    <a:pt x="3701" y="968"/>
                  </a:lnTo>
                  <a:lnTo>
                    <a:pt x="3677" y="974"/>
                  </a:lnTo>
                  <a:lnTo>
                    <a:pt x="3654" y="981"/>
                  </a:lnTo>
                  <a:lnTo>
                    <a:pt x="3637" y="983"/>
                  </a:lnTo>
                  <a:lnTo>
                    <a:pt x="3619" y="985"/>
                  </a:lnTo>
                  <a:lnTo>
                    <a:pt x="3602" y="986"/>
                  </a:lnTo>
                  <a:lnTo>
                    <a:pt x="3585" y="988"/>
                  </a:lnTo>
                  <a:lnTo>
                    <a:pt x="3550" y="995"/>
                  </a:lnTo>
                  <a:lnTo>
                    <a:pt x="3460" y="1036"/>
                  </a:lnTo>
                  <a:lnTo>
                    <a:pt x="3435" y="1178"/>
                  </a:lnTo>
                  <a:lnTo>
                    <a:pt x="3526" y="1238"/>
                  </a:lnTo>
                  <a:lnTo>
                    <a:pt x="3560" y="1250"/>
                  </a:lnTo>
                  <a:lnTo>
                    <a:pt x="3575" y="1253"/>
                  </a:lnTo>
                  <a:lnTo>
                    <a:pt x="3590" y="1256"/>
                  </a:lnTo>
                  <a:lnTo>
                    <a:pt x="3605" y="1260"/>
                  </a:lnTo>
                  <a:lnTo>
                    <a:pt x="3621" y="1262"/>
                  </a:lnTo>
                  <a:lnTo>
                    <a:pt x="3649" y="1266"/>
                  </a:lnTo>
                  <a:lnTo>
                    <a:pt x="3679" y="1269"/>
                  </a:lnTo>
                  <a:lnTo>
                    <a:pt x="3707" y="1273"/>
                  </a:lnTo>
                  <a:lnTo>
                    <a:pt x="3736" y="1276"/>
                  </a:lnTo>
                  <a:lnTo>
                    <a:pt x="3765" y="1279"/>
                  </a:lnTo>
                  <a:lnTo>
                    <a:pt x="3794" y="1281"/>
                  </a:lnTo>
                  <a:lnTo>
                    <a:pt x="3822" y="1283"/>
                  </a:lnTo>
                  <a:lnTo>
                    <a:pt x="3851" y="1285"/>
                  </a:lnTo>
                  <a:lnTo>
                    <a:pt x="3819" y="1296"/>
                  </a:lnTo>
                  <a:lnTo>
                    <a:pt x="3785" y="1307"/>
                  </a:lnTo>
                  <a:lnTo>
                    <a:pt x="3752" y="1316"/>
                  </a:lnTo>
                  <a:lnTo>
                    <a:pt x="3718" y="1324"/>
                  </a:lnTo>
                  <a:lnTo>
                    <a:pt x="3684" y="1332"/>
                  </a:lnTo>
                  <a:lnTo>
                    <a:pt x="3651" y="1339"/>
                  </a:lnTo>
                  <a:lnTo>
                    <a:pt x="3616" y="1347"/>
                  </a:lnTo>
                  <a:lnTo>
                    <a:pt x="3582" y="1354"/>
                  </a:lnTo>
                  <a:lnTo>
                    <a:pt x="3531" y="1367"/>
                  </a:lnTo>
                  <a:lnTo>
                    <a:pt x="3484" y="1382"/>
                  </a:lnTo>
                  <a:lnTo>
                    <a:pt x="3439" y="1397"/>
                  </a:lnTo>
                  <a:lnTo>
                    <a:pt x="3400" y="1415"/>
                  </a:lnTo>
                  <a:lnTo>
                    <a:pt x="3364" y="1433"/>
                  </a:lnTo>
                  <a:lnTo>
                    <a:pt x="3331" y="1452"/>
                  </a:lnTo>
                  <a:lnTo>
                    <a:pt x="3300" y="1473"/>
                  </a:lnTo>
                  <a:lnTo>
                    <a:pt x="3275" y="1493"/>
                  </a:lnTo>
                  <a:lnTo>
                    <a:pt x="3230" y="1535"/>
                  </a:lnTo>
                  <a:lnTo>
                    <a:pt x="3198" y="1573"/>
                  </a:lnTo>
                  <a:lnTo>
                    <a:pt x="3181" y="1595"/>
                  </a:lnTo>
                  <a:lnTo>
                    <a:pt x="3164" y="1616"/>
                  </a:lnTo>
                  <a:lnTo>
                    <a:pt x="3154" y="1627"/>
                  </a:lnTo>
                  <a:lnTo>
                    <a:pt x="3144" y="1637"/>
                  </a:lnTo>
                  <a:lnTo>
                    <a:pt x="3135" y="1646"/>
                  </a:lnTo>
                  <a:lnTo>
                    <a:pt x="3123" y="1656"/>
                  </a:lnTo>
                  <a:lnTo>
                    <a:pt x="3098" y="1672"/>
                  </a:lnTo>
                  <a:lnTo>
                    <a:pt x="3084" y="1679"/>
                  </a:lnTo>
                  <a:lnTo>
                    <a:pt x="3069" y="1686"/>
                  </a:lnTo>
                  <a:lnTo>
                    <a:pt x="3054" y="1691"/>
                  </a:lnTo>
                  <a:lnTo>
                    <a:pt x="3038" y="1698"/>
                  </a:lnTo>
                  <a:lnTo>
                    <a:pt x="2974" y="1715"/>
                  </a:lnTo>
                  <a:lnTo>
                    <a:pt x="2887" y="1732"/>
                  </a:lnTo>
                  <a:lnTo>
                    <a:pt x="2773" y="1746"/>
                  </a:lnTo>
                  <a:lnTo>
                    <a:pt x="2747" y="1749"/>
                  </a:lnTo>
                  <a:lnTo>
                    <a:pt x="2722" y="1751"/>
                  </a:lnTo>
                  <a:lnTo>
                    <a:pt x="2696" y="1753"/>
                  </a:lnTo>
                  <a:lnTo>
                    <a:pt x="2670" y="1755"/>
                  </a:lnTo>
                  <a:lnTo>
                    <a:pt x="2644" y="1756"/>
                  </a:lnTo>
                  <a:lnTo>
                    <a:pt x="2619" y="1758"/>
                  </a:lnTo>
                  <a:lnTo>
                    <a:pt x="2593" y="1759"/>
                  </a:lnTo>
                  <a:lnTo>
                    <a:pt x="2568" y="1762"/>
                  </a:lnTo>
                  <a:lnTo>
                    <a:pt x="2545" y="1763"/>
                  </a:lnTo>
                  <a:lnTo>
                    <a:pt x="2523" y="1764"/>
                  </a:lnTo>
                  <a:lnTo>
                    <a:pt x="2500" y="1764"/>
                  </a:lnTo>
                  <a:lnTo>
                    <a:pt x="2476" y="1765"/>
                  </a:lnTo>
                  <a:lnTo>
                    <a:pt x="2454" y="1766"/>
                  </a:lnTo>
                  <a:lnTo>
                    <a:pt x="2431" y="1766"/>
                  </a:lnTo>
                  <a:lnTo>
                    <a:pt x="2408" y="1767"/>
                  </a:lnTo>
                  <a:lnTo>
                    <a:pt x="2386" y="1767"/>
                  </a:lnTo>
                  <a:lnTo>
                    <a:pt x="2348" y="1767"/>
                  </a:lnTo>
                  <a:lnTo>
                    <a:pt x="2309" y="1767"/>
                  </a:lnTo>
                  <a:lnTo>
                    <a:pt x="2271" y="1766"/>
                  </a:lnTo>
                  <a:lnTo>
                    <a:pt x="2233" y="1765"/>
                  </a:lnTo>
                  <a:lnTo>
                    <a:pt x="2211" y="1764"/>
                  </a:lnTo>
                  <a:lnTo>
                    <a:pt x="2190" y="1763"/>
                  </a:lnTo>
                  <a:lnTo>
                    <a:pt x="2168" y="1762"/>
                  </a:lnTo>
                  <a:lnTo>
                    <a:pt x="2148" y="1759"/>
                  </a:lnTo>
                  <a:lnTo>
                    <a:pt x="2126" y="1758"/>
                  </a:lnTo>
                  <a:lnTo>
                    <a:pt x="2106" y="1756"/>
                  </a:lnTo>
                  <a:lnTo>
                    <a:pt x="2084" y="1754"/>
                  </a:lnTo>
                  <a:lnTo>
                    <a:pt x="2063" y="1752"/>
                  </a:lnTo>
                  <a:lnTo>
                    <a:pt x="2028" y="1748"/>
                  </a:lnTo>
                  <a:lnTo>
                    <a:pt x="1994" y="1743"/>
                  </a:lnTo>
                  <a:lnTo>
                    <a:pt x="1959" y="1738"/>
                  </a:lnTo>
                  <a:lnTo>
                    <a:pt x="1925" y="1732"/>
                  </a:lnTo>
                  <a:lnTo>
                    <a:pt x="1895" y="1727"/>
                  </a:lnTo>
                  <a:lnTo>
                    <a:pt x="1866" y="1722"/>
                  </a:lnTo>
                  <a:lnTo>
                    <a:pt x="1836" y="1715"/>
                  </a:lnTo>
                  <a:lnTo>
                    <a:pt x="1808" y="1709"/>
                  </a:lnTo>
                  <a:lnTo>
                    <a:pt x="1779" y="1702"/>
                  </a:lnTo>
                  <a:lnTo>
                    <a:pt x="1750" y="1696"/>
                  </a:lnTo>
                  <a:lnTo>
                    <a:pt x="1721" y="1689"/>
                  </a:lnTo>
                  <a:lnTo>
                    <a:pt x="1692" y="1683"/>
                  </a:lnTo>
                  <a:lnTo>
                    <a:pt x="1655" y="1674"/>
                  </a:lnTo>
                  <a:lnTo>
                    <a:pt x="1619" y="1667"/>
                  </a:lnTo>
                  <a:lnTo>
                    <a:pt x="1582" y="1660"/>
                  </a:lnTo>
                  <a:lnTo>
                    <a:pt x="1546" y="1653"/>
                  </a:lnTo>
                  <a:lnTo>
                    <a:pt x="1521" y="1649"/>
                  </a:lnTo>
                  <a:lnTo>
                    <a:pt x="1496" y="1646"/>
                  </a:lnTo>
                  <a:lnTo>
                    <a:pt x="1472" y="1643"/>
                  </a:lnTo>
                  <a:lnTo>
                    <a:pt x="1448" y="1641"/>
                  </a:lnTo>
                  <a:lnTo>
                    <a:pt x="1372" y="1638"/>
                  </a:lnTo>
                  <a:lnTo>
                    <a:pt x="1297" y="1640"/>
                  </a:lnTo>
                  <a:lnTo>
                    <a:pt x="1268" y="1642"/>
                  </a:lnTo>
                  <a:lnTo>
                    <a:pt x="1240" y="1645"/>
                  </a:lnTo>
                  <a:lnTo>
                    <a:pt x="1212" y="1648"/>
                  </a:lnTo>
                  <a:lnTo>
                    <a:pt x="1184" y="1652"/>
                  </a:lnTo>
                  <a:lnTo>
                    <a:pt x="1133" y="1659"/>
                  </a:lnTo>
                  <a:lnTo>
                    <a:pt x="1083" y="1667"/>
                  </a:lnTo>
                  <a:lnTo>
                    <a:pt x="1033" y="1675"/>
                  </a:lnTo>
                  <a:lnTo>
                    <a:pt x="983" y="1684"/>
                  </a:lnTo>
                  <a:lnTo>
                    <a:pt x="934" y="1694"/>
                  </a:lnTo>
                  <a:lnTo>
                    <a:pt x="884" y="1702"/>
                  </a:lnTo>
                  <a:lnTo>
                    <a:pt x="833" y="1711"/>
                  </a:lnTo>
                  <a:lnTo>
                    <a:pt x="784" y="1718"/>
                  </a:lnTo>
                  <a:lnTo>
                    <a:pt x="752" y="1723"/>
                  </a:lnTo>
                  <a:lnTo>
                    <a:pt x="719" y="1726"/>
                  </a:lnTo>
                  <a:lnTo>
                    <a:pt x="686" y="1730"/>
                  </a:lnTo>
                  <a:lnTo>
                    <a:pt x="654" y="1732"/>
                  </a:lnTo>
                  <a:lnTo>
                    <a:pt x="632" y="1734"/>
                  </a:lnTo>
                  <a:lnTo>
                    <a:pt x="611" y="1735"/>
                  </a:lnTo>
                  <a:lnTo>
                    <a:pt x="589" y="1735"/>
                  </a:lnTo>
                  <a:lnTo>
                    <a:pt x="566" y="1735"/>
                  </a:lnTo>
                  <a:lnTo>
                    <a:pt x="516" y="1730"/>
                  </a:lnTo>
                  <a:lnTo>
                    <a:pt x="498" y="1728"/>
                  </a:lnTo>
                  <a:lnTo>
                    <a:pt x="482" y="1725"/>
                  </a:lnTo>
                  <a:lnTo>
                    <a:pt x="466" y="1722"/>
                  </a:lnTo>
                  <a:lnTo>
                    <a:pt x="450" y="1717"/>
                  </a:lnTo>
                  <a:lnTo>
                    <a:pt x="424" y="1708"/>
                  </a:lnTo>
                  <a:lnTo>
                    <a:pt x="398" y="1697"/>
                  </a:lnTo>
                  <a:lnTo>
                    <a:pt x="374" y="1686"/>
                  </a:lnTo>
                  <a:lnTo>
                    <a:pt x="349" y="1675"/>
                  </a:lnTo>
                  <a:lnTo>
                    <a:pt x="324" y="1667"/>
                  </a:lnTo>
                  <a:lnTo>
                    <a:pt x="300" y="1657"/>
                  </a:lnTo>
                  <a:lnTo>
                    <a:pt x="277" y="1648"/>
                  </a:lnTo>
                  <a:lnTo>
                    <a:pt x="253" y="1640"/>
                  </a:lnTo>
                  <a:lnTo>
                    <a:pt x="231" y="1632"/>
                  </a:lnTo>
                  <a:lnTo>
                    <a:pt x="210" y="1624"/>
                  </a:lnTo>
                  <a:lnTo>
                    <a:pt x="188" y="1616"/>
                  </a:lnTo>
                  <a:lnTo>
                    <a:pt x="167" y="1610"/>
                  </a:lnTo>
                  <a:lnTo>
                    <a:pt x="145" y="1602"/>
                  </a:lnTo>
                  <a:lnTo>
                    <a:pt x="124" y="1595"/>
                  </a:lnTo>
                  <a:lnTo>
                    <a:pt x="102" y="1587"/>
                  </a:lnTo>
                  <a:lnTo>
                    <a:pt x="81" y="1579"/>
                  </a:lnTo>
                  <a:lnTo>
                    <a:pt x="103" y="1570"/>
                  </a:lnTo>
                  <a:lnTo>
                    <a:pt x="124" y="1559"/>
                  </a:lnTo>
                  <a:lnTo>
                    <a:pt x="145" y="1549"/>
                  </a:lnTo>
                  <a:lnTo>
                    <a:pt x="167" y="1539"/>
                  </a:lnTo>
                  <a:lnTo>
                    <a:pt x="187" y="1528"/>
                  </a:lnTo>
                  <a:lnTo>
                    <a:pt x="208" y="1517"/>
                  </a:lnTo>
                  <a:lnTo>
                    <a:pt x="228" y="1506"/>
                  </a:lnTo>
                  <a:lnTo>
                    <a:pt x="249" y="1494"/>
                  </a:lnTo>
                  <a:lnTo>
                    <a:pt x="267" y="1484"/>
                  </a:lnTo>
                  <a:lnTo>
                    <a:pt x="285" y="1473"/>
                  </a:lnTo>
                  <a:lnTo>
                    <a:pt x="303" y="1461"/>
                  </a:lnTo>
                  <a:lnTo>
                    <a:pt x="321" y="1450"/>
                  </a:lnTo>
                  <a:lnTo>
                    <a:pt x="358" y="1424"/>
                  </a:lnTo>
                  <a:lnTo>
                    <a:pt x="393" y="1399"/>
                  </a:lnTo>
                  <a:lnTo>
                    <a:pt x="427" y="1371"/>
                  </a:lnTo>
                  <a:lnTo>
                    <a:pt x="461" y="1343"/>
                  </a:lnTo>
                  <a:lnTo>
                    <a:pt x="486" y="1318"/>
                  </a:lnTo>
                  <a:lnTo>
                    <a:pt x="509" y="1292"/>
                  </a:lnTo>
                  <a:lnTo>
                    <a:pt x="521" y="1279"/>
                  </a:lnTo>
                  <a:lnTo>
                    <a:pt x="532" y="1266"/>
                  </a:lnTo>
                  <a:lnTo>
                    <a:pt x="542" y="1252"/>
                  </a:lnTo>
                  <a:lnTo>
                    <a:pt x="551" y="1238"/>
                  </a:lnTo>
                  <a:lnTo>
                    <a:pt x="714" y="970"/>
                  </a:lnTo>
                  <a:lnTo>
                    <a:pt x="557" y="1008"/>
                  </a:lnTo>
                  <a:lnTo>
                    <a:pt x="597" y="983"/>
                  </a:lnTo>
                  <a:lnTo>
                    <a:pt x="625" y="960"/>
                  </a:lnTo>
                  <a:lnTo>
                    <a:pt x="650" y="933"/>
                  </a:lnTo>
                  <a:lnTo>
                    <a:pt x="673" y="902"/>
                  </a:lnTo>
                  <a:lnTo>
                    <a:pt x="690" y="868"/>
                  </a:lnTo>
                  <a:lnTo>
                    <a:pt x="700" y="826"/>
                  </a:lnTo>
                  <a:lnTo>
                    <a:pt x="697" y="777"/>
                  </a:lnTo>
                  <a:lnTo>
                    <a:pt x="674" y="730"/>
                  </a:lnTo>
                  <a:lnTo>
                    <a:pt x="639" y="693"/>
                  </a:lnTo>
                  <a:lnTo>
                    <a:pt x="601" y="669"/>
                  </a:lnTo>
                  <a:lnTo>
                    <a:pt x="564" y="654"/>
                  </a:lnTo>
                  <a:lnTo>
                    <a:pt x="531" y="646"/>
                  </a:lnTo>
                  <a:lnTo>
                    <a:pt x="500" y="640"/>
                  </a:lnTo>
                  <a:lnTo>
                    <a:pt x="439" y="635"/>
                  </a:lnTo>
                  <a:lnTo>
                    <a:pt x="400" y="634"/>
                  </a:lnTo>
                  <a:lnTo>
                    <a:pt x="363" y="634"/>
                  </a:lnTo>
                  <a:lnTo>
                    <a:pt x="325" y="635"/>
                  </a:lnTo>
                  <a:lnTo>
                    <a:pt x="286" y="636"/>
                  </a:lnTo>
                  <a:lnTo>
                    <a:pt x="256" y="637"/>
                  </a:lnTo>
                  <a:lnTo>
                    <a:pt x="226" y="639"/>
                  </a:lnTo>
                  <a:lnTo>
                    <a:pt x="196" y="640"/>
                  </a:lnTo>
                  <a:lnTo>
                    <a:pt x="166" y="642"/>
                  </a:lnTo>
                  <a:lnTo>
                    <a:pt x="125" y="645"/>
                  </a:lnTo>
                  <a:lnTo>
                    <a:pt x="85" y="646"/>
                  </a:lnTo>
                  <a:lnTo>
                    <a:pt x="45" y="647"/>
                  </a:lnTo>
                  <a:lnTo>
                    <a:pt x="5" y="646"/>
                  </a:lnTo>
                  <a:lnTo>
                    <a:pt x="3" y="637"/>
                  </a:lnTo>
                  <a:lnTo>
                    <a:pt x="1" y="628"/>
                  </a:lnTo>
                  <a:close/>
                </a:path>
              </a:pathLst>
            </a:custGeom>
            <a:solidFill>
              <a:srgbClr val="C0A2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0" name="Freeform 174"/>
            <p:cNvSpPr>
              <a:spLocks/>
            </p:cNvSpPr>
            <p:nvPr/>
          </p:nvSpPr>
          <p:spPr bwMode="auto">
            <a:xfrm>
              <a:off x="4317" y="2914"/>
              <a:ext cx="244" cy="142"/>
            </a:xfrm>
            <a:custGeom>
              <a:avLst/>
              <a:gdLst/>
              <a:ahLst/>
              <a:cxnLst>
                <a:cxn ang="0">
                  <a:pos x="974" y="312"/>
                </a:cxn>
                <a:cxn ang="0">
                  <a:pos x="961" y="354"/>
                </a:cxn>
                <a:cxn ang="0">
                  <a:pos x="938" y="394"/>
                </a:cxn>
                <a:cxn ang="0">
                  <a:pos x="906" y="430"/>
                </a:cxn>
                <a:cxn ang="0">
                  <a:pos x="865" y="464"/>
                </a:cxn>
                <a:cxn ang="0">
                  <a:pos x="816" y="493"/>
                </a:cxn>
                <a:cxn ang="0">
                  <a:pos x="760" y="519"/>
                </a:cxn>
                <a:cxn ang="0">
                  <a:pos x="699" y="539"/>
                </a:cxn>
                <a:cxn ang="0">
                  <a:pos x="633" y="554"/>
                </a:cxn>
                <a:cxn ang="0">
                  <a:pos x="562" y="564"/>
                </a:cxn>
                <a:cxn ang="0">
                  <a:pos x="488" y="567"/>
                </a:cxn>
                <a:cxn ang="0">
                  <a:pos x="413" y="564"/>
                </a:cxn>
                <a:cxn ang="0">
                  <a:pos x="342" y="554"/>
                </a:cxn>
                <a:cxn ang="0">
                  <a:pos x="277" y="539"/>
                </a:cxn>
                <a:cxn ang="0">
                  <a:pos x="215" y="519"/>
                </a:cxn>
                <a:cxn ang="0">
                  <a:pos x="159" y="493"/>
                </a:cxn>
                <a:cxn ang="0">
                  <a:pos x="111" y="464"/>
                </a:cxn>
                <a:cxn ang="0">
                  <a:pos x="70" y="430"/>
                </a:cxn>
                <a:cxn ang="0">
                  <a:pos x="37" y="394"/>
                </a:cxn>
                <a:cxn ang="0">
                  <a:pos x="15" y="354"/>
                </a:cxn>
                <a:cxn ang="0">
                  <a:pos x="2" y="312"/>
                </a:cxn>
                <a:cxn ang="0">
                  <a:pos x="0" y="269"/>
                </a:cxn>
                <a:cxn ang="0">
                  <a:pos x="9" y="226"/>
                </a:cxn>
                <a:cxn ang="0">
                  <a:pos x="29" y="186"/>
                </a:cxn>
                <a:cxn ang="0">
                  <a:pos x="58" y="148"/>
                </a:cxn>
                <a:cxn ang="0">
                  <a:pos x="97" y="114"/>
                </a:cxn>
                <a:cxn ang="0">
                  <a:pos x="143" y="83"/>
                </a:cxn>
                <a:cxn ang="0">
                  <a:pos x="196" y="57"/>
                </a:cxn>
                <a:cxn ang="0">
                  <a:pos x="255" y="34"/>
                </a:cxn>
                <a:cxn ang="0">
                  <a:pos x="320" y="17"/>
                </a:cxn>
                <a:cxn ang="0">
                  <a:pos x="390" y="5"/>
                </a:cxn>
                <a:cxn ang="0">
                  <a:pos x="463" y="0"/>
                </a:cxn>
                <a:cxn ang="0">
                  <a:pos x="537" y="1"/>
                </a:cxn>
                <a:cxn ang="0">
                  <a:pos x="609" y="8"/>
                </a:cxn>
                <a:cxn ang="0">
                  <a:pos x="677" y="22"/>
                </a:cxn>
                <a:cxn ang="0">
                  <a:pos x="741" y="40"/>
                </a:cxn>
                <a:cxn ang="0">
                  <a:pos x="798" y="64"/>
                </a:cxn>
                <a:cxn ang="0">
                  <a:pos x="849" y="93"/>
                </a:cxn>
                <a:cxn ang="0">
                  <a:pos x="893" y="125"/>
                </a:cxn>
                <a:cxn ang="0">
                  <a:pos x="928" y="160"/>
                </a:cxn>
                <a:cxn ang="0">
                  <a:pos x="954" y="199"/>
                </a:cxn>
                <a:cxn ang="0">
                  <a:pos x="970" y="240"/>
                </a:cxn>
                <a:cxn ang="0">
                  <a:pos x="977" y="283"/>
                </a:cxn>
              </a:cxnLst>
              <a:rect l="0" t="0" r="r" b="b"/>
              <a:pathLst>
                <a:path w="977" h="567">
                  <a:moveTo>
                    <a:pt x="977" y="283"/>
                  </a:moveTo>
                  <a:lnTo>
                    <a:pt x="976" y="298"/>
                  </a:lnTo>
                  <a:lnTo>
                    <a:pt x="974" y="312"/>
                  </a:lnTo>
                  <a:lnTo>
                    <a:pt x="970" y="326"/>
                  </a:lnTo>
                  <a:lnTo>
                    <a:pt x="966" y="340"/>
                  </a:lnTo>
                  <a:lnTo>
                    <a:pt x="961" y="354"/>
                  </a:lnTo>
                  <a:lnTo>
                    <a:pt x="954" y="367"/>
                  </a:lnTo>
                  <a:lnTo>
                    <a:pt x="947" y="381"/>
                  </a:lnTo>
                  <a:lnTo>
                    <a:pt x="938" y="394"/>
                  </a:lnTo>
                  <a:lnTo>
                    <a:pt x="928" y="406"/>
                  </a:lnTo>
                  <a:lnTo>
                    <a:pt x="917" y="419"/>
                  </a:lnTo>
                  <a:lnTo>
                    <a:pt x="906" y="430"/>
                  </a:lnTo>
                  <a:lnTo>
                    <a:pt x="893" y="441"/>
                  </a:lnTo>
                  <a:lnTo>
                    <a:pt x="879" y="453"/>
                  </a:lnTo>
                  <a:lnTo>
                    <a:pt x="865" y="464"/>
                  </a:lnTo>
                  <a:lnTo>
                    <a:pt x="849" y="473"/>
                  </a:lnTo>
                  <a:lnTo>
                    <a:pt x="832" y="483"/>
                  </a:lnTo>
                  <a:lnTo>
                    <a:pt x="816" y="493"/>
                  </a:lnTo>
                  <a:lnTo>
                    <a:pt x="798" y="501"/>
                  </a:lnTo>
                  <a:lnTo>
                    <a:pt x="780" y="510"/>
                  </a:lnTo>
                  <a:lnTo>
                    <a:pt x="760" y="519"/>
                  </a:lnTo>
                  <a:lnTo>
                    <a:pt x="741" y="525"/>
                  </a:lnTo>
                  <a:lnTo>
                    <a:pt x="720" y="533"/>
                  </a:lnTo>
                  <a:lnTo>
                    <a:pt x="699" y="539"/>
                  </a:lnTo>
                  <a:lnTo>
                    <a:pt x="677" y="545"/>
                  </a:lnTo>
                  <a:lnTo>
                    <a:pt x="656" y="550"/>
                  </a:lnTo>
                  <a:lnTo>
                    <a:pt x="633" y="554"/>
                  </a:lnTo>
                  <a:lnTo>
                    <a:pt x="609" y="557"/>
                  </a:lnTo>
                  <a:lnTo>
                    <a:pt x="586" y="561"/>
                  </a:lnTo>
                  <a:lnTo>
                    <a:pt x="562" y="564"/>
                  </a:lnTo>
                  <a:lnTo>
                    <a:pt x="537" y="565"/>
                  </a:lnTo>
                  <a:lnTo>
                    <a:pt x="512" y="566"/>
                  </a:lnTo>
                  <a:lnTo>
                    <a:pt x="488" y="567"/>
                  </a:lnTo>
                  <a:lnTo>
                    <a:pt x="463" y="566"/>
                  </a:lnTo>
                  <a:lnTo>
                    <a:pt x="438" y="565"/>
                  </a:lnTo>
                  <a:lnTo>
                    <a:pt x="413" y="564"/>
                  </a:lnTo>
                  <a:lnTo>
                    <a:pt x="390" y="561"/>
                  </a:lnTo>
                  <a:lnTo>
                    <a:pt x="366" y="557"/>
                  </a:lnTo>
                  <a:lnTo>
                    <a:pt x="342" y="554"/>
                  </a:lnTo>
                  <a:lnTo>
                    <a:pt x="320" y="550"/>
                  </a:lnTo>
                  <a:lnTo>
                    <a:pt x="298" y="545"/>
                  </a:lnTo>
                  <a:lnTo>
                    <a:pt x="277" y="539"/>
                  </a:lnTo>
                  <a:lnTo>
                    <a:pt x="255" y="533"/>
                  </a:lnTo>
                  <a:lnTo>
                    <a:pt x="235" y="525"/>
                  </a:lnTo>
                  <a:lnTo>
                    <a:pt x="215" y="519"/>
                  </a:lnTo>
                  <a:lnTo>
                    <a:pt x="196" y="510"/>
                  </a:lnTo>
                  <a:lnTo>
                    <a:pt x="177" y="501"/>
                  </a:lnTo>
                  <a:lnTo>
                    <a:pt x="159" y="493"/>
                  </a:lnTo>
                  <a:lnTo>
                    <a:pt x="143" y="483"/>
                  </a:lnTo>
                  <a:lnTo>
                    <a:pt x="127" y="473"/>
                  </a:lnTo>
                  <a:lnTo>
                    <a:pt x="111" y="464"/>
                  </a:lnTo>
                  <a:lnTo>
                    <a:pt x="97" y="453"/>
                  </a:lnTo>
                  <a:lnTo>
                    <a:pt x="83" y="441"/>
                  </a:lnTo>
                  <a:lnTo>
                    <a:pt x="70" y="430"/>
                  </a:lnTo>
                  <a:lnTo>
                    <a:pt x="58" y="419"/>
                  </a:lnTo>
                  <a:lnTo>
                    <a:pt x="47" y="406"/>
                  </a:lnTo>
                  <a:lnTo>
                    <a:pt x="37" y="394"/>
                  </a:lnTo>
                  <a:lnTo>
                    <a:pt x="29" y="381"/>
                  </a:lnTo>
                  <a:lnTo>
                    <a:pt x="21" y="367"/>
                  </a:lnTo>
                  <a:lnTo>
                    <a:pt x="15" y="354"/>
                  </a:lnTo>
                  <a:lnTo>
                    <a:pt x="9" y="340"/>
                  </a:lnTo>
                  <a:lnTo>
                    <a:pt x="5" y="326"/>
                  </a:lnTo>
                  <a:lnTo>
                    <a:pt x="2" y="312"/>
                  </a:lnTo>
                  <a:lnTo>
                    <a:pt x="0" y="298"/>
                  </a:lnTo>
                  <a:lnTo>
                    <a:pt x="0" y="283"/>
                  </a:lnTo>
                  <a:lnTo>
                    <a:pt x="0" y="269"/>
                  </a:lnTo>
                  <a:lnTo>
                    <a:pt x="2" y="254"/>
                  </a:lnTo>
                  <a:lnTo>
                    <a:pt x="5" y="240"/>
                  </a:lnTo>
                  <a:lnTo>
                    <a:pt x="9" y="226"/>
                  </a:lnTo>
                  <a:lnTo>
                    <a:pt x="15" y="213"/>
                  </a:lnTo>
                  <a:lnTo>
                    <a:pt x="21" y="199"/>
                  </a:lnTo>
                  <a:lnTo>
                    <a:pt x="29" y="186"/>
                  </a:lnTo>
                  <a:lnTo>
                    <a:pt x="37" y="173"/>
                  </a:lnTo>
                  <a:lnTo>
                    <a:pt x="47" y="160"/>
                  </a:lnTo>
                  <a:lnTo>
                    <a:pt x="58" y="148"/>
                  </a:lnTo>
                  <a:lnTo>
                    <a:pt x="70" y="136"/>
                  </a:lnTo>
                  <a:lnTo>
                    <a:pt x="83" y="125"/>
                  </a:lnTo>
                  <a:lnTo>
                    <a:pt x="97" y="114"/>
                  </a:lnTo>
                  <a:lnTo>
                    <a:pt x="111" y="103"/>
                  </a:lnTo>
                  <a:lnTo>
                    <a:pt x="127" y="93"/>
                  </a:lnTo>
                  <a:lnTo>
                    <a:pt x="143" y="83"/>
                  </a:lnTo>
                  <a:lnTo>
                    <a:pt x="159" y="74"/>
                  </a:lnTo>
                  <a:lnTo>
                    <a:pt x="177" y="64"/>
                  </a:lnTo>
                  <a:lnTo>
                    <a:pt x="196" y="57"/>
                  </a:lnTo>
                  <a:lnTo>
                    <a:pt x="215" y="48"/>
                  </a:lnTo>
                  <a:lnTo>
                    <a:pt x="235" y="40"/>
                  </a:lnTo>
                  <a:lnTo>
                    <a:pt x="255" y="34"/>
                  </a:lnTo>
                  <a:lnTo>
                    <a:pt x="277" y="28"/>
                  </a:lnTo>
                  <a:lnTo>
                    <a:pt x="298" y="22"/>
                  </a:lnTo>
                  <a:lnTo>
                    <a:pt x="320" y="17"/>
                  </a:lnTo>
                  <a:lnTo>
                    <a:pt x="342" y="12"/>
                  </a:lnTo>
                  <a:lnTo>
                    <a:pt x="366" y="8"/>
                  </a:lnTo>
                  <a:lnTo>
                    <a:pt x="390" y="5"/>
                  </a:lnTo>
                  <a:lnTo>
                    <a:pt x="413" y="3"/>
                  </a:lnTo>
                  <a:lnTo>
                    <a:pt x="438" y="1"/>
                  </a:lnTo>
                  <a:lnTo>
                    <a:pt x="463" y="0"/>
                  </a:lnTo>
                  <a:lnTo>
                    <a:pt x="488" y="0"/>
                  </a:lnTo>
                  <a:lnTo>
                    <a:pt x="512" y="0"/>
                  </a:lnTo>
                  <a:lnTo>
                    <a:pt x="537" y="1"/>
                  </a:lnTo>
                  <a:lnTo>
                    <a:pt x="562" y="3"/>
                  </a:lnTo>
                  <a:lnTo>
                    <a:pt x="586" y="5"/>
                  </a:lnTo>
                  <a:lnTo>
                    <a:pt x="609" y="8"/>
                  </a:lnTo>
                  <a:lnTo>
                    <a:pt x="633" y="12"/>
                  </a:lnTo>
                  <a:lnTo>
                    <a:pt x="656" y="17"/>
                  </a:lnTo>
                  <a:lnTo>
                    <a:pt x="677" y="22"/>
                  </a:lnTo>
                  <a:lnTo>
                    <a:pt x="699" y="28"/>
                  </a:lnTo>
                  <a:lnTo>
                    <a:pt x="720" y="34"/>
                  </a:lnTo>
                  <a:lnTo>
                    <a:pt x="741" y="40"/>
                  </a:lnTo>
                  <a:lnTo>
                    <a:pt x="760" y="48"/>
                  </a:lnTo>
                  <a:lnTo>
                    <a:pt x="780" y="57"/>
                  </a:lnTo>
                  <a:lnTo>
                    <a:pt x="798" y="64"/>
                  </a:lnTo>
                  <a:lnTo>
                    <a:pt x="816" y="74"/>
                  </a:lnTo>
                  <a:lnTo>
                    <a:pt x="832" y="83"/>
                  </a:lnTo>
                  <a:lnTo>
                    <a:pt x="849" y="93"/>
                  </a:lnTo>
                  <a:lnTo>
                    <a:pt x="865" y="103"/>
                  </a:lnTo>
                  <a:lnTo>
                    <a:pt x="879" y="114"/>
                  </a:lnTo>
                  <a:lnTo>
                    <a:pt x="893" y="125"/>
                  </a:lnTo>
                  <a:lnTo>
                    <a:pt x="906" y="136"/>
                  </a:lnTo>
                  <a:lnTo>
                    <a:pt x="917" y="148"/>
                  </a:lnTo>
                  <a:lnTo>
                    <a:pt x="928" y="160"/>
                  </a:lnTo>
                  <a:lnTo>
                    <a:pt x="938" y="173"/>
                  </a:lnTo>
                  <a:lnTo>
                    <a:pt x="947" y="186"/>
                  </a:lnTo>
                  <a:lnTo>
                    <a:pt x="954" y="199"/>
                  </a:lnTo>
                  <a:lnTo>
                    <a:pt x="961" y="213"/>
                  </a:lnTo>
                  <a:lnTo>
                    <a:pt x="966" y="226"/>
                  </a:lnTo>
                  <a:lnTo>
                    <a:pt x="970" y="240"/>
                  </a:lnTo>
                  <a:lnTo>
                    <a:pt x="974" y="254"/>
                  </a:lnTo>
                  <a:lnTo>
                    <a:pt x="976" y="269"/>
                  </a:lnTo>
                  <a:lnTo>
                    <a:pt x="977" y="283"/>
                  </a:lnTo>
                  <a:close/>
                </a:path>
              </a:pathLst>
            </a:custGeom>
            <a:solidFill>
              <a:srgbClr val="B768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1" name="Freeform 175"/>
            <p:cNvSpPr>
              <a:spLocks/>
            </p:cNvSpPr>
            <p:nvPr/>
          </p:nvSpPr>
          <p:spPr bwMode="auto">
            <a:xfrm>
              <a:off x="4439" y="2985"/>
              <a:ext cx="129" cy="78"/>
            </a:xfrm>
            <a:custGeom>
              <a:avLst/>
              <a:gdLst/>
              <a:ahLst/>
              <a:cxnLst>
                <a:cxn ang="0">
                  <a:pos x="0" y="314"/>
                </a:cxn>
                <a:cxn ang="0">
                  <a:pos x="51" y="313"/>
                </a:cxn>
                <a:cxn ang="0">
                  <a:pos x="102" y="308"/>
                </a:cxn>
                <a:cxn ang="0">
                  <a:pos x="150" y="301"/>
                </a:cxn>
                <a:cxn ang="0">
                  <a:pos x="197" y="291"/>
                </a:cxn>
                <a:cxn ang="0">
                  <a:pos x="241" y="279"/>
                </a:cxn>
                <a:cxn ang="0">
                  <a:pos x="284" y="264"/>
                </a:cxn>
                <a:cxn ang="0">
                  <a:pos x="323" y="246"/>
                </a:cxn>
                <a:cxn ang="0">
                  <a:pos x="361" y="227"/>
                </a:cxn>
                <a:cxn ang="0">
                  <a:pos x="394" y="206"/>
                </a:cxn>
                <a:cxn ang="0">
                  <a:pos x="424" y="182"/>
                </a:cxn>
                <a:cxn ang="0">
                  <a:pos x="451" y="156"/>
                </a:cxn>
                <a:cxn ang="0">
                  <a:pos x="475" y="128"/>
                </a:cxn>
                <a:cxn ang="0">
                  <a:pos x="493" y="99"/>
                </a:cxn>
                <a:cxn ang="0">
                  <a:pos x="507" y="68"/>
                </a:cxn>
                <a:cxn ang="0">
                  <a:pos x="516" y="34"/>
                </a:cxn>
                <a:cxn ang="0">
                  <a:pos x="519" y="0"/>
                </a:cxn>
                <a:cxn ang="0">
                  <a:pos x="457" y="12"/>
                </a:cxn>
                <a:cxn ang="0">
                  <a:pos x="453" y="35"/>
                </a:cxn>
                <a:cxn ang="0">
                  <a:pos x="445" y="58"/>
                </a:cxn>
                <a:cxn ang="0">
                  <a:pos x="433" y="82"/>
                </a:cxn>
                <a:cxn ang="0">
                  <a:pos x="417" y="103"/>
                </a:cxn>
                <a:cxn ang="0">
                  <a:pos x="396" y="125"/>
                </a:cxn>
                <a:cxn ang="0">
                  <a:pos x="372" y="145"/>
                </a:cxn>
                <a:cxn ang="0">
                  <a:pos x="344" y="165"/>
                </a:cxn>
                <a:cxn ang="0">
                  <a:pos x="313" y="183"/>
                </a:cxn>
                <a:cxn ang="0">
                  <a:pos x="280" y="199"/>
                </a:cxn>
                <a:cxn ang="0">
                  <a:pos x="242" y="214"/>
                </a:cxn>
                <a:cxn ang="0">
                  <a:pos x="203" y="226"/>
                </a:cxn>
                <a:cxn ang="0">
                  <a:pos x="161" y="237"/>
                </a:cxn>
                <a:cxn ang="0">
                  <a:pos x="117" y="244"/>
                </a:cxn>
                <a:cxn ang="0">
                  <a:pos x="72" y="250"/>
                </a:cxn>
                <a:cxn ang="0">
                  <a:pos x="24" y="253"/>
                </a:cxn>
                <a:cxn ang="0">
                  <a:pos x="0" y="253"/>
                </a:cxn>
              </a:cxnLst>
              <a:rect l="0" t="0" r="r" b="b"/>
              <a:pathLst>
                <a:path w="519" h="314">
                  <a:moveTo>
                    <a:pt x="0" y="314"/>
                  </a:moveTo>
                  <a:lnTo>
                    <a:pt x="0" y="314"/>
                  </a:lnTo>
                  <a:lnTo>
                    <a:pt x="26" y="314"/>
                  </a:lnTo>
                  <a:lnTo>
                    <a:pt x="51" y="313"/>
                  </a:lnTo>
                  <a:lnTo>
                    <a:pt x="76" y="311"/>
                  </a:lnTo>
                  <a:lnTo>
                    <a:pt x="102" y="308"/>
                  </a:lnTo>
                  <a:lnTo>
                    <a:pt x="126" y="305"/>
                  </a:lnTo>
                  <a:lnTo>
                    <a:pt x="150" y="301"/>
                  </a:lnTo>
                  <a:lnTo>
                    <a:pt x="174" y="296"/>
                  </a:lnTo>
                  <a:lnTo>
                    <a:pt x="197" y="291"/>
                  </a:lnTo>
                  <a:lnTo>
                    <a:pt x="219" y="285"/>
                  </a:lnTo>
                  <a:lnTo>
                    <a:pt x="241" y="279"/>
                  </a:lnTo>
                  <a:lnTo>
                    <a:pt x="263" y="271"/>
                  </a:lnTo>
                  <a:lnTo>
                    <a:pt x="284" y="264"/>
                  </a:lnTo>
                  <a:lnTo>
                    <a:pt x="303" y="255"/>
                  </a:lnTo>
                  <a:lnTo>
                    <a:pt x="323" y="246"/>
                  </a:lnTo>
                  <a:lnTo>
                    <a:pt x="342" y="237"/>
                  </a:lnTo>
                  <a:lnTo>
                    <a:pt x="361" y="227"/>
                  </a:lnTo>
                  <a:lnTo>
                    <a:pt x="378" y="216"/>
                  </a:lnTo>
                  <a:lnTo>
                    <a:pt x="394" y="206"/>
                  </a:lnTo>
                  <a:lnTo>
                    <a:pt x="410" y="194"/>
                  </a:lnTo>
                  <a:lnTo>
                    <a:pt x="424" y="182"/>
                  </a:lnTo>
                  <a:lnTo>
                    <a:pt x="438" y="169"/>
                  </a:lnTo>
                  <a:lnTo>
                    <a:pt x="451" y="156"/>
                  </a:lnTo>
                  <a:lnTo>
                    <a:pt x="463" y="142"/>
                  </a:lnTo>
                  <a:lnTo>
                    <a:pt x="475" y="128"/>
                  </a:lnTo>
                  <a:lnTo>
                    <a:pt x="484" y="114"/>
                  </a:lnTo>
                  <a:lnTo>
                    <a:pt x="493" y="99"/>
                  </a:lnTo>
                  <a:lnTo>
                    <a:pt x="501" y="84"/>
                  </a:lnTo>
                  <a:lnTo>
                    <a:pt x="507" y="68"/>
                  </a:lnTo>
                  <a:lnTo>
                    <a:pt x="512" y="52"/>
                  </a:lnTo>
                  <a:lnTo>
                    <a:pt x="516" y="34"/>
                  </a:lnTo>
                  <a:lnTo>
                    <a:pt x="518" y="17"/>
                  </a:lnTo>
                  <a:lnTo>
                    <a:pt x="519" y="0"/>
                  </a:lnTo>
                  <a:lnTo>
                    <a:pt x="457" y="0"/>
                  </a:lnTo>
                  <a:lnTo>
                    <a:pt x="457" y="12"/>
                  </a:lnTo>
                  <a:lnTo>
                    <a:pt x="455" y="24"/>
                  </a:lnTo>
                  <a:lnTo>
                    <a:pt x="453" y="35"/>
                  </a:lnTo>
                  <a:lnTo>
                    <a:pt x="450" y="47"/>
                  </a:lnTo>
                  <a:lnTo>
                    <a:pt x="445" y="58"/>
                  </a:lnTo>
                  <a:lnTo>
                    <a:pt x="439" y="70"/>
                  </a:lnTo>
                  <a:lnTo>
                    <a:pt x="433" y="82"/>
                  </a:lnTo>
                  <a:lnTo>
                    <a:pt x="425" y="92"/>
                  </a:lnTo>
                  <a:lnTo>
                    <a:pt x="417" y="103"/>
                  </a:lnTo>
                  <a:lnTo>
                    <a:pt x="407" y="114"/>
                  </a:lnTo>
                  <a:lnTo>
                    <a:pt x="396" y="125"/>
                  </a:lnTo>
                  <a:lnTo>
                    <a:pt x="384" y="136"/>
                  </a:lnTo>
                  <a:lnTo>
                    <a:pt x="372" y="145"/>
                  </a:lnTo>
                  <a:lnTo>
                    <a:pt x="358" y="155"/>
                  </a:lnTo>
                  <a:lnTo>
                    <a:pt x="344" y="165"/>
                  </a:lnTo>
                  <a:lnTo>
                    <a:pt x="329" y="174"/>
                  </a:lnTo>
                  <a:lnTo>
                    <a:pt x="313" y="183"/>
                  </a:lnTo>
                  <a:lnTo>
                    <a:pt x="297" y="192"/>
                  </a:lnTo>
                  <a:lnTo>
                    <a:pt x="280" y="199"/>
                  </a:lnTo>
                  <a:lnTo>
                    <a:pt x="261" y="207"/>
                  </a:lnTo>
                  <a:lnTo>
                    <a:pt x="242" y="214"/>
                  </a:lnTo>
                  <a:lnTo>
                    <a:pt x="223" y="221"/>
                  </a:lnTo>
                  <a:lnTo>
                    <a:pt x="203" y="226"/>
                  </a:lnTo>
                  <a:lnTo>
                    <a:pt x="183" y="231"/>
                  </a:lnTo>
                  <a:lnTo>
                    <a:pt x="161" y="237"/>
                  </a:lnTo>
                  <a:lnTo>
                    <a:pt x="140" y="241"/>
                  </a:lnTo>
                  <a:lnTo>
                    <a:pt x="117" y="244"/>
                  </a:lnTo>
                  <a:lnTo>
                    <a:pt x="94" y="248"/>
                  </a:lnTo>
                  <a:lnTo>
                    <a:pt x="72" y="250"/>
                  </a:lnTo>
                  <a:lnTo>
                    <a:pt x="48" y="252"/>
                  </a:lnTo>
                  <a:lnTo>
                    <a:pt x="24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2" name="Freeform 176"/>
            <p:cNvSpPr>
              <a:spLocks/>
            </p:cNvSpPr>
            <p:nvPr/>
          </p:nvSpPr>
          <p:spPr bwMode="auto">
            <a:xfrm>
              <a:off x="4309" y="2985"/>
              <a:ext cx="130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4"/>
                </a:cxn>
                <a:cxn ang="0">
                  <a:pos x="12" y="68"/>
                </a:cxn>
                <a:cxn ang="0">
                  <a:pos x="26" y="99"/>
                </a:cxn>
                <a:cxn ang="0">
                  <a:pos x="45" y="128"/>
                </a:cxn>
                <a:cxn ang="0">
                  <a:pos x="68" y="156"/>
                </a:cxn>
                <a:cxn ang="0">
                  <a:pos x="95" y="182"/>
                </a:cxn>
                <a:cxn ang="0">
                  <a:pos x="125" y="206"/>
                </a:cxn>
                <a:cxn ang="0">
                  <a:pos x="159" y="227"/>
                </a:cxn>
                <a:cxn ang="0">
                  <a:pos x="196" y="246"/>
                </a:cxn>
                <a:cxn ang="0">
                  <a:pos x="235" y="264"/>
                </a:cxn>
                <a:cxn ang="0">
                  <a:pos x="278" y="279"/>
                </a:cxn>
                <a:cxn ang="0">
                  <a:pos x="323" y="291"/>
                </a:cxn>
                <a:cxn ang="0">
                  <a:pos x="369" y="301"/>
                </a:cxn>
                <a:cxn ang="0">
                  <a:pos x="418" y="308"/>
                </a:cxn>
                <a:cxn ang="0">
                  <a:pos x="468" y="313"/>
                </a:cxn>
                <a:cxn ang="0">
                  <a:pos x="520" y="314"/>
                </a:cxn>
                <a:cxn ang="0">
                  <a:pos x="496" y="253"/>
                </a:cxn>
                <a:cxn ang="0">
                  <a:pos x="449" y="250"/>
                </a:cxn>
                <a:cxn ang="0">
                  <a:pos x="402" y="244"/>
                </a:cxn>
                <a:cxn ang="0">
                  <a:pos x="358" y="237"/>
                </a:cxn>
                <a:cxn ang="0">
                  <a:pos x="316" y="226"/>
                </a:cxn>
                <a:cxn ang="0">
                  <a:pos x="277" y="214"/>
                </a:cxn>
                <a:cxn ang="0">
                  <a:pos x="240" y="199"/>
                </a:cxn>
                <a:cxn ang="0">
                  <a:pos x="206" y="183"/>
                </a:cxn>
                <a:cxn ang="0">
                  <a:pos x="175" y="165"/>
                </a:cxn>
                <a:cxn ang="0">
                  <a:pos x="147" y="145"/>
                </a:cxn>
                <a:cxn ang="0">
                  <a:pos x="123" y="125"/>
                </a:cxn>
                <a:cxn ang="0">
                  <a:pos x="103" y="103"/>
                </a:cxn>
                <a:cxn ang="0">
                  <a:pos x="87" y="82"/>
                </a:cxn>
                <a:cxn ang="0">
                  <a:pos x="75" y="58"/>
                </a:cxn>
                <a:cxn ang="0">
                  <a:pos x="66" y="35"/>
                </a:cxn>
                <a:cxn ang="0">
                  <a:pos x="63" y="12"/>
                </a:cxn>
                <a:cxn ang="0">
                  <a:pos x="62" y="0"/>
                </a:cxn>
              </a:cxnLst>
              <a:rect l="0" t="0" r="r" b="b"/>
              <a:pathLst>
                <a:path w="520" h="314">
                  <a:moveTo>
                    <a:pt x="0" y="0"/>
                  </a:moveTo>
                  <a:lnTo>
                    <a:pt x="0" y="0"/>
                  </a:lnTo>
                  <a:lnTo>
                    <a:pt x="2" y="17"/>
                  </a:lnTo>
                  <a:lnTo>
                    <a:pt x="4" y="34"/>
                  </a:lnTo>
                  <a:lnTo>
                    <a:pt x="7" y="52"/>
                  </a:lnTo>
                  <a:lnTo>
                    <a:pt x="12" y="68"/>
                  </a:lnTo>
                  <a:lnTo>
                    <a:pt x="19" y="84"/>
                  </a:lnTo>
                  <a:lnTo>
                    <a:pt x="26" y="99"/>
                  </a:lnTo>
                  <a:lnTo>
                    <a:pt x="35" y="114"/>
                  </a:lnTo>
                  <a:lnTo>
                    <a:pt x="45" y="128"/>
                  </a:lnTo>
                  <a:lnTo>
                    <a:pt x="56" y="142"/>
                  </a:lnTo>
                  <a:lnTo>
                    <a:pt x="68" y="156"/>
                  </a:lnTo>
                  <a:lnTo>
                    <a:pt x="81" y="169"/>
                  </a:lnTo>
                  <a:lnTo>
                    <a:pt x="95" y="182"/>
                  </a:lnTo>
                  <a:lnTo>
                    <a:pt x="110" y="194"/>
                  </a:lnTo>
                  <a:lnTo>
                    <a:pt x="125" y="206"/>
                  </a:lnTo>
                  <a:lnTo>
                    <a:pt x="142" y="216"/>
                  </a:lnTo>
                  <a:lnTo>
                    <a:pt x="159" y="227"/>
                  </a:lnTo>
                  <a:lnTo>
                    <a:pt x="177" y="237"/>
                  </a:lnTo>
                  <a:lnTo>
                    <a:pt x="196" y="246"/>
                  </a:lnTo>
                  <a:lnTo>
                    <a:pt x="216" y="255"/>
                  </a:lnTo>
                  <a:lnTo>
                    <a:pt x="235" y="264"/>
                  </a:lnTo>
                  <a:lnTo>
                    <a:pt x="257" y="271"/>
                  </a:lnTo>
                  <a:lnTo>
                    <a:pt x="278" y="279"/>
                  </a:lnTo>
                  <a:lnTo>
                    <a:pt x="300" y="285"/>
                  </a:lnTo>
                  <a:lnTo>
                    <a:pt x="323" y="291"/>
                  </a:lnTo>
                  <a:lnTo>
                    <a:pt x="346" y="296"/>
                  </a:lnTo>
                  <a:lnTo>
                    <a:pt x="369" y="301"/>
                  </a:lnTo>
                  <a:lnTo>
                    <a:pt x="394" y="305"/>
                  </a:lnTo>
                  <a:lnTo>
                    <a:pt x="418" y="308"/>
                  </a:lnTo>
                  <a:lnTo>
                    <a:pt x="443" y="311"/>
                  </a:lnTo>
                  <a:lnTo>
                    <a:pt x="468" y="313"/>
                  </a:lnTo>
                  <a:lnTo>
                    <a:pt x="494" y="314"/>
                  </a:lnTo>
                  <a:lnTo>
                    <a:pt x="520" y="314"/>
                  </a:lnTo>
                  <a:lnTo>
                    <a:pt x="520" y="253"/>
                  </a:lnTo>
                  <a:lnTo>
                    <a:pt x="496" y="253"/>
                  </a:lnTo>
                  <a:lnTo>
                    <a:pt x="471" y="252"/>
                  </a:lnTo>
                  <a:lnTo>
                    <a:pt x="449" y="250"/>
                  </a:lnTo>
                  <a:lnTo>
                    <a:pt x="425" y="248"/>
                  </a:lnTo>
                  <a:lnTo>
                    <a:pt x="402" y="244"/>
                  </a:lnTo>
                  <a:lnTo>
                    <a:pt x="380" y="241"/>
                  </a:lnTo>
                  <a:lnTo>
                    <a:pt x="358" y="237"/>
                  </a:lnTo>
                  <a:lnTo>
                    <a:pt x="338" y="231"/>
                  </a:lnTo>
                  <a:lnTo>
                    <a:pt x="316" y="226"/>
                  </a:lnTo>
                  <a:lnTo>
                    <a:pt x="297" y="221"/>
                  </a:lnTo>
                  <a:lnTo>
                    <a:pt x="277" y="214"/>
                  </a:lnTo>
                  <a:lnTo>
                    <a:pt x="258" y="207"/>
                  </a:lnTo>
                  <a:lnTo>
                    <a:pt x="240" y="199"/>
                  </a:lnTo>
                  <a:lnTo>
                    <a:pt x="222" y="192"/>
                  </a:lnTo>
                  <a:lnTo>
                    <a:pt x="206" y="183"/>
                  </a:lnTo>
                  <a:lnTo>
                    <a:pt x="190" y="174"/>
                  </a:lnTo>
                  <a:lnTo>
                    <a:pt x="175" y="165"/>
                  </a:lnTo>
                  <a:lnTo>
                    <a:pt x="161" y="155"/>
                  </a:lnTo>
                  <a:lnTo>
                    <a:pt x="147" y="145"/>
                  </a:lnTo>
                  <a:lnTo>
                    <a:pt x="135" y="136"/>
                  </a:lnTo>
                  <a:lnTo>
                    <a:pt x="123" y="125"/>
                  </a:lnTo>
                  <a:lnTo>
                    <a:pt x="112" y="114"/>
                  </a:lnTo>
                  <a:lnTo>
                    <a:pt x="103" y="103"/>
                  </a:lnTo>
                  <a:lnTo>
                    <a:pt x="94" y="92"/>
                  </a:lnTo>
                  <a:lnTo>
                    <a:pt x="87" y="82"/>
                  </a:lnTo>
                  <a:lnTo>
                    <a:pt x="80" y="70"/>
                  </a:lnTo>
                  <a:lnTo>
                    <a:pt x="75" y="58"/>
                  </a:lnTo>
                  <a:lnTo>
                    <a:pt x="70" y="47"/>
                  </a:lnTo>
                  <a:lnTo>
                    <a:pt x="66" y="35"/>
                  </a:lnTo>
                  <a:lnTo>
                    <a:pt x="64" y="24"/>
                  </a:lnTo>
                  <a:lnTo>
                    <a:pt x="63" y="1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3" name="Freeform 177"/>
            <p:cNvSpPr>
              <a:spLocks/>
            </p:cNvSpPr>
            <p:nvPr/>
          </p:nvSpPr>
          <p:spPr bwMode="auto">
            <a:xfrm>
              <a:off x="4309" y="2906"/>
              <a:ext cx="130" cy="79"/>
            </a:xfrm>
            <a:custGeom>
              <a:avLst/>
              <a:gdLst/>
              <a:ahLst/>
              <a:cxnLst>
                <a:cxn ang="0">
                  <a:pos x="520" y="0"/>
                </a:cxn>
                <a:cxn ang="0">
                  <a:pos x="468" y="1"/>
                </a:cxn>
                <a:cxn ang="0">
                  <a:pos x="418" y="6"/>
                </a:cxn>
                <a:cxn ang="0">
                  <a:pos x="369" y="13"/>
                </a:cxn>
                <a:cxn ang="0">
                  <a:pos x="323" y="23"/>
                </a:cxn>
                <a:cxn ang="0">
                  <a:pos x="278" y="36"/>
                </a:cxn>
                <a:cxn ang="0">
                  <a:pos x="235" y="51"/>
                </a:cxn>
                <a:cxn ang="0">
                  <a:pos x="196" y="68"/>
                </a:cxn>
                <a:cxn ang="0">
                  <a:pos x="159" y="88"/>
                </a:cxn>
                <a:cxn ang="0">
                  <a:pos x="125" y="109"/>
                </a:cxn>
                <a:cxn ang="0">
                  <a:pos x="95" y="133"/>
                </a:cxn>
                <a:cxn ang="0">
                  <a:pos x="68" y="159"/>
                </a:cxn>
                <a:cxn ang="0">
                  <a:pos x="45" y="186"/>
                </a:cxn>
                <a:cxn ang="0">
                  <a:pos x="26" y="216"/>
                </a:cxn>
                <a:cxn ang="0">
                  <a:pos x="12" y="247"/>
                </a:cxn>
                <a:cxn ang="0">
                  <a:pos x="4" y="280"/>
                </a:cxn>
                <a:cxn ang="0">
                  <a:pos x="0" y="314"/>
                </a:cxn>
                <a:cxn ang="0">
                  <a:pos x="63" y="302"/>
                </a:cxn>
                <a:cxn ang="0">
                  <a:pos x="66" y="279"/>
                </a:cxn>
                <a:cxn ang="0">
                  <a:pos x="75" y="256"/>
                </a:cxn>
                <a:cxn ang="0">
                  <a:pos x="87" y="233"/>
                </a:cxn>
                <a:cxn ang="0">
                  <a:pos x="103" y="212"/>
                </a:cxn>
                <a:cxn ang="0">
                  <a:pos x="123" y="190"/>
                </a:cxn>
                <a:cxn ang="0">
                  <a:pos x="147" y="168"/>
                </a:cxn>
                <a:cxn ang="0">
                  <a:pos x="175" y="149"/>
                </a:cxn>
                <a:cxn ang="0">
                  <a:pos x="206" y="132"/>
                </a:cxn>
                <a:cxn ang="0">
                  <a:pos x="240" y="116"/>
                </a:cxn>
                <a:cxn ang="0">
                  <a:pos x="277" y="101"/>
                </a:cxn>
                <a:cxn ang="0">
                  <a:pos x="316" y="88"/>
                </a:cxn>
                <a:cxn ang="0">
                  <a:pos x="358" y="78"/>
                </a:cxn>
                <a:cxn ang="0">
                  <a:pos x="402" y="70"/>
                </a:cxn>
                <a:cxn ang="0">
                  <a:pos x="449" y="64"/>
                </a:cxn>
                <a:cxn ang="0">
                  <a:pos x="496" y="62"/>
                </a:cxn>
                <a:cxn ang="0">
                  <a:pos x="520" y="62"/>
                </a:cxn>
              </a:cxnLst>
              <a:rect l="0" t="0" r="r" b="b"/>
              <a:pathLst>
                <a:path w="520" h="314">
                  <a:moveTo>
                    <a:pt x="520" y="0"/>
                  </a:moveTo>
                  <a:lnTo>
                    <a:pt x="520" y="0"/>
                  </a:lnTo>
                  <a:lnTo>
                    <a:pt x="494" y="0"/>
                  </a:lnTo>
                  <a:lnTo>
                    <a:pt x="468" y="1"/>
                  </a:lnTo>
                  <a:lnTo>
                    <a:pt x="443" y="4"/>
                  </a:lnTo>
                  <a:lnTo>
                    <a:pt x="418" y="6"/>
                  </a:lnTo>
                  <a:lnTo>
                    <a:pt x="394" y="9"/>
                  </a:lnTo>
                  <a:lnTo>
                    <a:pt x="369" y="13"/>
                  </a:lnTo>
                  <a:lnTo>
                    <a:pt x="346" y="18"/>
                  </a:lnTo>
                  <a:lnTo>
                    <a:pt x="323" y="23"/>
                  </a:lnTo>
                  <a:lnTo>
                    <a:pt x="300" y="29"/>
                  </a:lnTo>
                  <a:lnTo>
                    <a:pt x="278" y="36"/>
                  </a:lnTo>
                  <a:lnTo>
                    <a:pt x="257" y="43"/>
                  </a:lnTo>
                  <a:lnTo>
                    <a:pt x="235" y="51"/>
                  </a:lnTo>
                  <a:lnTo>
                    <a:pt x="216" y="60"/>
                  </a:lnTo>
                  <a:lnTo>
                    <a:pt x="196" y="68"/>
                  </a:lnTo>
                  <a:lnTo>
                    <a:pt x="177" y="78"/>
                  </a:lnTo>
                  <a:lnTo>
                    <a:pt x="159" y="88"/>
                  </a:lnTo>
                  <a:lnTo>
                    <a:pt x="142" y="98"/>
                  </a:lnTo>
                  <a:lnTo>
                    <a:pt x="125" y="109"/>
                  </a:lnTo>
                  <a:lnTo>
                    <a:pt x="110" y="121"/>
                  </a:lnTo>
                  <a:lnTo>
                    <a:pt x="95" y="133"/>
                  </a:lnTo>
                  <a:lnTo>
                    <a:pt x="81" y="145"/>
                  </a:lnTo>
                  <a:lnTo>
                    <a:pt x="68" y="159"/>
                  </a:lnTo>
                  <a:lnTo>
                    <a:pt x="56" y="172"/>
                  </a:lnTo>
                  <a:lnTo>
                    <a:pt x="45" y="186"/>
                  </a:lnTo>
                  <a:lnTo>
                    <a:pt x="35" y="201"/>
                  </a:lnTo>
                  <a:lnTo>
                    <a:pt x="26" y="216"/>
                  </a:lnTo>
                  <a:lnTo>
                    <a:pt x="19" y="231"/>
                  </a:lnTo>
                  <a:lnTo>
                    <a:pt x="12" y="247"/>
                  </a:lnTo>
                  <a:lnTo>
                    <a:pt x="7" y="263"/>
                  </a:lnTo>
                  <a:lnTo>
                    <a:pt x="4" y="280"/>
                  </a:lnTo>
                  <a:lnTo>
                    <a:pt x="2" y="297"/>
                  </a:lnTo>
                  <a:lnTo>
                    <a:pt x="0" y="314"/>
                  </a:lnTo>
                  <a:lnTo>
                    <a:pt x="62" y="314"/>
                  </a:lnTo>
                  <a:lnTo>
                    <a:pt x="63" y="302"/>
                  </a:lnTo>
                  <a:lnTo>
                    <a:pt x="64" y="290"/>
                  </a:lnTo>
                  <a:lnTo>
                    <a:pt x="66" y="279"/>
                  </a:lnTo>
                  <a:lnTo>
                    <a:pt x="70" y="268"/>
                  </a:lnTo>
                  <a:lnTo>
                    <a:pt x="75" y="256"/>
                  </a:lnTo>
                  <a:lnTo>
                    <a:pt x="80" y="245"/>
                  </a:lnTo>
                  <a:lnTo>
                    <a:pt x="87" y="233"/>
                  </a:lnTo>
                  <a:lnTo>
                    <a:pt x="94" y="222"/>
                  </a:lnTo>
                  <a:lnTo>
                    <a:pt x="103" y="212"/>
                  </a:lnTo>
                  <a:lnTo>
                    <a:pt x="112" y="201"/>
                  </a:lnTo>
                  <a:lnTo>
                    <a:pt x="123" y="190"/>
                  </a:lnTo>
                  <a:lnTo>
                    <a:pt x="135" y="179"/>
                  </a:lnTo>
                  <a:lnTo>
                    <a:pt x="147" y="168"/>
                  </a:lnTo>
                  <a:lnTo>
                    <a:pt x="161" y="159"/>
                  </a:lnTo>
                  <a:lnTo>
                    <a:pt x="175" y="149"/>
                  </a:lnTo>
                  <a:lnTo>
                    <a:pt x="190" y="140"/>
                  </a:lnTo>
                  <a:lnTo>
                    <a:pt x="206" y="132"/>
                  </a:lnTo>
                  <a:lnTo>
                    <a:pt x="222" y="123"/>
                  </a:lnTo>
                  <a:lnTo>
                    <a:pt x="240" y="116"/>
                  </a:lnTo>
                  <a:lnTo>
                    <a:pt x="258" y="108"/>
                  </a:lnTo>
                  <a:lnTo>
                    <a:pt x="277" y="101"/>
                  </a:lnTo>
                  <a:lnTo>
                    <a:pt x="297" y="94"/>
                  </a:lnTo>
                  <a:lnTo>
                    <a:pt x="316" y="88"/>
                  </a:lnTo>
                  <a:lnTo>
                    <a:pt x="338" y="82"/>
                  </a:lnTo>
                  <a:lnTo>
                    <a:pt x="358" y="78"/>
                  </a:lnTo>
                  <a:lnTo>
                    <a:pt x="380" y="74"/>
                  </a:lnTo>
                  <a:lnTo>
                    <a:pt x="402" y="70"/>
                  </a:lnTo>
                  <a:lnTo>
                    <a:pt x="425" y="67"/>
                  </a:lnTo>
                  <a:lnTo>
                    <a:pt x="449" y="64"/>
                  </a:lnTo>
                  <a:lnTo>
                    <a:pt x="471" y="63"/>
                  </a:lnTo>
                  <a:lnTo>
                    <a:pt x="496" y="62"/>
                  </a:lnTo>
                  <a:lnTo>
                    <a:pt x="520" y="62"/>
                  </a:lnTo>
                  <a:lnTo>
                    <a:pt x="520" y="6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4" name="Freeform 178"/>
            <p:cNvSpPr>
              <a:spLocks/>
            </p:cNvSpPr>
            <p:nvPr/>
          </p:nvSpPr>
          <p:spPr bwMode="auto">
            <a:xfrm>
              <a:off x="4439" y="2906"/>
              <a:ext cx="129" cy="79"/>
            </a:xfrm>
            <a:custGeom>
              <a:avLst/>
              <a:gdLst/>
              <a:ahLst/>
              <a:cxnLst>
                <a:cxn ang="0">
                  <a:pos x="519" y="314"/>
                </a:cxn>
                <a:cxn ang="0">
                  <a:pos x="516" y="280"/>
                </a:cxn>
                <a:cxn ang="0">
                  <a:pos x="507" y="247"/>
                </a:cxn>
                <a:cxn ang="0">
                  <a:pos x="493" y="216"/>
                </a:cxn>
                <a:cxn ang="0">
                  <a:pos x="475" y="186"/>
                </a:cxn>
                <a:cxn ang="0">
                  <a:pos x="451" y="159"/>
                </a:cxn>
                <a:cxn ang="0">
                  <a:pos x="424" y="133"/>
                </a:cxn>
                <a:cxn ang="0">
                  <a:pos x="394" y="109"/>
                </a:cxn>
                <a:cxn ang="0">
                  <a:pos x="361" y="88"/>
                </a:cxn>
                <a:cxn ang="0">
                  <a:pos x="323" y="68"/>
                </a:cxn>
                <a:cxn ang="0">
                  <a:pos x="284" y="51"/>
                </a:cxn>
                <a:cxn ang="0">
                  <a:pos x="241" y="36"/>
                </a:cxn>
                <a:cxn ang="0">
                  <a:pos x="197" y="23"/>
                </a:cxn>
                <a:cxn ang="0">
                  <a:pos x="150" y="13"/>
                </a:cxn>
                <a:cxn ang="0">
                  <a:pos x="102" y="6"/>
                </a:cxn>
                <a:cxn ang="0">
                  <a:pos x="51" y="1"/>
                </a:cxn>
                <a:cxn ang="0">
                  <a:pos x="0" y="0"/>
                </a:cxn>
                <a:cxn ang="0">
                  <a:pos x="24" y="62"/>
                </a:cxn>
                <a:cxn ang="0">
                  <a:pos x="72" y="64"/>
                </a:cxn>
                <a:cxn ang="0">
                  <a:pos x="117" y="70"/>
                </a:cxn>
                <a:cxn ang="0">
                  <a:pos x="161" y="78"/>
                </a:cxn>
                <a:cxn ang="0">
                  <a:pos x="203" y="88"/>
                </a:cxn>
                <a:cxn ang="0">
                  <a:pos x="242" y="101"/>
                </a:cxn>
                <a:cxn ang="0">
                  <a:pos x="280" y="116"/>
                </a:cxn>
                <a:cxn ang="0">
                  <a:pos x="313" y="132"/>
                </a:cxn>
                <a:cxn ang="0">
                  <a:pos x="344" y="149"/>
                </a:cxn>
                <a:cxn ang="0">
                  <a:pos x="372" y="168"/>
                </a:cxn>
                <a:cxn ang="0">
                  <a:pos x="396" y="190"/>
                </a:cxn>
                <a:cxn ang="0">
                  <a:pos x="417" y="212"/>
                </a:cxn>
                <a:cxn ang="0">
                  <a:pos x="433" y="233"/>
                </a:cxn>
                <a:cxn ang="0">
                  <a:pos x="445" y="256"/>
                </a:cxn>
                <a:cxn ang="0">
                  <a:pos x="453" y="279"/>
                </a:cxn>
                <a:cxn ang="0">
                  <a:pos x="457" y="302"/>
                </a:cxn>
                <a:cxn ang="0">
                  <a:pos x="457" y="314"/>
                </a:cxn>
              </a:cxnLst>
              <a:rect l="0" t="0" r="r" b="b"/>
              <a:pathLst>
                <a:path w="519" h="314">
                  <a:moveTo>
                    <a:pt x="519" y="314"/>
                  </a:moveTo>
                  <a:lnTo>
                    <a:pt x="519" y="314"/>
                  </a:lnTo>
                  <a:lnTo>
                    <a:pt x="518" y="297"/>
                  </a:lnTo>
                  <a:lnTo>
                    <a:pt x="516" y="280"/>
                  </a:lnTo>
                  <a:lnTo>
                    <a:pt x="512" y="263"/>
                  </a:lnTo>
                  <a:lnTo>
                    <a:pt x="507" y="247"/>
                  </a:lnTo>
                  <a:lnTo>
                    <a:pt x="501" y="231"/>
                  </a:lnTo>
                  <a:lnTo>
                    <a:pt x="493" y="216"/>
                  </a:lnTo>
                  <a:lnTo>
                    <a:pt x="484" y="201"/>
                  </a:lnTo>
                  <a:lnTo>
                    <a:pt x="475" y="186"/>
                  </a:lnTo>
                  <a:lnTo>
                    <a:pt x="463" y="172"/>
                  </a:lnTo>
                  <a:lnTo>
                    <a:pt x="451" y="159"/>
                  </a:lnTo>
                  <a:lnTo>
                    <a:pt x="438" y="145"/>
                  </a:lnTo>
                  <a:lnTo>
                    <a:pt x="424" y="133"/>
                  </a:lnTo>
                  <a:lnTo>
                    <a:pt x="410" y="121"/>
                  </a:lnTo>
                  <a:lnTo>
                    <a:pt x="394" y="109"/>
                  </a:lnTo>
                  <a:lnTo>
                    <a:pt x="378" y="98"/>
                  </a:lnTo>
                  <a:lnTo>
                    <a:pt x="361" y="88"/>
                  </a:lnTo>
                  <a:lnTo>
                    <a:pt x="342" y="78"/>
                  </a:lnTo>
                  <a:lnTo>
                    <a:pt x="323" y="68"/>
                  </a:lnTo>
                  <a:lnTo>
                    <a:pt x="303" y="60"/>
                  </a:lnTo>
                  <a:lnTo>
                    <a:pt x="284" y="51"/>
                  </a:lnTo>
                  <a:lnTo>
                    <a:pt x="263" y="43"/>
                  </a:lnTo>
                  <a:lnTo>
                    <a:pt x="241" y="36"/>
                  </a:lnTo>
                  <a:lnTo>
                    <a:pt x="219" y="29"/>
                  </a:lnTo>
                  <a:lnTo>
                    <a:pt x="197" y="23"/>
                  </a:lnTo>
                  <a:lnTo>
                    <a:pt x="174" y="18"/>
                  </a:lnTo>
                  <a:lnTo>
                    <a:pt x="150" y="13"/>
                  </a:lnTo>
                  <a:lnTo>
                    <a:pt x="126" y="9"/>
                  </a:lnTo>
                  <a:lnTo>
                    <a:pt x="102" y="6"/>
                  </a:lnTo>
                  <a:lnTo>
                    <a:pt x="76" y="4"/>
                  </a:lnTo>
                  <a:lnTo>
                    <a:pt x="51" y="1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24" y="62"/>
                  </a:lnTo>
                  <a:lnTo>
                    <a:pt x="48" y="63"/>
                  </a:lnTo>
                  <a:lnTo>
                    <a:pt x="72" y="64"/>
                  </a:lnTo>
                  <a:lnTo>
                    <a:pt x="94" y="67"/>
                  </a:lnTo>
                  <a:lnTo>
                    <a:pt x="117" y="70"/>
                  </a:lnTo>
                  <a:lnTo>
                    <a:pt x="140" y="74"/>
                  </a:lnTo>
                  <a:lnTo>
                    <a:pt x="161" y="78"/>
                  </a:lnTo>
                  <a:lnTo>
                    <a:pt x="183" y="82"/>
                  </a:lnTo>
                  <a:lnTo>
                    <a:pt x="203" y="88"/>
                  </a:lnTo>
                  <a:lnTo>
                    <a:pt x="223" y="94"/>
                  </a:lnTo>
                  <a:lnTo>
                    <a:pt x="242" y="101"/>
                  </a:lnTo>
                  <a:lnTo>
                    <a:pt x="261" y="108"/>
                  </a:lnTo>
                  <a:lnTo>
                    <a:pt x="280" y="116"/>
                  </a:lnTo>
                  <a:lnTo>
                    <a:pt x="297" y="123"/>
                  </a:lnTo>
                  <a:lnTo>
                    <a:pt x="313" y="132"/>
                  </a:lnTo>
                  <a:lnTo>
                    <a:pt x="329" y="140"/>
                  </a:lnTo>
                  <a:lnTo>
                    <a:pt x="344" y="149"/>
                  </a:lnTo>
                  <a:lnTo>
                    <a:pt x="358" y="159"/>
                  </a:lnTo>
                  <a:lnTo>
                    <a:pt x="372" y="168"/>
                  </a:lnTo>
                  <a:lnTo>
                    <a:pt x="384" y="179"/>
                  </a:lnTo>
                  <a:lnTo>
                    <a:pt x="396" y="190"/>
                  </a:lnTo>
                  <a:lnTo>
                    <a:pt x="407" y="201"/>
                  </a:lnTo>
                  <a:lnTo>
                    <a:pt x="417" y="212"/>
                  </a:lnTo>
                  <a:lnTo>
                    <a:pt x="425" y="222"/>
                  </a:lnTo>
                  <a:lnTo>
                    <a:pt x="433" y="233"/>
                  </a:lnTo>
                  <a:lnTo>
                    <a:pt x="439" y="245"/>
                  </a:lnTo>
                  <a:lnTo>
                    <a:pt x="445" y="256"/>
                  </a:lnTo>
                  <a:lnTo>
                    <a:pt x="450" y="268"/>
                  </a:lnTo>
                  <a:lnTo>
                    <a:pt x="453" y="279"/>
                  </a:lnTo>
                  <a:lnTo>
                    <a:pt x="455" y="290"/>
                  </a:lnTo>
                  <a:lnTo>
                    <a:pt x="457" y="302"/>
                  </a:lnTo>
                  <a:lnTo>
                    <a:pt x="457" y="314"/>
                  </a:lnTo>
                  <a:lnTo>
                    <a:pt x="457" y="314"/>
                  </a:lnTo>
                  <a:lnTo>
                    <a:pt x="519" y="314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98515" name="Text Box 179"/>
          <p:cNvSpPr txBox="1">
            <a:spLocks noChangeArrowheads="1"/>
          </p:cNvSpPr>
          <p:nvPr/>
        </p:nvSpPr>
        <p:spPr bwMode="auto">
          <a:xfrm>
            <a:off x="2987675" y="1093789"/>
            <a:ext cx="19129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/>
            <a:r>
              <a:rPr lang="pt-BR" sz="2000">
                <a:solidFill>
                  <a:srgbClr val="800000"/>
                </a:solidFill>
                <a:latin typeface="Arial Black" pitchFamily="34" charset="0"/>
              </a:rPr>
              <a:t>     NAIVE     </a:t>
            </a:r>
          </a:p>
        </p:txBody>
      </p:sp>
      <p:sp>
        <p:nvSpPr>
          <p:cNvPr id="398516" name="Text Box 180"/>
          <p:cNvSpPr txBox="1">
            <a:spLocks noChangeArrowheads="1"/>
          </p:cNvSpPr>
          <p:nvPr/>
        </p:nvSpPr>
        <p:spPr bwMode="auto">
          <a:xfrm>
            <a:off x="7439025" y="1092201"/>
            <a:ext cx="18875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/>
            <a:r>
              <a:rPr lang="pt-BR" sz="2000">
                <a:solidFill>
                  <a:srgbClr val="800000"/>
                </a:solidFill>
                <a:latin typeface="Arial Black" pitchFamily="34" charset="0"/>
              </a:rPr>
              <a:t>  MEMÓRIA  </a:t>
            </a:r>
          </a:p>
        </p:txBody>
      </p:sp>
      <p:sp>
        <p:nvSpPr>
          <p:cNvPr id="398517" name="Text Box 181"/>
          <p:cNvSpPr txBox="1">
            <a:spLocks noChangeArrowheads="1"/>
          </p:cNvSpPr>
          <p:nvPr/>
        </p:nvSpPr>
        <p:spPr bwMode="auto">
          <a:xfrm>
            <a:off x="4585906" y="381000"/>
            <a:ext cx="31122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>
                <a:solidFill>
                  <a:srgbClr val="800000"/>
                </a:solidFill>
              </a:rPr>
              <a:t>IL-2 NA PROLIFERAÇÃO DA CTL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98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98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98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98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AutoShape 2"/>
          <p:cNvSpPr>
            <a:spLocks noChangeArrowheads="1"/>
          </p:cNvSpPr>
          <p:nvPr/>
        </p:nvSpPr>
        <p:spPr bwMode="auto">
          <a:xfrm>
            <a:off x="5854800" y="1665288"/>
            <a:ext cx="483989" cy="48879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pic>
        <p:nvPicPr>
          <p:cNvPr id="399363" name="Picture 3" descr="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3476" y="1924050"/>
            <a:ext cx="3578225" cy="2374900"/>
          </a:xfrm>
          <a:prstGeom prst="rect">
            <a:avLst/>
          </a:prstGeom>
          <a:noFill/>
        </p:spPr>
      </p:pic>
      <p:pic>
        <p:nvPicPr>
          <p:cNvPr id="399364" name="Picture 4" descr="0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14951" y="4324351"/>
            <a:ext cx="3370263" cy="2100263"/>
          </a:xfrm>
          <a:prstGeom prst="rect">
            <a:avLst/>
          </a:prstGeom>
          <a:noFill/>
        </p:spPr>
      </p:pic>
      <p:grpSp>
        <p:nvGrpSpPr>
          <p:cNvPr id="399365" name="Group 5"/>
          <p:cNvGrpSpPr>
            <a:grpSpLocks/>
          </p:cNvGrpSpPr>
          <p:nvPr/>
        </p:nvGrpSpPr>
        <p:grpSpPr bwMode="auto">
          <a:xfrm>
            <a:off x="2552700" y="2343151"/>
            <a:ext cx="4083050" cy="2416175"/>
            <a:chOff x="900" y="1344"/>
            <a:chExt cx="2572" cy="1522"/>
          </a:xfrm>
        </p:grpSpPr>
        <p:sp>
          <p:nvSpPr>
            <p:cNvPr id="399366" name="Freeform 6"/>
            <p:cNvSpPr>
              <a:spLocks/>
            </p:cNvSpPr>
            <p:nvPr/>
          </p:nvSpPr>
          <p:spPr bwMode="auto">
            <a:xfrm>
              <a:off x="2000" y="1593"/>
              <a:ext cx="97" cy="90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335" y="0"/>
                </a:cxn>
                <a:cxn ang="0">
                  <a:pos x="676" y="253"/>
                </a:cxn>
                <a:cxn ang="0">
                  <a:pos x="288" y="632"/>
                </a:cxn>
                <a:cxn ang="0">
                  <a:pos x="0" y="442"/>
                </a:cxn>
              </a:cxnLst>
              <a:rect l="0" t="0" r="r" b="b"/>
              <a:pathLst>
                <a:path w="676" h="632">
                  <a:moveTo>
                    <a:pt x="0" y="442"/>
                  </a:moveTo>
                  <a:lnTo>
                    <a:pt x="335" y="0"/>
                  </a:lnTo>
                  <a:lnTo>
                    <a:pt x="676" y="253"/>
                  </a:lnTo>
                  <a:lnTo>
                    <a:pt x="288" y="632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67" name="Freeform 7"/>
            <p:cNvSpPr>
              <a:spLocks/>
            </p:cNvSpPr>
            <p:nvPr/>
          </p:nvSpPr>
          <p:spPr bwMode="auto">
            <a:xfrm>
              <a:off x="2000" y="1593"/>
              <a:ext cx="97" cy="90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335" y="0"/>
                </a:cxn>
                <a:cxn ang="0">
                  <a:pos x="676" y="253"/>
                </a:cxn>
                <a:cxn ang="0">
                  <a:pos x="288" y="632"/>
                </a:cxn>
                <a:cxn ang="0">
                  <a:pos x="0" y="442"/>
                </a:cxn>
              </a:cxnLst>
              <a:rect l="0" t="0" r="r" b="b"/>
              <a:pathLst>
                <a:path w="676" h="632">
                  <a:moveTo>
                    <a:pt x="0" y="442"/>
                  </a:moveTo>
                  <a:lnTo>
                    <a:pt x="335" y="0"/>
                  </a:lnTo>
                  <a:lnTo>
                    <a:pt x="676" y="253"/>
                  </a:lnTo>
                  <a:lnTo>
                    <a:pt x="288" y="632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68" name="Freeform 8"/>
            <p:cNvSpPr>
              <a:spLocks/>
            </p:cNvSpPr>
            <p:nvPr/>
          </p:nvSpPr>
          <p:spPr bwMode="auto">
            <a:xfrm>
              <a:off x="1863" y="2036"/>
              <a:ext cx="64" cy="80"/>
            </a:xfrm>
            <a:custGeom>
              <a:avLst/>
              <a:gdLst/>
              <a:ahLst/>
              <a:cxnLst>
                <a:cxn ang="0">
                  <a:pos x="0" y="556"/>
                </a:cxn>
                <a:cxn ang="0">
                  <a:pos x="31" y="0"/>
                </a:cxn>
                <a:cxn ang="0">
                  <a:pos x="449" y="9"/>
                </a:cxn>
                <a:cxn ang="0">
                  <a:pos x="350" y="549"/>
                </a:cxn>
                <a:cxn ang="0">
                  <a:pos x="0" y="556"/>
                </a:cxn>
              </a:cxnLst>
              <a:rect l="0" t="0" r="r" b="b"/>
              <a:pathLst>
                <a:path w="449" h="556">
                  <a:moveTo>
                    <a:pt x="0" y="556"/>
                  </a:moveTo>
                  <a:lnTo>
                    <a:pt x="31" y="0"/>
                  </a:lnTo>
                  <a:lnTo>
                    <a:pt x="449" y="9"/>
                  </a:lnTo>
                  <a:lnTo>
                    <a:pt x="350" y="549"/>
                  </a:lnTo>
                  <a:lnTo>
                    <a:pt x="0" y="556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69" name="Freeform 9"/>
            <p:cNvSpPr>
              <a:spLocks/>
            </p:cNvSpPr>
            <p:nvPr/>
          </p:nvSpPr>
          <p:spPr bwMode="auto">
            <a:xfrm>
              <a:off x="1863" y="2036"/>
              <a:ext cx="64" cy="80"/>
            </a:xfrm>
            <a:custGeom>
              <a:avLst/>
              <a:gdLst/>
              <a:ahLst/>
              <a:cxnLst>
                <a:cxn ang="0">
                  <a:pos x="0" y="556"/>
                </a:cxn>
                <a:cxn ang="0">
                  <a:pos x="31" y="0"/>
                </a:cxn>
                <a:cxn ang="0">
                  <a:pos x="449" y="9"/>
                </a:cxn>
                <a:cxn ang="0">
                  <a:pos x="350" y="549"/>
                </a:cxn>
                <a:cxn ang="0">
                  <a:pos x="0" y="556"/>
                </a:cxn>
              </a:cxnLst>
              <a:rect l="0" t="0" r="r" b="b"/>
              <a:pathLst>
                <a:path w="449" h="556">
                  <a:moveTo>
                    <a:pt x="0" y="556"/>
                  </a:moveTo>
                  <a:lnTo>
                    <a:pt x="31" y="0"/>
                  </a:lnTo>
                  <a:lnTo>
                    <a:pt x="449" y="9"/>
                  </a:lnTo>
                  <a:lnTo>
                    <a:pt x="350" y="549"/>
                  </a:lnTo>
                  <a:lnTo>
                    <a:pt x="0" y="556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0" name="Freeform 10"/>
            <p:cNvSpPr>
              <a:spLocks/>
            </p:cNvSpPr>
            <p:nvPr/>
          </p:nvSpPr>
          <p:spPr bwMode="auto">
            <a:xfrm>
              <a:off x="1889" y="1825"/>
              <a:ext cx="82" cy="88"/>
            </a:xfrm>
            <a:custGeom>
              <a:avLst/>
              <a:gdLst/>
              <a:ahLst/>
              <a:cxnLst>
                <a:cxn ang="0">
                  <a:pos x="0" y="524"/>
                </a:cxn>
                <a:cxn ang="0">
                  <a:pos x="174" y="0"/>
                </a:cxn>
                <a:cxn ang="0">
                  <a:pos x="571" y="121"/>
                </a:cxn>
                <a:cxn ang="0">
                  <a:pos x="334" y="616"/>
                </a:cxn>
                <a:cxn ang="0">
                  <a:pos x="0" y="524"/>
                </a:cxn>
              </a:cxnLst>
              <a:rect l="0" t="0" r="r" b="b"/>
              <a:pathLst>
                <a:path w="571" h="616">
                  <a:moveTo>
                    <a:pt x="0" y="524"/>
                  </a:moveTo>
                  <a:lnTo>
                    <a:pt x="174" y="0"/>
                  </a:lnTo>
                  <a:lnTo>
                    <a:pt x="571" y="121"/>
                  </a:lnTo>
                  <a:lnTo>
                    <a:pt x="334" y="616"/>
                  </a:lnTo>
                  <a:lnTo>
                    <a:pt x="0" y="524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1" name="Freeform 11"/>
            <p:cNvSpPr>
              <a:spLocks/>
            </p:cNvSpPr>
            <p:nvPr/>
          </p:nvSpPr>
          <p:spPr bwMode="auto">
            <a:xfrm>
              <a:off x="1889" y="1825"/>
              <a:ext cx="82" cy="88"/>
            </a:xfrm>
            <a:custGeom>
              <a:avLst/>
              <a:gdLst/>
              <a:ahLst/>
              <a:cxnLst>
                <a:cxn ang="0">
                  <a:pos x="0" y="524"/>
                </a:cxn>
                <a:cxn ang="0">
                  <a:pos x="174" y="0"/>
                </a:cxn>
                <a:cxn ang="0">
                  <a:pos x="571" y="121"/>
                </a:cxn>
                <a:cxn ang="0">
                  <a:pos x="334" y="616"/>
                </a:cxn>
                <a:cxn ang="0">
                  <a:pos x="0" y="524"/>
                </a:cxn>
              </a:cxnLst>
              <a:rect l="0" t="0" r="r" b="b"/>
              <a:pathLst>
                <a:path w="571" h="616">
                  <a:moveTo>
                    <a:pt x="0" y="524"/>
                  </a:moveTo>
                  <a:lnTo>
                    <a:pt x="174" y="0"/>
                  </a:lnTo>
                  <a:lnTo>
                    <a:pt x="571" y="121"/>
                  </a:lnTo>
                  <a:lnTo>
                    <a:pt x="334" y="616"/>
                  </a:lnTo>
                  <a:lnTo>
                    <a:pt x="0" y="524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2" name="Freeform 12"/>
            <p:cNvSpPr>
              <a:spLocks/>
            </p:cNvSpPr>
            <p:nvPr/>
          </p:nvSpPr>
          <p:spPr bwMode="auto">
            <a:xfrm>
              <a:off x="2144" y="1445"/>
              <a:ext cx="101" cy="85"/>
            </a:xfrm>
            <a:custGeom>
              <a:avLst/>
              <a:gdLst/>
              <a:ahLst/>
              <a:cxnLst>
                <a:cxn ang="0">
                  <a:pos x="0" y="335"/>
                </a:cxn>
                <a:cxn ang="0">
                  <a:pos x="450" y="0"/>
                </a:cxn>
                <a:cxn ang="0">
                  <a:pos x="707" y="326"/>
                </a:cxn>
                <a:cxn ang="0">
                  <a:pos x="229" y="594"/>
                </a:cxn>
                <a:cxn ang="0">
                  <a:pos x="0" y="335"/>
                </a:cxn>
              </a:cxnLst>
              <a:rect l="0" t="0" r="r" b="b"/>
              <a:pathLst>
                <a:path w="707" h="594">
                  <a:moveTo>
                    <a:pt x="0" y="335"/>
                  </a:moveTo>
                  <a:lnTo>
                    <a:pt x="450" y="0"/>
                  </a:lnTo>
                  <a:lnTo>
                    <a:pt x="707" y="326"/>
                  </a:lnTo>
                  <a:lnTo>
                    <a:pt x="229" y="594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3" name="Freeform 13"/>
            <p:cNvSpPr>
              <a:spLocks/>
            </p:cNvSpPr>
            <p:nvPr/>
          </p:nvSpPr>
          <p:spPr bwMode="auto">
            <a:xfrm>
              <a:off x="2144" y="1445"/>
              <a:ext cx="101" cy="85"/>
            </a:xfrm>
            <a:custGeom>
              <a:avLst/>
              <a:gdLst/>
              <a:ahLst/>
              <a:cxnLst>
                <a:cxn ang="0">
                  <a:pos x="0" y="335"/>
                </a:cxn>
                <a:cxn ang="0">
                  <a:pos x="450" y="0"/>
                </a:cxn>
                <a:cxn ang="0">
                  <a:pos x="707" y="326"/>
                </a:cxn>
                <a:cxn ang="0">
                  <a:pos x="229" y="594"/>
                </a:cxn>
                <a:cxn ang="0">
                  <a:pos x="0" y="335"/>
                </a:cxn>
              </a:cxnLst>
              <a:rect l="0" t="0" r="r" b="b"/>
              <a:pathLst>
                <a:path w="707" h="594">
                  <a:moveTo>
                    <a:pt x="0" y="335"/>
                  </a:moveTo>
                  <a:lnTo>
                    <a:pt x="450" y="0"/>
                  </a:lnTo>
                  <a:lnTo>
                    <a:pt x="707" y="326"/>
                  </a:lnTo>
                  <a:lnTo>
                    <a:pt x="229" y="594"/>
                  </a:lnTo>
                  <a:lnTo>
                    <a:pt x="0" y="33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4" name="Freeform 14"/>
            <p:cNvSpPr>
              <a:spLocks/>
            </p:cNvSpPr>
            <p:nvPr/>
          </p:nvSpPr>
          <p:spPr bwMode="auto">
            <a:xfrm>
              <a:off x="3356" y="2321"/>
              <a:ext cx="83" cy="89"/>
            </a:xfrm>
            <a:custGeom>
              <a:avLst/>
              <a:gdLst/>
              <a:ahLst/>
              <a:cxnLst>
                <a:cxn ang="0">
                  <a:pos x="585" y="105"/>
                </a:cxn>
                <a:cxn ang="0">
                  <a:pos x="395" y="622"/>
                </a:cxn>
                <a:cxn ang="0">
                  <a:pos x="0" y="486"/>
                </a:cxn>
                <a:cxn ang="0">
                  <a:pos x="250" y="0"/>
                </a:cxn>
                <a:cxn ang="0">
                  <a:pos x="585" y="105"/>
                </a:cxn>
              </a:cxnLst>
              <a:rect l="0" t="0" r="r" b="b"/>
              <a:pathLst>
                <a:path w="585" h="622">
                  <a:moveTo>
                    <a:pt x="585" y="105"/>
                  </a:moveTo>
                  <a:lnTo>
                    <a:pt x="395" y="622"/>
                  </a:lnTo>
                  <a:lnTo>
                    <a:pt x="0" y="486"/>
                  </a:lnTo>
                  <a:lnTo>
                    <a:pt x="250" y="0"/>
                  </a:lnTo>
                  <a:lnTo>
                    <a:pt x="585" y="10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5" name="Freeform 15"/>
            <p:cNvSpPr>
              <a:spLocks/>
            </p:cNvSpPr>
            <p:nvPr/>
          </p:nvSpPr>
          <p:spPr bwMode="auto">
            <a:xfrm>
              <a:off x="3356" y="2321"/>
              <a:ext cx="83" cy="89"/>
            </a:xfrm>
            <a:custGeom>
              <a:avLst/>
              <a:gdLst/>
              <a:ahLst/>
              <a:cxnLst>
                <a:cxn ang="0">
                  <a:pos x="585" y="105"/>
                </a:cxn>
                <a:cxn ang="0">
                  <a:pos x="395" y="622"/>
                </a:cxn>
                <a:cxn ang="0">
                  <a:pos x="0" y="486"/>
                </a:cxn>
                <a:cxn ang="0">
                  <a:pos x="250" y="0"/>
                </a:cxn>
                <a:cxn ang="0">
                  <a:pos x="585" y="105"/>
                </a:cxn>
              </a:cxnLst>
              <a:rect l="0" t="0" r="r" b="b"/>
              <a:pathLst>
                <a:path w="585" h="622">
                  <a:moveTo>
                    <a:pt x="585" y="105"/>
                  </a:moveTo>
                  <a:lnTo>
                    <a:pt x="395" y="622"/>
                  </a:lnTo>
                  <a:lnTo>
                    <a:pt x="0" y="486"/>
                  </a:lnTo>
                  <a:lnTo>
                    <a:pt x="250" y="0"/>
                  </a:lnTo>
                  <a:lnTo>
                    <a:pt x="585" y="105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6" name="Freeform 16"/>
            <p:cNvSpPr>
              <a:spLocks/>
            </p:cNvSpPr>
            <p:nvPr/>
          </p:nvSpPr>
          <p:spPr bwMode="auto">
            <a:xfrm>
              <a:off x="3308" y="1675"/>
              <a:ext cx="79" cy="100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556" y="486"/>
                </a:cxn>
                <a:cxn ang="0">
                  <a:pos x="197" y="700"/>
                </a:cxn>
                <a:cxn ang="0">
                  <a:pos x="0" y="189"/>
                </a:cxn>
                <a:cxn ang="0">
                  <a:pos x="289" y="0"/>
                </a:cxn>
              </a:cxnLst>
              <a:rect l="0" t="0" r="r" b="b"/>
              <a:pathLst>
                <a:path w="556" h="700">
                  <a:moveTo>
                    <a:pt x="289" y="0"/>
                  </a:moveTo>
                  <a:lnTo>
                    <a:pt x="556" y="486"/>
                  </a:lnTo>
                  <a:lnTo>
                    <a:pt x="197" y="700"/>
                  </a:lnTo>
                  <a:lnTo>
                    <a:pt x="0" y="189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7" name="Freeform 17"/>
            <p:cNvSpPr>
              <a:spLocks/>
            </p:cNvSpPr>
            <p:nvPr/>
          </p:nvSpPr>
          <p:spPr bwMode="auto">
            <a:xfrm>
              <a:off x="3308" y="1675"/>
              <a:ext cx="79" cy="100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556" y="486"/>
                </a:cxn>
                <a:cxn ang="0">
                  <a:pos x="197" y="700"/>
                </a:cxn>
                <a:cxn ang="0">
                  <a:pos x="0" y="189"/>
                </a:cxn>
                <a:cxn ang="0">
                  <a:pos x="289" y="0"/>
                </a:cxn>
              </a:cxnLst>
              <a:rect l="0" t="0" r="r" b="b"/>
              <a:pathLst>
                <a:path w="556" h="700">
                  <a:moveTo>
                    <a:pt x="289" y="0"/>
                  </a:moveTo>
                  <a:lnTo>
                    <a:pt x="556" y="486"/>
                  </a:lnTo>
                  <a:lnTo>
                    <a:pt x="197" y="700"/>
                  </a:lnTo>
                  <a:lnTo>
                    <a:pt x="0" y="189"/>
                  </a:lnTo>
                  <a:lnTo>
                    <a:pt x="289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8" name="Freeform 18"/>
            <p:cNvSpPr>
              <a:spLocks/>
            </p:cNvSpPr>
            <p:nvPr/>
          </p:nvSpPr>
          <p:spPr bwMode="auto">
            <a:xfrm>
              <a:off x="3159" y="1493"/>
              <a:ext cx="89" cy="99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622" y="388"/>
                </a:cxn>
                <a:cxn ang="0">
                  <a:pos x="341" y="692"/>
                </a:cxn>
                <a:cxn ang="0">
                  <a:pos x="0" y="266"/>
                </a:cxn>
                <a:cxn ang="0">
                  <a:pos x="227" y="0"/>
                </a:cxn>
              </a:cxnLst>
              <a:rect l="0" t="0" r="r" b="b"/>
              <a:pathLst>
                <a:path w="622" h="692">
                  <a:moveTo>
                    <a:pt x="227" y="0"/>
                  </a:moveTo>
                  <a:lnTo>
                    <a:pt x="622" y="388"/>
                  </a:lnTo>
                  <a:lnTo>
                    <a:pt x="341" y="692"/>
                  </a:lnTo>
                  <a:lnTo>
                    <a:pt x="0" y="266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9" name="Freeform 19"/>
            <p:cNvSpPr>
              <a:spLocks/>
            </p:cNvSpPr>
            <p:nvPr/>
          </p:nvSpPr>
          <p:spPr bwMode="auto">
            <a:xfrm>
              <a:off x="3159" y="1493"/>
              <a:ext cx="89" cy="99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622" y="388"/>
                </a:cxn>
                <a:cxn ang="0">
                  <a:pos x="341" y="692"/>
                </a:cxn>
                <a:cxn ang="0">
                  <a:pos x="0" y="266"/>
                </a:cxn>
                <a:cxn ang="0">
                  <a:pos x="227" y="0"/>
                </a:cxn>
              </a:cxnLst>
              <a:rect l="0" t="0" r="r" b="b"/>
              <a:pathLst>
                <a:path w="622" h="692">
                  <a:moveTo>
                    <a:pt x="227" y="0"/>
                  </a:moveTo>
                  <a:lnTo>
                    <a:pt x="622" y="388"/>
                  </a:lnTo>
                  <a:lnTo>
                    <a:pt x="341" y="692"/>
                  </a:lnTo>
                  <a:lnTo>
                    <a:pt x="0" y="266"/>
                  </a:lnTo>
                  <a:lnTo>
                    <a:pt x="227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0" name="Freeform 20"/>
            <p:cNvSpPr>
              <a:spLocks/>
            </p:cNvSpPr>
            <p:nvPr/>
          </p:nvSpPr>
          <p:spPr bwMode="auto">
            <a:xfrm>
              <a:off x="3419" y="2066"/>
              <a:ext cx="53" cy="82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559"/>
                </a:cxn>
                <a:cxn ang="0">
                  <a:pos x="11" y="571"/>
                </a:cxn>
                <a:cxn ang="0">
                  <a:pos x="0" y="0"/>
                </a:cxn>
                <a:cxn ang="0">
                  <a:pos x="374" y="3"/>
                </a:cxn>
              </a:cxnLst>
              <a:rect l="0" t="0" r="r" b="b"/>
              <a:pathLst>
                <a:path w="374" h="571">
                  <a:moveTo>
                    <a:pt x="374" y="3"/>
                  </a:moveTo>
                  <a:lnTo>
                    <a:pt x="374" y="559"/>
                  </a:lnTo>
                  <a:lnTo>
                    <a:pt x="11" y="571"/>
                  </a:lnTo>
                  <a:lnTo>
                    <a:pt x="0" y="0"/>
                  </a:lnTo>
                  <a:lnTo>
                    <a:pt x="374" y="3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1" name="Freeform 21"/>
            <p:cNvSpPr>
              <a:spLocks/>
            </p:cNvSpPr>
            <p:nvPr/>
          </p:nvSpPr>
          <p:spPr bwMode="auto">
            <a:xfrm>
              <a:off x="3419" y="2066"/>
              <a:ext cx="53" cy="82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559"/>
                </a:cxn>
                <a:cxn ang="0">
                  <a:pos x="11" y="571"/>
                </a:cxn>
                <a:cxn ang="0">
                  <a:pos x="0" y="0"/>
                </a:cxn>
                <a:cxn ang="0">
                  <a:pos x="374" y="3"/>
                </a:cxn>
              </a:cxnLst>
              <a:rect l="0" t="0" r="r" b="b"/>
              <a:pathLst>
                <a:path w="374" h="571">
                  <a:moveTo>
                    <a:pt x="374" y="3"/>
                  </a:moveTo>
                  <a:lnTo>
                    <a:pt x="374" y="559"/>
                  </a:lnTo>
                  <a:lnTo>
                    <a:pt x="11" y="571"/>
                  </a:lnTo>
                  <a:lnTo>
                    <a:pt x="0" y="0"/>
                  </a:lnTo>
                  <a:lnTo>
                    <a:pt x="374" y="3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2" name="Freeform 22"/>
            <p:cNvSpPr>
              <a:spLocks noEditPoints="1"/>
            </p:cNvSpPr>
            <p:nvPr/>
          </p:nvSpPr>
          <p:spPr bwMode="auto">
            <a:xfrm>
              <a:off x="1916" y="1344"/>
              <a:ext cx="1504" cy="1522"/>
            </a:xfrm>
            <a:custGeom>
              <a:avLst/>
              <a:gdLst/>
              <a:ahLst/>
              <a:cxnLst>
                <a:cxn ang="0">
                  <a:pos x="6320" y="109"/>
                </a:cxn>
                <a:cxn ang="0">
                  <a:pos x="7546" y="528"/>
                </a:cxn>
                <a:cxn ang="0">
                  <a:pos x="8609" y="1217"/>
                </a:cxn>
                <a:cxn ang="0">
                  <a:pos x="9484" y="2145"/>
                </a:cxn>
                <a:cxn ang="0">
                  <a:pos x="10117" y="3257"/>
                </a:cxn>
                <a:cxn ang="0">
                  <a:pos x="10468" y="4519"/>
                </a:cxn>
                <a:cxn ang="0">
                  <a:pos x="10504" y="5873"/>
                </a:cxn>
                <a:cxn ang="0">
                  <a:pos x="10206" y="7159"/>
                </a:cxn>
                <a:cxn ang="0">
                  <a:pos x="9630" y="8304"/>
                </a:cxn>
                <a:cxn ang="0">
                  <a:pos x="8799" y="9271"/>
                </a:cxn>
                <a:cxn ang="0">
                  <a:pos x="7775" y="10009"/>
                </a:cxn>
                <a:cxn ang="0">
                  <a:pos x="6578" y="10489"/>
                </a:cxn>
                <a:cxn ang="0">
                  <a:pos x="5263" y="10654"/>
                </a:cxn>
                <a:cxn ang="0">
                  <a:pos x="3946" y="10489"/>
                </a:cxn>
                <a:cxn ang="0">
                  <a:pos x="2752" y="10009"/>
                </a:cxn>
                <a:cxn ang="0">
                  <a:pos x="1728" y="9271"/>
                </a:cxn>
                <a:cxn ang="0">
                  <a:pos x="898" y="8304"/>
                </a:cxn>
                <a:cxn ang="0">
                  <a:pos x="318" y="7159"/>
                </a:cxn>
                <a:cxn ang="0">
                  <a:pos x="24" y="5873"/>
                </a:cxn>
                <a:cxn ang="0">
                  <a:pos x="60" y="4519"/>
                </a:cxn>
                <a:cxn ang="0">
                  <a:pos x="419" y="3257"/>
                </a:cxn>
                <a:cxn ang="0">
                  <a:pos x="1044" y="2145"/>
                </a:cxn>
                <a:cxn ang="0">
                  <a:pos x="1918" y="1217"/>
                </a:cxn>
                <a:cxn ang="0">
                  <a:pos x="2982" y="528"/>
                </a:cxn>
                <a:cxn ang="0">
                  <a:pos x="4208" y="109"/>
                </a:cxn>
                <a:cxn ang="0">
                  <a:pos x="10506" y="5327"/>
                </a:cxn>
                <a:cxn ang="0">
                  <a:pos x="10341" y="6637"/>
                </a:cxn>
                <a:cxn ang="0">
                  <a:pos x="9874" y="7826"/>
                </a:cxn>
                <a:cxn ang="0">
                  <a:pos x="9145" y="8852"/>
                </a:cxn>
                <a:cxn ang="0">
                  <a:pos x="8194" y="9675"/>
                </a:cxn>
                <a:cxn ang="0">
                  <a:pos x="7066" y="10252"/>
                </a:cxn>
                <a:cxn ang="0">
                  <a:pos x="5800" y="10543"/>
                </a:cxn>
                <a:cxn ang="0">
                  <a:pos x="4466" y="10509"/>
                </a:cxn>
                <a:cxn ang="0">
                  <a:pos x="3223" y="10158"/>
                </a:cxn>
                <a:cxn ang="0">
                  <a:pos x="2127" y="9528"/>
                </a:cxn>
                <a:cxn ang="0">
                  <a:pos x="1219" y="8662"/>
                </a:cxn>
                <a:cxn ang="0">
                  <a:pos x="538" y="7599"/>
                </a:cxn>
                <a:cxn ang="0">
                  <a:pos x="128" y="6384"/>
                </a:cxn>
                <a:cxn ang="0">
                  <a:pos x="29" y="5057"/>
                </a:cxn>
                <a:cxn ang="0">
                  <a:pos x="257" y="3768"/>
                </a:cxn>
                <a:cxn ang="0">
                  <a:pos x="780" y="2609"/>
                </a:cxn>
                <a:cxn ang="0">
                  <a:pos x="1557" y="1620"/>
                </a:cxn>
                <a:cxn ang="0">
                  <a:pos x="2545" y="844"/>
                </a:cxn>
                <a:cxn ang="0">
                  <a:pos x="3705" y="320"/>
                </a:cxn>
                <a:cxn ang="0">
                  <a:pos x="4994" y="91"/>
                </a:cxn>
                <a:cxn ang="0">
                  <a:pos x="6320" y="190"/>
                </a:cxn>
                <a:cxn ang="0">
                  <a:pos x="7537" y="602"/>
                </a:cxn>
                <a:cxn ang="0">
                  <a:pos x="8599" y="1282"/>
                </a:cxn>
                <a:cxn ang="0">
                  <a:pos x="9465" y="2191"/>
                </a:cxn>
                <a:cxn ang="0">
                  <a:pos x="10095" y="3287"/>
                </a:cxn>
                <a:cxn ang="0">
                  <a:pos x="10445" y="4529"/>
                </a:cxn>
              </a:cxnLst>
              <a:rect l="0" t="0" r="r" b="b"/>
              <a:pathLst>
                <a:path w="10528" h="10654">
                  <a:moveTo>
                    <a:pt x="5263" y="0"/>
                  </a:moveTo>
                  <a:lnTo>
                    <a:pt x="5538" y="12"/>
                  </a:lnTo>
                  <a:lnTo>
                    <a:pt x="5804" y="28"/>
                  </a:lnTo>
                  <a:lnTo>
                    <a:pt x="6066" y="65"/>
                  </a:lnTo>
                  <a:lnTo>
                    <a:pt x="6320" y="109"/>
                  </a:lnTo>
                  <a:lnTo>
                    <a:pt x="6578" y="169"/>
                  </a:lnTo>
                  <a:lnTo>
                    <a:pt x="6827" y="238"/>
                  </a:lnTo>
                  <a:lnTo>
                    <a:pt x="7074" y="323"/>
                  </a:lnTo>
                  <a:lnTo>
                    <a:pt x="7307" y="419"/>
                  </a:lnTo>
                  <a:lnTo>
                    <a:pt x="7546" y="528"/>
                  </a:lnTo>
                  <a:lnTo>
                    <a:pt x="7775" y="649"/>
                  </a:lnTo>
                  <a:lnTo>
                    <a:pt x="7997" y="774"/>
                  </a:lnTo>
                  <a:lnTo>
                    <a:pt x="8207" y="915"/>
                  </a:lnTo>
                  <a:lnTo>
                    <a:pt x="8412" y="1068"/>
                  </a:lnTo>
                  <a:lnTo>
                    <a:pt x="8609" y="1217"/>
                  </a:lnTo>
                  <a:lnTo>
                    <a:pt x="8799" y="1383"/>
                  </a:lnTo>
                  <a:lnTo>
                    <a:pt x="8984" y="1568"/>
                  </a:lnTo>
                  <a:lnTo>
                    <a:pt x="9158" y="1749"/>
                  </a:lnTo>
                  <a:lnTo>
                    <a:pt x="9327" y="1943"/>
                  </a:lnTo>
                  <a:lnTo>
                    <a:pt x="9484" y="2145"/>
                  </a:lnTo>
                  <a:lnTo>
                    <a:pt x="9630" y="2350"/>
                  </a:lnTo>
                  <a:lnTo>
                    <a:pt x="9766" y="2572"/>
                  </a:lnTo>
                  <a:lnTo>
                    <a:pt x="9895" y="2793"/>
                  </a:lnTo>
                  <a:lnTo>
                    <a:pt x="10008" y="3023"/>
                  </a:lnTo>
                  <a:lnTo>
                    <a:pt x="10117" y="3257"/>
                  </a:lnTo>
                  <a:lnTo>
                    <a:pt x="10206" y="3503"/>
                  </a:lnTo>
                  <a:lnTo>
                    <a:pt x="10291" y="3749"/>
                  </a:lnTo>
                  <a:lnTo>
                    <a:pt x="10367" y="4003"/>
                  </a:lnTo>
                  <a:lnTo>
                    <a:pt x="10432" y="4252"/>
                  </a:lnTo>
                  <a:lnTo>
                    <a:pt x="10468" y="4519"/>
                  </a:lnTo>
                  <a:lnTo>
                    <a:pt x="10504" y="4785"/>
                  </a:lnTo>
                  <a:lnTo>
                    <a:pt x="10516" y="5059"/>
                  </a:lnTo>
                  <a:lnTo>
                    <a:pt x="10528" y="5325"/>
                  </a:lnTo>
                  <a:lnTo>
                    <a:pt x="10516" y="5599"/>
                  </a:lnTo>
                  <a:lnTo>
                    <a:pt x="10504" y="5873"/>
                  </a:lnTo>
                  <a:lnTo>
                    <a:pt x="10468" y="6139"/>
                  </a:lnTo>
                  <a:lnTo>
                    <a:pt x="10432" y="6397"/>
                  </a:lnTo>
                  <a:lnTo>
                    <a:pt x="10367" y="6655"/>
                  </a:lnTo>
                  <a:lnTo>
                    <a:pt x="10291" y="6905"/>
                  </a:lnTo>
                  <a:lnTo>
                    <a:pt x="10206" y="7159"/>
                  </a:lnTo>
                  <a:lnTo>
                    <a:pt x="10117" y="7401"/>
                  </a:lnTo>
                  <a:lnTo>
                    <a:pt x="10008" y="7639"/>
                  </a:lnTo>
                  <a:lnTo>
                    <a:pt x="9895" y="7868"/>
                  </a:lnTo>
                  <a:lnTo>
                    <a:pt x="9766" y="8086"/>
                  </a:lnTo>
                  <a:lnTo>
                    <a:pt x="9630" y="8304"/>
                  </a:lnTo>
                  <a:lnTo>
                    <a:pt x="9484" y="8514"/>
                  </a:lnTo>
                  <a:lnTo>
                    <a:pt x="9327" y="8715"/>
                  </a:lnTo>
                  <a:lnTo>
                    <a:pt x="9158" y="8908"/>
                  </a:lnTo>
                  <a:lnTo>
                    <a:pt x="8984" y="9090"/>
                  </a:lnTo>
                  <a:lnTo>
                    <a:pt x="8799" y="9271"/>
                  </a:lnTo>
                  <a:lnTo>
                    <a:pt x="8609" y="9440"/>
                  </a:lnTo>
                  <a:lnTo>
                    <a:pt x="8412" y="9589"/>
                  </a:lnTo>
                  <a:lnTo>
                    <a:pt x="8207" y="9747"/>
                  </a:lnTo>
                  <a:lnTo>
                    <a:pt x="7997" y="9880"/>
                  </a:lnTo>
                  <a:lnTo>
                    <a:pt x="7775" y="10009"/>
                  </a:lnTo>
                  <a:lnTo>
                    <a:pt x="7546" y="10126"/>
                  </a:lnTo>
                  <a:lnTo>
                    <a:pt x="7307" y="10238"/>
                  </a:lnTo>
                  <a:lnTo>
                    <a:pt x="7074" y="10339"/>
                  </a:lnTo>
                  <a:lnTo>
                    <a:pt x="6827" y="10412"/>
                  </a:lnTo>
                  <a:lnTo>
                    <a:pt x="6578" y="10489"/>
                  </a:lnTo>
                  <a:lnTo>
                    <a:pt x="6320" y="10549"/>
                  </a:lnTo>
                  <a:lnTo>
                    <a:pt x="6066" y="10593"/>
                  </a:lnTo>
                  <a:lnTo>
                    <a:pt x="5804" y="10634"/>
                  </a:lnTo>
                  <a:lnTo>
                    <a:pt x="5538" y="10650"/>
                  </a:lnTo>
                  <a:lnTo>
                    <a:pt x="5263" y="10654"/>
                  </a:lnTo>
                  <a:lnTo>
                    <a:pt x="4990" y="10650"/>
                  </a:lnTo>
                  <a:lnTo>
                    <a:pt x="4723" y="10634"/>
                  </a:lnTo>
                  <a:lnTo>
                    <a:pt x="4466" y="10593"/>
                  </a:lnTo>
                  <a:lnTo>
                    <a:pt x="4208" y="10549"/>
                  </a:lnTo>
                  <a:lnTo>
                    <a:pt x="3946" y="10489"/>
                  </a:lnTo>
                  <a:lnTo>
                    <a:pt x="3704" y="10412"/>
                  </a:lnTo>
                  <a:lnTo>
                    <a:pt x="3454" y="10339"/>
                  </a:lnTo>
                  <a:lnTo>
                    <a:pt x="3216" y="10238"/>
                  </a:lnTo>
                  <a:lnTo>
                    <a:pt x="2982" y="10126"/>
                  </a:lnTo>
                  <a:lnTo>
                    <a:pt x="2752" y="10009"/>
                  </a:lnTo>
                  <a:lnTo>
                    <a:pt x="2543" y="9880"/>
                  </a:lnTo>
                  <a:lnTo>
                    <a:pt x="2321" y="9747"/>
                  </a:lnTo>
                  <a:lnTo>
                    <a:pt x="2116" y="9589"/>
                  </a:lnTo>
                  <a:lnTo>
                    <a:pt x="1918" y="9440"/>
                  </a:lnTo>
                  <a:lnTo>
                    <a:pt x="1728" y="9271"/>
                  </a:lnTo>
                  <a:lnTo>
                    <a:pt x="1543" y="9090"/>
                  </a:lnTo>
                  <a:lnTo>
                    <a:pt x="1370" y="8908"/>
                  </a:lnTo>
                  <a:lnTo>
                    <a:pt x="1205" y="8715"/>
                  </a:lnTo>
                  <a:lnTo>
                    <a:pt x="1044" y="8514"/>
                  </a:lnTo>
                  <a:lnTo>
                    <a:pt x="898" y="8304"/>
                  </a:lnTo>
                  <a:lnTo>
                    <a:pt x="761" y="8086"/>
                  </a:lnTo>
                  <a:lnTo>
                    <a:pt x="633" y="7868"/>
                  </a:lnTo>
                  <a:lnTo>
                    <a:pt x="516" y="7639"/>
                  </a:lnTo>
                  <a:lnTo>
                    <a:pt x="419" y="7401"/>
                  </a:lnTo>
                  <a:lnTo>
                    <a:pt x="318" y="7159"/>
                  </a:lnTo>
                  <a:lnTo>
                    <a:pt x="237" y="6905"/>
                  </a:lnTo>
                  <a:lnTo>
                    <a:pt x="169" y="6655"/>
                  </a:lnTo>
                  <a:lnTo>
                    <a:pt x="108" y="6397"/>
                  </a:lnTo>
                  <a:lnTo>
                    <a:pt x="60" y="6139"/>
                  </a:lnTo>
                  <a:lnTo>
                    <a:pt x="24" y="5873"/>
                  </a:lnTo>
                  <a:lnTo>
                    <a:pt x="7" y="5599"/>
                  </a:lnTo>
                  <a:lnTo>
                    <a:pt x="0" y="5325"/>
                  </a:lnTo>
                  <a:lnTo>
                    <a:pt x="7" y="5059"/>
                  </a:lnTo>
                  <a:lnTo>
                    <a:pt x="24" y="4785"/>
                  </a:lnTo>
                  <a:lnTo>
                    <a:pt x="60" y="4519"/>
                  </a:lnTo>
                  <a:lnTo>
                    <a:pt x="108" y="4252"/>
                  </a:lnTo>
                  <a:lnTo>
                    <a:pt x="169" y="4003"/>
                  </a:lnTo>
                  <a:lnTo>
                    <a:pt x="237" y="3749"/>
                  </a:lnTo>
                  <a:lnTo>
                    <a:pt x="318" y="3503"/>
                  </a:lnTo>
                  <a:lnTo>
                    <a:pt x="419" y="3257"/>
                  </a:lnTo>
                  <a:lnTo>
                    <a:pt x="516" y="3023"/>
                  </a:lnTo>
                  <a:lnTo>
                    <a:pt x="633" y="2793"/>
                  </a:lnTo>
                  <a:lnTo>
                    <a:pt x="761" y="2572"/>
                  </a:lnTo>
                  <a:lnTo>
                    <a:pt x="898" y="2350"/>
                  </a:lnTo>
                  <a:lnTo>
                    <a:pt x="1044" y="2145"/>
                  </a:lnTo>
                  <a:lnTo>
                    <a:pt x="1205" y="1943"/>
                  </a:lnTo>
                  <a:lnTo>
                    <a:pt x="1370" y="1749"/>
                  </a:lnTo>
                  <a:lnTo>
                    <a:pt x="1543" y="1568"/>
                  </a:lnTo>
                  <a:lnTo>
                    <a:pt x="1728" y="1383"/>
                  </a:lnTo>
                  <a:lnTo>
                    <a:pt x="1918" y="1217"/>
                  </a:lnTo>
                  <a:lnTo>
                    <a:pt x="2116" y="1068"/>
                  </a:lnTo>
                  <a:lnTo>
                    <a:pt x="2321" y="915"/>
                  </a:lnTo>
                  <a:lnTo>
                    <a:pt x="2543" y="774"/>
                  </a:lnTo>
                  <a:lnTo>
                    <a:pt x="2752" y="649"/>
                  </a:lnTo>
                  <a:lnTo>
                    <a:pt x="2982" y="528"/>
                  </a:lnTo>
                  <a:lnTo>
                    <a:pt x="3216" y="419"/>
                  </a:lnTo>
                  <a:lnTo>
                    <a:pt x="3454" y="323"/>
                  </a:lnTo>
                  <a:lnTo>
                    <a:pt x="3704" y="238"/>
                  </a:lnTo>
                  <a:lnTo>
                    <a:pt x="3946" y="169"/>
                  </a:lnTo>
                  <a:lnTo>
                    <a:pt x="4208" y="109"/>
                  </a:lnTo>
                  <a:lnTo>
                    <a:pt x="4466" y="65"/>
                  </a:lnTo>
                  <a:lnTo>
                    <a:pt x="4723" y="28"/>
                  </a:lnTo>
                  <a:lnTo>
                    <a:pt x="4990" y="12"/>
                  </a:lnTo>
                  <a:lnTo>
                    <a:pt x="5263" y="0"/>
                  </a:lnTo>
                  <a:close/>
                  <a:moveTo>
                    <a:pt x="10506" y="5327"/>
                  </a:moveTo>
                  <a:lnTo>
                    <a:pt x="10499" y="5597"/>
                  </a:lnTo>
                  <a:lnTo>
                    <a:pt x="10479" y="5863"/>
                  </a:lnTo>
                  <a:lnTo>
                    <a:pt x="10445" y="6125"/>
                  </a:lnTo>
                  <a:lnTo>
                    <a:pt x="10399" y="6384"/>
                  </a:lnTo>
                  <a:lnTo>
                    <a:pt x="10341" y="6637"/>
                  </a:lnTo>
                  <a:lnTo>
                    <a:pt x="10271" y="6886"/>
                  </a:lnTo>
                  <a:lnTo>
                    <a:pt x="10188" y="7130"/>
                  </a:lnTo>
                  <a:lnTo>
                    <a:pt x="10095" y="7367"/>
                  </a:lnTo>
                  <a:lnTo>
                    <a:pt x="9989" y="7599"/>
                  </a:lnTo>
                  <a:lnTo>
                    <a:pt x="9874" y="7826"/>
                  </a:lnTo>
                  <a:lnTo>
                    <a:pt x="9747" y="8045"/>
                  </a:lnTo>
                  <a:lnTo>
                    <a:pt x="9611" y="8258"/>
                  </a:lnTo>
                  <a:lnTo>
                    <a:pt x="9465" y="8463"/>
                  </a:lnTo>
                  <a:lnTo>
                    <a:pt x="9309" y="8662"/>
                  </a:lnTo>
                  <a:lnTo>
                    <a:pt x="9145" y="8852"/>
                  </a:lnTo>
                  <a:lnTo>
                    <a:pt x="8971" y="9034"/>
                  </a:lnTo>
                  <a:lnTo>
                    <a:pt x="8788" y="9207"/>
                  </a:lnTo>
                  <a:lnTo>
                    <a:pt x="8599" y="9372"/>
                  </a:lnTo>
                  <a:lnTo>
                    <a:pt x="8401" y="9528"/>
                  </a:lnTo>
                  <a:lnTo>
                    <a:pt x="8194" y="9675"/>
                  </a:lnTo>
                  <a:lnTo>
                    <a:pt x="7983" y="9810"/>
                  </a:lnTo>
                  <a:lnTo>
                    <a:pt x="7763" y="9937"/>
                  </a:lnTo>
                  <a:lnTo>
                    <a:pt x="7537" y="10052"/>
                  </a:lnTo>
                  <a:lnTo>
                    <a:pt x="7305" y="10158"/>
                  </a:lnTo>
                  <a:lnTo>
                    <a:pt x="7066" y="10252"/>
                  </a:lnTo>
                  <a:lnTo>
                    <a:pt x="6823" y="10334"/>
                  </a:lnTo>
                  <a:lnTo>
                    <a:pt x="6574" y="10404"/>
                  </a:lnTo>
                  <a:lnTo>
                    <a:pt x="6320" y="10464"/>
                  </a:lnTo>
                  <a:lnTo>
                    <a:pt x="6062" y="10509"/>
                  </a:lnTo>
                  <a:lnTo>
                    <a:pt x="5800" y="10543"/>
                  </a:lnTo>
                  <a:lnTo>
                    <a:pt x="5533" y="10563"/>
                  </a:lnTo>
                  <a:lnTo>
                    <a:pt x="5263" y="10570"/>
                  </a:lnTo>
                  <a:lnTo>
                    <a:pt x="4994" y="10563"/>
                  </a:lnTo>
                  <a:lnTo>
                    <a:pt x="4728" y="10543"/>
                  </a:lnTo>
                  <a:lnTo>
                    <a:pt x="4466" y="10509"/>
                  </a:lnTo>
                  <a:lnTo>
                    <a:pt x="4208" y="10464"/>
                  </a:lnTo>
                  <a:lnTo>
                    <a:pt x="3954" y="10404"/>
                  </a:lnTo>
                  <a:lnTo>
                    <a:pt x="3705" y="10334"/>
                  </a:lnTo>
                  <a:lnTo>
                    <a:pt x="3462" y="10252"/>
                  </a:lnTo>
                  <a:lnTo>
                    <a:pt x="3223" y="10158"/>
                  </a:lnTo>
                  <a:lnTo>
                    <a:pt x="2991" y="10052"/>
                  </a:lnTo>
                  <a:lnTo>
                    <a:pt x="2765" y="9937"/>
                  </a:lnTo>
                  <a:lnTo>
                    <a:pt x="2545" y="9810"/>
                  </a:lnTo>
                  <a:lnTo>
                    <a:pt x="2333" y="9675"/>
                  </a:lnTo>
                  <a:lnTo>
                    <a:pt x="2127" y="9528"/>
                  </a:lnTo>
                  <a:lnTo>
                    <a:pt x="1929" y="9372"/>
                  </a:lnTo>
                  <a:lnTo>
                    <a:pt x="1740" y="9207"/>
                  </a:lnTo>
                  <a:lnTo>
                    <a:pt x="1557" y="9034"/>
                  </a:lnTo>
                  <a:lnTo>
                    <a:pt x="1383" y="8852"/>
                  </a:lnTo>
                  <a:lnTo>
                    <a:pt x="1219" y="8662"/>
                  </a:lnTo>
                  <a:lnTo>
                    <a:pt x="1063" y="8463"/>
                  </a:lnTo>
                  <a:lnTo>
                    <a:pt x="917" y="8258"/>
                  </a:lnTo>
                  <a:lnTo>
                    <a:pt x="780" y="8045"/>
                  </a:lnTo>
                  <a:lnTo>
                    <a:pt x="654" y="7826"/>
                  </a:lnTo>
                  <a:lnTo>
                    <a:pt x="538" y="7599"/>
                  </a:lnTo>
                  <a:lnTo>
                    <a:pt x="433" y="7367"/>
                  </a:lnTo>
                  <a:lnTo>
                    <a:pt x="339" y="7130"/>
                  </a:lnTo>
                  <a:lnTo>
                    <a:pt x="257" y="6886"/>
                  </a:lnTo>
                  <a:lnTo>
                    <a:pt x="187" y="6637"/>
                  </a:lnTo>
                  <a:lnTo>
                    <a:pt x="128" y="6384"/>
                  </a:lnTo>
                  <a:lnTo>
                    <a:pt x="81" y="6125"/>
                  </a:lnTo>
                  <a:lnTo>
                    <a:pt x="49" y="5863"/>
                  </a:lnTo>
                  <a:lnTo>
                    <a:pt x="29" y="5597"/>
                  </a:lnTo>
                  <a:lnTo>
                    <a:pt x="22" y="5327"/>
                  </a:lnTo>
                  <a:lnTo>
                    <a:pt x="29" y="5057"/>
                  </a:lnTo>
                  <a:lnTo>
                    <a:pt x="49" y="4791"/>
                  </a:lnTo>
                  <a:lnTo>
                    <a:pt x="81" y="4529"/>
                  </a:lnTo>
                  <a:lnTo>
                    <a:pt x="128" y="4270"/>
                  </a:lnTo>
                  <a:lnTo>
                    <a:pt x="187" y="4017"/>
                  </a:lnTo>
                  <a:lnTo>
                    <a:pt x="257" y="3768"/>
                  </a:lnTo>
                  <a:lnTo>
                    <a:pt x="339" y="3524"/>
                  </a:lnTo>
                  <a:lnTo>
                    <a:pt x="433" y="3287"/>
                  </a:lnTo>
                  <a:lnTo>
                    <a:pt x="538" y="3055"/>
                  </a:lnTo>
                  <a:lnTo>
                    <a:pt x="654" y="2828"/>
                  </a:lnTo>
                  <a:lnTo>
                    <a:pt x="780" y="2609"/>
                  </a:lnTo>
                  <a:lnTo>
                    <a:pt x="917" y="2396"/>
                  </a:lnTo>
                  <a:lnTo>
                    <a:pt x="1063" y="2191"/>
                  </a:lnTo>
                  <a:lnTo>
                    <a:pt x="1219" y="1992"/>
                  </a:lnTo>
                  <a:lnTo>
                    <a:pt x="1383" y="1802"/>
                  </a:lnTo>
                  <a:lnTo>
                    <a:pt x="1557" y="1620"/>
                  </a:lnTo>
                  <a:lnTo>
                    <a:pt x="1740" y="1447"/>
                  </a:lnTo>
                  <a:lnTo>
                    <a:pt x="1929" y="1282"/>
                  </a:lnTo>
                  <a:lnTo>
                    <a:pt x="2127" y="1126"/>
                  </a:lnTo>
                  <a:lnTo>
                    <a:pt x="2333" y="979"/>
                  </a:lnTo>
                  <a:lnTo>
                    <a:pt x="2545" y="844"/>
                  </a:lnTo>
                  <a:lnTo>
                    <a:pt x="2765" y="717"/>
                  </a:lnTo>
                  <a:lnTo>
                    <a:pt x="2991" y="602"/>
                  </a:lnTo>
                  <a:lnTo>
                    <a:pt x="3223" y="496"/>
                  </a:lnTo>
                  <a:lnTo>
                    <a:pt x="3462" y="402"/>
                  </a:lnTo>
                  <a:lnTo>
                    <a:pt x="3705" y="320"/>
                  </a:lnTo>
                  <a:lnTo>
                    <a:pt x="3954" y="250"/>
                  </a:lnTo>
                  <a:lnTo>
                    <a:pt x="4208" y="190"/>
                  </a:lnTo>
                  <a:lnTo>
                    <a:pt x="4466" y="145"/>
                  </a:lnTo>
                  <a:lnTo>
                    <a:pt x="4728" y="111"/>
                  </a:lnTo>
                  <a:lnTo>
                    <a:pt x="4994" y="91"/>
                  </a:lnTo>
                  <a:lnTo>
                    <a:pt x="5263" y="84"/>
                  </a:lnTo>
                  <a:lnTo>
                    <a:pt x="5533" y="91"/>
                  </a:lnTo>
                  <a:lnTo>
                    <a:pt x="5800" y="111"/>
                  </a:lnTo>
                  <a:lnTo>
                    <a:pt x="6062" y="145"/>
                  </a:lnTo>
                  <a:lnTo>
                    <a:pt x="6320" y="190"/>
                  </a:lnTo>
                  <a:lnTo>
                    <a:pt x="6574" y="250"/>
                  </a:lnTo>
                  <a:lnTo>
                    <a:pt x="6823" y="320"/>
                  </a:lnTo>
                  <a:lnTo>
                    <a:pt x="7066" y="402"/>
                  </a:lnTo>
                  <a:lnTo>
                    <a:pt x="7305" y="496"/>
                  </a:lnTo>
                  <a:lnTo>
                    <a:pt x="7537" y="602"/>
                  </a:lnTo>
                  <a:lnTo>
                    <a:pt x="7763" y="717"/>
                  </a:lnTo>
                  <a:lnTo>
                    <a:pt x="7983" y="844"/>
                  </a:lnTo>
                  <a:lnTo>
                    <a:pt x="8194" y="979"/>
                  </a:lnTo>
                  <a:lnTo>
                    <a:pt x="8401" y="1126"/>
                  </a:lnTo>
                  <a:lnTo>
                    <a:pt x="8599" y="1282"/>
                  </a:lnTo>
                  <a:lnTo>
                    <a:pt x="8788" y="1447"/>
                  </a:lnTo>
                  <a:lnTo>
                    <a:pt x="8971" y="1620"/>
                  </a:lnTo>
                  <a:lnTo>
                    <a:pt x="9145" y="1802"/>
                  </a:lnTo>
                  <a:lnTo>
                    <a:pt x="9309" y="1992"/>
                  </a:lnTo>
                  <a:lnTo>
                    <a:pt x="9465" y="2191"/>
                  </a:lnTo>
                  <a:lnTo>
                    <a:pt x="9611" y="2396"/>
                  </a:lnTo>
                  <a:lnTo>
                    <a:pt x="9747" y="2609"/>
                  </a:lnTo>
                  <a:lnTo>
                    <a:pt x="9874" y="2828"/>
                  </a:lnTo>
                  <a:lnTo>
                    <a:pt x="9989" y="3055"/>
                  </a:lnTo>
                  <a:lnTo>
                    <a:pt x="10095" y="3287"/>
                  </a:lnTo>
                  <a:lnTo>
                    <a:pt x="10188" y="3524"/>
                  </a:lnTo>
                  <a:lnTo>
                    <a:pt x="10271" y="3768"/>
                  </a:lnTo>
                  <a:lnTo>
                    <a:pt x="10341" y="4017"/>
                  </a:lnTo>
                  <a:lnTo>
                    <a:pt x="10399" y="4270"/>
                  </a:lnTo>
                  <a:lnTo>
                    <a:pt x="10445" y="4529"/>
                  </a:lnTo>
                  <a:lnTo>
                    <a:pt x="10479" y="4791"/>
                  </a:lnTo>
                  <a:lnTo>
                    <a:pt x="10499" y="5057"/>
                  </a:lnTo>
                  <a:lnTo>
                    <a:pt x="10506" y="5327"/>
                  </a:lnTo>
                  <a:close/>
                </a:path>
              </a:pathLst>
            </a:custGeom>
            <a:solidFill>
              <a:srgbClr val="A98A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3" name="Freeform 23"/>
            <p:cNvSpPr>
              <a:spLocks noEditPoints="1"/>
            </p:cNvSpPr>
            <p:nvPr/>
          </p:nvSpPr>
          <p:spPr bwMode="auto">
            <a:xfrm>
              <a:off x="1916" y="1344"/>
              <a:ext cx="1504" cy="1522"/>
            </a:xfrm>
            <a:custGeom>
              <a:avLst/>
              <a:gdLst/>
              <a:ahLst/>
              <a:cxnLst>
                <a:cxn ang="0">
                  <a:pos x="6320" y="109"/>
                </a:cxn>
                <a:cxn ang="0">
                  <a:pos x="7546" y="528"/>
                </a:cxn>
                <a:cxn ang="0">
                  <a:pos x="8609" y="1217"/>
                </a:cxn>
                <a:cxn ang="0">
                  <a:pos x="9484" y="2145"/>
                </a:cxn>
                <a:cxn ang="0">
                  <a:pos x="10117" y="3257"/>
                </a:cxn>
                <a:cxn ang="0">
                  <a:pos x="10468" y="4519"/>
                </a:cxn>
                <a:cxn ang="0">
                  <a:pos x="10504" y="5873"/>
                </a:cxn>
                <a:cxn ang="0">
                  <a:pos x="10206" y="7159"/>
                </a:cxn>
                <a:cxn ang="0">
                  <a:pos x="9630" y="8304"/>
                </a:cxn>
                <a:cxn ang="0">
                  <a:pos x="8799" y="9271"/>
                </a:cxn>
                <a:cxn ang="0">
                  <a:pos x="7775" y="10009"/>
                </a:cxn>
                <a:cxn ang="0">
                  <a:pos x="6578" y="10489"/>
                </a:cxn>
                <a:cxn ang="0">
                  <a:pos x="5263" y="10654"/>
                </a:cxn>
                <a:cxn ang="0">
                  <a:pos x="3946" y="10489"/>
                </a:cxn>
                <a:cxn ang="0">
                  <a:pos x="2752" y="10009"/>
                </a:cxn>
                <a:cxn ang="0">
                  <a:pos x="1728" y="9271"/>
                </a:cxn>
                <a:cxn ang="0">
                  <a:pos x="898" y="8304"/>
                </a:cxn>
                <a:cxn ang="0">
                  <a:pos x="318" y="7159"/>
                </a:cxn>
                <a:cxn ang="0">
                  <a:pos x="24" y="5873"/>
                </a:cxn>
                <a:cxn ang="0">
                  <a:pos x="60" y="4519"/>
                </a:cxn>
                <a:cxn ang="0">
                  <a:pos x="419" y="3257"/>
                </a:cxn>
                <a:cxn ang="0">
                  <a:pos x="1044" y="2145"/>
                </a:cxn>
                <a:cxn ang="0">
                  <a:pos x="1918" y="1217"/>
                </a:cxn>
                <a:cxn ang="0">
                  <a:pos x="2982" y="528"/>
                </a:cxn>
                <a:cxn ang="0">
                  <a:pos x="4208" y="109"/>
                </a:cxn>
                <a:cxn ang="0">
                  <a:pos x="10357" y="5327"/>
                </a:cxn>
                <a:cxn ang="0">
                  <a:pos x="10197" y="6600"/>
                </a:cxn>
                <a:cxn ang="0">
                  <a:pos x="9742" y="7754"/>
                </a:cxn>
                <a:cxn ang="0">
                  <a:pos x="9034" y="8751"/>
                </a:cxn>
                <a:cxn ang="0">
                  <a:pos x="8111" y="9550"/>
                </a:cxn>
                <a:cxn ang="0">
                  <a:pos x="7015" y="10111"/>
                </a:cxn>
                <a:cxn ang="0">
                  <a:pos x="5784" y="10394"/>
                </a:cxn>
                <a:cxn ang="0">
                  <a:pos x="4488" y="10362"/>
                </a:cxn>
                <a:cxn ang="0">
                  <a:pos x="3281" y="10020"/>
                </a:cxn>
                <a:cxn ang="0">
                  <a:pos x="2217" y="9408"/>
                </a:cxn>
                <a:cxn ang="0">
                  <a:pos x="1334" y="8566"/>
                </a:cxn>
                <a:cxn ang="0">
                  <a:pos x="673" y="7534"/>
                </a:cxn>
                <a:cxn ang="0">
                  <a:pos x="275" y="6353"/>
                </a:cxn>
                <a:cxn ang="0">
                  <a:pos x="178" y="5065"/>
                </a:cxn>
                <a:cxn ang="0">
                  <a:pos x="401" y="3813"/>
                </a:cxn>
                <a:cxn ang="0">
                  <a:pos x="908" y="2686"/>
                </a:cxn>
                <a:cxn ang="0">
                  <a:pos x="1663" y="1726"/>
                </a:cxn>
                <a:cxn ang="0">
                  <a:pos x="2624" y="971"/>
                </a:cxn>
                <a:cxn ang="0">
                  <a:pos x="3750" y="463"/>
                </a:cxn>
                <a:cxn ang="0">
                  <a:pos x="5002" y="241"/>
                </a:cxn>
                <a:cxn ang="0">
                  <a:pos x="6290" y="337"/>
                </a:cxn>
                <a:cxn ang="0">
                  <a:pos x="7472" y="736"/>
                </a:cxn>
                <a:cxn ang="0">
                  <a:pos x="8504" y="1397"/>
                </a:cxn>
                <a:cxn ang="0">
                  <a:pos x="9345" y="2280"/>
                </a:cxn>
                <a:cxn ang="0">
                  <a:pos x="9956" y="3345"/>
                </a:cxn>
                <a:cxn ang="0">
                  <a:pos x="10297" y="4552"/>
                </a:cxn>
              </a:cxnLst>
              <a:rect l="0" t="0" r="r" b="b"/>
              <a:pathLst>
                <a:path w="10528" h="10654">
                  <a:moveTo>
                    <a:pt x="5263" y="0"/>
                  </a:moveTo>
                  <a:lnTo>
                    <a:pt x="5538" y="12"/>
                  </a:lnTo>
                  <a:lnTo>
                    <a:pt x="5804" y="28"/>
                  </a:lnTo>
                  <a:lnTo>
                    <a:pt x="6066" y="65"/>
                  </a:lnTo>
                  <a:lnTo>
                    <a:pt x="6320" y="109"/>
                  </a:lnTo>
                  <a:lnTo>
                    <a:pt x="6578" y="169"/>
                  </a:lnTo>
                  <a:lnTo>
                    <a:pt x="6827" y="238"/>
                  </a:lnTo>
                  <a:lnTo>
                    <a:pt x="7074" y="323"/>
                  </a:lnTo>
                  <a:lnTo>
                    <a:pt x="7307" y="419"/>
                  </a:lnTo>
                  <a:lnTo>
                    <a:pt x="7546" y="528"/>
                  </a:lnTo>
                  <a:lnTo>
                    <a:pt x="7775" y="649"/>
                  </a:lnTo>
                  <a:lnTo>
                    <a:pt x="7997" y="774"/>
                  </a:lnTo>
                  <a:lnTo>
                    <a:pt x="8207" y="915"/>
                  </a:lnTo>
                  <a:lnTo>
                    <a:pt x="8412" y="1068"/>
                  </a:lnTo>
                  <a:lnTo>
                    <a:pt x="8609" y="1217"/>
                  </a:lnTo>
                  <a:lnTo>
                    <a:pt x="8799" y="1383"/>
                  </a:lnTo>
                  <a:lnTo>
                    <a:pt x="8984" y="1568"/>
                  </a:lnTo>
                  <a:lnTo>
                    <a:pt x="9158" y="1749"/>
                  </a:lnTo>
                  <a:lnTo>
                    <a:pt x="9327" y="1943"/>
                  </a:lnTo>
                  <a:lnTo>
                    <a:pt x="9484" y="2145"/>
                  </a:lnTo>
                  <a:lnTo>
                    <a:pt x="9630" y="2350"/>
                  </a:lnTo>
                  <a:lnTo>
                    <a:pt x="9766" y="2572"/>
                  </a:lnTo>
                  <a:lnTo>
                    <a:pt x="9895" y="2793"/>
                  </a:lnTo>
                  <a:lnTo>
                    <a:pt x="10008" y="3023"/>
                  </a:lnTo>
                  <a:lnTo>
                    <a:pt x="10117" y="3257"/>
                  </a:lnTo>
                  <a:lnTo>
                    <a:pt x="10206" y="3503"/>
                  </a:lnTo>
                  <a:lnTo>
                    <a:pt x="10291" y="3749"/>
                  </a:lnTo>
                  <a:lnTo>
                    <a:pt x="10367" y="4003"/>
                  </a:lnTo>
                  <a:lnTo>
                    <a:pt x="10432" y="4252"/>
                  </a:lnTo>
                  <a:lnTo>
                    <a:pt x="10468" y="4519"/>
                  </a:lnTo>
                  <a:lnTo>
                    <a:pt x="10504" y="4785"/>
                  </a:lnTo>
                  <a:lnTo>
                    <a:pt x="10516" y="5059"/>
                  </a:lnTo>
                  <a:lnTo>
                    <a:pt x="10528" y="5325"/>
                  </a:lnTo>
                  <a:lnTo>
                    <a:pt x="10516" y="5599"/>
                  </a:lnTo>
                  <a:lnTo>
                    <a:pt x="10504" y="5873"/>
                  </a:lnTo>
                  <a:lnTo>
                    <a:pt x="10468" y="6139"/>
                  </a:lnTo>
                  <a:lnTo>
                    <a:pt x="10432" y="6397"/>
                  </a:lnTo>
                  <a:lnTo>
                    <a:pt x="10367" y="6655"/>
                  </a:lnTo>
                  <a:lnTo>
                    <a:pt x="10291" y="6905"/>
                  </a:lnTo>
                  <a:lnTo>
                    <a:pt x="10206" y="7159"/>
                  </a:lnTo>
                  <a:lnTo>
                    <a:pt x="10117" y="7401"/>
                  </a:lnTo>
                  <a:lnTo>
                    <a:pt x="10008" y="7639"/>
                  </a:lnTo>
                  <a:lnTo>
                    <a:pt x="9895" y="7868"/>
                  </a:lnTo>
                  <a:lnTo>
                    <a:pt x="9766" y="8086"/>
                  </a:lnTo>
                  <a:lnTo>
                    <a:pt x="9630" y="8304"/>
                  </a:lnTo>
                  <a:lnTo>
                    <a:pt x="9484" y="8514"/>
                  </a:lnTo>
                  <a:lnTo>
                    <a:pt x="9327" y="8715"/>
                  </a:lnTo>
                  <a:lnTo>
                    <a:pt x="9158" y="8908"/>
                  </a:lnTo>
                  <a:lnTo>
                    <a:pt x="8984" y="9090"/>
                  </a:lnTo>
                  <a:lnTo>
                    <a:pt x="8799" y="9271"/>
                  </a:lnTo>
                  <a:lnTo>
                    <a:pt x="8609" y="9440"/>
                  </a:lnTo>
                  <a:lnTo>
                    <a:pt x="8412" y="9589"/>
                  </a:lnTo>
                  <a:lnTo>
                    <a:pt x="8207" y="9747"/>
                  </a:lnTo>
                  <a:lnTo>
                    <a:pt x="7997" y="9880"/>
                  </a:lnTo>
                  <a:lnTo>
                    <a:pt x="7775" y="10009"/>
                  </a:lnTo>
                  <a:lnTo>
                    <a:pt x="7546" y="10126"/>
                  </a:lnTo>
                  <a:lnTo>
                    <a:pt x="7307" y="10238"/>
                  </a:lnTo>
                  <a:lnTo>
                    <a:pt x="7074" y="10339"/>
                  </a:lnTo>
                  <a:lnTo>
                    <a:pt x="6827" y="10412"/>
                  </a:lnTo>
                  <a:lnTo>
                    <a:pt x="6578" y="10489"/>
                  </a:lnTo>
                  <a:lnTo>
                    <a:pt x="6320" y="10549"/>
                  </a:lnTo>
                  <a:lnTo>
                    <a:pt x="6066" y="10593"/>
                  </a:lnTo>
                  <a:lnTo>
                    <a:pt x="5804" y="10634"/>
                  </a:lnTo>
                  <a:lnTo>
                    <a:pt x="5538" y="10650"/>
                  </a:lnTo>
                  <a:lnTo>
                    <a:pt x="5263" y="10654"/>
                  </a:lnTo>
                  <a:lnTo>
                    <a:pt x="4990" y="10650"/>
                  </a:lnTo>
                  <a:lnTo>
                    <a:pt x="4723" y="10634"/>
                  </a:lnTo>
                  <a:lnTo>
                    <a:pt x="4466" y="10593"/>
                  </a:lnTo>
                  <a:lnTo>
                    <a:pt x="4208" y="10549"/>
                  </a:lnTo>
                  <a:lnTo>
                    <a:pt x="3946" y="10489"/>
                  </a:lnTo>
                  <a:lnTo>
                    <a:pt x="3704" y="10412"/>
                  </a:lnTo>
                  <a:lnTo>
                    <a:pt x="3454" y="10339"/>
                  </a:lnTo>
                  <a:lnTo>
                    <a:pt x="3216" y="10238"/>
                  </a:lnTo>
                  <a:lnTo>
                    <a:pt x="2982" y="10126"/>
                  </a:lnTo>
                  <a:lnTo>
                    <a:pt x="2752" y="10009"/>
                  </a:lnTo>
                  <a:lnTo>
                    <a:pt x="2543" y="9880"/>
                  </a:lnTo>
                  <a:lnTo>
                    <a:pt x="2321" y="9747"/>
                  </a:lnTo>
                  <a:lnTo>
                    <a:pt x="2116" y="9589"/>
                  </a:lnTo>
                  <a:lnTo>
                    <a:pt x="1918" y="9440"/>
                  </a:lnTo>
                  <a:lnTo>
                    <a:pt x="1728" y="9271"/>
                  </a:lnTo>
                  <a:lnTo>
                    <a:pt x="1543" y="9090"/>
                  </a:lnTo>
                  <a:lnTo>
                    <a:pt x="1370" y="8908"/>
                  </a:lnTo>
                  <a:lnTo>
                    <a:pt x="1205" y="8715"/>
                  </a:lnTo>
                  <a:lnTo>
                    <a:pt x="1044" y="8514"/>
                  </a:lnTo>
                  <a:lnTo>
                    <a:pt x="898" y="8304"/>
                  </a:lnTo>
                  <a:lnTo>
                    <a:pt x="761" y="8086"/>
                  </a:lnTo>
                  <a:lnTo>
                    <a:pt x="633" y="7868"/>
                  </a:lnTo>
                  <a:lnTo>
                    <a:pt x="516" y="7639"/>
                  </a:lnTo>
                  <a:lnTo>
                    <a:pt x="419" y="7401"/>
                  </a:lnTo>
                  <a:lnTo>
                    <a:pt x="318" y="7159"/>
                  </a:lnTo>
                  <a:lnTo>
                    <a:pt x="237" y="6905"/>
                  </a:lnTo>
                  <a:lnTo>
                    <a:pt x="169" y="6655"/>
                  </a:lnTo>
                  <a:lnTo>
                    <a:pt x="108" y="6397"/>
                  </a:lnTo>
                  <a:lnTo>
                    <a:pt x="60" y="6139"/>
                  </a:lnTo>
                  <a:lnTo>
                    <a:pt x="24" y="5873"/>
                  </a:lnTo>
                  <a:lnTo>
                    <a:pt x="7" y="5599"/>
                  </a:lnTo>
                  <a:lnTo>
                    <a:pt x="0" y="5325"/>
                  </a:lnTo>
                  <a:lnTo>
                    <a:pt x="7" y="5059"/>
                  </a:lnTo>
                  <a:lnTo>
                    <a:pt x="24" y="4785"/>
                  </a:lnTo>
                  <a:lnTo>
                    <a:pt x="60" y="4519"/>
                  </a:lnTo>
                  <a:lnTo>
                    <a:pt x="108" y="4252"/>
                  </a:lnTo>
                  <a:lnTo>
                    <a:pt x="169" y="4003"/>
                  </a:lnTo>
                  <a:lnTo>
                    <a:pt x="237" y="3749"/>
                  </a:lnTo>
                  <a:lnTo>
                    <a:pt x="318" y="3503"/>
                  </a:lnTo>
                  <a:lnTo>
                    <a:pt x="419" y="3257"/>
                  </a:lnTo>
                  <a:lnTo>
                    <a:pt x="516" y="3023"/>
                  </a:lnTo>
                  <a:lnTo>
                    <a:pt x="633" y="2793"/>
                  </a:lnTo>
                  <a:lnTo>
                    <a:pt x="761" y="2572"/>
                  </a:lnTo>
                  <a:lnTo>
                    <a:pt x="898" y="2350"/>
                  </a:lnTo>
                  <a:lnTo>
                    <a:pt x="1044" y="2145"/>
                  </a:lnTo>
                  <a:lnTo>
                    <a:pt x="1205" y="1943"/>
                  </a:lnTo>
                  <a:lnTo>
                    <a:pt x="1370" y="1749"/>
                  </a:lnTo>
                  <a:lnTo>
                    <a:pt x="1543" y="1568"/>
                  </a:lnTo>
                  <a:lnTo>
                    <a:pt x="1728" y="1383"/>
                  </a:lnTo>
                  <a:lnTo>
                    <a:pt x="1918" y="1217"/>
                  </a:lnTo>
                  <a:lnTo>
                    <a:pt x="2116" y="1068"/>
                  </a:lnTo>
                  <a:lnTo>
                    <a:pt x="2321" y="915"/>
                  </a:lnTo>
                  <a:lnTo>
                    <a:pt x="2543" y="774"/>
                  </a:lnTo>
                  <a:lnTo>
                    <a:pt x="2752" y="649"/>
                  </a:lnTo>
                  <a:lnTo>
                    <a:pt x="2982" y="528"/>
                  </a:lnTo>
                  <a:lnTo>
                    <a:pt x="3216" y="419"/>
                  </a:lnTo>
                  <a:lnTo>
                    <a:pt x="3454" y="323"/>
                  </a:lnTo>
                  <a:lnTo>
                    <a:pt x="3704" y="238"/>
                  </a:lnTo>
                  <a:lnTo>
                    <a:pt x="3946" y="169"/>
                  </a:lnTo>
                  <a:lnTo>
                    <a:pt x="4208" y="109"/>
                  </a:lnTo>
                  <a:lnTo>
                    <a:pt x="4466" y="65"/>
                  </a:lnTo>
                  <a:lnTo>
                    <a:pt x="4723" y="28"/>
                  </a:lnTo>
                  <a:lnTo>
                    <a:pt x="4990" y="12"/>
                  </a:lnTo>
                  <a:lnTo>
                    <a:pt x="5263" y="0"/>
                  </a:lnTo>
                  <a:close/>
                  <a:moveTo>
                    <a:pt x="10357" y="5327"/>
                  </a:moveTo>
                  <a:lnTo>
                    <a:pt x="10350" y="5589"/>
                  </a:lnTo>
                  <a:lnTo>
                    <a:pt x="10330" y="5848"/>
                  </a:lnTo>
                  <a:lnTo>
                    <a:pt x="10297" y="6102"/>
                  </a:lnTo>
                  <a:lnTo>
                    <a:pt x="10253" y="6353"/>
                  </a:lnTo>
                  <a:lnTo>
                    <a:pt x="10197" y="6600"/>
                  </a:lnTo>
                  <a:lnTo>
                    <a:pt x="10127" y="6841"/>
                  </a:lnTo>
                  <a:lnTo>
                    <a:pt x="10048" y="7078"/>
                  </a:lnTo>
                  <a:lnTo>
                    <a:pt x="9956" y="7309"/>
                  </a:lnTo>
                  <a:lnTo>
                    <a:pt x="9854" y="7534"/>
                  </a:lnTo>
                  <a:lnTo>
                    <a:pt x="9742" y="7754"/>
                  </a:lnTo>
                  <a:lnTo>
                    <a:pt x="9620" y="7968"/>
                  </a:lnTo>
                  <a:lnTo>
                    <a:pt x="9486" y="8174"/>
                  </a:lnTo>
                  <a:lnTo>
                    <a:pt x="9345" y="8374"/>
                  </a:lnTo>
                  <a:lnTo>
                    <a:pt x="9194" y="8566"/>
                  </a:lnTo>
                  <a:lnTo>
                    <a:pt x="9034" y="8751"/>
                  </a:lnTo>
                  <a:lnTo>
                    <a:pt x="8864" y="8928"/>
                  </a:lnTo>
                  <a:lnTo>
                    <a:pt x="8687" y="9096"/>
                  </a:lnTo>
                  <a:lnTo>
                    <a:pt x="8504" y="9257"/>
                  </a:lnTo>
                  <a:lnTo>
                    <a:pt x="8311" y="9408"/>
                  </a:lnTo>
                  <a:lnTo>
                    <a:pt x="8111" y="9550"/>
                  </a:lnTo>
                  <a:lnTo>
                    <a:pt x="7904" y="9683"/>
                  </a:lnTo>
                  <a:lnTo>
                    <a:pt x="7691" y="9805"/>
                  </a:lnTo>
                  <a:lnTo>
                    <a:pt x="7472" y="9918"/>
                  </a:lnTo>
                  <a:lnTo>
                    <a:pt x="7246" y="10020"/>
                  </a:lnTo>
                  <a:lnTo>
                    <a:pt x="7015" y="10111"/>
                  </a:lnTo>
                  <a:lnTo>
                    <a:pt x="6778" y="10191"/>
                  </a:lnTo>
                  <a:lnTo>
                    <a:pt x="6536" y="10260"/>
                  </a:lnTo>
                  <a:lnTo>
                    <a:pt x="6290" y="10317"/>
                  </a:lnTo>
                  <a:lnTo>
                    <a:pt x="6040" y="10362"/>
                  </a:lnTo>
                  <a:lnTo>
                    <a:pt x="5784" y="10394"/>
                  </a:lnTo>
                  <a:lnTo>
                    <a:pt x="5526" y="10413"/>
                  </a:lnTo>
                  <a:lnTo>
                    <a:pt x="5263" y="10420"/>
                  </a:lnTo>
                  <a:lnTo>
                    <a:pt x="5002" y="10413"/>
                  </a:lnTo>
                  <a:lnTo>
                    <a:pt x="4743" y="10394"/>
                  </a:lnTo>
                  <a:lnTo>
                    <a:pt x="4488" y="10362"/>
                  </a:lnTo>
                  <a:lnTo>
                    <a:pt x="4238" y="10317"/>
                  </a:lnTo>
                  <a:lnTo>
                    <a:pt x="3992" y="10260"/>
                  </a:lnTo>
                  <a:lnTo>
                    <a:pt x="3750" y="10191"/>
                  </a:lnTo>
                  <a:lnTo>
                    <a:pt x="3513" y="10111"/>
                  </a:lnTo>
                  <a:lnTo>
                    <a:pt x="3281" y="10020"/>
                  </a:lnTo>
                  <a:lnTo>
                    <a:pt x="3056" y="9918"/>
                  </a:lnTo>
                  <a:lnTo>
                    <a:pt x="2836" y="9805"/>
                  </a:lnTo>
                  <a:lnTo>
                    <a:pt x="2624" y="9683"/>
                  </a:lnTo>
                  <a:lnTo>
                    <a:pt x="2416" y="9550"/>
                  </a:lnTo>
                  <a:lnTo>
                    <a:pt x="2217" y="9408"/>
                  </a:lnTo>
                  <a:lnTo>
                    <a:pt x="2024" y="9257"/>
                  </a:lnTo>
                  <a:lnTo>
                    <a:pt x="1839" y="9096"/>
                  </a:lnTo>
                  <a:lnTo>
                    <a:pt x="1663" y="8928"/>
                  </a:lnTo>
                  <a:lnTo>
                    <a:pt x="1494" y="8751"/>
                  </a:lnTo>
                  <a:lnTo>
                    <a:pt x="1334" y="8566"/>
                  </a:lnTo>
                  <a:lnTo>
                    <a:pt x="1183" y="8374"/>
                  </a:lnTo>
                  <a:lnTo>
                    <a:pt x="1042" y="8174"/>
                  </a:lnTo>
                  <a:lnTo>
                    <a:pt x="908" y="7968"/>
                  </a:lnTo>
                  <a:lnTo>
                    <a:pt x="786" y="7754"/>
                  </a:lnTo>
                  <a:lnTo>
                    <a:pt x="673" y="7534"/>
                  </a:lnTo>
                  <a:lnTo>
                    <a:pt x="571" y="7309"/>
                  </a:lnTo>
                  <a:lnTo>
                    <a:pt x="480" y="7078"/>
                  </a:lnTo>
                  <a:lnTo>
                    <a:pt x="401" y="6841"/>
                  </a:lnTo>
                  <a:lnTo>
                    <a:pt x="331" y="6600"/>
                  </a:lnTo>
                  <a:lnTo>
                    <a:pt x="275" y="6353"/>
                  </a:lnTo>
                  <a:lnTo>
                    <a:pt x="230" y="6102"/>
                  </a:lnTo>
                  <a:lnTo>
                    <a:pt x="198" y="5848"/>
                  </a:lnTo>
                  <a:lnTo>
                    <a:pt x="178" y="5589"/>
                  </a:lnTo>
                  <a:lnTo>
                    <a:pt x="171" y="5327"/>
                  </a:lnTo>
                  <a:lnTo>
                    <a:pt x="178" y="5065"/>
                  </a:lnTo>
                  <a:lnTo>
                    <a:pt x="198" y="4806"/>
                  </a:lnTo>
                  <a:lnTo>
                    <a:pt x="230" y="4552"/>
                  </a:lnTo>
                  <a:lnTo>
                    <a:pt x="275" y="4301"/>
                  </a:lnTo>
                  <a:lnTo>
                    <a:pt x="331" y="4054"/>
                  </a:lnTo>
                  <a:lnTo>
                    <a:pt x="401" y="3813"/>
                  </a:lnTo>
                  <a:lnTo>
                    <a:pt x="480" y="3576"/>
                  </a:lnTo>
                  <a:lnTo>
                    <a:pt x="571" y="3345"/>
                  </a:lnTo>
                  <a:lnTo>
                    <a:pt x="673" y="3120"/>
                  </a:lnTo>
                  <a:lnTo>
                    <a:pt x="786" y="2900"/>
                  </a:lnTo>
                  <a:lnTo>
                    <a:pt x="908" y="2686"/>
                  </a:lnTo>
                  <a:lnTo>
                    <a:pt x="1042" y="2480"/>
                  </a:lnTo>
                  <a:lnTo>
                    <a:pt x="1183" y="2280"/>
                  </a:lnTo>
                  <a:lnTo>
                    <a:pt x="1334" y="2088"/>
                  </a:lnTo>
                  <a:lnTo>
                    <a:pt x="1494" y="1903"/>
                  </a:lnTo>
                  <a:lnTo>
                    <a:pt x="1663" y="1726"/>
                  </a:lnTo>
                  <a:lnTo>
                    <a:pt x="1839" y="1558"/>
                  </a:lnTo>
                  <a:lnTo>
                    <a:pt x="2024" y="1397"/>
                  </a:lnTo>
                  <a:lnTo>
                    <a:pt x="2217" y="1246"/>
                  </a:lnTo>
                  <a:lnTo>
                    <a:pt x="2416" y="1104"/>
                  </a:lnTo>
                  <a:lnTo>
                    <a:pt x="2624" y="971"/>
                  </a:lnTo>
                  <a:lnTo>
                    <a:pt x="2836" y="849"/>
                  </a:lnTo>
                  <a:lnTo>
                    <a:pt x="3056" y="736"/>
                  </a:lnTo>
                  <a:lnTo>
                    <a:pt x="3281" y="634"/>
                  </a:lnTo>
                  <a:lnTo>
                    <a:pt x="3513" y="543"/>
                  </a:lnTo>
                  <a:lnTo>
                    <a:pt x="3750" y="463"/>
                  </a:lnTo>
                  <a:lnTo>
                    <a:pt x="3992" y="394"/>
                  </a:lnTo>
                  <a:lnTo>
                    <a:pt x="4238" y="337"/>
                  </a:lnTo>
                  <a:lnTo>
                    <a:pt x="4488" y="292"/>
                  </a:lnTo>
                  <a:lnTo>
                    <a:pt x="4743" y="260"/>
                  </a:lnTo>
                  <a:lnTo>
                    <a:pt x="5002" y="241"/>
                  </a:lnTo>
                  <a:lnTo>
                    <a:pt x="5263" y="234"/>
                  </a:lnTo>
                  <a:lnTo>
                    <a:pt x="5526" y="241"/>
                  </a:lnTo>
                  <a:lnTo>
                    <a:pt x="5784" y="260"/>
                  </a:lnTo>
                  <a:lnTo>
                    <a:pt x="6040" y="292"/>
                  </a:lnTo>
                  <a:lnTo>
                    <a:pt x="6290" y="337"/>
                  </a:lnTo>
                  <a:lnTo>
                    <a:pt x="6536" y="394"/>
                  </a:lnTo>
                  <a:lnTo>
                    <a:pt x="6778" y="463"/>
                  </a:lnTo>
                  <a:lnTo>
                    <a:pt x="7015" y="543"/>
                  </a:lnTo>
                  <a:lnTo>
                    <a:pt x="7246" y="634"/>
                  </a:lnTo>
                  <a:lnTo>
                    <a:pt x="7472" y="736"/>
                  </a:lnTo>
                  <a:lnTo>
                    <a:pt x="7691" y="849"/>
                  </a:lnTo>
                  <a:lnTo>
                    <a:pt x="7904" y="971"/>
                  </a:lnTo>
                  <a:lnTo>
                    <a:pt x="8111" y="1104"/>
                  </a:lnTo>
                  <a:lnTo>
                    <a:pt x="8311" y="1246"/>
                  </a:lnTo>
                  <a:lnTo>
                    <a:pt x="8504" y="1397"/>
                  </a:lnTo>
                  <a:lnTo>
                    <a:pt x="8687" y="1558"/>
                  </a:lnTo>
                  <a:lnTo>
                    <a:pt x="8864" y="1726"/>
                  </a:lnTo>
                  <a:lnTo>
                    <a:pt x="9034" y="1903"/>
                  </a:lnTo>
                  <a:lnTo>
                    <a:pt x="9194" y="2088"/>
                  </a:lnTo>
                  <a:lnTo>
                    <a:pt x="9345" y="2280"/>
                  </a:lnTo>
                  <a:lnTo>
                    <a:pt x="9486" y="2480"/>
                  </a:lnTo>
                  <a:lnTo>
                    <a:pt x="9620" y="2686"/>
                  </a:lnTo>
                  <a:lnTo>
                    <a:pt x="9742" y="2900"/>
                  </a:lnTo>
                  <a:lnTo>
                    <a:pt x="9854" y="3120"/>
                  </a:lnTo>
                  <a:lnTo>
                    <a:pt x="9956" y="3345"/>
                  </a:lnTo>
                  <a:lnTo>
                    <a:pt x="10048" y="3576"/>
                  </a:lnTo>
                  <a:lnTo>
                    <a:pt x="10127" y="3813"/>
                  </a:lnTo>
                  <a:lnTo>
                    <a:pt x="10197" y="4054"/>
                  </a:lnTo>
                  <a:lnTo>
                    <a:pt x="10253" y="4301"/>
                  </a:lnTo>
                  <a:lnTo>
                    <a:pt x="10297" y="4552"/>
                  </a:lnTo>
                  <a:lnTo>
                    <a:pt x="10330" y="4806"/>
                  </a:lnTo>
                  <a:lnTo>
                    <a:pt x="10350" y="5065"/>
                  </a:lnTo>
                  <a:lnTo>
                    <a:pt x="10357" y="5327"/>
                  </a:lnTo>
                  <a:close/>
                </a:path>
              </a:pathLst>
            </a:custGeom>
            <a:solidFill>
              <a:srgbClr val="AA8A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4" name="Freeform 24"/>
            <p:cNvSpPr>
              <a:spLocks noEditPoints="1"/>
            </p:cNvSpPr>
            <p:nvPr/>
          </p:nvSpPr>
          <p:spPr bwMode="auto">
            <a:xfrm>
              <a:off x="1919" y="1356"/>
              <a:ext cx="1498" cy="1498"/>
            </a:xfrm>
            <a:custGeom>
              <a:avLst/>
              <a:gdLst/>
              <a:ahLst/>
              <a:cxnLst>
                <a:cxn ang="0">
                  <a:pos x="10377" y="4186"/>
                </a:cxn>
                <a:cxn ang="0">
                  <a:pos x="9967" y="2971"/>
                </a:cxn>
                <a:cxn ang="0">
                  <a:pos x="9287" y="1908"/>
                </a:cxn>
                <a:cxn ang="0">
                  <a:pos x="8379" y="1042"/>
                </a:cxn>
                <a:cxn ang="0">
                  <a:pos x="7283" y="412"/>
                </a:cxn>
                <a:cxn ang="0">
                  <a:pos x="6040" y="61"/>
                </a:cxn>
                <a:cxn ang="0">
                  <a:pos x="4706" y="27"/>
                </a:cxn>
                <a:cxn ang="0">
                  <a:pos x="3440" y="318"/>
                </a:cxn>
                <a:cxn ang="0">
                  <a:pos x="2311" y="895"/>
                </a:cxn>
                <a:cxn ang="0">
                  <a:pos x="1361" y="1718"/>
                </a:cxn>
                <a:cxn ang="0">
                  <a:pos x="632" y="2744"/>
                </a:cxn>
                <a:cxn ang="0">
                  <a:pos x="165" y="3933"/>
                </a:cxn>
                <a:cxn ang="0">
                  <a:pos x="0" y="5243"/>
                </a:cxn>
                <a:cxn ang="0">
                  <a:pos x="165" y="6553"/>
                </a:cxn>
                <a:cxn ang="0">
                  <a:pos x="632" y="7742"/>
                </a:cxn>
                <a:cxn ang="0">
                  <a:pos x="1361" y="8768"/>
                </a:cxn>
                <a:cxn ang="0">
                  <a:pos x="2311" y="9591"/>
                </a:cxn>
                <a:cxn ang="0">
                  <a:pos x="3440" y="10168"/>
                </a:cxn>
                <a:cxn ang="0">
                  <a:pos x="4706" y="10459"/>
                </a:cxn>
                <a:cxn ang="0">
                  <a:pos x="6040" y="10425"/>
                </a:cxn>
                <a:cxn ang="0">
                  <a:pos x="7283" y="10074"/>
                </a:cxn>
                <a:cxn ang="0">
                  <a:pos x="8379" y="9444"/>
                </a:cxn>
                <a:cxn ang="0">
                  <a:pos x="9287" y="8578"/>
                </a:cxn>
                <a:cxn ang="0">
                  <a:pos x="9967" y="7515"/>
                </a:cxn>
                <a:cxn ang="0">
                  <a:pos x="10377" y="6300"/>
                </a:cxn>
                <a:cxn ang="0">
                  <a:pos x="10185" y="5243"/>
                </a:cxn>
                <a:cxn ang="0">
                  <a:pos x="10029" y="6478"/>
                </a:cxn>
                <a:cxn ang="0">
                  <a:pos x="9587" y="7599"/>
                </a:cxn>
                <a:cxn ang="0">
                  <a:pos x="8901" y="8566"/>
                </a:cxn>
                <a:cxn ang="0">
                  <a:pos x="8005" y="9342"/>
                </a:cxn>
                <a:cxn ang="0">
                  <a:pos x="6941" y="9886"/>
                </a:cxn>
                <a:cxn ang="0">
                  <a:pos x="5747" y="10161"/>
                </a:cxn>
                <a:cxn ang="0">
                  <a:pos x="4490" y="10130"/>
                </a:cxn>
                <a:cxn ang="0">
                  <a:pos x="3318" y="9798"/>
                </a:cxn>
                <a:cxn ang="0">
                  <a:pos x="2284" y="9204"/>
                </a:cxn>
                <a:cxn ang="0">
                  <a:pos x="1427" y="8387"/>
                </a:cxn>
                <a:cxn ang="0">
                  <a:pos x="786" y="7385"/>
                </a:cxn>
                <a:cxn ang="0">
                  <a:pos x="400" y="6239"/>
                </a:cxn>
                <a:cxn ang="0">
                  <a:pos x="306" y="4989"/>
                </a:cxn>
                <a:cxn ang="0">
                  <a:pos x="521" y="3773"/>
                </a:cxn>
                <a:cxn ang="0">
                  <a:pos x="1015" y="2680"/>
                </a:cxn>
                <a:cxn ang="0">
                  <a:pos x="1747" y="1748"/>
                </a:cxn>
                <a:cxn ang="0">
                  <a:pos x="2679" y="1015"/>
                </a:cxn>
                <a:cxn ang="0">
                  <a:pos x="3772" y="522"/>
                </a:cxn>
                <a:cxn ang="0">
                  <a:pos x="4987" y="306"/>
                </a:cxn>
                <a:cxn ang="0">
                  <a:pos x="6237" y="400"/>
                </a:cxn>
                <a:cxn ang="0">
                  <a:pos x="7385" y="788"/>
                </a:cxn>
                <a:cxn ang="0">
                  <a:pos x="8386" y="1429"/>
                </a:cxn>
                <a:cxn ang="0">
                  <a:pos x="9203" y="2286"/>
                </a:cxn>
                <a:cxn ang="0">
                  <a:pos x="9796" y="3319"/>
                </a:cxn>
                <a:cxn ang="0">
                  <a:pos x="10128" y="4490"/>
                </a:cxn>
              </a:cxnLst>
              <a:rect l="0" t="0" r="r" b="b"/>
              <a:pathLst>
                <a:path w="10484" h="10486">
                  <a:moveTo>
                    <a:pt x="10484" y="5243"/>
                  </a:moveTo>
                  <a:lnTo>
                    <a:pt x="10477" y="4973"/>
                  </a:lnTo>
                  <a:lnTo>
                    <a:pt x="10457" y="4707"/>
                  </a:lnTo>
                  <a:lnTo>
                    <a:pt x="10423" y="4445"/>
                  </a:lnTo>
                  <a:lnTo>
                    <a:pt x="10377" y="4186"/>
                  </a:lnTo>
                  <a:lnTo>
                    <a:pt x="10319" y="3933"/>
                  </a:lnTo>
                  <a:lnTo>
                    <a:pt x="10249" y="3684"/>
                  </a:lnTo>
                  <a:lnTo>
                    <a:pt x="10166" y="3440"/>
                  </a:lnTo>
                  <a:lnTo>
                    <a:pt x="10073" y="3203"/>
                  </a:lnTo>
                  <a:lnTo>
                    <a:pt x="9967" y="2971"/>
                  </a:lnTo>
                  <a:lnTo>
                    <a:pt x="9852" y="2744"/>
                  </a:lnTo>
                  <a:lnTo>
                    <a:pt x="9725" y="2525"/>
                  </a:lnTo>
                  <a:lnTo>
                    <a:pt x="9589" y="2312"/>
                  </a:lnTo>
                  <a:lnTo>
                    <a:pt x="9443" y="2107"/>
                  </a:lnTo>
                  <a:lnTo>
                    <a:pt x="9287" y="1908"/>
                  </a:lnTo>
                  <a:lnTo>
                    <a:pt x="9123" y="1718"/>
                  </a:lnTo>
                  <a:lnTo>
                    <a:pt x="8949" y="1536"/>
                  </a:lnTo>
                  <a:lnTo>
                    <a:pt x="8766" y="1363"/>
                  </a:lnTo>
                  <a:lnTo>
                    <a:pt x="8577" y="1198"/>
                  </a:lnTo>
                  <a:lnTo>
                    <a:pt x="8379" y="1042"/>
                  </a:lnTo>
                  <a:lnTo>
                    <a:pt x="8172" y="895"/>
                  </a:lnTo>
                  <a:lnTo>
                    <a:pt x="7961" y="760"/>
                  </a:lnTo>
                  <a:lnTo>
                    <a:pt x="7741" y="633"/>
                  </a:lnTo>
                  <a:lnTo>
                    <a:pt x="7515" y="518"/>
                  </a:lnTo>
                  <a:lnTo>
                    <a:pt x="7283" y="412"/>
                  </a:lnTo>
                  <a:lnTo>
                    <a:pt x="7044" y="318"/>
                  </a:lnTo>
                  <a:lnTo>
                    <a:pt x="6801" y="236"/>
                  </a:lnTo>
                  <a:lnTo>
                    <a:pt x="6552" y="166"/>
                  </a:lnTo>
                  <a:lnTo>
                    <a:pt x="6298" y="106"/>
                  </a:lnTo>
                  <a:lnTo>
                    <a:pt x="6040" y="61"/>
                  </a:lnTo>
                  <a:lnTo>
                    <a:pt x="5778" y="27"/>
                  </a:lnTo>
                  <a:lnTo>
                    <a:pt x="5511" y="7"/>
                  </a:lnTo>
                  <a:lnTo>
                    <a:pt x="5241" y="0"/>
                  </a:lnTo>
                  <a:lnTo>
                    <a:pt x="4972" y="7"/>
                  </a:lnTo>
                  <a:lnTo>
                    <a:pt x="4706" y="27"/>
                  </a:lnTo>
                  <a:lnTo>
                    <a:pt x="4444" y="61"/>
                  </a:lnTo>
                  <a:lnTo>
                    <a:pt x="4186" y="106"/>
                  </a:lnTo>
                  <a:lnTo>
                    <a:pt x="3932" y="166"/>
                  </a:lnTo>
                  <a:lnTo>
                    <a:pt x="3683" y="236"/>
                  </a:lnTo>
                  <a:lnTo>
                    <a:pt x="3440" y="318"/>
                  </a:lnTo>
                  <a:lnTo>
                    <a:pt x="3201" y="412"/>
                  </a:lnTo>
                  <a:lnTo>
                    <a:pt x="2969" y="518"/>
                  </a:lnTo>
                  <a:lnTo>
                    <a:pt x="2743" y="633"/>
                  </a:lnTo>
                  <a:lnTo>
                    <a:pt x="2523" y="760"/>
                  </a:lnTo>
                  <a:lnTo>
                    <a:pt x="2311" y="895"/>
                  </a:lnTo>
                  <a:lnTo>
                    <a:pt x="2105" y="1042"/>
                  </a:lnTo>
                  <a:lnTo>
                    <a:pt x="1907" y="1198"/>
                  </a:lnTo>
                  <a:lnTo>
                    <a:pt x="1718" y="1363"/>
                  </a:lnTo>
                  <a:lnTo>
                    <a:pt x="1535" y="1536"/>
                  </a:lnTo>
                  <a:lnTo>
                    <a:pt x="1361" y="1718"/>
                  </a:lnTo>
                  <a:lnTo>
                    <a:pt x="1197" y="1908"/>
                  </a:lnTo>
                  <a:lnTo>
                    <a:pt x="1041" y="2107"/>
                  </a:lnTo>
                  <a:lnTo>
                    <a:pt x="895" y="2312"/>
                  </a:lnTo>
                  <a:lnTo>
                    <a:pt x="758" y="2525"/>
                  </a:lnTo>
                  <a:lnTo>
                    <a:pt x="632" y="2744"/>
                  </a:lnTo>
                  <a:lnTo>
                    <a:pt x="516" y="2971"/>
                  </a:lnTo>
                  <a:lnTo>
                    <a:pt x="411" y="3203"/>
                  </a:lnTo>
                  <a:lnTo>
                    <a:pt x="317" y="3440"/>
                  </a:lnTo>
                  <a:lnTo>
                    <a:pt x="235" y="3684"/>
                  </a:lnTo>
                  <a:lnTo>
                    <a:pt x="165" y="3933"/>
                  </a:lnTo>
                  <a:lnTo>
                    <a:pt x="106" y="4186"/>
                  </a:lnTo>
                  <a:lnTo>
                    <a:pt x="59" y="4445"/>
                  </a:lnTo>
                  <a:lnTo>
                    <a:pt x="27" y="4707"/>
                  </a:lnTo>
                  <a:lnTo>
                    <a:pt x="7" y="4973"/>
                  </a:lnTo>
                  <a:lnTo>
                    <a:pt x="0" y="5243"/>
                  </a:lnTo>
                  <a:lnTo>
                    <a:pt x="7" y="5513"/>
                  </a:lnTo>
                  <a:lnTo>
                    <a:pt x="27" y="5779"/>
                  </a:lnTo>
                  <a:lnTo>
                    <a:pt x="59" y="6041"/>
                  </a:lnTo>
                  <a:lnTo>
                    <a:pt x="106" y="6300"/>
                  </a:lnTo>
                  <a:lnTo>
                    <a:pt x="165" y="6553"/>
                  </a:lnTo>
                  <a:lnTo>
                    <a:pt x="235" y="6802"/>
                  </a:lnTo>
                  <a:lnTo>
                    <a:pt x="317" y="7046"/>
                  </a:lnTo>
                  <a:lnTo>
                    <a:pt x="411" y="7283"/>
                  </a:lnTo>
                  <a:lnTo>
                    <a:pt x="516" y="7515"/>
                  </a:lnTo>
                  <a:lnTo>
                    <a:pt x="632" y="7742"/>
                  </a:lnTo>
                  <a:lnTo>
                    <a:pt x="758" y="7961"/>
                  </a:lnTo>
                  <a:lnTo>
                    <a:pt x="895" y="8174"/>
                  </a:lnTo>
                  <a:lnTo>
                    <a:pt x="1041" y="8379"/>
                  </a:lnTo>
                  <a:lnTo>
                    <a:pt x="1197" y="8578"/>
                  </a:lnTo>
                  <a:lnTo>
                    <a:pt x="1361" y="8768"/>
                  </a:lnTo>
                  <a:lnTo>
                    <a:pt x="1535" y="8950"/>
                  </a:lnTo>
                  <a:lnTo>
                    <a:pt x="1718" y="9123"/>
                  </a:lnTo>
                  <a:lnTo>
                    <a:pt x="1907" y="9288"/>
                  </a:lnTo>
                  <a:lnTo>
                    <a:pt x="2105" y="9444"/>
                  </a:lnTo>
                  <a:lnTo>
                    <a:pt x="2311" y="9591"/>
                  </a:lnTo>
                  <a:lnTo>
                    <a:pt x="2523" y="9726"/>
                  </a:lnTo>
                  <a:lnTo>
                    <a:pt x="2743" y="9853"/>
                  </a:lnTo>
                  <a:lnTo>
                    <a:pt x="2969" y="9968"/>
                  </a:lnTo>
                  <a:lnTo>
                    <a:pt x="3201" y="10074"/>
                  </a:lnTo>
                  <a:lnTo>
                    <a:pt x="3440" y="10168"/>
                  </a:lnTo>
                  <a:lnTo>
                    <a:pt x="3683" y="10250"/>
                  </a:lnTo>
                  <a:lnTo>
                    <a:pt x="3932" y="10320"/>
                  </a:lnTo>
                  <a:lnTo>
                    <a:pt x="4186" y="10380"/>
                  </a:lnTo>
                  <a:lnTo>
                    <a:pt x="4444" y="10425"/>
                  </a:lnTo>
                  <a:lnTo>
                    <a:pt x="4706" y="10459"/>
                  </a:lnTo>
                  <a:lnTo>
                    <a:pt x="4972" y="10479"/>
                  </a:lnTo>
                  <a:lnTo>
                    <a:pt x="5241" y="10486"/>
                  </a:lnTo>
                  <a:lnTo>
                    <a:pt x="5511" y="10479"/>
                  </a:lnTo>
                  <a:lnTo>
                    <a:pt x="5778" y="10459"/>
                  </a:lnTo>
                  <a:lnTo>
                    <a:pt x="6040" y="10425"/>
                  </a:lnTo>
                  <a:lnTo>
                    <a:pt x="6298" y="10380"/>
                  </a:lnTo>
                  <a:lnTo>
                    <a:pt x="6552" y="10320"/>
                  </a:lnTo>
                  <a:lnTo>
                    <a:pt x="6801" y="10250"/>
                  </a:lnTo>
                  <a:lnTo>
                    <a:pt x="7044" y="10168"/>
                  </a:lnTo>
                  <a:lnTo>
                    <a:pt x="7283" y="10074"/>
                  </a:lnTo>
                  <a:lnTo>
                    <a:pt x="7515" y="9968"/>
                  </a:lnTo>
                  <a:lnTo>
                    <a:pt x="7741" y="9853"/>
                  </a:lnTo>
                  <a:lnTo>
                    <a:pt x="7961" y="9726"/>
                  </a:lnTo>
                  <a:lnTo>
                    <a:pt x="8172" y="9591"/>
                  </a:lnTo>
                  <a:lnTo>
                    <a:pt x="8379" y="9444"/>
                  </a:lnTo>
                  <a:lnTo>
                    <a:pt x="8577" y="9288"/>
                  </a:lnTo>
                  <a:lnTo>
                    <a:pt x="8766" y="9123"/>
                  </a:lnTo>
                  <a:lnTo>
                    <a:pt x="8949" y="8950"/>
                  </a:lnTo>
                  <a:lnTo>
                    <a:pt x="9123" y="8768"/>
                  </a:lnTo>
                  <a:lnTo>
                    <a:pt x="9287" y="8578"/>
                  </a:lnTo>
                  <a:lnTo>
                    <a:pt x="9443" y="8379"/>
                  </a:lnTo>
                  <a:lnTo>
                    <a:pt x="9589" y="8174"/>
                  </a:lnTo>
                  <a:lnTo>
                    <a:pt x="9725" y="7961"/>
                  </a:lnTo>
                  <a:lnTo>
                    <a:pt x="9852" y="7742"/>
                  </a:lnTo>
                  <a:lnTo>
                    <a:pt x="9967" y="7515"/>
                  </a:lnTo>
                  <a:lnTo>
                    <a:pt x="10073" y="7283"/>
                  </a:lnTo>
                  <a:lnTo>
                    <a:pt x="10166" y="7046"/>
                  </a:lnTo>
                  <a:lnTo>
                    <a:pt x="10249" y="6802"/>
                  </a:lnTo>
                  <a:lnTo>
                    <a:pt x="10319" y="6553"/>
                  </a:lnTo>
                  <a:lnTo>
                    <a:pt x="10377" y="6300"/>
                  </a:lnTo>
                  <a:lnTo>
                    <a:pt x="10423" y="6041"/>
                  </a:lnTo>
                  <a:lnTo>
                    <a:pt x="10457" y="5779"/>
                  </a:lnTo>
                  <a:lnTo>
                    <a:pt x="10477" y="5513"/>
                  </a:lnTo>
                  <a:lnTo>
                    <a:pt x="10484" y="5243"/>
                  </a:lnTo>
                  <a:close/>
                  <a:moveTo>
                    <a:pt x="10185" y="5243"/>
                  </a:moveTo>
                  <a:lnTo>
                    <a:pt x="10178" y="5497"/>
                  </a:lnTo>
                  <a:lnTo>
                    <a:pt x="10159" y="5748"/>
                  </a:lnTo>
                  <a:lnTo>
                    <a:pt x="10128" y="5996"/>
                  </a:lnTo>
                  <a:lnTo>
                    <a:pt x="10084" y="6239"/>
                  </a:lnTo>
                  <a:lnTo>
                    <a:pt x="10029" y="6478"/>
                  </a:lnTo>
                  <a:lnTo>
                    <a:pt x="9963" y="6713"/>
                  </a:lnTo>
                  <a:lnTo>
                    <a:pt x="9884" y="6943"/>
                  </a:lnTo>
                  <a:lnTo>
                    <a:pt x="9796" y="7167"/>
                  </a:lnTo>
                  <a:lnTo>
                    <a:pt x="9697" y="7385"/>
                  </a:lnTo>
                  <a:lnTo>
                    <a:pt x="9587" y="7599"/>
                  </a:lnTo>
                  <a:lnTo>
                    <a:pt x="9469" y="7806"/>
                  </a:lnTo>
                  <a:lnTo>
                    <a:pt x="9341" y="8006"/>
                  </a:lnTo>
                  <a:lnTo>
                    <a:pt x="9203" y="8200"/>
                  </a:lnTo>
                  <a:lnTo>
                    <a:pt x="9056" y="8387"/>
                  </a:lnTo>
                  <a:lnTo>
                    <a:pt x="8901" y="8566"/>
                  </a:lnTo>
                  <a:lnTo>
                    <a:pt x="8737" y="8738"/>
                  </a:lnTo>
                  <a:lnTo>
                    <a:pt x="8566" y="8902"/>
                  </a:lnTo>
                  <a:lnTo>
                    <a:pt x="8386" y="9057"/>
                  </a:lnTo>
                  <a:lnTo>
                    <a:pt x="8199" y="9204"/>
                  </a:lnTo>
                  <a:lnTo>
                    <a:pt x="8005" y="9342"/>
                  </a:lnTo>
                  <a:lnTo>
                    <a:pt x="7805" y="9471"/>
                  </a:lnTo>
                  <a:lnTo>
                    <a:pt x="7598" y="9590"/>
                  </a:lnTo>
                  <a:lnTo>
                    <a:pt x="7385" y="9698"/>
                  </a:lnTo>
                  <a:lnTo>
                    <a:pt x="7166" y="9798"/>
                  </a:lnTo>
                  <a:lnTo>
                    <a:pt x="6941" y="9886"/>
                  </a:lnTo>
                  <a:lnTo>
                    <a:pt x="6711" y="9964"/>
                  </a:lnTo>
                  <a:lnTo>
                    <a:pt x="6477" y="10030"/>
                  </a:lnTo>
                  <a:lnTo>
                    <a:pt x="6237" y="10086"/>
                  </a:lnTo>
                  <a:lnTo>
                    <a:pt x="5994" y="10130"/>
                  </a:lnTo>
                  <a:lnTo>
                    <a:pt x="5747" y="10161"/>
                  </a:lnTo>
                  <a:lnTo>
                    <a:pt x="5496" y="10180"/>
                  </a:lnTo>
                  <a:lnTo>
                    <a:pt x="5241" y="10186"/>
                  </a:lnTo>
                  <a:lnTo>
                    <a:pt x="4987" y="10180"/>
                  </a:lnTo>
                  <a:lnTo>
                    <a:pt x="4736" y="10161"/>
                  </a:lnTo>
                  <a:lnTo>
                    <a:pt x="4490" y="10130"/>
                  </a:lnTo>
                  <a:lnTo>
                    <a:pt x="4245" y="10086"/>
                  </a:lnTo>
                  <a:lnTo>
                    <a:pt x="4007" y="10030"/>
                  </a:lnTo>
                  <a:lnTo>
                    <a:pt x="3772" y="9964"/>
                  </a:lnTo>
                  <a:lnTo>
                    <a:pt x="3543" y="9886"/>
                  </a:lnTo>
                  <a:lnTo>
                    <a:pt x="3318" y="9798"/>
                  </a:lnTo>
                  <a:lnTo>
                    <a:pt x="3099" y="9698"/>
                  </a:lnTo>
                  <a:lnTo>
                    <a:pt x="2886" y="9590"/>
                  </a:lnTo>
                  <a:lnTo>
                    <a:pt x="2679" y="9471"/>
                  </a:lnTo>
                  <a:lnTo>
                    <a:pt x="2478" y="9342"/>
                  </a:lnTo>
                  <a:lnTo>
                    <a:pt x="2284" y="9204"/>
                  </a:lnTo>
                  <a:lnTo>
                    <a:pt x="2097" y="9057"/>
                  </a:lnTo>
                  <a:lnTo>
                    <a:pt x="1918" y="8902"/>
                  </a:lnTo>
                  <a:lnTo>
                    <a:pt x="1747" y="8738"/>
                  </a:lnTo>
                  <a:lnTo>
                    <a:pt x="1583" y="8566"/>
                  </a:lnTo>
                  <a:lnTo>
                    <a:pt x="1427" y="8387"/>
                  </a:lnTo>
                  <a:lnTo>
                    <a:pt x="1281" y="8200"/>
                  </a:lnTo>
                  <a:lnTo>
                    <a:pt x="1143" y="8006"/>
                  </a:lnTo>
                  <a:lnTo>
                    <a:pt x="1015" y="7806"/>
                  </a:lnTo>
                  <a:lnTo>
                    <a:pt x="895" y="7599"/>
                  </a:lnTo>
                  <a:lnTo>
                    <a:pt x="786" y="7385"/>
                  </a:lnTo>
                  <a:lnTo>
                    <a:pt x="688" y="7167"/>
                  </a:lnTo>
                  <a:lnTo>
                    <a:pt x="599" y="6943"/>
                  </a:lnTo>
                  <a:lnTo>
                    <a:pt x="521" y="6713"/>
                  </a:lnTo>
                  <a:lnTo>
                    <a:pt x="455" y="6478"/>
                  </a:lnTo>
                  <a:lnTo>
                    <a:pt x="400" y="6239"/>
                  </a:lnTo>
                  <a:lnTo>
                    <a:pt x="356" y="5996"/>
                  </a:lnTo>
                  <a:lnTo>
                    <a:pt x="325" y="5748"/>
                  </a:lnTo>
                  <a:lnTo>
                    <a:pt x="306" y="5497"/>
                  </a:lnTo>
                  <a:lnTo>
                    <a:pt x="299" y="5243"/>
                  </a:lnTo>
                  <a:lnTo>
                    <a:pt x="306" y="4989"/>
                  </a:lnTo>
                  <a:lnTo>
                    <a:pt x="325" y="4738"/>
                  </a:lnTo>
                  <a:lnTo>
                    <a:pt x="356" y="4490"/>
                  </a:lnTo>
                  <a:lnTo>
                    <a:pt x="400" y="4247"/>
                  </a:lnTo>
                  <a:lnTo>
                    <a:pt x="455" y="4008"/>
                  </a:lnTo>
                  <a:lnTo>
                    <a:pt x="521" y="3773"/>
                  </a:lnTo>
                  <a:lnTo>
                    <a:pt x="599" y="3543"/>
                  </a:lnTo>
                  <a:lnTo>
                    <a:pt x="688" y="3319"/>
                  </a:lnTo>
                  <a:lnTo>
                    <a:pt x="786" y="3101"/>
                  </a:lnTo>
                  <a:lnTo>
                    <a:pt x="895" y="2887"/>
                  </a:lnTo>
                  <a:lnTo>
                    <a:pt x="1015" y="2680"/>
                  </a:lnTo>
                  <a:lnTo>
                    <a:pt x="1143" y="2480"/>
                  </a:lnTo>
                  <a:lnTo>
                    <a:pt x="1281" y="2286"/>
                  </a:lnTo>
                  <a:lnTo>
                    <a:pt x="1427" y="2099"/>
                  </a:lnTo>
                  <a:lnTo>
                    <a:pt x="1583" y="1920"/>
                  </a:lnTo>
                  <a:lnTo>
                    <a:pt x="1747" y="1748"/>
                  </a:lnTo>
                  <a:lnTo>
                    <a:pt x="1918" y="1584"/>
                  </a:lnTo>
                  <a:lnTo>
                    <a:pt x="2097" y="1429"/>
                  </a:lnTo>
                  <a:lnTo>
                    <a:pt x="2284" y="1282"/>
                  </a:lnTo>
                  <a:lnTo>
                    <a:pt x="2478" y="1144"/>
                  </a:lnTo>
                  <a:lnTo>
                    <a:pt x="2679" y="1015"/>
                  </a:lnTo>
                  <a:lnTo>
                    <a:pt x="2886" y="896"/>
                  </a:lnTo>
                  <a:lnTo>
                    <a:pt x="3099" y="788"/>
                  </a:lnTo>
                  <a:lnTo>
                    <a:pt x="3318" y="688"/>
                  </a:lnTo>
                  <a:lnTo>
                    <a:pt x="3543" y="600"/>
                  </a:lnTo>
                  <a:lnTo>
                    <a:pt x="3772" y="522"/>
                  </a:lnTo>
                  <a:lnTo>
                    <a:pt x="4007" y="456"/>
                  </a:lnTo>
                  <a:lnTo>
                    <a:pt x="4245" y="400"/>
                  </a:lnTo>
                  <a:lnTo>
                    <a:pt x="4490" y="357"/>
                  </a:lnTo>
                  <a:lnTo>
                    <a:pt x="4736" y="325"/>
                  </a:lnTo>
                  <a:lnTo>
                    <a:pt x="4987" y="306"/>
                  </a:lnTo>
                  <a:lnTo>
                    <a:pt x="5241" y="300"/>
                  </a:lnTo>
                  <a:lnTo>
                    <a:pt x="5496" y="306"/>
                  </a:lnTo>
                  <a:lnTo>
                    <a:pt x="5747" y="325"/>
                  </a:lnTo>
                  <a:lnTo>
                    <a:pt x="5994" y="357"/>
                  </a:lnTo>
                  <a:lnTo>
                    <a:pt x="6237" y="400"/>
                  </a:lnTo>
                  <a:lnTo>
                    <a:pt x="6477" y="456"/>
                  </a:lnTo>
                  <a:lnTo>
                    <a:pt x="6711" y="522"/>
                  </a:lnTo>
                  <a:lnTo>
                    <a:pt x="6941" y="600"/>
                  </a:lnTo>
                  <a:lnTo>
                    <a:pt x="7166" y="688"/>
                  </a:lnTo>
                  <a:lnTo>
                    <a:pt x="7385" y="788"/>
                  </a:lnTo>
                  <a:lnTo>
                    <a:pt x="7598" y="896"/>
                  </a:lnTo>
                  <a:lnTo>
                    <a:pt x="7805" y="1015"/>
                  </a:lnTo>
                  <a:lnTo>
                    <a:pt x="8005" y="1144"/>
                  </a:lnTo>
                  <a:lnTo>
                    <a:pt x="8199" y="1282"/>
                  </a:lnTo>
                  <a:lnTo>
                    <a:pt x="8386" y="1429"/>
                  </a:lnTo>
                  <a:lnTo>
                    <a:pt x="8566" y="1584"/>
                  </a:lnTo>
                  <a:lnTo>
                    <a:pt x="8737" y="1748"/>
                  </a:lnTo>
                  <a:lnTo>
                    <a:pt x="8901" y="1920"/>
                  </a:lnTo>
                  <a:lnTo>
                    <a:pt x="9056" y="2099"/>
                  </a:lnTo>
                  <a:lnTo>
                    <a:pt x="9203" y="2286"/>
                  </a:lnTo>
                  <a:lnTo>
                    <a:pt x="9341" y="2480"/>
                  </a:lnTo>
                  <a:lnTo>
                    <a:pt x="9469" y="2680"/>
                  </a:lnTo>
                  <a:lnTo>
                    <a:pt x="9587" y="2887"/>
                  </a:lnTo>
                  <a:lnTo>
                    <a:pt x="9697" y="3101"/>
                  </a:lnTo>
                  <a:lnTo>
                    <a:pt x="9796" y="3319"/>
                  </a:lnTo>
                  <a:lnTo>
                    <a:pt x="9884" y="3543"/>
                  </a:lnTo>
                  <a:lnTo>
                    <a:pt x="9963" y="3773"/>
                  </a:lnTo>
                  <a:lnTo>
                    <a:pt x="10029" y="4008"/>
                  </a:lnTo>
                  <a:lnTo>
                    <a:pt x="10084" y="4247"/>
                  </a:lnTo>
                  <a:lnTo>
                    <a:pt x="10128" y="4490"/>
                  </a:lnTo>
                  <a:lnTo>
                    <a:pt x="10159" y="4738"/>
                  </a:lnTo>
                  <a:lnTo>
                    <a:pt x="10178" y="4989"/>
                  </a:lnTo>
                  <a:lnTo>
                    <a:pt x="10185" y="5243"/>
                  </a:lnTo>
                  <a:close/>
                </a:path>
              </a:pathLst>
            </a:custGeom>
            <a:solidFill>
              <a:srgbClr val="AC8B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5" name="Freeform 25"/>
            <p:cNvSpPr>
              <a:spLocks noEditPoints="1"/>
            </p:cNvSpPr>
            <p:nvPr/>
          </p:nvSpPr>
          <p:spPr bwMode="auto">
            <a:xfrm>
              <a:off x="1941" y="1377"/>
              <a:ext cx="1455" cy="1456"/>
            </a:xfrm>
            <a:custGeom>
              <a:avLst/>
              <a:gdLst/>
              <a:ahLst/>
              <a:cxnLst>
                <a:cxn ang="0">
                  <a:pos x="10082" y="4067"/>
                </a:cxn>
                <a:cxn ang="0">
                  <a:pos x="9683" y="2886"/>
                </a:cxn>
                <a:cxn ang="0">
                  <a:pos x="9023" y="1854"/>
                </a:cxn>
                <a:cxn ang="0">
                  <a:pos x="8140" y="1012"/>
                </a:cxn>
                <a:cxn ang="0">
                  <a:pos x="7075" y="400"/>
                </a:cxn>
                <a:cxn ang="0">
                  <a:pos x="5869" y="58"/>
                </a:cxn>
                <a:cxn ang="0">
                  <a:pos x="4572" y="26"/>
                </a:cxn>
                <a:cxn ang="0">
                  <a:pos x="3342" y="309"/>
                </a:cxn>
                <a:cxn ang="0">
                  <a:pos x="2245" y="870"/>
                </a:cxn>
                <a:cxn ang="0">
                  <a:pos x="1323" y="1669"/>
                </a:cxn>
                <a:cxn ang="0">
                  <a:pos x="615" y="2666"/>
                </a:cxn>
                <a:cxn ang="0">
                  <a:pos x="160" y="3820"/>
                </a:cxn>
                <a:cxn ang="0">
                  <a:pos x="0" y="5093"/>
                </a:cxn>
                <a:cxn ang="0">
                  <a:pos x="160" y="6366"/>
                </a:cxn>
                <a:cxn ang="0">
                  <a:pos x="615" y="7520"/>
                </a:cxn>
                <a:cxn ang="0">
                  <a:pos x="1323" y="8517"/>
                </a:cxn>
                <a:cxn ang="0">
                  <a:pos x="2245" y="9316"/>
                </a:cxn>
                <a:cxn ang="0">
                  <a:pos x="3342" y="9877"/>
                </a:cxn>
                <a:cxn ang="0">
                  <a:pos x="4572" y="10160"/>
                </a:cxn>
                <a:cxn ang="0">
                  <a:pos x="5869" y="10128"/>
                </a:cxn>
                <a:cxn ang="0">
                  <a:pos x="7075" y="9786"/>
                </a:cxn>
                <a:cxn ang="0">
                  <a:pos x="8140" y="9174"/>
                </a:cxn>
                <a:cxn ang="0">
                  <a:pos x="9023" y="8332"/>
                </a:cxn>
                <a:cxn ang="0">
                  <a:pos x="9683" y="7300"/>
                </a:cxn>
                <a:cxn ang="0">
                  <a:pos x="10082" y="6119"/>
                </a:cxn>
                <a:cxn ang="0">
                  <a:pos x="9886" y="5093"/>
                </a:cxn>
                <a:cxn ang="0">
                  <a:pos x="9735" y="6291"/>
                </a:cxn>
                <a:cxn ang="0">
                  <a:pos x="9307" y="7378"/>
                </a:cxn>
                <a:cxn ang="0">
                  <a:pos x="8641" y="8316"/>
                </a:cxn>
                <a:cxn ang="0">
                  <a:pos x="7772" y="9068"/>
                </a:cxn>
                <a:cxn ang="0">
                  <a:pos x="6740" y="9595"/>
                </a:cxn>
                <a:cxn ang="0">
                  <a:pos x="5583" y="9862"/>
                </a:cxn>
                <a:cxn ang="0">
                  <a:pos x="4363" y="9831"/>
                </a:cxn>
                <a:cxn ang="0">
                  <a:pos x="3227" y="9509"/>
                </a:cxn>
                <a:cxn ang="0">
                  <a:pos x="2225" y="8934"/>
                </a:cxn>
                <a:cxn ang="0">
                  <a:pos x="1395" y="8142"/>
                </a:cxn>
                <a:cxn ang="0">
                  <a:pos x="772" y="7170"/>
                </a:cxn>
                <a:cxn ang="0">
                  <a:pos x="398" y="6059"/>
                </a:cxn>
                <a:cxn ang="0">
                  <a:pos x="306" y="4846"/>
                </a:cxn>
                <a:cxn ang="0">
                  <a:pos x="515" y="3668"/>
                </a:cxn>
                <a:cxn ang="0">
                  <a:pos x="994" y="2608"/>
                </a:cxn>
                <a:cxn ang="0">
                  <a:pos x="1704" y="1703"/>
                </a:cxn>
                <a:cxn ang="0">
                  <a:pos x="2607" y="994"/>
                </a:cxn>
                <a:cxn ang="0">
                  <a:pos x="3667" y="516"/>
                </a:cxn>
                <a:cxn ang="0">
                  <a:pos x="4846" y="306"/>
                </a:cxn>
                <a:cxn ang="0">
                  <a:pos x="6059" y="397"/>
                </a:cxn>
                <a:cxn ang="0">
                  <a:pos x="7171" y="772"/>
                </a:cxn>
                <a:cxn ang="0">
                  <a:pos x="8141" y="1394"/>
                </a:cxn>
                <a:cxn ang="0">
                  <a:pos x="8933" y="2226"/>
                </a:cxn>
                <a:cxn ang="0">
                  <a:pos x="9509" y="3227"/>
                </a:cxn>
                <a:cxn ang="0">
                  <a:pos x="9831" y="4364"/>
                </a:cxn>
              </a:cxnLst>
              <a:rect l="0" t="0" r="r" b="b"/>
              <a:pathLst>
                <a:path w="10186" h="10186">
                  <a:moveTo>
                    <a:pt x="10186" y="5093"/>
                  </a:moveTo>
                  <a:lnTo>
                    <a:pt x="10179" y="4831"/>
                  </a:lnTo>
                  <a:lnTo>
                    <a:pt x="10159" y="4572"/>
                  </a:lnTo>
                  <a:lnTo>
                    <a:pt x="10126" y="4318"/>
                  </a:lnTo>
                  <a:lnTo>
                    <a:pt x="10082" y="4067"/>
                  </a:lnTo>
                  <a:lnTo>
                    <a:pt x="10026" y="3820"/>
                  </a:lnTo>
                  <a:lnTo>
                    <a:pt x="9956" y="3579"/>
                  </a:lnTo>
                  <a:lnTo>
                    <a:pt x="9877" y="3342"/>
                  </a:lnTo>
                  <a:lnTo>
                    <a:pt x="9785" y="3111"/>
                  </a:lnTo>
                  <a:lnTo>
                    <a:pt x="9683" y="2886"/>
                  </a:lnTo>
                  <a:lnTo>
                    <a:pt x="9571" y="2666"/>
                  </a:lnTo>
                  <a:lnTo>
                    <a:pt x="9449" y="2452"/>
                  </a:lnTo>
                  <a:lnTo>
                    <a:pt x="9315" y="2246"/>
                  </a:lnTo>
                  <a:lnTo>
                    <a:pt x="9174" y="2046"/>
                  </a:lnTo>
                  <a:lnTo>
                    <a:pt x="9023" y="1854"/>
                  </a:lnTo>
                  <a:lnTo>
                    <a:pt x="8863" y="1669"/>
                  </a:lnTo>
                  <a:lnTo>
                    <a:pt x="8693" y="1492"/>
                  </a:lnTo>
                  <a:lnTo>
                    <a:pt x="8516" y="1324"/>
                  </a:lnTo>
                  <a:lnTo>
                    <a:pt x="8333" y="1163"/>
                  </a:lnTo>
                  <a:lnTo>
                    <a:pt x="8140" y="1012"/>
                  </a:lnTo>
                  <a:lnTo>
                    <a:pt x="7940" y="870"/>
                  </a:lnTo>
                  <a:lnTo>
                    <a:pt x="7733" y="737"/>
                  </a:lnTo>
                  <a:lnTo>
                    <a:pt x="7520" y="615"/>
                  </a:lnTo>
                  <a:lnTo>
                    <a:pt x="7301" y="502"/>
                  </a:lnTo>
                  <a:lnTo>
                    <a:pt x="7075" y="400"/>
                  </a:lnTo>
                  <a:lnTo>
                    <a:pt x="6844" y="309"/>
                  </a:lnTo>
                  <a:lnTo>
                    <a:pt x="6607" y="229"/>
                  </a:lnTo>
                  <a:lnTo>
                    <a:pt x="6365" y="160"/>
                  </a:lnTo>
                  <a:lnTo>
                    <a:pt x="6119" y="103"/>
                  </a:lnTo>
                  <a:lnTo>
                    <a:pt x="5869" y="58"/>
                  </a:lnTo>
                  <a:lnTo>
                    <a:pt x="5613" y="26"/>
                  </a:lnTo>
                  <a:lnTo>
                    <a:pt x="5355" y="7"/>
                  </a:lnTo>
                  <a:lnTo>
                    <a:pt x="5092" y="0"/>
                  </a:lnTo>
                  <a:lnTo>
                    <a:pt x="4831" y="7"/>
                  </a:lnTo>
                  <a:lnTo>
                    <a:pt x="4572" y="26"/>
                  </a:lnTo>
                  <a:lnTo>
                    <a:pt x="4317" y="58"/>
                  </a:lnTo>
                  <a:lnTo>
                    <a:pt x="4067" y="103"/>
                  </a:lnTo>
                  <a:lnTo>
                    <a:pt x="3821" y="160"/>
                  </a:lnTo>
                  <a:lnTo>
                    <a:pt x="3579" y="229"/>
                  </a:lnTo>
                  <a:lnTo>
                    <a:pt x="3342" y="309"/>
                  </a:lnTo>
                  <a:lnTo>
                    <a:pt x="3110" y="400"/>
                  </a:lnTo>
                  <a:lnTo>
                    <a:pt x="2885" y="502"/>
                  </a:lnTo>
                  <a:lnTo>
                    <a:pt x="2665" y="615"/>
                  </a:lnTo>
                  <a:lnTo>
                    <a:pt x="2453" y="737"/>
                  </a:lnTo>
                  <a:lnTo>
                    <a:pt x="2245" y="870"/>
                  </a:lnTo>
                  <a:lnTo>
                    <a:pt x="2046" y="1012"/>
                  </a:lnTo>
                  <a:lnTo>
                    <a:pt x="1853" y="1163"/>
                  </a:lnTo>
                  <a:lnTo>
                    <a:pt x="1668" y="1324"/>
                  </a:lnTo>
                  <a:lnTo>
                    <a:pt x="1492" y="1492"/>
                  </a:lnTo>
                  <a:lnTo>
                    <a:pt x="1323" y="1669"/>
                  </a:lnTo>
                  <a:lnTo>
                    <a:pt x="1163" y="1854"/>
                  </a:lnTo>
                  <a:lnTo>
                    <a:pt x="1012" y="2046"/>
                  </a:lnTo>
                  <a:lnTo>
                    <a:pt x="871" y="2246"/>
                  </a:lnTo>
                  <a:lnTo>
                    <a:pt x="737" y="2452"/>
                  </a:lnTo>
                  <a:lnTo>
                    <a:pt x="615" y="2666"/>
                  </a:lnTo>
                  <a:lnTo>
                    <a:pt x="502" y="2886"/>
                  </a:lnTo>
                  <a:lnTo>
                    <a:pt x="400" y="3111"/>
                  </a:lnTo>
                  <a:lnTo>
                    <a:pt x="309" y="3342"/>
                  </a:lnTo>
                  <a:lnTo>
                    <a:pt x="230" y="3579"/>
                  </a:lnTo>
                  <a:lnTo>
                    <a:pt x="160" y="3820"/>
                  </a:lnTo>
                  <a:lnTo>
                    <a:pt x="104" y="4067"/>
                  </a:lnTo>
                  <a:lnTo>
                    <a:pt x="59" y="4318"/>
                  </a:lnTo>
                  <a:lnTo>
                    <a:pt x="27" y="4572"/>
                  </a:lnTo>
                  <a:lnTo>
                    <a:pt x="7" y="4831"/>
                  </a:lnTo>
                  <a:lnTo>
                    <a:pt x="0" y="5093"/>
                  </a:lnTo>
                  <a:lnTo>
                    <a:pt x="7" y="5355"/>
                  </a:lnTo>
                  <a:lnTo>
                    <a:pt x="27" y="5614"/>
                  </a:lnTo>
                  <a:lnTo>
                    <a:pt x="59" y="5868"/>
                  </a:lnTo>
                  <a:lnTo>
                    <a:pt x="104" y="6119"/>
                  </a:lnTo>
                  <a:lnTo>
                    <a:pt x="160" y="6366"/>
                  </a:lnTo>
                  <a:lnTo>
                    <a:pt x="230" y="6607"/>
                  </a:lnTo>
                  <a:lnTo>
                    <a:pt x="309" y="6844"/>
                  </a:lnTo>
                  <a:lnTo>
                    <a:pt x="400" y="7075"/>
                  </a:lnTo>
                  <a:lnTo>
                    <a:pt x="502" y="7300"/>
                  </a:lnTo>
                  <a:lnTo>
                    <a:pt x="615" y="7520"/>
                  </a:lnTo>
                  <a:lnTo>
                    <a:pt x="737" y="7734"/>
                  </a:lnTo>
                  <a:lnTo>
                    <a:pt x="871" y="7940"/>
                  </a:lnTo>
                  <a:lnTo>
                    <a:pt x="1012" y="8140"/>
                  </a:lnTo>
                  <a:lnTo>
                    <a:pt x="1163" y="8332"/>
                  </a:lnTo>
                  <a:lnTo>
                    <a:pt x="1323" y="8517"/>
                  </a:lnTo>
                  <a:lnTo>
                    <a:pt x="1492" y="8694"/>
                  </a:lnTo>
                  <a:lnTo>
                    <a:pt x="1668" y="8862"/>
                  </a:lnTo>
                  <a:lnTo>
                    <a:pt x="1853" y="9023"/>
                  </a:lnTo>
                  <a:lnTo>
                    <a:pt x="2046" y="9174"/>
                  </a:lnTo>
                  <a:lnTo>
                    <a:pt x="2245" y="9316"/>
                  </a:lnTo>
                  <a:lnTo>
                    <a:pt x="2453" y="9449"/>
                  </a:lnTo>
                  <a:lnTo>
                    <a:pt x="2665" y="9571"/>
                  </a:lnTo>
                  <a:lnTo>
                    <a:pt x="2885" y="9684"/>
                  </a:lnTo>
                  <a:lnTo>
                    <a:pt x="3110" y="9786"/>
                  </a:lnTo>
                  <a:lnTo>
                    <a:pt x="3342" y="9877"/>
                  </a:lnTo>
                  <a:lnTo>
                    <a:pt x="3579" y="9957"/>
                  </a:lnTo>
                  <a:lnTo>
                    <a:pt x="3821" y="10026"/>
                  </a:lnTo>
                  <a:lnTo>
                    <a:pt x="4067" y="10083"/>
                  </a:lnTo>
                  <a:lnTo>
                    <a:pt x="4317" y="10128"/>
                  </a:lnTo>
                  <a:lnTo>
                    <a:pt x="4572" y="10160"/>
                  </a:lnTo>
                  <a:lnTo>
                    <a:pt x="4831" y="10179"/>
                  </a:lnTo>
                  <a:lnTo>
                    <a:pt x="5092" y="10186"/>
                  </a:lnTo>
                  <a:lnTo>
                    <a:pt x="5355" y="10179"/>
                  </a:lnTo>
                  <a:lnTo>
                    <a:pt x="5613" y="10160"/>
                  </a:lnTo>
                  <a:lnTo>
                    <a:pt x="5869" y="10128"/>
                  </a:lnTo>
                  <a:lnTo>
                    <a:pt x="6119" y="10083"/>
                  </a:lnTo>
                  <a:lnTo>
                    <a:pt x="6365" y="10026"/>
                  </a:lnTo>
                  <a:lnTo>
                    <a:pt x="6607" y="9957"/>
                  </a:lnTo>
                  <a:lnTo>
                    <a:pt x="6844" y="9877"/>
                  </a:lnTo>
                  <a:lnTo>
                    <a:pt x="7075" y="9786"/>
                  </a:lnTo>
                  <a:lnTo>
                    <a:pt x="7301" y="9684"/>
                  </a:lnTo>
                  <a:lnTo>
                    <a:pt x="7520" y="9571"/>
                  </a:lnTo>
                  <a:lnTo>
                    <a:pt x="7733" y="9449"/>
                  </a:lnTo>
                  <a:lnTo>
                    <a:pt x="7940" y="9316"/>
                  </a:lnTo>
                  <a:lnTo>
                    <a:pt x="8140" y="9174"/>
                  </a:lnTo>
                  <a:lnTo>
                    <a:pt x="8333" y="9023"/>
                  </a:lnTo>
                  <a:lnTo>
                    <a:pt x="8516" y="8862"/>
                  </a:lnTo>
                  <a:lnTo>
                    <a:pt x="8693" y="8694"/>
                  </a:lnTo>
                  <a:lnTo>
                    <a:pt x="8863" y="8517"/>
                  </a:lnTo>
                  <a:lnTo>
                    <a:pt x="9023" y="8332"/>
                  </a:lnTo>
                  <a:lnTo>
                    <a:pt x="9174" y="8140"/>
                  </a:lnTo>
                  <a:lnTo>
                    <a:pt x="9315" y="7940"/>
                  </a:lnTo>
                  <a:lnTo>
                    <a:pt x="9449" y="7734"/>
                  </a:lnTo>
                  <a:lnTo>
                    <a:pt x="9571" y="7520"/>
                  </a:lnTo>
                  <a:lnTo>
                    <a:pt x="9683" y="7300"/>
                  </a:lnTo>
                  <a:lnTo>
                    <a:pt x="9785" y="7075"/>
                  </a:lnTo>
                  <a:lnTo>
                    <a:pt x="9877" y="6844"/>
                  </a:lnTo>
                  <a:lnTo>
                    <a:pt x="9956" y="6607"/>
                  </a:lnTo>
                  <a:lnTo>
                    <a:pt x="10026" y="6366"/>
                  </a:lnTo>
                  <a:lnTo>
                    <a:pt x="10082" y="6119"/>
                  </a:lnTo>
                  <a:lnTo>
                    <a:pt x="10126" y="5868"/>
                  </a:lnTo>
                  <a:lnTo>
                    <a:pt x="10159" y="5614"/>
                  </a:lnTo>
                  <a:lnTo>
                    <a:pt x="10179" y="5355"/>
                  </a:lnTo>
                  <a:lnTo>
                    <a:pt x="10186" y="5093"/>
                  </a:lnTo>
                  <a:close/>
                  <a:moveTo>
                    <a:pt x="9886" y="5093"/>
                  </a:moveTo>
                  <a:lnTo>
                    <a:pt x="9880" y="5340"/>
                  </a:lnTo>
                  <a:lnTo>
                    <a:pt x="9861" y="5583"/>
                  </a:lnTo>
                  <a:lnTo>
                    <a:pt x="9831" y="5822"/>
                  </a:lnTo>
                  <a:lnTo>
                    <a:pt x="9788" y="6059"/>
                  </a:lnTo>
                  <a:lnTo>
                    <a:pt x="9735" y="6291"/>
                  </a:lnTo>
                  <a:lnTo>
                    <a:pt x="9670" y="6518"/>
                  </a:lnTo>
                  <a:lnTo>
                    <a:pt x="9595" y="6741"/>
                  </a:lnTo>
                  <a:lnTo>
                    <a:pt x="9509" y="6959"/>
                  </a:lnTo>
                  <a:lnTo>
                    <a:pt x="9413" y="7170"/>
                  </a:lnTo>
                  <a:lnTo>
                    <a:pt x="9307" y="7378"/>
                  </a:lnTo>
                  <a:lnTo>
                    <a:pt x="9192" y="7578"/>
                  </a:lnTo>
                  <a:lnTo>
                    <a:pt x="9068" y="7773"/>
                  </a:lnTo>
                  <a:lnTo>
                    <a:pt x="8933" y="7960"/>
                  </a:lnTo>
                  <a:lnTo>
                    <a:pt x="8791" y="8142"/>
                  </a:lnTo>
                  <a:lnTo>
                    <a:pt x="8641" y="8316"/>
                  </a:lnTo>
                  <a:lnTo>
                    <a:pt x="8482" y="8483"/>
                  </a:lnTo>
                  <a:lnTo>
                    <a:pt x="8316" y="8641"/>
                  </a:lnTo>
                  <a:lnTo>
                    <a:pt x="8141" y="8792"/>
                  </a:lnTo>
                  <a:lnTo>
                    <a:pt x="7961" y="8934"/>
                  </a:lnTo>
                  <a:lnTo>
                    <a:pt x="7772" y="9068"/>
                  </a:lnTo>
                  <a:lnTo>
                    <a:pt x="7579" y="9192"/>
                  </a:lnTo>
                  <a:lnTo>
                    <a:pt x="7377" y="9307"/>
                  </a:lnTo>
                  <a:lnTo>
                    <a:pt x="7171" y="9414"/>
                  </a:lnTo>
                  <a:lnTo>
                    <a:pt x="6959" y="9509"/>
                  </a:lnTo>
                  <a:lnTo>
                    <a:pt x="6740" y="9595"/>
                  </a:lnTo>
                  <a:lnTo>
                    <a:pt x="6518" y="9670"/>
                  </a:lnTo>
                  <a:lnTo>
                    <a:pt x="6290" y="9735"/>
                  </a:lnTo>
                  <a:lnTo>
                    <a:pt x="6059" y="9789"/>
                  </a:lnTo>
                  <a:lnTo>
                    <a:pt x="5823" y="9831"/>
                  </a:lnTo>
                  <a:lnTo>
                    <a:pt x="5583" y="9862"/>
                  </a:lnTo>
                  <a:lnTo>
                    <a:pt x="5340" y="9880"/>
                  </a:lnTo>
                  <a:lnTo>
                    <a:pt x="5092" y="9887"/>
                  </a:lnTo>
                  <a:lnTo>
                    <a:pt x="4846" y="9880"/>
                  </a:lnTo>
                  <a:lnTo>
                    <a:pt x="4603" y="9862"/>
                  </a:lnTo>
                  <a:lnTo>
                    <a:pt x="4363" y="9831"/>
                  </a:lnTo>
                  <a:lnTo>
                    <a:pt x="4127" y="9789"/>
                  </a:lnTo>
                  <a:lnTo>
                    <a:pt x="3895" y="9735"/>
                  </a:lnTo>
                  <a:lnTo>
                    <a:pt x="3667" y="9670"/>
                  </a:lnTo>
                  <a:lnTo>
                    <a:pt x="3445" y="9595"/>
                  </a:lnTo>
                  <a:lnTo>
                    <a:pt x="3227" y="9509"/>
                  </a:lnTo>
                  <a:lnTo>
                    <a:pt x="3015" y="9414"/>
                  </a:lnTo>
                  <a:lnTo>
                    <a:pt x="2808" y="9307"/>
                  </a:lnTo>
                  <a:lnTo>
                    <a:pt x="2607" y="9192"/>
                  </a:lnTo>
                  <a:lnTo>
                    <a:pt x="2413" y="9068"/>
                  </a:lnTo>
                  <a:lnTo>
                    <a:pt x="2225" y="8934"/>
                  </a:lnTo>
                  <a:lnTo>
                    <a:pt x="2044" y="8792"/>
                  </a:lnTo>
                  <a:lnTo>
                    <a:pt x="1870" y="8641"/>
                  </a:lnTo>
                  <a:lnTo>
                    <a:pt x="1704" y="8483"/>
                  </a:lnTo>
                  <a:lnTo>
                    <a:pt x="1545" y="8316"/>
                  </a:lnTo>
                  <a:lnTo>
                    <a:pt x="1395" y="8142"/>
                  </a:lnTo>
                  <a:lnTo>
                    <a:pt x="1251" y="7960"/>
                  </a:lnTo>
                  <a:lnTo>
                    <a:pt x="1118" y="7773"/>
                  </a:lnTo>
                  <a:lnTo>
                    <a:pt x="994" y="7578"/>
                  </a:lnTo>
                  <a:lnTo>
                    <a:pt x="878" y="7378"/>
                  </a:lnTo>
                  <a:lnTo>
                    <a:pt x="772" y="7170"/>
                  </a:lnTo>
                  <a:lnTo>
                    <a:pt x="677" y="6959"/>
                  </a:lnTo>
                  <a:lnTo>
                    <a:pt x="590" y="6741"/>
                  </a:lnTo>
                  <a:lnTo>
                    <a:pt x="515" y="6518"/>
                  </a:lnTo>
                  <a:lnTo>
                    <a:pt x="450" y="6291"/>
                  </a:lnTo>
                  <a:lnTo>
                    <a:pt x="398" y="6059"/>
                  </a:lnTo>
                  <a:lnTo>
                    <a:pt x="355" y="5822"/>
                  </a:lnTo>
                  <a:lnTo>
                    <a:pt x="325" y="5583"/>
                  </a:lnTo>
                  <a:lnTo>
                    <a:pt x="306" y="5340"/>
                  </a:lnTo>
                  <a:lnTo>
                    <a:pt x="300" y="5093"/>
                  </a:lnTo>
                  <a:lnTo>
                    <a:pt x="306" y="4846"/>
                  </a:lnTo>
                  <a:lnTo>
                    <a:pt x="325" y="4603"/>
                  </a:lnTo>
                  <a:lnTo>
                    <a:pt x="355" y="4364"/>
                  </a:lnTo>
                  <a:lnTo>
                    <a:pt x="398" y="4127"/>
                  </a:lnTo>
                  <a:lnTo>
                    <a:pt x="450" y="3895"/>
                  </a:lnTo>
                  <a:lnTo>
                    <a:pt x="515" y="3668"/>
                  </a:lnTo>
                  <a:lnTo>
                    <a:pt x="590" y="3445"/>
                  </a:lnTo>
                  <a:lnTo>
                    <a:pt x="677" y="3227"/>
                  </a:lnTo>
                  <a:lnTo>
                    <a:pt x="772" y="3016"/>
                  </a:lnTo>
                  <a:lnTo>
                    <a:pt x="878" y="2808"/>
                  </a:lnTo>
                  <a:lnTo>
                    <a:pt x="994" y="2608"/>
                  </a:lnTo>
                  <a:lnTo>
                    <a:pt x="1118" y="2413"/>
                  </a:lnTo>
                  <a:lnTo>
                    <a:pt x="1251" y="2226"/>
                  </a:lnTo>
                  <a:lnTo>
                    <a:pt x="1395" y="2044"/>
                  </a:lnTo>
                  <a:lnTo>
                    <a:pt x="1545" y="1870"/>
                  </a:lnTo>
                  <a:lnTo>
                    <a:pt x="1704" y="1703"/>
                  </a:lnTo>
                  <a:lnTo>
                    <a:pt x="1870" y="1545"/>
                  </a:lnTo>
                  <a:lnTo>
                    <a:pt x="2044" y="1394"/>
                  </a:lnTo>
                  <a:lnTo>
                    <a:pt x="2225" y="1252"/>
                  </a:lnTo>
                  <a:lnTo>
                    <a:pt x="2413" y="1118"/>
                  </a:lnTo>
                  <a:lnTo>
                    <a:pt x="2607" y="994"/>
                  </a:lnTo>
                  <a:lnTo>
                    <a:pt x="2808" y="879"/>
                  </a:lnTo>
                  <a:lnTo>
                    <a:pt x="3015" y="772"/>
                  </a:lnTo>
                  <a:lnTo>
                    <a:pt x="3227" y="677"/>
                  </a:lnTo>
                  <a:lnTo>
                    <a:pt x="3445" y="591"/>
                  </a:lnTo>
                  <a:lnTo>
                    <a:pt x="3667" y="516"/>
                  </a:lnTo>
                  <a:lnTo>
                    <a:pt x="3895" y="451"/>
                  </a:lnTo>
                  <a:lnTo>
                    <a:pt x="4127" y="397"/>
                  </a:lnTo>
                  <a:lnTo>
                    <a:pt x="4363" y="355"/>
                  </a:lnTo>
                  <a:lnTo>
                    <a:pt x="4603" y="324"/>
                  </a:lnTo>
                  <a:lnTo>
                    <a:pt x="4846" y="306"/>
                  </a:lnTo>
                  <a:lnTo>
                    <a:pt x="5092" y="299"/>
                  </a:lnTo>
                  <a:lnTo>
                    <a:pt x="5340" y="306"/>
                  </a:lnTo>
                  <a:lnTo>
                    <a:pt x="5583" y="324"/>
                  </a:lnTo>
                  <a:lnTo>
                    <a:pt x="5823" y="355"/>
                  </a:lnTo>
                  <a:lnTo>
                    <a:pt x="6059" y="397"/>
                  </a:lnTo>
                  <a:lnTo>
                    <a:pt x="6290" y="451"/>
                  </a:lnTo>
                  <a:lnTo>
                    <a:pt x="6518" y="516"/>
                  </a:lnTo>
                  <a:lnTo>
                    <a:pt x="6740" y="591"/>
                  </a:lnTo>
                  <a:lnTo>
                    <a:pt x="6959" y="677"/>
                  </a:lnTo>
                  <a:lnTo>
                    <a:pt x="7171" y="772"/>
                  </a:lnTo>
                  <a:lnTo>
                    <a:pt x="7377" y="879"/>
                  </a:lnTo>
                  <a:lnTo>
                    <a:pt x="7579" y="994"/>
                  </a:lnTo>
                  <a:lnTo>
                    <a:pt x="7772" y="1118"/>
                  </a:lnTo>
                  <a:lnTo>
                    <a:pt x="7961" y="1252"/>
                  </a:lnTo>
                  <a:lnTo>
                    <a:pt x="8141" y="1394"/>
                  </a:lnTo>
                  <a:lnTo>
                    <a:pt x="8316" y="1545"/>
                  </a:lnTo>
                  <a:lnTo>
                    <a:pt x="8482" y="1703"/>
                  </a:lnTo>
                  <a:lnTo>
                    <a:pt x="8641" y="1870"/>
                  </a:lnTo>
                  <a:lnTo>
                    <a:pt x="8791" y="2044"/>
                  </a:lnTo>
                  <a:lnTo>
                    <a:pt x="8933" y="2226"/>
                  </a:lnTo>
                  <a:lnTo>
                    <a:pt x="9068" y="2413"/>
                  </a:lnTo>
                  <a:lnTo>
                    <a:pt x="9192" y="2608"/>
                  </a:lnTo>
                  <a:lnTo>
                    <a:pt x="9307" y="2808"/>
                  </a:lnTo>
                  <a:lnTo>
                    <a:pt x="9413" y="3016"/>
                  </a:lnTo>
                  <a:lnTo>
                    <a:pt x="9509" y="3227"/>
                  </a:lnTo>
                  <a:lnTo>
                    <a:pt x="9595" y="3445"/>
                  </a:lnTo>
                  <a:lnTo>
                    <a:pt x="9670" y="3668"/>
                  </a:lnTo>
                  <a:lnTo>
                    <a:pt x="9735" y="3895"/>
                  </a:lnTo>
                  <a:lnTo>
                    <a:pt x="9788" y="4127"/>
                  </a:lnTo>
                  <a:lnTo>
                    <a:pt x="9831" y="4364"/>
                  </a:lnTo>
                  <a:lnTo>
                    <a:pt x="9861" y="4603"/>
                  </a:lnTo>
                  <a:lnTo>
                    <a:pt x="9880" y="4846"/>
                  </a:lnTo>
                  <a:lnTo>
                    <a:pt x="9886" y="5093"/>
                  </a:lnTo>
                  <a:close/>
                </a:path>
              </a:pathLst>
            </a:custGeom>
            <a:solidFill>
              <a:srgbClr val="AE8D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6" name="Freeform 26"/>
            <p:cNvSpPr>
              <a:spLocks noEditPoints="1"/>
            </p:cNvSpPr>
            <p:nvPr/>
          </p:nvSpPr>
          <p:spPr bwMode="auto">
            <a:xfrm>
              <a:off x="1962" y="1399"/>
              <a:ext cx="1412" cy="1412"/>
            </a:xfrm>
            <a:custGeom>
              <a:avLst/>
              <a:gdLst/>
              <a:ahLst/>
              <a:cxnLst>
                <a:cxn ang="0">
                  <a:pos x="9785" y="3947"/>
                </a:cxn>
                <a:cxn ang="0">
                  <a:pos x="9398" y="2801"/>
                </a:cxn>
                <a:cxn ang="0">
                  <a:pos x="8757" y="1799"/>
                </a:cxn>
                <a:cxn ang="0">
                  <a:pos x="7900" y="982"/>
                </a:cxn>
                <a:cxn ang="0">
                  <a:pos x="6867" y="388"/>
                </a:cxn>
                <a:cxn ang="0">
                  <a:pos x="5695" y="57"/>
                </a:cxn>
                <a:cxn ang="0">
                  <a:pos x="4437" y="25"/>
                </a:cxn>
                <a:cxn ang="0">
                  <a:pos x="3244" y="300"/>
                </a:cxn>
                <a:cxn ang="0">
                  <a:pos x="2179" y="844"/>
                </a:cxn>
                <a:cxn ang="0">
                  <a:pos x="1284" y="1620"/>
                </a:cxn>
                <a:cxn ang="0">
                  <a:pos x="596" y="2587"/>
                </a:cxn>
                <a:cxn ang="0">
                  <a:pos x="156" y="3708"/>
                </a:cxn>
                <a:cxn ang="0">
                  <a:pos x="0" y="4943"/>
                </a:cxn>
                <a:cxn ang="0">
                  <a:pos x="156" y="6178"/>
                </a:cxn>
                <a:cxn ang="0">
                  <a:pos x="596" y="7299"/>
                </a:cxn>
                <a:cxn ang="0">
                  <a:pos x="1284" y="8266"/>
                </a:cxn>
                <a:cxn ang="0">
                  <a:pos x="2179" y="9042"/>
                </a:cxn>
                <a:cxn ang="0">
                  <a:pos x="3244" y="9586"/>
                </a:cxn>
                <a:cxn ang="0">
                  <a:pos x="4437" y="9861"/>
                </a:cxn>
                <a:cxn ang="0">
                  <a:pos x="5695" y="9830"/>
                </a:cxn>
                <a:cxn ang="0">
                  <a:pos x="6867" y="9498"/>
                </a:cxn>
                <a:cxn ang="0">
                  <a:pos x="7900" y="8904"/>
                </a:cxn>
                <a:cxn ang="0">
                  <a:pos x="8757" y="8087"/>
                </a:cxn>
                <a:cxn ang="0">
                  <a:pos x="9398" y="7085"/>
                </a:cxn>
                <a:cxn ang="0">
                  <a:pos x="9785" y="5939"/>
                </a:cxn>
                <a:cxn ang="0">
                  <a:pos x="9587" y="4943"/>
                </a:cxn>
                <a:cxn ang="0">
                  <a:pos x="9440" y="6104"/>
                </a:cxn>
                <a:cxn ang="0">
                  <a:pos x="9025" y="7156"/>
                </a:cxn>
                <a:cxn ang="0">
                  <a:pos x="8380" y="8065"/>
                </a:cxn>
                <a:cxn ang="0">
                  <a:pos x="7538" y="8793"/>
                </a:cxn>
                <a:cxn ang="0">
                  <a:pos x="6539" y="9305"/>
                </a:cxn>
                <a:cxn ang="0">
                  <a:pos x="5417" y="9563"/>
                </a:cxn>
                <a:cxn ang="0">
                  <a:pos x="4235" y="9533"/>
                </a:cxn>
                <a:cxn ang="0">
                  <a:pos x="3135" y="9221"/>
                </a:cxn>
                <a:cxn ang="0">
                  <a:pos x="2165" y="8664"/>
                </a:cxn>
                <a:cxn ang="0">
                  <a:pos x="1360" y="7897"/>
                </a:cxn>
                <a:cxn ang="0">
                  <a:pos x="757" y="6957"/>
                </a:cxn>
                <a:cxn ang="0">
                  <a:pos x="394" y="5879"/>
                </a:cxn>
                <a:cxn ang="0">
                  <a:pos x="306" y="4704"/>
                </a:cxn>
                <a:cxn ang="0">
                  <a:pos x="509" y="3563"/>
                </a:cxn>
                <a:cxn ang="0">
                  <a:pos x="971" y="2535"/>
                </a:cxn>
                <a:cxn ang="0">
                  <a:pos x="1659" y="1660"/>
                </a:cxn>
                <a:cxn ang="0">
                  <a:pos x="2536" y="972"/>
                </a:cxn>
                <a:cxn ang="0">
                  <a:pos x="3562" y="508"/>
                </a:cxn>
                <a:cxn ang="0">
                  <a:pos x="4704" y="305"/>
                </a:cxn>
                <a:cxn ang="0">
                  <a:pos x="5879" y="394"/>
                </a:cxn>
                <a:cxn ang="0">
                  <a:pos x="6956" y="758"/>
                </a:cxn>
                <a:cxn ang="0">
                  <a:pos x="7896" y="1360"/>
                </a:cxn>
                <a:cxn ang="0">
                  <a:pos x="8663" y="2165"/>
                </a:cxn>
                <a:cxn ang="0">
                  <a:pos x="9221" y="3136"/>
                </a:cxn>
                <a:cxn ang="0">
                  <a:pos x="9533" y="4236"/>
                </a:cxn>
              </a:cxnLst>
              <a:rect l="0" t="0" r="r" b="b"/>
              <a:pathLst>
                <a:path w="9886" h="9886">
                  <a:moveTo>
                    <a:pt x="9886" y="4943"/>
                  </a:moveTo>
                  <a:lnTo>
                    <a:pt x="9879" y="4689"/>
                  </a:lnTo>
                  <a:lnTo>
                    <a:pt x="9860" y="4438"/>
                  </a:lnTo>
                  <a:lnTo>
                    <a:pt x="9829" y="4190"/>
                  </a:lnTo>
                  <a:lnTo>
                    <a:pt x="9785" y="3947"/>
                  </a:lnTo>
                  <a:lnTo>
                    <a:pt x="9730" y="3708"/>
                  </a:lnTo>
                  <a:lnTo>
                    <a:pt x="9664" y="3473"/>
                  </a:lnTo>
                  <a:lnTo>
                    <a:pt x="9585" y="3243"/>
                  </a:lnTo>
                  <a:lnTo>
                    <a:pt x="9497" y="3019"/>
                  </a:lnTo>
                  <a:lnTo>
                    <a:pt x="9398" y="2801"/>
                  </a:lnTo>
                  <a:lnTo>
                    <a:pt x="9288" y="2587"/>
                  </a:lnTo>
                  <a:lnTo>
                    <a:pt x="9170" y="2380"/>
                  </a:lnTo>
                  <a:lnTo>
                    <a:pt x="9042" y="2180"/>
                  </a:lnTo>
                  <a:lnTo>
                    <a:pt x="8904" y="1986"/>
                  </a:lnTo>
                  <a:lnTo>
                    <a:pt x="8757" y="1799"/>
                  </a:lnTo>
                  <a:lnTo>
                    <a:pt x="8602" y="1620"/>
                  </a:lnTo>
                  <a:lnTo>
                    <a:pt x="8438" y="1448"/>
                  </a:lnTo>
                  <a:lnTo>
                    <a:pt x="8267" y="1284"/>
                  </a:lnTo>
                  <a:lnTo>
                    <a:pt x="8087" y="1129"/>
                  </a:lnTo>
                  <a:lnTo>
                    <a:pt x="7900" y="982"/>
                  </a:lnTo>
                  <a:lnTo>
                    <a:pt x="7706" y="844"/>
                  </a:lnTo>
                  <a:lnTo>
                    <a:pt x="7506" y="715"/>
                  </a:lnTo>
                  <a:lnTo>
                    <a:pt x="7299" y="596"/>
                  </a:lnTo>
                  <a:lnTo>
                    <a:pt x="7086" y="488"/>
                  </a:lnTo>
                  <a:lnTo>
                    <a:pt x="6867" y="388"/>
                  </a:lnTo>
                  <a:lnTo>
                    <a:pt x="6642" y="300"/>
                  </a:lnTo>
                  <a:lnTo>
                    <a:pt x="6412" y="222"/>
                  </a:lnTo>
                  <a:lnTo>
                    <a:pt x="6178" y="156"/>
                  </a:lnTo>
                  <a:lnTo>
                    <a:pt x="5938" y="100"/>
                  </a:lnTo>
                  <a:lnTo>
                    <a:pt x="5695" y="57"/>
                  </a:lnTo>
                  <a:lnTo>
                    <a:pt x="5448" y="25"/>
                  </a:lnTo>
                  <a:lnTo>
                    <a:pt x="5197" y="6"/>
                  </a:lnTo>
                  <a:lnTo>
                    <a:pt x="4942" y="0"/>
                  </a:lnTo>
                  <a:lnTo>
                    <a:pt x="4688" y="6"/>
                  </a:lnTo>
                  <a:lnTo>
                    <a:pt x="4437" y="25"/>
                  </a:lnTo>
                  <a:lnTo>
                    <a:pt x="4191" y="57"/>
                  </a:lnTo>
                  <a:lnTo>
                    <a:pt x="3946" y="100"/>
                  </a:lnTo>
                  <a:lnTo>
                    <a:pt x="3708" y="156"/>
                  </a:lnTo>
                  <a:lnTo>
                    <a:pt x="3473" y="222"/>
                  </a:lnTo>
                  <a:lnTo>
                    <a:pt x="3244" y="300"/>
                  </a:lnTo>
                  <a:lnTo>
                    <a:pt x="3019" y="388"/>
                  </a:lnTo>
                  <a:lnTo>
                    <a:pt x="2800" y="488"/>
                  </a:lnTo>
                  <a:lnTo>
                    <a:pt x="2587" y="596"/>
                  </a:lnTo>
                  <a:lnTo>
                    <a:pt x="2380" y="715"/>
                  </a:lnTo>
                  <a:lnTo>
                    <a:pt x="2179" y="844"/>
                  </a:lnTo>
                  <a:lnTo>
                    <a:pt x="1985" y="982"/>
                  </a:lnTo>
                  <a:lnTo>
                    <a:pt x="1798" y="1129"/>
                  </a:lnTo>
                  <a:lnTo>
                    <a:pt x="1619" y="1284"/>
                  </a:lnTo>
                  <a:lnTo>
                    <a:pt x="1448" y="1448"/>
                  </a:lnTo>
                  <a:lnTo>
                    <a:pt x="1284" y="1620"/>
                  </a:lnTo>
                  <a:lnTo>
                    <a:pt x="1128" y="1799"/>
                  </a:lnTo>
                  <a:lnTo>
                    <a:pt x="982" y="1986"/>
                  </a:lnTo>
                  <a:lnTo>
                    <a:pt x="844" y="2180"/>
                  </a:lnTo>
                  <a:lnTo>
                    <a:pt x="716" y="2380"/>
                  </a:lnTo>
                  <a:lnTo>
                    <a:pt x="596" y="2587"/>
                  </a:lnTo>
                  <a:lnTo>
                    <a:pt x="487" y="2801"/>
                  </a:lnTo>
                  <a:lnTo>
                    <a:pt x="389" y="3019"/>
                  </a:lnTo>
                  <a:lnTo>
                    <a:pt x="300" y="3243"/>
                  </a:lnTo>
                  <a:lnTo>
                    <a:pt x="222" y="3473"/>
                  </a:lnTo>
                  <a:lnTo>
                    <a:pt x="156" y="3708"/>
                  </a:lnTo>
                  <a:lnTo>
                    <a:pt x="101" y="3947"/>
                  </a:lnTo>
                  <a:lnTo>
                    <a:pt x="57" y="4190"/>
                  </a:lnTo>
                  <a:lnTo>
                    <a:pt x="26" y="4438"/>
                  </a:lnTo>
                  <a:lnTo>
                    <a:pt x="7" y="4689"/>
                  </a:lnTo>
                  <a:lnTo>
                    <a:pt x="0" y="4943"/>
                  </a:lnTo>
                  <a:lnTo>
                    <a:pt x="7" y="5197"/>
                  </a:lnTo>
                  <a:lnTo>
                    <a:pt x="26" y="5448"/>
                  </a:lnTo>
                  <a:lnTo>
                    <a:pt x="57" y="5696"/>
                  </a:lnTo>
                  <a:lnTo>
                    <a:pt x="101" y="5939"/>
                  </a:lnTo>
                  <a:lnTo>
                    <a:pt x="156" y="6178"/>
                  </a:lnTo>
                  <a:lnTo>
                    <a:pt x="222" y="6413"/>
                  </a:lnTo>
                  <a:lnTo>
                    <a:pt x="300" y="6643"/>
                  </a:lnTo>
                  <a:lnTo>
                    <a:pt x="389" y="6867"/>
                  </a:lnTo>
                  <a:lnTo>
                    <a:pt x="487" y="7085"/>
                  </a:lnTo>
                  <a:lnTo>
                    <a:pt x="596" y="7299"/>
                  </a:lnTo>
                  <a:lnTo>
                    <a:pt x="716" y="7506"/>
                  </a:lnTo>
                  <a:lnTo>
                    <a:pt x="844" y="7706"/>
                  </a:lnTo>
                  <a:lnTo>
                    <a:pt x="982" y="7900"/>
                  </a:lnTo>
                  <a:lnTo>
                    <a:pt x="1128" y="8087"/>
                  </a:lnTo>
                  <a:lnTo>
                    <a:pt x="1284" y="8266"/>
                  </a:lnTo>
                  <a:lnTo>
                    <a:pt x="1448" y="8438"/>
                  </a:lnTo>
                  <a:lnTo>
                    <a:pt x="1619" y="8602"/>
                  </a:lnTo>
                  <a:lnTo>
                    <a:pt x="1798" y="8757"/>
                  </a:lnTo>
                  <a:lnTo>
                    <a:pt x="1985" y="8904"/>
                  </a:lnTo>
                  <a:lnTo>
                    <a:pt x="2179" y="9042"/>
                  </a:lnTo>
                  <a:lnTo>
                    <a:pt x="2380" y="9171"/>
                  </a:lnTo>
                  <a:lnTo>
                    <a:pt x="2587" y="9290"/>
                  </a:lnTo>
                  <a:lnTo>
                    <a:pt x="2800" y="9398"/>
                  </a:lnTo>
                  <a:lnTo>
                    <a:pt x="3019" y="9498"/>
                  </a:lnTo>
                  <a:lnTo>
                    <a:pt x="3244" y="9586"/>
                  </a:lnTo>
                  <a:lnTo>
                    <a:pt x="3473" y="9664"/>
                  </a:lnTo>
                  <a:lnTo>
                    <a:pt x="3708" y="9730"/>
                  </a:lnTo>
                  <a:lnTo>
                    <a:pt x="3946" y="9786"/>
                  </a:lnTo>
                  <a:lnTo>
                    <a:pt x="4191" y="9830"/>
                  </a:lnTo>
                  <a:lnTo>
                    <a:pt x="4437" y="9861"/>
                  </a:lnTo>
                  <a:lnTo>
                    <a:pt x="4688" y="9880"/>
                  </a:lnTo>
                  <a:lnTo>
                    <a:pt x="4942" y="9886"/>
                  </a:lnTo>
                  <a:lnTo>
                    <a:pt x="5197" y="9880"/>
                  </a:lnTo>
                  <a:lnTo>
                    <a:pt x="5448" y="9861"/>
                  </a:lnTo>
                  <a:lnTo>
                    <a:pt x="5695" y="9830"/>
                  </a:lnTo>
                  <a:lnTo>
                    <a:pt x="5938" y="9786"/>
                  </a:lnTo>
                  <a:lnTo>
                    <a:pt x="6178" y="9730"/>
                  </a:lnTo>
                  <a:lnTo>
                    <a:pt x="6412" y="9664"/>
                  </a:lnTo>
                  <a:lnTo>
                    <a:pt x="6642" y="9586"/>
                  </a:lnTo>
                  <a:lnTo>
                    <a:pt x="6867" y="9498"/>
                  </a:lnTo>
                  <a:lnTo>
                    <a:pt x="7086" y="9398"/>
                  </a:lnTo>
                  <a:lnTo>
                    <a:pt x="7299" y="9290"/>
                  </a:lnTo>
                  <a:lnTo>
                    <a:pt x="7506" y="9171"/>
                  </a:lnTo>
                  <a:lnTo>
                    <a:pt x="7706" y="9042"/>
                  </a:lnTo>
                  <a:lnTo>
                    <a:pt x="7900" y="8904"/>
                  </a:lnTo>
                  <a:lnTo>
                    <a:pt x="8087" y="8757"/>
                  </a:lnTo>
                  <a:lnTo>
                    <a:pt x="8267" y="8602"/>
                  </a:lnTo>
                  <a:lnTo>
                    <a:pt x="8438" y="8438"/>
                  </a:lnTo>
                  <a:lnTo>
                    <a:pt x="8602" y="8266"/>
                  </a:lnTo>
                  <a:lnTo>
                    <a:pt x="8757" y="8087"/>
                  </a:lnTo>
                  <a:lnTo>
                    <a:pt x="8904" y="7900"/>
                  </a:lnTo>
                  <a:lnTo>
                    <a:pt x="9042" y="7706"/>
                  </a:lnTo>
                  <a:lnTo>
                    <a:pt x="9170" y="7506"/>
                  </a:lnTo>
                  <a:lnTo>
                    <a:pt x="9288" y="7299"/>
                  </a:lnTo>
                  <a:lnTo>
                    <a:pt x="9398" y="7085"/>
                  </a:lnTo>
                  <a:lnTo>
                    <a:pt x="9497" y="6867"/>
                  </a:lnTo>
                  <a:lnTo>
                    <a:pt x="9585" y="6643"/>
                  </a:lnTo>
                  <a:lnTo>
                    <a:pt x="9664" y="6413"/>
                  </a:lnTo>
                  <a:lnTo>
                    <a:pt x="9730" y="6178"/>
                  </a:lnTo>
                  <a:lnTo>
                    <a:pt x="9785" y="5939"/>
                  </a:lnTo>
                  <a:lnTo>
                    <a:pt x="9829" y="5696"/>
                  </a:lnTo>
                  <a:lnTo>
                    <a:pt x="9860" y="5448"/>
                  </a:lnTo>
                  <a:lnTo>
                    <a:pt x="9879" y="5197"/>
                  </a:lnTo>
                  <a:lnTo>
                    <a:pt x="9886" y="4943"/>
                  </a:lnTo>
                  <a:close/>
                  <a:moveTo>
                    <a:pt x="9587" y="4943"/>
                  </a:moveTo>
                  <a:lnTo>
                    <a:pt x="9580" y="5182"/>
                  </a:lnTo>
                  <a:lnTo>
                    <a:pt x="9562" y="5418"/>
                  </a:lnTo>
                  <a:lnTo>
                    <a:pt x="9533" y="5650"/>
                  </a:lnTo>
                  <a:lnTo>
                    <a:pt x="9491" y="5879"/>
                  </a:lnTo>
                  <a:lnTo>
                    <a:pt x="9440" y="6104"/>
                  </a:lnTo>
                  <a:lnTo>
                    <a:pt x="9377" y="6323"/>
                  </a:lnTo>
                  <a:lnTo>
                    <a:pt x="9304" y="6540"/>
                  </a:lnTo>
                  <a:lnTo>
                    <a:pt x="9221" y="6750"/>
                  </a:lnTo>
                  <a:lnTo>
                    <a:pt x="9128" y="6957"/>
                  </a:lnTo>
                  <a:lnTo>
                    <a:pt x="9025" y="7156"/>
                  </a:lnTo>
                  <a:lnTo>
                    <a:pt x="8914" y="7351"/>
                  </a:lnTo>
                  <a:lnTo>
                    <a:pt x="8793" y="7539"/>
                  </a:lnTo>
                  <a:lnTo>
                    <a:pt x="8663" y="7721"/>
                  </a:lnTo>
                  <a:lnTo>
                    <a:pt x="8525" y="7897"/>
                  </a:lnTo>
                  <a:lnTo>
                    <a:pt x="8380" y="8065"/>
                  </a:lnTo>
                  <a:lnTo>
                    <a:pt x="8226" y="8226"/>
                  </a:lnTo>
                  <a:lnTo>
                    <a:pt x="8065" y="8380"/>
                  </a:lnTo>
                  <a:lnTo>
                    <a:pt x="7896" y="8526"/>
                  </a:lnTo>
                  <a:lnTo>
                    <a:pt x="7721" y="8664"/>
                  </a:lnTo>
                  <a:lnTo>
                    <a:pt x="7538" y="8793"/>
                  </a:lnTo>
                  <a:lnTo>
                    <a:pt x="7350" y="8914"/>
                  </a:lnTo>
                  <a:lnTo>
                    <a:pt x="7156" y="9026"/>
                  </a:lnTo>
                  <a:lnTo>
                    <a:pt x="6956" y="9128"/>
                  </a:lnTo>
                  <a:lnTo>
                    <a:pt x="6750" y="9221"/>
                  </a:lnTo>
                  <a:lnTo>
                    <a:pt x="6539" y="9305"/>
                  </a:lnTo>
                  <a:lnTo>
                    <a:pt x="6324" y="9378"/>
                  </a:lnTo>
                  <a:lnTo>
                    <a:pt x="6103" y="9441"/>
                  </a:lnTo>
                  <a:lnTo>
                    <a:pt x="5879" y="9492"/>
                  </a:lnTo>
                  <a:lnTo>
                    <a:pt x="5650" y="9533"/>
                  </a:lnTo>
                  <a:lnTo>
                    <a:pt x="5417" y="9563"/>
                  </a:lnTo>
                  <a:lnTo>
                    <a:pt x="5182" y="9581"/>
                  </a:lnTo>
                  <a:lnTo>
                    <a:pt x="4942" y="9586"/>
                  </a:lnTo>
                  <a:lnTo>
                    <a:pt x="4704" y="9581"/>
                  </a:lnTo>
                  <a:lnTo>
                    <a:pt x="4468" y="9563"/>
                  </a:lnTo>
                  <a:lnTo>
                    <a:pt x="4235" y="9533"/>
                  </a:lnTo>
                  <a:lnTo>
                    <a:pt x="4007" y="9492"/>
                  </a:lnTo>
                  <a:lnTo>
                    <a:pt x="3783" y="9441"/>
                  </a:lnTo>
                  <a:lnTo>
                    <a:pt x="3562" y="9378"/>
                  </a:lnTo>
                  <a:lnTo>
                    <a:pt x="3347" y="9305"/>
                  </a:lnTo>
                  <a:lnTo>
                    <a:pt x="3135" y="9221"/>
                  </a:lnTo>
                  <a:lnTo>
                    <a:pt x="2930" y="9128"/>
                  </a:lnTo>
                  <a:lnTo>
                    <a:pt x="2729" y="9026"/>
                  </a:lnTo>
                  <a:lnTo>
                    <a:pt x="2536" y="8914"/>
                  </a:lnTo>
                  <a:lnTo>
                    <a:pt x="2347" y="8793"/>
                  </a:lnTo>
                  <a:lnTo>
                    <a:pt x="2165" y="8664"/>
                  </a:lnTo>
                  <a:lnTo>
                    <a:pt x="1989" y="8526"/>
                  </a:lnTo>
                  <a:lnTo>
                    <a:pt x="1821" y="8380"/>
                  </a:lnTo>
                  <a:lnTo>
                    <a:pt x="1659" y="8226"/>
                  </a:lnTo>
                  <a:lnTo>
                    <a:pt x="1506" y="8065"/>
                  </a:lnTo>
                  <a:lnTo>
                    <a:pt x="1360" y="7897"/>
                  </a:lnTo>
                  <a:lnTo>
                    <a:pt x="1222" y="7721"/>
                  </a:lnTo>
                  <a:lnTo>
                    <a:pt x="1092" y="7539"/>
                  </a:lnTo>
                  <a:lnTo>
                    <a:pt x="971" y="7351"/>
                  </a:lnTo>
                  <a:lnTo>
                    <a:pt x="859" y="7156"/>
                  </a:lnTo>
                  <a:lnTo>
                    <a:pt x="757" y="6957"/>
                  </a:lnTo>
                  <a:lnTo>
                    <a:pt x="664" y="6750"/>
                  </a:lnTo>
                  <a:lnTo>
                    <a:pt x="582" y="6540"/>
                  </a:lnTo>
                  <a:lnTo>
                    <a:pt x="509" y="6323"/>
                  </a:lnTo>
                  <a:lnTo>
                    <a:pt x="446" y="6104"/>
                  </a:lnTo>
                  <a:lnTo>
                    <a:pt x="394" y="5879"/>
                  </a:lnTo>
                  <a:lnTo>
                    <a:pt x="353" y="5650"/>
                  </a:lnTo>
                  <a:lnTo>
                    <a:pt x="324" y="5418"/>
                  </a:lnTo>
                  <a:lnTo>
                    <a:pt x="306" y="5182"/>
                  </a:lnTo>
                  <a:lnTo>
                    <a:pt x="299" y="4943"/>
                  </a:lnTo>
                  <a:lnTo>
                    <a:pt x="306" y="4704"/>
                  </a:lnTo>
                  <a:lnTo>
                    <a:pt x="324" y="4468"/>
                  </a:lnTo>
                  <a:lnTo>
                    <a:pt x="353" y="4236"/>
                  </a:lnTo>
                  <a:lnTo>
                    <a:pt x="394" y="4007"/>
                  </a:lnTo>
                  <a:lnTo>
                    <a:pt x="446" y="3782"/>
                  </a:lnTo>
                  <a:lnTo>
                    <a:pt x="509" y="3563"/>
                  </a:lnTo>
                  <a:lnTo>
                    <a:pt x="582" y="3346"/>
                  </a:lnTo>
                  <a:lnTo>
                    <a:pt x="664" y="3136"/>
                  </a:lnTo>
                  <a:lnTo>
                    <a:pt x="757" y="2931"/>
                  </a:lnTo>
                  <a:lnTo>
                    <a:pt x="859" y="2730"/>
                  </a:lnTo>
                  <a:lnTo>
                    <a:pt x="971" y="2535"/>
                  </a:lnTo>
                  <a:lnTo>
                    <a:pt x="1092" y="2347"/>
                  </a:lnTo>
                  <a:lnTo>
                    <a:pt x="1222" y="2165"/>
                  </a:lnTo>
                  <a:lnTo>
                    <a:pt x="1360" y="1989"/>
                  </a:lnTo>
                  <a:lnTo>
                    <a:pt x="1506" y="1821"/>
                  </a:lnTo>
                  <a:lnTo>
                    <a:pt x="1659" y="1660"/>
                  </a:lnTo>
                  <a:lnTo>
                    <a:pt x="1821" y="1506"/>
                  </a:lnTo>
                  <a:lnTo>
                    <a:pt x="1989" y="1360"/>
                  </a:lnTo>
                  <a:lnTo>
                    <a:pt x="2165" y="1222"/>
                  </a:lnTo>
                  <a:lnTo>
                    <a:pt x="2347" y="1093"/>
                  </a:lnTo>
                  <a:lnTo>
                    <a:pt x="2536" y="972"/>
                  </a:lnTo>
                  <a:lnTo>
                    <a:pt x="2729" y="860"/>
                  </a:lnTo>
                  <a:lnTo>
                    <a:pt x="2930" y="758"/>
                  </a:lnTo>
                  <a:lnTo>
                    <a:pt x="3135" y="665"/>
                  </a:lnTo>
                  <a:lnTo>
                    <a:pt x="3347" y="582"/>
                  </a:lnTo>
                  <a:lnTo>
                    <a:pt x="3562" y="508"/>
                  </a:lnTo>
                  <a:lnTo>
                    <a:pt x="3783" y="446"/>
                  </a:lnTo>
                  <a:lnTo>
                    <a:pt x="4007" y="394"/>
                  </a:lnTo>
                  <a:lnTo>
                    <a:pt x="4235" y="353"/>
                  </a:lnTo>
                  <a:lnTo>
                    <a:pt x="4468" y="323"/>
                  </a:lnTo>
                  <a:lnTo>
                    <a:pt x="4704" y="305"/>
                  </a:lnTo>
                  <a:lnTo>
                    <a:pt x="4942" y="300"/>
                  </a:lnTo>
                  <a:lnTo>
                    <a:pt x="5182" y="305"/>
                  </a:lnTo>
                  <a:lnTo>
                    <a:pt x="5417" y="323"/>
                  </a:lnTo>
                  <a:lnTo>
                    <a:pt x="5650" y="353"/>
                  </a:lnTo>
                  <a:lnTo>
                    <a:pt x="5879" y="394"/>
                  </a:lnTo>
                  <a:lnTo>
                    <a:pt x="6103" y="446"/>
                  </a:lnTo>
                  <a:lnTo>
                    <a:pt x="6324" y="508"/>
                  </a:lnTo>
                  <a:lnTo>
                    <a:pt x="6539" y="582"/>
                  </a:lnTo>
                  <a:lnTo>
                    <a:pt x="6750" y="665"/>
                  </a:lnTo>
                  <a:lnTo>
                    <a:pt x="6956" y="758"/>
                  </a:lnTo>
                  <a:lnTo>
                    <a:pt x="7156" y="860"/>
                  </a:lnTo>
                  <a:lnTo>
                    <a:pt x="7350" y="972"/>
                  </a:lnTo>
                  <a:lnTo>
                    <a:pt x="7538" y="1093"/>
                  </a:lnTo>
                  <a:lnTo>
                    <a:pt x="7721" y="1222"/>
                  </a:lnTo>
                  <a:lnTo>
                    <a:pt x="7896" y="1360"/>
                  </a:lnTo>
                  <a:lnTo>
                    <a:pt x="8065" y="1506"/>
                  </a:lnTo>
                  <a:lnTo>
                    <a:pt x="8226" y="1660"/>
                  </a:lnTo>
                  <a:lnTo>
                    <a:pt x="8380" y="1821"/>
                  </a:lnTo>
                  <a:lnTo>
                    <a:pt x="8525" y="1989"/>
                  </a:lnTo>
                  <a:lnTo>
                    <a:pt x="8663" y="2165"/>
                  </a:lnTo>
                  <a:lnTo>
                    <a:pt x="8793" y="2347"/>
                  </a:lnTo>
                  <a:lnTo>
                    <a:pt x="8914" y="2535"/>
                  </a:lnTo>
                  <a:lnTo>
                    <a:pt x="9025" y="2730"/>
                  </a:lnTo>
                  <a:lnTo>
                    <a:pt x="9128" y="2931"/>
                  </a:lnTo>
                  <a:lnTo>
                    <a:pt x="9221" y="3136"/>
                  </a:lnTo>
                  <a:lnTo>
                    <a:pt x="9304" y="3346"/>
                  </a:lnTo>
                  <a:lnTo>
                    <a:pt x="9377" y="3563"/>
                  </a:lnTo>
                  <a:lnTo>
                    <a:pt x="9440" y="3782"/>
                  </a:lnTo>
                  <a:lnTo>
                    <a:pt x="9491" y="4007"/>
                  </a:lnTo>
                  <a:lnTo>
                    <a:pt x="9533" y="4236"/>
                  </a:lnTo>
                  <a:lnTo>
                    <a:pt x="9562" y="4468"/>
                  </a:lnTo>
                  <a:lnTo>
                    <a:pt x="9580" y="4704"/>
                  </a:lnTo>
                  <a:lnTo>
                    <a:pt x="9587" y="4943"/>
                  </a:lnTo>
                  <a:close/>
                </a:path>
              </a:pathLst>
            </a:custGeom>
            <a:solidFill>
              <a:srgbClr val="B08E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7" name="Freeform 27"/>
            <p:cNvSpPr>
              <a:spLocks noEditPoints="1"/>
            </p:cNvSpPr>
            <p:nvPr/>
          </p:nvSpPr>
          <p:spPr bwMode="auto">
            <a:xfrm>
              <a:off x="1983" y="1420"/>
              <a:ext cx="1370" cy="1370"/>
            </a:xfrm>
            <a:custGeom>
              <a:avLst/>
              <a:gdLst/>
              <a:ahLst/>
              <a:cxnLst>
                <a:cxn ang="0">
                  <a:pos x="9488" y="3828"/>
                </a:cxn>
                <a:cxn ang="0">
                  <a:pos x="9113" y="2717"/>
                </a:cxn>
                <a:cxn ang="0">
                  <a:pos x="8491" y="1745"/>
                </a:cxn>
                <a:cxn ang="0">
                  <a:pos x="7661" y="953"/>
                </a:cxn>
                <a:cxn ang="0">
                  <a:pos x="6659" y="378"/>
                </a:cxn>
                <a:cxn ang="0">
                  <a:pos x="5523" y="56"/>
                </a:cxn>
                <a:cxn ang="0">
                  <a:pos x="4303" y="25"/>
                </a:cxn>
                <a:cxn ang="0">
                  <a:pos x="3145" y="292"/>
                </a:cxn>
                <a:cxn ang="0">
                  <a:pos x="2113" y="819"/>
                </a:cxn>
                <a:cxn ang="0">
                  <a:pos x="1245" y="1571"/>
                </a:cxn>
                <a:cxn ang="0">
                  <a:pos x="578" y="2509"/>
                </a:cxn>
                <a:cxn ang="0">
                  <a:pos x="150" y="3596"/>
                </a:cxn>
                <a:cxn ang="0">
                  <a:pos x="0" y="4794"/>
                </a:cxn>
                <a:cxn ang="0">
                  <a:pos x="150" y="5992"/>
                </a:cxn>
                <a:cxn ang="0">
                  <a:pos x="578" y="7079"/>
                </a:cxn>
                <a:cxn ang="0">
                  <a:pos x="1245" y="8017"/>
                </a:cxn>
                <a:cxn ang="0">
                  <a:pos x="2113" y="8769"/>
                </a:cxn>
                <a:cxn ang="0">
                  <a:pos x="3145" y="9296"/>
                </a:cxn>
                <a:cxn ang="0">
                  <a:pos x="4303" y="9563"/>
                </a:cxn>
                <a:cxn ang="0">
                  <a:pos x="5523" y="9532"/>
                </a:cxn>
                <a:cxn ang="0">
                  <a:pos x="6659" y="9210"/>
                </a:cxn>
                <a:cxn ang="0">
                  <a:pos x="7661" y="8635"/>
                </a:cxn>
                <a:cxn ang="0">
                  <a:pos x="8491" y="7843"/>
                </a:cxn>
                <a:cxn ang="0">
                  <a:pos x="9113" y="6871"/>
                </a:cxn>
                <a:cxn ang="0">
                  <a:pos x="9488" y="5760"/>
                </a:cxn>
                <a:cxn ang="0">
                  <a:pos x="9286" y="4794"/>
                </a:cxn>
                <a:cxn ang="0">
                  <a:pos x="9145" y="5917"/>
                </a:cxn>
                <a:cxn ang="0">
                  <a:pos x="8744" y="6935"/>
                </a:cxn>
                <a:cxn ang="0">
                  <a:pos x="8119" y="7815"/>
                </a:cxn>
                <a:cxn ang="0">
                  <a:pos x="7305" y="8520"/>
                </a:cxn>
                <a:cxn ang="0">
                  <a:pos x="6337" y="9015"/>
                </a:cxn>
                <a:cxn ang="0">
                  <a:pos x="5252" y="9265"/>
                </a:cxn>
                <a:cxn ang="0">
                  <a:pos x="4109" y="9236"/>
                </a:cxn>
                <a:cxn ang="0">
                  <a:pos x="3043" y="8934"/>
                </a:cxn>
                <a:cxn ang="0">
                  <a:pos x="2104" y="8395"/>
                </a:cxn>
                <a:cxn ang="0">
                  <a:pos x="1326" y="7652"/>
                </a:cxn>
                <a:cxn ang="0">
                  <a:pos x="742" y="6743"/>
                </a:cxn>
                <a:cxn ang="0">
                  <a:pos x="390" y="5699"/>
                </a:cxn>
                <a:cxn ang="0">
                  <a:pos x="305" y="4563"/>
                </a:cxn>
                <a:cxn ang="0">
                  <a:pos x="501" y="3458"/>
                </a:cxn>
                <a:cxn ang="0">
                  <a:pos x="950" y="2464"/>
                </a:cxn>
                <a:cxn ang="0">
                  <a:pos x="1616" y="1616"/>
                </a:cxn>
                <a:cxn ang="0">
                  <a:pos x="2463" y="951"/>
                </a:cxn>
                <a:cxn ang="0">
                  <a:pos x="3457" y="502"/>
                </a:cxn>
                <a:cxn ang="0">
                  <a:pos x="4562" y="306"/>
                </a:cxn>
                <a:cxn ang="0">
                  <a:pos x="5699" y="391"/>
                </a:cxn>
                <a:cxn ang="0">
                  <a:pos x="6741" y="743"/>
                </a:cxn>
                <a:cxn ang="0">
                  <a:pos x="7651" y="1327"/>
                </a:cxn>
                <a:cxn ang="0">
                  <a:pos x="8393" y="2106"/>
                </a:cxn>
                <a:cxn ang="0">
                  <a:pos x="8933" y="3045"/>
                </a:cxn>
                <a:cxn ang="0">
                  <a:pos x="9235" y="4109"/>
                </a:cxn>
              </a:cxnLst>
              <a:rect l="0" t="0" r="r" b="b"/>
              <a:pathLst>
                <a:path w="9586" h="9588">
                  <a:moveTo>
                    <a:pt x="9586" y="4794"/>
                  </a:moveTo>
                  <a:lnTo>
                    <a:pt x="9580" y="4547"/>
                  </a:lnTo>
                  <a:lnTo>
                    <a:pt x="9561" y="4304"/>
                  </a:lnTo>
                  <a:lnTo>
                    <a:pt x="9531" y="4065"/>
                  </a:lnTo>
                  <a:lnTo>
                    <a:pt x="9488" y="3828"/>
                  </a:lnTo>
                  <a:lnTo>
                    <a:pt x="9435" y="3596"/>
                  </a:lnTo>
                  <a:lnTo>
                    <a:pt x="9370" y="3369"/>
                  </a:lnTo>
                  <a:lnTo>
                    <a:pt x="9295" y="3146"/>
                  </a:lnTo>
                  <a:lnTo>
                    <a:pt x="9209" y="2928"/>
                  </a:lnTo>
                  <a:lnTo>
                    <a:pt x="9113" y="2717"/>
                  </a:lnTo>
                  <a:lnTo>
                    <a:pt x="9007" y="2509"/>
                  </a:lnTo>
                  <a:lnTo>
                    <a:pt x="8892" y="2309"/>
                  </a:lnTo>
                  <a:lnTo>
                    <a:pt x="8768" y="2114"/>
                  </a:lnTo>
                  <a:lnTo>
                    <a:pt x="8633" y="1927"/>
                  </a:lnTo>
                  <a:lnTo>
                    <a:pt x="8491" y="1745"/>
                  </a:lnTo>
                  <a:lnTo>
                    <a:pt x="8341" y="1571"/>
                  </a:lnTo>
                  <a:lnTo>
                    <a:pt x="8182" y="1404"/>
                  </a:lnTo>
                  <a:lnTo>
                    <a:pt x="8016" y="1246"/>
                  </a:lnTo>
                  <a:lnTo>
                    <a:pt x="7841" y="1095"/>
                  </a:lnTo>
                  <a:lnTo>
                    <a:pt x="7661" y="953"/>
                  </a:lnTo>
                  <a:lnTo>
                    <a:pt x="7472" y="819"/>
                  </a:lnTo>
                  <a:lnTo>
                    <a:pt x="7279" y="695"/>
                  </a:lnTo>
                  <a:lnTo>
                    <a:pt x="7077" y="580"/>
                  </a:lnTo>
                  <a:lnTo>
                    <a:pt x="6871" y="473"/>
                  </a:lnTo>
                  <a:lnTo>
                    <a:pt x="6659" y="378"/>
                  </a:lnTo>
                  <a:lnTo>
                    <a:pt x="6440" y="292"/>
                  </a:lnTo>
                  <a:lnTo>
                    <a:pt x="6218" y="217"/>
                  </a:lnTo>
                  <a:lnTo>
                    <a:pt x="5990" y="152"/>
                  </a:lnTo>
                  <a:lnTo>
                    <a:pt x="5759" y="98"/>
                  </a:lnTo>
                  <a:lnTo>
                    <a:pt x="5523" y="56"/>
                  </a:lnTo>
                  <a:lnTo>
                    <a:pt x="5283" y="25"/>
                  </a:lnTo>
                  <a:lnTo>
                    <a:pt x="5040" y="7"/>
                  </a:lnTo>
                  <a:lnTo>
                    <a:pt x="4792" y="0"/>
                  </a:lnTo>
                  <a:lnTo>
                    <a:pt x="4546" y="7"/>
                  </a:lnTo>
                  <a:lnTo>
                    <a:pt x="4303" y="25"/>
                  </a:lnTo>
                  <a:lnTo>
                    <a:pt x="4063" y="56"/>
                  </a:lnTo>
                  <a:lnTo>
                    <a:pt x="3827" y="98"/>
                  </a:lnTo>
                  <a:lnTo>
                    <a:pt x="3595" y="152"/>
                  </a:lnTo>
                  <a:lnTo>
                    <a:pt x="3367" y="217"/>
                  </a:lnTo>
                  <a:lnTo>
                    <a:pt x="3145" y="292"/>
                  </a:lnTo>
                  <a:lnTo>
                    <a:pt x="2927" y="378"/>
                  </a:lnTo>
                  <a:lnTo>
                    <a:pt x="2715" y="473"/>
                  </a:lnTo>
                  <a:lnTo>
                    <a:pt x="2508" y="580"/>
                  </a:lnTo>
                  <a:lnTo>
                    <a:pt x="2307" y="695"/>
                  </a:lnTo>
                  <a:lnTo>
                    <a:pt x="2113" y="819"/>
                  </a:lnTo>
                  <a:lnTo>
                    <a:pt x="1925" y="953"/>
                  </a:lnTo>
                  <a:lnTo>
                    <a:pt x="1744" y="1095"/>
                  </a:lnTo>
                  <a:lnTo>
                    <a:pt x="1570" y="1246"/>
                  </a:lnTo>
                  <a:lnTo>
                    <a:pt x="1404" y="1404"/>
                  </a:lnTo>
                  <a:lnTo>
                    <a:pt x="1245" y="1571"/>
                  </a:lnTo>
                  <a:lnTo>
                    <a:pt x="1095" y="1745"/>
                  </a:lnTo>
                  <a:lnTo>
                    <a:pt x="953" y="1927"/>
                  </a:lnTo>
                  <a:lnTo>
                    <a:pt x="818" y="2114"/>
                  </a:lnTo>
                  <a:lnTo>
                    <a:pt x="694" y="2309"/>
                  </a:lnTo>
                  <a:lnTo>
                    <a:pt x="578" y="2509"/>
                  </a:lnTo>
                  <a:lnTo>
                    <a:pt x="472" y="2717"/>
                  </a:lnTo>
                  <a:lnTo>
                    <a:pt x="377" y="2928"/>
                  </a:lnTo>
                  <a:lnTo>
                    <a:pt x="290" y="3146"/>
                  </a:lnTo>
                  <a:lnTo>
                    <a:pt x="215" y="3369"/>
                  </a:lnTo>
                  <a:lnTo>
                    <a:pt x="150" y="3596"/>
                  </a:lnTo>
                  <a:lnTo>
                    <a:pt x="98" y="3828"/>
                  </a:lnTo>
                  <a:lnTo>
                    <a:pt x="55" y="4065"/>
                  </a:lnTo>
                  <a:lnTo>
                    <a:pt x="25" y="4304"/>
                  </a:lnTo>
                  <a:lnTo>
                    <a:pt x="6" y="4547"/>
                  </a:lnTo>
                  <a:lnTo>
                    <a:pt x="0" y="4794"/>
                  </a:lnTo>
                  <a:lnTo>
                    <a:pt x="6" y="5041"/>
                  </a:lnTo>
                  <a:lnTo>
                    <a:pt x="25" y="5284"/>
                  </a:lnTo>
                  <a:lnTo>
                    <a:pt x="55" y="5523"/>
                  </a:lnTo>
                  <a:lnTo>
                    <a:pt x="98" y="5760"/>
                  </a:lnTo>
                  <a:lnTo>
                    <a:pt x="150" y="5992"/>
                  </a:lnTo>
                  <a:lnTo>
                    <a:pt x="215" y="6219"/>
                  </a:lnTo>
                  <a:lnTo>
                    <a:pt x="290" y="6442"/>
                  </a:lnTo>
                  <a:lnTo>
                    <a:pt x="377" y="6660"/>
                  </a:lnTo>
                  <a:lnTo>
                    <a:pt x="472" y="6871"/>
                  </a:lnTo>
                  <a:lnTo>
                    <a:pt x="578" y="7079"/>
                  </a:lnTo>
                  <a:lnTo>
                    <a:pt x="694" y="7279"/>
                  </a:lnTo>
                  <a:lnTo>
                    <a:pt x="818" y="7474"/>
                  </a:lnTo>
                  <a:lnTo>
                    <a:pt x="953" y="7661"/>
                  </a:lnTo>
                  <a:lnTo>
                    <a:pt x="1095" y="7843"/>
                  </a:lnTo>
                  <a:lnTo>
                    <a:pt x="1245" y="8017"/>
                  </a:lnTo>
                  <a:lnTo>
                    <a:pt x="1404" y="8184"/>
                  </a:lnTo>
                  <a:lnTo>
                    <a:pt x="1570" y="8342"/>
                  </a:lnTo>
                  <a:lnTo>
                    <a:pt x="1744" y="8493"/>
                  </a:lnTo>
                  <a:lnTo>
                    <a:pt x="1925" y="8635"/>
                  </a:lnTo>
                  <a:lnTo>
                    <a:pt x="2113" y="8769"/>
                  </a:lnTo>
                  <a:lnTo>
                    <a:pt x="2307" y="8893"/>
                  </a:lnTo>
                  <a:lnTo>
                    <a:pt x="2508" y="9008"/>
                  </a:lnTo>
                  <a:lnTo>
                    <a:pt x="2715" y="9115"/>
                  </a:lnTo>
                  <a:lnTo>
                    <a:pt x="2927" y="9210"/>
                  </a:lnTo>
                  <a:lnTo>
                    <a:pt x="3145" y="9296"/>
                  </a:lnTo>
                  <a:lnTo>
                    <a:pt x="3367" y="9371"/>
                  </a:lnTo>
                  <a:lnTo>
                    <a:pt x="3595" y="9436"/>
                  </a:lnTo>
                  <a:lnTo>
                    <a:pt x="3827" y="9490"/>
                  </a:lnTo>
                  <a:lnTo>
                    <a:pt x="4063" y="9532"/>
                  </a:lnTo>
                  <a:lnTo>
                    <a:pt x="4303" y="9563"/>
                  </a:lnTo>
                  <a:lnTo>
                    <a:pt x="4546" y="9581"/>
                  </a:lnTo>
                  <a:lnTo>
                    <a:pt x="4792" y="9588"/>
                  </a:lnTo>
                  <a:lnTo>
                    <a:pt x="5040" y="9581"/>
                  </a:lnTo>
                  <a:lnTo>
                    <a:pt x="5283" y="9563"/>
                  </a:lnTo>
                  <a:lnTo>
                    <a:pt x="5523" y="9532"/>
                  </a:lnTo>
                  <a:lnTo>
                    <a:pt x="5759" y="9490"/>
                  </a:lnTo>
                  <a:lnTo>
                    <a:pt x="5990" y="9436"/>
                  </a:lnTo>
                  <a:lnTo>
                    <a:pt x="6218" y="9371"/>
                  </a:lnTo>
                  <a:lnTo>
                    <a:pt x="6440" y="9296"/>
                  </a:lnTo>
                  <a:lnTo>
                    <a:pt x="6659" y="9210"/>
                  </a:lnTo>
                  <a:lnTo>
                    <a:pt x="6871" y="9115"/>
                  </a:lnTo>
                  <a:lnTo>
                    <a:pt x="7077" y="9008"/>
                  </a:lnTo>
                  <a:lnTo>
                    <a:pt x="7279" y="8893"/>
                  </a:lnTo>
                  <a:lnTo>
                    <a:pt x="7472" y="8769"/>
                  </a:lnTo>
                  <a:lnTo>
                    <a:pt x="7661" y="8635"/>
                  </a:lnTo>
                  <a:lnTo>
                    <a:pt x="7841" y="8493"/>
                  </a:lnTo>
                  <a:lnTo>
                    <a:pt x="8016" y="8342"/>
                  </a:lnTo>
                  <a:lnTo>
                    <a:pt x="8182" y="8184"/>
                  </a:lnTo>
                  <a:lnTo>
                    <a:pt x="8341" y="8017"/>
                  </a:lnTo>
                  <a:lnTo>
                    <a:pt x="8491" y="7843"/>
                  </a:lnTo>
                  <a:lnTo>
                    <a:pt x="8633" y="7661"/>
                  </a:lnTo>
                  <a:lnTo>
                    <a:pt x="8768" y="7474"/>
                  </a:lnTo>
                  <a:lnTo>
                    <a:pt x="8892" y="7279"/>
                  </a:lnTo>
                  <a:lnTo>
                    <a:pt x="9007" y="7079"/>
                  </a:lnTo>
                  <a:lnTo>
                    <a:pt x="9113" y="6871"/>
                  </a:lnTo>
                  <a:lnTo>
                    <a:pt x="9209" y="6660"/>
                  </a:lnTo>
                  <a:lnTo>
                    <a:pt x="9295" y="6442"/>
                  </a:lnTo>
                  <a:lnTo>
                    <a:pt x="9370" y="6219"/>
                  </a:lnTo>
                  <a:lnTo>
                    <a:pt x="9435" y="5992"/>
                  </a:lnTo>
                  <a:lnTo>
                    <a:pt x="9488" y="5760"/>
                  </a:lnTo>
                  <a:lnTo>
                    <a:pt x="9531" y="5523"/>
                  </a:lnTo>
                  <a:lnTo>
                    <a:pt x="9561" y="5284"/>
                  </a:lnTo>
                  <a:lnTo>
                    <a:pt x="9580" y="5041"/>
                  </a:lnTo>
                  <a:lnTo>
                    <a:pt x="9586" y="4794"/>
                  </a:lnTo>
                  <a:close/>
                  <a:moveTo>
                    <a:pt x="9286" y="4794"/>
                  </a:moveTo>
                  <a:lnTo>
                    <a:pt x="9281" y="5025"/>
                  </a:lnTo>
                  <a:lnTo>
                    <a:pt x="9263" y="5253"/>
                  </a:lnTo>
                  <a:lnTo>
                    <a:pt x="9235" y="5479"/>
                  </a:lnTo>
                  <a:lnTo>
                    <a:pt x="9195" y="5699"/>
                  </a:lnTo>
                  <a:lnTo>
                    <a:pt x="9145" y="5917"/>
                  </a:lnTo>
                  <a:lnTo>
                    <a:pt x="9085" y="6130"/>
                  </a:lnTo>
                  <a:lnTo>
                    <a:pt x="9014" y="6339"/>
                  </a:lnTo>
                  <a:lnTo>
                    <a:pt x="8933" y="6543"/>
                  </a:lnTo>
                  <a:lnTo>
                    <a:pt x="8843" y="6743"/>
                  </a:lnTo>
                  <a:lnTo>
                    <a:pt x="8744" y="6935"/>
                  </a:lnTo>
                  <a:lnTo>
                    <a:pt x="8635" y="7124"/>
                  </a:lnTo>
                  <a:lnTo>
                    <a:pt x="8519" y="7306"/>
                  </a:lnTo>
                  <a:lnTo>
                    <a:pt x="8393" y="7482"/>
                  </a:lnTo>
                  <a:lnTo>
                    <a:pt x="8260" y="7652"/>
                  </a:lnTo>
                  <a:lnTo>
                    <a:pt x="8119" y="7815"/>
                  </a:lnTo>
                  <a:lnTo>
                    <a:pt x="7970" y="7972"/>
                  </a:lnTo>
                  <a:lnTo>
                    <a:pt x="7814" y="8120"/>
                  </a:lnTo>
                  <a:lnTo>
                    <a:pt x="7651" y="8262"/>
                  </a:lnTo>
                  <a:lnTo>
                    <a:pt x="7481" y="8395"/>
                  </a:lnTo>
                  <a:lnTo>
                    <a:pt x="7305" y="8520"/>
                  </a:lnTo>
                  <a:lnTo>
                    <a:pt x="7123" y="8637"/>
                  </a:lnTo>
                  <a:lnTo>
                    <a:pt x="6935" y="8745"/>
                  </a:lnTo>
                  <a:lnTo>
                    <a:pt x="6741" y="8845"/>
                  </a:lnTo>
                  <a:lnTo>
                    <a:pt x="6541" y="8934"/>
                  </a:lnTo>
                  <a:lnTo>
                    <a:pt x="6337" y="9015"/>
                  </a:lnTo>
                  <a:lnTo>
                    <a:pt x="6129" y="9086"/>
                  </a:lnTo>
                  <a:lnTo>
                    <a:pt x="5916" y="9146"/>
                  </a:lnTo>
                  <a:lnTo>
                    <a:pt x="5699" y="9197"/>
                  </a:lnTo>
                  <a:lnTo>
                    <a:pt x="5477" y="9236"/>
                  </a:lnTo>
                  <a:lnTo>
                    <a:pt x="5252" y="9265"/>
                  </a:lnTo>
                  <a:lnTo>
                    <a:pt x="5024" y="9282"/>
                  </a:lnTo>
                  <a:lnTo>
                    <a:pt x="4792" y="9287"/>
                  </a:lnTo>
                  <a:lnTo>
                    <a:pt x="4562" y="9282"/>
                  </a:lnTo>
                  <a:lnTo>
                    <a:pt x="4333" y="9265"/>
                  </a:lnTo>
                  <a:lnTo>
                    <a:pt x="4109" y="9236"/>
                  </a:lnTo>
                  <a:lnTo>
                    <a:pt x="3887" y="9197"/>
                  </a:lnTo>
                  <a:lnTo>
                    <a:pt x="3670" y="9146"/>
                  </a:lnTo>
                  <a:lnTo>
                    <a:pt x="3457" y="9086"/>
                  </a:lnTo>
                  <a:lnTo>
                    <a:pt x="3248" y="9015"/>
                  </a:lnTo>
                  <a:lnTo>
                    <a:pt x="3043" y="8934"/>
                  </a:lnTo>
                  <a:lnTo>
                    <a:pt x="2845" y="8845"/>
                  </a:lnTo>
                  <a:lnTo>
                    <a:pt x="2651" y="8745"/>
                  </a:lnTo>
                  <a:lnTo>
                    <a:pt x="2463" y="8637"/>
                  </a:lnTo>
                  <a:lnTo>
                    <a:pt x="2280" y="8520"/>
                  </a:lnTo>
                  <a:lnTo>
                    <a:pt x="2104" y="8395"/>
                  </a:lnTo>
                  <a:lnTo>
                    <a:pt x="1934" y="8262"/>
                  </a:lnTo>
                  <a:lnTo>
                    <a:pt x="1772" y="8120"/>
                  </a:lnTo>
                  <a:lnTo>
                    <a:pt x="1616" y="7972"/>
                  </a:lnTo>
                  <a:lnTo>
                    <a:pt x="1467" y="7815"/>
                  </a:lnTo>
                  <a:lnTo>
                    <a:pt x="1326" y="7652"/>
                  </a:lnTo>
                  <a:lnTo>
                    <a:pt x="1192" y="7482"/>
                  </a:lnTo>
                  <a:lnTo>
                    <a:pt x="1067" y="7306"/>
                  </a:lnTo>
                  <a:lnTo>
                    <a:pt x="950" y="7124"/>
                  </a:lnTo>
                  <a:lnTo>
                    <a:pt x="842" y="6935"/>
                  </a:lnTo>
                  <a:lnTo>
                    <a:pt x="742" y="6743"/>
                  </a:lnTo>
                  <a:lnTo>
                    <a:pt x="652" y="6543"/>
                  </a:lnTo>
                  <a:lnTo>
                    <a:pt x="572" y="6339"/>
                  </a:lnTo>
                  <a:lnTo>
                    <a:pt x="501" y="6130"/>
                  </a:lnTo>
                  <a:lnTo>
                    <a:pt x="441" y="5917"/>
                  </a:lnTo>
                  <a:lnTo>
                    <a:pt x="390" y="5699"/>
                  </a:lnTo>
                  <a:lnTo>
                    <a:pt x="351" y="5479"/>
                  </a:lnTo>
                  <a:lnTo>
                    <a:pt x="323" y="5253"/>
                  </a:lnTo>
                  <a:lnTo>
                    <a:pt x="305" y="5025"/>
                  </a:lnTo>
                  <a:lnTo>
                    <a:pt x="299" y="4794"/>
                  </a:lnTo>
                  <a:lnTo>
                    <a:pt x="305" y="4563"/>
                  </a:lnTo>
                  <a:lnTo>
                    <a:pt x="323" y="4335"/>
                  </a:lnTo>
                  <a:lnTo>
                    <a:pt x="351" y="4109"/>
                  </a:lnTo>
                  <a:lnTo>
                    <a:pt x="390" y="3889"/>
                  </a:lnTo>
                  <a:lnTo>
                    <a:pt x="441" y="3671"/>
                  </a:lnTo>
                  <a:lnTo>
                    <a:pt x="501" y="3458"/>
                  </a:lnTo>
                  <a:lnTo>
                    <a:pt x="572" y="3249"/>
                  </a:lnTo>
                  <a:lnTo>
                    <a:pt x="652" y="3045"/>
                  </a:lnTo>
                  <a:lnTo>
                    <a:pt x="742" y="2845"/>
                  </a:lnTo>
                  <a:lnTo>
                    <a:pt x="842" y="2653"/>
                  </a:lnTo>
                  <a:lnTo>
                    <a:pt x="950" y="2464"/>
                  </a:lnTo>
                  <a:lnTo>
                    <a:pt x="1067" y="2282"/>
                  </a:lnTo>
                  <a:lnTo>
                    <a:pt x="1192" y="2106"/>
                  </a:lnTo>
                  <a:lnTo>
                    <a:pt x="1326" y="1936"/>
                  </a:lnTo>
                  <a:lnTo>
                    <a:pt x="1467" y="1773"/>
                  </a:lnTo>
                  <a:lnTo>
                    <a:pt x="1616" y="1616"/>
                  </a:lnTo>
                  <a:lnTo>
                    <a:pt x="1772" y="1468"/>
                  </a:lnTo>
                  <a:lnTo>
                    <a:pt x="1934" y="1327"/>
                  </a:lnTo>
                  <a:lnTo>
                    <a:pt x="2104" y="1193"/>
                  </a:lnTo>
                  <a:lnTo>
                    <a:pt x="2280" y="1068"/>
                  </a:lnTo>
                  <a:lnTo>
                    <a:pt x="2463" y="951"/>
                  </a:lnTo>
                  <a:lnTo>
                    <a:pt x="2651" y="843"/>
                  </a:lnTo>
                  <a:lnTo>
                    <a:pt x="2845" y="743"/>
                  </a:lnTo>
                  <a:lnTo>
                    <a:pt x="3043" y="654"/>
                  </a:lnTo>
                  <a:lnTo>
                    <a:pt x="3248" y="573"/>
                  </a:lnTo>
                  <a:lnTo>
                    <a:pt x="3457" y="502"/>
                  </a:lnTo>
                  <a:lnTo>
                    <a:pt x="3670" y="442"/>
                  </a:lnTo>
                  <a:lnTo>
                    <a:pt x="3887" y="391"/>
                  </a:lnTo>
                  <a:lnTo>
                    <a:pt x="4109" y="352"/>
                  </a:lnTo>
                  <a:lnTo>
                    <a:pt x="4333" y="323"/>
                  </a:lnTo>
                  <a:lnTo>
                    <a:pt x="4562" y="306"/>
                  </a:lnTo>
                  <a:lnTo>
                    <a:pt x="4792" y="301"/>
                  </a:lnTo>
                  <a:lnTo>
                    <a:pt x="5024" y="306"/>
                  </a:lnTo>
                  <a:lnTo>
                    <a:pt x="5252" y="323"/>
                  </a:lnTo>
                  <a:lnTo>
                    <a:pt x="5477" y="352"/>
                  </a:lnTo>
                  <a:lnTo>
                    <a:pt x="5699" y="391"/>
                  </a:lnTo>
                  <a:lnTo>
                    <a:pt x="5916" y="442"/>
                  </a:lnTo>
                  <a:lnTo>
                    <a:pt x="6129" y="502"/>
                  </a:lnTo>
                  <a:lnTo>
                    <a:pt x="6337" y="573"/>
                  </a:lnTo>
                  <a:lnTo>
                    <a:pt x="6541" y="654"/>
                  </a:lnTo>
                  <a:lnTo>
                    <a:pt x="6741" y="743"/>
                  </a:lnTo>
                  <a:lnTo>
                    <a:pt x="6935" y="843"/>
                  </a:lnTo>
                  <a:lnTo>
                    <a:pt x="7123" y="951"/>
                  </a:lnTo>
                  <a:lnTo>
                    <a:pt x="7305" y="1068"/>
                  </a:lnTo>
                  <a:lnTo>
                    <a:pt x="7481" y="1193"/>
                  </a:lnTo>
                  <a:lnTo>
                    <a:pt x="7651" y="1327"/>
                  </a:lnTo>
                  <a:lnTo>
                    <a:pt x="7814" y="1468"/>
                  </a:lnTo>
                  <a:lnTo>
                    <a:pt x="7970" y="1616"/>
                  </a:lnTo>
                  <a:lnTo>
                    <a:pt x="8119" y="1773"/>
                  </a:lnTo>
                  <a:lnTo>
                    <a:pt x="8260" y="1936"/>
                  </a:lnTo>
                  <a:lnTo>
                    <a:pt x="8393" y="2106"/>
                  </a:lnTo>
                  <a:lnTo>
                    <a:pt x="8519" y="2282"/>
                  </a:lnTo>
                  <a:lnTo>
                    <a:pt x="8635" y="2464"/>
                  </a:lnTo>
                  <a:lnTo>
                    <a:pt x="8744" y="2653"/>
                  </a:lnTo>
                  <a:lnTo>
                    <a:pt x="8843" y="2845"/>
                  </a:lnTo>
                  <a:lnTo>
                    <a:pt x="8933" y="3045"/>
                  </a:lnTo>
                  <a:lnTo>
                    <a:pt x="9014" y="3249"/>
                  </a:lnTo>
                  <a:lnTo>
                    <a:pt x="9085" y="3458"/>
                  </a:lnTo>
                  <a:lnTo>
                    <a:pt x="9145" y="3671"/>
                  </a:lnTo>
                  <a:lnTo>
                    <a:pt x="9195" y="3889"/>
                  </a:lnTo>
                  <a:lnTo>
                    <a:pt x="9235" y="4109"/>
                  </a:lnTo>
                  <a:lnTo>
                    <a:pt x="9263" y="4335"/>
                  </a:lnTo>
                  <a:lnTo>
                    <a:pt x="9281" y="4563"/>
                  </a:lnTo>
                  <a:lnTo>
                    <a:pt x="9286" y="4794"/>
                  </a:lnTo>
                  <a:close/>
                </a:path>
              </a:pathLst>
            </a:custGeom>
            <a:solidFill>
              <a:srgbClr val="B28E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8" name="Freeform 28"/>
            <p:cNvSpPr>
              <a:spLocks noEditPoints="1"/>
            </p:cNvSpPr>
            <p:nvPr/>
          </p:nvSpPr>
          <p:spPr bwMode="auto">
            <a:xfrm>
              <a:off x="2005" y="1442"/>
              <a:ext cx="1327" cy="1326"/>
            </a:xfrm>
            <a:custGeom>
              <a:avLst/>
              <a:gdLst/>
              <a:ahLst/>
              <a:cxnLst>
                <a:cxn ang="0">
                  <a:pos x="9192" y="3707"/>
                </a:cxn>
                <a:cxn ang="0">
                  <a:pos x="8829" y="2631"/>
                </a:cxn>
                <a:cxn ang="0">
                  <a:pos x="8226" y="1689"/>
                </a:cxn>
                <a:cxn ang="0">
                  <a:pos x="7422" y="922"/>
                </a:cxn>
                <a:cxn ang="0">
                  <a:pos x="6451" y="365"/>
                </a:cxn>
                <a:cxn ang="0">
                  <a:pos x="5351" y="53"/>
                </a:cxn>
                <a:cxn ang="0">
                  <a:pos x="4169" y="23"/>
                </a:cxn>
                <a:cxn ang="0">
                  <a:pos x="3048" y="282"/>
                </a:cxn>
                <a:cxn ang="0">
                  <a:pos x="2048" y="793"/>
                </a:cxn>
                <a:cxn ang="0">
                  <a:pos x="1207" y="1521"/>
                </a:cxn>
                <a:cxn ang="0">
                  <a:pos x="560" y="2430"/>
                </a:cxn>
                <a:cxn ang="0">
                  <a:pos x="147" y="3482"/>
                </a:cxn>
                <a:cxn ang="0">
                  <a:pos x="0" y="4643"/>
                </a:cxn>
                <a:cxn ang="0">
                  <a:pos x="147" y="5804"/>
                </a:cxn>
                <a:cxn ang="0">
                  <a:pos x="560" y="6856"/>
                </a:cxn>
                <a:cxn ang="0">
                  <a:pos x="1207" y="7765"/>
                </a:cxn>
                <a:cxn ang="0">
                  <a:pos x="2048" y="8493"/>
                </a:cxn>
                <a:cxn ang="0">
                  <a:pos x="3048" y="9005"/>
                </a:cxn>
                <a:cxn ang="0">
                  <a:pos x="4169" y="9263"/>
                </a:cxn>
                <a:cxn ang="0">
                  <a:pos x="5351" y="9233"/>
                </a:cxn>
                <a:cxn ang="0">
                  <a:pos x="6451" y="8921"/>
                </a:cxn>
                <a:cxn ang="0">
                  <a:pos x="7422" y="8364"/>
                </a:cxn>
                <a:cxn ang="0">
                  <a:pos x="8226" y="7597"/>
                </a:cxn>
                <a:cxn ang="0">
                  <a:pos x="8829" y="6657"/>
                </a:cxn>
                <a:cxn ang="0">
                  <a:pos x="9192" y="5579"/>
                </a:cxn>
                <a:cxn ang="0">
                  <a:pos x="8987" y="4643"/>
                </a:cxn>
                <a:cxn ang="0">
                  <a:pos x="8851" y="5729"/>
                </a:cxn>
                <a:cxn ang="0">
                  <a:pos x="8463" y="6714"/>
                </a:cxn>
                <a:cxn ang="0">
                  <a:pos x="7859" y="7564"/>
                </a:cxn>
                <a:cxn ang="0">
                  <a:pos x="7072" y="8246"/>
                </a:cxn>
                <a:cxn ang="0">
                  <a:pos x="6137" y="8723"/>
                </a:cxn>
                <a:cxn ang="0">
                  <a:pos x="5088" y="8965"/>
                </a:cxn>
                <a:cxn ang="0">
                  <a:pos x="3982" y="8937"/>
                </a:cxn>
                <a:cxn ang="0">
                  <a:pos x="2954" y="8646"/>
                </a:cxn>
                <a:cxn ang="0">
                  <a:pos x="2045" y="8123"/>
                </a:cxn>
                <a:cxn ang="0">
                  <a:pos x="1292" y="7406"/>
                </a:cxn>
                <a:cxn ang="0">
                  <a:pos x="729" y="6527"/>
                </a:cxn>
                <a:cxn ang="0">
                  <a:pos x="388" y="5518"/>
                </a:cxn>
                <a:cxn ang="0">
                  <a:pos x="306" y="4420"/>
                </a:cxn>
                <a:cxn ang="0">
                  <a:pos x="495" y="3351"/>
                </a:cxn>
                <a:cxn ang="0">
                  <a:pos x="929" y="2391"/>
                </a:cxn>
                <a:cxn ang="0">
                  <a:pos x="1572" y="1572"/>
                </a:cxn>
                <a:cxn ang="0">
                  <a:pos x="2391" y="928"/>
                </a:cxn>
                <a:cxn ang="0">
                  <a:pos x="3353" y="495"/>
                </a:cxn>
                <a:cxn ang="0">
                  <a:pos x="4420" y="304"/>
                </a:cxn>
                <a:cxn ang="0">
                  <a:pos x="5520" y="387"/>
                </a:cxn>
                <a:cxn ang="0">
                  <a:pos x="6527" y="728"/>
                </a:cxn>
                <a:cxn ang="0">
                  <a:pos x="7406" y="1291"/>
                </a:cxn>
                <a:cxn ang="0">
                  <a:pos x="8125" y="2044"/>
                </a:cxn>
                <a:cxn ang="0">
                  <a:pos x="8647" y="2952"/>
                </a:cxn>
                <a:cxn ang="0">
                  <a:pos x="8938" y="3982"/>
                </a:cxn>
              </a:cxnLst>
              <a:rect l="0" t="0" r="r" b="b"/>
              <a:pathLst>
                <a:path w="9288" h="9286">
                  <a:moveTo>
                    <a:pt x="9288" y="4643"/>
                  </a:moveTo>
                  <a:lnTo>
                    <a:pt x="9281" y="4404"/>
                  </a:lnTo>
                  <a:lnTo>
                    <a:pt x="9263" y="4168"/>
                  </a:lnTo>
                  <a:lnTo>
                    <a:pt x="9234" y="3936"/>
                  </a:lnTo>
                  <a:lnTo>
                    <a:pt x="9192" y="3707"/>
                  </a:lnTo>
                  <a:lnTo>
                    <a:pt x="9141" y="3482"/>
                  </a:lnTo>
                  <a:lnTo>
                    <a:pt x="9078" y="3263"/>
                  </a:lnTo>
                  <a:lnTo>
                    <a:pt x="9005" y="3046"/>
                  </a:lnTo>
                  <a:lnTo>
                    <a:pt x="8922" y="2836"/>
                  </a:lnTo>
                  <a:lnTo>
                    <a:pt x="8829" y="2631"/>
                  </a:lnTo>
                  <a:lnTo>
                    <a:pt x="8726" y="2430"/>
                  </a:lnTo>
                  <a:lnTo>
                    <a:pt x="8615" y="2235"/>
                  </a:lnTo>
                  <a:lnTo>
                    <a:pt x="8494" y="2047"/>
                  </a:lnTo>
                  <a:lnTo>
                    <a:pt x="8364" y="1865"/>
                  </a:lnTo>
                  <a:lnTo>
                    <a:pt x="8226" y="1689"/>
                  </a:lnTo>
                  <a:lnTo>
                    <a:pt x="8081" y="1521"/>
                  </a:lnTo>
                  <a:lnTo>
                    <a:pt x="7927" y="1360"/>
                  </a:lnTo>
                  <a:lnTo>
                    <a:pt x="7766" y="1206"/>
                  </a:lnTo>
                  <a:lnTo>
                    <a:pt x="7597" y="1060"/>
                  </a:lnTo>
                  <a:lnTo>
                    <a:pt x="7422" y="922"/>
                  </a:lnTo>
                  <a:lnTo>
                    <a:pt x="7239" y="793"/>
                  </a:lnTo>
                  <a:lnTo>
                    <a:pt x="7051" y="672"/>
                  </a:lnTo>
                  <a:lnTo>
                    <a:pt x="6857" y="560"/>
                  </a:lnTo>
                  <a:lnTo>
                    <a:pt x="6657" y="458"/>
                  </a:lnTo>
                  <a:lnTo>
                    <a:pt x="6451" y="365"/>
                  </a:lnTo>
                  <a:lnTo>
                    <a:pt x="6240" y="282"/>
                  </a:lnTo>
                  <a:lnTo>
                    <a:pt x="6025" y="208"/>
                  </a:lnTo>
                  <a:lnTo>
                    <a:pt x="5804" y="146"/>
                  </a:lnTo>
                  <a:lnTo>
                    <a:pt x="5580" y="94"/>
                  </a:lnTo>
                  <a:lnTo>
                    <a:pt x="5351" y="53"/>
                  </a:lnTo>
                  <a:lnTo>
                    <a:pt x="5118" y="23"/>
                  </a:lnTo>
                  <a:lnTo>
                    <a:pt x="4883" y="5"/>
                  </a:lnTo>
                  <a:lnTo>
                    <a:pt x="4643" y="0"/>
                  </a:lnTo>
                  <a:lnTo>
                    <a:pt x="4405" y="5"/>
                  </a:lnTo>
                  <a:lnTo>
                    <a:pt x="4169" y="23"/>
                  </a:lnTo>
                  <a:lnTo>
                    <a:pt x="3936" y="53"/>
                  </a:lnTo>
                  <a:lnTo>
                    <a:pt x="3708" y="94"/>
                  </a:lnTo>
                  <a:lnTo>
                    <a:pt x="3484" y="146"/>
                  </a:lnTo>
                  <a:lnTo>
                    <a:pt x="3263" y="208"/>
                  </a:lnTo>
                  <a:lnTo>
                    <a:pt x="3048" y="282"/>
                  </a:lnTo>
                  <a:lnTo>
                    <a:pt x="2836" y="365"/>
                  </a:lnTo>
                  <a:lnTo>
                    <a:pt x="2631" y="458"/>
                  </a:lnTo>
                  <a:lnTo>
                    <a:pt x="2430" y="560"/>
                  </a:lnTo>
                  <a:lnTo>
                    <a:pt x="2237" y="672"/>
                  </a:lnTo>
                  <a:lnTo>
                    <a:pt x="2048" y="793"/>
                  </a:lnTo>
                  <a:lnTo>
                    <a:pt x="1866" y="922"/>
                  </a:lnTo>
                  <a:lnTo>
                    <a:pt x="1690" y="1060"/>
                  </a:lnTo>
                  <a:lnTo>
                    <a:pt x="1522" y="1206"/>
                  </a:lnTo>
                  <a:lnTo>
                    <a:pt x="1360" y="1360"/>
                  </a:lnTo>
                  <a:lnTo>
                    <a:pt x="1207" y="1521"/>
                  </a:lnTo>
                  <a:lnTo>
                    <a:pt x="1061" y="1689"/>
                  </a:lnTo>
                  <a:lnTo>
                    <a:pt x="923" y="1865"/>
                  </a:lnTo>
                  <a:lnTo>
                    <a:pt x="793" y="2047"/>
                  </a:lnTo>
                  <a:lnTo>
                    <a:pt x="672" y="2235"/>
                  </a:lnTo>
                  <a:lnTo>
                    <a:pt x="560" y="2430"/>
                  </a:lnTo>
                  <a:lnTo>
                    <a:pt x="458" y="2631"/>
                  </a:lnTo>
                  <a:lnTo>
                    <a:pt x="365" y="2836"/>
                  </a:lnTo>
                  <a:lnTo>
                    <a:pt x="283" y="3046"/>
                  </a:lnTo>
                  <a:lnTo>
                    <a:pt x="210" y="3263"/>
                  </a:lnTo>
                  <a:lnTo>
                    <a:pt x="147" y="3482"/>
                  </a:lnTo>
                  <a:lnTo>
                    <a:pt x="94" y="3707"/>
                  </a:lnTo>
                  <a:lnTo>
                    <a:pt x="54" y="3936"/>
                  </a:lnTo>
                  <a:lnTo>
                    <a:pt x="25" y="4168"/>
                  </a:lnTo>
                  <a:lnTo>
                    <a:pt x="7" y="4404"/>
                  </a:lnTo>
                  <a:lnTo>
                    <a:pt x="0" y="4643"/>
                  </a:lnTo>
                  <a:lnTo>
                    <a:pt x="7" y="4882"/>
                  </a:lnTo>
                  <a:lnTo>
                    <a:pt x="25" y="5118"/>
                  </a:lnTo>
                  <a:lnTo>
                    <a:pt x="54" y="5350"/>
                  </a:lnTo>
                  <a:lnTo>
                    <a:pt x="94" y="5579"/>
                  </a:lnTo>
                  <a:lnTo>
                    <a:pt x="147" y="5804"/>
                  </a:lnTo>
                  <a:lnTo>
                    <a:pt x="210" y="6023"/>
                  </a:lnTo>
                  <a:lnTo>
                    <a:pt x="283" y="6240"/>
                  </a:lnTo>
                  <a:lnTo>
                    <a:pt x="365" y="6450"/>
                  </a:lnTo>
                  <a:lnTo>
                    <a:pt x="458" y="6657"/>
                  </a:lnTo>
                  <a:lnTo>
                    <a:pt x="560" y="6856"/>
                  </a:lnTo>
                  <a:lnTo>
                    <a:pt x="672" y="7051"/>
                  </a:lnTo>
                  <a:lnTo>
                    <a:pt x="793" y="7239"/>
                  </a:lnTo>
                  <a:lnTo>
                    <a:pt x="923" y="7421"/>
                  </a:lnTo>
                  <a:lnTo>
                    <a:pt x="1061" y="7597"/>
                  </a:lnTo>
                  <a:lnTo>
                    <a:pt x="1207" y="7765"/>
                  </a:lnTo>
                  <a:lnTo>
                    <a:pt x="1360" y="7926"/>
                  </a:lnTo>
                  <a:lnTo>
                    <a:pt x="1522" y="8080"/>
                  </a:lnTo>
                  <a:lnTo>
                    <a:pt x="1690" y="8226"/>
                  </a:lnTo>
                  <a:lnTo>
                    <a:pt x="1866" y="8364"/>
                  </a:lnTo>
                  <a:lnTo>
                    <a:pt x="2048" y="8493"/>
                  </a:lnTo>
                  <a:lnTo>
                    <a:pt x="2237" y="8614"/>
                  </a:lnTo>
                  <a:lnTo>
                    <a:pt x="2430" y="8726"/>
                  </a:lnTo>
                  <a:lnTo>
                    <a:pt x="2631" y="8828"/>
                  </a:lnTo>
                  <a:lnTo>
                    <a:pt x="2836" y="8921"/>
                  </a:lnTo>
                  <a:lnTo>
                    <a:pt x="3048" y="9005"/>
                  </a:lnTo>
                  <a:lnTo>
                    <a:pt x="3263" y="9078"/>
                  </a:lnTo>
                  <a:lnTo>
                    <a:pt x="3484" y="9141"/>
                  </a:lnTo>
                  <a:lnTo>
                    <a:pt x="3708" y="9192"/>
                  </a:lnTo>
                  <a:lnTo>
                    <a:pt x="3936" y="9233"/>
                  </a:lnTo>
                  <a:lnTo>
                    <a:pt x="4169" y="9263"/>
                  </a:lnTo>
                  <a:lnTo>
                    <a:pt x="4405" y="9281"/>
                  </a:lnTo>
                  <a:lnTo>
                    <a:pt x="4643" y="9286"/>
                  </a:lnTo>
                  <a:lnTo>
                    <a:pt x="4883" y="9281"/>
                  </a:lnTo>
                  <a:lnTo>
                    <a:pt x="5118" y="9263"/>
                  </a:lnTo>
                  <a:lnTo>
                    <a:pt x="5351" y="9233"/>
                  </a:lnTo>
                  <a:lnTo>
                    <a:pt x="5580" y="9192"/>
                  </a:lnTo>
                  <a:lnTo>
                    <a:pt x="5804" y="9141"/>
                  </a:lnTo>
                  <a:lnTo>
                    <a:pt x="6025" y="9078"/>
                  </a:lnTo>
                  <a:lnTo>
                    <a:pt x="6240" y="9005"/>
                  </a:lnTo>
                  <a:lnTo>
                    <a:pt x="6451" y="8921"/>
                  </a:lnTo>
                  <a:lnTo>
                    <a:pt x="6657" y="8828"/>
                  </a:lnTo>
                  <a:lnTo>
                    <a:pt x="6857" y="8726"/>
                  </a:lnTo>
                  <a:lnTo>
                    <a:pt x="7051" y="8614"/>
                  </a:lnTo>
                  <a:lnTo>
                    <a:pt x="7239" y="8493"/>
                  </a:lnTo>
                  <a:lnTo>
                    <a:pt x="7422" y="8364"/>
                  </a:lnTo>
                  <a:lnTo>
                    <a:pt x="7597" y="8226"/>
                  </a:lnTo>
                  <a:lnTo>
                    <a:pt x="7766" y="8080"/>
                  </a:lnTo>
                  <a:lnTo>
                    <a:pt x="7927" y="7926"/>
                  </a:lnTo>
                  <a:lnTo>
                    <a:pt x="8081" y="7765"/>
                  </a:lnTo>
                  <a:lnTo>
                    <a:pt x="8226" y="7597"/>
                  </a:lnTo>
                  <a:lnTo>
                    <a:pt x="8364" y="7421"/>
                  </a:lnTo>
                  <a:lnTo>
                    <a:pt x="8494" y="7239"/>
                  </a:lnTo>
                  <a:lnTo>
                    <a:pt x="8615" y="7051"/>
                  </a:lnTo>
                  <a:lnTo>
                    <a:pt x="8726" y="6856"/>
                  </a:lnTo>
                  <a:lnTo>
                    <a:pt x="8829" y="6657"/>
                  </a:lnTo>
                  <a:lnTo>
                    <a:pt x="8922" y="6450"/>
                  </a:lnTo>
                  <a:lnTo>
                    <a:pt x="9005" y="6240"/>
                  </a:lnTo>
                  <a:lnTo>
                    <a:pt x="9078" y="6023"/>
                  </a:lnTo>
                  <a:lnTo>
                    <a:pt x="9141" y="5804"/>
                  </a:lnTo>
                  <a:lnTo>
                    <a:pt x="9192" y="5579"/>
                  </a:lnTo>
                  <a:lnTo>
                    <a:pt x="9234" y="5350"/>
                  </a:lnTo>
                  <a:lnTo>
                    <a:pt x="9263" y="5118"/>
                  </a:lnTo>
                  <a:lnTo>
                    <a:pt x="9281" y="4882"/>
                  </a:lnTo>
                  <a:lnTo>
                    <a:pt x="9288" y="4643"/>
                  </a:lnTo>
                  <a:close/>
                  <a:moveTo>
                    <a:pt x="8987" y="4643"/>
                  </a:moveTo>
                  <a:lnTo>
                    <a:pt x="8982" y="4867"/>
                  </a:lnTo>
                  <a:lnTo>
                    <a:pt x="8965" y="5087"/>
                  </a:lnTo>
                  <a:lnTo>
                    <a:pt x="8938" y="5304"/>
                  </a:lnTo>
                  <a:lnTo>
                    <a:pt x="8899" y="5518"/>
                  </a:lnTo>
                  <a:lnTo>
                    <a:pt x="8851" y="5729"/>
                  </a:lnTo>
                  <a:lnTo>
                    <a:pt x="8792" y="5935"/>
                  </a:lnTo>
                  <a:lnTo>
                    <a:pt x="8724" y="6137"/>
                  </a:lnTo>
                  <a:lnTo>
                    <a:pt x="8647" y="6334"/>
                  </a:lnTo>
                  <a:lnTo>
                    <a:pt x="8559" y="6527"/>
                  </a:lnTo>
                  <a:lnTo>
                    <a:pt x="8463" y="6714"/>
                  </a:lnTo>
                  <a:lnTo>
                    <a:pt x="8359" y="6895"/>
                  </a:lnTo>
                  <a:lnTo>
                    <a:pt x="8246" y="7071"/>
                  </a:lnTo>
                  <a:lnTo>
                    <a:pt x="8125" y="7242"/>
                  </a:lnTo>
                  <a:lnTo>
                    <a:pt x="7996" y="7406"/>
                  </a:lnTo>
                  <a:lnTo>
                    <a:pt x="7859" y="7564"/>
                  </a:lnTo>
                  <a:lnTo>
                    <a:pt x="7716" y="7714"/>
                  </a:lnTo>
                  <a:lnTo>
                    <a:pt x="7564" y="7859"/>
                  </a:lnTo>
                  <a:lnTo>
                    <a:pt x="7406" y="7995"/>
                  </a:lnTo>
                  <a:lnTo>
                    <a:pt x="7243" y="8123"/>
                  </a:lnTo>
                  <a:lnTo>
                    <a:pt x="7072" y="8246"/>
                  </a:lnTo>
                  <a:lnTo>
                    <a:pt x="6897" y="8358"/>
                  </a:lnTo>
                  <a:lnTo>
                    <a:pt x="6714" y="8463"/>
                  </a:lnTo>
                  <a:lnTo>
                    <a:pt x="6527" y="8558"/>
                  </a:lnTo>
                  <a:lnTo>
                    <a:pt x="6334" y="8646"/>
                  </a:lnTo>
                  <a:lnTo>
                    <a:pt x="6137" y="8723"/>
                  </a:lnTo>
                  <a:lnTo>
                    <a:pt x="5935" y="8791"/>
                  </a:lnTo>
                  <a:lnTo>
                    <a:pt x="5729" y="8851"/>
                  </a:lnTo>
                  <a:lnTo>
                    <a:pt x="5520" y="8899"/>
                  </a:lnTo>
                  <a:lnTo>
                    <a:pt x="5305" y="8937"/>
                  </a:lnTo>
                  <a:lnTo>
                    <a:pt x="5088" y="8965"/>
                  </a:lnTo>
                  <a:lnTo>
                    <a:pt x="4867" y="8982"/>
                  </a:lnTo>
                  <a:lnTo>
                    <a:pt x="4643" y="8987"/>
                  </a:lnTo>
                  <a:lnTo>
                    <a:pt x="4420" y="8982"/>
                  </a:lnTo>
                  <a:lnTo>
                    <a:pt x="4200" y="8965"/>
                  </a:lnTo>
                  <a:lnTo>
                    <a:pt x="3982" y="8937"/>
                  </a:lnTo>
                  <a:lnTo>
                    <a:pt x="3768" y="8899"/>
                  </a:lnTo>
                  <a:lnTo>
                    <a:pt x="3559" y="8851"/>
                  </a:lnTo>
                  <a:lnTo>
                    <a:pt x="3353" y="8791"/>
                  </a:lnTo>
                  <a:lnTo>
                    <a:pt x="3151" y="8723"/>
                  </a:lnTo>
                  <a:lnTo>
                    <a:pt x="2954" y="8646"/>
                  </a:lnTo>
                  <a:lnTo>
                    <a:pt x="2761" y="8558"/>
                  </a:lnTo>
                  <a:lnTo>
                    <a:pt x="2574" y="8463"/>
                  </a:lnTo>
                  <a:lnTo>
                    <a:pt x="2391" y="8358"/>
                  </a:lnTo>
                  <a:lnTo>
                    <a:pt x="2215" y="8246"/>
                  </a:lnTo>
                  <a:lnTo>
                    <a:pt x="2045" y="8123"/>
                  </a:lnTo>
                  <a:lnTo>
                    <a:pt x="1881" y="7995"/>
                  </a:lnTo>
                  <a:lnTo>
                    <a:pt x="1723" y="7859"/>
                  </a:lnTo>
                  <a:lnTo>
                    <a:pt x="1572" y="7714"/>
                  </a:lnTo>
                  <a:lnTo>
                    <a:pt x="1429" y="7564"/>
                  </a:lnTo>
                  <a:lnTo>
                    <a:pt x="1292" y="7406"/>
                  </a:lnTo>
                  <a:lnTo>
                    <a:pt x="1163" y="7242"/>
                  </a:lnTo>
                  <a:lnTo>
                    <a:pt x="1042" y="7071"/>
                  </a:lnTo>
                  <a:lnTo>
                    <a:pt x="929" y="6895"/>
                  </a:lnTo>
                  <a:lnTo>
                    <a:pt x="825" y="6714"/>
                  </a:lnTo>
                  <a:lnTo>
                    <a:pt x="729" y="6527"/>
                  </a:lnTo>
                  <a:lnTo>
                    <a:pt x="641" y="6334"/>
                  </a:lnTo>
                  <a:lnTo>
                    <a:pt x="564" y="6137"/>
                  </a:lnTo>
                  <a:lnTo>
                    <a:pt x="495" y="5935"/>
                  </a:lnTo>
                  <a:lnTo>
                    <a:pt x="437" y="5729"/>
                  </a:lnTo>
                  <a:lnTo>
                    <a:pt x="388" y="5518"/>
                  </a:lnTo>
                  <a:lnTo>
                    <a:pt x="350" y="5304"/>
                  </a:lnTo>
                  <a:lnTo>
                    <a:pt x="323" y="5087"/>
                  </a:lnTo>
                  <a:lnTo>
                    <a:pt x="306" y="4867"/>
                  </a:lnTo>
                  <a:lnTo>
                    <a:pt x="301" y="4643"/>
                  </a:lnTo>
                  <a:lnTo>
                    <a:pt x="306" y="4420"/>
                  </a:lnTo>
                  <a:lnTo>
                    <a:pt x="323" y="4199"/>
                  </a:lnTo>
                  <a:lnTo>
                    <a:pt x="350" y="3982"/>
                  </a:lnTo>
                  <a:lnTo>
                    <a:pt x="388" y="3768"/>
                  </a:lnTo>
                  <a:lnTo>
                    <a:pt x="437" y="3557"/>
                  </a:lnTo>
                  <a:lnTo>
                    <a:pt x="495" y="3351"/>
                  </a:lnTo>
                  <a:lnTo>
                    <a:pt x="564" y="3149"/>
                  </a:lnTo>
                  <a:lnTo>
                    <a:pt x="641" y="2952"/>
                  </a:lnTo>
                  <a:lnTo>
                    <a:pt x="729" y="2759"/>
                  </a:lnTo>
                  <a:lnTo>
                    <a:pt x="825" y="2572"/>
                  </a:lnTo>
                  <a:lnTo>
                    <a:pt x="929" y="2391"/>
                  </a:lnTo>
                  <a:lnTo>
                    <a:pt x="1042" y="2215"/>
                  </a:lnTo>
                  <a:lnTo>
                    <a:pt x="1163" y="2044"/>
                  </a:lnTo>
                  <a:lnTo>
                    <a:pt x="1292" y="1880"/>
                  </a:lnTo>
                  <a:lnTo>
                    <a:pt x="1429" y="1723"/>
                  </a:lnTo>
                  <a:lnTo>
                    <a:pt x="1572" y="1572"/>
                  </a:lnTo>
                  <a:lnTo>
                    <a:pt x="1723" y="1428"/>
                  </a:lnTo>
                  <a:lnTo>
                    <a:pt x="1881" y="1291"/>
                  </a:lnTo>
                  <a:lnTo>
                    <a:pt x="2045" y="1163"/>
                  </a:lnTo>
                  <a:lnTo>
                    <a:pt x="2215" y="1042"/>
                  </a:lnTo>
                  <a:lnTo>
                    <a:pt x="2391" y="928"/>
                  </a:lnTo>
                  <a:lnTo>
                    <a:pt x="2574" y="823"/>
                  </a:lnTo>
                  <a:lnTo>
                    <a:pt x="2761" y="728"/>
                  </a:lnTo>
                  <a:lnTo>
                    <a:pt x="2954" y="640"/>
                  </a:lnTo>
                  <a:lnTo>
                    <a:pt x="3151" y="563"/>
                  </a:lnTo>
                  <a:lnTo>
                    <a:pt x="3353" y="495"/>
                  </a:lnTo>
                  <a:lnTo>
                    <a:pt x="3559" y="435"/>
                  </a:lnTo>
                  <a:lnTo>
                    <a:pt x="3768" y="387"/>
                  </a:lnTo>
                  <a:lnTo>
                    <a:pt x="3982" y="349"/>
                  </a:lnTo>
                  <a:lnTo>
                    <a:pt x="4200" y="321"/>
                  </a:lnTo>
                  <a:lnTo>
                    <a:pt x="4420" y="304"/>
                  </a:lnTo>
                  <a:lnTo>
                    <a:pt x="4643" y="299"/>
                  </a:lnTo>
                  <a:lnTo>
                    <a:pt x="4867" y="304"/>
                  </a:lnTo>
                  <a:lnTo>
                    <a:pt x="5088" y="321"/>
                  </a:lnTo>
                  <a:lnTo>
                    <a:pt x="5305" y="349"/>
                  </a:lnTo>
                  <a:lnTo>
                    <a:pt x="5520" y="387"/>
                  </a:lnTo>
                  <a:lnTo>
                    <a:pt x="5729" y="435"/>
                  </a:lnTo>
                  <a:lnTo>
                    <a:pt x="5935" y="495"/>
                  </a:lnTo>
                  <a:lnTo>
                    <a:pt x="6137" y="563"/>
                  </a:lnTo>
                  <a:lnTo>
                    <a:pt x="6334" y="640"/>
                  </a:lnTo>
                  <a:lnTo>
                    <a:pt x="6527" y="728"/>
                  </a:lnTo>
                  <a:lnTo>
                    <a:pt x="6714" y="823"/>
                  </a:lnTo>
                  <a:lnTo>
                    <a:pt x="6897" y="928"/>
                  </a:lnTo>
                  <a:lnTo>
                    <a:pt x="7072" y="1042"/>
                  </a:lnTo>
                  <a:lnTo>
                    <a:pt x="7243" y="1163"/>
                  </a:lnTo>
                  <a:lnTo>
                    <a:pt x="7406" y="1291"/>
                  </a:lnTo>
                  <a:lnTo>
                    <a:pt x="7564" y="1428"/>
                  </a:lnTo>
                  <a:lnTo>
                    <a:pt x="7716" y="1572"/>
                  </a:lnTo>
                  <a:lnTo>
                    <a:pt x="7859" y="1723"/>
                  </a:lnTo>
                  <a:lnTo>
                    <a:pt x="7996" y="1880"/>
                  </a:lnTo>
                  <a:lnTo>
                    <a:pt x="8125" y="2044"/>
                  </a:lnTo>
                  <a:lnTo>
                    <a:pt x="8246" y="2215"/>
                  </a:lnTo>
                  <a:lnTo>
                    <a:pt x="8359" y="2391"/>
                  </a:lnTo>
                  <a:lnTo>
                    <a:pt x="8463" y="2572"/>
                  </a:lnTo>
                  <a:lnTo>
                    <a:pt x="8559" y="2759"/>
                  </a:lnTo>
                  <a:lnTo>
                    <a:pt x="8647" y="2952"/>
                  </a:lnTo>
                  <a:lnTo>
                    <a:pt x="8724" y="3149"/>
                  </a:lnTo>
                  <a:lnTo>
                    <a:pt x="8792" y="3351"/>
                  </a:lnTo>
                  <a:lnTo>
                    <a:pt x="8851" y="3557"/>
                  </a:lnTo>
                  <a:lnTo>
                    <a:pt x="8899" y="3768"/>
                  </a:lnTo>
                  <a:lnTo>
                    <a:pt x="8938" y="3982"/>
                  </a:lnTo>
                  <a:lnTo>
                    <a:pt x="8965" y="4199"/>
                  </a:lnTo>
                  <a:lnTo>
                    <a:pt x="8982" y="4420"/>
                  </a:lnTo>
                  <a:lnTo>
                    <a:pt x="8987" y="4643"/>
                  </a:lnTo>
                  <a:close/>
                </a:path>
              </a:pathLst>
            </a:custGeom>
            <a:solidFill>
              <a:srgbClr val="B48E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9" name="Freeform 29"/>
            <p:cNvSpPr>
              <a:spLocks noEditPoints="1"/>
            </p:cNvSpPr>
            <p:nvPr/>
          </p:nvSpPr>
          <p:spPr bwMode="auto">
            <a:xfrm>
              <a:off x="2026" y="1463"/>
              <a:ext cx="1284" cy="1284"/>
            </a:xfrm>
            <a:custGeom>
              <a:avLst/>
              <a:gdLst/>
              <a:ahLst/>
              <a:cxnLst>
                <a:cxn ang="0">
                  <a:pos x="8896" y="3588"/>
                </a:cxn>
                <a:cxn ang="0">
                  <a:pos x="8544" y="2544"/>
                </a:cxn>
                <a:cxn ang="0">
                  <a:pos x="7961" y="1635"/>
                </a:cxn>
                <a:cxn ang="0">
                  <a:pos x="7182" y="893"/>
                </a:cxn>
                <a:cxn ang="0">
                  <a:pos x="6242" y="353"/>
                </a:cxn>
                <a:cxn ang="0">
                  <a:pos x="5178" y="51"/>
                </a:cxn>
                <a:cxn ang="0">
                  <a:pos x="4034" y="22"/>
                </a:cxn>
                <a:cxn ang="0">
                  <a:pos x="2949" y="272"/>
                </a:cxn>
                <a:cxn ang="0">
                  <a:pos x="1981" y="767"/>
                </a:cxn>
                <a:cxn ang="0">
                  <a:pos x="1168" y="1472"/>
                </a:cxn>
                <a:cxn ang="0">
                  <a:pos x="543" y="2352"/>
                </a:cxn>
                <a:cxn ang="0">
                  <a:pos x="142" y="3370"/>
                </a:cxn>
                <a:cxn ang="0">
                  <a:pos x="0" y="4493"/>
                </a:cxn>
                <a:cxn ang="0">
                  <a:pos x="142" y="5616"/>
                </a:cxn>
                <a:cxn ang="0">
                  <a:pos x="543" y="6634"/>
                </a:cxn>
                <a:cxn ang="0">
                  <a:pos x="1168" y="7514"/>
                </a:cxn>
                <a:cxn ang="0">
                  <a:pos x="1981" y="8219"/>
                </a:cxn>
                <a:cxn ang="0">
                  <a:pos x="2949" y="8714"/>
                </a:cxn>
                <a:cxn ang="0">
                  <a:pos x="4034" y="8964"/>
                </a:cxn>
                <a:cxn ang="0">
                  <a:pos x="5178" y="8935"/>
                </a:cxn>
                <a:cxn ang="0">
                  <a:pos x="6242" y="8633"/>
                </a:cxn>
                <a:cxn ang="0">
                  <a:pos x="7182" y="8094"/>
                </a:cxn>
                <a:cxn ang="0">
                  <a:pos x="7961" y="7351"/>
                </a:cxn>
                <a:cxn ang="0">
                  <a:pos x="8544" y="6442"/>
                </a:cxn>
                <a:cxn ang="0">
                  <a:pos x="8896" y="5398"/>
                </a:cxn>
                <a:cxn ang="0">
                  <a:pos x="8688" y="4493"/>
                </a:cxn>
                <a:cxn ang="0">
                  <a:pos x="8556" y="5541"/>
                </a:cxn>
                <a:cxn ang="0">
                  <a:pos x="8182" y="6492"/>
                </a:cxn>
                <a:cxn ang="0">
                  <a:pos x="7598" y="7313"/>
                </a:cxn>
                <a:cxn ang="0">
                  <a:pos x="6838" y="7971"/>
                </a:cxn>
                <a:cxn ang="0">
                  <a:pos x="5935" y="8433"/>
                </a:cxn>
                <a:cxn ang="0">
                  <a:pos x="4922" y="8666"/>
                </a:cxn>
                <a:cxn ang="0">
                  <a:pos x="3855" y="8639"/>
                </a:cxn>
                <a:cxn ang="0">
                  <a:pos x="2862" y="8358"/>
                </a:cxn>
                <a:cxn ang="0">
                  <a:pos x="1985" y="7853"/>
                </a:cxn>
                <a:cxn ang="0">
                  <a:pos x="1257" y="7161"/>
                </a:cxn>
                <a:cxn ang="0">
                  <a:pos x="713" y="6312"/>
                </a:cxn>
                <a:cxn ang="0">
                  <a:pos x="385" y="5338"/>
                </a:cxn>
                <a:cxn ang="0">
                  <a:pos x="305" y="4277"/>
                </a:cxn>
                <a:cxn ang="0">
                  <a:pos x="489" y="3246"/>
                </a:cxn>
                <a:cxn ang="0">
                  <a:pos x="907" y="2318"/>
                </a:cxn>
                <a:cxn ang="0">
                  <a:pos x="1529" y="1527"/>
                </a:cxn>
                <a:cxn ang="0">
                  <a:pos x="2320" y="906"/>
                </a:cxn>
                <a:cxn ang="0">
                  <a:pos x="3246" y="487"/>
                </a:cxn>
                <a:cxn ang="0">
                  <a:pos x="4278" y="304"/>
                </a:cxn>
                <a:cxn ang="0">
                  <a:pos x="5339" y="384"/>
                </a:cxn>
                <a:cxn ang="0">
                  <a:pos x="6312" y="712"/>
                </a:cxn>
                <a:cxn ang="0">
                  <a:pos x="7161" y="1257"/>
                </a:cxn>
                <a:cxn ang="0">
                  <a:pos x="7855" y="1984"/>
                </a:cxn>
                <a:cxn ang="0">
                  <a:pos x="8358" y="2860"/>
                </a:cxn>
                <a:cxn ang="0">
                  <a:pos x="8639" y="3854"/>
                </a:cxn>
              </a:cxnLst>
              <a:rect l="0" t="0" r="r" b="b"/>
              <a:pathLst>
                <a:path w="8987" h="8986">
                  <a:moveTo>
                    <a:pt x="8987" y="4493"/>
                  </a:moveTo>
                  <a:lnTo>
                    <a:pt x="8982" y="4262"/>
                  </a:lnTo>
                  <a:lnTo>
                    <a:pt x="8964" y="4034"/>
                  </a:lnTo>
                  <a:lnTo>
                    <a:pt x="8936" y="3808"/>
                  </a:lnTo>
                  <a:lnTo>
                    <a:pt x="8896" y="3588"/>
                  </a:lnTo>
                  <a:lnTo>
                    <a:pt x="8846" y="3370"/>
                  </a:lnTo>
                  <a:lnTo>
                    <a:pt x="8786" y="3157"/>
                  </a:lnTo>
                  <a:lnTo>
                    <a:pt x="8715" y="2948"/>
                  </a:lnTo>
                  <a:lnTo>
                    <a:pt x="8634" y="2744"/>
                  </a:lnTo>
                  <a:lnTo>
                    <a:pt x="8544" y="2544"/>
                  </a:lnTo>
                  <a:lnTo>
                    <a:pt x="8445" y="2352"/>
                  </a:lnTo>
                  <a:lnTo>
                    <a:pt x="8336" y="2163"/>
                  </a:lnTo>
                  <a:lnTo>
                    <a:pt x="8220" y="1981"/>
                  </a:lnTo>
                  <a:lnTo>
                    <a:pt x="8094" y="1805"/>
                  </a:lnTo>
                  <a:lnTo>
                    <a:pt x="7961" y="1635"/>
                  </a:lnTo>
                  <a:lnTo>
                    <a:pt x="7820" y="1472"/>
                  </a:lnTo>
                  <a:lnTo>
                    <a:pt x="7671" y="1315"/>
                  </a:lnTo>
                  <a:lnTo>
                    <a:pt x="7515" y="1167"/>
                  </a:lnTo>
                  <a:lnTo>
                    <a:pt x="7352" y="1026"/>
                  </a:lnTo>
                  <a:lnTo>
                    <a:pt x="7182" y="893"/>
                  </a:lnTo>
                  <a:lnTo>
                    <a:pt x="7006" y="767"/>
                  </a:lnTo>
                  <a:lnTo>
                    <a:pt x="6824" y="650"/>
                  </a:lnTo>
                  <a:lnTo>
                    <a:pt x="6636" y="542"/>
                  </a:lnTo>
                  <a:lnTo>
                    <a:pt x="6442" y="442"/>
                  </a:lnTo>
                  <a:lnTo>
                    <a:pt x="6242" y="353"/>
                  </a:lnTo>
                  <a:lnTo>
                    <a:pt x="6038" y="272"/>
                  </a:lnTo>
                  <a:lnTo>
                    <a:pt x="5830" y="201"/>
                  </a:lnTo>
                  <a:lnTo>
                    <a:pt x="5617" y="141"/>
                  </a:lnTo>
                  <a:lnTo>
                    <a:pt x="5400" y="90"/>
                  </a:lnTo>
                  <a:lnTo>
                    <a:pt x="5178" y="51"/>
                  </a:lnTo>
                  <a:lnTo>
                    <a:pt x="4953" y="22"/>
                  </a:lnTo>
                  <a:lnTo>
                    <a:pt x="4725" y="5"/>
                  </a:lnTo>
                  <a:lnTo>
                    <a:pt x="4493" y="0"/>
                  </a:lnTo>
                  <a:lnTo>
                    <a:pt x="4263" y="5"/>
                  </a:lnTo>
                  <a:lnTo>
                    <a:pt x="4034" y="22"/>
                  </a:lnTo>
                  <a:lnTo>
                    <a:pt x="3810" y="51"/>
                  </a:lnTo>
                  <a:lnTo>
                    <a:pt x="3588" y="90"/>
                  </a:lnTo>
                  <a:lnTo>
                    <a:pt x="3371" y="141"/>
                  </a:lnTo>
                  <a:lnTo>
                    <a:pt x="3158" y="201"/>
                  </a:lnTo>
                  <a:lnTo>
                    <a:pt x="2949" y="272"/>
                  </a:lnTo>
                  <a:lnTo>
                    <a:pt x="2744" y="353"/>
                  </a:lnTo>
                  <a:lnTo>
                    <a:pt x="2546" y="442"/>
                  </a:lnTo>
                  <a:lnTo>
                    <a:pt x="2352" y="542"/>
                  </a:lnTo>
                  <a:lnTo>
                    <a:pt x="2164" y="650"/>
                  </a:lnTo>
                  <a:lnTo>
                    <a:pt x="1981" y="767"/>
                  </a:lnTo>
                  <a:lnTo>
                    <a:pt x="1805" y="893"/>
                  </a:lnTo>
                  <a:lnTo>
                    <a:pt x="1636" y="1026"/>
                  </a:lnTo>
                  <a:lnTo>
                    <a:pt x="1473" y="1167"/>
                  </a:lnTo>
                  <a:lnTo>
                    <a:pt x="1317" y="1315"/>
                  </a:lnTo>
                  <a:lnTo>
                    <a:pt x="1168" y="1472"/>
                  </a:lnTo>
                  <a:lnTo>
                    <a:pt x="1027" y="1635"/>
                  </a:lnTo>
                  <a:lnTo>
                    <a:pt x="893" y="1805"/>
                  </a:lnTo>
                  <a:lnTo>
                    <a:pt x="768" y="1981"/>
                  </a:lnTo>
                  <a:lnTo>
                    <a:pt x="651" y="2163"/>
                  </a:lnTo>
                  <a:lnTo>
                    <a:pt x="543" y="2352"/>
                  </a:lnTo>
                  <a:lnTo>
                    <a:pt x="443" y="2544"/>
                  </a:lnTo>
                  <a:lnTo>
                    <a:pt x="353" y="2744"/>
                  </a:lnTo>
                  <a:lnTo>
                    <a:pt x="273" y="2948"/>
                  </a:lnTo>
                  <a:lnTo>
                    <a:pt x="202" y="3157"/>
                  </a:lnTo>
                  <a:lnTo>
                    <a:pt x="142" y="3370"/>
                  </a:lnTo>
                  <a:lnTo>
                    <a:pt x="91" y="3588"/>
                  </a:lnTo>
                  <a:lnTo>
                    <a:pt x="52" y="3808"/>
                  </a:lnTo>
                  <a:lnTo>
                    <a:pt x="24" y="4034"/>
                  </a:lnTo>
                  <a:lnTo>
                    <a:pt x="6" y="4262"/>
                  </a:lnTo>
                  <a:lnTo>
                    <a:pt x="0" y="4493"/>
                  </a:lnTo>
                  <a:lnTo>
                    <a:pt x="6" y="4724"/>
                  </a:lnTo>
                  <a:lnTo>
                    <a:pt x="24" y="4952"/>
                  </a:lnTo>
                  <a:lnTo>
                    <a:pt x="52" y="5178"/>
                  </a:lnTo>
                  <a:lnTo>
                    <a:pt x="91" y="5398"/>
                  </a:lnTo>
                  <a:lnTo>
                    <a:pt x="142" y="5616"/>
                  </a:lnTo>
                  <a:lnTo>
                    <a:pt x="202" y="5829"/>
                  </a:lnTo>
                  <a:lnTo>
                    <a:pt x="273" y="6038"/>
                  </a:lnTo>
                  <a:lnTo>
                    <a:pt x="353" y="6242"/>
                  </a:lnTo>
                  <a:lnTo>
                    <a:pt x="443" y="6442"/>
                  </a:lnTo>
                  <a:lnTo>
                    <a:pt x="543" y="6634"/>
                  </a:lnTo>
                  <a:lnTo>
                    <a:pt x="651" y="6823"/>
                  </a:lnTo>
                  <a:lnTo>
                    <a:pt x="768" y="7005"/>
                  </a:lnTo>
                  <a:lnTo>
                    <a:pt x="893" y="7181"/>
                  </a:lnTo>
                  <a:lnTo>
                    <a:pt x="1027" y="7351"/>
                  </a:lnTo>
                  <a:lnTo>
                    <a:pt x="1168" y="7514"/>
                  </a:lnTo>
                  <a:lnTo>
                    <a:pt x="1317" y="7671"/>
                  </a:lnTo>
                  <a:lnTo>
                    <a:pt x="1473" y="7819"/>
                  </a:lnTo>
                  <a:lnTo>
                    <a:pt x="1636" y="7960"/>
                  </a:lnTo>
                  <a:lnTo>
                    <a:pt x="1805" y="8094"/>
                  </a:lnTo>
                  <a:lnTo>
                    <a:pt x="1981" y="8219"/>
                  </a:lnTo>
                  <a:lnTo>
                    <a:pt x="2164" y="8336"/>
                  </a:lnTo>
                  <a:lnTo>
                    <a:pt x="2352" y="8444"/>
                  </a:lnTo>
                  <a:lnTo>
                    <a:pt x="2546" y="8544"/>
                  </a:lnTo>
                  <a:lnTo>
                    <a:pt x="2744" y="8633"/>
                  </a:lnTo>
                  <a:lnTo>
                    <a:pt x="2949" y="8714"/>
                  </a:lnTo>
                  <a:lnTo>
                    <a:pt x="3158" y="8785"/>
                  </a:lnTo>
                  <a:lnTo>
                    <a:pt x="3371" y="8845"/>
                  </a:lnTo>
                  <a:lnTo>
                    <a:pt x="3588" y="8896"/>
                  </a:lnTo>
                  <a:lnTo>
                    <a:pt x="3810" y="8935"/>
                  </a:lnTo>
                  <a:lnTo>
                    <a:pt x="4034" y="8964"/>
                  </a:lnTo>
                  <a:lnTo>
                    <a:pt x="4263" y="8981"/>
                  </a:lnTo>
                  <a:lnTo>
                    <a:pt x="4493" y="8986"/>
                  </a:lnTo>
                  <a:lnTo>
                    <a:pt x="4725" y="8981"/>
                  </a:lnTo>
                  <a:lnTo>
                    <a:pt x="4953" y="8964"/>
                  </a:lnTo>
                  <a:lnTo>
                    <a:pt x="5178" y="8935"/>
                  </a:lnTo>
                  <a:lnTo>
                    <a:pt x="5400" y="8896"/>
                  </a:lnTo>
                  <a:lnTo>
                    <a:pt x="5617" y="8845"/>
                  </a:lnTo>
                  <a:lnTo>
                    <a:pt x="5830" y="8785"/>
                  </a:lnTo>
                  <a:lnTo>
                    <a:pt x="6038" y="8714"/>
                  </a:lnTo>
                  <a:lnTo>
                    <a:pt x="6242" y="8633"/>
                  </a:lnTo>
                  <a:lnTo>
                    <a:pt x="6442" y="8544"/>
                  </a:lnTo>
                  <a:lnTo>
                    <a:pt x="6636" y="8444"/>
                  </a:lnTo>
                  <a:lnTo>
                    <a:pt x="6824" y="8336"/>
                  </a:lnTo>
                  <a:lnTo>
                    <a:pt x="7006" y="8219"/>
                  </a:lnTo>
                  <a:lnTo>
                    <a:pt x="7182" y="8094"/>
                  </a:lnTo>
                  <a:lnTo>
                    <a:pt x="7352" y="7960"/>
                  </a:lnTo>
                  <a:lnTo>
                    <a:pt x="7515" y="7819"/>
                  </a:lnTo>
                  <a:lnTo>
                    <a:pt x="7671" y="7671"/>
                  </a:lnTo>
                  <a:lnTo>
                    <a:pt x="7820" y="7514"/>
                  </a:lnTo>
                  <a:lnTo>
                    <a:pt x="7961" y="7351"/>
                  </a:lnTo>
                  <a:lnTo>
                    <a:pt x="8094" y="7181"/>
                  </a:lnTo>
                  <a:lnTo>
                    <a:pt x="8220" y="7005"/>
                  </a:lnTo>
                  <a:lnTo>
                    <a:pt x="8336" y="6823"/>
                  </a:lnTo>
                  <a:lnTo>
                    <a:pt x="8445" y="6634"/>
                  </a:lnTo>
                  <a:lnTo>
                    <a:pt x="8544" y="6442"/>
                  </a:lnTo>
                  <a:lnTo>
                    <a:pt x="8634" y="6242"/>
                  </a:lnTo>
                  <a:lnTo>
                    <a:pt x="8715" y="6038"/>
                  </a:lnTo>
                  <a:lnTo>
                    <a:pt x="8786" y="5829"/>
                  </a:lnTo>
                  <a:lnTo>
                    <a:pt x="8846" y="5616"/>
                  </a:lnTo>
                  <a:lnTo>
                    <a:pt x="8896" y="5398"/>
                  </a:lnTo>
                  <a:lnTo>
                    <a:pt x="8936" y="5178"/>
                  </a:lnTo>
                  <a:lnTo>
                    <a:pt x="8964" y="4952"/>
                  </a:lnTo>
                  <a:lnTo>
                    <a:pt x="8982" y="4724"/>
                  </a:lnTo>
                  <a:lnTo>
                    <a:pt x="8987" y="4493"/>
                  </a:lnTo>
                  <a:close/>
                  <a:moveTo>
                    <a:pt x="8688" y="4493"/>
                  </a:moveTo>
                  <a:lnTo>
                    <a:pt x="8683" y="4709"/>
                  </a:lnTo>
                  <a:lnTo>
                    <a:pt x="8666" y="4922"/>
                  </a:lnTo>
                  <a:lnTo>
                    <a:pt x="8639" y="5132"/>
                  </a:lnTo>
                  <a:lnTo>
                    <a:pt x="8603" y="5338"/>
                  </a:lnTo>
                  <a:lnTo>
                    <a:pt x="8556" y="5541"/>
                  </a:lnTo>
                  <a:lnTo>
                    <a:pt x="8499" y="5740"/>
                  </a:lnTo>
                  <a:lnTo>
                    <a:pt x="8433" y="5935"/>
                  </a:lnTo>
                  <a:lnTo>
                    <a:pt x="8358" y="6126"/>
                  </a:lnTo>
                  <a:lnTo>
                    <a:pt x="8274" y="6312"/>
                  </a:lnTo>
                  <a:lnTo>
                    <a:pt x="8182" y="6492"/>
                  </a:lnTo>
                  <a:lnTo>
                    <a:pt x="8081" y="6668"/>
                  </a:lnTo>
                  <a:lnTo>
                    <a:pt x="7971" y="6838"/>
                  </a:lnTo>
                  <a:lnTo>
                    <a:pt x="7855" y="7002"/>
                  </a:lnTo>
                  <a:lnTo>
                    <a:pt x="7730" y="7161"/>
                  </a:lnTo>
                  <a:lnTo>
                    <a:pt x="7598" y="7313"/>
                  </a:lnTo>
                  <a:lnTo>
                    <a:pt x="7459" y="7459"/>
                  </a:lnTo>
                  <a:lnTo>
                    <a:pt x="7313" y="7598"/>
                  </a:lnTo>
                  <a:lnTo>
                    <a:pt x="7161" y="7729"/>
                  </a:lnTo>
                  <a:lnTo>
                    <a:pt x="7003" y="7853"/>
                  </a:lnTo>
                  <a:lnTo>
                    <a:pt x="6838" y="7971"/>
                  </a:lnTo>
                  <a:lnTo>
                    <a:pt x="6668" y="8080"/>
                  </a:lnTo>
                  <a:lnTo>
                    <a:pt x="6493" y="8181"/>
                  </a:lnTo>
                  <a:lnTo>
                    <a:pt x="6312" y="8274"/>
                  </a:lnTo>
                  <a:lnTo>
                    <a:pt x="6126" y="8358"/>
                  </a:lnTo>
                  <a:lnTo>
                    <a:pt x="5935" y="8433"/>
                  </a:lnTo>
                  <a:lnTo>
                    <a:pt x="5740" y="8499"/>
                  </a:lnTo>
                  <a:lnTo>
                    <a:pt x="5542" y="8555"/>
                  </a:lnTo>
                  <a:lnTo>
                    <a:pt x="5339" y="8602"/>
                  </a:lnTo>
                  <a:lnTo>
                    <a:pt x="5132" y="8639"/>
                  </a:lnTo>
                  <a:lnTo>
                    <a:pt x="4922" y="8666"/>
                  </a:lnTo>
                  <a:lnTo>
                    <a:pt x="4710" y="8682"/>
                  </a:lnTo>
                  <a:lnTo>
                    <a:pt x="4493" y="8687"/>
                  </a:lnTo>
                  <a:lnTo>
                    <a:pt x="4278" y="8682"/>
                  </a:lnTo>
                  <a:lnTo>
                    <a:pt x="4065" y="8666"/>
                  </a:lnTo>
                  <a:lnTo>
                    <a:pt x="3855" y="8639"/>
                  </a:lnTo>
                  <a:lnTo>
                    <a:pt x="3649" y="8602"/>
                  </a:lnTo>
                  <a:lnTo>
                    <a:pt x="3446" y="8555"/>
                  </a:lnTo>
                  <a:lnTo>
                    <a:pt x="3246" y="8499"/>
                  </a:lnTo>
                  <a:lnTo>
                    <a:pt x="3052" y="8433"/>
                  </a:lnTo>
                  <a:lnTo>
                    <a:pt x="2862" y="8358"/>
                  </a:lnTo>
                  <a:lnTo>
                    <a:pt x="2676" y="8274"/>
                  </a:lnTo>
                  <a:lnTo>
                    <a:pt x="2494" y="8181"/>
                  </a:lnTo>
                  <a:lnTo>
                    <a:pt x="2320" y="8080"/>
                  </a:lnTo>
                  <a:lnTo>
                    <a:pt x="2149" y="7971"/>
                  </a:lnTo>
                  <a:lnTo>
                    <a:pt x="1985" y="7853"/>
                  </a:lnTo>
                  <a:lnTo>
                    <a:pt x="1827" y="7729"/>
                  </a:lnTo>
                  <a:lnTo>
                    <a:pt x="1674" y="7598"/>
                  </a:lnTo>
                  <a:lnTo>
                    <a:pt x="1529" y="7459"/>
                  </a:lnTo>
                  <a:lnTo>
                    <a:pt x="1390" y="7313"/>
                  </a:lnTo>
                  <a:lnTo>
                    <a:pt x="1257" y="7161"/>
                  </a:lnTo>
                  <a:lnTo>
                    <a:pt x="1133" y="7002"/>
                  </a:lnTo>
                  <a:lnTo>
                    <a:pt x="1017" y="6838"/>
                  </a:lnTo>
                  <a:lnTo>
                    <a:pt x="907" y="6668"/>
                  </a:lnTo>
                  <a:lnTo>
                    <a:pt x="806" y="6492"/>
                  </a:lnTo>
                  <a:lnTo>
                    <a:pt x="713" y="6312"/>
                  </a:lnTo>
                  <a:lnTo>
                    <a:pt x="630" y="6126"/>
                  </a:lnTo>
                  <a:lnTo>
                    <a:pt x="554" y="5935"/>
                  </a:lnTo>
                  <a:lnTo>
                    <a:pt x="489" y="5740"/>
                  </a:lnTo>
                  <a:lnTo>
                    <a:pt x="432" y="5541"/>
                  </a:lnTo>
                  <a:lnTo>
                    <a:pt x="385" y="5338"/>
                  </a:lnTo>
                  <a:lnTo>
                    <a:pt x="348" y="5132"/>
                  </a:lnTo>
                  <a:lnTo>
                    <a:pt x="322" y="4922"/>
                  </a:lnTo>
                  <a:lnTo>
                    <a:pt x="305" y="4709"/>
                  </a:lnTo>
                  <a:lnTo>
                    <a:pt x="300" y="4493"/>
                  </a:lnTo>
                  <a:lnTo>
                    <a:pt x="305" y="4277"/>
                  </a:lnTo>
                  <a:lnTo>
                    <a:pt x="322" y="4064"/>
                  </a:lnTo>
                  <a:lnTo>
                    <a:pt x="348" y="3854"/>
                  </a:lnTo>
                  <a:lnTo>
                    <a:pt x="385" y="3648"/>
                  </a:lnTo>
                  <a:lnTo>
                    <a:pt x="432" y="3445"/>
                  </a:lnTo>
                  <a:lnTo>
                    <a:pt x="489" y="3246"/>
                  </a:lnTo>
                  <a:lnTo>
                    <a:pt x="554" y="3051"/>
                  </a:lnTo>
                  <a:lnTo>
                    <a:pt x="630" y="2860"/>
                  </a:lnTo>
                  <a:lnTo>
                    <a:pt x="713" y="2674"/>
                  </a:lnTo>
                  <a:lnTo>
                    <a:pt x="806" y="2494"/>
                  </a:lnTo>
                  <a:lnTo>
                    <a:pt x="907" y="2318"/>
                  </a:lnTo>
                  <a:lnTo>
                    <a:pt x="1017" y="2148"/>
                  </a:lnTo>
                  <a:lnTo>
                    <a:pt x="1133" y="1984"/>
                  </a:lnTo>
                  <a:lnTo>
                    <a:pt x="1257" y="1825"/>
                  </a:lnTo>
                  <a:lnTo>
                    <a:pt x="1390" y="1673"/>
                  </a:lnTo>
                  <a:lnTo>
                    <a:pt x="1529" y="1527"/>
                  </a:lnTo>
                  <a:lnTo>
                    <a:pt x="1674" y="1388"/>
                  </a:lnTo>
                  <a:lnTo>
                    <a:pt x="1827" y="1257"/>
                  </a:lnTo>
                  <a:lnTo>
                    <a:pt x="1985" y="1133"/>
                  </a:lnTo>
                  <a:lnTo>
                    <a:pt x="2149" y="1015"/>
                  </a:lnTo>
                  <a:lnTo>
                    <a:pt x="2320" y="906"/>
                  </a:lnTo>
                  <a:lnTo>
                    <a:pt x="2494" y="805"/>
                  </a:lnTo>
                  <a:lnTo>
                    <a:pt x="2676" y="712"/>
                  </a:lnTo>
                  <a:lnTo>
                    <a:pt x="2862" y="628"/>
                  </a:lnTo>
                  <a:lnTo>
                    <a:pt x="3052" y="553"/>
                  </a:lnTo>
                  <a:lnTo>
                    <a:pt x="3246" y="487"/>
                  </a:lnTo>
                  <a:lnTo>
                    <a:pt x="3446" y="431"/>
                  </a:lnTo>
                  <a:lnTo>
                    <a:pt x="3649" y="384"/>
                  </a:lnTo>
                  <a:lnTo>
                    <a:pt x="3855" y="347"/>
                  </a:lnTo>
                  <a:lnTo>
                    <a:pt x="4065" y="320"/>
                  </a:lnTo>
                  <a:lnTo>
                    <a:pt x="4278" y="304"/>
                  </a:lnTo>
                  <a:lnTo>
                    <a:pt x="4493" y="299"/>
                  </a:lnTo>
                  <a:lnTo>
                    <a:pt x="4710" y="304"/>
                  </a:lnTo>
                  <a:lnTo>
                    <a:pt x="4922" y="320"/>
                  </a:lnTo>
                  <a:lnTo>
                    <a:pt x="5132" y="347"/>
                  </a:lnTo>
                  <a:lnTo>
                    <a:pt x="5339" y="384"/>
                  </a:lnTo>
                  <a:lnTo>
                    <a:pt x="5542" y="431"/>
                  </a:lnTo>
                  <a:lnTo>
                    <a:pt x="5740" y="487"/>
                  </a:lnTo>
                  <a:lnTo>
                    <a:pt x="5935" y="553"/>
                  </a:lnTo>
                  <a:lnTo>
                    <a:pt x="6126" y="628"/>
                  </a:lnTo>
                  <a:lnTo>
                    <a:pt x="6312" y="712"/>
                  </a:lnTo>
                  <a:lnTo>
                    <a:pt x="6493" y="805"/>
                  </a:lnTo>
                  <a:lnTo>
                    <a:pt x="6668" y="906"/>
                  </a:lnTo>
                  <a:lnTo>
                    <a:pt x="6838" y="1015"/>
                  </a:lnTo>
                  <a:lnTo>
                    <a:pt x="7003" y="1133"/>
                  </a:lnTo>
                  <a:lnTo>
                    <a:pt x="7161" y="1257"/>
                  </a:lnTo>
                  <a:lnTo>
                    <a:pt x="7313" y="1388"/>
                  </a:lnTo>
                  <a:lnTo>
                    <a:pt x="7459" y="1527"/>
                  </a:lnTo>
                  <a:lnTo>
                    <a:pt x="7598" y="1673"/>
                  </a:lnTo>
                  <a:lnTo>
                    <a:pt x="7730" y="1825"/>
                  </a:lnTo>
                  <a:lnTo>
                    <a:pt x="7855" y="1984"/>
                  </a:lnTo>
                  <a:lnTo>
                    <a:pt x="7971" y="2148"/>
                  </a:lnTo>
                  <a:lnTo>
                    <a:pt x="8081" y="2318"/>
                  </a:lnTo>
                  <a:lnTo>
                    <a:pt x="8182" y="2494"/>
                  </a:lnTo>
                  <a:lnTo>
                    <a:pt x="8274" y="2674"/>
                  </a:lnTo>
                  <a:lnTo>
                    <a:pt x="8358" y="2860"/>
                  </a:lnTo>
                  <a:lnTo>
                    <a:pt x="8433" y="3051"/>
                  </a:lnTo>
                  <a:lnTo>
                    <a:pt x="8499" y="3246"/>
                  </a:lnTo>
                  <a:lnTo>
                    <a:pt x="8556" y="3445"/>
                  </a:lnTo>
                  <a:lnTo>
                    <a:pt x="8603" y="3648"/>
                  </a:lnTo>
                  <a:lnTo>
                    <a:pt x="8639" y="3854"/>
                  </a:lnTo>
                  <a:lnTo>
                    <a:pt x="8666" y="4064"/>
                  </a:lnTo>
                  <a:lnTo>
                    <a:pt x="8683" y="4277"/>
                  </a:lnTo>
                  <a:lnTo>
                    <a:pt x="8688" y="4493"/>
                  </a:lnTo>
                  <a:close/>
                </a:path>
              </a:pathLst>
            </a:custGeom>
            <a:solidFill>
              <a:srgbClr val="B6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0" name="Freeform 30"/>
            <p:cNvSpPr>
              <a:spLocks noEditPoints="1"/>
            </p:cNvSpPr>
            <p:nvPr/>
          </p:nvSpPr>
          <p:spPr bwMode="auto">
            <a:xfrm>
              <a:off x="2048" y="1484"/>
              <a:ext cx="1241" cy="1242"/>
            </a:xfrm>
            <a:custGeom>
              <a:avLst/>
              <a:gdLst/>
              <a:ahLst/>
              <a:cxnLst>
                <a:cxn ang="0">
                  <a:pos x="8599" y="3469"/>
                </a:cxn>
                <a:cxn ang="0">
                  <a:pos x="8258" y="2460"/>
                </a:cxn>
                <a:cxn ang="0">
                  <a:pos x="7695" y="1581"/>
                </a:cxn>
                <a:cxn ang="0">
                  <a:pos x="6942" y="864"/>
                </a:cxn>
                <a:cxn ang="0">
                  <a:pos x="6033" y="341"/>
                </a:cxn>
                <a:cxn ang="0">
                  <a:pos x="5004" y="50"/>
                </a:cxn>
                <a:cxn ang="0">
                  <a:pos x="3899" y="22"/>
                </a:cxn>
                <a:cxn ang="0">
                  <a:pos x="2850" y="264"/>
                </a:cxn>
                <a:cxn ang="0">
                  <a:pos x="1914" y="743"/>
                </a:cxn>
                <a:cxn ang="0">
                  <a:pos x="1128" y="1424"/>
                </a:cxn>
                <a:cxn ang="0">
                  <a:pos x="524" y="2273"/>
                </a:cxn>
                <a:cxn ang="0">
                  <a:pos x="136" y="3258"/>
                </a:cxn>
                <a:cxn ang="0">
                  <a:pos x="0" y="4344"/>
                </a:cxn>
                <a:cxn ang="0">
                  <a:pos x="136" y="5430"/>
                </a:cxn>
                <a:cxn ang="0">
                  <a:pos x="524" y="6415"/>
                </a:cxn>
                <a:cxn ang="0">
                  <a:pos x="1128" y="7265"/>
                </a:cxn>
                <a:cxn ang="0">
                  <a:pos x="1914" y="7947"/>
                </a:cxn>
                <a:cxn ang="0">
                  <a:pos x="2850" y="8424"/>
                </a:cxn>
                <a:cxn ang="0">
                  <a:pos x="3899" y="8666"/>
                </a:cxn>
                <a:cxn ang="0">
                  <a:pos x="5004" y="8638"/>
                </a:cxn>
                <a:cxn ang="0">
                  <a:pos x="6033" y="8347"/>
                </a:cxn>
                <a:cxn ang="0">
                  <a:pos x="6942" y="7824"/>
                </a:cxn>
                <a:cxn ang="0">
                  <a:pos x="7695" y="7107"/>
                </a:cxn>
                <a:cxn ang="0">
                  <a:pos x="8258" y="6228"/>
                </a:cxn>
                <a:cxn ang="0">
                  <a:pos x="8599" y="5219"/>
                </a:cxn>
                <a:cxn ang="0">
                  <a:pos x="8387" y="4344"/>
                </a:cxn>
                <a:cxn ang="0">
                  <a:pos x="8259" y="5355"/>
                </a:cxn>
                <a:cxn ang="0">
                  <a:pos x="7899" y="6271"/>
                </a:cxn>
                <a:cxn ang="0">
                  <a:pos x="7336" y="7064"/>
                </a:cxn>
                <a:cxn ang="0">
                  <a:pos x="6603" y="7698"/>
                </a:cxn>
                <a:cxn ang="0">
                  <a:pos x="5733" y="8143"/>
                </a:cxn>
                <a:cxn ang="0">
                  <a:pos x="4756" y="8368"/>
                </a:cxn>
                <a:cxn ang="0">
                  <a:pos x="3727" y="8342"/>
                </a:cxn>
                <a:cxn ang="0">
                  <a:pos x="2769" y="8071"/>
                </a:cxn>
                <a:cxn ang="0">
                  <a:pos x="1923" y="7585"/>
                </a:cxn>
                <a:cxn ang="0">
                  <a:pos x="1222" y="6917"/>
                </a:cxn>
                <a:cxn ang="0">
                  <a:pos x="698" y="6098"/>
                </a:cxn>
                <a:cxn ang="0">
                  <a:pos x="380" y="5159"/>
                </a:cxn>
                <a:cxn ang="0">
                  <a:pos x="304" y="4136"/>
                </a:cxn>
                <a:cxn ang="0">
                  <a:pos x="480" y="3142"/>
                </a:cxn>
                <a:cxn ang="0">
                  <a:pos x="885" y="2247"/>
                </a:cxn>
                <a:cxn ang="0">
                  <a:pos x="1483" y="1484"/>
                </a:cxn>
                <a:cxn ang="0">
                  <a:pos x="2246" y="885"/>
                </a:cxn>
                <a:cxn ang="0">
                  <a:pos x="3140" y="482"/>
                </a:cxn>
                <a:cxn ang="0">
                  <a:pos x="4135" y="304"/>
                </a:cxn>
                <a:cxn ang="0">
                  <a:pos x="5158" y="382"/>
                </a:cxn>
                <a:cxn ang="0">
                  <a:pos x="6096" y="699"/>
                </a:cxn>
                <a:cxn ang="0">
                  <a:pos x="6915" y="1223"/>
                </a:cxn>
                <a:cxn ang="0">
                  <a:pos x="7584" y="1925"/>
                </a:cxn>
                <a:cxn ang="0">
                  <a:pos x="8069" y="2770"/>
                </a:cxn>
                <a:cxn ang="0">
                  <a:pos x="8340" y="3728"/>
                </a:cxn>
              </a:cxnLst>
              <a:rect l="0" t="0" r="r" b="b"/>
              <a:pathLst>
                <a:path w="8686" h="8688">
                  <a:moveTo>
                    <a:pt x="8686" y="4344"/>
                  </a:moveTo>
                  <a:lnTo>
                    <a:pt x="8681" y="4121"/>
                  </a:lnTo>
                  <a:lnTo>
                    <a:pt x="8664" y="3900"/>
                  </a:lnTo>
                  <a:lnTo>
                    <a:pt x="8637" y="3683"/>
                  </a:lnTo>
                  <a:lnTo>
                    <a:pt x="8599" y="3469"/>
                  </a:lnTo>
                  <a:lnTo>
                    <a:pt x="8550" y="3258"/>
                  </a:lnTo>
                  <a:lnTo>
                    <a:pt x="8491" y="3052"/>
                  </a:lnTo>
                  <a:lnTo>
                    <a:pt x="8423" y="2850"/>
                  </a:lnTo>
                  <a:lnTo>
                    <a:pt x="8346" y="2653"/>
                  </a:lnTo>
                  <a:lnTo>
                    <a:pt x="8258" y="2460"/>
                  </a:lnTo>
                  <a:lnTo>
                    <a:pt x="8162" y="2273"/>
                  </a:lnTo>
                  <a:lnTo>
                    <a:pt x="8058" y="2092"/>
                  </a:lnTo>
                  <a:lnTo>
                    <a:pt x="7945" y="1916"/>
                  </a:lnTo>
                  <a:lnTo>
                    <a:pt x="7824" y="1745"/>
                  </a:lnTo>
                  <a:lnTo>
                    <a:pt x="7695" y="1581"/>
                  </a:lnTo>
                  <a:lnTo>
                    <a:pt x="7558" y="1424"/>
                  </a:lnTo>
                  <a:lnTo>
                    <a:pt x="7415" y="1273"/>
                  </a:lnTo>
                  <a:lnTo>
                    <a:pt x="7263" y="1129"/>
                  </a:lnTo>
                  <a:lnTo>
                    <a:pt x="7105" y="992"/>
                  </a:lnTo>
                  <a:lnTo>
                    <a:pt x="6942" y="864"/>
                  </a:lnTo>
                  <a:lnTo>
                    <a:pt x="6771" y="743"/>
                  </a:lnTo>
                  <a:lnTo>
                    <a:pt x="6596" y="629"/>
                  </a:lnTo>
                  <a:lnTo>
                    <a:pt x="6413" y="524"/>
                  </a:lnTo>
                  <a:lnTo>
                    <a:pt x="6226" y="429"/>
                  </a:lnTo>
                  <a:lnTo>
                    <a:pt x="6033" y="341"/>
                  </a:lnTo>
                  <a:lnTo>
                    <a:pt x="5836" y="264"/>
                  </a:lnTo>
                  <a:lnTo>
                    <a:pt x="5634" y="196"/>
                  </a:lnTo>
                  <a:lnTo>
                    <a:pt x="5428" y="136"/>
                  </a:lnTo>
                  <a:lnTo>
                    <a:pt x="5219" y="88"/>
                  </a:lnTo>
                  <a:lnTo>
                    <a:pt x="5004" y="50"/>
                  </a:lnTo>
                  <a:lnTo>
                    <a:pt x="4787" y="22"/>
                  </a:lnTo>
                  <a:lnTo>
                    <a:pt x="4566" y="5"/>
                  </a:lnTo>
                  <a:lnTo>
                    <a:pt x="4342" y="0"/>
                  </a:lnTo>
                  <a:lnTo>
                    <a:pt x="4119" y="5"/>
                  </a:lnTo>
                  <a:lnTo>
                    <a:pt x="3899" y="22"/>
                  </a:lnTo>
                  <a:lnTo>
                    <a:pt x="3681" y="50"/>
                  </a:lnTo>
                  <a:lnTo>
                    <a:pt x="3467" y="88"/>
                  </a:lnTo>
                  <a:lnTo>
                    <a:pt x="3258" y="136"/>
                  </a:lnTo>
                  <a:lnTo>
                    <a:pt x="3052" y="196"/>
                  </a:lnTo>
                  <a:lnTo>
                    <a:pt x="2850" y="264"/>
                  </a:lnTo>
                  <a:lnTo>
                    <a:pt x="2653" y="341"/>
                  </a:lnTo>
                  <a:lnTo>
                    <a:pt x="2460" y="429"/>
                  </a:lnTo>
                  <a:lnTo>
                    <a:pt x="2273" y="524"/>
                  </a:lnTo>
                  <a:lnTo>
                    <a:pt x="2090" y="629"/>
                  </a:lnTo>
                  <a:lnTo>
                    <a:pt x="1914" y="743"/>
                  </a:lnTo>
                  <a:lnTo>
                    <a:pt x="1744" y="864"/>
                  </a:lnTo>
                  <a:lnTo>
                    <a:pt x="1580" y="992"/>
                  </a:lnTo>
                  <a:lnTo>
                    <a:pt x="1422" y="1129"/>
                  </a:lnTo>
                  <a:lnTo>
                    <a:pt x="1271" y="1273"/>
                  </a:lnTo>
                  <a:lnTo>
                    <a:pt x="1128" y="1424"/>
                  </a:lnTo>
                  <a:lnTo>
                    <a:pt x="991" y="1581"/>
                  </a:lnTo>
                  <a:lnTo>
                    <a:pt x="862" y="1745"/>
                  </a:lnTo>
                  <a:lnTo>
                    <a:pt x="741" y="1916"/>
                  </a:lnTo>
                  <a:lnTo>
                    <a:pt x="628" y="2092"/>
                  </a:lnTo>
                  <a:lnTo>
                    <a:pt x="524" y="2273"/>
                  </a:lnTo>
                  <a:lnTo>
                    <a:pt x="428" y="2460"/>
                  </a:lnTo>
                  <a:lnTo>
                    <a:pt x="340" y="2653"/>
                  </a:lnTo>
                  <a:lnTo>
                    <a:pt x="263" y="2850"/>
                  </a:lnTo>
                  <a:lnTo>
                    <a:pt x="194" y="3052"/>
                  </a:lnTo>
                  <a:lnTo>
                    <a:pt x="136" y="3258"/>
                  </a:lnTo>
                  <a:lnTo>
                    <a:pt x="87" y="3469"/>
                  </a:lnTo>
                  <a:lnTo>
                    <a:pt x="49" y="3683"/>
                  </a:lnTo>
                  <a:lnTo>
                    <a:pt x="22" y="3900"/>
                  </a:lnTo>
                  <a:lnTo>
                    <a:pt x="5" y="4121"/>
                  </a:lnTo>
                  <a:lnTo>
                    <a:pt x="0" y="4344"/>
                  </a:lnTo>
                  <a:lnTo>
                    <a:pt x="5" y="4568"/>
                  </a:lnTo>
                  <a:lnTo>
                    <a:pt x="22" y="4788"/>
                  </a:lnTo>
                  <a:lnTo>
                    <a:pt x="49" y="5005"/>
                  </a:lnTo>
                  <a:lnTo>
                    <a:pt x="87" y="5219"/>
                  </a:lnTo>
                  <a:lnTo>
                    <a:pt x="136" y="5430"/>
                  </a:lnTo>
                  <a:lnTo>
                    <a:pt x="194" y="5636"/>
                  </a:lnTo>
                  <a:lnTo>
                    <a:pt x="263" y="5838"/>
                  </a:lnTo>
                  <a:lnTo>
                    <a:pt x="340" y="6035"/>
                  </a:lnTo>
                  <a:lnTo>
                    <a:pt x="428" y="6228"/>
                  </a:lnTo>
                  <a:lnTo>
                    <a:pt x="524" y="6415"/>
                  </a:lnTo>
                  <a:lnTo>
                    <a:pt x="628" y="6596"/>
                  </a:lnTo>
                  <a:lnTo>
                    <a:pt x="741" y="6772"/>
                  </a:lnTo>
                  <a:lnTo>
                    <a:pt x="862" y="6943"/>
                  </a:lnTo>
                  <a:lnTo>
                    <a:pt x="991" y="7107"/>
                  </a:lnTo>
                  <a:lnTo>
                    <a:pt x="1128" y="7265"/>
                  </a:lnTo>
                  <a:lnTo>
                    <a:pt x="1271" y="7415"/>
                  </a:lnTo>
                  <a:lnTo>
                    <a:pt x="1422" y="7560"/>
                  </a:lnTo>
                  <a:lnTo>
                    <a:pt x="1580" y="7696"/>
                  </a:lnTo>
                  <a:lnTo>
                    <a:pt x="1744" y="7824"/>
                  </a:lnTo>
                  <a:lnTo>
                    <a:pt x="1914" y="7947"/>
                  </a:lnTo>
                  <a:lnTo>
                    <a:pt x="2090" y="8059"/>
                  </a:lnTo>
                  <a:lnTo>
                    <a:pt x="2273" y="8164"/>
                  </a:lnTo>
                  <a:lnTo>
                    <a:pt x="2460" y="8259"/>
                  </a:lnTo>
                  <a:lnTo>
                    <a:pt x="2653" y="8347"/>
                  </a:lnTo>
                  <a:lnTo>
                    <a:pt x="2850" y="8424"/>
                  </a:lnTo>
                  <a:lnTo>
                    <a:pt x="3052" y="8492"/>
                  </a:lnTo>
                  <a:lnTo>
                    <a:pt x="3258" y="8552"/>
                  </a:lnTo>
                  <a:lnTo>
                    <a:pt x="3467" y="8600"/>
                  </a:lnTo>
                  <a:lnTo>
                    <a:pt x="3681" y="8638"/>
                  </a:lnTo>
                  <a:lnTo>
                    <a:pt x="3899" y="8666"/>
                  </a:lnTo>
                  <a:lnTo>
                    <a:pt x="4119" y="8683"/>
                  </a:lnTo>
                  <a:lnTo>
                    <a:pt x="4342" y="8688"/>
                  </a:lnTo>
                  <a:lnTo>
                    <a:pt x="4566" y="8683"/>
                  </a:lnTo>
                  <a:lnTo>
                    <a:pt x="4787" y="8666"/>
                  </a:lnTo>
                  <a:lnTo>
                    <a:pt x="5004" y="8638"/>
                  </a:lnTo>
                  <a:lnTo>
                    <a:pt x="5219" y="8600"/>
                  </a:lnTo>
                  <a:lnTo>
                    <a:pt x="5428" y="8552"/>
                  </a:lnTo>
                  <a:lnTo>
                    <a:pt x="5634" y="8492"/>
                  </a:lnTo>
                  <a:lnTo>
                    <a:pt x="5836" y="8424"/>
                  </a:lnTo>
                  <a:lnTo>
                    <a:pt x="6033" y="8347"/>
                  </a:lnTo>
                  <a:lnTo>
                    <a:pt x="6226" y="8259"/>
                  </a:lnTo>
                  <a:lnTo>
                    <a:pt x="6413" y="8164"/>
                  </a:lnTo>
                  <a:lnTo>
                    <a:pt x="6596" y="8059"/>
                  </a:lnTo>
                  <a:lnTo>
                    <a:pt x="6771" y="7947"/>
                  </a:lnTo>
                  <a:lnTo>
                    <a:pt x="6942" y="7824"/>
                  </a:lnTo>
                  <a:lnTo>
                    <a:pt x="7105" y="7696"/>
                  </a:lnTo>
                  <a:lnTo>
                    <a:pt x="7263" y="7560"/>
                  </a:lnTo>
                  <a:lnTo>
                    <a:pt x="7415" y="7415"/>
                  </a:lnTo>
                  <a:lnTo>
                    <a:pt x="7558" y="7265"/>
                  </a:lnTo>
                  <a:lnTo>
                    <a:pt x="7695" y="7107"/>
                  </a:lnTo>
                  <a:lnTo>
                    <a:pt x="7824" y="6943"/>
                  </a:lnTo>
                  <a:lnTo>
                    <a:pt x="7945" y="6772"/>
                  </a:lnTo>
                  <a:lnTo>
                    <a:pt x="8058" y="6596"/>
                  </a:lnTo>
                  <a:lnTo>
                    <a:pt x="8162" y="6415"/>
                  </a:lnTo>
                  <a:lnTo>
                    <a:pt x="8258" y="6228"/>
                  </a:lnTo>
                  <a:lnTo>
                    <a:pt x="8346" y="6035"/>
                  </a:lnTo>
                  <a:lnTo>
                    <a:pt x="8423" y="5838"/>
                  </a:lnTo>
                  <a:lnTo>
                    <a:pt x="8491" y="5636"/>
                  </a:lnTo>
                  <a:lnTo>
                    <a:pt x="8550" y="5430"/>
                  </a:lnTo>
                  <a:lnTo>
                    <a:pt x="8599" y="5219"/>
                  </a:lnTo>
                  <a:lnTo>
                    <a:pt x="8637" y="5005"/>
                  </a:lnTo>
                  <a:lnTo>
                    <a:pt x="8664" y="4788"/>
                  </a:lnTo>
                  <a:lnTo>
                    <a:pt x="8681" y="4568"/>
                  </a:lnTo>
                  <a:lnTo>
                    <a:pt x="8686" y="4344"/>
                  </a:lnTo>
                  <a:close/>
                  <a:moveTo>
                    <a:pt x="8387" y="4344"/>
                  </a:moveTo>
                  <a:lnTo>
                    <a:pt x="8381" y="4552"/>
                  </a:lnTo>
                  <a:lnTo>
                    <a:pt x="8366" y="4757"/>
                  </a:lnTo>
                  <a:lnTo>
                    <a:pt x="8340" y="4960"/>
                  </a:lnTo>
                  <a:lnTo>
                    <a:pt x="8305" y="5159"/>
                  </a:lnTo>
                  <a:lnTo>
                    <a:pt x="8259" y="5355"/>
                  </a:lnTo>
                  <a:lnTo>
                    <a:pt x="8206" y="5546"/>
                  </a:lnTo>
                  <a:lnTo>
                    <a:pt x="8142" y="5735"/>
                  </a:lnTo>
                  <a:lnTo>
                    <a:pt x="8069" y="5918"/>
                  </a:lnTo>
                  <a:lnTo>
                    <a:pt x="7988" y="6098"/>
                  </a:lnTo>
                  <a:lnTo>
                    <a:pt x="7899" y="6271"/>
                  </a:lnTo>
                  <a:lnTo>
                    <a:pt x="7801" y="6441"/>
                  </a:lnTo>
                  <a:lnTo>
                    <a:pt x="7696" y="6605"/>
                  </a:lnTo>
                  <a:lnTo>
                    <a:pt x="7584" y="6763"/>
                  </a:lnTo>
                  <a:lnTo>
                    <a:pt x="7464" y="6917"/>
                  </a:lnTo>
                  <a:lnTo>
                    <a:pt x="7336" y="7064"/>
                  </a:lnTo>
                  <a:lnTo>
                    <a:pt x="7203" y="7204"/>
                  </a:lnTo>
                  <a:lnTo>
                    <a:pt x="7062" y="7338"/>
                  </a:lnTo>
                  <a:lnTo>
                    <a:pt x="6915" y="7465"/>
                  </a:lnTo>
                  <a:lnTo>
                    <a:pt x="6762" y="7585"/>
                  </a:lnTo>
                  <a:lnTo>
                    <a:pt x="6603" y="7698"/>
                  </a:lnTo>
                  <a:lnTo>
                    <a:pt x="6440" y="7803"/>
                  </a:lnTo>
                  <a:lnTo>
                    <a:pt x="6271" y="7901"/>
                  </a:lnTo>
                  <a:lnTo>
                    <a:pt x="6096" y="7989"/>
                  </a:lnTo>
                  <a:lnTo>
                    <a:pt x="5917" y="8071"/>
                  </a:lnTo>
                  <a:lnTo>
                    <a:pt x="5733" y="8143"/>
                  </a:lnTo>
                  <a:lnTo>
                    <a:pt x="5546" y="8206"/>
                  </a:lnTo>
                  <a:lnTo>
                    <a:pt x="5353" y="8261"/>
                  </a:lnTo>
                  <a:lnTo>
                    <a:pt x="5158" y="8306"/>
                  </a:lnTo>
                  <a:lnTo>
                    <a:pt x="4959" y="8342"/>
                  </a:lnTo>
                  <a:lnTo>
                    <a:pt x="4756" y="8368"/>
                  </a:lnTo>
                  <a:lnTo>
                    <a:pt x="4551" y="8384"/>
                  </a:lnTo>
                  <a:lnTo>
                    <a:pt x="4342" y="8388"/>
                  </a:lnTo>
                  <a:lnTo>
                    <a:pt x="4135" y="8384"/>
                  </a:lnTo>
                  <a:lnTo>
                    <a:pt x="3929" y="8368"/>
                  </a:lnTo>
                  <a:lnTo>
                    <a:pt x="3727" y="8342"/>
                  </a:lnTo>
                  <a:lnTo>
                    <a:pt x="3528" y="8306"/>
                  </a:lnTo>
                  <a:lnTo>
                    <a:pt x="3332" y="8261"/>
                  </a:lnTo>
                  <a:lnTo>
                    <a:pt x="3140" y="8206"/>
                  </a:lnTo>
                  <a:lnTo>
                    <a:pt x="2952" y="8143"/>
                  </a:lnTo>
                  <a:lnTo>
                    <a:pt x="2769" y="8071"/>
                  </a:lnTo>
                  <a:lnTo>
                    <a:pt x="2590" y="7989"/>
                  </a:lnTo>
                  <a:lnTo>
                    <a:pt x="2415" y="7901"/>
                  </a:lnTo>
                  <a:lnTo>
                    <a:pt x="2246" y="7803"/>
                  </a:lnTo>
                  <a:lnTo>
                    <a:pt x="2081" y="7698"/>
                  </a:lnTo>
                  <a:lnTo>
                    <a:pt x="1923" y="7585"/>
                  </a:lnTo>
                  <a:lnTo>
                    <a:pt x="1771" y="7465"/>
                  </a:lnTo>
                  <a:lnTo>
                    <a:pt x="1624" y="7338"/>
                  </a:lnTo>
                  <a:lnTo>
                    <a:pt x="1483" y="7204"/>
                  </a:lnTo>
                  <a:lnTo>
                    <a:pt x="1350" y="7064"/>
                  </a:lnTo>
                  <a:lnTo>
                    <a:pt x="1222" y="6917"/>
                  </a:lnTo>
                  <a:lnTo>
                    <a:pt x="1102" y="6763"/>
                  </a:lnTo>
                  <a:lnTo>
                    <a:pt x="989" y="6605"/>
                  </a:lnTo>
                  <a:lnTo>
                    <a:pt x="885" y="6441"/>
                  </a:lnTo>
                  <a:lnTo>
                    <a:pt x="787" y="6271"/>
                  </a:lnTo>
                  <a:lnTo>
                    <a:pt x="698" y="6098"/>
                  </a:lnTo>
                  <a:lnTo>
                    <a:pt x="617" y="5918"/>
                  </a:lnTo>
                  <a:lnTo>
                    <a:pt x="544" y="5735"/>
                  </a:lnTo>
                  <a:lnTo>
                    <a:pt x="480" y="5546"/>
                  </a:lnTo>
                  <a:lnTo>
                    <a:pt x="426" y="5355"/>
                  </a:lnTo>
                  <a:lnTo>
                    <a:pt x="380" y="5159"/>
                  </a:lnTo>
                  <a:lnTo>
                    <a:pt x="346" y="4960"/>
                  </a:lnTo>
                  <a:lnTo>
                    <a:pt x="320" y="4757"/>
                  </a:lnTo>
                  <a:lnTo>
                    <a:pt x="304" y="4552"/>
                  </a:lnTo>
                  <a:lnTo>
                    <a:pt x="299" y="4344"/>
                  </a:lnTo>
                  <a:lnTo>
                    <a:pt x="304" y="4136"/>
                  </a:lnTo>
                  <a:lnTo>
                    <a:pt x="320" y="3931"/>
                  </a:lnTo>
                  <a:lnTo>
                    <a:pt x="346" y="3728"/>
                  </a:lnTo>
                  <a:lnTo>
                    <a:pt x="380" y="3529"/>
                  </a:lnTo>
                  <a:lnTo>
                    <a:pt x="426" y="3333"/>
                  </a:lnTo>
                  <a:lnTo>
                    <a:pt x="480" y="3142"/>
                  </a:lnTo>
                  <a:lnTo>
                    <a:pt x="544" y="2953"/>
                  </a:lnTo>
                  <a:lnTo>
                    <a:pt x="617" y="2770"/>
                  </a:lnTo>
                  <a:lnTo>
                    <a:pt x="698" y="2590"/>
                  </a:lnTo>
                  <a:lnTo>
                    <a:pt x="787" y="2417"/>
                  </a:lnTo>
                  <a:lnTo>
                    <a:pt x="885" y="2247"/>
                  </a:lnTo>
                  <a:lnTo>
                    <a:pt x="989" y="2083"/>
                  </a:lnTo>
                  <a:lnTo>
                    <a:pt x="1102" y="1925"/>
                  </a:lnTo>
                  <a:lnTo>
                    <a:pt x="1222" y="1771"/>
                  </a:lnTo>
                  <a:lnTo>
                    <a:pt x="1350" y="1624"/>
                  </a:lnTo>
                  <a:lnTo>
                    <a:pt x="1483" y="1484"/>
                  </a:lnTo>
                  <a:lnTo>
                    <a:pt x="1624" y="1350"/>
                  </a:lnTo>
                  <a:lnTo>
                    <a:pt x="1771" y="1223"/>
                  </a:lnTo>
                  <a:lnTo>
                    <a:pt x="1923" y="1103"/>
                  </a:lnTo>
                  <a:lnTo>
                    <a:pt x="2081" y="990"/>
                  </a:lnTo>
                  <a:lnTo>
                    <a:pt x="2246" y="885"/>
                  </a:lnTo>
                  <a:lnTo>
                    <a:pt x="2415" y="787"/>
                  </a:lnTo>
                  <a:lnTo>
                    <a:pt x="2590" y="699"/>
                  </a:lnTo>
                  <a:lnTo>
                    <a:pt x="2769" y="617"/>
                  </a:lnTo>
                  <a:lnTo>
                    <a:pt x="2952" y="545"/>
                  </a:lnTo>
                  <a:lnTo>
                    <a:pt x="3140" y="482"/>
                  </a:lnTo>
                  <a:lnTo>
                    <a:pt x="3332" y="427"/>
                  </a:lnTo>
                  <a:lnTo>
                    <a:pt x="3528" y="382"/>
                  </a:lnTo>
                  <a:lnTo>
                    <a:pt x="3727" y="346"/>
                  </a:lnTo>
                  <a:lnTo>
                    <a:pt x="3929" y="320"/>
                  </a:lnTo>
                  <a:lnTo>
                    <a:pt x="4135" y="304"/>
                  </a:lnTo>
                  <a:lnTo>
                    <a:pt x="4342" y="300"/>
                  </a:lnTo>
                  <a:lnTo>
                    <a:pt x="4551" y="304"/>
                  </a:lnTo>
                  <a:lnTo>
                    <a:pt x="4756" y="320"/>
                  </a:lnTo>
                  <a:lnTo>
                    <a:pt x="4959" y="346"/>
                  </a:lnTo>
                  <a:lnTo>
                    <a:pt x="5158" y="382"/>
                  </a:lnTo>
                  <a:lnTo>
                    <a:pt x="5353" y="427"/>
                  </a:lnTo>
                  <a:lnTo>
                    <a:pt x="5546" y="482"/>
                  </a:lnTo>
                  <a:lnTo>
                    <a:pt x="5733" y="545"/>
                  </a:lnTo>
                  <a:lnTo>
                    <a:pt x="5917" y="617"/>
                  </a:lnTo>
                  <a:lnTo>
                    <a:pt x="6096" y="699"/>
                  </a:lnTo>
                  <a:lnTo>
                    <a:pt x="6271" y="787"/>
                  </a:lnTo>
                  <a:lnTo>
                    <a:pt x="6440" y="885"/>
                  </a:lnTo>
                  <a:lnTo>
                    <a:pt x="6603" y="990"/>
                  </a:lnTo>
                  <a:lnTo>
                    <a:pt x="6762" y="1103"/>
                  </a:lnTo>
                  <a:lnTo>
                    <a:pt x="6915" y="1223"/>
                  </a:lnTo>
                  <a:lnTo>
                    <a:pt x="7062" y="1350"/>
                  </a:lnTo>
                  <a:lnTo>
                    <a:pt x="7203" y="1484"/>
                  </a:lnTo>
                  <a:lnTo>
                    <a:pt x="7336" y="1624"/>
                  </a:lnTo>
                  <a:lnTo>
                    <a:pt x="7464" y="1771"/>
                  </a:lnTo>
                  <a:lnTo>
                    <a:pt x="7584" y="1925"/>
                  </a:lnTo>
                  <a:lnTo>
                    <a:pt x="7696" y="2083"/>
                  </a:lnTo>
                  <a:lnTo>
                    <a:pt x="7801" y="2247"/>
                  </a:lnTo>
                  <a:lnTo>
                    <a:pt x="7899" y="2417"/>
                  </a:lnTo>
                  <a:lnTo>
                    <a:pt x="7988" y="2590"/>
                  </a:lnTo>
                  <a:lnTo>
                    <a:pt x="8069" y="2770"/>
                  </a:lnTo>
                  <a:lnTo>
                    <a:pt x="8142" y="2953"/>
                  </a:lnTo>
                  <a:lnTo>
                    <a:pt x="8206" y="3142"/>
                  </a:lnTo>
                  <a:lnTo>
                    <a:pt x="8259" y="3333"/>
                  </a:lnTo>
                  <a:lnTo>
                    <a:pt x="8305" y="3529"/>
                  </a:lnTo>
                  <a:lnTo>
                    <a:pt x="8340" y="3728"/>
                  </a:lnTo>
                  <a:lnTo>
                    <a:pt x="8366" y="3931"/>
                  </a:lnTo>
                  <a:lnTo>
                    <a:pt x="8381" y="4136"/>
                  </a:lnTo>
                  <a:lnTo>
                    <a:pt x="8387" y="4344"/>
                  </a:lnTo>
                  <a:close/>
                </a:path>
              </a:pathLst>
            </a:custGeom>
            <a:solidFill>
              <a:srgbClr val="B7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1" name="Freeform 31"/>
            <p:cNvSpPr>
              <a:spLocks noEditPoints="1"/>
            </p:cNvSpPr>
            <p:nvPr/>
          </p:nvSpPr>
          <p:spPr bwMode="auto">
            <a:xfrm>
              <a:off x="2069" y="1506"/>
              <a:ext cx="1198" cy="1198"/>
            </a:xfrm>
            <a:custGeom>
              <a:avLst/>
              <a:gdLst/>
              <a:ahLst/>
              <a:cxnLst>
                <a:cxn ang="0">
                  <a:pos x="8303" y="3349"/>
                </a:cxn>
                <a:cxn ang="0">
                  <a:pos x="7974" y="2375"/>
                </a:cxn>
                <a:cxn ang="0">
                  <a:pos x="7430" y="1526"/>
                </a:cxn>
                <a:cxn ang="0">
                  <a:pos x="6703" y="834"/>
                </a:cxn>
                <a:cxn ang="0">
                  <a:pos x="5826" y="329"/>
                </a:cxn>
                <a:cxn ang="0">
                  <a:pos x="4832" y="48"/>
                </a:cxn>
                <a:cxn ang="0">
                  <a:pos x="3765" y="21"/>
                </a:cxn>
                <a:cxn ang="0">
                  <a:pos x="2752" y="254"/>
                </a:cxn>
                <a:cxn ang="0">
                  <a:pos x="1849" y="716"/>
                </a:cxn>
                <a:cxn ang="0">
                  <a:pos x="1090" y="1374"/>
                </a:cxn>
                <a:cxn ang="0">
                  <a:pos x="506" y="2195"/>
                </a:cxn>
                <a:cxn ang="0">
                  <a:pos x="132" y="3146"/>
                </a:cxn>
                <a:cxn ang="0">
                  <a:pos x="0" y="4194"/>
                </a:cxn>
                <a:cxn ang="0">
                  <a:pos x="132" y="5242"/>
                </a:cxn>
                <a:cxn ang="0">
                  <a:pos x="506" y="6193"/>
                </a:cxn>
                <a:cxn ang="0">
                  <a:pos x="1090" y="7014"/>
                </a:cxn>
                <a:cxn ang="0">
                  <a:pos x="1849" y="7672"/>
                </a:cxn>
                <a:cxn ang="0">
                  <a:pos x="2752" y="8134"/>
                </a:cxn>
                <a:cxn ang="0">
                  <a:pos x="3765" y="8367"/>
                </a:cxn>
                <a:cxn ang="0">
                  <a:pos x="4832" y="8340"/>
                </a:cxn>
                <a:cxn ang="0">
                  <a:pos x="5826" y="8059"/>
                </a:cxn>
                <a:cxn ang="0">
                  <a:pos x="6703" y="7554"/>
                </a:cxn>
                <a:cxn ang="0">
                  <a:pos x="7430" y="6862"/>
                </a:cxn>
                <a:cxn ang="0">
                  <a:pos x="7974" y="6013"/>
                </a:cxn>
                <a:cxn ang="0">
                  <a:pos x="8303" y="5039"/>
                </a:cxn>
                <a:cxn ang="0">
                  <a:pos x="8088" y="4194"/>
                </a:cxn>
                <a:cxn ang="0">
                  <a:pos x="7966" y="5168"/>
                </a:cxn>
                <a:cxn ang="0">
                  <a:pos x="7618" y="6051"/>
                </a:cxn>
                <a:cxn ang="0">
                  <a:pos x="7076" y="6813"/>
                </a:cxn>
                <a:cxn ang="0">
                  <a:pos x="6371" y="7423"/>
                </a:cxn>
                <a:cxn ang="0">
                  <a:pos x="5532" y="7853"/>
                </a:cxn>
                <a:cxn ang="0">
                  <a:pos x="4592" y="8069"/>
                </a:cxn>
                <a:cxn ang="0">
                  <a:pos x="3601" y="8044"/>
                </a:cxn>
                <a:cxn ang="0">
                  <a:pos x="2678" y="7782"/>
                </a:cxn>
                <a:cxn ang="0">
                  <a:pos x="1864" y="7315"/>
                </a:cxn>
                <a:cxn ang="0">
                  <a:pos x="1188" y="6671"/>
                </a:cxn>
                <a:cxn ang="0">
                  <a:pos x="683" y="5883"/>
                </a:cxn>
                <a:cxn ang="0">
                  <a:pos x="378" y="4978"/>
                </a:cxn>
                <a:cxn ang="0">
                  <a:pos x="304" y="3993"/>
                </a:cxn>
                <a:cxn ang="0">
                  <a:pos x="475" y="3036"/>
                </a:cxn>
                <a:cxn ang="0">
                  <a:pos x="863" y="2175"/>
                </a:cxn>
                <a:cxn ang="0">
                  <a:pos x="1440" y="1440"/>
                </a:cxn>
                <a:cxn ang="0">
                  <a:pos x="2174" y="864"/>
                </a:cxn>
                <a:cxn ang="0">
                  <a:pos x="3036" y="475"/>
                </a:cxn>
                <a:cxn ang="0">
                  <a:pos x="3994" y="305"/>
                </a:cxn>
                <a:cxn ang="0">
                  <a:pos x="4979" y="379"/>
                </a:cxn>
                <a:cxn ang="0">
                  <a:pos x="5882" y="683"/>
                </a:cxn>
                <a:cxn ang="0">
                  <a:pos x="6671" y="1189"/>
                </a:cxn>
                <a:cxn ang="0">
                  <a:pos x="7315" y="1864"/>
                </a:cxn>
                <a:cxn ang="0">
                  <a:pos x="7782" y="2678"/>
                </a:cxn>
                <a:cxn ang="0">
                  <a:pos x="8043" y="3601"/>
                </a:cxn>
              </a:cxnLst>
              <a:rect l="0" t="0" r="r" b="b"/>
              <a:pathLst>
                <a:path w="8388" h="8388">
                  <a:moveTo>
                    <a:pt x="8388" y="4194"/>
                  </a:moveTo>
                  <a:lnTo>
                    <a:pt x="8383" y="3978"/>
                  </a:lnTo>
                  <a:lnTo>
                    <a:pt x="8366" y="3765"/>
                  </a:lnTo>
                  <a:lnTo>
                    <a:pt x="8339" y="3555"/>
                  </a:lnTo>
                  <a:lnTo>
                    <a:pt x="8303" y="3349"/>
                  </a:lnTo>
                  <a:lnTo>
                    <a:pt x="8256" y="3146"/>
                  </a:lnTo>
                  <a:lnTo>
                    <a:pt x="8199" y="2947"/>
                  </a:lnTo>
                  <a:lnTo>
                    <a:pt x="8133" y="2752"/>
                  </a:lnTo>
                  <a:lnTo>
                    <a:pt x="8058" y="2561"/>
                  </a:lnTo>
                  <a:lnTo>
                    <a:pt x="7974" y="2375"/>
                  </a:lnTo>
                  <a:lnTo>
                    <a:pt x="7882" y="2195"/>
                  </a:lnTo>
                  <a:lnTo>
                    <a:pt x="7781" y="2019"/>
                  </a:lnTo>
                  <a:lnTo>
                    <a:pt x="7671" y="1849"/>
                  </a:lnTo>
                  <a:lnTo>
                    <a:pt x="7555" y="1685"/>
                  </a:lnTo>
                  <a:lnTo>
                    <a:pt x="7430" y="1526"/>
                  </a:lnTo>
                  <a:lnTo>
                    <a:pt x="7298" y="1374"/>
                  </a:lnTo>
                  <a:lnTo>
                    <a:pt x="7159" y="1228"/>
                  </a:lnTo>
                  <a:lnTo>
                    <a:pt x="7013" y="1089"/>
                  </a:lnTo>
                  <a:lnTo>
                    <a:pt x="6861" y="958"/>
                  </a:lnTo>
                  <a:lnTo>
                    <a:pt x="6703" y="834"/>
                  </a:lnTo>
                  <a:lnTo>
                    <a:pt x="6538" y="716"/>
                  </a:lnTo>
                  <a:lnTo>
                    <a:pt x="6368" y="607"/>
                  </a:lnTo>
                  <a:lnTo>
                    <a:pt x="6193" y="506"/>
                  </a:lnTo>
                  <a:lnTo>
                    <a:pt x="6012" y="413"/>
                  </a:lnTo>
                  <a:lnTo>
                    <a:pt x="5826" y="329"/>
                  </a:lnTo>
                  <a:lnTo>
                    <a:pt x="5635" y="254"/>
                  </a:lnTo>
                  <a:lnTo>
                    <a:pt x="5440" y="188"/>
                  </a:lnTo>
                  <a:lnTo>
                    <a:pt x="5242" y="132"/>
                  </a:lnTo>
                  <a:lnTo>
                    <a:pt x="5039" y="85"/>
                  </a:lnTo>
                  <a:lnTo>
                    <a:pt x="4832" y="48"/>
                  </a:lnTo>
                  <a:lnTo>
                    <a:pt x="4622" y="21"/>
                  </a:lnTo>
                  <a:lnTo>
                    <a:pt x="4410" y="5"/>
                  </a:lnTo>
                  <a:lnTo>
                    <a:pt x="4193" y="0"/>
                  </a:lnTo>
                  <a:lnTo>
                    <a:pt x="3978" y="5"/>
                  </a:lnTo>
                  <a:lnTo>
                    <a:pt x="3765" y="21"/>
                  </a:lnTo>
                  <a:lnTo>
                    <a:pt x="3555" y="48"/>
                  </a:lnTo>
                  <a:lnTo>
                    <a:pt x="3349" y="85"/>
                  </a:lnTo>
                  <a:lnTo>
                    <a:pt x="3146" y="132"/>
                  </a:lnTo>
                  <a:lnTo>
                    <a:pt x="2946" y="188"/>
                  </a:lnTo>
                  <a:lnTo>
                    <a:pt x="2752" y="254"/>
                  </a:lnTo>
                  <a:lnTo>
                    <a:pt x="2562" y="329"/>
                  </a:lnTo>
                  <a:lnTo>
                    <a:pt x="2376" y="413"/>
                  </a:lnTo>
                  <a:lnTo>
                    <a:pt x="2194" y="506"/>
                  </a:lnTo>
                  <a:lnTo>
                    <a:pt x="2020" y="607"/>
                  </a:lnTo>
                  <a:lnTo>
                    <a:pt x="1849" y="716"/>
                  </a:lnTo>
                  <a:lnTo>
                    <a:pt x="1685" y="834"/>
                  </a:lnTo>
                  <a:lnTo>
                    <a:pt x="1527" y="958"/>
                  </a:lnTo>
                  <a:lnTo>
                    <a:pt x="1374" y="1089"/>
                  </a:lnTo>
                  <a:lnTo>
                    <a:pt x="1229" y="1228"/>
                  </a:lnTo>
                  <a:lnTo>
                    <a:pt x="1090" y="1374"/>
                  </a:lnTo>
                  <a:lnTo>
                    <a:pt x="957" y="1526"/>
                  </a:lnTo>
                  <a:lnTo>
                    <a:pt x="833" y="1685"/>
                  </a:lnTo>
                  <a:lnTo>
                    <a:pt x="717" y="1849"/>
                  </a:lnTo>
                  <a:lnTo>
                    <a:pt x="607" y="2019"/>
                  </a:lnTo>
                  <a:lnTo>
                    <a:pt x="506" y="2195"/>
                  </a:lnTo>
                  <a:lnTo>
                    <a:pt x="413" y="2375"/>
                  </a:lnTo>
                  <a:lnTo>
                    <a:pt x="330" y="2561"/>
                  </a:lnTo>
                  <a:lnTo>
                    <a:pt x="254" y="2752"/>
                  </a:lnTo>
                  <a:lnTo>
                    <a:pt x="189" y="2947"/>
                  </a:lnTo>
                  <a:lnTo>
                    <a:pt x="132" y="3146"/>
                  </a:lnTo>
                  <a:lnTo>
                    <a:pt x="85" y="3349"/>
                  </a:lnTo>
                  <a:lnTo>
                    <a:pt x="48" y="3555"/>
                  </a:lnTo>
                  <a:lnTo>
                    <a:pt x="22" y="3765"/>
                  </a:lnTo>
                  <a:lnTo>
                    <a:pt x="5" y="3978"/>
                  </a:lnTo>
                  <a:lnTo>
                    <a:pt x="0" y="4194"/>
                  </a:lnTo>
                  <a:lnTo>
                    <a:pt x="5" y="4410"/>
                  </a:lnTo>
                  <a:lnTo>
                    <a:pt x="22" y="4623"/>
                  </a:lnTo>
                  <a:lnTo>
                    <a:pt x="48" y="4833"/>
                  </a:lnTo>
                  <a:lnTo>
                    <a:pt x="85" y="5039"/>
                  </a:lnTo>
                  <a:lnTo>
                    <a:pt x="132" y="5242"/>
                  </a:lnTo>
                  <a:lnTo>
                    <a:pt x="189" y="5441"/>
                  </a:lnTo>
                  <a:lnTo>
                    <a:pt x="254" y="5636"/>
                  </a:lnTo>
                  <a:lnTo>
                    <a:pt x="330" y="5827"/>
                  </a:lnTo>
                  <a:lnTo>
                    <a:pt x="413" y="6013"/>
                  </a:lnTo>
                  <a:lnTo>
                    <a:pt x="506" y="6193"/>
                  </a:lnTo>
                  <a:lnTo>
                    <a:pt x="607" y="6369"/>
                  </a:lnTo>
                  <a:lnTo>
                    <a:pt x="717" y="6539"/>
                  </a:lnTo>
                  <a:lnTo>
                    <a:pt x="833" y="6703"/>
                  </a:lnTo>
                  <a:lnTo>
                    <a:pt x="957" y="6862"/>
                  </a:lnTo>
                  <a:lnTo>
                    <a:pt x="1090" y="7014"/>
                  </a:lnTo>
                  <a:lnTo>
                    <a:pt x="1229" y="7160"/>
                  </a:lnTo>
                  <a:lnTo>
                    <a:pt x="1374" y="7299"/>
                  </a:lnTo>
                  <a:lnTo>
                    <a:pt x="1527" y="7430"/>
                  </a:lnTo>
                  <a:lnTo>
                    <a:pt x="1685" y="7554"/>
                  </a:lnTo>
                  <a:lnTo>
                    <a:pt x="1849" y="7672"/>
                  </a:lnTo>
                  <a:lnTo>
                    <a:pt x="2020" y="7781"/>
                  </a:lnTo>
                  <a:lnTo>
                    <a:pt x="2194" y="7882"/>
                  </a:lnTo>
                  <a:lnTo>
                    <a:pt x="2376" y="7975"/>
                  </a:lnTo>
                  <a:lnTo>
                    <a:pt x="2562" y="8059"/>
                  </a:lnTo>
                  <a:lnTo>
                    <a:pt x="2752" y="8134"/>
                  </a:lnTo>
                  <a:lnTo>
                    <a:pt x="2946" y="8200"/>
                  </a:lnTo>
                  <a:lnTo>
                    <a:pt x="3146" y="8256"/>
                  </a:lnTo>
                  <a:lnTo>
                    <a:pt x="3349" y="8303"/>
                  </a:lnTo>
                  <a:lnTo>
                    <a:pt x="3555" y="8340"/>
                  </a:lnTo>
                  <a:lnTo>
                    <a:pt x="3765" y="8367"/>
                  </a:lnTo>
                  <a:lnTo>
                    <a:pt x="3978" y="8383"/>
                  </a:lnTo>
                  <a:lnTo>
                    <a:pt x="4193" y="8388"/>
                  </a:lnTo>
                  <a:lnTo>
                    <a:pt x="4410" y="8383"/>
                  </a:lnTo>
                  <a:lnTo>
                    <a:pt x="4622" y="8367"/>
                  </a:lnTo>
                  <a:lnTo>
                    <a:pt x="4832" y="8340"/>
                  </a:lnTo>
                  <a:lnTo>
                    <a:pt x="5039" y="8303"/>
                  </a:lnTo>
                  <a:lnTo>
                    <a:pt x="5242" y="8256"/>
                  </a:lnTo>
                  <a:lnTo>
                    <a:pt x="5440" y="8200"/>
                  </a:lnTo>
                  <a:lnTo>
                    <a:pt x="5635" y="8134"/>
                  </a:lnTo>
                  <a:lnTo>
                    <a:pt x="5826" y="8059"/>
                  </a:lnTo>
                  <a:lnTo>
                    <a:pt x="6012" y="7975"/>
                  </a:lnTo>
                  <a:lnTo>
                    <a:pt x="6193" y="7882"/>
                  </a:lnTo>
                  <a:lnTo>
                    <a:pt x="6368" y="7781"/>
                  </a:lnTo>
                  <a:lnTo>
                    <a:pt x="6538" y="7672"/>
                  </a:lnTo>
                  <a:lnTo>
                    <a:pt x="6703" y="7554"/>
                  </a:lnTo>
                  <a:lnTo>
                    <a:pt x="6861" y="7430"/>
                  </a:lnTo>
                  <a:lnTo>
                    <a:pt x="7013" y="7299"/>
                  </a:lnTo>
                  <a:lnTo>
                    <a:pt x="7159" y="7160"/>
                  </a:lnTo>
                  <a:lnTo>
                    <a:pt x="7298" y="7014"/>
                  </a:lnTo>
                  <a:lnTo>
                    <a:pt x="7430" y="6862"/>
                  </a:lnTo>
                  <a:lnTo>
                    <a:pt x="7555" y="6703"/>
                  </a:lnTo>
                  <a:lnTo>
                    <a:pt x="7671" y="6539"/>
                  </a:lnTo>
                  <a:lnTo>
                    <a:pt x="7781" y="6369"/>
                  </a:lnTo>
                  <a:lnTo>
                    <a:pt x="7882" y="6193"/>
                  </a:lnTo>
                  <a:lnTo>
                    <a:pt x="7974" y="6013"/>
                  </a:lnTo>
                  <a:lnTo>
                    <a:pt x="8058" y="5827"/>
                  </a:lnTo>
                  <a:lnTo>
                    <a:pt x="8133" y="5636"/>
                  </a:lnTo>
                  <a:lnTo>
                    <a:pt x="8199" y="5441"/>
                  </a:lnTo>
                  <a:lnTo>
                    <a:pt x="8256" y="5242"/>
                  </a:lnTo>
                  <a:lnTo>
                    <a:pt x="8303" y="5039"/>
                  </a:lnTo>
                  <a:lnTo>
                    <a:pt x="8339" y="4833"/>
                  </a:lnTo>
                  <a:lnTo>
                    <a:pt x="8366" y="4623"/>
                  </a:lnTo>
                  <a:lnTo>
                    <a:pt x="8383" y="4410"/>
                  </a:lnTo>
                  <a:lnTo>
                    <a:pt x="8388" y="4194"/>
                  </a:lnTo>
                  <a:close/>
                  <a:moveTo>
                    <a:pt x="8088" y="4194"/>
                  </a:moveTo>
                  <a:lnTo>
                    <a:pt x="8083" y="4395"/>
                  </a:lnTo>
                  <a:lnTo>
                    <a:pt x="8068" y="4592"/>
                  </a:lnTo>
                  <a:lnTo>
                    <a:pt x="8043" y="4787"/>
                  </a:lnTo>
                  <a:lnTo>
                    <a:pt x="8010" y="4978"/>
                  </a:lnTo>
                  <a:lnTo>
                    <a:pt x="7966" y="5168"/>
                  </a:lnTo>
                  <a:lnTo>
                    <a:pt x="7913" y="5352"/>
                  </a:lnTo>
                  <a:lnTo>
                    <a:pt x="7852" y="5533"/>
                  </a:lnTo>
                  <a:lnTo>
                    <a:pt x="7782" y="5710"/>
                  </a:lnTo>
                  <a:lnTo>
                    <a:pt x="7704" y="5883"/>
                  </a:lnTo>
                  <a:lnTo>
                    <a:pt x="7618" y="6051"/>
                  </a:lnTo>
                  <a:lnTo>
                    <a:pt x="7524" y="6213"/>
                  </a:lnTo>
                  <a:lnTo>
                    <a:pt x="7424" y="6371"/>
                  </a:lnTo>
                  <a:lnTo>
                    <a:pt x="7315" y="6524"/>
                  </a:lnTo>
                  <a:lnTo>
                    <a:pt x="7198" y="6671"/>
                  </a:lnTo>
                  <a:lnTo>
                    <a:pt x="7076" y="6813"/>
                  </a:lnTo>
                  <a:lnTo>
                    <a:pt x="6947" y="6948"/>
                  </a:lnTo>
                  <a:lnTo>
                    <a:pt x="6812" y="7077"/>
                  </a:lnTo>
                  <a:lnTo>
                    <a:pt x="6671" y="7199"/>
                  </a:lnTo>
                  <a:lnTo>
                    <a:pt x="6524" y="7315"/>
                  </a:lnTo>
                  <a:lnTo>
                    <a:pt x="6371" y="7423"/>
                  </a:lnTo>
                  <a:lnTo>
                    <a:pt x="6213" y="7524"/>
                  </a:lnTo>
                  <a:lnTo>
                    <a:pt x="6050" y="7618"/>
                  </a:lnTo>
                  <a:lnTo>
                    <a:pt x="5882" y="7705"/>
                  </a:lnTo>
                  <a:lnTo>
                    <a:pt x="5709" y="7782"/>
                  </a:lnTo>
                  <a:lnTo>
                    <a:pt x="5532" y="7853"/>
                  </a:lnTo>
                  <a:lnTo>
                    <a:pt x="5352" y="7913"/>
                  </a:lnTo>
                  <a:lnTo>
                    <a:pt x="5167" y="7966"/>
                  </a:lnTo>
                  <a:lnTo>
                    <a:pt x="4979" y="8009"/>
                  </a:lnTo>
                  <a:lnTo>
                    <a:pt x="4787" y="8044"/>
                  </a:lnTo>
                  <a:lnTo>
                    <a:pt x="4592" y="8069"/>
                  </a:lnTo>
                  <a:lnTo>
                    <a:pt x="4394" y="8083"/>
                  </a:lnTo>
                  <a:lnTo>
                    <a:pt x="4193" y="8089"/>
                  </a:lnTo>
                  <a:lnTo>
                    <a:pt x="3994" y="8083"/>
                  </a:lnTo>
                  <a:lnTo>
                    <a:pt x="3796" y="8069"/>
                  </a:lnTo>
                  <a:lnTo>
                    <a:pt x="3601" y="8044"/>
                  </a:lnTo>
                  <a:lnTo>
                    <a:pt x="3409" y="8009"/>
                  </a:lnTo>
                  <a:lnTo>
                    <a:pt x="3221" y="7966"/>
                  </a:lnTo>
                  <a:lnTo>
                    <a:pt x="3036" y="7913"/>
                  </a:lnTo>
                  <a:lnTo>
                    <a:pt x="2854" y="7853"/>
                  </a:lnTo>
                  <a:lnTo>
                    <a:pt x="2678" y="7782"/>
                  </a:lnTo>
                  <a:lnTo>
                    <a:pt x="2506" y="7705"/>
                  </a:lnTo>
                  <a:lnTo>
                    <a:pt x="2338" y="7618"/>
                  </a:lnTo>
                  <a:lnTo>
                    <a:pt x="2174" y="7524"/>
                  </a:lnTo>
                  <a:lnTo>
                    <a:pt x="2016" y="7423"/>
                  </a:lnTo>
                  <a:lnTo>
                    <a:pt x="1864" y="7315"/>
                  </a:lnTo>
                  <a:lnTo>
                    <a:pt x="1717" y="7199"/>
                  </a:lnTo>
                  <a:lnTo>
                    <a:pt x="1576" y="7077"/>
                  </a:lnTo>
                  <a:lnTo>
                    <a:pt x="1440" y="6948"/>
                  </a:lnTo>
                  <a:lnTo>
                    <a:pt x="1312" y="6813"/>
                  </a:lnTo>
                  <a:lnTo>
                    <a:pt x="1188" y="6671"/>
                  </a:lnTo>
                  <a:lnTo>
                    <a:pt x="1073" y="6524"/>
                  </a:lnTo>
                  <a:lnTo>
                    <a:pt x="964" y="6371"/>
                  </a:lnTo>
                  <a:lnTo>
                    <a:pt x="863" y="6213"/>
                  </a:lnTo>
                  <a:lnTo>
                    <a:pt x="769" y="6051"/>
                  </a:lnTo>
                  <a:lnTo>
                    <a:pt x="683" y="5883"/>
                  </a:lnTo>
                  <a:lnTo>
                    <a:pt x="606" y="5710"/>
                  </a:lnTo>
                  <a:lnTo>
                    <a:pt x="536" y="5533"/>
                  </a:lnTo>
                  <a:lnTo>
                    <a:pt x="475" y="5352"/>
                  </a:lnTo>
                  <a:lnTo>
                    <a:pt x="422" y="5168"/>
                  </a:lnTo>
                  <a:lnTo>
                    <a:pt x="378" y="4978"/>
                  </a:lnTo>
                  <a:lnTo>
                    <a:pt x="345" y="4787"/>
                  </a:lnTo>
                  <a:lnTo>
                    <a:pt x="320" y="4592"/>
                  </a:lnTo>
                  <a:lnTo>
                    <a:pt x="304" y="4395"/>
                  </a:lnTo>
                  <a:lnTo>
                    <a:pt x="300" y="4194"/>
                  </a:lnTo>
                  <a:lnTo>
                    <a:pt x="304" y="3993"/>
                  </a:lnTo>
                  <a:lnTo>
                    <a:pt x="320" y="3796"/>
                  </a:lnTo>
                  <a:lnTo>
                    <a:pt x="345" y="3601"/>
                  </a:lnTo>
                  <a:lnTo>
                    <a:pt x="378" y="3410"/>
                  </a:lnTo>
                  <a:lnTo>
                    <a:pt x="422" y="3220"/>
                  </a:lnTo>
                  <a:lnTo>
                    <a:pt x="475" y="3036"/>
                  </a:lnTo>
                  <a:lnTo>
                    <a:pt x="536" y="2855"/>
                  </a:lnTo>
                  <a:lnTo>
                    <a:pt x="606" y="2678"/>
                  </a:lnTo>
                  <a:lnTo>
                    <a:pt x="683" y="2505"/>
                  </a:lnTo>
                  <a:lnTo>
                    <a:pt x="769" y="2337"/>
                  </a:lnTo>
                  <a:lnTo>
                    <a:pt x="863" y="2175"/>
                  </a:lnTo>
                  <a:lnTo>
                    <a:pt x="964" y="2017"/>
                  </a:lnTo>
                  <a:lnTo>
                    <a:pt x="1073" y="1864"/>
                  </a:lnTo>
                  <a:lnTo>
                    <a:pt x="1188" y="1717"/>
                  </a:lnTo>
                  <a:lnTo>
                    <a:pt x="1312" y="1575"/>
                  </a:lnTo>
                  <a:lnTo>
                    <a:pt x="1440" y="1440"/>
                  </a:lnTo>
                  <a:lnTo>
                    <a:pt x="1576" y="1311"/>
                  </a:lnTo>
                  <a:lnTo>
                    <a:pt x="1717" y="1189"/>
                  </a:lnTo>
                  <a:lnTo>
                    <a:pt x="1864" y="1073"/>
                  </a:lnTo>
                  <a:lnTo>
                    <a:pt x="2016" y="965"/>
                  </a:lnTo>
                  <a:lnTo>
                    <a:pt x="2174" y="864"/>
                  </a:lnTo>
                  <a:lnTo>
                    <a:pt x="2338" y="770"/>
                  </a:lnTo>
                  <a:lnTo>
                    <a:pt x="2506" y="683"/>
                  </a:lnTo>
                  <a:lnTo>
                    <a:pt x="2678" y="606"/>
                  </a:lnTo>
                  <a:lnTo>
                    <a:pt x="2854" y="535"/>
                  </a:lnTo>
                  <a:lnTo>
                    <a:pt x="3036" y="475"/>
                  </a:lnTo>
                  <a:lnTo>
                    <a:pt x="3221" y="422"/>
                  </a:lnTo>
                  <a:lnTo>
                    <a:pt x="3409" y="379"/>
                  </a:lnTo>
                  <a:lnTo>
                    <a:pt x="3601" y="344"/>
                  </a:lnTo>
                  <a:lnTo>
                    <a:pt x="3796" y="319"/>
                  </a:lnTo>
                  <a:lnTo>
                    <a:pt x="3994" y="305"/>
                  </a:lnTo>
                  <a:lnTo>
                    <a:pt x="4193" y="299"/>
                  </a:lnTo>
                  <a:lnTo>
                    <a:pt x="4394" y="305"/>
                  </a:lnTo>
                  <a:lnTo>
                    <a:pt x="4592" y="319"/>
                  </a:lnTo>
                  <a:lnTo>
                    <a:pt x="4787" y="344"/>
                  </a:lnTo>
                  <a:lnTo>
                    <a:pt x="4979" y="379"/>
                  </a:lnTo>
                  <a:lnTo>
                    <a:pt x="5167" y="422"/>
                  </a:lnTo>
                  <a:lnTo>
                    <a:pt x="5352" y="475"/>
                  </a:lnTo>
                  <a:lnTo>
                    <a:pt x="5532" y="535"/>
                  </a:lnTo>
                  <a:lnTo>
                    <a:pt x="5709" y="606"/>
                  </a:lnTo>
                  <a:lnTo>
                    <a:pt x="5882" y="683"/>
                  </a:lnTo>
                  <a:lnTo>
                    <a:pt x="6050" y="770"/>
                  </a:lnTo>
                  <a:lnTo>
                    <a:pt x="6213" y="864"/>
                  </a:lnTo>
                  <a:lnTo>
                    <a:pt x="6371" y="965"/>
                  </a:lnTo>
                  <a:lnTo>
                    <a:pt x="6524" y="1073"/>
                  </a:lnTo>
                  <a:lnTo>
                    <a:pt x="6671" y="1189"/>
                  </a:lnTo>
                  <a:lnTo>
                    <a:pt x="6812" y="1311"/>
                  </a:lnTo>
                  <a:lnTo>
                    <a:pt x="6947" y="1440"/>
                  </a:lnTo>
                  <a:lnTo>
                    <a:pt x="7076" y="1575"/>
                  </a:lnTo>
                  <a:lnTo>
                    <a:pt x="7198" y="1717"/>
                  </a:lnTo>
                  <a:lnTo>
                    <a:pt x="7315" y="1864"/>
                  </a:lnTo>
                  <a:lnTo>
                    <a:pt x="7424" y="2017"/>
                  </a:lnTo>
                  <a:lnTo>
                    <a:pt x="7524" y="2175"/>
                  </a:lnTo>
                  <a:lnTo>
                    <a:pt x="7618" y="2337"/>
                  </a:lnTo>
                  <a:lnTo>
                    <a:pt x="7704" y="2505"/>
                  </a:lnTo>
                  <a:lnTo>
                    <a:pt x="7782" y="2678"/>
                  </a:lnTo>
                  <a:lnTo>
                    <a:pt x="7852" y="2855"/>
                  </a:lnTo>
                  <a:lnTo>
                    <a:pt x="7913" y="3036"/>
                  </a:lnTo>
                  <a:lnTo>
                    <a:pt x="7966" y="3220"/>
                  </a:lnTo>
                  <a:lnTo>
                    <a:pt x="8010" y="3410"/>
                  </a:lnTo>
                  <a:lnTo>
                    <a:pt x="8043" y="3601"/>
                  </a:lnTo>
                  <a:lnTo>
                    <a:pt x="8068" y="3796"/>
                  </a:lnTo>
                  <a:lnTo>
                    <a:pt x="8083" y="3993"/>
                  </a:lnTo>
                  <a:lnTo>
                    <a:pt x="8088" y="4194"/>
                  </a:lnTo>
                  <a:close/>
                </a:path>
              </a:pathLst>
            </a:custGeom>
            <a:solidFill>
              <a:srgbClr val="B9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2" name="Freeform 32"/>
            <p:cNvSpPr>
              <a:spLocks noEditPoints="1"/>
            </p:cNvSpPr>
            <p:nvPr/>
          </p:nvSpPr>
          <p:spPr bwMode="auto">
            <a:xfrm>
              <a:off x="2090" y="1527"/>
              <a:ext cx="1156" cy="1156"/>
            </a:xfrm>
            <a:custGeom>
              <a:avLst/>
              <a:gdLst/>
              <a:ahLst/>
              <a:cxnLst>
                <a:cxn ang="0">
                  <a:pos x="8006" y="3229"/>
                </a:cxn>
                <a:cxn ang="0">
                  <a:pos x="7689" y="2290"/>
                </a:cxn>
                <a:cxn ang="0">
                  <a:pos x="7165" y="1471"/>
                </a:cxn>
                <a:cxn ang="0">
                  <a:pos x="6463" y="803"/>
                </a:cxn>
                <a:cxn ang="0">
                  <a:pos x="5618" y="317"/>
                </a:cxn>
                <a:cxn ang="0">
                  <a:pos x="4660" y="46"/>
                </a:cxn>
                <a:cxn ang="0">
                  <a:pos x="3630" y="20"/>
                </a:cxn>
                <a:cxn ang="0">
                  <a:pos x="2653" y="245"/>
                </a:cxn>
                <a:cxn ang="0">
                  <a:pos x="1782" y="690"/>
                </a:cxn>
                <a:cxn ang="0">
                  <a:pos x="1051" y="1324"/>
                </a:cxn>
                <a:cxn ang="0">
                  <a:pos x="488" y="2117"/>
                </a:cxn>
                <a:cxn ang="0">
                  <a:pos x="127" y="3033"/>
                </a:cxn>
                <a:cxn ang="0">
                  <a:pos x="0" y="4044"/>
                </a:cxn>
                <a:cxn ang="0">
                  <a:pos x="127" y="5055"/>
                </a:cxn>
                <a:cxn ang="0">
                  <a:pos x="488" y="5971"/>
                </a:cxn>
                <a:cxn ang="0">
                  <a:pos x="1051" y="6764"/>
                </a:cxn>
                <a:cxn ang="0">
                  <a:pos x="1782" y="7398"/>
                </a:cxn>
                <a:cxn ang="0">
                  <a:pos x="2653" y="7843"/>
                </a:cxn>
                <a:cxn ang="0">
                  <a:pos x="3630" y="8068"/>
                </a:cxn>
                <a:cxn ang="0">
                  <a:pos x="4660" y="8042"/>
                </a:cxn>
                <a:cxn ang="0">
                  <a:pos x="5618" y="7771"/>
                </a:cxn>
                <a:cxn ang="0">
                  <a:pos x="6463" y="7285"/>
                </a:cxn>
                <a:cxn ang="0">
                  <a:pos x="7165" y="6617"/>
                </a:cxn>
                <a:cxn ang="0">
                  <a:pos x="7689" y="5798"/>
                </a:cxn>
                <a:cxn ang="0">
                  <a:pos x="8006" y="4859"/>
                </a:cxn>
                <a:cxn ang="0">
                  <a:pos x="7789" y="4044"/>
                </a:cxn>
                <a:cxn ang="0">
                  <a:pos x="7670" y="4980"/>
                </a:cxn>
                <a:cxn ang="0">
                  <a:pos x="7336" y="5829"/>
                </a:cxn>
                <a:cxn ang="0">
                  <a:pos x="6815" y="6562"/>
                </a:cxn>
                <a:cxn ang="0">
                  <a:pos x="6137" y="7149"/>
                </a:cxn>
                <a:cxn ang="0">
                  <a:pos x="5332" y="7561"/>
                </a:cxn>
                <a:cxn ang="0">
                  <a:pos x="4427" y="7770"/>
                </a:cxn>
                <a:cxn ang="0">
                  <a:pos x="3474" y="7745"/>
                </a:cxn>
                <a:cxn ang="0">
                  <a:pos x="2587" y="7494"/>
                </a:cxn>
                <a:cxn ang="0">
                  <a:pos x="1804" y="7045"/>
                </a:cxn>
                <a:cxn ang="0">
                  <a:pos x="1155" y="6426"/>
                </a:cxn>
                <a:cxn ang="0">
                  <a:pos x="669" y="5668"/>
                </a:cxn>
                <a:cxn ang="0">
                  <a:pos x="375" y="4798"/>
                </a:cxn>
                <a:cxn ang="0">
                  <a:pos x="304" y="3851"/>
                </a:cxn>
                <a:cxn ang="0">
                  <a:pos x="468" y="2930"/>
                </a:cxn>
                <a:cxn ang="0">
                  <a:pos x="841" y="2102"/>
                </a:cxn>
                <a:cxn ang="0">
                  <a:pos x="1396" y="1396"/>
                </a:cxn>
                <a:cxn ang="0">
                  <a:pos x="2103" y="842"/>
                </a:cxn>
                <a:cxn ang="0">
                  <a:pos x="2931" y="467"/>
                </a:cxn>
                <a:cxn ang="0">
                  <a:pos x="3851" y="304"/>
                </a:cxn>
                <a:cxn ang="0">
                  <a:pos x="4798" y="375"/>
                </a:cxn>
                <a:cxn ang="0">
                  <a:pos x="5667" y="669"/>
                </a:cxn>
                <a:cxn ang="0">
                  <a:pos x="6425" y="1154"/>
                </a:cxn>
                <a:cxn ang="0">
                  <a:pos x="7045" y="1804"/>
                </a:cxn>
                <a:cxn ang="0">
                  <a:pos x="7494" y="2586"/>
                </a:cxn>
                <a:cxn ang="0">
                  <a:pos x="7745" y="3474"/>
                </a:cxn>
              </a:cxnLst>
              <a:rect l="0" t="0" r="r" b="b"/>
              <a:pathLst>
                <a:path w="8088" h="8088">
                  <a:moveTo>
                    <a:pt x="8088" y="4044"/>
                  </a:moveTo>
                  <a:lnTo>
                    <a:pt x="8082" y="3836"/>
                  </a:lnTo>
                  <a:lnTo>
                    <a:pt x="8067" y="3631"/>
                  </a:lnTo>
                  <a:lnTo>
                    <a:pt x="8041" y="3428"/>
                  </a:lnTo>
                  <a:lnTo>
                    <a:pt x="8006" y="3229"/>
                  </a:lnTo>
                  <a:lnTo>
                    <a:pt x="7960" y="3033"/>
                  </a:lnTo>
                  <a:lnTo>
                    <a:pt x="7907" y="2842"/>
                  </a:lnTo>
                  <a:lnTo>
                    <a:pt x="7843" y="2653"/>
                  </a:lnTo>
                  <a:lnTo>
                    <a:pt x="7770" y="2470"/>
                  </a:lnTo>
                  <a:lnTo>
                    <a:pt x="7689" y="2290"/>
                  </a:lnTo>
                  <a:lnTo>
                    <a:pt x="7600" y="2117"/>
                  </a:lnTo>
                  <a:lnTo>
                    <a:pt x="7502" y="1947"/>
                  </a:lnTo>
                  <a:lnTo>
                    <a:pt x="7397" y="1783"/>
                  </a:lnTo>
                  <a:lnTo>
                    <a:pt x="7285" y="1625"/>
                  </a:lnTo>
                  <a:lnTo>
                    <a:pt x="7165" y="1471"/>
                  </a:lnTo>
                  <a:lnTo>
                    <a:pt x="7037" y="1324"/>
                  </a:lnTo>
                  <a:lnTo>
                    <a:pt x="6904" y="1184"/>
                  </a:lnTo>
                  <a:lnTo>
                    <a:pt x="6763" y="1050"/>
                  </a:lnTo>
                  <a:lnTo>
                    <a:pt x="6616" y="923"/>
                  </a:lnTo>
                  <a:lnTo>
                    <a:pt x="6463" y="803"/>
                  </a:lnTo>
                  <a:lnTo>
                    <a:pt x="6304" y="690"/>
                  </a:lnTo>
                  <a:lnTo>
                    <a:pt x="6141" y="585"/>
                  </a:lnTo>
                  <a:lnTo>
                    <a:pt x="5972" y="487"/>
                  </a:lnTo>
                  <a:lnTo>
                    <a:pt x="5797" y="399"/>
                  </a:lnTo>
                  <a:lnTo>
                    <a:pt x="5618" y="317"/>
                  </a:lnTo>
                  <a:lnTo>
                    <a:pt x="5434" y="245"/>
                  </a:lnTo>
                  <a:lnTo>
                    <a:pt x="5247" y="182"/>
                  </a:lnTo>
                  <a:lnTo>
                    <a:pt x="5054" y="127"/>
                  </a:lnTo>
                  <a:lnTo>
                    <a:pt x="4859" y="82"/>
                  </a:lnTo>
                  <a:lnTo>
                    <a:pt x="4660" y="46"/>
                  </a:lnTo>
                  <a:lnTo>
                    <a:pt x="4457" y="20"/>
                  </a:lnTo>
                  <a:lnTo>
                    <a:pt x="4252" y="4"/>
                  </a:lnTo>
                  <a:lnTo>
                    <a:pt x="4043" y="0"/>
                  </a:lnTo>
                  <a:lnTo>
                    <a:pt x="3836" y="4"/>
                  </a:lnTo>
                  <a:lnTo>
                    <a:pt x="3630" y="20"/>
                  </a:lnTo>
                  <a:lnTo>
                    <a:pt x="3428" y="46"/>
                  </a:lnTo>
                  <a:lnTo>
                    <a:pt x="3229" y="82"/>
                  </a:lnTo>
                  <a:lnTo>
                    <a:pt x="3033" y="127"/>
                  </a:lnTo>
                  <a:lnTo>
                    <a:pt x="2841" y="182"/>
                  </a:lnTo>
                  <a:lnTo>
                    <a:pt x="2653" y="245"/>
                  </a:lnTo>
                  <a:lnTo>
                    <a:pt x="2470" y="317"/>
                  </a:lnTo>
                  <a:lnTo>
                    <a:pt x="2291" y="399"/>
                  </a:lnTo>
                  <a:lnTo>
                    <a:pt x="2116" y="487"/>
                  </a:lnTo>
                  <a:lnTo>
                    <a:pt x="1947" y="585"/>
                  </a:lnTo>
                  <a:lnTo>
                    <a:pt x="1782" y="690"/>
                  </a:lnTo>
                  <a:lnTo>
                    <a:pt x="1624" y="803"/>
                  </a:lnTo>
                  <a:lnTo>
                    <a:pt x="1472" y="923"/>
                  </a:lnTo>
                  <a:lnTo>
                    <a:pt x="1325" y="1050"/>
                  </a:lnTo>
                  <a:lnTo>
                    <a:pt x="1184" y="1184"/>
                  </a:lnTo>
                  <a:lnTo>
                    <a:pt x="1051" y="1324"/>
                  </a:lnTo>
                  <a:lnTo>
                    <a:pt x="923" y="1471"/>
                  </a:lnTo>
                  <a:lnTo>
                    <a:pt x="803" y="1625"/>
                  </a:lnTo>
                  <a:lnTo>
                    <a:pt x="691" y="1783"/>
                  </a:lnTo>
                  <a:lnTo>
                    <a:pt x="586" y="1947"/>
                  </a:lnTo>
                  <a:lnTo>
                    <a:pt x="488" y="2117"/>
                  </a:lnTo>
                  <a:lnTo>
                    <a:pt x="399" y="2290"/>
                  </a:lnTo>
                  <a:lnTo>
                    <a:pt x="318" y="2470"/>
                  </a:lnTo>
                  <a:lnTo>
                    <a:pt x="245" y="2653"/>
                  </a:lnTo>
                  <a:lnTo>
                    <a:pt x="181" y="2842"/>
                  </a:lnTo>
                  <a:lnTo>
                    <a:pt x="127" y="3033"/>
                  </a:lnTo>
                  <a:lnTo>
                    <a:pt x="81" y="3229"/>
                  </a:lnTo>
                  <a:lnTo>
                    <a:pt x="47" y="3428"/>
                  </a:lnTo>
                  <a:lnTo>
                    <a:pt x="21" y="3631"/>
                  </a:lnTo>
                  <a:lnTo>
                    <a:pt x="5" y="3836"/>
                  </a:lnTo>
                  <a:lnTo>
                    <a:pt x="0" y="4044"/>
                  </a:lnTo>
                  <a:lnTo>
                    <a:pt x="5" y="4252"/>
                  </a:lnTo>
                  <a:lnTo>
                    <a:pt x="21" y="4457"/>
                  </a:lnTo>
                  <a:lnTo>
                    <a:pt x="47" y="4660"/>
                  </a:lnTo>
                  <a:lnTo>
                    <a:pt x="81" y="4859"/>
                  </a:lnTo>
                  <a:lnTo>
                    <a:pt x="127" y="5055"/>
                  </a:lnTo>
                  <a:lnTo>
                    <a:pt x="181" y="5246"/>
                  </a:lnTo>
                  <a:lnTo>
                    <a:pt x="245" y="5435"/>
                  </a:lnTo>
                  <a:lnTo>
                    <a:pt x="318" y="5618"/>
                  </a:lnTo>
                  <a:lnTo>
                    <a:pt x="399" y="5798"/>
                  </a:lnTo>
                  <a:lnTo>
                    <a:pt x="488" y="5971"/>
                  </a:lnTo>
                  <a:lnTo>
                    <a:pt x="586" y="6141"/>
                  </a:lnTo>
                  <a:lnTo>
                    <a:pt x="691" y="6305"/>
                  </a:lnTo>
                  <a:lnTo>
                    <a:pt x="803" y="6463"/>
                  </a:lnTo>
                  <a:lnTo>
                    <a:pt x="923" y="6617"/>
                  </a:lnTo>
                  <a:lnTo>
                    <a:pt x="1051" y="6764"/>
                  </a:lnTo>
                  <a:lnTo>
                    <a:pt x="1184" y="6904"/>
                  </a:lnTo>
                  <a:lnTo>
                    <a:pt x="1325" y="7038"/>
                  </a:lnTo>
                  <a:lnTo>
                    <a:pt x="1472" y="7165"/>
                  </a:lnTo>
                  <a:lnTo>
                    <a:pt x="1624" y="7285"/>
                  </a:lnTo>
                  <a:lnTo>
                    <a:pt x="1782" y="7398"/>
                  </a:lnTo>
                  <a:lnTo>
                    <a:pt x="1947" y="7503"/>
                  </a:lnTo>
                  <a:lnTo>
                    <a:pt x="2116" y="7601"/>
                  </a:lnTo>
                  <a:lnTo>
                    <a:pt x="2291" y="7689"/>
                  </a:lnTo>
                  <a:lnTo>
                    <a:pt x="2470" y="7771"/>
                  </a:lnTo>
                  <a:lnTo>
                    <a:pt x="2653" y="7843"/>
                  </a:lnTo>
                  <a:lnTo>
                    <a:pt x="2841" y="7906"/>
                  </a:lnTo>
                  <a:lnTo>
                    <a:pt x="3033" y="7961"/>
                  </a:lnTo>
                  <a:lnTo>
                    <a:pt x="3229" y="8006"/>
                  </a:lnTo>
                  <a:lnTo>
                    <a:pt x="3428" y="8042"/>
                  </a:lnTo>
                  <a:lnTo>
                    <a:pt x="3630" y="8068"/>
                  </a:lnTo>
                  <a:lnTo>
                    <a:pt x="3836" y="8084"/>
                  </a:lnTo>
                  <a:lnTo>
                    <a:pt x="4043" y="8088"/>
                  </a:lnTo>
                  <a:lnTo>
                    <a:pt x="4252" y="8084"/>
                  </a:lnTo>
                  <a:lnTo>
                    <a:pt x="4457" y="8068"/>
                  </a:lnTo>
                  <a:lnTo>
                    <a:pt x="4660" y="8042"/>
                  </a:lnTo>
                  <a:lnTo>
                    <a:pt x="4859" y="8006"/>
                  </a:lnTo>
                  <a:lnTo>
                    <a:pt x="5054" y="7961"/>
                  </a:lnTo>
                  <a:lnTo>
                    <a:pt x="5247" y="7906"/>
                  </a:lnTo>
                  <a:lnTo>
                    <a:pt x="5434" y="7843"/>
                  </a:lnTo>
                  <a:lnTo>
                    <a:pt x="5618" y="7771"/>
                  </a:lnTo>
                  <a:lnTo>
                    <a:pt x="5797" y="7689"/>
                  </a:lnTo>
                  <a:lnTo>
                    <a:pt x="5972" y="7601"/>
                  </a:lnTo>
                  <a:lnTo>
                    <a:pt x="6141" y="7503"/>
                  </a:lnTo>
                  <a:lnTo>
                    <a:pt x="6304" y="7398"/>
                  </a:lnTo>
                  <a:lnTo>
                    <a:pt x="6463" y="7285"/>
                  </a:lnTo>
                  <a:lnTo>
                    <a:pt x="6616" y="7165"/>
                  </a:lnTo>
                  <a:lnTo>
                    <a:pt x="6763" y="7038"/>
                  </a:lnTo>
                  <a:lnTo>
                    <a:pt x="6904" y="6904"/>
                  </a:lnTo>
                  <a:lnTo>
                    <a:pt x="7037" y="6764"/>
                  </a:lnTo>
                  <a:lnTo>
                    <a:pt x="7165" y="6617"/>
                  </a:lnTo>
                  <a:lnTo>
                    <a:pt x="7285" y="6463"/>
                  </a:lnTo>
                  <a:lnTo>
                    <a:pt x="7397" y="6305"/>
                  </a:lnTo>
                  <a:lnTo>
                    <a:pt x="7502" y="6141"/>
                  </a:lnTo>
                  <a:lnTo>
                    <a:pt x="7600" y="5971"/>
                  </a:lnTo>
                  <a:lnTo>
                    <a:pt x="7689" y="5798"/>
                  </a:lnTo>
                  <a:lnTo>
                    <a:pt x="7770" y="5618"/>
                  </a:lnTo>
                  <a:lnTo>
                    <a:pt x="7843" y="5435"/>
                  </a:lnTo>
                  <a:lnTo>
                    <a:pt x="7907" y="5246"/>
                  </a:lnTo>
                  <a:lnTo>
                    <a:pt x="7960" y="5055"/>
                  </a:lnTo>
                  <a:lnTo>
                    <a:pt x="8006" y="4859"/>
                  </a:lnTo>
                  <a:lnTo>
                    <a:pt x="8041" y="4660"/>
                  </a:lnTo>
                  <a:lnTo>
                    <a:pt x="8067" y="4457"/>
                  </a:lnTo>
                  <a:lnTo>
                    <a:pt x="8082" y="4252"/>
                  </a:lnTo>
                  <a:lnTo>
                    <a:pt x="8088" y="4044"/>
                  </a:lnTo>
                  <a:close/>
                  <a:moveTo>
                    <a:pt x="7789" y="4044"/>
                  </a:moveTo>
                  <a:lnTo>
                    <a:pt x="7783" y="4237"/>
                  </a:lnTo>
                  <a:lnTo>
                    <a:pt x="7769" y="4427"/>
                  </a:lnTo>
                  <a:lnTo>
                    <a:pt x="7745" y="4614"/>
                  </a:lnTo>
                  <a:lnTo>
                    <a:pt x="7713" y="4798"/>
                  </a:lnTo>
                  <a:lnTo>
                    <a:pt x="7670" y="4980"/>
                  </a:lnTo>
                  <a:lnTo>
                    <a:pt x="7620" y="5158"/>
                  </a:lnTo>
                  <a:lnTo>
                    <a:pt x="7561" y="5331"/>
                  </a:lnTo>
                  <a:lnTo>
                    <a:pt x="7494" y="5502"/>
                  </a:lnTo>
                  <a:lnTo>
                    <a:pt x="7419" y="5668"/>
                  </a:lnTo>
                  <a:lnTo>
                    <a:pt x="7336" y="5829"/>
                  </a:lnTo>
                  <a:lnTo>
                    <a:pt x="7247" y="5986"/>
                  </a:lnTo>
                  <a:lnTo>
                    <a:pt x="7149" y="6137"/>
                  </a:lnTo>
                  <a:lnTo>
                    <a:pt x="7045" y="6285"/>
                  </a:lnTo>
                  <a:lnTo>
                    <a:pt x="6933" y="6426"/>
                  </a:lnTo>
                  <a:lnTo>
                    <a:pt x="6815" y="6562"/>
                  </a:lnTo>
                  <a:lnTo>
                    <a:pt x="6692" y="6692"/>
                  </a:lnTo>
                  <a:lnTo>
                    <a:pt x="6562" y="6816"/>
                  </a:lnTo>
                  <a:lnTo>
                    <a:pt x="6425" y="6934"/>
                  </a:lnTo>
                  <a:lnTo>
                    <a:pt x="6284" y="7045"/>
                  </a:lnTo>
                  <a:lnTo>
                    <a:pt x="6137" y="7149"/>
                  </a:lnTo>
                  <a:lnTo>
                    <a:pt x="5985" y="7246"/>
                  </a:lnTo>
                  <a:lnTo>
                    <a:pt x="5828" y="7337"/>
                  </a:lnTo>
                  <a:lnTo>
                    <a:pt x="5667" y="7419"/>
                  </a:lnTo>
                  <a:lnTo>
                    <a:pt x="5501" y="7494"/>
                  </a:lnTo>
                  <a:lnTo>
                    <a:pt x="5332" y="7561"/>
                  </a:lnTo>
                  <a:lnTo>
                    <a:pt x="5157" y="7621"/>
                  </a:lnTo>
                  <a:lnTo>
                    <a:pt x="4980" y="7671"/>
                  </a:lnTo>
                  <a:lnTo>
                    <a:pt x="4798" y="7713"/>
                  </a:lnTo>
                  <a:lnTo>
                    <a:pt x="4614" y="7745"/>
                  </a:lnTo>
                  <a:lnTo>
                    <a:pt x="4427" y="7770"/>
                  </a:lnTo>
                  <a:lnTo>
                    <a:pt x="4236" y="7784"/>
                  </a:lnTo>
                  <a:lnTo>
                    <a:pt x="4043" y="7789"/>
                  </a:lnTo>
                  <a:lnTo>
                    <a:pt x="3851" y="7784"/>
                  </a:lnTo>
                  <a:lnTo>
                    <a:pt x="3661" y="7770"/>
                  </a:lnTo>
                  <a:lnTo>
                    <a:pt x="3474" y="7745"/>
                  </a:lnTo>
                  <a:lnTo>
                    <a:pt x="3289" y="7713"/>
                  </a:lnTo>
                  <a:lnTo>
                    <a:pt x="3108" y="7671"/>
                  </a:lnTo>
                  <a:lnTo>
                    <a:pt x="2931" y="7621"/>
                  </a:lnTo>
                  <a:lnTo>
                    <a:pt x="2756" y="7561"/>
                  </a:lnTo>
                  <a:lnTo>
                    <a:pt x="2587" y="7494"/>
                  </a:lnTo>
                  <a:lnTo>
                    <a:pt x="2421" y="7419"/>
                  </a:lnTo>
                  <a:lnTo>
                    <a:pt x="2258" y="7337"/>
                  </a:lnTo>
                  <a:lnTo>
                    <a:pt x="2103" y="7246"/>
                  </a:lnTo>
                  <a:lnTo>
                    <a:pt x="1950" y="7149"/>
                  </a:lnTo>
                  <a:lnTo>
                    <a:pt x="1804" y="7045"/>
                  </a:lnTo>
                  <a:lnTo>
                    <a:pt x="1662" y="6934"/>
                  </a:lnTo>
                  <a:lnTo>
                    <a:pt x="1526" y="6816"/>
                  </a:lnTo>
                  <a:lnTo>
                    <a:pt x="1396" y="6692"/>
                  </a:lnTo>
                  <a:lnTo>
                    <a:pt x="1272" y="6562"/>
                  </a:lnTo>
                  <a:lnTo>
                    <a:pt x="1155" y="6426"/>
                  </a:lnTo>
                  <a:lnTo>
                    <a:pt x="1043" y="6285"/>
                  </a:lnTo>
                  <a:lnTo>
                    <a:pt x="939" y="6137"/>
                  </a:lnTo>
                  <a:lnTo>
                    <a:pt x="841" y="5986"/>
                  </a:lnTo>
                  <a:lnTo>
                    <a:pt x="751" y="5829"/>
                  </a:lnTo>
                  <a:lnTo>
                    <a:pt x="669" y="5668"/>
                  </a:lnTo>
                  <a:lnTo>
                    <a:pt x="593" y="5502"/>
                  </a:lnTo>
                  <a:lnTo>
                    <a:pt x="526" y="5331"/>
                  </a:lnTo>
                  <a:lnTo>
                    <a:pt x="468" y="5158"/>
                  </a:lnTo>
                  <a:lnTo>
                    <a:pt x="418" y="4980"/>
                  </a:lnTo>
                  <a:lnTo>
                    <a:pt x="375" y="4798"/>
                  </a:lnTo>
                  <a:lnTo>
                    <a:pt x="343" y="4614"/>
                  </a:lnTo>
                  <a:lnTo>
                    <a:pt x="319" y="4427"/>
                  </a:lnTo>
                  <a:lnTo>
                    <a:pt x="304" y="4237"/>
                  </a:lnTo>
                  <a:lnTo>
                    <a:pt x="299" y="4044"/>
                  </a:lnTo>
                  <a:lnTo>
                    <a:pt x="304" y="3851"/>
                  </a:lnTo>
                  <a:lnTo>
                    <a:pt x="319" y="3661"/>
                  </a:lnTo>
                  <a:lnTo>
                    <a:pt x="343" y="3474"/>
                  </a:lnTo>
                  <a:lnTo>
                    <a:pt x="375" y="3290"/>
                  </a:lnTo>
                  <a:lnTo>
                    <a:pt x="418" y="3108"/>
                  </a:lnTo>
                  <a:lnTo>
                    <a:pt x="468" y="2930"/>
                  </a:lnTo>
                  <a:lnTo>
                    <a:pt x="526" y="2757"/>
                  </a:lnTo>
                  <a:lnTo>
                    <a:pt x="593" y="2586"/>
                  </a:lnTo>
                  <a:lnTo>
                    <a:pt x="669" y="2420"/>
                  </a:lnTo>
                  <a:lnTo>
                    <a:pt x="751" y="2259"/>
                  </a:lnTo>
                  <a:lnTo>
                    <a:pt x="841" y="2102"/>
                  </a:lnTo>
                  <a:lnTo>
                    <a:pt x="939" y="1951"/>
                  </a:lnTo>
                  <a:lnTo>
                    <a:pt x="1043" y="1804"/>
                  </a:lnTo>
                  <a:lnTo>
                    <a:pt x="1155" y="1662"/>
                  </a:lnTo>
                  <a:lnTo>
                    <a:pt x="1272" y="1526"/>
                  </a:lnTo>
                  <a:lnTo>
                    <a:pt x="1396" y="1396"/>
                  </a:lnTo>
                  <a:lnTo>
                    <a:pt x="1526" y="1272"/>
                  </a:lnTo>
                  <a:lnTo>
                    <a:pt x="1662" y="1154"/>
                  </a:lnTo>
                  <a:lnTo>
                    <a:pt x="1804" y="1043"/>
                  </a:lnTo>
                  <a:lnTo>
                    <a:pt x="1950" y="939"/>
                  </a:lnTo>
                  <a:lnTo>
                    <a:pt x="2103" y="842"/>
                  </a:lnTo>
                  <a:lnTo>
                    <a:pt x="2258" y="751"/>
                  </a:lnTo>
                  <a:lnTo>
                    <a:pt x="2421" y="669"/>
                  </a:lnTo>
                  <a:lnTo>
                    <a:pt x="2587" y="594"/>
                  </a:lnTo>
                  <a:lnTo>
                    <a:pt x="2756" y="527"/>
                  </a:lnTo>
                  <a:lnTo>
                    <a:pt x="2931" y="467"/>
                  </a:lnTo>
                  <a:lnTo>
                    <a:pt x="3108" y="417"/>
                  </a:lnTo>
                  <a:lnTo>
                    <a:pt x="3289" y="375"/>
                  </a:lnTo>
                  <a:lnTo>
                    <a:pt x="3474" y="343"/>
                  </a:lnTo>
                  <a:lnTo>
                    <a:pt x="3661" y="318"/>
                  </a:lnTo>
                  <a:lnTo>
                    <a:pt x="3851" y="304"/>
                  </a:lnTo>
                  <a:lnTo>
                    <a:pt x="4043" y="299"/>
                  </a:lnTo>
                  <a:lnTo>
                    <a:pt x="4236" y="304"/>
                  </a:lnTo>
                  <a:lnTo>
                    <a:pt x="4427" y="318"/>
                  </a:lnTo>
                  <a:lnTo>
                    <a:pt x="4614" y="343"/>
                  </a:lnTo>
                  <a:lnTo>
                    <a:pt x="4798" y="375"/>
                  </a:lnTo>
                  <a:lnTo>
                    <a:pt x="4980" y="417"/>
                  </a:lnTo>
                  <a:lnTo>
                    <a:pt x="5157" y="467"/>
                  </a:lnTo>
                  <a:lnTo>
                    <a:pt x="5332" y="527"/>
                  </a:lnTo>
                  <a:lnTo>
                    <a:pt x="5501" y="594"/>
                  </a:lnTo>
                  <a:lnTo>
                    <a:pt x="5667" y="669"/>
                  </a:lnTo>
                  <a:lnTo>
                    <a:pt x="5828" y="751"/>
                  </a:lnTo>
                  <a:lnTo>
                    <a:pt x="5985" y="842"/>
                  </a:lnTo>
                  <a:lnTo>
                    <a:pt x="6137" y="939"/>
                  </a:lnTo>
                  <a:lnTo>
                    <a:pt x="6284" y="1043"/>
                  </a:lnTo>
                  <a:lnTo>
                    <a:pt x="6425" y="1154"/>
                  </a:lnTo>
                  <a:lnTo>
                    <a:pt x="6562" y="1272"/>
                  </a:lnTo>
                  <a:lnTo>
                    <a:pt x="6692" y="1396"/>
                  </a:lnTo>
                  <a:lnTo>
                    <a:pt x="6815" y="1526"/>
                  </a:lnTo>
                  <a:lnTo>
                    <a:pt x="6933" y="1662"/>
                  </a:lnTo>
                  <a:lnTo>
                    <a:pt x="7045" y="1804"/>
                  </a:lnTo>
                  <a:lnTo>
                    <a:pt x="7149" y="1951"/>
                  </a:lnTo>
                  <a:lnTo>
                    <a:pt x="7247" y="2102"/>
                  </a:lnTo>
                  <a:lnTo>
                    <a:pt x="7336" y="2259"/>
                  </a:lnTo>
                  <a:lnTo>
                    <a:pt x="7419" y="2420"/>
                  </a:lnTo>
                  <a:lnTo>
                    <a:pt x="7494" y="2586"/>
                  </a:lnTo>
                  <a:lnTo>
                    <a:pt x="7561" y="2757"/>
                  </a:lnTo>
                  <a:lnTo>
                    <a:pt x="7620" y="2930"/>
                  </a:lnTo>
                  <a:lnTo>
                    <a:pt x="7670" y="3108"/>
                  </a:lnTo>
                  <a:lnTo>
                    <a:pt x="7713" y="3290"/>
                  </a:lnTo>
                  <a:lnTo>
                    <a:pt x="7745" y="3474"/>
                  </a:lnTo>
                  <a:lnTo>
                    <a:pt x="7769" y="3661"/>
                  </a:lnTo>
                  <a:lnTo>
                    <a:pt x="7783" y="3851"/>
                  </a:lnTo>
                  <a:lnTo>
                    <a:pt x="7789" y="4044"/>
                  </a:lnTo>
                  <a:close/>
                </a:path>
              </a:pathLst>
            </a:custGeom>
            <a:solidFill>
              <a:srgbClr val="BB90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3" name="Freeform 33"/>
            <p:cNvSpPr>
              <a:spLocks noEditPoints="1"/>
            </p:cNvSpPr>
            <p:nvPr/>
          </p:nvSpPr>
          <p:spPr bwMode="auto">
            <a:xfrm>
              <a:off x="2112" y="1549"/>
              <a:ext cx="1112" cy="1112"/>
            </a:xfrm>
            <a:custGeom>
              <a:avLst/>
              <a:gdLst/>
              <a:ahLst/>
              <a:cxnLst>
                <a:cxn ang="0">
                  <a:pos x="7710" y="3111"/>
                </a:cxn>
                <a:cxn ang="0">
                  <a:pos x="7404" y="2206"/>
                </a:cxn>
                <a:cxn ang="0">
                  <a:pos x="6898" y="1418"/>
                </a:cxn>
                <a:cxn ang="0">
                  <a:pos x="6224" y="774"/>
                </a:cxn>
                <a:cxn ang="0">
                  <a:pos x="5409" y="307"/>
                </a:cxn>
                <a:cxn ang="0">
                  <a:pos x="4487" y="45"/>
                </a:cxn>
                <a:cxn ang="0">
                  <a:pos x="3496" y="20"/>
                </a:cxn>
                <a:cxn ang="0">
                  <a:pos x="2554" y="236"/>
                </a:cxn>
                <a:cxn ang="0">
                  <a:pos x="1716" y="666"/>
                </a:cxn>
                <a:cxn ang="0">
                  <a:pos x="1012" y="1276"/>
                </a:cxn>
                <a:cxn ang="0">
                  <a:pos x="469" y="2038"/>
                </a:cxn>
                <a:cxn ang="0">
                  <a:pos x="122" y="2921"/>
                </a:cxn>
                <a:cxn ang="0">
                  <a:pos x="0" y="3895"/>
                </a:cxn>
                <a:cxn ang="0">
                  <a:pos x="122" y="4869"/>
                </a:cxn>
                <a:cxn ang="0">
                  <a:pos x="469" y="5752"/>
                </a:cxn>
                <a:cxn ang="0">
                  <a:pos x="1012" y="6514"/>
                </a:cxn>
                <a:cxn ang="0">
                  <a:pos x="1716" y="7124"/>
                </a:cxn>
                <a:cxn ang="0">
                  <a:pos x="2554" y="7554"/>
                </a:cxn>
                <a:cxn ang="0">
                  <a:pos x="3496" y="7770"/>
                </a:cxn>
                <a:cxn ang="0">
                  <a:pos x="4487" y="7745"/>
                </a:cxn>
                <a:cxn ang="0">
                  <a:pos x="5409" y="7483"/>
                </a:cxn>
                <a:cxn ang="0">
                  <a:pos x="6224" y="7016"/>
                </a:cxn>
                <a:cxn ang="0">
                  <a:pos x="6898" y="6372"/>
                </a:cxn>
                <a:cxn ang="0">
                  <a:pos x="7404" y="5584"/>
                </a:cxn>
                <a:cxn ang="0">
                  <a:pos x="7710" y="4679"/>
                </a:cxn>
                <a:cxn ang="0">
                  <a:pos x="7489" y="3895"/>
                </a:cxn>
                <a:cxn ang="0">
                  <a:pos x="7376" y="4794"/>
                </a:cxn>
                <a:cxn ang="0">
                  <a:pos x="7055" y="5608"/>
                </a:cxn>
                <a:cxn ang="0">
                  <a:pos x="6554" y="6312"/>
                </a:cxn>
                <a:cxn ang="0">
                  <a:pos x="5903" y="6876"/>
                </a:cxn>
                <a:cxn ang="0">
                  <a:pos x="5130" y="7272"/>
                </a:cxn>
                <a:cxn ang="0">
                  <a:pos x="4261" y="7472"/>
                </a:cxn>
                <a:cxn ang="0">
                  <a:pos x="3347" y="7448"/>
                </a:cxn>
                <a:cxn ang="0">
                  <a:pos x="2495" y="7207"/>
                </a:cxn>
                <a:cxn ang="0">
                  <a:pos x="1743" y="6776"/>
                </a:cxn>
                <a:cxn ang="0">
                  <a:pos x="1120" y="6182"/>
                </a:cxn>
                <a:cxn ang="0">
                  <a:pos x="653" y="5454"/>
                </a:cxn>
                <a:cxn ang="0">
                  <a:pos x="372" y="4620"/>
                </a:cxn>
                <a:cxn ang="0">
                  <a:pos x="303" y="3710"/>
                </a:cxn>
                <a:cxn ang="0">
                  <a:pos x="460" y="2826"/>
                </a:cxn>
                <a:cxn ang="0">
                  <a:pos x="820" y="2032"/>
                </a:cxn>
                <a:cxn ang="0">
                  <a:pos x="1352" y="1354"/>
                </a:cxn>
                <a:cxn ang="0">
                  <a:pos x="2030" y="820"/>
                </a:cxn>
                <a:cxn ang="0">
                  <a:pos x="2824" y="462"/>
                </a:cxn>
                <a:cxn ang="0">
                  <a:pos x="3708" y="305"/>
                </a:cxn>
                <a:cxn ang="0">
                  <a:pos x="4618" y="373"/>
                </a:cxn>
                <a:cxn ang="0">
                  <a:pos x="5452" y="654"/>
                </a:cxn>
                <a:cxn ang="0">
                  <a:pos x="6180" y="1121"/>
                </a:cxn>
                <a:cxn ang="0">
                  <a:pos x="6774" y="1745"/>
                </a:cxn>
                <a:cxn ang="0">
                  <a:pos x="7206" y="2495"/>
                </a:cxn>
                <a:cxn ang="0">
                  <a:pos x="7447" y="3347"/>
                </a:cxn>
              </a:cxnLst>
              <a:rect l="0" t="0" r="r" b="b"/>
              <a:pathLst>
                <a:path w="7788" h="7790">
                  <a:moveTo>
                    <a:pt x="7788" y="3895"/>
                  </a:moveTo>
                  <a:lnTo>
                    <a:pt x="7783" y="3694"/>
                  </a:lnTo>
                  <a:lnTo>
                    <a:pt x="7768" y="3497"/>
                  </a:lnTo>
                  <a:lnTo>
                    <a:pt x="7743" y="3302"/>
                  </a:lnTo>
                  <a:lnTo>
                    <a:pt x="7710" y="3111"/>
                  </a:lnTo>
                  <a:lnTo>
                    <a:pt x="7666" y="2921"/>
                  </a:lnTo>
                  <a:lnTo>
                    <a:pt x="7613" y="2737"/>
                  </a:lnTo>
                  <a:lnTo>
                    <a:pt x="7552" y="2556"/>
                  </a:lnTo>
                  <a:lnTo>
                    <a:pt x="7482" y="2379"/>
                  </a:lnTo>
                  <a:lnTo>
                    <a:pt x="7404" y="2206"/>
                  </a:lnTo>
                  <a:lnTo>
                    <a:pt x="7318" y="2038"/>
                  </a:lnTo>
                  <a:lnTo>
                    <a:pt x="7224" y="1876"/>
                  </a:lnTo>
                  <a:lnTo>
                    <a:pt x="7124" y="1718"/>
                  </a:lnTo>
                  <a:lnTo>
                    <a:pt x="7015" y="1565"/>
                  </a:lnTo>
                  <a:lnTo>
                    <a:pt x="6898" y="1418"/>
                  </a:lnTo>
                  <a:lnTo>
                    <a:pt x="6776" y="1276"/>
                  </a:lnTo>
                  <a:lnTo>
                    <a:pt x="6647" y="1141"/>
                  </a:lnTo>
                  <a:lnTo>
                    <a:pt x="6512" y="1012"/>
                  </a:lnTo>
                  <a:lnTo>
                    <a:pt x="6371" y="890"/>
                  </a:lnTo>
                  <a:lnTo>
                    <a:pt x="6224" y="774"/>
                  </a:lnTo>
                  <a:lnTo>
                    <a:pt x="6071" y="666"/>
                  </a:lnTo>
                  <a:lnTo>
                    <a:pt x="5913" y="565"/>
                  </a:lnTo>
                  <a:lnTo>
                    <a:pt x="5750" y="471"/>
                  </a:lnTo>
                  <a:lnTo>
                    <a:pt x="5582" y="384"/>
                  </a:lnTo>
                  <a:lnTo>
                    <a:pt x="5409" y="307"/>
                  </a:lnTo>
                  <a:lnTo>
                    <a:pt x="5232" y="236"/>
                  </a:lnTo>
                  <a:lnTo>
                    <a:pt x="5052" y="176"/>
                  </a:lnTo>
                  <a:lnTo>
                    <a:pt x="4867" y="123"/>
                  </a:lnTo>
                  <a:lnTo>
                    <a:pt x="4679" y="80"/>
                  </a:lnTo>
                  <a:lnTo>
                    <a:pt x="4487" y="45"/>
                  </a:lnTo>
                  <a:lnTo>
                    <a:pt x="4292" y="20"/>
                  </a:lnTo>
                  <a:lnTo>
                    <a:pt x="4094" y="6"/>
                  </a:lnTo>
                  <a:lnTo>
                    <a:pt x="3893" y="0"/>
                  </a:lnTo>
                  <a:lnTo>
                    <a:pt x="3694" y="6"/>
                  </a:lnTo>
                  <a:lnTo>
                    <a:pt x="3496" y="20"/>
                  </a:lnTo>
                  <a:lnTo>
                    <a:pt x="3301" y="45"/>
                  </a:lnTo>
                  <a:lnTo>
                    <a:pt x="3109" y="80"/>
                  </a:lnTo>
                  <a:lnTo>
                    <a:pt x="2921" y="123"/>
                  </a:lnTo>
                  <a:lnTo>
                    <a:pt x="2736" y="176"/>
                  </a:lnTo>
                  <a:lnTo>
                    <a:pt x="2554" y="236"/>
                  </a:lnTo>
                  <a:lnTo>
                    <a:pt x="2378" y="307"/>
                  </a:lnTo>
                  <a:lnTo>
                    <a:pt x="2206" y="384"/>
                  </a:lnTo>
                  <a:lnTo>
                    <a:pt x="2038" y="471"/>
                  </a:lnTo>
                  <a:lnTo>
                    <a:pt x="1874" y="565"/>
                  </a:lnTo>
                  <a:lnTo>
                    <a:pt x="1716" y="666"/>
                  </a:lnTo>
                  <a:lnTo>
                    <a:pt x="1564" y="774"/>
                  </a:lnTo>
                  <a:lnTo>
                    <a:pt x="1417" y="890"/>
                  </a:lnTo>
                  <a:lnTo>
                    <a:pt x="1275" y="1012"/>
                  </a:lnTo>
                  <a:lnTo>
                    <a:pt x="1140" y="1141"/>
                  </a:lnTo>
                  <a:lnTo>
                    <a:pt x="1012" y="1276"/>
                  </a:lnTo>
                  <a:lnTo>
                    <a:pt x="888" y="1418"/>
                  </a:lnTo>
                  <a:lnTo>
                    <a:pt x="773" y="1565"/>
                  </a:lnTo>
                  <a:lnTo>
                    <a:pt x="664" y="1718"/>
                  </a:lnTo>
                  <a:lnTo>
                    <a:pt x="563" y="1876"/>
                  </a:lnTo>
                  <a:lnTo>
                    <a:pt x="469" y="2038"/>
                  </a:lnTo>
                  <a:lnTo>
                    <a:pt x="383" y="2206"/>
                  </a:lnTo>
                  <a:lnTo>
                    <a:pt x="306" y="2379"/>
                  </a:lnTo>
                  <a:lnTo>
                    <a:pt x="236" y="2556"/>
                  </a:lnTo>
                  <a:lnTo>
                    <a:pt x="175" y="2737"/>
                  </a:lnTo>
                  <a:lnTo>
                    <a:pt x="122" y="2921"/>
                  </a:lnTo>
                  <a:lnTo>
                    <a:pt x="78" y="3111"/>
                  </a:lnTo>
                  <a:lnTo>
                    <a:pt x="45" y="3302"/>
                  </a:lnTo>
                  <a:lnTo>
                    <a:pt x="20" y="3497"/>
                  </a:lnTo>
                  <a:lnTo>
                    <a:pt x="4" y="3694"/>
                  </a:lnTo>
                  <a:lnTo>
                    <a:pt x="0" y="3895"/>
                  </a:lnTo>
                  <a:lnTo>
                    <a:pt x="4" y="4096"/>
                  </a:lnTo>
                  <a:lnTo>
                    <a:pt x="20" y="4293"/>
                  </a:lnTo>
                  <a:lnTo>
                    <a:pt x="45" y="4488"/>
                  </a:lnTo>
                  <a:lnTo>
                    <a:pt x="78" y="4679"/>
                  </a:lnTo>
                  <a:lnTo>
                    <a:pt x="122" y="4869"/>
                  </a:lnTo>
                  <a:lnTo>
                    <a:pt x="175" y="5053"/>
                  </a:lnTo>
                  <a:lnTo>
                    <a:pt x="236" y="5234"/>
                  </a:lnTo>
                  <a:lnTo>
                    <a:pt x="306" y="5411"/>
                  </a:lnTo>
                  <a:lnTo>
                    <a:pt x="383" y="5584"/>
                  </a:lnTo>
                  <a:lnTo>
                    <a:pt x="469" y="5752"/>
                  </a:lnTo>
                  <a:lnTo>
                    <a:pt x="563" y="5914"/>
                  </a:lnTo>
                  <a:lnTo>
                    <a:pt x="664" y="6072"/>
                  </a:lnTo>
                  <a:lnTo>
                    <a:pt x="773" y="6225"/>
                  </a:lnTo>
                  <a:lnTo>
                    <a:pt x="888" y="6372"/>
                  </a:lnTo>
                  <a:lnTo>
                    <a:pt x="1012" y="6514"/>
                  </a:lnTo>
                  <a:lnTo>
                    <a:pt x="1140" y="6649"/>
                  </a:lnTo>
                  <a:lnTo>
                    <a:pt x="1275" y="6778"/>
                  </a:lnTo>
                  <a:lnTo>
                    <a:pt x="1417" y="6900"/>
                  </a:lnTo>
                  <a:lnTo>
                    <a:pt x="1564" y="7016"/>
                  </a:lnTo>
                  <a:lnTo>
                    <a:pt x="1716" y="7124"/>
                  </a:lnTo>
                  <a:lnTo>
                    <a:pt x="1874" y="7225"/>
                  </a:lnTo>
                  <a:lnTo>
                    <a:pt x="2038" y="7319"/>
                  </a:lnTo>
                  <a:lnTo>
                    <a:pt x="2206" y="7406"/>
                  </a:lnTo>
                  <a:lnTo>
                    <a:pt x="2378" y="7483"/>
                  </a:lnTo>
                  <a:lnTo>
                    <a:pt x="2554" y="7554"/>
                  </a:lnTo>
                  <a:lnTo>
                    <a:pt x="2736" y="7614"/>
                  </a:lnTo>
                  <a:lnTo>
                    <a:pt x="2921" y="7667"/>
                  </a:lnTo>
                  <a:lnTo>
                    <a:pt x="3109" y="7710"/>
                  </a:lnTo>
                  <a:lnTo>
                    <a:pt x="3301" y="7745"/>
                  </a:lnTo>
                  <a:lnTo>
                    <a:pt x="3496" y="7770"/>
                  </a:lnTo>
                  <a:lnTo>
                    <a:pt x="3694" y="7784"/>
                  </a:lnTo>
                  <a:lnTo>
                    <a:pt x="3893" y="7790"/>
                  </a:lnTo>
                  <a:lnTo>
                    <a:pt x="4094" y="7784"/>
                  </a:lnTo>
                  <a:lnTo>
                    <a:pt x="4292" y="7770"/>
                  </a:lnTo>
                  <a:lnTo>
                    <a:pt x="4487" y="7745"/>
                  </a:lnTo>
                  <a:lnTo>
                    <a:pt x="4679" y="7710"/>
                  </a:lnTo>
                  <a:lnTo>
                    <a:pt x="4867" y="7667"/>
                  </a:lnTo>
                  <a:lnTo>
                    <a:pt x="5052" y="7614"/>
                  </a:lnTo>
                  <a:lnTo>
                    <a:pt x="5232" y="7554"/>
                  </a:lnTo>
                  <a:lnTo>
                    <a:pt x="5409" y="7483"/>
                  </a:lnTo>
                  <a:lnTo>
                    <a:pt x="5582" y="7406"/>
                  </a:lnTo>
                  <a:lnTo>
                    <a:pt x="5750" y="7319"/>
                  </a:lnTo>
                  <a:lnTo>
                    <a:pt x="5913" y="7225"/>
                  </a:lnTo>
                  <a:lnTo>
                    <a:pt x="6071" y="7124"/>
                  </a:lnTo>
                  <a:lnTo>
                    <a:pt x="6224" y="7016"/>
                  </a:lnTo>
                  <a:lnTo>
                    <a:pt x="6371" y="6900"/>
                  </a:lnTo>
                  <a:lnTo>
                    <a:pt x="6512" y="6778"/>
                  </a:lnTo>
                  <a:lnTo>
                    <a:pt x="6647" y="6649"/>
                  </a:lnTo>
                  <a:lnTo>
                    <a:pt x="6776" y="6514"/>
                  </a:lnTo>
                  <a:lnTo>
                    <a:pt x="6898" y="6372"/>
                  </a:lnTo>
                  <a:lnTo>
                    <a:pt x="7015" y="6225"/>
                  </a:lnTo>
                  <a:lnTo>
                    <a:pt x="7124" y="6072"/>
                  </a:lnTo>
                  <a:lnTo>
                    <a:pt x="7224" y="5914"/>
                  </a:lnTo>
                  <a:lnTo>
                    <a:pt x="7318" y="5752"/>
                  </a:lnTo>
                  <a:lnTo>
                    <a:pt x="7404" y="5584"/>
                  </a:lnTo>
                  <a:lnTo>
                    <a:pt x="7482" y="5411"/>
                  </a:lnTo>
                  <a:lnTo>
                    <a:pt x="7552" y="5234"/>
                  </a:lnTo>
                  <a:lnTo>
                    <a:pt x="7613" y="5053"/>
                  </a:lnTo>
                  <a:lnTo>
                    <a:pt x="7666" y="4869"/>
                  </a:lnTo>
                  <a:lnTo>
                    <a:pt x="7710" y="4679"/>
                  </a:lnTo>
                  <a:lnTo>
                    <a:pt x="7743" y="4488"/>
                  </a:lnTo>
                  <a:lnTo>
                    <a:pt x="7768" y="4293"/>
                  </a:lnTo>
                  <a:lnTo>
                    <a:pt x="7783" y="4096"/>
                  </a:lnTo>
                  <a:lnTo>
                    <a:pt x="7788" y="3895"/>
                  </a:lnTo>
                  <a:close/>
                  <a:moveTo>
                    <a:pt x="7489" y="3895"/>
                  </a:moveTo>
                  <a:lnTo>
                    <a:pt x="7484" y="4080"/>
                  </a:lnTo>
                  <a:lnTo>
                    <a:pt x="7470" y="4263"/>
                  </a:lnTo>
                  <a:lnTo>
                    <a:pt x="7447" y="4443"/>
                  </a:lnTo>
                  <a:lnTo>
                    <a:pt x="7416" y="4620"/>
                  </a:lnTo>
                  <a:lnTo>
                    <a:pt x="7376" y="4794"/>
                  </a:lnTo>
                  <a:lnTo>
                    <a:pt x="7327" y="4964"/>
                  </a:lnTo>
                  <a:lnTo>
                    <a:pt x="7270" y="5131"/>
                  </a:lnTo>
                  <a:lnTo>
                    <a:pt x="7206" y="5295"/>
                  </a:lnTo>
                  <a:lnTo>
                    <a:pt x="7134" y="5454"/>
                  </a:lnTo>
                  <a:lnTo>
                    <a:pt x="7055" y="5608"/>
                  </a:lnTo>
                  <a:lnTo>
                    <a:pt x="6968" y="5760"/>
                  </a:lnTo>
                  <a:lnTo>
                    <a:pt x="6875" y="5905"/>
                  </a:lnTo>
                  <a:lnTo>
                    <a:pt x="6774" y="6045"/>
                  </a:lnTo>
                  <a:lnTo>
                    <a:pt x="6668" y="6182"/>
                  </a:lnTo>
                  <a:lnTo>
                    <a:pt x="6554" y="6312"/>
                  </a:lnTo>
                  <a:lnTo>
                    <a:pt x="6436" y="6437"/>
                  </a:lnTo>
                  <a:lnTo>
                    <a:pt x="6311" y="6556"/>
                  </a:lnTo>
                  <a:lnTo>
                    <a:pt x="6180" y="6669"/>
                  </a:lnTo>
                  <a:lnTo>
                    <a:pt x="6045" y="6776"/>
                  </a:lnTo>
                  <a:lnTo>
                    <a:pt x="5903" y="6876"/>
                  </a:lnTo>
                  <a:lnTo>
                    <a:pt x="5758" y="6970"/>
                  </a:lnTo>
                  <a:lnTo>
                    <a:pt x="5608" y="7056"/>
                  </a:lnTo>
                  <a:lnTo>
                    <a:pt x="5452" y="7136"/>
                  </a:lnTo>
                  <a:lnTo>
                    <a:pt x="5293" y="7207"/>
                  </a:lnTo>
                  <a:lnTo>
                    <a:pt x="5130" y="7272"/>
                  </a:lnTo>
                  <a:lnTo>
                    <a:pt x="4962" y="7328"/>
                  </a:lnTo>
                  <a:lnTo>
                    <a:pt x="4792" y="7376"/>
                  </a:lnTo>
                  <a:lnTo>
                    <a:pt x="4618" y="7417"/>
                  </a:lnTo>
                  <a:lnTo>
                    <a:pt x="4441" y="7448"/>
                  </a:lnTo>
                  <a:lnTo>
                    <a:pt x="4261" y="7472"/>
                  </a:lnTo>
                  <a:lnTo>
                    <a:pt x="4079" y="7485"/>
                  </a:lnTo>
                  <a:lnTo>
                    <a:pt x="3893" y="7490"/>
                  </a:lnTo>
                  <a:lnTo>
                    <a:pt x="3708" y="7485"/>
                  </a:lnTo>
                  <a:lnTo>
                    <a:pt x="3526" y="7472"/>
                  </a:lnTo>
                  <a:lnTo>
                    <a:pt x="3347" y="7448"/>
                  </a:lnTo>
                  <a:lnTo>
                    <a:pt x="3170" y="7417"/>
                  </a:lnTo>
                  <a:lnTo>
                    <a:pt x="2996" y="7376"/>
                  </a:lnTo>
                  <a:lnTo>
                    <a:pt x="2824" y="7328"/>
                  </a:lnTo>
                  <a:lnTo>
                    <a:pt x="2657" y="7272"/>
                  </a:lnTo>
                  <a:lnTo>
                    <a:pt x="2495" y="7207"/>
                  </a:lnTo>
                  <a:lnTo>
                    <a:pt x="2336" y="7136"/>
                  </a:lnTo>
                  <a:lnTo>
                    <a:pt x="2180" y="7056"/>
                  </a:lnTo>
                  <a:lnTo>
                    <a:pt x="2030" y="6970"/>
                  </a:lnTo>
                  <a:lnTo>
                    <a:pt x="1884" y="6876"/>
                  </a:lnTo>
                  <a:lnTo>
                    <a:pt x="1743" y="6776"/>
                  </a:lnTo>
                  <a:lnTo>
                    <a:pt x="1608" y="6669"/>
                  </a:lnTo>
                  <a:lnTo>
                    <a:pt x="1477" y="6556"/>
                  </a:lnTo>
                  <a:lnTo>
                    <a:pt x="1352" y="6437"/>
                  </a:lnTo>
                  <a:lnTo>
                    <a:pt x="1233" y="6312"/>
                  </a:lnTo>
                  <a:lnTo>
                    <a:pt x="1120" y="6182"/>
                  </a:lnTo>
                  <a:lnTo>
                    <a:pt x="1014" y="6045"/>
                  </a:lnTo>
                  <a:lnTo>
                    <a:pt x="913" y="5905"/>
                  </a:lnTo>
                  <a:lnTo>
                    <a:pt x="820" y="5760"/>
                  </a:lnTo>
                  <a:lnTo>
                    <a:pt x="733" y="5608"/>
                  </a:lnTo>
                  <a:lnTo>
                    <a:pt x="653" y="5454"/>
                  </a:lnTo>
                  <a:lnTo>
                    <a:pt x="581" y="5295"/>
                  </a:lnTo>
                  <a:lnTo>
                    <a:pt x="517" y="5131"/>
                  </a:lnTo>
                  <a:lnTo>
                    <a:pt x="460" y="4964"/>
                  </a:lnTo>
                  <a:lnTo>
                    <a:pt x="412" y="4794"/>
                  </a:lnTo>
                  <a:lnTo>
                    <a:pt x="372" y="4620"/>
                  </a:lnTo>
                  <a:lnTo>
                    <a:pt x="340" y="4443"/>
                  </a:lnTo>
                  <a:lnTo>
                    <a:pt x="318" y="4263"/>
                  </a:lnTo>
                  <a:lnTo>
                    <a:pt x="303" y="4080"/>
                  </a:lnTo>
                  <a:lnTo>
                    <a:pt x="299" y="3895"/>
                  </a:lnTo>
                  <a:lnTo>
                    <a:pt x="303" y="3710"/>
                  </a:lnTo>
                  <a:lnTo>
                    <a:pt x="318" y="3527"/>
                  </a:lnTo>
                  <a:lnTo>
                    <a:pt x="340" y="3347"/>
                  </a:lnTo>
                  <a:lnTo>
                    <a:pt x="372" y="3170"/>
                  </a:lnTo>
                  <a:lnTo>
                    <a:pt x="412" y="2996"/>
                  </a:lnTo>
                  <a:lnTo>
                    <a:pt x="460" y="2826"/>
                  </a:lnTo>
                  <a:lnTo>
                    <a:pt x="517" y="2659"/>
                  </a:lnTo>
                  <a:lnTo>
                    <a:pt x="581" y="2495"/>
                  </a:lnTo>
                  <a:lnTo>
                    <a:pt x="653" y="2336"/>
                  </a:lnTo>
                  <a:lnTo>
                    <a:pt x="733" y="2182"/>
                  </a:lnTo>
                  <a:lnTo>
                    <a:pt x="820" y="2032"/>
                  </a:lnTo>
                  <a:lnTo>
                    <a:pt x="913" y="1885"/>
                  </a:lnTo>
                  <a:lnTo>
                    <a:pt x="1014" y="1745"/>
                  </a:lnTo>
                  <a:lnTo>
                    <a:pt x="1120" y="1608"/>
                  </a:lnTo>
                  <a:lnTo>
                    <a:pt x="1233" y="1478"/>
                  </a:lnTo>
                  <a:lnTo>
                    <a:pt x="1352" y="1354"/>
                  </a:lnTo>
                  <a:lnTo>
                    <a:pt x="1477" y="1234"/>
                  </a:lnTo>
                  <a:lnTo>
                    <a:pt x="1608" y="1121"/>
                  </a:lnTo>
                  <a:lnTo>
                    <a:pt x="1743" y="1014"/>
                  </a:lnTo>
                  <a:lnTo>
                    <a:pt x="1884" y="914"/>
                  </a:lnTo>
                  <a:lnTo>
                    <a:pt x="2030" y="820"/>
                  </a:lnTo>
                  <a:lnTo>
                    <a:pt x="2180" y="734"/>
                  </a:lnTo>
                  <a:lnTo>
                    <a:pt x="2336" y="654"/>
                  </a:lnTo>
                  <a:lnTo>
                    <a:pt x="2495" y="583"/>
                  </a:lnTo>
                  <a:lnTo>
                    <a:pt x="2657" y="519"/>
                  </a:lnTo>
                  <a:lnTo>
                    <a:pt x="2824" y="462"/>
                  </a:lnTo>
                  <a:lnTo>
                    <a:pt x="2996" y="414"/>
                  </a:lnTo>
                  <a:lnTo>
                    <a:pt x="3170" y="373"/>
                  </a:lnTo>
                  <a:lnTo>
                    <a:pt x="3347" y="342"/>
                  </a:lnTo>
                  <a:lnTo>
                    <a:pt x="3526" y="318"/>
                  </a:lnTo>
                  <a:lnTo>
                    <a:pt x="3708" y="305"/>
                  </a:lnTo>
                  <a:lnTo>
                    <a:pt x="3893" y="300"/>
                  </a:lnTo>
                  <a:lnTo>
                    <a:pt x="4079" y="305"/>
                  </a:lnTo>
                  <a:lnTo>
                    <a:pt x="4261" y="318"/>
                  </a:lnTo>
                  <a:lnTo>
                    <a:pt x="4441" y="342"/>
                  </a:lnTo>
                  <a:lnTo>
                    <a:pt x="4618" y="373"/>
                  </a:lnTo>
                  <a:lnTo>
                    <a:pt x="4792" y="414"/>
                  </a:lnTo>
                  <a:lnTo>
                    <a:pt x="4962" y="462"/>
                  </a:lnTo>
                  <a:lnTo>
                    <a:pt x="5130" y="519"/>
                  </a:lnTo>
                  <a:lnTo>
                    <a:pt x="5293" y="583"/>
                  </a:lnTo>
                  <a:lnTo>
                    <a:pt x="5452" y="654"/>
                  </a:lnTo>
                  <a:lnTo>
                    <a:pt x="5608" y="734"/>
                  </a:lnTo>
                  <a:lnTo>
                    <a:pt x="5758" y="820"/>
                  </a:lnTo>
                  <a:lnTo>
                    <a:pt x="5903" y="914"/>
                  </a:lnTo>
                  <a:lnTo>
                    <a:pt x="6045" y="1014"/>
                  </a:lnTo>
                  <a:lnTo>
                    <a:pt x="6180" y="1121"/>
                  </a:lnTo>
                  <a:lnTo>
                    <a:pt x="6311" y="1234"/>
                  </a:lnTo>
                  <a:lnTo>
                    <a:pt x="6436" y="1354"/>
                  </a:lnTo>
                  <a:lnTo>
                    <a:pt x="6554" y="1478"/>
                  </a:lnTo>
                  <a:lnTo>
                    <a:pt x="6668" y="1608"/>
                  </a:lnTo>
                  <a:lnTo>
                    <a:pt x="6774" y="1745"/>
                  </a:lnTo>
                  <a:lnTo>
                    <a:pt x="6875" y="1885"/>
                  </a:lnTo>
                  <a:lnTo>
                    <a:pt x="6968" y="2032"/>
                  </a:lnTo>
                  <a:lnTo>
                    <a:pt x="7055" y="2182"/>
                  </a:lnTo>
                  <a:lnTo>
                    <a:pt x="7134" y="2336"/>
                  </a:lnTo>
                  <a:lnTo>
                    <a:pt x="7206" y="2495"/>
                  </a:lnTo>
                  <a:lnTo>
                    <a:pt x="7270" y="2659"/>
                  </a:lnTo>
                  <a:lnTo>
                    <a:pt x="7327" y="2826"/>
                  </a:lnTo>
                  <a:lnTo>
                    <a:pt x="7376" y="2996"/>
                  </a:lnTo>
                  <a:lnTo>
                    <a:pt x="7416" y="3170"/>
                  </a:lnTo>
                  <a:lnTo>
                    <a:pt x="7447" y="3347"/>
                  </a:lnTo>
                  <a:lnTo>
                    <a:pt x="7470" y="3527"/>
                  </a:lnTo>
                  <a:lnTo>
                    <a:pt x="7484" y="3710"/>
                  </a:lnTo>
                  <a:lnTo>
                    <a:pt x="7489" y="3895"/>
                  </a:lnTo>
                  <a:close/>
                </a:path>
              </a:pathLst>
            </a:custGeom>
            <a:solidFill>
              <a:srgbClr val="BC91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4" name="Freeform 34"/>
            <p:cNvSpPr>
              <a:spLocks noEditPoints="1"/>
            </p:cNvSpPr>
            <p:nvPr/>
          </p:nvSpPr>
          <p:spPr bwMode="auto">
            <a:xfrm>
              <a:off x="2133" y="1570"/>
              <a:ext cx="1070" cy="1070"/>
            </a:xfrm>
            <a:custGeom>
              <a:avLst/>
              <a:gdLst/>
              <a:ahLst/>
              <a:cxnLst>
                <a:cxn ang="0">
                  <a:pos x="7414" y="2991"/>
                </a:cxn>
                <a:cxn ang="0">
                  <a:pos x="7120" y="2121"/>
                </a:cxn>
                <a:cxn ang="0">
                  <a:pos x="6634" y="1363"/>
                </a:cxn>
                <a:cxn ang="0">
                  <a:pos x="5985" y="744"/>
                </a:cxn>
                <a:cxn ang="0">
                  <a:pos x="5202" y="295"/>
                </a:cxn>
                <a:cxn ang="0">
                  <a:pos x="4315" y="44"/>
                </a:cxn>
                <a:cxn ang="0">
                  <a:pos x="3362" y="19"/>
                </a:cxn>
                <a:cxn ang="0">
                  <a:pos x="2457" y="228"/>
                </a:cxn>
                <a:cxn ang="0">
                  <a:pos x="1651" y="640"/>
                </a:cxn>
                <a:cxn ang="0">
                  <a:pos x="973" y="1227"/>
                </a:cxn>
                <a:cxn ang="0">
                  <a:pos x="452" y="1960"/>
                </a:cxn>
                <a:cxn ang="0">
                  <a:pos x="119" y="2809"/>
                </a:cxn>
                <a:cxn ang="0">
                  <a:pos x="0" y="3745"/>
                </a:cxn>
                <a:cxn ang="0">
                  <a:pos x="119" y="4681"/>
                </a:cxn>
                <a:cxn ang="0">
                  <a:pos x="452" y="5530"/>
                </a:cxn>
                <a:cxn ang="0">
                  <a:pos x="973" y="6263"/>
                </a:cxn>
                <a:cxn ang="0">
                  <a:pos x="1651" y="6850"/>
                </a:cxn>
                <a:cxn ang="0">
                  <a:pos x="2457" y="7262"/>
                </a:cxn>
                <a:cxn ang="0">
                  <a:pos x="3362" y="7471"/>
                </a:cxn>
                <a:cxn ang="0">
                  <a:pos x="4315" y="7446"/>
                </a:cxn>
                <a:cxn ang="0">
                  <a:pos x="5202" y="7195"/>
                </a:cxn>
                <a:cxn ang="0">
                  <a:pos x="5985" y="6746"/>
                </a:cxn>
                <a:cxn ang="0">
                  <a:pos x="6634" y="6127"/>
                </a:cxn>
                <a:cxn ang="0">
                  <a:pos x="7120" y="5369"/>
                </a:cxn>
                <a:cxn ang="0">
                  <a:pos x="7414" y="4499"/>
                </a:cxn>
                <a:cxn ang="0">
                  <a:pos x="7190" y="3745"/>
                </a:cxn>
                <a:cxn ang="0">
                  <a:pos x="7081" y="4606"/>
                </a:cxn>
                <a:cxn ang="0">
                  <a:pos x="6774" y="5387"/>
                </a:cxn>
                <a:cxn ang="0">
                  <a:pos x="6294" y="6061"/>
                </a:cxn>
                <a:cxn ang="0">
                  <a:pos x="5670" y="6601"/>
                </a:cxn>
                <a:cxn ang="0">
                  <a:pos x="4930" y="6981"/>
                </a:cxn>
                <a:cxn ang="0">
                  <a:pos x="4097" y="7173"/>
                </a:cxn>
                <a:cxn ang="0">
                  <a:pos x="3220" y="7150"/>
                </a:cxn>
                <a:cxn ang="0">
                  <a:pos x="2404" y="6919"/>
                </a:cxn>
                <a:cxn ang="0">
                  <a:pos x="1684" y="6506"/>
                </a:cxn>
                <a:cxn ang="0">
                  <a:pos x="1087" y="5937"/>
                </a:cxn>
                <a:cxn ang="0">
                  <a:pos x="640" y="5239"/>
                </a:cxn>
                <a:cxn ang="0">
                  <a:pos x="370" y="4440"/>
                </a:cxn>
                <a:cxn ang="0">
                  <a:pos x="305" y="3568"/>
                </a:cxn>
                <a:cxn ang="0">
                  <a:pos x="455" y="2721"/>
                </a:cxn>
                <a:cxn ang="0">
                  <a:pos x="799" y="1959"/>
                </a:cxn>
                <a:cxn ang="0">
                  <a:pos x="1308" y="1309"/>
                </a:cxn>
                <a:cxn ang="0">
                  <a:pos x="1958" y="799"/>
                </a:cxn>
                <a:cxn ang="0">
                  <a:pos x="2720" y="455"/>
                </a:cxn>
                <a:cxn ang="0">
                  <a:pos x="3567" y="304"/>
                </a:cxn>
                <a:cxn ang="0">
                  <a:pos x="4439" y="370"/>
                </a:cxn>
                <a:cxn ang="0">
                  <a:pos x="5238" y="640"/>
                </a:cxn>
                <a:cxn ang="0">
                  <a:pos x="5936" y="1087"/>
                </a:cxn>
                <a:cxn ang="0">
                  <a:pos x="6505" y="1684"/>
                </a:cxn>
                <a:cxn ang="0">
                  <a:pos x="6920" y="2404"/>
                </a:cxn>
                <a:cxn ang="0">
                  <a:pos x="7150" y="3221"/>
                </a:cxn>
              </a:cxnLst>
              <a:rect l="0" t="0" r="r" b="b"/>
              <a:pathLst>
                <a:path w="7490" h="7490">
                  <a:moveTo>
                    <a:pt x="7490" y="3745"/>
                  </a:moveTo>
                  <a:lnTo>
                    <a:pt x="7484" y="3552"/>
                  </a:lnTo>
                  <a:lnTo>
                    <a:pt x="7470" y="3362"/>
                  </a:lnTo>
                  <a:lnTo>
                    <a:pt x="7446" y="3175"/>
                  </a:lnTo>
                  <a:lnTo>
                    <a:pt x="7414" y="2991"/>
                  </a:lnTo>
                  <a:lnTo>
                    <a:pt x="7371" y="2809"/>
                  </a:lnTo>
                  <a:lnTo>
                    <a:pt x="7321" y="2631"/>
                  </a:lnTo>
                  <a:lnTo>
                    <a:pt x="7262" y="2458"/>
                  </a:lnTo>
                  <a:lnTo>
                    <a:pt x="7195" y="2287"/>
                  </a:lnTo>
                  <a:lnTo>
                    <a:pt x="7120" y="2121"/>
                  </a:lnTo>
                  <a:lnTo>
                    <a:pt x="7037" y="1960"/>
                  </a:lnTo>
                  <a:lnTo>
                    <a:pt x="6948" y="1803"/>
                  </a:lnTo>
                  <a:lnTo>
                    <a:pt x="6850" y="1652"/>
                  </a:lnTo>
                  <a:lnTo>
                    <a:pt x="6746" y="1505"/>
                  </a:lnTo>
                  <a:lnTo>
                    <a:pt x="6634" y="1363"/>
                  </a:lnTo>
                  <a:lnTo>
                    <a:pt x="6516" y="1227"/>
                  </a:lnTo>
                  <a:lnTo>
                    <a:pt x="6393" y="1097"/>
                  </a:lnTo>
                  <a:lnTo>
                    <a:pt x="6263" y="973"/>
                  </a:lnTo>
                  <a:lnTo>
                    <a:pt x="6126" y="855"/>
                  </a:lnTo>
                  <a:lnTo>
                    <a:pt x="5985" y="744"/>
                  </a:lnTo>
                  <a:lnTo>
                    <a:pt x="5838" y="640"/>
                  </a:lnTo>
                  <a:lnTo>
                    <a:pt x="5686" y="543"/>
                  </a:lnTo>
                  <a:lnTo>
                    <a:pt x="5529" y="452"/>
                  </a:lnTo>
                  <a:lnTo>
                    <a:pt x="5368" y="370"/>
                  </a:lnTo>
                  <a:lnTo>
                    <a:pt x="5202" y="295"/>
                  </a:lnTo>
                  <a:lnTo>
                    <a:pt x="5033" y="228"/>
                  </a:lnTo>
                  <a:lnTo>
                    <a:pt x="4858" y="168"/>
                  </a:lnTo>
                  <a:lnTo>
                    <a:pt x="4681" y="118"/>
                  </a:lnTo>
                  <a:lnTo>
                    <a:pt x="4499" y="76"/>
                  </a:lnTo>
                  <a:lnTo>
                    <a:pt x="4315" y="44"/>
                  </a:lnTo>
                  <a:lnTo>
                    <a:pt x="4128" y="19"/>
                  </a:lnTo>
                  <a:lnTo>
                    <a:pt x="3937" y="5"/>
                  </a:lnTo>
                  <a:lnTo>
                    <a:pt x="3744" y="0"/>
                  </a:lnTo>
                  <a:lnTo>
                    <a:pt x="3552" y="5"/>
                  </a:lnTo>
                  <a:lnTo>
                    <a:pt x="3362" y="19"/>
                  </a:lnTo>
                  <a:lnTo>
                    <a:pt x="3175" y="44"/>
                  </a:lnTo>
                  <a:lnTo>
                    <a:pt x="2990" y="76"/>
                  </a:lnTo>
                  <a:lnTo>
                    <a:pt x="2809" y="118"/>
                  </a:lnTo>
                  <a:lnTo>
                    <a:pt x="2632" y="168"/>
                  </a:lnTo>
                  <a:lnTo>
                    <a:pt x="2457" y="228"/>
                  </a:lnTo>
                  <a:lnTo>
                    <a:pt x="2288" y="295"/>
                  </a:lnTo>
                  <a:lnTo>
                    <a:pt x="2122" y="370"/>
                  </a:lnTo>
                  <a:lnTo>
                    <a:pt x="1959" y="452"/>
                  </a:lnTo>
                  <a:lnTo>
                    <a:pt x="1804" y="543"/>
                  </a:lnTo>
                  <a:lnTo>
                    <a:pt x="1651" y="640"/>
                  </a:lnTo>
                  <a:lnTo>
                    <a:pt x="1505" y="744"/>
                  </a:lnTo>
                  <a:lnTo>
                    <a:pt x="1363" y="855"/>
                  </a:lnTo>
                  <a:lnTo>
                    <a:pt x="1227" y="973"/>
                  </a:lnTo>
                  <a:lnTo>
                    <a:pt x="1097" y="1097"/>
                  </a:lnTo>
                  <a:lnTo>
                    <a:pt x="973" y="1227"/>
                  </a:lnTo>
                  <a:lnTo>
                    <a:pt x="856" y="1363"/>
                  </a:lnTo>
                  <a:lnTo>
                    <a:pt x="744" y="1505"/>
                  </a:lnTo>
                  <a:lnTo>
                    <a:pt x="640" y="1652"/>
                  </a:lnTo>
                  <a:lnTo>
                    <a:pt x="542" y="1803"/>
                  </a:lnTo>
                  <a:lnTo>
                    <a:pt x="452" y="1960"/>
                  </a:lnTo>
                  <a:lnTo>
                    <a:pt x="370" y="2121"/>
                  </a:lnTo>
                  <a:lnTo>
                    <a:pt x="294" y="2287"/>
                  </a:lnTo>
                  <a:lnTo>
                    <a:pt x="227" y="2458"/>
                  </a:lnTo>
                  <a:lnTo>
                    <a:pt x="169" y="2631"/>
                  </a:lnTo>
                  <a:lnTo>
                    <a:pt x="119" y="2809"/>
                  </a:lnTo>
                  <a:lnTo>
                    <a:pt x="76" y="2991"/>
                  </a:lnTo>
                  <a:lnTo>
                    <a:pt x="44" y="3175"/>
                  </a:lnTo>
                  <a:lnTo>
                    <a:pt x="20" y="3362"/>
                  </a:lnTo>
                  <a:lnTo>
                    <a:pt x="5" y="3552"/>
                  </a:lnTo>
                  <a:lnTo>
                    <a:pt x="0" y="3745"/>
                  </a:lnTo>
                  <a:lnTo>
                    <a:pt x="5" y="3938"/>
                  </a:lnTo>
                  <a:lnTo>
                    <a:pt x="20" y="4128"/>
                  </a:lnTo>
                  <a:lnTo>
                    <a:pt x="44" y="4315"/>
                  </a:lnTo>
                  <a:lnTo>
                    <a:pt x="76" y="4499"/>
                  </a:lnTo>
                  <a:lnTo>
                    <a:pt x="119" y="4681"/>
                  </a:lnTo>
                  <a:lnTo>
                    <a:pt x="169" y="4859"/>
                  </a:lnTo>
                  <a:lnTo>
                    <a:pt x="227" y="5032"/>
                  </a:lnTo>
                  <a:lnTo>
                    <a:pt x="294" y="5203"/>
                  </a:lnTo>
                  <a:lnTo>
                    <a:pt x="370" y="5369"/>
                  </a:lnTo>
                  <a:lnTo>
                    <a:pt x="452" y="5530"/>
                  </a:lnTo>
                  <a:lnTo>
                    <a:pt x="542" y="5687"/>
                  </a:lnTo>
                  <a:lnTo>
                    <a:pt x="640" y="5838"/>
                  </a:lnTo>
                  <a:lnTo>
                    <a:pt x="744" y="5986"/>
                  </a:lnTo>
                  <a:lnTo>
                    <a:pt x="856" y="6127"/>
                  </a:lnTo>
                  <a:lnTo>
                    <a:pt x="973" y="6263"/>
                  </a:lnTo>
                  <a:lnTo>
                    <a:pt x="1097" y="6393"/>
                  </a:lnTo>
                  <a:lnTo>
                    <a:pt x="1227" y="6517"/>
                  </a:lnTo>
                  <a:lnTo>
                    <a:pt x="1363" y="6635"/>
                  </a:lnTo>
                  <a:lnTo>
                    <a:pt x="1505" y="6746"/>
                  </a:lnTo>
                  <a:lnTo>
                    <a:pt x="1651" y="6850"/>
                  </a:lnTo>
                  <a:lnTo>
                    <a:pt x="1804" y="6947"/>
                  </a:lnTo>
                  <a:lnTo>
                    <a:pt x="1959" y="7038"/>
                  </a:lnTo>
                  <a:lnTo>
                    <a:pt x="2122" y="7120"/>
                  </a:lnTo>
                  <a:lnTo>
                    <a:pt x="2288" y="7195"/>
                  </a:lnTo>
                  <a:lnTo>
                    <a:pt x="2457" y="7262"/>
                  </a:lnTo>
                  <a:lnTo>
                    <a:pt x="2632" y="7322"/>
                  </a:lnTo>
                  <a:lnTo>
                    <a:pt x="2809" y="7372"/>
                  </a:lnTo>
                  <a:lnTo>
                    <a:pt x="2990" y="7414"/>
                  </a:lnTo>
                  <a:lnTo>
                    <a:pt x="3175" y="7446"/>
                  </a:lnTo>
                  <a:lnTo>
                    <a:pt x="3362" y="7471"/>
                  </a:lnTo>
                  <a:lnTo>
                    <a:pt x="3552" y="7485"/>
                  </a:lnTo>
                  <a:lnTo>
                    <a:pt x="3744" y="7490"/>
                  </a:lnTo>
                  <a:lnTo>
                    <a:pt x="3937" y="7485"/>
                  </a:lnTo>
                  <a:lnTo>
                    <a:pt x="4128" y="7471"/>
                  </a:lnTo>
                  <a:lnTo>
                    <a:pt x="4315" y="7446"/>
                  </a:lnTo>
                  <a:lnTo>
                    <a:pt x="4499" y="7414"/>
                  </a:lnTo>
                  <a:lnTo>
                    <a:pt x="4681" y="7372"/>
                  </a:lnTo>
                  <a:lnTo>
                    <a:pt x="4858" y="7322"/>
                  </a:lnTo>
                  <a:lnTo>
                    <a:pt x="5033" y="7262"/>
                  </a:lnTo>
                  <a:lnTo>
                    <a:pt x="5202" y="7195"/>
                  </a:lnTo>
                  <a:lnTo>
                    <a:pt x="5368" y="7120"/>
                  </a:lnTo>
                  <a:lnTo>
                    <a:pt x="5529" y="7038"/>
                  </a:lnTo>
                  <a:lnTo>
                    <a:pt x="5686" y="6947"/>
                  </a:lnTo>
                  <a:lnTo>
                    <a:pt x="5838" y="6850"/>
                  </a:lnTo>
                  <a:lnTo>
                    <a:pt x="5985" y="6746"/>
                  </a:lnTo>
                  <a:lnTo>
                    <a:pt x="6126" y="6635"/>
                  </a:lnTo>
                  <a:lnTo>
                    <a:pt x="6263" y="6517"/>
                  </a:lnTo>
                  <a:lnTo>
                    <a:pt x="6393" y="6393"/>
                  </a:lnTo>
                  <a:lnTo>
                    <a:pt x="6516" y="6263"/>
                  </a:lnTo>
                  <a:lnTo>
                    <a:pt x="6634" y="6127"/>
                  </a:lnTo>
                  <a:lnTo>
                    <a:pt x="6746" y="5986"/>
                  </a:lnTo>
                  <a:lnTo>
                    <a:pt x="6850" y="5838"/>
                  </a:lnTo>
                  <a:lnTo>
                    <a:pt x="6948" y="5687"/>
                  </a:lnTo>
                  <a:lnTo>
                    <a:pt x="7037" y="5530"/>
                  </a:lnTo>
                  <a:lnTo>
                    <a:pt x="7120" y="5369"/>
                  </a:lnTo>
                  <a:lnTo>
                    <a:pt x="7195" y="5203"/>
                  </a:lnTo>
                  <a:lnTo>
                    <a:pt x="7262" y="5032"/>
                  </a:lnTo>
                  <a:lnTo>
                    <a:pt x="7321" y="4859"/>
                  </a:lnTo>
                  <a:lnTo>
                    <a:pt x="7371" y="4681"/>
                  </a:lnTo>
                  <a:lnTo>
                    <a:pt x="7414" y="4499"/>
                  </a:lnTo>
                  <a:lnTo>
                    <a:pt x="7446" y="4315"/>
                  </a:lnTo>
                  <a:lnTo>
                    <a:pt x="7470" y="4128"/>
                  </a:lnTo>
                  <a:lnTo>
                    <a:pt x="7484" y="3938"/>
                  </a:lnTo>
                  <a:lnTo>
                    <a:pt x="7490" y="3745"/>
                  </a:lnTo>
                  <a:close/>
                  <a:moveTo>
                    <a:pt x="7190" y="3745"/>
                  </a:moveTo>
                  <a:lnTo>
                    <a:pt x="7185" y="3922"/>
                  </a:lnTo>
                  <a:lnTo>
                    <a:pt x="7172" y="4097"/>
                  </a:lnTo>
                  <a:lnTo>
                    <a:pt x="7150" y="4269"/>
                  </a:lnTo>
                  <a:lnTo>
                    <a:pt x="7120" y="4440"/>
                  </a:lnTo>
                  <a:lnTo>
                    <a:pt x="7081" y="4606"/>
                  </a:lnTo>
                  <a:lnTo>
                    <a:pt x="7035" y="4769"/>
                  </a:lnTo>
                  <a:lnTo>
                    <a:pt x="6981" y="4929"/>
                  </a:lnTo>
                  <a:lnTo>
                    <a:pt x="6920" y="5086"/>
                  </a:lnTo>
                  <a:lnTo>
                    <a:pt x="6850" y="5239"/>
                  </a:lnTo>
                  <a:lnTo>
                    <a:pt x="6774" y="5387"/>
                  </a:lnTo>
                  <a:lnTo>
                    <a:pt x="6691" y="5531"/>
                  </a:lnTo>
                  <a:lnTo>
                    <a:pt x="6601" y="5671"/>
                  </a:lnTo>
                  <a:lnTo>
                    <a:pt x="6505" y="5807"/>
                  </a:lnTo>
                  <a:lnTo>
                    <a:pt x="6403" y="5937"/>
                  </a:lnTo>
                  <a:lnTo>
                    <a:pt x="6294" y="6061"/>
                  </a:lnTo>
                  <a:lnTo>
                    <a:pt x="6181" y="6181"/>
                  </a:lnTo>
                  <a:lnTo>
                    <a:pt x="6061" y="6295"/>
                  </a:lnTo>
                  <a:lnTo>
                    <a:pt x="5936" y="6403"/>
                  </a:lnTo>
                  <a:lnTo>
                    <a:pt x="5806" y="6506"/>
                  </a:lnTo>
                  <a:lnTo>
                    <a:pt x="5670" y="6601"/>
                  </a:lnTo>
                  <a:lnTo>
                    <a:pt x="5531" y="6691"/>
                  </a:lnTo>
                  <a:lnTo>
                    <a:pt x="5387" y="6774"/>
                  </a:lnTo>
                  <a:lnTo>
                    <a:pt x="5238" y="6850"/>
                  </a:lnTo>
                  <a:lnTo>
                    <a:pt x="5085" y="6919"/>
                  </a:lnTo>
                  <a:lnTo>
                    <a:pt x="4930" y="6981"/>
                  </a:lnTo>
                  <a:lnTo>
                    <a:pt x="4770" y="7035"/>
                  </a:lnTo>
                  <a:lnTo>
                    <a:pt x="4606" y="7082"/>
                  </a:lnTo>
                  <a:lnTo>
                    <a:pt x="4439" y="7120"/>
                  </a:lnTo>
                  <a:lnTo>
                    <a:pt x="4270" y="7150"/>
                  </a:lnTo>
                  <a:lnTo>
                    <a:pt x="4097" y="7173"/>
                  </a:lnTo>
                  <a:lnTo>
                    <a:pt x="3922" y="7186"/>
                  </a:lnTo>
                  <a:lnTo>
                    <a:pt x="3744" y="7191"/>
                  </a:lnTo>
                  <a:lnTo>
                    <a:pt x="3567" y="7186"/>
                  </a:lnTo>
                  <a:lnTo>
                    <a:pt x="3393" y="7173"/>
                  </a:lnTo>
                  <a:lnTo>
                    <a:pt x="3220" y="7150"/>
                  </a:lnTo>
                  <a:lnTo>
                    <a:pt x="3051" y="7120"/>
                  </a:lnTo>
                  <a:lnTo>
                    <a:pt x="2884" y="7082"/>
                  </a:lnTo>
                  <a:lnTo>
                    <a:pt x="2720" y="7035"/>
                  </a:lnTo>
                  <a:lnTo>
                    <a:pt x="2560" y="6981"/>
                  </a:lnTo>
                  <a:lnTo>
                    <a:pt x="2404" y="6919"/>
                  </a:lnTo>
                  <a:lnTo>
                    <a:pt x="2251" y="6850"/>
                  </a:lnTo>
                  <a:lnTo>
                    <a:pt x="2103" y="6774"/>
                  </a:lnTo>
                  <a:lnTo>
                    <a:pt x="1958" y="6691"/>
                  </a:lnTo>
                  <a:lnTo>
                    <a:pt x="1818" y="6601"/>
                  </a:lnTo>
                  <a:lnTo>
                    <a:pt x="1684" y="6506"/>
                  </a:lnTo>
                  <a:lnTo>
                    <a:pt x="1554" y="6403"/>
                  </a:lnTo>
                  <a:lnTo>
                    <a:pt x="1428" y="6295"/>
                  </a:lnTo>
                  <a:lnTo>
                    <a:pt x="1308" y="6181"/>
                  </a:lnTo>
                  <a:lnTo>
                    <a:pt x="1195" y="6061"/>
                  </a:lnTo>
                  <a:lnTo>
                    <a:pt x="1087" y="5937"/>
                  </a:lnTo>
                  <a:lnTo>
                    <a:pt x="985" y="5807"/>
                  </a:lnTo>
                  <a:lnTo>
                    <a:pt x="888" y="5671"/>
                  </a:lnTo>
                  <a:lnTo>
                    <a:pt x="799" y="5531"/>
                  </a:lnTo>
                  <a:lnTo>
                    <a:pt x="716" y="5387"/>
                  </a:lnTo>
                  <a:lnTo>
                    <a:pt x="640" y="5239"/>
                  </a:lnTo>
                  <a:lnTo>
                    <a:pt x="570" y="5086"/>
                  </a:lnTo>
                  <a:lnTo>
                    <a:pt x="508" y="4929"/>
                  </a:lnTo>
                  <a:lnTo>
                    <a:pt x="455" y="4769"/>
                  </a:lnTo>
                  <a:lnTo>
                    <a:pt x="409" y="4606"/>
                  </a:lnTo>
                  <a:lnTo>
                    <a:pt x="370" y="4440"/>
                  </a:lnTo>
                  <a:lnTo>
                    <a:pt x="339" y="4269"/>
                  </a:lnTo>
                  <a:lnTo>
                    <a:pt x="318" y="4097"/>
                  </a:lnTo>
                  <a:lnTo>
                    <a:pt x="305" y="3922"/>
                  </a:lnTo>
                  <a:lnTo>
                    <a:pt x="300" y="3745"/>
                  </a:lnTo>
                  <a:lnTo>
                    <a:pt x="305" y="3568"/>
                  </a:lnTo>
                  <a:lnTo>
                    <a:pt x="318" y="3393"/>
                  </a:lnTo>
                  <a:lnTo>
                    <a:pt x="339" y="3221"/>
                  </a:lnTo>
                  <a:lnTo>
                    <a:pt x="370" y="3050"/>
                  </a:lnTo>
                  <a:lnTo>
                    <a:pt x="409" y="2884"/>
                  </a:lnTo>
                  <a:lnTo>
                    <a:pt x="455" y="2721"/>
                  </a:lnTo>
                  <a:lnTo>
                    <a:pt x="508" y="2561"/>
                  </a:lnTo>
                  <a:lnTo>
                    <a:pt x="570" y="2404"/>
                  </a:lnTo>
                  <a:lnTo>
                    <a:pt x="640" y="2251"/>
                  </a:lnTo>
                  <a:lnTo>
                    <a:pt x="716" y="2103"/>
                  </a:lnTo>
                  <a:lnTo>
                    <a:pt x="799" y="1959"/>
                  </a:lnTo>
                  <a:lnTo>
                    <a:pt x="888" y="1819"/>
                  </a:lnTo>
                  <a:lnTo>
                    <a:pt x="985" y="1684"/>
                  </a:lnTo>
                  <a:lnTo>
                    <a:pt x="1087" y="1553"/>
                  </a:lnTo>
                  <a:lnTo>
                    <a:pt x="1195" y="1429"/>
                  </a:lnTo>
                  <a:lnTo>
                    <a:pt x="1308" y="1309"/>
                  </a:lnTo>
                  <a:lnTo>
                    <a:pt x="1428" y="1195"/>
                  </a:lnTo>
                  <a:lnTo>
                    <a:pt x="1554" y="1087"/>
                  </a:lnTo>
                  <a:lnTo>
                    <a:pt x="1684" y="984"/>
                  </a:lnTo>
                  <a:lnTo>
                    <a:pt x="1818" y="889"/>
                  </a:lnTo>
                  <a:lnTo>
                    <a:pt x="1958" y="799"/>
                  </a:lnTo>
                  <a:lnTo>
                    <a:pt x="2103" y="716"/>
                  </a:lnTo>
                  <a:lnTo>
                    <a:pt x="2251" y="640"/>
                  </a:lnTo>
                  <a:lnTo>
                    <a:pt x="2404" y="571"/>
                  </a:lnTo>
                  <a:lnTo>
                    <a:pt x="2560" y="509"/>
                  </a:lnTo>
                  <a:lnTo>
                    <a:pt x="2720" y="455"/>
                  </a:lnTo>
                  <a:lnTo>
                    <a:pt x="2884" y="408"/>
                  </a:lnTo>
                  <a:lnTo>
                    <a:pt x="3051" y="370"/>
                  </a:lnTo>
                  <a:lnTo>
                    <a:pt x="3220" y="340"/>
                  </a:lnTo>
                  <a:lnTo>
                    <a:pt x="3393" y="317"/>
                  </a:lnTo>
                  <a:lnTo>
                    <a:pt x="3567" y="304"/>
                  </a:lnTo>
                  <a:lnTo>
                    <a:pt x="3744" y="299"/>
                  </a:lnTo>
                  <a:lnTo>
                    <a:pt x="3922" y="304"/>
                  </a:lnTo>
                  <a:lnTo>
                    <a:pt x="4097" y="317"/>
                  </a:lnTo>
                  <a:lnTo>
                    <a:pt x="4270" y="340"/>
                  </a:lnTo>
                  <a:lnTo>
                    <a:pt x="4439" y="370"/>
                  </a:lnTo>
                  <a:lnTo>
                    <a:pt x="4606" y="408"/>
                  </a:lnTo>
                  <a:lnTo>
                    <a:pt x="4770" y="455"/>
                  </a:lnTo>
                  <a:lnTo>
                    <a:pt x="4930" y="509"/>
                  </a:lnTo>
                  <a:lnTo>
                    <a:pt x="5085" y="571"/>
                  </a:lnTo>
                  <a:lnTo>
                    <a:pt x="5238" y="640"/>
                  </a:lnTo>
                  <a:lnTo>
                    <a:pt x="5387" y="716"/>
                  </a:lnTo>
                  <a:lnTo>
                    <a:pt x="5531" y="799"/>
                  </a:lnTo>
                  <a:lnTo>
                    <a:pt x="5670" y="889"/>
                  </a:lnTo>
                  <a:lnTo>
                    <a:pt x="5806" y="984"/>
                  </a:lnTo>
                  <a:lnTo>
                    <a:pt x="5936" y="1087"/>
                  </a:lnTo>
                  <a:lnTo>
                    <a:pt x="6061" y="1195"/>
                  </a:lnTo>
                  <a:lnTo>
                    <a:pt x="6181" y="1309"/>
                  </a:lnTo>
                  <a:lnTo>
                    <a:pt x="6294" y="1429"/>
                  </a:lnTo>
                  <a:lnTo>
                    <a:pt x="6403" y="1553"/>
                  </a:lnTo>
                  <a:lnTo>
                    <a:pt x="6505" y="1684"/>
                  </a:lnTo>
                  <a:lnTo>
                    <a:pt x="6601" y="1819"/>
                  </a:lnTo>
                  <a:lnTo>
                    <a:pt x="6691" y="1959"/>
                  </a:lnTo>
                  <a:lnTo>
                    <a:pt x="6774" y="2103"/>
                  </a:lnTo>
                  <a:lnTo>
                    <a:pt x="6850" y="2251"/>
                  </a:lnTo>
                  <a:lnTo>
                    <a:pt x="6920" y="2404"/>
                  </a:lnTo>
                  <a:lnTo>
                    <a:pt x="6981" y="2561"/>
                  </a:lnTo>
                  <a:lnTo>
                    <a:pt x="7035" y="2721"/>
                  </a:lnTo>
                  <a:lnTo>
                    <a:pt x="7081" y="2884"/>
                  </a:lnTo>
                  <a:lnTo>
                    <a:pt x="7120" y="3050"/>
                  </a:lnTo>
                  <a:lnTo>
                    <a:pt x="7150" y="3221"/>
                  </a:lnTo>
                  <a:lnTo>
                    <a:pt x="7172" y="3393"/>
                  </a:lnTo>
                  <a:lnTo>
                    <a:pt x="7185" y="3568"/>
                  </a:lnTo>
                  <a:lnTo>
                    <a:pt x="7190" y="3745"/>
                  </a:lnTo>
                  <a:close/>
                </a:path>
              </a:pathLst>
            </a:custGeom>
            <a:solidFill>
              <a:srgbClr val="BF91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5" name="Freeform 35"/>
            <p:cNvSpPr>
              <a:spLocks noEditPoints="1"/>
            </p:cNvSpPr>
            <p:nvPr/>
          </p:nvSpPr>
          <p:spPr bwMode="auto">
            <a:xfrm>
              <a:off x="2155" y="1591"/>
              <a:ext cx="1027" cy="1028"/>
            </a:xfrm>
            <a:custGeom>
              <a:avLst/>
              <a:gdLst/>
              <a:ahLst/>
              <a:cxnLst>
                <a:cxn ang="0">
                  <a:pos x="7117" y="2870"/>
                </a:cxn>
                <a:cxn ang="0">
                  <a:pos x="6835" y="2036"/>
                </a:cxn>
                <a:cxn ang="0">
                  <a:pos x="6369" y="1308"/>
                </a:cxn>
                <a:cxn ang="0">
                  <a:pos x="5746" y="714"/>
                </a:cxn>
                <a:cxn ang="0">
                  <a:pos x="4994" y="283"/>
                </a:cxn>
                <a:cxn ang="0">
                  <a:pos x="4142" y="42"/>
                </a:cxn>
                <a:cxn ang="0">
                  <a:pos x="3227" y="18"/>
                </a:cxn>
                <a:cxn ang="0">
                  <a:pos x="2358" y="218"/>
                </a:cxn>
                <a:cxn ang="0">
                  <a:pos x="1585" y="614"/>
                </a:cxn>
                <a:cxn ang="0">
                  <a:pos x="934" y="1178"/>
                </a:cxn>
                <a:cxn ang="0">
                  <a:pos x="434" y="1882"/>
                </a:cxn>
                <a:cxn ang="0">
                  <a:pos x="113" y="2696"/>
                </a:cxn>
                <a:cxn ang="0">
                  <a:pos x="0" y="3595"/>
                </a:cxn>
                <a:cxn ang="0">
                  <a:pos x="113" y="4494"/>
                </a:cxn>
                <a:cxn ang="0">
                  <a:pos x="434" y="5308"/>
                </a:cxn>
                <a:cxn ang="0">
                  <a:pos x="934" y="6012"/>
                </a:cxn>
                <a:cxn ang="0">
                  <a:pos x="1585" y="6576"/>
                </a:cxn>
                <a:cxn ang="0">
                  <a:pos x="2358" y="6972"/>
                </a:cxn>
                <a:cxn ang="0">
                  <a:pos x="3227" y="7172"/>
                </a:cxn>
                <a:cxn ang="0">
                  <a:pos x="4142" y="7148"/>
                </a:cxn>
                <a:cxn ang="0">
                  <a:pos x="4994" y="6907"/>
                </a:cxn>
                <a:cxn ang="0">
                  <a:pos x="5746" y="6476"/>
                </a:cxn>
                <a:cxn ang="0">
                  <a:pos x="6369" y="5882"/>
                </a:cxn>
                <a:cxn ang="0">
                  <a:pos x="6835" y="5154"/>
                </a:cxn>
                <a:cxn ang="0">
                  <a:pos x="7117" y="4320"/>
                </a:cxn>
                <a:cxn ang="0">
                  <a:pos x="6891" y="3595"/>
                </a:cxn>
                <a:cxn ang="0">
                  <a:pos x="6786" y="4419"/>
                </a:cxn>
                <a:cxn ang="0">
                  <a:pos x="6493" y="5166"/>
                </a:cxn>
                <a:cxn ang="0">
                  <a:pos x="6034" y="5810"/>
                </a:cxn>
                <a:cxn ang="0">
                  <a:pos x="5437" y="6328"/>
                </a:cxn>
                <a:cxn ang="0">
                  <a:pos x="4728" y="6690"/>
                </a:cxn>
                <a:cxn ang="0">
                  <a:pos x="3932" y="6874"/>
                </a:cxn>
                <a:cxn ang="0">
                  <a:pos x="3093" y="6852"/>
                </a:cxn>
                <a:cxn ang="0">
                  <a:pos x="2313" y="6632"/>
                </a:cxn>
                <a:cxn ang="0">
                  <a:pos x="1623" y="6236"/>
                </a:cxn>
                <a:cxn ang="0">
                  <a:pos x="1052" y="5692"/>
                </a:cxn>
                <a:cxn ang="0">
                  <a:pos x="624" y="5024"/>
                </a:cxn>
                <a:cxn ang="0">
                  <a:pos x="366" y="4259"/>
                </a:cxn>
                <a:cxn ang="0">
                  <a:pos x="304" y="3426"/>
                </a:cxn>
                <a:cxn ang="0">
                  <a:pos x="448" y="2616"/>
                </a:cxn>
                <a:cxn ang="0">
                  <a:pos x="776" y="1886"/>
                </a:cxn>
                <a:cxn ang="0">
                  <a:pos x="1265" y="1265"/>
                </a:cxn>
                <a:cxn ang="0">
                  <a:pos x="1886" y="777"/>
                </a:cxn>
                <a:cxn ang="0">
                  <a:pos x="2615" y="447"/>
                </a:cxn>
                <a:cxn ang="0">
                  <a:pos x="3425" y="304"/>
                </a:cxn>
                <a:cxn ang="0">
                  <a:pos x="4259" y="367"/>
                </a:cxn>
                <a:cxn ang="0">
                  <a:pos x="5023" y="624"/>
                </a:cxn>
                <a:cxn ang="0">
                  <a:pos x="5691" y="1053"/>
                </a:cxn>
                <a:cxn ang="0">
                  <a:pos x="6235" y="1624"/>
                </a:cxn>
                <a:cxn ang="0">
                  <a:pos x="6631" y="2312"/>
                </a:cxn>
                <a:cxn ang="0">
                  <a:pos x="6853" y="3093"/>
                </a:cxn>
              </a:cxnLst>
              <a:rect l="0" t="0" r="r" b="b"/>
              <a:pathLst>
                <a:path w="7190" h="7190">
                  <a:moveTo>
                    <a:pt x="7190" y="3595"/>
                  </a:moveTo>
                  <a:lnTo>
                    <a:pt x="7185" y="3410"/>
                  </a:lnTo>
                  <a:lnTo>
                    <a:pt x="7171" y="3227"/>
                  </a:lnTo>
                  <a:lnTo>
                    <a:pt x="7148" y="3047"/>
                  </a:lnTo>
                  <a:lnTo>
                    <a:pt x="7117" y="2870"/>
                  </a:lnTo>
                  <a:lnTo>
                    <a:pt x="7077" y="2696"/>
                  </a:lnTo>
                  <a:lnTo>
                    <a:pt x="7028" y="2526"/>
                  </a:lnTo>
                  <a:lnTo>
                    <a:pt x="6971" y="2359"/>
                  </a:lnTo>
                  <a:lnTo>
                    <a:pt x="6907" y="2195"/>
                  </a:lnTo>
                  <a:lnTo>
                    <a:pt x="6835" y="2036"/>
                  </a:lnTo>
                  <a:lnTo>
                    <a:pt x="6756" y="1882"/>
                  </a:lnTo>
                  <a:lnTo>
                    <a:pt x="6669" y="1732"/>
                  </a:lnTo>
                  <a:lnTo>
                    <a:pt x="6576" y="1585"/>
                  </a:lnTo>
                  <a:lnTo>
                    <a:pt x="6475" y="1445"/>
                  </a:lnTo>
                  <a:lnTo>
                    <a:pt x="6369" y="1308"/>
                  </a:lnTo>
                  <a:lnTo>
                    <a:pt x="6255" y="1178"/>
                  </a:lnTo>
                  <a:lnTo>
                    <a:pt x="6137" y="1053"/>
                  </a:lnTo>
                  <a:lnTo>
                    <a:pt x="6012" y="934"/>
                  </a:lnTo>
                  <a:lnTo>
                    <a:pt x="5881" y="821"/>
                  </a:lnTo>
                  <a:lnTo>
                    <a:pt x="5746" y="714"/>
                  </a:lnTo>
                  <a:lnTo>
                    <a:pt x="5604" y="614"/>
                  </a:lnTo>
                  <a:lnTo>
                    <a:pt x="5459" y="520"/>
                  </a:lnTo>
                  <a:lnTo>
                    <a:pt x="5309" y="434"/>
                  </a:lnTo>
                  <a:lnTo>
                    <a:pt x="5153" y="354"/>
                  </a:lnTo>
                  <a:lnTo>
                    <a:pt x="4994" y="283"/>
                  </a:lnTo>
                  <a:lnTo>
                    <a:pt x="4831" y="218"/>
                  </a:lnTo>
                  <a:lnTo>
                    <a:pt x="4663" y="162"/>
                  </a:lnTo>
                  <a:lnTo>
                    <a:pt x="4493" y="114"/>
                  </a:lnTo>
                  <a:lnTo>
                    <a:pt x="4319" y="73"/>
                  </a:lnTo>
                  <a:lnTo>
                    <a:pt x="4142" y="42"/>
                  </a:lnTo>
                  <a:lnTo>
                    <a:pt x="3962" y="18"/>
                  </a:lnTo>
                  <a:lnTo>
                    <a:pt x="3780" y="5"/>
                  </a:lnTo>
                  <a:lnTo>
                    <a:pt x="3594" y="0"/>
                  </a:lnTo>
                  <a:lnTo>
                    <a:pt x="3409" y="5"/>
                  </a:lnTo>
                  <a:lnTo>
                    <a:pt x="3227" y="18"/>
                  </a:lnTo>
                  <a:lnTo>
                    <a:pt x="3048" y="42"/>
                  </a:lnTo>
                  <a:lnTo>
                    <a:pt x="2871" y="73"/>
                  </a:lnTo>
                  <a:lnTo>
                    <a:pt x="2697" y="114"/>
                  </a:lnTo>
                  <a:lnTo>
                    <a:pt x="2525" y="162"/>
                  </a:lnTo>
                  <a:lnTo>
                    <a:pt x="2358" y="218"/>
                  </a:lnTo>
                  <a:lnTo>
                    <a:pt x="2196" y="283"/>
                  </a:lnTo>
                  <a:lnTo>
                    <a:pt x="2037" y="354"/>
                  </a:lnTo>
                  <a:lnTo>
                    <a:pt x="1881" y="434"/>
                  </a:lnTo>
                  <a:lnTo>
                    <a:pt x="1731" y="520"/>
                  </a:lnTo>
                  <a:lnTo>
                    <a:pt x="1585" y="614"/>
                  </a:lnTo>
                  <a:lnTo>
                    <a:pt x="1444" y="714"/>
                  </a:lnTo>
                  <a:lnTo>
                    <a:pt x="1309" y="821"/>
                  </a:lnTo>
                  <a:lnTo>
                    <a:pt x="1178" y="934"/>
                  </a:lnTo>
                  <a:lnTo>
                    <a:pt x="1053" y="1053"/>
                  </a:lnTo>
                  <a:lnTo>
                    <a:pt x="934" y="1178"/>
                  </a:lnTo>
                  <a:lnTo>
                    <a:pt x="821" y="1308"/>
                  </a:lnTo>
                  <a:lnTo>
                    <a:pt x="715" y="1445"/>
                  </a:lnTo>
                  <a:lnTo>
                    <a:pt x="614" y="1585"/>
                  </a:lnTo>
                  <a:lnTo>
                    <a:pt x="521" y="1732"/>
                  </a:lnTo>
                  <a:lnTo>
                    <a:pt x="434" y="1882"/>
                  </a:lnTo>
                  <a:lnTo>
                    <a:pt x="354" y="2036"/>
                  </a:lnTo>
                  <a:lnTo>
                    <a:pt x="282" y="2195"/>
                  </a:lnTo>
                  <a:lnTo>
                    <a:pt x="218" y="2359"/>
                  </a:lnTo>
                  <a:lnTo>
                    <a:pt x="161" y="2526"/>
                  </a:lnTo>
                  <a:lnTo>
                    <a:pt x="113" y="2696"/>
                  </a:lnTo>
                  <a:lnTo>
                    <a:pt x="73" y="2870"/>
                  </a:lnTo>
                  <a:lnTo>
                    <a:pt x="41" y="3047"/>
                  </a:lnTo>
                  <a:lnTo>
                    <a:pt x="19" y="3227"/>
                  </a:lnTo>
                  <a:lnTo>
                    <a:pt x="4" y="3410"/>
                  </a:lnTo>
                  <a:lnTo>
                    <a:pt x="0" y="3595"/>
                  </a:lnTo>
                  <a:lnTo>
                    <a:pt x="4" y="3780"/>
                  </a:lnTo>
                  <a:lnTo>
                    <a:pt x="19" y="3963"/>
                  </a:lnTo>
                  <a:lnTo>
                    <a:pt x="41" y="4143"/>
                  </a:lnTo>
                  <a:lnTo>
                    <a:pt x="73" y="4320"/>
                  </a:lnTo>
                  <a:lnTo>
                    <a:pt x="113" y="4494"/>
                  </a:lnTo>
                  <a:lnTo>
                    <a:pt x="161" y="4664"/>
                  </a:lnTo>
                  <a:lnTo>
                    <a:pt x="218" y="4831"/>
                  </a:lnTo>
                  <a:lnTo>
                    <a:pt x="282" y="4995"/>
                  </a:lnTo>
                  <a:lnTo>
                    <a:pt x="354" y="5154"/>
                  </a:lnTo>
                  <a:lnTo>
                    <a:pt x="434" y="5308"/>
                  </a:lnTo>
                  <a:lnTo>
                    <a:pt x="521" y="5460"/>
                  </a:lnTo>
                  <a:lnTo>
                    <a:pt x="614" y="5605"/>
                  </a:lnTo>
                  <a:lnTo>
                    <a:pt x="715" y="5745"/>
                  </a:lnTo>
                  <a:lnTo>
                    <a:pt x="821" y="5882"/>
                  </a:lnTo>
                  <a:lnTo>
                    <a:pt x="934" y="6012"/>
                  </a:lnTo>
                  <a:lnTo>
                    <a:pt x="1053" y="6137"/>
                  </a:lnTo>
                  <a:lnTo>
                    <a:pt x="1178" y="6256"/>
                  </a:lnTo>
                  <a:lnTo>
                    <a:pt x="1309" y="6369"/>
                  </a:lnTo>
                  <a:lnTo>
                    <a:pt x="1444" y="6476"/>
                  </a:lnTo>
                  <a:lnTo>
                    <a:pt x="1585" y="6576"/>
                  </a:lnTo>
                  <a:lnTo>
                    <a:pt x="1731" y="6670"/>
                  </a:lnTo>
                  <a:lnTo>
                    <a:pt x="1881" y="6756"/>
                  </a:lnTo>
                  <a:lnTo>
                    <a:pt x="2037" y="6836"/>
                  </a:lnTo>
                  <a:lnTo>
                    <a:pt x="2196" y="6907"/>
                  </a:lnTo>
                  <a:lnTo>
                    <a:pt x="2358" y="6972"/>
                  </a:lnTo>
                  <a:lnTo>
                    <a:pt x="2525" y="7028"/>
                  </a:lnTo>
                  <a:lnTo>
                    <a:pt x="2697" y="7076"/>
                  </a:lnTo>
                  <a:lnTo>
                    <a:pt x="2871" y="7117"/>
                  </a:lnTo>
                  <a:lnTo>
                    <a:pt x="3048" y="7148"/>
                  </a:lnTo>
                  <a:lnTo>
                    <a:pt x="3227" y="7172"/>
                  </a:lnTo>
                  <a:lnTo>
                    <a:pt x="3409" y="7185"/>
                  </a:lnTo>
                  <a:lnTo>
                    <a:pt x="3594" y="7190"/>
                  </a:lnTo>
                  <a:lnTo>
                    <a:pt x="3780" y="7185"/>
                  </a:lnTo>
                  <a:lnTo>
                    <a:pt x="3962" y="7172"/>
                  </a:lnTo>
                  <a:lnTo>
                    <a:pt x="4142" y="7148"/>
                  </a:lnTo>
                  <a:lnTo>
                    <a:pt x="4319" y="7117"/>
                  </a:lnTo>
                  <a:lnTo>
                    <a:pt x="4493" y="7076"/>
                  </a:lnTo>
                  <a:lnTo>
                    <a:pt x="4663" y="7028"/>
                  </a:lnTo>
                  <a:lnTo>
                    <a:pt x="4831" y="6972"/>
                  </a:lnTo>
                  <a:lnTo>
                    <a:pt x="4994" y="6907"/>
                  </a:lnTo>
                  <a:lnTo>
                    <a:pt x="5153" y="6836"/>
                  </a:lnTo>
                  <a:lnTo>
                    <a:pt x="5309" y="6756"/>
                  </a:lnTo>
                  <a:lnTo>
                    <a:pt x="5459" y="6670"/>
                  </a:lnTo>
                  <a:lnTo>
                    <a:pt x="5604" y="6576"/>
                  </a:lnTo>
                  <a:lnTo>
                    <a:pt x="5746" y="6476"/>
                  </a:lnTo>
                  <a:lnTo>
                    <a:pt x="5881" y="6369"/>
                  </a:lnTo>
                  <a:lnTo>
                    <a:pt x="6012" y="6256"/>
                  </a:lnTo>
                  <a:lnTo>
                    <a:pt x="6137" y="6137"/>
                  </a:lnTo>
                  <a:lnTo>
                    <a:pt x="6255" y="6012"/>
                  </a:lnTo>
                  <a:lnTo>
                    <a:pt x="6369" y="5882"/>
                  </a:lnTo>
                  <a:lnTo>
                    <a:pt x="6475" y="5745"/>
                  </a:lnTo>
                  <a:lnTo>
                    <a:pt x="6576" y="5605"/>
                  </a:lnTo>
                  <a:lnTo>
                    <a:pt x="6669" y="5460"/>
                  </a:lnTo>
                  <a:lnTo>
                    <a:pt x="6756" y="5308"/>
                  </a:lnTo>
                  <a:lnTo>
                    <a:pt x="6835" y="5154"/>
                  </a:lnTo>
                  <a:lnTo>
                    <a:pt x="6907" y="4995"/>
                  </a:lnTo>
                  <a:lnTo>
                    <a:pt x="6971" y="4831"/>
                  </a:lnTo>
                  <a:lnTo>
                    <a:pt x="7028" y="4664"/>
                  </a:lnTo>
                  <a:lnTo>
                    <a:pt x="7077" y="4494"/>
                  </a:lnTo>
                  <a:lnTo>
                    <a:pt x="7117" y="4320"/>
                  </a:lnTo>
                  <a:lnTo>
                    <a:pt x="7148" y="4143"/>
                  </a:lnTo>
                  <a:lnTo>
                    <a:pt x="7171" y="3963"/>
                  </a:lnTo>
                  <a:lnTo>
                    <a:pt x="7185" y="3780"/>
                  </a:lnTo>
                  <a:lnTo>
                    <a:pt x="7190" y="3595"/>
                  </a:lnTo>
                  <a:close/>
                  <a:moveTo>
                    <a:pt x="6891" y="3595"/>
                  </a:moveTo>
                  <a:lnTo>
                    <a:pt x="6886" y="3764"/>
                  </a:lnTo>
                  <a:lnTo>
                    <a:pt x="6873" y="3932"/>
                  </a:lnTo>
                  <a:lnTo>
                    <a:pt x="6853" y="4097"/>
                  </a:lnTo>
                  <a:lnTo>
                    <a:pt x="6823" y="4259"/>
                  </a:lnTo>
                  <a:lnTo>
                    <a:pt x="6786" y="4419"/>
                  </a:lnTo>
                  <a:lnTo>
                    <a:pt x="6742" y="4575"/>
                  </a:lnTo>
                  <a:lnTo>
                    <a:pt x="6690" y="4728"/>
                  </a:lnTo>
                  <a:lnTo>
                    <a:pt x="6631" y="4878"/>
                  </a:lnTo>
                  <a:lnTo>
                    <a:pt x="6565" y="5024"/>
                  </a:lnTo>
                  <a:lnTo>
                    <a:pt x="6493" y="5166"/>
                  </a:lnTo>
                  <a:lnTo>
                    <a:pt x="6413" y="5304"/>
                  </a:lnTo>
                  <a:lnTo>
                    <a:pt x="6327" y="5437"/>
                  </a:lnTo>
                  <a:lnTo>
                    <a:pt x="6235" y="5567"/>
                  </a:lnTo>
                  <a:lnTo>
                    <a:pt x="6138" y="5692"/>
                  </a:lnTo>
                  <a:lnTo>
                    <a:pt x="6034" y="5810"/>
                  </a:lnTo>
                  <a:lnTo>
                    <a:pt x="5925" y="5925"/>
                  </a:lnTo>
                  <a:lnTo>
                    <a:pt x="5811" y="6034"/>
                  </a:lnTo>
                  <a:lnTo>
                    <a:pt x="5691" y="6137"/>
                  </a:lnTo>
                  <a:lnTo>
                    <a:pt x="5566" y="6236"/>
                  </a:lnTo>
                  <a:lnTo>
                    <a:pt x="5437" y="6328"/>
                  </a:lnTo>
                  <a:lnTo>
                    <a:pt x="5303" y="6413"/>
                  </a:lnTo>
                  <a:lnTo>
                    <a:pt x="5165" y="6493"/>
                  </a:lnTo>
                  <a:lnTo>
                    <a:pt x="5023" y="6566"/>
                  </a:lnTo>
                  <a:lnTo>
                    <a:pt x="4877" y="6632"/>
                  </a:lnTo>
                  <a:lnTo>
                    <a:pt x="4728" y="6690"/>
                  </a:lnTo>
                  <a:lnTo>
                    <a:pt x="4575" y="6743"/>
                  </a:lnTo>
                  <a:lnTo>
                    <a:pt x="4418" y="6786"/>
                  </a:lnTo>
                  <a:lnTo>
                    <a:pt x="4259" y="6823"/>
                  </a:lnTo>
                  <a:lnTo>
                    <a:pt x="4096" y="6852"/>
                  </a:lnTo>
                  <a:lnTo>
                    <a:pt x="3932" y="6874"/>
                  </a:lnTo>
                  <a:lnTo>
                    <a:pt x="3765" y="6886"/>
                  </a:lnTo>
                  <a:lnTo>
                    <a:pt x="3594" y="6890"/>
                  </a:lnTo>
                  <a:lnTo>
                    <a:pt x="3425" y="6886"/>
                  </a:lnTo>
                  <a:lnTo>
                    <a:pt x="3258" y="6874"/>
                  </a:lnTo>
                  <a:lnTo>
                    <a:pt x="3093" y="6852"/>
                  </a:lnTo>
                  <a:lnTo>
                    <a:pt x="2931" y="6823"/>
                  </a:lnTo>
                  <a:lnTo>
                    <a:pt x="2771" y="6786"/>
                  </a:lnTo>
                  <a:lnTo>
                    <a:pt x="2615" y="6743"/>
                  </a:lnTo>
                  <a:lnTo>
                    <a:pt x="2462" y="6690"/>
                  </a:lnTo>
                  <a:lnTo>
                    <a:pt x="2313" y="6632"/>
                  </a:lnTo>
                  <a:lnTo>
                    <a:pt x="2166" y="6566"/>
                  </a:lnTo>
                  <a:lnTo>
                    <a:pt x="2025" y="6493"/>
                  </a:lnTo>
                  <a:lnTo>
                    <a:pt x="1886" y="6413"/>
                  </a:lnTo>
                  <a:lnTo>
                    <a:pt x="1752" y="6328"/>
                  </a:lnTo>
                  <a:lnTo>
                    <a:pt x="1623" y="6236"/>
                  </a:lnTo>
                  <a:lnTo>
                    <a:pt x="1499" y="6137"/>
                  </a:lnTo>
                  <a:lnTo>
                    <a:pt x="1379" y="6034"/>
                  </a:lnTo>
                  <a:lnTo>
                    <a:pt x="1265" y="5925"/>
                  </a:lnTo>
                  <a:lnTo>
                    <a:pt x="1155" y="5810"/>
                  </a:lnTo>
                  <a:lnTo>
                    <a:pt x="1052" y="5692"/>
                  </a:lnTo>
                  <a:lnTo>
                    <a:pt x="955" y="5567"/>
                  </a:lnTo>
                  <a:lnTo>
                    <a:pt x="863" y="5437"/>
                  </a:lnTo>
                  <a:lnTo>
                    <a:pt x="776" y="5304"/>
                  </a:lnTo>
                  <a:lnTo>
                    <a:pt x="697" y="5166"/>
                  </a:lnTo>
                  <a:lnTo>
                    <a:pt x="624" y="5024"/>
                  </a:lnTo>
                  <a:lnTo>
                    <a:pt x="559" y="4878"/>
                  </a:lnTo>
                  <a:lnTo>
                    <a:pt x="500" y="4728"/>
                  </a:lnTo>
                  <a:lnTo>
                    <a:pt x="448" y="4575"/>
                  </a:lnTo>
                  <a:lnTo>
                    <a:pt x="403" y="4419"/>
                  </a:lnTo>
                  <a:lnTo>
                    <a:pt x="366" y="4259"/>
                  </a:lnTo>
                  <a:lnTo>
                    <a:pt x="337" y="4097"/>
                  </a:lnTo>
                  <a:lnTo>
                    <a:pt x="317" y="3932"/>
                  </a:lnTo>
                  <a:lnTo>
                    <a:pt x="304" y="3764"/>
                  </a:lnTo>
                  <a:lnTo>
                    <a:pt x="299" y="3595"/>
                  </a:lnTo>
                  <a:lnTo>
                    <a:pt x="304" y="3426"/>
                  </a:lnTo>
                  <a:lnTo>
                    <a:pt x="317" y="3258"/>
                  </a:lnTo>
                  <a:lnTo>
                    <a:pt x="337" y="3093"/>
                  </a:lnTo>
                  <a:lnTo>
                    <a:pt x="366" y="2931"/>
                  </a:lnTo>
                  <a:lnTo>
                    <a:pt x="403" y="2771"/>
                  </a:lnTo>
                  <a:lnTo>
                    <a:pt x="448" y="2616"/>
                  </a:lnTo>
                  <a:lnTo>
                    <a:pt x="500" y="2462"/>
                  </a:lnTo>
                  <a:lnTo>
                    <a:pt x="559" y="2312"/>
                  </a:lnTo>
                  <a:lnTo>
                    <a:pt x="624" y="2166"/>
                  </a:lnTo>
                  <a:lnTo>
                    <a:pt x="697" y="2024"/>
                  </a:lnTo>
                  <a:lnTo>
                    <a:pt x="776" y="1886"/>
                  </a:lnTo>
                  <a:lnTo>
                    <a:pt x="863" y="1753"/>
                  </a:lnTo>
                  <a:lnTo>
                    <a:pt x="955" y="1624"/>
                  </a:lnTo>
                  <a:lnTo>
                    <a:pt x="1052" y="1498"/>
                  </a:lnTo>
                  <a:lnTo>
                    <a:pt x="1155" y="1380"/>
                  </a:lnTo>
                  <a:lnTo>
                    <a:pt x="1265" y="1265"/>
                  </a:lnTo>
                  <a:lnTo>
                    <a:pt x="1379" y="1156"/>
                  </a:lnTo>
                  <a:lnTo>
                    <a:pt x="1499" y="1053"/>
                  </a:lnTo>
                  <a:lnTo>
                    <a:pt x="1623" y="954"/>
                  </a:lnTo>
                  <a:lnTo>
                    <a:pt x="1752" y="862"/>
                  </a:lnTo>
                  <a:lnTo>
                    <a:pt x="1886" y="777"/>
                  </a:lnTo>
                  <a:lnTo>
                    <a:pt x="2025" y="697"/>
                  </a:lnTo>
                  <a:lnTo>
                    <a:pt x="2166" y="624"/>
                  </a:lnTo>
                  <a:lnTo>
                    <a:pt x="2313" y="558"/>
                  </a:lnTo>
                  <a:lnTo>
                    <a:pt x="2462" y="500"/>
                  </a:lnTo>
                  <a:lnTo>
                    <a:pt x="2615" y="447"/>
                  </a:lnTo>
                  <a:lnTo>
                    <a:pt x="2771" y="404"/>
                  </a:lnTo>
                  <a:lnTo>
                    <a:pt x="2931" y="367"/>
                  </a:lnTo>
                  <a:lnTo>
                    <a:pt x="3093" y="338"/>
                  </a:lnTo>
                  <a:lnTo>
                    <a:pt x="3258" y="316"/>
                  </a:lnTo>
                  <a:lnTo>
                    <a:pt x="3425" y="304"/>
                  </a:lnTo>
                  <a:lnTo>
                    <a:pt x="3594" y="300"/>
                  </a:lnTo>
                  <a:lnTo>
                    <a:pt x="3765" y="304"/>
                  </a:lnTo>
                  <a:lnTo>
                    <a:pt x="3932" y="316"/>
                  </a:lnTo>
                  <a:lnTo>
                    <a:pt x="4096" y="338"/>
                  </a:lnTo>
                  <a:lnTo>
                    <a:pt x="4259" y="367"/>
                  </a:lnTo>
                  <a:lnTo>
                    <a:pt x="4418" y="404"/>
                  </a:lnTo>
                  <a:lnTo>
                    <a:pt x="4575" y="447"/>
                  </a:lnTo>
                  <a:lnTo>
                    <a:pt x="4728" y="500"/>
                  </a:lnTo>
                  <a:lnTo>
                    <a:pt x="4877" y="558"/>
                  </a:lnTo>
                  <a:lnTo>
                    <a:pt x="5023" y="624"/>
                  </a:lnTo>
                  <a:lnTo>
                    <a:pt x="5165" y="697"/>
                  </a:lnTo>
                  <a:lnTo>
                    <a:pt x="5303" y="777"/>
                  </a:lnTo>
                  <a:lnTo>
                    <a:pt x="5437" y="862"/>
                  </a:lnTo>
                  <a:lnTo>
                    <a:pt x="5566" y="954"/>
                  </a:lnTo>
                  <a:lnTo>
                    <a:pt x="5691" y="1053"/>
                  </a:lnTo>
                  <a:lnTo>
                    <a:pt x="5811" y="1156"/>
                  </a:lnTo>
                  <a:lnTo>
                    <a:pt x="5925" y="1265"/>
                  </a:lnTo>
                  <a:lnTo>
                    <a:pt x="6034" y="1380"/>
                  </a:lnTo>
                  <a:lnTo>
                    <a:pt x="6138" y="1498"/>
                  </a:lnTo>
                  <a:lnTo>
                    <a:pt x="6235" y="1624"/>
                  </a:lnTo>
                  <a:lnTo>
                    <a:pt x="6327" y="1753"/>
                  </a:lnTo>
                  <a:lnTo>
                    <a:pt x="6413" y="1886"/>
                  </a:lnTo>
                  <a:lnTo>
                    <a:pt x="6493" y="2024"/>
                  </a:lnTo>
                  <a:lnTo>
                    <a:pt x="6565" y="2166"/>
                  </a:lnTo>
                  <a:lnTo>
                    <a:pt x="6631" y="2312"/>
                  </a:lnTo>
                  <a:lnTo>
                    <a:pt x="6690" y="2462"/>
                  </a:lnTo>
                  <a:lnTo>
                    <a:pt x="6742" y="2616"/>
                  </a:lnTo>
                  <a:lnTo>
                    <a:pt x="6786" y="2771"/>
                  </a:lnTo>
                  <a:lnTo>
                    <a:pt x="6823" y="2931"/>
                  </a:lnTo>
                  <a:lnTo>
                    <a:pt x="6853" y="3093"/>
                  </a:lnTo>
                  <a:lnTo>
                    <a:pt x="6873" y="3258"/>
                  </a:lnTo>
                  <a:lnTo>
                    <a:pt x="6886" y="3426"/>
                  </a:lnTo>
                  <a:lnTo>
                    <a:pt x="6891" y="3595"/>
                  </a:lnTo>
                  <a:close/>
                </a:path>
              </a:pathLst>
            </a:custGeom>
            <a:solidFill>
              <a:srgbClr val="C092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6" name="Freeform 36"/>
            <p:cNvSpPr>
              <a:spLocks noEditPoints="1"/>
            </p:cNvSpPr>
            <p:nvPr/>
          </p:nvSpPr>
          <p:spPr bwMode="auto">
            <a:xfrm>
              <a:off x="2176" y="1613"/>
              <a:ext cx="984" cy="984"/>
            </a:xfrm>
            <a:custGeom>
              <a:avLst/>
              <a:gdLst/>
              <a:ahLst/>
              <a:cxnLst>
                <a:cxn ang="0">
                  <a:pos x="6820" y="2751"/>
                </a:cxn>
                <a:cxn ang="0">
                  <a:pos x="6550" y="1952"/>
                </a:cxn>
                <a:cxn ang="0">
                  <a:pos x="6103" y="1254"/>
                </a:cxn>
                <a:cxn ang="0">
                  <a:pos x="5506" y="685"/>
                </a:cxn>
                <a:cxn ang="0">
                  <a:pos x="4785" y="272"/>
                </a:cxn>
                <a:cxn ang="0">
                  <a:pos x="3970" y="41"/>
                </a:cxn>
                <a:cxn ang="0">
                  <a:pos x="3093" y="18"/>
                </a:cxn>
                <a:cxn ang="0">
                  <a:pos x="2260" y="210"/>
                </a:cxn>
                <a:cxn ang="0">
                  <a:pos x="1518" y="590"/>
                </a:cxn>
                <a:cxn ang="0">
                  <a:pos x="895" y="1130"/>
                </a:cxn>
                <a:cxn ang="0">
                  <a:pos x="416" y="1804"/>
                </a:cxn>
                <a:cxn ang="0">
                  <a:pos x="109" y="2585"/>
                </a:cxn>
                <a:cxn ang="0">
                  <a:pos x="0" y="3446"/>
                </a:cxn>
                <a:cxn ang="0">
                  <a:pos x="109" y="4307"/>
                </a:cxn>
                <a:cxn ang="0">
                  <a:pos x="416" y="5088"/>
                </a:cxn>
                <a:cxn ang="0">
                  <a:pos x="895" y="5762"/>
                </a:cxn>
                <a:cxn ang="0">
                  <a:pos x="1518" y="6302"/>
                </a:cxn>
                <a:cxn ang="0">
                  <a:pos x="2260" y="6682"/>
                </a:cxn>
                <a:cxn ang="0">
                  <a:pos x="3093" y="6874"/>
                </a:cxn>
                <a:cxn ang="0">
                  <a:pos x="3970" y="6851"/>
                </a:cxn>
                <a:cxn ang="0">
                  <a:pos x="4785" y="6620"/>
                </a:cxn>
                <a:cxn ang="0">
                  <a:pos x="5506" y="6207"/>
                </a:cxn>
                <a:cxn ang="0">
                  <a:pos x="6103" y="5638"/>
                </a:cxn>
                <a:cxn ang="0">
                  <a:pos x="6550" y="4940"/>
                </a:cxn>
                <a:cxn ang="0">
                  <a:pos x="6820" y="4141"/>
                </a:cxn>
                <a:cxn ang="0">
                  <a:pos x="6591" y="3446"/>
                </a:cxn>
                <a:cxn ang="0">
                  <a:pos x="6491" y="4233"/>
                </a:cxn>
                <a:cxn ang="0">
                  <a:pos x="6211" y="4945"/>
                </a:cxn>
                <a:cxn ang="0">
                  <a:pos x="5773" y="5560"/>
                </a:cxn>
                <a:cxn ang="0">
                  <a:pos x="5203" y="6055"/>
                </a:cxn>
                <a:cxn ang="0">
                  <a:pos x="4527" y="6401"/>
                </a:cxn>
                <a:cxn ang="0">
                  <a:pos x="3766" y="6576"/>
                </a:cxn>
                <a:cxn ang="0">
                  <a:pos x="2966" y="6555"/>
                </a:cxn>
                <a:cxn ang="0">
                  <a:pos x="2221" y="6345"/>
                </a:cxn>
                <a:cxn ang="0">
                  <a:pos x="1563" y="5967"/>
                </a:cxn>
                <a:cxn ang="0">
                  <a:pos x="1017" y="5447"/>
                </a:cxn>
                <a:cxn ang="0">
                  <a:pos x="610" y="4810"/>
                </a:cxn>
                <a:cxn ang="0">
                  <a:pos x="363" y="4080"/>
                </a:cxn>
                <a:cxn ang="0">
                  <a:pos x="304" y="3285"/>
                </a:cxn>
                <a:cxn ang="0">
                  <a:pos x="440" y="2510"/>
                </a:cxn>
                <a:cxn ang="0">
                  <a:pos x="755" y="1815"/>
                </a:cxn>
                <a:cxn ang="0">
                  <a:pos x="1220" y="1222"/>
                </a:cxn>
                <a:cxn ang="0">
                  <a:pos x="1814" y="756"/>
                </a:cxn>
                <a:cxn ang="0">
                  <a:pos x="2510" y="442"/>
                </a:cxn>
                <a:cxn ang="0">
                  <a:pos x="3283" y="304"/>
                </a:cxn>
                <a:cxn ang="0">
                  <a:pos x="4078" y="365"/>
                </a:cxn>
                <a:cxn ang="0">
                  <a:pos x="4808" y="611"/>
                </a:cxn>
                <a:cxn ang="0">
                  <a:pos x="5445" y="1019"/>
                </a:cxn>
                <a:cxn ang="0">
                  <a:pos x="5965" y="1565"/>
                </a:cxn>
                <a:cxn ang="0">
                  <a:pos x="6343" y="2221"/>
                </a:cxn>
                <a:cxn ang="0">
                  <a:pos x="6554" y="2968"/>
                </a:cxn>
              </a:cxnLst>
              <a:rect l="0" t="0" r="r" b="b"/>
              <a:pathLst>
                <a:path w="6890" h="6892">
                  <a:moveTo>
                    <a:pt x="6890" y="3446"/>
                  </a:moveTo>
                  <a:lnTo>
                    <a:pt x="6885" y="3269"/>
                  </a:lnTo>
                  <a:lnTo>
                    <a:pt x="6872" y="3094"/>
                  </a:lnTo>
                  <a:lnTo>
                    <a:pt x="6850" y="2922"/>
                  </a:lnTo>
                  <a:lnTo>
                    <a:pt x="6820" y="2751"/>
                  </a:lnTo>
                  <a:lnTo>
                    <a:pt x="6781" y="2585"/>
                  </a:lnTo>
                  <a:lnTo>
                    <a:pt x="6735" y="2422"/>
                  </a:lnTo>
                  <a:lnTo>
                    <a:pt x="6681" y="2262"/>
                  </a:lnTo>
                  <a:lnTo>
                    <a:pt x="6620" y="2105"/>
                  </a:lnTo>
                  <a:lnTo>
                    <a:pt x="6550" y="1952"/>
                  </a:lnTo>
                  <a:lnTo>
                    <a:pt x="6474" y="1804"/>
                  </a:lnTo>
                  <a:lnTo>
                    <a:pt x="6391" y="1660"/>
                  </a:lnTo>
                  <a:lnTo>
                    <a:pt x="6301" y="1520"/>
                  </a:lnTo>
                  <a:lnTo>
                    <a:pt x="6205" y="1385"/>
                  </a:lnTo>
                  <a:lnTo>
                    <a:pt x="6103" y="1254"/>
                  </a:lnTo>
                  <a:lnTo>
                    <a:pt x="5994" y="1130"/>
                  </a:lnTo>
                  <a:lnTo>
                    <a:pt x="5881" y="1010"/>
                  </a:lnTo>
                  <a:lnTo>
                    <a:pt x="5761" y="896"/>
                  </a:lnTo>
                  <a:lnTo>
                    <a:pt x="5636" y="788"/>
                  </a:lnTo>
                  <a:lnTo>
                    <a:pt x="5506" y="685"/>
                  </a:lnTo>
                  <a:lnTo>
                    <a:pt x="5370" y="590"/>
                  </a:lnTo>
                  <a:lnTo>
                    <a:pt x="5231" y="500"/>
                  </a:lnTo>
                  <a:lnTo>
                    <a:pt x="5087" y="417"/>
                  </a:lnTo>
                  <a:lnTo>
                    <a:pt x="4938" y="341"/>
                  </a:lnTo>
                  <a:lnTo>
                    <a:pt x="4785" y="272"/>
                  </a:lnTo>
                  <a:lnTo>
                    <a:pt x="4630" y="210"/>
                  </a:lnTo>
                  <a:lnTo>
                    <a:pt x="4470" y="156"/>
                  </a:lnTo>
                  <a:lnTo>
                    <a:pt x="4306" y="109"/>
                  </a:lnTo>
                  <a:lnTo>
                    <a:pt x="4139" y="71"/>
                  </a:lnTo>
                  <a:lnTo>
                    <a:pt x="3970" y="41"/>
                  </a:lnTo>
                  <a:lnTo>
                    <a:pt x="3797" y="18"/>
                  </a:lnTo>
                  <a:lnTo>
                    <a:pt x="3622" y="5"/>
                  </a:lnTo>
                  <a:lnTo>
                    <a:pt x="3444" y="0"/>
                  </a:lnTo>
                  <a:lnTo>
                    <a:pt x="3267" y="5"/>
                  </a:lnTo>
                  <a:lnTo>
                    <a:pt x="3093" y="18"/>
                  </a:lnTo>
                  <a:lnTo>
                    <a:pt x="2920" y="41"/>
                  </a:lnTo>
                  <a:lnTo>
                    <a:pt x="2751" y="71"/>
                  </a:lnTo>
                  <a:lnTo>
                    <a:pt x="2584" y="109"/>
                  </a:lnTo>
                  <a:lnTo>
                    <a:pt x="2420" y="156"/>
                  </a:lnTo>
                  <a:lnTo>
                    <a:pt x="2260" y="210"/>
                  </a:lnTo>
                  <a:lnTo>
                    <a:pt x="2104" y="272"/>
                  </a:lnTo>
                  <a:lnTo>
                    <a:pt x="1951" y="341"/>
                  </a:lnTo>
                  <a:lnTo>
                    <a:pt x="1803" y="417"/>
                  </a:lnTo>
                  <a:lnTo>
                    <a:pt x="1658" y="500"/>
                  </a:lnTo>
                  <a:lnTo>
                    <a:pt x="1518" y="590"/>
                  </a:lnTo>
                  <a:lnTo>
                    <a:pt x="1384" y="685"/>
                  </a:lnTo>
                  <a:lnTo>
                    <a:pt x="1254" y="788"/>
                  </a:lnTo>
                  <a:lnTo>
                    <a:pt x="1128" y="896"/>
                  </a:lnTo>
                  <a:lnTo>
                    <a:pt x="1008" y="1010"/>
                  </a:lnTo>
                  <a:lnTo>
                    <a:pt x="895" y="1130"/>
                  </a:lnTo>
                  <a:lnTo>
                    <a:pt x="787" y="1254"/>
                  </a:lnTo>
                  <a:lnTo>
                    <a:pt x="685" y="1385"/>
                  </a:lnTo>
                  <a:lnTo>
                    <a:pt x="588" y="1520"/>
                  </a:lnTo>
                  <a:lnTo>
                    <a:pt x="499" y="1660"/>
                  </a:lnTo>
                  <a:lnTo>
                    <a:pt x="416" y="1804"/>
                  </a:lnTo>
                  <a:lnTo>
                    <a:pt x="340" y="1952"/>
                  </a:lnTo>
                  <a:lnTo>
                    <a:pt x="270" y="2105"/>
                  </a:lnTo>
                  <a:lnTo>
                    <a:pt x="208" y="2262"/>
                  </a:lnTo>
                  <a:lnTo>
                    <a:pt x="155" y="2422"/>
                  </a:lnTo>
                  <a:lnTo>
                    <a:pt x="109" y="2585"/>
                  </a:lnTo>
                  <a:lnTo>
                    <a:pt x="70" y="2751"/>
                  </a:lnTo>
                  <a:lnTo>
                    <a:pt x="39" y="2922"/>
                  </a:lnTo>
                  <a:lnTo>
                    <a:pt x="18" y="3094"/>
                  </a:lnTo>
                  <a:lnTo>
                    <a:pt x="5" y="3269"/>
                  </a:lnTo>
                  <a:lnTo>
                    <a:pt x="0" y="3446"/>
                  </a:lnTo>
                  <a:lnTo>
                    <a:pt x="5" y="3623"/>
                  </a:lnTo>
                  <a:lnTo>
                    <a:pt x="18" y="3798"/>
                  </a:lnTo>
                  <a:lnTo>
                    <a:pt x="39" y="3970"/>
                  </a:lnTo>
                  <a:lnTo>
                    <a:pt x="70" y="4141"/>
                  </a:lnTo>
                  <a:lnTo>
                    <a:pt x="109" y="4307"/>
                  </a:lnTo>
                  <a:lnTo>
                    <a:pt x="155" y="4470"/>
                  </a:lnTo>
                  <a:lnTo>
                    <a:pt x="208" y="4630"/>
                  </a:lnTo>
                  <a:lnTo>
                    <a:pt x="270" y="4787"/>
                  </a:lnTo>
                  <a:lnTo>
                    <a:pt x="340" y="4940"/>
                  </a:lnTo>
                  <a:lnTo>
                    <a:pt x="416" y="5088"/>
                  </a:lnTo>
                  <a:lnTo>
                    <a:pt x="499" y="5232"/>
                  </a:lnTo>
                  <a:lnTo>
                    <a:pt x="588" y="5372"/>
                  </a:lnTo>
                  <a:lnTo>
                    <a:pt x="685" y="5508"/>
                  </a:lnTo>
                  <a:lnTo>
                    <a:pt x="787" y="5638"/>
                  </a:lnTo>
                  <a:lnTo>
                    <a:pt x="895" y="5762"/>
                  </a:lnTo>
                  <a:lnTo>
                    <a:pt x="1008" y="5882"/>
                  </a:lnTo>
                  <a:lnTo>
                    <a:pt x="1128" y="5996"/>
                  </a:lnTo>
                  <a:lnTo>
                    <a:pt x="1254" y="6104"/>
                  </a:lnTo>
                  <a:lnTo>
                    <a:pt x="1384" y="6207"/>
                  </a:lnTo>
                  <a:lnTo>
                    <a:pt x="1518" y="6302"/>
                  </a:lnTo>
                  <a:lnTo>
                    <a:pt x="1658" y="6392"/>
                  </a:lnTo>
                  <a:lnTo>
                    <a:pt x="1803" y="6475"/>
                  </a:lnTo>
                  <a:lnTo>
                    <a:pt x="1951" y="6551"/>
                  </a:lnTo>
                  <a:lnTo>
                    <a:pt x="2104" y="6620"/>
                  </a:lnTo>
                  <a:lnTo>
                    <a:pt x="2260" y="6682"/>
                  </a:lnTo>
                  <a:lnTo>
                    <a:pt x="2420" y="6736"/>
                  </a:lnTo>
                  <a:lnTo>
                    <a:pt x="2584" y="6783"/>
                  </a:lnTo>
                  <a:lnTo>
                    <a:pt x="2751" y="6821"/>
                  </a:lnTo>
                  <a:lnTo>
                    <a:pt x="2920" y="6851"/>
                  </a:lnTo>
                  <a:lnTo>
                    <a:pt x="3093" y="6874"/>
                  </a:lnTo>
                  <a:lnTo>
                    <a:pt x="3267" y="6887"/>
                  </a:lnTo>
                  <a:lnTo>
                    <a:pt x="3444" y="6892"/>
                  </a:lnTo>
                  <a:lnTo>
                    <a:pt x="3622" y="6887"/>
                  </a:lnTo>
                  <a:lnTo>
                    <a:pt x="3797" y="6874"/>
                  </a:lnTo>
                  <a:lnTo>
                    <a:pt x="3970" y="6851"/>
                  </a:lnTo>
                  <a:lnTo>
                    <a:pt x="4139" y="6821"/>
                  </a:lnTo>
                  <a:lnTo>
                    <a:pt x="4306" y="6783"/>
                  </a:lnTo>
                  <a:lnTo>
                    <a:pt x="4470" y="6736"/>
                  </a:lnTo>
                  <a:lnTo>
                    <a:pt x="4630" y="6682"/>
                  </a:lnTo>
                  <a:lnTo>
                    <a:pt x="4785" y="6620"/>
                  </a:lnTo>
                  <a:lnTo>
                    <a:pt x="4938" y="6551"/>
                  </a:lnTo>
                  <a:lnTo>
                    <a:pt x="5087" y="6475"/>
                  </a:lnTo>
                  <a:lnTo>
                    <a:pt x="5231" y="6392"/>
                  </a:lnTo>
                  <a:lnTo>
                    <a:pt x="5370" y="6302"/>
                  </a:lnTo>
                  <a:lnTo>
                    <a:pt x="5506" y="6207"/>
                  </a:lnTo>
                  <a:lnTo>
                    <a:pt x="5636" y="6104"/>
                  </a:lnTo>
                  <a:lnTo>
                    <a:pt x="5761" y="5996"/>
                  </a:lnTo>
                  <a:lnTo>
                    <a:pt x="5881" y="5882"/>
                  </a:lnTo>
                  <a:lnTo>
                    <a:pt x="5994" y="5762"/>
                  </a:lnTo>
                  <a:lnTo>
                    <a:pt x="6103" y="5638"/>
                  </a:lnTo>
                  <a:lnTo>
                    <a:pt x="6205" y="5508"/>
                  </a:lnTo>
                  <a:lnTo>
                    <a:pt x="6301" y="5372"/>
                  </a:lnTo>
                  <a:lnTo>
                    <a:pt x="6391" y="5232"/>
                  </a:lnTo>
                  <a:lnTo>
                    <a:pt x="6474" y="5088"/>
                  </a:lnTo>
                  <a:lnTo>
                    <a:pt x="6550" y="4940"/>
                  </a:lnTo>
                  <a:lnTo>
                    <a:pt x="6620" y="4787"/>
                  </a:lnTo>
                  <a:lnTo>
                    <a:pt x="6681" y="4630"/>
                  </a:lnTo>
                  <a:lnTo>
                    <a:pt x="6735" y="4470"/>
                  </a:lnTo>
                  <a:lnTo>
                    <a:pt x="6781" y="4307"/>
                  </a:lnTo>
                  <a:lnTo>
                    <a:pt x="6820" y="4141"/>
                  </a:lnTo>
                  <a:lnTo>
                    <a:pt x="6850" y="3970"/>
                  </a:lnTo>
                  <a:lnTo>
                    <a:pt x="6872" y="3798"/>
                  </a:lnTo>
                  <a:lnTo>
                    <a:pt x="6885" y="3623"/>
                  </a:lnTo>
                  <a:lnTo>
                    <a:pt x="6890" y="3446"/>
                  </a:lnTo>
                  <a:close/>
                  <a:moveTo>
                    <a:pt x="6591" y="3446"/>
                  </a:moveTo>
                  <a:lnTo>
                    <a:pt x="6586" y="3607"/>
                  </a:lnTo>
                  <a:lnTo>
                    <a:pt x="6574" y="3768"/>
                  </a:lnTo>
                  <a:lnTo>
                    <a:pt x="6554" y="3924"/>
                  </a:lnTo>
                  <a:lnTo>
                    <a:pt x="6527" y="4080"/>
                  </a:lnTo>
                  <a:lnTo>
                    <a:pt x="6491" y="4233"/>
                  </a:lnTo>
                  <a:lnTo>
                    <a:pt x="6449" y="4382"/>
                  </a:lnTo>
                  <a:lnTo>
                    <a:pt x="6399" y="4527"/>
                  </a:lnTo>
                  <a:lnTo>
                    <a:pt x="6343" y="4671"/>
                  </a:lnTo>
                  <a:lnTo>
                    <a:pt x="6280" y="4810"/>
                  </a:lnTo>
                  <a:lnTo>
                    <a:pt x="6211" y="4945"/>
                  </a:lnTo>
                  <a:lnTo>
                    <a:pt x="6134" y="5077"/>
                  </a:lnTo>
                  <a:lnTo>
                    <a:pt x="6053" y="5204"/>
                  </a:lnTo>
                  <a:lnTo>
                    <a:pt x="5965" y="5328"/>
                  </a:lnTo>
                  <a:lnTo>
                    <a:pt x="5872" y="5447"/>
                  </a:lnTo>
                  <a:lnTo>
                    <a:pt x="5773" y="5560"/>
                  </a:lnTo>
                  <a:lnTo>
                    <a:pt x="5670" y="5670"/>
                  </a:lnTo>
                  <a:lnTo>
                    <a:pt x="5560" y="5774"/>
                  </a:lnTo>
                  <a:lnTo>
                    <a:pt x="5445" y="5873"/>
                  </a:lnTo>
                  <a:lnTo>
                    <a:pt x="5327" y="5967"/>
                  </a:lnTo>
                  <a:lnTo>
                    <a:pt x="5203" y="6055"/>
                  </a:lnTo>
                  <a:lnTo>
                    <a:pt x="5076" y="6136"/>
                  </a:lnTo>
                  <a:lnTo>
                    <a:pt x="4945" y="6211"/>
                  </a:lnTo>
                  <a:lnTo>
                    <a:pt x="4808" y="6281"/>
                  </a:lnTo>
                  <a:lnTo>
                    <a:pt x="4669" y="6345"/>
                  </a:lnTo>
                  <a:lnTo>
                    <a:pt x="4527" y="6401"/>
                  </a:lnTo>
                  <a:lnTo>
                    <a:pt x="4380" y="6450"/>
                  </a:lnTo>
                  <a:lnTo>
                    <a:pt x="4231" y="6493"/>
                  </a:lnTo>
                  <a:lnTo>
                    <a:pt x="4078" y="6527"/>
                  </a:lnTo>
                  <a:lnTo>
                    <a:pt x="3924" y="6555"/>
                  </a:lnTo>
                  <a:lnTo>
                    <a:pt x="3766" y="6576"/>
                  </a:lnTo>
                  <a:lnTo>
                    <a:pt x="3607" y="6588"/>
                  </a:lnTo>
                  <a:lnTo>
                    <a:pt x="3444" y="6591"/>
                  </a:lnTo>
                  <a:lnTo>
                    <a:pt x="3283" y="6588"/>
                  </a:lnTo>
                  <a:lnTo>
                    <a:pt x="3123" y="6576"/>
                  </a:lnTo>
                  <a:lnTo>
                    <a:pt x="2966" y="6555"/>
                  </a:lnTo>
                  <a:lnTo>
                    <a:pt x="2811" y="6527"/>
                  </a:lnTo>
                  <a:lnTo>
                    <a:pt x="2659" y="6493"/>
                  </a:lnTo>
                  <a:lnTo>
                    <a:pt x="2510" y="6450"/>
                  </a:lnTo>
                  <a:lnTo>
                    <a:pt x="2363" y="6401"/>
                  </a:lnTo>
                  <a:lnTo>
                    <a:pt x="2221" y="6345"/>
                  </a:lnTo>
                  <a:lnTo>
                    <a:pt x="2081" y="6281"/>
                  </a:lnTo>
                  <a:lnTo>
                    <a:pt x="1945" y="6211"/>
                  </a:lnTo>
                  <a:lnTo>
                    <a:pt x="1814" y="6136"/>
                  </a:lnTo>
                  <a:lnTo>
                    <a:pt x="1686" y="6055"/>
                  </a:lnTo>
                  <a:lnTo>
                    <a:pt x="1563" y="5967"/>
                  </a:lnTo>
                  <a:lnTo>
                    <a:pt x="1444" y="5873"/>
                  </a:lnTo>
                  <a:lnTo>
                    <a:pt x="1330" y="5774"/>
                  </a:lnTo>
                  <a:lnTo>
                    <a:pt x="1220" y="5670"/>
                  </a:lnTo>
                  <a:lnTo>
                    <a:pt x="1116" y="5560"/>
                  </a:lnTo>
                  <a:lnTo>
                    <a:pt x="1017" y="5447"/>
                  </a:lnTo>
                  <a:lnTo>
                    <a:pt x="924" y="5328"/>
                  </a:lnTo>
                  <a:lnTo>
                    <a:pt x="837" y="5204"/>
                  </a:lnTo>
                  <a:lnTo>
                    <a:pt x="755" y="5077"/>
                  </a:lnTo>
                  <a:lnTo>
                    <a:pt x="679" y="4945"/>
                  </a:lnTo>
                  <a:lnTo>
                    <a:pt x="610" y="4810"/>
                  </a:lnTo>
                  <a:lnTo>
                    <a:pt x="547" y="4671"/>
                  </a:lnTo>
                  <a:lnTo>
                    <a:pt x="490" y="4527"/>
                  </a:lnTo>
                  <a:lnTo>
                    <a:pt x="440" y="4382"/>
                  </a:lnTo>
                  <a:lnTo>
                    <a:pt x="399" y="4233"/>
                  </a:lnTo>
                  <a:lnTo>
                    <a:pt x="363" y="4080"/>
                  </a:lnTo>
                  <a:lnTo>
                    <a:pt x="335" y="3924"/>
                  </a:lnTo>
                  <a:lnTo>
                    <a:pt x="316" y="3768"/>
                  </a:lnTo>
                  <a:lnTo>
                    <a:pt x="304" y="3607"/>
                  </a:lnTo>
                  <a:lnTo>
                    <a:pt x="299" y="3446"/>
                  </a:lnTo>
                  <a:lnTo>
                    <a:pt x="304" y="3285"/>
                  </a:lnTo>
                  <a:lnTo>
                    <a:pt x="316" y="3124"/>
                  </a:lnTo>
                  <a:lnTo>
                    <a:pt x="335" y="2968"/>
                  </a:lnTo>
                  <a:lnTo>
                    <a:pt x="363" y="2812"/>
                  </a:lnTo>
                  <a:lnTo>
                    <a:pt x="399" y="2661"/>
                  </a:lnTo>
                  <a:lnTo>
                    <a:pt x="440" y="2510"/>
                  </a:lnTo>
                  <a:lnTo>
                    <a:pt x="490" y="2365"/>
                  </a:lnTo>
                  <a:lnTo>
                    <a:pt x="547" y="2221"/>
                  </a:lnTo>
                  <a:lnTo>
                    <a:pt x="610" y="2082"/>
                  </a:lnTo>
                  <a:lnTo>
                    <a:pt x="679" y="1947"/>
                  </a:lnTo>
                  <a:lnTo>
                    <a:pt x="755" y="1815"/>
                  </a:lnTo>
                  <a:lnTo>
                    <a:pt x="837" y="1688"/>
                  </a:lnTo>
                  <a:lnTo>
                    <a:pt x="924" y="1565"/>
                  </a:lnTo>
                  <a:lnTo>
                    <a:pt x="1017" y="1445"/>
                  </a:lnTo>
                  <a:lnTo>
                    <a:pt x="1116" y="1332"/>
                  </a:lnTo>
                  <a:lnTo>
                    <a:pt x="1220" y="1222"/>
                  </a:lnTo>
                  <a:lnTo>
                    <a:pt x="1330" y="1118"/>
                  </a:lnTo>
                  <a:lnTo>
                    <a:pt x="1444" y="1019"/>
                  </a:lnTo>
                  <a:lnTo>
                    <a:pt x="1563" y="926"/>
                  </a:lnTo>
                  <a:lnTo>
                    <a:pt x="1686" y="837"/>
                  </a:lnTo>
                  <a:lnTo>
                    <a:pt x="1814" y="756"/>
                  </a:lnTo>
                  <a:lnTo>
                    <a:pt x="1945" y="681"/>
                  </a:lnTo>
                  <a:lnTo>
                    <a:pt x="2081" y="611"/>
                  </a:lnTo>
                  <a:lnTo>
                    <a:pt x="2221" y="547"/>
                  </a:lnTo>
                  <a:lnTo>
                    <a:pt x="2363" y="491"/>
                  </a:lnTo>
                  <a:lnTo>
                    <a:pt x="2510" y="442"/>
                  </a:lnTo>
                  <a:lnTo>
                    <a:pt x="2659" y="399"/>
                  </a:lnTo>
                  <a:lnTo>
                    <a:pt x="2811" y="365"/>
                  </a:lnTo>
                  <a:lnTo>
                    <a:pt x="2966" y="337"/>
                  </a:lnTo>
                  <a:lnTo>
                    <a:pt x="3123" y="316"/>
                  </a:lnTo>
                  <a:lnTo>
                    <a:pt x="3283" y="304"/>
                  </a:lnTo>
                  <a:lnTo>
                    <a:pt x="3444" y="301"/>
                  </a:lnTo>
                  <a:lnTo>
                    <a:pt x="3607" y="304"/>
                  </a:lnTo>
                  <a:lnTo>
                    <a:pt x="3766" y="316"/>
                  </a:lnTo>
                  <a:lnTo>
                    <a:pt x="3924" y="337"/>
                  </a:lnTo>
                  <a:lnTo>
                    <a:pt x="4078" y="365"/>
                  </a:lnTo>
                  <a:lnTo>
                    <a:pt x="4231" y="399"/>
                  </a:lnTo>
                  <a:lnTo>
                    <a:pt x="4380" y="442"/>
                  </a:lnTo>
                  <a:lnTo>
                    <a:pt x="4527" y="491"/>
                  </a:lnTo>
                  <a:lnTo>
                    <a:pt x="4669" y="547"/>
                  </a:lnTo>
                  <a:lnTo>
                    <a:pt x="4808" y="611"/>
                  </a:lnTo>
                  <a:lnTo>
                    <a:pt x="4945" y="681"/>
                  </a:lnTo>
                  <a:lnTo>
                    <a:pt x="5076" y="756"/>
                  </a:lnTo>
                  <a:lnTo>
                    <a:pt x="5203" y="837"/>
                  </a:lnTo>
                  <a:lnTo>
                    <a:pt x="5327" y="926"/>
                  </a:lnTo>
                  <a:lnTo>
                    <a:pt x="5445" y="1019"/>
                  </a:lnTo>
                  <a:lnTo>
                    <a:pt x="5560" y="1118"/>
                  </a:lnTo>
                  <a:lnTo>
                    <a:pt x="5670" y="1222"/>
                  </a:lnTo>
                  <a:lnTo>
                    <a:pt x="5773" y="1332"/>
                  </a:lnTo>
                  <a:lnTo>
                    <a:pt x="5872" y="1445"/>
                  </a:lnTo>
                  <a:lnTo>
                    <a:pt x="5965" y="1565"/>
                  </a:lnTo>
                  <a:lnTo>
                    <a:pt x="6053" y="1688"/>
                  </a:lnTo>
                  <a:lnTo>
                    <a:pt x="6134" y="1815"/>
                  </a:lnTo>
                  <a:lnTo>
                    <a:pt x="6211" y="1947"/>
                  </a:lnTo>
                  <a:lnTo>
                    <a:pt x="6280" y="2082"/>
                  </a:lnTo>
                  <a:lnTo>
                    <a:pt x="6343" y="2221"/>
                  </a:lnTo>
                  <a:lnTo>
                    <a:pt x="6399" y="2365"/>
                  </a:lnTo>
                  <a:lnTo>
                    <a:pt x="6449" y="2510"/>
                  </a:lnTo>
                  <a:lnTo>
                    <a:pt x="6491" y="2661"/>
                  </a:lnTo>
                  <a:lnTo>
                    <a:pt x="6527" y="2812"/>
                  </a:lnTo>
                  <a:lnTo>
                    <a:pt x="6554" y="2968"/>
                  </a:lnTo>
                  <a:lnTo>
                    <a:pt x="6574" y="3124"/>
                  </a:lnTo>
                  <a:lnTo>
                    <a:pt x="6586" y="3285"/>
                  </a:lnTo>
                  <a:lnTo>
                    <a:pt x="6591" y="3446"/>
                  </a:lnTo>
                  <a:close/>
                </a:path>
              </a:pathLst>
            </a:custGeom>
            <a:solidFill>
              <a:srgbClr val="C293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7" name="Freeform 37"/>
            <p:cNvSpPr>
              <a:spLocks noEditPoints="1"/>
            </p:cNvSpPr>
            <p:nvPr/>
          </p:nvSpPr>
          <p:spPr bwMode="auto">
            <a:xfrm>
              <a:off x="2197" y="1634"/>
              <a:ext cx="942" cy="942"/>
            </a:xfrm>
            <a:custGeom>
              <a:avLst/>
              <a:gdLst/>
              <a:ahLst/>
              <a:cxnLst>
                <a:cxn ang="0">
                  <a:pos x="6524" y="2631"/>
                </a:cxn>
                <a:cxn ang="0">
                  <a:pos x="6266" y="1866"/>
                </a:cxn>
                <a:cxn ang="0">
                  <a:pos x="5839" y="1198"/>
                </a:cxn>
                <a:cxn ang="0">
                  <a:pos x="5267" y="654"/>
                </a:cxn>
                <a:cxn ang="0">
                  <a:pos x="4578" y="258"/>
                </a:cxn>
                <a:cxn ang="0">
                  <a:pos x="3797" y="38"/>
                </a:cxn>
                <a:cxn ang="0">
                  <a:pos x="2959" y="16"/>
                </a:cxn>
                <a:cxn ang="0">
                  <a:pos x="2163" y="200"/>
                </a:cxn>
                <a:cxn ang="0">
                  <a:pos x="1453" y="562"/>
                </a:cxn>
                <a:cxn ang="0">
                  <a:pos x="856" y="1080"/>
                </a:cxn>
                <a:cxn ang="0">
                  <a:pos x="398" y="1724"/>
                </a:cxn>
                <a:cxn ang="0">
                  <a:pos x="104" y="2471"/>
                </a:cxn>
                <a:cxn ang="0">
                  <a:pos x="0" y="3295"/>
                </a:cxn>
                <a:cxn ang="0">
                  <a:pos x="104" y="4119"/>
                </a:cxn>
                <a:cxn ang="0">
                  <a:pos x="398" y="4866"/>
                </a:cxn>
                <a:cxn ang="0">
                  <a:pos x="856" y="5510"/>
                </a:cxn>
                <a:cxn ang="0">
                  <a:pos x="1453" y="6028"/>
                </a:cxn>
                <a:cxn ang="0">
                  <a:pos x="2163" y="6390"/>
                </a:cxn>
                <a:cxn ang="0">
                  <a:pos x="2959" y="6574"/>
                </a:cxn>
                <a:cxn ang="0">
                  <a:pos x="3797" y="6552"/>
                </a:cxn>
                <a:cxn ang="0">
                  <a:pos x="4578" y="6332"/>
                </a:cxn>
                <a:cxn ang="0">
                  <a:pos x="5267" y="5936"/>
                </a:cxn>
                <a:cxn ang="0">
                  <a:pos x="5839" y="5392"/>
                </a:cxn>
                <a:cxn ang="0">
                  <a:pos x="6266" y="4724"/>
                </a:cxn>
                <a:cxn ang="0">
                  <a:pos x="6524" y="3959"/>
                </a:cxn>
                <a:cxn ang="0">
                  <a:pos x="6291" y="3295"/>
                </a:cxn>
                <a:cxn ang="0">
                  <a:pos x="6197" y="4044"/>
                </a:cxn>
                <a:cxn ang="0">
                  <a:pos x="5929" y="4723"/>
                </a:cxn>
                <a:cxn ang="0">
                  <a:pos x="5514" y="5310"/>
                </a:cxn>
                <a:cxn ang="0">
                  <a:pos x="4970" y="5779"/>
                </a:cxn>
                <a:cxn ang="0">
                  <a:pos x="4326" y="6109"/>
                </a:cxn>
                <a:cxn ang="0">
                  <a:pos x="3602" y="6276"/>
                </a:cxn>
                <a:cxn ang="0">
                  <a:pos x="2839" y="6257"/>
                </a:cxn>
                <a:cxn ang="0">
                  <a:pos x="2130" y="6055"/>
                </a:cxn>
                <a:cxn ang="0">
                  <a:pos x="1504" y="5695"/>
                </a:cxn>
                <a:cxn ang="0">
                  <a:pos x="984" y="5201"/>
                </a:cxn>
                <a:cxn ang="0">
                  <a:pos x="595" y="4594"/>
                </a:cxn>
                <a:cxn ang="0">
                  <a:pos x="361" y="3899"/>
                </a:cxn>
                <a:cxn ang="0">
                  <a:pos x="304" y="3140"/>
                </a:cxn>
                <a:cxn ang="0">
                  <a:pos x="435" y="2404"/>
                </a:cxn>
                <a:cxn ang="0">
                  <a:pos x="734" y="1742"/>
                </a:cxn>
                <a:cxn ang="0">
                  <a:pos x="1178" y="1177"/>
                </a:cxn>
                <a:cxn ang="0">
                  <a:pos x="1742" y="733"/>
                </a:cxn>
                <a:cxn ang="0">
                  <a:pos x="2405" y="434"/>
                </a:cxn>
                <a:cxn ang="0">
                  <a:pos x="3142" y="303"/>
                </a:cxn>
                <a:cxn ang="0">
                  <a:pos x="3899" y="360"/>
                </a:cxn>
                <a:cxn ang="0">
                  <a:pos x="4595" y="595"/>
                </a:cxn>
                <a:cxn ang="0">
                  <a:pos x="5201" y="983"/>
                </a:cxn>
                <a:cxn ang="0">
                  <a:pos x="5696" y="1502"/>
                </a:cxn>
                <a:cxn ang="0">
                  <a:pos x="6056" y="2129"/>
                </a:cxn>
                <a:cxn ang="0">
                  <a:pos x="6257" y="2839"/>
                </a:cxn>
              </a:cxnLst>
              <a:rect l="0" t="0" r="r" b="b"/>
              <a:pathLst>
                <a:path w="6592" h="6590">
                  <a:moveTo>
                    <a:pt x="6592" y="3295"/>
                  </a:moveTo>
                  <a:lnTo>
                    <a:pt x="6587" y="3126"/>
                  </a:lnTo>
                  <a:lnTo>
                    <a:pt x="6574" y="2958"/>
                  </a:lnTo>
                  <a:lnTo>
                    <a:pt x="6554" y="2793"/>
                  </a:lnTo>
                  <a:lnTo>
                    <a:pt x="6524" y="2631"/>
                  </a:lnTo>
                  <a:lnTo>
                    <a:pt x="6487" y="2471"/>
                  </a:lnTo>
                  <a:lnTo>
                    <a:pt x="6443" y="2316"/>
                  </a:lnTo>
                  <a:lnTo>
                    <a:pt x="6391" y="2162"/>
                  </a:lnTo>
                  <a:lnTo>
                    <a:pt x="6332" y="2012"/>
                  </a:lnTo>
                  <a:lnTo>
                    <a:pt x="6266" y="1866"/>
                  </a:lnTo>
                  <a:lnTo>
                    <a:pt x="6193" y="1724"/>
                  </a:lnTo>
                  <a:lnTo>
                    <a:pt x="6114" y="1586"/>
                  </a:lnTo>
                  <a:lnTo>
                    <a:pt x="6028" y="1453"/>
                  </a:lnTo>
                  <a:lnTo>
                    <a:pt x="5936" y="1324"/>
                  </a:lnTo>
                  <a:lnTo>
                    <a:pt x="5839" y="1198"/>
                  </a:lnTo>
                  <a:lnTo>
                    <a:pt x="5735" y="1080"/>
                  </a:lnTo>
                  <a:lnTo>
                    <a:pt x="5626" y="965"/>
                  </a:lnTo>
                  <a:lnTo>
                    <a:pt x="5512" y="856"/>
                  </a:lnTo>
                  <a:lnTo>
                    <a:pt x="5392" y="753"/>
                  </a:lnTo>
                  <a:lnTo>
                    <a:pt x="5267" y="654"/>
                  </a:lnTo>
                  <a:lnTo>
                    <a:pt x="5138" y="562"/>
                  </a:lnTo>
                  <a:lnTo>
                    <a:pt x="5004" y="477"/>
                  </a:lnTo>
                  <a:lnTo>
                    <a:pt x="4866" y="397"/>
                  </a:lnTo>
                  <a:lnTo>
                    <a:pt x="4724" y="324"/>
                  </a:lnTo>
                  <a:lnTo>
                    <a:pt x="4578" y="258"/>
                  </a:lnTo>
                  <a:lnTo>
                    <a:pt x="4429" y="200"/>
                  </a:lnTo>
                  <a:lnTo>
                    <a:pt x="4276" y="147"/>
                  </a:lnTo>
                  <a:lnTo>
                    <a:pt x="4119" y="104"/>
                  </a:lnTo>
                  <a:lnTo>
                    <a:pt x="3960" y="67"/>
                  </a:lnTo>
                  <a:lnTo>
                    <a:pt x="3797" y="38"/>
                  </a:lnTo>
                  <a:lnTo>
                    <a:pt x="3633" y="16"/>
                  </a:lnTo>
                  <a:lnTo>
                    <a:pt x="3466" y="4"/>
                  </a:lnTo>
                  <a:lnTo>
                    <a:pt x="3295" y="0"/>
                  </a:lnTo>
                  <a:lnTo>
                    <a:pt x="3126" y="4"/>
                  </a:lnTo>
                  <a:lnTo>
                    <a:pt x="2959" y="16"/>
                  </a:lnTo>
                  <a:lnTo>
                    <a:pt x="2794" y="38"/>
                  </a:lnTo>
                  <a:lnTo>
                    <a:pt x="2632" y="67"/>
                  </a:lnTo>
                  <a:lnTo>
                    <a:pt x="2472" y="104"/>
                  </a:lnTo>
                  <a:lnTo>
                    <a:pt x="2316" y="147"/>
                  </a:lnTo>
                  <a:lnTo>
                    <a:pt x="2163" y="200"/>
                  </a:lnTo>
                  <a:lnTo>
                    <a:pt x="2014" y="258"/>
                  </a:lnTo>
                  <a:lnTo>
                    <a:pt x="1867" y="324"/>
                  </a:lnTo>
                  <a:lnTo>
                    <a:pt x="1726" y="397"/>
                  </a:lnTo>
                  <a:lnTo>
                    <a:pt x="1587" y="477"/>
                  </a:lnTo>
                  <a:lnTo>
                    <a:pt x="1453" y="562"/>
                  </a:lnTo>
                  <a:lnTo>
                    <a:pt x="1324" y="654"/>
                  </a:lnTo>
                  <a:lnTo>
                    <a:pt x="1200" y="753"/>
                  </a:lnTo>
                  <a:lnTo>
                    <a:pt x="1080" y="856"/>
                  </a:lnTo>
                  <a:lnTo>
                    <a:pt x="966" y="965"/>
                  </a:lnTo>
                  <a:lnTo>
                    <a:pt x="856" y="1080"/>
                  </a:lnTo>
                  <a:lnTo>
                    <a:pt x="753" y="1198"/>
                  </a:lnTo>
                  <a:lnTo>
                    <a:pt x="656" y="1324"/>
                  </a:lnTo>
                  <a:lnTo>
                    <a:pt x="564" y="1453"/>
                  </a:lnTo>
                  <a:lnTo>
                    <a:pt x="477" y="1586"/>
                  </a:lnTo>
                  <a:lnTo>
                    <a:pt x="398" y="1724"/>
                  </a:lnTo>
                  <a:lnTo>
                    <a:pt x="325" y="1866"/>
                  </a:lnTo>
                  <a:lnTo>
                    <a:pt x="260" y="2012"/>
                  </a:lnTo>
                  <a:lnTo>
                    <a:pt x="201" y="2162"/>
                  </a:lnTo>
                  <a:lnTo>
                    <a:pt x="149" y="2316"/>
                  </a:lnTo>
                  <a:lnTo>
                    <a:pt x="104" y="2471"/>
                  </a:lnTo>
                  <a:lnTo>
                    <a:pt x="67" y="2631"/>
                  </a:lnTo>
                  <a:lnTo>
                    <a:pt x="38" y="2793"/>
                  </a:lnTo>
                  <a:lnTo>
                    <a:pt x="18" y="2958"/>
                  </a:lnTo>
                  <a:lnTo>
                    <a:pt x="5" y="3126"/>
                  </a:lnTo>
                  <a:lnTo>
                    <a:pt x="0" y="3295"/>
                  </a:lnTo>
                  <a:lnTo>
                    <a:pt x="5" y="3464"/>
                  </a:lnTo>
                  <a:lnTo>
                    <a:pt x="18" y="3632"/>
                  </a:lnTo>
                  <a:lnTo>
                    <a:pt x="38" y="3797"/>
                  </a:lnTo>
                  <a:lnTo>
                    <a:pt x="67" y="3959"/>
                  </a:lnTo>
                  <a:lnTo>
                    <a:pt x="104" y="4119"/>
                  </a:lnTo>
                  <a:lnTo>
                    <a:pt x="149" y="4275"/>
                  </a:lnTo>
                  <a:lnTo>
                    <a:pt x="201" y="4428"/>
                  </a:lnTo>
                  <a:lnTo>
                    <a:pt x="260" y="4578"/>
                  </a:lnTo>
                  <a:lnTo>
                    <a:pt x="325" y="4724"/>
                  </a:lnTo>
                  <a:lnTo>
                    <a:pt x="398" y="4866"/>
                  </a:lnTo>
                  <a:lnTo>
                    <a:pt x="477" y="5004"/>
                  </a:lnTo>
                  <a:lnTo>
                    <a:pt x="564" y="5137"/>
                  </a:lnTo>
                  <a:lnTo>
                    <a:pt x="656" y="5267"/>
                  </a:lnTo>
                  <a:lnTo>
                    <a:pt x="753" y="5392"/>
                  </a:lnTo>
                  <a:lnTo>
                    <a:pt x="856" y="5510"/>
                  </a:lnTo>
                  <a:lnTo>
                    <a:pt x="966" y="5625"/>
                  </a:lnTo>
                  <a:lnTo>
                    <a:pt x="1080" y="5734"/>
                  </a:lnTo>
                  <a:lnTo>
                    <a:pt x="1200" y="5837"/>
                  </a:lnTo>
                  <a:lnTo>
                    <a:pt x="1324" y="5936"/>
                  </a:lnTo>
                  <a:lnTo>
                    <a:pt x="1453" y="6028"/>
                  </a:lnTo>
                  <a:lnTo>
                    <a:pt x="1587" y="6113"/>
                  </a:lnTo>
                  <a:lnTo>
                    <a:pt x="1726" y="6193"/>
                  </a:lnTo>
                  <a:lnTo>
                    <a:pt x="1867" y="6266"/>
                  </a:lnTo>
                  <a:lnTo>
                    <a:pt x="2014" y="6332"/>
                  </a:lnTo>
                  <a:lnTo>
                    <a:pt x="2163" y="6390"/>
                  </a:lnTo>
                  <a:lnTo>
                    <a:pt x="2316" y="6443"/>
                  </a:lnTo>
                  <a:lnTo>
                    <a:pt x="2472" y="6486"/>
                  </a:lnTo>
                  <a:lnTo>
                    <a:pt x="2632" y="6523"/>
                  </a:lnTo>
                  <a:lnTo>
                    <a:pt x="2794" y="6552"/>
                  </a:lnTo>
                  <a:lnTo>
                    <a:pt x="2959" y="6574"/>
                  </a:lnTo>
                  <a:lnTo>
                    <a:pt x="3126" y="6586"/>
                  </a:lnTo>
                  <a:lnTo>
                    <a:pt x="3295" y="6590"/>
                  </a:lnTo>
                  <a:lnTo>
                    <a:pt x="3466" y="6586"/>
                  </a:lnTo>
                  <a:lnTo>
                    <a:pt x="3633" y="6574"/>
                  </a:lnTo>
                  <a:lnTo>
                    <a:pt x="3797" y="6552"/>
                  </a:lnTo>
                  <a:lnTo>
                    <a:pt x="3960" y="6523"/>
                  </a:lnTo>
                  <a:lnTo>
                    <a:pt x="4119" y="6486"/>
                  </a:lnTo>
                  <a:lnTo>
                    <a:pt x="4276" y="6443"/>
                  </a:lnTo>
                  <a:lnTo>
                    <a:pt x="4429" y="6390"/>
                  </a:lnTo>
                  <a:lnTo>
                    <a:pt x="4578" y="6332"/>
                  </a:lnTo>
                  <a:lnTo>
                    <a:pt x="4724" y="6266"/>
                  </a:lnTo>
                  <a:lnTo>
                    <a:pt x="4866" y="6193"/>
                  </a:lnTo>
                  <a:lnTo>
                    <a:pt x="5004" y="6113"/>
                  </a:lnTo>
                  <a:lnTo>
                    <a:pt x="5138" y="6028"/>
                  </a:lnTo>
                  <a:lnTo>
                    <a:pt x="5267" y="5936"/>
                  </a:lnTo>
                  <a:lnTo>
                    <a:pt x="5392" y="5837"/>
                  </a:lnTo>
                  <a:lnTo>
                    <a:pt x="5512" y="5734"/>
                  </a:lnTo>
                  <a:lnTo>
                    <a:pt x="5626" y="5625"/>
                  </a:lnTo>
                  <a:lnTo>
                    <a:pt x="5735" y="5510"/>
                  </a:lnTo>
                  <a:lnTo>
                    <a:pt x="5839" y="5392"/>
                  </a:lnTo>
                  <a:lnTo>
                    <a:pt x="5936" y="5267"/>
                  </a:lnTo>
                  <a:lnTo>
                    <a:pt x="6028" y="5137"/>
                  </a:lnTo>
                  <a:lnTo>
                    <a:pt x="6114" y="5004"/>
                  </a:lnTo>
                  <a:lnTo>
                    <a:pt x="6193" y="4866"/>
                  </a:lnTo>
                  <a:lnTo>
                    <a:pt x="6266" y="4724"/>
                  </a:lnTo>
                  <a:lnTo>
                    <a:pt x="6332" y="4578"/>
                  </a:lnTo>
                  <a:lnTo>
                    <a:pt x="6391" y="4428"/>
                  </a:lnTo>
                  <a:lnTo>
                    <a:pt x="6443" y="4275"/>
                  </a:lnTo>
                  <a:lnTo>
                    <a:pt x="6487" y="4119"/>
                  </a:lnTo>
                  <a:lnTo>
                    <a:pt x="6524" y="3959"/>
                  </a:lnTo>
                  <a:lnTo>
                    <a:pt x="6554" y="3797"/>
                  </a:lnTo>
                  <a:lnTo>
                    <a:pt x="6574" y="3632"/>
                  </a:lnTo>
                  <a:lnTo>
                    <a:pt x="6587" y="3464"/>
                  </a:lnTo>
                  <a:lnTo>
                    <a:pt x="6592" y="3295"/>
                  </a:lnTo>
                  <a:close/>
                  <a:moveTo>
                    <a:pt x="6291" y="3295"/>
                  </a:moveTo>
                  <a:lnTo>
                    <a:pt x="6288" y="3450"/>
                  </a:lnTo>
                  <a:lnTo>
                    <a:pt x="6276" y="3601"/>
                  </a:lnTo>
                  <a:lnTo>
                    <a:pt x="6257" y="3751"/>
                  </a:lnTo>
                  <a:lnTo>
                    <a:pt x="6231" y="3899"/>
                  </a:lnTo>
                  <a:lnTo>
                    <a:pt x="6197" y="4044"/>
                  </a:lnTo>
                  <a:lnTo>
                    <a:pt x="6157" y="4186"/>
                  </a:lnTo>
                  <a:lnTo>
                    <a:pt x="6110" y="4325"/>
                  </a:lnTo>
                  <a:lnTo>
                    <a:pt x="6056" y="4461"/>
                  </a:lnTo>
                  <a:lnTo>
                    <a:pt x="5996" y="4594"/>
                  </a:lnTo>
                  <a:lnTo>
                    <a:pt x="5929" y="4723"/>
                  </a:lnTo>
                  <a:lnTo>
                    <a:pt x="5858" y="4848"/>
                  </a:lnTo>
                  <a:lnTo>
                    <a:pt x="5779" y="4970"/>
                  </a:lnTo>
                  <a:lnTo>
                    <a:pt x="5696" y="5088"/>
                  </a:lnTo>
                  <a:lnTo>
                    <a:pt x="5608" y="5201"/>
                  </a:lnTo>
                  <a:lnTo>
                    <a:pt x="5514" y="5310"/>
                  </a:lnTo>
                  <a:lnTo>
                    <a:pt x="5414" y="5413"/>
                  </a:lnTo>
                  <a:lnTo>
                    <a:pt x="5310" y="5513"/>
                  </a:lnTo>
                  <a:lnTo>
                    <a:pt x="5201" y="5607"/>
                  </a:lnTo>
                  <a:lnTo>
                    <a:pt x="5088" y="5695"/>
                  </a:lnTo>
                  <a:lnTo>
                    <a:pt x="4970" y="5779"/>
                  </a:lnTo>
                  <a:lnTo>
                    <a:pt x="4849" y="5858"/>
                  </a:lnTo>
                  <a:lnTo>
                    <a:pt x="4724" y="5929"/>
                  </a:lnTo>
                  <a:lnTo>
                    <a:pt x="4595" y="5995"/>
                  </a:lnTo>
                  <a:lnTo>
                    <a:pt x="4462" y="6055"/>
                  </a:lnTo>
                  <a:lnTo>
                    <a:pt x="4326" y="6109"/>
                  </a:lnTo>
                  <a:lnTo>
                    <a:pt x="4186" y="6156"/>
                  </a:lnTo>
                  <a:lnTo>
                    <a:pt x="4045" y="6196"/>
                  </a:lnTo>
                  <a:lnTo>
                    <a:pt x="3899" y="6230"/>
                  </a:lnTo>
                  <a:lnTo>
                    <a:pt x="3752" y="6257"/>
                  </a:lnTo>
                  <a:lnTo>
                    <a:pt x="3602" y="6276"/>
                  </a:lnTo>
                  <a:lnTo>
                    <a:pt x="3450" y="6287"/>
                  </a:lnTo>
                  <a:lnTo>
                    <a:pt x="3295" y="6291"/>
                  </a:lnTo>
                  <a:lnTo>
                    <a:pt x="3142" y="6287"/>
                  </a:lnTo>
                  <a:lnTo>
                    <a:pt x="2989" y="6276"/>
                  </a:lnTo>
                  <a:lnTo>
                    <a:pt x="2839" y="6257"/>
                  </a:lnTo>
                  <a:lnTo>
                    <a:pt x="2693" y="6230"/>
                  </a:lnTo>
                  <a:lnTo>
                    <a:pt x="2547" y="6196"/>
                  </a:lnTo>
                  <a:lnTo>
                    <a:pt x="2405" y="6156"/>
                  </a:lnTo>
                  <a:lnTo>
                    <a:pt x="2266" y="6109"/>
                  </a:lnTo>
                  <a:lnTo>
                    <a:pt x="2130" y="6055"/>
                  </a:lnTo>
                  <a:lnTo>
                    <a:pt x="1997" y="5995"/>
                  </a:lnTo>
                  <a:lnTo>
                    <a:pt x="1868" y="5929"/>
                  </a:lnTo>
                  <a:lnTo>
                    <a:pt x="1742" y="5858"/>
                  </a:lnTo>
                  <a:lnTo>
                    <a:pt x="1621" y="5779"/>
                  </a:lnTo>
                  <a:lnTo>
                    <a:pt x="1504" y="5695"/>
                  </a:lnTo>
                  <a:lnTo>
                    <a:pt x="1391" y="5607"/>
                  </a:lnTo>
                  <a:lnTo>
                    <a:pt x="1282" y="5513"/>
                  </a:lnTo>
                  <a:lnTo>
                    <a:pt x="1178" y="5413"/>
                  </a:lnTo>
                  <a:lnTo>
                    <a:pt x="1078" y="5310"/>
                  </a:lnTo>
                  <a:lnTo>
                    <a:pt x="984" y="5201"/>
                  </a:lnTo>
                  <a:lnTo>
                    <a:pt x="895" y="5088"/>
                  </a:lnTo>
                  <a:lnTo>
                    <a:pt x="811" y="4970"/>
                  </a:lnTo>
                  <a:lnTo>
                    <a:pt x="734" y="4848"/>
                  </a:lnTo>
                  <a:lnTo>
                    <a:pt x="662" y="4723"/>
                  </a:lnTo>
                  <a:lnTo>
                    <a:pt x="595" y="4594"/>
                  </a:lnTo>
                  <a:lnTo>
                    <a:pt x="536" y="4461"/>
                  </a:lnTo>
                  <a:lnTo>
                    <a:pt x="482" y="4325"/>
                  </a:lnTo>
                  <a:lnTo>
                    <a:pt x="435" y="4186"/>
                  </a:lnTo>
                  <a:lnTo>
                    <a:pt x="395" y="4044"/>
                  </a:lnTo>
                  <a:lnTo>
                    <a:pt x="361" y="3899"/>
                  </a:lnTo>
                  <a:lnTo>
                    <a:pt x="335" y="3751"/>
                  </a:lnTo>
                  <a:lnTo>
                    <a:pt x="316" y="3601"/>
                  </a:lnTo>
                  <a:lnTo>
                    <a:pt x="304" y="3450"/>
                  </a:lnTo>
                  <a:lnTo>
                    <a:pt x="300" y="3295"/>
                  </a:lnTo>
                  <a:lnTo>
                    <a:pt x="304" y="3140"/>
                  </a:lnTo>
                  <a:lnTo>
                    <a:pt x="316" y="2989"/>
                  </a:lnTo>
                  <a:lnTo>
                    <a:pt x="335" y="2839"/>
                  </a:lnTo>
                  <a:lnTo>
                    <a:pt x="361" y="2691"/>
                  </a:lnTo>
                  <a:lnTo>
                    <a:pt x="395" y="2546"/>
                  </a:lnTo>
                  <a:lnTo>
                    <a:pt x="435" y="2404"/>
                  </a:lnTo>
                  <a:lnTo>
                    <a:pt x="482" y="2265"/>
                  </a:lnTo>
                  <a:lnTo>
                    <a:pt x="536" y="2129"/>
                  </a:lnTo>
                  <a:lnTo>
                    <a:pt x="595" y="1996"/>
                  </a:lnTo>
                  <a:lnTo>
                    <a:pt x="662" y="1867"/>
                  </a:lnTo>
                  <a:lnTo>
                    <a:pt x="734" y="1742"/>
                  </a:lnTo>
                  <a:lnTo>
                    <a:pt x="811" y="1620"/>
                  </a:lnTo>
                  <a:lnTo>
                    <a:pt x="895" y="1502"/>
                  </a:lnTo>
                  <a:lnTo>
                    <a:pt x="984" y="1389"/>
                  </a:lnTo>
                  <a:lnTo>
                    <a:pt x="1078" y="1280"/>
                  </a:lnTo>
                  <a:lnTo>
                    <a:pt x="1178" y="1177"/>
                  </a:lnTo>
                  <a:lnTo>
                    <a:pt x="1282" y="1077"/>
                  </a:lnTo>
                  <a:lnTo>
                    <a:pt x="1391" y="983"/>
                  </a:lnTo>
                  <a:lnTo>
                    <a:pt x="1504" y="895"/>
                  </a:lnTo>
                  <a:lnTo>
                    <a:pt x="1621" y="811"/>
                  </a:lnTo>
                  <a:lnTo>
                    <a:pt x="1742" y="733"/>
                  </a:lnTo>
                  <a:lnTo>
                    <a:pt x="1868" y="661"/>
                  </a:lnTo>
                  <a:lnTo>
                    <a:pt x="1997" y="595"/>
                  </a:lnTo>
                  <a:lnTo>
                    <a:pt x="2130" y="535"/>
                  </a:lnTo>
                  <a:lnTo>
                    <a:pt x="2266" y="481"/>
                  </a:lnTo>
                  <a:lnTo>
                    <a:pt x="2405" y="434"/>
                  </a:lnTo>
                  <a:lnTo>
                    <a:pt x="2547" y="394"/>
                  </a:lnTo>
                  <a:lnTo>
                    <a:pt x="2693" y="360"/>
                  </a:lnTo>
                  <a:lnTo>
                    <a:pt x="2839" y="333"/>
                  </a:lnTo>
                  <a:lnTo>
                    <a:pt x="2989" y="314"/>
                  </a:lnTo>
                  <a:lnTo>
                    <a:pt x="3142" y="303"/>
                  </a:lnTo>
                  <a:lnTo>
                    <a:pt x="3295" y="299"/>
                  </a:lnTo>
                  <a:lnTo>
                    <a:pt x="3450" y="303"/>
                  </a:lnTo>
                  <a:lnTo>
                    <a:pt x="3602" y="314"/>
                  </a:lnTo>
                  <a:lnTo>
                    <a:pt x="3752" y="333"/>
                  </a:lnTo>
                  <a:lnTo>
                    <a:pt x="3899" y="360"/>
                  </a:lnTo>
                  <a:lnTo>
                    <a:pt x="4045" y="394"/>
                  </a:lnTo>
                  <a:lnTo>
                    <a:pt x="4186" y="434"/>
                  </a:lnTo>
                  <a:lnTo>
                    <a:pt x="4326" y="481"/>
                  </a:lnTo>
                  <a:lnTo>
                    <a:pt x="4462" y="535"/>
                  </a:lnTo>
                  <a:lnTo>
                    <a:pt x="4595" y="595"/>
                  </a:lnTo>
                  <a:lnTo>
                    <a:pt x="4724" y="661"/>
                  </a:lnTo>
                  <a:lnTo>
                    <a:pt x="4849" y="733"/>
                  </a:lnTo>
                  <a:lnTo>
                    <a:pt x="4970" y="811"/>
                  </a:lnTo>
                  <a:lnTo>
                    <a:pt x="5088" y="895"/>
                  </a:lnTo>
                  <a:lnTo>
                    <a:pt x="5201" y="983"/>
                  </a:lnTo>
                  <a:lnTo>
                    <a:pt x="5310" y="1077"/>
                  </a:lnTo>
                  <a:lnTo>
                    <a:pt x="5414" y="1177"/>
                  </a:lnTo>
                  <a:lnTo>
                    <a:pt x="5514" y="1280"/>
                  </a:lnTo>
                  <a:lnTo>
                    <a:pt x="5608" y="1389"/>
                  </a:lnTo>
                  <a:lnTo>
                    <a:pt x="5696" y="1502"/>
                  </a:lnTo>
                  <a:lnTo>
                    <a:pt x="5779" y="1620"/>
                  </a:lnTo>
                  <a:lnTo>
                    <a:pt x="5858" y="1742"/>
                  </a:lnTo>
                  <a:lnTo>
                    <a:pt x="5929" y="1867"/>
                  </a:lnTo>
                  <a:lnTo>
                    <a:pt x="5996" y="1996"/>
                  </a:lnTo>
                  <a:lnTo>
                    <a:pt x="6056" y="2129"/>
                  </a:lnTo>
                  <a:lnTo>
                    <a:pt x="6110" y="2265"/>
                  </a:lnTo>
                  <a:lnTo>
                    <a:pt x="6157" y="2404"/>
                  </a:lnTo>
                  <a:lnTo>
                    <a:pt x="6197" y="2546"/>
                  </a:lnTo>
                  <a:lnTo>
                    <a:pt x="6231" y="2691"/>
                  </a:lnTo>
                  <a:lnTo>
                    <a:pt x="6257" y="2839"/>
                  </a:lnTo>
                  <a:lnTo>
                    <a:pt x="6276" y="2989"/>
                  </a:lnTo>
                  <a:lnTo>
                    <a:pt x="6288" y="3140"/>
                  </a:lnTo>
                  <a:lnTo>
                    <a:pt x="6291" y="3295"/>
                  </a:lnTo>
                  <a:close/>
                </a:path>
              </a:pathLst>
            </a:custGeom>
            <a:solidFill>
              <a:srgbClr val="C494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8" name="Freeform 38"/>
            <p:cNvSpPr>
              <a:spLocks noEditPoints="1"/>
            </p:cNvSpPr>
            <p:nvPr/>
          </p:nvSpPr>
          <p:spPr bwMode="auto">
            <a:xfrm>
              <a:off x="2219" y="1656"/>
              <a:ext cx="899" cy="898"/>
            </a:xfrm>
            <a:custGeom>
              <a:avLst/>
              <a:gdLst/>
              <a:ahLst/>
              <a:cxnLst>
                <a:cxn ang="0">
                  <a:pos x="6228" y="2511"/>
                </a:cxn>
                <a:cxn ang="0">
                  <a:pos x="5981" y="1781"/>
                </a:cxn>
                <a:cxn ang="0">
                  <a:pos x="5573" y="1144"/>
                </a:cxn>
                <a:cxn ang="0">
                  <a:pos x="5028" y="625"/>
                </a:cxn>
                <a:cxn ang="0">
                  <a:pos x="4370" y="246"/>
                </a:cxn>
                <a:cxn ang="0">
                  <a:pos x="3625" y="36"/>
                </a:cxn>
                <a:cxn ang="0">
                  <a:pos x="2824" y="15"/>
                </a:cxn>
                <a:cxn ang="0">
                  <a:pos x="2064" y="190"/>
                </a:cxn>
                <a:cxn ang="0">
                  <a:pos x="1387" y="536"/>
                </a:cxn>
                <a:cxn ang="0">
                  <a:pos x="817" y="1031"/>
                </a:cxn>
                <a:cxn ang="0">
                  <a:pos x="380" y="1646"/>
                </a:cxn>
                <a:cxn ang="0">
                  <a:pos x="100" y="2360"/>
                </a:cxn>
                <a:cxn ang="0">
                  <a:pos x="0" y="3145"/>
                </a:cxn>
                <a:cxn ang="0">
                  <a:pos x="100" y="3932"/>
                </a:cxn>
                <a:cxn ang="0">
                  <a:pos x="380" y="4644"/>
                </a:cxn>
                <a:cxn ang="0">
                  <a:pos x="817" y="5259"/>
                </a:cxn>
                <a:cxn ang="0">
                  <a:pos x="1387" y="5754"/>
                </a:cxn>
                <a:cxn ang="0">
                  <a:pos x="2064" y="6100"/>
                </a:cxn>
                <a:cxn ang="0">
                  <a:pos x="2824" y="6275"/>
                </a:cxn>
                <a:cxn ang="0">
                  <a:pos x="3625" y="6254"/>
                </a:cxn>
                <a:cxn ang="0">
                  <a:pos x="4370" y="6044"/>
                </a:cxn>
                <a:cxn ang="0">
                  <a:pos x="5028" y="5666"/>
                </a:cxn>
                <a:cxn ang="0">
                  <a:pos x="5573" y="5146"/>
                </a:cxn>
                <a:cxn ang="0">
                  <a:pos x="5981" y="4509"/>
                </a:cxn>
                <a:cxn ang="0">
                  <a:pos x="6228" y="3779"/>
                </a:cxn>
                <a:cxn ang="0">
                  <a:pos x="5991" y="3145"/>
                </a:cxn>
                <a:cxn ang="0">
                  <a:pos x="5902" y="3857"/>
                </a:cxn>
                <a:cxn ang="0">
                  <a:pos x="5648" y="4502"/>
                </a:cxn>
                <a:cxn ang="0">
                  <a:pos x="5253" y="5059"/>
                </a:cxn>
                <a:cxn ang="0">
                  <a:pos x="4737" y="5505"/>
                </a:cxn>
                <a:cxn ang="0">
                  <a:pos x="4125" y="5819"/>
                </a:cxn>
                <a:cxn ang="0">
                  <a:pos x="3437" y="5977"/>
                </a:cxn>
                <a:cxn ang="0">
                  <a:pos x="2713" y="5959"/>
                </a:cxn>
                <a:cxn ang="0">
                  <a:pos x="2038" y="5767"/>
                </a:cxn>
                <a:cxn ang="0">
                  <a:pos x="1443" y="5425"/>
                </a:cxn>
                <a:cxn ang="0">
                  <a:pos x="950" y="4956"/>
                </a:cxn>
                <a:cxn ang="0">
                  <a:pos x="581" y="4379"/>
                </a:cxn>
                <a:cxn ang="0">
                  <a:pos x="358" y="3719"/>
                </a:cxn>
                <a:cxn ang="0">
                  <a:pos x="304" y="2998"/>
                </a:cxn>
                <a:cxn ang="0">
                  <a:pos x="428" y="2299"/>
                </a:cxn>
                <a:cxn ang="0">
                  <a:pos x="712" y="1669"/>
                </a:cxn>
                <a:cxn ang="0">
                  <a:pos x="1134" y="1133"/>
                </a:cxn>
                <a:cxn ang="0">
                  <a:pos x="1670" y="711"/>
                </a:cxn>
                <a:cxn ang="0">
                  <a:pos x="2299" y="427"/>
                </a:cxn>
                <a:cxn ang="0">
                  <a:pos x="3000" y="302"/>
                </a:cxn>
                <a:cxn ang="0">
                  <a:pos x="3719" y="357"/>
                </a:cxn>
                <a:cxn ang="0">
                  <a:pos x="4380" y="580"/>
                </a:cxn>
                <a:cxn ang="0">
                  <a:pos x="4956" y="949"/>
                </a:cxn>
                <a:cxn ang="0">
                  <a:pos x="5427" y="1442"/>
                </a:cxn>
                <a:cxn ang="0">
                  <a:pos x="5768" y="2037"/>
                </a:cxn>
                <a:cxn ang="0">
                  <a:pos x="5959" y="2711"/>
                </a:cxn>
              </a:cxnLst>
              <a:rect l="0" t="0" r="r" b="b"/>
              <a:pathLst>
                <a:path w="6292" h="6290">
                  <a:moveTo>
                    <a:pt x="6292" y="3145"/>
                  </a:moveTo>
                  <a:lnTo>
                    <a:pt x="6287" y="2984"/>
                  </a:lnTo>
                  <a:lnTo>
                    <a:pt x="6275" y="2823"/>
                  </a:lnTo>
                  <a:lnTo>
                    <a:pt x="6255" y="2667"/>
                  </a:lnTo>
                  <a:lnTo>
                    <a:pt x="6228" y="2511"/>
                  </a:lnTo>
                  <a:lnTo>
                    <a:pt x="6192" y="2360"/>
                  </a:lnTo>
                  <a:lnTo>
                    <a:pt x="6150" y="2209"/>
                  </a:lnTo>
                  <a:lnTo>
                    <a:pt x="6100" y="2064"/>
                  </a:lnTo>
                  <a:lnTo>
                    <a:pt x="6044" y="1920"/>
                  </a:lnTo>
                  <a:lnTo>
                    <a:pt x="5981" y="1781"/>
                  </a:lnTo>
                  <a:lnTo>
                    <a:pt x="5912" y="1646"/>
                  </a:lnTo>
                  <a:lnTo>
                    <a:pt x="5835" y="1514"/>
                  </a:lnTo>
                  <a:lnTo>
                    <a:pt x="5754" y="1387"/>
                  </a:lnTo>
                  <a:lnTo>
                    <a:pt x="5666" y="1264"/>
                  </a:lnTo>
                  <a:lnTo>
                    <a:pt x="5573" y="1144"/>
                  </a:lnTo>
                  <a:lnTo>
                    <a:pt x="5474" y="1031"/>
                  </a:lnTo>
                  <a:lnTo>
                    <a:pt x="5371" y="921"/>
                  </a:lnTo>
                  <a:lnTo>
                    <a:pt x="5261" y="817"/>
                  </a:lnTo>
                  <a:lnTo>
                    <a:pt x="5146" y="718"/>
                  </a:lnTo>
                  <a:lnTo>
                    <a:pt x="5028" y="625"/>
                  </a:lnTo>
                  <a:lnTo>
                    <a:pt x="4904" y="536"/>
                  </a:lnTo>
                  <a:lnTo>
                    <a:pt x="4777" y="455"/>
                  </a:lnTo>
                  <a:lnTo>
                    <a:pt x="4646" y="380"/>
                  </a:lnTo>
                  <a:lnTo>
                    <a:pt x="4509" y="310"/>
                  </a:lnTo>
                  <a:lnTo>
                    <a:pt x="4370" y="246"/>
                  </a:lnTo>
                  <a:lnTo>
                    <a:pt x="4228" y="190"/>
                  </a:lnTo>
                  <a:lnTo>
                    <a:pt x="4081" y="141"/>
                  </a:lnTo>
                  <a:lnTo>
                    <a:pt x="3932" y="98"/>
                  </a:lnTo>
                  <a:lnTo>
                    <a:pt x="3779" y="64"/>
                  </a:lnTo>
                  <a:lnTo>
                    <a:pt x="3625" y="36"/>
                  </a:lnTo>
                  <a:lnTo>
                    <a:pt x="3467" y="15"/>
                  </a:lnTo>
                  <a:lnTo>
                    <a:pt x="3308" y="3"/>
                  </a:lnTo>
                  <a:lnTo>
                    <a:pt x="3145" y="0"/>
                  </a:lnTo>
                  <a:lnTo>
                    <a:pt x="2984" y="3"/>
                  </a:lnTo>
                  <a:lnTo>
                    <a:pt x="2824" y="15"/>
                  </a:lnTo>
                  <a:lnTo>
                    <a:pt x="2667" y="36"/>
                  </a:lnTo>
                  <a:lnTo>
                    <a:pt x="2512" y="64"/>
                  </a:lnTo>
                  <a:lnTo>
                    <a:pt x="2360" y="98"/>
                  </a:lnTo>
                  <a:lnTo>
                    <a:pt x="2211" y="141"/>
                  </a:lnTo>
                  <a:lnTo>
                    <a:pt x="2064" y="190"/>
                  </a:lnTo>
                  <a:lnTo>
                    <a:pt x="1922" y="246"/>
                  </a:lnTo>
                  <a:lnTo>
                    <a:pt x="1782" y="310"/>
                  </a:lnTo>
                  <a:lnTo>
                    <a:pt x="1646" y="380"/>
                  </a:lnTo>
                  <a:lnTo>
                    <a:pt x="1515" y="455"/>
                  </a:lnTo>
                  <a:lnTo>
                    <a:pt x="1387" y="536"/>
                  </a:lnTo>
                  <a:lnTo>
                    <a:pt x="1264" y="625"/>
                  </a:lnTo>
                  <a:lnTo>
                    <a:pt x="1145" y="718"/>
                  </a:lnTo>
                  <a:lnTo>
                    <a:pt x="1031" y="817"/>
                  </a:lnTo>
                  <a:lnTo>
                    <a:pt x="921" y="921"/>
                  </a:lnTo>
                  <a:lnTo>
                    <a:pt x="817" y="1031"/>
                  </a:lnTo>
                  <a:lnTo>
                    <a:pt x="718" y="1144"/>
                  </a:lnTo>
                  <a:lnTo>
                    <a:pt x="625" y="1264"/>
                  </a:lnTo>
                  <a:lnTo>
                    <a:pt x="538" y="1387"/>
                  </a:lnTo>
                  <a:lnTo>
                    <a:pt x="456" y="1514"/>
                  </a:lnTo>
                  <a:lnTo>
                    <a:pt x="380" y="1646"/>
                  </a:lnTo>
                  <a:lnTo>
                    <a:pt x="311" y="1781"/>
                  </a:lnTo>
                  <a:lnTo>
                    <a:pt x="248" y="1920"/>
                  </a:lnTo>
                  <a:lnTo>
                    <a:pt x="191" y="2064"/>
                  </a:lnTo>
                  <a:lnTo>
                    <a:pt x="141" y="2209"/>
                  </a:lnTo>
                  <a:lnTo>
                    <a:pt x="100" y="2360"/>
                  </a:lnTo>
                  <a:lnTo>
                    <a:pt x="64" y="2511"/>
                  </a:lnTo>
                  <a:lnTo>
                    <a:pt x="36" y="2667"/>
                  </a:lnTo>
                  <a:lnTo>
                    <a:pt x="17" y="2823"/>
                  </a:lnTo>
                  <a:lnTo>
                    <a:pt x="5" y="2984"/>
                  </a:lnTo>
                  <a:lnTo>
                    <a:pt x="0" y="3145"/>
                  </a:lnTo>
                  <a:lnTo>
                    <a:pt x="5" y="3306"/>
                  </a:lnTo>
                  <a:lnTo>
                    <a:pt x="17" y="3467"/>
                  </a:lnTo>
                  <a:lnTo>
                    <a:pt x="36" y="3625"/>
                  </a:lnTo>
                  <a:lnTo>
                    <a:pt x="64" y="3779"/>
                  </a:lnTo>
                  <a:lnTo>
                    <a:pt x="100" y="3932"/>
                  </a:lnTo>
                  <a:lnTo>
                    <a:pt x="141" y="4081"/>
                  </a:lnTo>
                  <a:lnTo>
                    <a:pt x="191" y="4226"/>
                  </a:lnTo>
                  <a:lnTo>
                    <a:pt x="248" y="4370"/>
                  </a:lnTo>
                  <a:lnTo>
                    <a:pt x="311" y="4509"/>
                  </a:lnTo>
                  <a:lnTo>
                    <a:pt x="380" y="4644"/>
                  </a:lnTo>
                  <a:lnTo>
                    <a:pt x="456" y="4776"/>
                  </a:lnTo>
                  <a:lnTo>
                    <a:pt x="538" y="4904"/>
                  </a:lnTo>
                  <a:lnTo>
                    <a:pt x="625" y="5027"/>
                  </a:lnTo>
                  <a:lnTo>
                    <a:pt x="718" y="5146"/>
                  </a:lnTo>
                  <a:lnTo>
                    <a:pt x="817" y="5259"/>
                  </a:lnTo>
                  <a:lnTo>
                    <a:pt x="921" y="5369"/>
                  </a:lnTo>
                  <a:lnTo>
                    <a:pt x="1031" y="5473"/>
                  </a:lnTo>
                  <a:lnTo>
                    <a:pt x="1145" y="5572"/>
                  </a:lnTo>
                  <a:lnTo>
                    <a:pt x="1264" y="5666"/>
                  </a:lnTo>
                  <a:lnTo>
                    <a:pt x="1387" y="5754"/>
                  </a:lnTo>
                  <a:lnTo>
                    <a:pt x="1515" y="5835"/>
                  </a:lnTo>
                  <a:lnTo>
                    <a:pt x="1646" y="5910"/>
                  </a:lnTo>
                  <a:lnTo>
                    <a:pt x="1782" y="5980"/>
                  </a:lnTo>
                  <a:lnTo>
                    <a:pt x="1922" y="6044"/>
                  </a:lnTo>
                  <a:lnTo>
                    <a:pt x="2064" y="6100"/>
                  </a:lnTo>
                  <a:lnTo>
                    <a:pt x="2211" y="6149"/>
                  </a:lnTo>
                  <a:lnTo>
                    <a:pt x="2360" y="6192"/>
                  </a:lnTo>
                  <a:lnTo>
                    <a:pt x="2512" y="6226"/>
                  </a:lnTo>
                  <a:lnTo>
                    <a:pt x="2667" y="6254"/>
                  </a:lnTo>
                  <a:lnTo>
                    <a:pt x="2824" y="6275"/>
                  </a:lnTo>
                  <a:lnTo>
                    <a:pt x="2984" y="6287"/>
                  </a:lnTo>
                  <a:lnTo>
                    <a:pt x="3145" y="6290"/>
                  </a:lnTo>
                  <a:lnTo>
                    <a:pt x="3308" y="6287"/>
                  </a:lnTo>
                  <a:lnTo>
                    <a:pt x="3467" y="6275"/>
                  </a:lnTo>
                  <a:lnTo>
                    <a:pt x="3625" y="6254"/>
                  </a:lnTo>
                  <a:lnTo>
                    <a:pt x="3779" y="6226"/>
                  </a:lnTo>
                  <a:lnTo>
                    <a:pt x="3932" y="6192"/>
                  </a:lnTo>
                  <a:lnTo>
                    <a:pt x="4081" y="6149"/>
                  </a:lnTo>
                  <a:lnTo>
                    <a:pt x="4228" y="6100"/>
                  </a:lnTo>
                  <a:lnTo>
                    <a:pt x="4370" y="6044"/>
                  </a:lnTo>
                  <a:lnTo>
                    <a:pt x="4509" y="5980"/>
                  </a:lnTo>
                  <a:lnTo>
                    <a:pt x="4646" y="5910"/>
                  </a:lnTo>
                  <a:lnTo>
                    <a:pt x="4777" y="5835"/>
                  </a:lnTo>
                  <a:lnTo>
                    <a:pt x="4904" y="5754"/>
                  </a:lnTo>
                  <a:lnTo>
                    <a:pt x="5028" y="5666"/>
                  </a:lnTo>
                  <a:lnTo>
                    <a:pt x="5146" y="5572"/>
                  </a:lnTo>
                  <a:lnTo>
                    <a:pt x="5261" y="5473"/>
                  </a:lnTo>
                  <a:lnTo>
                    <a:pt x="5371" y="5369"/>
                  </a:lnTo>
                  <a:lnTo>
                    <a:pt x="5474" y="5259"/>
                  </a:lnTo>
                  <a:lnTo>
                    <a:pt x="5573" y="5146"/>
                  </a:lnTo>
                  <a:lnTo>
                    <a:pt x="5666" y="5027"/>
                  </a:lnTo>
                  <a:lnTo>
                    <a:pt x="5754" y="4904"/>
                  </a:lnTo>
                  <a:lnTo>
                    <a:pt x="5835" y="4776"/>
                  </a:lnTo>
                  <a:lnTo>
                    <a:pt x="5912" y="4644"/>
                  </a:lnTo>
                  <a:lnTo>
                    <a:pt x="5981" y="4509"/>
                  </a:lnTo>
                  <a:lnTo>
                    <a:pt x="6044" y="4370"/>
                  </a:lnTo>
                  <a:lnTo>
                    <a:pt x="6100" y="4226"/>
                  </a:lnTo>
                  <a:lnTo>
                    <a:pt x="6150" y="4081"/>
                  </a:lnTo>
                  <a:lnTo>
                    <a:pt x="6192" y="3932"/>
                  </a:lnTo>
                  <a:lnTo>
                    <a:pt x="6228" y="3779"/>
                  </a:lnTo>
                  <a:lnTo>
                    <a:pt x="6255" y="3625"/>
                  </a:lnTo>
                  <a:lnTo>
                    <a:pt x="6275" y="3467"/>
                  </a:lnTo>
                  <a:lnTo>
                    <a:pt x="6287" y="3306"/>
                  </a:lnTo>
                  <a:lnTo>
                    <a:pt x="6292" y="3145"/>
                  </a:lnTo>
                  <a:close/>
                  <a:moveTo>
                    <a:pt x="5991" y="3145"/>
                  </a:moveTo>
                  <a:lnTo>
                    <a:pt x="5988" y="3292"/>
                  </a:lnTo>
                  <a:lnTo>
                    <a:pt x="5977" y="3436"/>
                  </a:lnTo>
                  <a:lnTo>
                    <a:pt x="5959" y="3579"/>
                  </a:lnTo>
                  <a:lnTo>
                    <a:pt x="5934" y="3719"/>
                  </a:lnTo>
                  <a:lnTo>
                    <a:pt x="5902" y="3857"/>
                  </a:lnTo>
                  <a:lnTo>
                    <a:pt x="5864" y="3991"/>
                  </a:lnTo>
                  <a:lnTo>
                    <a:pt x="5819" y="4123"/>
                  </a:lnTo>
                  <a:lnTo>
                    <a:pt x="5768" y="4253"/>
                  </a:lnTo>
                  <a:lnTo>
                    <a:pt x="5711" y="4379"/>
                  </a:lnTo>
                  <a:lnTo>
                    <a:pt x="5648" y="4502"/>
                  </a:lnTo>
                  <a:lnTo>
                    <a:pt x="5580" y="4621"/>
                  </a:lnTo>
                  <a:lnTo>
                    <a:pt x="5506" y="4736"/>
                  </a:lnTo>
                  <a:lnTo>
                    <a:pt x="5427" y="4848"/>
                  </a:lnTo>
                  <a:lnTo>
                    <a:pt x="5341" y="4956"/>
                  </a:lnTo>
                  <a:lnTo>
                    <a:pt x="5253" y="5059"/>
                  </a:lnTo>
                  <a:lnTo>
                    <a:pt x="5158" y="5157"/>
                  </a:lnTo>
                  <a:lnTo>
                    <a:pt x="5059" y="5252"/>
                  </a:lnTo>
                  <a:lnTo>
                    <a:pt x="4956" y="5341"/>
                  </a:lnTo>
                  <a:lnTo>
                    <a:pt x="4848" y="5425"/>
                  </a:lnTo>
                  <a:lnTo>
                    <a:pt x="4737" y="5505"/>
                  </a:lnTo>
                  <a:lnTo>
                    <a:pt x="4621" y="5579"/>
                  </a:lnTo>
                  <a:lnTo>
                    <a:pt x="4502" y="5647"/>
                  </a:lnTo>
                  <a:lnTo>
                    <a:pt x="4380" y="5710"/>
                  </a:lnTo>
                  <a:lnTo>
                    <a:pt x="4253" y="5767"/>
                  </a:lnTo>
                  <a:lnTo>
                    <a:pt x="4125" y="5819"/>
                  </a:lnTo>
                  <a:lnTo>
                    <a:pt x="3992" y="5863"/>
                  </a:lnTo>
                  <a:lnTo>
                    <a:pt x="3857" y="5902"/>
                  </a:lnTo>
                  <a:lnTo>
                    <a:pt x="3719" y="5933"/>
                  </a:lnTo>
                  <a:lnTo>
                    <a:pt x="3579" y="5959"/>
                  </a:lnTo>
                  <a:lnTo>
                    <a:pt x="3437" y="5977"/>
                  </a:lnTo>
                  <a:lnTo>
                    <a:pt x="3292" y="5988"/>
                  </a:lnTo>
                  <a:lnTo>
                    <a:pt x="3145" y="5991"/>
                  </a:lnTo>
                  <a:lnTo>
                    <a:pt x="3000" y="5988"/>
                  </a:lnTo>
                  <a:lnTo>
                    <a:pt x="2855" y="5977"/>
                  </a:lnTo>
                  <a:lnTo>
                    <a:pt x="2713" y="5959"/>
                  </a:lnTo>
                  <a:lnTo>
                    <a:pt x="2573" y="5933"/>
                  </a:lnTo>
                  <a:lnTo>
                    <a:pt x="2435" y="5902"/>
                  </a:lnTo>
                  <a:lnTo>
                    <a:pt x="2299" y="5863"/>
                  </a:lnTo>
                  <a:lnTo>
                    <a:pt x="2167" y="5819"/>
                  </a:lnTo>
                  <a:lnTo>
                    <a:pt x="2038" y="5767"/>
                  </a:lnTo>
                  <a:lnTo>
                    <a:pt x="1912" y="5710"/>
                  </a:lnTo>
                  <a:lnTo>
                    <a:pt x="1790" y="5647"/>
                  </a:lnTo>
                  <a:lnTo>
                    <a:pt x="1670" y="5579"/>
                  </a:lnTo>
                  <a:lnTo>
                    <a:pt x="1554" y="5505"/>
                  </a:lnTo>
                  <a:lnTo>
                    <a:pt x="1443" y="5425"/>
                  </a:lnTo>
                  <a:lnTo>
                    <a:pt x="1336" y="5341"/>
                  </a:lnTo>
                  <a:lnTo>
                    <a:pt x="1233" y="5252"/>
                  </a:lnTo>
                  <a:lnTo>
                    <a:pt x="1134" y="5157"/>
                  </a:lnTo>
                  <a:lnTo>
                    <a:pt x="1039" y="5059"/>
                  </a:lnTo>
                  <a:lnTo>
                    <a:pt x="950" y="4956"/>
                  </a:lnTo>
                  <a:lnTo>
                    <a:pt x="865" y="4848"/>
                  </a:lnTo>
                  <a:lnTo>
                    <a:pt x="786" y="4736"/>
                  </a:lnTo>
                  <a:lnTo>
                    <a:pt x="712" y="4621"/>
                  </a:lnTo>
                  <a:lnTo>
                    <a:pt x="643" y="4502"/>
                  </a:lnTo>
                  <a:lnTo>
                    <a:pt x="581" y="4379"/>
                  </a:lnTo>
                  <a:lnTo>
                    <a:pt x="523" y="4253"/>
                  </a:lnTo>
                  <a:lnTo>
                    <a:pt x="473" y="4123"/>
                  </a:lnTo>
                  <a:lnTo>
                    <a:pt x="428" y="3991"/>
                  </a:lnTo>
                  <a:lnTo>
                    <a:pt x="389" y="3857"/>
                  </a:lnTo>
                  <a:lnTo>
                    <a:pt x="358" y="3719"/>
                  </a:lnTo>
                  <a:lnTo>
                    <a:pt x="333" y="3579"/>
                  </a:lnTo>
                  <a:lnTo>
                    <a:pt x="315" y="3436"/>
                  </a:lnTo>
                  <a:lnTo>
                    <a:pt x="304" y="3292"/>
                  </a:lnTo>
                  <a:lnTo>
                    <a:pt x="301" y="3145"/>
                  </a:lnTo>
                  <a:lnTo>
                    <a:pt x="304" y="2998"/>
                  </a:lnTo>
                  <a:lnTo>
                    <a:pt x="315" y="2854"/>
                  </a:lnTo>
                  <a:lnTo>
                    <a:pt x="333" y="2711"/>
                  </a:lnTo>
                  <a:lnTo>
                    <a:pt x="358" y="2571"/>
                  </a:lnTo>
                  <a:lnTo>
                    <a:pt x="389" y="2433"/>
                  </a:lnTo>
                  <a:lnTo>
                    <a:pt x="428" y="2299"/>
                  </a:lnTo>
                  <a:lnTo>
                    <a:pt x="473" y="2167"/>
                  </a:lnTo>
                  <a:lnTo>
                    <a:pt x="523" y="2037"/>
                  </a:lnTo>
                  <a:lnTo>
                    <a:pt x="581" y="1911"/>
                  </a:lnTo>
                  <a:lnTo>
                    <a:pt x="643" y="1788"/>
                  </a:lnTo>
                  <a:lnTo>
                    <a:pt x="712" y="1669"/>
                  </a:lnTo>
                  <a:lnTo>
                    <a:pt x="786" y="1554"/>
                  </a:lnTo>
                  <a:lnTo>
                    <a:pt x="865" y="1442"/>
                  </a:lnTo>
                  <a:lnTo>
                    <a:pt x="950" y="1335"/>
                  </a:lnTo>
                  <a:lnTo>
                    <a:pt x="1039" y="1231"/>
                  </a:lnTo>
                  <a:lnTo>
                    <a:pt x="1134" y="1133"/>
                  </a:lnTo>
                  <a:lnTo>
                    <a:pt x="1233" y="1038"/>
                  </a:lnTo>
                  <a:lnTo>
                    <a:pt x="1336" y="949"/>
                  </a:lnTo>
                  <a:lnTo>
                    <a:pt x="1443" y="865"/>
                  </a:lnTo>
                  <a:lnTo>
                    <a:pt x="1554" y="785"/>
                  </a:lnTo>
                  <a:lnTo>
                    <a:pt x="1670" y="711"/>
                  </a:lnTo>
                  <a:lnTo>
                    <a:pt x="1790" y="643"/>
                  </a:lnTo>
                  <a:lnTo>
                    <a:pt x="1912" y="580"/>
                  </a:lnTo>
                  <a:lnTo>
                    <a:pt x="2038" y="523"/>
                  </a:lnTo>
                  <a:lnTo>
                    <a:pt x="2167" y="471"/>
                  </a:lnTo>
                  <a:lnTo>
                    <a:pt x="2299" y="427"/>
                  </a:lnTo>
                  <a:lnTo>
                    <a:pt x="2435" y="388"/>
                  </a:lnTo>
                  <a:lnTo>
                    <a:pt x="2573" y="357"/>
                  </a:lnTo>
                  <a:lnTo>
                    <a:pt x="2713" y="331"/>
                  </a:lnTo>
                  <a:lnTo>
                    <a:pt x="2855" y="313"/>
                  </a:lnTo>
                  <a:lnTo>
                    <a:pt x="3000" y="302"/>
                  </a:lnTo>
                  <a:lnTo>
                    <a:pt x="3145" y="299"/>
                  </a:lnTo>
                  <a:lnTo>
                    <a:pt x="3292" y="302"/>
                  </a:lnTo>
                  <a:lnTo>
                    <a:pt x="3437" y="313"/>
                  </a:lnTo>
                  <a:lnTo>
                    <a:pt x="3579" y="331"/>
                  </a:lnTo>
                  <a:lnTo>
                    <a:pt x="3719" y="357"/>
                  </a:lnTo>
                  <a:lnTo>
                    <a:pt x="3857" y="388"/>
                  </a:lnTo>
                  <a:lnTo>
                    <a:pt x="3992" y="427"/>
                  </a:lnTo>
                  <a:lnTo>
                    <a:pt x="4125" y="471"/>
                  </a:lnTo>
                  <a:lnTo>
                    <a:pt x="4253" y="523"/>
                  </a:lnTo>
                  <a:lnTo>
                    <a:pt x="4380" y="580"/>
                  </a:lnTo>
                  <a:lnTo>
                    <a:pt x="4502" y="643"/>
                  </a:lnTo>
                  <a:lnTo>
                    <a:pt x="4621" y="711"/>
                  </a:lnTo>
                  <a:lnTo>
                    <a:pt x="4737" y="785"/>
                  </a:lnTo>
                  <a:lnTo>
                    <a:pt x="4848" y="865"/>
                  </a:lnTo>
                  <a:lnTo>
                    <a:pt x="4956" y="949"/>
                  </a:lnTo>
                  <a:lnTo>
                    <a:pt x="5059" y="1038"/>
                  </a:lnTo>
                  <a:lnTo>
                    <a:pt x="5158" y="1133"/>
                  </a:lnTo>
                  <a:lnTo>
                    <a:pt x="5253" y="1231"/>
                  </a:lnTo>
                  <a:lnTo>
                    <a:pt x="5341" y="1335"/>
                  </a:lnTo>
                  <a:lnTo>
                    <a:pt x="5427" y="1442"/>
                  </a:lnTo>
                  <a:lnTo>
                    <a:pt x="5506" y="1554"/>
                  </a:lnTo>
                  <a:lnTo>
                    <a:pt x="5580" y="1669"/>
                  </a:lnTo>
                  <a:lnTo>
                    <a:pt x="5648" y="1788"/>
                  </a:lnTo>
                  <a:lnTo>
                    <a:pt x="5711" y="1911"/>
                  </a:lnTo>
                  <a:lnTo>
                    <a:pt x="5768" y="2037"/>
                  </a:lnTo>
                  <a:lnTo>
                    <a:pt x="5819" y="2167"/>
                  </a:lnTo>
                  <a:lnTo>
                    <a:pt x="5864" y="2299"/>
                  </a:lnTo>
                  <a:lnTo>
                    <a:pt x="5902" y="2433"/>
                  </a:lnTo>
                  <a:lnTo>
                    <a:pt x="5934" y="2571"/>
                  </a:lnTo>
                  <a:lnTo>
                    <a:pt x="5959" y="2711"/>
                  </a:lnTo>
                  <a:lnTo>
                    <a:pt x="5977" y="2854"/>
                  </a:lnTo>
                  <a:lnTo>
                    <a:pt x="5988" y="2998"/>
                  </a:lnTo>
                  <a:lnTo>
                    <a:pt x="5991" y="3145"/>
                  </a:lnTo>
                  <a:close/>
                </a:path>
              </a:pathLst>
            </a:custGeom>
            <a:solidFill>
              <a:srgbClr val="C5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9" name="Freeform 39"/>
            <p:cNvSpPr>
              <a:spLocks noEditPoints="1"/>
            </p:cNvSpPr>
            <p:nvPr/>
          </p:nvSpPr>
          <p:spPr bwMode="auto">
            <a:xfrm>
              <a:off x="2240" y="1677"/>
              <a:ext cx="856" cy="856"/>
            </a:xfrm>
            <a:custGeom>
              <a:avLst/>
              <a:gdLst/>
              <a:ahLst/>
              <a:cxnLst>
                <a:cxn ang="0">
                  <a:pos x="5931" y="2392"/>
                </a:cxn>
                <a:cxn ang="0">
                  <a:pos x="5696" y="1697"/>
                </a:cxn>
                <a:cxn ang="0">
                  <a:pos x="5308" y="1090"/>
                </a:cxn>
                <a:cxn ang="0">
                  <a:pos x="4788" y="596"/>
                </a:cxn>
                <a:cxn ang="0">
                  <a:pos x="4162" y="236"/>
                </a:cxn>
                <a:cxn ang="0">
                  <a:pos x="3452" y="34"/>
                </a:cxn>
                <a:cxn ang="0">
                  <a:pos x="2689" y="15"/>
                </a:cxn>
                <a:cxn ang="0">
                  <a:pos x="1966" y="182"/>
                </a:cxn>
                <a:cxn ang="0">
                  <a:pos x="1321" y="512"/>
                </a:cxn>
                <a:cxn ang="0">
                  <a:pos x="778" y="981"/>
                </a:cxn>
                <a:cxn ang="0">
                  <a:pos x="362" y="1568"/>
                </a:cxn>
                <a:cxn ang="0">
                  <a:pos x="95" y="2247"/>
                </a:cxn>
                <a:cxn ang="0">
                  <a:pos x="0" y="2996"/>
                </a:cxn>
                <a:cxn ang="0">
                  <a:pos x="95" y="3745"/>
                </a:cxn>
                <a:cxn ang="0">
                  <a:pos x="362" y="4424"/>
                </a:cxn>
                <a:cxn ang="0">
                  <a:pos x="778" y="5011"/>
                </a:cxn>
                <a:cxn ang="0">
                  <a:pos x="1321" y="5480"/>
                </a:cxn>
                <a:cxn ang="0">
                  <a:pos x="1966" y="5810"/>
                </a:cxn>
                <a:cxn ang="0">
                  <a:pos x="2689" y="5977"/>
                </a:cxn>
                <a:cxn ang="0">
                  <a:pos x="3452" y="5958"/>
                </a:cxn>
                <a:cxn ang="0">
                  <a:pos x="4162" y="5756"/>
                </a:cxn>
                <a:cxn ang="0">
                  <a:pos x="4788" y="5396"/>
                </a:cxn>
                <a:cxn ang="0">
                  <a:pos x="5308" y="4902"/>
                </a:cxn>
                <a:cxn ang="0">
                  <a:pos x="5696" y="4295"/>
                </a:cxn>
                <a:cxn ang="0">
                  <a:pos x="5931" y="3600"/>
                </a:cxn>
                <a:cxn ang="0">
                  <a:pos x="5692" y="2996"/>
                </a:cxn>
                <a:cxn ang="0">
                  <a:pos x="5607" y="3669"/>
                </a:cxn>
                <a:cxn ang="0">
                  <a:pos x="5366" y="4281"/>
                </a:cxn>
                <a:cxn ang="0">
                  <a:pos x="4992" y="4809"/>
                </a:cxn>
                <a:cxn ang="0">
                  <a:pos x="4503" y="5231"/>
                </a:cxn>
                <a:cxn ang="0">
                  <a:pos x="3923" y="5528"/>
                </a:cxn>
                <a:cxn ang="0">
                  <a:pos x="3271" y="5679"/>
                </a:cxn>
                <a:cxn ang="0">
                  <a:pos x="2585" y="5661"/>
                </a:cxn>
                <a:cxn ang="0">
                  <a:pos x="1947" y="5480"/>
                </a:cxn>
                <a:cxn ang="0">
                  <a:pos x="1383" y="5156"/>
                </a:cxn>
                <a:cxn ang="0">
                  <a:pos x="916" y="4712"/>
                </a:cxn>
                <a:cxn ang="0">
                  <a:pos x="565" y="4165"/>
                </a:cxn>
                <a:cxn ang="0">
                  <a:pos x="354" y="3539"/>
                </a:cxn>
                <a:cxn ang="0">
                  <a:pos x="303" y="2857"/>
                </a:cxn>
                <a:cxn ang="0">
                  <a:pos x="421" y="2195"/>
                </a:cxn>
                <a:cxn ang="0">
                  <a:pos x="691" y="1598"/>
                </a:cxn>
                <a:cxn ang="0">
                  <a:pos x="1089" y="1090"/>
                </a:cxn>
                <a:cxn ang="0">
                  <a:pos x="1598" y="690"/>
                </a:cxn>
                <a:cxn ang="0">
                  <a:pos x="2194" y="421"/>
                </a:cxn>
                <a:cxn ang="0">
                  <a:pos x="2858" y="303"/>
                </a:cxn>
                <a:cxn ang="0">
                  <a:pos x="3539" y="355"/>
                </a:cxn>
                <a:cxn ang="0">
                  <a:pos x="4165" y="566"/>
                </a:cxn>
                <a:cxn ang="0">
                  <a:pos x="4711" y="915"/>
                </a:cxn>
                <a:cxn ang="0">
                  <a:pos x="5157" y="1382"/>
                </a:cxn>
                <a:cxn ang="0">
                  <a:pos x="5480" y="1946"/>
                </a:cxn>
                <a:cxn ang="0">
                  <a:pos x="5661" y="2586"/>
                </a:cxn>
              </a:cxnLst>
              <a:rect l="0" t="0" r="r" b="b"/>
              <a:pathLst>
                <a:path w="5991" h="5992">
                  <a:moveTo>
                    <a:pt x="5991" y="2996"/>
                  </a:moveTo>
                  <a:lnTo>
                    <a:pt x="5988" y="2841"/>
                  </a:lnTo>
                  <a:lnTo>
                    <a:pt x="5976" y="2690"/>
                  </a:lnTo>
                  <a:lnTo>
                    <a:pt x="5957" y="2540"/>
                  </a:lnTo>
                  <a:lnTo>
                    <a:pt x="5931" y="2392"/>
                  </a:lnTo>
                  <a:lnTo>
                    <a:pt x="5897" y="2247"/>
                  </a:lnTo>
                  <a:lnTo>
                    <a:pt x="5857" y="2105"/>
                  </a:lnTo>
                  <a:lnTo>
                    <a:pt x="5810" y="1966"/>
                  </a:lnTo>
                  <a:lnTo>
                    <a:pt x="5756" y="1830"/>
                  </a:lnTo>
                  <a:lnTo>
                    <a:pt x="5696" y="1697"/>
                  </a:lnTo>
                  <a:lnTo>
                    <a:pt x="5629" y="1568"/>
                  </a:lnTo>
                  <a:lnTo>
                    <a:pt x="5558" y="1443"/>
                  </a:lnTo>
                  <a:lnTo>
                    <a:pt x="5479" y="1321"/>
                  </a:lnTo>
                  <a:lnTo>
                    <a:pt x="5396" y="1203"/>
                  </a:lnTo>
                  <a:lnTo>
                    <a:pt x="5308" y="1090"/>
                  </a:lnTo>
                  <a:lnTo>
                    <a:pt x="5213" y="981"/>
                  </a:lnTo>
                  <a:lnTo>
                    <a:pt x="5114" y="878"/>
                  </a:lnTo>
                  <a:lnTo>
                    <a:pt x="5010" y="778"/>
                  </a:lnTo>
                  <a:lnTo>
                    <a:pt x="4901" y="684"/>
                  </a:lnTo>
                  <a:lnTo>
                    <a:pt x="4788" y="596"/>
                  </a:lnTo>
                  <a:lnTo>
                    <a:pt x="4670" y="512"/>
                  </a:lnTo>
                  <a:lnTo>
                    <a:pt x="4549" y="434"/>
                  </a:lnTo>
                  <a:lnTo>
                    <a:pt x="4424" y="362"/>
                  </a:lnTo>
                  <a:lnTo>
                    <a:pt x="4295" y="296"/>
                  </a:lnTo>
                  <a:lnTo>
                    <a:pt x="4162" y="236"/>
                  </a:lnTo>
                  <a:lnTo>
                    <a:pt x="4026" y="182"/>
                  </a:lnTo>
                  <a:lnTo>
                    <a:pt x="3886" y="135"/>
                  </a:lnTo>
                  <a:lnTo>
                    <a:pt x="3745" y="95"/>
                  </a:lnTo>
                  <a:lnTo>
                    <a:pt x="3599" y="61"/>
                  </a:lnTo>
                  <a:lnTo>
                    <a:pt x="3452" y="34"/>
                  </a:lnTo>
                  <a:lnTo>
                    <a:pt x="3302" y="15"/>
                  </a:lnTo>
                  <a:lnTo>
                    <a:pt x="3150" y="4"/>
                  </a:lnTo>
                  <a:lnTo>
                    <a:pt x="2995" y="0"/>
                  </a:lnTo>
                  <a:lnTo>
                    <a:pt x="2842" y="4"/>
                  </a:lnTo>
                  <a:lnTo>
                    <a:pt x="2689" y="15"/>
                  </a:lnTo>
                  <a:lnTo>
                    <a:pt x="2539" y="34"/>
                  </a:lnTo>
                  <a:lnTo>
                    <a:pt x="2393" y="61"/>
                  </a:lnTo>
                  <a:lnTo>
                    <a:pt x="2247" y="95"/>
                  </a:lnTo>
                  <a:lnTo>
                    <a:pt x="2105" y="135"/>
                  </a:lnTo>
                  <a:lnTo>
                    <a:pt x="1966" y="182"/>
                  </a:lnTo>
                  <a:lnTo>
                    <a:pt x="1830" y="236"/>
                  </a:lnTo>
                  <a:lnTo>
                    <a:pt x="1697" y="296"/>
                  </a:lnTo>
                  <a:lnTo>
                    <a:pt x="1568" y="362"/>
                  </a:lnTo>
                  <a:lnTo>
                    <a:pt x="1442" y="434"/>
                  </a:lnTo>
                  <a:lnTo>
                    <a:pt x="1321" y="512"/>
                  </a:lnTo>
                  <a:lnTo>
                    <a:pt x="1204" y="596"/>
                  </a:lnTo>
                  <a:lnTo>
                    <a:pt x="1091" y="684"/>
                  </a:lnTo>
                  <a:lnTo>
                    <a:pt x="982" y="778"/>
                  </a:lnTo>
                  <a:lnTo>
                    <a:pt x="878" y="878"/>
                  </a:lnTo>
                  <a:lnTo>
                    <a:pt x="778" y="981"/>
                  </a:lnTo>
                  <a:lnTo>
                    <a:pt x="684" y="1090"/>
                  </a:lnTo>
                  <a:lnTo>
                    <a:pt x="595" y="1203"/>
                  </a:lnTo>
                  <a:lnTo>
                    <a:pt x="511" y="1321"/>
                  </a:lnTo>
                  <a:lnTo>
                    <a:pt x="434" y="1443"/>
                  </a:lnTo>
                  <a:lnTo>
                    <a:pt x="362" y="1568"/>
                  </a:lnTo>
                  <a:lnTo>
                    <a:pt x="295" y="1697"/>
                  </a:lnTo>
                  <a:lnTo>
                    <a:pt x="236" y="1830"/>
                  </a:lnTo>
                  <a:lnTo>
                    <a:pt x="182" y="1966"/>
                  </a:lnTo>
                  <a:lnTo>
                    <a:pt x="135" y="2105"/>
                  </a:lnTo>
                  <a:lnTo>
                    <a:pt x="95" y="2247"/>
                  </a:lnTo>
                  <a:lnTo>
                    <a:pt x="61" y="2392"/>
                  </a:lnTo>
                  <a:lnTo>
                    <a:pt x="35" y="2540"/>
                  </a:lnTo>
                  <a:lnTo>
                    <a:pt x="16" y="2690"/>
                  </a:lnTo>
                  <a:lnTo>
                    <a:pt x="4" y="2841"/>
                  </a:lnTo>
                  <a:lnTo>
                    <a:pt x="0" y="2996"/>
                  </a:lnTo>
                  <a:lnTo>
                    <a:pt x="4" y="3151"/>
                  </a:lnTo>
                  <a:lnTo>
                    <a:pt x="16" y="3302"/>
                  </a:lnTo>
                  <a:lnTo>
                    <a:pt x="35" y="3452"/>
                  </a:lnTo>
                  <a:lnTo>
                    <a:pt x="61" y="3600"/>
                  </a:lnTo>
                  <a:lnTo>
                    <a:pt x="95" y="3745"/>
                  </a:lnTo>
                  <a:lnTo>
                    <a:pt x="135" y="3887"/>
                  </a:lnTo>
                  <a:lnTo>
                    <a:pt x="182" y="4026"/>
                  </a:lnTo>
                  <a:lnTo>
                    <a:pt x="236" y="4162"/>
                  </a:lnTo>
                  <a:lnTo>
                    <a:pt x="295" y="4295"/>
                  </a:lnTo>
                  <a:lnTo>
                    <a:pt x="362" y="4424"/>
                  </a:lnTo>
                  <a:lnTo>
                    <a:pt x="434" y="4549"/>
                  </a:lnTo>
                  <a:lnTo>
                    <a:pt x="511" y="4671"/>
                  </a:lnTo>
                  <a:lnTo>
                    <a:pt x="595" y="4789"/>
                  </a:lnTo>
                  <a:lnTo>
                    <a:pt x="684" y="4902"/>
                  </a:lnTo>
                  <a:lnTo>
                    <a:pt x="778" y="5011"/>
                  </a:lnTo>
                  <a:lnTo>
                    <a:pt x="878" y="5114"/>
                  </a:lnTo>
                  <a:lnTo>
                    <a:pt x="982" y="5214"/>
                  </a:lnTo>
                  <a:lnTo>
                    <a:pt x="1091" y="5308"/>
                  </a:lnTo>
                  <a:lnTo>
                    <a:pt x="1204" y="5396"/>
                  </a:lnTo>
                  <a:lnTo>
                    <a:pt x="1321" y="5480"/>
                  </a:lnTo>
                  <a:lnTo>
                    <a:pt x="1442" y="5558"/>
                  </a:lnTo>
                  <a:lnTo>
                    <a:pt x="1568" y="5630"/>
                  </a:lnTo>
                  <a:lnTo>
                    <a:pt x="1697" y="5696"/>
                  </a:lnTo>
                  <a:lnTo>
                    <a:pt x="1830" y="5756"/>
                  </a:lnTo>
                  <a:lnTo>
                    <a:pt x="1966" y="5810"/>
                  </a:lnTo>
                  <a:lnTo>
                    <a:pt x="2105" y="5857"/>
                  </a:lnTo>
                  <a:lnTo>
                    <a:pt x="2247" y="5897"/>
                  </a:lnTo>
                  <a:lnTo>
                    <a:pt x="2393" y="5931"/>
                  </a:lnTo>
                  <a:lnTo>
                    <a:pt x="2539" y="5958"/>
                  </a:lnTo>
                  <a:lnTo>
                    <a:pt x="2689" y="5977"/>
                  </a:lnTo>
                  <a:lnTo>
                    <a:pt x="2842" y="5988"/>
                  </a:lnTo>
                  <a:lnTo>
                    <a:pt x="2995" y="5992"/>
                  </a:lnTo>
                  <a:lnTo>
                    <a:pt x="3150" y="5988"/>
                  </a:lnTo>
                  <a:lnTo>
                    <a:pt x="3302" y="5977"/>
                  </a:lnTo>
                  <a:lnTo>
                    <a:pt x="3452" y="5958"/>
                  </a:lnTo>
                  <a:lnTo>
                    <a:pt x="3599" y="5931"/>
                  </a:lnTo>
                  <a:lnTo>
                    <a:pt x="3745" y="5897"/>
                  </a:lnTo>
                  <a:lnTo>
                    <a:pt x="3886" y="5857"/>
                  </a:lnTo>
                  <a:lnTo>
                    <a:pt x="4026" y="5810"/>
                  </a:lnTo>
                  <a:lnTo>
                    <a:pt x="4162" y="5756"/>
                  </a:lnTo>
                  <a:lnTo>
                    <a:pt x="4295" y="5696"/>
                  </a:lnTo>
                  <a:lnTo>
                    <a:pt x="4424" y="5630"/>
                  </a:lnTo>
                  <a:lnTo>
                    <a:pt x="4549" y="5558"/>
                  </a:lnTo>
                  <a:lnTo>
                    <a:pt x="4670" y="5480"/>
                  </a:lnTo>
                  <a:lnTo>
                    <a:pt x="4788" y="5396"/>
                  </a:lnTo>
                  <a:lnTo>
                    <a:pt x="4901" y="5308"/>
                  </a:lnTo>
                  <a:lnTo>
                    <a:pt x="5010" y="5214"/>
                  </a:lnTo>
                  <a:lnTo>
                    <a:pt x="5114" y="5114"/>
                  </a:lnTo>
                  <a:lnTo>
                    <a:pt x="5213" y="5011"/>
                  </a:lnTo>
                  <a:lnTo>
                    <a:pt x="5308" y="4902"/>
                  </a:lnTo>
                  <a:lnTo>
                    <a:pt x="5396" y="4789"/>
                  </a:lnTo>
                  <a:lnTo>
                    <a:pt x="5479" y="4671"/>
                  </a:lnTo>
                  <a:lnTo>
                    <a:pt x="5558" y="4549"/>
                  </a:lnTo>
                  <a:lnTo>
                    <a:pt x="5629" y="4424"/>
                  </a:lnTo>
                  <a:lnTo>
                    <a:pt x="5696" y="4295"/>
                  </a:lnTo>
                  <a:lnTo>
                    <a:pt x="5756" y="4162"/>
                  </a:lnTo>
                  <a:lnTo>
                    <a:pt x="5810" y="4026"/>
                  </a:lnTo>
                  <a:lnTo>
                    <a:pt x="5857" y="3887"/>
                  </a:lnTo>
                  <a:lnTo>
                    <a:pt x="5897" y="3745"/>
                  </a:lnTo>
                  <a:lnTo>
                    <a:pt x="5931" y="3600"/>
                  </a:lnTo>
                  <a:lnTo>
                    <a:pt x="5957" y="3452"/>
                  </a:lnTo>
                  <a:lnTo>
                    <a:pt x="5976" y="3302"/>
                  </a:lnTo>
                  <a:lnTo>
                    <a:pt x="5988" y="3151"/>
                  </a:lnTo>
                  <a:lnTo>
                    <a:pt x="5991" y="2996"/>
                  </a:lnTo>
                  <a:close/>
                  <a:moveTo>
                    <a:pt x="5692" y="2996"/>
                  </a:moveTo>
                  <a:lnTo>
                    <a:pt x="5689" y="3135"/>
                  </a:lnTo>
                  <a:lnTo>
                    <a:pt x="5678" y="3272"/>
                  </a:lnTo>
                  <a:lnTo>
                    <a:pt x="5661" y="3406"/>
                  </a:lnTo>
                  <a:lnTo>
                    <a:pt x="5637" y="3539"/>
                  </a:lnTo>
                  <a:lnTo>
                    <a:pt x="5607" y="3669"/>
                  </a:lnTo>
                  <a:lnTo>
                    <a:pt x="5571" y="3798"/>
                  </a:lnTo>
                  <a:lnTo>
                    <a:pt x="5529" y="3923"/>
                  </a:lnTo>
                  <a:lnTo>
                    <a:pt x="5480" y="4046"/>
                  </a:lnTo>
                  <a:lnTo>
                    <a:pt x="5426" y="4165"/>
                  </a:lnTo>
                  <a:lnTo>
                    <a:pt x="5366" y="4281"/>
                  </a:lnTo>
                  <a:lnTo>
                    <a:pt x="5301" y="4394"/>
                  </a:lnTo>
                  <a:lnTo>
                    <a:pt x="5232" y="4503"/>
                  </a:lnTo>
                  <a:lnTo>
                    <a:pt x="5157" y="4610"/>
                  </a:lnTo>
                  <a:lnTo>
                    <a:pt x="5076" y="4712"/>
                  </a:lnTo>
                  <a:lnTo>
                    <a:pt x="4992" y="4809"/>
                  </a:lnTo>
                  <a:lnTo>
                    <a:pt x="4902" y="4902"/>
                  </a:lnTo>
                  <a:lnTo>
                    <a:pt x="4808" y="4992"/>
                  </a:lnTo>
                  <a:lnTo>
                    <a:pt x="4711" y="5077"/>
                  </a:lnTo>
                  <a:lnTo>
                    <a:pt x="4609" y="5156"/>
                  </a:lnTo>
                  <a:lnTo>
                    <a:pt x="4503" y="5231"/>
                  </a:lnTo>
                  <a:lnTo>
                    <a:pt x="4394" y="5302"/>
                  </a:lnTo>
                  <a:lnTo>
                    <a:pt x="4280" y="5367"/>
                  </a:lnTo>
                  <a:lnTo>
                    <a:pt x="4165" y="5426"/>
                  </a:lnTo>
                  <a:lnTo>
                    <a:pt x="4045" y="5480"/>
                  </a:lnTo>
                  <a:lnTo>
                    <a:pt x="3923" y="5528"/>
                  </a:lnTo>
                  <a:lnTo>
                    <a:pt x="3798" y="5571"/>
                  </a:lnTo>
                  <a:lnTo>
                    <a:pt x="3670" y="5607"/>
                  </a:lnTo>
                  <a:lnTo>
                    <a:pt x="3539" y="5637"/>
                  </a:lnTo>
                  <a:lnTo>
                    <a:pt x="3407" y="5661"/>
                  </a:lnTo>
                  <a:lnTo>
                    <a:pt x="3271" y="5679"/>
                  </a:lnTo>
                  <a:lnTo>
                    <a:pt x="3134" y="5689"/>
                  </a:lnTo>
                  <a:lnTo>
                    <a:pt x="2995" y="5692"/>
                  </a:lnTo>
                  <a:lnTo>
                    <a:pt x="2858" y="5689"/>
                  </a:lnTo>
                  <a:lnTo>
                    <a:pt x="2720" y="5679"/>
                  </a:lnTo>
                  <a:lnTo>
                    <a:pt x="2585" y="5661"/>
                  </a:lnTo>
                  <a:lnTo>
                    <a:pt x="2453" y="5637"/>
                  </a:lnTo>
                  <a:lnTo>
                    <a:pt x="2322" y="5607"/>
                  </a:lnTo>
                  <a:lnTo>
                    <a:pt x="2194" y="5571"/>
                  </a:lnTo>
                  <a:lnTo>
                    <a:pt x="2069" y="5528"/>
                  </a:lnTo>
                  <a:lnTo>
                    <a:pt x="1947" y="5480"/>
                  </a:lnTo>
                  <a:lnTo>
                    <a:pt x="1827" y="5426"/>
                  </a:lnTo>
                  <a:lnTo>
                    <a:pt x="1711" y="5367"/>
                  </a:lnTo>
                  <a:lnTo>
                    <a:pt x="1598" y="5302"/>
                  </a:lnTo>
                  <a:lnTo>
                    <a:pt x="1488" y="5231"/>
                  </a:lnTo>
                  <a:lnTo>
                    <a:pt x="1383" y="5156"/>
                  </a:lnTo>
                  <a:lnTo>
                    <a:pt x="1281" y="5077"/>
                  </a:lnTo>
                  <a:lnTo>
                    <a:pt x="1184" y="4992"/>
                  </a:lnTo>
                  <a:lnTo>
                    <a:pt x="1089" y="4902"/>
                  </a:lnTo>
                  <a:lnTo>
                    <a:pt x="1000" y="4809"/>
                  </a:lnTo>
                  <a:lnTo>
                    <a:pt x="916" y="4712"/>
                  </a:lnTo>
                  <a:lnTo>
                    <a:pt x="835" y="4610"/>
                  </a:lnTo>
                  <a:lnTo>
                    <a:pt x="760" y="4503"/>
                  </a:lnTo>
                  <a:lnTo>
                    <a:pt x="691" y="4394"/>
                  </a:lnTo>
                  <a:lnTo>
                    <a:pt x="626" y="4281"/>
                  </a:lnTo>
                  <a:lnTo>
                    <a:pt x="565" y="4165"/>
                  </a:lnTo>
                  <a:lnTo>
                    <a:pt x="511" y="4046"/>
                  </a:lnTo>
                  <a:lnTo>
                    <a:pt x="463" y="3923"/>
                  </a:lnTo>
                  <a:lnTo>
                    <a:pt x="421" y="3798"/>
                  </a:lnTo>
                  <a:lnTo>
                    <a:pt x="385" y="3669"/>
                  </a:lnTo>
                  <a:lnTo>
                    <a:pt x="354" y="3539"/>
                  </a:lnTo>
                  <a:lnTo>
                    <a:pt x="331" y="3406"/>
                  </a:lnTo>
                  <a:lnTo>
                    <a:pt x="314" y="3272"/>
                  </a:lnTo>
                  <a:lnTo>
                    <a:pt x="303" y="3135"/>
                  </a:lnTo>
                  <a:lnTo>
                    <a:pt x="300" y="2996"/>
                  </a:lnTo>
                  <a:lnTo>
                    <a:pt x="303" y="2857"/>
                  </a:lnTo>
                  <a:lnTo>
                    <a:pt x="314" y="2720"/>
                  </a:lnTo>
                  <a:lnTo>
                    <a:pt x="331" y="2586"/>
                  </a:lnTo>
                  <a:lnTo>
                    <a:pt x="354" y="2453"/>
                  </a:lnTo>
                  <a:lnTo>
                    <a:pt x="385" y="2323"/>
                  </a:lnTo>
                  <a:lnTo>
                    <a:pt x="421" y="2195"/>
                  </a:lnTo>
                  <a:lnTo>
                    <a:pt x="463" y="2069"/>
                  </a:lnTo>
                  <a:lnTo>
                    <a:pt x="511" y="1946"/>
                  </a:lnTo>
                  <a:lnTo>
                    <a:pt x="565" y="1827"/>
                  </a:lnTo>
                  <a:lnTo>
                    <a:pt x="626" y="1711"/>
                  </a:lnTo>
                  <a:lnTo>
                    <a:pt x="691" y="1598"/>
                  </a:lnTo>
                  <a:lnTo>
                    <a:pt x="760" y="1489"/>
                  </a:lnTo>
                  <a:lnTo>
                    <a:pt x="835" y="1382"/>
                  </a:lnTo>
                  <a:lnTo>
                    <a:pt x="916" y="1282"/>
                  </a:lnTo>
                  <a:lnTo>
                    <a:pt x="1000" y="1183"/>
                  </a:lnTo>
                  <a:lnTo>
                    <a:pt x="1089" y="1090"/>
                  </a:lnTo>
                  <a:lnTo>
                    <a:pt x="1184" y="1000"/>
                  </a:lnTo>
                  <a:lnTo>
                    <a:pt x="1281" y="915"/>
                  </a:lnTo>
                  <a:lnTo>
                    <a:pt x="1383" y="836"/>
                  </a:lnTo>
                  <a:lnTo>
                    <a:pt x="1488" y="761"/>
                  </a:lnTo>
                  <a:lnTo>
                    <a:pt x="1598" y="690"/>
                  </a:lnTo>
                  <a:lnTo>
                    <a:pt x="1711" y="625"/>
                  </a:lnTo>
                  <a:lnTo>
                    <a:pt x="1827" y="566"/>
                  </a:lnTo>
                  <a:lnTo>
                    <a:pt x="1947" y="512"/>
                  </a:lnTo>
                  <a:lnTo>
                    <a:pt x="2069" y="464"/>
                  </a:lnTo>
                  <a:lnTo>
                    <a:pt x="2194" y="421"/>
                  </a:lnTo>
                  <a:lnTo>
                    <a:pt x="2322" y="385"/>
                  </a:lnTo>
                  <a:lnTo>
                    <a:pt x="2453" y="355"/>
                  </a:lnTo>
                  <a:lnTo>
                    <a:pt x="2585" y="331"/>
                  </a:lnTo>
                  <a:lnTo>
                    <a:pt x="2720" y="313"/>
                  </a:lnTo>
                  <a:lnTo>
                    <a:pt x="2858" y="303"/>
                  </a:lnTo>
                  <a:lnTo>
                    <a:pt x="2995" y="300"/>
                  </a:lnTo>
                  <a:lnTo>
                    <a:pt x="3134" y="303"/>
                  </a:lnTo>
                  <a:lnTo>
                    <a:pt x="3271" y="313"/>
                  </a:lnTo>
                  <a:lnTo>
                    <a:pt x="3407" y="331"/>
                  </a:lnTo>
                  <a:lnTo>
                    <a:pt x="3539" y="355"/>
                  </a:lnTo>
                  <a:lnTo>
                    <a:pt x="3670" y="385"/>
                  </a:lnTo>
                  <a:lnTo>
                    <a:pt x="3798" y="421"/>
                  </a:lnTo>
                  <a:lnTo>
                    <a:pt x="3923" y="464"/>
                  </a:lnTo>
                  <a:lnTo>
                    <a:pt x="4045" y="512"/>
                  </a:lnTo>
                  <a:lnTo>
                    <a:pt x="4165" y="566"/>
                  </a:lnTo>
                  <a:lnTo>
                    <a:pt x="4280" y="625"/>
                  </a:lnTo>
                  <a:lnTo>
                    <a:pt x="4394" y="690"/>
                  </a:lnTo>
                  <a:lnTo>
                    <a:pt x="4503" y="761"/>
                  </a:lnTo>
                  <a:lnTo>
                    <a:pt x="4609" y="836"/>
                  </a:lnTo>
                  <a:lnTo>
                    <a:pt x="4711" y="915"/>
                  </a:lnTo>
                  <a:lnTo>
                    <a:pt x="4808" y="1000"/>
                  </a:lnTo>
                  <a:lnTo>
                    <a:pt x="4902" y="1090"/>
                  </a:lnTo>
                  <a:lnTo>
                    <a:pt x="4992" y="1183"/>
                  </a:lnTo>
                  <a:lnTo>
                    <a:pt x="5076" y="1282"/>
                  </a:lnTo>
                  <a:lnTo>
                    <a:pt x="5157" y="1382"/>
                  </a:lnTo>
                  <a:lnTo>
                    <a:pt x="5232" y="1489"/>
                  </a:lnTo>
                  <a:lnTo>
                    <a:pt x="5301" y="1598"/>
                  </a:lnTo>
                  <a:lnTo>
                    <a:pt x="5366" y="1711"/>
                  </a:lnTo>
                  <a:lnTo>
                    <a:pt x="5426" y="1827"/>
                  </a:lnTo>
                  <a:lnTo>
                    <a:pt x="5480" y="1946"/>
                  </a:lnTo>
                  <a:lnTo>
                    <a:pt x="5529" y="2069"/>
                  </a:lnTo>
                  <a:lnTo>
                    <a:pt x="5571" y="2195"/>
                  </a:lnTo>
                  <a:lnTo>
                    <a:pt x="5607" y="2323"/>
                  </a:lnTo>
                  <a:lnTo>
                    <a:pt x="5637" y="2453"/>
                  </a:lnTo>
                  <a:lnTo>
                    <a:pt x="5661" y="2586"/>
                  </a:lnTo>
                  <a:lnTo>
                    <a:pt x="5678" y="2720"/>
                  </a:lnTo>
                  <a:lnTo>
                    <a:pt x="5689" y="2857"/>
                  </a:lnTo>
                  <a:lnTo>
                    <a:pt x="5692" y="2996"/>
                  </a:lnTo>
                  <a:close/>
                </a:path>
              </a:pathLst>
            </a:custGeom>
            <a:solidFill>
              <a:srgbClr val="C7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0" name="Freeform 40"/>
            <p:cNvSpPr>
              <a:spLocks noEditPoints="1"/>
            </p:cNvSpPr>
            <p:nvPr/>
          </p:nvSpPr>
          <p:spPr bwMode="auto">
            <a:xfrm>
              <a:off x="2262" y="1698"/>
              <a:ext cx="813" cy="814"/>
            </a:xfrm>
            <a:custGeom>
              <a:avLst/>
              <a:gdLst/>
              <a:ahLst/>
              <a:cxnLst>
                <a:cxn ang="0">
                  <a:pos x="5633" y="2272"/>
                </a:cxn>
                <a:cxn ang="0">
                  <a:pos x="5410" y="1612"/>
                </a:cxn>
                <a:cxn ang="0">
                  <a:pos x="5040" y="1036"/>
                </a:cxn>
                <a:cxn ang="0">
                  <a:pos x="4547" y="566"/>
                </a:cxn>
                <a:cxn ang="0">
                  <a:pos x="3952" y="224"/>
                </a:cxn>
                <a:cxn ang="0">
                  <a:pos x="3278" y="32"/>
                </a:cxn>
                <a:cxn ang="0">
                  <a:pos x="2554" y="14"/>
                </a:cxn>
                <a:cxn ang="0">
                  <a:pos x="1866" y="172"/>
                </a:cxn>
                <a:cxn ang="0">
                  <a:pos x="1253" y="486"/>
                </a:cxn>
                <a:cxn ang="0">
                  <a:pos x="738" y="932"/>
                </a:cxn>
                <a:cxn ang="0">
                  <a:pos x="342" y="1489"/>
                </a:cxn>
                <a:cxn ang="0">
                  <a:pos x="88" y="2134"/>
                </a:cxn>
                <a:cxn ang="0">
                  <a:pos x="0" y="2846"/>
                </a:cxn>
                <a:cxn ang="0">
                  <a:pos x="88" y="3558"/>
                </a:cxn>
                <a:cxn ang="0">
                  <a:pos x="342" y="4203"/>
                </a:cxn>
                <a:cxn ang="0">
                  <a:pos x="738" y="4760"/>
                </a:cxn>
                <a:cxn ang="0">
                  <a:pos x="1253" y="5206"/>
                </a:cxn>
                <a:cxn ang="0">
                  <a:pos x="1866" y="5520"/>
                </a:cxn>
                <a:cxn ang="0">
                  <a:pos x="2554" y="5678"/>
                </a:cxn>
                <a:cxn ang="0">
                  <a:pos x="3278" y="5660"/>
                </a:cxn>
                <a:cxn ang="0">
                  <a:pos x="3952" y="5468"/>
                </a:cxn>
                <a:cxn ang="0">
                  <a:pos x="4547" y="5126"/>
                </a:cxn>
                <a:cxn ang="0">
                  <a:pos x="5040" y="4657"/>
                </a:cxn>
                <a:cxn ang="0">
                  <a:pos x="5410" y="4080"/>
                </a:cxn>
                <a:cxn ang="0">
                  <a:pos x="5633" y="3420"/>
                </a:cxn>
                <a:cxn ang="0">
                  <a:pos x="5391" y="2846"/>
                </a:cxn>
                <a:cxn ang="0">
                  <a:pos x="5312" y="3482"/>
                </a:cxn>
                <a:cxn ang="0">
                  <a:pos x="5084" y="4060"/>
                </a:cxn>
                <a:cxn ang="0">
                  <a:pos x="4730" y="4558"/>
                </a:cxn>
                <a:cxn ang="0">
                  <a:pos x="4268" y="4957"/>
                </a:cxn>
                <a:cxn ang="0">
                  <a:pos x="3721" y="5238"/>
                </a:cxn>
                <a:cxn ang="0">
                  <a:pos x="3105" y="5380"/>
                </a:cxn>
                <a:cxn ang="0">
                  <a:pos x="2457" y="5363"/>
                </a:cxn>
                <a:cxn ang="0">
                  <a:pos x="1854" y="5192"/>
                </a:cxn>
                <a:cxn ang="0">
                  <a:pos x="1322" y="4886"/>
                </a:cxn>
                <a:cxn ang="0">
                  <a:pos x="880" y="4466"/>
                </a:cxn>
                <a:cxn ang="0">
                  <a:pos x="550" y="3950"/>
                </a:cxn>
                <a:cxn ang="0">
                  <a:pos x="350" y="3359"/>
                </a:cxn>
                <a:cxn ang="0">
                  <a:pos x="302" y="2715"/>
                </a:cxn>
                <a:cxn ang="0">
                  <a:pos x="413" y="2089"/>
                </a:cxn>
                <a:cxn ang="0">
                  <a:pos x="667" y="1526"/>
                </a:cxn>
                <a:cxn ang="0">
                  <a:pos x="1045" y="1045"/>
                </a:cxn>
                <a:cxn ang="0">
                  <a:pos x="1524" y="669"/>
                </a:cxn>
                <a:cxn ang="0">
                  <a:pos x="2088" y="414"/>
                </a:cxn>
                <a:cxn ang="0">
                  <a:pos x="2714" y="302"/>
                </a:cxn>
                <a:cxn ang="0">
                  <a:pos x="3357" y="352"/>
                </a:cxn>
                <a:cxn ang="0">
                  <a:pos x="3949" y="551"/>
                </a:cxn>
                <a:cxn ang="0">
                  <a:pos x="4464" y="881"/>
                </a:cxn>
                <a:cxn ang="0">
                  <a:pos x="4886" y="1322"/>
                </a:cxn>
                <a:cxn ang="0">
                  <a:pos x="5191" y="1855"/>
                </a:cxn>
                <a:cxn ang="0">
                  <a:pos x="5362" y="2458"/>
                </a:cxn>
              </a:cxnLst>
              <a:rect l="0" t="0" r="r" b="b"/>
              <a:pathLst>
                <a:path w="5690" h="5692">
                  <a:moveTo>
                    <a:pt x="5690" y="2846"/>
                  </a:moveTo>
                  <a:lnTo>
                    <a:pt x="5687" y="2699"/>
                  </a:lnTo>
                  <a:lnTo>
                    <a:pt x="5676" y="2555"/>
                  </a:lnTo>
                  <a:lnTo>
                    <a:pt x="5658" y="2412"/>
                  </a:lnTo>
                  <a:lnTo>
                    <a:pt x="5633" y="2272"/>
                  </a:lnTo>
                  <a:lnTo>
                    <a:pt x="5601" y="2134"/>
                  </a:lnTo>
                  <a:lnTo>
                    <a:pt x="5563" y="2000"/>
                  </a:lnTo>
                  <a:lnTo>
                    <a:pt x="5518" y="1868"/>
                  </a:lnTo>
                  <a:lnTo>
                    <a:pt x="5467" y="1738"/>
                  </a:lnTo>
                  <a:lnTo>
                    <a:pt x="5410" y="1612"/>
                  </a:lnTo>
                  <a:lnTo>
                    <a:pt x="5347" y="1489"/>
                  </a:lnTo>
                  <a:lnTo>
                    <a:pt x="5279" y="1370"/>
                  </a:lnTo>
                  <a:lnTo>
                    <a:pt x="5205" y="1255"/>
                  </a:lnTo>
                  <a:lnTo>
                    <a:pt x="5126" y="1143"/>
                  </a:lnTo>
                  <a:lnTo>
                    <a:pt x="5040" y="1036"/>
                  </a:lnTo>
                  <a:lnTo>
                    <a:pt x="4952" y="932"/>
                  </a:lnTo>
                  <a:lnTo>
                    <a:pt x="4857" y="834"/>
                  </a:lnTo>
                  <a:lnTo>
                    <a:pt x="4758" y="739"/>
                  </a:lnTo>
                  <a:lnTo>
                    <a:pt x="4655" y="650"/>
                  </a:lnTo>
                  <a:lnTo>
                    <a:pt x="4547" y="566"/>
                  </a:lnTo>
                  <a:lnTo>
                    <a:pt x="4436" y="486"/>
                  </a:lnTo>
                  <a:lnTo>
                    <a:pt x="4320" y="412"/>
                  </a:lnTo>
                  <a:lnTo>
                    <a:pt x="4201" y="344"/>
                  </a:lnTo>
                  <a:lnTo>
                    <a:pt x="4079" y="281"/>
                  </a:lnTo>
                  <a:lnTo>
                    <a:pt x="3952" y="224"/>
                  </a:lnTo>
                  <a:lnTo>
                    <a:pt x="3824" y="172"/>
                  </a:lnTo>
                  <a:lnTo>
                    <a:pt x="3691" y="128"/>
                  </a:lnTo>
                  <a:lnTo>
                    <a:pt x="3556" y="89"/>
                  </a:lnTo>
                  <a:lnTo>
                    <a:pt x="3418" y="58"/>
                  </a:lnTo>
                  <a:lnTo>
                    <a:pt x="3278" y="32"/>
                  </a:lnTo>
                  <a:lnTo>
                    <a:pt x="3136" y="14"/>
                  </a:lnTo>
                  <a:lnTo>
                    <a:pt x="2991" y="3"/>
                  </a:lnTo>
                  <a:lnTo>
                    <a:pt x="2844" y="0"/>
                  </a:lnTo>
                  <a:lnTo>
                    <a:pt x="2699" y="3"/>
                  </a:lnTo>
                  <a:lnTo>
                    <a:pt x="2554" y="14"/>
                  </a:lnTo>
                  <a:lnTo>
                    <a:pt x="2412" y="32"/>
                  </a:lnTo>
                  <a:lnTo>
                    <a:pt x="2272" y="58"/>
                  </a:lnTo>
                  <a:lnTo>
                    <a:pt x="2134" y="89"/>
                  </a:lnTo>
                  <a:lnTo>
                    <a:pt x="1998" y="128"/>
                  </a:lnTo>
                  <a:lnTo>
                    <a:pt x="1866" y="172"/>
                  </a:lnTo>
                  <a:lnTo>
                    <a:pt x="1737" y="224"/>
                  </a:lnTo>
                  <a:lnTo>
                    <a:pt x="1611" y="281"/>
                  </a:lnTo>
                  <a:lnTo>
                    <a:pt x="1489" y="344"/>
                  </a:lnTo>
                  <a:lnTo>
                    <a:pt x="1369" y="412"/>
                  </a:lnTo>
                  <a:lnTo>
                    <a:pt x="1253" y="486"/>
                  </a:lnTo>
                  <a:lnTo>
                    <a:pt x="1142" y="566"/>
                  </a:lnTo>
                  <a:lnTo>
                    <a:pt x="1035" y="650"/>
                  </a:lnTo>
                  <a:lnTo>
                    <a:pt x="932" y="739"/>
                  </a:lnTo>
                  <a:lnTo>
                    <a:pt x="832" y="834"/>
                  </a:lnTo>
                  <a:lnTo>
                    <a:pt x="738" y="932"/>
                  </a:lnTo>
                  <a:lnTo>
                    <a:pt x="649" y="1036"/>
                  </a:lnTo>
                  <a:lnTo>
                    <a:pt x="564" y="1143"/>
                  </a:lnTo>
                  <a:lnTo>
                    <a:pt x="485" y="1255"/>
                  </a:lnTo>
                  <a:lnTo>
                    <a:pt x="411" y="1370"/>
                  </a:lnTo>
                  <a:lnTo>
                    <a:pt x="342" y="1489"/>
                  </a:lnTo>
                  <a:lnTo>
                    <a:pt x="280" y="1612"/>
                  </a:lnTo>
                  <a:lnTo>
                    <a:pt x="222" y="1738"/>
                  </a:lnTo>
                  <a:lnTo>
                    <a:pt x="172" y="1868"/>
                  </a:lnTo>
                  <a:lnTo>
                    <a:pt x="127" y="2000"/>
                  </a:lnTo>
                  <a:lnTo>
                    <a:pt x="88" y="2134"/>
                  </a:lnTo>
                  <a:lnTo>
                    <a:pt x="57" y="2272"/>
                  </a:lnTo>
                  <a:lnTo>
                    <a:pt x="32" y="2412"/>
                  </a:lnTo>
                  <a:lnTo>
                    <a:pt x="14" y="2555"/>
                  </a:lnTo>
                  <a:lnTo>
                    <a:pt x="3" y="2699"/>
                  </a:lnTo>
                  <a:lnTo>
                    <a:pt x="0" y="2846"/>
                  </a:lnTo>
                  <a:lnTo>
                    <a:pt x="3" y="2993"/>
                  </a:lnTo>
                  <a:lnTo>
                    <a:pt x="14" y="3137"/>
                  </a:lnTo>
                  <a:lnTo>
                    <a:pt x="32" y="3280"/>
                  </a:lnTo>
                  <a:lnTo>
                    <a:pt x="57" y="3420"/>
                  </a:lnTo>
                  <a:lnTo>
                    <a:pt x="88" y="3558"/>
                  </a:lnTo>
                  <a:lnTo>
                    <a:pt x="127" y="3692"/>
                  </a:lnTo>
                  <a:lnTo>
                    <a:pt x="172" y="3824"/>
                  </a:lnTo>
                  <a:lnTo>
                    <a:pt x="222" y="3954"/>
                  </a:lnTo>
                  <a:lnTo>
                    <a:pt x="280" y="4080"/>
                  </a:lnTo>
                  <a:lnTo>
                    <a:pt x="342" y="4203"/>
                  </a:lnTo>
                  <a:lnTo>
                    <a:pt x="411" y="4322"/>
                  </a:lnTo>
                  <a:lnTo>
                    <a:pt x="485" y="4437"/>
                  </a:lnTo>
                  <a:lnTo>
                    <a:pt x="564" y="4549"/>
                  </a:lnTo>
                  <a:lnTo>
                    <a:pt x="649" y="4657"/>
                  </a:lnTo>
                  <a:lnTo>
                    <a:pt x="738" y="4760"/>
                  </a:lnTo>
                  <a:lnTo>
                    <a:pt x="832" y="4858"/>
                  </a:lnTo>
                  <a:lnTo>
                    <a:pt x="932" y="4953"/>
                  </a:lnTo>
                  <a:lnTo>
                    <a:pt x="1035" y="5042"/>
                  </a:lnTo>
                  <a:lnTo>
                    <a:pt x="1142" y="5126"/>
                  </a:lnTo>
                  <a:lnTo>
                    <a:pt x="1253" y="5206"/>
                  </a:lnTo>
                  <a:lnTo>
                    <a:pt x="1369" y="5280"/>
                  </a:lnTo>
                  <a:lnTo>
                    <a:pt x="1489" y="5348"/>
                  </a:lnTo>
                  <a:lnTo>
                    <a:pt x="1611" y="5411"/>
                  </a:lnTo>
                  <a:lnTo>
                    <a:pt x="1737" y="5468"/>
                  </a:lnTo>
                  <a:lnTo>
                    <a:pt x="1866" y="5520"/>
                  </a:lnTo>
                  <a:lnTo>
                    <a:pt x="1998" y="5564"/>
                  </a:lnTo>
                  <a:lnTo>
                    <a:pt x="2134" y="5603"/>
                  </a:lnTo>
                  <a:lnTo>
                    <a:pt x="2272" y="5634"/>
                  </a:lnTo>
                  <a:lnTo>
                    <a:pt x="2412" y="5660"/>
                  </a:lnTo>
                  <a:lnTo>
                    <a:pt x="2554" y="5678"/>
                  </a:lnTo>
                  <a:lnTo>
                    <a:pt x="2699" y="5689"/>
                  </a:lnTo>
                  <a:lnTo>
                    <a:pt x="2844" y="5692"/>
                  </a:lnTo>
                  <a:lnTo>
                    <a:pt x="2991" y="5689"/>
                  </a:lnTo>
                  <a:lnTo>
                    <a:pt x="3136" y="5678"/>
                  </a:lnTo>
                  <a:lnTo>
                    <a:pt x="3278" y="5660"/>
                  </a:lnTo>
                  <a:lnTo>
                    <a:pt x="3418" y="5634"/>
                  </a:lnTo>
                  <a:lnTo>
                    <a:pt x="3556" y="5603"/>
                  </a:lnTo>
                  <a:lnTo>
                    <a:pt x="3691" y="5564"/>
                  </a:lnTo>
                  <a:lnTo>
                    <a:pt x="3824" y="5520"/>
                  </a:lnTo>
                  <a:lnTo>
                    <a:pt x="3952" y="5468"/>
                  </a:lnTo>
                  <a:lnTo>
                    <a:pt x="4079" y="5411"/>
                  </a:lnTo>
                  <a:lnTo>
                    <a:pt x="4201" y="5348"/>
                  </a:lnTo>
                  <a:lnTo>
                    <a:pt x="4320" y="5280"/>
                  </a:lnTo>
                  <a:lnTo>
                    <a:pt x="4436" y="5206"/>
                  </a:lnTo>
                  <a:lnTo>
                    <a:pt x="4547" y="5126"/>
                  </a:lnTo>
                  <a:lnTo>
                    <a:pt x="4655" y="5042"/>
                  </a:lnTo>
                  <a:lnTo>
                    <a:pt x="4758" y="4953"/>
                  </a:lnTo>
                  <a:lnTo>
                    <a:pt x="4857" y="4858"/>
                  </a:lnTo>
                  <a:lnTo>
                    <a:pt x="4952" y="4760"/>
                  </a:lnTo>
                  <a:lnTo>
                    <a:pt x="5040" y="4657"/>
                  </a:lnTo>
                  <a:lnTo>
                    <a:pt x="5126" y="4549"/>
                  </a:lnTo>
                  <a:lnTo>
                    <a:pt x="5205" y="4437"/>
                  </a:lnTo>
                  <a:lnTo>
                    <a:pt x="5279" y="4322"/>
                  </a:lnTo>
                  <a:lnTo>
                    <a:pt x="5347" y="4203"/>
                  </a:lnTo>
                  <a:lnTo>
                    <a:pt x="5410" y="4080"/>
                  </a:lnTo>
                  <a:lnTo>
                    <a:pt x="5467" y="3954"/>
                  </a:lnTo>
                  <a:lnTo>
                    <a:pt x="5518" y="3824"/>
                  </a:lnTo>
                  <a:lnTo>
                    <a:pt x="5563" y="3692"/>
                  </a:lnTo>
                  <a:lnTo>
                    <a:pt x="5601" y="3558"/>
                  </a:lnTo>
                  <a:lnTo>
                    <a:pt x="5633" y="3420"/>
                  </a:lnTo>
                  <a:lnTo>
                    <a:pt x="5658" y="3280"/>
                  </a:lnTo>
                  <a:lnTo>
                    <a:pt x="5676" y="3137"/>
                  </a:lnTo>
                  <a:lnTo>
                    <a:pt x="5687" y="2993"/>
                  </a:lnTo>
                  <a:lnTo>
                    <a:pt x="5690" y="2846"/>
                  </a:lnTo>
                  <a:close/>
                  <a:moveTo>
                    <a:pt x="5391" y="2846"/>
                  </a:moveTo>
                  <a:lnTo>
                    <a:pt x="5388" y="2977"/>
                  </a:lnTo>
                  <a:lnTo>
                    <a:pt x="5378" y="3106"/>
                  </a:lnTo>
                  <a:lnTo>
                    <a:pt x="5362" y="3234"/>
                  </a:lnTo>
                  <a:lnTo>
                    <a:pt x="5340" y="3359"/>
                  </a:lnTo>
                  <a:lnTo>
                    <a:pt x="5312" y="3482"/>
                  </a:lnTo>
                  <a:lnTo>
                    <a:pt x="5277" y="3603"/>
                  </a:lnTo>
                  <a:lnTo>
                    <a:pt x="5236" y="3721"/>
                  </a:lnTo>
                  <a:lnTo>
                    <a:pt x="5191" y="3838"/>
                  </a:lnTo>
                  <a:lnTo>
                    <a:pt x="5140" y="3950"/>
                  </a:lnTo>
                  <a:lnTo>
                    <a:pt x="5084" y="4060"/>
                  </a:lnTo>
                  <a:lnTo>
                    <a:pt x="5022" y="4166"/>
                  </a:lnTo>
                  <a:lnTo>
                    <a:pt x="4956" y="4270"/>
                  </a:lnTo>
                  <a:lnTo>
                    <a:pt x="4886" y="4370"/>
                  </a:lnTo>
                  <a:lnTo>
                    <a:pt x="4810" y="4466"/>
                  </a:lnTo>
                  <a:lnTo>
                    <a:pt x="4730" y="4558"/>
                  </a:lnTo>
                  <a:lnTo>
                    <a:pt x="4645" y="4647"/>
                  </a:lnTo>
                  <a:lnTo>
                    <a:pt x="4556" y="4731"/>
                  </a:lnTo>
                  <a:lnTo>
                    <a:pt x="4464" y="4811"/>
                  </a:lnTo>
                  <a:lnTo>
                    <a:pt x="4368" y="4886"/>
                  </a:lnTo>
                  <a:lnTo>
                    <a:pt x="4268" y="4957"/>
                  </a:lnTo>
                  <a:lnTo>
                    <a:pt x="4165" y="5024"/>
                  </a:lnTo>
                  <a:lnTo>
                    <a:pt x="4059" y="5085"/>
                  </a:lnTo>
                  <a:lnTo>
                    <a:pt x="3949" y="5141"/>
                  </a:lnTo>
                  <a:lnTo>
                    <a:pt x="3836" y="5192"/>
                  </a:lnTo>
                  <a:lnTo>
                    <a:pt x="3721" y="5238"/>
                  </a:lnTo>
                  <a:lnTo>
                    <a:pt x="3602" y="5278"/>
                  </a:lnTo>
                  <a:lnTo>
                    <a:pt x="3481" y="5312"/>
                  </a:lnTo>
                  <a:lnTo>
                    <a:pt x="3357" y="5340"/>
                  </a:lnTo>
                  <a:lnTo>
                    <a:pt x="3233" y="5363"/>
                  </a:lnTo>
                  <a:lnTo>
                    <a:pt x="3105" y="5380"/>
                  </a:lnTo>
                  <a:lnTo>
                    <a:pt x="2975" y="5390"/>
                  </a:lnTo>
                  <a:lnTo>
                    <a:pt x="2844" y="5393"/>
                  </a:lnTo>
                  <a:lnTo>
                    <a:pt x="2714" y="5390"/>
                  </a:lnTo>
                  <a:lnTo>
                    <a:pt x="2584" y="5380"/>
                  </a:lnTo>
                  <a:lnTo>
                    <a:pt x="2457" y="5363"/>
                  </a:lnTo>
                  <a:lnTo>
                    <a:pt x="2331" y="5340"/>
                  </a:lnTo>
                  <a:lnTo>
                    <a:pt x="2209" y="5312"/>
                  </a:lnTo>
                  <a:lnTo>
                    <a:pt x="2088" y="5278"/>
                  </a:lnTo>
                  <a:lnTo>
                    <a:pt x="1969" y="5238"/>
                  </a:lnTo>
                  <a:lnTo>
                    <a:pt x="1854" y="5192"/>
                  </a:lnTo>
                  <a:lnTo>
                    <a:pt x="1741" y="5141"/>
                  </a:lnTo>
                  <a:lnTo>
                    <a:pt x="1631" y="5085"/>
                  </a:lnTo>
                  <a:lnTo>
                    <a:pt x="1524" y="5024"/>
                  </a:lnTo>
                  <a:lnTo>
                    <a:pt x="1421" y="4957"/>
                  </a:lnTo>
                  <a:lnTo>
                    <a:pt x="1322" y="4886"/>
                  </a:lnTo>
                  <a:lnTo>
                    <a:pt x="1225" y="4811"/>
                  </a:lnTo>
                  <a:lnTo>
                    <a:pt x="1132" y="4731"/>
                  </a:lnTo>
                  <a:lnTo>
                    <a:pt x="1045" y="4647"/>
                  </a:lnTo>
                  <a:lnTo>
                    <a:pt x="960" y="4558"/>
                  </a:lnTo>
                  <a:lnTo>
                    <a:pt x="880" y="4466"/>
                  </a:lnTo>
                  <a:lnTo>
                    <a:pt x="804" y="4370"/>
                  </a:lnTo>
                  <a:lnTo>
                    <a:pt x="733" y="4270"/>
                  </a:lnTo>
                  <a:lnTo>
                    <a:pt x="667" y="4166"/>
                  </a:lnTo>
                  <a:lnTo>
                    <a:pt x="606" y="4060"/>
                  </a:lnTo>
                  <a:lnTo>
                    <a:pt x="550" y="3950"/>
                  </a:lnTo>
                  <a:lnTo>
                    <a:pt x="498" y="3838"/>
                  </a:lnTo>
                  <a:lnTo>
                    <a:pt x="453" y="3721"/>
                  </a:lnTo>
                  <a:lnTo>
                    <a:pt x="413" y="3603"/>
                  </a:lnTo>
                  <a:lnTo>
                    <a:pt x="378" y="3482"/>
                  </a:lnTo>
                  <a:lnTo>
                    <a:pt x="350" y="3359"/>
                  </a:lnTo>
                  <a:lnTo>
                    <a:pt x="328" y="3234"/>
                  </a:lnTo>
                  <a:lnTo>
                    <a:pt x="312" y="3106"/>
                  </a:lnTo>
                  <a:lnTo>
                    <a:pt x="302" y="2977"/>
                  </a:lnTo>
                  <a:lnTo>
                    <a:pt x="299" y="2846"/>
                  </a:lnTo>
                  <a:lnTo>
                    <a:pt x="302" y="2715"/>
                  </a:lnTo>
                  <a:lnTo>
                    <a:pt x="312" y="2586"/>
                  </a:lnTo>
                  <a:lnTo>
                    <a:pt x="328" y="2458"/>
                  </a:lnTo>
                  <a:lnTo>
                    <a:pt x="350" y="2333"/>
                  </a:lnTo>
                  <a:lnTo>
                    <a:pt x="378" y="2210"/>
                  </a:lnTo>
                  <a:lnTo>
                    <a:pt x="413" y="2089"/>
                  </a:lnTo>
                  <a:lnTo>
                    <a:pt x="453" y="1971"/>
                  </a:lnTo>
                  <a:lnTo>
                    <a:pt x="498" y="1855"/>
                  </a:lnTo>
                  <a:lnTo>
                    <a:pt x="550" y="1742"/>
                  </a:lnTo>
                  <a:lnTo>
                    <a:pt x="606" y="1632"/>
                  </a:lnTo>
                  <a:lnTo>
                    <a:pt x="667" y="1526"/>
                  </a:lnTo>
                  <a:lnTo>
                    <a:pt x="733" y="1422"/>
                  </a:lnTo>
                  <a:lnTo>
                    <a:pt x="804" y="1322"/>
                  </a:lnTo>
                  <a:lnTo>
                    <a:pt x="880" y="1227"/>
                  </a:lnTo>
                  <a:lnTo>
                    <a:pt x="960" y="1134"/>
                  </a:lnTo>
                  <a:lnTo>
                    <a:pt x="1045" y="1045"/>
                  </a:lnTo>
                  <a:lnTo>
                    <a:pt x="1132" y="961"/>
                  </a:lnTo>
                  <a:lnTo>
                    <a:pt x="1225" y="881"/>
                  </a:lnTo>
                  <a:lnTo>
                    <a:pt x="1322" y="806"/>
                  </a:lnTo>
                  <a:lnTo>
                    <a:pt x="1421" y="735"/>
                  </a:lnTo>
                  <a:lnTo>
                    <a:pt x="1524" y="669"/>
                  </a:lnTo>
                  <a:lnTo>
                    <a:pt x="1631" y="607"/>
                  </a:lnTo>
                  <a:lnTo>
                    <a:pt x="1741" y="551"/>
                  </a:lnTo>
                  <a:lnTo>
                    <a:pt x="1854" y="500"/>
                  </a:lnTo>
                  <a:lnTo>
                    <a:pt x="1969" y="454"/>
                  </a:lnTo>
                  <a:lnTo>
                    <a:pt x="2088" y="414"/>
                  </a:lnTo>
                  <a:lnTo>
                    <a:pt x="2209" y="380"/>
                  </a:lnTo>
                  <a:lnTo>
                    <a:pt x="2331" y="352"/>
                  </a:lnTo>
                  <a:lnTo>
                    <a:pt x="2457" y="329"/>
                  </a:lnTo>
                  <a:lnTo>
                    <a:pt x="2584" y="312"/>
                  </a:lnTo>
                  <a:lnTo>
                    <a:pt x="2714" y="302"/>
                  </a:lnTo>
                  <a:lnTo>
                    <a:pt x="2844" y="299"/>
                  </a:lnTo>
                  <a:lnTo>
                    <a:pt x="2975" y="302"/>
                  </a:lnTo>
                  <a:lnTo>
                    <a:pt x="3105" y="312"/>
                  </a:lnTo>
                  <a:lnTo>
                    <a:pt x="3233" y="329"/>
                  </a:lnTo>
                  <a:lnTo>
                    <a:pt x="3357" y="352"/>
                  </a:lnTo>
                  <a:lnTo>
                    <a:pt x="3481" y="380"/>
                  </a:lnTo>
                  <a:lnTo>
                    <a:pt x="3602" y="414"/>
                  </a:lnTo>
                  <a:lnTo>
                    <a:pt x="3721" y="454"/>
                  </a:lnTo>
                  <a:lnTo>
                    <a:pt x="3836" y="500"/>
                  </a:lnTo>
                  <a:lnTo>
                    <a:pt x="3949" y="551"/>
                  </a:lnTo>
                  <a:lnTo>
                    <a:pt x="4059" y="607"/>
                  </a:lnTo>
                  <a:lnTo>
                    <a:pt x="4165" y="669"/>
                  </a:lnTo>
                  <a:lnTo>
                    <a:pt x="4268" y="735"/>
                  </a:lnTo>
                  <a:lnTo>
                    <a:pt x="4368" y="806"/>
                  </a:lnTo>
                  <a:lnTo>
                    <a:pt x="4464" y="881"/>
                  </a:lnTo>
                  <a:lnTo>
                    <a:pt x="4556" y="961"/>
                  </a:lnTo>
                  <a:lnTo>
                    <a:pt x="4645" y="1045"/>
                  </a:lnTo>
                  <a:lnTo>
                    <a:pt x="4730" y="1134"/>
                  </a:lnTo>
                  <a:lnTo>
                    <a:pt x="4810" y="1227"/>
                  </a:lnTo>
                  <a:lnTo>
                    <a:pt x="4886" y="1322"/>
                  </a:lnTo>
                  <a:lnTo>
                    <a:pt x="4956" y="1422"/>
                  </a:lnTo>
                  <a:lnTo>
                    <a:pt x="5022" y="1526"/>
                  </a:lnTo>
                  <a:lnTo>
                    <a:pt x="5084" y="1632"/>
                  </a:lnTo>
                  <a:lnTo>
                    <a:pt x="5140" y="1742"/>
                  </a:lnTo>
                  <a:lnTo>
                    <a:pt x="5191" y="1855"/>
                  </a:lnTo>
                  <a:lnTo>
                    <a:pt x="5236" y="1971"/>
                  </a:lnTo>
                  <a:lnTo>
                    <a:pt x="5277" y="2089"/>
                  </a:lnTo>
                  <a:lnTo>
                    <a:pt x="5312" y="2210"/>
                  </a:lnTo>
                  <a:lnTo>
                    <a:pt x="5340" y="2333"/>
                  </a:lnTo>
                  <a:lnTo>
                    <a:pt x="5362" y="2458"/>
                  </a:lnTo>
                  <a:lnTo>
                    <a:pt x="5378" y="2586"/>
                  </a:lnTo>
                  <a:lnTo>
                    <a:pt x="5388" y="2715"/>
                  </a:lnTo>
                  <a:lnTo>
                    <a:pt x="5391" y="2846"/>
                  </a:lnTo>
                  <a:close/>
                </a:path>
              </a:pathLst>
            </a:custGeom>
            <a:solidFill>
              <a:srgbClr val="C8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1" name="Freeform 41"/>
            <p:cNvSpPr>
              <a:spLocks noEditPoints="1"/>
            </p:cNvSpPr>
            <p:nvPr/>
          </p:nvSpPr>
          <p:spPr bwMode="auto">
            <a:xfrm>
              <a:off x="2283" y="1720"/>
              <a:ext cx="770" cy="770"/>
            </a:xfrm>
            <a:custGeom>
              <a:avLst/>
              <a:gdLst/>
              <a:ahLst/>
              <a:cxnLst>
                <a:cxn ang="0">
                  <a:pos x="5337" y="2153"/>
                </a:cxn>
                <a:cxn ang="0">
                  <a:pos x="5126" y="1527"/>
                </a:cxn>
                <a:cxn ang="0">
                  <a:pos x="4776" y="982"/>
                </a:cxn>
                <a:cxn ang="0">
                  <a:pos x="4309" y="536"/>
                </a:cxn>
                <a:cxn ang="0">
                  <a:pos x="3745" y="212"/>
                </a:cxn>
                <a:cxn ang="0">
                  <a:pos x="3107" y="31"/>
                </a:cxn>
                <a:cxn ang="0">
                  <a:pos x="2420" y="13"/>
                </a:cxn>
                <a:cxn ang="0">
                  <a:pos x="1769" y="164"/>
                </a:cxn>
                <a:cxn ang="0">
                  <a:pos x="1188" y="461"/>
                </a:cxn>
                <a:cxn ang="0">
                  <a:pos x="700" y="883"/>
                </a:cxn>
                <a:cxn ang="0">
                  <a:pos x="326" y="1411"/>
                </a:cxn>
                <a:cxn ang="0">
                  <a:pos x="85" y="2023"/>
                </a:cxn>
                <a:cxn ang="0">
                  <a:pos x="0" y="2696"/>
                </a:cxn>
                <a:cxn ang="0">
                  <a:pos x="85" y="3369"/>
                </a:cxn>
                <a:cxn ang="0">
                  <a:pos x="326" y="3981"/>
                </a:cxn>
                <a:cxn ang="0">
                  <a:pos x="700" y="4509"/>
                </a:cxn>
                <a:cxn ang="0">
                  <a:pos x="1188" y="4931"/>
                </a:cxn>
                <a:cxn ang="0">
                  <a:pos x="1769" y="5228"/>
                </a:cxn>
                <a:cxn ang="0">
                  <a:pos x="2420" y="5379"/>
                </a:cxn>
                <a:cxn ang="0">
                  <a:pos x="3107" y="5361"/>
                </a:cxn>
                <a:cxn ang="0">
                  <a:pos x="3745" y="5180"/>
                </a:cxn>
                <a:cxn ang="0">
                  <a:pos x="4309" y="4856"/>
                </a:cxn>
                <a:cxn ang="0">
                  <a:pos x="4776" y="4412"/>
                </a:cxn>
                <a:cxn ang="0">
                  <a:pos x="5126" y="3865"/>
                </a:cxn>
                <a:cxn ang="0">
                  <a:pos x="5337" y="3239"/>
                </a:cxn>
                <a:cxn ang="0">
                  <a:pos x="5092" y="2696"/>
                </a:cxn>
                <a:cxn ang="0">
                  <a:pos x="5017" y="3295"/>
                </a:cxn>
                <a:cxn ang="0">
                  <a:pos x="4803" y="3838"/>
                </a:cxn>
                <a:cxn ang="0">
                  <a:pos x="4470" y="4307"/>
                </a:cxn>
                <a:cxn ang="0">
                  <a:pos x="4035" y="4684"/>
                </a:cxn>
                <a:cxn ang="0">
                  <a:pos x="3520" y="4947"/>
                </a:cxn>
                <a:cxn ang="0">
                  <a:pos x="2941" y="5080"/>
                </a:cxn>
                <a:cxn ang="0">
                  <a:pos x="2331" y="5065"/>
                </a:cxn>
                <a:cxn ang="0">
                  <a:pos x="1763" y="4905"/>
                </a:cxn>
                <a:cxn ang="0">
                  <a:pos x="1262" y="4617"/>
                </a:cxn>
                <a:cxn ang="0">
                  <a:pos x="847" y="4220"/>
                </a:cxn>
                <a:cxn ang="0">
                  <a:pos x="535" y="3735"/>
                </a:cxn>
                <a:cxn ang="0">
                  <a:pos x="348" y="3179"/>
                </a:cxn>
                <a:cxn ang="0">
                  <a:pos x="302" y="2573"/>
                </a:cxn>
                <a:cxn ang="0">
                  <a:pos x="407" y="1983"/>
                </a:cxn>
                <a:cxn ang="0">
                  <a:pos x="646" y="1453"/>
                </a:cxn>
                <a:cxn ang="0">
                  <a:pos x="1001" y="1002"/>
                </a:cxn>
                <a:cxn ang="0">
                  <a:pos x="1453" y="647"/>
                </a:cxn>
                <a:cxn ang="0">
                  <a:pos x="1983" y="407"/>
                </a:cxn>
                <a:cxn ang="0">
                  <a:pos x="2572" y="303"/>
                </a:cxn>
                <a:cxn ang="0">
                  <a:pos x="3178" y="348"/>
                </a:cxn>
                <a:cxn ang="0">
                  <a:pos x="3735" y="536"/>
                </a:cxn>
                <a:cxn ang="0">
                  <a:pos x="4220" y="847"/>
                </a:cxn>
                <a:cxn ang="0">
                  <a:pos x="4616" y="1262"/>
                </a:cxn>
                <a:cxn ang="0">
                  <a:pos x="4904" y="1764"/>
                </a:cxn>
                <a:cxn ang="0">
                  <a:pos x="5065" y="2331"/>
                </a:cxn>
              </a:cxnLst>
              <a:rect l="0" t="0" r="r" b="b"/>
              <a:pathLst>
                <a:path w="5392" h="5392">
                  <a:moveTo>
                    <a:pt x="5392" y="2696"/>
                  </a:moveTo>
                  <a:lnTo>
                    <a:pt x="5389" y="2557"/>
                  </a:lnTo>
                  <a:lnTo>
                    <a:pt x="5378" y="2420"/>
                  </a:lnTo>
                  <a:lnTo>
                    <a:pt x="5361" y="2286"/>
                  </a:lnTo>
                  <a:lnTo>
                    <a:pt x="5337" y="2153"/>
                  </a:lnTo>
                  <a:lnTo>
                    <a:pt x="5307" y="2023"/>
                  </a:lnTo>
                  <a:lnTo>
                    <a:pt x="5271" y="1895"/>
                  </a:lnTo>
                  <a:lnTo>
                    <a:pt x="5229" y="1769"/>
                  </a:lnTo>
                  <a:lnTo>
                    <a:pt x="5180" y="1646"/>
                  </a:lnTo>
                  <a:lnTo>
                    <a:pt x="5126" y="1527"/>
                  </a:lnTo>
                  <a:lnTo>
                    <a:pt x="5066" y="1411"/>
                  </a:lnTo>
                  <a:lnTo>
                    <a:pt x="5001" y="1298"/>
                  </a:lnTo>
                  <a:lnTo>
                    <a:pt x="4932" y="1189"/>
                  </a:lnTo>
                  <a:lnTo>
                    <a:pt x="4857" y="1082"/>
                  </a:lnTo>
                  <a:lnTo>
                    <a:pt x="4776" y="982"/>
                  </a:lnTo>
                  <a:lnTo>
                    <a:pt x="4692" y="883"/>
                  </a:lnTo>
                  <a:lnTo>
                    <a:pt x="4602" y="790"/>
                  </a:lnTo>
                  <a:lnTo>
                    <a:pt x="4508" y="700"/>
                  </a:lnTo>
                  <a:lnTo>
                    <a:pt x="4411" y="615"/>
                  </a:lnTo>
                  <a:lnTo>
                    <a:pt x="4309" y="536"/>
                  </a:lnTo>
                  <a:lnTo>
                    <a:pt x="4203" y="461"/>
                  </a:lnTo>
                  <a:lnTo>
                    <a:pt x="4094" y="390"/>
                  </a:lnTo>
                  <a:lnTo>
                    <a:pt x="3980" y="325"/>
                  </a:lnTo>
                  <a:lnTo>
                    <a:pt x="3865" y="266"/>
                  </a:lnTo>
                  <a:lnTo>
                    <a:pt x="3745" y="212"/>
                  </a:lnTo>
                  <a:lnTo>
                    <a:pt x="3623" y="164"/>
                  </a:lnTo>
                  <a:lnTo>
                    <a:pt x="3498" y="121"/>
                  </a:lnTo>
                  <a:lnTo>
                    <a:pt x="3370" y="85"/>
                  </a:lnTo>
                  <a:lnTo>
                    <a:pt x="3239" y="55"/>
                  </a:lnTo>
                  <a:lnTo>
                    <a:pt x="3107" y="31"/>
                  </a:lnTo>
                  <a:lnTo>
                    <a:pt x="2971" y="13"/>
                  </a:lnTo>
                  <a:lnTo>
                    <a:pt x="2834" y="3"/>
                  </a:lnTo>
                  <a:lnTo>
                    <a:pt x="2695" y="0"/>
                  </a:lnTo>
                  <a:lnTo>
                    <a:pt x="2558" y="3"/>
                  </a:lnTo>
                  <a:lnTo>
                    <a:pt x="2420" y="13"/>
                  </a:lnTo>
                  <a:lnTo>
                    <a:pt x="2285" y="31"/>
                  </a:lnTo>
                  <a:lnTo>
                    <a:pt x="2153" y="55"/>
                  </a:lnTo>
                  <a:lnTo>
                    <a:pt x="2022" y="85"/>
                  </a:lnTo>
                  <a:lnTo>
                    <a:pt x="1894" y="121"/>
                  </a:lnTo>
                  <a:lnTo>
                    <a:pt x="1769" y="164"/>
                  </a:lnTo>
                  <a:lnTo>
                    <a:pt x="1647" y="212"/>
                  </a:lnTo>
                  <a:lnTo>
                    <a:pt x="1527" y="266"/>
                  </a:lnTo>
                  <a:lnTo>
                    <a:pt x="1411" y="325"/>
                  </a:lnTo>
                  <a:lnTo>
                    <a:pt x="1298" y="390"/>
                  </a:lnTo>
                  <a:lnTo>
                    <a:pt x="1188" y="461"/>
                  </a:lnTo>
                  <a:lnTo>
                    <a:pt x="1083" y="536"/>
                  </a:lnTo>
                  <a:lnTo>
                    <a:pt x="981" y="615"/>
                  </a:lnTo>
                  <a:lnTo>
                    <a:pt x="884" y="700"/>
                  </a:lnTo>
                  <a:lnTo>
                    <a:pt x="789" y="790"/>
                  </a:lnTo>
                  <a:lnTo>
                    <a:pt x="700" y="883"/>
                  </a:lnTo>
                  <a:lnTo>
                    <a:pt x="616" y="982"/>
                  </a:lnTo>
                  <a:lnTo>
                    <a:pt x="535" y="1082"/>
                  </a:lnTo>
                  <a:lnTo>
                    <a:pt x="460" y="1189"/>
                  </a:lnTo>
                  <a:lnTo>
                    <a:pt x="391" y="1298"/>
                  </a:lnTo>
                  <a:lnTo>
                    <a:pt x="326" y="1411"/>
                  </a:lnTo>
                  <a:lnTo>
                    <a:pt x="265" y="1527"/>
                  </a:lnTo>
                  <a:lnTo>
                    <a:pt x="211" y="1646"/>
                  </a:lnTo>
                  <a:lnTo>
                    <a:pt x="163" y="1769"/>
                  </a:lnTo>
                  <a:lnTo>
                    <a:pt x="121" y="1895"/>
                  </a:lnTo>
                  <a:lnTo>
                    <a:pt x="85" y="2023"/>
                  </a:lnTo>
                  <a:lnTo>
                    <a:pt x="54" y="2153"/>
                  </a:lnTo>
                  <a:lnTo>
                    <a:pt x="31" y="2286"/>
                  </a:lnTo>
                  <a:lnTo>
                    <a:pt x="14" y="2420"/>
                  </a:lnTo>
                  <a:lnTo>
                    <a:pt x="3" y="2557"/>
                  </a:lnTo>
                  <a:lnTo>
                    <a:pt x="0" y="2696"/>
                  </a:lnTo>
                  <a:lnTo>
                    <a:pt x="3" y="2835"/>
                  </a:lnTo>
                  <a:lnTo>
                    <a:pt x="14" y="2972"/>
                  </a:lnTo>
                  <a:lnTo>
                    <a:pt x="31" y="3106"/>
                  </a:lnTo>
                  <a:lnTo>
                    <a:pt x="54" y="3239"/>
                  </a:lnTo>
                  <a:lnTo>
                    <a:pt x="85" y="3369"/>
                  </a:lnTo>
                  <a:lnTo>
                    <a:pt x="121" y="3498"/>
                  </a:lnTo>
                  <a:lnTo>
                    <a:pt x="163" y="3623"/>
                  </a:lnTo>
                  <a:lnTo>
                    <a:pt x="211" y="3746"/>
                  </a:lnTo>
                  <a:lnTo>
                    <a:pt x="265" y="3865"/>
                  </a:lnTo>
                  <a:lnTo>
                    <a:pt x="326" y="3981"/>
                  </a:lnTo>
                  <a:lnTo>
                    <a:pt x="391" y="4094"/>
                  </a:lnTo>
                  <a:lnTo>
                    <a:pt x="460" y="4203"/>
                  </a:lnTo>
                  <a:lnTo>
                    <a:pt x="535" y="4310"/>
                  </a:lnTo>
                  <a:lnTo>
                    <a:pt x="616" y="4412"/>
                  </a:lnTo>
                  <a:lnTo>
                    <a:pt x="700" y="4509"/>
                  </a:lnTo>
                  <a:lnTo>
                    <a:pt x="789" y="4602"/>
                  </a:lnTo>
                  <a:lnTo>
                    <a:pt x="884" y="4692"/>
                  </a:lnTo>
                  <a:lnTo>
                    <a:pt x="981" y="4777"/>
                  </a:lnTo>
                  <a:lnTo>
                    <a:pt x="1083" y="4856"/>
                  </a:lnTo>
                  <a:lnTo>
                    <a:pt x="1188" y="4931"/>
                  </a:lnTo>
                  <a:lnTo>
                    <a:pt x="1298" y="5002"/>
                  </a:lnTo>
                  <a:lnTo>
                    <a:pt x="1411" y="5067"/>
                  </a:lnTo>
                  <a:lnTo>
                    <a:pt x="1527" y="5126"/>
                  </a:lnTo>
                  <a:lnTo>
                    <a:pt x="1647" y="5180"/>
                  </a:lnTo>
                  <a:lnTo>
                    <a:pt x="1769" y="5228"/>
                  </a:lnTo>
                  <a:lnTo>
                    <a:pt x="1894" y="5271"/>
                  </a:lnTo>
                  <a:lnTo>
                    <a:pt x="2022" y="5307"/>
                  </a:lnTo>
                  <a:lnTo>
                    <a:pt x="2153" y="5337"/>
                  </a:lnTo>
                  <a:lnTo>
                    <a:pt x="2285" y="5361"/>
                  </a:lnTo>
                  <a:lnTo>
                    <a:pt x="2420" y="5379"/>
                  </a:lnTo>
                  <a:lnTo>
                    <a:pt x="2558" y="5389"/>
                  </a:lnTo>
                  <a:lnTo>
                    <a:pt x="2695" y="5392"/>
                  </a:lnTo>
                  <a:lnTo>
                    <a:pt x="2834" y="5389"/>
                  </a:lnTo>
                  <a:lnTo>
                    <a:pt x="2971" y="5379"/>
                  </a:lnTo>
                  <a:lnTo>
                    <a:pt x="3107" y="5361"/>
                  </a:lnTo>
                  <a:lnTo>
                    <a:pt x="3239" y="5337"/>
                  </a:lnTo>
                  <a:lnTo>
                    <a:pt x="3370" y="5307"/>
                  </a:lnTo>
                  <a:lnTo>
                    <a:pt x="3498" y="5271"/>
                  </a:lnTo>
                  <a:lnTo>
                    <a:pt x="3623" y="5228"/>
                  </a:lnTo>
                  <a:lnTo>
                    <a:pt x="3745" y="5180"/>
                  </a:lnTo>
                  <a:lnTo>
                    <a:pt x="3865" y="5126"/>
                  </a:lnTo>
                  <a:lnTo>
                    <a:pt x="3980" y="5067"/>
                  </a:lnTo>
                  <a:lnTo>
                    <a:pt x="4094" y="5002"/>
                  </a:lnTo>
                  <a:lnTo>
                    <a:pt x="4203" y="4931"/>
                  </a:lnTo>
                  <a:lnTo>
                    <a:pt x="4309" y="4856"/>
                  </a:lnTo>
                  <a:lnTo>
                    <a:pt x="4411" y="4777"/>
                  </a:lnTo>
                  <a:lnTo>
                    <a:pt x="4508" y="4692"/>
                  </a:lnTo>
                  <a:lnTo>
                    <a:pt x="4602" y="4602"/>
                  </a:lnTo>
                  <a:lnTo>
                    <a:pt x="4692" y="4509"/>
                  </a:lnTo>
                  <a:lnTo>
                    <a:pt x="4776" y="4412"/>
                  </a:lnTo>
                  <a:lnTo>
                    <a:pt x="4857" y="4310"/>
                  </a:lnTo>
                  <a:lnTo>
                    <a:pt x="4932" y="4203"/>
                  </a:lnTo>
                  <a:lnTo>
                    <a:pt x="5001" y="4094"/>
                  </a:lnTo>
                  <a:lnTo>
                    <a:pt x="5066" y="3981"/>
                  </a:lnTo>
                  <a:lnTo>
                    <a:pt x="5126" y="3865"/>
                  </a:lnTo>
                  <a:lnTo>
                    <a:pt x="5180" y="3746"/>
                  </a:lnTo>
                  <a:lnTo>
                    <a:pt x="5229" y="3623"/>
                  </a:lnTo>
                  <a:lnTo>
                    <a:pt x="5271" y="3498"/>
                  </a:lnTo>
                  <a:lnTo>
                    <a:pt x="5307" y="3369"/>
                  </a:lnTo>
                  <a:lnTo>
                    <a:pt x="5337" y="3239"/>
                  </a:lnTo>
                  <a:lnTo>
                    <a:pt x="5361" y="3106"/>
                  </a:lnTo>
                  <a:lnTo>
                    <a:pt x="5378" y="2972"/>
                  </a:lnTo>
                  <a:lnTo>
                    <a:pt x="5389" y="2835"/>
                  </a:lnTo>
                  <a:lnTo>
                    <a:pt x="5392" y="2696"/>
                  </a:lnTo>
                  <a:close/>
                  <a:moveTo>
                    <a:pt x="5092" y="2696"/>
                  </a:moveTo>
                  <a:lnTo>
                    <a:pt x="5090" y="2819"/>
                  </a:lnTo>
                  <a:lnTo>
                    <a:pt x="5080" y="2941"/>
                  </a:lnTo>
                  <a:lnTo>
                    <a:pt x="5065" y="3061"/>
                  </a:lnTo>
                  <a:lnTo>
                    <a:pt x="5044" y="3179"/>
                  </a:lnTo>
                  <a:lnTo>
                    <a:pt x="5017" y="3295"/>
                  </a:lnTo>
                  <a:lnTo>
                    <a:pt x="4984" y="3409"/>
                  </a:lnTo>
                  <a:lnTo>
                    <a:pt x="4947" y="3520"/>
                  </a:lnTo>
                  <a:lnTo>
                    <a:pt x="4904" y="3628"/>
                  </a:lnTo>
                  <a:lnTo>
                    <a:pt x="4856" y="3735"/>
                  </a:lnTo>
                  <a:lnTo>
                    <a:pt x="4803" y="3838"/>
                  </a:lnTo>
                  <a:lnTo>
                    <a:pt x="4746" y="3939"/>
                  </a:lnTo>
                  <a:lnTo>
                    <a:pt x="4683" y="4036"/>
                  </a:lnTo>
                  <a:lnTo>
                    <a:pt x="4616" y="4130"/>
                  </a:lnTo>
                  <a:lnTo>
                    <a:pt x="4545" y="4220"/>
                  </a:lnTo>
                  <a:lnTo>
                    <a:pt x="4470" y="4307"/>
                  </a:lnTo>
                  <a:lnTo>
                    <a:pt x="4391" y="4390"/>
                  </a:lnTo>
                  <a:lnTo>
                    <a:pt x="4308" y="4470"/>
                  </a:lnTo>
                  <a:lnTo>
                    <a:pt x="4220" y="4545"/>
                  </a:lnTo>
                  <a:lnTo>
                    <a:pt x="4129" y="4617"/>
                  </a:lnTo>
                  <a:lnTo>
                    <a:pt x="4035" y="4684"/>
                  </a:lnTo>
                  <a:lnTo>
                    <a:pt x="3938" y="4745"/>
                  </a:lnTo>
                  <a:lnTo>
                    <a:pt x="3838" y="4804"/>
                  </a:lnTo>
                  <a:lnTo>
                    <a:pt x="3735" y="4856"/>
                  </a:lnTo>
                  <a:lnTo>
                    <a:pt x="3629" y="4905"/>
                  </a:lnTo>
                  <a:lnTo>
                    <a:pt x="3520" y="4947"/>
                  </a:lnTo>
                  <a:lnTo>
                    <a:pt x="3408" y="4985"/>
                  </a:lnTo>
                  <a:lnTo>
                    <a:pt x="3295" y="5017"/>
                  </a:lnTo>
                  <a:lnTo>
                    <a:pt x="3178" y="5044"/>
                  </a:lnTo>
                  <a:lnTo>
                    <a:pt x="3061" y="5065"/>
                  </a:lnTo>
                  <a:lnTo>
                    <a:pt x="2941" y="5080"/>
                  </a:lnTo>
                  <a:lnTo>
                    <a:pt x="2820" y="5089"/>
                  </a:lnTo>
                  <a:lnTo>
                    <a:pt x="2695" y="5093"/>
                  </a:lnTo>
                  <a:lnTo>
                    <a:pt x="2572" y="5089"/>
                  </a:lnTo>
                  <a:lnTo>
                    <a:pt x="2451" y="5080"/>
                  </a:lnTo>
                  <a:lnTo>
                    <a:pt x="2331" y="5065"/>
                  </a:lnTo>
                  <a:lnTo>
                    <a:pt x="2212" y="5044"/>
                  </a:lnTo>
                  <a:lnTo>
                    <a:pt x="2097" y="5017"/>
                  </a:lnTo>
                  <a:lnTo>
                    <a:pt x="1983" y="4985"/>
                  </a:lnTo>
                  <a:lnTo>
                    <a:pt x="1872" y="4947"/>
                  </a:lnTo>
                  <a:lnTo>
                    <a:pt x="1763" y="4905"/>
                  </a:lnTo>
                  <a:lnTo>
                    <a:pt x="1657" y="4856"/>
                  </a:lnTo>
                  <a:lnTo>
                    <a:pt x="1554" y="4804"/>
                  </a:lnTo>
                  <a:lnTo>
                    <a:pt x="1453" y="4745"/>
                  </a:lnTo>
                  <a:lnTo>
                    <a:pt x="1356" y="4684"/>
                  </a:lnTo>
                  <a:lnTo>
                    <a:pt x="1262" y="4617"/>
                  </a:lnTo>
                  <a:lnTo>
                    <a:pt x="1172" y="4545"/>
                  </a:lnTo>
                  <a:lnTo>
                    <a:pt x="1084" y="4470"/>
                  </a:lnTo>
                  <a:lnTo>
                    <a:pt x="1001" y="4390"/>
                  </a:lnTo>
                  <a:lnTo>
                    <a:pt x="922" y="4307"/>
                  </a:lnTo>
                  <a:lnTo>
                    <a:pt x="847" y="4220"/>
                  </a:lnTo>
                  <a:lnTo>
                    <a:pt x="775" y="4130"/>
                  </a:lnTo>
                  <a:lnTo>
                    <a:pt x="709" y="4036"/>
                  </a:lnTo>
                  <a:lnTo>
                    <a:pt x="646" y="3939"/>
                  </a:lnTo>
                  <a:lnTo>
                    <a:pt x="589" y="3838"/>
                  </a:lnTo>
                  <a:lnTo>
                    <a:pt x="535" y="3735"/>
                  </a:lnTo>
                  <a:lnTo>
                    <a:pt x="488" y="3628"/>
                  </a:lnTo>
                  <a:lnTo>
                    <a:pt x="444" y="3520"/>
                  </a:lnTo>
                  <a:lnTo>
                    <a:pt x="407" y="3409"/>
                  </a:lnTo>
                  <a:lnTo>
                    <a:pt x="375" y="3295"/>
                  </a:lnTo>
                  <a:lnTo>
                    <a:pt x="348" y="3179"/>
                  </a:lnTo>
                  <a:lnTo>
                    <a:pt x="327" y="3061"/>
                  </a:lnTo>
                  <a:lnTo>
                    <a:pt x="312" y="2941"/>
                  </a:lnTo>
                  <a:lnTo>
                    <a:pt x="302" y="2819"/>
                  </a:lnTo>
                  <a:lnTo>
                    <a:pt x="300" y="2696"/>
                  </a:lnTo>
                  <a:lnTo>
                    <a:pt x="302" y="2573"/>
                  </a:lnTo>
                  <a:lnTo>
                    <a:pt x="312" y="2451"/>
                  </a:lnTo>
                  <a:lnTo>
                    <a:pt x="327" y="2331"/>
                  </a:lnTo>
                  <a:lnTo>
                    <a:pt x="348" y="2213"/>
                  </a:lnTo>
                  <a:lnTo>
                    <a:pt x="375" y="2098"/>
                  </a:lnTo>
                  <a:lnTo>
                    <a:pt x="407" y="1983"/>
                  </a:lnTo>
                  <a:lnTo>
                    <a:pt x="444" y="1872"/>
                  </a:lnTo>
                  <a:lnTo>
                    <a:pt x="488" y="1764"/>
                  </a:lnTo>
                  <a:lnTo>
                    <a:pt x="535" y="1657"/>
                  </a:lnTo>
                  <a:lnTo>
                    <a:pt x="589" y="1554"/>
                  </a:lnTo>
                  <a:lnTo>
                    <a:pt x="646" y="1453"/>
                  </a:lnTo>
                  <a:lnTo>
                    <a:pt x="709" y="1356"/>
                  </a:lnTo>
                  <a:lnTo>
                    <a:pt x="775" y="1262"/>
                  </a:lnTo>
                  <a:lnTo>
                    <a:pt x="847" y="1172"/>
                  </a:lnTo>
                  <a:lnTo>
                    <a:pt x="922" y="1085"/>
                  </a:lnTo>
                  <a:lnTo>
                    <a:pt x="1001" y="1002"/>
                  </a:lnTo>
                  <a:lnTo>
                    <a:pt x="1084" y="922"/>
                  </a:lnTo>
                  <a:lnTo>
                    <a:pt x="1172" y="847"/>
                  </a:lnTo>
                  <a:lnTo>
                    <a:pt x="1262" y="775"/>
                  </a:lnTo>
                  <a:lnTo>
                    <a:pt x="1356" y="709"/>
                  </a:lnTo>
                  <a:lnTo>
                    <a:pt x="1453" y="647"/>
                  </a:lnTo>
                  <a:lnTo>
                    <a:pt x="1554" y="588"/>
                  </a:lnTo>
                  <a:lnTo>
                    <a:pt x="1657" y="536"/>
                  </a:lnTo>
                  <a:lnTo>
                    <a:pt x="1763" y="487"/>
                  </a:lnTo>
                  <a:lnTo>
                    <a:pt x="1872" y="445"/>
                  </a:lnTo>
                  <a:lnTo>
                    <a:pt x="1983" y="407"/>
                  </a:lnTo>
                  <a:lnTo>
                    <a:pt x="2097" y="375"/>
                  </a:lnTo>
                  <a:lnTo>
                    <a:pt x="2212" y="348"/>
                  </a:lnTo>
                  <a:lnTo>
                    <a:pt x="2331" y="327"/>
                  </a:lnTo>
                  <a:lnTo>
                    <a:pt x="2451" y="312"/>
                  </a:lnTo>
                  <a:lnTo>
                    <a:pt x="2572" y="303"/>
                  </a:lnTo>
                  <a:lnTo>
                    <a:pt x="2695" y="299"/>
                  </a:lnTo>
                  <a:lnTo>
                    <a:pt x="2820" y="303"/>
                  </a:lnTo>
                  <a:lnTo>
                    <a:pt x="2941" y="312"/>
                  </a:lnTo>
                  <a:lnTo>
                    <a:pt x="3061" y="327"/>
                  </a:lnTo>
                  <a:lnTo>
                    <a:pt x="3178" y="348"/>
                  </a:lnTo>
                  <a:lnTo>
                    <a:pt x="3295" y="375"/>
                  </a:lnTo>
                  <a:lnTo>
                    <a:pt x="3408" y="407"/>
                  </a:lnTo>
                  <a:lnTo>
                    <a:pt x="3520" y="445"/>
                  </a:lnTo>
                  <a:lnTo>
                    <a:pt x="3629" y="487"/>
                  </a:lnTo>
                  <a:lnTo>
                    <a:pt x="3735" y="536"/>
                  </a:lnTo>
                  <a:lnTo>
                    <a:pt x="3838" y="588"/>
                  </a:lnTo>
                  <a:lnTo>
                    <a:pt x="3938" y="647"/>
                  </a:lnTo>
                  <a:lnTo>
                    <a:pt x="4035" y="709"/>
                  </a:lnTo>
                  <a:lnTo>
                    <a:pt x="4129" y="775"/>
                  </a:lnTo>
                  <a:lnTo>
                    <a:pt x="4220" y="847"/>
                  </a:lnTo>
                  <a:lnTo>
                    <a:pt x="4308" y="922"/>
                  </a:lnTo>
                  <a:lnTo>
                    <a:pt x="4391" y="1002"/>
                  </a:lnTo>
                  <a:lnTo>
                    <a:pt x="4470" y="1085"/>
                  </a:lnTo>
                  <a:lnTo>
                    <a:pt x="4545" y="1172"/>
                  </a:lnTo>
                  <a:lnTo>
                    <a:pt x="4616" y="1262"/>
                  </a:lnTo>
                  <a:lnTo>
                    <a:pt x="4683" y="1356"/>
                  </a:lnTo>
                  <a:lnTo>
                    <a:pt x="4746" y="1453"/>
                  </a:lnTo>
                  <a:lnTo>
                    <a:pt x="4803" y="1554"/>
                  </a:lnTo>
                  <a:lnTo>
                    <a:pt x="4856" y="1657"/>
                  </a:lnTo>
                  <a:lnTo>
                    <a:pt x="4904" y="1764"/>
                  </a:lnTo>
                  <a:lnTo>
                    <a:pt x="4947" y="1872"/>
                  </a:lnTo>
                  <a:lnTo>
                    <a:pt x="4984" y="1983"/>
                  </a:lnTo>
                  <a:lnTo>
                    <a:pt x="5017" y="2098"/>
                  </a:lnTo>
                  <a:lnTo>
                    <a:pt x="5044" y="2213"/>
                  </a:lnTo>
                  <a:lnTo>
                    <a:pt x="5065" y="2331"/>
                  </a:lnTo>
                  <a:lnTo>
                    <a:pt x="5080" y="2451"/>
                  </a:lnTo>
                  <a:lnTo>
                    <a:pt x="5090" y="2573"/>
                  </a:lnTo>
                  <a:lnTo>
                    <a:pt x="5092" y="2696"/>
                  </a:lnTo>
                  <a:close/>
                </a:path>
              </a:pathLst>
            </a:custGeom>
            <a:solidFill>
              <a:srgbClr val="CA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2" name="Freeform 42"/>
            <p:cNvSpPr>
              <a:spLocks noEditPoints="1"/>
            </p:cNvSpPr>
            <p:nvPr/>
          </p:nvSpPr>
          <p:spPr bwMode="auto">
            <a:xfrm>
              <a:off x="2304" y="1741"/>
              <a:ext cx="728" cy="728"/>
            </a:xfrm>
            <a:custGeom>
              <a:avLst/>
              <a:gdLst/>
              <a:ahLst/>
              <a:cxnLst>
                <a:cxn ang="0">
                  <a:pos x="5041" y="2033"/>
                </a:cxn>
                <a:cxn ang="0">
                  <a:pos x="4841" y="1442"/>
                </a:cxn>
                <a:cxn ang="0">
                  <a:pos x="4511" y="927"/>
                </a:cxn>
                <a:cxn ang="0">
                  <a:pos x="4069" y="506"/>
                </a:cxn>
                <a:cxn ang="0">
                  <a:pos x="3537" y="200"/>
                </a:cxn>
                <a:cxn ang="0">
                  <a:pos x="2934" y="29"/>
                </a:cxn>
                <a:cxn ang="0">
                  <a:pos x="2285" y="12"/>
                </a:cxn>
                <a:cxn ang="0">
                  <a:pos x="1670" y="154"/>
                </a:cxn>
                <a:cxn ang="0">
                  <a:pos x="1122" y="435"/>
                </a:cxn>
                <a:cxn ang="0">
                  <a:pos x="661" y="834"/>
                </a:cxn>
                <a:cxn ang="0">
                  <a:pos x="307" y="1332"/>
                </a:cxn>
                <a:cxn ang="0">
                  <a:pos x="79" y="1910"/>
                </a:cxn>
                <a:cxn ang="0">
                  <a:pos x="0" y="2546"/>
                </a:cxn>
                <a:cxn ang="0">
                  <a:pos x="79" y="3182"/>
                </a:cxn>
                <a:cxn ang="0">
                  <a:pos x="307" y="3760"/>
                </a:cxn>
                <a:cxn ang="0">
                  <a:pos x="661" y="4258"/>
                </a:cxn>
                <a:cxn ang="0">
                  <a:pos x="1122" y="4657"/>
                </a:cxn>
                <a:cxn ang="0">
                  <a:pos x="1670" y="4938"/>
                </a:cxn>
                <a:cxn ang="0">
                  <a:pos x="2285" y="5080"/>
                </a:cxn>
                <a:cxn ang="0">
                  <a:pos x="2934" y="5063"/>
                </a:cxn>
                <a:cxn ang="0">
                  <a:pos x="3537" y="4892"/>
                </a:cxn>
                <a:cxn ang="0">
                  <a:pos x="4069" y="4586"/>
                </a:cxn>
                <a:cxn ang="0">
                  <a:pos x="4511" y="4166"/>
                </a:cxn>
                <a:cxn ang="0">
                  <a:pos x="4841" y="3650"/>
                </a:cxn>
                <a:cxn ang="0">
                  <a:pos x="5041" y="3059"/>
                </a:cxn>
                <a:cxn ang="0">
                  <a:pos x="4793" y="2546"/>
                </a:cxn>
                <a:cxn ang="0">
                  <a:pos x="4722" y="3107"/>
                </a:cxn>
                <a:cxn ang="0">
                  <a:pos x="4522" y="3617"/>
                </a:cxn>
                <a:cxn ang="0">
                  <a:pos x="4209" y="4056"/>
                </a:cxn>
                <a:cxn ang="0">
                  <a:pos x="3802" y="4409"/>
                </a:cxn>
                <a:cxn ang="0">
                  <a:pos x="3318" y="4656"/>
                </a:cxn>
                <a:cxn ang="0">
                  <a:pos x="2775" y="4781"/>
                </a:cxn>
                <a:cxn ang="0">
                  <a:pos x="2204" y="4767"/>
                </a:cxn>
                <a:cxn ang="0">
                  <a:pos x="1671" y="4617"/>
                </a:cxn>
                <a:cxn ang="0">
                  <a:pos x="1202" y="4347"/>
                </a:cxn>
                <a:cxn ang="0">
                  <a:pos x="812" y="3975"/>
                </a:cxn>
                <a:cxn ang="0">
                  <a:pos x="521" y="3520"/>
                </a:cxn>
                <a:cxn ang="0">
                  <a:pos x="345" y="2999"/>
                </a:cxn>
                <a:cxn ang="0">
                  <a:pos x="302" y="2431"/>
                </a:cxn>
                <a:cxn ang="0">
                  <a:pos x="400" y="1878"/>
                </a:cxn>
                <a:cxn ang="0">
                  <a:pos x="625" y="1381"/>
                </a:cxn>
                <a:cxn ang="0">
                  <a:pos x="958" y="957"/>
                </a:cxn>
                <a:cxn ang="0">
                  <a:pos x="1381" y="624"/>
                </a:cxn>
                <a:cxn ang="0">
                  <a:pos x="1878" y="400"/>
                </a:cxn>
                <a:cxn ang="0">
                  <a:pos x="2430" y="302"/>
                </a:cxn>
                <a:cxn ang="0">
                  <a:pos x="2999" y="345"/>
                </a:cxn>
                <a:cxn ang="0">
                  <a:pos x="3520" y="521"/>
                </a:cxn>
                <a:cxn ang="0">
                  <a:pos x="3975" y="813"/>
                </a:cxn>
                <a:cxn ang="0">
                  <a:pos x="4346" y="1201"/>
                </a:cxn>
                <a:cxn ang="0">
                  <a:pos x="4616" y="1672"/>
                </a:cxn>
                <a:cxn ang="0">
                  <a:pos x="4767" y="2204"/>
                </a:cxn>
              </a:cxnLst>
              <a:rect l="0" t="0" r="r" b="b"/>
              <a:pathLst>
                <a:path w="5092" h="5092">
                  <a:moveTo>
                    <a:pt x="5092" y="2546"/>
                  </a:moveTo>
                  <a:lnTo>
                    <a:pt x="5089" y="2415"/>
                  </a:lnTo>
                  <a:lnTo>
                    <a:pt x="5079" y="2286"/>
                  </a:lnTo>
                  <a:lnTo>
                    <a:pt x="5063" y="2158"/>
                  </a:lnTo>
                  <a:lnTo>
                    <a:pt x="5041" y="2033"/>
                  </a:lnTo>
                  <a:lnTo>
                    <a:pt x="5013" y="1910"/>
                  </a:lnTo>
                  <a:lnTo>
                    <a:pt x="4978" y="1789"/>
                  </a:lnTo>
                  <a:lnTo>
                    <a:pt x="4937" y="1671"/>
                  </a:lnTo>
                  <a:lnTo>
                    <a:pt x="4892" y="1555"/>
                  </a:lnTo>
                  <a:lnTo>
                    <a:pt x="4841" y="1442"/>
                  </a:lnTo>
                  <a:lnTo>
                    <a:pt x="4785" y="1332"/>
                  </a:lnTo>
                  <a:lnTo>
                    <a:pt x="4723" y="1226"/>
                  </a:lnTo>
                  <a:lnTo>
                    <a:pt x="4657" y="1122"/>
                  </a:lnTo>
                  <a:lnTo>
                    <a:pt x="4587" y="1022"/>
                  </a:lnTo>
                  <a:lnTo>
                    <a:pt x="4511" y="927"/>
                  </a:lnTo>
                  <a:lnTo>
                    <a:pt x="4431" y="834"/>
                  </a:lnTo>
                  <a:lnTo>
                    <a:pt x="4346" y="745"/>
                  </a:lnTo>
                  <a:lnTo>
                    <a:pt x="4257" y="661"/>
                  </a:lnTo>
                  <a:lnTo>
                    <a:pt x="4165" y="581"/>
                  </a:lnTo>
                  <a:lnTo>
                    <a:pt x="4069" y="506"/>
                  </a:lnTo>
                  <a:lnTo>
                    <a:pt x="3969" y="435"/>
                  </a:lnTo>
                  <a:lnTo>
                    <a:pt x="3866" y="369"/>
                  </a:lnTo>
                  <a:lnTo>
                    <a:pt x="3760" y="307"/>
                  </a:lnTo>
                  <a:lnTo>
                    <a:pt x="3650" y="251"/>
                  </a:lnTo>
                  <a:lnTo>
                    <a:pt x="3537" y="200"/>
                  </a:lnTo>
                  <a:lnTo>
                    <a:pt x="3422" y="154"/>
                  </a:lnTo>
                  <a:lnTo>
                    <a:pt x="3303" y="114"/>
                  </a:lnTo>
                  <a:lnTo>
                    <a:pt x="3182" y="80"/>
                  </a:lnTo>
                  <a:lnTo>
                    <a:pt x="3058" y="52"/>
                  </a:lnTo>
                  <a:lnTo>
                    <a:pt x="2934" y="29"/>
                  </a:lnTo>
                  <a:lnTo>
                    <a:pt x="2806" y="12"/>
                  </a:lnTo>
                  <a:lnTo>
                    <a:pt x="2676" y="2"/>
                  </a:lnTo>
                  <a:lnTo>
                    <a:pt x="2545" y="0"/>
                  </a:lnTo>
                  <a:lnTo>
                    <a:pt x="2415" y="2"/>
                  </a:lnTo>
                  <a:lnTo>
                    <a:pt x="2285" y="12"/>
                  </a:lnTo>
                  <a:lnTo>
                    <a:pt x="2158" y="29"/>
                  </a:lnTo>
                  <a:lnTo>
                    <a:pt x="2032" y="52"/>
                  </a:lnTo>
                  <a:lnTo>
                    <a:pt x="1910" y="80"/>
                  </a:lnTo>
                  <a:lnTo>
                    <a:pt x="1789" y="114"/>
                  </a:lnTo>
                  <a:lnTo>
                    <a:pt x="1670" y="154"/>
                  </a:lnTo>
                  <a:lnTo>
                    <a:pt x="1555" y="200"/>
                  </a:lnTo>
                  <a:lnTo>
                    <a:pt x="1442" y="251"/>
                  </a:lnTo>
                  <a:lnTo>
                    <a:pt x="1332" y="307"/>
                  </a:lnTo>
                  <a:lnTo>
                    <a:pt x="1225" y="369"/>
                  </a:lnTo>
                  <a:lnTo>
                    <a:pt x="1122" y="435"/>
                  </a:lnTo>
                  <a:lnTo>
                    <a:pt x="1023" y="506"/>
                  </a:lnTo>
                  <a:lnTo>
                    <a:pt x="926" y="581"/>
                  </a:lnTo>
                  <a:lnTo>
                    <a:pt x="833" y="661"/>
                  </a:lnTo>
                  <a:lnTo>
                    <a:pt x="746" y="745"/>
                  </a:lnTo>
                  <a:lnTo>
                    <a:pt x="661" y="834"/>
                  </a:lnTo>
                  <a:lnTo>
                    <a:pt x="581" y="927"/>
                  </a:lnTo>
                  <a:lnTo>
                    <a:pt x="505" y="1022"/>
                  </a:lnTo>
                  <a:lnTo>
                    <a:pt x="434" y="1122"/>
                  </a:lnTo>
                  <a:lnTo>
                    <a:pt x="368" y="1226"/>
                  </a:lnTo>
                  <a:lnTo>
                    <a:pt x="307" y="1332"/>
                  </a:lnTo>
                  <a:lnTo>
                    <a:pt x="251" y="1442"/>
                  </a:lnTo>
                  <a:lnTo>
                    <a:pt x="199" y="1555"/>
                  </a:lnTo>
                  <a:lnTo>
                    <a:pt x="154" y="1671"/>
                  </a:lnTo>
                  <a:lnTo>
                    <a:pt x="114" y="1789"/>
                  </a:lnTo>
                  <a:lnTo>
                    <a:pt x="79" y="1910"/>
                  </a:lnTo>
                  <a:lnTo>
                    <a:pt x="51" y="2033"/>
                  </a:lnTo>
                  <a:lnTo>
                    <a:pt x="29" y="2158"/>
                  </a:lnTo>
                  <a:lnTo>
                    <a:pt x="13" y="2286"/>
                  </a:lnTo>
                  <a:lnTo>
                    <a:pt x="3" y="2415"/>
                  </a:lnTo>
                  <a:lnTo>
                    <a:pt x="0" y="2546"/>
                  </a:lnTo>
                  <a:lnTo>
                    <a:pt x="3" y="2677"/>
                  </a:lnTo>
                  <a:lnTo>
                    <a:pt x="13" y="2806"/>
                  </a:lnTo>
                  <a:lnTo>
                    <a:pt x="29" y="2934"/>
                  </a:lnTo>
                  <a:lnTo>
                    <a:pt x="51" y="3059"/>
                  </a:lnTo>
                  <a:lnTo>
                    <a:pt x="79" y="3182"/>
                  </a:lnTo>
                  <a:lnTo>
                    <a:pt x="114" y="3303"/>
                  </a:lnTo>
                  <a:lnTo>
                    <a:pt x="154" y="3421"/>
                  </a:lnTo>
                  <a:lnTo>
                    <a:pt x="199" y="3538"/>
                  </a:lnTo>
                  <a:lnTo>
                    <a:pt x="251" y="3650"/>
                  </a:lnTo>
                  <a:lnTo>
                    <a:pt x="307" y="3760"/>
                  </a:lnTo>
                  <a:lnTo>
                    <a:pt x="368" y="3866"/>
                  </a:lnTo>
                  <a:lnTo>
                    <a:pt x="434" y="3970"/>
                  </a:lnTo>
                  <a:lnTo>
                    <a:pt x="505" y="4070"/>
                  </a:lnTo>
                  <a:lnTo>
                    <a:pt x="581" y="4166"/>
                  </a:lnTo>
                  <a:lnTo>
                    <a:pt x="661" y="4258"/>
                  </a:lnTo>
                  <a:lnTo>
                    <a:pt x="746" y="4347"/>
                  </a:lnTo>
                  <a:lnTo>
                    <a:pt x="833" y="4431"/>
                  </a:lnTo>
                  <a:lnTo>
                    <a:pt x="926" y="4511"/>
                  </a:lnTo>
                  <a:lnTo>
                    <a:pt x="1023" y="4586"/>
                  </a:lnTo>
                  <a:lnTo>
                    <a:pt x="1122" y="4657"/>
                  </a:lnTo>
                  <a:lnTo>
                    <a:pt x="1225" y="4724"/>
                  </a:lnTo>
                  <a:lnTo>
                    <a:pt x="1332" y="4785"/>
                  </a:lnTo>
                  <a:lnTo>
                    <a:pt x="1442" y="4841"/>
                  </a:lnTo>
                  <a:lnTo>
                    <a:pt x="1555" y="4892"/>
                  </a:lnTo>
                  <a:lnTo>
                    <a:pt x="1670" y="4938"/>
                  </a:lnTo>
                  <a:lnTo>
                    <a:pt x="1789" y="4978"/>
                  </a:lnTo>
                  <a:lnTo>
                    <a:pt x="1910" y="5012"/>
                  </a:lnTo>
                  <a:lnTo>
                    <a:pt x="2032" y="5040"/>
                  </a:lnTo>
                  <a:lnTo>
                    <a:pt x="2158" y="5063"/>
                  </a:lnTo>
                  <a:lnTo>
                    <a:pt x="2285" y="5080"/>
                  </a:lnTo>
                  <a:lnTo>
                    <a:pt x="2415" y="5090"/>
                  </a:lnTo>
                  <a:lnTo>
                    <a:pt x="2545" y="5092"/>
                  </a:lnTo>
                  <a:lnTo>
                    <a:pt x="2676" y="5090"/>
                  </a:lnTo>
                  <a:lnTo>
                    <a:pt x="2806" y="5080"/>
                  </a:lnTo>
                  <a:lnTo>
                    <a:pt x="2934" y="5063"/>
                  </a:lnTo>
                  <a:lnTo>
                    <a:pt x="3058" y="5040"/>
                  </a:lnTo>
                  <a:lnTo>
                    <a:pt x="3182" y="5012"/>
                  </a:lnTo>
                  <a:lnTo>
                    <a:pt x="3303" y="4978"/>
                  </a:lnTo>
                  <a:lnTo>
                    <a:pt x="3422" y="4938"/>
                  </a:lnTo>
                  <a:lnTo>
                    <a:pt x="3537" y="4892"/>
                  </a:lnTo>
                  <a:lnTo>
                    <a:pt x="3650" y="4841"/>
                  </a:lnTo>
                  <a:lnTo>
                    <a:pt x="3760" y="4785"/>
                  </a:lnTo>
                  <a:lnTo>
                    <a:pt x="3866" y="4724"/>
                  </a:lnTo>
                  <a:lnTo>
                    <a:pt x="3969" y="4657"/>
                  </a:lnTo>
                  <a:lnTo>
                    <a:pt x="4069" y="4586"/>
                  </a:lnTo>
                  <a:lnTo>
                    <a:pt x="4165" y="4511"/>
                  </a:lnTo>
                  <a:lnTo>
                    <a:pt x="4257" y="4431"/>
                  </a:lnTo>
                  <a:lnTo>
                    <a:pt x="4346" y="4347"/>
                  </a:lnTo>
                  <a:lnTo>
                    <a:pt x="4431" y="4258"/>
                  </a:lnTo>
                  <a:lnTo>
                    <a:pt x="4511" y="4166"/>
                  </a:lnTo>
                  <a:lnTo>
                    <a:pt x="4587" y="4070"/>
                  </a:lnTo>
                  <a:lnTo>
                    <a:pt x="4657" y="3970"/>
                  </a:lnTo>
                  <a:lnTo>
                    <a:pt x="4723" y="3866"/>
                  </a:lnTo>
                  <a:lnTo>
                    <a:pt x="4785" y="3760"/>
                  </a:lnTo>
                  <a:lnTo>
                    <a:pt x="4841" y="3650"/>
                  </a:lnTo>
                  <a:lnTo>
                    <a:pt x="4892" y="3538"/>
                  </a:lnTo>
                  <a:lnTo>
                    <a:pt x="4937" y="3421"/>
                  </a:lnTo>
                  <a:lnTo>
                    <a:pt x="4978" y="3303"/>
                  </a:lnTo>
                  <a:lnTo>
                    <a:pt x="5013" y="3182"/>
                  </a:lnTo>
                  <a:lnTo>
                    <a:pt x="5041" y="3059"/>
                  </a:lnTo>
                  <a:lnTo>
                    <a:pt x="5063" y="2934"/>
                  </a:lnTo>
                  <a:lnTo>
                    <a:pt x="5079" y="2806"/>
                  </a:lnTo>
                  <a:lnTo>
                    <a:pt x="5089" y="2677"/>
                  </a:lnTo>
                  <a:lnTo>
                    <a:pt x="5092" y="2546"/>
                  </a:lnTo>
                  <a:close/>
                  <a:moveTo>
                    <a:pt x="4793" y="2546"/>
                  </a:moveTo>
                  <a:lnTo>
                    <a:pt x="4790" y="2661"/>
                  </a:lnTo>
                  <a:lnTo>
                    <a:pt x="4781" y="2776"/>
                  </a:lnTo>
                  <a:lnTo>
                    <a:pt x="4767" y="2888"/>
                  </a:lnTo>
                  <a:lnTo>
                    <a:pt x="4747" y="2999"/>
                  </a:lnTo>
                  <a:lnTo>
                    <a:pt x="4722" y="3107"/>
                  </a:lnTo>
                  <a:lnTo>
                    <a:pt x="4692" y="3214"/>
                  </a:lnTo>
                  <a:lnTo>
                    <a:pt x="4656" y="3318"/>
                  </a:lnTo>
                  <a:lnTo>
                    <a:pt x="4616" y="3420"/>
                  </a:lnTo>
                  <a:lnTo>
                    <a:pt x="4571" y="3520"/>
                  </a:lnTo>
                  <a:lnTo>
                    <a:pt x="4522" y="3617"/>
                  </a:lnTo>
                  <a:lnTo>
                    <a:pt x="4467" y="3711"/>
                  </a:lnTo>
                  <a:lnTo>
                    <a:pt x="4409" y="3802"/>
                  </a:lnTo>
                  <a:lnTo>
                    <a:pt x="4346" y="3891"/>
                  </a:lnTo>
                  <a:lnTo>
                    <a:pt x="4280" y="3975"/>
                  </a:lnTo>
                  <a:lnTo>
                    <a:pt x="4209" y="4056"/>
                  </a:lnTo>
                  <a:lnTo>
                    <a:pt x="4134" y="4135"/>
                  </a:lnTo>
                  <a:lnTo>
                    <a:pt x="4057" y="4209"/>
                  </a:lnTo>
                  <a:lnTo>
                    <a:pt x="3975" y="4279"/>
                  </a:lnTo>
                  <a:lnTo>
                    <a:pt x="3890" y="4347"/>
                  </a:lnTo>
                  <a:lnTo>
                    <a:pt x="3802" y="4409"/>
                  </a:lnTo>
                  <a:lnTo>
                    <a:pt x="3711" y="4468"/>
                  </a:lnTo>
                  <a:lnTo>
                    <a:pt x="3616" y="4521"/>
                  </a:lnTo>
                  <a:lnTo>
                    <a:pt x="3520" y="4571"/>
                  </a:lnTo>
                  <a:lnTo>
                    <a:pt x="3420" y="4617"/>
                  </a:lnTo>
                  <a:lnTo>
                    <a:pt x="3318" y="4656"/>
                  </a:lnTo>
                  <a:lnTo>
                    <a:pt x="3214" y="4692"/>
                  </a:lnTo>
                  <a:lnTo>
                    <a:pt x="3108" y="4722"/>
                  </a:lnTo>
                  <a:lnTo>
                    <a:pt x="2999" y="4747"/>
                  </a:lnTo>
                  <a:lnTo>
                    <a:pt x="2888" y="4767"/>
                  </a:lnTo>
                  <a:lnTo>
                    <a:pt x="2775" y="4781"/>
                  </a:lnTo>
                  <a:lnTo>
                    <a:pt x="2662" y="4790"/>
                  </a:lnTo>
                  <a:lnTo>
                    <a:pt x="2545" y="4793"/>
                  </a:lnTo>
                  <a:lnTo>
                    <a:pt x="2430" y="4790"/>
                  </a:lnTo>
                  <a:lnTo>
                    <a:pt x="2316" y="4781"/>
                  </a:lnTo>
                  <a:lnTo>
                    <a:pt x="2204" y="4767"/>
                  </a:lnTo>
                  <a:lnTo>
                    <a:pt x="2093" y="4747"/>
                  </a:lnTo>
                  <a:lnTo>
                    <a:pt x="1984" y="4722"/>
                  </a:lnTo>
                  <a:lnTo>
                    <a:pt x="1878" y="4692"/>
                  </a:lnTo>
                  <a:lnTo>
                    <a:pt x="1773" y="4656"/>
                  </a:lnTo>
                  <a:lnTo>
                    <a:pt x="1671" y="4617"/>
                  </a:lnTo>
                  <a:lnTo>
                    <a:pt x="1572" y="4571"/>
                  </a:lnTo>
                  <a:lnTo>
                    <a:pt x="1475" y="4521"/>
                  </a:lnTo>
                  <a:lnTo>
                    <a:pt x="1381" y="4468"/>
                  </a:lnTo>
                  <a:lnTo>
                    <a:pt x="1289" y="4409"/>
                  </a:lnTo>
                  <a:lnTo>
                    <a:pt x="1202" y="4347"/>
                  </a:lnTo>
                  <a:lnTo>
                    <a:pt x="1117" y="4279"/>
                  </a:lnTo>
                  <a:lnTo>
                    <a:pt x="1035" y="4209"/>
                  </a:lnTo>
                  <a:lnTo>
                    <a:pt x="958" y="4135"/>
                  </a:lnTo>
                  <a:lnTo>
                    <a:pt x="883" y="4056"/>
                  </a:lnTo>
                  <a:lnTo>
                    <a:pt x="812" y="3975"/>
                  </a:lnTo>
                  <a:lnTo>
                    <a:pt x="746" y="3891"/>
                  </a:lnTo>
                  <a:lnTo>
                    <a:pt x="683" y="3802"/>
                  </a:lnTo>
                  <a:lnTo>
                    <a:pt x="625" y="3711"/>
                  </a:lnTo>
                  <a:lnTo>
                    <a:pt x="570" y="3617"/>
                  </a:lnTo>
                  <a:lnTo>
                    <a:pt x="521" y="3520"/>
                  </a:lnTo>
                  <a:lnTo>
                    <a:pt x="476" y="3420"/>
                  </a:lnTo>
                  <a:lnTo>
                    <a:pt x="436" y="3318"/>
                  </a:lnTo>
                  <a:lnTo>
                    <a:pt x="400" y="3214"/>
                  </a:lnTo>
                  <a:lnTo>
                    <a:pt x="369" y="3107"/>
                  </a:lnTo>
                  <a:lnTo>
                    <a:pt x="345" y="2999"/>
                  </a:lnTo>
                  <a:lnTo>
                    <a:pt x="325" y="2888"/>
                  </a:lnTo>
                  <a:lnTo>
                    <a:pt x="311" y="2776"/>
                  </a:lnTo>
                  <a:lnTo>
                    <a:pt x="302" y="2661"/>
                  </a:lnTo>
                  <a:lnTo>
                    <a:pt x="299" y="2546"/>
                  </a:lnTo>
                  <a:lnTo>
                    <a:pt x="302" y="2431"/>
                  </a:lnTo>
                  <a:lnTo>
                    <a:pt x="311" y="2316"/>
                  </a:lnTo>
                  <a:lnTo>
                    <a:pt x="325" y="2204"/>
                  </a:lnTo>
                  <a:lnTo>
                    <a:pt x="345" y="2093"/>
                  </a:lnTo>
                  <a:lnTo>
                    <a:pt x="369" y="1985"/>
                  </a:lnTo>
                  <a:lnTo>
                    <a:pt x="400" y="1878"/>
                  </a:lnTo>
                  <a:lnTo>
                    <a:pt x="436" y="1774"/>
                  </a:lnTo>
                  <a:lnTo>
                    <a:pt x="476" y="1672"/>
                  </a:lnTo>
                  <a:lnTo>
                    <a:pt x="521" y="1572"/>
                  </a:lnTo>
                  <a:lnTo>
                    <a:pt x="570" y="1475"/>
                  </a:lnTo>
                  <a:lnTo>
                    <a:pt x="625" y="1381"/>
                  </a:lnTo>
                  <a:lnTo>
                    <a:pt x="683" y="1290"/>
                  </a:lnTo>
                  <a:lnTo>
                    <a:pt x="746" y="1201"/>
                  </a:lnTo>
                  <a:lnTo>
                    <a:pt x="812" y="1117"/>
                  </a:lnTo>
                  <a:lnTo>
                    <a:pt x="883" y="1036"/>
                  </a:lnTo>
                  <a:lnTo>
                    <a:pt x="958" y="957"/>
                  </a:lnTo>
                  <a:lnTo>
                    <a:pt x="1035" y="883"/>
                  </a:lnTo>
                  <a:lnTo>
                    <a:pt x="1117" y="813"/>
                  </a:lnTo>
                  <a:lnTo>
                    <a:pt x="1202" y="745"/>
                  </a:lnTo>
                  <a:lnTo>
                    <a:pt x="1289" y="683"/>
                  </a:lnTo>
                  <a:lnTo>
                    <a:pt x="1381" y="624"/>
                  </a:lnTo>
                  <a:lnTo>
                    <a:pt x="1475" y="571"/>
                  </a:lnTo>
                  <a:lnTo>
                    <a:pt x="1572" y="521"/>
                  </a:lnTo>
                  <a:lnTo>
                    <a:pt x="1671" y="475"/>
                  </a:lnTo>
                  <a:lnTo>
                    <a:pt x="1773" y="436"/>
                  </a:lnTo>
                  <a:lnTo>
                    <a:pt x="1878" y="400"/>
                  </a:lnTo>
                  <a:lnTo>
                    <a:pt x="1984" y="370"/>
                  </a:lnTo>
                  <a:lnTo>
                    <a:pt x="2093" y="345"/>
                  </a:lnTo>
                  <a:lnTo>
                    <a:pt x="2204" y="325"/>
                  </a:lnTo>
                  <a:lnTo>
                    <a:pt x="2316" y="311"/>
                  </a:lnTo>
                  <a:lnTo>
                    <a:pt x="2430" y="302"/>
                  </a:lnTo>
                  <a:lnTo>
                    <a:pt x="2545" y="299"/>
                  </a:lnTo>
                  <a:lnTo>
                    <a:pt x="2662" y="302"/>
                  </a:lnTo>
                  <a:lnTo>
                    <a:pt x="2775" y="311"/>
                  </a:lnTo>
                  <a:lnTo>
                    <a:pt x="2888" y="325"/>
                  </a:lnTo>
                  <a:lnTo>
                    <a:pt x="2999" y="345"/>
                  </a:lnTo>
                  <a:lnTo>
                    <a:pt x="3108" y="370"/>
                  </a:lnTo>
                  <a:lnTo>
                    <a:pt x="3214" y="400"/>
                  </a:lnTo>
                  <a:lnTo>
                    <a:pt x="3318" y="436"/>
                  </a:lnTo>
                  <a:lnTo>
                    <a:pt x="3420" y="475"/>
                  </a:lnTo>
                  <a:lnTo>
                    <a:pt x="3520" y="521"/>
                  </a:lnTo>
                  <a:lnTo>
                    <a:pt x="3616" y="571"/>
                  </a:lnTo>
                  <a:lnTo>
                    <a:pt x="3711" y="624"/>
                  </a:lnTo>
                  <a:lnTo>
                    <a:pt x="3802" y="683"/>
                  </a:lnTo>
                  <a:lnTo>
                    <a:pt x="3890" y="745"/>
                  </a:lnTo>
                  <a:lnTo>
                    <a:pt x="3975" y="813"/>
                  </a:lnTo>
                  <a:lnTo>
                    <a:pt x="4057" y="883"/>
                  </a:lnTo>
                  <a:lnTo>
                    <a:pt x="4134" y="957"/>
                  </a:lnTo>
                  <a:lnTo>
                    <a:pt x="4209" y="1036"/>
                  </a:lnTo>
                  <a:lnTo>
                    <a:pt x="4280" y="1117"/>
                  </a:lnTo>
                  <a:lnTo>
                    <a:pt x="4346" y="1201"/>
                  </a:lnTo>
                  <a:lnTo>
                    <a:pt x="4409" y="1290"/>
                  </a:lnTo>
                  <a:lnTo>
                    <a:pt x="4467" y="1381"/>
                  </a:lnTo>
                  <a:lnTo>
                    <a:pt x="4522" y="1475"/>
                  </a:lnTo>
                  <a:lnTo>
                    <a:pt x="4571" y="1572"/>
                  </a:lnTo>
                  <a:lnTo>
                    <a:pt x="4616" y="1672"/>
                  </a:lnTo>
                  <a:lnTo>
                    <a:pt x="4656" y="1774"/>
                  </a:lnTo>
                  <a:lnTo>
                    <a:pt x="4692" y="1878"/>
                  </a:lnTo>
                  <a:lnTo>
                    <a:pt x="4722" y="1985"/>
                  </a:lnTo>
                  <a:lnTo>
                    <a:pt x="4747" y="2093"/>
                  </a:lnTo>
                  <a:lnTo>
                    <a:pt x="4767" y="2204"/>
                  </a:lnTo>
                  <a:lnTo>
                    <a:pt x="4781" y="2316"/>
                  </a:lnTo>
                  <a:lnTo>
                    <a:pt x="4790" y="2431"/>
                  </a:lnTo>
                  <a:lnTo>
                    <a:pt x="4793" y="2546"/>
                  </a:lnTo>
                  <a:close/>
                </a:path>
              </a:pathLst>
            </a:custGeom>
            <a:solidFill>
              <a:srgbClr val="CC95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3" name="Freeform 43"/>
            <p:cNvSpPr>
              <a:spLocks noEditPoints="1"/>
            </p:cNvSpPr>
            <p:nvPr/>
          </p:nvSpPr>
          <p:spPr bwMode="auto">
            <a:xfrm>
              <a:off x="2326" y="1763"/>
              <a:ext cx="684" cy="684"/>
            </a:xfrm>
            <a:custGeom>
              <a:avLst/>
              <a:gdLst/>
              <a:ahLst/>
              <a:cxnLst>
                <a:cxn ang="0">
                  <a:pos x="4744" y="1914"/>
                </a:cxn>
                <a:cxn ang="0">
                  <a:pos x="4556" y="1358"/>
                </a:cxn>
                <a:cxn ang="0">
                  <a:pos x="4245" y="873"/>
                </a:cxn>
                <a:cxn ang="0">
                  <a:pos x="3829" y="476"/>
                </a:cxn>
                <a:cxn ang="0">
                  <a:pos x="3329" y="188"/>
                </a:cxn>
                <a:cxn ang="0">
                  <a:pos x="2761" y="28"/>
                </a:cxn>
                <a:cxn ang="0">
                  <a:pos x="2151" y="13"/>
                </a:cxn>
                <a:cxn ang="0">
                  <a:pos x="1572" y="146"/>
                </a:cxn>
                <a:cxn ang="0">
                  <a:pos x="1056" y="409"/>
                </a:cxn>
                <a:cxn ang="0">
                  <a:pos x="622" y="786"/>
                </a:cxn>
                <a:cxn ang="0">
                  <a:pos x="289" y="1255"/>
                </a:cxn>
                <a:cxn ang="0">
                  <a:pos x="75" y="1799"/>
                </a:cxn>
                <a:cxn ang="0">
                  <a:pos x="0" y="2397"/>
                </a:cxn>
                <a:cxn ang="0">
                  <a:pos x="75" y="2996"/>
                </a:cxn>
                <a:cxn ang="0">
                  <a:pos x="289" y="3539"/>
                </a:cxn>
                <a:cxn ang="0">
                  <a:pos x="622" y="4008"/>
                </a:cxn>
                <a:cxn ang="0">
                  <a:pos x="1056" y="4385"/>
                </a:cxn>
                <a:cxn ang="0">
                  <a:pos x="1572" y="4648"/>
                </a:cxn>
                <a:cxn ang="0">
                  <a:pos x="2151" y="4781"/>
                </a:cxn>
                <a:cxn ang="0">
                  <a:pos x="2761" y="4766"/>
                </a:cxn>
                <a:cxn ang="0">
                  <a:pos x="3329" y="4606"/>
                </a:cxn>
                <a:cxn ang="0">
                  <a:pos x="3829" y="4318"/>
                </a:cxn>
                <a:cxn ang="0">
                  <a:pos x="4245" y="3921"/>
                </a:cxn>
                <a:cxn ang="0">
                  <a:pos x="4556" y="3436"/>
                </a:cxn>
                <a:cxn ang="0">
                  <a:pos x="4744" y="2880"/>
                </a:cxn>
                <a:cxn ang="0">
                  <a:pos x="4493" y="2397"/>
                </a:cxn>
                <a:cxn ang="0">
                  <a:pos x="4427" y="2921"/>
                </a:cxn>
                <a:cxn ang="0">
                  <a:pos x="4240" y="3397"/>
                </a:cxn>
                <a:cxn ang="0">
                  <a:pos x="3948" y="3807"/>
                </a:cxn>
                <a:cxn ang="0">
                  <a:pos x="3568" y="4136"/>
                </a:cxn>
                <a:cxn ang="0">
                  <a:pos x="3117" y="4367"/>
                </a:cxn>
                <a:cxn ang="0">
                  <a:pos x="2610" y="4483"/>
                </a:cxn>
                <a:cxn ang="0">
                  <a:pos x="2076" y="4470"/>
                </a:cxn>
                <a:cxn ang="0">
                  <a:pos x="1580" y="4329"/>
                </a:cxn>
                <a:cxn ang="0">
                  <a:pos x="1142" y="4078"/>
                </a:cxn>
                <a:cxn ang="0">
                  <a:pos x="777" y="3730"/>
                </a:cxn>
                <a:cxn ang="0">
                  <a:pos x="505" y="3306"/>
                </a:cxn>
                <a:cxn ang="0">
                  <a:pos x="342" y="2819"/>
                </a:cxn>
                <a:cxn ang="0">
                  <a:pos x="301" y="2289"/>
                </a:cxn>
                <a:cxn ang="0">
                  <a:pos x="393" y="1774"/>
                </a:cxn>
                <a:cxn ang="0">
                  <a:pos x="603" y="1310"/>
                </a:cxn>
                <a:cxn ang="0">
                  <a:pos x="913" y="915"/>
                </a:cxn>
                <a:cxn ang="0">
                  <a:pos x="1308" y="604"/>
                </a:cxn>
                <a:cxn ang="0">
                  <a:pos x="1772" y="395"/>
                </a:cxn>
                <a:cxn ang="0">
                  <a:pos x="2288" y="303"/>
                </a:cxn>
                <a:cxn ang="0">
                  <a:pos x="2819" y="343"/>
                </a:cxn>
                <a:cxn ang="0">
                  <a:pos x="3305" y="507"/>
                </a:cxn>
                <a:cxn ang="0">
                  <a:pos x="3730" y="779"/>
                </a:cxn>
                <a:cxn ang="0">
                  <a:pos x="4076" y="1142"/>
                </a:cxn>
                <a:cxn ang="0">
                  <a:pos x="4328" y="1581"/>
                </a:cxn>
                <a:cxn ang="0">
                  <a:pos x="4468" y="2078"/>
                </a:cxn>
              </a:cxnLst>
              <a:rect l="0" t="0" r="r" b="b"/>
              <a:pathLst>
                <a:path w="4792" h="4794">
                  <a:moveTo>
                    <a:pt x="4792" y="2397"/>
                  </a:moveTo>
                  <a:lnTo>
                    <a:pt x="4790" y="2274"/>
                  </a:lnTo>
                  <a:lnTo>
                    <a:pt x="4780" y="2152"/>
                  </a:lnTo>
                  <a:lnTo>
                    <a:pt x="4765" y="2032"/>
                  </a:lnTo>
                  <a:lnTo>
                    <a:pt x="4744" y="1914"/>
                  </a:lnTo>
                  <a:lnTo>
                    <a:pt x="4717" y="1799"/>
                  </a:lnTo>
                  <a:lnTo>
                    <a:pt x="4684" y="1684"/>
                  </a:lnTo>
                  <a:lnTo>
                    <a:pt x="4647" y="1573"/>
                  </a:lnTo>
                  <a:lnTo>
                    <a:pt x="4604" y="1465"/>
                  </a:lnTo>
                  <a:lnTo>
                    <a:pt x="4556" y="1358"/>
                  </a:lnTo>
                  <a:lnTo>
                    <a:pt x="4503" y="1255"/>
                  </a:lnTo>
                  <a:lnTo>
                    <a:pt x="4446" y="1154"/>
                  </a:lnTo>
                  <a:lnTo>
                    <a:pt x="4383" y="1057"/>
                  </a:lnTo>
                  <a:lnTo>
                    <a:pt x="4316" y="963"/>
                  </a:lnTo>
                  <a:lnTo>
                    <a:pt x="4245" y="873"/>
                  </a:lnTo>
                  <a:lnTo>
                    <a:pt x="4170" y="786"/>
                  </a:lnTo>
                  <a:lnTo>
                    <a:pt x="4091" y="703"/>
                  </a:lnTo>
                  <a:lnTo>
                    <a:pt x="4008" y="623"/>
                  </a:lnTo>
                  <a:lnTo>
                    <a:pt x="3920" y="548"/>
                  </a:lnTo>
                  <a:lnTo>
                    <a:pt x="3829" y="476"/>
                  </a:lnTo>
                  <a:lnTo>
                    <a:pt x="3735" y="409"/>
                  </a:lnTo>
                  <a:lnTo>
                    <a:pt x="3638" y="348"/>
                  </a:lnTo>
                  <a:lnTo>
                    <a:pt x="3538" y="289"/>
                  </a:lnTo>
                  <a:lnTo>
                    <a:pt x="3435" y="237"/>
                  </a:lnTo>
                  <a:lnTo>
                    <a:pt x="3329" y="188"/>
                  </a:lnTo>
                  <a:lnTo>
                    <a:pt x="3220" y="146"/>
                  </a:lnTo>
                  <a:lnTo>
                    <a:pt x="3108" y="108"/>
                  </a:lnTo>
                  <a:lnTo>
                    <a:pt x="2995" y="76"/>
                  </a:lnTo>
                  <a:lnTo>
                    <a:pt x="2878" y="49"/>
                  </a:lnTo>
                  <a:lnTo>
                    <a:pt x="2761" y="28"/>
                  </a:lnTo>
                  <a:lnTo>
                    <a:pt x="2641" y="13"/>
                  </a:lnTo>
                  <a:lnTo>
                    <a:pt x="2520" y="4"/>
                  </a:lnTo>
                  <a:lnTo>
                    <a:pt x="2395" y="0"/>
                  </a:lnTo>
                  <a:lnTo>
                    <a:pt x="2272" y="4"/>
                  </a:lnTo>
                  <a:lnTo>
                    <a:pt x="2151" y="13"/>
                  </a:lnTo>
                  <a:lnTo>
                    <a:pt x="2031" y="28"/>
                  </a:lnTo>
                  <a:lnTo>
                    <a:pt x="1912" y="49"/>
                  </a:lnTo>
                  <a:lnTo>
                    <a:pt x="1797" y="76"/>
                  </a:lnTo>
                  <a:lnTo>
                    <a:pt x="1683" y="108"/>
                  </a:lnTo>
                  <a:lnTo>
                    <a:pt x="1572" y="146"/>
                  </a:lnTo>
                  <a:lnTo>
                    <a:pt x="1463" y="188"/>
                  </a:lnTo>
                  <a:lnTo>
                    <a:pt x="1357" y="237"/>
                  </a:lnTo>
                  <a:lnTo>
                    <a:pt x="1254" y="289"/>
                  </a:lnTo>
                  <a:lnTo>
                    <a:pt x="1153" y="348"/>
                  </a:lnTo>
                  <a:lnTo>
                    <a:pt x="1056" y="409"/>
                  </a:lnTo>
                  <a:lnTo>
                    <a:pt x="962" y="476"/>
                  </a:lnTo>
                  <a:lnTo>
                    <a:pt x="872" y="548"/>
                  </a:lnTo>
                  <a:lnTo>
                    <a:pt x="784" y="623"/>
                  </a:lnTo>
                  <a:lnTo>
                    <a:pt x="701" y="703"/>
                  </a:lnTo>
                  <a:lnTo>
                    <a:pt x="622" y="786"/>
                  </a:lnTo>
                  <a:lnTo>
                    <a:pt x="547" y="873"/>
                  </a:lnTo>
                  <a:lnTo>
                    <a:pt x="475" y="963"/>
                  </a:lnTo>
                  <a:lnTo>
                    <a:pt x="409" y="1057"/>
                  </a:lnTo>
                  <a:lnTo>
                    <a:pt x="346" y="1154"/>
                  </a:lnTo>
                  <a:lnTo>
                    <a:pt x="289" y="1255"/>
                  </a:lnTo>
                  <a:lnTo>
                    <a:pt x="235" y="1358"/>
                  </a:lnTo>
                  <a:lnTo>
                    <a:pt x="188" y="1465"/>
                  </a:lnTo>
                  <a:lnTo>
                    <a:pt x="144" y="1573"/>
                  </a:lnTo>
                  <a:lnTo>
                    <a:pt x="107" y="1684"/>
                  </a:lnTo>
                  <a:lnTo>
                    <a:pt x="75" y="1799"/>
                  </a:lnTo>
                  <a:lnTo>
                    <a:pt x="48" y="1914"/>
                  </a:lnTo>
                  <a:lnTo>
                    <a:pt x="27" y="2032"/>
                  </a:lnTo>
                  <a:lnTo>
                    <a:pt x="12" y="2152"/>
                  </a:lnTo>
                  <a:lnTo>
                    <a:pt x="2" y="2274"/>
                  </a:lnTo>
                  <a:lnTo>
                    <a:pt x="0" y="2397"/>
                  </a:lnTo>
                  <a:lnTo>
                    <a:pt x="2" y="2520"/>
                  </a:lnTo>
                  <a:lnTo>
                    <a:pt x="12" y="2642"/>
                  </a:lnTo>
                  <a:lnTo>
                    <a:pt x="27" y="2762"/>
                  </a:lnTo>
                  <a:lnTo>
                    <a:pt x="48" y="2880"/>
                  </a:lnTo>
                  <a:lnTo>
                    <a:pt x="75" y="2996"/>
                  </a:lnTo>
                  <a:lnTo>
                    <a:pt x="107" y="3110"/>
                  </a:lnTo>
                  <a:lnTo>
                    <a:pt x="144" y="3221"/>
                  </a:lnTo>
                  <a:lnTo>
                    <a:pt x="188" y="3329"/>
                  </a:lnTo>
                  <a:lnTo>
                    <a:pt x="235" y="3436"/>
                  </a:lnTo>
                  <a:lnTo>
                    <a:pt x="289" y="3539"/>
                  </a:lnTo>
                  <a:lnTo>
                    <a:pt x="346" y="3640"/>
                  </a:lnTo>
                  <a:lnTo>
                    <a:pt x="409" y="3737"/>
                  </a:lnTo>
                  <a:lnTo>
                    <a:pt x="475" y="3831"/>
                  </a:lnTo>
                  <a:lnTo>
                    <a:pt x="547" y="3921"/>
                  </a:lnTo>
                  <a:lnTo>
                    <a:pt x="622" y="4008"/>
                  </a:lnTo>
                  <a:lnTo>
                    <a:pt x="701" y="4091"/>
                  </a:lnTo>
                  <a:lnTo>
                    <a:pt x="784" y="4171"/>
                  </a:lnTo>
                  <a:lnTo>
                    <a:pt x="872" y="4246"/>
                  </a:lnTo>
                  <a:lnTo>
                    <a:pt x="962" y="4318"/>
                  </a:lnTo>
                  <a:lnTo>
                    <a:pt x="1056" y="4385"/>
                  </a:lnTo>
                  <a:lnTo>
                    <a:pt x="1153" y="4446"/>
                  </a:lnTo>
                  <a:lnTo>
                    <a:pt x="1254" y="4505"/>
                  </a:lnTo>
                  <a:lnTo>
                    <a:pt x="1357" y="4557"/>
                  </a:lnTo>
                  <a:lnTo>
                    <a:pt x="1463" y="4606"/>
                  </a:lnTo>
                  <a:lnTo>
                    <a:pt x="1572" y="4648"/>
                  </a:lnTo>
                  <a:lnTo>
                    <a:pt x="1683" y="4686"/>
                  </a:lnTo>
                  <a:lnTo>
                    <a:pt x="1797" y="4719"/>
                  </a:lnTo>
                  <a:lnTo>
                    <a:pt x="1912" y="4745"/>
                  </a:lnTo>
                  <a:lnTo>
                    <a:pt x="2031" y="4766"/>
                  </a:lnTo>
                  <a:lnTo>
                    <a:pt x="2151" y="4781"/>
                  </a:lnTo>
                  <a:lnTo>
                    <a:pt x="2272" y="4790"/>
                  </a:lnTo>
                  <a:lnTo>
                    <a:pt x="2395" y="4794"/>
                  </a:lnTo>
                  <a:lnTo>
                    <a:pt x="2520" y="4790"/>
                  </a:lnTo>
                  <a:lnTo>
                    <a:pt x="2641" y="4781"/>
                  </a:lnTo>
                  <a:lnTo>
                    <a:pt x="2761" y="4766"/>
                  </a:lnTo>
                  <a:lnTo>
                    <a:pt x="2878" y="4745"/>
                  </a:lnTo>
                  <a:lnTo>
                    <a:pt x="2995" y="4719"/>
                  </a:lnTo>
                  <a:lnTo>
                    <a:pt x="3108" y="4686"/>
                  </a:lnTo>
                  <a:lnTo>
                    <a:pt x="3220" y="4648"/>
                  </a:lnTo>
                  <a:lnTo>
                    <a:pt x="3329" y="4606"/>
                  </a:lnTo>
                  <a:lnTo>
                    <a:pt x="3435" y="4557"/>
                  </a:lnTo>
                  <a:lnTo>
                    <a:pt x="3538" y="4505"/>
                  </a:lnTo>
                  <a:lnTo>
                    <a:pt x="3638" y="4446"/>
                  </a:lnTo>
                  <a:lnTo>
                    <a:pt x="3735" y="4385"/>
                  </a:lnTo>
                  <a:lnTo>
                    <a:pt x="3829" y="4318"/>
                  </a:lnTo>
                  <a:lnTo>
                    <a:pt x="3920" y="4246"/>
                  </a:lnTo>
                  <a:lnTo>
                    <a:pt x="4008" y="4171"/>
                  </a:lnTo>
                  <a:lnTo>
                    <a:pt x="4091" y="4091"/>
                  </a:lnTo>
                  <a:lnTo>
                    <a:pt x="4170" y="4008"/>
                  </a:lnTo>
                  <a:lnTo>
                    <a:pt x="4245" y="3921"/>
                  </a:lnTo>
                  <a:lnTo>
                    <a:pt x="4316" y="3831"/>
                  </a:lnTo>
                  <a:lnTo>
                    <a:pt x="4383" y="3737"/>
                  </a:lnTo>
                  <a:lnTo>
                    <a:pt x="4446" y="3640"/>
                  </a:lnTo>
                  <a:lnTo>
                    <a:pt x="4503" y="3539"/>
                  </a:lnTo>
                  <a:lnTo>
                    <a:pt x="4556" y="3436"/>
                  </a:lnTo>
                  <a:lnTo>
                    <a:pt x="4604" y="3329"/>
                  </a:lnTo>
                  <a:lnTo>
                    <a:pt x="4647" y="3221"/>
                  </a:lnTo>
                  <a:lnTo>
                    <a:pt x="4684" y="3110"/>
                  </a:lnTo>
                  <a:lnTo>
                    <a:pt x="4717" y="2996"/>
                  </a:lnTo>
                  <a:lnTo>
                    <a:pt x="4744" y="2880"/>
                  </a:lnTo>
                  <a:lnTo>
                    <a:pt x="4765" y="2762"/>
                  </a:lnTo>
                  <a:lnTo>
                    <a:pt x="4780" y="2642"/>
                  </a:lnTo>
                  <a:lnTo>
                    <a:pt x="4790" y="2520"/>
                  </a:lnTo>
                  <a:lnTo>
                    <a:pt x="4792" y="2397"/>
                  </a:lnTo>
                  <a:close/>
                  <a:moveTo>
                    <a:pt x="4493" y="2397"/>
                  </a:moveTo>
                  <a:lnTo>
                    <a:pt x="4491" y="2505"/>
                  </a:lnTo>
                  <a:lnTo>
                    <a:pt x="4482" y="2611"/>
                  </a:lnTo>
                  <a:lnTo>
                    <a:pt x="4468" y="2716"/>
                  </a:lnTo>
                  <a:lnTo>
                    <a:pt x="4450" y="2819"/>
                  </a:lnTo>
                  <a:lnTo>
                    <a:pt x="4427" y="2921"/>
                  </a:lnTo>
                  <a:lnTo>
                    <a:pt x="4399" y="3020"/>
                  </a:lnTo>
                  <a:lnTo>
                    <a:pt x="4365" y="3118"/>
                  </a:lnTo>
                  <a:lnTo>
                    <a:pt x="4328" y="3213"/>
                  </a:lnTo>
                  <a:lnTo>
                    <a:pt x="4285" y="3306"/>
                  </a:lnTo>
                  <a:lnTo>
                    <a:pt x="4240" y="3397"/>
                  </a:lnTo>
                  <a:lnTo>
                    <a:pt x="4189" y="3484"/>
                  </a:lnTo>
                  <a:lnTo>
                    <a:pt x="4134" y="3569"/>
                  </a:lnTo>
                  <a:lnTo>
                    <a:pt x="4076" y="3652"/>
                  </a:lnTo>
                  <a:lnTo>
                    <a:pt x="4014" y="3730"/>
                  </a:lnTo>
                  <a:lnTo>
                    <a:pt x="3948" y="3807"/>
                  </a:lnTo>
                  <a:lnTo>
                    <a:pt x="3879" y="3879"/>
                  </a:lnTo>
                  <a:lnTo>
                    <a:pt x="3806" y="3949"/>
                  </a:lnTo>
                  <a:lnTo>
                    <a:pt x="3730" y="4015"/>
                  </a:lnTo>
                  <a:lnTo>
                    <a:pt x="3650" y="4078"/>
                  </a:lnTo>
                  <a:lnTo>
                    <a:pt x="3568" y="4136"/>
                  </a:lnTo>
                  <a:lnTo>
                    <a:pt x="3483" y="4191"/>
                  </a:lnTo>
                  <a:lnTo>
                    <a:pt x="3396" y="4241"/>
                  </a:lnTo>
                  <a:lnTo>
                    <a:pt x="3305" y="4287"/>
                  </a:lnTo>
                  <a:lnTo>
                    <a:pt x="3212" y="4329"/>
                  </a:lnTo>
                  <a:lnTo>
                    <a:pt x="3117" y="4367"/>
                  </a:lnTo>
                  <a:lnTo>
                    <a:pt x="3019" y="4399"/>
                  </a:lnTo>
                  <a:lnTo>
                    <a:pt x="2920" y="4429"/>
                  </a:lnTo>
                  <a:lnTo>
                    <a:pt x="2819" y="4451"/>
                  </a:lnTo>
                  <a:lnTo>
                    <a:pt x="2715" y="4470"/>
                  </a:lnTo>
                  <a:lnTo>
                    <a:pt x="2610" y="4483"/>
                  </a:lnTo>
                  <a:lnTo>
                    <a:pt x="2504" y="4491"/>
                  </a:lnTo>
                  <a:lnTo>
                    <a:pt x="2395" y="4494"/>
                  </a:lnTo>
                  <a:lnTo>
                    <a:pt x="2288" y="4491"/>
                  </a:lnTo>
                  <a:lnTo>
                    <a:pt x="2181" y="4483"/>
                  </a:lnTo>
                  <a:lnTo>
                    <a:pt x="2076" y="4470"/>
                  </a:lnTo>
                  <a:lnTo>
                    <a:pt x="1973" y="4451"/>
                  </a:lnTo>
                  <a:lnTo>
                    <a:pt x="1872" y="4429"/>
                  </a:lnTo>
                  <a:lnTo>
                    <a:pt x="1772" y="4399"/>
                  </a:lnTo>
                  <a:lnTo>
                    <a:pt x="1675" y="4367"/>
                  </a:lnTo>
                  <a:lnTo>
                    <a:pt x="1580" y="4329"/>
                  </a:lnTo>
                  <a:lnTo>
                    <a:pt x="1487" y="4287"/>
                  </a:lnTo>
                  <a:lnTo>
                    <a:pt x="1396" y="4241"/>
                  </a:lnTo>
                  <a:lnTo>
                    <a:pt x="1308" y="4191"/>
                  </a:lnTo>
                  <a:lnTo>
                    <a:pt x="1223" y="4136"/>
                  </a:lnTo>
                  <a:lnTo>
                    <a:pt x="1142" y="4078"/>
                  </a:lnTo>
                  <a:lnTo>
                    <a:pt x="1062" y="4015"/>
                  </a:lnTo>
                  <a:lnTo>
                    <a:pt x="986" y="3949"/>
                  </a:lnTo>
                  <a:lnTo>
                    <a:pt x="913" y="3879"/>
                  </a:lnTo>
                  <a:lnTo>
                    <a:pt x="844" y="3807"/>
                  </a:lnTo>
                  <a:lnTo>
                    <a:pt x="777" y="3730"/>
                  </a:lnTo>
                  <a:lnTo>
                    <a:pt x="716" y="3652"/>
                  </a:lnTo>
                  <a:lnTo>
                    <a:pt x="658" y="3569"/>
                  </a:lnTo>
                  <a:lnTo>
                    <a:pt x="603" y="3484"/>
                  </a:lnTo>
                  <a:lnTo>
                    <a:pt x="552" y="3397"/>
                  </a:lnTo>
                  <a:lnTo>
                    <a:pt x="505" y="3306"/>
                  </a:lnTo>
                  <a:lnTo>
                    <a:pt x="464" y="3213"/>
                  </a:lnTo>
                  <a:lnTo>
                    <a:pt x="426" y="3118"/>
                  </a:lnTo>
                  <a:lnTo>
                    <a:pt x="393" y="3020"/>
                  </a:lnTo>
                  <a:lnTo>
                    <a:pt x="365" y="2921"/>
                  </a:lnTo>
                  <a:lnTo>
                    <a:pt x="342" y="2819"/>
                  </a:lnTo>
                  <a:lnTo>
                    <a:pt x="323" y="2716"/>
                  </a:lnTo>
                  <a:lnTo>
                    <a:pt x="310" y="2611"/>
                  </a:lnTo>
                  <a:lnTo>
                    <a:pt x="301" y="2505"/>
                  </a:lnTo>
                  <a:lnTo>
                    <a:pt x="299" y="2397"/>
                  </a:lnTo>
                  <a:lnTo>
                    <a:pt x="301" y="2289"/>
                  </a:lnTo>
                  <a:lnTo>
                    <a:pt x="310" y="2183"/>
                  </a:lnTo>
                  <a:lnTo>
                    <a:pt x="323" y="2078"/>
                  </a:lnTo>
                  <a:lnTo>
                    <a:pt x="342" y="1975"/>
                  </a:lnTo>
                  <a:lnTo>
                    <a:pt x="365" y="1873"/>
                  </a:lnTo>
                  <a:lnTo>
                    <a:pt x="393" y="1774"/>
                  </a:lnTo>
                  <a:lnTo>
                    <a:pt x="426" y="1676"/>
                  </a:lnTo>
                  <a:lnTo>
                    <a:pt x="464" y="1581"/>
                  </a:lnTo>
                  <a:lnTo>
                    <a:pt x="505" y="1488"/>
                  </a:lnTo>
                  <a:lnTo>
                    <a:pt x="552" y="1397"/>
                  </a:lnTo>
                  <a:lnTo>
                    <a:pt x="603" y="1310"/>
                  </a:lnTo>
                  <a:lnTo>
                    <a:pt x="658" y="1225"/>
                  </a:lnTo>
                  <a:lnTo>
                    <a:pt x="716" y="1142"/>
                  </a:lnTo>
                  <a:lnTo>
                    <a:pt x="777" y="1064"/>
                  </a:lnTo>
                  <a:lnTo>
                    <a:pt x="844" y="987"/>
                  </a:lnTo>
                  <a:lnTo>
                    <a:pt x="913" y="915"/>
                  </a:lnTo>
                  <a:lnTo>
                    <a:pt x="986" y="845"/>
                  </a:lnTo>
                  <a:lnTo>
                    <a:pt x="1062" y="779"/>
                  </a:lnTo>
                  <a:lnTo>
                    <a:pt x="1142" y="716"/>
                  </a:lnTo>
                  <a:lnTo>
                    <a:pt x="1223" y="658"/>
                  </a:lnTo>
                  <a:lnTo>
                    <a:pt x="1308" y="604"/>
                  </a:lnTo>
                  <a:lnTo>
                    <a:pt x="1396" y="553"/>
                  </a:lnTo>
                  <a:lnTo>
                    <a:pt x="1487" y="507"/>
                  </a:lnTo>
                  <a:lnTo>
                    <a:pt x="1580" y="465"/>
                  </a:lnTo>
                  <a:lnTo>
                    <a:pt x="1675" y="427"/>
                  </a:lnTo>
                  <a:lnTo>
                    <a:pt x="1772" y="395"/>
                  </a:lnTo>
                  <a:lnTo>
                    <a:pt x="1872" y="365"/>
                  </a:lnTo>
                  <a:lnTo>
                    <a:pt x="1973" y="343"/>
                  </a:lnTo>
                  <a:lnTo>
                    <a:pt x="2076" y="324"/>
                  </a:lnTo>
                  <a:lnTo>
                    <a:pt x="2181" y="311"/>
                  </a:lnTo>
                  <a:lnTo>
                    <a:pt x="2288" y="303"/>
                  </a:lnTo>
                  <a:lnTo>
                    <a:pt x="2395" y="300"/>
                  </a:lnTo>
                  <a:lnTo>
                    <a:pt x="2504" y="303"/>
                  </a:lnTo>
                  <a:lnTo>
                    <a:pt x="2610" y="311"/>
                  </a:lnTo>
                  <a:lnTo>
                    <a:pt x="2715" y="324"/>
                  </a:lnTo>
                  <a:lnTo>
                    <a:pt x="2819" y="343"/>
                  </a:lnTo>
                  <a:lnTo>
                    <a:pt x="2920" y="365"/>
                  </a:lnTo>
                  <a:lnTo>
                    <a:pt x="3019" y="395"/>
                  </a:lnTo>
                  <a:lnTo>
                    <a:pt x="3117" y="427"/>
                  </a:lnTo>
                  <a:lnTo>
                    <a:pt x="3212" y="465"/>
                  </a:lnTo>
                  <a:lnTo>
                    <a:pt x="3305" y="507"/>
                  </a:lnTo>
                  <a:lnTo>
                    <a:pt x="3396" y="553"/>
                  </a:lnTo>
                  <a:lnTo>
                    <a:pt x="3483" y="604"/>
                  </a:lnTo>
                  <a:lnTo>
                    <a:pt x="3568" y="658"/>
                  </a:lnTo>
                  <a:lnTo>
                    <a:pt x="3650" y="716"/>
                  </a:lnTo>
                  <a:lnTo>
                    <a:pt x="3730" y="779"/>
                  </a:lnTo>
                  <a:lnTo>
                    <a:pt x="3806" y="845"/>
                  </a:lnTo>
                  <a:lnTo>
                    <a:pt x="3879" y="915"/>
                  </a:lnTo>
                  <a:lnTo>
                    <a:pt x="3948" y="987"/>
                  </a:lnTo>
                  <a:lnTo>
                    <a:pt x="4014" y="1064"/>
                  </a:lnTo>
                  <a:lnTo>
                    <a:pt x="4076" y="1142"/>
                  </a:lnTo>
                  <a:lnTo>
                    <a:pt x="4134" y="1225"/>
                  </a:lnTo>
                  <a:lnTo>
                    <a:pt x="4189" y="1310"/>
                  </a:lnTo>
                  <a:lnTo>
                    <a:pt x="4240" y="1397"/>
                  </a:lnTo>
                  <a:lnTo>
                    <a:pt x="4285" y="1488"/>
                  </a:lnTo>
                  <a:lnTo>
                    <a:pt x="4328" y="1581"/>
                  </a:lnTo>
                  <a:lnTo>
                    <a:pt x="4365" y="1676"/>
                  </a:lnTo>
                  <a:lnTo>
                    <a:pt x="4399" y="1774"/>
                  </a:lnTo>
                  <a:lnTo>
                    <a:pt x="4427" y="1873"/>
                  </a:lnTo>
                  <a:lnTo>
                    <a:pt x="4450" y="1975"/>
                  </a:lnTo>
                  <a:lnTo>
                    <a:pt x="4468" y="2078"/>
                  </a:lnTo>
                  <a:lnTo>
                    <a:pt x="4482" y="2183"/>
                  </a:lnTo>
                  <a:lnTo>
                    <a:pt x="4491" y="2289"/>
                  </a:lnTo>
                  <a:lnTo>
                    <a:pt x="4493" y="2397"/>
                  </a:lnTo>
                  <a:close/>
                </a:path>
              </a:pathLst>
            </a:custGeom>
            <a:solidFill>
              <a:srgbClr val="CE96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4" name="Freeform 44"/>
            <p:cNvSpPr>
              <a:spLocks noEditPoints="1"/>
            </p:cNvSpPr>
            <p:nvPr/>
          </p:nvSpPr>
          <p:spPr bwMode="auto">
            <a:xfrm>
              <a:off x="2347" y="1784"/>
              <a:ext cx="642" cy="642"/>
            </a:xfrm>
            <a:custGeom>
              <a:avLst/>
              <a:gdLst/>
              <a:ahLst/>
              <a:cxnLst>
                <a:cxn ang="0">
                  <a:pos x="4448" y="1794"/>
                </a:cxn>
                <a:cxn ang="0">
                  <a:pos x="4272" y="1273"/>
                </a:cxn>
                <a:cxn ang="0">
                  <a:pos x="3981" y="818"/>
                </a:cxn>
                <a:cxn ang="0">
                  <a:pos x="3591" y="446"/>
                </a:cxn>
                <a:cxn ang="0">
                  <a:pos x="3121" y="176"/>
                </a:cxn>
                <a:cxn ang="0">
                  <a:pos x="2589" y="26"/>
                </a:cxn>
                <a:cxn ang="0">
                  <a:pos x="2017" y="12"/>
                </a:cxn>
                <a:cxn ang="0">
                  <a:pos x="1474" y="137"/>
                </a:cxn>
                <a:cxn ang="0">
                  <a:pos x="990" y="384"/>
                </a:cxn>
                <a:cxn ang="0">
                  <a:pos x="584" y="737"/>
                </a:cxn>
                <a:cxn ang="0">
                  <a:pos x="271" y="1176"/>
                </a:cxn>
                <a:cxn ang="0">
                  <a:pos x="70" y="1686"/>
                </a:cxn>
                <a:cxn ang="0">
                  <a:pos x="0" y="2247"/>
                </a:cxn>
                <a:cxn ang="0">
                  <a:pos x="70" y="2808"/>
                </a:cxn>
                <a:cxn ang="0">
                  <a:pos x="271" y="3318"/>
                </a:cxn>
                <a:cxn ang="0">
                  <a:pos x="584" y="3757"/>
                </a:cxn>
                <a:cxn ang="0">
                  <a:pos x="990" y="4110"/>
                </a:cxn>
                <a:cxn ang="0">
                  <a:pos x="1474" y="4357"/>
                </a:cxn>
                <a:cxn ang="0">
                  <a:pos x="2017" y="4482"/>
                </a:cxn>
                <a:cxn ang="0">
                  <a:pos x="2589" y="4468"/>
                </a:cxn>
                <a:cxn ang="0">
                  <a:pos x="3121" y="4318"/>
                </a:cxn>
                <a:cxn ang="0">
                  <a:pos x="3591" y="4048"/>
                </a:cxn>
                <a:cxn ang="0">
                  <a:pos x="3981" y="3676"/>
                </a:cxn>
                <a:cxn ang="0">
                  <a:pos x="4272" y="3221"/>
                </a:cxn>
                <a:cxn ang="0">
                  <a:pos x="4448" y="2700"/>
                </a:cxn>
                <a:cxn ang="0">
                  <a:pos x="4194" y="2247"/>
                </a:cxn>
                <a:cxn ang="0">
                  <a:pos x="4133" y="2733"/>
                </a:cxn>
                <a:cxn ang="0">
                  <a:pos x="3959" y="3175"/>
                </a:cxn>
                <a:cxn ang="0">
                  <a:pos x="3688" y="3556"/>
                </a:cxn>
                <a:cxn ang="0">
                  <a:pos x="3335" y="3862"/>
                </a:cxn>
                <a:cxn ang="0">
                  <a:pos x="2916" y="4076"/>
                </a:cxn>
                <a:cxn ang="0">
                  <a:pos x="2446" y="4184"/>
                </a:cxn>
                <a:cxn ang="0">
                  <a:pos x="1951" y="4172"/>
                </a:cxn>
                <a:cxn ang="0">
                  <a:pos x="1489" y="4041"/>
                </a:cxn>
                <a:cxn ang="0">
                  <a:pos x="1082" y="3808"/>
                </a:cxn>
                <a:cxn ang="0">
                  <a:pos x="744" y="3485"/>
                </a:cxn>
                <a:cxn ang="0">
                  <a:pos x="492" y="3091"/>
                </a:cxn>
                <a:cxn ang="0">
                  <a:pos x="339" y="2639"/>
                </a:cxn>
                <a:cxn ang="0">
                  <a:pos x="302" y="2147"/>
                </a:cxn>
                <a:cxn ang="0">
                  <a:pos x="388" y="1668"/>
                </a:cxn>
                <a:cxn ang="0">
                  <a:pos x="581" y="1237"/>
                </a:cxn>
                <a:cxn ang="0">
                  <a:pos x="870" y="870"/>
                </a:cxn>
                <a:cxn ang="0">
                  <a:pos x="1237" y="582"/>
                </a:cxn>
                <a:cxn ang="0">
                  <a:pos x="1668" y="387"/>
                </a:cxn>
                <a:cxn ang="0">
                  <a:pos x="2147" y="302"/>
                </a:cxn>
                <a:cxn ang="0">
                  <a:pos x="2640" y="340"/>
                </a:cxn>
                <a:cxn ang="0">
                  <a:pos x="3091" y="492"/>
                </a:cxn>
                <a:cxn ang="0">
                  <a:pos x="3486" y="744"/>
                </a:cxn>
                <a:cxn ang="0">
                  <a:pos x="3807" y="1082"/>
                </a:cxn>
                <a:cxn ang="0">
                  <a:pos x="4041" y="1490"/>
                </a:cxn>
                <a:cxn ang="0">
                  <a:pos x="4171" y="1950"/>
                </a:cxn>
              </a:cxnLst>
              <a:rect l="0" t="0" r="r" b="b"/>
              <a:pathLst>
                <a:path w="4494" h="4494">
                  <a:moveTo>
                    <a:pt x="4494" y="2247"/>
                  </a:moveTo>
                  <a:lnTo>
                    <a:pt x="4491" y="2132"/>
                  </a:lnTo>
                  <a:lnTo>
                    <a:pt x="4482" y="2017"/>
                  </a:lnTo>
                  <a:lnTo>
                    <a:pt x="4468" y="1905"/>
                  </a:lnTo>
                  <a:lnTo>
                    <a:pt x="4448" y="1794"/>
                  </a:lnTo>
                  <a:lnTo>
                    <a:pt x="4423" y="1686"/>
                  </a:lnTo>
                  <a:lnTo>
                    <a:pt x="4393" y="1579"/>
                  </a:lnTo>
                  <a:lnTo>
                    <a:pt x="4357" y="1475"/>
                  </a:lnTo>
                  <a:lnTo>
                    <a:pt x="4317" y="1373"/>
                  </a:lnTo>
                  <a:lnTo>
                    <a:pt x="4272" y="1273"/>
                  </a:lnTo>
                  <a:lnTo>
                    <a:pt x="4223" y="1176"/>
                  </a:lnTo>
                  <a:lnTo>
                    <a:pt x="4168" y="1082"/>
                  </a:lnTo>
                  <a:lnTo>
                    <a:pt x="4110" y="991"/>
                  </a:lnTo>
                  <a:lnTo>
                    <a:pt x="4047" y="902"/>
                  </a:lnTo>
                  <a:lnTo>
                    <a:pt x="3981" y="818"/>
                  </a:lnTo>
                  <a:lnTo>
                    <a:pt x="3910" y="737"/>
                  </a:lnTo>
                  <a:lnTo>
                    <a:pt x="3835" y="658"/>
                  </a:lnTo>
                  <a:lnTo>
                    <a:pt x="3758" y="584"/>
                  </a:lnTo>
                  <a:lnTo>
                    <a:pt x="3676" y="514"/>
                  </a:lnTo>
                  <a:lnTo>
                    <a:pt x="3591" y="446"/>
                  </a:lnTo>
                  <a:lnTo>
                    <a:pt x="3503" y="384"/>
                  </a:lnTo>
                  <a:lnTo>
                    <a:pt x="3412" y="325"/>
                  </a:lnTo>
                  <a:lnTo>
                    <a:pt x="3317" y="272"/>
                  </a:lnTo>
                  <a:lnTo>
                    <a:pt x="3221" y="222"/>
                  </a:lnTo>
                  <a:lnTo>
                    <a:pt x="3121" y="176"/>
                  </a:lnTo>
                  <a:lnTo>
                    <a:pt x="3019" y="137"/>
                  </a:lnTo>
                  <a:lnTo>
                    <a:pt x="2915" y="101"/>
                  </a:lnTo>
                  <a:lnTo>
                    <a:pt x="2809" y="71"/>
                  </a:lnTo>
                  <a:lnTo>
                    <a:pt x="2700" y="46"/>
                  </a:lnTo>
                  <a:lnTo>
                    <a:pt x="2589" y="26"/>
                  </a:lnTo>
                  <a:lnTo>
                    <a:pt x="2476" y="12"/>
                  </a:lnTo>
                  <a:lnTo>
                    <a:pt x="2363" y="3"/>
                  </a:lnTo>
                  <a:lnTo>
                    <a:pt x="2246" y="0"/>
                  </a:lnTo>
                  <a:lnTo>
                    <a:pt x="2131" y="3"/>
                  </a:lnTo>
                  <a:lnTo>
                    <a:pt x="2017" y="12"/>
                  </a:lnTo>
                  <a:lnTo>
                    <a:pt x="1905" y="26"/>
                  </a:lnTo>
                  <a:lnTo>
                    <a:pt x="1794" y="46"/>
                  </a:lnTo>
                  <a:lnTo>
                    <a:pt x="1685" y="71"/>
                  </a:lnTo>
                  <a:lnTo>
                    <a:pt x="1579" y="101"/>
                  </a:lnTo>
                  <a:lnTo>
                    <a:pt x="1474" y="137"/>
                  </a:lnTo>
                  <a:lnTo>
                    <a:pt x="1372" y="176"/>
                  </a:lnTo>
                  <a:lnTo>
                    <a:pt x="1273" y="222"/>
                  </a:lnTo>
                  <a:lnTo>
                    <a:pt x="1176" y="272"/>
                  </a:lnTo>
                  <a:lnTo>
                    <a:pt x="1082" y="325"/>
                  </a:lnTo>
                  <a:lnTo>
                    <a:pt x="990" y="384"/>
                  </a:lnTo>
                  <a:lnTo>
                    <a:pt x="903" y="446"/>
                  </a:lnTo>
                  <a:lnTo>
                    <a:pt x="818" y="514"/>
                  </a:lnTo>
                  <a:lnTo>
                    <a:pt x="736" y="584"/>
                  </a:lnTo>
                  <a:lnTo>
                    <a:pt x="659" y="658"/>
                  </a:lnTo>
                  <a:lnTo>
                    <a:pt x="584" y="737"/>
                  </a:lnTo>
                  <a:lnTo>
                    <a:pt x="513" y="818"/>
                  </a:lnTo>
                  <a:lnTo>
                    <a:pt x="447" y="902"/>
                  </a:lnTo>
                  <a:lnTo>
                    <a:pt x="384" y="991"/>
                  </a:lnTo>
                  <a:lnTo>
                    <a:pt x="326" y="1082"/>
                  </a:lnTo>
                  <a:lnTo>
                    <a:pt x="271" y="1176"/>
                  </a:lnTo>
                  <a:lnTo>
                    <a:pt x="222" y="1273"/>
                  </a:lnTo>
                  <a:lnTo>
                    <a:pt x="177" y="1373"/>
                  </a:lnTo>
                  <a:lnTo>
                    <a:pt x="137" y="1475"/>
                  </a:lnTo>
                  <a:lnTo>
                    <a:pt x="101" y="1579"/>
                  </a:lnTo>
                  <a:lnTo>
                    <a:pt x="70" y="1686"/>
                  </a:lnTo>
                  <a:lnTo>
                    <a:pt x="46" y="1794"/>
                  </a:lnTo>
                  <a:lnTo>
                    <a:pt x="26" y="1905"/>
                  </a:lnTo>
                  <a:lnTo>
                    <a:pt x="12" y="2017"/>
                  </a:lnTo>
                  <a:lnTo>
                    <a:pt x="3" y="2132"/>
                  </a:lnTo>
                  <a:lnTo>
                    <a:pt x="0" y="2247"/>
                  </a:lnTo>
                  <a:lnTo>
                    <a:pt x="3" y="2362"/>
                  </a:lnTo>
                  <a:lnTo>
                    <a:pt x="12" y="2477"/>
                  </a:lnTo>
                  <a:lnTo>
                    <a:pt x="26" y="2589"/>
                  </a:lnTo>
                  <a:lnTo>
                    <a:pt x="46" y="2700"/>
                  </a:lnTo>
                  <a:lnTo>
                    <a:pt x="70" y="2808"/>
                  </a:lnTo>
                  <a:lnTo>
                    <a:pt x="101" y="2915"/>
                  </a:lnTo>
                  <a:lnTo>
                    <a:pt x="137" y="3019"/>
                  </a:lnTo>
                  <a:lnTo>
                    <a:pt x="177" y="3121"/>
                  </a:lnTo>
                  <a:lnTo>
                    <a:pt x="222" y="3221"/>
                  </a:lnTo>
                  <a:lnTo>
                    <a:pt x="271" y="3318"/>
                  </a:lnTo>
                  <a:lnTo>
                    <a:pt x="326" y="3412"/>
                  </a:lnTo>
                  <a:lnTo>
                    <a:pt x="384" y="3503"/>
                  </a:lnTo>
                  <a:lnTo>
                    <a:pt x="447" y="3592"/>
                  </a:lnTo>
                  <a:lnTo>
                    <a:pt x="513" y="3676"/>
                  </a:lnTo>
                  <a:lnTo>
                    <a:pt x="584" y="3757"/>
                  </a:lnTo>
                  <a:lnTo>
                    <a:pt x="659" y="3836"/>
                  </a:lnTo>
                  <a:lnTo>
                    <a:pt x="736" y="3910"/>
                  </a:lnTo>
                  <a:lnTo>
                    <a:pt x="818" y="3980"/>
                  </a:lnTo>
                  <a:lnTo>
                    <a:pt x="903" y="4048"/>
                  </a:lnTo>
                  <a:lnTo>
                    <a:pt x="990" y="4110"/>
                  </a:lnTo>
                  <a:lnTo>
                    <a:pt x="1082" y="4169"/>
                  </a:lnTo>
                  <a:lnTo>
                    <a:pt x="1176" y="4222"/>
                  </a:lnTo>
                  <a:lnTo>
                    <a:pt x="1273" y="4272"/>
                  </a:lnTo>
                  <a:lnTo>
                    <a:pt x="1372" y="4318"/>
                  </a:lnTo>
                  <a:lnTo>
                    <a:pt x="1474" y="4357"/>
                  </a:lnTo>
                  <a:lnTo>
                    <a:pt x="1579" y="4393"/>
                  </a:lnTo>
                  <a:lnTo>
                    <a:pt x="1685" y="4423"/>
                  </a:lnTo>
                  <a:lnTo>
                    <a:pt x="1794" y="4448"/>
                  </a:lnTo>
                  <a:lnTo>
                    <a:pt x="1905" y="4468"/>
                  </a:lnTo>
                  <a:lnTo>
                    <a:pt x="2017" y="4482"/>
                  </a:lnTo>
                  <a:lnTo>
                    <a:pt x="2131" y="4491"/>
                  </a:lnTo>
                  <a:lnTo>
                    <a:pt x="2246" y="4494"/>
                  </a:lnTo>
                  <a:lnTo>
                    <a:pt x="2363" y="4491"/>
                  </a:lnTo>
                  <a:lnTo>
                    <a:pt x="2476" y="4482"/>
                  </a:lnTo>
                  <a:lnTo>
                    <a:pt x="2589" y="4468"/>
                  </a:lnTo>
                  <a:lnTo>
                    <a:pt x="2700" y="4448"/>
                  </a:lnTo>
                  <a:lnTo>
                    <a:pt x="2809" y="4423"/>
                  </a:lnTo>
                  <a:lnTo>
                    <a:pt x="2915" y="4393"/>
                  </a:lnTo>
                  <a:lnTo>
                    <a:pt x="3019" y="4357"/>
                  </a:lnTo>
                  <a:lnTo>
                    <a:pt x="3121" y="4318"/>
                  </a:lnTo>
                  <a:lnTo>
                    <a:pt x="3221" y="4272"/>
                  </a:lnTo>
                  <a:lnTo>
                    <a:pt x="3317" y="4222"/>
                  </a:lnTo>
                  <a:lnTo>
                    <a:pt x="3412" y="4169"/>
                  </a:lnTo>
                  <a:lnTo>
                    <a:pt x="3503" y="4110"/>
                  </a:lnTo>
                  <a:lnTo>
                    <a:pt x="3591" y="4048"/>
                  </a:lnTo>
                  <a:lnTo>
                    <a:pt x="3676" y="3980"/>
                  </a:lnTo>
                  <a:lnTo>
                    <a:pt x="3758" y="3910"/>
                  </a:lnTo>
                  <a:lnTo>
                    <a:pt x="3835" y="3836"/>
                  </a:lnTo>
                  <a:lnTo>
                    <a:pt x="3910" y="3757"/>
                  </a:lnTo>
                  <a:lnTo>
                    <a:pt x="3981" y="3676"/>
                  </a:lnTo>
                  <a:lnTo>
                    <a:pt x="4047" y="3592"/>
                  </a:lnTo>
                  <a:lnTo>
                    <a:pt x="4110" y="3503"/>
                  </a:lnTo>
                  <a:lnTo>
                    <a:pt x="4168" y="3412"/>
                  </a:lnTo>
                  <a:lnTo>
                    <a:pt x="4223" y="3318"/>
                  </a:lnTo>
                  <a:lnTo>
                    <a:pt x="4272" y="3221"/>
                  </a:lnTo>
                  <a:lnTo>
                    <a:pt x="4317" y="3121"/>
                  </a:lnTo>
                  <a:lnTo>
                    <a:pt x="4357" y="3019"/>
                  </a:lnTo>
                  <a:lnTo>
                    <a:pt x="4393" y="2915"/>
                  </a:lnTo>
                  <a:lnTo>
                    <a:pt x="4423" y="2808"/>
                  </a:lnTo>
                  <a:lnTo>
                    <a:pt x="4448" y="2700"/>
                  </a:lnTo>
                  <a:lnTo>
                    <a:pt x="4468" y="2589"/>
                  </a:lnTo>
                  <a:lnTo>
                    <a:pt x="4482" y="2477"/>
                  </a:lnTo>
                  <a:lnTo>
                    <a:pt x="4491" y="2362"/>
                  </a:lnTo>
                  <a:lnTo>
                    <a:pt x="4494" y="2247"/>
                  </a:lnTo>
                  <a:close/>
                  <a:moveTo>
                    <a:pt x="4194" y="2247"/>
                  </a:moveTo>
                  <a:lnTo>
                    <a:pt x="4191" y="2347"/>
                  </a:lnTo>
                  <a:lnTo>
                    <a:pt x="4184" y="2446"/>
                  </a:lnTo>
                  <a:lnTo>
                    <a:pt x="4171" y="2544"/>
                  </a:lnTo>
                  <a:lnTo>
                    <a:pt x="4154" y="2639"/>
                  </a:lnTo>
                  <a:lnTo>
                    <a:pt x="4133" y="2733"/>
                  </a:lnTo>
                  <a:lnTo>
                    <a:pt x="4106" y="2826"/>
                  </a:lnTo>
                  <a:lnTo>
                    <a:pt x="4076" y="2917"/>
                  </a:lnTo>
                  <a:lnTo>
                    <a:pt x="4041" y="3004"/>
                  </a:lnTo>
                  <a:lnTo>
                    <a:pt x="4002" y="3091"/>
                  </a:lnTo>
                  <a:lnTo>
                    <a:pt x="3959" y="3175"/>
                  </a:lnTo>
                  <a:lnTo>
                    <a:pt x="3912" y="3257"/>
                  </a:lnTo>
                  <a:lnTo>
                    <a:pt x="3862" y="3336"/>
                  </a:lnTo>
                  <a:lnTo>
                    <a:pt x="3807" y="3412"/>
                  </a:lnTo>
                  <a:lnTo>
                    <a:pt x="3749" y="3485"/>
                  </a:lnTo>
                  <a:lnTo>
                    <a:pt x="3688" y="3556"/>
                  </a:lnTo>
                  <a:lnTo>
                    <a:pt x="3623" y="3624"/>
                  </a:lnTo>
                  <a:lnTo>
                    <a:pt x="3556" y="3688"/>
                  </a:lnTo>
                  <a:lnTo>
                    <a:pt x="3486" y="3750"/>
                  </a:lnTo>
                  <a:lnTo>
                    <a:pt x="3412" y="3808"/>
                  </a:lnTo>
                  <a:lnTo>
                    <a:pt x="3335" y="3862"/>
                  </a:lnTo>
                  <a:lnTo>
                    <a:pt x="3257" y="3912"/>
                  </a:lnTo>
                  <a:lnTo>
                    <a:pt x="3175" y="3959"/>
                  </a:lnTo>
                  <a:lnTo>
                    <a:pt x="3091" y="4002"/>
                  </a:lnTo>
                  <a:lnTo>
                    <a:pt x="3005" y="4041"/>
                  </a:lnTo>
                  <a:lnTo>
                    <a:pt x="2916" y="4076"/>
                  </a:lnTo>
                  <a:lnTo>
                    <a:pt x="2826" y="4107"/>
                  </a:lnTo>
                  <a:lnTo>
                    <a:pt x="2734" y="4133"/>
                  </a:lnTo>
                  <a:lnTo>
                    <a:pt x="2640" y="4155"/>
                  </a:lnTo>
                  <a:lnTo>
                    <a:pt x="2543" y="4172"/>
                  </a:lnTo>
                  <a:lnTo>
                    <a:pt x="2446" y="4184"/>
                  </a:lnTo>
                  <a:lnTo>
                    <a:pt x="2347" y="4192"/>
                  </a:lnTo>
                  <a:lnTo>
                    <a:pt x="2246" y="4194"/>
                  </a:lnTo>
                  <a:lnTo>
                    <a:pt x="2147" y="4192"/>
                  </a:lnTo>
                  <a:lnTo>
                    <a:pt x="2048" y="4184"/>
                  </a:lnTo>
                  <a:lnTo>
                    <a:pt x="1951" y="4172"/>
                  </a:lnTo>
                  <a:lnTo>
                    <a:pt x="1854" y="4155"/>
                  </a:lnTo>
                  <a:lnTo>
                    <a:pt x="1760" y="4133"/>
                  </a:lnTo>
                  <a:lnTo>
                    <a:pt x="1668" y="4107"/>
                  </a:lnTo>
                  <a:lnTo>
                    <a:pt x="1577" y="4076"/>
                  </a:lnTo>
                  <a:lnTo>
                    <a:pt x="1489" y="4041"/>
                  </a:lnTo>
                  <a:lnTo>
                    <a:pt x="1403" y="4002"/>
                  </a:lnTo>
                  <a:lnTo>
                    <a:pt x="1319" y="3959"/>
                  </a:lnTo>
                  <a:lnTo>
                    <a:pt x="1237" y="3912"/>
                  </a:lnTo>
                  <a:lnTo>
                    <a:pt x="1158" y="3862"/>
                  </a:lnTo>
                  <a:lnTo>
                    <a:pt x="1082" y="3808"/>
                  </a:lnTo>
                  <a:lnTo>
                    <a:pt x="1008" y="3750"/>
                  </a:lnTo>
                  <a:lnTo>
                    <a:pt x="938" y="3688"/>
                  </a:lnTo>
                  <a:lnTo>
                    <a:pt x="870" y="3624"/>
                  </a:lnTo>
                  <a:lnTo>
                    <a:pt x="805" y="3556"/>
                  </a:lnTo>
                  <a:lnTo>
                    <a:pt x="744" y="3485"/>
                  </a:lnTo>
                  <a:lnTo>
                    <a:pt x="687" y="3412"/>
                  </a:lnTo>
                  <a:lnTo>
                    <a:pt x="632" y="3336"/>
                  </a:lnTo>
                  <a:lnTo>
                    <a:pt x="581" y="3257"/>
                  </a:lnTo>
                  <a:lnTo>
                    <a:pt x="534" y="3175"/>
                  </a:lnTo>
                  <a:lnTo>
                    <a:pt x="492" y="3091"/>
                  </a:lnTo>
                  <a:lnTo>
                    <a:pt x="452" y="3004"/>
                  </a:lnTo>
                  <a:lnTo>
                    <a:pt x="418" y="2917"/>
                  </a:lnTo>
                  <a:lnTo>
                    <a:pt x="388" y="2826"/>
                  </a:lnTo>
                  <a:lnTo>
                    <a:pt x="361" y="2733"/>
                  </a:lnTo>
                  <a:lnTo>
                    <a:pt x="339" y="2639"/>
                  </a:lnTo>
                  <a:lnTo>
                    <a:pt x="323" y="2544"/>
                  </a:lnTo>
                  <a:lnTo>
                    <a:pt x="310" y="2446"/>
                  </a:lnTo>
                  <a:lnTo>
                    <a:pt x="302" y="2347"/>
                  </a:lnTo>
                  <a:lnTo>
                    <a:pt x="300" y="2247"/>
                  </a:lnTo>
                  <a:lnTo>
                    <a:pt x="302" y="2147"/>
                  </a:lnTo>
                  <a:lnTo>
                    <a:pt x="310" y="2048"/>
                  </a:lnTo>
                  <a:lnTo>
                    <a:pt x="323" y="1950"/>
                  </a:lnTo>
                  <a:lnTo>
                    <a:pt x="339" y="1855"/>
                  </a:lnTo>
                  <a:lnTo>
                    <a:pt x="361" y="1761"/>
                  </a:lnTo>
                  <a:lnTo>
                    <a:pt x="388" y="1668"/>
                  </a:lnTo>
                  <a:lnTo>
                    <a:pt x="418" y="1578"/>
                  </a:lnTo>
                  <a:lnTo>
                    <a:pt x="452" y="1490"/>
                  </a:lnTo>
                  <a:lnTo>
                    <a:pt x="492" y="1403"/>
                  </a:lnTo>
                  <a:lnTo>
                    <a:pt x="534" y="1319"/>
                  </a:lnTo>
                  <a:lnTo>
                    <a:pt x="581" y="1237"/>
                  </a:lnTo>
                  <a:lnTo>
                    <a:pt x="632" y="1158"/>
                  </a:lnTo>
                  <a:lnTo>
                    <a:pt x="687" y="1082"/>
                  </a:lnTo>
                  <a:lnTo>
                    <a:pt x="744" y="1009"/>
                  </a:lnTo>
                  <a:lnTo>
                    <a:pt x="805" y="938"/>
                  </a:lnTo>
                  <a:lnTo>
                    <a:pt x="870" y="870"/>
                  </a:lnTo>
                  <a:lnTo>
                    <a:pt x="938" y="806"/>
                  </a:lnTo>
                  <a:lnTo>
                    <a:pt x="1008" y="744"/>
                  </a:lnTo>
                  <a:lnTo>
                    <a:pt x="1082" y="686"/>
                  </a:lnTo>
                  <a:lnTo>
                    <a:pt x="1158" y="632"/>
                  </a:lnTo>
                  <a:lnTo>
                    <a:pt x="1237" y="582"/>
                  </a:lnTo>
                  <a:lnTo>
                    <a:pt x="1319" y="535"/>
                  </a:lnTo>
                  <a:lnTo>
                    <a:pt x="1403" y="492"/>
                  </a:lnTo>
                  <a:lnTo>
                    <a:pt x="1489" y="453"/>
                  </a:lnTo>
                  <a:lnTo>
                    <a:pt x="1577" y="418"/>
                  </a:lnTo>
                  <a:lnTo>
                    <a:pt x="1668" y="387"/>
                  </a:lnTo>
                  <a:lnTo>
                    <a:pt x="1760" y="361"/>
                  </a:lnTo>
                  <a:lnTo>
                    <a:pt x="1854" y="340"/>
                  </a:lnTo>
                  <a:lnTo>
                    <a:pt x="1951" y="322"/>
                  </a:lnTo>
                  <a:lnTo>
                    <a:pt x="2048" y="310"/>
                  </a:lnTo>
                  <a:lnTo>
                    <a:pt x="2147" y="302"/>
                  </a:lnTo>
                  <a:lnTo>
                    <a:pt x="2246" y="300"/>
                  </a:lnTo>
                  <a:lnTo>
                    <a:pt x="2347" y="302"/>
                  </a:lnTo>
                  <a:lnTo>
                    <a:pt x="2446" y="310"/>
                  </a:lnTo>
                  <a:lnTo>
                    <a:pt x="2543" y="322"/>
                  </a:lnTo>
                  <a:lnTo>
                    <a:pt x="2640" y="340"/>
                  </a:lnTo>
                  <a:lnTo>
                    <a:pt x="2734" y="361"/>
                  </a:lnTo>
                  <a:lnTo>
                    <a:pt x="2826" y="387"/>
                  </a:lnTo>
                  <a:lnTo>
                    <a:pt x="2916" y="418"/>
                  </a:lnTo>
                  <a:lnTo>
                    <a:pt x="3005" y="453"/>
                  </a:lnTo>
                  <a:lnTo>
                    <a:pt x="3091" y="492"/>
                  </a:lnTo>
                  <a:lnTo>
                    <a:pt x="3175" y="535"/>
                  </a:lnTo>
                  <a:lnTo>
                    <a:pt x="3257" y="582"/>
                  </a:lnTo>
                  <a:lnTo>
                    <a:pt x="3335" y="632"/>
                  </a:lnTo>
                  <a:lnTo>
                    <a:pt x="3412" y="686"/>
                  </a:lnTo>
                  <a:lnTo>
                    <a:pt x="3486" y="744"/>
                  </a:lnTo>
                  <a:lnTo>
                    <a:pt x="3556" y="806"/>
                  </a:lnTo>
                  <a:lnTo>
                    <a:pt x="3623" y="870"/>
                  </a:lnTo>
                  <a:lnTo>
                    <a:pt x="3688" y="938"/>
                  </a:lnTo>
                  <a:lnTo>
                    <a:pt x="3749" y="1009"/>
                  </a:lnTo>
                  <a:lnTo>
                    <a:pt x="3807" y="1082"/>
                  </a:lnTo>
                  <a:lnTo>
                    <a:pt x="3862" y="1158"/>
                  </a:lnTo>
                  <a:lnTo>
                    <a:pt x="3912" y="1237"/>
                  </a:lnTo>
                  <a:lnTo>
                    <a:pt x="3959" y="1319"/>
                  </a:lnTo>
                  <a:lnTo>
                    <a:pt x="4002" y="1403"/>
                  </a:lnTo>
                  <a:lnTo>
                    <a:pt x="4041" y="1490"/>
                  </a:lnTo>
                  <a:lnTo>
                    <a:pt x="4076" y="1578"/>
                  </a:lnTo>
                  <a:lnTo>
                    <a:pt x="4106" y="1668"/>
                  </a:lnTo>
                  <a:lnTo>
                    <a:pt x="4133" y="1761"/>
                  </a:lnTo>
                  <a:lnTo>
                    <a:pt x="4154" y="1855"/>
                  </a:lnTo>
                  <a:lnTo>
                    <a:pt x="4171" y="1950"/>
                  </a:lnTo>
                  <a:lnTo>
                    <a:pt x="4184" y="2048"/>
                  </a:lnTo>
                  <a:lnTo>
                    <a:pt x="4191" y="2147"/>
                  </a:lnTo>
                  <a:lnTo>
                    <a:pt x="4194" y="2247"/>
                  </a:lnTo>
                  <a:close/>
                </a:path>
              </a:pathLst>
            </a:custGeom>
            <a:solidFill>
              <a:srgbClr val="D197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5" name="Freeform 45"/>
            <p:cNvSpPr>
              <a:spLocks noEditPoints="1"/>
            </p:cNvSpPr>
            <p:nvPr/>
          </p:nvSpPr>
          <p:spPr bwMode="auto">
            <a:xfrm>
              <a:off x="2369" y="1805"/>
              <a:ext cx="599" cy="600"/>
            </a:xfrm>
            <a:custGeom>
              <a:avLst/>
              <a:gdLst/>
              <a:ahLst/>
              <a:cxnLst>
                <a:cxn ang="0">
                  <a:pos x="4151" y="1675"/>
                </a:cxn>
                <a:cxn ang="0">
                  <a:pos x="3986" y="1188"/>
                </a:cxn>
                <a:cxn ang="0">
                  <a:pos x="3715" y="764"/>
                </a:cxn>
                <a:cxn ang="0">
                  <a:pos x="3351" y="416"/>
                </a:cxn>
                <a:cxn ang="0">
                  <a:pos x="2913" y="165"/>
                </a:cxn>
                <a:cxn ang="0">
                  <a:pos x="2416" y="24"/>
                </a:cxn>
                <a:cxn ang="0">
                  <a:pos x="1882" y="11"/>
                </a:cxn>
                <a:cxn ang="0">
                  <a:pos x="1376" y="127"/>
                </a:cxn>
                <a:cxn ang="0">
                  <a:pos x="924" y="358"/>
                </a:cxn>
                <a:cxn ang="0">
                  <a:pos x="545" y="687"/>
                </a:cxn>
                <a:cxn ang="0">
                  <a:pos x="253" y="1097"/>
                </a:cxn>
                <a:cxn ang="0">
                  <a:pos x="66" y="1573"/>
                </a:cxn>
                <a:cxn ang="0">
                  <a:pos x="0" y="2097"/>
                </a:cxn>
                <a:cxn ang="0">
                  <a:pos x="66" y="2621"/>
                </a:cxn>
                <a:cxn ang="0">
                  <a:pos x="253" y="3097"/>
                </a:cxn>
                <a:cxn ang="0">
                  <a:pos x="545" y="3507"/>
                </a:cxn>
                <a:cxn ang="0">
                  <a:pos x="924" y="3836"/>
                </a:cxn>
                <a:cxn ang="0">
                  <a:pos x="1376" y="4067"/>
                </a:cxn>
                <a:cxn ang="0">
                  <a:pos x="1882" y="4183"/>
                </a:cxn>
                <a:cxn ang="0">
                  <a:pos x="2416" y="4170"/>
                </a:cxn>
                <a:cxn ang="0">
                  <a:pos x="2913" y="4029"/>
                </a:cxn>
                <a:cxn ang="0">
                  <a:pos x="3351" y="3778"/>
                </a:cxn>
                <a:cxn ang="0">
                  <a:pos x="3715" y="3430"/>
                </a:cxn>
                <a:cxn ang="0">
                  <a:pos x="3986" y="3006"/>
                </a:cxn>
                <a:cxn ang="0">
                  <a:pos x="4151" y="2519"/>
                </a:cxn>
                <a:cxn ang="0">
                  <a:pos x="3895" y="2097"/>
                </a:cxn>
                <a:cxn ang="0">
                  <a:pos x="3837" y="2546"/>
                </a:cxn>
                <a:cxn ang="0">
                  <a:pos x="3677" y="2954"/>
                </a:cxn>
                <a:cxn ang="0">
                  <a:pos x="3427" y="3306"/>
                </a:cxn>
                <a:cxn ang="0">
                  <a:pos x="3101" y="3587"/>
                </a:cxn>
                <a:cxn ang="0">
                  <a:pos x="2715" y="3786"/>
                </a:cxn>
                <a:cxn ang="0">
                  <a:pos x="2280" y="3885"/>
                </a:cxn>
                <a:cxn ang="0">
                  <a:pos x="1823" y="3874"/>
                </a:cxn>
                <a:cxn ang="0">
                  <a:pos x="1397" y="3753"/>
                </a:cxn>
                <a:cxn ang="0">
                  <a:pos x="1022" y="3537"/>
                </a:cxn>
                <a:cxn ang="0">
                  <a:pos x="710" y="3240"/>
                </a:cxn>
                <a:cxn ang="0">
                  <a:pos x="476" y="2876"/>
                </a:cxn>
                <a:cxn ang="0">
                  <a:pos x="336" y="2459"/>
                </a:cxn>
                <a:cxn ang="0">
                  <a:pos x="301" y="2004"/>
                </a:cxn>
                <a:cxn ang="0">
                  <a:pos x="380" y="1563"/>
                </a:cxn>
                <a:cxn ang="0">
                  <a:pos x="560" y="1165"/>
                </a:cxn>
                <a:cxn ang="0">
                  <a:pos x="826" y="826"/>
                </a:cxn>
                <a:cxn ang="0">
                  <a:pos x="1165" y="560"/>
                </a:cxn>
                <a:cxn ang="0">
                  <a:pos x="1562" y="380"/>
                </a:cxn>
                <a:cxn ang="0">
                  <a:pos x="2004" y="302"/>
                </a:cxn>
                <a:cxn ang="0">
                  <a:pos x="2459" y="336"/>
                </a:cxn>
                <a:cxn ang="0">
                  <a:pos x="2876" y="477"/>
                </a:cxn>
                <a:cxn ang="0">
                  <a:pos x="3240" y="710"/>
                </a:cxn>
                <a:cxn ang="0">
                  <a:pos x="3537" y="1021"/>
                </a:cxn>
                <a:cxn ang="0">
                  <a:pos x="3753" y="1398"/>
                </a:cxn>
                <a:cxn ang="0">
                  <a:pos x="3873" y="1824"/>
                </a:cxn>
              </a:cxnLst>
              <a:rect l="0" t="0" r="r" b="b"/>
              <a:pathLst>
                <a:path w="4194" h="4194">
                  <a:moveTo>
                    <a:pt x="4194" y="2097"/>
                  </a:moveTo>
                  <a:lnTo>
                    <a:pt x="4192" y="1989"/>
                  </a:lnTo>
                  <a:lnTo>
                    <a:pt x="4183" y="1883"/>
                  </a:lnTo>
                  <a:lnTo>
                    <a:pt x="4169" y="1778"/>
                  </a:lnTo>
                  <a:lnTo>
                    <a:pt x="4151" y="1675"/>
                  </a:lnTo>
                  <a:lnTo>
                    <a:pt x="4128" y="1573"/>
                  </a:lnTo>
                  <a:lnTo>
                    <a:pt x="4100" y="1474"/>
                  </a:lnTo>
                  <a:lnTo>
                    <a:pt x="4066" y="1376"/>
                  </a:lnTo>
                  <a:lnTo>
                    <a:pt x="4029" y="1281"/>
                  </a:lnTo>
                  <a:lnTo>
                    <a:pt x="3986" y="1188"/>
                  </a:lnTo>
                  <a:lnTo>
                    <a:pt x="3941" y="1097"/>
                  </a:lnTo>
                  <a:lnTo>
                    <a:pt x="3890" y="1010"/>
                  </a:lnTo>
                  <a:lnTo>
                    <a:pt x="3835" y="925"/>
                  </a:lnTo>
                  <a:lnTo>
                    <a:pt x="3777" y="842"/>
                  </a:lnTo>
                  <a:lnTo>
                    <a:pt x="3715" y="764"/>
                  </a:lnTo>
                  <a:lnTo>
                    <a:pt x="3649" y="687"/>
                  </a:lnTo>
                  <a:lnTo>
                    <a:pt x="3580" y="615"/>
                  </a:lnTo>
                  <a:lnTo>
                    <a:pt x="3507" y="545"/>
                  </a:lnTo>
                  <a:lnTo>
                    <a:pt x="3431" y="479"/>
                  </a:lnTo>
                  <a:lnTo>
                    <a:pt x="3351" y="416"/>
                  </a:lnTo>
                  <a:lnTo>
                    <a:pt x="3269" y="358"/>
                  </a:lnTo>
                  <a:lnTo>
                    <a:pt x="3184" y="304"/>
                  </a:lnTo>
                  <a:lnTo>
                    <a:pt x="3097" y="253"/>
                  </a:lnTo>
                  <a:lnTo>
                    <a:pt x="3006" y="207"/>
                  </a:lnTo>
                  <a:lnTo>
                    <a:pt x="2913" y="165"/>
                  </a:lnTo>
                  <a:lnTo>
                    <a:pt x="2818" y="127"/>
                  </a:lnTo>
                  <a:lnTo>
                    <a:pt x="2720" y="95"/>
                  </a:lnTo>
                  <a:lnTo>
                    <a:pt x="2621" y="65"/>
                  </a:lnTo>
                  <a:lnTo>
                    <a:pt x="2520" y="43"/>
                  </a:lnTo>
                  <a:lnTo>
                    <a:pt x="2416" y="24"/>
                  </a:lnTo>
                  <a:lnTo>
                    <a:pt x="2311" y="11"/>
                  </a:lnTo>
                  <a:lnTo>
                    <a:pt x="2205" y="3"/>
                  </a:lnTo>
                  <a:lnTo>
                    <a:pt x="2096" y="0"/>
                  </a:lnTo>
                  <a:lnTo>
                    <a:pt x="1989" y="3"/>
                  </a:lnTo>
                  <a:lnTo>
                    <a:pt x="1882" y="11"/>
                  </a:lnTo>
                  <a:lnTo>
                    <a:pt x="1777" y="24"/>
                  </a:lnTo>
                  <a:lnTo>
                    <a:pt x="1674" y="43"/>
                  </a:lnTo>
                  <a:lnTo>
                    <a:pt x="1573" y="65"/>
                  </a:lnTo>
                  <a:lnTo>
                    <a:pt x="1473" y="95"/>
                  </a:lnTo>
                  <a:lnTo>
                    <a:pt x="1376" y="127"/>
                  </a:lnTo>
                  <a:lnTo>
                    <a:pt x="1281" y="165"/>
                  </a:lnTo>
                  <a:lnTo>
                    <a:pt x="1188" y="207"/>
                  </a:lnTo>
                  <a:lnTo>
                    <a:pt x="1097" y="253"/>
                  </a:lnTo>
                  <a:lnTo>
                    <a:pt x="1009" y="304"/>
                  </a:lnTo>
                  <a:lnTo>
                    <a:pt x="924" y="358"/>
                  </a:lnTo>
                  <a:lnTo>
                    <a:pt x="843" y="416"/>
                  </a:lnTo>
                  <a:lnTo>
                    <a:pt x="763" y="479"/>
                  </a:lnTo>
                  <a:lnTo>
                    <a:pt x="687" y="545"/>
                  </a:lnTo>
                  <a:lnTo>
                    <a:pt x="614" y="615"/>
                  </a:lnTo>
                  <a:lnTo>
                    <a:pt x="545" y="687"/>
                  </a:lnTo>
                  <a:lnTo>
                    <a:pt x="478" y="764"/>
                  </a:lnTo>
                  <a:lnTo>
                    <a:pt x="417" y="842"/>
                  </a:lnTo>
                  <a:lnTo>
                    <a:pt x="359" y="925"/>
                  </a:lnTo>
                  <a:lnTo>
                    <a:pt x="304" y="1010"/>
                  </a:lnTo>
                  <a:lnTo>
                    <a:pt x="253" y="1097"/>
                  </a:lnTo>
                  <a:lnTo>
                    <a:pt x="206" y="1188"/>
                  </a:lnTo>
                  <a:lnTo>
                    <a:pt x="165" y="1281"/>
                  </a:lnTo>
                  <a:lnTo>
                    <a:pt x="127" y="1376"/>
                  </a:lnTo>
                  <a:lnTo>
                    <a:pt x="94" y="1474"/>
                  </a:lnTo>
                  <a:lnTo>
                    <a:pt x="66" y="1573"/>
                  </a:lnTo>
                  <a:lnTo>
                    <a:pt x="43" y="1675"/>
                  </a:lnTo>
                  <a:lnTo>
                    <a:pt x="24" y="1778"/>
                  </a:lnTo>
                  <a:lnTo>
                    <a:pt x="11" y="1883"/>
                  </a:lnTo>
                  <a:lnTo>
                    <a:pt x="2" y="1989"/>
                  </a:lnTo>
                  <a:lnTo>
                    <a:pt x="0" y="2097"/>
                  </a:lnTo>
                  <a:lnTo>
                    <a:pt x="2" y="2205"/>
                  </a:lnTo>
                  <a:lnTo>
                    <a:pt x="11" y="2311"/>
                  </a:lnTo>
                  <a:lnTo>
                    <a:pt x="24" y="2416"/>
                  </a:lnTo>
                  <a:lnTo>
                    <a:pt x="43" y="2519"/>
                  </a:lnTo>
                  <a:lnTo>
                    <a:pt x="66" y="2621"/>
                  </a:lnTo>
                  <a:lnTo>
                    <a:pt x="94" y="2721"/>
                  </a:lnTo>
                  <a:lnTo>
                    <a:pt x="127" y="2818"/>
                  </a:lnTo>
                  <a:lnTo>
                    <a:pt x="165" y="2913"/>
                  </a:lnTo>
                  <a:lnTo>
                    <a:pt x="206" y="3006"/>
                  </a:lnTo>
                  <a:lnTo>
                    <a:pt x="253" y="3097"/>
                  </a:lnTo>
                  <a:lnTo>
                    <a:pt x="304" y="3184"/>
                  </a:lnTo>
                  <a:lnTo>
                    <a:pt x="359" y="3269"/>
                  </a:lnTo>
                  <a:lnTo>
                    <a:pt x="417" y="3352"/>
                  </a:lnTo>
                  <a:lnTo>
                    <a:pt x="478" y="3430"/>
                  </a:lnTo>
                  <a:lnTo>
                    <a:pt x="545" y="3507"/>
                  </a:lnTo>
                  <a:lnTo>
                    <a:pt x="614" y="3579"/>
                  </a:lnTo>
                  <a:lnTo>
                    <a:pt x="687" y="3649"/>
                  </a:lnTo>
                  <a:lnTo>
                    <a:pt x="763" y="3715"/>
                  </a:lnTo>
                  <a:lnTo>
                    <a:pt x="843" y="3778"/>
                  </a:lnTo>
                  <a:lnTo>
                    <a:pt x="924" y="3836"/>
                  </a:lnTo>
                  <a:lnTo>
                    <a:pt x="1009" y="3891"/>
                  </a:lnTo>
                  <a:lnTo>
                    <a:pt x="1097" y="3941"/>
                  </a:lnTo>
                  <a:lnTo>
                    <a:pt x="1188" y="3987"/>
                  </a:lnTo>
                  <a:lnTo>
                    <a:pt x="1281" y="4029"/>
                  </a:lnTo>
                  <a:lnTo>
                    <a:pt x="1376" y="4067"/>
                  </a:lnTo>
                  <a:lnTo>
                    <a:pt x="1473" y="4099"/>
                  </a:lnTo>
                  <a:lnTo>
                    <a:pt x="1573" y="4129"/>
                  </a:lnTo>
                  <a:lnTo>
                    <a:pt x="1674" y="4151"/>
                  </a:lnTo>
                  <a:lnTo>
                    <a:pt x="1777" y="4170"/>
                  </a:lnTo>
                  <a:lnTo>
                    <a:pt x="1882" y="4183"/>
                  </a:lnTo>
                  <a:lnTo>
                    <a:pt x="1989" y="4191"/>
                  </a:lnTo>
                  <a:lnTo>
                    <a:pt x="2096" y="4194"/>
                  </a:lnTo>
                  <a:lnTo>
                    <a:pt x="2205" y="4191"/>
                  </a:lnTo>
                  <a:lnTo>
                    <a:pt x="2311" y="4183"/>
                  </a:lnTo>
                  <a:lnTo>
                    <a:pt x="2416" y="4170"/>
                  </a:lnTo>
                  <a:lnTo>
                    <a:pt x="2520" y="4151"/>
                  </a:lnTo>
                  <a:lnTo>
                    <a:pt x="2621" y="4129"/>
                  </a:lnTo>
                  <a:lnTo>
                    <a:pt x="2720" y="4099"/>
                  </a:lnTo>
                  <a:lnTo>
                    <a:pt x="2818" y="4067"/>
                  </a:lnTo>
                  <a:lnTo>
                    <a:pt x="2913" y="4029"/>
                  </a:lnTo>
                  <a:lnTo>
                    <a:pt x="3006" y="3987"/>
                  </a:lnTo>
                  <a:lnTo>
                    <a:pt x="3097" y="3941"/>
                  </a:lnTo>
                  <a:lnTo>
                    <a:pt x="3184" y="3891"/>
                  </a:lnTo>
                  <a:lnTo>
                    <a:pt x="3269" y="3836"/>
                  </a:lnTo>
                  <a:lnTo>
                    <a:pt x="3351" y="3778"/>
                  </a:lnTo>
                  <a:lnTo>
                    <a:pt x="3431" y="3715"/>
                  </a:lnTo>
                  <a:lnTo>
                    <a:pt x="3507" y="3649"/>
                  </a:lnTo>
                  <a:lnTo>
                    <a:pt x="3580" y="3579"/>
                  </a:lnTo>
                  <a:lnTo>
                    <a:pt x="3649" y="3507"/>
                  </a:lnTo>
                  <a:lnTo>
                    <a:pt x="3715" y="3430"/>
                  </a:lnTo>
                  <a:lnTo>
                    <a:pt x="3777" y="3352"/>
                  </a:lnTo>
                  <a:lnTo>
                    <a:pt x="3835" y="3269"/>
                  </a:lnTo>
                  <a:lnTo>
                    <a:pt x="3890" y="3184"/>
                  </a:lnTo>
                  <a:lnTo>
                    <a:pt x="3941" y="3097"/>
                  </a:lnTo>
                  <a:lnTo>
                    <a:pt x="3986" y="3006"/>
                  </a:lnTo>
                  <a:lnTo>
                    <a:pt x="4029" y="2913"/>
                  </a:lnTo>
                  <a:lnTo>
                    <a:pt x="4066" y="2818"/>
                  </a:lnTo>
                  <a:lnTo>
                    <a:pt x="4100" y="2721"/>
                  </a:lnTo>
                  <a:lnTo>
                    <a:pt x="4128" y="2621"/>
                  </a:lnTo>
                  <a:lnTo>
                    <a:pt x="4151" y="2519"/>
                  </a:lnTo>
                  <a:lnTo>
                    <a:pt x="4169" y="2416"/>
                  </a:lnTo>
                  <a:lnTo>
                    <a:pt x="4183" y="2311"/>
                  </a:lnTo>
                  <a:lnTo>
                    <a:pt x="4192" y="2205"/>
                  </a:lnTo>
                  <a:lnTo>
                    <a:pt x="4194" y="2097"/>
                  </a:lnTo>
                  <a:close/>
                  <a:moveTo>
                    <a:pt x="3895" y="2097"/>
                  </a:moveTo>
                  <a:lnTo>
                    <a:pt x="3892" y="2190"/>
                  </a:lnTo>
                  <a:lnTo>
                    <a:pt x="3885" y="2281"/>
                  </a:lnTo>
                  <a:lnTo>
                    <a:pt x="3873" y="2370"/>
                  </a:lnTo>
                  <a:lnTo>
                    <a:pt x="3858" y="2459"/>
                  </a:lnTo>
                  <a:lnTo>
                    <a:pt x="3837" y="2546"/>
                  </a:lnTo>
                  <a:lnTo>
                    <a:pt x="3814" y="2631"/>
                  </a:lnTo>
                  <a:lnTo>
                    <a:pt x="3785" y="2716"/>
                  </a:lnTo>
                  <a:lnTo>
                    <a:pt x="3753" y="2796"/>
                  </a:lnTo>
                  <a:lnTo>
                    <a:pt x="3716" y="2876"/>
                  </a:lnTo>
                  <a:lnTo>
                    <a:pt x="3677" y="2954"/>
                  </a:lnTo>
                  <a:lnTo>
                    <a:pt x="3634" y="3029"/>
                  </a:lnTo>
                  <a:lnTo>
                    <a:pt x="3588" y="3102"/>
                  </a:lnTo>
                  <a:lnTo>
                    <a:pt x="3537" y="3173"/>
                  </a:lnTo>
                  <a:lnTo>
                    <a:pt x="3483" y="3240"/>
                  </a:lnTo>
                  <a:lnTo>
                    <a:pt x="3427" y="3306"/>
                  </a:lnTo>
                  <a:lnTo>
                    <a:pt x="3368" y="3368"/>
                  </a:lnTo>
                  <a:lnTo>
                    <a:pt x="3305" y="3427"/>
                  </a:lnTo>
                  <a:lnTo>
                    <a:pt x="3240" y="3484"/>
                  </a:lnTo>
                  <a:lnTo>
                    <a:pt x="3172" y="3537"/>
                  </a:lnTo>
                  <a:lnTo>
                    <a:pt x="3101" y="3587"/>
                  </a:lnTo>
                  <a:lnTo>
                    <a:pt x="3029" y="3634"/>
                  </a:lnTo>
                  <a:lnTo>
                    <a:pt x="2953" y="3678"/>
                  </a:lnTo>
                  <a:lnTo>
                    <a:pt x="2876" y="3717"/>
                  </a:lnTo>
                  <a:lnTo>
                    <a:pt x="2797" y="3753"/>
                  </a:lnTo>
                  <a:lnTo>
                    <a:pt x="2715" y="3786"/>
                  </a:lnTo>
                  <a:lnTo>
                    <a:pt x="2631" y="3814"/>
                  </a:lnTo>
                  <a:lnTo>
                    <a:pt x="2546" y="3838"/>
                  </a:lnTo>
                  <a:lnTo>
                    <a:pt x="2459" y="3858"/>
                  </a:lnTo>
                  <a:lnTo>
                    <a:pt x="2371" y="3874"/>
                  </a:lnTo>
                  <a:lnTo>
                    <a:pt x="2280" y="3885"/>
                  </a:lnTo>
                  <a:lnTo>
                    <a:pt x="2189" y="3892"/>
                  </a:lnTo>
                  <a:lnTo>
                    <a:pt x="2096" y="3894"/>
                  </a:lnTo>
                  <a:lnTo>
                    <a:pt x="2004" y="3892"/>
                  </a:lnTo>
                  <a:lnTo>
                    <a:pt x="1913" y="3885"/>
                  </a:lnTo>
                  <a:lnTo>
                    <a:pt x="1823" y="3874"/>
                  </a:lnTo>
                  <a:lnTo>
                    <a:pt x="1734" y="3858"/>
                  </a:lnTo>
                  <a:lnTo>
                    <a:pt x="1648" y="3838"/>
                  </a:lnTo>
                  <a:lnTo>
                    <a:pt x="1562" y="3814"/>
                  </a:lnTo>
                  <a:lnTo>
                    <a:pt x="1479" y="3786"/>
                  </a:lnTo>
                  <a:lnTo>
                    <a:pt x="1397" y="3753"/>
                  </a:lnTo>
                  <a:lnTo>
                    <a:pt x="1318" y="3717"/>
                  </a:lnTo>
                  <a:lnTo>
                    <a:pt x="1240" y="3678"/>
                  </a:lnTo>
                  <a:lnTo>
                    <a:pt x="1165" y="3634"/>
                  </a:lnTo>
                  <a:lnTo>
                    <a:pt x="1092" y="3587"/>
                  </a:lnTo>
                  <a:lnTo>
                    <a:pt x="1022" y="3537"/>
                  </a:lnTo>
                  <a:lnTo>
                    <a:pt x="953" y="3484"/>
                  </a:lnTo>
                  <a:lnTo>
                    <a:pt x="888" y="3427"/>
                  </a:lnTo>
                  <a:lnTo>
                    <a:pt x="826" y="3368"/>
                  </a:lnTo>
                  <a:lnTo>
                    <a:pt x="766" y="3306"/>
                  </a:lnTo>
                  <a:lnTo>
                    <a:pt x="710" y="3240"/>
                  </a:lnTo>
                  <a:lnTo>
                    <a:pt x="657" y="3173"/>
                  </a:lnTo>
                  <a:lnTo>
                    <a:pt x="606" y="3102"/>
                  </a:lnTo>
                  <a:lnTo>
                    <a:pt x="560" y="3029"/>
                  </a:lnTo>
                  <a:lnTo>
                    <a:pt x="517" y="2954"/>
                  </a:lnTo>
                  <a:lnTo>
                    <a:pt x="476" y="2876"/>
                  </a:lnTo>
                  <a:lnTo>
                    <a:pt x="440" y="2796"/>
                  </a:lnTo>
                  <a:lnTo>
                    <a:pt x="409" y="2716"/>
                  </a:lnTo>
                  <a:lnTo>
                    <a:pt x="380" y="2631"/>
                  </a:lnTo>
                  <a:lnTo>
                    <a:pt x="356" y="2546"/>
                  </a:lnTo>
                  <a:lnTo>
                    <a:pt x="336" y="2459"/>
                  </a:lnTo>
                  <a:lnTo>
                    <a:pt x="320" y="2370"/>
                  </a:lnTo>
                  <a:lnTo>
                    <a:pt x="309" y="2281"/>
                  </a:lnTo>
                  <a:lnTo>
                    <a:pt x="301" y="2190"/>
                  </a:lnTo>
                  <a:lnTo>
                    <a:pt x="299" y="2097"/>
                  </a:lnTo>
                  <a:lnTo>
                    <a:pt x="301" y="2004"/>
                  </a:lnTo>
                  <a:lnTo>
                    <a:pt x="309" y="1913"/>
                  </a:lnTo>
                  <a:lnTo>
                    <a:pt x="320" y="1824"/>
                  </a:lnTo>
                  <a:lnTo>
                    <a:pt x="336" y="1735"/>
                  </a:lnTo>
                  <a:lnTo>
                    <a:pt x="356" y="1648"/>
                  </a:lnTo>
                  <a:lnTo>
                    <a:pt x="380" y="1563"/>
                  </a:lnTo>
                  <a:lnTo>
                    <a:pt x="409" y="1480"/>
                  </a:lnTo>
                  <a:lnTo>
                    <a:pt x="440" y="1398"/>
                  </a:lnTo>
                  <a:lnTo>
                    <a:pt x="476" y="1318"/>
                  </a:lnTo>
                  <a:lnTo>
                    <a:pt x="517" y="1240"/>
                  </a:lnTo>
                  <a:lnTo>
                    <a:pt x="560" y="1165"/>
                  </a:lnTo>
                  <a:lnTo>
                    <a:pt x="606" y="1092"/>
                  </a:lnTo>
                  <a:lnTo>
                    <a:pt x="657" y="1021"/>
                  </a:lnTo>
                  <a:lnTo>
                    <a:pt x="710" y="954"/>
                  </a:lnTo>
                  <a:lnTo>
                    <a:pt x="766" y="888"/>
                  </a:lnTo>
                  <a:lnTo>
                    <a:pt x="826" y="826"/>
                  </a:lnTo>
                  <a:lnTo>
                    <a:pt x="888" y="767"/>
                  </a:lnTo>
                  <a:lnTo>
                    <a:pt x="953" y="710"/>
                  </a:lnTo>
                  <a:lnTo>
                    <a:pt x="1022" y="657"/>
                  </a:lnTo>
                  <a:lnTo>
                    <a:pt x="1092" y="607"/>
                  </a:lnTo>
                  <a:lnTo>
                    <a:pt x="1165" y="560"/>
                  </a:lnTo>
                  <a:lnTo>
                    <a:pt x="1240" y="517"/>
                  </a:lnTo>
                  <a:lnTo>
                    <a:pt x="1318" y="477"/>
                  </a:lnTo>
                  <a:lnTo>
                    <a:pt x="1397" y="441"/>
                  </a:lnTo>
                  <a:lnTo>
                    <a:pt x="1479" y="408"/>
                  </a:lnTo>
                  <a:lnTo>
                    <a:pt x="1562" y="380"/>
                  </a:lnTo>
                  <a:lnTo>
                    <a:pt x="1648" y="356"/>
                  </a:lnTo>
                  <a:lnTo>
                    <a:pt x="1734" y="336"/>
                  </a:lnTo>
                  <a:lnTo>
                    <a:pt x="1823" y="320"/>
                  </a:lnTo>
                  <a:lnTo>
                    <a:pt x="1913" y="309"/>
                  </a:lnTo>
                  <a:lnTo>
                    <a:pt x="2004" y="302"/>
                  </a:lnTo>
                  <a:lnTo>
                    <a:pt x="2096" y="300"/>
                  </a:lnTo>
                  <a:lnTo>
                    <a:pt x="2189" y="302"/>
                  </a:lnTo>
                  <a:lnTo>
                    <a:pt x="2280" y="309"/>
                  </a:lnTo>
                  <a:lnTo>
                    <a:pt x="2371" y="320"/>
                  </a:lnTo>
                  <a:lnTo>
                    <a:pt x="2459" y="336"/>
                  </a:lnTo>
                  <a:lnTo>
                    <a:pt x="2546" y="356"/>
                  </a:lnTo>
                  <a:lnTo>
                    <a:pt x="2631" y="380"/>
                  </a:lnTo>
                  <a:lnTo>
                    <a:pt x="2715" y="408"/>
                  </a:lnTo>
                  <a:lnTo>
                    <a:pt x="2797" y="441"/>
                  </a:lnTo>
                  <a:lnTo>
                    <a:pt x="2876" y="477"/>
                  </a:lnTo>
                  <a:lnTo>
                    <a:pt x="2953" y="517"/>
                  </a:lnTo>
                  <a:lnTo>
                    <a:pt x="3029" y="560"/>
                  </a:lnTo>
                  <a:lnTo>
                    <a:pt x="3101" y="607"/>
                  </a:lnTo>
                  <a:lnTo>
                    <a:pt x="3172" y="657"/>
                  </a:lnTo>
                  <a:lnTo>
                    <a:pt x="3240" y="710"/>
                  </a:lnTo>
                  <a:lnTo>
                    <a:pt x="3305" y="767"/>
                  </a:lnTo>
                  <a:lnTo>
                    <a:pt x="3368" y="826"/>
                  </a:lnTo>
                  <a:lnTo>
                    <a:pt x="3427" y="888"/>
                  </a:lnTo>
                  <a:lnTo>
                    <a:pt x="3483" y="954"/>
                  </a:lnTo>
                  <a:lnTo>
                    <a:pt x="3537" y="1021"/>
                  </a:lnTo>
                  <a:lnTo>
                    <a:pt x="3588" y="1092"/>
                  </a:lnTo>
                  <a:lnTo>
                    <a:pt x="3634" y="1165"/>
                  </a:lnTo>
                  <a:lnTo>
                    <a:pt x="3677" y="1240"/>
                  </a:lnTo>
                  <a:lnTo>
                    <a:pt x="3716" y="1318"/>
                  </a:lnTo>
                  <a:lnTo>
                    <a:pt x="3753" y="1398"/>
                  </a:lnTo>
                  <a:lnTo>
                    <a:pt x="3785" y="1480"/>
                  </a:lnTo>
                  <a:lnTo>
                    <a:pt x="3814" y="1563"/>
                  </a:lnTo>
                  <a:lnTo>
                    <a:pt x="3837" y="1648"/>
                  </a:lnTo>
                  <a:lnTo>
                    <a:pt x="3858" y="1735"/>
                  </a:lnTo>
                  <a:lnTo>
                    <a:pt x="3873" y="1824"/>
                  </a:lnTo>
                  <a:lnTo>
                    <a:pt x="3885" y="1913"/>
                  </a:lnTo>
                  <a:lnTo>
                    <a:pt x="3892" y="2004"/>
                  </a:lnTo>
                  <a:lnTo>
                    <a:pt x="3895" y="2097"/>
                  </a:lnTo>
                  <a:close/>
                </a:path>
              </a:pathLst>
            </a:custGeom>
            <a:solidFill>
              <a:srgbClr val="D398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6" name="Freeform 46"/>
            <p:cNvSpPr>
              <a:spLocks noEditPoints="1"/>
            </p:cNvSpPr>
            <p:nvPr/>
          </p:nvSpPr>
          <p:spPr bwMode="auto">
            <a:xfrm>
              <a:off x="2390" y="1827"/>
              <a:ext cx="556" cy="556"/>
            </a:xfrm>
            <a:custGeom>
              <a:avLst/>
              <a:gdLst/>
              <a:ahLst/>
              <a:cxnLst>
                <a:cxn ang="0">
                  <a:pos x="3854" y="1555"/>
                </a:cxn>
                <a:cxn ang="0">
                  <a:pos x="3702" y="1103"/>
                </a:cxn>
                <a:cxn ang="0">
                  <a:pos x="3449" y="709"/>
                </a:cxn>
                <a:cxn ang="0">
                  <a:pos x="3112" y="386"/>
                </a:cxn>
                <a:cxn ang="0">
                  <a:pos x="2705" y="153"/>
                </a:cxn>
                <a:cxn ang="0">
                  <a:pos x="2243" y="22"/>
                </a:cxn>
                <a:cxn ang="0">
                  <a:pos x="1748" y="10"/>
                </a:cxn>
                <a:cxn ang="0">
                  <a:pos x="1277" y="118"/>
                </a:cxn>
                <a:cxn ang="0">
                  <a:pos x="858" y="332"/>
                </a:cxn>
                <a:cxn ang="0">
                  <a:pos x="505" y="638"/>
                </a:cxn>
                <a:cxn ang="0">
                  <a:pos x="234" y="1019"/>
                </a:cxn>
                <a:cxn ang="0">
                  <a:pos x="61" y="1461"/>
                </a:cxn>
                <a:cxn ang="0">
                  <a:pos x="0" y="1947"/>
                </a:cxn>
                <a:cxn ang="0">
                  <a:pos x="61" y="2433"/>
                </a:cxn>
                <a:cxn ang="0">
                  <a:pos x="234" y="2875"/>
                </a:cxn>
                <a:cxn ang="0">
                  <a:pos x="505" y="3256"/>
                </a:cxn>
                <a:cxn ang="0">
                  <a:pos x="858" y="3562"/>
                </a:cxn>
                <a:cxn ang="0">
                  <a:pos x="1277" y="3776"/>
                </a:cxn>
                <a:cxn ang="0">
                  <a:pos x="1748" y="3884"/>
                </a:cxn>
                <a:cxn ang="0">
                  <a:pos x="2243" y="3872"/>
                </a:cxn>
                <a:cxn ang="0">
                  <a:pos x="2705" y="3741"/>
                </a:cxn>
                <a:cxn ang="0">
                  <a:pos x="3112" y="3508"/>
                </a:cxn>
                <a:cxn ang="0">
                  <a:pos x="3449" y="3185"/>
                </a:cxn>
                <a:cxn ang="0">
                  <a:pos x="3702" y="2791"/>
                </a:cxn>
                <a:cxn ang="0">
                  <a:pos x="3854" y="2339"/>
                </a:cxn>
                <a:cxn ang="0">
                  <a:pos x="3594" y="1947"/>
                </a:cxn>
                <a:cxn ang="0">
                  <a:pos x="3543" y="2359"/>
                </a:cxn>
                <a:cxn ang="0">
                  <a:pos x="3395" y="2732"/>
                </a:cxn>
                <a:cxn ang="0">
                  <a:pos x="3166" y="3055"/>
                </a:cxn>
                <a:cxn ang="0">
                  <a:pos x="2868" y="3313"/>
                </a:cxn>
                <a:cxn ang="0">
                  <a:pos x="2513" y="3494"/>
                </a:cxn>
                <a:cxn ang="0">
                  <a:pos x="2116" y="3586"/>
                </a:cxn>
                <a:cxn ang="0">
                  <a:pos x="1696" y="3576"/>
                </a:cxn>
                <a:cxn ang="0">
                  <a:pos x="1305" y="3465"/>
                </a:cxn>
                <a:cxn ang="0">
                  <a:pos x="961" y="3267"/>
                </a:cxn>
                <a:cxn ang="0">
                  <a:pos x="676" y="2995"/>
                </a:cxn>
                <a:cxn ang="0">
                  <a:pos x="462" y="2661"/>
                </a:cxn>
                <a:cxn ang="0">
                  <a:pos x="333" y="2279"/>
                </a:cxn>
                <a:cxn ang="0">
                  <a:pos x="302" y="1862"/>
                </a:cxn>
                <a:cxn ang="0">
                  <a:pos x="373" y="1457"/>
                </a:cxn>
                <a:cxn ang="0">
                  <a:pos x="538" y="1093"/>
                </a:cxn>
                <a:cxn ang="0">
                  <a:pos x="782" y="782"/>
                </a:cxn>
                <a:cxn ang="0">
                  <a:pos x="1093" y="538"/>
                </a:cxn>
                <a:cxn ang="0">
                  <a:pos x="1457" y="374"/>
                </a:cxn>
                <a:cxn ang="0">
                  <a:pos x="1862" y="301"/>
                </a:cxn>
                <a:cxn ang="0">
                  <a:pos x="2279" y="332"/>
                </a:cxn>
                <a:cxn ang="0">
                  <a:pos x="2661" y="462"/>
                </a:cxn>
                <a:cxn ang="0">
                  <a:pos x="2995" y="675"/>
                </a:cxn>
                <a:cxn ang="0">
                  <a:pos x="3267" y="961"/>
                </a:cxn>
                <a:cxn ang="0">
                  <a:pos x="3465" y="1306"/>
                </a:cxn>
                <a:cxn ang="0">
                  <a:pos x="3575" y="1696"/>
                </a:cxn>
              </a:cxnLst>
              <a:rect l="0" t="0" r="r" b="b"/>
              <a:pathLst>
                <a:path w="3894" h="3894">
                  <a:moveTo>
                    <a:pt x="3894" y="1947"/>
                  </a:moveTo>
                  <a:lnTo>
                    <a:pt x="3891" y="1847"/>
                  </a:lnTo>
                  <a:lnTo>
                    <a:pt x="3884" y="1748"/>
                  </a:lnTo>
                  <a:lnTo>
                    <a:pt x="3871" y="1650"/>
                  </a:lnTo>
                  <a:lnTo>
                    <a:pt x="3854" y="1555"/>
                  </a:lnTo>
                  <a:lnTo>
                    <a:pt x="3833" y="1461"/>
                  </a:lnTo>
                  <a:lnTo>
                    <a:pt x="3806" y="1368"/>
                  </a:lnTo>
                  <a:lnTo>
                    <a:pt x="3776" y="1278"/>
                  </a:lnTo>
                  <a:lnTo>
                    <a:pt x="3741" y="1190"/>
                  </a:lnTo>
                  <a:lnTo>
                    <a:pt x="3702" y="1103"/>
                  </a:lnTo>
                  <a:lnTo>
                    <a:pt x="3659" y="1019"/>
                  </a:lnTo>
                  <a:lnTo>
                    <a:pt x="3612" y="937"/>
                  </a:lnTo>
                  <a:lnTo>
                    <a:pt x="3562" y="858"/>
                  </a:lnTo>
                  <a:lnTo>
                    <a:pt x="3507" y="782"/>
                  </a:lnTo>
                  <a:lnTo>
                    <a:pt x="3449" y="709"/>
                  </a:lnTo>
                  <a:lnTo>
                    <a:pt x="3388" y="638"/>
                  </a:lnTo>
                  <a:lnTo>
                    <a:pt x="3323" y="570"/>
                  </a:lnTo>
                  <a:lnTo>
                    <a:pt x="3256" y="506"/>
                  </a:lnTo>
                  <a:lnTo>
                    <a:pt x="3186" y="444"/>
                  </a:lnTo>
                  <a:lnTo>
                    <a:pt x="3112" y="386"/>
                  </a:lnTo>
                  <a:lnTo>
                    <a:pt x="3035" y="332"/>
                  </a:lnTo>
                  <a:lnTo>
                    <a:pt x="2957" y="282"/>
                  </a:lnTo>
                  <a:lnTo>
                    <a:pt x="2875" y="235"/>
                  </a:lnTo>
                  <a:lnTo>
                    <a:pt x="2791" y="192"/>
                  </a:lnTo>
                  <a:lnTo>
                    <a:pt x="2705" y="153"/>
                  </a:lnTo>
                  <a:lnTo>
                    <a:pt x="2616" y="118"/>
                  </a:lnTo>
                  <a:lnTo>
                    <a:pt x="2526" y="87"/>
                  </a:lnTo>
                  <a:lnTo>
                    <a:pt x="2434" y="61"/>
                  </a:lnTo>
                  <a:lnTo>
                    <a:pt x="2340" y="40"/>
                  </a:lnTo>
                  <a:lnTo>
                    <a:pt x="2243" y="22"/>
                  </a:lnTo>
                  <a:lnTo>
                    <a:pt x="2146" y="10"/>
                  </a:lnTo>
                  <a:lnTo>
                    <a:pt x="2047" y="2"/>
                  </a:lnTo>
                  <a:lnTo>
                    <a:pt x="1946" y="0"/>
                  </a:lnTo>
                  <a:lnTo>
                    <a:pt x="1847" y="2"/>
                  </a:lnTo>
                  <a:lnTo>
                    <a:pt x="1748" y="10"/>
                  </a:lnTo>
                  <a:lnTo>
                    <a:pt x="1651" y="22"/>
                  </a:lnTo>
                  <a:lnTo>
                    <a:pt x="1554" y="40"/>
                  </a:lnTo>
                  <a:lnTo>
                    <a:pt x="1460" y="61"/>
                  </a:lnTo>
                  <a:lnTo>
                    <a:pt x="1368" y="87"/>
                  </a:lnTo>
                  <a:lnTo>
                    <a:pt x="1277" y="118"/>
                  </a:lnTo>
                  <a:lnTo>
                    <a:pt x="1189" y="153"/>
                  </a:lnTo>
                  <a:lnTo>
                    <a:pt x="1103" y="192"/>
                  </a:lnTo>
                  <a:lnTo>
                    <a:pt x="1019" y="235"/>
                  </a:lnTo>
                  <a:lnTo>
                    <a:pt x="937" y="282"/>
                  </a:lnTo>
                  <a:lnTo>
                    <a:pt x="858" y="332"/>
                  </a:lnTo>
                  <a:lnTo>
                    <a:pt x="782" y="386"/>
                  </a:lnTo>
                  <a:lnTo>
                    <a:pt x="708" y="444"/>
                  </a:lnTo>
                  <a:lnTo>
                    <a:pt x="638" y="506"/>
                  </a:lnTo>
                  <a:lnTo>
                    <a:pt x="570" y="570"/>
                  </a:lnTo>
                  <a:lnTo>
                    <a:pt x="505" y="638"/>
                  </a:lnTo>
                  <a:lnTo>
                    <a:pt x="444" y="709"/>
                  </a:lnTo>
                  <a:lnTo>
                    <a:pt x="387" y="782"/>
                  </a:lnTo>
                  <a:lnTo>
                    <a:pt x="332" y="858"/>
                  </a:lnTo>
                  <a:lnTo>
                    <a:pt x="281" y="937"/>
                  </a:lnTo>
                  <a:lnTo>
                    <a:pt x="234" y="1019"/>
                  </a:lnTo>
                  <a:lnTo>
                    <a:pt x="192" y="1103"/>
                  </a:lnTo>
                  <a:lnTo>
                    <a:pt x="152" y="1190"/>
                  </a:lnTo>
                  <a:lnTo>
                    <a:pt x="118" y="1278"/>
                  </a:lnTo>
                  <a:lnTo>
                    <a:pt x="88" y="1368"/>
                  </a:lnTo>
                  <a:lnTo>
                    <a:pt x="61" y="1461"/>
                  </a:lnTo>
                  <a:lnTo>
                    <a:pt x="39" y="1555"/>
                  </a:lnTo>
                  <a:lnTo>
                    <a:pt x="23" y="1650"/>
                  </a:lnTo>
                  <a:lnTo>
                    <a:pt x="10" y="1748"/>
                  </a:lnTo>
                  <a:lnTo>
                    <a:pt x="2" y="1847"/>
                  </a:lnTo>
                  <a:lnTo>
                    <a:pt x="0" y="1947"/>
                  </a:lnTo>
                  <a:lnTo>
                    <a:pt x="2" y="2047"/>
                  </a:lnTo>
                  <a:lnTo>
                    <a:pt x="10" y="2146"/>
                  </a:lnTo>
                  <a:lnTo>
                    <a:pt x="23" y="2244"/>
                  </a:lnTo>
                  <a:lnTo>
                    <a:pt x="39" y="2339"/>
                  </a:lnTo>
                  <a:lnTo>
                    <a:pt x="61" y="2433"/>
                  </a:lnTo>
                  <a:lnTo>
                    <a:pt x="88" y="2526"/>
                  </a:lnTo>
                  <a:lnTo>
                    <a:pt x="118" y="2617"/>
                  </a:lnTo>
                  <a:lnTo>
                    <a:pt x="152" y="2704"/>
                  </a:lnTo>
                  <a:lnTo>
                    <a:pt x="192" y="2791"/>
                  </a:lnTo>
                  <a:lnTo>
                    <a:pt x="234" y="2875"/>
                  </a:lnTo>
                  <a:lnTo>
                    <a:pt x="281" y="2957"/>
                  </a:lnTo>
                  <a:lnTo>
                    <a:pt x="332" y="3036"/>
                  </a:lnTo>
                  <a:lnTo>
                    <a:pt x="387" y="3112"/>
                  </a:lnTo>
                  <a:lnTo>
                    <a:pt x="444" y="3185"/>
                  </a:lnTo>
                  <a:lnTo>
                    <a:pt x="505" y="3256"/>
                  </a:lnTo>
                  <a:lnTo>
                    <a:pt x="570" y="3324"/>
                  </a:lnTo>
                  <a:lnTo>
                    <a:pt x="638" y="3388"/>
                  </a:lnTo>
                  <a:lnTo>
                    <a:pt x="708" y="3450"/>
                  </a:lnTo>
                  <a:lnTo>
                    <a:pt x="782" y="3508"/>
                  </a:lnTo>
                  <a:lnTo>
                    <a:pt x="858" y="3562"/>
                  </a:lnTo>
                  <a:lnTo>
                    <a:pt x="937" y="3612"/>
                  </a:lnTo>
                  <a:lnTo>
                    <a:pt x="1019" y="3659"/>
                  </a:lnTo>
                  <a:lnTo>
                    <a:pt x="1103" y="3702"/>
                  </a:lnTo>
                  <a:lnTo>
                    <a:pt x="1189" y="3741"/>
                  </a:lnTo>
                  <a:lnTo>
                    <a:pt x="1277" y="3776"/>
                  </a:lnTo>
                  <a:lnTo>
                    <a:pt x="1368" y="3807"/>
                  </a:lnTo>
                  <a:lnTo>
                    <a:pt x="1460" y="3833"/>
                  </a:lnTo>
                  <a:lnTo>
                    <a:pt x="1554" y="3855"/>
                  </a:lnTo>
                  <a:lnTo>
                    <a:pt x="1651" y="3872"/>
                  </a:lnTo>
                  <a:lnTo>
                    <a:pt x="1748" y="3884"/>
                  </a:lnTo>
                  <a:lnTo>
                    <a:pt x="1847" y="3892"/>
                  </a:lnTo>
                  <a:lnTo>
                    <a:pt x="1946" y="3894"/>
                  </a:lnTo>
                  <a:lnTo>
                    <a:pt x="2047" y="3892"/>
                  </a:lnTo>
                  <a:lnTo>
                    <a:pt x="2146" y="3884"/>
                  </a:lnTo>
                  <a:lnTo>
                    <a:pt x="2243" y="3872"/>
                  </a:lnTo>
                  <a:lnTo>
                    <a:pt x="2340" y="3855"/>
                  </a:lnTo>
                  <a:lnTo>
                    <a:pt x="2434" y="3833"/>
                  </a:lnTo>
                  <a:lnTo>
                    <a:pt x="2526" y="3807"/>
                  </a:lnTo>
                  <a:lnTo>
                    <a:pt x="2616" y="3776"/>
                  </a:lnTo>
                  <a:lnTo>
                    <a:pt x="2705" y="3741"/>
                  </a:lnTo>
                  <a:lnTo>
                    <a:pt x="2791" y="3702"/>
                  </a:lnTo>
                  <a:lnTo>
                    <a:pt x="2875" y="3659"/>
                  </a:lnTo>
                  <a:lnTo>
                    <a:pt x="2957" y="3612"/>
                  </a:lnTo>
                  <a:lnTo>
                    <a:pt x="3035" y="3562"/>
                  </a:lnTo>
                  <a:lnTo>
                    <a:pt x="3112" y="3508"/>
                  </a:lnTo>
                  <a:lnTo>
                    <a:pt x="3186" y="3450"/>
                  </a:lnTo>
                  <a:lnTo>
                    <a:pt x="3256" y="3388"/>
                  </a:lnTo>
                  <a:lnTo>
                    <a:pt x="3323" y="3324"/>
                  </a:lnTo>
                  <a:lnTo>
                    <a:pt x="3388" y="3256"/>
                  </a:lnTo>
                  <a:lnTo>
                    <a:pt x="3449" y="3185"/>
                  </a:lnTo>
                  <a:lnTo>
                    <a:pt x="3507" y="3112"/>
                  </a:lnTo>
                  <a:lnTo>
                    <a:pt x="3562" y="3036"/>
                  </a:lnTo>
                  <a:lnTo>
                    <a:pt x="3612" y="2957"/>
                  </a:lnTo>
                  <a:lnTo>
                    <a:pt x="3659" y="2875"/>
                  </a:lnTo>
                  <a:lnTo>
                    <a:pt x="3702" y="2791"/>
                  </a:lnTo>
                  <a:lnTo>
                    <a:pt x="3741" y="2704"/>
                  </a:lnTo>
                  <a:lnTo>
                    <a:pt x="3776" y="2617"/>
                  </a:lnTo>
                  <a:lnTo>
                    <a:pt x="3806" y="2526"/>
                  </a:lnTo>
                  <a:lnTo>
                    <a:pt x="3833" y="2433"/>
                  </a:lnTo>
                  <a:lnTo>
                    <a:pt x="3854" y="2339"/>
                  </a:lnTo>
                  <a:lnTo>
                    <a:pt x="3871" y="2244"/>
                  </a:lnTo>
                  <a:lnTo>
                    <a:pt x="3884" y="2146"/>
                  </a:lnTo>
                  <a:lnTo>
                    <a:pt x="3891" y="2047"/>
                  </a:lnTo>
                  <a:lnTo>
                    <a:pt x="3894" y="1947"/>
                  </a:lnTo>
                  <a:close/>
                  <a:moveTo>
                    <a:pt x="3594" y="1947"/>
                  </a:moveTo>
                  <a:lnTo>
                    <a:pt x="3592" y="2032"/>
                  </a:lnTo>
                  <a:lnTo>
                    <a:pt x="3586" y="2115"/>
                  </a:lnTo>
                  <a:lnTo>
                    <a:pt x="3575" y="2198"/>
                  </a:lnTo>
                  <a:lnTo>
                    <a:pt x="3561" y="2279"/>
                  </a:lnTo>
                  <a:lnTo>
                    <a:pt x="3543" y="2359"/>
                  </a:lnTo>
                  <a:lnTo>
                    <a:pt x="3521" y="2437"/>
                  </a:lnTo>
                  <a:lnTo>
                    <a:pt x="3495" y="2514"/>
                  </a:lnTo>
                  <a:lnTo>
                    <a:pt x="3465" y="2588"/>
                  </a:lnTo>
                  <a:lnTo>
                    <a:pt x="3432" y="2661"/>
                  </a:lnTo>
                  <a:lnTo>
                    <a:pt x="3395" y="2732"/>
                  </a:lnTo>
                  <a:lnTo>
                    <a:pt x="3356" y="2801"/>
                  </a:lnTo>
                  <a:lnTo>
                    <a:pt x="3313" y="2868"/>
                  </a:lnTo>
                  <a:lnTo>
                    <a:pt x="3267" y="2933"/>
                  </a:lnTo>
                  <a:lnTo>
                    <a:pt x="3218" y="2995"/>
                  </a:lnTo>
                  <a:lnTo>
                    <a:pt x="3166" y="3055"/>
                  </a:lnTo>
                  <a:lnTo>
                    <a:pt x="3112" y="3112"/>
                  </a:lnTo>
                  <a:lnTo>
                    <a:pt x="3054" y="3166"/>
                  </a:lnTo>
                  <a:lnTo>
                    <a:pt x="2995" y="3219"/>
                  </a:lnTo>
                  <a:lnTo>
                    <a:pt x="2932" y="3267"/>
                  </a:lnTo>
                  <a:lnTo>
                    <a:pt x="2868" y="3313"/>
                  </a:lnTo>
                  <a:lnTo>
                    <a:pt x="2801" y="3357"/>
                  </a:lnTo>
                  <a:lnTo>
                    <a:pt x="2732" y="3396"/>
                  </a:lnTo>
                  <a:lnTo>
                    <a:pt x="2661" y="3432"/>
                  </a:lnTo>
                  <a:lnTo>
                    <a:pt x="2588" y="3465"/>
                  </a:lnTo>
                  <a:lnTo>
                    <a:pt x="2513" y="3494"/>
                  </a:lnTo>
                  <a:lnTo>
                    <a:pt x="2437" y="3520"/>
                  </a:lnTo>
                  <a:lnTo>
                    <a:pt x="2359" y="3543"/>
                  </a:lnTo>
                  <a:lnTo>
                    <a:pt x="2279" y="3562"/>
                  </a:lnTo>
                  <a:lnTo>
                    <a:pt x="2197" y="3576"/>
                  </a:lnTo>
                  <a:lnTo>
                    <a:pt x="2116" y="3586"/>
                  </a:lnTo>
                  <a:lnTo>
                    <a:pt x="2031" y="3593"/>
                  </a:lnTo>
                  <a:lnTo>
                    <a:pt x="1946" y="3594"/>
                  </a:lnTo>
                  <a:lnTo>
                    <a:pt x="1862" y="3593"/>
                  </a:lnTo>
                  <a:lnTo>
                    <a:pt x="1778" y="3586"/>
                  </a:lnTo>
                  <a:lnTo>
                    <a:pt x="1696" y="3576"/>
                  </a:lnTo>
                  <a:lnTo>
                    <a:pt x="1615" y="3562"/>
                  </a:lnTo>
                  <a:lnTo>
                    <a:pt x="1535" y="3543"/>
                  </a:lnTo>
                  <a:lnTo>
                    <a:pt x="1457" y="3520"/>
                  </a:lnTo>
                  <a:lnTo>
                    <a:pt x="1380" y="3494"/>
                  </a:lnTo>
                  <a:lnTo>
                    <a:pt x="1305" y="3465"/>
                  </a:lnTo>
                  <a:lnTo>
                    <a:pt x="1233" y="3432"/>
                  </a:lnTo>
                  <a:lnTo>
                    <a:pt x="1162" y="3396"/>
                  </a:lnTo>
                  <a:lnTo>
                    <a:pt x="1093" y="3357"/>
                  </a:lnTo>
                  <a:lnTo>
                    <a:pt x="1025" y="3313"/>
                  </a:lnTo>
                  <a:lnTo>
                    <a:pt x="961" y="3267"/>
                  </a:lnTo>
                  <a:lnTo>
                    <a:pt x="899" y="3219"/>
                  </a:lnTo>
                  <a:lnTo>
                    <a:pt x="839" y="3166"/>
                  </a:lnTo>
                  <a:lnTo>
                    <a:pt x="782" y="3112"/>
                  </a:lnTo>
                  <a:lnTo>
                    <a:pt x="727" y="3055"/>
                  </a:lnTo>
                  <a:lnTo>
                    <a:pt x="676" y="2995"/>
                  </a:lnTo>
                  <a:lnTo>
                    <a:pt x="626" y="2933"/>
                  </a:lnTo>
                  <a:lnTo>
                    <a:pt x="581" y="2868"/>
                  </a:lnTo>
                  <a:lnTo>
                    <a:pt x="538" y="2801"/>
                  </a:lnTo>
                  <a:lnTo>
                    <a:pt x="498" y="2732"/>
                  </a:lnTo>
                  <a:lnTo>
                    <a:pt x="462" y="2661"/>
                  </a:lnTo>
                  <a:lnTo>
                    <a:pt x="429" y="2588"/>
                  </a:lnTo>
                  <a:lnTo>
                    <a:pt x="399" y="2514"/>
                  </a:lnTo>
                  <a:lnTo>
                    <a:pt x="373" y="2437"/>
                  </a:lnTo>
                  <a:lnTo>
                    <a:pt x="351" y="2359"/>
                  </a:lnTo>
                  <a:lnTo>
                    <a:pt x="333" y="2279"/>
                  </a:lnTo>
                  <a:lnTo>
                    <a:pt x="318" y="2198"/>
                  </a:lnTo>
                  <a:lnTo>
                    <a:pt x="308" y="2115"/>
                  </a:lnTo>
                  <a:lnTo>
                    <a:pt x="302" y="2032"/>
                  </a:lnTo>
                  <a:lnTo>
                    <a:pt x="299" y="1947"/>
                  </a:lnTo>
                  <a:lnTo>
                    <a:pt x="302" y="1862"/>
                  </a:lnTo>
                  <a:lnTo>
                    <a:pt x="308" y="1779"/>
                  </a:lnTo>
                  <a:lnTo>
                    <a:pt x="318" y="1696"/>
                  </a:lnTo>
                  <a:lnTo>
                    <a:pt x="333" y="1615"/>
                  </a:lnTo>
                  <a:lnTo>
                    <a:pt x="351" y="1536"/>
                  </a:lnTo>
                  <a:lnTo>
                    <a:pt x="373" y="1457"/>
                  </a:lnTo>
                  <a:lnTo>
                    <a:pt x="399" y="1380"/>
                  </a:lnTo>
                  <a:lnTo>
                    <a:pt x="429" y="1306"/>
                  </a:lnTo>
                  <a:lnTo>
                    <a:pt x="462" y="1233"/>
                  </a:lnTo>
                  <a:lnTo>
                    <a:pt x="498" y="1162"/>
                  </a:lnTo>
                  <a:lnTo>
                    <a:pt x="538" y="1093"/>
                  </a:lnTo>
                  <a:lnTo>
                    <a:pt x="581" y="1026"/>
                  </a:lnTo>
                  <a:lnTo>
                    <a:pt x="626" y="961"/>
                  </a:lnTo>
                  <a:lnTo>
                    <a:pt x="676" y="899"/>
                  </a:lnTo>
                  <a:lnTo>
                    <a:pt x="727" y="839"/>
                  </a:lnTo>
                  <a:lnTo>
                    <a:pt x="782" y="782"/>
                  </a:lnTo>
                  <a:lnTo>
                    <a:pt x="839" y="728"/>
                  </a:lnTo>
                  <a:lnTo>
                    <a:pt x="899" y="675"/>
                  </a:lnTo>
                  <a:lnTo>
                    <a:pt x="961" y="627"/>
                  </a:lnTo>
                  <a:lnTo>
                    <a:pt x="1025" y="581"/>
                  </a:lnTo>
                  <a:lnTo>
                    <a:pt x="1093" y="538"/>
                  </a:lnTo>
                  <a:lnTo>
                    <a:pt x="1162" y="498"/>
                  </a:lnTo>
                  <a:lnTo>
                    <a:pt x="1233" y="462"/>
                  </a:lnTo>
                  <a:lnTo>
                    <a:pt x="1305" y="429"/>
                  </a:lnTo>
                  <a:lnTo>
                    <a:pt x="1380" y="400"/>
                  </a:lnTo>
                  <a:lnTo>
                    <a:pt x="1457" y="374"/>
                  </a:lnTo>
                  <a:lnTo>
                    <a:pt x="1535" y="351"/>
                  </a:lnTo>
                  <a:lnTo>
                    <a:pt x="1615" y="332"/>
                  </a:lnTo>
                  <a:lnTo>
                    <a:pt x="1696" y="319"/>
                  </a:lnTo>
                  <a:lnTo>
                    <a:pt x="1778" y="308"/>
                  </a:lnTo>
                  <a:lnTo>
                    <a:pt x="1862" y="301"/>
                  </a:lnTo>
                  <a:lnTo>
                    <a:pt x="1946" y="300"/>
                  </a:lnTo>
                  <a:lnTo>
                    <a:pt x="2031" y="301"/>
                  </a:lnTo>
                  <a:lnTo>
                    <a:pt x="2116" y="308"/>
                  </a:lnTo>
                  <a:lnTo>
                    <a:pt x="2197" y="319"/>
                  </a:lnTo>
                  <a:lnTo>
                    <a:pt x="2279" y="332"/>
                  </a:lnTo>
                  <a:lnTo>
                    <a:pt x="2359" y="351"/>
                  </a:lnTo>
                  <a:lnTo>
                    <a:pt x="2437" y="374"/>
                  </a:lnTo>
                  <a:lnTo>
                    <a:pt x="2513" y="400"/>
                  </a:lnTo>
                  <a:lnTo>
                    <a:pt x="2588" y="429"/>
                  </a:lnTo>
                  <a:lnTo>
                    <a:pt x="2661" y="462"/>
                  </a:lnTo>
                  <a:lnTo>
                    <a:pt x="2732" y="498"/>
                  </a:lnTo>
                  <a:lnTo>
                    <a:pt x="2801" y="538"/>
                  </a:lnTo>
                  <a:lnTo>
                    <a:pt x="2868" y="581"/>
                  </a:lnTo>
                  <a:lnTo>
                    <a:pt x="2932" y="627"/>
                  </a:lnTo>
                  <a:lnTo>
                    <a:pt x="2995" y="675"/>
                  </a:lnTo>
                  <a:lnTo>
                    <a:pt x="3054" y="728"/>
                  </a:lnTo>
                  <a:lnTo>
                    <a:pt x="3112" y="782"/>
                  </a:lnTo>
                  <a:lnTo>
                    <a:pt x="3166" y="839"/>
                  </a:lnTo>
                  <a:lnTo>
                    <a:pt x="3218" y="899"/>
                  </a:lnTo>
                  <a:lnTo>
                    <a:pt x="3267" y="961"/>
                  </a:lnTo>
                  <a:lnTo>
                    <a:pt x="3313" y="1026"/>
                  </a:lnTo>
                  <a:lnTo>
                    <a:pt x="3356" y="1093"/>
                  </a:lnTo>
                  <a:lnTo>
                    <a:pt x="3395" y="1162"/>
                  </a:lnTo>
                  <a:lnTo>
                    <a:pt x="3432" y="1233"/>
                  </a:lnTo>
                  <a:lnTo>
                    <a:pt x="3465" y="1306"/>
                  </a:lnTo>
                  <a:lnTo>
                    <a:pt x="3495" y="1380"/>
                  </a:lnTo>
                  <a:lnTo>
                    <a:pt x="3521" y="1457"/>
                  </a:lnTo>
                  <a:lnTo>
                    <a:pt x="3543" y="1536"/>
                  </a:lnTo>
                  <a:lnTo>
                    <a:pt x="3561" y="1615"/>
                  </a:lnTo>
                  <a:lnTo>
                    <a:pt x="3575" y="1696"/>
                  </a:lnTo>
                  <a:lnTo>
                    <a:pt x="3586" y="1779"/>
                  </a:lnTo>
                  <a:lnTo>
                    <a:pt x="3592" y="1862"/>
                  </a:lnTo>
                  <a:lnTo>
                    <a:pt x="3594" y="1947"/>
                  </a:lnTo>
                  <a:close/>
                </a:path>
              </a:pathLst>
            </a:custGeom>
            <a:solidFill>
              <a:srgbClr val="D699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7" name="Freeform 47"/>
            <p:cNvSpPr>
              <a:spLocks noEditPoints="1"/>
            </p:cNvSpPr>
            <p:nvPr/>
          </p:nvSpPr>
          <p:spPr bwMode="auto">
            <a:xfrm>
              <a:off x="2411" y="1848"/>
              <a:ext cx="514" cy="514"/>
            </a:xfrm>
            <a:custGeom>
              <a:avLst/>
              <a:gdLst/>
              <a:ahLst/>
              <a:cxnLst>
                <a:cxn ang="0">
                  <a:pos x="3559" y="1435"/>
                </a:cxn>
                <a:cxn ang="0">
                  <a:pos x="3417" y="1018"/>
                </a:cxn>
                <a:cxn ang="0">
                  <a:pos x="3184" y="654"/>
                </a:cxn>
                <a:cxn ang="0">
                  <a:pos x="2873" y="357"/>
                </a:cxn>
                <a:cxn ang="0">
                  <a:pos x="2498" y="141"/>
                </a:cxn>
                <a:cxn ang="0">
                  <a:pos x="2072" y="20"/>
                </a:cxn>
                <a:cxn ang="0">
                  <a:pos x="1614" y="9"/>
                </a:cxn>
                <a:cxn ang="0">
                  <a:pos x="1180" y="108"/>
                </a:cxn>
                <a:cxn ang="0">
                  <a:pos x="793" y="307"/>
                </a:cxn>
                <a:cxn ang="0">
                  <a:pos x="467" y="588"/>
                </a:cxn>
                <a:cxn ang="0">
                  <a:pos x="218" y="940"/>
                </a:cxn>
                <a:cxn ang="0">
                  <a:pos x="57" y="1348"/>
                </a:cxn>
                <a:cxn ang="0">
                  <a:pos x="0" y="1797"/>
                </a:cxn>
                <a:cxn ang="0">
                  <a:pos x="57" y="2246"/>
                </a:cxn>
                <a:cxn ang="0">
                  <a:pos x="218" y="2654"/>
                </a:cxn>
                <a:cxn ang="0">
                  <a:pos x="467" y="3006"/>
                </a:cxn>
                <a:cxn ang="0">
                  <a:pos x="793" y="3287"/>
                </a:cxn>
                <a:cxn ang="0">
                  <a:pos x="1180" y="3486"/>
                </a:cxn>
                <a:cxn ang="0">
                  <a:pos x="1614" y="3585"/>
                </a:cxn>
                <a:cxn ang="0">
                  <a:pos x="2072" y="3574"/>
                </a:cxn>
                <a:cxn ang="0">
                  <a:pos x="2498" y="3453"/>
                </a:cxn>
                <a:cxn ang="0">
                  <a:pos x="2873" y="3237"/>
                </a:cxn>
                <a:cxn ang="0">
                  <a:pos x="3184" y="2940"/>
                </a:cxn>
                <a:cxn ang="0">
                  <a:pos x="3417" y="2576"/>
                </a:cxn>
                <a:cxn ang="0">
                  <a:pos x="3559" y="2159"/>
                </a:cxn>
                <a:cxn ang="0">
                  <a:pos x="3295" y="1797"/>
                </a:cxn>
                <a:cxn ang="0">
                  <a:pos x="3248" y="2171"/>
                </a:cxn>
                <a:cxn ang="0">
                  <a:pos x="3115" y="2511"/>
                </a:cxn>
                <a:cxn ang="0">
                  <a:pos x="2907" y="2804"/>
                </a:cxn>
                <a:cxn ang="0">
                  <a:pos x="2635" y="3039"/>
                </a:cxn>
                <a:cxn ang="0">
                  <a:pos x="2313" y="3204"/>
                </a:cxn>
                <a:cxn ang="0">
                  <a:pos x="1951" y="3287"/>
                </a:cxn>
                <a:cxn ang="0">
                  <a:pos x="1570" y="3277"/>
                </a:cxn>
                <a:cxn ang="0">
                  <a:pos x="1215" y="3177"/>
                </a:cxn>
                <a:cxn ang="0">
                  <a:pos x="902" y="2997"/>
                </a:cxn>
                <a:cxn ang="0">
                  <a:pos x="642" y="2749"/>
                </a:cxn>
                <a:cxn ang="0">
                  <a:pos x="447" y="2447"/>
                </a:cxn>
                <a:cxn ang="0">
                  <a:pos x="331" y="2098"/>
                </a:cxn>
                <a:cxn ang="0">
                  <a:pos x="302" y="1720"/>
                </a:cxn>
                <a:cxn ang="0">
                  <a:pos x="368" y="1352"/>
                </a:cxn>
                <a:cxn ang="0">
                  <a:pos x="517" y="1020"/>
                </a:cxn>
                <a:cxn ang="0">
                  <a:pos x="739" y="738"/>
                </a:cxn>
                <a:cxn ang="0">
                  <a:pos x="1021" y="516"/>
                </a:cxn>
                <a:cxn ang="0">
                  <a:pos x="1353" y="366"/>
                </a:cxn>
                <a:cxn ang="0">
                  <a:pos x="1721" y="301"/>
                </a:cxn>
                <a:cxn ang="0">
                  <a:pos x="2100" y="329"/>
                </a:cxn>
                <a:cxn ang="0">
                  <a:pos x="2447" y="447"/>
                </a:cxn>
                <a:cxn ang="0">
                  <a:pos x="2751" y="642"/>
                </a:cxn>
                <a:cxn ang="0">
                  <a:pos x="2998" y="901"/>
                </a:cxn>
                <a:cxn ang="0">
                  <a:pos x="3178" y="1214"/>
                </a:cxn>
                <a:cxn ang="0">
                  <a:pos x="3279" y="1568"/>
                </a:cxn>
              </a:cxnLst>
              <a:rect l="0" t="0" r="r" b="b"/>
              <a:pathLst>
                <a:path w="3596" h="3594">
                  <a:moveTo>
                    <a:pt x="3596" y="1797"/>
                  </a:moveTo>
                  <a:lnTo>
                    <a:pt x="3593" y="1704"/>
                  </a:lnTo>
                  <a:lnTo>
                    <a:pt x="3586" y="1613"/>
                  </a:lnTo>
                  <a:lnTo>
                    <a:pt x="3574" y="1524"/>
                  </a:lnTo>
                  <a:lnTo>
                    <a:pt x="3559" y="1435"/>
                  </a:lnTo>
                  <a:lnTo>
                    <a:pt x="3538" y="1348"/>
                  </a:lnTo>
                  <a:lnTo>
                    <a:pt x="3515" y="1263"/>
                  </a:lnTo>
                  <a:lnTo>
                    <a:pt x="3486" y="1180"/>
                  </a:lnTo>
                  <a:lnTo>
                    <a:pt x="3454" y="1098"/>
                  </a:lnTo>
                  <a:lnTo>
                    <a:pt x="3417" y="1018"/>
                  </a:lnTo>
                  <a:lnTo>
                    <a:pt x="3378" y="940"/>
                  </a:lnTo>
                  <a:lnTo>
                    <a:pt x="3335" y="865"/>
                  </a:lnTo>
                  <a:lnTo>
                    <a:pt x="3289" y="792"/>
                  </a:lnTo>
                  <a:lnTo>
                    <a:pt x="3238" y="721"/>
                  </a:lnTo>
                  <a:lnTo>
                    <a:pt x="3184" y="654"/>
                  </a:lnTo>
                  <a:lnTo>
                    <a:pt x="3128" y="588"/>
                  </a:lnTo>
                  <a:lnTo>
                    <a:pt x="3069" y="526"/>
                  </a:lnTo>
                  <a:lnTo>
                    <a:pt x="3006" y="467"/>
                  </a:lnTo>
                  <a:lnTo>
                    <a:pt x="2941" y="410"/>
                  </a:lnTo>
                  <a:lnTo>
                    <a:pt x="2873" y="357"/>
                  </a:lnTo>
                  <a:lnTo>
                    <a:pt x="2802" y="307"/>
                  </a:lnTo>
                  <a:lnTo>
                    <a:pt x="2730" y="260"/>
                  </a:lnTo>
                  <a:lnTo>
                    <a:pt x="2654" y="217"/>
                  </a:lnTo>
                  <a:lnTo>
                    <a:pt x="2577" y="177"/>
                  </a:lnTo>
                  <a:lnTo>
                    <a:pt x="2498" y="141"/>
                  </a:lnTo>
                  <a:lnTo>
                    <a:pt x="2416" y="108"/>
                  </a:lnTo>
                  <a:lnTo>
                    <a:pt x="2332" y="80"/>
                  </a:lnTo>
                  <a:lnTo>
                    <a:pt x="2247" y="56"/>
                  </a:lnTo>
                  <a:lnTo>
                    <a:pt x="2160" y="36"/>
                  </a:lnTo>
                  <a:lnTo>
                    <a:pt x="2072" y="20"/>
                  </a:lnTo>
                  <a:lnTo>
                    <a:pt x="1981" y="9"/>
                  </a:lnTo>
                  <a:lnTo>
                    <a:pt x="1890" y="2"/>
                  </a:lnTo>
                  <a:lnTo>
                    <a:pt x="1797" y="0"/>
                  </a:lnTo>
                  <a:lnTo>
                    <a:pt x="1705" y="2"/>
                  </a:lnTo>
                  <a:lnTo>
                    <a:pt x="1614" y="9"/>
                  </a:lnTo>
                  <a:lnTo>
                    <a:pt x="1524" y="20"/>
                  </a:lnTo>
                  <a:lnTo>
                    <a:pt x="1435" y="36"/>
                  </a:lnTo>
                  <a:lnTo>
                    <a:pt x="1349" y="56"/>
                  </a:lnTo>
                  <a:lnTo>
                    <a:pt x="1263" y="80"/>
                  </a:lnTo>
                  <a:lnTo>
                    <a:pt x="1180" y="108"/>
                  </a:lnTo>
                  <a:lnTo>
                    <a:pt x="1098" y="141"/>
                  </a:lnTo>
                  <a:lnTo>
                    <a:pt x="1019" y="177"/>
                  </a:lnTo>
                  <a:lnTo>
                    <a:pt x="941" y="217"/>
                  </a:lnTo>
                  <a:lnTo>
                    <a:pt x="866" y="260"/>
                  </a:lnTo>
                  <a:lnTo>
                    <a:pt x="793" y="307"/>
                  </a:lnTo>
                  <a:lnTo>
                    <a:pt x="723" y="357"/>
                  </a:lnTo>
                  <a:lnTo>
                    <a:pt x="654" y="410"/>
                  </a:lnTo>
                  <a:lnTo>
                    <a:pt x="589" y="467"/>
                  </a:lnTo>
                  <a:lnTo>
                    <a:pt x="527" y="526"/>
                  </a:lnTo>
                  <a:lnTo>
                    <a:pt x="467" y="588"/>
                  </a:lnTo>
                  <a:lnTo>
                    <a:pt x="411" y="654"/>
                  </a:lnTo>
                  <a:lnTo>
                    <a:pt x="358" y="721"/>
                  </a:lnTo>
                  <a:lnTo>
                    <a:pt x="307" y="792"/>
                  </a:lnTo>
                  <a:lnTo>
                    <a:pt x="261" y="865"/>
                  </a:lnTo>
                  <a:lnTo>
                    <a:pt x="218" y="940"/>
                  </a:lnTo>
                  <a:lnTo>
                    <a:pt x="177" y="1018"/>
                  </a:lnTo>
                  <a:lnTo>
                    <a:pt x="141" y="1098"/>
                  </a:lnTo>
                  <a:lnTo>
                    <a:pt x="110" y="1180"/>
                  </a:lnTo>
                  <a:lnTo>
                    <a:pt x="81" y="1263"/>
                  </a:lnTo>
                  <a:lnTo>
                    <a:pt x="57" y="1348"/>
                  </a:lnTo>
                  <a:lnTo>
                    <a:pt x="37" y="1435"/>
                  </a:lnTo>
                  <a:lnTo>
                    <a:pt x="21" y="1524"/>
                  </a:lnTo>
                  <a:lnTo>
                    <a:pt x="10" y="1613"/>
                  </a:lnTo>
                  <a:lnTo>
                    <a:pt x="2" y="1704"/>
                  </a:lnTo>
                  <a:lnTo>
                    <a:pt x="0" y="1797"/>
                  </a:lnTo>
                  <a:lnTo>
                    <a:pt x="2" y="1890"/>
                  </a:lnTo>
                  <a:lnTo>
                    <a:pt x="10" y="1981"/>
                  </a:lnTo>
                  <a:lnTo>
                    <a:pt x="21" y="2070"/>
                  </a:lnTo>
                  <a:lnTo>
                    <a:pt x="37" y="2159"/>
                  </a:lnTo>
                  <a:lnTo>
                    <a:pt x="57" y="2246"/>
                  </a:lnTo>
                  <a:lnTo>
                    <a:pt x="81" y="2331"/>
                  </a:lnTo>
                  <a:lnTo>
                    <a:pt x="110" y="2416"/>
                  </a:lnTo>
                  <a:lnTo>
                    <a:pt x="141" y="2496"/>
                  </a:lnTo>
                  <a:lnTo>
                    <a:pt x="177" y="2576"/>
                  </a:lnTo>
                  <a:lnTo>
                    <a:pt x="218" y="2654"/>
                  </a:lnTo>
                  <a:lnTo>
                    <a:pt x="261" y="2729"/>
                  </a:lnTo>
                  <a:lnTo>
                    <a:pt x="307" y="2802"/>
                  </a:lnTo>
                  <a:lnTo>
                    <a:pt x="358" y="2873"/>
                  </a:lnTo>
                  <a:lnTo>
                    <a:pt x="411" y="2940"/>
                  </a:lnTo>
                  <a:lnTo>
                    <a:pt x="467" y="3006"/>
                  </a:lnTo>
                  <a:lnTo>
                    <a:pt x="527" y="3068"/>
                  </a:lnTo>
                  <a:lnTo>
                    <a:pt x="589" y="3127"/>
                  </a:lnTo>
                  <a:lnTo>
                    <a:pt x="654" y="3184"/>
                  </a:lnTo>
                  <a:lnTo>
                    <a:pt x="723" y="3237"/>
                  </a:lnTo>
                  <a:lnTo>
                    <a:pt x="793" y="3287"/>
                  </a:lnTo>
                  <a:lnTo>
                    <a:pt x="866" y="3334"/>
                  </a:lnTo>
                  <a:lnTo>
                    <a:pt x="941" y="3378"/>
                  </a:lnTo>
                  <a:lnTo>
                    <a:pt x="1019" y="3417"/>
                  </a:lnTo>
                  <a:lnTo>
                    <a:pt x="1098" y="3453"/>
                  </a:lnTo>
                  <a:lnTo>
                    <a:pt x="1180" y="3486"/>
                  </a:lnTo>
                  <a:lnTo>
                    <a:pt x="1263" y="3514"/>
                  </a:lnTo>
                  <a:lnTo>
                    <a:pt x="1349" y="3538"/>
                  </a:lnTo>
                  <a:lnTo>
                    <a:pt x="1435" y="3558"/>
                  </a:lnTo>
                  <a:lnTo>
                    <a:pt x="1524" y="3574"/>
                  </a:lnTo>
                  <a:lnTo>
                    <a:pt x="1614" y="3585"/>
                  </a:lnTo>
                  <a:lnTo>
                    <a:pt x="1705" y="3592"/>
                  </a:lnTo>
                  <a:lnTo>
                    <a:pt x="1797" y="3594"/>
                  </a:lnTo>
                  <a:lnTo>
                    <a:pt x="1890" y="3592"/>
                  </a:lnTo>
                  <a:lnTo>
                    <a:pt x="1981" y="3585"/>
                  </a:lnTo>
                  <a:lnTo>
                    <a:pt x="2072" y="3574"/>
                  </a:lnTo>
                  <a:lnTo>
                    <a:pt x="2160" y="3558"/>
                  </a:lnTo>
                  <a:lnTo>
                    <a:pt x="2247" y="3538"/>
                  </a:lnTo>
                  <a:lnTo>
                    <a:pt x="2332" y="3514"/>
                  </a:lnTo>
                  <a:lnTo>
                    <a:pt x="2416" y="3486"/>
                  </a:lnTo>
                  <a:lnTo>
                    <a:pt x="2498" y="3453"/>
                  </a:lnTo>
                  <a:lnTo>
                    <a:pt x="2577" y="3417"/>
                  </a:lnTo>
                  <a:lnTo>
                    <a:pt x="2654" y="3378"/>
                  </a:lnTo>
                  <a:lnTo>
                    <a:pt x="2730" y="3334"/>
                  </a:lnTo>
                  <a:lnTo>
                    <a:pt x="2802" y="3287"/>
                  </a:lnTo>
                  <a:lnTo>
                    <a:pt x="2873" y="3237"/>
                  </a:lnTo>
                  <a:lnTo>
                    <a:pt x="2941" y="3184"/>
                  </a:lnTo>
                  <a:lnTo>
                    <a:pt x="3006" y="3127"/>
                  </a:lnTo>
                  <a:lnTo>
                    <a:pt x="3069" y="3068"/>
                  </a:lnTo>
                  <a:lnTo>
                    <a:pt x="3128" y="3006"/>
                  </a:lnTo>
                  <a:lnTo>
                    <a:pt x="3184" y="2940"/>
                  </a:lnTo>
                  <a:lnTo>
                    <a:pt x="3238" y="2873"/>
                  </a:lnTo>
                  <a:lnTo>
                    <a:pt x="3289" y="2802"/>
                  </a:lnTo>
                  <a:lnTo>
                    <a:pt x="3335" y="2729"/>
                  </a:lnTo>
                  <a:lnTo>
                    <a:pt x="3378" y="2654"/>
                  </a:lnTo>
                  <a:lnTo>
                    <a:pt x="3417" y="2576"/>
                  </a:lnTo>
                  <a:lnTo>
                    <a:pt x="3454" y="2496"/>
                  </a:lnTo>
                  <a:lnTo>
                    <a:pt x="3486" y="2416"/>
                  </a:lnTo>
                  <a:lnTo>
                    <a:pt x="3515" y="2331"/>
                  </a:lnTo>
                  <a:lnTo>
                    <a:pt x="3538" y="2246"/>
                  </a:lnTo>
                  <a:lnTo>
                    <a:pt x="3559" y="2159"/>
                  </a:lnTo>
                  <a:lnTo>
                    <a:pt x="3574" y="2070"/>
                  </a:lnTo>
                  <a:lnTo>
                    <a:pt x="3586" y="1981"/>
                  </a:lnTo>
                  <a:lnTo>
                    <a:pt x="3593" y="1890"/>
                  </a:lnTo>
                  <a:lnTo>
                    <a:pt x="3596" y="1797"/>
                  </a:lnTo>
                  <a:close/>
                  <a:moveTo>
                    <a:pt x="3295" y="1797"/>
                  </a:moveTo>
                  <a:lnTo>
                    <a:pt x="3294" y="1874"/>
                  </a:lnTo>
                  <a:lnTo>
                    <a:pt x="3288" y="1951"/>
                  </a:lnTo>
                  <a:lnTo>
                    <a:pt x="3279" y="2026"/>
                  </a:lnTo>
                  <a:lnTo>
                    <a:pt x="3265" y="2098"/>
                  </a:lnTo>
                  <a:lnTo>
                    <a:pt x="3248" y="2171"/>
                  </a:lnTo>
                  <a:lnTo>
                    <a:pt x="3228" y="2243"/>
                  </a:lnTo>
                  <a:lnTo>
                    <a:pt x="3205" y="2312"/>
                  </a:lnTo>
                  <a:lnTo>
                    <a:pt x="3178" y="2380"/>
                  </a:lnTo>
                  <a:lnTo>
                    <a:pt x="3147" y="2447"/>
                  </a:lnTo>
                  <a:lnTo>
                    <a:pt x="3115" y="2511"/>
                  </a:lnTo>
                  <a:lnTo>
                    <a:pt x="3079" y="2574"/>
                  </a:lnTo>
                  <a:lnTo>
                    <a:pt x="3040" y="2634"/>
                  </a:lnTo>
                  <a:lnTo>
                    <a:pt x="2998" y="2693"/>
                  </a:lnTo>
                  <a:lnTo>
                    <a:pt x="2954" y="2749"/>
                  </a:lnTo>
                  <a:lnTo>
                    <a:pt x="2907" y="2804"/>
                  </a:lnTo>
                  <a:lnTo>
                    <a:pt x="2857" y="2856"/>
                  </a:lnTo>
                  <a:lnTo>
                    <a:pt x="2805" y="2906"/>
                  </a:lnTo>
                  <a:lnTo>
                    <a:pt x="2751" y="2953"/>
                  </a:lnTo>
                  <a:lnTo>
                    <a:pt x="2694" y="2997"/>
                  </a:lnTo>
                  <a:lnTo>
                    <a:pt x="2635" y="3039"/>
                  </a:lnTo>
                  <a:lnTo>
                    <a:pt x="2575" y="3078"/>
                  </a:lnTo>
                  <a:lnTo>
                    <a:pt x="2512" y="3114"/>
                  </a:lnTo>
                  <a:lnTo>
                    <a:pt x="2447" y="3147"/>
                  </a:lnTo>
                  <a:lnTo>
                    <a:pt x="2381" y="3177"/>
                  </a:lnTo>
                  <a:lnTo>
                    <a:pt x="2313" y="3204"/>
                  </a:lnTo>
                  <a:lnTo>
                    <a:pt x="2243" y="3228"/>
                  </a:lnTo>
                  <a:lnTo>
                    <a:pt x="2173" y="3248"/>
                  </a:lnTo>
                  <a:lnTo>
                    <a:pt x="2100" y="3265"/>
                  </a:lnTo>
                  <a:lnTo>
                    <a:pt x="2026" y="3277"/>
                  </a:lnTo>
                  <a:lnTo>
                    <a:pt x="1951" y="3287"/>
                  </a:lnTo>
                  <a:lnTo>
                    <a:pt x="1875" y="3293"/>
                  </a:lnTo>
                  <a:lnTo>
                    <a:pt x="1797" y="3295"/>
                  </a:lnTo>
                  <a:lnTo>
                    <a:pt x="1721" y="3293"/>
                  </a:lnTo>
                  <a:lnTo>
                    <a:pt x="1645" y="3287"/>
                  </a:lnTo>
                  <a:lnTo>
                    <a:pt x="1570" y="3277"/>
                  </a:lnTo>
                  <a:lnTo>
                    <a:pt x="1496" y="3265"/>
                  </a:lnTo>
                  <a:lnTo>
                    <a:pt x="1423" y="3248"/>
                  </a:lnTo>
                  <a:lnTo>
                    <a:pt x="1353" y="3228"/>
                  </a:lnTo>
                  <a:lnTo>
                    <a:pt x="1283" y="3204"/>
                  </a:lnTo>
                  <a:lnTo>
                    <a:pt x="1215" y="3177"/>
                  </a:lnTo>
                  <a:lnTo>
                    <a:pt x="1149" y="3147"/>
                  </a:lnTo>
                  <a:lnTo>
                    <a:pt x="1084" y="3114"/>
                  </a:lnTo>
                  <a:lnTo>
                    <a:pt x="1021" y="3078"/>
                  </a:lnTo>
                  <a:lnTo>
                    <a:pt x="960" y="3039"/>
                  </a:lnTo>
                  <a:lnTo>
                    <a:pt x="902" y="2997"/>
                  </a:lnTo>
                  <a:lnTo>
                    <a:pt x="845" y="2953"/>
                  </a:lnTo>
                  <a:lnTo>
                    <a:pt x="791" y="2906"/>
                  </a:lnTo>
                  <a:lnTo>
                    <a:pt x="739" y="2856"/>
                  </a:lnTo>
                  <a:lnTo>
                    <a:pt x="689" y="2804"/>
                  </a:lnTo>
                  <a:lnTo>
                    <a:pt x="642" y="2749"/>
                  </a:lnTo>
                  <a:lnTo>
                    <a:pt x="597" y="2693"/>
                  </a:lnTo>
                  <a:lnTo>
                    <a:pt x="556" y="2634"/>
                  </a:lnTo>
                  <a:lnTo>
                    <a:pt x="517" y="2574"/>
                  </a:lnTo>
                  <a:lnTo>
                    <a:pt x="481" y="2511"/>
                  </a:lnTo>
                  <a:lnTo>
                    <a:pt x="447" y="2447"/>
                  </a:lnTo>
                  <a:lnTo>
                    <a:pt x="418" y="2380"/>
                  </a:lnTo>
                  <a:lnTo>
                    <a:pt x="391" y="2312"/>
                  </a:lnTo>
                  <a:lnTo>
                    <a:pt x="368" y="2243"/>
                  </a:lnTo>
                  <a:lnTo>
                    <a:pt x="347" y="2171"/>
                  </a:lnTo>
                  <a:lnTo>
                    <a:pt x="331" y="2098"/>
                  </a:lnTo>
                  <a:lnTo>
                    <a:pt x="317" y="2026"/>
                  </a:lnTo>
                  <a:lnTo>
                    <a:pt x="308" y="1951"/>
                  </a:lnTo>
                  <a:lnTo>
                    <a:pt x="302" y="1874"/>
                  </a:lnTo>
                  <a:lnTo>
                    <a:pt x="300" y="1797"/>
                  </a:lnTo>
                  <a:lnTo>
                    <a:pt x="302" y="1720"/>
                  </a:lnTo>
                  <a:lnTo>
                    <a:pt x="308" y="1643"/>
                  </a:lnTo>
                  <a:lnTo>
                    <a:pt x="317" y="1568"/>
                  </a:lnTo>
                  <a:lnTo>
                    <a:pt x="331" y="1496"/>
                  </a:lnTo>
                  <a:lnTo>
                    <a:pt x="347" y="1423"/>
                  </a:lnTo>
                  <a:lnTo>
                    <a:pt x="368" y="1352"/>
                  </a:lnTo>
                  <a:lnTo>
                    <a:pt x="391" y="1282"/>
                  </a:lnTo>
                  <a:lnTo>
                    <a:pt x="418" y="1214"/>
                  </a:lnTo>
                  <a:lnTo>
                    <a:pt x="447" y="1148"/>
                  </a:lnTo>
                  <a:lnTo>
                    <a:pt x="481" y="1083"/>
                  </a:lnTo>
                  <a:lnTo>
                    <a:pt x="517" y="1020"/>
                  </a:lnTo>
                  <a:lnTo>
                    <a:pt x="556" y="960"/>
                  </a:lnTo>
                  <a:lnTo>
                    <a:pt x="597" y="901"/>
                  </a:lnTo>
                  <a:lnTo>
                    <a:pt x="642" y="845"/>
                  </a:lnTo>
                  <a:lnTo>
                    <a:pt x="689" y="790"/>
                  </a:lnTo>
                  <a:lnTo>
                    <a:pt x="739" y="738"/>
                  </a:lnTo>
                  <a:lnTo>
                    <a:pt x="791" y="689"/>
                  </a:lnTo>
                  <a:lnTo>
                    <a:pt x="845" y="642"/>
                  </a:lnTo>
                  <a:lnTo>
                    <a:pt x="902" y="597"/>
                  </a:lnTo>
                  <a:lnTo>
                    <a:pt x="960" y="555"/>
                  </a:lnTo>
                  <a:lnTo>
                    <a:pt x="1021" y="516"/>
                  </a:lnTo>
                  <a:lnTo>
                    <a:pt x="1084" y="480"/>
                  </a:lnTo>
                  <a:lnTo>
                    <a:pt x="1149" y="447"/>
                  </a:lnTo>
                  <a:lnTo>
                    <a:pt x="1215" y="417"/>
                  </a:lnTo>
                  <a:lnTo>
                    <a:pt x="1283" y="390"/>
                  </a:lnTo>
                  <a:lnTo>
                    <a:pt x="1353" y="366"/>
                  </a:lnTo>
                  <a:lnTo>
                    <a:pt x="1423" y="346"/>
                  </a:lnTo>
                  <a:lnTo>
                    <a:pt x="1496" y="329"/>
                  </a:lnTo>
                  <a:lnTo>
                    <a:pt x="1570" y="317"/>
                  </a:lnTo>
                  <a:lnTo>
                    <a:pt x="1645" y="307"/>
                  </a:lnTo>
                  <a:lnTo>
                    <a:pt x="1721" y="301"/>
                  </a:lnTo>
                  <a:lnTo>
                    <a:pt x="1797" y="299"/>
                  </a:lnTo>
                  <a:lnTo>
                    <a:pt x="1875" y="301"/>
                  </a:lnTo>
                  <a:lnTo>
                    <a:pt x="1951" y="307"/>
                  </a:lnTo>
                  <a:lnTo>
                    <a:pt x="2026" y="317"/>
                  </a:lnTo>
                  <a:lnTo>
                    <a:pt x="2100" y="329"/>
                  </a:lnTo>
                  <a:lnTo>
                    <a:pt x="2173" y="346"/>
                  </a:lnTo>
                  <a:lnTo>
                    <a:pt x="2243" y="366"/>
                  </a:lnTo>
                  <a:lnTo>
                    <a:pt x="2313" y="390"/>
                  </a:lnTo>
                  <a:lnTo>
                    <a:pt x="2381" y="417"/>
                  </a:lnTo>
                  <a:lnTo>
                    <a:pt x="2447" y="447"/>
                  </a:lnTo>
                  <a:lnTo>
                    <a:pt x="2512" y="480"/>
                  </a:lnTo>
                  <a:lnTo>
                    <a:pt x="2575" y="516"/>
                  </a:lnTo>
                  <a:lnTo>
                    <a:pt x="2635" y="555"/>
                  </a:lnTo>
                  <a:lnTo>
                    <a:pt x="2694" y="597"/>
                  </a:lnTo>
                  <a:lnTo>
                    <a:pt x="2751" y="642"/>
                  </a:lnTo>
                  <a:lnTo>
                    <a:pt x="2805" y="689"/>
                  </a:lnTo>
                  <a:lnTo>
                    <a:pt x="2857" y="738"/>
                  </a:lnTo>
                  <a:lnTo>
                    <a:pt x="2907" y="790"/>
                  </a:lnTo>
                  <a:lnTo>
                    <a:pt x="2954" y="845"/>
                  </a:lnTo>
                  <a:lnTo>
                    <a:pt x="2998" y="901"/>
                  </a:lnTo>
                  <a:lnTo>
                    <a:pt x="3040" y="960"/>
                  </a:lnTo>
                  <a:lnTo>
                    <a:pt x="3079" y="1020"/>
                  </a:lnTo>
                  <a:lnTo>
                    <a:pt x="3115" y="1083"/>
                  </a:lnTo>
                  <a:lnTo>
                    <a:pt x="3147" y="1148"/>
                  </a:lnTo>
                  <a:lnTo>
                    <a:pt x="3178" y="1214"/>
                  </a:lnTo>
                  <a:lnTo>
                    <a:pt x="3205" y="1282"/>
                  </a:lnTo>
                  <a:lnTo>
                    <a:pt x="3228" y="1352"/>
                  </a:lnTo>
                  <a:lnTo>
                    <a:pt x="3248" y="1423"/>
                  </a:lnTo>
                  <a:lnTo>
                    <a:pt x="3265" y="1496"/>
                  </a:lnTo>
                  <a:lnTo>
                    <a:pt x="3279" y="1568"/>
                  </a:lnTo>
                  <a:lnTo>
                    <a:pt x="3288" y="1643"/>
                  </a:lnTo>
                  <a:lnTo>
                    <a:pt x="3294" y="1720"/>
                  </a:lnTo>
                  <a:lnTo>
                    <a:pt x="3295" y="1797"/>
                  </a:lnTo>
                  <a:close/>
                </a:path>
              </a:pathLst>
            </a:custGeom>
            <a:solidFill>
              <a:srgbClr val="D99A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8" name="Freeform 48"/>
            <p:cNvSpPr>
              <a:spLocks noEditPoints="1"/>
            </p:cNvSpPr>
            <p:nvPr/>
          </p:nvSpPr>
          <p:spPr bwMode="auto">
            <a:xfrm>
              <a:off x="2433" y="1870"/>
              <a:ext cx="470" cy="470"/>
            </a:xfrm>
            <a:custGeom>
              <a:avLst/>
              <a:gdLst/>
              <a:ahLst/>
              <a:cxnLst>
                <a:cxn ang="0">
                  <a:pos x="3262" y="1315"/>
                </a:cxn>
                <a:cxn ang="0">
                  <a:pos x="3133" y="933"/>
                </a:cxn>
                <a:cxn ang="0">
                  <a:pos x="2919" y="599"/>
                </a:cxn>
                <a:cxn ang="0">
                  <a:pos x="2633" y="327"/>
                </a:cxn>
                <a:cxn ang="0">
                  <a:pos x="2289" y="129"/>
                </a:cxn>
                <a:cxn ang="0">
                  <a:pos x="1898" y="19"/>
                </a:cxn>
                <a:cxn ang="0">
                  <a:pos x="1479" y="8"/>
                </a:cxn>
                <a:cxn ang="0">
                  <a:pos x="1081" y="100"/>
                </a:cxn>
                <a:cxn ang="0">
                  <a:pos x="726" y="281"/>
                </a:cxn>
                <a:cxn ang="0">
                  <a:pos x="428" y="539"/>
                </a:cxn>
                <a:cxn ang="0">
                  <a:pos x="199" y="862"/>
                </a:cxn>
                <a:cxn ang="0">
                  <a:pos x="52" y="1236"/>
                </a:cxn>
                <a:cxn ang="0">
                  <a:pos x="0" y="1647"/>
                </a:cxn>
                <a:cxn ang="0">
                  <a:pos x="52" y="2059"/>
                </a:cxn>
                <a:cxn ang="0">
                  <a:pos x="199" y="2432"/>
                </a:cxn>
                <a:cxn ang="0">
                  <a:pos x="428" y="2755"/>
                </a:cxn>
                <a:cxn ang="0">
                  <a:pos x="726" y="3013"/>
                </a:cxn>
                <a:cxn ang="0">
                  <a:pos x="1081" y="3194"/>
                </a:cxn>
                <a:cxn ang="0">
                  <a:pos x="1479" y="3286"/>
                </a:cxn>
                <a:cxn ang="0">
                  <a:pos x="1898" y="3276"/>
                </a:cxn>
                <a:cxn ang="0">
                  <a:pos x="2289" y="3165"/>
                </a:cxn>
                <a:cxn ang="0">
                  <a:pos x="2633" y="2967"/>
                </a:cxn>
                <a:cxn ang="0">
                  <a:pos x="2919" y="2695"/>
                </a:cxn>
                <a:cxn ang="0">
                  <a:pos x="3133" y="2361"/>
                </a:cxn>
                <a:cxn ang="0">
                  <a:pos x="3262" y="1979"/>
                </a:cxn>
                <a:cxn ang="0">
                  <a:pos x="2996" y="1647"/>
                </a:cxn>
                <a:cxn ang="0">
                  <a:pos x="2954" y="1984"/>
                </a:cxn>
                <a:cxn ang="0">
                  <a:pos x="2833" y="2289"/>
                </a:cxn>
                <a:cxn ang="0">
                  <a:pos x="2646" y="2554"/>
                </a:cxn>
                <a:cxn ang="0">
                  <a:pos x="2401" y="2765"/>
                </a:cxn>
                <a:cxn ang="0">
                  <a:pos x="2111" y="2913"/>
                </a:cxn>
                <a:cxn ang="0">
                  <a:pos x="1785" y="2988"/>
                </a:cxn>
                <a:cxn ang="0">
                  <a:pos x="1442" y="2979"/>
                </a:cxn>
                <a:cxn ang="0">
                  <a:pos x="1123" y="2890"/>
                </a:cxn>
                <a:cxn ang="0">
                  <a:pos x="842" y="2727"/>
                </a:cxn>
                <a:cxn ang="0">
                  <a:pos x="608" y="2504"/>
                </a:cxn>
                <a:cxn ang="0">
                  <a:pos x="433" y="2232"/>
                </a:cxn>
                <a:cxn ang="0">
                  <a:pos x="327" y="1918"/>
                </a:cxn>
                <a:cxn ang="0">
                  <a:pos x="302" y="1578"/>
                </a:cxn>
                <a:cxn ang="0">
                  <a:pos x="360" y="1246"/>
                </a:cxn>
                <a:cxn ang="0">
                  <a:pos x="496" y="948"/>
                </a:cxn>
                <a:cxn ang="0">
                  <a:pos x="695" y="693"/>
                </a:cxn>
                <a:cxn ang="0">
                  <a:pos x="949" y="494"/>
                </a:cxn>
                <a:cxn ang="0">
                  <a:pos x="1247" y="360"/>
                </a:cxn>
                <a:cxn ang="0">
                  <a:pos x="1579" y="301"/>
                </a:cxn>
                <a:cxn ang="0">
                  <a:pos x="1920" y="326"/>
                </a:cxn>
                <a:cxn ang="0">
                  <a:pos x="2232" y="432"/>
                </a:cxn>
                <a:cxn ang="0">
                  <a:pos x="2506" y="607"/>
                </a:cxn>
                <a:cxn ang="0">
                  <a:pos x="2729" y="840"/>
                </a:cxn>
                <a:cxn ang="0">
                  <a:pos x="2890" y="1123"/>
                </a:cxn>
                <a:cxn ang="0">
                  <a:pos x="2981" y="1442"/>
                </a:cxn>
              </a:cxnLst>
              <a:rect l="0" t="0" r="r" b="b"/>
              <a:pathLst>
                <a:path w="3295" h="3294">
                  <a:moveTo>
                    <a:pt x="3295" y="1647"/>
                  </a:moveTo>
                  <a:lnTo>
                    <a:pt x="3293" y="1562"/>
                  </a:lnTo>
                  <a:lnTo>
                    <a:pt x="3287" y="1479"/>
                  </a:lnTo>
                  <a:lnTo>
                    <a:pt x="3276" y="1396"/>
                  </a:lnTo>
                  <a:lnTo>
                    <a:pt x="3262" y="1315"/>
                  </a:lnTo>
                  <a:lnTo>
                    <a:pt x="3244" y="1236"/>
                  </a:lnTo>
                  <a:lnTo>
                    <a:pt x="3222" y="1157"/>
                  </a:lnTo>
                  <a:lnTo>
                    <a:pt x="3196" y="1080"/>
                  </a:lnTo>
                  <a:lnTo>
                    <a:pt x="3166" y="1006"/>
                  </a:lnTo>
                  <a:lnTo>
                    <a:pt x="3133" y="933"/>
                  </a:lnTo>
                  <a:lnTo>
                    <a:pt x="3096" y="862"/>
                  </a:lnTo>
                  <a:lnTo>
                    <a:pt x="3057" y="793"/>
                  </a:lnTo>
                  <a:lnTo>
                    <a:pt x="3014" y="726"/>
                  </a:lnTo>
                  <a:lnTo>
                    <a:pt x="2968" y="661"/>
                  </a:lnTo>
                  <a:lnTo>
                    <a:pt x="2919" y="599"/>
                  </a:lnTo>
                  <a:lnTo>
                    <a:pt x="2867" y="539"/>
                  </a:lnTo>
                  <a:lnTo>
                    <a:pt x="2813" y="482"/>
                  </a:lnTo>
                  <a:lnTo>
                    <a:pt x="2755" y="428"/>
                  </a:lnTo>
                  <a:lnTo>
                    <a:pt x="2696" y="375"/>
                  </a:lnTo>
                  <a:lnTo>
                    <a:pt x="2633" y="327"/>
                  </a:lnTo>
                  <a:lnTo>
                    <a:pt x="2569" y="281"/>
                  </a:lnTo>
                  <a:lnTo>
                    <a:pt x="2502" y="237"/>
                  </a:lnTo>
                  <a:lnTo>
                    <a:pt x="2433" y="198"/>
                  </a:lnTo>
                  <a:lnTo>
                    <a:pt x="2362" y="162"/>
                  </a:lnTo>
                  <a:lnTo>
                    <a:pt x="2289" y="129"/>
                  </a:lnTo>
                  <a:lnTo>
                    <a:pt x="2214" y="100"/>
                  </a:lnTo>
                  <a:lnTo>
                    <a:pt x="2138" y="74"/>
                  </a:lnTo>
                  <a:lnTo>
                    <a:pt x="2060" y="51"/>
                  </a:lnTo>
                  <a:lnTo>
                    <a:pt x="1980" y="32"/>
                  </a:lnTo>
                  <a:lnTo>
                    <a:pt x="1898" y="19"/>
                  </a:lnTo>
                  <a:lnTo>
                    <a:pt x="1817" y="8"/>
                  </a:lnTo>
                  <a:lnTo>
                    <a:pt x="1732" y="1"/>
                  </a:lnTo>
                  <a:lnTo>
                    <a:pt x="1647" y="0"/>
                  </a:lnTo>
                  <a:lnTo>
                    <a:pt x="1563" y="1"/>
                  </a:lnTo>
                  <a:lnTo>
                    <a:pt x="1479" y="8"/>
                  </a:lnTo>
                  <a:lnTo>
                    <a:pt x="1397" y="19"/>
                  </a:lnTo>
                  <a:lnTo>
                    <a:pt x="1316" y="32"/>
                  </a:lnTo>
                  <a:lnTo>
                    <a:pt x="1236" y="51"/>
                  </a:lnTo>
                  <a:lnTo>
                    <a:pt x="1158" y="74"/>
                  </a:lnTo>
                  <a:lnTo>
                    <a:pt x="1081" y="100"/>
                  </a:lnTo>
                  <a:lnTo>
                    <a:pt x="1006" y="129"/>
                  </a:lnTo>
                  <a:lnTo>
                    <a:pt x="934" y="162"/>
                  </a:lnTo>
                  <a:lnTo>
                    <a:pt x="863" y="198"/>
                  </a:lnTo>
                  <a:lnTo>
                    <a:pt x="794" y="237"/>
                  </a:lnTo>
                  <a:lnTo>
                    <a:pt x="726" y="281"/>
                  </a:lnTo>
                  <a:lnTo>
                    <a:pt x="662" y="327"/>
                  </a:lnTo>
                  <a:lnTo>
                    <a:pt x="600" y="375"/>
                  </a:lnTo>
                  <a:lnTo>
                    <a:pt x="540" y="428"/>
                  </a:lnTo>
                  <a:lnTo>
                    <a:pt x="483" y="482"/>
                  </a:lnTo>
                  <a:lnTo>
                    <a:pt x="428" y="539"/>
                  </a:lnTo>
                  <a:lnTo>
                    <a:pt x="377" y="599"/>
                  </a:lnTo>
                  <a:lnTo>
                    <a:pt x="327" y="661"/>
                  </a:lnTo>
                  <a:lnTo>
                    <a:pt x="282" y="726"/>
                  </a:lnTo>
                  <a:lnTo>
                    <a:pt x="239" y="793"/>
                  </a:lnTo>
                  <a:lnTo>
                    <a:pt x="199" y="862"/>
                  </a:lnTo>
                  <a:lnTo>
                    <a:pt x="163" y="933"/>
                  </a:lnTo>
                  <a:lnTo>
                    <a:pt x="130" y="1006"/>
                  </a:lnTo>
                  <a:lnTo>
                    <a:pt x="100" y="1080"/>
                  </a:lnTo>
                  <a:lnTo>
                    <a:pt x="74" y="1157"/>
                  </a:lnTo>
                  <a:lnTo>
                    <a:pt x="52" y="1236"/>
                  </a:lnTo>
                  <a:lnTo>
                    <a:pt x="34" y="1315"/>
                  </a:lnTo>
                  <a:lnTo>
                    <a:pt x="19" y="1396"/>
                  </a:lnTo>
                  <a:lnTo>
                    <a:pt x="9" y="1479"/>
                  </a:lnTo>
                  <a:lnTo>
                    <a:pt x="3" y="1562"/>
                  </a:lnTo>
                  <a:lnTo>
                    <a:pt x="0" y="1647"/>
                  </a:lnTo>
                  <a:lnTo>
                    <a:pt x="3" y="1732"/>
                  </a:lnTo>
                  <a:lnTo>
                    <a:pt x="9" y="1815"/>
                  </a:lnTo>
                  <a:lnTo>
                    <a:pt x="19" y="1898"/>
                  </a:lnTo>
                  <a:lnTo>
                    <a:pt x="34" y="1979"/>
                  </a:lnTo>
                  <a:lnTo>
                    <a:pt x="52" y="2059"/>
                  </a:lnTo>
                  <a:lnTo>
                    <a:pt x="74" y="2137"/>
                  </a:lnTo>
                  <a:lnTo>
                    <a:pt x="100" y="2214"/>
                  </a:lnTo>
                  <a:lnTo>
                    <a:pt x="130" y="2288"/>
                  </a:lnTo>
                  <a:lnTo>
                    <a:pt x="163" y="2361"/>
                  </a:lnTo>
                  <a:lnTo>
                    <a:pt x="199" y="2432"/>
                  </a:lnTo>
                  <a:lnTo>
                    <a:pt x="239" y="2501"/>
                  </a:lnTo>
                  <a:lnTo>
                    <a:pt x="282" y="2568"/>
                  </a:lnTo>
                  <a:lnTo>
                    <a:pt x="327" y="2633"/>
                  </a:lnTo>
                  <a:lnTo>
                    <a:pt x="377" y="2695"/>
                  </a:lnTo>
                  <a:lnTo>
                    <a:pt x="428" y="2755"/>
                  </a:lnTo>
                  <a:lnTo>
                    <a:pt x="483" y="2812"/>
                  </a:lnTo>
                  <a:lnTo>
                    <a:pt x="540" y="2866"/>
                  </a:lnTo>
                  <a:lnTo>
                    <a:pt x="600" y="2919"/>
                  </a:lnTo>
                  <a:lnTo>
                    <a:pt x="662" y="2967"/>
                  </a:lnTo>
                  <a:lnTo>
                    <a:pt x="726" y="3013"/>
                  </a:lnTo>
                  <a:lnTo>
                    <a:pt x="794" y="3057"/>
                  </a:lnTo>
                  <a:lnTo>
                    <a:pt x="863" y="3096"/>
                  </a:lnTo>
                  <a:lnTo>
                    <a:pt x="934" y="3132"/>
                  </a:lnTo>
                  <a:lnTo>
                    <a:pt x="1006" y="3165"/>
                  </a:lnTo>
                  <a:lnTo>
                    <a:pt x="1081" y="3194"/>
                  </a:lnTo>
                  <a:lnTo>
                    <a:pt x="1158" y="3220"/>
                  </a:lnTo>
                  <a:lnTo>
                    <a:pt x="1236" y="3243"/>
                  </a:lnTo>
                  <a:lnTo>
                    <a:pt x="1316" y="3262"/>
                  </a:lnTo>
                  <a:lnTo>
                    <a:pt x="1397" y="3276"/>
                  </a:lnTo>
                  <a:lnTo>
                    <a:pt x="1479" y="3286"/>
                  </a:lnTo>
                  <a:lnTo>
                    <a:pt x="1563" y="3293"/>
                  </a:lnTo>
                  <a:lnTo>
                    <a:pt x="1647" y="3294"/>
                  </a:lnTo>
                  <a:lnTo>
                    <a:pt x="1732" y="3293"/>
                  </a:lnTo>
                  <a:lnTo>
                    <a:pt x="1817" y="3286"/>
                  </a:lnTo>
                  <a:lnTo>
                    <a:pt x="1898" y="3276"/>
                  </a:lnTo>
                  <a:lnTo>
                    <a:pt x="1980" y="3262"/>
                  </a:lnTo>
                  <a:lnTo>
                    <a:pt x="2060" y="3243"/>
                  </a:lnTo>
                  <a:lnTo>
                    <a:pt x="2138" y="3220"/>
                  </a:lnTo>
                  <a:lnTo>
                    <a:pt x="2214" y="3194"/>
                  </a:lnTo>
                  <a:lnTo>
                    <a:pt x="2289" y="3165"/>
                  </a:lnTo>
                  <a:lnTo>
                    <a:pt x="2362" y="3132"/>
                  </a:lnTo>
                  <a:lnTo>
                    <a:pt x="2433" y="3096"/>
                  </a:lnTo>
                  <a:lnTo>
                    <a:pt x="2502" y="3057"/>
                  </a:lnTo>
                  <a:lnTo>
                    <a:pt x="2569" y="3013"/>
                  </a:lnTo>
                  <a:lnTo>
                    <a:pt x="2633" y="2967"/>
                  </a:lnTo>
                  <a:lnTo>
                    <a:pt x="2696" y="2919"/>
                  </a:lnTo>
                  <a:lnTo>
                    <a:pt x="2755" y="2866"/>
                  </a:lnTo>
                  <a:lnTo>
                    <a:pt x="2813" y="2812"/>
                  </a:lnTo>
                  <a:lnTo>
                    <a:pt x="2867" y="2755"/>
                  </a:lnTo>
                  <a:lnTo>
                    <a:pt x="2919" y="2695"/>
                  </a:lnTo>
                  <a:lnTo>
                    <a:pt x="2968" y="2633"/>
                  </a:lnTo>
                  <a:lnTo>
                    <a:pt x="3014" y="2568"/>
                  </a:lnTo>
                  <a:lnTo>
                    <a:pt x="3057" y="2501"/>
                  </a:lnTo>
                  <a:lnTo>
                    <a:pt x="3096" y="2432"/>
                  </a:lnTo>
                  <a:lnTo>
                    <a:pt x="3133" y="2361"/>
                  </a:lnTo>
                  <a:lnTo>
                    <a:pt x="3166" y="2288"/>
                  </a:lnTo>
                  <a:lnTo>
                    <a:pt x="3196" y="2214"/>
                  </a:lnTo>
                  <a:lnTo>
                    <a:pt x="3222" y="2137"/>
                  </a:lnTo>
                  <a:lnTo>
                    <a:pt x="3244" y="2059"/>
                  </a:lnTo>
                  <a:lnTo>
                    <a:pt x="3262" y="1979"/>
                  </a:lnTo>
                  <a:lnTo>
                    <a:pt x="3276" y="1898"/>
                  </a:lnTo>
                  <a:lnTo>
                    <a:pt x="3287" y="1815"/>
                  </a:lnTo>
                  <a:lnTo>
                    <a:pt x="3293" y="1732"/>
                  </a:lnTo>
                  <a:lnTo>
                    <a:pt x="3295" y="1647"/>
                  </a:lnTo>
                  <a:close/>
                  <a:moveTo>
                    <a:pt x="2996" y="1647"/>
                  </a:moveTo>
                  <a:lnTo>
                    <a:pt x="2994" y="1716"/>
                  </a:lnTo>
                  <a:lnTo>
                    <a:pt x="2988" y="1785"/>
                  </a:lnTo>
                  <a:lnTo>
                    <a:pt x="2981" y="1852"/>
                  </a:lnTo>
                  <a:lnTo>
                    <a:pt x="2968" y="1918"/>
                  </a:lnTo>
                  <a:lnTo>
                    <a:pt x="2954" y="1984"/>
                  </a:lnTo>
                  <a:lnTo>
                    <a:pt x="2935" y="2048"/>
                  </a:lnTo>
                  <a:lnTo>
                    <a:pt x="2915" y="2111"/>
                  </a:lnTo>
                  <a:lnTo>
                    <a:pt x="2890" y="2171"/>
                  </a:lnTo>
                  <a:lnTo>
                    <a:pt x="2863" y="2232"/>
                  </a:lnTo>
                  <a:lnTo>
                    <a:pt x="2833" y="2289"/>
                  </a:lnTo>
                  <a:lnTo>
                    <a:pt x="2800" y="2346"/>
                  </a:lnTo>
                  <a:lnTo>
                    <a:pt x="2766" y="2401"/>
                  </a:lnTo>
                  <a:lnTo>
                    <a:pt x="2729" y="2454"/>
                  </a:lnTo>
                  <a:lnTo>
                    <a:pt x="2688" y="2504"/>
                  </a:lnTo>
                  <a:lnTo>
                    <a:pt x="2646" y="2554"/>
                  </a:lnTo>
                  <a:lnTo>
                    <a:pt x="2601" y="2601"/>
                  </a:lnTo>
                  <a:lnTo>
                    <a:pt x="2554" y="2645"/>
                  </a:lnTo>
                  <a:lnTo>
                    <a:pt x="2506" y="2687"/>
                  </a:lnTo>
                  <a:lnTo>
                    <a:pt x="2454" y="2727"/>
                  </a:lnTo>
                  <a:lnTo>
                    <a:pt x="2401" y="2765"/>
                  </a:lnTo>
                  <a:lnTo>
                    <a:pt x="2346" y="2800"/>
                  </a:lnTo>
                  <a:lnTo>
                    <a:pt x="2290" y="2833"/>
                  </a:lnTo>
                  <a:lnTo>
                    <a:pt x="2232" y="2862"/>
                  </a:lnTo>
                  <a:lnTo>
                    <a:pt x="2173" y="2890"/>
                  </a:lnTo>
                  <a:lnTo>
                    <a:pt x="2111" y="2913"/>
                  </a:lnTo>
                  <a:lnTo>
                    <a:pt x="2048" y="2934"/>
                  </a:lnTo>
                  <a:lnTo>
                    <a:pt x="1985" y="2952"/>
                  </a:lnTo>
                  <a:lnTo>
                    <a:pt x="1920" y="2968"/>
                  </a:lnTo>
                  <a:lnTo>
                    <a:pt x="1853" y="2979"/>
                  </a:lnTo>
                  <a:lnTo>
                    <a:pt x="1785" y="2988"/>
                  </a:lnTo>
                  <a:lnTo>
                    <a:pt x="1717" y="2994"/>
                  </a:lnTo>
                  <a:lnTo>
                    <a:pt x="1647" y="2995"/>
                  </a:lnTo>
                  <a:lnTo>
                    <a:pt x="1579" y="2994"/>
                  </a:lnTo>
                  <a:lnTo>
                    <a:pt x="1510" y="2988"/>
                  </a:lnTo>
                  <a:lnTo>
                    <a:pt x="1442" y="2979"/>
                  </a:lnTo>
                  <a:lnTo>
                    <a:pt x="1376" y="2968"/>
                  </a:lnTo>
                  <a:lnTo>
                    <a:pt x="1311" y="2952"/>
                  </a:lnTo>
                  <a:lnTo>
                    <a:pt x="1247" y="2934"/>
                  </a:lnTo>
                  <a:lnTo>
                    <a:pt x="1185" y="2913"/>
                  </a:lnTo>
                  <a:lnTo>
                    <a:pt x="1123" y="2890"/>
                  </a:lnTo>
                  <a:lnTo>
                    <a:pt x="1064" y="2862"/>
                  </a:lnTo>
                  <a:lnTo>
                    <a:pt x="1005" y="2833"/>
                  </a:lnTo>
                  <a:lnTo>
                    <a:pt x="949" y="2800"/>
                  </a:lnTo>
                  <a:lnTo>
                    <a:pt x="894" y="2765"/>
                  </a:lnTo>
                  <a:lnTo>
                    <a:pt x="842" y="2727"/>
                  </a:lnTo>
                  <a:lnTo>
                    <a:pt x="790" y="2687"/>
                  </a:lnTo>
                  <a:lnTo>
                    <a:pt x="742" y="2645"/>
                  </a:lnTo>
                  <a:lnTo>
                    <a:pt x="695" y="2601"/>
                  </a:lnTo>
                  <a:lnTo>
                    <a:pt x="650" y="2554"/>
                  </a:lnTo>
                  <a:lnTo>
                    <a:pt x="608" y="2504"/>
                  </a:lnTo>
                  <a:lnTo>
                    <a:pt x="567" y="2454"/>
                  </a:lnTo>
                  <a:lnTo>
                    <a:pt x="530" y="2401"/>
                  </a:lnTo>
                  <a:lnTo>
                    <a:pt x="496" y="2346"/>
                  </a:lnTo>
                  <a:lnTo>
                    <a:pt x="463" y="2289"/>
                  </a:lnTo>
                  <a:lnTo>
                    <a:pt x="433" y="2232"/>
                  </a:lnTo>
                  <a:lnTo>
                    <a:pt x="406" y="2171"/>
                  </a:lnTo>
                  <a:lnTo>
                    <a:pt x="381" y="2111"/>
                  </a:lnTo>
                  <a:lnTo>
                    <a:pt x="360" y="2048"/>
                  </a:lnTo>
                  <a:lnTo>
                    <a:pt x="342" y="1984"/>
                  </a:lnTo>
                  <a:lnTo>
                    <a:pt x="327" y="1918"/>
                  </a:lnTo>
                  <a:lnTo>
                    <a:pt x="315" y="1852"/>
                  </a:lnTo>
                  <a:lnTo>
                    <a:pt x="307" y="1785"/>
                  </a:lnTo>
                  <a:lnTo>
                    <a:pt x="302" y="1716"/>
                  </a:lnTo>
                  <a:lnTo>
                    <a:pt x="299" y="1647"/>
                  </a:lnTo>
                  <a:lnTo>
                    <a:pt x="302" y="1578"/>
                  </a:lnTo>
                  <a:lnTo>
                    <a:pt x="307" y="1509"/>
                  </a:lnTo>
                  <a:lnTo>
                    <a:pt x="315" y="1442"/>
                  </a:lnTo>
                  <a:lnTo>
                    <a:pt x="327" y="1376"/>
                  </a:lnTo>
                  <a:lnTo>
                    <a:pt x="342" y="1310"/>
                  </a:lnTo>
                  <a:lnTo>
                    <a:pt x="360" y="1246"/>
                  </a:lnTo>
                  <a:lnTo>
                    <a:pt x="381" y="1183"/>
                  </a:lnTo>
                  <a:lnTo>
                    <a:pt x="406" y="1123"/>
                  </a:lnTo>
                  <a:lnTo>
                    <a:pt x="433" y="1062"/>
                  </a:lnTo>
                  <a:lnTo>
                    <a:pt x="463" y="1005"/>
                  </a:lnTo>
                  <a:lnTo>
                    <a:pt x="496" y="948"/>
                  </a:lnTo>
                  <a:lnTo>
                    <a:pt x="530" y="893"/>
                  </a:lnTo>
                  <a:lnTo>
                    <a:pt x="567" y="840"/>
                  </a:lnTo>
                  <a:lnTo>
                    <a:pt x="608" y="790"/>
                  </a:lnTo>
                  <a:lnTo>
                    <a:pt x="650" y="740"/>
                  </a:lnTo>
                  <a:lnTo>
                    <a:pt x="695" y="693"/>
                  </a:lnTo>
                  <a:lnTo>
                    <a:pt x="742" y="650"/>
                  </a:lnTo>
                  <a:lnTo>
                    <a:pt x="790" y="607"/>
                  </a:lnTo>
                  <a:lnTo>
                    <a:pt x="842" y="567"/>
                  </a:lnTo>
                  <a:lnTo>
                    <a:pt x="894" y="529"/>
                  </a:lnTo>
                  <a:lnTo>
                    <a:pt x="949" y="494"/>
                  </a:lnTo>
                  <a:lnTo>
                    <a:pt x="1005" y="461"/>
                  </a:lnTo>
                  <a:lnTo>
                    <a:pt x="1064" y="432"/>
                  </a:lnTo>
                  <a:lnTo>
                    <a:pt x="1123" y="404"/>
                  </a:lnTo>
                  <a:lnTo>
                    <a:pt x="1185" y="381"/>
                  </a:lnTo>
                  <a:lnTo>
                    <a:pt x="1247" y="360"/>
                  </a:lnTo>
                  <a:lnTo>
                    <a:pt x="1311" y="342"/>
                  </a:lnTo>
                  <a:lnTo>
                    <a:pt x="1376" y="326"/>
                  </a:lnTo>
                  <a:lnTo>
                    <a:pt x="1442" y="315"/>
                  </a:lnTo>
                  <a:lnTo>
                    <a:pt x="1510" y="306"/>
                  </a:lnTo>
                  <a:lnTo>
                    <a:pt x="1579" y="301"/>
                  </a:lnTo>
                  <a:lnTo>
                    <a:pt x="1647" y="299"/>
                  </a:lnTo>
                  <a:lnTo>
                    <a:pt x="1717" y="301"/>
                  </a:lnTo>
                  <a:lnTo>
                    <a:pt x="1785" y="306"/>
                  </a:lnTo>
                  <a:lnTo>
                    <a:pt x="1853" y="315"/>
                  </a:lnTo>
                  <a:lnTo>
                    <a:pt x="1920" y="326"/>
                  </a:lnTo>
                  <a:lnTo>
                    <a:pt x="1985" y="342"/>
                  </a:lnTo>
                  <a:lnTo>
                    <a:pt x="2048" y="360"/>
                  </a:lnTo>
                  <a:lnTo>
                    <a:pt x="2111" y="381"/>
                  </a:lnTo>
                  <a:lnTo>
                    <a:pt x="2173" y="404"/>
                  </a:lnTo>
                  <a:lnTo>
                    <a:pt x="2232" y="432"/>
                  </a:lnTo>
                  <a:lnTo>
                    <a:pt x="2290" y="461"/>
                  </a:lnTo>
                  <a:lnTo>
                    <a:pt x="2346" y="494"/>
                  </a:lnTo>
                  <a:lnTo>
                    <a:pt x="2401" y="529"/>
                  </a:lnTo>
                  <a:lnTo>
                    <a:pt x="2454" y="567"/>
                  </a:lnTo>
                  <a:lnTo>
                    <a:pt x="2506" y="607"/>
                  </a:lnTo>
                  <a:lnTo>
                    <a:pt x="2554" y="650"/>
                  </a:lnTo>
                  <a:lnTo>
                    <a:pt x="2601" y="693"/>
                  </a:lnTo>
                  <a:lnTo>
                    <a:pt x="2646" y="740"/>
                  </a:lnTo>
                  <a:lnTo>
                    <a:pt x="2688" y="790"/>
                  </a:lnTo>
                  <a:lnTo>
                    <a:pt x="2729" y="840"/>
                  </a:lnTo>
                  <a:lnTo>
                    <a:pt x="2766" y="893"/>
                  </a:lnTo>
                  <a:lnTo>
                    <a:pt x="2800" y="948"/>
                  </a:lnTo>
                  <a:lnTo>
                    <a:pt x="2833" y="1005"/>
                  </a:lnTo>
                  <a:lnTo>
                    <a:pt x="2863" y="1062"/>
                  </a:lnTo>
                  <a:lnTo>
                    <a:pt x="2890" y="1123"/>
                  </a:lnTo>
                  <a:lnTo>
                    <a:pt x="2915" y="1183"/>
                  </a:lnTo>
                  <a:lnTo>
                    <a:pt x="2935" y="1246"/>
                  </a:lnTo>
                  <a:lnTo>
                    <a:pt x="2954" y="1310"/>
                  </a:lnTo>
                  <a:lnTo>
                    <a:pt x="2968" y="1376"/>
                  </a:lnTo>
                  <a:lnTo>
                    <a:pt x="2981" y="1442"/>
                  </a:lnTo>
                  <a:lnTo>
                    <a:pt x="2988" y="1509"/>
                  </a:lnTo>
                  <a:lnTo>
                    <a:pt x="2994" y="1578"/>
                  </a:lnTo>
                  <a:lnTo>
                    <a:pt x="2996" y="1647"/>
                  </a:lnTo>
                  <a:close/>
                </a:path>
              </a:pathLst>
            </a:custGeom>
            <a:solidFill>
              <a:srgbClr val="DB9A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9" name="Freeform 49"/>
            <p:cNvSpPr>
              <a:spLocks noEditPoints="1"/>
            </p:cNvSpPr>
            <p:nvPr/>
          </p:nvSpPr>
          <p:spPr bwMode="auto">
            <a:xfrm>
              <a:off x="2454" y="1891"/>
              <a:ext cx="428" cy="428"/>
            </a:xfrm>
            <a:custGeom>
              <a:avLst/>
              <a:gdLst/>
              <a:ahLst/>
              <a:cxnLst>
                <a:cxn ang="0">
                  <a:pos x="2965" y="1197"/>
                </a:cxn>
                <a:cxn ang="0">
                  <a:pos x="2847" y="849"/>
                </a:cxn>
                <a:cxn ang="0">
                  <a:pos x="2654" y="546"/>
                </a:cxn>
                <a:cxn ang="0">
                  <a:pos x="2394" y="298"/>
                </a:cxn>
                <a:cxn ang="0">
                  <a:pos x="2081" y="118"/>
                </a:cxn>
                <a:cxn ang="0">
                  <a:pos x="1726" y="18"/>
                </a:cxn>
                <a:cxn ang="0">
                  <a:pos x="1345" y="8"/>
                </a:cxn>
                <a:cxn ang="0">
                  <a:pos x="983" y="91"/>
                </a:cxn>
                <a:cxn ang="0">
                  <a:pos x="660" y="256"/>
                </a:cxn>
                <a:cxn ang="0">
                  <a:pos x="389" y="491"/>
                </a:cxn>
                <a:cxn ang="0">
                  <a:pos x="181" y="784"/>
                </a:cxn>
                <a:cxn ang="0">
                  <a:pos x="47" y="1124"/>
                </a:cxn>
                <a:cxn ang="0">
                  <a:pos x="0" y="1498"/>
                </a:cxn>
                <a:cxn ang="0">
                  <a:pos x="47" y="1872"/>
                </a:cxn>
                <a:cxn ang="0">
                  <a:pos x="181" y="2212"/>
                </a:cxn>
                <a:cxn ang="0">
                  <a:pos x="389" y="2505"/>
                </a:cxn>
                <a:cxn ang="0">
                  <a:pos x="660" y="2740"/>
                </a:cxn>
                <a:cxn ang="0">
                  <a:pos x="983" y="2905"/>
                </a:cxn>
                <a:cxn ang="0">
                  <a:pos x="1345" y="2988"/>
                </a:cxn>
                <a:cxn ang="0">
                  <a:pos x="1726" y="2978"/>
                </a:cxn>
                <a:cxn ang="0">
                  <a:pos x="2081" y="2878"/>
                </a:cxn>
                <a:cxn ang="0">
                  <a:pos x="2394" y="2698"/>
                </a:cxn>
                <a:cxn ang="0">
                  <a:pos x="2654" y="2450"/>
                </a:cxn>
                <a:cxn ang="0">
                  <a:pos x="2847" y="2148"/>
                </a:cxn>
                <a:cxn ang="0">
                  <a:pos x="2965" y="1799"/>
                </a:cxn>
                <a:cxn ang="0">
                  <a:pos x="2696" y="1498"/>
                </a:cxn>
                <a:cxn ang="0">
                  <a:pos x="2658" y="1797"/>
                </a:cxn>
                <a:cxn ang="0">
                  <a:pos x="2552" y="2069"/>
                </a:cxn>
                <a:cxn ang="0">
                  <a:pos x="2385" y="2304"/>
                </a:cxn>
                <a:cxn ang="0">
                  <a:pos x="2167" y="2492"/>
                </a:cxn>
                <a:cxn ang="0">
                  <a:pos x="1910" y="2624"/>
                </a:cxn>
                <a:cxn ang="0">
                  <a:pos x="1621" y="2690"/>
                </a:cxn>
                <a:cxn ang="0">
                  <a:pos x="1316" y="2682"/>
                </a:cxn>
                <a:cxn ang="0">
                  <a:pos x="1031" y="2602"/>
                </a:cxn>
                <a:cxn ang="0">
                  <a:pos x="781" y="2458"/>
                </a:cxn>
                <a:cxn ang="0">
                  <a:pos x="573" y="2260"/>
                </a:cxn>
                <a:cxn ang="0">
                  <a:pos x="417" y="2018"/>
                </a:cxn>
                <a:cxn ang="0">
                  <a:pos x="324" y="1740"/>
                </a:cxn>
                <a:cxn ang="0">
                  <a:pos x="301" y="1436"/>
                </a:cxn>
                <a:cxn ang="0">
                  <a:pos x="353" y="1142"/>
                </a:cxn>
                <a:cxn ang="0">
                  <a:pos x="473" y="877"/>
                </a:cxn>
                <a:cxn ang="0">
                  <a:pos x="650" y="651"/>
                </a:cxn>
                <a:cxn ang="0">
                  <a:pos x="877" y="473"/>
                </a:cxn>
                <a:cxn ang="0">
                  <a:pos x="1141" y="354"/>
                </a:cxn>
                <a:cxn ang="0">
                  <a:pos x="1436" y="301"/>
                </a:cxn>
                <a:cxn ang="0">
                  <a:pos x="1739" y="324"/>
                </a:cxn>
                <a:cxn ang="0">
                  <a:pos x="2017" y="418"/>
                </a:cxn>
                <a:cxn ang="0">
                  <a:pos x="2260" y="574"/>
                </a:cxn>
                <a:cxn ang="0">
                  <a:pos x="2458" y="781"/>
                </a:cxn>
                <a:cxn ang="0">
                  <a:pos x="2602" y="1032"/>
                </a:cxn>
                <a:cxn ang="0">
                  <a:pos x="2683" y="1315"/>
                </a:cxn>
              </a:cxnLst>
              <a:rect l="0" t="0" r="r" b="b"/>
              <a:pathLst>
                <a:path w="2995" h="2996">
                  <a:moveTo>
                    <a:pt x="2995" y="1498"/>
                  </a:moveTo>
                  <a:lnTo>
                    <a:pt x="2994" y="1421"/>
                  </a:lnTo>
                  <a:lnTo>
                    <a:pt x="2988" y="1344"/>
                  </a:lnTo>
                  <a:lnTo>
                    <a:pt x="2979" y="1269"/>
                  </a:lnTo>
                  <a:lnTo>
                    <a:pt x="2965" y="1197"/>
                  </a:lnTo>
                  <a:lnTo>
                    <a:pt x="2948" y="1124"/>
                  </a:lnTo>
                  <a:lnTo>
                    <a:pt x="2928" y="1053"/>
                  </a:lnTo>
                  <a:lnTo>
                    <a:pt x="2905" y="983"/>
                  </a:lnTo>
                  <a:lnTo>
                    <a:pt x="2878" y="915"/>
                  </a:lnTo>
                  <a:lnTo>
                    <a:pt x="2847" y="849"/>
                  </a:lnTo>
                  <a:lnTo>
                    <a:pt x="2815" y="784"/>
                  </a:lnTo>
                  <a:lnTo>
                    <a:pt x="2779" y="721"/>
                  </a:lnTo>
                  <a:lnTo>
                    <a:pt x="2740" y="661"/>
                  </a:lnTo>
                  <a:lnTo>
                    <a:pt x="2698" y="602"/>
                  </a:lnTo>
                  <a:lnTo>
                    <a:pt x="2654" y="546"/>
                  </a:lnTo>
                  <a:lnTo>
                    <a:pt x="2607" y="491"/>
                  </a:lnTo>
                  <a:lnTo>
                    <a:pt x="2557" y="439"/>
                  </a:lnTo>
                  <a:lnTo>
                    <a:pt x="2505" y="390"/>
                  </a:lnTo>
                  <a:lnTo>
                    <a:pt x="2451" y="343"/>
                  </a:lnTo>
                  <a:lnTo>
                    <a:pt x="2394" y="298"/>
                  </a:lnTo>
                  <a:lnTo>
                    <a:pt x="2335" y="256"/>
                  </a:lnTo>
                  <a:lnTo>
                    <a:pt x="2275" y="217"/>
                  </a:lnTo>
                  <a:lnTo>
                    <a:pt x="2212" y="181"/>
                  </a:lnTo>
                  <a:lnTo>
                    <a:pt x="2147" y="148"/>
                  </a:lnTo>
                  <a:lnTo>
                    <a:pt x="2081" y="118"/>
                  </a:lnTo>
                  <a:lnTo>
                    <a:pt x="2013" y="91"/>
                  </a:lnTo>
                  <a:lnTo>
                    <a:pt x="1943" y="67"/>
                  </a:lnTo>
                  <a:lnTo>
                    <a:pt x="1873" y="47"/>
                  </a:lnTo>
                  <a:lnTo>
                    <a:pt x="1800" y="30"/>
                  </a:lnTo>
                  <a:lnTo>
                    <a:pt x="1726" y="18"/>
                  </a:lnTo>
                  <a:lnTo>
                    <a:pt x="1651" y="8"/>
                  </a:lnTo>
                  <a:lnTo>
                    <a:pt x="1575" y="2"/>
                  </a:lnTo>
                  <a:lnTo>
                    <a:pt x="1497" y="0"/>
                  </a:lnTo>
                  <a:lnTo>
                    <a:pt x="1421" y="2"/>
                  </a:lnTo>
                  <a:lnTo>
                    <a:pt x="1345" y="8"/>
                  </a:lnTo>
                  <a:lnTo>
                    <a:pt x="1270" y="18"/>
                  </a:lnTo>
                  <a:lnTo>
                    <a:pt x="1196" y="30"/>
                  </a:lnTo>
                  <a:lnTo>
                    <a:pt x="1123" y="47"/>
                  </a:lnTo>
                  <a:lnTo>
                    <a:pt x="1053" y="67"/>
                  </a:lnTo>
                  <a:lnTo>
                    <a:pt x="983" y="91"/>
                  </a:lnTo>
                  <a:lnTo>
                    <a:pt x="915" y="118"/>
                  </a:lnTo>
                  <a:lnTo>
                    <a:pt x="849" y="148"/>
                  </a:lnTo>
                  <a:lnTo>
                    <a:pt x="784" y="181"/>
                  </a:lnTo>
                  <a:lnTo>
                    <a:pt x="721" y="217"/>
                  </a:lnTo>
                  <a:lnTo>
                    <a:pt x="660" y="256"/>
                  </a:lnTo>
                  <a:lnTo>
                    <a:pt x="602" y="298"/>
                  </a:lnTo>
                  <a:lnTo>
                    <a:pt x="545" y="343"/>
                  </a:lnTo>
                  <a:lnTo>
                    <a:pt x="491" y="390"/>
                  </a:lnTo>
                  <a:lnTo>
                    <a:pt x="439" y="439"/>
                  </a:lnTo>
                  <a:lnTo>
                    <a:pt x="389" y="491"/>
                  </a:lnTo>
                  <a:lnTo>
                    <a:pt x="342" y="546"/>
                  </a:lnTo>
                  <a:lnTo>
                    <a:pt x="297" y="602"/>
                  </a:lnTo>
                  <a:lnTo>
                    <a:pt x="256" y="661"/>
                  </a:lnTo>
                  <a:lnTo>
                    <a:pt x="217" y="721"/>
                  </a:lnTo>
                  <a:lnTo>
                    <a:pt x="181" y="784"/>
                  </a:lnTo>
                  <a:lnTo>
                    <a:pt x="147" y="849"/>
                  </a:lnTo>
                  <a:lnTo>
                    <a:pt x="118" y="915"/>
                  </a:lnTo>
                  <a:lnTo>
                    <a:pt x="91" y="983"/>
                  </a:lnTo>
                  <a:lnTo>
                    <a:pt x="68" y="1053"/>
                  </a:lnTo>
                  <a:lnTo>
                    <a:pt x="47" y="1124"/>
                  </a:lnTo>
                  <a:lnTo>
                    <a:pt x="31" y="1197"/>
                  </a:lnTo>
                  <a:lnTo>
                    <a:pt x="17" y="1269"/>
                  </a:lnTo>
                  <a:lnTo>
                    <a:pt x="8" y="1344"/>
                  </a:lnTo>
                  <a:lnTo>
                    <a:pt x="2" y="1421"/>
                  </a:lnTo>
                  <a:lnTo>
                    <a:pt x="0" y="1498"/>
                  </a:lnTo>
                  <a:lnTo>
                    <a:pt x="2" y="1575"/>
                  </a:lnTo>
                  <a:lnTo>
                    <a:pt x="8" y="1652"/>
                  </a:lnTo>
                  <a:lnTo>
                    <a:pt x="17" y="1727"/>
                  </a:lnTo>
                  <a:lnTo>
                    <a:pt x="31" y="1799"/>
                  </a:lnTo>
                  <a:lnTo>
                    <a:pt x="47" y="1872"/>
                  </a:lnTo>
                  <a:lnTo>
                    <a:pt x="68" y="1944"/>
                  </a:lnTo>
                  <a:lnTo>
                    <a:pt x="91" y="2013"/>
                  </a:lnTo>
                  <a:lnTo>
                    <a:pt x="118" y="2081"/>
                  </a:lnTo>
                  <a:lnTo>
                    <a:pt x="147" y="2148"/>
                  </a:lnTo>
                  <a:lnTo>
                    <a:pt x="181" y="2212"/>
                  </a:lnTo>
                  <a:lnTo>
                    <a:pt x="217" y="2275"/>
                  </a:lnTo>
                  <a:lnTo>
                    <a:pt x="256" y="2335"/>
                  </a:lnTo>
                  <a:lnTo>
                    <a:pt x="297" y="2394"/>
                  </a:lnTo>
                  <a:lnTo>
                    <a:pt x="342" y="2450"/>
                  </a:lnTo>
                  <a:lnTo>
                    <a:pt x="389" y="2505"/>
                  </a:lnTo>
                  <a:lnTo>
                    <a:pt x="439" y="2557"/>
                  </a:lnTo>
                  <a:lnTo>
                    <a:pt x="491" y="2606"/>
                  </a:lnTo>
                  <a:lnTo>
                    <a:pt x="545" y="2654"/>
                  </a:lnTo>
                  <a:lnTo>
                    <a:pt x="602" y="2698"/>
                  </a:lnTo>
                  <a:lnTo>
                    <a:pt x="660" y="2740"/>
                  </a:lnTo>
                  <a:lnTo>
                    <a:pt x="721" y="2779"/>
                  </a:lnTo>
                  <a:lnTo>
                    <a:pt x="784" y="2815"/>
                  </a:lnTo>
                  <a:lnTo>
                    <a:pt x="849" y="2848"/>
                  </a:lnTo>
                  <a:lnTo>
                    <a:pt x="915" y="2878"/>
                  </a:lnTo>
                  <a:lnTo>
                    <a:pt x="983" y="2905"/>
                  </a:lnTo>
                  <a:lnTo>
                    <a:pt x="1053" y="2929"/>
                  </a:lnTo>
                  <a:lnTo>
                    <a:pt x="1123" y="2949"/>
                  </a:lnTo>
                  <a:lnTo>
                    <a:pt x="1196" y="2966"/>
                  </a:lnTo>
                  <a:lnTo>
                    <a:pt x="1270" y="2978"/>
                  </a:lnTo>
                  <a:lnTo>
                    <a:pt x="1345" y="2988"/>
                  </a:lnTo>
                  <a:lnTo>
                    <a:pt x="1421" y="2994"/>
                  </a:lnTo>
                  <a:lnTo>
                    <a:pt x="1497" y="2996"/>
                  </a:lnTo>
                  <a:lnTo>
                    <a:pt x="1575" y="2994"/>
                  </a:lnTo>
                  <a:lnTo>
                    <a:pt x="1651" y="2988"/>
                  </a:lnTo>
                  <a:lnTo>
                    <a:pt x="1726" y="2978"/>
                  </a:lnTo>
                  <a:lnTo>
                    <a:pt x="1800" y="2966"/>
                  </a:lnTo>
                  <a:lnTo>
                    <a:pt x="1873" y="2949"/>
                  </a:lnTo>
                  <a:lnTo>
                    <a:pt x="1943" y="2929"/>
                  </a:lnTo>
                  <a:lnTo>
                    <a:pt x="2013" y="2905"/>
                  </a:lnTo>
                  <a:lnTo>
                    <a:pt x="2081" y="2878"/>
                  </a:lnTo>
                  <a:lnTo>
                    <a:pt x="2147" y="2848"/>
                  </a:lnTo>
                  <a:lnTo>
                    <a:pt x="2212" y="2815"/>
                  </a:lnTo>
                  <a:lnTo>
                    <a:pt x="2275" y="2779"/>
                  </a:lnTo>
                  <a:lnTo>
                    <a:pt x="2335" y="2740"/>
                  </a:lnTo>
                  <a:lnTo>
                    <a:pt x="2394" y="2698"/>
                  </a:lnTo>
                  <a:lnTo>
                    <a:pt x="2451" y="2654"/>
                  </a:lnTo>
                  <a:lnTo>
                    <a:pt x="2505" y="2606"/>
                  </a:lnTo>
                  <a:lnTo>
                    <a:pt x="2557" y="2557"/>
                  </a:lnTo>
                  <a:lnTo>
                    <a:pt x="2607" y="2505"/>
                  </a:lnTo>
                  <a:lnTo>
                    <a:pt x="2654" y="2450"/>
                  </a:lnTo>
                  <a:lnTo>
                    <a:pt x="2698" y="2394"/>
                  </a:lnTo>
                  <a:lnTo>
                    <a:pt x="2740" y="2335"/>
                  </a:lnTo>
                  <a:lnTo>
                    <a:pt x="2779" y="2275"/>
                  </a:lnTo>
                  <a:lnTo>
                    <a:pt x="2815" y="2212"/>
                  </a:lnTo>
                  <a:lnTo>
                    <a:pt x="2847" y="2148"/>
                  </a:lnTo>
                  <a:lnTo>
                    <a:pt x="2878" y="2081"/>
                  </a:lnTo>
                  <a:lnTo>
                    <a:pt x="2905" y="2013"/>
                  </a:lnTo>
                  <a:lnTo>
                    <a:pt x="2928" y="1944"/>
                  </a:lnTo>
                  <a:lnTo>
                    <a:pt x="2948" y="1872"/>
                  </a:lnTo>
                  <a:lnTo>
                    <a:pt x="2965" y="1799"/>
                  </a:lnTo>
                  <a:lnTo>
                    <a:pt x="2979" y="1727"/>
                  </a:lnTo>
                  <a:lnTo>
                    <a:pt x="2988" y="1652"/>
                  </a:lnTo>
                  <a:lnTo>
                    <a:pt x="2994" y="1575"/>
                  </a:lnTo>
                  <a:lnTo>
                    <a:pt x="2995" y="1498"/>
                  </a:lnTo>
                  <a:close/>
                  <a:moveTo>
                    <a:pt x="2696" y="1498"/>
                  </a:moveTo>
                  <a:lnTo>
                    <a:pt x="2695" y="1560"/>
                  </a:lnTo>
                  <a:lnTo>
                    <a:pt x="2689" y="1620"/>
                  </a:lnTo>
                  <a:lnTo>
                    <a:pt x="2683" y="1681"/>
                  </a:lnTo>
                  <a:lnTo>
                    <a:pt x="2672" y="1740"/>
                  </a:lnTo>
                  <a:lnTo>
                    <a:pt x="2658" y="1797"/>
                  </a:lnTo>
                  <a:lnTo>
                    <a:pt x="2642" y="1854"/>
                  </a:lnTo>
                  <a:lnTo>
                    <a:pt x="2623" y="1910"/>
                  </a:lnTo>
                  <a:lnTo>
                    <a:pt x="2602" y="1964"/>
                  </a:lnTo>
                  <a:lnTo>
                    <a:pt x="2577" y="2018"/>
                  </a:lnTo>
                  <a:lnTo>
                    <a:pt x="2552" y="2069"/>
                  </a:lnTo>
                  <a:lnTo>
                    <a:pt x="2523" y="2120"/>
                  </a:lnTo>
                  <a:lnTo>
                    <a:pt x="2491" y="2168"/>
                  </a:lnTo>
                  <a:lnTo>
                    <a:pt x="2458" y="2215"/>
                  </a:lnTo>
                  <a:lnTo>
                    <a:pt x="2423" y="2260"/>
                  </a:lnTo>
                  <a:lnTo>
                    <a:pt x="2385" y="2304"/>
                  </a:lnTo>
                  <a:lnTo>
                    <a:pt x="2345" y="2345"/>
                  </a:lnTo>
                  <a:lnTo>
                    <a:pt x="2304" y="2385"/>
                  </a:lnTo>
                  <a:lnTo>
                    <a:pt x="2260" y="2422"/>
                  </a:lnTo>
                  <a:lnTo>
                    <a:pt x="2214" y="2458"/>
                  </a:lnTo>
                  <a:lnTo>
                    <a:pt x="2167" y="2492"/>
                  </a:lnTo>
                  <a:lnTo>
                    <a:pt x="2119" y="2523"/>
                  </a:lnTo>
                  <a:lnTo>
                    <a:pt x="2069" y="2551"/>
                  </a:lnTo>
                  <a:lnTo>
                    <a:pt x="2017" y="2578"/>
                  </a:lnTo>
                  <a:lnTo>
                    <a:pt x="1965" y="2602"/>
                  </a:lnTo>
                  <a:lnTo>
                    <a:pt x="1910" y="2624"/>
                  </a:lnTo>
                  <a:lnTo>
                    <a:pt x="1854" y="2642"/>
                  </a:lnTo>
                  <a:lnTo>
                    <a:pt x="1798" y="2659"/>
                  </a:lnTo>
                  <a:lnTo>
                    <a:pt x="1739" y="2672"/>
                  </a:lnTo>
                  <a:lnTo>
                    <a:pt x="1680" y="2682"/>
                  </a:lnTo>
                  <a:lnTo>
                    <a:pt x="1621" y="2690"/>
                  </a:lnTo>
                  <a:lnTo>
                    <a:pt x="1559" y="2695"/>
                  </a:lnTo>
                  <a:lnTo>
                    <a:pt x="1497" y="2696"/>
                  </a:lnTo>
                  <a:lnTo>
                    <a:pt x="1436" y="2695"/>
                  </a:lnTo>
                  <a:lnTo>
                    <a:pt x="1375" y="2690"/>
                  </a:lnTo>
                  <a:lnTo>
                    <a:pt x="1316" y="2682"/>
                  </a:lnTo>
                  <a:lnTo>
                    <a:pt x="1256" y="2672"/>
                  </a:lnTo>
                  <a:lnTo>
                    <a:pt x="1198" y="2659"/>
                  </a:lnTo>
                  <a:lnTo>
                    <a:pt x="1141" y="2642"/>
                  </a:lnTo>
                  <a:lnTo>
                    <a:pt x="1086" y="2624"/>
                  </a:lnTo>
                  <a:lnTo>
                    <a:pt x="1031" y="2602"/>
                  </a:lnTo>
                  <a:lnTo>
                    <a:pt x="979" y="2578"/>
                  </a:lnTo>
                  <a:lnTo>
                    <a:pt x="927" y="2551"/>
                  </a:lnTo>
                  <a:lnTo>
                    <a:pt x="877" y="2523"/>
                  </a:lnTo>
                  <a:lnTo>
                    <a:pt x="828" y="2492"/>
                  </a:lnTo>
                  <a:lnTo>
                    <a:pt x="781" y="2458"/>
                  </a:lnTo>
                  <a:lnTo>
                    <a:pt x="735" y="2422"/>
                  </a:lnTo>
                  <a:lnTo>
                    <a:pt x="692" y="2385"/>
                  </a:lnTo>
                  <a:lnTo>
                    <a:pt x="650" y="2345"/>
                  </a:lnTo>
                  <a:lnTo>
                    <a:pt x="611" y="2304"/>
                  </a:lnTo>
                  <a:lnTo>
                    <a:pt x="573" y="2260"/>
                  </a:lnTo>
                  <a:lnTo>
                    <a:pt x="537" y="2215"/>
                  </a:lnTo>
                  <a:lnTo>
                    <a:pt x="505" y="2168"/>
                  </a:lnTo>
                  <a:lnTo>
                    <a:pt x="473" y="2120"/>
                  </a:lnTo>
                  <a:lnTo>
                    <a:pt x="444" y="2069"/>
                  </a:lnTo>
                  <a:lnTo>
                    <a:pt x="417" y="2018"/>
                  </a:lnTo>
                  <a:lnTo>
                    <a:pt x="394" y="1964"/>
                  </a:lnTo>
                  <a:lnTo>
                    <a:pt x="372" y="1910"/>
                  </a:lnTo>
                  <a:lnTo>
                    <a:pt x="353" y="1854"/>
                  </a:lnTo>
                  <a:lnTo>
                    <a:pt x="338" y="1797"/>
                  </a:lnTo>
                  <a:lnTo>
                    <a:pt x="324" y="1740"/>
                  </a:lnTo>
                  <a:lnTo>
                    <a:pt x="313" y="1681"/>
                  </a:lnTo>
                  <a:lnTo>
                    <a:pt x="306" y="1620"/>
                  </a:lnTo>
                  <a:lnTo>
                    <a:pt x="301" y="1560"/>
                  </a:lnTo>
                  <a:lnTo>
                    <a:pt x="300" y="1498"/>
                  </a:lnTo>
                  <a:lnTo>
                    <a:pt x="301" y="1436"/>
                  </a:lnTo>
                  <a:lnTo>
                    <a:pt x="306" y="1376"/>
                  </a:lnTo>
                  <a:lnTo>
                    <a:pt x="313" y="1315"/>
                  </a:lnTo>
                  <a:lnTo>
                    <a:pt x="324" y="1257"/>
                  </a:lnTo>
                  <a:lnTo>
                    <a:pt x="338" y="1199"/>
                  </a:lnTo>
                  <a:lnTo>
                    <a:pt x="353" y="1142"/>
                  </a:lnTo>
                  <a:lnTo>
                    <a:pt x="372" y="1086"/>
                  </a:lnTo>
                  <a:lnTo>
                    <a:pt x="394" y="1032"/>
                  </a:lnTo>
                  <a:lnTo>
                    <a:pt x="417" y="978"/>
                  </a:lnTo>
                  <a:lnTo>
                    <a:pt x="444" y="927"/>
                  </a:lnTo>
                  <a:lnTo>
                    <a:pt x="473" y="877"/>
                  </a:lnTo>
                  <a:lnTo>
                    <a:pt x="505" y="828"/>
                  </a:lnTo>
                  <a:lnTo>
                    <a:pt x="537" y="781"/>
                  </a:lnTo>
                  <a:lnTo>
                    <a:pt x="573" y="736"/>
                  </a:lnTo>
                  <a:lnTo>
                    <a:pt x="611" y="692"/>
                  </a:lnTo>
                  <a:lnTo>
                    <a:pt x="650" y="651"/>
                  </a:lnTo>
                  <a:lnTo>
                    <a:pt x="692" y="611"/>
                  </a:lnTo>
                  <a:lnTo>
                    <a:pt x="735" y="574"/>
                  </a:lnTo>
                  <a:lnTo>
                    <a:pt x="781" y="538"/>
                  </a:lnTo>
                  <a:lnTo>
                    <a:pt x="828" y="504"/>
                  </a:lnTo>
                  <a:lnTo>
                    <a:pt x="877" y="473"/>
                  </a:lnTo>
                  <a:lnTo>
                    <a:pt x="927" y="445"/>
                  </a:lnTo>
                  <a:lnTo>
                    <a:pt x="979" y="418"/>
                  </a:lnTo>
                  <a:lnTo>
                    <a:pt x="1031" y="394"/>
                  </a:lnTo>
                  <a:lnTo>
                    <a:pt x="1086" y="373"/>
                  </a:lnTo>
                  <a:lnTo>
                    <a:pt x="1141" y="354"/>
                  </a:lnTo>
                  <a:lnTo>
                    <a:pt x="1198" y="337"/>
                  </a:lnTo>
                  <a:lnTo>
                    <a:pt x="1256" y="324"/>
                  </a:lnTo>
                  <a:lnTo>
                    <a:pt x="1316" y="314"/>
                  </a:lnTo>
                  <a:lnTo>
                    <a:pt x="1375" y="306"/>
                  </a:lnTo>
                  <a:lnTo>
                    <a:pt x="1436" y="301"/>
                  </a:lnTo>
                  <a:lnTo>
                    <a:pt x="1497" y="300"/>
                  </a:lnTo>
                  <a:lnTo>
                    <a:pt x="1559" y="301"/>
                  </a:lnTo>
                  <a:lnTo>
                    <a:pt x="1621" y="306"/>
                  </a:lnTo>
                  <a:lnTo>
                    <a:pt x="1680" y="314"/>
                  </a:lnTo>
                  <a:lnTo>
                    <a:pt x="1739" y="324"/>
                  </a:lnTo>
                  <a:lnTo>
                    <a:pt x="1798" y="337"/>
                  </a:lnTo>
                  <a:lnTo>
                    <a:pt x="1854" y="354"/>
                  </a:lnTo>
                  <a:lnTo>
                    <a:pt x="1910" y="373"/>
                  </a:lnTo>
                  <a:lnTo>
                    <a:pt x="1965" y="394"/>
                  </a:lnTo>
                  <a:lnTo>
                    <a:pt x="2017" y="418"/>
                  </a:lnTo>
                  <a:lnTo>
                    <a:pt x="2069" y="445"/>
                  </a:lnTo>
                  <a:lnTo>
                    <a:pt x="2119" y="473"/>
                  </a:lnTo>
                  <a:lnTo>
                    <a:pt x="2167" y="504"/>
                  </a:lnTo>
                  <a:lnTo>
                    <a:pt x="2214" y="538"/>
                  </a:lnTo>
                  <a:lnTo>
                    <a:pt x="2260" y="574"/>
                  </a:lnTo>
                  <a:lnTo>
                    <a:pt x="2304" y="611"/>
                  </a:lnTo>
                  <a:lnTo>
                    <a:pt x="2345" y="651"/>
                  </a:lnTo>
                  <a:lnTo>
                    <a:pt x="2385" y="692"/>
                  </a:lnTo>
                  <a:lnTo>
                    <a:pt x="2423" y="736"/>
                  </a:lnTo>
                  <a:lnTo>
                    <a:pt x="2458" y="781"/>
                  </a:lnTo>
                  <a:lnTo>
                    <a:pt x="2491" y="828"/>
                  </a:lnTo>
                  <a:lnTo>
                    <a:pt x="2523" y="877"/>
                  </a:lnTo>
                  <a:lnTo>
                    <a:pt x="2552" y="927"/>
                  </a:lnTo>
                  <a:lnTo>
                    <a:pt x="2577" y="978"/>
                  </a:lnTo>
                  <a:lnTo>
                    <a:pt x="2602" y="1032"/>
                  </a:lnTo>
                  <a:lnTo>
                    <a:pt x="2623" y="1086"/>
                  </a:lnTo>
                  <a:lnTo>
                    <a:pt x="2642" y="1142"/>
                  </a:lnTo>
                  <a:lnTo>
                    <a:pt x="2658" y="1199"/>
                  </a:lnTo>
                  <a:lnTo>
                    <a:pt x="2672" y="1257"/>
                  </a:lnTo>
                  <a:lnTo>
                    <a:pt x="2683" y="1315"/>
                  </a:lnTo>
                  <a:lnTo>
                    <a:pt x="2689" y="1376"/>
                  </a:lnTo>
                  <a:lnTo>
                    <a:pt x="2695" y="1436"/>
                  </a:lnTo>
                  <a:lnTo>
                    <a:pt x="2696" y="1498"/>
                  </a:lnTo>
                  <a:close/>
                </a:path>
              </a:pathLst>
            </a:custGeom>
            <a:solidFill>
              <a:srgbClr val="DD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0" name="Freeform 50"/>
            <p:cNvSpPr>
              <a:spLocks noEditPoints="1"/>
            </p:cNvSpPr>
            <p:nvPr/>
          </p:nvSpPr>
          <p:spPr bwMode="auto">
            <a:xfrm>
              <a:off x="2475" y="1912"/>
              <a:ext cx="386" cy="386"/>
            </a:xfrm>
            <a:custGeom>
              <a:avLst/>
              <a:gdLst/>
              <a:ahLst/>
              <a:cxnLst>
                <a:cxn ang="0">
                  <a:pos x="2669" y="1077"/>
                </a:cxn>
                <a:cxn ang="0">
                  <a:pos x="2564" y="763"/>
                </a:cxn>
                <a:cxn ang="0">
                  <a:pos x="2389" y="491"/>
                </a:cxn>
                <a:cxn ang="0">
                  <a:pos x="2155" y="268"/>
                </a:cxn>
                <a:cxn ang="0">
                  <a:pos x="1874" y="105"/>
                </a:cxn>
                <a:cxn ang="0">
                  <a:pos x="1554" y="16"/>
                </a:cxn>
                <a:cxn ang="0">
                  <a:pos x="1211" y="7"/>
                </a:cxn>
                <a:cxn ang="0">
                  <a:pos x="886" y="82"/>
                </a:cxn>
                <a:cxn ang="0">
                  <a:pos x="595" y="230"/>
                </a:cxn>
                <a:cxn ang="0">
                  <a:pos x="351" y="441"/>
                </a:cxn>
                <a:cxn ang="0">
                  <a:pos x="164" y="706"/>
                </a:cxn>
                <a:cxn ang="0">
                  <a:pos x="43" y="1011"/>
                </a:cxn>
                <a:cxn ang="0">
                  <a:pos x="0" y="1348"/>
                </a:cxn>
                <a:cxn ang="0">
                  <a:pos x="43" y="1685"/>
                </a:cxn>
                <a:cxn ang="0">
                  <a:pos x="164" y="1990"/>
                </a:cxn>
                <a:cxn ang="0">
                  <a:pos x="351" y="2255"/>
                </a:cxn>
                <a:cxn ang="0">
                  <a:pos x="595" y="2466"/>
                </a:cxn>
                <a:cxn ang="0">
                  <a:pos x="886" y="2614"/>
                </a:cxn>
                <a:cxn ang="0">
                  <a:pos x="1211" y="2689"/>
                </a:cxn>
                <a:cxn ang="0">
                  <a:pos x="1554" y="2680"/>
                </a:cxn>
                <a:cxn ang="0">
                  <a:pos x="1874" y="2591"/>
                </a:cxn>
                <a:cxn ang="0">
                  <a:pos x="2155" y="2428"/>
                </a:cxn>
                <a:cxn ang="0">
                  <a:pos x="2389" y="2205"/>
                </a:cxn>
                <a:cxn ang="0">
                  <a:pos x="2564" y="1933"/>
                </a:cxn>
                <a:cxn ang="0">
                  <a:pos x="2669" y="1619"/>
                </a:cxn>
                <a:cxn ang="0">
                  <a:pos x="2397" y="1348"/>
                </a:cxn>
                <a:cxn ang="0">
                  <a:pos x="2365" y="1610"/>
                </a:cxn>
                <a:cxn ang="0">
                  <a:pos x="2270" y="1848"/>
                </a:cxn>
                <a:cxn ang="0">
                  <a:pos x="2125" y="2053"/>
                </a:cxn>
                <a:cxn ang="0">
                  <a:pos x="1935" y="2218"/>
                </a:cxn>
                <a:cxn ang="0">
                  <a:pos x="1709" y="2333"/>
                </a:cxn>
                <a:cxn ang="0">
                  <a:pos x="1456" y="2391"/>
                </a:cxn>
                <a:cxn ang="0">
                  <a:pos x="1189" y="2384"/>
                </a:cxn>
                <a:cxn ang="0">
                  <a:pos x="940" y="2314"/>
                </a:cxn>
                <a:cxn ang="0">
                  <a:pos x="722" y="2188"/>
                </a:cxn>
                <a:cxn ang="0">
                  <a:pos x="539" y="2015"/>
                </a:cxn>
                <a:cxn ang="0">
                  <a:pos x="404" y="1803"/>
                </a:cxn>
                <a:cxn ang="0">
                  <a:pos x="322" y="1560"/>
                </a:cxn>
                <a:cxn ang="0">
                  <a:pos x="302" y="1294"/>
                </a:cxn>
                <a:cxn ang="0">
                  <a:pos x="348" y="1036"/>
                </a:cxn>
                <a:cxn ang="0">
                  <a:pos x="452" y="805"/>
                </a:cxn>
                <a:cxn ang="0">
                  <a:pos x="608" y="606"/>
                </a:cxn>
                <a:cxn ang="0">
                  <a:pos x="805" y="452"/>
                </a:cxn>
                <a:cxn ang="0">
                  <a:pos x="1037" y="346"/>
                </a:cxn>
                <a:cxn ang="0">
                  <a:pos x="1295" y="300"/>
                </a:cxn>
                <a:cxn ang="0">
                  <a:pos x="1560" y="320"/>
                </a:cxn>
                <a:cxn ang="0">
                  <a:pos x="1803" y="403"/>
                </a:cxn>
                <a:cxn ang="0">
                  <a:pos x="2016" y="539"/>
                </a:cxn>
                <a:cxn ang="0">
                  <a:pos x="2189" y="721"/>
                </a:cxn>
                <a:cxn ang="0">
                  <a:pos x="2315" y="940"/>
                </a:cxn>
                <a:cxn ang="0">
                  <a:pos x="2385" y="1189"/>
                </a:cxn>
              </a:cxnLst>
              <a:rect l="0" t="0" r="r" b="b"/>
              <a:pathLst>
                <a:path w="2697" h="2696">
                  <a:moveTo>
                    <a:pt x="2697" y="1348"/>
                  </a:moveTo>
                  <a:lnTo>
                    <a:pt x="2695" y="1279"/>
                  </a:lnTo>
                  <a:lnTo>
                    <a:pt x="2689" y="1210"/>
                  </a:lnTo>
                  <a:lnTo>
                    <a:pt x="2682" y="1143"/>
                  </a:lnTo>
                  <a:lnTo>
                    <a:pt x="2669" y="1077"/>
                  </a:lnTo>
                  <a:lnTo>
                    <a:pt x="2655" y="1011"/>
                  </a:lnTo>
                  <a:lnTo>
                    <a:pt x="2636" y="947"/>
                  </a:lnTo>
                  <a:lnTo>
                    <a:pt x="2616" y="884"/>
                  </a:lnTo>
                  <a:lnTo>
                    <a:pt x="2591" y="824"/>
                  </a:lnTo>
                  <a:lnTo>
                    <a:pt x="2564" y="763"/>
                  </a:lnTo>
                  <a:lnTo>
                    <a:pt x="2534" y="706"/>
                  </a:lnTo>
                  <a:lnTo>
                    <a:pt x="2501" y="649"/>
                  </a:lnTo>
                  <a:lnTo>
                    <a:pt x="2467" y="594"/>
                  </a:lnTo>
                  <a:lnTo>
                    <a:pt x="2430" y="541"/>
                  </a:lnTo>
                  <a:lnTo>
                    <a:pt x="2389" y="491"/>
                  </a:lnTo>
                  <a:lnTo>
                    <a:pt x="2347" y="441"/>
                  </a:lnTo>
                  <a:lnTo>
                    <a:pt x="2302" y="394"/>
                  </a:lnTo>
                  <a:lnTo>
                    <a:pt x="2255" y="350"/>
                  </a:lnTo>
                  <a:lnTo>
                    <a:pt x="2207" y="308"/>
                  </a:lnTo>
                  <a:lnTo>
                    <a:pt x="2155" y="268"/>
                  </a:lnTo>
                  <a:lnTo>
                    <a:pt x="2102" y="230"/>
                  </a:lnTo>
                  <a:lnTo>
                    <a:pt x="2047" y="195"/>
                  </a:lnTo>
                  <a:lnTo>
                    <a:pt x="1991" y="162"/>
                  </a:lnTo>
                  <a:lnTo>
                    <a:pt x="1933" y="133"/>
                  </a:lnTo>
                  <a:lnTo>
                    <a:pt x="1874" y="105"/>
                  </a:lnTo>
                  <a:lnTo>
                    <a:pt x="1812" y="82"/>
                  </a:lnTo>
                  <a:lnTo>
                    <a:pt x="1749" y="61"/>
                  </a:lnTo>
                  <a:lnTo>
                    <a:pt x="1686" y="43"/>
                  </a:lnTo>
                  <a:lnTo>
                    <a:pt x="1621" y="27"/>
                  </a:lnTo>
                  <a:lnTo>
                    <a:pt x="1554" y="16"/>
                  </a:lnTo>
                  <a:lnTo>
                    <a:pt x="1486" y="7"/>
                  </a:lnTo>
                  <a:lnTo>
                    <a:pt x="1418" y="2"/>
                  </a:lnTo>
                  <a:lnTo>
                    <a:pt x="1348" y="0"/>
                  </a:lnTo>
                  <a:lnTo>
                    <a:pt x="1280" y="2"/>
                  </a:lnTo>
                  <a:lnTo>
                    <a:pt x="1211" y="7"/>
                  </a:lnTo>
                  <a:lnTo>
                    <a:pt x="1143" y="16"/>
                  </a:lnTo>
                  <a:lnTo>
                    <a:pt x="1077" y="27"/>
                  </a:lnTo>
                  <a:lnTo>
                    <a:pt x="1012" y="43"/>
                  </a:lnTo>
                  <a:lnTo>
                    <a:pt x="948" y="61"/>
                  </a:lnTo>
                  <a:lnTo>
                    <a:pt x="886" y="82"/>
                  </a:lnTo>
                  <a:lnTo>
                    <a:pt x="824" y="105"/>
                  </a:lnTo>
                  <a:lnTo>
                    <a:pt x="765" y="133"/>
                  </a:lnTo>
                  <a:lnTo>
                    <a:pt x="706" y="162"/>
                  </a:lnTo>
                  <a:lnTo>
                    <a:pt x="650" y="195"/>
                  </a:lnTo>
                  <a:lnTo>
                    <a:pt x="595" y="230"/>
                  </a:lnTo>
                  <a:lnTo>
                    <a:pt x="543" y="268"/>
                  </a:lnTo>
                  <a:lnTo>
                    <a:pt x="491" y="308"/>
                  </a:lnTo>
                  <a:lnTo>
                    <a:pt x="443" y="350"/>
                  </a:lnTo>
                  <a:lnTo>
                    <a:pt x="396" y="394"/>
                  </a:lnTo>
                  <a:lnTo>
                    <a:pt x="351" y="441"/>
                  </a:lnTo>
                  <a:lnTo>
                    <a:pt x="309" y="491"/>
                  </a:lnTo>
                  <a:lnTo>
                    <a:pt x="268" y="541"/>
                  </a:lnTo>
                  <a:lnTo>
                    <a:pt x="231" y="594"/>
                  </a:lnTo>
                  <a:lnTo>
                    <a:pt x="195" y="649"/>
                  </a:lnTo>
                  <a:lnTo>
                    <a:pt x="164" y="706"/>
                  </a:lnTo>
                  <a:lnTo>
                    <a:pt x="134" y="763"/>
                  </a:lnTo>
                  <a:lnTo>
                    <a:pt x="107" y="824"/>
                  </a:lnTo>
                  <a:lnTo>
                    <a:pt x="82" y="884"/>
                  </a:lnTo>
                  <a:lnTo>
                    <a:pt x="61" y="947"/>
                  </a:lnTo>
                  <a:lnTo>
                    <a:pt x="43" y="1011"/>
                  </a:lnTo>
                  <a:lnTo>
                    <a:pt x="28" y="1077"/>
                  </a:lnTo>
                  <a:lnTo>
                    <a:pt x="16" y="1143"/>
                  </a:lnTo>
                  <a:lnTo>
                    <a:pt x="8" y="1210"/>
                  </a:lnTo>
                  <a:lnTo>
                    <a:pt x="3" y="1279"/>
                  </a:lnTo>
                  <a:lnTo>
                    <a:pt x="0" y="1348"/>
                  </a:lnTo>
                  <a:lnTo>
                    <a:pt x="3" y="1417"/>
                  </a:lnTo>
                  <a:lnTo>
                    <a:pt x="8" y="1486"/>
                  </a:lnTo>
                  <a:lnTo>
                    <a:pt x="16" y="1553"/>
                  </a:lnTo>
                  <a:lnTo>
                    <a:pt x="28" y="1619"/>
                  </a:lnTo>
                  <a:lnTo>
                    <a:pt x="43" y="1685"/>
                  </a:lnTo>
                  <a:lnTo>
                    <a:pt x="61" y="1749"/>
                  </a:lnTo>
                  <a:lnTo>
                    <a:pt x="82" y="1812"/>
                  </a:lnTo>
                  <a:lnTo>
                    <a:pt x="107" y="1872"/>
                  </a:lnTo>
                  <a:lnTo>
                    <a:pt x="134" y="1933"/>
                  </a:lnTo>
                  <a:lnTo>
                    <a:pt x="164" y="1990"/>
                  </a:lnTo>
                  <a:lnTo>
                    <a:pt x="195" y="2047"/>
                  </a:lnTo>
                  <a:lnTo>
                    <a:pt x="231" y="2102"/>
                  </a:lnTo>
                  <a:lnTo>
                    <a:pt x="268" y="2155"/>
                  </a:lnTo>
                  <a:lnTo>
                    <a:pt x="309" y="2205"/>
                  </a:lnTo>
                  <a:lnTo>
                    <a:pt x="351" y="2255"/>
                  </a:lnTo>
                  <a:lnTo>
                    <a:pt x="396" y="2302"/>
                  </a:lnTo>
                  <a:lnTo>
                    <a:pt x="443" y="2346"/>
                  </a:lnTo>
                  <a:lnTo>
                    <a:pt x="491" y="2388"/>
                  </a:lnTo>
                  <a:lnTo>
                    <a:pt x="543" y="2428"/>
                  </a:lnTo>
                  <a:lnTo>
                    <a:pt x="595" y="2466"/>
                  </a:lnTo>
                  <a:lnTo>
                    <a:pt x="650" y="2501"/>
                  </a:lnTo>
                  <a:lnTo>
                    <a:pt x="706" y="2534"/>
                  </a:lnTo>
                  <a:lnTo>
                    <a:pt x="765" y="2563"/>
                  </a:lnTo>
                  <a:lnTo>
                    <a:pt x="824" y="2591"/>
                  </a:lnTo>
                  <a:lnTo>
                    <a:pt x="886" y="2614"/>
                  </a:lnTo>
                  <a:lnTo>
                    <a:pt x="948" y="2635"/>
                  </a:lnTo>
                  <a:lnTo>
                    <a:pt x="1012" y="2653"/>
                  </a:lnTo>
                  <a:lnTo>
                    <a:pt x="1077" y="2669"/>
                  </a:lnTo>
                  <a:lnTo>
                    <a:pt x="1143" y="2680"/>
                  </a:lnTo>
                  <a:lnTo>
                    <a:pt x="1211" y="2689"/>
                  </a:lnTo>
                  <a:lnTo>
                    <a:pt x="1280" y="2695"/>
                  </a:lnTo>
                  <a:lnTo>
                    <a:pt x="1348" y="2696"/>
                  </a:lnTo>
                  <a:lnTo>
                    <a:pt x="1418" y="2695"/>
                  </a:lnTo>
                  <a:lnTo>
                    <a:pt x="1486" y="2689"/>
                  </a:lnTo>
                  <a:lnTo>
                    <a:pt x="1554" y="2680"/>
                  </a:lnTo>
                  <a:lnTo>
                    <a:pt x="1621" y="2669"/>
                  </a:lnTo>
                  <a:lnTo>
                    <a:pt x="1686" y="2653"/>
                  </a:lnTo>
                  <a:lnTo>
                    <a:pt x="1749" y="2635"/>
                  </a:lnTo>
                  <a:lnTo>
                    <a:pt x="1812" y="2614"/>
                  </a:lnTo>
                  <a:lnTo>
                    <a:pt x="1874" y="2591"/>
                  </a:lnTo>
                  <a:lnTo>
                    <a:pt x="1933" y="2563"/>
                  </a:lnTo>
                  <a:lnTo>
                    <a:pt x="1991" y="2534"/>
                  </a:lnTo>
                  <a:lnTo>
                    <a:pt x="2047" y="2501"/>
                  </a:lnTo>
                  <a:lnTo>
                    <a:pt x="2102" y="2466"/>
                  </a:lnTo>
                  <a:lnTo>
                    <a:pt x="2155" y="2428"/>
                  </a:lnTo>
                  <a:lnTo>
                    <a:pt x="2207" y="2388"/>
                  </a:lnTo>
                  <a:lnTo>
                    <a:pt x="2255" y="2346"/>
                  </a:lnTo>
                  <a:lnTo>
                    <a:pt x="2302" y="2302"/>
                  </a:lnTo>
                  <a:lnTo>
                    <a:pt x="2347" y="2255"/>
                  </a:lnTo>
                  <a:lnTo>
                    <a:pt x="2389" y="2205"/>
                  </a:lnTo>
                  <a:lnTo>
                    <a:pt x="2430" y="2155"/>
                  </a:lnTo>
                  <a:lnTo>
                    <a:pt x="2467" y="2102"/>
                  </a:lnTo>
                  <a:lnTo>
                    <a:pt x="2501" y="2047"/>
                  </a:lnTo>
                  <a:lnTo>
                    <a:pt x="2534" y="1990"/>
                  </a:lnTo>
                  <a:lnTo>
                    <a:pt x="2564" y="1933"/>
                  </a:lnTo>
                  <a:lnTo>
                    <a:pt x="2591" y="1872"/>
                  </a:lnTo>
                  <a:lnTo>
                    <a:pt x="2616" y="1812"/>
                  </a:lnTo>
                  <a:lnTo>
                    <a:pt x="2636" y="1749"/>
                  </a:lnTo>
                  <a:lnTo>
                    <a:pt x="2655" y="1685"/>
                  </a:lnTo>
                  <a:lnTo>
                    <a:pt x="2669" y="1619"/>
                  </a:lnTo>
                  <a:lnTo>
                    <a:pt x="2682" y="1553"/>
                  </a:lnTo>
                  <a:lnTo>
                    <a:pt x="2689" y="1486"/>
                  </a:lnTo>
                  <a:lnTo>
                    <a:pt x="2695" y="1417"/>
                  </a:lnTo>
                  <a:lnTo>
                    <a:pt x="2697" y="1348"/>
                  </a:lnTo>
                  <a:close/>
                  <a:moveTo>
                    <a:pt x="2397" y="1348"/>
                  </a:moveTo>
                  <a:lnTo>
                    <a:pt x="2396" y="1402"/>
                  </a:lnTo>
                  <a:lnTo>
                    <a:pt x="2391" y="1456"/>
                  </a:lnTo>
                  <a:lnTo>
                    <a:pt x="2385" y="1508"/>
                  </a:lnTo>
                  <a:lnTo>
                    <a:pt x="2376" y="1560"/>
                  </a:lnTo>
                  <a:lnTo>
                    <a:pt x="2365" y="1610"/>
                  </a:lnTo>
                  <a:lnTo>
                    <a:pt x="2350" y="1660"/>
                  </a:lnTo>
                  <a:lnTo>
                    <a:pt x="2333" y="1709"/>
                  </a:lnTo>
                  <a:lnTo>
                    <a:pt x="2315" y="1756"/>
                  </a:lnTo>
                  <a:lnTo>
                    <a:pt x="2294" y="1803"/>
                  </a:lnTo>
                  <a:lnTo>
                    <a:pt x="2270" y="1848"/>
                  </a:lnTo>
                  <a:lnTo>
                    <a:pt x="2246" y="1891"/>
                  </a:lnTo>
                  <a:lnTo>
                    <a:pt x="2218" y="1934"/>
                  </a:lnTo>
                  <a:lnTo>
                    <a:pt x="2189" y="1975"/>
                  </a:lnTo>
                  <a:lnTo>
                    <a:pt x="2158" y="2015"/>
                  </a:lnTo>
                  <a:lnTo>
                    <a:pt x="2125" y="2053"/>
                  </a:lnTo>
                  <a:lnTo>
                    <a:pt x="2090" y="2090"/>
                  </a:lnTo>
                  <a:lnTo>
                    <a:pt x="2054" y="2125"/>
                  </a:lnTo>
                  <a:lnTo>
                    <a:pt x="2016" y="2157"/>
                  </a:lnTo>
                  <a:lnTo>
                    <a:pt x="1976" y="2188"/>
                  </a:lnTo>
                  <a:lnTo>
                    <a:pt x="1935" y="2218"/>
                  </a:lnTo>
                  <a:lnTo>
                    <a:pt x="1893" y="2244"/>
                  </a:lnTo>
                  <a:lnTo>
                    <a:pt x="1848" y="2270"/>
                  </a:lnTo>
                  <a:lnTo>
                    <a:pt x="1803" y="2293"/>
                  </a:lnTo>
                  <a:lnTo>
                    <a:pt x="1757" y="2314"/>
                  </a:lnTo>
                  <a:lnTo>
                    <a:pt x="1709" y="2333"/>
                  </a:lnTo>
                  <a:lnTo>
                    <a:pt x="1661" y="2350"/>
                  </a:lnTo>
                  <a:lnTo>
                    <a:pt x="1611" y="2363"/>
                  </a:lnTo>
                  <a:lnTo>
                    <a:pt x="1560" y="2376"/>
                  </a:lnTo>
                  <a:lnTo>
                    <a:pt x="1509" y="2384"/>
                  </a:lnTo>
                  <a:lnTo>
                    <a:pt x="1456" y="2391"/>
                  </a:lnTo>
                  <a:lnTo>
                    <a:pt x="1403" y="2396"/>
                  </a:lnTo>
                  <a:lnTo>
                    <a:pt x="1348" y="2397"/>
                  </a:lnTo>
                  <a:lnTo>
                    <a:pt x="1295" y="2396"/>
                  </a:lnTo>
                  <a:lnTo>
                    <a:pt x="1242" y="2391"/>
                  </a:lnTo>
                  <a:lnTo>
                    <a:pt x="1189" y="2384"/>
                  </a:lnTo>
                  <a:lnTo>
                    <a:pt x="1138" y="2376"/>
                  </a:lnTo>
                  <a:lnTo>
                    <a:pt x="1087" y="2363"/>
                  </a:lnTo>
                  <a:lnTo>
                    <a:pt x="1037" y="2350"/>
                  </a:lnTo>
                  <a:lnTo>
                    <a:pt x="989" y="2333"/>
                  </a:lnTo>
                  <a:lnTo>
                    <a:pt x="940" y="2314"/>
                  </a:lnTo>
                  <a:lnTo>
                    <a:pt x="895" y="2293"/>
                  </a:lnTo>
                  <a:lnTo>
                    <a:pt x="849" y="2270"/>
                  </a:lnTo>
                  <a:lnTo>
                    <a:pt x="805" y="2244"/>
                  </a:lnTo>
                  <a:lnTo>
                    <a:pt x="762" y="2218"/>
                  </a:lnTo>
                  <a:lnTo>
                    <a:pt x="722" y="2188"/>
                  </a:lnTo>
                  <a:lnTo>
                    <a:pt x="682" y="2157"/>
                  </a:lnTo>
                  <a:lnTo>
                    <a:pt x="644" y="2125"/>
                  </a:lnTo>
                  <a:lnTo>
                    <a:pt x="608" y="2090"/>
                  </a:lnTo>
                  <a:lnTo>
                    <a:pt x="573" y="2053"/>
                  </a:lnTo>
                  <a:lnTo>
                    <a:pt x="539" y="2015"/>
                  </a:lnTo>
                  <a:lnTo>
                    <a:pt x="509" y="1975"/>
                  </a:lnTo>
                  <a:lnTo>
                    <a:pt x="480" y="1934"/>
                  </a:lnTo>
                  <a:lnTo>
                    <a:pt x="452" y="1891"/>
                  </a:lnTo>
                  <a:lnTo>
                    <a:pt x="427" y="1848"/>
                  </a:lnTo>
                  <a:lnTo>
                    <a:pt x="404" y="1803"/>
                  </a:lnTo>
                  <a:lnTo>
                    <a:pt x="383" y="1756"/>
                  </a:lnTo>
                  <a:lnTo>
                    <a:pt x="363" y="1709"/>
                  </a:lnTo>
                  <a:lnTo>
                    <a:pt x="348" y="1660"/>
                  </a:lnTo>
                  <a:lnTo>
                    <a:pt x="333" y="1610"/>
                  </a:lnTo>
                  <a:lnTo>
                    <a:pt x="322" y="1560"/>
                  </a:lnTo>
                  <a:lnTo>
                    <a:pt x="312" y="1508"/>
                  </a:lnTo>
                  <a:lnTo>
                    <a:pt x="306" y="1456"/>
                  </a:lnTo>
                  <a:lnTo>
                    <a:pt x="302" y="1402"/>
                  </a:lnTo>
                  <a:lnTo>
                    <a:pt x="301" y="1348"/>
                  </a:lnTo>
                  <a:lnTo>
                    <a:pt x="302" y="1294"/>
                  </a:lnTo>
                  <a:lnTo>
                    <a:pt x="306" y="1240"/>
                  </a:lnTo>
                  <a:lnTo>
                    <a:pt x="312" y="1189"/>
                  </a:lnTo>
                  <a:lnTo>
                    <a:pt x="322" y="1136"/>
                  </a:lnTo>
                  <a:lnTo>
                    <a:pt x="333" y="1086"/>
                  </a:lnTo>
                  <a:lnTo>
                    <a:pt x="348" y="1036"/>
                  </a:lnTo>
                  <a:lnTo>
                    <a:pt x="363" y="987"/>
                  </a:lnTo>
                  <a:lnTo>
                    <a:pt x="383" y="940"/>
                  </a:lnTo>
                  <a:lnTo>
                    <a:pt x="404" y="893"/>
                  </a:lnTo>
                  <a:lnTo>
                    <a:pt x="427" y="848"/>
                  </a:lnTo>
                  <a:lnTo>
                    <a:pt x="452" y="805"/>
                  </a:lnTo>
                  <a:lnTo>
                    <a:pt x="480" y="762"/>
                  </a:lnTo>
                  <a:lnTo>
                    <a:pt x="509" y="721"/>
                  </a:lnTo>
                  <a:lnTo>
                    <a:pt x="539" y="681"/>
                  </a:lnTo>
                  <a:lnTo>
                    <a:pt x="573" y="643"/>
                  </a:lnTo>
                  <a:lnTo>
                    <a:pt x="608" y="606"/>
                  </a:lnTo>
                  <a:lnTo>
                    <a:pt x="644" y="571"/>
                  </a:lnTo>
                  <a:lnTo>
                    <a:pt x="682" y="539"/>
                  </a:lnTo>
                  <a:lnTo>
                    <a:pt x="722" y="508"/>
                  </a:lnTo>
                  <a:lnTo>
                    <a:pt x="762" y="478"/>
                  </a:lnTo>
                  <a:lnTo>
                    <a:pt x="805" y="452"/>
                  </a:lnTo>
                  <a:lnTo>
                    <a:pt x="849" y="426"/>
                  </a:lnTo>
                  <a:lnTo>
                    <a:pt x="895" y="403"/>
                  </a:lnTo>
                  <a:lnTo>
                    <a:pt x="940" y="382"/>
                  </a:lnTo>
                  <a:lnTo>
                    <a:pt x="989" y="363"/>
                  </a:lnTo>
                  <a:lnTo>
                    <a:pt x="1037" y="346"/>
                  </a:lnTo>
                  <a:lnTo>
                    <a:pt x="1087" y="333"/>
                  </a:lnTo>
                  <a:lnTo>
                    <a:pt x="1138" y="320"/>
                  </a:lnTo>
                  <a:lnTo>
                    <a:pt x="1189" y="312"/>
                  </a:lnTo>
                  <a:lnTo>
                    <a:pt x="1242" y="305"/>
                  </a:lnTo>
                  <a:lnTo>
                    <a:pt x="1295" y="300"/>
                  </a:lnTo>
                  <a:lnTo>
                    <a:pt x="1348" y="299"/>
                  </a:lnTo>
                  <a:lnTo>
                    <a:pt x="1403" y="300"/>
                  </a:lnTo>
                  <a:lnTo>
                    <a:pt x="1456" y="305"/>
                  </a:lnTo>
                  <a:lnTo>
                    <a:pt x="1509" y="312"/>
                  </a:lnTo>
                  <a:lnTo>
                    <a:pt x="1560" y="320"/>
                  </a:lnTo>
                  <a:lnTo>
                    <a:pt x="1611" y="333"/>
                  </a:lnTo>
                  <a:lnTo>
                    <a:pt x="1661" y="346"/>
                  </a:lnTo>
                  <a:lnTo>
                    <a:pt x="1709" y="363"/>
                  </a:lnTo>
                  <a:lnTo>
                    <a:pt x="1757" y="382"/>
                  </a:lnTo>
                  <a:lnTo>
                    <a:pt x="1803" y="403"/>
                  </a:lnTo>
                  <a:lnTo>
                    <a:pt x="1848" y="426"/>
                  </a:lnTo>
                  <a:lnTo>
                    <a:pt x="1893" y="452"/>
                  </a:lnTo>
                  <a:lnTo>
                    <a:pt x="1935" y="478"/>
                  </a:lnTo>
                  <a:lnTo>
                    <a:pt x="1976" y="508"/>
                  </a:lnTo>
                  <a:lnTo>
                    <a:pt x="2016" y="539"/>
                  </a:lnTo>
                  <a:lnTo>
                    <a:pt x="2054" y="571"/>
                  </a:lnTo>
                  <a:lnTo>
                    <a:pt x="2090" y="606"/>
                  </a:lnTo>
                  <a:lnTo>
                    <a:pt x="2125" y="643"/>
                  </a:lnTo>
                  <a:lnTo>
                    <a:pt x="2158" y="681"/>
                  </a:lnTo>
                  <a:lnTo>
                    <a:pt x="2189" y="721"/>
                  </a:lnTo>
                  <a:lnTo>
                    <a:pt x="2218" y="762"/>
                  </a:lnTo>
                  <a:lnTo>
                    <a:pt x="2246" y="805"/>
                  </a:lnTo>
                  <a:lnTo>
                    <a:pt x="2270" y="848"/>
                  </a:lnTo>
                  <a:lnTo>
                    <a:pt x="2294" y="893"/>
                  </a:lnTo>
                  <a:lnTo>
                    <a:pt x="2315" y="940"/>
                  </a:lnTo>
                  <a:lnTo>
                    <a:pt x="2333" y="987"/>
                  </a:lnTo>
                  <a:lnTo>
                    <a:pt x="2350" y="1036"/>
                  </a:lnTo>
                  <a:lnTo>
                    <a:pt x="2365" y="1086"/>
                  </a:lnTo>
                  <a:lnTo>
                    <a:pt x="2376" y="1136"/>
                  </a:lnTo>
                  <a:lnTo>
                    <a:pt x="2385" y="1189"/>
                  </a:lnTo>
                  <a:lnTo>
                    <a:pt x="2391" y="1240"/>
                  </a:lnTo>
                  <a:lnTo>
                    <a:pt x="2396" y="1294"/>
                  </a:lnTo>
                  <a:lnTo>
                    <a:pt x="2397" y="1348"/>
                  </a:lnTo>
                  <a:close/>
                </a:path>
              </a:pathLst>
            </a:custGeom>
            <a:solidFill>
              <a:srgbClr val="DF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1" name="Freeform 51"/>
            <p:cNvSpPr>
              <a:spLocks noEditPoints="1"/>
            </p:cNvSpPr>
            <p:nvPr/>
          </p:nvSpPr>
          <p:spPr bwMode="auto">
            <a:xfrm>
              <a:off x="2497" y="1934"/>
              <a:ext cx="342" cy="342"/>
            </a:xfrm>
            <a:custGeom>
              <a:avLst/>
              <a:gdLst/>
              <a:ahLst/>
              <a:cxnLst>
                <a:cxn ang="0">
                  <a:pos x="2372" y="957"/>
                </a:cxn>
                <a:cxn ang="0">
                  <a:pos x="2277" y="678"/>
                </a:cxn>
                <a:cxn ang="0">
                  <a:pos x="2123" y="436"/>
                </a:cxn>
                <a:cxn ang="0">
                  <a:pos x="1914" y="238"/>
                </a:cxn>
                <a:cxn ang="0">
                  <a:pos x="1665" y="94"/>
                </a:cxn>
                <a:cxn ang="0">
                  <a:pos x="1380" y="14"/>
                </a:cxn>
                <a:cxn ang="0">
                  <a:pos x="1075" y="6"/>
                </a:cxn>
                <a:cxn ang="0">
                  <a:pos x="786" y="73"/>
                </a:cxn>
                <a:cxn ang="0">
                  <a:pos x="528" y="204"/>
                </a:cxn>
                <a:cxn ang="0">
                  <a:pos x="311" y="392"/>
                </a:cxn>
                <a:cxn ang="0">
                  <a:pos x="144" y="627"/>
                </a:cxn>
                <a:cxn ang="0">
                  <a:pos x="38" y="899"/>
                </a:cxn>
                <a:cxn ang="0">
                  <a:pos x="0" y="1198"/>
                </a:cxn>
                <a:cxn ang="0">
                  <a:pos x="38" y="1497"/>
                </a:cxn>
                <a:cxn ang="0">
                  <a:pos x="144" y="1769"/>
                </a:cxn>
                <a:cxn ang="0">
                  <a:pos x="311" y="2004"/>
                </a:cxn>
                <a:cxn ang="0">
                  <a:pos x="528" y="2192"/>
                </a:cxn>
                <a:cxn ang="0">
                  <a:pos x="786" y="2324"/>
                </a:cxn>
                <a:cxn ang="0">
                  <a:pos x="1075" y="2390"/>
                </a:cxn>
                <a:cxn ang="0">
                  <a:pos x="1380" y="2382"/>
                </a:cxn>
                <a:cxn ang="0">
                  <a:pos x="1665" y="2302"/>
                </a:cxn>
                <a:cxn ang="0">
                  <a:pos x="1914" y="2158"/>
                </a:cxn>
                <a:cxn ang="0">
                  <a:pos x="2123" y="1960"/>
                </a:cxn>
                <a:cxn ang="0">
                  <a:pos x="2277" y="1718"/>
                </a:cxn>
                <a:cxn ang="0">
                  <a:pos x="2372" y="1440"/>
                </a:cxn>
                <a:cxn ang="0">
                  <a:pos x="2097" y="1198"/>
                </a:cxn>
                <a:cxn ang="0">
                  <a:pos x="2068" y="1422"/>
                </a:cxn>
                <a:cxn ang="0">
                  <a:pos x="1988" y="1626"/>
                </a:cxn>
                <a:cxn ang="0">
                  <a:pos x="1863" y="1802"/>
                </a:cxn>
                <a:cxn ang="0">
                  <a:pos x="1700" y="1943"/>
                </a:cxn>
                <a:cxn ang="0">
                  <a:pos x="1507" y="2042"/>
                </a:cxn>
                <a:cxn ang="0">
                  <a:pos x="1289" y="2092"/>
                </a:cxn>
                <a:cxn ang="0">
                  <a:pos x="1061" y="2087"/>
                </a:cxn>
                <a:cxn ang="0">
                  <a:pos x="848" y="2026"/>
                </a:cxn>
                <a:cxn ang="0">
                  <a:pos x="661" y="1919"/>
                </a:cxn>
                <a:cxn ang="0">
                  <a:pos x="505" y="1769"/>
                </a:cxn>
                <a:cxn ang="0">
                  <a:pos x="387" y="1588"/>
                </a:cxn>
                <a:cxn ang="0">
                  <a:pos x="318" y="1380"/>
                </a:cxn>
                <a:cxn ang="0">
                  <a:pos x="300" y="1152"/>
                </a:cxn>
                <a:cxn ang="0">
                  <a:pos x="339" y="931"/>
                </a:cxn>
                <a:cxn ang="0">
                  <a:pos x="430" y="732"/>
                </a:cxn>
                <a:cxn ang="0">
                  <a:pos x="562" y="563"/>
                </a:cxn>
                <a:cxn ang="0">
                  <a:pos x="732" y="429"/>
                </a:cxn>
                <a:cxn ang="0">
                  <a:pos x="931" y="340"/>
                </a:cxn>
                <a:cxn ang="0">
                  <a:pos x="1151" y="300"/>
                </a:cxn>
                <a:cxn ang="0">
                  <a:pos x="1379" y="317"/>
                </a:cxn>
                <a:cxn ang="0">
                  <a:pos x="1587" y="388"/>
                </a:cxn>
                <a:cxn ang="0">
                  <a:pos x="1770" y="504"/>
                </a:cxn>
                <a:cxn ang="0">
                  <a:pos x="1918" y="660"/>
                </a:cxn>
                <a:cxn ang="0">
                  <a:pos x="2026" y="848"/>
                </a:cxn>
                <a:cxn ang="0">
                  <a:pos x="2086" y="1061"/>
                </a:cxn>
              </a:cxnLst>
              <a:rect l="0" t="0" r="r" b="b"/>
              <a:pathLst>
                <a:path w="2396" h="2396">
                  <a:moveTo>
                    <a:pt x="2396" y="1198"/>
                  </a:moveTo>
                  <a:lnTo>
                    <a:pt x="2395" y="1136"/>
                  </a:lnTo>
                  <a:lnTo>
                    <a:pt x="2389" y="1076"/>
                  </a:lnTo>
                  <a:lnTo>
                    <a:pt x="2383" y="1015"/>
                  </a:lnTo>
                  <a:lnTo>
                    <a:pt x="2372" y="957"/>
                  </a:lnTo>
                  <a:lnTo>
                    <a:pt x="2358" y="899"/>
                  </a:lnTo>
                  <a:lnTo>
                    <a:pt x="2342" y="842"/>
                  </a:lnTo>
                  <a:lnTo>
                    <a:pt x="2323" y="786"/>
                  </a:lnTo>
                  <a:lnTo>
                    <a:pt x="2302" y="732"/>
                  </a:lnTo>
                  <a:lnTo>
                    <a:pt x="2277" y="678"/>
                  </a:lnTo>
                  <a:lnTo>
                    <a:pt x="2252" y="627"/>
                  </a:lnTo>
                  <a:lnTo>
                    <a:pt x="2223" y="577"/>
                  </a:lnTo>
                  <a:lnTo>
                    <a:pt x="2191" y="528"/>
                  </a:lnTo>
                  <a:lnTo>
                    <a:pt x="2158" y="481"/>
                  </a:lnTo>
                  <a:lnTo>
                    <a:pt x="2123" y="436"/>
                  </a:lnTo>
                  <a:lnTo>
                    <a:pt x="2085" y="392"/>
                  </a:lnTo>
                  <a:lnTo>
                    <a:pt x="2045" y="351"/>
                  </a:lnTo>
                  <a:lnTo>
                    <a:pt x="2004" y="311"/>
                  </a:lnTo>
                  <a:lnTo>
                    <a:pt x="1960" y="274"/>
                  </a:lnTo>
                  <a:lnTo>
                    <a:pt x="1914" y="238"/>
                  </a:lnTo>
                  <a:lnTo>
                    <a:pt x="1867" y="204"/>
                  </a:lnTo>
                  <a:lnTo>
                    <a:pt x="1819" y="173"/>
                  </a:lnTo>
                  <a:lnTo>
                    <a:pt x="1769" y="145"/>
                  </a:lnTo>
                  <a:lnTo>
                    <a:pt x="1717" y="118"/>
                  </a:lnTo>
                  <a:lnTo>
                    <a:pt x="1665" y="94"/>
                  </a:lnTo>
                  <a:lnTo>
                    <a:pt x="1610" y="73"/>
                  </a:lnTo>
                  <a:lnTo>
                    <a:pt x="1554" y="54"/>
                  </a:lnTo>
                  <a:lnTo>
                    <a:pt x="1498" y="37"/>
                  </a:lnTo>
                  <a:lnTo>
                    <a:pt x="1439" y="24"/>
                  </a:lnTo>
                  <a:lnTo>
                    <a:pt x="1380" y="14"/>
                  </a:lnTo>
                  <a:lnTo>
                    <a:pt x="1321" y="6"/>
                  </a:lnTo>
                  <a:lnTo>
                    <a:pt x="1259" y="1"/>
                  </a:lnTo>
                  <a:lnTo>
                    <a:pt x="1197" y="0"/>
                  </a:lnTo>
                  <a:lnTo>
                    <a:pt x="1136" y="1"/>
                  </a:lnTo>
                  <a:lnTo>
                    <a:pt x="1075" y="6"/>
                  </a:lnTo>
                  <a:lnTo>
                    <a:pt x="1016" y="14"/>
                  </a:lnTo>
                  <a:lnTo>
                    <a:pt x="956" y="24"/>
                  </a:lnTo>
                  <a:lnTo>
                    <a:pt x="898" y="37"/>
                  </a:lnTo>
                  <a:lnTo>
                    <a:pt x="841" y="54"/>
                  </a:lnTo>
                  <a:lnTo>
                    <a:pt x="786" y="73"/>
                  </a:lnTo>
                  <a:lnTo>
                    <a:pt x="731" y="94"/>
                  </a:lnTo>
                  <a:lnTo>
                    <a:pt x="679" y="118"/>
                  </a:lnTo>
                  <a:lnTo>
                    <a:pt x="627" y="145"/>
                  </a:lnTo>
                  <a:lnTo>
                    <a:pt x="577" y="173"/>
                  </a:lnTo>
                  <a:lnTo>
                    <a:pt x="528" y="204"/>
                  </a:lnTo>
                  <a:lnTo>
                    <a:pt x="481" y="238"/>
                  </a:lnTo>
                  <a:lnTo>
                    <a:pt x="435" y="274"/>
                  </a:lnTo>
                  <a:lnTo>
                    <a:pt x="392" y="311"/>
                  </a:lnTo>
                  <a:lnTo>
                    <a:pt x="350" y="351"/>
                  </a:lnTo>
                  <a:lnTo>
                    <a:pt x="311" y="392"/>
                  </a:lnTo>
                  <a:lnTo>
                    <a:pt x="273" y="436"/>
                  </a:lnTo>
                  <a:lnTo>
                    <a:pt x="237" y="481"/>
                  </a:lnTo>
                  <a:lnTo>
                    <a:pt x="205" y="528"/>
                  </a:lnTo>
                  <a:lnTo>
                    <a:pt x="173" y="577"/>
                  </a:lnTo>
                  <a:lnTo>
                    <a:pt x="144" y="627"/>
                  </a:lnTo>
                  <a:lnTo>
                    <a:pt x="117" y="678"/>
                  </a:lnTo>
                  <a:lnTo>
                    <a:pt x="94" y="732"/>
                  </a:lnTo>
                  <a:lnTo>
                    <a:pt x="72" y="786"/>
                  </a:lnTo>
                  <a:lnTo>
                    <a:pt x="53" y="842"/>
                  </a:lnTo>
                  <a:lnTo>
                    <a:pt x="38" y="899"/>
                  </a:lnTo>
                  <a:lnTo>
                    <a:pt x="24" y="957"/>
                  </a:lnTo>
                  <a:lnTo>
                    <a:pt x="13" y="1015"/>
                  </a:lnTo>
                  <a:lnTo>
                    <a:pt x="6" y="1076"/>
                  </a:lnTo>
                  <a:lnTo>
                    <a:pt x="1" y="1136"/>
                  </a:lnTo>
                  <a:lnTo>
                    <a:pt x="0" y="1198"/>
                  </a:lnTo>
                  <a:lnTo>
                    <a:pt x="1" y="1260"/>
                  </a:lnTo>
                  <a:lnTo>
                    <a:pt x="6" y="1320"/>
                  </a:lnTo>
                  <a:lnTo>
                    <a:pt x="13" y="1381"/>
                  </a:lnTo>
                  <a:lnTo>
                    <a:pt x="24" y="1440"/>
                  </a:lnTo>
                  <a:lnTo>
                    <a:pt x="38" y="1497"/>
                  </a:lnTo>
                  <a:lnTo>
                    <a:pt x="53" y="1554"/>
                  </a:lnTo>
                  <a:lnTo>
                    <a:pt x="72" y="1610"/>
                  </a:lnTo>
                  <a:lnTo>
                    <a:pt x="94" y="1664"/>
                  </a:lnTo>
                  <a:lnTo>
                    <a:pt x="117" y="1718"/>
                  </a:lnTo>
                  <a:lnTo>
                    <a:pt x="144" y="1769"/>
                  </a:lnTo>
                  <a:lnTo>
                    <a:pt x="173" y="1820"/>
                  </a:lnTo>
                  <a:lnTo>
                    <a:pt x="205" y="1868"/>
                  </a:lnTo>
                  <a:lnTo>
                    <a:pt x="237" y="1915"/>
                  </a:lnTo>
                  <a:lnTo>
                    <a:pt x="273" y="1960"/>
                  </a:lnTo>
                  <a:lnTo>
                    <a:pt x="311" y="2004"/>
                  </a:lnTo>
                  <a:lnTo>
                    <a:pt x="350" y="2045"/>
                  </a:lnTo>
                  <a:lnTo>
                    <a:pt x="392" y="2085"/>
                  </a:lnTo>
                  <a:lnTo>
                    <a:pt x="435" y="2122"/>
                  </a:lnTo>
                  <a:lnTo>
                    <a:pt x="481" y="2158"/>
                  </a:lnTo>
                  <a:lnTo>
                    <a:pt x="528" y="2192"/>
                  </a:lnTo>
                  <a:lnTo>
                    <a:pt x="577" y="2223"/>
                  </a:lnTo>
                  <a:lnTo>
                    <a:pt x="627" y="2251"/>
                  </a:lnTo>
                  <a:lnTo>
                    <a:pt x="679" y="2278"/>
                  </a:lnTo>
                  <a:lnTo>
                    <a:pt x="731" y="2302"/>
                  </a:lnTo>
                  <a:lnTo>
                    <a:pt x="786" y="2324"/>
                  </a:lnTo>
                  <a:lnTo>
                    <a:pt x="841" y="2342"/>
                  </a:lnTo>
                  <a:lnTo>
                    <a:pt x="898" y="2359"/>
                  </a:lnTo>
                  <a:lnTo>
                    <a:pt x="956" y="2372"/>
                  </a:lnTo>
                  <a:lnTo>
                    <a:pt x="1016" y="2382"/>
                  </a:lnTo>
                  <a:lnTo>
                    <a:pt x="1075" y="2390"/>
                  </a:lnTo>
                  <a:lnTo>
                    <a:pt x="1136" y="2395"/>
                  </a:lnTo>
                  <a:lnTo>
                    <a:pt x="1197" y="2396"/>
                  </a:lnTo>
                  <a:lnTo>
                    <a:pt x="1259" y="2395"/>
                  </a:lnTo>
                  <a:lnTo>
                    <a:pt x="1321" y="2390"/>
                  </a:lnTo>
                  <a:lnTo>
                    <a:pt x="1380" y="2382"/>
                  </a:lnTo>
                  <a:lnTo>
                    <a:pt x="1439" y="2372"/>
                  </a:lnTo>
                  <a:lnTo>
                    <a:pt x="1498" y="2359"/>
                  </a:lnTo>
                  <a:lnTo>
                    <a:pt x="1554" y="2342"/>
                  </a:lnTo>
                  <a:lnTo>
                    <a:pt x="1610" y="2324"/>
                  </a:lnTo>
                  <a:lnTo>
                    <a:pt x="1665" y="2302"/>
                  </a:lnTo>
                  <a:lnTo>
                    <a:pt x="1717" y="2278"/>
                  </a:lnTo>
                  <a:lnTo>
                    <a:pt x="1769" y="2251"/>
                  </a:lnTo>
                  <a:lnTo>
                    <a:pt x="1819" y="2223"/>
                  </a:lnTo>
                  <a:lnTo>
                    <a:pt x="1867" y="2192"/>
                  </a:lnTo>
                  <a:lnTo>
                    <a:pt x="1914" y="2158"/>
                  </a:lnTo>
                  <a:lnTo>
                    <a:pt x="1960" y="2122"/>
                  </a:lnTo>
                  <a:lnTo>
                    <a:pt x="2004" y="2085"/>
                  </a:lnTo>
                  <a:lnTo>
                    <a:pt x="2045" y="2045"/>
                  </a:lnTo>
                  <a:lnTo>
                    <a:pt x="2085" y="2004"/>
                  </a:lnTo>
                  <a:lnTo>
                    <a:pt x="2123" y="1960"/>
                  </a:lnTo>
                  <a:lnTo>
                    <a:pt x="2158" y="1915"/>
                  </a:lnTo>
                  <a:lnTo>
                    <a:pt x="2191" y="1868"/>
                  </a:lnTo>
                  <a:lnTo>
                    <a:pt x="2223" y="1820"/>
                  </a:lnTo>
                  <a:lnTo>
                    <a:pt x="2252" y="1769"/>
                  </a:lnTo>
                  <a:lnTo>
                    <a:pt x="2277" y="1718"/>
                  </a:lnTo>
                  <a:lnTo>
                    <a:pt x="2302" y="1664"/>
                  </a:lnTo>
                  <a:lnTo>
                    <a:pt x="2323" y="1610"/>
                  </a:lnTo>
                  <a:lnTo>
                    <a:pt x="2342" y="1554"/>
                  </a:lnTo>
                  <a:lnTo>
                    <a:pt x="2358" y="1497"/>
                  </a:lnTo>
                  <a:lnTo>
                    <a:pt x="2372" y="1440"/>
                  </a:lnTo>
                  <a:lnTo>
                    <a:pt x="2383" y="1381"/>
                  </a:lnTo>
                  <a:lnTo>
                    <a:pt x="2389" y="1320"/>
                  </a:lnTo>
                  <a:lnTo>
                    <a:pt x="2395" y="1260"/>
                  </a:lnTo>
                  <a:lnTo>
                    <a:pt x="2396" y="1198"/>
                  </a:lnTo>
                  <a:close/>
                  <a:moveTo>
                    <a:pt x="2097" y="1198"/>
                  </a:moveTo>
                  <a:lnTo>
                    <a:pt x="2095" y="1244"/>
                  </a:lnTo>
                  <a:lnTo>
                    <a:pt x="2091" y="1290"/>
                  </a:lnTo>
                  <a:lnTo>
                    <a:pt x="2086" y="1335"/>
                  </a:lnTo>
                  <a:lnTo>
                    <a:pt x="2078" y="1380"/>
                  </a:lnTo>
                  <a:lnTo>
                    <a:pt x="2068" y="1422"/>
                  </a:lnTo>
                  <a:lnTo>
                    <a:pt x="2056" y="1466"/>
                  </a:lnTo>
                  <a:lnTo>
                    <a:pt x="2042" y="1507"/>
                  </a:lnTo>
                  <a:lnTo>
                    <a:pt x="2026" y="1548"/>
                  </a:lnTo>
                  <a:lnTo>
                    <a:pt x="2007" y="1588"/>
                  </a:lnTo>
                  <a:lnTo>
                    <a:pt x="1988" y="1626"/>
                  </a:lnTo>
                  <a:lnTo>
                    <a:pt x="1966" y="1664"/>
                  </a:lnTo>
                  <a:lnTo>
                    <a:pt x="1944" y="1700"/>
                  </a:lnTo>
                  <a:lnTo>
                    <a:pt x="1918" y="1736"/>
                  </a:lnTo>
                  <a:lnTo>
                    <a:pt x="1891" y="1769"/>
                  </a:lnTo>
                  <a:lnTo>
                    <a:pt x="1863" y="1802"/>
                  </a:lnTo>
                  <a:lnTo>
                    <a:pt x="1834" y="1833"/>
                  </a:lnTo>
                  <a:lnTo>
                    <a:pt x="1802" y="1864"/>
                  </a:lnTo>
                  <a:lnTo>
                    <a:pt x="1770" y="1892"/>
                  </a:lnTo>
                  <a:lnTo>
                    <a:pt x="1735" y="1919"/>
                  </a:lnTo>
                  <a:lnTo>
                    <a:pt x="1700" y="1943"/>
                  </a:lnTo>
                  <a:lnTo>
                    <a:pt x="1663" y="1967"/>
                  </a:lnTo>
                  <a:lnTo>
                    <a:pt x="1626" y="1988"/>
                  </a:lnTo>
                  <a:lnTo>
                    <a:pt x="1587" y="2008"/>
                  </a:lnTo>
                  <a:lnTo>
                    <a:pt x="1548" y="2026"/>
                  </a:lnTo>
                  <a:lnTo>
                    <a:pt x="1507" y="2042"/>
                  </a:lnTo>
                  <a:lnTo>
                    <a:pt x="1465" y="2056"/>
                  </a:lnTo>
                  <a:lnTo>
                    <a:pt x="1423" y="2069"/>
                  </a:lnTo>
                  <a:lnTo>
                    <a:pt x="1379" y="2079"/>
                  </a:lnTo>
                  <a:lnTo>
                    <a:pt x="1335" y="2087"/>
                  </a:lnTo>
                  <a:lnTo>
                    <a:pt x="1289" y="2092"/>
                  </a:lnTo>
                  <a:lnTo>
                    <a:pt x="1244" y="2096"/>
                  </a:lnTo>
                  <a:lnTo>
                    <a:pt x="1197" y="2097"/>
                  </a:lnTo>
                  <a:lnTo>
                    <a:pt x="1151" y="2096"/>
                  </a:lnTo>
                  <a:lnTo>
                    <a:pt x="1105" y="2092"/>
                  </a:lnTo>
                  <a:lnTo>
                    <a:pt x="1061" y="2087"/>
                  </a:lnTo>
                  <a:lnTo>
                    <a:pt x="1017" y="2079"/>
                  </a:lnTo>
                  <a:lnTo>
                    <a:pt x="973" y="2069"/>
                  </a:lnTo>
                  <a:lnTo>
                    <a:pt x="931" y="2056"/>
                  </a:lnTo>
                  <a:lnTo>
                    <a:pt x="889" y="2042"/>
                  </a:lnTo>
                  <a:lnTo>
                    <a:pt x="848" y="2026"/>
                  </a:lnTo>
                  <a:lnTo>
                    <a:pt x="809" y="2008"/>
                  </a:lnTo>
                  <a:lnTo>
                    <a:pt x="769" y="1988"/>
                  </a:lnTo>
                  <a:lnTo>
                    <a:pt x="732" y="1967"/>
                  </a:lnTo>
                  <a:lnTo>
                    <a:pt x="695" y="1943"/>
                  </a:lnTo>
                  <a:lnTo>
                    <a:pt x="661" y="1919"/>
                  </a:lnTo>
                  <a:lnTo>
                    <a:pt x="626" y="1892"/>
                  </a:lnTo>
                  <a:lnTo>
                    <a:pt x="593" y="1864"/>
                  </a:lnTo>
                  <a:lnTo>
                    <a:pt x="562" y="1833"/>
                  </a:lnTo>
                  <a:lnTo>
                    <a:pt x="533" y="1802"/>
                  </a:lnTo>
                  <a:lnTo>
                    <a:pt x="505" y="1769"/>
                  </a:lnTo>
                  <a:lnTo>
                    <a:pt x="478" y="1736"/>
                  </a:lnTo>
                  <a:lnTo>
                    <a:pt x="452" y="1700"/>
                  </a:lnTo>
                  <a:lnTo>
                    <a:pt x="430" y="1664"/>
                  </a:lnTo>
                  <a:lnTo>
                    <a:pt x="407" y="1626"/>
                  </a:lnTo>
                  <a:lnTo>
                    <a:pt x="387" y="1588"/>
                  </a:lnTo>
                  <a:lnTo>
                    <a:pt x="369" y="1548"/>
                  </a:lnTo>
                  <a:lnTo>
                    <a:pt x="354" y="1507"/>
                  </a:lnTo>
                  <a:lnTo>
                    <a:pt x="339" y="1466"/>
                  </a:lnTo>
                  <a:lnTo>
                    <a:pt x="328" y="1422"/>
                  </a:lnTo>
                  <a:lnTo>
                    <a:pt x="318" y="1380"/>
                  </a:lnTo>
                  <a:lnTo>
                    <a:pt x="310" y="1335"/>
                  </a:lnTo>
                  <a:lnTo>
                    <a:pt x="304" y="1290"/>
                  </a:lnTo>
                  <a:lnTo>
                    <a:pt x="300" y="1244"/>
                  </a:lnTo>
                  <a:lnTo>
                    <a:pt x="299" y="1198"/>
                  </a:lnTo>
                  <a:lnTo>
                    <a:pt x="300" y="1152"/>
                  </a:lnTo>
                  <a:lnTo>
                    <a:pt x="304" y="1106"/>
                  </a:lnTo>
                  <a:lnTo>
                    <a:pt x="310" y="1061"/>
                  </a:lnTo>
                  <a:lnTo>
                    <a:pt x="318" y="1016"/>
                  </a:lnTo>
                  <a:lnTo>
                    <a:pt x="328" y="974"/>
                  </a:lnTo>
                  <a:lnTo>
                    <a:pt x="339" y="931"/>
                  </a:lnTo>
                  <a:lnTo>
                    <a:pt x="354" y="889"/>
                  </a:lnTo>
                  <a:lnTo>
                    <a:pt x="369" y="848"/>
                  </a:lnTo>
                  <a:lnTo>
                    <a:pt x="387" y="808"/>
                  </a:lnTo>
                  <a:lnTo>
                    <a:pt x="407" y="770"/>
                  </a:lnTo>
                  <a:lnTo>
                    <a:pt x="430" y="732"/>
                  </a:lnTo>
                  <a:lnTo>
                    <a:pt x="452" y="696"/>
                  </a:lnTo>
                  <a:lnTo>
                    <a:pt x="478" y="660"/>
                  </a:lnTo>
                  <a:lnTo>
                    <a:pt x="505" y="627"/>
                  </a:lnTo>
                  <a:lnTo>
                    <a:pt x="533" y="594"/>
                  </a:lnTo>
                  <a:lnTo>
                    <a:pt x="562" y="563"/>
                  </a:lnTo>
                  <a:lnTo>
                    <a:pt x="593" y="532"/>
                  </a:lnTo>
                  <a:lnTo>
                    <a:pt x="626" y="504"/>
                  </a:lnTo>
                  <a:lnTo>
                    <a:pt x="661" y="477"/>
                  </a:lnTo>
                  <a:lnTo>
                    <a:pt x="695" y="453"/>
                  </a:lnTo>
                  <a:lnTo>
                    <a:pt x="732" y="429"/>
                  </a:lnTo>
                  <a:lnTo>
                    <a:pt x="769" y="408"/>
                  </a:lnTo>
                  <a:lnTo>
                    <a:pt x="809" y="388"/>
                  </a:lnTo>
                  <a:lnTo>
                    <a:pt x="848" y="370"/>
                  </a:lnTo>
                  <a:lnTo>
                    <a:pt x="889" y="354"/>
                  </a:lnTo>
                  <a:lnTo>
                    <a:pt x="931" y="340"/>
                  </a:lnTo>
                  <a:lnTo>
                    <a:pt x="973" y="327"/>
                  </a:lnTo>
                  <a:lnTo>
                    <a:pt x="1017" y="317"/>
                  </a:lnTo>
                  <a:lnTo>
                    <a:pt x="1061" y="309"/>
                  </a:lnTo>
                  <a:lnTo>
                    <a:pt x="1105" y="304"/>
                  </a:lnTo>
                  <a:lnTo>
                    <a:pt x="1151" y="300"/>
                  </a:lnTo>
                  <a:lnTo>
                    <a:pt x="1197" y="299"/>
                  </a:lnTo>
                  <a:lnTo>
                    <a:pt x="1244" y="300"/>
                  </a:lnTo>
                  <a:lnTo>
                    <a:pt x="1289" y="304"/>
                  </a:lnTo>
                  <a:lnTo>
                    <a:pt x="1335" y="309"/>
                  </a:lnTo>
                  <a:lnTo>
                    <a:pt x="1379" y="317"/>
                  </a:lnTo>
                  <a:lnTo>
                    <a:pt x="1423" y="327"/>
                  </a:lnTo>
                  <a:lnTo>
                    <a:pt x="1465" y="340"/>
                  </a:lnTo>
                  <a:lnTo>
                    <a:pt x="1507" y="354"/>
                  </a:lnTo>
                  <a:lnTo>
                    <a:pt x="1548" y="370"/>
                  </a:lnTo>
                  <a:lnTo>
                    <a:pt x="1587" y="388"/>
                  </a:lnTo>
                  <a:lnTo>
                    <a:pt x="1626" y="408"/>
                  </a:lnTo>
                  <a:lnTo>
                    <a:pt x="1663" y="429"/>
                  </a:lnTo>
                  <a:lnTo>
                    <a:pt x="1700" y="453"/>
                  </a:lnTo>
                  <a:lnTo>
                    <a:pt x="1735" y="477"/>
                  </a:lnTo>
                  <a:lnTo>
                    <a:pt x="1770" y="504"/>
                  </a:lnTo>
                  <a:lnTo>
                    <a:pt x="1802" y="532"/>
                  </a:lnTo>
                  <a:lnTo>
                    <a:pt x="1834" y="563"/>
                  </a:lnTo>
                  <a:lnTo>
                    <a:pt x="1863" y="594"/>
                  </a:lnTo>
                  <a:lnTo>
                    <a:pt x="1891" y="627"/>
                  </a:lnTo>
                  <a:lnTo>
                    <a:pt x="1918" y="660"/>
                  </a:lnTo>
                  <a:lnTo>
                    <a:pt x="1944" y="696"/>
                  </a:lnTo>
                  <a:lnTo>
                    <a:pt x="1966" y="732"/>
                  </a:lnTo>
                  <a:lnTo>
                    <a:pt x="1988" y="770"/>
                  </a:lnTo>
                  <a:lnTo>
                    <a:pt x="2007" y="808"/>
                  </a:lnTo>
                  <a:lnTo>
                    <a:pt x="2026" y="848"/>
                  </a:lnTo>
                  <a:lnTo>
                    <a:pt x="2042" y="889"/>
                  </a:lnTo>
                  <a:lnTo>
                    <a:pt x="2056" y="931"/>
                  </a:lnTo>
                  <a:lnTo>
                    <a:pt x="2068" y="974"/>
                  </a:lnTo>
                  <a:lnTo>
                    <a:pt x="2078" y="1016"/>
                  </a:lnTo>
                  <a:lnTo>
                    <a:pt x="2086" y="1061"/>
                  </a:lnTo>
                  <a:lnTo>
                    <a:pt x="2091" y="1106"/>
                  </a:lnTo>
                  <a:lnTo>
                    <a:pt x="2095" y="1152"/>
                  </a:lnTo>
                  <a:lnTo>
                    <a:pt x="2097" y="1198"/>
                  </a:lnTo>
                  <a:close/>
                </a:path>
              </a:pathLst>
            </a:custGeom>
            <a:solidFill>
              <a:srgbClr val="E1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2" name="Freeform 52"/>
            <p:cNvSpPr>
              <a:spLocks noEditPoints="1"/>
            </p:cNvSpPr>
            <p:nvPr/>
          </p:nvSpPr>
          <p:spPr bwMode="auto">
            <a:xfrm>
              <a:off x="2518" y="1955"/>
              <a:ext cx="300" cy="300"/>
            </a:xfrm>
            <a:custGeom>
              <a:avLst/>
              <a:gdLst/>
              <a:ahLst/>
              <a:cxnLst>
                <a:cxn ang="0">
                  <a:pos x="2075" y="837"/>
                </a:cxn>
                <a:cxn ang="0">
                  <a:pos x="1993" y="594"/>
                </a:cxn>
                <a:cxn ang="0">
                  <a:pos x="1857" y="382"/>
                </a:cxn>
                <a:cxn ang="0">
                  <a:pos x="1675" y="209"/>
                </a:cxn>
                <a:cxn ang="0">
                  <a:pos x="1456" y="83"/>
                </a:cxn>
                <a:cxn ang="0">
                  <a:pos x="1208" y="13"/>
                </a:cxn>
                <a:cxn ang="0">
                  <a:pos x="941" y="6"/>
                </a:cxn>
                <a:cxn ang="0">
                  <a:pos x="688" y="64"/>
                </a:cxn>
                <a:cxn ang="0">
                  <a:pos x="461" y="179"/>
                </a:cxn>
                <a:cxn ang="0">
                  <a:pos x="272" y="344"/>
                </a:cxn>
                <a:cxn ang="0">
                  <a:pos x="126" y="549"/>
                </a:cxn>
                <a:cxn ang="0">
                  <a:pos x="32" y="787"/>
                </a:cxn>
                <a:cxn ang="0">
                  <a:pos x="0" y="1049"/>
                </a:cxn>
                <a:cxn ang="0">
                  <a:pos x="32" y="1311"/>
                </a:cxn>
                <a:cxn ang="0">
                  <a:pos x="126" y="1549"/>
                </a:cxn>
                <a:cxn ang="0">
                  <a:pos x="272" y="1754"/>
                </a:cxn>
                <a:cxn ang="0">
                  <a:pos x="461" y="1919"/>
                </a:cxn>
                <a:cxn ang="0">
                  <a:pos x="688" y="2034"/>
                </a:cxn>
                <a:cxn ang="0">
                  <a:pos x="941" y="2092"/>
                </a:cxn>
                <a:cxn ang="0">
                  <a:pos x="1208" y="2085"/>
                </a:cxn>
                <a:cxn ang="0">
                  <a:pos x="1456" y="2015"/>
                </a:cxn>
                <a:cxn ang="0">
                  <a:pos x="1675" y="1889"/>
                </a:cxn>
                <a:cxn ang="0">
                  <a:pos x="1857" y="1716"/>
                </a:cxn>
                <a:cxn ang="0">
                  <a:pos x="1993" y="1504"/>
                </a:cxn>
                <a:cxn ang="0">
                  <a:pos x="2075" y="1261"/>
                </a:cxn>
                <a:cxn ang="0">
                  <a:pos x="1797" y="1049"/>
                </a:cxn>
                <a:cxn ang="0">
                  <a:pos x="1773" y="1236"/>
                </a:cxn>
                <a:cxn ang="0">
                  <a:pos x="1706" y="1406"/>
                </a:cxn>
                <a:cxn ang="0">
                  <a:pos x="1602" y="1552"/>
                </a:cxn>
                <a:cxn ang="0">
                  <a:pos x="1466" y="1670"/>
                </a:cxn>
                <a:cxn ang="0">
                  <a:pos x="1305" y="1753"/>
                </a:cxn>
                <a:cxn ang="0">
                  <a:pos x="1125" y="1794"/>
                </a:cxn>
                <a:cxn ang="0">
                  <a:pos x="934" y="1790"/>
                </a:cxn>
                <a:cxn ang="0">
                  <a:pos x="756" y="1739"/>
                </a:cxn>
                <a:cxn ang="0">
                  <a:pos x="600" y="1650"/>
                </a:cxn>
                <a:cxn ang="0">
                  <a:pos x="470" y="1525"/>
                </a:cxn>
                <a:cxn ang="0">
                  <a:pos x="373" y="1374"/>
                </a:cxn>
                <a:cxn ang="0">
                  <a:pos x="315" y="1200"/>
                </a:cxn>
                <a:cxn ang="0">
                  <a:pos x="300" y="1011"/>
                </a:cxn>
                <a:cxn ang="0">
                  <a:pos x="332" y="826"/>
                </a:cxn>
                <a:cxn ang="0">
                  <a:pos x="408" y="660"/>
                </a:cxn>
                <a:cxn ang="0">
                  <a:pos x="518" y="519"/>
                </a:cxn>
                <a:cxn ang="0">
                  <a:pos x="660" y="408"/>
                </a:cxn>
                <a:cxn ang="0">
                  <a:pos x="825" y="334"/>
                </a:cxn>
                <a:cxn ang="0">
                  <a:pos x="1009" y="300"/>
                </a:cxn>
                <a:cxn ang="0">
                  <a:pos x="1199" y="315"/>
                </a:cxn>
                <a:cxn ang="0">
                  <a:pos x="1372" y="374"/>
                </a:cxn>
                <a:cxn ang="0">
                  <a:pos x="1525" y="471"/>
                </a:cxn>
                <a:cxn ang="0">
                  <a:pos x="1648" y="601"/>
                </a:cxn>
                <a:cxn ang="0">
                  <a:pos x="1738" y="758"/>
                </a:cxn>
                <a:cxn ang="0">
                  <a:pos x="1788" y="935"/>
                </a:cxn>
              </a:cxnLst>
              <a:rect l="0" t="0" r="r" b="b"/>
              <a:pathLst>
                <a:path w="2096" h="2098">
                  <a:moveTo>
                    <a:pt x="2096" y="1049"/>
                  </a:moveTo>
                  <a:lnTo>
                    <a:pt x="2095" y="995"/>
                  </a:lnTo>
                  <a:lnTo>
                    <a:pt x="2090" y="941"/>
                  </a:lnTo>
                  <a:lnTo>
                    <a:pt x="2084" y="890"/>
                  </a:lnTo>
                  <a:lnTo>
                    <a:pt x="2075" y="837"/>
                  </a:lnTo>
                  <a:lnTo>
                    <a:pt x="2064" y="787"/>
                  </a:lnTo>
                  <a:lnTo>
                    <a:pt x="2049" y="737"/>
                  </a:lnTo>
                  <a:lnTo>
                    <a:pt x="2032" y="688"/>
                  </a:lnTo>
                  <a:lnTo>
                    <a:pt x="2014" y="641"/>
                  </a:lnTo>
                  <a:lnTo>
                    <a:pt x="1993" y="594"/>
                  </a:lnTo>
                  <a:lnTo>
                    <a:pt x="1969" y="549"/>
                  </a:lnTo>
                  <a:lnTo>
                    <a:pt x="1945" y="506"/>
                  </a:lnTo>
                  <a:lnTo>
                    <a:pt x="1917" y="463"/>
                  </a:lnTo>
                  <a:lnTo>
                    <a:pt x="1888" y="422"/>
                  </a:lnTo>
                  <a:lnTo>
                    <a:pt x="1857" y="382"/>
                  </a:lnTo>
                  <a:lnTo>
                    <a:pt x="1824" y="344"/>
                  </a:lnTo>
                  <a:lnTo>
                    <a:pt x="1789" y="307"/>
                  </a:lnTo>
                  <a:lnTo>
                    <a:pt x="1753" y="272"/>
                  </a:lnTo>
                  <a:lnTo>
                    <a:pt x="1715" y="240"/>
                  </a:lnTo>
                  <a:lnTo>
                    <a:pt x="1675" y="209"/>
                  </a:lnTo>
                  <a:lnTo>
                    <a:pt x="1634" y="179"/>
                  </a:lnTo>
                  <a:lnTo>
                    <a:pt x="1592" y="153"/>
                  </a:lnTo>
                  <a:lnTo>
                    <a:pt x="1547" y="127"/>
                  </a:lnTo>
                  <a:lnTo>
                    <a:pt x="1502" y="104"/>
                  </a:lnTo>
                  <a:lnTo>
                    <a:pt x="1456" y="83"/>
                  </a:lnTo>
                  <a:lnTo>
                    <a:pt x="1408" y="64"/>
                  </a:lnTo>
                  <a:lnTo>
                    <a:pt x="1360" y="47"/>
                  </a:lnTo>
                  <a:lnTo>
                    <a:pt x="1310" y="34"/>
                  </a:lnTo>
                  <a:lnTo>
                    <a:pt x="1259" y="21"/>
                  </a:lnTo>
                  <a:lnTo>
                    <a:pt x="1208" y="13"/>
                  </a:lnTo>
                  <a:lnTo>
                    <a:pt x="1155" y="6"/>
                  </a:lnTo>
                  <a:lnTo>
                    <a:pt x="1102" y="2"/>
                  </a:lnTo>
                  <a:lnTo>
                    <a:pt x="1047" y="0"/>
                  </a:lnTo>
                  <a:lnTo>
                    <a:pt x="994" y="2"/>
                  </a:lnTo>
                  <a:lnTo>
                    <a:pt x="941" y="6"/>
                  </a:lnTo>
                  <a:lnTo>
                    <a:pt x="888" y="13"/>
                  </a:lnTo>
                  <a:lnTo>
                    <a:pt x="837" y="21"/>
                  </a:lnTo>
                  <a:lnTo>
                    <a:pt x="786" y="34"/>
                  </a:lnTo>
                  <a:lnTo>
                    <a:pt x="736" y="47"/>
                  </a:lnTo>
                  <a:lnTo>
                    <a:pt x="688" y="64"/>
                  </a:lnTo>
                  <a:lnTo>
                    <a:pt x="639" y="83"/>
                  </a:lnTo>
                  <a:lnTo>
                    <a:pt x="594" y="104"/>
                  </a:lnTo>
                  <a:lnTo>
                    <a:pt x="548" y="127"/>
                  </a:lnTo>
                  <a:lnTo>
                    <a:pt x="504" y="153"/>
                  </a:lnTo>
                  <a:lnTo>
                    <a:pt x="461" y="179"/>
                  </a:lnTo>
                  <a:lnTo>
                    <a:pt x="421" y="209"/>
                  </a:lnTo>
                  <a:lnTo>
                    <a:pt x="381" y="240"/>
                  </a:lnTo>
                  <a:lnTo>
                    <a:pt x="343" y="272"/>
                  </a:lnTo>
                  <a:lnTo>
                    <a:pt x="307" y="307"/>
                  </a:lnTo>
                  <a:lnTo>
                    <a:pt x="272" y="344"/>
                  </a:lnTo>
                  <a:lnTo>
                    <a:pt x="238" y="382"/>
                  </a:lnTo>
                  <a:lnTo>
                    <a:pt x="208" y="422"/>
                  </a:lnTo>
                  <a:lnTo>
                    <a:pt x="179" y="463"/>
                  </a:lnTo>
                  <a:lnTo>
                    <a:pt x="151" y="506"/>
                  </a:lnTo>
                  <a:lnTo>
                    <a:pt x="126" y="549"/>
                  </a:lnTo>
                  <a:lnTo>
                    <a:pt x="103" y="594"/>
                  </a:lnTo>
                  <a:lnTo>
                    <a:pt x="82" y="641"/>
                  </a:lnTo>
                  <a:lnTo>
                    <a:pt x="62" y="688"/>
                  </a:lnTo>
                  <a:lnTo>
                    <a:pt x="47" y="737"/>
                  </a:lnTo>
                  <a:lnTo>
                    <a:pt x="32" y="787"/>
                  </a:lnTo>
                  <a:lnTo>
                    <a:pt x="21" y="837"/>
                  </a:lnTo>
                  <a:lnTo>
                    <a:pt x="11" y="890"/>
                  </a:lnTo>
                  <a:lnTo>
                    <a:pt x="5" y="941"/>
                  </a:lnTo>
                  <a:lnTo>
                    <a:pt x="1" y="995"/>
                  </a:lnTo>
                  <a:lnTo>
                    <a:pt x="0" y="1049"/>
                  </a:lnTo>
                  <a:lnTo>
                    <a:pt x="1" y="1103"/>
                  </a:lnTo>
                  <a:lnTo>
                    <a:pt x="5" y="1157"/>
                  </a:lnTo>
                  <a:lnTo>
                    <a:pt x="11" y="1209"/>
                  </a:lnTo>
                  <a:lnTo>
                    <a:pt x="21" y="1261"/>
                  </a:lnTo>
                  <a:lnTo>
                    <a:pt x="32" y="1311"/>
                  </a:lnTo>
                  <a:lnTo>
                    <a:pt x="47" y="1361"/>
                  </a:lnTo>
                  <a:lnTo>
                    <a:pt x="62" y="1410"/>
                  </a:lnTo>
                  <a:lnTo>
                    <a:pt x="82" y="1457"/>
                  </a:lnTo>
                  <a:lnTo>
                    <a:pt x="103" y="1504"/>
                  </a:lnTo>
                  <a:lnTo>
                    <a:pt x="126" y="1549"/>
                  </a:lnTo>
                  <a:lnTo>
                    <a:pt x="151" y="1592"/>
                  </a:lnTo>
                  <a:lnTo>
                    <a:pt x="179" y="1635"/>
                  </a:lnTo>
                  <a:lnTo>
                    <a:pt x="208" y="1676"/>
                  </a:lnTo>
                  <a:lnTo>
                    <a:pt x="238" y="1716"/>
                  </a:lnTo>
                  <a:lnTo>
                    <a:pt x="272" y="1754"/>
                  </a:lnTo>
                  <a:lnTo>
                    <a:pt x="307" y="1791"/>
                  </a:lnTo>
                  <a:lnTo>
                    <a:pt x="343" y="1826"/>
                  </a:lnTo>
                  <a:lnTo>
                    <a:pt x="381" y="1858"/>
                  </a:lnTo>
                  <a:lnTo>
                    <a:pt x="421" y="1889"/>
                  </a:lnTo>
                  <a:lnTo>
                    <a:pt x="461" y="1919"/>
                  </a:lnTo>
                  <a:lnTo>
                    <a:pt x="504" y="1945"/>
                  </a:lnTo>
                  <a:lnTo>
                    <a:pt x="548" y="1971"/>
                  </a:lnTo>
                  <a:lnTo>
                    <a:pt x="594" y="1994"/>
                  </a:lnTo>
                  <a:lnTo>
                    <a:pt x="639" y="2015"/>
                  </a:lnTo>
                  <a:lnTo>
                    <a:pt x="688" y="2034"/>
                  </a:lnTo>
                  <a:lnTo>
                    <a:pt x="736" y="2051"/>
                  </a:lnTo>
                  <a:lnTo>
                    <a:pt x="786" y="2064"/>
                  </a:lnTo>
                  <a:lnTo>
                    <a:pt x="837" y="2077"/>
                  </a:lnTo>
                  <a:lnTo>
                    <a:pt x="888" y="2085"/>
                  </a:lnTo>
                  <a:lnTo>
                    <a:pt x="941" y="2092"/>
                  </a:lnTo>
                  <a:lnTo>
                    <a:pt x="994" y="2097"/>
                  </a:lnTo>
                  <a:lnTo>
                    <a:pt x="1047" y="2098"/>
                  </a:lnTo>
                  <a:lnTo>
                    <a:pt x="1102" y="2097"/>
                  </a:lnTo>
                  <a:lnTo>
                    <a:pt x="1155" y="2092"/>
                  </a:lnTo>
                  <a:lnTo>
                    <a:pt x="1208" y="2085"/>
                  </a:lnTo>
                  <a:lnTo>
                    <a:pt x="1259" y="2077"/>
                  </a:lnTo>
                  <a:lnTo>
                    <a:pt x="1310" y="2064"/>
                  </a:lnTo>
                  <a:lnTo>
                    <a:pt x="1360" y="2051"/>
                  </a:lnTo>
                  <a:lnTo>
                    <a:pt x="1408" y="2034"/>
                  </a:lnTo>
                  <a:lnTo>
                    <a:pt x="1456" y="2015"/>
                  </a:lnTo>
                  <a:lnTo>
                    <a:pt x="1502" y="1994"/>
                  </a:lnTo>
                  <a:lnTo>
                    <a:pt x="1547" y="1971"/>
                  </a:lnTo>
                  <a:lnTo>
                    <a:pt x="1592" y="1945"/>
                  </a:lnTo>
                  <a:lnTo>
                    <a:pt x="1634" y="1919"/>
                  </a:lnTo>
                  <a:lnTo>
                    <a:pt x="1675" y="1889"/>
                  </a:lnTo>
                  <a:lnTo>
                    <a:pt x="1715" y="1858"/>
                  </a:lnTo>
                  <a:lnTo>
                    <a:pt x="1753" y="1826"/>
                  </a:lnTo>
                  <a:lnTo>
                    <a:pt x="1789" y="1791"/>
                  </a:lnTo>
                  <a:lnTo>
                    <a:pt x="1824" y="1754"/>
                  </a:lnTo>
                  <a:lnTo>
                    <a:pt x="1857" y="1716"/>
                  </a:lnTo>
                  <a:lnTo>
                    <a:pt x="1888" y="1676"/>
                  </a:lnTo>
                  <a:lnTo>
                    <a:pt x="1917" y="1635"/>
                  </a:lnTo>
                  <a:lnTo>
                    <a:pt x="1945" y="1592"/>
                  </a:lnTo>
                  <a:lnTo>
                    <a:pt x="1969" y="1549"/>
                  </a:lnTo>
                  <a:lnTo>
                    <a:pt x="1993" y="1504"/>
                  </a:lnTo>
                  <a:lnTo>
                    <a:pt x="2014" y="1457"/>
                  </a:lnTo>
                  <a:lnTo>
                    <a:pt x="2032" y="1410"/>
                  </a:lnTo>
                  <a:lnTo>
                    <a:pt x="2049" y="1361"/>
                  </a:lnTo>
                  <a:lnTo>
                    <a:pt x="2064" y="1311"/>
                  </a:lnTo>
                  <a:lnTo>
                    <a:pt x="2075" y="1261"/>
                  </a:lnTo>
                  <a:lnTo>
                    <a:pt x="2084" y="1209"/>
                  </a:lnTo>
                  <a:lnTo>
                    <a:pt x="2090" y="1157"/>
                  </a:lnTo>
                  <a:lnTo>
                    <a:pt x="2095" y="1103"/>
                  </a:lnTo>
                  <a:lnTo>
                    <a:pt x="2096" y="1049"/>
                  </a:lnTo>
                  <a:close/>
                  <a:moveTo>
                    <a:pt x="1797" y="1049"/>
                  </a:moveTo>
                  <a:lnTo>
                    <a:pt x="1796" y="1087"/>
                  </a:lnTo>
                  <a:lnTo>
                    <a:pt x="1792" y="1125"/>
                  </a:lnTo>
                  <a:lnTo>
                    <a:pt x="1788" y="1163"/>
                  </a:lnTo>
                  <a:lnTo>
                    <a:pt x="1781" y="1200"/>
                  </a:lnTo>
                  <a:lnTo>
                    <a:pt x="1773" y="1236"/>
                  </a:lnTo>
                  <a:lnTo>
                    <a:pt x="1763" y="1272"/>
                  </a:lnTo>
                  <a:lnTo>
                    <a:pt x="1751" y="1307"/>
                  </a:lnTo>
                  <a:lnTo>
                    <a:pt x="1738" y="1340"/>
                  </a:lnTo>
                  <a:lnTo>
                    <a:pt x="1723" y="1374"/>
                  </a:lnTo>
                  <a:lnTo>
                    <a:pt x="1706" y="1406"/>
                  </a:lnTo>
                  <a:lnTo>
                    <a:pt x="1688" y="1438"/>
                  </a:lnTo>
                  <a:lnTo>
                    <a:pt x="1669" y="1468"/>
                  </a:lnTo>
                  <a:lnTo>
                    <a:pt x="1648" y="1497"/>
                  </a:lnTo>
                  <a:lnTo>
                    <a:pt x="1625" y="1525"/>
                  </a:lnTo>
                  <a:lnTo>
                    <a:pt x="1602" y="1552"/>
                  </a:lnTo>
                  <a:lnTo>
                    <a:pt x="1577" y="1579"/>
                  </a:lnTo>
                  <a:lnTo>
                    <a:pt x="1552" y="1604"/>
                  </a:lnTo>
                  <a:lnTo>
                    <a:pt x="1525" y="1627"/>
                  </a:lnTo>
                  <a:lnTo>
                    <a:pt x="1495" y="1650"/>
                  </a:lnTo>
                  <a:lnTo>
                    <a:pt x="1466" y="1670"/>
                  </a:lnTo>
                  <a:lnTo>
                    <a:pt x="1436" y="1690"/>
                  </a:lnTo>
                  <a:lnTo>
                    <a:pt x="1405" y="1708"/>
                  </a:lnTo>
                  <a:lnTo>
                    <a:pt x="1372" y="1724"/>
                  </a:lnTo>
                  <a:lnTo>
                    <a:pt x="1340" y="1739"/>
                  </a:lnTo>
                  <a:lnTo>
                    <a:pt x="1305" y="1753"/>
                  </a:lnTo>
                  <a:lnTo>
                    <a:pt x="1270" y="1764"/>
                  </a:lnTo>
                  <a:lnTo>
                    <a:pt x="1234" y="1774"/>
                  </a:lnTo>
                  <a:lnTo>
                    <a:pt x="1199" y="1783"/>
                  </a:lnTo>
                  <a:lnTo>
                    <a:pt x="1162" y="1790"/>
                  </a:lnTo>
                  <a:lnTo>
                    <a:pt x="1125" y="1794"/>
                  </a:lnTo>
                  <a:lnTo>
                    <a:pt x="1087" y="1798"/>
                  </a:lnTo>
                  <a:lnTo>
                    <a:pt x="1047" y="1798"/>
                  </a:lnTo>
                  <a:lnTo>
                    <a:pt x="1009" y="1798"/>
                  </a:lnTo>
                  <a:lnTo>
                    <a:pt x="971" y="1794"/>
                  </a:lnTo>
                  <a:lnTo>
                    <a:pt x="934" y="1790"/>
                  </a:lnTo>
                  <a:lnTo>
                    <a:pt x="897" y="1783"/>
                  </a:lnTo>
                  <a:lnTo>
                    <a:pt x="860" y="1774"/>
                  </a:lnTo>
                  <a:lnTo>
                    <a:pt x="825" y="1764"/>
                  </a:lnTo>
                  <a:lnTo>
                    <a:pt x="791" y="1753"/>
                  </a:lnTo>
                  <a:lnTo>
                    <a:pt x="756" y="1739"/>
                  </a:lnTo>
                  <a:lnTo>
                    <a:pt x="724" y="1724"/>
                  </a:lnTo>
                  <a:lnTo>
                    <a:pt x="691" y="1708"/>
                  </a:lnTo>
                  <a:lnTo>
                    <a:pt x="660" y="1690"/>
                  </a:lnTo>
                  <a:lnTo>
                    <a:pt x="629" y="1670"/>
                  </a:lnTo>
                  <a:lnTo>
                    <a:pt x="600" y="1650"/>
                  </a:lnTo>
                  <a:lnTo>
                    <a:pt x="571" y="1627"/>
                  </a:lnTo>
                  <a:lnTo>
                    <a:pt x="544" y="1604"/>
                  </a:lnTo>
                  <a:lnTo>
                    <a:pt x="518" y="1579"/>
                  </a:lnTo>
                  <a:lnTo>
                    <a:pt x="494" y="1552"/>
                  </a:lnTo>
                  <a:lnTo>
                    <a:pt x="470" y="1525"/>
                  </a:lnTo>
                  <a:lnTo>
                    <a:pt x="448" y="1497"/>
                  </a:lnTo>
                  <a:lnTo>
                    <a:pt x="427" y="1468"/>
                  </a:lnTo>
                  <a:lnTo>
                    <a:pt x="408" y="1438"/>
                  </a:lnTo>
                  <a:lnTo>
                    <a:pt x="390" y="1406"/>
                  </a:lnTo>
                  <a:lnTo>
                    <a:pt x="373" y="1374"/>
                  </a:lnTo>
                  <a:lnTo>
                    <a:pt x="358" y="1340"/>
                  </a:lnTo>
                  <a:lnTo>
                    <a:pt x="345" y="1307"/>
                  </a:lnTo>
                  <a:lnTo>
                    <a:pt x="332" y="1272"/>
                  </a:lnTo>
                  <a:lnTo>
                    <a:pt x="322" y="1236"/>
                  </a:lnTo>
                  <a:lnTo>
                    <a:pt x="315" y="1200"/>
                  </a:lnTo>
                  <a:lnTo>
                    <a:pt x="308" y="1163"/>
                  </a:lnTo>
                  <a:lnTo>
                    <a:pt x="303" y="1125"/>
                  </a:lnTo>
                  <a:lnTo>
                    <a:pt x="300" y="1087"/>
                  </a:lnTo>
                  <a:lnTo>
                    <a:pt x="299" y="1049"/>
                  </a:lnTo>
                  <a:lnTo>
                    <a:pt x="300" y="1011"/>
                  </a:lnTo>
                  <a:lnTo>
                    <a:pt x="303" y="973"/>
                  </a:lnTo>
                  <a:lnTo>
                    <a:pt x="308" y="935"/>
                  </a:lnTo>
                  <a:lnTo>
                    <a:pt x="315" y="898"/>
                  </a:lnTo>
                  <a:lnTo>
                    <a:pt x="322" y="862"/>
                  </a:lnTo>
                  <a:lnTo>
                    <a:pt x="332" y="826"/>
                  </a:lnTo>
                  <a:lnTo>
                    <a:pt x="345" y="791"/>
                  </a:lnTo>
                  <a:lnTo>
                    <a:pt x="358" y="758"/>
                  </a:lnTo>
                  <a:lnTo>
                    <a:pt x="373" y="724"/>
                  </a:lnTo>
                  <a:lnTo>
                    <a:pt x="390" y="692"/>
                  </a:lnTo>
                  <a:lnTo>
                    <a:pt x="408" y="660"/>
                  </a:lnTo>
                  <a:lnTo>
                    <a:pt x="427" y="630"/>
                  </a:lnTo>
                  <a:lnTo>
                    <a:pt x="448" y="601"/>
                  </a:lnTo>
                  <a:lnTo>
                    <a:pt x="470" y="573"/>
                  </a:lnTo>
                  <a:lnTo>
                    <a:pt x="494" y="546"/>
                  </a:lnTo>
                  <a:lnTo>
                    <a:pt x="518" y="519"/>
                  </a:lnTo>
                  <a:lnTo>
                    <a:pt x="544" y="494"/>
                  </a:lnTo>
                  <a:lnTo>
                    <a:pt x="571" y="471"/>
                  </a:lnTo>
                  <a:lnTo>
                    <a:pt x="600" y="448"/>
                  </a:lnTo>
                  <a:lnTo>
                    <a:pt x="629" y="428"/>
                  </a:lnTo>
                  <a:lnTo>
                    <a:pt x="660" y="408"/>
                  </a:lnTo>
                  <a:lnTo>
                    <a:pt x="691" y="390"/>
                  </a:lnTo>
                  <a:lnTo>
                    <a:pt x="724" y="374"/>
                  </a:lnTo>
                  <a:lnTo>
                    <a:pt x="756" y="359"/>
                  </a:lnTo>
                  <a:lnTo>
                    <a:pt x="791" y="345"/>
                  </a:lnTo>
                  <a:lnTo>
                    <a:pt x="825" y="334"/>
                  </a:lnTo>
                  <a:lnTo>
                    <a:pt x="860" y="324"/>
                  </a:lnTo>
                  <a:lnTo>
                    <a:pt x="897" y="315"/>
                  </a:lnTo>
                  <a:lnTo>
                    <a:pt x="934" y="308"/>
                  </a:lnTo>
                  <a:lnTo>
                    <a:pt x="971" y="304"/>
                  </a:lnTo>
                  <a:lnTo>
                    <a:pt x="1009" y="300"/>
                  </a:lnTo>
                  <a:lnTo>
                    <a:pt x="1047" y="300"/>
                  </a:lnTo>
                  <a:lnTo>
                    <a:pt x="1087" y="300"/>
                  </a:lnTo>
                  <a:lnTo>
                    <a:pt x="1125" y="304"/>
                  </a:lnTo>
                  <a:lnTo>
                    <a:pt x="1162" y="308"/>
                  </a:lnTo>
                  <a:lnTo>
                    <a:pt x="1199" y="315"/>
                  </a:lnTo>
                  <a:lnTo>
                    <a:pt x="1234" y="324"/>
                  </a:lnTo>
                  <a:lnTo>
                    <a:pt x="1270" y="334"/>
                  </a:lnTo>
                  <a:lnTo>
                    <a:pt x="1305" y="345"/>
                  </a:lnTo>
                  <a:lnTo>
                    <a:pt x="1340" y="359"/>
                  </a:lnTo>
                  <a:lnTo>
                    <a:pt x="1372" y="374"/>
                  </a:lnTo>
                  <a:lnTo>
                    <a:pt x="1405" y="390"/>
                  </a:lnTo>
                  <a:lnTo>
                    <a:pt x="1436" y="408"/>
                  </a:lnTo>
                  <a:lnTo>
                    <a:pt x="1466" y="428"/>
                  </a:lnTo>
                  <a:lnTo>
                    <a:pt x="1495" y="448"/>
                  </a:lnTo>
                  <a:lnTo>
                    <a:pt x="1525" y="471"/>
                  </a:lnTo>
                  <a:lnTo>
                    <a:pt x="1552" y="494"/>
                  </a:lnTo>
                  <a:lnTo>
                    <a:pt x="1577" y="519"/>
                  </a:lnTo>
                  <a:lnTo>
                    <a:pt x="1602" y="546"/>
                  </a:lnTo>
                  <a:lnTo>
                    <a:pt x="1625" y="573"/>
                  </a:lnTo>
                  <a:lnTo>
                    <a:pt x="1648" y="601"/>
                  </a:lnTo>
                  <a:lnTo>
                    <a:pt x="1669" y="630"/>
                  </a:lnTo>
                  <a:lnTo>
                    <a:pt x="1688" y="660"/>
                  </a:lnTo>
                  <a:lnTo>
                    <a:pt x="1706" y="692"/>
                  </a:lnTo>
                  <a:lnTo>
                    <a:pt x="1723" y="724"/>
                  </a:lnTo>
                  <a:lnTo>
                    <a:pt x="1738" y="758"/>
                  </a:lnTo>
                  <a:lnTo>
                    <a:pt x="1751" y="791"/>
                  </a:lnTo>
                  <a:lnTo>
                    <a:pt x="1763" y="826"/>
                  </a:lnTo>
                  <a:lnTo>
                    <a:pt x="1773" y="862"/>
                  </a:lnTo>
                  <a:lnTo>
                    <a:pt x="1781" y="898"/>
                  </a:lnTo>
                  <a:lnTo>
                    <a:pt x="1788" y="935"/>
                  </a:lnTo>
                  <a:lnTo>
                    <a:pt x="1792" y="973"/>
                  </a:lnTo>
                  <a:lnTo>
                    <a:pt x="1796" y="1011"/>
                  </a:lnTo>
                  <a:lnTo>
                    <a:pt x="1797" y="1049"/>
                  </a:lnTo>
                  <a:close/>
                </a:path>
              </a:pathLst>
            </a:custGeom>
            <a:solidFill>
              <a:srgbClr val="E3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3" name="Freeform 53"/>
            <p:cNvSpPr>
              <a:spLocks noEditPoints="1"/>
            </p:cNvSpPr>
            <p:nvPr/>
          </p:nvSpPr>
          <p:spPr bwMode="auto">
            <a:xfrm>
              <a:off x="2540" y="1977"/>
              <a:ext cx="257" cy="256"/>
            </a:xfrm>
            <a:custGeom>
              <a:avLst/>
              <a:gdLst/>
              <a:ahLst/>
              <a:cxnLst>
                <a:cxn ang="0">
                  <a:pos x="1779" y="717"/>
                </a:cxn>
                <a:cxn ang="0">
                  <a:pos x="1708" y="509"/>
                </a:cxn>
                <a:cxn ang="0">
                  <a:pos x="1592" y="328"/>
                </a:cxn>
                <a:cxn ang="0">
                  <a:pos x="1436" y="178"/>
                </a:cxn>
                <a:cxn ang="0">
                  <a:pos x="1249" y="71"/>
                </a:cxn>
                <a:cxn ang="0">
                  <a:pos x="1036" y="10"/>
                </a:cxn>
                <a:cxn ang="0">
                  <a:pos x="806" y="5"/>
                </a:cxn>
                <a:cxn ang="0">
                  <a:pos x="590" y="55"/>
                </a:cxn>
                <a:cxn ang="0">
                  <a:pos x="396" y="154"/>
                </a:cxn>
                <a:cxn ang="0">
                  <a:pos x="234" y="295"/>
                </a:cxn>
                <a:cxn ang="0">
                  <a:pos x="108" y="471"/>
                </a:cxn>
                <a:cxn ang="0">
                  <a:pos x="29" y="675"/>
                </a:cxn>
                <a:cxn ang="0">
                  <a:pos x="0" y="899"/>
                </a:cxn>
                <a:cxn ang="0">
                  <a:pos x="29" y="1123"/>
                </a:cxn>
                <a:cxn ang="0">
                  <a:pos x="108" y="1327"/>
                </a:cxn>
                <a:cxn ang="0">
                  <a:pos x="234" y="1503"/>
                </a:cxn>
                <a:cxn ang="0">
                  <a:pos x="396" y="1644"/>
                </a:cxn>
                <a:cxn ang="0">
                  <a:pos x="590" y="1743"/>
                </a:cxn>
                <a:cxn ang="0">
                  <a:pos x="806" y="1793"/>
                </a:cxn>
                <a:cxn ang="0">
                  <a:pos x="1036" y="1788"/>
                </a:cxn>
                <a:cxn ang="0">
                  <a:pos x="1249" y="1727"/>
                </a:cxn>
                <a:cxn ang="0">
                  <a:pos x="1436" y="1620"/>
                </a:cxn>
                <a:cxn ang="0">
                  <a:pos x="1592" y="1470"/>
                </a:cxn>
                <a:cxn ang="0">
                  <a:pos x="1708" y="1289"/>
                </a:cxn>
                <a:cxn ang="0">
                  <a:pos x="1779" y="1081"/>
                </a:cxn>
                <a:cxn ang="0">
                  <a:pos x="1498" y="899"/>
                </a:cxn>
                <a:cxn ang="0">
                  <a:pos x="1479" y="1049"/>
                </a:cxn>
                <a:cxn ang="0">
                  <a:pos x="1426" y="1185"/>
                </a:cxn>
                <a:cxn ang="0">
                  <a:pos x="1342" y="1302"/>
                </a:cxn>
                <a:cxn ang="0">
                  <a:pos x="1233" y="1395"/>
                </a:cxn>
                <a:cxn ang="0">
                  <a:pos x="1104" y="1462"/>
                </a:cxn>
                <a:cxn ang="0">
                  <a:pos x="960" y="1495"/>
                </a:cxn>
                <a:cxn ang="0">
                  <a:pos x="808" y="1492"/>
                </a:cxn>
                <a:cxn ang="0">
                  <a:pos x="665" y="1451"/>
                </a:cxn>
                <a:cxn ang="0">
                  <a:pos x="541" y="1379"/>
                </a:cxn>
                <a:cxn ang="0">
                  <a:pos x="437" y="1280"/>
                </a:cxn>
                <a:cxn ang="0">
                  <a:pos x="358" y="1159"/>
                </a:cxn>
                <a:cxn ang="0">
                  <a:pos x="312" y="1020"/>
                </a:cxn>
                <a:cxn ang="0">
                  <a:pos x="300" y="869"/>
                </a:cxn>
                <a:cxn ang="0">
                  <a:pos x="327" y="721"/>
                </a:cxn>
                <a:cxn ang="0">
                  <a:pos x="386" y="589"/>
                </a:cxn>
                <a:cxn ang="0">
                  <a:pos x="475" y="475"/>
                </a:cxn>
                <a:cxn ang="0">
                  <a:pos x="588" y="387"/>
                </a:cxn>
                <a:cxn ang="0">
                  <a:pos x="720" y="326"/>
                </a:cxn>
                <a:cxn ang="0">
                  <a:pos x="868" y="301"/>
                </a:cxn>
                <a:cxn ang="0">
                  <a:pos x="1019" y="312"/>
                </a:cxn>
                <a:cxn ang="0">
                  <a:pos x="1158" y="359"/>
                </a:cxn>
                <a:cxn ang="0">
                  <a:pos x="1280" y="436"/>
                </a:cxn>
                <a:cxn ang="0">
                  <a:pos x="1379" y="540"/>
                </a:cxn>
                <a:cxn ang="0">
                  <a:pos x="1451" y="666"/>
                </a:cxn>
                <a:cxn ang="0">
                  <a:pos x="1491" y="808"/>
                </a:cxn>
              </a:cxnLst>
              <a:rect l="0" t="0" r="r" b="b"/>
              <a:pathLst>
                <a:path w="1798" h="1798">
                  <a:moveTo>
                    <a:pt x="1798" y="899"/>
                  </a:moveTo>
                  <a:lnTo>
                    <a:pt x="1797" y="853"/>
                  </a:lnTo>
                  <a:lnTo>
                    <a:pt x="1792" y="807"/>
                  </a:lnTo>
                  <a:lnTo>
                    <a:pt x="1787" y="762"/>
                  </a:lnTo>
                  <a:lnTo>
                    <a:pt x="1779" y="717"/>
                  </a:lnTo>
                  <a:lnTo>
                    <a:pt x="1769" y="675"/>
                  </a:lnTo>
                  <a:lnTo>
                    <a:pt x="1757" y="632"/>
                  </a:lnTo>
                  <a:lnTo>
                    <a:pt x="1743" y="590"/>
                  </a:lnTo>
                  <a:lnTo>
                    <a:pt x="1727" y="549"/>
                  </a:lnTo>
                  <a:lnTo>
                    <a:pt x="1708" y="509"/>
                  </a:lnTo>
                  <a:lnTo>
                    <a:pt x="1689" y="471"/>
                  </a:lnTo>
                  <a:lnTo>
                    <a:pt x="1667" y="433"/>
                  </a:lnTo>
                  <a:lnTo>
                    <a:pt x="1645" y="397"/>
                  </a:lnTo>
                  <a:lnTo>
                    <a:pt x="1619" y="361"/>
                  </a:lnTo>
                  <a:lnTo>
                    <a:pt x="1592" y="328"/>
                  </a:lnTo>
                  <a:lnTo>
                    <a:pt x="1564" y="295"/>
                  </a:lnTo>
                  <a:lnTo>
                    <a:pt x="1535" y="264"/>
                  </a:lnTo>
                  <a:lnTo>
                    <a:pt x="1503" y="233"/>
                  </a:lnTo>
                  <a:lnTo>
                    <a:pt x="1471" y="205"/>
                  </a:lnTo>
                  <a:lnTo>
                    <a:pt x="1436" y="178"/>
                  </a:lnTo>
                  <a:lnTo>
                    <a:pt x="1401" y="154"/>
                  </a:lnTo>
                  <a:lnTo>
                    <a:pt x="1364" y="130"/>
                  </a:lnTo>
                  <a:lnTo>
                    <a:pt x="1327" y="109"/>
                  </a:lnTo>
                  <a:lnTo>
                    <a:pt x="1288" y="89"/>
                  </a:lnTo>
                  <a:lnTo>
                    <a:pt x="1249" y="71"/>
                  </a:lnTo>
                  <a:lnTo>
                    <a:pt x="1208" y="55"/>
                  </a:lnTo>
                  <a:lnTo>
                    <a:pt x="1166" y="41"/>
                  </a:lnTo>
                  <a:lnTo>
                    <a:pt x="1124" y="28"/>
                  </a:lnTo>
                  <a:lnTo>
                    <a:pt x="1080" y="18"/>
                  </a:lnTo>
                  <a:lnTo>
                    <a:pt x="1036" y="10"/>
                  </a:lnTo>
                  <a:lnTo>
                    <a:pt x="990" y="5"/>
                  </a:lnTo>
                  <a:lnTo>
                    <a:pt x="945" y="1"/>
                  </a:lnTo>
                  <a:lnTo>
                    <a:pt x="898" y="0"/>
                  </a:lnTo>
                  <a:lnTo>
                    <a:pt x="852" y="1"/>
                  </a:lnTo>
                  <a:lnTo>
                    <a:pt x="806" y="5"/>
                  </a:lnTo>
                  <a:lnTo>
                    <a:pt x="762" y="10"/>
                  </a:lnTo>
                  <a:lnTo>
                    <a:pt x="718" y="18"/>
                  </a:lnTo>
                  <a:lnTo>
                    <a:pt x="674" y="28"/>
                  </a:lnTo>
                  <a:lnTo>
                    <a:pt x="632" y="41"/>
                  </a:lnTo>
                  <a:lnTo>
                    <a:pt x="590" y="55"/>
                  </a:lnTo>
                  <a:lnTo>
                    <a:pt x="549" y="71"/>
                  </a:lnTo>
                  <a:lnTo>
                    <a:pt x="510" y="89"/>
                  </a:lnTo>
                  <a:lnTo>
                    <a:pt x="470" y="109"/>
                  </a:lnTo>
                  <a:lnTo>
                    <a:pt x="433" y="130"/>
                  </a:lnTo>
                  <a:lnTo>
                    <a:pt x="396" y="154"/>
                  </a:lnTo>
                  <a:lnTo>
                    <a:pt x="362" y="178"/>
                  </a:lnTo>
                  <a:lnTo>
                    <a:pt x="327" y="205"/>
                  </a:lnTo>
                  <a:lnTo>
                    <a:pt x="294" y="233"/>
                  </a:lnTo>
                  <a:lnTo>
                    <a:pt x="263" y="264"/>
                  </a:lnTo>
                  <a:lnTo>
                    <a:pt x="234" y="295"/>
                  </a:lnTo>
                  <a:lnTo>
                    <a:pt x="206" y="328"/>
                  </a:lnTo>
                  <a:lnTo>
                    <a:pt x="179" y="361"/>
                  </a:lnTo>
                  <a:lnTo>
                    <a:pt x="153" y="397"/>
                  </a:lnTo>
                  <a:lnTo>
                    <a:pt x="130" y="433"/>
                  </a:lnTo>
                  <a:lnTo>
                    <a:pt x="108" y="471"/>
                  </a:lnTo>
                  <a:lnTo>
                    <a:pt x="88" y="509"/>
                  </a:lnTo>
                  <a:lnTo>
                    <a:pt x="70" y="549"/>
                  </a:lnTo>
                  <a:lnTo>
                    <a:pt x="55" y="590"/>
                  </a:lnTo>
                  <a:lnTo>
                    <a:pt x="40" y="632"/>
                  </a:lnTo>
                  <a:lnTo>
                    <a:pt x="29" y="675"/>
                  </a:lnTo>
                  <a:lnTo>
                    <a:pt x="19" y="717"/>
                  </a:lnTo>
                  <a:lnTo>
                    <a:pt x="11" y="762"/>
                  </a:lnTo>
                  <a:lnTo>
                    <a:pt x="5" y="807"/>
                  </a:lnTo>
                  <a:lnTo>
                    <a:pt x="1" y="853"/>
                  </a:lnTo>
                  <a:lnTo>
                    <a:pt x="0" y="899"/>
                  </a:lnTo>
                  <a:lnTo>
                    <a:pt x="1" y="945"/>
                  </a:lnTo>
                  <a:lnTo>
                    <a:pt x="5" y="991"/>
                  </a:lnTo>
                  <a:lnTo>
                    <a:pt x="11" y="1036"/>
                  </a:lnTo>
                  <a:lnTo>
                    <a:pt x="19" y="1081"/>
                  </a:lnTo>
                  <a:lnTo>
                    <a:pt x="29" y="1123"/>
                  </a:lnTo>
                  <a:lnTo>
                    <a:pt x="40" y="1167"/>
                  </a:lnTo>
                  <a:lnTo>
                    <a:pt x="55" y="1208"/>
                  </a:lnTo>
                  <a:lnTo>
                    <a:pt x="70" y="1249"/>
                  </a:lnTo>
                  <a:lnTo>
                    <a:pt x="88" y="1289"/>
                  </a:lnTo>
                  <a:lnTo>
                    <a:pt x="108" y="1327"/>
                  </a:lnTo>
                  <a:lnTo>
                    <a:pt x="130" y="1365"/>
                  </a:lnTo>
                  <a:lnTo>
                    <a:pt x="153" y="1401"/>
                  </a:lnTo>
                  <a:lnTo>
                    <a:pt x="179" y="1437"/>
                  </a:lnTo>
                  <a:lnTo>
                    <a:pt x="206" y="1470"/>
                  </a:lnTo>
                  <a:lnTo>
                    <a:pt x="234" y="1503"/>
                  </a:lnTo>
                  <a:lnTo>
                    <a:pt x="263" y="1534"/>
                  </a:lnTo>
                  <a:lnTo>
                    <a:pt x="294" y="1565"/>
                  </a:lnTo>
                  <a:lnTo>
                    <a:pt x="327" y="1593"/>
                  </a:lnTo>
                  <a:lnTo>
                    <a:pt x="362" y="1620"/>
                  </a:lnTo>
                  <a:lnTo>
                    <a:pt x="396" y="1644"/>
                  </a:lnTo>
                  <a:lnTo>
                    <a:pt x="433" y="1668"/>
                  </a:lnTo>
                  <a:lnTo>
                    <a:pt x="470" y="1689"/>
                  </a:lnTo>
                  <a:lnTo>
                    <a:pt x="510" y="1709"/>
                  </a:lnTo>
                  <a:lnTo>
                    <a:pt x="549" y="1727"/>
                  </a:lnTo>
                  <a:lnTo>
                    <a:pt x="590" y="1743"/>
                  </a:lnTo>
                  <a:lnTo>
                    <a:pt x="632" y="1757"/>
                  </a:lnTo>
                  <a:lnTo>
                    <a:pt x="674" y="1770"/>
                  </a:lnTo>
                  <a:lnTo>
                    <a:pt x="718" y="1780"/>
                  </a:lnTo>
                  <a:lnTo>
                    <a:pt x="762" y="1788"/>
                  </a:lnTo>
                  <a:lnTo>
                    <a:pt x="806" y="1793"/>
                  </a:lnTo>
                  <a:lnTo>
                    <a:pt x="852" y="1797"/>
                  </a:lnTo>
                  <a:lnTo>
                    <a:pt x="898" y="1798"/>
                  </a:lnTo>
                  <a:lnTo>
                    <a:pt x="945" y="1797"/>
                  </a:lnTo>
                  <a:lnTo>
                    <a:pt x="990" y="1793"/>
                  </a:lnTo>
                  <a:lnTo>
                    <a:pt x="1036" y="1788"/>
                  </a:lnTo>
                  <a:lnTo>
                    <a:pt x="1080" y="1780"/>
                  </a:lnTo>
                  <a:lnTo>
                    <a:pt x="1124" y="1770"/>
                  </a:lnTo>
                  <a:lnTo>
                    <a:pt x="1166" y="1757"/>
                  </a:lnTo>
                  <a:lnTo>
                    <a:pt x="1208" y="1743"/>
                  </a:lnTo>
                  <a:lnTo>
                    <a:pt x="1249" y="1727"/>
                  </a:lnTo>
                  <a:lnTo>
                    <a:pt x="1288" y="1709"/>
                  </a:lnTo>
                  <a:lnTo>
                    <a:pt x="1327" y="1689"/>
                  </a:lnTo>
                  <a:lnTo>
                    <a:pt x="1364" y="1668"/>
                  </a:lnTo>
                  <a:lnTo>
                    <a:pt x="1401" y="1644"/>
                  </a:lnTo>
                  <a:lnTo>
                    <a:pt x="1436" y="1620"/>
                  </a:lnTo>
                  <a:lnTo>
                    <a:pt x="1471" y="1593"/>
                  </a:lnTo>
                  <a:lnTo>
                    <a:pt x="1503" y="1565"/>
                  </a:lnTo>
                  <a:lnTo>
                    <a:pt x="1535" y="1534"/>
                  </a:lnTo>
                  <a:lnTo>
                    <a:pt x="1564" y="1503"/>
                  </a:lnTo>
                  <a:lnTo>
                    <a:pt x="1592" y="1470"/>
                  </a:lnTo>
                  <a:lnTo>
                    <a:pt x="1619" y="1437"/>
                  </a:lnTo>
                  <a:lnTo>
                    <a:pt x="1645" y="1401"/>
                  </a:lnTo>
                  <a:lnTo>
                    <a:pt x="1667" y="1365"/>
                  </a:lnTo>
                  <a:lnTo>
                    <a:pt x="1689" y="1327"/>
                  </a:lnTo>
                  <a:lnTo>
                    <a:pt x="1708" y="1289"/>
                  </a:lnTo>
                  <a:lnTo>
                    <a:pt x="1727" y="1249"/>
                  </a:lnTo>
                  <a:lnTo>
                    <a:pt x="1743" y="1208"/>
                  </a:lnTo>
                  <a:lnTo>
                    <a:pt x="1757" y="1167"/>
                  </a:lnTo>
                  <a:lnTo>
                    <a:pt x="1769" y="1123"/>
                  </a:lnTo>
                  <a:lnTo>
                    <a:pt x="1779" y="1081"/>
                  </a:lnTo>
                  <a:lnTo>
                    <a:pt x="1787" y="1036"/>
                  </a:lnTo>
                  <a:lnTo>
                    <a:pt x="1792" y="991"/>
                  </a:lnTo>
                  <a:lnTo>
                    <a:pt x="1797" y="945"/>
                  </a:lnTo>
                  <a:lnTo>
                    <a:pt x="1798" y="899"/>
                  </a:lnTo>
                  <a:close/>
                  <a:moveTo>
                    <a:pt x="1498" y="899"/>
                  </a:moveTo>
                  <a:lnTo>
                    <a:pt x="1497" y="930"/>
                  </a:lnTo>
                  <a:lnTo>
                    <a:pt x="1494" y="961"/>
                  </a:lnTo>
                  <a:lnTo>
                    <a:pt x="1491" y="990"/>
                  </a:lnTo>
                  <a:lnTo>
                    <a:pt x="1485" y="1020"/>
                  </a:lnTo>
                  <a:lnTo>
                    <a:pt x="1479" y="1049"/>
                  </a:lnTo>
                  <a:lnTo>
                    <a:pt x="1471" y="1077"/>
                  </a:lnTo>
                  <a:lnTo>
                    <a:pt x="1462" y="1105"/>
                  </a:lnTo>
                  <a:lnTo>
                    <a:pt x="1451" y="1132"/>
                  </a:lnTo>
                  <a:lnTo>
                    <a:pt x="1438" y="1159"/>
                  </a:lnTo>
                  <a:lnTo>
                    <a:pt x="1426" y="1185"/>
                  </a:lnTo>
                  <a:lnTo>
                    <a:pt x="1411" y="1209"/>
                  </a:lnTo>
                  <a:lnTo>
                    <a:pt x="1396" y="1234"/>
                  </a:lnTo>
                  <a:lnTo>
                    <a:pt x="1379" y="1258"/>
                  </a:lnTo>
                  <a:lnTo>
                    <a:pt x="1361" y="1280"/>
                  </a:lnTo>
                  <a:lnTo>
                    <a:pt x="1342" y="1302"/>
                  </a:lnTo>
                  <a:lnTo>
                    <a:pt x="1323" y="1323"/>
                  </a:lnTo>
                  <a:lnTo>
                    <a:pt x="1302" y="1343"/>
                  </a:lnTo>
                  <a:lnTo>
                    <a:pt x="1280" y="1362"/>
                  </a:lnTo>
                  <a:lnTo>
                    <a:pt x="1257" y="1379"/>
                  </a:lnTo>
                  <a:lnTo>
                    <a:pt x="1233" y="1395"/>
                  </a:lnTo>
                  <a:lnTo>
                    <a:pt x="1210" y="1411"/>
                  </a:lnTo>
                  <a:lnTo>
                    <a:pt x="1184" y="1426"/>
                  </a:lnTo>
                  <a:lnTo>
                    <a:pt x="1158" y="1439"/>
                  </a:lnTo>
                  <a:lnTo>
                    <a:pt x="1132" y="1451"/>
                  </a:lnTo>
                  <a:lnTo>
                    <a:pt x="1104" y="1462"/>
                  </a:lnTo>
                  <a:lnTo>
                    <a:pt x="1076" y="1472"/>
                  </a:lnTo>
                  <a:lnTo>
                    <a:pt x="1048" y="1479"/>
                  </a:lnTo>
                  <a:lnTo>
                    <a:pt x="1019" y="1486"/>
                  </a:lnTo>
                  <a:lnTo>
                    <a:pt x="990" y="1492"/>
                  </a:lnTo>
                  <a:lnTo>
                    <a:pt x="960" y="1495"/>
                  </a:lnTo>
                  <a:lnTo>
                    <a:pt x="930" y="1497"/>
                  </a:lnTo>
                  <a:lnTo>
                    <a:pt x="898" y="1498"/>
                  </a:lnTo>
                  <a:lnTo>
                    <a:pt x="868" y="1497"/>
                  </a:lnTo>
                  <a:lnTo>
                    <a:pt x="838" y="1495"/>
                  </a:lnTo>
                  <a:lnTo>
                    <a:pt x="808" y="1492"/>
                  </a:lnTo>
                  <a:lnTo>
                    <a:pt x="778" y="1486"/>
                  </a:lnTo>
                  <a:lnTo>
                    <a:pt x="749" y="1479"/>
                  </a:lnTo>
                  <a:lnTo>
                    <a:pt x="720" y="1472"/>
                  </a:lnTo>
                  <a:lnTo>
                    <a:pt x="693" y="1462"/>
                  </a:lnTo>
                  <a:lnTo>
                    <a:pt x="665" y="1451"/>
                  </a:lnTo>
                  <a:lnTo>
                    <a:pt x="639" y="1439"/>
                  </a:lnTo>
                  <a:lnTo>
                    <a:pt x="614" y="1426"/>
                  </a:lnTo>
                  <a:lnTo>
                    <a:pt x="588" y="1411"/>
                  </a:lnTo>
                  <a:lnTo>
                    <a:pt x="564" y="1395"/>
                  </a:lnTo>
                  <a:lnTo>
                    <a:pt x="541" y="1379"/>
                  </a:lnTo>
                  <a:lnTo>
                    <a:pt x="517" y="1362"/>
                  </a:lnTo>
                  <a:lnTo>
                    <a:pt x="496" y="1343"/>
                  </a:lnTo>
                  <a:lnTo>
                    <a:pt x="475" y="1323"/>
                  </a:lnTo>
                  <a:lnTo>
                    <a:pt x="456" y="1302"/>
                  </a:lnTo>
                  <a:lnTo>
                    <a:pt x="437" y="1280"/>
                  </a:lnTo>
                  <a:lnTo>
                    <a:pt x="419" y="1258"/>
                  </a:lnTo>
                  <a:lnTo>
                    <a:pt x="402" y="1234"/>
                  </a:lnTo>
                  <a:lnTo>
                    <a:pt x="386" y="1209"/>
                  </a:lnTo>
                  <a:lnTo>
                    <a:pt x="372" y="1185"/>
                  </a:lnTo>
                  <a:lnTo>
                    <a:pt x="358" y="1159"/>
                  </a:lnTo>
                  <a:lnTo>
                    <a:pt x="347" y="1132"/>
                  </a:lnTo>
                  <a:lnTo>
                    <a:pt x="336" y="1105"/>
                  </a:lnTo>
                  <a:lnTo>
                    <a:pt x="327" y="1077"/>
                  </a:lnTo>
                  <a:lnTo>
                    <a:pt x="319" y="1049"/>
                  </a:lnTo>
                  <a:lnTo>
                    <a:pt x="312" y="1020"/>
                  </a:lnTo>
                  <a:lnTo>
                    <a:pt x="307" y="990"/>
                  </a:lnTo>
                  <a:lnTo>
                    <a:pt x="303" y="961"/>
                  </a:lnTo>
                  <a:lnTo>
                    <a:pt x="300" y="930"/>
                  </a:lnTo>
                  <a:lnTo>
                    <a:pt x="300" y="899"/>
                  </a:lnTo>
                  <a:lnTo>
                    <a:pt x="300" y="869"/>
                  </a:lnTo>
                  <a:lnTo>
                    <a:pt x="303" y="837"/>
                  </a:lnTo>
                  <a:lnTo>
                    <a:pt x="307" y="808"/>
                  </a:lnTo>
                  <a:lnTo>
                    <a:pt x="312" y="778"/>
                  </a:lnTo>
                  <a:lnTo>
                    <a:pt x="319" y="749"/>
                  </a:lnTo>
                  <a:lnTo>
                    <a:pt x="327" y="721"/>
                  </a:lnTo>
                  <a:lnTo>
                    <a:pt x="336" y="693"/>
                  </a:lnTo>
                  <a:lnTo>
                    <a:pt x="347" y="666"/>
                  </a:lnTo>
                  <a:lnTo>
                    <a:pt x="358" y="639"/>
                  </a:lnTo>
                  <a:lnTo>
                    <a:pt x="372" y="613"/>
                  </a:lnTo>
                  <a:lnTo>
                    <a:pt x="386" y="589"/>
                  </a:lnTo>
                  <a:lnTo>
                    <a:pt x="402" y="564"/>
                  </a:lnTo>
                  <a:lnTo>
                    <a:pt x="419" y="540"/>
                  </a:lnTo>
                  <a:lnTo>
                    <a:pt x="437" y="518"/>
                  </a:lnTo>
                  <a:lnTo>
                    <a:pt x="456" y="497"/>
                  </a:lnTo>
                  <a:lnTo>
                    <a:pt x="475" y="475"/>
                  </a:lnTo>
                  <a:lnTo>
                    <a:pt x="496" y="455"/>
                  </a:lnTo>
                  <a:lnTo>
                    <a:pt x="517" y="436"/>
                  </a:lnTo>
                  <a:lnTo>
                    <a:pt x="541" y="419"/>
                  </a:lnTo>
                  <a:lnTo>
                    <a:pt x="564" y="403"/>
                  </a:lnTo>
                  <a:lnTo>
                    <a:pt x="588" y="387"/>
                  </a:lnTo>
                  <a:lnTo>
                    <a:pt x="614" y="372"/>
                  </a:lnTo>
                  <a:lnTo>
                    <a:pt x="639" y="359"/>
                  </a:lnTo>
                  <a:lnTo>
                    <a:pt x="665" y="347"/>
                  </a:lnTo>
                  <a:lnTo>
                    <a:pt x="693" y="336"/>
                  </a:lnTo>
                  <a:lnTo>
                    <a:pt x="720" y="326"/>
                  </a:lnTo>
                  <a:lnTo>
                    <a:pt x="749" y="319"/>
                  </a:lnTo>
                  <a:lnTo>
                    <a:pt x="778" y="312"/>
                  </a:lnTo>
                  <a:lnTo>
                    <a:pt x="808" y="307"/>
                  </a:lnTo>
                  <a:lnTo>
                    <a:pt x="838" y="303"/>
                  </a:lnTo>
                  <a:lnTo>
                    <a:pt x="868" y="301"/>
                  </a:lnTo>
                  <a:lnTo>
                    <a:pt x="898" y="300"/>
                  </a:lnTo>
                  <a:lnTo>
                    <a:pt x="930" y="301"/>
                  </a:lnTo>
                  <a:lnTo>
                    <a:pt x="960" y="303"/>
                  </a:lnTo>
                  <a:lnTo>
                    <a:pt x="990" y="307"/>
                  </a:lnTo>
                  <a:lnTo>
                    <a:pt x="1019" y="312"/>
                  </a:lnTo>
                  <a:lnTo>
                    <a:pt x="1048" y="319"/>
                  </a:lnTo>
                  <a:lnTo>
                    <a:pt x="1076" y="326"/>
                  </a:lnTo>
                  <a:lnTo>
                    <a:pt x="1104" y="336"/>
                  </a:lnTo>
                  <a:lnTo>
                    <a:pt x="1132" y="347"/>
                  </a:lnTo>
                  <a:lnTo>
                    <a:pt x="1158" y="359"/>
                  </a:lnTo>
                  <a:lnTo>
                    <a:pt x="1184" y="372"/>
                  </a:lnTo>
                  <a:lnTo>
                    <a:pt x="1210" y="387"/>
                  </a:lnTo>
                  <a:lnTo>
                    <a:pt x="1233" y="403"/>
                  </a:lnTo>
                  <a:lnTo>
                    <a:pt x="1257" y="419"/>
                  </a:lnTo>
                  <a:lnTo>
                    <a:pt x="1280" y="436"/>
                  </a:lnTo>
                  <a:lnTo>
                    <a:pt x="1302" y="455"/>
                  </a:lnTo>
                  <a:lnTo>
                    <a:pt x="1323" y="475"/>
                  </a:lnTo>
                  <a:lnTo>
                    <a:pt x="1342" y="497"/>
                  </a:lnTo>
                  <a:lnTo>
                    <a:pt x="1361" y="518"/>
                  </a:lnTo>
                  <a:lnTo>
                    <a:pt x="1379" y="540"/>
                  </a:lnTo>
                  <a:lnTo>
                    <a:pt x="1396" y="564"/>
                  </a:lnTo>
                  <a:lnTo>
                    <a:pt x="1411" y="589"/>
                  </a:lnTo>
                  <a:lnTo>
                    <a:pt x="1426" y="613"/>
                  </a:lnTo>
                  <a:lnTo>
                    <a:pt x="1438" y="639"/>
                  </a:lnTo>
                  <a:lnTo>
                    <a:pt x="1451" y="666"/>
                  </a:lnTo>
                  <a:lnTo>
                    <a:pt x="1462" y="693"/>
                  </a:lnTo>
                  <a:lnTo>
                    <a:pt x="1471" y="721"/>
                  </a:lnTo>
                  <a:lnTo>
                    <a:pt x="1479" y="749"/>
                  </a:lnTo>
                  <a:lnTo>
                    <a:pt x="1485" y="778"/>
                  </a:lnTo>
                  <a:lnTo>
                    <a:pt x="1491" y="808"/>
                  </a:lnTo>
                  <a:lnTo>
                    <a:pt x="1494" y="837"/>
                  </a:lnTo>
                  <a:lnTo>
                    <a:pt x="1497" y="869"/>
                  </a:lnTo>
                  <a:lnTo>
                    <a:pt x="1498" y="899"/>
                  </a:lnTo>
                  <a:close/>
                </a:path>
              </a:pathLst>
            </a:custGeom>
            <a:solidFill>
              <a:srgbClr val="E4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4" name="Freeform 54"/>
            <p:cNvSpPr>
              <a:spLocks noEditPoints="1"/>
            </p:cNvSpPr>
            <p:nvPr/>
          </p:nvSpPr>
          <p:spPr bwMode="auto">
            <a:xfrm>
              <a:off x="2561" y="1998"/>
              <a:ext cx="214" cy="214"/>
            </a:xfrm>
            <a:custGeom>
              <a:avLst/>
              <a:gdLst/>
              <a:ahLst/>
              <a:cxnLst>
                <a:cxn ang="0">
                  <a:pos x="1482" y="598"/>
                </a:cxn>
                <a:cxn ang="0">
                  <a:pos x="1424" y="424"/>
                </a:cxn>
                <a:cxn ang="0">
                  <a:pos x="1326" y="273"/>
                </a:cxn>
                <a:cxn ang="0">
                  <a:pos x="1196" y="148"/>
                </a:cxn>
                <a:cxn ang="0">
                  <a:pos x="1041" y="59"/>
                </a:cxn>
                <a:cxn ang="0">
                  <a:pos x="863" y="8"/>
                </a:cxn>
                <a:cxn ang="0">
                  <a:pos x="672" y="4"/>
                </a:cxn>
                <a:cxn ang="0">
                  <a:pos x="492" y="45"/>
                </a:cxn>
                <a:cxn ang="0">
                  <a:pos x="330" y="128"/>
                </a:cxn>
                <a:cxn ang="0">
                  <a:pos x="195" y="246"/>
                </a:cxn>
                <a:cxn ang="0">
                  <a:pos x="91" y="392"/>
                </a:cxn>
                <a:cxn ang="0">
                  <a:pos x="23" y="562"/>
                </a:cxn>
                <a:cxn ang="0">
                  <a:pos x="0" y="749"/>
                </a:cxn>
                <a:cxn ang="0">
                  <a:pos x="23" y="936"/>
                </a:cxn>
                <a:cxn ang="0">
                  <a:pos x="91" y="1106"/>
                </a:cxn>
                <a:cxn ang="0">
                  <a:pos x="195" y="1252"/>
                </a:cxn>
                <a:cxn ang="0">
                  <a:pos x="330" y="1370"/>
                </a:cxn>
                <a:cxn ang="0">
                  <a:pos x="492" y="1453"/>
                </a:cxn>
                <a:cxn ang="0">
                  <a:pos x="672" y="1494"/>
                </a:cxn>
                <a:cxn ang="0">
                  <a:pos x="863" y="1490"/>
                </a:cxn>
                <a:cxn ang="0">
                  <a:pos x="1041" y="1439"/>
                </a:cxn>
                <a:cxn ang="0">
                  <a:pos x="1196" y="1350"/>
                </a:cxn>
                <a:cxn ang="0">
                  <a:pos x="1326" y="1225"/>
                </a:cxn>
                <a:cxn ang="0">
                  <a:pos x="1424" y="1074"/>
                </a:cxn>
                <a:cxn ang="0">
                  <a:pos x="1482" y="900"/>
                </a:cxn>
                <a:cxn ang="0">
                  <a:pos x="1199" y="749"/>
                </a:cxn>
                <a:cxn ang="0">
                  <a:pos x="1184" y="861"/>
                </a:cxn>
                <a:cxn ang="0">
                  <a:pos x="1144" y="963"/>
                </a:cxn>
                <a:cxn ang="0">
                  <a:pos x="1081" y="1052"/>
                </a:cxn>
                <a:cxn ang="0">
                  <a:pos x="1000" y="1122"/>
                </a:cxn>
                <a:cxn ang="0">
                  <a:pos x="903" y="1171"/>
                </a:cxn>
                <a:cxn ang="0">
                  <a:pos x="794" y="1196"/>
                </a:cxn>
                <a:cxn ang="0">
                  <a:pos x="680" y="1193"/>
                </a:cxn>
                <a:cxn ang="0">
                  <a:pos x="574" y="1164"/>
                </a:cxn>
                <a:cxn ang="0">
                  <a:pos x="481" y="1109"/>
                </a:cxn>
                <a:cxn ang="0">
                  <a:pos x="402" y="1035"/>
                </a:cxn>
                <a:cxn ang="0">
                  <a:pos x="344" y="944"/>
                </a:cxn>
                <a:cxn ang="0">
                  <a:pos x="309" y="840"/>
                </a:cxn>
                <a:cxn ang="0">
                  <a:pos x="300" y="725"/>
                </a:cxn>
                <a:cxn ang="0">
                  <a:pos x="319" y="616"/>
                </a:cxn>
                <a:cxn ang="0">
                  <a:pos x="364" y="516"/>
                </a:cxn>
                <a:cxn ang="0">
                  <a:pos x="431" y="431"/>
                </a:cxn>
                <a:cxn ang="0">
                  <a:pos x="515" y="365"/>
                </a:cxn>
                <a:cxn ang="0">
                  <a:pos x="615" y="320"/>
                </a:cxn>
                <a:cxn ang="0">
                  <a:pos x="726" y="301"/>
                </a:cxn>
                <a:cxn ang="0">
                  <a:pos x="839" y="309"/>
                </a:cxn>
                <a:cxn ang="0">
                  <a:pos x="943" y="344"/>
                </a:cxn>
                <a:cxn ang="0">
                  <a:pos x="1035" y="403"/>
                </a:cxn>
                <a:cxn ang="0">
                  <a:pos x="1109" y="480"/>
                </a:cxn>
                <a:cxn ang="0">
                  <a:pos x="1163" y="574"/>
                </a:cxn>
                <a:cxn ang="0">
                  <a:pos x="1193" y="681"/>
                </a:cxn>
              </a:cxnLst>
              <a:rect l="0" t="0" r="r" b="b"/>
              <a:pathLst>
                <a:path w="1498" h="1498">
                  <a:moveTo>
                    <a:pt x="1498" y="749"/>
                  </a:moveTo>
                  <a:lnTo>
                    <a:pt x="1497" y="711"/>
                  </a:lnTo>
                  <a:lnTo>
                    <a:pt x="1493" y="673"/>
                  </a:lnTo>
                  <a:lnTo>
                    <a:pt x="1489" y="635"/>
                  </a:lnTo>
                  <a:lnTo>
                    <a:pt x="1482" y="598"/>
                  </a:lnTo>
                  <a:lnTo>
                    <a:pt x="1474" y="562"/>
                  </a:lnTo>
                  <a:lnTo>
                    <a:pt x="1464" y="526"/>
                  </a:lnTo>
                  <a:lnTo>
                    <a:pt x="1452" y="491"/>
                  </a:lnTo>
                  <a:lnTo>
                    <a:pt x="1439" y="458"/>
                  </a:lnTo>
                  <a:lnTo>
                    <a:pt x="1424" y="424"/>
                  </a:lnTo>
                  <a:lnTo>
                    <a:pt x="1407" y="392"/>
                  </a:lnTo>
                  <a:lnTo>
                    <a:pt x="1389" y="360"/>
                  </a:lnTo>
                  <a:lnTo>
                    <a:pt x="1370" y="330"/>
                  </a:lnTo>
                  <a:lnTo>
                    <a:pt x="1349" y="301"/>
                  </a:lnTo>
                  <a:lnTo>
                    <a:pt x="1326" y="273"/>
                  </a:lnTo>
                  <a:lnTo>
                    <a:pt x="1303" y="246"/>
                  </a:lnTo>
                  <a:lnTo>
                    <a:pt x="1278" y="219"/>
                  </a:lnTo>
                  <a:lnTo>
                    <a:pt x="1253" y="194"/>
                  </a:lnTo>
                  <a:lnTo>
                    <a:pt x="1226" y="171"/>
                  </a:lnTo>
                  <a:lnTo>
                    <a:pt x="1196" y="148"/>
                  </a:lnTo>
                  <a:lnTo>
                    <a:pt x="1167" y="128"/>
                  </a:lnTo>
                  <a:lnTo>
                    <a:pt x="1137" y="108"/>
                  </a:lnTo>
                  <a:lnTo>
                    <a:pt x="1106" y="90"/>
                  </a:lnTo>
                  <a:lnTo>
                    <a:pt x="1073" y="74"/>
                  </a:lnTo>
                  <a:lnTo>
                    <a:pt x="1041" y="59"/>
                  </a:lnTo>
                  <a:lnTo>
                    <a:pt x="1006" y="45"/>
                  </a:lnTo>
                  <a:lnTo>
                    <a:pt x="971" y="34"/>
                  </a:lnTo>
                  <a:lnTo>
                    <a:pt x="935" y="24"/>
                  </a:lnTo>
                  <a:lnTo>
                    <a:pt x="900" y="15"/>
                  </a:lnTo>
                  <a:lnTo>
                    <a:pt x="863" y="8"/>
                  </a:lnTo>
                  <a:lnTo>
                    <a:pt x="826" y="4"/>
                  </a:lnTo>
                  <a:lnTo>
                    <a:pt x="788" y="2"/>
                  </a:lnTo>
                  <a:lnTo>
                    <a:pt x="748" y="0"/>
                  </a:lnTo>
                  <a:lnTo>
                    <a:pt x="710" y="2"/>
                  </a:lnTo>
                  <a:lnTo>
                    <a:pt x="672" y="4"/>
                  </a:lnTo>
                  <a:lnTo>
                    <a:pt x="635" y="8"/>
                  </a:lnTo>
                  <a:lnTo>
                    <a:pt x="598" y="15"/>
                  </a:lnTo>
                  <a:lnTo>
                    <a:pt x="561" y="24"/>
                  </a:lnTo>
                  <a:lnTo>
                    <a:pt x="526" y="34"/>
                  </a:lnTo>
                  <a:lnTo>
                    <a:pt x="492" y="45"/>
                  </a:lnTo>
                  <a:lnTo>
                    <a:pt x="457" y="59"/>
                  </a:lnTo>
                  <a:lnTo>
                    <a:pt x="425" y="74"/>
                  </a:lnTo>
                  <a:lnTo>
                    <a:pt x="392" y="90"/>
                  </a:lnTo>
                  <a:lnTo>
                    <a:pt x="361" y="108"/>
                  </a:lnTo>
                  <a:lnTo>
                    <a:pt x="330" y="128"/>
                  </a:lnTo>
                  <a:lnTo>
                    <a:pt x="301" y="148"/>
                  </a:lnTo>
                  <a:lnTo>
                    <a:pt x="272" y="171"/>
                  </a:lnTo>
                  <a:lnTo>
                    <a:pt x="245" y="194"/>
                  </a:lnTo>
                  <a:lnTo>
                    <a:pt x="219" y="219"/>
                  </a:lnTo>
                  <a:lnTo>
                    <a:pt x="195" y="246"/>
                  </a:lnTo>
                  <a:lnTo>
                    <a:pt x="171" y="273"/>
                  </a:lnTo>
                  <a:lnTo>
                    <a:pt x="149" y="301"/>
                  </a:lnTo>
                  <a:lnTo>
                    <a:pt x="128" y="330"/>
                  </a:lnTo>
                  <a:lnTo>
                    <a:pt x="109" y="360"/>
                  </a:lnTo>
                  <a:lnTo>
                    <a:pt x="91" y="392"/>
                  </a:lnTo>
                  <a:lnTo>
                    <a:pt x="74" y="424"/>
                  </a:lnTo>
                  <a:lnTo>
                    <a:pt x="59" y="458"/>
                  </a:lnTo>
                  <a:lnTo>
                    <a:pt x="46" y="491"/>
                  </a:lnTo>
                  <a:lnTo>
                    <a:pt x="33" y="526"/>
                  </a:lnTo>
                  <a:lnTo>
                    <a:pt x="23" y="562"/>
                  </a:lnTo>
                  <a:lnTo>
                    <a:pt x="16" y="598"/>
                  </a:lnTo>
                  <a:lnTo>
                    <a:pt x="9" y="635"/>
                  </a:lnTo>
                  <a:lnTo>
                    <a:pt x="4" y="673"/>
                  </a:lnTo>
                  <a:lnTo>
                    <a:pt x="1" y="711"/>
                  </a:lnTo>
                  <a:lnTo>
                    <a:pt x="0" y="749"/>
                  </a:lnTo>
                  <a:lnTo>
                    <a:pt x="1" y="787"/>
                  </a:lnTo>
                  <a:lnTo>
                    <a:pt x="4" y="825"/>
                  </a:lnTo>
                  <a:lnTo>
                    <a:pt x="9" y="863"/>
                  </a:lnTo>
                  <a:lnTo>
                    <a:pt x="16" y="900"/>
                  </a:lnTo>
                  <a:lnTo>
                    <a:pt x="23" y="936"/>
                  </a:lnTo>
                  <a:lnTo>
                    <a:pt x="33" y="972"/>
                  </a:lnTo>
                  <a:lnTo>
                    <a:pt x="46" y="1007"/>
                  </a:lnTo>
                  <a:lnTo>
                    <a:pt x="59" y="1040"/>
                  </a:lnTo>
                  <a:lnTo>
                    <a:pt x="74" y="1074"/>
                  </a:lnTo>
                  <a:lnTo>
                    <a:pt x="91" y="1106"/>
                  </a:lnTo>
                  <a:lnTo>
                    <a:pt x="109" y="1138"/>
                  </a:lnTo>
                  <a:lnTo>
                    <a:pt x="128" y="1168"/>
                  </a:lnTo>
                  <a:lnTo>
                    <a:pt x="149" y="1197"/>
                  </a:lnTo>
                  <a:lnTo>
                    <a:pt x="171" y="1225"/>
                  </a:lnTo>
                  <a:lnTo>
                    <a:pt x="195" y="1252"/>
                  </a:lnTo>
                  <a:lnTo>
                    <a:pt x="219" y="1279"/>
                  </a:lnTo>
                  <a:lnTo>
                    <a:pt x="245" y="1304"/>
                  </a:lnTo>
                  <a:lnTo>
                    <a:pt x="272" y="1327"/>
                  </a:lnTo>
                  <a:lnTo>
                    <a:pt x="301" y="1350"/>
                  </a:lnTo>
                  <a:lnTo>
                    <a:pt x="330" y="1370"/>
                  </a:lnTo>
                  <a:lnTo>
                    <a:pt x="361" y="1390"/>
                  </a:lnTo>
                  <a:lnTo>
                    <a:pt x="392" y="1408"/>
                  </a:lnTo>
                  <a:lnTo>
                    <a:pt x="425" y="1424"/>
                  </a:lnTo>
                  <a:lnTo>
                    <a:pt x="457" y="1439"/>
                  </a:lnTo>
                  <a:lnTo>
                    <a:pt x="492" y="1453"/>
                  </a:lnTo>
                  <a:lnTo>
                    <a:pt x="526" y="1464"/>
                  </a:lnTo>
                  <a:lnTo>
                    <a:pt x="561" y="1474"/>
                  </a:lnTo>
                  <a:lnTo>
                    <a:pt x="598" y="1483"/>
                  </a:lnTo>
                  <a:lnTo>
                    <a:pt x="635" y="1490"/>
                  </a:lnTo>
                  <a:lnTo>
                    <a:pt x="672" y="1494"/>
                  </a:lnTo>
                  <a:lnTo>
                    <a:pt x="710" y="1498"/>
                  </a:lnTo>
                  <a:lnTo>
                    <a:pt x="748" y="1498"/>
                  </a:lnTo>
                  <a:lnTo>
                    <a:pt x="788" y="1498"/>
                  </a:lnTo>
                  <a:lnTo>
                    <a:pt x="826" y="1494"/>
                  </a:lnTo>
                  <a:lnTo>
                    <a:pt x="863" y="1490"/>
                  </a:lnTo>
                  <a:lnTo>
                    <a:pt x="900" y="1483"/>
                  </a:lnTo>
                  <a:lnTo>
                    <a:pt x="935" y="1474"/>
                  </a:lnTo>
                  <a:lnTo>
                    <a:pt x="971" y="1464"/>
                  </a:lnTo>
                  <a:lnTo>
                    <a:pt x="1006" y="1453"/>
                  </a:lnTo>
                  <a:lnTo>
                    <a:pt x="1041" y="1439"/>
                  </a:lnTo>
                  <a:lnTo>
                    <a:pt x="1073" y="1424"/>
                  </a:lnTo>
                  <a:lnTo>
                    <a:pt x="1106" y="1408"/>
                  </a:lnTo>
                  <a:lnTo>
                    <a:pt x="1137" y="1390"/>
                  </a:lnTo>
                  <a:lnTo>
                    <a:pt x="1167" y="1370"/>
                  </a:lnTo>
                  <a:lnTo>
                    <a:pt x="1196" y="1350"/>
                  </a:lnTo>
                  <a:lnTo>
                    <a:pt x="1226" y="1327"/>
                  </a:lnTo>
                  <a:lnTo>
                    <a:pt x="1253" y="1304"/>
                  </a:lnTo>
                  <a:lnTo>
                    <a:pt x="1278" y="1279"/>
                  </a:lnTo>
                  <a:lnTo>
                    <a:pt x="1303" y="1252"/>
                  </a:lnTo>
                  <a:lnTo>
                    <a:pt x="1326" y="1225"/>
                  </a:lnTo>
                  <a:lnTo>
                    <a:pt x="1349" y="1197"/>
                  </a:lnTo>
                  <a:lnTo>
                    <a:pt x="1370" y="1168"/>
                  </a:lnTo>
                  <a:lnTo>
                    <a:pt x="1389" y="1138"/>
                  </a:lnTo>
                  <a:lnTo>
                    <a:pt x="1407" y="1106"/>
                  </a:lnTo>
                  <a:lnTo>
                    <a:pt x="1424" y="1074"/>
                  </a:lnTo>
                  <a:lnTo>
                    <a:pt x="1439" y="1040"/>
                  </a:lnTo>
                  <a:lnTo>
                    <a:pt x="1452" y="1007"/>
                  </a:lnTo>
                  <a:lnTo>
                    <a:pt x="1464" y="972"/>
                  </a:lnTo>
                  <a:lnTo>
                    <a:pt x="1474" y="936"/>
                  </a:lnTo>
                  <a:lnTo>
                    <a:pt x="1482" y="900"/>
                  </a:lnTo>
                  <a:lnTo>
                    <a:pt x="1489" y="863"/>
                  </a:lnTo>
                  <a:lnTo>
                    <a:pt x="1493" y="825"/>
                  </a:lnTo>
                  <a:lnTo>
                    <a:pt x="1497" y="787"/>
                  </a:lnTo>
                  <a:lnTo>
                    <a:pt x="1498" y="749"/>
                  </a:lnTo>
                  <a:close/>
                  <a:moveTo>
                    <a:pt x="1199" y="749"/>
                  </a:moveTo>
                  <a:lnTo>
                    <a:pt x="1198" y="773"/>
                  </a:lnTo>
                  <a:lnTo>
                    <a:pt x="1195" y="795"/>
                  </a:lnTo>
                  <a:lnTo>
                    <a:pt x="1193" y="817"/>
                  </a:lnTo>
                  <a:lnTo>
                    <a:pt x="1189" y="840"/>
                  </a:lnTo>
                  <a:lnTo>
                    <a:pt x="1184" y="861"/>
                  </a:lnTo>
                  <a:lnTo>
                    <a:pt x="1177" y="882"/>
                  </a:lnTo>
                  <a:lnTo>
                    <a:pt x="1171" y="904"/>
                  </a:lnTo>
                  <a:lnTo>
                    <a:pt x="1163" y="924"/>
                  </a:lnTo>
                  <a:lnTo>
                    <a:pt x="1154" y="944"/>
                  </a:lnTo>
                  <a:lnTo>
                    <a:pt x="1144" y="963"/>
                  </a:lnTo>
                  <a:lnTo>
                    <a:pt x="1133" y="982"/>
                  </a:lnTo>
                  <a:lnTo>
                    <a:pt x="1121" y="1000"/>
                  </a:lnTo>
                  <a:lnTo>
                    <a:pt x="1109" y="1018"/>
                  </a:lnTo>
                  <a:lnTo>
                    <a:pt x="1096" y="1035"/>
                  </a:lnTo>
                  <a:lnTo>
                    <a:pt x="1081" y="1052"/>
                  </a:lnTo>
                  <a:lnTo>
                    <a:pt x="1067" y="1067"/>
                  </a:lnTo>
                  <a:lnTo>
                    <a:pt x="1051" y="1082"/>
                  </a:lnTo>
                  <a:lnTo>
                    <a:pt x="1035" y="1095"/>
                  </a:lnTo>
                  <a:lnTo>
                    <a:pt x="1017" y="1109"/>
                  </a:lnTo>
                  <a:lnTo>
                    <a:pt x="1000" y="1122"/>
                  </a:lnTo>
                  <a:lnTo>
                    <a:pt x="981" y="1133"/>
                  </a:lnTo>
                  <a:lnTo>
                    <a:pt x="963" y="1145"/>
                  </a:lnTo>
                  <a:lnTo>
                    <a:pt x="943" y="1155"/>
                  </a:lnTo>
                  <a:lnTo>
                    <a:pt x="924" y="1164"/>
                  </a:lnTo>
                  <a:lnTo>
                    <a:pt x="903" y="1171"/>
                  </a:lnTo>
                  <a:lnTo>
                    <a:pt x="883" y="1178"/>
                  </a:lnTo>
                  <a:lnTo>
                    <a:pt x="861" y="1184"/>
                  </a:lnTo>
                  <a:lnTo>
                    <a:pt x="839" y="1189"/>
                  </a:lnTo>
                  <a:lnTo>
                    <a:pt x="818" y="1193"/>
                  </a:lnTo>
                  <a:lnTo>
                    <a:pt x="794" y="1196"/>
                  </a:lnTo>
                  <a:lnTo>
                    <a:pt x="772" y="1198"/>
                  </a:lnTo>
                  <a:lnTo>
                    <a:pt x="748" y="1198"/>
                  </a:lnTo>
                  <a:lnTo>
                    <a:pt x="726" y="1198"/>
                  </a:lnTo>
                  <a:lnTo>
                    <a:pt x="702" y="1196"/>
                  </a:lnTo>
                  <a:lnTo>
                    <a:pt x="680" y="1193"/>
                  </a:lnTo>
                  <a:lnTo>
                    <a:pt x="659" y="1189"/>
                  </a:lnTo>
                  <a:lnTo>
                    <a:pt x="636" y="1184"/>
                  </a:lnTo>
                  <a:lnTo>
                    <a:pt x="615" y="1178"/>
                  </a:lnTo>
                  <a:lnTo>
                    <a:pt x="595" y="1171"/>
                  </a:lnTo>
                  <a:lnTo>
                    <a:pt x="574" y="1164"/>
                  </a:lnTo>
                  <a:lnTo>
                    <a:pt x="554" y="1155"/>
                  </a:lnTo>
                  <a:lnTo>
                    <a:pt x="534" y="1145"/>
                  </a:lnTo>
                  <a:lnTo>
                    <a:pt x="515" y="1133"/>
                  </a:lnTo>
                  <a:lnTo>
                    <a:pt x="497" y="1122"/>
                  </a:lnTo>
                  <a:lnTo>
                    <a:pt x="481" y="1109"/>
                  </a:lnTo>
                  <a:lnTo>
                    <a:pt x="463" y="1095"/>
                  </a:lnTo>
                  <a:lnTo>
                    <a:pt x="447" y="1082"/>
                  </a:lnTo>
                  <a:lnTo>
                    <a:pt x="431" y="1067"/>
                  </a:lnTo>
                  <a:lnTo>
                    <a:pt x="417" y="1052"/>
                  </a:lnTo>
                  <a:lnTo>
                    <a:pt x="402" y="1035"/>
                  </a:lnTo>
                  <a:lnTo>
                    <a:pt x="389" y="1018"/>
                  </a:lnTo>
                  <a:lnTo>
                    <a:pt x="376" y="1000"/>
                  </a:lnTo>
                  <a:lnTo>
                    <a:pt x="364" y="982"/>
                  </a:lnTo>
                  <a:lnTo>
                    <a:pt x="354" y="963"/>
                  </a:lnTo>
                  <a:lnTo>
                    <a:pt x="344" y="944"/>
                  </a:lnTo>
                  <a:lnTo>
                    <a:pt x="335" y="924"/>
                  </a:lnTo>
                  <a:lnTo>
                    <a:pt x="327" y="904"/>
                  </a:lnTo>
                  <a:lnTo>
                    <a:pt x="319" y="882"/>
                  </a:lnTo>
                  <a:lnTo>
                    <a:pt x="314" y="861"/>
                  </a:lnTo>
                  <a:lnTo>
                    <a:pt x="309" y="840"/>
                  </a:lnTo>
                  <a:lnTo>
                    <a:pt x="305" y="817"/>
                  </a:lnTo>
                  <a:lnTo>
                    <a:pt x="301" y="795"/>
                  </a:lnTo>
                  <a:lnTo>
                    <a:pt x="300" y="773"/>
                  </a:lnTo>
                  <a:lnTo>
                    <a:pt x="299" y="749"/>
                  </a:lnTo>
                  <a:lnTo>
                    <a:pt x="300" y="725"/>
                  </a:lnTo>
                  <a:lnTo>
                    <a:pt x="301" y="703"/>
                  </a:lnTo>
                  <a:lnTo>
                    <a:pt x="305" y="681"/>
                  </a:lnTo>
                  <a:lnTo>
                    <a:pt x="309" y="658"/>
                  </a:lnTo>
                  <a:lnTo>
                    <a:pt x="314" y="637"/>
                  </a:lnTo>
                  <a:lnTo>
                    <a:pt x="319" y="616"/>
                  </a:lnTo>
                  <a:lnTo>
                    <a:pt x="327" y="594"/>
                  </a:lnTo>
                  <a:lnTo>
                    <a:pt x="335" y="574"/>
                  </a:lnTo>
                  <a:lnTo>
                    <a:pt x="344" y="554"/>
                  </a:lnTo>
                  <a:lnTo>
                    <a:pt x="354" y="535"/>
                  </a:lnTo>
                  <a:lnTo>
                    <a:pt x="364" y="516"/>
                  </a:lnTo>
                  <a:lnTo>
                    <a:pt x="376" y="498"/>
                  </a:lnTo>
                  <a:lnTo>
                    <a:pt x="389" y="480"/>
                  </a:lnTo>
                  <a:lnTo>
                    <a:pt x="402" y="463"/>
                  </a:lnTo>
                  <a:lnTo>
                    <a:pt x="417" y="446"/>
                  </a:lnTo>
                  <a:lnTo>
                    <a:pt x="431" y="431"/>
                  </a:lnTo>
                  <a:lnTo>
                    <a:pt x="447" y="416"/>
                  </a:lnTo>
                  <a:lnTo>
                    <a:pt x="463" y="403"/>
                  </a:lnTo>
                  <a:lnTo>
                    <a:pt x="481" y="389"/>
                  </a:lnTo>
                  <a:lnTo>
                    <a:pt x="497" y="376"/>
                  </a:lnTo>
                  <a:lnTo>
                    <a:pt x="515" y="365"/>
                  </a:lnTo>
                  <a:lnTo>
                    <a:pt x="534" y="353"/>
                  </a:lnTo>
                  <a:lnTo>
                    <a:pt x="554" y="344"/>
                  </a:lnTo>
                  <a:lnTo>
                    <a:pt x="574" y="334"/>
                  </a:lnTo>
                  <a:lnTo>
                    <a:pt x="595" y="327"/>
                  </a:lnTo>
                  <a:lnTo>
                    <a:pt x="615" y="320"/>
                  </a:lnTo>
                  <a:lnTo>
                    <a:pt x="636" y="314"/>
                  </a:lnTo>
                  <a:lnTo>
                    <a:pt x="659" y="309"/>
                  </a:lnTo>
                  <a:lnTo>
                    <a:pt x="680" y="305"/>
                  </a:lnTo>
                  <a:lnTo>
                    <a:pt x="702" y="302"/>
                  </a:lnTo>
                  <a:lnTo>
                    <a:pt x="726" y="301"/>
                  </a:lnTo>
                  <a:lnTo>
                    <a:pt x="748" y="300"/>
                  </a:lnTo>
                  <a:lnTo>
                    <a:pt x="772" y="301"/>
                  </a:lnTo>
                  <a:lnTo>
                    <a:pt x="794" y="302"/>
                  </a:lnTo>
                  <a:lnTo>
                    <a:pt x="818" y="305"/>
                  </a:lnTo>
                  <a:lnTo>
                    <a:pt x="839" y="309"/>
                  </a:lnTo>
                  <a:lnTo>
                    <a:pt x="861" y="314"/>
                  </a:lnTo>
                  <a:lnTo>
                    <a:pt x="883" y="320"/>
                  </a:lnTo>
                  <a:lnTo>
                    <a:pt x="903" y="327"/>
                  </a:lnTo>
                  <a:lnTo>
                    <a:pt x="924" y="334"/>
                  </a:lnTo>
                  <a:lnTo>
                    <a:pt x="943" y="344"/>
                  </a:lnTo>
                  <a:lnTo>
                    <a:pt x="963" y="353"/>
                  </a:lnTo>
                  <a:lnTo>
                    <a:pt x="981" y="365"/>
                  </a:lnTo>
                  <a:lnTo>
                    <a:pt x="1000" y="376"/>
                  </a:lnTo>
                  <a:lnTo>
                    <a:pt x="1017" y="389"/>
                  </a:lnTo>
                  <a:lnTo>
                    <a:pt x="1035" y="403"/>
                  </a:lnTo>
                  <a:lnTo>
                    <a:pt x="1051" y="416"/>
                  </a:lnTo>
                  <a:lnTo>
                    <a:pt x="1067" y="431"/>
                  </a:lnTo>
                  <a:lnTo>
                    <a:pt x="1081" y="446"/>
                  </a:lnTo>
                  <a:lnTo>
                    <a:pt x="1096" y="463"/>
                  </a:lnTo>
                  <a:lnTo>
                    <a:pt x="1109" y="480"/>
                  </a:lnTo>
                  <a:lnTo>
                    <a:pt x="1121" y="498"/>
                  </a:lnTo>
                  <a:lnTo>
                    <a:pt x="1133" y="516"/>
                  </a:lnTo>
                  <a:lnTo>
                    <a:pt x="1144" y="535"/>
                  </a:lnTo>
                  <a:lnTo>
                    <a:pt x="1154" y="554"/>
                  </a:lnTo>
                  <a:lnTo>
                    <a:pt x="1163" y="574"/>
                  </a:lnTo>
                  <a:lnTo>
                    <a:pt x="1171" y="594"/>
                  </a:lnTo>
                  <a:lnTo>
                    <a:pt x="1177" y="616"/>
                  </a:lnTo>
                  <a:lnTo>
                    <a:pt x="1184" y="637"/>
                  </a:lnTo>
                  <a:lnTo>
                    <a:pt x="1189" y="658"/>
                  </a:lnTo>
                  <a:lnTo>
                    <a:pt x="1193" y="681"/>
                  </a:lnTo>
                  <a:lnTo>
                    <a:pt x="1195" y="703"/>
                  </a:lnTo>
                  <a:lnTo>
                    <a:pt x="1198" y="725"/>
                  </a:lnTo>
                  <a:lnTo>
                    <a:pt x="1199" y="749"/>
                  </a:lnTo>
                  <a:close/>
                </a:path>
              </a:pathLst>
            </a:custGeom>
            <a:solidFill>
              <a:srgbClr val="E6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5" name="Freeform 55"/>
            <p:cNvSpPr>
              <a:spLocks noEditPoints="1"/>
            </p:cNvSpPr>
            <p:nvPr/>
          </p:nvSpPr>
          <p:spPr bwMode="auto">
            <a:xfrm>
              <a:off x="2583" y="2019"/>
              <a:ext cx="171" cy="172"/>
            </a:xfrm>
            <a:custGeom>
              <a:avLst/>
              <a:gdLst/>
              <a:ahLst/>
              <a:cxnLst>
                <a:cxn ang="0">
                  <a:pos x="1185" y="478"/>
                </a:cxn>
                <a:cxn ang="0">
                  <a:pos x="1138" y="339"/>
                </a:cxn>
                <a:cxn ang="0">
                  <a:pos x="1061" y="218"/>
                </a:cxn>
                <a:cxn ang="0">
                  <a:pos x="957" y="119"/>
                </a:cxn>
                <a:cxn ang="0">
                  <a:pos x="832" y="47"/>
                </a:cxn>
                <a:cxn ang="0">
                  <a:pos x="690" y="6"/>
                </a:cxn>
                <a:cxn ang="0">
                  <a:pos x="538" y="3"/>
                </a:cxn>
                <a:cxn ang="0">
                  <a:pos x="393" y="36"/>
                </a:cxn>
                <a:cxn ang="0">
                  <a:pos x="263" y="103"/>
                </a:cxn>
                <a:cxn ang="0">
                  <a:pos x="156" y="197"/>
                </a:cxn>
                <a:cxn ang="0">
                  <a:pos x="72" y="313"/>
                </a:cxn>
                <a:cxn ang="0">
                  <a:pos x="19" y="449"/>
                </a:cxn>
                <a:cxn ang="0">
                  <a:pos x="0" y="599"/>
                </a:cxn>
                <a:cxn ang="0">
                  <a:pos x="19" y="749"/>
                </a:cxn>
                <a:cxn ang="0">
                  <a:pos x="72" y="885"/>
                </a:cxn>
                <a:cxn ang="0">
                  <a:pos x="156" y="1002"/>
                </a:cxn>
                <a:cxn ang="0">
                  <a:pos x="263" y="1095"/>
                </a:cxn>
                <a:cxn ang="0">
                  <a:pos x="393" y="1162"/>
                </a:cxn>
                <a:cxn ang="0">
                  <a:pos x="538" y="1195"/>
                </a:cxn>
                <a:cxn ang="0">
                  <a:pos x="690" y="1192"/>
                </a:cxn>
                <a:cxn ang="0">
                  <a:pos x="832" y="1151"/>
                </a:cxn>
                <a:cxn ang="0">
                  <a:pos x="957" y="1079"/>
                </a:cxn>
                <a:cxn ang="0">
                  <a:pos x="1061" y="980"/>
                </a:cxn>
                <a:cxn ang="0">
                  <a:pos x="1138" y="859"/>
                </a:cxn>
                <a:cxn ang="0">
                  <a:pos x="1185" y="720"/>
                </a:cxn>
                <a:cxn ang="0">
                  <a:pos x="899" y="599"/>
                </a:cxn>
                <a:cxn ang="0">
                  <a:pos x="889" y="674"/>
                </a:cxn>
                <a:cxn ang="0">
                  <a:pos x="863" y="741"/>
                </a:cxn>
                <a:cxn ang="0">
                  <a:pos x="820" y="801"/>
                </a:cxn>
                <a:cxn ang="0">
                  <a:pos x="766" y="848"/>
                </a:cxn>
                <a:cxn ang="0">
                  <a:pos x="701" y="880"/>
                </a:cxn>
                <a:cxn ang="0">
                  <a:pos x="630" y="897"/>
                </a:cxn>
                <a:cxn ang="0">
                  <a:pos x="554" y="895"/>
                </a:cxn>
                <a:cxn ang="0">
                  <a:pos x="482" y="875"/>
                </a:cxn>
                <a:cxn ang="0">
                  <a:pos x="419" y="839"/>
                </a:cxn>
                <a:cxn ang="0">
                  <a:pos x="368" y="789"/>
                </a:cxn>
                <a:cxn ang="0">
                  <a:pos x="328" y="729"/>
                </a:cxn>
                <a:cxn ang="0">
                  <a:pos x="306" y="660"/>
                </a:cxn>
                <a:cxn ang="0">
                  <a:pos x="299" y="583"/>
                </a:cxn>
                <a:cxn ang="0">
                  <a:pos x="313" y="510"/>
                </a:cxn>
                <a:cxn ang="0">
                  <a:pos x="343" y="443"/>
                </a:cxn>
                <a:cxn ang="0">
                  <a:pos x="387" y="387"/>
                </a:cxn>
                <a:cxn ang="0">
                  <a:pos x="444" y="342"/>
                </a:cxn>
                <a:cxn ang="0">
                  <a:pos x="510" y="313"/>
                </a:cxn>
                <a:cxn ang="0">
                  <a:pos x="584" y="300"/>
                </a:cxn>
                <a:cxn ang="0">
                  <a:pos x="659" y="305"/>
                </a:cxn>
                <a:cxn ang="0">
                  <a:pos x="728" y="329"/>
                </a:cxn>
                <a:cxn ang="0">
                  <a:pos x="790" y="368"/>
                </a:cxn>
                <a:cxn ang="0">
                  <a:pos x="839" y="420"/>
                </a:cxn>
                <a:cxn ang="0">
                  <a:pos x="875" y="482"/>
                </a:cxn>
                <a:cxn ang="0">
                  <a:pos x="895" y="553"/>
                </a:cxn>
              </a:cxnLst>
              <a:rect l="0" t="0" r="r" b="b"/>
              <a:pathLst>
                <a:path w="1198" h="1198">
                  <a:moveTo>
                    <a:pt x="1198" y="599"/>
                  </a:moveTo>
                  <a:lnTo>
                    <a:pt x="1197" y="569"/>
                  </a:lnTo>
                  <a:lnTo>
                    <a:pt x="1194" y="537"/>
                  </a:lnTo>
                  <a:lnTo>
                    <a:pt x="1191" y="508"/>
                  </a:lnTo>
                  <a:lnTo>
                    <a:pt x="1185" y="478"/>
                  </a:lnTo>
                  <a:lnTo>
                    <a:pt x="1179" y="449"/>
                  </a:lnTo>
                  <a:lnTo>
                    <a:pt x="1171" y="421"/>
                  </a:lnTo>
                  <a:lnTo>
                    <a:pt x="1162" y="393"/>
                  </a:lnTo>
                  <a:lnTo>
                    <a:pt x="1151" y="366"/>
                  </a:lnTo>
                  <a:lnTo>
                    <a:pt x="1138" y="339"/>
                  </a:lnTo>
                  <a:lnTo>
                    <a:pt x="1126" y="313"/>
                  </a:lnTo>
                  <a:lnTo>
                    <a:pt x="1111" y="289"/>
                  </a:lnTo>
                  <a:lnTo>
                    <a:pt x="1096" y="264"/>
                  </a:lnTo>
                  <a:lnTo>
                    <a:pt x="1079" y="240"/>
                  </a:lnTo>
                  <a:lnTo>
                    <a:pt x="1061" y="218"/>
                  </a:lnTo>
                  <a:lnTo>
                    <a:pt x="1042" y="197"/>
                  </a:lnTo>
                  <a:lnTo>
                    <a:pt x="1023" y="175"/>
                  </a:lnTo>
                  <a:lnTo>
                    <a:pt x="1002" y="155"/>
                  </a:lnTo>
                  <a:lnTo>
                    <a:pt x="980" y="136"/>
                  </a:lnTo>
                  <a:lnTo>
                    <a:pt x="957" y="119"/>
                  </a:lnTo>
                  <a:lnTo>
                    <a:pt x="933" y="103"/>
                  </a:lnTo>
                  <a:lnTo>
                    <a:pt x="910" y="87"/>
                  </a:lnTo>
                  <a:lnTo>
                    <a:pt x="884" y="72"/>
                  </a:lnTo>
                  <a:lnTo>
                    <a:pt x="858" y="59"/>
                  </a:lnTo>
                  <a:lnTo>
                    <a:pt x="832" y="47"/>
                  </a:lnTo>
                  <a:lnTo>
                    <a:pt x="804" y="36"/>
                  </a:lnTo>
                  <a:lnTo>
                    <a:pt x="776" y="26"/>
                  </a:lnTo>
                  <a:lnTo>
                    <a:pt x="748" y="19"/>
                  </a:lnTo>
                  <a:lnTo>
                    <a:pt x="719" y="12"/>
                  </a:lnTo>
                  <a:lnTo>
                    <a:pt x="690" y="6"/>
                  </a:lnTo>
                  <a:lnTo>
                    <a:pt x="660" y="3"/>
                  </a:lnTo>
                  <a:lnTo>
                    <a:pt x="630" y="1"/>
                  </a:lnTo>
                  <a:lnTo>
                    <a:pt x="598" y="0"/>
                  </a:lnTo>
                  <a:lnTo>
                    <a:pt x="568" y="1"/>
                  </a:lnTo>
                  <a:lnTo>
                    <a:pt x="538" y="3"/>
                  </a:lnTo>
                  <a:lnTo>
                    <a:pt x="508" y="6"/>
                  </a:lnTo>
                  <a:lnTo>
                    <a:pt x="478" y="12"/>
                  </a:lnTo>
                  <a:lnTo>
                    <a:pt x="449" y="19"/>
                  </a:lnTo>
                  <a:lnTo>
                    <a:pt x="420" y="26"/>
                  </a:lnTo>
                  <a:lnTo>
                    <a:pt x="393" y="36"/>
                  </a:lnTo>
                  <a:lnTo>
                    <a:pt x="365" y="47"/>
                  </a:lnTo>
                  <a:lnTo>
                    <a:pt x="339" y="59"/>
                  </a:lnTo>
                  <a:lnTo>
                    <a:pt x="314" y="72"/>
                  </a:lnTo>
                  <a:lnTo>
                    <a:pt x="288" y="87"/>
                  </a:lnTo>
                  <a:lnTo>
                    <a:pt x="263" y="103"/>
                  </a:lnTo>
                  <a:lnTo>
                    <a:pt x="241" y="119"/>
                  </a:lnTo>
                  <a:lnTo>
                    <a:pt x="217" y="136"/>
                  </a:lnTo>
                  <a:lnTo>
                    <a:pt x="196" y="155"/>
                  </a:lnTo>
                  <a:lnTo>
                    <a:pt x="175" y="175"/>
                  </a:lnTo>
                  <a:lnTo>
                    <a:pt x="156" y="197"/>
                  </a:lnTo>
                  <a:lnTo>
                    <a:pt x="137" y="218"/>
                  </a:lnTo>
                  <a:lnTo>
                    <a:pt x="119" y="240"/>
                  </a:lnTo>
                  <a:lnTo>
                    <a:pt x="102" y="264"/>
                  </a:lnTo>
                  <a:lnTo>
                    <a:pt x="86" y="289"/>
                  </a:lnTo>
                  <a:lnTo>
                    <a:pt x="72" y="313"/>
                  </a:lnTo>
                  <a:lnTo>
                    <a:pt x="58" y="339"/>
                  </a:lnTo>
                  <a:lnTo>
                    <a:pt x="47" y="366"/>
                  </a:lnTo>
                  <a:lnTo>
                    <a:pt x="36" y="393"/>
                  </a:lnTo>
                  <a:lnTo>
                    <a:pt x="27" y="421"/>
                  </a:lnTo>
                  <a:lnTo>
                    <a:pt x="19" y="449"/>
                  </a:lnTo>
                  <a:lnTo>
                    <a:pt x="12" y="478"/>
                  </a:lnTo>
                  <a:lnTo>
                    <a:pt x="7" y="508"/>
                  </a:lnTo>
                  <a:lnTo>
                    <a:pt x="3" y="537"/>
                  </a:lnTo>
                  <a:lnTo>
                    <a:pt x="0" y="569"/>
                  </a:lnTo>
                  <a:lnTo>
                    <a:pt x="0" y="599"/>
                  </a:lnTo>
                  <a:lnTo>
                    <a:pt x="0" y="630"/>
                  </a:lnTo>
                  <a:lnTo>
                    <a:pt x="3" y="661"/>
                  </a:lnTo>
                  <a:lnTo>
                    <a:pt x="7" y="690"/>
                  </a:lnTo>
                  <a:lnTo>
                    <a:pt x="12" y="720"/>
                  </a:lnTo>
                  <a:lnTo>
                    <a:pt x="19" y="749"/>
                  </a:lnTo>
                  <a:lnTo>
                    <a:pt x="27" y="777"/>
                  </a:lnTo>
                  <a:lnTo>
                    <a:pt x="36" y="805"/>
                  </a:lnTo>
                  <a:lnTo>
                    <a:pt x="47" y="832"/>
                  </a:lnTo>
                  <a:lnTo>
                    <a:pt x="58" y="859"/>
                  </a:lnTo>
                  <a:lnTo>
                    <a:pt x="72" y="885"/>
                  </a:lnTo>
                  <a:lnTo>
                    <a:pt x="86" y="909"/>
                  </a:lnTo>
                  <a:lnTo>
                    <a:pt x="102" y="934"/>
                  </a:lnTo>
                  <a:lnTo>
                    <a:pt x="119" y="958"/>
                  </a:lnTo>
                  <a:lnTo>
                    <a:pt x="137" y="980"/>
                  </a:lnTo>
                  <a:lnTo>
                    <a:pt x="156" y="1002"/>
                  </a:lnTo>
                  <a:lnTo>
                    <a:pt x="175" y="1023"/>
                  </a:lnTo>
                  <a:lnTo>
                    <a:pt x="196" y="1043"/>
                  </a:lnTo>
                  <a:lnTo>
                    <a:pt x="217" y="1062"/>
                  </a:lnTo>
                  <a:lnTo>
                    <a:pt x="241" y="1079"/>
                  </a:lnTo>
                  <a:lnTo>
                    <a:pt x="263" y="1095"/>
                  </a:lnTo>
                  <a:lnTo>
                    <a:pt x="288" y="1111"/>
                  </a:lnTo>
                  <a:lnTo>
                    <a:pt x="314" y="1126"/>
                  </a:lnTo>
                  <a:lnTo>
                    <a:pt x="339" y="1139"/>
                  </a:lnTo>
                  <a:lnTo>
                    <a:pt x="365" y="1151"/>
                  </a:lnTo>
                  <a:lnTo>
                    <a:pt x="393" y="1162"/>
                  </a:lnTo>
                  <a:lnTo>
                    <a:pt x="420" y="1172"/>
                  </a:lnTo>
                  <a:lnTo>
                    <a:pt x="449" y="1179"/>
                  </a:lnTo>
                  <a:lnTo>
                    <a:pt x="478" y="1186"/>
                  </a:lnTo>
                  <a:lnTo>
                    <a:pt x="508" y="1192"/>
                  </a:lnTo>
                  <a:lnTo>
                    <a:pt x="538" y="1195"/>
                  </a:lnTo>
                  <a:lnTo>
                    <a:pt x="568" y="1197"/>
                  </a:lnTo>
                  <a:lnTo>
                    <a:pt x="598" y="1198"/>
                  </a:lnTo>
                  <a:lnTo>
                    <a:pt x="630" y="1197"/>
                  </a:lnTo>
                  <a:lnTo>
                    <a:pt x="660" y="1195"/>
                  </a:lnTo>
                  <a:lnTo>
                    <a:pt x="690" y="1192"/>
                  </a:lnTo>
                  <a:lnTo>
                    <a:pt x="719" y="1186"/>
                  </a:lnTo>
                  <a:lnTo>
                    <a:pt x="748" y="1179"/>
                  </a:lnTo>
                  <a:lnTo>
                    <a:pt x="776" y="1172"/>
                  </a:lnTo>
                  <a:lnTo>
                    <a:pt x="804" y="1162"/>
                  </a:lnTo>
                  <a:lnTo>
                    <a:pt x="832" y="1151"/>
                  </a:lnTo>
                  <a:lnTo>
                    <a:pt x="858" y="1139"/>
                  </a:lnTo>
                  <a:lnTo>
                    <a:pt x="884" y="1126"/>
                  </a:lnTo>
                  <a:lnTo>
                    <a:pt x="910" y="1111"/>
                  </a:lnTo>
                  <a:lnTo>
                    <a:pt x="933" y="1095"/>
                  </a:lnTo>
                  <a:lnTo>
                    <a:pt x="957" y="1079"/>
                  </a:lnTo>
                  <a:lnTo>
                    <a:pt x="980" y="1062"/>
                  </a:lnTo>
                  <a:lnTo>
                    <a:pt x="1002" y="1043"/>
                  </a:lnTo>
                  <a:lnTo>
                    <a:pt x="1023" y="1023"/>
                  </a:lnTo>
                  <a:lnTo>
                    <a:pt x="1042" y="1002"/>
                  </a:lnTo>
                  <a:lnTo>
                    <a:pt x="1061" y="980"/>
                  </a:lnTo>
                  <a:lnTo>
                    <a:pt x="1079" y="958"/>
                  </a:lnTo>
                  <a:lnTo>
                    <a:pt x="1096" y="934"/>
                  </a:lnTo>
                  <a:lnTo>
                    <a:pt x="1111" y="909"/>
                  </a:lnTo>
                  <a:lnTo>
                    <a:pt x="1126" y="885"/>
                  </a:lnTo>
                  <a:lnTo>
                    <a:pt x="1138" y="859"/>
                  </a:lnTo>
                  <a:lnTo>
                    <a:pt x="1151" y="832"/>
                  </a:lnTo>
                  <a:lnTo>
                    <a:pt x="1162" y="805"/>
                  </a:lnTo>
                  <a:lnTo>
                    <a:pt x="1171" y="777"/>
                  </a:lnTo>
                  <a:lnTo>
                    <a:pt x="1179" y="749"/>
                  </a:lnTo>
                  <a:lnTo>
                    <a:pt x="1185" y="720"/>
                  </a:lnTo>
                  <a:lnTo>
                    <a:pt x="1191" y="690"/>
                  </a:lnTo>
                  <a:lnTo>
                    <a:pt x="1194" y="661"/>
                  </a:lnTo>
                  <a:lnTo>
                    <a:pt x="1197" y="630"/>
                  </a:lnTo>
                  <a:lnTo>
                    <a:pt x="1198" y="599"/>
                  </a:lnTo>
                  <a:close/>
                  <a:moveTo>
                    <a:pt x="899" y="599"/>
                  </a:moveTo>
                  <a:lnTo>
                    <a:pt x="897" y="615"/>
                  </a:lnTo>
                  <a:lnTo>
                    <a:pt x="896" y="629"/>
                  </a:lnTo>
                  <a:lnTo>
                    <a:pt x="895" y="645"/>
                  </a:lnTo>
                  <a:lnTo>
                    <a:pt x="892" y="660"/>
                  </a:lnTo>
                  <a:lnTo>
                    <a:pt x="889" y="674"/>
                  </a:lnTo>
                  <a:lnTo>
                    <a:pt x="885" y="689"/>
                  </a:lnTo>
                  <a:lnTo>
                    <a:pt x="881" y="702"/>
                  </a:lnTo>
                  <a:lnTo>
                    <a:pt x="875" y="716"/>
                  </a:lnTo>
                  <a:lnTo>
                    <a:pt x="868" y="729"/>
                  </a:lnTo>
                  <a:lnTo>
                    <a:pt x="863" y="741"/>
                  </a:lnTo>
                  <a:lnTo>
                    <a:pt x="855" y="755"/>
                  </a:lnTo>
                  <a:lnTo>
                    <a:pt x="847" y="766"/>
                  </a:lnTo>
                  <a:lnTo>
                    <a:pt x="839" y="778"/>
                  </a:lnTo>
                  <a:lnTo>
                    <a:pt x="830" y="789"/>
                  </a:lnTo>
                  <a:lnTo>
                    <a:pt x="820" y="801"/>
                  </a:lnTo>
                  <a:lnTo>
                    <a:pt x="811" y="811"/>
                  </a:lnTo>
                  <a:lnTo>
                    <a:pt x="800" y="821"/>
                  </a:lnTo>
                  <a:lnTo>
                    <a:pt x="790" y="830"/>
                  </a:lnTo>
                  <a:lnTo>
                    <a:pt x="778" y="839"/>
                  </a:lnTo>
                  <a:lnTo>
                    <a:pt x="766" y="848"/>
                  </a:lnTo>
                  <a:lnTo>
                    <a:pt x="754" y="856"/>
                  </a:lnTo>
                  <a:lnTo>
                    <a:pt x="742" y="862"/>
                  </a:lnTo>
                  <a:lnTo>
                    <a:pt x="728" y="869"/>
                  </a:lnTo>
                  <a:lnTo>
                    <a:pt x="716" y="875"/>
                  </a:lnTo>
                  <a:lnTo>
                    <a:pt x="701" y="880"/>
                  </a:lnTo>
                  <a:lnTo>
                    <a:pt x="688" y="885"/>
                  </a:lnTo>
                  <a:lnTo>
                    <a:pt x="673" y="889"/>
                  </a:lnTo>
                  <a:lnTo>
                    <a:pt x="659" y="893"/>
                  </a:lnTo>
                  <a:lnTo>
                    <a:pt x="644" y="895"/>
                  </a:lnTo>
                  <a:lnTo>
                    <a:pt x="630" y="897"/>
                  </a:lnTo>
                  <a:lnTo>
                    <a:pt x="614" y="898"/>
                  </a:lnTo>
                  <a:lnTo>
                    <a:pt x="598" y="898"/>
                  </a:lnTo>
                  <a:lnTo>
                    <a:pt x="584" y="898"/>
                  </a:lnTo>
                  <a:lnTo>
                    <a:pt x="568" y="897"/>
                  </a:lnTo>
                  <a:lnTo>
                    <a:pt x="554" y="895"/>
                  </a:lnTo>
                  <a:lnTo>
                    <a:pt x="539" y="893"/>
                  </a:lnTo>
                  <a:lnTo>
                    <a:pt x="524" y="889"/>
                  </a:lnTo>
                  <a:lnTo>
                    <a:pt x="510" y="885"/>
                  </a:lnTo>
                  <a:lnTo>
                    <a:pt x="496" y="880"/>
                  </a:lnTo>
                  <a:lnTo>
                    <a:pt x="482" y="875"/>
                  </a:lnTo>
                  <a:lnTo>
                    <a:pt x="469" y="869"/>
                  </a:lnTo>
                  <a:lnTo>
                    <a:pt x="456" y="862"/>
                  </a:lnTo>
                  <a:lnTo>
                    <a:pt x="444" y="856"/>
                  </a:lnTo>
                  <a:lnTo>
                    <a:pt x="431" y="848"/>
                  </a:lnTo>
                  <a:lnTo>
                    <a:pt x="419" y="839"/>
                  </a:lnTo>
                  <a:lnTo>
                    <a:pt x="408" y="830"/>
                  </a:lnTo>
                  <a:lnTo>
                    <a:pt x="398" y="821"/>
                  </a:lnTo>
                  <a:lnTo>
                    <a:pt x="387" y="811"/>
                  </a:lnTo>
                  <a:lnTo>
                    <a:pt x="378" y="801"/>
                  </a:lnTo>
                  <a:lnTo>
                    <a:pt x="368" y="789"/>
                  </a:lnTo>
                  <a:lnTo>
                    <a:pt x="359" y="778"/>
                  </a:lnTo>
                  <a:lnTo>
                    <a:pt x="351" y="766"/>
                  </a:lnTo>
                  <a:lnTo>
                    <a:pt x="343" y="755"/>
                  </a:lnTo>
                  <a:lnTo>
                    <a:pt x="335" y="741"/>
                  </a:lnTo>
                  <a:lnTo>
                    <a:pt x="328" y="729"/>
                  </a:lnTo>
                  <a:lnTo>
                    <a:pt x="323" y="716"/>
                  </a:lnTo>
                  <a:lnTo>
                    <a:pt x="317" y="702"/>
                  </a:lnTo>
                  <a:lnTo>
                    <a:pt x="313" y="689"/>
                  </a:lnTo>
                  <a:lnTo>
                    <a:pt x="308" y="674"/>
                  </a:lnTo>
                  <a:lnTo>
                    <a:pt x="306" y="660"/>
                  </a:lnTo>
                  <a:lnTo>
                    <a:pt x="303" y="645"/>
                  </a:lnTo>
                  <a:lnTo>
                    <a:pt x="300" y="629"/>
                  </a:lnTo>
                  <a:lnTo>
                    <a:pt x="299" y="615"/>
                  </a:lnTo>
                  <a:lnTo>
                    <a:pt x="299" y="599"/>
                  </a:lnTo>
                  <a:lnTo>
                    <a:pt x="299" y="583"/>
                  </a:lnTo>
                  <a:lnTo>
                    <a:pt x="300" y="569"/>
                  </a:lnTo>
                  <a:lnTo>
                    <a:pt x="303" y="553"/>
                  </a:lnTo>
                  <a:lnTo>
                    <a:pt x="306" y="538"/>
                  </a:lnTo>
                  <a:lnTo>
                    <a:pt x="308" y="524"/>
                  </a:lnTo>
                  <a:lnTo>
                    <a:pt x="313" y="510"/>
                  </a:lnTo>
                  <a:lnTo>
                    <a:pt x="317" y="496"/>
                  </a:lnTo>
                  <a:lnTo>
                    <a:pt x="323" y="482"/>
                  </a:lnTo>
                  <a:lnTo>
                    <a:pt x="328" y="469"/>
                  </a:lnTo>
                  <a:lnTo>
                    <a:pt x="335" y="457"/>
                  </a:lnTo>
                  <a:lnTo>
                    <a:pt x="343" y="443"/>
                  </a:lnTo>
                  <a:lnTo>
                    <a:pt x="351" y="432"/>
                  </a:lnTo>
                  <a:lnTo>
                    <a:pt x="359" y="420"/>
                  </a:lnTo>
                  <a:lnTo>
                    <a:pt x="368" y="409"/>
                  </a:lnTo>
                  <a:lnTo>
                    <a:pt x="378" y="397"/>
                  </a:lnTo>
                  <a:lnTo>
                    <a:pt x="387" y="387"/>
                  </a:lnTo>
                  <a:lnTo>
                    <a:pt x="398" y="377"/>
                  </a:lnTo>
                  <a:lnTo>
                    <a:pt x="408" y="368"/>
                  </a:lnTo>
                  <a:lnTo>
                    <a:pt x="419" y="359"/>
                  </a:lnTo>
                  <a:lnTo>
                    <a:pt x="431" y="350"/>
                  </a:lnTo>
                  <a:lnTo>
                    <a:pt x="444" y="342"/>
                  </a:lnTo>
                  <a:lnTo>
                    <a:pt x="456" y="336"/>
                  </a:lnTo>
                  <a:lnTo>
                    <a:pt x="469" y="329"/>
                  </a:lnTo>
                  <a:lnTo>
                    <a:pt x="482" y="323"/>
                  </a:lnTo>
                  <a:lnTo>
                    <a:pt x="496" y="318"/>
                  </a:lnTo>
                  <a:lnTo>
                    <a:pt x="510" y="313"/>
                  </a:lnTo>
                  <a:lnTo>
                    <a:pt x="524" y="309"/>
                  </a:lnTo>
                  <a:lnTo>
                    <a:pt x="539" y="305"/>
                  </a:lnTo>
                  <a:lnTo>
                    <a:pt x="554" y="303"/>
                  </a:lnTo>
                  <a:lnTo>
                    <a:pt x="568" y="301"/>
                  </a:lnTo>
                  <a:lnTo>
                    <a:pt x="584" y="300"/>
                  </a:lnTo>
                  <a:lnTo>
                    <a:pt x="598" y="300"/>
                  </a:lnTo>
                  <a:lnTo>
                    <a:pt x="614" y="300"/>
                  </a:lnTo>
                  <a:lnTo>
                    <a:pt x="630" y="301"/>
                  </a:lnTo>
                  <a:lnTo>
                    <a:pt x="644" y="303"/>
                  </a:lnTo>
                  <a:lnTo>
                    <a:pt x="659" y="305"/>
                  </a:lnTo>
                  <a:lnTo>
                    <a:pt x="673" y="309"/>
                  </a:lnTo>
                  <a:lnTo>
                    <a:pt x="688" y="313"/>
                  </a:lnTo>
                  <a:lnTo>
                    <a:pt x="701" y="318"/>
                  </a:lnTo>
                  <a:lnTo>
                    <a:pt x="716" y="323"/>
                  </a:lnTo>
                  <a:lnTo>
                    <a:pt x="728" y="329"/>
                  </a:lnTo>
                  <a:lnTo>
                    <a:pt x="742" y="336"/>
                  </a:lnTo>
                  <a:lnTo>
                    <a:pt x="754" y="342"/>
                  </a:lnTo>
                  <a:lnTo>
                    <a:pt x="766" y="350"/>
                  </a:lnTo>
                  <a:lnTo>
                    <a:pt x="778" y="359"/>
                  </a:lnTo>
                  <a:lnTo>
                    <a:pt x="790" y="368"/>
                  </a:lnTo>
                  <a:lnTo>
                    <a:pt x="800" y="377"/>
                  </a:lnTo>
                  <a:lnTo>
                    <a:pt x="811" y="387"/>
                  </a:lnTo>
                  <a:lnTo>
                    <a:pt x="820" y="397"/>
                  </a:lnTo>
                  <a:lnTo>
                    <a:pt x="830" y="409"/>
                  </a:lnTo>
                  <a:lnTo>
                    <a:pt x="839" y="420"/>
                  </a:lnTo>
                  <a:lnTo>
                    <a:pt x="847" y="432"/>
                  </a:lnTo>
                  <a:lnTo>
                    <a:pt x="855" y="443"/>
                  </a:lnTo>
                  <a:lnTo>
                    <a:pt x="863" y="457"/>
                  </a:lnTo>
                  <a:lnTo>
                    <a:pt x="868" y="469"/>
                  </a:lnTo>
                  <a:lnTo>
                    <a:pt x="875" y="482"/>
                  </a:lnTo>
                  <a:lnTo>
                    <a:pt x="881" y="496"/>
                  </a:lnTo>
                  <a:lnTo>
                    <a:pt x="885" y="510"/>
                  </a:lnTo>
                  <a:lnTo>
                    <a:pt x="889" y="524"/>
                  </a:lnTo>
                  <a:lnTo>
                    <a:pt x="892" y="538"/>
                  </a:lnTo>
                  <a:lnTo>
                    <a:pt x="895" y="553"/>
                  </a:lnTo>
                  <a:lnTo>
                    <a:pt x="896" y="569"/>
                  </a:lnTo>
                  <a:lnTo>
                    <a:pt x="897" y="583"/>
                  </a:lnTo>
                  <a:lnTo>
                    <a:pt x="899" y="599"/>
                  </a:lnTo>
                  <a:close/>
                </a:path>
              </a:pathLst>
            </a:custGeom>
            <a:solidFill>
              <a:srgbClr val="E8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6" name="Freeform 56"/>
            <p:cNvSpPr>
              <a:spLocks/>
            </p:cNvSpPr>
            <p:nvPr/>
          </p:nvSpPr>
          <p:spPr bwMode="auto">
            <a:xfrm>
              <a:off x="2604" y="2041"/>
              <a:ext cx="128" cy="128"/>
            </a:xfrm>
            <a:custGeom>
              <a:avLst/>
              <a:gdLst/>
              <a:ahLst/>
              <a:cxnLst>
                <a:cxn ang="0">
                  <a:pos x="896" y="403"/>
                </a:cxn>
                <a:cxn ang="0">
                  <a:pos x="885" y="337"/>
                </a:cxn>
                <a:cxn ang="0">
                  <a:pos x="864" y="274"/>
                </a:cxn>
                <a:cxn ang="0">
                  <a:pos x="834" y="216"/>
                </a:cxn>
                <a:cxn ang="0">
                  <a:pos x="797" y="163"/>
                </a:cxn>
                <a:cxn ang="0">
                  <a:pos x="752" y="116"/>
                </a:cxn>
                <a:cxn ang="0">
                  <a:pos x="701" y="76"/>
                </a:cxn>
                <a:cxn ang="0">
                  <a:pos x="644" y="44"/>
                </a:cxn>
                <a:cxn ang="0">
                  <a:pos x="584" y="20"/>
                </a:cxn>
                <a:cxn ang="0">
                  <a:pos x="519" y="5"/>
                </a:cxn>
                <a:cxn ang="0">
                  <a:pos x="449" y="0"/>
                </a:cxn>
                <a:cxn ang="0">
                  <a:pos x="381" y="5"/>
                </a:cxn>
                <a:cxn ang="0">
                  <a:pos x="316" y="20"/>
                </a:cxn>
                <a:cxn ang="0">
                  <a:pos x="255" y="44"/>
                </a:cxn>
                <a:cxn ang="0">
                  <a:pos x="198" y="76"/>
                </a:cxn>
                <a:cxn ang="0">
                  <a:pos x="148" y="116"/>
                </a:cxn>
                <a:cxn ang="0">
                  <a:pos x="103" y="163"/>
                </a:cxn>
                <a:cxn ang="0">
                  <a:pos x="65" y="216"/>
                </a:cxn>
                <a:cxn ang="0">
                  <a:pos x="36" y="274"/>
                </a:cxn>
                <a:cxn ang="0">
                  <a:pos x="15" y="337"/>
                </a:cxn>
                <a:cxn ang="0">
                  <a:pos x="2" y="403"/>
                </a:cxn>
                <a:cxn ang="0">
                  <a:pos x="1" y="473"/>
                </a:cxn>
                <a:cxn ang="0">
                  <a:pos x="10" y="540"/>
                </a:cxn>
                <a:cxn ang="0">
                  <a:pos x="28" y="604"/>
                </a:cxn>
                <a:cxn ang="0">
                  <a:pos x="55" y="663"/>
                </a:cxn>
                <a:cxn ang="0">
                  <a:pos x="90" y="718"/>
                </a:cxn>
                <a:cxn ang="0">
                  <a:pos x="132" y="767"/>
                </a:cxn>
                <a:cxn ang="0">
                  <a:pos x="182" y="809"/>
                </a:cxn>
                <a:cxn ang="0">
                  <a:pos x="235" y="845"/>
                </a:cxn>
                <a:cxn ang="0">
                  <a:pos x="296" y="871"/>
                </a:cxn>
                <a:cxn ang="0">
                  <a:pos x="360" y="889"/>
                </a:cxn>
                <a:cxn ang="0">
                  <a:pos x="427" y="898"/>
                </a:cxn>
                <a:cxn ang="0">
                  <a:pos x="495" y="896"/>
                </a:cxn>
                <a:cxn ang="0">
                  <a:pos x="562" y="884"/>
                </a:cxn>
                <a:cxn ang="0">
                  <a:pos x="625" y="864"/>
                </a:cxn>
                <a:cxn ang="0">
                  <a:pos x="682" y="833"/>
                </a:cxn>
                <a:cxn ang="0">
                  <a:pos x="736" y="795"/>
                </a:cxn>
                <a:cxn ang="0">
                  <a:pos x="782" y="752"/>
                </a:cxn>
                <a:cxn ang="0">
                  <a:pos x="822" y="700"/>
                </a:cxn>
                <a:cxn ang="0">
                  <a:pos x="855" y="644"/>
                </a:cxn>
                <a:cxn ang="0">
                  <a:pos x="878" y="582"/>
                </a:cxn>
                <a:cxn ang="0">
                  <a:pos x="894" y="517"/>
                </a:cxn>
                <a:cxn ang="0">
                  <a:pos x="900" y="449"/>
                </a:cxn>
              </a:cxnLst>
              <a:rect l="0" t="0" r="r" b="b"/>
              <a:pathLst>
                <a:path w="900" h="898">
                  <a:moveTo>
                    <a:pt x="900" y="449"/>
                  </a:moveTo>
                  <a:lnTo>
                    <a:pt x="899" y="425"/>
                  </a:lnTo>
                  <a:lnTo>
                    <a:pt x="896" y="403"/>
                  </a:lnTo>
                  <a:lnTo>
                    <a:pt x="894" y="381"/>
                  </a:lnTo>
                  <a:lnTo>
                    <a:pt x="890" y="358"/>
                  </a:lnTo>
                  <a:lnTo>
                    <a:pt x="885" y="337"/>
                  </a:lnTo>
                  <a:lnTo>
                    <a:pt x="878" y="316"/>
                  </a:lnTo>
                  <a:lnTo>
                    <a:pt x="872" y="294"/>
                  </a:lnTo>
                  <a:lnTo>
                    <a:pt x="864" y="274"/>
                  </a:lnTo>
                  <a:lnTo>
                    <a:pt x="855" y="254"/>
                  </a:lnTo>
                  <a:lnTo>
                    <a:pt x="845" y="235"/>
                  </a:lnTo>
                  <a:lnTo>
                    <a:pt x="834" y="216"/>
                  </a:lnTo>
                  <a:lnTo>
                    <a:pt x="822" y="198"/>
                  </a:lnTo>
                  <a:lnTo>
                    <a:pt x="810" y="180"/>
                  </a:lnTo>
                  <a:lnTo>
                    <a:pt x="797" y="163"/>
                  </a:lnTo>
                  <a:lnTo>
                    <a:pt x="782" y="146"/>
                  </a:lnTo>
                  <a:lnTo>
                    <a:pt x="768" y="131"/>
                  </a:lnTo>
                  <a:lnTo>
                    <a:pt x="752" y="116"/>
                  </a:lnTo>
                  <a:lnTo>
                    <a:pt x="736" y="103"/>
                  </a:lnTo>
                  <a:lnTo>
                    <a:pt x="718" y="89"/>
                  </a:lnTo>
                  <a:lnTo>
                    <a:pt x="701" y="76"/>
                  </a:lnTo>
                  <a:lnTo>
                    <a:pt x="682" y="65"/>
                  </a:lnTo>
                  <a:lnTo>
                    <a:pt x="664" y="53"/>
                  </a:lnTo>
                  <a:lnTo>
                    <a:pt x="644" y="44"/>
                  </a:lnTo>
                  <a:lnTo>
                    <a:pt x="625" y="34"/>
                  </a:lnTo>
                  <a:lnTo>
                    <a:pt x="604" y="27"/>
                  </a:lnTo>
                  <a:lnTo>
                    <a:pt x="584" y="20"/>
                  </a:lnTo>
                  <a:lnTo>
                    <a:pt x="562" y="14"/>
                  </a:lnTo>
                  <a:lnTo>
                    <a:pt x="540" y="9"/>
                  </a:lnTo>
                  <a:lnTo>
                    <a:pt x="519" y="5"/>
                  </a:lnTo>
                  <a:lnTo>
                    <a:pt x="495" y="2"/>
                  </a:lnTo>
                  <a:lnTo>
                    <a:pt x="473" y="1"/>
                  </a:lnTo>
                  <a:lnTo>
                    <a:pt x="449" y="0"/>
                  </a:lnTo>
                  <a:lnTo>
                    <a:pt x="427" y="1"/>
                  </a:lnTo>
                  <a:lnTo>
                    <a:pt x="403" y="2"/>
                  </a:lnTo>
                  <a:lnTo>
                    <a:pt x="381" y="5"/>
                  </a:lnTo>
                  <a:lnTo>
                    <a:pt x="360" y="9"/>
                  </a:lnTo>
                  <a:lnTo>
                    <a:pt x="337" y="14"/>
                  </a:lnTo>
                  <a:lnTo>
                    <a:pt x="316" y="20"/>
                  </a:lnTo>
                  <a:lnTo>
                    <a:pt x="296" y="27"/>
                  </a:lnTo>
                  <a:lnTo>
                    <a:pt x="275" y="34"/>
                  </a:lnTo>
                  <a:lnTo>
                    <a:pt x="255" y="44"/>
                  </a:lnTo>
                  <a:lnTo>
                    <a:pt x="235" y="53"/>
                  </a:lnTo>
                  <a:lnTo>
                    <a:pt x="216" y="65"/>
                  </a:lnTo>
                  <a:lnTo>
                    <a:pt x="198" y="76"/>
                  </a:lnTo>
                  <a:lnTo>
                    <a:pt x="182" y="89"/>
                  </a:lnTo>
                  <a:lnTo>
                    <a:pt x="164" y="103"/>
                  </a:lnTo>
                  <a:lnTo>
                    <a:pt x="148" y="116"/>
                  </a:lnTo>
                  <a:lnTo>
                    <a:pt x="132" y="131"/>
                  </a:lnTo>
                  <a:lnTo>
                    <a:pt x="118" y="146"/>
                  </a:lnTo>
                  <a:lnTo>
                    <a:pt x="103" y="163"/>
                  </a:lnTo>
                  <a:lnTo>
                    <a:pt x="90" y="180"/>
                  </a:lnTo>
                  <a:lnTo>
                    <a:pt x="77" y="198"/>
                  </a:lnTo>
                  <a:lnTo>
                    <a:pt x="65" y="216"/>
                  </a:lnTo>
                  <a:lnTo>
                    <a:pt x="55" y="235"/>
                  </a:lnTo>
                  <a:lnTo>
                    <a:pt x="45" y="254"/>
                  </a:lnTo>
                  <a:lnTo>
                    <a:pt x="36" y="274"/>
                  </a:lnTo>
                  <a:lnTo>
                    <a:pt x="28" y="294"/>
                  </a:lnTo>
                  <a:lnTo>
                    <a:pt x="20" y="316"/>
                  </a:lnTo>
                  <a:lnTo>
                    <a:pt x="15" y="337"/>
                  </a:lnTo>
                  <a:lnTo>
                    <a:pt x="10" y="358"/>
                  </a:lnTo>
                  <a:lnTo>
                    <a:pt x="6" y="381"/>
                  </a:lnTo>
                  <a:lnTo>
                    <a:pt x="2" y="403"/>
                  </a:lnTo>
                  <a:lnTo>
                    <a:pt x="1" y="425"/>
                  </a:lnTo>
                  <a:lnTo>
                    <a:pt x="0" y="449"/>
                  </a:lnTo>
                  <a:lnTo>
                    <a:pt x="1" y="473"/>
                  </a:lnTo>
                  <a:lnTo>
                    <a:pt x="2" y="495"/>
                  </a:lnTo>
                  <a:lnTo>
                    <a:pt x="6" y="517"/>
                  </a:lnTo>
                  <a:lnTo>
                    <a:pt x="10" y="540"/>
                  </a:lnTo>
                  <a:lnTo>
                    <a:pt x="15" y="561"/>
                  </a:lnTo>
                  <a:lnTo>
                    <a:pt x="20" y="582"/>
                  </a:lnTo>
                  <a:lnTo>
                    <a:pt x="28" y="604"/>
                  </a:lnTo>
                  <a:lnTo>
                    <a:pt x="36" y="624"/>
                  </a:lnTo>
                  <a:lnTo>
                    <a:pt x="45" y="644"/>
                  </a:lnTo>
                  <a:lnTo>
                    <a:pt x="55" y="663"/>
                  </a:lnTo>
                  <a:lnTo>
                    <a:pt x="65" y="682"/>
                  </a:lnTo>
                  <a:lnTo>
                    <a:pt x="77" y="700"/>
                  </a:lnTo>
                  <a:lnTo>
                    <a:pt x="90" y="718"/>
                  </a:lnTo>
                  <a:lnTo>
                    <a:pt x="103" y="735"/>
                  </a:lnTo>
                  <a:lnTo>
                    <a:pt x="118" y="752"/>
                  </a:lnTo>
                  <a:lnTo>
                    <a:pt x="132" y="767"/>
                  </a:lnTo>
                  <a:lnTo>
                    <a:pt x="148" y="782"/>
                  </a:lnTo>
                  <a:lnTo>
                    <a:pt x="164" y="795"/>
                  </a:lnTo>
                  <a:lnTo>
                    <a:pt x="182" y="809"/>
                  </a:lnTo>
                  <a:lnTo>
                    <a:pt x="198" y="822"/>
                  </a:lnTo>
                  <a:lnTo>
                    <a:pt x="216" y="833"/>
                  </a:lnTo>
                  <a:lnTo>
                    <a:pt x="235" y="845"/>
                  </a:lnTo>
                  <a:lnTo>
                    <a:pt x="255" y="855"/>
                  </a:lnTo>
                  <a:lnTo>
                    <a:pt x="275" y="864"/>
                  </a:lnTo>
                  <a:lnTo>
                    <a:pt x="296" y="871"/>
                  </a:lnTo>
                  <a:lnTo>
                    <a:pt x="316" y="878"/>
                  </a:lnTo>
                  <a:lnTo>
                    <a:pt x="337" y="884"/>
                  </a:lnTo>
                  <a:lnTo>
                    <a:pt x="360" y="889"/>
                  </a:lnTo>
                  <a:lnTo>
                    <a:pt x="381" y="893"/>
                  </a:lnTo>
                  <a:lnTo>
                    <a:pt x="403" y="896"/>
                  </a:lnTo>
                  <a:lnTo>
                    <a:pt x="427" y="898"/>
                  </a:lnTo>
                  <a:lnTo>
                    <a:pt x="449" y="898"/>
                  </a:lnTo>
                  <a:lnTo>
                    <a:pt x="473" y="898"/>
                  </a:lnTo>
                  <a:lnTo>
                    <a:pt x="495" y="896"/>
                  </a:lnTo>
                  <a:lnTo>
                    <a:pt x="519" y="893"/>
                  </a:lnTo>
                  <a:lnTo>
                    <a:pt x="540" y="889"/>
                  </a:lnTo>
                  <a:lnTo>
                    <a:pt x="562" y="884"/>
                  </a:lnTo>
                  <a:lnTo>
                    <a:pt x="584" y="878"/>
                  </a:lnTo>
                  <a:lnTo>
                    <a:pt x="604" y="871"/>
                  </a:lnTo>
                  <a:lnTo>
                    <a:pt x="625" y="864"/>
                  </a:lnTo>
                  <a:lnTo>
                    <a:pt x="644" y="855"/>
                  </a:lnTo>
                  <a:lnTo>
                    <a:pt x="664" y="845"/>
                  </a:lnTo>
                  <a:lnTo>
                    <a:pt x="682" y="833"/>
                  </a:lnTo>
                  <a:lnTo>
                    <a:pt x="701" y="822"/>
                  </a:lnTo>
                  <a:lnTo>
                    <a:pt x="718" y="809"/>
                  </a:lnTo>
                  <a:lnTo>
                    <a:pt x="736" y="795"/>
                  </a:lnTo>
                  <a:lnTo>
                    <a:pt x="752" y="782"/>
                  </a:lnTo>
                  <a:lnTo>
                    <a:pt x="768" y="767"/>
                  </a:lnTo>
                  <a:lnTo>
                    <a:pt x="782" y="752"/>
                  </a:lnTo>
                  <a:lnTo>
                    <a:pt x="797" y="735"/>
                  </a:lnTo>
                  <a:lnTo>
                    <a:pt x="810" y="718"/>
                  </a:lnTo>
                  <a:lnTo>
                    <a:pt x="822" y="700"/>
                  </a:lnTo>
                  <a:lnTo>
                    <a:pt x="834" y="682"/>
                  </a:lnTo>
                  <a:lnTo>
                    <a:pt x="845" y="663"/>
                  </a:lnTo>
                  <a:lnTo>
                    <a:pt x="855" y="644"/>
                  </a:lnTo>
                  <a:lnTo>
                    <a:pt x="864" y="624"/>
                  </a:lnTo>
                  <a:lnTo>
                    <a:pt x="872" y="604"/>
                  </a:lnTo>
                  <a:lnTo>
                    <a:pt x="878" y="582"/>
                  </a:lnTo>
                  <a:lnTo>
                    <a:pt x="885" y="561"/>
                  </a:lnTo>
                  <a:lnTo>
                    <a:pt x="890" y="540"/>
                  </a:lnTo>
                  <a:lnTo>
                    <a:pt x="894" y="517"/>
                  </a:lnTo>
                  <a:lnTo>
                    <a:pt x="896" y="495"/>
                  </a:lnTo>
                  <a:lnTo>
                    <a:pt x="899" y="473"/>
                  </a:lnTo>
                  <a:lnTo>
                    <a:pt x="900" y="449"/>
                  </a:lnTo>
                  <a:close/>
                </a:path>
              </a:pathLst>
            </a:custGeom>
            <a:solidFill>
              <a:srgbClr val="EA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7" name="Freeform 57"/>
            <p:cNvSpPr>
              <a:spLocks/>
            </p:cNvSpPr>
            <p:nvPr/>
          </p:nvSpPr>
          <p:spPr bwMode="auto">
            <a:xfrm>
              <a:off x="2625" y="2062"/>
              <a:ext cx="86" cy="86"/>
            </a:xfrm>
            <a:custGeom>
              <a:avLst/>
              <a:gdLst/>
              <a:ahLst/>
              <a:cxnLst>
                <a:cxn ang="0">
                  <a:pos x="597" y="269"/>
                </a:cxn>
                <a:cxn ang="0">
                  <a:pos x="590" y="224"/>
                </a:cxn>
                <a:cxn ang="0">
                  <a:pos x="576" y="182"/>
                </a:cxn>
                <a:cxn ang="0">
                  <a:pos x="556" y="143"/>
                </a:cxn>
                <a:cxn ang="0">
                  <a:pos x="531" y="109"/>
                </a:cxn>
                <a:cxn ang="0">
                  <a:pos x="501" y="77"/>
                </a:cxn>
                <a:cxn ang="0">
                  <a:pos x="467" y="50"/>
                </a:cxn>
                <a:cxn ang="0">
                  <a:pos x="429" y="29"/>
                </a:cxn>
                <a:cxn ang="0">
                  <a:pos x="389" y="13"/>
                </a:cxn>
                <a:cxn ang="0">
                  <a:pos x="345" y="3"/>
                </a:cxn>
                <a:cxn ang="0">
                  <a:pos x="299" y="0"/>
                </a:cxn>
                <a:cxn ang="0">
                  <a:pos x="255" y="3"/>
                </a:cxn>
                <a:cxn ang="0">
                  <a:pos x="211" y="13"/>
                </a:cxn>
                <a:cxn ang="0">
                  <a:pos x="170" y="29"/>
                </a:cxn>
                <a:cxn ang="0">
                  <a:pos x="132" y="50"/>
                </a:cxn>
                <a:cxn ang="0">
                  <a:pos x="99" y="77"/>
                </a:cxn>
                <a:cxn ang="0">
                  <a:pos x="69" y="109"/>
                </a:cxn>
                <a:cxn ang="0">
                  <a:pos x="44" y="143"/>
                </a:cxn>
                <a:cxn ang="0">
                  <a:pos x="24" y="182"/>
                </a:cxn>
                <a:cxn ang="0">
                  <a:pos x="10" y="224"/>
                </a:cxn>
                <a:cxn ang="0">
                  <a:pos x="1" y="269"/>
                </a:cxn>
                <a:cxn ang="0">
                  <a:pos x="0" y="315"/>
                </a:cxn>
                <a:cxn ang="0">
                  <a:pos x="7" y="360"/>
                </a:cxn>
                <a:cxn ang="0">
                  <a:pos x="18" y="402"/>
                </a:cxn>
                <a:cxn ang="0">
                  <a:pos x="36" y="441"/>
                </a:cxn>
                <a:cxn ang="0">
                  <a:pos x="60" y="478"/>
                </a:cxn>
                <a:cxn ang="0">
                  <a:pos x="88" y="511"/>
                </a:cxn>
                <a:cxn ang="0">
                  <a:pos x="121" y="539"/>
                </a:cxn>
                <a:cxn ang="0">
                  <a:pos x="157" y="562"/>
                </a:cxn>
                <a:cxn ang="0">
                  <a:pos x="197" y="580"/>
                </a:cxn>
                <a:cxn ang="0">
                  <a:pos x="240" y="593"/>
                </a:cxn>
                <a:cxn ang="0">
                  <a:pos x="285" y="598"/>
                </a:cxn>
                <a:cxn ang="0">
                  <a:pos x="331" y="597"/>
                </a:cxn>
                <a:cxn ang="0">
                  <a:pos x="374" y="589"/>
                </a:cxn>
                <a:cxn ang="0">
                  <a:pos x="417" y="575"/>
                </a:cxn>
                <a:cxn ang="0">
                  <a:pos x="455" y="556"/>
                </a:cxn>
                <a:cxn ang="0">
                  <a:pos x="491" y="530"/>
                </a:cxn>
                <a:cxn ang="0">
                  <a:pos x="521" y="501"/>
                </a:cxn>
                <a:cxn ang="0">
                  <a:pos x="548" y="466"/>
                </a:cxn>
                <a:cxn ang="0">
                  <a:pos x="569" y="429"/>
                </a:cxn>
                <a:cxn ang="0">
                  <a:pos x="586" y="389"/>
                </a:cxn>
                <a:cxn ang="0">
                  <a:pos x="596" y="345"/>
                </a:cxn>
                <a:cxn ang="0">
                  <a:pos x="600" y="299"/>
                </a:cxn>
              </a:cxnLst>
              <a:rect l="0" t="0" r="r" b="b"/>
              <a:pathLst>
                <a:path w="600" h="598">
                  <a:moveTo>
                    <a:pt x="600" y="299"/>
                  </a:moveTo>
                  <a:lnTo>
                    <a:pt x="598" y="283"/>
                  </a:lnTo>
                  <a:lnTo>
                    <a:pt x="597" y="269"/>
                  </a:lnTo>
                  <a:lnTo>
                    <a:pt x="596" y="253"/>
                  </a:lnTo>
                  <a:lnTo>
                    <a:pt x="593" y="238"/>
                  </a:lnTo>
                  <a:lnTo>
                    <a:pt x="590" y="224"/>
                  </a:lnTo>
                  <a:lnTo>
                    <a:pt x="586" y="210"/>
                  </a:lnTo>
                  <a:lnTo>
                    <a:pt x="582" y="196"/>
                  </a:lnTo>
                  <a:lnTo>
                    <a:pt x="576" y="182"/>
                  </a:lnTo>
                  <a:lnTo>
                    <a:pt x="569" y="169"/>
                  </a:lnTo>
                  <a:lnTo>
                    <a:pt x="564" y="157"/>
                  </a:lnTo>
                  <a:lnTo>
                    <a:pt x="556" y="143"/>
                  </a:lnTo>
                  <a:lnTo>
                    <a:pt x="548" y="132"/>
                  </a:lnTo>
                  <a:lnTo>
                    <a:pt x="540" y="120"/>
                  </a:lnTo>
                  <a:lnTo>
                    <a:pt x="531" y="109"/>
                  </a:lnTo>
                  <a:lnTo>
                    <a:pt x="521" y="97"/>
                  </a:lnTo>
                  <a:lnTo>
                    <a:pt x="512" y="87"/>
                  </a:lnTo>
                  <a:lnTo>
                    <a:pt x="501" y="77"/>
                  </a:lnTo>
                  <a:lnTo>
                    <a:pt x="491" y="68"/>
                  </a:lnTo>
                  <a:lnTo>
                    <a:pt x="479" y="59"/>
                  </a:lnTo>
                  <a:lnTo>
                    <a:pt x="467" y="50"/>
                  </a:lnTo>
                  <a:lnTo>
                    <a:pt x="455" y="42"/>
                  </a:lnTo>
                  <a:lnTo>
                    <a:pt x="443" y="36"/>
                  </a:lnTo>
                  <a:lnTo>
                    <a:pt x="429" y="29"/>
                  </a:lnTo>
                  <a:lnTo>
                    <a:pt x="417" y="23"/>
                  </a:lnTo>
                  <a:lnTo>
                    <a:pt x="402" y="18"/>
                  </a:lnTo>
                  <a:lnTo>
                    <a:pt x="389" y="13"/>
                  </a:lnTo>
                  <a:lnTo>
                    <a:pt x="374" y="9"/>
                  </a:lnTo>
                  <a:lnTo>
                    <a:pt x="360" y="5"/>
                  </a:lnTo>
                  <a:lnTo>
                    <a:pt x="345" y="3"/>
                  </a:lnTo>
                  <a:lnTo>
                    <a:pt x="331" y="1"/>
                  </a:lnTo>
                  <a:lnTo>
                    <a:pt x="315" y="0"/>
                  </a:lnTo>
                  <a:lnTo>
                    <a:pt x="299" y="0"/>
                  </a:lnTo>
                  <a:lnTo>
                    <a:pt x="285" y="0"/>
                  </a:lnTo>
                  <a:lnTo>
                    <a:pt x="269" y="1"/>
                  </a:lnTo>
                  <a:lnTo>
                    <a:pt x="255" y="3"/>
                  </a:lnTo>
                  <a:lnTo>
                    <a:pt x="240" y="5"/>
                  </a:lnTo>
                  <a:lnTo>
                    <a:pt x="225" y="9"/>
                  </a:lnTo>
                  <a:lnTo>
                    <a:pt x="211" y="13"/>
                  </a:lnTo>
                  <a:lnTo>
                    <a:pt x="197" y="18"/>
                  </a:lnTo>
                  <a:lnTo>
                    <a:pt x="183" y="23"/>
                  </a:lnTo>
                  <a:lnTo>
                    <a:pt x="170" y="29"/>
                  </a:lnTo>
                  <a:lnTo>
                    <a:pt x="157" y="36"/>
                  </a:lnTo>
                  <a:lnTo>
                    <a:pt x="145" y="42"/>
                  </a:lnTo>
                  <a:lnTo>
                    <a:pt x="132" y="50"/>
                  </a:lnTo>
                  <a:lnTo>
                    <a:pt x="121" y="59"/>
                  </a:lnTo>
                  <a:lnTo>
                    <a:pt x="109" y="68"/>
                  </a:lnTo>
                  <a:lnTo>
                    <a:pt x="99" y="77"/>
                  </a:lnTo>
                  <a:lnTo>
                    <a:pt x="88" y="87"/>
                  </a:lnTo>
                  <a:lnTo>
                    <a:pt x="79" y="97"/>
                  </a:lnTo>
                  <a:lnTo>
                    <a:pt x="69" y="109"/>
                  </a:lnTo>
                  <a:lnTo>
                    <a:pt x="60" y="120"/>
                  </a:lnTo>
                  <a:lnTo>
                    <a:pt x="52" y="132"/>
                  </a:lnTo>
                  <a:lnTo>
                    <a:pt x="44" y="143"/>
                  </a:lnTo>
                  <a:lnTo>
                    <a:pt x="36" y="157"/>
                  </a:lnTo>
                  <a:lnTo>
                    <a:pt x="29" y="169"/>
                  </a:lnTo>
                  <a:lnTo>
                    <a:pt x="24" y="182"/>
                  </a:lnTo>
                  <a:lnTo>
                    <a:pt x="18" y="196"/>
                  </a:lnTo>
                  <a:lnTo>
                    <a:pt x="14" y="210"/>
                  </a:lnTo>
                  <a:lnTo>
                    <a:pt x="10" y="224"/>
                  </a:lnTo>
                  <a:lnTo>
                    <a:pt x="7" y="238"/>
                  </a:lnTo>
                  <a:lnTo>
                    <a:pt x="4" y="253"/>
                  </a:lnTo>
                  <a:lnTo>
                    <a:pt x="1" y="269"/>
                  </a:lnTo>
                  <a:lnTo>
                    <a:pt x="0" y="283"/>
                  </a:lnTo>
                  <a:lnTo>
                    <a:pt x="0" y="299"/>
                  </a:lnTo>
                  <a:lnTo>
                    <a:pt x="0" y="315"/>
                  </a:lnTo>
                  <a:lnTo>
                    <a:pt x="1" y="329"/>
                  </a:lnTo>
                  <a:lnTo>
                    <a:pt x="4" y="345"/>
                  </a:lnTo>
                  <a:lnTo>
                    <a:pt x="7" y="360"/>
                  </a:lnTo>
                  <a:lnTo>
                    <a:pt x="10" y="374"/>
                  </a:lnTo>
                  <a:lnTo>
                    <a:pt x="14" y="389"/>
                  </a:lnTo>
                  <a:lnTo>
                    <a:pt x="18" y="402"/>
                  </a:lnTo>
                  <a:lnTo>
                    <a:pt x="24" y="416"/>
                  </a:lnTo>
                  <a:lnTo>
                    <a:pt x="29" y="429"/>
                  </a:lnTo>
                  <a:lnTo>
                    <a:pt x="36" y="441"/>
                  </a:lnTo>
                  <a:lnTo>
                    <a:pt x="44" y="455"/>
                  </a:lnTo>
                  <a:lnTo>
                    <a:pt x="52" y="466"/>
                  </a:lnTo>
                  <a:lnTo>
                    <a:pt x="60" y="478"/>
                  </a:lnTo>
                  <a:lnTo>
                    <a:pt x="69" y="489"/>
                  </a:lnTo>
                  <a:lnTo>
                    <a:pt x="79" y="501"/>
                  </a:lnTo>
                  <a:lnTo>
                    <a:pt x="88" y="511"/>
                  </a:lnTo>
                  <a:lnTo>
                    <a:pt x="99" y="521"/>
                  </a:lnTo>
                  <a:lnTo>
                    <a:pt x="109" y="530"/>
                  </a:lnTo>
                  <a:lnTo>
                    <a:pt x="121" y="539"/>
                  </a:lnTo>
                  <a:lnTo>
                    <a:pt x="132" y="548"/>
                  </a:lnTo>
                  <a:lnTo>
                    <a:pt x="145" y="556"/>
                  </a:lnTo>
                  <a:lnTo>
                    <a:pt x="157" y="562"/>
                  </a:lnTo>
                  <a:lnTo>
                    <a:pt x="170" y="569"/>
                  </a:lnTo>
                  <a:lnTo>
                    <a:pt x="183" y="575"/>
                  </a:lnTo>
                  <a:lnTo>
                    <a:pt x="197" y="580"/>
                  </a:lnTo>
                  <a:lnTo>
                    <a:pt x="211" y="585"/>
                  </a:lnTo>
                  <a:lnTo>
                    <a:pt x="225" y="589"/>
                  </a:lnTo>
                  <a:lnTo>
                    <a:pt x="240" y="593"/>
                  </a:lnTo>
                  <a:lnTo>
                    <a:pt x="255" y="595"/>
                  </a:lnTo>
                  <a:lnTo>
                    <a:pt x="269" y="597"/>
                  </a:lnTo>
                  <a:lnTo>
                    <a:pt x="285" y="598"/>
                  </a:lnTo>
                  <a:lnTo>
                    <a:pt x="299" y="598"/>
                  </a:lnTo>
                  <a:lnTo>
                    <a:pt x="315" y="598"/>
                  </a:lnTo>
                  <a:lnTo>
                    <a:pt x="331" y="597"/>
                  </a:lnTo>
                  <a:lnTo>
                    <a:pt x="345" y="595"/>
                  </a:lnTo>
                  <a:lnTo>
                    <a:pt x="360" y="593"/>
                  </a:lnTo>
                  <a:lnTo>
                    <a:pt x="374" y="589"/>
                  </a:lnTo>
                  <a:lnTo>
                    <a:pt x="389" y="585"/>
                  </a:lnTo>
                  <a:lnTo>
                    <a:pt x="402" y="580"/>
                  </a:lnTo>
                  <a:lnTo>
                    <a:pt x="417" y="575"/>
                  </a:lnTo>
                  <a:lnTo>
                    <a:pt x="429" y="569"/>
                  </a:lnTo>
                  <a:lnTo>
                    <a:pt x="443" y="562"/>
                  </a:lnTo>
                  <a:lnTo>
                    <a:pt x="455" y="556"/>
                  </a:lnTo>
                  <a:lnTo>
                    <a:pt x="467" y="548"/>
                  </a:lnTo>
                  <a:lnTo>
                    <a:pt x="479" y="539"/>
                  </a:lnTo>
                  <a:lnTo>
                    <a:pt x="491" y="530"/>
                  </a:lnTo>
                  <a:lnTo>
                    <a:pt x="501" y="521"/>
                  </a:lnTo>
                  <a:lnTo>
                    <a:pt x="512" y="511"/>
                  </a:lnTo>
                  <a:lnTo>
                    <a:pt x="521" y="501"/>
                  </a:lnTo>
                  <a:lnTo>
                    <a:pt x="531" y="489"/>
                  </a:lnTo>
                  <a:lnTo>
                    <a:pt x="540" y="478"/>
                  </a:lnTo>
                  <a:lnTo>
                    <a:pt x="548" y="466"/>
                  </a:lnTo>
                  <a:lnTo>
                    <a:pt x="556" y="455"/>
                  </a:lnTo>
                  <a:lnTo>
                    <a:pt x="564" y="441"/>
                  </a:lnTo>
                  <a:lnTo>
                    <a:pt x="569" y="429"/>
                  </a:lnTo>
                  <a:lnTo>
                    <a:pt x="576" y="416"/>
                  </a:lnTo>
                  <a:lnTo>
                    <a:pt x="582" y="402"/>
                  </a:lnTo>
                  <a:lnTo>
                    <a:pt x="586" y="389"/>
                  </a:lnTo>
                  <a:lnTo>
                    <a:pt x="590" y="374"/>
                  </a:lnTo>
                  <a:lnTo>
                    <a:pt x="593" y="360"/>
                  </a:lnTo>
                  <a:lnTo>
                    <a:pt x="596" y="345"/>
                  </a:lnTo>
                  <a:lnTo>
                    <a:pt x="597" y="329"/>
                  </a:lnTo>
                  <a:lnTo>
                    <a:pt x="598" y="315"/>
                  </a:lnTo>
                  <a:lnTo>
                    <a:pt x="600" y="299"/>
                  </a:lnTo>
                  <a:close/>
                </a:path>
              </a:pathLst>
            </a:custGeom>
            <a:solidFill>
              <a:srgbClr val="EC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8" name="Freeform 58"/>
            <p:cNvSpPr>
              <a:spLocks/>
            </p:cNvSpPr>
            <p:nvPr/>
          </p:nvSpPr>
          <p:spPr bwMode="auto">
            <a:xfrm>
              <a:off x="2647" y="2084"/>
              <a:ext cx="42" cy="42"/>
            </a:xfrm>
            <a:custGeom>
              <a:avLst/>
              <a:gdLst/>
              <a:ahLst/>
              <a:cxnLst>
                <a:cxn ang="0">
                  <a:pos x="298" y="134"/>
                </a:cxn>
                <a:cxn ang="0">
                  <a:pos x="293" y="105"/>
                </a:cxn>
                <a:cxn ang="0">
                  <a:pos x="282" y="78"/>
                </a:cxn>
                <a:cxn ang="0">
                  <a:pos x="266" y="55"/>
                </a:cxn>
                <a:cxn ang="0">
                  <a:pos x="245" y="35"/>
                </a:cxn>
                <a:cxn ang="0">
                  <a:pos x="221" y="18"/>
                </a:cxn>
                <a:cxn ang="0">
                  <a:pos x="194" y="7"/>
                </a:cxn>
                <a:cxn ang="0">
                  <a:pos x="165" y="1"/>
                </a:cxn>
                <a:cxn ang="0">
                  <a:pos x="135" y="1"/>
                </a:cxn>
                <a:cxn ang="0">
                  <a:pos x="106" y="7"/>
                </a:cxn>
                <a:cxn ang="0">
                  <a:pos x="79" y="18"/>
                </a:cxn>
                <a:cxn ang="0">
                  <a:pos x="54" y="35"/>
                </a:cxn>
                <a:cxn ang="0">
                  <a:pos x="34" y="55"/>
                </a:cxn>
                <a:cxn ang="0">
                  <a:pos x="18" y="78"/>
                </a:cxn>
                <a:cxn ang="0">
                  <a:pos x="7" y="105"/>
                </a:cxn>
                <a:cxn ang="0">
                  <a:pos x="0" y="134"/>
                </a:cxn>
                <a:cxn ang="0">
                  <a:pos x="0" y="166"/>
                </a:cxn>
                <a:cxn ang="0">
                  <a:pos x="7" y="195"/>
                </a:cxn>
                <a:cxn ang="0">
                  <a:pos x="18" y="222"/>
                </a:cxn>
                <a:cxn ang="0">
                  <a:pos x="34" y="245"/>
                </a:cxn>
                <a:cxn ang="0">
                  <a:pos x="54" y="265"/>
                </a:cxn>
                <a:cxn ang="0">
                  <a:pos x="79" y="282"/>
                </a:cxn>
                <a:cxn ang="0">
                  <a:pos x="106" y="293"/>
                </a:cxn>
                <a:cxn ang="0">
                  <a:pos x="135" y="299"/>
                </a:cxn>
                <a:cxn ang="0">
                  <a:pos x="165" y="299"/>
                </a:cxn>
                <a:cxn ang="0">
                  <a:pos x="194" y="293"/>
                </a:cxn>
                <a:cxn ang="0">
                  <a:pos x="221" y="282"/>
                </a:cxn>
                <a:cxn ang="0">
                  <a:pos x="245" y="265"/>
                </a:cxn>
                <a:cxn ang="0">
                  <a:pos x="266" y="245"/>
                </a:cxn>
                <a:cxn ang="0">
                  <a:pos x="282" y="222"/>
                </a:cxn>
                <a:cxn ang="0">
                  <a:pos x="293" y="195"/>
                </a:cxn>
                <a:cxn ang="0">
                  <a:pos x="298" y="166"/>
                </a:cxn>
              </a:cxnLst>
              <a:rect l="0" t="0" r="r" b="b"/>
              <a:pathLst>
                <a:path w="299" h="300">
                  <a:moveTo>
                    <a:pt x="299" y="150"/>
                  </a:moveTo>
                  <a:lnTo>
                    <a:pt x="298" y="134"/>
                  </a:lnTo>
                  <a:lnTo>
                    <a:pt x="296" y="120"/>
                  </a:lnTo>
                  <a:lnTo>
                    <a:pt x="293" y="105"/>
                  </a:lnTo>
                  <a:lnTo>
                    <a:pt x="288" y="92"/>
                  </a:lnTo>
                  <a:lnTo>
                    <a:pt x="282" y="78"/>
                  </a:lnTo>
                  <a:lnTo>
                    <a:pt x="274" y="66"/>
                  </a:lnTo>
                  <a:lnTo>
                    <a:pt x="266" y="55"/>
                  </a:lnTo>
                  <a:lnTo>
                    <a:pt x="256" y="44"/>
                  </a:lnTo>
                  <a:lnTo>
                    <a:pt x="245" y="35"/>
                  </a:lnTo>
                  <a:lnTo>
                    <a:pt x="233" y="26"/>
                  </a:lnTo>
                  <a:lnTo>
                    <a:pt x="221" y="18"/>
                  </a:lnTo>
                  <a:lnTo>
                    <a:pt x="209" y="12"/>
                  </a:lnTo>
                  <a:lnTo>
                    <a:pt x="194" y="7"/>
                  </a:lnTo>
                  <a:lnTo>
                    <a:pt x="180" y="3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20" y="3"/>
                  </a:lnTo>
                  <a:lnTo>
                    <a:pt x="106" y="7"/>
                  </a:lnTo>
                  <a:lnTo>
                    <a:pt x="91" y="12"/>
                  </a:lnTo>
                  <a:lnTo>
                    <a:pt x="79" y="18"/>
                  </a:lnTo>
                  <a:lnTo>
                    <a:pt x="66" y="26"/>
                  </a:lnTo>
                  <a:lnTo>
                    <a:pt x="54" y="35"/>
                  </a:lnTo>
                  <a:lnTo>
                    <a:pt x="44" y="44"/>
                  </a:lnTo>
                  <a:lnTo>
                    <a:pt x="34" y="55"/>
                  </a:lnTo>
                  <a:lnTo>
                    <a:pt x="26" y="66"/>
                  </a:lnTo>
                  <a:lnTo>
                    <a:pt x="18" y="78"/>
                  </a:lnTo>
                  <a:lnTo>
                    <a:pt x="12" y="92"/>
                  </a:lnTo>
                  <a:lnTo>
                    <a:pt x="7" y="105"/>
                  </a:lnTo>
                  <a:lnTo>
                    <a:pt x="4" y="120"/>
                  </a:lnTo>
                  <a:lnTo>
                    <a:pt x="0" y="134"/>
                  </a:lnTo>
                  <a:lnTo>
                    <a:pt x="0" y="150"/>
                  </a:lnTo>
                  <a:lnTo>
                    <a:pt x="0" y="166"/>
                  </a:lnTo>
                  <a:lnTo>
                    <a:pt x="4" y="180"/>
                  </a:lnTo>
                  <a:lnTo>
                    <a:pt x="7" y="195"/>
                  </a:lnTo>
                  <a:lnTo>
                    <a:pt x="12" y="208"/>
                  </a:lnTo>
                  <a:lnTo>
                    <a:pt x="18" y="222"/>
                  </a:lnTo>
                  <a:lnTo>
                    <a:pt x="26" y="234"/>
                  </a:lnTo>
                  <a:lnTo>
                    <a:pt x="34" y="245"/>
                  </a:lnTo>
                  <a:lnTo>
                    <a:pt x="44" y="256"/>
                  </a:lnTo>
                  <a:lnTo>
                    <a:pt x="54" y="265"/>
                  </a:lnTo>
                  <a:lnTo>
                    <a:pt x="66" y="274"/>
                  </a:lnTo>
                  <a:lnTo>
                    <a:pt x="79" y="282"/>
                  </a:lnTo>
                  <a:lnTo>
                    <a:pt x="91" y="288"/>
                  </a:lnTo>
                  <a:lnTo>
                    <a:pt x="106" y="293"/>
                  </a:lnTo>
                  <a:lnTo>
                    <a:pt x="120" y="297"/>
                  </a:lnTo>
                  <a:lnTo>
                    <a:pt x="135" y="299"/>
                  </a:lnTo>
                  <a:lnTo>
                    <a:pt x="149" y="300"/>
                  </a:lnTo>
                  <a:lnTo>
                    <a:pt x="165" y="299"/>
                  </a:lnTo>
                  <a:lnTo>
                    <a:pt x="180" y="297"/>
                  </a:lnTo>
                  <a:lnTo>
                    <a:pt x="194" y="293"/>
                  </a:lnTo>
                  <a:lnTo>
                    <a:pt x="209" y="288"/>
                  </a:lnTo>
                  <a:lnTo>
                    <a:pt x="221" y="282"/>
                  </a:lnTo>
                  <a:lnTo>
                    <a:pt x="233" y="274"/>
                  </a:lnTo>
                  <a:lnTo>
                    <a:pt x="245" y="265"/>
                  </a:lnTo>
                  <a:lnTo>
                    <a:pt x="256" y="256"/>
                  </a:lnTo>
                  <a:lnTo>
                    <a:pt x="266" y="245"/>
                  </a:lnTo>
                  <a:lnTo>
                    <a:pt x="274" y="234"/>
                  </a:lnTo>
                  <a:lnTo>
                    <a:pt x="282" y="222"/>
                  </a:lnTo>
                  <a:lnTo>
                    <a:pt x="288" y="208"/>
                  </a:lnTo>
                  <a:lnTo>
                    <a:pt x="293" y="195"/>
                  </a:lnTo>
                  <a:lnTo>
                    <a:pt x="296" y="180"/>
                  </a:lnTo>
                  <a:lnTo>
                    <a:pt x="298" y="166"/>
                  </a:lnTo>
                  <a:lnTo>
                    <a:pt x="299" y="150"/>
                  </a:lnTo>
                  <a:close/>
                </a:path>
              </a:pathLst>
            </a:custGeom>
            <a:solidFill>
              <a:srgbClr val="EE9B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9" name="Rectangle 59"/>
            <p:cNvSpPr>
              <a:spLocks noChangeArrowheads="1"/>
            </p:cNvSpPr>
            <p:nvPr/>
          </p:nvSpPr>
          <p:spPr bwMode="auto">
            <a:xfrm>
              <a:off x="912" y="1499"/>
              <a:ext cx="580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 b="1">
                  <a:solidFill>
                    <a:srgbClr val="FFFFFF"/>
                  </a:solidFill>
                </a:rPr>
                <a:t>ANTÍGENO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9420" name="Rectangle 60"/>
            <p:cNvSpPr>
              <a:spLocks noChangeArrowheads="1"/>
            </p:cNvSpPr>
            <p:nvPr/>
          </p:nvSpPr>
          <p:spPr bwMode="auto">
            <a:xfrm>
              <a:off x="900" y="1651"/>
              <a:ext cx="59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 b="1">
                  <a:solidFill>
                    <a:srgbClr val="FFFFFF"/>
                  </a:solidFill>
                </a:rPr>
                <a:t>ESTRANHO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9421" name="Rectangle 61"/>
            <p:cNvSpPr>
              <a:spLocks noChangeArrowheads="1"/>
            </p:cNvSpPr>
            <p:nvPr/>
          </p:nvSpPr>
          <p:spPr bwMode="auto">
            <a:xfrm>
              <a:off x="2425" y="1949"/>
              <a:ext cx="40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 b="1">
                  <a:solidFill>
                    <a:srgbClr val="FFFFFF"/>
                  </a:solidFill>
                </a:rPr>
                <a:t>CÉLULA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9422" name="Rectangle 62"/>
            <p:cNvSpPr>
              <a:spLocks noChangeArrowheads="1"/>
            </p:cNvSpPr>
            <p:nvPr/>
          </p:nvSpPr>
          <p:spPr bwMode="auto">
            <a:xfrm>
              <a:off x="2509" y="2078"/>
              <a:ext cx="285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 b="1">
                  <a:solidFill>
                    <a:srgbClr val="FFFFFF"/>
                  </a:solidFill>
                </a:rPr>
                <a:t>ALVO</a:t>
              </a:r>
              <a:endParaRPr lang="pt-BR">
                <a:latin typeface="Times New Roman" pitchFamily="18" charset="0"/>
              </a:endParaRPr>
            </a:p>
          </p:txBody>
        </p:sp>
        <p:sp>
          <p:nvSpPr>
            <p:cNvPr id="399423" name="Rectangle 63"/>
            <p:cNvSpPr>
              <a:spLocks noChangeArrowheads="1"/>
            </p:cNvSpPr>
            <p:nvPr/>
          </p:nvSpPr>
          <p:spPr bwMode="auto">
            <a:xfrm>
              <a:off x="1673" y="1607"/>
              <a:ext cx="292" cy="16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4" name="Freeform 64"/>
            <p:cNvSpPr>
              <a:spLocks/>
            </p:cNvSpPr>
            <p:nvPr/>
          </p:nvSpPr>
          <p:spPr bwMode="auto">
            <a:xfrm>
              <a:off x="2074" y="2612"/>
              <a:ext cx="92" cy="99"/>
            </a:xfrm>
            <a:custGeom>
              <a:avLst/>
              <a:gdLst/>
              <a:ahLst/>
              <a:cxnLst>
                <a:cxn ang="0">
                  <a:pos x="388" y="695"/>
                </a:cxn>
                <a:cxn ang="0">
                  <a:pos x="0" y="266"/>
                </a:cxn>
                <a:cxn ang="0">
                  <a:pos x="226" y="0"/>
                </a:cxn>
                <a:cxn ang="0">
                  <a:pos x="639" y="434"/>
                </a:cxn>
                <a:cxn ang="0">
                  <a:pos x="388" y="695"/>
                </a:cxn>
              </a:cxnLst>
              <a:rect l="0" t="0" r="r" b="b"/>
              <a:pathLst>
                <a:path w="639" h="695">
                  <a:moveTo>
                    <a:pt x="388" y="695"/>
                  </a:moveTo>
                  <a:lnTo>
                    <a:pt x="0" y="266"/>
                  </a:lnTo>
                  <a:lnTo>
                    <a:pt x="226" y="0"/>
                  </a:lnTo>
                  <a:lnTo>
                    <a:pt x="639" y="434"/>
                  </a:lnTo>
                  <a:lnTo>
                    <a:pt x="388" y="69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5" name="Freeform 65"/>
            <p:cNvSpPr>
              <a:spLocks/>
            </p:cNvSpPr>
            <p:nvPr/>
          </p:nvSpPr>
          <p:spPr bwMode="auto">
            <a:xfrm>
              <a:off x="2074" y="2612"/>
              <a:ext cx="92" cy="99"/>
            </a:xfrm>
            <a:custGeom>
              <a:avLst/>
              <a:gdLst/>
              <a:ahLst/>
              <a:cxnLst>
                <a:cxn ang="0">
                  <a:pos x="388" y="695"/>
                </a:cxn>
                <a:cxn ang="0">
                  <a:pos x="0" y="266"/>
                </a:cxn>
                <a:cxn ang="0">
                  <a:pos x="226" y="0"/>
                </a:cxn>
                <a:cxn ang="0">
                  <a:pos x="639" y="434"/>
                </a:cxn>
                <a:cxn ang="0">
                  <a:pos x="388" y="695"/>
                </a:cxn>
              </a:cxnLst>
              <a:rect l="0" t="0" r="r" b="b"/>
              <a:pathLst>
                <a:path w="639" h="695">
                  <a:moveTo>
                    <a:pt x="388" y="695"/>
                  </a:moveTo>
                  <a:lnTo>
                    <a:pt x="0" y="266"/>
                  </a:lnTo>
                  <a:lnTo>
                    <a:pt x="226" y="0"/>
                  </a:lnTo>
                  <a:lnTo>
                    <a:pt x="639" y="434"/>
                  </a:lnTo>
                  <a:lnTo>
                    <a:pt x="388" y="695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6" name="Freeform 66"/>
            <p:cNvSpPr>
              <a:spLocks/>
            </p:cNvSpPr>
            <p:nvPr/>
          </p:nvSpPr>
          <p:spPr bwMode="auto">
            <a:xfrm>
              <a:off x="3005" y="2721"/>
              <a:ext cx="113" cy="100"/>
            </a:xfrm>
            <a:custGeom>
              <a:avLst/>
              <a:gdLst/>
              <a:ahLst/>
              <a:cxnLst>
                <a:cxn ang="0">
                  <a:pos x="789" y="400"/>
                </a:cxn>
                <a:cxn ang="0">
                  <a:pos x="210" y="703"/>
                </a:cxn>
                <a:cxn ang="0">
                  <a:pos x="0" y="346"/>
                </a:cxn>
                <a:cxn ang="0">
                  <a:pos x="569" y="0"/>
                </a:cxn>
                <a:cxn ang="0">
                  <a:pos x="789" y="400"/>
                </a:cxn>
              </a:cxnLst>
              <a:rect l="0" t="0" r="r" b="b"/>
              <a:pathLst>
                <a:path w="789" h="703">
                  <a:moveTo>
                    <a:pt x="789" y="400"/>
                  </a:moveTo>
                  <a:lnTo>
                    <a:pt x="210" y="703"/>
                  </a:lnTo>
                  <a:lnTo>
                    <a:pt x="0" y="346"/>
                  </a:lnTo>
                  <a:lnTo>
                    <a:pt x="569" y="0"/>
                  </a:lnTo>
                  <a:lnTo>
                    <a:pt x="789" y="40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7" name="Freeform 67"/>
            <p:cNvSpPr>
              <a:spLocks/>
            </p:cNvSpPr>
            <p:nvPr/>
          </p:nvSpPr>
          <p:spPr bwMode="auto">
            <a:xfrm>
              <a:off x="3005" y="2721"/>
              <a:ext cx="113" cy="100"/>
            </a:xfrm>
            <a:custGeom>
              <a:avLst/>
              <a:gdLst/>
              <a:ahLst/>
              <a:cxnLst>
                <a:cxn ang="0">
                  <a:pos x="789" y="400"/>
                </a:cxn>
                <a:cxn ang="0">
                  <a:pos x="210" y="703"/>
                </a:cxn>
                <a:cxn ang="0">
                  <a:pos x="0" y="346"/>
                </a:cxn>
                <a:cxn ang="0">
                  <a:pos x="569" y="0"/>
                </a:cxn>
                <a:cxn ang="0">
                  <a:pos x="789" y="400"/>
                </a:cxn>
              </a:cxnLst>
              <a:rect l="0" t="0" r="r" b="b"/>
              <a:pathLst>
                <a:path w="789" h="703">
                  <a:moveTo>
                    <a:pt x="789" y="400"/>
                  </a:moveTo>
                  <a:lnTo>
                    <a:pt x="210" y="703"/>
                  </a:lnTo>
                  <a:lnTo>
                    <a:pt x="0" y="346"/>
                  </a:lnTo>
                  <a:lnTo>
                    <a:pt x="569" y="0"/>
                  </a:lnTo>
                  <a:lnTo>
                    <a:pt x="789" y="400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8" name="Freeform 68"/>
            <p:cNvSpPr>
              <a:spLocks/>
            </p:cNvSpPr>
            <p:nvPr/>
          </p:nvSpPr>
          <p:spPr bwMode="auto">
            <a:xfrm>
              <a:off x="1952" y="1633"/>
              <a:ext cx="552" cy="492"/>
            </a:xfrm>
            <a:custGeom>
              <a:avLst/>
              <a:gdLst/>
              <a:ahLst/>
              <a:cxnLst>
                <a:cxn ang="0">
                  <a:pos x="43" y="63"/>
                </a:cxn>
                <a:cxn ang="0">
                  <a:pos x="39" y="32"/>
                </a:cxn>
                <a:cxn ang="0">
                  <a:pos x="47" y="28"/>
                </a:cxn>
                <a:cxn ang="0">
                  <a:pos x="60" y="54"/>
                </a:cxn>
                <a:cxn ang="0">
                  <a:pos x="54" y="25"/>
                </a:cxn>
                <a:cxn ang="0">
                  <a:pos x="69" y="18"/>
                </a:cxn>
                <a:cxn ang="0">
                  <a:pos x="89" y="29"/>
                </a:cxn>
                <a:cxn ang="0">
                  <a:pos x="89" y="26"/>
                </a:cxn>
                <a:cxn ang="0">
                  <a:pos x="73" y="16"/>
                </a:cxn>
                <a:cxn ang="0">
                  <a:pos x="92" y="0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39" y="28"/>
                </a:cxn>
                <a:cxn ang="0">
                  <a:pos x="4" y="1"/>
                </a:cxn>
                <a:cxn ang="0">
                  <a:pos x="0" y="9"/>
                </a:cxn>
                <a:cxn ang="0">
                  <a:pos x="34" y="33"/>
                </a:cxn>
                <a:cxn ang="0">
                  <a:pos x="33" y="34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5" y="34"/>
                </a:cxn>
                <a:cxn ang="0">
                  <a:pos x="37" y="65"/>
                </a:cxn>
                <a:cxn ang="0">
                  <a:pos x="37" y="65"/>
                </a:cxn>
                <a:cxn ang="0">
                  <a:pos x="57" y="82"/>
                </a:cxn>
                <a:cxn ang="0">
                  <a:pos x="59" y="81"/>
                </a:cxn>
                <a:cxn ang="0">
                  <a:pos x="43" y="63"/>
                </a:cxn>
              </a:cxnLst>
              <a:rect l="0" t="0" r="r" b="b"/>
              <a:pathLst>
                <a:path w="92" h="82">
                  <a:moveTo>
                    <a:pt x="43" y="63"/>
                  </a:moveTo>
                  <a:lnTo>
                    <a:pt x="39" y="32"/>
                  </a:lnTo>
                  <a:lnTo>
                    <a:pt x="47" y="28"/>
                  </a:lnTo>
                  <a:lnTo>
                    <a:pt x="60" y="54"/>
                  </a:lnTo>
                  <a:lnTo>
                    <a:pt x="54" y="25"/>
                  </a:lnTo>
                  <a:lnTo>
                    <a:pt x="69" y="18"/>
                  </a:lnTo>
                  <a:lnTo>
                    <a:pt x="89" y="29"/>
                  </a:lnTo>
                  <a:lnTo>
                    <a:pt x="89" y="26"/>
                  </a:lnTo>
                  <a:lnTo>
                    <a:pt x="73" y="16"/>
                  </a:lnTo>
                  <a:lnTo>
                    <a:pt x="92" y="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39" y="28"/>
                  </a:lnTo>
                  <a:cubicBezTo>
                    <a:pt x="27" y="19"/>
                    <a:pt x="16" y="9"/>
                    <a:pt x="4" y="1"/>
                  </a:cubicBezTo>
                  <a:lnTo>
                    <a:pt x="0" y="9"/>
                  </a:lnTo>
                  <a:lnTo>
                    <a:pt x="34" y="33"/>
                  </a:lnTo>
                  <a:lnTo>
                    <a:pt x="33" y="34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57" y="82"/>
                  </a:lnTo>
                  <a:lnTo>
                    <a:pt x="59" y="81"/>
                  </a:lnTo>
                  <a:lnTo>
                    <a:pt x="43" y="63"/>
                  </a:lnTo>
                </a:path>
              </a:pathLst>
            </a:custGeom>
            <a:solidFill>
              <a:srgbClr val="340D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9" name="Freeform 69"/>
            <p:cNvSpPr>
              <a:spLocks/>
            </p:cNvSpPr>
            <p:nvPr/>
          </p:nvSpPr>
          <p:spPr bwMode="auto">
            <a:xfrm>
              <a:off x="2804" y="2047"/>
              <a:ext cx="522" cy="540"/>
            </a:xfrm>
            <a:custGeom>
              <a:avLst/>
              <a:gdLst/>
              <a:ahLst/>
              <a:cxnLst>
                <a:cxn ang="0">
                  <a:pos x="50" y="24"/>
                </a:cxn>
                <a:cxn ang="0">
                  <a:pos x="50" y="54"/>
                </a:cxn>
                <a:cxn ang="0">
                  <a:pos x="22" y="65"/>
                </a:cxn>
                <a:cxn ang="0">
                  <a:pos x="14" y="61"/>
                </a:cxn>
                <a:cxn ang="0">
                  <a:pos x="4" y="33"/>
                </a:cxn>
                <a:cxn ang="0">
                  <a:pos x="10" y="58"/>
                </a:cxn>
                <a:cxn ang="0">
                  <a:pos x="0" y="56"/>
                </a:cxn>
                <a:cxn ang="0">
                  <a:pos x="23" y="69"/>
                </a:cxn>
                <a:cxn ang="0">
                  <a:pos x="23" y="68"/>
                </a:cxn>
                <a:cxn ang="0">
                  <a:pos x="58" y="67"/>
                </a:cxn>
                <a:cxn ang="0">
                  <a:pos x="82" y="90"/>
                </a:cxn>
                <a:cxn ang="0">
                  <a:pos x="87" y="82"/>
                </a:cxn>
                <a:cxn ang="0">
                  <a:pos x="59" y="58"/>
                </a:cxn>
                <a:cxn ang="0">
                  <a:pos x="54" y="52"/>
                </a:cxn>
                <a:cxn ang="0">
                  <a:pos x="54" y="28"/>
                </a:cxn>
                <a:cxn ang="0">
                  <a:pos x="64" y="22"/>
                </a:cxn>
                <a:cxn ang="0">
                  <a:pos x="76" y="15"/>
                </a:cxn>
                <a:cxn ang="0">
                  <a:pos x="54" y="24"/>
                </a:cxn>
                <a:cxn ang="0">
                  <a:pos x="50" y="19"/>
                </a:cxn>
                <a:cxn ang="0">
                  <a:pos x="41" y="6"/>
                </a:cxn>
                <a:cxn ang="0">
                  <a:pos x="35" y="0"/>
                </a:cxn>
                <a:cxn ang="0">
                  <a:pos x="50" y="24"/>
                </a:cxn>
              </a:cxnLst>
              <a:rect l="0" t="0" r="r" b="b"/>
              <a:pathLst>
                <a:path w="87" h="90">
                  <a:moveTo>
                    <a:pt x="50" y="24"/>
                  </a:moveTo>
                  <a:lnTo>
                    <a:pt x="50" y="54"/>
                  </a:lnTo>
                  <a:lnTo>
                    <a:pt x="22" y="65"/>
                  </a:lnTo>
                  <a:lnTo>
                    <a:pt x="14" y="61"/>
                  </a:lnTo>
                  <a:lnTo>
                    <a:pt x="4" y="33"/>
                  </a:lnTo>
                  <a:lnTo>
                    <a:pt x="10" y="58"/>
                  </a:lnTo>
                  <a:lnTo>
                    <a:pt x="0" y="56"/>
                  </a:lnTo>
                  <a:lnTo>
                    <a:pt x="23" y="69"/>
                  </a:lnTo>
                  <a:lnTo>
                    <a:pt x="23" y="68"/>
                  </a:lnTo>
                  <a:cubicBezTo>
                    <a:pt x="43" y="62"/>
                    <a:pt x="46" y="54"/>
                    <a:pt x="58" y="67"/>
                  </a:cubicBezTo>
                  <a:cubicBezTo>
                    <a:pt x="66" y="75"/>
                    <a:pt x="74" y="83"/>
                    <a:pt x="82" y="90"/>
                  </a:cubicBezTo>
                  <a:lnTo>
                    <a:pt x="87" y="82"/>
                  </a:lnTo>
                  <a:lnTo>
                    <a:pt x="59" y="58"/>
                  </a:lnTo>
                  <a:lnTo>
                    <a:pt x="54" y="52"/>
                  </a:lnTo>
                  <a:lnTo>
                    <a:pt x="54" y="28"/>
                  </a:lnTo>
                  <a:lnTo>
                    <a:pt x="64" y="22"/>
                  </a:lnTo>
                  <a:lnTo>
                    <a:pt x="76" y="15"/>
                  </a:lnTo>
                  <a:lnTo>
                    <a:pt x="54" y="24"/>
                  </a:lnTo>
                  <a:lnTo>
                    <a:pt x="50" y="19"/>
                  </a:lnTo>
                  <a:lnTo>
                    <a:pt x="41" y="6"/>
                  </a:lnTo>
                  <a:lnTo>
                    <a:pt x="35" y="0"/>
                  </a:lnTo>
                  <a:lnTo>
                    <a:pt x="50" y="24"/>
                  </a:lnTo>
                </a:path>
              </a:pathLst>
            </a:custGeom>
            <a:solidFill>
              <a:srgbClr val="340D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30" name="Freeform 70"/>
            <p:cNvSpPr>
              <a:spLocks/>
            </p:cNvSpPr>
            <p:nvPr/>
          </p:nvSpPr>
          <p:spPr bwMode="auto">
            <a:xfrm>
              <a:off x="1976" y="2071"/>
              <a:ext cx="618" cy="462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2" y="77"/>
                </a:cxn>
                <a:cxn ang="0">
                  <a:pos x="44" y="59"/>
                </a:cxn>
                <a:cxn ang="0">
                  <a:pos x="44" y="61"/>
                </a:cxn>
                <a:cxn ang="0">
                  <a:pos x="45" y="59"/>
                </a:cxn>
                <a:cxn ang="0">
                  <a:pos x="45" y="59"/>
                </a:cxn>
                <a:cxn ang="0">
                  <a:pos x="46" y="59"/>
                </a:cxn>
                <a:cxn ang="0">
                  <a:pos x="71" y="74"/>
                </a:cxn>
                <a:cxn ang="0">
                  <a:pos x="70" y="75"/>
                </a:cxn>
                <a:cxn ang="0">
                  <a:pos x="95" y="66"/>
                </a:cxn>
                <a:cxn ang="0">
                  <a:pos x="103" y="54"/>
                </a:cxn>
                <a:cxn ang="0">
                  <a:pos x="94" y="64"/>
                </a:cxn>
                <a:cxn ang="0">
                  <a:pos x="72" y="69"/>
                </a:cxn>
                <a:cxn ang="0">
                  <a:pos x="62" y="63"/>
                </a:cxn>
                <a:cxn ang="0">
                  <a:pos x="53" y="59"/>
                </a:cxn>
                <a:cxn ang="0">
                  <a:pos x="46" y="55"/>
                </a:cxn>
                <a:cxn ang="0">
                  <a:pos x="52" y="28"/>
                </a:cxn>
                <a:cxn ang="0">
                  <a:pos x="75" y="35"/>
                </a:cxn>
                <a:cxn ang="0">
                  <a:pos x="53" y="25"/>
                </a:cxn>
                <a:cxn ang="0">
                  <a:pos x="78" y="0"/>
                </a:cxn>
                <a:cxn ang="0">
                  <a:pos x="56" y="18"/>
                </a:cxn>
                <a:cxn ang="0">
                  <a:pos x="51" y="1"/>
                </a:cxn>
                <a:cxn ang="0">
                  <a:pos x="53" y="17"/>
                </a:cxn>
                <a:cxn ang="0">
                  <a:pos x="40" y="53"/>
                </a:cxn>
                <a:cxn ang="0">
                  <a:pos x="0" y="72"/>
                </a:cxn>
              </a:cxnLst>
              <a:rect l="0" t="0" r="r" b="b"/>
              <a:pathLst>
                <a:path w="103" h="77">
                  <a:moveTo>
                    <a:pt x="0" y="72"/>
                  </a:moveTo>
                  <a:lnTo>
                    <a:pt x="2" y="7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71" y="74"/>
                  </a:lnTo>
                  <a:lnTo>
                    <a:pt x="70" y="75"/>
                  </a:lnTo>
                  <a:lnTo>
                    <a:pt x="95" y="66"/>
                  </a:lnTo>
                  <a:lnTo>
                    <a:pt x="103" y="54"/>
                  </a:lnTo>
                  <a:lnTo>
                    <a:pt x="94" y="64"/>
                  </a:lnTo>
                  <a:lnTo>
                    <a:pt x="72" y="69"/>
                  </a:lnTo>
                  <a:lnTo>
                    <a:pt x="62" y="63"/>
                  </a:lnTo>
                  <a:lnTo>
                    <a:pt x="53" y="59"/>
                  </a:lnTo>
                  <a:lnTo>
                    <a:pt x="46" y="55"/>
                  </a:lnTo>
                  <a:lnTo>
                    <a:pt x="52" y="28"/>
                  </a:lnTo>
                  <a:lnTo>
                    <a:pt x="75" y="35"/>
                  </a:lnTo>
                  <a:lnTo>
                    <a:pt x="53" y="25"/>
                  </a:lnTo>
                  <a:lnTo>
                    <a:pt x="78" y="0"/>
                  </a:lnTo>
                  <a:lnTo>
                    <a:pt x="56" y="18"/>
                  </a:lnTo>
                  <a:lnTo>
                    <a:pt x="51" y="1"/>
                  </a:lnTo>
                  <a:lnTo>
                    <a:pt x="53" y="17"/>
                  </a:lnTo>
                  <a:lnTo>
                    <a:pt x="40" y="53"/>
                  </a:lnTo>
                  <a:cubicBezTo>
                    <a:pt x="26" y="60"/>
                    <a:pt x="10" y="66"/>
                    <a:pt x="0" y="72"/>
                  </a:cubicBezTo>
                </a:path>
              </a:pathLst>
            </a:custGeom>
            <a:solidFill>
              <a:srgbClr val="340D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399431" name="Picture 71" descr="0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419476" y="4171950"/>
            <a:ext cx="1946275" cy="2235200"/>
          </a:xfrm>
          <a:prstGeom prst="rect">
            <a:avLst/>
          </a:prstGeom>
          <a:noFill/>
        </p:spPr>
      </p:pic>
      <p:pic>
        <p:nvPicPr>
          <p:cNvPr id="399432" name="Picture 72" descr="0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647950" y="1768476"/>
            <a:ext cx="2979738" cy="727075"/>
          </a:xfrm>
          <a:prstGeom prst="rect">
            <a:avLst/>
          </a:prstGeom>
          <a:noFill/>
        </p:spPr>
      </p:pic>
      <p:sp>
        <p:nvSpPr>
          <p:cNvPr id="399433" name="Text Box 73"/>
          <p:cNvSpPr txBox="1">
            <a:spLocks noChangeArrowheads="1"/>
          </p:cNvSpPr>
          <p:nvPr/>
        </p:nvSpPr>
        <p:spPr bwMode="auto">
          <a:xfrm>
            <a:off x="3943994" y="381000"/>
            <a:ext cx="435798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>
                <a:solidFill>
                  <a:srgbClr val="800000"/>
                </a:solidFill>
              </a:rPr>
              <a:t>CÉLULA ALVO E MECANISMOS CITOTÓXICOS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399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399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99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99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7" name="AutoShape 5"/>
          <p:cNvSpPr>
            <a:spLocks noChangeArrowheads="1"/>
          </p:cNvSpPr>
          <p:nvPr/>
        </p:nvSpPr>
        <p:spPr bwMode="auto">
          <a:xfrm>
            <a:off x="5892106" y="1295400"/>
            <a:ext cx="483989" cy="5257800"/>
          </a:xfrm>
          <a:prstGeom prst="roundRect">
            <a:avLst>
              <a:gd name="adj" fmla="val 8060"/>
            </a:avLst>
          </a:prstGeom>
          <a:solidFill>
            <a:schemeClr val="bg1"/>
          </a:solidFill>
          <a:ln w="28575">
            <a:noFill/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402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981200" y="381000"/>
            <a:ext cx="8229600" cy="424732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r>
              <a:rPr lang="pt-BR" sz="2400" b="1">
                <a:solidFill>
                  <a:srgbClr val="800000"/>
                </a:solidFill>
                <a:latin typeface="Arial" charset="0"/>
              </a:rPr>
              <a:t>FUNÇÕES DA CELULA T CD8+</a:t>
            </a:r>
          </a:p>
        </p:txBody>
      </p:sp>
      <p:grpSp>
        <p:nvGrpSpPr>
          <p:cNvPr id="402639" name="Group 207"/>
          <p:cNvGrpSpPr>
            <a:grpSpLocks/>
          </p:cNvGrpSpPr>
          <p:nvPr/>
        </p:nvGrpSpPr>
        <p:grpSpPr bwMode="auto">
          <a:xfrm>
            <a:off x="3549650" y="1712913"/>
            <a:ext cx="6351588" cy="4305300"/>
            <a:chOff x="1276" y="1079"/>
            <a:chExt cx="4001" cy="2712"/>
          </a:xfrm>
        </p:grpSpPr>
        <p:sp>
          <p:nvSpPr>
            <p:cNvPr id="402439" name="Freeform 7"/>
            <p:cNvSpPr>
              <a:spLocks/>
            </p:cNvSpPr>
            <p:nvPr/>
          </p:nvSpPr>
          <p:spPr bwMode="auto">
            <a:xfrm>
              <a:off x="4166" y="2829"/>
              <a:ext cx="20" cy="44"/>
            </a:xfrm>
            <a:custGeom>
              <a:avLst/>
              <a:gdLst/>
              <a:ahLst/>
              <a:cxnLst>
                <a:cxn ang="0">
                  <a:pos x="44" y="174"/>
                </a:cxn>
                <a:cxn ang="0">
                  <a:pos x="36" y="174"/>
                </a:cxn>
                <a:cxn ang="0">
                  <a:pos x="29" y="174"/>
                </a:cxn>
                <a:cxn ang="0">
                  <a:pos x="22" y="171"/>
                </a:cxn>
                <a:cxn ang="0">
                  <a:pos x="16" y="168"/>
                </a:cxn>
                <a:cxn ang="0">
                  <a:pos x="11" y="163"/>
                </a:cxn>
                <a:cxn ang="0">
                  <a:pos x="6" y="157"/>
                </a:cxn>
                <a:cxn ang="0">
                  <a:pos x="4" y="150"/>
                </a:cxn>
                <a:cxn ang="0">
                  <a:pos x="1" y="143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80" y="0"/>
                </a:cxn>
                <a:cxn ang="0">
                  <a:pos x="80" y="134"/>
                </a:cxn>
                <a:cxn ang="0">
                  <a:pos x="80" y="143"/>
                </a:cxn>
                <a:cxn ang="0">
                  <a:pos x="78" y="150"/>
                </a:cxn>
                <a:cxn ang="0">
                  <a:pos x="74" y="157"/>
                </a:cxn>
                <a:cxn ang="0">
                  <a:pos x="71" y="163"/>
                </a:cxn>
                <a:cxn ang="0">
                  <a:pos x="65" y="168"/>
                </a:cxn>
                <a:cxn ang="0">
                  <a:pos x="59" y="171"/>
                </a:cxn>
                <a:cxn ang="0">
                  <a:pos x="52" y="174"/>
                </a:cxn>
                <a:cxn ang="0">
                  <a:pos x="44" y="174"/>
                </a:cxn>
              </a:cxnLst>
              <a:rect l="0" t="0" r="r" b="b"/>
              <a:pathLst>
                <a:path w="80" h="174">
                  <a:moveTo>
                    <a:pt x="44" y="174"/>
                  </a:moveTo>
                  <a:lnTo>
                    <a:pt x="36" y="174"/>
                  </a:lnTo>
                  <a:lnTo>
                    <a:pt x="29" y="174"/>
                  </a:lnTo>
                  <a:lnTo>
                    <a:pt x="22" y="171"/>
                  </a:lnTo>
                  <a:lnTo>
                    <a:pt x="16" y="168"/>
                  </a:lnTo>
                  <a:lnTo>
                    <a:pt x="11" y="163"/>
                  </a:lnTo>
                  <a:lnTo>
                    <a:pt x="6" y="157"/>
                  </a:lnTo>
                  <a:lnTo>
                    <a:pt x="4" y="150"/>
                  </a:lnTo>
                  <a:lnTo>
                    <a:pt x="1" y="143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80" y="0"/>
                  </a:lnTo>
                  <a:lnTo>
                    <a:pt x="80" y="134"/>
                  </a:lnTo>
                  <a:lnTo>
                    <a:pt x="80" y="143"/>
                  </a:lnTo>
                  <a:lnTo>
                    <a:pt x="78" y="150"/>
                  </a:lnTo>
                  <a:lnTo>
                    <a:pt x="74" y="157"/>
                  </a:lnTo>
                  <a:lnTo>
                    <a:pt x="71" y="163"/>
                  </a:lnTo>
                  <a:lnTo>
                    <a:pt x="65" y="168"/>
                  </a:lnTo>
                  <a:lnTo>
                    <a:pt x="59" y="171"/>
                  </a:lnTo>
                  <a:lnTo>
                    <a:pt x="52" y="174"/>
                  </a:lnTo>
                  <a:lnTo>
                    <a:pt x="44" y="174"/>
                  </a:lnTo>
                  <a:close/>
                </a:path>
              </a:pathLst>
            </a:custGeom>
            <a:solidFill>
              <a:srgbClr val="DF00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0" name="Freeform 8"/>
            <p:cNvSpPr>
              <a:spLocks/>
            </p:cNvSpPr>
            <p:nvPr/>
          </p:nvSpPr>
          <p:spPr bwMode="auto">
            <a:xfrm>
              <a:off x="4166" y="2829"/>
              <a:ext cx="20" cy="44"/>
            </a:xfrm>
            <a:custGeom>
              <a:avLst/>
              <a:gdLst/>
              <a:ahLst/>
              <a:cxnLst>
                <a:cxn ang="0">
                  <a:pos x="44" y="174"/>
                </a:cxn>
                <a:cxn ang="0">
                  <a:pos x="36" y="174"/>
                </a:cxn>
                <a:cxn ang="0">
                  <a:pos x="29" y="174"/>
                </a:cxn>
                <a:cxn ang="0">
                  <a:pos x="22" y="171"/>
                </a:cxn>
                <a:cxn ang="0">
                  <a:pos x="16" y="168"/>
                </a:cxn>
                <a:cxn ang="0">
                  <a:pos x="11" y="163"/>
                </a:cxn>
                <a:cxn ang="0">
                  <a:pos x="6" y="157"/>
                </a:cxn>
                <a:cxn ang="0">
                  <a:pos x="4" y="150"/>
                </a:cxn>
                <a:cxn ang="0">
                  <a:pos x="1" y="143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80" y="0"/>
                </a:cxn>
                <a:cxn ang="0">
                  <a:pos x="80" y="134"/>
                </a:cxn>
                <a:cxn ang="0">
                  <a:pos x="80" y="143"/>
                </a:cxn>
                <a:cxn ang="0">
                  <a:pos x="78" y="150"/>
                </a:cxn>
                <a:cxn ang="0">
                  <a:pos x="74" y="157"/>
                </a:cxn>
                <a:cxn ang="0">
                  <a:pos x="71" y="163"/>
                </a:cxn>
                <a:cxn ang="0">
                  <a:pos x="65" y="168"/>
                </a:cxn>
                <a:cxn ang="0">
                  <a:pos x="59" y="171"/>
                </a:cxn>
                <a:cxn ang="0">
                  <a:pos x="52" y="174"/>
                </a:cxn>
                <a:cxn ang="0">
                  <a:pos x="44" y="174"/>
                </a:cxn>
              </a:cxnLst>
              <a:rect l="0" t="0" r="r" b="b"/>
              <a:pathLst>
                <a:path w="80" h="174">
                  <a:moveTo>
                    <a:pt x="44" y="174"/>
                  </a:moveTo>
                  <a:lnTo>
                    <a:pt x="36" y="174"/>
                  </a:lnTo>
                  <a:lnTo>
                    <a:pt x="29" y="174"/>
                  </a:lnTo>
                  <a:lnTo>
                    <a:pt x="22" y="171"/>
                  </a:lnTo>
                  <a:lnTo>
                    <a:pt x="16" y="168"/>
                  </a:lnTo>
                  <a:lnTo>
                    <a:pt x="11" y="163"/>
                  </a:lnTo>
                  <a:lnTo>
                    <a:pt x="6" y="157"/>
                  </a:lnTo>
                  <a:lnTo>
                    <a:pt x="4" y="150"/>
                  </a:lnTo>
                  <a:lnTo>
                    <a:pt x="1" y="143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80" y="0"/>
                  </a:lnTo>
                  <a:lnTo>
                    <a:pt x="80" y="134"/>
                  </a:lnTo>
                  <a:lnTo>
                    <a:pt x="80" y="143"/>
                  </a:lnTo>
                  <a:lnTo>
                    <a:pt x="78" y="150"/>
                  </a:lnTo>
                  <a:lnTo>
                    <a:pt x="74" y="157"/>
                  </a:lnTo>
                  <a:lnTo>
                    <a:pt x="71" y="163"/>
                  </a:lnTo>
                  <a:lnTo>
                    <a:pt x="65" y="168"/>
                  </a:lnTo>
                  <a:lnTo>
                    <a:pt x="59" y="171"/>
                  </a:lnTo>
                  <a:lnTo>
                    <a:pt x="52" y="174"/>
                  </a:lnTo>
                  <a:lnTo>
                    <a:pt x="44" y="174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1" name="Freeform 9"/>
            <p:cNvSpPr>
              <a:spLocks/>
            </p:cNvSpPr>
            <p:nvPr/>
          </p:nvSpPr>
          <p:spPr bwMode="auto">
            <a:xfrm>
              <a:off x="4142" y="2746"/>
              <a:ext cx="70" cy="114"/>
            </a:xfrm>
            <a:custGeom>
              <a:avLst/>
              <a:gdLst/>
              <a:ahLst/>
              <a:cxnLst>
                <a:cxn ang="0">
                  <a:pos x="187" y="278"/>
                </a:cxn>
                <a:cxn ang="0">
                  <a:pos x="90" y="278"/>
                </a:cxn>
                <a:cxn ang="0">
                  <a:pos x="74" y="406"/>
                </a:cxn>
                <a:cxn ang="0">
                  <a:pos x="71" y="415"/>
                </a:cxn>
                <a:cxn ang="0">
                  <a:pos x="61" y="430"/>
                </a:cxn>
                <a:cxn ang="0">
                  <a:pos x="55" y="439"/>
                </a:cxn>
                <a:cxn ang="0">
                  <a:pos x="49" y="446"/>
                </a:cxn>
                <a:cxn ang="0">
                  <a:pos x="46" y="448"/>
                </a:cxn>
                <a:cxn ang="0">
                  <a:pos x="42" y="450"/>
                </a:cxn>
                <a:cxn ang="0">
                  <a:pos x="38" y="451"/>
                </a:cxn>
                <a:cxn ang="0">
                  <a:pos x="35" y="451"/>
                </a:cxn>
                <a:cxn ang="0">
                  <a:pos x="28" y="448"/>
                </a:cxn>
                <a:cxn ang="0">
                  <a:pos x="25" y="447"/>
                </a:cxn>
                <a:cxn ang="0">
                  <a:pos x="22" y="446"/>
                </a:cxn>
                <a:cxn ang="0">
                  <a:pos x="19" y="442"/>
                </a:cxn>
                <a:cxn ang="0">
                  <a:pos x="17" y="439"/>
                </a:cxn>
                <a:cxn ang="0">
                  <a:pos x="12" y="430"/>
                </a:cxn>
                <a:cxn ang="0">
                  <a:pos x="7" y="421"/>
                </a:cxn>
                <a:cxn ang="0">
                  <a:pos x="2" y="403"/>
                </a:cxn>
                <a:cxn ang="0">
                  <a:pos x="0" y="394"/>
                </a:cxn>
                <a:cxn ang="0">
                  <a:pos x="25" y="234"/>
                </a:cxn>
                <a:cxn ang="0">
                  <a:pos x="64" y="0"/>
                </a:cxn>
                <a:cxn ang="0">
                  <a:pos x="278" y="8"/>
                </a:cxn>
                <a:cxn ang="0">
                  <a:pos x="260" y="274"/>
                </a:cxn>
                <a:cxn ang="0">
                  <a:pos x="266" y="400"/>
                </a:cxn>
                <a:cxn ang="0">
                  <a:pos x="265" y="409"/>
                </a:cxn>
                <a:cxn ang="0">
                  <a:pos x="259" y="427"/>
                </a:cxn>
                <a:cxn ang="0">
                  <a:pos x="254" y="436"/>
                </a:cxn>
                <a:cxn ang="0">
                  <a:pos x="250" y="444"/>
                </a:cxn>
                <a:cxn ang="0">
                  <a:pos x="246" y="447"/>
                </a:cxn>
                <a:cxn ang="0">
                  <a:pos x="244" y="450"/>
                </a:cxn>
                <a:cxn ang="0">
                  <a:pos x="240" y="451"/>
                </a:cxn>
                <a:cxn ang="0">
                  <a:pos x="236" y="452"/>
                </a:cxn>
                <a:cxn ang="0">
                  <a:pos x="229" y="452"/>
                </a:cxn>
                <a:cxn ang="0">
                  <a:pos x="226" y="451"/>
                </a:cxn>
                <a:cxn ang="0">
                  <a:pos x="222" y="450"/>
                </a:cxn>
                <a:cxn ang="0">
                  <a:pos x="218" y="447"/>
                </a:cxn>
                <a:cxn ang="0">
                  <a:pos x="216" y="445"/>
                </a:cxn>
                <a:cxn ang="0">
                  <a:pos x="209" y="438"/>
                </a:cxn>
                <a:cxn ang="0">
                  <a:pos x="204" y="429"/>
                </a:cxn>
                <a:cxn ang="0">
                  <a:pos x="196" y="412"/>
                </a:cxn>
                <a:cxn ang="0">
                  <a:pos x="192" y="405"/>
                </a:cxn>
                <a:cxn ang="0">
                  <a:pos x="187" y="278"/>
                </a:cxn>
              </a:cxnLst>
              <a:rect l="0" t="0" r="r" b="b"/>
              <a:pathLst>
                <a:path w="278" h="452">
                  <a:moveTo>
                    <a:pt x="187" y="278"/>
                  </a:moveTo>
                  <a:lnTo>
                    <a:pt x="90" y="278"/>
                  </a:lnTo>
                  <a:lnTo>
                    <a:pt x="74" y="406"/>
                  </a:lnTo>
                  <a:lnTo>
                    <a:pt x="71" y="415"/>
                  </a:lnTo>
                  <a:lnTo>
                    <a:pt x="61" y="430"/>
                  </a:lnTo>
                  <a:lnTo>
                    <a:pt x="55" y="439"/>
                  </a:lnTo>
                  <a:lnTo>
                    <a:pt x="49" y="446"/>
                  </a:lnTo>
                  <a:lnTo>
                    <a:pt x="46" y="448"/>
                  </a:lnTo>
                  <a:lnTo>
                    <a:pt x="42" y="450"/>
                  </a:lnTo>
                  <a:lnTo>
                    <a:pt x="38" y="451"/>
                  </a:lnTo>
                  <a:lnTo>
                    <a:pt x="35" y="451"/>
                  </a:lnTo>
                  <a:lnTo>
                    <a:pt x="28" y="448"/>
                  </a:lnTo>
                  <a:lnTo>
                    <a:pt x="25" y="447"/>
                  </a:lnTo>
                  <a:lnTo>
                    <a:pt x="22" y="446"/>
                  </a:lnTo>
                  <a:lnTo>
                    <a:pt x="19" y="442"/>
                  </a:lnTo>
                  <a:lnTo>
                    <a:pt x="17" y="439"/>
                  </a:lnTo>
                  <a:lnTo>
                    <a:pt x="12" y="430"/>
                  </a:lnTo>
                  <a:lnTo>
                    <a:pt x="7" y="421"/>
                  </a:lnTo>
                  <a:lnTo>
                    <a:pt x="2" y="403"/>
                  </a:lnTo>
                  <a:lnTo>
                    <a:pt x="0" y="394"/>
                  </a:lnTo>
                  <a:lnTo>
                    <a:pt x="25" y="234"/>
                  </a:lnTo>
                  <a:lnTo>
                    <a:pt x="64" y="0"/>
                  </a:lnTo>
                  <a:lnTo>
                    <a:pt x="278" y="8"/>
                  </a:lnTo>
                  <a:lnTo>
                    <a:pt x="260" y="274"/>
                  </a:lnTo>
                  <a:lnTo>
                    <a:pt x="266" y="400"/>
                  </a:lnTo>
                  <a:lnTo>
                    <a:pt x="265" y="409"/>
                  </a:lnTo>
                  <a:lnTo>
                    <a:pt x="259" y="427"/>
                  </a:lnTo>
                  <a:lnTo>
                    <a:pt x="254" y="436"/>
                  </a:lnTo>
                  <a:lnTo>
                    <a:pt x="250" y="444"/>
                  </a:lnTo>
                  <a:lnTo>
                    <a:pt x="246" y="447"/>
                  </a:lnTo>
                  <a:lnTo>
                    <a:pt x="244" y="450"/>
                  </a:lnTo>
                  <a:lnTo>
                    <a:pt x="240" y="451"/>
                  </a:lnTo>
                  <a:lnTo>
                    <a:pt x="236" y="452"/>
                  </a:lnTo>
                  <a:lnTo>
                    <a:pt x="229" y="452"/>
                  </a:lnTo>
                  <a:lnTo>
                    <a:pt x="226" y="451"/>
                  </a:lnTo>
                  <a:lnTo>
                    <a:pt x="222" y="450"/>
                  </a:lnTo>
                  <a:lnTo>
                    <a:pt x="218" y="447"/>
                  </a:lnTo>
                  <a:lnTo>
                    <a:pt x="216" y="445"/>
                  </a:lnTo>
                  <a:lnTo>
                    <a:pt x="209" y="438"/>
                  </a:lnTo>
                  <a:lnTo>
                    <a:pt x="204" y="429"/>
                  </a:lnTo>
                  <a:lnTo>
                    <a:pt x="196" y="412"/>
                  </a:lnTo>
                  <a:lnTo>
                    <a:pt x="192" y="405"/>
                  </a:lnTo>
                  <a:lnTo>
                    <a:pt x="187" y="278"/>
                  </a:lnTo>
                  <a:close/>
                </a:path>
              </a:pathLst>
            </a:custGeom>
            <a:solidFill>
              <a:srgbClr val="B6DE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2" name="Freeform 10"/>
            <p:cNvSpPr>
              <a:spLocks/>
            </p:cNvSpPr>
            <p:nvPr/>
          </p:nvSpPr>
          <p:spPr bwMode="auto">
            <a:xfrm>
              <a:off x="4142" y="2746"/>
              <a:ext cx="70" cy="114"/>
            </a:xfrm>
            <a:custGeom>
              <a:avLst/>
              <a:gdLst/>
              <a:ahLst/>
              <a:cxnLst>
                <a:cxn ang="0">
                  <a:pos x="187" y="278"/>
                </a:cxn>
                <a:cxn ang="0">
                  <a:pos x="90" y="278"/>
                </a:cxn>
                <a:cxn ang="0">
                  <a:pos x="74" y="406"/>
                </a:cxn>
                <a:cxn ang="0">
                  <a:pos x="71" y="415"/>
                </a:cxn>
                <a:cxn ang="0">
                  <a:pos x="61" y="430"/>
                </a:cxn>
                <a:cxn ang="0">
                  <a:pos x="55" y="439"/>
                </a:cxn>
                <a:cxn ang="0">
                  <a:pos x="49" y="446"/>
                </a:cxn>
                <a:cxn ang="0">
                  <a:pos x="46" y="448"/>
                </a:cxn>
                <a:cxn ang="0">
                  <a:pos x="42" y="450"/>
                </a:cxn>
                <a:cxn ang="0">
                  <a:pos x="38" y="451"/>
                </a:cxn>
                <a:cxn ang="0">
                  <a:pos x="35" y="451"/>
                </a:cxn>
                <a:cxn ang="0">
                  <a:pos x="28" y="448"/>
                </a:cxn>
                <a:cxn ang="0">
                  <a:pos x="25" y="447"/>
                </a:cxn>
                <a:cxn ang="0">
                  <a:pos x="22" y="446"/>
                </a:cxn>
                <a:cxn ang="0">
                  <a:pos x="19" y="442"/>
                </a:cxn>
                <a:cxn ang="0">
                  <a:pos x="17" y="439"/>
                </a:cxn>
                <a:cxn ang="0">
                  <a:pos x="12" y="430"/>
                </a:cxn>
                <a:cxn ang="0">
                  <a:pos x="7" y="421"/>
                </a:cxn>
                <a:cxn ang="0">
                  <a:pos x="2" y="403"/>
                </a:cxn>
                <a:cxn ang="0">
                  <a:pos x="0" y="394"/>
                </a:cxn>
                <a:cxn ang="0">
                  <a:pos x="25" y="234"/>
                </a:cxn>
                <a:cxn ang="0">
                  <a:pos x="64" y="0"/>
                </a:cxn>
                <a:cxn ang="0">
                  <a:pos x="278" y="8"/>
                </a:cxn>
                <a:cxn ang="0">
                  <a:pos x="260" y="274"/>
                </a:cxn>
                <a:cxn ang="0">
                  <a:pos x="266" y="400"/>
                </a:cxn>
                <a:cxn ang="0">
                  <a:pos x="265" y="409"/>
                </a:cxn>
                <a:cxn ang="0">
                  <a:pos x="259" y="427"/>
                </a:cxn>
                <a:cxn ang="0">
                  <a:pos x="254" y="436"/>
                </a:cxn>
                <a:cxn ang="0">
                  <a:pos x="250" y="444"/>
                </a:cxn>
                <a:cxn ang="0">
                  <a:pos x="246" y="447"/>
                </a:cxn>
                <a:cxn ang="0">
                  <a:pos x="244" y="450"/>
                </a:cxn>
                <a:cxn ang="0">
                  <a:pos x="240" y="451"/>
                </a:cxn>
                <a:cxn ang="0">
                  <a:pos x="236" y="452"/>
                </a:cxn>
                <a:cxn ang="0">
                  <a:pos x="229" y="452"/>
                </a:cxn>
                <a:cxn ang="0">
                  <a:pos x="226" y="451"/>
                </a:cxn>
                <a:cxn ang="0">
                  <a:pos x="222" y="450"/>
                </a:cxn>
                <a:cxn ang="0">
                  <a:pos x="218" y="447"/>
                </a:cxn>
                <a:cxn ang="0">
                  <a:pos x="216" y="445"/>
                </a:cxn>
                <a:cxn ang="0">
                  <a:pos x="209" y="438"/>
                </a:cxn>
                <a:cxn ang="0">
                  <a:pos x="204" y="429"/>
                </a:cxn>
                <a:cxn ang="0">
                  <a:pos x="196" y="412"/>
                </a:cxn>
                <a:cxn ang="0">
                  <a:pos x="192" y="405"/>
                </a:cxn>
                <a:cxn ang="0">
                  <a:pos x="187" y="278"/>
                </a:cxn>
              </a:cxnLst>
              <a:rect l="0" t="0" r="r" b="b"/>
              <a:pathLst>
                <a:path w="278" h="452">
                  <a:moveTo>
                    <a:pt x="187" y="278"/>
                  </a:moveTo>
                  <a:lnTo>
                    <a:pt x="90" y="278"/>
                  </a:lnTo>
                  <a:lnTo>
                    <a:pt x="74" y="406"/>
                  </a:lnTo>
                  <a:lnTo>
                    <a:pt x="71" y="415"/>
                  </a:lnTo>
                  <a:lnTo>
                    <a:pt x="61" y="430"/>
                  </a:lnTo>
                  <a:lnTo>
                    <a:pt x="55" y="439"/>
                  </a:lnTo>
                  <a:lnTo>
                    <a:pt x="49" y="446"/>
                  </a:lnTo>
                  <a:lnTo>
                    <a:pt x="46" y="448"/>
                  </a:lnTo>
                  <a:lnTo>
                    <a:pt x="42" y="450"/>
                  </a:lnTo>
                  <a:lnTo>
                    <a:pt x="38" y="451"/>
                  </a:lnTo>
                  <a:lnTo>
                    <a:pt x="35" y="451"/>
                  </a:lnTo>
                  <a:lnTo>
                    <a:pt x="28" y="448"/>
                  </a:lnTo>
                  <a:lnTo>
                    <a:pt x="25" y="447"/>
                  </a:lnTo>
                  <a:lnTo>
                    <a:pt x="22" y="446"/>
                  </a:lnTo>
                  <a:lnTo>
                    <a:pt x="19" y="442"/>
                  </a:lnTo>
                  <a:lnTo>
                    <a:pt x="17" y="439"/>
                  </a:lnTo>
                  <a:lnTo>
                    <a:pt x="12" y="430"/>
                  </a:lnTo>
                  <a:lnTo>
                    <a:pt x="7" y="421"/>
                  </a:lnTo>
                  <a:lnTo>
                    <a:pt x="2" y="403"/>
                  </a:lnTo>
                  <a:lnTo>
                    <a:pt x="0" y="394"/>
                  </a:lnTo>
                  <a:lnTo>
                    <a:pt x="25" y="234"/>
                  </a:lnTo>
                  <a:lnTo>
                    <a:pt x="64" y="0"/>
                  </a:lnTo>
                  <a:lnTo>
                    <a:pt x="278" y="8"/>
                  </a:lnTo>
                  <a:lnTo>
                    <a:pt x="260" y="274"/>
                  </a:lnTo>
                  <a:lnTo>
                    <a:pt x="266" y="400"/>
                  </a:lnTo>
                  <a:lnTo>
                    <a:pt x="265" y="409"/>
                  </a:lnTo>
                  <a:lnTo>
                    <a:pt x="259" y="427"/>
                  </a:lnTo>
                  <a:lnTo>
                    <a:pt x="254" y="436"/>
                  </a:lnTo>
                  <a:lnTo>
                    <a:pt x="250" y="444"/>
                  </a:lnTo>
                  <a:lnTo>
                    <a:pt x="246" y="447"/>
                  </a:lnTo>
                  <a:lnTo>
                    <a:pt x="244" y="450"/>
                  </a:lnTo>
                  <a:lnTo>
                    <a:pt x="240" y="451"/>
                  </a:lnTo>
                  <a:lnTo>
                    <a:pt x="236" y="452"/>
                  </a:lnTo>
                  <a:lnTo>
                    <a:pt x="229" y="452"/>
                  </a:lnTo>
                  <a:lnTo>
                    <a:pt x="226" y="451"/>
                  </a:lnTo>
                  <a:lnTo>
                    <a:pt x="222" y="450"/>
                  </a:lnTo>
                  <a:lnTo>
                    <a:pt x="218" y="447"/>
                  </a:lnTo>
                  <a:lnTo>
                    <a:pt x="216" y="445"/>
                  </a:lnTo>
                  <a:lnTo>
                    <a:pt x="209" y="438"/>
                  </a:lnTo>
                  <a:lnTo>
                    <a:pt x="204" y="429"/>
                  </a:lnTo>
                  <a:lnTo>
                    <a:pt x="196" y="412"/>
                  </a:lnTo>
                  <a:lnTo>
                    <a:pt x="192" y="405"/>
                  </a:lnTo>
                  <a:lnTo>
                    <a:pt x="187" y="278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3" name="Freeform 11"/>
            <p:cNvSpPr>
              <a:spLocks/>
            </p:cNvSpPr>
            <p:nvPr/>
          </p:nvSpPr>
          <p:spPr bwMode="auto">
            <a:xfrm>
              <a:off x="4121" y="2819"/>
              <a:ext cx="36" cy="176"/>
            </a:xfrm>
            <a:custGeom>
              <a:avLst/>
              <a:gdLst/>
              <a:ahLst/>
              <a:cxnLst>
                <a:cxn ang="0">
                  <a:pos x="146" y="702"/>
                </a:cxn>
                <a:cxn ang="0">
                  <a:pos x="33" y="703"/>
                </a:cxn>
                <a:cxn ang="0">
                  <a:pos x="32" y="680"/>
                </a:cxn>
                <a:cxn ang="0">
                  <a:pos x="32" y="657"/>
                </a:cxn>
                <a:cxn ang="0">
                  <a:pos x="32" y="636"/>
                </a:cxn>
                <a:cxn ang="0">
                  <a:pos x="32" y="615"/>
                </a:cxn>
                <a:cxn ang="0">
                  <a:pos x="34" y="575"/>
                </a:cxn>
                <a:cxn ang="0">
                  <a:pos x="36" y="538"/>
                </a:cxn>
                <a:cxn ang="0">
                  <a:pos x="39" y="502"/>
                </a:cxn>
                <a:cxn ang="0">
                  <a:pos x="40" y="468"/>
                </a:cxn>
                <a:cxn ang="0">
                  <a:pos x="39" y="452"/>
                </a:cxn>
                <a:cxn ang="0">
                  <a:pos x="38" y="438"/>
                </a:cxn>
                <a:cxn ang="0">
                  <a:pos x="35" y="422"/>
                </a:cxn>
                <a:cxn ang="0">
                  <a:pos x="32" y="409"/>
                </a:cxn>
                <a:cxn ang="0">
                  <a:pos x="21" y="356"/>
                </a:cxn>
                <a:cxn ang="0">
                  <a:pos x="11" y="310"/>
                </a:cxn>
                <a:cxn ang="0">
                  <a:pos x="5" y="269"/>
                </a:cxn>
                <a:cxn ang="0">
                  <a:pos x="3" y="233"/>
                </a:cxn>
                <a:cxn ang="0">
                  <a:pos x="0" y="202"/>
                </a:cxn>
                <a:cxn ang="0">
                  <a:pos x="2" y="174"/>
                </a:cxn>
                <a:cxn ang="0">
                  <a:pos x="4" y="150"/>
                </a:cxn>
                <a:cxn ang="0">
                  <a:pos x="9" y="128"/>
                </a:cxn>
                <a:cxn ang="0">
                  <a:pos x="14" y="109"/>
                </a:cxn>
                <a:cxn ang="0">
                  <a:pos x="21" y="92"/>
                </a:cxn>
                <a:cxn ang="0">
                  <a:pos x="28" y="77"/>
                </a:cxn>
                <a:cxn ang="0">
                  <a:pos x="35" y="61"/>
                </a:cxn>
                <a:cxn ang="0">
                  <a:pos x="53" y="32"/>
                </a:cxn>
                <a:cxn ang="0">
                  <a:pos x="70" y="0"/>
                </a:cxn>
                <a:cxn ang="0">
                  <a:pos x="66" y="20"/>
                </a:cxn>
                <a:cxn ang="0">
                  <a:pos x="64" y="41"/>
                </a:cxn>
                <a:cxn ang="0">
                  <a:pos x="62" y="59"/>
                </a:cxn>
                <a:cxn ang="0">
                  <a:pos x="60" y="77"/>
                </a:cxn>
                <a:cxn ang="0">
                  <a:pos x="60" y="95"/>
                </a:cxn>
                <a:cxn ang="0">
                  <a:pos x="62" y="112"/>
                </a:cxn>
                <a:cxn ang="0">
                  <a:pos x="63" y="127"/>
                </a:cxn>
                <a:cxn ang="0">
                  <a:pos x="64" y="142"/>
                </a:cxn>
                <a:cxn ang="0">
                  <a:pos x="70" y="170"/>
                </a:cxn>
                <a:cxn ang="0">
                  <a:pos x="77" y="197"/>
                </a:cxn>
                <a:cxn ang="0">
                  <a:pos x="86" y="222"/>
                </a:cxn>
                <a:cxn ang="0">
                  <a:pos x="95" y="245"/>
                </a:cxn>
                <a:cxn ang="0">
                  <a:pos x="146" y="702"/>
                </a:cxn>
              </a:cxnLst>
              <a:rect l="0" t="0" r="r" b="b"/>
              <a:pathLst>
                <a:path w="146" h="703">
                  <a:moveTo>
                    <a:pt x="146" y="702"/>
                  </a:moveTo>
                  <a:lnTo>
                    <a:pt x="33" y="703"/>
                  </a:lnTo>
                  <a:lnTo>
                    <a:pt x="32" y="680"/>
                  </a:lnTo>
                  <a:lnTo>
                    <a:pt x="32" y="657"/>
                  </a:lnTo>
                  <a:lnTo>
                    <a:pt x="32" y="636"/>
                  </a:lnTo>
                  <a:lnTo>
                    <a:pt x="32" y="615"/>
                  </a:lnTo>
                  <a:lnTo>
                    <a:pt x="34" y="575"/>
                  </a:lnTo>
                  <a:lnTo>
                    <a:pt x="36" y="538"/>
                  </a:lnTo>
                  <a:lnTo>
                    <a:pt x="39" y="502"/>
                  </a:lnTo>
                  <a:lnTo>
                    <a:pt x="40" y="468"/>
                  </a:lnTo>
                  <a:lnTo>
                    <a:pt x="39" y="452"/>
                  </a:lnTo>
                  <a:lnTo>
                    <a:pt x="38" y="438"/>
                  </a:lnTo>
                  <a:lnTo>
                    <a:pt x="35" y="422"/>
                  </a:lnTo>
                  <a:lnTo>
                    <a:pt x="32" y="409"/>
                  </a:lnTo>
                  <a:lnTo>
                    <a:pt x="21" y="356"/>
                  </a:lnTo>
                  <a:lnTo>
                    <a:pt x="11" y="310"/>
                  </a:lnTo>
                  <a:lnTo>
                    <a:pt x="5" y="269"/>
                  </a:lnTo>
                  <a:lnTo>
                    <a:pt x="3" y="233"/>
                  </a:lnTo>
                  <a:lnTo>
                    <a:pt x="0" y="202"/>
                  </a:lnTo>
                  <a:lnTo>
                    <a:pt x="2" y="174"/>
                  </a:lnTo>
                  <a:lnTo>
                    <a:pt x="4" y="150"/>
                  </a:lnTo>
                  <a:lnTo>
                    <a:pt x="9" y="128"/>
                  </a:lnTo>
                  <a:lnTo>
                    <a:pt x="14" y="109"/>
                  </a:lnTo>
                  <a:lnTo>
                    <a:pt x="21" y="92"/>
                  </a:lnTo>
                  <a:lnTo>
                    <a:pt x="28" y="77"/>
                  </a:lnTo>
                  <a:lnTo>
                    <a:pt x="35" y="61"/>
                  </a:lnTo>
                  <a:lnTo>
                    <a:pt x="53" y="32"/>
                  </a:lnTo>
                  <a:lnTo>
                    <a:pt x="70" y="0"/>
                  </a:lnTo>
                  <a:lnTo>
                    <a:pt x="66" y="20"/>
                  </a:lnTo>
                  <a:lnTo>
                    <a:pt x="64" y="41"/>
                  </a:lnTo>
                  <a:lnTo>
                    <a:pt x="62" y="59"/>
                  </a:lnTo>
                  <a:lnTo>
                    <a:pt x="60" y="77"/>
                  </a:lnTo>
                  <a:lnTo>
                    <a:pt x="60" y="95"/>
                  </a:lnTo>
                  <a:lnTo>
                    <a:pt x="62" y="112"/>
                  </a:lnTo>
                  <a:lnTo>
                    <a:pt x="63" y="127"/>
                  </a:lnTo>
                  <a:lnTo>
                    <a:pt x="64" y="142"/>
                  </a:lnTo>
                  <a:lnTo>
                    <a:pt x="70" y="170"/>
                  </a:lnTo>
                  <a:lnTo>
                    <a:pt x="77" y="197"/>
                  </a:lnTo>
                  <a:lnTo>
                    <a:pt x="86" y="222"/>
                  </a:lnTo>
                  <a:lnTo>
                    <a:pt x="95" y="245"/>
                  </a:lnTo>
                  <a:lnTo>
                    <a:pt x="146" y="702"/>
                  </a:lnTo>
                  <a:close/>
                </a:path>
              </a:pathLst>
            </a:custGeom>
            <a:solidFill>
              <a:srgbClr val="04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4" name="Freeform 12"/>
            <p:cNvSpPr>
              <a:spLocks/>
            </p:cNvSpPr>
            <p:nvPr/>
          </p:nvSpPr>
          <p:spPr bwMode="auto">
            <a:xfrm>
              <a:off x="4121" y="2819"/>
              <a:ext cx="36" cy="176"/>
            </a:xfrm>
            <a:custGeom>
              <a:avLst/>
              <a:gdLst/>
              <a:ahLst/>
              <a:cxnLst>
                <a:cxn ang="0">
                  <a:pos x="146" y="702"/>
                </a:cxn>
                <a:cxn ang="0">
                  <a:pos x="33" y="703"/>
                </a:cxn>
                <a:cxn ang="0">
                  <a:pos x="32" y="680"/>
                </a:cxn>
                <a:cxn ang="0">
                  <a:pos x="32" y="657"/>
                </a:cxn>
                <a:cxn ang="0">
                  <a:pos x="32" y="636"/>
                </a:cxn>
                <a:cxn ang="0">
                  <a:pos x="32" y="615"/>
                </a:cxn>
                <a:cxn ang="0">
                  <a:pos x="34" y="575"/>
                </a:cxn>
                <a:cxn ang="0">
                  <a:pos x="36" y="538"/>
                </a:cxn>
                <a:cxn ang="0">
                  <a:pos x="39" y="502"/>
                </a:cxn>
                <a:cxn ang="0">
                  <a:pos x="40" y="468"/>
                </a:cxn>
                <a:cxn ang="0">
                  <a:pos x="39" y="452"/>
                </a:cxn>
                <a:cxn ang="0">
                  <a:pos x="38" y="438"/>
                </a:cxn>
                <a:cxn ang="0">
                  <a:pos x="35" y="422"/>
                </a:cxn>
                <a:cxn ang="0">
                  <a:pos x="32" y="409"/>
                </a:cxn>
                <a:cxn ang="0">
                  <a:pos x="21" y="356"/>
                </a:cxn>
                <a:cxn ang="0">
                  <a:pos x="11" y="310"/>
                </a:cxn>
                <a:cxn ang="0">
                  <a:pos x="5" y="269"/>
                </a:cxn>
                <a:cxn ang="0">
                  <a:pos x="3" y="233"/>
                </a:cxn>
                <a:cxn ang="0">
                  <a:pos x="0" y="202"/>
                </a:cxn>
                <a:cxn ang="0">
                  <a:pos x="2" y="174"/>
                </a:cxn>
                <a:cxn ang="0">
                  <a:pos x="4" y="150"/>
                </a:cxn>
                <a:cxn ang="0">
                  <a:pos x="9" y="128"/>
                </a:cxn>
                <a:cxn ang="0">
                  <a:pos x="14" y="109"/>
                </a:cxn>
                <a:cxn ang="0">
                  <a:pos x="21" y="92"/>
                </a:cxn>
                <a:cxn ang="0">
                  <a:pos x="28" y="77"/>
                </a:cxn>
                <a:cxn ang="0">
                  <a:pos x="35" y="61"/>
                </a:cxn>
                <a:cxn ang="0">
                  <a:pos x="53" y="32"/>
                </a:cxn>
                <a:cxn ang="0">
                  <a:pos x="70" y="0"/>
                </a:cxn>
                <a:cxn ang="0">
                  <a:pos x="66" y="20"/>
                </a:cxn>
                <a:cxn ang="0">
                  <a:pos x="64" y="41"/>
                </a:cxn>
                <a:cxn ang="0">
                  <a:pos x="62" y="59"/>
                </a:cxn>
                <a:cxn ang="0">
                  <a:pos x="60" y="77"/>
                </a:cxn>
                <a:cxn ang="0">
                  <a:pos x="60" y="95"/>
                </a:cxn>
                <a:cxn ang="0">
                  <a:pos x="62" y="112"/>
                </a:cxn>
                <a:cxn ang="0">
                  <a:pos x="63" y="127"/>
                </a:cxn>
                <a:cxn ang="0">
                  <a:pos x="64" y="142"/>
                </a:cxn>
                <a:cxn ang="0">
                  <a:pos x="70" y="170"/>
                </a:cxn>
                <a:cxn ang="0">
                  <a:pos x="77" y="197"/>
                </a:cxn>
                <a:cxn ang="0">
                  <a:pos x="86" y="222"/>
                </a:cxn>
                <a:cxn ang="0">
                  <a:pos x="95" y="245"/>
                </a:cxn>
                <a:cxn ang="0">
                  <a:pos x="146" y="702"/>
                </a:cxn>
              </a:cxnLst>
              <a:rect l="0" t="0" r="r" b="b"/>
              <a:pathLst>
                <a:path w="146" h="703">
                  <a:moveTo>
                    <a:pt x="146" y="702"/>
                  </a:moveTo>
                  <a:lnTo>
                    <a:pt x="33" y="703"/>
                  </a:lnTo>
                  <a:lnTo>
                    <a:pt x="32" y="680"/>
                  </a:lnTo>
                  <a:lnTo>
                    <a:pt x="32" y="657"/>
                  </a:lnTo>
                  <a:lnTo>
                    <a:pt x="32" y="636"/>
                  </a:lnTo>
                  <a:lnTo>
                    <a:pt x="32" y="615"/>
                  </a:lnTo>
                  <a:lnTo>
                    <a:pt x="34" y="575"/>
                  </a:lnTo>
                  <a:lnTo>
                    <a:pt x="36" y="538"/>
                  </a:lnTo>
                  <a:lnTo>
                    <a:pt x="39" y="502"/>
                  </a:lnTo>
                  <a:lnTo>
                    <a:pt x="40" y="468"/>
                  </a:lnTo>
                  <a:lnTo>
                    <a:pt x="39" y="452"/>
                  </a:lnTo>
                  <a:lnTo>
                    <a:pt x="38" y="438"/>
                  </a:lnTo>
                  <a:lnTo>
                    <a:pt x="35" y="422"/>
                  </a:lnTo>
                  <a:lnTo>
                    <a:pt x="32" y="409"/>
                  </a:lnTo>
                  <a:lnTo>
                    <a:pt x="21" y="356"/>
                  </a:lnTo>
                  <a:lnTo>
                    <a:pt x="11" y="310"/>
                  </a:lnTo>
                  <a:lnTo>
                    <a:pt x="5" y="269"/>
                  </a:lnTo>
                  <a:lnTo>
                    <a:pt x="3" y="233"/>
                  </a:lnTo>
                  <a:lnTo>
                    <a:pt x="0" y="202"/>
                  </a:lnTo>
                  <a:lnTo>
                    <a:pt x="2" y="174"/>
                  </a:lnTo>
                  <a:lnTo>
                    <a:pt x="4" y="150"/>
                  </a:lnTo>
                  <a:lnTo>
                    <a:pt x="9" y="128"/>
                  </a:lnTo>
                  <a:lnTo>
                    <a:pt x="14" y="109"/>
                  </a:lnTo>
                  <a:lnTo>
                    <a:pt x="21" y="92"/>
                  </a:lnTo>
                  <a:lnTo>
                    <a:pt x="28" y="77"/>
                  </a:lnTo>
                  <a:lnTo>
                    <a:pt x="35" y="61"/>
                  </a:lnTo>
                  <a:lnTo>
                    <a:pt x="53" y="32"/>
                  </a:lnTo>
                  <a:lnTo>
                    <a:pt x="70" y="0"/>
                  </a:lnTo>
                  <a:lnTo>
                    <a:pt x="66" y="20"/>
                  </a:lnTo>
                  <a:lnTo>
                    <a:pt x="64" y="41"/>
                  </a:lnTo>
                  <a:lnTo>
                    <a:pt x="62" y="59"/>
                  </a:lnTo>
                  <a:lnTo>
                    <a:pt x="60" y="77"/>
                  </a:lnTo>
                  <a:lnTo>
                    <a:pt x="60" y="95"/>
                  </a:lnTo>
                  <a:lnTo>
                    <a:pt x="62" y="112"/>
                  </a:lnTo>
                  <a:lnTo>
                    <a:pt x="63" y="127"/>
                  </a:lnTo>
                  <a:lnTo>
                    <a:pt x="64" y="142"/>
                  </a:lnTo>
                  <a:lnTo>
                    <a:pt x="70" y="170"/>
                  </a:lnTo>
                  <a:lnTo>
                    <a:pt x="77" y="197"/>
                  </a:lnTo>
                  <a:lnTo>
                    <a:pt x="86" y="222"/>
                  </a:lnTo>
                  <a:lnTo>
                    <a:pt x="95" y="245"/>
                  </a:lnTo>
                  <a:lnTo>
                    <a:pt x="146" y="702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5" name="Freeform 13"/>
            <p:cNvSpPr>
              <a:spLocks/>
            </p:cNvSpPr>
            <p:nvPr/>
          </p:nvSpPr>
          <p:spPr bwMode="auto">
            <a:xfrm>
              <a:off x="4149" y="2860"/>
              <a:ext cx="65" cy="132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193" y="5"/>
                </a:cxn>
                <a:cxn ang="0">
                  <a:pos x="172" y="13"/>
                </a:cxn>
                <a:cxn ang="0">
                  <a:pos x="163" y="22"/>
                </a:cxn>
                <a:cxn ang="0">
                  <a:pos x="154" y="34"/>
                </a:cxn>
                <a:cxn ang="0">
                  <a:pos x="148" y="50"/>
                </a:cxn>
                <a:cxn ang="0">
                  <a:pos x="142" y="72"/>
                </a:cxn>
                <a:cxn ang="0">
                  <a:pos x="132" y="88"/>
                </a:cxn>
                <a:cxn ang="0">
                  <a:pos x="118" y="92"/>
                </a:cxn>
                <a:cxn ang="0">
                  <a:pos x="104" y="89"/>
                </a:cxn>
                <a:cxn ang="0">
                  <a:pos x="87" y="76"/>
                </a:cxn>
                <a:cxn ang="0">
                  <a:pos x="68" y="40"/>
                </a:cxn>
                <a:cxn ang="0">
                  <a:pos x="50" y="12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15" y="2"/>
                </a:cxn>
                <a:cxn ang="0">
                  <a:pos x="0" y="11"/>
                </a:cxn>
                <a:cxn ang="0">
                  <a:pos x="220" y="519"/>
                </a:cxn>
                <a:cxn ang="0">
                  <a:pos x="213" y="461"/>
                </a:cxn>
                <a:cxn ang="0">
                  <a:pos x="213" y="431"/>
                </a:cxn>
                <a:cxn ang="0">
                  <a:pos x="217" y="401"/>
                </a:cxn>
                <a:cxn ang="0">
                  <a:pos x="225" y="361"/>
                </a:cxn>
                <a:cxn ang="0">
                  <a:pos x="237" y="312"/>
                </a:cxn>
                <a:cxn ang="0">
                  <a:pos x="249" y="256"/>
                </a:cxn>
                <a:cxn ang="0">
                  <a:pos x="256" y="198"/>
                </a:cxn>
                <a:cxn ang="0">
                  <a:pos x="258" y="172"/>
                </a:cxn>
                <a:cxn ang="0">
                  <a:pos x="254" y="149"/>
                </a:cxn>
                <a:cxn ang="0">
                  <a:pos x="248" y="130"/>
                </a:cxn>
                <a:cxn ang="0">
                  <a:pos x="242" y="116"/>
                </a:cxn>
                <a:cxn ang="0">
                  <a:pos x="234" y="108"/>
                </a:cxn>
                <a:cxn ang="0">
                  <a:pos x="228" y="107"/>
                </a:cxn>
                <a:cxn ang="0">
                  <a:pos x="223" y="112"/>
                </a:cxn>
                <a:cxn ang="0">
                  <a:pos x="220" y="125"/>
                </a:cxn>
              </a:cxnLst>
              <a:rect l="0" t="0" r="r" b="b"/>
              <a:pathLst>
                <a:path w="258" h="531">
                  <a:moveTo>
                    <a:pt x="196" y="349"/>
                  </a:moveTo>
                  <a:lnTo>
                    <a:pt x="216" y="1"/>
                  </a:lnTo>
                  <a:lnTo>
                    <a:pt x="205" y="2"/>
                  </a:lnTo>
                  <a:lnTo>
                    <a:pt x="193" y="5"/>
                  </a:lnTo>
                  <a:lnTo>
                    <a:pt x="182" y="8"/>
                  </a:lnTo>
                  <a:lnTo>
                    <a:pt x="172" y="13"/>
                  </a:lnTo>
                  <a:lnTo>
                    <a:pt x="168" y="18"/>
                  </a:lnTo>
                  <a:lnTo>
                    <a:pt x="163" y="22"/>
                  </a:lnTo>
                  <a:lnTo>
                    <a:pt x="159" y="28"/>
                  </a:lnTo>
                  <a:lnTo>
                    <a:pt x="154" y="34"/>
                  </a:lnTo>
                  <a:lnTo>
                    <a:pt x="151" y="42"/>
                  </a:lnTo>
                  <a:lnTo>
                    <a:pt x="148" y="50"/>
                  </a:lnTo>
                  <a:lnTo>
                    <a:pt x="145" y="60"/>
                  </a:lnTo>
                  <a:lnTo>
                    <a:pt x="142" y="72"/>
                  </a:lnTo>
                  <a:lnTo>
                    <a:pt x="138" y="80"/>
                  </a:lnTo>
                  <a:lnTo>
                    <a:pt x="132" y="88"/>
                  </a:lnTo>
                  <a:lnTo>
                    <a:pt x="126" y="91"/>
                  </a:lnTo>
                  <a:lnTo>
                    <a:pt x="118" y="92"/>
                  </a:lnTo>
                  <a:lnTo>
                    <a:pt x="111" y="92"/>
                  </a:lnTo>
                  <a:lnTo>
                    <a:pt x="104" y="89"/>
                  </a:lnTo>
                  <a:lnTo>
                    <a:pt x="97" y="83"/>
                  </a:lnTo>
                  <a:lnTo>
                    <a:pt x="87" y="76"/>
                  </a:lnTo>
                  <a:lnTo>
                    <a:pt x="78" y="56"/>
                  </a:lnTo>
                  <a:lnTo>
                    <a:pt x="68" y="40"/>
                  </a:lnTo>
                  <a:lnTo>
                    <a:pt x="60" y="24"/>
                  </a:lnTo>
                  <a:lnTo>
                    <a:pt x="50" y="12"/>
                  </a:lnTo>
                  <a:lnTo>
                    <a:pt x="45" y="7"/>
                  </a:lnTo>
                  <a:lnTo>
                    <a:pt x="40" y="4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0" y="11"/>
                  </a:lnTo>
                  <a:lnTo>
                    <a:pt x="45" y="531"/>
                  </a:lnTo>
                  <a:lnTo>
                    <a:pt x="220" y="519"/>
                  </a:lnTo>
                  <a:lnTo>
                    <a:pt x="216" y="489"/>
                  </a:lnTo>
                  <a:lnTo>
                    <a:pt x="213" y="461"/>
                  </a:lnTo>
                  <a:lnTo>
                    <a:pt x="212" y="446"/>
                  </a:lnTo>
                  <a:lnTo>
                    <a:pt x="213" y="431"/>
                  </a:lnTo>
                  <a:lnTo>
                    <a:pt x="214" y="416"/>
                  </a:lnTo>
                  <a:lnTo>
                    <a:pt x="217" y="401"/>
                  </a:lnTo>
                  <a:lnTo>
                    <a:pt x="220" y="383"/>
                  </a:lnTo>
                  <a:lnTo>
                    <a:pt x="225" y="361"/>
                  </a:lnTo>
                  <a:lnTo>
                    <a:pt x="231" y="337"/>
                  </a:lnTo>
                  <a:lnTo>
                    <a:pt x="237" y="312"/>
                  </a:lnTo>
                  <a:lnTo>
                    <a:pt x="243" y="284"/>
                  </a:lnTo>
                  <a:lnTo>
                    <a:pt x="249" y="256"/>
                  </a:lnTo>
                  <a:lnTo>
                    <a:pt x="254" y="227"/>
                  </a:lnTo>
                  <a:lnTo>
                    <a:pt x="256" y="198"/>
                  </a:lnTo>
                  <a:lnTo>
                    <a:pt x="258" y="185"/>
                  </a:lnTo>
                  <a:lnTo>
                    <a:pt x="258" y="172"/>
                  </a:lnTo>
                  <a:lnTo>
                    <a:pt x="256" y="160"/>
                  </a:lnTo>
                  <a:lnTo>
                    <a:pt x="254" y="149"/>
                  </a:lnTo>
                  <a:lnTo>
                    <a:pt x="252" y="138"/>
                  </a:lnTo>
                  <a:lnTo>
                    <a:pt x="248" y="130"/>
                  </a:lnTo>
                  <a:lnTo>
                    <a:pt x="246" y="122"/>
                  </a:lnTo>
                  <a:lnTo>
                    <a:pt x="242" y="116"/>
                  </a:lnTo>
                  <a:lnTo>
                    <a:pt x="238" y="112"/>
                  </a:lnTo>
                  <a:lnTo>
                    <a:pt x="234" y="108"/>
                  </a:lnTo>
                  <a:lnTo>
                    <a:pt x="231" y="107"/>
                  </a:lnTo>
                  <a:lnTo>
                    <a:pt x="228" y="107"/>
                  </a:lnTo>
                  <a:lnTo>
                    <a:pt x="225" y="108"/>
                  </a:lnTo>
                  <a:lnTo>
                    <a:pt x="223" y="112"/>
                  </a:lnTo>
                  <a:lnTo>
                    <a:pt x="220" y="118"/>
                  </a:lnTo>
                  <a:lnTo>
                    <a:pt x="220" y="125"/>
                  </a:lnTo>
                  <a:lnTo>
                    <a:pt x="196" y="349"/>
                  </a:lnTo>
                  <a:close/>
                </a:path>
              </a:pathLst>
            </a:custGeom>
            <a:solidFill>
              <a:srgbClr val="F8C0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6" name="Freeform 14"/>
            <p:cNvSpPr>
              <a:spLocks/>
            </p:cNvSpPr>
            <p:nvPr/>
          </p:nvSpPr>
          <p:spPr bwMode="auto">
            <a:xfrm>
              <a:off x="4149" y="2860"/>
              <a:ext cx="65" cy="132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193" y="5"/>
                </a:cxn>
                <a:cxn ang="0">
                  <a:pos x="172" y="13"/>
                </a:cxn>
                <a:cxn ang="0">
                  <a:pos x="163" y="22"/>
                </a:cxn>
                <a:cxn ang="0">
                  <a:pos x="154" y="34"/>
                </a:cxn>
                <a:cxn ang="0">
                  <a:pos x="148" y="50"/>
                </a:cxn>
                <a:cxn ang="0">
                  <a:pos x="142" y="72"/>
                </a:cxn>
                <a:cxn ang="0">
                  <a:pos x="132" y="88"/>
                </a:cxn>
                <a:cxn ang="0">
                  <a:pos x="118" y="92"/>
                </a:cxn>
                <a:cxn ang="0">
                  <a:pos x="104" y="89"/>
                </a:cxn>
                <a:cxn ang="0">
                  <a:pos x="87" y="76"/>
                </a:cxn>
                <a:cxn ang="0">
                  <a:pos x="68" y="40"/>
                </a:cxn>
                <a:cxn ang="0">
                  <a:pos x="50" y="12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15" y="2"/>
                </a:cxn>
                <a:cxn ang="0">
                  <a:pos x="0" y="11"/>
                </a:cxn>
                <a:cxn ang="0">
                  <a:pos x="220" y="519"/>
                </a:cxn>
                <a:cxn ang="0">
                  <a:pos x="213" y="461"/>
                </a:cxn>
                <a:cxn ang="0">
                  <a:pos x="213" y="431"/>
                </a:cxn>
                <a:cxn ang="0">
                  <a:pos x="217" y="401"/>
                </a:cxn>
                <a:cxn ang="0">
                  <a:pos x="225" y="361"/>
                </a:cxn>
                <a:cxn ang="0">
                  <a:pos x="237" y="312"/>
                </a:cxn>
                <a:cxn ang="0">
                  <a:pos x="249" y="256"/>
                </a:cxn>
                <a:cxn ang="0">
                  <a:pos x="256" y="198"/>
                </a:cxn>
                <a:cxn ang="0">
                  <a:pos x="258" y="172"/>
                </a:cxn>
                <a:cxn ang="0">
                  <a:pos x="254" y="149"/>
                </a:cxn>
                <a:cxn ang="0">
                  <a:pos x="248" y="130"/>
                </a:cxn>
                <a:cxn ang="0">
                  <a:pos x="242" y="116"/>
                </a:cxn>
                <a:cxn ang="0">
                  <a:pos x="234" y="108"/>
                </a:cxn>
                <a:cxn ang="0">
                  <a:pos x="228" y="107"/>
                </a:cxn>
                <a:cxn ang="0">
                  <a:pos x="223" y="112"/>
                </a:cxn>
                <a:cxn ang="0">
                  <a:pos x="220" y="125"/>
                </a:cxn>
              </a:cxnLst>
              <a:rect l="0" t="0" r="r" b="b"/>
              <a:pathLst>
                <a:path w="258" h="531">
                  <a:moveTo>
                    <a:pt x="196" y="349"/>
                  </a:moveTo>
                  <a:lnTo>
                    <a:pt x="216" y="1"/>
                  </a:lnTo>
                  <a:lnTo>
                    <a:pt x="205" y="2"/>
                  </a:lnTo>
                  <a:lnTo>
                    <a:pt x="193" y="5"/>
                  </a:lnTo>
                  <a:lnTo>
                    <a:pt x="182" y="8"/>
                  </a:lnTo>
                  <a:lnTo>
                    <a:pt x="172" y="13"/>
                  </a:lnTo>
                  <a:lnTo>
                    <a:pt x="168" y="18"/>
                  </a:lnTo>
                  <a:lnTo>
                    <a:pt x="163" y="22"/>
                  </a:lnTo>
                  <a:lnTo>
                    <a:pt x="159" y="28"/>
                  </a:lnTo>
                  <a:lnTo>
                    <a:pt x="154" y="34"/>
                  </a:lnTo>
                  <a:lnTo>
                    <a:pt x="151" y="42"/>
                  </a:lnTo>
                  <a:lnTo>
                    <a:pt x="148" y="50"/>
                  </a:lnTo>
                  <a:lnTo>
                    <a:pt x="145" y="60"/>
                  </a:lnTo>
                  <a:lnTo>
                    <a:pt x="142" y="72"/>
                  </a:lnTo>
                  <a:lnTo>
                    <a:pt x="138" y="80"/>
                  </a:lnTo>
                  <a:lnTo>
                    <a:pt x="132" y="88"/>
                  </a:lnTo>
                  <a:lnTo>
                    <a:pt x="126" y="91"/>
                  </a:lnTo>
                  <a:lnTo>
                    <a:pt x="118" y="92"/>
                  </a:lnTo>
                  <a:lnTo>
                    <a:pt x="111" y="92"/>
                  </a:lnTo>
                  <a:lnTo>
                    <a:pt x="104" y="89"/>
                  </a:lnTo>
                  <a:lnTo>
                    <a:pt x="97" y="83"/>
                  </a:lnTo>
                  <a:lnTo>
                    <a:pt x="87" y="76"/>
                  </a:lnTo>
                  <a:lnTo>
                    <a:pt x="78" y="56"/>
                  </a:lnTo>
                  <a:lnTo>
                    <a:pt x="68" y="40"/>
                  </a:lnTo>
                  <a:lnTo>
                    <a:pt x="60" y="24"/>
                  </a:lnTo>
                  <a:lnTo>
                    <a:pt x="50" y="12"/>
                  </a:lnTo>
                  <a:lnTo>
                    <a:pt x="45" y="7"/>
                  </a:lnTo>
                  <a:lnTo>
                    <a:pt x="40" y="4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0" y="11"/>
                  </a:lnTo>
                  <a:lnTo>
                    <a:pt x="45" y="531"/>
                  </a:lnTo>
                  <a:lnTo>
                    <a:pt x="220" y="519"/>
                  </a:lnTo>
                  <a:lnTo>
                    <a:pt x="216" y="489"/>
                  </a:lnTo>
                  <a:lnTo>
                    <a:pt x="213" y="461"/>
                  </a:lnTo>
                  <a:lnTo>
                    <a:pt x="212" y="446"/>
                  </a:lnTo>
                  <a:lnTo>
                    <a:pt x="213" y="431"/>
                  </a:lnTo>
                  <a:lnTo>
                    <a:pt x="214" y="416"/>
                  </a:lnTo>
                  <a:lnTo>
                    <a:pt x="217" y="401"/>
                  </a:lnTo>
                  <a:lnTo>
                    <a:pt x="220" y="383"/>
                  </a:lnTo>
                  <a:lnTo>
                    <a:pt x="225" y="361"/>
                  </a:lnTo>
                  <a:lnTo>
                    <a:pt x="231" y="337"/>
                  </a:lnTo>
                  <a:lnTo>
                    <a:pt x="237" y="312"/>
                  </a:lnTo>
                  <a:lnTo>
                    <a:pt x="243" y="284"/>
                  </a:lnTo>
                  <a:lnTo>
                    <a:pt x="249" y="256"/>
                  </a:lnTo>
                  <a:lnTo>
                    <a:pt x="254" y="227"/>
                  </a:lnTo>
                  <a:lnTo>
                    <a:pt x="256" y="198"/>
                  </a:lnTo>
                  <a:lnTo>
                    <a:pt x="258" y="185"/>
                  </a:lnTo>
                  <a:lnTo>
                    <a:pt x="258" y="172"/>
                  </a:lnTo>
                  <a:lnTo>
                    <a:pt x="256" y="160"/>
                  </a:lnTo>
                  <a:lnTo>
                    <a:pt x="254" y="149"/>
                  </a:lnTo>
                  <a:lnTo>
                    <a:pt x="252" y="138"/>
                  </a:lnTo>
                  <a:lnTo>
                    <a:pt x="248" y="130"/>
                  </a:lnTo>
                  <a:lnTo>
                    <a:pt x="246" y="122"/>
                  </a:lnTo>
                  <a:lnTo>
                    <a:pt x="242" y="116"/>
                  </a:lnTo>
                  <a:lnTo>
                    <a:pt x="238" y="112"/>
                  </a:lnTo>
                  <a:lnTo>
                    <a:pt x="234" y="108"/>
                  </a:lnTo>
                  <a:lnTo>
                    <a:pt x="231" y="107"/>
                  </a:lnTo>
                  <a:lnTo>
                    <a:pt x="228" y="107"/>
                  </a:lnTo>
                  <a:lnTo>
                    <a:pt x="225" y="108"/>
                  </a:lnTo>
                  <a:lnTo>
                    <a:pt x="223" y="112"/>
                  </a:lnTo>
                  <a:lnTo>
                    <a:pt x="220" y="118"/>
                  </a:lnTo>
                  <a:lnTo>
                    <a:pt x="220" y="125"/>
                  </a:lnTo>
                  <a:lnTo>
                    <a:pt x="196" y="349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7" name="Freeform 15"/>
            <p:cNvSpPr>
              <a:spLocks/>
            </p:cNvSpPr>
            <p:nvPr/>
          </p:nvSpPr>
          <p:spPr bwMode="auto">
            <a:xfrm>
              <a:off x="4192" y="2860"/>
              <a:ext cx="38" cy="130"/>
            </a:xfrm>
            <a:custGeom>
              <a:avLst/>
              <a:gdLst/>
              <a:ahLst/>
              <a:cxnLst>
                <a:cxn ang="0">
                  <a:pos x="0" y="518"/>
                </a:cxn>
                <a:cxn ang="0">
                  <a:pos x="4" y="501"/>
                </a:cxn>
                <a:cxn ang="0">
                  <a:pos x="8" y="479"/>
                </a:cxn>
                <a:cxn ang="0">
                  <a:pos x="11" y="453"/>
                </a:cxn>
                <a:cxn ang="0">
                  <a:pos x="14" y="423"/>
                </a:cxn>
                <a:cxn ang="0">
                  <a:pos x="18" y="354"/>
                </a:cxn>
                <a:cxn ang="0">
                  <a:pos x="22" y="276"/>
                </a:cxn>
                <a:cxn ang="0">
                  <a:pos x="27" y="196"/>
                </a:cxn>
                <a:cxn ang="0">
                  <a:pos x="33" y="120"/>
                </a:cxn>
                <a:cxn ang="0">
                  <a:pos x="35" y="85"/>
                </a:cxn>
                <a:cxn ang="0">
                  <a:pos x="39" y="52"/>
                </a:cxn>
                <a:cxn ang="0">
                  <a:pos x="44" y="24"/>
                </a:cxn>
                <a:cxn ang="0">
                  <a:pos x="48" y="0"/>
                </a:cxn>
                <a:cxn ang="0">
                  <a:pos x="62" y="1"/>
                </a:cxn>
                <a:cxn ang="0">
                  <a:pos x="77" y="4"/>
                </a:cxn>
                <a:cxn ang="0">
                  <a:pos x="86" y="7"/>
                </a:cxn>
                <a:cxn ang="0">
                  <a:pos x="94" y="10"/>
                </a:cxn>
                <a:cxn ang="0">
                  <a:pos x="102" y="14"/>
                </a:cxn>
                <a:cxn ang="0">
                  <a:pos x="111" y="19"/>
                </a:cxn>
                <a:cxn ang="0">
                  <a:pos x="118" y="25"/>
                </a:cxn>
                <a:cxn ang="0">
                  <a:pos x="125" y="32"/>
                </a:cxn>
                <a:cxn ang="0">
                  <a:pos x="132" y="40"/>
                </a:cxn>
                <a:cxn ang="0">
                  <a:pos x="138" y="50"/>
                </a:cxn>
                <a:cxn ang="0">
                  <a:pos x="143" y="60"/>
                </a:cxn>
                <a:cxn ang="0">
                  <a:pos x="148" y="72"/>
                </a:cxn>
                <a:cxn ang="0">
                  <a:pos x="150" y="85"/>
                </a:cxn>
                <a:cxn ang="0">
                  <a:pos x="152" y="99"/>
                </a:cxn>
                <a:cxn ang="0">
                  <a:pos x="144" y="118"/>
                </a:cxn>
                <a:cxn ang="0">
                  <a:pos x="132" y="152"/>
                </a:cxn>
                <a:cxn ang="0">
                  <a:pos x="118" y="194"/>
                </a:cxn>
                <a:cxn ang="0">
                  <a:pos x="102" y="243"/>
                </a:cxn>
                <a:cxn ang="0">
                  <a:pos x="87" y="294"/>
                </a:cxn>
                <a:cxn ang="0">
                  <a:pos x="72" y="343"/>
                </a:cxn>
                <a:cxn ang="0">
                  <a:pos x="60" y="387"/>
                </a:cxn>
                <a:cxn ang="0">
                  <a:pos x="52" y="421"/>
                </a:cxn>
                <a:cxn ang="0">
                  <a:pos x="50" y="430"/>
                </a:cxn>
                <a:cxn ang="0">
                  <a:pos x="50" y="440"/>
                </a:cxn>
                <a:cxn ang="0">
                  <a:pos x="50" y="447"/>
                </a:cxn>
                <a:cxn ang="0">
                  <a:pos x="50" y="455"/>
                </a:cxn>
                <a:cxn ang="0">
                  <a:pos x="53" y="470"/>
                </a:cxn>
                <a:cxn ang="0">
                  <a:pos x="58" y="482"/>
                </a:cxn>
                <a:cxn ang="0">
                  <a:pos x="63" y="493"/>
                </a:cxn>
                <a:cxn ang="0">
                  <a:pos x="65" y="502"/>
                </a:cxn>
                <a:cxn ang="0">
                  <a:pos x="66" y="506"/>
                </a:cxn>
                <a:cxn ang="0">
                  <a:pos x="68" y="511"/>
                </a:cxn>
                <a:cxn ang="0">
                  <a:pos x="66" y="514"/>
                </a:cxn>
                <a:cxn ang="0">
                  <a:pos x="65" y="519"/>
                </a:cxn>
                <a:cxn ang="0">
                  <a:pos x="59" y="518"/>
                </a:cxn>
                <a:cxn ang="0">
                  <a:pos x="51" y="517"/>
                </a:cxn>
                <a:cxn ang="0">
                  <a:pos x="42" y="518"/>
                </a:cxn>
                <a:cxn ang="0">
                  <a:pos x="33" y="518"/>
                </a:cxn>
                <a:cxn ang="0">
                  <a:pos x="24" y="519"/>
                </a:cxn>
                <a:cxn ang="0">
                  <a:pos x="16" y="519"/>
                </a:cxn>
                <a:cxn ang="0">
                  <a:pos x="8" y="519"/>
                </a:cxn>
                <a:cxn ang="0">
                  <a:pos x="0" y="518"/>
                </a:cxn>
              </a:cxnLst>
              <a:rect l="0" t="0" r="r" b="b"/>
              <a:pathLst>
                <a:path w="152" h="519">
                  <a:moveTo>
                    <a:pt x="0" y="518"/>
                  </a:moveTo>
                  <a:lnTo>
                    <a:pt x="4" y="501"/>
                  </a:lnTo>
                  <a:lnTo>
                    <a:pt x="8" y="479"/>
                  </a:lnTo>
                  <a:lnTo>
                    <a:pt x="11" y="453"/>
                  </a:lnTo>
                  <a:lnTo>
                    <a:pt x="14" y="423"/>
                  </a:lnTo>
                  <a:lnTo>
                    <a:pt x="18" y="354"/>
                  </a:lnTo>
                  <a:lnTo>
                    <a:pt x="22" y="276"/>
                  </a:lnTo>
                  <a:lnTo>
                    <a:pt x="27" y="196"/>
                  </a:lnTo>
                  <a:lnTo>
                    <a:pt x="33" y="120"/>
                  </a:lnTo>
                  <a:lnTo>
                    <a:pt x="35" y="85"/>
                  </a:lnTo>
                  <a:lnTo>
                    <a:pt x="39" y="52"/>
                  </a:lnTo>
                  <a:lnTo>
                    <a:pt x="44" y="24"/>
                  </a:lnTo>
                  <a:lnTo>
                    <a:pt x="48" y="0"/>
                  </a:lnTo>
                  <a:lnTo>
                    <a:pt x="62" y="1"/>
                  </a:lnTo>
                  <a:lnTo>
                    <a:pt x="77" y="4"/>
                  </a:lnTo>
                  <a:lnTo>
                    <a:pt x="86" y="7"/>
                  </a:lnTo>
                  <a:lnTo>
                    <a:pt x="94" y="10"/>
                  </a:lnTo>
                  <a:lnTo>
                    <a:pt x="102" y="14"/>
                  </a:lnTo>
                  <a:lnTo>
                    <a:pt x="111" y="19"/>
                  </a:lnTo>
                  <a:lnTo>
                    <a:pt x="118" y="25"/>
                  </a:lnTo>
                  <a:lnTo>
                    <a:pt x="125" y="32"/>
                  </a:lnTo>
                  <a:lnTo>
                    <a:pt x="132" y="40"/>
                  </a:lnTo>
                  <a:lnTo>
                    <a:pt x="138" y="50"/>
                  </a:lnTo>
                  <a:lnTo>
                    <a:pt x="143" y="60"/>
                  </a:lnTo>
                  <a:lnTo>
                    <a:pt x="148" y="72"/>
                  </a:lnTo>
                  <a:lnTo>
                    <a:pt x="150" y="85"/>
                  </a:lnTo>
                  <a:lnTo>
                    <a:pt x="152" y="99"/>
                  </a:lnTo>
                  <a:lnTo>
                    <a:pt x="144" y="118"/>
                  </a:lnTo>
                  <a:lnTo>
                    <a:pt x="132" y="152"/>
                  </a:lnTo>
                  <a:lnTo>
                    <a:pt x="118" y="194"/>
                  </a:lnTo>
                  <a:lnTo>
                    <a:pt x="102" y="243"/>
                  </a:lnTo>
                  <a:lnTo>
                    <a:pt x="87" y="294"/>
                  </a:lnTo>
                  <a:lnTo>
                    <a:pt x="72" y="343"/>
                  </a:lnTo>
                  <a:lnTo>
                    <a:pt x="60" y="387"/>
                  </a:lnTo>
                  <a:lnTo>
                    <a:pt x="52" y="421"/>
                  </a:lnTo>
                  <a:lnTo>
                    <a:pt x="50" y="430"/>
                  </a:lnTo>
                  <a:lnTo>
                    <a:pt x="50" y="440"/>
                  </a:lnTo>
                  <a:lnTo>
                    <a:pt x="50" y="447"/>
                  </a:lnTo>
                  <a:lnTo>
                    <a:pt x="50" y="455"/>
                  </a:lnTo>
                  <a:lnTo>
                    <a:pt x="53" y="470"/>
                  </a:lnTo>
                  <a:lnTo>
                    <a:pt x="58" y="482"/>
                  </a:lnTo>
                  <a:lnTo>
                    <a:pt x="63" y="493"/>
                  </a:lnTo>
                  <a:lnTo>
                    <a:pt x="65" y="502"/>
                  </a:lnTo>
                  <a:lnTo>
                    <a:pt x="66" y="506"/>
                  </a:lnTo>
                  <a:lnTo>
                    <a:pt x="68" y="511"/>
                  </a:lnTo>
                  <a:lnTo>
                    <a:pt x="66" y="514"/>
                  </a:lnTo>
                  <a:lnTo>
                    <a:pt x="65" y="519"/>
                  </a:lnTo>
                  <a:lnTo>
                    <a:pt x="59" y="518"/>
                  </a:lnTo>
                  <a:lnTo>
                    <a:pt x="51" y="517"/>
                  </a:lnTo>
                  <a:lnTo>
                    <a:pt x="42" y="518"/>
                  </a:lnTo>
                  <a:lnTo>
                    <a:pt x="33" y="518"/>
                  </a:lnTo>
                  <a:lnTo>
                    <a:pt x="24" y="519"/>
                  </a:lnTo>
                  <a:lnTo>
                    <a:pt x="16" y="519"/>
                  </a:lnTo>
                  <a:lnTo>
                    <a:pt x="8" y="519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F9F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8" name="Freeform 16"/>
            <p:cNvSpPr>
              <a:spLocks/>
            </p:cNvSpPr>
            <p:nvPr/>
          </p:nvSpPr>
          <p:spPr bwMode="auto">
            <a:xfrm>
              <a:off x="4192" y="2860"/>
              <a:ext cx="38" cy="130"/>
            </a:xfrm>
            <a:custGeom>
              <a:avLst/>
              <a:gdLst/>
              <a:ahLst/>
              <a:cxnLst>
                <a:cxn ang="0">
                  <a:pos x="0" y="518"/>
                </a:cxn>
                <a:cxn ang="0">
                  <a:pos x="4" y="501"/>
                </a:cxn>
                <a:cxn ang="0">
                  <a:pos x="8" y="479"/>
                </a:cxn>
                <a:cxn ang="0">
                  <a:pos x="11" y="453"/>
                </a:cxn>
                <a:cxn ang="0">
                  <a:pos x="14" y="423"/>
                </a:cxn>
                <a:cxn ang="0">
                  <a:pos x="18" y="354"/>
                </a:cxn>
                <a:cxn ang="0">
                  <a:pos x="22" y="276"/>
                </a:cxn>
                <a:cxn ang="0">
                  <a:pos x="27" y="196"/>
                </a:cxn>
                <a:cxn ang="0">
                  <a:pos x="33" y="120"/>
                </a:cxn>
                <a:cxn ang="0">
                  <a:pos x="35" y="85"/>
                </a:cxn>
                <a:cxn ang="0">
                  <a:pos x="39" y="52"/>
                </a:cxn>
                <a:cxn ang="0">
                  <a:pos x="44" y="24"/>
                </a:cxn>
                <a:cxn ang="0">
                  <a:pos x="48" y="0"/>
                </a:cxn>
                <a:cxn ang="0">
                  <a:pos x="62" y="1"/>
                </a:cxn>
                <a:cxn ang="0">
                  <a:pos x="77" y="4"/>
                </a:cxn>
                <a:cxn ang="0">
                  <a:pos x="86" y="7"/>
                </a:cxn>
                <a:cxn ang="0">
                  <a:pos x="94" y="10"/>
                </a:cxn>
                <a:cxn ang="0">
                  <a:pos x="102" y="14"/>
                </a:cxn>
                <a:cxn ang="0">
                  <a:pos x="111" y="19"/>
                </a:cxn>
                <a:cxn ang="0">
                  <a:pos x="118" y="25"/>
                </a:cxn>
                <a:cxn ang="0">
                  <a:pos x="125" y="32"/>
                </a:cxn>
                <a:cxn ang="0">
                  <a:pos x="132" y="40"/>
                </a:cxn>
                <a:cxn ang="0">
                  <a:pos x="138" y="50"/>
                </a:cxn>
                <a:cxn ang="0">
                  <a:pos x="143" y="60"/>
                </a:cxn>
                <a:cxn ang="0">
                  <a:pos x="148" y="72"/>
                </a:cxn>
                <a:cxn ang="0">
                  <a:pos x="150" y="85"/>
                </a:cxn>
                <a:cxn ang="0">
                  <a:pos x="152" y="99"/>
                </a:cxn>
                <a:cxn ang="0">
                  <a:pos x="144" y="118"/>
                </a:cxn>
                <a:cxn ang="0">
                  <a:pos x="132" y="152"/>
                </a:cxn>
                <a:cxn ang="0">
                  <a:pos x="118" y="194"/>
                </a:cxn>
                <a:cxn ang="0">
                  <a:pos x="102" y="243"/>
                </a:cxn>
                <a:cxn ang="0">
                  <a:pos x="87" y="294"/>
                </a:cxn>
                <a:cxn ang="0">
                  <a:pos x="72" y="343"/>
                </a:cxn>
                <a:cxn ang="0">
                  <a:pos x="60" y="387"/>
                </a:cxn>
                <a:cxn ang="0">
                  <a:pos x="52" y="421"/>
                </a:cxn>
                <a:cxn ang="0">
                  <a:pos x="50" y="430"/>
                </a:cxn>
                <a:cxn ang="0">
                  <a:pos x="50" y="440"/>
                </a:cxn>
                <a:cxn ang="0">
                  <a:pos x="50" y="447"/>
                </a:cxn>
                <a:cxn ang="0">
                  <a:pos x="50" y="455"/>
                </a:cxn>
                <a:cxn ang="0">
                  <a:pos x="53" y="470"/>
                </a:cxn>
                <a:cxn ang="0">
                  <a:pos x="58" y="482"/>
                </a:cxn>
                <a:cxn ang="0">
                  <a:pos x="63" y="493"/>
                </a:cxn>
                <a:cxn ang="0">
                  <a:pos x="65" y="502"/>
                </a:cxn>
                <a:cxn ang="0">
                  <a:pos x="66" y="506"/>
                </a:cxn>
                <a:cxn ang="0">
                  <a:pos x="68" y="511"/>
                </a:cxn>
                <a:cxn ang="0">
                  <a:pos x="66" y="514"/>
                </a:cxn>
                <a:cxn ang="0">
                  <a:pos x="65" y="519"/>
                </a:cxn>
                <a:cxn ang="0">
                  <a:pos x="59" y="518"/>
                </a:cxn>
                <a:cxn ang="0">
                  <a:pos x="51" y="517"/>
                </a:cxn>
                <a:cxn ang="0">
                  <a:pos x="42" y="518"/>
                </a:cxn>
                <a:cxn ang="0">
                  <a:pos x="33" y="518"/>
                </a:cxn>
                <a:cxn ang="0">
                  <a:pos x="24" y="519"/>
                </a:cxn>
                <a:cxn ang="0">
                  <a:pos x="16" y="519"/>
                </a:cxn>
                <a:cxn ang="0">
                  <a:pos x="8" y="519"/>
                </a:cxn>
                <a:cxn ang="0">
                  <a:pos x="0" y="518"/>
                </a:cxn>
              </a:cxnLst>
              <a:rect l="0" t="0" r="r" b="b"/>
              <a:pathLst>
                <a:path w="152" h="519">
                  <a:moveTo>
                    <a:pt x="0" y="518"/>
                  </a:moveTo>
                  <a:lnTo>
                    <a:pt x="4" y="501"/>
                  </a:lnTo>
                  <a:lnTo>
                    <a:pt x="8" y="479"/>
                  </a:lnTo>
                  <a:lnTo>
                    <a:pt x="11" y="453"/>
                  </a:lnTo>
                  <a:lnTo>
                    <a:pt x="14" y="423"/>
                  </a:lnTo>
                  <a:lnTo>
                    <a:pt x="18" y="354"/>
                  </a:lnTo>
                  <a:lnTo>
                    <a:pt x="22" y="276"/>
                  </a:lnTo>
                  <a:lnTo>
                    <a:pt x="27" y="196"/>
                  </a:lnTo>
                  <a:lnTo>
                    <a:pt x="33" y="120"/>
                  </a:lnTo>
                  <a:lnTo>
                    <a:pt x="35" y="85"/>
                  </a:lnTo>
                  <a:lnTo>
                    <a:pt x="39" y="52"/>
                  </a:lnTo>
                  <a:lnTo>
                    <a:pt x="44" y="24"/>
                  </a:lnTo>
                  <a:lnTo>
                    <a:pt x="48" y="0"/>
                  </a:lnTo>
                  <a:lnTo>
                    <a:pt x="62" y="1"/>
                  </a:lnTo>
                  <a:lnTo>
                    <a:pt x="77" y="4"/>
                  </a:lnTo>
                  <a:lnTo>
                    <a:pt x="86" y="7"/>
                  </a:lnTo>
                  <a:lnTo>
                    <a:pt x="94" y="10"/>
                  </a:lnTo>
                  <a:lnTo>
                    <a:pt x="102" y="14"/>
                  </a:lnTo>
                  <a:lnTo>
                    <a:pt x="111" y="19"/>
                  </a:lnTo>
                  <a:lnTo>
                    <a:pt x="118" y="25"/>
                  </a:lnTo>
                  <a:lnTo>
                    <a:pt x="125" y="32"/>
                  </a:lnTo>
                  <a:lnTo>
                    <a:pt x="132" y="40"/>
                  </a:lnTo>
                  <a:lnTo>
                    <a:pt x="138" y="50"/>
                  </a:lnTo>
                  <a:lnTo>
                    <a:pt x="143" y="60"/>
                  </a:lnTo>
                  <a:lnTo>
                    <a:pt x="148" y="72"/>
                  </a:lnTo>
                  <a:lnTo>
                    <a:pt x="150" y="85"/>
                  </a:lnTo>
                  <a:lnTo>
                    <a:pt x="152" y="99"/>
                  </a:lnTo>
                  <a:lnTo>
                    <a:pt x="144" y="118"/>
                  </a:lnTo>
                  <a:lnTo>
                    <a:pt x="132" y="152"/>
                  </a:lnTo>
                  <a:lnTo>
                    <a:pt x="118" y="194"/>
                  </a:lnTo>
                  <a:lnTo>
                    <a:pt x="102" y="243"/>
                  </a:lnTo>
                  <a:lnTo>
                    <a:pt x="87" y="294"/>
                  </a:lnTo>
                  <a:lnTo>
                    <a:pt x="72" y="343"/>
                  </a:lnTo>
                  <a:lnTo>
                    <a:pt x="60" y="387"/>
                  </a:lnTo>
                  <a:lnTo>
                    <a:pt x="52" y="421"/>
                  </a:lnTo>
                  <a:lnTo>
                    <a:pt x="50" y="430"/>
                  </a:lnTo>
                  <a:lnTo>
                    <a:pt x="50" y="440"/>
                  </a:lnTo>
                  <a:lnTo>
                    <a:pt x="50" y="447"/>
                  </a:lnTo>
                  <a:lnTo>
                    <a:pt x="50" y="455"/>
                  </a:lnTo>
                  <a:lnTo>
                    <a:pt x="53" y="470"/>
                  </a:lnTo>
                  <a:lnTo>
                    <a:pt x="58" y="482"/>
                  </a:lnTo>
                  <a:lnTo>
                    <a:pt x="63" y="493"/>
                  </a:lnTo>
                  <a:lnTo>
                    <a:pt x="65" y="502"/>
                  </a:lnTo>
                  <a:lnTo>
                    <a:pt x="66" y="506"/>
                  </a:lnTo>
                  <a:lnTo>
                    <a:pt x="68" y="511"/>
                  </a:lnTo>
                  <a:lnTo>
                    <a:pt x="66" y="514"/>
                  </a:lnTo>
                  <a:lnTo>
                    <a:pt x="65" y="519"/>
                  </a:lnTo>
                  <a:lnTo>
                    <a:pt x="59" y="518"/>
                  </a:lnTo>
                  <a:lnTo>
                    <a:pt x="51" y="517"/>
                  </a:lnTo>
                  <a:lnTo>
                    <a:pt x="42" y="518"/>
                  </a:lnTo>
                  <a:lnTo>
                    <a:pt x="33" y="518"/>
                  </a:lnTo>
                  <a:lnTo>
                    <a:pt x="24" y="519"/>
                  </a:lnTo>
                  <a:lnTo>
                    <a:pt x="16" y="519"/>
                  </a:lnTo>
                  <a:lnTo>
                    <a:pt x="8" y="519"/>
                  </a:lnTo>
                  <a:lnTo>
                    <a:pt x="0" y="518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9" name="Freeform 17"/>
            <p:cNvSpPr>
              <a:spLocks/>
            </p:cNvSpPr>
            <p:nvPr/>
          </p:nvSpPr>
          <p:spPr bwMode="auto">
            <a:xfrm>
              <a:off x="2876" y="1079"/>
              <a:ext cx="2401" cy="1695"/>
            </a:xfrm>
            <a:custGeom>
              <a:avLst/>
              <a:gdLst/>
              <a:ahLst/>
              <a:cxnLst>
                <a:cxn ang="0">
                  <a:pos x="15" y="4809"/>
                </a:cxn>
                <a:cxn ang="0">
                  <a:pos x="8" y="5313"/>
                </a:cxn>
                <a:cxn ang="0">
                  <a:pos x="23" y="5724"/>
                </a:cxn>
                <a:cxn ang="0">
                  <a:pos x="87" y="6049"/>
                </a:cxn>
                <a:cxn ang="0">
                  <a:pos x="231" y="6301"/>
                </a:cxn>
                <a:cxn ang="0">
                  <a:pos x="481" y="6486"/>
                </a:cxn>
                <a:cxn ang="0">
                  <a:pos x="865" y="6617"/>
                </a:cxn>
                <a:cxn ang="0">
                  <a:pos x="1413" y="6702"/>
                </a:cxn>
                <a:cxn ang="0">
                  <a:pos x="2150" y="6752"/>
                </a:cxn>
                <a:cxn ang="0">
                  <a:pos x="3104" y="6774"/>
                </a:cxn>
                <a:cxn ang="0">
                  <a:pos x="4306" y="6779"/>
                </a:cxn>
                <a:cxn ang="0">
                  <a:pos x="5532" y="6772"/>
                </a:cxn>
                <a:cxn ang="0">
                  <a:pos x="6556" y="6744"/>
                </a:cxn>
                <a:cxn ang="0">
                  <a:pos x="7394" y="6687"/>
                </a:cxn>
                <a:cxn ang="0">
                  <a:pos x="8066" y="6592"/>
                </a:cxn>
                <a:cxn ang="0">
                  <a:pos x="8589" y="6450"/>
                </a:cxn>
                <a:cxn ang="0">
                  <a:pos x="8981" y="6254"/>
                </a:cxn>
                <a:cxn ang="0">
                  <a:pos x="9259" y="5991"/>
                </a:cxn>
                <a:cxn ang="0">
                  <a:pos x="9443" y="5656"/>
                </a:cxn>
                <a:cxn ang="0">
                  <a:pos x="9550" y="5239"/>
                </a:cxn>
                <a:cxn ang="0">
                  <a:pos x="9597" y="4731"/>
                </a:cxn>
                <a:cxn ang="0">
                  <a:pos x="9604" y="4130"/>
                </a:cxn>
                <a:cxn ang="0">
                  <a:pos x="9594" y="3514"/>
                </a:cxn>
                <a:cxn ang="0">
                  <a:pos x="9552" y="2916"/>
                </a:cxn>
                <a:cxn ang="0">
                  <a:pos x="9451" y="2348"/>
                </a:cxn>
                <a:cxn ang="0">
                  <a:pos x="9268" y="1818"/>
                </a:cxn>
                <a:cxn ang="0">
                  <a:pos x="8975" y="1337"/>
                </a:cxn>
                <a:cxn ang="0">
                  <a:pos x="8547" y="913"/>
                </a:cxn>
                <a:cxn ang="0">
                  <a:pos x="7960" y="559"/>
                </a:cxn>
                <a:cxn ang="0">
                  <a:pos x="7188" y="283"/>
                </a:cxn>
                <a:cxn ang="0">
                  <a:pos x="6206" y="95"/>
                </a:cxn>
                <a:cxn ang="0">
                  <a:pos x="4989" y="6"/>
                </a:cxn>
                <a:cxn ang="0">
                  <a:pos x="3637" y="25"/>
                </a:cxn>
                <a:cxn ang="0">
                  <a:pos x="2533" y="153"/>
                </a:cxn>
                <a:cxn ang="0">
                  <a:pos x="1676" y="378"/>
                </a:cxn>
                <a:cxn ang="0">
                  <a:pos x="1035" y="690"/>
                </a:cxn>
                <a:cxn ang="0">
                  <a:pos x="580" y="1080"/>
                </a:cxn>
                <a:cxn ang="0">
                  <a:pos x="280" y="1533"/>
                </a:cxn>
                <a:cxn ang="0">
                  <a:pos x="104" y="2043"/>
                </a:cxn>
                <a:cxn ang="0">
                  <a:pos x="20" y="2597"/>
                </a:cxn>
                <a:cxn ang="0">
                  <a:pos x="0" y="3185"/>
                </a:cxn>
                <a:cxn ang="0">
                  <a:pos x="9" y="3795"/>
                </a:cxn>
                <a:cxn ang="0">
                  <a:pos x="20" y="4417"/>
                </a:cxn>
              </a:cxnLst>
              <a:rect l="0" t="0" r="r" b="b"/>
              <a:pathLst>
                <a:path w="9604" h="6779">
                  <a:moveTo>
                    <a:pt x="20" y="4417"/>
                  </a:moveTo>
                  <a:lnTo>
                    <a:pt x="19" y="4619"/>
                  </a:lnTo>
                  <a:lnTo>
                    <a:pt x="15" y="4809"/>
                  </a:lnTo>
                  <a:lnTo>
                    <a:pt x="12" y="4988"/>
                  </a:lnTo>
                  <a:lnTo>
                    <a:pt x="9" y="5156"/>
                  </a:lnTo>
                  <a:lnTo>
                    <a:pt x="8" y="5313"/>
                  </a:lnTo>
                  <a:lnTo>
                    <a:pt x="9" y="5460"/>
                  </a:lnTo>
                  <a:lnTo>
                    <a:pt x="13" y="5596"/>
                  </a:lnTo>
                  <a:lnTo>
                    <a:pt x="23" y="5724"/>
                  </a:lnTo>
                  <a:lnTo>
                    <a:pt x="37" y="5841"/>
                  </a:lnTo>
                  <a:lnTo>
                    <a:pt x="59" y="5949"/>
                  </a:lnTo>
                  <a:lnTo>
                    <a:pt x="87" y="6049"/>
                  </a:lnTo>
                  <a:lnTo>
                    <a:pt x="126" y="6141"/>
                  </a:lnTo>
                  <a:lnTo>
                    <a:pt x="173" y="6224"/>
                  </a:lnTo>
                  <a:lnTo>
                    <a:pt x="231" y="6301"/>
                  </a:lnTo>
                  <a:lnTo>
                    <a:pt x="301" y="6369"/>
                  </a:lnTo>
                  <a:lnTo>
                    <a:pt x="384" y="6431"/>
                  </a:lnTo>
                  <a:lnTo>
                    <a:pt x="481" y="6486"/>
                  </a:lnTo>
                  <a:lnTo>
                    <a:pt x="593" y="6536"/>
                  </a:lnTo>
                  <a:lnTo>
                    <a:pt x="721" y="6579"/>
                  </a:lnTo>
                  <a:lnTo>
                    <a:pt x="865" y="6617"/>
                  </a:lnTo>
                  <a:lnTo>
                    <a:pt x="1029" y="6651"/>
                  </a:lnTo>
                  <a:lnTo>
                    <a:pt x="1210" y="6678"/>
                  </a:lnTo>
                  <a:lnTo>
                    <a:pt x="1413" y="6702"/>
                  </a:lnTo>
                  <a:lnTo>
                    <a:pt x="1636" y="6723"/>
                  </a:lnTo>
                  <a:lnTo>
                    <a:pt x="1881" y="6738"/>
                  </a:lnTo>
                  <a:lnTo>
                    <a:pt x="2150" y="6752"/>
                  </a:lnTo>
                  <a:lnTo>
                    <a:pt x="2442" y="6761"/>
                  </a:lnTo>
                  <a:lnTo>
                    <a:pt x="2760" y="6768"/>
                  </a:lnTo>
                  <a:lnTo>
                    <a:pt x="3104" y="6774"/>
                  </a:lnTo>
                  <a:lnTo>
                    <a:pt x="3476" y="6777"/>
                  </a:lnTo>
                  <a:lnTo>
                    <a:pt x="3876" y="6779"/>
                  </a:lnTo>
                  <a:lnTo>
                    <a:pt x="4306" y="6779"/>
                  </a:lnTo>
                  <a:lnTo>
                    <a:pt x="4738" y="6778"/>
                  </a:lnTo>
                  <a:lnTo>
                    <a:pt x="5146" y="6777"/>
                  </a:lnTo>
                  <a:lnTo>
                    <a:pt x="5532" y="6772"/>
                  </a:lnTo>
                  <a:lnTo>
                    <a:pt x="5894" y="6766"/>
                  </a:lnTo>
                  <a:lnTo>
                    <a:pt x="6235" y="6756"/>
                  </a:lnTo>
                  <a:lnTo>
                    <a:pt x="6556" y="6744"/>
                  </a:lnTo>
                  <a:lnTo>
                    <a:pt x="6855" y="6729"/>
                  </a:lnTo>
                  <a:lnTo>
                    <a:pt x="7134" y="6710"/>
                  </a:lnTo>
                  <a:lnTo>
                    <a:pt x="7394" y="6687"/>
                  </a:lnTo>
                  <a:lnTo>
                    <a:pt x="7636" y="6660"/>
                  </a:lnTo>
                  <a:lnTo>
                    <a:pt x="7859" y="6629"/>
                  </a:lnTo>
                  <a:lnTo>
                    <a:pt x="8066" y="6592"/>
                  </a:lnTo>
                  <a:lnTo>
                    <a:pt x="8256" y="6551"/>
                  </a:lnTo>
                  <a:lnTo>
                    <a:pt x="8430" y="6503"/>
                  </a:lnTo>
                  <a:lnTo>
                    <a:pt x="8589" y="6450"/>
                  </a:lnTo>
                  <a:lnTo>
                    <a:pt x="8733" y="6392"/>
                  </a:lnTo>
                  <a:lnTo>
                    <a:pt x="8863" y="6326"/>
                  </a:lnTo>
                  <a:lnTo>
                    <a:pt x="8981" y="6254"/>
                  </a:lnTo>
                  <a:lnTo>
                    <a:pt x="9085" y="6173"/>
                  </a:lnTo>
                  <a:lnTo>
                    <a:pt x="9178" y="6087"/>
                  </a:lnTo>
                  <a:lnTo>
                    <a:pt x="9259" y="5991"/>
                  </a:lnTo>
                  <a:lnTo>
                    <a:pt x="9330" y="5888"/>
                  </a:lnTo>
                  <a:lnTo>
                    <a:pt x="9391" y="5776"/>
                  </a:lnTo>
                  <a:lnTo>
                    <a:pt x="9443" y="5656"/>
                  </a:lnTo>
                  <a:lnTo>
                    <a:pt x="9486" y="5527"/>
                  </a:lnTo>
                  <a:lnTo>
                    <a:pt x="9521" y="5388"/>
                  </a:lnTo>
                  <a:lnTo>
                    <a:pt x="9550" y="5239"/>
                  </a:lnTo>
                  <a:lnTo>
                    <a:pt x="9571" y="5081"/>
                  </a:lnTo>
                  <a:lnTo>
                    <a:pt x="9586" y="4911"/>
                  </a:lnTo>
                  <a:lnTo>
                    <a:pt x="9597" y="4731"/>
                  </a:lnTo>
                  <a:lnTo>
                    <a:pt x="9603" y="4541"/>
                  </a:lnTo>
                  <a:lnTo>
                    <a:pt x="9604" y="4338"/>
                  </a:lnTo>
                  <a:lnTo>
                    <a:pt x="9604" y="4130"/>
                  </a:lnTo>
                  <a:lnTo>
                    <a:pt x="9603" y="3923"/>
                  </a:lnTo>
                  <a:lnTo>
                    <a:pt x="9600" y="3718"/>
                  </a:lnTo>
                  <a:lnTo>
                    <a:pt x="9594" y="3514"/>
                  </a:lnTo>
                  <a:lnTo>
                    <a:pt x="9586" y="3312"/>
                  </a:lnTo>
                  <a:lnTo>
                    <a:pt x="9571" y="3113"/>
                  </a:lnTo>
                  <a:lnTo>
                    <a:pt x="9552" y="2916"/>
                  </a:lnTo>
                  <a:lnTo>
                    <a:pt x="9527" y="2723"/>
                  </a:lnTo>
                  <a:lnTo>
                    <a:pt x="9493" y="2534"/>
                  </a:lnTo>
                  <a:lnTo>
                    <a:pt x="9451" y="2348"/>
                  </a:lnTo>
                  <a:lnTo>
                    <a:pt x="9401" y="2167"/>
                  </a:lnTo>
                  <a:lnTo>
                    <a:pt x="9340" y="1989"/>
                  </a:lnTo>
                  <a:lnTo>
                    <a:pt x="9268" y="1818"/>
                  </a:lnTo>
                  <a:lnTo>
                    <a:pt x="9184" y="1651"/>
                  </a:lnTo>
                  <a:lnTo>
                    <a:pt x="9085" y="1490"/>
                  </a:lnTo>
                  <a:lnTo>
                    <a:pt x="8975" y="1337"/>
                  </a:lnTo>
                  <a:lnTo>
                    <a:pt x="8847" y="1188"/>
                  </a:lnTo>
                  <a:lnTo>
                    <a:pt x="8706" y="1047"/>
                  </a:lnTo>
                  <a:lnTo>
                    <a:pt x="8547" y="913"/>
                  </a:lnTo>
                  <a:lnTo>
                    <a:pt x="8371" y="787"/>
                  </a:lnTo>
                  <a:lnTo>
                    <a:pt x="8175" y="668"/>
                  </a:lnTo>
                  <a:lnTo>
                    <a:pt x="7960" y="559"/>
                  </a:lnTo>
                  <a:lnTo>
                    <a:pt x="7725" y="457"/>
                  </a:lnTo>
                  <a:lnTo>
                    <a:pt x="7468" y="366"/>
                  </a:lnTo>
                  <a:lnTo>
                    <a:pt x="7188" y="283"/>
                  </a:lnTo>
                  <a:lnTo>
                    <a:pt x="6886" y="210"/>
                  </a:lnTo>
                  <a:lnTo>
                    <a:pt x="6559" y="148"/>
                  </a:lnTo>
                  <a:lnTo>
                    <a:pt x="6206" y="95"/>
                  </a:lnTo>
                  <a:lnTo>
                    <a:pt x="5828" y="54"/>
                  </a:lnTo>
                  <a:lnTo>
                    <a:pt x="5422" y="24"/>
                  </a:lnTo>
                  <a:lnTo>
                    <a:pt x="4989" y="6"/>
                  </a:lnTo>
                  <a:lnTo>
                    <a:pt x="4527" y="0"/>
                  </a:lnTo>
                  <a:lnTo>
                    <a:pt x="4066" y="6"/>
                  </a:lnTo>
                  <a:lnTo>
                    <a:pt x="3637" y="25"/>
                  </a:lnTo>
                  <a:lnTo>
                    <a:pt x="3240" y="57"/>
                  </a:lnTo>
                  <a:lnTo>
                    <a:pt x="2873" y="99"/>
                  </a:lnTo>
                  <a:lnTo>
                    <a:pt x="2533" y="153"/>
                  </a:lnTo>
                  <a:lnTo>
                    <a:pt x="2221" y="217"/>
                  </a:lnTo>
                  <a:lnTo>
                    <a:pt x="1936" y="293"/>
                  </a:lnTo>
                  <a:lnTo>
                    <a:pt x="1676" y="378"/>
                  </a:lnTo>
                  <a:lnTo>
                    <a:pt x="1439" y="473"/>
                  </a:lnTo>
                  <a:lnTo>
                    <a:pt x="1227" y="577"/>
                  </a:lnTo>
                  <a:lnTo>
                    <a:pt x="1035" y="690"/>
                  </a:lnTo>
                  <a:lnTo>
                    <a:pt x="864" y="812"/>
                  </a:lnTo>
                  <a:lnTo>
                    <a:pt x="713" y="942"/>
                  </a:lnTo>
                  <a:lnTo>
                    <a:pt x="580" y="1080"/>
                  </a:lnTo>
                  <a:lnTo>
                    <a:pt x="464" y="1224"/>
                  </a:lnTo>
                  <a:lnTo>
                    <a:pt x="365" y="1376"/>
                  </a:lnTo>
                  <a:lnTo>
                    <a:pt x="280" y="1533"/>
                  </a:lnTo>
                  <a:lnTo>
                    <a:pt x="209" y="1698"/>
                  </a:lnTo>
                  <a:lnTo>
                    <a:pt x="151" y="1868"/>
                  </a:lnTo>
                  <a:lnTo>
                    <a:pt x="104" y="2043"/>
                  </a:lnTo>
                  <a:lnTo>
                    <a:pt x="67" y="2224"/>
                  </a:lnTo>
                  <a:lnTo>
                    <a:pt x="39" y="2409"/>
                  </a:lnTo>
                  <a:lnTo>
                    <a:pt x="20" y="2597"/>
                  </a:lnTo>
                  <a:lnTo>
                    <a:pt x="8" y="2790"/>
                  </a:lnTo>
                  <a:lnTo>
                    <a:pt x="2" y="2986"/>
                  </a:lnTo>
                  <a:lnTo>
                    <a:pt x="0" y="3185"/>
                  </a:lnTo>
                  <a:lnTo>
                    <a:pt x="1" y="3387"/>
                  </a:lnTo>
                  <a:lnTo>
                    <a:pt x="5" y="3589"/>
                  </a:lnTo>
                  <a:lnTo>
                    <a:pt x="9" y="3795"/>
                  </a:lnTo>
                  <a:lnTo>
                    <a:pt x="14" y="4001"/>
                  </a:lnTo>
                  <a:lnTo>
                    <a:pt x="18" y="4208"/>
                  </a:lnTo>
                  <a:lnTo>
                    <a:pt x="20" y="4417"/>
                  </a:lnTo>
                  <a:close/>
                </a:path>
              </a:pathLst>
            </a:custGeom>
            <a:solidFill>
              <a:srgbClr val="B8B7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0" name="Freeform 18"/>
            <p:cNvSpPr>
              <a:spLocks/>
            </p:cNvSpPr>
            <p:nvPr/>
          </p:nvSpPr>
          <p:spPr bwMode="auto">
            <a:xfrm>
              <a:off x="2876" y="1079"/>
              <a:ext cx="2401" cy="1695"/>
            </a:xfrm>
            <a:custGeom>
              <a:avLst/>
              <a:gdLst/>
              <a:ahLst/>
              <a:cxnLst>
                <a:cxn ang="0">
                  <a:pos x="15" y="4809"/>
                </a:cxn>
                <a:cxn ang="0">
                  <a:pos x="8" y="5313"/>
                </a:cxn>
                <a:cxn ang="0">
                  <a:pos x="23" y="5724"/>
                </a:cxn>
                <a:cxn ang="0">
                  <a:pos x="87" y="6049"/>
                </a:cxn>
                <a:cxn ang="0">
                  <a:pos x="231" y="6301"/>
                </a:cxn>
                <a:cxn ang="0">
                  <a:pos x="481" y="6486"/>
                </a:cxn>
                <a:cxn ang="0">
                  <a:pos x="865" y="6617"/>
                </a:cxn>
                <a:cxn ang="0">
                  <a:pos x="1413" y="6702"/>
                </a:cxn>
                <a:cxn ang="0">
                  <a:pos x="2150" y="6752"/>
                </a:cxn>
                <a:cxn ang="0">
                  <a:pos x="3104" y="6774"/>
                </a:cxn>
                <a:cxn ang="0">
                  <a:pos x="4306" y="6779"/>
                </a:cxn>
                <a:cxn ang="0">
                  <a:pos x="5532" y="6772"/>
                </a:cxn>
                <a:cxn ang="0">
                  <a:pos x="6556" y="6744"/>
                </a:cxn>
                <a:cxn ang="0">
                  <a:pos x="7394" y="6687"/>
                </a:cxn>
                <a:cxn ang="0">
                  <a:pos x="8066" y="6592"/>
                </a:cxn>
                <a:cxn ang="0">
                  <a:pos x="8589" y="6450"/>
                </a:cxn>
                <a:cxn ang="0">
                  <a:pos x="8981" y="6254"/>
                </a:cxn>
                <a:cxn ang="0">
                  <a:pos x="9259" y="5991"/>
                </a:cxn>
                <a:cxn ang="0">
                  <a:pos x="9443" y="5656"/>
                </a:cxn>
                <a:cxn ang="0">
                  <a:pos x="9550" y="5239"/>
                </a:cxn>
                <a:cxn ang="0">
                  <a:pos x="9597" y="4731"/>
                </a:cxn>
                <a:cxn ang="0">
                  <a:pos x="9604" y="4130"/>
                </a:cxn>
                <a:cxn ang="0">
                  <a:pos x="9594" y="3514"/>
                </a:cxn>
                <a:cxn ang="0">
                  <a:pos x="9552" y="2916"/>
                </a:cxn>
                <a:cxn ang="0">
                  <a:pos x="9451" y="2348"/>
                </a:cxn>
                <a:cxn ang="0">
                  <a:pos x="9268" y="1818"/>
                </a:cxn>
                <a:cxn ang="0">
                  <a:pos x="8975" y="1337"/>
                </a:cxn>
                <a:cxn ang="0">
                  <a:pos x="8547" y="913"/>
                </a:cxn>
                <a:cxn ang="0">
                  <a:pos x="7960" y="559"/>
                </a:cxn>
                <a:cxn ang="0">
                  <a:pos x="7188" y="283"/>
                </a:cxn>
                <a:cxn ang="0">
                  <a:pos x="6206" y="95"/>
                </a:cxn>
                <a:cxn ang="0">
                  <a:pos x="4989" y="6"/>
                </a:cxn>
                <a:cxn ang="0">
                  <a:pos x="3637" y="25"/>
                </a:cxn>
                <a:cxn ang="0">
                  <a:pos x="2533" y="153"/>
                </a:cxn>
                <a:cxn ang="0">
                  <a:pos x="1676" y="378"/>
                </a:cxn>
                <a:cxn ang="0">
                  <a:pos x="1035" y="690"/>
                </a:cxn>
                <a:cxn ang="0">
                  <a:pos x="580" y="1080"/>
                </a:cxn>
                <a:cxn ang="0">
                  <a:pos x="280" y="1533"/>
                </a:cxn>
                <a:cxn ang="0">
                  <a:pos x="104" y="2043"/>
                </a:cxn>
                <a:cxn ang="0">
                  <a:pos x="20" y="2597"/>
                </a:cxn>
                <a:cxn ang="0">
                  <a:pos x="0" y="3185"/>
                </a:cxn>
                <a:cxn ang="0">
                  <a:pos x="9" y="3795"/>
                </a:cxn>
                <a:cxn ang="0">
                  <a:pos x="20" y="4417"/>
                </a:cxn>
              </a:cxnLst>
              <a:rect l="0" t="0" r="r" b="b"/>
              <a:pathLst>
                <a:path w="9604" h="6779">
                  <a:moveTo>
                    <a:pt x="20" y="4417"/>
                  </a:moveTo>
                  <a:lnTo>
                    <a:pt x="19" y="4619"/>
                  </a:lnTo>
                  <a:lnTo>
                    <a:pt x="15" y="4809"/>
                  </a:lnTo>
                  <a:lnTo>
                    <a:pt x="12" y="4988"/>
                  </a:lnTo>
                  <a:lnTo>
                    <a:pt x="9" y="5156"/>
                  </a:lnTo>
                  <a:lnTo>
                    <a:pt x="8" y="5313"/>
                  </a:lnTo>
                  <a:lnTo>
                    <a:pt x="9" y="5460"/>
                  </a:lnTo>
                  <a:lnTo>
                    <a:pt x="13" y="5596"/>
                  </a:lnTo>
                  <a:lnTo>
                    <a:pt x="23" y="5724"/>
                  </a:lnTo>
                  <a:lnTo>
                    <a:pt x="37" y="5841"/>
                  </a:lnTo>
                  <a:lnTo>
                    <a:pt x="59" y="5949"/>
                  </a:lnTo>
                  <a:lnTo>
                    <a:pt x="87" y="6049"/>
                  </a:lnTo>
                  <a:lnTo>
                    <a:pt x="126" y="6141"/>
                  </a:lnTo>
                  <a:lnTo>
                    <a:pt x="173" y="6224"/>
                  </a:lnTo>
                  <a:lnTo>
                    <a:pt x="231" y="6301"/>
                  </a:lnTo>
                  <a:lnTo>
                    <a:pt x="301" y="6369"/>
                  </a:lnTo>
                  <a:lnTo>
                    <a:pt x="384" y="6431"/>
                  </a:lnTo>
                  <a:lnTo>
                    <a:pt x="481" y="6486"/>
                  </a:lnTo>
                  <a:lnTo>
                    <a:pt x="593" y="6536"/>
                  </a:lnTo>
                  <a:lnTo>
                    <a:pt x="721" y="6579"/>
                  </a:lnTo>
                  <a:lnTo>
                    <a:pt x="865" y="6617"/>
                  </a:lnTo>
                  <a:lnTo>
                    <a:pt x="1029" y="6651"/>
                  </a:lnTo>
                  <a:lnTo>
                    <a:pt x="1210" y="6678"/>
                  </a:lnTo>
                  <a:lnTo>
                    <a:pt x="1413" y="6702"/>
                  </a:lnTo>
                  <a:lnTo>
                    <a:pt x="1636" y="6723"/>
                  </a:lnTo>
                  <a:lnTo>
                    <a:pt x="1881" y="6738"/>
                  </a:lnTo>
                  <a:lnTo>
                    <a:pt x="2150" y="6752"/>
                  </a:lnTo>
                  <a:lnTo>
                    <a:pt x="2442" y="6761"/>
                  </a:lnTo>
                  <a:lnTo>
                    <a:pt x="2760" y="6768"/>
                  </a:lnTo>
                  <a:lnTo>
                    <a:pt x="3104" y="6774"/>
                  </a:lnTo>
                  <a:lnTo>
                    <a:pt x="3476" y="6777"/>
                  </a:lnTo>
                  <a:lnTo>
                    <a:pt x="3876" y="6779"/>
                  </a:lnTo>
                  <a:lnTo>
                    <a:pt x="4306" y="6779"/>
                  </a:lnTo>
                  <a:lnTo>
                    <a:pt x="4738" y="6778"/>
                  </a:lnTo>
                  <a:lnTo>
                    <a:pt x="5146" y="6777"/>
                  </a:lnTo>
                  <a:lnTo>
                    <a:pt x="5532" y="6772"/>
                  </a:lnTo>
                  <a:lnTo>
                    <a:pt x="5894" y="6766"/>
                  </a:lnTo>
                  <a:lnTo>
                    <a:pt x="6235" y="6756"/>
                  </a:lnTo>
                  <a:lnTo>
                    <a:pt x="6556" y="6744"/>
                  </a:lnTo>
                  <a:lnTo>
                    <a:pt x="6855" y="6729"/>
                  </a:lnTo>
                  <a:lnTo>
                    <a:pt x="7134" y="6710"/>
                  </a:lnTo>
                  <a:lnTo>
                    <a:pt x="7394" y="6687"/>
                  </a:lnTo>
                  <a:lnTo>
                    <a:pt x="7636" y="6660"/>
                  </a:lnTo>
                  <a:lnTo>
                    <a:pt x="7859" y="6629"/>
                  </a:lnTo>
                  <a:lnTo>
                    <a:pt x="8066" y="6592"/>
                  </a:lnTo>
                  <a:lnTo>
                    <a:pt x="8256" y="6551"/>
                  </a:lnTo>
                  <a:lnTo>
                    <a:pt x="8430" y="6503"/>
                  </a:lnTo>
                  <a:lnTo>
                    <a:pt x="8589" y="6450"/>
                  </a:lnTo>
                  <a:lnTo>
                    <a:pt x="8733" y="6392"/>
                  </a:lnTo>
                  <a:lnTo>
                    <a:pt x="8863" y="6326"/>
                  </a:lnTo>
                  <a:lnTo>
                    <a:pt x="8981" y="6254"/>
                  </a:lnTo>
                  <a:lnTo>
                    <a:pt x="9085" y="6173"/>
                  </a:lnTo>
                  <a:lnTo>
                    <a:pt x="9178" y="6087"/>
                  </a:lnTo>
                  <a:lnTo>
                    <a:pt x="9259" y="5991"/>
                  </a:lnTo>
                  <a:lnTo>
                    <a:pt x="9330" y="5888"/>
                  </a:lnTo>
                  <a:lnTo>
                    <a:pt x="9391" y="5776"/>
                  </a:lnTo>
                  <a:lnTo>
                    <a:pt x="9443" y="5656"/>
                  </a:lnTo>
                  <a:lnTo>
                    <a:pt x="9486" y="5527"/>
                  </a:lnTo>
                  <a:lnTo>
                    <a:pt x="9521" y="5388"/>
                  </a:lnTo>
                  <a:lnTo>
                    <a:pt x="9550" y="5239"/>
                  </a:lnTo>
                  <a:lnTo>
                    <a:pt x="9571" y="5081"/>
                  </a:lnTo>
                  <a:lnTo>
                    <a:pt x="9586" y="4911"/>
                  </a:lnTo>
                  <a:lnTo>
                    <a:pt x="9597" y="4731"/>
                  </a:lnTo>
                  <a:lnTo>
                    <a:pt x="9603" y="4541"/>
                  </a:lnTo>
                  <a:lnTo>
                    <a:pt x="9604" y="4338"/>
                  </a:lnTo>
                  <a:lnTo>
                    <a:pt x="9604" y="4130"/>
                  </a:lnTo>
                  <a:lnTo>
                    <a:pt x="9603" y="3923"/>
                  </a:lnTo>
                  <a:lnTo>
                    <a:pt x="9600" y="3718"/>
                  </a:lnTo>
                  <a:lnTo>
                    <a:pt x="9594" y="3514"/>
                  </a:lnTo>
                  <a:lnTo>
                    <a:pt x="9586" y="3312"/>
                  </a:lnTo>
                  <a:lnTo>
                    <a:pt x="9571" y="3113"/>
                  </a:lnTo>
                  <a:lnTo>
                    <a:pt x="9552" y="2916"/>
                  </a:lnTo>
                  <a:lnTo>
                    <a:pt x="9527" y="2723"/>
                  </a:lnTo>
                  <a:lnTo>
                    <a:pt x="9493" y="2534"/>
                  </a:lnTo>
                  <a:lnTo>
                    <a:pt x="9451" y="2348"/>
                  </a:lnTo>
                  <a:lnTo>
                    <a:pt x="9401" y="2167"/>
                  </a:lnTo>
                  <a:lnTo>
                    <a:pt x="9340" y="1989"/>
                  </a:lnTo>
                  <a:lnTo>
                    <a:pt x="9268" y="1818"/>
                  </a:lnTo>
                  <a:lnTo>
                    <a:pt x="9184" y="1651"/>
                  </a:lnTo>
                  <a:lnTo>
                    <a:pt x="9085" y="1490"/>
                  </a:lnTo>
                  <a:lnTo>
                    <a:pt x="8975" y="1337"/>
                  </a:lnTo>
                  <a:lnTo>
                    <a:pt x="8847" y="1188"/>
                  </a:lnTo>
                  <a:lnTo>
                    <a:pt x="8706" y="1047"/>
                  </a:lnTo>
                  <a:lnTo>
                    <a:pt x="8547" y="913"/>
                  </a:lnTo>
                  <a:lnTo>
                    <a:pt x="8371" y="787"/>
                  </a:lnTo>
                  <a:lnTo>
                    <a:pt x="8175" y="668"/>
                  </a:lnTo>
                  <a:lnTo>
                    <a:pt x="7960" y="559"/>
                  </a:lnTo>
                  <a:lnTo>
                    <a:pt x="7725" y="457"/>
                  </a:lnTo>
                  <a:lnTo>
                    <a:pt x="7468" y="366"/>
                  </a:lnTo>
                  <a:lnTo>
                    <a:pt x="7188" y="283"/>
                  </a:lnTo>
                  <a:lnTo>
                    <a:pt x="6886" y="210"/>
                  </a:lnTo>
                  <a:lnTo>
                    <a:pt x="6559" y="148"/>
                  </a:lnTo>
                  <a:lnTo>
                    <a:pt x="6206" y="95"/>
                  </a:lnTo>
                  <a:lnTo>
                    <a:pt x="5828" y="54"/>
                  </a:lnTo>
                  <a:lnTo>
                    <a:pt x="5422" y="24"/>
                  </a:lnTo>
                  <a:lnTo>
                    <a:pt x="4989" y="6"/>
                  </a:lnTo>
                  <a:lnTo>
                    <a:pt x="4527" y="0"/>
                  </a:lnTo>
                  <a:lnTo>
                    <a:pt x="4066" y="6"/>
                  </a:lnTo>
                  <a:lnTo>
                    <a:pt x="3637" y="25"/>
                  </a:lnTo>
                  <a:lnTo>
                    <a:pt x="3240" y="57"/>
                  </a:lnTo>
                  <a:lnTo>
                    <a:pt x="2873" y="99"/>
                  </a:lnTo>
                  <a:lnTo>
                    <a:pt x="2533" y="153"/>
                  </a:lnTo>
                  <a:lnTo>
                    <a:pt x="2221" y="217"/>
                  </a:lnTo>
                  <a:lnTo>
                    <a:pt x="1936" y="293"/>
                  </a:lnTo>
                  <a:lnTo>
                    <a:pt x="1676" y="378"/>
                  </a:lnTo>
                  <a:lnTo>
                    <a:pt x="1439" y="473"/>
                  </a:lnTo>
                  <a:lnTo>
                    <a:pt x="1227" y="577"/>
                  </a:lnTo>
                  <a:lnTo>
                    <a:pt x="1035" y="690"/>
                  </a:lnTo>
                  <a:lnTo>
                    <a:pt x="864" y="812"/>
                  </a:lnTo>
                  <a:lnTo>
                    <a:pt x="713" y="942"/>
                  </a:lnTo>
                  <a:lnTo>
                    <a:pt x="580" y="1080"/>
                  </a:lnTo>
                  <a:lnTo>
                    <a:pt x="464" y="1224"/>
                  </a:lnTo>
                  <a:lnTo>
                    <a:pt x="365" y="1376"/>
                  </a:lnTo>
                  <a:lnTo>
                    <a:pt x="280" y="1533"/>
                  </a:lnTo>
                  <a:lnTo>
                    <a:pt x="209" y="1698"/>
                  </a:lnTo>
                  <a:lnTo>
                    <a:pt x="151" y="1868"/>
                  </a:lnTo>
                  <a:lnTo>
                    <a:pt x="104" y="2043"/>
                  </a:lnTo>
                  <a:lnTo>
                    <a:pt x="67" y="2224"/>
                  </a:lnTo>
                  <a:lnTo>
                    <a:pt x="39" y="2409"/>
                  </a:lnTo>
                  <a:lnTo>
                    <a:pt x="20" y="2597"/>
                  </a:lnTo>
                  <a:lnTo>
                    <a:pt x="8" y="2790"/>
                  </a:lnTo>
                  <a:lnTo>
                    <a:pt x="2" y="2986"/>
                  </a:lnTo>
                  <a:lnTo>
                    <a:pt x="0" y="3185"/>
                  </a:lnTo>
                  <a:lnTo>
                    <a:pt x="1" y="3387"/>
                  </a:lnTo>
                  <a:lnTo>
                    <a:pt x="5" y="3589"/>
                  </a:lnTo>
                  <a:lnTo>
                    <a:pt x="9" y="3795"/>
                  </a:lnTo>
                  <a:lnTo>
                    <a:pt x="14" y="4001"/>
                  </a:lnTo>
                  <a:lnTo>
                    <a:pt x="18" y="4208"/>
                  </a:lnTo>
                  <a:lnTo>
                    <a:pt x="20" y="4417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1" name="Freeform 19"/>
            <p:cNvSpPr>
              <a:spLocks/>
            </p:cNvSpPr>
            <p:nvPr/>
          </p:nvSpPr>
          <p:spPr bwMode="auto">
            <a:xfrm>
              <a:off x="3977" y="1220"/>
              <a:ext cx="1100" cy="1097"/>
            </a:xfrm>
            <a:custGeom>
              <a:avLst/>
              <a:gdLst/>
              <a:ahLst/>
              <a:cxnLst>
                <a:cxn ang="0">
                  <a:pos x="10" y="2418"/>
                </a:cxn>
                <a:cxn ang="0">
                  <a:pos x="69" y="2742"/>
                </a:cxn>
                <a:cxn ang="0">
                  <a:pos x="173" y="3048"/>
                </a:cxn>
                <a:cxn ang="0">
                  <a:pos x="318" y="3332"/>
                </a:cxn>
                <a:cxn ang="0">
                  <a:pos x="501" y="3590"/>
                </a:cxn>
                <a:cxn ang="0">
                  <a:pos x="720" y="3818"/>
                </a:cxn>
                <a:cxn ang="0">
                  <a:pos x="970" y="4014"/>
                </a:cxn>
                <a:cxn ang="0">
                  <a:pos x="1246" y="4172"/>
                </a:cxn>
                <a:cxn ang="0">
                  <a:pos x="1546" y="4290"/>
                </a:cxn>
                <a:cxn ang="0">
                  <a:pos x="1865" y="4363"/>
                </a:cxn>
                <a:cxn ang="0">
                  <a:pos x="2200" y="4388"/>
                </a:cxn>
                <a:cxn ang="0">
                  <a:pos x="2535" y="4363"/>
                </a:cxn>
                <a:cxn ang="0">
                  <a:pos x="2854" y="4290"/>
                </a:cxn>
                <a:cxn ang="0">
                  <a:pos x="3153" y="4172"/>
                </a:cxn>
                <a:cxn ang="0">
                  <a:pos x="3429" y="4014"/>
                </a:cxn>
                <a:cxn ang="0">
                  <a:pos x="3679" y="3818"/>
                </a:cxn>
                <a:cxn ang="0">
                  <a:pos x="3898" y="3590"/>
                </a:cxn>
                <a:cxn ang="0">
                  <a:pos x="4081" y="3332"/>
                </a:cxn>
                <a:cxn ang="0">
                  <a:pos x="4228" y="3048"/>
                </a:cxn>
                <a:cxn ang="0">
                  <a:pos x="4331" y="2742"/>
                </a:cxn>
                <a:cxn ang="0">
                  <a:pos x="4389" y="2418"/>
                </a:cxn>
                <a:cxn ang="0">
                  <a:pos x="4397" y="2081"/>
                </a:cxn>
                <a:cxn ang="0">
                  <a:pos x="4355" y="1752"/>
                </a:cxn>
                <a:cxn ang="0">
                  <a:pos x="4266" y="1439"/>
                </a:cxn>
                <a:cxn ang="0">
                  <a:pos x="4134" y="1148"/>
                </a:cxn>
                <a:cxn ang="0">
                  <a:pos x="3962" y="882"/>
                </a:cxn>
                <a:cxn ang="0">
                  <a:pos x="3756" y="643"/>
                </a:cxn>
                <a:cxn ang="0">
                  <a:pos x="3516" y="435"/>
                </a:cxn>
                <a:cxn ang="0">
                  <a:pos x="3248" y="265"/>
                </a:cxn>
                <a:cxn ang="0">
                  <a:pos x="2956" y="133"/>
                </a:cxn>
                <a:cxn ang="0">
                  <a:pos x="2643" y="44"/>
                </a:cxn>
                <a:cxn ang="0">
                  <a:pos x="2313" y="2"/>
                </a:cxn>
                <a:cxn ang="0">
                  <a:pos x="1974" y="11"/>
                </a:cxn>
                <a:cxn ang="0">
                  <a:pos x="1650" y="68"/>
                </a:cxn>
                <a:cxn ang="0">
                  <a:pos x="1343" y="173"/>
                </a:cxn>
                <a:cxn ang="0">
                  <a:pos x="1058" y="318"/>
                </a:cxn>
                <a:cxn ang="0">
                  <a:pos x="800" y="501"/>
                </a:cxn>
                <a:cxn ang="0">
                  <a:pos x="571" y="718"/>
                </a:cxn>
                <a:cxn ang="0">
                  <a:pos x="375" y="967"/>
                </a:cxn>
                <a:cxn ang="0">
                  <a:pos x="217" y="1243"/>
                </a:cxn>
                <a:cxn ang="0">
                  <a:pos x="98" y="1541"/>
                </a:cxn>
                <a:cxn ang="0">
                  <a:pos x="25" y="1860"/>
                </a:cxn>
                <a:cxn ang="0">
                  <a:pos x="0" y="2194"/>
                </a:cxn>
              </a:cxnLst>
              <a:rect l="0" t="0" r="r" b="b"/>
              <a:pathLst>
                <a:path w="4401" h="4388">
                  <a:moveTo>
                    <a:pt x="0" y="2194"/>
                  </a:moveTo>
                  <a:lnTo>
                    <a:pt x="2" y="2307"/>
                  </a:lnTo>
                  <a:lnTo>
                    <a:pt x="10" y="2418"/>
                  </a:lnTo>
                  <a:lnTo>
                    <a:pt x="25" y="2529"/>
                  </a:lnTo>
                  <a:lnTo>
                    <a:pt x="44" y="2637"/>
                  </a:lnTo>
                  <a:lnTo>
                    <a:pt x="69" y="2742"/>
                  </a:lnTo>
                  <a:lnTo>
                    <a:pt x="98" y="2846"/>
                  </a:lnTo>
                  <a:lnTo>
                    <a:pt x="133" y="2948"/>
                  </a:lnTo>
                  <a:lnTo>
                    <a:pt x="173" y="3048"/>
                  </a:lnTo>
                  <a:lnTo>
                    <a:pt x="217" y="3145"/>
                  </a:lnTo>
                  <a:lnTo>
                    <a:pt x="265" y="3240"/>
                  </a:lnTo>
                  <a:lnTo>
                    <a:pt x="318" y="3332"/>
                  </a:lnTo>
                  <a:lnTo>
                    <a:pt x="375" y="3421"/>
                  </a:lnTo>
                  <a:lnTo>
                    <a:pt x="437" y="3507"/>
                  </a:lnTo>
                  <a:lnTo>
                    <a:pt x="501" y="3590"/>
                  </a:lnTo>
                  <a:lnTo>
                    <a:pt x="571" y="3669"/>
                  </a:lnTo>
                  <a:lnTo>
                    <a:pt x="644" y="3746"/>
                  </a:lnTo>
                  <a:lnTo>
                    <a:pt x="720" y="3818"/>
                  </a:lnTo>
                  <a:lnTo>
                    <a:pt x="800" y="3888"/>
                  </a:lnTo>
                  <a:lnTo>
                    <a:pt x="883" y="3953"/>
                  </a:lnTo>
                  <a:lnTo>
                    <a:pt x="970" y="4014"/>
                  </a:lnTo>
                  <a:lnTo>
                    <a:pt x="1058" y="4071"/>
                  </a:lnTo>
                  <a:lnTo>
                    <a:pt x="1151" y="4124"/>
                  </a:lnTo>
                  <a:lnTo>
                    <a:pt x="1246" y="4172"/>
                  </a:lnTo>
                  <a:lnTo>
                    <a:pt x="1343" y="4216"/>
                  </a:lnTo>
                  <a:lnTo>
                    <a:pt x="1444" y="4255"/>
                  </a:lnTo>
                  <a:lnTo>
                    <a:pt x="1546" y="4290"/>
                  </a:lnTo>
                  <a:lnTo>
                    <a:pt x="1650" y="4320"/>
                  </a:lnTo>
                  <a:lnTo>
                    <a:pt x="1756" y="4344"/>
                  </a:lnTo>
                  <a:lnTo>
                    <a:pt x="1865" y="4363"/>
                  </a:lnTo>
                  <a:lnTo>
                    <a:pt x="1974" y="4377"/>
                  </a:lnTo>
                  <a:lnTo>
                    <a:pt x="2086" y="4386"/>
                  </a:lnTo>
                  <a:lnTo>
                    <a:pt x="2200" y="4388"/>
                  </a:lnTo>
                  <a:lnTo>
                    <a:pt x="2313" y="4386"/>
                  </a:lnTo>
                  <a:lnTo>
                    <a:pt x="2425" y="4377"/>
                  </a:lnTo>
                  <a:lnTo>
                    <a:pt x="2535" y="4363"/>
                  </a:lnTo>
                  <a:lnTo>
                    <a:pt x="2643" y="4344"/>
                  </a:lnTo>
                  <a:lnTo>
                    <a:pt x="2750" y="4320"/>
                  </a:lnTo>
                  <a:lnTo>
                    <a:pt x="2854" y="4290"/>
                  </a:lnTo>
                  <a:lnTo>
                    <a:pt x="2956" y="4255"/>
                  </a:lnTo>
                  <a:lnTo>
                    <a:pt x="3056" y="4216"/>
                  </a:lnTo>
                  <a:lnTo>
                    <a:pt x="3153" y="4172"/>
                  </a:lnTo>
                  <a:lnTo>
                    <a:pt x="3248" y="4124"/>
                  </a:lnTo>
                  <a:lnTo>
                    <a:pt x="3341" y="4071"/>
                  </a:lnTo>
                  <a:lnTo>
                    <a:pt x="3429" y="4014"/>
                  </a:lnTo>
                  <a:lnTo>
                    <a:pt x="3516" y="3953"/>
                  </a:lnTo>
                  <a:lnTo>
                    <a:pt x="3600" y="3888"/>
                  </a:lnTo>
                  <a:lnTo>
                    <a:pt x="3679" y="3818"/>
                  </a:lnTo>
                  <a:lnTo>
                    <a:pt x="3756" y="3746"/>
                  </a:lnTo>
                  <a:lnTo>
                    <a:pt x="3828" y="3669"/>
                  </a:lnTo>
                  <a:lnTo>
                    <a:pt x="3898" y="3590"/>
                  </a:lnTo>
                  <a:lnTo>
                    <a:pt x="3962" y="3507"/>
                  </a:lnTo>
                  <a:lnTo>
                    <a:pt x="4025" y="3421"/>
                  </a:lnTo>
                  <a:lnTo>
                    <a:pt x="4081" y="3332"/>
                  </a:lnTo>
                  <a:lnTo>
                    <a:pt x="4134" y="3240"/>
                  </a:lnTo>
                  <a:lnTo>
                    <a:pt x="4183" y="3145"/>
                  </a:lnTo>
                  <a:lnTo>
                    <a:pt x="4228" y="3048"/>
                  </a:lnTo>
                  <a:lnTo>
                    <a:pt x="4266" y="2948"/>
                  </a:lnTo>
                  <a:lnTo>
                    <a:pt x="4301" y="2846"/>
                  </a:lnTo>
                  <a:lnTo>
                    <a:pt x="4331" y="2742"/>
                  </a:lnTo>
                  <a:lnTo>
                    <a:pt x="4355" y="2637"/>
                  </a:lnTo>
                  <a:lnTo>
                    <a:pt x="4375" y="2529"/>
                  </a:lnTo>
                  <a:lnTo>
                    <a:pt x="4389" y="2418"/>
                  </a:lnTo>
                  <a:lnTo>
                    <a:pt x="4397" y="2307"/>
                  </a:lnTo>
                  <a:lnTo>
                    <a:pt x="4401" y="2194"/>
                  </a:lnTo>
                  <a:lnTo>
                    <a:pt x="4397" y="2081"/>
                  </a:lnTo>
                  <a:lnTo>
                    <a:pt x="4389" y="1970"/>
                  </a:lnTo>
                  <a:lnTo>
                    <a:pt x="4375" y="1860"/>
                  </a:lnTo>
                  <a:lnTo>
                    <a:pt x="4355" y="1752"/>
                  </a:lnTo>
                  <a:lnTo>
                    <a:pt x="4331" y="1646"/>
                  </a:lnTo>
                  <a:lnTo>
                    <a:pt x="4301" y="1541"/>
                  </a:lnTo>
                  <a:lnTo>
                    <a:pt x="4266" y="1439"/>
                  </a:lnTo>
                  <a:lnTo>
                    <a:pt x="4228" y="1340"/>
                  </a:lnTo>
                  <a:lnTo>
                    <a:pt x="4183" y="1243"/>
                  </a:lnTo>
                  <a:lnTo>
                    <a:pt x="4134" y="1148"/>
                  </a:lnTo>
                  <a:lnTo>
                    <a:pt x="4081" y="1057"/>
                  </a:lnTo>
                  <a:lnTo>
                    <a:pt x="4025" y="967"/>
                  </a:lnTo>
                  <a:lnTo>
                    <a:pt x="3962" y="882"/>
                  </a:lnTo>
                  <a:lnTo>
                    <a:pt x="3898" y="799"/>
                  </a:lnTo>
                  <a:lnTo>
                    <a:pt x="3828" y="718"/>
                  </a:lnTo>
                  <a:lnTo>
                    <a:pt x="3756" y="643"/>
                  </a:lnTo>
                  <a:lnTo>
                    <a:pt x="3679" y="570"/>
                  </a:lnTo>
                  <a:lnTo>
                    <a:pt x="3600" y="501"/>
                  </a:lnTo>
                  <a:lnTo>
                    <a:pt x="3516" y="435"/>
                  </a:lnTo>
                  <a:lnTo>
                    <a:pt x="3429" y="374"/>
                  </a:lnTo>
                  <a:lnTo>
                    <a:pt x="3341" y="318"/>
                  </a:lnTo>
                  <a:lnTo>
                    <a:pt x="3248" y="265"/>
                  </a:lnTo>
                  <a:lnTo>
                    <a:pt x="3153" y="216"/>
                  </a:lnTo>
                  <a:lnTo>
                    <a:pt x="3056" y="173"/>
                  </a:lnTo>
                  <a:lnTo>
                    <a:pt x="2956" y="133"/>
                  </a:lnTo>
                  <a:lnTo>
                    <a:pt x="2854" y="98"/>
                  </a:lnTo>
                  <a:lnTo>
                    <a:pt x="2750" y="68"/>
                  </a:lnTo>
                  <a:lnTo>
                    <a:pt x="2643" y="44"/>
                  </a:lnTo>
                  <a:lnTo>
                    <a:pt x="2535" y="25"/>
                  </a:lnTo>
                  <a:lnTo>
                    <a:pt x="2425" y="11"/>
                  </a:lnTo>
                  <a:lnTo>
                    <a:pt x="2313" y="2"/>
                  </a:lnTo>
                  <a:lnTo>
                    <a:pt x="2200" y="0"/>
                  </a:lnTo>
                  <a:lnTo>
                    <a:pt x="2086" y="2"/>
                  </a:lnTo>
                  <a:lnTo>
                    <a:pt x="1974" y="11"/>
                  </a:lnTo>
                  <a:lnTo>
                    <a:pt x="1865" y="25"/>
                  </a:lnTo>
                  <a:lnTo>
                    <a:pt x="1756" y="44"/>
                  </a:lnTo>
                  <a:lnTo>
                    <a:pt x="1650" y="68"/>
                  </a:lnTo>
                  <a:lnTo>
                    <a:pt x="1546" y="98"/>
                  </a:lnTo>
                  <a:lnTo>
                    <a:pt x="1444" y="133"/>
                  </a:lnTo>
                  <a:lnTo>
                    <a:pt x="1343" y="173"/>
                  </a:lnTo>
                  <a:lnTo>
                    <a:pt x="1246" y="216"/>
                  </a:lnTo>
                  <a:lnTo>
                    <a:pt x="1151" y="265"/>
                  </a:lnTo>
                  <a:lnTo>
                    <a:pt x="1058" y="318"/>
                  </a:lnTo>
                  <a:lnTo>
                    <a:pt x="970" y="374"/>
                  </a:lnTo>
                  <a:lnTo>
                    <a:pt x="883" y="435"/>
                  </a:lnTo>
                  <a:lnTo>
                    <a:pt x="800" y="501"/>
                  </a:lnTo>
                  <a:lnTo>
                    <a:pt x="720" y="570"/>
                  </a:lnTo>
                  <a:lnTo>
                    <a:pt x="644" y="643"/>
                  </a:lnTo>
                  <a:lnTo>
                    <a:pt x="571" y="718"/>
                  </a:lnTo>
                  <a:lnTo>
                    <a:pt x="501" y="799"/>
                  </a:lnTo>
                  <a:lnTo>
                    <a:pt x="437" y="882"/>
                  </a:lnTo>
                  <a:lnTo>
                    <a:pt x="375" y="967"/>
                  </a:lnTo>
                  <a:lnTo>
                    <a:pt x="318" y="1057"/>
                  </a:lnTo>
                  <a:lnTo>
                    <a:pt x="265" y="1148"/>
                  </a:lnTo>
                  <a:lnTo>
                    <a:pt x="217" y="1243"/>
                  </a:lnTo>
                  <a:lnTo>
                    <a:pt x="173" y="1340"/>
                  </a:lnTo>
                  <a:lnTo>
                    <a:pt x="133" y="1439"/>
                  </a:lnTo>
                  <a:lnTo>
                    <a:pt x="98" y="1541"/>
                  </a:lnTo>
                  <a:lnTo>
                    <a:pt x="69" y="1646"/>
                  </a:lnTo>
                  <a:lnTo>
                    <a:pt x="44" y="1752"/>
                  </a:lnTo>
                  <a:lnTo>
                    <a:pt x="25" y="1860"/>
                  </a:lnTo>
                  <a:lnTo>
                    <a:pt x="10" y="1970"/>
                  </a:lnTo>
                  <a:lnTo>
                    <a:pt x="2" y="2081"/>
                  </a:lnTo>
                  <a:lnTo>
                    <a:pt x="0" y="2194"/>
                  </a:lnTo>
                  <a:close/>
                </a:path>
              </a:pathLst>
            </a:custGeom>
            <a:solidFill>
              <a:srgbClr val="A083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2" name="Freeform 20"/>
            <p:cNvSpPr>
              <a:spLocks noEditPoints="1"/>
            </p:cNvSpPr>
            <p:nvPr/>
          </p:nvSpPr>
          <p:spPr bwMode="auto">
            <a:xfrm>
              <a:off x="2721" y="2768"/>
              <a:ext cx="2462" cy="1023"/>
            </a:xfrm>
            <a:custGeom>
              <a:avLst/>
              <a:gdLst/>
              <a:ahLst/>
              <a:cxnLst>
                <a:cxn ang="0">
                  <a:pos x="8814" y="1176"/>
                </a:cxn>
                <a:cxn ang="0">
                  <a:pos x="8961" y="1252"/>
                </a:cxn>
                <a:cxn ang="0">
                  <a:pos x="9083" y="1344"/>
                </a:cxn>
                <a:cxn ang="0">
                  <a:pos x="9184" y="1450"/>
                </a:cxn>
                <a:cxn ang="0">
                  <a:pos x="9262" y="1575"/>
                </a:cxn>
                <a:cxn ang="0">
                  <a:pos x="9317" y="1718"/>
                </a:cxn>
                <a:cxn ang="0">
                  <a:pos x="9371" y="1941"/>
                </a:cxn>
                <a:cxn ang="0">
                  <a:pos x="9460" y="2177"/>
                </a:cxn>
                <a:cxn ang="0">
                  <a:pos x="9562" y="2331"/>
                </a:cxn>
                <a:cxn ang="0">
                  <a:pos x="9703" y="2487"/>
                </a:cxn>
                <a:cxn ang="0">
                  <a:pos x="9782" y="2611"/>
                </a:cxn>
                <a:cxn ang="0">
                  <a:pos x="9831" y="2795"/>
                </a:cxn>
                <a:cxn ang="0">
                  <a:pos x="9844" y="3138"/>
                </a:cxn>
                <a:cxn ang="0">
                  <a:pos x="9849" y="3478"/>
                </a:cxn>
                <a:cxn ang="0">
                  <a:pos x="9819" y="3703"/>
                </a:cxn>
                <a:cxn ang="0">
                  <a:pos x="9735" y="3894"/>
                </a:cxn>
                <a:cxn ang="0">
                  <a:pos x="9573" y="4028"/>
                </a:cxn>
                <a:cxn ang="0">
                  <a:pos x="9311" y="4091"/>
                </a:cxn>
                <a:cxn ang="0">
                  <a:pos x="8305" y="3921"/>
                </a:cxn>
                <a:cxn ang="0">
                  <a:pos x="8453" y="3628"/>
                </a:cxn>
                <a:cxn ang="0">
                  <a:pos x="8577" y="3319"/>
                </a:cxn>
                <a:cxn ang="0">
                  <a:pos x="8673" y="2998"/>
                </a:cxn>
                <a:cxn ang="0">
                  <a:pos x="8742" y="2667"/>
                </a:cxn>
                <a:cxn ang="0">
                  <a:pos x="8782" y="2325"/>
                </a:cxn>
                <a:cxn ang="0">
                  <a:pos x="8792" y="1987"/>
                </a:cxn>
                <a:cxn ang="0">
                  <a:pos x="8775" y="1691"/>
                </a:cxn>
                <a:cxn ang="0">
                  <a:pos x="8738" y="1403"/>
                </a:cxn>
                <a:cxn ang="0">
                  <a:pos x="8680" y="1122"/>
                </a:cxn>
                <a:cxn ang="0">
                  <a:pos x="454" y="4071"/>
                </a:cxn>
                <a:cxn ang="0">
                  <a:pos x="251" y="3993"/>
                </a:cxn>
                <a:cxn ang="0">
                  <a:pos x="148" y="3860"/>
                </a:cxn>
                <a:cxn ang="0">
                  <a:pos x="117" y="3688"/>
                </a:cxn>
                <a:cxn ang="0">
                  <a:pos x="128" y="3490"/>
                </a:cxn>
                <a:cxn ang="0">
                  <a:pos x="159" y="3198"/>
                </a:cxn>
                <a:cxn ang="0">
                  <a:pos x="144" y="2862"/>
                </a:cxn>
                <a:cxn ang="0">
                  <a:pos x="40" y="2054"/>
                </a:cxn>
                <a:cxn ang="0">
                  <a:pos x="0" y="1401"/>
                </a:cxn>
                <a:cxn ang="0">
                  <a:pos x="75" y="787"/>
                </a:cxn>
                <a:cxn ang="0">
                  <a:pos x="338" y="300"/>
                </a:cxn>
                <a:cxn ang="0">
                  <a:pos x="863" y="29"/>
                </a:cxn>
                <a:cxn ang="0">
                  <a:pos x="1258" y="7"/>
                </a:cxn>
                <a:cxn ang="0">
                  <a:pos x="1388" y="48"/>
                </a:cxn>
                <a:cxn ang="0">
                  <a:pos x="1491" y="121"/>
                </a:cxn>
                <a:cxn ang="0">
                  <a:pos x="1485" y="283"/>
                </a:cxn>
                <a:cxn ang="0">
                  <a:pos x="1359" y="553"/>
                </a:cxn>
                <a:cxn ang="0">
                  <a:pos x="1255" y="834"/>
                </a:cxn>
                <a:cxn ang="0">
                  <a:pos x="1171" y="1124"/>
                </a:cxn>
                <a:cxn ang="0">
                  <a:pos x="1110" y="1424"/>
                </a:cxn>
                <a:cxn ang="0">
                  <a:pos x="1072" y="1732"/>
                </a:cxn>
                <a:cxn ang="0">
                  <a:pos x="1060" y="2046"/>
                </a:cxn>
                <a:cxn ang="0">
                  <a:pos x="1075" y="2393"/>
                </a:cxn>
                <a:cxn ang="0">
                  <a:pos x="1120" y="2731"/>
                </a:cxn>
                <a:cxn ang="0">
                  <a:pos x="1195" y="3060"/>
                </a:cxn>
                <a:cxn ang="0">
                  <a:pos x="1296" y="3378"/>
                </a:cxn>
                <a:cxn ang="0">
                  <a:pos x="1423" y="3683"/>
                </a:cxn>
                <a:cxn ang="0">
                  <a:pos x="1575" y="3974"/>
                </a:cxn>
              </a:cxnLst>
              <a:rect l="0" t="0" r="r" b="b"/>
              <a:pathLst>
                <a:path w="9850" h="4092">
                  <a:moveTo>
                    <a:pt x="8680" y="1122"/>
                  </a:moveTo>
                  <a:lnTo>
                    <a:pt x="8715" y="1135"/>
                  </a:lnTo>
                  <a:lnTo>
                    <a:pt x="8748" y="1148"/>
                  </a:lnTo>
                  <a:lnTo>
                    <a:pt x="8782" y="1161"/>
                  </a:lnTo>
                  <a:lnTo>
                    <a:pt x="8814" y="1176"/>
                  </a:lnTo>
                  <a:lnTo>
                    <a:pt x="8846" y="1190"/>
                  </a:lnTo>
                  <a:lnTo>
                    <a:pt x="8876" y="1204"/>
                  </a:lnTo>
                  <a:lnTo>
                    <a:pt x="8904" y="1220"/>
                  </a:lnTo>
                  <a:lnTo>
                    <a:pt x="8933" y="1237"/>
                  </a:lnTo>
                  <a:lnTo>
                    <a:pt x="8961" y="1252"/>
                  </a:lnTo>
                  <a:lnTo>
                    <a:pt x="8987" y="1270"/>
                  </a:lnTo>
                  <a:lnTo>
                    <a:pt x="9012" y="1287"/>
                  </a:lnTo>
                  <a:lnTo>
                    <a:pt x="9038" y="1306"/>
                  </a:lnTo>
                  <a:lnTo>
                    <a:pt x="9061" y="1324"/>
                  </a:lnTo>
                  <a:lnTo>
                    <a:pt x="9083" y="1344"/>
                  </a:lnTo>
                  <a:lnTo>
                    <a:pt x="9105" y="1364"/>
                  </a:lnTo>
                  <a:lnTo>
                    <a:pt x="9127" y="1384"/>
                  </a:lnTo>
                  <a:lnTo>
                    <a:pt x="9147" y="1406"/>
                  </a:lnTo>
                  <a:lnTo>
                    <a:pt x="9166" y="1427"/>
                  </a:lnTo>
                  <a:lnTo>
                    <a:pt x="9184" y="1450"/>
                  </a:lnTo>
                  <a:lnTo>
                    <a:pt x="9201" y="1474"/>
                  </a:lnTo>
                  <a:lnTo>
                    <a:pt x="9218" y="1498"/>
                  </a:lnTo>
                  <a:lnTo>
                    <a:pt x="9233" y="1522"/>
                  </a:lnTo>
                  <a:lnTo>
                    <a:pt x="9248" y="1549"/>
                  </a:lnTo>
                  <a:lnTo>
                    <a:pt x="9262" y="1575"/>
                  </a:lnTo>
                  <a:lnTo>
                    <a:pt x="9274" y="1601"/>
                  </a:lnTo>
                  <a:lnTo>
                    <a:pt x="9286" y="1629"/>
                  </a:lnTo>
                  <a:lnTo>
                    <a:pt x="9298" y="1658"/>
                  </a:lnTo>
                  <a:lnTo>
                    <a:pt x="9308" y="1688"/>
                  </a:lnTo>
                  <a:lnTo>
                    <a:pt x="9317" y="1718"/>
                  </a:lnTo>
                  <a:lnTo>
                    <a:pt x="9327" y="1749"/>
                  </a:lnTo>
                  <a:lnTo>
                    <a:pt x="9334" y="1781"/>
                  </a:lnTo>
                  <a:lnTo>
                    <a:pt x="9341" y="1814"/>
                  </a:lnTo>
                  <a:lnTo>
                    <a:pt x="9356" y="1880"/>
                  </a:lnTo>
                  <a:lnTo>
                    <a:pt x="9371" y="1941"/>
                  </a:lnTo>
                  <a:lnTo>
                    <a:pt x="9387" y="1996"/>
                  </a:lnTo>
                  <a:lnTo>
                    <a:pt x="9405" y="2048"/>
                  </a:lnTo>
                  <a:lnTo>
                    <a:pt x="9423" y="2094"/>
                  </a:lnTo>
                  <a:lnTo>
                    <a:pt x="9441" y="2138"/>
                  </a:lnTo>
                  <a:lnTo>
                    <a:pt x="9460" y="2177"/>
                  </a:lnTo>
                  <a:lnTo>
                    <a:pt x="9481" y="2213"/>
                  </a:lnTo>
                  <a:lnTo>
                    <a:pt x="9501" y="2246"/>
                  </a:lnTo>
                  <a:lnTo>
                    <a:pt x="9522" y="2277"/>
                  </a:lnTo>
                  <a:lnTo>
                    <a:pt x="9542" y="2304"/>
                  </a:lnTo>
                  <a:lnTo>
                    <a:pt x="9562" y="2331"/>
                  </a:lnTo>
                  <a:lnTo>
                    <a:pt x="9604" y="2379"/>
                  </a:lnTo>
                  <a:lnTo>
                    <a:pt x="9645" y="2423"/>
                  </a:lnTo>
                  <a:lnTo>
                    <a:pt x="9664" y="2444"/>
                  </a:lnTo>
                  <a:lnTo>
                    <a:pt x="9684" y="2465"/>
                  </a:lnTo>
                  <a:lnTo>
                    <a:pt x="9703" y="2487"/>
                  </a:lnTo>
                  <a:lnTo>
                    <a:pt x="9721" y="2510"/>
                  </a:lnTo>
                  <a:lnTo>
                    <a:pt x="9738" y="2532"/>
                  </a:lnTo>
                  <a:lnTo>
                    <a:pt x="9753" y="2558"/>
                  </a:lnTo>
                  <a:lnTo>
                    <a:pt x="9769" y="2584"/>
                  </a:lnTo>
                  <a:lnTo>
                    <a:pt x="9782" y="2611"/>
                  </a:lnTo>
                  <a:lnTo>
                    <a:pt x="9795" y="2643"/>
                  </a:lnTo>
                  <a:lnTo>
                    <a:pt x="9806" y="2676"/>
                  </a:lnTo>
                  <a:lnTo>
                    <a:pt x="9816" y="2712"/>
                  </a:lnTo>
                  <a:lnTo>
                    <a:pt x="9824" y="2752"/>
                  </a:lnTo>
                  <a:lnTo>
                    <a:pt x="9831" y="2795"/>
                  </a:lnTo>
                  <a:lnTo>
                    <a:pt x="9836" y="2842"/>
                  </a:lnTo>
                  <a:lnTo>
                    <a:pt x="9838" y="2893"/>
                  </a:lnTo>
                  <a:lnTo>
                    <a:pt x="9840" y="2950"/>
                  </a:lnTo>
                  <a:lnTo>
                    <a:pt x="9841" y="3043"/>
                  </a:lnTo>
                  <a:lnTo>
                    <a:pt x="9844" y="3138"/>
                  </a:lnTo>
                  <a:lnTo>
                    <a:pt x="9848" y="3236"/>
                  </a:lnTo>
                  <a:lnTo>
                    <a:pt x="9850" y="3334"/>
                  </a:lnTo>
                  <a:lnTo>
                    <a:pt x="9850" y="3382"/>
                  </a:lnTo>
                  <a:lnTo>
                    <a:pt x="9850" y="3431"/>
                  </a:lnTo>
                  <a:lnTo>
                    <a:pt x="9849" y="3478"/>
                  </a:lnTo>
                  <a:lnTo>
                    <a:pt x="9846" y="3526"/>
                  </a:lnTo>
                  <a:lnTo>
                    <a:pt x="9842" y="3571"/>
                  </a:lnTo>
                  <a:lnTo>
                    <a:pt x="9836" y="3617"/>
                  </a:lnTo>
                  <a:lnTo>
                    <a:pt x="9829" y="3661"/>
                  </a:lnTo>
                  <a:lnTo>
                    <a:pt x="9819" y="3703"/>
                  </a:lnTo>
                  <a:lnTo>
                    <a:pt x="9807" y="3745"/>
                  </a:lnTo>
                  <a:lnTo>
                    <a:pt x="9793" y="3785"/>
                  </a:lnTo>
                  <a:lnTo>
                    <a:pt x="9776" y="3823"/>
                  </a:lnTo>
                  <a:lnTo>
                    <a:pt x="9757" y="3859"/>
                  </a:lnTo>
                  <a:lnTo>
                    <a:pt x="9735" y="3894"/>
                  </a:lnTo>
                  <a:lnTo>
                    <a:pt x="9710" y="3925"/>
                  </a:lnTo>
                  <a:lnTo>
                    <a:pt x="9681" y="3955"/>
                  </a:lnTo>
                  <a:lnTo>
                    <a:pt x="9649" y="3983"/>
                  </a:lnTo>
                  <a:lnTo>
                    <a:pt x="9613" y="4007"/>
                  </a:lnTo>
                  <a:lnTo>
                    <a:pt x="9573" y="4028"/>
                  </a:lnTo>
                  <a:lnTo>
                    <a:pt x="9530" y="4047"/>
                  </a:lnTo>
                  <a:lnTo>
                    <a:pt x="9482" y="4063"/>
                  </a:lnTo>
                  <a:lnTo>
                    <a:pt x="9429" y="4076"/>
                  </a:lnTo>
                  <a:lnTo>
                    <a:pt x="9373" y="4085"/>
                  </a:lnTo>
                  <a:lnTo>
                    <a:pt x="9311" y="4091"/>
                  </a:lnTo>
                  <a:lnTo>
                    <a:pt x="9244" y="4092"/>
                  </a:lnTo>
                  <a:lnTo>
                    <a:pt x="8206" y="4092"/>
                  </a:lnTo>
                  <a:lnTo>
                    <a:pt x="8239" y="4035"/>
                  </a:lnTo>
                  <a:lnTo>
                    <a:pt x="8273" y="3979"/>
                  </a:lnTo>
                  <a:lnTo>
                    <a:pt x="8305" y="3921"/>
                  </a:lnTo>
                  <a:lnTo>
                    <a:pt x="8338" y="3864"/>
                  </a:lnTo>
                  <a:lnTo>
                    <a:pt x="8368" y="3805"/>
                  </a:lnTo>
                  <a:lnTo>
                    <a:pt x="8398" y="3746"/>
                  </a:lnTo>
                  <a:lnTo>
                    <a:pt x="8425" y="3688"/>
                  </a:lnTo>
                  <a:lnTo>
                    <a:pt x="8453" y="3628"/>
                  </a:lnTo>
                  <a:lnTo>
                    <a:pt x="8481" y="3566"/>
                  </a:lnTo>
                  <a:lnTo>
                    <a:pt x="8506" y="3505"/>
                  </a:lnTo>
                  <a:lnTo>
                    <a:pt x="8530" y="3444"/>
                  </a:lnTo>
                  <a:lnTo>
                    <a:pt x="8554" y="3382"/>
                  </a:lnTo>
                  <a:lnTo>
                    <a:pt x="8577" y="3319"/>
                  </a:lnTo>
                  <a:lnTo>
                    <a:pt x="8598" y="3256"/>
                  </a:lnTo>
                  <a:lnTo>
                    <a:pt x="8619" y="3192"/>
                  </a:lnTo>
                  <a:lnTo>
                    <a:pt x="8638" y="3129"/>
                  </a:lnTo>
                  <a:lnTo>
                    <a:pt x="8656" y="3064"/>
                  </a:lnTo>
                  <a:lnTo>
                    <a:pt x="8673" y="2998"/>
                  </a:lnTo>
                  <a:lnTo>
                    <a:pt x="8690" y="2933"/>
                  </a:lnTo>
                  <a:lnTo>
                    <a:pt x="8704" y="2867"/>
                  </a:lnTo>
                  <a:lnTo>
                    <a:pt x="8717" y="2801"/>
                  </a:lnTo>
                  <a:lnTo>
                    <a:pt x="8730" y="2734"/>
                  </a:lnTo>
                  <a:lnTo>
                    <a:pt x="8742" y="2667"/>
                  </a:lnTo>
                  <a:lnTo>
                    <a:pt x="8752" y="2599"/>
                  </a:lnTo>
                  <a:lnTo>
                    <a:pt x="8762" y="2531"/>
                  </a:lnTo>
                  <a:lnTo>
                    <a:pt x="8769" y="2463"/>
                  </a:lnTo>
                  <a:lnTo>
                    <a:pt x="8776" y="2394"/>
                  </a:lnTo>
                  <a:lnTo>
                    <a:pt x="8782" y="2325"/>
                  </a:lnTo>
                  <a:lnTo>
                    <a:pt x="8786" y="2256"/>
                  </a:lnTo>
                  <a:lnTo>
                    <a:pt x="8789" y="2187"/>
                  </a:lnTo>
                  <a:lnTo>
                    <a:pt x="8790" y="2116"/>
                  </a:lnTo>
                  <a:lnTo>
                    <a:pt x="8792" y="2046"/>
                  </a:lnTo>
                  <a:lnTo>
                    <a:pt x="8792" y="1987"/>
                  </a:lnTo>
                  <a:lnTo>
                    <a:pt x="8789" y="1927"/>
                  </a:lnTo>
                  <a:lnTo>
                    <a:pt x="8788" y="1868"/>
                  </a:lnTo>
                  <a:lnTo>
                    <a:pt x="8784" y="1809"/>
                  </a:lnTo>
                  <a:lnTo>
                    <a:pt x="8781" y="1750"/>
                  </a:lnTo>
                  <a:lnTo>
                    <a:pt x="8775" y="1691"/>
                  </a:lnTo>
                  <a:lnTo>
                    <a:pt x="8770" y="1634"/>
                  </a:lnTo>
                  <a:lnTo>
                    <a:pt x="8763" y="1575"/>
                  </a:lnTo>
                  <a:lnTo>
                    <a:pt x="8756" y="1517"/>
                  </a:lnTo>
                  <a:lnTo>
                    <a:pt x="8747" y="1460"/>
                  </a:lnTo>
                  <a:lnTo>
                    <a:pt x="8738" y="1403"/>
                  </a:lnTo>
                  <a:lnTo>
                    <a:pt x="8728" y="1346"/>
                  </a:lnTo>
                  <a:lnTo>
                    <a:pt x="8717" y="1290"/>
                  </a:lnTo>
                  <a:lnTo>
                    <a:pt x="8705" y="1233"/>
                  </a:lnTo>
                  <a:lnTo>
                    <a:pt x="8693" y="1178"/>
                  </a:lnTo>
                  <a:lnTo>
                    <a:pt x="8680" y="1122"/>
                  </a:lnTo>
                  <a:close/>
                  <a:moveTo>
                    <a:pt x="1643" y="4086"/>
                  </a:moveTo>
                  <a:lnTo>
                    <a:pt x="635" y="4086"/>
                  </a:lnTo>
                  <a:lnTo>
                    <a:pt x="569" y="4083"/>
                  </a:lnTo>
                  <a:lnTo>
                    <a:pt x="508" y="4079"/>
                  </a:lnTo>
                  <a:lnTo>
                    <a:pt x="454" y="4071"/>
                  </a:lnTo>
                  <a:lnTo>
                    <a:pt x="404" y="4061"/>
                  </a:lnTo>
                  <a:lnTo>
                    <a:pt x="359" y="4047"/>
                  </a:lnTo>
                  <a:lnTo>
                    <a:pt x="318" y="4032"/>
                  </a:lnTo>
                  <a:lnTo>
                    <a:pt x="282" y="4014"/>
                  </a:lnTo>
                  <a:lnTo>
                    <a:pt x="251" y="3993"/>
                  </a:lnTo>
                  <a:lnTo>
                    <a:pt x="224" y="3971"/>
                  </a:lnTo>
                  <a:lnTo>
                    <a:pt x="200" y="3947"/>
                  </a:lnTo>
                  <a:lnTo>
                    <a:pt x="179" y="3919"/>
                  </a:lnTo>
                  <a:lnTo>
                    <a:pt x="162" y="3891"/>
                  </a:lnTo>
                  <a:lnTo>
                    <a:pt x="148" y="3860"/>
                  </a:lnTo>
                  <a:lnTo>
                    <a:pt x="137" y="3829"/>
                  </a:lnTo>
                  <a:lnTo>
                    <a:pt x="129" y="3796"/>
                  </a:lnTo>
                  <a:lnTo>
                    <a:pt x="123" y="3761"/>
                  </a:lnTo>
                  <a:lnTo>
                    <a:pt x="119" y="3725"/>
                  </a:lnTo>
                  <a:lnTo>
                    <a:pt x="117" y="3688"/>
                  </a:lnTo>
                  <a:lnTo>
                    <a:pt x="117" y="3649"/>
                  </a:lnTo>
                  <a:lnTo>
                    <a:pt x="118" y="3611"/>
                  </a:lnTo>
                  <a:lnTo>
                    <a:pt x="120" y="3571"/>
                  </a:lnTo>
                  <a:lnTo>
                    <a:pt x="124" y="3530"/>
                  </a:lnTo>
                  <a:lnTo>
                    <a:pt x="128" y="3490"/>
                  </a:lnTo>
                  <a:lnTo>
                    <a:pt x="132" y="3448"/>
                  </a:lnTo>
                  <a:lnTo>
                    <a:pt x="142" y="3365"/>
                  </a:lnTo>
                  <a:lnTo>
                    <a:pt x="152" y="3281"/>
                  </a:lnTo>
                  <a:lnTo>
                    <a:pt x="156" y="3240"/>
                  </a:lnTo>
                  <a:lnTo>
                    <a:pt x="159" y="3198"/>
                  </a:lnTo>
                  <a:lnTo>
                    <a:pt x="161" y="3157"/>
                  </a:lnTo>
                  <a:lnTo>
                    <a:pt x="162" y="3118"/>
                  </a:lnTo>
                  <a:lnTo>
                    <a:pt x="160" y="3041"/>
                  </a:lnTo>
                  <a:lnTo>
                    <a:pt x="154" y="2956"/>
                  </a:lnTo>
                  <a:lnTo>
                    <a:pt x="144" y="2862"/>
                  </a:lnTo>
                  <a:lnTo>
                    <a:pt x="132" y="2761"/>
                  </a:lnTo>
                  <a:lnTo>
                    <a:pt x="104" y="2543"/>
                  </a:lnTo>
                  <a:lnTo>
                    <a:pt x="71" y="2306"/>
                  </a:lnTo>
                  <a:lnTo>
                    <a:pt x="56" y="2181"/>
                  </a:lnTo>
                  <a:lnTo>
                    <a:pt x="40" y="2054"/>
                  </a:lnTo>
                  <a:lnTo>
                    <a:pt x="27" y="1924"/>
                  </a:lnTo>
                  <a:lnTo>
                    <a:pt x="16" y="1793"/>
                  </a:lnTo>
                  <a:lnTo>
                    <a:pt x="8" y="1663"/>
                  </a:lnTo>
                  <a:lnTo>
                    <a:pt x="2" y="1532"/>
                  </a:lnTo>
                  <a:lnTo>
                    <a:pt x="0" y="1401"/>
                  </a:lnTo>
                  <a:lnTo>
                    <a:pt x="4" y="1273"/>
                  </a:lnTo>
                  <a:lnTo>
                    <a:pt x="12" y="1146"/>
                  </a:lnTo>
                  <a:lnTo>
                    <a:pt x="27" y="1022"/>
                  </a:lnTo>
                  <a:lnTo>
                    <a:pt x="47" y="902"/>
                  </a:lnTo>
                  <a:lnTo>
                    <a:pt x="75" y="787"/>
                  </a:lnTo>
                  <a:lnTo>
                    <a:pt x="110" y="677"/>
                  </a:lnTo>
                  <a:lnTo>
                    <a:pt x="153" y="571"/>
                  </a:lnTo>
                  <a:lnTo>
                    <a:pt x="204" y="474"/>
                  </a:lnTo>
                  <a:lnTo>
                    <a:pt x="266" y="383"/>
                  </a:lnTo>
                  <a:lnTo>
                    <a:pt x="338" y="300"/>
                  </a:lnTo>
                  <a:lnTo>
                    <a:pt x="419" y="225"/>
                  </a:lnTo>
                  <a:lnTo>
                    <a:pt x="512" y="160"/>
                  </a:lnTo>
                  <a:lnTo>
                    <a:pt x="616" y="106"/>
                  </a:lnTo>
                  <a:lnTo>
                    <a:pt x="733" y="61"/>
                  </a:lnTo>
                  <a:lnTo>
                    <a:pt x="863" y="29"/>
                  </a:lnTo>
                  <a:lnTo>
                    <a:pt x="1006" y="8"/>
                  </a:lnTo>
                  <a:lnTo>
                    <a:pt x="1164" y="0"/>
                  </a:lnTo>
                  <a:lnTo>
                    <a:pt x="1197" y="1"/>
                  </a:lnTo>
                  <a:lnTo>
                    <a:pt x="1228" y="4"/>
                  </a:lnTo>
                  <a:lnTo>
                    <a:pt x="1258" y="7"/>
                  </a:lnTo>
                  <a:lnTo>
                    <a:pt x="1287" y="12"/>
                  </a:lnTo>
                  <a:lnTo>
                    <a:pt x="1314" y="19"/>
                  </a:lnTo>
                  <a:lnTo>
                    <a:pt x="1340" y="28"/>
                  </a:lnTo>
                  <a:lnTo>
                    <a:pt x="1365" y="37"/>
                  </a:lnTo>
                  <a:lnTo>
                    <a:pt x="1388" y="48"/>
                  </a:lnTo>
                  <a:lnTo>
                    <a:pt x="1411" y="60"/>
                  </a:lnTo>
                  <a:lnTo>
                    <a:pt x="1433" y="74"/>
                  </a:lnTo>
                  <a:lnTo>
                    <a:pt x="1453" y="89"/>
                  </a:lnTo>
                  <a:lnTo>
                    <a:pt x="1472" y="104"/>
                  </a:lnTo>
                  <a:lnTo>
                    <a:pt x="1491" y="121"/>
                  </a:lnTo>
                  <a:lnTo>
                    <a:pt x="1508" y="139"/>
                  </a:lnTo>
                  <a:lnTo>
                    <a:pt x="1525" y="158"/>
                  </a:lnTo>
                  <a:lnTo>
                    <a:pt x="1542" y="178"/>
                  </a:lnTo>
                  <a:lnTo>
                    <a:pt x="1513" y="230"/>
                  </a:lnTo>
                  <a:lnTo>
                    <a:pt x="1485" y="283"/>
                  </a:lnTo>
                  <a:lnTo>
                    <a:pt x="1459" y="336"/>
                  </a:lnTo>
                  <a:lnTo>
                    <a:pt x="1433" y="390"/>
                  </a:lnTo>
                  <a:lnTo>
                    <a:pt x="1407" y="444"/>
                  </a:lnTo>
                  <a:lnTo>
                    <a:pt x="1383" y="498"/>
                  </a:lnTo>
                  <a:lnTo>
                    <a:pt x="1359" y="553"/>
                  </a:lnTo>
                  <a:lnTo>
                    <a:pt x="1336" y="608"/>
                  </a:lnTo>
                  <a:lnTo>
                    <a:pt x="1315" y="663"/>
                  </a:lnTo>
                  <a:lnTo>
                    <a:pt x="1294" y="720"/>
                  </a:lnTo>
                  <a:lnTo>
                    <a:pt x="1274" y="777"/>
                  </a:lnTo>
                  <a:lnTo>
                    <a:pt x="1255" y="834"/>
                  </a:lnTo>
                  <a:lnTo>
                    <a:pt x="1236" y="891"/>
                  </a:lnTo>
                  <a:lnTo>
                    <a:pt x="1219" y="949"/>
                  </a:lnTo>
                  <a:lnTo>
                    <a:pt x="1202" y="1008"/>
                  </a:lnTo>
                  <a:lnTo>
                    <a:pt x="1185" y="1065"/>
                  </a:lnTo>
                  <a:lnTo>
                    <a:pt x="1171" y="1124"/>
                  </a:lnTo>
                  <a:lnTo>
                    <a:pt x="1156" y="1184"/>
                  </a:lnTo>
                  <a:lnTo>
                    <a:pt x="1143" y="1243"/>
                  </a:lnTo>
                  <a:lnTo>
                    <a:pt x="1131" y="1303"/>
                  </a:lnTo>
                  <a:lnTo>
                    <a:pt x="1120" y="1364"/>
                  </a:lnTo>
                  <a:lnTo>
                    <a:pt x="1110" y="1424"/>
                  </a:lnTo>
                  <a:lnTo>
                    <a:pt x="1100" y="1485"/>
                  </a:lnTo>
                  <a:lnTo>
                    <a:pt x="1092" y="1546"/>
                  </a:lnTo>
                  <a:lnTo>
                    <a:pt x="1084" y="1607"/>
                  </a:lnTo>
                  <a:lnTo>
                    <a:pt x="1078" y="1670"/>
                  </a:lnTo>
                  <a:lnTo>
                    <a:pt x="1072" y="1732"/>
                  </a:lnTo>
                  <a:lnTo>
                    <a:pt x="1068" y="1795"/>
                  </a:lnTo>
                  <a:lnTo>
                    <a:pt x="1064" y="1857"/>
                  </a:lnTo>
                  <a:lnTo>
                    <a:pt x="1062" y="1919"/>
                  </a:lnTo>
                  <a:lnTo>
                    <a:pt x="1060" y="1983"/>
                  </a:lnTo>
                  <a:lnTo>
                    <a:pt x="1060" y="2046"/>
                  </a:lnTo>
                  <a:lnTo>
                    <a:pt x="1060" y="2116"/>
                  </a:lnTo>
                  <a:lnTo>
                    <a:pt x="1063" y="2186"/>
                  </a:lnTo>
                  <a:lnTo>
                    <a:pt x="1065" y="2255"/>
                  </a:lnTo>
                  <a:lnTo>
                    <a:pt x="1070" y="2325"/>
                  </a:lnTo>
                  <a:lnTo>
                    <a:pt x="1075" y="2393"/>
                  </a:lnTo>
                  <a:lnTo>
                    <a:pt x="1082" y="2462"/>
                  </a:lnTo>
                  <a:lnTo>
                    <a:pt x="1090" y="2530"/>
                  </a:lnTo>
                  <a:lnTo>
                    <a:pt x="1099" y="2597"/>
                  </a:lnTo>
                  <a:lnTo>
                    <a:pt x="1110" y="2665"/>
                  </a:lnTo>
                  <a:lnTo>
                    <a:pt x="1120" y="2731"/>
                  </a:lnTo>
                  <a:lnTo>
                    <a:pt x="1134" y="2799"/>
                  </a:lnTo>
                  <a:lnTo>
                    <a:pt x="1147" y="2865"/>
                  </a:lnTo>
                  <a:lnTo>
                    <a:pt x="1161" y="2931"/>
                  </a:lnTo>
                  <a:lnTo>
                    <a:pt x="1178" y="2995"/>
                  </a:lnTo>
                  <a:lnTo>
                    <a:pt x="1195" y="3060"/>
                  </a:lnTo>
                  <a:lnTo>
                    <a:pt x="1213" y="3125"/>
                  </a:lnTo>
                  <a:lnTo>
                    <a:pt x="1232" y="3189"/>
                  </a:lnTo>
                  <a:lnTo>
                    <a:pt x="1252" y="3252"/>
                  </a:lnTo>
                  <a:lnTo>
                    <a:pt x="1274" y="3316"/>
                  </a:lnTo>
                  <a:lnTo>
                    <a:pt x="1296" y="3378"/>
                  </a:lnTo>
                  <a:lnTo>
                    <a:pt x="1320" y="3440"/>
                  </a:lnTo>
                  <a:lnTo>
                    <a:pt x="1344" y="3502"/>
                  </a:lnTo>
                  <a:lnTo>
                    <a:pt x="1369" y="3563"/>
                  </a:lnTo>
                  <a:lnTo>
                    <a:pt x="1395" y="3623"/>
                  </a:lnTo>
                  <a:lnTo>
                    <a:pt x="1423" y="3683"/>
                  </a:lnTo>
                  <a:lnTo>
                    <a:pt x="1452" y="3743"/>
                  </a:lnTo>
                  <a:lnTo>
                    <a:pt x="1482" y="3802"/>
                  </a:lnTo>
                  <a:lnTo>
                    <a:pt x="1512" y="3859"/>
                  </a:lnTo>
                  <a:lnTo>
                    <a:pt x="1543" y="3917"/>
                  </a:lnTo>
                  <a:lnTo>
                    <a:pt x="1575" y="3974"/>
                  </a:lnTo>
                  <a:lnTo>
                    <a:pt x="1609" y="4031"/>
                  </a:lnTo>
                  <a:lnTo>
                    <a:pt x="1643" y="4086"/>
                  </a:lnTo>
                  <a:close/>
                </a:path>
              </a:pathLst>
            </a:custGeom>
            <a:solidFill>
              <a:srgbClr val="B8A2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3" name="Freeform 21"/>
            <p:cNvSpPr>
              <a:spLocks noEditPoints="1"/>
            </p:cNvSpPr>
            <p:nvPr/>
          </p:nvSpPr>
          <p:spPr bwMode="auto">
            <a:xfrm>
              <a:off x="2802" y="2770"/>
              <a:ext cx="2299" cy="1021"/>
            </a:xfrm>
            <a:custGeom>
              <a:avLst/>
              <a:gdLst/>
              <a:ahLst/>
              <a:cxnLst>
                <a:cxn ang="0">
                  <a:pos x="378" y="211"/>
                </a:cxn>
                <a:cxn ang="0">
                  <a:pos x="284" y="446"/>
                </a:cxn>
                <a:cxn ang="0">
                  <a:pos x="203" y="688"/>
                </a:cxn>
                <a:cxn ang="0">
                  <a:pos x="134" y="935"/>
                </a:cxn>
                <a:cxn ang="0">
                  <a:pos x="79" y="1188"/>
                </a:cxn>
                <a:cxn ang="0">
                  <a:pos x="38" y="1444"/>
                </a:cxn>
                <a:cxn ang="0">
                  <a:pos x="12" y="1706"/>
                </a:cxn>
                <a:cxn ang="0">
                  <a:pos x="1" y="1972"/>
                </a:cxn>
                <a:cxn ang="0">
                  <a:pos x="4" y="2245"/>
                </a:cxn>
                <a:cxn ang="0">
                  <a:pos x="25" y="2513"/>
                </a:cxn>
                <a:cxn ang="0">
                  <a:pos x="60" y="2778"/>
                </a:cxn>
                <a:cxn ang="0">
                  <a:pos x="109" y="3039"/>
                </a:cxn>
                <a:cxn ang="0">
                  <a:pos x="174" y="3293"/>
                </a:cxn>
                <a:cxn ang="0">
                  <a:pos x="252" y="3543"/>
                </a:cxn>
                <a:cxn ang="0">
                  <a:pos x="344" y="3785"/>
                </a:cxn>
                <a:cxn ang="0">
                  <a:pos x="449" y="4021"/>
                </a:cxn>
                <a:cxn ang="0">
                  <a:pos x="630" y="3964"/>
                </a:cxn>
                <a:cxn ang="0">
                  <a:pos x="523" y="3727"/>
                </a:cxn>
                <a:cxn ang="0">
                  <a:pos x="431" y="3484"/>
                </a:cxn>
                <a:cxn ang="0">
                  <a:pos x="351" y="3233"/>
                </a:cxn>
                <a:cxn ang="0">
                  <a:pos x="288" y="2978"/>
                </a:cxn>
                <a:cxn ang="0">
                  <a:pos x="240" y="2715"/>
                </a:cxn>
                <a:cxn ang="0">
                  <a:pos x="206" y="2449"/>
                </a:cxn>
                <a:cxn ang="0">
                  <a:pos x="189" y="2176"/>
                </a:cxn>
                <a:cxn ang="0">
                  <a:pos x="189" y="1902"/>
                </a:cxn>
                <a:cxn ang="0">
                  <a:pos x="206" y="1630"/>
                </a:cxn>
                <a:cxn ang="0">
                  <a:pos x="240" y="1363"/>
                </a:cxn>
                <a:cxn ang="0">
                  <a:pos x="288" y="1101"/>
                </a:cxn>
                <a:cxn ang="0">
                  <a:pos x="351" y="845"/>
                </a:cxn>
                <a:cxn ang="0">
                  <a:pos x="431" y="595"/>
                </a:cxn>
                <a:cxn ang="0">
                  <a:pos x="523" y="352"/>
                </a:cxn>
                <a:cxn ang="0">
                  <a:pos x="629" y="115"/>
                </a:cxn>
                <a:cxn ang="0">
                  <a:pos x="626" y="7"/>
                </a:cxn>
                <a:cxn ang="0">
                  <a:pos x="511" y="27"/>
                </a:cxn>
                <a:cxn ang="0">
                  <a:pos x="8745" y="4033"/>
                </a:cxn>
                <a:cxn ang="0">
                  <a:pos x="8840" y="3822"/>
                </a:cxn>
                <a:cxn ang="0">
                  <a:pos x="8925" y="3605"/>
                </a:cxn>
                <a:cxn ang="0">
                  <a:pos x="9000" y="3383"/>
                </a:cxn>
                <a:cxn ang="0">
                  <a:pos x="9062" y="3156"/>
                </a:cxn>
                <a:cxn ang="0">
                  <a:pos x="9114" y="2925"/>
                </a:cxn>
                <a:cxn ang="0">
                  <a:pos x="9153" y="2688"/>
                </a:cxn>
                <a:cxn ang="0">
                  <a:pos x="9181" y="2450"/>
                </a:cxn>
                <a:cxn ang="0">
                  <a:pos x="9181" y="2248"/>
                </a:cxn>
                <a:cxn ang="0">
                  <a:pos x="9131" y="2163"/>
                </a:cxn>
                <a:cxn ang="0">
                  <a:pos x="9085" y="2057"/>
                </a:cxn>
                <a:cxn ang="0">
                  <a:pos x="9043" y="1926"/>
                </a:cxn>
                <a:cxn ang="0">
                  <a:pos x="9012" y="1791"/>
                </a:cxn>
                <a:cxn ang="0">
                  <a:pos x="9003" y="1783"/>
                </a:cxn>
                <a:cxn ang="0">
                  <a:pos x="9011" y="1929"/>
                </a:cxn>
                <a:cxn ang="0">
                  <a:pos x="9011" y="2108"/>
                </a:cxn>
                <a:cxn ang="0">
                  <a:pos x="8999" y="2383"/>
                </a:cxn>
                <a:cxn ang="0">
                  <a:pos x="8970" y="2651"/>
                </a:cxn>
                <a:cxn ang="0">
                  <a:pos x="8924" y="2915"/>
                </a:cxn>
                <a:cxn ang="0">
                  <a:pos x="8864" y="3173"/>
                </a:cxn>
                <a:cxn ang="0">
                  <a:pos x="8789" y="3426"/>
                </a:cxn>
                <a:cxn ang="0">
                  <a:pos x="8698" y="3672"/>
                </a:cxn>
                <a:cxn ang="0">
                  <a:pos x="8595" y="3911"/>
                </a:cxn>
                <a:cxn ang="0">
                  <a:pos x="8719" y="4085"/>
                </a:cxn>
              </a:cxnLst>
              <a:rect l="0" t="0" r="r" b="b"/>
              <a:pathLst>
                <a:path w="9194" h="4085">
                  <a:moveTo>
                    <a:pt x="457" y="40"/>
                  </a:moveTo>
                  <a:lnTo>
                    <a:pt x="429" y="96"/>
                  </a:lnTo>
                  <a:lnTo>
                    <a:pt x="403" y="154"/>
                  </a:lnTo>
                  <a:lnTo>
                    <a:pt x="378" y="211"/>
                  </a:lnTo>
                  <a:lnTo>
                    <a:pt x="354" y="270"/>
                  </a:lnTo>
                  <a:lnTo>
                    <a:pt x="330" y="329"/>
                  </a:lnTo>
                  <a:lnTo>
                    <a:pt x="306" y="388"/>
                  </a:lnTo>
                  <a:lnTo>
                    <a:pt x="284" y="446"/>
                  </a:lnTo>
                  <a:lnTo>
                    <a:pt x="263" y="506"/>
                  </a:lnTo>
                  <a:lnTo>
                    <a:pt x="241" y="566"/>
                  </a:lnTo>
                  <a:lnTo>
                    <a:pt x="222" y="628"/>
                  </a:lnTo>
                  <a:lnTo>
                    <a:pt x="203" y="688"/>
                  </a:lnTo>
                  <a:lnTo>
                    <a:pt x="183" y="749"/>
                  </a:lnTo>
                  <a:lnTo>
                    <a:pt x="167" y="811"/>
                  </a:lnTo>
                  <a:lnTo>
                    <a:pt x="150" y="872"/>
                  </a:lnTo>
                  <a:lnTo>
                    <a:pt x="134" y="935"/>
                  </a:lnTo>
                  <a:lnTo>
                    <a:pt x="119" y="997"/>
                  </a:lnTo>
                  <a:lnTo>
                    <a:pt x="104" y="1061"/>
                  </a:lnTo>
                  <a:lnTo>
                    <a:pt x="91" y="1124"/>
                  </a:lnTo>
                  <a:lnTo>
                    <a:pt x="79" y="1188"/>
                  </a:lnTo>
                  <a:lnTo>
                    <a:pt x="67" y="1251"/>
                  </a:lnTo>
                  <a:lnTo>
                    <a:pt x="57" y="1315"/>
                  </a:lnTo>
                  <a:lnTo>
                    <a:pt x="46" y="1380"/>
                  </a:lnTo>
                  <a:lnTo>
                    <a:pt x="38" y="1444"/>
                  </a:lnTo>
                  <a:lnTo>
                    <a:pt x="31" y="1509"/>
                  </a:lnTo>
                  <a:lnTo>
                    <a:pt x="24" y="1575"/>
                  </a:lnTo>
                  <a:lnTo>
                    <a:pt x="18" y="1640"/>
                  </a:lnTo>
                  <a:lnTo>
                    <a:pt x="12" y="1706"/>
                  </a:lnTo>
                  <a:lnTo>
                    <a:pt x="8" y="1772"/>
                  </a:lnTo>
                  <a:lnTo>
                    <a:pt x="4" y="1839"/>
                  </a:lnTo>
                  <a:lnTo>
                    <a:pt x="2" y="1905"/>
                  </a:lnTo>
                  <a:lnTo>
                    <a:pt x="1" y="1972"/>
                  </a:lnTo>
                  <a:lnTo>
                    <a:pt x="0" y="2039"/>
                  </a:lnTo>
                  <a:lnTo>
                    <a:pt x="1" y="2108"/>
                  </a:lnTo>
                  <a:lnTo>
                    <a:pt x="2" y="2176"/>
                  </a:lnTo>
                  <a:lnTo>
                    <a:pt x="4" y="2245"/>
                  </a:lnTo>
                  <a:lnTo>
                    <a:pt x="8" y="2312"/>
                  </a:lnTo>
                  <a:lnTo>
                    <a:pt x="13" y="2379"/>
                  </a:lnTo>
                  <a:lnTo>
                    <a:pt x="18" y="2446"/>
                  </a:lnTo>
                  <a:lnTo>
                    <a:pt x="25" y="2513"/>
                  </a:lnTo>
                  <a:lnTo>
                    <a:pt x="32" y="2581"/>
                  </a:lnTo>
                  <a:lnTo>
                    <a:pt x="40" y="2646"/>
                  </a:lnTo>
                  <a:lnTo>
                    <a:pt x="49" y="2712"/>
                  </a:lnTo>
                  <a:lnTo>
                    <a:pt x="60" y="2778"/>
                  </a:lnTo>
                  <a:lnTo>
                    <a:pt x="71" y="2844"/>
                  </a:lnTo>
                  <a:lnTo>
                    <a:pt x="83" y="2909"/>
                  </a:lnTo>
                  <a:lnTo>
                    <a:pt x="96" y="2974"/>
                  </a:lnTo>
                  <a:lnTo>
                    <a:pt x="109" y="3039"/>
                  </a:lnTo>
                  <a:lnTo>
                    <a:pt x="125" y="3104"/>
                  </a:lnTo>
                  <a:lnTo>
                    <a:pt x="140" y="3167"/>
                  </a:lnTo>
                  <a:lnTo>
                    <a:pt x="156" y="3231"/>
                  </a:lnTo>
                  <a:lnTo>
                    <a:pt x="174" y="3293"/>
                  </a:lnTo>
                  <a:lnTo>
                    <a:pt x="192" y="3357"/>
                  </a:lnTo>
                  <a:lnTo>
                    <a:pt x="211" y="3419"/>
                  </a:lnTo>
                  <a:lnTo>
                    <a:pt x="231" y="3480"/>
                  </a:lnTo>
                  <a:lnTo>
                    <a:pt x="252" y="3543"/>
                  </a:lnTo>
                  <a:lnTo>
                    <a:pt x="273" y="3604"/>
                  </a:lnTo>
                  <a:lnTo>
                    <a:pt x="296" y="3665"/>
                  </a:lnTo>
                  <a:lnTo>
                    <a:pt x="320" y="3725"/>
                  </a:lnTo>
                  <a:lnTo>
                    <a:pt x="344" y="3785"/>
                  </a:lnTo>
                  <a:lnTo>
                    <a:pt x="369" y="3845"/>
                  </a:lnTo>
                  <a:lnTo>
                    <a:pt x="395" y="3904"/>
                  </a:lnTo>
                  <a:lnTo>
                    <a:pt x="421" y="3962"/>
                  </a:lnTo>
                  <a:lnTo>
                    <a:pt x="449" y="4021"/>
                  </a:lnTo>
                  <a:lnTo>
                    <a:pt x="477" y="4079"/>
                  </a:lnTo>
                  <a:lnTo>
                    <a:pt x="688" y="4079"/>
                  </a:lnTo>
                  <a:lnTo>
                    <a:pt x="658" y="4021"/>
                  </a:lnTo>
                  <a:lnTo>
                    <a:pt x="630" y="3964"/>
                  </a:lnTo>
                  <a:lnTo>
                    <a:pt x="601" y="3905"/>
                  </a:lnTo>
                  <a:lnTo>
                    <a:pt x="575" y="3846"/>
                  </a:lnTo>
                  <a:lnTo>
                    <a:pt x="548" y="3787"/>
                  </a:lnTo>
                  <a:lnTo>
                    <a:pt x="523" y="3727"/>
                  </a:lnTo>
                  <a:lnTo>
                    <a:pt x="499" y="3667"/>
                  </a:lnTo>
                  <a:lnTo>
                    <a:pt x="475" y="3606"/>
                  </a:lnTo>
                  <a:lnTo>
                    <a:pt x="452" y="3545"/>
                  </a:lnTo>
                  <a:lnTo>
                    <a:pt x="431" y="3484"/>
                  </a:lnTo>
                  <a:lnTo>
                    <a:pt x="409" y="3421"/>
                  </a:lnTo>
                  <a:lnTo>
                    <a:pt x="390" y="3359"/>
                  </a:lnTo>
                  <a:lnTo>
                    <a:pt x="371" y="3297"/>
                  </a:lnTo>
                  <a:lnTo>
                    <a:pt x="351" y="3233"/>
                  </a:lnTo>
                  <a:lnTo>
                    <a:pt x="335" y="3170"/>
                  </a:lnTo>
                  <a:lnTo>
                    <a:pt x="318" y="3106"/>
                  </a:lnTo>
                  <a:lnTo>
                    <a:pt x="302" y="3042"/>
                  </a:lnTo>
                  <a:lnTo>
                    <a:pt x="288" y="2978"/>
                  </a:lnTo>
                  <a:lnTo>
                    <a:pt x="275" y="2913"/>
                  </a:lnTo>
                  <a:lnTo>
                    <a:pt x="261" y="2847"/>
                  </a:lnTo>
                  <a:lnTo>
                    <a:pt x="251" y="2781"/>
                  </a:lnTo>
                  <a:lnTo>
                    <a:pt x="240" y="2715"/>
                  </a:lnTo>
                  <a:lnTo>
                    <a:pt x="230" y="2649"/>
                  </a:lnTo>
                  <a:lnTo>
                    <a:pt x="221" y="2583"/>
                  </a:lnTo>
                  <a:lnTo>
                    <a:pt x="213" y="2516"/>
                  </a:lnTo>
                  <a:lnTo>
                    <a:pt x="206" y="2449"/>
                  </a:lnTo>
                  <a:lnTo>
                    <a:pt x="201" y="2381"/>
                  </a:lnTo>
                  <a:lnTo>
                    <a:pt x="197" y="2313"/>
                  </a:lnTo>
                  <a:lnTo>
                    <a:pt x="193" y="2245"/>
                  </a:lnTo>
                  <a:lnTo>
                    <a:pt x="189" y="2176"/>
                  </a:lnTo>
                  <a:lnTo>
                    <a:pt x="188" y="2108"/>
                  </a:lnTo>
                  <a:lnTo>
                    <a:pt x="188" y="2039"/>
                  </a:lnTo>
                  <a:lnTo>
                    <a:pt x="188" y="1970"/>
                  </a:lnTo>
                  <a:lnTo>
                    <a:pt x="189" y="1902"/>
                  </a:lnTo>
                  <a:lnTo>
                    <a:pt x="193" y="1833"/>
                  </a:lnTo>
                  <a:lnTo>
                    <a:pt x="197" y="1765"/>
                  </a:lnTo>
                  <a:lnTo>
                    <a:pt x="201" y="1698"/>
                  </a:lnTo>
                  <a:lnTo>
                    <a:pt x="206" y="1630"/>
                  </a:lnTo>
                  <a:lnTo>
                    <a:pt x="213" y="1563"/>
                  </a:lnTo>
                  <a:lnTo>
                    <a:pt x="221" y="1496"/>
                  </a:lnTo>
                  <a:lnTo>
                    <a:pt x="230" y="1429"/>
                  </a:lnTo>
                  <a:lnTo>
                    <a:pt x="240" y="1363"/>
                  </a:lnTo>
                  <a:lnTo>
                    <a:pt x="251" y="1297"/>
                  </a:lnTo>
                  <a:lnTo>
                    <a:pt x="261" y="1231"/>
                  </a:lnTo>
                  <a:lnTo>
                    <a:pt x="275" y="1166"/>
                  </a:lnTo>
                  <a:lnTo>
                    <a:pt x="288" y="1101"/>
                  </a:lnTo>
                  <a:lnTo>
                    <a:pt x="302" y="1037"/>
                  </a:lnTo>
                  <a:lnTo>
                    <a:pt x="318" y="973"/>
                  </a:lnTo>
                  <a:lnTo>
                    <a:pt x="335" y="908"/>
                  </a:lnTo>
                  <a:lnTo>
                    <a:pt x="351" y="845"/>
                  </a:lnTo>
                  <a:lnTo>
                    <a:pt x="369" y="782"/>
                  </a:lnTo>
                  <a:lnTo>
                    <a:pt x="389" y="720"/>
                  </a:lnTo>
                  <a:lnTo>
                    <a:pt x="409" y="658"/>
                  </a:lnTo>
                  <a:lnTo>
                    <a:pt x="431" y="595"/>
                  </a:lnTo>
                  <a:lnTo>
                    <a:pt x="452" y="534"/>
                  </a:lnTo>
                  <a:lnTo>
                    <a:pt x="475" y="473"/>
                  </a:lnTo>
                  <a:lnTo>
                    <a:pt x="498" y="412"/>
                  </a:lnTo>
                  <a:lnTo>
                    <a:pt x="523" y="352"/>
                  </a:lnTo>
                  <a:lnTo>
                    <a:pt x="548" y="292"/>
                  </a:lnTo>
                  <a:lnTo>
                    <a:pt x="575" y="233"/>
                  </a:lnTo>
                  <a:lnTo>
                    <a:pt x="601" y="174"/>
                  </a:lnTo>
                  <a:lnTo>
                    <a:pt x="629" y="115"/>
                  </a:lnTo>
                  <a:lnTo>
                    <a:pt x="658" y="58"/>
                  </a:lnTo>
                  <a:lnTo>
                    <a:pt x="688" y="0"/>
                  </a:lnTo>
                  <a:lnTo>
                    <a:pt x="656" y="4"/>
                  </a:lnTo>
                  <a:lnTo>
                    <a:pt x="626" y="7"/>
                  </a:lnTo>
                  <a:lnTo>
                    <a:pt x="596" y="11"/>
                  </a:lnTo>
                  <a:lnTo>
                    <a:pt x="568" y="16"/>
                  </a:lnTo>
                  <a:lnTo>
                    <a:pt x="539" y="21"/>
                  </a:lnTo>
                  <a:lnTo>
                    <a:pt x="511" y="27"/>
                  </a:lnTo>
                  <a:lnTo>
                    <a:pt x="483" y="33"/>
                  </a:lnTo>
                  <a:lnTo>
                    <a:pt x="457" y="40"/>
                  </a:lnTo>
                  <a:close/>
                  <a:moveTo>
                    <a:pt x="8719" y="4085"/>
                  </a:moveTo>
                  <a:lnTo>
                    <a:pt x="8745" y="4033"/>
                  </a:lnTo>
                  <a:lnTo>
                    <a:pt x="8769" y="3980"/>
                  </a:lnTo>
                  <a:lnTo>
                    <a:pt x="8793" y="3928"/>
                  </a:lnTo>
                  <a:lnTo>
                    <a:pt x="8817" y="3875"/>
                  </a:lnTo>
                  <a:lnTo>
                    <a:pt x="8840" y="3822"/>
                  </a:lnTo>
                  <a:lnTo>
                    <a:pt x="8863" y="3768"/>
                  </a:lnTo>
                  <a:lnTo>
                    <a:pt x="8885" y="3714"/>
                  </a:lnTo>
                  <a:lnTo>
                    <a:pt x="8905" y="3659"/>
                  </a:lnTo>
                  <a:lnTo>
                    <a:pt x="8925" y="3605"/>
                  </a:lnTo>
                  <a:lnTo>
                    <a:pt x="8945" y="3550"/>
                  </a:lnTo>
                  <a:lnTo>
                    <a:pt x="8964" y="3495"/>
                  </a:lnTo>
                  <a:lnTo>
                    <a:pt x="8982" y="3438"/>
                  </a:lnTo>
                  <a:lnTo>
                    <a:pt x="9000" y="3383"/>
                  </a:lnTo>
                  <a:lnTo>
                    <a:pt x="9017" y="3327"/>
                  </a:lnTo>
                  <a:lnTo>
                    <a:pt x="9032" y="3270"/>
                  </a:lnTo>
                  <a:lnTo>
                    <a:pt x="9048" y="3213"/>
                  </a:lnTo>
                  <a:lnTo>
                    <a:pt x="9062" y="3156"/>
                  </a:lnTo>
                  <a:lnTo>
                    <a:pt x="9077" y="3099"/>
                  </a:lnTo>
                  <a:lnTo>
                    <a:pt x="9090" y="3041"/>
                  </a:lnTo>
                  <a:lnTo>
                    <a:pt x="9102" y="2982"/>
                  </a:lnTo>
                  <a:lnTo>
                    <a:pt x="9114" y="2925"/>
                  </a:lnTo>
                  <a:lnTo>
                    <a:pt x="9125" y="2866"/>
                  </a:lnTo>
                  <a:lnTo>
                    <a:pt x="9135" y="2807"/>
                  </a:lnTo>
                  <a:lnTo>
                    <a:pt x="9145" y="2748"/>
                  </a:lnTo>
                  <a:lnTo>
                    <a:pt x="9153" y="2688"/>
                  </a:lnTo>
                  <a:lnTo>
                    <a:pt x="9162" y="2630"/>
                  </a:lnTo>
                  <a:lnTo>
                    <a:pt x="9169" y="2570"/>
                  </a:lnTo>
                  <a:lnTo>
                    <a:pt x="9175" y="2510"/>
                  </a:lnTo>
                  <a:lnTo>
                    <a:pt x="9181" y="2450"/>
                  </a:lnTo>
                  <a:lnTo>
                    <a:pt x="9186" y="2389"/>
                  </a:lnTo>
                  <a:lnTo>
                    <a:pt x="9191" y="2329"/>
                  </a:lnTo>
                  <a:lnTo>
                    <a:pt x="9194" y="2267"/>
                  </a:lnTo>
                  <a:lnTo>
                    <a:pt x="9181" y="2248"/>
                  </a:lnTo>
                  <a:lnTo>
                    <a:pt x="9168" y="2229"/>
                  </a:lnTo>
                  <a:lnTo>
                    <a:pt x="9156" y="2209"/>
                  </a:lnTo>
                  <a:lnTo>
                    <a:pt x="9144" y="2186"/>
                  </a:lnTo>
                  <a:lnTo>
                    <a:pt x="9131" y="2163"/>
                  </a:lnTo>
                  <a:lnTo>
                    <a:pt x="9119" y="2139"/>
                  </a:lnTo>
                  <a:lnTo>
                    <a:pt x="9108" y="2113"/>
                  </a:lnTo>
                  <a:lnTo>
                    <a:pt x="9096" y="2086"/>
                  </a:lnTo>
                  <a:lnTo>
                    <a:pt x="9085" y="2057"/>
                  </a:lnTo>
                  <a:lnTo>
                    <a:pt x="9073" y="2026"/>
                  </a:lnTo>
                  <a:lnTo>
                    <a:pt x="9063" y="1995"/>
                  </a:lnTo>
                  <a:lnTo>
                    <a:pt x="9053" y="1962"/>
                  </a:lnTo>
                  <a:lnTo>
                    <a:pt x="9043" y="1926"/>
                  </a:lnTo>
                  <a:lnTo>
                    <a:pt x="9033" y="1888"/>
                  </a:lnTo>
                  <a:lnTo>
                    <a:pt x="9024" y="1849"/>
                  </a:lnTo>
                  <a:lnTo>
                    <a:pt x="9015" y="1807"/>
                  </a:lnTo>
                  <a:lnTo>
                    <a:pt x="9012" y="1791"/>
                  </a:lnTo>
                  <a:lnTo>
                    <a:pt x="9009" y="1777"/>
                  </a:lnTo>
                  <a:lnTo>
                    <a:pt x="9006" y="1761"/>
                  </a:lnTo>
                  <a:lnTo>
                    <a:pt x="9002" y="1747"/>
                  </a:lnTo>
                  <a:lnTo>
                    <a:pt x="9003" y="1783"/>
                  </a:lnTo>
                  <a:lnTo>
                    <a:pt x="9006" y="1820"/>
                  </a:lnTo>
                  <a:lnTo>
                    <a:pt x="9008" y="1856"/>
                  </a:lnTo>
                  <a:lnTo>
                    <a:pt x="9009" y="1892"/>
                  </a:lnTo>
                  <a:lnTo>
                    <a:pt x="9011" y="1929"/>
                  </a:lnTo>
                  <a:lnTo>
                    <a:pt x="9011" y="1965"/>
                  </a:lnTo>
                  <a:lnTo>
                    <a:pt x="9012" y="2002"/>
                  </a:lnTo>
                  <a:lnTo>
                    <a:pt x="9012" y="2039"/>
                  </a:lnTo>
                  <a:lnTo>
                    <a:pt x="9011" y="2108"/>
                  </a:lnTo>
                  <a:lnTo>
                    <a:pt x="9009" y="2177"/>
                  </a:lnTo>
                  <a:lnTo>
                    <a:pt x="9007" y="2246"/>
                  </a:lnTo>
                  <a:lnTo>
                    <a:pt x="9003" y="2314"/>
                  </a:lnTo>
                  <a:lnTo>
                    <a:pt x="8999" y="2383"/>
                  </a:lnTo>
                  <a:lnTo>
                    <a:pt x="8993" y="2450"/>
                  </a:lnTo>
                  <a:lnTo>
                    <a:pt x="8985" y="2517"/>
                  </a:lnTo>
                  <a:lnTo>
                    <a:pt x="8978" y="2584"/>
                  </a:lnTo>
                  <a:lnTo>
                    <a:pt x="8970" y="2651"/>
                  </a:lnTo>
                  <a:lnTo>
                    <a:pt x="8960" y="2717"/>
                  </a:lnTo>
                  <a:lnTo>
                    <a:pt x="8949" y="2783"/>
                  </a:lnTo>
                  <a:lnTo>
                    <a:pt x="8937" y="2849"/>
                  </a:lnTo>
                  <a:lnTo>
                    <a:pt x="8924" y="2915"/>
                  </a:lnTo>
                  <a:lnTo>
                    <a:pt x="8911" y="2980"/>
                  </a:lnTo>
                  <a:lnTo>
                    <a:pt x="8897" y="3045"/>
                  </a:lnTo>
                  <a:lnTo>
                    <a:pt x="8881" y="3110"/>
                  </a:lnTo>
                  <a:lnTo>
                    <a:pt x="8864" y="3173"/>
                  </a:lnTo>
                  <a:lnTo>
                    <a:pt x="8846" y="3238"/>
                  </a:lnTo>
                  <a:lnTo>
                    <a:pt x="8828" y="3300"/>
                  </a:lnTo>
                  <a:lnTo>
                    <a:pt x="8809" y="3364"/>
                  </a:lnTo>
                  <a:lnTo>
                    <a:pt x="8789" y="3426"/>
                  </a:lnTo>
                  <a:lnTo>
                    <a:pt x="8768" y="3489"/>
                  </a:lnTo>
                  <a:lnTo>
                    <a:pt x="8745" y="3550"/>
                  </a:lnTo>
                  <a:lnTo>
                    <a:pt x="8723" y="3611"/>
                  </a:lnTo>
                  <a:lnTo>
                    <a:pt x="8698" y="3672"/>
                  </a:lnTo>
                  <a:lnTo>
                    <a:pt x="8674" y="3732"/>
                  </a:lnTo>
                  <a:lnTo>
                    <a:pt x="8649" y="3792"/>
                  </a:lnTo>
                  <a:lnTo>
                    <a:pt x="8623" y="3852"/>
                  </a:lnTo>
                  <a:lnTo>
                    <a:pt x="8595" y="3911"/>
                  </a:lnTo>
                  <a:lnTo>
                    <a:pt x="8568" y="3970"/>
                  </a:lnTo>
                  <a:lnTo>
                    <a:pt x="8539" y="4027"/>
                  </a:lnTo>
                  <a:lnTo>
                    <a:pt x="8509" y="4085"/>
                  </a:lnTo>
                  <a:lnTo>
                    <a:pt x="8719" y="4085"/>
                  </a:lnTo>
                  <a:close/>
                </a:path>
              </a:pathLst>
            </a:custGeom>
            <a:solidFill>
              <a:srgbClr val="BAA3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4" name="Freeform 22"/>
            <p:cNvSpPr>
              <a:spLocks noEditPoints="1"/>
            </p:cNvSpPr>
            <p:nvPr/>
          </p:nvSpPr>
          <p:spPr bwMode="auto">
            <a:xfrm>
              <a:off x="2826" y="2768"/>
              <a:ext cx="2252" cy="1023"/>
            </a:xfrm>
            <a:custGeom>
              <a:avLst/>
              <a:gdLst/>
              <a:ahLst/>
              <a:cxnLst>
                <a:cxn ang="0">
                  <a:pos x="397" y="194"/>
                </a:cxn>
                <a:cxn ang="0">
                  <a:pos x="297" y="431"/>
                </a:cxn>
                <a:cxn ang="0">
                  <a:pos x="212" y="676"/>
                </a:cxn>
                <a:cxn ang="0">
                  <a:pos x="140" y="925"/>
                </a:cxn>
                <a:cxn ang="0">
                  <a:pos x="82" y="1181"/>
                </a:cxn>
                <a:cxn ang="0">
                  <a:pos x="39" y="1441"/>
                </a:cxn>
                <a:cxn ang="0">
                  <a:pos x="12" y="1707"/>
                </a:cxn>
                <a:cxn ang="0">
                  <a:pos x="0" y="1977"/>
                </a:cxn>
                <a:cxn ang="0">
                  <a:pos x="3" y="2251"/>
                </a:cxn>
                <a:cxn ang="0">
                  <a:pos x="24" y="2521"/>
                </a:cxn>
                <a:cxn ang="0">
                  <a:pos x="60" y="2786"/>
                </a:cxn>
                <a:cxn ang="0">
                  <a:pos x="111" y="3046"/>
                </a:cxn>
                <a:cxn ang="0">
                  <a:pos x="177" y="3301"/>
                </a:cxn>
                <a:cxn ang="0">
                  <a:pos x="256" y="3550"/>
                </a:cxn>
                <a:cxn ang="0">
                  <a:pos x="351" y="3792"/>
                </a:cxn>
                <a:cxn ang="0">
                  <a:pos x="458" y="4027"/>
                </a:cxn>
                <a:cxn ang="0">
                  <a:pos x="639" y="3970"/>
                </a:cxn>
                <a:cxn ang="0">
                  <a:pos x="530" y="3735"/>
                </a:cxn>
                <a:cxn ang="0">
                  <a:pos x="435" y="3491"/>
                </a:cxn>
                <a:cxn ang="0">
                  <a:pos x="355" y="3241"/>
                </a:cxn>
                <a:cxn ang="0">
                  <a:pos x="290" y="2985"/>
                </a:cxn>
                <a:cxn ang="0">
                  <a:pos x="240" y="2723"/>
                </a:cxn>
                <a:cxn ang="0">
                  <a:pos x="206" y="2456"/>
                </a:cxn>
                <a:cxn ang="0">
                  <a:pos x="189" y="2183"/>
                </a:cxn>
                <a:cxn ang="0">
                  <a:pos x="189" y="1908"/>
                </a:cxn>
                <a:cxn ang="0">
                  <a:pos x="206" y="1634"/>
                </a:cxn>
                <a:cxn ang="0">
                  <a:pos x="240" y="1365"/>
                </a:cxn>
                <a:cxn ang="0">
                  <a:pos x="290" y="1103"/>
                </a:cxn>
                <a:cxn ang="0">
                  <a:pos x="356" y="846"/>
                </a:cxn>
                <a:cxn ang="0">
                  <a:pos x="436" y="595"/>
                </a:cxn>
                <a:cxn ang="0">
                  <a:pos x="533" y="352"/>
                </a:cxn>
                <a:cxn ang="0">
                  <a:pos x="642" y="115"/>
                </a:cxn>
                <a:cxn ang="0">
                  <a:pos x="643" y="3"/>
                </a:cxn>
                <a:cxn ang="0">
                  <a:pos x="531" y="13"/>
                </a:cxn>
                <a:cxn ang="0">
                  <a:pos x="8547" y="4034"/>
                </a:cxn>
                <a:cxn ang="0">
                  <a:pos x="8653" y="3806"/>
                </a:cxn>
                <a:cxn ang="0">
                  <a:pos x="8745" y="3571"/>
                </a:cxn>
                <a:cxn ang="0">
                  <a:pos x="8824" y="3330"/>
                </a:cxn>
                <a:cxn ang="0">
                  <a:pos x="8890" y="3083"/>
                </a:cxn>
                <a:cxn ang="0">
                  <a:pos x="8942" y="2831"/>
                </a:cxn>
                <a:cxn ang="0">
                  <a:pos x="8979" y="2573"/>
                </a:cxn>
                <a:cxn ang="0">
                  <a:pos x="9002" y="2312"/>
                </a:cxn>
                <a:cxn ang="0">
                  <a:pos x="8997" y="2083"/>
                </a:cxn>
                <a:cxn ang="0">
                  <a:pos x="8950" y="1942"/>
                </a:cxn>
                <a:cxn ang="0">
                  <a:pos x="8910" y="1765"/>
                </a:cxn>
                <a:cxn ang="0">
                  <a:pos x="8850" y="1593"/>
                </a:cxn>
                <a:cxn ang="0">
                  <a:pos x="8794" y="1551"/>
                </a:cxn>
                <a:cxn ang="0">
                  <a:pos x="8817" y="1832"/>
                </a:cxn>
                <a:cxn ang="0">
                  <a:pos x="8822" y="2114"/>
                </a:cxn>
                <a:cxn ang="0">
                  <a:pos x="8809" y="2389"/>
                </a:cxn>
                <a:cxn ang="0">
                  <a:pos x="8780" y="2658"/>
                </a:cxn>
                <a:cxn ang="0">
                  <a:pos x="8733" y="2922"/>
                </a:cxn>
                <a:cxn ang="0">
                  <a:pos x="8672" y="3182"/>
                </a:cxn>
                <a:cxn ang="0">
                  <a:pos x="8594" y="3433"/>
                </a:cxn>
                <a:cxn ang="0">
                  <a:pos x="8503" y="3679"/>
                </a:cxn>
                <a:cxn ang="0">
                  <a:pos x="8396" y="3917"/>
                </a:cxn>
                <a:cxn ang="0">
                  <a:pos x="8519" y="4091"/>
                </a:cxn>
              </a:cxnLst>
              <a:rect l="0" t="0" r="r" b="b"/>
              <a:pathLst>
                <a:path w="9009" h="4091">
                  <a:moveTo>
                    <a:pt x="480" y="21"/>
                  </a:moveTo>
                  <a:lnTo>
                    <a:pt x="451" y="78"/>
                  </a:lnTo>
                  <a:lnTo>
                    <a:pt x="423" y="136"/>
                  </a:lnTo>
                  <a:lnTo>
                    <a:pt x="397" y="194"/>
                  </a:lnTo>
                  <a:lnTo>
                    <a:pt x="370" y="253"/>
                  </a:lnTo>
                  <a:lnTo>
                    <a:pt x="345" y="312"/>
                  </a:lnTo>
                  <a:lnTo>
                    <a:pt x="321" y="371"/>
                  </a:lnTo>
                  <a:lnTo>
                    <a:pt x="297" y="431"/>
                  </a:lnTo>
                  <a:lnTo>
                    <a:pt x="274" y="492"/>
                  </a:lnTo>
                  <a:lnTo>
                    <a:pt x="253" y="552"/>
                  </a:lnTo>
                  <a:lnTo>
                    <a:pt x="231" y="613"/>
                  </a:lnTo>
                  <a:lnTo>
                    <a:pt x="212" y="676"/>
                  </a:lnTo>
                  <a:lnTo>
                    <a:pt x="193" y="737"/>
                  </a:lnTo>
                  <a:lnTo>
                    <a:pt x="174" y="799"/>
                  </a:lnTo>
                  <a:lnTo>
                    <a:pt x="157" y="861"/>
                  </a:lnTo>
                  <a:lnTo>
                    <a:pt x="140" y="925"/>
                  </a:lnTo>
                  <a:lnTo>
                    <a:pt x="124" y="989"/>
                  </a:lnTo>
                  <a:lnTo>
                    <a:pt x="109" y="1052"/>
                  </a:lnTo>
                  <a:lnTo>
                    <a:pt x="96" y="1116"/>
                  </a:lnTo>
                  <a:lnTo>
                    <a:pt x="82" y="1181"/>
                  </a:lnTo>
                  <a:lnTo>
                    <a:pt x="70" y="1245"/>
                  </a:lnTo>
                  <a:lnTo>
                    <a:pt x="58" y="1310"/>
                  </a:lnTo>
                  <a:lnTo>
                    <a:pt x="49" y="1376"/>
                  </a:lnTo>
                  <a:lnTo>
                    <a:pt x="39" y="1441"/>
                  </a:lnTo>
                  <a:lnTo>
                    <a:pt x="31" y="1507"/>
                  </a:lnTo>
                  <a:lnTo>
                    <a:pt x="24" y="1574"/>
                  </a:lnTo>
                  <a:lnTo>
                    <a:pt x="18" y="1640"/>
                  </a:lnTo>
                  <a:lnTo>
                    <a:pt x="12" y="1707"/>
                  </a:lnTo>
                  <a:lnTo>
                    <a:pt x="7" y="1774"/>
                  </a:lnTo>
                  <a:lnTo>
                    <a:pt x="3" y="1842"/>
                  </a:lnTo>
                  <a:lnTo>
                    <a:pt x="1" y="1909"/>
                  </a:lnTo>
                  <a:lnTo>
                    <a:pt x="0" y="1977"/>
                  </a:lnTo>
                  <a:lnTo>
                    <a:pt x="0" y="2045"/>
                  </a:lnTo>
                  <a:lnTo>
                    <a:pt x="0" y="2114"/>
                  </a:lnTo>
                  <a:lnTo>
                    <a:pt x="1" y="2182"/>
                  </a:lnTo>
                  <a:lnTo>
                    <a:pt x="3" y="2251"/>
                  </a:lnTo>
                  <a:lnTo>
                    <a:pt x="7" y="2319"/>
                  </a:lnTo>
                  <a:lnTo>
                    <a:pt x="12" y="2386"/>
                  </a:lnTo>
                  <a:lnTo>
                    <a:pt x="18" y="2453"/>
                  </a:lnTo>
                  <a:lnTo>
                    <a:pt x="24" y="2521"/>
                  </a:lnTo>
                  <a:lnTo>
                    <a:pt x="31" y="2588"/>
                  </a:lnTo>
                  <a:lnTo>
                    <a:pt x="40" y="2654"/>
                  </a:lnTo>
                  <a:lnTo>
                    <a:pt x="49" y="2720"/>
                  </a:lnTo>
                  <a:lnTo>
                    <a:pt x="60" y="2786"/>
                  </a:lnTo>
                  <a:lnTo>
                    <a:pt x="72" y="2852"/>
                  </a:lnTo>
                  <a:lnTo>
                    <a:pt x="84" y="2916"/>
                  </a:lnTo>
                  <a:lnTo>
                    <a:pt x="97" y="2981"/>
                  </a:lnTo>
                  <a:lnTo>
                    <a:pt x="111" y="3046"/>
                  </a:lnTo>
                  <a:lnTo>
                    <a:pt x="126" y="3111"/>
                  </a:lnTo>
                  <a:lnTo>
                    <a:pt x="142" y="3174"/>
                  </a:lnTo>
                  <a:lnTo>
                    <a:pt x="159" y="3238"/>
                  </a:lnTo>
                  <a:lnTo>
                    <a:pt x="177" y="3301"/>
                  </a:lnTo>
                  <a:lnTo>
                    <a:pt x="195" y="3364"/>
                  </a:lnTo>
                  <a:lnTo>
                    <a:pt x="214" y="3426"/>
                  </a:lnTo>
                  <a:lnTo>
                    <a:pt x="235" y="3489"/>
                  </a:lnTo>
                  <a:lnTo>
                    <a:pt x="256" y="3550"/>
                  </a:lnTo>
                  <a:lnTo>
                    <a:pt x="279" y="3611"/>
                  </a:lnTo>
                  <a:lnTo>
                    <a:pt x="302" y="3672"/>
                  </a:lnTo>
                  <a:lnTo>
                    <a:pt x="326" y="3732"/>
                  </a:lnTo>
                  <a:lnTo>
                    <a:pt x="351" y="3792"/>
                  </a:lnTo>
                  <a:lnTo>
                    <a:pt x="376" y="3851"/>
                  </a:lnTo>
                  <a:lnTo>
                    <a:pt x="403" y="3911"/>
                  </a:lnTo>
                  <a:lnTo>
                    <a:pt x="430" y="3968"/>
                  </a:lnTo>
                  <a:lnTo>
                    <a:pt x="458" y="4027"/>
                  </a:lnTo>
                  <a:lnTo>
                    <a:pt x="487" y="4085"/>
                  </a:lnTo>
                  <a:lnTo>
                    <a:pt x="699" y="4085"/>
                  </a:lnTo>
                  <a:lnTo>
                    <a:pt x="668" y="4027"/>
                  </a:lnTo>
                  <a:lnTo>
                    <a:pt x="639" y="3970"/>
                  </a:lnTo>
                  <a:lnTo>
                    <a:pt x="611" y="3912"/>
                  </a:lnTo>
                  <a:lnTo>
                    <a:pt x="583" y="3853"/>
                  </a:lnTo>
                  <a:lnTo>
                    <a:pt x="557" y="3793"/>
                  </a:lnTo>
                  <a:lnTo>
                    <a:pt x="530" y="3735"/>
                  </a:lnTo>
                  <a:lnTo>
                    <a:pt x="505" y="3675"/>
                  </a:lnTo>
                  <a:lnTo>
                    <a:pt x="481" y="3613"/>
                  </a:lnTo>
                  <a:lnTo>
                    <a:pt x="458" y="3552"/>
                  </a:lnTo>
                  <a:lnTo>
                    <a:pt x="435" y="3491"/>
                  </a:lnTo>
                  <a:lnTo>
                    <a:pt x="414" y="3430"/>
                  </a:lnTo>
                  <a:lnTo>
                    <a:pt x="393" y="3367"/>
                  </a:lnTo>
                  <a:lnTo>
                    <a:pt x="374" y="3304"/>
                  </a:lnTo>
                  <a:lnTo>
                    <a:pt x="355" y="3241"/>
                  </a:lnTo>
                  <a:lnTo>
                    <a:pt x="337" y="3178"/>
                  </a:lnTo>
                  <a:lnTo>
                    <a:pt x="320" y="3114"/>
                  </a:lnTo>
                  <a:lnTo>
                    <a:pt x="304" y="3050"/>
                  </a:lnTo>
                  <a:lnTo>
                    <a:pt x="290" y="2985"/>
                  </a:lnTo>
                  <a:lnTo>
                    <a:pt x="276" y="2920"/>
                  </a:lnTo>
                  <a:lnTo>
                    <a:pt x="262" y="2854"/>
                  </a:lnTo>
                  <a:lnTo>
                    <a:pt x="250" y="2789"/>
                  </a:lnTo>
                  <a:lnTo>
                    <a:pt x="240" y="2723"/>
                  </a:lnTo>
                  <a:lnTo>
                    <a:pt x="230" y="2656"/>
                  </a:lnTo>
                  <a:lnTo>
                    <a:pt x="220" y="2590"/>
                  </a:lnTo>
                  <a:lnTo>
                    <a:pt x="213" y="2523"/>
                  </a:lnTo>
                  <a:lnTo>
                    <a:pt x="206" y="2456"/>
                  </a:lnTo>
                  <a:lnTo>
                    <a:pt x="200" y="2387"/>
                  </a:lnTo>
                  <a:lnTo>
                    <a:pt x="195" y="2320"/>
                  </a:lnTo>
                  <a:lnTo>
                    <a:pt x="192" y="2252"/>
                  </a:lnTo>
                  <a:lnTo>
                    <a:pt x="189" y="2183"/>
                  </a:lnTo>
                  <a:lnTo>
                    <a:pt x="187" y="2114"/>
                  </a:lnTo>
                  <a:lnTo>
                    <a:pt x="187" y="2045"/>
                  </a:lnTo>
                  <a:lnTo>
                    <a:pt x="187" y="1976"/>
                  </a:lnTo>
                  <a:lnTo>
                    <a:pt x="189" y="1908"/>
                  </a:lnTo>
                  <a:lnTo>
                    <a:pt x="192" y="1838"/>
                  </a:lnTo>
                  <a:lnTo>
                    <a:pt x="195" y="1770"/>
                  </a:lnTo>
                  <a:lnTo>
                    <a:pt x="200" y="1701"/>
                  </a:lnTo>
                  <a:lnTo>
                    <a:pt x="206" y="1634"/>
                  </a:lnTo>
                  <a:lnTo>
                    <a:pt x="213" y="1567"/>
                  </a:lnTo>
                  <a:lnTo>
                    <a:pt x="220" y="1500"/>
                  </a:lnTo>
                  <a:lnTo>
                    <a:pt x="230" y="1432"/>
                  </a:lnTo>
                  <a:lnTo>
                    <a:pt x="240" y="1365"/>
                  </a:lnTo>
                  <a:lnTo>
                    <a:pt x="250" y="1299"/>
                  </a:lnTo>
                  <a:lnTo>
                    <a:pt x="262" y="1233"/>
                  </a:lnTo>
                  <a:lnTo>
                    <a:pt x="276" y="1167"/>
                  </a:lnTo>
                  <a:lnTo>
                    <a:pt x="290" y="1103"/>
                  </a:lnTo>
                  <a:lnTo>
                    <a:pt x="304" y="1038"/>
                  </a:lnTo>
                  <a:lnTo>
                    <a:pt x="321" y="973"/>
                  </a:lnTo>
                  <a:lnTo>
                    <a:pt x="338" y="909"/>
                  </a:lnTo>
                  <a:lnTo>
                    <a:pt x="356" y="846"/>
                  </a:lnTo>
                  <a:lnTo>
                    <a:pt x="374" y="782"/>
                  </a:lnTo>
                  <a:lnTo>
                    <a:pt x="394" y="720"/>
                  </a:lnTo>
                  <a:lnTo>
                    <a:pt x="415" y="658"/>
                  </a:lnTo>
                  <a:lnTo>
                    <a:pt x="436" y="595"/>
                  </a:lnTo>
                  <a:lnTo>
                    <a:pt x="459" y="534"/>
                  </a:lnTo>
                  <a:lnTo>
                    <a:pt x="482" y="473"/>
                  </a:lnTo>
                  <a:lnTo>
                    <a:pt x="507" y="412"/>
                  </a:lnTo>
                  <a:lnTo>
                    <a:pt x="533" y="352"/>
                  </a:lnTo>
                  <a:lnTo>
                    <a:pt x="558" y="292"/>
                  </a:lnTo>
                  <a:lnTo>
                    <a:pt x="585" y="233"/>
                  </a:lnTo>
                  <a:lnTo>
                    <a:pt x="613" y="174"/>
                  </a:lnTo>
                  <a:lnTo>
                    <a:pt x="642" y="115"/>
                  </a:lnTo>
                  <a:lnTo>
                    <a:pt x="672" y="58"/>
                  </a:lnTo>
                  <a:lnTo>
                    <a:pt x="702" y="0"/>
                  </a:lnTo>
                  <a:lnTo>
                    <a:pt x="672" y="1"/>
                  </a:lnTo>
                  <a:lnTo>
                    <a:pt x="643" y="3"/>
                  </a:lnTo>
                  <a:lnTo>
                    <a:pt x="614" y="5"/>
                  </a:lnTo>
                  <a:lnTo>
                    <a:pt x="587" y="7"/>
                  </a:lnTo>
                  <a:lnTo>
                    <a:pt x="559" y="10"/>
                  </a:lnTo>
                  <a:lnTo>
                    <a:pt x="531" y="13"/>
                  </a:lnTo>
                  <a:lnTo>
                    <a:pt x="505" y="17"/>
                  </a:lnTo>
                  <a:lnTo>
                    <a:pt x="480" y="21"/>
                  </a:lnTo>
                  <a:close/>
                  <a:moveTo>
                    <a:pt x="8519" y="4091"/>
                  </a:moveTo>
                  <a:lnTo>
                    <a:pt x="8547" y="4034"/>
                  </a:lnTo>
                  <a:lnTo>
                    <a:pt x="8575" y="3978"/>
                  </a:lnTo>
                  <a:lnTo>
                    <a:pt x="8601" y="3922"/>
                  </a:lnTo>
                  <a:lnTo>
                    <a:pt x="8628" y="3864"/>
                  </a:lnTo>
                  <a:lnTo>
                    <a:pt x="8653" y="3806"/>
                  </a:lnTo>
                  <a:lnTo>
                    <a:pt x="8677" y="3749"/>
                  </a:lnTo>
                  <a:lnTo>
                    <a:pt x="8701" y="3690"/>
                  </a:lnTo>
                  <a:lnTo>
                    <a:pt x="8724" y="3631"/>
                  </a:lnTo>
                  <a:lnTo>
                    <a:pt x="8745" y="3571"/>
                  </a:lnTo>
                  <a:lnTo>
                    <a:pt x="8766" y="3511"/>
                  </a:lnTo>
                  <a:lnTo>
                    <a:pt x="8786" y="3451"/>
                  </a:lnTo>
                  <a:lnTo>
                    <a:pt x="8805" y="3391"/>
                  </a:lnTo>
                  <a:lnTo>
                    <a:pt x="8824" y="3330"/>
                  </a:lnTo>
                  <a:lnTo>
                    <a:pt x="8842" y="3269"/>
                  </a:lnTo>
                  <a:lnTo>
                    <a:pt x="8859" y="3208"/>
                  </a:lnTo>
                  <a:lnTo>
                    <a:pt x="8875" y="3146"/>
                  </a:lnTo>
                  <a:lnTo>
                    <a:pt x="8890" y="3083"/>
                  </a:lnTo>
                  <a:lnTo>
                    <a:pt x="8904" y="3021"/>
                  </a:lnTo>
                  <a:lnTo>
                    <a:pt x="8918" y="2957"/>
                  </a:lnTo>
                  <a:lnTo>
                    <a:pt x="8930" y="2895"/>
                  </a:lnTo>
                  <a:lnTo>
                    <a:pt x="8942" y="2831"/>
                  </a:lnTo>
                  <a:lnTo>
                    <a:pt x="8953" y="2766"/>
                  </a:lnTo>
                  <a:lnTo>
                    <a:pt x="8962" y="2703"/>
                  </a:lnTo>
                  <a:lnTo>
                    <a:pt x="8971" y="2638"/>
                  </a:lnTo>
                  <a:lnTo>
                    <a:pt x="8979" y="2573"/>
                  </a:lnTo>
                  <a:lnTo>
                    <a:pt x="8986" y="2509"/>
                  </a:lnTo>
                  <a:lnTo>
                    <a:pt x="8992" y="2444"/>
                  </a:lnTo>
                  <a:lnTo>
                    <a:pt x="8998" y="2378"/>
                  </a:lnTo>
                  <a:lnTo>
                    <a:pt x="9002" y="2312"/>
                  </a:lnTo>
                  <a:lnTo>
                    <a:pt x="9006" y="2246"/>
                  </a:lnTo>
                  <a:lnTo>
                    <a:pt x="9008" y="2180"/>
                  </a:lnTo>
                  <a:lnTo>
                    <a:pt x="9009" y="2113"/>
                  </a:lnTo>
                  <a:lnTo>
                    <a:pt x="8997" y="2083"/>
                  </a:lnTo>
                  <a:lnTo>
                    <a:pt x="8985" y="2050"/>
                  </a:lnTo>
                  <a:lnTo>
                    <a:pt x="8973" y="2017"/>
                  </a:lnTo>
                  <a:lnTo>
                    <a:pt x="8961" y="1981"/>
                  </a:lnTo>
                  <a:lnTo>
                    <a:pt x="8950" y="1942"/>
                  </a:lnTo>
                  <a:lnTo>
                    <a:pt x="8940" y="1902"/>
                  </a:lnTo>
                  <a:lnTo>
                    <a:pt x="8930" y="1858"/>
                  </a:lnTo>
                  <a:lnTo>
                    <a:pt x="8920" y="1813"/>
                  </a:lnTo>
                  <a:lnTo>
                    <a:pt x="8910" y="1765"/>
                  </a:lnTo>
                  <a:lnTo>
                    <a:pt x="8898" y="1719"/>
                  </a:lnTo>
                  <a:lnTo>
                    <a:pt x="8883" y="1676"/>
                  </a:lnTo>
                  <a:lnTo>
                    <a:pt x="8868" y="1634"/>
                  </a:lnTo>
                  <a:lnTo>
                    <a:pt x="8850" y="1593"/>
                  </a:lnTo>
                  <a:lnTo>
                    <a:pt x="8830" y="1554"/>
                  </a:lnTo>
                  <a:lnTo>
                    <a:pt x="8809" y="1516"/>
                  </a:lnTo>
                  <a:lnTo>
                    <a:pt x="8786" y="1482"/>
                  </a:lnTo>
                  <a:lnTo>
                    <a:pt x="8794" y="1551"/>
                  </a:lnTo>
                  <a:lnTo>
                    <a:pt x="8802" y="1621"/>
                  </a:lnTo>
                  <a:lnTo>
                    <a:pt x="8809" y="1690"/>
                  </a:lnTo>
                  <a:lnTo>
                    <a:pt x="8814" y="1761"/>
                  </a:lnTo>
                  <a:lnTo>
                    <a:pt x="8817" y="1832"/>
                  </a:lnTo>
                  <a:lnTo>
                    <a:pt x="8821" y="1903"/>
                  </a:lnTo>
                  <a:lnTo>
                    <a:pt x="8822" y="1974"/>
                  </a:lnTo>
                  <a:lnTo>
                    <a:pt x="8823" y="2045"/>
                  </a:lnTo>
                  <a:lnTo>
                    <a:pt x="8822" y="2114"/>
                  </a:lnTo>
                  <a:lnTo>
                    <a:pt x="8821" y="2183"/>
                  </a:lnTo>
                  <a:lnTo>
                    <a:pt x="8818" y="2252"/>
                  </a:lnTo>
                  <a:lnTo>
                    <a:pt x="8814" y="2320"/>
                  </a:lnTo>
                  <a:lnTo>
                    <a:pt x="8809" y="2389"/>
                  </a:lnTo>
                  <a:lnTo>
                    <a:pt x="8804" y="2457"/>
                  </a:lnTo>
                  <a:lnTo>
                    <a:pt x="8797" y="2524"/>
                  </a:lnTo>
                  <a:lnTo>
                    <a:pt x="8788" y="2591"/>
                  </a:lnTo>
                  <a:lnTo>
                    <a:pt x="8780" y="2658"/>
                  </a:lnTo>
                  <a:lnTo>
                    <a:pt x="8769" y="2724"/>
                  </a:lnTo>
                  <a:lnTo>
                    <a:pt x="8758" y="2792"/>
                  </a:lnTo>
                  <a:lnTo>
                    <a:pt x="8746" y="2858"/>
                  </a:lnTo>
                  <a:lnTo>
                    <a:pt x="8733" y="2922"/>
                  </a:lnTo>
                  <a:lnTo>
                    <a:pt x="8719" y="2988"/>
                  </a:lnTo>
                  <a:lnTo>
                    <a:pt x="8704" y="3053"/>
                  </a:lnTo>
                  <a:lnTo>
                    <a:pt x="8689" y="3117"/>
                  </a:lnTo>
                  <a:lnTo>
                    <a:pt x="8672" y="3182"/>
                  </a:lnTo>
                  <a:lnTo>
                    <a:pt x="8654" y="3245"/>
                  </a:lnTo>
                  <a:lnTo>
                    <a:pt x="8635" y="3309"/>
                  </a:lnTo>
                  <a:lnTo>
                    <a:pt x="8616" y="3371"/>
                  </a:lnTo>
                  <a:lnTo>
                    <a:pt x="8594" y="3433"/>
                  </a:lnTo>
                  <a:lnTo>
                    <a:pt x="8572" y="3496"/>
                  </a:lnTo>
                  <a:lnTo>
                    <a:pt x="8549" y="3557"/>
                  </a:lnTo>
                  <a:lnTo>
                    <a:pt x="8527" y="3618"/>
                  </a:lnTo>
                  <a:lnTo>
                    <a:pt x="8503" y="3679"/>
                  </a:lnTo>
                  <a:lnTo>
                    <a:pt x="8477" y="3739"/>
                  </a:lnTo>
                  <a:lnTo>
                    <a:pt x="8451" y="3799"/>
                  </a:lnTo>
                  <a:lnTo>
                    <a:pt x="8423" y="3858"/>
                  </a:lnTo>
                  <a:lnTo>
                    <a:pt x="8396" y="3917"/>
                  </a:lnTo>
                  <a:lnTo>
                    <a:pt x="8367" y="3976"/>
                  </a:lnTo>
                  <a:lnTo>
                    <a:pt x="8338" y="4033"/>
                  </a:lnTo>
                  <a:lnTo>
                    <a:pt x="8307" y="4091"/>
                  </a:lnTo>
                  <a:lnTo>
                    <a:pt x="8519" y="4091"/>
                  </a:lnTo>
                  <a:close/>
                </a:path>
              </a:pathLst>
            </a:custGeom>
            <a:solidFill>
              <a:srgbClr val="BBA4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5" name="Freeform 23"/>
            <p:cNvSpPr>
              <a:spLocks noEditPoints="1"/>
            </p:cNvSpPr>
            <p:nvPr/>
          </p:nvSpPr>
          <p:spPr bwMode="auto">
            <a:xfrm>
              <a:off x="2849" y="2768"/>
              <a:ext cx="2206" cy="1023"/>
            </a:xfrm>
            <a:custGeom>
              <a:avLst/>
              <a:gdLst/>
              <a:ahLst/>
              <a:cxnLst>
                <a:cxn ang="0">
                  <a:pos x="8823" y="1936"/>
                </a:cxn>
                <a:cxn ang="0">
                  <a:pos x="8815" y="1790"/>
                </a:cxn>
                <a:cxn ang="0">
                  <a:pos x="8787" y="1664"/>
                </a:cxn>
                <a:cxn ang="0">
                  <a:pos x="8737" y="1555"/>
                </a:cxn>
                <a:cxn ang="0">
                  <a:pos x="8676" y="1459"/>
                </a:cxn>
                <a:cxn ang="0">
                  <a:pos x="8599" y="1372"/>
                </a:cxn>
                <a:cxn ang="0">
                  <a:pos x="8614" y="1609"/>
                </a:cxn>
                <a:cxn ang="0">
                  <a:pos x="8635" y="1958"/>
                </a:cxn>
                <a:cxn ang="0">
                  <a:pos x="8631" y="2254"/>
                </a:cxn>
                <a:cxn ang="0">
                  <a:pos x="8609" y="2526"/>
                </a:cxn>
                <a:cxn ang="0">
                  <a:pos x="8569" y="2794"/>
                </a:cxn>
                <a:cxn ang="0">
                  <a:pos x="8514" y="3055"/>
                </a:cxn>
                <a:cxn ang="0">
                  <a:pos x="8443" y="3311"/>
                </a:cxn>
                <a:cxn ang="0">
                  <a:pos x="8356" y="3559"/>
                </a:cxn>
                <a:cxn ang="0">
                  <a:pos x="8255" y="3802"/>
                </a:cxn>
                <a:cxn ang="0">
                  <a:pos x="8138" y="4034"/>
                </a:cxn>
                <a:cxn ang="0">
                  <a:pos x="8380" y="3977"/>
                </a:cxn>
                <a:cxn ang="0">
                  <a:pos x="8486" y="3739"/>
                </a:cxn>
                <a:cxn ang="0">
                  <a:pos x="8580" y="3496"/>
                </a:cxn>
                <a:cxn ang="0">
                  <a:pos x="8658" y="3245"/>
                </a:cxn>
                <a:cxn ang="0">
                  <a:pos x="8723" y="2987"/>
                </a:cxn>
                <a:cxn ang="0">
                  <a:pos x="8772" y="2724"/>
                </a:cxn>
                <a:cxn ang="0">
                  <a:pos x="8805" y="2457"/>
                </a:cxn>
                <a:cxn ang="0">
                  <a:pos x="8821" y="2184"/>
                </a:cxn>
                <a:cxn ang="0">
                  <a:pos x="470" y="65"/>
                </a:cxn>
                <a:cxn ang="0">
                  <a:pos x="360" y="299"/>
                </a:cxn>
                <a:cxn ang="0">
                  <a:pos x="264" y="541"/>
                </a:cxn>
                <a:cxn ang="0">
                  <a:pos x="181" y="789"/>
                </a:cxn>
                <a:cxn ang="0">
                  <a:pos x="114" y="1044"/>
                </a:cxn>
                <a:cxn ang="0">
                  <a:pos x="63" y="1304"/>
                </a:cxn>
                <a:cxn ang="0">
                  <a:pos x="25" y="1570"/>
                </a:cxn>
                <a:cxn ang="0">
                  <a:pos x="5" y="1840"/>
                </a:cxn>
                <a:cxn ang="0">
                  <a:pos x="0" y="2115"/>
                </a:cxn>
                <a:cxn ang="0">
                  <a:pos x="13" y="2388"/>
                </a:cxn>
                <a:cxn ang="0">
                  <a:pos x="42" y="2656"/>
                </a:cxn>
                <a:cxn ang="0">
                  <a:pos x="87" y="2920"/>
                </a:cxn>
                <a:cxn ang="0">
                  <a:pos x="147" y="3177"/>
                </a:cxn>
                <a:cxn ang="0">
                  <a:pos x="221" y="3428"/>
                </a:cxn>
                <a:cxn ang="0">
                  <a:pos x="311" y="3674"/>
                </a:cxn>
                <a:cxn ang="0">
                  <a:pos x="413" y="3912"/>
                </a:cxn>
                <a:cxn ang="0">
                  <a:pos x="713" y="4086"/>
                </a:cxn>
                <a:cxn ang="0">
                  <a:pos x="594" y="3855"/>
                </a:cxn>
                <a:cxn ang="0">
                  <a:pos x="490" y="3616"/>
                </a:cxn>
                <a:cxn ang="0">
                  <a:pos x="400" y="3370"/>
                </a:cxn>
                <a:cxn ang="0">
                  <a:pos x="324" y="3117"/>
                </a:cxn>
                <a:cxn ang="0">
                  <a:pos x="265" y="2857"/>
                </a:cxn>
                <a:cxn ang="0">
                  <a:pos x="222" y="2592"/>
                </a:cxn>
                <a:cxn ang="0">
                  <a:pos x="196" y="2321"/>
                </a:cxn>
                <a:cxn ang="0">
                  <a:pos x="187" y="2046"/>
                </a:cxn>
                <a:cxn ang="0">
                  <a:pos x="196" y="1771"/>
                </a:cxn>
                <a:cxn ang="0">
                  <a:pos x="222" y="1499"/>
                </a:cxn>
                <a:cxn ang="0">
                  <a:pos x="265" y="1233"/>
                </a:cxn>
                <a:cxn ang="0">
                  <a:pos x="325" y="974"/>
                </a:cxn>
                <a:cxn ang="0">
                  <a:pos x="400" y="720"/>
                </a:cxn>
                <a:cxn ang="0">
                  <a:pos x="491" y="474"/>
                </a:cxn>
                <a:cxn ang="0">
                  <a:pos x="596" y="234"/>
                </a:cxn>
                <a:cxn ang="0">
                  <a:pos x="714" y="4"/>
                </a:cxn>
                <a:cxn ang="0">
                  <a:pos x="650" y="0"/>
                </a:cxn>
                <a:cxn ang="0">
                  <a:pos x="500" y="7"/>
                </a:cxn>
              </a:cxnLst>
              <a:rect l="0" t="0" r="r" b="b"/>
              <a:pathLst>
                <a:path w="8824" h="4092">
                  <a:moveTo>
                    <a:pt x="8824" y="2046"/>
                  </a:moveTo>
                  <a:lnTo>
                    <a:pt x="8824" y="2009"/>
                  </a:lnTo>
                  <a:lnTo>
                    <a:pt x="8823" y="1972"/>
                  </a:lnTo>
                  <a:lnTo>
                    <a:pt x="8823" y="1936"/>
                  </a:lnTo>
                  <a:lnTo>
                    <a:pt x="8821" y="1899"/>
                  </a:lnTo>
                  <a:lnTo>
                    <a:pt x="8820" y="1863"/>
                  </a:lnTo>
                  <a:lnTo>
                    <a:pt x="8818" y="1827"/>
                  </a:lnTo>
                  <a:lnTo>
                    <a:pt x="8815" y="1790"/>
                  </a:lnTo>
                  <a:lnTo>
                    <a:pt x="8814" y="1754"/>
                  </a:lnTo>
                  <a:lnTo>
                    <a:pt x="8806" y="1723"/>
                  </a:lnTo>
                  <a:lnTo>
                    <a:pt x="8796" y="1693"/>
                  </a:lnTo>
                  <a:lnTo>
                    <a:pt x="8787" y="1664"/>
                  </a:lnTo>
                  <a:lnTo>
                    <a:pt x="8776" y="1635"/>
                  </a:lnTo>
                  <a:lnTo>
                    <a:pt x="8764" y="1609"/>
                  </a:lnTo>
                  <a:lnTo>
                    <a:pt x="8751" y="1581"/>
                  </a:lnTo>
                  <a:lnTo>
                    <a:pt x="8737" y="1555"/>
                  </a:lnTo>
                  <a:lnTo>
                    <a:pt x="8723" y="1529"/>
                  </a:lnTo>
                  <a:lnTo>
                    <a:pt x="8709" y="1505"/>
                  </a:lnTo>
                  <a:lnTo>
                    <a:pt x="8693" y="1481"/>
                  </a:lnTo>
                  <a:lnTo>
                    <a:pt x="8676" y="1459"/>
                  </a:lnTo>
                  <a:lnTo>
                    <a:pt x="8658" y="1436"/>
                  </a:lnTo>
                  <a:lnTo>
                    <a:pt x="8639" y="1414"/>
                  </a:lnTo>
                  <a:lnTo>
                    <a:pt x="8620" y="1393"/>
                  </a:lnTo>
                  <a:lnTo>
                    <a:pt x="8599" y="1372"/>
                  </a:lnTo>
                  <a:lnTo>
                    <a:pt x="8579" y="1352"/>
                  </a:lnTo>
                  <a:lnTo>
                    <a:pt x="8592" y="1437"/>
                  </a:lnTo>
                  <a:lnTo>
                    <a:pt x="8603" y="1522"/>
                  </a:lnTo>
                  <a:lnTo>
                    <a:pt x="8614" y="1609"/>
                  </a:lnTo>
                  <a:lnTo>
                    <a:pt x="8621" y="1695"/>
                  </a:lnTo>
                  <a:lnTo>
                    <a:pt x="8628" y="1783"/>
                  </a:lnTo>
                  <a:lnTo>
                    <a:pt x="8632" y="1870"/>
                  </a:lnTo>
                  <a:lnTo>
                    <a:pt x="8635" y="1958"/>
                  </a:lnTo>
                  <a:lnTo>
                    <a:pt x="8635" y="2046"/>
                  </a:lnTo>
                  <a:lnTo>
                    <a:pt x="8635" y="2116"/>
                  </a:lnTo>
                  <a:lnTo>
                    <a:pt x="8634" y="2184"/>
                  </a:lnTo>
                  <a:lnTo>
                    <a:pt x="8631" y="2254"/>
                  </a:lnTo>
                  <a:lnTo>
                    <a:pt x="8627" y="2322"/>
                  </a:lnTo>
                  <a:lnTo>
                    <a:pt x="8622" y="2391"/>
                  </a:lnTo>
                  <a:lnTo>
                    <a:pt x="8616" y="2459"/>
                  </a:lnTo>
                  <a:lnTo>
                    <a:pt x="8609" y="2526"/>
                  </a:lnTo>
                  <a:lnTo>
                    <a:pt x="8601" y="2594"/>
                  </a:lnTo>
                  <a:lnTo>
                    <a:pt x="8591" y="2661"/>
                  </a:lnTo>
                  <a:lnTo>
                    <a:pt x="8581" y="2728"/>
                  </a:lnTo>
                  <a:lnTo>
                    <a:pt x="8569" y="2794"/>
                  </a:lnTo>
                  <a:lnTo>
                    <a:pt x="8557" y="2860"/>
                  </a:lnTo>
                  <a:lnTo>
                    <a:pt x="8544" y="2926"/>
                  </a:lnTo>
                  <a:lnTo>
                    <a:pt x="8530" y="2991"/>
                  </a:lnTo>
                  <a:lnTo>
                    <a:pt x="8514" y="3055"/>
                  </a:lnTo>
                  <a:lnTo>
                    <a:pt x="8497" y="3120"/>
                  </a:lnTo>
                  <a:lnTo>
                    <a:pt x="8480" y="3184"/>
                  </a:lnTo>
                  <a:lnTo>
                    <a:pt x="8462" y="3247"/>
                  </a:lnTo>
                  <a:lnTo>
                    <a:pt x="8443" y="3311"/>
                  </a:lnTo>
                  <a:lnTo>
                    <a:pt x="8423" y="3373"/>
                  </a:lnTo>
                  <a:lnTo>
                    <a:pt x="8401" y="3436"/>
                  </a:lnTo>
                  <a:lnTo>
                    <a:pt x="8380" y="3498"/>
                  </a:lnTo>
                  <a:lnTo>
                    <a:pt x="8356" y="3559"/>
                  </a:lnTo>
                  <a:lnTo>
                    <a:pt x="8332" y="3620"/>
                  </a:lnTo>
                  <a:lnTo>
                    <a:pt x="8306" y="3682"/>
                  </a:lnTo>
                  <a:lnTo>
                    <a:pt x="8281" y="3742"/>
                  </a:lnTo>
                  <a:lnTo>
                    <a:pt x="8255" y="3802"/>
                  </a:lnTo>
                  <a:lnTo>
                    <a:pt x="8227" y="3860"/>
                  </a:lnTo>
                  <a:lnTo>
                    <a:pt x="8198" y="3919"/>
                  </a:lnTo>
                  <a:lnTo>
                    <a:pt x="8168" y="3977"/>
                  </a:lnTo>
                  <a:lnTo>
                    <a:pt x="8138" y="4034"/>
                  </a:lnTo>
                  <a:lnTo>
                    <a:pt x="8107" y="4092"/>
                  </a:lnTo>
                  <a:lnTo>
                    <a:pt x="8321" y="4092"/>
                  </a:lnTo>
                  <a:lnTo>
                    <a:pt x="8351" y="4034"/>
                  </a:lnTo>
                  <a:lnTo>
                    <a:pt x="8380" y="3977"/>
                  </a:lnTo>
                  <a:lnTo>
                    <a:pt x="8407" y="3918"/>
                  </a:lnTo>
                  <a:lnTo>
                    <a:pt x="8435" y="3859"/>
                  </a:lnTo>
                  <a:lnTo>
                    <a:pt x="8461" y="3799"/>
                  </a:lnTo>
                  <a:lnTo>
                    <a:pt x="8486" y="3739"/>
                  </a:lnTo>
                  <a:lnTo>
                    <a:pt x="8510" y="3679"/>
                  </a:lnTo>
                  <a:lnTo>
                    <a:pt x="8535" y="3618"/>
                  </a:lnTo>
                  <a:lnTo>
                    <a:pt x="8557" y="3557"/>
                  </a:lnTo>
                  <a:lnTo>
                    <a:pt x="8580" y="3496"/>
                  </a:lnTo>
                  <a:lnTo>
                    <a:pt x="8601" y="3433"/>
                  </a:lnTo>
                  <a:lnTo>
                    <a:pt x="8621" y="3371"/>
                  </a:lnTo>
                  <a:lnTo>
                    <a:pt x="8640" y="3307"/>
                  </a:lnTo>
                  <a:lnTo>
                    <a:pt x="8658" y="3245"/>
                  </a:lnTo>
                  <a:lnTo>
                    <a:pt x="8676" y="3180"/>
                  </a:lnTo>
                  <a:lnTo>
                    <a:pt x="8693" y="3117"/>
                  </a:lnTo>
                  <a:lnTo>
                    <a:pt x="8709" y="3052"/>
                  </a:lnTo>
                  <a:lnTo>
                    <a:pt x="8723" y="2987"/>
                  </a:lnTo>
                  <a:lnTo>
                    <a:pt x="8736" y="2922"/>
                  </a:lnTo>
                  <a:lnTo>
                    <a:pt x="8749" y="2856"/>
                  </a:lnTo>
                  <a:lnTo>
                    <a:pt x="8761" y="2790"/>
                  </a:lnTo>
                  <a:lnTo>
                    <a:pt x="8772" y="2724"/>
                  </a:lnTo>
                  <a:lnTo>
                    <a:pt x="8782" y="2658"/>
                  </a:lnTo>
                  <a:lnTo>
                    <a:pt x="8790" y="2591"/>
                  </a:lnTo>
                  <a:lnTo>
                    <a:pt x="8797" y="2524"/>
                  </a:lnTo>
                  <a:lnTo>
                    <a:pt x="8805" y="2457"/>
                  </a:lnTo>
                  <a:lnTo>
                    <a:pt x="8811" y="2390"/>
                  </a:lnTo>
                  <a:lnTo>
                    <a:pt x="8815" y="2321"/>
                  </a:lnTo>
                  <a:lnTo>
                    <a:pt x="8819" y="2253"/>
                  </a:lnTo>
                  <a:lnTo>
                    <a:pt x="8821" y="2184"/>
                  </a:lnTo>
                  <a:lnTo>
                    <a:pt x="8823" y="2115"/>
                  </a:lnTo>
                  <a:lnTo>
                    <a:pt x="8824" y="2046"/>
                  </a:lnTo>
                  <a:close/>
                  <a:moveTo>
                    <a:pt x="500" y="7"/>
                  </a:moveTo>
                  <a:lnTo>
                    <a:pt x="470" y="65"/>
                  </a:lnTo>
                  <a:lnTo>
                    <a:pt x="441" y="122"/>
                  </a:lnTo>
                  <a:lnTo>
                    <a:pt x="413" y="181"/>
                  </a:lnTo>
                  <a:lnTo>
                    <a:pt x="387" y="240"/>
                  </a:lnTo>
                  <a:lnTo>
                    <a:pt x="360" y="299"/>
                  </a:lnTo>
                  <a:lnTo>
                    <a:pt x="335" y="359"/>
                  </a:lnTo>
                  <a:lnTo>
                    <a:pt x="310" y="419"/>
                  </a:lnTo>
                  <a:lnTo>
                    <a:pt x="287" y="480"/>
                  </a:lnTo>
                  <a:lnTo>
                    <a:pt x="264" y="541"/>
                  </a:lnTo>
                  <a:lnTo>
                    <a:pt x="243" y="602"/>
                  </a:lnTo>
                  <a:lnTo>
                    <a:pt x="221" y="665"/>
                  </a:lnTo>
                  <a:lnTo>
                    <a:pt x="201" y="727"/>
                  </a:lnTo>
                  <a:lnTo>
                    <a:pt x="181" y="789"/>
                  </a:lnTo>
                  <a:lnTo>
                    <a:pt x="163" y="852"/>
                  </a:lnTo>
                  <a:lnTo>
                    <a:pt x="147" y="915"/>
                  </a:lnTo>
                  <a:lnTo>
                    <a:pt x="130" y="980"/>
                  </a:lnTo>
                  <a:lnTo>
                    <a:pt x="114" y="1044"/>
                  </a:lnTo>
                  <a:lnTo>
                    <a:pt x="100" y="1108"/>
                  </a:lnTo>
                  <a:lnTo>
                    <a:pt x="87" y="1173"/>
                  </a:lnTo>
                  <a:lnTo>
                    <a:pt x="73" y="1238"/>
                  </a:lnTo>
                  <a:lnTo>
                    <a:pt x="63" y="1304"/>
                  </a:lnTo>
                  <a:lnTo>
                    <a:pt x="52" y="1370"/>
                  </a:lnTo>
                  <a:lnTo>
                    <a:pt x="42" y="1436"/>
                  </a:lnTo>
                  <a:lnTo>
                    <a:pt x="33" y="1503"/>
                  </a:lnTo>
                  <a:lnTo>
                    <a:pt x="25" y="1570"/>
                  </a:lnTo>
                  <a:lnTo>
                    <a:pt x="18" y="1637"/>
                  </a:lnTo>
                  <a:lnTo>
                    <a:pt x="13" y="1705"/>
                  </a:lnTo>
                  <a:lnTo>
                    <a:pt x="9" y="1772"/>
                  </a:lnTo>
                  <a:lnTo>
                    <a:pt x="5" y="1840"/>
                  </a:lnTo>
                  <a:lnTo>
                    <a:pt x="1" y="1909"/>
                  </a:lnTo>
                  <a:lnTo>
                    <a:pt x="0" y="1977"/>
                  </a:lnTo>
                  <a:lnTo>
                    <a:pt x="0" y="2046"/>
                  </a:lnTo>
                  <a:lnTo>
                    <a:pt x="0" y="2115"/>
                  </a:lnTo>
                  <a:lnTo>
                    <a:pt x="1" y="2183"/>
                  </a:lnTo>
                  <a:lnTo>
                    <a:pt x="5" y="2252"/>
                  </a:lnTo>
                  <a:lnTo>
                    <a:pt x="9" y="2320"/>
                  </a:lnTo>
                  <a:lnTo>
                    <a:pt x="13" y="2388"/>
                  </a:lnTo>
                  <a:lnTo>
                    <a:pt x="18" y="2456"/>
                  </a:lnTo>
                  <a:lnTo>
                    <a:pt x="25" y="2523"/>
                  </a:lnTo>
                  <a:lnTo>
                    <a:pt x="33" y="2590"/>
                  </a:lnTo>
                  <a:lnTo>
                    <a:pt x="42" y="2656"/>
                  </a:lnTo>
                  <a:lnTo>
                    <a:pt x="52" y="2722"/>
                  </a:lnTo>
                  <a:lnTo>
                    <a:pt x="63" y="2788"/>
                  </a:lnTo>
                  <a:lnTo>
                    <a:pt x="73" y="2854"/>
                  </a:lnTo>
                  <a:lnTo>
                    <a:pt x="87" y="2920"/>
                  </a:lnTo>
                  <a:lnTo>
                    <a:pt x="100" y="2985"/>
                  </a:lnTo>
                  <a:lnTo>
                    <a:pt x="114" y="3049"/>
                  </a:lnTo>
                  <a:lnTo>
                    <a:pt x="130" y="3113"/>
                  </a:lnTo>
                  <a:lnTo>
                    <a:pt x="147" y="3177"/>
                  </a:lnTo>
                  <a:lnTo>
                    <a:pt x="163" y="3240"/>
                  </a:lnTo>
                  <a:lnTo>
                    <a:pt x="183" y="3304"/>
                  </a:lnTo>
                  <a:lnTo>
                    <a:pt x="202" y="3366"/>
                  </a:lnTo>
                  <a:lnTo>
                    <a:pt x="221" y="3428"/>
                  </a:lnTo>
                  <a:lnTo>
                    <a:pt x="243" y="3491"/>
                  </a:lnTo>
                  <a:lnTo>
                    <a:pt x="264" y="3552"/>
                  </a:lnTo>
                  <a:lnTo>
                    <a:pt x="287" y="3613"/>
                  </a:lnTo>
                  <a:lnTo>
                    <a:pt x="311" y="3674"/>
                  </a:lnTo>
                  <a:lnTo>
                    <a:pt x="335" y="3734"/>
                  </a:lnTo>
                  <a:lnTo>
                    <a:pt x="360" y="3794"/>
                  </a:lnTo>
                  <a:lnTo>
                    <a:pt x="387" y="3853"/>
                  </a:lnTo>
                  <a:lnTo>
                    <a:pt x="413" y="3912"/>
                  </a:lnTo>
                  <a:lnTo>
                    <a:pt x="442" y="3971"/>
                  </a:lnTo>
                  <a:lnTo>
                    <a:pt x="470" y="4028"/>
                  </a:lnTo>
                  <a:lnTo>
                    <a:pt x="500" y="4086"/>
                  </a:lnTo>
                  <a:lnTo>
                    <a:pt x="713" y="4086"/>
                  </a:lnTo>
                  <a:lnTo>
                    <a:pt x="682" y="4029"/>
                  </a:lnTo>
                  <a:lnTo>
                    <a:pt x="652" y="3972"/>
                  </a:lnTo>
                  <a:lnTo>
                    <a:pt x="622" y="3913"/>
                  </a:lnTo>
                  <a:lnTo>
                    <a:pt x="594" y="3855"/>
                  </a:lnTo>
                  <a:lnTo>
                    <a:pt x="567" y="3796"/>
                  </a:lnTo>
                  <a:lnTo>
                    <a:pt x="540" y="3737"/>
                  </a:lnTo>
                  <a:lnTo>
                    <a:pt x="514" y="3677"/>
                  </a:lnTo>
                  <a:lnTo>
                    <a:pt x="490" y="3616"/>
                  </a:lnTo>
                  <a:lnTo>
                    <a:pt x="466" y="3556"/>
                  </a:lnTo>
                  <a:lnTo>
                    <a:pt x="443" y="3494"/>
                  </a:lnTo>
                  <a:lnTo>
                    <a:pt x="420" y="3432"/>
                  </a:lnTo>
                  <a:lnTo>
                    <a:pt x="400" y="3370"/>
                  </a:lnTo>
                  <a:lnTo>
                    <a:pt x="380" y="3307"/>
                  </a:lnTo>
                  <a:lnTo>
                    <a:pt x="360" y="3244"/>
                  </a:lnTo>
                  <a:lnTo>
                    <a:pt x="342" y="3180"/>
                  </a:lnTo>
                  <a:lnTo>
                    <a:pt x="324" y="3117"/>
                  </a:lnTo>
                  <a:lnTo>
                    <a:pt x="309" y="3053"/>
                  </a:lnTo>
                  <a:lnTo>
                    <a:pt x="293" y="2988"/>
                  </a:lnTo>
                  <a:lnTo>
                    <a:pt x="279" y="2922"/>
                  </a:lnTo>
                  <a:lnTo>
                    <a:pt x="265" y="2857"/>
                  </a:lnTo>
                  <a:lnTo>
                    <a:pt x="253" y="2791"/>
                  </a:lnTo>
                  <a:lnTo>
                    <a:pt x="241" y="2725"/>
                  </a:lnTo>
                  <a:lnTo>
                    <a:pt x="232" y="2658"/>
                  </a:lnTo>
                  <a:lnTo>
                    <a:pt x="222" y="2592"/>
                  </a:lnTo>
                  <a:lnTo>
                    <a:pt x="214" y="2525"/>
                  </a:lnTo>
                  <a:lnTo>
                    <a:pt x="208" y="2457"/>
                  </a:lnTo>
                  <a:lnTo>
                    <a:pt x="202" y="2390"/>
                  </a:lnTo>
                  <a:lnTo>
                    <a:pt x="196" y="2321"/>
                  </a:lnTo>
                  <a:lnTo>
                    <a:pt x="192" y="2253"/>
                  </a:lnTo>
                  <a:lnTo>
                    <a:pt x="190" y="2184"/>
                  </a:lnTo>
                  <a:lnTo>
                    <a:pt x="189" y="2115"/>
                  </a:lnTo>
                  <a:lnTo>
                    <a:pt x="187" y="2046"/>
                  </a:lnTo>
                  <a:lnTo>
                    <a:pt x="189" y="1977"/>
                  </a:lnTo>
                  <a:lnTo>
                    <a:pt x="190" y="1907"/>
                  </a:lnTo>
                  <a:lnTo>
                    <a:pt x="192" y="1839"/>
                  </a:lnTo>
                  <a:lnTo>
                    <a:pt x="196" y="1771"/>
                  </a:lnTo>
                  <a:lnTo>
                    <a:pt x="202" y="1702"/>
                  </a:lnTo>
                  <a:lnTo>
                    <a:pt x="208" y="1634"/>
                  </a:lnTo>
                  <a:lnTo>
                    <a:pt x="215" y="1567"/>
                  </a:lnTo>
                  <a:lnTo>
                    <a:pt x="222" y="1499"/>
                  </a:lnTo>
                  <a:lnTo>
                    <a:pt x="232" y="1432"/>
                  </a:lnTo>
                  <a:lnTo>
                    <a:pt x="243" y="1366"/>
                  </a:lnTo>
                  <a:lnTo>
                    <a:pt x="253" y="1299"/>
                  </a:lnTo>
                  <a:lnTo>
                    <a:pt x="265" y="1233"/>
                  </a:lnTo>
                  <a:lnTo>
                    <a:pt x="279" y="1168"/>
                  </a:lnTo>
                  <a:lnTo>
                    <a:pt x="293" y="1104"/>
                  </a:lnTo>
                  <a:lnTo>
                    <a:pt x="309" y="1039"/>
                  </a:lnTo>
                  <a:lnTo>
                    <a:pt x="325" y="974"/>
                  </a:lnTo>
                  <a:lnTo>
                    <a:pt x="342" y="909"/>
                  </a:lnTo>
                  <a:lnTo>
                    <a:pt x="360" y="846"/>
                  </a:lnTo>
                  <a:lnTo>
                    <a:pt x="380" y="783"/>
                  </a:lnTo>
                  <a:lnTo>
                    <a:pt x="400" y="720"/>
                  </a:lnTo>
                  <a:lnTo>
                    <a:pt x="422" y="659"/>
                  </a:lnTo>
                  <a:lnTo>
                    <a:pt x="443" y="596"/>
                  </a:lnTo>
                  <a:lnTo>
                    <a:pt x="467" y="535"/>
                  </a:lnTo>
                  <a:lnTo>
                    <a:pt x="491" y="474"/>
                  </a:lnTo>
                  <a:lnTo>
                    <a:pt x="515" y="413"/>
                  </a:lnTo>
                  <a:lnTo>
                    <a:pt x="542" y="353"/>
                  </a:lnTo>
                  <a:lnTo>
                    <a:pt x="568" y="294"/>
                  </a:lnTo>
                  <a:lnTo>
                    <a:pt x="596" y="234"/>
                  </a:lnTo>
                  <a:lnTo>
                    <a:pt x="624" y="176"/>
                  </a:lnTo>
                  <a:lnTo>
                    <a:pt x="653" y="118"/>
                  </a:lnTo>
                  <a:lnTo>
                    <a:pt x="683" y="60"/>
                  </a:lnTo>
                  <a:lnTo>
                    <a:pt x="714" y="4"/>
                  </a:lnTo>
                  <a:lnTo>
                    <a:pt x="699" y="2"/>
                  </a:lnTo>
                  <a:lnTo>
                    <a:pt x="683" y="1"/>
                  </a:lnTo>
                  <a:lnTo>
                    <a:pt x="666" y="0"/>
                  </a:lnTo>
                  <a:lnTo>
                    <a:pt x="650" y="0"/>
                  </a:lnTo>
                  <a:lnTo>
                    <a:pt x="611" y="1"/>
                  </a:lnTo>
                  <a:lnTo>
                    <a:pt x="573" y="2"/>
                  </a:lnTo>
                  <a:lnTo>
                    <a:pt x="536" y="5"/>
                  </a:lnTo>
                  <a:lnTo>
                    <a:pt x="500" y="7"/>
                  </a:lnTo>
                  <a:close/>
                </a:path>
              </a:pathLst>
            </a:custGeom>
            <a:solidFill>
              <a:srgbClr val="BDA5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6" name="Freeform 24"/>
            <p:cNvSpPr>
              <a:spLocks noEditPoints="1"/>
            </p:cNvSpPr>
            <p:nvPr/>
          </p:nvSpPr>
          <p:spPr bwMode="auto">
            <a:xfrm>
              <a:off x="2873" y="2768"/>
              <a:ext cx="2159" cy="1023"/>
            </a:xfrm>
            <a:custGeom>
              <a:avLst/>
              <a:gdLst/>
              <a:ahLst/>
              <a:cxnLst>
                <a:cxn ang="0">
                  <a:pos x="8630" y="1833"/>
                </a:cxn>
                <a:cxn ang="0">
                  <a:pos x="8607" y="1552"/>
                </a:cxn>
                <a:cxn ang="0">
                  <a:pos x="8527" y="1393"/>
                </a:cxn>
                <a:cxn ang="0">
                  <a:pos x="8408" y="1290"/>
                </a:cxn>
                <a:cxn ang="0">
                  <a:pos x="8419" y="1553"/>
                </a:cxn>
                <a:cxn ang="0">
                  <a:pos x="8447" y="1947"/>
                </a:cxn>
                <a:cxn ang="0">
                  <a:pos x="8443" y="2254"/>
                </a:cxn>
                <a:cxn ang="0">
                  <a:pos x="8420" y="2528"/>
                </a:cxn>
                <a:cxn ang="0">
                  <a:pos x="8380" y="2795"/>
                </a:cxn>
                <a:cxn ang="0">
                  <a:pos x="8323" y="3058"/>
                </a:cxn>
                <a:cxn ang="0">
                  <a:pos x="8250" y="3313"/>
                </a:cxn>
                <a:cxn ang="0">
                  <a:pos x="8161" y="3562"/>
                </a:cxn>
                <a:cxn ang="0">
                  <a:pos x="8056" y="3803"/>
                </a:cxn>
                <a:cxn ang="0">
                  <a:pos x="7937" y="4034"/>
                </a:cxn>
                <a:cxn ang="0">
                  <a:pos x="8180" y="3977"/>
                </a:cxn>
                <a:cxn ang="0">
                  <a:pos x="8290" y="3740"/>
                </a:cxn>
                <a:cxn ang="0">
                  <a:pos x="8385" y="3497"/>
                </a:cxn>
                <a:cxn ang="0">
                  <a:pos x="8467" y="3246"/>
                </a:cxn>
                <a:cxn ang="0">
                  <a:pos x="8533" y="2989"/>
                </a:cxn>
                <a:cxn ang="0">
                  <a:pos x="8582" y="2725"/>
                </a:cxn>
                <a:cxn ang="0">
                  <a:pos x="8617" y="2458"/>
                </a:cxn>
                <a:cxn ang="0">
                  <a:pos x="8634" y="2184"/>
                </a:cxn>
                <a:cxn ang="0">
                  <a:pos x="485" y="59"/>
                </a:cxn>
                <a:cxn ang="0">
                  <a:pos x="371" y="293"/>
                </a:cxn>
                <a:cxn ang="0">
                  <a:pos x="272" y="535"/>
                </a:cxn>
                <a:cxn ang="0">
                  <a:pos x="187" y="783"/>
                </a:cxn>
                <a:cxn ang="0">
                  <a:pos x="117" y="1039"/>
                </a:cxn>
                <a:cxn ang="0">
                  <a:pos x="63" y="1300"/>
                </a:cxn>
                <a:cxn ang="0">
                  <a:pos x="26" y="1568"/>
                </a:cxn>
                <a:cxn ang="0">
                  <a:pos x="5" y="1839"/>
                </a:cxn>
                <a:cxn ang="0">
                  <a:pos x="0" y="2115"/>
                </a:cxn>
                <a:cxn ang="0">
                  <a:pos x="13" y="2388"/>
                </a:cxn>
                <a:cxn ang="0">
                  <a:pos x="43" y="2657"/>
                </a:cxn>
                <a:cxn ang="0">
                  <a:pos x="89" y="2921"/>
                </a:cxn>
                <a:cxn ang="0">
                  <a:pos x="150" y="3179"/>
                </a:cxn>
                <a:cxn ang="0">
                  <a:pos x="227" y="3431"/>
                </a:cxn>
                <a:cxn ang="0">
                  <a:pos x="318" y="3676"/>
                </a:cxn>
                <a:cxn ang="0">
                  <a:pos x="424" y="3913"/>
                </a:cxn>
                <a:cxn ang="0">
                  <a:pos x="726" y="4086"/>
                </a:cxn>
                <a:cxn ang="0">
                  <a:pos x="605" y="3855"/>
                </a:cxn>
                <a:cxn ang="0">
                  <a:pos x="498" y="3618"/>
                </a:cxn>
                <a:cxn ang="0">
                  <a:pos x="406" y="3372"/>
                </a:cxn>
                <a:cxn ang="0">
                  <a:pos x="329" y="3119"/>
                </a:cxn>
                <a:cxn ang="0">
                  <a:pos x="268" y="2859"/>
                </a:cxn>
                <a:cxn ang="0">
                  <a:pos x="223" y="2594"/>
                </a:cxn>
                <a:cxn ang="0">
                  <a:pos x="197" y="2322"/>
                </a:cxn>
                <a:cxn ang="0">
                  <a:pos x="187" y="2046"/>
                </a:cxn>
                <a:cxn ang="0">
                  <a:pos x="197" y="1773"/>
                </a:cxn>
                <a:cxn ang="0">
                  <a:pos x="223" y="1504"/>
                </a:cxn>
                <a:cxn ang="0">
                  <a:pos x="266" y="1240"/>
                </a:cxn>
                <a:cxn ang="0">
                  <a:pos x="326" y="982"/>
                </a:cxn>
                <a:cxn ang="0">
                  <a:pos x="402" y="732"/>
                </a:cxn>
                <a:cxn ang="0">
                  <a:pos x="492" y="487"/>
                </a:cxn>
                <a:cxn ang="0">
                  <a:pos x="598" y="251"/>
                </a:cxn>
                <a:cxn ang="0">
                  <a:pos x="718" y="23"/>
                </a:cxn>
                <a:cxn ang="0">
                  <a:pos x="642" y="6"/>
                </a:cxn>
                <a:cxn ang="0">
                  <a:pos x="556" y="0"/>
                </a:cxn>
                <a:cxn ang="0">
                  <a:pos x="515" y="1"/>
                </a:cxn>
              </a:cxnLst>
              <a:rect l="0" t="0" r="r" b="b"/>
              <a:pathLst>
                <a:path w="8636" h="4092">
                  <a:moveTo>
                    <a:pt x="8636" y="2046"/>
                  </a:moveTo>
                  <a:lnTo>
                    <a:pt x="8635" y="1975"/>
                  </a:lnTo>
                  <a:lnTo>
                    <a:pt x="8634" y="1904"/>
                  </a:lnTo>
                  <a:lnTo>
                    <a:pt x="8630" y="1833"/>
                  </a:lnTo>
                  <a:lnTo>
                    <a:pt x="8627" y="1762"/>
                  </a:lnTo>
                  <a:lnTo>
                    <a:pt x="8622" y="1691"/>
                  </a:lnTo>
                  <a:lnTo>
                    <a:pt x="8615" y="1622"/>
                  </a:lnTo>
                  <a:lnTo>
                    <a:pt x="8607" y="1552"/>
                  </a:lnTo>
                  <a:lnTo>
                    <a:pt x="8599" y="1483"/>
                  </a:lnTo>
                  <a:lnTo>
                    <a:pt x="8576" y="1451"/>
                  </a:lnTo>
                  <a:lnTo>
                    <a:pt x="8552" y="1421"/>
                  </a:lnTo>
                  <a:lnTo>
                    <a:pt x="8527" y="1393"/>
                  </a:lnTo>
                  <a:lnTo>
                    <a:pt x="8499" y="1366"/>
                  </a:lnTo>
                  <a:lnTo>
                    <a:pt x="8471" y="1340"/>
                  </a:lnTo>
                  <a:lnTo>
                    <a:pt x="8441" y="1315"/>
                  </a:lnTo>
                  <a:lnTo>
                    <a:pt x="8408" y="1290"/>
                  </a:lnTo>
                  <a:lnTo>
                    <a:pt x="8374" y="1267"/>
                  </a:lnTo>
                  <a:lnTo>
                    <a:pt x="8391" y="1362"/>
                  </a:lnTo>
                  <a:lnTo>
                    <a:pt x="8406" y="1457"/>
                  </a:lnTo>
                  <a:lnTo>
                    <a:pt x="8419" y="1553"/>
                  </a:lnTo>
                  <a:lnTo>
                    <a:pt x="8430" y="1651"/>
                  </a:lnTo>
                  <a:lnTo>
                    <a:pt x="8437" y="1749"/>
                  </a:lnTo>
                  <a:lnTo>
                    <a:pt x="8443" y="1847"/>
                  </a:lnTo>
                  <a:lnTo>
                    <a:pt x="8447" y="1947"/>
                  </a:lnTo>
                  <a:lnTo>
                    <a:pt x="8448" y="2046"/>
                  </a:lnTo>
                  <a:lnTo>
                    <a:pt x="8448" y="2116"/>
                  </a:lnTo>
                  <a:lnTo>
                    <a:pt x="8445" y="2186"/>
                  </a:lnTo>
                  <a:lnTo>
                    <a:pt x="8443" y="2254"/>
                  </a:lnTo>
                  <a:lnTo>
                    <a:pt x="8439" y="2322"/>
                  </a:lnTo>
                  <a:lnTo>
                    <a:pt x="8433" y="2392"/>
                  </a:lnTo>
                  <a:lnTo>
                    <a:pt x="8427" y="2459"/>
                  </a:lnTo>
                  <a:lnTo>
                    <a:pt x="8420" y="2528"/>
                  </a:lnTo>
                  <a:lnTo>
                    <a:pt x="8412" y="2595"/>
                  </a:lnTo>
                  <a:lnTo>
                    <a:pt x="8402" y="2662"/>
                  </a:lnTo>
                  <a:lnTo>
                    <a:pt x="8391" y="2729"/>
                  </a:lnTo>
                  <a:lnTo>
                    <a:pt x="8380" y="2795"/>
                  </a:lnTo>
                  <a:lnTo>
                    <a:pt x="8367" y="2861"/>
                  </a:lnTo>
                  <a:lnTo>
                    <a:pt x="8354" y="2927"/>
                  </a:lnTo>
                  <a:lnTo>
                    <a:pt x="8338" y="2993"/>
                  </a:lnTo>
                  <a:lnTo>
                    <a:pt x="8323" y="3058"/>
                  </a:lnTo>
                  <a:lnTo>
                    <a:pt x="8306" y="3121"/>
                  </a:lnTo>
                  <a:lnTo>
                    <a:pt x="8288" y="3186"/>
                  </a:lnTo>
                  <a:lnTo>
                    <a:pt x="8270" y="3250"/>
                  </a:lnTo>
                  <a:lnTo>
                    <a:pt x="8250" y="3313"/>
                  </a:lnTo>
                  <a:lnTo>
                    <a:pt x="8229" y="3376"/>
                  </a:lnTo>
                  <a:lnTo>
                    <a:pt x="8208" y="3438"/>
                  </a:lnTo>
                  <a:lnTo>
                    <a:pt x="8185" y="3500"/>
                  </a:lnTo>
                  <a:lnTo>
                    <a:pt x="8161" y="3562"/>
                  </a:lnTo>
                  <a:lnTo>
                    <a:pt x="8136" y="3623"/>
                  </a:lnTo>
                  <a:lnTo>
                    <a:pt x="8110" y="3683"/>
                  </a:lnTo>
                  <a:lnTo>
                    <a:pt x="8084" y="3743"/>
                  </a:lnTo>
                  <a:lnTo>
                    <a:pt x="8056" y="3803"/>
                  </a:lnTo>
                  <a:lnTo>
                    <a:pt x="8028" y="3861"/>
                  </a:lnTo>
                  <a:lnTo>
                    <a:pt x="7999" y="3919"/>
                  </a:lnTo>
                  <a:lnTo>
                    <a:pt x="7969" y="3978"/>
                  </a:lnTo>
                  <a:lnTo>
                    <a:pt x="7937" y="4034"/>
                  </a:lnTo>
                  <a:lnTo>
                    <a:pt x="7906" y="4092"/>
                  </a:lnTo>
                  <a:lnTo>
                    <a:pt x="8120" y="4092"/>
                  </a:lnTo>
                  <a:lnTo>
                    <a:pt x="8151" y="4034"/>
                  </a:lnTo>
                  <a:lnTo>
                    <a:pt x="8180" y="3977"/>
                  </a:lnTo>
                  <a:lnTo>
                    <a:pt x="8209" y="3918"/>
                  </a:lnTo>
                  <a:lnTo>
                    <a:pt x="8236" y="3859"/>
                  </a:lnTo>
                  <a:lnTo>
                    <a:pt x="8264" y="3800"/>
                  </a:lnTo>
                  <a:lnTo>
                    <a:pt x="8290" y="3740"/>
                  </a:lnTo>
                  <a:lnTo>
                    <a:pt x="8316" y="3680"/>
                  </a:lnTo>
                  <a:lnTo>
                    <a:pt x="8340" y="3619"/>
                  </a:lnTo>
                  <a:lnTo>
                    <a:pt x="8364" y="3558"/>
                  </a:lnTo>
                  <a:lnTo>
                    <a:pt x="8385" y="3497"/>
                  </a:lnTo>
                  <a:lnTo>
                    <a:pt x="8407" y="3434"/>
                  </a:lnTo>
                  <a:lnTo>
                    <a:pt x="8429" y="3372"/>
                  </a:lnTo>
                  <a:lnTo>
                    <a:pt x="8448" y="3310"/>
                  </a:lnTo>
                  <a:lnTo>
                    <a:pt x="8467" y="3246"/>
                  </a:lnTo>
                  <a:lnTo>
                    <a:pt x="8485" y="3183"/>
                  </a:lnTo>
                  <a:lnTo>
                    <a:pt x="8502" y="3118"/>
                  </a:lnTo>
                  <a:lnTo>
                    <a:pt x="8517" y="3054"/>
                  </a:lnTo>
                  <a:lnTo>
                    <a:pt x="8533" y="2989"/>
                  </a:lnTo>
                  <a:lnTo>
                    <a:pt x="8546" y="2923"/>
                  </a:lnTo>
                  <a:lnTo>
                    <a:pt x="8559" y="2859"/>
                  </a:lnTo>
                  <a:lnTo>
                    <a:pt x="8571" y="2793"/>
                  </a:lnTo>
                  <a:lnTo>
                    <a:pt x="8582" y="2725"/>
                  </a:lnTo>
                  <a:lnTo>
                    <a:pt x="8593" y="2659"/>
                  </a:lnTo>
                  <a:lnTo>
                    <a:pt x="8601" y="2592"/>
                  </a:lnTo>
                  <a:lnTo>
                    <a:pt x="8610" y="2525"/>
                  </a:lnTo>
                  <a:lnTo>
                    <a:pt x="8617" y="2458"/>
                  </a:lnTo>
                  <a:lnTo>
                    <a:pt x="8622" y="2390"/>
                  </a:lnTo>
                  <a:lnTo>
                    <a:pt x="8627" y="2321"/>
                  </a:lnTo>
                  <a:lnTo>
                    <a:pt x="8631" y="2253"/>
                  </a:lnTo>
                  <a:lnTo>
                    <a:pt x="8634" y="2184"/>
                  </a:lnTo>
                  <a:lnTo>
                    <a:pt x="8635" y="2115"/>
                  </a:lnTo>
                  <a:lnTo>
                    <a:pt x="8636" y="2046"/>
                  </a:lnTo>
                  <a:close/>
                  <a:moveTo>
                    <a:pt x="515" y="1"/>
                  </a:moveTo>
                  <a:lnTo>
                    <a:pt x="485" y="59"/>
                  </a:lnTo>
                  <a:lnTo>
                    <a:pt x="455" y="116"/>
                  </a:lnTo>
                  <a:lnTo>
                    <a:pt x="426" y="175"/>
                  </a:lnTo>
                  <a:lnTo>
                    <a:pt x="398" y="234"/>
                  </a:lnTo>
                  <a:lnTo>
                    <a:pt x="371" y="293"/>
                  </a:lnTo>
                  <a:lnTo>
                    <a:pt x="346" y="353"/>
                  </a:lnTo>
                  <a:lnTo>
                    <a:pt x="320" y="413"/>
                  </a:lnTo>
                  <a:lnTo>
                    <a:pt x="295" y="474"/>
                  </a:lnTo>
                  <a:lnTo>
                    <a:pt x="272" y="535"/>
                  </a:lnTo>
                  <a:lnTo>
                    <a:pt x="249" y="596"/>
                  </a:lnTo>
                  <a:lnTo>
                    <a:pt x="228" y="659"/>
                  </a:lnTo>
                  <a:lnTo>
                    <a:pt x="207" y="721"/>
                  </a:lnTo>
                  <a:lnTo>
                    <a:pt x="187" y="783"/>
                  </a:lnTo>
                  <a:lnTo>
                    <a:pt x="169" y="847"/>
                  </a:lnTo>
                  <a:lnTo>
                    <a:pt x="151" y="910"/>
                  </a:lnTo>
                  <a:lnTo>
                    <a:pt x="134" y="974"/>
                  </a:lnTo>
                  <a:lnTo>
                    <a:pt x="117" y="1039"/>
                  </a:lnTo>
                  <a:lnTo>
                    <a:pt x="103" y="1104"/>
                  </a:lnTo>
                  <a:lnTo>
                    <a:pt x="89" y="1168"/>
                  </a:lnTo>
                  <a:lnTo>
                    <a:pt x="75" y="1234"/>
                  </a:lnTo>
                  <a:lnTo>
                    <a:pt x="63" y="1300"/>
                  </a:lnTo>
                  <a:lnTo>
                    <a:pt x="53" y="1366"/>
                  </a:lnTo>
                  <a:lnTo>
                    <a:pt x="43" y="1433"/>
                  </a:lnTo>
                  <a:lnTo>
                    <a:pt x="33" y="1501"/>
                  </a:lnTo>
                  <a:lnTo>
                    <a:pt x="26" y="1568"/>
                  </a:lnTo>
                  <a:lnTo>
                    <a:pt x="19" y="1635"/>
                  </a:lnTo>
                  <a:lnTo>
                    <a:pt x="13" y="1702"/>
                  </a:lnTo>
                  <a:lnTo>
                    <a:pt x="8" y="1771"/>
                  </a:lnTo>
                  <a:lnTo>
                    <a:pt x="5" y="1839"/>
                  </a:lnTo>
                  <a:lnTo>
                    <a:pt x="2" y="1909"/>
                  </a:lnTo>
                  <a:lnTo>
                    <a:pt x="0" y="1977"/>
                  </a:lnTo>
                  <a:lnTo>
                    <a:pt x="0" y="2046"/>
                  </a:lnTo>
                  <a:lnTo>
                    <a:pt x="0" y="2115"/>
                  </a:lnTo>
                  <a:lnTo>
                    <a:pt x="2" y="2184"/>
                  </a:lnTo>
                  <a:lnTo>
                    <a:pt x="5" y="2253"/>
                  </a:lnTo>
                  <a:lnTo>
                    <a:pt x="8" y="2321"/>
                  </a:lnTo>
                  <a:lnTo>
                    <a:pt x="13" y="2388"/>
                  </a:lnTo>
                  <a:lnTo>
                    <a:pt x="19" y="2457"/>
                  </a:lnTo>
                  <a:lnTo>
                    <a:pt x="26" y="2524"/>
                  </a:lnTo>
                  <a:lnTo>
                    <a:pt x="33" y="2591"/>
                  </a:lnTo>
                  <a:lnTo>
                    <a:pt x="43" y="2657"/>
                  </a:lnTo>
                  <a:lnTo>
                    <a:pt x="53" y="2724"/>
                  </a:lnTo>
                  <a:lnTo>
                    <a:pt x="63" y="2790"/>
                  </a:lnTo>
                  <a:lnTo>
                    <a:pt x="75" y="2855"/>
                  </a:lnTo>
                  <a:lnTo>
                    <a:pt x="89" y="2921"/>
                  </a:lnTo>
                  <a:lnTo>
                    <a:pt x="103" y="2986"/>
                  </a:lnTo>
                  <a:lnTo>
                    <a:pt x="117" y="3051"/>
                  </a:lnTo>
                  <a:lnTo>
                    <a:pt x="133" y="3115"/>
                  </a:lnTo>
                  <a:lnTo>
                    <a:pt x="150" y="3179"/>
                  </a:lnTo>
                  <a:lnTo>
                    <a:pt x="168" y="3242"/>
                  </a:lnTo>
                  <a:lnTo>
                    <a:pt x="187" y="3305"/>
                  </a:lnTo>
                  <a:lnTo>
                    <a:pt x="206" y="3368"/>
                  </a:lnTo>
                  <a:lnTo>
                    <a:pt x="227" y="3431"/>
                  </a:lnTo>
                  <a:lnTo>
                    <a:pt x="248" y="3492"/>
                  </a:lnTo>
                  <a:lnTo>
                    <a:pt x="271" y="3553"/>
                  </a:lnTo>
                  <a:lnTo>
                    <a:pt x="294" y="3614"/>
                  </a:lnTo>
                  <a:lnTo>
                    <a:pt x="318" y="3676"/>
                  </a:lnTo>
                  <a:lnTo>
                    <a:pt x="343" y="3736"/>
                  </a:lnTo>
                  <a:lnTo>
                    <a:pt x="370" y="3794"/>
                  </a:lnTo>
                  <a:lnTo>
                    <a:pt x="396" y="3854"/>
                  </a:lnTo>
                  <a:lnTo>
                    <a:pt x="424" y="3913"/>
                  </a:lnTo>
                  <a:lnTo>
                    <a:pt x="452" y="3971"/>
                  </a:lnTo>
                  <a:lnTo>
                    <a:pt x="481" y="4028"/>
                  </a:lnTo>
                  <a:lnTo>
                    <a:pt x="512" y="4086"/>
                  </a:lnTo>
                  <a:lnTo>
                    <a:pt x="726" y="4086"/>
                  </a:lnTo>
                  <a:lnTo>
                    <a:pt x="695" y="4029"/>
                  </a:lnTo>
                  <a:lnTo>
                    <a:pt x="664" y="3972"/>
                  </a:lnTo>
                  <a:lnTo>
                    <a:pt x="634" y="3914"/>
                  </a:lnTo>
                  <a:lnTo>
                    <a:pt x="605" y="3855"/>
                  </a:lnTo>
                  <a:lnTo>
                    <a:pt x="577" y="3797"/>
                  </a:lnTo>
                  <a:lnTo>
                    <a:pt x="550" y="3738"/>
                  </a:lnTo>
                  <a:lnTo>
                    <a:pt x="523" y="3678"/>
                  </a:lnTo>
                  <a:lnTo>
                    <a:pt x="498" y="3618"/>
                  </a:lnTo>
                  <a:lnTo>
                    <a:pt x="473" y="3557"/>
                  </a:lnTo>
                  <a:lnTo>
                    <a:pt x="450" y="3496"/>
                  </a:lnTo>
                  <a:lnTo>
                    <a:pt x="427" y="3434"/>
                  </a:lnTo>
                  <a:lnTo>
                    <a:pt x="406" y="3372"/>
                  </a:lnTo>
                  <a:lnTo>
                    <a:pt x="384" y="3310"/>
                  </a:lnTo>
                  <a:lnTo>
                    <a:pt x="365" y="3246"/>
                  </a:lnTo>
                  <a:lnTo>
                    <a:pt x="346" y="3183"/>
                  </a:lnTo>
                  <a:lnTo>
                    <a:pt x="329" y="3119"/>
                  </a:lnTo>
                  <a:lnTo>
                    <a:pt x="312" y="3054"/>
                  </a:lnTo>
                  <a:lnTo>
                    <a:pt x="296" y="2989"/>
                  </a:lnTo>
                  <a:lnTo>
                    <a:pt x="281" y="2925"/>
                  </a:lnTo>
                  <a:lnTo>
                    <a:pt x="268" y="2859"/>
                  </a:lnTo>
                  <a:lnTo>
                    <a:pt x="255" y="2793"/>
                  </a:lnTo>
                  <a:lnTo>
                    <a:pt x="243" y="2727"/>
                  </a:lnTo>
                  <a:lnTo>
                    <a:pt x="233" y="2661"/>
                  </a:lnTo>
                  <a:lnTo>
                    <a:pt x="223" y="2594"/>
                  </a:lnTo>
                  <a:lnTo>
                    <a:pt x="215" y="2526"/>
                  </a:lnTo>
                  <a:lnTo>
                    <a:pt x="207" y="2458"/>
                  </a:lnTo>
                  <a:lnTo>
                    <a:pt x="201" y="2391"/>
                  </a:lnTo>
                  <a:lnTo>
                    <a:pt x="197" y="2322"/>
                  </a:lnTo>
                  <a:lnTo>
                    <a:pt x="193" y="2254"/>
                  </a:lnTo>
                  <a:lnTo>
                    <a:pt x="189" y="2184"/>
                  </a:lnTo>
                  <a:lnTo>
                    <a:pt x="188" y="2116"/>
                  </a:lnTo>
                  <a:lnTo>
                    <a:pt x="187" y="2046"/>
                  </a:lnTo>
                  <a:lnTo>
                    <a:pt x="188" y="1977"/>
                  </a:lnTo>
                  <a:lnTo>
                    <a:pt x="189" y="1909"/>
                  </a:lnTo>
                  <a:lnTo>
                    <a:pt x="192" y="1840"/>
                  </a:lnTo>
                  <a:lnTo>
                    <a:pt x="197" y="1773"/>
                  </a:lnTo>
                  <a:lnTo>
                    <a:pt x="201" y="1705"/>
                  </a:lnTo>
                  <a:lnTo>
                    <a:pt x="207" y="1637"/>
                  </a:lnTo>
                  <a:lnTo>
                    <a:pt x="215" y="1570"/>
                  </a:lnTo>
                  <a:lnTo>
                    <a:pt x="223" y="1504"/>
                  </a:lnTo>
                  <a:lnTo>
                    <a:pt x="231" y="1437"/>
                  </a:lnTo>
                  <a:lnTo>
                    <a:pt x="242" y="1371"/>
                  </a:lnTo>
                  <a:lnTo>
                    <a:pt x="254" y="1306"/>
                  </a:lnTo>
                  <a:lnTo>
                    <a:pt x="266" y="1240"/>
                  </a:lnTo>
                  <a:lnTo>
                    <a:pt x="280" y="1176"/>
                  </a:lnTo>
                  <a:lnTo>
                    <a:pt x="294" y="1111"/>
                  </a:lnTo>
                  <a:lnTo>
                    <a:pt x="310" y="1047"/>
                  </a:lnTo>
                  <a:lnTo>
                    <a:pt x="326" y="982"/>
                  </a:lnTo>
                  <a:lnTo>
                    <a:pt x="343" y="919"/>
                  </a:lnTo>
                  <a:lnTo>
                    <a:pt x="362" y="856"/>
                  </a:lnTo>
                  <a:lnTo>
                    <a:pt x="382" y="794"/>
                  </a:lnTo>
                  <a:lnTo>
                    <a:pt x="402" y="732"/>
                  </a:lnTo>
                  <a:lnTo>
                    <a:pt x="422" y="671"/>
                  </a:lnTo>
                  <a:lnTo>
                    <a:pt x="445" y="608"/>
                  </a:lnTo>
                  <a:lnTo>
                    <a:pt x="468" y="548"/>
                  </a:lnTo>
                  <a:lnTo>
                    <a:pt x="492" y="487"/>
                  </a:lnTo>
                  <a:lnTo>
                    <a:pt x="517" y="428"/>
                  </a:lnTo>
                  <a:lnTo>
                    <a:pt x="544" y="368"/>
                  </a:lnTo>
                  <a:lnTo>
                    <a:pt x="570" y="309"/>
                  </a:lnTo>
                  <a:lnTo>
                    <a:pt x="598" y="251"/>
                  </a:lnTo>
                  <a:lnTo>
                    <a:pt x="626" y="193"/>
                  </a:lnTo>
                  <a:lnTo>
                    <a:pt x="656" y="136"/>
                  </a:lnTo>
                  <a:lnTo>
                    <a:pt x="686" y="79"/>
                  </a:lnTo>
                  <a:lnTo>
                    <a:pt x="718" y="23"/>
                  </a:lnTo>
                  <a:lnTo>
                    <a:pt x="700" y="17"/>
                  </a:lnTo>
                  <a:lnTo>
                    <a:pt x="680" y="13"/>
                  </a:lnTo>
                  <a:lnTo>
                    <a:pt x="661" y="8"/>
                  </a:lnTo>
                  <a:lnTo>
                    <a:pt x="642" y="6"/>
                  </a:lnTo>
                  <a:lnTo>
                    <a:pt x="622" y="4"/>
                  </a:lnTo>
                  <a:lnTo>
                    <a:pt x="600" y="1"/>
                  </a:lnTo>
                  <a:lnTo>
                    <a:pt x="578" y="0"/>
                  </a:lnTo>
                  <a:lnTo>
                    <a:pt x="556" y="0"/>
                  </a:lnTo>
                  <a:lnTo>
                    <a:pt x="545" y="0"/>
                  </a:lnTo>
                  <a:lnTo>
                    <a:pt x="535" y="1"/>
                  </a:lnTo>
                  <a:lnTo>
                    <a:pt x="524" y="1"/>
                  </a:lnTo>
                  <a:lnTo>
                    <a:pt x="515" y="1"/>
                  </a:lnTo>
                  <a:close/>
                </a:path>
              </a:pathLst>
            </a:custGeom>
            <a:solidFill>
              <a:srgbClr val="BEA5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7" name="Freeform 25"/>
            <p:cNvSpPr>
              <a:spLocks noEditPoints="1"/>
            </p:cNvSpPr>
            <p:nvPr/>
          </p:nvSpPr>
          <p:spPr bwMode="auto">
            <a:xfrm>
              <a:off x="2896" y="2769"/>
              <a:ext cx="2112" cy="1022"/>
            </a:xfrm>
            <a:custGeom>
              <a:avLst/>
              <a:gdLst/>
              <a:ahLst/>
              <a:cxnLst>
                <a:cxn ang="0">
                  <a:pos x="8441" y="1779"/>
                </a:cxn>
                <a:cxn ang="0">
                  <a:pos x="8405" y="1433"/>
                </a:cxn>
                <a:cxn ang="0">
                  <a:pos x="8317" y="1288"/>
                </a:cxn>
                <a:cxn ang="0">
                  <a:pos x="8203" y="1216"/>
                </a:cxn>
                <a:cxn ang="0">
                  <a:pos x="8202" y="1354"/>
                </a:cxn>
                <a:cxn ang="0">
                  <a:pos x="8232" y="1561"/>
                </a:cxn>
                <a:cxn ang="0">
                  <a:pos x="8253" y="1774"/>
                </a:cxn>
                <a:cxn ang="0">
                  <a:pos x="8261" y="1988"/>
                </a:cxn>
                <a:cxn ang="0">
                  <a:pos x="8256" y="2251"/>
                </a:cxn>
                <a:cxn ang="0">
                  <a:pos x="8232" y="2525"/>
                </a:cxn>
                <a:cxn ang="0">
                  <a:pos x="8191" y="2793"/>
                </a:cxn>
                <a:cxn ang="0">
                  <a:pos x="8133" y="3055"/>
                </a:cxn>
                <a:cxn ang="0">
                  <a:pos x="8057" y="3310"/>
                </a:cxn>
                <a:cxn ang="0">
                  <a:pos x="7966" y="3559"/>
                </a:cxn>
                <a:cxn ang="0">
                  <a:pos x="7859" y="3799"/>
                </a:cxn>
                <a:cxn ang="0">
                  <a:pos x="7736" y="4031"/>
                </a:cxn>
                <a:cxn ang="0">
                  <a:pos x="7981" y="3973"/>
                </a:cxn>
                <a:cxn ang="0">
                  <a:pos x="8094" y="3738"/>
                </a:cxn>
                <a:cxn ang="0">
                  <a:pos x="8193" y="3494"/>
                </a:cxn>
                <a:cxn ang="0">
                  <a:pos x="8275" y="3243"/>
                </a:cxn>
                <a:cxn ang="0">
                  <a:pos x="8343" y="2987"/>
                </a:cxn>
                <a:cxn ang="0">
                  <a:pos x="8394" y="2724"/>
                </a:cxn>
                <a:cxn ang="0">
                  <a:pos x="8429" y="2455"/>
                </a:cxn>
                <a:cxn ang="0">
                  <a:pos x="8447" y="2180"/>
                </a:cxn>
                <a:cxn ang="0">
                  <a:pos x="496" y="56"/>
                </a:cxn>
                <a:cxn ang="0">
                  <a:pos x="381" y="290"/>
                </a:cxn>
                <a:cxn ang="0">
                  <a:pos x="280" y="531"/>
                </a:cxn>
                <a:cxn ang="0">
                  <a:pos x="193" y="779"/>
                </a:cxn>
                <a:cxn ang="0">
                  <a:pos x="122" y="1035"/>
                </a:cxn>
                <a:cxn ang="0">
                  <a:pos x="66" y="1295"/>
                </a:cxn>
                <a:cxn ang="0">
                  <a:pos x="28" y="1563"/>
                </a:cxn>
                <a:cxn ang="0">
                  <a:pos x="5" y="1835"/>
                </a:cxn>
                <a:cxn ang="0">
                  <a:pos x="2" y="2111"/>
                </a:cxn>
                <a:cxn ang="0">
                  <a:pos x="15" y="2386"/>
                </a:cxn>
                <a:cxn ang="0">
                  <a:pos x="45" y="2654"/>
                </a:cxn>
                <a:cxn ang="0">
                  <a:pos x="92" y="2918"/>
                </a:cxn>
                <a:cxn ang="0">
                  <a:pos x="155" y="3176"/>
                </a:cxn>
                <a:cxn ang="0">
                  <a:pos x="233" y="3428"/>
                </a:cxn>
                <a:cxn ang="0">
                  <a:pos x="327" y="3673"/>
                </a:cxn>
                <a:cxn ang="0">
                  <a:pos x="436" y="3909"/>
                </a:cxn>
                <a:cxn ang="0">
                  <a:pos x="742" y="4082"/>
                </a:cxn>
                <a:cxn ang="0">
                  <a:pos x="617" y="3853"/>
                </a:cxn>
                <a:cxn ang="0">
                  <a:pos x="507" y="3615"/>
                </a:cxn>
                <a:cxn ang="0">
                  <a:pos x="412" y="3369"/>
                </a:cxn>
                <a:cxn ang="0">
                  <a:pos x="333" y="3117"/>
                </a:cxn>
                <a:cxn ang="0">
                  <a:pos x="271" y="2857"/>
                </a:cxn>
                <a:cxn ang="0">
                  <a:pos x="225" y="2591"/>
                </a:cxn>
                <a:cxn ang="0">
                  <a:pos x="197" y="2318"/>
                </a:cxn>
                <a:cxn ang="0">
                  <a:pos x="188" y="2042"/>
                </a:cxn>
                <a:cxn ang="0">
                  <a:pos x="197" y="1774"/>
                </a:cxn>
                <a:cxn ang="0">
                  <a:pos x="224" y="1510"/>
                </a:cxn>
                <a:cxn ang="0">
                  <a:pos x="266" y="1251"/>
                </a:cxn>
                <a:cxn ang="0">
                  <a:pos x="325" y="999"/>
                </a:cxn>
                <a:cxn ang="0">
                  <a:pos x="399" y="752"/>
                </a:cxn>
                <a:cxn ang="0">
                  <a:pos x="489" y="513"/>
                </a:cxn>
                <a:cxn ang="0">
                  <a:pos x="592" y="280"/>
                </a:cxn>
                <a:cxn ang="0">
                  <a:pos x="711" y="57"/>
                </a:cxn>
                <a:cxn ang="0">
                  <a:pos x="627" y="20"/>
                </a:cxn>
                <a:cxn ang="0">
                  <a:pos x="527" y="0"/>
                </a:cxn>
              </a:cxnLst>
              <a:rect l="0" t="0" r="r" b="b"/>
              <a:pathLst>
                <a:path w="8448" h="4088">
                  <a:moveTo>
                    <a:pt x="8448" y="2042"/>
                  </a:moveTo>
                  <a:lnTo>
                    <a:pt x="8448" y="1954"/>
                  </a:lnTo>
                  <a:lnTo>
                    <a:pt x="8445" y="1866"/>
                  </a:lnTo>
                  <a:lnTo>
                    <a:pt x="8441" y="1779"/>
                  </a:lnTo>
                  <a:lnTo>
                    <a:pt x="8434" y="1691"/>
                  </a:lnTo>
                  <a:lnTo>
                    <a:pt x="8427" y="1605"/>
                  </a:lnTo>
                  <a:lnTo>
                    <a:pt x="8416" y="1518"/>
                  </a:lnTo>
                  <a:lnTo>
                    <a:pt x="8405" y="1433"/>
                  </a:lnTo>
                  <a:lnTo>
                    <a:pt x="8392" y="1348"/>
                  </a:lnTo>
                  <a:lnTo>
                    <a:pt x="8368" y="1328"/>
                  </a:lnTo>
                  <a:lnTo>
                    <a:pt x="8343" y="1307"/>
                  </a:lnTo>
                  <a:lnTo>
                    <a:pt x="8317" y="1288"/>
                  </a:lnTo>
                  <a:lnTo>
                    <a:pt x="8291" y="1269"/>
                  </a:lnTo>
                  <a:lnTo>
                    <a:pt x="8262" y="1251"/>
                  </a:lnTo>
                  <a:lnTo>
                    <a:pt x="8233" y="1233"/>
                  </a:lnTo>
                  <a:lnTo>
                    <a:pt x="8203" y="1216"/>
                  </a:lnTo>
                  <a:lnTo>
                    <a:pt x="8172" y="1200"/>
                  </a:lnTo>
                  <a:lnTo>
                    <a:pt x="8183" y="1251"/>
                  </a:lnTo>
                  <a:lnTo>
                    <a:pt x="8193" y="1302"/>
                  </a:lnTo>
                  <a:lnTo>
                    <a:pt x="8202" y="1354"/>
                  </a:lnTo>
                  <a:lnTo>
                    <a:pt x="8211" y="1405"/>
                  </a:lnTo>
                  <a:lnTo>
                    <a:pt x="8219" y="1457"/>
                  </a:lnTo>
                  <a:lnTo>
                    <a:pt x="8226" y="1510"/>
                  </a:lnTo>
                  <a:lnTo>
                    <a:pt x="8232" y="1561"/>
                  </a:lnTo>
                  <a:lnTo>
                    <a:pt x="8238" y="1614"/>
                  </a:lnTo>
                  <a:lnTo>
                    <a:pt x="8244" y="1667"/>
                  </a:lnTo>
                  <a:lnTo>
                    <a:pt x="8248" y="1720"/>
                  </a:lnTo>
                  <a:lnTo>
                    <a:pt x="8253" y="1774"/>
                  </a:lnTo>
                  <a:lnTo>
                    <a:pt x="8255" y="1827"/>
                  </a:lnTo>
                  <a:lnTo>
                    <a:pt x="8257" y="1881"/>
                  </a:lnTo>
                  <a:lnTo>
                    <a:pt x="8260" y="1935"/>
                  </a:lnTo>
                  <a:lnTo>
                    <a:pt x="8261" y="1988"/>
                  </a:lnTo>
                  <a:lnTo>
                    <a:pt x="8261" y="2042"/>
                  </a:lnTo>
                  <a:lnTo>
                    <a:pt x="8261" y="2112"/>
                  </a:lnTo>
                  <a:lnTo>
                    <a:pt x="8259" y="2182"/>
                  </a:lnTo>
                  <a:lnTo>
                    <a:pt x="8256" y="2251"/>
                  </a:lnTo>
                  <a:lnTo>
                    <a:pt x="8251" y="2320"/>
                  </a:lnTo>
                  <a:lnTo>
                    <a:pt x="8247" y="2388"/>
                  </a:lnTo>
                  <a:lnTo>
                    <a:pt x="8241" y="2456"/>
                  </a:lnTo>
                  <a:lnTo>
                    <a:pt x="8232" y="2525"/>
                  </a:lnTo>
                  <a:lnTo>
                    <a:pt x="8224" y="2592"/>
                  </a:lnTo>
                  <a:lnTo>
                    <a:pt x="8214" y="2659"/>
                  </a:lnTo>
                  <a:lnTo>
                    <a:pt x="8203" y="2726"/>
                  </a:lnTo>
                  <a:lnTo>
                    <a:pt x="8191" y="2793"/>
                  </a:lnTo>
                  <a:lnTo>
                    <a:pt x="8178" y="2859"/>
                  </a:lnTo>
                  <a:lnTo>
                    <a:pt x="8164" y="2925"/>
                  </a:lnTo>
                  <a:lnTo>
                    <a:pt x="8149" y="2990"/>
                  </a:lnTo>
                  <a:lnTo>
                    <a:pt x="8133" y="3055"/>
                  </a:lnTo>
                  <a:lnTo>
                    <a:pt x="8116" y="3120"/>
                  </a:lnTo>
                  <a:lnTo>
                    <a:pt x="8097" y="3185"/>
                  </a:lnTo>
                  <a:lnTo>
                    <a:pt x="8077" y="3248"/>
                  </a:lnTo>
                  <a:lnTo>
                    <a:pt x="8057" y="3310"/>
                  </a:lnTo>
                  <a:lnTo>
                    <a:pt x="8035" y="3374"/>
                  </a:lnTo>
                  <a:lnTo>
                    <a:pt x="8014" y="3436"/>
                  </a:lnTo>
                  <a:lnTo>
                    <a:pt x="7990" y="3498"/>
                  </a:lnTo>
                  <a:lnTo>
                    <a:pt x="7966" y="3559"/>
                  </a:lnTo>
                  <a:lnTo>
                    <a:pt x="7941" y="3620"/>
                  </a:lnTo>
                  <a:lnTo>
                    <a:pt x="7914" y="3680"/>
                  </a:lnTo>
                  <a:lnTo>
                    <a:pt x="7887" y="3740"/>
                  </a:lnTo>
                  <a:lnTo>
                    <a:pt x="7859" y="3799"/>
                  </a:lnTo>
                  <a:lnTo>
                    <a:pt x="7830" y="3857"/>
                  </a:lnTo>
                  <a:lnTo>
                    <a:pt x="7800" y="3916"/>
                  </a:lnTo>
                  <a:lnTo>
                    <a:pt x="7769" y="3974"/>
                  </a:lnTo>
                  <a:lnTo>
                    <a:pt x="7736" y="4031"/>
                  </a:lnTo>
                  <a:lnTo>
                    <a:pt x="7704" y="4088"/>
                  </a:lnTo>
                  <a:lnTo>
                    <a:pt x="7920" y="4088"/>
                  </a:lnTo>
                  <a:lnTo>
                    <a:pt x="7951" y="4030"/>
                  </a:lnTo>
                  <a:lnTo>
                    <a:pt x="7981" y="3973"/>
                  </a:lnTo>
                  <a:lnTo>
                    <a:pt x="8011" y="3915"/>
                  </a:lnTo>
                  <a:lnTo>
                    <a:pt x="8040" y="3856"/>
                  </a:lnTo>
                  <a:lnTo>
                    <a:pt x="8068" y="3798"/>
                  </a:lnTo>
                  <a:lnTo>
                    <a:pt x="8094" y="3738"/>
                  </a:lnTo>
                  <a:lnTo>
                    <a:pt x="8119" y="3678"/>
                  </a:lnTo>
                  <a:lnTo>
                    <a:pt x="8145" y="3616"/>
                  </a:lnTo>
                  <a:lnTo>
                    <a:pt x="8169" y="3555"/>
                  </a:lnTo>
                  <a:lnTo>
                    <a:pt x="8193" y="3494"/>
                  </a:lnTo>
                  <a:lnTo>
                    <a:pt x="8214" y="3432"/>
                  </a:lnTo>
                  <a:lnTo>
                    <a:pt x="8236" y="3369"/>
                  </a:lnTo>
                  <a:lnTo>
                    <a:pt x="8256" y="3307"/>
                  </a:lnTo>
                  <a:lnTo>
                    <a:pt x="8275" y="3243"/>
                  </a:lnTo>
                  <a:lnTo>
                    <a:pt x="8293" y="3180"/>
                  </a:lnTo>
                  <a:lnTo>
                    <a:pt x="8310" y="3116"/>
                  </a:lnTo>
                  <a:lnTo>
                    <a:pt x="8327" y="3051"/>
                  </a:lnTo>
                  <a:lnTo>
                    <a:pt x="8343" y="2987"/>
                  </a:lnTo>
                  <a:lnTo>
                    <a:pt x="8357" y="2922"/>
                  </a:lnTo>
                  <a:lnTo>
                    <a:pt x="8370" y="2856"/>
                  </a:lnTo>
                  <a:lnTo>
                    <a:pt x="8382" y="2790"/>
                  </a:lnTo>
                  <a:lnTo>
                    <a:pt x="8394" y="2724"/>
                  </a:lnTo>
                  <a:lnTo>
                    <a:pt x="8404" y="2657"/>
                  </a:lnTo>
                  <a:lnTo>
                    <a:pt x="8414" y="2590"/>
                  </a:lnTo>
                  <a:lnTo>
                    <a:pt x="8422" y="2522"/>
                  </a:lnTo>
                  <a:lnTo>
                    <a:pt x="8429" y="2455"/>
                  </a:lnTo>
                  <a:lnTo>
                    <a:pt x="8435" y="2387"/>
                  </a:lnTo>
                  <a:lnTo>
                    <a:pt x="8440" y="2318"/>
                  </a:lnTo>
                  <a:lnTo>
                    <a:pt x="8444" y="2250"/>
                  </a:lnTo>
                  <a:lnTo>
                    <a:pt x="8447" y="2180"/>
                  </a:lnTo>
                  <a:lnTo>
                    <a:pt x="8448" y="2112"/>
                  </a:lnTo>
                  <a:lnTo>
                    <a:pt x="8448" y="2042"/>
                  </a:lnTo>
                  <a:close/>
                  <a:moveTo>
                    <a:pt x="527" y="0"/>
                  </a:moveTo>
                  <a:lnTo>
                    <a:pt x="496" y="56"/>
                  </a:lnTo>
                  <a:lnTo>
                    <a:pt x="466" y="114"/>
                  </a:lnTo>
                  <a:lnTo>
                    <a:pt x="437" y="172"/>
                  </a:lnTo>
                  <a:lnTo>
                    <a:pt x="409" y="230"/>
                  </a:lnTo>
                  <a:lnTo>
                    <a:pt x="381" y="290"/>
                  </a:lnTo>
                  <a:lnTo>
                    <a:pt x="355" y="349"/>
                  </a:lnTo>
                  <a:lnTo>
                    <a:pt x="328" y="409"/>
                  </a:lnTo>
                  <a:lnTo>
                    <a:pt x="304" y="470"/>
                  </a:lnTo>
                  <a:lnTo>
                    <a:pt x="280" y="531"/>
                  </a:lnTo>
                  <a:lnTo>
                    <a:pt x="256" y="592"/>
                  </a:lnTo>
                  <a:lnTo>
                    <a:pt x="235" y="655"/>
                  </a:lnTo>
                  <a:lnTo>
                    <a:pt x="213" y="716"/>
                  </a:lnTo>
                  <a:lnTo>
                    <a:pt x="193" y="779"/>
                  </a:lnTo>
                  <a:lnTo>
                    <a:pt x="173" y="842"/>
                  </a:lnTo>
                  <a:lnTo>
                    <a:pt x="155" y="905"/>
                  </a:lnTo>
                  <a:lnTo>
                    <a:pt x="138" y="970"/>
                  </a:lnTo>
                  <a:lnTo>
                    <a:pt x="122" y="1035"/>
                  </a:lnTo>
                  <a:lnTo>
                    <a:pt x="106" y="1100"/>
                  </a:lnTo>
                  <a:lnTo>
                    <a:pt x="92" y="1164"/>
                  </a:lnTo>
                  <a:lnTo>
                    <a:pt x="78" y="1229"/>
                  </a:lnTo>
                  <a:lnTo>
                    <a:pt x="66" y="1295"/>
                  </a:lnTo>
                  <a:lnTo>
                    <a:pt x="56" y="1362"/>
                  </a:lnTo>
                  <a:lnTo>
                    <a:pt x="45" y="1428"/>
                  </a:lnTo>
                  <a:lnTo>
                    <a:pt x="35" y="1495"/>
                  </a:lnTo>
                  <a:lnTo>
                    <a:pt x="28" y="1563"/>
                  </a:lnTo>
                  <a:lnTo>
                    <a:pt x="21" y="1630"/>
                  </a:lnTo>
                  <a:lnTo>
                    <a:pt x="15" y="1698"/>
                  </a:lnTo>
                  <a:lnTo>
                    <a:pt x="10" y="1767"/>
                  </a:lnTo>
                  <a:lnTo>
                    <a:pt x="5" y="1835"/>
                  </a:lnTo>
                  <a:lnTo>
                    <a:pt x="3" y="1903"/>
                  </a:lnTo>
                  <a:lnTo>
                    <a:pt x="2" y="1973"/>
                  </a:lnTo>
                  <a:lnTo>
                    <a:pt x="0" y="2042"/>
                  </a:lnTo>
                  <a:lnTo>
                    <a:pt x="2" y="2111"/>
                  </a:lnTo>
                  <a:lnTo>
                    <a:pt x="3" y="2180"/>
                  </a:lnTo>
                  <a:lnTo>
                    <a:pt x="5" y="2249"/>
                  </a:lnTo>
                  <a:lnTo>
                    <a:pt x="9" y="2317"/>
                  </a:lnTo>
                  <a:lnTo>
                    <a:pt x="15" y="2386"/>
                  </a:lnTo>
                  <a:lnTo>
                    <a:pt x="21" y="2453"/>
                  </a:lnTo>
                  <a:lnTo>
                    <a:pt x="27" y="2521"/>
                  </a:lnTo>
                  <a:lnTo>
                    <a:pt x="35" y="2588"/>
                  </a:lnTo>
                  <a:lnTo>
                    <a:pt x="45" y="2654"/>
                  </a:lnTo>
                  <a:lnTo>
                    <a:pt x="54" y="2721"/>
                  </a:lnTo>
                  <a:lnTo>
                    <a:pt x="66" y="2787"/>
                  </a:lnTo>
                  <a:lnTo>
                    <a:pt x="78" y="2853"/>
                  </a:lnTo>
                  <a:lnTo>
                    <a:pt x="92" y="2918"/>
                  </a:lnTo>
                  <a:lnTo>
                    <a:pt x="106" y="2984"/>
                  </a:lnTo>
                  <a:lnTo>
                    <a:pt x="122" y="3049"/>
                  </a:lnTo>
                  <a:lnTo>
                    <a:pt x="137" y="3113"/>
                  </a:lnTo>
                  <a:lnTo>
                    <a:pt x="155" y="3176"/>
                  </a:lnTo>
                  <a:lnTo>
                    <a:pt x="173" y="3240"/>
                  </a:lnTo>
                  <a:lnTo>
                    <a:pt x="193" y="3303"/>
                  </a:lnTo>
                  <a:lnTo>
                    <a:pt x="213" y="3366"/>
                  </a:lnTo>
                  <a:lnTo>
                    <a:pt x="233" y="3428"/>
                  </a:lnTo>
                  <a:lnTo>
                    <a:pt x="256" y="3490"/>
                  </a:lnTo>
                  <a:lnTo>
                    <a:pt x="279" y="3552"/>
                  </a:lnTo>
                  <a:lnTo>
                    <a:pt x="303" y="3612"/>
                  </a:lnTo>
                  <a:lnTo>
                    <a:pt x="327" y="3673"/>
                  </a:lnTo>
                  <a:lnTo>
                    <a:pt x="353" y="3733"/>
                  </a:lnTo>
                  <a:lnTo>
                    <a:pt x="380" y="3792"/>
                  </a:lnTo>
                  <a:lnTo>
                    <a:pt x="407" y="3851"/>
                  </a:lnTo>
                  <a:lnTo>
                    <a:pt x="436" y="3909"/>
                  </a:lnTo>
                  <a:lnTo>
                    <a:pt x="465" y="3968"/>
                  </a:lnTo>
                  <a:lnTo>
                    <a:pt x="495" y="4025"/>
                  </a:lnTo>
                  <a:lnTo>
                    <a:pt x="526" y="4082"/>
                  </a:lnTo>
                  <a:lnTo>
                    <a:pt x="742" y="4082"/>
                  </a:lnTo>
                  <a:lnTo>
                    <a:pt x="710" y="4025"/>
                  </a:lnTo>
                  <a:lnTo>
                    <a:pt x="678" y="3969"/>
                  </a:lnTo>
                  <a:lnTo>
                    <a:pt x="647" y="3911"/>
                  </a:lnTo>
                  <a:lnTo>
                    <a:pt x="617" y="3853"/>
                  </a:lnTo>
                  <a:lnTo>
                    <a:pt x="589" y="3794"/>
                  </a:lnTo>
                  <a:lnTo>
                    <a:pt x="560" y="3735"/>
                  </a:lnTo>
                  <a:lnTo>
                    <a:pt x="533" y="3675"/>
                  </a:lnTo>
                  <a:lnTo>
                    <a:pt x="507" y="3615"/>
                  </a:lnTo>
                  <a:lnTo>
                    <a:pt x="482" y="3555"/>
                  </a:lnTo>
                  <a:lnTo>
                    <a:pt x="458" y="3494"/>
                  </a:lnTo>
                  <a:lnTo>
                    <a:pt x="435" y="3432"/>
                  </a:lnTo>
                  <a:lnTo>
                    <a:pt x="412" y="3369"/>
                  </a:lnTo>
                  <a:lnTo>
                    <a:pt x="391" y="3307"/>
                  </a:lnTo>
                  <a:lnTo>
                    <a:pt x="370" y="3244"/>
                  </a:lnTo>
                  <a:lnTo>
                    <a:pt x="351" y="3181"/>
                  </a:lnTo>
                  <a:lnTo>
                    <a:pt x="333" y="3117"/>
                  </a:lnTo>
                  <a:lnTo>
                    <a:pt x="316" y="3053"/>
                  </a:lnTo>
                  <a:lnTo>
                    <a:pt x="299" y="2988"/>
                  </a:lnTo>
                  <a:lnTo>
                    <a:pt x="285" y="2923"/>
                  </a:lnTo>
                  <a:lnTo>
                    <a:pt x="271" y="2857"/>
                  </a:lnTo>
                  <a:lnTo>
                    <a:pt x="257" y="2791"/>
                  </a:lnTo>
                  <a:lnTo>
                    <a:pt x="245" y="2725"/>
                  </a:lnTo>
                  <a:lnTo>
                    <a:pt x="235" y="2658"/>
                  </a:lnTo>
                  <a:lnTo>
                    <a:pt x="225" y="2591"/>
                  </a:lnTo>
                  <a:lnTo>
                    <a:pt x="217" y="2524"/>
                  </a:lnTo>
                  <a:lnTo>
                    <a:pt x="209" y="2455"/>
                  </a:lnTo>
                  <a:lnTo>
                    <a:pt x="203" y="2388"/>
                  </a:lnTo>
                  <a:lnTo>
                    <a:pt x="197" y="2318"/>
                  </a:lnTo>
                  <a:lnTo>
                    <a:pt x="194" y="2250"/>
                  </a:lnTo>
                  <a:lnTo>
                    <a:pt x="190" y="2182"/>
                  </a:lnTo>
                  <a:lnTo>
                    <a:pt x="189" y="2112"/>
                  </a:lnTo>
                  <a:lnTo>
                    <a:pt x="188" y="2042"/>
                  </a:lnTo>
                  <a:lnTo>
                    <a:pt x="189" y="1974"/>
                  </a:lnTo>
                  <a:lnTo>
                    <a:pt x="190" y="1907"/>
                  </a:lnTo>
                  <a:lnTo>
                    <a:pt x="194" y="1841"/>
                  </a:lnTo>
                  <a:lnTo>
                    <a:pt x="197" y="1774"/>
                  </a:lnTo>
                  <a:lnTo>
                    <a:pt x="202" y="1708"/>
                  </a:lnTo>
                  <a:lnTo>
                    <a:pt x="208" y="1641"/>
                  </a:lnTo>
                  <a:lnTo>
                    <a:pt x="215" y="1576"/>
                  </a:lnTo>
                  <a:lnTo>
                    <a:pt x="224" y="1510"/>
                  </a:lnTo>
                  <a:lnTo>
                    <a:pt x="232" y="1445"/>
                  </a:lnTo>
                  <a:lnTo>
                    <a:pt x="243" y="1380"/>
                  </a:lnTo>
                  <a:lnTo>
                    <a:pt x="254" y="1316"/>
                  </a:lnTo>
                  <a:lnTo>
                    <a:pt x="266" y="1251"/>
                  </a:lnTo>
                  <a:lnTo>
                    <a:pt x="279" y="1187"/>
                  </a:lnTo>
                  <a:lnTo>
                    <a:pt x="293" y="1125"/>
                  </a:lnTo>
                  <a:lnTo>
                    <a:pt x="309" y="1061"/>
                  </a:lnTo>
                  <a:lnTo>
                    <a:pt x="325" y="999"/>
                  </a:lnTo>
                  <a:lnTo>
                    <a:pt x="341" y="936"/>
                  </a:lnTo>
                  <a:lnTo>
                    <a:pt x="361" y="874"/>
                  </a:lnTo>
                  <a:lnTo>
                    <a:pt x="380" y="813"/>
                  </a:lnTo>
                  <a:lnTo>
                    <a:pt x="399" y="752"/>
                  </a:lnTo>
                  <a:lnTo>
                    <a:pt x="421" y="692"/>
                  </a:lnTo>
                  <a:lnTo>
                    <a:pt x="442" y="632"/>
                  </a:lnTo>
                  <a:lnTo>
                    <a:pt x="465" y="572"/>
                  </a:lnTo>
                  <a:lnTo>
                    <a:pt x="489" y="513"/>
                  </a:lnTo>
                  <a:lnTo>
                    <a:pt x="513" y="454"/>
                  </a:lnTo>
                  <a:lnTo>
                    <a:pt x="539" y="395"/>
                  </a:lnTo>
                  <a:lnTo>
                    <a:pt x="566" y="338"/>
                  </a:lnTo>
                  <a:lnTo>
                    <a:pt x="592" y="280"/>
                  </a:lnTo>
                  <a:lnTo>
                    <a:pt x="621" y="224"/>
                  </a:lnTo>
                  <a:lnTo>
                    <a:pt x="650" y="168"/>
                  </a:lnTo>
                  <a:lnTo>
                    <a:pt x="680" y="112"/>
                  </a:lnTo>
                  <a:lnTo>
                    <a:pt x="711" y="57"/>
                  </a:lnTo>
                  <a:lnTo>
                    <a:pt x="691" y="46"/>
                  </a:lnTo>
                  <a:lnTo>
                    <a:pt x="670" y="36"/>
                  </a:lnTo>
                  <a:lnTo>
                    <a:pt x="649" y="27"/>
                  </a:lnTo>
                  <a:lnTo>
                    <a:pt x="627" y="20"/>
                  </a:lnTo>
                  <a:lnTo>
                    <a:pt x="603" y="13"/>
                  </a:lnTo>
                  <a:lnTo>
                    <a:pt x="579" y="7"/>
                  </a:lnTo>
                  <a:lnTo>
                    <a:pt x="554" y="3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C0A6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8" name="Freeform 26"/>
            <p:cNvSpPr>
              <a:spLocks noEditPoints="1"/>
            </p:cNvSpPr>
            <p:nvPr/>
          </p:nvSpPr>
          <p:spPr bwMode="auto">
            <a:xfrm>
              <a:off x="2920" y="2773"/>
              <a:ext cx="2065" cy="1018"/>
            </a:xfrm>
            <a:custGeom>
              <a:avLst/>
              <a:gdLst/>
              <a:ahLst/>
              <a:cxnLst>
                <a:cxn ang="0">
                  <a:pos x="8250" y="1726"/>
                </a:cxn>
                <a:cxn ang="0">
                  <a:pos x="8204" y="1339"/>
                </a:cxn>
                <a:cxn ang="0">
                  <a:pos x="8112" y="1198"/>
                </a:cxn>
                <a:cxn ang="0">
                  <a:pos x="8001" y="1144"/>
                </a:cxn>
                <a:cxn ang="0">
                  <a:pos x="8006" y="1294"/>
                </a:cxn>
                <a:cxn ang="0">
                  <a:pos x="8041" y="1515"/>
                </a:cxn>
                <a:cxn ang="0">
                  <a:pos x="8063" y="1738"/>
                </a:cxn>
                <a:cxn ang="0">
                  <a:pos x="8073" y="1966"/>
                </a:cxn>
                <a:cxn ang="0">
                  <a:pos x="8067" y="2232"/>
                </a:cxn>
                <a:cxn ang="0">
                  <a:pos x="8043" y="2507"/>
                </a:cxn>
                <a:cxn ang="0">
                  <a:pos x="8001" y="2776"/>
                </a:cxn>
                <a:cxn ang="0">
                  <a:pos x="7941" y="3038"/>
                </a:cxn>
                <a:cxn ang="0">
                  <a:pos x="7863" y="3294"/>
                </a:cxn>
                <a:cxn ang="0">
                  <a:pos x="7770" y="3542"/>
                </a:cxn>
                <a:cxn ang="0">
                  <a:pos x="7659" y="3782"/>
                </a:cxn>
                <a:cxn ang="0">
                  <a:pos x="7534" y="4012"/>
                </a:cxn>
                <a:cxn ang="0">
                  <a:pos x="7782" y="3955"/>
                </a:cxn>
                <a:cxn ang="0">
                  <a:pos x="7897" y="3720"/>
                </a:cxn>
                <a:cxn ang="0">
                  <a:pos x="7998" y="3477"/>
                </a:cxn>
                <a:cxn ang="0">
                  <a:pos x="8083" y="3227"/>
                </a:cxn>
                <a:cxn ang="0">
                  <a:pos x="8151" y="2970"/>
                </a:cxn>
                <a:cxn ang="0">
                  <a:pos x="8204" y="2706"/>
                </a:cxn>
                <a:cxn ang="0">
                  <a:pos x="8240" y="2436"/>
                </a:cxn>
                <a:cxn ang="0">
                  <a:pos x="8258" y="2163"/>
                </a:cxn>
                <a:cxn ang="0">
                  <a:pos x="499" y="56"/>
                </a:cxn>
                <a:cxn ang="0">
                  <a:pos x="383" y="286"/>
                </a:cxn>
                <a:cxn ang="0">
                  <a:pos x="281" y="525"/>
                </a:cxn>
                <a:cxn ang="0">
                  <a:pos x="195" y="771"/>
                </a:cxn>
                <a:cxn ang="0">
                  <a:pos x="123" y="1024"/>
                </a:cxn>
                <a:cxn ang="0">
                  <a:pos x="67" y="1282"/>
                </a:cxn>
                <a:cxn ang="0">
                  <a:pos x="28" y="1547"/>
                </a:cxn>
                <a:cxn ang="0">
                  <a:pos x="5" y="1817"/>
                </a:cxn>
                <a:cxn ang="0">
                  <a:pos x="1" y="2093"/>
                </a:cxn>
                <a:cxn ang="0">
                  <a:pos x="14" y="2368"/>
                </a:cxn>
                <a:cxn ang="0">
                  <a:pos x="46" y="2638"/>
                </a:cxn>
                <a:cxn ang="0">
                  <a:pos x="94" y="2902"/>
                </a:cxn>
                <a:cxn ang="0">
                  <a:pos x="159" y="3160"/>
                </a:cxn>
                <a:cxn ang="0">
                  <a:pos x="240" y="3411"/>
                </a:cxn>
                <a:cxn ang="0">
                  <a:pos x="336" y="3655"/>
                </a:cxn>
                <a:cxn ang="0">
                  <a:pos x="447" y="3891"/>
                </a:cxn>
                <a:cxn ang="0">
                  <a:pos x="758" y="4063"/>
                </a:cxn>
                <a:cxn ang="0">
                  <a:pos x="629" y="3835"/>
                </a:cxn>
                <a:cxn ang="0">
                  <a:pos x="516" y="3599"/>
                </a:cxn>
                <a:cxn ang="0">
                  <a:pos x="419" y="3353"/>
                </a:cxn>
                <a:cxn ang="0">
                  <a:pos x="337" y="3100"/>
                </a:cxn>
                <a:cxn ang="0">
                  <a:pos x="273" y="2840"/>
                </a:cxn>
                <a:cxn ang="0">
                  <a:pos x="226" y="2573"/>
                </a:cxn>
                <a:cxn ang="0">
                  <a:pos x="198" y="2301"/>
                </a:cxn>
                <a:cxn ang="0">
                  <a:pos x="189" y="2023"/>
                </a:cxn>
                <a:cxn ang="0">
                  <a:pos x="197" y="1762"/>
                </a:cxn>
                <a:cxn ang="0">
                  <a:pos x="222" y="1506"/>
                </a:cxn>
                <a:cxn ang="0">
                  <a:pos x="263" y="1256"/>
                </a:cxn>
                <a:cxn ang="0">
                  <a:pos x="319" y="1010"/>
                </a:cxn>
                <a:cxn ang="0">
                  <a:pos x="391" y="771"/>
                </a:cxn>
                <a:cxn ang="0">
                  <a:pos x="478" y="538"/>
                </a:cxn>
                <a:cxn ang="0">
                  <a:pos x="579" y="313"/>
                </a:cxn>
                <a:cxn ang="0">
                  <a:pos x="693" y="95"/>
                </a:cxn>
                <a:cxn ang="0">
                  <a:pos x="618" y="39"/>
                </a:cxn>
                <a:cxn ang="0">
                  <a:pos x="531" y="0"/>
                </a:cxn>
              </a:cxnLst>
              <a:rect l="0" t="0" r="r" b="b"/>
              <a:pathLst>
                <a:path w="8261" h="4069">
                  <a:moveTo>
                    <a:pt x="8261" y="2023"/>
                  </a:moveTo>
                  <a:lnTo>
                    <a:pt x="8260" y="1924"/>
                  </a:lnTo>
                  <a:lnTo>
                    <a:pt x="8256" y="1824"/>
                  </a:lnTo>
                  <a:lnTo>
                    <a:pt x="8250" y="1726"/>
                  </a:lnTo>
                  <a:lnTo>
                    <a:pt x="8243" y="1628"/>
                  </a:lnTo>
                  <a:lnTo>
                    <a:pt x="8232" y="1530"/>
                  </a:lnTo>
                  <a:lnTo>
                    <a:pt x="8219" y="1434"/>
                  </a:lnTo>
                  <a:lnTo>
                    <a:pt x="8204" y="1339"/>
                  </a:lnTo>
                  <a:lnTo>
                    <a:pt x="8187" y="1244"/>
                  </a:lnTo>
                  <a:lnTo>
                    <a:pt x="8163" y="1228"/>
                  </a:lnTo>
                  <a:lnTo>
                    <a:pt x="8138" y="1214"/>
                  </a:lnTo>
                  <a:lnTo>
                    <a:pt x="8112" y="1198"/>
                  </a:lnTo>
                  <a:lnTo>
                    <a:pt x="8085" y="1185"/>
                  </a:lnTo>
                  <a:lnTo>
                    <a:pt x="8059" y="1171"/>
                  </a:lnTo>
                  <a:lnTo>
                    <a:pt x="8030" y="1157"/>
                  </a:lnTo>
                  <a:lnTo>
                    <a:pt x="8001" y="1144"/>
                  </a:lnTo>
                  <a:lnTo>
                    <a:pt x="7971" y="1132"/>
                  </a:lnTo>
                  <a:lnTo>
                    <a:pt x="7985" y="1186"/>
                  </a:lnTo>
                  <a:lnTo>
                    <a:pt x="7995" y="1240"/>
                  </a:lnTo>
                  <a:lnTo>
                    <a:pt x="8006" y="1294"/>
                  </a:lnTo>
                  <a:lnTo>
                    <a:pt x="8016" y="1349"/>
                  </a:lnTo>
                  <a:lnTo>
                    <a:pt x="8025" y="1403"/>
                  </a:lnTo>
                  <a:lnTo>
                    <a:pt x="8033" y="1458"/>
                  </a:lnTo>
                  <a:lnTo>
                    <a:pt x="8041" y="1515"/>
                  </a:lnTo>
                  <a:lnTo>
                    <a:pt x="8047" y="1570"/>
                  </a:lnTo>
                  <a:lnTo>
                    <a:pt x="8053" y="1626"/>
                  </a:lnTo>
                  <a:lnTo>
                    <a:pt x="8059" y="1682"/>
                  </a:lnTo>
                  <a:lnTo>
                    <a:pt x="8063" y="1738"/>
                  </a:lnTo>
                  <a:lnTo>
                    <a:pt x="8066" y="1794"/>
                  </a:lnTo>
                  <a:lnTo>
                    <a:pt x="8070" y="1852"/>
                  </a:lnTo>
                  <a:lnTo>
                    <a:pt x="8072" y="1908"/>
                  </a:lnTo>
                  <a:lnTo>
                    <a:pt x="8073" y="1966"/>
                  </a:lnTo>
                  <a:lnTo>
                    <a:pt x="8073" y="2023"/>
                  </a:lnTo>
                  <a:lnTo>
                    <a:pt x="8072" y="2093"/>
                  </a:lnTo>
                  <a:lnTo>
                    <a:pt x="8071" y="2163"/>
                  </a:lnTo>
                  <a:lnTo>
                    <a:pt x="8067" y="2232"/>
                  </a:lnTo>
                  <a:lnTo>
                    <a:pt x="8064" y="2302"/>
                  </a:lnTo>
                  <a:lnTo>
                    <a:pt x="8058" y="2370"/>
                  </a:lnTo>
                  <a:lnTo>
                    <a:pt x="8052" y="2439"/>
                  </a:lnTo>
                  <a:lnTo>
                    <a:pt x="8043" y="2507"/>
                  </a:lnTo>
                  <a:lnTo>
                    <a:pt x="8035" y="2575"/>
                  </a:lnTo>
                  <a:lnTo>
                    <a:pt x="8025" y="2642"/>
                  </a:lnTo>
                  <a:lnTo>
                    <a:pt x="8013" y="2710"/>
                  </a:lnTo>
                  <a:lnTo>
                    <a:pt x="8001" y="2776"/>
                  </a:lnTo>
                  <a:lnTo>
                    <a:pt x="7988" y="2842"/>
                  </a:lnTo>
                  <a:lnTo>
                    <a:pt x="7974" y="2908"/>
                  </a:lnTo>
                  <a:lnTo>
                    <a:pt x="7958" y="2974"/>
                  </a:lnTo>
                  <a:lnTo>
                    <a:pt x="7941" y="3038"/>
                  </a:lnTo>
                  <a:lnTo>
                    <a:pt x="7923" y="3103"/>
                  </a:lnTo>
                  <a:lnTo>
                    <a:pt x="7904" y="3167"/>
                  </a:lnTo>
                  <a:lnTo>
                    <a:pt x="7885" y="3230"/>
                  </a:lnTo>
                  <a:lnTo>
                    <a:pt x="7863" y="3294"/>
                  </a:lnTo>
                  <a:lnTo>
                    <a:pt x="7842" y="3356"/>
                  </a:lnTo>
                  <a:lnTo>
                    <a:pt x="7819" y="3419"/>
                  </a:lnTo>
                  <a:lnTo>
                    <a:pt x="7795" y="3481"/>
                  </a:lnTo>
                  <a:lnTo>
                    <a:pt x="7770" y="3542"/>
                  </a:lnTo>
                  <a:lnTo>
                    <a:pt x="7743" y="3602"/>
                  </a:lnTo>
                  <a:lnTo>
                    <a:pt x="7717" y="3663"/>
                  </a:lnTo>
                  <a:lnTo>
                    <a:pt x="7688" y="3722"/>
                  </a:lnTo>
                  <a:lnTo>
                    <a:pt x="7659" y="3782"/>
                  </a:lnTo>
                  <a:lnTo>
                    <a:pt x="7629" y="3840"/>
                  </a:lnTo>
                  <a:lnTo>
                    <a:pt x="7599" y="3898"/>
                  </a:lnTo>
                  <a:lnTo>
                    <a:pt x="7567" y="3955"/>
                  </a:lnTo>
                  <a:lnTo>
                    <a:pt x="7534" y="4012"/>
                  </a:lnTo>
                  <a:lnTo>
                    <a:pt x="7501" y="4069"/>
                  </a:lnTo>
                  <a:lnTo>
                    <a:pt x="7719" y="4069"/>
                  </a:lnTo>
                  <a:lnTo>
                    <a:pt x="7750" y="4011"/>
                  </a:lnTo>
                  <a:lnTo>
                    <a:pt x="7782" y="3955"/>
                  </a:lnTo>
                  <a:lnTo>
                    <a:pt x="7812" y="3896"/>
                  </a:lnTo>
                  <a:lnTo>
                    <a:pt x="7841" y="3838"/>
                  </a:lnTo>
                  <a:lnTo>
                    <a:pt x="7869" y="3780"/>
                  </a:lnTo>
                  <a:lnTo>
                    <a:pt x="7897" y="3720"/>
                  </a:lnTo>
                  <a:lnTo>
                    <a:pt x="7923" y="3660"/>
                  </a:lnTo>
                  <a:lnTo>
                    <a:pt x="7949" y="3600"/>
                  </a:lnTo>
                  <a:lnTo>
                    <a:pt x="7974" y="3539"/>
                  </a:lnTo>
                  <a:lnTo>
                    <a:pt x="7998" y="3477"/>
                  </a:lnTo>
                  <a:lnTo>
                    <a:pt x="8021" y="3415"/>
                  </a:lnTo>
                  <a:lnTo>
                    <a:pt x="8042" y="3353"/>
                  </a:lnTo>
                  <a:lnTo>
                    <a:pt x="8063" y="3290"/>
                  </a:lnTo>
                  <a:lnTo>
                    <a:pt x="8083" y="3227"/>
                  </a:lnTo>
                  <a:lnTo>
                    <a:pt x="8101" y="3163"/>
                  </a:lnTo>
                  <a:lnTo>
                    <a:pt x="8119" y="3098"/>
                  </a:lnTo>
                  <a:lnTo>
                    <a:pt x="8136" y="3035"/>
                  </a:lnTo>
                  <a:lnTo>
                    <a:pt x="8151" y="2970"/>
                  </a:lnTo>
                  <a:lnTo>
                    <a:pt x="8167" y="2904"/>
                  </a:lnTo>
                  <a:lnTo>
                    <a:pt x="8180" y="2838"/>
                  </a:lnTo>
                  <a:lnTo>
                    <a:pt x="8193" y="2772"/>
                  </a:lnTo>
                  <a:lnTo>
                    <a:pt x="8204" y="2706"/>
                  </a:lnTo>
                  <a:lnTo>
                    <a:pt x="8215" y="2639"/>
                  </a:lnTo>
                  <a:lnTo>
                    <a:pt x="8225" y="2572"/>
                  </a:lnTo>
                  <a:lnTo>
                    <a:pt x="8233" y="2505"/>
                  </a:lnTo>
                  <a:lnTo>
                    <a:pt x="8240" y="2436"/>
                  </a:lnTo>
                  <a:lnTo>
                    <a:pt x="8246" y="2369"/>
                  </a:lnTo>
                  <a:lnTo>
                    <a:pt x="8252" y="2299"/>
                  </a:lnTo>
                  <a:lnTo>
                    <a:pt x="8256" y="2231"/>
                  </a:lnTo>
                  <a:lnTo>
                    <a:pt x="8258" y="2163"/>
                  </a:lnTo>
                  <a:lnTo>
                    <a:pt x="8261" y="2093"/>
                  </a:lnTo>
                  <a:lnTo>
                    <a:pt x="8261" y="2023"/>
                  </a:lnTo>
                  <a:close/>
                  <a:moveTo>
                    <a:pt x="531" y="0"/>
                  </a:moveTo>
                  <a:lnTo>
                    <a:pt x="499" y="56"/>
                  </a:lnTo>
                  <a:lnTo>
                    <a:pt x="469" y="113"/>
                  </a:lnTo>
                  <a:lnTo>
                    <a:pt x="439" y="170"/>
                  </a:lnTo>
                  <a:lnTo>
                    <a:pt x="411" y="228"/>
                  </a:lnTo>
                  <a:lnTo>
                    <a:pt x="383" y="286"/>
                  </a:lnTo>
                  <a:lnTo>
                    <a:pt x="357" y="345"/>
                  </a:lnTo>
                  <a:lnTo>
                    <a:pt x="330" y="405"/>
                  </a:lnTo>
                  <a:lnTo>
                    <a:pt x="305" y="464"/>
                  </a:lnTo>
                  <a:lnTo>
                    <a:pt x="281" y="525"/>
                  </a:lnTo>
                  <a:lnTo>
                    <a:pt x="258" y="585"/>
                  </a:lnTo>
                  <a:lnTo>
                    <a:pt x="235" y="648"/>
                  </a:lnTo>
                  <a:lnTo>
                    <a:pt x="215" y="709"/>
                  </a:lnTo>
                  <a:lnTo>
                    <a:pt x="195" y="771"/>
                  </a:lnTo>
                  <a:lnTo>
                    <a:pt x="175" y="833"/>
                  </a:lnTo>
                  <a:lnTo>
                    <a:pt x="156" y="896"/>
                  </a:lnTo>
                  <a:lnTo>
                    <a:pt x="139" y="959"/>
                  </a:lnTo>
                  <a:lnTo>
                    <a:pt x="123" y="1024"/>
                  </a:lnTo>
                  <a:lnTo>
                    <a:pt x="107" y="1088"/>
                  </a:lnTo>
                  <a:lnTo>
                    <a:pt x="93" y="1153"/>
                  </a:lnTo>
                  <a:lnTo>
                    <a:pt x="79" y="1217"/>
                  </a:lnTo>
                  <a:lnTo>
                    <a:pt x="67" y="1282"/>
                  </a:lnTo>
                  <a:lnTo>
                    <a:pt x="55" y="1348"/>
                  </a:lnTo>
                  <a:lnTo>
                    <a:pt x="44" y="1414"/>
                  </a:lnTo>
                  <a:lnTo>
                    <a:pt x="36" y="1481"/>
                  </a:lnTo>
                  <a:lnTo>
                    <a:pt x="28" y="1547"/>
                  </a:lnTo>
                  <a:lnTo>
                    <a:pt x="20" y="1614"/>
                  </a:lnTo>
                  <a:lnTo>
                    <a:pt x="14" y="1682"/>
                  </a:lnTo>
                  <a:lnTo>
                    <a:pt x="10" y="1750"/>
                  </a:lnTo>
                  <a:lnTo>
                    <a:pt x="5" y="1817"/>
                  </a:lnTo>
                  <a:lnTo>
                    <a:pt x="2" y="1886"/>
                  </a:lnTo>
                  <a:lnTo>
                    <a:pt x="1" y="1954"/>
                  </a:lnTo>
                  <a:lnTo>
                    <a:pt x="0" y="2023"/>
                  </a:lnTo>
                  <a:lnTo>
                    <a:pt x="1" y="2093"/>
                  </a:lnTo>
                  <a:lnTo>
                    <a:pt x="2" y="2161"/>
                  </a:lnTo>
                  <a:lnTo>
                    <a:pt x="6" y="2231"/>
                  </a:lnTo>
                  <a:lnTo>
                    <a:pt x="10" y="2299"/>
                  </a:lnTo>
                  <a:lnTo>
                    <a:pt x="14" y="2368"/>
                  </a:lnTo>
                  <a:lnTo>
                    <a:pt x="20" y="2435"/>
                  </a:lnTo>
                  <a:lnTo>
                    <a:pt x="28" y="2503"/>
                  </a:lnTo>
                  <a:lnTo>
                    <a:pt x="36" y="2571"/>
                  </a:lnTo>
                  <a:lnTo>
                    <a:pt x="46" y="2638"/>
                  </a:lnTo>
                  <a:lnTo>
                    <a:pt x="56" y="2704"/>
                  </a:lnTo>
                  <a:lnTo>
                    <a:pt x="68" y="2770"/>
                  </a:lnTo>
                  <a:lnTo>
                    <a:pt x="81" y="2836"/>
                  </a:lnTo>
                  <a:lnTo>
                    <a:pt x="94" y="2902"/>
                  </a:lnTo>
                  <a:lnTo>
                    <a:pt x="109" y="2966"/>
                  </a:lnTo>
                  <a:lnTo>
                    <a:pt x="125" y="3031"/>
                  </a:lnTo>
                  <a:lnTo>
                    <a:pt x="142" y="3096"/>
                  </a:lnTo>
                  <a:lnTo>
                    <a:pt x="159" y="3160"/>
                  </a:lnTo>
                  <a:lnTo>
                    <a:pt x="178" y="3223"/>
                  </a:lnTo>
                  <a:lnTo>
                    <a:pt x="197" y="3287"/>
                  </a:lnTo>
                  <a:lnTo>
                    <a:pt x="219" y="3349"/>
                  </a:lnTo>
                  <a:lnTo>
                    <a:pt x="240" y="3411"/>
                  </a:lnTo>
                  <a:lnTo>
                    <a:pt x="263" y="3473"/>
                  </a:lnTo>
                  <a:lnTo>
                    <a:pt x="286" y="3534"/>
                  </a:lnTo>
                  <a:lnTo>
                    <a:pt x="311" y="3595"/>
                  </a:lnTo>
                  <a:lnTo>
                    <a:pt x="336" y="3655"/>
                  </a:lnTo>
                  <a:lnTo>
                    <a:pt x="363" y="3715"/>
                  </a:lnTo>
                  <a:lnTo>
                    <a:pt x="390" y="3774"/>
                  </a:lnTo>
                  <a:lnTo>
                    <a:pt x="418" y="3832"/>
                  </a:lnTo>
                  <a:lnTo>
                    <a:pt x="447" y="3891"/>
                  </a:lnTo>
                  <a:lnTo>
                    <a:pt x="477" y="3949"/>
                  </a:lnTo>
                  <a:lnTo>
                    <a:pt x="508" y="4006"/>
                  </a:lnTo>
                  <a:lnTo>
                    <a:pt x="539" y="4063"/>
                  </a:lnTo>
                  <a:lnTo>
                    <a:pt x="758" y="4063"/>
                  </a:lnTo>
                  <a:lnTo>
                    <a:pt x="724" y="4006"/>
                  </a:lnTo>
                  <a:lnTo>
                    <a:pt x="692" y="3950"/>
                  </a:lnTo>
                  <a:lnTo>
                    <a:pt x="660" y="3894"/>
                  </a:lnTo>
                  <a:lnTo>
                    <a:pt x="629" y="3835"/>
                  </a:lnTo>
                  <a:lnTo>
                    <a:pt x="599" y="3777"/>
                  </a:lnTo>
                  <a:lnTo>
                    <a:pt x="570" y="3717"/>
                  </a:lnTo>
                  <a:lnTo>
                    <a:pt x="543" y="3659"/>
                  </a:lnTo>
                  <a:lnTo>
                    <a:pt x="516" y="3599"/>
                  </a:lnTo>
                  <a:lnTo>
                    <a:pt x="490" y="3537"/>
                  </a:lnTo>
                  <a:lnTo>
                    <a:pt x="465" y="3476"/>
                  </a:lnTo>
                  <a:lnTo>
                    <a:pt x="442" y="3415"/>
                  </a:lnTo>
                  <a:lnTo>
                    <a:pt x="419" y="3353"/>
                  </a:lnTo>
                  <a:lnTo>
                    <a:pt x="396" y="3290"/>
                  </a:lnTo>
                  <a:lnTo>
                    <a:pt x="376" y="3228"/>
                  </a:lnTo>
                  <a:lnTo>
                    <a:pt x="357" y="3164"/>
                  </a:lnTo>
                  <a:lnTo>
                    <a:pt x="337" y="3100"/>
                  </a:lnTo>
                  <a:lnTo>
                    <a:pt x="319" y="3036"/>
                  </a:lnTo>
                  <a:lnTo>
                    <a:pt x="303" y="2971"/>
                  </a:lnTo>
                  <a:lnTo>
                    <a:pt x="287" y="2905"/>
                  </a:lnTo>
                  <a:lnTo>
                    <a:pt x="273" y="2840"/>
                  </a:lnTo>
                  <a:lnTo>
                    <a:pt x="259" y="2773"/>
                  </a:lnTo>
                  <a:lnTo>
                    <a:pt x="247" y="2707"/>
                  </a:lnTo>
                  <a:lnTo>
                    <a:pt x="237" y="2640"/>
                  </a:lnTo>
                  <a:lnTo>
                    <a:pt x="226" y="2573"/>
                  </a:lnTo>
                  <a:lnTo>
                    <a:pt x="217" y="2506"/>
                  </a:lnTo>
                  <a:lnTo>
                    <a:pt x="210" y="2437"/>
                  </a:lnTo>
                  <a:lnTo>
                    <a:pt x="203" y="2369"/>
                  </a:lnTo>
                  <a:lnTo>
                    <a:pt x="198" y="2301"/>
                  </a:lnTo>
                  <a:lnTo>
                    <a:pt x="193" y="2232"/>
                  </a:lnTo>
                  <a:lnTo>
                    <a:pt x="191" y="2163"/>
                  </a:lnTo>
                  <a:lnTo>
                    <a:pt x="189" y="2093"/>
                  </a:lnTo>
                  <a:lnTo>
                    <a:pt x="189" y="2023"/>
                  </a:lnTo>
                  <a:lnTo>
                    <a:pt x="189" y="1958"/>
                  </a:lnTo>
                  <a:lnTo>
                    <a:pt x="190" y="1893"/>
                  </a:lnTo>
                  <a:lnTo>
                    <a:pt x="193" y="1827"/>
                  </a:lnTo>
                  <a:lnTo>
                    <a:pt x="197" y="1762"/>
                  </a:lnTo>
                  <a:lnTo>
                    <a:pt x="202" y="1698"/>
                  </a:lnTo>
                  <a:lnTo>
                    <a:pt x="208" y="1634"/>
                  </a:lnTo>
                  <a:lnTo>
                    <a:pt x="214" y="1570"/>
                  </a:lnTo>
                  <a:lnTo>
                    <a:pt x="222" y="1506"/>
                  </a:lnTo>
                  <a:lnTo>
                    <a:pt x="231" y="1443"/>
                  </a:lnTo>
                  <a:lnTo>
                    <a:pt x="240" y="1380"/>
                  </a:lnTo>
                  <a:lnTo>
                    <a:pt x="251" y="1318"/>
                  </a:lnTo>
                  <a:lnTo>
                    <a:pt x="263" y="1256"/>
                  </a:lnTo>
                  <a:lnTo>
                    <a:pt x="276" y="1193"/>
                  </a:lnTo>
                  <a:lnTo>
                    <a:pt x="289" y="1132"/>
                  </a:lnTo>
                  <a:lnTo>
                    <a:pt x="304" y="1071"/>
                  </a:lnTo>
                  <a:lnTo>
                    <a:pt x="319" y="1010"/>
                  </a:lnTo>
                  <a:lnTo>
                    <a:pt x="336" y="950"/>
                  </a:lnTo>
                  <a:lnTo>
                    <a:pt x="354" y="890"/>
                  </a:lnTo>
                  <a:lnTo>
                    <a:pt x="372" y="830"/>
                  </a:lnTo>
                  <a:lnTo>
                    <a:pt x="391" y="771"/>
                  </a:lnTo>
                  <a:lnTo>
                    <a:pt x="412" y="712"/>
                  </a:lnTo>
                  <a:lnTo>
                    <a:pt x="433" y="654"/>
                  </a:lnTo>
                  <a:lnTo>
                    <a:pt x="455" y="596"/>
                  </a:lnTo>
                  <a:lnTo>
                    <a:pt x="478" y="538"/>
                  </a:lnTo>
                  <a:lnTo>
                    <a:pt x="502" y="481"/>
                  </a:lnTo>
                  <a:lnTo>
                    <a:pt x="527" y="424"/>
                  </a:lnTo>
                  <a:lnTo>
                    <a:pt x="552" y="368"/>
                  </a:lnTo>
                  <a:lnTo>
                    <a:pt x="579" y="313"/>
                  </a:lnTo>
                  <a:lnTo>
                    <a:pt x="605" y="258"/>
                  </a:lnTo>
                  <a:lnTo>
                    <a:pt x="634" y="202"/>
                  </a:lnTo>
                  <a:lnTo>
                    <a:pt x="663" y="149"/>
                  </a:lnTo>
                  <a:lnTo>
                    <a:pt x="693" y="95"/>
                  </a:lnTo>
                  <a:lnTo>
                    <a:pt x="675" y="79"/>
                  </a:lnTo>
                  <a:lnTo>
                    <a:pt x="657" y="65"/>
                  </a:lnTo>
                  <a:lnTo>
                    <a:pt x="639" y="51"/>
                  </a:lnTo>
                  <a:lnTo>
                    <a:pt x="618" y="39"/>
                  </a:lnTo>
                  <a:lnTo>
                    <a:pt x="598" y="27"/>
                  </a:lnTo>
                  <a:lnTo>
                    <a:pt x="576" y="17"/>
                  </a:lnTo>
                  <a:lnTo>
                    <a:pt x="553" y="8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C1A7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9" name="Freeform 27"/>
            <p:cNvSpPr>
              <a:spLocks noEditPoints="1"/>
            </p:cNvSpPr>
            <p:nvPr/>
          </p:nvSpPr>
          <p:spPr bwMode="auto">
            <a:xfrm>
              <a:off x="2943" y="2783"/>
              <a:ext cx="2018" cy="1008"/>
            </a:xfrm>
            <a:custGeom>
              <a:avLst/>
              <a:gdLst/>
              <a:ahLst/>
              <a:cxnLst>
                <a:cxn ang="0">
                  <a:pos x="8068" y="1824"/>
                </a:cxn>
                <a:cxn ang="0">
                  <a:pos x="8055" y="1610"/>
                </a:cxn>
                <a:cxn ang="0">
                  <a:pos x="8030" y="1400"/>
                </a:cxn>
                <a:cxn ang="0">
                  <a:pos x="7994" y="1194"/>
                </a:cxn>
                <a:cxn ang="0">
                  <a:pos x="7909" y="1107"/>
                </a:cxn>
                <a:cxn ang="0">
                  <a:pos x="7800" y="1064"/>
                </a:cxn>
                <a:cxn ang="0">
                  <a:pos x="7809" y="1224"/>
                </a:cxn>
                <a:cxn ang="0">
                  <a:pos x="7848" y="1453"/>
                </a:cxn>
                <a:cxn ang="0">
                  <a:pos x="7873" y="1687"/>
                </a:cxn>
                <a:cxn ang="0">
                  <a:pos x="7884" y="1926"/>
                </a:cxn>
                <a:cxn ang="0">
                  <a:pos x="7879" y="2195"/>
                </a:cxn>
                <a:cxn ang="0">
                  <a:pos x="7854" y="2470"/>
                </a:cxn>
                <a:cxn ang="0">
                  <a:pos x="7810" y="2740"/>
                </a:cxn>
                <a:cxn ang="0">
                  <a:pos x="7748" y="3003"/>
                </a:cxn>
                <a:cxn ang="0">
                  <a:pos x="7669" y="3258"/>
                </a:cxn>
                <a:cxn ang="0">
                  <a:pos x="7571" y="3505"/>
                </a:cxn>
                <a:cxn ang="0">
                  <a:pos x="7459" y="3745"/>
                </a:cxn>
                <a:cxn ang="0">
                  <a:pos x="7330" y="3974"/>
                </a:cxn>
                <a:cxn ang="0">
                  <a:pos x="7580" y="3917"/>
                </a:cxn>
                <a:cxn ang="0">
                  <a:pos x="7698" y="3683"/>
                </a:cxn>
                <a:cxn ang="0">
                  <a:pos x="7801" y="3441"/>
                </a:cxn>
                <a:cxn ang="0">
                  <a:pos x="7888" y="3191"/>
                </a:cxn>
                <a:cxn ang="0">
                  <a:pos x="7960" y="2933"/>
                </a:cxn>
                <a:cxn ang="0">
                  <a:pos x="8014" y="2669"/>
                </a:cxn>
                <a:cxn ang="0">
                  <a:pos x="8052" y="2399"/>
                </a:cxn>
                <a:cxn ang="0">
                  <a:pos x="8070" y="2125"/>
                </a:cxn>
                <a:cxn ang="0">
                  <a:pos x="491" y="55"/>
                </a:cxn>
                <a:cxn ang="0">
                  <a:pos x="377" y="281"/>
                </a:cxn>
                <a:cxn ang="0">
                  <a:pos x="276" y="515"/>
                </a:cxn>
                <a:cxn ang="0">
                  <a:pos x="191" y="756"/>
                </a:cxn>
                <a:cxn ang="0">
                  <a:pos x="120" y="1004"/>
                </a:cxn>
                <a:cxn ang="0">
                  <a:pos x="65" y="1259"/>
                </a:cxn>
                <a:cxn ang="0">
                  <a:pos x="26" y="1519"/>
                </a:cxn>
                <a:cxn ang="0">
                  <a:pos x="5" y="1784"/>
                </a:cxn>
                <a:cxn ang="0">
                  <a:pos x="0" y="2055"/>
                </a:cxn>
                <a:cxn ang="0">
                  <a:pos x="14" y="2331"/>
                </a:cxn>
                <a:cxn ang="0">
                  <a:pos x="46" y="2601"/>
                </a:cxn>
                <a:cxn ang="0">
                  <a:pos x="96" y="2866"/>
                </a:cxn>
                <a:cxn ang="0">
                  <a:pos x="162" y="3124"/>
                </a:cxn>
                <a:cxn ang="0">
                  <a:pos x="246" y="3375"/>
                </a:cxn>
                <a:cxn ang="0">
                  <a:pos x="344" y="3618"/>
                </a:cxn>
                <a:cxn ang="0">
                  <a:pos x="458" y="3854"/>
                </a:cxn>
                <a:cxn ang="0">
                  <a:pos x="773" y="4025"/>
                </a:cxn>
                <a:cxn ang="0">
                  <a:pos x="641" y="3798"/>
                </a:cxn>
                <a:cxn ang="0">
                  <a:pos x="525" y="3562"/>
                </a:cxn>
                <a:cxn ang="0">
                  <a:pos x="425" y="3317"/>
                </a:cxn>
                <a:cxn ang="0">
                  <a:pos x="341" y="3064"/>
                </a:cxn>
                <a:cxn ang="0">
                  <a:pos x="275" y="2804"/>
                </a:cxn>
                <a:cxn ang="0">
                  <a:pos x="227" y="2537"/>
                </a:cxn>
                <a:cxn ang="0">
                  <a:pos x="197" y="2264"/>
                </a:cxn>
                <a:cxn ang="0">
                  <a:pos x="187" y="1985"/>
                </a:cxn>
                <a:cxn ang="0">
                  <a:pos x="196" y="1735"/>
                </a:cxn>
                <a:cxn ang="0">
                  <a:pos x="218" y="1489"/>
                </a:cxn>
                <a:cxn ang="0">
                  <a:pos x="258" y="1249"/>
                </a:cxn>
                <a:cxn ang="0">
                  <a:pos x="311" y="1013"/>
                </a:cxn>
                <a:cxn ang="0">
                  <a:pos x="379" y="782"/>
                </a:cxn>
                <a:cxn ang="0">
                  <a:pos x="461" y="559"/>
                </a:cxn>
                <a:cxn ang="0">
                  <a:pos x="556" y="342"/>
                </a:cxn>
                <a:cxn ang="0">
                  <a:pos x="663" y="132"/>
                </a:cxn>
                <a:cxn ang="0">
                  <a:pos x="599" y="58"/>
                </a:cxn>
                <a:cxn ang="0">
                  <a:pos x="522" y="0"/>
                </a:cxn>
              </a:cxnLst>
              <a:rect l="0" t="0" r="r" b="b"/>
              <a:pathLst>
                <a:path w="8072" h="4031">
                  <a:moveTo>
                    <a:pt x="8072" y="1985"/>
                  </a:moveTo>
                  <a:lnTo>
                    <a:pt x="8072" y="1931"/>
                  </a:lnTo>
                  <a:lnTo>
                    <a:pt x="8071" y="1878"/>
                  </a:lnTo>
                  <a:lnTo>
                    <a:pt x="8068" y="1824"/>
                  </a:lnTo>
                  <a:lnTo>
                    <a:pt x="8066" y="1770"/>
                  </a:lnTo>
                  <a:lnTo>
                    <a:pt x="8064" y="1717"/>
                  </a:lnTo>
                  <a:lnTo>
                    <a:pt x="8059" y="1663"/>
                  </a:lnTo>
                  <a:lnTo>
                    <a:pt x="8055" y="1610"/>
                  </a:lnTo>
                  <a:lnTo>
                    <a:pt x="8049" y="1557"/>
                  </a:lnTo>
                  <a:lnTo>
                    <a:pt x="8043" y="1504"/>
                  </a:lnTo>
                  <a:lnTo>
                    <a:pt x="8037" y="1453"/>
                  </a:lnTo>
                  <a:lnTo>
                    <a:pt x="8030" y="1400"/>
                  </a:lnTo>
                  <a:lnTo>
                    <a:pt x="8022" y="1348"/>
                  </a:lnTo>
                  <a:lnTo>
                    <a:pt x="8013" y="1297"/>
                  </a:lnTo>
                  <a:lnTo>
                    <a:pt x="8004" y="1245"/>
                  </a:lnTo>
                  <a:lnTo>
                    <a:pt x="7994" y="1194"/>
                  </a:lnTo>
                  <a:lnTo>
                    <a:pt x="7983" y="1143"/>
                  </a:lnTo>
                  <a:lnTo>
                    <a:pt x="7959" y="1130"/>
                  </a:lnTo>
                  <a:lnTo>
                    <a:pt x="7934" y="1119"/>
                  </a:lnTo>
                  <a:lnTo>
                    <a:pt x="7909" y="1107"/>
                  </a:lnTo>
                  <a:lnTo>
                    <a:pt x="7882" y="1097"/>
                  </a:lnTo>
                  <a:lnTo>
                    <a:pt x="7855" y="1086"/>
                  </a:lnTo>
                  <a:lnTo>
                    <a:pt x="7827" y="1075"/>
                  </a:lnTo>
                  <a:lnTo>
                    <a:pt x="7800" y="1064"/>
                  </a:lnTo>
                  <a:lnTo>
                    <a:pt x="7771" y="1055"/>
                  </a:lnTo>
                  <a:lnTo>
                    <a:pt x="7784" y="1110"/>
                  </a:lnTo>
                  <a:lnTo>
                    <a:pt x="7797" y="1166"/>
                  </a:lnTo>
                  <a:lnTo>
                    <a:pt x="7809" y="1224"/>
                  </a:lnTo>
                  <a:lnTo>
                    <a:pt x="7820" y="1280"/>
                  </a:lnTo>
                  <a:lnTo>
                    <a:pt x="7830" y="1338"/>
                  </a:lnTo>
                  <a:lnTo>
                    <a:pt x="7839" y="1395"/>
                  </a:lnTo>
                  <a:lnTo>
                    <a:pt x="7848" y="1453"/>
                  </a:lnTo>
                  <a:lnTo>
                    <a:pt x="7855" y="1510"/>
                  </a:lnTo>
                  <a:lnTo>
                    <a:pt x="7862" y="1569"/>
                  </a:lnTo>
                  <a:lnTo>
                    <a:pt x="7868" y="1628"/>
                  </a:lnTo>
                  <a:lnTo>
                    <a:pt x="7873" y="1687"/>
                  </a:lnTo>
                  <a:lnTo>
                    <a:pt x="7878" y="1746"/>
                  </a:lnTo>
                  <a:lnTo>
                    <a:pt x="7880" y="1806"/>
                  </a:lnTo>
                  <a:lnTo>
                    <a:pt x="7882" y="1866"/>
                  </a:lnTo>
                  <a:lnTo>
                    <a:pt x="7884" y="1926"/>
                  </a:lnTo>
                  <a:lnTo>
                    <a:pt x="7885" y="1985"/>
                  </a:lnTo>
                  <a:lnTo>
                    <a:pt x="7884" y="2055"/>
                  </a:lnTo>
                  <a:lnTo>
                    <a:pt x="7882" y="2126"/>
                  </a:lnTo>
                  <a:lnTo>
                    <a:pt x="7879" y="2195"/>
                  </a:lnTo>
                  <a:lnTo>
                    <a:pt x="7874" y="2265"/>
                  </a:lnTo>
                  <a:lnTo>
                    <a:pt x="7869" y="2333"/>
                  </a:lnTo>
                  <a:lnTo>
                    <a:pt x="7862" y="2402"/>
                  </a:lnTo>
                  <a:lnTo>
                    <a:pt x="7854" y="2470"/>
                  </a:lnTo>
                  <a:lnTo>
                    <a:pt x="7845" y="2538"/>
                  </a:lnTo>
                  <a:lnTo>
                    <a:pt x="7834" y="2606"/>
                  </a:lnTo>
                  <a:lnTo>
                    <a:pt x="7822" y="2673"/>
                  </a:lnTo>
                  <a:lnTo>
                    <a:pt x="7810" y="2740"/>
                  </a:lnTo>
                  <a:lnTo>
                    <a:pt x="7796" y="2806"/>
                  </a:lnTo>
                  <a:lnTo>
                    <a:pt x="7782" y="2872"/>
                  </a:lnTo>
                  <a:lnTo>
                    <a:pt x="7765" y="2938"/>
                  </a:lnTo>
                  <a:lnTo>
                    <a:pt x="7748" y="3003"/>
                  </a:lnTo>
                  <a:lnTo>
                    <a:pt x="7730" y="3068"/>
                  </a:lnTo>
                  <a:lnTo>
                    <a:pt x="7711" y="3131"/>
                  </a:lnTo>
                  <a:lnTo>
                    <a:pt x="7690" y="3195"/>
                  </a:lnTo>
                  <a:lnTo>
                    <a:pt x="7669" y="3258"/>
                  </a:lnTo>
                  <a:lnTo>
                    <a:pt x="7646" y="3321"/>
                  </a:lnTo>
                  <a:lnTo>
                    <a:pt x="7622" y="3383"/>
                  </a:lnTo>
                  <a:lnTo>
                    <a:pt x="7598" y="3445"/>
                  </a:lnTo>
                  <a:lnTo>
                    <a:pt x="7571" y="3505"/>
                  </a:lnTo>
                  <a:lnTo>
                    <a:pt x="7545" y="3567"/>
                  </a:lnTo>
                  <a:lnTo>
                    <a:pt x="7517" y="3627"/>
                  </a:lnTo>
                  <a:lnTo>
                    <a:pt x="7489" y="3687"/>
                  </a:lnTo>
                  <a:lnTo>
                    <a:pt x="7459" y="3745"/>
                  </a:lnTo>
                  <a:lnTo>
                    <a:pt x="7427" y="3803"/>
                  </a:lnTo>
                  <a:lnTo>
                    <a:pt x="7396" y="3860"/>
                  </a:lnTo>
                  <a:lnTo>
                    <a:pt x="7364" y="3918"/>
                  </a:lnTo>
                  <a:lnTo>
                    <a:pt x="7330" y="3974"/>
                  </a:lnTo>
                  <a:lnTo>
                    <a:pt x="7295" y="4031"/>
                  </a:lnTo>
                  <a:lnTo>
                    <a:pt x="7515" y="4031"/>
                  </a:lnTo>
                  <a:lnTo>
                    <a:pt x="7547" y="3974"/>
                  </a:lnTo>
                  <a:lnTo>
                    <a:pt x="7580" y="3917"/>
                  </a:lnTo>
                  <a:lnTo>
                    <a:pt x="7611" y="3859"/>
                  </a:lnTo>
                  <a:lnTo>
                    <a:pt x="7641" y="3800"/>
                  </a:lnTo>
                  <a:lnTo>
                    <a:pt x="7670" y="3742"/>
                  </a:lnTo>
                  <a:lnTo>
                    <a:pt x="7698" y="3683"/>
                  </a:lnTo>
                  <a:lnTo>
                    <a:pt x="7725" y="3623"/>
                  </a:lnTo>
                  <a:lnTo>
                    <a:pt x="7752" y="3563"/>
                  </a:lnTo>
                  <a:lnTo>
                    <a:pt x="7777" y="3502"/>
                  </a:lnTo>
                  <a:lnTo>
                    <a:pt x="7801" y="3441"/>
                  </a:lnTo>
                  <a:lnTo>
                    <a:pt x="7825" y="3379"/>
                  </a:lnTo>
                  <a:lnTo>
                    <a:pt x="7846" y="3317"/>
                  </a:lnTo>
                  <a:lnTo>
                    <a:pt x="7868" y="3253"/>
                  </a:lnTo>
                  <a:lnTo>
                    <a:pt x="7888" y="3191"/>
                  </a:lnTo>
                  <a:lnTo>
                    <a:pt x="7908" y="3128"/>
                  </a:lnTo>
                  <a:lnTo>
                    <a:pt x="7927" y="3063"/>
                  </a:lnTo>
                  <a:lnTo>
                    <a:pt x="7944" y="2998"/>
                  </a:lnTo>
                  <a:lnTo>
                    <a:pt x="7960" y="2933"/>
                  </a:lnTo>
                  <a:lnTo>
                    <a:pt x="7975" y="2868"/>
                  </a:lnTo>
                  <a:lnTo>
                    <a:pt x="7989" y="2802"/>
                  </a:lnTo>
                  <a:lnTo>
                    <a:pt x="8002" y="2736"/>
                  </a:lnTo>
                  <a:lnTo>
                    <a:pt x="8014" y="2669"/>
                  </a:lnTo>
                  <a:lnTo>
                    <a:pt x="8025" y="2602"/>
                  </a:lnTo>
                  <a:lnTo>
                    <a:pt x="8035" y="2535"/>
                  </a:lnTo>
                  <a:lnTo>
                    <a:pt x="8043" y="2468"/>
                  </a:lnTo>
                  <a:lnTo>
                    <a:pt x="8052" y="2399"/>
                  </a:lnTo>
                  <a:lnTo>
                    <a:pt x="8058" y="2331"/>
                  </a:lnTo>
                  <a:lnTo>
                    <a:pt x="8062" y="2263"/>
                  </a:lnTo>
                  <a:lnTo>
                    <a:pt x="8067" y="2194"/>
                  </a:lnTo>
                  <a:lnTo>
                    <a:pt x="8070" y="2125"/>
                  </a:lnTo>
                  <a:lnTo>
                    <a:pt x="8072" y="2055"/>
                  </a:lnTo>
                  <a:lnTo>
                    <a:pt x="8072" y="1985"/>
                  </a:lnTo>
                  <a:close/>
                  <a:moveTo>
                    <a:pt x="522" y="0"/>
                  </a:moveTo>
                  <a:lnTo>
                    <a:pt x="491" y="55"/>
                  </a:lnTo>
                  <a:lnTo>
                    <a:pt x="461" y="111"/>
                  </a:lnTo>
                  <a:lnTo>
                    <a:pt x="432" y="167"/>
                  </a:lnTo>
                  <a:lnTo>
                    <a:pt x="403" y="223"/>
                  </a:lnTo>
                  <a:lnTo>
                    <a:pt x="377" y="281"/>
                  </a:lnTo>
                  <a:lnTo>
                    <a:pt x="350" y="338"/>
                  </a:lnTo>
                  <a:lnTo>
                    <a:pt x="324" y="397"/>
                  </a:lnTo>
                  <a:lnTo>
                    <a:pt x="300" y="456"/>
                  </a:lnTo>
                  <a:lnTo>
                    <a:pt x="276" y="515"/>
                  </a:lnTo>
                  <a:lnTo>
                    <a:pt x="253" y="575"/>
                  </a:lnTo>
                  <a:lnTo>
                    <a:pt x="232" y="635"/>
                  </a:lnTo>
                  <a:lnTo>
                    <a:pt x="210" y="695"/>
                  </a:lnTo>
                  <a:lnTo>
                    <a:pt x="191" y="756"/>
                  </a:lnTo>
                  <a:lnTo>
                    <a:pt x="172" y="817"/>
                  </a:lnTo>
                  <a:lnTo>
                    <a:pt x="154" y="879"/>
                  </a:lnTo>
                  <a:lnTo>
                    <a:pt x="136" y="942"/>
                  </a:lnTo>
                  <a:lnTo>
                    <a:pt x="120" y="1004"/>
                  </a:lnTo>
                  <a:lnTo>
                    <a:pt x="104" y="1068"/>
                  </a:lnTo>
                  <a:lnTo>
                    <a:pt x="90" y="1130"/>
                  </a:lnTo>
                  <a:lnTo>
                    <a:pt x="77" y="1195"/>
                  </a:lnTo>
                  <a:lnTo>
                    <a:pt x="65" y="1259"/>
                  </a:lnTo>
                  <a:lnTo>
                    <a:pt x="54" y="1323"/>
                  </a:lnTo>
                  <a:lnTo>
                    <a:pt x="43" y="1388"/>
                  </a:lnTo>
                  <a:lnTo>
                    <a:pt x="35" y="1453"/>
                  </a:lnTo>
                  <a:lnTo>
                    <a:pt x="26" y="1519"/>
                  </a:lnTo>
                  <a:lnTo>
                    <a:pt x="19" y="1584"/>
                  </a:lnTo>
                  <a:lnTo>
                    <a:pt x="13" y="1651"/>
                  </a:lnTo>
                  <a:lnTo>
                    <a:pt x="8" y="1717"/>
                  </a:lnTo>
                  <a:lnTo>
                    <a:pt x="5" y="1784"/>
                  </a:lnTo>
                  <a:lnTo>
                    <a:pt x="1" y="1850"/>
                  </a:lnTo>
                  <a:lnTo>
                    <a:pt x="0" y="1917"/>
                  </a:lnTo>
                  <a:lnTo>
                    <a:pt x="0" y="1985"/>
                  </a:lnTo>
                  <a:lnTo>
                    <a:pt x="0" y="2055"/>
                  </a:lnTo>
                  <a:lnTo>
                    <a:pt x="1" y="2125"/>
                  </a:lnTo>
                  <a:lnTo>
                    <a:pt x="5" y="2193"/>
                  </a:lnTo>
                  <a:lnTo>
                    <a:pt x="8" y="2261"/>
                  </a:lnTo>
                  <a:lnTo>
                    <a:pt x="14" y="2331"/>
                  </a:lnTo>
                  <a:lnTo>
                    <a:pt x="20" y="2398"/>
                  </a:lnTo>
                  <a:lnTo>
                    <a:pt x="28" y="2467"/>
                  </a:lnTo>
                  <a:lnTo>
                    <a:pt x="36" y="2534"/>
                  </a:lnTo>
                  <a:lnTo>
                    <a:pt x="46" y="2601"/>
                  </a:lnTo>
                  <a:lnTo>
                    <a:pt x="56" y="2668"/>
                  </a:lnTo>
                  <a:lnTo>
                    <a:pt x="68" y="2734"/>
                  </a:lnTo>
                  <a:lnTo>
                    <a:pt x="82" y="2800"/>
                  </a:lnTo>
                  <a:lnTo>
                    <a:pt x="96" y="2866"/>
                  </a:lnTo>
                  <a:lnTo>
                    <a:pt x="110" y="2931"/>
                  </a:lnTo>
                  <a:lnTo>
                    <a:pt x="127" y="2996"/>
                  </a:lnTo>
                  <a:lnTo>
                    <a:pt x="144" y="3060"/>
                  </a:lnTo>
                  <a:lnTo>
                    <a:pt x="162" y="3124"/>
                  </a:lnTo>
                  <a:lnTo>
                    <a:pt x="181" y="3187"/>
                  </a:lnTo>
                  <a:lnTo>
                    <a:pt x="202" y="3250"/>
                  </a:lnTo>
                  <a:lnTo>
                    <a:pt x="223" y="3312"/>
                  </a:lnTo>
                  <a:lnTo>
                    <a:pt x="246" y="3375"/>
                  </a:lnTo>
                  <a:lnTo>
                    <a:pt x="269" y="3437"/>
                  </a:lnTo>
                  <a:lnTo>
                    <a:pt x="293" y="3498"/>
                  </a:lnTo>
                  <a:lnTo>
                    <a:pt x="318" y="3558"/>
                  </a:lnTo>
                  <a:lnTo>
                    <a:pt x="344" y="3618"/>
                  </a:lnTo>
                  <a:lnTo>
                    <a:pt x="371" y="3678"/>
                  </a:lnTo>
                  <a:lnTo>
                    <a:pt x="400" y="3737"/>
                  </a:lnTo>
                  <a:lnTo>
                    <a:pt x="428" y="3796"/>
                  </a:lnTo>
                  <a:lnTo>
                    <a:pt x="458" y="3854"/>
                  </a:lnTo>
                  <a:lnTo>
                    <a:pt x="489" y="3912"/>
                  </a:lnTo>
                  <a:lnTo>
                    <a:pt x="521" y="3968"/>
                  </a:lnTo>
                  <a:lnTo>
                    <a:pt x="553" y="4025"/>
                  </a:lnTo>
                  <a:lnTo>
                    <a:pt x="773" y="4025"/>
                  </a:lnTo>
                  <a:lnTo>
                    <a:pt x="738" y="3970"/>
                  </a:lnTo>
                  <a:lnTo>
                    <a:pt x="705" y="3913"/>
                  </a:lnTo>
                  <a:lnTo>
                    <a:pt x="672" y="3856"/>
                  </a:lnTo>
                  <a:lnTo>
                    <a:pt x="641" y="3798"/>
                  </a:lnTo>
                  <a:lnTo>
                    <a:pt x="611" y="3741"/>
                  </a:lnTo>
                  <a:lnTo>
                    <a:pt x="581" y="3682"/>
                  </a:lnTo>
                  <a:lnTo>
                    <a:pt x="552" y="3622"/>
                  </a:lnTo>
                  <a:lnTo>
                    <a:pt x="525" y="3562"/>
                  </a:lnTo>
                  <a:lnTo>
                    <a:pt x="498" y="3502"/>
                  </a:lnTo>
                  <a:lnTo>
                    <a:pt x="473" y="3441"/>
                  </a:lnTo>
                  <a:lnTo>
                    <a:pt x="448" y="3379"/>
                  </a:lnTo>
                  <a:lnTo>
                    <a:pt x="425" y="3317"/>
                  </a:lnTo>
                  <a:lnTo>
                    <a:pt x="402" y="3255"/>
                  </a:lnTo>
                  <a:lnTo>
                    <a:pt x="380" y="3192"/>
                  </a:lnTo>
                  <a:lnTo>
                    <a:pt x="360" y="3129"/>
                  </a:lnTo>
                  <a:lnTo>
                    <a:pt x="341" y="3064"/>
                  </a:lnTo>
                  <a:lnTo>
                    <a:pt x="323" y="3000"/>
                  </a:lnTo>
                  <a:lnTo>
                    <a:pt x="306" y="2936"/>
                  </a:lnTo>
                  <a:lnTo>
                    <a:pt x="289" y="2870"/>
                  </a:lnTo>
                  <a:lnTo>
                    <a:pt x="275" y="2804"/>
                  </a:lnTo>
                  <a:lnTo>
                    <a:pt x="260" y="2738"/>
                  </a:lnTo>
                  <a:lnTo>
                    <a:pt x="248" y="2672"/>
                  </a:lnTo>
                  <a:lnTo>
                    <a:pt x="236" y="2604"/>
                  </a:lnTo>
                  <a:lnTo>
                    <a:pt x="227" y="2537"/>
                  </a:lnTo>
                  <a:lnTo>
                    <a:pt x="217" y="2469"/>
                  </a:lnTo>
                  <a:lnTo>
                    <a:pt x="209" y="2401"/>
                  </a:lnTo>
                  <a:lnTo>
                    <a:pt x="203" y="2332"/>
                  </a:lnTo>
                  <a:lnTo>
                    <a:pt x="197" y="2264"/>
                  </a:lnTo>
                  <a:lnTo>
                    <a:pt x="193" y="2194"/>
                  </a:lnTo>
                  <a:lnTo>
                    <a:pt x="190" y="2125"/>
                  </a:lnTo>
                  <a:lnTo>
                    <a:pt x="187" y="2055"/>
                  </a:lnTo>
                  <a:lnTo>
                    <a:pt x="187" y="1985"/>
                  </a:lnTo>
                  <a:lnTo>
                    <a:pt x="187" y="1922"/>
                  </a:lnTo>
                  <a:lnTo>
                    <a:pt x="190" y="1860"/>
                  </a:lnTo>
                  <a:lnTo>
                    <a:pt x="192" y="1797"/>
                  </a:lnTo>
                  <a:lnTo>
                    <a:pt x="196" y="1735"/>
                  </a:lnTo>
                  <a:lnTo>
                    <a:pt x="199" y="1674"/>
                  </a:lnTo>
                  <a:lnTo>
                    <a:pt x="205" y="1611"/>
                  </a:lnTo>
                  <a:lnTo>
                    <a:pt x="211" y="1550"/>
                  </a:lnTo>
                  <a:lnTo>
                    <a:pt x="218" y="1489"/>
                  </a:lnTo>
                  <a:lnTo>
                    <a:pt x="227" y="1429"/>
                  </a:lnTo>
                  <a:lnTo>
                    <a:pt x="236" y="1368"/>
                  </a:lnTo>
                  <a:lnTo>
                    <a:pt x="246" y="1308"/>
                  </a:lnTo>
                  <a:lnTo>
                    <a:pt x="258" y="1249"/>
                  </a:lnTo>
                  <a:lnTo>
                    <a:pt x="270" y="1189"/>
                  </a:lnTo>
                  <a:lnTo>
                    <a:pt x="282" y="1130"/>
                  </a:lnTo>
                  <a:lnTo>
                    <a:pt x="296" y="1071"/>
                  </a:lnTo>
                  <a:lnTo>
                    <a:pt x="311" y="1013"/>
                  </a:lnTo>
                  <a:lnTo>
                    <a:pt x="326" y="955"/>
                  </a:lnTo>
                  <a:lnTo>
                    <a:pt x="343" y="897"/>
                  </a:lnTo>
                  <a:lnTo>
                    <a:pt x="361" y="840"/>
                  </a:lnTo>
                  <a:lnTo>
                    <a:pt x="379" y="782"/>
                  </a:lnTo>
                  <a:lnTo>
                    <a:pt x="398" y="726"/>
                  </a:lnTo>
                  <a:lnTo>
                    <a:pt x="418" y="670"/>
                  </a:lnTo>
                  <a:lnTo>
                    <a:pt x="439" y="614"/>
                  </a:lnTo>
                  <a:lnTo>
                    <a:pt x="461" y="559"/>
                  </a:lnTo>
                  <a:lnTo>
                    <a:pt x="483" y="504"/>
                  </a:lnTo>
                  <a:lnTo>
                    <a:pt x="507" y="450"/>
                  </a:lnTo>
                  <a:lnTo>
                    <a:pt x="531" y="395"/>
                  </a:lnTo>
                  <a:lnTo>
                    <a:pt x="556" y="342"/>
                  </a:lnTo>
                  <a:lnTo>
                    <a:pt x="581" y="288"/>
                  </a:lnTo>
                  <a:lnTo>
                    <a:pt x="607" y="235"/>
                  </a:lnTo>
                  <a:lnTo>
                    <a:pt x="635" y="184"/>
                  </a:lnTo>
                  <a:lnTo>
                    <a:pt x="663" y="132"/>
                  </a:lnTo>
                  <a:lnTo>
                    <a:pt x="648" y="112"/>
                  </a:lnTo>
                  <a:lnTo>
                    <a:pt x="633" y="94"/>
                  </a:lnTo>
                  <a:lnTo>
                    <a:pt x="616" y="76"/>
                  </a:lnTo>
                  <a:lnTo>
                    <a:pt x="599" y="58"/>
                  </a:lnTo>
                  <a:lnTo>
                    <a:pt x="581" y="42"/>
                  </a:lnTo>
                  <a:lnTo>
                    <a:pt x="562" y="27"/>
                  </a:lnTo>
                  <a:lnTo>
                    <a:pt x="543" y="13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C3A8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0" name="Freeform 28"/>
            <p:cNvSpPr>
              <a:spLocks noEditPoints="1"/>
            </p:cNvSpPr>
            <p:nvPr/>
          </p:nvSpPr>
          <p:spPr bwMode="auto">
            <a:xfrm>
              <a:off x="2967" y="2797"/>
              <a:ext cx="1971" cy="994"/>
            </a:xfrm>
            <a:custGeom>
              <a:avLst/>
              <a:gdLst/>
              <a:ahLst/>
              <a:cxnLst>
                <a:cxn ang="0">
                  <a:pos x="7881" y="1757"/>
                </a:cxn>
                <a:cxn ang="0">
                  <a:pos x="7864" y="1531"/>
                </a:cxn>
                <a:cxn ang="0">
                  <a:pos x="7836" y="1308"/>
                </a:cxn>
                <a:cxn ang="0">
                  <a:pos x="7796" y="1091"/>
                </a:cxn>
                <a:cxn ang="0">
                  <a:pos x="7662" y="993"/>
                </a:cxn>
                <a:cxn ang="0">
                  <a:pos x="7583" y="968"/>
                </a:cxn>
                <a:cxn ang="0">
                  <a:pos x="7613" y="1138"/>
                </a:cxn>
                <a:cxn ang="0">
                  <a:pos x="7656" y="1377"/>
                </a:cxn>
                <a:cxn ang="0">
                  <a:pos x="7684" y="1619"/>
                </a:cxn>
                <a:cxn ang="0">
                  <a:pos x="7696" y="1866"/>
                </a:cxn>
                <a:cxn ang="0">
                  <a:pos x="7691" y="2138"/>
                </a:cxn>
                <a:cxn ang="0">
                  <a:pos x="7665" y="2416"/>
                </a:cxn>
                <a:cxn ang="0">
                  <a:pos x="7620" y="2685"/>
                </a:cxn>
                <a:cxn ang="0">
                  <a:pos x="7555" y="2948"/>
                </a:cxn>
                <a:cxn ang="0">
                  <a:pos x="7474" y="3204"/>
                </a:cxn>
                <a:cxn ang="0">
                  <a:pos x="7374" y="3451"/>
                </a:cxn>
                <a:cxn ang="0">
                  <a:pos x="7258" y="3689"/>
                </a:cxn>
                <a:cxn ang="0">
                  <a:pos x="7126" y="3917"/>
                </a:cxn>
                <a:cxn ang="0">
                  <a:pos x="7378" y="3860"/>
                </a:cxn>
                <a:cxn ang="0">
                  <a:pos x="7499" y="3627"/>
                </a:cxn>
                <a:cxn ang="0">
                  <a:pos x="7606" y="3386"/>
                </a:cxn>
                <a:cxn ang="0">
                  <a:pos x="7696" y="3135"/>
                </a:cxn>
                <a:cxn ang="0">
                  <a:pos x="7769" y="2879"/>
                </a:cxn>
                <a:cxn ang="0">
                  <a:pos x="7824" y="2615"/>
                </a:cxn>
                <a:cxn ang="0">
                  <a:pos x="7863" y="2344"/>
                </a:cxn>
                <a:cxn ang="0">
                  <a:pos x="7882" y="2068"/>
                </a:cxn>
                <a:cxn ang="0">
                  <a:pos x="474" y="54"/>
                </a:cxn>
                <a:cxn ang="0">
                  <a:pos x="363" y="273"/>
                </a:cxn>
                <a:cxn ang="0">
                  <a:pos x="266" y="501"/>
                </a:cxn>
                <a:cxn ang="0">
                  <a:pos x="183" y="735"/>
                </a:cxn>
                <a:cxn ang="0">
                  <a:pos x="115" y="976"/>
                </a:cxn>
                <a:cxn ang="0">
                  <a:pos x="62" y="1223"/>
                </a:cxn>
                <a:cxn ang="0">
                  <a:pos x="25" y="1475"/>
                </a:cxn>
                <a:cxn ang="0">
                  <a:pos x="4" y="1732"/>
                </a:cxn>
                <a:cxn ang="0">
                  <a:pos x="0" y="1998"/>
                </a:cxn>
                <a:cxn ang="0">
                  <a:pos x="14" y="2274"/>
                </a:cxn>
                <a:cxn ang="0">
                  <a:pos x="48" y="2545"/>
                </a:cxn>
                <a:cxn ang="0">
                  <a:pos x="98" y="2810"/>
                </a:cxn>
                <a:cxn ang="0">
                  <a:pos x="166" y="3069"/>
                </a:cxn>
                <a:cxn ang="0">
                  <a:pos x="253" y="3320"/>
                </a:cxn>
                <a:cxn ang="0">
                  <a:pos x="354" y="3564"/>
                </a:cxn>
                <a:cxn ang="0">
                  <a:pos x="471" y="3799"/>
                </a:cxn>
                <a:cxn ang="0">
                  <a:pos x="791" y="3968"/>
                </a:cxn>
                <a:cxn ang="0">
                  <a:pos x="655" y="3742"/>
                </a:cxn>
                <a:cxn ang="0">
                  <a:pos x="535" y="3507"/>
                </a:cxn>
                <a:cxn ang="0">
                  <a:pos x="432" y="3262"/>
                </a:cxn>
                <a:cxn ang="0">
                  <a:pos x="345" y="3011"/>
                </a:cxn>
                <a:cxn ang="0">
                  <a:pos x="277" y="2749"/>
                </a:cxn>
                <a:cxn ang="0">
                  <a:pos x="228" y="2481"/>
                </a:cxn>
                <a:cxn ang="0">
                  <a:pos x="198" y="2208"/>
                </a:cxn>
                <a:cxn ang="0">
                  <a:pos x="187" y="1928"/>
                </a:cxn>
                <a:cxn ang="0">
                  <a:pos x="194" y="1691"/>
                </a:cxn>
                <a:cxn ang="0">
                  <a:pos x="216" y="1458"/>
                </a:cxn>
                <a:cxn ang="0">
                  <a:pos x="252" y="1229"/>
                </a:cxn>
                <a:cxn ang="0">
                  <a:pos x="302" y="1005"/>
                </a:cxn>
                <a:cxn ang="0">
                  <a:pos x="364" y="786"/>
                </a:cxn>
                <a:cxn ang="0">
                  <a:pos x="439" y="573"/>
                </a:cxn>
                <a:cxn ang="0">
                  <a:pos x="527" y="367"/>
                </a:cxn>
                <a:cxn ang="0">
                  <a:pos x="626" y="166"/>
                </a:cxn>
                <a:cxn ang="0">
                  <a:pos x="570" y="76"/>
                </a:cxn>
                <a:cxn ang="0">
                  <a:pos x="504" y="0"/>
                </a:cxn>
              </a:cxnLst>
              <a:rect l="0" t="0" r="r" b="b"/>
              <a:pathLst>
                <a:path w="7884" h="3974">
                  <a:moveTo>
                    <a:pt x="7884" y="1928"/>
                  </a:moveTo>
                  <a:lnTo>
                    <a:pt x="7884" y="1871"/>
                  </a:lnTo>
                  <a:lnTo>
                    <a:pt x="7883" y="1813"/>
                  </a:lnTo>
                  <a:lnTo>
                    <a:pt x="7881" y="1757"/>
                  </a:lnTo>
                  <a:lnTo>
                    <a:pt x="7877" y="1699"/>
                  </a:lnTo>
                  <a:lnTo>
                    <a:pt x="7874" y="1643"/>
                  </a:lnTo>
                  <a:lnTo>
                    <a:pt x="7870" y="1587"/>
                  </a:lnTo>
                  <a:lnTo>
                    <a:pt x="7864" y="1531"/>
                  </a:lnTo>
                  <a:lnTo>
                    <a:pt x="7858" y="1475"/>
                  </a:lnTo>
                  <a:lnTo>
                    <a:pt x="7852" y="1420"/>
                  </a:lnTo>
                  <a:lnTo>
                    <a:pt x="7844" y="1363"/>
                  </a:lnTo>
                  <a:lnTo>
                    <a:pt x="7836" y="1308"/>
                  </a:lnTo>
                  <a:lnTo>
                    <a:pt x="7827" y="1254"/>
                  </a:lnTo>
                  <a:lnTo>
                    <a:pt x="7817" y="1199"/>
                  </a:lnTo>
                  <a:lnTo>
                    <a:pt x="7806" y="1145"/>
                  </a:lnTo>
                  <a:lnTo>
                    <a:pt x="7796" y="1091"/>
                  </a:lnTo>
                  <a:lnTo>
                    <a:pt x="7782" y="1037"/>
                  </a:lnTo>
                  <a:lnTo>
                    <a:pt x="7744" y="1022"/>
                  </a:lnTo>
                  <a:lnTo>
                    <a:pt x="7704" y="1006"/>
                  </a:lnTo>
                  <a:lnTo>
                    <a:pt x="7662" y="993"/>
                  </a:lnTo>
                  <a:lnTo>
                    <a:pt x="7619" y="978"/>
                  </a:lnTo>
                  <a:lnTo>
                    <a:pt x="7607" y="975"/>
                  </a:lnTo>
                  <a:lnTo>
                    <a:pt x="7595" y="971"/>
                  </a:lnTo>
                  <a:lnTo>
                    <a:pt x="7583" y="968"/>
                  </a:lnTo>
                  <a:lnTo>
                    <a:pt x="7571" y="964"/>
                  </a:lnTo>
                  <a:lnTo>
                    <a:pt x="7586" y="1022"/>
                  </a:lnTo>
                  <a:lnTo>
                    <a:pt x="7600" y="1080"/>
                  </a:lnTo>
                  <a:lnTo>
                    <a:pt x="7613" y="1138"/>
                  </a:lnTo>
                  <a:lnTo>
                    <a:pt x="7625" y="1198"/>
                  </a:lnTo>
                  <a:lnTo>
                    <a:pt x="7636" y="1257"/>
                  </a:lnTo>
                  <a:lnTo>
                    <a:pt x="7647" y="1317"/>
                  </a:lnTo>
                  <a:lnTo>
                    <a:pt x="7656" y="1377"/>
                  </a:lnTo>
                  <a:lnTo>
                    <a:pt x="7665" y="1437"/>
                  </a:lnTo>
                  <a:lnTo>
                    <a:pt x="7672" y="1497"/>
                  </a:lnTo>
                  <a:lnTo>
                    <a:pt x="7678" y="1558"/>
                  </a:lnTo>
                  <a:lnTo>
                    <a:pt x="7684" y="1619"/>
                  </a:lnTo>
                  <a:lnTo>
                    <a:pt x="7689" y="1680"/>
                  </a:lnTo>
                  <a:lnTo>
                    <a:pt x="7692" y="1741"/>
                  </a:lnTo>
                  <a:lnTo>
                    <a:pt x="7695" y="1804"/>
                  </a:lnTo>
                  <a:lnTo>
                    <a:pt x="7696" y="1866"/>
                  </a:lnTo>
                  <a:lnTo>
                    <a:pt x="7697" y="1928"/>
                  </a:lnTo>
                  <a:lnTo>
                    <a:pt x="7696" y="1999"/>
                  </a:lnTo>
                  <a:lnTo>
                    <a:pt x="7694" y="2069"/>
                  </a:lnTo>
                  <a:lnTo>
                    <a:pt x="7691" y="2138"/>
                  </a:lnTo>
                  <a:lnTo>
                    <a:pt x="7686" y="2208"/>
                  </a:lnTo>
                  <a:lnTo>
                    <a:pt x="7680" y="2278"/>
                  </a:lnTo>
                  <a:lnTo>
                    <a:pt x="7673" y="2347"/>
                  </a:lnTo>
                  <a:lnTo>
                    <a:pt x="7665" y="2416"/>
                  </a:lnTo>
                  <a:lnTo>
                    <a:pt x="7655" y="2483"/>
                  </a:lnTo>
                  <a:lnTo>
                    <a:pt x="7646" y="2551"/>
                  </a:lnTo>
                  <a:lnTo>
                    <a:pt x="7634" y="2618"/>
                  </a:lnTo>
                  <a:lnTo>
                    <a:pt x="7620" y="2685"/>
                  </a:lnTo>
                  <a:lnTo>
                    <a:pt x="7606" y="2751"/>
                  </a:lnTo>
                  <a:lnTo>
                    <a:pt x="7590" y="2817"/>
                  </a:lnTo>
                  <a:lnTo>
                    <a:pt x="7574" y="2883"/>
                  </a:lnTo>
                  <a:lnTo>
                    <a:pt x="7555" y="2948"/>
                  </a:lnTo>
                  <a:lnTo>
                    <a:pt x="7537" y="3013"/>
                  </a:lnTo>
                  <a:lnTo>
                    <a:pt x="7517" y="3078"/>
                  </a:lnTo>
                  <a:lnTo>
                    <a:pt x="7495" y="3141"/>
                  </a:lnTo>
                  <a:lnTo>
                    <a:pt x="7474" y="3204"/>
                  </a:lnTo>
                  <a:lnTo>
                    <a:pt x="7451" y="3266"/>
                  </a:lnTo>
                  <a:lnTo>
                    <a:pt x="7426" y="3328"/>
                  </a:lnTo>
                  <a:lnTo>
                    <a:pt x="7401" y="3390"/>
                  </a:lnTo>
                  <a:lnTo>
                    <a:pt x="7374" y="3451"/>
                  </a:lnTo>
                  <a:lnTo>
                    <a:pt x="7347" y="3512"/>
                  </a:lnTo>
                  <a:lnTo>
                    <a:pt x="7318" y="3572"/>
                  </a:lnTo>
                  <a:lnTo>
                    <a:pt x="7288" y="3631"/>
                  </a:lnTo>
                  <a:lnTo>
                    <a:pt x="7258" y="3689"/>
                  </a:lnTo>
                  <a:lnTo>
                    <a:pt x="7227" y="3747"/>
                  </a:lnTo>
                  <a:lnTo>
                    <a:pt x="7194" y="3805"/>
                  </a:lnTo>
                  <a:lnTo>
                    <a:pt x="7161" y="3861"/>
                  </a:lnTo>
                  <a:lnTo>
                    <a:pt x="7126" y="3917"/>
                  </a:lnTo>
                  <a:lnTo>
                    <a:pt x="7090" y="3973"/>
                  </a:lnTo>
                  <a:lnTo>
                    <a:pt x="7312" y="3974"/>
                  </a:lnTo>
                  <a:lnTo>
                    <a:pt x="7345" y="3917"/>
                  </a:lnTo>
                  <a:lnTo>
                    <a:pt x="7378" y="3860"/>
                  </a:lnTo>
                  <a:lnTo>
                    <a:pt x="7410" y="3803"/>
                  </a:lnTo>
                  <a:lnTo>
                    <a:pt x="7440" y="3745"/>
                  </a:lnTo>
                  <a:lnTo>
                    <a:pt x="7470" y="3687"/>
                  </a:lnTo>
                  <a:lnTo>
                    <a:pt x="7499" y="3627"/>
                  </a:lnTo>
                  <a:lnTo>
                    <a:pt x="7528" y="3568"/>
                  </a:lnTo>
                  <a:lnTo>
                    <a:pt x="7554" y="3507"/>
                  </a:lnTo>
                  <a:lnTo>
                    <a:pt x="7581" y="3447"/>
                  </a:lnTo>
                  <a:lnTo>
                    <a:pt x="7606" y="3386"/>
                  </a:lnTo>
                  <a:lnTo>
                    <a:pt x="7630" y="3324"/>
                  </a:lnTo>
                  <a:lnTo>
                    <a:pt x="7653" y="3261"/>
                  </a:lnTo>
                  <a:lnTo>
                    <a:pt x="7674" y="3199"/>
                  </a:lnTo>
                  <a:lnTo>
                    <a:pt x="7696" y="3135"/>
                  </a:lnTo>
                  <a:lnTo>
                    <a:pt x="7715" y="3072"/>
                  </a:lnTo>
                  <a:lnTo>
                    <a:pt x="7734" y="3008"/>
                  </a:lnTo>
                  <a:lnTo>
                    <a:pt x="7752" y="2943"/>
                  </a:lnTo>
                  <a:lnTo>
                    <a:pt x="7769" y="2879"/>
                  </a:lnTo>
                  <a:lnTo>
                    <a:pt x="7785" y="2813"/>
                  </a:lnTo>
                  <a:lnTo>
                    <a:pt x="7799" y="2747"/>
                  </a:lnTo>
                  <a:lnTo>
                    <a:pt x="7812" y="2681"/>
                  </a:lnTo>
                  <a:lnTo>
                    <a:pt x="7824" y="2615"/>
                  </a:lnTo>
                  <a:lnTo>
                    <a:pt x="7836" y="2547"/>
                  </a:lnTo>
                  <a:lnTo>
                    <a:pt x="7846" y="2480"/>
                  </a:lnTo>
                  <a:lnTo>
                    <a:pt x="7854" y="2412"/>
                  </a:lnTo>
                  <a:lnTo>
                    <a:pt x="7863" y="2344"/>
                  </a:lnTo>
                  <a:lnTo>
                    <a:pt x="7869" y="2275"/>
                  </a:lnTo>
                  <a:lnTo>
                    <a:pt x="7875" y="2207"/>
                  </a:lnTo>
                  <a:lnTo>
                    <a:pt x="7878" y="2137"/>
                  </a:lnTo>
                  <a:lnTo>
                    <a:pt x="7882" y="2068"/>
                  </a:lnTo>
                  <a:lnTo>
                    <a:pt x="7883" y="1998"/>
                  </a:lnTo>
                  <a:lnTo>
                    <a:pt x="7884" y="1928"/>
                  </a:lnTo>
                  <a:close/>
                  <a:moveTo>
                    <a:pt x="504" y="0"/>
                  </a:moveTo>
                  <a:lnTo>
                    <a:pt x="474" y="54"/>
                  </a:lnTo>
                  <a:lnTo>
                    <a:pt x="445" y="107"/>
                  </a:lnTo>
                  <a:lnTo>
                    <a:pt x="416" y="163"/>
                  </a:lnTo>
                  <a:lnTo>
                    <a:pt x="390" y="218"/>
                  </a:lnTo>
                  <a:lnTo>
                    <a:pt x="363" y="273"/>
                  </a:lnTo>
                  <a:lnTo>
                    <a:pt x="338" y="329"/>
                  </a:lnTo>
                  <a:lnTo>
                    <a:pt x="313" y="386"/>
                  </a:lnTo>
                  <a:lnTo>
                    <a:pt x="289" y="443"/>
                  </a:lnTo>
                  <a:lnTo>
                    <a:pt x="266" y="501"/>
                  </a:lnTo>
                  <a:lnTo>
                    <a:pt x="244" y="559"/>
                  </a:lnTo>
                  <a:lnTo>
                    <a:pt x="223" y="617"/>
                  </a:lnTo>
                  <a:lnTo>
                    <a:pt x="202" y="676"/>
                  </a:lnTo>
                  <a:lnTo>
                    <a:pt x="183" y="735"/>
                  </a:lnTo>
                  <a:lnTo>
                    <a:pt x="165" y="795"/>
                  </a:lnTo>
                  <a:lnTo>
                    <a:pt x="147" y="855"/>
                  </a:lnTo>
                  <a:lnTo>
                    <a:pt x="130" y="915"/>
                  </a:lnTo>
                  <a:lnTo>
                    <a:pt x="115" y="976"/>
                  </a:lnTo>
                  <a:lnTo>
                    <a:pt x="100" y="1037"/>
                  </a:lnTo>
                  <a:lnTo>
                    <a:pt x="87" y="1098"/>
                  </a:lnTo>
                  <a:lnTo>
                    <a:pt x="74" y="1161"/>
                  </a:lnTo>
                  <a:lnTo>
                    <a:pt x="62" y="1223"/>
                  </a:lnTo>
                  <a:lnTo>
                    <a:pt x="51" y="1285"/>
                  </a:lnTo>
                  <a:lnTo>
                    <a:pt x="42" y="1348"/>
                  </a:lnTo>
                  <a:lnTo>
                    <a:pt x="33" y="1411"/>
                  </a:lnTo>
                  <a:lnTo>
                    <a:pt x="25" y="1475"/>
                  </a:lnTo>
                  <a:lnTo>
                    <a:pt x="19" y="1539"/>
                  </a:lnTo>
                  <a:lnTo>
                    <a:pt x="13" y="1603"/>
                  </a:lnTo>
                  <a:lnTo>
                    <a:pt x="8" y="1667"/>
                  </a:lnTo>
                  <a:lnTo>
                    <a:pt x="4" y="1732"/>
                  </a:lnTo>
                  <a:lnTo>
                    <a:pt x="1" y="1798"/>
                  </a:lnTo>
                  <a:lnTo>
                    <a:pt x="0" y="1863"/>
                  </a:lnTo>
                  <a:lnTo>
                    <a:pt x="0" y="1928"/>
                  </a:lnTo>
                  <a:lnTo>
                    <a:pt x="0" y="1998"/>
                  </a:lnTo>
                  <a:lnTo>
                    <a:pt x="2" y="2068"/>
                  </a:lnTo>
                  <a:lnTo>
                    <a:pt x="4" y="2137"/>
                  </a:lnTo>
                  <a:lnTo>
                    <a:pt x="9" y="2206"/>
                  </a:lnTo>
                  <a:lnTo>
                    <a:pt x="14" y="2274"/>
                  </a:lnTo>
                  <a:lnTo>
                    <a:pt x="21" y="2342"/>
                  </a:lnTo>
                  <a:lnTo>
                    <a:pt x="28" y="2411"/>
                  </a:lnTo>
                  <a:lnTo>
                    <a:pt x="37" y="2478"/>
                  </a:lnTo>
                  <a:lnTo>
                    <a:pt x="48" y="2545"/>
                  </a:lnTo>
                  <a:lnTo>
                    <a:pt x="58" y="2612"/>
                  </a:lnTo>
                  <a:lnTo>
                    <a:pt x="70" y="2678"/>
                  </a:lnTo>
                  <a:lnTo>
                    <a:pt x="84" y="2745"/>
                  </a:lnTo>
                  <a:lnTo>
                    <a:pt x="98" y="2810"/>
                  </a:lnTo>
                  <a:lnTo>
                    <a:pt x="114" y="2876"/>
                  </a:lnTo>
                  <a:lnTo>
                    <a:pt x="130" y="2941"/>
                  </a:lnTo>
                  <a:lnTo>
                    <a:pt x="148" y="3005"/>
                  </a:lnTo>
                  <a:lnTo>
                    <a:pt x="166" y="3069"/>
                  </a:lnTo>
                  <a:lnTo>
                    <a:pt x="187" y="3133"/>
                  </a:lnTo>
                  <a:lnTo>
                    <a:pt x="207" y="3195"/>
                  </a:lnTo>
                  <a:lnTo>
                    <a:pt x="230" y="3258"/>
                  </a:lnTo>
                  <a:lnTo>
                    <a:pt x="253" y="3320"/>
                  </a:lnTo>
                  <a:lnTo>
                    <a:pt x="276" y="3381"/>
                  </a:lnTo>
                  <a:lnTo>
                    <a:pt x="301" y="3442"/>
                  </a:lnTo>
                  <a:lnTo>
                    <a:pt x="327" y="3504"/>
                  </a:lnTo>
                  <a:lnTo>
                    <a:pt x="354" y="3564"/>
                  </a:lnTo>
                  <a:lnTo>
                    <a:pt x="381" y="3622"/>
                  </a:lnTo>
                  <a:lnTo>
                    <a:pt x="410" y="3682"/>
                  </a:lnTo>
                  <a:lnTo>
                    <a:pt x="440" y="3740"/>
                  </a:lnTo>
                  <a:lnTo>
                    <a:pt x="471" y="3799"/>
                  </a:lnTo>
                  <a:lnTo>
                    <a:pt x="503" y="3855"/>
                  </a:lnTo>
                  <a:lnTo>
                    <a:pt x="535" y="3911"/>
                  </a:lnTo>
                  <a:lnTo>
                    <a:pt x="569" y="3968"/>
                  </a:lnTo>
                  <a:lnTo>
                    <a:pt x="791" y="3968"/>
                  </a:lnTo>
                  <a:lnTo>
                    <a:pt x="755" y="3913"/>
                  </a:lnTo>
                  <a:lnTo>
                    <a:pt x="721" y="3856"/>
                  </a:lnTo>
                  <a:lnTo>
                    <a:pt x="687" y="3800"/>
                  </a:lnTo>
                  <a:lnTo>
                    <a:pt x="655" y="3742"/>
                  </a:lnTo>
                  <a:lnTo>
                    <a:pt x="624" y="3685"/>
                  </a:lnTo>
                  <a:lnTo>
                    <a:pt x="593" y="3626"/>
                  </a:lnTo>
                  <a:lnTo>
                    <a:pt x="564" y="3567"/>
                  </a:lnTo>
                  <a:lnTo>
                    <a:pt x="535" y="3507"/>
                  </a:lnTo>
                  <a:lnTo>
                    <a:pt x="507" y="3447"/>
                  </a:lnTo>
                  <a:lnTo>
                    <a:pt x="481" y="3386"/>
                  </a:lnTo>
                  <a:lnTo>
                    <a:pt x="456" y="3325"/>
                  </a:lnTo>
                  <a:lnTo>
                    <a:pt x="432" y="3262"/>
                  </a:lnTo>
                  <a:lnTo>
                    <a:pt x="409" y="3200"/>
                  </a:lnTo>
                  <a:lnTo>
                    <a:pt x="386" y="3138"/>
                  </a:lnTo>
                  <a:lnTo>
                    <a:pt x="366" y="3074"/>
                  </a:lnTo>
                  <a:lnTo>
                    <a:pt x="345" y="3011"/>
                  </a:lnTo>
                  <a:lnTo>
                    <a:pt x="327" y="2946"/>
                  </a:lnTo>
                  <a:lnTo>
                    <a:pt x="309" y="2881"/>
                  </a:lnTo>
                  <a:lnTo>
                    <a:pt x="292" y="2815"/>
                  </a:lnTo>
                  <a:lnTo>
                    <a:pt x="277" y="2749"/>
                  </a:lnTo>
                  <a:lnTo>
                    <a:pt x="262" y="2683"/>
                  </a:lnTo>
                  <a:lnTo>
                    <a:pt x="250" y="2616"/>
                  </a:lnTo>
                  <a:lnTo>
                    <a:pt x="238" y="2549"/>
                  </a:lnTo>
                  <a:lnTo>
                    <a:pt x="228" y="2481"/>
                  </a:lnTo>
                  <a:lnTo>
                    <a:pt x="218" y="2414"/>
                  </a:lnTo>
                  <a:lnTo>
                    <a:pt x="210" y="2346"/>
                  </a:lnTo>
                  <a:lnTo>
                    <a:pt x="202" y="2276"/>
                  </a:lnTo>
                  <a:lnTo>
                    <a:pt x="198" y="2208"/>
                  </a:lnTo>
                  <a:lnTo>
                    <a:pt x="193" y="2138"/>
                  </a:lnTo>
                  <a:lnTo>
                    <a:pt x="189" y="2069"/>
                  </a:lnTo>
                  <a:lnTo>
                    <a:pt x="188" y="1998"/>
                  </a:lnTo>
                  <a:lnTo>
                    <a:pt x="187" y="1928"/>
                  </a:lnTo>
                  <a:lnTo>
                    <a:pt x="187" y="1869"/>
                  </a:lnTo>
                  <a:lnTo>
                    <a:pt x="189" y="1810"/>
                  </a:lnTo>
                  <a:lnTo>
                    <a:pt x="192" y="1750"/>
                  </a:lnTo>
                  <a:lnTo>
                    <a:pt x="194" y="1691"/>
                  </a:lnTo>
                  <a:lnTo>
                    <a:pt x="199" y="1632"/>
                  </a:lnTo>
                  <a:lnTo>
                    <a:pt x="204" y="1573"/>
                  </a:lnTo>
                  <a:lnTo>
                    <a:pt x="210" y="1516"/>
                  </a:lnTo>
                  <a:lnTo>
                    <a:pt x="216" y="1458"/>
                  </a:lnTo>
                  <a:lnTo>
                    <a:pt x="224" y="1401"/>
                  </a:lnTo>
                  <a:lnTo>
                    <a:pt x="232" y="1343"/>
                  </a:lnTo>
                  <a:lnTo>
                    <a:pt x="242" y="1285"/>
                  </a:lnTo>
                  <a:lnTo>
                    <a:pt x="252" y="1229"/>
                  </a:lnTo>
                  <a:lnTo>
                    <a:pt x="264" y="1173"/>
                  </a:lnTo>
                  <a:lnTo>
                    <a:pt x="276" y="1116"/>
                  </a:lnTo>
                  <a:lnTo>
                    <a:pt x="288" y="1061"/>
                  </a:lnTo>
                  <a:lnTo>
                    <a:pt x="302" y="1005"/>
                  </a:lnTo>
                  <a:lnTo>
                    <a:pt x="316" y="950"/>
                  </a:lnTo>
                  <a:lnTo>
                    <a:pt x="331" y="896"/>
                  </a:lnTo>
                  <a:lnTo>
                    <a:pt x="348" y="840"/>
                  </a:lnTo>
                  <a:lnTo>
                    <a:pt x="364" y="786"/>
                  </a:lnTo>
                  <a:lnTo>
                    <a:pt x="381" y="732"/>
                  </a:lnTo>
                  <a:lnTo>
                    <a:pt x="401" y="678"/>
                  </a:lnTo>
                  <a:lnTo>
                    <a:pt x="420" y="626"/>
                  </a:lnTo>
                  <a:lnTo>
                    <a:pt x="439" y="573"/>
                  </a:lnTo>
                  <a:lnTo>
                    <a:pt x="461" y="521"/>
                  </a:lnTo>
                  <a:lnTo>
                    <a:pt x="482" y="469"/>
                  </a:lnTo>
                  <a:lnTo>
                    <a:pt x="504" y="417"/>
                  </a:lnTo>
                  <a:lnTo>
                    <a:pt x="527" y="367"/>
                  </a:lnTo>
                  <a:lnTo>
                    <a:pt x="551" y="315"/>
                  </a:lnTo>
                  <a:lnTo>
                    <a:pt x="576" y="265"/>
                  </a:lnTo>
                  <a:lnTo>
                    <a:pt x="601" y="215"/>
                  </a:lnTo>
                  <a:lnTo>
                    <a:pt x="626" y="166"/>
                  </a:lnTo>
                  <a:lnTo>
                    <a:pt x="613" y="142"/>
                  </a:lnTo>
                  <a:lnTo>
                    <a:pt x="599" y="119"/>
                  </a:lnTo>
                  <a:lnTo>
                    <a:pt x="584" y="97"/>
                  </a:lnTo>
                  <a:lnTo>
                    <a:pt x="570" y="76"/>
                  </a:lnTo>
                  <a:lnTo>
                    <a:pt x="554" y="56"/>
                  </a:lnTo>
                  <a:lnTo>
                    <a:pt x="537" y="36"/>
                  </a:lnTo>
                  <a:lnTo>
                    <a:pt x="521" y="18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C4A8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1" name="Freeform 29"/>
            <p:cNvSpPr>
              <a:spLocks noEditPoints="1"/>
            </p:cNvSpPr>
            <p:nvPr/>
          </p:nvSpPr>
          <p:spPr bwMode="auto">
            <a:xfrm>
              <a:off x="2990" y="2816"/>
              <a:ext cx="1924" cy="975"/>
            </a:xfrm>
            <a:custGeom>
              <a:avLst/>
              <a:gdLst/>
              <a:ahLst/>
              <a:cxnLst>
                <a:cxn ang="0">
                  <a:pos x="7693" y="1674"/>
                </a:cxn>
                <a:cxn ang="0">
                  <a:pos x="7675" y="1437"/>
                </a:cxn>
                <a:cxn ang="0">
                  <a:pos x="7643" y="1206"/>
                </a:cxn>
                <a:cxn ang="0">
                  <a:pos x="7597" y="978"/>
                </a:cxn>
                <a:cxn ang="0">
                  <a:pos x="7541" y="908"/>
                </a:cxn>
                <a:cxn ang="0">
                  <a:pos x="7412" y="870"/>
                </a:cxn>
                <a:cxn ang="0">
                  <a:pos x="7418" y="1039"/>
                </a:cxn>
                <a:cxn ang="0">
                  <a:pos x="7466" y="1284"/>
                </a:cxn>
                <a:cxn ang="0">
                  <a:pos x="7496" y="1534"/>
                </a:cxn>
                <a:cxn ang="0">
                  <a:pos x="7509" y="1789"/>
                </a:cxn>
                <a:cxn ang="0">
                  <a:pos x="7503" y="2065"/>
                </a:cxn>
                <a:cxn ang="0">
                  <a:pos x="7477" y="2342"/>
                </a:cxn>
                <a:cxn ang="0">
                  <a:pos x="7431" y="2613"/>
                </a:cxn>
                <a:cxn ang="0">
                  <a:pos x="7364" y="2876"/>
                </a:cxn>
                <a:cxn ang="0">
                  <a:pos x="7280" y="3132"/>
                </a:cxn>
                <a:cxn ang="0">
                  <a:pos x="7177" y="3378"/>
                </a:cxn>
                <a:cxn ang="0">
                  <a:pos x="7058" y="3616"/>
                </a:cxn>
                <a:cxn ang="0">
                  <a:pos x="6921" y="3842"/>
                </a:cxn>
                <a:cxn ang="0">
                  <a:pos x="7177" y="3786"/>
                </a:cxn>
                <a:cxn ang="0">
                  <a:pos x="7302" y="3555"/>
                </a:cxn>
                <a:cxn ang="0">
                  <a:pos x="7411" y="3313"/>
                </a:cxn>
                <a:cxn ang="0">
                  <a:pos x="7503" y="3063"/>
                </a:cxn>
                <a:cxn ang="0">
                  <a:pos x="7578" y="2806"/>
                </a:cxn>
                <a:cxn ang="0">
                  <a:pos x="7635" y="2541"/>
                </a:cxn>
                <a:cxn ang="0">
                  <a:pos x="7675" y="2270"/>
                </a:cxn>
                <a:cxn ang="0">
                  <a:pos x="7695" y="1994"/>
                </a:cxn>
                <a:cxn ang="0">
                  <a:pos x="448" y="52"/>
                </a:cxn>
                <a:cxn ang="0">
                  <a:pos x="344" y="263"/>
                </a:cxn>
                <a:cxn ang="0">
                  <a:pos x="252" y="482"/>
                </a:cxn>
                <a:cxn ang="0">
                  <a:pos x="174" y="708"/>
                </a:cxn>
                <a:cxn ang="0">
                  <a:pos x="109" y="939"/>
                </a:cxn>
                <a:cxn ang="0">
                  <a:pos x="59" y="1176"/>
                </a:cxn>
                <a:cxn ang="0">
                  <a:pos x="24" y="1418"/>
                </a:cxn>
                <a:cxn ang="0">
                  <a:pos x="5" y="1665"/>
                </a:cxn>
                <a:cxn ang="0">
                  <a:pos x="0" y="1923"/>
                </a:cxn>
                <a:cxn ang="0">
                  <a:pos x="16" y="2200"/>
                </a:cxn>
                <a:cxn ang="0">
                  <a:pos x="49" y="2472"/>
                </a:cxn>
                <a:cxn ang="0">
                  <a:pos x="102" y="2738"/>
                </a:cxn>
                <a:cxn ang="0">
                  <a:pos x="173" y="2997"/>
                </a:cxn>
                <a:cxn ang="0">
                  <a:pos x="261" y="3247"/>
                </a:cxn>
                <a:cxn ang="0">
                  <a:pos x="365" y="3490"/>
                </a:cxn>
                <a:cxn ang="0">
                  <a:pos x="485" y="3724"/>
                </a:cxn>
                <a:cxn ang="0">
                  <a:pos x="809" y="3893"/>
                </a:cxn>
                <a:cxn ang="0">
                  <a:pos x="670" y="3670"/>
                </a:cxn>
                <a:cxn ang="0">
                  <a:pos x="546" y="3435"/>
                </a:cxn>
                <a:cxn ang="0">
                  <a:pos x="441" y="3191"/>
                </a:cxn>
                <a:cxn ang="0">
                  <a:pos x="352" y="2938"/>
                </a:cxn>
                <a:cxn ang="0">
                  <a:pos x="281" y="2676"/>
                </a:cxn>
                <a:cxn ang="0">
                  <a:pos x="229" y="2409"/>
                </a:cxn>
                <a:cxn ang="0">
                  <a:pos x="198" y="2134"/>
                </a:cxn>
                <a:cxn ang="0">
                  <a:pos x="187" y="1853"/>
                </a:cxn>
                <a:cxn ang="0">
                  <a:pos x="195" y="1630"/>
                </a:cxn>
                <a:cxn ang="0">
                  <a:pos x="214" y="1412"/>
                </a:cxn>
                <a:cxn ang="0">
                  <a:pos x="246" y="1197"/>
                </a:cxn>
                <a:cxn ang="0">
                  <a:pos x="291" y="986"/>
                </a:cxn>
                <a:cxn ang="0">
                  <a:pos x="347" y="781"/>
                </a:cxn>
                <a:cxn ang="0">
                  <a:pos x="416" y="580"/>
                </a:cxn>
                <a:cxn ang="0">
                  <a:pos x="495" y="384"/>
                </a:cxn>
                <a:cxn ang="0">
                  <a:pos x="585" y="194"/>
                </a:cxn>
                <a:cxn ang="0">
                  <a:pos x="533" y="91"/>
                </a:cxn>
                <a:cxn ang="0">
                  <a:pos x="476" y="0"/>
                </a:cxn>
              </a:cxnLst>
              <a:rect l="0" t="0" r="r" b="b"/>
              <a:pathLst>
                <a:path w="7698" h="3899">
                  <a:moveTo>
                    <a:pt x="7698" y="1853"/>
                  </a:moveTo>
                  <a:lnTo>
                    <a:pt x="7697" y="1794"/>
                  </a:lnTo>
                  <a:lnTo>
                    <a:pt x="7695" y="1734"/>
                  </a:lnTo>
                  <a:lnTo>
                    <a:pt x="7693" y="1674"/>
                  </a:lnTo>
                  <a:lnTo>
                    <a:pt x="7691" y="1614"/>
                  </a:lnTo>
                  <a:lnTo>
                    <a:pt x="7686" y="1555"/>
                  </a:lnTo>
                  <a:lnTo>
                    <a:pt x="7681" y="1496"/>
                  </a:lnTo>
                  <a:lnTo>
                    <a:pt x="7675" y="1437"/>
                  </a:lnTo>
                  <a:lnTo>
                    <a:pt x="7668" y="1378"/>
                  </a:lnTo>
                  <a:lnTo>
                    <a:pt x="7661" y="1321"/>
                  </a:lnTo>
                  <a:lnTo>
                    <a:pt x="7652" y="1263"/>
                  </a:lnTo>
                  <a:lnTo>
                    <a:pt x="7643" y="1206"/>
                  </a:lnTo>
                  <a:lnTo>
                    <a:pt x="7633" y="1148"/>
                  </a:lnTo>
                  <a:lnTo>
                    <a:pt x="7622" y="1092"/>
                  </a:lnTo>
                  <a:lnTo>
                    <a:pt x="7610" y="1034"/>
                  </a:lnTo>
                  <a:lnTo>
                    <a:pt x="7597" y="978"/>
                  </a:lnTo>
                  <a:lnTo>
                    <a:pt x="7584" y="923"/>
                  </a:lnTo>
                  <a:lnTo>
                    <a:pt x="7569" y="918"/>
                  </a:lnTo>
                  <a:lnTo>
                    <a:pt x="7555" y="913"/>
                  </a:lnTo>
                  <a:lnTo>
                    <a:pt x="7541" y="908"/>
                  </a:lnTo>
                  <a:lnTo>
                    <a:pt x="7526" y="903"/>
                  </a:lnTo>
                  <a:lnTo>
                    <a:pt x="7489" y="891"/>
                  </a:lnTo>
                  <a:lnTo>
                    <a:pt x="7452" y="881"/>
                  </a:lnTo>
                  <a:lnTo>
                    <a:pt x="7412" y="870"/>
                  </a:lnTo>
                  <a:lnTo>
                    <a:pt x="7372" y="860"/>
                  </a:lnTo>
                  <a:lnTo>
                    <a:pt x="7389" y="919"/>
                  </a:lnTo>
                  <a:lnTo>
                    <a:pt x="7405" y="979"/>
                  </a:lnTo>
                  <a:lnTo>
                    <a:pt x="7418" y="1039"/>
                  </a:lnTo>
                  <a:lnTo>
                    <a:pt x="7432" y="1100"/>
                  </a:lnTo>
                  <a:lnTo>
                    <a:pt x="7444" y="1161"/>
                  </a:lnTo>
                  <a:lnTo>
                    <a:pt x="7455" y="1222"/>
                  </a:lnTo>
                  <a:lnTo>
                    <a:pt x="7466" y="1284"/>
                  </a:lnTo>
                  <a:lnTo>
                    <a:pt x="7474" y="1346"/>
                  </a:lnTo>
                  <a:lnTo>
                    <a:pt x="7483" y="1408"/>
                  </a:lnTo>
                  <a:lnTo>
                    <a:pt x="7490" y="1471"/>
                  </a:lnTo>
                  <a:lnTo>
                    <a:pt x="7496" y="1534"/>
                  </a:lnTo>
                  <a:lnTo>
                    <a:pt x="7501" y="1597"/>
                  </a:lnTo>
                  <a:lnTo>
                    <a:pt x="7505" y="1660"/>
                  </a:lnTo>
                  <a:lnTo>
                    <a:pt x="7507" y="1725"/>
                  </a:lnTo>
                  <a:lnTo>
                    <a:pt x="7509" y="1789"/>
                  </a:lnTo>
                  <a:lnTo>
                    <a:pt x="7509" y="1853"/>
                  </a:lnTo>
                  <a:lnTo>
                    <a:pt x="7509" y="1924"/>
                  </a:lnTo>
                  <a:lnTo>
                    <a:pt x="7507" y="1995"/>
                  </a:lnTo>
                  <a:lnTo>
                    <a:pt x="7503" y="2065"/>
                  </a:lnTo>
                  <a:lnTo>
                    <a:pt x="7499" y="2134"/>
                  </a:lnTo>
                  <a:lnTo>
                    <a:pt x="7493" y="2204"/>
                  </a:lnTo>
                  <a:lnTo>
                    <a:pt x="7485" y="2273"/>
                  </a:lnTo>
                  <a:lnTo>
                    <a:pt x="7477" y="2342"/>
                  </a:lnTo>
                  <a:lnTo>
                    <a:pt x="7467" y="2410"/>
                  </a:lnTo>
                  <a:lnTo>
                    <a:pt x="7456" y="2478"/>
                  </a:lnTo>
                  <a:lnTo>
                    <a:pt x="7444" y="2546"/>
                  </a:lnTo>
                  <a:lnTo>
                    <a:pt x="7431" y="2613"/>
                  </a:lnTo>
                  <a:lnTo>
                    <a:pt x="7416" y="2679"/>
                  </a:lnTo>
                  <a:lnTo>
                    <a:pt x="7400" y="2745"/>
                  </a:lnTo>
                  <a:lnTo>
                    <a:pt x="7383" y="2811"/>
                  </a:lnTo>
                  <a:lnTo>
                    <a:pt x="7364" y="2876"/>
                  </a:lnTo>
                  <a:lnTo>
                    <a:pt x="7345" y="2940"/>
                  </a:lnTo>
                  <a:lnTo>
                    <a:pt x="7324" y="3005"/>
                  </a:lnTo>
                  <a:lnTo>
                    <a:pt x="7303" y="3069"/>
                  </a:lnTo>
                  <a:lnTo>
                    <a:pt x="7280" y="3132"/>
                  </a:lnTo>
                  <a:lnTo>
                    <a:pt x="7256" y="3195"/>
                  </a:lnTo>
                  <a:lnTo>
                    <a:pt x="7231" y="3256"/>
                  </a:lnTo>
                  <a:lnTo>
                    <a:pt x="7204" y="3318"/>
                  </a:lnTo>
                  <a:lnTo>
                    <a:pt x="7177" y="3378"/>
                  </a:lnTo>
                  <a:lnTo>
                    <a:pt x="7149" y="3439"/>
                  </a:lnTo>
                  <a:lnTo>
                    <a:pt x="7119" y="3498"/>
                  </a:lnTo>
                  <a:lnTo>
                    <a:pt x="7089" y="3557"/>
                  </a:lnTo>
                  <a:lnTo>
                    <a:pt x="7058" y="3616"/>
                  </a:lnTo>
                  <a:lnTo>
                    <a:pt x="7024" y="3673"/>
                  </a:lnTo>
                  <a:lnTo>
                    <a:pt x="6991" y="3731"/>
                  </a:lnTo>
                  <a:lnTo>
                    <a:pt x="6957" y="3787"/>
                  </a:lnTo>
                  <a:lnTo>
                    <a:pt x="6921" y="3842"/>
                  </a:lnTo>
                  <a:lnTo>
                    <a:pt x="6885" y="3898"/>
                  </a:lnTo>
                  <a:lnTo>
                    <a:pt x="7108" y="3899"/>
                  </a:lnTo>
                  <a:lnTo>
                    <a:pt x="7143" y="3842"/>
                  </a:lnTo>
                  <a:lnTo>
                    <a:pt x="7177" y="3786"/>
                  </a:lnTo>
                  <a:lnTo>
                    <a:pt x="7209" y="3728"/>
                  </a:lnTo>
                  <a:lnTo>
                    <a:pt x="7240" y="3671"/>
                  </a:lnTo>
                  <a:lnTo>
                    <a:pt x="7272" y="3613"/>
                  </a:lnTo>
                  <a:lnTo>
                    <a:pt x="7302" y="3555"/>
                  </a:lnTo>
                  <a:lnTo>
                    <a:pt x="7330" y="3495"/>
                  </a:lnTo>
                  <a:lnTo>
                    <a:pt x="7358" y="3435"/>
                  </a:lnTo>
                  <a:lnTo>
                    <a:pt x="7384" y="3373"/>
                  </a:lnTo>
                  <a:lnTo>
                    <a:pt x="7411" y="3313"/>
                  </a:lnTo>
                  <a:lnTo>
                    <a:pt x="7435" y="3251"/>
                  </a:lnTo>
                  <a:lnTo>
                    <a:pt x="7459" y="3189"/>
                  </a:lnTo>
                  <a:lnTo>
                    <a:pt x="7482" y="3126"/>
                  </a:lnTo>
                  <a:lnTo>
                    <a:pt x="7503" y="3063"/>
                  </a:lnTo>
                  <a:lnTo>
                    <a:pt x="7524" y="2999"/>
                  </a:lnTo>
                  <a:lnTo>
                    <a:pt x="7543" y="2936"/>
                  </a:lnTo>
                  <a:lnTo>
                    <a:pt x="7561" y="2871"/>
                  </a:lnTo>
                  <a:lnTo>
                    <a:pt x="7578" y="2806"/>
                  </a:lnTo>
                  <a:lnTo>
                    <a:pt x="7595" y="2740"/>
                  </a:lnTo>
                  <a:lnTo>
                    <a:pt x="7609" y="2674"/>
                  </a:lnTo>
                  <a:lnTo>
                    <a:pt x="7623" y="2608"/>
                  </a:lnTo>
                  <a:lnTo>
                    <a:pt x="7635" y="2541"/>
                  </a:lnTo>
                  <a:lnTo>
                    <a:pt x="7647" y="2474"/>
                  </a:lnTo>
                  <a:lnTo>
                    <a:pt x="7658" y="2406"/>
                  </a:lnTo>
                  <a:lnTo>
                    <a:pt x="7667" y="2338"/>
                  </a:lnTo>
                  <a:lnTo>
                    <a:pt x="7675" y="2270"/>
                  </a:lnTo>
                  <a:lnTo>
                    <a:pt x="7682" y="2201"/>
                  </a:lnTo>
                  <a:lnTo>
                    <a:pt x="7687" y="2133"/>
                  </a:lnTo>
                  <a:lnTo>
                    <a:pt x="7692" y="2063"/>
                  </a:lnTo>
                  <a:lnTo>
                    <a:pt x="7695" y="1994"/>
                  </a:lnTo>
                  <a:lnTo>
                    <a:pt x="7697" y="1923"/>
                  </a:lnTo>
                  <a:lnTo>
                    <a:pt x="7698" y="1853"/>
                  </a:lnTo>
                  <a:close/>
                  <a:moveTo>
                    <a:pt x="476" y="0"/>
                  </a:moveTo>
                  <a:lnTo>
                    <a:pt x="448" y="52"/>
                  </a:lnTo>
                  <a:lnTo>
                    <a:pt x="420" y="103"/>
                  </a:lnTo>
                  <a:lnTo>
                    <a:pt x="394" y="156"/>
                  </a:lnTo>
                  <a:lnTo>
                    <a:pt x="369" y="210"/>
                  </a:lnTo>
                  <a:lnTo>
                    <a:pt x="344" y="263"/>
                  </a:lnTo>
                  <a:lnTo>
                    <a:pt x="320" y="318"/>
                  </a:lnTo>
                  <a:lnTo>
                    <a:pt x="296" y="372"/>
                  </a:lnTo>
                  <a:lnTo>
                    <a:pt x="274" y="427"/>
                  </a:lnTo>
                  <a:lnTo>
                    <a:pt x="252" y="482"/>
                  </a:lnTo>
                  <a:lnTo>
                    <a:pt x="231" y="538"/>
                  </a:lnTo>
                  <a:lnTo>
                    <a:pt x="211" y="594"/>
                  </a:lnTo>
                  <a:lnTo>
                    <a:pt x="192" y="650"/>
                  </a:lnTo>
                  <a:lnTo>
                    <a:pt x="174" y="708"/>
                  </a:lnTo>
                  <a:lnTo>
                    <a:pt x="156" y="765"/>
                  </a:lnTo>
                  <a:lnTo>
                    <a:pt x="139" y="823"/>
                  </a:lnTo>
                  <a:lnTo>
                    <a:pt x="124" y="881"/>
                  </a:lnTo>
                  <a:lnTo>
                    <a:pt x="109" y="939"/>
                  </a:lnTo>
                  <a:lnTo>
                    <a:pt x="95" y="998"/>
                  </a:lnTo>
                  <a:lnTo>
                    <a:pt x="83" y="1057"/>
                  </a:lnTo>
                  <a:lnTo>
                    <a:pt x="71" y="1117"/>
                  </a:lnTo>
                  <a:lnTo>
                    <a:pt x="59" y="1176"/>
                  </a:lnTo>
                  <a:lnTo>
                    <a:pt x="49" y="1236"/>
                  </a:lnTo>
                  <a:lnTo>
                    <a:pt x="40" y="1297"/>
                  </a:lnTo>
                  <a:lnTo>
                    <a:pt x="31" y="1357"/>
                  </a:lnTo>
                  <a:lnTo>
                    <a:pt x="24" y="1418"/>
                  </a:lnTo>
                  <a:lnTo>
                    <a:pt x="18" y="1479"/>
                  </a:lnTo>
                  <a:lnTo>
                    <a:pt x="12" y="1542"/>
                  </a:lnTo>
                  <a:lnTo>
                    <a:pt x="9" y="1603"/>
                  </a:lnTo>
                  <a:lnTo>
                    <a:pt x="5" y="1665"/>
                  </a:lnTo>
                  <a:lnTo>
                    <a:pt x="3" y="1728"/>
                  </a:lnTo>
                  <a:lnTo>
                    <a:pt x="0" y="1790"/>
                  </a:lnTo>
                  <a:lnTo>
                    <a:pt x="0" y="1853"/>
                  </a:lnTo>
                  <a:lnTo>
                    <a:pt x="0" y="1923"/>
                  </a:lnTo>
                  <a:lnTo>
                    <a:pt x="3" y="1993"/>
                  </a:lnTo>
                  <a:lnTo>
                    <a:pt x="6" y="2062"/>
                  </a:lnTo>
                  <a:lnTo>
                    <a:pt x="10" y="2132"/>
                  </a:lnTo>
                  <a:lnTo>
                    <a:pt x="16" y="2200"/>
                  </a:lnTo>
                  <a:lnTo>
                    <a:pt x="22" y="2269"/>
                  </a:lnTo>
                  <a:lnTo>
                    <a:pt x="30" y="2337"/>
                  </a:lnTo>
                  <a:lnTo>
                    <a:pt x="40" y="2405"/>
                  </a:lnTo>
                  <a:lnTo>
                    <a:pt x="49" y="2472"/>
                  </a:lnTo>
                  <a:lnTo>
                    <a:pt x="61" y="2540"/>
                  </a:lnTo>
                  <a:lnTo>
                    <a:pt x="73" y="2606"/>
                  </a:lnTo>
                  <a:lnTo>
                    <a:pt x="88" y="2672"/>
                  </a:lnTo>
                  <a:lnTo>
                    <a:pt x="102" y="2738"/>
                  </a:lnTo>
                  <a:lnTo>
                    <a:pt x="119" y="2804"/>
                  </a:lnTo>
                  <a:lnTo>
                    <a:pt x="136" y="2868"/>
                  </a:lnTo>
                  <a:lnTo>
                    <a:pt x="154" y="2932"/>
                  </a:lnTo>
                  <a:lnTo>
                    <a:pt x="173" y="2997"/>
                  </a:lnTo>
                  <a:lnTo>
                    <a:pt x="193" y="3060"/>
                  </a:lnTo>
                  <a:lnTo>
                    <a:pt x="215" y="3123"/>
                  </a:lnTo>
                  <a:lnTo>
                    <a:pt x="238" y="3185"/>
                  </a:lnTo>
                  <a:lnTo>
                    <a:pt x="261" y="3247"/>
                  </a:lnTo>
                  <a:lnTo>
                    <a:pt x="286" y="3309"/>
                  </a:lnTo>
                  <a:lnTo>
                    <a:pt x="311" y="3370"/>
                  </a:lnTo>
                  <a:lnTo>
                    <a:pt x="338" y="3430"/>
                  </a:lnTo>
                  <a:lnTo>
                    <a:pt x="365" y="3490"/>
                  </a:lnTo>
                  <a:lnTo>
                    <a:pt x="394" y="3550"/>
                  </a:lnTo>
                  <a:lnTo>
                    <a:pt x="424" y="3609"/>
                  </a:lnTo>
                  <a:lnTo>
                    <a:pt x="454" y="3666"/>
                  </a:lnTo>
                  <a:lnTo>
                    <a:pt x="485" y="3724"/>
                  </a:lnTo>
                  <a:lnTo>
                    <a:pt x="518" y="3781"/>
                  </a:lnTo>
                  <a:lnTo>
                    <a:pt x="551" y="3838"/>
                  </a:lnTo>
                  <a:lnTo>
                    <a:pt x="586" y="3893"/>
                  </a:lnTo>
                  <a:lnTo>
                    <a:pt x="809" y="3893"/>
                  </a:lnTo>
                  <a:lnTo>
                    <a:pt x="773" y="3839"/>
                  </a:lnTo>
                  <a:lnTo>
                    <a:pt x="738" y="3782"/>
                  </a:lnTo>
                  <a:lnTo>
                    <a:pt x="704" y="3726"/>
                  </a:lnTo>
                  <a:lnTo>
                    <a:pt x="670" y="3670"/>
                  </a:lnTo>
                  <a:lnTo>
                    <a:pt x="638" y="3612"/>
                  </a:lnTo>
                  <a:lnTo>
                    <a:pt x="606" y="3553"/>
                  </a:lnTo>
                  <a:lnTo>
                    <a:pt x="576" y="3495"/>
                  </a:lnTo>
                  <a:lnTo>
                    <a:pt x="546" y="3435"/>
                  </a:lnTo>
                  <a:lnTo>
                    <a:pt x="519" y="3375"/>
                  </a:lnTo>
                  <a:lnTo>
                    <a:pt x="491" y="3315"/>
                  </a:lnTo>
                  <a:lnTo>
                    <a:pt x="465" y="3252"/>
                  </a:lnTo>
                  <a:lnTo>
                    <a:pt x="441" y="3191"/>
                  </a:lnTo>
                  <a:lnTo>
                    <a:pt x="417" y="3129"/>
                  </a:lnTo>
                  <a:lnTo>
                    <a:pt x="394" y="3065"/>
                  </a:lnTo>
                  <a:lnTo>
                    <a:pt x="372" y="3002"/>
                  </a:lnTo>
                  <a:lnTo>
                    <a:pt x="352" y="2938"/>
                  </a:lnTo>
                  <a:lnTo>
                    <a:pt x="332" y="2873"/>
                  </a:lnTo>
                  <a:lnTo>
                    <a:pt x="314" y="2808"/>
                  </a:lnTo>
                  <a:lnTo>
                    <a:pt x="297" y="2742"/>
                  </a:lnTo>
                  <a:lnTo>
                    <a:pt x="281" y="2676"/>
                  </a:lnTo>
                  <a:lnTo>
                    <a:pt x="267" y="2610"/>
                  </a:lnTo>
                  <a:lnTo>
                    <a:pt x="253" y="2543"/>
                  </a:lnTo>
                  <a:lnTo>
                    <a:pt x="240" y="2476"/>
                  </a:lnTo>
                  <a:lnTo>
                    <a:pt x="229" y="2409"/>
                  </a:lnTo>
                  <a:lnTo>
                    <a:pt x="220" y="2341"/>
                  </a:lnTo>
                  <a:lnTo>
                    <a:pt x="211" y="2272"/>
                  </a:lnTo>
                  <a:lnTo>
                    <a:pt x="204" y="2203"/>
                  </a:lnTo>
                  <a:lnTo>
                    <a:pt x="198" y="2134"/>
                  </a:lnTo>
                  <a:lnTo>
                    <a:pt x="193" y="2065"/>
                  </a:lnTo>
                  <a:lnTo>
                    <a:pt x="190" y="1994"/>
                  </a:lnTo>
                  <a:lnTo>
                    <a:pt x="189" y="1924"/>
                  </a:lnTo>
                  <a:lnTo>
                    <a:pt x="187" y="1853"/>
                  </a:lnTo>
                  <a:lnTo>
                    <a:pt x="189" y="1797"/>
                  </a:lnTo>
                  <a:lnTo>
                    <a:pt x="190" y="1742"/>
                  </a:lnTo>
                  <a:lnTo>
                    <a:pt x="191" y="1686"/>
                  </a:lnTo>
                  <a:lnTo>
                    <a:pt x="195" y="1630"/>
                  </a:lnTo>
                  <a:lnTo>
                    <a:pt x="198" y="1576"/>
                  </a:lnTo>
                  <a:lnTo>
                    <a:pt x="203" y="1521"/>
                  </a:lnTo>
                  <a:lnTo>
                    <a:pt x="208" y="1466"/>
                  </a:lnTo>
                  <a:lnTo>
                    <a:pt x="214" y="1412"/>
                  </a:lnTo>
                  <a:lnTo>
                    <a:pt x="221" y="1358"/>
                  </a:lnTo>
                  <a:lnTo>
                    <a:pt x="228" y="1304"/>
                  </a:lnTo>
                  <a:lnTo>
                    <a:pt x="237" y="1250"/>
                  </a:lnTo>
                  <a:lnTo>
                    <a:pt x="246" y="1197"/>
                  </a:lnTo>
                  <a:lnTo>
                    <a:pt x="257" y="1145"/>
                  </a:lnTo>
                  <a:lnTo>
                    <a:pt x="268" y="1092"/>
                  </a:lnTo>
                  <a:lnTo>
                    <a:pt x="279" y="1039"/>
                  </a:lnTo>
                  <a:lnTo>
                    <a:pt x="291" y="986"/>
                  </a:lnTo>
                  <a:lnTo>
                    <a:pt x="304" y="935"/>
                  </a:lnTo>
                  <a:lnTo>
                    <a:pt x="318" y="883"/>
                  </a:lnTo>
                  <a:lnTo>
                    <a:pt x="333" y="831"/>
                  </a:lnTo>
                  <a:lnTo>
                    <a:pt x="347" y="781"/>
                  </a:lnTo>
                  <a:lnTo>
                    <a:pt x="364" y="729"/>
                  </a:lnTo>
                  <a:lnTo>
                    <a:pt x="381" y="679"/>
                  </a:lnTo>
                  <a:lnTo>
                    <a:pt x="398" y="630"/>
                  </a:lnTo>
                  <a:lnTo>
                    <a:pt x="416" y="580"/>
                  </a:lnTo>
                  <a:lnTo>
                    <a:pt x="435" y="530"/>
                  </a:lnTo>
                  <a:lnTo>
                    <a:pt x="454" y="481"/>
                  </a:lnTo>
                  <a:lnTo>
                    <a:pt x="474" y="432"/>
                  </a:lnTo>
                  <a:lnTo>
                    <a:pt x="495" y="384"/>
                  </a:lnTo>
                  <a:lnTo>
                    <a:pt x="516" y="336"/>
                  </a:lnTo>
                  <a:lnTo>
                    <a:pt x="539" y="288"/>
                  </a:lnTo>
                  <a:lnTo>
                    <a:pt x="562" y="241"/>
                  </a:lnTo>
                  <a:lnTo>
                    <a:pt x="585" y="194"/>
                  </a:lnTo>
                  <a:lnTo>
                    <a:pt x="573" y="168"/>
                  </a:lnTo>
                  <a:lnTo>
                    <a:pt x="560" y="142"/>
                  </a:lnTo>
                  <a:lnTo>
                    <a:pt x="548" y="116"/>
                  </a:lnTo>
                  <a:lnTo>
                    <a:pt x="533" y="91"/>
                  </a:lnTo>
                  <a:lnTo>
                    <a:pt x="520" y="67"/>
                  </a:lnTo>
                  <a:lnTo>
                    <a:pt x="506" y="44"/>
                  </a:lnTo>
                  <a:lnTo>
                    <a:pt x="491" y="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C5A9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2" name="Freeform 30"/>
            <p:cNvSpPr>
              <a:spLocks noEditPoints="1"/>
            </p:cNvSpPr>
            <p:nvPr/>
          </p:nvSpPr>
          <p:spPr bwMode="auto">
            <a:xfrm>
              <a:off x="3013" y="2839"/>
              <a:ext cx="1878" cy="951"/>
            </a:xfrm>
            <a:custGeom>
              <a:avLst/>
              <a:gdLst/>
              <a:ahLst/>
              <a:cxnLst>
                <a:cxn ang="0">
                  <a:pos x="7505" y="1575"/>
                </a:cxn>
                <a:cxn ang="0">
                  <a:pos x="7485" y="1331"/>
                </a:cxn>
                <a:cxn ang="0">
                  <a:pos x="7449" y="1091"/>
                </a:cxn>
                <a:cxn ang="0">
                  <a:pos x="7399" y="856"/>
                </a:cxn>
                <a:cxn ang="0">
                  <a:pos x="7307" y="776"/>
                </a:cxn>
                <a:cxn ang="0">
                  <a:pos x="7202" y="750"/>
                </a:cxn>
                <a:cxn ang="0">
                  <a:pos x="7223" y="928"/>
                </a:cxn>
                <a:cxn ang="0">
                  <a:pos x="7274" y="1177"/>
                </a:cxn>
                <a:cxn ang="0">
                  <a:pos x="7307" y="1434"/>
                </a:cxn>
                <a:cxn ang="0">
                  <a:pos x="7322" y="1697"/>
                </a:cxn>
                <a:cxn ang="0">
                  <a:pos x="7316" y="1975"/>
                </a:cxn>
                <a:cxn ang="0">
                  <a:pos x="7288" y="2253"/>
                </a:cxn>
                <a:cxn ang="0">
                  <a:pos x="7240" y="2524"/>
                </a:cxn>
                <a:cxn ang="0">
                  <a:pos x="7172" y="2788"/>
                </a:cxn>
                <a:cxn ang="0">
                  <a:pos x="7084" y="3044"/>
                </a:cxn>
                <a:cxn ang="0">
                  <a:pos x="6978" y="3290"/>
                </a:cxn>
                <a:cxn ang="0">
                  <a:pos x="6855" y="3527"/>
                </a:cxn>
                <a:cxn ang="0">
                  <a:pos x="6714" y="3753"/>
                </a:cxn>
                <a:cxn ang="0">
                  <a:pos x="6974" y="3695"/>
                </a:cxn>
                <a:cxn ang="0">
                  <a:pos x="7101" y="3465"/>
                </a:cxn>
                <a:cxn ang="0">
                  <a:pos x="7214" y="3224"/>
                </a:cxn>
                <a:cxn ang="0">
                  <a:pos x="7308" y="2975"/>
                </a:cxn>
                <a:cxn ang="0">
                  <a:pos x="7387" y="2717"/>
                </a:cxn>
                <a:cxn ang="0">
                  <a:pos x="7447" y="2452"/>
                </a:cxn>
                <a:cxn ang="0">
                  <a:pos x="7486" y="2181"/>
                </a:cxn>
                <a:cxn ang="0">
                  <a:pos x="7507" y="1903"/>
                </a:cxn>
                <a:cxn ang="0">
                  <a:pos x="414" y="49"/>
                </a:cxn>
                <a:cxn ang="0">
                  <a:pos x="317" y="251"/>
                </a:cxn>
                <a:cxn ang="0">
                  <a:pos x="233" y="460"/>
                </a:cxn>
                <a:cxn ang="0">
                  <a:pos x="161" y="674"/>
                </a:cxn>
                <a:cxn ang="0">
                  <a:pos x="101" y="895"/>
                </a:cxn>
                <a:cxn ang="0">
                  <a:pos x="55" y="1119"/>
                </a:cxn>
                <a:cxn ang="0">
                  <a:pos x="23" y="1350"/>
                </a:cxn>
                <a:cxn ang="0">
                  <a:pos x="5" y="1584"/>
                </a:cxn>
                <a:cxn ang="0">
                  <a:pos x="1" y="1832"/>
                </a:cxn>
                <a:cxn ang="0">
                  <a:pos x="15" y="2110"/>
                </a:cxn>
                <a:cxn ang="0">
                  <a:pos x="51" y="2383"/>
                </a:cxn>
                <a:cxn ang="0">
                  <a:pos x="105" y="2649"/>
                </a:cxn>
                <a:cxn ang="0">
                  <a:pos x="179" y="2908"/>
                </a:cxn>
                <a:cxn ang="0">
                  <a:pos x="269" y="3159"/>
                </a:cxn>
                <a:cxn ang="0">
                  <a:pos x="377" y="3401"/>
                </a:cxn>
                <a:cxn ang="0">
                  <a:pos x="500" y="3634"/>
                </a:cxn>
                <a:cxn ang="0">
                  <a:pos x="829" y="3803"/>
                </a:cxn>
                <a:cxn ang="0">
                  <a:pos x="687" y="3580"/>
                </a:cxn>
                <a:cxn ang="0">
                  <a:pos x="559" y="3346"/>
                </a:cxn>
                <a:cxn ang="0">
                  <a:pos x="449" y="3102"/>
                </a:cxn>
                <a:cxn ang="0">
                  <a:pos x="358" y="2851"/>
                </a:cxn>
                <a:cxn ang="0">
                  <a:pos x="284" y="2589"/>
                </a:cxn>
                <a:cxn ang="0">
                  <a:pos x="232" y="2320"/>
                </a:cxn>
                <a:cxn ang="0">
                  <a:pos x="199" y="2044"/>
                </a:cxn>
                <a:cxn ang="0">
                  <a:pos x="187" y="1762"/>
                </a:cxn>
                <a:cxn ang="0">
                  <a:pos x="193" y="1556"/>
                </a:cxn>
                <a:cxn ang="0">
                  <a:pos x="211" y="1352"/>
                </a:cxn>
                <a:cxn ang="0">
                  <a:pos x="240" y="1153"/>
                </a:cxn>
                <a:cxn ang="0">
                  <a:pos x="280" y="956"/>
                </a:cxn>
                <a:cxn ang="0">
                  <a:pos x="329" y="764"/>
                </a:cxn>
                <a:cxn ang="0">
                  <a:pos x="390" y="576"/>
                </a:cxn>
                <a:cxn ang="0">
                  <a:pos x="460" y="394"/>
                </a:cxn>
                <a:cxn ang="0">
                  <a:pos x="540" y="215"/>
                </a:cxn>
                <a:cxn ang="0">
                  <a:pos x="491" y="103"/>
                </a:cxn>
                <a:cxn ang="0">
                  <a:pos x="439" y="0"/>
                </a:cxn>
              </a:cxnLst>
              <a:rect l="0" t="0" r="r" b="b"/>
              <a:pathLst>
                <a:path w="7510" h="3807">
                  <a:moveTo>
                    <a:pt x="7510" y="1762"/>
                  </a:moveTo>
                  <a:lnTo>
                    <a:pt x="7509" y="1700"/>
                  </a:lnTo>
                  <a:lnTo>
                    <a:pt x="7508" y="1638"/>
                  </a:lnTo>
                  <a:lnTo>
                    <a:pt x="7505" y="1575"/>
                  </a:lnTo>
                  <a:lnTo>
                    <a:pt x="7502" y="1514"/>
                  </a:lnTo>
                  <a:lnTo>
                    <a:pt x="7497" y="1453"/>
                  </a:lnTo>
                  <a:lnTo>
                    <a:pt x="7491" y="1392"/>
                  </a:lnTo>
                  <a:lnTo>
                    <a:pt x="7485" y="1331"/>
                  </a:lnTo>
                  <a:lnTo>
                    <a:pt x="7478" y="1271"/>
                  </a:lnTo>
                  <a:lnTo>
                    <a:pt x="7469" y="1211"/>
                  </a:lnTo>
                  <a:lnTo>
                    <a:pt x="7460" y="1151"/>
                  </a:lnTo>
                  <a:lnTo>
                    <a:pt x="7449" y="1091"/>
                  </a:lnTo>
                  <a:lnTo>
                    <a:pt x="7438" y="1032"/>
                  </a:lnTo>
                  <a:lnTo>
                    <a:pt x="7426" y="972"/>
                  </a:lnTo>
                  <a:lnTo>
                    <a:pt x="7413" y="914"/>
                  </a:lnTo>
                  <a:lnTo>
                    <a:pt x="7399" y="856"/>
                  </a:lnTo>
                  <a:lnTo>
                    <a:pt x="7384" y="798"/>
                  </a:lnTo>
                  <a:lnTo>
                    <a:pt x="7359" y="791"/>
                  </a:lnTo>
                  <a:lnTo>
                    <a:pt x="7334" y="784"/>
                  </a:lnTo>
                  <a:lnTo>
                    <a:pt x="7307" y="776"/>
                  </a:lnTo>
                  <a:lnTo>
                    <a:pt x="7281" y="769"/>
                  </a:lnTo>
                  <a:lnTo>
                    <a:pt x="7254" y="763"/>
                  </a:lnTo>
                  <a:lnTo>
                    <a:pt x="7228" y="756"/>
                  </a:lnTo>
                  <a:lnTo>
                    <a:pt x="7202" y="750"/>
                  </a:lnTo>
                  <a:lnTo>
                    <a:pt x="7174" y="744"/>
                  </a:lnTo>
                  <a:lnTo>
                    <a:pt x="7191" y="804"/>
                  </a:lnTo>
                  <a:lnTo>
                    <a:pt x="7208" y="865"/>
                  </a:lnTo>
                  <a:lnTo>
                    <a:pt x="7223" y="928"/>
                  </a:lnTo>
                  <a:lnTo>
                    <a:pt x="7238" y="989"/>
                  </a:lnTo>
                  <a:lnTo>
                    <a:pt x="7251" y="1051"/>
                  </a:lnTo>
                  <a:lnTo>
                    <a:pt x="7263" y="1115"/>
                  </a:lnTo>
                  <a:lnTo>
                    <a:pt x="7274" y="1177"/>
                  </a:lnTo>
                  <a:lnTo>
                    <a:pt x="7284" y="1241"/>
                  </a:lnTo>
                  <a:lnTo>
                    <a:pt x="7293" y="1305"/>
                  </a:lnTo>
                  <a:lnTo>
                    <a:pt x="7300" y="1369"/>
                  </a:lnTo>
                  <a:lnTo>
                    <a:pt x="7307" y="1434"/>
                  </a:lnTo>
                  <a:lnTo>
                    <a:pt x="7312" y="1499"/>
                  </a:lnTo>
                  <a:lnTo>
                    <a:pt x="7317" y="1565"/>
                  </a:lnTo>
                  <a:lnTo>
                    <a:pt x="7319" y="1631"/>
                  </a:lnTo>
                  <a:lnTo>
                    <a:pt x="7322" y="1697"/>
                  </a:lnTo>
                  <a:lnTo>
                    <a:pt x="7322" y="1762"/>
                  </a:lnTo>
                  <a:lnTo>
                    <a:pt x="7322" y="1833"/>
                  </a:lnTo>
                  <a:lnTo>
                    <a:pt x="7319" y="1904"/>
                  </a:lnTo>
                  <a:lnTo>
                    <a:pt x="7316" y="1975"/>
                  </a:lnTo>
                  <a:lnTo>
                    <a:pt x="7311" y="2044"/>
                  </a:lnTo>
                  <a:lnTo>
                    <a:pt x="7305" y="2114"/>
                  </a:lnTo>
                  <a:lnTo>
                    <a:pt x="7298" y="2184"/>
                  </a:lnTo>
                  <a:lnTo>
                    <a:pt x="7288" y="2253"/>
                  </a:lnTo>
                  <a:lnTo>
                    <a:pt x="7278" y="2321"/>
                  </a:lnTo>
                  <a:lnTo>
                    <a:pt x="7266" y="2390"/>
                  </a:lnTo>
                  <a:lnTo>
                    <a:pt x="7254" y="2457"/>
                  </a:lnTo>
                  <a:lnTo>
                    <a:pt x="7240" y="2524"/>
                  </a:lnTo>
                  <a:lnTo>
                    <a:pt x="7224" y="2591"/>
                  </a:lnTo>
                  <a:lnTo>
                    <a:pt x="7209" y="2657"/>
                  </a:lnTo>
                  <a:lnTo>
                    <a:pt x="7191" y="2723"/>
                  </a:lnTo>
                  <a:lnTo>
                    <a:pt x="7172" y="2788"/>
                  </a:lnTo>
                  <a:lnTo>
                    <a:pt x="7151" y="2853"/>
                  </a:lnTo>
                  <a:lnTo>
                    <a:pt x="7131" y="2916"/>
                  </a:lnTo>
                  <a:lnTo>
                    <a:pt x="7108" y="2980"/>
                  </a:lnTo>
                  <a:lnTo>
                    <a:pt x="7084" y="3044"/>
                  </a:lnTo>
                  <a:lnTo>
                    <a:pt x="7059" y="3106"/>
                  </a:lnTo>
                  <a:lnTo>
                    <a:pt x="7034" y="3168"/>
                  </a:lnTo>
                  <a:lnTo>
                    <a:pt x="7006" y="3230"/>
                  </a:lnTo>
                  <a:lnTo>
                    <a:pt x="6978" y="3290"/>
                  </a:lnTo>
                  <a:lnTo>
                    <a:pt x="6948" y="3351"/>
                  </a:lnTo>
                  <a:lnTo>
                    <a:pt x="6918" y="3410"/>
                  </a:lnTo>
                  <a:lnTo>
                    <a:pt x="6887" y="3468"/>
                  </a:lnTo>
                  <a:lnTo>
                    <a:pt x="6855" y="3527"/>
                  </a:lnTo>
                  <a:lnTo>
                    <a:pt x="6821" y="3585"/>
                  </a:lnTo>
                  <a:lnTo>
                    <a:pt x="6786" y="3641"/>
                  </a:lnTo>
                  <a:lnTo>
                    <a:pt x="6750" y="3697"/>
                  </a:lnTo>
                  <a:lnTo>
                    <a:pt x="6714" y="3753"/>
                  </a:lnTo>
                  <a:lnTo>
                    <a:pt x="6677" y="3807"/>
                  </a:lnTo>
                  <a:lnTo>
                    <a:pt x="6903" y="3807"/>
                  </a:lnTo>
                  <a:lnTo>
                    <a:pt x="6939" y="3751"/>
                  </a:lnTo>
                  <a:lnTo>
                    <a:pt x="6974" y="3695"/>
                  </a:lnTo>
                  <a:lnTo>
                    <a:pt x="7007" y="3639"/>
                  </a:lnTo>
                  <a:lnTo>
                    <a:pt x="7040" y="3581"/>
                  </a:lnTo>
                  <a:lnTo>
                    <a:pt x="7071" y="3523"/>
                  </a:lnTo>
                  <a:lnTo>
                    <a:pt x="7101" y="3465"/>
                  </a:lnTo>
                  <a:lnTo>
                    <a:pt x="7131" y="3406"/>
                  </a:lnTo>
                  <a:lnTo>
                    <a:pt x="7160" y="3346"/>
                  </a:lnTo>
                  <a:lnTo>
                    <a:pt x="7187" y="3285"/>
                  </a:lnTo>
                  <a:lnTo>
                    <a:pt x="7214" y="3224"/>
                  </a:lnTo>
                  <a:lnTo>
                    <a:pt x="7239" y="3162"/>
                  </a:lnTo>
                  <a:lnTo>
                    <a:pt x="7263" y="3100"/>
                  </a:lnTo>
                  <a:lnTo>
                    <a:pt x="7287" y="3038"/>
                  </a:lnTo>
                  <a:lnTo>
                    <a:pt x="7308" y="2975"/>
                  </a:lnTo>
                  <a:lnTo>
                    <a:pt x="7330" y="2912"/>
                  </a:lnTo>
                  <a:lnTo>
                    <a:pt x="7350" y="2847"/>
                  </a:lnTo>
                  <a:lnTo>
                    <a:pt x="7368" y="2782"/>
                  </a:lnTo>
                  <a:lnTo>
                    <a:pt x="7387" y="2717"/>
                  </a:lnTo>
                  <a:lnTo>
                    <a:pt x="7403" y="2651"/>
                  </a:lnTo>
                  <a:lnTo>
                    <a:pt x="7419" y="2585"/>
                  </a:lnTo>
                  <a:lnTo>
                    <a:pt x="7433" y="2519"/>
                  </a:lnTo>
                  <a:lnTo>
                    <a:pt x="7447" y="2452"/>
                  </a:lnTo>
                  <a:lnTo>
                    <a:pt x="7459" y="2385"/>
                  </a:lnTo>
                  <a:lnTo>
                    <a:pt x="7468" y="2317"/>
                  </a:lnTo>
                  <a:lnTo>
                    <a:pt x="7478" y="2250"/>
                  </a:lnTo>
                  <a:lnTo>
                    <a:pt x="7486" y="2181"/>
                  </a:lnTo>
                  <a:lnTo>
                    <a:pt x="7493" y="2112"/>
                  </a:lnTo>
                  <a:lnTo>
                    <a:pt x="7499" y="2042"/>
                  </a:lnTo>
                  <a:lnTo>
                    <a:pt x="7504" y="1972"/>
                  </a:lnTo>
                  <a:lnTo>
                    <a:pt x="7507" y="1903"/>
                  </a:lnTo>
                  <a:lnTo>
                    <a:pt x="7509" y="1833"/>
                  </a:lnTo>
                  <a:lnTo>
                    <a:pt x="7510" y="1762"/>
                  </a:lnTo>
                  <a:close/>
                  <a:moveTo>
                    <a:pt x="439" y="0"/>
                  </a:moveTo>
                  <a:lnTo>
                    <a:pt x="414" y="49"/>
                  </a:lnTo>
                  <a:lnTo>
                    <a:pt x="389" y="99"/>
                  </a:lnTo>
                  <a:lnTo>
                    <a:pt x="364" y="149"/>
                  </a:lnTo>
                  <a:lnTo>
                    <a:pt x="340" y="201"/>
                  </a:lnTo>
                  <a:lnTo>
                    <a:pt x="317" y="251"/>
                  </a:lnTo>
                  <a:lnTo>
                    <a:pt x="295" y="303"/>
                  </a:lnTo>
                  <a:lnTo>
                    <a:pt x="274" y="355"/>
                  </a:lnTo>
                  <a:lnTo>
                    <a:pt x="252" y="407"/>
                  </a:lnTo>
                  <a:lnTo>
                    <a:pt x="233" y="460"/>
                  </a:lnTo>
                  <a:lnTo>
                    <a:pt x="214" y="512"/>
                  </a:lnTo>
                  <a:lnTo>
                    <a:pt x="194" y="566"/>
                  </a:lnTo>
                  <a:lnTo>
                    <a:pt x="177" y="620"/>
                  </a:lnTo>
                  <a:lnTo>
                    <a:pt x="161" y="674"/>
                  </a:lnTo>
                  <a:lnTo>
                    <a:pt x="144" y="730"/>
                  </a:lnTo>
                  <a:lnTo>
                    <a:pt x="129" y="784"/>
                  </a:lnTo>
                  <a:lnTo>
                    <a:pt x="115" y="839"/>
                  </a:lnTo>
                  <a:lnTo>
                    <a:pt x="101" y="895"/>
                  </a:lnTo>
                  <a:lnTo>
                    <a:pt x="89" y="950"/>
                  </a:lnTo>
                  <a:lnTo>
                    <a:pt x="77" y="1007"/>
                  </a:lnTo>
                  <a:lnTo>
                    <a:pt x="65" y="1063"/>
                  </a:lnTo>
                  <a:lnTo>
                    <a:pt x="55" y="1119"/>
                  </a:lnTo>
                  <a:lnTo>
                    <a:pt x="45" y="1177"/>
                  </a:lnTo>
                  <a:lnTo>
                    <a:pt x="37" y="1235"/>
                  </a:lnTo>
                  <a:lnTo>
                    <a:pt x="29" y="1292"/>
                  </a:lnTo>
                  <a:lnTo>
                    <a:pt x="23" y="1350"/>
                  </a:lnTo>
                  <a:lnTo>
                    <a:pt x="17" y="1407"/>
                  </a:lnTo>
                  <a:lnTo>
                    <a:pt x="12" y="1466"/>
                  </a:lnTo>
                  <a:lnTo>
                    <a:pt x="7" y="1525"/>
                  </a:lnTo>
                  <a:lnTo>
                    <a:pt x="5" y="1584"/>
                  </a:lnTo>
                  <a:lnTo>
                    <a:pt x="2" y="1644"/>
                  </a:lnTo>
                  <a:lnTo>
                    <a:pt x="0" y="1703"/>
                  </a:lnTo>
                  <a:lnTo>
                    <a:pt x="0" y="1762"/>
                  </a:lnTo>
                  <a:lnTo>
                    <a:pt x="1" y="1832"/>
                  </a:lnTo>
                  <a:lnTo>
                    <a:pt x="2" y="1903"/>
                  </a:lnTo>
                  <a:lnTo>
                    <a:pt x="6" y="1972"/>
                  </a:lnTo>
                  <a:lnTo>
                    <a:pt x="11" y="2042"/>
                  </a:lnTo>
                  <a:lnTo>
                    <a:pt x="15" y="2110"/>
                  </a:lnTo>
                  <a:lnTo>
                    <a:pt x="23" y="2180"/>
                  </a:lnTo>
                  <a:lnTo>
                    <a:pt x="31" y="2248"/>
                  </a:lnTo>
                  <a:lnTo>
                    <a:pt x="41" y="2315"/>
                  </a:lnTo>
                  <a:lnTo>
                    <a:pt x="51" y="2383"/>
                  </a:lnTo>
                  <a:lnTo>
                    <a:pt x="63" y="2450"/>
                  </a:lnTo>
                  <a:lnTo>
                    <a:pt x="75" y="2517"/>
                  </a:lnTo>
                  <a:lnTo>
                    <a:pt x="90" y="2583"/>
                  </a:lnTo>
                  <a:lnTo>
                    <a:pt x="105" y="2649"/>
                  </a:lnTo>
                  <a:lnTo>
                    <a:pt x="122" y="2715"/>
                  </a:lnTo>
                  <a:lnTo>
                    <a:pt x="140" y="2780"/>
                  </a:lnTo>
                  <a:lnTo>
                    <a:pt x="158" y="2845"/>
                  </a:lnTo>
                  <a:lnTo>
                    <a:pt x="179" y="2908"/>
                  </a:lnTo>
                  <a:lnTo>
                    <a:pt x="199" y="2972"/>
                  </a:lnTo>
                  <a:lnTo>
                    <a:pt x="222" y="3034"/>
                  </a:lnTo>
                  <a:lnTo>
                    <a:pt x="245" y="3096"/>
                  </a:lnTo>
                  <a:lnTo>
                    <a:pt x="269" y="3159"/>
                  </a:lnTo>
                  <a:lnTo>
                    <a:pt x="294" y="3220"/>
                  </a:lnTo>
                  <a:lnTo>
                    <a:pt x="320" y="3281"/>
                  </a:lnTo>
                  <a:lnTo>
                    <a:pt x="348" y="3341"/>
                  </a:lnTo>
                  <a:lnTo>
                    <a:pt x="377" y="3401"/>
                  </a:lnTo>
                  <a:lnTo>
                    <a:pt x="406" y="3460"/>
                  </a:lnTo>
                  <a:lnTo>
                    <a:pt x="437" y="3519"/>
                  </a:lnTo>
                  <a:lnTo>
                    <a:pt x="468" y="3576"/>
                  </a:lnTo>
                  <a:lnTo>
                    <a:pt x="500" y="3634"/>
                  </a:lnTo>
                  <a:lnTo>
                    <a:pt x="534" y="3690"/>
                  </a:lnTo>
                  <a:lnTo>
                    <a:pt x="568" y="3747"/>
                  </a:lnTo>
                  <a:lnTo>
                    <a:pt x="604" y="3802"/>
                  </a:lnTo>
                  <a:lnTo>
                    <a:pt x="829" y="3803"/>
                  </a:lnTo>
                  <a:lnTo>
                    <a:pt x="792" y="3748"/>
                  </a:lnTo>
                  <a:lnTo>
                    <a:pt x="756" y="3693"/>
                  </a:lnTo>
                  <a:lnTo>
                    <a:pt x="720" y="3636"/>
                  </a:lnTo>
                  <a:lnTo>
                    <a:pt x="687" y="3580"/>
                  </a:lnTo>
                  <a:lnTo>
                    <a:pt x="653" y="3522"/>
                  </a:lnTo>
                  <a:lnTo>
                    <a:pt x="620" y="3465"/>
                  </a:lnTo>
                  <a:lnTo>
                    <a:pt x="589" y="3406"/>
                  </a:lnTo>
                  <a:lnTo>
                    <a:pt x="559" y="3346"/>
                  </a:lnTo>
                  <a:lnTo>
                    <a:pt x="529" y="3286"/>
                  </a:lnTo>
                  <a:lnTo>
                    <a:pt x="502" y="3226"/>
                  </a:lnTo>
                  <a:lnTo>
                    <a:pt x="474" y="3165"/>
                  </a:lnTo>
                  <a:lnTo>
                    <a:pt x="449" y="3102"/>
                  </a:lnTo>
                  <a:lnTo>
                    <a:pt x="424" y="3040"/>
                  </a:lnTo>
                  <a:lnTo>
                    <a:pt x="401" y="2978"/>
                  </a:lnTo>
                  <a:lnTo>
                    <a:pt x="378" y="2914"/>
                  </a:lnTo>
                  <a:lnTo>
                    <a:pt x="358" y="2851"/>
                  </a:lnTo>
                  <a:lnTo>
                    <a:pt x="337" y="2786"/>
                  </a:lnTo>
                  <a:lnTo>
                    <a:pt x="318" y="2721"/>
                  </a:lnTo>
                  <a:lnTo>
                    <a:pt x="300" y="2655"/>
                  </a:lnTo>
                  <a:lnTo>
                    <a:pt x="284" y="2589"/>
                  </a:lnTo>
                  <a:lnTo>
                    <a:pt x="269" y="2522"/>
                  </a:lnTo>
                  <a:lnTo>
                    <a:pt x="256" y="2455"/>
                  </a:lnTo>
                  <a:lnTo>
                    <a:pt x="242" y="2387"/>
                  </a:lnTo>
                  <a:lnTo>
                    <a:pt x="232" y="2320"/>
                  </a:lnTo>
                  <a:lnTo>
                    <a:pt x="221" y="2252"/>
                  </a:lnTo>
                  <a:lnTo>
                    <a:pt x="212" y="2182"/>
                  </a:lnTo>
                  <a:lnTo>
                    <a:pt x="205" y="2114"/>
                  </a:lnTo>
                  <a:lnTo>
                    <a:pt x="199" y="2044"/>
                  </a:lnTo>
                  <a:lnTo>
                    <a:pt x="194" y="1974"/>
                  </a:lnTo>
                  <a:lnTo>
                    <a:pt x="191" y="1904"/>
                  </a:lnTo>
                  <a:lnTo>
                    <a:pt x="188" y="1833"/>
                  </a:lnTo>
                  <a:lnTo>
                    <a:pt x="187" y="1762"/>
                  </a:lnTo>
                  <a:lnTo>
                    <a:pt x="188" y="1710"/>
                  </a:lnTo>
                  <a:lnTo>
                    <a:pt x="190" y="1658"/>
                  </a:lnTo>
                  <a:lnTo>
                    <a:pt x="191" y="1607"/>
                  </a:lnTo>
                  <a:lnTo>
                    <a:pt x="193" y="1556"/>
                  </a:lnTo>
                  <a:lnTo>
                    <a:pt x="197" y="1505"/>
                  </a:lnTo>
                  <a:lnTo>
                    <a:pt x="200" y="1454"/>
                  </a:lnTo>
                  <a:lnTo>
                    <a:pt x="205" y="1403"/>
                  </a:lnTo>
                  <a:lnTo>
                    <a:pt x="211" y="1352"/>
                  </a:lnTo>
                  <a:lnTo>
                    <a:pt x="217" y="1302"/>
                  </a:lnTo>
                  <a:lnTo>
                    <a:pt x="224" y="1253"/>
                  </a:lnTo>
                  <a:lnTo>
                    <a:pt x="232" y="1202"/>
                  </a:lnTo>
                  <a:lnTo>
                    <a:pt x="240" y="1153"/>
                  </a:lnTo>
                  <a:lnTo>
                    <a:pt x="248" y="1103"/>
                  </a:lnTo>
                  <a:lnTo>
                    <a:pt x="258" y="1054"/>
                  </a:lnTo>
                  <a:lnTo>
                    <a:pt x="269" y="1006"/>
                  </a:lnTo>
                  <a:lnTo>
                    <a:pt x="280" y="956"/>
                  </a:lnTo>
                  <a:lnTo>
                    <a:pt x="290" y="908"/>
                  </a:lnTo>
                  <a:lnTo>
                    <a:pt x="302" y="860"/>
                  </a:lnTo>
                  <a:lnTo>
                    <a:pt x="316" y="812"/>
                  </a:lnTo>
                  <a:lnTo>
                    <a:pt x="329" y="764"/>
                  </a:lnTo>
                  <a:lnTo>
                    <a:pt x="343" y="716"/>
                  </a:lnTo>
                  <a:lnTo>
                    <a:pt x="359" y="670"/>
                  </a:lnTo>
                  <a:lnTo>
                    <a:pt x="373" y="623"/>
                  </a:lnTo>
                  <a:lnTo>
                    <a:pt x="390" y="576"/>
                  </a:lnTo>
                  <a:lnTo>
                    <a:pt x="407" y="530"/>
                  </a:lnTo>
                  <a:lnTo>
                    <a:pt x="424" y="485"/>
                  </a:lnTo>
                  <a:lnTo>
                    <a:pt x="442" y="439"/>
                  </a:lnTo>
                  <a:lnTo>
                    <a:pt x="460" y="394"/>
                  </a:lnTo>
                  <a:lnTo>
                    <a:pt x="479" y="348"/>
                  </a:lnTo>
                  <a:lnTo>
                    <a:pt x="499" y="304"/>
                  </a:lnTo>
                  <a:lnTo>
                    <a:pt x="520" y="259"/>
                  </a:lnTo>
                  <a:lnTo>
                    <a:pt x="540" y="215"/>
                  </a:lnTo>
                  <a:lnTo>
                    <a:pt x="528" y="187"/>
                  </a:lnTo>
                  <a:lnTo>
                    <a:pt x="516" y="159"/>
                  </a:lnTo>
                  <a:lnTo>
                    <a:pt x="504" y="131"/>
                  </a:lnTo>
                  <a:lnTo>
                    <a:pt x="491" y="103"/>
                  </a:lnTo>
                  <a:lnTo>
                    <a:pt x="479" y="77"/>
                  </a:lnTo>
                  <a:lnTo>
                    <a:pt x="466" y="51"/>
                  </a:lnTo>
                  <a:lnTo>
                    <a:pt x="452" y="24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C7AA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3" name="Freeform 31"/>
            <p:cNvSpPr>
              <a:spLocks noEditPoints="1"/>
            </p:cNvSpPr>
            <p:nvPr/>
          </p:nvSpPr>
          <p:spPr bwMode="auto">
            <a:xfrm>
              <a:off x="3037" y="2865"/>
              <a:ext cx="1830" cy="925"/>
            </a:xfrm>
            <a:custGeom>
              <a:avLst/>
              <a:gdLst/>
              <a:ahLst/>
              <a:cxnLst>
                <a:cxn ang="0">
                  <a:pos x="7318" y="1466"/>
                </a:cxn>
                <a:cxn ang="0">
                  <a:pos x="7296" y="1214"/>
                </a:cxn>
                <a:cxn ang="0">
                  <a:pos x="7257" y="967"/>
                </a:cxn>
                <a:cxn ang="0">
                  <a:pos x="7202" y="725"/>
                </a:cxn>
                <a:cxn ang="0">
                  <a:pos x="7109" y="647"/>
                </a:cxn>
                <a:cxn ang="0">
                  <a:pos x="7003" y="623"/>
                </a:cxn>
                <a:cxn ang="0">
                  <a:pos x="7029" y="805"/>
                </a:cxn>
                <a:cxn ang="0">
                  <a:pos x="7083" y="1061"/>
                </a:cxn>
                <a:cxn ang="0">
                  <a:pos x="7119" y="1324"/>
                </a:cxn>
                <a:cxn ang="0">
                  <a:pos x="7134" y="1591"/>
                </a:cxn>
                <a:cxn ang="0">
                  <a:pos x="7129" y="1873"/>
                </a:cxn>
                <a:cxn ang="0">
                  <a:pos x="7100" y="2151"/>
                </a:cxn>
                <a:cxn ang="0">
                  <a:pos x="7050" y="2424"/>
                </a:cxn>
                <a:cxn ang="0">
                  <a:pos x="6979" y="2689"/>
                </a:cxn>
                <a:cxn ang="0">
                  <a:pos x="6889" y="2944"/>
                </a:cxn>
                <a:cxn ang="0">
                  <a:pos x="6780" y="3190"/>
                </a:cxn>
                <a:cxn ang="0">
                  <a:pos x="6651" y="3425"/>
                </a:cxn>
                <a:cxn ang="0">
                  <a:pos x="6507" y="3650"/>
                </a:cxn>
                <a:cxn ang="0">
                  <a:pos x="6770" y="3593"/>
                </a:cxn>
                <a:cxn ang="0">
                  <a:pos x="6902" y="3363"/>
                </a:cxn>
                <a:cxn ang="0">
                  <a:pos x="7017" y="3124"/>
                </a:cxn>
                <a:cxn ang="0">
                  <a:pos x="7116" y="2875"/>
                </a:cxn>
                <a:cxn ang="0">
                  <a:pos x="7196" y="2617"/>
                </a:cxn>
                <a:cxn ang="0">
                  <a:pos x="7257" y="2352"/>
                </a:cxn>
                <a:cxn ang="0">
                  <a:pos x="7298" y="2079"/>
                </a:cxn>
                <a:cxn ang="0">
                  <a:pos x="7320" y="1801"/>
                </a:cxn>
                <a:cxn ang="0">
                  <a:pos x="375" y="47"/>
                </a:cxn>
                <a:cxn ang="0">
                  <a:pos x="287" y="238"/>
                </a:cxn>
                <a:cxn ang="0">
                  <a:pos x="211" y="436"/>
                </a:cxn>
                <a:cxn ang="0">
                  <a:pos x="146" y="637"/>
                </a:cxn>
                <a:cxn ang="0">
                  <a:pos x="92" y="845"/>
                </a:cxn>
                <a:cxn ang="0">
                  <a:pos x="50" y="1056"/>
                </a:cxn>
                <a:cxn ang="0">
                  <a:pos x="21" y="1272"/>
                </a:cxn>
                <a:cxn ang="0">
                  <a:pos x="4" y="1492"/>
                </a:cxn>
                <a:cxn ang="0">
                  <a:pos x="2" y="1730"/>
                </a:cxn>
                <a:cxn ang="0">
                  <a:pos x="17" y="2009"/>
                </a:cxn>
                <a:cxn ang="0">
                  <a:pos x="53" y="2282"/>
                </a:cxn>
                <a:cxn ang="0">
                  <a:pos x="110" y="2548"/>
                </a:cxn>
                <a:cxn ang="0">
                  <a:pos x="185" y="2808"/>
                </a:cxn>
                <a:cxn ang="0">
                  <a:pos x="278" y="3058"/>
                </a:cxn>
                <a:cxn ang="0">
                  <a:pos x="389" y="3301"/>
                </a:cxn>
                <a:cxn ang="0">
                  <a:pos x="517" y="3532"/>
                </a:cxn>
                <a:cxn ang="0">
                  <a:pos x="852" y="3700"/>
                </a:cxn>
                <a:cxn ang="0">
                  <a:pos x="704" y="3479"/>
                </a:cxn>
                <a:cxn ang="0">
                  <a:pos x="572" y="3247"/>
                </a:cxn>
                <a:cxn ang="0">
                  <a:pos x="459" y="3003"/>
                </a:cxn>
                <a:cxn ang="0">
                  <a:pos x="364" y="2751"/>
                </a:cxn>
                <a:cxn ang="0">
                  <a:pos x="289" y="2488"/>
                </a:cxn>
                <a:cxn ang="0">
                  <a:pos x="233" y="2220"/>
                </a:cxn>
                <a:cxn ang="0">
                  <a:pos x="200" y="1943"/>
                </a:cxn>
                <a:cxn ang="0">
                  <a:pos x="189" y="1659"/>
                </a:cxn>
                <a:cxn ang="0">
                  <a:pos x="194" y="1469"/>
                </a:cxn>
                <a:cxn ang="0">
                  <a:pos x="209" y="1282"/>
                </a:cxn>
                <a:cxn ang="0">
                  <a:pos x="233" y="1097"/>
                </a:cxn>
                <a:cxn ang="0">
                  <a:pos x="268" y="916"/>
                </a:cxn>
                <a:cxn ang="0">
                  <a:pos x="313" y="738"/>
                </a:cxn>
                <a:cxn ang="0">
                  <a:pos x="365" y="564"/>
                </a:cxn>
                <a:cxn ang="0">
                  <a:pos x="496" y="228"/>
                </a:cxn>
                <a:cxn ang="0">
                  <a:pos x="447" y="112"/>
                </a:cxn>
                <a:cxn ang="0">
                  <a:pos x="398" y="0"/>
                </a:cxn>
              </a:cxnLst>
              <a:rect l="0" t="0" r="r" b="b"/>
              <a:pathLst>
                <a:path w="7322" h="3704">
                  <a:moveTo>
                    <a:pt x="7322" y="1659"/>
                  </a:moveTo>
                  <a:lnTo>
                    <a:pt x="7322" y="1595"/>
                  </a:lnTo>
                  <a:lnTo>
                    <a:pt x="7320" y="1531"/>
                  </a:lnTo>
                  <a:lnTo>
                    <a:pt x="7318" y="1466"/>
                  </a:lnTo>
                  <a:lnTo>
                    <a:pt x="7314" y="1403"/>
                  </a:lnTo>
                  <a:lnTo>
                    <a:pt x="7309" y="1340"/>
                  </a:lnTo>
                  <a:lnTo>
                    <a:pt x="7303" y="1277"/>
                  </a:lnTo>
                  <a:lnTo>
                    <a:pt x="7296" y="1214"/>
                  </a:lnTo>
                  <a:lnTo>
                    <a:pt x="7287" y="1152"/>
                  </a:lnTo>
                  <a:lnTo>
                    <a:pt x="7279" y="1090"/>
                  </a:lnTo>
                  <a:lnTo>
                    <a:pt x="7268" y="1028"/>
                  </a:lnTo>
                  <a:lnTo>
                    <a:pt x="7257" y="967"/>
                  </a:lnTo>
                  <a:lnTo>
                    <a:pt x="7245" y="906"/>
                  </a:lnTo>
                  <a:lnTo>
                    <a:pt x="7231" y="845"/>
                  </a:lnTo>
                  <a:lnTo>
                    <a:pt x="7218" y="785"/>
                  </a:lnTo>
                  <a:lnTo>
                    <a:pt x="7202" y="725"/>
                  </a:lnTo>
                  <a:lnTo>
                    <a:pt x="7185" y="666"/>
                  </a:lnTo>
                  <a:lnTo>
                    <a:pt x="7160" y="659"/>
                  </a:lnTo>
                  <a:lnTo>
                    <a:pt x="7135" y="653"/>
                  </a:lnTo>
                  <a:lnTo>
                    <a:pt x="7109" y="647"/>
                  </a:lnTo>
                  <a:lnTo>
                    <a:pt x="7083" y="641"/>
                  </a:lnTo>
                  <a:lnTo>
                    <a:pt x="7057" y="635"/>
                  </a:lnTo>
                  <a:lnTo>
                    <a:pt x="7029" y="629"/>
                  </a:lnTo>
                  <a:lnTo>
                    <a:pt x="7003" y="623"/>
                  </a:lnTo>
                  <a:lnTo>
                    <a:pt x="6975" y="618"/>
                  </a:lnTo>
                  <a:lnTo>
                    <a:pt x="6995" y="679"/>
                  </a:lnTo>
                  <a:lnTo>
                    <a:pt x="7013" y="742"/>
                  </a:lnTo>
                  <a:lnTo>
                    <a:pt x="7029" y="805"/>
                  </a:lnTo>
                  <a:lnTo>
                    <a:pt x="7044" y="869"/>
                  </a:lnTo>
                  <a:lnTo>
                    <a:pt x="7058" y="933"/>
                  </a:lnTo>
                  <a:lnTo>
                    <a:pt x="7071" y="996"/>
                  </a:lnTo>
                  <a:lnTo>
                    <a:pt x="7083" y="1061"/>
                  </a:lnTo>
                  <a:lnTo>
                    <a:pt x="7094" y="1126"/>
                  </a:lnTo>
                  <a:lnTo>
                    <a:pt x="7104" y="1192"/>
                  </a:lnTo>
                  <a:lnTo>
                    <a:pt x="7112" y="1256"/>
                  </a:lnTo>
                  <a:lnTo>
                    <a:pt x="7119" y="1324"/>
                  </a:lnTo>
                  <a:lnTo>
                    <a:pt x="7124" y="1390"/>
                  </a:lnTo>
                  <a:lnTo>
                    <a:pt x="7129" y="1457"/>
                  </a:lnTo>
                  <a:lnTo>
                    <a:pt x="7133" y="1524"/>
                  </a:lnTo>
                  <a:lnTo>
                    <a:pt x="7134" y="1591"/>
                  </a:lnTo>
                  <a:lnTo>
                    <a:pt x="7135" y="1659"/>
                  </a:lnTo>
                  <a:lnTo>
                    <a:pt x="7134" y="1730"/>
                  </a:lnTo>
                  <a:lnTo>
                    <a:pt x="7133" y="1802"/>
                  </a:lnTo>
                  <a:lnTo>
                    <a:pt x="7129" y="1873"/>
                  </a:lnTo>
                  <a:lnTo>
                    <a:pt x="7123" y="1943"/>
                  </a:lnTo>
                  <a:lnTo>
                    <a:pt x="7117" y="2013"/>
                  </a:lnTo>
                  <a:lnTo>
                    <a:pt x="7110" y="2083"/>
                  </a:lnTo>
                  <a:lnTo>
                    <a:pt x="7100" y="2151"/>
                  </a:lnTo>
                  <a:lnTo>
                    <a:pt x="7089" y="2221"/>
                  </a:lnTo>
                  <a:lnTo>
                    <a:pt x="7077" y="2289"/>
                  </a:lnTo>
                  <a:lnTo>
                    <a:pt x="7064" y="2356"/>
                  </a:lnTo>
                  <a:lnTo>
                    <a:pt x="7050" y="2424"/>
                  </a:lnTo>
                  <a:lnTo>
                    <a:pt x="7034" y="2491"/>
                  </a:lnTo>
                  <a:lnTo>
                    <a:pt x="7017" y="2557"/>
                  </a:lnTo>
                  <a:lnTo>
                    <a:pt x="6999" y="2623"/>
                  </a:lnTo>
                  <a:lnTo>
                    <a:pt x="6979" y="2689"/>
                  </a:lnTo>
                  <a:lnTo>
                    <a:pt x="6959" y="2754"/>
                  </a:lnTo>
                  <a:lnTo>
                    <a:pt x="6937" y="2817"/>
                  </a:lnTo>
                  <a:lnTo>
                    <a:pt x="6913" y="2881"/>
                  </a:lnTo>
                  <a:lnTo>
                    <a:pt x="6889" y="2944"/>
                  </a:lnTo>
                  <a:lnTo>
                    <a:pt x="6864" y="3007"/>
                  </a:lnTo>
                  <a:lnTo>
                    <a:pt x="6836" y="3068"/>
                  </a:lnTo>
                  <a:lnTo>
                    <a:pt x="6808" y="3129"/>
                  </a:lnTo>
                  <a:lnTo>
                    <a:pt x="6780" y="3190"/>
                  </a:lnTo>
                  <a:lnTo>
                    <a:pt x="6750" y="3250"/>
                  </a:lnTo>
                  <a:lnTo>
                    <a:pt x="6717" y="3309"/>
                  </a:lnTo>
                  <a:lnTo>
                    <a:pt x="6685" y="3368"/>
                  </a:lnTo>
                  <a:lnTo>
                    <a:pt x="6651" y="3425"/>
                  </a:lnTo>
                  <a:lnTo>
                    <a:pt x="6618" y="3483"/>
                  </a:lnTo>
                  <a:lnTo>
                    <a:pt x="6582" y="3539"/>
                  </a:lnTo>
                  <a:lnTo>
                    <a:pt x="6544" y="3594"/>
                  </a:lnTo>
                  <a:lnTo>
                    <a:pt x="6507" y="3650"/>
                  </a:lnTo>
                  <a:lnTo>
                    <a:pt x="6468" y="3704"/>
                  </a:lnTo>
                  <a:lnTo>
                    <a:pt x="6698" y="3704"/>
                  </a:lnTo>
                  <a:lnTo>
                    <a:pt x="6734" y="3648"/>
                  </a:lnTo>
                  <a:lnTo>
                    <a:pt x="6770" y="3593"/>
                  </a:lnTo>
                  <a:lnTo>
                    <a:pt x="6804" y="3537"/>
                  </a:lnTo>
                  <a:lnTo>
                    <a:pt x="6837" y="3479"/>
                  </a:lnTo>
                  <a:lnTo>
                    <a:pt x="6871" y="3422"/>
                  </a:lnTo>
                  <a:lnTo>
                    <a:pt x="6902" y="3363"/>
                  </a:lnTo>
                  <a:lnTo>
                    <a:pt x="6932" y="3304"/>
                  </a:lnTo>
                  <a:lnTo>
                    <a:pt x="6962" y="3245"/>
                  </a:lnTo>
                  <a:lnTo>
                    <a:pt x="6990" y="3184"/>
                  </a:lnTo>
                  <a:lnTo>
                    <a:pt x="7017" y="3124"/>
                  </a:lnTo>
                  <a:lnTo>
                    <a:pt x="7044" y="3062"/>
                  </a:lnTo>
                  <a:lnTo>
                    <a:pt x="7069" y="3001"/>
                  </a:lnTo>
                  <a:lnTo>
                    <a:pt x="7093" y="2938"/>
                  </a:lnTo>
                  <a:lnTo>
                    <a:pt x="7116" y="2875"/>
                  </a:lnTo>
                  <a:lnTo>
                    <a:pt x="7137" y="2811"/>
                  </a:lnTo>
                  <a:lnTo>
                    <a:pt x="7158" y="2746"/>
                  </a:lnTo>
                  <a:lnTo>
                    <a:pt x="7177" y="2682"/>
                  </a:lnTo>
                  <a:lnTo>
                    <a:pt x="7196" y="2617"/>
                  </a:lnTo>
                  <a:lnTo>
                    <a:pt x="7213" y="2551"/>
                  </a:lnTo>
                  <a:lnTo>
                    <a:pt x="7229" y="2485"/>
                  </a:lnTo>
                  <a:lnTo>
                    <a:pt x="7244" y="2419"/>
                  </a:lnTo>
                  <a:lnTo>
                    <a:pt x="7257" y="2352"/>
                  </a:lnTo>
                  <a:lnTo>
                    <a:pt x="7269" y="2284"/>
                  </a:lnTo>
                  <a:lnTo>
                    <a:pt x="7280" y="2216"/>
                  </a:lnTo>
                  <a:lnTo>
                    <a:pt x="7290" y="2148"/>
                  </a:lnTo>
                  <a:lnTo>
                    <a:pt x="7298" y="2079"/>
                  </a:lnTo>
                  <a:lnTo>
                    <a:pt x="7306" y="2010"/>
                  </a:lnTo>
                  <a:lnTo>
                    <a:pt x="7312" y="1940"/>
                  </a:lnTo>
                  <a:lnTo>
                    <a:pt x="7316" y="1871"/>
                  </a:lnTo>
                  <a:lnTo>
                    <a:pt x="7320" y="1801"/>
                  </a:lnTo>
                  <a:lnTo>
                    <a:pt x="7322" y="1730"/>
                  </a:lnTo>
                  <a:lnTo>
                    <a:pt x="7322" y="1659"/>
                  </a:lnTo>
                  <a:close/>
                  <a:moveTo>
                    <a:pt x="398" y="0"/>
                  </a:moveTo>
                  <a:lnTo>
                    <a:pt x="375" y="47"/>
                  </a:lnTo>
                  <a:lnTo>
                    <a:pt x="352" y="94"/>
                  </a:lnTo>
                  <a:lnTo>
                    <a:pt x="329" y="142"/>
                  </a:lnTo>
                  <a:lnTo>
                    <a:pt x="308" y="190"/>
                  </a:lnTo>
                  <a:lnTo>
                    <a:pt x="287" y="238"/>
                  </a:lnTo>
                  <a:lnTo>
                    <a:pt x="267" y="287"/>
                  </a:lnTo>
                  <a:lnTo>
                    <a:pt x="248" y="336"/>
                  </a:lnTo>
                  <a:lnTo>
                    <a:pt x="229" y="386"/>
                  </a:lnTo>
                  <a:lnTo>
                    <a:pt x="211" y="436"/>
                  </a:lnTo>
                  <a:lnTo>
                    <a:pt x="194" y="485"/>
                  </a:lnTo>
                  <a:lnTo>
                    <a:pt x="177" y="535"/>
                  </a:lnTo>
                  <a:lnTo>
                    <a:pt x="160" y="587"/>
                  </a:lnTo>
                  <a:lnTo>
                    <a:pt x="146" y="637"/>
                  </a:lnTo>
                  <a:lnTo>
                    <a:pt x="131" y="689"/>
                  </a:lnTo>
                  <a:lnTo>
                    <a:pt x="117" y="741"/>
                  </a:lnTo>
                  <a:lnTo>
                    <a:pt x="104" y="792"/>
                  </a:lnTo>
                  <a:lnTo>
                    <a:pt x="92" y="845"/>
                  </a:lnTo>
                  <a:lnTo>
                    <a:pt x="81" y="898"/>
                  </a:lnTo>
                  <a:lnTo>
                    <a:pt x="70" y="951"/>
                  </a:lnTo>
                  <a:lnTo>
                    <a:pt x="59" y="1003"/>
                  </a:lnTo>
                  <a:lnTo>
                    <a:pt x="50" y="1056"/>
                  </a:lnTo>
                  <a:lnTo>
                    <a:pt x="41" y="1110"/>
                  </a:lnTo>
                  <a:lnTo>
                    <a:pt x="34" y="1164"/>
                  </a:lnTo>
                  <a:lnTo>
                    <a:pt x="27" y="1218"/>
                  </a:lnTo>
                  <a:lnTo>
                    <a:pt x="21" y="1272"/>
                  </a:lnTo>
                  <a:lnTo>
                    <a:pt x="16" y="1327"/>
                  </a:lnTo>
                  <a:lnTo>
                    <a:pt x="11" y="1382"/>
                  </a:lnTo>
                  <a:lnTo>
                    <a:pt x="8" y="1436"/>
                  </a:lnTo>
                  <a:lnTo>
                    <a:pt x="4" y="1492"/>
                  </a:lnTo>
                  <a:lnTo>
                    <a:pt x="3" y="1548"/>
                  </a:lnTo>
                  <a:lnTo>
                    <a:pt x="2" y="1603"/>
                  </a:lnTo>
                  <a:lnTo>
                    <a:pt x="0" y="1659"/>
                  </a:lnTo>
                  <a:lnTo>
                    <a:pt x="2" y="1730"/>
                  </a:lnTo>
                  <a:lnTo>
                    <a:pt x="3" y="1800"/>
                  </a:lnTo>
                  <a:lnTo>
                    <a:pt x="6" y="1871"/>
                  </a:lnTo>
                  <a:lnTo>
                    <a:pt x="11" y="1940"/>
                  </a:lnTo>
                  <a:lnTo>
                    <a:pt x="17" y="2009"/>
                  </a:lnTo>
                  <a:lnTo>
                    <a:pt x="24" y="2078"/>
                  </a:lnTo>
                  <a:lnTo>
                    <a:pt x="33" y="2147"/>
                  </a:lnTo>
                  <a:lnTo>
                    <a:pt x="42" y="2215"/>
                  </a:lnTo>
                  <a:lnTo>
                    <a:pt x="53" y="2282"/>
                  </a:lnTo>
                  <a:lnTo>
                    <a:pt x="66" y="2349"/>
                  </a:lnTo>
                  <a:lnTo>
                    <a:pt x="80" y="2416"/>
                  </a:lnTo>
                  <a:lnTo>
                    <a:pt x="94" y="2482"/>
                  </a:lnTo>
                  <a:lnTo>
                    <a:pt x="110" y="2548"/>
                  </a:lnTo>
                  <a:lnTo>
                    <a:pt x="127" y="2614"/>
                  </a:lnTo>
                  <a:lnTo>
                    <a:pt x="145" y="2679"/>
                  </a:lnTo>
                  <a:lnTo>
                    <a:pt x="165" y="2744"/>
                  </a:lnTo>
                  <a:lnTo>
                    <a:pt x="185" y="2808"/>
                  </a:lnTo>
                  <a:lnTo>
                    <a:pt x="207" y="2871"/>
                  </a:lnTo>
                  <a:lnTo>
                    <a:pt x="230" y="2935"/>
                  </a:lnTo>
                  <a:lnTo>
                    <a:pt x="254" y="2997"/>
                  </a:lnTo>
                  <a:lnTo>
                    <a:pt x="278" y="3058"/>
                  </a:lnTo>
                  <a:lnTo>
                    <a:pt x="304" y="3121"/>
                  </a:lnTo>
                  <a:lnTo>
                    <a:pt x="332" y="3181"/>
                  </a:lnTo>
                  <a:lnTo>
                    <a:pt x="359" y="3241"/>
                  </a:lnTo>
                  <a:lnTo>
                    <a:pt x="389" y="3301"/>
                  </a:lnTo>
                  <a:lnTo>
                    <a:pt x="419" y="3359"/>
                  </a:lnTo>
                  <a:lnTo>
                    <a:pt x="451" y="3418"/>
                  </a:lnTo>
                  <a:lnTo>
                    <a:pt x="483" y="3476"/>
                  </a:lnTo>
                  <a:lnTo>
                    <a:pt x="517" y="3532"/>
                  </a:lnTo>
                  <a:lnTo>
                    <a:pt x="551" y="3588"/>
                  </a:lnTo>
                  <a:lnTo>
                    <a:pt x="586" y="3645"/>
                  </a:lnTo>
                  <a:lnTo>
                    <a:pt x="622" y="3699"/>
                  </a:lnTo>
                  <a:lnTo>
                    <a:pt x="852" y="3700"/>
                  </a:lnTo>
                  <a:lnTo>
                    <a:pt x="813" y="3646"/>
                  </a:lnTo>
                  <a:lnTo>
                    <a:pt x="776" y="3591"/>
                  </a:lnTo>
                  <a:lnTo>
                    <a:pt x="740" y="3534"/>
                  </a:lnTo>
                  <a:lnTo>
                    <a:pt x="704" y="3479"/>
                  </a:lnTo>
                  <a:lnTo>
                    <a:pt x="669" y="3422"/>
                  </a:lnTo>
                  <a:lnTo>
                    <a:pt x="636" y="3364"/>
                  </a:lnTo>
                  <a:lnTo>
                    <a:pt x="603" y="3305"/>
                  </a:lnTo>
                  <a:lnTo>
                    <a:pt x="572" y="3247"/>
                  </a:lnTo>
                  <a:lnTo>
                    <a:pt x="542" y="3187"/>
                  </a:lnTo>
                  <a:lnTo>
                    <a:pt x="513" y="3127"/>
                  </a:lnTo>
                  <a:lnTo>
                    <a:pt x="485" y="3065"/>
                  </a:lnTo>
                  <a:lnTo>
                    <a:pt x="459" y="3003"/>
                  </a:lnTo>
                  <a:lnTo>
                    <a:pt x="434" y="2941"/>
                  </a:lnTo>
                  <a:lnTo>
                    <a:pt x="409" y="2878"/>
                  </a:lnTo>
                  <a:lnTo>
                    <a:pt x="386" y="2815"/>
                  </a:lnTo>
                  <a:lnTo>
                    <a:pt x="364" y="2751"/>
                  </a:lnTo>
                  <a:lnTo>
                    <a:pt x="343" y="2686"/>
                  </a:lnTo>
                  <a:lnTo>
                    <a:pt x="323" y="2620"/>
                  </a:lnTo>
                  <a:lnTo>
                    <a:pt x="305" y="2556"/>
                  </a:lnTo>
                  <a:lnTo>
                    <a:pt x="289" y="2488"/>
                  </a:lnTo>
                  <a:lnTo>
                    <a:pt x="273" y="2422"/>
                  </a:lnTo>
                  <a:lnTo>
                    <a:pt x="259" y="2355"/>
                  </a:lnTo>
                  <a:lnTo>
                    <a:pt x="245" y="2287"/>
                  </a:lnTo>
                  <a:lnTo>
                    <a:pt x="233" y="2220"/>
                  </a:lnTo>
                  <a:lnTo>
                    <a:pt x="223" y="2150"/>
                  </a:lnTo>
                  <a:lnTo>
                    <a:pt x="214" y="2082"/>
                  </a:lnTo>
                  <a:lnTo>
                    <a:pt x="206" y="2012"/>
                  </a:lnTo>
                  <a:lnTo>
                    <a:pt x="200" y="1943"/>
                  </a:lnTo>
                  <a:lnTo>
                    <a:pt x="195" y="1872"/>
                  </a:lnTo>
                  <a:lnTo>
                    <a:pt x="191" y="1801"/>
                  </a:lnTo>
                  <a:lnTo>
                    <a:pt x="189" y="1730"/>
                  </a:lnTo>
                  <a:lnTo>
                    <a:pt x="189" y="1659"/>
                  </a:lnTo>
                  <a:lnTo>
                    <a:pt x="189" y="1611"/>
                  </a:lnTo>
                  <a:lnTo>
                    <a:pt x="190" y="1564"/>
                  </a:lnTo>
                  <a:lnTo>
                    <a:pt x="191" y="1517"/>
                  </a:lnTo>
                  <a:lnTo>
                    <a:pt x="194" y="1469"/>
                  </a:lnTo>
                  <a:lnTo>
                    <a:pt x="196" y="1422"/>
                  </a:lnTo>
                  <a:lnTo>
                    <a:pt x="200" y="1375"/>
                  </a:lnTo>
                  <a:lnTo>
                    <a:pt x="205" y="1328"/>
                  </a:lnTo>
                  <a:lnTo>
                    <a:pt x="209" y="1282"/>
                  </a:lnTo>
                  <a:lnTo>
                    <a:pt x="214" y="1235"/>
                  </a:lnTo>
                  <a:lnTo>
                    <a:pt x="220" y="1189"/>
                  </a:lnTo>
                  <a:lnTo>
                    <a:pt x="226" y="1142"/>
                  </a:lnTo>
                  <a:lnTo>
                    <a:pt x="233" y="1097"/>
                  </a:lnTo>
                  <a:lnTo>
                    <a:pt x="242" y="1051"/>
                  </a:lnTo>
                  <a:lnTo>
                    <a:pt x="250" y="1006"/>
                  </a:lnTo>
                  <a:lnTo>
                    <a:pt x="259" y="961"/>
                  </a:lnTo>
                  <a:lnTo>
                    <a:pt x="268" y="916"/>
                  </a:lnTo>
                  <a:lnTo>
                    <a:pt x="279" y="871"/>
                  </a:lnTo>
                  <a:lnTo>
                    <a:pt x="289" y="827"/>
                  </a:lnTo>
                  <a:lnTo>
                    <a:pt x="301" y="783"/>
                  </a:lnTo>
                  <a:lnTo>
                    <a:pt x="313" y="738"/>
                  </a:lnTo>
                  <a:lnTo>
                    <a:pt x="325" y="694"/>
                  </a:lnTo>
                  <a:lnTo>
                    <a:pt x="338" y="651"/>
                  </a:lnTo>
                  <a:lnTo>
                    <a:pt x="351" y="607"/>
                  </a:lnTo>
                  <a:lnTo>
                    <a:pt x="365" y="564"/>
                  </a:lnTo>
                  <a:lnTo>
                    <a:pt x="394" y="478"/>
                  </a:lnTo>
                  <a:lnTo>
                    <a:pt x="427" y="394"/>
                  </a:lnTo>
                  <a:lnTo>
                    <a:pt x="460" y="310"/>
                  </a:lnTo>
                  <a:lnTo>
                    <a:pt x="496" y="228"/>
                  </a:lnTo>
                  <a:lnTo>
                    <a:pt x="484" y="198"/>
                  </a:lnTo>
                  <a:lnTo>
                    <a:pt x="471" y="170"/>
                  </a:lnTo>
                  <a:lnTo>
                    <a:pt x="459" y="141"/>
                  </a:lnTo>
                  <a:lnTo>
                    <a:pt x="447" y="112"/>
                  </a:lnTo>
                  <a:lnTo>
                    <a:pt x="435" y="83"/>
                  </a:lnTo>
                  <a:lnTo>
                    <a:pt x="423" y="56"/>
                  </a:lnTo>
                  <a:lnTo>
                    <a:pt x="410" y="28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C8AB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4" name="Freeform 32"/>
            <p:cNvSpPr>
              <a:spLocks noEditPoints="1"/>
            </p:cNvSpPr>
            <p:nvPr/>
          </p:nvSpPr>
          <p:spPr bwMode="auto">
            <a:xfrm>
              <a:off x="3060" y="2892"/>
              <a:ext cx="1784" cy="898"/>
            </a:xfrm>
            <a:custGeom>
              <a:avLst/>
              <a:gdLst/>
              <a:ahLst/>
              <a:cxnLst>
                <a:cxn ang="0">
                  <a:pos x="7130" y="1350"/>
                </a:cxn>
                <a:cxn ang="0">
                  <a:pos x="7106" y="1090"/>
                </a:cxn>
                <a:cxn ang="0">
                  <a:pos x="7064" y="836"/>
                </a:cxn>
                <a:cxn ang="0">
                  <a:pos x="7004" y="589"/>
                </a:cxn>
                <a:cxn ang="0">
                  <a:pos x="6910" y="512"/>
                </a:cxn>
                <a:cxn ang="0">
                  <a:pos x="6803" y="491"/>
                </a:cxn>
                <a:cxn ang="0">
                  <a:pos x="6833" y="677"/>
                </a:cxn>
                <a:cxn ang="0">
                  <a:pos x="6892" y="937"/>
                </a:cxn>
                <a:cxn ang="0">
                  <a:pos x="6929" y="1204"/>
                </a:cxn>
                <a:cxn ang="0">
                  <a:pos x="6946" y="1478"/>
                </a:cxn>
                <a:cxn ang="0">
                  <a:pos x="6940" y="1762"/>
                </a:cxn>
                <a:cxn ang="0">
                  <a:pos x="6911" y="2042"/>
                </a:cxn>
                <a:cxn ang="0">
                  <a:pos x="6860" y="2315"/>
                </a:cxn>
                <a:cxn ang="0">
                  <a:pos x="6787" y="2580"/>
                </a:cxn>
                <a:cxn ang="0">
                  <a:pos x="6692" y="2836"/>
                </a:cxn>
                <a:cxn ang="0">
                  <a:pos x="6579" y="3082"/>
                </a:cxn>
                <a:cxn ang="0">
                  <a:pos x="6447" y="3316"/>
                </a:cxn>
                <a:cxn ang="0">
                  <a:pos x="6297" y="3538"/>
                </a:cxn>
                <a:cxn ang="0">
                  <a:pos x="6563" y="3482"/>
                </a:cxn>
                <a:cxn ang="0">
                  <a:pos x="6700" y="3253"/>
                </a:cxn>
                <a:cxn ang="0">
                  <a:pos x="6819" y="3015"/>
                </a:cxn>
                <a:cxn ang="0">
                  <a:pos x="6921" y="2765"/>
                </a:cxn>
                <a:cxn ang="0">
                  <a:pos x="7004" y="2508"/>
                </a:cxn>
                <a:cxn ang="0">
                  <a:pos x="7067" y="2242"/>
                </a:cxn>
                <a:cxn ang="0">
                  <a:pos x="7111" y="1969"/>
                </a:cxn>
                <a:cxn ang="0">
                  <a:pos x="7132" y="1689"/>
                </a:cxn>
                <a:cxn ang="0">
                  <a:pos x="333" y="44"/>
                </a:cxn>
                <a:cxn ang="0">
                  <a:pos x="255" y="224"/>
                </a:cxn>
                <a:cxn ang="0">
                  <a:pos x="186" y="408"/>
                </a:cxn>
                <a:cxn ang="0">
                  <a:pos x="129" y="597"/>
                </a:cxn>
                <a:cxn ang="0">
                  <a:pos x="82" y="791"/>
                </a:cxn>
                <a:cxn ang="0">
                  <a:pos x="45" y="987"/>
                </a:cxn>
                <a:cxn ang="0">
                  <a:pos x="18" y="1188"/>
                </a:cxn>
                <a:cxn ang="0">
                  <a:pos x="4" y="1392"/>
                </a:cxn>
                <a:cxn ang="0">
                  <a:pos x="1" y="1618"/>
                </a:cxn>
                <a:cxn ang="0">
                  <a:pos x="18" y="1899"/>
                </a:cxn>
                <a:cxn ang="0">
                  <a:pos x="55" y="2172"/>
                </a:cxn>
                <a:cxn ang="0">
                  <a:pos x="113" y="2440"/>
                </a:cxn>
                <a:cxn ang="0">
                  <a:pos x="191" y="2699"/>
                </a:cxn>
                <a:cxn ang="0">
                  <a:pos x="287" y="2950"/>
                </a:cxn>
                <a:cxn ang="0">
                  <a:pos x="402" y="3191"/>
                </a:cxn>
                <a:cxn ang="0">
                  <a:pos x="533" y="3421"/>
                </a:cxn>
                <a:cxn ang="0">
                  <a:pos x="875" y="3588"/>
                </a:cxn>
                <a:cxn ang="0">
                  <a:pos x="722" y="3368"/>
                </a:cxn>
                <a:cxn ang="0">
                  <a:pos x="586" y="3137"/>
                </a:cxn>
                <a:cxn ang="0">
                  <a:pos x="468" y="2895"/>
                </a:cxn>
                <a:cxn ang="0">
                  <a:pos x="370" y="2643"/>
                </a:cxn>
                <a:cxn ang="0">
                  <a:pos x="292" y="2380"/>
                </a:cxn>
                <a:cxn ang="0">
                  <a:pos x="235" y="2110"/>
                </a:cxn>
                <a:cxn ang="0">
                  <a:pos x="201" y="1832"/>
                </a:cxn>
                <a:cxn ang="0">
                  <a:pos x="189" y="1547"/>
                </a:cxn>
                <a:cxn ang="0">
                  <a:pos x="205" y="1201"/>
                </a:cxn>
                <a:cxn ang="0">
                  <a:pos x="257" y="865"/>
                </a:cxn>
                <a:cxn ang="0">
                  <a:pos x="341" y="541"/>
                </a:cxn>
                <a:cxn ang="0">
                  <a:pos x="455" y="229"/>
                </a:cxn>
                <a:cxn ang="0">
                  <a:pos x="402" y="114"/>
                </a:cxn>
                <a:cxn ang="0">
                  <a:pos x="353" y="0"/>
                </a:cxn>
              </a:cxnLst>
              <a:rect l="0" t="0" r="r" b="b"/>
              <a:pathLst>
                <a:path w="7135" h="3592">
                  <a:moveTo>
                    <a:pt x="7135" y="1547"/>
                  </a:moveTo>
                  <a:lnTo>
                    <a:pt x="7135" y="1482"/>
                  </a:lnTo>
                  <a:lnTo>
                    <a:pt x="7132" y="1416"/>
                  </a:lnTo>
                  <a:lnTo>
                    <a:pt x="7130" y="1350"/>
                  </a:lnTo>
                  <a:lnTo>
                    <a:pt x="7125" y="1284"/>
                  </a:lnTo>
                  <a:lnTo>
                    <a:pt x="7120" y="1219"/>
                  </a:lnTo>
                  <a:lnTo>
                    <a:pt x="7113" y="1154"/>
                  </a:lnTo>
                  <a:lnTo>
                    <a:pt x="7106" y="1090"/>
                  </a:lnTo>
                  <a:lnTo>
                    <a:pt x="7097" y="1026"/>
                  </a:lnTo>
                  <a:lnTo>
                    <a:pt x="7087" y="962"/>
                  </a:lnTo>
                  <a:lnTo>
                    <a:pt x="7076" y="900"/>
                  </a:lnTo>
                  <a:lnTo>
                    <a:pt x="7064" y="836"/>
                  </a:lnTo>
                  <a:lnTo>
                    <a:pt x="7051" y="774"/>
                  </a:lnTo>
                  <a:lnTo>
                    <a:pt x="7036" y="713"/>
                  </a:lnTo>
                  <a:lnTo>
                    <a:pt x="7021" y="650"/>
                  </a:lnTo>
                  <a:lnTo>
                    <a:pt x="7004" y="589"/>
                  </a:lnTo>
                  <a:lnTo>
                    <a:pt x="6987" y="529"/>
                  </a:lnTo>
                  <a:lnTo>
                    <a:pt x="6962" y="523"/>
                  </a:lnTo>
                  <a:lnTo>
                    <a:pt x="6935" y="517"/>
                  </a:lnTo>
                  <a:lnTo>
                    <a:pt x="6910" y="512"/>
                  </a:lnTo>
                  <a:lnTo>
                    <a:pt x="6884" y="506"/>
                  </a:lnTo>
                  <a:lnTo>
                    <a:pt x="6857" y="501"/>
                  </a:lnTo>
                  <a:lnTo>
                    <a:pt x="6831" y="497"/>
                  </a:lnTo>
                  <a:lnTo>
                    <a:pt x="6803" y="491"/>
                  </a:lnTo>
                  <a:lnTo>
                    <a:pt x="6777" y="486"/>
                  </a:lnTo>
                  <a:lnTo>
                    <a:pt x="6797" y="549"/>
                  </a:lnTo>
                  <a:lnTo>
                    <a:pt x="6815" y="612"/>
                  </a:lnTo>
                  <a:lnTo>
                    <a:pt x="6833" y="677"/>
                  </a:lnTo>
                  <a:lnTo>
                    <a:pt x="6850" y="740"/>
                  </a:lnTo>
                  <a:lnTo>
                    <a:pt x="6865" y="805"/>
                  </a:lnTo>
                  <a:lnTo>
                    <a:pt x="6879" y="871"/>
                  </a:lnTo>
                  <a:lnTo>
                    <a:pt x="6892" y="937"/>
                  </a:lnTo>
                  <a:lnTo>
                    <a:pt x="6903" y="1003"/>
                  </a:lnTo>
                  <a:lnTo>
                    <a:pt x="6914" y="1070"/>
                  </a:lnTo>
                  <a:lnTo>
                    <a:pt x="6922" y="1136"/>
                  </a:lnTo>
                  <a:lnTo>
                    <a:pt x="6929" y="1204"/>
                  </a:lnTo>
                  <a:lnTo>
                    <a:pt x="6937" y="1272"/>
                  </a:lnTo>
                  <a:lnTo>
                    <a:pt x="6941" y="1340"/>
                  </a:lnTo>
                  <a:lnTo>
                    <a:pt x="6944" y="1408"/>
                  </a:lnTo>
                  <a:lnTo>
                    <a:pt x="6946" y="1478"/>
                  </a:lnTo>
                  <a:lnTo>
                    <a:pt x="6947" y="1547"/>
                  </a:lnTo>
                  <a:lnTo>
                    <a:pt x="6946" y="1619"/>
                  </a:lnTo>
                  <a:lnTo>
                    <a:pt x="6944" y="1690"/>
                  </a:lnTo>
                  <a:lnTo>
                    <a:pt x="6940" y="1762"/>
                  </a:lnTo>
                  <a:lnTo>
                    <a:pt x="6935" y="1833"/>
                  </a:lnTo>
                  <a:lnTo>
                    <a:pt x="6928" y="1903"/>
                  </a:lnTo>
                  <a:lnTo>
                    <a:pt x="6921" y="1972"/>
                  </a:lnTo>
                  <a:lnTo>
                    <a:pt x="6911" y="2042"/>
                  </a:lnTo>
                  <a:lnTo>
                    <a:pt x="6901" y="2111"/>
                  </a:lnTo>
                  <a:lnTo>
                    <a:pt x="6887" y="2180"/>
                  </a:lnTo>
                  <a:lnTo>
                    <a:pt x="6874" y="2248"/>
                  </a:lnTo>
                  <a:lnTo>
                    <a:pt x="6860" y="2315"/>
                  </a:lnTo>
                  <a:lnTo>
                    <a:pt x="6843" y="2382"/>
                  </a:lnTo>
                  <a:lnTo>
                    <a:pt x="6825" y="2448"/>
                  </a:lnTo>
                  <a:lnTo>
                    <a:pt x="6806" y="2514"/>
                  </a:lnTo>
                  <a:lnTo>
                    <a:pt x="6787" y="2580"/>
                  </a:lnTo>
                  <a:lnTo>
                    <a:pt x="6765" y="2645"/>
                  </a:lnTo>
                  <a:lnTo>
                    <a:pt x="6742" y="2709"/>
                  </a:lnTo>
                  <a:lnTo>
                    <a:pt x="6717" y="2772"/>
                  </a:lnTo>
                  <a:lnTo>
                    <a:pt x="6692" y="2836"/>
                  </a:lnTo>
                  <a:lnTo>
                    <a:pt x="6665" y="2898"/>
                  </a:lnTo>
                  <a:lnTo>
                    <a:pt x="6638" y="2959"/>
                  </a:lnTo>
                  <a:lnTo>
                    <a:pt x="6609" y="3021"/>
                  </a:lnTo>
                  <a:lnTo>
                    <a:pt x="6579" y="3082"/>
                  </a:lnTo>
                  <a:lnTo>
                    <a:pt x="6548" y="3141"/>
                  </a:lnTo>
                  <a:lnTo>
                    <a:pt x="6515" y="3201"/>
                  </a:lnTo>
                  <a:lnTo>
                    <a:pt x="6482" y="3258"/>
                  </a:lnTo>
                  <a:lnTo>
                    <a:pt x="6447" y="3316"/>
                  </a:lnTo>
                  <a:lnTo>
                    <a:pt x="6411" y="3372"/>
                  </a:lnTo>
                  <a:lnTo>
                    <a:pt x="6374" y="3428"/>
                  </a:lnTo>
                  <a:lnTo>
                    <a:pt x="6336" y="3484"/>
                  </a:lnTo>
                  <a:lnTo>
                    <a:pt x="6297" y="3538"/>
                  </a:lnTo>
                  <a:lnTo>
                    <a:pt x="6257" y="3592"/>
                  </a:lnTo>
                  <a:lnTo>
                    <a:pt x="6490" y="3592"/>
                  </a:lnTo>
                  <a:lnTo>
                    <a:pt x="6527" y="3538"/>
                  </a:lnTo>
                  <a:lnTo>
                    <a:pt x="6563" y="3482"/>
                  </a:lnTo>
                  <a:lnTo>
                    <a:pt x="6599" y="3426"/>
                  </a:lnTo>
                  <a:lnTo>
                    <a:pt x="6634" y="3370"/>
                  </a:lnTo>
                  <a:lnTo>
                    <a:pt x="6668" y="3312"/>
                  </a:lnTo>
                  <a:lnTo>
                    <a:pt x="6700" y="3253"/>
                  </a:lnTo>
                  <a:lnTo>
                    <a:pt x="6731" y="3195"/>
                  </a:lnTo>
                  <a:lnTo>
                    <a:pt x="6761" y="3136"/>
                  </a:lnTo>
                  <a:lnTo>
                    <a:pt x="6791" y="3076"/>
                  </a:lnTo>
                  <a:lnTo>
                    <a:pt x="6819" y="3015"/>
                  </a:lnTo>
                  <a:lnTo>
                    <a:pt x="6847" y="2953"/>
                  </a:lnTo>
                  <a:lnTo>
                    <a:pt x="6872" y="2891"/>
                  </a:lnTo>
                  <a:lnTo>
                    <a:pt x="6897" y="2829"/>
                  </a:lnTo>
                  <a:lnTo>
                    <a:pt x="6921" y="2765"/>
                  </a:lnTo>
                  <a:lnTo>
                    <a:pt x="6944" y="2701"/>
                  </a:lnTo>
                  <a:lnTo>
                    <a:pt x="6964" y="2638"/>
                  </a:lnTo>
                  <a:lnTo>
                    <a:pt x="6985" y="2573"/>
                  </a:lnTo>
                  <a:lnTo>
                    <a:pt x="7004" y="2508"/>
                  </a:lnTo>
                  <a:lnTo>
                    <a:pt x="7022" y="2442"/>
                  </a:lnTo>
                  <a:lnTo>
                    <a:pt x="7037" y="2376"/>
                  </a:lnTo>
                  <a:lnTo>
                    <a:pt x="7053" y="2309"/>
                  </a:lnTo>
                  <a:lnTo>
                    <a:pt x="7067" y="2242"/>
                  </a:lnTo>
                  <a:lnTo>
                    <a:pt x="7079" y="2175"/>
                  </a:lnTo>
                  <a:lnTo>
                    <a:pt x="7091" y="2106"/>
                  </a:lnTo>
                  <a:lnTo>
                    <a:pt x="7101" y="2038"/>
                  </a:lnTo>
                  <a:lnTo>
                    <a:pt x="7111" y="1969"/>
                  </a:lnTo>
                  <a:lnTo>
                    <a:pt x="7118" y="1899"/>
                  </a:lnTo>
                  <a:lnTo>
                    <a:pt x="7124" y="1829"/>
                  </a:lnTo>
                  <a:lnTo>
                    <a:pt x="7129" y="1760"/>
                  </a:lnTo>
                  <a:lnTo>
                    <a:pt x="7132" y="1689"/>
                  </a:lnTo>
                  <a:lnTo>
                    <a:pt x="7135" y="1618"/>
                  </a:lnTo>
                  <a:lnTo>
                    <a:pt x="7135" y="1547"/>
                  </a:lnTo>
                  <a:close/>
                  <a:moveTo>
                    <a:pt x="353" y="0"/>
                  </a:moveTo>
                  <a:lnTo>
                    <a:pt x="333" y="44"/>
                  </a:lnTo>
                  <a:lnTo>
                    <a:pt x="312" y="89"/>
                  </a:lnTo>
                  <a:lnTo>
                    <a:pt x="292" y="133"/>
                  </a:lnTo>
                  <a:lnTo>
                    <a:pt x="273" y="179"/>
                  </a:lnTo>
                  <a:lnTo>
                    <a:pt x="255" y="224"/>
                  </a:lnTo>
                  <a:lnTo>
                    <a:pt x="237" y="270"/>
                  </a:lnTo>
                  <a:lnTo>
                    <a:pt x="220" y="315"/>
                  </a:lnTo>
                  <a:lnTo>
                    <a:pt x="203" y="361"/>
                  </a:lnTo>
                  <a:lnTo>
                    <a:pt x="186" y="408"/>
                  </a:lnTo>
                  <a:lnTo>
                    <a:pt x="172" y="455"/>
                  </a:lnTo>
                  <a:lnTo>
                    <a:pt x="156" y="501"/>
                  </a:lnTo>
                  <a:lnTo>
                    <a:pt x="142" y="549"/>
                  </a:lnTo>
                  <a:lnTo>
                    <a:pt x="129" y="597"/>
                  </a:lnTo>
                  <a:lnTo>
                    <a:pt x="115" y="645"/>
                  </a:lnTo>
                  <a:lnTo>
                    <a:pt x="103" y="693"/>
                  </a:lnTo>
                  <a:lnTo>
                    <a:pt x="93" y="741"/>
                  </a:lnTo>
                  <a:lnTo>
                    <a:pt x="82" y="791"/>
                  </a:lnTo>
                  <a:lnTo>
                    <a:pt x="71" y="839"/>
                  </a:lnTo>
                  <a:lnTo>
                    <a:pt x="61" y="888"/>
                  </a:lnTo>
                  <a:lnTo>
                    <a:pt x="53" y="938"/>
                  </a:lnTo>
                  <a:lnTo>
                    <a:pt x="45" y="987"/>
                  </a:lnTo>
                  <a:lnTo>
                    <a:pt x="37" y="1038"/>
                  </a:lnTo>
                  <a:lnTo>
                    <a:pt x="30" y="1087"/>
                  </a:lnTo>
                  <a:lnTo>
                    <a:pt x="24" y="1137"/>
                  </a:lnTo>
                  <a:lnTo>
                    <a:pt x="18" y="1188"/>
                  </a:lnTo>
                  <a:lnTo>
                    <a:pt x="13" y="1239"/>
                  </a:lnTo>
                  <a:lnTo>
                    <a:pt x="10" y="1290"/>
                  </a:lnTo>
                  <a:lnTo>
                    <a:pt x="6" y="1341"/>
                  </a:lnTo>
                  <a:lnTo>
                    <a:pt x="4" y="1392"/>
                  </a:lnTo>
                  <a:lnTo>
                    <a:pt x="3" y="1443"/>
                  </a:lnTo>
                  <a:lnTo>
                    <a:pt x="1" y="1495"/>
                  </a:lnTo>
                  <a:lnTo>
                    <a:pt x="0" y="1547"/>
                  </a:lnTo>
                  <a:lnTo>
                    <a:pt x="1" y="1618"/>
                  </a:lnTo>
                  <a:lnTo>
                    <a:pt x="4" y="1689"/>
                  </a:lnTo>
                  <a:lnTo>
                    <a:pt x="7" y="1759"/>
                  </a:lnTo>
                  <a:lnTo>
                    <a:pt x="12" y="1829"/>
                  </a:lnTo>
                  <a:lnTo>
                    <a:pt x="18" y="1899"/>
                  </a:lnTo>
                  <a:lnTo>
                    <a:pt x="25" y="1967"/>
                  </a:lnTo>
                  <a:lnTo>
                    <a:pt x="34" y="2037"/>
                  </a:lnTo>
                  <a:lnTo>
                    <a:pt x="45" y="2105"/>
                  </a:lnTo>
                  <a:lnTo>
                    <a:pt x="55" y="2172"/>
                  </a:lnTo>
                  <a:lnTo>
                    <a:pt x="69" y="2240"/>
                  </a:lnTo>
                  <a:lnTo>
                    <a:pt x="82" y="2307"/>
                  </a:lnTo>
                  <a:lnTo>
                    <a:pt x="97" y="2374"/>
                  </a:lnTo>
                  <a:lnTo>
                    <a:pt x="113" y="2440"/>
                  </a:lnTo>
                  <a:lnTo>
                    <a:pt x="131" y="2506"/>
                  </a:lnTo>
                  <a:lnTo>
                    <a:pt x="150" y="2571"/>
                  </a:lnTo>
                  <a:lnTo>
                    <a:pt x="171" y="2636"/>
                  </a:lnTo>
                  <a:lnTo>
                    <a:pt x="191" y="2699"/>
                  </a:lnTo>
                  <a:lnTo>
                    <a:pt x="214" y="2763"/>
                  </a:lnTo>
                  <a:lnTo>
                    <a:pt x="237" y="2825"/>
                  </a:lnTo>
                  <a:lnTo>
                    <a:pt x="262" y="2887"/>
                  </a:lnTo>
                  <a:lnTo>
                    <a:pt x="287" y="2950"/>
                  </a:lnTo>
                  <a:lnTo>
                    <a:pt x="315" y="3011"/>
                  </a:lnTo>
                  <a:lnTo>
                    <a:pt x="342" y="3071"/>
                  </a:lnTo>
                  <a:lnTo>
                    <a:pt x="372" y="3131"/>
                  </a:lnTo>
                  <a:lnTo>
                    <a:pt x="402" y="3191"/>
                  </a:lnTo>
                  <a:lnTo>
                    <a:pt x="433" y="3250"/>
                  </a:lnTo>
                  <a:lnTo>
                    <a:pt x="466" y="3307"/>
                  </a:lnTo>
                  <a:lnTo>
                    <a:pt x="500" y="3365"/>
                  </a:lnTo>
                  <a:lnTo>
                    <a:pt x="533" y="3421"/>
                  </a:lnTo>
                  <a:lnTo>
                    <a:pt x="569" y="3478"/>
                  </a:lnTo>
                  <a:lnTo>
                    <a:pt x="605" y="3533"/>
                  </a:lnTo>
                  <a:lnTo>
                    <a:pt x="642" y="3588"/>
                  </a:lnTo>
                  <a:lnTo>
                    <a:pt x="875" y="3588"/>
                  </a:lnTo>
                  <a:lnTo>
                    <a:pt x="836" y="3534"/>
                  </a:lnTo>
                  <a:lnTo>
                    <a:pt x="796" y="3480"/>
                  </a:lnTo>
                  <a:lnTo>
                    <a:pt x="759" y="3425"/>
                  </a:lnTo>
                  <a:lnTo>
                    <a:pt x="722" y="3368"/>
                  </a:lnTo>
                  <a:lnTo>
                    <a:pt x="687" y="3312"/>
                  </a:lnTo>
                  <a:lnTo>
                    <a:pt x="652" y="3255"/>
                  </a:lnTo>
                  <a:lnTo>
                    <a:pt x="618" y="3197"/>
                  </a:lnTo>
                  <a:lnTo>
                    <a:pt x="586" y="3137"/>
                  </a:lnTo>
                  <a:lnTo>
                    <a:pt x="555" y="3078"/>
                  </a:lnTo>
                  <a:lnTo>
                    <a:pt x="525" y="3018"/>
                  </a:lnTo>
                  <a:lnTo>
                    <a:pt x="496" y="2957"/>
                  </a:lnTo>
                  <a:lnTo>
                    <a:pt x="468" y="2895"/>
                  </a:lnTo>
                  <a:lnTo>
                    <a:pt x="442" y="2832"/>
                  </a:lnTo>
                  <a:lnTo>
                    <a:pt x="417" y="2770"/>
                  </a:lnTo>
                  <a:lnTo>
                    <a:pt x="393" y="2706"/>
                  </a:lnTo>
                  <a:lnTo>
                    <a:pt x="370" y="2643"/>
                  </a:lnTo>
                  <a:lnTo>
                    <a:pt x="348" y="2578"/>
                  </a:lnTo>
                  <a:lnTo>
                    <a:pt x="329" y="2512"/>
                  </a:lnTo>
                  <a:lnTo>
                    <a:pt x="310" y="2447"/>
                  </a:lnTo>
                  <a:lnTo>
                    <a:pt x="292" y="2380"/>
                  </a:lnTo>
                  <a:lnTo>
                    <a:pt x="276" y="2313"/>
                  </a:lnTo>
                  <a:lnTo>
                    <a:pt x="261" y="2246"/>
                  </a:lnTo>
                  <a:lnTo>
                    <a:pt x="247" y="2178"/>
                  </a:lnTo>
                  <a:lnTo>
                    <a:pt x="235" y="2110"/>
                  </a:lnTo>
                  <a:lnTo>
                    <a:pt x="225" y="2041"/>
                  </a:lnTo>
                  <a:lnTo>
                    <a:pt x="215" y="1972"/>
                  </a:lnTo>
                  <a:lnTo>
                    <a:pt x="207" y="1901"/>
                  </a:lnTo>
                  <a:lnTo>
                    <a:pt x="201" y="1832"/>
                  </a:lnTo>
                  <a:lnTo>
                    <a:pt x="195" y="1761"/>
                  </a:lnTo>
                  <a:lnTo>
                    <a:pt x="191" y="1690"/>
                  </a:lnTo>
                  <a:lnTo>
                    <a:pt x="189" y="1618"/>
                  </a:lnTo>
                  <a:lnTo>
                    <a:pt x="189" y="1547"/>
                  </a:lnTo>
                  <a:lnTo>
                    <a:pt x="190" y="1460"/>
                  </a:lnTo>
                  <a:lnTo>
                    <a:pt x="193" y="1374"/>
                  </a:lnTo>
                  <a:lnTo>
                    <a:pt x="198" y="1287"/>
                  </a:lnTo>
                  <a:lnTo>
                    <a:pt x="205" y="1201"/>
                  </a:lnTo>
                  <a:lnTo>
                    <a:pt x="216" y="1116"/>
                  </a:lnTo>
                  <a:lnTo>
                    <a:pt x="227" y="1032"/>
                  </a:lnTo>
                  <a:lnTo>
                    <a:pt x="241" y="948"/>
                  </a:lnTo>
                  <a:lnTo>
                    <a:pt x="257" y="865"/>
                  </a:lnTo>
                  <a:lnTo>
                    <a:pt x="275" y="782"/>
                  </a:lnTo>
                  <a:lnTo>
                    <a:pt x="295" y="702"/>
                  </a:lnTo>
                  <a:lnTo>
                    <a:pt x="317" y="620"/>
                  </a:lnTo>
                  <a:lnTo>
                    <a:pt x="341" y="541"/>
                  </a:lnTo>
                  <a:lnTo>
                    <a:pt x="366" y="462"/>
                  </a:lnTo>
                  <a:lnTo>
                    <a:pt x="395" y="384"/>
                  </a:lnTo>
                  <a:lnTo>
                    <a:pt x="424" y="306"/>
                  </a:lnTo>
                  <a:lnTo>
                    <a:pt x="455" y="229"/>
                  </a:lnTo>
                  <a:lnTo>
                    <a:pt x="442" y="200"/>
                  </a:lnTo>
                  <a:lnTo>
                    <a:pt x="427" y="172"/>
                  </a:lnTo>
                  <a:lnTo>
                    <a:pt x="414" y="143"/>
                  </a:lnTo>
                  <a:lnTo>
                    <a:pt x="402" y="114"/>
                  </a:lnTo>
                  <a:lnTo>
                    <a:pt x="389" y="85"/>
                  </a:lnTo>
                  <a:lnTo>
                    <a:pt x="377" y="58"/>
                  </a:lnTo>
                  <a:lnTo>
                    <a:pt x="365" y="29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C9AC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5" name="Freeform 33"/>
            <p:cNvSpPr>
              <a:spLocks noEditPoints="1"/>
            </p:cNvSpPr>
            <p:nvPr/>
          </p:nvSpPr>
          <p:spPr bwMode="auto">
            <a:xfrm>
              <a:off x="3084" y="2922"/>
              <a:ext cx="1737" cy="868"/>
            </a:xfrm>
            <a:custGeom>
              <a:avLst/>
              <a:gdLst/>
              <a:ahLst/>
              <a:cxnLst>
                <a:cxn ang="0">
                  <a:pos x="6940" y="1229"/>
                </a:cxn>
                <a:cxn ang="0">
                  <a:pos x="6915" y="964"/>
                </a:cxn>
                <a:cxn ang="0">
                  <a:pos x="6869" y="705"/>
                </a:cxn>
                <a:cxn ang="0">
                  <a:pos x="6806" y="451"/>
                </a:cxn>
                <a:cxn ang="0">
                  <a:pos x="6710" y="375"/>
                </a:cxn>
                <a:cxn ang="0">
                  <a:pos x="6604" y="357"/>
                </a:cxn>
                <a:cxn ang="0">
                  <a:pos x="6638" y="545"/>
                </a:cxn>
                <a:cxn ang="0">
                  <a:pos x="6699" y="809"/>
                </a:cxn>
                <a:cxn ang="0">
                  <a:pos x="6740" y="1081"/>
                </a:cxn>
                <a:cxn ang="0">
                  <a:pos x="6758" y="1361"/>
                </a:cxn>
                <a:cxn ang="0">
                  <a:pos x="6752" y="1647"/>
                </a:cxn>
                <a:cxn ang="0">
                  <a:pos x="6720" y="1928"/>
                </a:cxn>
                <a:cxn ang="0">
                  <a:pos x="6666" y="2203"/>
                </a:cxn>
                <a:cxn ang="0">
                  <a:pos x="6591" y="2468"/>
                </a:cxn>
                <a:cxn ang="0">
                  <a:pos x="6493" y="2723"/>
                </a:cxn>
                <a:cxn ang="0">
                  <a:pos x="6376" y="2969"/>
                </a:cxn>
                <a:cxn ang="0">
                  <a:pos x="6239" y="3202"/>
                </a:cxn>
                <a:cxn ang="0">
                  <a:pos x="6084" y="3423"/>
                </a:cxn>
                <a:cxn ang="0">
                  <a:pos x="6355" y="3366"/>
                </a:cxn>
                <a:cxn ang="0">
                  <a:pos x="6496" y="3140"/>
                </a:cxn>
                <a:cxn ang="0">
                  <a:pos x="6619" y="2901"/>
                </a:cxn>
                <a:cxn ang="0">
                  <a:pos x="6724" y="2653"/>
                </a:cxn>
                <a:cxn ang="0">
                  <a:pos x="6810" y="2395"/>
                </a:cxn>
                <a:cxn ang="0">
                  <a:pos x="6875" y="2128"/>
                </a:cxn>
                <a:cxn ang="0">
                  <a:pos x="6921" y="1855"/>
                </a:cxn>
                <a:cxn ang="0">
                  <a:pos x="6944" y="1574"/>
                </a:cxn>
                <a:cxn ang="0">
                  <a:pos x="271" y="82"/>
                </a:cxn>
                <a:cxn ang="0">
                  <a:pos x="162" y="379"/>
                </a:cxn>
                <a:cxn ang="0">
                  <a:pos x="112" y="555"/>
                </a:cxn>
                <a:cxn ang="0">
                  <a:pos x="70" y="733"/>
                </a:cxn>
                <a:cxn ang="0">
                  <a:pos x="37" y="914"/>
                </a:cxn>
                <a:cxn ang="0">
                  <a:pos x="16" y="1100"/>
                </a:cxn>
                <a:cxn ang="0">
                  <a:pos x="2" y="1289"/>
                </a:cxn>
                <a:cxn ang="0">
                  <a:pos x="0" y="1502"/>
                </a:cxn>
                <a:cxn ang="0">
                  <a:pos x="17" y="1784"/>
                </a:cxn>
                <a:cxn ang="0">
                  <a:pos x="56" y="2059"/>
                </a:cxn>
                <a:cxn ang="0">
                  <a:pos x="116" y="2328"/>
                </a:cxn>
                <a:cxn ang="0">
                  <a:pos x="197" y="2587"/>
                </a:cxn>
                <a:cxn ang="0">
                  <a:pos x="296" y="2837"/>
                </a:cxn>
                <a:cxn ang="0">
                  <a:pos x="414" y="3077"/>
                </a:cxn>
                <a:cxn ang="0">
                  <a:pos x="550" y="3306"/>
                </a:cxn>
                <a:cxn ang="0">
                  <a:pos x="899" y="3472"/>
                </a:cxn>
                <a:cxn ang="0">
                  <a:pos x="741" y="3255"/>
                </a:cxn>
                <a:cxn ang="0">
                  <a:pos x="600" y="3025"/>
                </a:cxn>
                <a:cxn ang="0">
                  <a:pos x="478" y="2783"/>
                </a:cxn>
                <a:cxn ang="0">
                  <a:pos x="376" y="2530"/>
                </a:cxn>
                <a:cxn ang="0">
                  <a:pos x="295" y="2268"/>
                </a:cxn>
                <a:cxn ang="0">
                  <a:pos x="235" y="1996"/>
                </a:cxn>
                <a:cxn ang="0">
                  <a:pos x="199" y="1717"/>
                </a:cxn>
                <a:cxn ang="0">
                  <a:pos x="187" y="1431"/>
                </a:cxn>
                <a:cxn ang="0">
                  <a:pos x="203" y="1115"/>
                </a:cxn>
                <a:cxn ang="0">
                  <a:pos x="247" y="806"/>
                </a:cxn>
                <a:cxn ang="0">
                  <a:pos x="319" y="508"/>
                </a:cxn>
                <a:cxn ang="0">
                  <a:pos x="418" y="221"/>
                </a:cxn>
                <a:cxn ang="0">
                  <a:pos x="359" y="111"/>
                </a:cxn>
                <a:cxn ang="0">
                  <a:pos x="307" y="0"/>
                </a:cxn>
              </a:cxnLst>
              <a:rect l="0" t="0" r="r" b="b"/>
              <a:pathLst>
                <a:path w="6946" h="3476">
                  <a:moveTo>
                    <a:pt x="6946" y="1431"/>
                  </a:moveTo>
                  <a:lnTo>
                    <a:pt x="6945" y="1363"/>
                  </a:lnTo>
                  <a:lnTo>
                    <a:pt x="6944" y="1296"/>
                  </a:lnTo>
                  <a:lnTo>
                    <a:pt x="6940" y="1229"/>
                  </a:lnTo>
                  <a:lnTo>
                    <a:pt x="6935" y="1162"/>
                  </a:lnTo>
                  <a:lnTo>
                    <a:pt x="6930" y="1096"/>
                  </a:lnTo>
                  <a:lnTo>
                    <a:pt x="6923" y="1030"/>
                  </a:lnTo>
                  <a:lnTo>
                    <a:pt x="6915" y="964"/>
                  </a:lnTo>
                  <a:lnTo>
                    <a:pt x="6905" y="898"/>
                  </a:lnTo>
                  <a:lnTo>
                    <a:pt x="6894" y="833"/>
                  </a:lnTo>
                  <a:lnTo>
                    <a:pt x="6882" y="768"/>
                  </a:lnTo>
                  <a:lnTo>
                    <a:pt x="6869" y="705"/>
                  </a:lnTo>
                  <a:lnTo>
                    <a:pt x="6855" y="641"/>
                  </a:lnTo>
                  <a:lnTo>
                    <a:pt x="6840" y="577"/>
                  </a:lnTo>
                  <a:lnTo>
                    <a:pt x="6824" y="514"/>
                  </a:lnTo>
                  <a:lnTo>
                    <a:pt x="6806" y="451"/>
                  </a:lnTo>
                  <a:lnTo>
                    <a:pt x="6786" y="390"/>
                  </a:lnTo>
                  <a:lnTo>
                    <a:pt x="6761" y="385"/>
                  </a:lnTo>
                  <a:lnTo>
                    <a:pt x="6736" y="381"/>
                  </a:lnTo>
                  <a:lnTo>
                    <a:pt x="6710" y="375"/>
                  </a:lnTo>
                  <a:lnTo>
                    <a:pt x="6683" y="371"/>
                  </a:lnTo>
                  <a:lnTo>
                    <a:pt x="6657" y="366"/>
                  </a:lnTo>
                  <a:lnTo>
                    <a:pt x="6630" y="361"/>
                  </a:lnTo>
                  <a:lnTo>
                    <a:pt x="6604" y="357"/>
                  </a:lnTo>
                  <a:lnTo>
                    <a:pt x="6576" y="353"/>
                  </a:lnTo>
                  <a:lnTo>
                    <a:pt x="6598" y="417"/>
                  </a:lnTo>
                  <a:lnTo>
                    <a:pt x="6618" y="480"/>
                  </a:lnTo>
                  <a:lnTo>
                    <a:pt x="6638" y="545"/>
                  </a:lnTo>
                  <a:lnTo>
                    <a:pt x="6654" y="611"/>
                  </a:lnTo>
                  <a:lnTo>
                    <a:pt x="6671" y="676"/>
                  </a:lnTo>
                  <a:lnTo>
                    <a:pt x="6686" y="743"/>
                  </a:lnTo>
                  <a:lnTo>
                    <a:pt x="6699" y="809"/>
                  </a:lnTo>
                  <a:lnTo>
                    <a:pt x="6712" y="877"/>
                  </a:lnTo>
                  <a:lnTo>
                    <a:pt x="6723" y="944"/>
                  </a:lnTo>
                  <a:lnTo>
                    <a:pt x="6731" y="1013"/>
                  </a:lnTo>
                  <a:lnTo>
                    <a:pt x="6740" y="1081"/>
                  </a:lnTo>
                  <a:lnTo>
                    <a:pt x="6747" y="1151"/>
                  </a:lnTo>
                  <a:lnTo>
                    <a:pt x="6752" y="1220"/>
                  </a:lnTo>
                  <a:lnTo>
                    <a:pt x="6755" y="1290"/>
                  </a:lnTo>
                  <a:lnTo>
                    <a:pt x="6758" y="1361"/>
                  </a:lnTo>
                  <a:lnTo>
                    <a:pt x="6759" y="1431"/>
                  </a:lnTo>
                  <a:lnTo>
                    <a:pt x="6758" y="1503"/>
                  </a:lnTo>
                  <a:lnTo>
                    <a:pt x="6755" y="1575"/>
                  </a:lnTo>
                  <a:lnTo>
                    <a:pt x="6752" y="1647"/>
                  </a:lnTo>
                  <a:lnTo>
                    <a:pt x="6746" y="1718"/>
                  </a:lnTo>
                  <a:lnTo>
                    <a:pt x="6738" y="1789"/>
                  </a:lnTo>
                  <a:lnTo>
                    <a:pt x="6731" y="1859"/>
                  </a:lnTo>
                  <a:lnTo>
                    <a:pt x="6720" y="1928"/>
                  </a:lnTo>
                  <a:lnTo>
                    <a:pt x="6710" y="1998"/>
                  </a:lnTo>
                  <a:lnTo>
                    <a:pt x="6696" y="2066"/>
                  </a:lnTo>
                  <a:lnTo>
                    <a:pt x="6682" y="2134"/>
                  </a:lnTo>
                  <a:lnTo>
                    <a:pt x="6666" y="2203"/>
                  </a:lnTo>
                  <a:lnTo>
                    <a:pt x="6650" y="2270"/>
                  </a:lnTo>
                  <a:lnTo>
                    <a:pt x="6632" y="2336"/>
                  </a:lnTo>
                  <a:lnTo>
                    <a:pt x="6612" y="2403"/>
                  </a:lnTo>
                  <a:lnTo>
                    <a:pt x="6591" y="2468"/>
                  </a:lnTo>
                  <a:lnTo>
                    <a:pt x="6568" y="2533"/>
                  </a:lnTo>
                  <a:lnTo>
                    <a:pt x="6545" y="2597"/>
                  </a:lnTo>
                  <a:lnTo>
                    <a:pt x="6520" y="2661"/>
                  </a:lnTo>
                  <a:lnTo>
                    <a:pt x="6493" y="2723"/>
                  </a:lnTo>
                  <a:lnTo>
                    <a:pt x="6466" y="2786"/>
                  </a:lnTo>
                  <a:lnTo>
                    <a:pt x="6437" y="2848"/>
                  </a:lnTo>
                  <a:lnTo>
                    <a:pt x="6407" y="2908"/>
                  </a:lnTo>
                  <a:lnTo>
                    <a:pt x="6376" y="2969"/>
                  </a:lnTo>
                  <a:lnTo>
                    <a:pt x="6343" y="3028"/>
                  </a:lnTo>
                  <a:lnTo>
                    <a:pt x="6310" y="3087"/>
                  </a:lnTo>
                  <a:lnTo>
                    <a:pt x="6275" y="3145"/>
                  </a:lnTo>
                  <a:lnTo>
                    <a:pt x="6239" y="3202"/>
                  </a:lnTo>
                  <a:lnTo>
                    <a:pt x="6202" y="3258"/>
                  </a:lnTo>
                  <a:lnTo>
                    <a:pt x="6165" y="3314"/>
                  </a:lnTo>
                  <a:lnTo>
                    <a:pt x="6125" y="3369"/>
                  </a:lnTo>
                  <a:lnTo>
                    <a:pt x="6084" y="3423"/>
                  </a:lnTo>
                  <a:lnTo>
                    <a:pt x="6043" y="3476"/>
                  </a:lnTo>
                  <a:lnTo>
                    <a:pt x="6279" y="3476"/>
                  </a:lnTo>
                  <a:lnTo>
                    <a:pt x="6318" y="3422"/>
                  </a:lnTo>
                  <a:lnTo>
                    <a:pt x="6355" y="3366"/>
                  </a:lnTo>
                  <a:lnTo>
                    <a:pt x="6393" y="3311"/>
                  </a:lnTo>
                  <a:lnTo>
                    <a:pt x="6429" y="3255"/>
                  </a:lnTo>
                  <a:lnTo>
                    <a:pt x="6462" y="3197"/>
                  </a:lnTo>
                  <a:lnTo>
                    <a:pt x="6496" y="3140"/>
                  </a:lnTo>
                  <a:lnTo>
                    <a:pt x="6528" y="3081"/>
                  </a:lnTo>
                  <a:lnTo>
                    <a:pt x="6561" y="3022"/>
                  </a:lnTo>
                  <a:lnTo>
                    <a:pt x="6591" y="2962"/>
                  </a:lnTo>
                  <a:lnTo>
                    <a:pt x="6619" y="2901"/>
                  </a:lnTo>
                  <a:lnTo>
                    <a:pt x="6647" y="2840"/>
                  </a:lnTo>
                  <a:lnTo>
                    <a:pt x="6675" y="2779"/>
                  </a:lnTo>
                  <a:lnTo>
                    <a:pt x="6700" y="2716"/>
                  </a:lnTo>
                  <a:lnTo>
                    <a:pt x="6724" y="2653"/>
                  </a:lnTo>
                  <a:lnTo>
                    <a:pt x="6748" y="2589"/>
                  </a:lnTo>
                  <a:lnTo>
                    <a:pt x="6770" y="2526"/>
                  </a:lnTo>
                  <a:lnTo>
                    <a:pt x="6790" y="2461"/>
                  </a:lnTo>
                  <a:lnTo>
                    <a:pt x="6810" y="2395"/>
                  </a:lnTo>
                  <a:lnTo>
                    <a:pt x="6828" y="2329"/>
                  </a:lnTo>
                  <a:lnTo>
                    <a:pt x="6845" y="2263"/>
                  </a:lnTo>
                  <a:lnTo>
                    <a:pt x="6861" y="2196"/>
                  </a:lnTo>
                  <a:lnTo>
                    <a:pt x="6875" y="2128"/>
                  </a:lnTo>
                  <a:lnTo>
                    <a:pt x="6888" y="2061"/>
                  </a:lnTo>
                  <a:lnTo>
                    <a:pt x="6900" y="1993"/>
                  </a:lnTo>
                  <a:lnTo>
                    <a:pt x="6911" y="1923"/>
                  </a:lnTo>
                  <a:lnTo>
                    <a:pt x="6921" y="1855"/>
                  </a:lnTo>
                  <a:lnTo>
                    <a:pt x="6928" y="1785"/>
                  </a:lnTo>
                  <a:lnTo>
                    <a:pt x="6934" y="1715"/>
                  </a:lnTo>
                  <a:lnTo>
                    <a:pt x="6940" y="1645"/>
                  </a:lnTo>
                  <a:lnTo>
                    <a:pt x="6944" y="1574"/>
                  </a:lnTo>
                  <a:lnTo>
                    <a:pt x="6945" y="1502"/>
                  </a:lnTo>
                  <a:lnTo>
                    <a:pt x="6946" y="1431"/>
                  </a:lnTo>
                  <a:close/>
                  <a:moveTo>
                    <a:pt x="307" y="0"/>
                  </a:moveTo>
                  <a:lnTo>
                    <a:pt x="271" y="82"/>
                  </a:lnTo>
                  <a:lnTo>
                    <a:pt x="238" y="166"/>
                  </a:lnTo>
                  <a:lnTo>
                    <a:pt x="205" y="250"/>
                  </a:lnTo>
                  <a:lnTo>
                    <a:pt x="176" y="336"/>
                  </a:lnTo>
                  <a:lnTo>
                    <a:pt x="162" y="379"/>
                  </a:lnTo>
                  <a:lnTo>
                    <a:pt x="149" y="423"/>
                  </a:lnTo>
                  <a:lnTo>
                    <a:pt x="136" y="466"/>
                  </a:lnTo>
                  <a:lnTo>
                    <a:pt x="124" y="510"/>
                  </a:lnTo>
                  <a:lnTo>
                    <a:pt x="112" y="555"/>
                  </a:lnTo>
                  <a:lnTo>
                    <a:pt x="100" y="599"/>
                  </a:lnTo>
                  <a:lnTo>
                    <a:pt x="90" y="643"/>
                  </a:lnTo>
                  <a:lnTo>
                    <a:pt x="79" y="688"/>
                  </a:lnTo>
                  <a:lnTo>
                    <a:pt x="70" y="733"/>
                  </a:lnTo>
                  <a:lnTo>
                    <a:pt x="61" y="778"/>
                  </a:lnTo>
                  <a:lnTo>
                    <a:pt x="53" y="823"/>
                  </a:lnTo>
                  <a:lnTo>
                    <a:pt x="44" y="869"/>
                  </a:lnTo>
                  <a:lnTo>
                    <a:pt x="37" y="914"/>
                  </a:lnTo>
                  <a:lnTo>
                    <a:pt x="31" y="961"/>
                  </a:lnTo>
                  <a:lnTo>
                    <a:pt x="25" y="1007"/>
                  </a:lnTo>
                  <a:lnTo>
                    <a:pt x="20" y="1054"/>
                  </a:lnTo>
                  <a:lnTo>
                    <a:pt x="16" y="1100"/>
                  </a:lnTo>
                  <a:lnTo>
                    <a:pt x="11" y="1147"/>
                  </a:lnTo>
                  <a:lnTo>
                    <a:pt x="7" y="1194"/>
                  </a:lnTo>
                  <a:lnTo>
                    <a:pt x="5" y="1241"/>
                  </a:lnTo>
                  <a:lnTo>
                    <a:pt x="2" y="1289"/>
                  </a:lnTo>
                  <a:lnTo>
                    <a:pt x="1" y="1336"/>
                  </a:lnTo>
                  <a:lnTo>
                    <a:pt x="0" y="1383"/>
                  </a:lnTo>
                  <a:lnTo>
                    <a:pt x="0" y="1431"/>
                  </a:lnTo>
                  <a:lnTo>
                    <a:pt x="0" y="1502"/>
                  </a:lnTo>
                  <a:lnTo>
                    <a:pt x="2" y="1573"/>
                  </a:lnTo>
                  <a:lnTo>
                    <a:pt x="6" y="1644"/>
                  </a:lnTo>
                  <a:lnTo>
                    <a:pt x="11" y="1715"/>
                  </a:lnTo>
                  <a:lnTo>
                    <a:pt x="17" y="1784"/>
                  </a:lnTo>
                  <a:lnTo>
                    <a:pt x="25" y="1854"/>
                  </a:lnTo>
                  <a:lnTo>
                    <a:pt x="34" y="1922"/>
                  </a:lnTo>
                  <a:lnTo>
                    <a:pt x="44" y="1992"/>
                  </a:lnTo>
                  <a:lnTo>
                    <a:pt x="56" y="2059"/>
                  </a:lnTo>
                  <a:lnTo>
                    <a:pt x="70" y="2127"/>
                  </a:lnTo>
                  <a:lnTo>
                    <a:pt x="84" y="2194"/>
                  </a:lnTo>
                  <a:lnTo>
                    <a:pt x="100" y="2260"/>
                  </a:lnTo>
                  <a:lnTo>
                    <a:pt x="116" y="2328"/>
                  </a:lnTo>
                  <a:lnTo>
                    <a:pt x="134" y="2392"/>
                  </a:lnTo>
                  <a:lnTo>
                    <a:pt x="154" y="2458"/>
                  </a:lnTo>
                  <a:lnTo>
                    <a:pt x="175" y="2523"/>
                  </a:lnTo>
                  <a:lnTo>
                    <a:pt x="197" y="2587"/>
                  </a:lnTo>
                  <a:lnTo>
                    <a:pt x="220" y="2650"/>
                  </a:lnTo>
                  <a:lnTo>
                    <a:pt x="245" y="2713"/>
                  </a:lnTo>
                  <a:lnTo>
                    <a:pt x="270" y="2775"/>
                  </a:lnTo>
                  <a:lnTo>
                    <a:pt x="296" y="2837"/>
                  </a:lnTo>
                  <a:lnTo>
                    <a:pt x="324" y="2899"/>
                  </a:lnTo>
                  <a:lnTo>
                    <a:pt x="353" y="2959"/>
                  </a:lnTo>
                  <a:lnTo>
                    <a:pt x="383" y="3019"/>
                  </a:lnTo>
                  <a:lnTo>
                    <a:pt x="414" y="3077"/>
                  </a:lnTo>
                  <a:lnTo>
                    <a:pt x="447" y="3136"/>
                  </a:lnTo>
                  <a:lnTo>
                    <a:pt x="480" y="3194"/>
                  </a:lnTo>
                  <a:lnTo>
                    <a:pt x="515" y="3251"/>
                  </a:lnTo>
                  <a:lnTo>
                    <a:pt x="550" y="3306"/>
                  </a:lnTo>
                  <a:lnTo>
                    <a:pt x="587" y="3363"/>
                  </a:lnTo>
                  <a:lnTo>
                    <a:pt x="624" y="3418"/>
                  </a:lnTo>
                  <a:lnTo>
                    <a:pt x="663" y="3472"/>
                  </a:lnTo>
                  <a:lnTo>
                    <a:pt x="899" y="3472"/>
                  </a:lnTo>
                  <a:lnTo>
                    <a:pt x="858" y="3419"/>
                  </a:lnTo>
                  <a:lnTo>
                    <a:pt x="817" y="3365"/>
                  </a:lnTo>
                  <a:lnTo>
                    <a:pt x="779" y="3310"/>
                  </a:lnTo>
                  <a:lnTo>
                    <a:pt x="741" y="3255"/>
                  </a:lnTo>
                  <a:lnTo>
                    <a:pt x="703" y="3198"/>
                  </a:lnTo>
                  <a:lnTo>
                    <a:pt x="667" y="3141"/>
                  </a:lnTo>
                  <a:lnTo>
                    <a:pt x="634" y="3083"/>
                  </a:lnTo>
                  <a:lnTo>
                    <a:pt x="600" y="3025"/>
                  </a:lnTo>
                  <a:lnTo>
                    <a:pt x="568" y="2966"/>
                  </a:lnTo>
                  <a:lnTo>
                    <a:pt x="537" y="2906"/>
                  </a:lnTo>
                  <a:lnTo>
                    <a:pt x="507" y="2845"/>
                  </a:lnTo>
                  <a:lnTo>
                    <a:pt x="478" y="2783"/>
                  </a:lnTo>
                  <a:lnTo>
                    <a:pt x="450" y="2721"/>
                  </a:lnTo>
                  <a:lnTo>
                    <a:pt x="425" y="2659"/>
                  </a:lnTo>
                  <a:lnTo>
                    <a:pt x="400" y="2595"/>
                  </a:lnTo>
                  <a:lnTo>
                    <a:pt x="376" y="2530"/>
                  </a:lnTo>
                  <a:lnTo>
                    <a:pt x="354" y="2466"/>
                  </a:lnTo>
                  <a:lnTo>
                    <a:pt x="332" y="2401"/>
                  </a:lnTo>
                  <a:lnTo>
                    <a:pt x="313" y="2335"/>
                  </a:lnTo>
                  <a:lnTo>
                    <a:pt x="295" y="2268"/>
                  </a:lnTo>
                  <a:lnTo>
                    <a:pt x="278" y="2200"/>
                  </a:lnTo>
                  <a:lnTo>
                    <a:pt x="263" y="2133"/>
                  </a:lnTo>
                  <a:lnTo>
                    <a:pt x="248" y="2065"/>
                  </a:lnTo>
                  <a:lnTo>
                    <a:pt x="235" y="1996"/>
                  </a:lnTo>
                  <a:lnTo>
                    <a:pt x="224" y="1927"/>
                  </a:lnTo>
                  <a:lnTo>
                    <a:pt x="215" y="1857"/>
                  </a:lnTo>
                  <a:lnTo>
                    <a:pt x="206" y="1788"/>
                  </a:lnTo>
                  <a:lnTo>
                    <a:pt x="199" y="1717"/>
                  </a:lnTo>
                  <a:lnTo>
                    <a:pt x="194" y="1646"/>
                  </a:lnTo>
                  <a:lnTo>
                    <a:pt x="191" y="1575"/>
                  </a:lnTo>
                  <a:lnTo>
                    <a:pt x="188" y="1503"/>
                  </a:lnTo>
                  <a:lnTo>
                    <a:pt x="187" y="1431"/>
                  </a:lnTo>
                  <a:lnTo>
                    <a:pt x="188" y="1351"/>
                  </a:lnTo>
                  <a:lnTo>
                    <a:pt x="191" y="1272"/>
                  </a:lnTo>
                  <a:lnTo>
                    <a:pt x="196" y="1193"/>
                  </a:lnTo>
                  <a:lnTo>
                    <a:pt x="203" y="1115"/>
                  </a:lnTo>
                  <a:lnTo>
                    <a:pt x="211" y="1037"/>
                  </a:lnTo>
                  <a:lnTo>
                    <a:pt x="221" y="959"/>
                  </a:lnTo>
                  <a:lnTo>
                    <a:pt x="233" y="882"/>
                  </a:lnTo>
                  <a:lnTo>
                    <a:pt x="247" y="806"/>
                  </a:lnTo>
                  <a:lnTo>
                    <a:pt x="263" y="731"/>
                  </a:lnTo>
                  <a:lnTo>
                    <a:pt x="280" y="655"/>
                  </a:lnTo>
                  <a:lnTo>
                    <a:pt x="299" y="581"/>
                  </a:lnTo>
                  <a:lnTo>
                    <a:pt x="319" y="508"/>
                  </a:lnTo>
                  <a:lnTo>
                    <a:pt x="341" y="435"/>
                  </a:lnTo>
                  <a:lnTo>
                    <a:pt x="365" y="363"/>
                  </a:lnTo>
                  <a:lnTo>
                    <a:pt x="391" y="291"/>
                  </a:lnTo>
                  <a:lnTo>
                    <a:pt x="418" y="221"/>
                  </a:lnTo>
                  <a:lnTo>
                    <a:pt x="402" y="193"/>
                  </a:lnTo>
                  <a:lnTo>
                    <a:pt x="388" y="166"/>
                  </a:lnTo>
                  <a:lnTo>
                    <a:pt x="373" y="138"/>
                  </a:lnTo>
                  <a:lnTo>
                    <a:pt x="359" y="111"/>
                  </a:lnTo>
                  <a:lnTo>
                    <a:pt x="346" y="83"/>
                  </a:lnTo>
                  <a:lnTo>
                    <a:pt x="332" y="56"/>
                  </a:lnTo>
                  <a:lnTo>
                    <a:pt x="320" y="28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CBAD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6" name="Freeform 34"/>
            <p:cNvSpPr>
              <a:spLocks noEditPoints="1"/>
            </p:cNvSpPr>
            <p:nvPr/>
          </p:nvSpPr>
          <p:spPr bwMode="auto">
            <a:xfrm>
              <a:off x="3107" y="2950"/>
              <a:ext cx="1690" cy="840"/>
            </a:xfrm>
            <a:custGeom>
              <a:avLst/>
              <a:gdLst/>
              <a:ahLst/>
              <a:cxnLst>
                <a:cxn ang="0">
                  <a:pos x="6752" y="1111"/>
                </a:cxn>
                <a:cxn ang="0">
                  <a:pos x="6725" y="841"/>
                </a:cxn>
                <a:cxn ang="0">
                  <a:pos x="6676" y="576"/>
                </a:cxn>
                <a:cxn ang="0">
                  <a:pos x="6608" y="320"/>
                </a:cxn>
                <a:cxn ang="0">
                  <a:pos x="6510" y="244"/>
                </a:cxn>
                <a:cxn ang="0">
                  <a:pos x="6404" y="228"/>
                </a:cxn>
                <a:cxn ang="0">
                  <a:pos x="6441" y="419"/>
                </a:cxn>
                <a:cxn ang="0">
                  <a:pos x="6507" y="686"/>
                </a:cxn>
                <a:cxn ang="0">
                  <a:pos x="6551" y="962"/>
                </a:cxn>
                <a:cxn ang="0">
                  <a:pos x="6570" y="1247"/>
                </a:cxn>
                <a:cxn ang="0">
                  <a:pos x="6563" y="1536"/>
                </a:cxn>
                <a:cxn ang="0">
                  <a:pos x="6532" y="1819"/>
                </a:cxn>
                <a:cxn ang="0">
                  <a:pos x="6475" y="2093"/>
                </a:cxn>
                <a:cxn ang="0">
                  <a:pos x="6396" y="2360"/>
                </a:cxn>
                <a:cxn ang="0">
                  <a:pos x="6295" y="2615"/>
                </a:cxn>
                <a:cxn ang="0">
                  <a:pos x="6173" y="2860"/>
                </a:cxn>
                <a:cxn ang="0">
                  <a:pos x="6031" y="3091"/>
                </a:cxn>
                <a:cxn ang="0">
                  <a:pos x="5871" y="3310"/>
                </a:cxn>
                <a:cxn ang="0">
                  <a:pos x="6147" y="3255"/>
                </a:cxn>
                <a:cxn ang="0">
                  <a:pos x="6293" y="3029"/>
                </a:cxn>
                <a:cxn ang="0">
                  <a:pos x="6420" y="2792"/>
                </a:cxn>
                <a:cxn ang="0">
                  <a:pos x="6528" y="2543"/>
                </a:cxn>
                <a:cxn ang="0">
                  <a:pos x="6617" y="2285"/>
                </a:cxn>
                <a:cxn ang="0">
                  <a:pos x="6685" y="2019"/>
                </a:cxn>
                <a:cxn ang="0">
                  <a:pos x="6732" y="1743"/>
                </a:cxn>
                <a:cxn ang="0">
                  <a:pos x="6755" y="1461"/>
                </a:cxn>
                <a:cxn ang="0">
                  <a:pos x="235" y="77"/>
                </a:cxn>
                <a:cxn ang="0">
                  <a:pos x="128" y="391"/>
                </a:cxn>
                <a:cxn ang="0">
                  <a:pos x="52" y="719"/>
                </a:cxn>
                <a:cxn ang="0">
                  <a:pos x="9" y="1058"/>
                </a:cxn>
                <a:cxn ang="0">
                  <a:pos x="0" y="1389"/>
                </a:cxn>
                <a:cxn ang="0">
                  <a:pos x="18" y="1672"/>
                </a:cxn>
                <a:cxn ang="0">
                  <a:pos x="58" y="1949"/>
                </a:cxn>
                <a:cxn ang="0">
                  <a:pos x="121" y="2218"/>
                </a:cxn>
                <a:cxn ang="0">
                  <a:pos x="204" y="2477"/>
                </a:cxn>
                <a:cxn ang="0">
                  <a:pos x="307" y="2728"/>
                </a:cxn>
                <a:cxn ang="0">
                  <a:pos x="429" y="2968"/>
                </a:cxn>
                <a:cxn ang="0">
                  <a:pos x="570" y="3196"/>
                </a:cxn>
                <a:cxn ang="0">
                  <a:pos x="926" y="3359"/>
                </a:cxn>
                <a:cxn ang="0">
                  <a:pos x="762" y="3144"/>
                </a:cxn>
                <a:cxn ang="0">
                  <a:pos x="615" y="2916"/>
                </a:cxn>
                <a:cxn ang="0">
                  <a:pos x="489" y="2675"/>
                </a:cxn>
                <a:cxn ang="0">
                  <a:pos x="384" y="2422"/>
                </a:cxn>
                <a:cxn ang="0">
                  <a:pos x="300" y="2159"/>
                </a:cxn>
                <a:cxn ang="0">
                  <a:pos x="237" y="1887"/>
                </a:cxn>
                <a:cxn ang="0">
                  <a:pos x="200" y="1606"/>
                </a:cxn>
                <a:cxn ang="0">
                  <a:pos x="187" y="1318"/>
                </a:cxn>
                <a:cxn ang="0">
                  <a:pos x="200" y="1028"/>
                </a:cxn>
                <a:cxn ang="0">
                  <a:pos x="238" y="744"/>
                </a:cxn>
                <a:cxn ang="0">
                  <a:pos x="301" y="469"/>
                </a:cxn>
                <a:cxn ang="0">
                  <a:pos x="387" y="204"/>
                </a:cxn>
                <a:cxn ang="0">
                  <a:pos x="323" y="104"/>
                </a:cxn>
                <a:cxn ang="0">
                  <a:pos x="266" y="0"/>
                </a:cxn>
              </a:cxnLst>
              <a:rect l="0" t="0" r="r" b="b"/>
              <a:pathLst>
                <a:path w="6758" h="3363">
                  <a:moveTo>
                    <a:pt x="6758" y="1318"/>
                  </a:moveTo>
                  <a:lnTo>
                    <a:pt x="6757" y="1249"/>
                  </a:lnTo>
                  <a:lnTo>
                    <a:pt x="6755" y="1179"/>
                  </a:lnTo>
                  <a:lnTo>
                    <a:pt x="6752" y="1111"/>
                  </a:lnTo>
                  <a:lnTo>
                    <a:pt x="6748" y="1043"/>
                  </a:lnTo>
                  <a:lnTo>
                    <a:pt x="6740" y="975"/>
                  </a:lnTo>
                  <a:lnTo>
                    <a:pt x="6733" y="907"/>
                  </a:lnTo>
                  <a:lnTo>
                    <a:pt x="6725" y="841"/>
                  </a:lnTo>
                  <a:lnTo>
                    <a:pt x="6714" y="774"/>
                  </a:lnTo>
                  <a:lnTo>
                    <a:pt x="6703" y="708"/>
                  </a:lnTo>
                  <a:lnTo>
                    <a:pt x="6690" y="642"/>
                  </a:lnTo>
                  <a:lnTo>
                    <a:pt x="6676" y="576"/>
                  </a:lnTo>
                  <a:lnTo>
                    <a:pt x="6661" y="511"/>
                  </a:lnTo>
                  <a:lnTo>
                    <a:pt x="6644" y="448"/>
                  </a:lnTo>
                  <a:lnTo>
                    <a:pt x="6626" y="383"/>
                  </a:lnTo>
                  <a:lnTo>
                    <a:pt x="6608" y="320"/>
                  </a:lnTo>
                  <a:lnTo>
                    <a:pt x="6588" y="257"/>
                  </a:lnTo>
                  <a:lnTo>
                    <a:pt x="6562" y="252"/>
                  </a:lnTo>
                  <a:lnTo>
                    <a:pt x="6536" y="248"/>
                  </a:lnTo>
                  <a:lnTo>
                    <a:pt x="6510" y="244"/>
                  </a:lnTo>
                  <a:lnTo>
                    <a:pt x="6483" y="240"/>
                  </a:lnTo>
                  <a:lnTo>
                    <a:pt x="6457" y="235"/>
                  </a:lnTo>
                  <a:lnTo>
                    <a:pt x="6431" y="232"/>
                  </a:lnTo>
                  <a:lnTo>
                    <a:pt x="6404" y="228"/>
                  </a:lnTo>
                  <a:lnTo>
                    <a:pt x="6378" y="223"/>
                  </a:lnTo>
                  <a:lnTo>
                    <a:pt x="6401" y="288"/>
                  </a:lnTo>
                  <a:lnTo>
                    <a:pt x="6421" y="353"/>
                  </a:lnTo>
                  <a:lnTo>
                    <a:pt x="6441" y="419"/>
                  </a:lnTo>
                  <a:lnTo>
                    <a:pt x="6461" y="485"/>
                  </a:lnTo>
                  <a:lnTo>
                    <a:pt x="6477" y="551"/>
                  </a:lnTo>
                  <a:lnTo>
                    <a:pt x="6493" y="619"/>
                  </a:lnTo>
                  <a:lnTo>
                    <a:pt x="6507" y="686"/>
                  </a:lnTo>
                  <a:lnTo>
                    <a:pt x="6521" y="755"/>
                  </a:lnTo>
                  <a:lnTo>
                    <a:pt x="6533" y="823"/>
                  </a:lnTo>
                  <a:lnTo>
                    <a:pt x="6542" y="893"/>
                  </a:lnTo>
                  <a:lnTo>
                    <a:pt x="6551" y="962"/>
                  </a:lnTo>
                  <a:lnTo>
                    <a:pt x="6558" y="1033"/>
                  </a:lnTo>
                  <a:lnTo>
                    <a:pt x="6563" y="1104"/>
                  </a:lnTo>
                  <a:lnTo>
                    <a:pt x="6568" y="1175"/>
                  </a:lnTo>
                  <a:lnTo>
                    <a:pt x="6570" y="1247"/>
                  </a:lnTo>
                  <a:lnTo>
                    <a:pt x="6570" y="1318"/>
                  </a:lnTo>
                  <a:lnTo>
                    <a:pt x="6570" y="1390"/>
                  </a:lnTo>
                  <a:lnTo>
                    <a:pt x="6568" y="1464"/>
                  </a:lnTo>
                  <a:lnTo>
                    <a:pt x="6563" y="1536"/>
                  </a:lnTo>
                  <a:lnTo>
                    <a:pt x="6558" y="1606"/>
                  </a:lnTo>
                  <a:lnTo>
                    <a:pt x="6551" y="1677"/>
                  </a:lnTo>
                  <a:lnTo>
                    <a:pt x="6541" y="1748"/>
                  </a:lnTo>
                  <a:lnTo>
                    <a:pt x="6532" y="1819"/>
                  </a:lnTo>
                  <a:lnTo>
                    <a:pt x="6519" y="1888"/>
                  </a:lnTo>
                  <a:lnTo>
                    <a:pt x="6506" y="1957"/>
                  </a:lnTo>
                  <a:lnTo>
                    <a:pt x="6492" y="2025"/>
                  </a:lnTo>
                  <a:lnTo>
                    <a:pt x="6475" y="2093"/>
                  </a:lnTo>
                  <a:lnTo>
                    <a:pt x="6457" y="2161"/>
                  </a:lnTo>
                  <a:lnTo>
                    <a:pt x="6439" y="2228"/>
                  </a:lnTo>
                  <a:lnTo>
                    <a:pt x="6419" y="2294"/>
                  </a:lnTo>
                  <a:lnTo>
                    <a:pt x="6396" y="2360"/>
                  </a:lnTo>
                  <a:lnTo>
                    <a:pt x="6373" y="2425"/>
                  </a:lnTo>
                  <a:lnTo>
                    <a:pt x="6348" y="2489"/>
                  </a:lnTo>
                  <a:lnTo>
                    <a:pt x="6323" y="2553"/>
                  </a:lnTo>
                  <a:lnTo>
                    <a:pt x="6295" y="2615"/>
                  </a:lnTo>
                  <a:lnTo>
                    <a:pt x="6266" y="2678"/>
                  </a:lnTo>
                  <a:lnTo>
                    <a:pt x="6236" y="2739"/>
                  </a:lnTo>
                  <a:lnTo>
                    <a:pt x="6205" y="2800"/>
                  </a:lnTo>
                  <a:lnTo>
                    <a:pt x="6173" y="2860"/>
                  </a:lnTo>
                  <a:lnTo>
                    <a:pt x="6139" y="2919"/>
                  </a:lnTo>
                  <a:lnTo>
                    <a:pt x="6104" y="2978"/>
                  </a:lnTo>
                  <a:lnTo>
                    <a:pt x="6068" y="3035"/>
                  </a:lnTo>
                  <a:lnTo>
                    <a:pt x="6031" y="3091"/>
                  </a:lnTo>
                  <a:lnTo>
                    <a:pt x="5992" y="3148"/>
                  </a:lnTo>
                  <a:lnTo>
                    <a:pt x="5953" y="3203"/>
                  </a:lnTo>
                  <a:lnTo>
                    <a:pt x="5913" y="3257"/>
                  </a:lnTo>
                  <a:lnTo>
                    <a:pt x="5871" y="3310"/>
                  </a:lnTo>
                  <a:lnTo>
                    <a:pt x="5828" y="3363"/>
                  </a:lnTo>
                  <a:lnTo>
                    <a:pt x="6068" y="3363"/>
                  </a:lnTo>
                  <a:lnTo>
                    <a:pt x="6108" y="3309"/>
                  </a:lnTo>
                  <a:lnTo>
                    <a:pt x="6147" y="3255"/>
                  </a:lnTo>
                  <a:lnTo>
                    <a:pt x="6185" y="3199"/>
                  </a:lnTo>
                  <a:lnTo>
                    <a:pt x="6222" y="3143"/>
                  </a:lnTo>
                  <a:lnTo>
                    <a:pt x="6258" y="3087"/>
                  </a:lnTo>
                  <a:lnTo>
                    <a:pt x="6293" y="3029"/>
                  </a:lnTo>
                  <a:lnTo>
                    <a:pt x="6326" y="2972"/>
                  </a:lnTo>
                  <a:lnTo>
                    <a:pt x="6359" y="2912"/>
                  </a:lnTo>
                  <a:lnTo>
                    <a:pt x="6390" y="2853"/>
                  </a:lnTo>
                  <a:lnTo>
                    <a:pt x="6420" y="2792"/>
                  </a:lnTo>
                  <a:lnTo>
                    <a:pt x="6449" y="2730"/>
                  </a:lnTo>
                  <a:lnTo>
                    <a:pt x="6476" y="2669"/>
                  </a:lnTo>
                  <a:lnTo>
                    <a:pt x="6503" y="2607"/>
                  </a:lnTo>
                  <a:lnTo>
                    <a:pt x="6528" y="2543"/>
                  </a:lnTo>
                  <a:lnTo>
                    <a:pt x="6553" y="2480"/>
                  </a:lnTo>
                  <a:lnTo>
                    <a:pt x="6576" y="2416"/>
                  </a:lnTo>
                  <a:lnTo>
                    <a:pt x="6596" y="2351"/>
                  </a:lnTo>
                  <a:lnTo>
                    <a:pt x="6617" y="2285"/>
                  </a:lnTo>
                  <a:lnTo>
                    <a:pt x="6636" y="2219"/>
                  </a:lnTo>
                  <a:lnTo>
                    <a:pt x="6654" y="2153"/>
                  </a:lnTo>
                  <a:lnTo>
                    <a:pt x="6671" y="2086"/>
                  </a:lnTo>
                  <a:lnTo>
                    <a:pt x="6685" y="2019"/>
                  </a:lnTo>
                  <a:lnTo>
                    <a:pt x="6698" y="1951"/>
                  </a:lnTo>
                  <a:lnTo>
                    <a:pt x="6712" y="1882"/>
                  </a:lnTo>
                  <a:lnTo>
                    <a:pt x="6722" y="1813"/>
                  </a:lnTo>
                  <a:lnTo>
                    <a:pt x="6732" y="1743"/>
                  </a:lnTo>
                  <a:lnTo>
                    <a:pt x="6739" y="1674"/>
                  </a:lnTo>
                  <a:lnTo>
                    <a:pt x="6746" y="1604"/>
                  </a:lnTo>
                  <a:lnTo>
                    <a:pt x="6751" y="1533"/>
                  </a:lnTo>
                  <a:lnTo>
                    <a:pt x="6755" y="1461"/>
                  </a:lnTo>
                  <a:lnTo>
                    <a:pt x="6757" y="1390"/>
                  </a:lnTo>
                  <a:lnTo>
                    <a:pt x="6758" y="1318"/>
                  </a:lnTo>
                  <a:close/>
                  <a:moveTo>
                    <a:pt x="266" y="0"/>
                  </a:moveTo>
                  <a:lnTo>
                    <a:pt x="235" y="77"/>
                  </a:lnTo>
                  <a:lnTo>
                    <a:pt x="206" y="155"/>
                  </a:lnTo>
                  <a:lnTo>
                    <a:pt x="177" y="233"/>
                  </a:lnTo>
                  <a:lnTo>
                    <a:pt x="152" y="312"/>
                  </a:lnTo>
                  <a:lnTo>
                    <a:pt x="128" y="391"/>
                  </a:lnTo>
                  <a:lnTo>
                    <a:pt x="106" y="473"/>
                  </a:lnTo>
                  <a:lnTo>
                    <a:pt x="86" y="553"/>
                  </a:lnTo>
                  <a:lnTo>
                    <a:pt x="68" y="636"/>
                  </a:lnTo>
                  <a:lnTo>
                    <a:pt x="52" y="719"/>
                  </a:lnTo>
                  <a:lnTo>
                    <a:pt x="38" y="803"/>
                  </a:lnTo>
                  <a:lnTo>
                    <a:pt x="27" y="887"/>
                  </a:lnTo>
                  <a:lnTo>
                    <a:pt x="16" y="972"/>
                  </a:lnTo>
                  <a:lnTo>
                    <a:pt x="9" y="1058"/>
                  </a:lnTo>
                  <a:lnTo>
                    <a:pt x="4" y="1145"/>
                  </a:lnTo>
                  <a:lnTo>
                    <a:pt x="1" y="1231"/>
                  </a:lnTo>
                  <a:lnTo>
                    <a:pt x="0" y="1318"/>
                  </a:lnTo>
                  <a:lnTo>
                    <a:pt x="0" y="1389"/>
                  </a:lnTo>
                  <a:lnTo>
                    <a:pt x="2" y="1461"/>
                  </a:lnTo>
                  <a:lnTo>
                    <a:pt x="6" y="1532"/>
                  </a:lnTo>
                  <a:lnTo>
                    <a:pt x="12" y="1603"/>
                  </a:lnTo>
                  <a:lnTo>
                    <a:pt x="18" y="1672"/>
                  </a:lnTo>
                  <a:lnTo>
                    <a:pt x="26" y="1743"/>
                  </a:lnTo>
                  <a:lnTo>
                    <a:pt x="36" y="1812"/>
                  </a:lnTo>
                  <a:lnTo>
                    <a:pt x="46" y="1881"/>
                  </a:lnTo>
                  <a:lnTo>
                    <a:pt x="58" y="1949"/>
                  </a:lnTo>
                  <a:lnTo>
                    <a:pt x="72" y="2017"/>
                  </a:lnTo>
                  <a:lnTo>
                    <a:pt x="87" y="2084"/>
                  </a:lnTo>
                  <a:lnTo>
                    <a:pt x="103" y="2151"/>
                  </a:lnTo>
                  <a:lnTo>
                    <a:pt x="121" y="2218"/>
                  </a:lnTo>
                  <a:lnTo>
                    <a:pt x="140" y="2283"/>
                  </a:lnTo>
                  <a:lnTo>
                    <a:pt x="159" y="2349"/>
                  </a:lnTo>
                  <a:lnTo>
                    <a:pt x="181" y="2414"/>
                  </a:lnTo>
                  <a:lnTo>
                    <a:pt x="204" y="2477"/>
                  </a:lnTo>
                  <a:lnTo>
                    <a:pt x="228" y="2541"/>
                  </a:lnTo>
                  <a:lnTo>
                    <a:pt x="253" y="2603"/>
                  </a:lnTo>
                  <a:lnTo>
                    <a:pt x="279" y="2666"/>
                  </a:lnTo>
                  <a:lnTo>
                    <a:pt x="307" y="2728"/>
                  </a:lnTo>
                  <a:lnTo>
                    <a:pt x="336" y="2789"/>
                  </a:lnTo>
                  <a:lnTo>
                    <a:pt x="366" y="2849"/>
                  </a:lnTo>
                  <a:lnTo>
                    <a:pt x="397" y="2908"/>
                  </a:lnTo>
                  <a:lnTo>
                    <a:pt x="429" y="2968"/>
                  </a:lnTo>
                  <a:lnTo>
                    <a:pt x="463" y="3026"/>
                  </a:lnTo>
                  <a:lnTo>
                    <a:pt x="498" y="3083"/>
                  </a:lnTo>
                  <a:lnTo>
                    <a:pt x="533" y="3139"/>
                  </a:lnTo>
                  <a:lnTo>
                    <a:pt x="570" y="3196"/>
                  </a:lnTo>
                  <a:lnTo>
                    <a:pt x="607" y="3251"/>
                  </a:lnTo>
                  <a:lnTo>
                    <a:pt x="647" y="3305"/>
                  </a:lnTo>
                  <a:lnTo>
                    <a:pt x="686" y="3359"/>
                  </a:lnTo>
                  <a:lnTo>
                    <a:pt x="926" y="3359"/>
                  </a:lnTo>
                  <a:lnTo>
                    <a:pt x="883" y="3306"/>
                  </a:lnTo>
                  <a:lnTo>
                    <a:pt x="842" y="3253"/>
                  </a:lnTo>
                  <a:lnTo>
                    <a:pt x="802" y="3199"/>
                  </a:lnTo>
                  <a:lnTo>
                    <a:pt x="762" y="3144"/>
                  </a:lnTo>
                  <a:lnTo>
                    <a:pt x="723" y="3088"/>
                  </a:lnTo>
                  <a:lnTo>
                    <a:pt x="686" y="3032"/>
                  </a:lnTo>
                  <a:lnTo>
                    <a:pt x="650" y="2974"/>
                  </a:lnTo>
                  <a:lnTo>
                    <a:pt x="615" y="2916"/>
                  </a:lnTo>
                  <a:lnTo>
                    <a:pt x="583" y="2856"/>
                  </a:lnTo>
                  <a:lnTo>
                    <a:pt x="551" y="2796"/>
                  </a:lnTo>
                  <a:lnTo>
                    <a:pt x="519" y="2736"/>
                  </a:lnTo>
                  <a:lnTo>
                    <a:pt x="489" y="2675"/>
                  </a:lnTo>
                  <a:lnTo>
                    <a:pt x="461" y="2613"/>
                  </a:lnTo>
                  <a:lnTo>
                    <a:pt x="434" y="2549"/>
                  </a:lnTo>
                  <a:lnTo>
                    <a:pt x="408" y="2487"/>
                  </a:lnTo>
                  <a:lnTo>
                    <a:pt x="384" y="2422"/>
                  </a:lnTo>
                  <a:lnTo>
                    <a:pt x="361" y="2357"/>
                  </a:lnTo>
                  <a:lnTo>
                    <a:pt x="338" y="2291"/>
                  </a:lnTo>
                  <a:lnTo>
                    <a:pt x="318" y="2225"/>
                  </a:lnTo>
                  <a:lnTo>
                    <a:pt x="300" y="2159"/>
                  </a:lnTo>
                  <a:lnTo>
                    <a:pt x="282" y="2092"/>
                  </a:lnTo>
                  <a:lnTo>
                    <a:pt x="266" y="2024"/>
                  </a:lnTo>
                  <a:lnTo>
                    <a:pt x="250" y="1955"/>
                  </a:lnTo>
                  <a:lnTo>
                    <a:pt x="237" y="1887"/>
                  </a:lnTo>
                  <a:lnTo>
                    <a:pt x="226" y="1818"/>
                  </a:lnTo>
                  <a:lnTo>
                    <a:pt x="216" y="1747"/>
                  </a:lnTo>
                  <a:lnTo>
                    <a:pt x="207" y="1677"/>
                  </a:lnTo>
                  <a:lnTo>
                    <a:pt x="200" y="1606"/>
                  </a:lnTo>
                  <a:lnTo>
                    <a:pt x="194" y="1534"/>
                  </a:lnTo>
                  <a:lnTo>
                    <a:pt x="190" y="1462"/>
                  </a:lnTo>
                  <a:lnTo>
                    <a:pt x="188" y="1390"/>
                  </a:lnTo>
                  <a:lnTo>
                    <a:pt x="187" y="1318"/>
                  </a:lnTo>
                  <a:lnTo>
                    <a:pt x="188" y="1245"/>
                  </a:lnTo>
                  <a:lnTo>
                    <a:pt x="190" y="1172"/>
                  </a:lnTo>
                  <a:lnTo>
                    <a:pt x="194" y="1100"/>
                  </a:lnTo>
                  <a:lnTo>
                    <a:pt x="200" y="1028"/>
                  </a:lnTo>
                  <a:lnTo>
                    <a:pt x="207" y="956"/>
                  </a:lnTo>
                  <a:lnTo>
                    <a:pt x="217" y="885"/>
                  </a:lnTo>
                  <a:lnTo>
                    <a:pt x="226" y="815"/>
                  </a:lnTo>
                  <a:lnTo>
                    <a:pt x="238" y="744"/>
                  </a:lnTo>
                  <a:lnTo>
                    <a:pt x="252" y="675"/>
                  </a:lnTo>
                  <a:lnTo>
                    <a:pt x="267" y="606"/>
                  </a:lnTo>
                  <a:lnTo>
                    <a:pt x="284" y="538"/>
                  </a:lnTo>
                  <a:lnTo>
                    <a:pt x="301" y="469"/>
                  </a:lnTo>
                  <a:lnTo>
                    <a:pt x="321" y="402"/>
                  </a:lnTo>
                  <a:lnTo>
                    <a:pt x="342" y="336"/>
                  </a:lnTo>
                  <a:lnTo>
                    <a:pt x="363" y="270"/>
                  </a:lnTo>
                  <a:lnTo>
                    <a:pt x="387" y="204"/>
                  </a:lnTo>
                  <a:lnTo>
                    <a:pt x="369" y="180"/>
                  </a:lnTo>
                  <a:lnTo>
                    <a:pt x="354" y="155"/>
                  </a:lnTo>
                  <a:lnTo>
                    <a:pt x="337" y="130"/>
                  </a:lnTo>
                  <a:lnTo>
                    <a:pt x="323" y="104"/>
                  </a:lnTo>
                  <a:lnTo>
                    <a:pt x="307" y="79"/>
                  </a:lnTo>
                  <a:lnTo>
                    <a:pt x="294" y="53"/>
                  </a:lnTo>
                  <a:lnTo>
                    <a:pt x="279" y="2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CCAD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7" name="Freeform 35"/>
            <p:cNvSpPr>
              <a:spLocks noEditPoints="1"/>
            </p:cNvSpPr>
            <p:nvPr/>
          </p:nvSpPr>
          <p:spPr bwMode="auto">
            <a:xfrm>
              <a:off x="3131" y="2977"/>
              <a:ext cx="1643" cy="813"/>
            </a:xfrm>
            <a:custGeom>
              <a:avLst/>
              <a:gdLst/>
              <a:ahLst/>
              <a:cxnLst>
                <a:cxn ang="0">
                  <a:pos x="6565" y="999"/>
                </a:cxn>
                <a:cxn ang="0">
                  <a:pos x="6536" y="723"/>
                </a:cxn>
                <a:cxn ang="0">
                  <a:pos x="6484" y="455"/>
                </a:cxn>
                <a:cxn ang="0">
                  <a:pos x="6411" y="196"/>
                </a:cxn>
                <a:cxn ang="0">
                  <a:pos x="6311" y="120"/>
                </a:cxn>
                <a:cxn ang="0">
                  <a:pos x="6206" y="104"/>
                </a:cxn>
                <a:cxn ang="0">
                  <a:pos x="6246" y="298"/>
                </a:cxn>
                <a:cxn ang="0">
                  <a:pos x="6317" y="569"/>
                </a:cxn>
                <a:cxn ang="0">
                  <a:pos x="6363" y="849"/>
                </a:cxn>
                <a:cxn ang="0">
                  <a:pos x="6382" y="1137"/>
                </a:cxn>
                <a:cxn ang="0">
                  <a:pos x="6376" y="1429"/>
                </a:cxn>
                <a:cxn ang="0">
                  <a:pos x="6342" y="1713"/>
                </a:cxn>
                <a:cxn ang="0">
                  <a:pos x="6285" y="1990"/>
                </a:cxn>
                <a:cxn ang="0">
                  <a:pos x="6202" y="2257"/>
                </a:cxn>
                <a:cxn ang="0">
                  <a:pos x="6096" y="2512"/>
                </a:cxn>
                <a:cxn ang="0">
                  <a:pos x="5969" y="2757"/>
                </a:cxn>
                <a:cxn ang="0">
                  <a:pos x="5823" y="2987"/>
                </a:cxn>
                <a:cxn ang="0">
                  <a:pos x="5656" y="3203"/>
                </a:cxn>
                <a:cxn ang="0">
                  <a:pos x="5938" y="3148"/>
                </a:cxn>
                <a:cxn ang="0">
                  <a:pos x="6088" y="2924"/>
                </a:cxn>
                <a:cxn ang="0">
                  <a:pos x="6220" y="2687"/>
                </a:cxn>
                <a:cxn ang="0">
                  <a:pos x="6333" y="2440"/>
                </a:cxn>
                <a:cxn ang="0">
                  <a:pos x="6425" y="2182"/>
                </a:cxn>
                <a:cxn ang="0">
                  <a:pos x="6495" y="1913"/>
                </a:cxn>
                <a:cxn ang="0">
                  <a:pos x="6544" y="1638"/>
                </a:cxn>
                <a:cxn ang="0">
                  <a:pos x="6568" y="1354"/>
                </a:cxn>
                <a:cxn ang="0">
                  <a:pos x="204" y="70"/>
                </a:cxn>
                <a:cxn ang="0">
                  <a:pos x="112" y="360"/>
                </a:cxn>
                <a:cxn ang="0">
                  <a:pos x="46" y="661"/>
                </a:cxn>
                <a:cxn ang="0">
                  <a:pos x="9" y="972"/>
                </a:cxn>
                <a:cxn ang="0">
                  <a:pos x="1" y="1282"/>
                </a:cxn>
                <a:cxn ang="0">
                  <a:pos x="19" y="1567"/>
                </a:cxn>
                <a:cxn ang="0">
                  <a:pos x="61" y="1844"/>
                </a:cxn>
                <a:cxn ang="0">
                  <a:pos x="126" y="2114"/>
                </a:cxn>
                <a:cxn ang="0">
                  <a:pos x="213" y="2374"/>
                </a:cxn>
                <a:cxn ang="0">
                  <a:pos x="320" y="2624"/>
                </a:cxn>
                <a:cxn ang="0">
                  <a:pos x="447" y="2862"/>
                </a:cxn>
                <a:cxn ang="0">
                  <a:pos x="592" y="3089"/>
                </a:cxn>
                <a:cxn ang="0">
                  <a:pos x="957" y="3251"/>
                </a:cxn>
                <a:cxn ang="0">
                  <a:pos x="787" y="3039"/>
                </a:cxn>
                <a:cxn ang="0">
                  <a:pos x="635" y="2812"/>
                </a:cxn>
                <a:cxn ang="0">
                  <a:pos x="503" y="2572"/>
                </a:cxn>
                <a:cxn ang="0">
                  <a:pos x="393" y="2319"/>
                </a:cxn>
                <a:cxn ang="0">
                  <a:pos x="305" y="2056"/>
                </a:cxn>
                <a:cxn ang="0">
                  <a:pos x="240" y="1783"/>
                </a:cxn>
                <a:cxn ang="0">
                  <a:pos x="202" y="1500"/>
                </a:cxn>
                <a:cxn ang="0">
                  <a:pos x="187" y="1210"/>
                </a:cxn>
                <a:cxn ang="0">
                  <a:pos x="200" y="943"/>
                </a:cxn>
                <a:cxn ang="0">
                  <a:pos x="233" y="681"/>
                </a:cxn>
                <a:cxn ang="0">
                  <a:pos x="288" y="427"/>
                </a:cxn>
                <a:cxn ang="0">
                  <a:pos x="364" y="181"/>
                </a:cxn>
                <a:cxn ang="0">
                  <a:pos x="292" y="94"/>
                </a:cxn>
                <a:cxn ang="0">
                  <a:pos x="231" y="0"/>
                </a:cxn>
              </a:cxnLst>
              <a:rect l="0" t="0" r="r" b="b"/>
              <a:pathLst>
                <a:path w="6572" h="3255">
                  <a:moveTo>
                    <a:pt x="6572" y="1210"/>
                  </a:moveTo>
                  <a:lnTo>
                    <a:pt x="6571" y="1140"/>
                  </a:lnTo>
                  <a:lnTo>
                    <a:pt x="6568" y="1069"/>
                  </a:lnTo>
                  <a:lnTo>
                    <a:pt x="6565" y="999"/>
                  </a:lnTo>
                  <a:lnTo>
                    <a:pt x="6560" y="930"/>
                  </a:lnTo>
                  <a:lnTo>
                    <a:pt x="6553" y="860"/>
                  </a:lnTo>
                  <a:lnTo>
                    <a:pt x="6544" y="792"/>
                  </a:lnTo>
                  <a:lnTo>
                    <a:pt x="6536" y="723"/>
                  </a:lnTo>
                  <a:lnTo>
                    <a:pt x="6525" y="656"/>
                  </a:lnTo>
                  <a:lnTo>
                    <a:pt x="6512" y="588"/>
                  </a:lnTo>
                  <a:lnTo>
                    <a:pt x="6499" y="522"/>
                  </a:lnTo>
                  <a:lnTo>
                    <a:pt x="6484" y="455"/>
                  </a:lnTo>
                  <a:lnTo>
                    <a:pt x="6467" y="390"/>
                  </a:lnTo>
                  <a:lnTo>
                    <a:pt x="6451" y="324"/>
                  </a:lnTo>
                  <a:lnTo>
                    <a:pt x="6431" y="259"/>
                  </a:lnTo>
                  <a:lnTo>
                    <a:pt x="6411" y="196"/>
                  </a:lnTo>
                  <a:lnTo>
                    <a:pt x="6389" y="132"/>
                  </a:lnTo>
                  <a:lnTo>
                    <a:pt x="6364" y="127"/>
                  </a:lnTo>
                  <a:lnTo>
                    <a:pt x="6338" y="124"/>
                  </a:lnTo>
                  <a:lnTo>
                    <a:pt x="6311" y="120"/>
                  </a:lnTo>
                  <a:lnTo>
                    <a:pt x="6286" y="115"/>
                  </a:lnTo>
                  <a:lnTo>
                    <a:pt x="6258" y="112"/>
                  </a:lnTo>
                  <a:lnTo>
                    <a:pt x="6232" y="108"/>
                  </a:lnTo>
                  <a:lnTo>
                    <a:pt x="6206" y="104"/>
                  </a:lnTo>
                  <a:lnTo>
                    <a:pt x="6179" y="102"/>
                  </a:lnTo>
                  <a:lnTo>
                    <a:pt x="6203" y="167"/>
                  </a:lnTo>
                  <a:lnTo>
                    <a:pt x="6225" y="232"/>
                  </a:lnTo>
                  <a:lnTo>
                    <a:pt x="6246" y="298"/>
                  </a:lnTo>
                  <a:lnTo>
                    <a:pt x="6267" y="365"/>
                  </a:lnTo>
                  <a:lnTo>
                    <a:pt x="6285" y="432"/>
                  </a:lnTo>
                  <a:lnTo>
                    <a:pt x="6302" y="500"/>
                  </a:lnTo>
                  <a:lnTo>
                    <a:pt x="6317" y="569"/>
                  </a:lnTo>
                  <a:lnTo>
                    <a:pt x="6330" y="638"/>
                  </a:lnTo>
                  <a:lnTo>
                    <a:pt x="6342" y="708"/>
                  </a:lnTo>
                  <a:lnTo>
                    <a:pt x="6353" y="779"/>
                  </a:lnTo>
                  <a:lnTo>
                    <a:pt x="6363" y="849"/>
                  </a:lnTo>
                  <a:lnTo>
                    <a:pt x="6370" y="920"/>
                  </a:lnTo>
                  <a:lnTo>
                    <a:pt x="6376" y="992"/>
                  </a:lnTo>
                  <a:lnTo>
                    <a:pt x="6380" y="1064"/>
                  </a:lnTo>
                  <a:lnTo>
                    <a:pt x="6382" y="1137"/>
                  </a:lnTo>
                  <a:lnTo>
                    <a:pt x="6383" y="1210"/>
                  </a:lnTo>
                  <a:lnTo>
                    <a:pt x="6382" y="1284"/>
                  </a:lnTo>
                  <a:lnTo>
                    <a:pt x="6380" y="1357"/>
                  </a:lnTo>
                  <a:lnTo>
                    <a:pt x="6376" y="1429"/>
                  </a:lnTo>
                  <a:lnTo>
                    <a:pt x="6370" y="1501"/>
                  </a:lnTo>
                  <a:lnTo>
                    <a:pt x="6363" y="1572"/>
                  </a:lnTo>
                  <a:lnTo>
                    <a:pt x="6353" y="1644"/>
                  </a:lnTo>
                  <a:lnTo>
                    <a:pt x="6342" y="1713"/>
                  </a:lnTo>
                  <a:lnTo>
                    <a:pt x="6330" y="1784"/>
                  </a:lnTo>
                  <a:lnTo>
                    <a:pt x="6316" y="1853"/>
                  </a:lnTo>
                  <a:lnTo>
                    <a:pt x="6302" y="1922"/>
                  </a:lnTo>
                  <a:lnTo>
                    <a:pt x="6285" y="1990"/>
                  </a:lnTo>
                  <a:lnTo>
                    <a:pt x="6266" y="2057"/>
                  </a:lnTo>
                  <a:lnTo>
                    <a:pt x="6246" y="2125"/>
                  </a:lnTo>
                  <a:lnTo>
                    <a:pt x="6225" y="2191"/>
                  </a:lnTo>
                  <a:lnTo>
                    <a:pt x="6202" y="2257"/>
                  </a:lnTo>
                  <a:lnTo>
                    <a:pt x="6178" y="2321"/>
                  </a:lnTo>
                  <a:lnTo>
                    <a:pt x="6152" y="2386"/>
                  </a:lnTo>
                  <a:lnTo>
                    <a:pt x="6125" y="2450"/>
                  </a:lnTo>
                  <a:lnTo>
                    <a:pt x="6096" y="2512"/>
                  </a:lnTo>
                  <a:lnTo>
                    <a:pt x="6066" y="2574"/>
                  </a:lnTo>
                  <a:lnTo>
                    <a:pt x="6036" y="2636"/>
                  </a:lnTo>
                  <a:lnTo>
                    <a:pt x="6004" y="2697"/>
                  </a:lnTo>
                  <a:lnTo>
                    <a:pt x="5969" y="2757"/>
                  </a:lnTo>
                  <a:lnTo>
                    <a:pt x="5934" y="2816"/>
                  </a:lnTo>
                  <a:lnTo>
                    <a:pt x="5898" y="2873"/>
                  </a:lnTo>
                  <a:lnTo>
                    <a:pt x="5861" y="2931"/>
                  </a:lnTo>
                  <a:lnTo>
                    <a:pt x="5823" y="2987"/>
                  </a:lnTo>
                  <a:lnTo>
                    <a:pt x="5783" y="3042"/>
                  </a:lnTo>
                  <a:lnTo>
                    <a:pt x="5741" y="3096"/>
                  </a:lnTo>
                  <a:lnTo>
                    <a:pt x="5699" y="3150"/>
                  </a:lnTo>
                  <a:lnTo>
                    <a:pt x="5656" y="3203"/>
                  </a:lnTo>
                  <a:lnTo>
                    <a:pt x="5611" y="3255"/>
                  </a:lnTo>
                  <a:lnTo>
                    <a:pt x="5856" y="3255"/>
                  </a:lnTo>
                  <a:lnTo>
                    <a:pt x="5897" y="3202"/>
                  </a:lnTo>
                  <a:lnTo>
                    <a:pt x="5938" y="3148"/>
                  </a:lnTo>
                  <a:lnTo>
                    <a:pt x="5978" y="3093"/>
                  </a:lnTo>
                  <a:lnTo>
                    <a:pt x="6016" y="3037"/>
                  </a:lnTo>
                  <a:lnTo>
                    <a:pt x="6052" y="2981"/>
                  </a:lnTo>
                  <a:lnTo>
                    <a:pt x="6088" y="2924"/>
                  </a:lnTo>
                  <a:lnTo>
                    <a:pt x="6123" y="2866"/>
                  </a:lnTo>
                  <a:lnTo>
                    <a:pt x="6156" y="2807"/>
                  </a:lnTo>
                  <a:lnTo>
                    <a:pt x="6189" y="2748"/>
                  </a:lnTo>
                  <a:lnTo>
                    <a:pt x="6220" y="2687"/>
                  </a:lnTo>
                  <a:lnTo>
                    <a:pt x="6250" y="2627"/>
                  </a:lnTo>
                  <a:lnTo>
                    <a:pt x="6279" y="2565"/>
                  </a:lnTo>
                  <a:lnTo>
                    <a:pt x="6306" y="2502"/>
                  </a:lnTo>
                  <a:lnTo>
                    <a:pt x="6333" y="2440"/>
                  </a:lnTo>
                  <a:lnTo>
                    <a:pt x="6358" y="2376"/>
                  </a:lnTo>
                  <a:lnTo>
                    <a:pt x="6382" y="2312"/>
                  </a:lnTo>
                  <a:lnTo>
                    <a:pt x="6404" y="2247"/>
                  </a:lnTo>
                  <a:lnTo>
                    <a:pt x="6425" y="2182"/>
                  </a:lnTo>
                  <a:lnTo>
                    <a:pt x="6445" y="2115"/>
                  </a:lnTo>
                  <a:lnTo>
                    <a:pt x="6463" y="2049"/>
                  </a:lnTo>
                  <a:lnTo>
                    <a:pt x="6479" y="1982"/>
                  </a:lnTo>
                  <a:lnTo>
                    <a:pt x="6495" y="1913"/>
                  </a:lnTo>
                  <a:lnTo>
                    <a:pt x="6509" y="1845"/>
                  </a:lnTo>
                  <a:lnTo>
                    <a:pt x="6523" y="1777"/>
                  </a:lnTo>
                  <a:lnTo>
                    <a:pt x="6533" y="1707"/>
                  </a:lnTo>
                  <a:lnTo>
                    <a:pt x="6544" y="1638"/>
                  </a:lnTo>
                  <a:lnTo>
                    <a:pt x="6551" y="1568"/>
                  </a:lnTo>
                  <a:lnTo>
                    <a:pt x="6559" y="1497"/>
                  </a:lnTo>
                  <a:lnTo>
                    <a:pt x="6565" y="1426"/>
                  </a:lnTo>
                  <a:lnTo>
                    <a:pt x="6568" y="1354"/>
                  </a:lnTo>
                  <a:lnTo>
                    <a:pt x="6571" y="1282"/>
                  </a:lnTo>
                  <a:lnTo>
                    <a:pt x="6572" y="1210"/>
                  </a:lnTo>
                  <a:close/>
                  <a:moveTo>
                    <a:pt x="231" y="0"/>
                  </a:moveTo>
                  <a:lnTo>
                    <a:pt x="204" y="70"/>
                  </a:lnTo>
                  <a:lnTo>
                    <a:pt x="178" y="142"/>
                  </a:lnTo>
                  <a:lnTo>
                    <a:pt x="154" y="214"/>
                  </a:lnTo>
                  <a:lnTo>
                    <a:pt x="132" y="287"/>
                  </a:lnTo>
                  <a:lnTo>
                    <a:pt x="112" y="360"/>
                  </a:lnTo>
                  <a:lnTo>
                    <a:pt x="93" y="434"/>
                  </a:lnTo>
                  <a:lnTo>
                    <a:pt x="76" y="510"/>
                  </a:lnTo>
                  <a:lnTo>
                    <a:pt x="60" y="585"/>
                  </a:lnTo>
                  <a:lnTo>
                    <a:pt x="46" y="661"/>
                  </a:lnTo>
                  <a:lnTo>
                    <a:pt x="34" y="738"/>
                  </a:lnTo>
                  <a:lnTo>
                    <a:pt x="24" y="816"/>
                  </a:lnTo>
                  <a:lnTo>
                    <a:pt x="16" y="894"/>
                  </a:lnTo>
                  <a:lnTo>
                    <a:pt x="9" y="972"/>
                  </a:lnTo>
                  <a:lnTo>
                    <a:pt x="4" y="1051"/>
                  </a:lnTo>
                  <a:lnTo>
                    <a:pt x="1" y="1130"/>
                  </a:lnTo>
                  <a:lnTo>
                    <a:pt x="0" y="1210"/>
                  </a:lnTo>
                  <a:lnTo>
                    <a:pt x="1" y="1282"/>
                  </a:lnTo>
                  <a:lnTo>
                    <a:pt x="4" y="1354"/>
                  </a:lnTo>
                  <a:lnTo>
                    <a:pt x="7" y="1425"/>
                  </a:lnTo>
                  <a:lnTo>
                    <a:pt x="12" y="1496"/>
                  </a:lnTo>
                  <a:lnTo>
                    <a:pt x="19" y="1567"/>
                  </a:lnTo>
                  <a:lnTo>
                    <a:pt x="28" y="1636"/>
                  </a:lnTo>
                  <a:lnTo>
                    <a:pt x="37" y="1706"/>
                  </a:lnTo>
                  <a:lnTo>
                    <a:pt x="48" y="1775"/>
                  </a:lnTo>
                  <a:lnTo>
                    <a:pt x="61" y="1844"/>
                  </a:lnTo>
                  <a:lnTo>
                    <a:pt x="76" y="1912"/>
                  </a:lnTo>
                  <a:lnTo>
                    <a:pt x="91" y="1979"/>
                  </a:lnTo>
                  <a:lnTo>
                    <a:pt x="108" y="2047"/>
                  </a:lnTo>
                  <a:lnTo>
                    <a:pt x="126" y="2114"/>
                  </a:lnTo>
                  <a:lnTo>
                    <a:pt x="145" y="2180"/>
                  </a:lnTo>
                  <a:lnTo>
                    <a:pt x="167" y="2245"/>
                  </a:lnTo>
                  <a:lnTo>
                    <a:pt x="189" y="2309"/>
                  </a:lnTo>
                  <a:lnTo>
                    <a:pt x="213" y="2374"/>
                  </a:lnTo>
                  <a:lnTo>
                    <a:pt x="238" y="2438"/>
                  </a:lnTo>
                  <a:lnTo>
                    <a:pt x="263" y="2500"/>
                  </a:lnTo>
                  <a:lnTo>
                    <a:pt x="291" y="2562"/>
                  </a:lnTo>
                  <a:lnTo>
                    <a:pt x="320" y="2624"/>
                  </a:lnTo>
                  <a:lnTo>
                    <a:pt x="350" y="2685"/>
                  </a:lnTo>
                  <a:lnTo>
                    <a:pt x="381" y="2745"/>
                  </a:lnTo>
                  <a:lnTo>
                    <a:pt x="413" y="2804"/>
                  </a:lnTo>
                  <a:lnTo>
                    <a:pt x="447" y="2862"/>
                  </a:lnTo>
                  <a:lnTo>
                    <a:pt x="480" y="2920"/>
                  </a:lnTo>
                  <a:lnTo>
                    <a:pt x="516" y="2977"/>
                  </a:lnTo>
                  <a:lnTo>
                    <a:pt x="554" y="3034"/>
                  </a:lnTo>
                  <a:lnTo>
                    <a:pt x="592" y="3089"/>
                  </a:lnTo>
                  <a:lnTo>
                    <a:pt x="630" y="3144"/>
                  </a:lnTo>
                  <a:lnTo>
                    <a:pt x="671" y="3198"/>
                  </a:lnTo>
                  <a:lnTo>
                    <a:pt x="712" y="3251"/>
                  </a:lnTo>
                  <a:lnTo>
                    <a:pt x="957" y="3251"/>
                  </a:lnTo>
                  <a:lnTo>
                    <a:pt x="913" y="3199"/>
                  </a:lnTo>
                  <a:lnTo>
                    <a:pt x="869" y="3147"/>
                  </a:lnTo>
                  <a:lnTo>
                    <a:pt x="827" y="3094"/>
                  </a:lnTo>
                  <a:lnTo>
                    <a:pt x="787" y="3039"/>
                  </a:lnTo>
                  <a:lnTo>
                    <a:pt x="747" y="2983"/>
                  </a:lnTo>
                  <a:lnTo>
                    <a:pt x="709" y="2927"/>
                  </a:lnTo>
                  <a:lnTo>
                    <a:pt x="671" y="2870"/>
                  </a:lnTo>
                  <a:lnTo>
                    <a:pt x="635" y="2812"/>
                  </a:lnTo>
                  <a:lnTo>
                    <a:pt x="600" y="2753"/>
                  </a:lnTo>
                  <a:lnTo>
                    <a:pt x="567" y="2693"/>
                  </a:lnTo>
                  <a:lnTo>
                    <a:pt x="534" y="2633"/>
                  </a:lnTo>
                  <a:lnTo>
                    <a:pt x="503" y="2572"/>
                  </a:lnTo>
                  <a:lnTo>
                    <a:pt x="473" y="2510"/>
                  </a:lnTo>
                  <a:lnTo>
                    <a:pt x="446" y="2447"/>
                  </a:lnTo>
                  <a:lnTo>
                    <a:pt x="418" y="2384"/>
                  </a:lnTo>
                  <a:lnTo>
                    <a:pt x="393" y="2319"/>
                  </a:lnTo>
                  <a:lnTo>
                    <a:pt x="369" y="2254"/>
                  </a:lnTo>
                  <a:lnTo>
                    <a:pt x="346" y="2189"/>
                  </a:lnTo>
                  <a:lnTo>
                    <a:pt x="324" y="2122"/>
                  </a:lnTo>
                  <a:lnTo>
                    <a:pt x="305" y="2056"/>
                  </a:lnTo>
                  <a:lnTo>
                    <a:pt x="287" y="1988"/>
                  </a:lnTo>
                  <a:lnTo>
                    <a:pt x="270" y="1921"/>
                  </a:lnTo>
                  <a:lnTo>
                    <a:pt x="255" y="1851"/>
                  </a:lnTo>
                  <a:lnTo>
                    <a:pt x="240" y="1783"/>
                  </a:lnTo>
                  <a:lnTo>
                    <a:pt x="228" y="1712"/>
                  </a:lnTo>
                  <a:lnTo>
                    <a:pt x="218" y="1642"/>
                  </a:lnTo>
                  <a:lnTo>
                    <a:pt x="209" y="1572"/>
                  </a:lnTo>
                  <a:lnTo>
                    <a:pt x="202" y="1500"/>
                  </a:lnTo>
                  <a:lnTo>
                    <a:pt x="196" y="1428"/>
                  </a:lnTo>
                  <a:lnTo>
                    <a:pt x="191" y="1356"/>
                  </a:lnTo>
                  <a:lnTo>
                    <a:pt x="189" y="1284"/>
                  </a:lnTo>
                  <a:lnTo>
                    <a:pt x="187" y="1210"/>
                  </a:lnTo>
                  <a:lnTo>
                    <a:pt x="189" y="1142"/>
                  </a:lnTo>
                  <a:lnTo>
                    <a:pt x="191" y="1076"/>
                  </a:lnTo>
                  <a:lnTo>
                    <a:pt x="195" y="1009"/>
                  </a:lnTo>
                  <a:lnTo>
                    <a:pt x="200" y="943"/>
                  </a:lnTo>
                  <a:lnTo>
                    <a:pt x="206" y="877"/>
                  </a:lnTo>
                  <a:lnTo>
                    <a:pt x="214" y="811"/>
                  </a:lnTo>
                  <a:lnTo>
                    <a:pt x="222" y="746"/>
                  </a:lnTo>
                  <a:lnTo>
                    <a:pt x="233" y="681"/>
                  </a:lnTo>
                  <a:lnTo>
                    <a:pt x="245" y="617"/>
                  </a:lnTo>
                  <a:lnTo>
                    <a:pt x="258" y="553"/>
                  </a:lnTo>
                  <a:lnTo>
                    <a:pt x="273" y="490"/>
                  </a:lnTo>
                  <a:lnTo>
                    <a:pt x="288" y="427"/>
                  </a:lnTo>
                  <a:lnTo>
                    <a:pt x="305" y="365"/>
                  </a:lnTo>
                  <a:lnTo>
                    <a:pt x="323" y="304"/>
                  </a:lnTo>
                  <a:lnTo>
                    <a:pt x="342" y="242"/>
                  </a:lnTo>
                  <a:lnTo>
                    <a:pt x="364" y="181"/>
                  </a:lnTo>
                  <a:lnTo>
                    <a:pt x="345" y="160"/>
                  </a:lnTo>
                  <a:lnTo>
                    <a:pt x="326" y="138"/>
                  </a:lnTo>
                  <a:lnTo>
                    <a:pt x="309" y="115"/>
                  </a:lnTo>
                  <a:lnTo>
                    <a:pt x="292" y="94"/>
                  </a:lnTo>
                  <a:lnTo>
                    <a:pt x="275" y="70"/>
                  </a:lnTo>
                  <a:lnTo>
                    <a:pt x="261" y="47"/>
                  </a:lnTo>
                  <a:lnTo>
                    <a:pt x="245" y="23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CEAE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8" name="Freeform 36"/>
            <p:cNvSpPr>
              <a:spLocks noEditPoints="1"/>
            </p:cNvSpPr>
            <p:nvPr/>
          </p:nvSpPr>
          <p:spPr bwMode="auto">
            <a:xfrm>
              <a:off x="3154" y="2999"/>
              <a:ext cx="1596" cy="791"/>
            </a:xfrm>
            <a:custGeom>
              <a:avLst/>
              <a:gdLst/>
              <a:ahLst/>
              <a:cxnLst>
                <a:cxn ang="0">
                  <a:pos x="6376" y="907"/>
                </a:cxn>
                <a:cxn ang="0">
                  <a:pos x="6346" y="626"/>
                </a:cxn>
                <a:cxn ang="0">
                  <a:pos x="6290" y="354"/>
                </a:cxn>
                <a:cxn ang="0">
                  <a:pos x="6214" y="91"/>
                </a:cxn>
                <a:cxn ang="0">
                  <a:pos x="6113" y="17"/>
                </a:cxn>
                <a:cxn ang="0">
                  <a:pos x="6006" y="3"/>
                </a:cxn>
                <a:cxn ang="0">
                  <a:pos x="6050" y="198"/>
                </a:cxn>
                <a:cxn ang="0">
                  <a:pos x="6125" y="471"/>
                </a:cxn>
                <a:cxn ang="0">
                  <a:pos x="6174" y="756"/>
                </a:cxn>
                <a:cxn ang="0">
                  <a:pos x="6194" y="1047"/>
                </a:cxn>
                <a:cxn ang="0">
                  <a:pos x="6187" y="1341"/>
                </a:cxn>
                <a:cxn ang="0">
                  <a:pos x="6152" y="1628"/>
                </a:cxn>
                <a:cxn ang="0">
                  <a:pos x="6092" y="1906"/>
                </a:cxn>
                <a:cxn ang="0">
                  <a:pos x="6006" y="2174"/>
                </a:cxn>
                <a:cxn ang="0">
                  <a:pos x="5896" y="2429"/>
                </a:cxn>
                <a:cxn ang="0">
                  <a:pos x="5763" y="2673"/>
                </a:cxn>
                <a:cxn ang="0">
                  <a:pos x="5610" y="2902"/>
                </a:cxn>
                <a:cxn ang="0">
                  <a:pos x="5437" y="3115"/>
                </a:cxn>
                <a:cxn ang="0">
                  <a:pos x="5726" y="3060"/>
                </a:cxn>
                <a:cxn ang="0">
                  <a:pos x="5881" y="2838"/>
                </a:cxn>
                <a:cxn ang="0">
                  <a:pos x="6018" y="2603"/>
                </a:cxn>
                <a:cxn ang="0">
                  <a:pos x="6136" y="2356"/>
                </a:cxn>
                <a:cxn ang="0">
                  <a:pos x="6232" y="2097"/>
                </a:cxn>
                <a:cxn ang="0">
                  <a:pos x="6305" y="1828"/>
                </a:cxn>
                <a:cxn ang="0">
                  <a:pos x="6354" y="1551"/>
                </a:cxn>
                <a:cxn ang="0">
                  <a:pos x="6381" y="1267"/>
                </a:cxn>
                <a:cxn ang="0">
                  <a:pos x="176" y="73"/>
                </a:cxn>
                <a:cxn ang="0">
                  <a:pos x="97" y="341"/>
                </a:cxn>
                <a:cxn ang="0">
                  <a:pos x="39" y="618"/>
                </a:cxn>
                <a:cxn ang="0">
                  <a:pos x="7" y="903"/>
                </a:cxn>
                <a:cxn ang="0">
                  <a:pos x="1" y="1193"/>
                </a:cxn>
                <a:cxn ang="0">
                  <a:pos x="20" y="1480"/>
                </a:cxn>
                <a:cxn ang="0">
                  <a:pos x="63" y="1758"/>
                </a:cxn>
                <a:cxn ang="0">
                  <a:pos x="131" y="2028"/>
                </a:cxn>
                <a:cxn ang="0">
                  <a:pos x="221" y="2290"/>
                </a:cxn>
                <a:cxn ang="0">
                  <a:pos x="332" y="2539"/>
                </a:cxn>
                <a:cxn ang="0">
                  <a:pos x="463" y="2777"/>
                </a:cxn>
                <a:cxn ang="0">
                  <a:pos x="615" y="3002"/>
                </a:cxn>
                <a:cxn ang="0">
                  <a:pos x="989" y="3162"/>
                </a:cxn>
                <a:cxn ang="0">
                  <a:pos x="813" y="2953"/>
                </a:cxn>
                <a:cxn ang="0">
                  <a:pos x="654" y="2728"/>
                </a:cxn>
                <a:cxn ang="0">
                  <a:pos x="517" y="2489"/>
                </a:cxn>
                <a:cxn ang="0">
                  <a:pos x="402" y="2236"/>
                </a:cxn>
                <a:cxn ang="0">
                  <a:pos x="311" y="1972"/>
                </a:cxn>
                <a:cxn ang="0">
                  <a:pos x="244" y="1697"/>
                </a:cxn>
                <a:cxn ang="0">
                  <a:pos x="202" y="1413"/>
                </a:cxn>
                <a:cxn ang="0">
                  <a:pos x="188" y="1121"/>
                </a:cxn>
                <a:cxn ang="0">
                  <a:pos x="198" y="873"/>
                </a:cxn>
                <a:cxn ang="0">
                  <a:pos x="228" y="630"/>
                </a:cxn>
                <a:cxn ang="0">
                  <a:pos x="277" y="393"/>
                </a:cxn>
                <a:cxn ang="0">
                  <a:pos x="343" y="164"/>
                </a:cxn>
                <a:cxn ang="0">
                  <a:pos x="266" y="89"/>
                </a:cxn>
                <a:cxn ang="0">
                  <a:pos x="200" y="7"/>
                </a:cxn>
              </a:cxnLst>
              <a:rect l="0" t="0" r="r" b="b"/>
              <a:pathLst>
                <a:path w="6383" h="3166">
                  <a:moveTo>
                    <a:pt x="6383" y="1121"/>
                  </a:moveTo>
                  <a:lnTo>
                    <a:pt x="6383" y="1050"/>
                  </a:lnTo>
                  <a:lnTo>
                    <a:pt x="6381" y="978"/>
                  </a:lnTo>
                  <a:lnTo>
                    <a:pt x="6376" y="907"/>
                  </a:lnTo>
                  <a:lnTo>
                    <a:pt x="6371" y="836"/>
                  </a:lnTo>
                  <a:lnTo>
                    <a:pt x="6364" y="765"/>
                  </a:lnTo>
                  <a:lnTo>
                    <a:pt x="6355" y="696"/>
                  </a:lnTo>
                  <a:lnTo>
                    <a:pt x="6346" y="626"/>
                  </a:lnTo>
                  <a:lnTo>
                    <a:pt x="6334" y="558"/>
                  </a:lnTo>
                  <a:lnTo>
                    <a:pt x="6320" y="489"/>
                  </a:lnTo>
                  <a:lnTo>
                    <a:pt x="6306" y="422"/>
                  </a:lnTo>
                  <a:lnTo>
                    <a:pt x="6290" y="354"/>
                  </a:lnTo>
                  <a:lnTo>
                    <a:pt x="6274" y="288"/>
                  </a:lnTo>
                  <a:lnTo>
                    <a:pt x="6254" y="222"/>
                  </a:lnTo>
                  <a:lnTo>
                    <a:pt x="6234" y="156"/>
                  </a:lnTo>
                  <a:lnTo>
                    <a:pt x="6214" y="91"/>
                  </a:lnTo>
                  <a:lnTo>
                    <a:pt x="6191" y="26"/>
                  </a:lnTo>
                  <a:lnTo>
                    <a:pt x="6164" y="23"/>
                  </a:lnTo>
                  <a:lnTo>
                    <a:pt x="6138" y="19"/>
                  </a:lnTo>
                  <a:lnTo>
                    <a:pt x="6113" y="17"/>
                  </a:lnTo>
                  <a:lnTo>
                    <a:pt x="6086" y="13"/>
                  </a:lnTo>
                  <a:lnTo>
                    <a:pt x="6059" y="9"/>
                  </a:lnTo>
                  <a:lnTo>
                    <a:pt x="6032" y="6"/>
                  </a:lnTo>
                  <a:lnTo>
                    <a:pt x="6006" y="3"/>
                  </a:lnTo>
                  <a:lnTo>
                    <a:pt x="5978" y="0"/>
                  </a:lnTo>
                  <a:lnTo>
                    <a:pt x="6005" y="65"/>
                  </a:lnTo>
                  <a:lnTo>
                    <a:pt x="6029" y="132"/>
                  </a:lnTo>
                  <a:lnTo>
                    <a:pt x="6050" y="198"/>
                  </a:lnTo>
                  <a:lnTo>
                    <a:pt x="6072" y="265"/>
                  </a:lnTo>
                  <a:lnTo>
                    <a:pt x="6091" y="333"/>
                  </a:lnTo>
                  <a:lnTo>
                    <a:pt x="6109" y="403"/>
                  </a:lnTo>
                  <a:lnTo>
                    <a:pt x="6125" y="471"/>
                  </a:lnTo>
                  <a:lnTo>
                    <a:pt x="6139" y="542"/>
                  </a:lnTo>
                  <a:lnTo>
                    <a:pt x="6152" y="613"/>
                  </a:lnTo>
                  <a:lnTo>
                    <a:pt x="6164" y="684"/>
                  </a:lnTo>
                  <a:lnTo>
                    <a:pt x="6174" y="756"/>
                  </a:lnTo>
                  <a:lnTo>
                    <a:pt x="6181" y="828"/>
                  </a:lnTo>
                  <a:lnTo>
                    <a:pt x="6187" y="901"/>
                  </a:lnTo>
                  <a:lnTo>
                    <a:pt x="6192" y="974"/>
                  </a:lnTo>
                  <a:lnTo>
                    <a:pt x="6194" y="1047"/>
                  </a:lnTo>
                  <a:lnTo>
                    <a:pt x="6196" y="1121"/>
                  </a:lnTo>
                  <a:lnTo>
                    <a:pt x="6194" y="1195"/>
                  </a:lnTo>
                  <a:lnTo>
                    <a:pt x="6192" y="1268"/>
                  </a:lnTo>
                  <a:lnTo>
                    <a:pt x="6187" y="1341"/>
                  </a:lnTo>
                  <a:lnTo>
                    <a:pt x="6181" y="1414"/>
                  </a:lnTo>
                  <a:lnTo>
                    <a:pt x="6174" y="1486"/>
                  </a:lnTo>
                  <a:lnTo>
                    <a:pt x="6164" y="1557"/>
                  </a:lnTo>
                  <a:lnTo>
                    <a:pt x="6152" y="1628"/>
                  </a:lnTo>
                  <a:lnTo>
                    <a:pt x="6140" y="1698"/>
                  </a:lnTo>
                  <a:lnTo>
                    <a:pt x="6126" y="1768"/>
                  </a:lnTo>
                  <a:lnTo>
                    <a:pt x="6109" y="1838"/>
                  </a:lnTo>
                  <a:lnTo>
                    <a:pt x="6092" y="1906"/>
                  </a:lnTo>
                  <a:lnTo>
                    <a:pt x="6073" y="1973"/>
                  </a:lnTo>
                  <a:lnTo>
                    <a:pt x="6052" y="2042"/>
                  </a:lnTo>
                  <a:lnTo>
                    <a:pt x="6030" y="2108"/>
                  </a:lnTo>
                  <a:lnTo>
                    <a:pt x="6006" y="2174"/>
                  </a:lnTo>
                  <a:lnTo>
                    <a:pt x="5981" y="2238"/>
                  </a:lnTo>
                  <a:lnTo>
                    <a:pt x="5953" y="2303"/>
                  </a:lnTo>
                  <a:lnTo>
                    <a:pt x="5926" y="2367"/>
                  </a:lnTo>
                  <a:lnTo>
                    <a:pt x="5896" y="2429"/>
                  </a:lnTo>
                  <a:lnTo>
                    <a:pt x="5864" y="2491"/>
                  </a:lnTo>
                  <a:lnTo>
                    <a:pt x="5832" y="2553"/>
                  </a:lnTo>
                  <a:lnTo>
                    <a:pt x="5798" y="2613"/>
                  </a:lnTo>
                  <a:lnTo>
                    <a:pt x="5763" y="2673"/>
                  </a:lnTo>
                  <a:lnTo>
                    <a:pt x="5727" y="2731"/>
                  </a:lnTo>
                  <a:lnTo>
                    <a:pt x="5689" y="2789"/>
                  </a:lnTo>
                  <a:lnTo>
                    <a:pt x="5651" y="2845"/>
                  </a:lnTo>
                  <a:lnTo>
                    <a:pt x="5610" y="2902"/>
                  </a:lnTo>
                  <a:lnTo>
                    <a:pt x="5569" y="2956"/>
                  </a:lnTo>
                  <a:lnTo>
                    <a:pt x="5526" y="3010"/>
                  </a:lnTo>
                  <a:lnTo>
                    <a:pt x="5483" y="3062"/>
                  </a:lnTo>
                  <a:lnTo>
                    <a:pt x="5437" y="3115"/>
                  </a:lnTo>
                  <a:lnTo>
                    <a:pt x="5391" y="3166"/>
                  </a:lnTo>
                  <a:lnTo>
                    <a:pt x="5641" y="3166"/>
                  </a:lnTo>
                  <a:lnTo>
                    <a:pt x="5684" y="3113"/>
                  </a:lnTo>
                  <a:lnTo>
                    <a:pt x="5726" y="3060"/>
                  </a:lnTo>
                  <a:lnTo>
                    <a:pt x="5766" y="3006"/>
                  </a:lnTo>
                  <a:lnTo>
                    <a:pt x="5805" y="2951"/>
                  </a:lnTo>
                  <a:lnTo>
                    <a:pt x="5844" y="2894"/>
                  </a:lnTo>
                  <a:lnTo>
                    <a:pt x="5881" y="2838"/>
                  </a:lnTo>
                  <a:lnTo>
                    <a:pt x="5917" y="2781"/>
                  </a:lnTo>
                  <a:lnTo>
                    <a:pt x="5952" y="2722"/>
                  </a:lnTo>
                  <a:lnTo>
                    <a:pt x="5986" y="2663"/>
                  </a:lnTo>
                  <a:lnTo>
                    <a:pt x="6018" y="2603"/>
                  </a:lnTo>
                  <a:lnTo>
                    <a:pt x="6049" y="2542"/>
                  </a:lnTo>
                  <a:lnTo>
                    <a:pt x="6079" y="2481"/>
                  </a:lnTo>
                  <a:lnTo>
                    <a:pt x="6108" y="2418"/>
                  </a:lnTo>
                  <a:lnTo>
                    <a:pt x="6136" y="2356"/>
                  </a:lnTo>
                  <a:lnTo>
                    <a:pt x="6161" y="2292"/>
                  </a:lnTo>
                  <a:lnTo>
                    <a:pt x="6186" y="2228"/>
                  </a:lnTo>
                  <a:lnTo>
                    <a:pt x="6209" y="2163"/>
                  </a:lnTo>
                  <a:lnTo>
                    <a:pt x="6232" y="2097"/>
                  </a:lnTo>
                  <a:lnTo>
                    <a:pt x="6252" y="2031"/>
                  </a:lnTo>
                  <a:lnTo>
                    <a:pt x="6270" y="1964"/>
                  </a:lnTo>
                  <a:lnTo>
                    <a:pt x="6288" y="1896"/>
                  </a:lnTo>
                  <a:lnTo>
                    <a:pt x="6305" y="1828"/>
                  </a:lnTo>
                  <a:lnTo>
                    <a:pt x="6319" y="1760"/>
                  </a:lnTo>
                  <a:lnTo>
                    <a:pt x="6332" y="1691"/>
                  </a:lnTo>
                  <a:lnTo>
                    <a:pt x="6345" y="1622"/>
                  </a:lnTo>
                  <a:lnTo>
                    <a:pt x="6354" y="1551"/>
                  </a:lnTo>
                  <a:lnTo>
                    <a:pt x="6364" y="1480"/>
                  </a:lnTo>
                  <a:lnTo>
                    <a:pt x="6371" y="1409"/>
                  </a:lnTo>
                  <a:lnTo>
                    <a:pt x="6376" y="1339"/>
                  </a:lnTo>
                  <a:lnTo>
                    <a:pt x="6381" y="1267"/>
                  </a:lnTo>
                  <a:lnTo>
                    <a:pt x="6383" y="1193"/>
                  </a:lnTo>
                  <a:lnTo>
                    <a:pt x="6383" y="1121"/>
                  </a:lnTo>
                  <a:close/>
                  <a:moveTo>
                    <a:pt x="200" y="7"/>
                  </a:moveTo>
                  <a:lnTo>
                    <a:pt x="176" y="73"/>
                  </a:lnTo>
                  <a:lnTo>
                    <a:pt x="155" y="139"/>
                  </a:lnTo>
                  <a:lnTo>
                    <a:pt x="134" y="205"/>
                  </a:lnTo>
                  <a:lnTo>
                    <a:pt x="114" y="272"/>
                  </a:lnTo>
                  <a:lnTo>
                    <a:pt x="97" y="341"/>
                  </a:lnTo>
                  <a:lnTo>
                    <a:pt x="80" y="409"/>
                  </a:lnTo>
                  <a:lnTo>
                    <a:pt x="65" y="478"/>
                  </a:lnTo>
                  <a:lnTo>
                    <a:pt x="51" y="547"/>
                  </a:lnTo>
                  <a:lnTo>
                    <a:pt x="39" y="618"/>
                  </a:lnTo>
                  <a:lnTo>
                    <a:pt x="30" y="688"/>
                  </a:lnTo>
                  <a:lnTo>
                    <a:pt x="20" y="759"/>
                  </a:lnTo>
                  <a:lnTo>
                    <a:pt x="13" y="831"/>
                  </a:lnTo>
                  <a:lnTo>
                    <a:pt x="7" y="903"/>
                  </a:lnTo>
                  <a:lnTo>
                    <a:pt x="3" y="975"/>
                  </a:lnTo>
                  <a:lnTo>
                    <a:pt x="1" y="1048"/>
                  </a:lnTo>
                  <a:lnTo>
                    <a:pt x="0" y="1121"/>
                  </a:lnTo>
                  <a:lnTo>
                    <a:pt x="1" y="1193"/>
                  </a:lnTo>
                  <a:lnTo>
                    <a:pt x="3" y="1265"/>
                  </a:lnTo>
                  <a:lnTo>
                    <a:pt x="7" y="1337"/>
                  </a:lnTo>
                  <a:lnTo>
                    <a:pt x="13" y="1409"/>
                  </a:lnTo>
                  <a:lnTo>
                    <a:pt x="20" y="1480"/>
                  </a:lnTo>
                  <a:lnTo>
                    <a:pt x="29" y="1550"/>
                  </a:lnTo>
                  <a:lnTo>
                    <a:pt x="39" y="1621"/>
                  </a:lnTo>
                  <a:lnTo>
                    <a:pt x="50" y="1690"/>
                  </a:lnTo>
                  <a:lnTo>
                    <a:pt x="63" y="1758"/>
                  </a:lnTo>
                  <a:lnTo>
                    <a:pt x="79" y="1827"/>
                  </a:lnTo>
                  <a:lnTo>
                    <a:pt x="95" y="1895"/>
                  </a:lnTo>
                  <a:lnTo>
                    <a:pt x="113" y="1962"/>
                  </a:lnTo>
                  <a:lnTo>
                    <a:pt x="131" y="2028"/>
                  </a:lnTo>
                  <a:lnTo>
                    <a:pt x="151" y="2094"/>
                  </a:lnTo>
                  <a:lnTo>
                    <a:pt x="174" y="2160"/>
                  </a:lnTo>
                  <a:lnTo>
                    <a:pt x="197" y="2225"/>
                  </a:lnTo>
                  <a:lnTo>
                    <a:pt x="221" y="2290"/>
                  </a:lnTo>
                  <a:lnTo>
                    <a:pt x="247" y="2352"/>
                  </a:lnTo>
                  <a:lnTo>
                    <a:pt x="274" y="2416"/>
                  </a:lnTo>
                  <a:lnTo>
                    <a:pt x="302" y="2478"/>
                  </a:lnTo>
                  <a:lnTo>
                    <a:pt x="332" y="2539"/>
                  </a:lnTo>
                  <a:lnTo>
                    <a:pt x="364" y="2599"/>
                  </a:lnTo>
                  <a:lnTo>
                    <a:pt x="396" y="2659"/>
                  </a:lnTo>
                  <a:lnTo>
                    <a:pt x="430" y="2719"/>
                  </a:lnTo>
                  <a:lnTo>
                    <a:pt x="463" y="2777"/>
                  </a:lnTo>
                  <a:lnTo>
                    <a:pt x="499" y="2835"/>
                  </a:lnTo>
                  <a:lnTo>
                    <a:pt x="536" y="2891"/>
                  </a:lnTo>
                  <a:lnTo>
                    <a:pt x="575" y="2947"/>
                  </a:lnTo>
                  <a:lnTo>
                    <a:pt x="615" y="3002"/>
                  </a:lnTo>
                  <a:lnTo>
                    <a:pt x="655" y="3056"/>
                  </a:lnTo>
                  <a:lnTo>
                    <a:pt x="696" y="3109"/>
                  </a:lnTo>
                  <a:lnTo>
                    <a:pt x="739" y="3162"/>
                  </a:lnTo>
                  <a:lnTo>
                    <a:pt x="989" y="3162"/>
                  </a:lnTo>
                  <a:lnTo>
                    <a:pt x="943" y="3112"/>
                  </a:lnTo>
                  <a:lnTo>
                    <a:pt x="898" y="3060"/>
                  </a:lnTo>
                  <a:lnTo>
                    <a:pt x="855" y="3007"/>
                  </a:lnTo>
                  <a:lnTo>
                    <a:pt x="813" y="2953"/>
                  </a:lnTo>
                  <a:lnTo>
                    <a:pt x="771" y="2898"/>
                  </a:lnTo>
                  <a:lnTo>
                    <a:pt x="731" y="2843"/>
                  </a:lnTo>
                  <a:lnTo>
                    <a:pt x="691" y="2785"/>
                  </a:lnTo>
                  <a:lnTo>
                    <a:pt x="654" y="2728"/>
                  </a:lnTo>
                  <a:lnTo>
                    <a:pt x="618" y="2669"/>
                  </a:lnTo>
                  <a:lnTo>
                    <a:pt x="583" y="2610"/>
                  </a:lnTo>
                  <a:lnTo>
                    <a:pt x="550" y="2550"/>
                  </a:lnTo>
                  <a:lnTo>
                    <a:pt x="517" y="2489"/>
                  </a:lnTo>
                  <a:lnTo>
                    <a:pt x="486" y="2427"/>
                  </a:lnTo>
                  <a:lnTo>
                    <a:pt x="457" y="2364"/>
                  </a:lnTo>
                  <a:lnTo>
                    <a:pt x="428" y="2301"/>
                  </a:lnTo>
                  <a:lnTo>
                    <a:pt x="402" y="2236"/>
                  </a:lnTo>
                  <a:lnTo>
                    <a:pt x="377" y="2171"/>
                  </a:lnTo>
                  <a:lnTo>
                    <a:pt x="353" y="2105"/>
                  </a:lnTo>
                  <a:lnTo>
                    <a:pt x="331" y="2039"/>
                  </a:lnTo>
                  <a:lnTo>
                    <a:pt x="311" y="1972"/>
                  </a:lnTo>
                  <a:lnTo>
                    <a:pt x="292" y="1905"/>
                  </a:lnTo>
                  <a:lnTo>
                    <a:pt x="274" y="1836"/>
                  </a:lnTo>
                  <a:lnTo>
                    <a:pt x="258" y="1767"/>
                  </a:lnTo>
                  <a:lnTo>
                    <a:pt x="244" y="1697"/>
                  </a:lnTo>
                  <a:lnTo>
                    <a:pt x="230" y="1627"/>
                  </a:lnTo>
                  <a:lnTo>
                    <a:pt x="220" y="1556"/>
                  </a:lnTo>
                  <a:lnTo>
                    <a:pt x="210" y="1485"/>
                  </a:lnTo>
                  <a:lnTo>
                    <a:pt x="202" y="1413"/>
                  </a:lnTo>
                  <a:lnTo>
                    <a:pt x="196" y="1341"/>
                  </a:lnTo>
                  <a:lnTo>
                    <a:pt x="192" y="1268"/>
                  </a:lnTo>
                  <a:lnTo>
                    <a:pt x="188" y="1195"/>
                  </a:lnTo>
                  <a:lnTo>
                    <a:pt x="188" y="1121"/>
                  </a:lnTo>
                  <a:lnTo>
                    <a:pt x="188" y="1059"/>
                  </a:lnTo>
                  <a:lnTo>
                    <a:pt x="191" y="997"/>
                  </a:lnTo>
                  <a:lnTo>
                    <a:pt x="193" y="934"/>
                  </a:lnTo>
                  <a:lnTo>
                    <a:pt x="198" y="873"/>
                  </a:lnTo>
                  <a:lnTo>
                    <a:pt x="204" y="812"/>
                  </a:lnTo>
                  <a:lnTo>
                    <a:pt x="210" y="751"/>
                  </a:lnTo>
                  <a:lnTo>
                    <a:pt x="218" y="691"/>
                  </a:lnTo>
                  <a:lnTo>
                    <a:pt x="228" y="630"/>
                  </a:lnTo>
                  <a:lnTo>
                    <a:pt x="239" y="571"/>
                  </a:lnTo>
                  <a:lnTo>
                    <a:pt x="250" y="511"/>
                  </a:lnTo>
                  <a:lnTo>
                    <a:pt x="263" y="452"/>
                  </a:lnTo>
                  <a:lnTo>
                    <a:pt x="277" y="393"/>
                  </a:lnTo>
                  <a:lnTo>
                    <a:pt x="292" y="336"/>
                  </a:lnTo>
                  <a:lnTo>
                    <a:pt x="308" y="278"/>
                  </a:lnTo>
                  <a:lnTo>
                    <a:pt x="325" y="222"/>
                  </a:lnTo>
                  <a:lnTo>
                    <a:pt x="343" y="164"/>
                  </a:lnTo>
                  <a:lnTo>
                    <a:pt x="323" y="146"/>
                  </a:lnTo>
                  <a:lnTo>
                    <a:pt x="304" y="128"/>
                  </a:lnTo>
                  <a:lnTo>
                    <a:pt x="284" y="109"/>
                  </a:lnTo>
                  <a:lnTo>
                    <a:pt x="266" y="89"/>
                  </a:lnTo>
                  <a:lnTo>
                    <a:pt x="248" y="69"/>
                  </a:lnTo>
                  <a:lnTo>
                    <a:pt x="232" y="49"/>
                  </a:lnTo>
                  <a:lnTo>
                    <a:pt x="216" y="29"/>
                  </a:lnTo>
                  <a:lnTo>
                    <a:pt x="200" y="7"/>
                  </a:lnTo>
                  <a:close/>
                </a:path>
              </a:pathLst>
            </a:custGeom>
            <a:solidFill>
              <a:srgbClr val="CFA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9" name="Freeform 37"/>
            <p:cNvSpPr>
              <a:spLocks noEditPoints="1"/>
            </p:cNvSpPr>
            <p:nvPr/>
          </p:nvSpPr>
          <p:spPr bwMode="auto">
            <a:xfrm>
              <a:off x="3178" y="2996"/>
              <a:ext cx="1549" cy="794"/>
            </a:xfrm>
            <a:custGeom>
              <a:avLst/>
              <a:gdLst/>
              <a:ahLst/>
              <a:cxnLst>
                <a:cxn ang="0">
                  <a:pos x="6189" y="914"/>
                </a:cxn>
                <a:cxn ang="0">
                  <a:pos x="6155" y="630"/>
                </a:cxn>
                <a:cxn ang="0">
                  <a:pos x="6098" y="354"/>
                </a:cxn>
                <a:cxn ang="0">
                  <a:pos x="6016" y="89"/>
                </a:cxn>
                <a:cxn ang="0">
                  <a:pos x="5913" y="14"/>
                </a:cxn>
                <a:cxn ang="0">
                  <a:pos x="5807" y="2"/>
                </a:cxn>
                <a:cxn ang="0">
                  <a:pos x="5855" y="199"/>
                </a:cxn>
                <a:cxn ang="0">
                  <a:pos x="5935" y="475"/>
                </a:cxn>
                <a:cxn ang="0">
                  <a:pos x="5985" y="762"/>
                </a:cxn>
                <a:cxn ang="0">
                  <a:pos x="6008" y="1057"/>
                </a:cxn>
                <a:cxn ang="0">
                  <a:pos x="6001" y="1354"/>
                </a:cxn>
                <a:cxn ang="0">
                  <a:pos x="5963" y="1644"/>
                </a:cxn>
                <a:cxn ang="0">
                  <a:pos x="5900" y="1923"/>
                </a:cxn>
                <a:cxn ang="0">
                  <a:pos x="5810" y="2191"/>
                </a:cxn>
                <a:cxn ang="0">
                  <a:pos x="5694" y="2447"/>
                </a:cxn>
                <a:cxn ang="0">
                  <a:pos x="5556" y="2690"/>
                </a:cxn>
                <a:cxn ang="0">
                  <a:pos x="5397" y="2916"/>
                </a:cxn>
                <a:cxn ang="0">
                  <a:pos x="5217" y="3126"/>
                </a:cxn>
                <a:cxn ang="0">
                  <a:pos x="5512" y="3072"/>
                </a:cxn>
                <a:cxn ang="0">
                  <a:pos x="5674" y="2853"/>
                </a:cxn>
                <a:cxn ang="0">
                  <a:pos x="5817" y="2619"/>
                </a:cxn>
                <a:cxn ang="0">
                  <a:pos x="5938" y="2372"/>
                </a:cxn>
                <a:cxn ang="0">
                  <a:pos x="6038" y="2113"/>
                </a:cxn>
                <a:cxn ang="0">
                  <a:pos x="6115" y="1844"/>
                </a:cxn>
                <a:cxn ang="0">
                  <a:pos x="6166" y="1566"/>
                </a:cxn>
                <a:cxn ang="0">
                  <a:pos x="6193" y="1279"/>
                </a:cxn>
                <a:cxn ang="0">
                  <a:pos x="155" y="164"/>
                </a:cxn>
                <a:cxn ang="0">
                  <a:pos x="86" y="412"/>
                </a:cxn>
                <a:cxn ang="0">
                  <a:pos x="35" y="668"/>
                </a:cxn>
                <a:cxn ang="0">
                  <a:pos x="8" y="931"/>
                </a:cxn>
                <a:cxn ang="0">
                  <a:pos x="2" y="1206"/>
                </a:cxn>
                <a:cxn ang="0">
                  <a:pos x="22" y="1494"/>
                </a:cxn>
                <a:cxn ang="0">
                  <a:pos x="68" y="1773"/>
                </a:cxn>
                <a:cxn ang="0">
                  <a:pos x="137" y="2044"/>
                </a:cxn>
                <a:cxn ang="0">
                  <a:pos x="231" y="2306"/>
                </a:cxn>
                <a:cxn ang="0">
                  <a:pos x="347" y="2555"/>
                </a:cxn>
                <a:cxn ang="0">
                  <a:pos x="484" y="2792"/>
                </a:cxn>
                <a:cxn ang="0">
                  <a:pos x="640" y="3016"/>
                </a:cxn>
                <a:cxn ang="0">
                  <a:pos x="1026" y="3173"/>
                </a:cxn>
                <a:cxn ang="0">
                  <a:pos x="842" y="2968"/>
                </a:cxn>
                <a:cxn ang="0">
                  <a:pos x="676" y="2745"/>
                </a:cxn>
                <a:cxn ang="0">
                  <a:pos x="534" y="2506"/>
                </a:cxn>
                <a:cxn ang="0">
                  <a:pos x="413" y="2254"/>
                </a:cxn>
                <a:cxn ang="0">
                  <a:pos x="317" y="1989"/>
                </a:cxn>
                <a:cxn ang="0">
                  <a:pos x="247" y="1713"/>
                </a:cxn>
                <a:cxn ang="0">
                  <a:pos x="203" y="1426"/>
                </a:cxn>
                <a:cxn ang="0">
                  <a:pos x="189" y="1132"/>
                </a:cxn>
                <a:cxn ang="0">
                  <a:pos x="197" y="900"/>
                </a:cxn>
                <a:cxn ang="0">
                  <a:pos x="225" y="673"/>
                </a:cxn>
                <a:cxn ang="0">
                  <a:pos x="269" y="451"/>
                </a:cxn>
                <a:cxn ang="0">
                  <a:pos x="329" y="236"/>
                </a:cxn>
                <a:cxn ang="0">
                  <a:pos x="248" y="173"/>
                </a:cxn>
                <a:cxn ang="0">
                  <a:pos x="177" y="103"/>
                </a:cxn>
              </a:cxnLst>
              <a:rect l="0" t="0" r="r" b="b"/>
              <a:pathLst>
                <a:path w="6196" h="3177">
                  <a:moveTo>
                    <a:pt x="6196" y="1132"/>
                  </a:moveTo>
                  <a:lnTo>
                    <a:pt x="6195" y="1059"/>
                  </a:lnTo>
                  <a:lnTo>
                    <a:pt x="6193" y="986"/>
                  </a:lnTo>
                  <a:lnTo>
                    <a:pt x="6189" y="914"/>
                  </a:lnTo>
                  <a:lnTo>
                    <a:pt x="6183" y="842"/>
                  </a:lnTo>
                  <a:lnTo>
                    <a:pt x="6176" y="771"/>
                  </a:lnTo>
                  <a:lnTo>
                    <a:pt x="6166" y="701"/>
                  </a:lnTo>
                  <a:lnTo>
                    <a:pt x="6155" y="630"/>
                  </a:lnTo>
                  <a:lnTo>
                    <a:pt x="6143" y="560"/>
                  </a:lnTo>
                  <a:lnTo>
                    <a:pt x="6130" y="491"/>
                  </a:lnTo>
                  <a:lnTo>
                    <a:pt x="6115" y="422"/>
                  </a:lnTo>
                  <a:lnTo>
                    <a:pt x="6098" y="354"/>
                  </a:lnTo>
                  <a:lnTo>
                    <a:pt x="6080" y="287"/>
                  </a:lnTo>
                  <a:lnTo>
                    <a:pt x="6059" y="220"/>
                  </a:lnTo>
                  <a:lnTo>
                    <a:pt x="6038" y="154"/>
                  </a:lnTo>
                  <a:lnTo>
                    <a:pt x="6016" y="89"/>
                  </a:lnTo>
                  <a:lnTo>
                    <a:pt x="5992" y="24"/>
                  </a:lnTo>
                  <a:lnTo>
                    <a:pt x="5966" y="20"/>
                  </a:lnTo>
                  <a:lnTo>
                    <a:pt x="5939" y="17"/>
                  </a:lnTo>
                  <a:lnTo>
                    <a:pt x="5913" y="14"/>
                  </a:lnTo>
                  <a:lnTo>
                    <a:pt x="5887" y="11"/>
                  </a:lnTo>
                  <a:lnTo>
                    <a:pt x="5860" y="8"/>
                  </a:lnTo>
                  <a:lnTo>
                    <a:pt x="5834" y="5"/>
                  </a:lnTo>
                  <a:lnTo>
                    <a:pt x="5807" y="2"/>
                  </a:lnTo>
                  <a:lnTo>
                    <a:pt x="5780" y="0"/>
                  </a:lnTo>
                  <a:lnTo>
                    <a:pt x="5806" y="65"/>
                  </a:lnTo>
                  <a:lnTo>
                    <a:pt x="5831" y="132"/>
                  </a:lnTo>
                  <a:lnTo>
                    <a:pt x="5855" y="199"/>
                  </a:lnTo>
                  <a:lnTo>
                    <a:pt x="5878" y="266"/>
                  </a:lnTo>
                  <a:lnTo>
                    <a:pt x="5899" y="336"/>
                  </a:lnTo>
                  <a:lnTo>
                    <a:pt x="5917" y="406"/>
                  </a:lnTo>
                  <a:lnTo>
                    <a:pt x="5935" y="475"/>
                  </a:lnTo>
                  <a:lnTo>
                    <a:pt x="5949" y="546"/>
                  </a:lnTo>
                  <a:lnTo>
                    <a:pt x="5963" y="617"/>
                  </a:lnTo>
                  <a:lnTo>
                    <a:pt x="5975" y="689"/>
                  </a:lnTo>
                  <a:lnTo>
                    <a:pt x="5985" y="762"/>
                  </a:lnTo>
                  <a:lnTo>
                    <a:pt x="5993" y="835"/>
                  </a:lnTo>
                  <a:lnTo>
                    <a:pt x="6001" y="908"/>
                  </a:lnTo>
                  <a:lnTo>
                    <a:pt x="6005" y="983"/>
                  </a:lnTo>
                  <a:lnTo>
                    <a:pt x="6008" y="1057"/>
                  </a:lnTo>
                  <a:lnTo>
                    <a:pt x="6009" y="1132"/>
                  </a:lnTo>
                  <a:lnTo>
                    <a:pt x="6008" y="1207"/>
                  </a:lnTo>
                  <a:lnTo>
                    <a:pt x="6005" y="1281"/>
                  </a:lnTo>
                  <a:lnTo>
                    <a:pt x="6001" y="1354"/>
                  </a:lnTo>
                  <a:lnTo>
                    <a:pt x="5993" y="1428"/>
                  </a:lnTo>
                  <a:lnTo>
                    <a:pt x="5986" y="1500"/>
                  </a:lnTo>
                  <a:lnTo>
                    <a:pt x="5975" y="1572"/>
                  </a:lnTo>
                  <a:lnTo>
                    <a:pt x="5963" y="1644"/>
                  </a:lnTo>
                  <a:lnTo>
                    <a:pt x="5950" y="1714"/>
                  </a:lnTo>
                  <a:lnTo>
                    <a:pt x="5936" y="1784"/>
                  </a:lnTo>
                  <a:lnTo>
                    <a:pt x="5919" y="1853"/>
                  </a:lnTo>
                  <a:lnTo>
                    <a:pt x="5900" y="1923"/>
                  </a:lnTo>
                  <a:lnTo>
                    <a:pt x="5879" y="1990"/>
                  </a:lnTo>
                  <a:lnTo>
                    <a:pt x="5858" y="2059"/>
                  </a:lnTo>
                  <a:lnTo>
                    <a:pt x="5835" y="2125"/>
                  </a:lnTo>
                  <a:lnTo>
                    <a:pt x="5810" y="2191"/>
                  </a:lnTo>
                  <a:lnTo>
                    <a:pt x="5783" y="2257"/>
                  </a:lnTo>
                  <a:lnTo>
                    <a:pt x="5756" y="2320"/>
                  </a:lnTo>
                  <a:lnTo>
                    <a:pt x="5726" y="2384"/>
                  </a:lnTo>
                  <a:lnTo>
                    <a:pt x="5694" y="2447"/>
                  </a:lnTo>
                  <a:lnTo>
                    <a:pt x="5662" y="2508"/>
                  </a:lnTo>
                  <a:lnTo>
                    <a:pt x="5628" y="2570"/>
                  </a:lnTo>
                  <a:lnTo>
                    <a:pt x="5594" y="2630"/>
                  </a:lnTo>
                  <a:lnTo>
                    <a:pt x="5556" y="2690"/>
                  </a:lnTo>
                  <a:lnTo>
                    <a:pt x="5519" y="2747"/>
                  </a:lnTo>
                  <a:lnTo>
                    <a:pt x="5480" y="2805"/>
                  </a:lnTo>
                  <a:lnTo>
                    <a:pt x="5439" y="2861"/>
                  </a:lnTo>
                  <a:lnTo>
                    <a:pt x="5397" y="2916"/>
                  </a:lnTo>
                  <a:lnTo>
                    <a:pt x="5354" y="2970"/>
                  </a:lnTo>
                  <a:lnTo>
                    <a:pt x="5309" y="3023"/>
                  </a:lnTo>
                  <a:lnTo>
                    <a:pt x="5263" y="3076"/>
                  </a:lnTo>
                  <a:lnTo>
                    <a:pt x="5217" y="3126"/>
                  </a:lnTo>
                  <a:lnTo>
                    <a:pt x="5169" y="3177"/>
                  </a:lnTo>
                  <a:lnTo>
                    <a:pt x="5424" y="3177"/>
                  </a:lnTo>
                  <a:lnTo>
                    <a:pt x="5469" y="3125"/>
                  </a:lnTo>
                  <a:lnTo>
                    <a:pt x="5512" y="3072"/>
                  </a:lnTo>
                  <a:lnTo>
                    <a:pt x="5554" y="3018"/>
                  </a:lnTo>
                  <a:lnTo>
                    <a:pt x="5596" y="2964"/>
                  </a:lnTo>
                  <a:lnTo>
                    <a:pt x="5636" y="2909"/>
                  </a:lnTo>
                  <a:lnTo>
                    <a:pt x="5674" y="2853"/>
                  </a:lnTo>
                  <a:lnTo>
                    <a:pt x="5711" y="2795"/>
                  </a:lnTo>
                  <a:lnTo>
                    <a:pt x="5747" y="2738"/>
                  </a:lnTo>
                  <a:lnTo>
                    <a:pt x="5782" y="2679"/>
                  </a:lnTo>
                  <a:lnTo>
                    <a:pt x="5817" y="2619"/>
                  </a:lnTo>
                  <a:lnTo>
                    <a:pt x="5849" y="2558"/>
                  </a:lnTo>
                  <a:lnTo>
                    <a:pt x="5879" y="2496"/>
                  </a:lnTo>
                  <a:lnTo>
                    <a:pt x="5909" y="2434"/>
                  </a:lnTo>
                  <a:lnTo>
                    <a:pt x="5938" y="2372"/>
                  </a:lnTo>
                  <a:lnTo>
                    <a:pt x="5965" y="2308"/>
                  </a:lnTo>
                  <a:lnTo>
                    <a:pt x="5991" y="2243"/>
                  </a:lnTo>
                  <a:lnTo>
                    <a:pt x="6015" y="2179"/>
                  </a:lnTo>
                  <a:lnTo>
                    <a:pt x="6038" y="2113"/>
                  </a:lnTo>
                  <a:lnTo>
                    <a:pt x="6059" y="2047"/>
                  </a:lnTo>
                  <a:lnTo>
                    <a:pt x="6079" y="1979"/>
                  </a:lnTo>
                  <a:lnTo>
                    <a:pt x="6098" y="1912"/>
                  </a:lnTo>
                  <a:lnTo>
                    <a:pt x="6115" y="1844"/>
                  </a:lnTo>
                  <a:lnTo>
                    <a:pt x="6129" y="1774"/>
                  </a:lnTo>
                  <a:lnTo>
                    <a:pt x="6143" y="1706"/>
                  </a:lnTo>
                  <a:lnTo>
                    <a:pt x="6155" y="1635"/>
                  </a:lnTo>
                  <a:lnTo>
                    <a:pt x="6166" y="1566"/>
                  </a:lnTo>
                  <a:lnTo>
                    <a:pt x="6176" y="1494"/>
                  </a:lnTo>
                  <a:lnTo>
                    <a:pt x="6183" y="1423"/>
                  </a:lnTo>
                  <a:lnTo>
                    <a:pt x="6189" y="1351"/>
                  </a:lnTo>
                  <a:lnTo>
                    <a:pt x="6193" y="1279"/>
                  </a:lnTo>
                  <a:lnTo>
                    <a:pt x="6195" y="1206"/>
                  </a:lnTo>
                  <a:lnTo>
                    <a:pt x="6196" y="1132"/>
                  </a:lnTo>
                  <a:close/>
                  <a:moveTo>
                    <a:pt x="177" y="103"/>
                  </a:moveTo>
                  <a:lnTo>
                    <a:pt x="155" y="164"/>
                  </a:lnTo>
                  <a:lnTo>
                    <a:pt x="136" y="226"/>
                  </a:lnTo>
                  <a:lnTo>
                    <a:pt x="118" y="287"/>
                  </a:lnTo>
                  <a:lnTo>
                    <a:pt x="101" y="349"/>
                  </a:lnTo>
                  <a:lnTo>
                    <a:pt x="86" y="412"/>
                  </a:lnTo>
                  <a:lnTo>
                    <a:pt x="71" y="475"/>
                  </a:lnTo>
                  <a:lnTo>
                    <a:pt x="58" y="539"/>
                  </a:lnTo>
                  <a:lnTo>
                    <a:pt x="46" y="603"/>
                  </a:lnTo>
                  <a:lnTo>
                    <a:pt x="35" y="668"/>
                  </a:lnTo>
                  <a:lnTo>
                    <a:pt x="27" y="733"/>
                  </a:lnTo>
                  <a:lnTo>
                    <a:pt x="19" y="799"/>
                  </a:lnTo>
                  <a:lnTo>
                    <a:pt x="13" y="865"/>
                  </a:lnTo>
                  <a:lnTo>
                    <a:pt x="8" y="931"/>
                  </a:lnTo>
                  <a:lnTo>
                    <a:pt x="4" y="998"/>
                  </a:lnTo>
                  <a:lnTo>
                    <a:pt x="2" y="1064"/>
                  </a:lnTo>
                  <a:lnTo>
                    <a:pt x="0" y="1132"/>
                  </a:lnTo>
                  <a:lnTo>
                    <a:pt x="2" y="1206"/>
                  </a:lnTo>
                  <a:lnTo>
                    <a:pt x="4" y="1278"/>
                  </a:lnTo>
                  <a:lnTo>
                    <a:pt x="9" y="1350"/>
                  </a:lnTo>
                  <a:lnTo>
                    <a:pt x="15" y="1422"/>
                  </a:lnTo>
                  <a:lnTo>
                    <a:pt x="22" y="1494"/>
                  </a:lnTo>
                  <a:lnTo>
                    <a:pt x="31" y="1564"/>
                  </a:lnTo>
                  <a:lnTo>
                    <a:pt x="41" y="1634"/>
                  </a:lnTo>
                  <a:lnTo>
                    <a:pt x="53" y="1705"/>
                  </a:lnTo>
                  <a:lnTo>
                    <a:pt x="68" y="1773"/>
                  </a:lnTo>
                  <a:lnTo>
                    <a:pt x="83" y="1843"/>
                  </a:lnTo>
                  <a:lnTo>
                    <a:pt x="100" y="1910"/>
                  </a:lnTo>
                  <a:lnTo>
                    <a:pt x="118" y="1978"/>
                  </a:lnTo>
                  <a:lnTo>
                    <a:pt x="137" y="2044"/>
                  </a:lnTo>
                  <a:lnTo>
                    <a:pt x="159" y="2111"/>
                  </a:lnTo>
                  <a:lnTo>
                    <a:pt x="182" y="2176"/>
                  </a:lnTo>
                  <a:lnTo>
                    <a:pt x="206" y="2241"/>
                  </a:lnTo>
                  <a:lnTo>
                    <a:pt x="231" y="2306"/>
                  </a:lnTo>
                  <a:lnTo>
                    <a:pt x="259" y="2369"/>
                  </a:lnTo>
                  <a:lnTo>
                    <a:pt x="286" y="2432"/>
                  </a:lnTo>
                  <a:lnTo>
                    <a:pt x="316" y="2494"/>
                  </a:lnTo>
                  <a:lnTo>
                    <a:pt x="347" y="2555"/>
                  </a:lnTo>
                  <a:lnTo>
                    <a:pt x="380" y="2615"/>
                  </a:lnTo>
                  <a:lnTo>
                    <a:pt x="413" y="2675"/>
                  </a:lnTo>
                  <a:lnTo>
                    <a:pt x="448" y="2734"/>
                  </a:lnTo>
                  <a:lnTo>
                    <a:pt x="484" y="2792"/>
                  </a:lnTo>
                  <a:lnTo>
                    <a:pt x="522" y="2849"/>
                  </a:lnTo>
                  <a:lnTo>
                    <a:pt x="560" y="2905"/>
                  </a:lnTo>
                  <a:lnTo>
                    <a:pt x="600" y="2961"/>
                  </a:lnTo>
                  <a:lnTo>
                    <a:pt x="640" y="3016"/>
                  </a:lnTo>
                  <a:lnTo>
                    <a:pt x="682" y="3069"/>
                  </a:lnTo>
                  <a:lnTo>
                    <a:pt x="726" y="3121"/>
                  </a:lnTo>
                  <a:lnTo>
                    <a:pt x="770" y="3173"/>
                  </a:lnTo>
                  <a:lnTo>
                    <a:pt x="1026" y="3173"/>
                  </a:lnTo>
                  <a:lnTo>
                    <a:pt x="978" y="3124"/>
                  </a:lnTo>
                  <a:lnTo>
                    <a:pt x="932" y="3072"/>
                  </a:lnTo>
                  <a:lnTo>
                    <a:pt x="886" y="3021"/>
                  </a:lnTo>
                  <a:lnTo>
                    <a:pt x="842" y="2968"/>
                  </a:lnTo>
                  <a:lnTo>
                    <a:pt x="799" y="2913"/>
                  </a:lnTo>
                  <a:lnTo>
                    <a:pt x="757" y="2858"/>
                  </a:lnTo>
                  <a:lnTo>
                    <a:pt x="716" y="2802"/>
                  </a:lnTo>
                  <a:lnTo>
                    <a:pt x="676" y="2745"/>
                  </a:lnTo>
                  <a:lnTo>
                    <a:pt x="639" y="2686"/>
                  </a:lnTo>
                  <a:lnTo>
                    <a:pt x="602" y="2627"/>
                  </a:lnTo>
                  <a:lnTo>
                    <a:pt x="567" y="2567"/>
                  </a:lnTo>
                  <a:lnTo>
                    <a:pt x="534" y="2506"/>
                  </a:lnTo>
                  <a:lnTo>
                    <a:pt x="501" y="2445"/>
                  </a:lnTo>
                  <a:lnTo>
                    <a:pt x="471" y="2381"/>
                  </a:lnTo>
                  <a:lnTo>
                    <a:pt x="441" y="2319"/>
                  </a:lnTo>
                  <a:lnTo>
                    <a:pt x="413" y="2254"/>
                  </a:lnTo>
                  <a:lnTo>
                    <a:pt x="387" y="2189"/>
                  </a:lnTo>
                  <a:lnTo>
                    <a:pt x="362" y="2123"/>
                  </a:lnTo>
                  <a:lnTo>
                    <a:pt x="339" y="2056"/>
                  </a:lnTo>
                  <a:lnTo>
                    <a:pt x="317" y="1989"/>
                  </a:lnTo>
                  <a:lnTo>
                    <a:pt x="297" y="1921"/>
                  </a:lnTo>
                  <a:lnTo>
                    <a:pt x="279" y="1852"/>
                  </a:lnTo>
                  <a:lnTo>
                    <a:pt x="262" y="1783"/>
                  </a:lnTo>
                  <a:lnTo>
                    <a:pt x="247" y="1713"/>
                  </a:lnTo>
                  <a:lnTo>
                    <a:pt x="233" y="1642"/>
                  </a:lnTo>
                  <a:lnTo>
                    <a:pt x="221" y="1570"/>
                  </a:lnTo>
                  <a:lnTo>
                    <a:pt x="212" y="1500"/>
                  </a:lnTo>
                  <a:lnTo>
                    <a:pt x="203" y="1426"/>
                  </a:lnTo>
                  <a:lnTo>
                    <a:pt x="197" y="1353"/>
                  </a:lnTo>
                  <a:lnTo>
                    <a:pt x="193" y="1280"/>
                  </a:lnTo>
                  <a:lnTo>
                    <a:pt x="190" y="1207"/>
                  </a:lnTo>
                  <a:lnTo>
                    <a:pt x="189" y="1132"/>
                  </a:lnTo>
                  <a:lnTo>
                    <a:pt x="189" y="1074"/>
                  </a:lnTo>
                  <a:lnTo>
                    <a:pt x="191" y="1016"/>
                  </a:lnTo>
                  <a:lnTo>
                    <a:pt x="194" y="957"/>
                  </a:lnTo>
                  <a:lnTo>
                    <a:pt x="197" y="900"/>
                  </a:lnTo>
                  <a:lnTo>
                    <a:pt x="203" y="843"/>
                  </a:lnTo>
                  <a:lnTo>
                    <a:pt x="209" y="786"/>
                  </a:lnTo>
                  <a:lnTo>
                    <a:pt x="217" y="729"/>
                  </a:lnTo>
                  <a:lnTo>
                    <a:pt x="225" y="673"/>
                  </a:lnTo>
                  <a:lnTo>
                    <a:pt x="235" y="617"/>
                  </a:lnTo>
                  <a:lnTo>
                    <a:pt x="245" y="561"/>
                  </a:lnTo>
                  <a:lnTo>
                    <a:pt x="256" y="506"/>
                  </a:lnTo>
                  <a:lnTo>
                    <a:pt x="269" y="451"/>
                  </a:lnTo>
                  <a:lnTo>
                    <a:pt x="283" y="397"/>
                  </a:lnTo>
                  <a:lnTo>
                    <a:pt x="297" y="343"/>
                  </a:lnTo>
                  <a:lnTo>
                    <a:pt x="313" y="290"/>
                  </a:lnTo>
                  <a:lnTo>
                    <a:pt x="329" y="236"/>
                  </a:lnTo>
                  <a:lnTo>
                    <a:pt x="308" y="222"/>
                  </a:lnTo>
                  <a:lnTo>
                    <a:pt x="287" y="206"/>
                  </a:lnTo>
                  <a:lnTo>
                    <a:pt x="267" y="190"/>
                  </a:lnTo>
                  <a:lnTo>
                    <a:pt x="248" y="173"/>
                  </a:lnTo>
                  <a:lnTo>
                    <a:pt x="229" y="156"/>
                  </a:lnTo>
                  <a:lnTo>
                    <a:pt x="211" y="139"/>
                  </a:lnTo>
                  <a:lnTo>
                    <a:pt x="194" y="121"/>
                  </a:lnTo>
                  <a:lnTo>
                    <a:pt x="177" y="103"/>
                  </a:lnTo>
                  <a:close/>
                </a:path>
              </a:pathLst>
            </a:custGeom>
            <a:solidFill>
              <a:srgbClr val="D0A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0" name="Freeform 38"/>
            <p:cNvSpPr>
              <a:spLocks noEditPoints="1"/>
            </p:cNvSpPr>
            <p:nvPr/>
          </p:nvSpPr>
          <p:spPr bwMode="auto">
            <a:xfrm>
              <a:off x="3201" y="2994"/>
              <a:ext cx="1502" cy="796"/>
            </a:xfrm>
            <a:custGeom>
              <a:avLst/>
              <a:gdLst/>
              <a:ahLst/>
              <a:cxnLst>
                <a:cxn ang="0">
                  <a:pos x="5999" y="923"/>
                </a:cxn>
                <a:cxn ang="0">
                  <a:pos x="5964" y="635"/>
                </a:cxn>
                <a:cxn ang="0">
                  <a:pos x="5903" y="355"/>
                </a:cxn>
                <a:cxn ang="0">
                  <a:pos x="5817" y="87"/>
                </a:cxn>
                <a:cxn ang="0">
                  <a:pos x="5712" y="13"/>
                </a:cxn>
                <a:cxn ang="0">
                  <a:pos x="5605" y="3"/>
                </a:cxn>
                <a:cxn ang="0">
                  <a:pos x="5658" y="201"/>
                </a:cxn>
                <a:cxn ang="0">
                  <a:pos x="5741" y="479"/>
                </a:cxn>
                <a:cxn ang="0">
                  <a:pos x="5795" y="768"/>
                </a:cxn>
                <a:cxn ang="0">
                  <a:pos x="5819" y="1067"/>
                </a:cxn>
                <a:cxn ang="0">
                  <a:pos x="5811" y="1368"/>
                </a:cxn>
                <a:cxn ang="0">
                  <a:pos x="5772" y="1659"/>
                </a:cxn>
                <a:cxn ang="0">
                  <a:pos x="5705" y="1940"/>
                </a:cxn>
                <a:cxn ang="0">
                  <a:pos x="5610" y="2210"/>
                </a:cxn>
                <a:cxn ang="0">
                  <a:pos x="5490" y="2465"/>
                </a:cxn>
                <a:cxn ang="0">
                  <a:pos x="5345" y="2707"/>
                </a:cxn>
                <a:cxn ang="0">
                  <a:pos x="5178" y="2932"/>
                </a:cxn>
                <a:cxn ang="0">
                  <a:pos x="4990" y="3138"/>
                </a:cxn>
                <a:cxn ang="0">
                  <a:pos x="5295" y="3084"/>
                </a:cxn>
                <a:cxn ang="0">
                  <a:pos x="5463" y="2867"/>
                </a:cxn>
                <a:cxn ang="0">
                  <a:pos x="5610" y="2635"/>
                </a:cxn>
                <a:cxn ang="0">
                  <a:pos x="5738" y="2389"/>
                </a:cxn>
                <a:cxn ang="0">
                  <a:pos x="5842" y="2130"/>
                </a:cxn>
                <a:cxn ang="0">
                  <a:pos x="5921" y="1860"/>
                </a:cxn>
                <a:cxn ang="0">
                  <a:pos x="5976" y="1579"/>
                </a:cxn>
                <a:cxn ang="0">
                  <a:pos x="6004" y="1290"/>
                </a:cxn>
                <a:cxn ang="0">
                  <a:pos x="137" y="244"/>
                </a:cxn>
                <a:cxn ang="0">
                  <a:pos x="75" y="474"/>
                </a:cxn>
                <a:cxn ang="0">
                  <a:pos x="30" y="713"/>
                </a:cxn>
                <a:cxn ang="0">
                  <a:pos x="5" y="956"/>
                </a:cxn>
                <a:cxn ang="0">
                  <a:pos x="0" y="1217"/>
                </a:cxn>
                <a:cxn ang="0">
                  <a:pos x="22" y="1507"/>
                </a:cxn>
                <a:cxn ang="0">
                  <a:pos x="70" y="1789"/>
                </a:cxn>
                <a:cxn ang="0">
                  <a:pos x="143" y="2061"/>
                </a:cxn>
                <a:cxn ang="0">
                  <a:pos x="240" y="2323"/>
                </a:cxn>
                <a:cxn ang="0">
                  <a:pos x="362" y="2572"/>
                </a:cxn>
                <a:cxn ang="0">
                  <a:pos x="503" y="2807"/>
                </a:cxn>
                <a:cxn ang="0">
                  <a:pos x="667" y="3029"/>
                </a:cxn>
                <a:cxn ang="0">
                  <a:pos x="1065" y="3184"/>
                </a:cxn>
                <a:cxn ang="0">
                  <a:pos x="872" y="2982"/>
                </a:cxn>
                <a:cxn ang="0">
                  <a:pos x="700" y="2762"/>
                </a:cxn>
                <a:cxn ang="0">
                  <a:pos x="550" y="2525"/>
                </a:cxn>
                <a:cxn ang="0">
                  <a:pos x="424" y="2272"/>
                </a:cxn>
                <a:cxn ang="0">
                  <a:pos x="323" y="2007"/>
                </a:cxn>
                <a:cxn ang="0">
                  <a:pos x="249" y="1729"/>
                </a:cxn>
                <a:cxn ang="0">
                  <a:pos x="203" y="1441"/>
                </a:cxn>
                <a:cxn ang="0">
                  <a:pos x="188" y="1143"/>
                </a:cxn>
                <a:cxn ang="0">
                  <a:pos x="196" y="924"/>
                </a:cxn>
                <a:cxn ang="0">
                  <a:pos x="221" y="710"/>
                </a:cxn>
                <a:cxn ang="0">
                  <a:pos x="261" y="500"/>
                </a:cxn>
                <a:cxn ang="0">
                  <a:pos x="317" y="298"/>
                </a:cxn>
                <a:cxn ang="0">
                  <a:pos x="231" y="245"/>
                </a:cxn>
                <a:cxn ang="0">
                  <a:pos x="155" y="186"/>
                </a:cxn>
              </a:cxnLst>
              <a:rect l="0" t="0" r="r" b="b"/>
              <a:pathLst>
                <a:path w="6008" h="3188">
                  <a:moveTo>
                    <a:pt x="6008" y="1143"/>
                  </a:moveTo>
                  <a:lnTo>
                    <a:pt x="6006" y="1069"/>
                  </a:lnTo>
                  <a:lnTo>
                    <a:pt x="6004" y="996"/>
                  </a:lnTo>
                  <a:lnTo>
                    <a:pt x="5999" y="923"/>
                  </a:lnTo>
                  <a:lnTo>
                    <a:pt x="5993" y="850"/>
                  </a:lnTo>
                  <a:lnTo>
                    <a:pt x="5986" y="778"/>
                  </a:lnTo>
                  <a:lnTo>
                    <a:pt x="5976" y="706"/>
                  </a:lnTo>
                  <a:lnTo>
                    <a:pt x="5964" y="635"/>
                  </a:lnTo>
                  <a:lnTo>
                    <a:pt x="5951" y="564"/>
                  </a:lnTo>
                  <a:lnTo>
                    <a:pt x="5937" y="493"/>
                  </a:lnTo>
                  <a:lnTo>
                    <a:pt x="5921" y="425"/>
                  </a:lnTo>
                  <a:lnTo>
                    <a:pt x="5903" y="355"/>
                  </a:lnTo>
                  <a:lnTo>
                    <a:pt x="5884" y="287"/>
                  </a:lnTo>
                  <a:lnTo>
                    <a:pt x="5862" y="220"/>
                  </a:lnTo>
                  <a:lnTo>
                    <a:pt x="5841" y="154"/>
                  </a:lnTo>
                  <a:lnTo>
                    <a:pt x="5817" y="87"/>
                  </a:lnTo>
                  <a:lnTo>
                    <a:pt x="5790" y="22"/>
                  </a:lnTo>
                  <a:lnTo>
                    <a:pt x="5765" y="19"/>
                  </a:lnTo>
                  <a:lnTo>
                    <a:pt x="5739" y="16"/>
                  </a:lnTo>
                  <a:lnTo>
                    <a:pt x="5712" y="13"/>
                  </a:lnTo>
                  <a:lnTo>
                    <a:pt x="5686" y="11"/>
                  </a:lnTo>
                  <a:lnTo>
                    <a:pt x="5658" y="7"/>
                  </a:lnTo>
                  <a:lnTo>
                    <a:pt x="5632" y="5"/>
                  </a:lnTo>
                  <a:lnTo>
                    <a:pt x="5605" y="3"/>
                  </a:lnTo>
                  <a:lnTo>
                    <a:pt x="5578" y="0"/>
                  </a:lnTo>
                  <a:lnTo>
                    <a:pt x="5607" y="66"/>
                  </a:lnTo>
                  <a:lnTo>
                    <a:pt x="5633" y="133"/>
                  </a:lnTo>
                  <a:lnTo>
                    <a:pt x="5658" y="201"/>
                  </a:lnTo>
                  <a:lnTo>
                    <a:pt x="5681" y="269"/>
                  </a:lnTo>
                  <a:lnTo>
                    <a:pt x="5703" y="339"/>
                  </a:lnTo>
                  <a:lnTo>
                    <a:pt x="5723" y="408"/>
                  </a:lnTo>
                  <a:lnTo>
                    <a:pt x="5741" y="479"/>
                  </a:lnTo>
                  <a:lnTo>
                    <a:pt x="5757" y="550"/>
                  </a:lnTo>
                  <a:lnTo>
                    <a:pt x="5771" y="622"/>
                  </a:lnTo>
                  <a:lnTo>
                    <a:pt x="5784" y="695"/>
                  </a:lnTo>
                  <a:lnTo>
                    <a:pt x="5795" y="768"/>
                  </a:lnTo>
                  <a:lnTo>
                    <a:pt x="5804" y="842"/>
                  </a:lnTo>
                  <a:lnTo>
                    <a:pt x="5811" y="917"/>
                  </a:lnTo>
                  <a:lnTo>
                    <a:pt x="5816" y="991"/>
                  </a:lnTo>
                  <a:lnTo>
                    <a:pt x="5819" y="1067"/>
                  </a:lnTo>
                  <a:lnTo>
                    <a:pt x="5820" y="1143"/>
                  </a:lnTo>
                  <a:lnTo>
                    <a:pt x="5819" y="1218"/>
                  </a:lnTo>
                  <a:lnTo>
                    <a:pt x="5816" y="1293"/>
                  </a:lnTo>
                  <a:lnTo>
                    <a:pt x="5811" y="1368"/>
                  </a:lnTo>
                  <a:lnTo>
                    <a:pt x="5805" y="1441"/>
                  </a:lnTo>
                  <a:lnTo>
                    <a:pt x="5795" y="1514"/>
                  </a:lnTo>
                  <a:lnTo>
                    <a:pt x="5786" y="1587"/>
                  </a:lnTo>
                  <a:lnTo>
                    <a:pt x="5772" y="1659"/>
                  </a:lnTo>
                  <a:lnTo>
                    <a:pt x="5758" y="1730"/>
                  </a:lnTo>
                  <a:lnTo>
                    <a:pt x="5742" y="1801"/>
                  </a:lnTo>
                  <a:lnTo>
                    <a:pt x="5724" y="1870"/>
                  </a:lnTo>
                  <a:lnTo>
                    <a:pt x="5705" y="1940"/>
                  </a:lnTo>
                  <a:lnTo>
                    <a:pt x="5685" y="2008"/>
                  </a:lnTo>
                  <a:lnTo>
                    <a:pt x="5661" y="2077"/>
                  </a:lnTo>
                  <a:lnTo>
                    <a:pt x="5637" y="2143"/>
                  </a:lnTo>
                  <a:lnTo>
                    <a:pt x="5610" y="2210"/>
                  </a:lnTo>
                  <a:lnTo>
                    <a:pt x="5583" y="2275"/>
                  </a:lnTo>
                  <a:lnTo>
                    <a:pt x="5554" y="2339"/>
                  </a:lnTo>
                  <a:lnTo>
                    <a:pt x="5523" y="2403"/>
                  </a:lnTo>
                  <a:lnTo>
                    <a:pt x="5490" y="2465"/>
                  </a:lnTo>
                  <a:lnTo>
                    <a:pt x="5457" y="2528"/>
                  </a:lnTo>
                  <a:lnTo>
                    <a:pt x="5421" y="2588"/>
                  </a:lnTo>
                  <a:lnTo>
                    <a:pt x="5383" y="2648"/>
                  </a:lnTo>
                  <a:lnTo>
                    <a:pt x="5345" y="2707"/>
                  </a:lnTo>
                  <a:lnTo>
                    <a:pt x="5305" y="2764"/>
                  </a:lnTo>
                  <a:lnTo>
                    <a:pt x="5265" y="2822"/>
                  </a:lnTo>
                  <a:lnTo>
                    <a:pt x="5221" y="2877"/>
                  </a:lnTo>
                  <a:lnTo>
                    <a:pt x="5178" y="2932"/>
                  </a:lnTo>
                  <a:lnTo>
                    <a:pt x="5132" y="2985"/>
                  </a:lnTo>
                  <a:lnTo>
                    <a:pt x="5086" y="3038"/>
                  </a:lnTo>
                  <a:lnTo>
                    <a:pt x="5039" y="3088"/>
                  </a:lnTo>
                  <a:lnTo>
                    <a:pt x="4990" y="3138"/>
                  </a:lnTo>
                  <a:lnTo>
                    <a:pt x="4939" y="3188"/>
                  </a:lnTo>
                  <a:lnTo>
                    <a:pt x="5203" y="3188"/>
                  </a:lnTo>
                  <a:lnTo>
                    <a:pt x="5249" y="3137"/>
                  </a:lnTo>
                  <a:lnTo>
                    <a:pt x="5295" y="3084"/>
                  </a:lnTo>
                  <a:lnTo>
                    <a:pt x="5338" y="3032"/>
                  </a:lnTo>
                  <a:lnTo>
                    <a:pt x="5381" y="2978"/>
                  </a:lnTo>
                  <a:lnTo>
                    <a:pt x="5422" y="2924"/>
                  </a:lnTo>
                  <a:lnTo>
                    <a:pt x="5463" y="2867"/>
                  </a:lnTo>
                  <a:lnTo>
                    <a:pt x="5501" y="2811"/>
                  </a:lnTo>
                  <a:lnTo>
                    <a:pt x="5539" y="2753"/>
                  </a:lnTo>
                  <a:lnTo>
                    <a:pt x="5575" y="2695"/>
                  </a:lnTo>
                  <a:lnTo>
                    <a:pt x="5610" y="2635"/>
                  </a:lnTo>
                  <a:lnTo>
                    <a:pt x="5644" y="2575"/>
                  </a:lnTo>
                  <a:lnTo>
                    <a:pt x="5676" y="2513"/>
                  </a:lnTo>
                  <a:lnTo>
                    <a:pt x="5708" y="2451"/>
                  </a:lnTo>
                  <a:lnTo>
                    <a:pt x="5738" y="2389"/>
                  </a:lnTo>
                  <a:lnTo>
                    <a:pt x="5765" y="2325"/>
                  </a:lnTo>
                  <a:lnTo>
                    <a:pt x="5793" y="2260"/>
                  </a:lnTo>
                  <a:lnTo>
                    <a:pt x="5818" y="2196"/>
                  </a:lnTo>
                  <a:lnTo>
                    <a:pt x="5842" y="2130"/>
                  </a:lnTo>
                  <a:lnTo>
                    <a:pt x="5864" y="2064"/>
                  </a:lnTo>
                  <a:lnTo>
                    <a:pt x="5885" y="1995"/>
                  </a:lnTo>
                  <a:lnTo>
                    <a:pt x="5904" y="1928"/>
                  </a:lnTo>
                  <a:lnTo>
                    <a:pt x="5921" y="1860"/>
                  </a:lnTo>
                  <a:lnTo>
                    <a:pt x="5938" y="1790"/>
                  </a:lnTo>
                  <a:lnTo>
                    <a:pt x="5952" y="1720"/>
                  </a:lnTo>
                  <a:lnTo>
                    <a:pt x="5964" y="1650"/>
                  </a:lnTo>
                  <a:lnTo>
                    <a:pt x="5976" y="1579"/>
                  </a:lnTo>
                  <a:lnTo>
                    <a:pt x="5986" y="1508"/>
                  </a:lnTo>
                  <a:lnTo>
                    <a:pt x="5993" y="1436"/>
                  </a:lnTo>
                  <a:lnTo>
                    <a:pt x="5999" y="1363"/>
                  </a:lnTo>
                  <a:lnTo>
                    <a:pt x="6004" y="1290"/>
                  </a:lnTo>
                  <a:lnTo>
                    <a:pt x="6006" y="1217"/>
                  </a:lnTo>
                  <a:lnTo>
                    <a:pt x="6008" y="1143"/>
                  </a:lnTo>
                  <a:close/>
                  <a:moveTo>
                    <a:pt x="155" y="186"/>
                  </a:moveTo>
                  <a:lnTo>
                    <a:pt x="137" y="244"/>
                  </a:lnTo>
                  <a:lnTo>
                    <a:pt x="120" y="300"/>
                  </a:lnTo>
                  <a:lnTo>
                    <a:pt x="104" y="358"/>
                  </a:lnTo>
                  <a:lnTo>
                    <a:pt x="89" y="415"/>
                  </a:lnTo>
                  <a:lnTo>
                    <a:pt x="75" y="474"/>
                  </a:lnTo>
                  <a:lnTo>
                    <a:pt x="62" y="533"/>
                  </a:lnTo>
                  <a:lnTo>
                    <a:pt x="51" y="593"/>
                  </a:lnTo>
                  <a:lnTo>
                    <a:pt x="40" y="652"/>
                  </a:lnTo>
                  <a:lnTo>
                    <a:pt x="30" y="713"/>
                  </a:lnTo>
                  <a:lnTo>
                    <a:pt x="22" y="773"/>
                  </a:lnTo>
                  <a:lnTo>
                    <a:pt x="16" y="834"/>
                  </a:lnTo>
                  <a:lnTo>
                    <a:pt x="10" y="895"/>
                  </a:lnTo>
                  <a:lnTo>
                    <a:pt x="5" y="956"/>
                  </a:lnTo>
                  <a:lnTo>
                    <a:pt x="3" y="1019"/>
                  </a:lnTo>
                  <a:lnTo>
                    <a:pt x="0" y="1081"/>
                  </a:lnTo>
                  <a:lnTo>
                    <a:pt x="0" y="1143"/>
                  </a:lnTo>
                  <a:lnTo>
                    <a:pt x="0" y="1217"/>
                  </a:lnTo>
                  <a:lnTo>
                    <a:pt x="4" y="1290"/>
                  </a:lnTo>
                  <a:lnTo>
                    <a:pt x="8" y="1363"/>
                  </a:lnTo>
                  <a:lnTo>
                    <a:pt x="14" y="1435"/>
                  </a:lnTo>
                  <a:lnTo>
                    <a:pt x="22" y="1507"/>
                  </a:lnTo>
                  <a:lnTo>
                    <a:pt x="32" y="1578"/>
                  </a:lnTo>
                  <a:lnTo>
                    <a:pt x="42" y="1649"/>
                  </a:lnTo>
                  <a:lnTo>
                    <a:pt x="56" y="1719"/>
                  </a:lnTo>
                  <a:lnTo>
                    <a:pt x="70" y="1789"/>
                  </a:lnTo>
                  <a:lnTo>
                    <a:pt x="86" y="1858"/>
                  </a:lnTo>
                  <a:lnTo>
                    <a:pt x="104" y="1927"/>
                  </a:lnTo>
                  <a:lnTo>
                    <a:pt x="123" y="1994"/>
                  </a:lnTo>
                  <a:lnTo>
                    <a:pt x="143" y="2061"/>
                  </a:lnTo>
                  <a:lnTo>
                    <a:pt x="165" y="2127"/>
                  </a:lnTo>
                  <a:lnTo>
                    <a:pt x="189" y="2193"/>
                  </a:lnTo>
                  <a:lnTo>
                    <a:pt x="214" y="2258"/>
                  </a:lnTo>
                  <a:lnTo>
                    <a:pt x="240" y="2323"/>
                  </a:lnTo>
                  <a:lnTo>
                    <a:pt x="269" y="2386"/>
                  </a:lnTo>
                  <a:lnTo>
                    <a:pt x="298" y="2449"/>
                  </a:lnTo>
                  <a:lnTo>
                    <a:pt x="329" y="2511"/>
                  </a:lnTo>
                  <a:lnTo>
                    <a:pt x="362" y="2572"/>
                  </a:lnTo>
                  <a:lnTo>
                    <a:pt x="395" y="2632"/>
                  </a:lnTo>
                  <a:lnTo>
                    <a:pt x="430" y="2691"/>
                  </a:lnTo>
                  <a:lnTo>
                    <a:pt x="466" y="2750"/>
                  </a:lnTo>
                  <a:lnTo>
                    <a:pt x="503" y="2807"/>
                  </a:lnTo>
                  <a:lnTo>
                    <a:pt x="543" y="2865"/>
                  </a:lnTo>
                  <a:lnTo>
                    <a:pt x="583" y="2920"/>
                  </a:lnTo>
                  <a:lnTo>
                    <a:pt x="625" y="2975"/>
                  </a:lnTo>
                  <a:lnTo>
                    <a:pt x="667" y="3029"/>
                  </a:lnTo>
                  <a:lnTo>
                    <a:pt x="710" y="3082"/>
                  </a:lnTo>
                  <a:lnTo>
                    <a:pt x="755" y="3134"/>
                  </a:lnTo>
                  <a:lnTo>
                    <a:pt x="801" y="3184"/>
                  </a:lnTo>
                  <a:lnTo>
                    <a:pt x="1065" y="3184"/>
                  </a:lnTo>
                  <a:lnTo>
                    <a:pt x="1015" y="3136"/>
                  </a:lnTo>
                  <a:lnTo>
                    <a:pt x="967" y="3086"/>
                  </a:lnTo>
                  <a:lnTo>
                    <a:pt x="919" y="3034"/>
                  </a:lnTo>
                  <a:lnTo>
                    <a:pt x="872" y="2982"/>
                  </a:lnTo>
                  <a:lnTo>
                    <a:pt x="827" y="2928"/>
                  </a:lnTo>
                  <a:lnTo>
                    <a:pt x="783" y="2875"/>
                  </a:lnTo>
                  <a:lnTo>
                    <a:pt x="741" y="2818"/>
                  </a:lnTo>
                  <a:lnTo>
                    <a:pt x="700" y="2762"/>
                  </a:lnTo>
                  <a:lnTo>
                    <a:pt x="661" y="2704"/>
                  </a:lnTo>
                  <a:lnTo>
                    <a:pt x="622" y="2645"/>
                  </a:lnTo>
                  <a:lnTo>
                    <a:pt x="585" y="2585"/>
                  </a:lnTo>
                  <a:lnTo>
                    <a:pt x="550" y="2525"/>
                  </a:lnTo>
                  <a:lnTo>
                    <a:pt x="517" y="2463"/>
                  </a:lnTo>
                  <a:lnTo>
                    <a:pt x="484" y="2401"/>
                  </a:lnTo>
                  <a:lnTo>
                    <a:pt x="453" y="2337"/>
                  </a:lnTo>
                  <a:lnTo>
                    <a:pt x="424" y="2272"/>
                  </a:lnTo>
                  <a:lnTo>
                    <a:pt x="397" y="2208"/>
                  </a:lnTo>
                  <a:lnTo>
                    <a:pt x="370" y="2142"/>
                  </a:lnTo>
                  <a:lnTo>
                    <a:pt x="346" y="2074"/>
                  </a:lnTo>
                  <a:lnTo>
                    <a:pt x="323" y="2007"/>
                  </a:lnTo>
                  <a:lnTo>
                    <a:pt x="302" y="1939"/>
                  </a:lnTo>
                  <a:lnTo>
                    <a:pt x="282" y="1869"/>
                  </a:lnTo>
                  <a:lnTo>
                    <a:pt x="264" y="1800"/>
                  </a:lnTo>
                  <a:lnTo>
                    <a:pt x="249" y="1729"/>
                  </a:lnTo>
                  <a:lnTo>
                    <a:pt x="234" y="1658"/>
                  </a:lnTo>
                  <a:lnTo>
                    <a:pt x="222" y="1586"/>
                  </a:lnTo>
                  <a:lnTo>
                    <a:pt x="212" y="1513"/>
                  </a:lnTo>
                  <a:lnTo>
                    <a:pt x="203" y="1441"/>
                  </a:lnTo>
                  <a:lnTo>
                    <a:pt x="196" y="1367"/>
                  </a:lnTo>
                  <a:lnTo>
                    <a:pt x="191" y="1293"/>
                  </a:lnTo>
                  <a:lnTo>
                    <a:pt x="189" y="1218"/>
                  </a:lnTo>
                  <a:lnTo>
                    <a:pt x="188" y="1143"/>
                  </a:lnTo>
                  <a:lnTo>
                    <a:pt x="188" y="1088"/>
                  </a:lnTo>
                  <a:lnTo>
                    <a:pt x="190" y="1033"/>
                  </a:lnTo>
                  <a:lnTo>
                    <a:pt x="192" y="979"/>
                  </a:lnTo>
                  <a:lnTo>
                    <a:pt x="196" y="924"/>
                  </a:lnTo>
                  <a:lnTo>
                    <a:pt x="201" y="870"/>
                  </a:lnTo>
                  <a:lnTo>
                    <a:pt x="207" y="816"/>
                  </a:lnTo>
                  <a:lnTo>
                    <a:pt x="213" y="763"/>
                  </a:lnTo>
                  <a:lnTo>
                    <a:pt x="221" y="710"/>
                  </a:lnTo>
                  <a:lnTo>
                    <a:pt x="230" y="658"/>
                  </a:lnTo>
                  <a:lnTo>
                    <a:pt x="239" y="605"/>
                  </a:lnTo>
                  <a:lnTo>
                    <a:pt x="250" y="552"/>
                  </a:lnTo>
                  <a:lnTo>
                    <a:pt x="261" y="500"/>
                  </a:lnTo>
                  <a:lnTo>
                    <a:pt x="274" y="449"/>
                  </a:lnTo>
                  <a:lnTo>
                    <a:pt x="287" y="399"/>
                  </a:lnTo>
                  <a:lnTo>
                    <a:pt x="302" y="348"/>
                  </a:lnTo>
                  <a:lnTo>
                    <a:pt x="317" y="298"/>
                  </a:lnTo>
                  <a:lnTo>
                    <a:pt x="294" y="285"/>
                  </a:lnTo>
                  <a:lnTo>
                    <a:pt x="273" y="273"/>
                  </a:lnTo>
                  <a:lnTo>
                    <a:pt x="251" y="259"/>
                  </a:lnTo>
                  <a:lnTo>
                    <a:pt x="231" y="245"/>
                  </a:lnTo>
                  <a:lnTo>
                    <a:pt x="212" y="232"/>
                  </a:lnTo>
                  <a:lnTo>
                    <a:pt x="192" y="216"/>
                  </a:lnTo>
                  <a:lnTo>
                    <a:pt x="173" y="202"/>
                  </a:lnTo>
                  <a:lnTo>
                    <a:pt x="155" y="186"/>
                  </a:lnTo>
                  <a:close/>
                </a:path>
              </a:pathLst>
            </a:custGeom>
            <a:solidFill>
              <a:srgbClr val="D2B0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1" name="Freeform 39"/>
            <p:cNvSpPr>
              <a:spLocks noEditPoints="1"/>
            </p:cNvSpPr>
            <p:nvPr/>
          </p:nvSpPr>
          <p:spPr bwMode="auto">
            <a:xfrm>
              <a:off x="3225" y="2991"/>
              <a:ext cx="1455" cy="799"/>
            </a:xfrm>
            <a:custGeom>
              <a:avLst/>
              <a:gdLst/>
              <a:ahLst/>
              <a:cxnLst>
                <a:cxn ang="0">
                  <a:pos x="5812" y="927"/>
                </a:cxn>
                <a:cxn ang="0">
                  <a:pos x="5774" y="636"/>
                </a:cxn>
                <a:cxn ang="0">
                  <a:pos x="5710" y="355"/>
                </a:cxn>
                <a:cxn ang="0">
                  <a:pos x="5617" y="84"/>
                </a:cxn>
                <a:cxn ang="0">
                  <a:pos x="5511" y="11"/>
                </a:cxn>
                <a:cxn ang="0">
                  <a:pos x="5403" y="1"/>
                </a:cxn>
                <a:cxn ang="0">
                  <a:pos x="5461" y="200"/>
                </a:cxn>
                <a:cxn ang="0">
                  <a:pos x="5549" y="480"/>
                </a:cxn>
                <a:cxn ang="0">
                  <a:pos x="5606" y="772"/>
                </a:cxn>
                <a:cxn ang="0">
                  <a:pos x="5632" y="1075"/>
                </a:cxn>
                <a:cxn ang="0">
                  <a:pos x="5623" y="1378"/>
                </a:cxn>
                <a:cxn ang="0">
                  <a:pos x="5582" y="1672"/>
                </a:cxn>
                <a:cxn ang="0">
                  <a:pos x="5511" y="1955"/>
                </a:cxn>
                <a:cxn ang="0">
                  <a:pos x="5411" y="2226"/>
                </a:cxn>
                <a:cxn ang="0">
                  <a:pos x="5285" y="2483"/>
                </a:cxn>
                <a:cxn ang="0">
                  <a:pos x="5132" y="2723"/>
                </a:cxn>
                <a:cxn ang="0">
                  <a:pos x="4956" y="2945"/>
                </a:cxn>
                <a:cxn ang="0">
                  <a:pos x="4759" y="3148"/>
                </a:cxn>
                <a:cxn ang="0">
                  <a:pos x="5074" y="3095"/>
                </a:cxn>
                <a:cxn ang="0">
                  <a:pos x="5250" y="2880"/>
                </a:cxn>
                <a:cxn ang="0">
                  <a:pos x="5405" y="2649"/>
                </a:cxn>
                <a:cxn ang="0">
                  <a:pos x="5537" y="2403"/>
                </a:cxn>
                <a:cxn ang="0">
                  <a:pos x="5646" y="2144"/>
                </a:cxn>
                <a:cxn ang="0">
                  <a:pos x="5730" y="1872"/>
                </a:cxn>
                <a:cxn ang="0">
                  <a:pos x="5786" y="1591"/>
                </a:cxn>
                <a:cxn ang="0">
                  <a:pos x="5816" y="1300"/>
                </a:cxn>
                <a:cxn ang="0">
                  <a:pos x="124" y="309"/>
                </a:cxn>
                <a:cxn ang="0">
                  <a:pos x="67" y="525"/>
                </a:cxn>
                <a:cxn ang="0">
                  <a:pos x="28" y="748"/>
                </a:cxn>
                <a:cxn ang="0">
                  <a:pos x="5" y="976"/>
                </a:cxn>
                <a:cxn ang="0">
                  <a:pos x="1" y="1226"/>
                </a:cxn>
                <a:cxn ang="0">
                  <a:pos x="23" y="1519"/>
                </a:cxn>
                <a:cxn ang="0">
                  <a:pos x="73" y="1802"/>
                </a:cxn>
                <a:cxn ang="0">
                  <a:pos x="150" y="2075"/>
                </a:cxn>
                <a:cxn ang="0">
                  <a:pos x="252" y="2338"/>
                </a:cxn>
                <a:cxn ang="0">
                  <a:pos x="378" y="2586"/>
                </a:cxn>
                <a:cxn ang="0">
                  <a:pos x="527" y="2821"/>
                </a:cxn>
                <a:cxn ang="0">
                  <a:pos x="697" y="3040"/>
                </a:cxn>
                <a:cxn ang="0">
                  <a:pos x="1110" y="3192"/>
                </a:cxn>
                <a:cxn ang="0">
                  <a:pos x="909" y="2995"/>
                </a:cxn>
                <a:cxn ang="0">
                  <a:pos x="727" y="2777"/>
                </a:cxn>
                <a:cxn ang="0">
                  <a:pos x="570" y="2542"/>
                </a:cxn>
                <a:cxn ang="0">
                  <a:pos x="437" y="2290"/>
                </a:cxn>
                <a:cxn ang="0">
                  <a:pos x="330" y="2022"/>
                </a:cxn>
                <a:cxn ang="0">
                  <a:pos x="252" y="1743"/>
                </a:cxn>
                <a:cxn ang="0">
                  <a:pos x="204" y="1451"/>
                </a:cxn>
                <a:cxn ang="0">
                  <a:pos x="187" y="1151"/>
                </a:cxn>
                <a:cxn ang="0">
                  <a:pos x="196" y="943"/>
                </a:cxn>
                <a:cxn ang="0">
                  <a:pos x="218" y="739"/>
                </a:cxn>
                <a:cxn ang="0">
                  <a:pos x="257" y="540"/>
                </a:cxn>
                <a:cxn ang="0">
                  <a:pos x="309" y="345"/>
                </a:cxn>
                <a:cxn ang="0">
                  <a:pos x="220" y="303"/>
                </a:cxn>
                <a:cxn ang="0">
                  <a:pos x="140" y="255"/>
                </a:cxn>
              </a:cxnLst>
              <a:rect l="0" t="0" r="r" b="b"/>
              <a:pathLst>
                <a:path w="5820" h="3196">
                  <a:moveTo>
                    <a:pt x="5820" y="1151"/>
                  </a:moveTo>
                  <a:lnTo>
                    <a:pt x="5819" y="1076"/>
                  </a:lnTo>
                  <a:lnTo>
                    <a:pt x="5816" y="1002"/>
                  </a:lnTo>
                  <a:lnTo>
                    <a:pt x="5812" y="927"/>
                  </a:lnTo>
                  <a:lnTo>
                    <a:pt x="5804" y="854"/>
                  </a:lnTo>
                  <a:lnTo>
                    <a:pt x="5796" y="781"/>
                  </a:lnTo>
                  <a:lnTo>
                    <a:pt x="5786" y="708"/>
                  </a:lnTo>
                  <a:lnTo>
                    <a:pt x="5774" y="636"/>
                  </a:lnTo>
                  <a:lnTo>
                    <a:pt x="5760" y="565"/>
                  </a:lnTo>
                  <a:lnTo>
                    <a:pt x="5746" y="494"/>
                  </a:lnTo>
                  <a:lnTo>
                    <a:pt x="5728" y="425"/>
                  </a:lnTo>
                  <a:lnTo>
                    <a:pt x="5710" y="355"/>
                  </a:lnTo>
                  <a:lnTo>
                    <a:pt x="5689" y="285"/>
                  </a:lnTo>
                  <a:lnTo>
                    <a:pt x="5666" y="218"/>
                  </a:lnTo>
                  <a:lnTo>
                    <a:pt x="5642" y="151"/>
                  </a:lnTo>
                  <a:lnTo>
                    <a:pt x="5617" y="84"/>
                  </a:lnTo>
                  <a:lnTo>
                    <a:pt x="5591" y="19"/>
                  </a:lnTo>
                  <a:lnTo>
                    <a:pt x="5564" y="15"/>
                  </a:lnTo>
                  <a:lnTo>
                    <a:pt x="5538" y="13"/>
                  </a:lnTo>
                  <a:lnTo>
                    <a:pt x="5511" y="11"/>
                  </a:lnTo>
                  <a:lnTo>
                    <a:pt x="5485" y="8"/>
                  </a:lnTo>
                  <a:lnTo>
                    <a:pt x="5457" y="6"/>
                  </a:lnTo>
                  <a:lnTo>
                    <a:pt x="5431" y="3"/>
                  </a:lnTo>
                  <a:lnTo>
                    <a:pt x="5403" y="1"/>
                  </a:lnTo>
                  <a:lnTo>
                    <a:pt x="5377" y="0"/>
                  </a:lnTo>
                  <a:lnTo>
                    <a:pt x="5406" y="66"/>
                  </a:lnTo>
                  <a:lnTo>
                    <a:pt x="5435" y="133"/>
                  </a:lnTo>
                  <a:lnTo>
                    <a:pt x="5461" y="200"/>
                  </a:lnTo>
                  <a:lnTo>
                    <a:pt x="5485" y="269"/>
                  </a:lnTo>
                  <a:lnTo>
                    <a:pt x="5508" y="338"/>
                  </a:lnTo>
                  <a:lnTo>
                    <a:pt x="5529" y="409"/>
                  </a:lnTo>
                  <a:lnTo>
                    <a:pt x="5549" y="480"/>
                  </a:lnTo>
                  <a:lnTo>
                    <a:pt x="5565" y="552"/>
                  </a:lnTo>
                  <a:lnTo>
                    <a:pt x="5581" y="625"/>
                  </a:lnTo>
                  <a:lnTo>
                    <a:pt x="5594" y="698"/>
                  </a:lnTo>
                  <a:lnTo>
                    <a:pt x="5606" y="772"/>
                  </a:lnTo>
                  <a:lnTo>
                    <a:pt x="5615" y="847"/>
                  </a:lnTo>
                  <a:lnTo>
                    <a:pt x="5622" y="922"/>
                  </a:lnTo>
                  <a:lnTo>
                    <a:pt x="5628" y="998"/>
                  </a:lnTo>
                  <a:lnTo>
                    <a:pt x="5632" y="1075"/>
                  </a:lnTo>
                  <a:lnTo>
                    <a:pt x="5632" y="1151"/>
                  </a:lnTo>
                  <a:lnTo>
                    <a:pt x="5632" y="1227"/>
                  </a:lnTo>
                  <a:lnTo>
                    <a:pt x="5628" y="1303"/>
                  </a:lnTo>
                  <a:lnTo>
                    <a:pt x="5623" y="1378"/>
                  </a:lnTo>
                  <a:lnTo>
                    <a:pt x="5616" y="1453"/>
                  </a:lnTo>
                  <a:lnTo>
                    <a:pt x="5606" y="1526"/>
                  </a:lnTo>
                  <a:lnTo>
                    <a:pt x="5596" y="1599"/>
                  </a:lnTo>
                  <a:lnTo>
                    <a:pt x="5582" y="1672"/>
                  </a:lnTo>
                  <a:lnTo>
                    <a:pt x="5567" y="1744"/>
                  </a:lnTo>
                  <a:lnTo>
                    <a:pt x="5550" y="1815"/>
                  </a:lnTo>
                  <a:lnTo>
                    <a:pt x="5532" y="1886"/>
                  </a:lnTo>
                  <a:lnTo>
                    <a:pt x="5511" y="1955"/>
                  </a:lnTo>
                  <a:lnTo>
                    <a:pt x="5489" y="2025"/>
                  </a:lnTo>
                  <a:lnTo>
                    <a:pt x="5465" y="2092"/>
                  </a:lnTo>
                  <a:lnTo>
                    <a:pt x="5438" y="2159"/>
                  </a:lnTo>
                  <a:lnTo>
                    <a:pt x="5411" y="2226"/>
                  </a:lnTo>
                  <a:lnTo>
                    <a:pt x="5382" y="2291"/>
                  </a:lnTo>
                  <a:lnTo>
                    <a:pt x="5351" y="2356"/>
                  </a:lnTo>
                  <a:lnTo>
                    <a:pt x="5318" y="2419"/>
                  </a:lnTo>
                  <a:lnTo>
                    <a:pt x="5285" y="2483"/>
                  </a:lnTo>
                  <a:lnTo>
                    <a:pt x="5249" y="2544"/>
                  </a:lnTo>
                  <a:lnTo>
                    <a:pt x="5211" y="2604"/>
                  </a:lnTo>
                  <a:lnTo>
                    <a:pt x="5172" y="2664"/>
                  </a:lnTo>
                  <a:lnTo>
                    <a:pt x="5132" y="2723"/>
                  </a:lnTo>
                  <a:lnTo>
                    <a:pt x="5090" y="2781"/>
                  </a:lnTo>
                  <a:lnTo>
                    <a:pt x="5047" y="2836"/>
                  </a:lnTo>
                  <a:lnTo>
                    <a:pt x="5002" y="2891"/>
                  </a:lnTo>
                  <a:lnTo>
                    <a:pt x="4956" y="2945"/>
                  </a:lnTo>
                  <a:lnTo>
                    <a:pt x="4909" y="2998"/>
                  </a:lnTo>
                  <a:lnTo>
                    <a:pt x="4860" y="3049"/>
                  </a:lnTo>
                  <a:lnTo>
                    <a:pt x="4809" y="3098"/>
                  </a:lnTo>
                  <a:lnTo>
                    <a:pt x="4759" y="3148"/>
                  </a:lnTo>
                  <a:lnTo>
                    <a:pt x="4706" y="3196"/>
                  </a:lnTo>
                  <a:lnTo>
                    <a:pt x="4980" y="3196"/>
                  </a:lnTo>
                  <a:lnTo>
                    <a:pt x="5028" y="3145"/>
                  </a:lnTo>
                  <a:lnTo>
                    <a:pt x="5074" y="3095"/>
                  </a:lnTo>
                  <a:lnTo>
                    <a:pt x="5120" y="3042"/>
                  </a:lnTo>
                  <a:lnTo>
                    <a:pt x="5165" y="2989"/>
                  </a:lnTo>
                  <a:lnTo>
                    <a:pt x="5208" y="2935"/>
                  </a:lnTo>
                  <a:lnTo>
                    <a:pt x="5250" y="2880"/>
                  </a:lnTo>
                  <a:lnTo>
                    <a:pt x="5291" y="2824"/>
                  </a:lnTo>
                  <a:lnTo>
                    <a:pt x="5330" y="2766"/>
                  </a:lnTo>
                  <a:lnTo>
                    <a:pt x="5367" y="2709"/>
                  </a:lnTo>
                  <a:lnTo>
                    <a:pt x="5405" y="2649"/>
                  </a:lnTo>
                  <a:lnTo>
                    <a:pt x="5439" y="2589"/>
                  </a:lnTo>
                  <a:lnTo>
                    <a:pt x="5473" y="2527"/>
                  </a:lnTo>
                  <a:lnTo>
                    <a:pt x="5505" y="2466"/>
                  </a:lnTo>
                  <a:lnTo>
                    <a:pt x="5537" y="2403"/>
                  </a:lnTo>
                  <a:lnTo>
                    <a:pt x="5567" y="2339"/>
                  </a:lnTo>
                  <a:lnTo>
                    <a:pt x="5594" y="2276"/>
                  </a:lnTo>
                  <a:lnTo>
                    <a:pt x="5621" y="2210"/>
                  </a:lnTo>
                  <a:lnTo>
                    <a:pt x="5646" y="2144"/>
                  </a:lnTo>
                  <a:lnTo>
                    <a:pt x="5669" y="2078"/>
                  </a:lnTo>
                  <a:lnTo>
                    <a:pt x="5690" y="2009"/>
                  </a:lnTo>
                  <a:lnTo>
                    <a:pt x="5711" y="1942"/>
                  </a:lnTo>
                  <a:lnTo>
                    <a:pt x="5730" y="1872"/>
                  </a:lnTo>
                  <a:lnTo>
                    <a:pt x="5747" y="1803"/>
                  </a:lnTo>
                  <a:lnTo>
                    <a:pt x="5761" y="1733"/>
                  </a:lnTo>
                  <a:lnTo>
                    <a:pt x="5774" y="1663"/>
                  </a:lnTo>
                  <a:lnTo>
                    <a:pt x="5786" y="1591"/>
                  </a:lnTo>
                  <a:lnTo>
                    <a:pt x="5797" y="1519"/>
                  </a:lnTo>
                  <a:lnTo>
                    <a:pt x="5804" y="1447"/>
                  </a:lnTo>
                  <a:lnTo>
                    <a:pt x="5812" y="1373"/>
                  </a:lnTo>
                  <a:lnTo>
                    <a:pt x="5816" y="1300"/>
                  </a:lnTo>
                  <a:lnTo>
                    <a:pt x="5819" y="1226"/>
                  </a:lnTo>
                  <a:lnTo>
                    <a:pt x="5820" y="1151"/>
                  </a:lnTo>
                  <a:close/>
                  <a:moveTo>
                    <a:pt x="140" y="255"/>
                  </a:moveTo>
                  <a:lnTo>
                    <a:pt x="124" y="309"/>
                  </a:lnTo>
                  <a:lnTo>
                    <a:pt x="108" y="362"/>
                  </a:lnTo>
                  <a:lnTo>
                    <a:pt x="94" y="416"/>
                  </a:lnTo>
                  <a:lnTo>
                    <a:pt x="80" y="470"/>
                  </a:lnTo>
                  <a:lnTo>
                    <a:pt x="67" y="525"/>
                  </a:lnTo>
                  <a:lnTo>
                    <a:pt x="56" y="580"/>
                  </a:lnTo>
                  <a:lnTo>
                    <a:pt x="46" y="636"/>
                  </a:lnTo>
                  <a:lnTo>
                    <a:pt x="36" y="692"/>
                  </a:lnTo>
                  <a:lnTo>
                    <a:pt x="28" y="748"/>
                  </a:lnTo>
                  <a:lnTo>
                    <a:pt x="20" y="805"/>
                  </a:lnTo>
                  <a:lnTo>
                    <a:pt x="14" y="862"/>
                  </a:lnTo>
                  <a:lnTo>
                    <a:pt x="8" y="919"/>
                  </a:lnTo>
                  <a:lnTo>
                    <a:pt x="5" y="976"/>
                  </a:lnTo>
                  <a:lnTo>
                    <a:pt x="2" y="1035"/>
                  </a:lnTo>
                  <a:lnTo>
                    <a:pt x="0" y="1093"/>
                  </a:lnTo>
                  <a:lnTo>
                    <a:pt x="0" y="1151"/>
                  </a:lnTo>
                  <a:lnTo>
                    <a:pt x="1" y="1226"/>
                  </a:lnTo>
                  <a:lnTo>
                    <a:pt x="4" y="1299"/>
                  </a:lnTo>
                  <a:lnTo>
                    <a:pt x="8" y="1372"/>
                  </a:lnTo>
                  <a:lnTo>
                    <a:pt x="14" y="1445"/>
                  </a:lnTo>
                  <a:lnTo>
                    <a:pt x="23" y="1519"/>
                  </a:lnTo>
                  <a:lnTo>
                    <a:pt x="32" y="1589"/>
                  </a:lnTo>
                  <a:lnTo>
                    <a:pt x="44" y="1661"/>
                  </a:lnTo>
                  <a:lnTo>
                    <a:pt x="58" y="1732"/>
                  </a:lnTo>
                  <a:lnTo>
                    <a:pt x="73" y="1802"/>
                  </a:lnTo>
                  <a:lnTo>
                    <a:pt x="90" y="1871"/>
                  </a:lnTo>
                  <a:lnTo>
                    <a:pt x="108" y="1940"/>
                  </a:lnTo>
                  <a:lnTo>
                    <a:pt x="128" y="2008"/>
                  </a:lnTo>
                  <a:lnTo>
                    <a:pt x="150" y="2075"/>
                  </a:lnTo>
                  <a:lnTo>
                    <a:pt x="173" y="2142"/>
                  </a:lnTo>
                  <a:lnTo>
                    <a:pt x="198" y="2208"/>
                  </a:lnTo>
                  <a:lnTo>
                    <a:pt x="224" y="2273"/>
                  </a:lnTo>
                  <a:lnTo>
                    <a:pt x="252" y="2338"/>
                  </a:lnTo>
                  <a:lnTo>
                    <a:pt x="282" y="2400"/>
                  </a:lnTo>
                  <a:lnTo>
                    <a:pt x="312" y="2464"/>
                  </a:lnTo>
                  <a:lnTo>
                    <a:pt x="345" y="2525"/>
                  </a:lnTo>
                  <a:lnTo>
                    <a:pt x="378" y="2586"/>
                  </a:lnTo>
                  <a:lnTo>
                    <a:pt x="413" y="2646"/>
                  </a:lnTo>
                  <a:lnTo>
                    <a:pt x="450" y="2705"/>
                  </a:lnTo>
                  <a:lnTo>
                    <a:pt x="487" y="2764"/>
                  </a:lnTo>
                  <a:lnTo>
                    <a:pt x="527" y="2821"/>
                  </a:lnTo>
                  <a:lnTo>
                    <a:pt x="568" y="2877"/>
                  </a:lnTo>
                  <a:lnTo>
                    <a:pt x="610" y="2932"/>
                  </a:lnTo>
                  <a:lnTo>
                    <a:pt x="653" y="2987"/>
                  </a:lnTo>
                  <a:lnTo>
                    <a:pt x="697" y="3040"/>
                  </a:lnTo>
                  <a:lnTo>
                    <a:pt x="743" y="3091"/>
                  </a:lnTo>
                  <a:lnTo>
                    <a:pt x="789" y="3143"/>
                  </a:lnTo>
                  <a:lnTo>
                    <a:pt x="837" y="3192"/>
                  </a:lnTo>
                  <a:lnTo>
                    <a:pt x="1110" y="3192"/>
                  </a:lnTo>
                  <a:lnTo>
                    <a:pt x="1058" y="3145"/>
                  </a:lnTo>
                  <a:lnTo>
                    <a:pt x="1007" y="3096"/>
                  </a:lnTo>
                  <a:lnTo>
                    <a:pt x="957" y="3046"/>
                  </a:lnTo>
                  <a:lnTo>
                    <a:pt x="909" y="2995"/>
                  </a:lnTo>
                  <a:lnTo>
                    <a:pt x="861" y="2942"/>
                  </a:lnTo>
                  <a:lnTo>
                    <a:pt x="815" y="2889"/>
                  </a:lnTo>
                  <a:lnTo>
                    <a:pt x="771" y="2833"/>
                  </a:lnTo>
                  <a:lnTo>
                    <a:pt x="727" y="2777"/>
                  </a:lnTo>
                  <a:lnTo>
                    <a:pt x="685" y="2721"/>
                  </a:lnTo>
                  <a:lnTo>
                    <a:pt x="646" y="2662"/>
                  </a:lnTo>
                  <a:lnTo>
                    <a:pt x="607" y="2602"/>
                  </a:lnTo>
                  <a:lnTo>
                    <a:pt x="570" y="2542"/>
                  </a:lnTo>
                  <a:lnTo>
                    <a:pt x="534" y="2481"/>
                  </a:lnTo>
                  <a:lnTo>
                    <a:pt x="501" y="2418"/>
                  </a:lnTo>
                  <a:lnTo>
                    <a:pt x="468" y="2355"/>
                  </a:lnTo>
                  <a:lnTo>
                    <a:pt x="437" y="2290"/>
                  </a:lnTo>
                  <a:lnTo>
                    <a:pt x="408" y="2224"/>
                  </a:lnTo>
                  <a:lnTo>
                    <a:pt x="381" y="2158"/>
                  </a:lnTo>
                  <a:lnTo>
                    <a:pt x="354" y="2091"/>
                  </a:lnTo>
                  <a:lnTo>
                    <a:pt x="330" y="2022"/>
                  </a:lnTo>
                  <a:lnTo>
                    <a:pt x="309" y="1954"/>
                  </a:lnTo>
                  <a:lnTo>
                    <a:pt x="288" y="1884"/>
                  </a:lnTo>
                  <a:lnTo>
                    <a:pt x="269" y="1814"/>
                  </a:lnTo>
                  <a:lnTo>
                    <a:pt x="252" y="1743"/>
                  </a:lnTo>
                  <a:lnTo>
                    <a:pt x="238" y="1671"/>
                  </a:lnTo>
                  <a:lnTo>
                    <a:pt x="224" y="1599"/>
                  </a:lnTo>
                  <a:lnTo>
                    <a:pt x="212" y="1526"/>
                  </a:lnTo>
                  <a:lnTo>
                    <a:pt x="204" y="1451"/>
                  </a:lnTo>
                  <a:lnTo>
                    <a:pt x="197" y="1377"/>
                  </a:lnTo>
                  <a:lnTo>
                    <a:pt x="192" y="1303"/>
                  </a:lnTo>
                  <a:lnTo>
                    <a:pt x="188" y="1227"/>
                  </a:lnTo>
                  <a:lnTo>
                    <a:pt x="187" y="1151"/>
                  </a:lnTo>
                  <a:lnTo>
                    <a:pt x="188" y="1099"/>
                  </a:lnTo>
                  <a:lnTo>
                    <a:pt x="190" y="1046"/>
                  </a:lnTo>
                  <a:lnTo>
                    <a:pt x="192" y="994"/>
                  </a:lnTo>
                  <a:lnTo>
                    <a:pt x="196" y="943"/>
                  </a:lnTo>
                  <a:lnTo>
                    <a:pt x="199" y="891"/>
                  </a:lnTo>
                  <a:lnTo>
                    <a:pt x="205" y="841"/>
                  </a:lnTo>
                  <a:lnTo>
                    <a:pt x="211" y="789"/>
                  </a:lnTo>
                  <a:lnTo>
                    <a:pt x="218" y="739"/>
                  </a:lnTo>
                  <a:lnTo>
                    <a:pt x="227" y="688"/>
                  </a:lnTo>
                  <a:lnTo>
                    <a:pt x="235" y="638"/>
                  </a:lnTo>
                  <a:lnTo>
                    <a:pt x="246" y="589"/>
                  </a:lnTo>
                  <a:lnTo>
                    <a:pt x="257" y="540"/>
                  </a:lnTo>
                  <a:lnTo>
                    <a:pt x="269" y="491"/>
                  </a:lnTo>
                  <a:lnTo>
                    <a:pt x="281" y="443"/>
                  </a:lnTo>
                  <a:lnTo>
                    <a:pt x="294" y="393"/>
                  </a:lnTo>
                  <a:lnTo>
                    <a:pt x="309" y="345"/>
                  </a:lnTo>
                  <a:lnTo>
                    <a:pt x="286" y="336"/>
                  </a:lnTo>
                  <a:lnTo>
                    <a:pt x="263" y="326"/>
                  </a:lnTo>
                  <a:lnTo>
                    <a:pt x="241" y="315"/>
                  </a:lnTo>
                  <a:lnTo>
                    <a:pt x="220" y="303"/>
                  </a:lnTo>
                  <a:lnTo>
                    <a:pt x="199" y="293"/>
                  </a:lnTo>
                  <a:lnTo>
                    <a:pt x="179" y="281"/>
                  </a:lnTo>
                  <a:lnTo>
                    <a:pt x="160" y="269"/>
                  </a:lnTo>
                  <a:lnTo>
                    <a:pt x="140" y="255"/>
                  </a:lnTo>
                  <a:close/>
                </a:path>
              </a:pathLst>
            </a:custGeom>
            <a:solidFill>
              <a:srgbClr val="D3B1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2" name="Freeform 40"/>
            <p:cNvSpPr>
              <a:spLocks noEditPoints="1"/>
            </p:cNvSpPr>
            <p:nvPr/>
          </p:nvSpPr>
          <p:spPr bwMode="auto">
            <a:xfrm>
              <a:off x="3248" y="2989"/>
              <a:ext cx="1408" cy="801"/>
            </a:xfrm>
            <a:custGeom>
              <a:avLst/>
              <a:gdLst/>
              <a:ahLst/>
              <a:cxnLst>
                <a:cxn ang="0">
                  <a:pos x="5623" y="934"/>
                </a:cxn>
                <a:cxn ang="0">
                  <a:pos x="5583" y="639"/>
                </a:cxn>
                <a:cxn ang="0">
                  <a:pos x="5515" y="356"/>
                </a:cxn>
                <a:cxn ang="0">
                  <a:pos x="5419" y="83"/>
                </a:cxn>
                <a:cxn ang="0">
                  <a:pos x="5309" y="10"/>
                </a:cxn>
                <a:cxn ang="0">
                  <a:pos x="5201" y="3"/>
                </a:cxn>
                <a:cxn ang="0">
                  <a:pos x="5264" y="202"/>
                </a:cxn>
                <a:cxn ang="0">
                  <a:pos x="5356" y="483"/>
                </a:cxn>
                <a:cxn ang="0">
                  <a:pos x="5416" y="777"/>
                </a:cxn>
                <a:cxn ang="0">
                  <a:pos x="5443" y="1083"/>
                </a:cxn>
                <a:cxn ang="0">
                  <a:pos x="5434" y="1390"/>
                </a:cxn>
                <a:cxn ang="0">
                  <a:pos x="5391" y="1687"/>
                </a:cxn>
                <a:cxn ang="0">
                  <a:pos x="5315" y="1974"/>
                </a:cxn>
                <a:cxn ang="0">
                  <a:pos x="5210" y="2245"/>
                </a:cxn>
                <a:cxn ang="0">
                  <a:pos x="5075" y="2502"/>
                </a:cxn>
                <a:cxn ang="0">
                  <a:pos x="4914" y="2740"/>
                </a:cxn>
                <a:cxn ang="0">
                  <a:pos x="4730" y="2960"/>
                </a:cxn>
                <a:cxn ang="0">
                  <a:pos x="4522" y="3158"/>
                </a:cxn>
                <a:cxn ang="0">
                  <a:pos x="4851" y="3105"/>
                </a:cxn>
                <a:cxn ang="0">
                  <a:pos x="5033" y="2894"/>
                </a:cxn>
                <a:cxn ang="0">
                  <a:pos x="5195" y="2665"/>
                </a:cxn>
                <a:cxn ang="0">
                  <a:pos x="5335" y="2420"/>
                </a:cxn>
                <a:cxn ang="0">
                  <a:pos x="5449" y="2160"/>
                </a:cxn>
                <a:cxn ang="0">
                  <a:pos x="5536" y="1887"/>
                </a:cxn>
                <a:cxn ang="0">
                  <a:pos x="5598" y="1604"/>
                </a:cxn>
                <a:cxn ang="0">
                  <a:pos x="5628" y="1310"/>
                </a:cxn>
                <a:cxn ang="0">
                  <a:pos x="114" y="365"/>
                </a:cxn>
                <a:cxn ang="0">
                  <a:pos x="62" y="569"/>
                </a:cxn>
                <a:cxn ang="0">
                  <a:pos x="25" y="780"/>
                </a:cxn>
                <a:cxn ang="0">
                  <a:pos x="4" y="996"/>
                </a:cxn>
                <a:cxn ang="0">
                  <a:pos x="1" y="1235"/>
                </a:cxn>
                <a:cxn ang="0">
                  <a:pos x="24" y="1530"/>
                </a:cxn>
                <a:cxn ang="0">
                  <a:pos x="76" y="1817"/>
                </a:cxn>
                <a:cxn ang="0">
                  <a:pos x="158" y="2091"/>
                </a:cxn>
                <a:cxn ang="0">
                  <a:pos x="265" y="2354"/>
                </a:cxn>
                <a:cxn ang="0">
                  <a:pos x="397" y="2602"/>
                </a:cxn>
                <a:cxn ang="0">
                  <a:pos x="553" y="2835"/>
                </a:cxn>
                <a:cxn ang="0">
                  <a:pos x="731" y="3051"/>
                </a:cxn>
                <a:cxn ang="0">
                  <a:pos x="1162" y="3201"/>
                </a:cxn>
                <a:cxn ang="0">
                  <a:pos x="949" y="3009"/>
                </a:cxn>
                <a:cxn ang="0">
                  <a:pos x="758" y="2796"/>
                </a:cxn>
                <a:cxn ang="0">
                  <a:pos x="593" y="2562"/>
                </a:cxn>
                <a:cxn ang="0">
                  <a:pos x="452" y="2310"/>
                </a:cxn>
                <a:cxn ang="0">
                  <a:pos x="339" y="2041"/>
                </a:cxn>
                <a:cxn ang="0">
                  <a:pos x="257" y="1759"/>
                </a:cxn>
                <a:cxn ang="0">
                  <a:pos x="205" y="1465"/>
                </a:cxn>
                <a:cxn ang="0">
                  <a:pos x="187" y="1160"/>
                </a:cxn>
                <a:cxn ang="0">
                  <a:pos x="195" y="960"/>
                </a:cxn>
                <a:cxn ang="0">
                  <a:pos x="217" y="765"/>
                </a:cxn>
                <a:cxn ang="0">
                  <a:pos x="253" y="573"/>
                </a:cxn>
                <a:cxn ang="0">
                  <a:pos x="303" y="387"/>
                </a:cxn>
                <a:cxn ang="0">
                  <a:pos x="129" y="315"/>
                </a:cxn>
              </a:cxnLst>
              <a:rect l="0" t="0" r="r" b="b"/>
              <a:pathLst>
                <a:path w="5632" h="3205">
                  <a:moveTo>
                    <a:pt x="5632" y="1160"/>
                  </a:moveTo>
                  <a:lnTo>
                    <a:pt x="5631" y="1084"/>
                  </a:lnTo>
                  <a:lnTo>
                    <a:pt x="5628" y="1008"/>
                  </a:lnTo>
                  <a:lnTo>
                    <a:pt x="5623" y="934"/>
                  </a:lnTo>
                  <a:lnTo>
                    <a:pt x="5616" y="859"/>
                  </a:lnTo>
                  <a:lnTo>
                    <a:pt x="5607" y="785"/>
                  </a:lnTo>
                  <a:lnTo>
                    <a:pt x="5596" y="712"/>
                  </a:lnTo>
                  <a:lnTo>
                    <a:pt x="5583" y="639"/>
                  </a:lnTo>
                  <a:lnTo>
                    <a:pt x="5569" y="567"/>
                  </a:lnTo>
                  <a:lnTo>
                    <a:pt x="5553" y="496"/>
                  </a:lnTo>
                  <a:lnTo>
                    <a:pt x="5535" y="425"/>
                  </a:lnTo>
                  <a:lnTo>
                    <a:pt x="5515" y="356"/>
                  </a:lnTo>
                  <a:lnTo>
                    <a:pt x="5493" y="286"/>
                  </a:lnTo>
                  <a:lnTo>
                    <a:pt x="5470" y="218"/>
                  </a:lnTo>
                  <a:lnTo>
                    <a:pt x="5445" y="150"/>
                  </a:lnTo>
                  <a:lnTo>
                    <a:pt x="5419" y="83"/>
                  </a:lnTo>
                  <a:lnTo>
                    <a:pt x="5390" y="17"/>
                  </a:lnTo>
                  <a:lnTo>
                    <a:pt x="5363" y="15"/>
                  </a:lnTo>
                  <a:lnTo>
                    <a:pt x="5337" y="12"/>
                  </a:lnTo>
                  <a:lnTo>
                    <a:pt x="5309" y="10"/>
                  </a:lnTo>
                  <a:lnTo>
                    <a:pt x="5283" y="9"/>
                  </a:lnTo>
                  <a:lnTo>
                    <a:pt x="5257" y="6"/>
                  </a:lnTo>
                  <a:lnTo>
                    <a:pt x="5229" y="4"/>
                  </a:lnTo>
                  <a:lnTo>
                    <a:pt x="5201" y="3"/>
                  </a:lnTo>
                  <a:lnTo>
                    <a:pt x="5175" y="0"/>
                  </a:lnTo>
                  <a:lnTo>
                    <a:pt x="5206" y="66"/>
                  </a:lnTo>
                  <a:lnTo>
                    <a:pt x="5235" y="134"/>
                  </a:lnTo>
                  <a:lnTo>
                    <a:pt x="5264" y="202"/>
                  </a:lnTo>
                  <a:lnTo>
                    <a:pt x="5289" y="270"/>
                  </a:lnTo>
                  <a:lnTo>
                    <a:pt x="5313" y="340"/>
                  </a:lnTo>
                  <a:lnTo>
                    <a:pt x="5336" y="411"/>
                  </a:lnTo>
                  <a:lnTo>
                    <a:pt x="5356" y="483"/>
                  </a:lnTo>
                  <a:lnTo>
                    <a:pt x="5374" y="556"/>
                  </a:lnTo>
                  <a:lnTo>
                    <a:pt x="5390" y="629"/>
                  </a:lnTo>
                  <a:lnTo>
                    <a:pt x="5404" y="702"/>
                  </a:lnTo>
                  <a:lnTo>
                    <a:pt x="5416" y="777"/>
                  </a:lnTo>
                  <a:lnTo>
                    <a:pt x="5426" y="852"/>
                  </a:lnTo>
                  <a:lnTo>
                    <a:pt x="5434" y="929"/>
                  </a:lnTo>
                  <a:lnTo>
                    <a:pt x="5439" y="1006"/>
                  </a:lnTo>
                  <a:lnTo>
                    <a:pt x="5443" y="1083"/>
                  </a:lnTo>
                  <a:lnTo>
                    <a:pt x="5444" y="1160"/>
                  </a:lnTo>
                  <a:lnTo>
                    <a:pt x="5443" y="1237"/>
                  </a:lnTo>
                  <a:lnTo>
                    <a:pt x="5439" y="1314"/>
                  </a:lnTo>
                  <a:lnTo>
                    <a:pt x="5434" y="1390"/>
                  </a:lnTo>
                  <a:lnTo>
                    <a:pt x="5427" y="1465"/>
                  </a:lnTo>
                  <a:lnTo>
                    <a:pt x="5416" y="1540"/>
                  </a:lnTo>
                  <a:lnTo>
                    <a:pt x="5405" y="1614"/>
                  </a:lnTo>
                  <a:lnTo>
                    <a:pt x="5391" y="1687"/>
                  </a:lnTo>
                  <a:lnTo>
                    <a:pt x="5375" y="1760"/>
                  </a:lnTo>
                  <a:lnTo>
                    <a:pt x="5357" y="1832"/>
                  </a:lnTo>
                  <a:lnTo>
                    <a:pt x="5337" y="1903"/>
                  </a:lnTo>
                  <a:lnTo>
                    <a:pt x="5315" y="1974"/>
                  </a:lnTo>
                  <a:lnTo>
                    <a:pt x="5291" y="2042"/>
                  </a:lnTo>
                  <a:lnTo>
                    <a:pt x="5266" y="2112"/>
                  </a:lnTo>
                  <a:lnTo>
                    <a:pt x="5239" y="2179"/>
                  </a:lnTo>
                  <a:lnTo>
                    <a:pt x="5210" y="2245"/>
                  </a:lnTo>
                  <a:lnTo>
                    <a:pt x="5179" y="2311"/>
                  </a:lnTo>
                  <a:lnTo>
                    <a:pt x="5146" y="2376"/>
                  </a:lnTo>
                  <a:lnTo>
                    <a:pt x="5111" y="2439"/>
                  </a:lnTo>
                  <a:lnTo>
                    <a:pt x="5075" y="2502"/>
                  </a:lnTo>
                  <a:lnTo>
                    <a:pt x="5038" y="2564"/>
                  </a:lnTo>
                  <a:lnTo>
                    <a:pt x="4998" y="2624"/>
                  </a:lnTo>
                  <a:lnTo>
                    <a:pt x="4958" y="2683"/>
                  </a:lnTo>
                  <a:lnTo>
                    <a:pt x="4914" y="2740"/>
                  </a:lnTo>
                  <a:lnTo>
                    <a:pt x="4870" y="2798"/>
                  </a:lnTo>
                  <a:lnTo>
                    <a:pt x="4824" y="2853"/>
                  </a:lnTo>
                  <a:lnTo>
                    <a:pt x="4778" y="2907"/>
                  </a:lnTo>
                  <a:lnTo>
                    <a:pt x="4730" y="2960"/>
                  </a:lnTo>
                  <a:lnTo>
                    <a:pt x="4679" y="3011"/>
                  </a:lnTo>
                  <a:lnTo>
                    <a:pt x="4629" y="3062"/>
                  </a:lnTo>
                  <a:lnTo>
                    <a:pt x="4576" y="3111"/>
                  </a:lnTo>
                  <a:lnTo>
                    <a:pt x="4522" y="3158"/>
                  </a:lnTo>
                  <a:lnTo>
                    <a:pt x="4467" y="3203"/>
                  </a:lnTo>
                  <a:lnTo>
                    <a:pt x="4751" y="3205"/>
                  </a:lnTo>
                  <a:lnTo>
                    <a:pt x="4802" y="3155"/>
                  </a:lnTo>
                  <a:lnTo>
                    <a:pt x="4851" y="3105"/>
                  </a:lnTo>
                  <a:lnTo>
                    <a:pt x="4898" y="3055"/>
                  </a:lnTo>
                  <a:lnTo>
                    <a:pt x="4944" y="3002"/>
                  </a:lnTo>
                  <a:lnTo>
                    <a:pt x="4990" y="2949"/>
                  </a:lnTo>
                  <a:lnTo>
                    <a:pt x="5033" y="2894"/>
                  </a:lnTo>
                  <a:lnTo>
                    <a:pt x="5077" y="2839"/>
                  </a:lnTo>
                  <a:lnTo>
                    <a:pt x="5117" y="2781"/>
                  </a:lnTo>
                  <a:lnTo>
                    <a:pt x="5157" y="2724"/>
                  </a:lnTo>
                  <a:lnTo>
                    <a:pt x="5195" y="2665"/>
                  </a:lnTo>
                  <a:lnTo>
                    <a:pt x="5233" y="2605"/>
                  </a:lnTo>
                  <a:lnTo>
                    <a:pt x="5269" y="2545"/>
                  </a:lnTo>
                  <a:lnTo>
                    <a:pt x="5302" y="2482"/>
                  </a:lnTo>
                  <a:lnTo>
                    <a:pt x="5335" y="2420"/>
                  </a:lnTo>
                  <a:lnTo>
                    <a:pt x="5366" y="2356"/>
                  </a:lnTo>
                  <a:lnTo>
                    <a:pt x="5395" y="2292"/>
                  </a:lnTo>
                  <a:lnTo>
                    <a:pt x="5422" y="2227"/>
                  </a:lnTo>
                  <a:lnTo>
                    <a:pt x="5449" y="2160"/>
                  </a:lnTo>
                  <a:lnTo>
                    <a:pt x="5474" y="2094"/>
                  </a:lnTo>
                  <a:lnTo>
                    <a:pt x="5497" y="2025"/>
                  </a:lnTo>
                  <a:lnTo>
                    <a:pt x="5517" y="1957"/>
                  </a:lnTo>
                  <a:lnTo>
                    <a:pt x="5536" y="1887"/>
                  </a:lnTo>
                  <a:lnTo>
                    <a:pt x="5554" y="1818"/>
                  </a:lnTo>
                  <a:lnTo>
                    <a:pt x="5570" y="1747"/>
                  </a:lnTo>
                  <a:lnTo>
                    <a:pt x="5584" y="1676"/>
                  </a:lnTo>
                  <a:lnTo>
                    <a:pt x="5598" y="1604"/>
                  </a:lnTo>
                  <a:lnTo>
                    <a:pt x="5607" y="1531"/>
                  </a:lnTo>
                  <a:lnTo>
                    <a:pt x="5617" y="1458"/>
                  </a:lnTo>
                  <a:lnTo>
                    <a:pt x="5623" y="1385"/>
                  </a:lnTo>
                  <a:lnTo>
                    <a:pt x="5628" y="1310"/>
                  </a:lnTo>
                  <a:lnTo>
                    <a:pt x="5631" y="1235"/>
                  </a:lnTo>
                  <a:lnTo>
                    <a:pt x="5632" y="1160"/>
                  </a:lnTo>
                  <a:close/>
                  <a:moveTo>
                    <a:pt x="129" y="315"/>
                  </a:moveTo>
                  <a:lnTo>
                    <a:pt x="114" y="365"/>
                  </a:lnTo>
                  <a:lnTo>
                    <a:pt x="99" y="416"/>
                  </a:lnTo>
                  <a:lnTo>
                    <a:pt x="86" y="466"/>
                  </a:lnTo>
                  <a:lnTo>
                    <a:pt x="73" y="517"/>
                  </a:lnTo>
                  <a:lnTo>
                    <a:pt x="62" y="569"/>
                  </a:lnTo>
                  <a:lnTo>
                    <a:pt x="51" y="622"/>
                  </a:lnTo>
                  <a:lnTo>
                    <a:pt x="42" y="675"/>
                  </a:lnTo>
                  <a:lnTo>
                    <a:pt x="33" y="727"/>
                  </a:lnTo>
                  <a:lnTo>
                    <a:pt x="25" y="780"/>
                  </a:lnTo>
                  <a:lnTo>
                    <a:pt x="19" y="833"/>
                  </a:lnTo>
                  <a:lnTo>
                    <a:pt x="13" y="887"/>
                  </a:lnTo>
                  <a:lnTo>
                    <a:pt x="8" y="941"/>
                  </a:lnTo>
                  <a:lnTo>
                    <a:pt x="4" y="996"/>
                  </a:lnTo>
                  <a:lnTo>
                    <a:pt x="2" y="1050"/>
                  </a:lnTo>
                  <a:lnTo>
                    <a:pt x="0" y="1105"/>
                  </a:lnTo>
                  <a:lnTo>
                    <a:pt x="0" y="1160"/>
                  </a:lnTo>
                  <a:lnTo>
                    <a:pt x="1" y="1235"/>
                  </a:lnTo>
                  <a:lnTo>
                    <a:pt x="3" y="1310"/>
                  </a:lnTo>
                  <a:lnTo>
                    <a:pt x="8" y="1384"/>
                  </a:lnTo>
                  <a:lnTo>
                    <a:pt x="15" y="1458"/>
                  </a:lnTo>
                  <a:lnTo>
                    <a:pt x="24" y="1530"/>
                  </a:lnTo>
                  <a:lnTo>
                    <a:pt x="34" y="1603"/>
                  </a:lnTo>
                  <a:lnTo>
                    <a:pt x="46" y="1675"/>
                  </a:lnTo>
                  <a:lnTo>
                    <a:pt x="61" y="1746"/>
                  </a:lnTo>
                  <a:lnTo>
                    <a:pt x="76" y="1817"/>
                  </a:lnTo>
                  <a:lnTo>
                    <a:pt x="94" y="1886"/>
                  </a:lnTo>
                  <a:lnTo>
                    <a:pt x="114" y="1956"/>
                  </a:lnTo>
                  <a:lnTo>
                    <a:pt x="135" y="2024"/>
                  </a:lnTo>
                  <a:lnTo>
                    <a:pt x="158" y="2091"/>
                  </a:lnTo>
                  <a:lnTo>
                    <a:pt x="182" y="2159"/>
                  </a:lnTo>
                  <a:lnTo>
                    <a:pt x="209" y="2225"/>
                  </a:lnTo>
                  <a:lnTo>
                    <a:pt x="236" y="2289"/>
                  </a:lnTo>
                  <a:lnTo>
                    <a:pt x="265" y="2354"/>
                  </a:lnTo>
                  <a:lnTo>
                    <a:pt x="296" y="2418"/>
                  </a:lnTo>
                  <a:lnTo>
                    <a:pt x="329" y="2480"/>
                  </a:lnTo>
                  <a:lnTo>
                    <a:pt x="362" y="2542"/>
                  </a:lnTo>
                  <a:lnTo>
                    <a:pt x="397" y="2602"/>
                  </a:lnTo>
                  <a:lnTo>
                    <a:pt x="434" y="2662"/>
                  </a:lnTo>
                  <a:lnTo>
                    <a:pt x="473" y="2721"/>
                  </a:lnTo>
                  <a:lnTo>
                    <a:pt x="512" y="2779"/>
                  </a:lnTo>
                  <a:lnTo>
                    <a:pt x="553" y="2835"/>
                  </a:lnTo>
                  <a:lnTo>
                    <a:pt x="595" y="2892"/>
                  </a:lnTo>
                  <a:lnTo>
                    <a:pt x="639" y="2945"/>
                  </a:lnTo>
                  <a:lnTo>
                    <a:pt x="684" y="2999"/>
                  </a:lnTo>
                  <a:lnTo>
                    <a:pt x="731" y="3051"/>
                  </a:lnTo>
                  <a:lnTo>
                    <a:pt x="779" y="3103"/>
                  </a:lnTo>
                  <a:lnTo>
                    <a:pt x="827" y="3153"/>
                  </a:lnTo>
                  <a:lnTo>
                    <a:pt x="877" y="3201"/>
                  </a:lnTo>
                  <a:lnTo>
                    <a:pt x="1162" y="3201"/>
                  </a:lnTo>
                  <a:lnTo>
                    <a:pt x="1106" y="3155"/>
                  </a:lnTo>
                  <a:lnTo>
                    <a:pt x="1054" y="3109"/>
                  </a:lnTo>
                  <a:lnTo>
                    <a:pt x="1001" y="3059"/>
                  </a:lnTo>
                  <a:lnTo>
                    <a:pt x="949" y="3009"/>
                  </a:lnTo>
                  <a:lnTo>
                    <a:pt x="900" y="2957"/>
                  </a:lnTo>
                  <a:lnTo>
                    <a:pt x="851" y="2905"/>
                  </a:lnTo>
                  <a:lnTo>
                    <a:pt x="804" y="2851"/>
                  </a:lnTo>
                  <a:lnTo>
                    <a:pt x="758" y="2796"/>
                  </a:lnTo>
                  <a:lnTo>
                    <a:pt x="715" y="2738"/>
                  </a:lnTo>
                  <a:lnTo>
                    <a:pt x="673" y="2680"/>
                  </a:lnTo>
                  <a:lnTo>
                    <a:pt x="631" y="2622"/>
                  </a:lnTo>
                  <a:lnTo>
                    <a:pt x="593" y="2562"/>
                  </a:lnTo>
                  <a:lnTo>
                    <a:pt x="554" y="2500"/>
                  </a:lnTo>
                  <a:lnTo>
                    <a:pt x="518" y="2437"/>
                  </a:lnTo>
                  <a:lnTo>
                    <a:pt x="485" y="2373"/>
                  </a:lnTo>
                  <a:lnTo>
                    <a:pt x="452" y="2310"/>
                  </a:lnTo>
                  <a:lnTo>
                    <a:pt x="421" y="2244"/>
                  </a:lnTo>
                  <a:lnTo>
                    <a:pt x="392" y="2178"/>
                  </a:lnTo>
                  <a:lnTo>
                    <a:pt x="365" y="2109"/>
                  </a:lnTo>
                  <a:lnTo>
                    <a:pt x="339" y="2041"/>
                  </a:lnTo>
                  <a:lnTo>
                    <a:pt x="315" y="1971"/>
                  </a:lnTo>
                  <a:lnTo>
                    <a:pt x="294" y="1902"/>
                  </a:lnTo>
                  <a:lnTo>
                    <a:pt x="273" y="1831"/>
                  </a:lnTo>
                  <a:lnTo>
                    <a:pt x="257" y="1759"/>
                  </a:lnTo>
                  <a:lnTo>
                    <a:pt x="240" y="1687"/>
                  </a:lnTo>
                  <a:lnTo>
                    <a:pt x="227" y="1614"/>
                  </a:lnTo>
                  <a:lnTo>
                    <a:pt x="215" y="1540"/>
                  </a:lnTo>
                  <a:lnTo>
                    <a:pt x="205" y="1465"/>
                  </a:lnTo>
                  <a:lnTo>
                    <a:pt x="198" y="1390"/>
                  </a:lnTo>
                  <a:lnTo>
                    <a:pt x="192" y="1314"/>
                  </a:lnTo>
                  <a:lnTo>
                    <a:pt x="188" y="1237"/>
                  </a:lnTo>
                  <a:lnTo>
                    <a:pt x="187" y="1160"/>
                  </a:lnTo>
                  <a:lnTo>
                    <a:pt x="188" y="1110"/>
                  </a:lnTo>
                  <a:lnTo>
                    <a:pt x="189" y="1060"/>
                  </a:lnTo>
                  <a:lnTo>
                    <a:pt x="192" y="1009"/>
                  </a:lnTo>
                  <a:lnTo>
                    <a:pt x="195" y="960"/>
                  </a:lnTo>
                  <a:lnTo>
                    <a:pt x="199" y="911"/>
                  </a:lnTo>
                  <a:lnTo>
                    <a:pt x="204" y="862"/>
                  </a:lnTo>
                  <a:lnTo>
                    <a:pt x="210" y="813"/>
                  </a:lnTo>
                  <a:lnTo>
                    <a:pt x="217" y="765"/>
                  </a:lnTo>
                  <a:lnTo>
                    <a:pt x="225" y="715"/>
                  </a:lnTo>
                  <a:lnTo>
                    <a:pt x="234" y="667"/>
                  </a:lnTo>
                  <a:lnTo>
                    <a:pt x="243" y="621"/>
                  </a:lnTo>
                  <a:lnTo>
                    <a:pt x="253" y="573"/>
                  </a:lnTo>
                  <a:lnTo>
                    <a:pt x="265" y="526"/>
                  </a:lnTo>
                  <a:lnTo>
                    <a:pt x="277" y="479"/>
                  </a:lnTo>
                  <a:lnTo>
                    <a:pt x="290" y="432"/>
                  </a:lnTo>
                  <a:lnTo>
                    <a:pt x="303" y="387"/>
                  </a:lnTo>
                  <a:lnTo>
                    <a:pt x="257" y="371"/>
                  </a:lnTo>
                  <a:lnTo>
                    <a:pt x="212" y="353"/>
                  </a:lnTo>
                  <a:lnTo>
                    <a:pt x="169" y="335"/>
                  </a:lnTo>
                  <a:lnTo>
                    <a:pt x="129" y="315"/>
                  </a:lnTo>
                  <a:close/>
                </a:path>
              </a:pathLst>
            </a:custGeom>
            <a:solidFill>
              <a:srgbClr val="D5B1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3" name="Freeform 41"/>
            <p:cNvSpPr>
              <a:spLocks noEditPoints="1"/>
            </p:cNvSpPr>
            <p:nvPr/>
          </p:nvSpPr>
          <p:spPr bwMode="auto">
            <a:xfrm>
              <a:off x="3272" y="2988"/>
              <a:ext cx="1361" cy="802"/>
            </a:xfrm>
            <a:custGeom>
              <a:avLst/>
              <a:gdLst/>
              <a:ahLst/>
              <a:cxnLst>
                <a:cxn ang="0">
                  <a:pos x="5435" y="938"/>
                </a:cxn>
                <a:cxn ang="0">
                  <a:pos x="5394" y="641"/>
                </a:cxn>
                <a:cxn ang="0">
                  <a:pos x="5321" y="354"/>
                </a:cxn>
                <a:cxn ang="0">
                  <a:pos x="5219" y="82"/>
                </a:cxn>
                <a:cxn ang="0">
                  <a:pos x="5108" y="10"/>
                </a:cxn>
                <a:cxn ang="0">
                  <a:pos x="5000" y="1"/>
                </a:cxn>
                <a:cxn ang="0">
                  <a:pos x="5066" y="202"/>
                </a:cxn>
                <a:cxn ang="0">
                  <a:pos x="5164" y="484"/>
                </a:cxn>
                <a:cxn ang="0">
                  <a:pos x="5228" y="780"/>
                </a:cxn>
                <a:cxn ang="0">
                  <a:pos x="5256" y="1088"/>
                </a:cxn>
                <a:cxn ang="0">
                  <a:pos x="5246" y="1400"/>
                </a:cxn>
                <a:cxn ang="0">
                  <a:pos x="5201" y="1703"/>
                </a:cxn>
                <a:cxn ang="0">
                  <a:pos x="5120" y="1992"/>
                </a:cxn>
                <a:cxn ang="0">
                  <a:pos x="5008" y="2265"/>
                </a:cxn>
                <a:cxn ang="0">
                  <a:pos x="4865" y="2522"/>
                </a:cxn>
                <a:cxn ang="0">
                  <a:pos x="4694" y="2759"/>
                </a:cxn>
                <a:cxn ang="0">
                  <a:pos x="4497" y="2975"/>
                </a:cxn>
                <a:cxn ang="0">
                  <a:pos x="4278" y="3167"/>
                </a:cxn>
                <a:cxn ang="0">
                  <a:pos x="4622" y="3114"/>
                </a:cxn>
                <a:cxn ang="0">
                  <a:pos x="4815" y="2907"/>
                </a:cxn>
                <a:cxn ang="0">
                  <a:pos x="4985" y="2680"/>
                </a:cxn>
                <a:cxn ang="0">
                  <a:pos x="5131" y="2435"/>
                </a:cxn>
                <a:cxn ang="0">
                  <a:pos x="5251" y="2175"/>
                </a:cxn>
                <a:cxn ang="0">
                  <a:pos x="5345" y="1902"/>
                </a:cxn>
                <a:cxn ang="0">
                  <a:pos x="5409" y="1615"/>
                </a:cxn>
                <a:cxn ang="0">
                  <a:pos x="5441" y="1319"/>
                </a:cxn>
                <a:cxn ang="0">
                  <a:pos x="107" y="409"/>
                </a:cxn>
                <a:cxn ang="0">
                  <a:pos x="59" y="605"/>
                </a:cxn>
                <a:cxn ang="0">
                  <a:pos x="24" y="805"/>
                </a:cxn>
                <a:cxn ang="0">
                  <a:pos x="5" y="1010"/>
                </a:cxn>
                <a:cxn ang="0">
                  <a:pos x="1" y="1243"/>
                </a:cxn>
                <a:cxn ang="0">
                  <a:pos x="27" y="1542"/>
                </a:cxn>
                <a:cxn ang="0">
                  <a:pos x="82" y="1830"/>
                </a:cxn>
                <a:cxn ang="0">
                  <a:pos x="167" y="2107"/>
                </a:cxn>
                <a:cxn ang="0">
                  <a:pos x="281" y="2371"/>
                </a:cxn>
                <a:cxn ang="0">
                  <a:pos x="420" y="2618"/>
                </a:cxn>
                <a:cxn ang="0">
                  <a:pos x="584" y="2849"/>
                </a:cxn>
                <a:cxn ang="0">
                  <a:pos x="770" y="3062"/>
                </a:cxn>
                <a:cxn ang="0">
                  <a:pos x="1222" y="3208"/>
                </a:cxn>
                <a:cxn ang="0">
                  <a:pos x="998" y="3023"/>
                </a:cxn>
                <a:cxn ang="0">
                  <a:pos x="796" y="2813"/>
                </a:cxn>
                <a:cxn ang="0">
                  <a:pos x="620" y="2581"/>
                </a:cxn>
                <a:cxn ang="0">
                  <a:pos x="470" y="2329"/>
                </a:cxn>
                <a:cxn ang="0">
                  <a:pos x="350" y="2060"/>
                </a:cxn>
                <a:cxn ang="0">
                  <a:pos x="262" y="1774"/>
                </a:cxn>
                <a:cxn ang="0">
                  <a:pos x="207" y="1477"/>
                </a:cxn>
                <a:cxn ang="0">
                  <a:pos x="189" y="1167"/>
                </a:cxn>
                <a:cxn ang="0">
                  <a:pos x="196" y="973"/>
                </a:cxn>
                <a:cxn ang="0">
                  <a:pos x="218" y="784"/>
                </a:cxn>
                <a:cxn ang="0">
                  <a:pos x="252" y="598"/>
                </a:cxn>
                <a:cxn ang="0">
                  <a:pos x="302" y="418"/>
                </a:cxn>
                <a:cxn ang="0">
                  <a:pos x="122" y="361"/>
                </a:cxn>
              </a:cxnLst>
              <a:rect l="0" t="0" r="r" b="b"/>
              <a:pathLst>
                <a:path w="5445" h="3212">
                  <a:moveTo>
                    <a:pt x="5445" y="1167"/>
                  </a:moveTo>
                  <a:lnTo>
                    <a:pt x="5443" y="1091"/>
                  </a:lnTo>
                  <a:lnTo>
                    <a:pt x="5441" y="1014"/>
                  </a:lnTo>
                  <a:lnTo>
                    <a:pt x="5435" y="938"/>
                  </a:lnTo>
                  <a:lnTo>
                    <a:pt x="5428" y="863"/>
                  </a:lnTo>
                  <a:lnTo>
                    <a:pt x="5419" y="788"/>
                  </a:lnTo>
                  <a:lnTo>
                    <a:pt x="5407" y="714"/>
                  </a:lnTo>
                  <a:lnTo>
                    <a:pt x="5394" y="641"/>
                  </a:lnTo>
                  <a:lnTo>
                    <a:pt x="5378" y="568"/>
                  </a:lnTo>
                  <a:lnTo>
                    <a:pt x="5362" y="496"/>
                  </a:lnTo>
                  <a:lnTo>
                    <a:pt x="5342" y="425"/>
                  </a:lnTo>
                  <a:lnTo>
                    <a:pt x="5321" y="354"/>
                  </a:lnTo>
                  <a:lnTo>
                    <a:pt x="5298" y="285"/>
                  </a:lnTo>
                  <a:lnTo>
                    <a:pt x="5274" y="216"/>
                  </a:lnTo>
                  <a:lnTo>
                    <a:pt x="5248" y="149"/>
                  </a:lnTo>
                  <a:lnTo>
                    <a:pt x="5219" y="82"/>
                  </a:lnTo>
                  <a:lnTo>
                    <a:pt x="5190" y="16"/>
                  </a:lnTo>
                  <a:lnTo>
                    <a:pt x="5162" y="13"/>
                  </a:lnTo>
                  <a:lnTo>
                    <a:pt x="5136" y="11"/>
                  </a:lnTo>
                  <a:lnTo>
                    <a:pt x="5108" y="10"/>
                  </a:lnTo>
                  <a:lnTo>
                    <a:pt x="5082" y="7"/>
                  </a:lnTo>
                  <a:lnTo>
                    <a:pt x="5054" y="5"/>
                  </a:lnTo>
                  <a:lnTo>
                    <a:pt x="5028" y="4"/>
                  </a:lnTo>
                  <a:lnTo>
                    <a:pt x="5000" y="1"/>
                  </a:lnTo>
                  <a:lnTo>
                    <a:pt x="4973" y="0"/>
                  </a:lnTo>
                  <a:lnTo>
                    <a:pt x="5006" y="66"/>
                  </a:lnTo>
                  <a:lnTo>
                    <a:pt x="5038" y="133"/>
                  </a:lnTo>
                  <a:lnTo>
                    <a:pt x="5066" y="202"/>
                  </a:lnTo>
                  <a:lnTo>
                    <a:pt x="5094" y="270"/>
                  </a:lnTo>
                  <a:lnTo>
                    <a:pt x="5119" y="341"/>
                  </a:lnTo>
                  <a:lnTo>
                    <a:pt x="5142" y="412"/>
                  </a:lnTo>
                  <a:lnTo>
                    <a:pt x="5164" y="484"/>
                  </a:lnTo>
                  <a:lnTo>
                    <a:pt x="5183" y="557"/>
                  </a:lnTo>
                  <a:lnTo>
                    <a:pt x="5200" y="630"/>
                  </a:lnTo>
                  <a:lnTo>
                    <a:pt x="5215" y="706"/>
                  </a:lnTo>
                  <a:lnTo>
                    <a:pt x="5228" y="780"/>
                  </a:lnTo>
                  <a:lnTo>
                    <a:pt x="5238" y="857"/>
                  </a:lnTo>
                  <a:lnTo>
                    <a:pt x="5246" y="934"/>
                  </a:lnTo>
                  <a:lnTo>
                    <a:pt x="5252" y="1010"/>
                  </a:lnTo>
                  <a:lnTo>
                    <a:pt x="5256" y="1088"/>
                  </a:lnTo>
                  <a:lnTo>
                    <a:pt x="5257" y="1167"/>
                  </a:lnTo>
                  <a:lnTo>
                    <a:pt x="5256" y="1245"/>
                  </a:lnTo>
                  <a:lnTo>
                    <a:pt x="5252" y="1323"/>
                  </a:lnTo>
                  <a:lnTo>
                    <a:pt x="5246" y="1400"/>
                  </a:lnTo>
                  <a:lnTo>
                    <a:pt x="5238" y="1477"/>
                  </a:lnTo>
                  <a:lnTo>
                    <a:pt x="5228" y="1553"/>
                  </a:lnTo>
                  <a:lnTo>
                    <a:pt x="5215" y="1628"/>
                  </a:lnTo>
                  <a:lnTo>
                    <a:pt x="5201" y="1703"/>
                  </a:lnTo>
                  <a:lnTo>
                    <a:pt x="5184" y="1776"/>
                  </a:lnTo>
                  <a:lnTo>
                    <a:pt x="5165" y="1849"/>
                  </a:lnTo>
                  <a:lnTo>
                    <a:pt x="5143" y="1920"/>
                  </a:lnTo>
                  <a:lnTo>
                    <a:pt x="5120" y="1992"/>
                  </a:lnTo>
                  <a:lnTo>
                    <a:pt x="5095" y="2061"/>
                  </a:lnTo>
                  <a:lnTo>
                    <a:pt x="5068" y="2130"/>
                  </a:lnTo>
                  <a:lnTo>
                    <a:pt x="5039" y="2198"/>
                  </a:lnTo>
                  <a:lnTo>
                    <a:pt x="5008" y="2265"/>
                  </a:lnTo>
                  <a:lnTo>
                    <a:pt x="4974" y="2331"/>
                  </a:lnTo>
                  <a:lnTo>
                    <a:pt x="4939" y="2396"/>
                  </a:lnTo>
                  <a:lnTo>
                    <a:pt x="4903" y="2459"/>
                  </a:lnTo>
                  <a:lnTo>
                    <a:pt x="4865" y="2522"/>
                  </a:lnTo>
                  <a:lnTo>
                    <a:pt x="4824" y="2583"/>
                  </a:lnTo>
                  <a:lnTo>
                    <a:pt x="4783" y="2643"/>
                  </a:lnTo>
                  <a:lnTo>
                    <a:pt x="4739" y="2702"/>
                  </a:lnTo>
                  <a:lnTo>
                    <a:pt x="4694" y="2759"/>
                  </a:lnTo>
                  <a:lnTo>
                    <a:pt x="4647" y="2815"/>
                  </a:lnTo>
                  <a:lnTo>
                    <a:pt x="4599" y="2870"/>
                  </a:lnTo>
                  <a:lnTo>
                    <a:pt x="4549" y="2923"/>
                  </a:lnTo>
                  <a:lnTo>
                    <a:pt x="4497" y="2975"/>
                  </a:lnTo>
                  <a:lnTo>
                    <a:pt x="4445" y="3026"/>
                  </a:lnTo>
                  <a:lnTo>
                    <a:pt x="4390" y="3074"/>
                  </a:lnTo>
                  <a:lnTo>
                    <a:pt x="4335" y="3122"/>
                  </a:lnTo>
                  <a:lnTo>
                    <a:pt x="4278" y="3167"/>
                  </a:lnTo>
                  <a:lnTo>
                    <a:pt x="4220" y="3210"/>
                  </a:lnTo>
                  <a:lnTo>
                    <a:pt x="4519" y="3212"/>
                  </a:lnTo>
                  <a:lnTo>
                    <a:pt x="4572" y="3164"/>
                  </a:lnTo>
                  <a:lnTo>
                    <a:pt x="4622" y="3114"/>
                  </a:lnTo>
                  <a:lnTo>
                    <a:pt x="4673" y="3065"/>
                  </a:lnTo>
                  <a:lnTo>
                    <a:pt x="4722" y="3014"/>
                  </a:lnTo>
                  <a:lnTo>
                    <a:pt x="4769" y="2961"/>
                  </a:lnTo>
                  <a:lnTo>
                    <a:pt x="4815" y="2907"/>
                  </a:lnTo>
                  <a:lnTo>
                    <a:pt x="4860" y="2852"/>
                  </a:lnTo>
                  <a:lnTo>
                    <a:pt x="4903" y="2797"/>
                  </a:lnTo>
                  <a:lnTo>
                    <a:pt x="4945" y="2739"/>
                  </a:lnTo>
                  <a:lnTo>
                    <a:pt x="4985" y="2680"/>
                  </a:lnTo>
                  <a:lnTo>
                    <a:pt x="5024" y="2620"/>
                  </a:lnTo>
                  <a:lnTo>
                    <a:pt x="5062" y="2560"/>
                  </a:lnTo>
                  <a:lnTo>
                    <a:pt x="5098" y="2499"/>
                  </a:lnTo>
                  <a:lnTo>
                    <a:pt x="5131" y="2435"/>
                  </a:lnTo>
                  <a:lnTo>
                    <a:pt x="5164" y="2372"/>
                  </a:lnTo>
                  <a:lnTo>
                    <a:pt x="5195" y="2307"/>
                  </a:lnTo>
                  <a:lnTo>
                    <a:pt x="5224" y="2242"/>
                  </a:lnTo>
                  <a:lnTo>
                    <a:pt x="5251" y="2175"/>
                  </a:lnTo>
                  <a:lnTo>
                    <a:pt x="5278" y="2108"/>
                  </a:lnTo>
                  <a:lnTo>
                    <a:pt x="5302" y="2041"/>
                  </a:lnTo>
                  <a:lnTo>
                    <a:pt x="5324" y="1971"/>
                  </a:lnTo>
                  <a:lnTo>
                    <a:pt x="5345" y="1902"/>
                  </a:lnTo>
                  <a:lnTo>
                    <a:pt x="5363" y="1831"/>
                  </a:lnTo>
                  <a:lnTo>
                    <a:pt x="5380" y="1760"/>
                  </a:lnTo>
                  <a:lnTo>
                    <a:pt x="5395" y="1688"/>
                  </a:lnTo>
                  <a:lnTo>
                    <a:pt x="5409" y="1615"/>
                  </a:lnTo>
                  <a:lnTo>
                    <a:pt x="5419" y="1542"/>
                  </a:lnTo>
                  <a:lnTo>
                    <a:pt x="5429" y="1469"/>
                  </a:lnTo>
                  <a:lnTo>
                    <a:pt x="5436" y="1394"/>
                  </a:lnTo>
                  <a:lnTo>
                    <a:pt x="5441" y="1319"/>
                  </a:lnTo>
                  <a:lnTo>
                    <a:pt x="5445" y="1243"/>
                  </a:lnTo>
                  <a:lnTo>
                    <a:pt x="5445" y="1167"/>
                  </a:lnTo>
                  <a:close/>
                  <a:moveTo>
                    <a:pt x="122" y="361"/>
                  </a:moveTo>
                  <a:lnTo>
                    <a:pt x="107" y="409"/>
                  </a:lnTo>
                  <a:lnTo>
                    <a:pt x="94" y="459"/>
                  </a:lnTo>
                  <a:lnTo>
                    <a:pt x="82" y="507"/>
                  </a:lnTo>
                  <a:lnTo>
                    <a:pt x="70" y="556"/>
                  </a:lnTo>
                  <a:lnTo>
                    <a:pt x="59" y="605"/>
                  </a:lnTo>
                  <a:lnTo>
                    <a:pt x="48" y="654"/>
                  </a:lnTo>
                  <a:lnTo>
                    <a:pt x="40" y="704"/>
                  </a:lnTo>
                  <a:lnTo>
                    <a:pt x="31" y="755"/>
                  </a:lnTo>
                  <a:lnTo>
                    <a:pt x="24" y="805"/>
                  </a:lnTo>
                  <a:lnTo>
                    <a:pt x="18" y="857"/>
                  </a:lnTo>
                  <a:lnTo>
                    <a:pt x="12" y="907"/>
                  </a:lnTo>
                  <a:lnTo>
                    <a:pt x="9" y="959"/>
                  </a:lnTo>
                  <a:lnTo>
                    <a:pt x="5" y="1010"/>
                  </a:lnTo>
                  <a:lnTo>
                    <a:pt x="3" y="1062"/>
                  </a:lnTo>
                  <a:lnTo>
                    <a:pt x="1" y="1115"/>
                  </a:lnTo>
                  <a:lnTo>
                    <a:pt x="0" y="1167"/>
                  </a:lnTo>
                  <a:lnTo>
                    <a:pt x="1" y="1243"/>
                  </a:lnTo>
                  <a:lnTo>
                    <a:pt x="5" y="1319"/>
                  </a:lnTo>
                  <a:lnTo>
                    <a:pt x="10" y="1393"/>
                  </a:lnTo>
                  <a:lnTo>
                    <a:pt x="17" y="1467"/>
                  </a:lnTo>
                  <a:lnTo>
                    <a:pt x="27" y="1542"/>
                  </a:lnTo>
                  <a:lnTo>
                    <a:pt x="37" y="1615"/>
                  </a:lnTo>
                  <a:lnTo>
                    <a:pt x="51" y="1687"/>
                  </a:lnTo>
                  <a:lnTo>
                    <a:pt x="65" y="1759"/>
                  </a:lnTo>
                  <a:lnTo>
                    <a:pt x="82" y="1830"/>
                  </a:lnTo>
                  <a:lnTo>
                    <a:pt x="101" y="1900"/>
                  </a:lnTo>
                  <a:lnTo>
                    <a:pt x="122" y="1970"/>
                  </a:lnTo>
                  <a:lnTo>
                    <a:pt x="143" y="2038"/>
                  </a:lnTo>
                  <a:lnTo>
                    <a:pt x="167" y="2107"/>
                  </a:lnTo>
                  <a:lnTo>
                    <a:pt x="194" y="2174"/>
                  </a:lnTo>
                  <a:lnTo>
                    <a:pt x="221" y="2240"/>
                  </a:lnTo>
                  <a:lnTo>
                    <a:pt x="250" y="2306"/>
                  </a:lnTo>
                  <a:lnTo>
                    <a:pt x="281" y="2371"/>
                  </a:lnTo>
                  <a:lnTo>
                    <a:pt x="314" y="2434"/>
                  </a:lnTo>
                  <a:lnTo>
                    <a:pt x="347" y="2497"/>
                  </a:lnTo>
                  <a:lnTo>
                    <a:pt x="383" y="2558"/>
                  </a:lnTo>
                  <a:lnTo>
                    <a:pt x="420" y="2618"/>
                  </a:lnTo>
                  <a:lnTo>
                    <a:pt x="459" y="2678"/>
                  </a:lnTo>
                  <a:lnTo>
                    <a:pt x="498" y="2737"/>
                  </a:lnTo>
                  <a:lnTo>
                    <a:pt x="540" y="2793"/>
                  </a:lnTo>
                  <a:lnTo>
                    <a:pt x="584" y="2849"/>
                  </a:lnTo>
                  <a:lnTo>
                    <a:pt x="628" y="2905"/>
                  </a:lnTo>
                  <a:lnTo>
                    <a:pt x="674" y="2958"/>
                  </a:lnTo>
                  <a:lnTo>
                    <a:pt x="722" y="3011"/>
                  </a:lnTo>
                  <a:lnTo>
                    <a:pt x="770" y="3062"/>
                  </a:lnTo>
                  <a:lnTo>
                    <a:pt x="820" y="3112"/>
                  </a:lnTo>
                  <a:lnTo>
                    <a:pt x="871" y="3161"/>
                  </a:lnTo>
                  <a:lnTo>
                    <a:pt x="923" y="3208"/>
                  </a:lnTo>
                  <a:lnTo>
                    <a:pt x="1222" y="3208"/>
                  </a:lnTo>
                  <a:lnTo>
                    <a:pt x="1165" y="3165"/>
                  </a:lnTo>
                  <a:lnTo>
                    <a:pt x="1107" y="3119"/>
                  </a:lnTo>
                  <a:lnTo>
                    <a:pt x="1052" y="3071"/>
                  </a:lnTo>
                  <a:lnTo>
                    <a:pt x="998" y="3023"/>
                  </a:lnTo>
                  <a:lnTo>
                    <a:pt x="945" y="2973"/>
                  </a:lnTo>
                  <a:lnTo>
                    <a:pt x="895" y="2921"/>
                  </a:lnTo>
                  <a:lnTo>
                    <a:pt x="844" y="2867"/>
                  </a:lnTo>
                  <a:lnTo>
                    <a:pt x="796" y="2813"/>
                  </a:lnTo>
                  <a:lnTo>
                    <a:pt x="749" y="2757"/>
                  </a:lnTo>
                  <a:lnTo>
                    <a:pt x="705" y="2699"/>
                  </a:lnTo>
                  <a:lnTo>
                    <a:pt x="662" y="2641"/>
                  </a:lnTo>
                  <a:lnTo>
                    <a:pt x="620" y="2581"/>
                  </a:lnTo>
                  <a:lnTo>
                    <a:pt x="580" y="2519"/>
                  </a:lnTo>
                  <a:lnTo>
                    <a:pt x="542" y="2457"/>
                  </a:lnTo>
                  <a:lnTo>
                    <a:pt x="504" y="2393"/>
                  </a:lnTo>
                  <a:lnTo>
                    <a:pt x="470" y="2329"/>
                  </a:lnTo>
                  <a:lnTo>
                    <a:pt x="437" y="2263"/>
                  </a:lnTo>
                  <a:lnTo>
                    <a:pt x="406" y="2197"/>
                  </a:lnTo>
                  <a:lnTo>
                    <a:pt x="377" y="2128"/>
                  </a:lnTo>
                  <a:lnTo>
                    <a:pt x="350" y="2060"/>
                  </a:lnTo>
                  <a:lnTo>
                    <a:pt x="324" y="1989"/>
                  </a:lnTo>
                  <a:lnTo>
                    <a:pt x="302" y="1918"/>
                  </a:lnTo>
                  <a:lnTo>
                    <a:pt x="281" y="1848"/>
                  </a:lnTo>
                  <a:lnTo>
                    <a:pt x="262" y="1774"/>
                  </a:lnTo>
                  <a:lnTo>
                    <a:pt x="245" y="1701"/>
                  </a:lnTo>
                  <a:lnTo>
                    <a:pt x="230" y="1627"/>
                  </a:lnTo>
                  <a:lnTo>
                    <a:pt x="218" y="1553"/>
                  </a:lnTo>
                  <a:lnTo>
                    <a:pt x="207" y="1477"/>
                  </a:lnTo>
                  <a:lnTo>
                    <a:pt x="198" y="1400"/>
                  </a:lnTo>
                  <a:lnTo>
                    <a:pt x="194" y="1323"/>
                  </a:lnTo>
                  <a:lnTo>
                    <a:pt x="190" y="1245"/>
                  </a:lnTo>
                  <a:lnTo>
                    <a:pt x="189" y="1167"/>
                  </a:lnTo>
                  <a:lnTo>
                    <a:pt x="189" y="1118"/>
                  </a:lnTo>
                  <a:lnTo>
                    <a:pt x="190" y="1070"/>
                  </a:lnTo>
                  <a:lnTo>
                    <a:pt x="192" y="1021"/>
                  </a:lnTo>
                  <a:lnTo>
                    <a:pt x="196" y="973"/>
                  </a:lnTo>
                  <a:lnTo>
                    <a:pt x="200" y="925"/>
                  </a:lnTo>
                  <a:lnTo>
                    <a:pt x="204" y="878"/>
                  </a:lnTo>
                  <a:lnTo>
                    <a:pt x="210" y="830"/>
                  </a:lnTo>
                  <a:lnTo>
                    <a:pt x="218" y="784"/>
                  </a:lnTo>
                  <a:lnTo>
                    <a:pt x="225" y="737"/>
                  </a:lnTo>
                  <a:lnTo>
                    <a:pt x="233" y="690"/>
                  </a:lnTo>
                  <a:lnTo>
                    <a:pt x="243" y="644"/>
                  </a:lnTo>
                  <a:lnTo>
                    <a:pt x="252" y="598"/>
                  </a:lnTo>
                  <a:lnTo>
                    <a:pt x="263" y="552"/>
                  </a:lnTo>
                  <a:lnTo>
                    <a:pt x="275" y="508"/>
                  </a:lnTo>
                  <a:lnTo>
                    <a:pt x="287" y="462"/>
                  </a:lnTo>
                  <a:lnTo>
                    <a:pt x="302" y="418"/>
                  </a:lnTo>
                  <a:lnTo>
                    <a:pt x="254" y="406"/>
                  </a:lnTo>
                  <a:lnTo>
                    <a:pt x="207" y="393"/>
                  </a:lnTo>
                  <a:lnTo>
                    <a:pt x="164" y="378"/>
                  </a:lnTo>
                  <a:lnTo>
                    <a:pt x="122" y="361"/>
                  </a:lnTo>
                  <a:close/>
                </a:path>
              </a:pathLst>
            </a:custGeom>
            <a:solidFill>
              <a:srgbClr val="D6B2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4" name="Freeform 42"/>
            <p:cNvSpPr>
              <a:spLocks noEditPoints="1"/>
            </p:cNvSpPr>
            <p:nvPr/>
          </p:nvSpPr>
          <p:spPr bwMode="auto">
            <a:xfrm>
              <a:off x="3295" y="2986"/>
              <a:ext cx="1314" cy="804"/>
            </a:xfrm>
            <a:custGeom>
              <a:avLst/>
              <a:gdLst/>
              <a:ahLst/>
              <a:cxnLst>
                <a:cxn ang="0">
                  <a:pos x="5247" y="942"/>
                </a:cxn>
                <a:cxn ang="0">
                  <a:pos x="5203" y="642"/>
                </a:cxn>
                <a:cxn ang="0">
                  <a:pos x="5126" y="353"/>
                </a:cxn>
                <a:cxn ang="0">
                  <a:pos x="5019" y="79"/>
                </a:cxn>
                <a:cxn ang="0">
                  <a:pos x="4906" y="7"/>
                </a:cxn>
                <a:cxn ang="0">
                  <a:pos x="4796" y="1"/>
                </a:cxn>
                <a:cxn ang="0">
                  <a:pos x="4868" y="201"/>
                </a:cxn>
                <a:cxn ang="0">
                  <a:pos x="4970" y="485"/>
                </a:cxn>
                <a:cxn ang="0">
                  <a:pos x="5031" y="745"/>
                </a:cxn>
                <a:cxn ang="0">
                  <a:pos x="5054" y="898"/>
                </a:cxn>
                <a:cxn ang="0">
                  <a:pos x="5066" y="1055"/>
                </a:cxn>
                <a:cxn ang="0">
                  <a:pos x="5068" y="1253"/>
                </a:cxn>
                <a:cxn ang="0">
                  <a:pos x="5038" y="1566"/>
                </a:cxn>
                <a:cxn ang="0">
                  <a:pos x="4970" y="1866"/>
                </a:cxn>
                <a:cxn ang="0">
                  <a:pos x="4866" y="2151"/>
                </a:cxn>
                <a:cxn ang="0">
                  <a:pos x="4729" y="2417"/>
                </a:cxn>
                <a:cxn ang="0">
                  <a:pos x="4561" y="2665"/>
                </a:cxn>
                <a:cxn ang="0">
                  <a:pos x="4364" y="2888"/>
                </a:cxn>
                <a:cxn ang="0">
                  <a:pos x="4143" y="3086"/>
                </a:cxn>
                <a:cxn ang="0">
                  <a:pos x="4280" y="3216"/>
                </a:cxn>
                <a:cxn ang="0">
                  <a:pos x="4492" y="3024"/>
                </a:cxn>
                <a:cxn ang="0">
                  <a:pos x="4683" y="2811"/>
                </a:cxn>
                <a:cxn ang="0">
                  <a:pos x="4851" y="2577"/>
                </a:cxn>
                <a:cxn ang="0">
                  <a:pos x="4992" y="2324"/>
                </a:cxn>
                <a:cxn ang="0">
                  <a:pos x="5104" y="2055"/>
                </a:cxn>
                <a:cxn ang="0">
                  <a:pos x="5188" y="1773"/>
                </a:cxn>
                <a:cxn ang="0">
                  <a:pos x="5240" y="1478"/>
                </a:cxn>
                <a:cxn ang="0">
                  <a:pos x="5257" y="1173"/>
                </a:cxn>
                <a:cxn ang="0">
                  <a:pos x="78" y="539"/>
                </a:cxn>
                <a:cxn ang="0">
                  <a:pos x="38" y="728"/>
                </a:cxn>
                <a:cxn ang="0">
                  <a:pos x="12" y="924"/>
                </a:cxn>
                <a:cxn ang="0">
                  <a:pos x="1" y="1123"/>
                </a:cxn>
                <a:cxn ang="0">
                  <a:pos x="11" y="1403"/>
                </a:cxn>
                <a:cxn ang="0">
                  <a:pos x="53" y="1700"/>
                </a:cxn>
                <a:cxn ang="0">
                  <a:pos x="128" y="1984"/>
                </a:cxn>
                <a:cxn ang="0">
                  <a:pos x="234" y="2257"/>
                </a:cxn>
                <a:cxn ang="0">
                  <a:pos x="367" y="2513"/>
                </a:cxn>
                <a:cxn ang="0">
                  <a:pos x="528" y="2751"/>
                </a:cxn>
                <a:cxn ang="0">
                  <a:pos x="713" y="2970"/>
                </a:cxn>
                <a:cxn ang="0">
                  <a:pos x="919" y="3168"/>
                </a:cxn>
                <a:cxn ang="0">
                  <a:pos x="1172" y="3129"/>
                </a:cxn>
                <a:cxn ang="0">
                  <a:pos x="945" y="2938"/>
                </a:cxn>
                <a:cxn ang="0">
                  <a:pos x="742" y="2720"/>
                </a:cxn>
                <a:cxn ang="0">
                  <a:pos x="568" y="2480"/>
                </a:cxn>
                <a:cxn ang="0">
                  <a:pos x="422" y="2217"/>
                </a:cxn>
                <a:cxn ang="0">
                  <a:pos x="311" y="1938"/>
                </a:cxn>
                <a:cxn ang="0">
                  <a:pos x="233" y="1641"/>
                </a:cxn>
                <a:cxn ang="0">
                  <a:pos x="193" y="1332"/>
                </a:cxn>
                <a:cxn ang="0">
                  <a:pos x="190" y="1078"/>
                </a:cxn>
                <a:cxn ang="0">
                  <a:pos x="204" y="890"/>
                </a:cxn>
                <a:cxn ang="0">
                  <a:pos x="233" y="707"/>
                </a:cxn>
                <a:cxn ang="0">
                  <a:pos x="275" y="529"/>
                </a:cxn>
                <a:cxn ang="0">
                  <a:pos x="251" y="433"/>
                </a:cxn>
                <a:cxn ang="0">
                  <a:pos x="160" y="412"/>
                </a:cxn>
              </a:cxnLst>
              <a:rect l="0" t="0" r="r" b="b"/>
              <a:pathLst>
                <a:path w="5257" h="3216">
                  <a:moveTo>
                    <a:pt x="5257" y="1173"/>
                  </a:moveTo>
                  <a:lnTo>
                    <a:pt x="5256" y="1096"/>
                  </a:lnTo>
                  <a:lnTo>
                    <a:pt x="5252" y="1019"/>
                  </a:lnTo>
                  <a:lnTo>
                    <a:pt x="5247" y="942"/>
                  </a:lnTo>
                  <a:lnTo>
                    <a:pt x="5239" y="865"/>
                  </a:lnTo>
                  <a:lnTo>
                    <a:pt x="5229" y="790"/>
                  </a:lnTo>
                  <a:lnTo>
                    <a:pt x="5217" y="715"/>
                  </a:lnTo>
                  <a:lnTo>
                    <a:pt x="5203" y="642"/>
                  </a:lnTo>
                  <a:lnTo>
                    <a:pt x="5187" y="569"/>
                  </a:lnTo>
                  <a:lnTo>
                    <a:pt x="5169" y="496"/>
                  </a:lnTo>
                  <a:lnTo>
                    <a:pt x="5149" y="424"/>
                  </a:lnTo>
                  <a:lnTo>
                    <a:pt x="5126" y="353"/>
                  </a:lnTo>
                  <a:lnTo>
                    <a:pt x="5102" y="283"/>
                  </a:lnTo>
                  <a:lnTo>
                    <a:pt x="5077" y="215"/>
                  </a:lnTo>
                  <a:lnTo>
                    <a:pt x="5048" y="147"/>
                  </a:lnTo>
                  <a:lnTo>
                    <a:pt x="5019" y="79"/>
                  </a:lnTo>
                  <a:lnTo>
                    <a:pt x="4988" y="13"/>
                  </a:lnTo>
                  <a:lnTo>
                    <a:pt x="4960" y="11"/>
                  </a:lnTo>
                  <a:lnTo>
                    <a:pt x="4934" y="10"/>
                  </a:lnTo>
                  <a:lnTo>
                    <a:pt x="4906" y="7"/>
                  </a:lnTo>
                  <a:lnTo>
                    <a:pt x="4879" y="6"/>
                  </a:lnTo>
                  <a:lnTo>
                    <a:pt x="4851" y="5"/>
                  </a:lnTo>
                  <a:lnTo>
                    <a:pt x="4824" y="3"/>
                  </a:lnTo>
                  <a:lnTo>
                    <a:pt x="4796" y="1"/>
                  </a:lnTo>
                  <a:lnTo>
                    <a:pt x="4768" y="0"/>
                  </a:lnTo>
                  <a:lnTo>
                    <a:pt x="4804" y="66"/>
                  </a:lnTo>
                  <a:lnTo>
                    <a:pt x="4837" y="133"/>
                  </a:lnTo>
                  <a:lnTo>
                    <a:pt x="4868" y="201"/>
                  </a:lnTo>
                  <a:lnTo>
                    <a:pt x="4897" y="270"/>
                  </a:lnTo>
                  <a:lnTo>
                    <a:pt x="4923" y="341"/>
                  </a:lnTo>
                  <a:lnTo>
                    <a:pt x="4948" y="412"/>
                  </a:lnTo>
                  <a:lnTo>
                    <a:pt x="4970" y="485"/>
                  </a:lnTo>
                  <a:lnTo>
                    <a:pt x="4990" y="558"/>
                  </a:lnTo>
                  <a:lnTo>
                    <a:pt x="5008" y="631"/>
                  </a:lnTo>
                  <a:lnTo>
                    <a:pt x="5025" y="707"/>
                  </a:lnTo>
                  <a:lnTo>
                    <a:pt x="5031" y="745"/>
                  </a:lnTo>
                  <a:lnTo>
                    <a:pt x="5038" y="782"/>
                  </a:lnTo>
                  <a:lnTo>
                    <a:pt x="5044" y="821"/>
                  </a:lnTo>
                  <a:lnTo>
                    <a:pt x="5049" y="859"/>
                  </a:lnTo>
                  <a:lnTo>
                    <a:pt x="5054" y="898"/>
                  </a:lnTo>
                  <a:lnTo>
                    <a:pt x="5058" y="937"/>
                  </a:lnTo>
                  <a:lnTo>
                    <a:pt x="5061" y="976"/>
                  </a:lnTo>
                  <a:lnTo>
                    <a:pt x="5065" y="1015"/>
                  </a:lnTo>
                  <a:lnTo>
                    <a:pt x="5066" y="1055"/>
                  </a:lnTo>
                  <a:lnTo>
                    <a:pt x="5068" y="1093"/>
                  </a:lnTo>
                  <a:lnTo>
                    <a:pt x="5070" y="1134"/>
                  </a:lnTo>
                  <a:lnTo>
                    <a:pt x="5070" y="1173"/>
                  </a:lnTo>
                  <a:lnTo>
                    <a:pt x="5068" y="1253"/>
                  </a:lnTo>
                  <a:lnTo>
                    <a:pt x="5065" y="1332"/>
                  </a:lnTo>
                  <a:lnTo>
                    <a:pt x="5058" y="1411"/>
                  </a:lnTo>
                  <a:lnTo>
                    <a:pt x="5049" y="1489"/>
                  </a:lnTo>
                  <a:lnTo>
                    <a:pt x="5038" y="1566"/>
                  </a:lnTo>
                  <a:lnTo>
                    <a:pt x="5024" y="1643"/>
                  </a:lnTo>
                  <a:lnTo>
                    <a:pt x="5008" y="1718"/>
                  </a:lnTo>
                  <a:lnTo>
                    <a:pt x="4990" y="1792"/>
                  </a:lnTo>
                  <a:lnTo>
                    <a:pt x="4970" y="1866"/>
                  </a:lnTo>
                  <a:lnTo>
                    <a:pt x="4947" y="1939"/>
                  </a:lnTo>
                  <a:lnTo>
                    <a:pt x="4922" y="2011"/>
                  </a:lnTo>
                  <a:lnTo>
                    <a:pt x="4894" y="2082"/>
                  </a:lnTo>
                  <a:lnTo>
                    <a:pt x="4866" y="2151"/>
                  </a:lnTo>
                  <a:lnTo>
                    <a:pt x="4834" y="2220"/>
                  </a:lnTo>
                  <a:lnTo>
                    <a:pt x="4801" y="2287"/>
                  </a:lnTo>
                  <a:lnTo>
                    <a:pt x="4766" y="2353"/>
                  </a:lnTo>
                  <a:lnTo>
                    <a:pt x="4729" y="2417"/>
                  </a:lnTo>
                  <a:lnTo>
                    <a:pt x="4689" y="2481"/>
                  </a:lnTo>
                  <a:lnTo>
                    <a:pt x="4648" y="2543"/>
                  </a:lnTo>
                  <a:lnTo>
                    <a:pt x="4605" y="2605"/>
                  </a:lnTo>
                  <a:lnTo>
                    <a:pt x="4561" y="2665"/>
                  </a:lnTo>
                  <a:lnTo>
                    <a:pt x="4514" y="2722"/>
                  </a:lnTo>
                  <a:lnTo>
                    <a:pt x="4466" y="2779"/>
                  </a:lnTo>
                  <a:lnTo>
                    <a:pt x="4415" y="2834"/>
                  </a:lnTo>
                  <a:lnTo>
                    <a:pt x="4364" y="2888"/>
                  </a:lnTo>
                  <a:lnTo>
                    <a:pt x="4311" y="2939"/>
                  </a:lnTo>
                  <a:lnTo>
                    <a:pt x="4257" y="2991"/>
                  </a:lnTo>
                  <a:lnTo>
                    <a:pt x="4200" y="3039"/>
                  </a:lnTo>
                  <a:lnTo>
                    <a:pt x="4143" y="3086"/>
                  </a:lnTo>
                  <a:lnTo>
                    <a:pt x="4083" y="3131"/>
                  </a:lnTo>
                  <a:lnTo>
                    <a:pt x="4023" y="3176"/>
                  </a:lnTo>
                  <a:lnTo>
                    <a:pt x="3960" y="3216"/>
                  </a:lnTo>
                  <a:lnTo>
                    <a:pt x="4280" y="3216"/>
                  </a:lnTo>
                  <a:lnTo>
                    <a:pt x="4335" y="3171"/>
                  </a:lnTo>
                  <a:lnTo>
                    <a:pt x="4389" y="3124"/>
                  </a:lnTo>
                  <a:lnTo>
                    <a:pt x="4442" y="3075"/>
                  </a:lnTo>
                  <a:lnTo>
                    <a:pt x="4492" y="3024"/>
                  </a:lnTo>
                  <a:lnTo>
                    <a:pt x="4543" y="2973"/>
                  </a:lnTo>
                  <a:lnTo>
                    <a:pt x="4591" y="2920"/>
                  </a:lnTo>
                  <a:lnTo>
                    <a:pt x="4637" y="2866"/>
                  </a:lnTo>
                  <a:lnTo>
                    <a:pt x="4683" y="2811"/>
                  </a:lnTo>
                  <a:lnTo>
                    <a:pt x="4727" y="2753"/>
                  </a:lnTo>
                  <a:lnTo>
                    <a:pt x="4771" y="2696"/>
                  </a:lnTo>
                  <a:lnTo>
                    <a:pt x="4811" y="2637"/>
                  </a:lnTo>
                  <a:lnTo>
                    <a:pt x="4851" y="2577"/>
                  </a:lnTo>
                  <a:lnTo>
                    <a:pt x="4888" y="2515"/>
                  </a:lnTo>
                  <a:lnTo>
                    <a:pt x="4924" y="2452"/>
                  </a:lnTo>
                  <a:lnTo>
                    <a:pt x="4959" y="2389"/>
                  </a:lnTo>
                  <a:lnTo>
                    <a:pt x="4992" y="2324"/>
                  </a:lnTo>
                  <a:lnTo>
                    <a:pt x="5023" y="2258"/>
                  </a:lnTo>
                  <a:lnTo>
                    <a:pt x="5052" y="2192"/>
                  </a:lnTo>
                  <a:lnTo>
                    <a:pt x="5079" y="2125"/>
                  </a:lnTo>
                  <a:lnTo>
                    <a:pt x="5104" y="2055"/>
                  </a:lnTo>
                  <a:lnTo>
                    <a:pt x="5128" y="1987"/>
                  </a:lnTo>
                  <a:lnTo>
                    <a:pt x="5150" y="1916"/>
                  </a:lnTo>
                  <a:lnTo>
                    <a:pt x="5170" y="1845"/>
                  </a:lnTo>
                  <a:lnTo>
                    <a:pt x="5188" y="1773"/>
                  </a:lnTo>
                  <a:lnTo>
                    <a:pt x="5204" y="1700"/>
                  </a:lnTo>
                  <a:lnTo>
                    <a:pt x="5218" y="1627"/>
                  </a:lnTo>
                  <a:lnTo>
                    <a:pt x="5229" y="1553"/>
                  </a:lnTo>
                  <a:lnTo>
                    <a:pt x="5240" y="1478"/>
                  </a:lnTo>
                  <a:lnTo>
                    <a:pt x="5247" y="1403"/>
                  </a:lnTo>
                  <a:lnTo>
                    <a:pt x="5253" y="1327"/>
                  </a:lnTo>
                  <a:lnTo>
                    <a:pt x="5256" y="1250"/>
                  </a:lnTo>
                  <a:lnTo>
                    <a:pt x="5257" y="1173"/>
                  </a:lnTo>
                  <a:close/>
                  <a:moveTo>
                    <a:pt x="116" y="400"/>
                  </a:moveTo>
                  <a:lnTo>
                    <a:pt x="103" y="445"/>
                  </a:lnTo>
                  <a:lnTo>
                    <a:pt x="90" y="492"/>
                  </a:lnTo>
                  <a:lnTo>
                    <a:pt x="78" y="539"/>
                  </a:lnTo>
                  <a:lnTo>
                    <a:pt x="66" y="586"/>
                  </a:lnTo>
                  <a:lnTo>
                    <a:pt x="56" y="634"/>
                  </a:lnTo>
                  <a:lnTo>
                    <a:pt x="47" y="680"/>
                  </a:lnTo>
                  <a:lnTo>
                    <a:pt x="38" y="728"/>
                  </a:lnTo>
                  <a:lnTo>
                    <a:pt x="30" y="778"/>
                  </a:lnTo>
                  <a:lnTo>
                    <a:pt x="23" y="826"/>
                  </a:lnTo>
                  <a:lnTo>
                    <a:pt x="17" y="875"/>
                  </a:lnTo>
                  <a:lnTo>
                    <a:pt x="12" y="924"/>
                  </a:lnTo>
                  <a:lnTo>
                    <a:pt x="8" y="973"/>
                  </a:lnTo>
                  <a:lnTo>
                    <a:pt x="5" y="1022"/>
                  </a:lnTo>
                  <a:lnTo>
                    <a:pt x="2" y="1073"/>
                  </a:lnTo>
                  <a:lnTo>
                    <a:pt x="1" y="1123"/>
                  </a:lnTo>
                  <a:lnTo>
                    <a:pt x="0" y="1173"/>
                  </a:lnTo>
                  <a:lnTo>
                    <a:pt x="1" y="1250"/>
                  </a:lnTo>
                  <a:lnTo>
                    <a:pt x="5" y="1327"/>
                  </a:lnTo>
                  <a:lnTo>
                    <a:pt x="11" y="1403"/>
                  </a:lnTo>
                  <a:lnTo>
                    <a:pt x="18" y="1478"/>
                  </a:lnTo>
                  <a:lnTo>
                    <a:pt x="28" y="1553"/>
                  </a:lnTo>
                  <a:lnTo>
                    <a:pt x="40" y="1627"/>
                  </a:lnTo>
                  <a:lnTo>
                    <a:pt x="53" y="1700"/>
                  </a:lnTo>
                  <a:lnTo>
                    <a:pt x="70" y="1772"/>
                  </a:lnTo>
                  <a:lnTo>
                    <a:pt x="86" y="1844"/>
                  </a:lnTo>
                  <a:lnTo>
                    <a:pt x="107" y="1915"/>
                  </a:lnTo>
                  <a:lnTo>
                    <a:pt x="128" y="1984"/>
                  </a:lnTo>
                  <a:lnTo>
                    <a:pt x="152" y="2054"/>
                  </a:lnTo>
                  <a:lnTo>
                    <a:pt x="178" y="2122"/>
                  </a:lnTo>
                  <a:lnTo>
                    <a:pt x="205" y="2191"/>
                  </a:lnTo>
                  <a:lnTo>
                    <a:pt x="234" y="2257"/>
                  </a:lnTo>
                  <a:lnTo>
                    <a:pt x="265" y="2323"/>
                  </a:lnTo>
                  <a:lnTo>
                    <a:pt x="298" y="2386"/>
                  </a:lnTo>
                  <a:lnTo>
                    <a:pt x="331" y="2450"/>
                  </a:lnTo>
                  <a:lnTo>
                    <a:pt x="367" y="2513"/>
                  </a:lnTo>
                  <a:lnTo>
                    <a:pt x="406" y="2575"/>
                  </a:lnTo>
                  <a:lnTo>
                    <a:pt x="444" y="2635"/>
                  </a:lnTo>
                  <a:lnTo>
                    <a:pt x="486" y="2693"/>
                  </a:lnTo>
                  <a:lnTo>
                    <a:pt x="528" y="2751"/>
                  </a:lnTo>
                  <a:lnTo>
                    <a:pt x="571" y="2809"/>
                  </a:lnTo>
                  <a:lnTo>
                    <a:pt x="617" y="2864"/>
                  </a:lnTo>
                  <a:lnTo>
                    <a:pt x="664" y="2918"/>
                  </a:lnTo>
                  <a:lnTo>
                    <a:pt x="713" y="2970"/>
                  </a:lnTo>
                  <a:lnTo>
                    <a:pt x="762" y="3022"/>
                  </a:lnTo>
                  <a:lnTo>
                    <a:pt x="814" y="3072"/>
                  </a:lnTo>
                  <a:lnTo>
                    <a:pt x="867" y="3122"/>
                  </a:lnTo>
                  <a:lnTo>
                    <a:pt x="919" y="3168"/>
                  </a:lnTo>
                  <a:lnTo>
                    <a:pt x="975" y="3214"/>
                  </a:lnTo>
                  <a:lnTo>
                    <a:pt x="1293" y="3215"/>
                  </a:lnTo>
                  <a:lnTo>
                    <a:pt x="1232" y="3173"/>
                  </a:lnTo>
                  <a:lnTo>
                    <a:pt x="1172" y="3129"/>
                  </a:lnTo>
                  <a:lnTo>
                    <a:pt x="1113" y="3084"/>
                  </a:lnTo>
                  <a:lnTo>
                    <a:pt x="1055" y="3036"/>
                  </a:lnTo>
                  <a:lnTo>
                    <a:pt x="999" y="2988"/>
                  </a:lnTo>
                  <a:lnTo>
                    <a:pt x="945" y="2938"/>
                  </a:lnTo>
                  <a:lnTo>
                    <a:pt x="891" y="2885"/>
                  </a:lnTo>
                  <a:lnTo>
                    <a:pt x="840" y="2833"/>
                  </a:lnTo>
                  <a:lnTo>
                    <a:pt x="790" y="2777"/>
                  </a:lnTo>
                  <a:lnTo>
                    <a:pt x="742" y="2720"/>
                  </a:lnTo>
                  <a:lnTo>
                    <a:pt x="696" y="2662"/>
                  </a:lnTo>
                  <a:lnTo>
                    <a:pt x="652" y="2602"/>
                  </a:lnTo>
                  <a:lnTo>
                    <a:pt x="609" y="2542"/>
                  </a:lnTo>
                  <a:lnTo>
                    <a:pt x="568" y="2480"/>
                  </a:lnTo>
                  <a:lnTo>
                    <a:pt x="528" y="2416"/>
                  </a:lnTo>
                  <a:lnTo>
                    <a:pt x="491" y="2351"/>
                  </a:lnTo>
                  <a:lnTo>
                    <a:pt x="456" y="2284"/>
                  </a:lnTo>
                  <a:lnTo>
                    <a:pt x="422" y="2217"/>
                  </a:lnTo>
                  <a:lnTo>
                    <a:pt x="391" y="2149"/>
                  </a:lnTo>
                  <a:lnTo>
                    <a:pt x="362" y="2079"/>
                  </a:lnTo>
                  <a:lnTo>
                    <a:pt x="335" y="2010"/>
                  </a:lnTo>
                  <a:lnTo>
                    <a:pt x="311" y="1938"/>
                  </a:lnTo>
                  <a:lnTo>
                    <a:pt x="288" y="1864"/>
                  </a:lnTo>
                  <a:lnTo>
                    <a:pt x="268" y="1791"/>
                  </a:lnTo>
                  <a:lnTo>
                    <a:pt x="248" y="1717"/>
                  </a:lnTo>
                  <a:lnTo>
                    <a:pt x="233" y="1641"/>
                  </a:lnTo>
                  <a:lnTo>
                    <a:pt x="220" y="1566"/>
                  </a:lnTo>
                  <a:lnTo>
                    <a:pt x="209" y="1488"/>
                  </a:lnTo>
                  <a:lnTo>
                    <a:pt x="199" y="1411"/>
                  </a:lnTo>
                  <a:lnTo>
                    <a:pt x="193" y="1332"/>
                  </a:lnTo>
                  <a:lnTo>
                    <a:pt x="190" y="1253"/>
                  </a:lnTo>
                  <a:lnTo>
                    <a:pt x="188" y="1173"/>
                  </a:lnTo>
                  <a:lnTo>
                    <a:pt x="188" y="1125"/>
                  </a:lnTo>
                  <a:lnTo>
                    <a:pt x="190" y="1078"/>
                  </a:lnTo>
                  <a:lnTo>
                    <a:pt x="192" y="1031"/>
                  </a:lnTo>
                  <a:lnTo>
                    <a:pt x="196" y="984"/>
                  </a:lnTo>
                  <a:lnTo>
                    <a:pt x="199" y="937"/>
                  </a:lnTo>
                  <a:lnTo>
                    <a:pt x="204" y="890"/>
                  </a:lnTo>
                  <a:lnTo>
                    <a:pt x="210" y="845"/>
                  </a:lnTo>
                  <a:lnTo>
                    <a:pt x="217" y="798"/>
                  </a:lnTo>
                  <a:lnTo>
                    <a:pt x="224" y="752"/>
                  </a:lnTo>
                  <a:lnTo>
                    <a:pt x="233" y="707"/>
                  </a:lnTo>
                  <a:lnTo>
                    <a:pt x="242" y="662"/>
                  </a:lnTo>
                  <a:lnTo>
                    <a:pt x="252" y="617"/>
                  </a:lnTo>
                  <a:lnTo>
                    <a:pt x="263" y="572"/>
                  </a:lnTo>
                  <a:lnTo>
                    <a:pt x="275" y="529"/>
                  </a:lnTo>
                  <a:lnTo>
                    <a:pt x="287" y="485"/>
                  </a:lnTo>
                  <a:lnTo>
                    <a:pt x="300" y="442"/>
                  </a:lnTo>
                  <a:lnTo>
                    <a:pt x="275" y="437"/>
                  </a:lnTo>
                  <a:lnTo>
                    <a:pt x="251" y="433"/>
                  </a:lnTo>
                  <a:lnTo>
                    <a:pt x="227" y="429"/>
                  </a:lnTo>
                  <a:lnTo>
                    <a:pt x="204" y="424"/>
                  </a:lnTo>
                  <a:lnTo>
                    <a:pt x="181" y="418"/>
                  </a:lnTo>
                  <a:lnTo>
                    <a:pt x="160" y="412"/>
                  </a:lnTo>
                  <a:lnTo>
                    <a:pt x="138" y="406"/>
                  </a:lnTo>
                  <a:lnTo>
                    <a:pt x="116" y="400"/>
                  </a:lnTo>
                  <a:close/>
                </a:path>
              </a:pathLst>
            </a:custGeom>
            <a:solidFill>
              <a:srgbClr val="D7B3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5" name="Freeform 43"/>
            <p:cNvSpPr>
              <a:spLocks noEditPoints="1"/>
            </p:cNvSpPr>
            <p:nvPr/>
          </p:nvSpPr>
          <p:spPr bwMode="auto">
            <a:xfrm>
              <a:off x="3319" y="2985"/>
              <a:ext cx="1267" cy="805"/>
            </a:xfrm>
            <a:custGeom>
              <a:avLst/>
              <a:gdLst/>
              <a:ahLst/>
              <a:cxnLst>
                <a:cxn ang="0">
                  <a:pos x="5057" y="946"/>
                </a:cxn>
                <a:cxn ang="0">
                  <a:pos x="5011" y="642"/>
                </a:cxn>
                <a:cxn ang="0">
                  <a:pos x="4930" y="353"/>
                </a:cxn>
                <a:cxn ang="0">
                  <a:pos x="4817" y="78"/>
                </a:cxn>
                <a:cxn ang="0">
                  <a:pos x="4702" y="7"/>
                </a:cxn>
                <a:cxn ang="0">
                  <a:pos x="4590" y="1"/>
                </a:cxn>
                <a:cxn ang="0">
                  <a:pos x="4650" y="167"/>
                </a:cxn>
                <a:cxn ang="0">
                  <a:pos x="4712" y="305"/>
                </a:cxn>
                <a:cxn ang="0">
                  <a:pos x="4765" y="449"/>
                </a:cxn>
                <a:cxn ang="0">
                  <a:pos x="4808" y="595"/>
                </a:cxn>
                <a:cxn ang="0">
                  <a:pos x="4840" y="746"/>
                </a:cxn>
                <a:cxn ang="0">
                  <a:pos x="4864" y="901"/>
                </a:cxn>
                <a:cxn ang="0">
                  <a:pos x="4877" y="1060"/>
                </a:cxn>
                <a:cxn ang="0">
                  <a:pos x="4879" y="1261"/>
                </a:cxn>
                <a:cxn ang="0">
                  <a:pos x="4846" y="1581"/>
                </a:cxn>
                <a:cxn ang="0">
                  <a:pos x="4772" y="1887"/>
                </a:cxn>
                <a:cxn ang="0">
                  <a:pos x="4659" y="2175"/>
                </a:cxn>
                <a:cxn ang="0">
                  <a:pos x="4510" y="2444"/>
                </a:cxn>
                <a:cxn ang="0">
                  <a:pos x="4329" y="2690"/>
                </a:cxn>
                <a:cxn ang="0">
                  <a:pos x="4117" y="2909"/>
                </a:cxn>
                <a:cxn ang="0">
                  <a:pos x="3880" y="3100"/>
                </a:cxn>
                <a:cxn ang="0">
                  <a:pos x="4031" y="3222"/>
                </a:cxn>
                <a:cxn ang="0">
                  <a:pos x="4256" y="3038"/>
                </a:cxn>
                <a:cxn ang="0">
                  <a:pos x="4458" y="2827"/>
                </a:cxn>
                <a:cxn ang="0">
                  <a:pos x="4635" y="2595"/>
                </a:cxn>
                <a:cxn ang="0">
                  <a:pos x="4785" y="2343"/>
                </a:cxn>
                <a:cxn ang="0">
                  <a:pos x="4906" y="2073"/>
                </a:cxn>
                <a:cxn ang="0">
                  <a:pos x="4995" y="1788"/>
                </a:cxn>
                <a:cxn ang="0">
                  <a:pos x="5049" y="1489"/>
                </a:cxn>
                <a:cxn ang="0">
                  <a:pos x="5068" y="1179"/>
                </a:cxn>
                <a:cxn ang="0">
                  <a:pos x="74" y="564"/>
                </a:cxn>
                <a:cxn ang="0">
                  <a:pos x="36" y="749"/>
                </a:cxn>
                <a:cxn ang="0">
                  <a:pos x="11" y="937"/>
                </a:cxn>
                <a:cxn ang="0">
                  <a:pos x="0" y="1130"/>
                </a:cxn>
                <a:cxn ang="0">
                  <a:pos x="9" y="1412"/>
                </a:cxn>
                <a:cxn ang="0">
                  <a:pos x="56" y="1713"/>
                </a:cxn>
                <a:cxn ang="0">
                  <a:pos x="135" y="2001"/>
                </a:cxn>
                <a:cxn ang="0">
                  <a:pos x="248" y="2275"/>
                </a:cxn>
                <a:cxn ang="0">
                  <a:pos x="391" y="2531"/>
                </a:cxn>
                <a:cxn ang="0">
                  <a:pos x="560" y="2769"/>
                </a:cxn>
                <a:cxn ang="0">
                  <a:pos x="756" y="2985"/>
                </a:cxn>
                <a:cxn ang="0">
                  <a:pos x="976" y="3177"/>
                </a:cxn>
                <a:cxn ang="0">
                  <a:pos x="1248" y="3141"/>
                </a:cxn>
                <a:cxn ang="0">
                  <a:pos x="1005" y="2957"/>
                </a:cxn>
                <a:cxn ang="0">
                  <a:pos x="787" y="2745"/>
                </a:cxn>
                <a:cxn ang="0">
                  <a:pos x="599" y="2506"/>
                </a:cxn>
                <a:cxn ang="0">
                  <a:pos x="442" y="2244"/>
                </a:cxn>
                <a:cxn ang="0">
                  <a:pos x="320" y="1959"/>
                </a:cxn>
                <a:cxn ang="0">
                  <a:pos x="236" y="1658"/>
                </a:cxn>
                <a:cxn ang="0">
                  <a:pos x="193" y="1341"/>
                </a:cxn>
                <a:cxn ang="0">
                  <a:pos x="189" y="1086"/>
                </a:cxn>
                <a:cxn ang="0">
                  <a:pos x="204" y="901"/>
                </a:cxn>
                <a:cxn ang="0">
                  <a:pos x="231" y="720"/>
                </a:cxn>
                <a:cxn ang="0">
                  <a:pos x="273" y="545"/>
                </a:cxn>
                <a:cxn ang="0">
                  <a:pos x="251" y="454"/>
                </a:cxn>
                <a:cxn ang="0">
                  <a:pos x="156" y="439"/>
                </a:cxn>
              </a:cxnLst>
              <a:rect l="0" t="0" r="r" b="b"/>
              <a:pathLst>
                <a:path w="5068" h="3222">
                  <a:moveTo>
                    <a:pt x="5068" y="1179"/>
                  </a:moveTo>
                  <a:lnTo>
                    <a:pt x="5067" y="1100"/>
                  </a:lnTo>
                  <a:lnTo>
                    <a:pt x="5063" y="1022"/>
                  </a:lnTo>
                  <a:lnTo>
                    <a:pt x="5057" y="946"/>
                  </a:lnTo>
                  <a:lnTo>
                    <a:pt x="5049" y="869"/>
                  </a:lnTo>
                  <a:lnTo>
                    <a:pt x="5039" y="792"/>
                  </a:lnTo>
                  <a:lnTo>
                    <a:pt x="5026" y="718"/>
                  </a:lnTo>
                  <a:lnTo>
                    <a:pt x="5011" y="642"/>
                  </a:lnTo>
                  <a:lnTo>
                    <a:pt x="4994" y="569"/>
                  </a:lnTo>
                  <a:lnTo>
                    <a:pt x="4975" y="496"/>
                  </a:lnTo>
                  <a:lnTo>
                    <a:pt x="4953" y="424"/>
                  </a:lnTo>
                  <a:lnTo>
                    <a:pt x="4930" y="353"/>
                  </a:lnTo>
                  <a:lnTo>
                    <a:pt x="4905" y="282"/>
                  </a:lnTo>
                  <a:lnTo>
                    <a:pt x="4877" y="214"/>
                  </a:lnTo>
                  <a:lnTo>
                    <a:pt x="4849" y="145"/>
                  </a:lnTo>
                  <a:lnTo>
                    <a:pt x="4817" y="78"/>
                  </a:lnTo>
                  <a:lnTo>
                    <a:pt x="4784" y="12"/>
                  </a:lnTo>
                  <a:lnTo>
                    <a:pt x="4756" y="11"/>
                  </a:lnTo>
                  <a:lnTo>
                    <a:pt x="4729" y="9"/>
                  </a:lnTo>
                  <a:lnTo>
                    <a:pt x="4702" y="7"/>
                  </a:lnTo>
                  <a:lnTo>
                    <a:pt x="4674" y="6"/>
                  </a:lnTo>
                  <a:lnTo>
                    <a:pt x="4647" y="5"/>
                  </a:lnTo>
                  <a:lnTo>
                    <a:pt x="4618" y="3"/>
                  </a:lnTo>
                  <a:lnTo>
                    <a:pt x="4590" y="1"/>
                  </a:lnTo>
                  <a:lnTo>
                    <a:pt x="4563" y="0"/>
                  </a:lnTo>
                  <a:lnTo>
                    <a:pt x="4600" y="66"/>
                  </a:lnTo>
                  <a:lnTo>
                    <a:pt x="4635" y="132"/>
                  </a:lnTo>
                  <a:lnTo>
                    <a:pt x="4650" y="167"/>
                  </a:lnTo>
                  <a:lnTo>
                    <a:pt x="4667" y="201"/>
                  </a:lnTo>
                  <a:lnTo>
                    <a:pt x="4683" y="235"/>
                  </a:lnTo>
                  <a:lnTo>
                    <a:pt x="4697" y="270"/>
                  </a:lnTo>
                  <a:lnTo>
                    <a:pt x="4712" y="305"/>
                  </a:lnTo>
                  <a:lnTo>
                    <a:pt x="4726" y="341"/>
                  </a:lnTo>
                  <a:lnTo>
                    <a:pt x="4739" y="376"/>
                  </a:lnTo>
                  <a:lnTo>
                    <a:pt x="4753" y="412"/>
                  </a:lnTo>
                  <a:lnTo>
                    <a:pt x="4765" y="449"/>
                  </a:lnTo>
                  <a:lnTo>
                    <a:pt x="4775" y="485"/>
                  </a:lnTo>
                  <a:lnTo>
                    <a:pt x="4787" y="522"/>
                  </a:lnTo>
                  <a:lnTo>
                    <a:pt x="4797" y="558"/>
                  </a:lnTo>
                  <a:lnTo>
                    <a:pt x="4808" y="595"/>
                  </a:lnTo>
                  <a:lnTo>
                    <a:pt x="4816" y="634"/>
                  </a:lnTo>
                  <a:lnTo>
                    <a:pt x="4825" y="671"/>
                  </a:lnTo>
                  <a:lnTo>
                    <a:pt x="4833" y="709"/>
                  </a:lnTo>
                  <a:lnTo>
                    <a:pt x="4840" y="746"/>
                  </a:lnTo>
                  <a:lnTo>
                    <a:pt x="4847" y="785"/>
                  </a:lnTo>
                  <a:lnTo>
                    <a:pt x="4853" y="823"/>
                  </a:lnTo>
                  <a:lnTo>
                    <a:pt x="4859" y="863"/>
                  </a:lnTo>
                  <a:lnTo>
                    <a:pt x="4864" y="901"/>
                  </a:lnTo>
                  <a:lnTo>
                    <a:pt x="4869" y="941"/>
                  </a:lnTo>
                  <a:lnTo>
                    <a:pt x="4873" y="980"/>
                  </a:lnTo>
                  <a:lnTo>
                    <a:pt x="4875" y="1019"/>
                  </a:lnTo>
                  <a:lnTo>
                    <a:pt x="4877" y="1060"/>
                  </a:lnTo>
                  <a:lnTo>
                    <a:pt x="4879" y="1099"/>
                  </a:lnTo>
                  <a:lnTo>
                    <a:pt x="4880" y="1139"/>
                  </a:lnTo>
                  <a:lnTo>
                    <a:pt x="4881" y="1179"/>
                  </a:lnTo>
                  <a:lnTo>
                    <a:pt x="4879" y="1261"/>
                  </a:lnTo>
                  <a:lnTo>
                    <a:pt x="4875" y="1343"/>
                  </a:lnTo>
                  <a:lnTo>
                    <a:pt x="4868" y="1423"/>
                  </a:lnTo>
                  <a:lnTo>
                    <a:pt x="4858" y="1502"/>
                  </a:lnTo>
                  <a:lnTo>
                    <a:pt x="4846" y="1581"/>
                  </a:lnTo>
                  <a:lnTo>
                    <a:pt x="4832" y="1659"/>
                  </a:lnTo>
                  <a:lnTo>
                    <a:pt x="4814" y="1736"/>
                  </a:lnTo>
                  <a:lnTo>
                    <a:pt x="4795" y="1812"/>
                  </a:lnTo>
                  <a:lnTo>
                    <a:pt x="4772" y="1887"/>
                  </a:lnTo>
                  <a:lnTo>
                    <a:pt x="4747" y="1960"/>
                  </a:lnTo>
                  <a:lnTo>
                    <a:pt x="4720" y="2034"/>
                  </a:lnTo>
                  <a:lnTo>
                    <a:pt x="4690" y="2104"/>
                  </a:lnTo>
                  <a:lnTo>
                    <a:pt x="4659" y="2175"/>
                  </a:lnTo>
                  <a:lnTo>
                    <a:pt x="4625" y="2245"/>
                  </a:lnTo>
                  <a:lnTo>
                    <a:pt x="4589" y="2312"/>
                  </a:lnTo>
                  <a:lnTo>
                    <a:pt x="4551" y="2379"/>
                  </a:lnTo>
                  <a:lnTo>
                    <a:pt x="4510" y="2444"/>
                  </a:lnTo>
                  <a:lnTo>
                    <a:pt x="4468" y="2507"/>
                  </a:lnTo>
                  <a:lnTo>
                    <a:pt x="4424" y="2570"/>
                  </a:lnTo>
                  <a:lnTo>
                    <a:pt x="4377" y="2631"/>
                  </a:lnTo>
                  <a:lnTo>
                    <a:pt x="4329" y="2690"/>
                  </a:lnTo>
                  <a:lnTo>
                    <a:pt x="4278" y="2747"/>
                  </a:lnTo>
                  <a:lnTo>
                    <a:pt x="4227" y="2803"/>
                  </a:lnTo>
                  <a:lnTo>
                    <a:pt x="4173" y="2857"/>
                  </a:lnTo>
                  <a:lnTo>
                    <a:pt x="4117" y="2909"/>
                  </a:lnTo>
                  <a:lnTo>
                    <a:pt x="4061" y="2960"/>
                  </a:lnTo>
                  <a:lnTo>
                    <a:pt x="4002" y="3009"/>
                  </a:lnTo>
                  <a:lnTo>
                    <a:pt x="3942" y="3056"/>
                  </a:lnTo>
                  <a:lnTo>
                    <a:pt x="3880" y="3100"/>
                  </a:lnTo>
                  <a:lnTo>
                    <a:pt x="3816" y="3143"/>
                  </a:lnTo>
                  <a:lnTo>
                    <a:pt x="3751" y="3184"/>
                  </a:lnTo>
                  <a:lnTo>
                    <a:pt x="3685" y="3222"/>
                  </a:lnTo>
                  <a:lnTo>
                    <a:pt x="4031" y="3222"/>
                  </a:lnTo>
                  <a:lnTo>
                    <a:pt x="4089" y="3179"/>
                  </a:lnTo>
                  <a:lnTo>
                    <a:pt x="4146" y="3134"/>
                  </a:lnTo>
                  <a:lnTo>
                    <a:pt x="4201" y="3086"/>
                  </a:lnTo>
                  <a:lnTo>
                    <a:pt x="4256" y="3038"/>
                  </a:lnTo>
                  <a:lnTo>
                    <a:pt x="4308" y="2987"/>
                  </a:lnTo>
                  <a:lnTo>
                    <a:pt x="4360" y="2935"/>
                  </a:lnTo>
                  <a:lnTo>
                    <a:pt x="4410" y="2882"/>
                  </a:lnTo>
                  <a:lnTo>
                    <a:pt x="4458" y="2827"/>
                  </a:lnTo>
                  <a:lnTo>
                    <a:pt x="4505" y="2771"/>
                  </a:lnTo>
                  <a:lnTo>
                    <a:pt x="4550" y="2714"/>
                  </a:lnTo>
                  <a:lnTo>
                    <a:pt x="4594" y="2655"/>
                  </a:lnTo>
                  <a:lnTo>
                    <a:pt x="4635" y="2595"/>
                  </a:lnTo>
                  <a:lnTo>
                    <a:pt x="4676" y="2534"/>
                  </a:lnTo>
                  <a:lnTo>
                    <a:pt x="4714" y="2471"/>
                  </a:lnTo>
                  <a:lnTo>
                    <a:pt x="4750" y="2408"/>
                  </a:lnTo>
                  <a:lnTo>
                    <a:pt x="4785" y="2343"/>
                  </a:lnTo>
                  <a:lnTo>
                    <a:pt x="4819" y="2277"/>
                  </a:lnTo>
                  <a:lnTo>
                    <a:pt x="4850" y="2210"/>
                  </a:lnTo>
                  <a:lnTo>
                    <a:pt x="4879" y="2142"/>
                  </a:lnTo>
                  <a:lnTo>
                    <a:pt x="4906" y="2073"/>
                  </a:lnTo>
                  <a:lnTo>
                    <a:pt x="4931" y="2004"/>
                  </a:lnTo>
                  <a:lnTo>
                    <a:pt x="4954" y="1932"/>
                  </a:lnTo>
                  <a:lnTo>
                    <a:pt x="4976" y="1861"/>
                  </a:lnTo>
                  <a:lnTo>
                    <a:pt x="4995" y="1788"/>
                  </a:lnTo>
                  <a:lnTo>
                    <a:pt x="5012" y="1715"/>
                  </a:lnTo>
                  <a:lnTo>
                    <a:pt x="5026" y="1640"/>
                  </a:lnTo>
                  <a:lnTo>
                    <a:pt x="5039" y="1565"/>
                  </a:lnTo>
                  <a:lnTo>
                    <a:pt x="5049" y="1489"/>
                  </a:lnTo>
                  <a:lnTo>
                    <a:pt x="5057" y="1412"/>
                  </a:lnTo>
                  <a:lnTo>
                    <a:pt x="5063" y="1335"/>
                  </a:lnTo>
                  <a:lnTo>
                    <a:pt x="5067" y="1257"/>
                  </a:lnTo>
                  <a:lnTo>
                    <a:pt x="5068" y="1179"/>
                  </a:lnTo>
                  <a:close/>
                  <a:moveTo>
                    <a:pt x="113" y="430"/>
                  </a:moveTo>
                  <a:lnTo>
                    <a:pt x="98" y="474"/>
                  </a:lnTo>
                  <a:lnTo>
                    <a:pt x="86" y="520"/>
                  </a:lnTo>
                  <a:lnTo>
                    <a:pt x="74" y="564"/>
                  </a:lnTo>
                  <a:lnTo>
                    <a:pt x="63" y="610"/>
                  </a:lnTo>
                  <a:lnTo>
                    <a:pt x="54" y="656"/>
                  </a:lnTo>
                  <a:lnTo>
                    <a:pt x="44" y="702"/>
                  </a:lnTo>
                  <a:lnTo>
                    <a:pt x="36" y="749"/>
                  </a:lnTo>
                  <a:lnTo>
                    <a:pt x="29" y="796"/>
                  </a:lnTo>
                  <a:lnTo>
                    <a:pt x="21" y="842"/>
                  </a:lnTo>
                  <a:lnTo>
                    <a:pt x="15" y="890"/>
                  </a:lnTo>
                  <a:lnTo>
                    <a:pt x="11" y="937"/>
                  </a:lnTo>
                  <a:lnTo>
                    <a:pt x="7" y="985"/>
                  </a:lnTo>
                  <a:lnTo>
                    <a:pt x="3" y="1033"/>
                  </a:lnTo>
                  <a:lnTo>
                    <a:pt x="1" y="1082"/>
                  </a:lnTo>
                  <a:lnTo>
                    <a:pt x="0" y="1130"/>
                  </a:lnTo>
                  <a:lnTo>
                    <a:pt x="0" y="1179"/>
                  </a:lnTo>
                  <a:lnTo>
                    <a:pt x="1" y="1257"/>
                  </a:lnTo>
                  <a:lnTo>
                    <a:pt x="5" y="1335"/>
                  </a:lnTo>
                  <a:lnTo>
                    <a:pt x="9" y="1412"/>
                  </a:lnTo>
                  <a:lnTo>
                    <a:pt x="18" y="1489"/>
                  </a:lnTo>
                  <a:lnTo>
                    <a:pt x="29" y="1565"/>
                  </a:lnTo>
                  <a:lnTo>
                    <a:pt x="41" y="1639"/>
                  </a:lnTo>
                  <a:lnTo>
                    <a:pt x="56" y="1713"/>
                  </a:lnTo>
                  <a:lnTo>
                    <a:pt x="73" y="1786"/>
                  </a:lnTo>
                  <a:lnTo>
                    <a:pt x="92" y="1860"/>
                  </a:lnTo>
                  <a:lnTo>
                    <a:pt x="113" y="1930"/>
                  </a:lnTo>
                  <a:lnTo>
                    <a:pt x="135" y="2001"/>
                  </a:lnTo>
                  <a:lnTo>
                    <a:pt x="161" y="2072"/>
                  </a:lnTo>
                  <a:lnTo>
                    <a:pt x="188" y="2140"/>
                  </a:lnTo>
                  <a:lnTo>
                    <a:pt x="217" y="2209"/>
                  </a:lnTo>
                  <a:lnTo>
                    <a:pt x="248" y="2275"/>
                  </a:lnTo>
                  <a:lnTo>
                    <a:pt x="281" y="2341"/>
                  </a:lnTo>
                  <a:lnTo>
                    <a:pt x="315" y="2405"/>
                  </a:lnTo>
                  <a:lnTo>
                    <a:pt x="353" y="2469"/>
                  </a:lnTo>
                  <a:lnTo>
                    <a:pt x="391" y="2531"/>
                  </a:lnTo>
                  <a:lnTo>
                    <a:pt x="431" y="2593"/>
                  </a:lnTo>
                  <a:lnTo>
                    <a:pt x="473" y="2653"/>
                  </a:lnTo>
                  <a:lnTo>
                    <a:pt x="516" y="2711"/>
                  </a:lnTo>
                  <a:lnTo>
                    <a:pt x="560" y="2769"/>
                  </a:lnTo>
                  <a:lnTo>
                    <a:pt x="607" y="2825"/>
                  </a:lnTo>
                  <a:lnTo>
                    <a:pt x="655" y="2879"/>
                  </a:lnTo>
                  <a:lnTo>
                    <a:pt x="706" y="2933"/>
                  </a:lnTo>
                  <a:lnTo>
                    <a:pt x="756" y="2985"/>
                  </a:lnTo>
                  <a:lnTo>
                    <a:pt x="809" y="3035"/>
                  </a:lnTo>
                  <a:lnTo>
                    <a:pt x="863" y="3083"/>
                  </a:lnTo>
                  <a:lnTo>
                    <a:pt x="918" y="3131"/>
                  </a:lnTo>
                  <a:lnTo>
                    <a:pt x="976" y="3177"/>
                  </a:lnTo>
                  <a:lnTo>
                    <a:pt x="1033" y="3220"/>
                  </a:lnTo>
                  <a:lnTo>
                    <a:pt x="1379" y="3221"/>
                  </a:lnTo>
                  <a:lnTo>
                    <a:pt x="1313" y="3182"/>
                  </a:lnTo>
                  <a:lnTo>
                    <a:pt x="1248" y="3141"/>
                  </a:lnTo>
                  <a:lnTo>
                    <a:pt x="1185" y="3098"/>
                  </a:lnTo>
                  <a:lnTo>
                    <a:pt x="1123" y="3053"/>
                  </a:lnTo>
                  <a:lnTo>
                    <a:pt x="1063" y="3006"/>
                  </a:lnTo>
                  <a:lnTo>
                    <a:pt x="1005" y="2957"/>
                  </a:lnTo>
                  <a:lnTo>
                    <a:pt x="948" y="2907"/>
                  </a:lnTo>
                  <a:lnTo>
                    <a:pt x="893" y="2855"/>
                  </a:lnTo>
                  <a:lnTo>
                    <a:pt x="839" y="2801"/>
                  </a:lnTo>
                  <a:lnTo>
                    <a:pt x="787" y="2745"/>
                  </a:lnTo>
                  <a:lnTo>
                    <a:pt x="737" y="2687"/>
                  </a:lnTo>
                  <a:lnTo>
                    <a:pt x="689" y="2629"/>
                  </a:lnTo>
                  <a:lnTo>
                    <a:pt x="643" y="2569"/>
                  </a:lnTo>
                  <a:lnTo>
                    <a:pt x="599" y="2506"/>
                  </a:lnTo>
                  <a:lnTo>
                    <a:pt x="557" y="2443"/>
                  </a:lnTo>
                  <a:lnTo>
                    <a:pt x="516" y="2377"/>
                  </a:lnTo>
                  <a:lnTo>
                    <a:pt x="478" y="2311"/>
                  </a:lnTo>
                  <a:lnTo>
                    <a:pt x="442" y="2244"/>
                  </a:lnTo>
                  <a:lnTo>
                    <a:pt x="408" y="2174"/>
                  </a:lnTo>
                  <a:lnTo>
                    <a:pt x="377" y="2103"/>
                  </a:lnTo>
                  <a:lnTo>
                    <a:pt x="347" y="2032"/>
                  </a:lnTo>
                  <a:lnTo>
                    <a:pt x="320" y="1959"/>
                  </a:lnTo>
                  <a:lnTo>
                    <a:pt x="295" y="1886"/>
                  </a:lnTo>
                  <a:lnTo>
                    <a:pt x="273" y="1810"/>
                  </a:lnTo>
                  <a:lnTo>
                    <a:pt x="253" y="1735"/>
                  </a:lnTo>
                  <a:lnTo>
                    <a:pt x="236" y="1658"/>
                  </a:lnTo>
                  <a:lnTo>
                    <a:pt x="221" y="1580"/>
                  </a:lnTo>
                  <a:lnTo>
                    <a:pt x="209" y="1502"/>
                  </a:lnTo>
                  <a:lnTo>
                    <a:pt x="199" y="1422"/>
                  </a:lnTo>
                  <a:lnTo>
                    <a:pt x="193" y="1341"/>
                  </a:lnTo>
                  <a:lnTo>
                    <a:pt x="188" y="1261"/>
                  </a:lnTo>
                  <a:lnTo>
                    <a:pt x="187" y="1179"/>
                  </a:lnTo>
                  <a:lnTo>
                    <a:pt x="187" y="1133"/>
                  </a:lnTo>
                  <a:lnTo>
                    <a:pt x="189" y="1086"/>
                  </a:lnTo>
                  <a:lnTo>
                    <a:pt x="191" y="1039"/>
                  </a:lnTo>
                  <a:lnTo>
                    <a:pt x="194" y="992"/>
                  </a:lnTo>
                  <a:lnTo>
                    <a:pt x="198" y="947"/>
                  </a:lnTo>
                  <a:lnTo>
                    <a:pt x="204" y="901"/>
                  </a:lnTo>
                  <a:lnTo>
                    <a:pt x="209" y="856"/>
                  </a:lnTo>
                  <a:lnTo>
                    <a:pt x="216" y="810"/>
                  </a:lnTo>
                  <a:lnTo>
                    <a:pt x="223" y="766"/>
                  </a:lnTo>
                  <a:lnTo>
                    <a:pt x="231" y="720"/>
                  </a:lnTo>
                  <a:lnTo>
                    <a:pt x="241" y="676"/>
                  </a:lnTo>
                  <a:lnTo>
                    <a:pt x="252" y="632"/>
                  </a:lnTo>
                  <a:lnTo>
                    <a:pt x="263" y="588"/>
                  </a:lnTo>
                  <a:lnTo>
                    <a:pt x="273" y="545"/>
                  </a:lnTo>
                  <a:lnTo>
                    <a:pt x="287" y="502"/>
                  </a:lnTo>
                  <a:lnTo>
                    <a:pt x="300" y="460"/>
                  </a:lnTo>
                  <a:lnTo>
                    <a:pt x="275" y="457"/>
                  </a:lnTo>
                  <a:lnTo>
                    <a:pt x="251" y="454"/>
                  </a:lnTo>
                  <a:lnTo>
                    <a:pt x="225" y="450"/>
                  </a:lnTo>
                  <a:lnTo>
                    <a:pt x="203" y="448"/>
                  </a:lnTo>
                  <a:lnTo>
                    <a:pt x="179" y="443"/>
                  </a:lnTo>
                  <a:lnTo>
                    <a:pt x="156" y="439"/>
                  </a:lnTo>
                  <a:lnTo>
                    <a:pt x="134" y="435"/>
                  </a:lnTo>
                  <a:lnTo>
                    <a:pt x="113" y="430"/>
                  </a:lnTo>
                  <a:close/>
                </a:path>
              </a:pathLst>
            </a:custGeom>
            <a:solidFill>
              <a:srgbClr val="D9B3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6" name="Freeform 44"/>
            <p:cNvSpPr>
              <a:spLocks noEditPoints="1"/>
            </p:cNvSpPr>
            <p:nvPr/>
          </p:nvSpPr>
          <p:spPr bwMode="auto">
            <a:xfrm>
              <a:off x="3342" y="2983"/>
              <a:ext cx="1220" cy="807"/>
            </a:xfrm>
            <a:custGeom>
              <a:avLst/>
              <a:gdLst/>
              <a:ahLst/>
              <a:cxnLst>
                <a:cxn ang="0">
                  <a:pos x="4878" y="1066"/>
                </a:cxn>
                <a:cxn ang="0">
                  <a:pos x="4866" y="909"/>
                </a:cxn>
                <a:cxn ang="0">
                  <a:pos x="4843" y="756"/>
                </a:cxn>
                <a:cxn ang="0">
                  <a:pos x="4783" y="496"/>
                </a:cxn>
                <a:cxn ang="0">
                  <a:pos x="4680" y="212"/>
                </a:cxn>
                <a:cxn ang="0">
                  <a:pos x="4553" y="9"/>
                </a:cxn>
                <a:cxn ang="0">
                  <a:pos x="4442" y="4"/>
                </a:cxn>
                <a:cxn ang="0">
                  <a:pos x="4377" y="33"/>
                </a:cxn>
                <a:cxn ang="0">
                  <a:pos x="4451" y="166"/>
                </a:cxn>
                <a:cxn ang="0">
                  <a:pos x="4515" y="304"/>
                </a:cxn>
                <a:cxn ang="0">
                  <a:pos x="4571" y="448"/>
                </a:cxn>
                <a:cxn ang="0">
                  <a:pos x="4616" y="595"/>
                </a:cxn>
                <a:cxn ang="0">
                  <a:pos x="4651" y="748"/>
                </a:cxn>
                <a:cxn ang="0">
                  <a:pos x="4676" y="904"/>
                </a:cxn>
                <a:cxn ang="0">
                  <a:pos x="4691" y="1063"/>
                </a:cxn>
                <a:cxn ang="0">
                  <a:pos x="4692" y="1268"/>
                </a:cxn>
                <a:cxn ang="0">
                  <a:pos x="4656" y="1598"/>
                </a:cxn>
                <a:cxn ang="0">
                  <a:pos x="4573" y="1911"/>
                </a:cxn>
                <a:cxn ang="0">
                  <a:pos x="4448" y="2205"/>
                </a:cxn>
                <a:cxn ang="0">
                  <a:pos x="4285" y="2476"/>
                </a:cxn>
                <a:cxn ang="0">
                  <a:pos x="4087" y="2721"/>
                </a:cxn>
                <a:cxn ang="0">
                  <a:pos x="3856" y="2935"/>
                </a:cxn>
                <a:cxn ang="0">
                  <a:pos x="3598" y="3116"/>
                </a:cxn>
                <a:cxn ang="0">
                  <a:pos x="3772" y="3227"/>
                </a:cxn>
                <a:cxn ang="0">
                  <a:pos x="4012" y="3050"/>
                </a:cxn>
                <a:cxn ang="0">
                  <a:pos x="4227" y="2845"/>
                </a:cxn>
                <a:cxn ang="0">
                  <a:pos x="4417" y="2616"/>
                </a:cxn>
                <a:cxn ang="0">
                  <a:pos x="4578" y="2364"/>
                </a:cxn>
                <a:cxn ang="0">
                  <a:pos x="4706" y="2093"/>
                </a:cxn>
                <a:cxn ang="0">
                  <a:pos x="4802" y="1803"/>
                </a:cxn>
                <a:cxn ang="0">
                  <a:pos x="4861" y="1500"/>
                </a:cxn>
                <a:cxn ang="0">
                  <a:pos x="4882" y="1184"/>
                </a:cxn>
                <a:cxn ang="0">
                  <a:pos x="75" y="583"/>
                </a:cxn>
                <a:cxn ang="0">
                  <a:pos x="36" y="763"/>
                </a:cxn>
                <a:cxn ang="0">
                  <a:pos x="11" y="948"/>
                </a:cxn>
                <a:cxn ang="0">
                  <a:pos x="0" y="1136"/>
                </a:cxn>
                <a:cxn ang="0">
                  <a:pos x="11" y="1422"/>
                </a:cxn>
                <a:cxn ang="0">
                  <a:pos x="60" y="1728"/>
                </a:cxn>
                <a:cxn ang="0">
                  <a:pos x="147" y="2021"/>
                </a:cxn>
                <a:cxn ang="0">
                  <a:pos x="268" y="2295"/>
                </a:cxn>
                <a:cxn ang="0">
                  <a:pos x="421" y="2553"/>
                </a:cxn>
                <a:cxn ang="0">
                  <a:pos x="602" y="2788"/>
                </a:cxn>
                <a:cxn ang="0">
                  <a:pos x="811" y="2999"/>
                </a:cxn>
                <a:cxn ang="0">
                  <a:pos x="1044" y="3184"/>
                </a:cxn>
                <a:cxn ang="0">
                  <a:pos x="1350" y="3154"/>
                </a:cxn>
                <a:cxn ang="0">
                  <a:pos x="1084" y="2981"/>
                </a:cxn>
                <a:cxn ang="0">
                  <a:pos x="848" y="2776"/>
                </a:cxn>
                <a:cxn ang="0">
                  <a:pos x="641" y="2539"/>
                </a:cxn>
                <a:cxn ang="0">
                  <a:pos x="470" y="2275"/>
                </a:cxn>
                <a:cxn ang="0">
                  <a:pos x="335" y="1986"/>
                </a:cxn>
                <a:cxn ang="0">
                  <a:pos x="242" y="1678"/>
                </a:cxn>
                <a:cxn ang="0">
                  <a:pos x="194" y="1352"/>
                </a:cxn>
                <a:cxn ang="0">
                  <a:pos x="190" y="1091"/>
                </a:cxn>
                <a:cxn ang="0">
                  <a:pos x="204" y="909"/>
                </a:cxn>
                <a:cxn ang="0">
                  <a:pos x="234" y="730"/>
                </a:cxn>
                <a:cxn ang="0">
                  <a:pos x="276" y="556"/>
                </a:cxn>
                <a:cxn ang="0">
                  <a:pos x="252" y="468"/>
                </a:cxn>
                <a:cxn ang="0">
                  <a:pos x="158" y="459"/>
                </a:cxn>
              </a:cxnLst>
              <a:rect l="0" t="0" r="r" b="b"/>
              <a:pathLst>
                <a:path w="4882" h="3227">
                  <a:moveTo>
                    <a:pt x="4882" y="1184"/>
                  </a:moveTo>
                  <a:lnTo>
                    <a:pt x="4882" y="1145"/>
                  </a:lnTo>
                  <a:lnTo>
                    <a:pt x="4880" y="1104"/>
                  </a:lnTo>
                  <a:lnTo>
                    <a:pt x="4878" y="1066"/>
                  </a:lnTo>
                  <a:lnTo>
                    <a:pt x="4877" y="1026"/>
                  </a:lnTo>
                  <a:lnTo>
                    <a:pt x="4873" y="987"/>
                  </a:lnTo>
                  <a:lnTo>
                    <a:pt x="4870" y="948"/>
                  </a:lnTo>
                  <a:lnTo>
                    <a:pt x="4866" y="909"/>
                  </a:lnTo>
                  <a:lnTo>
                    <a:pt x="4861" y="870"/>
                  </a:lnTo>
                  <a:lnTo>
                    <a:pt x="4856" y="832"/>
                  </a:lnTo>
                  <a:lnTo>
                    <a:pt x="4850" y="793"/>
                  </a:lnTo>
                  <a:lnTo>
                    <a:pt x="4843" y="756"/>
                  </a:lnTo>
                  <a:lnTo>
                    <a:pt x="4837" y="718"/>
                  </a:lnTo>
                  <a:lnTo>
                    <a:pt x="4820" y="642"/>
                  </a:lnTo>
                  <a:lnTo>
                    <a:pt x="4802" y="569"/>
                  </a:lnTo>
                  <a:lnTo>
                    <a:pt x="4783" y="496"/>
                  </a:lnTo>
                  <a:lnTo>
                    <a:pt x="4760" y="423"/>
                  </a:lnTo>
                  <a:lnTo>
                    <a:pt x="4735" y="352"/>
                  </a:lnTo>
                  <a:lnTo>
                    <a:pt x="4709" y="281"/>
                  </a:lnTo>
                  <a:lnTo>
                    <a:pt x="4680" y="212"/>
                  </a:lnTo>
                  <a:lnTo>
                    <a:pt x="4649" y="144"/>
                  </a:lnTo>
                  <a:lnTo>
                    <a:pt x="4616" y="77"/>
                  </a:lnTo>
                  <a:lnTo>
                    <a:pt x="4580" y="11"/>
                  </a:lnTo>
                  <a:lnTo>
                    <a:pt x="4553" y="9"/>
                  </a:lnTo>
                  <a:lnTo>
                    <a:pt x="4525" y="8"/>
                  </a:lnTo>
                  <a:lnTo>
                    <a:pt x="4497" y="6"/>
                  </a:lnTo>
                  <a:lnTo>
                    <a:pt x="4470" y="5"/>
                  </a:lnTo>
                  <a:lnTo>
                    <a:pt x="4442" y="4"/>
                  </a:lnTo>
                  <a:lnTo>
                    <a:pt x="4413" y="3"/>
                  </a:lnTo>
                  <a:lnTo>
                    <a:pt x="4386" y="2"/>
                  </a:lnTo>
                  <a:lnTo>
                    <a:pt x="4357" y="0"/>
                  </a:lnTo>
                  <a:lnTo>
                    <a:pt x="4377" y="33"/>
                  </a:lnTo>
                  <a:lnTo>
                    <a:pt x="4397" y="65"/>
                  </a:lnTo>
                  <a:lnTo>
                    <a:pt x="4415" y="99"/>
                  </a:lnTo>
                  <a:lnTo>
                    <a:pt x="4433" y="132"/>
                  </a:lnTo>
                  <a:lnTo>
                    <a:pt x="4451" y="166"/>
                  </a:lnTo>
                  <a:lnTo>
                    <a:pt x="4467" y="200"/>
                  </a:lnTo>
                  <a:lnTo>
                    <a:pt x="4484" y="234"/>
                  </a:lnTo>
                  <a:lnTo>
                    <a:pt x="4500" y="269"/>
                  </a:lnTo>
                  <a:lnTo>
                    <a:pt x="4515" y="304"/>
                  </a:lnTo>
                  <a:lnTo>
                    <a:pt x="4530" y="340"/>
                  </a:lnTo>
                  <a:lnTo>
                    <a:pt x="4544" y="376"/>
                  </a:lnTo>
                  <a:lnTo>
                    <a:pt x="4557" y="412"/>
                  </a:lnTo>
                  <a:lnTo>
                    <a:pt x="4571" y="448"/>
                  </a:lnTo>
                  <a:lnTo>
                    <a:pt x="4583" y="484"/>
                  </a:lnTo>
                  <a:lnTo>
                    <a:pt x="4595" y="521"/>
                  </a:lnTo>
                  <a:lnTo>
                    <a:pt x="4605" y="558"/>
                  </a:lnTo>
                  <a:lnTo>
                    <a:pt x="4616" y="595"/>
                  </a:lnTo>
                  <a:lnTo>
                    <a:pt x="4626" y="634"/>
                  </a:lnTo>
                  <a:lnTo>
                    <a:pt x="4634" y="671"/>
                  </a:lnTo>
                  <a:lnTo>
                    <a:pt x="4644" y="709"/>
                  </a:lnTo>
                  <a:lnTo>
                    <a:pt x="4651" y="748"/>
                  </a:lnTo>
                  <a:lnTo>
                    <a:pt x="4658" y="786"/>
                  </a:lnTo>
                  <a:lnTo>
                    <a:pt x="4666" y="826"/>
                  </a:lnTo>
                  <a:lnTo>
                    <a:pt x="4672" y="864"/>
                  </a:lnTo>
                  <a:lnTo>
                    <a:pt x="4676" y="904"/>
                  </a:lnTo>
                  <a:lnTo>
                    <a:pt x="4681" y="943"/>
                  </a:lnTo>
                  <a:lnTo>
                    <a:pt x="4685" y="983"/>
                  </a:lnTo>
                  <a:lnTo>
                    <a:pt x="4688" y="1023"/>
                  </a:lnTo>
                  <a:lnTo>
                    <a:pt x="4691" y="1063"/>
                  </a:lnTo>
                  <a:lnTo>
                    <a:pt x="4692" y="1103"/>
                  </a:lnTo>
                  <a:lnTo>
                    <a:pt x="4693" y="1144"/>
                  </a:lnTo>
                  <a:lnTo>
                    <a:pt x="4693" y="1184"/>
                  </a:lnTo>
                  <a:lnTo>
                    <a:pt x="4692" y="1268"/>
                  </a:lnTo>
                  <a:lnTo>
                    <a:pt x="4687" y="1352"/>
                  </a:lnTo>
                  <a:lnTo>
                    <a:pt x="4680" y="1435"/>
                  </a:lnTo>
                  <a:lnTo>
                    <a:pt x="4669" y="1517"/>
                  </a:lnTo>
                  <a:lnTo>
                    <a:pt x="4656" y="1598"/>
                  </a:lnTo>
                  <a:lnTo>
                    <a:pt x="4639" y="1679"/>
                  </a:lnTo>
                  <a:lnTo>
                    <a:pt x="4620" y="1757"/>
                  </a:lnTo>
                  <a:lnTo>
                    <a:pt x="4598" y="1835"/>
                  </a:lnTo>
                  <a:lnTo>
                    <a:pt x="4573" y="1911"/>
                  </a:lnTo>
                  <a:lnTo>
                    <a:pt x="4545" y="1987"/>
                  </a:lnTo>
                  <a:lnTo>
                    <a:pt x="4517" y="2061"/>
                  </a:lnTo>
                  <a:lnTo>
                    <a:pt x="4483" y="2135"/>
                  </a:lnTo>
                  <a:lnTo>
                    <a:pt x="4448" y="2205"/>
                  </a:lnTo>
                  <a:lnTo>
                    <a:pt x="4411" y="2276"/>
                  </a:lnTo>
                  <a:lnTo>
                    <a:pt x="4371" y="2344"/>
                  </a:lnTo>
                  <a:lnTo>
                    <a:pt x="4329" y="2412"/>
                  </a:lnTo>
                  <a:lnTo>
                    <a:pt x="4285" y="2476"/>
                  </a:lnTo>
                  <a:lnTo>
                    <a:pt x="4239" y="2540"/>
                  </a:lnTo>
                  <a:lnTo>
                    <a:pt x="4190" y="2602"/>
                  </a:lnTo>
                  <a:lnTo>
                    <a:pt x="4140" y="2662"/>
                  </a:lnTo>
                  <a:lnTo>
                    <a:pt x="4087" y="2721"/>
                  </a:lnTo>
                  <a:lnTo>
                    <a:pt x="4032" y="2778"/>
                  </a:lnTo>
                  <a:lnTo>
                    <a:pt x="3975" y="2832"/>
                  </a:lnTo>
                  <a:lnTo>
                    <a:pt x="3916" y="2884"/>
                  </a:lnTo>
                  <a:lnTo>
                    <a:pt x="3856" y="2935"/>
                  </a:lnTo>
                  <a:lnTo>
                    <a:pt x="3794" y="2984"/>
                  </a:lnTo>
                  <a:lnTo>
                    <a:pt x="3730" y="3031"/>
                  </a:lnTo>
                  <a:lnTo>
                    <a:pt x="3664" y="3074"/>
                  </a:lnTo>
                  <a:lnTo>
                    <a:pt x="3598" y="3116"/>
                  </a:lnTo>
                  <a:lnTo>
                    <a:pt x="3529" y="3155"/>
                  </a:lnTo>
                  <a:lnTo>
                    <a:pt x="3459" y="3193"/>
                  </a:lnTo>
                  <a:lnTo>
                    <a:pt x="3387" y="3227"/>
                  </a:lnTo>
                  <a:lnTo>
                    <a:pt x="3772" y="3227"/>
                  </a:lnTo>
                  <a:lnTo>
                    <a:pt x="3835" y="3187"/>
                  </a:lnTo>
                  <a:lnTo>
                    <a:pt x="3895" y="3142"/>
                  </a:lnTo>
                  <a:lnTo>
                    <a:pt x="3955" y="3097"/>
                  </a:lnTo>
                  <a:lnTo>
                    <a:pt x="4012" y="3050"/>
                  </a:lnTo>
                  <a:lnTo>
                    <a:pt x="4069" y="3002"/>
                  </a:lnTo>
                  <a:lnTo>
                    <a:pt x="4123" y="2950"/>
                  </a:lnTo>
                  <a:lnTo>
                    <a:pt x="4176" y="2899"/>
                  </a:lnTo>
                  <a:lnTo>
                    <a:pt x="4227" y="2845"/>
                  </a:lnTo>
                  <a:lnTo>
                    <a:pt x="4278" y="2790"/>
                  </a:lnTo>
                  <a:lnTo>
                    <a:pt x="4326" y="2733"/>
                  </a:lnTo>
                  <a:lnTo>
                    <a:pt x="4373" y="2676"/>
                  </a:lnTo>
                  <a:lnTo>
                    <a:pt x="4417" y="2616"/>
                  </a:lnTo>
                  <a:lnTo>
                    <a:pt x="4460" y="2554"/>
                  </a:lnTo>
                  <a:lnTo>
                    <a:pt x="4501" y="2492"/>
                  </a:lnTo>
                  <a:lnTo>
                    <a:pt x="4541" y="2428"/>
                  </a:lnTo>
                  <a:lnTo>
                    <a:pt x="4578" y="2364"/>
                  </a:lnTo>
                  <a:lnTo>
                    <a:pt x="4613" y="2298"/>
                  </a:lnTo>
                  <a:lnTo>
                    <a:pt x="4646" y="2231"/>
                  </a:lnTo>
                  <a:lnTo>
                    <a:pt x="4678" y="2162"/>
                  </a:lnTo>
                  <a:lnTo>
                    <a:pt x="4706" y="2093"/>
                  </a:lnTo>
                  <a:lnTo>
                    <a:pt x="4734" y="2022"/>
                  </a:lnTo>
                  <a:lnTo>
                    <a:pt x="4759" y="1950"/>
                  </a:lnTo>
                  <a:lnTo>
                    <a:pt x="4782" y="1877"/>
                  </a:lnTo>
                  <a:lnTo>
                    <a:pt x="4802" y="1803"/>
                  </a:lnTo>
                  <a:lnTo>
                    <a:pt x="4820" y="1729"/>
                  </a:lnTo>
                  <a:lnTo>
                    <a:pt x="4836" y="1654"/>
                  </a:lnTo>
                  <a:lnTo>
                    <a:pt x="4850" y="1577"/>
                  </a:lnTo>
                  <a:lnTo>
                    <a:pt x="4861" y="1500"/>
                  </a:lnTo>
                  <a:lnTo>
                    <a:pt x="4870" y="1422"/>
                  </a:lnTo>
                  <a:lnTo>
                    <a:pt x="4877" y="1343"/>
                  </a:lnTo>
                  <a:lnTo>
                    <a:pt x="4880" y="1264"/>
                  </a:lnTo>
                  <a:lnTo>
                    <a:pt x="4882" y="1184"/>
                  </a:lnTo>
                  <a:close/>
                  <a:moveTo>
                    <a:pt x="112" y="453"/>
                  </a:moveTo>
                  <a:lnTo>
                    <a:pt x="99" y="496"/>
                  </a:lnTo>
                  <a:lnTo>
                    <a:pt x="87" y="540"/>
                  </a:lnTo>
                  <a:lnTo>
                    <a:pt x="75" y="583"/>
                  </a:lnTo>
                  <a:lnTo>
                    <a:pt x="64" y="628"/>
                  </a:lnTo>
                  <a:lnTo>
                    <a:pt x="54" y="673"/>
                  </a:lnTo>
                  <a:lnTo>
                    <a:pt x="45" y="718"/>
                  </a:lnTo>
                  <a:lnTo>
                    <a:pt x="36" y="763"/>
                  </a:lnTo>
                  <a:lnTo>
                    <a:pt x="29" y="809"/>
                  </a:lnTo>
                  <a:lnTo>
                    <a:pt x="22" y="856"/>
                  </a:lnTo>
                  <a:lnTo>
                    <a:pt x="16" y="901"/>
                  </a:lnTo>
                  <a:lnTo>
                    <a:pt x="11" y="948"/>
                  </a:lnTo>
                  <a:lnTo>
                    <a:pt x="8" y="995"/>
                  </a:lnTo>
                  <a:lnTo>
                    <a:pt x="4" y="1042"/>
                  </a:lnTo>
                  <a:lnTo>
                    <a:pt x="2" y="1089"/>
                  </a:lnTo>
                  <a:lnTo>
                    <a:pt x="0" y="1136"/>
                  </a:lnTo>
                  <a:lnTo>
                    <a:pt x="0" y="1184"/>
                  </a:lnTo>
                  <a:lnTo>
                    <a:pt x="2" y="1264"/>
                  </a:lnTo>
                  <a:lnTo>
                    <a:pt x="5" y="1343"/>
                  </a:lnTo>
                  <a:lnTo>
                    <a:pt x="11" y="1422"/>
                  </a:lnTo>
                  <a:lnTo>
                    <a:pt x="21" y="1499"/>
                  </a:lnTo>
                  <a:lnTo>
                    <a:pt x="32" y="1577"/>
                  </a:lnTo>
                  <a:lnTo>
                    <a:pt x="45" y="1652"/>
                  </a:lnTo>
                  <a:lnTo>
                    <a:pt x="60" y="1728"/>
                  </a:lnTo>
                  <a:lnTo>
                    <a:pt x="80" y="1802"/>
                  </a:lnTo>
                  <a:lnTo>
                    <a:pt x="100" y="1875"/>
                  </a:lnTo>
                  <a:lnTo>
                    <a:pt x="123" y="1949"/>
                  </a:lnTo>
                  <a:lnTo>
                    <a:pt x="147" y="2021"/>
                  </a:lnTo>
                  <a:lnTo>
                    <a:pt x="174" y="2090"/>
                  </a:lnTo>
                  <a:lnTo>
                    <a:pt x="203" y="2160"/>
                  </a:lnTo>
                  <a:lnTo>
                    <a:pt x="234" y="2228"/>
                  </a:lnTo>
                  <a:lnTo>
                    <a:pt x="268" y="2295"/>
                  </a:lnTo>
                  <a:lnTo>
                    <a:pt x="303" y="2362"/>
                  </a:lnTo>
                  <a:lnTo>
                    <a:pt x="340" y="2427"/>
                  </a:lnTo>
                  <a:lnTo>
                    <a:pt x="380" y="2491"/>
                  </a:lnTo>
                  <a:lnTo>
                    <a:pt x="421" y="2553"/>
                  </a:lnTo>
                  <a:lnTo>
                    <a:pt x="464" y="2613"/>
                  </a:lnTo>
                  <a:lnTo>
                    <a:pt x="508" y="2673"/>
                  </a:lnTo>
                  <a:lnTo>
                    <a:pt x="554" y="2731"/>
                  </a:lnTo>
                  <a:lnTo>
                    <a:pt x="602" y="2788"/>
                  </a:lnTo>
                  <a:lnTo>
                    <a:pt x="652" y="2844"/>
                  </a:lnTo>
                  <a:lnTo>
                    <a:pt x="703" y="2896"/>
                  </a:lnTo>
                  <a:lnTo>
                    <a:pt x="757" y="2949"/>
                  </a:lnTo>
                  <a:lnTo>
                    <a:pt x="811" y="2999"/>
                  </a:lnTo>
                  <a:lnTo>
                    <a:pt x="867" y="3047"/>
                  </a:lnTo>
                  <a:lnTo>
                    <a:pt x="925" y="3095"/>
                  </a:lnTo>
                  <a:lnTo>
                    <a:pt x="984" y="3140"/>
                  </a:lnTo>
                  <a:lnTo>
                    <a:pt x="1044" y="3184"/>
                  </a:lnTo>
                  <a:lnTo>
                    <a:pt x="1105" y="3226"/>
                  </a:lnTo>
                  <a:lnTo>
                    <a:pt x="1491" y="3226"/>
                  </a:lnTo>
                  <a:lnTo>
                    <a:pt x="1419" y="3191"/>
                  </a:lnTo>
                  <a:lnTo>
                    <a:pt x="1350" y="3154"/>
                  </a:lnTo>
                  <a:lnTo>
                    <a:pt x="1281" y="3115"/>
                  </a:lnTo>
                  <a:lnTo>
                    <a:pt x="1214" y="3073"/>
                  </a:lnTo>
                  <a:lnTo>
                    <a:pt x="1149" y="3028"/>
                  </a:lnTo>
                  <a:lnTo>
                    <a:pt x="1084" y="2981"/>
                  </a:lnTo>
                  <a:lnTo>
                    <a:pt x="1023" y="2934"/>
                  </a:lnTo>
                  <a:lnTo>
                    <a:pt x="963" y="2883"/>
                  </a:lnTo>
                  <a:lnTo>
                    <a:pt x="904" y="2830"/>
                  </a:lnTo>
                  <a:lnTo>
                    <a:pt x="848" y="2776"/>
                  </a:lnTo>
                  <a:lnTo>
                    <a:pt x="793" y="2719"/>
                  </a:lnTo>
                  <a:lnTo>
                    <a:pt x="740" y="2661"/>
                  </a:lnTo>
                  <a:lnTo>
                    <a:pt x="689" y="2601"/>
                  </a:lnTo>
                  <a:lnTo>
                    <a:pt x="641" y="2539"/>
                  </a:lnTo>
                  <a:lnTo>
                    <a:pt x="595" y="2475"/>
                  </a:lnTo>
                  <a:lnTo>
                    <a:pt x="551" y="2409"/>
                  </a:lnTo>
                  <a:lnTo>
                    <a:pt x="509" y="2343"/>
                  </a:lnTo>
                  <a:lnTo>
                    <a:pt x="470" y="2275"/>
                  </a:lnTo>
                  <a:lnTo>
                    <a:pt x="433" y="2204"/>
                  </a:lnTo>
                  <a:lnTo>
                    <a:pt x="398" y="2133"/>
                  </a:lnTo>
                  <a:lnTo>
                    <a:pt x="365" y="2060"/>
                  </a:lnTo>
                  <a:lnTo>
                    <a:pt x="335" y="1986"/>
                  </a:lnTo>
                  <a:lnTo>
                    <a:pt x="308" y="1911"/>
                  </a:lnTo>
                  <a:lnTo>
                    <a:pt x="284" y="1835"/>
                  </a:lnTo>
                  <a:lnTo>
                    <a:pt x="261" y="1757"/>
                  </a:lnTo>
                  <a:lnTo>
                    <a:pt x="242" y="1678"/>
                  </a:lnTo>
                  <a:lnTo>
                    <a:pt x="226" y="1597"/>
                  </a:lnTo>
                  <a:lnTo>
                    <a:pt x="213" y="1517"/>
                  </a:lnTo>
                  <a:lnTo>
                    <a:pt x="202" y="1435"/>
                  </a:lnTo>
                  <a:lnTo>
                    <a:pt x="194" y="1352"/>
                  </a:lnTo>
                  <a:lnTo>
                    <a:pt x="189" y="1268"/>
                  </a:lnTo>
                  <a:lnTo>
                    <a:pt x="188" y="1184"/>
                  </a:lnTo>
                  <a:lnTo>
                    <a:pt x="189" y="1138"/>
                  </a:lnTo>
                  <a:lnTo>
                    <a:pt x="190" y="1091"/>
                  </a:lnTo>
                  <a:lnTo>
                    <a:pt x="192" y="1045"/>
                  </a:lnTo>
                  <a:lnTo>
                    <a:pt x="195" y="999"/>
                  </a:lnTo>
                  <a:lnTo>
                    <a:pt x="200" y="953"/>
                  </a:lnTo>
                  <a:lnTo>
                    <a:pt x="204" y="909"/>
                  </a:lnTo>
                  <a:lnTo>
                    <a:pt x="210" y="863"/>
                  </a:lnTo>
                  <a:lnTo>
                    <a:pt x="218" y="819"/>
                  </a:lnTo>
                  <a:lnTo>
                    <a:pt x="225" y="773"/>
                  </a:lnTo>
                  <a:lnTo>
                    <a:pt x="234" y="730"/>
                  </a:lnTo>
                  <a:lnTo>
                    <a:pt x="243" y="685"/>
                  </a:lnTo>
                  <a:lnTo>
                    <a:pt x="254" y="642"/>
                  </a:lnTo>
                  <a:lnTo>
                    <a:pt x="264" y="599"/>
                  </a:lnTo>
                  <a:lnTo>
                    <a:pt x="276" y="556"/>
                  </a:lnTo>
                  <a:lnTo>
                    <a:pt x="290" y="513"/>
                  </a:lnTo>
                  <a:lnTo>
                    <a:pt x="303" y="471"/>
                  </a:lnTo>
                  <a:lnTo>
                    <a:pt x="278" y="470"/>
                  </a:lnTo>
                  <a:lnTo>
                    <a:pt x="252" y="468"/>
                  </a:lnTo>
                  <a:lnTo>
                    <a:pt x="228" y="466"/>
                  </a:lnTo>
                  <a:lnTo>
                    <a:pt x="204" y="464"/>
                  </a:lnTo>
                  <a:lnTo>
                    <a:pt x="180" y="461"/>
                  </a:lnTo>
                  <a:lnTo>
                    <a:pt x="158" y="459"/>
                  </a:lnTo>
                  <a:lnTo>
                    <a:pt x="135" y="456"/>
                  </a:lnTo>
                  <a:lnTo>
                    <a:pt x="112" y="453"/>
                  </a:lnTo>
                  <a:close/>
                </a:path>
              </a:pathLst>
            </a:custGeom>
            <a:solidFill>
              <a:srgbClr val="DAB3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7" name="Freeform 45"/>
            <p:cNvSpPr>
              <a:spLocks noEditPoints="1"/>
            </p:cNvSpPr>
            <p:nvPr/>
          </p:nvSpPr>
          <p:spPr bwMode="auto">
            <a:xfrm>
              <a:off x="3366" y="2982"/>
              <a:ext cx="1173" cy="808"/>
            </a:xfrm>
            <a:custGeom>
              <a:avLst/>
              <a:gdLst/>
              <a:ahLst/>
              <a:cxnLst>
                <a:cxn ang="0">
                  <a:pos x="4690" y="1069"/>
                </a:cxn>
                <a:cxn ang="0">
                  <a:pos x="4677" y="910"/>
                </a:cxn>
                <a:cxn ang="0">
                  <a:pos x="4653" y="755"/>
                </a:cxn>
                <a:cxn ang="0">
                  <a:pos x="4621" y="604"/>
                </a:cxn>
                <a:cxn ang="0">
                  <a:pos x="4578" y="458"/>
                </a:cxn>
                <a:cxn ang="0">
                  <a:pos x="4525" y="314"/>
                </a:cxn>
                <a:cxn ang="0">
                  <a:pos x="4463" y="176"/>
                </a:cxn>
                <a:cxn ang="0">
                  <a:pos x="4348" y="8"/>
                </a:cxn>
                <a:cxn ang="0">
                  <a:pos x="4234" y="3"/>
                </a:cxn>
                <a:cxn ang="0">
                  <a:pos x="4169" y="32"/>
                </a:cxn>
                <a:cxn ang="0">
                  <a:pos x="4247" y="165"/>
                </a:cxn>
                <a:cxn ang="0">
                  <a:pos x="4316" y="303"/>
                </a:cxn>
                <a:cxn ang="0">
                  <a:pos x="4375" y="446"/>
                </a:cxn>
                <a:cxn ang="0">
                  <a:pos x="4423" y="595"/>
                </a:cxn>
                <a:cxn ang="0">
                  <a:pos x="4461" y="748"/>
                </a:cxn>
                <a:cxn ang="0">
                  <a:pos x="4487" y="905"/>
                </a:cxn>
                <a:cxn ang="0">
                  <a:pos x="4502" y="1066"/>
                </a:cxn>
                <a:cxn ang="0">
                  <a:pos x="4504" y="1276"/>
                </a:cxn>
                <a:cxn ang="0">
                  <a:pos x="4462" y="1620"/>
                </a:cxn>
                <a:cxn ang="0">
                  <a:pos x="4369" y="1947"/>
                </a:cxn>
                <a:cxn ang="0">
                  <a:pos x="4227" y="2248"/>
                </a:cxn>
                <a:cxn ang="0">
                  <a:pos x="4043" y="2522"/>
                </a:cxn>
                <a:cxn ang="0">
                  <a:pos x="3820" y="2765"/>
                </a:cxn>
                <a:cxn ang="0">
                  <a:pos x="3562" y="2971"/>
                </a:cxn>
                <a:cxn ang="0">
                  <a:pos x="3275" y="3137"/>
                </a:cxn>
                <a:cxn ang="0">
                  <a:pos x="3498" y="3231"/>
                </a:cxn>
                <a:cxn ang="0">
                  <a:pos x="3755" y="3065"/>
                </a:cxn>
                <a:cxn ang="0">
                  <a:pos x="3986" y="2866"/>
                </a:cxn>
                <a:cxn ang="0">
                  <a:pos x="4190" y="2640"/>
                </a:cxn>
                <a:cxn ang="0">
                  <a:pos x="4364" y="2388"/>
                </a:cxn>
                <a:cxn ang="0">
                  <a:pos x="4503" y="2113"/>
                </a:cxn>
                <a:cxn ang="0">
                  <a:pos x="4608" y="1821"/>
                </a:cxn>
                <a:cxn ang="0">
                  <a:pos x="4671" y="1511"/>
                </a:cxn>
                <a:cxn ang="0">
                  <a:pos x="4694" y="1188"/>
                </a:cxn>
                <a:cxn ang="0">
                  <a:pos x="76" y="597"/>
                </a:cxn>
                <a:cxn ang="0">
                  <a:pos x="36" y="775"/>
                </a:cxn>
                <a:cxn ang="0">
                  <a:pos x="11" y="956"/>
                </a:cxn>
                <a:cxn ang="0">
                  <a:pos x="0" y="1142"/>
                </a:cxn>
                <a:cxn ang="0">
                  <a:pos x="12" y="1431"/>
                </a:cxn>
                <a:cxn ang="0">
                  <a:pos x="66" y="1744"/>
                </a:cxn>
                <a:cxn ang="0">
                  <a:pos x="160" y="2041"/>
                </a:cxn>
                <a:cxn ang="0">
                  <a:pos x="291" y="2320"/>
                </a:cxn>
                <a:cxn ang="0">
                  <a:pos x="456" y="2578"/>
                </a:cxn>
                <a:cxn ang="0">
                  <a:pos x="652" y="2810"/>
                </a:cxn>
                <a:cxn ang="0">
                  <a:pos x="876" y="3015"/>
                </a:cxn>
                <a:cxn ang="0">
                  <a:pos x="1126" y="3191"/>
                </a:cxn>
                <a:cxn ang="0">
                  <a:pos x="1492" y="3170"/>
                </a:cxn>
                <a:cxn ang="0">
                  <a:pos x="1198" y="3015"/>
                </a:cxn>
                <a:cxn ang="0">
                  <a:pos x="933" y="2819"/>
                </a:cxn>
                <a:cxn ang="0">
                  <a:pos x="701" y="2585"/>
                </a:cxn>
                <a:cxn ang="0">
                  <a:pos x="508" y="2319"/>
                </a:cxn>
                <a:cxn ang="0">
                  <a:pos x="355" y="2023"/>
                </a:cxn>
                <a:cxn ang="0">
                  <a:pos x="250" y="1703"/>
                </a:cxn>
                <a:cxn ang="0">
                  <a:pos x="194" y="1364"/>
                </a:cxn>
                <a:cxn ang="0">
                  <a:pos x="190" y="1095"/>
                </a:cxn>
                <a:cxn ang="0">
                  <a:pos x="205" y="913"/>
                </a:cxn>
                <a:cxn ang="0">
                  <a:pos x="235" y="734"/>
                </a:cxn>
                <a:cxn ang="0">
                  <a:pos x="281" y="561"/>
                </a:cxn>
                <a:cxn ang="0">
                  <a:pos x="285" y="477"/>
                </a:cxn>
                <a:cxn ang="0">
                  <a:pos x="113" y="469"/>
                </a:cxn>
              </a:cxnLst>
              <a:rect l="0" t="0" r="r" b="b"/>
              <a:pathLst>
                <a:path w="4694" h="3231">
                  <a:moveTo>
                    <a:pt x="4694" y="1188"/>
                  </a:moveTo>
                  <a:lnTo>
                    <a:pt x="4693" y="1148"/>
                  </a:lnTo>
                  <a:lnTo>
                    <a:pt x="4692" y="1108"/>
                  </a:lnTo>
                  <a:lnTo>
                    <a:pt x="4690" y="1069"/>
                  </a:lnTo>
                  <a:lnTo>
                    <a:pt x="4688" y="1028"/>
                  </a:lnTo>
                  <a:lnTo>
                    <a:pt x="4686" y="989"/>
                  </a:lnTo>
                  <a:lnTo>
                    <a:pt x="4682" y="950"/>
                  </a:lnTo>
                  <a:lnTo>
                    <a:pt x="4677" y="910"/>
                  </a:lnTo>
                  <a:lnTo>
                    <a:pt x="4672" y="872"/>
                  </a:lnTo>
                  <a:lnTo>
                    <a:pt x="4666" y="832"/>
                  </a:lnTo>
                  <a:lnTo>
                    <a:pt x="4660" y="794"/>
                  </a:lnTo>
                  <a:lnTo>
                    <a:pt x="4653" y="755"/>
                  </a:lnTo>
                  <a:lnTo>
                    <a:pt x="4646" y="717"/>
                  </a:lnTo>
                  <a:lnTo>
                    <a:pt x="4638" y="680"/>
                  </a:lnTo>
                  <a:lnTo>
                    <a:pt x="4629" y="643"/>
                  </a:lnTo>
                  <a:lnTo>
                    <a:pt x="4621" y="604"/>
                  </a:lnTo>
                  <a:lnTo>
                    <a:pt x="4610" y="567"/>
                  </a:lnTo>
                  <a:lnTo>
                    <a:pt x="4600" y="531"/>
                  </a:lnTo>
                  <a:lnTo>
                    <a:pt x="4588" y="494"/>
                  </a:lnTo>
                  <a:lnTo>
                    <a:pt x="4578" y="458"/>
                  </a:lnTo>
                  <a:lnTo>
                    <a:pt x="4566" y="421"/>
                  </a:lnTo>
                  <a:lnTo>
                    <a:pt x="4552" y="385"/>
                  </a:lnTo>
                  <a:lnTo>
                    <a:pt x="4539" y="350"/>
                  </a:lnTo>
                  <a:lnTo>
                    <a:pt x="4525" y="314"/>
                  </a:lnTo>
                  <a:lnTo>
                    <a:pt x="4510" y="279"/>
                  </a:lnTo>
                  <a:lnTo>
                    <a:pt x="4496" y="244"/>
                  </a:lnTo>
                  <a:lnTo>
                    <a:pt x="4480" y="210"/>
                  </a:lnTo>
                  <a:lnTo>
                    <a:pt x="4463" y="176"/>
                  </a:lnTo>
                  <a:lnTo>
                    <a:pt x="4448" y="141"/>
                  </a:lnTo>
                  <a:lnTo>
                    <a:pt x="4413" y="75"/>
                  </a:lnTo>
                  <a:lnTo>
                    <a:pt x="4376" y="9"/>
                  </a:lnTo>
                  <a:lnTo>
                    <a:pt x="4348" y="8"/>
                  </a:lnTo>
                  <a:lnTo>
                    <a:pt x="4319" y="7"/>
                  </a:lnTo>
                  <a:lnTo>
                    <a:pt x="4292" y="6"/>
                  </a:lnTo>
                  <a:lnTo>
                    <a:pt x="4263" y="4"/>
                  </a:lnTo>
                  <a:lnTo>
                    <a:pt x="4234" y="3"/>
                  </a:lnTo>
                  <a:lnTo>
                    <a:pt x="4207" y="2"/>
                  </a:lnTo>
                  <a:lnTo>
                    <a:pt x="4178" y="1"/>
                  </a:lnTo>
                  <a:lnTo>
                    <a:pt x="4149" y="0"/>
                  </a:lnTo>
                  <a:lnTo>
                    <a:pt x="4169" y="32"/>
                  </a:lnTo>
                  <a:lnTo>
                    <a:pt x="4190" y="64"/>
                  </a:lnTo>
                  <a:lnTo>
                    <a:pt x="4210" y="98"/>
                  </a:lnTo>
                  <a:lnTo>
                    <a:pt x="4229" y="132"/>
                  </a:lnTo>
                  <a:lnTo>
                    <a:pt x="4247" y="165"/>
                  </a:lnTo>
                  <a:lnTo>
                    <a:pt x="4265" y="199"/>
                  </a:lnTo>
                  <a:lnTo>
                    <a:pt x="4283" y="234"/>
                  </a:lnTo>
                  <a:lnTo>
                    <a:pt x="4300" y="268"/>
                  </a:lnTo>
                  <a:lnTo>
                    <a:pt x="4316" y="303"/>
                  </a:lnTo>
                  <a:lnTo>
                    <a:pt x="4331" y="338"/>
                  </a:lnTo>
                  <a:lnTo>
                    <a:pt x="4347" y="374"/>
                  </a:lnTo>
                  <a:lnTo>
                    <a:pt x="4361" y="410"/>
                  </a:lnTo>
                  <a:lnTo>
                    <a:pt x="4375" y="446"/>
                  </a:lnTo>
                  <a:lnTo>
                    <a:pt x="4388" y="483"/>
                  </a:lnTo>
                  <a:lnTo>
                    <a:pt x="4400" y="520"/>
                  </a:lnTo>
                  <a:lnTo>
                    <a:pt x="4412" y="557"/>
                  </a:lnTo>
                  <a:lnTo>
                    <a:pt x="4423" y="595"/>
                  </a:lnTo>
                  <a:lnTo>
                    <a:pt x="4433" y="633"/>
                  </a:lnTo>
                  <a:lnTo>
                    <a:pt x="4443" y="671"/>
                  </a:lnTo>
                  <a:lnTo>
                    <a:pt x="4453" y="709"/>
                  </a:lnTo>
                  <a:lnTo>
                    <a:pt x="4461" y="748"/>
                  </a:lnTo>
                  <a:lnTo>
                    <a:pt x="4468" y="787"/>
                  </a:lnTo>
                  <a:lnTo>
                    <a:pt x="4475" y="826"/>
                  </a:lnTo>
                  <a:lnTo>
                    <a:pt x="4481" y="866"/>
                  </a:lnTo>
                  <a:lnTo>
                    <a:pt x="4487" y="905"/>
                  </a:lnTo>
                  <a:lnTo>
                    <a:pt x="4492" y="945"/>
                  </a:lnTo>
                  <a:lnTo>
                    <a:pt x="4496" y="985"/>
                  </a:lnTo>
                  <a:lnTo>
                    <a:pt x="4499" y="1025"/>
                  </a:lnTo>
                  <a:lnTo>
                    <a:pt x="4502" y="1066"/>
                  </a:lnTo>
                  <a:lnTo>
                    <a:pt x="4504" y="1106"/>
                  </a:lnTo>
                  <a:lnTo>
                    <a:pt x="4505" y="1146"/>
                  </a:lnTo>
                  <a:lnTo>
                    <a:pt x="4505" y="1188"/>
                  </a:lnTo>
                  <a:lnTo>
                    <a:pt x="4504" y="1276"/>
                  </a:lnTo>
                  <a:lnTo>
                    <a:pt x="4498" y="1364"/>
                  </a:lnTo>
                  <a:lnTo>
                    <a:pt x="4490" y="1451"/>
                  </a:lnTo>
                  <a:lnTo>
                    <a:pt x="4478" y="1536"/>
                  </a:lnTo>
                  <a:lnTo>
                    <a:pt x="4462" y="1620"/>
                  </a:lnTo>
                  <a:lnTo>
                    <a:pt x="4443" y="1704"/>
                  </a:lnTo>
                  <a:lnTo>
                    <a:pt x="4421" y="1786"/>
                  </a:lnTo>
                  <a:lnTo>
                    <a:pt x="4396" y="1866"/>
                  </a:lnTo>
                  <a:lnTo>
                    <a:pt x="4369" y="1947"/>
                  </a:lnTo>
                  <a:lnTo>
                    <a:pt x="4337" y="2025"/>
                  </a:lnTo>
                  <a:lnTo>
                    <a:pt x="4304" y="2100"/>
                  </a:lnTo>
                  <a:lnTo>
                    <a:pt x="4267" y="2175"/>
                  </a:lnTo>
                  <a:lnTo>
                    <a:pt x="4227" y="2248"/>
                  </a:lnTo>
                  <a:lnTo>
                    <a:pt x="4185" y="2320"/>
                  </a:lnTo>
                  <a:lnTo>
                    <a:pt x="4141" y="2389"/>
                  </a:lnTo>
                  <a:lnTo>
                    <a:pt x="4093" y="2456"/>
                  </a:lnTo>
                  <a:lnTo>
                    <a:pt x="4043" y="2522"/>
                  </a:lnTo>
                  <a:lnTo>
                    <a:pt x="3990" y="2586"/>
                  </a:lnTo>
                  <a:lnTo>
                    <a:pt x="3936" y="2648"/>
                  </a:lnTo>
                  <a:lnTo>
                    <a:pt x="3879" y="2707"/>
                  </a:lnTo>
                  <a:lnTo>
                    <a:pt x="3820" y="2765"/>
                  </a:lnTo>
                  <a:lnTo>
                    <a:pt x="3759" y="2820"/>
                  </a:lnTo>
                  <a:lnTo>
                    <a:pt x="3695" y="2873"/>
                  </a:lnTo>
                  <a:lnTo>
                    <a:pt x="3630" y="2923"/>
                  </a:lnTo>
                  <a:lnTo>
                    <a:pt x="3562" y="2971"/>
                  </a:lnTo>
                  <a:lnTo>
                    <a:pt x="3493" y="3017"/>
                  </a:lnTo>
                  <a:lnTo>
                    <a:pt x="3423" y="3060"/>
                  </a:lnTo>
                  <a:lnTo>
                    <a:pt x="3349" y="3099"/>
                  </a:lnTo>
                  <a:lnTo>
                    <a:pt x="3275" y="3137"/>
                  </a:lnTo>
                  <a:lnTo>
                    <a:pt x="3198" y="3171"/>
                  </a:lnTo>
                  <a:lnTo>
                    <a:pt x="3121" y="3203"/>
                  </a:lnTo>
                  <a:lnTo>
                    <a:pt x="3042" y="3231"/>
                  </a:lnTo>
                  <a:lnTo>
                    <a:pt x="3498" y="3231"/>
                  </a:lnTo>
                  <a:lnTo>
                    <a:pt x="3564" y="3193"/>
                  </a:lnTo>
                  <a:lnTo>
                    <a:pt x="3629" y="3152"/>
                  </a:lnTo>
                  <a:lnTo>
                    <a:pt x="3693" y="3109"/>
                  </a:lnTo>
                  <a:lnTo>
                    <a:pt x="3755" y="3065"/>
                  </a:lnTo>
                  <a:lnTo>
                    <a:pt x="3815" y="3018"/>
                  </a:lnTo>
                  <a:lnTo>
                    <a:pt x="3874" y="2969"/>
                  </a:lnTo>
                  <a:lnTo>
                    <a:pt x="3930" y="2918"/>
                  </a:lnTo>
                  <a:lnTo>
                    <a:pt x="3986" y="2866"/>
                  </a:lnTo>
                  <a:lnTo>
                    <a:pt x="4040" y="2812"/>
                  </a:lnTo>
                  <a:lnTo>
                    <a:pt x="4091" y="2756"/>
                  </a:lnTo>
                  <a:lnTo>
                    <a:pt x="4142" y="2699"/>
                  </a:lnTo>
                  <a:lnTo>
                    <a:pt x="4190" y="2640"/>
                  </a:lnTo>
                  <a:lnTo>
                    <a:pt x="4237" y="2579"/>
                  </a:lnTo>
                  <a:lnTo>
                    <a:pt x="4281" y="2516"/>
                  </a:lnTo>
                  <a:lnTo>
                    <a:pt x="4323" y="2453"/>
                  </a:lnTo>
                  <a:lnTo>
                    <a:pt x="4364" y="2388"/>
                  </a:lnTo>
                  <a:lnTo>
                    <a:pt x="4402" y="2321"/>
                  </a:lnTo>
                  <a:lnTo>
                    <a:pt x="4438" y="2254"/>
                  </a:lnTo>
                  <a:lnTo>
                    <a:pt x="4472" y="2184"/>
                  </a:lnTo>
                  <a:lnTo>
                    <a:pt x="4503" y="2113"/>
                  </a:lnTo>
                  <a:lnTo>
                    <a:pt x="4533" y="2043"/>
                  </a:lnTo>
                  <a:lnTo>
                    <a:pt x="4560" y="1969"/>
                  </a:lnTo>
                  <a:lnTo>
                    <a:pt x="4585" y="1896"/>
                  </a:lnTo>
                  <a:lnTo>
                    <a:pt x="4608" y="1821"/>
                  </a:lnTo>
                  <a:lnTo>
                    <a:pt x="4627" y="1745"/>
                  </a:lnTo>
                  <a:lnTo>
                    <a:pt x="4645" y="1668"/>
                  </a:lnTo>
                  <a:lnTo>
                    <a:pt x="4659" y="1590"/>
                  </a:lnTo>
                  <a:lnTo>
                    <a:pt x="4671" y="1511"/>
                  </a:lnTo>
                  <a:lnTo>
                    <a:pt x="4681" y="1432"/>
                  </a:lnTo>
                  <a:lnTo>
                    <a:pt x="4688" y="1352"/>
                  </a:lnTo>
                  <a:lnTo>
                    <a:pt x="4692" y="1270"/>
                  </a:lnTo>
                  <a:lnTo>
                    <a:pt x="4694" y="1188"/>
                  </a:lnTo>
                  <a:close/>
                  <a:moveTo>
                    <a:pt x="113" y="469"/>
                  </a:moveTo>
                  <a:lnTo>
                    <a:pt x="100" y="511"/>
                  </a:lnTo>
                  <a:lnTo>
                    <a:pt x="86" y="554"/>
                  </a:lnTo>
                  <a:lnTo>
                    <a:pt x="76" y="597"/>
                  </a:lnTo>
                  <a:lnTo>
                    <a:pt x="65" y="641"/>
                  </a:lnTo>
                  <a:lnTo>
                    <a:pt x="54" y="685"/>
                  </a:lnTo>
                  <a:lnTo>
                    <a:pt x="44" y="729"/>
                  </a:lnTo>
                  <a:lnTo>
                    <a:pt x="36" y="775"/>
                  </a:lnTo>
                  <a:lnTo>
                    <a:pt x="29" y="819"/>
                  </a:lnTo>
                  <a:lnTo>
                    <a:pt x="23" y="865"/>
                  </a:lnTo>
                  <a:lnTo>
                    <a:pt x="17" y="910"/>
                  </a:lnTo>
                  <a:lnTo>
                    <a:pt x="11" y="956"/>
                  </a:lnTo>
                  <a:lnTo>
                    <a:pt x="7" y="1001"/>
                  </a:lnTo>
                  <a:lnTo>
                    <a:pt x="4" y="1048"/>
                  </a:lnTo>
                  <a:lnTo>
                    <a:pt x="2" y="1095"/>
                  </a:lnTo>
                  <a:lnTo>
                    <a:pt x="0" y="1142"/>
                  </a:lnTo>
                  <a:lnTo>
                    <a:pt x="0" y="1188"/>
                  </a:lnTo>
                  <a:lnTo>
                    <a:pt x="1" y="1270"/>
                  </a:lnTo>
                  <a:lnTo>
                    <a:pt x="6" y="1350"/>
                  </a:lnTo>
                  <a:lnTo>
                    <a:pt x="12" y="1431"/>
                  </a:lnTo>
                  <a:lnTo>
                    <a:pt x="22" y="1511"/>
                  </a:lnTo>
                  <a:lnTo>
                    <a:pt x="34" y="1589"/>
                  </a:lnTo>
                  <a:lnTo>
                    <a:pt x="49" y="1667"/>
                  </a:lnTo>
                  <a:lnTo>
                    <a:pt x="66" y="1744"/>
                  </a:lnTo>
                  <a:lnTo>
                    <a:pt x="86" y="1819"/>
                  </a:lnTo>
                  <a:lnTo>
                    <a:pt x="108" y="1895"/>
                  </a:lnTo>
                  <a:lnTo>
                    <a:pt x="133" y="1968"/>
                  </a:lnTo>
                  <a:lnTo>
                    <a:pt x="160" y="2041"/>
                  </a:lnTo>
                  <a:lnTo>
                    <a:pt x="190" y="2112"/>
                  </a:lnTo>
                  <a:lnTo>
                    <a:pt x="221" y="2183"/>
                  </a:lnTo>
                  <a:lnTo>
                    <a:pt x="255" y="2253"/>
                  </a:lnTo>
                  <a:lnTo>
                    <a:pt x="291" y="2320"/>
                  </a:lnTo>
                  <a:lnTo>
                    <a:pt x="329" y="2386"/>
                  </a:lnTo>
                  <a:lnTo>
                    <a:pt x="370" y="2452"/>
                  </a:lnTo>
                  <a:lnTo>
                    <a:pt x="412" y="2515"/>
                  </a:lnTo>
                  <a:lnTo>
                    <a:pt x="456" y="2578"/>
                  </a:lnTo>
                  <a:lnTo>
                    <a:pt x="502" y="2638"/>
                  </a:lnTo>
                  <a:lnTo>
                    <a:pt x="550" y="2696"/>
                  </a:lnTo>
                  <a:lnTo>
                    <a:pt x="600" y="2754"/>
                  </a:lnTo>
                  <a:lnTo>
                    <a:pt x="652" y="2810"/>
                  </a:lnTo>
                  <a:lnTo>
                    <a:pt x="706" y="2864"/>
                  </a:lnTo>
                  <a:lnTo>
                    <a:pt x="761" y="2916"/>
                  </a:lnTo>
                  <a:lnTo>
                    <a:pt x="818" y="2966"/>
                  </a:lnTo>
                  <a:lnTo>
                    <a:pt x="876" y="3015"/>
                  </a:lnTo>
                  <a:lnTo>
                    <a:pt x="936" y="3062"/>
                  </a:lnTo>
                  <a:lnTo>
                    <a:pt x="998" y="3107"/>
                  </a:lnTo>
                  <a:lnTo>
                    <a:pt x="1061" y="3150"/>
                  </a:lnTo>
                  <a:lnTo>
                    <a:pt x="1126" y="3191"/>
                  </a:lnTo>
                  <a:lnTo>
                    <a:pt x="1192" y="3230"/>
                  </a:lnTo>
                  <a:lnTo>
                    <a:pt x="1648" y="3230"/>
                  </a:lnTo>
                  <a:lnTo>
                    <a:pt x="1569" y="3201"/>
                  </a:lnTo>
                  <a:lnTo>
                    <a:pt x="1492" y="3170"/>
                  </a:lnTo>
                  <a:lnTo>
                    <a:pt x="1415" y="3135"/>
                  </a:lnTo>
                  <a:lnTo>
                    <a:pt x="1342" y="3098"/>
                  </a:lnTo>
                  <a:lnTo>
                    <a:pt x="1269" y="3057"/>
                  </a:lnTo>
                  <a:lnTo>
                    <a:pt x="1198" y="3015"/>
                  </a:lnTo>
                  <a:lnTo>
                    <a:pt x="1128" y="2970"/>
                  </a:lnTo>
                  <a:lnTo>
                    <a:pt x="1061" y="2922"/>
                  </a:lnTo>
                  <a:lnTo>
                    <a:pt x="996" y="2872"/>
                  </a:lnTo>
                  <a:lnTo>
                    <a:pt x="933" y="2819"/>
                  </a:lnTo>
                  <a:lnTo>
                    <a:pt x="872" y="2764"/>
                  </a:lnTo>
                  <a:lnTo>
                    <a:pt x="813" y="2706"/>
                  </a:lnTo>
                  <a:lnTo>
                    <a:pt x="756" y="2647"/>
                  </a:lnTo>
                  <a:lnTo>
                    <a:pt x="701" y="2585"/>
                  </a:lnTo>
                  <a:lnTo>
                    <a:pt x="649" y="2521"/>
                  </a:lnTo>
                  <a:lnTo>
                    <a:pt x="599" y="2455"/>
                  </a:lnTo>
                  <a:lnTo>
                    <a:pt x="552" y="2388"/>
                  </a:lnTo>
                  <a:lnTo>
                    <a:pt x="508" y="2319"/>
                  </a:lnTo>
                  <a:lnTo>
                    <a:pt x="466" y="2247"/>
                  </a:lnTo>
                  <a:lnTo>
                    <a:pt x="426" y="2175"/>
                  </a:lnTo>
                  <a:lnTo>
                    <a:pt x="389" y="2099"/>
                  </a:lnTo>
                  <a:lnTo>
                    <a:pt x="355" y="2023"/>
                  </a:lnTo>
                  <a:lnTo>
                    <a:pt x="324" y="1945"/>
                  </a:lnTo>
                  <a:lnTo>
                    <a:pt x="297" y="1866"/>
                  </a:lnTo>
                  <a:lnTo>
                    <a:pt x="271" y="1786"/>
                  </a:lnTo>
                  <a:lnTo>
                    <a:pt x="250" y="1703"/>
                  </a:lnTo>
                  <a:lnTo>
                    <a:pt x="231" y="1620"/>
                  </a:lnTo>
                  <a:lnTo>
                    <a:pt x="216" y="1536"/>
                  </a:lnTo>
                  <a:lnTo>
                    <a:pt x="204" y="1450"/>
                  </a:lnTo>
                  <a:lnTo>
                    <a:pt x="194" y="1364"/>
                  </a:lnTo>
                  <a:lnTo>
                    <a:pt x="190" y="1276"/>
                  </a:lnTo>
                  <a:lnTo>
                    <a:pt x="187" y="1188"/>
                  </a:lnTo>
                  <a:lnTo>
                    <a:pt x="188" y="1142"/>
                  </a:lnTo>
                  <a:lnTo>
                    <a:pt x="190" y="1095"/>
                  </a:lnTo>
                  <a:lnTo>
                    <a:pt x="192" y="1049"/>
                  </a:lnTo>
                  <a:lnTo>
                    <a:pt x="196" y="1003"/>
                  </a:lnTo>
                  <a:lnTo>
                    <a:pt x="200" y="957"/>
                  </a:lnTo>
                  <a:lnTo>
                    <a:pt x="205" y="913"/>
                  </a:lnTo>
                  <a:lnTo>
                    <a:pt x="211" y="867"/>
                  </a:lnTo>
                  <a:lnTo>
                    <a:pt x="219" y="823"/>
                  </a:lnTo>
                  <a:lnTo>
                    <a:pt x="227" y="778"/>
                  </a:lnTo>
                  <a:lnTo>
                    <a:pt x="235" y="734"/>
                  </a:lnTo>
                  <a:lnTo>
                    <a:pt x="246" y="691"/>
                  </a:lnTo>
                  <a:lnTo>
                    <a:pt x="257" y="646"/>
                  </a:lnTo>
                  <a:lnTo>
                    <a:pt x="268" y="604"/>
                  </a:lnTo>
                  <a:lnTo>
                    <a:pt x="281" y="561"/>
                  </a:lnTo>
                  <a:lnTo>
                    <a:pt x="294" y="519"/>
                  </a:lnTo>
                  <a:lnTo>
                    <a:pt x="309" y="477"/>
                  </a:lnTo>
                  <a:lnTo>
                    <a:pt x="297" y="477"/>
                  </a:lnTo>
                  <a:lnTo>
                    <a:pt x="285" y="477"/>
                  </a:lnTo>
                  <a:lnTo>
                    <a:pt x="239" y="476"/>
                  </a:lnTo>
                  <a:lnTo>
                    <a:pt x="196" y="475"/>
                  </a:lnTo>
                  <a:lnTo>
                    <a:pt x="154" y="472"/>
                  </a:lnTo>
                  <a:lnTo>
                    <a:pt x="113" y="469"/>
                  </a:lnTo>
                  <a:close/>
                </a:path>
              </a:pathLst>
            </a:custGeom>
            <a:solidFill>
              <a:srgbClr val="DCB4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8" name="Freeform 46"/>
            <p:cNvSpPr>
              <a:spLocks noEditPoints="1"/>
            </p:cNvSpPr>
            <p:nvPr/>
          </p:nvSpPr>
          <p:spPr bwMode="auto">
            <a:xfrm>
              <a:off x="3389" y="2981"/>
              <a:ext cx="1126" cy="809"/>
            </a:xfrm>
            <a:custGeom>
              <a:avLst/>
              <a:gdLst/>
              <a:ahLst/>
              <a:cxnLst>
                <a:cxn ang="0">
                  <a:pos x="4503" y="1071"/>
                </a:cxn>
                <a:cxn ang="0">
                  <a:pos x="4488" y="912"/>
                </a:cxn>
                <a:cxn ang="0">
                  <a:pos x="4463" y="756"/>
                </a:cxn>
                <a:cxn ang="0">
                  <a:pos x="4428" y="603"/>
                </a:cxn>
                <a:cxn ang="0">
                  <a:pos x="4383" y="456"/>
                </a:cxn>
                <a:cxn ang="0">
                  <a:pos x="4327" y="312"/>
                </a:cxn>
                <a:cxn ang="0">
                  <a:pos x="4263" y="174"/>
                </a:cxn>
                <a:cxn ang="0">
                  <a:pos x="4189" y="41"/>
                </a:cxn>
                <a:cxn ang="0">
                  <a:pos x="4084" y="5"/>
                </a:cxn>
                <a:cxn ang="0">
                  <a:pos x="3969" y="1"/>
                </a:cxn>
                <a:cxn ang="0">
                  <a:pos x="4003" y="97"/>
                </a:cxn>
                <a:cxn ang="0">
                  <a:pos x="4081" y="232"/>
                </a:cxn>
                <a:cxn ang="0">
                  <a:pos x="4149" y="372"/>
                </a:cxn>
                <a:cxn ang="0">
                  <a:pos x="4205" y="518"/>
                </a:cxn>
                <a:cxn ang="0">
                  <a:pos x="4252" y="671"/>
                </a:cxn>
                <a:cxn ang="0">
                  <a:pos x="4285" y="827"/>
                </a:cxn>
                <a:cxn ang="0">
                  <a:pos x="4308" y="986"/>
                </a:cxn>
                <a:cxn ang="0">
                  <a:pos x="4318" y="1150"/>
                </a:cxn>
                <a:cxn ang="0">
                  <a:pos x="4297" y="1479"/>
                </a:cxn>
                <a:cxn ang="0">
                  <a:pos x="4213" y="1843"/>
                </a:cxn>
                <a:cxn ang="0">
                  <a:pos x="4067" y="2179"/>
                </a:cxn>
                <a:cxn ang="0">
                  <a:pos x="3865" y="2481"/>
                </a:cxn>
                <a:cxn ang="0">
                  <a:pos x="3617" y="2742"/>
                </a:cxn>
                <a:cxn ang="0">
                  <a:pos x="3325" y="2956"/>
                </a:cxn>
                <a:cxn ang="0">
                  <a:pos x="2997" y="3118"/>
                </a:cxn>
                <a:cxn ang="0">
                  <a:pos x="2640" y="3220"/>
                </a:cxn>
                <a:cxn ang="0">
                  <a:pos x="3341" y="3163"/>
                </a:cxn>
                <a:cxn ang="0">
                  <a:pos x="3606" y="2992"/>
                </a:cxn>
                <a:cxn ang="0">
                  <a:pos x="3844" y="2786"/>
                </a:cxn>
                <a:cxn ang="0">
                  <a:pos x="4051" y="2548"/>
                </a:cxn>
                <a:cxn ang="0">
                  <a:pos x="4223" y="2284"/>
                </a:cxn>
                <a:cxn ang="0">
                  <a:pos x="4357" y="1995"/>
                </a:cxn>
                <a:cxn ang="0">
                  <a:pos x="4451" y="1687"/>
                </a:cxn>
                <a:cxn ang="0">
                  <a:pos x="4499" y="1360"/>
                </a:cxn>
                <a:cxn ang="0">
                  <a:pos x="102" y="521"/>
                </a:cxn>
                <a:cxn ang="0">
                  <a:pos x="55" y="693"/>
                </a:cxn>
                <a:cxn ang="0">
                  <a:pos x="22" y="871"/>
                </a:cxn>
                <a:cxn ang="0">
                  <a:pos x="4" y="1053"/>
                </a:cxn>
                <a:cxn ang="0">
                  <a:pos x="1" y="1276"/>
                </a:cxn>
                <a:cxn ang="0">
                  <a:pos x="38" y="1605"/>
                </a:cxn>
                <a:cxn ang="0">
                  <a:pos x="120" y="1919"/>
                </a:cxn>
                <a:cxn ang="0">
                  <a:pos x="245" y="2212"/>
                </a:cxn>
                <a:cxn ang="0">
                  <a:pos x="407" y="2483"/>
                </a:cxn>
                <a:cxn ang="0">
                  <a:pos x="605" y="2727"/>
                </a:cxn>
                <a:cxn ang="0">
                  <a:pos x="835" y="2942"/>
                </a:cxn>
                <a:cxn ang="0">
                  <a:pos x="1093" y="3123"/>
                </a:cxn>
                <a:cxn ang="0">
                  <a:pos x="1955" y="3234"/>
                </a:cxn>
                <a:cxn ang="0">
                  <a:pos x="1593" y="3148"/>
                </a:cxn>
                <a:cxn ang="0">
                  <a:pos x="1258" y="3000"/>
                </a:cxn>
                <a:cxn ang="0">
                  <a:pos x="956" y="2799"/>
                </a:cxn>
                <a:cxn ang="0">
                  <a:pos x="697" y="2549"/>
                </a:cxn>
                <a:cxn ang="0">
                  <a:pos x="483" y="2257"/>
                </a:cxn>
                <a:cxn ang="0">
                  <a:pos x="324" y="1929"/>
                </a:cxn>
                <a:cxn ang="0">
                  <a:pos x="223" y="1573"/>
                </a:cxn>
                <a:cxn ang="0">
                  <a:pos x="188" y="1192"/>
                </a:cxn>
                <a:cxn ang="0">
                  <a:pos x="195" y="1007"/>
                </a:cxn>
                <a:cxn ang="0">
                  <a:pos x="221" y="825"/>
                </a:cxn>
                <a:cxn ang="0">
                  <a:pos x="259" y="650"/>
                </a:cxn>
                <a:cxn ang="0">
                  <a:pos x="314" y="480"/>
                </a:cxn>
                <a:cxn ang="0">
                  <a:pos x="191" y="481"/>
                </a:cxn>
                <a:cxn ang="0">
                  <a:pos x="115" y="479"/>
                </a:cxn>
              </a:cxnLst>
              <a:rect l="0" t="0" r="r" b="b"/>
              <a:pathLst>
                <a:path w="4505" h="3235">
                  <a:moveTo>
                    <a:pt x="4505" y="1192"/>
                  </a:moveTo>
                  <a:lnTo>
                    <a:pt x="4505" y="1152"/>
                  </a:lnTo>
                  <a:lnTo>
                    <a:pt x="4504" y="1111"/>
                  </a:lnTo>
                  <a:lnTo>
                    <a:pt x="4503" y="1071"/>
                  </a:lnTo>
                  <a:lnTo>
                    <a:pt x="4500" y="1031"/>
                  </a:lnTo>
                  <a:lnTo>
                    <a:pt x="4497" y="991"/>
                  </a:lnTo>
                  <a:lnTo>
                    <a:pt x="4493" y="951"/>
                  </a:lnTo>
                  <a:lnTo>
                    <a:pt x="4488" y="912"/>
                  </a:lnTo>
                  <a:lnTo>
                    <a:pt x="4484" y="872"/>
                  </a:lnTo>
                  <a:lnTo>
                    <a:pt x="4478" y="834"/>
                  </a:lnTo>
                  <a:lnTo>
                    <a:pt x="4470" y="794"/>
                  </a:lnTo>
                  <a:lnTo>
                    <a:pt x="4463" y="756"/>
                  </a:lnTo>
                  <a:lnTo>
                    <a:pt x="4456" y="717"/>
                  </a:lnTo>
                  <a:lnTo>
                    <a:pt x="4446" y="679"/>
                  </a:lnTo>
                  <a:lnTo>
                    <a:pt x="4438" y="642"/>
                  </a:lnTo>
                  <a:lnTo>
                    <a:pt x="4428" y="603"/>
                  </a:lnTo>
                  <a:lnTo>
                    <a:pt x="4417" y="566"/>
                  </a:lnTo>
                  <a:lnTo>
                    <a:pt x="4407" y="529"/>
                  </a:lnTo>
                  <a:lnTo>
                    <a:pt x="4395" y="492"/>
                  </a:lnTo>
                  <a:lnTo>
                    <a:pt x="4383" y="456"/>
                  </a:lnTo>
                  <a:lnTo>
                    <a:pt x="4369" y="420"/>
                  </a:lnTo>
                  <a:lnTo>
                    <a:pt x="4356" y="384"/>
                  </a:lnTo>
                  <a:lnTo>
                    <a:pt x="4342" y="348"/>
                  </a:lnTo>
                  <a:lnTo>
                    <a:pt x="4327" y="312"/>
                  </a:lnTo>
                  <a:lnTo>
                    <a:pt x="4312" y="277"/>
                  </a:lnTo>
                  <a:lnTo>
                    <a:pt x="4296" y="242"/>
                  </a:lnTo>
                  <a:lnTo>
                    <a:pt x="4279" y="208"/>
                  </a:lnTo>
                  <a:lnTo>
                    <a:pt x="4263" y="174"/>
                  </a:lnTo>
                  <a:lnTo>
                    <a:pt x="4245" y="140"/>
                  </a:lnTo>
                  <a:lnTo>
                    <a:pt x="4227" y="107"/>
                  </a:lnTo>
                  <a:lnTo>
                    <a:pt x="4209" y="73"/>
                  </a:lnTo>
                  <a:lnTo>
                    <a:pt x="4189" y="41"/>
                  </a:lnTo>
                  <a:lnTo>
                    <a:pt x="4169" y="8"/>
                  </a:lnTo>
                  <a:lnTo>
                    <a:pt x="4140" y="7"/>
                  </a:lnTo>
                  <a:lnTo>
                    <a:pt x="4113" y="6"/>
                  </a:lnTo>
                  <a:lnTo>
                    <a:pt x="4084" y="5"/>
                  </a:lnTo>
                  <a:lnTo>
                    <a:pt x="4055" y="4"/>
                  </a:lnTo>
                  <a:lnTo>
                    <a:pt x="4026" y="4"/>
                  </a:lnTo>
                  <a:lnTo>
                    <a:pt x="3997" y="2"/>
                  </a:lnTo>
                  <a:lnTo>
                    <a:pt x="3969" y="1"/>
                  </a:lnTo>
                  <a:lnTo>
                    <a:pt x="3938" y="0"/>
                  </a:lnTo>
                  <a:lnTo>
                    <a:pt x="3961" y="32"/>
                  </a:lnTo>
                  <a:lnTo>
                    <a:pt x="3983" y="65"/>
                  </a:lnTo>
                  <a:lnTo>
                    <a:pt x="4003" y="97"/>
                  </a:lnTo>
                  <a:lnTo>
                    <a:pt x="4024" y="130"/>
                  </a:lnTo>
                  <a:lnTo>
                    <a:pt x="4043" y="163"/>
                  </a:lnTo>
                  <a:lnTo>
                    <a:pt x="4062" y="198"/>
                  </a:lnTo>
                  <a:lnTo>
                    <a:pt x="4081" y="232"/>
                  </a:lnTo>
                  <a:lnTo>
                    <a:pt x="4099" y="266"/>
                  </a:lnTo>
                  <a:lnTo>
                    <a:pt x="4116" y="301"/>
                  </a:lnTo>
                  <a:lnTo>
                    <a:pt x="4133" y="337"/>
                  </a:lnTo>
                  <a:lnTo>
                    <a:pt x="4149" y="372"/>
                  </a:lnTo>
                  <a:lnTo>
                    <a:pt x="4164" y="408"/>
                  </a:lnTo>
                  <a:lnTo>
                    <a:pt x="4179" y="445"/>
                  </a:lnTo>
                  <a:lnTo>
                    <a:pt x="4192" y="481"/>
                  </a:lnTo>
                  <a:lnTo>
                    <a:pt x="4205" y="518"/>
                  </a:lnTo>
                  <a:lnTo>
                    <a:pt x="4218" y="557"/>
                  </a:lnTo>
                  <a:lnTo>
                    <a:pt x="4230" y="594"/>
                  </a:lnTo>
                  <a:lnTo>
                    <a:pt x="4241" y="632"/>
                  </a:lnTo>
                  <a:lnTo>
                    <a:pt x="4252" y="671"/>
                  </a:lnTo>
                  <a:lnTo>
                    <a:pt x="4261" y="709"/>
                  </a:lnTo>
                  <a:lnTo>
                    <a:pt x="4270" y="747"/>
                  </a:lnTo>
                  <a:lnTo>
                    <a:pt x="4278" y="787"/>
                  </a:lnTo>
                  <a:lnTo>
                    <a:pt x="4285" y="827"/>
                  </a:lnTo>
                  <a:lnTo>
                    <a:pt x="4293" y="866"/>
                  </a:lnTo>
                  <a:lnTo>
                    <a:pt x="4299" y="906"/>
                  </a:lnTo>
                  <a:lnTo>
                    <a:pt x="4303" y="947"/>
                  </a:lnTo>
                  <a:lnTo>
                    <a:pt x="4308" y="986"/>
                  </a:lnTo>
                  <a:lnTo>
                    <a:pt x="4312" y="1027"/>
                  </a:lnTo>
                  <a:lnTo>
                    <a:pt x="4314" y="1068"/>
                  </a:lnTo>
                  <a:lnTo>
                    <a:pt x="4317" y="1110"/>
                  </a:lnTo>
                  <a:lnTo>
                    <a:pt x="4318" y="1150"/>
                  </a:lnTo>
                  <a:lnTo>
                    <a:pt x="4318" y="1192"/>
                  </a:lnTo>
                  <a:lnTo>
                    <a:pt x="4315" y="1290"/>
                  </a:lnTo>
                  <a:lnTo>
                    <a:pt x="4309" y="1384"/>
                  </a:lnTo>
                  <a:lnTo>
                    <a:pt x="4297" y="1479"/>
                  </a:lnTo>
                  <a:lnTo>
                    <a:pt x="4283" y="1573"/>
                  </a:lnTo>
                  <a:lnTo>
                    <a:pt x="4264" y="1664"/>
                  </a:lnTo>
                  <a:lnTo>
                    <a:pt x="4240" y="1755"/>
                  </a:lnTo>
                  <a:lnTo>
                    <a:pt x="4213" y="1843"/>
                  </a:lnTo>
                  <a:lnTo>
                    <a:pt x="4182" y="1930"/>
                  </a:lnTo>
                  <a:lnTo>
                    <a:pt x="4147" y="2015"/>
                  </a:lnTo>
                  <a:lnTo>
                    <a:pt x="4109" y="2098"/>
                  </a:lnTo>
                  <a:lnTo>
                    <a:pt x="4067" y="2179"/>
                  </a:lnTo>
                  <a:lnTo>
                    <a:pt x="4021" y="2258"/>
                  </a:lnTo>
                  <a:lnTo>
                    <a:pt x="3973" y="2335"/>
                  </a:lnTo>
                  <a:lnTo>
                    <a:pt x="3920" y="2409"/>
                  </a:lnTo>
                  <a:lnTo>
                    <a:pt x="3865" y="2481"/>
                  </a:lnTo>
                  <a:lnTo>
                    <a:pt x="3808" y="2550"/>
                  </a:lnTo>
                  <a:lnTo>
                    <a:pt x="3746" y="2616"/>
                  </a:lnTo>
                  <a:lnTo>
                    <a:pt x="3683" y="2681"/>
                  </a:lnTo>
                  <a:lnTo>
                    <a:pt x="3617" y="2742"/>
                  </a:lnTo>
                  <a:lnTo>
                    <a:pt x="3547" y="2800"/>
                  </a:lnTo>
                  <a:lnTo>
                    <a:pt x="3475" y="2855"/>
                  </a:lnTo>
                  <a:lnTo>
                    <a:pt x="3401" y="2908"/>
                  </a:lnTo>
                  <a:lnTo>
                    <a:pt x="3325" y="2956"/>
                  </a:lnTo>
                  <a:lnTo>
                    <a:pt x="3246" y="3001"/>
                  </a:lnTo>
                  <a:lnTo>
                    <a:pt x="3165" y="3043"/>
                  </a:lnTo>
                  <a:lnTo>
                    <a:pt x="3081" y="3083"/>
                  </a:lnTo>
                  <a:lnTo>
                    <a:pt x="2997" y="3118"/>
                  </a:lnTo>
                  <a:lnTo>
                    <a:pt x="2910" y="3149"/>
                  </a:lnTo>
                  <a:lnTo>
                    <a:pt x="2822" y="3177"/>
                  </a:lnTo>
                  <a:lnTo>
                    <a:pt x="2732" y="3199"/>
                  </a:lnTo>
                  <a:lnTo>
                    <a:pt x="2640" y="3220"/>
                  </a:lnTo>
                  <a:lnTo>
                    <a:pt x="2547" y="3235"/>
                  </a:lnTo>
                  <a:lnTo>
                    <a:pt x="3199" y="3235"/>
                  </a:lnTo>
                  <a:lnTo>
                    <a:pt x="3271" y="3201"/>
                  </a:lnTo>
                  <a:lnTo>
                    <a:pt x="3341" y="3163"/>
                  </a:lnTo>
                  <a:lnTo>
                    <a:pt x="3410" y="3124"/>
                  </a:lnTo>
                  <a:lnTo>
                    <a:pt x="3476" y="3082"/>
                  </a:lnTo>
                  <a:lnTo>
                    <a:pt x="3542" y="3039"/>
                  </a:lnTo>
                  <a:lnTo>
                    <a:pt x="3606" y="2992"/>
                  </a:lnTo>
                  <a:lnTo>
                    <a:pt x="3668" y="2943"/>
                  </a:lnTo>
                  <a:lnTo>
                    <a:pt x="3728" y="2892"/>
                  </a:lnTo>
                  <a:lnTo>
                    <a:pt x="3787" y="2840"/>
                  </a:lnTo>
                  <a:lnTo>
                    <a:pt x="3844" y="2786"/>
                  </a:lnTo>
                  <a:lnTo>
                    <a:pt x="3899" y="2729"/>
                  </a:lnTo>
                  <a:lnTo>
                    <a:pt x="3952" y="2670"/>
                  </a:lnTo>
                  <a:lnTo>
                    <a:pt x="4002" y="2610"/>
                  </a:lnTo>
                  <a:lnTo>
                    <a:pt x="4051" y="2548"/>
                  </a:lnTo>
                  <a:lnTo>
                    <a:pt x="4097" y="2484"/>
                  </a:lnTo>
                  <a:lnTo>
                    <a:pt x="4141" y="2420"/>
                  </a:lnTo>
                  <a:lnTo>
                    <a:pt x="4183" y="2352"/>
                  </a:lnTo>
                  <a:lnTo>
                    <a:pt x="4223" y="2284"/>
                  </a:lnTo>
                  <a:lnTo>
                    <a:pt x="4260" y="2213"/>
                  </a:lnTo>
                  <a:lnTo>
                    <a:pt x="4296" y="2143"/>
                  </a:lnTo>
                  <a:lnTo>
                    <a:pt x="4329" y="2069"/>
                  </a:lnTo>
                  <a:lnTo>
                    <a:pt x="4357" y="1995"/>
                  </a:lnTo>
                  <a:lnTo>
                    <a:pt x="4385" y="1919"/>
                  </a:lnTo>
                  <a:lnTo>
                    <a:pt x="4410" y="1843"/>
                  </a:lnTo>
                  <a:lnTo>
                    <a:pt x="4432" y="1765"/>
                  </a:lnTo>
                  <a:lnTo>
                    <a:pt x="4451" y="1687"/>
                  </a:lnTo>
                  <a:lnTo>
                    <a:pt x="4468" y="1606"/>
                  </a:lnTo>
                  <a:lnTo>
                    <a:pt x="4481" y="1525"/>
                  </a:lnTo>
                  <a:lnTo>
                    <a:pt x="4492" y="1443"/>
                  </a:lnTo>
                  <a:lnTo>
                    <a:pt x="4499" y="1360"/>
                  </a:lnTo>
                  <a:lnTo>
                    <a:pt x="4504" y="1276"/>
                  </a:lnTo>
                  <a:lnTo>
                    <a:pt x="4505" y="1192"/>
                  </a:lnTo>
                  <a:close/>
                  <a:moveTo>
                    <a:pt x="115" y="479"/>
                  </a:moveTo>
                  <a:lnTo>
                    <a:pt x="102" y="521"/>
                  </a:lnTo>
                  <a:lnTo>
                    <a:pt x="88" y="564"/>
                  </a:lnTo>
                  <a:lnTo>
                    <a:pt x="76" y="607"/>
                  </a:lnTo>
                  <a:lnTo>
                    <a:pt x="66" y="650"/>
                  </a:lnTo>
                  <a:lnTo>
                    <a:pt x="55" y="693"/>
                  </a:lnTo>
                  <a:lnTo>
                    <a:pt x="46" y="738"/>
                  </a:lnTo>
                  <a:lnTo>
                    <a:pt x="37" y="781"/>
                  </a:lnTo>
                  <a:lnTo>
                    <a:pt x="30" y="827"/>
                  </a:lnTo>
                  <a:lnTo>
                    <a:pt x="22" y="871"/>
                  </a:lnTo>
                  <a:lnTo>
                    <a:pt x="16" y="917"/>
                  </a:lnTo>
                  <a:lnTo>
                    <a:pt x="12" y="961"/>
                  </a:lnTo>
                  <a:lnTo>
                    <a:pt x="7" y="1007"/>
                  </a:lnTo>
                  <a:lnTo>
                    <a:pt x="4" y="1053"/>
                  </a:lnTo>
                  <a:lnTo>
                    <a:pt x="2" y="1099"/>
                  </a:lnTo>
                  <a:lnTo>
                    <a:pt x="1" y="1146"/>
                  </a:lnTo>
                  <a:lnTo>
                    <a:pt x="0" y="1192"/>
                  </a:lnTo>
                  <a:lnTo>
                    <a:pt x="1" y="1276"/>
                  </a:lnTo>
                  <a:lnTo>
                    <a:pt x="6" y="1360"/>
                  </a:lnTo>
                  <a:lnTo>
                    <a:pt x="14" y="1443"/>
                  </a:lnTo>
                  <a:lnTo>
                    <a:pt x="25" y="1525"/>
                  </a:lnTo>
                  <a:lnTo>
                    <a:pt x="38" y="1605"/>
                  </a:lnTo>
                  <a:lnTo>
                    <a:pt x="54" y="1686"/>
                  </a:lnTo>
                  <a:lnTo>
                    <a:pt x="73" y="1765"/>
                  </a:lnTo>
                  <a:lnTo>
                    <a:pt x="96" y="1843"/>
                  </a:lnTo>
                  <a:lnTo>
                    <a:pt x="120" y="1919"/>
                  </a:lnTo>
                  <a:lnTo>
                    <a:pt x="147" y="1994"/>
                  </a:lnTo>
                  <a:lnTo>
                    <a:pt x="177" y="2068"/>
                  </a:lnTo>
                  <a:lnTo>
                    <a:pt x="210" y="2141"/>
                  </a:lnTo>
                  <a:lnTo>
                    <a:pt x="245" y="2212"/>
                  </a:lnTo>
                  <a:lnTo>
                    <a:pt x="282" y="2283"/>
                  </a:lnTo>
                  <a:lnTo>
                    <a:pt x="321" y="2351"/>
                  </a:lnTo>
                  <a:lnTo>
                    <a:pt x="363" y="2417"/>
                  </a:lnTo>
                  <a:lnTo>
                    <a:pt x="407" y="2483"/>
                  </a:lnTo>
                  <a:lnTo>
                    <a:pt x="453" y="2547"/>
                  </a:lnTo>
                  <a:lnTo>
                    <a:pt x="501" y="2609"/>
                  </a:lnTo>
                  <a:lnTo>
                    <a:pt x="552" y="2669"/>
                  </a:lnTo>
                  <a:lnTo>
                    <a:pt x="605" y="2727"/>
                  </a:lnTo>
                  <a:lnTo>
                    <a:pt x="660" y="2784"/>
                  </a:lnTo>
                  <a:lnTo>
                    <a:pt x="716" y="2838"/>
                  </a:lnTo>
                  <a:lnTo>
                    <a:pt x="775" y="2891"/>
                  </a:lnTo>
                  <a:lnTo>
                    <a:pt x="835" y="2942"/>
                  </a:lnTo>
                  <a:lnTo>
                    <a:pt x="896" y="2989"/>
                  </a:lnTo>
                  <a:lnTo>
                    <a:pt x="960" y="3036"/>
                  </a:lnTo>
                  <a:lnTo>
                    <a:pt x="1026" y="3081"/>
                  </a:lnTo>
                  <a:lnTo>
                    <a:pt x="1093" y="3123"/>
                  </a:lnTo>
                  <a:lnTo>
                    <a:pt x="1162" y="3162"/>
                  </a:lnTo>
                  <a:lnTo>
                    <a:pt x="1231" y="3199"/>
                  </a:lnTo>
                  <a:lnTo>
                    <a:pt x="1303" y="3234"/>
                  </a:lnTo>
                  <a:lnTo>
                    <a:pt x="1955" y="3234"/>
                  </a:lnTo>
                  <a:lnTo>
                    <a:pt x="1863" y="3219"/>
                  </a:lnTo>
                  <a:lnTo>
                    <a:pt x="1772" y="3199"/>
                  </a:lnTo>
                  <a:lnTo>
                    <a:pt x="1682" y="3175"/>
                  </a:lnTo>
                  <a:lnTo>
                    <a:pt x="1593" y="3148"/>
                  </a:lnTo>
                  <a:lnTo>
                    <a:pt x="1506" y="3117"/>
                  </a:lnTo>
                  <a:lnTo>
                    <a:pt x="1421" y="3082"/>
                  </a:lnTo>
                  <a:lnTo>
                    <a:pt x="1338" y="3043"/>
                  </a:lnTo>
                  <a:lnTo>
                    <a:pt x="1258" y="3000"/>
                  </a:lnTo>
                  <a:lnTo>
                    <a:pt x="1179" y="2955"/>
                  </a:lnTo>
                  <a:lnTo>
                    <a:pt x="1103" y="2907"/>
                  </a:lnTo>
                  <a:lnTo>
                    <a:pt x="1028" y="2854"/>
                  </a:lnTo>
                  <a:lnTo>
                    <a:pt x="956" y="2799"/>
                  </a:lnTo>
                  <a:lnTo>
                    <a:pt x="888" y="2741"/>
                  </a:lnTo>
                  <a:lnTo>
                    <a:pt x="821" y="2680"/>
                  </a:lnTo>
                  <a:lnTo>
                    <a:pt x="757" y="2615"/>
                  </a:lnTo>
                  <a:lnTo>
                    <a:pt x="697" y="2549"/>
                  </a:lnTo>
                  <a:lnTo>
                    <a:pt x="638" y="2480"/>
                  </a:lnTo>
                  <a:lnTo>
                    <a:pt x="584" y="2408"/>
                  </a:lnTo>
                  <a:lnTo>
                    <a:pt x="531" y="2333"/>
                  </a:lnTo>
                  <a:lnTo>
                    <a:pt x="483" y="2257"/>
                  </a:lnTo>
                  <a:lnTo>
                    <a:pt x="438" y="2179"/>
                  </a:lnTo>
                  <a:lnTo>
                    <a:pt x="396" y="2097"/>
                  </a:lnTo>
                  <a:lnTo>
                    <a:pt x="357" y="2014"/>
                  </a:lnTo>
                  <a:lnTo>
                    <a:pt x="324" y="1929"/>
                  </a:lnTo>
                  <a:lnTo>
                    <a:pt x="293" y="1843"/>
                  </a:lnTo>
                  <a:lnTo>
                    <a:pt x="265" y="1754"/>
                  </a:lnTo>
                  <a:lnTo>
                    <a:pt x="242" y="1664"/>
                  </a:lnTo>
                  <a:lnTo>
                    <a:pt x="223" y="1573"/>
                  </a:lnTo>
                  <a:lnTo>
                    <a:pt x="207" y="1479"/>
                  </a:lnTo>
                  <a:lnTo>
                    <a:pt x="197" y="1384"/>
                  </a:lnTo>
                  <a:lnTo>
                    <a:pt x="189" y="1288"/>
                  </a:lnTo>
                  <a:lnTo>
                    <a:pt x="188" y="1192"/>
                  </a:lnTo>
                  <a:lnTo>
                    <a:pt x="188" y="1146"/>
                  </a:lnTo>
                  <a:lnTo>
                    <a:pt x="189" y="1099"/>
                  </a:lnTo>
                  <a:lnTo>
                    <a:pt x="192" y="1052"/>
                  </a:lnTo>
                  <a:lnTo>
                    <a:pt x="195" y="1007"/>
                  </a:lnTo>
                  <a:lnTo>
                    <a:pt x="200" y="961"/>
                  </a:lnTo>
                  <a:lnTo>
                    <a:pt x="206" y="915"/>
                  </a:lnTo>
                  <a:lnTo>
                    <a:pt x="212" y="871"/>
                  </a:lnTo>
                  <a:lnTo>
                    <a:pt x="221" y="825"/>
                  </a:lnTo>
                  <a:lnTo>
                    <a:pt x="229" y="781"/>
                  </a:lnTo>
                  <a:lnTo>
                    <a:pt x="237" y="737"/>
                  </a:lnTo>
                  <a:lnTo>
                    <a:pt x="248" y="693"/>
                  </a:lnTo>
                  <a:lnTo>
                    <a:pt x="259" y="650"/>
                  </a:lnTo>
                  <a:lnTo>
                    <a:pt x="272" y="607"/>
                  </a:lnTo>
                  <a:lnTo>
                    <a:pt x="285" y="565"/>
                  </a:lnTo>
                  <a:lnTo>
                    <a:pt x="299" y="522"/>
                  </a:lnTo>
                  <a:lnTo>
                    <a:pt x="314" y="480"/>
                  </a:lnTo>
                  <a:lnTo>
                    <a:pt x="284" y="481"/>
                  </a:lnTo>
                  <a:lnTo>
                    <a:pt x="253" y="481"/>
                  </a:lnTo>
                  <a:lnTo>
                    <a:pt x="222" y="481"/>
                  </a:lnTo>
                  <a:lnTo>
                    <a:pt x="191" y="481"/>
                  </a:lnTo>
                  <a:lnTo>
                    <a:pt x="171" y="480"/>
                  </a:lnTo>
                  <a:lnTo>
                    <a:pt x="152" y="480"/>
                  </a:lnTo>
                  <a:lnTo>
                    <a:pt x="134" y="480"/>
                  </a:lnTo>
                  <a:lnTo>
                    <a:pt x="115" y="479"/>
                  </a:lnTo>
                  <a:close/>
                </a:path>
              </a:pathLst>
            </a:custGeom>
            <a:solidFill>
              <a:srgbClr val="DDB5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9" name="Freeform 47"/>
            <p:cNvSpPr>
              <a:spLocks/>
            </p:cNvSpPr>
            <p:nvPr/>
          </p:nvSpPr>
          <p:spPr bwMode="auto">
            <a:xfrm>
              <a:off x="3412" y="2981"/>
              <a:ext cx="1080" cy="809"/>
            </a:xfrm>
            <a:custGeom>
              <a:avLst/>
              <a:gdLst/>
              <a:ahLst/>
              <a:cxnLst>
                <a:cxn ang="0">
                  <a:pos x="4315" y="1072"/>
                </a:cxn>
                <a:cxn ang="0">
                  <a:pos x="4300" y="911"/>
                </a:cxn>
                <a:cxn ang="0">
                  <a:pos x="4274" y="754"/>
                </a:cxn>
                <a:cxn ang="0">
                  <a:pos x="4236" y="601"/>
                </a:cxn>
                <a:cxn ang="0">
                  <a:pos x="4188" y="452"/>
                </a:cxn>
                <a:cxn ang="0">
                  <a:pos x="4129" y="309"/>
                </a:cxn>
                <a:cxn ang="0">
                  <a:pos x="4060" y="171"/>
                </a:cxn>
                <a:cxn ang="0">
                  <a:pos x="3982" y="38"/>
                </a:cxn>
                <a:cxn ang="0">
                  <a:pos x="3874" y="3"/>
                </a:cxn>
                <a:cxn ang="0">
                  <a:pos x="3757" y="0"/>
                </a:cxn>
                <a:cxn ang="0">
                  <a:pos x="3795" y="94"/>
                </a:cxn>
                <a:cxn ang="0">
                  <a:pos x="3878" y="229"/>
                </a:cxn>
                <a:cxn ang="0">
                  <a:pos x="3950" y="369"/>
                </a:cxn>
                <a:cxn ang="0">
                  <a:pos x="4011" y="516"/>
                </a:cxn>
                <a:cxn ang="0">
                  <a:pos x="4059" y="667"/>
                </a:cxn>
                <a:cxn ang="0">
                  <a:pos x="4096" y="825"/>
                </a:cxn>
                <a:cxn ang="0">
                  <a:pos x="4120" y="986"/>
                </a:cxn>
                <a:cxn ang="0">
                  <a:pos x="4130" y="1152"/>
                </a:cxn>
                <a:cxn ang="0">
                  <a:pos x="4108" y="1494"/>
                </a:cxn>
                <a:cxn ang="0">
                  <a:pos x="4011" y="1871"/>
                </a:cxn>
                <a:cxn ang="0">
                  <a:pos x="3845" y="2215"/>
                </a:cxn>
                <a:cxn ang="0">
                  <a:pos x="3619" y="2519"/>
                </a:cxn>
                <a:cxn ang="0">
                  <a:pos x="3339" y="2773"/>
                </a:cxn>
                <a:cxn ang="0">
                  <a:pos x="3015" y="2970"/>
                </a:cxn>
                <a:cxn ang="0">
                  <a:pos x="2652" y="3102"/>
                </a:cxn>
                <a:cxn ang="0">
                  <a:pos x="2261" y="3162"/>
                </a:cxn>
                <a:cxn ang="0">
                  <a:pos x="1860" y="3141"/>
                </a:cxn>
                <a:cxn ang="0">
                  <a:pos x="1482" y="3044"/>
                </a:cxn>
                <a:cxn ang="0">
                  <a:pos x="1137" y="2879"/>
                </a:cxn>
                <a:cxn ang="0">
                  <a:pos x="835" y="2652"/>
                </a:cxn>
                <a:cxn ang="0">
                  <a:pos x="580" y="2372"/>
                </a:cxn>
                <a:cxn ang="0">
                  <a:pos x="383" y="2049"/>
                </a:cxn>
                <a:cxn ang="0">
                  <a:pos x="250" y="1686"/>
                </a:cxn>
                <a:cxn ang="0">
                  <a:pos x="191" y="1295"/>
                </a:cxn>
                <a:cxn ang="0">
                  <a:pos x="194" y="1054"/>
                </a:cxn>
                <a:cxn ang="0">
                  <a:pos x="215" y="872"/>
                </a:cxn>
                <a:cxn ang="0">
                  <a:pos x="252" y="694"/>
                </a:cxn>
                <a:cxn ang="0">
                  <a:pos x="306" y="523"/>
                </a:cxn>
                <a:cxn ang="0">
                  <a:pos x="250" y="482"/>
                </a:cxn>
                <a:cxn ang="0">
                  <a:pos x="148" y="483"/>
                </a:cxn>
                <a:cxn ang="0">
                  <a:pos x="81" y="610"/>
                </a:cxn>
                <a:cxn ang="0">
                  <a:pos x="40" y="784"/>
                </a:cxn>
                <a:cxn ang="0">
                  <a:pos x="13" y="963"/>
                </a:cxn>
                <a:cxn ang="0">
                  <a:pos x="1" y="1148"/>
                </a:cxn>
                <a:cxn ang="0">
                  <a:pos x="17" y="1456"/>
                </a:cxn>
                <a:cxn ang="0">
                  <a:pos x="84" y="1792"/>
                </a:cxn>
                <a:cxn ang="0">
                  <a:pos x="202" y="2105"/>
                </a:cxn>
                <a:cxn ang="0">
                  <a:pos x="365" y="2394"/>
                </a:cxn>
                <a:cxn ang="0">
                  <a:pos x="569" y="2653"/>
                </a:cxn>
                <a:cxn ang="0">
                  <a:pos x="809" y="2878"/>
                </a:cxn>
                <a:cxn ang="0">
                  <a:pos x="1082" y="3063"/>
                </a:cxn>
                <a:cxn ang="0">
                  <a:pos x="1382" y="3207"/>
                </a:cxn>
                <a:cxn ang="0">
                  <a:pos x="3011" y="3177"/>
                </a:cxn>
                <a:cxn ang="0">
                  <a:pos x="3306" y="3023"/>
                </a:cxn>
                <a:cxn ang="0">
                  <a:pos x="3572" y="2826"/>
                </a:cxn>
                <a:cxn ang="0">
                  <a:pos x="3803" y="2592"/>
                </a:cxn>
                <a:cxn ang="0">
                  <a:pos x="3998" y="2326"/>
                </a:cxn>
                <a:cxn ang="0">
                  <a:pos x="4150" y="2031"/>
                </a:cxn>
                <a:cxn ang="0">
                  <a:pos x="4256" y="1710"/>
                </a:cxn>
                <a:cxn ang="0">
                  <a:pos x="4311" y="1370"/>
                </a:cxn>
              </a:cxnLst>
              <a:rect l="0" t="0" r="r" b="b"/>
              <a:pathLst>
                <a:path w="4318" h="3237">
                  <a:moveTo>
                    <a:pt x="4318" y="1194"/>
                  </a:moveTo>
                  <a:lnTo>
                    <a:pt x="4318" y="1152"/>
                  </a:lnTo>
                  <a:lnTo>
                    <a:pt x="4317" y="1112"/>
                  </a:lnTo>
                  <a:lnTo>
                    <a:pt x="4315" y="1072"/>
                  </a:lnTo>
                  <a:lnTo>
                    <a:pt x="4312" y="1031"/>
                  </a:lnTo>
                  <a:lnTo>
                    <a:pt x="4309" y="991"/>
                  </a:lnTo>
                  <a:lnTo>
                    <a:pt x="4305" y="951"/>
                  </a:lnTo>
                  <a:lnTo>
                    <a:pt x="4300" y="911"/>
                  </a:lnTo>
                  <a:lnTo>
                    <a:pt x="4294" y="872"/>
                  </a:lnTo>
                  <a:lnTo>
                    <a:pt x="4288" y="832"/>
                  </a:lnTo>
                  <a:lnTo>
                    <a:pt x="4281" y="793"/>
                  </a:lnTo>
                  <a:lnTo>
                    <a:pt x="4274" y="754"/>
                  </a:lnTo>
                  <a:lnTo>
                    <a:pt x="4266" y="715"/>
                  </a:lnTo>
                  <a:lnTo>
                    <a:pt x="4256" y="677"/>
                  </a:lnTo>
                  <a:lnTo>
                    <a:pt x="4246" y="639"/>
                  </a:lnTo>
                  <a:lnTo>
                    <a:pt x="4236" y="601"/>
                  </a:lnTo>
                  <a:lnTo>
                    <a:pt x="4225" y="563"/>
                  </a:lnTo>
                  <a:lnTo>
                    <a:pt x="4213" y="526"/>
                  </a:lnTo>
                  <a:lnTo>
                    <a:pt x="4201" y="489"/>
                  </a:lnTo>
                  <a:lnTo>
                    <a:pt x="4188" y="452"/>
                  </a:lnTo>
                  <a:lnTo>
                    <a:pt x="4174" y="416"/>
                  </a:lnTo>
                  <a:lnTo>
                    <a:pt x="4160" y="380"/>
                  </a:lnTo>
                  <a:lnTo>
                    <a:pt x="4144" y="344"/>
                  </a:lnTo>
                  <a:lnTo>
                    <a:pt x="4129" y="309"/>
                  </a:lnTo>
                  <a:lnTo>
                    <a:pt x="4113" y="274"/>
                  </a:lnTo>
                  <a:lnTo>
                    <a:pt x="4096" y="240"/>
                  </a:lnTo>
                  <a:lnTo>
                    <a:pt x="4078" y="205"/>
                  </a:lnTo>
                  <a:lnTo>
                    <a:pt x="4060" y="171"/>
                  </a:lnTo>
                  <a:lnTo>
                    <a:pt x="4042" y="138"/>
                  </a:lnTo>
                  <a:lnTo>
                    <a:pt x="4023" y="104"/>
                  </a:lnTo>
                  <a:lnTo>
                    <a:pt x="4003" y="70"/>
                  </a:lnTo>
                  <a:lnTo>
                    <a:pt x="3982" y="38"/>
                  </a:lnTo>
                  <a:lnTo>
                    <a:pt x="3962" y="6"/>
                  </a:lnTo>
                  <a:lnTo>
                    <a:pt x="3933" y="6"/>
                  </a:lnTo>
                  <a:lnTo>
                    <a:pt x="3904" y="4"/>
                  </a:lnTo>
                  <a:lnTo>
                    <a:pt x="3874" y="3"/>
                  </a:lnTo>
                  <a:lnTo>
                    <a:pt x="3845" y="2"/>
                  </a:lnTo>
                  <a:lnTo>
                    <a:pt x="3815" y="2"/>
                  </a:lnTo>
                  <a:lnTo>
                    <a:pt x="3787" y="1"/>
                  </a:lnTo>
                  <a:lnTo>
                    <a:pt x="3757" y="0"/>
                  </a:lnTo>
                  <a:lnTo>
                    <a:pt x="3727" y="0"/>
                  </a:lnTo>
                  <a:lnTo>
                    <a:pt x="3751" y="31"/>
                  </a:lnTo>
                  <a:lnTo>
                    <a:pt x="3773" y="62"/>
                  </a:lnTo>
                  <a:lnTo>
                    <a:pt x="3795" y="94"/>
                  </a:lnTo>
                  <a:lnTo>
                    <a:pt x="3817" y="128"/>
                  </a:lnTo>
                  <a:lnTo>
                    <a:pt x="3838" y="160"/>
                  </a:lnTo>
                  <a:lnTo>
                    <a:pt x="3859" y="194"/>
                  </a:lnTo>
                  <a:lnTo>
                    <a:pt x="3878" y="229"/>
                  </a:lnTo>
                  <a:lnTo>
                    <a:pt x="3897" y="262"/>
                  </a:lnTo>
                  <a:lnTo>
                    <a:pt x="3915" y="297"/>
                  </a:lnTo>
                  <a:lnTo>
                    <a:pt x="3933" y="333"/>
                  </a:lnTo>
                  <a:lnTo>
                    <a:pt x="3950" y="369"/>
                  </a:lnTo>
                  <a:lnTo>
                    <a:pt x="3967" y="405"/>
                  </a:lnTo>
                  <a:lnTo>
                    <a:pt x="3981" y="441"/>
                  </a:lnTo>
                  <a:lnTo>
                    <a:pt x="3997" y="478"/>
                  </a:lnTo>
                  <a:lnTo>
                    <a:pt x="4011" y="516"/>
                  </a:lnTo>
                  <a:lnTo>
                    <a:pt x="4024" y="553"/>
                  </a:lnTo>
                  <a:lnTo>
                    <a:pt x="4036" y="591"/>
                  </a:lnTo>
                  <a:lnTo>
                    <a:pt x="4048" y="628"/>
                  </a:lnTo>
                  <a:lnTo>
                    <a:pt x="4059" y="667"/>
                  </a:lnTo>
                  <a:lnTo>
                    <a:pt x="4070" y="706"/>
                  </a:lnTo>
                  <a:lnTo>
                    <a:pt x="4080" y="746"/>
                  </a:lnTo>
                  <a:lnTo>
                    <a:pt x="4088" y="784"/>
                  </a:lnTo>
                  <a:lnTo>
                    <a:pt x="4096" y="825"/>
                  </a:lnTo>
                  <a:lnTo>
                    <a:pt x="4104" y="865"/>
                  </a:lnTo>
                  <a:lnTo>
                    <a:pt x="4110" y="905"/>
                  </a:lnTo>
                  <a:lnTo>
                    <a:pt x="4116" y="945"/>
                  </a:lnTo>
                  <a:lnTo>
                    <a:pt x="4120" y="986"/>
                  </a:lnTo>
                  <a:lnTo>
                    <a:pt x="4124" y="1028"/>
                  </a:lnTo>
                  <a:lnTo>
                    <a:pt x="4128" y="1069"/>
                  </a:lnTo>
                  <a:lnTo>
                    <a:pt x="4129" y="1111"/>
                  </a:lnTo>
                  <a:lnTo>
                    <a:pt x="4130" y="1152"/>
                  </a:lnTo>
                  <a:lnTo>
                    <a:pt x="4131" y="1194"/>
                  </a:lnTo>
                  <a:lnTo>
                    <a:pt x="4129" y="1295"/>
                  </a:lnTo>
                  <a:lnTo>
                    <a:pt x="4120" y="1396"/>
                  </a:lnTo>
                  <a:lnTo>
                    <a:pt x="4108" y="1494"/>
                  </a:lnTo>
                  <a:lnTo>
                    <a:pt x="4090" y="1592"/>
                  </a:lnTo>
                  <a:lnTo>
                    <a:pt x="4069" y="1686"/>
                  </a:lnTo>
                  <a:lnTo>
                    <a:pt x="4042" y="1780"/>
                  </a:lnTo>
                  <a:lnTo>
                    <a:pt x="4011" y="1871"/>
                  </a:lnTo>
                  <a:lnTo>
                    <a:pt x="3976" y="1961"/>
                  </a:lnTo>
                  <a:lnTo>
                    <a:pt x="3937" y="2049"/>
                  </a:lnTo>
                  <a:lnTo>
                    <a:pt x="3894" y="2133"/>
                  </a:lnTo>
                  <a:lnTo>
                    <a:pt x="3845" y="2215"/>
                  </a:lnTo>
                  <a:lnTo>
                    <a:pt x="3794" y="2296"/>
                  </a:lnTo>
                  <a:lnTo>
                    <a:pt x="3740" y="2372"/>
                  </a:lnTo>
                  <a:lnTo>
                    <a:pt x="3681" y="2447"/>
                  </a:lnTo>
                  <a:lnTo>
                    <a:pt x="3619" y="2519"/>
                  </a:lnTo>
                  <a:lnTo>
                    <a:pt x="3554" y="2587"/>
                  </a:lnTo>
                  <a:lnTo>
                    <a:pt x="3485" y="2652"/>
                  </a:lnTo>
                  <a:lnTo>
                    <a:pt x="3413" y="2714"/>
                  </a:lnTo>
                  <a:lnTo>
                    <a:pt x="3339" y="2773"/>
                  </a:lnTo>
                  <a:lnTo>
                    <a:pt x="3262" y="2827"/>
                  </a:lnTo>
                  <a:lnTo>
                    <a:pt x="3182" y="2879"/>
                  </a:lnTo>
                  <a:lnTo>
                    <a:pt x="3099" y="2927"/>
                  </a:lnTo>
                  <a:lnTo>
                    <a:pt x="3015" y="2970"/>
                  </a:lnTo>
                  <a:lnTo>
                    <a:pt x="2927" y="3009"/>
                  </a:lnTo>
                  <a:lnTo>
                    <a:pt x="2837" y="3044"/>
                  </a:lnTo>
                  <a:lnTo>
                    <a:pt x="2746" y="3075"/>
                  </a:lnTo>
                  <a:lnTo>
                    <a:pt x="2652" y="3102"/>
                  </a:lnTo>
                  <a:lnTo>
                    <a:pt x="2557" y="3123"/>
                  </a:lnTo>
                  <a:lnTo>
                    <a:pt x="2460" y="3141"/>
                  </a:lnTo>
                  <a:lnTo>
                    <a:pt x="2362" y="3153"/>
                  </a:lnTo>
                  <a:lnTo>
                    <a:pt x="2261" y="3162"/>
                  </a:lnTo>
                  <a:lnTo>
                    <a:pt x="2160" y="3164"/>
                  </a:lnTo>
                  <a:lnTo>
                    <a:pt x="2058" y="3162"/>
                  </a:lnTo>
                  <a:lnTo>
                    <a:pt x="1958" y="3153"/>
                  </a:lnTo>
                  <a:lnTo>
                    <a:pt x="1860" y="3141"/>
                  </a:lnTo>
                  <a:lnTo>
                    <a:pt x="1763" y="3123"/>
                  </a:lnTo>
                  <a:lnTo>
                    <a:pt x="1667" y="3102"/>
                  </a:lnTo>
                  <a:lnTo>
                    <a:pt x="1574" y="3075"/>
                  </a:lnTo>
                  <a:lnTo>
                    <a:pt x="1482" y="3044"/>
                  </a:lnTo>
                  <a:lnTo>
                    <a:pt x="1393" y="3009"/>
                  </a:lnTo>
                  <a:lnTo>
                    <a:pt x="1305" y="2970"/>
                  </a:lnTo>
                  <a:lnTo>
                    <a:pt x="1220" y="2927"/>
                  </a:lnTo>
                  <a:lnTo>
                    <a:pt x="1137" y="2879"/>
                  </a:lnTo>
                  <a:lnTo>
                    <a:pt x="1058" y="2827"/>
                  </a:lnTo>
                  <a:lnTo>
                    <a:pt x="980" y="2773"/>
                  </a:lnTo>
                  <a:lnTo>
                    <a:pt x="905" y="2714"/>
                  </a:lnTo>
                  <a:lnTo>
                    <a:pt x="835" y="2652"/>
                  </a:lnTo>
                  <a:lnTo>
                    <a:pt x="766" y="2587"/>
                  </a:lnTo>
                  <a:lnTo>
                    <a:pt x="700" y="2519"/>
                  </a:lnTo>
                  <a:lnTo>
                    <a:pt x="639" y="2447"/>
                  </a:lnTo>
                  <a:lnTo>
                    <a:pt x="580" y="2372"/>
                  </a:lnTo>
                  <a:lnTo>
                    <a:pt x="525" y="2296"/>
                  </a:lnTo>
                  <a:lnTo>
                    <a:pt x="473" y="2215"/>
                  </a:lnTo>
                  <a:lnTo>
                    <a:pt x="426" y="2133"/>
                  </a:lnTo>
                  <a:lnTo>
                    <a:pt x="383" y="2049"/>
                  </a:lnTo>
                  <a:lnTo>
                    <a:pt x="344" y="1961"/>
                  </a:lnTo>
                  <a:lnTo>
                    <a:pt x="308" y="1871"/>
                  </a:lnTo>
                  <a:lnTo>
                    <a:pt x="278" y="1780"/>
                  </a:lnTo>
                  <a:lnTo>
                    <a:pt x="250" y="1686"/>
                  </a:lnTo>
                  <a:lnTo>
                    <a:pt x="228" y="1592"/>
                  </a:lnTo>
                  <a:lnTo>
                    <a:pt x="212" y="1494"/>
                  </a:lnTo>
                  <a:lnTo>
                    <a:pt x="198" y="1396"/>
                  </a:lnTo>
                  <a:lnTo>
                    <a:pt x="191" y="1295"/>
                  </a:lnTo>
                  <a:lnTo>
                    <a:pt x="189" y="1194"/>
                  </a:lnTo>
                  <a:lnTo>
                    <a:pt x="189" y="1148"/>
                  </a:lnTo>
                  <a:lnTo>
                    <a:pt x="191" y="1101"/>
                  </a:lnTo>
                  <a:lnTo>
                    <a:pt x="194" y="1054"/>
                  </a:lnTo>
                  <a:lnTo>
                    <a:pt x="197" y="1007"/>
                  </a:lnTo>
                  <a:lnTo>
                    <a:pt x="202" y="962"/>
                  </a:lnTo>
                  <a:lnTo>
                    <a:pt x="208" y="916"/>
                  </a:lnTo>
                  <a:lnTo>
                    <a:pt x="215" y="872"/>
                  </a:lnTo>
                  <a:lnTo>
                    <a:pt x="222" y="826"/>
                  </a:lnTo>
                  <a:lnTo>
                    <a:pt x="232" y="782"/>
                  </a:lnTo>
                  <a:lnTo>
                    <a:pt x="242" y="737"/>
                  </a:lnTo>
                  <a:lnTo>
                    <a:pt x="252" y="694"/>
                  </a:lnTo>
                  <a:lnTo>
                    <a:pt x="264" y="651"/>
                  </a:lnTo>
                  <a:lnTo>
                    <a:pt x="278" y="608"/>
                  </a:lnTo>
                  <a:lnTo>
                    <a:pt x="291" y="565"/>
                  </a:lnTo>
                  <a:lnTo>
                    <a:pt x="306" y="523"/>
                  </a:lnTo>
                  <a:lnTo>
                    <a:pt x="322" y="482"/>
                  </a:lnTo>
                  <a:lnTo>
                    <a:pt x="298" y="482"/>
                  </a:lnTo>
                  <a:lnTo>
                    <a:pt x="274" y="482"/>
                  </a:lnTo>
                  <a:lnTo>
                    <a:pt x="250" y="482"/>
                  </a:lnTo>
                  <a:lnTo>
                    <a:pt x="225" y="482"/>
                  </a:lnTo>
                  <a:lnTo>
                    <a:pt x="200" y="483"/>
                  </a:lnTo>
                  <a:lnTo>
                    <a:pt x="174" y="483"/>
                  </a:lnTo>
                  <a:lnTo>
                    <a:pt x="148" y="483"/>
                  </a:lnTo>
                  <a:lnTo>
                    <a:pt x="122" y="483"/>
                  </a:lnTo>
                  <a:lnTo>
                    <a:pt x="107" y="525"/>
                  </a:lnTo>
                  <a:lnTo>
                    <a:pt x="94" y="567"/>
                  </a:lnTo>
                  <a:lnTo>
                    <a:pt x="81" y="610"/>
                  </a:lnTo>
                  <a:lnTo>
                    <a:pt x="70" y="652"/>
                  </a:lnTo>
                  <a:lnTo>
                    <a:pt x="59" y="697"/>
                  </a:lnTo>
                  <a:lnTo>
                    <a:pt x="48" y="740"/>
                  </a:lnTo>
                  <a:lnTo>
                    <a:pt x="40" y="784"/>
                  </a:lnTo>
                  <a:lnTo>
                    <a:pt x="32" y="829"/>
                  </a:lnTo>
                  <a:lnTo>
                    <a:pt x="24" y="873"/>
                  </a:lnTo>
                  <a:lnTo>
                    <a:pt x="18" y="919"/>
                  </a:lnTo>
                  <a:lnTo>
                    <a:pt x="13" y="963"/>
                  </a:lnTo>
                  <a:lnTo>
                    <a:pt x="9" y="1009"/>
                  </a:lnTo>
                  <a:lnTo>
                    <a:pt x="5" y="1055"/>
                  </a:lnTo>
                  <a:lnTo>
                    <a:pt x="3" y="1101"/>
                  </a:lnTo>
                  <a:lnTo>
                    <a:pt x="1" y="1148"/>
                  </a:lnTo>
                  <a:lnTo>
                    <a:pt x="0" y="1194"/>
                  </a:lnTo>
                  <a:lnTo>
                    <a:pt x="3" y="1282"/>
                  </a:lnTo>
                  <a:lnTo>
                    <a:pt x="7" y="1370"/>
                  </a:lnTo>
                  <a:lnTo>
                    <a:pt x="17" y="1456"/>
                  </a:lnTo>
                  <a:lnTo>
                    <a:pt x="29" y="1542"/>
                  </a:lnTo>
                  <a:lnTo>
                    <a:pt x="44" y="1626"/>
                  </a:lnTo>
                  <a:lnTo>
                    <a:pt x="63" y="1709"/>
                  </a:lnTo>
                  <a:lnTo>
                    <a:pt x="84" y="1792"/>
                  </a:lnTo>
                  <a:lnTo>
                    <a:pt x="110" y="1872"/>
                  </a:lnTo>
                  <a:lnTo>
                    <a:pt x="137" y="1951"/>
                  </a:lnTo>
                  <a:lnTo>
                    <a:pt x="168" y="2029"/>
                  </a:lnTo>
                  <a:lnTo>
                    <a:pt x="202" y="2105"/>
                  </a:lnTo>
                  <a:lnTo>
                    <a:pt x="239" y="2181"/>
                  </a:lnTo>
                  <a:lnTo>
                    <a:pt x="279" y="2253"/>
                  </a:lnTo>
                  <a:lnTo>
                    <a:pt x="321" y="2325"/>
                  </a:lnTo>
                  <a:lnTo>
                    <a:pt x="365" y="2394"/>
                  </a:lnTo>
                  <a:lnTo>
                    <a:pt x="412" y="2461"/>
                  </a:lnTo>
                  <a:lnTo>
                    <a:pt x="462" y="2527"/>
                  </a:lnTo>
                  <a:lnTo>
                    <a:pt x="514" y="2591"/>
                  </a:lnTo>
                  <a:lnTo>
                    <a:pt x="569" y="2653"/>
                  </a:lnTo>
                  <a:lnTo>
                    <a:pt x="626" y="2712"/>
                  </a:lnTo>
                  <a:lnTo>
                    <a:pt x="685" y="2770"/>
                  </a:lnTo>
                  <a:lnTo>
                    <a:pt x="746" y="2825"/>
                  </a:lnTo>
                  <a:lnTo>
                    <a:pt x="809" y="2878"/>
                  </a:lnTo>
                  <a:lnTo>
                    <a:pt x="874" y="2928"/>
                  </a:lnTo>
                  <a:lnTo>
                    <a:pt x="941" y="2976"/>
                  </a:lnTo>
                  <a:lnTo>
                    <a:pt x="1011" y="3021"/>
                  </a:lnTo>
                  <a:lnTo>
                    <a:pt x="1082" y="3063"/>
                  </a:lnTo>
                  <a:lnTo>
                    <a:pt x="1155" y="3104"/>
                  </a:lnTo>
                  <a:lnTo>
                    <a:pt x="1228" y="3141"/>
                  </a:lnTo>
                  <a:lnTo>
                    <a:pt x="1305" y="3176"/>
                  </a:lnTo>
                  <a:lnTo>
                    <a:pt x="1382" y="3207"/>
                  </a:lnTo>
                  <a:lnTo>
                    <a:pt x="1461" y="3236"/>
                  </a:lnTo>
                  <a:lnTo>
                    <a:pt x="2855" y="3237"/>
                  </a:lnTo>
                  <a:lnTo>
                    <a:pt x="2934" y="3209"/>
                  </a:lnTo>
                  <a:lnTo>
                    <a:pt x="3011" y="3177"/>
                  </a:lnTo>
                  <a:lnTo>
                    <a:pt x="3088" y="3143"/>
                  </a:lnTo>
                  <a:lnTo>
                    <a:pt x="3162" y="3105"/>
                  </a:lnTo>
                  <a:lnTo>
                    <a:pt x="3236" y="3066"/>
                  </a:lnTo>
                  <a:lnTo>
                    <a:pt x="3306" y="3023"/>
                  </a:lnTo>
                  <a:lnTo>
                    <a:pt x="3375" y="2977"/>
                  </a:lnTo>
                  <a:lnTo>
                    <a:pt x="3443" y="2929"/>
                  </a:lnTo>
                  <a:lnTo>
                    <a:pt x="3508" y="2879"/>
                  </a:lnTo>
                  <a:lnTo>
                    <a:pt x="3572" y="2826"/>
                  </a:lnTo>
                  <a:lnTo>
                    <a:pt x="3633" y="2771"/>
                  </a:lnTo>
                  <a:lnTo>
                    <a:pt x="3692" y="2713"/>
                  </a:lnTo>
                  <a:lnTo>
                    <a:pt x="3749" y="2654"/>
                  </a:lnTo>
                  <a:lnTo>
                    <a:pt x="3803" y="2592"/>
                  </a:lnTo>
                  <a:lnTo>
                    <a:pt x="3856" y="2528"/>
                  </a:lnTo>
                  <a:lnTo>
                    <a:pt x="3906" y="2462"/>
                  </a:lnTo>
                  <a:lnTo>
                    <a:pt x="3954" y="2395"/>
                  </a:lnTo>
                  <a:lnTo>
                    <a:pt x="3998" y="2326"/>
                  </a:lnTo>
                  <a:lnTo>
                    <a:pt x="4040" y="2254"/>
                  </a:lnTo>
                  <a:lnTo>
                    <a:pt x="4080" y="2181"/>
                  </a:lnTo>
                  <a:lnTo>
                    <a:pt x="4117" y="2106"/>
                  </a:lnTo>
                  <a:lnTo>
                    <a:pt x="4150" y="2031"/>
                  </a:lnTo>
                  <a:lnTo>
                    <a:pt x="4182" y="1953"/>
                  </a:lnTo>
                  <a:lnTo>
                    <a:pt x="4209" y="1872"/>
                  </a:lnTo>
                  <a:lnTo>
                    <a:pt x="4234" y="1792"/>
                  </a:lnTo>
                  <a:lnTo>
                    <a:pt x="4256" y="1710"/>
                  </a:lnTo>
                  <a:lnTo>
                    <a:pt x="4275" y="1626"/>
                  </a:lnTo>
                  <a:lnTo>
                    <a:pt x="4291" y="1542"/>
                  </a:lnTo>
                  <a:lnTo>
                    <a:pt x="4303" y="1457"/>
                  </a:lnTo>
                  <a:lnTo>
                    <a:pt x="4311" y="1370"/>
                  </a:lnTo>
                  <a:lnTo>
                    <a:pt x="4317" y="1282"/>
                  </a:lnTo>
                  <a:lnTo>
                    <a:pt x="4318" y="1194"/>
                  </a:lnTo>
                  <a:close/>
                </a:path>
              </a:pathLst>
            </a:custGeom>
            <a:solidFill>
              <a:srgbClr val="DEB5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0" name="Freeform 48"/>
            <p:cNvSpPr>
              <a:spLocks/>
            </p:cNvSpPr>
            <p:nvPr/>
          </p:nvSpPr>
          <p:spPr bwMode="auto">
            <a:xfrm>
              <a:off x="3436" y="2980"/>
              <a:ext cx="1032" cy="810"/>
            </a:xfrm>
            <a:custGeom>
              <a:avLst/>
              <a:gdLst/>
              <a:ahLst/>
              <a:cxnLst>
                <a:cxn ang="0">
                  <a:pos x="4126" y="1073"/>
                </a:cxn>
                <a:cxn ang="0">
                  <a:pos x="4111" y="911"/>
                </a:cxn>
                <a:cxn ang="0">
                  <a:pos x="4082" y="752"/>
                </a:cxn>
                <a:cxn ang="0">
                  <a:pos x="4042" y="599"/>
                </a:cxn>
                <a:cxn ang="0">
                  <a:pos x="3991" y="450"/>
                </a:cxn>
                <a:cxn ang="0">
                  <a:pos x="3928" y="306"/>
                </a:cxn>
                <a:cxn ang="0">
                  <a:pos x="3855" y="168"/>
                </a:cxn>
                <a:cxn ang="0">
                  <a:pos x="3773" y="37"/>
                </a:cxn>
                <a:cxn ang="0">
                  <a:pos x="3662" y="3"/>
                </a:cxn>
                <a:cxn ang="0">
                  <a:pos x="3540" y="0"/>
                </a:cxn>
                <a:cxn ang="0">
                  <a:pos x="3584" y="94"/>
                </a:cxn>
                <a:cxn ang="0">
                  <a:pos x="3671" y="226"/>
                </a:cxn>
                <a:cxn ang="0">
                  <a:pos x="3748" y="365"/>
                </a:cxn>
                <a:cxn ang="0">
                  <a:pos x="3813" y="513"/>
                </a:cxn>
                <a:cxn ang="0">
                  <a:pos x="3866" y="665"/>
                </a:cxn>
                <a:cxn ang="0">
                  <a:pos x="3905" y="823"/>
                </a:cxn>
                <a:cxn ang="0">
                  <a:pos x="3931" y="986"/>
                </a:cxn>
                <a:cxn ang="0">
                  <a:pos x="3941" y="1154"/>
                </a:cxn>
                <a:cxn ang="0">
                  <a:pos x="3921" y="1483"/>
                </a:cxn>
                <a:cxn ang="0">
                  <a:pos x="3829" y="1842"/>
                </a:cxn>
                <a:cxn ang="0">
                  <a:pos x="3670" y="2170"/>
                </a:cxn>
                <a:cxn ang="0">
                  <a:pos x="3454" y="2458"/>
                </a:cxn>
                <a:cxn ang="0">
                  <a:pos x="3187" y="2701"/>
                </a:cxn>
                <a:cxn ang="0">
                  <a:pos x="2879" y="2888"/>
                </a:cxn>
                <a:cxn ang="0">
                  <a:pos x="2534" y="3014"/>
                </a:cxn>
                <a:cxn ang="0">
                  <a:pos x="2161" y="3071"/>
                </a:cxn>
                <a:cxn ang="0">
                  <a:pos x="1779" y="3052"/>
                </a:cxn>
                <a:cxn ang="0">
                  <a:pos x="1419" y="2960"/>
                </a:cxn>
                <a:cxn ang="0">
                  <a:pos x="1091" y="2801"/>
                </a:cxn>
                <a:cxn ang="0">
                  <a:pos x="802" y="2585"/>
                </a:cxn>
                <a:cxn ang="0">
                  <a:pos x="561" y="2319"/>
                </a:cxn>
                <a:cxn ang="0">
                  <a:pos x="372" y="2011"/>
                </a:cxn>
                <a:cxn ang="0">
                  <a:pos x="246" y="1667"/>
                </a:cxn>
                <a:cxn ang="0">
                  <a:pos x="190" y="1293"/>
                </a:cxn>
                <a:cxn ang="0">
                  <a:pos x="192" y="1056"/>
                </a:cxn>
                <a:cxn ang="0">
                  <a:pos x="215" y="872"/>
                </a:cxn>
                <a:cxn ang="0">
                  <a:pos x="256" y="695"/>
                </a:cxn>
                <a:cxn ang="0">
                  <a:pos x="312" y="523"/>
                </a:cxn>
                <a:cxn ang="0">
                  <a:pos x="256" y="484"/>
                </a:cxn>
                <a:cxn ang="0">
                  <a:pos x="153" y="485"/>
                </a:cxn>
                <a:cxn ang="0">
                  <a:pos x="84" y="612"/>
                </a:cxn>
                <a:cxn ang="0">
                  <a:pos x="41" y="786"/>
                </a:cxn>
                <a:cxn ang="0">
                  <a:pos x="12" y="966"/>
                </a:cxn>
                <a:cxn ang="0">
                  <a:pos x="0" y="1151"/>
                </a:cxn>
                <a:cxn ang="0">
                  <a:pos x="19" y="1484"/>
                </a:cxn>
                <a:cxn ang="0">
                  <a:pos x="105" y="1848"/>
                </a:cxn>
                <a:cxn ang="0">
                  <a:pos x="250" y="2184"/>
                </a:cxn>
                <a:cxn ang="0">
                  <a:pos x="450" y="2485"/>
                </a:cxn>
                <a:cxn ang="0">
                  <a:pos x="700" y="2746"/>
                </a:cxn>
                <a:cxn ang="0">
                  <a:pos x="991" y="2960"/>
                </a:cxn>
                <a:cxn ang="0">
                  <a:pos x="1318" y="3122"/>
                </a:cxn>
                <a:cxn ang="0">
                  <a:pos x="1675" y="3224"/>
                </a:cxn>
                <a:cxn ang="0">
                  <a:pos x="2543" y="3204"/>
                </a:cxn>
                <a:cxn ang="0">
                  <a:pos x="2893" y="3088"/>
                </a:cxn>
                <a:cxn ang="0">
                  <a:pos x="3213" y="2913"/>
                </a:cxn>
                <a:cxn ang="0">
                  <a:pos x="3495" y="2686"/>
                </a:cxn>
                <a:cxn ang="0">
                  <a:pos x="3732" y="2414"/>
                </a:cxn>
                <a:cxn ang="0">
                  <a:pos x="3921" y="2103"/>
                </a:cxn>
                <a:cxn ang="0">
                  <a:pos x="4052" y="1760"/>
                </a:cxn>
                <a:cxn ang="0">
                  <a:pos x="4121" y="1389"/>
                </a:cxn>
              </a:cxnLst>
              <a:rect l="0" t="0" r="r" b="b"/>
              <a:pathLst>
                <a:path w="4130" h="3240">
                  <a:moveTo>
                    <a:pt x="4130" y="1197"/>
                  </a:moveTo>
                  <a:lnTo>
                    <a:pt x="4130" y="1155"/>
                  </a:lnTo>
                  <a:lnTo>
                    <a:pt x="4129" y="1115"/>
                  </a:lnTo>
                  <a:lnTo>
                    <a:pt x="4126" y="1073"/>
                  </a:lnTo>
                  <a:lnTo>
                    <a:pt x="4124" y="1032"/>
                  </a:lnTo>
                  <a:lnTo>
                    <a:pt x="4120" y="991"/>
                  </a:lnTo>
                  <a:lnTo>
                    <a:pt x="4115" y="952"/>
                  </a:lnTo>
                  <a:lnTo>
                    <a:pt x="4111" y="911"/>
                  </a:lnTo>
                  <a:lnTo>
                    <a:pt x="4105" y="871"/>
                  </a:lnTo>
                  <a:lnTo>
                    <a:pt x="4097" y="832"/>
                  </a:lnTo>
                  <a:lnTo>
                    <a:pt x="4090" y="792"/>
                  </a:lnTo>
                  <a:lnTo>
                    <a:pt x="4082" y="752"/>
                  </a:lnTo>
                  <a:lnTo>
                    <a:pt x="4073" y="714"/>
                  </a:lnTo>
                  <a:lnTo>
                    <a:pt x="4063" y="676"/>
                  </a:lnTo>
                  <a:lnTo>
                    <a:pt x="4053" y="637"/>
                  </a:lnTo>
                  <a:lnTo>
                    <a:pt x="4042" y="599"/>
                  </a:lnTo>
                  <a:lnTo>
                    <a:pt x="4030" y="562"/>
                  </a:lnTo>
                  <a:lnTo>
                    <a:pt x="4017" y="523"/>
                  </a:lnTo>
                  <a:lnTo>
                    <a:pt x="4004" y="486"/>
                  </a:lnTo>
                  <a:lnTo>
                    <a:pt x="3991" y="450"/>
                  </a:lnTo>
                  <a:lnTo>
                    <a:pt x="3976" y="413"/>
                  </a:lnTo>
                  <a:lnTo>
                    <a:pt x="3961" y="377"/>
                  </a:lnTo>
                  <a:lnTo>
                    <a:pt x="3945" y="342"/>
                  </a:lnTo>
                  <a:lnTo>
                    <a:pt x="3928" y="306"/>
                  </a:lnTo>
                  <a:lnTo>
                    <a:pt x="3911" y="271"/>
                  </a:lnTo>
                  <a:lnTo>
                    <a:pt x="3893" y="237"/>
                  </a:lnTo>
                  <a:lnTo>
                    <a:pt x="3874" y="203"/>
                  </a:lnTo>
                  <a:lnTo>
                    <a:pt x="3855" y="168"/>
                  </a:lnTo>
                  <a:lnTo>
                    <a:pt x="3836" y="135"/>
                  </a:lnTo>
                  <a:lnTo>
                    <a:pt x="3815" y="102"/>
                  </a:lnTo>
                  <a:lnTo>
                    <a:pt x="3795" y="70"/>
                  </a:lnTo>
                  <a:lnTo>
                    <a:pt x="3773" y="37"/>
                  </a:lnTo>
                  <a:lnTo>
                    <a:pt x="3750" y="5"/>
                  </a:lnTo>
                  <a:lnTo>
                    <a:pt x="3722" y="5"/>
                  </a:lnTo>
                  <a:lnTo>
                    <a:pt x="3692" y="4"/>
                  </a:lnTo>
                  <a:lnTo>
                    <a:pt x="3662" y="3"/>
                  </a:lnTo>
                  <a:lnTo>
                    <a:pt x="3632" y="3"/>
                  </a:lnTo>
                  <a:lnTo>
                    <a:pt x="3600" y="1"/>
                  </a:lnTo>
                  <a:lnTo>
                    <a:pt x="3570" y="1"/>
                  </a:lnTo>
                  <a:lnTo>
                    <a:pt x="3540" y="0"/>
                  </a:lnTo>
                  <a:lnTo>
                    <a:pt x="3510" y="0"/>
                  </a:lnTo>
                  <a:lnTo>
                    <a:pt x="3536" y="30"/>
                  </a:lnTo>
                  <a:lnTo>
                    <a:pt x="3560" y="61"/>
                  </a:lnTo>
                  <a:lnTo>
                    <a:pt x="3584" y="94"/>
                  </a:lnTo>
                  <a:lnTo>
                    <a:pt x="3606" y="126"/>
                  </a:lnTo>
                  <a:lnTo>
                    <a:pt x="3628" y="159"/>
                  </a:lnTo>
                  <a:lnTo>
                    <a:pt x="3650" y="192"/>
                  </a:lnTo>
                  <a:lnTo>
                    <a:pt x="3671" y="226"/>
                  </a:lnTo>
                  <a:lnTo>
                    <a:pt x="3692" y="259"/>
                  </a:lnTo>
                  <a:lnTo>
                    <a:pt x="3711" y="294"/>
                  </a:lnTo>
                  <a:lnTo>
                    <a:pt x="3730" y="330"/>
                  </a:lnTo>
                  <a:lnTo>
                    <a:pt x="3748" y="365"/>
                  </a:lnTo>
                  <a:lnTo>
                    <a:pt x="3765" y="401"/>
                  </a:lnTo>
                  <a:lnTo>
                    <a:pt x="3782" y="438"/>
                  </a:lnTo>
                  <a:lnTo>
                    <a:pt x="3797" y="475"/>
                  </a:lnTo>
                  <a:lnTo>
                    <a:pt x="3813" y="513"/>
                  </a:lnTo>
                  <a:lnTo>
                    <a:pt x="3827" y="550"/>
                  </a:lnTo>
                  <a:lnTo>
                    <a:pt x="3841" y="588"/>
                  </a:lnTo>
                  <a:lnTo>
                    <a:pt x="3854" y="626"/>
                  </a:lnTo>
                  <a:lnTo>
                    <a:pt x="3866" y="665"/>
                  </a:lnTo>
                  <a:lnTo>
                    <a:pt x="3877" y="704"/>
                  </a:lnTo>
                  <a:lnTo>
                    <a:pt x="3887" y="744"/>
                  </a:lnTo>
                  <a:lnTo>
                    <a:pt x="3896" y="784"/>
                  </a:lnTo>
                  <a:lnTo>
                    <a:pt x="3905" y="823"/>
                  </a:lnTo>
                  <a:lnTo>
                    <a:pt x="3913" y="864"/>
                  </a:lnTo>
                  <a:lnTo>
                    <a:pt x="3920" y="905"/>
                  </a:lnTo>
                  <a:lnTo>
                    <a:pt x="3926" y="946"/>
                  </a:lnTo>
                  <a:lnTo>
                    <a:pt x="3931" y="986"/>
                  </a:lnTo>
                  <a:lnTo>
                    <a:pt x="3934" y="1028"/>
                  </a:lnTo>
                  <a:lnTo>
                    <a:pt x="3938" y="1070"/>
                  </a:lnTo>
                  <a:lnTo>
                    <a:pt x="3940" y="1112"/>
                  </a:lnTo>
                  <a:lnTo>
                    <a:pt x="3941" y="1154"/>
                  </a:lnTo>
                  <a:lnTo>
                    <a:pt x="3943" y="1197"/>
                  </a:lnTo>
                  <a:lnTo>
                    <a:pt x="3940" y="1293"/>
                  </a:lnTo>
                  <a:lnTo>
                    <a:pt x="3933" y="1389"/>
                  </a:lnTo>
                  <a:lnTo>
                    <a:pt x="3921" y="1483"/>
                  </a:lnTo>
                  <a:lnTo>
                    <a:pt x="3904" y="1575"/>
                  </a:lnTo>
                  <a:lnTo>
                    <a:pt x="3883" y="1667"/>
                  </a:lnTo>
                  <a:lnTo>
                    <a:pt x="3857" y="1755"/>
                  </a:lnTo>
                  <a:lnTo>
                    <a:pt x="3829" y="1842"/>
                  </a:lnTo>
                  <a:lnTo>
                    <a:pt x="3795" y="1927"/>
                  </a:lnTo>
                  <a:lnTo>
                    <a:pt x="3756" y="2011"/>
                  </a:lnTo>
                  <a:lnTo>
                    <a:pt x="3716" y="2091"/>
                  </a:lnTo>
                  <a:lnTo>
                    <a:pt x="3670" y="2170"/>
                  </a:lnTo>
                  <a:lnTo>
                    <a:pt x="3622" y="2246"/>
                  </a:lnTo>
                  <a:lnTo>
                    <a:pt x="3569" y="2319"/>
                  </a:lnTo>
                  <a:lnTo>
                    <a:pt x="3514" y="2391"/>
                  </a:lnTo>
                  <a:lnTo>
                    <a:pt x="3454" y="2458"/>
                  </a:lnTo>
                  <a:lnTo>
                    <a:pt x="3393" y="2524"/>
                  </a:lnTo>
                  <a:lnTo>
                    <a:pt x="3327" y="2585"/>
                  </a:lnTo>
                  <a:lnTo>
                    <a:pt x="3259" y="2645"/>
                  </a:lnTo>
                  <a:lnTo>
                    <a:pt x="3187" y="2701"/>
                  </a:lnTo>
                  <a:lnTo>
                    <a:pt x="3114" y="2753"/>
                  </a:lnTo>
                  <a:lnTo>
                    <a:pt x="3039" y="2801"/>
                  </a:lnTo>
                  <a:lnTo>
                    <a:pt x="2959" y="2847"/>
                  </a:lnTo>
                  <a:lnTo>
                    <a:pt x="2879" y="2888"/>
                  </a:lnTo>
                  <a:lnTo>
                    <a:pt x="2795" y="2926"/>
                  </a:lnTo>
                  <a:lnTo>
                    <a:pt x="2710" y="2960"/>
                  </a:lnTo>
                  <a:lnTo>
                    <a:pt x="2623" y="2988"/>
                  </a:lnTo>
                  <a:lnTo>
                    <a:pt x="2534" y="3014"/>
                  </a:lnTo>
                  <a:lnTo>
                    <a:pt x="2443" y="3035"/>
                  </a:lnTo>
                  <a:lnTo>
                    <a:pt x="2351" y="3052"/>
                  </a:lnTo>
                  <a:lnTo>
                    <a:pt x="2257" y="3064"/>
                  </a:lnTo>
                  <a:lnTo>
                    <a:pt x="2161" y="3071"/>
                  </a:lnTo>
                  <a:lnTo>
                    <a:pt x="2065" y="3074"/>
                  </a:lnTo>
                  <a:lnTo>
                    <a:pt x="1968" y="3071"/>
                  </a:lnTo>
                  <a:lnTo>
                    <a:pt x="1873" y="3064"/>
                  </a:lnTo>
                  <a:lnTo>
                    <a:pt x="1779" y="3052"/>
                  </a:lnTo>
                  <a:lnTo>
                    <a:pt x="1687" y="3035"/>
                  </a:lnTo>
                  <a:lnTo>
                    <a:pt x="1596" y="3014"/>
                  </a:lnTo>
                  <a:lnTo>
                    <a:pt x="1507" y="2988"/>
                  </a:lnTo>
                  <a:lnTo>
                    <a:pt x="1419" y="2960"/>
                  </a:lnTo>
                  <a:lnTo>
                    <a:pt x="1334" y="2926"/>
                  </a:lnTo>
                  <a:lnTo>
                    <a:pt x="1251" y="2888"/>
                  </a:lnTo>
                  <a:lnTo>
                    <a:pt x="1169" y="2847"/>
                  </a:lnTo>
                  <a:lnTo>
                    <a:pt x="1091" y="2801"/>
                  </a:lnTo>
                  <a:lnTo>
                    <a:pt x="1015" y="2753"/>
                  </a:lnTo>
                  <a:lnTo>
                    <a:pt x="941" y="2701"/>
                  </a:lnTo>
                  <a:lnTo>
                    <a:pt x="870" y="2645"/>
                  </a:lnTo>
                  <a:lnTo>
                    <a:pt x="802" y="2585"/>
                  </a:lnTo>
                  <a:lnTo>
                    <a:pt x="737" y="2524"/>
                  </a:lnTo>
                  <a:lnTo>
                    <a:pt x="675" y="2458"/>
                  </a:lnTo>
                  <a:lnTo>
                    <a:pt x="616" y="2391"/>
                  </a:lnTo>
                  <a:lnTo>
                    <a:pt x="561" y="2319"/>
                  </a:lnTo>
                  <a:lnTo>
                    <a:pt x="508" y="2246"/>
                  </a:lnTo>
                  <a:lnTo>
                    <a:pt x="459" y="2170"/>
                  </a:lnTo>
                  <a:lnTo>
                    <a:pt x="414" y="2091"/>
                  </a:lnTo>
                  <a:lnTo>
                    <a:pt x="372" y="2011"/>
                  </a:lnTo>
                  <a:lnTo>
                    <a:pt x="335" y="1927"/>
                  </a:lnTo>
                  <a:lnTo>
                    <a:pt x="301" y="1842"/>
                  </a:lnTo>
                  <a:lnTo>
                    <a:pt x="271" y="1755"/>
                  </a:lnTo>
                  <a:lnTo>
                    <a:pt x="246" y="1667"/>
                  </a:lnTo>
                  <a:lnTo>
                    <a:pt x="226" y="1575"/>
                  </a:lnTo>
                  <a:lnTo>
                    <a:pt x="209" y="1483"/>
                  </a:lnTo>
                  <a:lnTo>
                    <a:pt x="197" y="1389"/>
                  </a:lnTo>
                  <a:lnTo>
                    <a:pt x="190" y="1293"/>
                  </a:lnTo>
                  <a:lnTo>
                    <a:pt x="187" y="1197"/>
                  </a:lnTo>
                  <a:lnTo>
                    <a:pt x="187" y="1149"/>
                  </a:lnTo>
                  <a:lnTo>
                    <a:pt x="190" y="1103"/>
                  </a:lnTo>
                  <a:lnTo>
                    <a:pt x="192" y="1056"/>
                  </a:lnTo>
                  <a:lnTo>
                    <a:pt x="197" y="1009"/>
                  </a:lnTo>
                  <a:lnTo>
                    <a:pt x="202" y="964"/>
                  </a:lnTo>
                  <a:lnTo>
                    <a:pt x="208" y="918"/>
                  </a:lnTo>
                  <a:lnTo>
                    <a:pt x="215" y="872"/>
                  </a:lnTo>
                  <a:lnTo>
                    <a:pt x="223" y="827"/>
                  </a:lnTo>
                  <a:lnTo>
                    <a:pt x="233" y="782"/>
                  </a:lnTo>
                  <a:lnTo>
                    <a:pt x="244" y="738"/>
                  </a:lnTo>
                  <a:lnTo>
                    <a:pt x="256" y="695"/>
                  </a:lnTo>
                  <a:lnTo>
                    <a:pt x="268" y="652"/>
                  </a:lnTo>
                  <a:lnTo>
                    <a:pt x="282" y="608"/>
                  </a:lnTo>
                  <a:lnTo>
                    <a:pt x="297" y="565"/>
                  </a:lnTo>
                  <a:lnTo>
                    <a:pt x="312" y="52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1" y="484"/>
                  </a:lnTo>
                  <a:lnTo>
                    <a:pt x="256" y="484"/>
                  </a:lnTo>
                  <a:lnTo>
                    <a:pt x="231" y="484"/>
                  </a:lnTo>
                  <a:lnTo>
                    <a:pt x="205" y="485"/>
                  </a:lnTo>
                  <a:lnTo>
                    <a:pt x="179" y="485"/>
                  </a:lnTo>
                  <a:lnTo>
                    <a:pt x="153" y="485"/>
                  </a:lnTo>
                  <a:lnTo>
                    <a:pt x="126" y="485"/>
                  </a:lnTo>
                  <a:lnTo>
                    <a:pt x="111" y="527"/>
                  </a:lnTo>
                  <a:lnTo>
                    <a:pt x="97" y="570"/>
                  </a:lnTo>
                  <a:lnTo>
                    <a:pt x="84" y="612"/>
                  </a:lnTo>
                  <a:lnTo>
                    <a:pt x="72" y="655"/>
                  </a:lnTo>
                  <a:lnTo>
                    <a:pt x="60" y="698"/>
                  </a:lnTo>
                  <a:lnTo>
                    <a:pt x="49" y="742"/>
                  </a:lnTo>
                  <a:lnTo>
                    <a:pt x="41" y="786"/>
                  </a:lnTo>
                  <a:lnTo>
                    <a:pt x="33" y="830"/>
                  </a:lnTo>
                  <a:lnTo>
                    <a:pt x="24" y="876"/>
                  </a:lnTo>
                  <a:lnTo>
                    <a:pt x="18" y="920"/>
                  </a:lnTo>
                  <a:lnTo>
                    <a:pt x="12" y="966"/>
                  </a:lnTo>
                  <a:lnTo>
                    <a:pt x="7" y="1012"/>
                  </a:lnTo>
                  <a:lnTo>
                    <a:pt x="4" y="1057"/>
                  </a:lnTo>
                  <a:lnTo>
                    <a:pt x="1" y="1104"/>
                  </a:lnTo>
                  <a:lnTo>
                    <a:pt x="0" y="1151"/>
                  </a:lnTo>
                  <a:lnTo>
                    <a:pt x="0" y="1197"/>
                  </a:lnTo>
                  <a:lnTo>
                    <a:pt x="1" y="1293"/>
                  </a:lnTo>
                  <a:lnTo>
                    <a:pt x="9" y="1389"/>
                  </a:lnTo>
                  <a:lnTo>
                    <a:pt x="19" y="1484"/>
                  </a:lnTo>
                  <a:lnTo>
                    <a:pt x="35" y="1578"/>
                  </a:lnTo>
                  <a:lnTo>
                    <a:pt x="54" y="1669"/>
                  </a:lnTo>
                  <a:lnTo>
                    <a:pt x="77" y="1759"/>
                  </a:lnTo>
                  <a:lnTo>
                    <a:pt x="105" y="1848"/>
                  </a:lnTo>
                  <a:lnTo>
                    <a:pt x="136" y="1934"/>
                  </a:lnTo>
                  <a:lnTo>
                    <a:pt x="169" y="2019"/>
                  </a:lnTo>
                  <a:lnTo>
                    <a:pt x="208" y="2102"/>
                  </a:lnTo>
                  <a:lnTo>
                    <a:pt x="250" y="2184"/>
                  </a:lnTo>
                  <a:lnTo>
                    <a:pt x="295" y="2262"/>
                  </a:lnTo>
                  <a:lnTo>
                    <a:pt x="343" y="2338"/>
                  </a:lnTo>
                  <a:lnTo>
                    <a:pt x="396" y="2413"/>
                  </a:lnTo>
                  <a:lnTo>
                    <a:pt x="450" y="2485"/>
                  </a:lnTo>
                  <a:lnTo>
                    <a:pt x="509" y="2554"/>
                  </a:lnTo>
                  <a:lnTo>
                    <a:pt x="569" y="2620"/>
                  </a:lnTo>
                  <a:lnTo>
                    <a:pt x="633" y="2685"/>
                  </a:lnTo>
                  <a:lnTo>
                    <a:pt x="700" y="2746"/>
                  </a:lnTo>
                  <a:lnTo>
                    <a:pt x="768" y="2804"/>
                  </a:lnTo>
                  <a:lnTo>
                    <a:pt x="840" y="2859"/>
                  </a:lnTo>
                  <a:lnTo>
                    <a:pt x="915" y="2912"/>
                  </a:lnTo>
                  <a:lnTo>
                    <a:pt x="991" y="2960"/>
                  </a:lnTo>
                  <a:lnTo>
                    <a:pt x="1070" y="3005"/>
                  </a:lnTo>
                  <a:lnTo>
                    <a:pt x="1150" y="3048"/>
                  </a:lnTo>
                  <a:lnTo>
                    <a:pt x="1233" y="3087"/>
                  </a:lnTo>
                  <a:lnTo>
                    <a:pt x="1318" y="3122"/>
                  </a:lnTo>
                  <a:lnTo>
                    <a:pt x="1405" y="3153"/>
                  </a:lnTo>
                  <a:lnTo>
                    <a:pt x="1494" y="3180"/>
                  </a:lnTo>
                  <a:lnTo>
                    <a:pt x="1584" y="3204"/>
                  </a:lnTo>
                  <a:lnTo>
                    <a:pt x="1675" y="3224"/>
                  </a:lnTo>
                  <a:lnTo>
                    <a:pt x="1767" y="3239"/>
                  </a:lnTo>
                  <a:lnTo>
                    <a:pt x="2358" y="3240"/>
                  </a:lnTo>
                  <a:lnTo>
                    <a:pt x="2452" y="3225"/>
                  </a:lnTo>
                  <a:lnTo>
                    <a:pt x="2543" y="3204"/>
                  </a:lnTo>
                  <a:lnTo>
                    <a:pt x="2634" y="3182"/>
                  </a:lnTo>
                  <a:lnTo>
                    <a:pt x="2722" y="3154"/>
                  </a:lnTo>
                  <a:lnTo>
                    <a:pt x="2809" y="3123"/>
                  </a:lnTo>
                  <a:lnTo>
                    <a:pt x="2893" y="3088"/>
                  </a:lnTo>
                  <a:lnTo>
                    <a:pt x="2976" y="3048"/>
                  </a:lnTo>
                  <a:lnTo>
                    <a:pt x="3058" y="3006"/>
                  </a:lnTo>
                  <a:lnTo>
                    <a:pt x="3137" y="2961"/>
                  </a:lnTo>
                  <a:lnTo>
                    <a:pt x="3213" y="2913"/>
                  </a:lnTo>
                  <a:lnTo>
                    <a:pt x="3287" y="2860"/>
                  </a:lnTo>
                  <a:lnTo>
                    <a:pt x="3359" y="2805"/>
                  </a:lnTo>
                  <a:lnTo>
                    <a:pt x="3429" y="2747"/>
                  </a:lnTo>
                  <a:lnTo>
                    <a:pt x="3495" y="2686"/>
                  </a:lnTo>
                  <a:lnTo>
                    <a:pt x="3558" y="2621"/>
                  </a:lnTo>
                  <a:lnTo>
                    <a:pt x="3620" y="2555"/>
                  </a:lnTo>
                  <a:lnTo>
                    <a:pt x="3677" y="2486"/>
                  </a:lnTo>
                  <a:lnTo>
                    <a:pt x="3732" y="2414"/>
                  </a:lnTo>
                  <a:lnTo>
                    <a:pt x="3785" y="2340"/>
                  </a:lnTo>
                  <a:lnTo>
                    <a:pt x="3833" y="2263"/>
                  </a:lnTo>
                  <a:lnTo>
                    <a:pt x="3879" y="2184"/>
                  </a:lnTo>
                  <a:lnTo>
                    <a:pt x="3921" y="2103"/>
                  </a:lnTo>
                  <a:lnTo>
                    <a:pt x="3959" y="2020"/>
                  </a:lnTo>
                  <a:lnTo>
                    <a:pt x="3994" y="1935"/>
                  </a:lnTo>
                  <a:lnTo>
                    <a:pt x="4025" y="1848"/>
                  </a:lnTo>
                  <a:lnTo>
                    <a:pt x="4052" y="1760"/>
                  </a:lnTo>
                  <a:lnTo>
                    <a:pt x="4076" y="1669"/>
                  </a:lnTo>
                  <a:lnTo>
                    <a:pt x="4095" y="1578"/>
                  </a:lnTo>
                  <a:lnTo>
                    <a:pt x="4109" y="1484"/>
                  </a:lnTo>
                  <a:lnTo>
                    <a:pt x="4121" y="1389"/>
                  </a:lnTo>
                  <a:lnTo>
                    <a:pt x="4127" y="1295"/>
                  </a:lnTo>
                  <a:lnTo>
                    <a:pt x="4130" y="1197"/>
                  </a:lnTo>
                  <a:close/>
                </a:path>
              </a:pathLst>
            </a:custGeom>
            <a:solidFill>
              <a:srgbClr val="DFB6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1" name="Freeform 49"/>
            <p:cNvSpPr>
              <a:spLocks/>
            </p:cNvSpPr>
            <p:nvPr/>
          </p:nvSpPr>
          <p:spPr bwMode="auto">
            <a:xfrm>
              <a:off x="3459" y="2979"/>
              <a:ext cx="986" cy="793"/>
            </a:xfrm>
            <a:custGeom>
              <a:avLst/>
              <a:gdLst/>
              <a:ahLst/>
              <a:cxnLst>
                <a:cxn ang="0">
                  <a:pos x="3939" y="1074"/>
                </a:cxn>
                <a:cxn ang="0">
                  <a:pos x="3921" y="910"/>
                </a:cxn>
                <a:cxn ang="0">
                  <a:pos x="3891" y="751"/>
                </a:cxn>
                <a:cxn ang="0">
                  <a:pos x="3847" y="596"/>
                </a:cxn>
                <a:cxn ang="0">
                  <a:pos x="3792" y="446"/>
                </a:cxn>
                <a:cxn ang="0">
                  <a:pos x="3726" y="302"/>
                </a:cxn>
                <a:cxn ang="0">
                  <a:pos x="3649" y="165"/>
                </a:cxn>
                <a:cxn ang="0">
                  <a:pos x="3562" y="36"/>
                </a:cxn>
                <a:cxn ang="0">
                  <a:pos x="3445" y="2"/>
                </a:cxn>
                <a:cxn ang="0">
                  <a:pos x="3322" y="0"/>
                </a:cxn>
                <a:cxn ang="0">
                  <a:pos x="3368" y="91"/>
                </a:cxn>
                <a:cxn ang="0">
                  <a:pos x="3462" y="222"/>
                </a:cxn>
                <a:cxn ang="0">
                  <a:pos x="3545" y="361"/>
                </a:cxn>
                <a:cxn ang="0">
                  <a:pos x="3614" y="507"/>
                </a:cxn>
                <a:cxn ang="0">
                  <a:pos x="3671" y="661"/>
                </a:cxn>
                <a:cxn ang="0">
                  <a:pos x="3714" y="820"/>
                </a:cxn>
                <a:cxn ang="0">
                  <a:pos x="3742" y="986"/>
                </a:cxn>
                <a:cxn ang="0">
                  <a:pos x="3754" y="1156"/>
                </a:cxn>
                <a:cxn ang="0">
                  <a:pos x="3733" y="1471"/>
                </a:cxn>
                <a:cxn ang="0">
                  <a:pos x="3646" y="1812"/>
                </a:cxn>
                <a:cxn ang="0">
                  <a:pos x="3496" y="2123"/>
                </a:cxn>
                <a:cxn ang="0">
                  <a:pos x="3290" y="2398"/>
                </a:cxn>
                <a:cxn ang="0">
                  <a:pos x="3038" y="2627"/>
                </a:cxn>
                <a:cxn ang="0">
                  <a:pos x="2744" y="2806"/>
                </a:cxn>
                <a:cxn ang="0">
                  <a:pos x="2416" y="2926"/>
                </a:cxn>
                <a:cxn ang="0">
                  <a:pos x="2062" y="2980"/>
                </a:cxn>
                <a:cxn ang="0">
                  <a:pos x="1700" y="2960"/>
                </a:cxn>
                <a:cxn ang="0">
                  <a:pos x="1358" y="2873"/>
                </a:cxn>
                <a:cxn ang="0">
                  <a:pos x="1045" y="2723"/>
                </a:cxn>
                <a:cxn ang="0">
                  <a:pos x="772" y="2518"/>
                </a:cxn>
                <a:cxn ang="0">
                  <a:pos x="541" y="2266"/>
                </a:cxn>
                <a:cxn ang="0">
                  <a:pos x="364" y="1972"/>
                </a:cxn>
                <a:cxn ang="0">
                  <a:pos x="243" y="1645"/>
                </a:cxn>
                <a:cxn ang="0">
                  <a:pos x="189" y="1291"/>
                </a:cxn>
                <a:cxn ang="0">
                  <a:pos x="193" y="1057"/>
                </a:cxn>
                <a:cxn ang="0">
                  <a:pos x="217" y="872"/>
                </a:cxn>
                <a:cxn ang="0">
                  <a:pos x="260" y="693"/>
                </a:cxn>
                <a:cxn ang="0">
                  <a:pos x="320" y="522"/>
                </a:cxn>
                <a:cxn ang="0">
                  <a:pos x="265" y="483"/>
                </a:cxn>
                <a:cxn ang="0">
                  <a:pos x="161" y="486"/>
                </a:cxn>
                <a:cxn ang="0">
                  <a:pos x="89" y="613"/>
                </a:cxn>
                <a:cxn ang="0">
                  <a:pos x="43" y="787"/>
                </a:cxn>
                <a:cxn ang="0">
                  <a:pos x="13" y="967"/>
                </a:cxn>
                <a:cxn ang="0">
                  <a:pos x="0" y="1153"/>
                </a:cxn>
                <a:cxn ang="0">
                  <a:pos x="23" y="1499"/>
                </a:cxn>
                <a:cxn ang="0">
                  <a:pos x="119" y="1876"/>
                </a:cxn>
                <a:cxn ang="0">
                  <a:pos x="284" y="2220"/>
                </a:cxn>
                <a:cxn ang="0">
                  <a:pos x="511" y="2524"/>
                </a:cxn>
                <a:cxn ang="0">
                  <a:pos x="791" y="2778"/>
                </a:cxn>
                <a:cxn ang="0">
                  <a:pos x="1116" y="2975"/>
                </a:cxn>
                <a:cxn ang="0">
                  <a:pos x="1478" y="3107"/>
                </a:cxn>
                <a:cxn ang="0">
                  <a:pos x="1869" y="3167"/>
                </a:cxn>
                <a:cxn ang="0">
                  <a:pos x="2271" y="3146"/>
                </a:cxn>
                <a:cxn ang="0">
                  <a:pos x="2648" y="3049"/>
                </a:cxn>
                <a:cxn ang="0">
                  <a:pos x="2993" y="2884"/>
                </a:cxn>
                <a:cxn ang="0">
                  <a:pos x="3296" y="2657"/>
                </a:cxn>
                <a:cxn ang="0">
                  <a:pos x="3551" y="2377"/>
                </a:cxn>
                <a:cxn ang="0">
                  <a:pos x="3748" y="2054"/>
                </a:cxn>
                <a:cxn ang="0">
                  <a:pos x="3880" y="1691"/>
                </a:cxn>
                <a:cxn ang="0">
                  <a:pos x="3940" y="1300"/>
                </a:cxn>
              </a:cxnLst>
              <a:rect l="0" t="0" r="r" b="b"/>
              <a:pathLst>
                <a:path w="3942" h="3169">
                  <a:moveTo>
                    <a:pt x="3942" y="1199"/>
                  </a:moveTo>
                  <a:lnTo>
                    <a:pt x="3941" y="1157"/>
                  </a:lnTo>
                  <a:lnTo>
                    <a:pt x="3940" y="1116"/>
                  </a:lnTo>
                  <a:lnTo>
                    <a:pt x="3939" y="1074"/>
                  </a:lnTo>
                  <a:lnTo>
                    <a:pt x="3935" y="1033"/>
                  </a:lnTo>
                  <a:lnTo>
                    <a:pt x="3931" y="991"/>
                  </a:lnTo>
                  <a:lnTo>
                    <a:pt x="3927" y="950"/>
                  </a:lnTo>
                  <a:lnTo>
                    <a:pt x="3921" y="910"/>
                  </a:lnTo>
                  <a:lnTo>
                    <a:pt x="3915" y="870"/>
                  </a:lnTo>
                  <a:lnTo>
                    <a:pt x="3907" y="830"/>
                  </a:lnTo>
                  <a:lnTo>
                    <a:pt x="3899" y="789"/>
                  </a:lnTo>
                  <a:lnTo>
                    <a:pt x="3891" y="751"/>
                  </a:lnTo>
                  <a:lnTo>
                    <a:pt x="3881" y="711"/>
                  </a:lnTo>
                  <a:lnTo>
                    <a:pt x="3870" y="672"/>
                  </a:lnTo>
                  <a:lnTo>
                    <a:pt x="3859" y="633"/>
                  </a:lnTo>
                  <a:lnTo>
                    <a:pt x="3847" y="596"/>
                  </a:lnTo>
                  <a:lnTo>
                    <a:pt x="3835" y="558"/>
                  </a:lnTo>
                  <a:lnTo>
                    <a:pt x="3822" y="521"/>
                  </a:lnTo>
                  <a:lnTo>
                    <a:pt x="3808" y="483"/>
                  </a:lnTo>
                  <a:lnTo>
                    <a:pt x="3792" y="446"/>
                  </a:lnTo>
                  <a:lnTo>
                    <a:pt x="3778" y="410"/>
                  </a:lnTo>
                  <a:lnTo>
                    <a:pt x="3761" y="374"/>
                  </a:lnTo>
                  <a:lnTo>
                    <a:pt x="3744" y="338"/>
                  </a:lnTo>
                  <a:lnTo>
                    <a:pt x="3726" y="302"/>
                  </a:lnTo>
                  <a:lnTo>
                    <a:pt x="3708" y="267"/>
                  </a:lnTo>
                  <a:lnTo>
                    <a:pt x="3689" y="234"/>
                  </a:lnTo>
                  <a:lnTo>
                    <a:pt x="3670" y="199"/>
                  </a:lnTo>
                  <a:lnTo>
                    <a:pt x="3649" y="165"/>
                  </a:lnTo>
                  <a:lnTo>
                    <a:pt x="3628" y="133"/>
                  </a:lnTo>
                  <a:lnTo>
                    <a:pt x="3606" y="99"/>
                  </a:lnTo>
                  <a:lnTo>
                    <a:pt x="3584" y="67"/>
                  </a:lnTo>
                  <a:lnTo>
                    <a:pt x="3562" y="36"/>
                  </a:lnTo>
                  <a:lnTo>
                    <a:pt x="3538" y="5"/>
                  </a:lnTo>
                  <a:lnTo>
                    <a:pt x="3508" y="3"/>
                  </a:lnTo>
                  <a:lnTo>
                    <a:pt x="3476" y="3"/>
                  </a:lnTo>
                  <a:lnTo>
                    <a:pt x="3445" y="2"/>
                  </a:lnTo>
                  <a:lnTo>
                    <a:pt x="3414" y="2"/>
                  </a:lnTo>
                  <a:lnTo>
                    <a:pt x="3384" y="1"/>
                  </a:lnTo>
                  <a:lnTo>
                    <a:pt x="3353" y="1"/>
                  </a:lnTo>
                  <a:lnTo>
                    <a:pt x="3322" y="0"/>
                  </a:lnTo>
                  <a:lnTo>
                    <a:pt x="3290" y="0"/>
                  </a:lnTo>
                  <a:lnTo>
                    <a:pt x="3317" y="30"/>
                  </a:lnTo>
                  <a:lnTo>
                    <a:pt x="3343" y="60"/>
                  </a:lnTo>
                  <a:lnTo>
                    <a:pt x="3368" y="91"/>
                  </a:lnTo>
                  <a:lnTo>
                    <a:pt x="3392" y="123"/>
                  </a:lnTo>
                  <a:lnTo>
                    <a:pt x="3416" y="156"/>
                  </a:lnTo>
                  <a:lnTo>
                    <a:pt x="3440" y="188"/>
                  </a:lnTo>
                  <a:lnTo>
                    <a:pt x="3462" y="222"/>
                  </a:lnTo>
                  <a:lnTo>
                    <a:pt x="3484" y="255"/>
                  </a:lnTo>
                  <a:lnTo>
                    <a:pt x="3505" y="290"/>
                  </a:lnTo>
                  <a:lnTo>
                    <a:pt x="3526" y="325"/>
                  </a:lnTo>
                  <a:lnTo>
                    <a:pt x="3545" y="361"/>
                  </a:lnTo>
                  <a:lnTo>
                    <a:pt x="3564" y="397"/>
                  </a:lnTo>
                  <a:lnTo>
                    <a:pt x="3582" y="433"/>
                  </a:lnTo>
                  <a:lnTo>
                    <a:pt x="3599" y="470"/>
                  </a:lnTo>
                  <a:lnTo>
                    <a:pt x="3614" y="507"/>
                  </a:lnTo>
                  <a:lnTo>
                    <a:pt x="3630" y="544"/>
                  </a:lnTo>
                  <a:lnTo>
                    <a:pt x="3644" y="583"/>
                  </a:lnTo>
                  <a:lnTo>
                    <a:pt x="3659" y="621"/>
                  </a:lnTo>
                  <a:lnTo>
                    <a:pt x="3671" y="661"/>
                  </a:lnTo>
                  <a:lnTo>
                    <a:pt x="3683" y="700"/>
                  </a:lnTo>
                  <a:lnTo>
                    <a:pt x="3695" y="740"/>
                  </a:lnTo>
                  <a:lnTo>
                    <a:pt x="3705" y="780"/>
                  </a:lnTo>
                  <a:lnTo>
                    <a:pt x="3714" y="820"/>
                  </a:lnTo>
                  <a:lnTo>
                    <a:pt x="3723" y="861"/>
                  </a:lnTo>
                  <a:lnTo>
                    <a:pt x="3730" y="903"/>
                  </a:lnTo>
                  <a:lnTo>
                    <a:pt x="3736" y="944"/>
                  </a:lnTo>
                  <a:lnTo>
                    <a:pt x="3742" y="986"/>
                  </a:lnTo>
                  <a:lnTo>
                    <a:pt x="3747" y="1028"/>
                  </a:lnTo>
                  <a:lnTo>
                    <a:pt x="3750" y="1070"/>
                  </a:lnTo>
                  <a:lnTo>
                    <a:pt x="3753" y="1113"/>
                  </a:lnTo>
                  <a:lnTo>
                    <a:pt x="3754" y="1156"/>
                  </a:lnTo>
                  <a:lnTo>
                    <a:pt x="3754" y="1199"/>
                  </a:lnTo>
                  <a:lnTo>
                    <a:pt x="3753" y="1291"/>
                  </a:lnTo>
                  <a:lnTo>
                    <a:pt x="3745" y="1382"/>
                  </a:lnTo>
                  <a:lnTo>
                    <a:pt x="3733" y="1471"/>
                  </a:lnTo>
                  <a:lnTo>
                    <a:pt x="3718" y="1558"/>
                  </a:lnTo>
                  <a:lnTo>
                    <a:pt x="3699" y="1645"/>
                  </a:lnTo>
                  <a:lnTo>
                    <a:pt x="3674" y="1730"/>
                  </a:lnTo>
                  <a:lnTo>
                    <a:pt x="3646" y="1812"/>
                  </a:lnTo>
                  <a:lnTo>
                    <a:pt x="3614" y="1893"/>
                  </a:lnTo>
                  <a:lnTo>
                    <a:pt x="3578" y="1972"/>
                  </a:lnTo>
                  <a:lnTo>
                    <a:pt x="3539" y="2049"/>
                  </a:lnTo>
                  <a:lnTo>
                    <a:pt x="3496" y="2123"/>
                  </a:lnTo>
                  <a:lnTo>
                    <a:pt x="3450" y="2195"/>
                  </a:lnTo>
                  <a:lnTo>
                    <a:pt x="3400" y="2266"/>
                  </a:lnTo>
                  <a:lnTo>
                    <a:pt x="3347" y="2333"/>
                  </a:lnTo>
                  <a:lnTo>
                    <a:pt x="3290" y="2398"/>
                  </a:lnTo>
                  <a:lnTo>
                    <a:pt x="3232" y="2459"/>
                  </a:lnTo>
                  <a:lnTo>
                    <a:pt x="3170" y="2518"/>
                  </a:lnTo>
                  <a:lnTo>
                    <a:pt x="3105" y="2574"/>
                  </a:lnTo>
                  <a:lnTo>
                    <a:pt x="3038" y="2627"/>
                  </a:lnTo>
                  <a:lnTo>
                    <a:pt x="2967" y="2677"/>
                  </a:lnTo>
                  <a:lnTo>
                    <a:pt x="2895" y="2723"/>
                  </a:lnTo>
                  <a:lnTo>
                    <a:pt x="2821" y="2766"/>
                  </a:lnTo>
                  <a:lnTo>
                    <a:pt x="2744" y="2806"/>
                  </a:lnTo>
                  <a:lnTo>
                    <a:pt x="2665" y="2842"/>
                  </a:lnTo>
                  <a:lnTo>
                    <a:pt x="2584" y="2873"/>
                  </a:lnTo>
                  <a:lnTo>
                    <a:pt x="2502" y="2902"/>
                  </a:lnTo>
                  <a:lnTo>
                    <a:pt x="2416" y="2926"/>
                  </a:lnTo>
                  <a:lnTo>
                    <a:pt x="2330" y="2945"/>
                  </a:lnTo>
                  <a:lnTo>
                    <a:pt x="2242" y="2960"/>
                  </a:lnTo>
                  <a:lnTo>
                    <a:pt x="2153" y="2972"/>
                  </a:lnTo>
                  <a:lnTo>
                    <a:pt x="2062" y="2980"/>
                  </a:lnTo>
                  <a:lnTo>
                    <a:pt x="1971" y="2981"/>
                  </a:lnTo>
                  <a:lnTo>
                    <a:pt x="1879" y="2980"/>
                  </a:lnTo>
                  <a:lnTo>
                    <a:pt x="1789" y="2972"/>
                  </a:lnTo>
                  <a:lnTo>
                    <a:pt x="1700" y="2960"/>
                  </a:lnTo>
                  <a:lnTo>
                    <a:pt x="1611" y="2945"/>
                  </a:lnTo>
                  <a:lnTo>
                    <a:pt x="1526" y="2926"/>
                  </a:lnTo>
                  <a:lnTo>
                    <a:pt x="1440" y="2902"/>
                  </a:lnTo>
                  <a:lnTo>
                    <a:pt x="1358" y="2873"/>
                  </a:lnTo>
                  <a:lnTo>
                    <a:pt x="1277" y="2842"/>
                  </a:lnTo>
                  <a:lnTo>
                    <a:pt x="1198" y="2806"/>
                  </a:lnTo>
                  <a:lnTo>
                    <a:pt x="1121" y="2766"/>
                  </a:lnTo>
                  <a:lnTo>
                    <a:pt x="1045" y="2723"/>
                  </a:lnTo>
                  <a:lnTo>
                    <a:pt x="973" y="2677"/>
                  </a:lnTo>
                  <a:lnTo>
                    <a:pt x="904" y="2627"/>
                  </a:lnTo>
                  <a:lnTo>
                    <a:pt x="837" y="2574"/>
                  </a:lnTo>
                  <a:lnTo>
                    <a:pt x="772" y="2518"/>
                  </a:lnTo>
                  <a:lnTo>
                    <a:pt x="709" y="2459"/>
                  </a:lnTo>
                  <a:lnTo>
                    <a:pt x="650" y="2398"/>
                  </a:lnTo>
                  <a:lnTo>
                    <a:pt x="594" y="2333"/>
                  </a:lnTo>
                  <a:lnTo>
                    <a:pt x="541" y="2266"/>
                  </a:lnTo>
                  <a:lnTo>
                    <a:pt x="492" y="2195"/>
                  </a:lnTo>
                  <a:lnTo>
                    <a:pt x="445" y="2123"/>
                  </a:lnTo>
                  <a:lnTo>
                    <a:pt x="402" y="2049"/>
                  </a:lnTo>
                  <a:lnTo>
                    <a:pt x="364" y="1972"/>
                  </a:lnTo>
                  <a:lnTo>
                    <a:pt x="328" y="1893"/>
                  </a:lnTo>
                  <a:lnTo>
                    <a:pt x="295" y="1812"/>
                  </a:lnTo>
                  <a:lnTo>
                    <a:pt x="267" y="1730"/>
                  </a:lnTo>
                  <a:lnTo>
                    <a:pt x="243" y="1645"/>
                  </a:lnTo>
                  <a:lnTo>
                    <a:pt x="223" y="1558"/>
                  </a:lnTo>
                  <a:lnTo>
                    <a:pt x="207" y="1471"/>
                  </a:lnTo>
                  <a:lnTo>
                    <a:pt x="197" y="1382"/>
                  </a:lnTo>
                  <a:lnTo>
                    <a:pt x="189" y="1291"/>
                  </a:lnTo>
                  <a:lnTo>
                    <a:pt x="187" y="1199"/>
                  </a:lnTo>
                  <a:lnTo>
                    <a:pt x="188" y="1151"/>
                  </a:lnTo>
                  <a:lnTo>
                    <a:pt x="189" y="1104"/>
                  </a:lnTo>
                  <a:lnTo>
                    <a:pt x="193" y="1057"/>
                  </a:lnTo>
                  <a:lnTo>
                    <a:pt x="197" y="1010"/>
                  </a:lnTo>
                  <a:lnTo>
                    <a:pt x="203" y="963"/>
                  </a:lnTo>
                  <a:lnTo>
                    <a:pt x="210" y="918"/>
                  </a:lnTo>
                  <a:lnTo>
                    <a:pt x="217" y="872"/>
                  </a:lnTo>
                  <a:lnTo>
                    <a:pt x="227" y="826"/>
                  </a:lnTo>
                  <a:lnTo>
                    <a:pt x="236" y="781"/>
                  </a:lnTo>
                  <a:lnTo>
                    <a:pt x="248" y="736"/>
                  </a:lnTo>
                  <a:lnTo>
                    <a:pt x="260" y="693"/>
                  </a:lnTo>
                  <a:lnTo>
                    <a:pt x="273" y="649"/>
                  </a:lnTo>
                  <a:lnTo>
                    <a:pt x="288" y="606"/>
                  </a:lnTo>
                  <a:lnTo>
                    <a:pt x="303" y="564"/>
                  </a:lnTo>
                  <a:lnTo>
                    <a:pt x="320" y="522"/>
                  </a:lnTo>
                  <a:lnTo>
                    <a:pt x="338" y="480"/>
                  </a:lnTo>
                  <a:lnTo>
                    <a:pt x="314" y="481"/>
                  </a:lnTo>
                  <a:lnTo>
                    <a:pt x="290" y="482"/>
                  </a:lnTo>
                  <a:lnTo>
                    <a:pt x="265" y="483"/>
                  </a:lnTo>
                  <a:lnTo>
                    <a:pt x="240" y="483"/>
                  </a:lnTo>
                  <a:lnTo>
                    <a:pt x="215" y="485"/>
                  </a:lnTo>
                  <a:lnTo>
                    <a:pt x="187" y="486"/>
                  </a:lnTo>
                  <a:lnTo>
                    <a:pt x="161" y="486"/>
                  </a:lnTo>
                  <a:lnTo>
                    <a:pt x="133" y="487"/>
                  </a:lnTo>
                  <a:lnTo>
                    <a:pt x="117" y="528"/>
                  </a:lnTo>
                  <a:lnTo>
                    <a:pt x="102" y="570"/>
                  </a:lnTo>
                  <a:lnTo>
                    <a:pt x="89" y="613"/>
                  </a:lnTo>
                  <a:lnTo>
                    <a:pt x="75" y="656"/>
                  </a:lnTo>
                  <a:lnTo>
                    <a:pt x="63" y="699"/>
                  </a:lnTo>
                  <a:lnTo>
                    <a:pt x="53" y="742"/>
                  </a:lnTo>
                  <a:lnTo>
                    <a:pt x="43" y="787"/>
                  </a:lnTo>
                  <a:lnTo>
                    <a:pt x="33" y="831"/>
                  </a:lnTo>
                  <a:lnTo>
                    <a:pt x="26" y="877"/>
                  </a:lnTo>
                  <a:lnTo>
                    <a:pt x="19" y="921"/>
                  </a:lnTo>
                  <a:lnTo>
                    <a:pt x="13" y="967"/>
                  </a:lnTo>
                  <a:lnTo>
                    <a:pt x="8" y="1012"/>
                  </a:lnTo>
                  <a:lnTo>
                    <a:pt x="5" y="1059"/>
                  </a:lnTo>
                  <a:lnTo>
                    <a:pt x="2" y="1106"/>
                  </a:lnTo>
                  <a:lnTo>
                    <a:pt x="0" y="1153"/>
                  </a:lnTo>
                  <a:lnTo>
                    <a:pt x="0" y="1199"/>
                  </a:lnTo>
                  <a:lnTo>
                    <a:pt x="2" y="1300"/>
                  </a:lnTo>
                  <a:lnTo>
                    <a:pt x="9" y="1401"/>
                  </a:lnTo>
                  <a:lnTo>
                    <a:pt x="23" y="1499"/>
                  </a:lnTo>
                  <a:lnTo>
                    <a:pt x="39" y="1597"/>
                  </a:lnTo>
                  <a:lnTo>
                    <a:pt x="61" y="1691"/>
                  </a:lnTo>
                  <a:lnTo>
                    <a:pt x="89" y="1785"/>
                  </a:lnTo>
                  <a:lnTo>
                    <a:pt x="119" y="1876"/>
                  </a:lnTo>
                  <a:lnTo>
                    <a:pt x="155" y="1966"/>
                  </a:lnTo>
                  <a:lnTo>
                    <a:pt x="194" y="2054"/>
                  </a:lnTo>
                  <a:lnTo>
                    <a:pt x="237" y="2138"/>
                  </a:lnTo>
                  <a:lnTo>
                    <a:pt x="284" y="2220"/>
                  </a:lnTo>
                  <a:lnTo>
                    <a:pt x="336" y="2301"/>
                  </a:lnTo>
                  <a:lnTo>
                    <a:pt x="391" y="2377"/>
                  </a:lnTo>
                  <a:lnTo>
                    <a:pt x="450" y="2452"/>
                  </a:lnTo>
                  <a:lnTo>
                    <a:pt x="511" y="2524"/>
                  </a:lnTo>
                  <a:lnTo>
                    <a:pt x="577" y="2592"/>
                  </a:lnTo>
                  <a:lnTo>
                    <a:pt x="646" y="2657"/>
                  </a:lnTo>
                  <a:lnTo>
                    <a:pt x="716" y="2719"/>
                  </a:lnTo>
                  <a:lnTo>
                    <a:pt x="791" y="2778"/>
                  </a:lnTo>
                  <a:lnTo>
                    <a:pt x="869" y="2832"/>
                  </a:lnTo>
                  <a:lnTo>
                    <a:pt x="948" y="2884"/>
                  </a:lnTo>
                  <a:lnTo>
                    <a:pt x="1031" y="2932"/>
                  </a:lnTo>
                  <a:lnTo>
                    <a:pt x="1116" y="2975"/>
                  </a:lnTo>
                  <a:lnTo>
                    <a:pt x="1204" y="3014"/>
                  </a:lnTo>
                  <a:lnTo>
                    <a:pt x="1293" y="3049"/>
                  </a:lnTo>
                  <a:lnTo>
                    <a:pt x="1385" y="3080"/>
                  </a:lnTo>
                  <a:lnTo>
                    <a:pt x="1478" y="3107"/>
                  </a:lnTo>
                  <a:lnTo>
                    <a:pt x="1574" y="3128"/>
                  </a:lnTo>
                  <a:lnTo>
                    <a:pt x="1671" y="3146"/>
                  </a:lnTo>
                  <a:lnTo>
                    <a:pt x="1769" y="3158"/>
                  </a:lnTo>
                  <a:lnTo>
                    <a:pt x="1869" y="3167"/>
                  </a:lnTo>
                  <a:lnTo>
                    <a:pt x="1971" y="3169"/>
                  </a:lnTo>
                  <a:lnTo>
                    <a:pt x="2072" y="3167"/>
                  </a:lnTo>
                  <a:lnTo>
                    <a:pt x="2173" y="3158"/>
                  </a:lnTo>
                  <a:lnTo>
                    <a:pt x="2271" y="3146"/>
                  </a:lnTo>
                  <a:lnTo>
                    <a:pt x="2368" y="3128"/>
                  </a:lnTo>
                  <a:lnTo>
                    <a:pt x="2463" y="3107"/>
                  </a:lnTo>
                  <a:lnTo>
                    <a:pt x="2557" y="3080"/>
                  </a:lnTo>
                  <a:lnTo>
                    <a:pt x="2648" y="3049"/>
                  </a:lnTo>
                  <a:lnTo>
                    <a:pt x="2738" y="3014"/>
                  </a:lnTo>
                  <a:lnTo>
                    <a:pt x="2826" y="2975"/>
                  </a:lnTo>
                  <a:lnTo>
                    <a:pt x="2910" y="2932"/>
                  </a:lnTo>
                  <a:lnTo>
                    <a:pt x="2993" y="2884"/>
                  </a:lnTo>
                  <a:lnTo>
                    <a:pt x="3073" y="2832"/>
                  </a:lnTo>
                  <a:lnTo>
                    <a:pt x="3150" y="2778"/>
                  </a:lnTo>
                  <a:lnTo>
                    <a:pt x="3224" y="2719"/>
                  </a:lnTo>
                  <a:lnTo>
                    <a:pt x="3296" y="2657"/>
                  </a:lnTo>
                  <a:lnTo>
                    <a:pt x="3365" y="2592"/>
                  </a:lnTo>
                  <a:lnTo>
                    <a:pt x="3430" y="2524"/>
                  </a:lnTo>
                  <a:lnTo>
                    <a:pt x="3492" y="2452"/>
                  </a:lnTo>
                  <a:lnTo>
                    <a:pt x="3551" y="2377"/>
                  </a:lnTo>
                  <a:lnTo>
                    <a:pt x="3605" y="2301"/>
                  </a:lnTo>
                  <a:lnTo>
                    <a:pt x="3656" y="2220"/>
                  </a:lnTo>
                  <a:lnTo>
                    <a:pt x="3705" y="2138"/>
                  </a:lnTo>
                  <a:lnTo>
                    <a:pt x="3748" y="2054"/>
                  </a:lnTo>
                  <a:lnTo>
                    <a:pt x="3787" y="1966"/>
                  </a:lnTo>
                  <a:lnTo>
                    <a:pt x="3822" y="1876"/>
                  </a:lnTo>
                  <a:lnTo>
                    <a:pt x="3853" y="1785"/>
                  </a:lnTo>
                  <a:lnTo>
                    <a:pt x="3880" y="1691"/>
                  </a:lnTo>
                  <a:lnTo>
                    <a:pt x="3901" y="1597"/>
                  </a:lnTo>
                  <a:lnTo>
                    <a:pt x="3919" y="1499"/>
                  </a:lnTo>
                  <a:lnTo>
                    <a:pt x="3931" y="1401"/>
                  </a:lnTo>
                  <a:lnTo>
                    <a:pt x="3940" y="1300"/>
                  </a:lnTo>
                  <a:lnTo>
                    <a:pt x="3942" y="1199"/>
                  </a:lnTo>
                  <a:close/>
                </a:path>
              </a:pathLst>
            </a:custGeom>
            <a:solidFill>
              <a:srgbClr val="E0B6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2" name="Freeform 50"/>
            <p:cNvSpPr>
              <a:spLocks/>
            </p:cNvSpPr>
            <p:nvPr/>
          </p:nvSpPr>
          <p:spPr bwMode="auto">
            <a:xfrm>
              <a:off x="3483" y="2979"/>
              <a:ext cx="939" cy="769"/>
            </a:xfrm>
            <a:custGeom>
              <a:avLst/>
              <a:gdLst/>
              <a:ahLst/>
              <a:cxnLst>
                <a:cxn ang="0">
                  <a:pos x="3751" y="1075"/>
                </a:cxn>
                <a:cxn ang="0">
                  <a:pos x="3733" y="910"/>
                </a:cxn>
                <a:cxn ang="0">
                  <a:pos x="3700" y="749"/>
                </a:cxn>
                <a:cxn ang="0">
                  <a:pos x="3654" y="593"/>
                </a:cxn>
                <a:cxn ang="0">
                  <a:pos x="3595" y="443"/>
                </a:cxn>
                <a:cxn ang="0">
                  <a:pos x="3524" y="299"/>
                </a:cxn>
                <a:cxn ang="0">
                  <a:pos x="3441" y="164"/>
                </a:cxn>
                <a:cxn ang="0">
                  <a:pos x="3349" y="35"/>
                </a:cxn>
                <a:cxn ang="0">
                  <a:pos x="3227" y="3"/>
                </a:cxn>
                <a:cxn ang="0">
                  <a:pos x="3098" y="2"/>
                </a:cxn>
                <a:cxn ang="0">
                  <a:pos x="3149" y="90"/>
                </a:cxn>
                <a:cxn ang="0">
                  <a:pos x="3251" y="219"/>
                </a:cxn>
                <a:cxn ang="0">
                  <a:pos x="3340" y="356"/>
                </a:cxn>
                <a:cxn ang="0">
                  <a:pos x="3416" y="502"/>
                </a:cxn>
                <a:cxn ang="0">
                  <a:pos x="3477" y="657"/>
                </a:cxn>
                <a:cxn ang="0">
                  <a:pos x="3524" y="817"/>
                </a:cxn>
                <a:cxn ang="0">
                  <a:pos x="3554" y="985"/>
                </a:cxn>
                <a:cxn ang="0">
                  <a:pos x="3567" y="1158"/>
                </a:cxn>
                <a:cxn ang="0">
                  <a:pos x="3548" y="1459"/>
                </a:cxn>
                <a:cxn ang="0">
                  <a:pos x="3465" y="1783"/>
                </a:cxn>
                <a:cxn ang="0">
                  <a:pos x="3322" y="2078"/>
                </a:cxn>
                <a:cxn ang="0">
                  <a:pos x="3129" y="2337"/>
                </a:cxn>
                <a:cxn ang="0">
                  <a:pos x="2889" y="2556"/>
                </a:cxn>
                <a:cxn ang="0">
                  <a:pos x="2610" y="2724"/>
                </a:cxn>
                <a:cxn ang="0">
                  <a:pos x="2301" y="2838"/>
                </a:cxn>
                <a:cxn ang="0">
                  <a:pos x="1964" y="2888"/>
                </a:cxn>
                <a:cxn ang="0">
                  <a:pos x="1620" y="2871"/>
                </a:cxn>
                <a:cxn ang="0">
                  <a:pos x="1297" y="2788"/>
                </a:cxn>
                <a:cxn ang="0">
                  <a:pos x="1002" y="2646"/>
                </a:cxn>
                <a:cxn ang="0">
                  <a:pos x="741" y="2452"/>
                </a:cxn>
                <a:cxn ang="0">
                  <a:pos x="524" y="2213"/>
                </a:cxn>
                <a:cxn ang="0">
                  <a:pos x="355" y="1934"/>
                </a:cxn>
                <a:cxn ang="0">
                  <a:pos x="242" y="1624"/>
                </a:cxn>
                <a:cxn ang="0">
                  <a:pos x="190" y="1289"/>
                </a:cxn>
                <a:cxn ang="0">
                  <a:pos x="194" y="1057"/>
                </a:cxn>
                <a:cxn ang="0">
                  <a:pos x="220" y="870"/>
                </a:cxn>
                <a:cxn ang="0">
                  <a:pos x="267" y="690"/>
                </a:cxn>
                <a:cxn ang="0">
                  <a:pos x="333" y="519"/>
                </a:cxn>
                <a:cxn ang="0">
                  <a:pos x="278" y="482"/>
                </a:cxn>
                <a:cxn ang="0">
                  <a:pos x="171" y="486"/>
                </a:cxn>
                <a:cxn ang="0">
                  <a:pos x="95" y="613"/>
                </a:cxn>
                <a:cxn ang="0">
                  <a:pos x="46" y="787"/>
                </a:cxn>
                <a:cxn ang="0">
                  <a:pos x="15" y="969"/>
                </a:cxn>
                <a:cxn ang="0">
                  <a:pos x="0" y="1154"/>
                </a:cxn>
                <a:cxn ang="0">
                  <a:pos x="22" y="1488"/>
                </a:cxn>
                <a:cxn ang="0">
                  <a:pos x="114" y="1847"/>
                </a:cxn>
                <a:cxn ang="0">
                  <a:pos x="272" y="2175"/>
                </a:cxn>
                <a:cxn ang="0">
                  <a:pos x="488" y="2463"/>
                </a:cxn>
                <a:cxn ang="0">
                  <a:pos x="754" y="2706"/>
                </a:cxn>
                <a:cxn ang="0">
                  <a:pos x="1064" y="2893"/>
                </a:cxn>
                <a:cxn ang="0">
                  <a:pos x="1409" y="3019"/>
                </a:cxn>
                <a:cxn ang="0">
                  <a:pos x="1781" y="3076"/>
                </a:cxn>
                <a:cxn ang="0">
                  <a:pos x="2164" y="3057"/>
                </a:cxn>
                <a:cxn ang="0">
                  <a:pos x="2523" y="2965"/>
                </a:cxn>
                <a:cxn ang="0">
                  <a:pos x="2852" y="2806"/>
                </a:cxn>
                <a:cxn ang="0">
                  <a:pos x="3140" y="2590"/>
                </a:cxn>
                <a:cxn ang="0">
                  <a:pos x="3382" y="2324"/>
                </a:cxn>
                <a:cxn ang="0">
                  <a:pos x="3569" y="2016"/>
                </a:cxn>
                <a:cxn ang="0">
                  <a:pos x="3696" y="1672"/>
                </a:cxn>
                <a:cxn ang="0">
                  <a:pos x="3753" y="1298"/>
                </a:cxn>
              </a:cxnLst>
              <a:rect l="0" t="0" r="r" b="b"/>
              <a:pathLst>
                <a:path w="3756" h="3079">
                  <a:moveTo>
                    <a:pt x="3756" y="1202"/>
                  </a:moveTo>
                  <a:lnTo>
                    <a:pt x="3754" y="1159"/>
                  </a:lnTo>
                  <a:lnTo>
                    <a:pt x="3753" y="1117"/>
                  </a:lnTo>
                  <a:lnTo>
                    <a:pt x="3751" y="1075"/>
                  </a:lnTo>
                  <a:lnTo>
                    <a:pt x="3747" y="1033"/>
                  </a:lnTo>
                  <a:lnTo>
                    <a:pt x="3744" y="991"/>
                  </a:lnTo>
                  <a:lnTo>
                    <a:pt x="3739" y="951"/>
                  </a:lnTo>
                  <a:lnTo>
                    <a:pt x="3733" y="910"/>
                  </a:lnTo>
                  <a:lnTo>
                    <a:pt x="3726" y="869"/>
                  </a:lnTo>
                  <a:lnTo>
                    <a:pt x="3718" y="828"/>
                  </a:lnTo>
                  <a:lnTo>
                    <a:pt x="3709" y="789"/>
                  </a:lnTo>
                  <a:lnTo>
                    <a:pt x="3700" y="749"/>
                  </a:lnTo>
                  <a:lnTo>
                    <a:pt x="3690" y="709"/>
                  </a:lnTo>
                  <a:lnTo>
                    <a:pt x="3679" y="670"/>
                  </a:lnTo>
                  <a:lnTo>
                    <a:pt x="3667" y="631"/>
                  </a:lnTo>
                  <a:lnTo>
                    <a:pt x="3654" y="593"/>
                  </a:lnTo>
                  <a:lnTo>
                    <a:pt x="3640" y="555"/>
                  </a:lnTo>
                  <a:lnTo>
                    <a:pt x="3626" y="518"/>
                  </a:lnTo>
                  <a:lnTo>
                    <a:pt x="3610" y="480"/>
                  </a:lnTo>
                  <a:lnTo>
                    <a:pt x="3595" y="443"/>
                  </a:lnTo>
                  <a:lnTo>
                    <a:pt x="3578" y="406"/>
                  </a:lnTo>
                  <a:lnTo>
                    <a:pt x="3561" y="370"/>
                  </a:lnTo>
                  <a:lnTo>
                    <a:pt x="3543" y="335"/>
                  </a:lnTo>
                  <a:lnTo>
                    <a:pt x="3524" y="299"/>
                  </a:lnTo>
                  <a:lnTo>
                    <a:pt x="3505" y="264"/>
                  </a:lnTo>
                  <a:lnTo>
                    <a:pt x="3484" y="231"/>
                  </a:lnTo>
                  <a:lnTo>
                    <a:pt x="3463" y="197"/>
                  </a:lnTo>
                  <a:lnTo>
                    <a:pt x="3441" y="164"/>
                  </a:lnTo>
                  <a:lnTo>
                    <a:pt x="3419" y="131"/>
                  </a:lnTo>
                  <a:lnTo>
                    <a:pt x="3397" y="99"/>
                  </a:lnTo>
                  <a:lnTo>
                    <a:pt x="3373" y="66"/>
                  </a:lnTo>
                  <a:lnTo>
                    <a:pt x="3349" y="35"/>
                  </a:lnTo>
                  <a:lnTo>
                    <a:pt x="3323" y="5"/>
                  </a:lnTo>
                  <a:lnTo>
                    <a:pt x="3291" y="4"/>
                  </a:lnTo>
                  <a:lnTo>
                    <a:pt x="3259" y="4"/>
                  </a:lnTo>
                  <a:lnTo>
                    <a:pt x="3227" y="3"/>
                  </a:lnTo>
                  <a:lnTo>
                    <a:pt x="3195" y="3"/>
                  </a:lnTo>
                  <a:lnTo>
                    <a:pt x="3163" y="2"/>
                  </a:lnTo>
                  <a:lnTo>
                    <a:pt x="3130" y="2"/>
                  </a:lnTo>
                  <a:lnTo>
                    <a:pt x="3098" y="2"/>
                  </a:lnTo>
                  <a:lnTo>
                    <a:pt x="3065" y="0"/>
                  </a:lnTo>
                  <a:lnTo>
                    <a:pt x="3094" y="30"/>
                  </a:lnTo>
                  <a:lnTo>
                    <a:pt x="3122" y="59"/>
                  </a:lnTo>
                  <a:lnTo>
                    <a:pt x="3149" y="90"/>
                  </a:lnTo>
                  <a:lnTo>
                    <a:pt x="3176" y="122"/>
                  </a:lnTo>
                  <a:lnTo>
                    <a:pt x="3201" y="153"/>
                  </a:lnTo>
                  <a:lnTo>
                    <a:pt x="3226" y="185"/>
                  </a:lnTo>
                  <a:lnTo>
                    <a:pt x="3251" y="219"/>
                  </a:lnTo>
                  <a:lnTo>
                    <a:pt x="3274" y="251"/>
                  </a:lnTo>
                  <a:lnTo>
                    <a:pt x="3297" y="286"/>
                  </a:lnTo>
                  <a:lnTo>
                    <a:pt x="3319" y="321"/>
                  </a:lnTo>
                  <a:lnTo>
                    <a:pt x="3340" y="356"/>
                  </a:lnTo>
                  <a:lnTo>
                    <a:pt x="3361" y="392"/>
                  </a:lnTo>
                  <a:lnTo>
                    <a:pt x="3380" y="428"/>
                  </a:lnTo>
                  <a:lnTo>
                    <a:pt x="3398" y="465"/>
                  </a:lnTo>
                  <a:lnTo>
                    <a:pt x="3416" y="502"/>
                  </a:lnTo>
                  <a:lnTo>
                    <a:pt x="3433" y="540"/>
                  </a:lnTo>
                  <a:lnTo>
                    <a:pt x="3448" y="579"/>
                  </a:lnTo>
                  <a:lnTo>
                    <a:pt x="3464" y="617"/>
                  </a:lnTo>
                  <a:lnTo>
                    <a:pt x="3477" y="657"/>
                  </a:lnTo>
                  <a:lnTo>
                    <a:pt x="3490" y="696"/>
                  </a:lnTo>
                  <a:lnTo>
                    <a:pt x="3502" y="737"/>
                  </a:lnTo>
                  <a:lnTo>
                    <a:pt x="3513" y="777"/>
                  </a:lnTo>
                  <a:lnTo>
                    <a:pt x="3524" y="817"/>
                  </a:lnTo>
                  <a:lnTo>
                    <a:pt x="3532" y="859"/>
                  </a:lnTo>
                  <a:lnTo>
                    <a:pt x="3541" y="901"/>
                  </a:lnTo>
                  <a:lnTo>
                    <a:pt x="3548" y="943"/>
                  </a:lnTo>
                  <a:lnTo>
                    <a:pt x="3554" y="985"/>
                  </a:lnTo>
                  <a:lnTo>
                    <a:pt x="3559" y="1029"/>
                  </a:lnTo>
                  <a:lnTo>
                    <a:pt x="3562" y="1072"/>
                  </a:lnTo>
                  <a:lnTo>
                    <a:pt x="3565" y="1115"/>
                  </a:lnTo>
                  <a:lnTo>
                    <a:pt x="3567" y="1158"/>
                  </a:lnTo>
                  <a:lnTo>
                    <a:pt x="3567" y="1202"/>
                  </a:lnTo>
                  <a:lnTo>
                    <a:pt x="3565" y="1289"/>
                  </a:lnTo>
                  <a:lnTo>
                    <a:pt x="3559" y="1375"/>
                  </a:lnTo>
                  <a:lnTo>
                    <a:pt x="3548" y="1459"/>
                  </a:lnTo>
                  <a:lnTo>
                    <a:pt x="3533" y="1542"/>
                  </a:lnTo>
                  <a:lnTo>
                    <a:pt x="3514" y="1624"/>
                  </a:lnTo>
                  <a:lnTo>
                    <a:pt x="3491" y="1704"/>
                  </a:lnTo>
                  <a:lnTo>
                    <a:pt x="3465" y="1783"/>
                  </a:lnTo>
                  <a:lnTo>
                    <a:pt x="3435" y="1860"/>
                  </a:lnTo>
                  <a:lnTo>
                    <a:pt x="3400" y="1934"/>
                  </a:lnTo>
                  <a:lnTo>
                    <a:pt x="3363" y="2007"/>
                  </a:lnTo>
                  <a:lnTo>
                    <a:pt x="3322" y="2078"/>
                  </a:lnTo>
                  <a:lnTo>
                    <a:pt x="3279" y="2147"/>
                  </a:lnTo>
                  <a:lnTo>
                    <a:pt x="3232" y="2213"/>
                  </a:lnTo>
                  <a:lnTo>
                    <a:pt x="3182" y="2276"/>
                  </a:lnTo>
                  <a:lnTo>
                    <a:pt x="3129" y="2337"/>
                  </a:lnTo>
                  <a:lnTo>
                    <a:pt x="3072" y="2396"/>
                  </a:lnTo>
                  <a:lnTo>
                    <a:pt x="3014" y="2452"/>
                  </a:lnTo>
                  <a:lnTo>
                    <a:pt x="2952" y="2505"/>
                  </a:lnTo>
                  <a:lnTo>
                    <a:pt x="2889" y="2556"/>
                  </a:lnTo>
                  <a:lnTo>
                    <a:pt x="2823" y="2602"/>
                  </a:lnTo>
                  <a:lnTo>
                    <a:pt x="2754" y="2646"/>
                  </a:lnTo>
                  <a:lnTo>
                    <a:pt x="2684" y="2686"/>
                  </a:lnTo>
                  <a:lnTo>
                    <a:pt x="2610" y="2724"/>
                  </a:lnTo>
                  <a:lnTo>
                    <a:pt x="2536" y="2758"/>
                  </a:lnTo>
                  <a:lnTo>
                    <a:pt x="2459" y="2788"/>
                  </a:lnTo>
                  <a:lnTo>
                    <a:pt x="2380" y="2815"/>
                  </a:lnTo>
                  <a:lnTo>
                    <a:pt x="2301" y="2838"/>
                  </a:lnTo>
                  <a:lnTo>
                    <a:pt x="2218" y="2857"/>
                  </a:lnTo>
                  <a:lnTo>
                    <a:pt x="2135" y="2871"/>
                  </a:lnTo>
                  <a:lnTo>
                    <a:pt x="2051" y="2882"/>
                  </a:lnTo>
                  <a:lnTo>
                    <a:pt x="1964" y="2888"/>
                  </a:lnTo>
                  <a:lnTo>
                    <a:pt x="1878" y="2890"/>
                  </a:lnTo>
                  <a:lnTo>
                    <a:pt x="1790" y="2888"/>
                  </a:lnTo>
                  <a:lnTo>
                    <a:pt x="1705" y="2882"/>
                  </a:lnTo>
                  <a:lnTo>
                    <a:pt x="1620" y="2871"/>
                  </a:lnTo>
                  <a:lnTo>
                    <a:pt x="1537" y="2857"/>
                  </a:lnTo>
                  <a:lnTo>
                    <a:pt x="1455" y="2838"/>
                  </a:lnTo>
                  <a:lnTo>
                    <a:pt x="1375" y="2815"/>
                  </a:lnTo>
                  <a:lnTo>
                    <a:pt x="1297" y="2788"/>
                  </a:lnTo>
                  <a:lnTo>
                    <a:pt x="1220" y="2758"/>
                  </a:lnTo>
                  <a:lnTo>
                    <a:pt x="1146" y="2724"/>
                  </a:lnTo>
                  <a:lnTo>
                    <a:pt x="1072" y="2686"/>
                  </a:lnTo>
                  <a:lnTo>
                    <a:pt x="1002" y="2646"/>
                  </a:lnTo>
                  <a:lnTo>
                    <a:pt x="933" y="2602"/>
                  </a:lnTo>
                  <a:lnTo>
                    <a:pt x="867" y="2556"/>
                  </a:lnTo>
                  <a:lnTo>
                    <a:pt x="804" y="2505"/>
                  </a:lnTo>
                  <a:lnTo>
                    <a:pt x="741" y="2452"/>
                  </a:lnTo>
                  <a:lnTo>
                    <a:pt x="683" y="2396"/>
                  </a:lnTo>
                  <a:lnTo>
                    <a:pt x="627" y="2337"/>
                  </a:lnTo>
                  <a:lnTo>
                    <a:pt x="574" y="2276"/>
                  </a:lnTo>
                  <a:lnTo>
                    <a:pt x="524" y="2213"/>
                  </a:lnTo>
                  <a:lnTo>
                    <a:pt x="477" y="2147"/>
                  </a:lnTo>
                  <a:lnTo>
                    <a:pt x="433" y="2078"/>
                  </a:lnTo>
                  <a:lnTo>
                    <a:pt x="392" y="2007"/>
                  </a:lnTo>
                  <a:lnTo>
                    <a:pt x="355" y="1934"/>
                  </a:lnTo>
                  <a:lnTo>
                    <a:pt x="321" y="1860"/>
                  </a:lnTo>
                  <a:lnTo>
                    <a:pt x="291" y="1783"/>
                  </a:lnTo>
                  <a:lnTo>
                    <a:pt x="265" y="1704"/>
                  </a:lnTo>
                  <a:lnTo>
                    <a:pt x="242" y="1624"/>
                  </a:lnTo>
                  <a:lnTo>
                    <a:pt x="222" y="1542"/>
                  </a:lnTo>
                  <a:lnTo>
                    <a:pt x="208" y="1459"/>
                  </a:lnTo>
                  <a:lnTo>
                    <a:pt x="197" y="1375"/>
                  </a:lnTo>
                  <a:lnTo>
                    <a:pt x="190" y="1289"/>
                  </a:lnTo>
                  <a:lnTo>
                    <a:pt x="188" y="1202"/>
                  </a:lnTo>
                  <a:lnTo>
                    <a:pt x="189" y="1153"/>
                  </a:lnTo>
                  <a:lnTo>
                    <a:pt x="191" y="1105"/>
                  </a:lnTo>
                  <a:lnTo>
                    <a:pt x="194" y="1057"/>
                  </a:lnTo>
                  <a:lnTo>
                    <a:pt x="198" y="1011"/>
                  </a:lnTo>
                  <a:lnTo>
                    <a:pt x="204" y="964"/>
                  </a:lnTo>
                  <a:lnTo>
                    <a:pt x="212" y="917"/>
                  </a:lnTo>
                  <a:lnTo>
                    <a:pt x="220" y="870"/>
                  </a:lnTo>
                  <a:lnTo>
                    <a:pt x="231" y="825"/>
                  </a:lnTo>
                  <a:lnTo>
                    <a:pt x="242" y="779"/>
                  </a:lnTo>
                  <a:lnTo>
                    <a:pt x="254" y="735"/>
                  </a:lnTo>
                  <a:lnTo>
                    <a:pt x="267" y="690"/>
                  </a:lnTo>
                  <a:lnTo>
                    <a:pt x="281" y="646"/>
                  </a:lnTo>
                  <a:lnTo>
                    <a:pt x="297" y="603"/>
                  </a:lnTo>
                  <a:lnTo>
                    <a:pt x="315" y="561"/>
                  </a:lnTo>
                  <a:lnTo>
                    <a:pt x="333" y="519"/>
                  </a:lnTo>
                  <a:lnTo>
                    <a:pt x="351" y="477"/>
                  </a:lnTo>
                  <a:lnTo>
                    <a:pt x="328" y="478"/>
                  </a:lnTo>
                  <a:lnTo>
                    <a:pt x="303" y="480"/>
                  </a:lnTo>
                  <a:lnTo>
                    <a:pt x="278" y="482"/>
                  </a:lnTo>
                  <a:lnTo>
                    <a:pt x="253" y="483"/>
                  </a:lnTo>
                  <a:lnTo>
                    <a:pt x="226" y="484"/>
                  </a:lnTo>
                  <a:lnTo>
                    <a:pt x="198" y="485"/>
                  </a:lnTo>
                  <a:lnTo>
                    <a:pt x="171" y="486"/>
                  </a:lnTo>
                  <a:lnTo>
                    <a:pt x="142" y="488"/>
                  </a:lnTo>
                  <a:lnTo>
                    <a:pt x="125" y="528"/>
                  </a:lnTo>
                  <a:lnTo>
                    <a:pt x="110" y="570"/>
                  </a:lnTo>
                  <a:lnTo>
                    <a:pt x="95" y="613"/>
                  </a:lnTo>
                  <a:lnTo>
                    <a:pt x="81" y="657"/>
                  </a:lnTo>
                  <a:lnTo>
                    <a:pt x="69" y="700"/>
                  </a:lnTo>
                  <a:lnTo>
                    <a:pt x="57" y="743"/>
                  </a:lnTo>
                  <a:lnTo>
                    <a:pt x="46" y="787"/>
                  </a:lnTo>
                  <a:lnTo>
                    <a:pt x="36" y="832"/>
                  </a:lnTo>
                  <a:lnTo>
                    <a:pt x="28" y="877"/>
                  </a:lnTo>
                  <a:lnTo>
                    <a:pt x="21" y="923"/>
                  </a:lnTo>
                  <a:lnTo>
                    <a:pt x="15" y="969"/>
                  </a:lnTo>
                  <a:lnTo>
                    <a:pt x="10" y="1014"/>
                  </a:lnTo>
                  <a:lnTo>
                    <a:pt x="5" y="1061"/>
                  </a:lnTo>
                  <a:lnTo>
                    <a:pt x="3" y="1108"/>
                  </a:lnTo>
                  <a:lnTo>
                    <a:pt x="0" y="1154"/>
                  </a:lnTo>
                  <a:lnTo>
                    <a:pt x="0" y="1202"/>
                  </a:lnTo>
                  <a:lnTo>
                    <a:pt x="3" y="1298"/>
                  </a:lnTo>
                  <a:lnTo>
                    <a:pt x="10" y="1394"/>
                  </a:lnTo>
                  <a:lnTo>
                    <a:pt x="22" y="1488"/>
                  </a:lnTo>
                  <a:lnTo>
                    <a:pt x="39" y="1580"/>
                  </a:lnTo>
                  <a:lnTo>
                    <a:pt x="59" y="1672"/>
                  </a:lnTo>
                  <a:lnTo>
                    <a:pt x="84" y="1760"/>
                  </a:lnTo>
                  <a:lnTo>
                    <a:pt x="114" y="1847"/>
                  </a:lnTo>
                  <a:lnTo>
                    <a:pt x="148" y="1932"/>
                  </a:lnTo>
                  <a:lnTo>
                    <a:pt x="185" y="2016"/>
                  </a:lnTo>
                  <a:lnTo>
                    <a:pt x="227" y="2096"/>
                  </a:lnTo>
                  <a:lnTo>
                    <a:pt x="272" y="2175"/>
                  </a:lnTo>
                  <a:lnTo>
                    <a:pt x="321" y="2251"/>
                  </a:lnTo>
                  <a:lnTo>
                    <a:pt x="374" y="2324"/>
                  </a:lnTo>
                  <a:lnTo>
                    <a:pt x="429" y="2396"/>
                  </a:lnTo>
                  <a:lnTo>
                    <a:pt x="488" y="2463"/>
                  </a:lnTo>
                  <a:lnTo>
                    <a:pt x="550" y="2529"/>
                  </a:lnTo>
                  <a:lnTo>
                    <a:pt x="615" y="2590"/>
                  </a:lnTo>
                  <a:lnTo>
                    <a:pt x="683" y="2650"/>
                  </a:lnTo>
                  <a:lnTo>
                    <a:pt x="754" y="2706"/>
                  </a:lnTo>
                  <a:lnTo>
                    <a:pt x="828" y="2758"/>
                  </a:lnTo>
                  <a:lnTo>
                    <a:pt x="904" y="2806"/>
                  </a:lnTo>
                  <a:lnTo>
                    <a:pt x="982" y="2852"/>
                  </a:lnTo>
                  <a:lnTo>
                    <a:pt x="1064" y="2893"/>
                  </a:lnTo>
                  <a:lnTo>
                    <a:pt x="1147" y="2931"/>
                  </a:lnTo>
                  <a:lnTo>
                    <a:pt x="1232" y="2965"/>
                  </a:lnTo>
                  <a:lnTo>
                    <a:pt x="1320" y="2993"/>
                  </a:lnTo>
                  <a:lnTo>
                    <a:pt x="1409" y="3019"/>
                  </a:lnTo>
                  <a:lnTo>
                    <a:pt x="1500" y="3040"/>
                  </a:lnTo>
                  <a:lnTo>
                    <a:pt x="1592" y="3057"/>
                  </a:lnTo>
                  <a:lnTo>
                    <a:pt x="1686" y="3069"/>
                  </a:lnTo>
                  <a:lnTo>
                    <a:pt x="1781" y="3076"/>
                  </a:lnTo>
                  <a:lnTo>
                    <a:pt x="1878" y="3079"/>
                  </a:lnTo>
                  <a:lnTo>
                    <a:pt x="1974" y="3076"/>
                  </a:lnTo>
                  <a:lnTo>
                    <a:pt x="2070" y="3069"/>
                  </a:lnTo>
                  <a:lnTo>
                    <a:pt x="2164" y="3057"/>
                  </a:lnTo>
                  <a:lnTo>
                    <a:pt x="2256" y="3040"/>
                  </a:lnTo>
                  <a:lnTo>
                    <a:pt x="2347" y="3019"/>
                  </a:lnTo>
                  <a:lnTo>
                    <a:pt x="2436" y="2993"/>
                  </a:lnTo>
                  <a:lnTo>
                    <a:pt x="2523" y="2965"/>
                  </a:lnTo>
                  <a:lnTo>
                    <a:pt x="2608" y="2931"/>
                  </a:lnTo>
                  <a:lnTo>
                    <a:pt x="2692" y="2893"/>
                  </a:lnTo>
                  <a:lnTo>
                    <a:pt x="2772" y="2852"/>
                  </a:lnTo>
                  <a:lnTo>
                    <a:pt x="2852" y="2806"/>
                  </a:lnTo>
                  <a:lnTo>
                    <a:pt x="2927" y="2758"/>
                  </a:lnTo>
                  <a:lnTo>
                    <a:pt x="3000" y="2706"/>
                  </a:lnTo>
                  <a:lnTo>
                    <a:pt x="3072" y="2650"/>
                  </a:lnTo>
                  <a:lnTo>
                    <a:pt x="3140" y="2590"/>
                  </a:lnTo>
                  <a:lnTo>
                    <a:pt x="3206" y="2529"/>
                  </a:lnTo>
                  <a:lnTo>
                    <a:pt x="3267" y="2463"/>
                  </a:lnTo>
                  <a:lnTo>
                    <a:pt x="3327" y="2396"/>
                  </a:lnTo>
                  <a:lnTo>
                    <a:pt x="3382" y="2324"/>
                  </a:lnTo>
                  <a:lnTo>
                    <a:pt x="3435" y="2251"/>
                  </a:lnTo>
                  <a:lnTo>
                    <a:pt x="3483" y="2175"/>
                  </a:lnTo>
                  <a:lnTo>
                    <a:pt x="3529" y="2096"/>
                  </a:lnTo>
                  <a:lnTo>
                    <a:pt x="3569" y="2016"/>
                  </a:lnTo>
                  <a:lnTo>
                    <a:pt x="3608" y="1932"/>
                  </a:lnTo>
                  <a:lnTo>
                    <a:pt x="3642" y="1847"/>
                  </a:lnTo>
                  <a:lnTo>
                    <a:pt x="3670" y="1760"/>
                  </a:lnTo>
                  <a:lnTo>
                    <a:pt x="3696" y="1672"/>
                  </a:lnTo>
                  <a:lnTo>
                    <a:pt x="3717" y="1580"/>
                  </a:lnTo>
                  <a:lnTo>
                    <a:pt x="3734" y="1488"/>
                  </a:lnTo>
                  <a:lnTo>
                    <a:pt x="3746" y="1394"/>
                  </a:lnTo>
                  <a:lnTo>
                    <a:pt x="3753" y="1298"/>
                  </a:lnTo>
                  <a:lnTo>
                    <a:pt x="3756" y="1202"/>
                  </a:lnTo>
                  <a:close/>
                </a:path>
              </a:pathLst>
            </a:custGeom>
            <a:solidFill>
              <a:srgbClr val="E1B6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3" name="Freeform 51"/>
            <p:cNvSpPr>
              <a:spLocks/>
            </p:cNvSpPr>
            <p:nvPr/>
          </p:nvSpPr>
          <p:spPr bwMode="auto">
            <a:xfrm>
              <a:off x="3506" y="2979"/>
              <a:ext cx="892" cy="746"/>
            </a:xfrm>
            <a:custGeom>
              <a:avLst/>
              <a:gdLst/>
              <a:ahLst/>
              <a:cxnLst>
                <a:cxn ang="0">
                  <a:pos x="3563" y="1074"/>
                </a:cxn>
                <a:cxn ang="0">
                  <a:pos x="3543" y="907"/>
                </a:cxn>
                <a:cxn ang="0">
                  <a:pos x="3508" y="744"/>
                </a:cxn>
                <a:cxn ang="0">
                  <a:pos x="3457" y="587"/>
                </a:cxn>
                <a:cxn ang="0">
                  <a:pos x="3395" y="437"/>
                </a:cxn>
                <a:cxn ang="0">
                  <a:pos x="3318" y="294"/>
                </a:cxn>
                <a:cxn ang="0">
                  <a:pos x="3229" y="160"/>
                </a:cxn>
                <a:cxn ang="0">
                  <a:pos x="3130" y="34"/>
                </a:cxn>
                <a:cxn ang="0">
                  <a:pos x="3001" y="3"/>
                </a:cxn>
                <a:cxn ang="0">
                  <a:pos x="2866" y="1"/>
                </a:cxn>
                <a:cxn ang="0">
                  <a:pos x="2923" y="87"/>
                </a:cxn>
                <a:cxn ang="0">
                  <a:pos x="3034" y="211"/>
                </a:cxn>
                <a:cxn ang="0">
                  <a:pos x="3131" y="348"/>
                </a:cxn>
                <a:cxn ang="0">
                  <a:pos x="3214" y="493"/>
                </a:cxn>
                <a:cxn ang="0">
                  <a:pos x="3281" y="649"/>
                </a:cxn>
                <a:cxn ang="0">
                  <a:pos x="3331" y="812"/>
                </a:cxn>
                <a:cxn ang="0">
                  <a:pos x="3364" y="983"/>
                </a:cxn>
                <a:cxn ang="0">
                  <a:pos x="3379" y="1158"/>
                </a:cxn>
                <a:cxn ang="0">
                  <a:pos x="3361" y="1446"/>
                </a:cxn>
                <a:cxn ang="0">
                  <a:pos x="3282" y="1752"/>
                </a:cxn>
                <a:cxn ang="0">
                  <a:pos x="3149" y="2030"/>
                </a:cxn>
                <a:cxn ang="0">
                  <a:pos x="2965" y="2276"/>
                </a:cxn>
                <a:cxn ang="0">
                  <a:pos x="2738" y="2481"/>
                </a:cxn>
                <a:cxn ang="0">
                  <a:pos x="2475" y="2641"/>
                </a:cxn>
                <a:cxn ang="0">
                  <a:pos x="2183" y="2747"/>
                </a:cxn>
                <a:cxn ang="0">
                  <a:pos x="1866" y="2795"/>
                </a:cxn>
                <a:cxn ang="0">
                  <a:pos x="1540" y="2780"/>
                </a:cxn>
                <a:cxn ang="0">
                  <a:pos x="1235" y="2701"/>
                </a:cxn>
                <a:cxn ang="0">
                  <a:pos x="957" y="2567"/>
                </a:cxn>
                <a:cxn ang="0">
                  <a:pos x="711" y="2384"/>
                </a:cxn>
                <a:cxn ang="0">
                  <a:pos x="505" y="2157"/>
                </a:cxn>
                <a:cxn ang="0">
                  <a:pos x="346" y="1894"/>
                </a:cxn>
                <a:cxn ang="0">
                  <a:pos x="238" y="1602"/>
                </a:cxn>
                <a:cxn ang="0">
                  <a:pos x="190" y="1285"/>
                </a:cxn>
                <a:cxn ang="0">
                  <a:pos x="195" y="1056"/>
                </a:cxn>
                <a:cxn ang="0">
                  <a:pos x="223" y="865"/>
                </a:cxn>
                <a:cxn ang="0">
                  <a:pos x="275" y="683"/>
                </a:cxn>
                <a:cxn ang="0">
                  <a:pos x="346" y="510"/>
                </a:cxn>
                <a:cxn ang="0">
                  <a:pos x="293" y="475"/>
                </a:cxn>
                <a:cxn ang="0">
                  <a:pos x="181" y="483"/>
                </a:cxn>
                <a:cxn ang="0">
                  <a:pos x="101" y="610"/>
                </a:cxn>
                <a:cxn ang="0">
                  <a:pos x="49" y="785"/>
                </a:cxn>
                <a:cxn ang="0">
                  <a:pos x="16" y="967"/>
                </a:cxn>
                <a:cxn ang="0">
                  <a:pos x="1" y="1155"/>
                </a:cxn>
                <a:cxn ang="0">
                  <a:pos x="20" y="1475"/>
                </a:cxn>
                <a:cxn ang="0">
                  <a:pos x="108" y="1816"/>
                </a:cxn>
                <a:cxn ang="0">
                  <a:pos x="258" y="2127"/>
                </a:cxn>
                <a:cxn ang="0">
                  <a:pos x="463" y="2402"/>
                </a:cxn>
                <a:cxn ang="0">
                  <a:pos x="717" y="2631"/>
                </a:cxn>
                <a:cxn ang="0">
                  <a:pos x="1011" y="2810"/>
                </a:cxn>
                <a:cxn ang="0">
                  <a:pos x="1339" y="2930"/>
                </a:cxn>
                <a:cxn ang="0">
                  <a:pos x="1692" y="2984"/>
                </a:cxn>
                <a:cxn ang="0">
                  <a:pos x="2055" y="2964"/>
                </a:cxn>
                <a:cxn ang="0">
                  <a:pos x="2397" y="2877"/>
                </a:cxn>
                <a:cxn ang="0">
                  <a:pos x="2708" y="2727"/>
                </a:cxn>
                <a:cxn ang="0">
                  <a:pos x="2983" y="2522"/>
                </a:cxn>
                <a:cxn ang="0">
                  <a:pos x="3213" y="2270"/>
                </a:cxn>
                <a:cxn ang="0">
                  <a:pos x="3391" y="1976"/>
                </a:cxn>
                <a:cxn ang="0">
                  <a:pos x="3512" y="1649"/>
                </a:cxn>
                <a:cxn ang="0">
                  <a:pos x="3566" y="1295"/>
                </a:cxn>
              </a:cxnLst>
              <a:rect l="0" t="0" r="r" b="b"/>
              <a:pathLst>
                <a:path w="3567" h="2985">
                  <a:moveTo>
                    <a:pt x="3567" y="1203"/>
                  </a:moveTo>
                  <a:lnTo>
                    <a:pt x="3567" y="1160"/>
                  </a:lnTo>
                  <a:lnTo>
                    <a:pt x="3566" y="1117"/>
                  </a:lnTo>
                  <a:lnTo>
                    <a:pt x="3563" y="1074"/>
                  </a:lnTo>
                  <a:lnTo>
                    <a:pt x="3560" y="1032"/>
                  </a:lnTo>
                  <a:lnTo>
                    <a:pt x="3555" y="990"/>
                  </a:lnTo>
                  <a:lnTo>
                    <a:pt x="3549" y="948"/>
                  </a:lnTo>
                  <a:lnTo>
                    <a:pt x="3543" y="907"/>
                  </a:lnTo>
                  <a:lnTo>
                    <a:pt x="3536" y="865"/>
                  </a:lnTo>
                  <a:lnTo>
                    <a:pt x="3527" y="824"/>
                  </a:lnTo>
                  <a:lnTo>
                    <a:pt x="3518" y="784"/>
                  </a:lnTo>
                  <a:lnTo>
                    <a:pt x="3508" y="744"/>
                  </a:lnTo>
                  <a:lnTo>
                    <a:pt x="3496" y="704"/>
                  </a:lnTo>
                  <a:lnTo>
                    <a:pt x="3484" y="665"/>
                  </a:lnTo>
                  <a:lnTo>
                    <a:pt x="3472" y="625"/>
                  </a:lnTo>
                  <a:lnTo>
                    <a:pt x="3457" y="587"/>
                  </a:lnTo>
                  <a:lnTo>
                    <a:pt x="3443" y="548"/>
                  </a:lnTo>
                  <a:lnTo>
                    <a:pt x="3427" y="511"/>
                  </a:lnTo>
                  <a:lnTo>
                    <a:pt x="3412" y="474"/>
                  </a:lnTo>
                  <a:lnTo>
                    <a:pt x="3395" y="437"/>
                  </a:lnTo>
                  <a:lnTo>
                    <a:pt x="3377" y="401"/>
                  </a:lnTo>
                  <a:lnTo>
                    <a:pt x="3358" y="365"/>
                  </a:lnTo>
                  <a:lnTo>
                    <a:pt x="3339" y="329"/>
                  </a:lnTo>
                  <a:lnTo>
                    <a:pt x="3318" y="294"/>
                  </a:lnTo>
                  <a:lnTo>
                    <a:pt x="3297" y="259"/>
                  </a:lnTo>
                  <a:lnTo>
                    <a:pt x="3275" y="226"/>
                  </a:lnTo>
                  <a:lnTo>
                    <a:pt x="3253" y="192"/>
                  </a:lnTo>
                  <a:lnTo>
                    <a:pt x="3229" y="160"/>
                  </a:lnTo>
                  <a:lnTo>
                    <a:pt x="3205" y="127"/>
                  </a:lnTo>
                  <a:lnTo>
                    <a:pt x="3181" y="95"/>
                  </a:lnTo>
                  <a:lnTo>
                    <a:pt x="3156" y="64"/>
                  </a:lnTo>
                  <a:lnTo>
                    <a:pt x="3130" y="34"/>
                  </a:lnTo>
                  <a:lnTo>
                    <a:pt x="3103" y="4"/>
                  </a:lnTo>
                  <a:lnTo>
                    <a:pt x="3070" y="3"/>
                  </a:lnTo>
                  <a:lnTo>
                    <a:pt x="3036" y="3"/>
                  </a:lnTo>
                  <a:lnTo>
                    <a:pt x="3001" y="3"/>
                  </a:lnTo>
                  <a:lnTo>
                    <a:pt x="2968" y="1"/>
                  </a:lnTo>
                  <a:lnTo>
                    <a:pt x="2934" y="1"/>
                  </a:lnTo>
                  <a:lnTo>
                    <a:pt x="2900" y="1"/>
                  </a:lnTo>
                  <a:lnTo>
                    <a:pt x="2866" y="1"/>
                  </a:lnTo>
                  <a:lnTo>
                    <a:pt x="2832" y="0"/>
                  </a:lnTo>
                  <a:lnTo>
                    <a:pt x="2863" y="29"/>
                  </a:lnTo>
                  <a:lnTo>
                    <a:pt x="2893" y="57"/>
                  </a:lnTo>
                  <a:lnTo>
                    <a:pt x="2923" y="87"/>
                  </a:lnTo>
                  <a:lnTo>
                    <a:pt x="2952" y="117"/>
                  </a:lnTo>
                  <a:lnTo>
                    <a:pt x="2980" y="148"/>
                  </a:lnTo>
                  <a:lnTo>
                    <a:pt x="3007" y="179"/>
                  </a:lnTo>
                  <a:lnTo>
                    <a:pt x="3034" y="211"/>
                  </a:lnTo>
                  <a:lnTo>
                    <a:pt x="3059" y="245"/>
                  </a:lnTo>
                  <a:lnTo>
                    <a:pt x="3084" y="279"/>
                  </a:lnTo>
                  <a:lnTo>
                    <a:pt x="3108" y="312"/>
                  </a:lnTo>
                  <a:lnTo>
                    <a:pt x="3131" y="348"/>
                  </a:lnTo>
                  <a:lnTo>
                    <a:pt x="3153" y="383"/>
                  </a:lnTo>
                  <a:lnTo>
                    <a:pt x="3174" y="419"/>
                  </a:lnTo>
                  <a:lnTo>
                    <a:pt x="3195" y="456"/>
                  </a:lnTo>
                  <a:lnTo>
                    <a:pt x="3214" y="493"/>
                  </a:lnTo>
                  <a:lnTo>
                    <a:pt x="3232" y="532"/>
                  </a:lnTo>
                  <a:lnTo>
                    <a:pt x="3249" y="570"/>
                  </a:lnTo>
                  <a:lnTo>
                    <a:pt x="3265" y="610"/>
                  </a:lnTo>
                  <a:lnTo>
                    <a:pt x="3281" y="649"/>
                  </a:lnTo>
                  <a:lnTo>
                    <a:pt x="3294" y="689"/>
                  </a:lnTo>
                  <a:lnTo>
                    <a:pt x="3307" y="730"/>
                  </a:lnTo>
                  <a:lnTo>
                    <a:pt x="3321" y="770"/>
                  </a:lnTo>
                  <a:lnTo>
                    <a:pt x="3331" y="812"/>
                  </a:lnTo>
                  <a:lnTo>
                    <a:pt x="3341" y="854"/>
                  </a:lnTo>
                  <a:lnTo>
                    <a:pt x="3349" y="896"/>
                  </a:lnTo>
                  <a:lnTo>
                    <a:pt x="3358" y="940"/>
                  </a:lnTo>
                  <a:lnTo>
                    <a:pt x="3364" y="983"/>
                  </a:lnTo>
                  <a:lnTo>
                    <a:pt x="3370" y="1026"/>
                  </a:lnTo>
                  <a:lnTo>
                    <a:pt x="3373" y="1069"/>
                  </a:lnTo>
                  <a:lnTo>
                    <a:pt x="3377" y="1114"/>
                  </a:lnTo>
                  <a:lnTo>
                    <a:pt x="3379" y="1158"/>
                  </a:lnTo>
                  <a:lnTo>
                    <a:pt x="3379" y="1203"/>
                  </a:lnTo>
                  <a:lnTo>
                    <a:pt x="3377" y="1285"/>
                  </a:lnTo>
                  <a:lnTo>
                    <a:pt x="3371" y="1367"/>
                  </a:lnTo>
                  <a:lnTo>
                    <a:pt x="3361" y="1446"/>
                  </a:lnTo>
                  <a:lnTo>
                    <a:pt x="3347" y="1525"/>
                  </a:lnTo>
                  <a:lnTo>
                    <a:pt x="3329" y="1602"/>
                  </a:lnTo>
                  <a:lnTo>
                    <a:pt x="3307" y="1677"/>
                  </a:lnTo>
                  <a:lnTo>
                    <a:pt x="3282" y="1752"/>
                  </a:lnTo>
                  <a:lnTo>
                    <a:pt x="3255" y="1824"/>
                  </a:lnTo>
                  <a:lnTo>
                    <a:pt x="3222" y="1894"/>
                  </a:lnTo>
                  <a:lnTo>
                    <a:pt x="3187" y="1963"/>
                  </a:lnTo>
                  <a:lnTo>
                    <a:pt x="3149" y="2030"/>
                  </a:lnTo>
                  <a:lnTo>
                    <a:pt x="3107" y="2095"/>
                  </a:lnTo>
                  <a:lnTo>
                    <a:pt x="3063" y="2157"/>
                  </a:lnTo>
                  <a:lnTo>
                    <a:pt x="3015" y="2217"/>
                  </a:lnTo>
                  <a:lnTo>
                    <a:pt x="2965" y="2276"/>
                  </a:lnTo>
                  <a:lnTo>
                    <a:pt x="2912" y="2331"/>
                  </a:lnTo>
                  <a:lnTo>
                    <a:pt x="2857" y="2384"/>
                  </a:lnTo>
                  <a:lnTo>
                    <a:pt x="2798" y="2433"/>
                  </a:lnTo>
                  <a:lnTo>
                    <a:pt x="2738" y="2481"/>
                  </a:lnTo>
                  <a:lnTo>
                    <a:pt x="2676" y="2525"/>
                  </a:lnTo>
                  <a:lnTo>
                    <a:pt x="2611" y="2567"/>
                  </a:lnTo>
                  <a:lnTo>
                    <a:pt x="2544" y="2606"/>
                  </a:lnTo>
                  <a:lnTo>
                    <a:pt x="2475" y="2641"/>
                  </a:lnTo>
                  <a:lnTo>
                    <a:pt x="2405" y="2673"/>
                  </a:lnTo>
                  <a:lnTo>
                    <a:pt x="2333" y="2701"/>
                  </a:lnTo>
                  <a:lnTo>
                    <a:pt x="2258" y="2726"/>
                  </a:lnTo>
                  <a:lnTo>
                    <a:pt x="2183" y="2747"/>
                  </a:lnTo>
                  <a:lnTo>
                    <a:pt x="2106" y="2765"/>
                  </a:lnTo>
                  <a:lnTo>
                    <a:pt x="2026" y="2780"/>
                  </a:lnTo>
                  <a:lnTo>
                    <a:pt x="1947" y="2789"/>
                  </a:lnTo>
                  <a:lnTo>
                    <a:pt x="1866" y="2795"/>
                  </a:lnTo>
                  <a:lnTo>
                    <a:pt x="1784" y="2798"/>
                  </a:lnTo>
                  <a:lnTo>
                    <a:pt x="1701" y="2795"/>
                  </a:lnTo>
                  <a:lnTo>
                    <a:pt x="1621" y="2789"/>
                  </a:lnTo>
                  <a:lnTo>
                    <a:pt x="1540" y="2780"/>
                  </a:lnTo>
                  <a:lnTo>
                    <a:pt x="1462" y="2765"/>
                  </a:lnTo>
                  <a:lnTo>
                    <a:pt x="1385" y="2747"/>
                  </a:lnTo>
                  <a:lnTo>
                    <a:pt x="1310" y="2726"/>
                  </a:lnTo>
                  <a:lnTo>
                    <a:pt x="1235" y="2701"/>
                  </a:lnTo>
                  <a:lnTo>
                    <a:pt x="1162" y="2673"/>
                  </a:lnTo>
                  <a:lnTo>
                    <a:pt x="1093" y="2641"/>
                  </a:lnTo>
                  <a:lnTo>
                    <a:pt x="1023" y="2606"/>
                  </a:lnTo>
                  <a:lnTo>
                    <a:pt x="957" y="2567"/>
                  </a:lnTo>
                  <a:lnTo>
                    <a:pt x="892" y="2525"/>
                  </a:lnTo>
                  <a:lnTo>
                    <a:pt x="828" y="2481"/>
                  </a:lnTo>
                  <a:lnTo>
                    <a:pt x="768" y="2433"/>
                  </a:lnTo>
                  <a:lnTo>
                    <a:pt x="711" y="2384"/>
                  </a:lnTo>
                  <a:lnTo>
                    <a:pt x="656" y="2331"/>
                  </a:lnTo>
                  <a:lnTo>
                    <a:pt x="603" y="2276"/>
                  </a:lnTo>
                  <a:lnTo>
                    <a:pt x="552" y="2217"/>
                  </a:lnTo>
                  <a:lnTo>
                    <a:pt x="505" y="2157"/>
                  </a:lnTo>
                  <a:lnTo>
                    <a:pt x="461" y="2095"/>
                  </a:lnTo>
                  <a:lnTo>
                    <a:pt x="419" y="2030"/>
                  </a:lnTo>
                  <a:lnTo>
                    <a:pt x="381" y="1963"/>
                  </a:lnTo>
                  <a:lnTo>
                    <a:pt x="346" y="1894"/>
                  </a:lnTo>
                  <a:lnTo>
                    <a:pt x="313" y="1824"/>
                  </a:lnTo>
                  <a:lnTo>
                    <a:pt x="285" y="1752"/>
                  </a:lnTo>
                  <a:lnTo>
                    <a:pt x="259" y="1677"/>
                  </a:lnTo>
                  <a:lnTo>
                    <a:pt x="238" y="1602"/>
                  </a:lnTo>
                  <a:lnTo>
                    <a:pt x="221" y="1525"/>
                  </a:lnTo>
                  <a:lnTo>
                    <a:pt x="207" y="1446"/>
                  </a:lnTo>
                  <a:lnTo>
                    <a:pt x="196" y="1367"/>
                  </a:lnTo>
                  <a:lnTo>
                    <a:pt x="190" y="1285"/>
                  </a:lnTo>
                  <a:lnTo>
                    <a:pt x="189" y="1203"/>
                  </a:lnTo>
                  <a:lnTo>
                    <a:pt x="189" y="1153"/>
                  </a:lnTo>
                  <a:lnTo>
                    <a:pt x="191" y="1105"/>
                  </a:lnTo>
                  <a:lnTo>
                    <a:pt x="195" y="1056"/>
                  </a:lnTo>
                  <a:lnTo>
                    <a:pt x="199" y="1008"/>
                  </a:lnTo>
                  <a:lnTo>
                    <a:pt x="207" y="960"/>
                  </a:lnTo>
                  <a:lnTo>
                    <a:pt x="215" y="912"/>
                  </a:lnTo>
                  <a:lnTo>
                    <a:pt x="223" y="865"/>
                  </a:lnTo>
                  <a:lnTo>
                    <a:pt x="234" y="820"/>
                  </a:lnTo>
                  <a:lnTo>
                    <a:pt x="246" y="773"/>
                  </a:lnTo>
                  <a:lnTo>
                    <a:pt x="261" y="728"/>
                  </a:lnTo>
                  <a:lnTo>
                    <a:pt x="275" y="683"/>
                  </a:lnTo>
                  <a:lnTo>
                    <a:pt x="291" y="638"/>
                  </a:lnTo>
                  <a:lnTo>
                    <a:pt x="309" y="595"/>
                  </a:lnTo>
                  <a:lnTo>
                    <a:pt x="327" y="552"/>
                  </a:lnTo>
                  <a:lnTo>
                    <a:pt x="346" y="510"/>
                  </a:lnTo>
                  <a:lnTo>
                    <a:pt x="367" y="468"/>
                  </a:lnTo>
                  <a:lnTo>
                    <a:pt x="343" y="471"/>
                  </a:lnTo>
                  <a:lnTo>
                    <a:pt x="318" y="473"/>
                  </a:lnTo>
                  <a:lnTo>
                    <a:pt x="293" y="475"/>
                  </a:lnTo>
                  <a:lnTo>
                    <a:pt x="267" y="478"/>
                  </a:lnTo>
                  <a:lnTo>
                    <a:pt x="239" y="479"/>
                  </a:lnTo>
                  <a:lnTo>
                    <a:pt x="210" y="481"/>
                  </a:lnTo>
                  <a:lnTo>
                    <a:pt x="181" y="483"/>
                  </a:lnTo>
                  <a:lnTo>
                    <a:pt x="151" y="484"/>
                  </a:lnTo>
                  <a:lnTo>
                    <a:pt x="133" y="526"/>
                  </a:lnTo>
                  <a:lnTo>
                    <a:pt x="116" y="568"/>
                  </a:lnTo>
                  <a:lnTo>
                    <a:pt x="101" y="610"/>
                  </a:lnTo>
                  <a:lnTo>
                    <a:pt x="86" y="653"/>
                  </a:lnTo>
                  <a:lnTo>
                    <a:pt x="73" y="697"/>
                  </a:lnTo>
                  <a:lnTo>
                    <a:pt x="61" y="740"/>
                  </a:lnTo>
                  <a:lnTo>
                    <a:pt x="49" y="785"/>
                  </a:lnTo>
                  <a:lnTo>
                    <a:pt x="40" y="830"/>
                  </a:lnTo>
                  <a:lnTo>
                    <a:pt x="30" y="876"/>
                  </a:lnTo>
                  <a:lnTo>
                    <a:pt x="23" y="922"/>
                  </a:lnTo>
                  <a:lnTo>
                    <a:pt x="16" y="967"/>
                  </a:lnTo>
                  <a:lnTo>
                    <a:pt x="10" y="1014"/>
                  </a:lnTo>
                  <a:lnTo>
                    <a:pt x="6" y="1061"/>
                  </a:lnTo>
                  <a:lnTo>
                    <a:pt x="2" y="1108"/>
                  </a:lnTo>
                  <a:lnTo>
                    <a:pt x="1" y="1155"/>
                  </a:lnTo>
                  <a:lnTo>
                    <a:pt x="0" y="1203"/>
                  </a:lnTo>
                  <a:lnTo>
                    <a:pt x="2" y="1295"/>
                  </a:lnTo>
                  <a:lnTo>
                    <a:pt x="10" y="1386"/>
                  </a:lnTo>
                  <a:lnTo>
                    <a:pt x="20" y="1475"/>
                  </a:lnTo>
                  <a:lnTo>
                    <a:pt x="36" y="1562"/>
                  </a:lnTo>
                  <a:lnTo>
                    <a:pt x="56" y="1649"/>
                  </a:lnTo>
                  <a:lnTo>
                    <a:pt x="80" y="1734"/>
                  </a:lnTo>
                  <a:lnTo>
                    <a:pt x="108" y="1816"/>
                  </a:lnTo>
                  <a:lnTo>
                    <a:pt x="141" y="1897"/>
                  </a:lnTo>
                  <a:lnTo>
                    <a:pt x="177" y="1976"/>
                  </a:lnTo>
                  <a:lnTo>
                    <a:pt x="215" y="2053"/>
                  </a:lnTo>
                  <a:lnTo>
                    <a:pt x="258" y="2127"/>
                  </a:lnTo>
                  <a:lnTo>
                    <a:pt x="305" y="2199"/>
                  </a:lnTo>
                  <a:lnTo>
                    <a:pt x="354" y="2270"/>
                  </a:lnTo>
                  <a:lnTo>
                    <a:pt x="407" y="2337"/>
                  </a:lnTo>
                  <a:lnTo>
                    <a:pt x="463" y="2402"/>
                  </a:lnTo>
                  <a:lnTo>
                    <a:pt x="522" y="2463"/>
                  </a:lnTo>
                  <a:lnTo>
                    <a:pt x="585" y="2522"/>
                  </a:lnTo>
                  <a:lnTo>
                    <a:pt x="650" y="2578"/>
                  </a:lnTo>
                  <a:lnTo>
                    <a:pt x="717" y="2631"/>
                  </a:lnTo>
                  <a:lnTo>
                    <a:pt x="786" y="2681"/>
                  </a:lnTo>
                  <a:lnTo>
                    <a:pt x="858" y="2727"/>
                  </a:lnTo>
                  <a:lnTo>
                    <a:pt x="934" y="2770"/>
                  </a:lnTo>
                  <a:lnTo>
                    <a:pt x="1011" y="2810"/>
                  </a:lnTo>
                  <a:lnTo>
                    <a:pt x="1090" y="2846"/>
                  </a:lnTo>
                  <a:lnTo>
                    <a:pt x="1171" y="2877"/>
                  </a:lnTo>
                  <a:lnTo>
                    <a:pt x="1253" y="2906"/>
                  </a:lnTo>
                  <a:lnTo>
                    <a:pt x="1339" y="2930"/>
                  </a:lnTo>
                  <a:lnTo>
                    <a:pt x="1424" y="2949"/>
                  </a:lnTo>
                  <a:lnTo>
                    <a:pt x="1513" y="2964"/>
                  </a:lnTo>
                  <a:lnTo>
                    <a:pt x="1602" y="2976"/>
                  </a:lnTo>
                  <a:lnTo>
                    <a:pt x="1692" y="2984"/>
                  </a:lnTo>
                  <a:lnTo>
                    <a:pt x="1784" y="2985"/>
                  </a:lnTo>
                  <a:lnTo>
                    <a:pt x="1875" y="2984"/>
                  </a:lnTo>
                  <a:lnTo>
                    <a:pt x="1966" y="2976"/>
                  </a:lnTo>
                  <a:lnTo>
                    <a:pt x="2055" y="2964"/>
                  </a:lnTo>
                  <a:lnTo>
                    <a:pt x="2143" y="2949"/>
                  </a:lnTo>
                  <a:lnTo>
                    <a:pt x="2229" y="2930"/>
                  </a:lnTo>
                  <a:lnTo>
                    <a:pt x="2315" y="2906"/>
                  </a:lnTo>
                  <a:lnTo>
                    <a:pt x="2397" y="2877"/>
                  </a:lnTo>
                  <a:lnTo>
                    <a:pt x="2478" y="2846"/>
                  </a:lnTo>
                  <a:lnTo>
                    <a:pt x="2557" y="2810"/>
                  </a:lnTo>
                  <a:lnTo>
                    <a:pt x="2634" y="2770"/>
                  </a:lnTo>
                  <a:lnTo>
                    <a:pt x="2708" y="2727"/>
                  </a:lnTo>
                  <a:lnTo>
                    <a:pt x="2780" y="2681"/>
                  </a:lnTo>
                  <a:lnTo>
                    <a:pt x="2851" y="2631"/>
                  </a:lnTo>
                  <a:lnTo>
                    <a:pt x="2918" y="2578"/>
                  </a:lnTo>
                  <a:lnTo>
                    <a:pt x="2983" y="2522"/>
                  </a:lnTo>
                  <a:lnTo>
                    <a:pt x="3045" y="2463"/>
                  </a:lnTo>
                  <a:lnTo>
                    <a:pt x="3103" y="2402"/>
                  </a:lnTo>
                  <a:lnTo>
                    <a:pt x="3160" y="2337"/>
                  </a:lnTo>
                  <a:lnTo>
                    <a:pt x="3213" y="2270"/>
                  </a:lnTo>
                  <a:lnTo>
                    <a:pt x="3263" y="2199"/>
                  </a:lnTo>
                  <a:lnTo>
                    <a:pt x="3309" y="2127"/>
                  </a:lnTo>
                  <a:lnTo>
                    <a:pt x="3352" y="2053"/>
                  </a:lnTo>
                  <a:lnTo>
                    <a:pt x="3391" y="1976"/>
                  </a:lnTo>
                  <a:lnTo>
                    <a:pt x="3427" y="1897"/>
                  </a:lnTo>
                  <a:lnTo>
                    <a:pt x="3459" y="1816"/>
                  </a:lnTo>
                  <a:lnTo>
                    <a:pt x="3487" y="1734"/>
                  </a:lnTo>
                  <a:lnTo>
                    <a:pt x="3512" y="1649"/>
                  </a:lnTo>
                  <a:lnTo>
                    <a:pt x="3531" y="1562"/>
                  </a:lnTo>
                  <a:lnTo>
                    <a:pt x="3546" y="1475"/>
                  </a:lnTo>
                  <a:lnTo>
                    <a:pt x="3558" y="1386"/>
                  </a:lnTo>
                  <a:lnTo>
                    <a:pt x="3566" y="1295"/>
                  </a:lnTo>
                  <a:lnTo>
                    <a:pt x="3567" y="1203"/>
                  </a:lnTo>
                  <a:close/>
                </a:path>
              </a:pathLst>
            </a:custGeom>
            <a:solidFill>
              <a:srgbClr val="E2B7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4" name="Freeform 52"/>
            <p:cNvSpPr>
              <a:spLocks/>
            </p:cNvSpPr>
            <p:nvPr/>
          </p:nvSpPr>
          <p:spPr bwMode="auto">
            <a:xfrm>
              <a:off x="3530" y="2979"/>
              <a:ext cx="845" cy="722"/>
            </a:xfrm>
            <a:custGeom>
              <a:avLst/>
              <a:gdLst/>
              <a:ahLst/>
              <a:cxnLst>
                <a:cxn ang="0">
                  <a:pos x="3374" y="1073"/>
                </a:cxn>
                <a:cxn ang="0">
                  <a:pos x="3353" y="902"/>
                </a:cxn>
                <a:cxn ang="0">
                  <a:pos x="3314" y="738"/>
                </a:cxn>
                <a:cxn ang="0">
                  <a:pos x="3260" y="580"/>
                </a:cxn>
                <a:cxn ang="0">
                  <a:pos x="3192" y="429"/>
                </a:cxn>
                <a:cxn ang="0">
                  <a:pos x="3109" y="287"/>
                </a:cxn>
                <a:cxn ang="0">
                  <a:pos x="3013" y="154"/>
                </a:cxn>
                <a:cxn ang="0">
                  <a:pos x="2906" y="31"/>
                </a:cxn>
                <a:cxn ang="0">
                  <a:pos x="2769" y="1"/>
                </a:cxn>
                <a:cxn ang="0">
                  <a:pos x="2624" y="0"/>
                </a:cxn>
                <a:cxn ang="0">
                  <a:pos x="2688" y="82"/>
                </a:cxn>
                <a:cxn ang="0">
                  <a:pos x="2809" y="202"/>
                </a:cxn>
                <a:cxn ang="0">
                  <a:pos x="2916" y="336"/>
                </a:cxn>
                <a:cxn ang="0">
                  <a:pos x="3007" y="481"/>
                </a:cxn>
                <a:cxn ang="0">
                  <a:pos x="3081" y="637"/>
                </a:cxn>
                <a:cxn ang="0">
                  <a:pos x="3138" y="803"/>
                </a:cxn>
                <a:cxn ang="0">
                  <a:pos x="3175" y="977"/>
                </a:cxn>
                <a:cxn ang="0">
                  <a:pos x="3191" y="1157"/>
                </a:cxn>
                <a:cxn ang="0">
                  <a:pos x="3174" y="1431"/>
                </a:cxn>
                <a:cxn ang="0">
                  <a:pos x="3101" y="1719"/>
                </a:cxn>
                <a:cxn ang="0">
                  <a:pos x="2975" y="1981"/>
                </a:cxn>
                <a:cxn ang="0">
                  <a:pos x="2802" y="2212"/>
                </a:cxn>
                <a:cxn ang="0">
                  <a:pos x="2588" y="2405"/>
                </a:cxn>
                <a:cxn ang="0">
                  <a:pos x="2341" y="2555"/>
                </a:cxn>
                <a:cxn ang="0">
                  <a:pos x="2065" y="2656"/>
                </a:cxn>
                <a:cxn ang="0">
                  <a:pos x="1767" y="2702"/>
                </a:cxn>
                <a:cxn ang="0">
                  <a:pos x="1461" y="2686"/>
                </a:cxn>
                <a:cxn ang="0">
                  <a:pos x="1174" y="2613"/>
                </a:cxn>
                <a:cxn ang="0">
                  <a:pos x="911" y="2487"/>
                </a:cxn>
                <a:cxn ang="0">
                  <a:pos x="680" y="2314"/>
                </a:cxn>
                <a:cxn ang="0">
                  <a:pos x="486" y="2101"/>
                </a:cxn>
                <a:cxn ang="0">
                  <a:pos x="336" y="1854"/>
                </a:cxn>
                <a:cxn ang="0">
                  <a:pos x="235" y="1578"/>
                </a:cxn>
                <a:cxn ang="0">
                  <a:pos x="189" y="1280"/>
                </a:cxn>
                <a:cxn ang="0">
                  <a:pos x="195" y="1051"/>
                </a:cxn>
                <a:cxn ang="0">
                  <a:pos x="228" y="857"/>
                </a:cxn>
                <a:cxn ang="0">
                  <a:pos x="285" y="671"/>
                </a:cxn>
                <a:cxn ang="0">
                  <a:pos x="365" y="496"/>
                </a:cxn>
                <a:cxn ang="0">
                  <a:pos x="312" y="465"/>
                </a:cxn>
                <a:cxn ang="0">
                  <a:pos x="195" y="475"/>
                </a:cxn>
                <a:cxn ang="0">
                  <a:pos x="109" y="604"/>
                </a:cxn>
                <a:cxn ang="0">
                  <a:pos x="54" y="780"/>
                </a:cxn>
                <a:cxn ang="0">
                  <a:pos x="16" y="965"/>
                </a:cxn>
                <a:cxn ang="0">
                  <a:pos x="1" y="1154"/>
                </a:cxn>
                <a:cxn ang="0">
                  <a:pos x="20" y="1460"/>
                </a:cxn>
                <a:cxn ang="0">
                  <a:pos x="103" y="1784"/>
                </a:cxn>
                <a:cxn ang="0">
                  <a:pos x="245" y="2079"/>
                </a:cxn>
                <a:cxn ang="0">
                  <a:pos x="439" y="2338"/>
                </a:cxn>
                <a:cxn ang="0">
                  <a:pos x="679" y="2557"/>
                </a:cxn>
                <a:cxn ang="0">
                  <a:pos x="958" y="2725"/>
                </a:cxn>
                <a:cxn ang="0">
                  <a:pos x="1267" y="2839"/>
                </a:cxn>
                <a:cxn ang="0">
                  <a:pos x="1602" y="2889"/>
                </a:cxn>
                <a:cxn ang="0">
                  <a:pos x="1947" y="2872"/>
                </a:cxn>
                <a:cxn ang="0">
                  <a:pos x="2271" y="2789"/>
                </a:cxn>
                <a:cxn ang="0">
                  <a:pos x="2566" y="2647"/>
                </a:cxn>
                <a:cxn ang="0">
                  <a:pos x="2826" y="2453"/>
                </a:cxn>
                <a:cxn ang="0">
                  <a:pos x="3044" y="2214"/>
                </a:cxn>
                <a:cxn ang="0">
                  <a:pos x="3212" y="1935"/>
                </a:cxn>
                <a:cxn ang="0">
                  <a:pos x="3326" y="1625"/>
                </a:cxn>
                <a:cxn ang="0">
                  <a:pos x="3377" y="1290"/>
                </a:cxn>
              </a:cxnLst>
              <a:rect l="0" t="0" r="r" b="b"/>
              <a:pathLst>
                <a:path w="3379" h="2891">
                  <a:moveTo>
                    <a:pt x="3379" y="1203"/>
                  </a:moveTo>
                  <a:lnTo>
                    <a:pt x="3379" y="1159"/>
                  </a:lnTo>
                  <a:lnTo>
                    <a:pt x="3377" y="1116"/>
                  </a:lnTo>
                  <a:lnTo>
                    <a:pt x="3374" y="1073"/>
                  </a:lnTo>
                  <a:lnTo>
                    <a:pt x="3371" y="1030"/>
                  </a:lnTo>
                  <a:lnTo>
                    <a:pt x="3366" y="986"/>
                  </a:lnTo>
                  <a:lnTo>
                    <a:pt x="3360" y="944"/>
                  </a:lnTo>
                  <a:lnTo>
                    <a:pt x="3353" y="902"/>
                  </a:lnTo>
                  <a:lnTo>
                    <a:pt x="3344" y="860"/>
                  </a:lnTo>
                  <a:lnTo>
                    <a:pt x="3336" y="818"/>
                  </a:lnTo>
                  <a:lnTo>
                    <a:pt x="3325" y="778"/>
                  </a:lnTo>
                  <a:lnTo>
                    <a:pt x="3314" y="738"/>
                  </a:lnTo>
                  <a:lnTo>
                    <a:pt x="3302" y="697"/>
                  </a:lnTo>
                  <a:lnTo>
                    <a:pt x="3289" y="658"/>
                  </a:lnTo>
                  <a:lnTo>
                    <a:pt x="3275" y="618"/>
                  </a:lnTo>
                  <a:lnTo>
                    <a:pt x="3260" y="580"/>
                  </a:lnTo>
                  <a:lnTo>
                    <a:pt x="3245" y="541"/>
                  </a:lnTo>
                  <a:lnTo>
                    <a:pt x="3228" y="503"/>
                  </a:lnTo>
                  <a:lnTo>
                    <a:pt x="3210" y="466"/>
                  </a:lnTo>
                  <a:lnTo>
                    <a:pt x="3192" y="429"/>
                  </a:lnTo>
                  <a:lnTo>
                    <a:pt x="3173" y="393"/>
                  </a:lnTo>
                  <a:lnTo>
                    <a:pt x="3152" y="357"/>
                  </a:lnTo>
                  <a:lnTo>
                    <a:pt x="3131" y="322"/>
                  </a:lnTo>
                  <a:lnTo>
                    <a:pt x="3109" y="287"/>
                  </a:lnTo>
                  <a:lnTo>
                    <a:pt x="3086" y="252"/>
                  </a:lnTo>
                  <a:lnTo>
                    <a:pt x="3063" y="220"/>
                  </a:lnTo>
                  <a:lnTo>
                    <a:pt x="3038" y="186"/>
                  </a:lnTo>
                  <a:lnTo>
                    <a:pt x="3013" y="154"/>
                  </a:lnTo>
                  <a:lnTo>
                    <a:pt x="2988" y="123"/>
                  </a:lnTo>
                  <a:lnTo>
                    <a:pt x="2961" y="91"/>
                  </a:lnTo>
                  <a:lnTo>
                    <a:pt x="2934" y="60"/>
                  </a:lnTo>
                  <a:lnTo>
                    <a:pt x="2906" y="31"/>
                  </a:lnTo>
                  <a:lnTo>
                    <a:pt x="2877" y="1"/>
                  </a:lnTo>
                  <a:lnTo>
                    <a:pt x="2841" y="1"/>
                  </a:lnTo>
                  <a:lnTo>
                    <a:pt x="2805" y="1"/>
                  </a:lnTo>
                  <a:lnTo>
                    <a:pt x="2769" y="1"/>
                  </a:lnTo>
                  <a:lnTo>
                    <a:pt x="2733" y="0"/>
                  </a:lnTo>
                  <a:lnTo>
                    <a:pt x="2697" y="0"/>
                  </a:lnTo>
                  <a:lnTo>
                    <a:pt x="2660" y="0"/>
                  </a:lnTo>
                  <a:lnTo>
                    <a:pt x="2624" y="0"/>
                  </a:lnTo>
                  <a:lnTo>
                    <a:pt x="2588" y="0"/>
                  </a:lnTo>
                  <a:lnTo>
                    <a:pt x="2622" y="27"/>
                  </a:lnTo>
                  <a:lnTo>
                    <a:pt x="2655" y="53"/>
                  </a:lnTo>
                  <a:lnTo>
                    <a:pt x="2688" y="82"/>
                  </a:lnTo>
                  <a:lnTo>
                    <a:pt x="2719" y="111"/>
                  </a:lnTo>
                  <a:lnTo>
                    <a:pt x="2750" y="139"/>
                  </a:lnTo>
                  <a:lnTo>
                    <a:pt x="2780" y="171"/>
                  </a:lnTo>
                  <a:lnTo>
                    <a:pt x="2809" y="202"/>
                  </a:lnTo>
                  <a:lnTo>
                    <a:pt x="2836" y="234"/>
                  </a:lnTo>
                  <a:lnTo>
                    <a:pt x="2864" y="268"/>
                  </a:lnTo>
                  <a:lnTo>
                    <a:pt x="2890" y="301"/>
                  </a:lnTo>
                  <a:lnTo>
                    <a:pt x="2916" y="336"/>
                  </a:lnTo>
                  <a:lnTo>
                    <a:pt x="2940" y="371"/>
                  </a:lnTo>
                  <a:lnTo>
                    <a:pt x="2964" y="407"/>
                  </a:lnTo>
                  <a:lnTo>
                    <a:pt x="2985" y="444"/>
                  </a:lnTo>
                  <a:lnTo>
                    <a:pt x="3007" y="481"/>
                  </a:lnTo>
                  <a:lnTo>
                    <a:pt x="3027" y="520"/>
                  </a:lnTo>
                  <a:lnTo>
                    <a:pt x="3047" y="558"/>
                  </a:lnTo>
                  <a:lnTo>
                    <a:pt x="3065" y="598"/>
                  </a:lnTo>
                  <a:lnTo>
                    <a:pt x="3081" y="637"/>
                  </a:lnTo>
                  <a:lnTo>
                    <a:pt x="3097" y="678"/>
                  </a:lnTo>
                  <a:lnTo>
                    <a:pt x="3111" y="719"/>
                  </a:lnTo>
                  <a:lnTo>
                    <a:pt x="3126" y="761"/>
                  </a:lnTo>
                  <a:lnTo>
                    <a:pt x="3138" y="803"/>
                  </a:lnTo>
                  <a:lnTo>
                    <a:pt x="3149" y="846"/>
                  </a:lnTo>
                  <a:lnTo>
                    <a:pt x="3158" y="889"/>
                  </a:lnTo>
                  <a:lnTo>
                    <a:pt x="3168" y="932"/>
                  </a:lnTo>
                  <a:lnTo>
                    <a:pt x="3175" y="977"/>
                  </a:lnTo>
                  <a:lnTo>
                    <a:pt x="3181" y="1021"/>
                  </a:lnTo>
                  <a:lnTo>
                    <a:pt x="3186" y="1067"/>
                  </a:lnTo>
                  <a:lnTo>
                    <a:pt x="3189" y="1111"/>
                  </a:lnTo>
                  <a:lnTo>
                    <a:pt x="3191" y="1157"/>
                  </a:lnTo>
                  <a:lnTo>
                    <a:pt x="3192" y="1203"/>
                  </a:lnTo>
                  <a:lnTo>
                    <a:pt x="3189" y="1280"/>
                  </a:lnTo>
                  <a:lnTo>
                    <a:pt x="3183" y="1357"/>
                  </a:lnTo>
                  <a:lnTo>
                    <a:pt x="3174" y="1431"/>
                  </a:lnTo>
                  <a:lnTo>
                    <a:pt x="3161" y="1506"/>
                  </a:lnTo>
                  <a:lnTo>
                    <a:pt x="3144" y="1578"/>
                  </a:lnTo>
                  <a:lnTo>
                    <a:pt x="3125" y="1650"/>
                  </a:lnTo>
                  <a:lnTo>
                    <a:pt x="3101" y="1719"/>
                  </a:lnTo>
                  <a:lnTo>
                    <a:pt x="3074" y="1788"/>
                  </a:lnTo>
                  <a:lnTo>
                    <a:pt x="3043" y="1854"/>
                  </a:lnTo>
                  <a:lnTo>
                    <a:pt x="3011" y="1918"/>
                  </a:lnTo>
                  <a:lnTo>
                    <a:pt x="2975" y="1981"/>
                  </a:lnTo>
                  <a:lnTo>
                    <a:pt x="2935" y="2042"/>
                  </a:lnTo>
                  <a:lnTo>
                    <a:pt x="2893" y="2101"/>
                  </a:lnTo>
                  <a:lnTo>
                    <a:pt x="2848" y="2158"/>
                  </a:lnTo>
                  <a:lnTo>
                    <a:pt x="2802" y="2212"/>
                  </a:lnTo>
                  <a:lnTo>
                    <a:pt x="2751" y="2264"/>
                  </a:lnTo>
                  <a:lnTo>
                    <a:pt x="2700" y="2314"/>
                  </a:lnTo>
                  <a:lnTo>
                    <a:pt x="2646" y="2361"/>
                  </a:lnTo>
                  <a:lnTo>
                    <a:pt x="2588" y="2405"/>
                  </a:lnTo>
                  <a:lnTo>
                    <a:pt x="2529" y="2447"/>
                  </a:lnTo>
                  <a:lnTo>
                    <a:pt x="2468" y="2487"/>
                  </a:lnTo>
                  <a:lnTo>
                    <a:pt x="2405" y="2523"/>
                  </a:lnTo>
                  <a:lnTo>
                    <a:pt x="2341" y="2555"/>
                  </a:lnTo>
                  <a:lnTo>
                    <a:pt x="2275" y="2587"/>
                  </a:lnTo>
                  <a:lnTo>
                    <a:pt x="2206" y="2613"/>
                  </a:lnTo>
                  <a:lnTo>
                    <a:pt x="2137" y="2637"/>
                  </a:lnTo>
                  <a:lnTo>
                    <a:pt x="2065" y="2656"/>
                  </a:lnTo>
                  <a:lnTo>
                    <a:pt x="1993" y="2673"/>
                  </a:lnTo>
                  <a:lnTo>
                    <a:pt x="1918" y="2686"/>
                  </a:lnTo>
                  <a:lnTo>
                    <a:pt x="1844" y="2696"/>
                  </a:lnTo>
                  <a:lnTo>
                    <a:pt x="1767" y="2702"/>
                  </a:lnTo>
                  <a:lnTo>
                    <a:pt x="1690" y="2704"/>
                  </a:lnTo>
                  <a:lnTo>
                    <a:pt x="1612" y="2702"/>
                  </a:lnTo>
                  <a:lnTo>
                    <a:pt x="1536" y="2696"/>
                  </a:lnTo>
                  <a:lnTo>
                    <a:pt x="1461" y="2686"/>
                  </a:lnTo>
                  <a:lnTo>
                    <a:pt x="1387" y="2673"/>
                  </a:lnTo>
                  <a:lnTo>
                    <a:pt x="1314" y="2656"/>
                  </a:lnTo>
                  <a:lnTo>
                    <a:pt x="1243" y="2637"/>
                  </a:lnTo>
                  <a:lnTo>
                    <a:pt x="1174" y="2613"/>
                  </a:lnTo>
                  <a:lnTo>
                    <a:pt x="1105" y="2587"/>
                  </a:lnTo>
                  <a:lnTo>
                    <a:pt x="1038" y="2555"/>
                  </a:lnTo>
                  <a:lnTo>
                    <a:pt x="973" y="2523"/>
                  </a:lnTo>
                  <a:lnTo>
                    <a:pt x="911" y="2487"/>
                  </a:lnTo>
                  <a:lnTo>
                    <a:pt x="850" y="2447"/>
                  </a:lnTo>
                  <a:lnTo>
                    <a:pt x="791" y="2405"/>
                  </a:lnTo>
                  <a:lnTo>
                    <a:pt x="734" y="2361"/>
                  </a:lnTo>
                  <a:lnTo>
                    <a:pt x="680" y="2314"/>
                  </a:lnTo>
                  <a:lnTo>
                    <a:pt x="628" y="2264"/>
                  </a:lnTo>
                  <a:lnTo>
                    <a:pt x="578" y="2212"/>
                  </a:lnTo>
                  <a:lnTo>
                    <a:pt x="530" y="2158"/>
                  </a:lnTo>
                  <a:lnTo>
                    <a:pt x="486" y="2101"/>
                  </a:lnTo>
                  <a:lnTo>
                    <a:pt x="444" y="2042"/>
                  </a:lnTo>
                  <a:lnTo>
                    <a:pt x="405" y="1981"/>
                  </a:lnTo>
                  <a:lnTo>
                    <a:pt x="369" y="1918"/>
                  </a:lnTo>
                  <a:lnTo>
                    <a:pt x="336" y="1854"/>
                  </a:lnTo>
                  <a:lnTo>
                    <a:pt x="306" y="1788"/>
                  </a:lnTo>
                  <a:lnTo>
                    <a:pt x="279" y="1719"/>
                  </a:lnTo>
                  <a:lnTo>
                    <a:pt x="255" y="1650"/>
                  </a:lnTo>
                  <a:lnTo>
                    <a:pt x="235" y="1578"/>
                  </a:lnTo>
                  <a:lnTo>
                    <a:pt x="218" y="1506"/>
                  </a:lnTo>
                  <a:lnTo>
                    <a:pt x="205" y="1431"/>
                  </a:lnTo>
                  <a:lnTo>
                    <a:pt x="195" y="1357"/>
                  </a:lnTo>
                  <a:lnTo>
                    <a:pt x="189" y="1280"/>
                  </a:lnTo>
                  <a:lnTo>
                    <a:pt x="188" y="1203"/>
                  </a:lnTo>
                  <a:lnTo>
                    <a:pt x="188" y="1152"/>
                  </a:lnTo>
                  <a:lnTo>
                    <a:pt x="192" y="1102"/>
                  </a:lnTo>
                  <a:lnTo>
                    <a:pt x="195" y="1051"/>
                  </a:lnTo>
                  <a:lnTo>
                    <a:pt x="201" y="1002"/>
                  </a:lnTo>
                  <a:lnTo>
                    <a:pt x="209" y="953"/>
                  </a:lnTo>
                  <a:lnTo>
                    <a:pt x="217" y="905"/>
                  </a:lnTo>
                  <a:lnTo>
                    <a:pt x="228" y="857"/>
                  </a:lnTo>
                  <a:lnTo>
                    <a:pt x="240" y="809"/>
                  </a:lnTo>
                  <a:lnTo>
                    <a:pt x="253" y="762"/>
                  </a:lnTo>
                  <a:lnTo>
                    <a:pt x="269" y="716"/>
                  </a:lnTo>
                  <a:lnTo>
                    <a:pt x="285" y="671"/>
                  </a:lnTo>
                  <a:lnTo>
                    <a:pt x="302" y="626"/>
                  </a:lnTo>
                  <a:lnTo>
                    <a:pt x="321" y="582"/>
                  </a:lnTo>
                  <a:lnTo>
                    <a:pt x="343" y="539"/>
                  </a:lnTo>
                  <a:lnTo>
                    <a:pt x="365" y="496"/>
                  </a:lnTo>
                  <a:lnTo>
                    <a:pt x="387" y="455"/>
                  </a:lnTo>
                  <a:lnTo>
                    <a:pt x="363" y="459"/>
                  </a:lnTo>
                  <a:lnTo>
                    <a:pt x="338" y="461"/>
                  </a:lnTo>
                  <a:lnTo>
                    <a:pt x="312" y="465"/>
                  </a:lnTo>
                  <a:lnTo>
                    <a:pt x="284" y="467"/>
                  </a:lnTo>
                  <a:lnTo>
                    <a:pt x="257" y="471"/>
                  </a:lnTo>
                  <a:lnTo>
                    <a:pt x="227" y="473"/>
                  </a:lnTo>
                  <a:lnTo>
                    <a:pt x="195" y="475"/>
                  </a:lnTo>
                  <a:lnTo>
                    <a:pt x="163" y="478"/>
                  </a:lnTo>
                  <a:lnTo>
                    <a:pt x="145" y="520"/>
                  </a:lnTo>
                  <a:lnTo>
                    <a:pt x="127" y="562"/>
                  </a:lnTo>
                  <a:lnTo>
                    <a:pt x="109" y="604"/>
                  </a:lnTo>
                  <a:lnTo>
                    <a:pt x="93" y="647"/>
                  </a:lnTo>
                  <a:lnTo>
                    <a:pt x="79" y="691"/>
                  </a:lnTo>
                  <a:lnTo>
                    <a:pt x="66" y="736"/>
                  </a:lnTo>
                  <a:lnTo>
                    <a:pt x="54" y="780"/>
                  </a:lnTo>
                  <a:lnTo>
                    <a:pt x="43" y="826"/>
                  </a:lnTo>
                  <a:lnTo>
                    <a:pt x="32" y="871"/>
                  </a:lnTo>
                  <a:lnTo>
                    <a:pt x="24" y="918"/>
                  </a:lnTo>
                  <a:lnTo>
                    <a:pt x="16" y="965"/>
                  </a:lnTo>
                  <a:lnTo>
                    <a:pt x="10" y="1012"/>
                  </a:lnTo>
                  <a:lnTo>
                    <a:pt x="6" y="1058"/>
                  </a:lnTo>
                  <a:lnTo>
                    <a:pt x="3" y="1106"/>
                  </a:lnTo>
                  <a:lnTo>
                    <a:pt x="1" y="1154"/>
                  </a:lnTo>
                  <a:lnTo>
                    <a:pt x="0" y="1203"/>
                  </a:lnTo>
                  <a:lnTo>
                    <a:pt x="2" y="1290"/>
                  </a:lnTo>
                  <a:lnTo>
                    <a:pt x="9" y="1376"/>
                  </a:lnTo>
                  <a:lnTo>
                    <a:pt x="20" y="1460"/>
                  </a:lnTo>
                  <a:lnTo>
                    <a:pt x="34" y="1543"/>
                  </a:lnTo>
                  <a:lnTo>
                    <a:pt x="54" y="1625"/>
                  </a:lnTo>
                  <a:lnTo>
                    <a:pt x="77" y="1705"/>
                  </a:lnTo>
                  <a:lnTo>
                    <a:pt x="103" y="1784"/>
                  </a:lnTo>
                  <a:lnTo>
                    <a:pt x="133" y="1861"/>
                  </a:lnTo>
                  <a:lnTo>
                    <a:pt x="167" y="1935"/>
                  </a:lnTo>
                  <a:lnTo>
                    <a:pt x="204" y="2008"/>
                  </a:lnTo>
                  <a:lnTo>
                    <a:pt x="245" y="2079"/>
                  </a:lnTo>
                  <a:lnTo>
                    <a:pt x="289" y="2148"/>
                  </a:lnTo>
                  <a:lnTo>
                    <a:pt x="336" y="2214"/>
                  </a:lnTo>
                  <a:lnTo>
                    <a:pt x="386" y="2277"/>
                  </a:lnTo>
                  <a:lnTo>
                    <a:pt x="439" y="2338"/>
                  </a:lnTo>
                  <a:lnTo>
                    <a:pt x="495" y="2397"/>
                  </a:lnTo>
                  <a:lnTo>
                    <a:pt x="553" y="2453"/>
                  </a:lnTo>
                  <a:lnTo>
                    <a:pt x="616" y="2506"/>
                  </a:lnTo>
                  <a:lnTo>
                    <a:pt x="679" y="2557"/>
                  </a:lnTo>
                  <a:lnTo>
                    <a:pt x="745" y="2603"/>
                  </a:lnTo>
                  <a:lnTo>
                    <a:pt x="814" y="2647"/>
                  </a:lnTo>
                  <a:lnTo>
                    <a:pt x="884" y="2687"/>
                  </a:lnTo>
                  <a:lnTo>
                    <a:pt x="958" y="2725"/>
                  </a:lnTo>
                  <a:lnTo>
                    <a:pt x="1032" y="2759"/>
                  </a:lnTo>
                  <a:lnTo>
                    <a:pt x="1109" y="2789"/>
                  </a:lnTo>
                  <a:lnTo>
                    <a:pt x="1187" y="2816"/>
                  </a:lnTo>
                  <a:lnTo>
                    <a:pt x="1267" y="2839"/>
                  </a:lnTo>
                  <a:lnTo>
                    <a:pt x="1349" y="2858"/>
                  </a:lnTo>
                  <a:lnTo>
                    <a:pt x="1432" y="2872"/>
                  </a:lnTo>
                  <a:lnTo>
                    <a:pt x="1517" y="2883"/>
                  </a:lnTo>
                  <a:lnTo>
                    <a:pt x="1602" y="2889"/>
                  </a:lnTo>
                  <a:lnTo>
                    <a:pt x="1690" y="2891"/>
                  </a:lnTo>
                  <a:lnTo>
                    <a:pt x="1776" y="2889"/>
                  </a:lnTo>
                  <a:lnTo>
                    <a:pt x="1863" y="2883"/>
                  </a:lnTo>
                  <a:lnTo>
                    <a:pt x="1947" y="2872"/>
                  </a:lnTo>
                  <a:lnTo>
                    <a:pt x="2030" y="2858"/>
                  </a:lnTo>
                  <a:lnTo>
                    <a:pt x="2113" y="2839"/>
                  </a:lnTo>
                  <a:lnTo>
                    <a:pt x="2192" y="2816"/>
                  </a:lnTo>
                  <a:lnTo>
                    <a:pt x="2271" y="2789"/>
                  </a:lnTo>
                  <a:lnTo>
                    <a:pt x="2348" y="2759"/>
                  </a:lnTo>
                  <a:lnTo>
                    <a:pt x="2422" y="2725"/>
                  </a:lnTo>
                  <a:lnTo>
                    <a:pt x="2496" y="2687"/>
                  </a:lnTo>
                  <a:lnTo>
                    <a:pt x="2566" y="2647"/>
                  </a:lnTo>
                  <a:lnTo>
                    <a:pt x="2635" y="2603"/>
                  </a:lnTo>
                  <a:lnTo>
                    <a:pt x="2701" y="2557"/>
                  </a:lnTo>
                  <a:lnTo>
                    <a:pt x="2764" y="2506"/>
                  </a:lnTo>
                  <a:lnTo>
                    <a:pt x="2826" y="2453"/>
                  </a:lnTo>
                  <a:lnTo>
                    <a:pt x="2884" y="2397"/>
                  </a:lnTo>
                  <a:lnTo>
                    <a:pt x="2941" y="2338"/>
                  </a:lnTo>
                  <a:lnTo>
                    <a:pt x="2994" y="2277"/>
                  </a:lnTo>
                  <a:lnTo>
                    <a:pt x="3044" y="2214"/>
                  </a:lnTo>
                  <a:lnTo>
                    <a:pt x="3091" y="2148"/>
                  </a:lnTo>
                  <a:lnTo>
                    <a:pt x="3134" y="2079"/>
                  </a:lnTo>
                  <a:lnTo>
                    <a:pt x="3175" y="2008"/>
                  </a:lnTo>
                  <a:lnTo>
                    <a:pt x="3212" y="1935"/>
                  </a:lnTo>
                  <a:lnTo>
                    <a:pt x="3247" y="1861"/>
                  </a:lnTo>
                  <a:lnTo>
                    <a:pt x="3277" y="1784"/>
                  </a:lnTo>
                  <a:lnTo>
                    <a:pt x="3303" y="1705"/>
                  </a:lnTo>
                  <a:lnTo>
                    <a:pt x="3326" y="1625"/>
                  </a:lnTo>
                  <a:lnTo>
                    <a:pt x="3345" y="1543"/>
                  </a:lnTo>
                  <a:lnTo>
                    <a:pt x="3360" y="1460"/>
                  </a:lnTo>
                  <a:lnTo>
                    <a:pt x="3371" y="1376"/>
                  </a:lnTo>
                  <a:lnTo>
                    <a:pt x="3377" y="1290"/>
                  </a:lnTo>
                  <a:lnTo>
                    <a:pt x="3379" y="1203"/>
                  </a:lnTo>
                  <a:close/>
                </a:path>
              </a:pathLst>
            </a:custGeom>
            <a:solidFill>
              <a:srgbClr val="E3B7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5" name="Freeform 53"/>
            <p:cNvSpPr>
              <a:spLocks/>
            </p:cNvSpPr>
            <p:nvPr/>
          </p:nvSpPr>
          <p:spPr bwMode="auto">
            <a:xfrm>
              <a:off x="3553" y="2979"/>
              <a:ext cx="798" cy="699"/>
            </a:xfrm>
            <a:custGeom>
              <a:avLst/>
              <a:gdLst/>
              <a:ahLst/>
              <a:cxnLst>
                <a:cxn ang="0">
                  <a:pos x="3184" y="1069"/>
                </a:cxn>
                <a:cxn ang="0">
                  <a:pos x="3160" y="896"/>
                </a:cxn>
                <a:cxn ang="0">
                  <a:pos x="3118" y="730"/>
                </a:cxn>
                <a:cxn ang="0">
                  <a:pos x="3060" y="570"/>
                </a:cxn>
                <a:cxn ang="0">
                  <a:pos x="2985" y="419"/>
                </a:cxn>
                <a:cxn ang="0">
                  <a:pos x="2895" y="279"/>
                </a:cxn>
                <a:cxn ang="0">
                  <a:pos x="2791" y="148"/>
                </a:cxn>
                <a:cxn ang="0">
                  <a:pos x="2674" y="29"/>
                </a:cxn>
                <a:cxn ang="0">
                  <a:pos x="2524" y="0"/>
                </a:cxn>
                <a:cxn ang="0">
                  <a:pos x="2365" y="0"/>
                </a:cxn>
                <a:cxn ang="0">
                  <a:pos x="2435" y="75"/>
                </a:cxn>
                <a:cxn ang="0">
                  <a:pos x="2571" y="189"/>
                </a:cxn>
                <a:cxn ang="0">
                  <a:pos x="2691" y="319"/>
                </a:cxn>
                <a:cxn ang="0">
                  <a:pos x="2793" y="465"/>
                </a:cxn>
                <a:cxn ang="0">
                  <a:pos x="2877" y="622"/>
                </a:cxn>
                <a:cxn ang="0">
                  <a:pos x="2942" y="791"/>
                </a:cxn>
                <a:cxn ang="0">
                  <a:pos x="2984" y="970"/>
                </a:cxn>
                <a:cxn ang="0">
                  <a:pos x="3002" y="1155"/>
                </a:cxn>
                <a:cxn ang="0">
                  <a:pos x="2986" y="1417"/>
                </a:cxn>
                <a:cxn ang="0">
                  <a:pos x="2918" y="1687"/>
                </a:cxn>
                <a:cxn ang="0">
                  <a:pos x="2799" y="1933"/>
                </a:cxn>
                <a:cxn ang="0">
                  <a:pos x="2637" y="2149"/>
                </a:cxn>
                <a:cxn ang="0">
                  <a:pos x="2438" y="2331"/>
                </a:cxn>
                <a:cxn ang="0">
                  <a:pos x="2205" y="2471"/>
                </a:cxn>
                <a:cxn ang="0">
                  <a:pos x="1947" y="2566"/>
                </a:cxn>
                <a:cxn ang="0">
                  <a:pos x="1667" y="2608"/>
                </a:cxn>
                <a:cxn ang="0">
                  <a:pos x="1380" y="2594"/>
                </a:cxn>
                <a:cxn ang="0">
                  <a:pos x="1111" y="2525"/>
                </a:cxn>
                <a:cxn ang="0">
                  <a:pos x="865" y="2407"/>
                </a:cxn>
                <a:cxn ang="0">
                  <a:pos x="648" y="2245"/>
                </a:cxn>
                <a:cxn ang="0">
                  <a:pos x="467" y="2046"/>
                </a:cxn>
                <a:cxn ang="0">
                  <a:pos x="326" y="1813"/>
                </a:cxn>
                <a:cxn ang="0">
                  <a:pos x="231" y="1555"/>
                </a:cxn>
                <a:cxn ang="0">
                  <a:pos x="188" y="1275"/>
                </a:cxn>
                <a:cxn ang="0">
                  <a:pos x="195" y="1045"/>
                </a:cxn>
                <a:cxn ang="0">
                  <a:pos x="234" y="842"/>
                </a:cxn>
                <a:cxn ang="0">
                  <a:pos x="300" y="650"/>
                </a:cxn>
                <a:cxn ang="0">
                  <a:pos x="391" y="473"/>
                </a:cxn>
                <a:cxn ang="0">
                  <a:pos x="340" y="447"/>
                </a:cxn>
                <a:cxn ang="0">
                  <a:pos x="214" y="465"/>
                </a:cxn>
                <a:cxn ang="0">
                  <a:pos x="118" y="595"/>
                </a:cxn>
                <a:cxn ang="0">
                  <a:pos x="57" y="773"/>
                </a:cxn>
                <a:cxn ang="0">
                  <a:pos x="18" y="960"/>
                </a:cxn>
                <a:cxn ang="0">
                  <a:pos x="0" y="1153"/>
                </a:cxn>
                <a:cxn ang="0">
                  <a:pos x="18" y="1446"/>
                </a:cxn>
                <a:cxn ang="0">
                  <a:pos x="96" y="1752"/>
                </a:cxn>
                <a:cxn ang="0">
                  <a:pos x="230" y="2030"/>
                </a:cxn>
                <a:cxn ang="0">
                  <a:pos x="414" y="2276"/>
                </a:cxn>
                <a:cxn ang="0">
                  <a:pos x="639" y="2481"/>
                </a:cxn>
                <a:cxn ang="0">
                  <a:pos x="904" y="2641"/>
                </a:cxn>
                <a:cxn ang="0">
                  <a:pos x="1196" y="2747"/>
                </a:cxn>
                <a:cxn ang="0">
                  <a:pos x="1512" y="2795"/>
                </a:cxn>
                <a:cxn ang="0">
                  <a:pos x="1837" y="2780"/>
                </a:cxn>
                <a:cxn ang="0">
                  <a:pos x="2144" y="2701"/>
                </a:cxn>
                <a:cxn ang="0">
                  <a:pos x="2422" y="2567"/>
                </a:cxn>
                <a:cxn ang="0">
                  <a:pos x="2668" y="2384"/>
                </a:cxn>
                <a:cxn ang="0">
                  <a:pos x="2874" y="2157"/>
                </a:cxn>
                <a:cxn ang="0">
                  <a:pos x="3033" y="1894"/>
                </a:cxn>
                <a:cxn ang="0">
                  <a:pos x="3140" y="1602"/>
                </a:cxn>
                <a:cxn ang="0">
                  <a:pos x="3188" y="1285"/>
                </a:cxn>
              </a:cxnLst>
              <a:rect l="0" t="0" r="r" b="b"/>
              <a:pathLst>
                <a:path w="3190" h="2798">
                  <a:moveTo>
                    <a:pt x="3190" y="1203"/>
                  </a:moveTo>
                  <a:lnTo>
                    <a:pt x="3190" y="1158"/>
                  </a:lnTo>
                  <a:lnTo>
                    <a:pt x="3188" y="1114"/>
                  </a:lnTo>
                  <a:lnTo>
                    <a:pt x="3184" y="1069"/>
                  </a:lnTo>
                  <a:lnTo>
                    <a:pt x="3181" y="1026"/>
                  </a:lnTo>
                  <a:lnTo>
                    <a:pt x="3175" y="983"/>
                  </a:lnTo>
                  <a:lnTo>
                    <a:pt x="3169" y="940"/>
                  </a:lnTo>
                  <a:lnTo>
                    <a:pt x="3160" y="896"/>
                  </a:lnTo>
                  <a:lnTo>
                    <a:pt x="3152" y="854"/>
                  </a:lnTo>
                  <a:lnTo>
                    <a:pt x="3142" y="812"/>
                  </a:lnTo>
                  <a:lnTo>
                    <a:pt x="3132" y="770"/>
                  </a:lnTo>
                  <a:lnTo>
                    <a:pt x="3118" y="730"/>
                  </a:lnTo>
                  <a:lnTo>
                    <a:pt x="3105" y="689"/>
                  </a:lnTo>
                  <a:lnTo>
                    <a:pt x="3092" y="649"/>
                  </a:lnTo>
                  <a:lnTo>
                    <a:pt x="3076" y="610"/>
                  </a:lnTo>
                  <a:lnTo>
                    <a:pt x="3060" y="570"/>
                  </a:lnTo>
                  <a:lnTo>
                    <a:pt x="3043" y="532"/>
                  </a:lnTo>
                  <a:lnTo>
                    <a:pt x="3025" y="493"/>
                  </a:lnTo>
                  <a:lnTo>
                    <a:pt x="3006" y="456"/>
                  </a:lnTo>
                  <a:lnTo>
                    <a:pt x="2985" y="419"/>
                  </a:lnTo>
                  <a:lnTo>
                    <a:pt x="2964" y="383"/>
                  </a:lnTo>
                  <a:lnTo>
                    <a:pt x="2942" y="348"/>
                  </a:lnTo>
                  <a:lnTo>
                    <a:pt x="2919" y="312"/>
                  </a:lnTo>
                  <a:lnTo>
                    <a:pt x="2895" y="279"/>
                  </a:lnTo>
                  <a:lnTo>
                    <a:pt x="2870" y="245"/>
                  </a:lnTo>
                  <a:lnTo>
                    <a:pt x="2845" y="211"/>
                  </a:lnTo>
                  <a:lnTo>
                    <a:pt x="2818" y="179"/>
                  </a:lnTo>
                  <a:lnTo>
                    <a:pt x="2791" y="148"/>
                  </a:lnTo>
                  <a:lnTo>
                    <a:pt x="2763" y="117"/>
                  </a:lnTo>
                  <a:lnTo>
                    <a:pt x="2734" y="87"/>
                  </a:lnTo>
                  <a:lnTo>
                    <a:pt x="2704" y="57"/>
                  </a:lnTo>
                  <a:lnTo>
                    <a:pt x="2674" y="29"/>
                  </a:lnTo>
                  <a:lnTo>
                    <a:pt x="2643" y="0"/>
                  </a:lnTo>
                  <a:lnTo>
                    <a:pt x="2603" y="0"/>
                  </a:lnTo>
                  <a:lnTo>
                    <a:pt x="2564" y="0"/>
                  </a:lnTo>
                  <a:lnTo>
                    <a:pt x="2524" y="0"/>
                  </a:lnTo>
                  <a:lnTo>
                    <a:pt x="2485" y="0"/>
                  </a:lnTo>
                  <a:lnTo>
                    <a:pt x="2445" y="0"/>
                  </a:lnTo>
                  <a:lnTo>
                    <a:pt x="2405" y="0"/>
                  </a:lnTo>
                  <a:lnTo>
                    <a:pt x="2365" y="0"/>
                  </a:lnTo>
                  <a:lnTo>
                    <a:pt x="2325" y="0"/>
                  </a:lnTo>
                  <a:lnTo>
                    <a:pt x="2362" y="23"/>
                  </a:lnTo>
                  <a:lnTo>
                    <a:pt x="2399" y="48"/>
                  </a:lnTo>
                  <a:lnTo>
                    <a:pt x="2435" y="75"/>
                  </a:lnTo>
                  <a:lnTo>
                    <a:pt x="2470" y="101"/>
                  </a:lnTo>
                  <a:lnTo>
                    <a:pt x="2505" y="130"/>
                  </a:lnTo>
                  <a:lnTo>
                    <a:pt x="2539" y="159"/>
                  </a:lnTo>
                  <a:lnTo>
                    <a:pt x="2571" y="189"/>
                  </a:lnTo>
                  <a:lnTo>
                    <a:pt x="2602" y="220"/>
                  </a:lnTo>
                  <a:lnTo>
                    <a:pt x="2632" y="252"/>
                  </a:lnTo>
                  <a:lnTo>
                    <a:pt x="2662" y="286"/>
                  </a:lnTo>
                  <a:lnTo>
                    <a:pt x="2691" y="319"/>
                  </a:lnTo>
                  <a:lnTo>
                    <a:pt x="2717" y="354"/>
                  </a:lnTo>
                  <a:lnTo>
                    <a:pt x="2744" y="390"/>
                  </a:lnTo>
                  <a:lnTo>
                    <a:pt x="2769" y="427"/>
                  </a:lnTo>
                  <a:lnTo>
                    <a:pt x="2793" y="465"/>
                  </a:lnTo>
                  <a:lnTo>
                    <a:pt x="2816" y="503"/>
                  </a:lnTo>
                  <a:lnTo>
                    <a:pt x="2838" y="541"/>
                  </a:lnTo>
                  <a:lnTo>
                    <a:pt x="2858" y="582"/>
                  </a:lnTo>
                  <a:lnTo>
                    <a:pt x="2877" y="622"/>
                  </a:lnTo>
                  <a:lnTo>
                    <a:pt x="2895" y="664"/>
                  </a:lnTo>
                  <a:lnTo>
                    <a:pt x="2912" y="706"/>
                  </a:lnTo>
                  <a:lnTo>
                    <a:pt x="2928" y="748"/>
                  </a:lnTo>
                  <a:lnTo>
                    <a:pt x="2942" y="791"/>
                  </a:lnTo>
                  <a:lnTo>
                    <a:pt x="2954" y="835"/>
                  </a:lnTo>
                  <a:lnTo>
                    <a:pt x="2965" y="880"/>
                  </a:lnTo>
                  <a:lnTo>
                    <a:pt x="2976" y="924"/>
                  </a:lnTo>
                  <a:lnTo>
                    <a:pt x="2984" y="970"/>
                  </a:lnTo>
                  <a:lnTo>
                    <a:pt x="2990" y="1015"/>
                  </a:lnTo>
                  <a:lnTo>
                    <a:pt x="2996" y="1062"/>
                  </a:lnTo>
                  <a:lnTo>
                    <a:pt x="3000" y="1109"/>
                  </a:lnTo>
                  <a:lnTo>
                    <a:pt x="3002" y="1155"/>
                  </a:lnTo>
                  <a:lnTo>
                    <a:pt x="3003" y="1203"/>
                  </a:lnTo>
                  <a:lnTo>
                    <a:pt x="3001" y="1275"/>
                  </a:lnTo>
                  <a:lnTo>
                    <a:pt x="2996" y="1347"/>
                  </a:lnTo>
                  <a:lnTo>
                    <a:pt x="2986" y="1417"/>
                  </a:lnTo>
                  <a:lnTo>
                    <a:pt x="2974" y="1487"/>
                  </a:lnTo>
                  <a:lnTo>
                    <a:pt x="2959" y="1555"/>
                  </a:lnTo>
                  <a:lnTo>
                    <a:pt x="2940" y="1622"/>
                  </a:lnTo>
                  <a:lnTo>
                    <a:pt x="2918" y="1687"/>
                  </a:lnTo>
                  <a:lnTo>
                    <a:pt x="2893" y="1751"/>
                  </a:lnTo>
                  <a:lnTo>
                    <a:pt x="2864" y="1813"/>
                  </a:lnTo>
                  <a:lnTo>
                    <a:pt x="2833" y="1874"/>
                  </a:lnTo>
                  <a:lnTo>
                    <a:pt x="2799" y="1933"/>
                  </a:lnTo>
                  <a:lnTo>
                    <a:pt x="2762" y="1990"/>
                  </a:lnTo>
                  <a:lnTo>
                    <a:pt x="2723" y="2046"/>
                  </a:lnTo>
                  <a:lnTo>
                    <a:pt x="2681" y="2098"/>
                  </a:lnTo>
                  <a:lnTo>
                    <a:pt x="2637" y="2149"/>
                  </a:lnTo>
                  <a:lnTo>
                    <a:pt x="2590" y="2198"/>
                  </a:lnTo>
                  <a:lnTo>
                    <a:pt x="2541" y="2245"/>
                  </a:lnTo>
                  <a:lnTo>
                    <a:pt x="2491" y="2289"/>
                  </a:lnTo>
                  <a:lnTo>
                    <a:pt x="2438" y="2331"/>
                  </a:lnTo>
                  <a:lnTo>
                    <a:pt x="2383" y="2369"/>
                  </a:lnTo>
                  <a:lnTo>
                    <a:pt x="2325" y="2407"/>
                  </a:lnTo>
                  <a:lnTo>
                    <a:pt x="2266" y="2440"/>
                  </a:lnTo>
                  <a:lnTo>
                    <a:pt x="2205" y="2471"/>
                  </a:lnTo>
                  <a:lnTo>
                    <a:pt x="2142" y="2499"/>
                  </a:lnTo>
                  <a:lnTo>
                    <a:pt x="2079" y="2525"/>
                  </a:lnTo>
                  <a:lnTo>
                    <a:pt x="2014" y="2547"/>
                  </a:lnTo>
                  <a:lnTo>
                    <a:pt x="1947" y="2566"/>
                  </a:lnTo>
                  <a:lnTo>
                    <a:pt x="1878" y="2582"/>
                  </a:lnTo>
                  <a:lnTo>
                    <a:pt x="1809" y="2594"/>
                  </a:lnTo>
                  <a:lnTo>
                    <a:pt x="1739" y="2603"/>
                  </a:lnTo>
                  <a:lnTo>
                    <a:pt x="1667" y="2608"/>
                  </a:lnTo>
                  <a:lnTo>
                    <a:pt x="1595" y="2611"/>
                  </a:lnTo>
                  <a:lnTo>
                    <a:pt x="1522" y="2608"/>
                  </a:lnTo>
                  <a:lnTo>
                    <a:pt x="1451" y="2603"/>
                  </a:lnTo>
                  <a:lnTo>
                    <a:pt x="1380" y="2594"/>
                  </a:lnTo>
                  <a:lnTo>
                    <a:pt x="1310" y="2582"/>
                  </a:lnTo>
                  <a:lnTo>
                    <a:pt x="1243" y="2566"/>
                  </a:lnTo>
                  <a:lnTo>
                    <a:pt x="1176" y="2547"/>
                  </a:lnTo>
                  <a:lnTo>
                    <a:pt x="1111" y="2525"/>
                  </a:lnTo>
                  <a:lnTo>
                    <a:pt x="1046" y="2499"/>
                  </a:lnTo>
                  <a:lnTo>
                    <a:pt x="984" y="2471"/>
                  </a:lnTo>
                  <a:lnTo>
                    <a:pt x="924" y="2440"/>
                  </a:lnTo>
                  <a:lnTo>
                    <a:pt x="865" y="2407"/>
                  </a:lnTo>
                  <a:lnTo>
                    <a:pt x="807" y="2369"/>
                  </a:lnTo>
                  <a:lnTo>
                    <a:pt x="752" y="2331"/>
                  </a:lnTo>
                  <a:lnTo>
                    <a:pt x="699" y="2289"/>
                  </a:lnTo>
                  <a:lnTo>
                    <a:pt x="648" y="2245"/>
                  </a:lnTo>
                  <a:lnTo>
                    <a:pt x="599" y="2198"/>
                  </a:lnTo>
                  <a:lnTo>
                    <a:pt x="553" y="2149"/>
                  </a:lnTo>
                  <a:lnTo>
                    <a:pt x="509" y="2098"/>
                  </a:lnTo>
                  <a:lnTo>
                    <a:pt x="467" y="2046"/>
                  </a:lnTo>
                  <a:lnTo>
                    <a:pt x="427" y="1990"/>
                  </a:lnTo>
                  <a:lnTo>
                    <a:pt x="391" y="1933"/>
                  </a:lnTo>
                  <a:lnTo>
                    <a:pt x="356" y="1874"/>
                  </a:lnTo>
                  <a:lnTo>
                    <a:pt x="326" y="1813"/>
                  </a:lnTo>
                  <a:lnTo>
                    <a:pt x="297" y="1751"/>
                  </a:lnTo>
                  <a:lnTo>
                    <a:pt x="272" y="1687"/>
                  </a:lnTo>
                  <a:lnTo>
                    <a:pt x="250" y="1622"/>
                  </a:lnTo>
                  <a:lnTo>
                    <a:pt x="231" y="1555"/>
                  </a:lnTo>
                  <a:lnTo>
                    <a:pt x="216" y="1487"/>
                  </a:lnTo>
                  <a:lnTo>
                    <a:pt x="202" y="1417"/>
                  </a:lnTo>
                  <a:lnTo>
                    <a:pt x="194" y="1347"/>
                  </a:lnTo>
                  <a:lnTo>
                    <a:pt x="188" y="1275"/>
                  </a:lnTo>
                  <a:lnTo>
                    <a:pt x="187" y="1203"/>
                  </a:lnTo>
                  <a:lnTo>
                    <a:pt x="188" y="1149"/>
                  </a:lnTo>
                  <a:lnTo>
                    <a:pt x="190" y="1097"/>
                  </a:lnTo>
                  <a:lnTo>
                    <a:pt x="195" y="1045"/>
                  </a:lnTo>
                  <a:lnTo>
                    <a:pt x="202" y="994"/>
                  </a:lnTo>
                  <a:lnTo>
                    <a:pt x="211" y="942"/>
                  </a:lnTo>
                  <a:lnTo>
                    <a:pt x="222" y="892"/>
                  </a:lnTo>
                  <a:lnTo>
                    <a:pt x="234" y="842"/>
                  </a:lnTo>
                  <a:lnTo>
                    <a:pt x="248" y="793"/>
                  </a:lnTo>
                  <a:lnTo>
                    <a:pt x="264" y="745"/>
                  </a:lnTo>
                  <a:lnTo>
                    <a:pt x="280" y="697"/>
                  </a:lnTo>
                  <a:lnTo>
                    <a:pt x="300" y="650"/>
                  </a:lnTo>
                  <a:lnTo>
                    <a:pt x="320" y="605"/>
                  </a:lnTo>
                  <a:lnTo>
                    <a:pt x="342" y="560"/>
                  </a:lnTo>
                  <a:lnTo>
                    <a:pt x="366" y="516"/>
                  </a:lnTo>
                  <a:lnTo>
                    <a:pt x="391" y="473"/>
                  </a:lnTo>
                  <a:lnTo>
                    <a:pt x="417" y="431"/>
                  </a:lnTo>
                  <a:lnTo>
                    <a:pt x="393" y="437"/>
                  </a:lnTo>
                  <a:lnTo>
                    <a:pt x="368" y="442"/>
                  </a:lnTo>
                  <a:lnTo>
                    <a:pt x="340" y="447"/>
                  </a:lnTo>
                  <a:lnTo>
                    <a:pt x="312" y="451"/>
                  </a:lnTo>
                  <a:lnTo>
                    <a:pt x="280" y="456"/>
                  </a:lnTo>
                  <a:lnTo>
                    <a:pt x="248" y="461"/>
                  </a:lnTo>
                  <a:lnTo>
                    <a:pt x="214" y="465"/>
                  </a:lnTo>
                  <a:lnTo>
                    <a:pt x="178" y="468"/>
                  </a:lnTo>
                  <a:lnTo>
                    <a:pt x="157" y="510"/>
                  </a:lnTo>
                  <a:lnTo>
                    <a:pt x="138" y="552"/>
                  </a:lnTo>
                  <a:lnTo>
                    <a:pt x="118" y="595"/>
                  </a:lnTo>
                  <a:lnTo>
                    <a:pt x="102" y="638"/>
                  </a:lnTo>
                  <a:lnTo>
                    <a:pt x="86" y="683"/>
                  </a:lnTo>
                  <a:lnTo>
                    <a:pt x="72" y="728"/>
                  </a:lnTo>
                  <a:lnTo>
                    <a:pt x="57" y="773"/>
                  </a:lnTo>
                  <a:lnTo>
                    <a:pt x="45" y="820"/>
                  </a:lnTo>
                  <a:lnTo>
                    <a:pt x="34" y="865"/>
                  </a:lnTo>
                  <a:lnTo>
                    <a:pt x="26" y="912"/>
                  </a:lnTo>
                  <a:lnTo>
                    <a:pt x="18" y="960"/>
                  </a:lnTo>
                  <a:lnTo>
                    <a:pt x="10" y="1008"/>
                  </a:lnTo>
                  <a:lnTo>
                    <a:pt x="6" y="1056"/>
                  </a:lnTo>
                  <a:lnTo>
                    <a:pt x="2" y="1105"/>
                  </a:lnTo>
                  <a:lnTo>
                    <a:pt x="0" y="1153"/>
                  </a:lnTo>
                  <a:lnTo>
                    <a:pt x="0" y="1203"/>
                  </a:lnTo>
                  <a:lnTo>
                    <a:pt x="1" y="1285"/>
                  </a:lnTo>
                  <a:lnTo>
                    <a:pt x="7" y="1367"/>
                  </a:lnTo>
                  <a:lnTo>
                    <a:pt x="18" y="1446"/>
                  </a:lnTo>
                  <a:lnTo>
                    <a:pt x="32" y="1525"/>
                  </a:lnTo>
                  <a:lnTo>
                    <a:pt x="49" y="1602"/>
                  </a:lnTo>
                  <a:lnTo>
                    <a:pt x="70" y="1677"/>
                  </a:lnTo>
                  <a:lnTo>
                    <a:pt x="96" y="1752"/>
                  </a:lnTo>
                  <a:lnTo>
                    <a:pt x="124" y="1824"/>
                  </a:lnTo>
                  <a:lnTo>
                    <a:pt x="157" y="1894"/>
                  </a:lnTo>
                  <a:lnTo>
                    <a:pt x="192" y="1963"/>
                  </a:lnTo>
                  <a:lnTo>
                    <a:pt x="230" y="2030"/>
                  </a:lnTo>
                  <a:lnTo>
                    <a:pt x="272" y="2095"/>
                  </a:lnTo>
                  <a:lnTo>
                    <a:pt x="316" y="2157"/>
                  </a:lnTo>
                  <a:lnTo>
                    <a:pt x="363" y="2217"/>
                  </a:lnTo>
                  <a:lnTo>
                    <a:pt x="414" y="2276"/>
                  </a:lnTo>
                  <a:lnTo>
                    <a:pt x="467" y="2331"/>
                  </a:lnTo>
                  <a:lnTo>
                    <a:pt x="522" y="2384"/>
                  </a:lnTo>
                  <a:lnTo>
                    <a:pt x="579" y="2433"/>
                  </a:lnTo>
                  <a:lnTo>
                    <a:pt x="639" y="2481"/>
                  </a:lnTo>
                  <a:lnTo>
                    <a:pt x="703" y="2525"/>
                  </a:lnTo>
                  <a:lnTo>
                    <a:pt x="768" y="2567"/>
                  </a:lnTo>
                  <a:lnTo>
                    <a:pt x="834" y="2606"/>
                  </a:lnTo>
                  <a:lnTo>
                    <a:pt x="904" y="2641"/>
                  </a:lnTo>
                  <a:lnTo>
                    <a:pt x="973" y="2673"/>
                  </a:lnTo>
                  <a:lnTo>
                    <a:pt x="1046" y="2701"/>
                  </a:lnTo>
                  <a:lnTo>
                    <a:pt x="1121" y="2726"/>
                  </a:lnTo>
                  <a:lnTo>
                    <a:pt x="1196" y="2747"/>
                  </a:lnTo>
                  <a:lnTo>
                    <a:pt x="1273" y="2765"/>
                  </a:lnTo>
                  <a:lnTo>
                    <a:pt x="1351" y="2780"/>
                  </a:lnTo>
                  <a:lnTo>
                    <a:pt x="1432" y="2789"/>
                  </a:lnTo>
                  <a:lnTo>
                    <a:pt x="1512" y="2795"/>
                  </a:lnTo>
                  <a:lnTo>
                    <a:pt x="1595" y="2798"/>
                  </a:lnTo>
                  <a:lnTo>
                    <a:pt x="1677" y="2795"/>
                  </a:lnTo>
                  <a:lnTo>
                    <a:pt x="1758" y="2789"/>
                  </a:lnTo>
                  <a:lnTo>
                    <a:pt x="1837" y="2780"/>
                  </a:lnTo>
                  <a:lnTo>
                    <a:pt x="1917" y="2765"/>
                  </a:lnTo>
                  <a:lnTo>
                    <a:pt x="1994" y="2747"/>
                  </a:lnTo>
                  <a:lnTo>
                    <a:pt x="2069" y="2726"/>
                  </a:lnTo>
                  <a:lnTo>
                    <a:pt x="2144" y="2701"/>
                  </a:lnTo>
                  <a:lnTo>
                    <a:pt x="2216" y="2673"/>
                  </a:lnTo>
                  <a:lnTo>
                    <a:pt x="2286" y="2641"/>
                  </a:lnTo>
                  <a:lnTo>
                    <a:pt x="2355" y="2606"/>
                  </a:lnTo>
                  <a:lnTo>
                    <a:pt x="2422" y="2567"/>
                  </a:lnTo>
                  <a:lnTo>
                    <a:pt x="2487" y="2525"/>
                  </a:lnTo>
                  <a:lnTo>
                    <a:pt x="2549" y="2481"/>
                  </a:lnTo>
                  <a:lnTo>
                    <a:pt x="2609" y="2433"/>
                  </a:lnTo>
                  <a:lnTo>
                    <a:pt x="2668" y="2384"/>
                  </a:lnTo>
                  <a:lnTo>
                    <a:pt x="2723" y="2331"/>
                  </a:lnTo>
                  <a:lnTo>
                    <a:pt x="2776" y="2276"/>
                  </a:lnTo>
                  <a:lnTo>
                    <a:pt x="2827" y="2217"/>
                  </a:lnTo>
                  <a:lnTo>
                    <a:pt x="2874" y="2157"/>
                  </a:lnTo>
                  <a:lnTo>
                    <a:pt x="2918" y="2095"/>
                  </a:lnTo>
                  <a:lnTo>
                    <a:pt x="2960" y="2030"/>
                  </a:lnTo>
                  <a:lnTo>
                    <a:pt x="2998" y="1963"/>
                  </a:lnTo>
                  <a:lnTo>
                    <a:pt x="3033" y="1894"/>
                  </a:lnTo>
                  <a:lnTo>
                    <a:pt x="3066" y="1824"/>
                  </a:lnTo>
                  <a:lnTo>
                    <a:pt x="3093" y="1752"/>
                  </a:lnTo>
                  <a:lnTo>
                    <a:pt x="3118" y="1677"/>
                  </a:lnTo>
                  <a:lnTo>
                    <a:pt x="3140" y="1602"/>
                  </a:lnTo>
                  <a:lnTo>
                    <a:pt x="3158" y="1525"/>
                  </a:lnTo>
                  <a:lnTo>
                    <a:pt x="3172" y="1446"/>
                  </a:lnTo>
                  <a:lnTo>
                    <a:pt x="3182" y="1367"/>
                  </a:lnTo>
                  <a:lnTo>
                    <a:pt x="3188" y="1285"/>
                  </a:lnTo>
                  <a:lnTo>
                    <a:pt x="3190" y="1203"/>
                  </a:lnTo>
                  <a:close/>
                </a:path>
              </a:pathLst>
            </a:custGeom>
            <a:solidFill>
              <a:srgbClr val="E4B7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6" name="Freeform 54"/>
            <p:cNvSpPr>
              <a:spLocks/>
            </p:cNvSpPr>
            <p:nvPr/>
          </p:nvSpPr>
          <p:spPr bwMode="auto">
            <a:xfrm>
              <a:off x="3577" y="2979"/>
              <a:ext cx="751" cy="676"/>
            </a:xfrm>
            <a:custGeom>
              <a:avLst/>
              <a:gdLst/>
              <a:ahLst/>
              <a:cxnLst>
                <a:cxn ang="0">
                  <a:pos x="2993" y="1021"/>
                </a:cxn>
                <a:cxn ang="0">
                  <a:pos x="2950" y="803"/>
                </a:cxn>
                <a:cxn ang="0">
                  <a:pos x="2877" y="598"/>
                </a:cxn>
                <a:cxn ang="0">
                  <a:pos x="2776" y="407"/>
                </a:cxn>
                <a:cxn ang="0">
                  <a:pos x="2648" y="234"/>
                </a:cxn>
                <a:cxn ang="0">
                  <a:pos x="2500" y="82"/>
                </a:cxn>
                <a:cxn ang="0">
                  <a:pos x="2353" y="0"/>
                </a:cxn>
                <a:cxn ang="0">
                  <a:pos x="2235" y="0"/>
                </a:cxn>
                <a:cxn ang="0">
                  <a:pos x="2119" y="0"/>
                </a:cxn>
                <a:cxn ang="0">
                  <a:pos x="2073" y="21"/>
                </a:cxn>
                <a:cxn ang="0">
                  <a:pos x="2275" y="141"/>
                </a:cxn>
                <a:cxn ang="0">
                  <a:pos x="2450" y="294"/>
                </a:cxn>
                <a:cxn ang="0">
                  <a:pos x="2597" y="477"/>
                </a:cxn>
                <a:cxn ang="0">
                  <a:pos x="2708" y="683"/>
                </a:cxn>
                <a:cxn ang="0">
                  <a:pos x="2783" y="910"/>
                </a:cxn>
                <a:cxn ang="0">
                  <a:pos x="2815" y="1153"/>
                </a:cxn>
                <a:cxn ang="0">
                  <a:pos x="2789" y="1467"/>
                </a:cxn>
                <a:cxn ang="0">
                  <a:pos x="2687" y="1772"/>
                </a:cxn>
                <a:cxn ang="0">
                  <a:pos x="2515" y="2038"/>
                </a:cxn>
                <a:cxn ang="0">
                  <a:pos x="2288" y="2256"/>
                </a:cxn>
                <a:cxn ang="0">
                  <a:pos x="2013" y="2413"/>
                </a:cxn>
                <a:cxn ang="0">
                  <a:pos x="1701" y="2501"/>
                </a:cxn>
                <a:cxn ang="0">
                  <a:pos x="1368" y="2510"/>
                </a:cxn>
                <a:cxn ang="0">
                  <a:pos x="1049" y="2437"/>
                </a:cxn>
                <a:cxn ang="0">
                  <a:pos x="767" y="2292"/>
                </a:cxn>
                <a:cxn ang="0">
                  <a:pos x="528" y="2086"/>
                </a:cxn>
                <a:cxn ang="0">
                  <a:pos x="346" y="1830"/>
                </a:cxn>
                <a:cxn ang="0">
                  <a:pos x="229" y="1531"/>
                </a:cxn>
                <a:cxn ang="0">
                  <a:pos x="187" y="1203"/>
                </a:cxn>
                <a:cxn ang="0">
                  <a:pos x="196" y="1058"/>
                </a:cxn>
                <a:cxn ang="0">
                  <a:pos x="219" y="918"/>
                </a:cxn>
                <a:cxn ang="0">
                  <a:pos x="256" y="782"/>
                </a:cxn>
                <a:cxn ang="0">
                  <a:pos x="358" y="556"/>
                </a:cxn>
                <a:cxn ang="0">
                  <a:pos x="458" y="387"/>
                </a:cxn>
                <a:cxn ang="0">
                  <a:pos x="293" y="438"/>
                </a:cxn>
                <a:cxn ang="0">
                  <a:pos x="133" y="582"/>
                </a:cxn>
                <a:cxn ang="0">
                  <a:pos x="52" y="809"/>
                </a:cxn>
                <a:cxn ang="0">
                  <a:pos x="7" y="1051"/>
                </a:cxn>
                <a:cxn ang="0">
                  <a:pos x="7" y="1357"/>
                </a:cxn>
                <a:cxn ang="0">
                  <a:pos x="91" y="1719"/>
                </a:cxn>
                <a:cxn ang="0">
                  <a:pos x="256" y="2042"/>
                </a:cxn>
                <a:cxn ang="0">
                  <a:pos x="492" y="2314"/>
                </a:cxn>
                <a:cxn ang="0">
                  <a:pos x="785" y="2523"/>
                </a:cxn>
                <a:cxn ang="0">
                  <a:pos x="1126" y="2656"/>
                </a:cxn>
                <a:cxn ang="0">
                  <a:pos x="1502" y="2704"/>
                </a:cxn>
                <a:cxn ang="0">
                  <a:pos x="1877" y="2656"/>
                </a:cxn>
                <a:cxn ang="0">
                  <a:pos x="2217" y="2523"/>
                </a:cxn>
                <a:cxn ang="0">
                  <a:pos x="2512" y="2314"/>
                </a:cxn>
                <a:cxn ang="0">
                  <a:pos x="2747" y="2042"/>
                </a:cxn>
                <a:cxn ang="0">
                  <a:pos x="2913" y="1719"/>
                </a:cxn>
                <a:cxn ang="0">
                  <a:pos x="2995" y="1357"/>
                </a:cxn>
              </a:cxnLst>
              <a:rect l="0" t="0" r="r" b="b"/>
              <a:pathLst>
                <a:path w="3004" h="2704">
                  <a:moveTo>
                    <a:pt x="3004" y="1203"/>
                  </a:moveTo>
                  <a:lnTo>
                    <a:pt x="3003" y="1157"/>
                  </a:lnTo>
                  <a:lnTo>
                    <a:pt x="3001" y="1111"/>
                  </a:lnTo>
                  <a:lnTo>
                    <a:pt x="2998" y="1067"/>
                  </a:lnTo>
                  <a:lnTo>
                    <a:pt x="2993" y="1021"/>
                  </a:lnTo>
                  <a:lnTo>
                    <a:pt x="2987" y="977"/>
                  </a:lnTo>
                  <a:lnTo>
                    <a:pt x="2980" y="932"/>
                  </a:lnTo>
                  <a:lnTo>
                    <a:pt x="2970" y="889"/>
                  </a:lnTo>
                  <a:lnTo>
                    <a:pt x="2961" y="846"/>
                  </a:lnTo>
                  <a:lnTo>
                    <a:pt x="2950" y="803"/>
                  </a:lnTo>
                  <a:lnTo>
                    <a:pt x="2938" y="761"/>
                  </a:lnTo>
                  <a:lnTo>
                    <a:pt x="2923" y="719"/>
                  </a:lnTo>
                  <a:lnTo>
                    <a:pt x="2909" y="678"/>
                  </a:lnTo>
                  <a:lnTo>
                    <a:pt x="2893" y="637"/>
                  </a:lnTo>
                  <a:lnTo>
                    <a:pt x="2877" y="598"/>
                  </a:lnTo>
                  <a:lnTo>
                    <a:pt x="2859" y="558"/>
                  </a:lnTo>
                  <a:lnTo>
                    <a:pt x="2839" y="520"/>
                  </a:lnTo>
                  <a:lnTo>
                    <a:pt x="2819" y="481"/>
                  </a:lnTo>
                  <a:lnTo>
                    <a:pt x="2797" y="444"/>
                  </a:lnTo>
                  <a:lnTo>
                    <a:pt x="2776" y="407"/>
                  </a:lnTo>
                  <a:lnTo>
                    <a:pt x="2752" y="371"/>
                  </a:lnTo>
                  <a:lnTo>
                    <a:pt x="2728" y="336"/>
                  </a:lnTo>
                  <a:lnTo>
                    <a:pt x="2702" y="301"/>
                  </a:lnTo>
                  <a:lnTo>
                    <a:pt x="2676" y="268"/>
                  </a:lnTo>
                  <a:lnTo>
                    <a:pt x="2648" y="234"/>
                  </a:lnTo>
                  <a:lnTo>
                    <a:pt x="2621" y="202"/>
                  </a:lnTo>
                  <a:lnTo>
                    <a:pt x="2592" y="171"/>
                  </a:lnTo>
                  <a:lnTo>
                    <a:pt x="2562" y="139"/>
                  </a:lnTo>
                  <a:lnTo>
                    <a:pt x="2531" y="111"/>
                  </a:lnTo>
                  <a:lnTo>
                    <a:pt x="2500" y="82"/>
                  </a:lnTo>
                  <a:lnTo>
                    <a:pt x="2467" y="53"/>
                  </a:lnTo>
                  <a:lnTo>
                    <a:pt x="2434" y="27"/>
                  </a:lnTo>
                  <a:lnTo>
                    <a:pt x="2400" y="0"/>
                  </a:lnTo>
                  <a:lnTo>
                    <a:pt x="2376" y="0"/>
                  </a:lnTo>
                  <a:lnTo>
                    <a:pt x="2353" y="0"/>
                  </a:lnTo>
                  <a:lnTo>
                    <a:pt x="2329" y="0"/>
                  </a:lnTo>
                  <a:lnTo>
                    <a:pt x="2306" y="0"/>
                  </a:lnTo>
                  <a:lnTo>
                    <a:pt x="2282" y="0"/>
                  </a:lnTo>
                  <a:lnTo>
                    <a:pt x="2260" y="0"/>
                  </a:lnTo>
                  <a:lnTo>
                    <a:pt x="2235" y="0"/>
                  </a:lnTo>
                  <a:lnTo>
                    <a:pt x="2213" y="0"/>
                  </a:lnTo>
                  <a:lnTo>
                    <a:pt x="2189" y="0"/>
                  </a:lnTo>
                  <a:lnTo>
                    <a:pt x="2165" y="0"/>
                  </a:lnTo>
                  <a:lnTo>
                    <a:pt x="2142" y="0"/>
                  </a:lnTo>
                  <a:lnTo>
                    <a:pt x="2119" y="0"/>
                  </a:lnTo>
                  <a:lnTo>
                    <a:pt x="2097" y="0"/>
                  </a:lnTo>
                  <a:lnTo>
                    <a:pt x="2075" y="0"/>
                  </a:lnTo>
                  <a:lnTo>
                    <a:pt x="2053" y="0"/>
                  </a:lnTo>
                  <a:lnTo>
                    <a:pt x="2030" y="0"/>
                  </a:lnTo>
                  <a:lnTo>
                    <a:pt x="2073" y="21"/>
                  </a:lnTo>
                  <a:lnTo>
                    <a:pt x="2115" y="42"/>
                  </a:lnTo>
                  <a:lnTo>
                    <a:pt x="2157" y="65"/>
                  </a:lnTo>
                  <a:lnTo>
                    <a:pt x="2197" y="89"/>
                  </a:lnTo>
                  <a:lnTo>
                    <a:pt x="2237" y="114"/>
                  </a:lnTo>
                  <a:lnTo>
                    <a:pt x="2275" y="141"/>
                  </a:lnTo>
                  <a:lnTo>
                    <a:pt x="2312" y="169"/>
                  </a:lnTo>
                  <a:lnTo>
                    <a:pt x="2348" y="199"/>
                  </a:lnTo>
                  <a:lnTo>
                    <a:pt x="2383" y="229"/>
                  </a:lnTo>
                  <a:lnTo>
                    <a:pt x="2418" y="262"/>
                  </a:lnTo>
                  <a:lnTo>
                    <a:pt x="2450" y="294"/>
                  </a:lnTo>
                  <a:lnTo>
                    <a:pt x="2483" y="329"/>
                  </a:lnTo>
                  <a:lnTo>
                    <a:pt x="2513" y="364"/>
                  </a:lnTo>
                  <a:lnTo>
                    <a:pt x="2542" y="401"/>
                  </a:lnTo>
                  <a:lnTo>
                    <a:pt x="2570" y="438"/>
                  </a:lnTo>
                  <a:lnTo>
                    <a:pt x="2597" y="477"/>
                  </a:lnTo>
                  <a:lnTo>
                    <a:pt x="2622" y="516"/>
                  </a:lnTo>
                  <a:lnTo>
                    <a:pt x="2646" y="557"/>
                  </a:lnTo>
                  <a:lnTo>
                    <a:pt x="2669" y="598"/>
                  </a:lnTo>
                  <a:lnTo>
                    <a:pt x="2689" y="641"/>
                  </a:lnTo>
                  <a:lnTo>
                    <a:pt x="2708" y="683"/>
                  </a:lnTo>
                  <a:lnTo>
                    <a:pt x="2726" y="727"/>
                  </a:lnTo>
                  <a:lnTo>
                    <a:pt x="2743" y="772"/>
                  </a:lnTo>
                  <a:lnTo>
                    <a:pt x="2758" y="817"/>
                  </a:lnTo>
                  <a:lnTo>
                    <a:pt x="2771" y="863"/>
                  </a:lnTo>
                  <a:lnTo>
                    <a:pt x="2783" y="910"/>
                  </a:lnTo>
                  <a:lnTo>
                    <a:pt x="2793" y="958"/>
                  </a:lnTo>
                  <a:lnTo>
                    <a:pt x="2801" y="1006"/>
                  </a:lnTo>
                  <a:lnTo>
                    <a:pt x="2808" y="1055"/>
                  </a:lnTo>
                  <a:lnTo>
                    <a:pt x="2812" y="1104"/>
                  </a:lnTo>
                  <a:lnTo>
                    <a:pt x="2815" y="1153"/>
                  </a:lnTo>
                  <a:lnTo>
                    <a:pt x="2815" y="1203"/>
                  </a:lnTo>
                  <a:lnTo>
                    <a:pt x="2814" y="1271"/>
                  </a:lnTo>
                  <a:lnTo>
                    <a:pt x="2809" y="1338"/>
                  </a:lnTo>
                  <a:lnTo>
                    <a:pt x="2801" y="1403"/>
                  </a:lnTo>
                  <a:lnTo>
                    <a:pt x="2789" y="1467"/>
                  </a:lnTo>
                  <a:lnTo>
                    <a:pt x="2775" y="1531"/>
                  </a:lnTo>
                  <a:lnTo>
                    <a:pt x="2757" y="1593"/>
                  </a:lnTo>
                  <a:lnTo>
                    <a:pt x="2736" y="1655"/>
                  </a:lnTo>
                  <a:lnTo>
                    <a:pt x="2712" y="1715"/>
                  </a:lnTo>
                  <a:lnTo>
                    <a:pt x="2687" y="1772"/>
                  </a:lnTo>
                  <a:lnTo>
                    <a:pt x="2657" y="1830"/>
                  </a:lnTo>
                  <a:lnTo>
                    <a:pt x="2626" y="1884"/>
                  </a:lnTo>
                  <a:lnTo>
                    <a:pt x="2592" y="1938"/>
                  </a:lnTo>
                  <a:lnTo>
                    <a:pt x="2555" y="1989"/>
                  </a:lnTo>
                  <a:lnTo>
                    <a:pt x="2515" y="2038"/>
                  </a:lnTo>
                  <a:lnTo>
                    <a:pt x="2474" y="2086"/>
                  </a:lnTo>
                  <a:lnTo>
                    <a:pt x="2431" y="2132"/>
                  </a:lnTo>
                  <a:lnTo>
                    <a:pt x="2386" y="2175"/>
                  </a:lnTo>
                  <a:lnTo>
                    <a:pt x="2338" y="2216"/>
                  </a:lnTo>
                  <a:lnTo>
                    <a:pt x="2288" y="2256"/>
                  </a:lnTo>
                  <a:lnTo>
                    <a:pt x="2237" y="2292"/>
                  </a:lnTo>
                  <a:lnTo>
                    <a:pt x="2183" y="2326"/>
                  </a:lnTo>
                  <a:lnTo>
                    <a:pt x="2129" y="2357"/>
                  </a:lnTo>
                  <a:lnTo>
                    <a:pt x="2071" y="2387"/>
                  </a:lnTo>
                  <a:lnTo>
                    <a:pt x="2013" y="2413"/>
                  </a:lnTo>
                  <a:lnTo>
                    <a:pt x="1953" y="2437"/>
                  </a:lnTo>
                  <a:lnTo>
                    <a:pt x="1892" y="2457"/>
                  </a:lnTo>
                  <a:lnTo>
                    <a:pt x="1830" y="2475"/>
                  </a:lnTo>
                  <a:lnTo>
                    <a:pt x="1766" y="2489"/>
                  </a:lnTo>
                  <a:lnTo>
                    <a:pt x="1701" y="2501"/>
                  </a:lnTo>
                  <a:lnTo>
                    <a:pt x="1636" y="2510"/>
                  </a:lnTo>
                  <a:lnTo>
                    <a:pt x="1569" y="2515"/>
                  </a:lnTo>
                  <a:lnTo>
                    <a:pt x="1502" y="2516"/>
                  </a:lnTo>
                  <a:lnTo>
                    <a:pt x="1434" y="2515"/>
                  </a:lnTo>
                  <a:lnTo>
                    <a:pt x="1368" y="2510"/>
                  </a:lnTo>
                  <a:lnTo>
                    <a:pt x="1302" y="2501"/>
                  </a:lnTo>
                  <a:lnTo>
                    <a:pt x="1237" y="2489"/>
                  </a:lnTo>
                  <a:lnTo>
                    <a:pt x="1173" y="2475"/>
                  </a:lnTo>
                  <a:lnTo>
                    <a:pt x="1111" y="2457"/>
                  </a:lnTo>
                  <a:lnTo>
                    <a:pt x="1049" y="2437"/>
                  </a:lnTo>
                  <a:lnTo>
                    <a:pt x="991" y="2413"/>
                  </a:lnTo>
                  <a:lnTo>
                    <a:pt x="932" y="2387"/>
                  </a:lnTo>
                  <a:lnTo>
                    <a:pt x="875" y="2357"/>
                  </a:lnTo>
                  <a:lnTo>
                    <a:pt x="820" y="2326"/>
                  </a:lnTo>
                  <a:lnTo>
                    <a:pt x="767" y="2292"/>
                  </a:lnTo>
                  <a:lnTo>
                    <a:pt x="716" y="2256"/>
                  </a:lnTo>
                  <a:lnTo>
                    <a:pt x="665" y="2216"/>
                  </a:lnTo>
                  <a:lnTo>
                    <a:pt x="618" y="2175"/>
                  </a:lnTo>
                  <a:lnTo>
                    <a:pt x="573" y="2132"/>
                  </a:lnTo>
                  <a:lnTo>
                    <a:pt x="528" y="2086"/>
                  </a:lnTo>
                  <a:lnTo>
                    <a:pt x="488" y="2038"/>
                  </a:lnTo>
                  <a:lnTo>
                    <a:pt x="449" y="1989"/>
                  </a:lnTo>
                  <a:lnTo>
                    <a:pt x="412" y="1938"/>
                  </a:lnTo>
                  <a:lnTo>
                    <a:pt x="378" y="1884"/>
                  </a:lnTo>
                  <a:lnTo>
                    <a:pt x="346" y="1830"/>
                  </a:lnTo>
                  <a:lnTo>
                    <a:pt x="317" y="1772"/>
                  </a:lnTo>
                  <a:lnTo>
                    <a:pt x="291" y="1715"/>
                  </a:lnTo>
                  <a:lnTo>
                    <a:pt x="268" y="1655"/>
                  </a:lnTo>
                  <a:lnTo>
                    <a:pt x="246" y="1593"/>
                  </a:lnTo>
                  <a:lnTo>
                    <a:pt x="229" y="1531"/>
                  </a:lnTo>
                  <a:lnTo>
                    <a:pt x="214" y="1467"/>
                  </a:lnTo>
                  <a:lnTo>
                    <a:pt x="203" y="1403"/>
                  </a:lnTo>
                  <a:lnTo>
                    <a:pt x="195" y="1338"/>
                  </a:lnTo>
                  <a:lnTo>
                    <a:pt x="190" y="1271"/>
                  </a:lnTo>
                  <a:lnTo>
                    <a:pt x="187" y="1203"/>
                  </a:lnTo>
                  <a:lnTo>
                    <a:pt x="187" y="1173"/>
                  </a:lnTo>
                  <a:lnTo>
                    <a:pt x="189" y="1145"/>
                  </a:lnTo>
                  <a:lnTo>
                    <a:pt x="190" y="1116"/>
                  </a:lnTo>
                  <a:lnTo>
                    <a:pt x="192" y="1087"/>
                  </a:lnTo>
                  <a:lnTo>
                    <a:pt x="196" y="1058"/>
                  </a:lnTo>
                  <a:lnTo>
                    <a:pt x="199" y="1030"/>
                  </a:lnTo>
                  <a:lnTo>
                    <a:pt x="203" y="1002"/>
                  </a:lnTo>
                  <a:lnTo>
                    <a:pt x="208" y="973"/>
                  </a:lnTo>
                  <a:lnTo>
                    <a:pt x="213" y="946"/>
                  </a:lnTo>
                  <a:lnTo>
                    <a:pt x="219" y="918"/>
                  </a:lnTo>
                  <a:lnTo>
                    <a:pt x="225" y="890"/>
                  </a:lnTo>
                  <a:lnTo>
                    <a:pt x="232" y="863"/>
                  </a:lnTo>
                  <a:lnTo>
                    <a:pt x="239" y="836"/>
                  </a:lnTo>
                  <a:lnTo>
                    <a:pt x="247" y="809"/>
                  </a:lnTo>
                  <a:lnTo>
                    <a:pt x="256" y="782"/>
                  </a:lnTo>
                  <a:lnTo>
                    <a:pt x="265" y="756"/>
                  </a:lnTo>
                  <a:lnTo>
                    <a:pt x="286" y="704"/>
                  </a:lnTo>
                  <a:lnTo>
                    <a:pt x="307" y="654"/>
                  </a:lnTo>
                  <a:lnTo>
                    <a:pt x="332" y="605"/>
                  </a:lnTo>
                  <a:lnTo>
                    <a:pt x="358" y="556"/>
                  </a:lnTo>
                  <a:lnTo>
                    <a:pt x="386" y="509"/>
                  </a:lnTo>
                  <a:lnTo>
                    <a:pt x="416" y="463"/>
                  </a:lnTo>
                  <a:lnTo>
                    <a:pt x="448" y="419"/>
                  </a:lnTo>
                  <a:lnTo>
                    <a:pt x="482" y="376"/>
                  </a:lnTo>
                  <a:lnTo>
                    <a:pt x="458" y="387"/>
                  </a:lnTo>
                  <a:lnTo>
                    <a:pt x="431" y="399"/>
                  </a:lnTo>
                  <a:lnTo>
                    <a:pt x="401" y="409"/>
                  </a:lnTo>
                  <a:lnTo>
                    <a:pt x="369" y="419"/>
                  </a:lnTo>
                  <a:lnTo>
                    <a:pt x="333" y="429"/>
                  </a:lnTo>
                  <a:lnTo>
                    <a:pt x="293" y="438"/>
                  </a:lnTo>
                  <a:lnTo>
                    <a:pt x="249" y="447"/>
                  </a:lnTo>
                  <a:lnTo>
                    <a:pt x="199" y="455"/>
                  </a:lnTo>
                  <a:lnTo>
                    <a:pt x="177" y="496"/>
                  </a:lnTo>
                  <a:lnTo>
                    <a:pt x="155" y="539"/>
                  </a:lnTo>
                  <a:lnTo>
                    <a:pt x="133" y="582"/>
                  </a:lnTo>
                  <a:lnTo>
                    <a:pt x="114" y="626"/>
                  </a:lnTo>
                  <a:lnTo>
                    <a:pt x="97" y="671"/>
                  </a:lnTo>
                  <a:lnTo>
                    <a:pt x="81" y="716"/>
                  </a:lnTo>
                  <a:lnTo>
                    <a:pt x="65" y="762"/>
                  </a:lnTo>
                  <a:lnTo>
                    <a:pt x="52" y="809"/>
                  </a:lnTo>
                  <a:lnTo>
                    <a:pt x="40" y="857"/>
                  </a:lnTo>
                  <a:lnTo>
                    <a:pt x="29" y="905"/>
                  </a:lnTo>
                  <a:lnTo>
                    <a:pt x="21" y="953"/>
                  </a:lnTo>
                  <a:lnTo>
                    <a:pt x="13" y="1002"/>
                  </a:lnTo>
                  <a:lnTo>
                    <a:pt x="7" y="1051"/>
                  </a:lnTo>
                  <a:lnTo>
                    <a:pt x="4" y="1102"/>
                  </a:lnTo>
                  <a:lnTo>
                    <a:pt x="0" y="1152"/>
                  </a:lnTo>
                  <a:lnTo>
                    <a:pt x="0" y="1203"/>
                  </a:lnTo>
                  <a:lnTo>
                    <a:pt x="1" y="1280"/>
                  </a:lnTo>
                  <a:lnTo>
                    <a:pt x="7" y="1357"/>
                  </a:lnTo>
                  <a:lnTo>
                    <a:pt x="17" y="1431"/>
                  </a:lnTo>
                  <a:lnTo>
                    <a:pt x="30" y="1506"/>
                  </a:lnTo>
                  <a:lnTo>
                    <a:pt x="47" y="1578"/>
                  </a:lnTo>
                  <a:lnTo>
                    <a:pt x="67" y="1650"/>
                  </a:lnTo>
                  <a:lnTo>
                    <a:pt x="91" y="1719"/>
                  </a:lnTo>
                  <a:lnTo>
                    <a:pt x="118" y="1788"/>
                  </a:lnTo>
                  <a:lnTo>
                    <a:pt x="148" y="1854"/>
                  </a:lnTo>
                  <a:lnTo>
                    <a:pt x="181" y="1918"/>
                  </a:lnTo>
                  <a:lnTo>
                    <a:pt x="217" y="1981"/>
                  </a:lnTo>
                  <a:lnTo>
                    <a:pt x="256" y="2042"/>
                  </a:lnTo>
                  <a:lnTo>
                    <a:pt x="298" y="2101"/>
                  </a:lnTo>
                  <a:lnTo>
                    <a:pt x="342" y="2158"/>
                  </a:lnTo>
                  <a:lnTo>
                    <a:pt x="390" y="2212"/>
                  </a:lnTo>
                  <a:lnTo>
                    <a:pt x="440" y="2264"/>
                  </a:lnTo>
                  <a:lnTo>
                    <a:pt x="492" y="2314"/>
                  </a:lnTo>
                  <a:lnTo>
                    <a:pt x="546" y="2361"/>
                  </a:lnTo>
                  <a:lnTo>
                    <a:pt x="603" y="2405"/>
                  </a:lnTo>
                  <a:lnTo>
                    <a:pt x="662" y="2447"/>
                  </a:lnTo>
                  <a:lnTo>
                    <a:pt x="723" y="2487"/>
                  </a:lnTo>
                  <a:lnTo>
                    <a:pt x="785" y="2523"/>
                  </a:lnTo>
                  <a:lnTo>
                    <a:pt x="850" y="2555"/>
                  </a:lnTo>
                  <a:lnTo>
                    <a:pt x="917" y="2587"/>
                  </a:lnTo>
                  <a:lnTo>
                    <a:pt x="986" y="2613"/>
                  </a:lnTo>
                  <a:lnTo>
                    <a:pt x="1055" y="2637"/>
                  </a:lnTo>
                  <a:lnTo>
                    <a:pt x="1126" y="2656"/>
                  </a:lnTo>
                  <a:lnTo>
                    <a:pt x="1199" y="2673"/>
                  </a:lnTo>
                  <a:lnTo>
                    <a:pt x="1273" y="2686"/>
                  </a:lnTo>
                  <a:lnTo>
                    <a:pt x="1348" y="2696"/>
                  </a:lnTo>
                  <a:lnTo>
                    <a:pt x="1424" y="2702"/>
                  </a:lnTo>
                  <a:lnTo>
                    <a:pt x="1502" y="2704"/>
                  </a:lnTo>
                  <a:lnTo>
                    <a:pt x="1579" y="2702"/>
                  </a:lnTo>
                  <a:lnTo>
                    <a:pt x="1656" y="2696"/>
                  </a:lnTo>
                  <a:lnTo>
                    <a:pt x="1730" y="2686"/>
                  </a:lnTo>
                  <a:lnTo>
                    <a:pt x="1805" y="2673"/>
                  </a:lnTo>
                  <a:lnTo>
                    <a:pt x="1877" y="2656"/>
                  </a:lnTo>
                  <a:lnTo>
                    <a:pt x="1949" y="2637"/>
                  </a:lnTo>
                  <a:lnTo>
                    <a:pt x="2018" y="2613"/>
                  </a:lnTo>
                  <a:lnTo>
                    <a:pt x="2087" y="2587"/>
                  </a:lnTo>
                  <a:lnTo>
                    <a:pt x="2153" y="2555"/>
                  </a:lnTo>
                  <a:lnTo>
                    <a:pt x="2217" y="2523"/>
                  </a:lnTo>
                  <a:lnTo>
                    <a:pt x="2280" y="2487"/>
                  </a:lnTo>
                  <a:lnTo>
                    <a:pt x="2341" y="2447"/>
                  </a:lnTo>
                  <a:lnTo>
                    <a:pt x="2400" y="2405"/>
                  </a:lnTo>
                  <a:lnTo>
                    <a:pt x="2458" y="2361"/>
                  </a:lnTo>
                  <a:lnTo>
                    <a:pt x="2512" y="2314"/>
                  </a:lnTo>
                  <a:lnTo>
                    <a:pt x="2563" y="2264"/>
                  </a:lnTo>
                  <a:lnTo>
                    <a:pt x="2614" y="2212"/>
                  </a:lnTo>
                  <a:lnTo>
                    <a:pt x="2660" y="2158"/>
                  </a:lnTo>
                  <a:lnTo>
                    <a:pt x="2705" y="2101"/>
                  </a:lnTo>
                  <a:lnTo>
                    <a:pt x="2747" y="2042"/>
                  </a:lnTo>
                  <a:lnTo>
                    <a:pt x="2787" y="1981"/>
                  </a:lnTo>
                  <a:lnTo>
                    <a:pt x="2823" y="1918"/>
                  </a:lnTo>
                  <a:lnTo>
                    <a:pt x="2855" y="1854"/>
                  </a:lnTo>
                  <a:lnTo>
                    <a:pt x="2886" y="1788"/>
                  </a:lnTo>
                  <a:lnTo>
                    <a:pt x="2913" y="1719"/>
                  </a:lnTo>
                  <a:lnTo>
                    <a:pt x="2937" y="1650"/>
                  </a:lnTo>
                  <a:lnTo>
                    <a:pt x="2956" y="1578"/>
                  </a:lnTo>
                  <a:lnTo>
                    <a:pt x="2973" y="1506"/>
                  </a:lnTo>
                  <a:lnTo>
                    <a:pt x="2986" y="1431"/>
                  </a:lnTo>
                  <a:lnTo>
                    <a:pt x="2995" y="1357"/>
                  </a:lnTo>
                  <a:lnTo>
                    <a:pt x="3001" y="1280"/>
                  </a:lnTo>
                  <a:lnTo>
                    <a:pt x="3004" y="1203"/>
                  </a:lnTo>
                  <a:close/>
                </a:path>
              </a:pathLst>
            </a:custGeom>
            <a:solidFill>
              <a:srgbClr val="E5B8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7" name="Freeform 55"/>
            <p:cNvSpPr>
              <a:spLocks/>
            </p:cNvSpPr>
            <p:nvPr/>
          </p:nvSpPr>
          <p:spPr bwMode="auto">
            <a:xfrm>
              <a:off x="3600" y="2979"/>
              <a:ext cx="704" cy="652"/>
            </a:xfrm>
            <a:custGeom>
              <a:avLst/>
              <a:gdLst/>
              <a:ahLst/>
              <a:cxnLst>
                <a:cxn ang="0">
                  <a:pos x="2803" y="1015"/>
                </a:cxn>
                <a:cxn ang="0">
                  <a:pos x="2755" y="791"/>
                </a:cxn>
                <a:cxn ang="0">
                  <a:pos x="2671" y="582"/>
                </a:cxn>
                <a:cxn ang="0">
                  <a:pos x="2557" y="390"/>
                </a:cxn>
                <a:cxn ang="0">
                  <a:pos x="2415" y="220"/>
                </a:cxn>
                <a:cxn ang="0">
                  <a:pos x="2248" y="75"/>
                </a:cxn>
                <a:cxn ang="0">
                  <a:pos x="2053" y="0"/>
                </a:cxn>
                <a:cxn ang="0">
                  <a:pos x="1753" y="4"/>
                </a:cxn>
                <a:cxn ang="0">
                  <a:pos x="1799" y="48"/>
                </a:cxn>
                <a:cxn ang="0">
                  <a:pos x="2036" y="157"/>
                </a:cxn>
                <a:cxn ang="0">
                  <a:pos x="2241" y="312"/>
                </a:cxn>
                <a:cxn ang="0">
                  <a:pos x="2409" y="507"/>
                </a:cxn>
                <a:cxn ang="0">
                  <a:pos x="2534" y="733"/>
                </a:cxn>
                <a:cxn ang="0">
                  <a:pos x="2608" y="986"/>
                </a:cxn>
                <a:cxn ang="0">
                  <a:pos x="2626" y="1266"/>
                </a:cxn>
                <a:cxn ang="0">
                  <a:pos x="2574" y="1566"/>
                </a:cxn>
                <a:cxn ang="0">
                  <a:pos x="2451" y="1836"/>
                </a:cxn>
                <a:cxn ang="0">
                  <a:pos x="2271" y="2066"/>
                </a:cxn>
                <a:cxn ang="0">
                  <a:pos x="2041" y="2246"/>
                </a:cxn>
                <a:cxn ang="0">
                  <a:pos x="1771" y="2368"/>
                </a:cxn>
                <a:cxn ang="0">
                  <a:pos x="1470" y="2421"/>
                </a:cxn>
                <a:cxn ang="0">
                  <a:pos x="1162" y="2398"/>
                </a:cxn>
                <a:cxn ang="0">
                  <a:pos x="879" y="2302"/>
                </a:cxn>
                <a:cxn ang="0">
                  <a:pos x="631" y="2144"/>
                </a:cxn>
                <a:cxn ang="0">
                  <a:pos x="430" y="1933"/>
                </a:cxn>
                <a:cxn ang="0">
                  <a:pos x="283" y="1677"/>
                </a:cxn>
                <a:cxn ang="0">
                  <a:pos x="201" y="1389"/>
                </a:cxn>
                <a:cxn ang="0">
                  <a:pos x="191" y="1106"/>
                </a:cxn>
                <a:cxn ang="0">
                  <a:pos x="231" y="875"/>
                </a:cxn>
                <a:cxn ang="0">
                  <a:pos x="314" y="661"/>
                </a:cxn>
                <a:cxn ang="0">
                  <a:pos x="433" y="468"/>
                </a:cxn>
                <a:cxn ang="0">
                  <a:pos x="586" y="303"/>
                </a:cxn>
                <a:cxn ang="0">
                  <a:pos x="766" y="166"/>
                </a:cxn>
                <a:cxn ang="0">
                  <a:pos x="970" y="65"/>
                </a:cxn>
                <a:cxn ang="0">
                  <a:pos x="763" y="114"/>
                </a:cxn>
                <a:cxn ang="0">
                  <a:pos x="634" y="173"/>
                </a:cxn>
                <a:cxn ang="0">
                  <a:pos x="554" y="235"/>
                </a:cxn>
                <a:cxn ang="0">
                  <a:pos x="464" y="324"/>
                </a:cxn>
                <a:cxn ang="0">
                  <a:pos x="376" y="382"/>
                </a:cxn>
                <a:cxn ang="0">
                  <a:pos x="230" y="431"/>
                </a:cxn>
                <a:cxn ang="0">
                  <a:pos x="113" y="650"/>
                </a:cxn>
                <a:cxn ang="0">
                  <a:pos x="35" y="892"/>
                </a:cxn>
                <a:cxn ang="0">
                  <a:pos x="1" y="1149"/>
                </a:cxn>
                <a:cxn ang="0">
                  <a:pos x="29" y="1487"/>
                </a:cxn>
                <a:cxn ang="0">
                  <a:pos x="139" y="1813"/>
                </a:cxn>
                <a:cxn ang="0">
                  <a:pos x="322" y="2098"/>
                </a:cxn>
                <a:cxn ang="0">
                  <a:pos x="565" y="2331"/>
                </a:cxn>
                <a:cxn ang="0">
                  <a:pos x="859" y="2499"/>
                </a:cxn>
                <a:cxn ang="0">
                  <a:pos x="1193" y="2594"/>
                </a:cxn>
                <a:cxn ang="0">
                  <a:pos x="1552" y="2603"/>
                </a:cxn>
                <a:cxn ang="0">
                  <a:pos x="1892" y="2525"/>
                </a:cxn>
                <a:cxn ang="0">
                  <a:pos x="2196" y="2369"/>
                </a:cxn>
                <a:cxn ang="0">
                  <a:pos x="2450" y="2149"/>
                </a:cxn>
                <a:cxn ang="0">
                  <a:pos x="2646" y="1874"/>
                </a:cxn>
                <a:cxn ang="0">
                  <a:pos x="2772" y="1555"/>
                </a:cxn>
                <a:cxn ang="0">
                  <a:pos x="2816" y="1203"/>
                </a:cxn>
              </a:cxnLst>
              <a:rect l="0" t="0" r="r" b="b"/>
              <a:pathLst>
                <a:path w="2816" h="2611">
                  <a:moveTo>
                    <a:pt x="2816" y="1203"/>
                  </a:moveTo>
                  <a:lnTo>
                    <a:pt x="2815" y="1155"/>
                  </a:lnTo>
                  <a:lnTo>
                    <a:pt x="2813" y="1109"/>
                  </a:lnTo>
                  <a:lnTo>
                    <a:pt x="2809" y="1062"/>
                  </a:lnTo>
                  <a:lnTo>
                    <a:pt x="2803" y="1015"/>
                  </a:lnTo>
                  <a:lnTo>
                    <a:pt x="2797" y="970"/>
                  </a:lnTo>
                  <a:lnTo>
                    <a:pt x="2789" y="924"/>
                  </a:lnTo>
                  <a:lnTo>
                    <a:pt x="2778" y="880"/>
                  </a:lnTo>
                  <a:lnTo>
                    <a:pt x="2767" y="835"/>
                  </a:lnTo>
                  <a:lnTo>
                    <a:pt x="2755" y="791"/>
                  </a:lnTo>
                  <a:lnTo>
                    <a:pt x="2741" y="748"/>
                  </a:lnTo>
                  <a:lnTo>
                    <a:pt x="2725" y="706"/>
                  </a:lnTo>
                  <a:lnTo>
                    <a:pt x="2708" y="664"/>
                  </a:lnTo>
                  <a:lnTo>
                    <a:pt x="2690" y="622"/>
                  </a:lnTo>
                  <a:lnTo>
                    <a:pt x="2671" y="582"/>
                  </a:lnTo>
                  <a:lnTo>
                    <a:pt x="2651" y="541"/>
                  </a:lnTo>
                  <a:lnTo>
                    <a:pt x="2629" y="503"/>
                  </a:lnTo>
                  <a:lnTo>
                    <a:pt x="2606" y="465"/>
                  </a:lnTo>
                  <a:lnTo>
                    <a:pt x="2582" y="427"/>
                  </a:lnTo>
                  <a:lnTo>
                    <a:pt x="2557" y="390"/>
                  </a:lnTo>
                  <a:lnTo>
                    <a:pt x="2530" y="354"/>
                  </a:lnTo>
                  <a:lnTo>
                    <a:pt x="2504" y="319"/>
                  </a:lnTo>
                  <a:lnTo>
                    <a:pt x="2475" y="286"/>
                  </a:lnTo>
                  <a:lnTo>
                    <a:pt x="2445" y="252"/>
                  </a:lnTo>
                  <a:lnTo>
                    <a:pt x="2415" y="220"/>
                  </a:lnTo>
                  <a:lnTo>
                    <a:pt x="2384" y="189"/>
                  </a:lnTo>
                  <a:lnTo>
                    <a:pt x="2352" y="159"/>
                  </a:lnTo>
                  <a:lnTo>
                    <a:pt x="2318" y="130"/>
                  </a:lnTo>
                  <a:lnTo>
                    <a:pt x="2283" y="101"/>
                  </a:lnTo>
                  <a:lnTo>
                    <a:pt x="2248" y="75"/>
                  </a:lnTo>
                  <a:lnTo>
                    <a:pt x="2212" y="48"/>
                  </a:lnTo>
                  <a:lnTo>
                    <a:pt x="2175" y="23"/>
                  </a:lnTo>
                  <a:lnTo>
                    <a:pt x="2138" y="0"/>
                  </a:lnTo>
                  <a:lnTo>
                    <a:pt x="2119" y="0"/>
                  </a:lnTo>
                  <a:lnTo>
                    <a:pt x="2053" y="0"/>
                  </a:lnTo>
                  <a:lnTo>
                    <a:pt x="1989" y="0"/>
                  </a:lnTo>
                  <a:lnTo>
                    <a:pt x="1927" y="0"/>
                  </a:lnTo>
                  <a:lnTo>
                    <a:pt x="1867" y="1"/>
                  </a:lnTo>
                  <a:lnTo>
                    <a:pt x="1809" y="3"/>
                  </a:lnTo>
                  <a:lnTo>
                    <a:pt x="1753" y="4"/>
                  </a:lnTo>
                  <a:lnTo>
                    <a:pt x="1699" y="5"/>
                  </a:lnTo>
                  <a:lnTo>
                    <a:pt x="1646" y="6"/>
                  </a:lnTo>
                  <a:lnTo>
                    <a:pt x="1697" y="18"/>
                  </a:lnTo>
                  <a:lnTo>
                    <a:pt x="1749" y="31"/>
                  </a:lnTo>
                  <a:lnTo>
                    <a:pt x="1799" y="48"/>
                  </a:lnTo>
                  <a:lnTo>
                    <a:pt x="1849" y="66"/>
                  </a:lnTo>
                  <a:lnTo>
                    <a:pt x="1897" y="85"/>
                  </a:lnTo>
                  <a:lnTo>
                    <a:pt x="1945" y="107"/>
                  </a:lnTo>
                  <a:lnTo>
                    <a:pt x="1990" y="131"/>
                  </a:lnTo>
                  <a:lnTo>
                    <a:pt x="2036" y="157"/>
                  </a:lnTo>
                  <a:lnTo>
                    <a:pt x="2079" y="185"/>
                  </a:lnTo>
                  <a:lnTo>
                    <a:pt x="2121" y="214"/>
                  </a:lnTo>
                  <a:lnTo>
                    <a:pt x="2163" y="245"/>
                  </a:lnTo>
                  <a:lnTo>
                    <a:pt x="2203" y="277"/>
                  </a:lnTo>
                  <a:lnTo>
                    <a:pt x="2241" y="312"/>
                  </a:lnTo>
                  <a:lnTo>
                    <a:pt x="2277" y="348"/>
                  </a:lnTo>
                  <a:lnTo>
                    <a:pt x="2313" y="385"/>
                  </a:lnTo>
                  <a:lnTo>
                    <a:pt x="2347" y="425"/>
                  </a:lnTo>
                  <a:lnTo>
                    <a:pt x="2379" y="465"/>
                  </a:lnTo>
                  <a:lnTo>
                    <a:pt x="2409" y="507"/>
                  </a:lnTo>
                  <a:lnTo>
                    <a:pt x="2438" y="550"/>
                  </a:lnTo>
                  <a:lnTo>
                    <a:pt x="2464" y="594"/>
                  </a:lnTo>
                  <a:lnTo>
                    <a:pt x="2490" y="638"/>
                  </a:lnTo>
                  <a:lnTo>
                    <a:pt x="2512" y="685"/>
                  </a:lnTo>
                  <a:lnTo>
                    <a:pt x="2534" y="733"/>
                  </a:lnTo>
                  <a:lnTo>
                    <a:pt x="2553" y="782"/>
                  </a:lnTo>
                  <a:lnTo>
                    <a:pt x="2570" y="832"/>
                  </a:lnTo>
                  <a:lnTo>
                    <a:pt x="2586" y="882"/>
                  </a:lnTo>
                  <a:lnTo>
                    <a:pt x="2598" y="934"/>
                  </a:lnTo>
                  <a:lnTo>
                    <a:pt x="2608" y="986"/>
                  </a:lnTo>
                  <a:lnTo>
                    <a:pt x="2617" y="1039"/>
                  </a:lnTo>
                  <a:lnTo>
                    <a:pt x="2623" y="1093"/>
                  </a:lnTo>
                  <a:lnTo>
                    <a:pt x="2626" y="1148"/>
                  </a:lnTo>
                  <a:lnTo>
                    <a:pt x="2628" y="1203"/>
                  </a:lnTo>
                  <a:lnTo>
                    <a:pt x="2626" y="1266"/>
                  </a:lnTo>
                  <a:lnTo>
                    <a:pt x="2622" y="1328"/>
                  </a:lnTo>
                  <a:lnTo>
                    <a:pt x="2614" y="1389"/>
                  </a:lnTo>
                  <a:lnTo>
                    <a:pt x="2604" y="1449"/>
                  </a:lnTo>
                  <a:lnTo>
                    <a:pt x="2589" y="1508"/>
                  </a:lnTo>
                  <a:lnTo>
                    <a:pt x="2574" y="1566"/>
                  </a:lnTo>
                  <a:lnTo>
                    <a:pt x="2554" y="1622"/>
                  </a:lnTo>
                  <a:lnTo>
                    <a:pt x="2532" y="1677"/>
                  </a:lnTo>
                  <a:lnTo>
                    <a:pt x="2508" y="1731"/>
                  </a:lnTo>
                  <a:lnTo>
                    <a:pt x="2481" y="1784"/>
                  </a:lnTo>
                  <a:lnTo>
                    <a:pt x="2451" y="1836"/>
                  </a:lnTo>
                  <a:lnTo>
                    <a:pt x="2420" y="1885"/>
                  </a:lnTo>
                  <a:lnTo>
                    <a:pt x="2385" y="1933"/>
                  </a:lnTo>
                  <a:lnTo>
                    <a:pt x="2349" y="1978"/>
                  </a:lnTo>
                  <a:lnTo>
                    <a:pt x="2311" y="2023"/>
                  </a:lnTo>
                  <a:lnTo>
                    <a:pt x="2271" y="2066"/>
                  </a:lnTo>
                  <a:lnTo>
                    <a:pt x="2228" y="2106"/>
                  </a:lnTo>
                  <a:lnTo>
                    <a:pt x="2184" y="2144"/>
                  </a:lnTo>
                  <a:lnTo>
                    <a:pt x="2138" y="2180"/>
                  </a:lnTo>
                  <a:lnTo>
                    <a:pt x="2090" y="2215"/>
                  </a:lnTo>
                  <a:lnTo>
                    <a:pt x="2041" y="2246"/>
                  </a:lnTo>
                  <a:lnTo>
                    <a:pt x="1989" y="2276"/>
                  </a:lnTo>
                  <a:lnTo>
                    <a:pt x="1936" y="2302"/>
                  </a:lnTo>
                  <a:lnTo>
                    <a:pt x="1882" y="2326"/>
                  </a:lnTo>
                  <a:lnTo>
                    <a:pt x="1827" y="2349"/>
                  </a:lnTo>
                  <a:lnTo>
                    <a:pt x="1771" y="2368"/>
                  </a:lnTo>
                  <a:lnTo>
                    <a:pt x="1713" y="2384"/>
                  </a:lnTo>
                  <a:lnTo>
                    <a:pt x="1654" y="2398"/>
                  </a:lnTo>
                  <a:lnTo>
                    <a:pt x="1594" y="2409"/>
                  </a:lnTo>
                  <a:lnTo>
                    <a:pt x="1533" y="2416"/>
                  </a:lnTo>
                  <a:lnTo>
                    <a:pt x="1470" y="2421"/>
                  </a:lnTo>
                  <a:lnTo>
                    <a:pt x="1408" y="2422"/>
                  </a:lnTo>
                  <a:lnTo>
                    <a:pt x="1344" y="2421"/>
                  </a:lnTo>
                  <a:lnTo>
                    <a:pt x="1283" y="2416"/>
                  </a:lnTo>
                  <a:lnTo>
                    <a:pt x="1222" y="2409"/>
                  </a:lnTo>
                  <a:lnTo>
                    <a:pt x="1162" y="2398"/>
                  </a:lnTo>
                  <a:lnTo>
                    <a:pt x="1103" y="2384"/>
                  </a:lnTo>
                  <a:lnTo>
                    <a:pt x="1045" y="2368"/>
                  </a:lnTo>
                  <a:lnTo>
                    <a:pt x="988" y="2349"/>
                  </a:lnTo>
                  <a:lnTo>
                    <a:pt x="933" y="2326"/>
                  </a:lnTo>
                  <a:lnTo>
                    <a:pt x="879" y="2302"/>
                  </a:lnTo>
                  <a:lnTo>
                    <a:pt x="826" y="2276"/>
                  </a:lnTo>
                  <a:lnTo>
                    <a:pt x="775" y="2246"/>
                  </a:lnTo>
                  <a:lnTo>
                    <a:pt x="725" y="2215"/>
                  </a:lnTo>
                  <a:lnTo>
                    <a:pt x="678" y="2180"/>
                  </a:lnTo>
                  <a:lnTo>
                    <a:pt x="631" y="2144"/>
                  </a:lnTo>
                  <a:lnTo>
                    <a:pt x="587" y="2106"/>
                  </a:lnTo>
                  <a:lnTo>
                    <a:pt x="545" y="2066"/>
                  </a:lnTo>
                  <a:lnTo>
                    <a:pt x="504" y="2023"/>
                  </a:lnTo>
                  <a:lnTo>
                    <a:pt x="466" y="1978"/>
                  </a:lnTo>
                  <a:lnTo>
                    <a:pt x="430" y="1933"/>
                  </a:lnTo>
                  <a:lnTo>
                    <a:pt x="396" y="1885"/>
                  </a:lnTo>
                  <a:lnTo>
                    <a:pt x="364" y="1836"/>
                  </a:lnTo>
                  <a:lnTo>
                    <a:pt x="335" y="1784"/>
                  </a:lnTo>
                  <a:lnTo>
                    <a:pt x="308" y="1731"/>
                  </a:lnTo>
                  <a:lnTo>
                    <a:pt x="283" y="1677"/>
                  </a:lnTo>
                  <a:lnTo>
                    <a:pt x="262" y="1622"/>
                  </a:lnTo>
                  <a:lnTo>
                    <a:pt x="242" y="1566"/>
                  </a:lnTo>
                  <a:lnTo>
                    <a:pt x="225" y="1508"/>
                  </a:lnTo>
                  <a:lnTo>
                    <a:pt x="212" y="1449"/>
                  </a:lnTo>
                  <a:lnTo>
                    <a:pt x="201" y="1389"/>
                  </a:lnTo>
                  <a:lnTo>
                    <a:pt x="194" y="1328"/>
                  </a:lnTo>
                  <a:lnTo>
                    <a:pt x="189" y="1266"/>
                  </a:lnTo>
                  <a:lnTo>
                    <a:pt x="187" y="1203"/>
                  </a:lnTo>
                  <a:lnTo>
                    <a:pt x="188" y="1154"/>
                  </a:lnTo>
                  <a:lnTo>
                    <a:pt x="191" y="1106"/>
                  </a:lnTo>
                  <a:lnTo>
                    <a:pt x="195" y="1060"/>
                  </a:lnTo>
                  <a:lnTo>
                    <a:pt x="203" y="1013"/>
                  </a:lnTo>
                  <a:lnTo>
                    <a:pt x="210" y="966"/>
                  </a:lnTo>
                  <a:lnTo>
                    <a:pt x="221" y="920"/>
                  </a:lnTo>
                  <a:lnTo>
                    <a:pt x="231" y="875"/>
                  </a:lnTo>
                  <a:lnTo>
                    <a:pt x="246" y="830"/>
                  </a:lnTo>
                  <a:lnTo>
                    <a:pt x="260" y="787"/>
                  </a:lnTo>
                  <a:lnTo>
                    <a:pt x="277" y="744"/>
                  </a:lnTo>
                  <a:lnTo>
                    <a:pt x="295" y="702"/>
                  </a:lnTo>
                  <a:lnTo>
                    <a:pt x="314" y="661"/>
                  </a:lnTo>
                  <a:lnTo>
                    <a:pt x="336" y="620"/>
                  </a:lnTo>
                  <a:lnTo>
                    <a:pt x="358" y="581"/>
                  </a:lnTo>
                  <a:lnTo>
                    <a:pt x="382" y="543"/>
                  </a:lnTo>
                  <a:lnTo>
                    <a:pt x="407" y="505"/>
                  </a:lnTo>
                  <a:lnTo>
                    <a:pt x="433" y="468"/>
                  </a:lnTo>
                  <a:lnTo>
                    <a:pt x="462" y="433"/>
                  </a:lnTo>
                  <a:lnTo>
                    <a:pt x="491" y="399"/>
                  </a:lnTo>
                  <a:lnTo>
                    <a:pt x="521" y="365"/>
                  </a:lnTo>
                  <a:lnTo>
                    <a:pt x="553" y="333"/>
                  </a:lnTo>
                  <a:lnTo>
                    <a:pt x="586" y="303"/>
                  </a:lnTo>
                  <a:lnTo>
                    <a:pt x="619" y="273"/>
                  </a:lnTo>
                  <a:lnTo>
                    <a:pt x="654" y="244"/>
                  </a:lnTo>
                  <a:lnTo>
                    <a:pt x="690" y="216"/>
                  </a:lnTo>
                  <a:lnTo>
                    <a:pt x="727" y="191"/>
                  </a:lnTo>
                  <a:lnTo>
                    <a:pt x="766" y="166"/>
                  </a:lnTo>
                  <a:lnTo>
                    <a:pt x="805" y="143"/>
                  </a:lnTo>
                  <a:lnTo>
                    <a:pt x="845" y="121"/>
                  </a:lnTo>
                  <a:lnTo>
                    <a:pt x="886" y="101"/>
                  </a:lnTo>
                  <a:lnTo>
                    <a:pt x="928" y="82"/>
                  </a:lnTo>
                  <a:lnTo>
                    <a:pt x="970" y="65"/>
                  </a:lnTo>
                  <a:lnTo>
                    <a:pt x="921" y="73"/>
                  </a:lnTo>
                  <a:lnTo>
                    <a:pt x="876" y="83"/>
                  </a:lnTo>
                  <a:lnTo>
                    <a:pt x="834" y="94"/>
                  </a:lnTo>
                  <a:lnTo>
                    <a:pt x="797" y="103"/>
                  </a:lnTo>
                  <a:lnTo>
                    <a:pt x="763" y="114"/>
                  </a:lnTo>
                  <a:lnTo>
                    <a:pt x="732" y="126"/>
                  </a:lnTo>
                  <a:lnTo>
                    <a:pt x="703" y="137"/>
                  </a:lnTo>
                  <a:lnTo>
                    <a:pt x="678" y="149"/>
                  </a:lnTo>
                  <a:lnTo>
                    <a:pt x="655" y="161"/>
                  </a:lnTo>
                  <a:lnTo>
                    <a:pt x="634" y="173"/>
                  </a:lnTo>
                  <a:lnTo>
                    <a:pt x="616" y="185"/>
                  </a:lnTo>
                  <a:lnTo>
                    <a:pt x="598" y="198"/>
                  </a:lnTo>
                  <a:lnTo>
                    <a:pt x="582" y="210"/>
                  </a:lnTo>
                  <a:lnTo>
                    <a:pt x="568" y="223"/>
                  </a:lnTo>
                  <a:lnTo>
                    <a:pt x="554" y="235"/>
                  </a:lnTo>
                  <a:lnTo>
                    <a:pt x="541" y="249"/>
                  </a:lnTo>
                  <a:lnTo>
                    <a:pt x="516" y="274"/>
                  </a:lnTo>
                  <a:lnTo>
                    <a:pt x="491" y="299"/>
                  </a:lnTo>
                  <a:lnTo>
                    <a:pt x="479" y="311"/>
                  </a:lnTo>
                  <a:lnTo>
                    <a:pt x="464" y="324"/>
                  </a:lnTo>
                  <a:lnTo>
                    <a:pt x="450" y="336"/>
                  </a:lnTo>
                  <a:lnTo>
                    <a:pt x="433" y="348"/>
                  </a:lnTo>
                  <a:lnTo>
                    <a:pt x="416" y="359"/>
                  </a:lnTo>
                  <a:lnTo>
                    <a:pt x="397" y="371"/>
                  </a:lnTo>
                  <a:lnTo>
                    <a:pt x="376" y="382"/>
                  </a:lnTo>
                  <a:lnTo>
                    <a:pt x="352" y="393"/>
                  </a:lnTo>
                  <a:lnTo>
                    <a:pt x="326" y="402"/>
                  </a:lnTo>
                  <a:lnTo>
                    <a:pt x="298" y="413"/>
                  </a:lnTo>
                  <a:lnTo>
                    <a:pt x="265" y="421"/>
                  </a:lnTo>
                  <a:lnTo>
                    <a:pt x="230" y="431"/>
                  </a:lnTo>
                  <a:lnTo>
                    <a:pt x="204" y="473"/>
                  </a:lnTo>
                  <a:lnTo>
                    <a:pt x="179" y="516"/>
                  </a:lnTo>
                  <a:lnTo>
                    <a:pt x="155" y="560"/>
                  </a:lnTo>
                  <a:lnTo>
                    <a:pt x="133" y="605"/>
                  </a:lnTo>
                  <a:lnTo>
                    <a:pt x="113" y="650"/>
                  </a:lnTo>
                  <a:lnTo>
                    <a:pt x="93" y="697"/>
                  </a:lnTo>
                  <a:lnTo>
                    <a:pt x="77" y="745"/>
                  </a:lnTo>
                  <a:lnTo>
                    <a:pt x="61" y="793"/>
                  </a:lnTo>
                  <a:lnTo>
                    <a:pt x="47" y="842"/>
                  </a:lnTo>
                  <a:lnTo>
                    <a:pt x="35" y="892"/>
                  </a:lnTo>
                  <a:lnTo>
                    <a:pt x="24" y="942"/>
                  </a:lnTo>
                  <a:lnTo>
                    <a:pt x="15" y="994"/>
                  </a:lnTo>
                  <a:lnTo>
                    <a:pt x="8" y="1045"/>
                  </a:lnTo>
                  <a:lnTo>
                    <a:pt x="3" y="1097"/>
                  </a:lnTo>
                  <a:lnTo>
                    <a:pt x="1" y="1149"/>
                  </a:lnTo>
                  <a:lnTo>
                    <a:pt x="0" y="1203"/>
                  </a:lnTo>
                  <a:lnTo>
                    <a:pt x="1" y="1275"/>
                  </a:lnTo>
                  <a:lnTo>
                    <a:pt x="7" y="1347"/>
                  </a:lnTo>
                  <a:lnTo>
                    <a:pt x="15" y="1417"/>
                  </a:lnTo>
                  <a:lnTo>
                    <a:pt x="29" y="1487"/>
                  </a:lnTo>
                  <a:lnTo>
                    <a:pt x="44" y="1555"/>
                  </a:lnTo>
                  <a:lnTo>
                    <a:pt x="63" y="1621"/>
                  </a:lnTo>
                  <a:lnTo>
                    <a:pt x="85" y="1687"/>
                  </a:lnTo>
                  <a:lnTo>
                    <a:pt x="110" y="1751"/>
                  </a:lnTo>
                  <a:lnTo>
                    <a:pt x="139" y="1813"/>
                  </a:lnTo>
                  <a:lnTo>
                    <a:pt x="169" y="1874"/>
                  </a:lnTo>
                  <a:lnTo>
                    <a:pt x="204" y="1933"/>
                  </a:lnTo>
                  <a:lnTo>
                    <a:pt x="240" y="1990"/>
                  </a:lnTo>
                  <a:lnTo>
                    <a:pt x="280" y="2046"/>
                  </a:lnTo>
                  <a:lnTo>
                    <a:pt x="322" y="2098"/>
                  </a:lnTo>
                  <a:lnTo>
                    <a:pt x="366" y="2149"/>
                  </a:lnTo>
                  <a:lnTo>
                    <a:pt x="412" y="2198"/>
                  </a:lnTo>
                  <a:lnTo>
                    <a:pt x="461" y="2245"/>
                  </a:lnTo>
                  <a:lnTo>
                    <a:pt x="512" y="2289"/>
                  </a:lnTo>
                  <a:lnTo>
                    <a:pt x="565" y="2331"/>
                  </a:lnTo>
                  <a:lnTo>
                    <a:pt x="620" y="2369"/>
                  </a:lnTo>
                  <a:lnTo>
                    <a:pt x="678" y="2407"/>
                  </a:lnTo>
                  <a:lnTo>
                    <a:pt x="737" y="2440"/>
                  </a:lnTo>
                  <a:lnTo>
                    <a:pt x="797" y="2471"/>
                  </a:lnTo>
                  <a:lnTo>
                    <a:pt x="859" y="2499"/>
                  </a:lnTo>
                  <a:lnTo>
                    <a:pt x="924" y="2525"/>
                  </a:lnTo>
                  <a:lnTo>
                    <a:pt x="989" y="2547"/>
                  </a:lnTo>
                  <a:lnTo>
                    <a:pt x="1056" y="2566"/>
                  </a:lnTo>
                  <a:lnTo>
                    <a:pt x="1123" y="2582"/>
                  </a:lnTo>
                  <a:lnTo>
                    <a:pt x="1193" y="2594"/>
                  </a:lnTo>
                  <a:lnTo>
                    <a:pt x="1264" y="2603"/>
                  </a:lnTo>
                  <a:lnTo>
                    <a:pt x="1335" y="2608"/>
                  </a:lnTo>
                  <a:lnTo>
                    <a:pt x="1408" y="2611"/>
                  </a:lnTo>
                  <a:lnTo>
                    <a:pt x="1480" y="2608"/>
                  </a:lnTo>
                  <a:lnTo>
                    <a:pt x="1552" y="2603"/>
                  </a:lnTo>
                  <a:lnTo>
                    <a:pt x="1622" y="2594"/>
                  </a:lnTo>
                  <a:lnTo>
                    <a:pt x="1691" y="2582"/>
                  </a:lnTo>
                  <a:lnTo>
                    <a:pt x="1760" y="2566"/>
                  </a:lnTo>
                  <a:lnTo>
                    <a:pt x="1827" y="2547"/>
                  </a:lnTo>
                  <a:lnTo>
                    <a:pt x="1892" y="2525"/>
                  </a:lnTo>
                  <a:lnTo>
                    <a:pt x="1955" y="2499"/>
                  </a:lnTo>
                  <a:lnTo>
                    <a:pt x="2018" y="2471"/>
                  </a:lnTo>
                  <a:lnTo>
                    <a:pt x="2079" y="2440"/>
                  </a:lnTo>
                  <a:lnTo>
                    <a:pt x="2138" y="2407"/>
                  </a:lnTo>
                  <a:lnTo>
                    <a:pt x="2196" y="2369"/>
                  </a:lnTo>
                  <a:lnTo>
                    <a:pt x="2251" y="2331"/>
                  </a:lnTo>
                  <a:lnTo>
                    <a:pt x="2304" y="2289"/>
                  </a:lnTo>
                  <a:lnTo>
                    <a:pt x="2354" y="2245"/>
                  </a:lnTo>
                  <a:lnTo>
                    <a:pt x="2403" y="2198"/>
                  </a:lnTo>
                  <a:lnTo>
                    <a:pt x="2450" y="2149"/>
                  </a:lnTo>
                  <a:lnTo>
                    <a:pt x="2494" y="2098"/>
                  </a:lnTo>
                  <a:lnTo>
                    <a:pt x="2536" y="2046"/>
                  </a:lnTo>
                  <a:lnTo>
                    <a:pt x="2575" y="1990"/>
                  </a:lnTo>
                  <a:lnTo>
                    <a:pt x="2612" y="1933"/>
                  </a:lnTo>
                  <a:lnTo>
                    <a:pt x="2646" y="1874"/>
                  </a:lnTo>
                  <a:lnTo>
                    <a:pt x="2677" y="1813"/>
                  </a:lnTo>
                  <a:lnTo>
                    <a:pt x="2706" y="1751"/>
                  </a:lnTo>
                  <a:lnTo>
                    <a:pt x="2730" y="1687"/>
                  </a:lnTo>
                  <a:lnTo>
                    <a:pt x="2753" y="1621"/>
                  </a:lnTo>
                  <a:lnTo>
                    <a:pt x="2772" y="1555"/>
                  </a:lnTo>
                  <a:lnTo>
                    <a:pt x="2787" y="1487"/>
                  </a:lnTo>
                  <a:lnTo>
                    <a:pt x="2799" y="1417"/>
                  </a:lnTo>
                  <a:lnTo>
                    <a:pt x="2809" y="1347"/>
                  </a:lnTo>
                  <a:lnTo>
                    <a:pt x="2814" y="1275"/>
                  </a:lnTo>
                  <a:lnTo>
                    <a:pt x="2816" y="1203"/>
                  </a:lnTo>
                  <a:close/>
                </a:path>
              </a:pathLst>
            </a:custGeom>
            <a:solidFill>
              <a:srgbClr val="E7B8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8" name="Freeform 56"/>
            <p:cNvSpPr>
              <a:spLocks noEditPoints="1"/>
            </p:cNvSpPr>
            <p:nvPr/>
          </p:nvSpPr>
          <p:spPr bwMode="auto">
            <a:xfrm>
              <a:off x="3624" y="2979"/>
              <a:ext cx="657" cy="628"/>
            </a:xfrm>
            <a:custGeom>
              <a:avLst/>
              <a:gdLst/>
              <a:ahLst/>
              <a:cxnLst>
                <a:cxn ang="0">
                  <a:pos x="2614" y="1006"/>
                </a:cxn>
                <a:cxn ang="0">
                  <a:pos x="2556" y="772"/>
                </a:cxn>
                <a:cxn ang="0">
                  <a:pos x="2459" y="557"/>
                </a:cxn>
                <a:cxn ang="0">
                  <a:pos x="2326" y="364"/>
                </a:cxn>
                <a:cxn ang="0">
                  <a:pos x="2161" y="199"/>
                </a:cxn>
                <a:cxn ang="0">
                  <a:pos x="1970" y="65"/>
                </a:cxn>
                <a:cxn ang="0">
                  <a:pos x="1579" y="6"/>
                </a:cxn>
                <a:cxn ang="0">
                  <a:pos x="1076" y="37"/>
                </a:cxn>
                <a:cxn ang="0">
                  <a:pos x="758" y="89"/>
                </a:cxn>
                <a:cxn ang="0">
                  <a:pos x="572" y="156"/>
                </a:cxn>
                <a:cxn ang="0">
                  <a:pos x="467" y="229"/>
                </a:cxn>
                <a:cxn ang="0">
                  <a:pos x="358" y="334"/>
                </a:cxn>
                <a:cxn ang="0">
                  <a:pos x="229" y="463"/>
                </a:cxn>
                <a:cxn ang="0">
                  <a:pos x="99" y="704"/>
                </a:cxn>
                <a:cxn ang="0">
                  <a:pos x="45" y="863"/>
                </a:cxn>
                <a:cxn ang="0">
                  <a:pos x="16" y="1002"/>
                </a:cxn>
                <a:cxn ang="0">
                  <a:pos x="2" y="1145"/>
                </a:cxn>
                <a:cxn ang="0">
                  <a:pos x="16" y="1403"/>
                </a:cxn>
                <a:cxn ang="0">
                  <a:pos x="104" y="1715"/>
                </a:cxn>
                <a:cxn ang="0">
                  <a:pos x="262" y="1989"/>
                </a:cxn>
                <a:cxn ang="0">
                  <a:pos x="478" y="2216"/>
                </a:cxn>
                <a:cxn ang="0">
                  <a:pos x="745" y="2387"/>
                </a:cxn>
                <a:cxn ang="0">
                  <a:pos x="1050" y="2489"/>
                </a:cxn>
                <a:cxn ang="0">
                  <a:pos x="1382" y="2515"/>
                </a:cxn>
                <a:cxn ang="0">
                  <a:pos x="1705" y="2457"/>
                </a:cxn>
                <a:cxn ang="0">
                  <a:pos x="1996" y="2326"/>
                </a:cxn>
                <a:cxn ang="0">
                  <a:pos x="2244" y="2132"/>
                </a:cxn>
                <a:cxn ang="0">
                  <a:pos x="2439" y="1884"/>
                </a:cxn>
                <a:cxn ang="0">
                  <a:pos x="2570" y="1593"/>
                </a:cxn>
                <a:cxn ang="0">
                  <a:pos x="2627" y="1271"/>
                </a:cxn>
                <a:cxn ang="0">
                  <a:pos x="2428" y="1375"/>
                </a:cxn>
                <a:cxn ang="0">
                  <a:pos x="2352" y="1641"/>
                </a:cxn>
                <a:cxn ang="0">
                  <a:pos x="2218" y="1876"/>
                </a:cxn>
                <a:cxn ang="0">
                  <a:pos x="2032" y="2072"/>
                </a:cxn>
                <a:cxn ang="0">
                  <a:pos x="1804" y="2218"/>
                </a:cxn>
                <a:cxn ang="0">
                  <a:pos x="1542" y="2306"/>
                </a:cxn>
                <a:cxn ang="0">
                  <a:pos x="1257" y="2328"/>
                </a:cxn>
                <a:cxn ang="0">
                  <a:pos x="980" y="2278"/>
                </a:cxn>
                <a:cxn ang="0">
                  <a:pos x="730" y="2166"/>
                </a:cxn>
                <a:cxn ang="0">
                  <a:pos x="518" y="1999"/>
                </a:cxn>
                <a:cxn ang="0">
                  <a:pos x="351" y="1786"/>
                </a:cxn>
                <a:cxn ang="0">
                  <a:pos x="239" y="1538"/>
                </a:cxn>
                <a:cxn ang="0">
                  <a:pos x="190" y="1261"/>
                </a:cxn>
                <a:cxn ang="0">
                  <a:pos x="212" y="977"/>
                </a:cxn>
                <a:cxn ang="0">
                  <a:pos x="299" y="715"/>
                </a:cxn>
                <a:cxn ang="0">
                  <a:pos x="446" y="487"/>
                </a:cxn>
                <a:cxn ang="0">
                  <a:pos x="640" y="301"/>
                </a:cxn>
                <a:cxn ang="0">
                  <a:pos x="877" y="166"/>
                </a:cxn>
                <a:cxn ang="0">
                  <a:pos x="1143" y="90"/>
                </a:cxn>
                <a:cxn ang="0">
                  <a:pos x="1430" y="83"/>
                </a:cxn>
                <a:cxn ang="0">
                  <a:pos x="1702" y="145"/>
                </a:cxn>
                <a:cxn ang="0">
                  <a:pos x="1944" y="270"/>
                </a:cxn>
                <a:cxn ang="0">
                  <a:pos x="2148" y="447"/>
                </a:cxn>
                <a:cxn ang="0">
                  <a:pos x="2305" y="666"/>
                </a:cxn>
                <a:cxn ang="0">
                  <a:pos x="2406" y="922"/>
                </a:cxn>
                <a:cxn ang="0">
                  <a:pos x="2441" y="1203"/>
                </a:cxn>
              </a:cxnLst>
              <a:rect l="0" t="0" r="r" b="b"/>
              <a:pathLst>
                <a:path w="2630" h="2516">
                  <a:moveTo>
                    <a:pt x="2630" y="1203"/>
                  </a:moveTo>
                  <a:lnTo>
                    <a:pt x="2628" y="1153"/>
                  </a:lnTo>
                  <a:lnTo>
                    <a:pt x="2625" y="1104"/>
                  </a:lnTo>
                  <a:lnTo>
                    <a:pt x="2621" y="1055"/>
                  </a:lnTo>
                  <a:lnTo>
                    <a:pt x="2614" y="1006"/>
                  </a:lnTo>
                  <a:lnTo>
                    <a:pt x="2606" y="958"/>
                  </a:lnTo>
                  <a:lnTo>
                    <a:pt x="2596" y="910"/>
                  </a:lnTo>
                  <a:lnTo>
                    <a:pt x="2584" y="863"/>
                  </a:lnTo>
                  <a:lnTo>
                    <a:pt x="2571" y="817"/>
                  </a:lnTo>
                  <a:lnTo>
                    <a:pt x="2556" y="772"/>
                  </a:lnTo>
                  <a:lnTo>
                    <a:pt x="2539" y="727"/>
                  </a:lnTo>
                  <a:lnTo>
                    <a:pt x="2521" y="683"/>
                  </a:lnTo>
                  <a:lnTo>
                    <a:pt x="2502" y="641"/>
                  </a:lnTo>
                  <a:lnTo>
                    <a:pt x="2482" y="598"/>
                  </a:lnTo>
                  <a:lnTo>
                    <a:pt x="2459" y="557"/>
                  </a:lnTo>
                  <a:lnTo>
                    <a:pt x="2435" y="516"/>
                  </a:lnTo>
                  <a:lnTo>
                    <a:pt x="2410" y="477"/>
                  </a:lnTo>
                  <a:lnTo>
                    <a:pt x="2383" y="438"/>
                  </a:lnTo>
                  <a:lnTo>
                    <a:pt x="2355" y="401"/>
                  </a:lnTo>
                  <a:lnTo>
                    <a:pt x="2326" y="364"/>
                  </a:lnTo>
                  <a:lnTo>
                    <a:pt x="2296" y="329"/>
                  </a:lnTo>
                  <a:lnTo>
                    <a:pt x="2263" y="294"/>
                  </a:lnTo>
                  <a:lnTo>
                    <a:pt x="2231" y="262"/>
                  </a:lnTo>
                  <a:lnTo>
                    <a:pt x="2196" y="229"/>
                  </a:lnTo>
                  <a:lnTo>
                    <a:pt x="2161" y="199"/>
                  </a:lnTo>
                  <a:lnTo>
                    <a:pt x="2125" y="169"/>
                  </a:lnTo>
                  <a:lnTo>
                    <a:pt x="2088" y="141"/>
                  </a:lnTo>
                  <a:lnTo>
                    <a:pt x="2050" y="114"/>
                  </a:lnTo>
                  <a:lnTo>
                    <a:pt x="2010" y="89"/>
                  </a:lnTo>
                  <a:lnTo>
                    <a:pt x="1970" y="65"/>
                  </a:lnTo>
                  <a:lnTo>
                    <a:pt x="1928" y="42"/>
                  </a:lnTo>
                  <a:lnTo>
                    <a:pt x="1886" y="21"/>
                  </a:lnTo>
                  <a:lnTo>
                    <a:pt x="1843" y="0"/>
                  </a:lnTo>
                  <a:lnTo>
                    <a:pt x="1706" y="3"/>
                  </a:lnTo>
                  <a:lnTo>
                    <a:pt x="1579" y="6"/>
                  </a:lnTo>
                  <a:lnTo>
                    <a:pt x="1461" y="10"/>
                  </a:lnTo>
                  <a:lnTo>
                    <a:pt x="1352" y="16"/>
                  </a:lnTo>
                  <a:lnTo>
                    <a:pt x="1253" y="22"/>
                  </a:lnTo>
                  <a:lnTo>
                    <a:pt x="1160" y="29"/>
                  </a:lnTo>
                  <a:lnTo>
                    <a:pt x="1076" y="37"/>
                  </a:lnTo>
                  <a:lnTo>
                    <a:pt x="999" y="46"/>
                  </a:lnTo>
                  <a:lnTo>
                    <a:pt x="930" y="57"/>
                  </a:lnTo>
                  <a:lnTo>
                    <a:pt x="866" y="66"/>
                  </a:lnTo>
                  <a:lnTo>
                    <a:pt x="810" y="78"/>
                  </a:lnTo>
                  <a:lnTo>
                    <a:pt x="758" y="89"/>
                  </a:lnTo>
                  <a:lnTo>
                    <a:pt x="711" y="102"/>
                  </a:lnTo>
                  <a:lnTo>
                    <a:pt x="670" y="114"/>
                  </a:lnTo>
                  <a:lnTo>
                    <a:pt x="633" y="127"/>
                  </a:lnTo>
                  <a:lnTo>
                    <a:pt x="601" y="142"/>
                  </a:lnTo>
                  <a:lnTo>
                    <a:pt x="572" y="156"/>
                  </a:lnTo>
                  <a:lnTo>
                    <a:pt x="547" y="171"/>
                  </a:lnTo>
                  <a:lnTo>
                    <a:pt x="524" y="185"/>
                  </a:lnTo>
                  <a:lnTo>
                    <a:pt x="502" y="199"/>
                  </a:lnTo>
                  <a:lnTo>
                    <a:pt x="484" y="215"/>
                  </a:lnTo>
                  <a:lnTo>
                    <a:pt x="467" y="229"/>
                  </a:lnTo>
                  <a:lnTo>
                    <a:pt x="452" y="245"/>
                  </a:lnTo>
                  <a:lnTo>
                    <a:pt x="436" y="261"/>
                  </a:lnTo>
                  <a:lnTo>
                    <a:pt x="407" y="291"/>
                  </a:lnTo>
                  <a:lnTo>
                    <a:pt x="376" y="319"/>
                  </a:lnTo>
                  <a:lnTo>
                    <a:pt x="358" y="334"/>
                  </a:lnTo>
                  <a:lnTo>
                    <a:pt x="339" y="348"/>
                  </a:lnTo>
                  <a:lnTo>
                    <a:pt x="319" y="363"/>
                  </a:lnTo>
                  <a:lnTo>
                    <a:pt x="295" y="376"/>
                  </a:lnTo>
                  <a:lnTo>
                    <a:pt x="261" y="419"/>
                  </a:lnTo>
                  <a:lnTo>
                    <a:pt x="229" y="463"/>
                  </a:lnTo>
                  <a:lnTo>
                    <a:pt x="199" y="509"/>
                  </a:lnTo>
                  <a:lnTo>
                    <a:pt x="171" y="556"/>
                  </a:lnTo>
                  <a:lnTo>
                    <a:pt x="145" y="605"/>
                  </a:lnTo>
                  <a:lnTo>
                    <a:pt x="120" y="654"/>
                  </a:lnTo>
                  <a:lnTo>
                    <a:pt x="99" y="704"/>
                  </a:lnTo>
                  <a:lnTo>
                    <a:pt x="78" y="756"/>
                  </a:lnTo>
                  <a:lnTo>
                    <a:pt x="69" y="782"/>
                  </a:lnTo>
                  <a:lnTo>
                    <a:pt x="60" y="809"/>
                  </a:lnTo>
                  <a:lnTo>
                    <a:pt x="52" y="836"/>
                  </a:lnTo>
                  <a:lnTo>
                    <a:pt x="45" y="863"/>
                  </a:lnTo>
                  <a:lnTo>
                    <a:pt x="38" y="890"/>
                  </a:lnTo>
                  <a:lnTo>
                    <a:pt x="32" y="918"/>
                  </a:lnTo>
                  <a:lnTo>
                    <a:pt x="26" y="946"/>
                  </a:lnTo>
                  <a:lnTo>
                    <a:pt x="21" y="973"/>
                  </a:lnTo>
                  <a:lnTo>
                    <a:pt x="16" y="1002"/>
                  </a:lnTo>
                  <a:lnTo>
                    <a:pt x="12" y="1030"/>
                  </a:lnTo>
                  <a:lnTo>
                    <a:pt x="9" y="1058"/>
                  </a:lnTo>
                  <a:lnTo>
                    <a:pt x="5" y="1087"/>
                  </a:lnTo>
                  <a:lnTo>
                    <a:pt x="3" y="1116"/>
                  </a:lnTo>
                  <a:lnTo>
                    <a:pt x="2" y="1145"/>
                  </a:lnTo>
                  <a:lnTo>
                    <a:pt x="0" y="1173"/>
                  </a:lnTo>
                  <a:lnTo>
                    <a:pt x="0" y="1203"/>
                  </a:lnTo>
                  <a:lnTo>
                    <a:pt x="3" y="1271"/>
                  </a:lnTo>
                  <a:lnTo>
                    <a:pt x="8" y="1338"/>
                  </a:lnTo>
                  <a:lnTo>
                    <a:pt x="16" y="1403"/>
                  </a:lnTo>
                  <a:lnTo>
                    <a:pt x="27" y="1467"/>
                  </a:lnTo>
                  <a:lnTo>
                    <a:pt x="42" y="1531"/>
                  </a:lnTo>
                  <a:lnTo>
                    <a:pt x="59" y="1593"/>
                  </a:lnTo>
                  <a:lnTo>
                    <a:pt x="81" y="1655"/>
                  </a:lnTo>
                  <a:lnTo>
                    <a:pt x="104" y="1715"/>
                  </a:lnTo>
                  <a:lnTo>
                    <a:pt x="130" y="1772"/>
                  </a:lnTo>
                  <a:lnTo>
                    <a:pt x="159" y="1830"/>
                  </a:lnTo>
                  <a:lnTo>
                    <a:pt x="191" y="1884"/>
                  </a:lnTo>
                  <a:lnTo>
                    <a:pt x="225" y="1938"/>
                  </a:lnTo>
                  <a:lnTo>
                    <a:pt x="262" y="1989"/>
                  </a:lnTo>
                  <a:lnTo>
                    <a:pt x="301" y="2038"/>
                  </a:lnTo>
                  <a:lnTo>
                    <a:pt x="341" y="2086"/>
                  </a:lnTo>
                  <a:lnTo>
                    <a:pt x="386" y="2132"/>
                  </a:lnTo>
                  <a:lnTo>
                    <a:pt x="431" y="2175"/>
                  </a:lnTo>
                  <a:lnTo>
                    <a:pt x="478" y="2216"/>
                  </a:lnTo>
                  <a:lnTo>
                    <a:pt x="529" y="2256"/>
                  </a:lnTo>
                  <a:lnTo>
                    <a:pt x="580" y="2293"/>
                  </a:lnTo>
                  <a:lnTo>
                    <a:pt x="633" y="2326"/>
                  </a:lnTo>
                  <a:lnTo>
                    <a:pt x="688" y="2357"/>
                  </a:lnTo>
                  <a:lnTo>
                    <a:pt x="745" y="2387"/>
                  </a:lnTo>
                  <a:lnTo>
                    <a:pt x="804" y="2413"/>
                  </a:lnTo>
                  <a:lnTo>
                    <a:pt x="862" y="2437"/>
                  </a:lnTo>
                  <a:lnTo>
                    <a:pt x="924" y="2457"/>
                  </a:lnTo>
                  <a:lnTo>
                    <a:pt x="986" y="2475"/>
                  </a:lnTo>
                  <a:lnTo>
                    <a:pt x="1050" y="2489"/>
                  </a:lnTo>
                  <a:lnTo>
                    <a:pt x="1115" y="2501"/>
                  </a:lnTo>
                  <a:lnTo>
                    <a:pt x="1181" y="2510"/>
                  </a:lnTo>
                  <a:lnTo>
                    <a:pt x="1247" y="2515"/>
                  </a:lnTo>
                  <a:lnTo>
                    <a:pt x="1315" y="2516"/>
                  </a:lnTo>
                  <a:lnTo>
                    <a:pt x="1382" y="2515"/>
                  </a:lnTo>
                  <a:lnTo>
                    <a:pt x="1449" y="2510"/>
                  </a:lnTo>
                  <a:lnTo>
                    <a:pt x="1514" y="2501"/>
                  </a:lnTo>
                  <a:lnTo>
                    <a:pt x="1579" y="2489"/>
                  </a:lnTo>
                  <a:lnTo>
                    <a:pt x="1643" y="2475"/>
                  </a:lnTo>
                  <a:lnTo>
                    <a:pt x="1705" y="2457"/>
                  </a:lnTo>
                  <a:lnTo>
                    <a:pt x="1766" y="2437"/>
                  </a:lnTo>
                  <a:lnTo>
                    <a:pt x="1826" y="2413"/>
                  </a:lnTo>
                  <a:lnTo>
                    <a:pt x="1884" y="2387"/>
                  </a:lnTo>
                  <a:lnTo>
                    <a:pt x="1942" y="2357"/>
                  </a:lnTo>
                  <a:lnTo>
                    <a:pt x="1996" y="2326"/>
                  </a:lnTo>
                  <a:lnTo>
                    <a:pt x="2050" y="2293"/>
                  </a:lnTo>
                  <a:lnTo>
                    <a:pt x="2101" y="2256"/>
                  </a:lnTo>
                  <a:lnTo>
                    <a:pt x="2151" y="2216"/>
                  </a:lnTo>
                  <a:lnTo>
                    <a:pt x="2199" y="2175"/>
                  </a:lnTo>
                  <a:lnTo>
                    <a:pt x="2244" y="2132"/>
                  </a:lnTo>
                  <a:lnTo>
                    <a:pt x="2287" y="2086"/>
                  </a:lnTo>
                  <a:lnTo>
                    <a:pt x="2329" y="2038"/>
                  </a:lnTo>
                  <a:lnTo>
                    <a:pt x="2368" y="1989"/>
                  </a:lnTo>
                  <a:lnTo>
                    <a:pt x="2405" y="1938"/>
                  </a:lnTo>
                  <a:lnTo>
                    <a:pt x="2439" y="1884"/>
                  </a:lnTo>
                  <a:lnTo>
                    <a:pt x="2470" y="1830"/>
                  </a:lnTo>
                  <a:lnTo>
                    <a:pt x="2500" y="1772"/>
                  </a:lnTo>
                  <a:lnTo>
                    <a:pt x="2525" y="1715"/>
                  </a:lnTo>
                  <a:lnTo>
                    <a:pt x="2549" y="1655"/>
                  </a:lnTo>
                  <a:lnTo>
                    <a:pt x="2570" y="1593"/>
                  </a:lnTo>
                  <a:lnTo>
                    <a:pt x="2588" y="1531"/>
                  </a:lnTo>
                  <a:lnTo>
                    <a:pt x="2602" y="1467"/>
                  </a:lnTo>
                  <a:lnTo>
                    <a:pt x="2614" y="1403"/>
                  </a:lnTo>
                  <a:lnTo>
                    <a:pt x="2622" y="1338"/>
                  </a:lnTo>
                  <a:lnTo>
                    <a:pt x="2627" y="1271"/>
                  </a:lnTo>
                  <a:lnTo>
                    <a:pt x="2630" y="1203"/>
                  </a:lnTo>
                  <a:close/>
                  <a:moveTo>
                    <a:pt x="2441" y="1203"/>
                  </a:moveTo>
                  <a:lnTo>
                    <a:pt x="2440" y="1261"/>
                  </a:lnTo>
                  <a:lnTo>
                    <a:pt x="2435" y="1319"/>
                  </a:lnTo>
                  <a:lnTo>
                    <a:pt x="2428" y="1375"/>
                  </a:lnTo>
                  <a:lnTo>
                    <a:pt x="2418" y="1430"/>
                  </a:lnTo>
                  <a:lnTo>
                    <a:pt x="2406" y="1484"/>
                  </a:lnTo>
                  <a:lnTo>
                    <a:pt x="2391" y="1538"/>
                  </a:lnTo>
                  <a:lnTo>
                    <a:pt x="2373" y="1590"/>
                  </a:lnTo>
                  <a:lnTo>
                    <a:pt x="2352" y="1641"/>
                  </a:lnTo>
                  <a:lnTo>
                    <a:pt x="2331" y="1692"/>
                  </a:lnTo>
                  <a:lnTo>
                    <a:pt x="2305" y="1740"/>
                  </a:lnTo>
                  <a:lnTo>
                    <a:pt x="2278" y="1786"/>
                  </a:lnTo>
                  <a:lnTo>
                    <a:pt x="2249" y="1832"/>
                  </a:lnTo>
                  <a:lnTo>
                    <a:pt x="2218" y="1876"/>
                  </a:lnTo>
                  <a:lnTo>
                    <a:pt x="2184" y="1920"/>
                  </a:lnTo>
                  <a:lnTo>
                    <a:pt x="2148" y="1960"/>
                  </a:lnTo>
                  <a:lnTo>
                    <a:pt x="2111" y="1999"/>
                  </a:lnTo>
                  <a:lnTo>
                    <a:pt x="2073" y="2036"/>
                  </a:lnTo>
                  <a:lnTo>
                    <a:pt x="2032" y="2072"/>
                  </a:lnTo>
                  <a:lnTo>
                    <a:pt x="1988" y="2106"/>
                  </a:lnTo>
                  <a:lnTo>
                    <a:pt x="1944" y="2137"/>
                  </a:lnTo>
                  <a:lnTo>
                    <a:pt x="1898" y="2166"/>
                  </a:lnTo>
                  <a:lnTo>
                    <a:pt x="1852" y="2193"/>
                  </a:lnTo>
                  <a:lnTo>
                    <a:pt x="1804" y="2218"/>
                  </a:lnTo>
                  <a:lnTo>
                    <a:pt x="1753" y="2240"/>
                  </a:lnTo>
                  <a:lnTo>
                    <a:pt x="1702" y="2260"/>
                  </a:lnTo>
                  <a:lnTo>
                    <a:pt x="1650" y="2278"/>
                  </a:lnTo>
                  <a:lnTo>
                    <a:pt x="1596" y="2294"/>
                  </a:lnTo>
                  <a:lnTo>
                    <a:pt x="1542" y="2306"/>
                  </a:lnTo>
                  <a:lnTo>
                    <a:pt x="1487" y="2316"/>
                  </a:lnTo>
                  <a:lnTo>
                    <a:pt x="1430" y="2323"/>
                  </a:lnTo>
                  <a:lnTo>
                    <a:pt x="1373" y="2328"/>
                  </a:lnTo>
                  <a:lnTo>
                    <a:pt x="1315" y="2329"/>
                  </a:lnTo>
                  <a:lnTo>
                    <a:pt x="1257" y="2328"/>
                  </a:lnTo>
                  <a:lnTo>
                    <a:pt x="1200" y="2323"/>
                  </a:lnTo>
                  <a:lnTo>
                    <a:pt x="1143" y="2316"/>
                  </a:lnTo>
                  <a:lnTo>
                    <a:pt x="1088" y="2306"/>
                  </a:lnTo>
                  <a:lnTo>
                    <a:pt x="1033" y="2294"/>
                  </a:lnTo>
                  <a:lnTo>
                    <a:pt x="980" y="2278"/>
                  </a:lnTo>
                  <a:lnTo>
                    <a:pt x="927" y="2260"/>
                  </a:lnTo>
                  <a:lnTo>
                    <a:pt x="877" y="2240"/>
                  </a:lnTo>
                  <a:lnTo>
                    <a:pt x="826" y="2218"/>
                  </a:lnTo>
                  <a:lnTo>
                    <a:pt x="778" y="2193"/>
                  </a:lnTo>
                  <a:lnTo>
                    <a:pt x="730" y="2166"/>
                  </a:lnTo>
                  <a:lnTo>
                    <a:pt x="685" y="2137"/>
                  </a:lnTo>
                  <a:lnTo>
                    <a:pt x="640" y="2106"/>
                  </a:lnTo>
                  <a:lnTo>
                    <a:pt x="598" y="2072"/>
                  </a:lnTo>
                  <a:lnTo>
                    <a:pt x="557" y="2036"/>
                  </a:lnTo>
                  <a:lnTo>
                    <a:pt x="518" y="1999"/>
                  </a:lnTo>
                  <a:lnTo>
                    <a:pt x="481" y="1960"/>
                  </a:lnTo>
                  <a:lnTo>
                    <a:pt x="446" y="1920"/>
                  </a:lnTo>
                  <a:lnTo>
                    <a:pt x="412" y="1876"/>
                  </a:lnTo>
                  <a:lnTo>
                    <a:pt x="381" y="1832"/>
                  </a:lnTo>
                  <a:lnTo>
                    <a:pt x="351" y="1786"/>
                  </a:lnTo>
                  <a:lnTo>
                    <a:pt x="325" y="1740"/>
                  </a:lnTo>
                  <a:lnTo>
                    <a:pt x="299" y="1692"/>
                  </a:lnTo>
                  <a:lnTo>
                    <a:pt x="277" y="1641"/>
                  </a:lnTo>
                  <a:lnTo>
                    <a:pt x="256" y="1590"/>
                  </a:lnTo>
                  <a:lnTo>
                    <a:pt x="239" y="1538"/>
                  </a:lnTo>
                  <a:lnTo>
                    <a:pt x="224" y="1484"/>
                  </a:lnTo>
                  <a:lnTo>
                    <a:pt x="212" y="1430"/>
                  </a:lnTo>
                  <a:lnTo>
                    <a:pt x="201" y="1375"/>
                  </a:lnTo>
                  <a:lnTo>
                    <a:pt x="194" y="1319"/>
                  </a:lnTo>
                  <a:lnTo>
                    <a:pt x="190" y="1261"/>
                  </a:lnTo>
                  <a:lnTo>
                    <a:pt x="188" y="1203"/>
                  </a:lnTo>
                  <a:lnTo>
                    <a:pt x="190" y="1145"/>
                  </a:lnTo>
                  <a:lnTo>
                    <a:pt x="194" y="1088"/>
                  </a:lnTo>
                  <a:lnTo>
                    <a:pt x="201" y="1032"/>
                  </a:lnTo>
                  <a:lnTo>
                    <a:pt x="212" y="977"/>
                  </a:lnTo>
                  <a:lnTo>
                    <a:pt x="224" y="922"/>
                  </a:lnTo>
                  <a:lnTo>
                    <a:pt x="239" y="869"/>
                  </a:lnTo>
                  <a:lnTo>
                    <a:pt x="256" y="816"/>
                  </a:lnTo>
                  <a:lnTo>
                    <a:pt x="277" y="764"/>
                  </a:lnTo>
                  <a:lnTo>
                    <a:pt x="299" y="715"/>
                  </a:lnTo>
                  <a:lnTo>
                    <a:pt x="325" y="666"/>
                  </a:lnTo>
                  <a:lnTo>
                    <a:pt x="351" y="619"/>
                  </a:lnTo>
                  <a:lnTo>
                    <a:pt x="381" y="574"/>
                  </a:lnTo>
                  <a:lnTo>
                    <a:pt x="412" y="529"/>
                  </a:lnTo>
                  <a:lnTo>
                    <a:pt x="446" y="487"/>
                  </a:lnTo>
                  <a:lnTo>
                    <a:pt x="481" y="447"/>
                  </a:lnTo>
                  <a:lnTo>
                    <a:pt x="518" y="407"/>
                  </a:lnTo>
                  <a:lnTo>
                    <a:pt x="557" y="370"/>
                  </a:lnTo>
                  <a:lnTo>
                    <a:pt x="598" y="335"/>
                  </a:lnTo>
                  <a:lnTo>
                    <a:pt x="640" y="301"/>
                  </a:lnTo>
                  <a:lnTo>
                    <a:pt x="685" y="270"/>
                  </a:lnTo>
                  <a:lnTo>
                    <a:pt x="730" y="240"/>
                  </a:lnTo>
                  <a:lnTo>
                    <a:pt x="778" y="214"/>
                  </a:lnTo>
                  <a:lnTo>
                    <a:pt x="826" y="189"/>
                  </a:lnTo>
                  <a:lnTo>
                    <a:pt x="877" y="166"/>
                  </a:lnTo>
                  <a:lnTo>
                    <a:pt x="927" y="145"/>
                  </a:lnTo>
                  <a:lnTo>
                    <a:pt x="980" y="129"/>
                  </a:lnTo>
                  <a:lnTo>
                    <a:pt x="1033" y="113"/>
                  </a:lnTo>
                  <a:lnTo>
                    <a:pt x="1088" y="100"/>
                  </a:lnTo>
                  <a:lnTo>
                    <a:pt x="1143" y="90"/>
                  </a:lnTo>
                  <a:lnTo>
                    <a:pt x="1200" y="83"/>
                  </a:lnTo>
                  <a:lnTo>
                    <a:pt x="1257" y="79"/>
                  </a:lnTo>
                  <a:lnTo>
                    <a:pt x="1315" y="77"/>
                  </a:lnTo>
                  <a:lnTo>
                    <a:pt x="1373" y="79"/>
                  </a:lnTo>
                  <a:lnTo>
                    <a:pt x="1430" y="83"/>
                  </a:lnTo>
                  <a:lnTo>
                    <a:pt x="1487" y="90"/>
                  </a:lnTo>
                  <a:lnTo>
                    <a:pt x="1542" y="100"/>
                  </a:lnTo>
                  <a:lnTo>
                    <a:pt x="1596" y="113"/>
                  </a:lnTo>
                  <a:lnTo>
                    <a:pt x="1650" y="129"/>
                  </a:lnTo>
                  <a:lnTo>
                    <a:pt x="1702" y="145"/>
                  </a:lnTo>
                  <a:lnTo>
                    <a:pt x="1753" y="166"/>
                  </a:lnTo>
                  <a:lnTo>
                    <a:pt x="1804" y="189"/>
                  </a:lnTo>
                  <a:lnTo>
                    <a:pt x="1852" y="214"/>
                  </a:lnTo>
                  <a:lnTo>
                    <a:pt x="1898" y="240"/>
                  </a:lnTo>
                  <a:lnTo>
                    <a:pt x="1944" y="270"/>
                  </a:lnTo>
                  <a:lnTo>
                    <a:pt x="1988" y="301"/>
                  </a:lnTo>
                  <a:lnTo>
                    <a:pt x="2032" y="335"/>
                  </a:lnTo>
                  <a:lnTo>
                    <a:pt x="2073" y="370"/>
                  </a:lnTo>
                  <a:lnTo>
                    <a:pt x="2111" y="407"/>
                  </a:lnTo>
                  <a:lnTo>
                    <a:pt x="2148" y="447"/>
                  </a:lnTo>
                  <a:lnTo>
                    <a:pt x="2184" y="487"/>
                  </a:lnTo>
                  <a:lnTo>
                    <a:pt x="2218" y="529"/>
                  </a:lnTo>
                  <a:lnTo>
                    <a:pt x="2249" y="574"/>
                  </a:lnTo>
                  <a:lnTo>
                    <a:pt x="2278" y="619"/>
                  </a:lnTo>
                  <a:lnTo>
                    <a:pt x="2305" y="666"/>
                  </a:lnTo>
                  <a:lnTo>
                    <a:pt x="2331" y="715"/>
                  </a:lnTo>
                  <a:lnTo>
                    <a:pt x="2352" y="764"/>
                  </a:lnTo>
                  <a:lnTo>
                    <a:pt x="2373" y="816"/>
                  </a:lnTo>
                  <a:lnTo>
                    <a:pt x="2391" y="869"/>
                  </a:lnTo>
                  <a:lnTo>
                    <a:pt x="2406" y="922"/>
                  </a:lnTo>
                  <a:lnTo>
                    <a:pt x="2418" y="977"/>
                  </a:lnTo>
                  <a:lnTo>
                    <a:pt x="2428" y="1032"/>
                  </a:lnTo>
                  <a:lnTo>
                    <a:pt x="2435" y="1088"/>
                  </a:lnTo>
                  <a:lnTo>
                    <a:pt x="2440" y="1145"/>
                  </a:lnTo>
                  <a:lnTo>
                    <a:pt x="2441" y="1203"/>
                  </a:lnTo>
                  <a:close/>
                </a:path>
              </a:pathLst>
            </a:custGeom>
            <a:solidFill>
              <a:srgbClr val="E8B9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9" name="Freeform 57"/>
            <p:cNvSpPr>
              <a:spLocks noEditPoints="1"/>
            </p:cNvSpPr>
            <p:nvPr/>
          </p:nvSpPr>
          <p:spPr bwMode="auto">
            <a:xfrm>
              <a:off x="3647" y="2980"/>
              <a:ext cx="610" cy="604"/>
            </a:xfrm>
            <a:custGeom>
              <a:avLst/>
              <a:gdLst/>
              <a:ahLst/>
              <a:cxnLst>
                <a:cxn ang="0">
                  <a:pos x="2421" y="980"/>
                </a:cxn>
                <a:cxn ang="0">
                  <a:pos x="2347" y="727"/>
                </a:cxn>
                <a:cxn ang="0">
                  <a:pos x="2222" y="501"/>
                </a:cxn>
                <a:cxn ang="0">
                  <a:pos x="2054" y="306"/>
                </a:cxn>
                <a:cxn ang="0">
                  <a:pos x="1849" y="151"/>
                </a:cxn>
                <a:cxn ang="0">
                  <a:pos x="1612" y="42"/>
                </a:cxn>
                <a:cxn ang="0">
                  <a:pos x="1246" y="10"/>
                </a:cxn>
                <a:cxn ang="0">
                  <a:pos x="844" y="48"/>
                </a:cxn>
                <a:cxn ang="0">
                  <a:pos x="618" y="137"/>
                </a:cxn>
                <a:cxn ang="0">
                  <a:pos x="432" y="267"/>
                </a:cxn>
                <a:cxn ang="0">
                  <a:pos x="275" y="427"/>
                </a:cxn>
                <a:cxn ang="0">
                  <a:pos x="149" y="614"/>
                </a:cxn>
                <a:cxn ang="0">
                  <a:pos x="59" y="824"/>
                </a:cxn>
                <a:cxn ang="0">
                  <a:pos x="8" y="1054"/>
                </a:cxn>
                <a:cxn ang="0">
                  <a:pos x="7" y="1322"/>
                </a:cxn>
                <a:cxn ang="0">
                  <a:pos x="75" y="1616"/>
                </a:cxn>
                <a:cxn ang="0">
                  <a:pos x="209" y="1879"/>
                </a:cxn>
                <a:cxn ang="0">
                  <a:pos x="400" y="2100"/>
                </a:cxn>
                <a:cxn ang="0">
                  <a:pos x="639" y="2270"/>
                </a:cxn>
                <a:cxn ang="0">
                  <a:pos x="916" y="2378"/>
                </a:cxn>
                <a:cxn ang="0">
                  <a:pos x="1221" y="2416"/>
                </a:cxn>
                <a:cxn ang="0">
                  <a:pos x="1526" y="2378"/>
                </a:cxn>
                <a:cxn ang="0">
                  <a:pos x="1802" y="2270"/>
                </a:cxn>
                <a:cxn ang="0">
                  <a:pos x="2041" y="2100"/>
                </a:cxn>
                <a:cxn ang="0">
                  <a:pos x="2233" y="1879"/>
                </a:cxn>
                <a:cxn ang="0">
                  <a:pos x="2367" y="1616"/>
                </a:cxn>
                <a:cxn ang="0">
                  <a:pos x="2435" y="1322"/>
                </a:cxn>
                <a:cxn ang="0">
                  <a:pos x="2247" y="1303"/>
                </a:cxn>
                <a:cxn ang="0">
                  <a:pos x="2191" y="1551"/>
                </a:cxn>
                <a:cxn ang="0">
                  <a:pos x="2077" y="1774"/>
                </a:cxn>
                <a:cxn ang="0">
                  <a:pos x="1915" y="1960"/>
                </a:cxn>
                <a:cxn ang="0">
                  <a:pos x="1713" y="2104"/>
                </a:cxn>
                <a:cxn ang="0">
                  <a:pos x="1479" y="2197"/>
                </a:cxn>
                <a:cxn ang="0">
                  <a:pos x="1221" y="2229"/>
                </a:cxn>
                <a:cxn ang="0">
                  <a:pos x="963" y="2197"/>
                </a:cxn>
                <a:cxn ang="0">
                  <a:pos x="729" y="2104"/>
                </a:cxn>
                <a:cxn ang="0">
                  <a:pos x="526" y="1960"/>
                </a:cxn>
                <a:cxn ang="0">
                  <a:pos x="365" y="1774"/>
                </a:cxn>
                <a:cxn ang="0">
                  <a:pos x="251" y="1551"/>
                </a:cxn>
                <a:cxn ang="0">
                  <a:pos x="193" y="1303"/>
                </a:cxn>
                <a:cxn ang="0">
                  <a:pos x="201" y="1040"/>
                </a:cxn>
                <a:cxn ang="0">
                  <a:pos x="269" y="796"/>
                </a:cxn>
                <a:cxn ang="0">
                  <a:pos x="394" y="580"/>
                </a:cxn>
                <a:cxn ang="0">
                  <a:pos x="564" y="401"/>
                </a:cxn>
                <a:cxn ang="0">
                  <a:pos x="773" y="267"/>
                </a:cxn>
                <a:cxn ang="0">
                  <a:pos x="1012" y="186"/>
                </a:cxn>
                <a:cxn ang="0">
                  <a:pos x="1274" y="167"/>
                </a:cxn>
                <a:cxn ang="0">
                  <a:pos x="1528" y="211"/>
                </a:cxn>
                <a:cxn ang="0">
                  <a:pos x="1756" y="315"/>
                </a:cxn>
                <a:cxn ang="0">
                  <a:pos x="1951" y="467"/>
                </a:cxn>
                <a:cxn ang="0">
                  <a:pos x="2103" y="662"/>
                </a:cxn>
                <a:cxn ang="0">
                  <a:pos x="2207" y="890"/>
                </a:cxn>
                <a:cxn ang="0">
                  <a:pos x="2252" y="1143"/>
                </a:cxn>
              </a:cxnLst>
              <a:rect l="0" t="0" r="r" b="b"/>
              <a:pathLst>
                <a:path w="2441" h="2416">
                  <a:moveTo>
                    <a:pt x="2441" y="1197"/>
                  </a:moveTo>
                  <a:lnTo>
                    <a:pt x="2439" y="1142"/>
                  </a:lnTo>
                  <a:lnTo>
                    <a:pt x="2436" y="1087"/>
                  </a:lnTo>
                  <a:lnTo>
                    <a:pt x="2430" y="1033"/>
                  </a:lnTo>
                  <a:lnTo>
                    <a:pt x="2421" y="980"/>
                  </a:lnTo>
                  <a:lnTo>
                    <a:pt x="2411" y="928"/>
                  </a:lnTo>
                  <a:lnTo>
                    <a:pt x="2399" y="876"/>
                  </a:lnTo>
                  <a:lnTo>
                    <a:pt x="2383" y="826"/>
                  </a:lnTo>
                  <a:lnTo>
                    <a:pt x="2366" y="776"/>
                  </a:lnTo>
                  <a:lnTo>
                    <a:pt x="2347" y="727"/>
                  </a:lnTo>
                  <a:lnTo>
                    <a:pt x="2325" y="679"/>
                  </a:lnTo>
                  <a:lnTo>
                    <a:pt x="2303" y="632"/>
                  </a:lnTo>
                  <a:lnTo>
                    <a:pt x="2277" y="588"/>
                  </a:lnTo>
                  <a:lnTo>
                    <a:pt x="2251" y="544"/>
                  </a:lnTo>
                  <a:lnTo>
                    <a:pt x="2222" y="501"/>
                  </a:lnTo>
                  <a:lnTo>
                    <a:pt x="2192" y="459"/>
                  </a:lnTo>
                  <a:lnTo>
                    <a:pt x="2160" y="419"/>
                  </a:lnTo>
                  <a:lnTo>
                    <a:pt x="2126" y="379"/>
                  </a:lnTo>
                  <a:lnTo>
                    <a:pt x="2090" y="342"/>
                  </a:lnTo>
                  <a:lnTo>
                    <a:pt x="2054" y="306"/>
                  </a:lnTo>
                  <a:lnTo>
                    <a:pt x="2016" y="271"/>
                  </a:lnTo>
                  <a:lnTo>
                    <a:pt x="1976" y="239"/>
                  </a:lnTo>
                  <a:lnTo>
                    <a:pt x="1934" y="208"/>
                  </a:lnTo>
                  <a:lnTo>
                    <a:pt x="1892" y="179"/>
                  </a:lnTo>
                  <a:lnTo>
                    <a:pt x="1849" y="151"/>
                  </a:lnTo>
                  <a:lnTo>
                    <a:pt x="1803" y="125"/>
                  </a:lnTo>
                  <a:lnTo>
                    <a:pt x="1758" y="101"/>
                  </a:lnTo>
                  <a:lnTo>
                    <a:pt x="1710" y="79"/>
                  </a:lnTo>
                  <a:lnTo>
                    <a:pt x="1662" y="60"/>
                  </a:lnTo>
                  <a:lnTo>
                    <a:pt x="1612" y="42"/>
                  </a:lnTo>
                  <a:lnTo>
                    <a:pt x="1562" y="25"/>
                  </a:lnTo>
                  <a:lnTo>
                    <a:pt x="1510" y="12"/>
                  </a:lnTo>
                  <a:lnTo>
                    <a:pt x="1459" y="0"/>
                  </a:lnTo>
                  <a:lnTo>
                    <a:pt x="1348" y="5"/>
                  </a:lnTo>
                  <a:lnTo>
                    <a:pt x="1246" y="10"/>
                  </a:lnTo>
                  <a:lnTo>
                    <a:pt x="1151" y="16"/>
                  </a:lnTo>
                  <a:lnTo>
                    <a:pt x="1065" y="23"/>
                  </a:lnTo>
                  <a:lnTo>
                    <a:pt x="984" y="31"/>
                  </a:lnTo>
                  <a:lnTo>
                    <a:pt x="911" y="40"/>
                  </a:lnTo>
                  <a:lnTo>
                    <a:pt x="844" y="48"/>
                  </a:lnTo>
                  <a:lnTo>
                    <a:pt x="783" y="59"/>
                  </a:lnTo>
                  <a:lnTo>
                    <a:pt x="741" y="76"/>
                  </a:lnTo>
                  <a:lnTo>
                    <a:pt x="699" y="95"/>
                  </a:lnTo>
                  <a:lnTo>
                    <a:pt x="658" y="115"/>
                  </a:lnTo>
                  <a:lnTo>
                    <a:pt x="618" y="137"/>
                  </a:lnTo>
                  <a:lnTo>
                    <a:pt x="579" y="160"/>
                  </a:lnTo>
                  <a:lnTo>
                    <a:pt x="540" y="185"/>
                  </a:lnTo>
                  <a:lnTo>
                    <a:pt x="503" y="210"/>
                  </a:lnTo>
                  <a:lnTo>
                    <a:pt x="467" y="238"/>
                  </a:lnTo>
                  <a:lnTo>
                    <a:pt x="432" y="267"/>
                  </a:lnTo>
                  <a:lnTo>
                    <a:pt x="399" y="297"/>
                  </a:lnTo>
                  <a:lnTo>
                    <a:pt x="366" y="327"/>
                  </a:lnTo>
                  <a:lnTo>
                    <a:pt x="334" y="359"/>
                  </a:lnTo>
                  <a:lnTo>
                    <a:pt x="304" y="393"/>
                  </a:lnTo>
                  <a:lnTo>
                    <a:pt x="275" y="427"/>
                  </a:lnTo>
                  <a:lnTo>
                    <a:pt x="246" y="462"/>
                  </a:lnTo>
                  <a:lnTo>
                    <a:pt x="220" y="499"/>
                  </a:lnTo>
                  <a:lnTo>
                    <a:pt x="195" y="537"/>
                  </a:lnTo>
                  <a:lnTo>
                    <a:pt x="171" y="575"/>
                  </a:lnTo>
                  <a:lnTo>
                    <a:pt x="149" y="614"/>
                  </a:lnTo>
                  <a:lnTo>
                    <a:pt x="127" y="655"/>
                  </a:lnTo>
                  <a:lnTo>
                    <a:pt x="108" y="696"/>
                  </a:lnTo>
                  <a:lnTo>
                    <a:pt x="90" y="738"/>
                  </a:lnTo>
                  <a:lnTo>
                    <a:pt x="73" y="781"/>
                  </a:lnTo>
                  <a:lnTo>
                    <a:pt x="59" y="824"/>
                  </a:lnTo>
                  <a:lnTo>
                    <a:pt x="44" y="869"/>
                  </a:lnTo>
                  <a:lnTo>
                    <a:pt x="34" y="914"/>
                  </a:lnTo>
                  <a:lnTo>
                    <a:pt x="23" y="960"/>
                  </a:lnTo>
                  <a:lnTo>
                    <a:pt x="16" y="1007"/>
                  </a:lnTo>
                  <a:lnTo>
                    <a:pt x="8" y="1054"/>
                  </a:lnTo>
                  <a:lnTo>
                    <a:pt x="4" y="1100"/>
                  </a:lnTo>
                  <a:lnTo>
                    <a:pt x="1" y="1148"/>
                  </a:lnTo>
                  <a:lnTo>
                    <a:pt x="0" y="1197"/>
                  </a:lnTo>
                  <a:lnTo>
                    <a:pt x="2" y="1260"/>
                  </a:lnTo>
                  <a:lnTo>
                    <a:pt x="7" y="1322"/>
                  </a:lnTo>
                  <a:lnTo>
                    <a:pt x="14" y="1383"/>
                  </a:lnTo>
                  <a:lnTo>
                    <a:pt x="25" y="1443"/>
                  </a:lnTo>
                  <a:lnTo>
                    <a:pt x="38" y="1502"/>
                  </a:lnTo>
                  <a:lnTo>
                    <a:pt x="55" y="1560"/>
                  </a:lnTo>
                  <a:lnTo>
                    <a:pt x="75" y="1616"/>
                  </a:lnTo>
                  <a:lnTo>
                    <a:pt x="96" y="1671"/>
                  </a:lnTo>
                  <a:lnTo>
                    <a:pt x="121" y="1725"/>
                  </a:lnTo>
                  <a:lnTo>
                    <a:pt x="148" y="1778"/>
                  </a:lnTo>
                  <a:lnTo>
                    <a:pt x="177" y="1830"/>
                  </a:lnTo>
                  <a:lnTo>
                    <a:pt x="209" y="1879"/>
                  </a:lnTo>
                  <a:lnTo>
                    <a:pt x="243" y="1927"/>
                  </a:lnTo>
                  <a:lnTo>
                    <a:pt x="279" y="1972"/>
                  </a:lnTo>
                  <a:lnTo>
                    <a:pt x="317" y="2017"/>
                  </a:lnTo>
                  <a:lnTo>
                    <a:pt x="358" y="2060"/>
                  </a:lnTo>
                  <a:lnTo>
                    <a:pt x="400" y="2100"/>
                  </a:lnTo>
                  <a:lnTo>
                    <a:pt x="444" y="2138"/>
                  </a:lnTo>
                  <a:lnTo>
                    <a:pt x="491" y="2174"/>
                  </a:lnTo>
                  <a:lnTo>
                    <a:pt x="538" y="2209"/>
                  </a:lnTo>
                  <a:lnTo>
                    <a:pt x="588" y="2240"/>
                  </a:lnTo>
                  <a:lnTo>
                    <a:pt x="639" y="2270"/>
                  </a:lnTo>
                  <a:lnTo>
                    <a:pt x="692" y="2296"/>
                  </a:lnTo>
                  <a:lnTo>
                    <a:pt x="746" y="2320"/>
                  </a:lnTo>
                  <a:lnTo>
                    <a:pt x="801" y="2343"/>
                  </a:lnTo>
                  <a:lnTo>
                    <a:pt x="858" y="2362"/>
                  </a:lnTo>
                  <a:lnTo>
                    <a:pt x="916" y="2378"/>
                  </a:lnTo>
                  <a:lnTo>
                    <a:pt x="975" y="2392"/>
                  </a:lnTo>
                  <a:lnTo>
                    <a:pt x="1035" y="2403"/>
                  </a:lnTo>
                  <a:lnTo>
                    <a:pt x="1096" y="2410"/>
                  </a:lnTo>
                  <a:lnTo>
                    <a:pt x="1157" y="2415"/>
                  </a:lnTo>
                  <a:lnTo>
                    <a:pt x="1221" y="2416"/>
                  </a:lnTo>
                  <a:lnTo>
                    <a:pt x="1283" y="2415"/>
                  </a:lnTo>
                  <a:lnTo>
                    <a:pt x="1346" y="2410"/>
                  </a:lnTo>
                  <a:lnTo>
                    <a:pt x="1407" y="2403"/>
                  </a:lnTo>
                  <a:lnTo>
                    <a:pt x="1467" y="2392"/>
                  </a:lnTo>
                  <a:lnTo>
                    <a:pt x="1526" y="2378"/>
                  </a:lnTo>
                  <a:lnTo>
                    <a:pt x="1584" y="2362"/>
                  </a:lnTo>
                  <a:lnTo>
                    <a:pt x="1640" y="2343"/>
                  </a:lnTo>
                  <a:lnTo>
                    <a:pt x="1695" y="2320"/>
                  </a:lnTo>
                  <a:lnTo>
                    <a:pt x="1749" y="2296"/>
                  </a:lnTo>
                  <a:lnTo>
                    <a:pt x="1802" y="2270"/>
                  </a:lnTo>
                  <a:lnTo>
                    <a:pt x="1854" y="2240"/>
                  </a:lnTo>
                  <a:lnTo>
                    <a:pt x="1903" y="2209"/>
                  </a:lnTo>
                  <a:lnTo>
                    <a:pt x="1951" y="2174"/>
                  </a:lnTo>
                  <a:lnTo>
                    <a:pt x="1997" y="2138"/>
                  </a:lnTo>
                  <a:lnTo>
                    <a:pt x="2041" y="2100"/>
                  </a:lnTo>
                  <a:lnTo>
                    <a:pt x="2084" y="2060"/>
                  </a:lnTo>
                  <a:lnTo>
                    <a:pt x="2124" y="2017"/>
                  </a:lnTo>
                  <a:lnTo>
                    <a:pt x="2162" y="1972"/>
                  </a:lnTo>
                  <a:lnTo>
                    <a:pt x="2198" y="1927"/>
                  </a:lnTo>
                  <a:lnTo>
                    <a:pt x="2233" y="1879"/>
                  </a:lnTo>
                  <a:lnTo>
                    <a:pt x="2264" y="1830"/>
                  </a:lnTo>
                  <a:lnTo>
                    <a:pt x="2294" y="1778"/>
                  </a:lnTo>
                  <a:lnTo>
                    <a:pt x="2321" y="1725"/>
                  </a:lnTo>
                  <a:lnTo>
                    <a:pt x="2345" y="1671"/>
                  </a:lnTo>
                  <a:lnTo>
                    <a:pt x="2367" y="1616"/>
                  </a:lnTo>
                  <a:lnTo>
                    <a:pt x="2387" y="1560"/>
                  </a:lnTo>
                  <a:lnTo>
                    <a:pt x="2402" y="1502"/>
                  </a:lnTo>
                  <a:lnTo>
                    <a:pt x="2417" y="1443"/>
                  </a:lnTo>
                  <a:lnTo>
                    <a:pt x="2427" y="1383"/>
                  </a:lnTo>
                  <a:lnTo>
                    <a:pt x="2435" y="1322"/>
                  </a:lnTo>
                  <a:lnTo>
                    <a:pt x="2439" y="1260"/>
                  </a:lnTo>
                  <a:lnTo>
                    <a:pt x="2441" y="1197"/>
                  </a:lnTo>
                  <a:close/>
                  <a:moveTo>
                    <a:pt x="2253" y="1197"/>
                  </a:moveTo>
                  <a:lnTo>
                    <a:pt x="2252" y="1250"/>
                  </a:lnTo>
                  <a:lnTo>
                    <a:pt x="2247" y="1303"/>
                  </a:lnTo>
                  <a:lnTo>
                    <a:pt x="2241" y="1355"/>
                  </a:lnTo>
                  <a:lnTo>
                    <a:pt x="2232" y="1405"/>
                  </a:lnTo>
                  <a:lnTo>
                    <a:pt x="2221" y="1455"/>
                  </a:lnTo>
                  <a:lnTo>
                    <a:pt x="2207" y="1505"/>
                  </a:lnTo>
                  <a:lnTo>
                    <a:pt x="2191" y="1551"/>
                  </a:lnTo>
                  <a:lnTo>
                    <a:pt x="2172" y="1599"/>
                  </a:lnTo>
                  <a:lnTo>
                    <a:pt x="2151" y="1645"/>
                  </a:lnTo>
                  <a:lnTo>
                    <a:pt x="2129" y="1689"/>
                  </a:lnTo>
                  <a:lnTo>
                    <a:pt x="2103" y="1733"/>
                  </a:lnTo>
                  <a:lnTo>
                    <a:pt x="2077" y="1774"/>
                  </a:lnTo>
                  <a:lnTo>
                    <a:pt x="2048" y="1814"/>
                  </a:lnTo>
                  <a:lnTo>
                    <a:pt x="2017" y="1854"/>
                  </a:lnTo>
                  <a:lnTo>
                    <a:pt x="1985" y="1891"/>
                  </a:lnTo>
                  <a:lnTo>
                    <a:pt x="1951" y="1927"/>
                  </a:lnTo>
                  <a:lnTo>
                    <a:pt x="1915" y="1960"/>
                  </a:lnTo>
                  <a:lnTo>
                    <a:pt x="1878" y="1993"/>
                  </a:lnTo>
                  <a:lnTo>
                    <a:pt x="1838" y="2024"/>
                  </a:lnTo>
                  <a:lnTo>
                    <a:pt x="1798" y="2053"/>
                  </a:lnTo>
                  <a:lnTo>
                    <a:pt x="1756" y="2079"/>
                  </a:lnTo>
                  <a:lnTo>
                    <a:pt x="1713" y="2104"/>
                  </a:lnTo>
                  <a:lnTo>
                    <a:pt x="1669" y="2127"/>
                  </a:lnTo>
                  <a:lnTo>
                    <a:pt x="1623" y="2148"/>
                  </a:lnTo>
                  <a:lnTo>
                    <a:pt x="1576" y="2167"/>
                  </a:lnTo>
                  <a:lnTo>
                    <a:pt x="1528" y="2182"/>
                  </a:lnTo>
                  <a:lnTo>
                    <a:pt x="1479" y="2197"/>
                  </a:lnTo>
                  <a:lnTo>
                    <a:pt x="1429" y="2208"/>
                  </a:lnTo>
                  <a:lnTo>
                    <a:pt x="1378" y="2217"/>
                  </a:lnTo>
                  <a:lnTo>
                    <a:pt x="1327" y="2223"/>
                  </a:lnTo>
                  <a:lnTo>
                    <a:pt x="1274" y="2228"/>
                  </a:lnTo>
                  <a:lnTo>
                    <a:pt x="1221" y="2229"/>
                  </a:lnTo>
                  <a:lnTo>
                    <a:pt x="1168" y="2228"/>
                  </a:lnTo>
                  <a:lnTo>
                    <a:pt x="1115" y="2223"/>
                  </a:lnTo>
                  <a:lnTo>
                    <a:pt x="1064" y="2217"/>
                  </a:lnTo>
                  <a:lnTo>
                    <a:pt x="1012" y="2208"/>
                  </a:lnTo>
                  <a:lnTo>
                    <a:pt x="963" y="2197"/>
                  </a:lnTo>
                  <a:lnTo>
                    <a:pt x="914" y="2182"/>
                  </a:lnTo>
                  <a:lnTo>
                    <a:pt x="866" y="2167"/>
                  </a:lnTo>
                  <a:lnTo>
                    <a:pt x="819" y="2148"/>
                  </a:lnTo>
                  <a:lnTo>
                    <a:pt x="773" y="2127"/>
                  </a:lnTo>
                  <a:lnTo>
                    <a:pt x="729" y="2104"/>
                  </a:lnTo>
                  <a:lnTo>
                    <a:pt x="686" y="2079"/>
                  </a:lnTo>
                  <a:lnTo>
                    <a:pt x="644" y="2053"/>
                  </a:lnTo>
                  <a:lnTo>
                    <a:pt x="603" y="2024"/>
                  </a:lnTo>
                  <a:lnTo>
                    <a:pt x="564" y="1993"/>
                  </a:lnTo>
                  <a:lnTo>
                    <a:pt x="526" y="1960"/>
                  </a:lnTo>
                  <a:lnTo>
                    <a:pt x="491" y="1927"/>
                  </a:lnTo>
                  <a:lnTo>
                    <a:pt x="456" y="1891"/>
                  </a:lnTo>
                  <a:lnTo>
                    <a:pt x="424" y="1854"/>
                  </a:lnTo>
                  <a:lnTo>
                    <a:pt x="394" y="1814"/>
                  </a:lnTo>
                  <a:lnTo>
                    <a:pt x="365" y="1774"/>
                  </a:lnTo>
                  <a:lnTo>
                    <a:pt x="337" y="1733"/>
                  </a:lnTo>
                  <a:lnTo>
                    <a:pt x="312" y="1689"/>
                  </a:lnTo>
                  <a:lnTo>
                    <a:pt x="289" y="1645"/>
                  </a:lnTo>
                  <a:lnTo>
                    <a:pt x="269" y="1599"/>
                  </a:lnTo>
                  <a:lnTo>
                    <a:pt x="251" y="1551"/>
                  </a:lnTo>
                  <a:lnTo>
                    <a:pt x="234" y="1505"/>
                  </a:lnTo>
                  <a:lnTo>
                    <a:pt x="221" y="1455"/>
                  </a:lnTo>
                  <a:lnTo>
                    <a:pt x="209" y="1405"/>
                  </a:lnTo>
                  <a:lnTo>
                    <a:pt x="201" y="1355"/>
                  </a:lnTo>
                  <a:lnTo>
                    <a:pt x="193" y="1303"/>
                  </a:lnTo>
                  <a:lnTo>
                    <a:pt x="190" y="1250"/>
                  </a:lnTo>
                  <a:lnTo>
                    <a:pt x="189" y="1197"/>
                  </a:lnTo>
                  <a:lnTo>
                    <a:pt x="190" y="1143"/>
                  </a:lnTo>
                  <a:lnTo>
                    <a:pt x="193" y="1092"/>
                  </a:lnTo>
                  <a:lnTo>
                    <a:pt x="201" y="1040"/>
                  </a:lnTo>
                  <a:lnTo>
                    <a:pt x="209" y="989"/>
                  </a:lnTo>
                  <a:lnTo>
                    <a:pt x="221" y="940"/>
                  </a:lnTo>
                  <a:lnTo>
                    <a:pt x="234" y="890"/>
                  </a:lnTo>
                  <a:lnTo>
                    <a:pt x="251" y="842"/>
                  </a:lnTo>
                  <a:lnTo>
                    <a:pt x="269" y="796"/>
                  </a:lnTo>
                  <a:lnTo>
                    <a:pt x="289" y="750"/>
                  </a:lnTo>
                  <a:lnTo>
                    <a:pt x="312" y="706"/>
                  </a:lnTo>
                  <a:lnTo>
                    <a:pt x="337" y="662"/>
                  </a:lnTo>
                  <a:lnTo>
                    <a:pt x="365" y="620"/>
                  </a:lnTo>
                  <a:lnTo>
                    <a:pt x="394" y="580"/>
                  </a:lnTo>
                  <a:lnTo>
                    <a:pt x="424" y="541"/>
                  </a:lnTo>
                  <a:lnTo>
                    <a:pt x="456" y="503"/>
                  </a:lnTo>
                  <a:lnTo>
                    <a:pt x="491" y="467"/>
                  </a:lnTo>
                  <a:lnTo>
                    <a:pt x="526" y="433"/>
                  </a:lnTo>
                  <a:lnTo>
                    <a:pt x="564" y="401"/>
                  </a:lnTo>
                  <a:lnTo>
                    <a:pt x="603" y="370"/>
                  </a:lnTo>
                  <a:lnTo>
                    <a:pt x="644" y="341"/>
                  </a:lnTo>
                  <a:lnTo>
                    <a:pt x="686" y="315"/>
                  </a:lnTo>
                  <a:lnTo>
                    <a:pt x="729" y="289"/>
                  </a:lnTo>
                  <a:lnTo>
                    <a:pt x="773" y="267"/>
                  </a:lnTo>
                  <a:lnTo>
                    <a:pt x="819" y="246"/>
                  </a:lnTo>
                  <a:lnTo>
                    <a:pt x="866" y="228"/>
                  </a:lnTo>
                  <a:lnTo>
                    <a:pt x="914" y="211"/>
                  </a:lnTo>
                  <a:lnTo>
                    <a:pt x="963" y="198"/>
                  </a:lnTo>
                  <a:lnTo>
                    <a:pt x="1012" y="186"/>
                  </a:lnTo>
                  <a:lnTo>
                    <a:pt x="1064" y="177"/>
                  </a:lnTo>
                  <a:lnTo>
                    <a:pt x="1115" y="171"/>
                  </a:lnTo>
                  <a:lnTo>
                    <a:pt x="1168" y="167"/>
                  </a:lnTo>
                  <a:lnTo>
                    <a:pt x="1221" y="166"/>
                  </a:lnTo>
                  <a:lnTo>
                    <a:pt x="1274" y="167"/>
                  </a:lnTo>
                  <a:lnTo>
                    <a:pt x="1327" y="171"/>
                  </a:lnTo>
                  <a:lnTo>
                    <a:pt x="1378" y="177"/>
                  </a:lnTo>
                  <a:lnTo>
                    <a:pt x="1429" y="186"/>
                  </a:lnTo>
                  <a:lnTo>
                    <a:pt x="1479" y="198"/>
                  </a:lnTo>
                  <a:lnTo>
                    <a:pt x="1528" y="211"/>
                  </a:lnTo>
                  <a:lnTo>
                    <a:pt x="1576" y="228"/>
                  </a:lnTo>
                  <a:lnTo>
                    <a:pt x="1623" y="246"/>
                  </a:lnTo>
                  <a:lnTo>
                    <a:pt x="1669" y="267"/>
                  </a:lnTo>
                  <a:lnTo>
                    <a:pt x="1713" y="289"/>
                  </a:lnTo>
                  <a:lnTo>
                    <a:pt x="1756" y="315"/>
                  </a:lnTo>
                  <a:lnTo>
                    <a:pt x="1798" y="341"/>
                  </a:lnTo>
                  <a:lnTo>
                    <a:pt x="1838" y="370"/>
                  </a:lnTo>
                  <a:lnTo>
                    <a:pt x="1878" y="401"/>
                  </a:lnTo>
                  <a:lnTo>
                    <a:pt x="1915" y="433"/>
                  </a:lnTo>
                  <a:lnTo>
                    <a:pt x="1951" y="467"/>
                  </a:lnTo>
                  <a:lnTo>
                    <a:pt x="1985" y="503"/>
                  </a:lnTo>
                  <a:lnTo>
                    <a:pt x="2017" y="541"/>
                  </a:lnTo>
                  <a:lnTo>
                    <a:pt x="2048" y="580"/>
                  </a:lnTo>
                  <a:lnTo>
                    <a:pt x="2077" y="620"/>
                  </a:lnTo>
                  <a:lnTo>
                    <a:pt x="2103" y="662"/>
                  </a:lnTo>
                  <a:lnTo>
                    <a:pt x="2129" y="706"/>
                  </a:lnTo>
                  <a:lnTo>
                    <a:pt x="2151" y="750"/>
                  </a:lnTo>
                  <a:lnTo>
                    <a:pt x="2172" y="796"/>
                  </a:lnTo>
                  <a:lnTo>
                    <a:pt x="2191" y="842"/>
                  </a:lnTo>
                  <a:lnTo>
                    <a:pt x="2207" y="890"/>
                  </a:lnTo>
                  <a:lnTo>
                    <a:pt x="2221" y="940"/>
                  </a:lnTo>
                  <a:lnTo>
                    <a:pt x="2232" y="989"/>
                  </a:lnTo>
                  <a:lnTo>
                    <a:pt x="2241" y="1040"/>
                  </a:lnTo>
                  <a:lnTo>
                    <a:pt x="2247" y="1092"/>
                  </a:lnTo>
                  <a:lnTo>
                    <a:pt x="2252" y="1143"/>
                  </a:lnTo>
                  <a:lnTo>
                    <a:pt x="2253" y="1197"/>
                  </a:lnTo>
                  <a:close/>
                </a:path>
              </a:pathLst>
            </a:custGeom>
            <a:solidFill>
              <a:srgbClr val="EABA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0" name="Freeform 58"/>
            <p:cNvSpPr>
              <a:spLocks noEditPoints="1"/>
            </p:cNvSpPr>
            <p:nvPr/>
          </p:nvSpPr>
          <p:spPr bwMode="auto">
            <a:xfrm>
              <a:off x="3670" y="2998"/>
              <a:ext cx="564" cy="563"/>
            </a:xfrm>
            <a:custGeom>
              <a:avLst/>
              <a:gdLst/>
              <a:ahLst/>
              <a:cxnLst>
                <a:cxn ang="0">
                  <a:pos x="2230" y="900"/>
                </a:cxn>
                <a:cxn ang="0">
                  <a:pos x="2143" y="638"/>
                </a:cxn>
                <a:cxn ang="0">
                  <a:pos x="1996" y="410"/>
                </a:cxn>
                <a:cxn ang="0">
                  <a:pos x="1800" y="224"/>
                </a:cxn>
                <a:cxn ang="0">
                  <a:pos x="1565" y="89"/>
                </a:cxn>
                <a:cxn ang="0">
                  <a:pos x="1299" y="13"/>
                </a:cxn>
                <a:cxn ang="0">
                  <a:pos x="1012" y="6"/>
                </a:cxn>
                <a:cxn ang="0">
                  <a:pos x="739" y="68"/>
                </a:cxn>
                <a:cxn ang="0">
                  <a:pos x="497" y="193"/>
                </a:cxn>
                <a:cxn ang="0">
                  <a:pos x="293" y="370"/>
                </a:cxn>
                <a:cxn ang="0">
                  <a:pos x="137" y="589"/>
                </a:cxn>
                <a:cxn ang="0">
                  <a:pos x="36" y="845"/>
                </a:cxn>
                <a:cxn ang="0">
                  <a:pos x="0" y="1126"/>
                </a:cxn>
                <a:cxn ang="0">
                  <a:pos x="36" y="1407"/>
                </a:cxn>
                <a:cxn ang="0">
                  <a:pos x="137" y="1663"/>
                </a:cxn>
                <a:cxn ang="0">
                  <a:pos x="293" y="1883"/>
                </a:cxn>
                <a:cxn ang="0">
                  <a:pos x="497" y="2060"/>
                </a:cxn>
                <a:cxn ang="0">
                  <a:pos x="739" y="2183"/>
                </a:cxn>
                <a:cxn ang="0">
                  <a:pos x="1012" y="2246"/>
                </a:cxn>
                <a:cxn ang="0">
                  <a:pos x="1299" y="2239"/>
                </a:cxn>
                <a:cxn ang="0">
                  <a:pos x="1565" y="2163"/>
                </a:cxn>
                <a:cxn ang="0">
                  <a:pos x="1800" y="2029"/>
                </a:cxn>
                <a:cxn ang="0">
                  <a:pos x="1996" y="1843"/>
                </a:cxn>
                <a:cxn ang="0">
                  <a:pos x="2143" y="1615"/>
                </a:cxn>
                <a:cxn ang="0">
                  <a:pos x="2230" y="1353"/>
                </a:cxn>
                <a:cxn ang="0">
                  <a:pos x="2066" y="1126"/>
                </a:cxn>
                <a:cxn ang="0">
                  <a:pos x="2036" y="1360"/>
                </a:cxn>
                <a:cxn ang="0">
                  <a:pos x="1952" y="1573"/>
                </a:cxn>
                <a:cxn ang="0">
                  <a:pos x="1822" y="1756"/>
                </a:cxn>
                <a:cxn ang="0">
                  <a:pos x="1652" y="1904"/>
                </a:cxn>
                <a:cxn ang="0">
                  <a:pos x="1450" y="2007"/>
                </a:cxn>
                <a:cxn ang="0">
                  <a:pos x="1223" y="2060"/>
                </a:cxn>
                <a:cxn ang="0">
                  <a:pos x="984" y="2054"/>
                </a:cxn>
                <a:cxn ang="0">
                  <a:pos x="761" y="1990"/>
                </a:cxn>
                <a:cxn ang="0">
                  <a:pos x="565" y="1877"/>
                </a:cxn>
                <a:cxn ang="0">
                  <a:pos x="402" y="1723"/>
                </a:cxn>
                <a:cxn ang="0">
                  <a:pos x="281" y="1533"/>
                </a:cxn>
                <a:cxn ang="0">
                  <a:pos x="207" y="1315"/>
                </a:cxn>
                <a:cxn ang="0">
                  <a:pos x="189" y="1077"/>
                </a:cxn>
                <a:cxn ang="0">
                  <a:pos x="230" y="847"/>
                </a:cxn>
                <a:cxn ang="0">
                  <a:pos x="324" y="639"/>
                </a:cxn>
                <a:cxn ang="0">
                  <a:pos x="463" y="463"/>
                </a:cxn>
                <a:cxn ang="0">
                  <a:pos x="640" y="324"/>
                </a:cxn>
                <a:cxn ang="0">
                  <a:pos x="847" y="230"/>
                </a:cxn>
                <a:cxn ang="0">
                  <a:pos x="1079" y="190"/>
                </a:cxn>
                <a:cxn ang="0">
                  <a:pos x="1315" y="208"/>
                </a:cxn>
                <a:cxn ang="0">
                  <a:pos x="1534" y="281"/>
                </a:cxn>
                <a:cxn ang="0">
                  <a:pos x="1724" y="402"/>
                </a:cxn>
                <a:cxn ang="0">
                  <a:pos x="1879" y="565"/>
                </a:cxn>
                <a:cxn ang="0">
                  <a:pos x="1991" y="761"/>
                </a:cxn>
                <a:cxn ang="0">
                  <a:pos x="2055" y="984"/>
                </a:cxn>
              </a:cxnLst>
              <a:rect l="0" t="0" r="r" b="b"/>
              <a:pathLst>
                <a:path w="2253" h="2252">
                  <a:moveTo>
                    <a:pt x="2253" y="1126"/>
                  </a:moveTo>
                  <a:lnTo>
                    <a:pt x="2252" y="1068"/>
                  </a:lnTo>
                  <a:lnTo>
                    <a:pt x="2247" y="1011"/>
                  </a:lnTo>
                  <a:lnTo>
                    <a:pt x="2240" y="955"/>
                  </a:lnTo>
                  <a:lnTo>
                    <a:pt x="2230" y="900"/>
                  </a:lnTo>
                  <a:lnTo>
                    <a:pt x="2218" y="845"/>
                  </a:lnTo>
                  <a:lnTo>
                    <a:pt x="2203" y="792"/>
                  </a:lnTo>
                  <a:lnTo>
                    <a:pt x="2185" y="739"/>
                  </a:lnTo>
                  <a:lnTo>
                    <a:pt x="2164" y="687"/>
                  </a:lnTo>
                  <a:lnTo>
                    <a:pt x="2143" y="638"/>
                  </a:lnTo>
                  <a:lnTo>
                    <a:pt x="2117" y="589"/>
                  </a:lnTo>
                  <a:lnTo>
                    <a:pt x="2090" y="542"/>
                  </a:lnTo>
                  <a:lnTo>
                    <a:pt x="2061" y="497"/>
                  </a:lnTo>
                  <a:lnTo>
                    <a:pt x="2030" y="452"/>
                  </a:lnTo>
                  <a:lnTo>
                    <a:pt x="1996" y="410"/>
                  </a:lnTo>
                  <a:lnTo>
                    <a:pt x="1960" y="370"/>
                  </a:lnTo>
                  <a:lnTo>
                    <a:pt x="1923" y="330"/>
                  </a:lnTo>
                  <a:lnTo>
                    <a:pt x="1885" y="293"/>
                  </a:lnTo>
                  <a:lnTo>
                    <a:pt x="1844" y="258"/>
                  </a:lnTo>
                  <a:lnTo>
                    <a:pt x="1800" y="224"/>
                  </a:lnTo>
                  <a:lnTo>
                    <a:pt x="1756" y="193"/>
                  </a:lnTo>
                  <a:lnTo>
                    <a:pt x="1710" y="163"/>
                  </a:lnTo>
                  <a:lnTo>
                    <a:pt x="1664" y="137"/>
                  </a:lnTo>
                  <a:lnTo>
                    <a:pt x="1616" y="112"/>
                  </a:lnTo>
                  <a:lnTo>
                    <a:pt x="1565" y="89"/>
                  </a:lnTo>
                  <a:lnTo>
                    <a:pt x="1514" y="68"/>
                  </a:lnTo>
                  <a:lnTo>
                    <a:pt x="1462" y="52"/>
                  </a:lnTo>
                  <a:lnTo>
                    <a:pt x="1408" y="36"/>
                  </a:lnTo>
                  <a:lnTo>
                    <a:pt x="1354" y="23"/>
                  </a:lnTo>
                  <a:lnTo>
                    <a:pt x="1299" y="13"/>
                  </a:lnTo>
                  <a:lnTo>
                    <a:pt x="1242" y="6"/>
                  </a:lnTo>
                  <a:lnTo>
                    <a:pt x="1185" y="2"/>
                  </a:lnTo>
                  <a:lnTo>
                    <a:pt x="1127" y="0"/>
                  </a:lnTo>
                  <a:lnTo>
                    <a:pt x="1069" y="2"/>
                  </a:lnTo>
                  <a:lnTo>
                    <a:pt x="1012" y="6"/>
                  </a:lnTo>
                  <a:lnTo>
                    <a:pt x="955" y="13"/>
                  </a:lnTo>
                  <a:lnTo>
                    <a:pt x="900" y="23"/>
                  </a:lnTo>
                  <a:lnTo>
                    <a:pt x="845" y="36"/>
                  </a:lnTo>
                  <a:lnTo>
                    <a:pt x="792" y="52"/>
                  </a:lnTo>
                  <a:lnTo>
                    <a:pt x="739" y="68"/>
                  </a:lnTo>
                  <a:lnTo>
                    <a:pt x="689" y="89"/>
                  </a:lnTo>
                  <a:lnTo>
                    <a:pt x="638" y="112"/>
                  </a:lnTo>
                  <a:lnTo>
                    <a:pt x="590" y="137"/>
                  </a:lnTo>
                  <a:lnTo>
                    <a:pt x="542" y="163"/>
                  </a:lnTo>
                  <a:lnTo>
                    <a:pt x="497" y="193"/>
                  </a:lnTo>
                  <a:lnTo>
                    <a:pt x="452" y="224"/>
                  </a:lnTo>
                  <a:lnTo>
                    <a:pt x="410" y="258"/>
                  </a:lnTo>
                  <a:lnTo>
                    <a:pt x="369" y="293"/>
                  </a:lnTo>
                  <a:lnTo>
                    <a:pt x="330" y="330"/>
                  </a:lnTo>
                  <a:lnTo>
                    <a:pt x="293" y="370"/>
                  </a:lnTo>
                  <a:lnTo>
                    <a:pt x="258" y="410"/>
                  </a:lnTo>
                  <a:lnTo>
                    <a:pt x="224" y="452"/>
                  </a:lnTo>
                  <a:lnTo>
                    <a:pt x="193" y="497"/>
                  </a:lnTo>
                  <a:lnTo>
                    <a:pt x="163" y="542"/>
                  </a:lnTo>
                  <a:lnTo>
                    <a:pt x="137" y="589"/>
                  </a:lnTo>
                  <a:lnTo>
                    <a:pt x="111" y="638"/>
                  </a:lnTo>
                  <a:lnTo>
                    <a:pt x="89" y="687"/>
                  </a:lnTo>
                  <a:lnTo>
                    <a:pt x="68" y="739"/>
                  </a:lnTo>
                  <a:lnTo>
                    <a:pt x="51" y="792"/>
                  </a:lnTo>
                  <a:lnTo>
                    <a:pt x="36" y="845"/>
                  </a:lnTo>
                  <a:lnTo>
                    <a:pt x="24" y="900"/>
                  </a:lnTo>
                  <a:lnTo>
                    <a:pt x="13" y="955"/>
                  </a:lnTo>
                  <a:lnTo>
                    <a:pt x="6" y="1011"/>
                  </a:lnTo>
                  <a:lnTo>
                    <a:pt x="2" y="1068"/>
                  </a:lnTo>
                  <a:lnTo>
                    <a:pt x="0" y="1126"/>
                  </a:lnTo>
                  <a:lnTo>
                    <a:pt x="2" y="1184"/>
                  </a:lnTo>
                  <a:lnTo>
                    <a:pt x="6" y="1242"/>
                  </a:lnTo>
                  <a:lnTo>
                    <a:pt x="13" y="1298"/>
                  </a:lnTo>
                  <a:lnTo>
                    <a:pt x="24" y="1353"/>
                  </a:lnTo>
                  <a:lnTo>
                    <a:pt x="36" y="1407"/>
                  </a:lnTo>
                  <a:lnTo>
                    <a:pt x="51" y="1461"/>
                  </a:lnTo>
                  <a:lnTo>
                    <a:pt x="68" y="1513"/>
                  </a:lnTo>
                  <a:lnTo>
                    <a:pt x="89" y="1564"/>
                  </a:lnTo>
                  <a:lnTo>
                    <a:pt x="111" y="1615"/>
                  </a:lnTo>
                  <a:lnTo>
                    <a:pt x="137" y="1663"/>
                  </a:lnTo>
                  <a:lnTo>
                    <a:pt x="163" y="1709"/>
                  </a:lnTo>
                  <a:lnTo>
                    <a:pt x="193" y="1755"/>
                  </a:lnTo>
                  <a:lnTo>
                    <a:pt x="224" y="1799"/>
                  </a:lnTo>
                  <a:lnTo>
                    <a:pt x="258" y="1843"/>
                  </a:lnTo>
                  <a:lnTo>
                    <a:pt x="293" y="1883"/>
                  </a:lnTo>
                  <a:lnTo>
                    <a:pt x="330" y="1922"/>
                  </a:lnTo>
                  <a:lnTo>
                    <a:pt x="369" y="1959"/>
                  </a:lnTo>
                  <a:lnTo>
                    <a:pt x="410" y="1995"/>
                  </a:lnTo>
                  <a:lnTo>
                    <a:pt x="452" y="2029"/>
                  </a:lnTo>
                  <a:lnTo>
                    <a:pt x="497" y="2060"/>
                  </a:lnTo>
                  <a:lnTo>
                    <a:pt x="542" y="2089"/>
                  </a:lnTo>
                  <a:lnTo>
                    <a:pt x="590" y="2116"/>
                  </a:lnTo>
                  <a:lnTo>
                    <a:pt x="638" y="2141"/>
                  </a:lnTo>
                  <a:lnTo>
                    <a:pt x="689" y="2163"/>
                  </a:lnTo>
                  <a:lnTo>
                    <a:pt x="739" y="2183"/>
                  </a:lnTo>
                  <a:lnTo>
                    <a:pt x="792" y="2201"/>
                  </a:lnTo>
                  <a:lnTo>
                    <a:pt x="845" y="2217"/>
                  </a:lnTo>
                  <a:lnTo>
                    <a:pt x="900" y="2229"/>
                  </a:lnTo>
                  <a:lnTo>
                    <a:pt x="955" y="2239"/>
                  </a:lnTo>
                  <a:lnTo>
                    <a:pt x="1012" y="2246"/>
                  </a:lnTo>
                  <a:lnTo>
                    <a:pt x="1069" y="2251"/>
                  </a:lnTo>
                  <a:lnTo>
                    <a:pt x="1127" y="2252"/>
                  </a:lnTo>
                  <a:lnTo>
                    <a:pt x="1185" y="2251"/>
                  </a:lnTo>
                  <a:lnTo>
                    <a:pt x="1242" y="2246"/>
                  </a:lnTo>
                  <a:lnTo>
                    <a:pt x="1299" y="2239"/>
                  </a:lnTo>
                  <a:lnTo>
                    <a:pt x="1354" y="2229"/>
                  </a:lnTo>
                  <a:lnTo>
                    <a:pt x="1408" y="2217"/>
                  </a:lnTo>
                  <a:lnTo>
                    <a:pt x="1462" y="2201"/>
                  </a:lnTo>
                  <a:lnTo>
                    <a:pt x="1514" y="2183"/>
                  </a:lnTo>
                  <a:lnTo>
                    <a:pt x="1565" y="2163"/>
                  </a:lnTo>
                  <a:lnTo>
                    <a:pt x="1616" y="2141"/>
                  </a:lnTo>
                  <a:lnTo>
                    <a:pt x="1664" y="2116"/>
                  </a:lnTo>
                  <a:lnTo>
                    <a:pt x="1710" y="2089"/>
                  </a:lnTo>
                  <a:lnTo>
                    <a:pt x="1756" y="2060"/>
                  </a:lnTo>
                  <a:lnTo>
                    <a:pt x="1800" y="2029"/>
                  </a:lnTo>
                  <a:lnTo>
                    <a:pt x="1844" y="1995"/>
                  </a:lnTo>
                  <a:lnTo>
                    <a:pt x="1885" y="1959"/>
                  </a:lnTo>
                  <a:lnTo>
                    <a:pt x="1923" y="1922"/>
                  </a:lnTo>
                  <a:lnTo>
                    <a:pt x="1960" y="1883"/>
                  </a:lnTo>
                  <a:lnTo>
                    <a:pt x="1996" y="1843"/>
                  </a:lnTo>
                  <a:lnTo>
                    <a:pt x="2030" y="1799"/>
                  </a:lnTo>
                  <a:lnTo>
                    <a:pt x="2061" y="1755"/>
                  </a:lnTo>
                  <a:lnTo>
                    <a:pt x="2090" y="1709"/>
                  </a:lnTo>
                  <a:lnTo>
                    <a:pt x="2117" y="1663"/>
                  </a:lnTo>
                  <a:lnTo>
                    <a:pt x="2143" y="1615"/>
                  </a:lnTo>
                  <a:lnTo>
                    <a:pt x="2164" y="1564"/>
                  </a:lnTo>
                  <a:lnTo>
                    <a:pt x="2185" y="1513"/>
                  </a:lnTo>
                  <a:lnTo>
                    <a:pt x="2203" y="1461"/>
                  </a:lnTo>
                  <a:lnTo>
                    <a:pt x="2218" y="1407"/>
                  </a:lnTo>
                  <a:lnTo>
                    <a:pt x="2230" y="1353"/>
                  </a:lnTo>
                  <a:lnTo>
                    <a:pt x="2240" y="1298"/>
                  </a:lnTo>
                  <a:lnTo>
                    <a:pt x="2247" y="1242"/>
                  </a:lnTo>
                  <a:lnTo>
                    <a:pt x="2252" y="1184"/>
                  </a:lnTo>
                  <a:lnTo>
                    <a:pt x="2253" y="1126"/>
                  </a:lnTo>
                  <a:close/>
                  <a:moveTo>
                    <a:pt x="2066" y="1126"/>
                  </a:moveTo>
                  <a:lnTo>
                    <a:pt x="2065" y="1174"/>
                  </a:lnTo>
                  <a:lnTo>
                    <a:pt x="2061" y="1222"/>
                  </a:lnTo>
                  <a:lnTo>
                    <a:pt x="2055" y="1269"/>
                  </a:lnTo>
                  <a:lnTo>
                    <a:pt x="2047" y="1315"/>
                  </a:lnTo>
                  <a:lnTo>
                    <a:pt x="2036" y="1360"/>
                  </a:lnTo>
                  <a:lnTo>
                    <a:pt x="2024" y="1405"/>
                  </a:lnTo>
                  <a:lnTo>
                    <a:pt x="2008" y="1449"/>
                  </a:lnTo>
                  <a:lnTo>
                    <a:pt x="1991" y="1491"/>
                  </a:lnTo>
                  <a:lnTo>
                    <a:pt x="1973" y="1533"/>
                  </a:lnTo>
                  <a:lnTo>
                    <a:pt x="1952" y="1573"/>
                  </a:lnTo>
                  <a:lnTo>
                    <a:pt x="1929" y="1612"/>
                  </a:lnTo>
                  <a:lnTo>
                    <a:pt x="1905" y="1651"/>
                  </a:lnTo>
                  <a:lnTo>
                    <a:pt x="1879" y="1688"/>
                  </a:lnTo>
                  <a:lnTo>
                    <a:pt x="1851" y="1723"/>
                  </a:lnTo>
                  <a:lnTo>
                    <a:pt x="1822" y="1756"/>
                  </a:lnTo>
                  <a:lnTo>
                    <a:pt x="1791" y="1790"/>
                  </a:lnTo>
                  <a:lnTo>
                    <a:pt x="1758" y="1821"/>
                  </a:lnTo>
                  <a:lnTo>
                    <a:pt x="1724" y="1850"/>
                  </a:lnTo>
                  <a:lnTo>
                    <a:pt x="1689" y="1877"/>
                  </a:lnTo>
                  <a:lnTo>
                    <a:pt x="1652" y="1904"/>
                  </a:lnTo>
                  <a:lnTo>
                    <a:pt x="1613" y="1928"/>
                  </a:lnTo>
                  <a:lnTo>
                    <a:pt x="1574" y="1951"/>
                  </a:lnTo>
                  <a:lnTo>
                    <a:pt x="1534" y="1972"/>
                  </a:lnTo>
                  <a:lnTo>
                    <a:pt x="1492" y="1990"/>
                  </a:lnTo>
                  <a:lnTo>
                    <a:pt x="1450" y="2007"/>
                  </a:lnTo>
                  <a:lnTo>
                    <a:pt x="1406" y="2023"/>
                  </a:lnTo>
                  <a:lnTo>
                    <a:pt x="1361" y="2035"/>
                  </a:lnTo>
                  <a:lnTo>
                    <a:pt x="1315" y="2045"/>
                  </a:lnTo>
                  <a:lnTo>
                    <a:pt x="1270" y="2054"/>
                  </a:lnTo>
                  <a:lnTo>
                    <a:pt x="1223" y="2060"/>
                  </a:lnTo>
                  <a:lnTo>
                    <a:pt x="1175" y="2063"/>
                  </a:lnTo>
                  <a:lnTo>
                    <a:pt x="1127" y="2065"/>
                  </a:lnTo>
                  <a:lnTo>
                    <a:pt x="1079" y="2063"/>
                  </a:lnTo>
                  <a:lnTo>
                    <a:pt x="1031" y="2060"/>
                  </a:lnTo>
                  <a:lnTo>
                    <a:pt x="984" y="2054"/>
                  </a:lnTo>
                  <a:lnTo>
                    <a:pt x="937" y="2045"/>
                  </a:lnTo>
                  <a:lnTo>
                    <a:pt x="892" y="2035"/>
                  </a:lnTo>
                  <a:lnTo>
                    <a:pt x="847" y="2023"/>
                  </a:lnTo>
                  <a:lnTo>
                    <a:pt x="804" y="2007"/>
                  </a:lnTo>
                  <a:lnTo>
                    <a:pt x="761" y="1990"/>
                  </a:lnTo>
                  <a:lnTo>
                    <a:pt x="720" y="1972"/>
                  </a:lnTo>
                  <a:lnTo>
                    <a:pt x="679" y="1951"/>
                  </a:lnTo>
                  <a:lnTo>
                    <a:pt x="640" y="1928"/>
                  </a:lnTo>
                  <a:lnTo>
                    <a:pt x="602" y="1904"/>
                  </a:lnTo>
                  <a:lnTo>
                    <a:pt x="565" y="1877"/>
                  </a:lnTo>
                  <a:lnTo>
                    <a:pt x="529" y="1850"/>
                  </a:lnTo>
                  <a:lnTo>
                    <a:pt x="496" y="1821"/>
                  </a:lnTo>
                  <a:lnTo>
                    <a:pt x="463" y="1790"/>
                  </a:lnTo>
                  <a:lnTo>
                    <a:pt x="432" y="1756"/>
                  </a:lnTo>
                  <a:lnTo>
                    <a:pt x="402" y="1723"/>
                  </a:lnTo>
                  <a:lnTo>
                    <a:pt x="374" y="1688"/>
                  </a:lnTo>
                  <a:lnTo>
                    <a:pt x="348" y="1651"/>
                  </a:lnTo>
                  <a:lnTo>
                    <a:pt x="324" y="1612"/>
                  </a:lnTo>
                  <a:lnTo>
                    <a:pt x="301" y="1573"/>
                  </a:lnTo>
                  <a:lnTo>
                    <a:pt x="281" y="1533"/>
                  </a:lnTo>
                  <a:lnTo>
                    <a:pt x="261" y="1491"/>
                  </a:lnTo>
                  <a:lnTo>
                    <a:pt x="245" y="1449"/>
                  </a:lnTo>
                  <a:lnTo>
                    <a:pt x="230" y="1405"/>
                  </a:lnTo>
                  <a:lnTo>
                    <a:pt x="217" y="1360"/>
                  </a:lnTo>
                  <a:lnTo>
                    <a:pt x="207" y="1315"/>
                  </a:lnTo>
                  <a:lnTo>
                    <a:pt x="199" y="1269"/>
                  </a:lnTo>
                  <a:lnTo>
                    <a:pt x="193" y="1222"/>
                  </a:lnTo>
                  <a:lnTo>
                    <a:pt x="189" y="1174"/>
                  </a:lnTo>
                  <a:lnTo>
                    <a:pt x="188" y="1126"/>
                  </a:lnTo>
                  <a:lnTo>
                    <a:pt x="189" y="1077"/>
                  </a:lnTo>
                  <a:lnTo>
                    <a:pt x="193" y="1031"/>
                  </a:lnTo>
                  <a:lnTo>
                    <a:pt x="199" y="984"/>
                  </a:lnTo>
                  <a:lnTo>
                    <a:pt x="207" y="937"/>
                  </a:lnTo>
                  <a:lnTo>
                    <a:pt x="217" y="891"/>
                  </a:lnTo>
                  <a:lnTo>
                    <a:pt x="230" y="847"/>
                  </a:lnTo>
                  <a:lnTo>
                    <a:pt x="245" y="804"/>
                  </a:lnTo>
                  <a:lnTo>
                    <a:pt x="261" y="761"/>
                  </a:lnTo>
                  <a:lnTo>
                    <a:pt x="281" y="720"/>
                  </a:lnTo>
                  <a:lnTo>
                    <a:pt x="301" y="679"/>
                  </a:lnTo>
                  <a:lnTo>
                    <a:pt x="324" y="639"/>
                  </a:lnTo>
                  <a:lnTo>
                    <a:pt x="348" y="602"/>
                  </a:lnTo>
                  <a:lnTo>
                    <a:pt x="374" y="565"/>
                  </a:lnTo>
                  <a:lnTo>
                    <a:pt x="402" y="529"/>
                  </a:lnTo>
                  <a:lnTo>
                    <a:pt x="432" y="495"/>
                  </a:lnTo>
                  <a:lnTo>
                    <a:pt x="463" y="463"/>
                  </a:lnTo>
                  <a:lnTo>
                    <a:pt x="496" y="432"/>
                  </a:lnTo>
                  <a:lnTo>
                    <a:pt x="529" y="402"/>
                  </a:lnTo>
                  <a:lnTo>
                    <a:pt x="565" y="374"/>
                  </a:lnTo>
                  <a:lnTo>
                    <a:pt x="602" y="348"/>
                  </a:lnTo>
                  <a:lnTo>
                    <a:pt x="640" y="324"/>
                  </a:lnTo>
                  <a:lnTo>
                    <a:pt x="679" y="301"/>
                  </a:lnTo>
                  <a:lnTo>
                    <a:pt x="720" y="281"/>
                  </a:lnTo>
                  <a:lnTo>
                    <a:pt x="761" y="262"/>
                  </a:lnTo>
                  <a:lnTo>
                    <a:pt x="804" y="245"/>
                  </a:lnTo>
                  <a:lnTo>
                    <a:pt x="847" y="230"/>
                  </a:lnTo>
                  <a:lnTo>
                    <a:pt x="892" y="217"/>
                  </a:lnTo>
                  <a:lnTo>
                    <a:pt x="937" y="208"/>
                  </a:lnTo>
                  <a:lnTo>
                    <a:pt x="984" y="199"/>
                  </a:lnTo>
                  <a:lnTo>
                    <a:pt x="1031" y="193"/>
                  </a:lnTo>
                  <a:lnTo>
                    <a:pt x="1079" y="190"/>
                  </a:lnTo>
                  <a:lnTo>
                    <a:pt x="1127" y="188"/>
                  </a:lnTo>
                  <a:lnTo>
                    <a:pt x="1175" y="190"/>
                  </a:lnTo>
                  <a:lnTo>
                    <a:pt x="1223" y="193"/>
                  </a:lnTo>
                  <a:lnTo>
                    <a:pt x="1270" y="199"/>
                  </a:lnTo>
                  <a:lnTo>
                    <a:pt x="1315" y="208"/>
                  </a:lnTo>
                  <a:lnTo>
                    <a:pt x="1361" y="217"/>
                  </a:lnTo>
                  <a:lnTo>
                    <a:pt x="1406" y="230"/>
                  </a:lnTo>
                  <a:lnTo>
                    <a:pt x="1450" y="245"/>
                  </a:lnTo>
                  <a:lnTo>
                    <a:pt x="1492" y="262"/>
                  </a:lnTo>
                  <a:lnTo>
                    <a:pt x="1534" y="281"/>
                  </a:lnTo>
                  <a:lnTo>
                    <a:pt x="1574" y="301"/>
                  </a:lnTo>
                  <a:lnTo>
                    <a:pt x="1613" y="324"/>
                  </a:lnTo>
                  <a:lnTo>
                    <a:pt x="1652" y="348"/>
                  </a:lnTo>
                  <a:lnTo>
                    <a:pt x="1689" y="374"/>
                  </a:lnTo>
                  <a:lnTo>
                    <a:pt x="1724" y="402"/>
                  </a:lnTo>
                  <a:lnTo>
                    <a:pt x="1758" y="432"/>
                  </a:lnTo>
                  <a:lnTo>
                    <a:pt x="1791" y="463"/>
                  </a:lnTo>
                  <a:lnTo>
                    <a:pt x="1822" y="495"/>
                  </a:lnTo>
                  <a:lnTo>
                    <a:pt x="1851" y="529"/>
                  </a:lnTo>
                  <a:lnTo>
                    <a:pt x="1879" y="565"/>
                  </a:lnTo>
                  <a:lnTo>
                    <a:pt x="1905" y="602"/>
                  </a:lnTo>
                  <a:lnTo>
                    <a:pt x="1929" y="639"/>
                  </a:lnTo>
                  <a:lnTo>
                    <a:pt x="1952" y="679"/>
                  </a:lnTo>
                  <a:lnTo>
                    <a:pt x="1973" y="720"/>
                  </a:lnTo>
                  <a:lnTo>
                    <a:pt x="1991" y="761"/>
                  </a:lnTo>
                  <a:lnTo>
                    <a:pt x="2008" y="804"/>
                  </a:lnTo>
                  <a:lnTo>
                    <a:pt x="2024" y="847"/>
                  </a:lnTo>
                  <a:lnTo>
                    <a:pt x="2036" y="891"/>
                  </a:lnTo>
                  <a:lnTo>
                    <a:pt x="2047" y="937"/>
                  </a:lnTo>
                  <a:lnTo>
                    <a:pt x="2055" y="984"/>
                  </a:lnTo>
                  <a:lnTo>
                    <a:pt x="2061" y="1031"/>
                  </a:lnTo>
                  <a:lnTo>
                    <a:pt x="2065" y="1077"/>
                  </a:lnTo>
                  <a:lnTo>
                    <a:pt x="2066" y="1126"/>
                  </a:lnTo>
                  <a:close/>
                </a:path>
              </a:pathLst>
            </a:custGeom>
            <a:solidFill>
              <a:srgbClr val="EBBA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1" name="Freeform 59"/>
            <p:cNvSpPr>
              <a:spLocks noEditPoints="1"/>
            </p:cNvSpPr>
            <p:nvPr/>
          </p:nvSpPr>
          <p:spPr bwMode="auto">
            <a:xfrm>
              <a:off x="3694" y="3021"/>
              <a:ext cx="516" cy="516"/>
            </a:xfrm>
            <a:custGeom>
              <a:avLst/>
              <a:gdLst/>
              <a:ahLst/>
              <a:cxnLst>
                <a:cxn ang="0">
                  <a:pos x="2043" y="823"/>
                </a:cxn>
                <a:cxn ang="0">
                  <a:pos x="1962" y="584"/>
                </a:cxn>
                <a:cxn ang="0">
                  <a:pos x="1828" y="375"/>
                </a:cxn>
                <a:cxn ang="0">
                  <a:pos x="1649" y="204"/>
                </a:cxn>
                <a:cxn ang="0">
                  <a:pos x="1434" y="80"/>
                </a:cxn>
                <a:cxn ang="0">
                  <a:pos x="1189" y="11"/>
                </a:cxn>
                <a:cxn ang="0">
                  <a:pos x="926" y="5"/>
                </a:cxn>
                <a:cxn ang="0">
                  <a:pos x="677" y="62"/>
                </a:cxn>
                <a:cxn ang="0">
                  <a:pos x="455" y="175"/>
                </a:cxn>
                <a:cxn ang="0">
                  <a:pos x="267" y="337"/>
                </a:cxn>
                <a:cxn ang="0">
                  <a:pos x="123" y="540"/>
                </a:cxn>
                <a:cxn ang="0">
                  <a:pos x="32" y="774"/>
                </a:cxn>
                <a:cxn ang="0">
                  <a:pos x="0" y="1031"/>
                </a:cxn>
                <a:cxn ang="0">
                  <a:pos x="32" y="1289"/>
                </a:cxn>
                <a:cxn ang="0">
                  <a:pos x="123" y="1523"/>
                </a:cxn>
                <a:cxn ang="0">
                  <a:pos x="267" y="1725"/>
                </a:cxn>
                <a:cxn ang="0">
                  <a:pos x="455" y="1887"/>
                </a:cxn>
                <a:cxn ang="0">
                  <a:pos x="677" y="2001"/>
                </a:cxn>
                <a:cxn ang="0">
                  <a:pos x="926" y="2057"/>
                </a:cxn>
                <a:cxn ang="0">
                  <a:pos x="1189" y="2051"/>
                </a:cxn>
                <a:cxn ang="0">
                  <a:pos x="1434" y="1982"/>
                </a:cxn>
                <a:cxn ang="0">
                  <a:pos x="1649" y="1858"/>
                </a:cxn>
                <a:cxn ang="0">
                  <a:pos x="1828" y="1688"/>
                </a:cxn>
                <a:cxn ang="0">
                  <a:pos x="1962" y="1479"/>
                </a:cxn>
                <a:cxn ang="0">
                  <a:pos x="2043" y="1239"/>
                </a:cxn>
                <a:cxn ang="0">
                  <a:pos x="1877" y="1031"/>
                </a:cxn>
                <a:cxn ang="0">
                  <a:pos x="1850" y="1243"/>
                </a:cxn>
                <a:cxn ang="0">
                  <a:pos x="1775" y="1433"/>
                </a:cxn>
                <a:cxn ang="0">
                  <a:pos x="1657" y="1599"/>
                </a:cxn>
                <a:cxn ang="0">
                  <a:pos x="1504" y="1731"/>
                </a:cxn>
                <a:cxn ang="0">
                  <a:pos x="1323" y="1824"/>
                </a:cxn>
                <a:cxn ang="0">
                  <a:pos x="1118" y="1871"/>
                </a:cxn>
                <a:cxn ang="0">
                  <a:pos x="904" y="1865"/>
                </a:cxn>
                <a:cxn ang="0">
                  <a:pos x="703" y="1809"/>
                </a:cxn>
                <a:cxn ang="0">
                  <a:pos x="527" y="1708"/>
                </a:cxn>
                <a:cxn ang="0">
                  <a:pos x="380" y="1568"/>
                </a:cxn>
                <a:cxn ang="0">
                  <a:pos x="270" y="1397"/>
                </a:cxn>
                <a:cxn ang="0">
                  <a:pos x="204" y="1202"/>
                </a:cxn>
                <a:cxn ang="0">
                  <a:pos x="188" y="988"/>
                </a:cxn>
                <a:cxn ang="0">
                  <a:pos x="225" y="780"/>
                </a:cxn>
                <a:cxn ang="0">
                  <a:pos x="309" y="594"/>
                </a:cxn>
                <a:cxn ang="0">
                  <a:pos x="434" y="434"/>
                </a:cxn>
                <a:cxn ang="0">
                  <a:pos x="594" y="309"/>
                </a:cxn>
                <a:cxn ang="0">
                  <a:pos x="781" y="225"/>
                </a:cxn>
                <a:cxn ang="0">
                  <a:pos x="989" y="188"/>
                </a:cxn>
                <a:cxn ang="0">
                  <a:pos x="1202" y="204"/>
                </a:cxn>
                <a:cxn ang="0">
                  <a:pos x="1398" y="270"/>
                </a:cxn>
                <a:cxn ang="0">
                  <a:pos x="1569" y="380"/>
                </a:cxn>
                <a:cxn ang="0">
                  <a:pos x="1709" y="526"/>
                </a:cxn>
                <a:cxn ang="0">
                  <a:pos x="1810" y="703"/>
                </a:cxn>
                <a:cxn ang="0">
                  <a:pos x="1866" y="903"/>
                </a:cxn>
              </a:cxnLst>
              <a:rect l="0" t="0" r="r" b="b"/>
              <a:pathLst>
                <a:path w="2064" h="2063">
                  <a:moveTo>
                    <a:pt x="2064" y="1031"/>
                  </a:moveTo>
                  <a:lnTo>
                    <a:pt x="2063" y="977"/>
                  </a:lnTo>
                  <a:lnTo>
                    <a:pt x="2058" y="926"/>
                  </a:lnTo>
                  <a:lnTo>
                    <a:pt x="2052" y="874"/>
                  </a:lnTo>
                  <a:lnTo>
                    <a:pt x="2043" y="823"/>
                  </a:lnTo>
                  <a:lnTo>
                    <a:pt x="2032" y="774"/>
                  </a:lnTo>
                  <a:lnTo>
                    <a:pt x="2018" y="724"/>
                  </a:lnTo>
                  <a:lnTo>
                    <a:pt x="2002" y="676"/>
                  </a:lnTo>
                  <a:lnTo>
                    <a:pt x="1983" y="630"/>
                  </a:lnTo>
                  <a:lnTo>
                    <a:pt x="1962" y="584"/>
                  </a:lnTo>
                  <a:lnTo>
                    <a:pt x="1940" y="540"/>
                  </a:lnTo>
                  <a:lnTo>
                    <a:pt x="1914" y="496"/>
                  </a:lnTo>
                  <a:lnTo>
                    <a:pt x="1888" y="454"/>
                  </a:lnTo>
                  <a:lnTo>
                    <a:pt x="1859" y="414"/>
                  </a:lnTo>
                  <a:lnTo>
                    <a:pt x="1828" y="375"/>
                  </a:lnTo>
                  <a:lnTo>
                    <a:pt x="1796" y="337"/>
                  </a:lnTo>
                  <a:lnTo>
                    <a:pt x="1762" y="302"/>
                  </a:lnTo>
                  <a:lnTo>
                    <a:pt x="1726" y="267"/>
                  </a:lnTo>
                  <a:lnTo>
                    <a:pt x="1689" y="235"/>
                  </a:lnTo>
                  <a:lnTo>
                    <a:pt x="1649" y="204"/>
                  </a:lnTo>
                  <a:lnTo>
                    <a:pt x="1609" y="175"/>
                  </a:lnTo>
                  <a:lnTo>
                    <a:pt x="1567" y="149"/>
                  </a:lnTo>
                  <a:lnTo>
                    <a:pt x="1524" y="123"/>
                  </a:lnTo>
                  <a:lnTo>
                    <a:pt x="1480" y="101"/>
                  </a:lnTo>
                  <a:lnTo>
                    <a:pt x="1434" y="80"/>
                  </a:lnTo>
                  <a:lnTo>
                    <a:pt x="1386" y="62"/>
                  </a:lnTo>
                  <a:lnTo>
                    <a:pt x="1339" y="45"/>
                  </a:lnTo>
                  <a:lnTo>
                    <a:pt x="1290" y="32"/>
                  </a:lnTo>
                  <a:lnTo>
                    <a:pt x="1240" y="20"/>
                  </a:lnTo>
                  <a:lnTo>
                    <a:pt x="1189" y="11"/>
                  </a:lnTo>
                  <a:lnTo>
                    <a:pt x="1138" y="5"/>
                  </a:lnTo>
                  <a:lnTo>
                    <a:pt x="1085" y="1"/>
                  </a:lnTo>
                  <a:lnTo>
                    <a:pt x="1032" y="0"/>
                  </a:lnTo>
                  <a:lnTo>
                    <a:pt x="979" y="1"/>
                  </a:lnTo>
                  <a:lnTo>
                    <a:pt x="926" y="5"/>
                  </a:lnTo>
                  <a:lnTo>
                    <a:pt x="875" y="11"/>
                  </a:lnTo>
                  <a:lnTo>
                    <a:pt x="823" y="20"/>
                  </a:lnTo>
                  <a:lnTo>
                    <a:pt x="774" y="32"/>
                  </a:lnTo>
                  <a:lnTo>
                    <a:pt x="725" y="45"/>
                  </a:lnTo>
                  <a:lnTo>
                    <a:pt x="677" y="62"/>
                  </a:lnTo>
                  <a:lnTo>
                    <a:pt x="630" y="80"/>
                  </a:lnTo>
                  <a:lnTo>
                    <a:pt x="584" y="101"/>
                  </a:lnTo>
                  <a:lnTo>
                    <a:pt x="540" y="123"/>
                  </a:lnTo>
                  <a:lnTo>
                    <a:pt x="497" y="149"/>
                  </a:lnTo>
                  <a:lnTo>
                    <a:pt x="455" y="175"/>
                  </a:lnTo>
                  <a:lnTo>
                    <a:pt x="414" y="204"/>
                  </a:lnTo>
                  <a:lnTo>
                    <a:pt x="375" y="235"/>
                  </a:lnTo>
                  <a:lnTo>
                    <a:pt x="337" y="267"/>
                  </a:lnTo>
                  <a:lnTo>
                    <a:pt x="302" y="302"/>
                  </a:lnTo>
                  <a:lnTo>
                    <a:pt x="267" y="337"/>
                  </a:lnTo>
                  <a:lnTo>
                    <a:pt x="235" y="375"/>
                  </a:lnTo>
                  <a:lnTo>
                    <a:pt x="205" y="414"/>
                  </a:lnTo>
                  <a:lnTo>
                    <a:pt x="176" y="454"/>
                  </a:lnTo>
                  <a:lnTo>
                    <a:pt x="148" y="496"/>
                  </a:lnTo>
                  <a:lnTo>
                    <a:pt x="123" y="540"/>
                  </a:lnTo>
                  <a:lnTo>
                    <a:pt x="100" y="584"/>
                  </a:lnTo>
                  <a:lnTo>
                    <a:pt x="80" y="630"/>
                  </a:lnTo>
                  <a:lnTo>
                    <a:pt x="62" y="676"/>
                  </a:lnTo>
                  <a:lnTo>
                    <a:pt x="45" y="724"/>
                  </a:lnTo>
                  <a:lnTo>
                    <a:pt x="32" y="774"/>
                  </a:lnTo>
                  <a:lnTo>
                    <a:pt x="20" y="823"/>
                  </a:lnTo>
                  <a:lnTo>
                    <a:pt x="12" y="874"/>
                  </a:lnTo>
                  <a:lnTo>
                    <a:pt x="4" y="926"/>
                  </a:lnTo>
                  <a:lnTo>
                    <a:pt x="1" y="977"/>
                  </a:lnTo>
                  <a:lnTo>
                    <a:pt x="0" y="1031"/>
                  </a:lnTo>
                  <a:lnTo>
                    <a:pt x="1" y="1084"/>
                  </a:lnTo>
                  <a:lnTo>
                    <a:pt x="4" y="1137"/>
                  </a:lnTo>
                  <a:lnTo>
                    <a:pt x="12" y="1189"/>
                  </a:lnTo>
                  <a:lnTo>
                    <a:pt x="20" y="1239"/>
                  </a:lnTo>
                  <a:lnTo>
                    <a:pt x="32" y="1289"/>
                  </a:lnTo>
                  <a:lnTo>
                    <a:pt x="45" y="1337"/>
                  </a:lnTo>
                  <a:lnTo>
                    <a:pt x="62" y="1385"/>
                  </a:lnTo>
                  <a:lnTo>
                    <a:pt x="80" y="1433"/>
                  </a:lnTo>
                  <a:lnTo>
                    <a:pt x="100" y="1479"/>
                  </a:lnTo>
                  <a:lnTo>
                    <a:pt x="123" y="1523"/>
                  </a:lnTo>
                  <a:lnTo>
                    <a:pt x="148" y="1567"/>
                  </a:lnTo>
                  <a:lnTo>
                    <a:pt x="176" y="1608"/>
                  </a:lnTo>
                  <a:lnTo>
                    <a:pt x="205" y="1648"/>
                  </a:lnTo>
                  <a:lnTo>
                    <a:pt x="235" y="1688"/>
                  </a:lnTo>
                  <a:lnTo>
                    <a:pt x="267" y="1725"/>
                  </a:lnTo>
                  <a:lnTo>
                    <a:pt x="302" y="1761"/>
                  </a:lnTo>
                  <a:lnTo>
                    <a:pt x="337" y="1794"/>
                  </a:lnTo>
                  <a:lnTo>
                    <a:pt x="375" y="1827"/>
                  </a:lnTo>
                  <a:lnTo>
                    <a:pt x="414" y="1858"/>
                  </a:lnTo>
                  <a:lnTo>
                    <a:pt x="455" y="1887"/>
                  </a:lnTo>
                  <a:lnTo>
                    <a:pt x="497" y="1913"/>
                  </a:lnTo>
                  <a:lnTo>
                    <a:pt x="540" y="1938"/>
                  </a:lnTo>
                  <a:lnTo>
                    <a:pt x="584" y="1961"/>
                  </a:lnTo>
                  <a:lnTo>
                    <a:pt x="630" y="1982"/>
                  </a:lnTo>
                  <a:lnTo>
                    <a:pt x="677" y="2001"/>
                  </a:lnTo>
                  <a:lnTo>
                    <a:pt x="725" y="2016"/>
                  </a:lnTo>
                  <a:lnTo>
                    <a:pt x="774" y="2031"/>
                  </a:lnTo>
                  <a:lnTo>
                    <a:pt x="823" y="2042"/>
                  </a:lnTo>
                  <a:lnTo>
                    <a:pt x="875" y="2051"/>
                  </a:lnTo>
                  <a:lnTo>
                    <a:pt x="926" y="2057"/>
                  </a:lnTo>
                  <a:lnTo>
                    <a:pt x="979" y="2062"/>
                  </a:lnTo>
                  <a:lnTo>
                    <a:pt x="1032" y="2063"/>
                  </a:lnTo>
                  <a:lnTo>
                    <a:pt x="1085" y="2062"/>
                  </a:lnTo>
                  <a:lnTo>
                    <a:pt x="1138" y="2057"/>
                  </a:lnTo>
                  <a:lnTo>
                    <a:pt x="1189" y="2051"/>
                  </a:lnTo>
                  <a:lnTo>
                    <a:pt x="1240" y="2042"/>
                  </a:lnTo>
                  <a:lnTo>
                    <a:pt x="1290" y="2031"/>
                  </a:lnTo>
                  <a:lnTo>
                    <a:pt x="1339" y="2016"/>
                  </a:lnTo>
                  <a:lnTo>
                    <a:pt x="1386" y="2001"/>
                  </a:lnTo>
                  <a:lnTo>
                    <a:pt x="1434" y="1982"/>
                  </a:lnTo>
                  <a:lnTo>
                    <a:pt x="1480" y="1961"/>
                  </a:lnTo>
                  <a:lnTo>
                    <a:pt x="1524" y="1938"/>
                  </a:lnTo>
                  <a:lnTo>
                    <a:pt x="1567" y="1913"/>
                  </a:lnTo>
                  <a:lnTo>
                    <a:pt x="1609" y="1887"/>
                  </a:lnTo>
                  <a:lnTo>
                    <a:pt x="1649" y="1858"/>
                  </a:lnTo>
                  <a:lnTo>
                    <a:pt x="1689" y="1827"/>
                  </a:lnTo>
                  <a:lnTo>
                    <a:pt x="1726" y="1794"/>
                  </a:lnTo>
                  <a:lnTo>
                    <a:pt x="1762" y="1761"/>
                  </a:lnTo>
                  <a:lnTo>
                    <a:pt x="1796" y="1725"/>
                  </a:lnTo>
                  <a:lnTo>
                    <a:pt x="1828" y="1688"/>
                  </a:lnTo>
                  <a:lnTo>
                    <a:pt x="1859" y="1648"/>
                  </a:lnTo>
                  <a:lnTo>
                    <a:pt x="1888" y="1608"/>
                  </a:lnTo>
                  <a:lnTo>
                    <a:pt x="1914" y="1567"/>
                  </a:lnTo>
                  <a:lnTo>
                    <a:pt x="1940" y="1523"/>
                  </a:lnTo>
                  <a:lnTo>
                    <a:pt x="1962" y="1479"/>
                  </a:lnTo>
                  <a:lnTo>
                    <a:pt x="1983" y="1433"/>
                  </a:lnTo>
                  <a:lnTo>
                    <a:pt x="2002" y="1385"/>
                  </a:lnTo>
                  <a:lnTo>
                    <a:pt x="2018" y="1337"/>
                  </a:lnTo>
                  <a:lnTo>
                    <a:pt x="2032" y="1289"/>
                  </a:lnTo>
                  <a:lnTo>
                    <a:pt x="2043" y="1239"/>
                  </a:lnTo>
                  <a:lnTo>
                    <a:pt x="2052" y="1189"/>
                  </a:lnTo>
                  <a:lnTo>
                    <a:pt x="2058" y="1137"/>
                  </a:lnTo>
                  <a:lnTo>
                    <a:pt x="2063" y="1084"/>
                  </a:lnTo>
                  <a:lnTo>
                    <a:pt x="2064" y="1031"/>
                  </a:lnTo>
                  <a:close/>
                  <a:moveTo>
                    <a:pt x="1877" y="1031"/>
                  </a:moveTo>
                  <a:lnTo>
                    <a:pt x="1876" y="1075"/>
                  </a:lnTo>
                  <a:lnTo>
                    <a:pt x="1872" y="1118"/>
                  </a:lnTo>
                  <a:lnTo>
                    <a:pt x="1866" y="1160"/>
                  </a:lnTo>
                  <a:lnTo>
                    <a:pt x="1859" y="1202"/>
                  </a:lnTo>
                  <a:lnTo>
                    <a:pt x="1850" y="1243"/>
                  </a:lnTo>
                  <a:lnTo>
                    <a:pt x="1839" y="1282"/>
                  </a:lnTo>
                  <a:lnTo>
                    <a:pt x="1826" y="1322"/>
                  </a:lnTo>
                  <a:lnTo>
                    <a:pt x="1810" y="1360"/>
                  </a:lnTo>
                  <a:lnTo>
                    <a:pt x="1793" y="1397"/>
                  </a:lnTo>
                  <a:lnTo>
                    <a:pt x="1775" y="1433"/>
                  </a:lnTo>
                  <a:lnTo>
                    <a:pt x="1755" y="1469"/>
                  </a:lnTo>
                  <a:lnTo>
                    <a:pt x="1732" y="1503"/>
                  </a:lnTo>
                  <a:lnTo>
                    <a:pt x="1709" y="1537"/>
                  </a:lnTo>
                  <a:lnTo>
                    <a:pt x="1684" y="1568"/>
                  </a:lnTo>
                  <a:lnTo>
                    <a:pt x="1657" y="1599"/>
                  </a:lnTo>
                  <a:lnTo>
                    <a:pt x="1629" y="1628"/>
                  </a:lnTo>
                  <a:lnTo>
                    <a:pt x="1600" y="1656"/>
                  </a:lnTo>
                  <a:lnTo>
                    <a:pt x="1569" y="1683"/>
                  </a:lnTo>
                  <a:lnTo>
                    <a:pt x="1537" y="1708"/>
                  </a:lnTo>
                  <a:lnTo>
                    <a:pt x="1504" y="1731"/>
                  </a:lnTo>
                  <a:lnTo>
                    <a:pt x="1470" y="1754"/>
                  </a:lnTo>
                  <a:lnTo>
                    <a:pt x="1434" y="1774"/>
                  </a:lnTo>
                  <a:lnTo>
                    <a:pt x="1398" y="1792"/>
                  </a:lnTo>
                  <a:lnTo>
                    <a:pt x="1361" y="1809"/>
                  </a:lnTo>
                  <a:lnTo>
                    <a:pt x="1323" y="1824"/>
                  </a:lnTo>
                  <a:lnTo>
                    <a:pt x="1283" y="1838"/>
                  </a:lnTo>
                  <a:lnTo>
                    <a:pt x="1243" y="1848"/>
                  </a:lnTo>
                  <a:lnTo>
                    <a:pt x="1202" y="1858"/>
                  </a:lnTo>
                  <a:lnTo>
                    <a:pt x="1160" y="1865"/>
                  </a:lnTo>
                  <a:lnTo>
                    <a:pt x="1118" y="1871"/>
                  </a:lnTo>
                  <a:lnTo>
                    <a:pt x="1075" y="1875"/>
                  </a:lnTo>
                  <a:lnTo>
                    <a:pt x="1032" y="1875"/>
                  </a:lnTo>
                  <a:lnTo>
                    <a:pt x="989" y="1875"/>
                  </a:lnTo>
                  <a:lnTo>
                    <a:pt x="946" y="1871"/>
                  </a:lnTo>
                  <a:lnTo>
                    <a:pt x="904" y="1865"/>
                  </a:lnTo>
                  <a:lnTo>
                    <a:pt x="862" y="1858"/>
                  </a:lnTo>
                  <a:lnTo>
                    <a:pt x="821" y="1848"/>
                  </a:lnTo>
                  <a:lnTo>
                    <a:pt x="781" y="1838"/>
                  </a:lnTo>
                  <a:lnTo>
                    <a:pt x="741" y="1824"/>
                  </a:lnTo>
                  <a:lnTo>
                    <a:pt x="703" y="1809"/>
                  </a:lnTo>
                  <a:lnTo>
                    <a:pt x="666" y="1792"/>
                  </a:lnTo>
                  <a:lnTo>
                    <a:pt x="629" y="1774"/>
                  </a:lnTo>
                  <a:lnTo>
                    <a:pt x="594" y="1754"/>
                  </a:lnTo>
                  <a:lnTo>
                    <a:pt x="559" y="1731"/>
                  </a:lnTo>
                  <a:lnTo>
                    <a:pt x="527" y="1708"/>
                  </a:lnTo>
                  <a:lnTo>
                    <a:pt x="494" y="1683"/>
                  </a:lnTo>
                  <a:lnTo>
                    <a:pt x="464" y="1656"/>
                  </a:lnTo>
                  <a:lnTo>
                    <a:pt x="434" y="1628"/>
                  </a:lnTo>
                  <a:lnTo>
                    <a:pt x="407" y="1599"/>
                  </a:lnTo>
                  <a:lnTo>
                    <a:pt x="380" y="1568"/>
                  </a:lnTo>
                  <a:lnTo>
                    <a:pt x="355" y="1537"/>
                  </a:lnTo>
                  <a:lnTo>
                    <a:pt x="331" y="1503"/>
                  </a:lnTo>
                  <a:lnTo>
                    <a:pt x="309" y="1469"/>
                  </a:lnTo>
                  <a:lnTo>
                    <a:pt x="289" y="1433"/>
                  </a:lnTo>
                  <a:lnTo>
                    <a:pt x="270" y="1397"/>
                  </a:lnTo>
                  <a:lnTo>
                    <a:pt x="253" y="1360"/>
                  </a:lnTo>
                  <a:lnTo>
                    <a:pt x="238" y="1322"/>
                  </a:lnTo>
                  <a:lnTo>
                    <a:pt x="225" y="1282"/>
                  </a:lnTo>
                  <a:lnTo>
                    <a:pt x="213" y="1243"/>
                  </a:lnTo>
                  <a:lnTo>
                    <a:pt x="204" y="1202"/>
                  </a:lnTo>
                  <a:lnTo>
                    <a:pt x="196" y="1160"/>
                  </a:lnTo>
                  <a:lnTo>
                    <a:pt x="192" y="1118"/>
                  </a:lnTo>
                  <a:lnTo>
                    <a:pt x="188" y="1075"/>
                  </a:lnTo>
                  <a:lnTo>
                    <a:pt x="187" y="1031"/>
                  </a:lnTo>
                  <a:lnTo>
                    <a:pt x="188" y="988"/>
                  </a:lnTo>
                  <a:lnTo>
                    <a:pt x="192" y="945"/>
                  </a:lnTo>
                  <a:lnTo>
                    <a:pt x="196" y="903"/>
                  </a:lnTo>
                  <a:lnTo>
                    <a:pt x="204" y="861"/>
                  </a:lnTo>
                  <a:lnTo>
                    <a:pt x="213" y="820"/>
                  </a:lnTo>
                  <a:lnTo>
                    <a:pt x="225" y="780"/>
                  </a:lnTo>
                  <a:lnTo>
                    <a:pt x="238" y="741"/>
                  </a:lnTo>
                  <a:lnTo>
                    <a:pt x="253" y="703"/>
                  </a:lnTo>
                  <a:lnTo>
                    <a:pt x="270" y="666"/>
                  </a:lnTo>
                  <a:lnTo>
                    <a:pt x="289" y="628"/>
                  </a:lnTo>
                  <a:lnTo>
                    <a:pt x="309" y="594"/>
                  </a:lnTo>
                  <a:lnTo>
                    <a:pt x="331" y="559"/>
                  </a:lnTo>
                  <a:lnTo>
                    <a:pt x="355" y="526"/>
                  </a:lnTo>
                  <a:lnTo>
                    <a:pt x="380" y="494"/>
                  </a:lnTo>
                  <a:lnTo>
                    <a:pt x="407" y="464"/>
                  </a:lnTo>
                  <a:lnTo>
                    <a:pt x="434" y="434"/>
                  </a:lnTo>
                  <a:lnTo>
                    <a:pt x="464" y="406"/>
                  </a:lnTo>
                  <a:lnTo>
                    <a:pt x="494" y="380"/>
                  </a:lnTo>
                  <a:lnTo>
                    <a:pt x="527" y="355"/>
                  </a:lnTo>
                  <a:lnTo>
                    <a:pt x="559" y="331"/>
                  </a:lnTo>
                  <a:lnTo>
                    <a:pt x="594" y="309"/>
                  </a:lnTo>
                  <a:lnTo>
                    <a:pt x="629" y="289"/>
                  </a:lnTo>
                  <a:lnTo>
                    <a:pt x="666" y="270"/>
                  </a:lnTo>
                  <a:lnTo>
                    <a:pt x="703" y="253"/>
                  </a:lnTo>
                  <a:lnTo>
                    <a:pt x="741" y="239"/>
                  </a:lnTo>
                  <a:lnTo>
                    <a:pt x="781" y="225"/>
                  </a:lnTo>
                  <a:lnTo>
                    <a:pt x="821" y="213"/>
                  </a:lnTo>
                  <a:lnTo>
                    <a:pt x="862" y="204"/>
                  </a:lnTo>
                  <a:lnTo>
                    <a:pt x="904" y="197"/>
                  </a:lnTo>
                  <a:lnTo>
                    <a:pt x="946" y="192"/>
                  </a:lnTo>
                  <a:lnTo>
                    <a:pt x="989" y="188"/>
                  </a:lnTo>
                  <a:lnTo>
                    <a:pt x="1032" y="187"/>
                  </a:lnTo>
                  <a:lnTo>
                    <a:pt x="1075" y="188"/>
                  </a:lnTo>
                  <a:lnTo>
                    <a:pt x="1118" y="192"/>
                  </a:lnTo>
                  <a:lnTo>
                    <a:pt x="1160" y="197"/>
                  </a:lnTo>
                  <a:lnTo>
                    <a:pt x="1202" y="204"/>
                  </a:lnTo>
                  <a:lnTo>
                    <a:pt x="1243" y="213"/>
                  </a:lnTo>
                  <a:lnTo>
                    <a:pt x="1283" y="225"/>
                  </a:lnTo>
                  <a:lnTo>
                    <a:pt x="1323" y="239"/>
                  </a:lnTo>
                  <a:lnTo>
                    <a:pt x="1361" y="253"/>
                  </a:lnTo>
                  <a:lnTo>
                    <a:pt x="1398" y="270"/>
                  </a:lnTo>
                  <a:lnTo>
                    <a:pt x="1434" y="289"/>
                  </a:lnTo>
                  <a:lnTo>
                    <a:pt x="1470" y="309"/>
                  </a:lnTo>
                  <a:lnTo>
                    <a:pt x="1504" y="331"/>
                  </a:lnTo>
                  <a:lnTo>
                    <a:pt x="1537" y="355"/>
                  </a:lnTo>
                  <a:lnTo>
                    <a:pt x="1569" y="380"/>
                  </a:lnTo>
                  <a:lnTo>
                    <a:pt x="1600" y="406"/>
                  </a:lnTo>
                  <a:lnTo>
                    <a:pt x="1629" y="434"/>
                  </a:lnTo>
                  <a:lnTo>
                    <a:pt x="1657" y="464"/>
                  </a:lnTo>
                  <a:lnTo>
                    <a:pt x="1684" y="494"/>
                  </a:lnTo>
                  <a:lnTo>
                    <a:pt x="1709" y="526"/>
                  </a:lnTo>
                  <a:lnTo>
                    <a:pt x="1732" y="559"/>
                  </a:lnTo>
                  <a:lnTo>
                    <a:pt x="1755" y="594"/>
                  </a:lnTo>
                  <a:lnTo>
                    <a:pt x="1775" y="628"/>
                  </a:lnTo>
                  <a:lnTo>
                    <a:pt x="1793" y="666"/>
                  </a:lnTo>
                  <a:lnTo>
                    <a:pt x="1810" y="703"/>
                  </a:lnTo>
                  <a:lnTo>
                    <a:pt x="1826" y="741"/>
                  </a:lnTo>
                  <a:lnTo>
                    <a:pt x="1839" y="780"/>
                  </a:lnTo>
                  <a:lnTo>
                    <a:pt x="1850" y="820"/>
                  </a:lnTo>
                  <a:lnTo>
                    <a:pt x="1859" y="861"/>
                  </a:lnTo>
                  <a:lnTo>
                    <a:pt x="1866" y="903"/>
                  </a:lnTo>
                  <a:lnTo>
                    <a:pt x="1872" y="945"/>
                  </a:lnTo>
                  <a:lnTo>
                    <a:pt x="1876" y="988"/>
                  </a:lnTo>
                  <a:lnTo>
                    <a:pt x="1877" y="1031"/>
                  </a:lnTo>
                  <a:close/>
                </a:path>
              </a:pathLst>
            </a:custGeom>
            <a:solidFill>
              <a:srgbClr val="ECBB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2" name="Freeform 60"/>
            <p:cNvSpPr>
              <a:spLocks noEditPoints="1"/>
            </p:cNvSpPr>
            <p:nvPr/>
          </p:nvSpPr>
          <p:spPr bwMode="auto">
            <a:xfrm>
              <a:off x="3718" y="3045"/>
              <a:ext cx="469" cy="469"/>
            </a:xfrm>
            <a:custGeom>
              <a:avLst/>
              <a:gdLst/>
              <a:ahLst/>
              <a:cxnLst>
                <a:cxn ang="0">
                  <a:pos x="1859" y="749"/>
                </a:cxn>
                <a:cxn ang="0">
                  <a:pos x="1785" y="532"/>
                </a:cxn>
                <a:cxn ang="0">
                  <a:pos x="1663" y="341"/>
                </a:cxn>
                <a:cxn ang="0">
                  <a:pos x="1501" y="186"/>
                </a:cxn>
                <a:cxn ang="0">
                  <a:pos x="1304" y="74"/>
                </a:cxn>
                <a:cxn ang="0">
                  <a:pos x="1082" y="11"/>
                </a:cxn>
                <a:cxn ang="0">
                  <a:pos x="843" y="5"/>
                </a:cxn>
                <a:cxn ang="0">
                  <a:pos x="616" y="57"/>
                </a:cxn>
                <a:cxn ang="0">
                  <a:pos x="414" y="160"/>
                </a:cxn>
                <a:cxn ang="0">
                  <a:pos x="244" y="307"/>
                </a:cxn>
                <a:cxn ang="0">
                  <a:pos x="113" y="491"/>
                </a:cxn>
                <a:cxn ang="0">
                  <a:pos x="29" y="703"/>
                </a:cxn>
                <a:cxn ang="0">
                  <a:pos x="0" y="938"/>
                </a:cxn>
                <a:cxn ang="0">
                  <a:pos x="29" y="1172"/>
                </a:cxn>
                <a:cxn ang="0">
                  <a:pos x="113" y="1385"/>
                </a:cxn>
                <a:cxn ang="0">
                  <a:pos x="244" y="1568"/>
                </a:cxn>
                <a:cxn ang="0">
                  <a:pos x="414" y="1716"/>
                </a:cxn>
                <a:cxn ang="0">
                  <a:pos x="616" y="1819"/>
                </a:cxn>
                <a:cxn ang="0">
                  <a:pos x="843" y="1872"/>
                </a:cxn>
                <a:cxn ang="0">
                  <a:pos x="1082" y="1866"/>
                </a:cxn>
                <a:cxn ang="0">
                  <a:pos x="1304" y="1802"/>
                </a:cxn>
                <a:cxn ang="0">
                  <a:pos x="1501" y="1689"/>
                </a:cxn>
                <a:cxn ang="0">
                  <a:pos x="1663" y="1535"/>
                </a:cxn>
                <a:cxn ang="0">
                  <a:pos x="1785" y="1345"/>
                </a:cxn>
                <a:cxn ang="0">
                  <a:pos x="1859" y="1127"/>
                </a:cxn>
                <a:cxn ang="0">
                  <a:pos x="1689" y="938"/>
                </a:cxn>
                <a:cxn ang="0">
                  <a:pos x="1666" y="1126"/>
                </a:cxn>
                <a:cxn ang="0">
                  <a:pos x="1599" y="1296"/>
                </a:cxn>
                <a:cxn ang="0">
                  <a:pos x="1495" y="1442"/>
                </a:cxn>
                <a:cxn ang="0">
                  <a:pos x="1359" y="1560"/>
                </a:cxn>
                <a:cxn ang="0">
                  <a:pos x="1197" y="1643"/>
                </a:cxn>
                <a:cxn ang="0">
                  <a:pos x="1016" y="1685"/>
                </a:cxn>
                <a:cxn ang="0">
                  <a:pos x="825" y="1680"/>
                </a:cxn>
                <a:cxn ang="0">
                  <a:pos x="646" y="1629"/>
                </a:cxn>
                <a:cxn ang="0">
                  <a:pos x="490" y="1539"/>
                </a:cxn>
                <a:cxn ang="0">
                  <a:pos x="359" y="1416"/>
                </a:cxn>
                <a:cxn ang="0">
                  <a:pos x="262" y="1264"/>
                </a:cxn>
                <a:cxn ang="0">
                  <a:pos x="203" y="1090"/>
                </a:cxn>
                <a:cxn ang="0">
                  <a:pos x="189" y="900"/>
                </a:cxn>
                <a:cxn ang="0">
                  <a:pos x="221" y="715"/>
                </a:cxn>
                <a:cxn ang="0">
                  <a:pos x="297" y="549"/>
                </a:cxn>
                <a:cxn ang="0">
                  <a:pos x="407" y="407"/>
                </a:cxn>
                <a:cxn ang="0">
                  <a:pos x="549" y="297"/>
                </a:cxn>
                <a:cxn ang="0">
                  <a:pos x="716" y="221"/>
                </a:cxn>
                <a:cxn ang="0">
                  <a:pos x="901" y="189"/>
                </a:cxn>
                <a:cxn ang="0">
                  <a:pos x="1090" y="203"/>
                </a:cxn>
                <a:cxn ang="0">
                  <a:pos x="1264" y="262"/>
                </a:cxn>
                <a:cxn ang="0">
                  <a:pos x="1417" y="359"/>
                </a:cxn>
                <a:cxn ang="0">
                  <a:pos x="1540" y="489"/>
                </a:cxn>
                <a:cxn ang="0">
                  <a:pos x="1630" y="646"/>
                </a:cxn>
                <a:cxn ang="0">
                  <a:pos x="1681" y="823"/>
                </a:cxn>
              </a:cxnLst>
              <a:rect l="0" t="0" r="r" b="b"/>
              <a:pathLst>
                <a:path w="1878" h="1877">
                  <a:moveTo>
                    <a:pt x="1878" y="938"/>
                  </a:moveTo>
                  <a:lnTo>
                    <a:pt x="1877" y="889"/>
                  </a:lnTo>
                  <a:lnTo>
                    <a:pt x="1873" y="843"/>
                  </a:lnTo>
                  <a:lnTo>
                    <a:pt x="1867" y="796"/>
                  </a:lnTo>
                  <a:lnTo>
                    <a:pt x="1859" y="749"/>
                  </a:lnTo>
                  <a:lnTo>
                    <a:pt x="1848" y="703"/>
                  </a:lnTo>
                  <a:lnTo>
                    <a:pt x="1836" y="659"/>
                  </a:lnTo>
                  <a:lnTo>
                    <a:pt x="1820" y="616"/>
                  </a:lnTo>
                  <a:lnTo>
                    <a:pt x="1803" y="573"/>
                  </a:lnTo>
                  <a:lnTo>
                    <a:pt x="1785" y="532"/>
                  </a:lnTo>
                  <a:lnTo>
                    <a:pt x="1764" y="491"/>
                  </a:lnTo>
                  <a:lnTo>
                    <a:pt x="1741" y="451"/>
                  </a:lnTo>
                  <a:lnTo>
                    <a:pt x="1717" y="414"/>
                  </a:lnTo>
                  <a:lnTo>
                    <a:pt x="1691" y="377"/>
                  </a:lnTo>
                  <a:lnTo>
                    <a:pt x="1663" y="341"/>
                  </a:lnTo>
                  <a:lnTo>
                    <a:pt x="1634" y="307"/>
                  </a:lnTo>
                  <a:lnTo>
                    <a:pt x="1603" y="275"/>
                  </a:lnTo>
                  <a:lnTo>
                    <a:pt x="1570" y="244"/>
                  </a:lnTo>
                  <a:lnTo>
                    <a:pt x="1536" y="214"/>
                  </a:lnTo>
                  <a:lnTo>
                    <a:pt x="1501" y="186"/>
                  </a:lnTo>
                  <a:lnTo>
                    <a:pt x="1464" y="160"/>
                  </a:lnTo>
                  <a:lnTo>
                    <a:pt x="1425" y="136"/>
                  </a:lnTo>
                  <a:lnTo>
                    <a:pt x="1386" y="113"/>
                  </a:lnTo>
                  <a:lnTo>
                    <a:pt x="1346" y="93"/>
                  </a:lnTo>
                  <a:lnTo>
                    <a:pt x="1304" y="74"/>
                  </a:lnTo>
                  <a:lnTo>
                    <a:pt x="1262" y="57"/>
                  </a:lnTo>
                  <a:lnTo>
                    <a:pt x="1218" y="42"/>
                  </a:lnTo>
                  <a:lnTo>
                    <a:pt x="1173" y="29"/>
                  </a:lnTo>
                  <a:lnTo>
                    <a:pt x="1127" y="20"/>
                  </a:lnTo>
                  <a:lnTo>
                    <a:pt x="1082" y="11"/>
                  </a:lnTo>
                  <a:lnTo>
                    <a:pt x="1035" y="5"/>
                  </a:lnTo>
                  <a:lnTo>
                    <a:pt x="987" y="2"/>
                  </a:lnTo>
                  <a:lnTo>
                    <a:pt x="939" y="0"/>
                  </a:lnTo>
                  <a:lnTo>
                    <a:pt x="891" y="2"/>
                  </a:lnTo>
                  <a:lnTo>
                    <a:pt x="843" y="5"/>
                  </a:lnTo>
                  <a:lnTo>
                    <a:pt x="796" y="11"/>
                  </a:lnTo>
                  <a:lnTo>
                    <a:pt x="749" y="20"/>
                  </a:lnTo>
                  <a:lnTo>
                    <a:pt x="704" y="29"/>
                  </a:lnTo>
                  <a:lnTo>
                    <a:pt x="659" y="42"/>
                  </a:lnTo>
                  <a:lnTo>
                    <a:pt x="616" y="57"/>
                  </a:lnTo>
                  <a:lnTo>
                    <a:pt x="573" y="74"/>
                  </a:lnTo>
                  <a:lnTo>
                    <a:pt x="532" y="93"/>
                  </a:lnTo>
                  <a:lnTo>
                    <a:pt x="491" y="113"/>
                  </a:lnTo>
                  <a:lnTo>
                    <a:pt x="452" y="136"/>
                  </a:lnTo>
                  <a:lnTo>
                    <a:pt x="414" y="160"/>
                  </a:lnTo>
                  <a:lnTo>
                    <a:pt x="377" y="186"/>
                  </a:lnTo>
                  <a:lnTo>
                    <a:pt x="341" y="214"/>
                  </a:lnTo>
                  <a:lnTo>
                    <a:pt x="308" y="244"/>
                  </a:lnTo>
                  <a:lnTo>
                    <a:pt x="275" y="275"/>
                  </a:lnTo>
                  <a:lnTo>
                    <a:pt x="244" y="307"/>
                  </a:lnTo>
                  <a:lnTo>
                    <a:pt x="214" y="341"/>
                  </a:lnTo>
                  <a:lnTo>
                    <a:pt x="186" y="377"/>
                  </a:lnTo>
                  <a:lnTo>
                    <a:pt x="160" y="414"/>
                  </a:lnTo>
                  <a:lnTo>
                    <a:pt x="136" y="451"/>
                  </a:lnTo>
                  <a:lnTo>
                    <a:pt x="113" y="491"/>
                  </a:lnTo>
                  <a:lnTo>
                    <a:pt x="93" y="532"/>
                  </a:lnTo>
                  <a:lnTo>
                    <a:pt x="73" y="573"/>
                  </a:lnTo>
                  <a:lnTo>
                    <a:pt x="57" y="616"/>
                  </a:lnTo>
                  <a:lnTo>
                    <a:pt x="42" y="659"/>
                  </a:lnTo>
                  <a:lnTo>
                    <a:pt x="29" y="703"/>
                  </a:lnTo>
                  <a:lnTo>
                    <a:pt x="19" y="749"/>
                  </a:lnTo>
                  <a:lnTo>
                    <a:pt x="11" y="796"/>
                  </a:lnTo>
                  <a:lnTo>
                    <a:pt x="5" y="843"/>
                  </a:lnTo>
                  <a:lnTo>
                    <a:pt x="1" y="889"/>
                  </a:lnTo>
                  <a:lnTo>
                    <a:pt x="0" y="938"/>
                  </a:lnTo>
                  <a:lnTo>
                    <a:pt x="1" y="986"/>
                  </a:lnTo>
                  <a:lnTo>
                    <a:pt x="5" y="1034"/>
                  </a:lnTo>
                  <a:lnTo>
                    <a:pt x="11" y="1081"/>
                  </a:lnTo>
                  <a:lnTo>
                    <a:pt x="19" y="1127"/>
                  </a:lnTo>
                  <a:lnTo>
                    <a:pt x="29" y="1172"/>
                  </a:lnTo>
                  <a:lnTo>
                    <a:pt x="42" y="1217"/>
                  </a:lnTo>
                  <a:lnTo>
                    <a:pt x="57" y="1261"/>
                  </a:lnTo>
                  <a:lnTo>
                    <a:pt x="73" y="1303"/>
                  </a:lnTo>
                  <a:lnTo>
                    <a:pt x="93" y="1345"/>
                  </a:lnTo>
                  <a:lnTo>
                    <a:pt x="113" y="1385"/>
                  </a:lnTo>
                  <a:lnTo>
                    <a:pt x="136" y="1424"/>
                  </a:lnTo>
                  <a:lnTo>
                    <a:pt x="160" y="1463"/>
                  </a:lnTo>
                  <a:lnTo>
                    <a:pt x="186" y="1500"/>
                  </a:lnTo>
                  <a:lnTo>
                    <a:pt x="214" y="1535"/>
                  </a:lnTo>
                  <a:lnTo>
                    <a:pt x="244" y="1568"/>
                  </a:lnTo>
                  <a:lnTo>
                    <a:pt x="275" y="1602"/>
                  </a:lnTo>
                  <a:lnTo>
                    <a:pt x="308" y="1633"/>
                  </a:lnTo>
                  <a:lnTo>
                    <a:pt x="341" y="1662"/>
                  </a:lnTo>
                  <a:lnTo>
                    <a:pt x="377" y="1689"/>
                  </a:lnTo>
                  <a:lnTo>
                    <a:pt x="414" y="1716"/>
                  </a:lnTo>
                  <a:lnTo>
                    <a:pt x="452" y="1740"/>
                  </a:lnTo>
                  <a:lnTo>
                    <a:pt x="491" y="1763"/>
                  </a:lnTo>
                  <a:lnTo>
                    <a:pt x="532" y="1784"/>
                  </a:lnTo>
                  <a:lnTo>
                    <a:pt x="573" y="1802"/>
                  </a:lnTo>
                  <a:lnTo>
                    <a:pt x="616" y="1819"/>
                  </a:lnTo>
                  <a:lnTo>
                    <a:pt x="659" y="1835"/>
                  </a:lnTo>
                  <a:lnTo>
                    <a:pt x="704" y="1847"/>
                  </a:lnTo>
                  <a:lnTo>
                    <a:pt x="749" y="1857"/>
                  </a:lnTo>
                  <a:lnTo>
                    <a:pt x="796" y="1866"/>
                  </a:lnTo>
                  <a:lnTo>
                    <a:pt x="843" y="1872"/>
                  </a:lnTo>
                  <a:lnTo>
                    <a:pt x="891" y="1875"/>
                  </a:lnTo>
                  <a:lnTo>
                    <a:pt x="939" y="1877"/>
                  </a:lnTo>
                  <a:lnTo>
                    <a:pt x="987" y="1875"/>
                  </a:lnTo>
                  <a:lnTo>
                    <a:pt x="1035" y="1872"/>
                  </a:lnTo>
                  <a:lnTo>
                    <a:pt x="1082" y="1866"/>
                  </a:lnTo>
                  <a:lnTo>
                    <a:pt x="1127" y="1857"/>
                  </a:lnTo>
                  <a:lnTo>
                    <a:pt x="1173" y="1847"/>
                  </a:lnTo>
                  <a:lnTo>
                    <a:pt x="1218" y="1835"/>
                  </a:lnTo>
                  <a:lnTo>
                    <a:pt x="1262" y="1819"/>
                  </a:lnTo>
                  <a:lnTo>
                    <a:pt x="1304" y="1802"/>
                  </a:lnTo>
                  <a:lnTo>
                    <a:pt x="1346" y="1784"/>
                  </a:lnTo>
                  <a:lnTo>
                    <a:pt x="1386" y="1763"/>
                  </a:lnTo>
                  <a:lnTo>
                    <a:pt x="1425" y="1740"/>
                  </a:lnTo>
                  <a:lnTo>
                    <a:pt x="1464" y="1716"/>
                  </a:lnTo>
                  <a:lnTo>
                    <a:pt x="1501" y="1689"/>
                  </a:lnTo>
                  <a:lnTo>
                    <a:pt x="1536" y="1662"/>
                  </a:lnTo>
                  <a:lnTo>
                    <a:pt x="1570" y="1633"/>
                  </a:lnTo>
                  <a:lnTo>
                    <a:pt x="1603" y="1602"/>
                  </a:lnTo>
                  <a:lnTo>
                    <a:pt x="1634" y="1568"/>
                  </a:lnTo>
                  <a:lnTo>
                    <a:pt x="1663" y="1535"/>
                  </a:lnTo>
                  <a:lnTo>
                    <a:pt x="1691" y="1500"/>
                  </a:lnTo>
                  <a:lnTo>
                    <a:pt x="1717" y="1463"/>
                  </a:lnTo>
                  <a:lnTo>
                    <a:pt x="1741" y="1424"/>
                  </a:lnTo>
                  <a:lnTo>
                    <a:pt x="1764" y="1385"/>
                  </a:lnTo>
                  <a:lnTo>
                    <a:pt x="1785" y="1345"/>
                  </a:lnTo>
                  <a:lnTo>
                    <a:pt x="1803" y="1303"/>
                  </a:lnTo>
                  <a:lnTo>
                    <a:pt x="1820" y="1261"/>
                  </a:lnTo>
                  <a:lnTo>
                    <a:pt x="1836" y="1217"/>
                  </a:lnTo>
                  <a:lnTo>
                    <a:pt x="1848" y="1172"/>
                  </a:lnTo>
                  <a:lnTo>
                    <a:pt x="1859" y="1127"/>
                  </a:lnTo>
                  <a:lnTo>
                    <a:pt x="1867" y="1081"/>
                  </a:lnTo>
                  <a:lnTo>
                    <a:pt x="1873" y="1034"/>
                  </a:lnTo>
                  <a:lnTo>
                    <a:pt x="1877" y="986"/>
                  </a:lnTo>
                  <a:lnTo>
                    <a:pt x="1878" y="938"/>
                  </a:lnTo>
                  <a:close/>
                  <a:moveTo>
                    <a:pt x="1689" y="938"/>
                  </a:moveTo>
                  <a:lnTo>
                    <a:pt x="1689" y="977"/>
                  </a:lnTo>
                  <a:lnTo>
                    <a:pt x="1686" y="1015"/>
                  </a:lnTo>
                  <a:lnTo>
                    <a:pt x="1681" y="1052"/>
                  </a:lnTo>
                  <a:lnTo>
                    <a:pt x="1675" y="1090"/>
                  </a:lnTo>
                  <a:lnTo>
                    <a:pt x="1666" y="1126"/>
                  </a:lnTo>
                  <a:lnTo>
                    <a:pt x="1656" y="1162"/>
                  </a:lnTo>
                  <a:lnTo>
                    <a:pt x="1644" y="1196"/>
                  </a:lnTo>
                  <a:lnTo>
                    <a:pt x="1630" y="1230"/>
                  </a:lnTo>
                  <a:lnTo>
                    <a:pt x="1616" y="1264"/>
                  </a:lnTo>
                  <a:lnTo>
                    <a:pt x="1599" y="1296"/>
                  </a:lnTo>
                  <a:lnTo>
                    <a:pt x="1581" y="1327"/>
                  </a:lnTo>
                  <a:lnTo>
                    <a:pt x="1561" y="1357"/>
                  </a:lnTo>
                  <a:lnTo>
                    <a:pt x="1540" y="1387"/>
                  </a:lnTo>
                  <a:lnTo>
                    <a:pt x="1518" y="1416"/>
                  </a:lnTo>
                  <a:lnTo>
                    <a:pt x="1495" y="1442"/>
                  </a:lnTo>
                  <a:lnTo>
                    <a:pt x="1470" y="1469"/>
                  </a:lnTo>
                  <a:lnTo>
                    <a:pt x="1443" y="1494"/>
                  </a:lnTo>
                  <a:lnTo>
                    <a:pt x="1417" y="1517"/>
                  </a:lnTo>
                  <a:lnTo>
                    <a:pt x="1388" y="1539"/>
                  </a:lnTo>
                  <a:lnTo>
                    <a:pt x="1359" y="1560"/>
                  </a:lnTo>
                  <a:lnTo>
                    <a:pt x="1328" y="1580"/>
                  </a:lnTo>
                  <a:lnTo>
                    <a:pt x="1297" y="1598"/>
                  </a:lnTo>
                  <a:lnTo>
                    <a:pt x="1264" y="1615"/>
                  </a:lnTo>
                  <a:lnTo>
                    <a:pt x="1231" y="1629"/>
                  </a:lnTo>
                  <a:lnTo>
                    <a:pt x="1197" y="1643"/>
                  </a:lnTo>
                  <a:lnTo>
                    <a:pt x="1162" y="1655"/>
                  </a:lnTo>
                  <a:lnTo>
                    <a:pt x="1126" y="1665"/>
                  </a:lnTo>
                  <a:lnTo>
                    <a:pt x="1090" y="1674"/>
                  </a:lnTo>
                  <a:lnTo>
                    <a:pt x="1053" y="1680"/>
                  </a:lnTo>
                  <a:lnTo>
                    <a:pt x="1016" y="1685"/>
                  </a:lnTo>
                  <a:lnTo>
                    <a:pt x="977" y="1687"/>
                  </a:lnTo>
                  <a:lnTo>
                    <a:pt x="939" y="1688"/>
                  </a:lnTo>
                  <a:lnTo>
                    <a:pt x="901" y="1687"/>
                  </a:lnTo>
                  <a:lnTo>
                    <a:pt x="862" y="1685"/>
                  </a:lnTo>
                  <a:lnTo>
                    <a:pt x="825" y="1680"/>
                  </a:lnTo>
                  <a:lnTo>
                    <a:pt x="788" y="1674"/>
                  </a:lnTo>
                  <a:lnTo>
                    <a:pt x="751" y="1665"/>
                  </a:lnTo>
                  <a:lnTo>
                    <a:pt x="716" y="1655"/>
                  </a:lnTo>
                  <a:lnTo>
                    <a:pt x="681" y="1643"/>
                  </a:lnTo>
                  <a:lnTo>
                    <a:pt x="646" y="1629"/>
                  </a:lnTo>
                  <a:lnTo>
                    <a:pt x="614" y="1615"/>
                  </a:lnTo>
                  <a:lnTo>
                    <a:pt x="581" y="1598"/>
                  </a:lnTo>
                  <a:lnTo>
                    <a:pt x="549" y="1580"/>
                  </a:lnTo>
                  <a:lnTo>
                    <a:pt x="519" y="1560"/>
                  </a:lnTo>
                  <a:lnTo>
                    <a:pt x="490" y="1539"/>
                  </a:lnTo>
                  <a:lnTo>
                    <a:pt x="461" y="1517"/>
                  </a:lnTo>
                  <a:lnTo>
                    <a:pt x="434" y="1494"/>
                  </a:lnTo>
                  <a:lnTo>
                    <a:pt x="407" y="1469"/>
                  </a:lnTo>
                  <a:lnTo>
                    <a:pt x="383" y="1442"/>
                  </a:lnTo>
                  <a:lnTo>
                    <a:pt x="359" y="1416"/>
                  </a:lnTo>
                  <a:lnTo>
                    <a:pt x="338" y="1387"/>
                  </a:lnTo>
                  <a:lnTo>
                    <a:pt x="316" y="1357"/>
                  </a:lnTo>
                  <a:lnTo>
                    <a:pt x="297" y="1327"/>
                  </a:lnTo>
                  <a:lnTo>
                    <a:pt x="279" y="1296"/>
                  </a:lnTo>
                  <a:lnTo>
                    <a:pt x="262" y="1264"/>
                  </a:lnTo>
                  <a:lnTo>
                    <a:pt x="246" y="1230"/>
                  </a:lnTo>
                  <a:lnTo>
                    <a:pt x="233" y="1196"/>
                  </a:lnTo>
                  <a:lnTo>
                    <a:pt x="221" y="1162"/>
                  </a:lnTo>
                  <a:lnTo>
                    <a:pt x="211" y="1126"/>
                  </a:lnTo>
                  <a:lnTo>
                    <a:pt x="203" y="1090"/>
                  </a:lnTo>
                  <a:lnTo>
                    <a:pt x="196" y="1052"/>
                  </a:lnTo>
                  <a:lnTo>
                    <a:pt x="191" y="1015"/>
                  </a:lnTo>
                  <a:lnTo>
                    <a:pt x="189" y="977"/>
                  </a:lnTo>
                  <a:lnTo>
                    <a:pt x="187" y="938"/>
                  </a:lnTo>
                  <a:lnTo>
                    <a:pt x="189" y="900"/>
                  </a:lnTo>
                  <a:lnTo>
                    <a:pt x="191" y="862"/>
                  </a:lnTo>
                  <a:lnTo>
                    <a:pt x="196" y="823"/>
                  </a:lnTo>
                  <a:lnTo>
                    <a:pt x="203" y="787"/>
                  </a:lnTo>
                  <a:lnTo>
                    <a:pt x="211" y="750"/>
                  </a:lnTo>
                  <a:lnTo>
                    <a:pt x="221" y="715"/>
                  </a:lnTo>
                  <a:lnTo>
                    <a:pt x="233" y="681"/>
                  </a:lnTo>
                  <a:lnTo>
                    <a:pt x="246" y="646"/>
                  </a:lnTo>
                  <a:lnTo>
                    <a:pt x="262" y="613"/>
                  </a:lnTo>
                  <a:lnTo>
                    <a:pt x="279" y="581"/>
                  </a:lnTo>
                  <a:lnTo>
                    <a:pt x="297" y="549"/>
                  </a:lnTo>
                  <a:lnTo>
                    <a:pt x="316" y="519"/>
                  </a:lnTo>
                  <a:lnTo>
                    <a:pt x="338" y="489"/>
                  </a:lnTo>
                  <a:lnTo>
                    <a:pt x="359" y="461"/>
                  </a:lnTo>
                  <a:lnTo>
                    <a:pt x="383" y="433"/>
                  </a:lnTo>
                  <a:lnTo>
                    <a:pt x="407" y="407"/>
                  </a:lnTo>
                  <a:lnTo>
                    <a:pt x="434" y="383"/>
                  </a:lnTo>
                  <a:lnTo>
                    <a:pt x="461" y="359"/>
                  </a:lnTo>
                  <a:lnTo>
                    <a:pt x="490" y="336"/>
                  </a:lnTo>
                  <a:lnTo>
                    <a:pt x="519" y="316"/>
                  </a:lnTo>
                  <a:lnTo>
                    <a:pt x="549" y="297"/>
                  </a:lnTo>
                  <a:lnTo>
                    <a:pt x="581" y="279"/>
                  </a:lnTo>
                  <a:lnTo>
                    <a:pt x="614" y="262"/>
                  </a:lnTo>
                  <a:lnTo>
                    <a:pt x="646" y="246"/>
                  </a:lnTo>
                  <a:lnTo>
                    <a:pt x="681" y="233"/>
                  </a:lnTo>
                  <a:lnTo>
                    <a:pt x="716" y="221"/>
                  </a:lnTo>
                  <a:lnTo>
                    <a:pt x="751" y="212"/>
                  </a:lnTo>
                  <a:lnTo>
                    <a:pt x="788" y="203"/>
                  </a:lnTo>
                  <a:lnTo>
                    <a:pt x="825" y="196"/>
                  </a:lnTo>
                  <a:lnTo>
                    <a:pt x="862" y="191"/>
                  </a:lnTo>
                  <a:lnTo>
                    <a:pt x="901" y="189"/>
                  </a:lnTo>
                  <a:lnTo>
                    <a:pt x="939" y="188"/>
                  </a:lnTo>
                  <a:lnTo>
                    <a:pt x="977" y="189"/>
                  </a:lnTo>
                  <a:lnTo>
                    <a:pt x="1016" y="191"/>
                  </a:lnTo>
                  <a:lnTo>
                    <a:pt x="1053" y="196"/>
                  </a:lnTo>
                  <a:lnTo>
                    <a:pt x="1090" y="203"/>
                  </a:lnTo>
                  <a:lnTo>
                    <a:pt x="1126" y="212"/>
                  </a:lnTo>
                  <a:lnTo>
                    <a:pt x="1162" y="221"/>
                  </a:lnTo>
                  <a:lnTo>
                    <a:pt x="1197" y="233"/>
                  </a:lnTo>
                  <a:lnTo>
                    <a:pt x="1231" y="246"/>
                  </a:lnTo>
                  <a:lnTo>
                    <a:pt x="1264" y="262"/>
                  </a:lnTo>
                  <a:lnTo>
                    <a:pt x="1297" y="279"/>
                  </a:lnTo>
                  <a:lnTo>
                    <a:pt x="1328" y="297"/>
                  </a:lnTo>
                  <a:lnTo>
                    <a:pt x="1359" y="316"/>
                  </a:lnTo>
                  <a:lnTo>
                    <a:pt x="1388" y="336"/>
                  </a:lnTo>
                  <a:lnTo>
                    <a:pt x="1417" y="359"/>
                  </a:lnTo>
                  <a:lnTo>
                    <a:pt x="1443" y="383"/>
                  </a:lnTo>
                  <a:lnTo>
                    <a:pt x="1470" y="407"/>
                  </a:lnTo>
                  <a:lnTo>
                    <a:pt x="1495" y="433"/>
                  </a:lnTo>
                  <a:lnTo>
                    <a:pt x="1518" y="461"/>
                  </a:lnTo>
                  <a:lnTo>
                    <a:pt x="1540" y="489"/>
                  </a:lnTo>
                  <a:lnTo>
                    <a:pt x="1561" y="519"/>
                  </a:lnTo>
                  <a:lnTo>
                    <a:pt x="1581" y="549"/>
                  </a:lnTo>
                  <a:lnTo>
                    <a:pt x="1599" y="581"/>
                  </a:lnTo>
                  <a:lnTo>
                    <a:pt x="1616" y="613"/>
                  </a:lnTo>
                  <a:lnTo>
                    <a:pt x="1630" y="646"/>
                  </a:lnTo>
                  <a:lnTo>
                    <a:pt x="1644" y="681"/>
                  </a:lnTo>
                  <a:lnTo>
                    <a:pt x="1656" y="715"/>
                  </a:lnTo>
                  <a:lnTo>
                    <a:pt x="1666" y="750"/>
                  </a:lnTo>
                  <a:lnTo>
                    <a:pt x="1675" y="787"/>
                  </a:lnTo>
                  <a:lnTo>
                    <a:pt x="1681" y="823"/>
                  </a:lnTo>
                  <a:lnTo>
                    <a:pt x="1686" y="862"/>
                  </a:lnTo>
                  <a:lnTo>
                    <a:pt x="1689" y="900"/>
                  </a:lnTo>
                  <a:lnTo>
                    <a:pt x="1689" y="938"/>
                  </a:lnTo>
                  <a:close/>
                </a:path>
              </a:pathLst>
            </a:custGeom>
            <a:solidFill>
              <a:srgbClr val="EDBB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3" name="Freeform 61"/>
            <p:cNvSpPr>
              <a:spLocks noEditPoints="1"/>
            </p:cNvSpPr>
            <p:nvPr/>
          </p:nvSpPr>
          <p:spPr bwMode="auto">
            <a:xfrm>
              <a:off x="3741" y="3068"/>
              <a:ext cx="423" cy="422"/>
            </a:xfrm>
            <a:custGeom>
              <a:avLst/>
              <a:gdLst/>
              <a:ahLst/>
              <a:cxnLst>
                <a:cxn ang="0">
                  <a:pos x="1672" y="674"/>
                </a:cxn>
                <a:cxn ang="0">
                  <a:pos x="1606" y="479"/>
                </a:cxn>
                <a:cxn ang="0">
                  <a:pos x="1497" y="307"/>
                </a:cxn>
                <a:cxn ang="0">
                  <a:pos x="1350" y="168"/>
                </a:cxn>
                <a:cxn ang="0">
                  <a:pos x="1174" y="66"/>
                </a:cxn>
                <a:cxn ang="0">
                  <a:pos x="973" y="10"/>
                </a:cxn>
                <a:cxn ang="0">
                  <a:pos x="759" y="5"/>
                </a:cxn>
                <a:cxn ang="0">
                  <a:pos x="554" y="52"/>
                </a:cxn>
                <a:cxn ang="0">
                  <a:pos x="372" y="144"/>
                </a:cxn>
                <a:cxn ang="0">
                  <a:pos x="220" y="277"/>
                </a:cxn>
                <a:cxn ang="0">
                  <a:pos x="102" y="441"/>
                </a:cxn>
                <a:cxn ang="0">
                  <a:pos x="26" y="633"/>
                </a:cxn>
                <a:cxn ang="0">
                  <a:pos x="0" y="844"/>
                </a:cxn>
                <a:cxn ang="0">
                  <a:pos x="26" y="1056"/>
                </a:cxn>
                <a:cxn ang="0">
                  <a:pos x="102" y="1246"/>
                </a:cxn>
                <a:cxn ang="0">
                  <a:pos x="220" y="1412"/>
                </a:cxn>
                <a:cxn ang="0">
                  <a:pos x="372" y="1544"/>
                </a:cxn>
                <a:cxn ang="0">
                  <a:pos x="554" y="1637"/>
                </a:cxn>
                <a:cxn ang="0">
                  <a:pos x="759" y="1684"/>
                </a:cxn>
                <a:cxn ang="0">
                  <a:pos x="973" y="1678"/>
                </a:cxn>
                <a:cxn ang="0">
                  <a:pos x="1174" y="1622"/>
                </a:cxn>
                <a:cxn ang="0">
                  <a:pos x="1350" y="1521"/>
                </a:cxn>
                <a:cxn ang="0">
                  <a:pos x="1497" y="1381"/>
                </a:cxn>
                <a:cxn ang="0">
                  <a:pos x="1606" y="1210"/>
                </a:cxn>
                <a:cxn ang="0">
                  <a:pos x="1672" y="1015"/>
                </a:cxn>
                <a:cxn ang="0">
                  <a:pos x="1502" y="844"/>
                </a:cxn>
                <a:cxn ang="0">
                  <a:pos x="1481" y="1009"/>
                </a:cxn>
                <a:cxn ang="0">
                  <a:pos x="1422" y="1158"/>
                </a:cxn>
                <a:cxn ang="0">
                  <a:pos x="1331" y="1286"/>
                </a:cxn>
                <a:cxn ang="0">
                  <a:pos x="1212" y="1389"/>
                </a:cxn>
                <a:cxn ang="0">
                  <a:pos x="1071" y="1461"/>
                </a:cxn>
                <a:cxn ang="0">
                  <a:pos x="912" y="1497"/>
                </a:cxn>
                <a:cxn ang="0">
                  <a:pos x="744" y="1493"/>
                </a:cxn>
                <a:cxn ang="0">
                  <a:pos x="589" y="1449"/>
                </a:cxn>
                <a:cxn ang="0">
                  <a:pos x="451" y="1370"/>
                </a:cxn>
                <a:cxn ang="0">
                  <a:pos x="337" y="1262"/>
                </a:cxn>
                <a:cxn ang="0">
                  <a:pos x="252" y="1129"/>
                </a:cxn>
                <a:cxn ang="0">
                  <a:pos x="202" y="976"/>
                </a:cxn>
                <a:cxn ang="0">
                  <a:pos x="188" y="811"/>
                </a:cxn>
                <a:cxn ang="0">
                  <a:pos x="217" y="649"/>
                </a:cxn>
                <a:cxn ang="0">
                  <a:pos x="283" y="504"/>
                </a:cxn>
                <a:cxn ang="0">
                  <a:pos x="380" y="380"/>
                </a:cxn>
                <a:cxn ang="0">
                  <a:pos x="504" y="283"/>
                </a:cxn>
                <a:cxn ang="0">
                  <a:pos x="649" y="217"/>
                </a:cxn>
                <a:cxn ang="0">
                  <a:pos x="811" y="188"/>
                </a:cxn>
                <a:cxn ang="0">
                  <a:pos x="977" y="200"/>
                </a:cxn>
                <a:cxn ang="0">
                  <a:pos x="1130" y="252"/>
                </a:cxn>
                <a:cxn ang="0">
                  <a:pos x="1263" y="337"/>
                </a:cxn>
                <a:cxn ang="0">
                  <a:pos x="1371" y="451"/>
                </a:cxn>
                <a:cxn ang="0">
                  <a:pos x="1450" y="589"/>
                </a:cxn>
                <a:cxn ang="0">
                  <a:pos x="1494" y="744"/>
                </a:cxn>
              </a:cxnLst>
              <a:rect l="0" t="0" r="r" b="b"/>
              <a:pathLst>
                <a:path w="1690" h="1688">
                  <a:moveTo>
                    <a:pt x="1690" y="844"/>
                  </a:moveTo>
                  <a:lnTo>
                    <a:pt x="1689" y="801"/>
                  </a:lnTo>
                  <a:lnTo>
                    <a:pt x="1685" y="758"/>
                  </a:lnTo>
                  <a:lnTo>
                    <a:pt x="1679" y="716"/>
                  </a:lnTo>
                  <a:lnTo>
                    <a:pt x="1672" y="674"/>
                  </a:lnTo>
                  <a:lnTo>
                    <a:pt x="1663" y="633"/>
                  </a:lnTo>
                  <a:lnTo>
                    <a:pt x="1652" y="593"/>
                  </a:lnTo>
                  <a:lnTo>
                    <a:pt x="1639" y="554"/>
                  </a:lnTo>
                  <a:lnTo>
                    <a:pt x="1623" y="516"/>
                  </a:lnTo>
                  <a:lnTo>
                    <a:pt x="1606" y="479"/>
                  </a:lnTo>
                  <a:lnTo>
                    <a:pt x="1588" y="441"/>
                  </a:lnTo>
                  <a:lnTo>
                    <a:pt x="1568" y="407"/>
                  </a:lnTo>
                  <a:lnTo>
                    <a:pt x="1545" y="372"/>
                  </a:lnTo>
                  <a:lnTo>
                    <a:pt x="1522" y="339"/>
                  </a:lnTo>
                  <a:lnTo>
                    <a:pt x="1497" y="307"/>
                  </a:lnTo>
                  <a:lnTo>
                    <a:pt x="1470" y="277"/>
                  </a:lnTo>
                  <a:lnTo>
                    <a:pt x="1442" y="247"/>
                  </a:lnTo>
                  <a:lnTo>
                    <a:pt x="1413" y="219"/>
                  </a:lnTo>
                  <a:lnTo>
                    <a:pt x="1382" y="193"/>
                  </a:lnTo>
                  <a:lnTo>
                    <a:pt x="1350" y="168"/>
                  </a:lnTo>
                  <a:lnTo>
                    <a:pt x="1317" y="144"/>
                  </a:lnTo>
                  <a:lnTo>
                    <a:pt x="1283" y="122"/>
                  </a:lnTo>
                  <a:lnTo>
                    <a:pt x="1247" y="102"/>
                  </a:lnTo>
                  <a:lnTo>
                    <a:pt x="1211" y="83"/>
                  </a:lnTo>
                  <a:lnTo>
                    <a:pt x="1174" y="66"/>
                  </a:lnTo>
                  <a:lnTo>
                    <a:pt x="1136" y="52"/>
                  </a:lnTo>
                  <a:lnTo>
                    <a:pt x="1096" y="38"/>
                  </a:lnTo>
                  <a:lnTo>
                    <a:pt x="1056" y="26"/>
                  </a:lnTo>
                  <a:lnTo>
                    <a:pt x="1015" y="17"/>
                  </a:lnTo>
                  <a:lnTo>
                    <a:pt x="973" y="10"/>
                  </a:lnTo>
                  <a:lnTo>
                    <a:pt x="931" y="5"/>
                  </a:lnTo>
                  <a:lnTo>
                    <a:pt x="888" y="1"/>
                  </a:lnTo>
                  <a:lnTo>
                    <a:pt x="845" y="0"/>
                  </a:lnTo>
                  <a:lnTo>
                    <a:pt x="802" y="1"/>
                  </a:lnTo>
                  <a:lnTo>
                    <a:pt x="759" y="5"/>
                  </a:lnTo>
                  <a:lnTo>
                    <a:pt x="717" y="10"/>
                  </a:lnTo>
                  <a:lnTo>
                    <a:pt x="675" y="17"/>
                  </a:lnTo>
                  <a:lnTo>
                    <a:pt x="634" y="26"/>
                  </a:lnTo>
                  <a:lnTo>
                    <a:pt x="594" y="38"/>
                  </a:lnTo>
                  <a:lnTo>
                    <a:pt x="554" y="52"/>
                  </a:lnTo>
                  <a:lnTo>
                    <a:pt x="516" y="66"/>
                  </a:lnTo>
                  <a:lnTo>
                    <a:pt x="479" y="83"/>
                  </a:lnTo>
                  <a:lnTo>
                    <a:pt x="442" y="102"/>
                  </a:lnTo>
                  <a:lnTo>
                    <a:pt x="407" y="122"/>
                  </a:lnTo>
                  <a:lnTo>
                    <a:pt x="372" y="144"/>
                  </a:lnTo>
                  <a:lnTo>
                    <a:pt x="340" y="168"/>
                  </a:lnTo>
                  <a:lnTo>
                    <a:pt x="307" y="193"/>
                  </a:lnTo>
                  <a:lnTo>
                    <a:pt x="277" y="219"/>
                  </a:lnTo>
                  <a:lnTo>
                    <a:pt x="247" y="247"/>
                  </a:lnTo>
                  <a:lnTo>
                    <a:pt x="220" y="277"/>
                  </a:lnTo>
                  <a:lnTo>
                    <a:pt x="193" y="307"/>
                  </a:lnTo>
                  <a:lnTo>
                    <a:pt x="168" y="339"/>
                  </a:lnTo>
                  <a:lnTo>
                    <a:pt x="144" y="372"/>
                  </a:lnTo>
                  <a:lnTo>
                    <a:pt x="122" y="407"/>
                  </a:lnTo>
                  <a:lnTo>
                    <a:pt x="102" y="441"/>
                  </a:lnTo>
                  <a:lnTo>
                    <a:pt x="83" y="479"/>
                  </a:lnTo>
                  <a:lnTo>
                    <a:pt x="66" y="516"/>
                  </a:lnTo>
                  <a:lnTo>
                    <a:pt x="51" y="554"/>
                  </a:lnTo>
                  <a:lnTo>
                    <a:pt x="38" y="593"/>
                  </a:lnTo>
                  <a:lnTo>
                    <a:pt x="26" y="633"/>
                  </a:lnTo>
                  <a:lnTo>
                    <a:pt x="17" y="674"/>
                  </a:lnTo>
                  <a:lnTo>
                    <a:pt x="9" y="716"/>
                  </a:lnTo>
                  <a:lnTo>
                    <a:pt x="5" y="758"/>
                  </a:lnTo>
                  <a:lnTo>
                    <a:pt x="1" y="801"/>
                  </a:lnTo>
                  <a:lnTo>
                    <a:pt x="0" y="844"/>
                  </a:lnTo>
                  <a:lnTo>
                    <a:pt x="1" y="888"/>
                  </a:lnTo>
                  <a:lnTo>
                    <a:pt x="5" y="931"/>
                  </a:lnTo>
                  <a:lnTo>
                    <a:pt x="9" y="973"/>
                  </a:lnTo>
                  <a:lnTo>
                    <a:pt x="17" y="1015"/>
                  </a:lnTo>
                  <a:lnTo>
                    <a:pt x="26" y="1056"/>
                  </a:lnTo>
                  <a:lnTo>
                    <a:pt x="38" y="1095"/>
                  </a:lnTo>
                  <a:lnTo>
                    <a:pt x="51" y="1135"/>
                  </a:lnTo>
                  <a:lnTo>
                    <a:pt x="66" y="1173"/>
                  </a:lnTo>
                  <a:lnTo>
                    <a:pt x="83" y="1210"/>
                  </a:lnTo>
                  <a:lnTo>
                    <a:pt x="102" y="1246"/>
                  </a:lnTo>
                  <a:lnTo>
                    <a:pt x="122" y="1282"/>
                  </a:lnTo>
                  <a:lnTo>
                    <a:pt x="144" y="1316"/>
                  </a:lnTo>
                  <a:lnTo>
                    <a:pt x="168" y="1350"/>
                  </a:lnTo>
                  <a:lnTo>
                    <a:pt x="193" y="1381"/>
                  </a:lnTo>
                  <a:lnTo>
                    <a:pt x="220" y="1412"/>
                  </a:lnTo>
                  <a:lnTo>
                    <a:pt x="247" y="1441"/>
                  </a:lnTo>
                  <a:lnTo>
                    <a:pt x="277" y="1469"/>
                  </a:lnTo>
                  <a:lnTo>
                    <a:pt x="307" y="1496"/>
                  </a:lnTo>
                  <a:lnTo>
                    <a:pt x="340" y="1521"/>
                  </a:lnTo>
                  <a:lnTo>
                    <a:pt x="372" y="1544"/>
                  </a:lnTo>
                  <a:lnTo>
                    <a:pt x="407" y="1567"/>
                  </a:lnTo>
                  <a:lnTo>
                    <a:pt x="442" y="1587"/>
                  </a:lnTo>
                  <a:lnTo>
                    <a:pt x="479" y="1605"/>
                  </a:lnTo>
                  <a:lnTo>
                    <a:pt x="516" y="1622"/>
                  </a:lnTo>
                  <a:lnTo>
                    <a:pt x="554" y="1637"/>
                  </a:lnTo>
                  <a:lnTo>
                    <a:pt x="594" y="1651"/>
                  </a:lnTo>
                  <a:lnTo>
                    <a:pt x="634" y="1661"/>
                  </a:lnTo>
                  <a:lnTo>
                    <a:pt x="675" y="1671"/>
                  </a:lnTo>
                  <a:lnTo>
                    <a:pt x="717" y="1678"/>
                  </a:lnTo>
                  <a:lnTo>
                    <a:pt x="759" y="1684"/>
                  </a:lnTo>
                  <a:lnTo>
                    <a:pt x="802" y="1688"/>
                  </a:lnTo>
                  <a:lnTo>
                    <a:pt x="845" y="1688"/>
                  </a:lnTo>
                  <a:lnTo>
                    <a:pt x="888" y="1688"/>
                  </a:lnTo>
                  <a:lnTo>
                    <a:pt x="931" y="1684"/>
                  </a:lnTo>
                  <a:lnTo>
                    <a:pt x="973" y="1678"/>
                  </a:lnTo>
                  <a:lnTo>
                    <a:pt x="1015" y="1671"/>
                  </a:lnTo>
                  <a:lnTo>
                    <a:pt x="1056" y="1661"/>
                  </a:lnTo>
                  <a:lnTo>
                    <a:pt x="1096" y="1651"/>
                  </a:lnTo>
                  <a:lnTo>
                    <a:pt x="1136" y="1637"/>
                  </a:lnTo>
                  <a:lnTo>
                    <a:pt x="1174" y="1622"/>
                  </a:lnTo>
                  <a:lnTo>
                    <a:pt x="1211" y="1605"/>
                  </a:lnTo>
                  <a:lnTo>
                    <a:pt x="1247" y="1587"/>
                  </a:lnTo>
                  <a:lnTo>
                    <a:pt x="1283" y="1567"/>
                  </a:lnTo>
                  <a:lnTo>
                    <a:pt x="1317" y="1544"/>
                  </a:lnTo>
                  <a:lnTo>
                    <a:pt x="1350" y="1521"/>
                  </a:lnTo>
                  <a:lnTo>
                    <a:pt x="1382" y="1496"/>
                  </a:lnTo>
                  <a:lnTo>
                    <a:pt x="1413" y="1469"/>
                  </a:lnTo>
                  <a:lnTo>
                    <a:pt x="1442" y="1441"/>
                  </a:lnTo>
                  <a:lnTo>
                    <a:pt x="1470" y="1412"/>
                  </a:lnTo>
                  <a:lnTo>
                    <a:pt x="1497" y="1381"/>
                  </a:lnTo>
                  <a:lnTo>
                    <a:pt x="1522" y="1350"/>
                  </a:lnTo>
                  <a:lnTo>
                    <a:pt x="1545" y="1316"/>
                  </a:lnTo>
                  <a:lnTo>
                    <a:pt x="1568" y="1282"/>
                  </a:lnTo>
                  <a:lnTo>
                    <a:pt x="1588" y="1246"/>
                  </a:lnTo>
                  <a:lnTo>
                    <a:pt x="1606" y="1210"/>
                  </a:lnTo>
                  <a:lnTo>
                    <a:pt x="1623" y="1173"/>
                  </a:lnTo>
                  <a:lnTo>
                    <a:pt x="1639" y="1135"/>
                  </a:lnTo>
                  <a:lnTo>
                    <a:pt x="1652" y="1095"/>
                  </a:lnTo>
                  <a:lnTo>
                    <a:pt x="1663" y="1056"/>
                  </a:lnTo>
                  <a:lnTo>
                    <a:pt x="1672" y="1015"/>
                  </a:lnTo>
                  <a:lnTo>
                    <a:pt x="1679" y="973"/>
                  </a:lnTo>
                  <a:lnTo>
                    <a:pt x="1685" y="931"/>
                  </a:lnTo>
                  <a:lnTo>
                    <a:pt x="1689" y="888"/>
                  </a:lnTo>
                  <a:lnTo>
                    <a:pt x="1690" y="844"/>
                  </a:lnTo>
                  <a:close/>
                  <a:moveTo>
                    <a:pt x="1502" y="844"/>
                  </a:moveTo>
                  <a:lnTo>
                    <a:pt x="1500" y="878"/>
                  </a:lnTo>
                  <a:lnTo>
                    <a:pt x="1498" y="912"/>
                  </a:lnTo>
                  <a:lnTo>
                    <a:pt x="1494" y="944"/>
                  </a:lnTo>
                  <a:lnTo>
                    <a:pt x="1488" y="976"/>
                  </a:lnTo>
                  <a:lnTo>
                    <a:pt x="1481" y="1009"/>
                  </a:lnTo>
                  <a:lnTo>
                    <a:pt x="1473" y="1039"/>
                  </a:lnTo>
                  <a:lnTo>
                    <a:pt x="1462" y="1070"/>
                  </a:lnTo>
                  <a:lnTo>
                    <a:pt x="1450" y="1100"/>
                  </a:lnTo>
                  <a:lnTo>
                    <a:pt x="1437" y="1129"/>
                  </a:lnTo>
                  <a:lnTo>
                    <a:pt x="1422" y="1158"/>
                  </a:lnTo>
                  <a:lnTo>
                    <a:pt x="1407" y="1185"/>
                  </a:lnTo>
                  <a:lnTo>
                    <a:pt x="1390" y="1212"/>
                  </a:lnTo>
                  <a:lnTo>
                    <a:pt x="1371" y="1237"/>
                  </a:lnTo>
                  <a:lnTo>
                    <a:pt x="1352" y="1262"/>
                  </a:lnTo>
                  <a:lnTo>
                    <a:pt x="1331" y="1286"/>
                  </a:lnTo>
                  <a:lnTo>
                    <a:pt x="1310" y="1309"/>
                  </a:lnTo>
                  <a:lnTo>
                    <a:pt x="1287" y="1330"/>
                  </a:lnTo>
                  <a:lnTo>
                    <a:pt x="1263" y="1351"/>
                  </a:lnTo>
                  <a:lnTo>
                    <a:pt x="1238" y="1370"/>
                  </a:lnTo>
                  <a:lnTo>
                    <a:pt x="1212" y="1389"/>
                  </a:lnTo>
                  <a:lnTo>
                    <a:pt x="1186" y="1406"/>
                  </a:lnTo>
                  <a:lnTo>
                    <a:pt x="1158" y="1421"/>
                  </a:lnTo>
                  <a:lnTo>
                    <a:pt x="1130" y="1436"/>
                  </a:lnTo>
                  <a:lnTo>
                    <a:pt x="1101" y="1449"/>
                  </a:lnTo>
                  <a:lnTo>
                    <a:pt x="1071" y="1461"/>
                  </a:lnTo>
                  <a:lnTo>
                    <a:pt x="1041" y="1471"/>
                  </a:lnTo>
                  <a:lnTo>
                    <a:pt x="1009" y="1480"/>
                  </a:lnTo>
                  <a:lnTo>
                    <a:pt x="977" y="1487"/>
                  </a:lnTo>
                  <a:lnTo>
                    <a:pt x="945" y="1493"/>
                  </a:lnTo>
                  <a:lnTo>
                    <a:pt x="912" y="1497"/>
                  </a:lnTo>
                  <a:lnTo>
                    <a:pt x="879" y="1499"/>
                  </a:lnTo>
                  <a:lnTo>
                    <a:pt x="845" y="1501"/>
                  </a:lnTo>
                  <a:lnTo>
                    <a:pt x="811" y="1499"/>
                  </a:lnTo>
                  <a:lnTo>
                    <a:pt x="778" y="1497"/>
                  </a:lnTo>
                  <a:lnTo>
                    <a:pt x="744" y="1493"/>
                  </a:lnTo>
                  <a:lnTo>
                    <a:pt x="712" y="1487"/>
                  </a:lnTo>
                  <a:lnTo>
                    <a:pt x="681" y="1480"/>
                  </a:lnTo>
                  <a:lnTo>
                    <a:pt x="649" y="1471"/>
                  </a:lnTo>
                  <a:lnTo>
                    <a:pt x="619" y="1461"/>
                  </a:lnTo>
                  <a:lnTo>
                    <a:pt x="589" y="1449"/>
                  </a:lnTo>
                  <a:lnTo>
                    <a:pt x="559" y="1436"/>
                  </a:lnTo>
                  <a:lnTo>
                    <a:pt x="532" y="1421"/>
                  </a:lnTo>
                  <a:lnTo>
                    <a:pt x="504" y="1406"/>
                  </a:lnTo>
                  <a:lnTo>
                    <a:pt x="478" y="1389"/>
                  </a:lnTo>
                  <a:lnTo>
                    <a:pt x="451" y="1370"/>
                  </a:lnTo>
                  <a:lnTo>
                    <a:pt x="427" y="1351"/>
                  </a:lnTo>
                  <a:lnTo>
                    <a:pt x="403" y="1330"/>
                  </a:lnTo>
                  <a:lnTo>
                    <a:pt x="380" y="1309"/>
                  </a:lnTo>
                  <a:lnTo>
                    <a:pt x="359" y="1286"/>
                  </a:lnTo>
                  <a:lnTo>
                    <a:pt x="337" y="1262"/>
                  </a:lnTo>
                  <a:lnTo>
                    <a:pt x="318" y="1237"/>
                  </a:lnTo>
                  <a:lnTo>
                    <a:pt x="300" y="1212"/>
                  </a:lnTo>
                  <a:lnTo>
                    <a:pt x="283" y="1185"/>
                  </a:lnTo>
                  <a:lnTo>
                    <a:pt x="268" y="1158"/>
                  </a:lnTo>
                  <a:lnTo>
                    <a:pt x="252" y="1129"/>
                  </a:lnTo>
                  <a:lnTo>
                    <a:pt x="239" y="1100"/>
                  </a:lnTo>
                  <a:lnTo>
                    <a:pt x="228" y="1070"/>
                  </a:lnTo>
                  <a:lnTo>
                    <a:pt x="217" y="1039"/>
                  </a:lnTo>
                  <a:lnTo>
                    <a:pt x="209" y="1009"/>
                  </a:lnTo>
                  <a:lnTo>
                    <a:pt x="202" y="976"/>
                  </a:lnTo>
                  <a:lnTo>
                    <a:pt x="196" y="944"/>
                  </a:lnTo>
                  <a:lnTo>
                    <a:pt x="191" y="912"/>
                  </a:lnTo>
                  <a:lnTo>
                    <a:pt x="188" y="878"/>
                  </a:lnTo>
                  <a:lnTo>
                    <a:pt x="187" y="844"/>
                  </a:lnTo>
                  <a:lnTo>
                    <a:pt x="188" y="811"/>
                  </a:lnTo>
                  <a:lnTo>
                    <a:pt x="191" y="777"/>
                  </a:lnTo>
                  <a:lnTo>
                    <a:pt x="196" y="744"/>
                  </a:lnTo>
                  <a:lnTo>
                    <a:pt x="202" y="711"/>
                  </a:lnTo>
                  <a:lnTo>
                    <a:pt x="209" y="680"/>
                  </a:lnTo>
                  <a:lnTo>
                    <a:pt x="217" y="649"/>
                  </a:lnTo>
                  <a:lnTo>
                    <a:pt x="228" y="619"/>
                  </a:lnTo>
                  <a:lnTo>
                    <a:pt x="239" y="589"/>
                  </a:lnTo>
                  <a:lnTo>
                    <a:pt x="252" y="559"/>
                  </a:lnTo>
                  <a:lnTo>
                    <a:pt x="268" y="531"/>
                  </a:lnTo>
                  <a:lnTo>
                    <a:pt x="283" y="504"/>
                  </a:lnTo>
                  <a:lnTo>
                    <a:pt x="300" y="477"/>
                  </a:lnTo>
                  <a:lnTo>
                    <a:pt x="318" y="451"/>
                  </a:lnTo>
                  <a:lnTo>
                    <a:pt x="337" y="427"/>
                  </a:lnTo>
                  <a:lnTo>
                    <a:pt x="359" y="403"/>
                  </a:lnTo>
                  <a:lnTo>
                    <a:pt x="380" y="380"/>
                  </a:lnTo>
                  <a:lnTo>
                    <a:pt x="403" y="359"/>
                  </a:lnTo>
                  <a:lnTo>
                    <a:pt x="427" y="337"/>
                  </a:lnTo>
                  <a:lnTo>
                    <a:pt x="451" y="318"/>
                  </a:lnTo>
                  <a:lnTo>
                    <a:pt x="478" y="300"/>
                  </a:lnTo>
                  <a:lnTo>
                    <a:pt x="504" y="283"/>
                  </a:lnTo>
                  <a:lnTo>
                    <a:pt x="532" y="266"/>
                  </a:lnTo>
                  <a:lnTo>
                    <a:pt x="559" y="252"/>
                  </a:lnTo>
                  <a:lnTo>
                    <a:pt x="589" y="239"/>
                  </a:lnTo>
                  <a:lnTo>
                    <a:pt x="619" y="228"/>
                  </a:lnTo>
                  <a:lnTo>
                    <a:pt x="649" y="217"/>
                  </a:lnTo>
                  <a:lnTo>
                    <a:pt x="681" y="209"/>
                  </a:lnTo>
                  <a:lnTo>
                    <a:pt x="712" y="200"/>
                  </a:lnTo>
                  <a:lnTo>
                    <a:pt x="744" y="195"/>
                  </a:lnTo>
                  <a:lnTo>
                    <a:pt x="778" y="191"/>
                  </a:lnTo>
                  <a:lnTo>
                    <a:pt x="811" y="188"/>
                  </a:lnTo>
                  <a:lnTo>
                    <a:pt x="845" y="187"/>
                  </a:lnTo>
                  <a:lnTo>
                    <a:pt x="879" y="188"/>
                  </a:lnTo>
                  <a:lnTo>
                    <a:pt x="912" y="191"/>
                  </a:lnTo>
                  <a:lnTo>
                    <a:pt x="945" y="195"/>
                  </a:lnTo>
                  <a:lnTo>
                    <a:pt x="977" y="200"/>
                  </a:lnTo>
                  <a:lnTo>
                    <a:pt x="1009" y="209"/>
                  </a:lnTo>
                  <a:lnTo>
                    <a:pt x="1041" y="217"/>
                  </a:lnTo>
                  <a:lnTo>
                    <a:pt x="1071" y="228"/>
                  </a:lnTo>
                  <a:lnTo>
                    <a:pt x="1101" y="239"/>
                  </a:lnTo>
                  <a:lnTo>
                    <a:pt x="1130" y="252"/>
                  </a:lnTo>
                  <a:lnTo>
                    <a:pt x="1158" y="266"/>
                  </a:lnTo>
                  <a:lnTo>
                    <a:pt x="1186" y="283"/>
                  </a:lnTo>
                  <a:lnTo>
                    <a:pt x="1212" y="300"/>
                  </a:lnTo>
                  <a:lnTo>
                    <a:pt x="1238" y="318"/>
                  </a:lnTo>
                  <a:lnTo>
                    <a:pt x="1263" y="337"/>
                  </a:lnTo>
                  <a:lnTo>
                    <a:pt x="1287" y="359"/>
                  </a:lnTo>
                  <a:lnTo>
                    <a:pt x="1310" y="380"/>
                  </a:lnTo>
                  <a:lnTo>
                    <a:pt x="1331" y="403"/>
                  </a:lnTo>
                  <a:lnTo>
                    <a:pt x="1352" y="427"/>
                  </a:lnTo>
                  <a:lnTo>
                    <a:pt x="1371" y="451"/>
                  </a:lnTo>
                  <a:lnTo>
                    <a:pt x="1390" y="477"/>
                  </a:lnTo>
                  <a:lnTo>
                    <a:pt x="1407" y="504"/>
                  </a:lnTo>
                  <a:lnTo>
                    <a:pt x="1422" y="531"/>
                  </a:lnTo>
                  <a:lnTo>
                    <a:pt x="1437" y="559"/>
                  </a:lnTo>
                  <a:lnTo>
                    <a:pt x="1450" y="589"/>
                  </a:lnTo>
                  <a:lnTo>
                    <a:pt x="1462" y="619"/>
                  </a:lnTo>
                  <a:lnTo>
                    <a:pt x="1473" y="649"/>
                  </a:lnTo>
                  <a:lnTo>
                    <a:pt x="1481" y="680"/>
                  </a:lnTo>
                  <a:lnTo>
                    <a:pt x="1488" y="711"/>
                  </a:lnTo>
                  <a:lnTo>
                    <a:pt x="1494" y="744"/>
                  </a:lnTo>
                  <a:lnTo>
                    <a:pt x="1498" y="777"/>
                  </a:lnTo>
                  <a:lnTo>
                    <a:pt x="1500" y="811"/>
                  </a:lnTo>
                  <a:lnTo>
                    <a:pt x="1502" y="844"/>
                  </a:lnTo>
                  <a:close/>
                </a:path>
              </a:pathLst>
            </a:custGeom>
            <a:solidFill>
              <a:srgbClr val="EEBB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4" name="Freeform 62"/>
            <p:cNvSpPr>
              <a:spLocks noEditPoints="1"/>
            </p:cNvSpPr>
            <p:nvPr/>
          </p:nvSpPr>
          <p:spPr bwMode="auto">
            <a:xfrm>
              <a:off x="3764" y="3092"/>
              <a:ext cx="376" cy="375"/>
            </a:xfrm>
            <a:custGeom>
              <a:avLst/>
              <a:gdLst/>
              <a:ahLst/>
              <a:cxnLst>
                <a:cxn ang="0">
                  <a:pos x="1488" y="599"/>
                </a:cxn>
                <a:cxn ang="0">
                  <a:pos x="1429" y="425"/>
                </a:cxn>
                <a:cxn ang="0">
                  <a:pos x="1331" y="273"/>
                </a:cxn>
                <a:cxn ang="0">
                  <a:pos x="1201" y="148"/>
                </a:cxn>
                <a:cxn ang="0">
                  <a:pos x="1044" y="58"/>
                </a:cxn>
                <a:cxn ang="0">
                  <a:pos x="866" y="8"/>
                </a:cxn>
                <a:cxn ang="0">
                  <a:pos x="675" y="3"/>
                </a:cxn>
                <a:cxn ang="0">
                  <a:pos x="494" y="45"/>
                </a:cxn>
                <a:cxn ang="0">
                  <a:pos x="332" y="128"/>
                </a:cxn>
                <a:cxn ang="0">
                  <a:pos x="196" y="245"/>
                </a:cxn>
                <a:cxn ang="0">
                  <a:pos x="92" y="393"/>
                </a:cxn>
                <a:cxn ang="0">
                  <a:pos x="24" y="562"/>
                </a:cxn>
                <a:cxn ang="0">
                  <a:pos x="0" y="750"/>
                </a:cxn>
                <a:cxn ang="0">
                  <a:pos x="24" y="938"/>
                </a:cxn>
                <a:cxn ang="0">
                  <a:pos x="92" y="1108"/>
                </a:cxn>
                <a:cxn ang="0">
                  <a:pos x="196" y="1254"/>
                </a:cxn>
                <a:cxn ang="0">
                  <a:pos x="332" y="1372"/>
                </a:cxn>
                <a:cxn ang="0">
                  <a:pos x="494" y="1455"/>
                </a:cxn>
                <a:cxn ang="0">
                  <a:pos x="675" y="1497"/>
                </a:cxn>
                <a:cxn ang="0">
                  <a:pos x="866" y="1492"/>
                </a:cxn>
                <a:cxn ang="0">
                  <a:pos x="1044" y="1441"/>
                </a:cxn>
                <a:cxn ang="0">
                  <a:pos x="1201" y="1351"/>
                </a:cxn>
                <a:cxn ang="0">
                  <a:pos x="1331" y="1228"/>
                </a:cxn>
                <a:cxn ang="0">
                  <a:pos x="1429" y="1076"/>
                </a:cxn>
                <a:cxn ang="0">
                  <a:pos x="1488" y="902"/>
                </a:cxn>
                <a:cxn ang="0">
                  <a:pos x="1315" y="750"/>
                </a:cxn>
                <a:cxn ang="0">
                  <a:pos x="1297" y="891"/>
                </a:cxn>
                <a:cxn ang="0">
                  <a:pos x="1247" y="1018"/>
                </a:cxn>
                <a:cxn ang="0">
                  <a:pos x="1169" y="1128"/>
                </a:cxn>
                <a:cxn ang="0">
                  <a:pos x="1067" y="1217"/>
                </a:cxn>
                <a:cxn ang="0">
                  <a:pos x="945" y="1278"/>
                </a:cxn>
                <a:cxn ang="0">
                  <a:pos x="810" y="1309"/>
                </a:cxn>
                <a:cxn ang="0">
                  <a:pos x="666" y="1307"/>
                </a:cxn>
                <a:cxn ang="0">
                  <a:pos x="532" y="1269"/>
                </a:cxn>
                <a:cxn ang="0">
                  <a:pos x="415" y="1202"/>
                </a:cxn>
                <a:cxn ang="0">
                  <a:pos x="317" y="1108"/>
                </a:cxn>
                <a:cxn ang="0">
                  <a:pos x="244" y="994"/>
                </a:cxn>
                <a:cxn ang="0">
                  <a:pos x="200" y="863"/>
                </a:cxn>
                <a:cxn ang="0">
                  <a:pos x="189" y="722"/>
                </a:cxn>
                <a:cxn ang="0">
                  <a:pos x="214" y="583"/>
                </a:cxn>
                <a:cxn ang="0">
                  <a:pos x="271" y="458"/>
                </a:cxn>
                <a:cxn ang="0">
                  <a:pos x="353" y="352"/>
                </a:cxn>
                <a:cxn ang="0">
                  <a:pos x="460" y="268"/>
                </a:cxn>
                <a:cxn ang="0">
                  <a:pos x="584" y="213"/>
                </a:cxn>
                <a:cxn ang="0">
                  <a:pos x="723" y="188"/>
                </a:cxn>
                <a:cxn ang="0">
                  <a:pos x="865" y="199"/>
                </a:cxn>
                <a:cxn ang="0">
                  <a:pos x="996" y="243"/>
                </a:cxn>
                <a:cxn ang="0">
                  <a:pos x="1110" y="316"/>
                </a:cxn>
                <a:cxn ang="0">
                  <a:pos x="1203" y="413"/>
                </a:cxn>
                <a:cxn ang="0">
                  <a:pos x="1271" y="531"/>
                </a:cxn>
                <a:cxn ang="0">
                  <a:pos x="1309" y="664"/>
                </a:cxn>
              </a:cxnLst>
              <a:rect l="0" t="0" r="r" b="b"/>
              <a:pathLst>
                <a:path w="1502" h="1500">
                  <a:moveTo>
                    <a:pt x="1502" y="750"/>
                  </a:moveTo>
                  <a:lnTo>
                    <a:pt x="1502" y="712"/>
                  </a:lnTo>
                  <a:lnTo>
                    <a:pt x="1499" y="674"/>
                  </a:lnTo>
                  <a:lnTo>
                    <a:pt x="1494" y="635"/>
                  </a:lnTo>
                  <a:lnTo>
                    <a:pt x="1488" y="599"/>
                  </a:lnTo>
                  <a:lnTo>
                    <a:pt x="1479" y="562"/>
                  </a:lnTo>
                  <a:lnTo>
                    <a:pt x="1469" y="527"/>
                  </a:lnTo>
                  <a:lnTo>
                    <a:pt x="1457" y="493"/>
                  </a:lnTo>
                  <a:lnTo>
                    <a:pt x="1443" y="458"/>
                  </a:lnTo>
                  <a:lnTo>
                    <a:pt x="1429" y="425"/>
                  </a:lnTo>
                  <a:lnTo>
                    <a:pt x="1412" y="393"/>
                  </a:lnTo>
                  <a:lnTo>
                    <a:pt x="1394" y="361"/>
                  </a:lnTo>
                  <a:lnTo>
                    <a:pt x="1374" y="331"/>
                  </a:lnTo>
                  <a:lnTo>
                    <a:pt x="1353" y="301"/>
                  </a:lnTo>
                  <a:lnTo>
                    <a:pt x="1331" y="273"/>
                  </a:lnTo>
                  <a:lnTo>
                    <a:pt x="1308" y="245"/>
                  </a:lnTo>
                  <a:lnTo>
                    <a:pt x="1283" y="219"/>
                  </a:lnTo>
                  <a:lnTo>
                    <a:pt x="1256" y="195"/>
                  </a:lnTo>
                  <a:lnTo>
                    <a:pt x="1230" y="171"/>
                  </a:lnTo>
                  <a:lnTo>
                    <a:pt x="1201" y="148"/>
                  </a:lnTo>
                  <a:lnTo>
                    <a:pt x="1172" y="128"/>
                  </a:lnTo>
                  <a:lnTo>
                    <a:pt x="1141" y="109"/>
                  </a:lnTo>
                  <a:lnTo>
                    <a:pt x="1110" y="91"/>
                  </a:lnTo>
                  <a:lnTo>
                    <a:pt x="1077" y="74"/>
                  </a:lnTo>
                  <a:lnTo>
                    <a:pt x="1044" y="58"/>
                  </a:lnTo>
                  <a:lnTo>
                    <a:pt x="1010" y="45"/>
                  </a:lnTo>
                  <a:lnTo>
                    <a:pt x="975" y="33"/>
                  </a:lnTo>
                  <a:lnTo>
                    <a:pt x="939" y="24"/>
                  </a:lnTo>
                  <a:lnTo>
                    <a:pt x="903" y="15"/>
                  </a:lnTo>
                  <a:lnTo>
                    <a:pt x="866" y="8"/>
                  </a:lnTo>
                  <a:lnTo>
                    <a:pt x="829" y="3"/>
                  </a:lnTo>
                  <a:lnTo>
                    <a:pt x="790" y="1"/>
                  </a:lnTo>
                  <a:lnTo>
                    <a:pt x="752" y="0"/>
                  </a:lnTo>
                  <a:lnTo>
                    <a:pt x="714" y="1"/>
                  </a:lnTo>
                  <a:lnTo>
                    <a:pt x="675" y="3"/>
                  </a:lnTo>
                  <a:lnTo>
                    <a:pt x="638" y="8"/>
                  </a:lnTo>
                  <a:lnTo>
                    <a:pt x="601" y="15"/>
                  </a:lnTo>
                  <a:lnTo>
                    <a:pt x="564" y="24"/>
                  </a:lnTo>
                  <a:lnTo>
                    <a:pt x="529" y="33"/>
                  </a:lnTo>
                  <a:lnTo>
                    <a:pt x="494" y="45"/>
                  </a:lnTo>
                  <a:lnTo>
                    <a:pt x="459" y="58"/>
                  </a:lnTo>
                  <a:lnTo>
                    <a:pt x="427" y="74"/>
                  </a:lnTo>
                  <a:lnTo>
                    <a:pt x="394" y="91"/>
                  </a:lnTo>
                  <a:lnTo>
                    <a:pt x="362" y="109"/>
                  </a:lnTo>
                  <a:lnTo>
                    <a:pt x="332" y="128"/>
                  </a:lnTo>
                  <a:lnTo>
                    <a:pt x="303" y="148"/>
                  </a:lnTo>
                  <a:lnTo>
                    <a:pt x="274" y="171"/>
                  </a:lnTo>
                  <a:lnTo>
                    <a:pt x="247" y="195"/>
                  </a:lnTo>
                  <a:lnTo>
                    <a:pt x="220" y="219"/>
                  </a:lnTo>
                  <a:lnTo>
                    <a:pt x="196" y="245"/>
                  </a:lnTo>
                  <a:lnTo>
                    <a:pt x="172" y="273"/>
                  </a:lnTo>
                  <a:lnTo>
                    <a:pt x="151" y="301"/>
                  </a:lnTo>
                  <a:lnTo>
                    <a:pt x="129" y="331"/>
                  </a:lnTo>
                  <a:lnTo>
                    <a:pt x="110" y="361"/>
                  </a:lnTo>
                  <a:lnTo>
                    <a:pt x="92" y="393"/>
                  </a:lnTo>
                  <a:lnTo>
                    <a:pt x="75" y="425"/>
                  </a:lnTo>
                  <a:lnTo>
                    <a:pt x="59" y="458"/>
                  </a:lnTo>
                  <a:lnTo>
                    <a:pt x="46" y="493"/>
                  </a:lnTo>
                  <a:lnTo>
                    <a:pt x="34" y="527"/>
                  </a:lnTo>
                  <a:lnTo>
                    <a:pt x="24" y="562"/>
                  </a:lnTo>
                  <a:lnTo>
                    <a:pt x="16" y="599"/>
                  </a:lnTo>
                  <a:lnTo>
                    <a:pt x="9" y="635"/>
                  </a:lnTo>
                  <a:lnTo>
                    <a:pt x="4" y="674"/>
                  </a:lnTo>
                  <a:lnTo>
                    <a:pt x="2" y="712"/>
                  </a:lnTo>
                  <a:lnTo>
                    <a:pt x="0" y="750"/>
                  </a:lnTo>
                  <a:lnTo>
                    <a:pt x="2" y="789"/>
                  </a:lnTo>
                  <a:lnTo>
                    <a:pt x="4" y="827"/>
                  </a:lnTo>
                  <a:lnTo>
                    <a:pt x="9" y="864"/>
                  </a:lnTo>
                  <a:lnTo>
                    <a:pt x="16" y="902"/>
                  </a:lnTo>
                  <a:lnTo>
                    <a:pt x="24" y="938"/>
                  </a:lnTo>
                  <a:lnTo>
                    <a:pt x="34" y="974"/>
                  </a:lnTo>
                  <a:lnTo>
                    <a:pt x="46" y="1008"/>
                  </a:lnTo>
                  <a:lnTo>
                    <a:pt x="59" y="1042"/>
                  </a:lnTo>
                  <a:lnTo>
                    <a:pt x="75" y="1076"/>
                  </a:lnTo>
                  <a:lnTo>
                    <a:pt x="92" y="1108"/>
                  </a:lnTo>
                  <a:lnTo>
                    <a:pt x="110" y="1139"/>
                  </a:lnTo>
                  <a:lnTo>
                    <a:pt x="129" y="1169"/>
                  </a:lnTo>
                  <a:lnTo>
                    <a:pt x="151" y="1199"/>
                  </a:lnTo>
                  <a:lnTo>
                    <a:pt x="172" y="1228"/>
                  </a:lnTo>
                  <a:lnTo>
                    <a:pt x="196" y="1254"/>
                  </a:lnTo>
                  <a:lnTo>
                    <a:pt x="220" y="1281"/>
                  </a:lnTo>
                  <a:lnTo>
                    <a:pt x="247" y="1306"/>
                  </a:lnTo>
                  <a:lnTo>
                    <a:pt x="274" y="1329"/>
                  </a:lnTo>
                  <a:lnTo>
                    <a:pt x="303" y="1351"/>
                  </a:lnTo>
                  <a:lnTo>
                    <a:pt x="332" y="1372"/>
                  </a:lnTo>
                  <a:lnTo>
                    <a:pt x="362" y="1392"/>
                  </a:lnTo>
                  <a:lnTo>
                    <a:pt x="394" y="1410"/>
                  </a:lnTo>
                  <a:lnTo>
                    <a:pt x="427" y="1427"/>
                  </a:lnTo>
                  <a:lnTo>
                    <a:pt x="459" y="1441"/>
                  </a:lnTo>
                  <a:lnTo>
                    <a:pt x="494" y="1455"/>
                  </a:lnTo>
                  <a:lnTo>
                    <a:pt x="529" y="1467"/>
                  </a:lnTo>
                  <a:lnTo>
                    <a:pt x="564" y="1477"/>
                  </a:lnTo>
                  <a:lnTo>
                    <a:pt x="601" y="1486"/>
                  </a:lnTo>
                  <a:lnTo>
                    <a:pt x="638" y="1492"/>
                  </a:lnTo>
                  <a:lnTo>
                    <a:pt x="675" y="1497"/>
                  </a:lnTo>
                  <a:lnTo>
                    <a:pt x="714" y="1499"/>
                  </a:lnTo>
                  <a:lnTo>
                    <a:pt x="752" y="1500"/>
                  </a:lnTo>
                  <a:lnTo>
                    <a:pt x="790" y="1499"/>
                  </a:lnTo>
                  <a:lnTo>
                    <a:pt x="829" y="1497"/>
                  </a:lnTo>
                  <a:lnTo>
                    <a:pt x="866" y="1492"/>
                  </a:lnTo>
                  <a:lnTo>
                    <a:pt x="903" y="1486"/>
                  </a:lnTo>
                  <a:lnTo>
                    <a:pt x="939" y="1477"/>
                  </a:lnTo>
                  <a:lnTo>
                    <a:pt x="975" y="1467"/>
                  </a:lnTo>
                  <a:lnTo>
                    <a:pt x="1010" y="1455"/>
                  </a:lnTo>
                  <a:lnTo>
                    <a:pt x="1044" y="1441"/>
                  </a:lnTo>
                  <a:lnTo>
                    <a:pt x="1077" y="1427"/>
                  </a:lnTo>
                  <a:lnTo>
                    <a:pt x="1110" y="1410"/>
                  </a:lnTo>
                  <a:lnTo>
                    <a:pt x="1141" y="1392"/>
                  </a:lnTo>
                  <a:lnTo>
                    <a:pt x="1172" y="1372"/>
                  </a:lnTo>
                  <a:lnTo>
                    <a:pt x="1201" y="1351"/>
                  </a:lnTo>
                  <a:lnTo>
                    <a:pt x="1230" y="1329"/>
                  </a:lnTo>
                  <a:lnTo>
                    <a:pt x="1256" y="1306"/>
                  </a:lnTo>
                  <a:lnTo>
                    <a:pt x="1283" y="1281"/>
                  </a:lnTo>
                  <a:lnTo>
                    <a:pt x="1308" y="1254"/>
                  </a:lnTo>
                  <a:lnTo>
                    <a:pt x="1331" y="1228"/>
                  </a:lnTo>
                  <a:lnTo>
                    <a:pt x="1353" y="1199"/>
                  </a:lnTo>
                  <a:lnTo>
                    <a:pt x="1374" y="1169"/>
                  </a:lnTo>
                  <a:lnTo>
                    <a:pt x="1394" y="1139"/>
                  </a:lnTo>
                  <a:lnTo>
                    <a:pt x="1412" y="1108"/>
                  </a:lnTo>
                  <a:lnTo>
                    <a:pt x="1429" y="1076"/>
                  </a:lnTo>
                  <a:lnTo>
                    <a:pt x="1443" y="1042"/>
                  </a:lnTo>
                  <a:lnTo>
                    <a:pt x="1457" y="1008"/>
                  </a:lnTo>
                  <a:lnTo>
                    <a:pt x="1469" y="974"/>
                  </a:lnTo>
                  <a:lnTo>
                    <a:pt x="1479" y="938"/>
                  </a:lnTo>
                  <a:lnTo>
                    <a:pt x="1488" y="902"/>
                  </a:lnTo>
                  <a:lnTo>
                    <a:pt x="1494" y="864"/>
                  </a:lnTo>
                  <a:lnTo>
                    <a:pt x="1499" y="827"/>
                  </a:lnTo>
                  <a:lnTo>
                    <a:pt x="1502" y="789"/>
                  </a:lnTo>
                  <a:lnTo>
                    <a:pt x="1502" y="750"/>
                  </a:lnTo>
                  <a:close/>
                  <a:moveTo>
                    <a:pt x="1315" y="750"/>
                  </a:moveTo>
                  <a:lnTo>
                    <a:pt x="1314" y="779"/>
                  </a:lnTo>
                  <a:lnTo>
                    <a:pt x="1313" y="808"/>
                  </a:lnTo>
                  <a:lnTo>
                    <a:pt x="1309" y="836"/>
                  </a:lnTo>
                  <a:lnTo>
                    <a:pt x="1303" y="863"/>
                  </a:lnTo>
                  <a:lnTo>
                    <a:pt x="1297" y="891"/>
                  </a:lnTo>
                  <a:lnTo>
                    <a:pt x="1290" y="917"/>
                  </a:lnTo>
                  <a:lnTo>
                    <a:pt x="1280" y="944"/>
                  </a:lnTo>
                  <a:lnTo>
                    <a:pt x="1271" y="969"/>
                  </a:lnTo>
                  <a:lnTo>
                    <a:pt x="1260" y="994"/>
                  </a:lnTo>
                  <a:lnTo>
                    <a:pt x="1247" y="1018"/>
                  </a:lnTo>
                  <a:lnTo>
                    <a:pt x="1233" y="1042"/>
                  </a:lnTo>
                  <a:lnTo>
                    <a:pt x="1219" y="1065"/>
                  </a:lnTo>
                  <a:lnTo>
                    <a:pt x="1203" y="1086"/>
                  </a:lnTo>
                  <a:lnTo>
                    <a:pt x="1187" y="1108"/>
                  </a:lnTo>
                  <a:lnTo>
                    <a:pt x="1169" y="1128"/>
                  </a:lnTo>
                  <a:lnTo>
                    <a:pt x="1151" y="1148"/>
                  </a:lnTo>
                  <a:lnTo>
                    <a:pt x="1130" y="1167"/>
                  </a:lnTo>
                  <a:lnTo>
                    <a:pt x="1110" y="1185"/>
                  </a:lnTo>
                  <a:lnTo>
                    <a:pt x="1088" y="1202"/>
                  </a:lnTo>
                  <a:lnTo>
                    <a:pt x="1067" y="1217"/>
                  </a:lnTo>
                  <a:lnTo>
                    <a:pt x="1044" y="1232"/>
                  </a:lnTo>
                  <a:lnTo>
                    <a:pt x="1020" y="1245"/>
                  </a:lnTo>
                  <a:lnTo>
                    <a:pt x="996" y="1258"/>
                  </a:lnTo>
                  <a:lnTo>
                    <a:pt x="970" y="1269"/>
                  </a:lnTo>
                  <a:lnTo>
                    <a:pt x="945" y="1278"/>
                  </a:lnTo>
                  <a:lnTo>
                    <a:pt x="919" y="1288"/>
                  </a:lnTo>
                  <a:lnTo>
                    <a:pt x="892" y="1295"/>
                  </a:lnTo>
                  <a:lnTo>
                    <a:pt x="865" y="1301"/>
                  </a:lnTo>
                  <a:lnTo>
                    <a:pt x="837" y="1307"/>
                  </a:lnTo>
                  <a:lnTo>
                    <a:pt x="810" y="1309"/>
                  </a:lnTo>
                  <a:lnTo>
                    <a:pt x="781" y="1312"/>
                  </a:lnTo>
                  <a:lnTo>
                    <a:pt x="752" y="1313"/>
                  </a:lnTo>
                  <a:lnTo>
                    <a:pt x="723" y="1312"/>
                  </a:lnTo>
                  <a:lnTo>
                    <a:pt x="694" y="1309"/>
                  </a:lnTo>
                  <a:lnTo>
                    <a:pt x="666" y="1307"/>
                  </a:lnTo>
                  <a:lnTo>
                    <a:pt x="638" y="1301"/>
                  </a:lnTo>
                  <a:lnTo>
                    <a:pt x="612" y="1295"/>
                  </a:lnTo>
                  <a:lnTo>
                    <a:pt x="584" y="1288"/>
                  </a:lnTo>
                  <a:lnTo>
                    <a:pt x="558" y="1278"/>
                  </a:lnTo>
                  <a:lnTo>
                    <a:pt x="532" y="1269"/>
                  </a:lnTo>
                  <a:lnTo>
                    <a:pt x="507" y="1258"/>
                  </a:lnTo>
                  <a:lnTo>
                    <a:pt x="483" y="1245"/>
                  </a:lnTo>
                  <a:lnTo>
                    <a:pt x="460" y="1232"/>
                  </a:lnTo>
                  <a:lnTo>
                    <a:pt x="436" y="1217"/>
                  </a:lnTo>
                  <a:lnTo>
                    <a:pt x="415" y="1202"/>
                  </a:lnTo>
                  <a:lnTo>
                    <a:pt x="393" y="1185"/>
                  </a:lnTo>
                  <a:lnTo>
                    <a:pt x="373" y="1167"/>
                  </a:lnTo>
                  <a:lnTo>
                    <a:pt x="353" y="1148"/>
                  </a:lnTo>
                  <a:lnTo>
                    <a:pt x="335" y="1128"/>
                  </a:lnTo>
                  <a:lnTo>
                    <a:pt x="317" y="1108"/>
                  </a:lnTo>
                  <a:lnTo>
                    <a:pt x="301" y="1086"/>
                  </a:lnTo>
                  <a:lnTo>
                    <a:pt x="285" y="1065"/>
                  </a:lnTo>
                  <a:lnTo>
                    <a:pt x="271" y="1042"/>
                  </a:lnTo>
                  <a:lnTo>
                    <a:pt x="256" y="1018"/>
                  </a:lnTo>
                  <a:lnTo>
                    <a:pt x="244" y="994"/>
                  </a:lnTo>
                  <a:lnTo>
                    <a:pt x="233" y="969"/>
                  </a:lnTo>
                  <a:lnTo>
                    <a:pt x="223" y="944"/>
                  </a:lnTo>
                  <a:lnTo>
                    <a:pt x="214" y="917"/>
                  </a:lnTo>
                  <a:lnTo>
                    <a:pt x="206" y="891"/>
                  </a:lnTo>
                  <a:lnTo>
                    <a:pt x="200" y="863"/>
                  </a:lnTo>
                  <a:lnTo>
                    <a:pt x="195" y="836"/>
                  </a:lnTo>
                  <a:lnTo>
                    <a:pt x="191" y="808"/>
                  </a:lnTo>
                  <a:lnTo>
                    <a:pt x="189" y="779"/>
                  </a:lnTo>
                  <a:lnTo>
                    <a:pt x="189" y="750"/>
                  </a:lnTo>
                  <a:lnTo>
                    <a:pt x="189" y="722"/>
                  </a:lnTo>
                  <a:lnTo>
                    <a:pt x="191" y="693"/>
                  </a:lnTo>
                  <a:lnTo>
                    <a:pt x="195" y="664"/>
                  </a:lnTo>
                  <a:lnTo>
                    <a:pt x="200" y="637"/>
                  </a:lnTo>
                  <a:lnTo>
                    <a:pt x="206" y="609"/>
                  </a:lnTo>
                  <a:lnTo>
                    <a:pt x="214" y="583"/>
                  </a:lnTo>
                  <a:lnTo>
                    <a:pt x="223" y="556"/>
                  </a:lnTo>
                  <a:lnTo>
                    <a:pt x="233" y="531"/>
                  </a:lnTo>
                  <a:lnTo>
                    <a:pt x="244" y="506"/>
                  </a:lnTo>
                  <a:lnTo>
                    <a:pt x="256" y="482"/>
                  </a:lnTo>
                  <a:lnTo>
                    <a:pt x="271" y="458"/>
                  </a:lnTo>
                  <a:lnTo>
                    <a:pt x="285" y="435"/>
                  </a:lnTo>
                  <a:lnTo>
                    <a:pt x="301" y="413"/>
                  </a:lnTo>
                  <a:lnTo>
                    <a:pt x="317" y="392"/>
                  </a:lnTo>
                  <a:lnTo>
                    <a:pt x="335" y="371"/>
                  </a:lnTo>
                  <a:lnTo>
                    <a:pt x="353" y="352"/>
                  </a:lnTo>
                  <a:lnTo>
                    <a:pt x="373" y="333"/>
                  </a:lnTo>
                  <a:lnTo>
                    <a:pt x="393" y="316"/>
                  </a:lnTo>
                  <a:lnTo>
                    <a:pt x="415" y="299"/>
                  </a:lnTo>
                  <a:lnTo>
                    <a:pt x="436" y="284"/>
                  </a:lnTo>
                  <a:lnTo>
                    <a:pt x="460" y="268"/>
                  </a:lnTo>
                  <a:lnTo>
                    <a:pt x="483" y="255"/>
                  </a:lnTo>
                  <a:lnTo>
                    <a:pt x="507" y="243"/>
                  </a:lnTo>
                  <a:lnTo>
                    <a:pt x="532" y="231"/>
                  </a:lnTo>
                  <a:lnTo>
                    <a:pt x="558" y="221"/>
                  </a:lnTo>
                  <a:lnTo>
                    <a:pt x="584" y="213"/>
                  </a:lnTo>
                  <a:lnTo>
                    <a:pt x="612" y="205"/>
                  </a:lnTo>
                  <a:lnTo>
                    <a:pt x="638" y="199"/>
                  </a:lnTo>
                  <a:lnTo>
                    <a:pt x="666" y="194"/>
                  </a:lnTo>
                  <a:lnTo>
                    <a:pt x="694" y="190"/>
                  </a:lnTo>
                  <a:lnTo>
                    <a:pt x="723" y="188"/>
                  </a:lnTo>
                  <a:lnTo>
                    <a:pt x="752" y="188"/>
                  </a:lnTo>
                  <a:lnTo>
                    <a:pt x="781" y="188"/>
                  </a:lnTo>
                  <a:lnTo>
                    <a:pt x="810" y="190"/>
                  </a:lnTo>
                  <a:lnTo>
                    <a:pt x="837" y="194"/>
                  </a:lnTo>
                  <a:lnTo>
                    <a:pt x="865" y="199"/>
                  </a:lnTo>
                  <a:lnTo>
                    <a:pt x="892" y="205"/>
                  </a:lnTo>
                  <a:lnTo>
                    <a:pt x="919" y="213"/>
                  </a:lnTo>
                  <a:lnTo>
                    <a:pt x="945" y="221"/>
                  </a:lnTo>
                  <a:lnTo>
                    <a:pt x="970" y="231"/>
                  </a:lnTo>
                  <a:lnTo>
                    <a:pt x="996" y="243"/>
                  </a:lnTo>
                  <a:lnTo>
                    <a:pt x="1020" y="255"/>
                  </a:lnTo>
                  <a:lnTo>
                    <a:pt x="1044" y="268"/>
                  </a:lnTo>
                  <a:lnTo>
                    <a:pt x="1067" y="284"/>
                  </a:lnTo>
                  <a:lnTo>
                    <a:pt x="1088" y="299"/>
                  </a:lnTo>
                  <a:lnTo>
                    <a:pt x="1110" y="316"/>
                  </a:lnTo>
                  <a:lnTo>
                    <a:pt x="1130" y="333"/>
                  </a:lnTo>
                  <a:lnTo>
                    <a:pt x="1151" y="352"/>
                  </a:lnTo>
                  <a:lnTo>
                    <a:pt x="1169" y="371"/>
                  </a:lnTo>
                  <a:lnTo>
                    <a:pt x="1187" y="392"/>
                  </a:lnTo>
                  <a:lnTo>
                    <a:pt x="1203" y="413"/>
                  </a:lnTo>
                  <a:lnTo>
                    <a:pt x="1219" y="435"/>
                  </a:lnTo>
                  <a:lnTo>
                    <a:pt x="1233" y="458"/>
                  </a:lnTo>
                  <a:lnTo>
                    <a:pt x="1247" y="482"/>
                  </a:lnTo>
                  <a:lnTo>
                    <a:pt x="1260" y="506"/>
                  </a:lnTo>
                  <a:lnTo>
                    <a:pt x="1271" y="531"/>
                  </a:lnTo>
                  <a:lnTo>
                    <a:pt x="1280" y="556"/>
                  </a:lnTo>
                  <a:lnTo>
                    <a:pt x="1290" y="583"/>
                  </a:lnTo>
                  <a:lnTo>
                    <a:pt x="1297" y="609"/>
                  </a:lnTo>
                  <a:lnTo>
                    <a:pt x="1303" y="637"/>
                  </a:lnTo>
                  <a:lnTo>
                    <a:pt x="1309" y="664"/>
                  </a:lnTo>
                  <a:lnTo>
                    <a:pt x="1313" y="693"/>
                  </a:lnTo>
                  <a:lnTo>
                    <a:pt x="1314" y="722"/>
                  </a:lnTo>
                  <a:lnTo>
                    <a:pt x="1315" y="750"/>
                  </a:lnTo>
                  <a:close/>
                </a:path>
              </a:pathLst>
            </a:custGeom>
            <a:solidFill>
              <a:srgbClr val="EFBB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5" name="Freeform 63"/>
            <p:cNvSpPr>
              <a:spLocks noEditPoints="1"/>
            </p:cNvSpPr>
            <p:nvPr/>
          </p:nvSpPr>
          <p:spPr bwMode="auto">
            <a:xfrm>
              <a:off x="3788" y="3115"/>
              <a:ext cx="328" cy="328"/>
            </a:xfrm>
            <a:custGeom>
              <a:avLst/>
              <a:gdLst/>
              <a:ahLst/>
              <a:cxnLst>
                <a:cxn ang="0">
                  <a:pos x="1301" y="524"/>
                </a:cxn>
                <a:cxn ang="0">
                  <a:pos x="1250" y="372"/>
                </a:cxn>
                <a:cxn ang="0">
                  <a:pos x="1165" y="240"/>
                </a:cxn>
                <a:cxn ang="0">
                  <a:pos x="1051" y="131"/>
                </a:cxn>
                <a:cxn ang="0">
                  <a:pos x="914" y="52"/>
                </a:cxn>
                <a:cxn ang="0">
                  <a:pos x="758" y="8"/>
                </a:cxn>
                <a:cxn ang="0">
                  <a:pos x="591" y="4"/>
                </a:cxn>
                <a:cxn ang="0">
                  <a:pos x="432" y="41"/>
                </a:cxn>
                <a:cxn ang="0">
                  <a:pos x="291" y="113"/>
                </a:cxn>
                <a:cxn ang="0">
                  <a:pos x="172" y="216"/>
                </a:cxn>
                <a:cxn ang="0">
                  <a:pos x="81" y="344"/>
                </a:cxn>
                <a:cxn ang="0">
                  <a:pos x="22" y="493"/>
                </a:cxn>
                <a:cxn ang="0">
                  <a:pos x="0" y="657"/>
                </a:cxn>
                <a:cxn ang="0">
                  <a:pos x="22" y="822"/>
                </a:cxn>
                <a:cxn ang="0">
                  <a:pos x="81" y="971"/>
                </a:cxn>
                <a:cxn ang="0">
                  <a:pos x="172" y="1099"/>
                </a:cxn>
                <a:cxn ang="0">
                  <a:pos x="291" y="1202"/>
                </a:cxn>
                <a:cxn ang="0">
                  <a:pos x="432" y="1274"/>
                </a:cxn>
                <a:cxn ang="0">
                  <a:pos x="591" y="1310"/>
                </a:cxn>
                <a:cxn ang="0">
                  <a:pos x="758" y="1306"/>
                </a:cxn>
                <a:cxn ang="0">
                  <a:pos x="914" y="1262"/>
                </a:cxn>
                <a:cxn ang="0">
                  <a:pos x="1051" y="1183"/>
                </a:cxn>
                <a:cxn ang="0">
                  <a:pos x="1165" y="1075"/>
                </a:cxn>
                <a:cxn ang="0">
                  <a:pos x="1250" y="942"/>
                </a:cxn>
                <a:cxn ang="0">
                  <a:pos x="1301" y="789"/>
                </a:cxn>
                <a:cxn ang="0">
                  <a:pos x="1127" y="657"/>
                </a:cxn>
                <a:cxn ang="0">
                  <a:pos x="1112" y="774"/>
                </a:cxn>
                <a:cxn ang="0">
                  <a:pos x="1071" y="881"/>
                </a:cxn>
                <a:cxn ang="0">
                  <a:pos x="1005" y="973"/>
                </a:cxn>
                <a:cxn ang="0">
                  <a:pos x="920" y="1046"/>
                </a:cxn>
                <a:cxn ang="0">
                  <a:pos x="819" y="1098"/>
                </a:cxn>
                <a:cxn ang="0">
                  <a:pos x="706" y="1124"/>
                </a:cxn>
                <a:cxn ang="0">
                  <a:pos x="586" y="1121"/>
                </a:cxn>
                <a:cxn ang="0">
                  <a:pos x="476" y="1089"/>
                </a:cxn>
                <a:cxn ang="0">
                  <a:pos x="377" y="1033"/>
                </a:cxn>
                <a:cxn ang="0">
                  <a:pos x="295" y="955"/>
                </a:cxn>
                <a:cxn ang="0">
                  <a:pos x="234" y="860"/>
                </a:cxn>
                <a:cxn ang="0">
                  <a:pos x="198" y="752"/>
                </a:cxn>
                <a:cxn ang="0">
                  <a:pos x="189" y="633"/>
                </a:cxn>
                <a:cxn ang="0">
                  <a:pos x="209" y="517"/>
                </a:cxn>
                <a:cxn ang="0">
                  <a:pos x="256" y="414"/>
                </a:cxn>
                <a:cxn ang="0">
                  <a:pos x="325" y="325"/>
                </a:cxn>
                <a:cxn ang="0">
                  <a:pos x="414" y="256"/>
                </a:cxn>
                <a:cxn ang="0">
                  <a:pos x="519" y="209"/>
                </a:cxn>
                <a:cxn ang="0">
                  <a:pos x="634" y="188"/>
                </a:cxn>
                <a:cxn ang="0">
                  <a:pos x="753" y="198"/>
                </a:cxn>
                <a:cxn ang="0">
                  <a:pos x="861" y="234"/>
                </a:cxn>
                <a:cxn ang="0">
                  <a:pos x="956" y="295"/>
                </a:cxn>
                <a:cxn ang="0">
                  <a:pos x="1034" y="377"/>
                </a:cxn>
                <a:cxn ang="0">
                  <a:pos x="1090" y="475"/>
                </a:cxn>
                <a:cxn ang="0">
                  <a:pos x="1121" y="586"/>
                </a:cxn>
              </a:cxnLst>
              <a:rect l="0" t="0" r="r" b="b"/>
              <a:pathLst>
                <a:path w="1315" h="1314">
                  <a:moveTo>
                    <a:pt x="1315" y="657"/>
                  </a:moveTo>
                  <a:lnTo>
                    <a:pt x="1313" y="624"/>
                  </a:lnTo>
                  <a:lnTo>
                    <a:pt x="1311" y="590"/>
                  </a:lnTo>
                  <a:lnTo>
                    <a:pt x="1307" y="557"/>
                  </a:lnTo>
                  <a:lnTo>
                    <a:pt x="1301" y="524"/>
                  </a:lnTo>
                  <a:lnTo>
                    <a:pt x="1294" y="493"/>
                  </a:lnTo>
                  <a:lnTo>
                    <a:pt x="1286" y="462"/>
                  </a:lnTo>
                  <a:lnTo>
                    <a:pt x="1275" y="432"/>
                  </a:lnTo>
                  <a:lnTo>
                    <a:pt x="1263" y="402"/>
                  </a:lnTo>
                  <a:lnTo>
                    <a:pt x="1250" y="372"/>
                  </a:lnTo>
                  <a:lnTo>
                    <a:pt x="1235" y="344"/>
                  </a:lnTo>
                  <a:lnTo>
                    <a:pt x="1220" y="317"/>
                  </a:lnTo>
                  <a:lnTo>
                    <a:pt x="1203" y="290"/>
                  </a:lnTo>
                  <a:lnTo>
                    <a:pt x="1184" y="264"/>
                  </a:lnTo>
                  <a:lnTo>
                    <a:pt x="1165" y="240"/>
                  </a:lnTo>
                  <a:lnTo>
                    <a:pt x="1144" y="216"/>
                  </a:lnTo>
                  <a:lnTo>
                    <a:pt x="1123" y="193"/>
                  </a:lnTo>
                  <a:lnTo>
                    <a:pt x="1100" y="172"/>
                  </a:lnTo>
                  <a:lnTo>
                    <a:pt x="1076" y="150"/>
                  </a:lnTo>
                  <a:lnTo>
                    <a:pt x="1051" y="131"/>
                  </a:lnTo>
                  <a:lnTo>
                    <a:pt x="1025" y="113"/>
                  </a:lnTo>
                  <a:lnTo>
                    <a:pt x="999" y="96"/>
                  </a:lnTo>
                  <a:lnTo>
                    <a:pt x="971" y="79"/>
                  </a:lnTo>
                  <a:lnTo>
                    <a:pt x="943" y="65"/>
                  </a:lnTo>
                  <a:lnTo>
                    <a:pt x="914" y="52"/>
                  </a:lnTo>
                  <a:lnTo>
                    <a:pt x="884" y="41"/>
                  </a:lnTo>
                  <a:lnTo>
                    <a:pt x="854" y="30"/>
                  </a:lnTo>
                  <a:lnTo>
                    <a:pt x="822" y="22"/>
                  </a:lnTo>
                  <a:lnTo>
                    <a:pt x="790" y="13"/>
                  </a:lnTo>
                  <a:lnTo>
                    <a:pt x="758" y="8"/>
                  </a:lnTo>
                  <a:lnTo>
                    <a:pt x="725" y="4"/>
                  </a:lnTo>
                  <a:lnTo>
                    <a:pt x="692" y="1"/>
                  </a:lnTo>
                  <a:lnTo>
                    <a:pt x="658" y="0"/>
                  </a:lnTo>
                  <a:lnTo>
                    <a:pt x="624" y="1"/>
                  </a:lnTo>
                  <a:lnTo>
                    <a:pt x="591" y="4"/>
                  </a:lnTo>
                  <a:lnTo>
                    <a:pt x="557" y="8"/>
                  </a:lnTo>
                  <a:lnTo>
                    <a:pt x="525" y="13"/>
                  </a:lnTo>
                  <a:lnTo>
                    <a:pt x="494" y="22"/>
                  </a:lnTo>
                  <a:lnTo>
                    <a:pt x="462" y="30"/>
                  </a:lnTo>
                  <a:lnTo>
                    <a:pt x="432" y="41"/>
                  </a:lnTo>
                  <a:lnTo>
                    <a:pt x="402" y="52"/>
                  </a:lnTo>
                  <a:lnTo>
                    <a:pt x="372" y="65"/>
                  </a:lnTo>
                  <a:lnTo>
                    <a:pt x="345" y="79"/>
                  </a:lnTo>
                  <a:lnTo>
                    <a:pt x="317" y="96"/>
                  </a:lnTo>
                  <a:lnTo>
                    <a:pt x="291" y="113"/>
                  </a:lnTo>
                  <a:lnTo>
                    <a:pt x="264" y="131"/>
                  </a:lnTo>
                  <a:lnTo>
                    <a:pt x="240" y="150"/>
                  </a:lnTo>
                  <a:lnTo>
                    <a:pt x="216" y="172"/>
                  </a:lnTo>
                  <a:lnTo>
                    <a:pt x="193" y="193"/>
                  </a:lnTo>
                  <a:lnTo>
                    <a:pt x="172" y="216"/>
                  </a:lnTo>
                  <a:lnTo>
                    <a:pt x="150" y="240"/>
                  </a:lnTo>
                  <a:lnTo>
                    <a:pt x="131" y="264"/>
                  </a:lnTo>
                  <a:lnTo>
                    <a:pt x="113" y="290"/>
                  </a:lnTo>
                  <a:lnTo>
                    <a:pt x="96" y="317"/>
                  </a:lnTo>
                  <a:lnTo>
                    <a:pt x="81" y="344"/>
                  </a:lnTo>
                  <a:lnTo>
                    <a:pt x="65" y="372"/>
                  </a:lnTo>
                  <a:lnTo>
                    <a:pt x="52" y="402"/>
                  </a:lnTo>
                  <a:lnTo>
                    <a:pt x="41" y="432"/>
                  </a:lnTo>
                  <a:lnTo>
                    <a:pt x="30" y="462"/>
                  </a:lnTo>
                  <a:lnTo>
                    <a:pt x="22" y="493"/>
                  </a:lnTo>
                  <a:lnTo>
                    <a:pt x="15" y="524"/>
                  </a:lnTo>
                  <a:lnTo>
                    <a:pt x="9" y="557"/>
                  </a:lnTo>
                  <a:lnTo>
                    <a:pt x="4" y="590"/>
                  </a:lnTo>
                  <a:lnTo>
                    <a:pt x="1" y="624"/>
                  </a:lnTo>
                  <a:lnTo>
                    <a:pt x="0" y="657"/>
                  </a:lnTo>
                  <a:lnTo>
                    <a:pt x="1" y="691"/>
                  </a:lnTo>
                  <a:lnTo>
                    <a:pt x="4" y="725"/>
                  </a:lnTo>
                  <a:lnTo>
                    <a:pt x="9" y="757"/>
                  </a:lnTo>
                  <a:lnTo>
                    <a:pt x="15" y="789"/>
                  </a:lnTo>
                  <a:lnTo>
                    <a:pt x="22" y="822"/>
                  </a:lnTo>
                  <a:lnTo>
                    <a:pt x="30" y="852"/>
                  </a:lnTo>
                  <a:lnTo>
                    <a:pt x="41" y="883"/>
                  </a:lnTo>
                  <a:lnTo>
                    <a:pt x="52" y="913"/>
                  </a:lnTo>
                  <a:lnTo>
                    <a:pt x="65" y="942"/>
                  </a:lnTo>
                  <a:lnTo>
                    <a:pt x="81" y="971"/>
                  </a:lnTo>
                  <a:lnTo>
                    <a:pt x="96" y="998"/>
                  </a:lnTo>
                  <a:lnTo>
                    <a:pt x="113" y="1025"/>
                  </a:lnTo>
                  <a:lnTo>
                    <a:pt x="131" y="1050"/>
                  </a:lnTo>
                  <a:lnTo>
                    <a:pt x="150" y="1075"/>
                  </a:lnTo>
                  <a:lnTo>
                    <a:pt x="172" y="1099"/>
                  </a:lnTo>
                  <a:lnTo>
                    <a:pt x="193" y="1122"/>
                  </a:lnTo>
                  <a:lnTo>
                    <a:pt x="216" y="1143"/>
                  </a:lnTo>
                  <a:lnTo>
                    <a:pt x="240" y="1164"/>
                  </a:lnTo>
                  <a:lnTo>
                    <a:pt x="264" y="1183"/>
                  </a:lnTo>
                  <a:lnTo>
                    <a:pt x="291" y="1202"/>
                  </a:lnTo>
                  <a:lnTo>
                    <a:pt x="317" y="1219"/>
                  </a:lnTo>
                  <a:lnTo>
                    <a:pt x="345" y="1234"/>
                  </a:lnTo>
                  <a:lnTo>
                    <a:pt x="372" y="1249"/>
                  </a:lnTo>
                  <a:lnTo>
                    <a:pt x="402" y="1262"/>
                  </a:lnTo>
                  <a:lnTo>
                    <a:pt x="432" y="1274"/>
                  </a:lnTo>
                  <a:lnTo>
                    <a:pt x="462" y="1284"/>
                  </a:lnTo>
                  <a:lnTo>
                    <a:pt x="494" y="1293"/>
                  </a:lnTo>
                  <a:lnTo>
                    <a:pt x="525" y="1300"/>
                  </a:lnTo>
                  <a:lnTo>
                    <a:pt x="557" y="1306"/>
                  </a:lnTo>
                  <a:lnTo>
                    <a:pt x="591" y="1310"/>
                  </a:lnTo>
                  <a:lnTo>
                    <a:pt x="624" y="1312"/>
                  </a:lnTo>
                  <a:lnTo>
                    <a:pt x="658" y="1314"/>
                  </a:lnTo>
                  <a:lnTo>
                    <a:pt x="692" y="1312"/>
                  </a:lnTo>
                  <a:lnTo>
                    <a:pt x="725" y="1310"/>
                  </a:lnTo>
                  <a:lnTo>
                    <a:pt x="758" y="1306"/>
                  </a:lnTo>
                  <a:lnTo>
                    <a:pt x="790" y="1300"/>
                  </a:lnTo>
                  <a:lnTo>
                    <a:pt x="822" y="1293"/>
                  </a:lnTo>
                  <a:lnTo>
                    <a:pt x="854" y="1284"/>
                  </a:lnTo>
                  <a:lnTo>
                    <a:pt x="884" y="1274"/>
                  </a:lnTo>
                  <a:lnTo>
                    <a:pt x="914" y="1262"/>
                  </a:lnTo>
                  <a:lnTo>
                    <a:pt x="943" y="1249"/>
                  </a:lnTo>
                  <a:lnTo>
                    <a:pt x="971" y="1234"/>
                  </a:lnTo>
                  <a:lnTo>
                    <a:pt x="999" y="1219"/>
                  </a:lnTo>
                  <a:lnTo>
                    <a:pt x="1025" y="1202"/>
                  </a:lnTo>
                  <a:lnTo>
                    <a:pt x="1051" y="1183"/>
                  </a:lnTo>
                  <a:lnTo>
                    <a:pt x="1076" y="1164"/>
                  </a:lnTo>
                  <a:lnTo>
                    <a:pt x="1100" y="1143"/>
                  </a:lnTo>
                  <a:lnTo>
                    <a:pt x="1123" y="1122"/>
                  </a:lnTo>
                  <a:lnTo>
                    <a:pt x="1144" y="1099"/>
                  </a:lnTo>
                  <a:lnTo>
                    <a:pt x="1165" y="1075"/>
                  </a:lnTo>
                  <a:lnTo>
                    <a:pt x="1184" y="1050"/>
                  </a:lnTo>
                  <a:lnTo>
                    <a:pt x="1203" y="1025"/>
                  </a:lnTo>
                  <a:lnTo>
                    <a:pt x="1220" y="998"/>
                  </a:lnTo>
                  <a:lnTo>
                    <a:pt x="1235" y="971"/>
                  </a:lnTo>
                  <a:lnTo>
                    <a:pt x="1250" y="942"/>
                  </a:lnTo>
                  <a:lnTo>
                    <a:pt x="1263" y="913"/>
                  </a:lnTo>
                  <a:lnTo>
                    <a:pt x="1275" y="883"/>
                  </a:lnTo>
                  <a:lnTo>
                    <a:pt x="1286" y="852"/>
                  </a:lnTo>
                  <a:lnTo>
                    <a:pt x="1294" y="822"/>
                  </a:lnTo>
                  <a:lnTo>
                    <a:pt x="1301" y="789"/>
                  </a:lnTo>
                  <a:lnTo>
                    <a:pt x="1307" y="757"/>
                  </a:lnTo>
                  <a:lnTo>
                    <a:pt x="1311" y="725"/>
                  </a:lnTo>
                  <a:lnTo>
                    <a:pt x="1313" y="691"/>
                  </a:lnTo>
                  <a:lnTo>
                    <a:pt x="1315" y="657"/>
                  </a:lnTo>
                  <a:close/>
                  <a:moveTo>
                    <a:pt x="1127" y="657"/>
                  </a:moveTo>
                  <a:lnTo>
                    <a:pt x="1126" y="681"/>
                  </a:lnTo>
                  <a:lnTo>
                    <a:pt x="1125" y="705"/>
                  </a:lnTo>
                  <a:lnTo>
                    <a:pt x="1121" y="728"/>
                  </a:lnTo>
                  <a:lnTo>
                    <a:pt x="1118" y="752"/>
                  </a:lnTo>
                  <a:lnTo>
                    <a:pt x="1112" y="774"/>
                  </a:lnTo>
                  <a:lnTo>
                    <a:pt x="1106" y="797"/>
                  </a:lnTo>
                  <a:lnTo>
                    <a:pt x="1099" y="818"/>
                  </a:lnTo>
                  <a:lnTo>
                    <a:pt x="1090" y="840"/>
                  </a:lnTo>
                  <a:lnTo>
                    <a:pt x="1081" y="860"/>
                  </a:lnTo>
                  <a:lnTo>
                    <a:pt x="1071" y="881"/>
                  </a:lnTo>
                  <a:lnTo>
                    <a:pt x="1059" y="900"/>
                  </a:lnTo>
                  <a:lnTo>
                    <a:pt x="1047" y="919"/>
                  </a:lnTo>
                  <a:lnTo>
                    <a:pt x="1034" y="938"/>
                  </a:lnTo>
                  <a:lnTo>
                    <a:pt x="1019" y="955"/>
                  </a:lnTo>
                  <a:lnTo>
                    <a:pt x="1005" y="973"/>
                  </a:lnTo>
                  <a:lnTo>
                    <a:pt x="989" y="989"/>
                  </a:lnTo>
                  <a:lnTo>
                    <a:pt x="974" y="1004"/>
                  </a:lnTo>
                  <a:lnTo>
                    <a:pt x="956" y="1019"/>
                  </a:lnTo>
                  <a:lnTo>
                    <a:pt x="939" y="1033"/>
                  </a:lnTo>
                  <a:lnTo>
                    <a:pt x="920" y="1046"/>
                  </a:lnTo>
                  <a:lnTo>
                    <a:pt x="900" y="1058"/>
                  </a:lnTo>
                  <a:lnTo>
                    <a:pt x="881" y="1070"/>
                  </a:lnTo>
                  <a:lnTo>
                    <a:pt x="861" y="1080"/>
                  </a:lnTo>
                  <a:lnTo>
                    <a:pt x="840" y="1089"/>
                  </a:lnTo>
                  <a:lnTo>
                    <a:pt x="819" y="1098"/>
                  </a:lnTo>
                  <a:lnTo>
                    <a:pt x="797" y="1105"/>
                  </a:lnTo>
                  <a:lnTo>
                    <a:pt x="774" y="1111"/>
                  </a:lnTo>
                  <a:lnTo>
                    <a:pt x="753" y="1117"/>
                  </a:lnTo>
                  <a:lnTo>
                    <a:pt x="729" y="1121"/>
                  </a:lnTo>
                  <a:lnTo>
                    <a:pt x="706" y="1124"/>
                  </a:lnTo>
                  <a:lnTo>
                    <a:pt x="682" y="1125"/>
                  </a:lnTo>
                  <a:lnTo>
                    <a:pt x="658" y="1127"/>
                  </a:lnTo>
                  <a:lnTo>
                    <a:pt x="634" y="1125"/>
                  </a:lnTo>
                  <a:lnTo>
                    <a:pt x="610" y="1124"/>
                  </a:lnTo>
                  <a:lnTo>
                    <a:pt x="586" y="1121"/>
                  </a:lnTo>
                  <a:lnTo>
                    <a:pt x="563" y="1117"/>
                  </a:lnTo>
                  <a:lnTo>
                    <a:pt x="540" y="1111"/>
                  </a:lnTo>
                  <a:lnTo>
                    <a:pt x="519" y="1105"/>
                  </a:lnTo>
                  <a:lnTo>
                    <a:pt x="496" y="1098"/>
                  </a:lnTo>
                  <a:lnTo>
                    <a:pt x="476" y="1089"/>
                  </a:lnTo>
                  <a:lnTo>
                    <a:pt x="454" y="1080"/>
                  </a:lnTo>
                  <a:lnTo>
                    <a:pt x="433" y="1070"/>
                  </a:lnTo>
                  <a:lnTo>
                    <a:pt x="414" y="1058"/>
                  </a:lnTo>
                  <a:lnTo>
                    <a:pt x="395" y="1046"/>
                  </a:lnTo>
                  <a:lnTo>
                    <a:pt x="377" y="1033"/>
                  </a:lnTo>
                  <a:lnTo>
                    <a:pt x="359" y="1019"/>
                  </a:lnTo>
                  <a:lnTo>
                    <a:pt x="342" y="1004"/>
                  </a:lnTo>
                  <a:lnTo>
                    <a:pt x="325" y="989"/>
                  </a:lnTo>
                  <a:lnTo>
                    <a:pt x="310" y="973"/>
                  </a:lnTo>
                  <a:lnTo>
                    <a:pt x="295" y="955"/>
                  </a:lnTo>
                  <a:lnTo>
                    <a:pt x="281" y="938"/>
                  </a:lnTo>
                  <a:lnTo>
                    <a:pt x="269" y="919"/>
                  </a:lnTo>
                  <a:lnTo>
                    <a:pt x="256" y="900"/>
                  </a:lnTo>
                  <a:lnTo>
                    <a:pt x="245" y="881"/>
                  </a:lnTo>
                  <a:lnTo>
                    <a:pt x="234" y="860"/>
                  </a:lnTo>
                  <a:lnTo>
                    <a:pt x="226" y="840"/>
                  </a:lnTo>
                  <a:lnTo>
                    <a:pt x="217" y="818"/>
                  </a:lnTo>
                  <a:lnTo>
                    <a:pt x="209" y="797"/>
                  </a:lnTo>
                  <a:lnTo>
                    <a:pt x="203" y="774"/>
                  </a:lnTo>
                  <a:lnTo>
                    <a:pt x="198" y="752"/>
                  </a:lnTo>
                  <a:lnTo>
                    <a:pt x="193" y="728"/>
                  </a:lnTo>
                  <a:lnTo>
                    <a:pt x="191" y="705"/>
                  </a:lnTo>
                  <a:lnTo>
                    <a:pt x="189" y="681"/>
                  </a:lnTo>
                  <a:lnTo>
                    <a:pt x="189" y="657"/>
                  </a:lnTo>
                  <a:lnTo>
                    <a:pt x="189" y="633"/>
                  </a:lnTo>
                  <a:lnTo>
                    <a:pt x="191" y="609"/>
                  </a:lnTo>
                  <a:lnTo>
                    <a:pt x="193" y="586"/>
                  </a:lnTo>
                  <a:lnTo>
                    <a:pt x="198" y="563"/>
                  </a:lnTo>
                  <a:lnTo>
                    <a:pt x="203" y="540"/>
                  </a:lnTo>
                  <a:lnTo>
                    <a:pt x="209" y="517"/>
                  </a:lnTo>
                  <a:lnTo>
                    <a:pt x="217" y="496"/>
                  </a:lnTo>
                  <a:lnTo>
                    <a:pt x="226" y="475"/>
                  </a:lnTo>
                  <a:lnTo>
                    <a:pt x="234" y="454"/>
                  </a:lnTo>
                  <a:lnTo>
                    <a:pt x="245" y="433"/>
                  </a:lnTo>
                  <a:lnTo>
                    <a:pt x="256" y="414"/>
                  </a:lnTo>
                  <a:lnTo>
                    <a:pt x="269" y="395"/>
                  </a:lnTo>
                  <a:lnTo>
                    <a:pt x="281" y="377"/>
                  </a:lnTo>
                  <a:lnTo>
                    <a:pt x="295" y="359"/>
                  </a:lnTo>
                  <a:lnTo>
                    <a:pt x="310" y="342"/>
                  </a:lnTo>
                  <a:lnTo>
                    <a:pt x="325" y="325"/>
                  </a:lnTo>
                  <a:lnTo>
                    <a:pt x="342" y="310"/>
                  </a:lnTo>
                  <a:lnTo>
                    <a:pt x="359" y="295"/>
                  </a:lnTo>
                  <a:lnTo>
                    <a:pt x="377" y="281"/>
                  </a:lnTo>
                  <a:lnTo>
                    <a:pt x="395" y="269"/>
                  </a:lnTo>
                  <a:lnTo>
                    <a:pt x="414" y="256"/>
                  </a:lnTo>
                  <a:lnTo>
                    <a:pt x="433" y="245"/>
                  </a:lnTo>
                  <a:lnTo>
                    <a:pt x="454" y="234"/>
                  </a:lnTo>
                  <a:lnTo>
                    <a:pt x="476" y="224"/>
                  </a:lnTo>
                  <a:lnTo>
                    <a:pt x="496" y="216"/>
                  </a:lnTo>
                  <a:lnTo>
                    <a:pt x="519" y="209"/>
                  </a:lnTo>
                  <a:lnTo>
                    <a:pt x="540" y="203"/>
                  </a:lnTo>
                  <a:lnTo>
                    <a:pt x="563" y="198"/>
                  </a:lnTo>
                  <a:lnTo>
                    <a:pt x="586" y="193"/>
                  </a:lnTo>
                  <a:lnTo>
                    <a:pt x="610" y="191"/>
                  </a:lnTo>
                  <a:lnTo>
                    <a:pt x="634" y="188"/>
                  </a:lnTo>
                  <a:lnTo>
                    <a:pt x="658" y="188"/>
                  </a:lnTo>
                  <a:lnTo>
                    <a:pt x="682" y="188"/>
                  </a:lnTo>
                  <a:lnTo>
                    <a:pt x="706" y="191"/>
                  </a:lnTo>
                  <a:lnTo>
                    <a:pt x="729" y="193"/>
                  </a:lnTo>
                  <a:lnTo>
                    <a:pt x="753" y="198"/>
                  </a:lnTo>
                  <a:lnTo>
                    <a:pt x="774" y="203"/>
                  </a:lnTo>
                  <a:lnTo>
                    <a:pt x="797" y="209"/>
                  </a:lnTo>
                  <a:lnTo>
                    <a:pt x="819" y="216"/>
                  </a:lnTo>
                  <a:lnTo>
                    <a:pt x="840" y="224"/>
                  </a:lnTo>
                  <a:lnTo>
                    <a:pt x="861" y="234"/>
                  </a:lnTo>
                  <a:lnTo>
                    <a:pt x="881" y="245"/>
                  </a:lnTo>
                  <a:lnTo>
                    <a:pt x="900" y="256"/>
                  </a:lnTo>
                  <a:lnTo>
                    <a:pt x="920" y="269"/>
                  </a:lnTo>
                  <a:lnTo>
                    <a:pt x="939" y="281"/>
                  </a:lnTo>
                  <a:lnTo>
                    <a:pt x="956" y="295"/>
                  </a:lnTo>
                  <a:lnTo>
                    <a:pt x="974" y="310"/>
                  </a:lnTo>
                  <a:lnTo>
                    <a:pt x="989" y="325"/>
                  </a:lnTo>
                  <a:lnTo>
                    <a:pt x="1005" y="342"/>
                  </a:lnTo>
                  <a:lnTo>
                    <a:pt x="1019" y="359"/>
                  </a:lnTo>
                  <a:lnTo>
                    <a:pt x="1034" y="377"/>
                  </a:lnTo>
                  <a:lnTo>
                    <a:pt x="1047" y="395"/>
                  </a:lnTo>
                  <a:lnTo>
                    <a:pt x="1059" y="414"/>
                  </a:lnTo>
                  <a:lnTo>
                    <a:pt x="1071" y="433"/>
                  </a:lnTo>
                  <a:lnTo>
                    <a:pt x="1081" y="454"/>
                  </a:lnTo>
                  <a:lnTo>
                    <a:pt x="1090" y="475"/>
                  </a:lnTo>
                  <a:lnTo>
                    <a:pt x="1099" y="496"/>
                  </a:lnTo>
                  <a:lnTo>
                    <a:pt x="1106" y="517"/>
                  </a:lnTo>
                  <a:lnTo>
                    <a:pt x="1112" y="540"/>
                  </a:lnTo>
                  <a:lnTo>
                    <a:pt x="1118" y="563"/>
                  </a:lnTo>
                  <a:lnTo>
                    <a:pt x="1121" y="586"/>
                  </a:lnTo>
                  <a:lnTo>
                    <a:pt x="1125" y="609"/>
                  </a:lnTo>
                  <a:lnTo>
                    <a:pt x="1126" y="633"/>
                  </a:lnTo>
                  <a:lnTo>
                    <a:pt x="1127" y="657"/>
                  </a:lnTo>
                  <a:close/>
                </a:path>
              </a:pathLst>
            </a:custGeom>
            <a:solidFill>
              <a:srgbClr val="F0BC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6" name="Freeform 64"/>
            <p:cNvSpPr>
              <a:spLocks noEditPoints="1"/>
            </p:cNvSpPr>
            <p:nvPr/>
          </p:nvSpPr>
          <p:spPr bwMode="auto">
            <a:xfrm>
              <a:off x="3811" y="3139"/>
              <a:ext cx="282" cy="281"/>
            </a:xfrm>
            <a:custGeom>
              <a:avLst/>
              <a:gdLst/>
              <a:ahLst/>
              <a:cxnLst>
                <a:cxn ang="0">
                  <a:pos x="1114" y="449"/>
                </a:cxn>
                <a:cxn ang="0">
                  <a:pos x="1071" y="318"/>
                </a:cxn>
                <a:cxn ang="0">
                  <a:pos x="998" y="204"/>
                </a:cxn>
                <a:cxn ang="0">
                  <a:pos x="899" y="111"/>
                </a:cxn>
                <a:cxn ang="0">
                  <a:pos x="781" y="43"/>
                </a:cxn>
                <a:cxn ang="0">
                  <a:pos x="648" y="6"/>
                </a:cxn>
                <a:cxn ang="0">
                  <a:pos x="505" y="2"/>
                </a:cxn>
                <a:cxn ang="0">
                  <a:pos x="369" y="33"/>
                </a:cxn>
                <a:cxn ang="0">
                  <a:pos x="247" y="96"/>
                </a:cxn>
                <a:cxn ang="0">
                  <a:pos x="146" y="183"/>
                </a:cxn>
                <a:cxn ang="0">
                  <a:pos x="67" y="294"/>
                </a:cxn>
                <a:cxn ang="0">
                  <a:pos x="17" y="421"/>
                </a:cxn>
                <a:cxn ang="0">
                  <a:pos x="0" y="562"/>
                </a:cxn>
                <a:cxn ang="0">
                  <a:pos x="17" y="703"/>
                </a:cxn>
                <a:cxn ang="0">
                  <a:pos x="67" y="830"/>
                </a:cxn>
                <a:cxn ang="0">
                  <a:pos x="146" y="940"/>
                </a:cxn>
                <a:cxn ang="0">
                  <a:pos x="247" y="1029"/>
                </a:cxn>
                <a:cxn ang="0">
                  <a:pos x="369" y="1090"/>
                </a:cxn>
                <a:cxn ang="0">
                  <a:pos x="505" y="1121"/>
                </a:cxn>
                <a:cxn ang="0">
                  <a:pos x="648" y="1118"/>
                </a:cxn>
                <a:cxn ang="0">
                  <a:pos x="781" y="1081"/>
                </a:cxn>
                <a:cxn ang="0">
                  <a:pos x="899" y="1014"/>
                </a:cxn>
                <a:cxn ang="0">
                  <a:pos x="998" y="920"/>
                </a:cxn>
                <a:cxn ang="0">
                  <a:pos x="1071" y="806"/>
                </a:cxn>
                <a:cxn ang="0">
                  <a:pos x="1114" y="675"/>
                </a:cxn>
                <a:cxn ang="0">
                  <a:pos x="939" y="562"/>
                </a:cxn>
                <a:cxn ang="0">
                  <a:pos x="927" y="656"/>
                </a:cxn>
                <a:cxn ang="0">
                  <a:pos x="893" y="741"/>
                </a:cxn>
                <a:cxn ang="0">
                  <a:pos x="840" y="814"/>
                </a:cxn>
                <a:cxn ang="0">
                  <a:pos x="773" y="873"/>
                </a:cxn>
                <a:cxn ang="0">
                  <a:pos x="691" y="915"/>
                </a:cxn>
                <a:cxn ang="0">
                  <a:pos x="601" y="936"/>
                </a:cxn>
                <a:cxn ang="0">
                  <a:pos x="505" y="933"/>
                </a:cxn>
                <a:cxn ang="0">
                  <a:pos x="417" y="908"/>
                </a:cxn>
                <a:cxn ang="0">
                  <a:pos x="338" y="862"/>
                </a:cxn>
                <a:cxn ang="0">
                  <a:pos x="272" y="801"/>
                </a:cxn>
                <a:cxn ang="0">
                  <a:pos x="224" y="724"/>
                </a:cxn>
                <a:cxn ang="0">
                  <a:pos x="194" y="638"/>
                </a:cxn>
                <a:cxn ang="0">
                  <a:pos x="187" y="543"/>
                </a:cxn>
                <a:cxn ang="0">
                  <a:pos x="204" y="451"/>
                </a:cxn>
                <a:cxn ang="0">
                  <a:pos x="241" y="368"/>
                </a:cxn>
                <a:cxn ang="0">
                  <a:pos x="298" y="297"/>
                </a:cxn>
                <a:cxn ang="0">
                  <a:pos x="369" y="241"/>
                </a:cxn>
                <a:cxn ang="0">
                  <a:pos x="451" y="204"/>
                </a:cxn>
                <a:cxn ang="0">
                  <a:pos x="544" y="187"/>
                </a:cxn>
                <a:cxn ang="0">
                  <a:pos x="639" y="194"/>
                </a:cxn>
                <a:cxn ang="0">
                  <a:pos x="725" y="224"/>
                </a:cxn>
                <a:cxn ang="0">
                  <a:pos x="802" y="272"/>
                </a:cxn>
                <a:cxn ang="0">
                  <a:pos x="863" y="338"/>
                </a:cxn>
                <a:cxn ang="0">
                  <a:pos x="909" y="416"/>
                </a:cxn>
                <a:cxn ang="0">
                  <a:pos x="934" y="505"/>
                </a:cxn>
              </a:cxnLst>
              <a:rect l="0" t="0" r="r" b="b"/>
              <a:pathLst>
                <a:path w="1126" h="1125">
                  <a:moveTo>
                    <a:pt x="1126" y="562"/>
                  </a:moveTo>
                  <a:lnTo>
                    <a:pt x="1125" y="534"/>
                  </a:lnTo>
                  <a:lnTo>
                    <a:pt x="1124" y="505"/>
                  </a:lnTo>
                  <a:lnTo>
                    <a:pt x="1120" y="476"/>
                  </a:lnTo>
                  <a:lnTo>
                    <a:pt x="1114" y="449"/>
                  </a:lnTo>
                  <a:lnTo>
                    <a:pt x="1108" y="421"/>
                  </a:lnTo>
                  <a:lnTo>
                    <a:pt x="1101" y="395"/>
                  </a:lnTo>
                  <a:lnTo>
                    <a:pt x="1091" y="368"/>
                  </a:lnTo>
                  <a:lnTo>
                    <a:pt x="1082" y="343"/>
                  </a:lnTo>
                  <a:lnTo>
                    <a:pt x="1071" y="318"/>
                  </a:lnTo>
                  <a:lnTo>
                    <a:pt x="1058" y="294"/>
                  </a:lnTo>
                  <a:lnTo>
                    <a:pt x="1044" y="270"/>
                  </a:lnTo>
                  <a:lnTo>
                    <a:pt x="1030" y="247"/>
                  </a:lnTo>
                  <a:lnTo>
                    <a:pt x="1014" y="225"/>
                  </a:lnTo>
                  <a:lnTo>
                    <a:pt x="998" y="204"/>
                  </a:lnTo>
                  <a:lnTo>
                    <a:pt x="980" y="183"/>
                  </a:lnTo>
                  <a:lnTo>
                    <a:pt x="962" y="164"/>
                  </a:lnTo>
                  <a:lnTo>
                    <a:pt x="941" y="145"/>
                  </a:lnTo>
                  <a:lnTo>
                    <a:pt x="921" y="128"/>
                  </a:lnTo>
                  <a:lnTo>
                    <a:pt x="899" y="111"/>
                  </a:lnTo>
                  <a:lnTo>
                    <a:pt x="878" y="96"/>
                  </a:lnTo>
                  <a:lnTo>
                    <a:pt x="855" y="80"/>
                  </a:lnTo>
                  <a:lnTo>
                    <a:pt x="831" y="67"/>
                  </a:lnTo>
                  <a:lnTo>
                    <a:pt x="807" y="55"/>
                  </a:lnTo>
                  <a:lnTo>
                    <a:pt x="781" y="43"/>
                  </a:lnTo>
                  <a:lnTo>
                    <a:pt x="756" y="33"/>
                  </a:lnTo>
                  <a:lnTo>
                    <a:pt x="730" y="25"/>
                  </a:lnTo>
                  <a:lnTo>
                    <a:pt x="703" y="17"/>
                  </a:lnTo>
                  <a:lnTo>
                    <a:pt x="676" y="11"/>
                  </a:lnTo>
                  <a:lnTo>
                    <a:pt x="648" y="6"/>
                  </a:lnTo>
                  <a:lnTo>
                    <a:pt x="621" y="2"/>
                  </a:lnTo>
                  <a:lnTo>
                    <a:pt x="592" y="0"/>
                  </a:lnTo>
                  <a:lnTo>
                    <a:pt x="563" y="0"/>
                  </a:lnTo>
                  <a:lnTo>
                    <a:pt x="534" y="0"/>
                  </a:lnTo>
                  <a:lnTo>
                    <a:pt x="505" y="2"/>
                  </a:lnTo>
                  <a:lnTo>
                    <a:pt x="477" y="6"/>
                  </a:lnTo>
                  <a:lnTo>
                    <a:pt x="449" y="11"/>
                  </a:lnTo>
                  <a:lnTo>
                    <a:pt x="423" y="17"/>
                  </a:lnTo>
                  <a:lnTo>
                    <a:pt x="395" y="25"/>
                  </a:lnTo>
                  <a:lnTo>
                    <a:pt x="369" y="33"/>
                  </a:lnTo>
                  <a:lnTo>
                    <a:pt x="343" y="43"/>
                  </a:lnTo>
                  <a:lnTo>
                    <a:pt x="318" y="55"/>
                  </a:lnTo>
                  <a:lnTo>
                    <a:pt x="294" y="67"/>
                  </a:lnTo>
                  <a:lnTo>
                    <a:pt x="271" y="80"/>
                  </a:lnTo>
                  <a:lnTo>
                    <a:pt x="247" y="96"/>
                  </a:lnTo>
                  <a:lnTo>
                    <a:pt x="226" y="111"/>
                  </a:lnTo>
                  <a:lnTo>
                    <a:pt x="204" y="128"/>
                  </a:lnTo>
                  <a:lnTo>
                    <a:pt x="184" y="145"/>
                  </a:lnTo>
                  <a:lnTo>
                    <a:pt x="164" y="164"/>
                  </a:lnTo>
                  <a:lnTo>
                    <a:pt x="146" y="183"/>
                  </a:lnTo>
                  <a:lnTo>
                    <a:pt x="128" y="204"/>
                  </a:lnTo>
                  <a:lnTo>
                    <a:pt x="112" y="225"/>
                  </a:lnTo>
                  <a:lnTo>
                    <a:pt x="96" y="247"/>
                  </a:lnTo>
                  <a:lnTo>
                    <a:pt x="82" y="270"/>
                  </a:lnTo>
                  <a:lnTo>
                    <a:pt x="67" y="294"/>
                  </a:lnTo>
                  <a:lnTo>
                    <a:pt x="55" y="318"/>
                  </a:lnTo>
                  <a:lnTo>
                    <a:pt x="44" y="343"/>
                  </a:lnTo>
                  <a:lnTo>
                    <a:pt x="34" y="368"/>
                  </a:lnTo>
                  <a:lnTo>
                    <a:pt x="25" y="395"/>
                  </a:lnTo>
                  <a:lnTo>
                    <a:pt x="17" y="421"/>
                  </a:lnTo>
                  <a:lnTo>
                    <a:pt x="11" y="449"/>
                  </a:lnTo>
                  <a:lnTo>
                    <a:pt x="6" y="476"/>
                  </a:lnTo>
                  <a:lnTo>
                    <a:pt x="2" y="505"/>
                  </a:lnTo>
                  <a:lnTo>
                    <a:pt x="0" y="534"/>
                  </a:lnTo>
                  <a:lnTo>
                    <a:pt x="0" y="562"/>
                  </a:lnTo>
                  <a:lnTo>
                    <a:pt x="0" y="591"/>
                  </a:lnTo>
                  <a:lnTo>
                    <a:pt x="2" y="620"/>
                  </a:lnTo>
                  <a:lnTo>
                    <a:pt x="6" y="648"/>
                  </a:lnTo>
                  <a:lnTo>
                    <a:pt x="11" y="675"/>
                  </a:lnTo>
                  <a:lnTo>
                    <a:pt x="17" y="703"/>
                  </a:lnTo>
                  <a:lnTo>
                    <a:pt x="25" y="729"/>
                  </a:lnTo>
                  <a:lnTo>
                    <a:pt x="34" y="756"/>
                  </a:lnTo>
                  <a:lnTo>
                    <a:pt x="44" y="781"/>
                  </a:lnTo>
                  <a:lnTo>
                    <a:pt x="55" y="806"/>
                  </a:lnTo>
                  <a:lnTo>
                    <a:pt x="67" y="830"/>
                  </a:lnTo>
                  <a:lnTo>
                    <a:pt x="82" y="854"/>
                  </a:lnTo>
                  <a:lnTo>
                    <a:pt x="96" y="877"/>
                  </a:lnTo>
                  <a:lnTo>
                    <a:pt x="112" y="898"/>
                  </a:lnTo>
                  <a:lnTo>
                    <a:pt x="128" y="920"/>
                  </a:lnTo>
                  <a:lnTo>
                    <a:pt x="146" y="940"/>
                  </a:lnTo>
                  <a:lnTo>
                    <a:pt x="164" y="960"/>
                  </a:lnTo>
                  <a:lnTo>
                    <a:pt x="184" y="979"/>
                  </a:lnTo>
                  <a:lnTo>
                    <a:pt x="204" y="997"/>
                  </a:lnTo>
                  <a:lnTo>
                    <a:pt x="226" y="1014"/>
                  </a:lnTo>
                  <a:lnTo>
                    <a:pt x="247" y="1029"/>
                  </a:lnTo>
                  <a:lnTo>
                    <a:pt x="271" y="1044"/>
                  </a:lnTo>
                  <a:lnTo>
                    <a:pt x="294" y="1057"/>
                  </a:lnTo>
                  <a:lnTo>
                    <a:pt x="318" y="1070"/>
                  </a:lnTo>
                  <a:lnTo>
                    <a:pt x="343" y="1081"/>
                  </a:lnTo>
                  <a:lnTo>
                    <a:pt x="369" y="1090"/>
                  </a:lnTo>
                  <a:lnTo>
                    <a:pt x="395" y="1100"/>
                  </a:lnTo>
                  <a:lnTo>
                    <a:pt x="423" y="1107"/>
                  </a:lnTo>
                  <a:lnTo>
                    <a:pt x="449" y="1113"/>
                  </a:lnTo>
                  <a:lnTo>
                    <a:pt x="477" y="1118"/>
                  </a:lnTo>
                  <a:lnTo>
                    <a:pt x="505" y="1121"/>
                  </a:lnTo>
                  <a:lnTo>
                    <a:pt x="534" y="1124"/>
                  </a:lnTo>
                  <a:lnTo>
                    <a:pt x="563" y="1125"/>
                  </a:lnTo>
                  <a:lnTo>
                    <a:pt x="592" y="1124"/>
                  </a:lnTo>
                  <a:lnTo>
                    <a:pt x="621" y="1121"/>
                  </a:lnTo>
                  <a:lnTo>
                    <a:pt x="648" y="1118"/>
                  </a:lnTo>
                  <a:lnTo>
                    <a:pt x="676" y="1113"/>
                  </a:lnTo>
                  <a:lnTo>
                    <a:pt x="703" y="1107"/>
                  </a:lnTo>
                  <a:lnTo>
                    <a:pt x="730" y="1100"/>
                  </a:lnTo>
                  <a:lnTo>
                    <a:pt x="756" y="1090"/>
                  </a:lnTo>
                  <a:lnTo>
                    <a:pt x="781" y="1081"/>
                  </a:lnTo>
                  <a:lnTo>
                    <a:pt x="807" y="1070"/>
                  </a:lnTo>
                  <a:lnTo>
                    <a:pt x="831" y="1057"/>
                  </a:lnTo>
                  <a:lnTo>
                    <a:pt x="855" y="1044"/>
                  </a:lnTo>
                  <a:lnTo>
                    <a:pt x="878" y="1029"/>
                  </a:lnTo>
                  <a:lnTo>
                    <a:pt x="899" y="1014"/>
                  </a:lnTo>
                  <a:lnTo>
                    <a:pt x="921" y="997"/>
                  </a:lnTo>
                  <a:lnTo>
                    <a:pt x="941" y="979"/>
                  </a:lnTo>
                  <a:lnTo>
                    <a:pt x="962" y="960"/>
                  </a:lnTo>
                  <a:lnTo>
                    <a:pt x="980" y="940"/>
                  </a:lnTo>
                  <a:lnTo>
                    <a:pt x="998" y="920"/>
                  </a:lnTo>
                  <a:lnTo>
                    <a:pt x="1014" y="898"/>
                  </a:lnTo>
                  <a:lnTo>
                    <a:pt x="1030" y="877"/>
                  </a:lnTo>
                  <a:lnTo>
                    <a:pt x="1044" y="854"/>
                  </a:lnTo>
                  <a:lnTo>
                    <a:pt x="1058" y="830"/>
                  </a:lnTo>
                  <a:lnTo>
                    <a:pt x="1071" y="806"/>
                  </a:lnTo>
                  <a:lnTo>
                    <a:pt x="1082" y="781"/>
                  </a:lnTo>
                  <a:lnTo>
                    <a:pt x="1091" y="756"/>
                  </a:lnTo>
                  <a:lnTo>
                    <a:pt x="1101" y="729"/>
                  </a:lnTo>
                  <a:lnTo>
                    <a:pt x="1108" y="703"/>
                  </a:lnTo>
                  <a:lnTo>
                    <a:pt x="1114" y="675"/>
                  </a:lnTo>
                  <a:lnTo>
                    <a:pt x="1120" y="648"/>
                  </a:lnTo>
                  <a:lnTo>
                    <a:pt x="1124" y="620"/>
                  </a:lnTo>
                  <a:lnTo>
                    <a:pt x="1125" y="591"/>
                  </a:lnTo>
                  <a:lnTo>
                    <a:pt x="1126" y="562"/>
                  </a:lnTo>
                  <a:close/>
                  <a:moveTo>
                    <a:pt x="939" y="562"/>
                  </a:moveTo>
                  <a:lnTo>
                    <a:pt x="938" y="582"/>
                  </a:lnTo>
                  <a:lnTo>
                    <a:pt x="936" y="601"/>
                  </a:lnTo>
                  <a:lnTo>
                    <a:pt x="934" y="619"/>
                  </a:lnTo>
                  <a:lnTo>
                    <a:pt x="930" y="638"/>
                  </a:lnTo>
                  <a:lnTo>
                    <a:pt x="927" y="656"/>
                  </a:lnTo>
                  <a:lnTo>
                    <a:pt x="922" y="674"/>
                  </a:lnTo>
                  <a:lnTo>
                    <a:pt x="916" y="691"/>
                  </a:lnTo>
                  <a:lnTo>
                    <a:pt x="909" y="708"/>
                  </a:lnTo>
                  <a:lnTo>
                    <a:pt x="902" y="724"/>
                  </a:lnTo>
                  <a:lnTo>
                    <a:pt x="893" y="741"/>
                  </a:lnTo>
                  <a:lnTo>
                    <a:pt x="884" y="757"/>
                  </a:lnTo>
                  <a:lnTo>
                    <a:pt x="874" y="772"/>
                  </a:lnTo>
                  <a:lnTo>
                    <a:pt x="863" y="787"/>
                  </a:lnTo>
                  <a:lnTo>
                    <a:pt x="852" y="801"/>
                  </a:lnTo>
                  <a:lnTo>
                    <a:pt x="840" y="814"/>
                  </a:lnTo>
                  <a:lnTo>
                    <a:pt x="828" y="828"/>
                  </a:lnTo>
                  <a:lnTo>
                    <a:pt x="815" y="840"/>
                  </a:lnTo>
                  <a:lnTo>
                    <a:pt x="802" y="852"/>
                  </a:lnTo>
                  <a:lnTo>
                    <a:pt x="787" y="862"/>
                  </a:lnTo>
                  <a:lnTo>
                    <a:pt x="773" y="873"/>
                  </a:lnTo>
                  <a:lnTo>
                    <a:pt x="757" y="883"/>
                  </a:lnTo>
                  <a:lnTo>
                    <a:pt x="742" y="892"/>
                  </a:lnTo>
                  <a:lnTo>
                    <a:pt x="725" y="901"/>
                  </a:lnTo>
                  <a:lnTo>
                    <a:pt x="709" y="908"/>
                  </a:lnTo>
                  <a:lnTo>
                    <a:pt x="691" y="915"/>
                  </a:lnTo>
                  <a:lnTo>
                    <a:pt x="675" y="920"/>
                  </a:lnTo>
                  <a:lnTo>
                    <a:pt x="657" y="926"/>
                  </a:lnTo>
                  <a:lnTo>
                    <a:pt x="639" y="930"/>
                  </a:lnTo>
                  <a:lnTo>
                    <a:pt x="619" y="933"/>
                  </a:lnTo>
                  <a:lnTo>
                    <a:pt x="601" y="936"/>
                  </a:lnTo>
                  <a:lnTo>
                    <a:pt x="582" y="937"/>
                  </a:lnTo>
                  <a:lnTo>
                    <a:pt x="563" y="937"/>
                  </a:lnTo>
                  <a:lnTo>
                    <a:pt x="544" y="937"/>
                  </a:lnTo>
                  <a:lnTo>
                    <a:pt x="525" y="936"/>
                  </a:lnTo>
                  <a:lnTo>
                    <a:pt x="505" y="933"/>
                  </a:lnTo>
                  <a:lnTo>
                    <a:pt x="487" y="930"/>
                  </a:lnTo>
                  <a:lnTo>
                    <a:pt x="469" y="926"/>
                  </a:lnTo>
                  <a:lnTo>
                    <a:pt x="451" y="920"/>
                  </a:lnTo>
                  <a:lnTo>
                    <a:pt x="433" y="915"/>
                  </a:lnTo>
                  <a:lnTo>
                    <a:pt x="417" y="908"/>
                  </a:lnTo>
                  <a:lnTo>
                    <a:pt x="400" y="901"/>
                  </a:lnTo>
                  <a:lnTo>
                    <a:pt x="384" y="892"/>
                  </a:lnTo>
                  <a:lnTo>
                    <a:pt x="369" y="883"/>
                  </a:lnTo>
                  <a:lnTo>
                    <a:pt x="353" y="873"/>
                  </a:lnTo>
                  <a:lnTo>
                    <a:pt x="338" y="862"/>
                  </a:lnTo>
                  <a:lnTo>
                    <a:pt x="324" y="852"/>
                  </a:lnTo>
                  <a:lnTo>
                    <a:pt x="310" y="840"/>
                  </a:lnTo>
                  <a:lnTo>
                    <a:pt x="298" y="828"/>
                  </a:lnTo>
                  <a:lnTo>
                    <a:pt x="284" y="814"/>
                  </a:lnTo>
                  <a:lnTo>
                    <a:pt x="272" y="801"/>
                  </a:lnTo>
                  <a:lnTo>
                    <a:pt x="262" y="787"/>
                  </a:lnTo>
                  <a:lnTo>
                    <a:pt x="251" y="772"/>
                  </a:lnTo>
                  <a:lnTo>
                    <a:pt x="241" y="757"/>
                  </a:lnTo>
                  <a:lnTo>
                    <a:pt x="233" y="741"/>
                  </a:lnTo>
                  <a:lnTo>
                    <a:pt x="224" y="724"/>
                  </a:lnTo>
                  <a:lnTo>
                    <a:pt x="217" y="708"/>
                  </a:lnTo>
                  <a:lnTo>
                    <a:pt x="210" y="691"/>
                  </a:lnTo>
                  <a:lnTo>
                    <a:pt x="204" y="674"/>
                  </a:lnTo>
                  <a:lnTo>
                    <a:pt x="199" y="656"/>
                  </a:lnTo>
                  <a:lnTo>
                    <a:pt x="194" y="638"/>
                  </a:lnTo>
                  <a:lnTo>
                    <a:pt x="192" y="619"/>
                  </a:lnTo>
                  <a:lnTo>
                    <a:pt x="190" y="601"/>
                  </a:lnTo>
                  <a:lnTo>
                    <a:pt x="187" y="582"/>
                  </a:lnTo>
                  <a:lnTo>
                    <a:pt x="187" y="562"/>
                  </a:lnTo>
                  <a:lnTo>
                    <a:pt x="187" y="543"/>
                  </a:lnTo>
                  <a:lnTo>
                    <a:pt x="190" y="524"/>
                  </a:lnTo>
                  <a:lnTo>
                    <a:pt x="192" y="505"/>
                  </a:lnTo>
                  <a:lnTo>
                    <a:pt x="194" y="487"/>
                  </a:lnTo>
                  <a:lnTo>
                    <a:pt x="199" y="469"/>
                  </a:lnTo>
                  <a:lnTo>
                    <a:pt x="204" y="451"/>
                  </a:lnTo>
                  <a:lnTo>
                    <a:pt x="210" y="433"/>
                  </a:lnTo>
                  <a:lnTo>
                    <a:pt x="217" y="416"/>
                  </a:lnTo>
                  <a:lnTo>
                    <a:pt x="224" y="399"/>
                  </a:lnTo>
                  <a:lnTo>
                    <a:pt x="233" y="384"/>
                  </a:lnTo>
                  <a:lnTo>
                    <a:pt x="241" y="368"/>
                  </a:lnTo>
                  <a:lnTo>
                    <a:pt x="251" y="353"/>
                  </a:lnTo>
                  <a:lnTo>
                    <a:pt x="262" y="338"/>
                  </a:lnTo>
                  <a:lnTo>
                    <a:pt x="272" y="324"/>
                  </a:lnTo>
                  <a:lnTo>
                    <a:pt x="284" y="309"/>
                  </a:lnTo>
                  <a:lnTo>
                    <a:pt x="298" y="297"/>
                  </a:lnTo>
                  <a:lnTo>
                    <a:pt x="310" y="284"/>
                  </a:lnTo>
                  <a:lnTo>
                    <a:pt x="324" y="272"/>
                  </a:lnTo>
                  <a:lnTo>
                    <a:pt x="338" y="261"/>
                  </a:lnTo>
                  <a:lnTo>
                    <a:pt x="353" y="251"/>
                  </a:lnTo>
                  <a:lnTo>
                    <a:pt x="369" y="241"/>
                  </a:lnTo>
                  <a:lnTo>
                    <a:pt x="384" y="233"/>
                  </a:lnTo>
                  <a:lnTo>
                    <a:pt x="400" y="224"/>
                  </a:lnTo>
                  <a:lnTo>
                    <a:pt x="417" y="217"/>
                  </a:lnTo>
                  <a:lnTo>
                    <a:pt x="433" y="210"/>
                  </a:lnTo>
                  <a:lnTo>
                    <a:pt x="451" y="204"/>
                  </a:lnTo>
                  <a:lnTo>
                    <a:pt x="469" y="199"/>
                  </a:lnTo>
                  <a:lnTo>
                    <a:pt x="487" y="194"/>
                  </a:lnTo>
                  <a:lnTo>
                    <a:pt x="505" y="192"/>
                  </a:lnTo>
                  <a:lnTo>
                    <a:pt x="525" y="189"/>
                  </a:lnTo>
                  <a:lnTo>
                    <a:pt x="544" y="187"/>
                  </a:lnTo>
                  <a:lnTo>
                    <a:pt x="563" y="187"/>
                  </a:lnTo>
                  <a:lnTo>
                    <a:pt x="582" y="187"/>
                  </a:lnTo>
                  <a:lnTo>
                    <a:pt x="601" y="189"/>
                  </a:lnTo>
                  <a:lnTo>
                    <a:pt x="619" y="192"/>
                  </a:lnTo>
                  <a:lnTo>
                    <a:pt x="639" y="194"/>
                  </a:lnTo>
                  <a:lnTo>
                    <a:pt x="657" y="199"/>
                  </a:lnTo>
                  <a:lnTo>
                    <a:pt x="675" y="204"/>
                  </a:lnTo>
                  <a:lnTo>
                    <a:pt x="691" y="210"/>
                  </a:lnTo>
                  <a:lnTo>
                    <a:pt x="709" y="217"/>
                  </a:lnTo>
                  <a:lnTo>
                    <a:pt x="725" y="224"/>
                  </a:lnTo>
                  <a:lnTo>
                    <a:pt x="742" y="233"/>
                  </a:lnTo>
                  <a:lnTo>
                    <a:pt x="757" y="241"/>
                  </a:lnTo>
                  <a:lnTo>
                    <a:pt x="773" y="251"/>
                  </a:lnTo>
                  <a:lnTo>
                    <a:pt x="787" y="261"/>
                  </a:lnTo>
                  <a:lnTo>
                    <a:pt x="802" y="272"/>
                  </a:lnTo>
                  <a:lnTo>
                    <a:pt x="815" y="284"/>
                  </a:lnTo>
                  <a:lnTo>
                    <a:pt x="828" y="297"/>
                  </a:lnTo>
                  <a:lnTo>
                    <a:pt x="840" y="309"/>
                  </a:lnTo>
                  <a:lnTo>
                    <a:pt x="852" y="324"/>
                  </a:lnTo>
                  <a:lnTo>
                    <a:pt x="863" y="338"/>
                  </a:lnTo>
                  <a:lnTo>
                    <a:pt x="874" y="353"/>
                  </a:lnTo>
                  <a:lnTo>
                    <a:pt x="884" y="368"/>
                  </a:lnTo>
                  <a:lnTo>
                    <a:pt x="893" y="384"/>
                  </a:lnTo>
                  <a:lnTo>
                    <a:pt x="902" y="399"/>
                  </a:lnTo>
                  <a:lnTo>
                    <a:pt x="909" y="416"/>
                  </a:lnTo>
                  <a:lnTo>
                    <a:pt x="916" y="433"/>
                  </a:lnTo>
                  <a:lnTo>
                    <a:pt x="922" y="451"/>
                  </a:lnTo>
                  <a:lnTo>
                    <a:pt x="927" y="469"/>
                  </a:lnTo>
                  <a:lnTo>
                    <a:pt x="930" y="487"/>
                  </a:lnTo>
                  <a:lnTo>
                    <a:pt x="934" y="505"/>
                  </a:lnTo>
                  <a:lnTo>
                    <a:pt x="936" y="524"/>
                  </a:lnTo>
                  <a:lnTo>
                    <a:pt x="938" y="543"/>
                  </a:lnTo>
                  <a:lnTo>
                    <a:pt x="939" y="562"/>
                  </a:lnTo>
                  <a:close/>
                </a:path>
              </a:pathLst>
            </a:custGeom>
            <a:solidFill>
              <a:srgbClr val="F2BC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7" name="Freeform 65"/>
            <p:cNvSpPr>
              <a:spLocks noEditPoints="1"/>
            </p:cNvSpPr>
            <p:nvPr/>
          </p:nvSpPr>
          <p:spPr bwMode="auto">
            <a:xfrm>
              <a:off x="3835" y="3162"/>
              <a:ext cx="235" cy="235"/>
            </a:xfrm>
            <a:custGeom>
              <a:avLst/>
              <a:gdLst/>
              <a:ahLst/>
              <a:cxnLst>
                <a:cxn ang="0">
                  <a:pos x="929" y="375"/>
                </a:cxn>
                <a:cxn ang="0">
                  <a:pos x="892" y="266"/>
                </a:cxn>
                <a:cxn ang="0">
                  <a:pos x="830" y="171"/>
                </a:cxn>
                <a:cxn ang="0">
                  <a:pos x="750" y="93"/>
                </a:cxn>
                <a:cxn ang="0">
                  <a:pos x="651" y="36"/>
                </a:cxn>
                <a:cxn ang="0">
                  <a:pos x="540" y="5"/>
                </a:cxn>
                <a:cxn ang="0">
                  <a:pos x="421" y="3"/>
                </a:cxn>
                <a:cxn ang="0">
                  <a:pos x="307" y="28"/>
                </a:cxn>
                <a:cxn ang="0">
                  <a:pos x="206" y="81"/>
                </a:cxn>
                <a:cxn ang="0">
                  <a:pos x="121" y="154"/>
                </a:cxn>
                <a:cxn ang="0">
                  <a:pos x="56" y="245"/>
                </a:cxn>
                <a:cxn ang="0">
                  <a:pos x="14" y="352"/>
                </a:cxn>
                <a:cxn ang="0">
                  <a:pos x="0" y="469"/>
                </a:cxn>
                <a:cxn ang="0">
                  <a:pos x="14" y="586"/>
                </a:cxn>
                <a:cxn ang="0">
                  <a:pos x="56" y="693"/>
                </a:cxn>
                <a:cxn ang="0">
                  <a:pos x="121" y="785"/>
                </a:cxn>
                <a:cxn ang="0">
                  <a:pos x="206" y="858"/>
                </a:cxn>
                <a:cxn ang="0">
                  <a:pos x="307" y="910"/>
                </a:cxn>
                <a:cxn ang="0">
                  <a:pos x="421" y="936"/>
                </a:cxn>
                <a:cxn ang="0">
                  <a:pos x="540" y="933"/>
                </a:cxn>
                <a:cxn ang="0">
                  <a:pos x="651" y="901"/>
                </a:cxn>
                <a:cxn ang="0">
                  <a:pos x="750" y="845"/>
                </a:cxn>
                <a:cxn ang="0">
                  <a:pos x="830" y="767"/>
                </a:cxn>
                <a:cxn ang="0">
                  <a:pos x="892" y="672"/>
                </a:cxn>
                <a:cxn ang="0">
                  <a:pos x="929" y="564"/>
                </a:cxn>
                <a:cxn ang="0">
                  <a:pos x="750" y="469"/>
                </a:cxn>
                <a:cxn ang="0">
                  <a:pos x="742" y="539"/>
                </a:cxn>
                <a:cxn ang="0">
                  <a:pos x="716" y="604"/>
                </a:cxn>
                <a:cxn ang="0">
                  <a:pos x="677" y="658"/>
                </a:cxn>
                <a:cxn ang="0">
                  <a:pos x="626" y="702"/>
                </a:cxn>
                <a:cxn ang="0">
                  <a:pos x="565" y="733"/>
                </a:cxn>
                <a:cxn ang="0">
                  <a:pos x="498" y="749"/>
                </a:cxn>
                <a:cxn ang="0">
                  <a:pos x="426" y="748"/>
                </a:cxn>
                <a:cxn ang="0">
                  <a:pos x="359" y="729"/>
                </a:cxn>
                <a:cxn ang="0">
                  <a:pos x="300" y="695"/>
                </a:cxn>
                <a:cxn ang="0">
                  <a:pos x="252" y="648"/>
                </a:cxn>
                <a:cxn ang="0">
                  <a:pos x="214" y="591"/>
                </a:cxn>
                <a:cxn ang="0">
                  <a:pos x="193" y="526"/>
                </a:cxn>
                <a:cxn ang="0">
                  <a:pos x="188" y="455"/>
                </a:cxn>
                <a:cxn ang="0">
                  <a:pos x="200" y="386"/>
                </a:cxn>
                <a:cxn ang="0">
                  <a:pos x="228" y="323"/>
                </a:cxn>
                <a:cxn ang="0">
                  <a:pos x="270" y="270"/>
                </a:cxn>
                <a:cxn ang="0">
                  <a:pos x="323" y="228"/>
                </a:cxn>
                <a:cxn ang="0">
                  <a:pos x="385" y="201"/>
                </a:cxn>
                <a:cxn ang="0">
                  <a:pos x="455" y="188"/>
                </a:cxn>
                <a:cxn ang="0">
                  <a:pos x="525" y="194"/>
                </a:cxn>
                <a:cxn ang="0">
                  <a:pos x="590" y="215"/>
                </a:cxn>
                <a:cxn ang="0">
                  <a:pos x="648" y="252"/>
                </a:cxn>
                <a:cxn ang="0">
                  <a:pos x="695" y="300"/>
                </a:cxn>
                <a:cxn ang="0">
                  <a:pos x="728" y="359"/>
                </a:cxn>
                <a:cxn ang="0">
                  <a:pos x="748" y="426"/>
                </a:cxn>
              </a:cxnLst>
              <a:rect l="0" t="0" r="r" b="b"/>
              <a:pathLst>
                <a:path w="938" h="939">
                  <a:moveTo>
                    <a:pt x="938" y="469"/>
                  </a:moveTo>
                  <a:lnTo>
                    <a:pt x="937" y="445"/>
                  </a:lnTo>
                  <a:lnTo>
                    <a:pt x="936" y="421"/>
                  </a:lnTo>
                  <a:lnTo>
                    <a:pt x="932" y="398"/>
                  </a:lnTo>
                  <a:lnTo>
                    <a:pt x="929" y="375"/>
                  </a:lnTo>
                  <a:lnTo>
                    <a:pt x="923" y="352"/>
                  </a:lnTo>
                  <a:lnTo>
                    <a:pt x="917" y="329"/>
                  </a:lnTo>
                  <a:lnTo>
                    <a:pt x="910" y="308"/>
                  </a:lnTo>
                  <a:lnTo>
                    <a:pt x="901" y="287"/>
                  </a:lnTo>
                  <a:lnTo>
                    <a:pt x="892" y="266"/>
                  </a:lnTo>
                  <a:lnTo>
                    <a:pt x="882" y="245"/>
                  </a:lnTo>
                  <a:lnTo>
                    <a:pt x="870" y="226"/>
                  </a:lnTo>
                  <a:lnTo>
                    <a:pt x="858" y="207"/>
                  </a:lnTo>
                  <a:lnTo>
                    <a:pt x="845" y="189"/>
                  </a:lnTo>
                  <a:lnTo>
                    <a:pt x="830" y="171"/>
                  </a:lnTo>
                  <a:lnTo>
                    <a:pt x="816" y="154"/>
                  </a:lnTo>
                  <a:lnTo>
                    <a:pt x="800" y="137"/>
                  </a:lnTo>
                  <a:lnTo>
                    <a:pt x="785" y="122"/>
                  </a:lnTo>
                  <a:lnTo>
                    <a:pt x="767" y="107"/>
                  </a:lnTo>
                  <a:lnTo>
                    <a:pt x="750" y="93"/>
                  </a:lnTo>
                  <a:lnTo>
                    <a:pt x="731" y="81"/>
                  </a:lnTo>
                  <a:lnTo>
                    <a:pt x="711" y="68"/>
                  </a:lnTo>
                  <a:lnTo>
                    <a:pt x="692" y="57"/>
                  </a:lnTo>
                  <a:lnTo>
                    <a:pt x="672" y="46"/>
                  </a:lnTo>
                  <a:lnTo>
                    <a:pt x="651" y="36"/>
                  </a:lnTo>
                  <a:lnTo>
                    <a:pt x="630" y="28"/>
                  </a:lnTo>
                  <a:lnTo>
                    <a:pt x="608" y="21"/>
                  </a:lnTo>
                  <a:lnTo>
                    <a:pt x="585" y="15"/>
                  </a:lnTo>
                  <a:lnTo>
                    <a:pt x="564" y="10"/>
                  </a:lnTo>
                  <a:lnTo>
                    <a:pt x="540" y="5"/>
                  </a:lnTo>
                  <a:lnTo>
                    <a:pt x="517" y="3"/>
                  </a:lnTo>
                  <a:lnTo>
                    <a:pt x="493" y="0"/>
                  </a:lnTo>
                  <a:lnTo>
                    <a:pt x="469" y="0"/>
                  </a:lnTo>
                  <a:lnTo>
                    <a:pt x="445" y="0"/>
                  </a:lnTo>
                  <a:lnTo>
                    <a:pt x="421" y="3"/>
                  </a:lnTo>
                  <a:lnTo>
                    <a:pt x="397" y="5"/>
                  </a:lnTo>
                  <a:lnTo>
                    <a:pt x="374" y="10"/>
                  </a:lnTo>
                  <a:lnTo>
                    <a:pt x="351" y="15"/>
                  </a:lnTo>
                  <a:lnTo>
                    <a:pt x="330" y="21"/>
                  </a:lnTo>
                  <a:lnTo>
                    <a:pt x="307" y="28"/>
                  </a:lnTo>
                  <a:lnTo>
                    <a:pt x="287" y="36"/>
                  </a:lnTo>
                  <a:lnTo>
                    <a:pt x="265" y="46"/>
                  </a:lnTo>
                  <a:lnTo>
                    <a:pt x="244" y="57"/>
                  </a:lnTo>
                  <a:lnTo>
                    <a:pt x="225" y="68"/>
                  </a:lnTo>
                  <a:lnTo>
                    <a:pt x="206" y="81"/>
                  </a:lnTo>
                  <a:lnTo>
                    <a:pt x="188" y="93"/>
                  </a:lnTo>
                  <a:lnTo>
                    <a:pt x="170" y="107"/>
                  </a:lnTo>
                  <a:lnTo>
                    <a:pt x="153" y="122"/>
                  </a:lnTo>
                  <a:lnTo>
                    <a:pt x="136" y="137"/>
                  </a:lnTo>
                  <a:lnTo>
                    <a:pt x="121" y="154"/>
                  </a:lnTo>
                  <a:lnTo>
                    <a:pt x="106" y="171"/>
                  </a:lnTo>
                  <a:lnTo>
                    <a:pt x="92" y="189"/>
                  </a:lnTo>
                  <a:lnTo>
                    <a:pt x="80" y="207"/>
                  </a:lnTo>
                  <a:lnTo>
                    <a:pt x="67" y="226"/>
                  </a:lnTo>
                  <a:lnTo>
                    <a:pt x="56" y="245"/>
                  </a:lnTo>
                  <a:lnTo>
                    <a:pt x="45" y="266"/>
                  </a:lnTo>
                  <a:lnTo>
                    <a:pt x="37" y="287"/>
                  </a:lnTo>
                  <a:lnTo>
                    <a:pt x="28" y="308"/>
                  </a:lnTo>
                  <a:lnTo>
                    <a:pt x="20" y="329"/>
                  </a:lnTo>
                  <a:lnTo>
                    <a:pt x="14" y="352"/>
                  </a:lnTo>
                  <a:lnTo>
                    <a:pt x="9" y="375"/>
                  </a:lnTo>
                  <a:lnTo>
                    <a:pt x="4" y="398"/>
                  </a:lnTo>
                  <a:lnTo>
                    <a:pt x="2" y="421"/>
                  </a:lnTo>
                  <a:lnTo>
                    <a:pt x="0" y="445"/>
                  </a:lnTo>
                  <a:lnTo>
                    <a:pt x="0" y="469"/>
                  </a:lnTo>
                  <a:lnTo>
                    <a:pt x="0" y="493"/>
                  </a:lnTo>
                  <a:lnTo>
                    <a:pt x="2" y="517"/>
                  </a:lnTo>
                  <a:lnTo>
                    <a:pt x="4" y="540"/>
                  </a:lnTo>
                  <a:lnTo>
                    <a:pt x="9" y="564"/>
                  </a:lnTo>
                  <a:lnTo>
                    <a:pt x="14" y="586"/>
                  </a:lnTo>
                  <a:lnTo>
                    <a:pt x="20" y="609"/>
                  </a:lnTo>
                  <a:lnTo>
                    <a:pt x="28" y="630"/>
                  </a:lnTo>
                  <a:lnTo>
                    <a:pt x="37" y="652"/>
                  </a:lnTo>
                  <a:lnTo>
                    <a:pt x="45" y="672"/>
                  </a:lnTo>
                  <a:lnTo>
                    <a:pt x="56" y="693"/>
                  </a:lnTo>
                  <a:lnTo>
                    <a:pt x="67" y="712"/>
                  </a:lnTo>
                  <a:lnTo>
                    <a:pt x="80" y="731"/>
                  </a:lnTo>
                  <a:lnTo>
                    <a:pt x="92" y="750"/>
                  </a:lnTo>
                  <a:lnTo>
                    <a:pt x="106" y="767"/>
                  </a:lnTo>
                  <a:lnTo>
                    <a:pt x="121" y="785"/>
                  </a:lnTo>
                  <a:lnTo>
                    <a:pt x="136" y="801"/>
                  </a:lnTo>
                  <a:lnTo>
                    <a:pt x="153" y="816"/>
                  </a:lnTo>
                  <a:lnTo>
                    <a:pt x="170" y="831"/>
                  </a:lnTo>
                  <a:lnTo>
                    <a:pt x="188" y="845"/>
                  </a:lnTo>
                  <a:lnTo>
                    <a:pt x="206" y="858"/>
                  </a:lnTo>
                  <a:lnTo>
                    <a:pt x="225" y="870"/>
                  </a:lnTo>
                  <a:lnTo>
                    <a:pt x="244" y="882"/>
                  </a:lnTo>
                  <a:lnTo>
                    <a:pt x="265" y="892"/>
                  </a:lnTo>
                  <a:lnTo>
                    <a:pt x="287" y="901"/>
                  </a:lnTo>
                  <a:lnTo>
                    <a:pt x="307" y="910"/>
                  </a:lnTo>
                  <a:lnTo>
                    <a:pt x="330" y="917"/>
                  </a:lnTo>
                  <a:lnTo>
                    <a:pt x="351" y="923"/>
                  </a:lnTo>
                  <a:lnTo>
                    <a:pt x="374" y="929"/>
                  </a:lnTo>
                  <a:lnTo>
                    <a:pt x="397" y="933"/>
                  </a:lnTo>
                  <a:lnTo>
                    <a:pt x="421" y="936"/>
                  </a:lnTo>
                  <a:lnTo>
                    <a:pt x="445" y="937"/>
                  </a:lnTo>
                  <a:lnTo>
                    <a:pt x="469" y="939"/>
                  </a:lnTo>
                  <a:lnTo>
                    <a:pt x="493" y="937"/>
                  </a:lnTo>
                  <a:lnTo>
                    <a:pt x="517" y="936"/>
                  </a:lnTo>
                  <a:lnTo>
                    <a:pt x="540" y="933"/>
                  </a:lnTo>
                  <a:lnTo>
                    <a:pt x="564" y="929"/>
                  </a:lnTo>
                  <a:lnTo>
                    <a:pt x="585" y="923"/>
                  </a:lnTo>
                  <a:lnTo>
                    <a:pt x="608" y="917"/>
                  </a:lnTo>
                  <a:lnTo>
                    <a:pt x="630" y="910"/>
                  </a:lnTo>
                  <a:lnTo>
                    <a:pt x="651" y="901"/>
                  </a:lnTo>
                  <a:lnTo>
                    <a:pt x="672" y="892"/>
                  </a:lnTo>
                  <a:lnTo>
                    <a:pt x="692" y="882"/>
                  </a:lnTo>
                  <a:lnTo>
                    <a:pt x="711" y="870"/>
                  </a:lnTo>
                  <a:lnTo>
                    <a:pt x="731" y="858"/>
                  </a:lnTo>
                  <a:lnTo>
                    <a:pt x="750" y="845"/>
                  </a:lnTo>
                  <a:lnTo>
                    <a:pt x="767" y="831"/>
                  </a:lnTo>
                  <a:lnTo>
                    <a:pt x="785" y="816"/>
                  </a:lnTo>
                  <a:lnTo>
                    <a:pt x="800" y="801"/>
                  </a:lnTo>
                  <a:lnTo>
                    <a:pt x="816" y="785"/>
                  </a:lnTo>
                  <a:lnTo>
                    <a:pt x="830" y="767"/>
                  </a:lnTo>
                  <a:lnTo>
                    <a:pt x="845" y="750"/>
                  </a:lnTo>
                  <a:lnTo>
                    <a:pt x="858" y="731"/>
                  </a:lnTo>
                  <a:lnTo>
                    <a:pt x="870" y="712"/>
                  </a:lnTo>
                  <a:lnTo>
                    <a:pt x="882" y="693"/>
                  </a:lnTo>
                  <a:lnTo>
                    <a:pt x="892" y="672"/>
                  </a:lnTo>
                  <a:lnTo>
                    <a:pt x="901" y="652"/>
                  </a:lnTo>
                  <a:lnTo>
                    <a:pt x="910" y="630"/>
                  </a:lnTo>
                  <a:lnTo>
                    <a:pt x="917" y="609"/>
                  </a:lnTo>
                  <a:lnTo>
                    <a:pt x="923" y="586"/>
                  </a:lnTo>
                  <a:lnTo>
                    <a:pt x="929" y="564"/>
                  </a:lnTo>
                  <a:lnTo>
                    <a:pt x="932" y="540"/>
                  </a:lnTo>
                  <a:lnTo>
                    <a:pt x="936" y="517"/>
                  </a:lnTo>
                  <a:lnTo>
                    <a:pt x="937" y="493"/>
                  </a:lnTo>
                  <a:lnTo>
                    <a:pt x="938" y="469"/>
                  </a:lnTo>
                  <a:close/>
                  <a:moveTo>
                    <a:pt x="750" y="469"/>
                  </a:moveTo>
                  <a:lnTo>
                    <a:pt x="750" y="484"/>
                  </a:lnTo>
                  <a:lnTo>
                    <a:pt x="749" y="498"/>
                  </a:lnTo>
                  <a:lnTo>
                    <a:pt x="748" y="511"/>
                  </a:lnTo>
                  <a:lnTo>
                    <a:pt x="745" y="526"/>
                  </a:lnTo>
                  <a:lnTo>
                    <a:pt x="742" y="539"/>
                  </a:lnTo>
                  <a:lnTo>
                    <a:pt x="738" y="552"/>
                  </a:lnTo>
                  <a:lnTo>
                    <a:pt x="733" y="565"/>
                  </a:lnTo>
                  <a:lnTo>
                    <a:pt x="728" y="579"/>
                  </a:lnTo>
                  <a:lnTo>
                    <a:pt x="722" y="591"/>
                  </a:lnTo>
                  <a:lnTo>
                    <a:pt x="716" y="604"/>
                  </a:lnTo>
                  <a:lnTo>
                    <a:pt x="709" y="615"/>
                  </a:lnTo>
                  <a:lnTo>
                    <a:pt x="702" y="627"/>
                  </a:lnTo>
                  <a:lnTo>
                    <a:pt x="695" y="637"/>
                  </a:lnTo>
                  <a:lnTo>
                    <a:pt x="686" y="648"/>
                  </a:lnTo>
                  <a:lnTo>
                    <a:pt x="677" y="658"/>
                  </a:lnTo>
                  <a:lnTo>
                    <a:pt x="668" y="669"/>
                  </a:lnTo>
                  <a:lnTo>
                    <a:pt x="657" y="677"/>
                  </a:lnTo>
                  <a:lnTo>
                    <a:pt x="648" y="687"/>
                  </a:lnTo>
                  <a:lnTo>
                    <a:pt x="637" y="695"/>
                  </a:lnTo>
                  <a:lnTo>
                    <a:pt x="626" y="702"/>
                  </a:lnTo>
                  <a:lnTo>
                    <a:pt x="614" y="709"/>
                  </a:lnTo>
                  <a:lnTo>
                    <a:pt x="603" y="717"/>
                  </a:lnTo>
                  <a:lnTo>
                    <a:pt x="590" y="723"/>
                  </a:lnTo>
                  <a:lnTo>
                    <a:pt x="578" y="729"/>
                  </a:lnTo>
                  <a:lnTo>
                    <a:pt x="565" y="733"/>
                  </a:lnTo>
                  <a:lnTo>
                    <a:pt x="553" y="738"/>
                  </a:lnTo>
                  <a:lnTo>
                    <a:pt x="539" y="742"/>
                  </a:lnTo>
                  <a:lnTo>
                    <a:pt x="525" y="745"/>
                  </a:lnTo>
                  <a:lnTo>
                    <a:pt x="512" y="748"/>
                  </a:lnTo>
                  <a:lnTo>
                    <a:pt x="498" y="749"/>
                  </a:lnTo>
                  <a:lnTo>
                    <a:pt x="483" y="750"/>
                  </a:lnTo>
                  <a:lnTo>
                    <a:pt x="469" y="750"/>
                  </a:lnTo>
                  <a:lnTo>
                    <a:pt x="455" y="750"/>
                  </a:lnTo>
                  <a:lnTo>
                    <a:pt x="440" y="749"/>
                  </a:lnTo>
                  <a:lnTo>
                    <a:pt x="426" y="748"/>
                  </a:lnTo>
                  <a:lnTo>
                    <a:pt x="413" y="745"/>
                  </a:lnTo>
                  <a:lnTo>
                    <a:pt x="398" y="742"/>
                  </a:lnTo>
                  <a:lnTo>
                    <a:pt x="385" y="738"/>
                  </a:lnTo>
                  <a:lnTo>
                    <a:pt x="372" y="733"/>
                  </a:lnTo>
                  <a:lnTo>
                    <a:pt x="359" y="729"/>
                  </a:lnTo>
                  <a:lnTo>
                    <a:pt x="347" y="723"/>
                  </a:lnTo>
                  <a:lnTo>
                    <a:pt x="335" y="717"/>
                  </a:lnTo>
                  <a:lnTo>
                    <a:pt x="323" y="709"/>
                  </a:lnTo>
                  <a:lnTo>
                    <a:pt x="312" y="702"/>
                  </a:lnTo>
                  <a:lnTo>
                    <a:pt x="300" y="695"/>
                  </a:lnTo>
                  <a:lnTo>
                    <a:pt x="290" y="687"/>
                  </a:lnTo>
                  <a:lnTo>
                    <a:pt x="279" y="677"/>
                  </a:lnTo>
                  <a:lnTo>
                    <a:pt x="270" y="669"/>
                  </a:lnTo>
                  <a:lnTo>
                    <a:pt x="260" y="658"/>
                  </a:lnTo>
                  <a:lnTo>
                    <a:pt x="252" y="648"/>
                  </a:lnTo>
                  <a:lnTo>
                    <a:pt x="243" y="637"/>
                  </a:lnTo>
                  <a:lnTo>
                    <a:pt x="235" y="627"/>
                  </a:lnTo>
                  <a:lnTo>
                    <a:pt x="228" y="615"/>
                  </a:lnTo>
                  <a:lnTo>
                    <a:pt x="222" y="604"/>
                  </a:lnTo>
                  <a:lnTo>
                    <a:pt x="214" y="591"/>
                  </a:lnTo>
                  <a:lnTo>
                    <a:pt x="210" y="579"/>
                  </a:lnTo>
                  <a:lnTo>
                    <a:pt x="204" y="565"/>
                  </a:lnTo>
                  <a:lnTo>
                    <a:pt x="200" y="552"/>
                  </a:lnTo>
                  <a:lnTo>
                    <a:pt x="196" y="539"/>
                  </a:lnTo>
                  <a:lnTo>
                    <a:pt x="193" y="526"/>
                  </a:lnTo>
                  <a:lnTo>
                    <a:pt x="190" y="511"/>
                  </a:lnTo>
                  <a:lnTo>
                    <a:pt x="188" y="498"/>
                  </a:lnTo>
                  <a:lnTo>
                    <a:pt x="188" y="484"/>
                  </a:lnTo>
                  <a:lnTo>
                    <a:pt x="187" y="469"/>
                  </a:lnTo>
                  <a:lnTo>
                    <a:pt x="188" y="455"/>
                  </a:lnTo>
                  <a:lnTo>
                    <a:pt x="188" y="441"/>
                  </a:lnTo>
                  <a:lnTo>
                    <a:pt x="190" y="426"/>
                  </a:lnTo>
                  <a:lnTo>
                    <a:pt x="193" y="412"/>
                  </a:lnTo>
                  <a:lnTo>
                    <a:pt x="196" y="399"/>
                  </a:lnTo>
                  <a:lnTo>
                    <a:pt x="200" y="386"/>
                  </a:lnTo>
                  <a:lnTo>
                    <a:pt x="204" y="372"/>
                  </a:lnTo>
                  <a:lnTo>
                    <a:pt x="210" y="359"/>
                  </a:lnTo>
                  <a:lnTo>
                    <a:pt x="214" y="347"/>
                  </a:lnTo>
                  <a:lnTo>
                    <a:pt x="222" y="335"/>
                  </a:lnTo>
                  <a:lnTo>
                    <a:pt x="228" y="323"/>
                  </a:lnTo>
                  <a:lnTo>
                    <a:pt x="235" y="312"/>
                  </a:lnTo>
                  <a:lnTo>
                    <a:pt x="243" y="300"/>
                  </a:lnTo>
                  <a:lnTo>
                    <a:pt x="252" y="291"/>
                  </a:lnTo>
                  <a:lnTo>
                    <a:pt x="260" y="280"/>
                  </a:lnTo>
                  <a:lnTo>
                    <a:pt x="270" y="270"/>
                  </a:lnTo>
                  <a:lnTo>
                    <a:pt x="279" y="261"/>
                  </a:lnTo>
                  <a:lnTo>
                    <a:pt x="290" y="252"/>
                  </a:lnTo>
                  <a:lnTo>
                    <a:pt x="300" y="244"/>
                  </a:lnTo>
                  <a:lnTo>
                    <a:pt x="312" y="236"/>
                  </a:lnTo>
                  <a:lnTo>
                    <a:pt x="323" y="228"/>
                  </a:lnTo>
                  <a:lnTo>
                    <a:pt x="335" y="221"/>
                  </a:lnTo>
                  <a:lnTo>
                    <a:pt x="347" y="215"/>
                  </a:lnTo>
                  <a:lnTo>
                    <a:pt x="359" y="210"/>
                  </a:lnTo>
                  <a:lnTo>
                    <a:pt x="372" y="204"/>
                  </a:lnTo>
                  <a:lnTo>
                    <a:pt x="385" y="201"/>
                  </a:lnTo>
                  <a:lnTo>
                    <a:pt x="398" y="197"/>
                  </a:lnTo>
                  <a:lnTo>
                    <a:pt x="413" y="194"/>
                  </a:lnTo>
                  <a:lnTo>
                    <a:pt x="426" y="191"/>
                  </a:lnTo>
                  <a:lnTo>
                    <a:pt x="440" y="189"/>
                  </a:lnTo>
                  <a:lnTo>
                    <a:pt x="455" y="188"/>
                  </a:lnTo>
                  <a:lnTo>
                    <a:pt x="469" y="188"/>
                  </a:lnTo>
                  <a:lnTo>
                    <a:pt x="483" y="188"/>
                  </a:lnTo>
                  <a:lnTo>
                    <a:pt x="498" y="189"/>
                  </a:lnTo>
                  <a:lnTo>
                    <a:pt x="512" y="191"/>
                  </a:lnTo>
                  <a:lnTo>
                    <a:pt x="525" y="194"/>
                  </a:lnTo>
                  <a:lnTo>
                    <a:pt x="539" y="197"/>
                  </a:lnTo>
                  <a:lnTo>
                    <a:pt x="553" y="201"/>
                  </a:lnTo>
                  <a:lnTo>
                    <a:pt x="565" y="204"/>
                  </a:lnTo>
                  <a:lnTo>
                    <a:pt x="578" y="210"/>
                  </a:lnTo>
                  <a:lnTo>
                    <a:pt x="590" y="215"/>
                  </a:lnTo>
                  <a:lnTo>
                    <a:pt x="603" y="221"/>
                  </a:lnTo>
                  <a:lnTo>
                    <a:pt x="614" y="228"/>
                  </a:lnTo>
                  <a:lnTo>
                    <a:pt x="626" y="236"/>
                  </a:lnTo>
                  <a:lnTo>
                    <a:pt x="637" y="244"/>
                  </a:lnTo>
                  <a:lnTo>
                    <a:pt x="648" y="252"/>
                  </a:lnTo>
                  <a:lnTo>
                    <a:pt x="657" y="261"/>
                  </a:lnTo>
                  <a:lnTo>
                    <a:pt x="668" y="270"/>
                  </a:lnTo>
                  <a:lnTo>
                    <a:pt x="677" y="280"/>
                  </a:lnTo>
                  <a:lnTo>
                    <a:pt x="686" y="291"/>
                  </a:lnTo>
                  <a:lnTo>
                    <a:pt x="695" y="300"/>
                  </a:lnTo>
                  <a:lnTo>
                    <a:pt x="702" y="312"/>
                  </a:lnTo>
                  <a:lnTo>
                    <a:pt x="709" y="323"/>
                  </a:lnTo>
                  <a:lnTo>
                    <a:pt x="716" y="335"/>
                  </a:lnTo>
                  <a:lnTo>
                    <a:pt x="722" y="347"/>
                  </a:lnTo>
                  <a:lnTo>
                    <a:pt x="728" y="359"/>
                  </a:lnTo>
                  <a:lnTo>
                    <a:pt x="733" y="372"/>
                  </a:lnTo>
                  <a:lnTo>
                    <a:pt x="738" y="386"/>
                  </a:lnTo>
                  <a:lnTo>
                    <a:pt x="742" y="399"/>
                  </a:lnTo>
                  <a:lnTo>
                    <a:pt x="745" y="412"/>
                  </a:lnTo>
                  <a:lnTo>
                    <a:pt x="748" y="426"/>
                  </a:lnTo>
                  <a:lnTo>
                    <a:pt x="749" y="441"/>
                  </a:lnTo>
                  <a:lnTo>
                    <a:pt x="750" y="455"/>
                  </a:lnTo>
                  <a:lnTo>
                    <a:pt x="750" y="469"/>
                  </a:lnTo>
                  <a:close/>
                </a:path>
              </a:pathLst>
            </a:custGeom>
            <a:solidFill>
              <a:srgbClr val="F3BC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8" name="Freeform 66"/>
            <p:cNvSpPr>
              <a:spLocks noEditPoints="1"/>
            </p:cNvSpPr>
            <p:nvPr/>
          </p:nvSpPr>
          <p:spPr bwMode="auto">
            <a:xfrm>
              <a:off x="3858" y="3186"/>
              <a:ext cx="188" cy="187"/>
            </a:xfrm>
            <a:custGeom>
              <a:avLst/>
              <a:gdLst/>
              <a:ahLst/>
              <a:cxnLst>
                <a:cxn ang="0">
                  <a:pos x="747" y="318"/>
                </a:cxn>
                <a:cxn ang="0">
                  <a:pos x="729" y="246"/>
                </a:cxn>
                <a:cxn ang="0">
                  <a:pos x="697" y="181"/>
                </a:cxn>
                <a:cxn ang="0">
                  <a:pos x="653" y="122"/>
                </a:cxn>
                <a:cxn ang="0">
                  <a:pos x="600" y="74"/>
                </a:cxn>
                <a:cxn ang="0">
                  <a:pos x="538" y="37"/>
                </a:cxn>
                <a:cxn ang="0">
                  <a:pos x="470" y="12"/>
                </a:cxn>
                <a:cxn ang="0">
                  <a:pos x="395" y="0"/>
                </a:cxn>
                <a:cxn ang="0">
                  <a:pos x="318" y="5"/>
                </a:cxn>
                <a:cxn ang="0">
                  <a:pos x="246" y="23"/>
                </a:cxn>
                <a:cxn ang="0">
                  <a:pos x="182" y="54"/>
                </a:cxn>
                <a:cxn ang="0">
                  <a:pos x="123" y="97"/>
                </a:cxn>
                <a:cxn ang="0">
                  <a:pos x="75" y="151"/>
                </a:cxn>
                <a:cxn ang="0">
                  <a:pos x="37" y="212"/>
                </a:cxn>
                <a:cxn ang="0">
                  <a:pos x="12" y="282"/>
                </a:cxn>
                <a:cxn ang="0">
                  <a:pos x="0" y="356"/>
                </a:cxn>
                <a:cxn ang="0">
                  <a:pos x="5" y="432"/>
                </a:cxn>
                <a:cxn ang="0">
                  <a:pos x="23" y="504"/>
                </a:cxn>
                <a:cxn ang="0">
                  <a:pos x="54" y="570"/>
                </a:cxn>
                <a:cxn ang="0">
                  <a:pos x="97" y="627"/>
                </a:cxn>
                <a:cxn ang="0">
                  <a:pos x="151" y="675"/>
                </a:cxn>
                <a:cxn ang="0">
                  <a:pos x="213" y="714"/>
                </a:cxn>
                <a:cxn ang="0">
                  <a:pos x="282" y="739"/>
                </a:cxn>
                <a:cxn ang="0">
                  <a:pos x="357" y="750"/>
                </a:cxn>
                <a:cxn ang="0">
                  <a:pos x="432" y="746"/>
                </a:cxn>
                <a:cxn ang="0">
                  <a:pos x="504" y="728"/>
                </a:cxn>
                <a:cxn ang="0">
                  <a:pos x="570" y="696"/>
                </a:cxn>
                <a:cxn ang="0">
                  <a:pos x="628" y="653"/>
                </a:cxn>
                <a:cxn ang="0">
                  <a:pos x="676" y="600"/>
                </a:cxn>
                <a:cxn ang="0">
                  <a:pos x="715" y="537"/>
                </a:cxn>
                <a:cxn ang="0">
                  <a:pos x="740" y="469"/>
                </a:cxn>
                <a:cxn ang="0">
                  <a:pos x="751" y="395"/>
                </a:cxn>
                <a:cxn ang="0">
                  <a:pos x="560" y="413"/>
                </a:cxn>
                <a:cxn ang="0">
                  <a:pos x="531" y="480"/>
                </a:cxn>
                <a:cxn ang="0">
                  <a:pos x="480" y="530"/>
                </a:cxn>
                <a:cxn ang="0">
                  <a:pos x="413" y="559"/>
                </a:cxn>
                <a:cxn ang="0">
                  <a:pos x="338" y="559"/>
                </a:cxn>
                <a:cxn ang="0">
                  <a:pos x="270" y="530"/>
                </a:cxn>
                <a:cxn ang="0">
                  <a:pos x="220" y="480"/>
                </a:cxn>
                <a:cxn ang="0">
                  <a:pos x="192" y="413"/>
                </a:cxn>
                <a:cxn ang="0">
                  <a:pos x="192" y="337"/>
                </a:cxn>
                <a:cxn ang="0">
                  <a:pos x="220" y="270"/>
                </a:cxn>
                <a:cxn ang="0">
                  <a:pos x="270" y="220"/>
                </a:cxn>
                <a:cxn ang="0">
                  <a:pos x="338" y="191"/>
                </a:cxn>
                <a:cxn ang="0">
                  <a:pos x="413" y="191"/>
                </a:cxn>
                <a:cxn ang="0">
                  <a:pos x="480" y="220"/>
                </a:cxn>
                <a:cxn ang="0">
                  <a:pos x="531" y="270"/>
                </a:cxn>
                <a:cxn ang="0">
                  <a:pos x="560" y="337"/>
                </a:cxn>
              </a:cxnLst>
              <a:rect l="0" t="0" r="r" b="b"/>
              <a:pathLst>
                <a:path w="752" h="750">
                  <a:moveTo>
                    <a:pt x="752" y="375"/>
                  </a:moveTo>
                  <a:lnTo>
                    <a:pt x="751" y="356"/>
                  </a:lnTo>
                  <a:lnTo>
                    <a:pt x="749" y="337"/>
                  </a:lnTo>
                  <a:lnTo>
                    <a:pt x="747" y="318"/>
                  </a:lnTo>
                  <a:lnTo>
                    <a:pt x="743" y="300"/>
                  </a:lnTo>
                  <a:lnTo>
                    <a:pt x="740" y="282"/>
                  </a:lnTo>
                  <a:lnTo>
                    <a:pt x="734" y="264"/>
                  </a:lnTo>
                  <a:lnTo>
                    <a:pt x="729" y="246"/>
                  </a:lnTo>
                  <a:lnTo>
                    <a:pt x="722" y="229"/>
                  </a:lnTo>
                  <a:lnTo>
                    <a:pt x="715" y="212"/>
                  </a:lnTo>
                  <a:lnTo>
                    <a:pt x="706" y="197"/>
                  </a:lnTo>
                  <a:lnTo>
                    <a:pt x="697" y="181"/>
                  </a:lnTo>
                  <a:lnTo>
                    <a:pt x="687" y="166"/>
                  </a:lnTo>
                  <a:lnTo>
                    <a:pt x="676" y="151"/>
                  </a:lnTo>
                  <a:lnTo>
                    <a:pt x="665" y="137"/>
                  </a:lnTo>
                  <a:lnTo>
                    <a:pt x="653" y="122"/>
                  </a:lnTo>
                  <a:lnTo>
                    <a:pt x="641" y="110"/>
                  </a:lnTo>
                  <a:lnTo>
                    <a:pt x="628" y="97"/>
                  </a:lnTo>
                  <a:lnTo>
                    <a:pt x="615" y="85"/>
                  </a:lnTo>
                  <a:lnTo>
                    <a:pt x="600" y="74"/>
                  </a:lnTo>
                  <a:lnTo>
                    <a:pt x="586" y="64"/>
                  </a:lnTo>
                  <a:lnTo>
                    <a:pt x="570" y="54"/>
                  </a:lnTo>
                  <a:lnTo>
                    <a:pt x="555" y="46"/>
                  </a:lnTo>
                  <a:lnTo>
                    <a:pt x="538" y="37"/>
                  </a:lnTo>
                  <a:lnTo>
                    <a:pt x="522" y="30"/>
                  </a:lnTo>
                  <a:lnTo>
                    <a:pt x="504" y="23"/>
                  </a:lnTo>
                  <a:lnTo>
                    <a:pt x="488" y="17"/>
                  </a:lnTo>
                  <a:lnTo>
                    <a:pt x="470" y="12"/>
                  </a:lnTo>
                  <a:lnTo>
                    <a:pt x="452" y="7"/>
                  </a:lnTo>
                  <a:lnTo>
                    <a:pt x="432" y="5"/>
                  </a:lnTo>
                  <a:lnTo>
                    <a:pt x="414" y="2"/>
                  </a:lnTo>
                  <a:lnTo>
                    <a:pt x="395" y="0"/>
                  </a:lnTo>
                  <a:lnTo>
                    <a:pt x="376" y="0"/>
                  </a:lnTo>
                  <a:lnTo>
                    <a:pt x="357" y="0"/>
                  </a:lnTo>
                  <a:lnTo>
                    <a:pt x="338" y="2"/>
                  </a:lnTo>
                  <a:lnTo>
                    <a:pt x="318" y="5"/>
                  </a:lnTo>
                  <a:lnTo>
                    <a:pt x="300" y="7"/>
                  </a:lnTo>
                  <a:lnTo>
                    <a:pt x="282" y="12"/>
                  </a:lnTo>
                  <a:lnTo>
                    <a:pt x="264" y="17"/>
                  </a:lnTo>
                  <a:lnTo>
                    <a:pt x="246" y="23"/>
                  </a:lnTo>
                  <a:lnTo>
                    <a:pt x="230" y="30"/>
                  </a:lnTo>
                  <a:lnTo>
                    <a:pt x="213" y="37"/>
                  </a:lnTo>
                  <a:lnTo>
                    <a:pt x="197" y="46"/>
                  </a:lnTo>
                  <a:lnTo>
                    <a:pt x="182" y="54"/>
                  </a:lnTo>
                  <a:lnTo>
                    <a:pt x="166" y="64"/>
                  </a:lnTo>
                  <a:lnTo>
                    <a:pt x="151" y="74"/>
                  </a:lnTo>
                  <a:lnTo>
                    <a:pt x="137" y="85"/>
                  </a:lnTo>
                  <a:lnTo>
                    <a:pt x="123" y="97"/>
                  </a:lnTo>
                  <a:lnTo>
                    <a:pt x="111" y="110"/>
                  </a:lnTo>
                  <a:lnTo>
                    <a:pt x="97" y="122"/>
                  </a:lnTo>
                  <a:lnTo>
                    <a:pt x="85" y="137"/>
                  </a:lnTo>
                  <a:lnTo>
                    <a:pt x="75" y="151"/>
                  </a:lnTo>
                  <a:lnTo>
                    <a:pt x="64" y="166"/>
                  </a:lnTo>
                  <a:lnTo>
                    <a:pt x="54" y="181"/>
                  </a:lnTo>
                  <a:lnTo>
                    <a:pt x="46" y="197"/>
                  </a:lnTo>
                  <a:lnTo>
                    <a:pt x="37" y="212"/>
                  </a:lnTo>
                  <a:lnTo>
                    <a:pt x="30" y="229"/>
                  </a:lnTo>
                  <a:lnTo>
                    <a:pt x="23" y="246"/>
                  </a:lnTo>
                  <a:lnTo>
                    <a:pt x="17" y="264"/>
                  </a:lnTo>
                  <a:lnTo>
                    <a:pt x="12" y="282"/>
                  </a:lnTo>
                  <a:lnTo>
                    <a:pt x="7" y="300"/>
                  </a:lnTo>
                  <a:lnTo>
                    <a:pt x="5" y="318"/>
                  </a:lnTo>
                  <a:lnTo>
                    <a:pt x="3" y="337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5"/>
                  </a:lnTo>
                  <a:lnTo>
                    <a:pt x="3" y="414"/>
                  </a:lnTo>
                  <a:lnTo>
                    <a:pt x="5" y="432"/>
                  </a:lnTo>
                  <a:lnTo>
                    <a:pt x="7" y="451"/>
                  </a:lnTo>
                  <a:lnTo>
                    <a:pt x="12" y="469"/>
                  </a:lnTo>
                  <a:lnTo>
                    <a:pt x="17" y="487"/>
                  </a:lnTo>
                  <a:lnTo>
                    <a:pt x="23" y="504"/>
                  </a:lnTo>
                  <a:lnTo>
                    <a:pt x="30" y="521"/>
                  </a:lnTo>
                  <a:lnTo>
                    <a:pt x="37" y="537"/>
                  </a:lnTo>
                  <a:lnTo>
                    <a:pt x="46" y="554"/>
                  </a:lnTo>
                  <a:lnTo>
                    <a:pt x="54" y="570"/>
                  </a:lnTo>
                  <a:lnTo>
                    <a:pt x="64" y="585"/>
                  </a:lnTo>
                  <a:lnTo>
                    <a:pt x="75" y="600"/>
                  </a:lnTo>
                  <a:lnTo>
                    <a:pt x="85" y="614"/>
                  </a:lnTo>
                  <a:lnTo>
                    <a:pt x="97" y="627"/>
                  </a:lnTo>
                  <a:lnTo>
                    <a:pt x="111" y="641"/>
                  </a:lnTo>
                  <a:lnTo>
                    <a:pt x="123" y="653"/>
                  </a:lnTo>
                  <a:lnTo>
                    <a:pt x="137" y="665"/>
                  </a:lnTo>
                  <a:lnTo>
                    <a:pt x="151" y="675"/>
                  </a:lnTo>
                  <a:lnTo>
                    <a:pt x="166" y="686"/>
                  </a:lnTo>
                  <a:lnTo>
                    <a:pt x="182" y="696"/>
                  </a:lnTo>
                  <a:lnTo>
                    <a:pt x="197" y="705"/>
                  </a:lnTo>
                  <a:lnTo>
                    <a:pt x="213" y="714"/>
                  </a:lnTo>
                  <a:lnTo>
                    <a:pt x="230" y="721"/>
                  </a:lnTo>
                  <a:lnTo>
                    <a:pt x="246" y="728"/>
                  </a:lnTo>
                  <a:lnTo>
                    <a:pt x="264" y="733"/>
                  </a:lnTo>
                  <a:lnTo>
                    <a:pt x="282" y="739"/>
                  </a:lnTo>
                  <a:lnTo>
                    <a:pt x="300" y="743"/>
                  </a:lnTo>
                  <a:lnTo>
                    <a:pt x="318" y="746"/>
                  </a:lnTo>
                  <a:lnTo>
                    <a:pt x="338" y="749"/>
                  </a:lnTo>
                  <a:lnTo>
                    <a:pt x="357" y="750"/>
                  </a:lnTo>
                  <a:lnTo>
                    <a:pt x="376" y="750"/>
                  </a:lnTo>
                  <a:lnTo>
                    <a:pt x="395" y="750"/>
                  </a:lnTo>
                  <a:lnTo>
                    <a:pt x="414" y="749"/>
                  </a:lnTo>
                  <a:lnTo>
                    <a:pt x="432" y="746"/>
                  </a:lnTo>
                  <a:lnTo>
                    <a:pt x="452" y="743"/>
                  </a:lnTo>
                  <a:lnTo>
                    <a:pt x="470" y="739"/>
                  </a:lnTo>
                  <a:lnTo>
                    <a:pt x="488" y="733"/>
                  </a:lnTo>
                  <a:lnTo>
                    <a:pt x="504" y="728"/>
                  </a:lnTo>
                  <a:lnTo>
                    <a:pt x="522" y="721"/>
                  </a:lnTo>
                  <a:lnTo>
                    <a:pt x="538" y="714"/>
                  </a:lnTo>
                  <a:lnTo>
                    <a:pt x="555" y="705"/>
                  </a:lnTo>
                  <a:lnTo>
                    <a:pt x="570" y="696"/>
                  </a:lnTo>
                  <a:lnTo>
                    <a:pt x="586" y="686"/>
                  </a:lnTo>
                  <a:lnTo>
                    <a:pt x="600" y="675"/>
                  </a:lnTo>
                  <a:lnTo>
                    <a:pt x="615" y="665"/>
                  </a:lnTo>
                  <a:lnTo>
                    <a:pt x="628" y="653"/>
                  </a:lnTo>
                  <a:lnTo>
                    <a:pt x="641" y="641"/>
                  </a:lnTo>
                  <a:lnTo>
                    <a:pt x="653" y="627"/>
                  </a:lnTo>
                  <a:lnTo>
                    <a:pt x="665" y="614"/>
                  </a:lnTo>
                  <a:lnTo>
                    <a:pt x="676" y="600"/>
                  </a:lnTo>
                  <a:lnTo>
                    <a:pt x="687" y="585"/>
                  </a:lnTo>
                  <a:lnTo>
                    <a:pt x="697" y="570"/>
                  </a:lnTo>
                  <a:lnTo>
                    <a:pt x="706" y="554"/>
                  </a:lnTo>
                  <a:lnTo>
                    <a:pt x="715" y="537"/>
                  </a:lnTo>
                  <a:lnTo>
                    <a:pt x="722" y="521"/>
                  </a:lnTo>
                  <a:lnTo>
                    <a:pt x="729" y="504"/>
                  </a:lnTo>
                  <a:lnTo>
                    <a:pt x="734" y="487"/>
                  </a:lnTo>
                  <a:lnTo>
                    <a:pt x="740" y="469"/>
                  </a:lnTo>
                  <a:lnTo>
                    <a:pt x="743" y="451"/>
                  </a:lnTo>
                  <a:lnTo>
                    <a:pt x="747" y="432"/>
                  </a:lnTo>
                  <a:lnTo>
                    <a:pt x="749" y="414"/>
                  </a:lnTo>
                  <a:lnTo>
                    <a:pt x="751" y="395"/>
                  </a:lnTo>
                  <a:lnTo>
                    <a:pt x="752" y="375"/>
                  </a:lnTo>
                  <a:close/>
                  <a:moveTo>
                    <a:pt x="563" y="375"/>
                  </a:moveTo>
                  <a:lnTo>
                    <a:pt x="562" y="395"/>
                  </a:lnTo>
                  <a:lnTo>
                    <a:pt x="560" y="413"/>
                  </a:lnTo>
                  <a:lnTo>
                    <a:pt x="555" y="431"/>
                  </a:lnTo>
                  <a:lnTo>
                    <a:pt x="549" y="449"/>
                  </a:lnTo>
                  <a:lnTo>
                    <a:pt x="540" y="464"/>
                  </a:lnTo>
                  <a:lnTo>
                    <a:pt x="531" y="480"/>
                  </a:lnTo>
                  <a:lnTo>
                    <a:pt x="520" y="494"/>
                  </a:lnTo>
                  <a:lnTo>
                    <a:pt x="508" y="507"/>
                  </a:lnTo>
                  <a:lnTo>
                    <a:pt x="495" y="519"/>
                  </a:lnTo>
                  <a:lnTo>
                    <a:pt x="480" y="530"/>
                  </a:lnTo>
                  <a:lnTo>
                    <a:pt x="465" y="540"/>
                  </a:lnTo>
                  <a:lnTo>
                    <a:pt x="449" y="548"/>
                  </a:lnTo>
                  <a:lnTo>
                    <a:pt x="431" y="554"/>
                  </a:lnTo>
                  <a:lnTo>
                    <a:pt x="413" y="559"/>
                  </a:lnTo>
                  <a:lnTo>
                    <a:pt x="395" y="561"/>
                  </a:lnTo>
                  <a:lnTo>
                    <a:pt x="376" y="563"/>
                  </a:lnTo>
                  <a:lnTo>
                    <a:pt x="357" y="561"/>
                  </a:lnTo>
                  <a:lnTo>
                    <a:pt x="338" y="559"/>
                  </a:lnTo>
                  <a:lnTo>
                    <a:pt x="320" y="554"/>
                  </a:lnTo>
                  <a:lnTo>
                    <a:pt x="303" y="548"/>
                  </a:lnTo>
                  <a:lnTo>
                    <a:pt x="286" y="540"/>
                  </a:lnTo>
                  <a:lnTo>
                    <a:pt x="270" y="530"/>
                  </a:lnTo>
                  <a:lnTo>
                    <a:pt x="256" y="519"/>
                  </a:lnTo>
                  <a:lnTo>
                    <a:pt x="243" y="507"/>
                  </a:lnTo>
                  <a:lnTo>
                    <a:pt x="231" y="494"/>
                  </a:lnTo>
                  <a:lnTo>
                    <a:pt x="220" y="480"/>
                  </a:lnTo>
                  <a:lnTo>
                    <a:pt x="210" y="464"/>
                  </a:lnTo>
                  <a:lnTo>
                    <a:pt x="203" y="449"/>
                  </a:lnTo>
                  <a:lnTo>
                    <a:pt x="196" y="431"/>
                  </a:lnTo>
                  <a:lnTo>
                    <a:pt x="192" y="413"/>
                  </a:lnTo>
                  <a:lnTo>
                    <a:pt x="189" y="395"/>
                  </a:lnTo>
                  <a:lnTo>
                    <a:pt x="188" y="375"/>
                  </a:lnTo>
                  <a:lnTo>
                    <a:pt x="189" y="356"/>
                  </a:lnTo>
                  <a:lnTo>
                    <a:pt x="192" y="337"/>
                  </a:lnTo>
                  <a:lnTo>
                    <a:pt x="196" y="319"/>
                  </a:lnTo>
                  <a:lnTo>
                    <a:pt x="203" y="302"/>
                  </a:lnTo>
                  <a:lnTo>
                    <a:pt x="210" y="286"/>
                  </a:lnTo>
                  <a:lnTo>
                    <a:pt x="220" y="270"/>
                  </a:lnTo>
                  <a:lnTo>
                    <a:pt x="231" y="256"/>
                  </a:lnTo>
                  <a:lnTo>
                    <a:pt x="243" y="242"/>
                  </a:lnTo>
                  <a:lnTo>
                    <a:pt x="256" y="230"/>
                  </a:lnTo>
                  <a:lnTo>
                    <a:pt x="270" y="220"/>
                  </a:lnTo>
                  <a:lnTo>
                    <a:pt x="286" y="210"/>
                  </a:lnTo>
                  <a:lnTo>
                    <a:pt x="303" y="203"/>
                  </a:lnTo>
                  <a:lnTo>
                    <a:pt x="320" y="196"/>
                  </a:lnTo>
                  <a:lnTo>
                    <a:pt x="338" y="191"/>
                  </a:lnTo>
                  <a:lnTo>
                    <a:pt x="357" y="188"/>
                  </a:lnTo>
                  <a:lnTo>
                    <a:pt x="376" y="187"/>
                  </a:lnTo>
                  <a:lnTo>
                    <a:pt x="395" y="188"/>
                  </a:lnTo>
                  <a:lnTo>
                    <a:pt x="413" y="191"/>
                  </a:lnTo>
                  <a:lnTo>
                    <a:pt x="431" y="196"/>
                  </a:lnTo>
                  <a:lnTo>
                    <a:pt x="449" y="203"/>
                  </a:lnTo>
                  <a:lnTo>
                    <a:pt x="465" y="210"/>
                  </a:lnTo>
                  <a:lnTo>
                    <a:pt x="480" y="220"/>
                  </a:lnTo>
                  <a:lnTo>
                    <a:pt x="495" y="230"/>
                  </a:lnTo>
                  <a:lnTo>
                    <a:pt x="508" y="242"/>
                  </a:lnTo>
                  <a:lnTo>
                    <a:pt x="520" y="256"/>
                  </a:lnTo>
                  <a:lnTo>
                    <a:pt x="531" y="270"/>
                  </a:lnTo>
                  <a:lnTo>
                    <a:pt x="540" y="286"/>
                  </a:lnTo>
                  <a:lnTo>
                    <a:pt x="549" y="302"/>
                  </a:lnTo>
                  <a:lnTo>
                    <a:pt x="555" y="319"/>
                  </a:lnTo>
                  <a:lnTo>
                    <a:pt x="560" y="337"/>
                  </a:lnTo>
                  <a:lnTo>
                    <a:pt x="562" y="356"/>
                  </a:lnTo>
                  <a:lnTo>
                    <a:pt x="563" y="375"/>
                  </a:lnTo>
                  <a:close/>
                </a:path>
              </a:pathLst>
            </a:custGeom>
            <a:solidFill>
              <a:srgbClr val="F4BD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9" name="Freeform 67"/>
            <p:cNvSpPr>
              <a:spLocks/>
            </p:cNvSpPr>
            <p:nvPr/>
          </p:nvSpPr>
          <p:spPr bwMode="auto">
            <a:xfrm>
              <a:off x="3882" y="3209"/>
              <a:ext cx="140" cy="141"/>
            </a:xfrm>
            <a:custGeom>
              <a:avLst/>
              <a:gdLst/>
              <a:ahLst/>
              <a:cxnLst>
                <a:cxn ang="0">
                  <a:pos x="562" y="253"/>
                </a:cxn>
                <a:cxn ang="0">
                  <a:pos x="555" y="211"/>
                </a:cxn>
                <a:cxn ang="0">
                  <a:pos x="541" y="171"/>
                </a:cxn>
                <a:cxn ang="0">
                  <a:pos x="522" y="135"/>
                </a:cxn>
                <a:cxn ang="0">
                  <a:pos x="499" y="103"/>
                </a:cxn>
                <a:cxn ang="0">
                  <a:pos x="472" y="73"/>
                </a:cxn>
                <a:cxn ang="0">
                  <a:pos x="439" y="48"/>
                </a:cxn>
                <a:cxn ang="0">
                  <a:pos x="403" y="27"/>
                </a:cxn>
                <a:cxn ang="0">
                  <a:pos x="366" y="13"/>
                </a:cxn>
                <a:cxn ang="0">
                  <a:pos x="325" y="3"/>
                </a:cxn>
                <a:cxn ang="0">
                  <a:pos x="282" y="0"/>
                </a:cxn>
                <a:cxn ang="0">
                  <a:pos x="239" y="3"/>
                </a:cxn>
                <a:cxn ang="0">
                  <a:pos x="198" y="13"/>
                </a:cxn>
                <a:cxn ang="0">
                  <a:pos x="160" y="27"/>
                </a:cxn>
                <a:cxn ang="0">
                  <a:pos x="125" y="48"/>
                </a:cxn>
                <a:cxn ang="0">
                  <a:pos x="92" y="73"/>
                </a:cxn>
                <a:cxn ang="0">
                  <a:pos x="65" y="103"/>
                </a:cxn>
                <a:cxn ang="0">
                  <a:pos x="41" y="135"/>
                </a:cxn>
                <a:cxn ang="0">
                  <a:pos x="23" y="171"/>
                </a:cxn>
                <a:cxn ang="0">
                  <a:pos x="9" y="211"/>
                </a:cxn>
                <a:cxn ang="0">
                  <a:pos x="1" y="253"/>
                </a:cxn>
                <a:cxn ang="0">
                  <a:pos x="1" y="296"/>
                </a:cxn>
                <a:cxn ang="0">
                  <a:pos x="6" y="338"/>
                </a:cxn>
                <a:cxn ang="0">
                  <a:pos x="17" y="377"/>
                </a:cxn>
                <a:cxn ang="0">
                  <a:pos x="35" y="416"/>
                </a:cxn>
                <a:cxn ang="0">
                  <a:pos x="56" y="449"/>
                </a:cxn>
                <a:cxn ang="0">
                  <a:pos x="83" y="481"/>
                </a:cxn>
                <a:cxn ang="0">
                  <a:pos x="113" y="507"/>
                </a:cxn>
                <a:cxn ang="0">
                  <a:pos x="148" y="529"/>
                </a:cxn>
                <a:cxn ang="0">
                  <a:pos x="185" y="545"/>
                </a:cxn>
                <a:cxn ang="0">
                  <a:pos x="226" y="557"/>
                </a:cxn>
                <a:cxn ang="0">
                  <a:pos x="268" y="562"/>
                </a:cxn>
                <a:cxn ang="0">
                  <a:pos x="311" y="561"/>
                </a:cxn>
                <a:cxn ang="0">
                  <a:pos x="352" y="554"/>
                </a:cxn>
                <a:cxn ang="0">
                  <a:pos x="391" y="541"/>
                </a:cxn>
                <a:cxn ang="0">
                  <a:pos x="427" y="521"/>
                </a:cxn>
                <a:cxn ang="0">
                  <a:pos x="461" y="499"/>
                </a:cxn>
                <a:cxn ang="0">
                  <a:pos x="490" y="470"/>
                </a:cxn>
                <a:cxn ang="0">
                  <a:pos x="515" y="439"/>
                </a:cxn>
                <a:cxn ang="0">
                  <a:pos x="535" y="403"/>
                </a:cxn>
                <a:cxn ang="0">
                  <a:pos x="551" y="364"/>
                </a:cxn>
                <a:cxn ang="0">
                  <a:pos x="561" y="323"/>
                </a:cxn>
                <a:cxn ang="0">
                  <a:pos x="563" y="281"/>
                </a:cxn>
              </a:cxnLst>
              <a:rect l="0" t="0" r="r" b="b"/>
              <a:pathLst>
                <a:path w="563" h="562">
                  <a:moveTo>
                    <a:pt x="563" y="281"/>
                  </a:moveTo>
                  <a:lnTo>
                    <a:pt x="563" y="267"/>
                  </a:lnTo>
                  <a:lnTo>
                    <a:pt x="562" y="253"/>
                  </a:lnTo>
                  <a:lnTo>
                    <a:pt x="561" y="238"/>
                  </a:lnTo>
                  <a:lnTo>
                    <a:pt x="558" y="224"/>
                  </a:lnTo>
                  <a:lnTo>
                    <a:pt x="555" y="211"/>
                  </a:lnTo>
                  <a:lnTo>
                    <a:pt x="551" y="198"/>
                  </a:lnTo>
                  <a:lnTo>
                    <a:pt x="546" y="184"/>
                  </a:lnTo>
                  <a:lnTo>
                    <a:pt x="541" y="171"/>
                  </a:lnTo>
                  <a:lnTo>
                    <a:pt x="535" y="159"/>
                  </a:lnTo>
                  <a:lnTo>
                    <a:pt x="529" y="147"/>
                  </a:lnTo>
                  <a:lnTo>
                    <a:pt x="522" y="135"/>
                  </a:lnTo>
                  <a:lnTo>
                    <a:pt x="515" y="124"/>
                  </a:lnTo>
                  <a:lnTo>
                    <a:pt x="508" y="112"/>
                  </a:lnTo>
                  <a:lnTo>
                    <a:pt x="499" y="103"/>
                  </a:lnTo>
                  <a:lnTo>
                    <a:pt x="490" y="92"/>
                  </a:lnTo>
                  <a:lnTo>
                    <a:pt x="481" y="82"/>
                  </a:lnTo>
                  <a:lnTo>
                    <a:pt x="472" y="73"/>
                  </a:lnTo>
                  <a:lnTo>
                    <a:pt x="461" y="64"/>
                  </a:lnTo>
                  <a:lnTo>
                    <a:pt x="450" y="56"/>
                  </a:lnTo>
                  <a:lnTo>
                    <a:pt x="439" y="48"/>
                  </a:lnTo>
                  <a:lnTo>
                    <a:pt x="427" y="40"/>
                  </a:lnTo>
                  <a:lnTo>
                    <a:pt x="416" y="33"/>
                  </a:lnTo>
                  <a:lnTo>
                    <a:pt x="403" y="27"/>
                  </a:lnTo>
                  <a:lnTo>
                    <a:pt x="391" y="22"/>
                  </a:lnTo>
                  <a:lnTo>
                    <a:pt x="378" y="16"/>
                  </a:lnTo>
                  <a:lnTo>
                    <a:pt x="366" y="13"/>
                  </a:lnTo>
                  <a:lnTo>
                    <a:pt x="352" y="9"/>
                  </a:lnTo>
                  <a:lnTo>
                    <a:pt x="338" y="6"/>
                  </a:lnTo>
                  <a:lnTo>
                    <a:pt x="325" y="3"/>
                  </a:lnTo>
                  <a:lnTo>
                    <a:pt x="311" y="1"/>
                  </a:lnTo>
                  <a:lnTo>
                    <a:pt x="296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3" y="1"/>
                  </a:lnTo>
                  <a:lnTo>
                    <a:pt x="239" y="3"/>
                  </a:lnTo>
                  <a:lnTo>
                    <a:pt x="226" y="6"/>
                  </a:lnTo>
                  <a:lnTo>
                    <a:pt x="211" y="9"/>
                  </a:lnTo>
                  <a:lnTo>
                    <a:pt x="198" y="13"/>
                  </a:lnTo>
                  <a:lnTo>
                    <a:pt x="185" y="16"/>
                  </a:lnTo>
                  <a:lnTo>
                    <a:pt x="172" y="22"/>
                  </a:lnTo>
                  <a:lnTo>
                    <a:pt x="160" y="27"/>
                  </a:lnTo>
                  <a:lnTo>
                    <a:pt x="148" y="33"/>
                  </a:lnTo>
                  <a:lnTo>
                    <a:pt x="136" y="40"/>
                  </a:lnTo>
                  <a:lnTo>
                    <a:pt x="125" y="48"/>
                  </a:lnTo>
                  <a:lnTo>
                    <a:pt x="113" y="56"/>
                  </a:lnTo>
                  <a:lnTo>
                    <a:pt x="103" y="64"/>
                  </a:lnTo>
                  <a:lnTo>
                    <a:pt x="92" y="73"/>
                  </a:lnTo>
                  <a:lnTo>
                    <a:pt x="83" y="82"/>
                  </a:lnTo>
                  <a:lnTo>
                    <a:pt x="73" y="92"/>
                  </a:lnTo>
                  <a:lnTo>
                    <a:pt x="65" y="103"/>
                  </a:lnTo>
                  <a:lnTo>
                    <a:pt x="56" y="112"/>
                  </a:lnTo>
                  <a:lnTo>
                    <a:pt x="48" y="124"/>
                  </a:lnTo>
                  <a:lnTo>
                    <a:pt x="41" y="135"/>
                  </a:lnTo>
                  <a:lnTo>
                    <a:pt x="35" y="147"/>
                  </a:lnTo>
                  <a:lnTo>
                    <a:pt x="27" y="159"/>
                  </a:lnTo>
                  <a:lnTo>
                    <a:pt x="23" y="171"/>
                  </a:lnTo>
                  <a:lnTo>
                    <a:pt x="17" y="184"/>
                  </a:lnTo>
                  <a:lnTo>
                    <a:pt x="13" y="198"/>
                  </a:lnTo>
                  <a:lnTo>
                    <a:pt x="9" y="211"/>
                  </a:lnTo>
                  <a:lnTo>
                    <a:pt x="6" y="224"/>
                  </a:lnTo>
                  <a:lnTo>
                    <a:pt x="3" y="238"/>
                  </a:lnTo>
                  <a:lnTo>
                    <a:pt x="1" y="253"/>
                  </a:lnTo>
                  <a:lnTo>
                    <a:pt x="1" y="267"/>
                  </a:lnTo>
                  <a:lnTo>
                    <a:pt x="0" y="281"/>
                  </a:lnTo>
                  <a:lnTo>
                    <a:pt x="1" y="296"/>
                  </a:lnTo>
                  <a:lnTo>
                    <a:pt x="1" y="310"/>
                  </a:lnTo>
                  <a:lnTo>
                    <a:pt x="3" y="323"/>
                  </a:lnTo>
                  <a:lnTo>
                    <a:pt x="6" y="338"/>
                  </a:lnTo>
                  <a:lnTo>
                    <a:pt x="9" y="351"/>
                  </a:lnTo>
                  <a:lnTo>
                    <a:pt x="13" y="364"/>
                  </a:lnTo>
                  <a:lnTo>
                    <a:pt x="17" y="377"/>
                  </a:lnTo>
                  <a:lnTo>
                    <a:pt x="23" y="391"/>
                  </a:lnTo>
                  <a:lnTo>
                    <a:pt x="27" y="403"/>
                  </a:lnTo>
                  <a:lnTo>
                    <a:pt x="35" y="416"/>
                  </a:lnTo>
                  <a:lnTo>
                    <a:pt x="41" y="427"/>
                  </a:lnTo>
                  <a:lnTo>
                    <a:pt x="48" y="439"/>
                  </a:lnTo>
                  <a:lnTo>
                    <a:pt x="56" y="449"/>
                  </a:lnTo>
                  <a:lnTo>
                    <a:pt x="65" y="460"/>
                  </a:lnTo>
                  <a:lnTo>
                    <a:pt x="73" y="470"/>
                  </a:lnTo>
                  <a:lnTo>
                    <a:pt x="83" y="481"/>
                  </a:lnTo>
                  <a:lnTo>
                    <a:pt x="92" y="489"/>
                  </a:lnTo>
                  <a:lnTo>
                    <a:pt x="103" y="499"/>
                  </a:lnTo>
                  <a:lnTo>
                    <a:pt x="113" y="507"/>
                  </a:lnTo>
                  <a:lnTo>
                    <a:pt x="125" y="514"/>
                  </a:lnTo>
                  <a:lnTo>
                    <a:pt x="136" y="521"/>
                  </a:lnTo>
                  <a:lnTo>
                    <a:pt x="148" y="529"/>
                  </a:lnTo>
                  <a:lnTo>
                    <a:pt x="160" y="535"/>
                  </a:lnTo>
                  <a:lnTo>
                    <a:pt x="172" y="541"/>
                  </a:lnTo>
                  <a:lnTo>
                    <a:pt x="185" y="545"/>
                  </a:lnTo>
                  <a:lnTo>
                    <a:pt x="198" y="550"/>
                  </a:lnTo>
                  <a:lnTo>
                    <a:pt x="211" y="554"/>
                  </a:lnTo>
                  <a:lnTo>
                    <a:pt x="226" y="557"/>
                  </a:lnTo>
                  <a:lnTo>
                    <a:pt x="239" y="560"/>
                  </a:lnTo>
                  <a:lnTo>
                    <a:pt x="253" y="561"/>
                  </a:lnTo>
                  <a:lnTo>
                    <a:pt x="268" y="562"/>
                  </a:lnTo>
                  <a:lnTo>
                    <a:pt x="282" y="562"/>
                  </a:lnTo>
                  <a:lnTo>
                    <a:pt x="296" y="562"/>
                  </a:lnTo>
                  <a:lnTo>
                    <a:pt x="311" y="561"/>
                  </a:lnTo>
                  <a:lnTo>
                    <a:pt x="325" y="560"/>
                  </a:lnTo>
                  <a:lnTo>
                    <a:pt x="338" y="557"/>
                  </a:lnTo>
                  <a:lnTo>
                    <a:pt x="352" y="554"/>
                  </a:lnTo>
                  <a:lnTo>
                    <a:pt x="366" y="550"/>
                  </a:lnTo>
                  <a:lnTo>
                    <a:pt x="378" y="545"/>
                  </a:lnTo>
                  <a:lnTo>
                    <a:pt x="391" y="541"/>
                  </a:lnTo>
                  <a:lnTo>
                    <a:pt x="403" y="535"/>
                  </a:lnTo>
                  <a:lnTo>
                    <a:pt x="416" y="529"/>
                  </a:lnTo>
                  <a:lnTo>
                    <a:pt x="427" y="521"/>
                  </a:lnTo>
                  <a:lnTo>
                    <a:pt x="439" y="514"/>
                  </a:lnTo>
                  <a:lnTo>
                    <a:pt x="450" y="507"/>
                  </a:lnTo>
                  <a:lnTo>
                    <a:pt x="461" y="499"/>
                  </a:lnTo>
                  <a:lnTo>
                    <a:pt x="472" y="489"/>
                  </a:lnTo>
                  <a:lnTo>
                    <a:pt x="481" y="481"/>
                  </a:lnTo>
                  <a:lnTo>
                    <a:pt x="490" y="470"/>
                  </a:lnTo>
                  <a:lnTo>
                    <a:pt x="499" y="460"/>
                  </a:lnTo>
                  <a:lnTo>
                    <a:pt x="508" y="449"/>
                  </a:lnTo>
                  <a:lnTo>
                    <a:pt x="515" y="439"/>
                  </a:lnTo>
                  <a:lnTo>
                    <a:pt x="522" y="427"/>
                  </a:lnTo>
                  <a:lnTo>
                    <a:pt x="529" y="416"/>
                  </a:lnTo>
                  <a:lnTo>
                    <a:pt x="535" y="403"/>
                  </a:lnTo>
                  <a:lnTo>
                    <a:pt x="541" y="391"/>
                  </a:lnTo>
                  <a:lnTo>
                    <a:pt x="546" y="377"/>
                  </a:lnTo>
                  <a:lnTo>
                    <a:pt x="551" y="364"/>
                  </a:lnTo>
                  <a:lnTo>
                    <a:pt x="555" y="351"/>
                  </a:lnTo>
                  <a:lnTo>
                    <a:pt x="558" y="338"/>
                  </a:lnTo>
                  <a:lnTo>
                    <a:pt x="561" y="323"/>
                  </a:lnTo>
                  <a:lnTo>
                    <a:pt x="562" y="310"/>
                  </a:lnTo>
                  <a:lnTo>
                    <a:pt x="563" y="296"/>
                  </a:lnTo>
                  <a:lnTo>
                    <a:pt x="563" y="281"/>
                  </a:lnTo>
                  <a:close/>
                </a:path>
              </a:pathLst>
            </a:custGeom>
            <a:solidFill>
              <a:srgbClr val="F5BD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00" name="Freeform 68"/>
            <p:cNvSpPr>
              <a:spLocks/>
            </p:cNvSpPr>
            <p:nvPr/>
          </p:nvSpPr>
          <p:spPr bwMode="auto">
            <a:xfrm>
              <a:off x="3905" y="3232"/>
              <a:ext cx="94" cy="94"/>
            </a:xfrm>
            <a:custGeom>
              <a:avLst/>
              <a:gdLst/>
              <a:ahLst/>
              <a:cxnLst>
                <a:cxn ang="0">
                  <a:pos x="374" y="169"/>
                </a:cxn>
                <a:cxn ang="0">
                  <a:pos x="367" y="132"/>
                </a:cxn>
                <a:cxn ang="0">
                  <a:pos x="352" y="99"/>
                </a:cxn>
                <a:cxn ang="0">
                  <a:pos x="332" y="69"/>
                </a:cxn>
                <a:cxn ang="0">
                  <a:pos x="307" y="43"/>
                </a:cxn>
                <a:cxn ang="0">
                  <a:pos x="277" y="23"/>
                </a:cxn>
                <a:cxn ang="0">
                  <a:pos x="243" y="9"/>
                </a:cxn>
                <a:cxn ang="0">
                  <a:pos x="207" y="1"/>
                </a:cxn>
                <a:cxn ang="0">
                  <a:pos x="169" y="1"/>
                </a:cxn>
                <a:cxn ang="0">
                  <a:pos x="132" y="9"/>
                </a:cxn>
                <a:cxn ang="0">
                  <a:pos x="98" y="23"/>
                </a:cxn>
                <a:cxn ang="0">
                  <a:pos x="68" y="43"/>
                </a:cxn>
                <a:cxn ang="0">
                  <a:pos x="43" y="69"/>
                </a:cxn>
                <a:cxn ang="0">
                  <a:pos x="22" y="99"/>
                </a:cxn>
                <a:cxn ang="0">
                  <a:pos x="8" y="132"/>
                </a:cxn>
                <a:cxn ang="0">
                  <a:pos x="1" y="169"/>
                </a:cxn>
                <a:cxn ang="0">
                  <a:pos x="1" y="208"/>
                </a:cxn>
                <a:cxn ang="0">
                  <a:pos x="8" y="244"/>
                </a:cxn>
                <a:cxn ang="0">
                  <a:pos x="22" y="277"/>
                </a:cxn>
                <a:cxn ang="0">
                  <a:pos x="43" y="307"/>
                </a:cxn>
                <a:cxn ang="0">
                  <a:pos x="68" y="332"/>
                </a:cxn>
                <a:cxn ang="0">
                  <a:pos x="98" y="353"/>
                </a:cxn>
                <a:cxn ang="0">
                  <a:pos x="132" y="367"/>
                </a:cxn>
                <a:cxn ang="0">
                  <a:pos x="169" y="374"/>
                </a:cxn>
                <a:cxn ang="0">
                  <a:pos x="207" y="374"/>
                </a:cxn>
                <a:cxn ang="0">
                  <a:pos x="243" y="367"/>
                </a:cxn>
                <a:cxn ang="0">
                  <a:pos x="277" y="353"/>
                </a:cxn>
                <a:cxn ang="0">
                  <a:pos x="307" y="332"/>
                </a:cxn>
                <a:cxn ang="0">
                  <a:pos x="332" y="307"/>
                </a:cxn>
                <a:cxn ang="0">
                  <a:pos x="352" y="277"/>
                </a:cxn>
                <a:cxn ang="0">
                  <a:pos x="367" y="244"/>
                </a:cxn>
                <a:cxn ang="0">
                  <a:pos x="374" y="208"/>
                </a:cxn>
              </a:cxnLst>
              <a:rect l="0" t="0" r="r" b="b"/>
              <a:pathLst>
                <a:path w="375" h="376">
                  <a:moveTo>
                    <a:pt x="375" y="188"/>
                  </a:moveTo>
                  <a:lnTo>
                    <a:pt x="374" y="169"/>
                  </a:lnTo>
                  <a:lnTo>
                    <a:pt x="372" y="150"/>
                  </a:lnTo>
                  <a:lnTo>
                    <a:pt x="367" y="132"/>
                  </a:lnTo>
                  <a:lnTo>
                    <a:pt x="361" y="115"/>
                  </a:lnTo>
                  <a:lnTo>
                    <a:pt x="352" y="99"/>
                  </a:lnTo>
                  <a:lnTo>
                    <a:pt x="343" y="83"/>
                  </a:lnTo>
                  <a:lnTo>
                    <a:pt x="332" y="69"/>
                  </a:lnTo>
                  <a:lnTo>
                    <a:pt x="320" y="55"/>
                  </a:lnTo>
                  <a:lnTo>
                    <a:pt x="307" y="43"/>
                  </a:lnTo>
                  <a:lnTo>
                    <a:pt x="292" y="33"/>
                  </a:lnTo>
                  <a:lnTo>
                    <a:pt x="277" y="23"/>
                  </a:lnTo>
                  <a:lnTo>
                    <a:pt x="261" y="16"/>
                  </a:lnTo>
                  <a:lnTo>
                    <a:pt x="243" y="9"/>
                  </a:lnTo>
                  <a:lnTo>
                    <a:pt x="225" y="5"/>
                  </a:lnTo>
                  <a:lnTo>
                    <a:pt x="207" y="1"/>
                  </a:lnTo>
                  <a:lnTo>
                    <a:pt x="188" y="0"/>
                  </a:lnTo>
                  <a:lnTo>
                    <a:pt x="169" y="1"/>
                  </a:lnTo>
                  <a:lnTo>
                    <a:pt x="150" y="5"/>
                  </a:lnTo>
                  <a:lnTo>
                    <a:pt x="132" y="9"/>
                  </a:lnTo>
                  <a:lnTo>
                    <a:pt x="115" y="16"/>
                  </a:lnTo>
                  <a:lnTo>
                    <a:pt x="98" y="23"/>
                  </a:lnTo>
                  <a:lnTo>
                    <a:pt x="82" y="33"/>
                  </a:lnTo>
                  <a:lnTo>
                    <a:pt x="68" y="43"/>
                  </a:lnTo>
                  <a:lnTo>
                    <a:pt x="55" y="55"/>
                  </a:lnTo>
                  <a:lnTo>
                    <a:pt x="43" y="69"/>
                  </a:lnTo>
                  <a:lnTo>
                    <a:pt x="32" y="83"/>
                  </a:lnTo>
                  <a:lnTo>
                    <a:pt x="22" y="99"/>
                  </a:lnTo>
                  <a:lnTo>
                    <a:pt x="15" y="115"/>
                  </a:lnTo>
                  <a:lnTo>
                    <a:pt x="8" y="132"/>
                  </a:lnTo>
                  <a:lnTo>
                    <a:pt x="4" y="150"/>
                  </a:lnTo>
                  <a:lnTo>
                    <a:pt x="1" y="169"/>
                  </a:lnTo>
                  <a:lnTo>
                    <a:pt x="0" y="188"/>
                  </a:lnTo>
                  <a:lnTo>
                    <a:pt x="1" y="208"/>
                  </a:lnTo>
                  <a:lnTo>
                    <a:pt x="4" y="226"/>
                  </a:lnTo>
                  <a:lnTo>
                    <a:pt x="8" y="244"/>
                  </a:lnTo>
                  <a:lnTo>
                    <a:pt x="15" y="262"/>
                  </a:lnTo>
                  <a:lnTo>
                    <a:pt x="22" y="277"/>
                  </a:lnTo>
                  <a:lnTo>
                    <a:pt x="32" y="293"/>
                  </a:lnTo>
                  <a:lnTo>
                    <a:pt x="43" y="307"/>
                  </a:lnTo>
                  <a:lnTo>
                    <a:pt x="55" y="320"/>
                  </a:lnTo>
                  <a:lnTo>
                    <a:pt x="68" y="332"/>
                  </a:lnTo>
                  <a:lnTo>
                    <a:pt x="82" y="343"/>
                  </a:lnTo>
                  <a:lnTo>
                    <a:pt x="98" y="353"/>
                  </a:lnTo>
                  <a:lnTo>
                    <a:pt x="115" y="361"/>
                  </a:lnTo>
                  <a:lnTo>
                    <a:pt x="132" y="367"/>
                  </a:lnTo>
                  <a:lnTo>
                    <a:pt x="150" y="372"/>
                  </a:lnTo>
                  <a:lnTo>
                    <a:pt x="169" y="374"/>
                  </a:lnTo>
                  <a:lnTo>
                    <a:pt x="188" y="376"/>
                  </a:lnTo>
                  <a:lnTo>
                    <a:pt x="207" y="374"/>
                  </a:lnTo>
                  <a:lnTo>
                    <a:pt x="225" y="372"/>
                  </a:lnTo>
                  <a:lnTo>
                    <a:pt x="243" y="367"/>
                  </a:lnTo>
                  <a:lnTo>
                    <a:pt x="261" y="361"/>
                  </a:lnTo>
                  <a:lnTo>
                    <a:pt x="277" y="353"/>
                  </a:lnTo>
                  <a:lnTo>
                    <a:pt x="292" y="343"/>
                  </a:lnTo>
                  <a:lnTo>
                    <a:pt x="307" y="332"/>
                  </a:lnTo>
                  <a:lnTo>
                    <a:pt x="320" y="320"/>
                  </a:lnTo>
                  <a:lnTo>
                    <a:pt x="332" y="307"/>
                  </a:lnTo>
                  <a:lnTo>
                    <a:pt x="343" y="293"/>
                  </a:lnTo>
                  <a:lnTo>
                    <a:pt x="352" y="277"/>
                  </a:lnTo>
                  <a:lnTo>
                    <a:pt x="361" y="262"/>
                  </a:lnTo>
                  <a:lnTo>
                    <a:pt x="367" y="244"/>
                  </a:lnTo>
                  <a:lnTo>
                    <a:pt x="372" y="226"/>
                  </a:lnTo>
                  <a:lnTo>
                    <a:pt x="374" y="208"/>
                  </a:lnTo>
                  <a:lnTo>
                    <a:pt x="375" y="188"/>
                  </a:lnTo>
                  <a:close/>
                </a:path>
              </a:pathLst>
            </a:custGeom>
            <a:solidFill>
              <a:srgbClr val="F6BD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01" name="Freeform 69"/>
            <p:cNvSpPr>
              <a:spLocks/>
            </p:cNvSpPr>
            <p:nvPr/>
          </p:nvSpPr>
          <p:spPr bwMode="auto">
            <a:xfrm>
              <a:off x="3929" y="3256"/>
              <a:ext cx="47" cy="47"/>
            </a:xfrm>
            <a:custGeom>
              <a:avLst/>
              <a:gdLst/>
              <a:ahLst/>
              <a:cxnLst>
                <a:cxn ang="0">
                  <a:pos x="188" y="84"/>
                </a:cxn>
                <a:cxn ang="0">
                  <a:pos x="183" y="65"/>
                </a:cxn>
                <a:cxn ang="0">
                  <a:pos x="177" y="48"/>
                </a:cxn>
                <a:cxn ang="0">
                  <a:pos x="166" y="34"/>
                </a:cxn>
                <a:cxn ang="0">
                  <a:pos x="154" y="20"/>
                </a:cxn>
                <a:cxn ang="0">
                  <a:pos x="138" y="11"/>
                </a:cxn>
                <a:cxn ang="0">
                  <a:pos x="122" y="4"/>
                </a:cxn>
                <a:cxn ang="0">
                  <a:pos x="104" y="0"/>
                </a:cxn>
                <a:cxn ang="0">
                  <a:pos x="84" y="0"/>
                </a:cxn>
                <a:cxn ang="0">
                  <a:pos x="66" y="4"/>
                </a:cxn>
                <a:cxn ang="0">
                  <a:pos x="50" y="11"/>
                </a:cxn>
                <a:cxn ang="0">
                  <a:pos x="34" y="20"/>
                </a:cxn>
                <a:cxn ang="0">
                  <a:pos x="21" y="34"/>
                </a:cxn>
                <a:cxn ang="0">
                  <a:pos x="11" y="48"/>
                </a:cxn>
                <a:cxn ang="0">
                  <a:pos x="4" y="65"/>
                </a:cxn>
                <a:cxn ang="0">
                  <a:pos x="0" y="84"/>
                </a:cxn>
                <a:cxn ang="0">
                  <a:pos x="0" y="103"/>
                </a:cxn>
                <a:cxn ang="0">
                  <a:pos x="4" y="121"/>
                </a:cxn>
                <a:cxn ang="0">
                  <a:pos x="11" y="138"/>
                </a:cxn>
                <a:cxn ang="0">
                  <a:pos x="21" y="152"/>
                </a:cxn>
                <a:cxn ang="0">
                  <a:pos x="34" y="165"/>
                </a:cxn>
                <a:cxn ang="0">
                  <a:pos x="50" y="175"/>
                </a:cxn>
                <a:cxn ang="0">
                  <a:pos x="66" y="182"/>
                </a:cxn>
                <a:cxn ang="0">
                  <a:pos x="84" y="187"/>
                </a:cxn>
                <a:cxn ang="0">
                  <a:pos x="104" y="187"/>
                </a:cxn>
                <a:cxn ang="0">
                  <a:pos x="122" y="182"/>
                </a:cxn>
                <a:cxn ang="0">
                  <a:pos x="138" y="175"/>
                </a:cxn>
                <a:cxn ang="0">
                  <a:pos x="154" y="165"/>
                </a:cxn>
                <a:cxn ang="0">
                  <a:pos x="166" y="152"/>
                </a:cxn>
                <a:cxn ang="0">
                  <a:pos x="177" y="138"/>
                </a:cxn>
                <a:cxn ang="0">
                  <a:pos x="183" y="121"/>
                </a:cxn>
                <a:cxn ang="0">
                  <a:pos x="188" y="103"/>
                </a:cxn>
              </a:cxnLst>
              <a:rect l="0" t="0" r="r" b="b"/>
              <a:pathLst>
                <a:path w="188" h="187">
                  <a:moveTo>
                    <a:pt x="188" y="93"/>
                  </a:moveTo>
                  <a:lnTo>
                    <a:pt x="188" y="84"/>
                  </a:lnTo>
                  <a:lnTo>
                    <a:pt x="185" y="74"/>
                  </a:lnTo>
                  <a:lnTo>
                    <a:pt x="183" y="65"/>
                  </a:lnTo>
                  <a:lnTo>
                    <a:pt x="180" y="56"/>
                  </a:lnTo>
                  <a:lnTo>
                    <a:pt x="177" y="48"/>
                  </a:lnTo>
                  <a:lnTo>
                    <a:pt x="172" y="41"/>
                  </a:lnTo>
                  <a:lnTo>
                    <a:pt x="166" y="34"/>
                  </a:lnTo>
                  <a:lnTo>
                    <a:pt x="160" y="26"/>
                  </a:lnTo>
                  <a:lnTo>
                    <a:pt x="154" y="20"/>
                  </a:lnTo>
                  <a:lnTo>
                    <a:pt x="147" y="16"/>
                  </a:lnTo>
                  <a:lnTo>
                    <a:pt x="138" y="11"/>
                  </a:lnTo>
                  <a:lnTo>
                    <a:pt x="130" y="7"/>
                  </a:lnTo>
                  <a:lnTo>
                    <a:pt x="122" y="4"/>
                  </a:lnTo>
                  <a:lnTo>
                    <a:pt x="113" y="1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84" y="0"/>
                  </a:lnTo>
                  <a:lnTo>
                    <a:pt x="75" y="1"/>
                  </a:lnTo>
                  <a:lnTo>
                    <a:pt x="66" y="4"/>
                  </a:lnTo>
                  <a:lnTo>
                    <a:pt x="57" y="7"/>
                  </a:lnTo>
                  <a:lnTo>
                    <a:pt x="50" y="11"/>
                  </a:lnTo>
                  <a:lnTo>
                    <a:pt x="41" y="16"/>
                  </a:lnTo>
                  <a:lnTo>
                    <a:pt x="34" y="20"/>
                  </a:lnTo>
                  <a:lnTo>
                    <a:pt x="28" y="26"/>
                  </a:lnTo>
                  <a:lnTo>
                    <a:pt x="21" y="34"/>
                  </a:lnTo>
                  <a:lnTo>
                    <a:pt x="16" y="41"/>
                  </a:lnTo>
                  <a:lnTo>
                    <a:pt x="11" y="48"/>
                  </a:lnTo>
                  <a:lnTo>
                    <a:pt x="8" y="56"/>
                  </a:lnTo>
                  <a:lnTo>
                    <a:pt x="4" y="65"/>
                  </a:lnTo>
                  <a:lnTo>
                    <a:pt x="2" y="7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2" y="111"/>
                  </a:lnTo>
                  <a:lnTo>
                    <a:pt x="4" y="121"/>
                  </a:lnTo>
                  <a:lnTo>
                    <a:pt x="8" y="129"/>
                  </a:lnTo>
                  <a:lnTo>
                    <a:pt x="11" y="138"/>
                  </a:lnTo>
                  <a:lnTo>
                    <a:pt x="16" y="145"/>
                  </a:lnTo>
                  <a:lnTo>
                    <a:pt x="21" y="152"/>
                  </a:lnTo>
                  <a:lnTo>
                    <a:pt x="28" y="159"/>
                  </a:lnTo>
                  <a:lnTo>
                    <a:pt x="34" y="165"/>
                  </a:lnTo>
                  <a:lnTo>
                    <a:pt x="41" y="171"/>
                  </a:lnTo>
                  <a:lnTo>
                    <a:pt x="50" y="175"/>
                  </a:lnTo>
                  <a:lnTo>
                    <a:pt x="57" y="180"/>
                  </a:lnTo>
                  <a:lnTo>
                    <a:pt x="66" y="182"/>
                  </a:lnTo>
                  <a:lnTo>
                    <a:pt x="75" y="185"/>
                  </a:lnTo>
                  <a:lnTo>
                    <a:pt x="84" y="187"/>
                  </a:lnTo>
                  <a:lnTo>
                    <a:pt x="94" y="187"/>
                  </a:lnTo>
                  <a:lnTo>
                    <a:pt x="104" y="187"/>
                  </a:lnTo>
                  <a:lnTo>
                    <a:pt x="113" y="185"/>
                  </a:lnTo>
                  <a:lnTo>
                    <a:pt x="122" y="182"/>
                  </a:lnTo>
                  <a:lnTo>
                    <a:pt x="130" y="180"/>
                  </a:lnTo>
                  <a:lnTo>
                    <a:pt x="138" y="175"/>
                  </a:lnTo>
                  <a:lnTo>
                    <a:pt x="147" y="171"/>
                  </a:lnTo>
                  <a:lnTo>
                    <a:pt x="154" y="165"/>
                  </a:lnTo>
                  <a:lnTo>
                    <a:pt x="160" y="159"/>
                  </a:lnTo>
                  <a:lnTo>
                    <a:pt x="166" y="152"/>
                  </a:lnTo>
                  <a:lnTo>
                    <a:pt x="172" y="145"/>
                  </a:lnTo>
                  <a:lnTo>
                    <a:pt x="177" y="138"/>
                  </a:lnTo>
                  <a:lnTo>
                    <a:pt x="180" y="129"/>
                  </a:lnTo>
                  <a:lnTo>
                    <a:pt x="183" y="121"/>
                  </a:lnTo>
                  <a:lnTo>
                    <a:pt x="185" y="111"/>
                  </a:lnTo>
                  <a:lnTo>
                    <a:pt x="188" y="103"/>
                  </a:lnTo>
                  <a:lnTo>
                    <a:pt x="188" y="93"/>
                  </a:lnTo>
                  <a:close/>
                </a:path>
              </a:pathLst>
            </a:custGeom>
            <a:solidFill>
              <a:srgbClr val="F7B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02" name="Freeform 70"/>
            <p:cNvSpPr>
              <a:spLocks/>
            </p:cNvSpPr>
            <p:nvPr/>
          </p:nvSpPr>
          <p:spPr bwMode="auto">
            <a:xfrm>
              <a:off x="2721" y="2768"/>
              <a:ext cx="2462" cy="1023"/>
            </a:xfrm>
            <a:custGeom>
              <a:avLst/>
              <a:gdLst/>
              <a:ahLst/>
              <a:cxnLst>
                <a:cxn ang="0">
                  <a:pos x="6286" y="847"/>
                </a:cxn>
                <a:cxn ang="0">
                  <a:pos x="7005" y="870"/>
                </a:cxn>
                <a:cxn ang="0">
                  <a:pos x="7391" y="895"/>
                </a:cxn>
                <a:cxn ang="0">
                  <a:pos x="7753" y="930"/>
                </a:cxn>
                <a:cxn ang="0">
                  <a:pos x="8091" y="978"/>
                </a:cxn>
                <a:cxn ang="0">
                  <a:pos x="8395" y="1039"/>
                </a:cxn>
                <a:cxn ang="0">
                  <a:pos x="8643" y="1110"/>
                </a:cxn>
                <a:cxn ang="0">
                  <a:pos x="8790" y="1165"/>
                </a:cxn>
                <a:cxn ang="0">
                  <a:pos x="8919" y="1228"/>
                </a:cxn>
                <a:cxn ang="0">
                  <a:pos x="9032" y="1302"/>
                </a:cxn>
                <a:cxn ang="0">
                  <a:pos x="9127" y="1386"/>
                </a:cxn>
                <a:cxn ang="0">
                  <a:pos x="9206" y="1480"/>
                </a:cxn>
                <a:cxn ang="0">
                  <a:pos x="9269" y="1589"/>
                </a:cxn>
                <a:cxn ang="0">
                  <a:pos x="9316" y="1712"/>
                </a:cxn>
                <a:cxn ang="0">
                  <a:pos x="9356" y="1880"/>
                </a:cxn>
                <a:cxn ang="0">
                  <a:pos x="9423" y="2094"/>
                </a:cxn>
                <a:cxn ang="0">
                  <a:pos x="9501" y="2246"/>
                </a:cxn>
                <a:cxn ang="0">
                  <a:pos x="9604" y="2379"/>
                </a:cxn>
                <a:cxn ang="0">
                  <a:pos x="9703" y="2487"/>
                </a:cxn>
                <a:cxn ang="0">
                  <a:pos x="9769" y="2584"/>
                </a:cxn>
                <a:cxn ang="0">
                  <a:pos x="9816" y="2712"/>
                </a:cxn>
                <a:cxn ang="0">
                  <a:pos x="9838" y="2893"/>
                </a:cxn>
                <a:cxn ang="0">
                  <a:pos x="9848" y="3236"/>
                </a:cxn>
                <a:cxn ang="0">
                  <a:pos x="9849" y="3478"/>
                </a:cxn>
                <a:cxn ang="0">
                  <a:pos x="9829" y="3661"/>
                </a:cxn>
                <a:cxn ang="0">
                  <a:pos x="9776" y="3823"/>
                </a:cxn>
                <a:cxn ang="0">
                  <a:pos x="9681" y="3955"/>
                </a:cxn>
                <a:cxn ang="0">
                  <a:pos x="9530" y="4047"/>
                </a:cxn>
                <a:cxn ang="0">
                  <a:pos x="9311" y="4091"/>
                </a:cxn>
                <a:cxn ang="0">
                  <a:pos x="508" y="4079"/>
                </a:cxn>
                <a:cxn ang="0">
                  <a:pos x="318" y="4032"/>
                </a:cxn>
                <a:cxn ang="0">
                  <a:pos x="200" y="3947"/>
                </a:cxn>
                <a:cxn ang="0">
                  <a:pos x="137" y="3829"/>
                </a:cxn>
                <a:cxn ang="0">
                  <a:pos x="117" y="3688"/>
                </a:cxn>
                <a:cxn ang="0">
                  <a:pos x="124" y="3530"/>
                </a:cxn>
                <a:cxn ang="0">
                  <a:pos x="152" y="3281"/>
                </a:cxn>
                <a:cxn ang="0">
                  <a:pos x="162" y="3118"/>
                </a:cxn>
                <a:cxn ang="0">
                  <a:pos x="132" y="2761"/>
                </a:cxn>
                <a:cxn ang="0">
                  <a:pos x="40" y="2054"/>
                </a:cxn>
                <a:cxn ang="0">
                  <a:pos x="2" y="1532"/>
                </a:cxn>
                <a:cxn ang="0">
                  <a:pos x="27" y="1022"/>
                </a:cxn>
                <a:cxn ang="0">
                  <a:pos x="153" y="571"/>
                </a:cxn>
                <a:cxn ang="0">
                  <a:pos x="419" y="225"/>
                </a:cxn>
                <a:cxn ang="0">
                  <a:pos x="863" y="29"/>
                </a:cxn>
                <a:cxn ang="0">
                  <a:pos x="1296" y="14"/>
                </a:cxn>
                <a:cxn ang="0">
                  <a:pos x="1491" y="121"/>
                </a:cxn>
                <a:cxn ang="0">
                  <a:pos x="1622" y="307"/>
                </a:cxn>
                <a:cxn ang="0">
                  <a:pos x="1782" y="663"/>
                </a:cxn>
                <a:cxn ang="0">
                  <a:pos x="1918" y="908"/>
                </a:cxn>
                <a:cxn ang="0">
                  <a:pos x="2118" y="1123"/>
                </a:cxn>
                <a:cxn ang="0">
                  <a:pos x="2421" y="1275"/>
                </a:cxn>
                <a:cxn ang="0">
                  <a:pos x="2864" y="1335"/>
                </a:cxn>
                <a:cxn ang="0">
                  <a:pos x="3460" y="1316"/>
                </a:cxn>
                <a:cxn ang="0">
                  <a:pos x="3794" y="1262"/>
                </a:cxn>
                <a:cxn ang="0">
                  <a:pos x="3962" y="1183"/>
                </a:cxn>
                <a:cxn ang="0">
                  <a:pos x="4058" y="1093"/>
                </a:cxn>
                <a:cxn ang="0">
                  <a:pos x="4178" y="1000"/>
                </a:cxn>
                <a:cxn ang="0">
                  <a:pos x="4418" y="921"/>
                </a:cxn>
                <a:cxn ang="0">
                  <a:pos x="4872" y="864"/>
                </a:cxn>
                <a:cxn ang="0">
                  <a:pos x="5637" y="843"/>
                </a:cxn>
              </a:cxnLst>
              <a:rect l="0" t="0" r="r" b="b"/>
              <a:pathLst>
                <a:path w="9850" h="4092">
                  <a:moveTo>
                    <a:pt x="5637" y="843"/>
                  </a:moveTo>
                  <a:lnTo>
                    <a:pt x="5855" y="843"/>
                  </a:lnTo>
                  <a:lnTo>
                    <a:pt x="6071" y="844"/>
                  </a:lnTo>
                  <a:lnTo>
                    <a:pt x="6286" y="847"/>
                  </a:lnTo>
                  <a:lnTo>
                    <a:pt x="6496" y="852"/>
                  </a:lnTo>
                  <a:lnTo>
                    <a:pt x="6703" y="858"/>
                  </a:lnTo>
                  <a:lnTo>
                    <a:pt x="6906" y="865"/>
                  </a:lnTo>
                  <a:lnTo>
                    <a:pt x="7005" y="870"/>
                  </a:lnTo>
                  <a:lnTo>
                    <a:pt x="7104" y="874"/>
                  </a:lnTo>
                  <a:lnTo>
                    <a:pt x="7201" y="880"/>
                  </a:lnTo>
                  <a:lnTo>
                    <a:pt x="7297" y="888"/>
                  </a:lnTo>
                  <a:lnTo>
                    <a:pt x="7391" y="895"/>
                  </a:lnTo>
                  <a:lnTo>
                    <a:pt x="7484" y="902"/>
                  </a:lnTo>
                  <a:lnTo>
                    <a:pt x="7575" y="910"/>
                  </a:lnTo>
                  <a:lnTo>
                    <a:pt x="7666" y="920"/>
                  </a:lnTo>
                  <a:lnTo>
                    <a:pt x="7753" y="930"/>
                  </a:lnTo>
                  <a:lnTo>
                    <a:pt x="7841" y="940"/>
                  </a:lnTo>
                  <a:lnTo>
                    <a:pt x="7925" y="951"/>
                  </a:lnTo>
                  <a:lnTo>
                    <a:pt x="8009" y="964"/>
                  </a:lnTo>
                  <a:lnTo>
                    <a:pt x="8091" y="978"/>
                  </a:lnTo>
                  <a:lnTo>
                    <a:pt x="8170" y="992"/>
                  </a:lnTo>
                  <a:lnTo>
                    <a:pt x="8247" y="1006"/>
                  </a:lnTo>
                  <a:lnTo>
                    <a:pt x="8322" y="1022"/>
                  </a:lnTo>
                  <a:lnTo>
                    <a:pt x="8395" y="1039"/>
                  </a:lnTo>
                  <a:lnTo>
                    <a:pt x="8467" y="1057"/>
                  </a:lnTo>
                  <a:lnTo>
                    <a:pt x="8536" y="1076"/>
                  </a:lnTo>
                  <a:lnTo>
                    <a:pt x="8603" y="1096"/>
                  </a:lnTo>
                  <a:lnTo>
                    <a:pt x="8643" y="1110"/>
                  </a:lnTo>
                  <a:lnTo>
                    <a:pt x="8681" y="1123"/>
                  </a:lnTo>
                  <a:lnTo>
                    <a:pt x="8718" y="1136"/>
                  </a:lnTo>
                  <a:lnTo>
                    <a:pt x="8754" y="1150"/>
                  </a:lnTo>
                  <a:lnTo>
                    <a:pt x="8790" y="1165"/>
                  </a:lnTo>
                  <a:lnTo>
                    <a:pt x="8824" y="1179"/>
                  </a:lnTo>
                  <a:lnTo>
                    <a:pt x="8856" y="1195"/>
                  </a:lnTo>
                  <a:lnTo>
                    <a:pt x="8889" y="1212"/>
                  </a:lnTo>
                  <a:lnTo>
                    <a:pt x="8919" y="1228"/>
                  </a:lnTo>
                  <a:lnTo>
                    <a:pt x="8949" y="1245"/>
                  </a:lnTo>
                  <a:lnTo>
                    <a:pt x="8978" y="1263"/>
                  </a:lnTo>
                  <a:lnTo>
                    <a:pt x="9005" y="1282"/>
                  </a:lnTo>
                  <a:lnTo>
                    <a:pt x="9032" y="1302"/>
                  </a:lnTo>
                  <a:lnTo>
                    <a:pt x="9057" y="1321"/>
                  </a:lnTo>
                  <a:lnTo>
                    <a:pt x="9081" y="1342"/>
                  </a:lnTo>
                  <a:lnTo>
                    <a:pt x="9105" y="1363"/>
                  </a:lnTo>
                  <a:lnTo>
                    <a:pt x="9127" y="1386"/>
                  </a:lnTo>
                  <a:lnTo>
                    <a:pt x="9148" y="1408"/>
                  </a:lnTo>
                  <a:lnTo>
                    <a:pt x="9169" y="1431"/>
                  </a:lnTo>
                  <a:lnTo>
                    <a:pt x="9188" y="1455"/>
                  </a:lnTo>
                  <a:lnTo>
                    <a:pt x="9206" y="1480"/>
                  </a:lnTo>
                  <a:lnTo>
                    <a:pt x="9223" y="1507"/>
                  </a:lnTo>
                  <a:lnTo>
                    <a:pt x="9239" y="1533"/>
                  </a:lnTo>
                  <a:lnTo>
                    <a:pt x="9255" y="1561"/>
                  </a:lnTo>
                  <a:lnTo>
                    <a:pt x="9269" y="1589"/>
                  </a:lnTo>
                  <a:lnTo>
                    <a:pt x="9283" y="1618"/>
                  </a:lnTo>
                  <a:lnTo>
                    <a:pt x="9295" y="1648"/>
                  </a:lnTo>
                  <a:lnTo>
                    <a:pt x="9305" y="1679"/>
                  </a:lnTo>
                  <a:lnTo>
                    <a:pt x="9316" y="1712"/>
                  </a:lnTo>
                  <a:lnTo>
                    <a:pt x="9326" y="1744"/>
                  </a:lnTo>
                  <a:lnTo>
                    <a:pt x="9334" y="1779"/>
                  </a:lnTo>
                  <a:lnTo>
                    <a:pt x="9341" y="1814"/>
                  </a:lnTo>
                  <a:lnTo>
                    <a:pt x="9356" y="1880"/>
                  </a:lnTo>
                  <a:lnTo>
                    <a:pt x="9371" y="1941"/>
                  </a:lnTo>
                  <a:lnTo>
                    <a:pt x="9387" y="1996"/>
                  </a:lnTo>
                  <a:lnTo>
                    <a:pt x="9405" y="2048"/>
                  </a:lnTo>
                  <a:lnTo>
                    <a:pt x="9423" y="2094"/>
                  </a:lnTo>
                  <a:lnTo>
                    <a:pt x="9441" y="2138"/>
                  </a:lnTo>
                  <a:lnTo>
                    <a:pt x="9460" y="2177"/>
                  </a:lnTo>
                  <a:lnTo>
                    <a:pt x="9481" y="2213"/>
                  </a:lnTo>
                  <a:lnTo>
                    <a:pt x="9501" y="2246"/>
                  </a:lnTo>
                  <a:lnTo>
                    <a:pt x="9522" y="2277"/>
                  </a:lnTo>
                  <a:lnTo>
                    <a:pt x="9542" y="2304"/>
                  </a:lnTo>
                  <a:lnTo>
                    <a:pt x="9562" y="2331"/>
                  </a:lnTo>
                  <a:lnTo>
                    <a:pt x="9604" y="2379"/>
                  </a:lnTo>
                  <a:lnTo>
                    <a:pt x="9645" y="2423"/>
                  </a:lnTo>
                  <a:lnTo>
                    <a:pt x="9664" y="2444"/>
                  </a:lnTo>
                  <a:lnTo>
                    <a:pt x="9684" y="2465"/>
                  </a:lnTo>
                  <a:lnTo>
                    <a:pt x="9703" y="2487"/>
                  </a:lnTo>
                  <a:lnTo>
                    <a:pt x="9721" y="2510"/>
                  </a:lnTo>
                  <a:lnTo>
                    <a:pt x="9738" y="2532"/>
                  </a:lnTo>
                  <a:lnTo>
                    <a:pt x="9753" y="2558"/>
                  </a:lnTo>
                  <a:lnTo>
                    <a:pt x="9769" y="2584"/>
                  </a:lnTo>
                  <a:lnTo>
                    <a:pt x="9782" y="2611"/>
                  </a:lnTo>
                  <a:lnTo>
                    <a:pt x="9795" y="2643"/>
                  </a:lnTo>
                  <a:lnTo>
                    <a:pt x="9806" y="2676"/>
                  </a:lnTo>
                  <a:lnTo>
                    <a:pt x="9816" y="2712"/>
                  </a:lnTo>
                  <a:lnTo>
                    <a:pt x="9824" y="2752"/>
                  </a:lnTo>
                  <a:lnTo>
                    <a:pt x="9831" y="2795"/>
                  </a:lnTo>
                  <a:lnTo>
                    <a:pt x="9836" y="2842"/>
                  </a:lnTo>
                  <a:lnTo>
                    <a:pt x="9838" y="2893"/>
                  </a:lnTo>
                  <a:lnTo>
                    <a:pt x="9840" y="2950"/>
                  </a:lnTo>
                  <a:lnTo>
                    <a:pt x="9841" y="3043"/>
                  </a:lnTo>
                  <a:lnTo>
                    <a:pt x="9844" y="3138"/>
                  </a:lnTo>
                  <a:lnTo>
                    <a:pt x="9848" y="3236"/>
                  </a:lnTo>
                  <a:lnTo>
                    <a:pt x="9850" y="3334"/>
                  </a:lnTo>
                  <a:lnTo>
                    <a:pt x="9850" y="3382"/>
                  </a:lnTo>
                  <a:lnTo>
                    <a:pt x="9850" y="3431"/>
                  </a:lnTo>
                  <a:lnTo>
                    <a:pt x="9849" y="3478"/>
                  </a:lnTo>
                  <a:lnTo>
                    <a:pt x="9846" y="3526"/>
                  </a:lnTo>
                  <a:lnTo>
                    <a:pt x="9842" y="3571"/>
                  </a:lnTo>
                  <a:lnTo>
                    <a:pt x="9836" y="3617"/>
                  </a:lnTo>
                  <a:lnTo>
                    <a:pt x="9829" y="3661"/>
                  </a:lnTo>
                  <a:lnTo>
                    <a:pt x="9819" y="3703"/>
                  </a:lnTo>
                  <a:lnTo>
                    <a:pt x="9807" y="3745"/>
                  </a:lnTo>
                  <a:lnTo>
                    <a:pt x="9793" y="3785"/>
                  </a:lnTo>
                  <a:lnTo>
                    <a:pt x="9776" y="3823"/>
                  </a:lnTo>
                  <a:lnTo>
                    <a:pt x="9757" y="3859"/>
                  </a:lnTo>
                  <a:lnTo>
                    <a:pt x="9735" y="3894"/>
                  </a:lnTo>
                  <a:lnTo>
                    <a:pt x="9710" y="3925"/>
                  </a:lnTo>
                  <a:lnTo>
                    <a:pt x="9681" y="3955"/>
                  </a:lnTo>
                  <a:lnTo>
                    <a:pt x="9649" y="3983"/>
                  </a:lnTo>
                  <a:lnTo>
                    <a:pt x="9613" y="4007"/>
                  </a:lnTo>
                  <a:lnTo>
                    <a:pt x="9573" y="4028"/>
                  </a:lnTo>
                  <a:lnTo>
                    <a:pt x="9530" y="4047"/>
                  </a:lnTo>
                  <a:lnTo>
                    <a:pt x="9482" y="4063"/>
                  </a:lnTo>
                  <a:lnTo>
                    <a:pt x="9429" y="4076"/>
                  </a:lnTo>
                  <a:lnTo>
                    <a:pt x="9373" y="4085"/>
                  </a:lnTo>
                  <a:lnTo>
                    <a:pt x="9311" y="4091"/>
                  </a:lnTo>
                  <a:lnTo>
                    <a:pt x="9244" y="4092"/>
                  </a:lnTo>
                  <a:lnTo>
                    <a:pt x="635" y="4086"/>
                  </a:lnTo>
                  <a:lnTo>
                    <a:pt x="569" y="4083"/>
                  </a:lnTo>
                  <a:lnTo>
                    <a:pt x="508" y="4079"/>
                  </a:lnTo>
                  <a:lnTo>
                    <a:pt x="454" y="4071"/>
                  </a:lnTo>
                  <a:lnTo>
                    <a:pt x="404" y="4061"/>
                  </a:lnTo>
                  <a:lnTo>
                    <a:pt x="359" y="4047"/>
                  </a:lnTo>
                  <a:lnTo>
                    <a:pt x="318" y="4032"/>
                  </a:lnTo>
                  <a:lnTo>
                    <a:pt x="282" y="4014"/>
                  </a:lnTo>
                  <a:lnTo>
                    <a:pt x="251" y="3993"/>
                  </a:lnTo>
                  <a:lnTo>
                    <a:pt x="224" y="3971"/>
                  </a:lnTo>
                  <a:lnTo>
                    <a:pt x="200" y="3947"/>
                  </a:lnTo>
                  <a:lnTo>
                    <a:pt x="179" y="3919"/>
                  </a:lnTo>
                  <a:lnTo>
                    <a:pt x="162" y="3891"/>
                  </a:lnTo>
                  <a:lnTo>
                    <a:pt x="148" y="3860"/>
                  </a:lnTo>
                  <a:lnTo>
                    <a:pt x="137" y="3829"/>
                  </a:lnTo>
                  <a:lnTo>
                    <a:pt x="129" y="3796"/>
                  </a:lnTo>
                  <a:lnTo>
                    <a:pt x="123" y="3761"/>
                  </a:lnTo>
                  <a:lnTo>
                    <a:pt x="119" y="3725"/>
                  </a:lnTo>
                  <a:lnTo>
                    <a:pt x="117" y="3688"/>
                  </a:lnTo>
                  <a:lnTo>
                    <a:pt x="117" y="3649"/>
                  </a:lnTo>
                  <a:lnTo>
                    <a:pt x="118" y="3611"/>
                  </a:lnTo>
                  <a:lnTo>
                    <a:pt x="120" y="3571"/>
                  </a:lnTo>
                  <a:lnTo>
                    <a:pt x="124" y="3530"/>
                  </a:lnTo>
                  <a:lnTo>
                    <a:pt x="128" y="3490"/>
                  </a:lnTo>
                  <a:lnTo>
                    <a:pt x="132" y="3448"/>
                  </a:lnTo>
                  <a:lnTo>
                    <a:pt x="142" y="3365"/>
                  </a:lnTo>
                  <a:lnTo>
                    <a:pt x="152" y="3281"/>
                  </a:lnTo>
                  <a:lnTo>
                    <a:pt x="156" y="3240"/>
                  </a:lnTo>
                  <a:lnTo>
                    <a:pt x="159" y="3198"/>
                  </a:lnTo>
                  <a:lnTo>
                    <a:pt x="161" y="3157"/>
                  </a:lnTo>
                  <a:lnTo>
                    <a:pt x="162" y="3118"/>
                  </a:lnTo>
                  <a:lnTo>
                    <a:pt x="160" y="3041"/>
                  </a:lnTo>
                  <a:lnTo>
                    <a:pt x="154" y="2956"/>
                  </a:lnTo>
                  <a:lnTo>
                    <a:pt x="144" y="2862"/>
                  </a:lnTo>
                  <a:lnTo>
                    <a:pt x="132" y="2761"/>
                  </a:lnTo>
                  <a:lnTo>
                    <a:pt x="104" y="2543"/>
                  </a:lnTo>
                  <a:lnTo>
                    <a:pt x="71" y="2306"/>
                  </a:lnTo>
                  <a:lnTo>
                    <a:pt x="56" y="2181"/>
                  </a:lnTo>
                  <a:lnTo>
                    <a:pt x="40" y="2054"/>
                  </a:lnTo>
                  <a:lnTo>
                    <a:pt x="27" y="1924"/>
                  </a:lnTo>
                  <a:lnTo>
                    <a:pt x="16" y="1793"/>
                  </a:lnTo>
                  <a:lnTo>
                    <a:pt x="8" y="1663"/>
                  </a:lnTo>
                  <a:lnTo>
                    <a:pt x="2" y="1532"/>
                  </a:lnTo>
                  <a:lnTo>
                    <a:pt x="0" y="1401"/>
                  </a:lnTo>
                  <a:lnTo>
                    <a:pt x="4" y="1273"/>
                  </a:lnTo>
                  <a:lnTo>
                    <a:pt x="12" y="1146"/>
                  </a:lnTo>
                  <a:lnTo>
                    <a:pt x="27" y="1022"/>
                  </a:lnTo>
                  <a:lnTo>
                    <a:pt x="47" y="902"/>
                  </a:lnTo>
                  <a:lnTo>
                    <a:pt x="75" y="787"/>
                  </a:lnTo>
                  <a:lnTo>
                    <a:pt x="110" y="677"/>
                  </a:lnTo>
                  <a:lnTo>
                    <a:pt x="153" y="571"/>
                  </a:lnTo>
                  <a:lnTo>
                    <a:pt x="204" y="474"/>
                  </a:lnTo>
                  <a:lnTo>
                    <a:pt x="266" y="383"/>
                  </a:lnTo>
                  <a:lnTo>
                    <a:pt x="338" y="300"/>
                  </a:lnTo>
                  <a:lnTo>
                    <a:pt x="419" y="225"/>
                  </a:lnTo>
                  <a:lnTo>
                    <a:pt x="512" y="160"/>
                  </a:lnTo>
                  <a:lnTo>
                    <a:pt x="616" y="106"/>
                  </a:lnTo>
                  <a:lnTo>
                    <a:pt x="733" y="61"/>
                  </a:lnTo>
                  <a:lnTo>
                    <a:pt x="863" y="29"/>
                  </a:lnTo>
                  <a:lnTo>
                    <a:pt x="1006" y="8"/>
                  </a:lnTo>
                  <a:lnTo>
                    <a:pt x="1164" y="0"/>
                  </a:lnTo>
                  <a:lnTo>
                    <a:pt x="1233" y="4"/>
                  </a:lnTo>
                  <a:lnTo>
                    <a:pt x="1296" y="14"/>
                  </a:lnTo>
                  <a:lnTo>
                    <a:pt x="1353" y="32"/>
                  </a:lnTo>
                  <a:lnTo>
                    <a:pt x="1404" y="56"/>
                  </a:lnTo>
                  <a:lnTo>
                    <a:pt x="1449" y="86"/>
                  </a:lnTo>
                  <a:lnTo>
                    <a:pt x="1491" y="121"/>
                  </a:lnTo>
                  <a:lnTo>
                    <a:pt x="1529" y="162"/>
                  </a:lnTo>
                  <a:lnTo>
                    <a:pt x="1562" y="206"/>
                  </a:lnTo>
                  <a:lnTo>
                    <a:pt x="1593" y="254"/>
                  </a:lnTo>
                  <a:lnTo>
                    <a:pt x="1622" y="307"/>
                  </a:lnTo>
                  <a:lnTo>
                    <a:pt x="1650" y="361"/>
                  </a:lnTo>
                  <a:lnTo>
                    <a:pt x="1676" y="419"/>
                  </a:lnTo>
                  <a:lnTo>
                    <a:pt x="1728" y="539"/>
                  </a:lnTo>
                  <a:lnTo>
                    <a:pt x="1782" y="663"/>
                  </a:lnTo>
                  <a:lnTo>
                    <a:pt x="1812" y="726"/>
                  </a:lnTo>
                  <a:lnTo>
                    <a:pt x="1844" y="788"/>
                  </a:lnTo>
                  <a:lnTo>
                    <a:pt x="1879" y="849"/>
                  </a:lnTo>
                  <a:lnTo>
                    <a:pt x="1918" y="908"/>
                  </a:lnTo>
                  <a:lnTo>
                    <a:pt x="1960" y="966"/>
                  </a:lnTo>
                  <a:lnTo>
                    <a:pt x="2006" y="1021"/>
                  </a:lnTo>
                  <a:lnTo>
                    <a:pt x="2059" y="1074"/>
                  </a:lnTo>
                  <a:lnTo>
                    <a:pt x="2118" y="1123"/>
                  </a:lnTo>
                  <a:lnTo>
                    <a:pt x="2183" y="1168"/>
                  </a:lnTo>
                  <a:lnTo>
                    <a:pt x="2254" y="1209"/>
                  </a:lnTo>
                  <a:lnTo>
                    <a:pt x="2333" y="1245"/>
                  </a:lnTo>
                  <a:lnTo>
                    <a:pt x="2421" y="1275"/>
                  </a:lnTo>
                  <a:lnTo>
                    <a:pt x="2517" y="1300"/>
                  </a:lnTo>
                  <a:lnTo>
                    <a:pt x="2622" y="1318"/>
                  </a:lnTo>
                  <a:lnTo>
                    <a:pt x="2737" y="1330"/>
                  </a:lnTo>
                  <a:lnTo>
                    <a:pt x="2864" y="1335"/>
                  </a:lnTo>
                  <a:lnTo>
                    <a:pt x="3042" y="1334"/>
                  </a:lnTo>
                  <a:lnTo>
                    <a:pt x="3200" y="1330"/>
                  </a:lnTo>
                  <a:lnTo>
                    <a:pt x="3339" y="1324"/>
                  </a:lnTo>
                  <a:lnTo>
                    <a:pt x="3460" y="1316"/>
                  </a:lnTo>
                  <a:lnTo>
                    <a:pt x="3565" y="1305"/>
                  </a:lnTo>
                  <a:lnTo>
                    <a:pt x="3653" y="1293"/>
                  </a:lnTo>
                  <a:lnTo>
                    <a:pt x="3730" y="1279"/>
                  </a:lnTo>
                  <a:lnTo>
                    <a:pt x="3794" y="1262"/>
                  </a:lnTo>
                  <a:lnTo>
                    <a:pt x="3848" y="1244"/>
                  </a:lnTo>
                  <a:lnTo>
                    <a:pt x="3894" y="1225"/>
                  </a:lnTo>
                  <a:lnTo>
                    <a:pt x="3931" y="1204"/>
                  </a:lnTo>
                  <a:lnTo>
                    <a:pt x="3962" y="1183"/>
                  </a:lnTo>
                  <a:lnTo>
                    <a:pt x="3990" y="1161"/>
                  </a:lnTo>
                  <a:lnTo>
                    <a:pt x="4014" y="1138"/>
                  </a:lnTo>
                  <a:lnTo>
                    <a:pt x="4035" y="1116"/>
                  </a:lnTo>
                  <a:lnTo>
                    <a:pt x="4058" y="1093"/>
                  </a:lnTo>
                  <a:lnTo>
                    <a:pt x="4082" y="1069"/>
                  </a:lnTo>
                  <a:lnTo>
                    <a:pt x="4110" y="1046"/>
                  </a:lnTo>
                  <a:lnTo>
                    <a:pt x="4141" y="1023"/>
                  </a:lnTo>
                  <a:lnTo>
                    <a:pt x="4178" y="1000"/>
                  </a:lnTo>
                  <a:lnTo>
                    <a:pt x="4224" y="980"/>
                  </a:lnTo>
                  <a:lnTo>
                    <a:pt x="4278" y="958"/>
                  </a:lnTo>
                  <a:lnTo>
                    <a:pt x="4341" y="939"/>
                  </a:lnTo>
                  <a:lnTo>
                    <a:pt x="4418" y="921"/>
                  </a:lnTo>
                  <a:lnTo>
                    <a:pt x="4507" y="904"/>
                  </a:lnTo>
                  <a:lnTo>
                    <a:pt x="4613" y="889"/>
                  </a:lnTo>
                  <a:lnTo>
                    <a:pt x="4733" y="876"/>
                  </a:lnTo>
                  <a:lnTo>
                    <a:pt x="4872" y="864"/>
                  </a:lnTo>
                  <a:lnTo>
                    <a:pt x="5030" y="855"/>
                  </a:lnTo>
                  <a:lnTo>
                    <a:pt x="5209" y="848"/>
                  </a:lnTo>
                  <a:lnTo>
                    <a:pt x="5411" y="844"/>
                  </a:lnTo>
                  <a:lnTo>
                    <a:pt x="5637" y="843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03" name="Rectangle 71"/>
            <p:cNvSpPr>
              <a:spLocks noChangeArrowheads="1"/>
            </p:cNvSpPr>
            <p:nvPr/>
          </p:nvSpPr>
          <p:spPr bwMode="auto">
            <a:xfrm>
              <a:off x="2727" y="3092"/>
              <a:ext cx="648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>
                  <a:solidFill>
                    <a:srgbClr val="000000"/>
                  </a:solidFill>
                </a:rPr>
                <a:t>Perforin Pore</a:t>
              </a:r>
              <a:endParaRPr lang="pt-BR"/>
            </a:p>
          </p:txBody>
        </p:sp>
        <p:sp>
          <p:nvSpPr>
            <p:cNvPr id="402504" name="Rectangle 72"/>
            <p:cNvSpPr>
              <a:spLocks noChangeArrowheads="1"/>
            </p:cNvSpPr>
            <p:nvPr/>
          </p:nvSpPr>
          <p:spPr bwMode="auto">
            <a:xfrm>
              <a:off x="3344" y="3294"/>
              <a:ext cx="544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>
                  <a:solidFill>
                    <a:srgbClr val="000000"/>
                  </a:solidFill>
                </a:rPr>
                <a:t>Granzymes</a:t>
              </a:r>
              <a:endParaRPr lang="pt-BR"/>
            </a:p>
          </p:txBody>
        </p:sp>
        <p:sp>
          <p:nvSpPr>
            <p:cNvPr id="402505" name="Rectangle 73"/>
            <p:cNvSpPr>
              <a:spLocks noChangeArrowheads="1"/>
            </p:cNvSpPr>
            <p:nvPr/>
          </p:nvSpPr>
          <p:spPr bwMode="auto">
            <a:xfrm>
              <a:off x="4266" y="3022"/>
              <a:ext cx="342" cy="1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700">
                  <a:solidFill>
                    <a:srgbClr val="000000"/>
                  </a:solidFill>
                </a:rPr>
                <a:t>MHC I</a:t>
              </a:r>
              <a:endParaRPr lang="pt-BR"/>
            </a:p>
          </p:txBody>
        </p:sp>
        <p:sp>
          <p:nvSpPr>
            <p:cNvPr id="402506" name="Rectangle 74"/>
            <p:cNvSpPr>
              <a:spLocks noChangeArrowheads="1"/>
            </p:cNvSpPr>
            <p:nvPr/>
          </p:nvSpPr>
          <p:spPr bwMode="auto">
            <a:xfrm>
              <a:off x="4266" y="2648"/>
              <a:ext cx="212" cy="1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700">
                  <a:solidFill>
                    <a:srgbClr val="000000"/>
                  </a:solidFill>
                </a:rPr>
                <a:t>TCR</a:t>
              </a:r>
              <a:endParaRPr lang="pt-BR"/>
            </a:p>
          </p:txBody>
        </p:sp>
        <p:sp>
          <p:nvSpPr>
            <p:cNvPr id="402507" name="Rectangle 75"/>
            <p:cNvSpPr>
              <a:spLocks noChangeArrowheads="1"/>
            </p:cNvSpPr>
            <p:nvPr/>
          </p:nvSpPr>
          <p:spPr bwMode="auto">
            <a:xfrm>
              <a:off x="3072" y="1350"/>
              <a:ext cx="1002" cy="1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700">
                  <a:solidFill>
                    <a:srgbClr val="000000"/>
                  </a:solidFill>
                </a:rPr>
                <a:t>Sintese de citonas</a:t>
              </a:r>
              <a:endParaRPr lang="pt-BR"/>
            </a:p>
          </p:txBody>
        </p:sp>
        <p:sp>
          <p:nvSpPr>
            <p:cNvPr id="402508" name="Rectangle 76"/>
            <p:cNvSpPr>
              <a:spLocks noChangeArrowheads="1"/>
            </p:cNvSpPr>
            <p:nvPr/>
          </p:nvSpPr>
          <p:spPr bwMode="auto">
            <a:xfrm>
              <a:off x="3072" y="1504"/>
              <a:ext cx="54" cy="1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700">
                  <a:solidFill>
                    <a:srgbClr val="000000"/>
                  </a:solidFill>
                </a:rPr>
                <a:t>s</a:t>
              </a:r>
              <a:endParaRPr lang="pt-BR"/>
            </a:p>
          </p:txBody>
        </p:sp>
        <p:sp>
          <p:nvSpPr>
            <p:cNvPr id="402509" name="Rectangle 77"/>
            <p:cNvSpPr>
              <a:spLocks noChangeArrowheads="1"/>
            </p:cNvSpPr>
            <p:nvPr/>
          </p:nvSpPr>
          <p:spPr bwMode="auto">
            <a:xfrm>
              <a:off x="2028" y="2679"/>
              <a:ext cx="987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>
                  <a:solidFill>
                    <a:srgbClr val="000000"/>
                  </a:solidFill>
                </a:rPr>
                <a:t>Granule ExocytosIs</a:t>
              </a:r>
              <a:endParaRPr lang="pt-BR"/>
            </a:p>
          </p:txBody>
        </p:sp>
        <p:sp>
          <p:nvSpPr>
            <p:cNvPr id="402510" name="Rectangle 78"/>
            <p:cNvSpPr>
              <a:spLocks noChangeArrowheads="1"/>
            </p:cNvSpPr>
            <p:nvPr/>
          </p:nvSpPr>
          <p:spPr bwMode="auto">
            <a:xfrm>
              <a:off x="4823" y="2265"/>
              <a:ext cx="305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2600" b="1">
                  <a:solidFill>
                    <a:srgbClr val="000000"/>
                  </a:solidFill>
                </a:rPr>
                <a:t>CTL</a:t>
              </a:r>
              <a:endParaRPr lang="pt-BR"/>
            </a:p>
          </p:txBody>
        </p:sp>
        <p:sp>
          <p:nvSpPr>
            <p:cNvPr id="402511" name="Rectangle 79"/>
            <p:cNvSpPr>
              <a:spLocks noChangeArrowheads="1"/>
            </p:cNvSpPr>
            <p:nvPr/>
          </p:nvSpPr>
          <p:spPr bwMode="auto">
            <a:xfrm>
              <a:off x="4345" y="3325"/>
              <a:ext cx="389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2600" b="1">
                  <a:solidFill>
                    <a:srgbClr val="000000"/>
                  </a:solidFill>
                </a:rPr>
                <a:t>Alvo</a:t>
              </a:r>
              <a:endParaRPr lang="pt-BR"/>
            </a:p>
          </p:txBody>
        </p:sp>
        <p:sp>
          <p:nvSpPr>
            <p:cNvPr id="402512" name="Freeform 80"/>
            <p:cNvSpPr>
              <a:spLocks/>
            </p:cNvSpPr>
            <p:nvPr/>
          </p:nvSpPr>
          <p:spPr bwMode="auto">
            <a:xfrm>
              <a:off x="1276" y="2308"/>
              <a:ext cx="559" cy="127"/>
            </a:xfrm>
            <a:custGeom>
              <a:avLst/>
              <a:gdLst/>
              <a:ahLst/>
              <a:cxnLst>
                <a:cxn ang="0">
                  <a:pos x="2236" y="25"/>
                </a:cxn>
                <a:cxn ang="0">
                  <a:pos x="2025" y="0"/>
                </a:cxn>
                <a:cxn ang="0">
                  <a:pos x="2036" y="12"/>
                </a:cxn>
                <a:cxn ang="0">
                  <a:pos x="2044" y="24"/>
                </a:cxn>
                <a:cxn ang="0">
                  <a:pos x="2052" y="37"/>
                </a:cxn>
                <a:cxn ang="0">
                  <a:pos x="2056" y="50"/>
                </a:cxn>
                <a:cxn ang="0">
                  <a:pos x="10" y="483"/>
                </a:cxn>
                <a:cxn ang="0">
                  <a:pos x="5" y="486"/>
                </a:cxn>
                <a:cxn ang="0">
                  <a:pos x="1" y="489"/>
                </a:cxn>
                <a:cxn ang="0">
                  <a:pos x="0" y="494"/>
                </a:cxn>
                <a:cxn ang="0">
                  <a:pos x="0" y="499"/>
                </a:cxn>
                <a:cxn ang="0">
                  <a:pos x="2" y="503"/>
                </a:cxn>
                <a:cxn ang="0">
                  <a:pos x="6" y="506"/>
                </a:cxn>
                <a:cxn ang="0">
                  <a:pos x="10" y="509"/>
                </a:cxn>
                <a:cxn ang="0">
                  <a:pos x="16" y="509"/>
                </a:cxn>
                <a:cxn ang="0">
                  <a:pos x="2062" y="76"/>
                </a:cxn>
                <a:cxn ang="0">
                  <a:pos x="2062" y="90"/>
                </a:cxn>
                <a:cxn ang="0">
                  <a:pos x="2061" y="104"/>
                </a:cxn>
                <a:cxn ang="0">
                  <a:pos x="2059" y="119"/>
                </a:cxn>
                <a:cxn ang="0">
                  <a:pos x="2054" y="134"/>
                </a:cxn>
                <a:cxn ang="0">
                  <a:pos x="2236" y="25"/>
                </a:cxn>
              </a:cxnLst>
              <a:rect l="0" t="0" r="r" b="b"/>
              <a:pathLst>
                <a:path w="2236" h="509">
                  <a:moveTo>
                    <a:pt x="2236" y="25"/>
                  </a:moveTo>
                  <a:lnTo>
                    <a:pt x="2025" y="0"/>
                  </a:lnTo>
                  <a:lnTo>
                    <a:pt x="2036" y="12"/>
                  </a:lnTo>
                  <a:lnTo>
                    <a:pt x="2044" y="24"/>
                  </a:lnTo>
                  <a:lnTo>
                    <a:pt x="2052" y="37"/>
                  </a:lnTo>
                  <a:lnTo>
                    <a:pt x="2056" y="50"/>
                  </a:lnTo>
                  <a:lnTo>
                    <a:pt x="10" y="483"/>
                  </a:lnTo>
                  <a:lnTo>
                    <a:pt x="5" y="486"/>
                  </a:lnTo>
                  <a:lnTo>
                    <a:pt x="1" y="489"/>
                  </a:lnTo>
                  <a:lnTo>
                    <a:pt x="0" y="494"/>
                  </a:lnTo>
                  <a:lnTo>
                    <a:pt x="0" y="499"/>
                  </a:lnTo>
                  <a:lnTo>
                    <a:pt x="2" y="503"/>
                  </a:lnTo>
                  <a:lnTo>
                    <a:pt x="6" y="506"/>
                  </a:lnTo>
                  <a:lnTo>
                    <a:pt x="10" y="509"/>
                  </a:lnTo>
                  <a:lnTo>
                    <a:pt x="16" y="509"/>
                  </a:lnTo>
                  <a:lnTo>
                    <a:pt x="2062" y="76"/>
                  </a:lnTo>
                  <a:lnTo>
                    <a:pt x="2062" y="90"/>
                  </a:lnTo>
                  <a:lnTo>
                    <a:pt x="2061" y="104"/>
                  </a:lnTo>
                  <a:lnTo>
                    <a:pt x="2059" y="119"/>
                  </a:lnTo>
                  <a:lnTo>
                    <a:pt x="2054" y="134"/>
                  </a:lnTo>
                  <a:lnTo>
                    <a:pt x="2236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3" name="Freeform 81"/>
            <p:cNvSpPr>
              <a:spLocks/>
            </p:cNvSpPr>
            <p:nvPr/>
          </p:nvSpPr>
          <p:spPr bwMode="auto">
            <a:xfrm>
              <a:off x="3605" y="1326"/>
              <a:ext cx="508" cy="219"/>
            </a:xfrm>
            <a:custGeom>
              <a:avLst/>
              <a:gdLst/>
              <a:ahLst/>
              <a:cxnLst>
                <a:cxn ang="0">
                  <a:pos x="211" y="134"/>
                </a:cxn>
                <a:cxn ang="0">
                  <a:pos x="192" y="111"/>
                </a:cxn>
                <a:cxn ang="0">
                  <a:pos x="180" y="85"/>
                </a:cxn>
                <a:cxn ang="0">
                  <a:pos x="314" y="64"/>
                </a:cxn>
                <a:cxn ang="0">
                  <a:pos x="453" y="49"/>
                </a:cxn>
                <a:cxn ang="0">
                  <a:pos x="594" y="38"/>
                </a:cxn>
                <a:cxn ang="0">
                  <a:pos x="739" y="34"/>
                </a:cxn>
                <a:cxn ang="0">
                  <a:pos x="884" y="39"/>
                </a:cxn>
                <a:cxn ang="0">
                  <a:pos x="1027" y="51"/>
                </a:cxn>
                <a:cxn ang="0">
                  <a:pos x="1167" y="73"/>
                </a:cxn>
                <a:cxn ang="0">
                  <a:pos x="1302" y="106"/>
                </a:cxn>
                <a:cxn ang="0">
                  <a:pos x="1430" y="150"/>
                </a:cxn>
                <a:cxn ang="0">
                  <a:pos x="1551" y="207"/>
                </a:cxn>
                <a:cxn ang="0">
                  <a:pos x="1662" y="277"/>
                </a:cxn>
                <a:cxn ang="0">
                  <a:pos x="1760" y="361"/>
                </a:cxn>
                <a:cxn ang="0">
                  <a:pos x="1845" y="462"/>
                </a:cxn>
                <a:cxn ang="0">
                  <a:pos x="1916" y="577"/>
                </a:cxn>
                <a:cxn ang="0">
                  <a:pos x="1969" y="711"/>
                </a:cxn>
                <a:cxn ang="0">
                  <a:pos x="2004" y="862"/>
                </a:cxn>
                <a:cxn ang="0">
                  <a:pos x="2010" y="871"/>
                </a:cxn>
                <a:cxn ang="0">
                  <a:pos x="2018" y="873"/>
                </a:cxn>
                <a:cxn ang="0">
                  <a:pos x="2027" y="868"/>
                </a:cxn>
                <a:cxn ang="0">
                  <a:pos x="2030" y="859"/>
                </a:cxn>
                <a:cxn ang="0">
                  <a:pos x="1993" y="703"/>
                </a:cxn>
                <a:cxn ang="0">
                  <a:pos x="1939" y="567"/>
                </a:cxn>
                <a:cxn ang="0">
                  <a:pos x="1867" y="448"/>
                </a:cxn>
                <a:cxn ang="0">
                  <a:pos x="1781" y="345"/>
                </a:cxn>
                <a:cxn ang="0">
                  <a:pos x="1680" y="259"/>
                </a:cxn>
                <a:cxn ang="0">
                  <a:pos x="1568" y="187"/>
                </a:cxn>
                <a:cxn ang="0">
                  <a:pos x="1447" y="129"/>
                </a:cxn>
                <a:cxn ang="0">
                  <a:pos x="1316" y="84"/>
                </a:cxn>
                <a:cxn ang="0">
                  <a:pos x="1179" y="50"/>
                </a:cxn>
                <a:cxn ang="0">
                  <a:pos x="1037" y="27"/>
                </a:cxn>
                <a:cxn ang="0">
                  <a:pos x="892" y="14"/>
                </a:cxn>
                <a:cxn ang="0">
                  <a:pos x="745" y="9"/>
                </a:cxn>
                <a:cxn ang="0">
                  <a:pos x="598" y="13"/>
                </a:cxn>
                <a:cxn ang="0">
                  <a:pos x="453" y="22"/>
                </a:cxn>
                <a:cxn ang="0">
                  <a:pos x="311" y="39"/>
                </a:cxn>
                <a:cxn ang="0">
                  <a:pos x="175" y="60"/>
                </a:cxn>
                <a:cxn ang="0">
                  <a:pos x="175" y="31"/>
                </a:cxn>
                <a:cxn ang="0">
                  <a:pos x="184" y="0"/>
                </a:cxn>
              </a:cxnLst>
              <a:rect l="0" t="0" r="r" b="b"/>
              <a:pathLst>
                <a:path w="2030" h="873">
                  <a:moveTo>
                    <a:pt x="0" y="108"/>
                  </a:moveTo>
                  <a:lnTo>
                    <a:pt x="211" y="134"/>
                  </a:lnTo>
                  <a:lnTo>
                    <a:pt x="201" y="123"/>
                  </a:lnTo>
                  <a:lnTo>
                    <a:pt x="192" y="111"/>
                  </a:lnTo>
                  <a:lnTo>
                    <a:pt x="186" y="98"/>
                  </a:lnTo>
                  <a:lnTo>
                    <a:pt x="180" y="85"/>
                  </a:lnTo>
                  <a:lnTo>
                    <a:pt x="246" y="74"/>
                  </a:lnTo>
                  <a:lnTo>
                    <a:pt x="314" y="64"/>
                  </a:lnTo>
                  <a:lnTo>
                    <a:pt x="382" y="56"/>
                  </a:lnTo>
                  <a:lnTo>
                    <a:pt x="453" y="49"/>
                  </a:lnTo>
                  <a:lnTo>
                    <a:pt x="524" y="43"/>
                  </a:lnTo>
                  <a:lnTo>
                    <a:pt x="594" y="38"/>
                  </a:lnTo>
                  <a:lnTo>
                    <a:pt x="666" y="36"/>
                  </a:lnTo>
                  <a:lnTo>
                    <a:pt x="739" y="34"/>
                  </a:lnTo>
                  <a:lnTo>
                    <a:pt x="812" y="36"/>
                  </a:lnTo>
                  <a:lnTo>
                    <a:pt x="884" y="39"/>
                  </a:lnTo>
                  <a:lnTo>
                    <a:pt x="956" y="44"/>
                  </a:lnTo>
                  <a:lnTo>
                    <a:pt x="1027" y="51"/>
                  </a:lnTo>
                  <a:lnTo>
                    <a:pt x="1097" y="61"/>
                  </a:lnTo>
                  <a:lnTo>
                    <a:pt x="1167" y="73"/>
                  </a:lnTo>
                  <a:lnTo>
                    <a:pt x="1236" y="88"/>
                  </a:lnTo>
                  <a:lnTo>
                    <a:pt x="1302" y="106"/>
                  </a:lnTo>
                  <a:lnTo>
                    <a:pt x="1368" y="127"/>
                  </a:lnTo>
                  <a:lnTo>
                    <a:pt x="1430" y="150"/>
                  </a:lnTo>
                  <a:lnTo>
                    <a:pt x="1492" y="177"/>
                  </a:lnTo>
                  <a:lnTo>
                    <a:pt x="1551" y="207"/>
                  </a:lnTo>
                  <a:lnTo>
                    <a:pt x="1608" y="240"/>
                  </a:lnTo>
                  <a:lnTo>
                    <a:pt x="1662" y="277"/>
                  </a:lnTo>
                  <a:lnTo>
                    <a:pt x="1712" y="318"/>
                  </a:lnTo>
                  <a:lnTo>
                    <a:pt x="1760" y="361"/>
                  </a:lnTo>
                  <a:lnTo>
                    <a:pt x="1805" y="409"/>
                  </a:lnTo>
                  <a:lnTo>
                    <a:pt x="1845" y="462"/>
                  </a:lnTo>
                  <a:lnTo>
                    <a:pt x="1883" y="517"/>
                  </a:lnTo>
                  <a:lnTo>
                    <a:pt x="1916" y="577"/>
                  </a:lnTo>
                  <a:lnTo>
                    <a:pt x="1945" y="641"/>
                  </a:lnTo>
                  <a:lnTo>
                    <a:pt x="1969" y="711"/>
                  </a:lnTo>
                  <a:lnTo>
                    <a:pt x="1989" y="784"/>
                  </a:lnTo>
                  <a:lnTo>
                    <a:pt x="2004" y="862"/>
                  </a:lnTo>
                  <a:lnTo>
                    <a:pt x="2006" y="867"/>
                  </a:lnTo>
                  <a:lnTo>
                    <a:pt x="2010" y="871"/>
                  </a:lnTo>
                  <a:lnTo>
                    <a:pt x="2013" y="873"/>
                  </a:lnTo>
                  <a:lnTo>
                    <a:pt x="2018" y="873"/>
                  </a:lnTo>
                  <a:lnTo>
                    <a:pt x="2023" y="872"/>
                  </a:lnTo>
                  <a:lnTo>
                    <a:pt x="2027" y="868"/>
                  </a:lnTo>
                  <a:lnTo>
                    <a:pt x="2029" y="865"/>
                  </a:lnTo>
                  <a:lnTo>
                    <a:pt x="2030" y="859"/>
                  </a:lnTo>
                  <a:lnTo>
                    <a:pt x="2015" y="778"/>
                  </a:lnTo>
                  <a:lnTo>
                    <a:pt x="1993" y="703"/>
                  </a:lnTo>
                  <a:lnTo>
                    <a:pt x="1968" y="633"/>
                  </a:lnTo>
                  <a:lnTo>
                    <a:pt x="1939" y="567"/>
                  </a:lnTo>
                  <a:lnTo>
                    <a:pt x="1904" y="505"/>
                  </a:lnTo>
                  <a:lnTo>
                    <a:pt x="1867" y="448"/>
                  </a:lnTo>
                  <a:lnTo>
                    <a:pt x="1825" y="394"/>
                  </a:lnTo>
                  <a:lnTo>
                    <a:pt x="1781" y="345"/>
                  </a:lnTo>
                  <a:lnTo>
                    <a:pt x="1731" y="301"/>
                  </a:lnTo>
                  <a:lnTo>
                    <a:pt x="1680" y="259"/>
                  </a:lnTo>
                  <a:lnTo>
                    <a:pt x="1626" y="222"/>
                  </a:lnTo>
                  <a:lnTo>
                    <a:pt x="1568" y="187"/>
                  </a:lnTo>
                  <a:lnTo>
                    <a:pt x="1508" y="157"/>
                  </a:lnTo>
                  <a:lnTo>
                    <a:pt x="1447" y="129"/>
                  </a:lnTo>
                  <a:lnTo>
                    <a:pt x="1382" y="105"/>
                  </a:lnTo>
                  <a:lnTo>
                    <a:pt x="1316" y="84"/>
                  </a:lnTo>
                  <a:lnTo>
                    <a:pt x="1249" y="66"/>
                  </a:lnTo>
                  <a:lnTo>
                    <a:pt x="1179" y="50"/>
                  </a:lnTo>
                  <a:lnTo>
                    <a:pt x="1108" y="37"/>
                  </a:lnTo>
                  <a:lnTo>
                    <a:pt x="1037" y="27"/>
                  </a:lnTo>
                  <a:lnTo>
                    <a:pt x="964" y="19"/>
                  </a:lnTo>
                  <a:lnTo>
                    <a:pt x="892" y="14"/>
                  </a:lnTo>
                  <a:lnTo>
                    <a:pt x="819" y="10"/>
                  </a:lnTo>
                  <a:lnTo>
                    <a:pt x="745" y="9"/>
                  </a:lnTo>
                  <a:lnTo>
                    <a:pt x="671" y="10"/>
                  </a:lnTo>
                  <a:lnTo>
                    <a:pt x="598" y="13"/>
                  </a:lnTo>
                  <a:lnTo>
                    <a:pt x="525" y="16"/>
                  </a:lnTo>
                  <a:lnTo>
                    <a:pt x="453" y="22"/>
                  </a:lnTo>
                  <a:lnTo>
                    <a:pt x="382" y="31"/>
                  </a:lnTo>
                  <a:lnTo>
                    <a:pt x="311" y="39"/>
                  </a:lnTo>
                  <a:lnTo>
                    <a:pt x="243" y="49"/>
                  </a:lnTo>
                  <a:lnTo>
                    <a:pt x="175" y="60"/>
                  </a:lnTo>
                  <a:lnTo>
                    <a:pt x="174" y="45"/>
                  </a:lnTo>
                  <a:lnTo>
                    <a:pt x="175" y="31"/>
                  </a:lnTo>
                  <a:lnTo>
                    <a:pt x="179" y="15"/>
                  </a:lnTo>
                  <a:lnTo>
                    <a:pt x="184" y="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4" name="Freeform 82"/>
            <p:cNvSpPr>
              <a:spLocks/>
            </p:cNvSpPr>
            <p:nvPr/>
          </p:nvSpPr>
          <p:spPr bwMode="auto">
            <a:xfrm>
              <a:off x="4170" y="2650"/>
              <a:ext cx="34" cy="88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0" y="201"/>
                </a:cxn>
                <a:cxn ang="0">
                  <a:pos x="14" y="193"/>
                </a:cxn>
                <a:cxn ang="0">
                  <a:pos x="28" y="187"/>
                </a:cxn>
                <a:cxn ang="0">
                  <a:pos x="42" y="184"/>
                </a:cxn>
                <a:cxn ang="0">
                  <a:pos x="56" y="181"/>
                </a:cxn>
                <a:cxn ang="0">
                  <a:pos x="56" y="342"/>
                </a:cxn>
                <a:cxn ang="0">
                  <a:pos x="57" y="347"/>
                </a:cxn>
                <a:cxn ang="0">
                  <a:pos x="59" y="352"/>
                </a:cxn>
                <a:cxn ang="0">
                  <a:pos x="63" y="354"/>
                </a:cxn>
                <a:cxn ang="0">
                  <a:pos x="68" y="355"/>
                </a:cxn>
                <a:cxn ang="0">
                  <a:pos x="72" y="355"/>
                </a:cxn>
                <a:cxn ang="0">
                  <a:pos x="77" y="353"/>
                </a:cxn>
                <a:cxn ang="0">
                  <a:pos x="81" y="348"/>
                </a:cxn>
                <a:cxn ang="0">
                  <a:pos x="82" y="342"/>
                </a:cxn>
                <a:cxn ang="0">
                  <a:pos x="82" y="181"/>
                </a:cxn>
                <a:cxn ang="0">
                  <a:pos x="96" y="184"/>
                </a:cxn>
                <a:cxn ang="0">
                  <a:pos x="110" y="187"/>
                </a:cxn>
                <a:cxn ang="0">
                  <a:pos x="124" y="193"/>
                </a:cxn>
                <a:cxn ang="0">
                  <a:pos x="137" y="201"/>
                </a:cxn>
                <a:cxn ang="0">
                  <a:pos x="69" y="0"/>
                </a:cxn>
              </a:cxnLst>
              <a:rect l="0" t="0" r="r" b="b"/>
              <a:pathLst>
                <a:path w="137" h="355">
                  <a:moveTo>
                    <a:pt x="69" y="0"/>
                  </a:moveTo>
                  <a:lnTo>
                    <a:pt x="0" y="201"/>
                  </a:lnTo>
                  <a:lnTo>
                    <a:pt x="14" y="193"/>
                  </a:lnTo>
                  <a:lnTo>
                    <a:pt x="28" y="187"/>
                  </a:lnTo>
                  <a:lnTo>
                    <a:pt x="42" y="184"/>
                  </a:lnTo>
                  <a:lnTo>
                    <a:pt x="56" y="181"/>
                  </a:lnTo>
                  <a:lnTo>
                    <a:pt x="56" y="342"/>
                  </a:lnTo>
                  <a:lnTo>
                    <a:pt x="57" y="347"/>
                  </a:lnTo>
                  <a:lnTo>
                    <a:pt x="59" y="352"/>
                  </a:lnTo>
                  <a:lnTo>
                    <a:pt x="63" y="354"/>
                  </a:lnTo>
                  <a:lnTo>
                    <a:pt x="68" y="355"/>
                  </a:lnTo>
                  <a:lnTo>
                    <a:pt x="72" y="355"/>
                  </a:lnTo>
                  <a:lnTo>
                    <a:pt x="77" y="353"/>
                  </a:lnTo>
                  <a:lnTo>
                    <a:pt x="81" y="348"/>
                  </a:lnTo>
                  <a:lnTo>
                    <a:pt x="82" y="342"/>
                  </a:lnTo>
                  <a:lnTo>
                    <a:pt x="82" y="181"/>
                  </a:lnTo>
                  <a:lnTo>
                    <a:pt x="96" y="184"/>
                  </a:lnTo>
                  <a:lnTo>
                    <a:pt x="110" y="187"/>
                  </a:lnTo>
                  <a:lnTo>
                    <a:pt x="124" y="193"/>
                  </a:lnTo>
                  <a:lnTo>
                    <a:pt x="137" y="20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5" name="Freeform 83"/>
            <p:cNvSpPr>
              <a:spLocks/>
            </p:cNvSpPr>
            <p:nvPr/>
          </p:nvSpPr>
          <p:spPr bwMode="auto">
            <a:xfrm>
              <a:off x="4221" y="2347"/>
              <a:ext cx="73" cy="177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155" y="161"/>
                </a:cxn>
                <a:cxn ang="0">
                  <a:pos x="171" y="158"/>
                </a:cxn>
                <a:cxn ang="0">
                  <a:pos x="187" y="158"/>
                </a:cxn>
                <a:cxn ang="0">
                  <a:pos x="201" y="160"/>
                </a:cxn>
                <a:cxn ang="0">
                  <a:pos x="215" y="163"/>
                </a:cxn>
                <a:cxn ang="0">
                  <a:pos x="2" y="689"/>
                </a:cxn>
                <a:cxn ang="0">
                  <a:pos x="0" y="695"/>
                </a:cxn>
                <a:cxn ang="0">
                  <a:pos x="2" y="699"/>
                </a:cxn>
                <a:cxn ang="0">
                  <a:pos x="5" y="703"/>
                </a:cxn>
                <a:cxn ang="0">
                  <a:pos x="9" y="705"/>
                </a:cxn>
                <a:cxn ang="0">
                  <a:pos x="14" y="707"/>
                </a:cxn>
                <a:cxn ang="0">
                  <a:pos x="18" y="707"/>
                </a:cxn>
                <a:cxn ang="0">
                  <a:pos x="23" y="703"/>
                </a:cxn>
                <a:cxn ang="0">
                  <a:pos x="26" y="698"/>
                </a:cxn>
                <a:cxn ang="0">
                  <a:pos x="239" y="173"/>
                </a:cxn>
                <a:cxn ang="0">
                  <a:pos x="251" y="180"/>
                </a:cxn>
                <a:cxn ang="0">
                  <a:pos x="262" y="190"/>
                </a:cxn>
                <a:cxn ang="0">
                  <a:pos x="273" y="200"/>
                </a:cxn>
                <a:cxn ang="0">
                  <a:pos x="283" y="212"/>
                </a:cxn>
                <a:cxn ang="0">
                  <a:pos x="295" y="0"/>
                </a:cxn>
              </a:cxnLst>
              <a:rect l="0" t="0" r="r" b="b"/>
              <a:pathLst>
                <a:path w="295" h="707">
                  <a:moveTo>
                    <a:pt x="295" y="0"/>
                  </a:moveTo>
                  <a:lnTo>
                    <a:pt x="155" y="161"/>
                  </a:lnTo>
                  <a:lnTo>
                    <a:pt x="171" y="158"/>
                  </a:lnTo>
                  <a:lnTo>
                    <a:pt x="187" y="158"/>
                  </a:lnTo>
                  <a:lnTo>
                    <a:pt x="201" y="160"/>
                  </a:lnTo>
                  <a:lnTo>
                    <a:pt x="215" y="163"/>
                  </a:lnTo>
                  <a:lnTo>
                    <a:pt x="2" y="689"/>
                  </a:lnTo>
                  <a:lnTo>
                    <a:pt x="0" y="695"/>
                  </a:lnTo>
                  <a:lnTo>
                    <a:pt x="2" y="699"/>
                  </a:lnTo>
                  <a:lnTo>
                    <a:pt x="5" y="703"/>
                  </a:lnTo>
                  <a:lnTo>
                    <a:pt x="9" y="705"/>
                  </a:lnTo>
                  <a:lnTo>
                    <a:pt x="14" y="707"/>
                  </a:lnTo>
                  <a:lnTo>
                    <a:pt x="18" y="707"/>
                  </a:lnTo>
                  <a:lnTo>
                    <a:pt x="23" y="703"/>
                  </a:lnTo>
                  <a:lnTo>
                    <a:pt x="26" y="698"/>
                  </a:lnTo>
                  <a:lnTo>
                    <a:pt x="239" y="173"/>
                  </a:lnTo>
                  <a:lnTo>
                    <a:pt x="251" y="180"/>
                  </a:lnTo>
                  <a:lnTo>
                    <a:pt x="262" y="190"/>
                  </a:lnTo>
                  <a:lnTo>
                    <a:pt x="273" y="200"/>
                  </a:lnTo>
                  <a:lnTo>
                    <a:pt x="283" y="212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6" name="Freeform 84"/>
            <p:cNvSpPr>
              <a:spLocks/>
            </p:cNvSpPr>
            <p:nvPr/>
          </p:nvSpPr>
          <p:spPr bwMode="auto">
            <a:xfrm>
              <a:off x="3591" y="2296"/>
              <a:ext cx="97" cy="69"/>
            </a:xfrm>
            <a:custGeom>
              <a:avLst/>
              <a:gdLst/>
              <a:ahLst/>
              <a:cxnLst>
                <a:cxn ang="0">
                  <a:pos x="0" y="276"/>
                </a:cxn>
                <a:cxn ang="0">
                  <a:pos x="192" y="185"/>
                </a:cxn>
                <a:cxn ang="0">
                  <a:pos x="178" y="181"/>
                </a:cxn>
                <a:cxn ang="0">
                  <a:pos x="166" y="175"/>
                </a:cxn>
                <a:cxn ang="0">
                  <a:pos x="154" y="170"/>
                </a:cxn>
                <a:cxn ang="0">
                  <a:pos x="143" y="163"/>
                </a:cxn>
                <a:cxn ang="0">
                  <a:pos x="170" y="143"/>
                </a:cxn>
                <a:cxn ang="0">
                  <a:pos x="199" y="122"/>
                </a:cxn>
                <a:cxn ang="0">
                  <a:pos x="228" y="104"/>
                </a:cxn>
                <a:cxn ang="0">
                  <a:pos x="258" y="86"/>
                </a:cxn>
                <a:cxn ang="0">
                  <a:pos x="288" y="71"/>
                </a:cxn>
                <a:cxn ang="0">
                  <a:pos x="318" y="54"/>
                </a:cxn>
                <a:cxn ang="0">
                  <a:pos x="349" y="40"/>
                </a:cxn>
                <a:cxn ang="0">
                  <a:pos x="381" y="25"/>
                </a:cxn>
                <a:cxn ang="0">
                  <a:pos x="385" y="22"/>
                </a:cxn>
                <a:cxn ang="0">
                  <a:pos x="388" y="17"/>
                </a:cxn>
                <a:cxn ang="0">
                  <a:pos x="388" y="12"/>
                </a:cxn>
                <a:cxn ang="0">
                  <a:pos x="387" y="7"/>
                </a:cxn>
                <a:cxn ang="0">
                  <a:pos x="383" y="4"/>
                </a:cxn>
                <a:cxn ang="0">
                  <a:pos x="379" y="1"/>
                </a:cxn>
                <a:cxn ang="0">
                  <a:pos x="375" y="0"/>
                </a:cxn>
                <a:cxn ang="0">
                  <a:pos x="370" y="1"/>
                </a:cxn>
                <a:cxn ang="0">
                  <a:pos x="337" y="19"/>
                </a:cxn>
                <a:cxn ang="0">
                  <a:pos x="305" y="36"/>
                </a:cxn>
                <a:cxn ang="0">
                  <a:pos x="274" y="52"/>
                </a:cxn>
                <a:cxn ang="0">
                  <a:pos x="242" y="70"/>
                </a:cxn>
                <a:cxn ang="0">
                  <a:pos x="211" y="86"/>
                </a:cxn>
                <a:cxn ang="0">
                  <a:pos x="182" y="106"/>
                </a:cxn>
                <a:cxn ang="0">
                  <a:pos x="152" y="125"/>
                </a:cxn>
                <a:cxn ang="0">
                  <a:pos x="124" y="145"/>
                </a:cxn>
                <a:cxn ang="0">
                  <a:pos x="114" y="133"/>
                </a:cxn>
                <a:cxn ang="0">
                  <a:pos x="107" y="119"/>
                </a:cxn>
                <a:cxn ang="0">
                  <a:pos x="101" y="103"/>
                </a:cxn>
                <a:cxn ang="0">
                  <a:pos x="95" y="86"/>
                </a:cxn>
                <a:cxn ang="0">
                  <a:pos x="0" y="276"/>
                </a:cxn>
              </a:cxnLst>
              <a:rect l="0" t="0" r="r" b="b"/>
              <a:pathLst>
                <a:path w="388" h="276">
                  <a:moveTo>
                    <a:pt x="0" y="276"/>
                  </a:moveTo>
                  <a:lnTo>
                    <a:pt x="192" y="185"/>
                  </a:lnTo>
                  <a:lnTo>
                    <a:pt x="178" y="181"/>
                  </a:lnTo>
                  <a:lnTo>
                    <a:pt x="166" y="175"/>
                  </a:lnTo>
                  <a:lnTo>
                    <a:pt x="154" y="170"/>
                  </a:lnTo>
                  <a:lnTo>
                    <a:pt x="143" y="163"/>
                  </a:lnTo>
                  <a:lnTo>
                    <a:pt x="170" y="143"/>
                  </a:lnTo>
                  <a:lnTo>
                    <a:pt x="199" y="122"/>
                  </a:lnTo>
                  <a:lnTo>
                    <a:pt x="228" y="104"/>
                  </a:lnTo>
                  <a:lnTo>
                    <a:pt x="258" y="86"/>
                  </a:lnTo>
                  <a:lnTo>
                    <a:pt x="288" y="71"/>
                  </a:lnTo>
                  <a:lnTo>
                    <a:pt x="318" y="54"/>
                  </a:lnTo>
                  <a:lnTo>
                    <a:pt x="349" y="40"/>
                  </a:lnTo>
                  <a:lnTo>
                    <a:pt x="381" y="25"/>
                  </a:lnTo>
                  <a:lnTo>
                    <a:pt x="385" y="22"/>
                  </a:lnTo>
                  <a:lnTo>
                    <a:pt x="388" y="17"/>
                  </a:lnTo>
                  <a:lnTo>
                    <a:pt x="388" y="12"/>
                  </a:lnTo>
                  <a:lnTo>
                    <a:pt x="387" y="7"/>
                  </a:lnTo>
                  <a:lnTo>
                    <a:pt x="383" y="4"/>
                  </a:lnTo>
                  <a:lnTo>
                    <a:pt x="379" y="1"/>
                  </a:lnTo>
                  <a:lnTo>
                    <a:pt x="375" y="0"/>
                  </a:lnTo>
                  <a:lnTo>
                    <a:pt x="370" y="1"/>
                  </a:lnTo>
                  <a:lnTo>
                    <a:pt x="337" y="19"/>
                  </a:lnTo>
                  <a:lnTo>
                    <a:pt x="305" y="36"/>
                  </a:lnTo>
                  <a:lnTo>
                    <a:pt x="274" y="52"/>
                  </a:lnTo>
                  <a:lnTo>
                    <a:pt x="242" y="70"/>
                  </a:lnTo>
                  <a:lnTo>
                    <a:pt x="211" y="86"/>
                  </a:lnTo>
                  <a:lnTo>
                    <a:pt x="182" y="106"/>
                  </a:lnTo>
                  <a:lnTo>
                    <a:pt x="152" y="125"/>
                  </a:lnTo>
                  <a:lnTo>
                    <a:pt x="124" y="145"/>
                  </a:lnTo>
                  <a:lnTo>
                    <a:pt x="114" y="133"/>
                  </a:lnTo>
                  <a:lnTo>
                    <a:pt x="107" y="119"/>
                  </a:lnTo>
                  <a:lnTo>
                    <a:pt x="101" y="103"/>
                  </a:lnTo>
                  <a:lnTo>
                    <a:pt x="95" y="86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7" name="Freeform 85"/>
            <p:cNvSpPr>
              <a:spLocks/>
            </p:cNvSpPr>
            <p:nvPr/>
          </p:nvSpPr>
          <p:spPr bwMode="auto">
            <a:xfrm>
              <a:off x="3483" y="2420"/>
              <a:ext cx="51" cy="100"/>
            </a:xfrm>
            <a:custGeom>
              <a:avLst/>
              <a:gdLst/>
              <a:ahLst/>
              <a:cxnLst>
                <a:cxn ang="0">
                  <a:pos x="6" y="401"/>
                </a:cxn>
                <a:cxn ang="0">
                  <a:pos x="131" y="230"/>
                </a:cxn>
                <a:cxn ang="0">
                  <a:pos x="117" y="232"/>
                </a:cxn>
                <a:cxn ang="0">
                  <a:pos x="103" y="234"/>
                </a:cxn>
                <a:cxn ang="0">
                  <a:pos x="90" y="234"/>
                </a:cxn>
                <a:cxn ang="0">
                  <a:pos x="78" y="233"/>
                </a:cxn>
                <a:cxn ang="0">
                  <a:pos x="90" y="206"/>
                </a:cxn>
                <a:cxn ang="0">
                  <a:pos x="104" y="178"/>
                </a:cxn>
                <a:cxn ang="0">
                  <a:pos x="119" y="150"/>
                </a:cxn>
                <a:cxn ang="0">
                  <a:pos x="133" y="124"/>
                </a:cxn>
                <a:cxn ang="0">
                  <a:pos x="150" y="98"/>
                </a:cxn>
                <a:cxn ang="0">
                  <a:pos x="165" y="72"/>
                </a:cxn>
                <a:cxn ang="0">
                  <a:pos x="183" y="46"/>
                </a:cxn>
                <a:cxn ang="0">
                  <a:pos x="201" y="21"/>
                </a:cxn>
                <a:cxn ang="0">
                  <a:pos x="204" y="16"/>
                </a:cxn>
                <a:cxn ang="0">
                  <a:pos x="204" y="10"/>
                </a:cxn>
                <a:cxn ang="0">
                  <a:pos x="203" y="6"/>
                </a:cxn>
                <a:cxn ang="0">
                  <a:pos x="199" y="3"/>
                </a:cxn>
                <a:cxn ang="0">
                  <a:pos x="194" y="0"/>
                </a:cxn>
                <a:cxn ang="0">
                  <a:pos x="189" y="0"/>
                </a:cxn>
                <a:cxn ang="0">
                  <a:pos x="185" y="2"/>
                </a:cxn>
                <a:cxn ang="0">
                  <a:pos x="181" y="5"/>
                </a:cxn>
                <a:cxn ang="0">
                  <a:pos x="162" y="32"/>
                </a:cxn>
                <a:cxn ang="0">
                  <a:pos x="144" y="58"/>
                </a:cxn>
                <a:cxn ang="0">
                  <a:pos x="126" y="86"/>
                </a:cxn>
                <a:cxn ang="0">
                  <a:pos x="109" y="112"/>
                </a:cxn>
                <a:cxn ang="0">
                  <a:pos x="93" y="141"/>
                </a:cxn>
                <a:cxn ang="0">
                  <a:pos x="79" y="168"/>
                </a:cxn>
                <a:cxn ang="0">
                  <a:pos x="65" y="197"/>
                </a:cxn>
                <a:cxn ang="0">
                  <a:pos x="51" y="226"/>
                </a:cxn>
                <a:cxn ang="0">
                  <a:pos x="38" y="220"/>
                </a:cxn>
                <a:cxn ang="0">
                  <a:pos x="25" y="212"/>
                </a:cxn>
                <a:cxn ang="0">
                  <a:pos x="12" y="201"/>
                </a:cxn>
                <a:cxn ang="0">
                  <a:pos x="0" y="189"/>
                </a:cxn>
                <a:cxn ang="0">
                  <a:pos x="6" y="401"/>
                </a:cxn>
              </a:cxnLst>
              <a:rect l="0" t="0" r="r" b="b"/>
              <a:pathLst>
                <a:path w="204" h="401">
                  <a:moveTo>
                    <a:pt x="6" y="401"/>
                  </a:moveTo>
                  <a:lnTo>
                    <a:pt x="131" y="230"/>
                  </a:lnTo>
                  <a:lnTo>
                    <a:pt x="117" y="232"/>
                  </a:lnTo>
                  <a:lnTo>
                    <a:pt x="103" y="234"/>
                  </a:lnTo>
                  <a:lnTo>
                    <a:pt x="90" y="234"/>
                  </a:lnTo>
                  <a:lnTo>
                    <a:pt x="78" y="233"/>
                  </a:lnTo>
                  <a:lnTo>
                    <a:pt x="90" y="206"/>
                  </a:lnTo>
                  <a:lnTo>
                    <a:pt x="104" y="178"/>
                  </a:lnTo>
                  <a:lnTo>
                    <a:pt x="119" y="150"/>
                  </a:lnTo>
                  <a:lnTo>
                    <a:pt x="133" y="124"/>
                  </a:lnTo>
                  <a:lnTo>
                    <a:pt x="150" y="98"/>
                  </a:lnTo>
                  <a:lnTo>
                    <a:pt x="165" y="72"/>
                  </a:lnTo>
                  <a:lnTo>
                    <a:pt x="183" y="46"/>
                  </a:lnTo>
                  <a:lnTo>
                    <a:pt x="201" y="21"/>
                  </a:lnTo>
                  <a:lnTo>
                    <a:pt x="204" y="16"/>
                  </a:lnTo>
                  <a:lnTo>
                    <a:pt x="204" y="10"/>
                  </a:lnTo>
                  <a:lnTo>
                    <a:pt x="203" y="6"/>
                  </a:lnTo>
                  <a:lnTo>
                    <a:pt x="199" y="3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5" y="2"/>
                  </a:lnTo>
                  <a:lnTo>
                    <a:pt x="181" y="5"/>
                  </a:lnTo>
                  <a:lnTo>
                    <a:pt x="162" y="32"/>
                  </a:lnTo>
                  <a:lnTo>
                    <a:pt x="144" y="58"/>
                  </a:lnTo>
                  <a:lnTo>
                    <a:pt x="126" y="86"/>
                  </a:lnTo>
                  <a:lnTo>
                    <a:pt x="109" y="112"/>
                  </a:lnTo>
                  <a:lnTo>
                    <a:pt x="93" y="141"/>
                  </a:lnTo>
                  <a:lnTo>
                    <a:pt x="79" y="168"/>
                  </a:lnTo>
                  <a:lnTo>
                    <a:pt x="65" y="197"/>
                  </a:lnTo>
                  <a:lnTo>
                    <a:pt x="51" y="226"/>
                  </a:lnTo>
                  <a:lnTo>
                    <a:pt x="38" y="220"/>
                  </a:lnTo>
                  <a:lnTo>
                    <a:pt x="25" y="212"/>
                  </a:lnTo>
                  <a:lnTo>
                    <a:pt x="12" y="201"/>
                  </a:lnTo>
                  <a:lnTo>
                    <a:pt x="0" y="189"/>
                  </a:lnTo>
                  <a:lnTo>
                    <a:pt x="6" y="4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8" name="Freeform 86"/>
            <p:cNvSpPr>
              <a:spLocks/>
            </p:cNvSpPr>
            <p:nvPr/>
          </p:nvSpPr>
          <p:spPr bwMode="auto">
            <a:xfrm>
              <a:off x="3526" y="2758"/>
              <a:ext cx="45" cy="236"/>
            </a:xfrm>
            <a:custGeom>
              <a:avLst/>
              <a:gdLst/>
              <a:ahLst/>
              <a:cxnLst>
                <a:cxn ang="0">
                  <a:pos x="42" y="941"/>
                </a:cxn>
                <a:cxn ang="0">
                  <a:pos x="137" y="752"/>
                </a:cxn>
                <a:cxn ang="0">
                  <a:pos x="122" y="757"/>
                </a:cxn>
                <a:cxn ang="0">
                  <a:pos x="107" y="761"/>
                </a:cxn>
                <a:cxn ang="0">
                  <a:pos x="93" y="764"/>
                </a:cxn>
                <a:cxn ang="0">
                  <a:pos x="78" y="764"/>
                </a:cxn>
                <a:cxn ang="0">
                  <a:pos x="179" y="13"/>
                </a:cxn>
                <a:cxn ang="0">
                  <a:pos x="179" y="8"/>
                </a:cxn>
                <a:cxn ang="0">
                  <a:pos x="177" y="3"/>
                </a:cxn>
                <a:cxn ang="0">
                  <a:pos x="173" y="1"/>
                </a:cxn>
                <a:cxn ang="0">
                  <a:pos x="168" y="0"/>
                </a:cxn>
                <a:cxn ang="0">
                  <a:pos x="164" y="0"/>
                </a:cxn>
                <a:cxn ang="0">
                  <a:pos x="159" y="1"/>
                </a:cxn>
                <a:cxn ang="0">
                  <a:pos x="155" y="4"/>
                </a:cxn>
                <a:cxn ang="0">
                  <a:pos x="154" y="10"/>
                </a:cxn>
                <a:cxn ang="0">
                  <a:pos x="53" y="760"/>
                </a:cxn>
                <a:cxn ang="0">
                  <a:pos x="40" y="757"/>
                </a:cxn>
                <a:cxn ang="0">
                  <a:pos x="27" y="751"/>
                </a:cxn>
                <a:cxn ang="0">
                  <a:pos x="13" y="742"/>
                </a:cxn>
                <a:cxn ang="0">
                  <a:pos x="0" y="733"/>
                </a:cxn>
                <a:cxn ang="0">
                  <a:pos x="42" y="941"/>
                </a:cxn>
              </a:cxnLst>
              <a:rect l="0" t="0" r="r" b="b"/>
              <a:pathLst>
                <a:path w="179" h="941">
                  <a:moveTo>
                    <a:pt x="42" y="941"/>
                  </a:moveTo>
                  <a:lnTo>
                    <a:pt x="137" y="752"/>
                  </a:lnTo>
                  <a:lnTo>
                    <a:pt x="122" y="757"/>
                  </a:lnTo>
                  <a:lnTo>
                    <a:pt x="107" y="761"/>
                  </a:lnTo>
                  <a:lnTo>
                    <a:pt x="93" y="764"/>
                  </a:lnTo>
                  <a:lnTo>
                    <a:pt x="78" y="764"/>
                  </a:lnTo>
                  <a:lnTo>
                    <a:pt x="179" y="13"/>
                  </a:lnTo>
                  <a:lnTo>
                    <a:pt x="179" y="8"/>
                  </a:lnTo>
                  <a:lnTo>
                    <a:pt x="177" y="3"/>
                  </a:lnTo>
                  <a:lnTo>
                    <a:pt x="173" y="1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59" y="1"/>
                  </a:lnTo>
                  <a:lnTo>
                    <a:pt x="155" y="4"/>
                  </a:lnTo>
                  <a:lnTo>
                    <a:pt x="154" y="10"/>
                  </a:lnTo>
                  <a:lnTo>
                    <a:pt x="53" y="760"/>
                  </a:lnTo>
                  <a:lnTo>
                    <a:pt x="40" y="757"/>
                  </a:lnTo>
                  <a:lnTo>
                    <a:pt x="27" y="751"/>
                  </a:lnTo>
                  <a:lnTo>
                    <a:pt x="13" y="742"/>
                  </a:lnTo>
                  <a:lnTo>
                    <a:pt x="0" y="733"/>
                  </a:lnTo>
                  <a:lnTo>
                    <a:pt x="42" y="9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9" name="Freeform 87"/>
            <p:cNvSpPr>
              <a:spLocks/>
            </p:cNvSpPr>
            <p:nvPr/>
          </p:nvSpPr>
          <p:spPr bwMode="auto">
            <a:xfrm>
              <a:off x="3484" y="2771"/>
              <a:ext cx="36" cy="470"/>
            </a:xfrm>
            <a:custGeom>
              <a:avLst/>
              <a:gdLst/>
              <a:ahLst/>
              <a:cxnLst>
                <a:cxn ang="0">
                  <a:pos x="82" y="1878"/>
                </a:cxn>
                <a:cxn ang="0">
                  <a:pos x="143" y="1674"/>
                </a:cxn>
                <a:cxn ang="0">
                  <a:pos x="130" y="1682"/>
                </a:cxn>
                <a:cxn ang="0">
                  <a:pos x="117" y="1688"/>
                </a:cxn>
                <a:cxn ang="0">
                  <a:pos x="102" y="1693"/>
                </a:cxn>
                <a:cxn ang="0">
                  <a:pos x="89" y="1697"/>
                </a:cxn>
                <a:cxn ang="0">
                  <a:pos x="27" y="12"/>
                </a:cxn>
                <a:cxn ang="0">
                  <a:pos x="25" y="8"/>
                </a:cxn>
                <a:cxn ang="0">
                  <a:pos x="23" y="3"/>
                </a:cxn>
                <a:cxn ang="0">
                  <a:pos x="18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5" y="4"/>
                </a:cxn>
                <a:cxn ang="0">
                  <a:pos x="1" y="8"/>
                </a:cxn>
                <a:cxn ang="0">
                  <a:pos x="0" y="14"/>
                </a:cxn>
                <a:cxn ang="0">
                  <a:pos x="63" y="1697"/>
                </a:cxn>
                <a:cxn ang="0">
                  <a:pos x="48" y="1695"/>
                </a:cxn>
                <a:cxn ang="0">
                  <a:pos x="35" y="1692"/>
                </a:cxn>
                <a:cxn ang="0">
                  <a:pos x="21" y="1686"/>
                </a:cxn>
                <a:cxn ang="0">
                  <a:pos x="6" y="1679"/>
                </a:cxn>
                <a:cxn ang="0">
                  <a:pos x="82" y="1878"/>
                </a:cxn>
              </a:cxnLst>
              <a:rect l="0" t="0" r="r" b="b"/>
              <a:pathLst>
                <a:path w="143" h="1878">
                  <a:moveTo>
                    <a:pt x="82" y="1878"/>
                  </a:moveTo>
                  <a:lnTo>
                    <a:pt x="143" y="1674"/>
                  </a:lnTo>
                  <a:lnTo>
                    <a:pt x="130" y="1682"/>
                  </a:lnTo>
                  <a:lnTo>
                    <a:pt x="117" y="1688"/>
                  </a:lnTo>
                  <a:lnTo>
                    <a:pt x="102" y="1693"/>
                  </a:lnTo>
                  <a:lnTo>
                    <a:pt x="89" y="1697"/>
                  </a:lnTo>
                  <a:lnTo>
                    <a:pt x="27" y="12"/>
                  </a:lnTo>
                  <a:lnTo>
                    <a:pt x="25" y="8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63" y="1697"/>
                  </a:lnTo>
                  <a:lnTo>
                    <a:pt x="48" y="1695"/>
                  </a:lnTo>
                  <a:lnTo>
                    <a:pt x="35" y="1692"/>
                  </a:lnTo>
                  <a:lnTo>
                    <a:pt x="21" y="1686"/>
                  </a:lnTo>
                  <a:lnTo>
                    <a:pt x="6" y="1679"/>
                  </a:lnTo>
                  <a:lnTo>
                    <a:pt x="82" y="18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0" name="Freeform 88"/>
            <p:cNvSpPr>
              <a:spLocks/>
            </p:cNvSpPr>
            <p:nvPr/>
          </p:nvSpPr>
          <p:spPr bwMode="auto">
            <a:xfrm>
              <a:off x="1811" y="2739"/>
              <a:ext cx="102" cy="449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275" y="183"/>
                </a:cxn>
                <a:cxn ang="0">
                  <a:pos x="289" y="179"/>
                </a:cxn>
                <a:cxn ang="0">
                  <a:pos x="305" y="175"/>
                </a:cxn>
                <a:cxn ang="0">
                  <a:pos x="319" y="174"/>
                </a:cxn>
                <a:cxn ang="0">
                  <a:pos x="333" y="175"/>
                </a:cxn>
                <a:cxn ang="0">
                  <a:pos x="0" y="1779"/>
                </a:cxn>
                <a:cxn ang="0">
                  <a:pos x="0" y="1785"/>
                </a:cxn>
                <a:cxn ang="0">
                  <a:pos x="1" y="1790"/>
                </a:cxn>
                <a:cxn ang="0">
                  <a:pos x="4" y="1792"/>
                </a:cxn>
                <a:cxn ang="0">
                  <a:pos x="9" y="1794"/>
                </a:cxn>
                <a:cxn ang="0">
                  <a:pos x="14" y="1794"/>
                </a:cxn>
                <a:cxn ang="0">
                  <a:pos x="19" y="1793"/>
                </a:cxn>
                <a:cxn ang="0">
                  <a:pos x="22" y="1790"/>
                </a:cxn>
                <a:cxn ang="0">
                  <a:pos x="25" y="1785"/>
                </a:cxn>
                <a:cxn ang="0">
                  <a:pos x="359" y="180"/>
                </a:cxn>
                <a:cxn ang="0">
                  <a:pos x="372" y="185"/>
                </a:cxn>
                <a:cxn ang="0">
                  <a:pos x="385" y="192"/>
                </a:cxn>
                <a:cxn ang="0">
                  <a:pos x="397" y="200"/>
                </a:cxn>
                <a:cxn ang="0">
                  <a:pos x="409" y="211"/>
                </a:cxn>
                <a:cxn ang="0">
                  <a:pos x="383" y="0"/>
                </a:cxn>
              </a:cxnLst>
              <a:rect l="0" t="0" r="r" b="b"/>
              <a:pathLst>
                <a:path w="409" h="1794">
                  <a:moveTo>
                    <a:pt x="383" y="0"/>
                  </a:moveTo>
                  <a:lnTo>
                    <a:pt x="275" y="183"/>
                  </a:lnTo>
                  <a:lnTo>
                    <a:pt x="289" y="179"/>
                  </a:lnTo>
                  <a:lnTo>
                    <a:pt x="305" y="175"/>
                  </a:lnTo>
                  <a:lnTo>
                    <a:pt x="319" y="174"/>
                  </a:lnTo>
                  <a:lnTo>
                    <a:pt x="333" y="175"/>
                  </a:lnTo>
                  <a:lnTo>
                    <a:pt x="0" y="1779"/>
                  </a:lnTo>
                  <a:lnTo>
                    <a:pt x="0" y="1785"/>
                  </a:lnTo>
                  <a:lnTo>
                    <a:pt x="1" y="1790"/>
                  </a:lnTo>
                  <a:lnTo>
                    <a:pt x="4" y="1792"/>
                  </a:lnTo>
                  <a:lnTo>
                    <a:pt x="9" y="1794"/>
                  </a:lnTo>
                  <a:lnTo>
                    <a:pt x="14" y="1794"/>
                  </a:lnTo>
                  <a:lnTo>
                    <a:pt x="19" y="1793"/>
                  </a:lnTo>
                  <a:lnTo>
                    <a:pt x="22" y="1790"/>
                  </a:lnTo>
                  <a:lnTo>
                    <a:pt x="25" y="1785"/>
                  </a:lnTo>
                  <a:lnTo>
                    <a:pt x="359" y="180"/>
                  </a:lnTo>
                  <a:lnTo>
                    <a:pt x="372" y="185"/>
                  </a:lnTo>
                  <a:lnTo>
                    <a:pt x="385" y="192"/>
                  </a:lnTo>
                  <a:lnTo>
                    <a:pt x="397" y="200"/>
                  </a:lnTo>
                  <a:lnTo>
                    <a:pt x="409" y="211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1" name="Freeform 89"/>
            <p:cNvSpPr>
              <a:spLocks/>
            </p:cNvSpPr>
            <p:nvPr/>
          </p:nvSpPr>
          <p:spPr bwMode="auto">
            <a:xfrm>
              <a:off x="3763" y="2255"/>
              <a:ext cx="413" cy="297"/>
            </a:xfrm>
            <a:custGeom>
              <a:avLst/>
              <a:gdLst/>
              <a:ahLst/>
              <a:cxnLst>
                <a:cxn ang="0">
                  <a:pos x="1629" y="1180"/>
                </a:cxn>
                <a:cxn ang="0">
                  <a:pos x="1637" y="1185"/>
                </a:cxn>
                <a:cxn ang="0">
                  <a:pos x="1647" y="1184"/>
                </a:cxn>
                <a:cxn ang="0">
                  <a:pos x="1653" y="1177"/>
                </a:cxn>
                <a:cxn ang="0">
                  <a:pos x="1640" y="1100"/>
                </a:cxn>
                <a:cxn ang="0">
                  <a:pos x="1606" y="962"/>
                </a:cxn>
                <a:cxn ang="0">
                  <a:pos x="1560" y="832"/>
                </a:cxn>
                <a:cxn ang="0">
                  <a:pos x="1506" y="712"/>
                </a:cxn>
                <a:cxn ang="0">
                  <a:pos x="1443" y="602"/>
                </a:cxn>
                <a:cxn ang="0">
                  <a:pos x="1369" y="500"/>
                </a:cxn>
                <a:cxn ang="0">
                  <a:pos x="1288" y="408"/>
                </a:cxn>
                <a:cxn ang="0">
                  <a:pos x="1199" y="326"/>
                </a:cxn>
                <a:cxn ang="0">
                  <a:pos x="1102" y="253"/>
                </a:cxn>
                <a:cxn ang="0">
                  <a:pos x="997" y="192"/>
                </a:cxn>
                <a:cxn ang="0">
                  <a:pos x="886" y="140"/>
                </a:cxn>
                <a:cxn ang="0">
                  <a:pos x="768" y="101"/>
                </a:cxn>
                <a:cxn ang="0">
                  <a:pos x="646" y="71"/>
                </a:cxn>
                <a:cxn ang="0">
                  <a:pos x="517" y="54"/>
                </a:cxn>
                <a:cxn ang="0">
                  <a:pos x="384" y="48"/>
                </a:cxn>
                <a:cxn ang="0">
                  <a:pos x="246" y="53"/>
                </a:cxn>
                <a:cxn ang="0">
                  <a:pos x="175" y="45"/>
                </a:cxn>
                <a:cxn ang="0">
                  <a:pos x="180" y="15"/>
                </a:cxn>
                <a:cxn ang="0">
                  <a:pos x="0" y="103"/>
                </a:cxn>
                <a:cxn ang="0">
                  <a:pos x="200" y="122"/>
                </a:cxn>
                <a:cxn ang="0">
                  <a:pos x="186" y="98"/>
                </a:cxn>
                <a:cxn ang="0">
                  <a:pos x="249" y="79"/>
                </a:cxn>
                <a:cxn ang="0">
                  <a:pos x="385" y="73"/>
                </a:cxn>
                <a:cxn ang="0">
                  <a:pos x="516" y="79"/>
                </a:cxn>
                <a:cxn ang="0">
                  <a:pos x="642" y="96"/>
                </a:cxn>
                <a:cxn ang="0">
                  <a:pos x="762" y="125"/>
                </a:cxn>
                <a:cxn ang="0">
                  <a:pos x="877" y="164"/>
                </a:cxn>
                <a:cxn ang="0">
                  <a:pos x="985" y="215"/>
                </a:cxn>
                <a:cxn ang="0">
                  <a:pos x="1087" y="276"/>
                </a:cxn>
                <a:cxn ang="0">
                  <a:pos x="1182" y="347"/>
                </a:cxn>
                <a:cxn ang="0">
                  <a:pos x="1270" y="427"/>
                </a:cxn>
                <a:cxn ang="0">
                  <a:pos x="1349" y="517"/>
                </a:cxn>
                <a:cxn ang="0">
                  <a:pos x="1421" y="618"/>
                </a:cxn>
                <a:cxn ang="0">
                  <a:pos x="1483" y="726"/>
                </a:cxn>
                <a:cxn ang="0">
                  <a:pos x="1536" y="844"/>
                </a:cxn>
                <a:cxn ang="0">
                  <a:pos x="1581" y="970"/>
                </a:cxn>
                <a:cxn ang="0">
                  <a:pos x="1614" y="1105"/>
                </a:cxn>
              </a:cxnLst>
              <a:rect l="0" t="0" r="r" b="b"/>
              <a:pathLst>
                <a:path w="1653" h="1186">
                  <a:moveTo>
                    <a:pt x="1628" y="1175"/>
                  </a:moveTo>
                  <a:lnTo>
                    <a:pt x="1629" y="1180"/>
                  </a:lnTo>
                  <a:lnTo>
                    <a:pt x="1632" y="1184"/>
                  </a:lnTo>
                  <a:lnTo>
                    <a:pt x="1637" y="1185"/>
                  </a:lnTo>
                  <a:lnTo>
                    <a:pt x="1642" y="1186"/>
                  </a:lnTo>
                  <a:lnTo>
                    <a:pt x="1647" y="1184"/>
                  </a:lnTo>
                  <a:lnTo>
                    <a:pt x="1650" y="1181"/>
                  </a:lnTo>
                  <a:lnTo>
                    <a:pt x="1653" y="1177"/>
                  </a:lnTo>
                  <a:lnTo>
                    <a:pt x="1653" y="1171"/>
                  </a:lnTo>
                  <a:lnTo>
                    <a:pt x="1640" y="1100"/>
                  </a:lnTo>
                  <a:lnTo>
                    <a:pt x="1624" y="1029"/>
                  </a:lnTo>
                  <a:lnTo>
                    <a:pt x="1606" y="962"/>
                  </a:lnTo>
                  <a:lnTo>
                    <a:pt x="1584" y="896"/>
                  </a:lnTo>
                  <a:lnTo>
                    <a:pt x="1560" y="832"/>
                  </a:lnTo>
                  <a:lnTo>
                    <a:pt x="1535" y="771"/>
                  </a:lnTo>
                  <a:lnTo>
                    <a:pt x="1506" y="712"/>
                  </a:lnTo>
                  <a:lnTo>
                    <a:pt x="1475" y="656"/>
                  </a:lnTo>
                  <a:lnTo>
                    <a:pt x="1443" y="602"/>
                  </a:lnTo>
                  <a:lnTo>
                    <a:pt x="1407" y="549"/>
                  </a:lnTo>
                  <a:lnTo>
                    <a:pt x="1369" y="500"/>
                  </a:lnTo>
                  <a:lnTo>
                    <a:pt x="1330" y="453"/>
                  </a:lnTo>
                  <a:lnTo>
                    <a:pt x="1288" y="408"/>
                  </a:lnTo>
                  <a:lnTo>
                    <a:pt x="1245" y="366"/>
                  </a:lnTo>
                  <a:lnTo>
                    <a:pt x="1199" y="326"/>
                  </a:lnTo>
                  <a:lnTo>
                    <a:pt x="1151" y="288"/>
                  </a:lnTo>
                  <a:lnTo>
                    <a:pt x="1102" y="253"/>
                  </a:lnTo>
                  <a:lnTo>
                    <a:pt x="1050" y="222"/>
                  </a:lnTo>
                  <a:lnTo>
                    <a:pt x="997" y="192"/>
                  </a:lnTo>
                  <a:lnTo>
                    <a:pt x="942" y="164"/>
                  </a:lnTo>
                  <a:lnTo>
                    <a:pt x="886" y="140"/>
                  </a:lnTo>
                  <a:lnTo>
                    <a:pt x="828" y="119"/>
                  </a:lnTo>
                  <a:lnTo>
                    <a:pt x="768" y="101"/>
                  </a:lnTo>
                  <a:lnTo>
                    <a:pt x="708" y="84"/>
                  </a:lnTo>
                  <a:lnTo>
                    <a:pt x="646" y="71"/>
                  </a:lnTo>
                  <a:lnTo>
                    <a:pt x="582" y="61"/>
                  </a:lnTo>
                  <a:lnTo>
                    <a:pt x="517" y="54"/>
                  </a:lnTo>
                  <a:lnTo>
                    <a:pt x="451" y="49"/>
                  </a:lnTo>
                  <a:lnTo>
                    <a:pt x="384" y="48"/>
                  </a:lnTo>
                  <a:lnTo>
                    <a:pt x="315" y="49"/>
                  </a:lnTo>
                  <a:lnTo>
                    <a:pt x="246" y="53"/>
                  </a:lnTo>
                  <a:lnTo>
                    <a:pt x="175" y="61"/>
                  </a:lnTo>
                  <a:lnTo>
                    <a:pt x="175" y="45"/>
                  </a:lnTo>
                  <a:lnTo>
                    <a:pt x="176" y="31"/>
                  </a:lnTo>
                  <a:lnTo>
                    <a:pt x="180" y="15"/>
                  </a:lnTo>
                  <a:lnTo>
                    <a:pt x="185" y="0"/>
                  </a:lnTo>
                  <a:lnTo>
                    <a:pt x="0" y="103"/>
                  </a:lnTo>
                  <a:lnTo>
                    <a:pt x="210" y="134"/>
                  </a:lnTo>
                  <a:lnTo>
                    <a:pt x="200" y="122"/>
                  </a:lnTo>
                  <a:lnTo>
                    <a:pt x="192" y="110"/>
                  </a:lnTo>
                  <a:lnTo>
                    <a:pt x="186" y="98"/>
                  </a:lnTo>
                  <a:lnTo>
                    <a:pt x="181" y="86"/>
                  </a:lnTo>
                  <a:lnTo>
                    <a:pt x="249" y="79"/>
                  </a:lnTo>
                  <a:lnTo>
                    <a:pt x="318" y="74"/>
                  </a:lnTo>
                  <a:lnTo>
                    <a:pt x="385" y="73"/>
                  </a:lnTo>
                  <a:lnTo>
                    <a:pt x="451" y="74"/>
                  </a:lnTo>
                  <a:lnTo>
                    <a:pt x="516" y="79"/>
                  </a:lnTo>
                  <a:lnTo>
                    <a:pt x="580" y="86"/>
                  </a:lnTo>
                  <a:lnTo>
                    <a:pt x="642" y="96"/>
                  </a:lnTo>
                  <a:lnTo>
                    <a:pt x="702" y="109"/>
                  </a:lnTo>
                  <a:lnTo>
                    <a:pt x="762" y="125"/>
                  </a:lnTo>
                  <a:lnTo>
                    <a:pt x="820" y="143"/>
                  </a:lnTo>
                  <a:lnTo>
                    <a:pt x="877" y="164"/>
                  </a:lnTo>
                  <a:lnTo>
                    <a:pt x="932" y="188"/>
                  </a:lnTo>
                  <a:lnTo>
                    <a:pt x="985" y="215"/>
                  </a:lnTo>
                  <a:lnTo>
                    <a:pt x="1037" y="243"/>
                  </a:lnTo>
                  <a:lnTo>
                    <a:pt x="1087" y="276"/>
                  </a:lnTo>
                  <a:lnTo>
                    <a:pt x="1135" y="309"/>
                  </a:lnTo>
                  <a:lnTo>
                    <a:pt x="1182" y="347"/>
                  </a:lnTo>
                  <a:lnTo>
                    <a:pt x="1227" y="385"/>
                  </a:lnTo>
                  <a:lnTo>
                    <a:pt x="1270" y="427"/>
                  </a:lnTo>
                  <a:lnTo>
                    <a:pt x="1311" y="471"/>
                  </a:lnTo>
                  <a:lnTo>
                    <a:pt x="1349" y="517"/>
                  </a:lnTo>
                  <a:lnTo>
                    <a:pt x="1386" y="566"/>
                  </a:lnTo>
                  <a:lnTo>
                    <a:pt x="1421" y="618"/>
                  </a:lnTo>
                  <a:lnTo>
                    <a:pt x="1453" y="670"/>
                  </a:lnTo>
                  <a:lnTo>
                    <a:pt x="1483" y="726"/>
                  </a:lnTo>
                  <a:lnTo>
                    <a:pt x="1511" y="783"/>
                  </a:lnTo>
                  <a:lnTo>
                    <a:pt x="1536" y="844"/>
                  </a:lnTo>
                  <a:lnTo>
                    <a:pt x="1560" y="906"/>
                  </a:lnTo>
                  <a:lnTo>
                    <a:pt x="1581" y="970"/>
                  </a:lnTo>
                  <a:lnTo>
                    <a:pt x="1599" y="1036"/>
                  </a:lnTo>
                  <a:lnTo>
                    <a:pt x="1614" y="1105"/>
                  </a:lnTo>
                  <a:lnTo>
                    <a:pt x="1628" y="11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2" name="Freeform 90"/>
            <p:cNvSpPr>
              <a:spLocks/>
            </p:cNvSpPr>
            <p:nvPr/>
          </p:nvSpPr>
          <p:spPr bwMode="auto">
            <a:xfrm>
              <a:off x="3286" y="2805"/>
              <a:ext cx="85" cy="85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221" y="8"/>
                </a:cxn>
                <a:cxn ang="0">
                  <a:pos x="251" y="21"/>
                </a:cxn>
                <a:cxn ang="0">
                  <a:pos x="279" y="39"/>
                </a:cxn>
                <a:cxn ang="0">
                  <a:pos x="301" y="62"/>
                </a:cxn>
                <a:cxn ang="0">
                  <a:pos x="319" y="88"/>
                </a:cxn>
                <a:cxn ang="0">
                  <a:pos x="333" y="120"/>
                </a:cxn>
                <a:cxn ang="0">
                  <a:pos x="339" y="152"/>
                </a:cxn>
                <a:cxn ang="0">
                  <a:pos x="339" y="187"/>
                </a:cxn>
                <a:cxn ang="0">
                  <a:pos x="333" y="220"/>
                </a:cxn>
                <a:cxn ang="0">
                  <a:pos x="319" y="250"/>
                </a:cxn>
                <a:cxn ang="0">
                  <a:pos x="301" y="278"/>
                </a:cxn>
                <a:cxn ang="0">
                  <a:pos x="279" y="301"/>
                </a:cxn>
                <a:cxn ang="0">
                  <a:pos x="251" y="319"/>
                </a:cxn>
                <a:cxn ang="0">
                  <a:pos x="221" y="332"/>
                </a:cxn>
                <a:cxn ang="0">
                  <a:pos x="187" y="338"/>
                </a:cxn>
                <a:cxn ang="0">
                  <a:pos x="153" y="338"/>
                </a:cxn>
                <a:cxn ang="0">
                  <a:pos x="120" y="332"/>
                </a:cxn>
                <a:cxn ang="0">
                  <a:pos x="89" y="319"/>
                </a:cxn>
                <a:cxn ang="0">
                  <a:pos x="63" y="301"/>
                </a:cxn>
                <a:cxn ang="0">
                  <a:pos x="40" y="278"/>
                </a:cxn>
                <a:cxn ang="0">
                  <a:pos x="22" y="250"/>
                </a:cxn>
                <a:cxn ang="0">
                  <a:pos x="8" y="220"/>
                </a:cxn>
                <a:cxn ang="0">
                  <a:pos x="1" y="187"/>
                </a:cxn>
                <a:cxn ang="0">
                  <a:pos x="1" y="152"/>
                </a:cxn>
                <a:cxn ang="0">
                  <a:pos x="8" y="120"/>
                </a:cxn>
                <a:cxn ang="0">
                  <a:pos x="22" y="88"/>
                </a:cxn>
                <a:cxn ang="0">
                  <a:pos x="40" y="62"/>
                </a:cxn>
                <a:cxn ang="0">
                  <a:pos x="63" y="39"/>
                </a:cxn>
                <a:cxn ang="0">
                  <a:pos x="89" y="21"/>
                </a:cxn>
                <a:cxn ang="0">
                  <a:pos x="120" y="8"/>
                </a:cxn>
                <a:cxn ang="0">
                  <a:pos x="153" y="1"/>
                </a:cxn>
              </a:cxnLst>
              <a:rect l="0" t="0" r="r" b="b"/>
              <a:pathLst>
                <a:path w="340" h="339">
                  <a:moveTo>
                    <a:pt x="171" y="0"/>
                  </a:moveTo>
                  <a:lnTo>
                    <a:pt x="187" y="1"/>
                  </a:lnTo>
                  <a:lnTo>
                    <a:pt x="204" y="3"/>
                  </a:lnTo>
                  <a:lnTo>
                    <a:pt x="221" y="8"/>
                  </a:lnTo>
                  <a:lnTo>
                    <a:pt x="237" y="14"/>
                  </a:lnTo>
                  <a:lnTo>
                    <a:pt x="251" y="21"/>
                  </a:lnTo>
                  <a:lnTo>
                    <a:pt x="265" y="30"/>
                  </a:lnTo>
                  <a:lnTo>
                    <a:pt x="279" y="39"/>
                  </a:lnTo>
                  <a:lnTo>
                    <a:pt x="291" y="50"/>
                  </a:lnTo>
                  <a:lnTo>
                    <a:pt x="301" y="62"/>
                  </a:lnTo>
                  <a:lnTo>
                    <a:pt x="311" y="75"/>
                  </a:lnTo>
                  <a:lnTo>
                    <a:pt x="319" y="88"/>
                  </a:lnTo>
                  <a:lnTo>
                    <a:pt x="327" y="104"/>
                  </a:lnTo>
                  <a:lnTo>
                    <a:pt x="333" y="120"/>
                  </a:lnTo>
                  <a:lnTo>
                    <a:pt x="336" y="135"/>
                  </a:lnTo>
                  <a:lnTo>
                    <a:pt x="339" y="152"/>
                  </a:lnTo>
                  <a:lnTo>
                    <a:pt x="340" y="170"/>
                  </a:lnTo>
                  <a:lnTo>
                    <a:pt x="339" y="187"/>
                  </a:lnTo>
                  <a:lnTo>
                    <a:pt x="336" y="204"/>
                  </a:lnTo>
                  <a:lnTo>
                    <a:pt x="333" y="220"/>
                  </a:lnTo>
                  <a:lnTo>
                    <a:pt x="327" y="236"/>
                  </a:lnTo>
                  <a:lnTo>
                    <a:pt x="319" y="250"/>
                  </a:lnTo>
                  <a:lnTo>
                    <a:pt x="311" y="265"/>
                  </a:lnTo>
                  <a:lnTo>
                    <a:pt x="301" y="278"/>
                  </a:lnTo>
                  <a:lnTo>
                    <a:pt x="291" y="290"/>
                  </a:lnTo>
                  <a:lnTo>
                    <a:pt x="279" y="301"/>
                  </a:lnTo>
                  <a:lnTo>
                    <a:pt x="265" y="310"/>
                  </a:lnTo>
                  <a:lnTo>
                    <a:pt x="251" y="319"/>
                  </a:lnTo>
                  <a:lnTo>
                    <a:pt x="237" y="326"/>
                  </a:lnTo>
                  <a:lnTo>
                    <a:pt x="221" y="332"/>
                  </a:lnTo>
                  <a:lnTo>
                    <a:pt x="204" y="336"/>
                  </a:lnTo>
                  <a:lnTo>
                    <a:pt x="187" y="338"/>
                  </a:lnTo>
                  <a:lnTo>
                    <a:pt x="171" y="339"/>
                  </a:lnTo>
                  <a:lnTo>
                    <a:pt x="153" y="338"/>
                  </a:lnTo>
                  <a:lnTo>
                    <a:pt x="136" y="336"/>
                  </a:lnTo>
                  <a:lnTo>
                    <a:pt x="120" y="332"/>
                  </a:lnTo>
                  <a:lnTo>
                    <a:pt x="105" y="326"/>
                  </a:lnTo>
                  <a:lnTo>
                    <a:pt x="89" y="319"/>
                  </a:lnTo>
                  <a:lnTo>
                    <a:pt x="76" y="310"/>
                  </a:lnTo>
                  <a:lnTo>
                    <a:pt x="63" y="301"/>
                  </a:lnTo>
                  <a:lnTo>
                    <a:pt x="50" y="290"/>
                  </a:lnTo>
                  <a:lnTo>
                    <a:pt x="40" y="278"/>
                  </a:lnTo>
                  <a:lnTo>
                    <a:pt x="30" y="265"/>
                  </a:lnTo>
                  <a:lnTo>
                    <a:pt x="22" y="250"/>
                  </a:lnTo>
                  <a:lnTo>
                    <a:pt x="14" y="236"/>
                  </a:lnTo>
                  <a:lnTo>
                    <a:pt x="8" y="220"/>
                  </a:lnTo>
                  <a:lnTo>
                    <a:pt x="4" y="204"/>
                  </a:lnTo>
                  <a:lnTo>
                    <a:pt x="1" y="187"/>
                  </a:lnTo>
                  <a:lnTo>
                    <a:pt x="0" y="170"/>
                  </a:lnTo>
                  <a:lnTo>
                    <a:pt x="1" y="152"/>
                  </a:lnTo>
                  <a:lnTo>
                    <a:pt x="4" y="135"/>
                  </a:lnTo>
                  <a:lnTo>
                    <a:pt x="8" y="120"/>
                  </a:lnTo>
                  <a:lnTo>
                    <a:pt x="14" y="104"/>
                  </a:lnTo>
                  <a:lnTo>
                    <a:pt x="22" y="88"/>
                  </a:lnTo>
                  <a:lnTo>
                    <a:pt x="30" y="75"/>
                  </a:lnTo>
                  <a:lnTo>
                    <a:pt x="40" y="62"/>
                  </a:lnTo>
                  <a:lnTo>
                    <a:pt x="50" y="50"/>
                  </a:lnTo>
                  <a:lnTo>
                    <a:pt x="63" y="39"/>
                  </a:lnTo>
                  <a:lnTo>
                    <a:pt x="76" y="30"/>
                  </a:lnTo>
                  <a:lnTo>
                    <a:pt x="89" y="21"/>
                  </a:lnTo>
                  <a:lnTo>
                    <a:pt x="105" y="14"/>
                  </a:lnTo>
                  <a:lnTo>
                    <a:pt x="120" y="8"/>
                  </a:lnTo>
                  <a:lnTo>
                    <a:pt x="136" y="3"/>
                  </a:lnTo>
                  <a:lnTo>
                    <a:pt x="153" y="1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3" name="Freeform 91"/>
            <p:cNvSpPr>
              <a:spLocks/>
            </p:cNvSpPr>
            <p:nvPr/>
          </p:nvSpPr>
          <p:spPr bwMode="auto">
            <a:xfrm>
              <a:off x="3415" y="2681"/>
              <a:ext cx="85" cy="85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220" y="7"/>
                </a:cxn>
                <a:cxn ang="0">
                  <a:pos x="251" y="21"/>
                </a:cxn>
                <a:cxn ang="0">
                  <a:pos x="277" y="39"/>
                </a:cxn>
                <a:cxn ang="0">
                  <a:pos x="300" y="61"/>
                </a:cxn>
                <a:cxn ang="0">
                  <a:pos x="319" y="89"/>
                </a:cxn>
                <a:cxn ang="0">
                  <a:pos x="331" y="119"/>
                </a:cxn>
                <a:cxn ang="0">
                  <a:pos x="338" y="153"/>
                </a:cxn>
                <a:cxn ang="0">
                  <a:pos x="338" y="187"/>
                </a:cxn>
                <a:cxn ang="0">
                  <a:pos x="331" y="220"/>
                </a:cxn>
                <a:cxn ang="0">
                  <a:pos x="319" y="251"/>
                </a:cxn>
                <a:cxn ang="0">
                  <a:pos x="300" y="277"/>
                </a:cxn>
                <a:cxn ang="0">
                  <a:pos x="277" y="300"/>
                </a:cxn>
                <a:cxn ang="0">
                  <a:pos x="251" y="318"/>
                </a:cxn>
                <a:cxn ang="0">
                  <a:pos x="220" y="331"/>
                </a:cxn>
                <a:cxn ang="0">
                  <a:pos x="187" y="339"/>
                </a:cxn>
                <a:cxn ang="0">
                  <a:pos x="152" y="339"/>
                </a:cxn>
                <a:cxn ang="0">
                  <a:pos x="119" y="331"/>
                </a:cxn>
                <a:cxn ang="0">
                  <a:pos x="89" y="318"/>
                </a:cxn>
                <a:cxn ang="0">
                  <a:pos x="61" y="300"/>
                </a:cxn>
                <a:cxn ang="0">
                  <a:pos x="38" y="277"/>
                </a:cxn>
                <a:cxn ang="0">
                  <a:pos x="20" y="251"/>
                </a:cxn>
                <a:cxn ang="0">
                  <a:pos x="7" y="220"/>
                </a:cxn>
                <a:cxn ang="0">
                  <a:pos x="1" y="187"/>
                </a:cxn>
                <a:cxn ang="0">
                  <a:pos x="1" y="153"/>
                </a:cxn>
                <a:cxn ang="0">
                  <a:pos x="7" y="119"/>
                </a:cxn>
                <a:cxn ang="0">
                  <a:pos x="20" y="89"/>
                </a:cxn>
                <a:cxn ang="0">
                  <a:pos x="38" y="61"/>
                </a:cxn>
                <a:cxn ang="0">
                  <a:pos x="61" y="39"/>
                </a:cxn>
                <a:cxn ang="0">
                  <a:pos x="89" y="21"/>
                </a:cxn>
                <a:cxn ang="0">
                  <a:pos x="119" y="7"/>
                </a:cxn>
                <a:cxn ang="0">
                  <a:pos x="152" y="1"/>
                </a:cxn>
              </a:cxnLst>
              <a:rect l="0" t="0" r="r" b="b"/>
              <a:pathLst>
                <a:path w="340" h="339">
                  <a:moveTo>
                    <a:pt x="169" y="0"/>
                  </a:moveTo>
                  <a:lnTo>
                    <a:pt x="187" y="1"/>
                  </a:lnTo>
                  <a:lnTo>
                    <a:pt x="204" y="4"/>
                  </a:lnTo>
                  <a:lnTo>
                    <a:pt x="220" y="7"/>
                  </a:lnTo>
                  <a:lnTo>
                    <a:pt x="235" y="13"/>
                  </a:lnTo>
                  <a:lnTo>
                    <a:pt x="251" y="21"/>
                  </a:lnTo>
                  <a:lnTo>
                    <a:pt x="264" y="29"/>
                  </a:lnTo>
                  <a:lnTo>
                    <a:pt x="277" y="39"/>
                  </a:lnTo>
                  <a:lnTo>
                    <a:pt x="289" y="49"/>
                  </a:lnTo>
                  <a:lnTo>
                    <a:pt x="300" y="61"/>
                  </a:lnTo>
                  <a:lnTo>
                    <a:pt x="311" y="75"/>
                  </a:lnTo>
                  <a:lnTo>
                    <a:pt x="319" y="89"/>
                  </a:lnTo>
                  <a:lnTo>
                    <a:pt x="326" y="103"/>
                  </a:lnTo>
                  <a:lnTo>
                    <a:pt x="331" y="119"/>
                  </a:lnTo>
                  <a:lnTo>
                    <a:pt x="336" y="136"/>
                  </a:lnTo>
                  <a:lnTo>
                    <a:pt x="338" y="153"/>
                  </a:lnTo>
                  <a:lnTo>
                    <a:pt x="340" y="169"/>
                  </a:lnTo>
                  <a:lnTo>
                    <a:pt x="338" y="187"/>
                  </a:lnTo>
                  <a:lnTo>
                    <a:pt x="336" y="204"/>
                  </a:lnTo>
                  <a:lnTo>
                    <a:pt x="331" y="220"/>
                  </a:lnTo>
                  <a:lnTo>
                    <a:pt x="326" y="235"/>
                  </a:lnTo>
                  <a:lnTo>
                    <a:pt x="319" y="251"/>
                  </a:lnTo>
                  <a:lnTo>
                    <a:pt x="311" y="264"/>
                  </a:lnTo>
                  <a:lnTo>
                    <a:pt x="300" y="277"/>
                  </a:lnTo>
                  <a:lnTo>
                    <a:pt x="289" y="289"/>
                  </a:lnTo>
                  <a:lnTo>
                    <a:pt x="277" y="300"/>
                  </a:lnTo>
                  <a:lnTo>
                    <a:pt x="264" y="310"/>
                  </a:lnTo>
                  <a:lnTo>
                    <a:pt x="251" y="318"/>
                  </a:lnTo>
                  <a:lnTo>
                    <a:pt x="235" y="325"/>
                  </a:lnTo>
                  <a:lnTo>
                    <a:pt x="220" y="331"/>
                  </a:lnTo>
                  <a:lnTo>
                    <a:pt x="204" y="336"/>
                  </a:lnTo>
                  <a:lnTo>
                    <a:pt x="187" y="339"/>
                  </a:lnTo>
                  <a:lnTo>
                    <a:pt x="169" y="339"/>
                  </a:lnTo>
                  <a:lnTo>
                    <a:pt x="152" y="339"/>
                  </a:lnTo>
                  <a:lnTo>
                    <a:pt x="136" y="336"/>
                  </a:lnTo>
                  <a:lnTo>
                    <a:pt x="119" y="331"/>
                  </a:lnTo>
                  <a:lnTo>
                    <a:pt x="103" y="325"/>
                  </a:lnTo>
                  <a:lnTo>
                    <a:pt x="89" y="318"/>
                  </a:lnTo>
                  <a:lnTo>
                    <a:pt x="74" y="310"/>
                  </a:lnTo>
                  <a:lnTo>
                    <a:pt x="61" y="300"/>
                  </a:lnTo>
                  <a:lnTo>
                    <a:pt x="49" y="289"/>
                  </a:lnTo>
                  <a:lnTo>
                    <a:pt x="38" y="277"/>
                  </a:lnTo>
                  <a:lnTo>
                    <a:pt x="29" y="264"/>
                  </a:lnTo>
                  <a:lnTo>
                    <a:pt x="20" y="251"/>
                  </a:lnTo>
                  <a:lnTo>
                    <a:pt x="13" y="235"/>
                  </a:lnTo>
                  <a:lnTo>
                    <a:pt x="7" y="220"/>
                  </a:lnTo>
                  <a:lnTo>
                    <a:pt x="3" y="204"/>
                  </a:lnTo>
                  <a:lnTo>
                    <a:pt x="1" y="187"/>
                  </a:lnTo>
                  <a:lnTo>
                    <a:pt x="0" y="169"/>
                  </a:lnTo>
                  <a:lnTo>
                    <a:pt x="1" y="153"/>
                  </a:lnTo>
                  <a:lnTo>
                    <a:pt x="3" y="136"/>
                  </a:lnTo>
                  <a:lnTo>
                    <a:pt x="7" y="119"/>
                  </a:lnTo>
                  <a:lnTo>
                    <a:pt x="13" y="103"/>
                  </a:lnTo>
                  <a:lnTo>
                    <a:pt x="20" y="89"/>
                  </a:lnTo>
                  <a:lnTo>
                    <a:pt x="29" y="75"/>
                  </a:lnTo>
                  <a:lnTo>
                    <a:pt x="38" y="61"/>
                  </a:lnTo>
                  <a:lnTo>
                    <a:pt x="49" y="49"/>
                  </a:lnTo>
                  <a:lnTo>
                    <a:pt x="61" y="39"/>
                  </a:lnTo>
                  <a:lnTo>
                    <a:pt x="74" y="29"/>
                  </a:lnTo>
                  <a:lnTo>
                    <a:pt x="89" y="21"/>
                  </a:lnTo>
                  <a:lnTo>
                    <a:pt x="103" y="13"/>
                  </a:lnTo>
                  <a:lnTo>
                    <a:pt x="119" y="7"/>
                  </a:lnTo>
                  <a:lnTo>
                    <a:pt x="136" y="4"/>
                  </a:lnTo>
                  <a:lnTo>
                    <a:pt x="152" y="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4" name="Freeform 92"/>
            <p:cNvSpPr>
              <a:spLocks/>
            </p:cNvSpPr>
            <p:nvPr/>
          </p:nvSpPr>
          <p:spPr bwMode="auto">
            <a:xfrm>
              <a:off x="3533" y="2700"/>
              <a:ext cx="55" cy="55"/>
            </a:xfrm>
            <a:custGeom>
              <a:avLst/>
              <a:gdLst/>
              <a:ahLst/>
              <a:cxnLst>
                <a:cxn ang="0">
                  <a:pos x="123" y="0"/>
                </a:cxn>
                <a:cxn ang="0">
                  <a:pos x="145" y="4"/>
                </a:cxn>
                <a:cxn ang="0">
                  <a:pos x="164" y="13"/>
                </a:cxn>
                <a:cxn ang="0">
                  <a:pos x="182" y="25"/>
                </a:cxn>
                <a:cxn ang="0">
                  <a:pos x="198" y="40"/>
                </a:cxn>
                <a:cxn ang="0">
                  <a:pos x="210" y="58"/>
                </a:cxn>
                <a:cxn ang="0">
                  <a:pos x="218" y="78"/>
                </a:cxn>
                <a:cxn ang="0">
                  <a:pos x="223" y="99"/>
                </a:cxn>
                <a:cxn ang="0">
                  <a:pos x="223" y="122"/>
                </a:cxn>
                <a:cxn ang="0">
                  <a:pos x="218" y="145"/>
                </a:cxn>
                <a:cxn ang="0">
                  <a:pos x="210" y="164"/>
                </a:cxn>
                <a:cxn ang="0">
                  <a:pos x="198" y="182"/>
                </a:cxn>
                <a:cxn ang="0">
                  <a:pos x="182" y="198"/>
                </a:cxn>
                <a:cxn ang="0">
                  <a:pos x="164" y="210"/>
                </a:cxn>
                <a:cxn ang="0">
                  <a:pos x="145" y="218"/>
                </a:cxn>
                <a:cxn ang="0">
                  <a:pos x="123" y="223"/>
                </a:cxn>
                <a:cxn ang="0">
                  <a:pos x="101" y="223"/>
                </a:cxn>
                <a:cxn ang="0">
                  <a:pos x="78" y="218"/>
                </a:cxn>
                <a:cxn ang="0">
                  <a:pos x="59" y="210"/>
                </a:cxn>
                <a:cxn ang="0">
                  <a:pos x="41" y="198"/>
                </a:cxn>
                <a:cxn ang="0">
                  <a:pos x="25" y="182"/>
                </a:cxn>
                <a:cxn ang="0">
                  <a:pos x="13" y="164"/>
                </a:cxn>
                <a:cxn ang="0">
                  <a:pos x="4" y="145"/>
                </a:cxn>
                <a:cxn ang="0">
                  <a:pos x="0" y="122"/>
                </a:cxn>
                <a:cxn ang="0">
                  <a:pos x="0" y="99"/>
                </a:cxn>
                <a:cxn ang="0">
                  <a:pos x="4" y="78"/>
                </a:cxn>
                <a:cxn ang="0">
                  <a:pos x="13" y="58"/>
                </a:cxn>
                <a:cxn ang="0">
                  <a:pos x="25" y="40"/>
                </a:cxn>
                <a:cxn ang="0">
                  <a:pos x="41" y="25"/>
                </a:cxn>
                <a:cxn ang="0">
                  <a:pos x="59" y="13"/>
                </a:cxn>
                <a:cxn ang="0">
                  <a:pos x="78" y="4"/>
                </a:cxn>
                <a:cxn ang="0">
                  <a:pos x="101" y="0"/>
                </a:cxn>
              </a:cxnLst>
              <a:rect l="0" t="0" r="r" b="b"/>
              <a:pathLst>
                <a:path w="223" h="223">
                  <a:moveTo>
                    <a:pt x="111" y="0"/>
                  </a:moveTo>
                  <a:lnTo>
                    <a:pt x="123" y="0"/>
                  </a:lnTo>
                  <a:lnTo>
                    <a:pt x="134" y="2"/>
                  </a:lnTo>
                  <a:lnTo>
                    <a:pt x="145" y="4"/>
                  </a:lnTo>
                  <a:lnTo>
                    <a:pt x="155" y="8"/>
                  </a:lnTo>
                  <a:lnTo>
                    <a:pt x="164" y="13"/>
                  </a:lnTo>
                  <a:lnTo>
                    <a:pt x="174" y="19"/>
                  </a:lnTo>
                  <a:lnTo>
                    <a:pt x="182" y="25"/>
                  </a:lnTo>
                  <a:lnTo>
                    <a:pt x="191" y="32"/>
                  </a:lnTo>
                  <a:lnTo>
                    <a:pt x="198" y="40"/>
                  </a:lnTo>
                  <a:lnTo>
                    <a:pt x="204" y="49"/>
                  </a:lnTo>
                  <a:lnTo>
                    <a:pt x="210" y="58"/>
                  </a:lnTo>
                  <a:lnTo>
                    <a:pt x="215" y="68"/>
                  </a:lnTo>
                  <a:lnTo>
                    <a:pt x="218" y="78"/>
                  </a:lnTo>
                  <a:lnTo>
                    <a:pt x="221" y="88"/>
                  </a:lnTo>
                  <a:lnTo>
                    <a:pt x="223" y="99"/>
                  </a:lnTo>
                  <a:lnTo>
                    <a:pt x="223" y="111"/>
                  </a:lnTo>
                  <a:lnTo>
                    <a:pt x="223" y="122"/>
                  </a:lnTo>
                  <a:lnTo>
                    <a:pt x="221" y="134"/>
                  </a:lnTo>
                  <a:lnTo>
                    <a:pt x="218" y="145"/>
                  </a:lnTo>
                  <a:lnTo>
                    <a:pt x="215" y="154"/>
                  </a:lnTo>
                  <a:lnTo>
                    <a:pt x="210" y="164"/>
                  </a:lnTo>
                  <a:lnTo>
                    <a:pt x="204" y="174"/>
                  </a:lnTo>
                  <a:lnTo>
                    <a:pt x="198" y="182"/>
                  </a:lnTo>
                  <a:lnTo>
                    <a:pt x="191" y="190"/>
                  </a:lnTo>
                  <a:lnTo>
                    <a:pt x="182" y="198"/>
                  </a:lnTo>
                  <a:lnTo>
                    <a:pt x="174" y="204"/>
                  </a:lnTo>
                  <a:lnTo>
                    <a:pt x="164" y="210"/>
                  </a:lnTo>
                  <a:lnTo>
                    <a:pt x="155" y="214"/>
                  </a:lnTo>
                  <a:lnTo>
                    <a:pt x="145" y="218"/>
                  </a:lnTo>
                  <a:lnTo>
                    <a:pt x="134" y="220"/>
                  </a:lnTo>
                  <a:lnTo>
                    <a:pt x="123" y="223"/>
                  </a:lnTo>
                  <a:lnTo>
                    <a:pt x="111" y="223"/>
                  </a:lnTo>
                  <a:lnTo>
                    <a:pt x="101" y="223"/>
                  </a:lnTo>
                  <a:lnTo>
                    <a:pt x="89" y="220"/>
                  </a:lnTo>
                  <a:lnTo>
                    <a:pt x="78" y="218"/>
                  </a:lnTo>
                  <a:lnTo>
                    <a:pt x="68" y="214"/>
                  </a:lnTo>
                  <a:lnTo>
                    <a:pt x="59" y="210"/>
                  </a:lnTo>
                  <a:lnTo>
                    <a:pt x="49" y="204"/>
                  </a:lnTo>
                  <a:lnTo>
                    <a:pt x="41" y="198"/>
                  </a:lnTo>
                  <a:lnTo>
                    <a:pt x="32" y="190"/>
                  </a:lnTo>
                  <a:lnTo>
                    <a:pt x="25" y="182"/>
                  </a:lnTo>
                  <a:lnTo>
                    <a:pt x="19" y="174"/>
                  </a:lnTo>
                  <a:lnTo>
                    <a:pt x="13" y="164"/>
                  </a:lnTo>
                  <a:lnTo>
                    <a:pt x="8" y="154"/>
                  </a:lnTo>
                  <a:lnTo>
                    <a:pt x="4" y="145"/>
                  </a:lnTo>
                  <a:lnTo>
                    <a:pt x="2" y="134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99"/>
                  </a:lnTo>
                  <a:lnTo>
                    <a:pt x="2" y="88"/>
                  </a:lnTo>
                  <a:lnTo>
                    <a:pt x="4" y="78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9" y="49"/>
                  </a:lnTo>
                  <a:lnTo>
                    <a:pt x="25" y="40"/>
                  </a:lnTo>
                  <a:lnTo>
                    <a:pt x="32" y="32"/>
                  </a:lnTo>
                  <a:lnTo>
                    <a:pt x="41" y="25"/>
                  </a:lnTo>
                  <a:lnTo>
                    <a:pt x="49" y="19"/>
                  </a:lnTo>
                  <a:lnTo>
                    <a:pt x="59" y="13"/>
                  </a:lnTo>
                  <a:lnTo>
                    <a:pt x="68" y="8"/>
                  </a:lnTo>
                  <a:lnTo>
                    <a:pt x="78" y="4"/>
                  </a:lnTo>
                  <a:lnTo>
                    <a:pt x="89" y="2"/>
                  </a:lnTo>
                  <a:lnTo>
                    <a:pt x="10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5" name="Freeform 93"/>
            <p:cNvSpPr>
              <a:spLocks/>
            </p:cNvSpPr>
            <p:nvPr/>
          </p:nvSpPr>
          <p:spPr bwMode="auto">
            <a:xfrm>
              <a:off x="3408" y="2795"/>
              <a:ext cx="56" cy="56"/>
            </a:xfrm>
            <a:custGeom>
              <a:avLst/>
              <a:gdLst/>
              <a:ahLst/>
              <a:cxnLst>
                <a:cxn ang="0">
                  <a:pos x="123" y="0"/>
                </a:cxn>
                <a:cxn ang="0">
                  <a:pos x="145" y="5"/>
                </a:cxn>
                <a:cxn ang="0">
                  <a:pos x="165" y="13"/>
                </a:cxn>
                <a:cxn ang="0">
                  <a:pos x="183" y="25"/>
                </a:cxn>
                <a:cxn ang="0">
                  <a:pos x="198" y="41"/>
                </a:cxn>
                <a:cxn ang="0">
                  <a:pos x="210" y="59"/>
                </a:cxn>
                <a:cxn ang="0">
                  <a:pos x="218" y="78"/>
                </a:cxn>
                <a:cxn ang="0">
                  <a:pos x="223" y="101"/>
                </a:cxn>
                <a:cxn ang="0">
                  <a:pos x="223" y="123"/>
                </a:cxn>
                <a:cxn ang="0">
                  <a:pos x="218" y="145"/>
                </a:cxn>
                <a:cxn ang="0">
                  <a:pos x="210" y="164"/>
                </a:cxn>
                <a:cxn ang="0">
                  <a:pos x="198" y="182"/>
                </a:cxn>
                <a:cxn ang="0">
                  <a:pos x="183" y="198"/>
                </a:cxn>
                <a:cxn ang="0">
                  <a:pos x="165" y="210"/>
                </a:cxn>
                <a:cxn ang="0">
                  <a:pos x="145" y="218"/>
                </a:cxn>
                <a:cxn ang="0">
                  <a:pos x="123" y="223"/>
                </a:cxn>
                <a:cxn ang="0">
                  <a:pos x="101" y="223"/>
                </a:cxn>
                <a:cxn ang="0">
                  <a:pos x="79" y="218"/>
                </a:cxn>
                <a:cxn ang="0">
                  <a:pos x="59" y="210"/>
                </a:cxn>
                <a:cxn ang="0">
                  <a:pos x="40" y="198"/>
                </a:cxn>
                <a:cxn ang="0">
                  <a:pos x="26" y="182"/>
                </a:cxn>
                <a:cxn ang="0">
                  <a:pos x="14" y="164"/>
                </a:cxn>
                <a:cxn ang="0">
                  <a:pos x="4" y="145"/>
                </a:cxn>
                <a:cxn ang="0">
                  <a:pos x="1" y="123"/>
                </a:cxn>
                <a:cxn ang="0">
                  <a:pos x="1" y="101"/>
                </a:cxn>
                <a:cxn ang="0">
                  <a:pos x="4" y="78"/>
                </a:cxn>
                <a:cxn ang="0">
                  <a:pos x="14" y="59"/>
                </a:cxn>
                <a:cxn ang="0">
                  <a:pos x="26" y="41"/>
                </a:cxn>
                <a:cxn ang="0">
                  <a:pos x="40" y="25"/>
                </a:cxn>
                <a:cxn ang="0">
                  <a:pos x="59" y="13"/>
                </a:cxn>
                <a:cxn ang="0">
                  <a:pos x="79" y="5"/>
                </a:cxn>
                <a:cxn ang="0">
                  <a:pos x="101" y="0"/>
                </a:cxn>
              </a:cxnLst>
              <a:rect l="0" t="0" r="r" b="b"/>
              <a:pathLst>
                <a:path w="223" h="223">
                  <a:moveTo>
                    <a:pt x="111" y="0"/>
                  </a:moveTo>
                  <a:lnTo>
                    <a:pt x="123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5" y="13"/>
                  </a:lnTo>
                  <a:lnTo>
                    <a:pt x="174" y="19"/>
                  </a:lnTo>
                  <a:lnTo>
                    <a:pt x="183" y="25"/>
                  </a:lnTo>
                  <a:lnTo>
                    <a:pt x="191" y="32"/>
                  </a:lnTo>
                  <a:lnTo>
                    <a:pt x="198" y="41"/>
                  </a:lnTo>
                  <a:lnTo>
                    <a:pt x="205" y="49"/>
                  </a:lnTo>
                  <a:lnTo>
                    <a:pt x="210" y="59"/>
                  </a:lnTo>
                  <a:lnTo>
                    <a:pt x="215" y="68"/>
                  </a:lnTo>
                  <a:lnTo>
                    <a:pt x="218" y="78"/>
                  </a:lnTo>
                  <a:lnTo>
                    <a:pt x="222" y="89"/>
                  </a:lnTo>
                  <a:lnTo>
                    <a:pt x="223" y="101"/>
                  </a:lnTo>
                  <a:lnTo>
                    <a:pt x="223" y="111"/>
                  </a:lnTo>
                  <a:lnTo>
                    <a:pt x="223" y="123"/>
                  </a:lnTo>
                  <a:lnTo>
                    <a:pt x="222" y="134"/>
                  </a:lnTo>
                  <a:lnTo>
                    <a:pt x="218" y="145"/>
                  </a:lnTo>
                  <a:lnTo>
                    <a:pt x="215" y="155"/>
                  </a:lnTo>
                  <a:lnTo>
                    <a:pt x="210" y="164"/>
                  </a:lnTo>
                  <a:lnTo>
                    <a:pt x="205" y="174"/>
                  </a:lnTo>
                  <a:lnTo>
                    <a:pt x="198" y="182"/>
                  </a:lnTo>
                  <a:lnTo>
                    <a:pt x="191" y="191"/>
                  </a:lnTo>
                  <a:lnTo>
                    <a:pt x="183" y="198"/>
                  </a:lnTo>
                  <a:lnTo>
                    <a:pt x="174" y="204"/>
                  </a:lnTo>
                  <a:lnTo>
                    <a:pt x="165" y="210"/>
                  </a:lnTo>
                  <a:lnTo>
                    <a:pt x="156" y="215"/>
                  </a:lnTo>
                  <a:lnTo>
                    <a:pt x="145" y="218"/>
                  </a:lnTo>
                  <a:lnTo>
                    <a:pt x="134" y="221"/>
                  </a:lnTo>
                  <a:lnTo>
                    <a:pt x="123" y="223"/>
                  </a:lnTo>
                  <a:lnTo>
                    <a:pt x="111" y="223"/>
                  </a:lnTo>
                  <a:lnTo>
                    <a:pt x="101" y="223"/>
                  </a:lnTo>
                  <a:lnTo>
                    <a:pt x="90" y="221"/>
                  </a:lnTo>
                  <a:lnTo>
                    <a:pt x="79" y="218"/>
                  </a:lnTo>
                  <a:lnTo>
                    <a:pt x="68" y="215"/>
                  </a:lnTo>
                  <a:lnTo>
                    <a:pt x="59" y="210"/>
                  </a:lnTo>
                  <a:lnTo>
                    <a:pt x="49" y="204"/>
                  </a:lnTo>
                  <a:lnTo>
                    <a:pt x="40" y="198"/>
                  </a:lnTo>
                  <a:lnTo>
                    <a:pt x="33" y="191"/>
                  </a:lnTo>
                  <a:lnTo>
                    <a:pt x="26" y="182"/>
                  </a:lnTo>
                  <a:lnTo>
                    <a:pt x="19" y="174"/>
                  </a:lnTo>
                  <a:lnTo>
                    <a:pt x="14" y="164"/>
                  </a:lnTo>
                  <a:lnTo>
                    <a:pt x="9" y="155"/>
                  </a:lnTo>
                  <a:lnTo>
                    <a:pt x="4" y="145"/>
                  </a:lnTo>
                  <a:lnTo>
                    <a:pt x="2" y="134"/>
                  </a:lnTo>
                  <a:lnTo>
                    <a:pt x="1" y="123"/>
                  </a:lnTo>
                  <a:lnTo>
                    <a:pt x="0" y="111"/>
                  </a:lnTo>
                  <a:lnTo>
                    <a:pt x="1" y="101"/>
                  </a:lnTo>
                  <a:lnTo>
                    <a:pt x="2" y="89"/>
                  </a:lnTo>
                  <a:lnTo>
                    <a:pt x="4" y="78"/>
                  </a:lnTo>
                  <a:lnTo>
                    <a:pt x="9" y="68"/>
                  </a:lnTo>
                  <a:lnTo>
                    <a:pt x="14" y="59"/>
                  </a:lnTo>
                  <a:lnTo>
                    <a:pt x="19" y="49"/>
                  </a:lnTo>
                  <a:lnTo>
                    <a:pt x="26" y="41"/>
                  </a:lnTo>
                  <a:lnTo>
                    <a:pt x="33" y="32"/>
                  </a:lnTo>
                  <a:lnTo>
                    <a:pt x="40" y="25"/>
                  </a:lnTo>
                  <a:lnTo>
                    <a:pt x="49" y="19"/>
                  </a:lnTo>
                  <a:lnTo>
                    <a:pt x="59" y="13"/>
                  </a:lnTo>
                  <a:lnTo>
                    <a:pt x="68" y="8"/>
                  </a:lnTo>
                  <a:lnTo>
                    <a:pt x="79" y="5"/>
                  </a:lnTo>
                  <a:lnTo>
                    <a:pt x="90" y="2"/>
                  </a:lnTo>
                  <a:lnTo>
                    <a:pt x="10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6" name="Freeform 94"/>
            <p:cNvSpPr>
              <a:spLocks/>
            </p:cNvSpPr>
            <p:nvPr/>
          </p:nvSpPr>
          <p:spPr bwMode="auto">
            <a:xfrm>
              <a:off x="3332" y="2712"/>
              <a:ext cx="56" cy="56"/>
            </a:xfrm>
            <a:custGeom>
              <a:avLst/>
              <a:gdLst/>
              <a:ahLst/>
              <a:cxnLst>
                <a:cxn ang="0">
                  <a:pos x="123" y="1"/>
                </a:cxn>
                <a:cxn ang="0">
                  <a:pos x="145" y="5"/>
                </a:cxn>
                <a:cxn ang="0">
                  <a:pos x="165" y="13"/>
                </a:cxn>
                <a:cxn ang="0">
                  <a:pos x="182" y="25"/>
                </a:cxn>
                <a:cxn ang="0">
                  <a:pos x="198" y="41"/>
                </a:cxn>
                <a:cxn ang="0">
                  <a:pos x="210" y="59"/>
                </a:cxn>
                <a:cxn ang="0">
                  <a:pos x="218" y="79"/>
                </a:cxn>
                <a:cxn ang="0">
                  <a:pos x="223" y="101"/>
                </a:cxn>
                <a:cxn ang="0">
                  <a:pos x="223" y="123"/>
                </a:cxn>
                <a:cxn ang="0">
                  <a:pos x="218" y="145"/>
                </a:cxn>
                <a:cxn ang="0">
                  <a:pos x="210" y="165"/>
                </a:cxn>
                <a:cxn ang="0">
                  <a:pos x="198" y="183"/>
                </a:cxn>
                <a:cxn ang="0">
                  <a:pos x="182" y="198"/>
                </a:cxn>
                <a:cxn ang="0">
                  <a:pos x="165" y="210"/>
                </a:cxn>
                <a:cxn ang="0">
                  <a:pos x="145" y="218"/>
                </a:cxn>
                <a:cxn ang="0">
                  <a:pos x="123" y="223"/>
                </a:cxn>
                <a:cxn ang="0">
                  <a:pos x="100" y="223"/>
                </a:cxn>
                <a:cxn ang="0">
                  <a:pos x="79" y="218"/>
                </a:cxn>
                <a:cxn ang="0">
                  <a:pos x="58" y="210"/>
                </a:cxn>
                <a:cxn ang="0">
                  <a:pos x="40" y="198"/>
                </a:cxn>
                <a:cxn ang="0">
                  <a:pos x="25" y="183"/>
                </a:cxn>
                <a:cxn ang="0">
                  <a:pos x="13" y="165"/>
                </a:cxn>
                <a:cxn ang="0">
                  <a:pos x="4" y="145"/>
                </a:cxn>
                <a:cxn ang="0">
                  <a:pos x="1" y="123"/>
                </a:cxn>
                <a:cxn ang="0">
                  <a:pos x="1" y="101"/>
                </a:cxn>
                <a:cxn ang="0">
                  <a:pos x="4" y="79"/>
                </a:cxn>
                <a:cxn ang="0">
                  <a:pos x="13" y="59"/>
                </a:cxn>
                <a:cxn ang="0">
                  <a:pos x="25" y="41"/>
                </a:cxn>
                <a:cxn ang="0">
                  <a:pos x="40" y="25"/>
                </a:cxn>
                <a:cxn ang="0">
                  <a:pos x="58" y="13"/>
                </a:cxn>
                <a:cxn ang="0">
                  <a:pos x="79" y="5"/>
                </a:cxn>
                <a:cxn ang="0">
                  <a:pos x="100" y="1"/>
                </a:cxn>
              </a:cxnLst>
              <a:rect l="0" t="0" r="r" b="b"/>
              <a:pathLst>
                <a:path w="223" h="223">
                  <a:moveTo>
                    <a:pt x="111" y="0"/>
                  </a:moveTo>
                  <a:lnTo>
                    <a:pt x="123" y="1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4" y="9"/>
                  </a:lnTo>
                  <a:lnTo>
                    <a:pt x="165" y="13"/>
                  </a:lnTo>
                  <a:lnTo>
                    <a:pt x="174" y="19"/>
                  </a:lnTo>
                  <a:lnTo>
                    <a:pt x="182" y="25"/>
                  </a:lnTo>
                  <a:lnTo>
                    <a:pt x="190" y="32"/>
                  </a:lnTo>
                  <a:lnTo>
                    <a:pt x="198" y="41"/>
                  </a:lnTo>
                  <a:lnTo>
                    <a:pt x="204" y="49"/>
                  </a:lnTo>
                  <a:lnTo>
                    <a:pt x="210" y="59"/>
                  </a:lnTo>
                  <a:lnTo>
                    <a:pt x="214" y="68"/>
                  </a:lnTo>
                  <a:lnTo>
                    <a:pt x="218" y="79"/>
                  </a:lnTo>
                  <a:lnTo>
                    <a:pt x="220" y="90"/>
                  </a:lnTo>
                  <a:lnTo>
                    <a:pt x="223" y="101"/>
                  </a:lnTo>
                  <a:lnTo>
                    <a:pt x="223" y="111"/>
                  </a:lnTo>
                  <a:lnTo>
                    <a:pt x="223" y="123"/>
                  </a:lnTo>
                  <a:lnTo>
                    <a:pt x="220" y="134"/>
                  </a:lnTo>
                  <a:lnTo>
                    <a:pt x="218" y="145"/>
                  </a:lnTo>
                  <a:lnTo>
                    <a:pt x="214" y="156"/>
                  </a:lnTo>
                  <a:lnTo>
                    <a:pt x="210" y="165"/>
                  </a:lnTo>
                  <a:lnTo>
                    <a:pt x="204" y="174"/>
                  </a:lnTo>
                  <a:lnTo>
                    <a:pt x="198" y="183"/>
                  </a:lnTo>
                  <a:lnTo>
                    <a:pt x="190" y="191"/>
                  </a:lnTo>
                  <a:lnTo>
                    <a:pt x="182" y="198"/>
                  </a:lnTo>
                  <a:lnTo>
                    <a:pt x="174" y="204"/>
                  </a:lnTo>
                  <a:lnTo>
                    <a:pt x="165" y="210"/>
                  </a:lnTo>
                  <a:lnTo>
                    <a:pt x="154" y="215"/>
                  </a:lnTo>
                  <a:lnTo>
                    <a:pt x="145" y="218"/>
                  </a:lnTo>
                  <a:lnTo>
                    <a:pt x="134" y="221"/>
                  </a:lnTo>
                  <a:lnTo>
                    <a:pt x="123" y="223"/>
                  </a:lnTo>
                  <a:lnTo>
                    <a:pt x="111" y="223"/>
                  </a:lnTo>
                  <a:lnTo>
                    <a:pt x="100" y="223"/>
                  </a:lnTo>
                  <a:lnTo>
                    <a:pt x="88" y="221"/>
                  </a:lnTo>
                  <a:lnTo>
                    <a:pt x="79" y="218"/>
                  </a:lnTo>
                  <a:lnTo>
                    <a:pt x="68" y="215"/>
                  </a:lnTo>
                  <a:lnTo>
                    <a:pt x="58" y="210"/>
                  </a:lnTo>
                  <a:lnTo>
                    <a:pt x="49" y="204"/>
                  </a:lnTo>
                  <a:lnTo>
                    <a:pt x="40" y="198"/>
                  </a:lnTo>
                  <a:lnTo>
                    <a:pt x="32" y="191"/>
                  </a:lnTo>
                  <a:lnTo>
                    <a:pt x="25" y="183"/>
                  </a:lnTo>
                  <a:lnTo>
                    <a:pt x="19" y="174"/>
                  </a:lnTo>
                  <a:lnTo>
                    <a:pt x="13" y="165"/>
                  </a:lnTo>
                  <a:lnTo>
                    <a:pt x="8" y="156"/>
                  </a:lnTo>
                  <a:lnTo>
                    <a:pt x="4" y="145"/>
                  </a:lnTo>
                  <a:lnTo>
                    <a:pt x="2" y="134"/>
                  </a:lnTo>
                  <a:lnTo>
                    <a:pt x="1" y="123"/>
                  </a:lnTo>
                  <a:lnTo>
                    <a:pt x="0" y="111"/>
                  </a:lnTo>
                  <a:lnTo>
                    <a:pt x="1" y="101"/>
                  </a:lnTo>
                  <a:lnTo>
                    <a:pt x="2" y="90"/>
                  </a:lnTo>
                  <a:lnTo>
                    <a:pt x="4" y="79"/>
                  </a:lnTo>
                  <a:lnTo>
                    <a:pt x="8" y="68"/>
                  </a:lnTo>
                  <a:lnTo>
                    <a:pt x="13" y="59"/>
                  </a:lnTo>
                  <a:lnTo>
                    <a:pt x="19" y="49"/>
                  </a:lnTo>
                  <a:lnTo>
                    <a:pt x="25" y="41"/>
                  </a:lnTo>
                  <a:lnTo>
                    <a:pt x="32" y="32"/>
                  </a:lnTo>
                  <a:lnTo>
                    <a:pt x="40" y="25"/>
                  </a:lnTo>
                  <a:lnTo>
                    <a:pt x="49" y="19"/>
                  </a:lnTo>
                  <a:lnTo>
                    <a:pt x="58" y="13"/>
                  </a:lnTo>
                  <a:lnTo>
                    <a:pt x="68" y="9"/>
                  </a:lnTo>
                  <a:lnTo>
                    <a:pt x="79" y="5"/>
                  </a:lnTo>
                  <a:lnTo>
                    <a:pt x="88" y="2"/>
                  </a:lnTo>
                  <a:lnTo>
                    <a:pt x="100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7" name="Freeform 95"/>
            <p:cNvSpPr>
              <a:spLocks/>
            </p:cNvSpPr>
            <p:nvPr/>
          </p:nvSpPr>
          <p:spPr bwMode="auto">
            <a:xfrm>
              <a:off x="1676" y="2058"/>
              <a:ext cx="711" cy="628"/>
            </a:xfrm>
            <a:custGeom>
              <a:avLst/>
              <a:gdLst/>
              <a:ahLst/>
              <a:cxnLst>
                <a:cxn ang="0">
                  <a:pos x="2835" y="1129"/>
                </a:cxn>
                <a:cxn ang="0">
                  <a:pos x="2798" y="943"/>
                </a:cxn>
                <a:cxn ang="0">
                  <a:pos x="2731" y="768"/>
                </a:cxn>
                <a:cxn ang="0">
                  <a:pos x="2637" y="606"/>
                </a:cxn>
                <a:cxn ang="0">
                  <a:pos x="2518" y="458"/>
                </a:cxn>
                <a:cxn ang="0">
                  <a:pos x="2377" y="327"/>
                </a:cxn>
                <a:cxn ang="0">
                  <a:pos x="2216" y="215"/>
                </a:cxn>
                <a:cxn ang="0">
                  <a:pos x="2037" y="124"/>
                </a:cxn>
                <a:cxn ang="0">
                  <a:pos x="1844" y="57"/>
                </a:cxn>
                <a:cxn ang="0">
                  <a:pos x="1637" y="15"/>
                </a:cxn>
                <a:cxn ang="0">
                  <a:pos x="1421" y="0"/>
                </a:cxn>
                <a:cxn ang="0">
                  <a:pos x="1205" y="15"/>
                </a:cxn>
                <a:cxn ang="0">
                  <a:pos x="998" y="57"/>
                </a:cxn>
                <a:cxn ang="0">
                  <a:pos x="805" y="124"/>
                </a:cxn>
                <a:cxn ang="0">
                  <a:pos x="626" y="215"/>
                </a:cxn>
                <a:cxn ang="0">
                  <a:pos x="465" y="327"/>
                </a:cxn>
                <a:cxn ang="0">
                  <a:pos x="324" y="458"/>
                </a:cxn>
                <a:cxn ang="0">
                  <a:pos x="205" y="606"/>
                </a:cxn>
                <a:cxn ang="0">
                  <a:pos x="111" y="768"/>
                </a:cxn>
                <a:cxn ang="0">
                  <a:pos x="44" y="943"/>
                </a:cxn>
                <a:cxn ang="0">
                  <a:pos x="7" y="1129"/>
                </a:cxn>
                <a:cxn ang="0">
                  <a:pos x="1" y="1322"/>
                </a:cxn>
                <a:cxn ang="0">
                  <a:pos x="28" y="1511"/>
                </a:cxn>
                <a:cxn ang="0">
                  <a:pos x="86" y="1690"/>
                </a:cxn>
                <a:cxn ang="0">
                  <a:pos x="171" y="1856"/>
                </a:cxn>
                <a:cxn ang="0">
                  <a:pos x="282" y="2009"/>
                </a:cxn>
                <a:cxn ang="0">
                  <a:pos x="416" y="2145"/>
                </a:cxn>
                <a:cxn ang="0">
                  <a:pos x="570" y="2264"/>
                </a:cxn>
                <a:cxn ang="0">
                  <a:pos x="743" y="2363"/>
                </a:cxn>
                <a:cxn ang="0">
                  <a:pos x="932" y="2438"/>
                </a:cxn>
                <a:cxn ang="0">
                  <a:pos x="1134" y="2488"/>
                </a:cxn>
                <a:cxn ang="0">
                  <a:pos x="1348" y="2512"/>
                </a:cxn>
                <a:cxn ang="0">
                  <a:pos x="1566" y="2508"/>
                </a:cxn>
                <a:cxn ang="0">
                  <a:pos x="1776" y="2474"/>
                </a:cxn>
                <a:cxn ang="0">
                  <a:pos x="1974" y="2415"/>
                </a:cxn>
                <a:cxn ang="0">
                  <a:pos x="2158" y="2333"/>
                </a:cxn>
                <a:cxn ang="0">
                  <a:pos x="2325" y="2227"/>
                </a:cxn>
                <a:cxn ang="0">
                  <a:pos x="2474" y="2102"/>
                </a:cxn>
                <a:cxn ang="0">
                  <a:pos x="2600" y="1959"/>
                </a:cxn>
                <a:cxn ang="0">
                  <a:pos x="2702" y="1802"/>
                </a:cxn>
                <a:cxn ang="0">
                  <a:pos x="2779" y="1631"/>
                </a:cxn>
                <a:cxn ang="0">
                  <a:pos x="2827" y="1448"/>
                </a:cxn>
                <a:cxn ang="0">
                  <a:pos x="2842" y="1258"/>
                </a:cxn>
              </a:cxnLst>
              <a:rect l="0" t="0" r="r" b="b"/>
              <a:pathLst>
                <a:path w="2842" h="2514">
                  <a:moveTo>
                    <a:pt x="2842" y="1258"/>
                  </a:moveTo>
                  <a:lnTo>
                    <a:pt x="2841" y="1193"/>
                  </a:lnTo>
                  <a:lnTo>
                    <a:pt x="2835" y="1129"/>
                  </a:lnTo>
                  <a:lnTo>
                    <a:pt x="2827" y="1066"/>
                  </a:lnTo>
                  <a:lnTo>
                    <a:pt x="2814" y="1005"/>
                  </a:lnTo>
                  <a:lnTo>
                    <a:pt x="2798" y="943"/>
                  </a:lnTo>
                  <a:lnTo>
                    <a:pt x="2779" y="883"/>
                  </a:lnTo>
                  <a:lnTo>
                    <a:pt x="2756" y="826"/>
                  </a:lnTo>
                  <a:lnTo>
                    <a:pt x="2731" y="768"/>
                  </a:lnTo>
                  <a:lnTo>
                    <a:pt x="2702" y="713"/>
                  </a:lnTo>
                  <a:lnTo>
                    <a:pt x="2671" y="658"/>
                  </a:lnTo>
                  <a:lnTo>
                    <a:pt x="2637" y="606"/>
                  </a:lnTo>
                  <a:lnTo>
                    <a:pt x="2600" y="555"/>
                  </a:lnTo>
                  <a:lnTo>
                    <a:pt x="2560" y="506"/>
                  </a:lnTo>
                  <a:lnTo>
                    <a:pt x="2518" y="458"/>
                  </a:lnTo>
                  <a:lnTo>
                    <a:pt x="2474" y="412"/>
                  </a:lnTo>
                  <a:lnTo>
                    <a:pt x="2426" y="369"/>
                  </a:lnTo>
                  <a:lnTo>
                    <a:pt x="2377" y="327"/>
                  </a:lnTo>
                  <a:lnTo>
                    <a:pt x="2325" y="287"/>
                  </a:lnTo>
                  <a:lnTo>
                    <a:pt x="2272" y="250"/>
                  </a:lnTo>
                  <a:lnTo>
                    <a:pt x="2216" y="215"/>
                  </a:lnTo>
                  <a:lnTo>
                    <a:pt x="2158" y="183"/>
                  </a:lnTo>
                  <a:lnTo>
                    <a:pt x="2098" y="153"/>
                  </a:lnTo>
                  <a:lnTo>
                    <a:pt x="2037" y="124"/>
                  </a:lnTo>
                  <a:lnTo>
                    <a:pt x="1974" y="99"/>
                  </a:lnTo>
                  <a:lnTo>
                    <a:pt x="1910" y="77"/>
                  </a:lnTo>
                  <a:lnTo>
                    <a:pt x="1844" y="57"/>
                  </a:lnTo>
                  <a:lnTo>
                    <a:pt x="1776" y="40"/>
                  </a:lnTo>
                  <a:lnTo>
                    <a:pt x="1708" y="26"/>
                  </a:lnTo>
                  <a:lnTo>
                    <a:pt x="1637" y="15"/>
                  </a:lnTo>
                  <a:lnTo>
                    <a:pt x="1566" y="8"/>
                  </a:lnTo>
                  <a:lnTo>
                    <a:pt x="1494" y="2"/>
                  </a:lnTo>
                  <a:lnTo>
                    <a:pt x="1421" y="0"/>
                  </a:lnTo>
                  <a:lnTo>
                    <a:pt x="1348" y="2"/>
                  </a:lnTo>
                  <a:lnTo>
                    <a:pt x="1276" y="8"/>
                  </a:lnTo>
                  <a:lnTo>
                    <a:pt x="1205" y="15"/>
                  </a:lnTo>
                  <a:lnTo>
                    <a:pt x="1134" y="26"/>
                  </a:lnTo>
                  <a:lnTo>
                    <a:pt x="1066" y="40"/>
                  </a:lnTo>
                  <a:lnTo>
                    <a:pt x="998" y="57"/>
                  </a:lnTo>
                  <a:lnTo>
                    <a:pt x="932" y="77"/>
                  </a:lnTo>
                  <a:lnTo>
                    <a:pt x="868" y="99"/>
                  </a:lnTo>
                  <a:lnTo>
                    <a:pt x="805" y="124"/>
                  </a:lnTo>
                  <a:lnTo>
                    <a:pt x="743" y="153"/>
                  </a:lnTo>
                  <a:lnTo>
                    <a:pt x="684" y="183"/>
                  </a:lnTo>
                  <a:lnTo>
                    <a:pt x="626" y="215"/>
                  </a:lnTo>
                  <a:lnTo>
                    <a:pt x="570" y="250"/>
                  </a:lnTo>
                  <a:lnTo>
                    <a:pt x="517" y="287"/>
                  </a:lnTo>
                  <a:lnTo>
                    <a:pt x="465" y="327"/>
                  </a:lnTo>
                  <a:lnTo>
                    <a:pt x="416" y="369"/>
                  </a:lnTo>
                  <a:lnTo>
                    <a:pt x="368" y="412"/>
                  </a:lnTo>
                  <a:lnTo>
                    <a:pt x="324" y="458"/>
                  </a:lnTo>
                  <a:lnTo>
                    <a:pt x="282" y="506"/>
                  </a:lnTo>
                  <a:lnTo>
                    <a:pt x="242" y="555"/>
                  </a:lnTo>
                  <a:lnTo>
                    <a:pt x="205" y="606"/>
                  </a:lnTo>
                  <a:lnTo>
                    <a:pt x="171" y="658"/>
                  </a:lnTo>
                  <a:lnTo>
                    <a:pt x="139" y="713"/>
                  </a:lnTo>
                  <a:lnTo>
                    <a:pt x="111" y="768"/>
                  </a:lnTo>
                  <a:lnTo>
                    <a:pt x="86" y="826"/>
                  </a:lnTo>
                  <a:lnTo>
                    <a:pt x="63" y="883"/>
                  </a:lnTo>
                  <a:lnTo>
                    <a:pt x="44" y="943"/>
                  </a:lnTo>
                  <a:lnTo>
                    <a:pt x="28" y="1005"/>
                  </a:lnTo>
                  <a:lnTo>
                    <a:pt x="15" y="1066"/>
                  </a:lnTo>
                  <a:lnTo>
                    <a:pt x="7" y="1129"/>
                  </a:lnTo>
                  <a:lnTo>
                    <a:pt x="1" y="1193"/>
                  </a:lnTo>
                  <a:lnTo>
                    <a:pt x="0" y="1258"/>
                  </a:lnTo>
                  <a:lnTo>
                    <a:pt x="1" y="1322"/>
                  </a:lnTo>
                  <a:lnTo>
                    <a:pt x="7" y="1386"/>
                  </a:lnTo>
                  <a:lnTo>
                    <a:pt x="15" y="1448"/>
                  </a:lnTo>
                  <a:lnTo>
                    <a:pt x="28" y="1511"/>
                  </a:lnTo>
                  <a:lnTo>
                    <a:pt x="44" y="1572"/>
                  </a:lnTo>
                  <a:lnTo>
                    <a:pt x="63" y="1631"/>
                  </a:lnTo>
                  <a:lnTo>
                    <a:pt x="86" y="1690"/>
                  </a:lnTo>
                  <a:lnTo>
                    <a:pt x="111" y="1746"/>
                  </a:lnTo>
                  <a:lnTo>
                    <a:pt x="139" y="1802"/>
                  </a:lnTo>
                  <a:lnTo>
                    <a:pt x="171" y="1856"/>
                  </a:lnTo>
                  <a:lnTo>
                    <a:pt x="205" y="1909"/>
                  </a:lnTo>
                  <a:lnTo>
                    <a:pt x="242" y="1959"/>
                  </a:lnTo>
                  <a:lnTo>
                    <a:pt x="282" y="2009"/>
                  </a:lnTo>
                  <a:lnTo>
                    <a:pt x="324" y="2057"/>
                  </a:lnTo>
                  <a:lnTo>
                    <a:pt x="368" y="2102"/>
                  </a:lnTo>
                  <a:lnTo>
                    <a:pt x="416" y="2145"/>
                  </a:lnTo>
                  <a:lnTo>
                    <a:pt x="465" y="2187"/>
                  </a:lnTo>
                  <a:lnTo>
                    <a:pt x="517" y="2227"/>
                  </a:lnTo>
                  <a:lnTo>
                    <a:pt x="570" y="2264"/>
                  </a:lnTo>
                  <a:lnTo>
                    <a:pt x="626" y="2299"/>
                  </a:lnTo>
                  <a:lnTo>
                    <a:pt x="684" y="2333"/>
                  </a:lnTo>
                  <a:lnTo>
                    <a:pt x="743" y="2363"/>
                  </a:lnTo>
                  <a:lnTo>
                    <a:pt x="805" y="2390"/>
                  </a:lnTo>
                  <a:lnTo>
                    <a:pt x="868" y="2415"/>
                  </a:lnTo>
                  <a:lnTo>
                    <a:pt x="932" y="2438"/>
                  </a:lnTo>
                  <a:lnTo>
                    <a:pt x="998" y="2457"/>
                  </a:lnTo>
                  <a:lnTo>
                    <a:pt x="1066" y="2474"/>
                  </a:lnTo>
                  <a:lnTo>
                    <a:pt x="1134" y="2488"/>
                  </a:lnTo>
                  <a:lnTo>
                    <a:pt x="1205" y="2499"/>
                  </a:lnTo>
                  <a:lnTo>
                    <a:pt x="1276" y="2508"/>
                  </a:lnTo>
                  <a:lnTo>
                    <a:pt x="1348" y="2512"/>
                  </a:lnTo>
                  <a:lnTo>
                    <a:pt x="1421" y="2514"/>
                  </a:lnTo>
                  <a:lnTo>
                    <a:pt x="1494" y="2512"/>
                  </a:lnTo>
                  <a:lnTo>
                    <a:pt x="1566" y="2508"/>
                  </a:lnTo>
                  <a:lnTo>
                    <a:pt x="1637" y="2499"/>
                  </a:lnTo>
                  <a:lnTo>
                    <a:pt x="1708" y="2488"/>
                  </a:lnTo>
                  <a:lnTo>
                    <a:pt x="1776" y="2474"/>
                  </a:lnTo>
                  <a:lnTo>
                    <a:pt x="1844" y="2457"/>
                  </a:lnTo>
                  <a:lnTo>
                    <a:pt x="1910" y="2438"/>
                  </a:lnTo>
                  <a:lnTo>
                    <a:pt x="1974" y="2415"/>
                  </a:lnTo>
                  <a:lnTo>
                    <a:pt x="2037" y="2390"/>
                  </a:lnTo>
                  <a:lnTo>
                    <a:pt x="2098" y="2363"/>
                  </a:lnTo>
                  <a:lnTo>
                    <a:pt x="2158" y="2333"/>
                  </a:lnTo>
                  <a:lnTo>
                    <a:pt x="2216" y="2299"/>
                  </a:lnTo>
                  <a:lnTo>
                    <a:pt x="2272" y="2264"/>
                  </a:lnTo>
                  <a:lnTo>
                    <a:pt x="2325" y="2227"/>
                  </a:lnTo>
                  <a:lnTo>
                    <a:pt x="2377" y="2187"/>
                  </a:lnTo>
                  <a:lnTo>
                    <a:pt x="2426" y="2145"/>
                  </a:lnTo>
                  <a:lnTo>
                    <a:pt x="2474" y="2102"/>
                  </a:lnTo>
                  <a:lnTo>
                    <a:pt x="2518" y="2057"/>
                  </a:lnTo>
                  <a:lnTo>
                    <a:pt x="2560" y="2009"/>
                  </a:lnTo>
                  <a:lnTo>
                    <a:pt x="2600" y="1959"/>
                  </a:lnTo>
                  <a:lnTo>
                    <a:pt x="2637" y="1909"/>
                  </a:lnTo>
                  <a:lnTo>
                    <a:pt x="2671" y="1856"/>
                  </a:lnTo>
                  <a:lnTo>
                    <a:pt x="2702" y="1802"/>
                  </a:lnTo>
                  <a:lnTo>
                    <a:pt x="2731" y="1746"/>
                  </a:lnTo>
                  <a:lnTo>
                    <a:pt x="2756" y="1690"/>
                  </a:lnTo>
                  <a:lnTo>
                    <a:pt x="2779" y="1631"/>
                  </a:lnTo>
                  <a:lnTo>
                    <a:pt x="2798" y="1572"/>
                  </a:lnTo>
                  <a:lnTo>
                    <a:pt x="2814" y="1511"/>
                  </a:lnTo>
                  <a:lnTo>
                    <a:pt x="2827" y="1448"/>
                  </a:lnTo>
                  <a:lnTo>
                    <a:pt x="2835" y="1386"/>
                  </a:lnTo>
                  <a:lnTo>
                    <a:pt x="2841" y="1322"/>
                  </a:lnTo>
                  <a:lnTo>
                    <a:pt x="2842" y="1258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8" name="Freeform 96"/>
            <p:cNvSpPr>
              <a:spLocks/>
            </p:cNvSpPr>
            <p:nvPr/>
          </p:nvSpPr>
          <p:spPr bwMode="auto">
            <a:xfrm>
              <a:off x="1676" y="2058"/>
              <a:ext cx="711" cy="628"/>
            </a:xfrm>
            <a:custGeom>
              <a:avLst/>
              <a:gdLst/>
              <a:ahLst/>
              <a:cxnLst>
                <a:cxn ang="0">
                  <a:pos x="2835" y="1129"/>
                </a:cxn>
                <a:cxn ang="0">
                  <a:pos x="2798" y="943"/>
                </a:cxn>
                <a:cxn ang="0">
                  <a:pos x="2731" y="768"/>
                </a:cxn>
                <a:cxn ang="0">
                  <a:pos x="2637" y="606"/>
                </a:cxn>
                <a:cxn ang="0">
                  <a:pos x="2518" y="458"/>
                </a:cxn>
                <a:cxn ang="0">
                  <a:pos x="2377" y="327"/>
                </a:cxn>
                <a:cxn ang="0">
                  <a:pos x="2216" y="215"/>
                </a:cxn>
                <a:cxn ang="0">
                  <a:pos x="2037" y="124"/>
                </a:cxn>
                <a:cxn ang="0">
                  <a:pos x="1844" y="57"/>
                </a:cxn>
                <a:cxn ang="0">
                  <a:pos x="1637" y="15"/>
                </a:cxn>
                <a:cxn ang="0">
                  <a:pos x="1421" y="0"/>
                </a:cxn>
                <a:cxn ang="0">
                  <a:pos x="1205" y="15"/>
                </a:cxn>
                <a:cxn ang="0">
                  <a:pos x="998" y="57"/>
                </a:cxn>
                <a:cxn ang="0">
                  <a:pos x="805" y="124"/>
                </a:cxn>
                <a:cxn ang="0">
                  <a:pos x="626" y="215"/>
                </a:cxn>
                <a:cxn ang="0">
                  <a:pos x="465" y="327"/>
                </a:cxn>
                <a:cxn ang="0">
                  <a:pos x="324" y="458"/>
                </a:cxn>
                <a:cxn ang="0">
                  <a:pos x="205" y="606"/>
                </a:cxn>
                <a:cxn ang="0">
                  <a:pos x="111" y="768"/>
                </a:cxn>
                <a:cxn ang="0">
                  <a:pos x="44" y="943"/>
                </a:cxn>
                <a:cxn ang="0">
                  <a:pos x="7" y="1129"/>
                </a:cxn>
                <a:cxn ang="0">
                  <a:pos x="1" y="1322"/>
                </a:cxn>
                <a:cxn ang="0">
                  <a:pos x="28" y="1511"/>
                </a:cxn>
                <a:cxn ang="0">
                  <a:pos x="86" y="1690"/>
                </a:cxn>
                <a:cxn ang="0">
                  <a:pos x="171" y="1856"/>
                </a:cxn>
                <a:cxn ang="0">
                  <a:pos x="282" y="2009"/>
                </a:cxn>
                <a:cxn ang="0">
                  <a:pos x="416" y="2145"/>
                </a:cxn>
                <a:cxn ang="0">
                  <a:pos x="570" y="2264"/>
                </a:cxn>
                <a:cxn ang="0">
                  <a:pos x="743" y="2363"/>
                </a:cxn>
                <a:cxn ang="0">
                  <a:pos x="932" y="2438"/>
                </a:cxn>
                <a:cxn ang="0">
                  <a:pos x="1134" y="2488"/>
                </a:cxn>
                <a:cxn ang="0">
                  <a:pos x="1348" y="2512"/>
                </a:cxn>
                <a:cxn ang="0">
                  <a:pos x="1566" y="2508"/>
                </a:cxn>
                <a:cxn ang="0">
                  <a:pos x="1776" y="2474"/>
                </a:cxn>
                <a:cxn ang="0">
                  <a:pos x="1974" y="2415"/>
                </a:cxn>
                <a:cxn ang="0">
                  <a:pos x="2158" y="2333"/>
                </a:cxn>
                <a:cxn ang="0">
                  <a:pos x="2325" y="2227"/>
                </a:cxn>
                <a:cxn ang="0">
                  <a:pos x="2474" y="2102"/>
                </a:cxn>
                <a:cxn ang="0">
                  <a:pos x="2600" y="1959"/>
                </a:cxn>
                <a:cxn ang="0">
                  <a:pos x="2702" y="1802"/>
                </a:cxn>
                <a:cxn ang="0">
                  <a:pos x="2779" y="1631"/>
                </a:cxn>
                <a:cxn ang="0">
                  <a:pos x="2827" y="1448"/>
                </a:cxn>
                <a:cxn ang="0">
                  <a:pos x="2842" y="1258"/>
                </a:cxn>
              </a:cxnLst>
              <a:rect l="0" t="0" r="r" b="b"/>
              <a:pathLst>
                <a:path w="2842" h="2514">
                  <a:moveTo>
                    <a:pt x="2842" y="1258"/>
                  </a:moveTo>
                  <a:lnTo>
                    <a:pt x="2841" y="1193"/>
                  </a:lnTo>
                  <a:lnTo>
                    <a:pt x="2835" y="1129"/>
                  </a:lnTo>
                  <a:lnTo>
                    <a:pt x="2827" y="1066"/>
                  </a:lnTo>
                  <a:lnTo>
                    <a:pt x="2814" y="1005"/>
                  </a:lnTo>
                  <a:lnTo>
                    <a:pt x="2798" y="943"/>
                  </a:lnTo>
                  <a:lnTo>
                    <a:pt x="2779" y="883"/>
                  </a:lnTo>
                  <a:lnTo>
                    <a:pt x="2756" y="826"/>
                  </a:lnTo>
                  <a:lnTo>
                    <a:pt x="2731" y="768"/>
                  </a:lnTo>
                  <a:lnTo>
                    <a:pt x="2702" y="713"/>
                  </a:lnTo>
                  <a:lnTo>
                    <a:pt x="2671" y="658"/>
                  </a:lnTo>
                  <a:lnTo>
                    <a:pt x="2637" y="606"/>
                  </a:lnTo>
                  <a:lnTo>
                    <a:pt x="2600" y="555"/>
                  </a:lnTo>
                  <a:lnTo>
                    <a:pt x="2560" y="506"/>
                  </a:lnTo>
                  <a:lnTo>
                    <a:pt x="2518" y="458"/>
                  </a:lnTo>
                  <a:lnTo>
                    <a:pt x="2474" y="412"/>
                  </a:lnTo>
                  <a:lnTo>
                    <a:pt x="2426" y="369"/>
                  </a:lnTo>
                  <a:lnTo>
                    <a:pt x="2377" y="327"/>
                  </a:lnTo>
                  <a:lnTo>
                    <a:pt x="2325" y="287"/>
                  </a:lnTo>
                  <a:lnTo>
                    <a:pt x="2272" y="250"/>
                  </a:lnTo>
                  <a:lnTo>
                    <a:pt x="2216" y="215"/>
                  </a:lnTo>
                  <a:lnTo>
                    <a:pt x="2158" y="183"/>
                  </a:lnTo>
                  <a:lnTo>
                    <a:pt x="2098" y="153"/>
                  </a:lnTo>
                  <a:lnTo>
                    <a:pt x="2037" y="124"/>
                  </a:lnTo>
                  <a:lnTo>
                    <a:pt x="1974" y="99"/>
                  </a:lnTo>
                  <a:lnTo>
                    <a:pt x="1910" y="77"/>
                  </a:lnTo>
                  <a:lnTo>
                    <a:pt x="1844" y="57"/>
                  </a:lnTo>
                  <a:lnTo>
                    <a:pt x="1776" y="40"/>
                  </a:lnTo>
                  <a:lnTo>
                    <a:pt x="1708" y="26"/>
                  </a:lnTo>
                  <a:lnTo>
                    <a:pt x="1637" y="15"/>
                  </a:lnTo>
                  <a:lnTo>
                    <a:pt x="1566" y="8"/>
                  </a:lnTo>
                  <a:lnTo>
                    <a:pt x="1494" y="2"/>
                  </a:lnTo>
                  <a:lnTo>
                    <a:pt x="1421" y="0"/>
                  </a:lnTo>
                  <a:lnTo>
                    <a:pt x="1348" y="2"/>
                  </a:lnTo>
                  <a:lnTo>
                    <a:pt x="1276" y="8"/>
                  </a:lnTo>
                  <a:lnTo>
                    <a:pt x="1205" y="15"/>
                  </a:lnTo>
                  <a:lnTo>
                    <a:pt x="1134" y="26"/>
                  </a:lnTo>
                  <a:lnTo>
                    <a:pt x="1066" y="40"/>
                  </a:lnTo>
                  <a:lnTo>
                    <a:pt x="998" y="57"/>
                  </a:lnTo>
                  <a:lnTo>
                    <a:pt x="932" y="77"/>
                  </a:lnTo>
                  <a:lnTo>
                    <a:pt x="868" y="99"/>
                  </a:lnTo>
                  <a:lnTo>
                    <a:pt x="805" y="124"/>
                  </a:lnTo>
                  <a:lnTo>
                    <a:pt x="743" y="153"/>
                  </a:lnTo>
                  <a:lnTo>
                    <a:pt x="684" y="183"/>
                  </a:lnTo>
                  <a:lnTo>
                    <a:pt x="626" y="215"/>
                  </a:lnTo>
                  <a:lnTo>
                    <a:pt x="570" y="250"/>
                  </a:lnTo>
                  <a:lnTo>
                    <a:pt x="517" y="287"/>
                  </a:lnTo>
                  <a:lnTo>
                    <a:pt x="465" y="327"/>
                  </a:lnTo>
                  <a:lnTo>
                    <a:pt x="416" y="369"/>
                  </a:lnTo>
                  <a:lnTo>
                    <a:pt x="368" y="412"/>
                  </a:lnTo>
                  <a:lnTo>
                    <a:pt x="324" y="458"/>
                  </a:lnTo>
                  <a:lnTo>
                    <a:pt x="282" y="506"/>
                  </a:lnTo>
                  <a:lnTo>
                    <a:pt x="242" y="555"/>
                  </a:lnTo>
                  <a:lnTo>
                    <a:pt x="205" y="606"/>
                  </a:lnTo>
                  <a:lnTo>
                    <a:pt x="171" y="658"/>
                  </a:lnTo>
                  <a:lnTo>
                    <a:pt x="139" y="713"/>
                  </a:lnTo>
                  <a:lnTo>
                    <a:pt x="111" y="768"/>
                  </a:lnTo>
                  <a:lnTo>
                    <a:pt x="86" y="826"/>
                  </a:lnTo>
                  <a:lnTo>
                    <a:pt x="63" y="883"/>
                  </a:lnTo>
                  <a:lnTo>
                    <a:pt x="44" y="943"/>
                  </a:lnTo>
                  <a:lnTo>
                    <a:pt x="28" y="1005"/>
                  </a:lnTo>
                  <a:lnTo>
                    <a:pt x="15" y="1066"/>
                  </a:lnTo>
                  <a:lnTo>
                    <a:pt x="7" y="1129"/>
                  </a:lnTo>
                  <a:lnTo>
                    <a:pt x="1" y="1193"/>
                  </a:lnTo>
                  <a:lnTo>
                    <a:pt x="0" y="1258"/>
                  </a:lnTo>
                  <a:lnTo>
                    <a:pt x="1" y="1322"/>
                  </a:lnTo>
                  <a:lnTo>
                    <a:pt x="7" y="1386"/>
                  </a:lnTo>
                  <a:lnTo>
                    <a:pt x="15" y="1448"/>
                  </a:lnTo>
                  <a:lnTo>
                    <a:pt x="28" y="1511"/>
                  </a:lnTo>
                  <a:lnTo>
                    <a:pt x="44" y="1572"/>
                  </a:lnTo>
                  <a:lnTo>
                    <a:pt x="63" y="1631"/>
                  </a:lnTo>
                  <a:lnTo>
                    <a:pt x="86" y="1690"/>
                  </a:lnTo>
                  <a:lnTo>
                    <a:pt x="111" y="1746"/>
                  </a:lnTo>
                  <a:lnTo>
                    <a:pt x="139" y="1802"/>
                  </a:lnTo>
                  <a:lnTo>
                    <a:pt x="171" y="1856"/>
                  </a:lnTo>
                  <a:lnTo>
                    <a:pt x="205" y="1909"/>
                  </a:lnTo>
                  <a:lnTo>
                    <a:pt x="242" y="1959"/>
                  </a:lnTo>
                  <a:lnTo>
                    <a:pt x="282" y="2009"/>
                  </a:lnTo>
                  <a:lnTo>
                    <a:pt x="324" y="2057"/>
                  </a:lnTo>
                  <a:lnTo>
                    <a:pt x="368" y="2102"/>
                  </a:lnTo>
                  <a:lnTo>
                    <a:pt x="416" y="2145"/>
                  </a:lnTo>
                  <a:lnTo>
                    <a:pt x="465" y="2187"/>
                  </a:lnTo>
                  <a:lnTo>
                    <a:pt x="517" y="2227"/>
                  </a:lnTo>
                  <a:lnTo>
                    <a:pt x="570" y="2264"/>
                  </a:lnTo>
                  <a:lnTo>
                    <a:pt x="626" y="2299"/>
                  </a:lnTo>
                  <a:lnTo>
                    <a:pt x="684" y="2333"/>
                  </a:lnTo>
                  <a:lnTo>
                    <a:pt x="743" y="2363"/>
                  </a:lnTo>
                  <a:lnTo>
                    <a:pt x="805" y="2390"/>
                  </a:lnTo>
                  <a:lnTo>
                    <a:pt x="868" y="2415"/>
                  </a:lnTo>
                  <a:lnTo>
                    <a:pt x="932" y="2438"/>
                  </a:lnTo>
                  <a:lnTo>
                    <a:pt x="998" y="2457"/>
                  </a:lnTo>
                  <a:lnTo>
                    <a:pt x="1066" y="2474"/>
                  </a:lnTo>
                  <a:lnTo>
                    <a:pt x="1134" y="2488"/>
                  </a:lnTo>
                  <a:lnTo>
                    <a:pt x="1205" y="2499"/>
                  </a:lnTo>
                  <a:lnTo>
                    <a:pt x="1276" y="2508"/>
                  </a:lnTo>
                  <a:lnTo>
                    <a:pt x="1348" y="2512"/>
                  </a:lnTo>
                  <a:lnTo>
                    <a:pt x="1421" y="2514"/>
                  </a:lnTo>
                  <a:lnTo>
                    <a:pt x="1494" y="2512"/>
                  </a:lnTo>
                  <a:lnTo>
                    <a:pt x="1566" y="2508"/>
                  </a:lnTo>
                  <a:lnTo>
                    <a:pt x="1637" y="2499"/>
                  </a:lnTo>
                  <a:lnTo>
                    <a:pt x="1708" y="2488"/>
                  </a:lnTo>
                  <a:lnTo>
                    <a:pt x="1776" y="2474"/>
                  </a:lnTo>
                  <a:lnTo>
                    <a:pt x="1844" y="2457"/>
                  </a:lnTo>
                  <a:lnTo>
                    <a:pt x="1910" y="2438"/>
                  </a:lnTo>
                  <a:lnTo>
                    <a:pt x="1974" y="2415"/>
                  </a:lnTo>
                  <a:lnTo>
                    <a:pt x="2037" y="2390"/>
                  </a:lnTo>
                  <a:lnTo>
                    <a:pt x="2098" y="2363"/>
                  </a:lnTo>
                  <a:lnTo>
                    <a:pt x="2158" y="2333"/>
                  </a:lnTo>
                  <a:lnTo>
                    <a:pt x="2216" y="2299"/>
                  </a:lnTo>
                  <a:lnTo>
                    <a:pt x="2272" y="2264"/>
                  </a:lnTo>
                  <a:lnTo>
                    <a:pt x="2325" y="2227"/>
                  </a:lnTo>
                  <a:lnTo>
                    <a:pt x="2377" y="2187"/>
                  </a:lnTo>
                  <a:lnTo>
                    <a:pt x="2426" y="2145"/>
                  </a:lnTo>
                  <a:lnTo>
                    <a:pt x="2474" y="2102"/>
                  </a:lnTo>
                  <a:lnTo>
                    <a:pt x="2518" y="2057"/>
                  </a:lnTo>
                  <a:lnTo>
                    <a:pt x="2560" y="2009"/>
                  </a:lnTo>
                  <a:lnTo>
                    <a:pt x="2600" y="1959"/>
                  </a:lnTo>
                  <a:lnTo>
                    <a:pt x="2637" y="1909"/>
                  </a:lnTo>
                  <a:lnTo>
                    <a:pt x="2671" y="1856"/>
                  </a:lnTo>
                  <a:lnTo>
                    <a:pt x="2702" y="1802"/>
                  </a:lnTo>
                  <a:lnTo>
                    <a:pt x="2731" y="1746"/>
                  </a:lnTo>
                  <a:lnTo>
                    <a:pt x="2756" y="1690"/>
                  </a:lnTo>
                  <a:lnTo>
                    <a:pt x="2779" y="1631"/>
                  </a:lnTo>
                  <a:lnTo>
                    <a:pt x="2798" y="1572"/>
                  </a:lnTo>
                  <a:lnTo>
                    <a:pt x="2814" y="1511"/>
                  </a:lnTo>
                  <a:lnTo>
                    <a:pt x="2827" y="1448"/>
                  </a:lnTo>
                  <a:lnTo>
                    <a:pt x="2835" y="1386"/>
                  </a:lnTo>
                  <a:lnTo>
                    <a:pt x="2841" y="1322"/>
                  </a:lnTo>
                  <a:lnTo>
                    <a:pt x="2842" y="1258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9" name="Freeform 97"/>
            <p:cNvSpPr>
              <a:spLocks/>
            </p:cNvSpPr>
            <p:nvPr/>
          </p:nvSpPr>
          <p:spPr bwMode="auto">
            <a:xfrm>
              <a:off x="2210" y="2421"/>
              <a:ext cx="29" cy="29"/>
            </a:xfrm>
            <a:custGeom>
              <a:avLst/>
              <a:gdLst/>
              <a:ahLst/>
              <a:cxnLst>
                <a:cxn ang="0">
                  <a:pos x="114" y="57"/>
                </a:cxn>
                <a:cxn ang="0">
                  <a:pos x="113" y="46"/>
                </a:cxn>
                <a:cxn ang="0">
                  <a:pos x="110" y="35"/>
                </a:cxn>
                <a:cxn ang="0">
                  <a:pos x="105" y="26"/>
                </a:cxn>
                <a:cxn ang="0">
                  <a:pos x="98" y="17"/>
                </a:cxn>
                <a:cxn ang="0">
                  <a:pos x="89" y="10"/>
                </a:cxn>
                <a:cxn ang="0">
                  <a:pos x="80" y="4"/>
                </a:cxn>
                <a:cxn ang="0">
                  <a:pos x="69" y="2"/>
                </a:cxn>
                <a:cxn ang="0">
                  <a:pos x="57" y="0"/>
                </a:cxn>
                <a:cxn ang="0">
                  <a:pos x="46" y="2"/>
                </a:cxn>
                <a:cxn ang="0">
                  <a:pos x="35" y="4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10" y="26"/>
                </a:cxn>
                <a:cxn ang="0">
                  <a:pos x="4" y="35"/>
                </a:cxn>
                <a:cxn ang="0">
                  <a:pos x="1" y="46"/>
                </a:cxn>
                <a:cxn ang="0">
                  <a:pos x="0" y="57"/>
                </a:cxn>
                <a:cxn ang="0">
                  <a:pos x="1" y="69"/>
                </a:cxn>
                <a:cxn ang="0">
                  <a:pos x="4" y="80"/>
                </a:cxn>
                <a:cxn ang="0">
                  <a:pos x="10" y="89"/>
                </a:cxn>
                <a:cxn ang="0">
                  <a:pos x="17" y="98"/>
                </a:cxn>
                <a:cxn ang="0">
                  <a:pos x="25" y="105"/>
                </a:cxn>
                <a:cxn ang="0">
                  <a:pos x="35" y="111"/>
                </a:cxn>
                <a:cxn ang="0">
                  <a:pos x="46" y="113"/>
                </a:cxn>
                <a:cxn ang="0">
                  <a:pos x="57" y="114"/>
                </a:cxn>
                <a:cxn ang="0">
                  <a:pos x="69" y="113"/>
                </a:cxn>
                <a:cxn ang="0">
                  <a:pos x="80" y="111"/>
                </a:cxn>
                <a:cxn ang="0">
                  <a:pos x="89" y="105"/>
                </a:cxn>
                <a:cxn ang="0">
                  <a:pos x="98" y="98"/>
                </a:cxn>
                <a:cxn ang="0">
                  <a:pos x="105" y="89"/>
                </a:cxn>
                <a:cxn ang="0">
                  <a:pos x="110" y="80"/>
                </a:cxn>
                <a:cxn ang="0">
                  <a:pos x="113" y="69"/>
                </a:cxn>
                <a:cxn ang="0">
                  <a:pos x="114" y="57"/>
                </a:cxn>
              </a:cxnLst>
              <a:rect l="0" t="0" r="r" b="b"/>
              <a:pathLst>
                <a:path w="114" h="114">
                  <a:moveTo>
                    <a:pt x="114" y="57"/>
                  </a:moveTo>
                  <a:lnTo>
                    <a:pt x="113" y="46"/>
                  </a:lnTo>
                  <a:lnTo>
                    <a:pt x="110" y="35"/>
                  </a:lnTo>
                  <a:lnTo>
                    <a:pt x="105" y="26"/>
                  </a:lnTo>
                  <a:lnTo>
                    <a:pt x="98" y="17"/>
                  </a:lnTo>
                  <a:lnTo>
                    <a:pt x="89" y="10"/>
                  </a:lnTo>
                  <a:lnTo>
                    <a:pt x="80" y="4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5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4" y="35"/>
                  </a:lnTo>
                  <a:lnTo>
                    <a:pt x="1" y="46"/>
                  </a:lnTo>
                  <a:lnTo>
                    <a:pt x="0" y="57"/>
                  </a:lnTo>
                  <a:lnTo>
                    <a:pt x="1" y="69"/>
                  </a:lnTo>
                  <a:lnTo>
                    <a:pt x="4" y="80"/>
                  </a:lnTo>
                  <a:lnTo>
                    <a:pt x="10" y="89"/>
                  </a:lnTo>
                  <a:lnTo>
                    <a:pt x="17" y="98"/>
                  </a:lnTo>
                  <a:lnTo>
                    <a:pt x="25" y="105"/>
                  </a:lnTo>
                  <a:lnTo>
                    <a:pt x="35" y="111"/>
                  </a:lnTo>
                  <a:lnTo>
                    <a:pt x="46" y="113"/>
                  </a:lnTo>
                  <a:lnTo>
                    <a:pt x="57" y="114"/>
                  </a:lnTo>
                  <a:lnTo>
                    <a:pt x="69" y="113"/>
                  </a:lnTo>
                  <a:lnTo>
                    <a:pt x="80" y="111"/>
                  </a:lnTo>
                  <a:lnTo>
                    <a:pt x="89" y="105"/>
                  </a:lnTo>
                  <a:lnTo>
                    <a:pt x="98" y="98"/>
                  </a:lnTo>
                  <a:lnTo>
                    <a:pt x="105" y="89"/>
                  </a:lnTo>
                  <a:lnTo>
                    <a:pt x="110" y="80"/>
                  </a:lnTo>
                  <a:lnTo>
                    <a:pt x="113" y="69"/>
                  </a:lnTo>
                  <a:lnTo>
                    <a:pt x="114" y="57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0" name="Freeform 98"/>
            <p:cNvSpPr>
              <a:spLocks/>
            </p:cNvSpPr>
            <p:nvPr/>
          </p:nvSpPr>
          <p:spPr bwMode="auto">
            <a:xfrm>
              <a:off x="2164" y="2318"/>
              <a:ext cx="28" cy="29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6"/>
                </a:cxn>
                <a:cxn ang="0">
                  <a:pos x="111" y="35"/>
                </a:cxn>
                <a:cxn ang="0">
                  <a:pos x="105" y="25"/>
                </a:cxn>
                <a:cxn ang="0">
                  <a:pos x="97" y="17"/>
                </a:cxn>
                <a:cxn ang="0">
                  <a:pos x="89" y="10"/>
                </a:cxn>
                <a:cxn ang="0">
                  <a:pos x="79" y="5"/>
                </a:cxn>
                <a:cxn ang="0">
                  <a:pos x="69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5" y="35"/>
                </a:cxn>
                <a:cxn ang="0">
                  <a:pos x="1" y="46"/>
                </a:cxn>
                <a:cxn ang="0">
                  <a:pos x="0" y="58"/>
                </a:cxn>
                <a:cxn ang="0">
                  <a:pos x="1" y="68"/>
                </a:cxn>
                <a:cxn ang="0">
                  <a:pos x="5" y="79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5" y="104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8" y="115"/>
                </a:cxn>
                <a:cxn ang="0">
                  <a:pos x="69" y="114"/>
                </a:cxn>
                <a:cxn ang="0">
                  <a:pos x="79" y="110"/>
                </a:cxn>
                <a:cxn ang="0">
                  <a:pos x="89" y="104"/>
                </a:cxn>
                <a:cxn ang="0">
                  <a:pos x="97" y="98"/>
                </a:cxn>
                <a:cxn ang="0">
                  <a:pos x="105" y="90"/>
                </a:cxn>
                <a:cxn ang="0">
                  <a:pos x="111" y="79"/>
                </a:cxn>
                <a:cxn ang="0">
                  <a:pos x="113" y="68"/>
                </a:cxn>
                <a:cxn ang="0">
                  <a:pos x="114" y="58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lnTo>
                    <a:pt x="113" y="46"/>
                  </a:lnTo>
                  <a:lnTo>
                    <a:pt x="111" y="35"/>
                  </a:lnTo>
                  <a:lnTo>
                    <a:pt x="105" y="25"/>
                  </a:lnTo>
                  <a:lnTo>
                    <a:pt x="97" y="17"/>
                  </a:lnTo>
                  <a:lnTo>
                    <a:pt x="89" y="10"/>
                  </a:lnTo>
                  <a:lnTo>
                    <a:pt x="79" y="5"/>
                  </a:lnTo>
                  <a:lnTo>
                    <a:pt x="69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1" y="46"/>
                  </a:lnTo>
                  <a:lnTo>
                    <a:pt x="0" y="58"/>
                  </a:lnTo>
                  <a:lnTo>
                    <a:pt x="1" y="68"/>
                  </a:lnTo>
                  <a:lnTo>
                    <a:pt x="5" y="79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4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8" y="115"/>
                  </a:lnTo>
                  <a:lnTo>
                    <a:pt x="69" y="114"/>
                  </a:lnTo>
                  <a:lnTo>
                    <a:pt x="79" y="110"/>
                  </a:lnTo>
                  <a:lnTo>
                    <a:pt x="89" y="104"/>
                  </a:lnTo>
                  <a:lnTo>
                    <a:pt x="97" y="98"/>
                  </a:lnTo>
                  <a:lnTo>
                    <a:pt x="105" y="90"/>
                  </a:lnTo>
                  <a:lnTo>
                    <a:pt x="111" y="79"/>
                  </a:lnTo>
                  <a:lnTo>
                    <a:pt x="113" y="68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1" name="Freeform 99"/>
            <p:cNvSpPr>
              <a:spLocks/>
            </p:cNvSpPr>
            <p:nvPr/>
          </p:nvSpPr>
          <p:spPr bwMode="auto">
            <a:xfrm>
              <a:off x="2146" y="2423"/>
              <a:ext cx="29" cy="28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2" y="46"/>
                </a:cxn>
                <a:cxn ang="0">
                  <a:pos x="109" y="35"/>
                </a:cxn>
                <a:cxn ang="0">
                  <a:pos x="104" y="25"/>
                </a:cxn>
                <a:cxn ang="0">
                  <a:pos x="97" y="17"/>
                </a:cxn>
                <a:cxn ang="0">
                  <a:pos x="88" y="10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6" y="0"/>
                </a:cxn>
                <a:cxn ang="0">
                  <a:pos x="45" y="1"/>
                </a:cxn>
                <a:cxn ang="0">
                  <a:pos x="34" y="5"/>
                </a:cxn>
                <a:cxn ang="0">
                  <a:pos x="25" y="10"/>
                </a:cxn>
                <a:cxn ang="0">
                  <a:pos x="15" y="17"/>
                </a:cxn>
                <a:cxn ang="0">
                  <a:pos x="9" y="25"/>
                </a:cxn>
                <a:cxn ang="0">
                  <a:pos x="3" y="35"/>
                </a:cxn>
                <a:cxn ang="0">
                  <a:pos x="0" y="46"/>
                </a:cxn>
                <a:cxn ang="0">
                  <a:pos x="0" y="58"/>
                </a:cxn>
                <a:cxn ang="0">
                  <a:pos x="0" y="69"/>
                </a:cxn>
                <a:cxn ang="0">
                  <a:pos x="3" y="79"/>
                </a:cxn>
                <a:cxn ang="0">
                  <a:pos x="9" y="89"/>
                </a:cxn>
                <a:cxn ang="0">
                  <a:pos x="15" y="97"/>
                </a:cxn>
                <a:cxn ang="0">
                  <a:pos x="25" y="105"/>
                </a:cxn>
                <a:cxn ang="0">
                  <a:pos x="34" y="111"/>
                </a:cxn>
                <a:cxn ang="0">
                  <a:pos x="45" y="114"/>
                </a:cxn>
                <a:cxn ang="0">
                  <a:pos x="56" y="114"/>
                </a:cxn>
                <a:cxn ang="0">
                  <a:pos x="68" y="114"/>
                </a:cxn>
                <a:cxn ang="0">
                  <a:pos x="79" y="111"/>
                </a:cxn>
                <a:cxn ang="0">
                  <a:pos x="88" y="105"/>
                </a:cxn>
                <a:cxn ang="0">
                  <a:pos x="97" y="97"/>
                </a:cxn>
                <a:cxn ang="0">
                  <a:pos x="104" y="89"/>
                </a:cxn>
                <a:cxn ang="0">
                  <a:pos x="109" y="79"/>
                </a:cxn>
                <a:cxn ang="0">
                  <a:pos x="112" y="69"/>
                </a:cxn>
                <a:cxn ang="0">
                  <a:pos x="114" y="58"/>
                </a:cxn>
              </a:cxnLst>
              <a:rect l="0" t="0" r="r" b="b"/>
              <a:pathLst>
                <a:path w="114" h="114">
                  <a:moveTo>
                    <a:pt x="114" y="58"/>
                  </a:moveTo>
                  <a:lnTo>
                    <a:pt x="112" y="46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8" y="10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6" y="0"/>
                  </a:lnTo>
                  <a:lnTo>
                    <a:pt x="45" y="1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3" y="35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3" y="79"/>
                  </a:lnTo>
                  <a:lnTo>
                    <a:pt x="9" y="89"/>
                  </a:lnTo>
                  <a:lnTo>
                    <a:pt x="15" y="97"/>
                  </a:lnTo>
                  <a:lnTo>
                    <a:pt x="25" y="105"/>
                  </a:lnTo>
                  <a:lnTo>
                    <a:pt x="34" y="111"/>
                  </a:lnTo>
                  <a:lnTo>
                    <a:pt x="45" y="114"/>
                  </a:lnTo>
                  <a:lnTo>
                    <a:pt x="56" y="114"/>
                  </a:lnTo>
                  <a:lnTo>
                    <a:pt x="68" y="114"/>
                  </a:lnTo>
                  <a:lnTo>
                    <a:pt x="79" y="111"/>
                  </a:lnTo>
                  <a:lnTo>
                    <a:pt x="88" y="105"/>
                  </a:lnTo>
                  <a:lnTo>
                    <a:pt x="97" y="97"/>
                  </a:lnTo>
                  <a:lnTo>
                    <a:pt x="104" y="89"/>
                  </a:lnTo>
                  <a:lnTo>
                    <a:pt x="109" y="79"/>
                  </a:lnTo>
                  <a:lnTo>
                    <a:pt x="112" y="69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2" name="Freeform 100"/>
            <p:cNvSpPr>
              <a:spLocks/>
            </p:cNvSpPr>
            <p:nvPr/>
          </p:nvSpPr>
          <p:spPr bwMode="auto">
            <a:xfrm>
              <a:off x="2086" y="2402"/>
              <a:ext cx="29" cy="29"/>
            </a:xfrm>
            <a:custGeom>
              <a:avLst/>
              <a:gdLst/>
              <a:ahLst/>
              <a:cxnLst>
                <a:cxn ang="0">
                  <a:pos x="114" y="57"/>
                </a:cxn>
                <a:cxn ang="0">
                  <a:pos x="113" y="45"/>
                </a:cxn>
                <a:cxn ang="0">
                  <a:pos x="111" y="35"/>
                </a:cxn>
                <a:cxn ang="0">
                  <a:pos x="105" y="25"/>
                </a:cxn>
                <a:cxn ang="0">
                  <a:pos x="98" y="17"/>
                </a:cxn>
                <a:cxn ang="0">
                  <a:pos x="89" y="9"/>
                </a:cxn>
                <a:cxn ang="0">
                  <a:pos x="80" y="5"/>
                </a:cxn>
                <a:cxn ang="0">
                  <a:pos x="69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5" y="9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5" y="35"/>
                </a:cxn>
                <a:cxn ang="0">
                  <a:pos x="1" y="45"/>
                </a:cxn>
                <a:cxn ang="0">
                  <a:pos x="0" y="57"/>
                </a:cxn>
                <a:cxn ang="0">
                  <a:pos x="1" y="68"/>
                </a:cxn>
                <a:cxn ang="0">
                  <a:pos x="5" y="79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5" y="104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8" y="115"/>
                </a:cxn>
                <a:cxn ang="0">
                  <a:pos x="69" y="114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8" y="98"/>
                </a:cxn>
                <a:cxn ang="0">
                  <a:pos x="105" y="90"/>
                </a:cxn>
                <a:cxn ang="0">
                  <a:pos x="111" y="79"/>
                </a:cxn>
                <a:cxn ang="0">
                  <a:pos x="113" y="68"/>
                </a:cxn>
                <a:cxn ang="0">
                  <a:pos x="114" y="57"/>
                </a:cxn>
              </a:cxnLst>
              <a:rect l="0" t="0" r="r" b="b"/>
              <a:pathLst>
                <a:path w="114" h="115">
                  <a:moveTo>
                    <a:pt x="114" y="57"/>
                  </a:moveTo>
                  <a:lnTo>
                    <a:pt x="113" y="45"/>
                  </a:lnTo>
                  <a:lnTo>
                    <a:pt x="111" y="35"/>
                  </a:lnTo>
                  <a:lnTo>
                    <a:pt x="105" y="25"/>
                  </a:lnTo>
                  <a:lnTo>
                    <a:pt x="98" y="17"/>
                  </a:lnTo>
                  <a:lnTo>
                    <a:pt x="89" y="9"/>
                  </a:lnTo>
                  <a:lnTo>
                    <a:pt x="80" y="5"/>
                  </a:lnTo>
                  <a:lnTo>
                    <a:pt x="69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1" y="45"/>
                  </a:lnTo>
                  <a:lnTo>
                    <a:pt x="0" y="57"/>
                  </a:lnTo>
                  <a:lnTo>
                    <a:pt x="1" y="68"/>
                  </a:lnTo>
                  <a:lnTo>
                    <a:pt x="5" y="79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4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8" y="115"/>
                  </a:lnTo>
                  <a:lnTo>
                    <a:pt x="69" y="114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8" y="98"/>
                  </a:lnTo>
                  <a:lnTo>
                    <a:pt x="105" y="90"/>
                  </a:lnTo>
                  <a:lnTo>
                    <a:pt x="111" y="79"/>
                  </a:lnTo>
                  <a:lnTo>
                    <a:pt x="113" y="68"/>
                  </a:lnTo>
                  <a:lnTo>
                    <a:pt x="114" y="57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3" name="Freeform 101"/>
            <p:cNvSpPr>
              <a:spLocks/>
            </p:cNvSpPr>
            <p:nvPr/>
          </p:nvSpPr>
          <p:spPr bwMode="auto">
            <a:xfrm>
              <a:off x="2017" y="2441"/>
              <a:ext cx="29" cy="29"/>
            </a:xfrm>
            <a:custGeom>
              <a:avLst/>
              <a:gdLst/>
              <a:ahLst/>
              <a:cxnLst>
                <a:cxn ang="0">
                  <a:pos x="115" y="56"/>
                </a:cxn>
                <a:cxn ang="0">
                  <a:pos x="114" y="45"/>
                </a:cxn>
                <a:cxn ang="0">
                  <a:pos x="111" y="35"/>
                </a:cxn>
                <a:cxn ang="0">
                  <a:pos x="105" y="25"/>
                </a:cxn>
                <a:cxn ang="0">
                  <a:pos x="99" y="17"/>
                </a:cxn>
                <a:cxn ang="0">
                  <a:pos x="90" y="9"/>
                </a:cxn>
                <a:cxn ang="0">
                  <a:pos x="79" y="3"/>
                </a:cxn>
                <a:cxn ang="0">
                  <a:pos x="69" y="0"/>
                </a:cxn>
                <a:cxn ang="0">
                  <a:pos x="58" y="0"/>
                </a:cxn>
                <a:cxn ang="0">
                  <a:pos x="46" y="0"/>
                </a:cxn>
                <a:cxn ang="0">
                  <a:pos x="35" y="3"/>
                </a:cxn>
                <a:cxn ang="0">
                  <a:pos x="25" y="9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5" y="35"/>
                </a:cxn>
                <a:cxn ang="0">
                  <a:pos x="1" y="45"/>
                </a:cxn>
                <a:cxn ang="0">
                  <a:pos x="0" y="56"/>
                </a:cxn>
                <a:cxn ang="0">
                  <a:pos x="1" y="68"/>
                </a:cxn>
                <a:cxn ang="0">
                  <a:pos x="5" y="79"/>
                </a:cxn>
                <a:cxn ang="0">
                  <a:pos x="10" y="89"/>
                </a:cxn>
                <a:cxn ang="0">
                  <a:pos x="17" y="97"/>
                </a:cxn>
                <a:cxn ang="0">
                  <a:pos x="25" y="104"/>
                </a:cxn>
                <a:cxn ang="0">
                  <a:pos x="35" y="109"/>
                </a:cxn>
                <a:cxn ang="0">
                  <a:pos x="46" y="113"/>
                </a:cxn>
                <a:cxn ang="0">
                  <a:pos x="58" y="114"/>
                </a:cxn>
                <a:cxn ang="0">
                  <a:pos x="69" y="113"/>
                </a:cxn>
                <a:cxn ang="0">
                  <a:pos x="79" y="109"/>
                </a:cxn>
                <a:cxn ang="0">
                  <a:pos x="90" y="104"/>
                </a:cxn>
                <a:cxn ang="0">
                  <a:pos x="99" y="97"/>
                </a:cxn>
                <a:cxn ang="0">
                  <a:pos x="105" y="89"/>
                </a:cxn>
                <a:cxn ang="0">
                  <a:pos x="111" y="79"/>
                </a:cxn>
                <a:cxn ang="0">
                  <a:pos x="114" y="68"/>
                </a:cxn>
                <a:cxn ang="0">
                  <a:pos x="115" y="56"/>
                </a:cxn>
              </a:cxnLst>
              <a:rect l="0" t="0" r="r" b="b"/>
              <a:pathLst>
                <a:path w="115" h="114">
                  <a:moveTo>
                    <a:pt x="115" y="56"/>
                  </a:moveTo>
                  <a:lnTo>
                    <a:pt x="114" y="45"/>
                  </a:lnTo>
                  <a:lnTo>
                    <a:pt x="111" y="35"/>
                  </a:lnTo>
                  <a:lnTo>
                    <a:pt x="105" y="25"/>
                  </a:lnTo>
                  <a:lnTo>
                    <a:pt x="99" y="17"/>
                  </a:lnTo>
                  <a:lnTo>
                    <a:pt x="90" y="9"/>
                  </a:lnTo>
                  <a:lnTo>
                    <a:pt x="79" y="3"/>
                  </a:lnTo>
                  <a:lnTo>
                    <a:pt x="69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35" y="3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1" y="45"/>
                  </a:lnTo>
                  <a:lnTo>
                    <a:pt x="0" y="56"/>
                  </a:lnTo>
                  <a:lnTo>
                    <a:pt x="1" y="68"/>
                  </a:lnTo>
                  <a:lnTo>
                    <a:pt x="5" y="79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25" y="104"/>
                  </a:lnTo>
                  <a:lnTo>
                    <a:pt x="35" y="109"/>
                  </a:lnTo>
                  <a:lnTo>
                    <a:pt x="46" y="113"/>
                  </a:lnTo>
                  <a:lnTo>
                    <a:pt x="58" y="114"/>
                  </a:lnTo>
                  <a:lnTo>
                    <a:pt x="69" y="113"/>
                  </a:lnTo>
                  <a:lnTo>
                    <a:pt x="79" y="109"/>
                  </a:lnTo>
                  <a:lnTo>
                    <a:pt x="90" y="104"/>
                  </a:lnTo>
                  <a:lnTo>
                    <a:pt x="99" y="97"/>
                  </a:lnTo>
                  <a:lnTo>
                    <a:pt x="105" y="89"/>
                  </a:lnTo>
                  <a:lnTo>
                    <a:pt x="111" y="79"/>
                  </a:lnTo>
                  <a:lnTo>
                    <a:pt x="114" y="68"/>
                  </a:lnTo>
                  <a:lnTo>
                    <a:pt x="115" y="56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4" name="Freeform 102"/>
            <p:cNvSpPr>
              <a:spLocks/>
            </p:cNvSpPr>
            <p:nvPr/>
          </p:nvSpPr>
          <p:spPr bwMode="auto">
            <a:xfrm>
              <a:off x="2077" y="2463"/>
              <a:ext cx="29" cy="28"/>
            </a:xfrm>
            <a:custGeom>
              <a:avLst/>
              <a:gdLst/>
              <a:ahLst/>
              <a:cxnLst>
                <a:cxn ang="0">
                  <a:pos x="115" y="56"/>
                </a:cxn>
                <a:cxn ang="0">
                  <a:pos x="113" y="46"/>
                </a:cxn>
                <a:cxn ang="0">
                  <a:pos x="110" y="35"/>
                </a:cxn>
                <a:cxn ang="0">
                  <a:pos x="105" y="25"/>
                </a:cxn>
                <a:cxn ang="0">
                  <a:pos x="98" y="17"/>
                </a:cxn>
                <a:cxn ang="0">
                  <a:pos x="89" y="10"/>
                </a:cxn>
                <a:cxn ang="0">
                  <a:pos x="80" y="4"/>
                </a:cxn>
                <a:cxn ang="0">
                  <a:pos x="69" y="1"/>
                </a:cxn>
                <a:cxn ang="0">
                  <a:pos x="57" y="0"/>
                </a:cxn>
                <a:cxn ang="0">
                  <a:pos x="46" y="1"/>
                </a:cxn>
                <a:cxn ang="0">
                  <a:pos x="35" y="4"/>
                </a:cxn>
                <a:cxn ang="0">
                  <a:pos x="26" y="10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4" y="35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10" y="89"/>
                </a:cxn>
                <a:cxn ang="0">
                  <a:pos x="17" y="97"/>
                </a:cxn>
                <a:cxn ang="0">
                  <a:pos x="26" y="104"/>
                </a:cxn>
                <a:cxn ang="0">
                  <a:pos x="35" y="109"/>
                </a:cxn>
                <a:cxn ang="0">
                  <a:pos x="46" y="113"/>
                </a:cxn>
                <a:cxn ang="0">
                  <a:pos x="57" y="114"/>
                </a:cxn>
                <a:cxn ang="0">
                  <a:pos x="69" y="113"/>
                </a:cxn>
                <a:cxn ang="0">
                  <a:pos x="80" y="109"/>
                </a:cxn>
                <a:cxn ang="0">
                  <a:pos x="89" y="104"/>
                </a:cxn>
                <a:cxn ang="0">
                  <a:pos x="98" y="97"/>
                </a:cxn>
                <a:cxn ang="0">
                  <a:pos x="105" y="89"/>
                </a:cxn>
                <a:cxn ang="0">
                  <a:pos x="110" y="79"/>
                </a:cxn>
                <a:cxn ang="0">
                  <a:pos x="113" y="68"/>
                </a:cxn>
                <a:cxn ang="0">
                  <a:pos x="115" y="56"/>
                </a:cxn>
              </a:cxnLst>
              <a:rect l="0" t="0" r="r" b="b"/>
              <a:pathLst>
                <a:path w="115" h="114">
                  <a:moveTo>
                    <a:pt x="115" y="56"/>
                  </a:moveTo>
                  <a:lnTo>
                    <a:pt x="113" y="46"/>
                  </a:lnTo>
                  <a:lnTo>
                    <a:pt x="110" y="35"/>
                  </a:lnTo>
                  <a:lnTo>
                    <a:pt x="105" y="25"/>
                  </a:lnTo>
                  <a:lnTo>
                    <a:pt x="98" y="17"/>
                  </a:lnTo>
                  <a:lnTo>
                    <a:pt x="89" y="10"/>
                  </a:lnTo>
                  <a:lnTo>
                    <a:pt x="80" y="4"/>
                  </a:lnTo>
                  <a:lnTo>
                    <a:pt x="69" y="1"/>
                  </a:lnTo>
                  <a:lnTo>
                    <a:pt x="57" y="0"/>
                  </a:lnTo>
                  <a:lnTo>
                    <a:pt x="46" y="1"/>
                  </a:lnTo>
                  <a:lnTo>
                    <a:pt x="35" y="4"/>
                  </a:lnTo>
                  <a:lnTo>
                    <a:pt x="26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26" y="104"/>
                  </a:lnTo>
                  <a:lnTo>
                    <a:pt x="35" y="109"/>
                  </a:lnTo>
                  <a:lnTo>
                    <a:pt x="46" y="113"/>
                  </a:lnTo>
                  <a:lnTo>
                    <a:pt x="57" y="114"/>
                  </a:lnTo>
                  <a:lnTo>
                    <a:pt x="69" y="113"/>
                  </a:lnTo>
                  <a:lnTo>
                    <a:pt x="80" y="109"/>
                  </a:lnTo>
                  <a:lnTo>
                    <a:pt x="89" y="104"/>
                  </a:lnTo>
                  <a:lnTo>
                    <a:pt x="98" y="97"/>
                  </a:lnTo>
                  <a:lnTo>
                    <a:pt x="105" y="89"/>
                  </a:lnTo>
                  <a:lnTo>
                    <a:pt x="110" y="79"/>
                  </a:lnTo>
                  <a:lnTo>
                    <a:pt x="113" y="68"/>
                  </a:lnTo>
                  <a:lnTo>
                    <a:pt x="115" y="56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5" name="Freeform 103"/>
            <p:cNvSpPr>
              <a:spLocks/>
            </p:cNvSpPr>
            <p:nvPr/>
          </p:nvSpPr>
          <p:spPr bwMode="auto">
            <a:xfrm>
              <a:off x="2150" y="2490"/>
              <a:ext cx="29" cy="29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4" y="47"/>
                </a:cxn>
                <a:cxn ang="0">
                  <a:pos x="110" y="36"/>
                </a:cxn>
                <a:cxn ang="0">
                  <a:pos x="104" y="27"/>
                </a:cxn>
                <a:cxn ang="0">
                  <a:pos x="98" y="17"/>
                </a:cxn>
                <a:cxn ang="0">
                  <a:pos x="89" y="11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5" y="11"/>
                </a:cxn>
                <a:cxn ang="0">
                  <a:pos x="17" y="17"/>
                </a:cxn>
                <a:cxn ang="0">
                  <a:pos x="10" y="27"/>
                </a:cxn>
                <a:cxn ang="0">
                  <a:pos x="5" y="36"/>
                </a:cxn>
                <a:cxn ang="0">
                  <a:pos x="1" y="47"/>
                </a:cxn>
                <a:cxn ang="0">
                  <a:pos x="0" y="58"/>
                </a:cxn>
                <a:cxn ang="0">
                  <a:pos x="1" y="70"/>
                </a:cxn>
                <a:cxn ang="0">
                  <a:pos x="5" y="81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5" y="106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8" y="115"/>
                </a:cxn>
                <a:cxn ang="0">
                  <a:pos x="68" y="114"/>
                </a:cxn>
                <a:cxn ang="0">
                  <a:pos x="79" y="110"/>
                </a:cxn>
                <a:cxn ang="0">
                  <a:pos x="89" y="106"/>
                </a:cxn>
                <a:cxn ang="0">
                  <a:pos x="98" y="98"/>
                </a:cxn>
                <a:cxn ang="0">
                  <a:pos x="104" y="90"/>
                </a:cxn>
                <a:cxn ang="0">
                  <a:pos x="110" y="81"/>
                </a:cxn>
                <a:cxn ang="0">
                  <a:pos x="114" y="70"/>
                </a:cxn>
                <a:cxn ang="0">
                  <a:pos x="114" y="58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lnTo>
                    <a:pt x="114" y="47"/>
                  </a:lnTo>
                  <a:lnTo>
                    <a:pt x="110" y="36"/>
                  </a:lnTo>
                  <a:lnTo>
                    <a:pt x="104" y="27"/>
                  </a:lnTo>
                  <a:lnTo>
                    <a:pt x="98" y="17"/>
                  </a:lnTo>
                  <a:lnTo>
                    <a:pt x="89" y="11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5" y="11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5" y="36"/>
                  </a:lnTo>
                  <a:lnTo>
                    <a:pt x="1" y="47"/>
                  </a:lnTo>
                  <a:lnTo>
                    <a:pt x="0" y="58"/>
                  </a:lnTo>
                  <a:lnTo>
                    <a:pt x="1" y="70"/>
                  </a:lnTo>
                  <a:lnTo>
                    <a:pt x="5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8" y="115"/>
                  </a:lnTo>
                  <a:lnTo>
                    <a:pt x="68" y="114"/>
                  </a:lnTo>
                  <a:lnTo>
                    <a:pt x="79" y="110"/>
                  </a:lnTo>
                  <a:lnTo>
                    <a:pt x="89" y="106"/>
                  </a:lnTo>
                  <a:lnTo>
                    <a:pt x="98" y="98"/>
                  </a:lnTo>
                  <a:lnTo>
                    <a:pt x="104" y="90"/>
                  </a:lnTo>
                  <a:lnTo>
                    <a:pt x="110" y="81"/>
                  </a:lnTo>
                  <a:lnTo>
                    <a:pt x="114" y="70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6" name="Freeform 104"/>
            <p:cNvSpPr>
              <a:spLocks/>
            </p:cNvSpPr>
            <p:nvPr/>
          </p:nvSpPr>
          <p:spPr bwMode="auto">
            <a:xfrm>
              <a:off x="2112" y="2537"/>
              <a:ext cx="29" cy="28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6"/>
                </a:cxn>
                <a:cxn ang="0">
                  <a:pos x="109" y="35"/>
                </a:cxn>
                <a:cxn ang="0">
                  <a:pos x="104" y="25"/>
                </a:cxn>
                <a:cxn ang="0">
                  <a:pos x="97" y="17"/>
                </a:cxn>
                <a:cxn ang="0">
                  <a:pos x="89" y="10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6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4" y="35"/>
                </a:cxn>
                <a:cxn ang="0">
                  <a:pos x="1" y="46"/>
                </a:cxn>
                <a:cxn ang="0">
                  <a:pos x="0" y="58"/>
                </a:cxn>
                <a:cxn ang="0">
                  <a:pos x="1" y="70"/>
                </a:cxn>
                <a:cxn ang="0">
                  <a:pos x="4" y="80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5" y="106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6" y="115"/>
                </a:cxn>
                <a:cxn ang="0">
                  <a:pos x="68" y="114"/>
                </a:cxn>
                <a:cxn ang="0">
                  <a:pos x="79" y="110"/>
                </a:cxn>
                <a:cxn ang="0">
                  <a:pos x="89" y="106"/>
                </a:cxn>
                <a:cxn ang="0">
                  <a:pos x="97" y="98"/>
                </a:cxn>
                <a:cxn ang="0">
                  <a:pos x="104" y="90"/>
                </a:cxn>
                <a:cxn ang="0">
                  <a:pos x="109" y="80"/>
                </a:cxn>
                <a:cxn ang="0">
                  <a:pos x="113" y="70"/>
                </a:cxn>
                <a:cxn ang="0">
                  <a:pos x="114" y="58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lnTo>
                    <a:pt x="113" y="46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9" y="10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1" y="46"/>
                  </a:lnTo>
                  <a:lnTo>
                    <a:pt x="0" y="58"/>
                  </a:lnTo>
                  <a:lnTo>
                    <a:pt x="1" y="70"/>
                  </a:lnTo>
                  <a:lnTo>
                    <a:pt x="4" y="80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6" y="115"/>
                  </a:lnTo>
                  <a:lnTo>
                    <a:pt x="68" y="114"/>
                  </a:lnTo>
                  <a:lnTo>
                    <a:pt x="79" y="110"/>
                  </a:lnTo>
                  <a:lnTo>
                    <a:pt x="89" y="106"/>
                  </a:lnTo>
                  <a:lnTo>
                    <a:pt x="97" y="98"/>
                  </a:lnTo>
                  <a:lnTo>
                    <a:pt x="104" y="90"/>
                  </a:lnTo>
                  <a:lnTo>
                    <a:pt x="109" y="80"/>
                  </a:lnTo>
                  <a:lnTo>
                    <a:pt x="113" y="70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7" name="Freeform 105"/>
            <p:cNvSpPr>
              <a:spLocks/>
            </p:cNvSpPr>
            <p:nvPr/>
          </p:nvSpPr>
          <p:spPr bwMode="auto">
            <a:xfrm>
              <a:off x="2052" y="2516"/>
              <a:ext cx="29" cy="29"/>
            </a:xfrm>
            <a:custGeom>
              <a:avLst/>
              <a:gdLst/>
              <a:ahLst/>
              <a:cxnLst>
                <a:cxn ang="0">
                  <a:pos x="115" y="57"/>
                </a:cxn>
                <a:cxn ang="0">
                  <a:pos x="114" y="45"/>
                </a:cxn>
                <a:cxn ang="0">
                  <a:pos x="110" y="34"/>
                </a:cxn>
                <a:cxn ang="0">
                  <a:pos x="104" y="25"/>
                </a:cxn>
                <a:cxn ang="0">
                  <a:pos x="98" y="16"/>
                </a:cxn>
                <a:cxn ang="0">
                  <a:pos x="90" y="9"/>
                </a:cxn>
                <a:cxn ang="0">
                  <a:pos x="79" y="4"/>
                </a:cxn>
                <a:cxn ang="0">
                  <a:pos x="68" y="1"/>
                </a:cxn>
                <a:cxn ang="0">
                  <a:pos x="57" y="0"/>
                </a:cxn>
                <a:cxn ang="0">
                  <a:pos x="45" y="1"/>
                </a:cxn>
                <a:cxn ang="0">
                  <a:pos x="34" y="4"/>
                </a:cxn>
                <a:cxn ang="0">
                  <a:pos x="25" y="9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4" y="34"/>
                </a:cxn>
                <a:cxn ang="0">
                  <a:pos x="1" y="45"/>
                </a:cxn>
                <a:cxn ang="0">
                  <a:pos x="0" y="57"/>
                </a:cxn>
                <a:cxn ang="0">
                  <a:pos x="1" y="69"/>
                </a:cxn>
                <a:cxn ang="0">
                  <a:pos x="4" y="80"/>
                </a:cxn>
                <a:cxn ang="0">
                  <a:pos x="9" y="90"/>
                </a:cxn>
                <a:cxn ang="0">
                  <a:pos x="16" y="98"/>
                </a:cxn>
                <a:cxn ang="0">
                  <a:pos x="25" y="105"/>
                </a:cxn>
                <a:cxn ang="0">
                  <a:pos x="34" y="110"/>
                </a:cxn>
                <a:cxn ang="0">
                  <a:pos x="45" y="114"/>
                </a:cxn>
                <a:cxn ang="0">
                  <a:pos x="57" y="115"/>
                </a:cxn>
                <a:cxn ang="0">
                  <a:pos x="68" y="114"/>
                </a:cxn>
                <a:cxn ang="0">
                  <a:pos x="79" y="110"/>
                </a:cxn>
                <a:cxn ang="0">
                  <a:pos x="90" y="105"/>
                </a:cxn>
                <a:cxn ang="0">
                  <a:pos x="98" y="98"/>
                </a:cxn>
                <a:cxn ang="0">
                  <a:pos x="104" y="90"/>
                </a:cxn>
                <a:cxn ang="0">
                  <a:pos x="110" y="80"/>
                </a:cxn>
                <a:cxn ang="0">
                  <a:pos x="114" y="69"/>
                </a:cxn>
                <a:cxn ang="0">
                  <a:pos x="115" y="57"/>
                </a:cxn>
              </a:cxnLst>
              <a:rect l="0" t="0" r="r" b="b"/>
              <a:pathLst>
                <a:path w="115" h="115">
                  <a:moveTo>
                    <a:pt x="115" y="57"/>
                  </a:moveTo>
                  <a:lnTo>
                    <a:pt x="114" y="45"/>
                  </a:lnTo>
                  <a:lnTo>
                    <a:pt x="110" y="34"/>
                  </a:lnTo>
                  <a:lnTo>
                    <a:pt x="104" y="25"/>
                  </a:lnTo>
                  <a:lnTo>
                    <a:pt x="98" y="16"/>
                  </a:lnTo>
                  <a:lnTo>
                    <a:pt x="90" y="9"/>
                  </a:lnTo>
                  <a:lnTo>
                    <a:pt x="79" y="4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45" y="1"/>
                  </a:lnTo>
                  <a:lnTo>
                    <a:pt x="34" y="4"/>
                  </a:lnTo>
                  <a:lnTo>
                    <a:pt x="25" y="9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4" y="34"/>
                  </a:lnTo>
                  <a:lnTo>
                    <a:pt x="1" y="45"/>
                  </a:lnTo>
                  <a:lnTo>
                    <a:pt x="0" y="57"/>
                  </a:lnTo>
                  <a:lnTo>
                    <a:pt x="1" y="69"/>
                  </a:lnTo>
                  <a:lnTo>
                    <a:pt x="4" y="80"/>
                  </a:lnTo>
                  <a:lnTo>
                    <a:pt x="9" y="90"/>
                  </a:lnTo>
                  <a:lnTo>
                    <a:pt x="16" y="98"/>
                  </a:lnTo>
                  <a:lnTo>
                    <a:pt x="25" y="105"/>
                  </a:lnTo>
                  <a:lnTo>
                    <a:pt x="34" y="110"/>
                  </a:lnTo>
                  <a:lnTo>
                    <a:pt x="45" y="114"/>
                  </a:lnTo>
                  <a:lnTo>
                    <a:pt x="57" y="115"/>
                  </a:lnTo>
                  <a:lnTo>
                    <a:pt x="68" y="114"/>
                  </a:lnTo>
                  <a:lnTo>
                    <a:pt x="79" y="110"/>
                  </a:lnTo>
                  <a:lnTo>
                    <a:pt x="90" y="105"/>
                  </a:lnTo>
                  <a:lnTo>
                    <a:pt x="98" y="98"/>
                  </a:lnTo>
                  <a:lnTo>
                    <a:pt x="104" y="90"/>
                  </a:lnTo>
                  <a:lnTo>
                    <a:pt x="110" y="80"/>
                  </a:lnTo>
                  <a:lnTo>
                    <a:pt x="114" y="69"/>
                  </a:lnTo>
                  <a:lnTo>
                    <a:pt x="115" y="57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8" name="Freeform 106"/>
            <p:cNvSpPr>
              <a:spLocks/>
            </p:cNvSpPr>
            <p:nvPr/>
          </p:nvSpPr>
          <p:spPr bwMode="auto">
            <a:xfrm>
              <a:off x="2016" y="2507"/>
              <a:ext cx="28" cy="28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6"/>
                </a:cxn>
                <a:cxn ang="0">
                  <a:pos x="111" y="35"/>
                </a:cxn>
                <a:cxn ang="0">
                  <a:pos x="105" y="25"/>
                </a:cxn>
                <a:cxn ang="0">
                  <a:pos x="98" y="17"/>
                </a:cxn>
                <a:cxn ang="0">
                  <a:pos x="89" y="10"/>
                </a:cxn>
                <a:cxn ang="0">
                  <a:pos x="80" y="5"/>
                </a:cxn>
                <a:cxn ang="0">
                  <a:pos x="69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6" y="10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5" y="35"/>
                </a:cxn>
                <a:cxn ang="0">
                  <a:pos x="2" y="46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5" y="79"/>
                </a:cxn>
                <a:cxn ang="0">
                  <a:pos x="10" y="89"/>
                </a:cxn>
                <a:cxn ang="0">
                  <a:pos x="17" y="97"/>
                </a:cxn>
                <a:cxn ang="0">
                  <a:pos x="26" y="104"/>
                </a:cxn>
                <a:cxn ang="0">
                  <a:pos x="35" y="110"/>
                </a:cxn>
                <a:cxn ang="0">
                  <a:pos x="46" y="113"/>
                </a:cxn>
                <a:cxn ang="0">
                  <a:pos x="58" y="114"/>
                </a:cxn>
                <a:cxn ang="0">
                  <a:pos x="69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8" y="97"/>
                </a:cxn>
                <a:cxn ang="0">
                  <a:pos x="105" y="89"/>
                </a:cxn>
                <a:cxn ang="0">
                  <a:pos x="111" y="79"/>
                </a:cxn>
                <a:cxn ang="0">
                  <a:pos x="113" y="68"/>
                </a:cxn>
                <a:cxn ang="0">
                  <a:pos x="114" y="58"/>
                </a:cxn>
              </a:cxnLst>
              <a:rect l="0" t="0" r="r" b="b"/>
              <a:pathLst>
                <a:path w="114" h="114">
                  <a:moveTo>
                    <a:pt x="114" y="58"/>
                  </a:moveTo>
                  <a:lnTo>
                    <a:pt x="113" y="46"/>
                  </a:lnTo>
                  <a:lnTo>
                    <a:pt x="111" y="35"/>
                  </a:lnTo>
                  <a:lnTo>
                    <a:pt x="105" y="25"/>
                  </a:lnTo>
                  <a:lnTo>
                    <a:pt x="98" y="17"/>
                  </a:lnTo>
                  <a:lnTo>
                    <a:pt x="89" y="10"/>
                  </a:lnTo>
                  <a:lnTo>
                    <a:pt x="80" y="5"/>
                  </a:lnTo>
                  <a:lnTo>
                    <a:pt x="69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5" y="79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26" y="104"/>
                  </a:lnTo>
                  <a:lnTo>
                    <a:pt x="35" y="110"/>
                  </a:lnTo>
                  <a:lnTo>
                    <a:pt x="46" y="113"/>
                  </a:lnTo>
                  <a:lnTo>
                    <a:pt x="58" y="114"/>
                  </a:lnTo>
                  <a:lnTo>
                    <a:pt x="69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8" y="97"/>
                  </a:lnTo>
                  <a:lnTo>
                    <a:pt x="105" y="89"/>
                  </a:lnTo>
                  <a:lnTo>
                    <a:pt x="111" y="79"/>
                  </a:lnTo>
                  <a:lnTo>
                    <a:pt x="113" y="68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9" name="Freeform 107"/>
            <p:cNvSpPr>
              <a:spLocks/>
            </p:cNvSpPr>
            <p:nvPr/>
          </p:nvSpPr>
          <p:spPr bwMode="auto">
            <a:xfrm>
              <a:off x="1951" y="2485"/>
              <a:ext cx="28" cy="29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6"/>
                </a:cxn>
                <a:cxn ang="0">
                  <a:pos x="109" y="35"/>
                </a:cxn>
                <a:cxn ang="0">
                  <a:pos x="104" y="25"/>
                </a:cxn>
                <a:cxn ang="0">
                  <a:pos x="97" y="17"/>
                </a:cxn>
                <a:cxn ang="0">
                  <a:pos x="89" y="10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6" y="0"/>
                </a:cxn>
                <a:cxn ang="0">
                  <a:pos x="45" y="1"/>
                </a:cxn>
                <a:cxn ang="0">
                  <a:pos x="35" y="5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9" y="25"/>
                </a:cxn>
                <a:cxn ang="0">
                  <a:pos x="3" y="35"/>
                </a:cxn>
                <a:cxn ang="0">
                  <a:pos x="1" y="46"/>
                </a:cxn>
                <a:cxn ang="0">
                  <a:pos x="0" y="58"/>
                </a:cxn>
                <a:cxn ang="0">
                  <a:pos x="1" y="68"/>
                </a:cxn>
                <a:cxn ang="0">
                  <a:pos x="3" y="79"/>
                </a:cxn>
                <a:cxn ang="0">
                  <a:pos x="9" y="89"/>
                </a:cxn>
                <a:cxn ang="0">
                  <a:pos x="17" y="97"/>
                </a:cxn>
                <a:cxn ang="0">
                  <a:pos x="25" y="104"/>
                </a:cxn>
                <a:cxn ang="0">
                  <a:pos x="35" y="110"/>
                </a:cxn>
                <a:cxn ang="0">
                  <a:pos x="45" y="113"/>
                </a:cxn>
                <a:cxn ang="0">
                  <a:pos x="56" y="114"/>
                </a:cxn>
                <a:cxn ang="0">
                  <a:pos x="68" y="113"/>
                </a:cxn>
                <a:cxn ang="0">
                  <a:pos x="79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9"/>
                </a:cxn>
                <a:cxn ang="0">
                  <a:pos x="109" y="79"/>
                </a:cxn>
                <a:cxn ang="0">
                  <a:pos x="113" y="68"/>
                </a:cxn>
                <a:cxn ang="0">
                  <a:pos x="114" y="58"/>
                </a:cxn>
              </a:cxnLst>
              <a:rect l="0" t="0" r="r" b="b"/>
              <a:pathLst>
                <a:path w="114" h="114">
                  <a:moveTo>
                    <a:pt x="114" y="58"/>
                  </a:moveTo>
                  <a:lnTo>
                    <a:pt x="113" y="46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9" y="10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6" y="0"/>
                  </a:lnTo>
                  <a:lnTo>
                    <a:pt x="45" y="1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3" y="35"/>
                  </a:lnTo>
                  <a:lnTo>
                    <a:pt x="1" y="46"/>
                  </a:lnTo>
                  <a:lnTo>
                    <a:pt x="0" y="58"/>
                  </a:lnTo>
                  <a:lnTo>
                    <a:pt x="1" y="68"/>
                  </a:lnTo>
                  <a:lnTo>
                    <a:pt x="3" y="79"/>
                  </a:lnTo>
                  <a:lnTo>
                    <a:pt x="9" y="89"/>
                  </a:lnTo>
                  <a:lnTo>
                    <a:pt x="17" y="97"/>
                  </a:lnTo>
                  <a:lnTo>
                    <a:pt x="25" y="104"/>
                  </a:lnTo>
                  <a:lnTo>
                    <a:pt x="35" y="110"/>
                  </a:lnTo>
                  <a:lnTo>
                    <a:pt x="45" y="113"/>
                  </a:lnTo>
                  <a:lnTo>
                    <a:pt x="56" y="114"/>
                  </a:lnTo>
                  <a:lnTo>
                    <a:pt x="68" y="113"/>
                  </a:lnTo>
                  <a:lnTo>
                    <a:pt x="79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9"/>
                  </a:lnTo>
                  <a:lnTo>
                    <a:pt x="109" y="79"/>
                  </a:lnTo>
                  <a:lnTo>
                    <a:pt x="113" y="68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0" name="Freeform 108"/>
            <p:cNvSpPr>
              <a:spLocks/>
            </p:cNvSpPr>
            <p:nvPr/>
          </p:nvSpPr>
          <p:spPr bwMode="auto">
            <a:xfrm>
              <a:off x="1959" y="2567"/>
              <a:ext cx="29" cy="28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7"/>
                </a:cxn>
                <a:cxn ang="0">
                  <a:pos x="110" y="36"/>
                </a:cxn>
                <a:cxn ang="0">
                  <a:pos x="104" y="25"/>
                </a:cxn>
                <a:cxn ang="0">
                  <a:pos x="97" y="17"/>
                </a:cxn>
                <a:cxn ang="0">
                  <a:pos x="89" y="11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7" y="0"/>
                </a:cxn>
                <a:cxn ang="0">
                  <a:pos x="45" y="1"/>
                </a:cxn>
                <a:cxn ang="0">
                  <a:pos x="34" y="5"/>
                </a:cxn>
                <a:cxn ang="0">
                  <a:pos x="25" y="11"/>
                </a:cxn>
                <a:cxn ang="0">
                  <a:pos x="16" y="17"/>
                </a:cxn>
                <a:cxn ang="0">
                  <a:pos x="9" y="25"/>
                </a:cxn>
                <a:cxn ang="0">
                  <a:pos x="4" y="36"/>
                </a:cxn>
                <a:cxn ang="0">
                  <a:pos x="1" y="47"/>
                </a:cxn>
                <a:cxn ang="0">
                  <a:pos x="0" y="58"/>
                </a:cxn>
                <a:cxn ang="0">
                  <a:pos x="1" y="70"/>
                </a:cxn>
                <a:cxn ang="0">
                  <a:pos x="4" y="80"/>
                </a:cxn>
                <a:cxn ang="0">
                  <a:pos x="9" y="90"/>
                </a:cxn>
                <a:cxn ang="0">
                  <a:pos x="16" y="98"/>
                </a:cxn>
                <a:cxn ang="0">
                  <a:pos x="25" y="106"/>
                </a:cxn>
                <a:cxn ang="0">
                  <a:pos x="34" y="110"/>
                </a:cxn>
                <a:cxn ang="0">
                  <a:pos x="45" y="114"/>
                </a:cxn>
                <a:cxn ang="0">
                  <a:pos x="57" y="115"/>
                </a:cxn>
                <a:cxn ang="0">
                  <a:pos x="68" y="114"/>
                </a:cxn>
                <a:cxn ang="0">
                  <a:pos x="79" y="110"/>
                </a:cxn>
                <a:cxn ang="0">
                  <a:pos x="89" y="106"/>
                </a:cxn>
                <a:cxn ang="0">
                  <a:pos x="97" y="98"/>
                </a:cxn>
                <a:cxn ang="0">
                  <a:pos x="104" y="90"/>
                </a:cxn>
                <a:cxn ang="0">
                  <a:pos x="110" y="80"/>
                </a:cxn>
                <a:cxn ang="0">
                  <a:pos x="113" y="70"/>
                </a:cxn>
                <a:cxn ang="0">
                  <a:pos x="114" y="58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lnTo>
                    <a:pt x="113" y="47"/>
                  </a:lnTo>
                  <a:lnTo>
                    <a:pt x="110" y="36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9" y="11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45" y="1"/>
                  </a:lnTo>
                  <a:lnTo>
                    <a:pt x="34" y="5"/>
                  </a:lnTo>
                  <a:lnTo>
                    <a:pt x="25" y="11"/>
                  </a:lnTo>
                  <a:lnTo>
                    <a:pt x="16" y="17"/>
                  </a:lnTo>
                  <a:lnTo>
                    <a:pt x="9" y="25"/>
                  </a:lnTo>
                  <a:lnTo>
                    <a:pt x="4" y="36"/>
                  </a:lnTo>
                  <a:lnTo>
                    <a:pt x="1" y="47"/>
                  </a:lnTo>
                  <a:lnTo>
                    <a:pt x="0" y="58"/>
                  </a:lnTo>
                  <a:lnTo>
                    <a:pt x="1" y="70"/>
                  </a:lnTo>
                  <a:lnTo>
                    <a:pt x="4" y="80"/>
                  </a:lnTo>
                  <a:lnTo>
                    <a:pt x="9" y="90"/>
                  </a:lnTo>
                  <a:lnTo>
                    <a:pt x="16" y="98"/>
                  </a:lnTo>
                  <a:lnTo>
                    <a:pt x="25" y="106"/>
                  </a:lnTo>
                  <a:lnTo>
                    <a:pt x="34" y="110"/>
                  </a:lnTo>
                  <a:lnTo>
                    <a:pt x="45" y="114"/>
                  </a:lnTo>
                  <a:lnTo>
                    <a:pt x="57" y="115"/>
                  </a:lnTo>
                  <a:lnTo>
                    <a:pt x="68" y="114"/>
                  </a:lnTo>
                  <a:lnTo>
                    <a:pt x="79" y="110"/>
                  </a:lnTo>
                  <a:lnTo>
                    <a:pt x="89" y="106"/>
                  </a:lnTo>
                  <a:lnTo>
                    <a:pt x="97" y="98"/>
                  </a:lnTo>
                  <a:lnTo>
                    <a:pt x="104" y="90"/>
                  </a:lnTo>
                  <a:lnTo>
                    <a:pt x="110" y="80"/>
                  </a:lnTo>
                  <a:lnTo>
                    <a:pt x="113" y="70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1" name="Freeform 109"/>
            <p:cNvSpPr>
              <a:spLocks/>
            </p:cNvSpPr>
            <p:nvPr/>
          </p:nvSpPr>
          <p:spPr bwMode="auto">
            <a:xfrm>
              <a:off x="1884" y="2474"/>
              <a:ext cx="29" cy="29"/>
            </a:xfrm>
            <a:custGeom>
              <a:avLst/>
              <a:gdLst/>
              <a:ahLst/>
              <a:cxnLst>
                <a:cxn ang="0">
                  <a:pos x="116" y="58"/>
                </a:cxn>
                <a:cxn ang="0">
                  <a:pos x="114" y="46"/>
                </a:cxn>
                <a:cxn ang="0">
                  <a:pos x="111" y="35"/>
                </a:cxn>
                <a:cxn ang="0">
                  <a:pos x="105" y="26"/>
                </a:cxn>
                <a:cxn ang="0">
                  <a:pos x="99" y="17"/>
                </a:cxn>
                <a:cxn ang="0">
                  <a:pos x="90" y="10"/>
                </a:cxn>
                <a:cxn ang="0">
                  <a:pos x="80" y="5"/>
                </a:cxn>
                <a:cxn ang="0">
                  <a:pos x="70" y="2"/>
                </a:cxn>
                <a:cxn ang="0">
                  <a:pos x="58" y="0"/>
                </a:cxn>
                <a:cxn ang="0">
                  <a:pos x="46" y="2"/>
                </a:cxn>
                <a:cxn ang="0">
                  <a:pos x="35" y="5"/>
                </a:cxn>
                <a:cxn ang="0">
                  <a:pos x="26" y="10"/>
                </a:cxn>
                <a:cxn ang="0">
                  <a:pos x="17" y="17"/>
                </a:cxn>
                <a:cxn ang="0">
                  <a:pos x="10" y="26"/>
                </a:cxn>
                <a:cxn ang="0">
                  <a:pos x="5" y="35"/>
                </a:cxn>
                <a:cxn ang="0">
                  <a:pos x="2" y="46"/>
                </a:cxn>
                <a:cxn ang="0">
                  <a:pos x="0" y="58"/>
                </a:cxn>
                <a:cxn ang="0">
                  <a:pos x="2" y="70"/>
                </a:cxn>
                <a:cxn ang="0">
                  <a:pos x="5" y="81"/>
                </a:cxn>
                <a:cxn ang="0">
                  <a:pos x="10" y="90"/>
                </a:cxn>
                <a:cxn ang="0">
                  <a:pos x="17" y="99"/>
                </a:cxn>
                <a:cxn ang="0">
                  <a:pos x="26" y="106"/>
                </a:cxn>
                <a:cxn ang="0">
                  <a:pos x="35" y="111"/>
                </a:cxn>
                <a:cxn ang="0">
                  <a:pos x="46" y="114"/>
                </a:cxn>
                <a:cxn ang="0">
                  <a:pos x="58" y="116"/>
                </a:cxn>
                <a:cxn ang="0">
                  <a:pos x="70" y="114"/>
                </a:cxn>
                <a:cxn ang="0">
                  <a:pos x="80" y="111"/>
                </a:cxn>
                <a:cxn ang="0">
                  <a:pos x="90" y="106"/>
                </a:cxn>
                <a:cxn ang="0">
                  <a:pos x="99" y="99"/>
                </a:cxn>
                <a:cxn ang="0">
                  <a:pos x="105" y="90"/>
                </a:cxn>
                <a:cxn ang="0">
                  <a:pos x="111" y="81"/>
                </a:cxn>
                <a:cxn ang="0">
                  <a:pos x="114" y="70"/>
                </a:cxn>
                <a:cxn ang="0">
                  <a:pos x="116" y="58"/>
                </a:cxn>
              </a:cxnLst>
              <a:rect l="0" t="0" r="r" b="b"/>
              <a:pathLst>
                <a:path w="116" h="116">
                  <a:moveTo>
                    <a:pt x="116" y="58"/>
                  </a:moveTo>
                  <a:lnTo>
                    <a:pt x="114" y="46"/>
                  </a:lnTo>
                  <a:lnTo>
                    <a:pt x="111" y="35"/>
                  </a:lnTo>
                  <a:lnTo>
                    <a:pt x="105" y="26"/>
                  </a:lnTo>
                  <a:lnTo>
                    <a:pt x="99" y="17"/>
                  </a:lnTo>
                  <a:lnTo>
                    <a:pt x="90" y="10"/>
                  </a:lnTo>
                  <a:lnTo>
                    <a:pt x="80" y="5"/>
                  </a:lnTo>
                  <a:lnTo>
                    <a:pt x="70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5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0" y="90"/>
                  </a:lnTo>
                  <a:lnTo>
                    <a:pt x="17" y="99"/>
                  </a:lnTo>
                  <a:lnTo>
                    <a:pt x="26" y="106"/>
                  </a:lnTo>
                  <a:lnTo>
                    <a:pt x="35" y="111"/>
                  </a:lnTo>
                  <a:lnTo>
                    <a:pt x="46" y="114"/>
                  </a:lnTo>
                  <a:lnTo>
                    <a:pt x="58" y="116"/>
                  </a:lnTo>
                  <a:lnTo>
                    <a:pt x="70" y="114"/>
                  </a:lnTo>
                  <a:lnTo>
                    <a:pt x="80" y="111"/>
                  </a:lnTo>
                  <a:lnTo>
                    <a:pt x="90" y="106"/>
                  </a:lnTo>
                  <a:lnTo>
                    <a:pt x="99" y="99"/>
                  </a:lnTo>
                  <a:lnTo>
                    <a:pt x="105" y="90"/>
                  </a:lnTo>
                  <a:lnTo>
                    <a:pt x="111" y="81"/>
                  </a:lnTo>
                  <a:lnTo>
                    <a:pt x="114" y="70"/>
                  </a:lnTo>
                  <a:lnTo>
                    <a:pt x="116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2" name="Freeform 110"/>
            <p:cNvSpPr>
              <a:spLocks/>
            </p:cNvSpPr>
            <p:nvPr/>
          </p:nvSpPr>
          <p:spPr bwMode="auto">
            <a:xfrm>
              <a:off x="1829" y="2469"/>
              <a:ext cx="29" cy="29"/>
            </a:xfrm>
            <a:custGeom>
              <a:avLst/>
              <a:gdLst/>
              <a:ahLst/>
              <a:cxnLst>
                <a:cxn ang="0">
                  <a:pos x="116" y="58"/>
                </a:cxn>
                <a:cxn ang="0">
                  <a:pos x="114" y="47"/>
                </a:cxn>
                <a:cxn ang="0">
                  <a:pos x="111" y="36"/>
                </a:cxn>
                <a:cxn ang="0">
                  <a:pos x="106" y="26"/>
                </a:cxn>
                <a:cxn ang="0">
                  <a:pos x="99" y="17"/>
                </a:cxn>
                <a:cxn ang="0">
                  <a:pos x="90" y="11"/>
                </a:cxn>
                <a:cxn ang="0">
                  <a:pos x="81" y="5"/>
                </a:cxn>
                <a:cxn ang="0">
                  <a:pos x="70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6" y="11"/>
                </a:cxn>
                <a:cxn ang="0">
                  <a:pos x="17" y="17"/>
                </a:cxn>
                <a:cxn ang="0">
                  <a:pos x="10" y="26"/>
                </a:cxn>
                <a:cxn ang="0">
                  <a:pos x="5" y="36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70"/>
                </a:cxn>
                <a:cxn ang="0">
                  <a:pos x="5" y="80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6" y="106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8" y="115"/>
                </a:cxn>
                <a:cxn ang="0">
                  <a:pos x="70" y="114"/>
                </a:cxn>
                <a:cxn ang="0">
                  <a:pos x="81" y="110"/>
                </a:cxn>
                <a:cxn ang="0">
                  <a:pos x="90" y="106"/>
                </a:cxn>
                <a:cxn ang="0">
                  <a:pos x="99" y="98"/>
                </a:cxn>
                <a:cxn ang="0">
                  <a:pos x="106" y="90"/>
                </a:cxn>
                <a:cxn ang="0">
                  <a:pos x="111" y="80"/>
                </a:cxn>
                <a:cxn ang="0">
                  <a:pos x="114" y="70"/>
                </a:cxn>
                <a:cxn ang="0">
                  <a:pos x="116" y="58"/>
                </a:cxn>
              </a:cxnLst>
              <a:rect l="0" t="0" r="r" b="b"/>
              <a:pathLst>
                <a:path w="116" h="115">
                  <a:moveTo>
                    <a:pt x="116" y="58"/>
                  </a:moveTo>
                  <a:lnTo>
                    <a:pt x="114" y="47"/>
                  </a:lnTo>
                  <a:lnTo>
                    <a:pt x="111" y="36"/>
                  </a:lnTo>
                  <a:lnTo>
                    <a:pt x="106" y="26"/>
                  </a:lnTo>
                  <a:lnTo>
                    <a:pt x="99" y="17"/>
                  </a:lnTo>
                  <a:lnTo>
                    <a:pt x="90" y="11"/>
                  </a:lnTo>
                  <a:lnTo>
                    <a:pt x="81" y="5"/>
                  </a:lnTo>
                  <a:lnTo>
                    <a:pt x="70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6" y="11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80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6" y="106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8" y="115"/>
                  </a:ln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9" y="98"/>
                  </a:lnTo>
                  <a:lnTo>
                    <a:pt x="106" y="90"/>
                  </a:lnTo>
                  <a:lnTo>
                    <a:pt x="111" y="80"/>
                  </a:lnTo>
                  <a:lnTo>
                    <a:pt x="114" y="70"/>
                  </a:lnTo>
                  <a:lnTo>
                    <a:pt x="116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3" name="Freeform 111"/>
            <p:cNvSpPr>
              <a:spLocks/>
            </p:cNvSpPr>
            <p:nvPr/>
          </p:nvSpPr>
          <p:spPr bwMode="auto">
            <a:xfrm>
              <a:off x="1765" y="2446"/>
              <a:ext cx="29" cy="29"/>
            </a:xfrm>
            <a:custGeom>
              <a:avLst/>
              <a:gdLst/>
              <a:ahLst/>
              <a:cxnLst>
                <a:cxn ang="0">
                  <a:pos x="115" y="58"/>
                </a:cxn>
                <a:cxn ang="0">
                  <a:pos x="114" y="46"/>
                </a:cxn>
                <a:cxn ang="0">
                  <a:pos x="110" y="35"/>
                </a:cxn>
                <a:cxn ang="0">
                  <a:pos x="105" y="25"/>
                </a:cxn>
                <a:cxn ang="0">
                  <a:pos x="98" y="17"/>
                </a:cxn>
                <a:cxn ang="0">
                  <a:pos x="90" y="10"/>
                </a:cxn>
                <a:cxn ang="0">
                  <a:pos x="80" y="5"/>
                </a:cxn>
                <a:cxn ang="0">
                  <a:pos x="69" y="1"/>
                </a:cxn>
                <a:cxn ang="0">
                  <a:pos x="57" y="0"/>
                </a:cxn>
                <a:cxn ang="0">
                  <a:pos x="45" y="1"/>
                </a:cxn>
                <a:cxn ang="0">
                  <a:pos x="35" y="5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9" y="25"/>
                </a:cxn>
                <a:cxn ang="0">
                  <a:pos x="5" y="35"/>
                </a:cxn>
                <a:cxn ang="0">
                  <a:pos x="1" y="46"/>
                </a:cxn>
                <a:cxn ang="0">
                  <a:pos x="0" y="58"/>
                </a:cxn>
                <a:cxn ang="0">
                  <a:pos x="1" y="70"/>
                </a:cxn>
                <a:cxn ang="0">
                  <a:pos x="5" y="80"/>
                </a:cxn>
                <a:cxn ang="0">
                  <a:pos x="9" y="90"/>
                </a:cxn>
                <a:cxn ang="0">
                  <a:pos x="17" y="98"/>
                </a:cxn>
                <a:cxn ang="0">
                  <a:pos x="25" y="106"/>
                </a:cxn>
                <a:cxn ang="0">
                  <a:pos x="35" y="110"/>
                </a:cxn>
                <a:cxn ang="0">
                  <a:pos x="45" y="114"/>
                </a:cxn>
                <a:cxn ang="0">
                  <a:pos x="57" y="115"/>
                </a:cxn>
                <a:cxn ang="0">
                  <a:pos x="69" y="114"/>
                </a:cxn>
                <a:cxn ang="0">
                  <a:pos x="80" y="110"/>
                </a:cxn>
                <a:cxn ang="0">
                  <a:pos x="90" y="106"/>
                </a:cxn>
                <a:cxn ang="0">
                  <a:pos x="98" y="98"/>
                </a:cxn>
                <a:cxn ang="0">
                  <a:pos x="105" y="90"/>
                </a:cxn>
                <a:cxn ang="0">
                  <a:pos x="110" y="80"/>
                </a:cxn>
                <a:cxn ang="0">
                  <a:pos x="114" y="70"/>
                </a:cxn>
                <a:cxn ang="0">
                  <a:pos x="115" y="58"/>
                </a:cxn>
              </a:cxnLst>
              <a:rect l="0" t="0" r="r" b="b"/>
              <a:pathLst>
                <a:path w="115" h="115">
                  <a:moveTo>
                    <a:pt x="115" y="58"/>
                  </a:moveTo>
                  <a:lnTo>
                    <a:pt x="114" y="46"/>
                  </a:lnTo>
                  <a:lnTo>
                    <a:pt x="110" y="35"/>
                  </a:lnTo>
                  <a:lnTo>
                    <a:pt x="105" y="25"/>
                  </a:lnTo>
                  <a:lnTo>
                    <a:pt x="98" y="17"/>
                  </a:lnTo>
                  <a:lnTo>
                    <a:pt x="90" y="10"/>
                  </a:lnTo>
                  <a:lnTo>
                    <a:pt x="80" y="5"/>
                  </a:lnTo>
                  <a:lnTo>
                    <a:pt x="69" y="1"/>
                  </a:lnTo>
                  <a:lnTo>
                    <a:pt x="57" y="0"/>
                  </a:lnTo>
                  <a:lnTo>
                    <a:pt x="45" y="1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5" y="35"/>
                  </a:lnTo>
                  <a:lnTo>
                    <a:pt x="1" y="46"/>
                  </a:lnTo>
                  <a:lnTo>
                    <a:pt x="0" y="58"/>
                  </a:lnTo>
                  <a:lnTo>
                    <a:pt x="1" y="70"/>
                  </a:lnTo>
                  <a:lnTo>
                    <a:pt x="5" y="80"/>
                  </a:lnTo>
                  <a:lnTo>
                    <a:pt x="9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0"/>
                  </a:lnTo>
                  <a:lnTo>
                    <a:pt x="45" y="114"/>
                  </a:lnTo>
                  <a:lnTo>
                    <a:pt x="57" y="115"/>
                  </a:lnTo>
                  <a:lnTo>
                    <a:pt x="69" y="114"/>
                  </a:lnTo>
                  <a:lnTo>
                    <a:pt x="80" y="110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5" y="90"/>
                  </a:lnTo>
                  <a:lnTo>
                    <a:pt x="110" y="80"/>
                  </a:lnTo>
                  <a:lnTo>
                    <a:pt x="114" y="70"/>
                  </a:lnTo>
                  <a:lnTo>
                    <a:pt x="115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4" name="Freeform 112"/>
            <p:cNvSpPr>
              <a:spLocks/>
            </p:cNvSpPr>
            <p:nvPr/>
          </p:nvSpPr>
          <p:spPr bwMode="auto">
            <a:xfrm>
              <a:off x="1769" y="2151"/>
              <a:ext cx="379" cy="284"/>
            </a:xfrm>
            <a:custGeom>
              <a:avLst/>
              <a:gdLst/>
              <a:ahLst/>
              <a:cxnLst>
                <a:cxn ang="0">
                  <a:pos x="1512" y="509"/>
                </a:cxn>
                <a:cxn ang="0">
                  <a:pos x="1491" y="431"/>
                </a:cxn>
                <a:cxn ang="0">
                  <a:pos x="1454" y="355"/>
                </a:cxn>
                <a:cxn ang="0">
                  <a:pos x="1403" y="283"/>
                </a:cxn>
                <a:cxn ang="0">
                  <a:pos x="1338" y="216"/>
                </a:cxn>
                <a:cxn ang="0">
                  <a:pos x="1260" y="156"/>
                </a:cxn>
                <a:cxn ang="0">
                  <a:pos x="1173" y="103"/>
                </a:cxn>
                <a:cxn ang="0">
                  <a:pos x="1076" y="60"/>
                </a:cxn>
                <a:cxn ang="0">
                  <a:pos x="973" y="28"/>
                </a:cxn>
                <a:cxn ang="0">
                  <a:pos x="862" y="7"/>
                </a:cxn>
                <a:cxn ang="0">
                  <a:pos x="748" y="0"/>
                </a:cxn>
                <a:cxn ang="0">
                  <a:pos x="634" y="7"/>
                </a:cxn>
                <a:cxn ang="0">
                  <a:pos x="526" y="28"/>
                </a:cxn>
                <a:cxn ang="0">
                  <a:pos x="424" y="60"/>
                </a:cxn>
                <a:cxn ang="0">
                  <a:pos x="330" y="103"/>
                </a:cxn>
                <a:cxn ang="0">
                  <a:pos x="245" y="156"/>
                </a:cxn>
                <a:cxn ang="0">
                  <a:pos x="171" y="216"/>
                </a:cxn>
                <a:cxn ang="0">
                  <a:pos x="108" y="283"/>
                </a:cxn>
                <a:cxn ang="0">
                  <a:pos x="59" y="355"/>
                </a:cxn>
                <a:cxn ang="0">
                  <a:pos x="23" y="431"/>
                </a:cxn>
                <a:cxn ang="0">
                  <a:pos x="4" y="509"/>
                </a:cxn>
                <a:cxn ang="0">
                  <a:pos x="2" y="588"/>
                </a:cxn>
                <a:cxn ang="0">
                  <a:pos x="14" y="667"/>
                </a:cxn>
                <a:cxn ang="0">
                  <a:pos x="42" y="745"/>
                </a:cxn>
                <a:cxn ang="0">
                  <a:pos x="83" y="821"/>
                </a:cxn>
                <a:cxn ang="0">
                  <a:pos x="138" y="891"/>
                </a:cxn>
                <a:cxn ang="0">
                  <a:pos x="204" y="956"/>
                </a:cxn>
                <a:cxn ang="0">
                  <a:pos x="281" y="1013"/>
                </a:cxn>
                <a:cxn ang="0">
                  <a:pos x="369" y="1062"/>
                </a:cxn>
                <a:cxn ang="0">
                  <a:pos x="465" y="1099"/>
                </a:cxn>
                <a:cxn ang="0">
                  <a:pos x="568" y="1125"/>
                </a:cxn>
                <a:cxn ang="0">
                  <a:pos x="680" y="1137"/>
                </a:cxn>
                <a:cxn ang="0">
                  <a:pos x="795" y="1135"/>
                </a:cxn>
                <a:cxn ang="0">
                  <a:pos x="908" y="1118"/>
                </a:cxn>
                <a:cxn ang="0">
                  <a:pos x="1017" y="1088"/>
                </a:cxn>
                <a:cxn ang="0">
                  <a:pos x="1119" y="1046"/>
                </a:cxn>
                <a:cxn ang="0">
                  <a:pos x="1214" y="995"/>
                </a:cxn>
                <a:cxn ang="0">
                  <a:pos x="1299" y="935"/>
                </a:cxn>
                <a:cxn ang="0">
                  <a:pos x="1373" y="869"/>
                </a:cxn>
                <a:cxn ang="0">
                  <a:pos x="1433" y="796"/>
                </a:cxn>
                <a:cxn ang="0">
                  <a:pos x="1478" y="720"/>
                </a:cxn>
                <a:cxn ang="0">
                  <a:pos x="1507" y="641"/>
                </a:cxn>
                <a:cxn ang="0">
                  <a:pos x="1517" y="562"/>
                </a:cxn>
              </a:cxnLst>
              <a:rect l="0" t="0" r="r" b="b"/>
              <a:pathLst>
                <a:path w="1517" h="1139">
                  <a:moveTo>
                    <a:pt x="1517" y="562"/>
                  </a:moveTo>
                  <a:lnTo>
                    <a:pt x="1515" y="535"/>
                  </a:lnTo>
                  <a:lnTo>
                    <a:pt x="1512" y="509"/>
                  </a:lnTo>
                  <a:lnTo>
                    <a:pt x="1507" y="482"/>
                  </a:lnTo>
                  <a:lnTo>
                    <a:pt x="1500" y="456"/>
                  </a:lnTo>
                  <a:lnTo>
                    <a:pt x="1491" y="431"/>
                  </a:lnTo>
                  <a:lnTo>
                    <a:pt x="1481" y="404"/>
                  </a:lnTo>
                  <a:lnTo>
                    <a:pt x="1469" y="379"/>
                  </a:lnTo>
                  <a:lnTo>
                    <a:pt x="1454" y="355"/>
                  </a:lnTo>
                  <a:lnTo>
                    <a:pt x="1439" y="330"/>
                  </a:lnTo>
                  <a:lnTo>
                    <a:pt x="1422" y="306"/>
                  </a:lnTo>
                  <a:lnTo>
                    <a:pt x="1403" y="283"/>
                  </a:lnTo>
                  <a:lnTo>
                    <a:pt x="1382" y="260"/>
                  </a:lnTo>
                  <a:lnTo>
                    <a:pt x="1361" y="238"/>
                  </a:lnTo>
                  <a:lnTo>
                    <a:pt x="1338" y="216"/>
                  </a:lnTo>
                  <a:lnTo>
                    <a:pt x="1312" y="196"/>
                  </a:lnTo>
                  <a:lnTo>
                    <a:pt x="1287" y="175"/>
                  </a:lnTo>
                  <a:lnTo>
                    <a:pt x="1260" y="156"/>
                  </a:lnTo>
                  <a:lnTo>
                    <a:pt x="1232" y="137"/>
                  </a:lnTo>
                  <a:lnTo>
                    <a:pt x="1203" y="120"/>
                  </a:lnTo>
                  <a:lnTo>
                    <a:pt x="1173" y="103"/>
                  </a:lnTo>
                  <a:lnTo>
                    <a:pt x="1142" y="88"/>
                  </a:lnTo>
                  <a:lnTo>
                    <a:pt x="1110" y="73"/>
                  </a:lnTo>
                  <a:lnTo>
                    <a:pt x="1076" y="60"/>
                  </a:lnTo>
                  <a:lnTo>
                    <a:pt x="1042" y="48"/>
                  </a:lnTo>
                  <a:lnTo>
                    <a:pt x="1008" y="37"/>
                  </a:lnTo>
                  <a:lnTo>
                    <a:pt x="973" y="28"/>
                  </a:lnTo>
                  <a:lnTo>
                    <a:pt x="937" y="19"/>
                  </a:lnTo>
                  <a:lnTo>
                    <a:pt x="900" y="13"/>
                  </a:lnTo>
                  <a:lnTo>
                    <a:pt x="862" y="7"/>
                  </a:lnTo>
                  <a:lnTo>
                    <a:pt x="825" y="4"/>
                  </a:lnTo>
                  <a:lnTo>
                    <a:pt x="787" y="1"/>
                  </a:lnTo>
                  <a:lnTo>
                    <a:pt x="748" y="0"/>
                  </a:lnTo>
                  <a:lnTo>
                    <a:pt x="710" y="1"/>
                  </a:lnTo>
                  <a:lnTo>
                    <a:pt x="671" y="4"/>
                  </a:lnTo>
                  <a:lnTo>
                    <a:pt x="634" y="7"/>
                  </a:lnTo>
                  <a:lnTo>
                    <a:pt x="597" y="13"/>
                  </a:lnTo>
                  <a:lnTo>
                    <a:pt x="561" y="19"/>
                  </a:lnTo>
                  <a:lnTo>
                    <a:pt x="526" y="28"/>
                  </a:lnTo>
                  <a:lnTo>
                    <a:pt x="491" y="37"/>
                  </a:lnTo>
                  <a:lnTo>
                    <a:pt x="457" y="48"/>
                  </a:lnTo>
                  <a:lnTo>
                    <a:pt x="424" y="60"/>
                  </a:lnTo>
                  <a:lnTo>
                    <a:pt x="392" y="73"/>
                  </a:lnTo>
                  <a:lnTo>
                    <a:pt x="361" y="88"/>
                  </a:lnTo>
                  <a:lnTo>
                    <a:pt x="330" y="103"/>
                  </a:lnTo>
                  <a:lnTo>
                    <a:pt x="300" y="120"/>
                  </a:lnTo>
                  <a:lnTo>
                    <a:pt x="273" y="137"/>
                  </a:lnTo>
                  <a:lnTo>
                    <a:pt x="245" y="156"/>
                  </a:lnTo>
                  <a:lnTo>
                    <a:pt x="219" y="175"/>
                  </a:lnTo>
                  <a:lnTo>
                    <a:pt x="195" y="196"/>
                  </a:lnTo>
                  <a:lnTo>
                    <a:pt x="171" y="216"/>
                  </a:lnTo>
                  <a:lnTo>
                    <a:pt x="149" y="238"/>
                  </a:lnTo>
                  <a:lnTo>
                    <a:pt x="128" y="260"/>
                  </a:lnTo>
                  <a:lnTo>
                    <a:pt x="108" y="283"/>
                  </a:lnTo>
                  <a:lnTo>
                    <a:pt x="90" y="306"/>
                  </a:lnTo>
                  <a:lnTo>
                    <a:pt x="74" y="330"/>
                  </a:lnTo>
                  <a:lnTo>
                    <a:pt x="59" y="355"/>
                  </a:lnTo>
                  <a:lnTo>
                    <a:pt x="46" y="379"/>
                  </a:lnTo>
                  <a:lnTo>
                    <a:pt x="34" y="404"/>
                  </a:lnTo>
                  <a:lnTo>
                    <a:pt x="23" y="431"/>
                  </a:lnTo>
                  <a:lnTo>
                    <a:pt x="15" y="456"/>
                  </a:lnTo>
                  <a:lnTo>
                    <a:pt x="9" y="482"/>
                  </a:lnTo>
                  <a:lnTo>
                    <a:pt x="4" y="509"/>
                  </a:lnTo>
                  <a:lnTo>
                    <a:pt x="2" y="535"/>
                  </a:lnTo>
                  <a:lnTo>
                    <a:pt x="0" y="562"/>
                  </a:lnTo>
                  <a:lnTo>
                    <a:pt x="2" y="588"/>
                  </a:lnTo>
                  <a:lnTo>
                    <a:pt x="4" y="614"/>
                  </a:lnTo>
                  <a:lnTo>
                    <a:pt x="8" y="641"/>
                  </a:lnTo>
                  <a:lnTo>
                    <a:pt x="14" y="667"/>
                  </a:lnTo>
                  <a:lnTo>
                    <a:pt x="22" y="694"/>
                  </a:lnTo>
                  <a:lnTo>
                    <a:pt x="30" y="720"/>
                  </a:lnTo>
                  <a:lnTo>
                    <a:pt x="42" y="745"/>
                  </a:lnTo>
                  <a:lnTo>
                    <a:pt x="54" y="770"/>
                  </a:lnTo>
                  <a:lnTo>
                    <a:pt x="68" y="796"/>
                  </a:lnTo>
                  <a:lnTo>
                    <a:pt x="83" y="821"/>
                  </a:lnTo>
                  <a:lnTo>
                    <a:pt x="100" y="845"/>
                  </a:lnTo>
                  <a:lnTo>
                    <a:pt x="118" y="869"/>
                  </a:lnTo>
                  <a:lnTo>
                    <a:pt x="138" y="891"/>
                  </a:lnTo>
                  <a:lnTo>
                    <a:pt x="159" y="913"/>
                  </a:lnTo>
                  <a:lnTo>
                    <a:pt x="180" y="935"/>
                  </a:lnTo>
                  <a:lnTo>
                    <a:pt x="204" y="956"/>
                  </a:lnTo>
                  <a:lnTo>
                    <a:pt x="228" y="975"/>
                  </a:lnTo>
                  <a:lnTo>
                    <a:pt x="255" y="995"/>
                  </a:lnTo>
                  <a:lnTo>
                    <a:pt x="281" y="1013"/>
                  </a:lnTo>
                  <a:lnTo>
                    <a:pt x="309" y="1031"/>
                  </a:lnTo>
                  <a:lnTo>
                    <a:pt x="339" y="1046"/>
                  </a:lnTo>
                  <a:lnTo>
                    <a:pt x="369" y="1062"/>
                  </a:lnTo>
                  <a:lnTo>
                    <a:pt x="400" y="1075"/>
                  </a:lnTo>
                  <a:lnTo>
                    <a:pt x="431" y="1088"/>
                  </a:lnTo>
                  <a:lnTo>
                    <a:pt x="465" y="1099"/>
                  </a:lnTo>
                  <a:lnTo>
                    <a:pt x="499" y="1109"/>
                  </a:lnTo>
                  <a:lnTo>
                    <a:pt x="533" y="1118"/>
                  </a:lnTo>
                  <a:lnTo>
                    <a:pt x="568" y="1125"/>
                  </a:lnTo>
                  <a:lnTo>
                    <a:pt x="605" y="1130"/>
                  </a:lnTo>
                  <a:lnTo>
                    <a:pt x="641" y="1135"/>
                  </a:lnTo>
                  <a:lnTo>
                    <a:pt x="680" y="1137"/>
                  </a:lnTo>
                  <a:lnTo>
                    <a:pt x="718" y="1139"/>
                  </a:lnTo>
                  <a:lnTo>
                    <a:pt x="757" y="1137"/>
                  </a:lnTo>
                  <a:lnTo>
                    <a:pt x="795" y="1135"/>
                  </a:lnTo>
                  <a:lnTo>
                    <a:pt x="833" y="1130"/>
                  </a:lnTo>
                  <a:lnTo>
                    <a:pt x="871" y="1125"/>
                  </a:lnTo>
                  <a:lnTo>
                    <a:pt x="908" y="1118"/>
                  </a:lnTo>
                  <a:lnTo>
                    <a:pt x="945" y="1109"/>
                  </a:lnTo>
                  <a:lnTo>
                    <a:pt x="981" y="1099"/>
                  </a:lnTo>
                  <a:lnTo>
                    <a:pt x="1017" y="1088"/>
                  </a:lnTo>
                  <a:lnTo>
                    <a:pt x="1052" y="1075"/>
                  </a:lnTo>
                  <a:lnTo>
                    <a:pt x="1086" y="1062"/>
                  </a:lnTo>
                  <a:lnTo>
                    <a:pt x="1119" y="1046"/>
                  </a:lnTo>
                  <a:lnTo>
                    <a:pt x="1152" y="1031"/>
                  </a:lnTo>
                  <a:lnTo>
                    <a:pt x="1184" y="1013"/>
                  </a:lnTo>
                  <a:lnTo>
                    <a:pt x="1214" y="995"/>
                  </a:lnTo>
                  <a:lnTo>
                    <a:pt x="1244" y="975"/>
                  </a:lnTo>
                  <a:lnTo>
                    <a:pt x="1272" y="956"/>
                  </a:lnTo>
                  <a:lnTo>
                    <a:pt x="1299" y="935"/>
                  </a:lnTo>
                  <a:lnTo>
                    <a:pt x="1325" y="913"/>
                  </a:lnTo>
                  <a:lnTo>
                    <a:pt x="1350" y="891"/>
                  </a:lnTo>
                  <a:lnTo>
                    <a:pt x="1373" y="869"/>
                  </a:lnTo>
                  <a:lnTo>
                    <a:pt x="1394" y="845"/>
                  </a:lnTo>
                  <a:lnTo>
                    <a:pt x="1415" y="821"/>
                  </a:lnTo>
                  <a:lnTo>
                    <a:pt x="1433" y="796"/>
                  </a:lnTo>
                  <a:lnTo>
                    <a:pt x="1449" y="770"/>
                  </a:lnTo>
                  <a:lnTo>
                    <a:pt x="1465" y="745"/>
                  </a:lnTo>
                  <a:lnTo>
                    <a:pt x="1478" y="720"/>
                  </a:lnTo>
                  <a:lnTo>
                    <a:pt x="1489" y="694"/>
                  </a:lnTo>
                  <a:lnTo>
                    <a:pt x="1499" y="667"/>
                  </a:lnTo>
                  <a:lnTo>
                    <a:pt x="1507" y="641"/>
                  </a:lnTo>
                  <a:lnTo>
                    <a:pt x="1512" y="614"/>
                  </a:lnTo>
                  <a:lnTo>
                    <a:pt x="1515" y="588"/>
                  </a:lnTo>
                  <a:lnTo>
                    <a:pt x="1517" y="562"/>
                  </a:lnTo>
                  <a:close/>
                </a:path>
              </a:pathLst>
            </a:custGeom>
            <a:solidFill>
              <a:srgbClr val="009F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5" name="Freeform 113"/>
            <p:cNvSpPr>
              <a:spLocks/>
            </p:cNvSpPr>
            <p:nvPr/>
          </p:nvSpPr>
          <p:spPr bwMode="auto">
            <a:xfrm>
              <a:off x="3020" y="2220"/>
              <a:ext cx="224" cy="252"/>
            </a:xfrm>
            <a:custGeom>
              <a:avLst/>
              <a:gdLst/>
              <a:ahLst/>
              <a:cxnLst>
                <a:cxn ang="0">
                  <a:pos x="403" y="3"/>
                </a:cxn>
                <a:cxn ang="0">
                  <a:pos x="337" y="16"/>
                </a:cxn>
                <a:cxn ang="0">
                  <a:pos x="274" y="40"/>
                </a:cxn>
                <a:cxn ang="0">
                  <a:pos x="217" y="73"/>
                </a:cxn>
                <a:cxn ang="0">
                  <a:pos x="164" y="115"/>
                </a:cxn>
                <a:cxn ang="0">
                  <a:pos x="117" y="166"/>
                </a:cxn>
                <a:cxn ang="0">
                  <a:pos x="77" y="223"/>
                </a:cxn>
                <a:cxn ang="0">
                  <a:pos x="45" y="287"/>
                </a:cxn>
                <a:cxn ang="0">
                  <a:pos x="21" y="355"/>
                </a:cxn>
                <a:cxn ang="0">
                  <a:pos x="6" y="429"/>
                </a:cxn>
                <a:cxn ang="0">
                  <a:pos x="0" y="505"/>
                </a:cxn>
                <a:cxn ang="0">
                  <a:pos x="6" y="582"/>
                </a:cxn>
                <a:cxn ang="0">
                  <a:pos x="21" y="655"/>
                </a:cxn>
                <a:cxn ang="0">
                  <a:pos x="45" y="724"/>
                </a:cxn>
                <a:cxn ang="0">
                  <a:pos x="77" y="787"/>
                </a:cxn>
                <a:cxn ang="0">
                  <a:pos x="117" y="845"/>
                </a:cxn>
                <a:cxn ang="0">
                  <a:pos x="164" y="895"/>
                </a:cxn>
                <a:cxn ang="0">
                  <a:pos x="217" y="937"/>
                </a:cxn>
                <a:cxn ang="0">
                  <a:pos x="274" y="971"/>
                </a:cxn>
                <a:cxn ang="0">
                  <a:pos x="337" y="995"/>
                </a:cxn>
                <a:cxn ang="0">
                  <a:pos x="403" y="1008"/>
                </a:cxn>
                <a:cxn ang="0">
                  <a:pos x="471" y="1009"/>
                </a:cxn>
                <a:cxn ang="0">
                  <a:pos x="538" y="1000"/>
                </a:cxn>
                <a:cxn ang="0">
                  <a:pos x="602" y="979"/>
                </a:cxn>
                <a:cxn ang="0">
                  <a:pos x="661" y="949"/>
                </a:cxn>
                <a:cxn ang="0">
                  <a:pos x="715" y="910"/>
                </a:cxn>
                <a:cxn ang="0">
                  <a:pos x="764" y="862"/>
                </a:cxn>
                <a:cxn ang="0">
                  <a:pos x="806" y="808"/>
                </a:cxn>
                <a:cxn ang="0">
                  <a:pos x="841" y="746"/>
                </a:cxn>
                <a:cxn ang="0">
                  <a:pos x="867" y="679"/>
                </a:cxn>
                <a:cxn ang="0">
                  <a:pos x="885" y="607"/>
                </a:cxn>
                <a:cxn ang="0">
                  <a:pos x="894" y="532"/>
                </a:cxn>
                <a:cxn ang="0">
                  <a:pos x="892" y="454"/>
                </a:cxn>
                <a:cxn ang="0">
                  <a:pos x="880" y="379"/>
                </a:cxn>
                <a:cxn ang="0">
                  <a:pos x="860" y="309"/>
                </a:cxn>
                <a:cxn ang="0">
                  <a:pos x="830" y="244"/>
                </a:cxn>
                <a:cxn ang="0">
                  <a:pos x="793" y="184"/>
                </a:cxn>
                <a:cxn ang="0">
                  <a:pos x="748" y="132"/>
                </a:cxn>
                <a:cxn ang="0">
                  <a:pos x="698" y="87"/>
                </a:cxn>
                <a:cxn ang="0">
                  <a:pos x="642" y="51"/>
                </a:cxn>
                <a:cxn ang="0">
                  <a:pos x="580" y="23"/>
                </a:cxn>
                <a:cxn ang="0">
                  <a:pos x="515" y="6"/>
                </a:cxn>
                <a:cxn ang="0">
                  <a:pos x="448" y="0"/>
                </a:cxn>
              </a:cxnLst>
              <a:rect l="0" t="0" r="r" b="b"/>
              <a:pathLst>
                <a:path w="895" h="1010">
                  <a:moveTo>
                    <a:pt x="448" y="0"/>
                  </a:moveTo>
                  <a:lnTo>
                    <a:pt x="424" y="1"/>
                  </a:lnTo>
                  <a:lnTo>
                    <a:pt x="403" y="3"/>
                  </a:lnTo>
                  <a:lnTo>
                    <a:pt x="380" y="6"/>
                  </a:lnTo>
                  <a:lnTo>
                    <a:pt x="358" y="11"/>
                  </a:lnTo>
                  <a:lnTo>
                    <a:pt x="337" y="16"/>
                  </a:lnTo>
                  <a:lnTo>
                    <a:pt x="315" y="23"/>
                  </a:lnTo>
                  <a:lnTo>
                    <a:pt x="295" y="31"/>
                  </a:lnTo>
                  <a:lnTo>
                    <a:pt x="274" y="40"/>
                  </a:lnTo>
                  <a:lnTo>
                    <a:pt x="254" y="51"/>
                  </a:lnTo>
                  <a:lnTo>
                    <a:pt x="235" y="61"/>
                  </a:lnTo>
                  <a:lnTo>
                    <a:pt x="217" y="73"/>
                  </a:lnTo>
                  <a:lnTo>
                    <a:pt x="199" y="87"/>
                  </a:lnTo>
                  <a:lnTo>
                    <a:pt x="181" y="101"/>
                  </a:lnTo>
                  <a:lnTo>
                    <a:pt x="164" y="115"/>
                  </a:lnTo>
                  <a:lnTo>
                    <a:pt x="147" y="132"/>
                  </a:lnTo>
                  <a:lnTo>
                    <a:pt x="131" y="148"/>
                  </a:lnTo>
                  <a:lnTo>
                    <a:pt x="117" y="166"/>
                  </a:lnTo>
                  <a:lnTo>
                    <a:pt x="102" y="184"/>
                  </a:lnTo>
                  <a:lnTo>
                    <a:pt x="89" y="203"/>
                  </a:lnTo>
                  <a:lnTo>
                    <a:pt x="77" y="223"/>
                  </a:lnTo>
                  <a:lnTo>
                    <a:pt x="65" y="244"/>
                  </a:lnTo>
                  <a:lnTo>
                    <a:pt x="54" y="264"/>
                  </a:lnTo>
                  <a:lnTo>
                    <a:pt x="45" y="287"/>
                  </a:lnTo>
                  <a:lnTo>
                    <a:pt x="36" y="309"/>
                  </a:lnTo>
                  <a:lnTo>
                    <a:pt x="28" y="331"/>
                  </a:lnTo>
                  <a:lnTo>
                    <a:pt x="21" y="355"/>
                  </a:lnTo>
                  <a:lnTo>
                    <a:pt x="15" y="379"/>
                  </a:lnTo>
                  <a:lnTo>
                    <a:pt x="10" y="403"/>
                  </a:lnTo>
                  <a:lnTo>
                    <a:pt x="6" y="429"/>
                  </a:lnTo>
                  <a:lnTo>
                    <a:pt x="3" y="454"/>
                  </a:lnTo>
                  <a:lnTo>
                    <a:pt x="2" y="479"/>
                  </a:lnTo>
                  <a:lnTo>
                    <a:pt x="0" y="505"/>
                  </a:lnTo>
                  <a:lnTo>
                    <a:pt x="2" y="532"/>
                  </a:lnTo>
                  <a:lnTo>
                    <a:pt x="3" y="557"/>
                  </a:lnTo>
                  <a:lnTo>
                    <a:pt x="6" y="582"/>
                  </a:lnTo>
                  <a:lnTo>
                    <a:pt x="10" y="607"/>
                  </a:lnTo>
                  <a:lnTo>
                    <a:pt x="15" y="631"/>
                  </a:lnTo>
                  <a:lnTo>
                    <a:pt x="21" y="655"/>
                  </a:lnTo>
                  <a:lnTo>
                    <a:pt x="28" y="679"/>
                  </a:lnTo>
                  <a:lnTo>
                    <a:pt x="36" y="702"/>
                  </a:lnTo>
                  <a:lnTo>
                    <a:pt x="45" y="724"/>
                  </a:lnTo>
                  <a:lnTo>
                    <a:pt x="54" y="746"/>
                  </a:lnTo>
                  <a:lnTo>
                    <a:pt x="65" y="767"/>
                  </a:lnTo>
                  <a:lnTo>
                    <a:pt x="77" y="787"/>
                  </a:lnTo>
                  <a:lnTo>
                    <a:pt x="89" y="808"/>
                  </a:lnTo>
                  <a:lnTo>
                    <a:pt x="102" y="827"/>
                  </a:lnTo>
                  <a:lnTo>
                    <a:pt x="117" y="845"/>
                  </a:lnTo>
                  <a:lnTo>
                    <a:pt x="131" y="862"/>
                  </a:lnTo>
                  <a:lnTo>
                    <a:pt x="147" y="878"/>
                  </a:lnTo>
                  <a:lnTo>
                    <a:pt x="164" y="895"/>
                  </a:lnTo>
                  <a:lnTo>
                    <a:pt x="181" y="910"/>
                  </a:lnTo>
                  <a:lnTo>
                    <a:pt x="199" y="924"/>
                  </a:lnTo>
                  <a:lnTo>
                    <a:pt x="217" y="937"/>
                  </a:lnTo>
                  <a:lnTo>
                    <a:pt x="235" y="949"/>
                  </a:lnTo>
                  <a:lnTo>
                    <a:pt x="254" y="960"/>
                  </a:lnTo>
                  <a:lnTo>
                    <a:pt x="274" y="971"/>
                  </a:lnTo>
                  <a:lnTo>
                    <a:pt x="295" y="979"/>
                  </a:lnTo>
                  <a:lnTo>
                    <a:pt x="315" y="988"/>
                  </a:lnTo>
                  <a:lnTo>
                    <a:pt x="337" y="995"/>
                  </a:lnTo>
                  <a:lnTo>
                    <a:pt x="358" y="1000"/>
                  </a:lnTo>
                  <a:lnTo>
                    <a:pt x="380" y="1004"/>
                  </a:lnTo>
                  <a:lnTo>
                    <a:pt x="403" y="1008"/>
                  </a:lnTo>
                  <a:lnTo>
                    <a:pt x="424" y="1009"/>
                  </a:lnTo>
                  <a:lnTo>
                    <a:pt x="448" y="1010"/>
                  </a:lnTo>
                  <a:lnTo>
                    <a:pt x="471" y="1009"/>
                  </a:lnTo>
                  <a:lnTo>
                    <a:pt x="494" y="1008"/>
                  </a:lnTo>
                  <a:lnTo>
                    <a:pt x="515" y="1004"/>
                  </a:lnTo>
                  <a:lnTo>
                    <a:pt x="538" y="1000"/>
                  </a:lnTo>
                  <a:lnTo>
                    <a:pt x="560" y="995"/>
                  </a:lnTo>
                  <a:lnTo>
                    <a:pt x="580" y="988"/>
                  </a:lnTo>
                  <a:lnTo>
                    <a:pt x="602" y="979"/>
                  </a:lnTo>
                  <a:lnTo>
                    <a:pt x="621" y="971"/>
                  </a:lnTo>
                  <a:lnTo>
                    <a:pt x="642" y="960"/>
                  </a:lnTo>
                  <a:lnTo>
                    <a:pt x="661" y="949"/>
                  </a:lnTo>
                  <a:lnTo>
                    <a:pt x="680" y="937"/>
                  </a:lnTo>
                  <a:lnTo>
                    <a:pt x="698" y="924"/>
                  </a:lnTo>
                  <a:lnTo>
                    <a:pt x="715" y="910"/>
                  </a:lnTo>
                  <a:lnTo>
                    <a:pt x="732" y="895"/>
                  </a:lnTo>
                  <a:lnTo>
                    <a:pt x="748" y="878"/>
                  </a:lnTo>
                  <a:lnTo>
                    <a:pt x="764" y="862"/>
                  </a:lnTo>
                  <a:lnTo>
                    <a:pt x="778" y="845"/>
                  </a:lnTo>
                  <a:lnTo>
                    <a:pt x="793" y="827"/>
                  </a:lnTo>
                  <a:lnTo>
                    <a:pt x="806" y="808"/>
                  </a:lnTo>
                  <a:lnTo>
                    <a:pt x="818" y="787"/>
                  </a:lnTo>
                  <a:lnTo>
                    <a:pt x="830" y="767"/>
                  </a:lnTo>
                  <a:lnTo>
                    <a:pt x="841" y="746"/>
                  </a:lnTo>
                  <a:lnTo>
                    <a:pt x="850" y="724"/>
                  </a:lnTo>
                  <a:lnTo>
                    <a:pt x="860" y="702"/>
                  </a:lnTo>
                  <a:lnTo>
                    <a:pt x="867" y="679"/>
                  </a:lnTo>
                  <a:lnTo>
                    <a:pt x="874" y="655"/>
                  </a:lnTo>
                  <a:lnTo>
                    <a:pt x="880" y="631"/>
                  </a:lnTo>
                  <a:lnTo>
                    <a:pt x="885" y="607"/>
                  </a:lnTo>
                  <a:lnTo>
                    <a:pt x="889" y="582"/>
                  </a:lnTo>
                  <a:lnTo>
                    <a:pt x="892" y="557"/>
                  </a:lnTo>
                  <a:lnTo>
                    <a:pt x="894" y="532"/>
                  </a:lnTo>
                  <a:lnTo>
                    <a:pt x="895" y="505"/>
                  </a:lnTo>
                  <a:lnTo>
                    <a:pt x="894" y="479"/>
                  </a:lnTo>
                  <a:lnTo>
                    <a:pt x="892" y="454"/>
                  </a:lnTo>
                  <a:lnTo>
                    <a:pt x="889" y="429"/>
                  </a:lnTo>
                  <a:lnTo>
                    <a:pt x="885" y="403"/>
                  </a:lnTo>
                  <a:lnTo>
                    <a:pt x="880" y="379"/>
                  </a:lnTo>
                  <a:lnTo>
                    <a:pt x="874" y="355"/>
                  </a:lnTo>
                  <a:lnTo>
                    <a:pt x="867" y="331"/>
                  </a:lnTo>
                  <a:lnTo>
                    <a:pt x="860" y="309"/>
                  </a:lnTo>
                  <a:lnTo>
                    <a:pt x="850" y="287"/>
                  </a:lnTo>
                  <a:lnTo>
                    <a:pt x="841" y="264"/>
                  </a:lnTo>
                  <a:lnTo>
                    <a:pt x="830" y="244"/>
                  </a:lnTo>
                  <a:lnTo>
                    <a:pt x="818" y="223"/>
                  </a:lnTo>
                  <a:lnTo>
                    <a:pt x="806" y="203"/>
                  </a:lnTo>
                  <a:lnTo>
                    <a:pt x="793" y="184"/>
                  </a:lnTo>
                  <a:lnTo>
                    <a:pt x="778" y="166"/>
                  </a:lnTo>
                  <a:lnTo>
                    <a:pt x="764" y="148"/>
                  </a:lnTo>
                  <a:lnTo>
                    <a:pt x="748" y="132"/>
                  </a:lnTo>
                  <a:lnTo>
                    <a:pt x="732" y="115"/>
                  </a:lnTo>
                  <a:lnTo>
                    <a:pt x="715" y="101"/>
                  </a:lnTo>
                  <a:lnTo>
                    <a:pt x="698" y="87"/>
                  </a:lnTo>
                  <a:lnTo>
                    <a:pt x="680" y="73"/>
                  </a:lnTo>
                  <a:lnTo>
                    <a:pt x="661" y="61"/>
                  </a:lnTo>
                  <a:lnTo>
                    <a:pt x="642" y="51"/>
                  </a:lnTo>
                  <a:lnTo>
                    <a:pt x="621" y="40"/>
                  </a:lnTo>
                  <a:lnTo>
                    <a:pt x="602" y="31"/>
                  </a:lnTo>
                  <a:lnTo>
                    <a:pt x="580" y="23"/>
                  </a:lnTo>
                  <a:lnTo>
                    <a:pt x="560" y="16"/>
                  </a:lnTo>
                  <a:lnTo>
                    <a:pt x="538" y="11"/>
                  </a:lnTo>
                  <a:lnTo>
                    <a:pt x="515" y="6"/>
                  </a:lnTo>
                  <a:lnTo>
                    <a:pt x="494" y="3"/>
                  </a:lnTo>
                  <a:lnTo>
                    <a:pt x="471" y="1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6" name="Freeform 114"/>
            <p:cNvSpPr>
              <a:spLocks/>
            </p:cNvSpPr>
            <p:nvPr/>
          </p:nvSpPr>
          <p:spPr bwMode="auto">
            <a:xfrm>
              <a:off x="3150" y="2273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5" y="0"/>
                </a:cxn>
                <a:cxn ang="0">
                  <a:pos x="12" y="2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3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1" y="28"/>
                </a:cxn>
                <a:cxn ang="0">
                  <a:pos x="3" y="32"/>
                </a:cxn>
                <a:cxn ang="0">
                  <a:pos x="6" y="35"/>
                </a:cxn>
                <a:cxn ang="0">
                  <a:pos x="8" y="38"/>
                </a:cxn>
                <a:cxn ang="0">
                  <a:pos x="12" y="39"/>
                </a:cxn>
                <a:cxn ang="0">
                  <a:pos x="15" y="40"/>
                </a:cxn>
                <a:cxn ang="0">
                  <a:pos x="20" y="41"/>
                </a:cxn>
                <a:cxn ang="0">
                  <a:pos x="24" y="40"/>
                </a:cxn>
                <a:cxn ang="0">
                  <a:pos x="27" y="39"/>
                </a:cxn>
                <a:cxn ang="0">
                  <a:pos x="31" y="38"/>
                </a:cxn>
                <a:cxn ang="0">
                  <a:pos x="35" y="35"/>
                </a:cxn>
                <a:cxn ang="0">
                  <a:pos x="37" y="32"/>
                </a:cxn>
                <a:cxn ang="0">
                  <a:pos x="38" y="28"/>
                </a:cxn>
                <a:cxn ang="0">
                  <a:pos x="39" y="24"/>
                </a:cxn>
                <a:cxn ang="0">
                  <a:pos x="41" y="21"/>
                </a:cxn>
                <a:cxn ang="0">
                  <a:pos x="39" y="16"/>
                </a:cxn>
                <a:cxn ang="0">
                  <a:pos x="38" y="12"/>
                </a:cxn>
                <a:cxn ang="0">
                  <a:pos x="37" y="9"/>
                </a:cxn>
                <a:cxn ang="0">
                  <a:pos x="35" y="6"/>
                </a:cxn>
                <a:cxn ang="0">
                  <a:pos x="31" y="4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0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15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2" y="39"/>
                  </a:lnTo>
                  <a:lnTo>
                    <a:pt x="15" y="40"/>
                  </a:lnTo>
                  <a:lnTo>
                    <a:pt x="20" y="41"/>
                  </a:lnTo>
                  <a:lnTo>
                    <a:pt x="24" y="40"/>
                  </a:lnTo>
                  <a:lnTo>
                    <a:pt x="27" y="39"/>
                  </a:lnTo>
                  <a:lnTo>
                    <a:pt x="31" y="38"/>
                  </a:lnTo>
                  <a:lnTo>
                    <a:pt x="35" y="35"/>
                  </a:lnTo>
                  <a:lnTo>
                    <a:pt x="37" y="32"/>
                  </a:lnTo>
                  <a:lnTo>
                    <a:pt x="38" y="28"/>
                  </a:lnTo>
                  <a:lnTo>
                    <a:pt x="39" y="24"/>
                  </a:lnTo>
                  <a:lnTo>
                    <a:pt x="41" y="21"/>
                  </a:lnTo>
                  <a:lnTo>
                    <a:pt x="39" y="16"/>
                  </a:lnTo>
                  <a:lnTo>
                    <a:pt x="38" y="12"/>
                  </a:lnTo>
                  <a:lnTo>
                    <a:pt x="37" y="9"/>
                  </a:lnTo>
                  <a:lnTo>
                    <a:pt x="35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7" name="Freeform 115"/>
            <p:cNvSpPr>
              <a:spLocks/>
            </p:cNvSpPr>
            <p:nvPr/>
          </p:nvSpPr>
          <p:spPr bwMode="auto">
            <a:xfrm>
              <a:off x="3113" y="2289"/>
              <a:ext cx="10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7" y="0"/>
                </a:cxn>
                <a:cxn ang="0">
                  <a:pos x="12" y="2"/>
                </a:cxn>
                <a:cxn ang="0">
                  <a:pos x="10" y="4"/>
                </a:cxn>
                <a:cxn ang="0">
                  <a:pos x="6" y="6"/>
                </a:cxn>
                <a:cxn ang="0">
                  <a:pos x="4" y="9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6" y="35"/>
                </a:cxn>
                <a:cxn ang="0">
                  <a:pos x="10" y="38"/>
                </a:cxn>
                <a:cxn ang="0">
                  <a:pos x="14" y="39"/>
                </a:cxn>
                <a:cxn ang="0">
                  <a:pos x="17" y="40"/>
                </a:cxn>
                <a:cxn ang="0">
                  <a:pos x="21" y="41"/>
                </a:cxn>
                <a:cxn ang="0">
                  <a:pos x="26" y="40"/>
                </a:cxn>
                <a:cxn ang="0">
                  <a:pos x="29" y="39"/>
                </a:cxn>
                <a:cxn ang="0">
                  <a:pos x="33" y="38"/>
                </a:cxn>
                <a:cxn ang="0">
                  <a:pos x="35" y="35"/>
                </a:cxn>
                <a:cxn ang="0">
                  <a:pos x="38" y="32"/>
                </a:cxn>
                <a:cxn ang="0">
                  <a:pos x="40" y="28"/>
                </a:cxn>
                <a:cxn ang="0">
                  <a:pos x="41" y="24"/>
                </a:cxn>
                <a:cxn ang="0">
                  <a:pos x="41" y="21"/>
                </a:cxn>
                <a:cxn ang="0">
                  <a:pos x="41" y="16"/>
                </a:cxn>
                <a:cxn ang="0">
                  <a:pos x="40" y="12"/>
                </a:cxn>
                <a:cxn ang="0">
                  <a:pos x="38" y="9"/>
                </a:cxn>
                <a:cxn ang="0">
                  <a:pos x="35" y="6"/>
                </a:cxn>
                <a:cxn ang="0">
                  <a:pos x="33" y="4"/>
                </a:cxn>
                <a:cxn ang="0">
                  <a:pos x="29" y="2"/>
                </a:cxn>
                <a:cxn ang="0">
                  <a:pos x="26" y="0"/>
                </a:cxn>
                <a:cxn ang="0">
                  <a:pos x="21" y="0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17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6" y="6"/>
                  </a:lnTo>
                  <a:lnTo>
                    <a:pt x="4" y="9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10" y="38"/>
                  </a:lnTo>
                  <a:lnTo>
                    <a:pt x="14" y="39"/>
                  </a:lnTo>
                  <a:lnTo>
                    <a:pt x="17" y="40"/>
                  </a:lnTo>
                  <a:lnTo>
                    <a:pt x="21" y="41"/>
                  </a:lnTo>
                  <a:lnTo>
                    <a:pt x="26" y="40"/>
                  </a:lnTo>
                  <a:lnTo>
                    <a:pt x="29" y="39"/>
                  </a:lnTo>
                  <a:lnTo>
                    <a:pt x="33" y="38"/>
                  </a:lnTo>
                  <a:lnTo>
                    <a:pt x="35" y="35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1" y="24"/>
                  </a:lnTo>
                  <a:lnTo>
                    <a:pt x="41" y="21"/>
                  </a:lnTo>
                  <a:lnTo>
                    <a:pt x="41" y="16"/>
                  </a:lnTo>
                  <a:lnTo>
                    <a:pt x="40" y="12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8" name="Freeform 116"/>
            <p:cNvSpPr>
              <a:spLocks/>
            </p:cNvSpPr>
            <p:nvPr/>
          </p:nvSpPr>
          <p:spPr bwMode="auto">
            <a:xfrm>
              <a:off x="3150" y="2295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2" y="12"/>
                </a:cxn>
                <a:cxn ang="0">
                  <a:pos x="1" y="15"/>
                </a:cxn>
                <a:cxn ang="0">
                  <a:pos x="0" y="19"/>
                </a:cxn>
                <a:cxn ang="0">
                  <a:pos x="1" y="24"/>
                </a:cxn>
                <a:cxn ang="0">
                  <a:pos x="2" y="27"/>
                </a:cxn>
                <a:cxn ang="0">
                  <a:pos x="4" y="31"/>
                </a:cxn>
                <a:cxn ang="0">
                  <a:pos x="6" y="33"/>
                </a:cxn>
                <a:cxn ang="0">
                  <a:pos x="10" y="37"/>
                </a:cxn>
                <a:cxn ang="0">
                  <a:pos x="13" y="38"/>
                </a:cxn>
                <a:cxn ang="0">
                  <a:pos x="17" y="39"/>
                </a:cxn>
                <a:cxn ang="0">
                  <a:pos x="20" y="39"/>
                </a:cxn>
                <a:cxn ang="0">
                  <a:pos x="25" y="39"/>
                </a:cxn>
                <a:cxn ang="0">
                  <a:pos x="29" y="38"/>
                </a:cxn>
                <a:cxn ang="0">
                  <a:pos x="32" y="37"/>
                </a:cxn>
                <a:cxn ang="0">
                  <a:pos x="35" y="33"/>
                </a:cxn>
                <a:cxn ang="0">
                  <a:pos x="37" y="31"/>
                </a:cxn>
                <a:cxn ang="0">
                  <a:pos x="40" y="27"/>
                </a:cxn>
                <a:cxn ang="0">
                  <a:pos x="41" y="24"/>
                </a:cxn>
                <a:cxn ang="0">
                  <a:pos x="41" y="19"/>
                </a:cxn>
                <a:cxn ang="0">
                  <a:pos x="41" y="15"/>
                </a:cxn>
                <a:cxn ang="0">
                  <a:pos x="40" y="12"/>
                </a:cxn>
                <a:cxn ang="0">
                  <a:pos x="37" y="8"/>
                </a:cxn>
                <a:cxn ang="0">
                  <a:pos x="35" y="6"/>
                </a:cxn>
                <a:cxn ang="0">
                  <a:pos x="32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0" y="0"/>
                </a:cxn>
              </a:cxnLst>
              <a:rect l="0" t="0" r="r" b="b"/>
              <a:pathLst>
                <a:path w="41" h="39">
                  <a:moveTo>
                    <a:pt x="20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10" y="37"/>
                  </a:lnTo>
                  <a:lnTo>
                    <a:pt x="13" y="38"/>
                  </a:lnTo>
                  <a:lnTo>
                    <a:pt x="17" y="39"/>
                  </a:lnTo>
                  <a:lnTo>
                    <a:pt x="20" y="39"/>
                  </a:lnTo>
                  <a:lnTo>
                    <a:pt x="25" y="39"/>
                  </a:lnTo>
                  <a:lnTo>
                    <a:pt x="29" y="38"/>
                  </a:lnTo>
                  <a:lnTo>
                    <a:pt x="32" y="37"/>
                  </a:lnTo>
                  <a:lnTo>
                    <a:pt x="35" y="33"/>
                  </a:lnTo>
                  <a:lnTo>
                    <a:pt x="37" y="31"/>
                  </a:lnTo>
                  <a:lnTo>
                    <a:pt x="40" y="27"/>
                  </a:lnTo>
                  <a:lnTo>
                    <a:pt x="41" y="24"/>
                  </a:lnTo>
                  <a:lnTo>
                    <a:pt x="41" y="19"/>
                  </a:lnTo>
                  <a:lnTo>
                    <a:pt x="41" y="15"/>
                  </a:lnTo>
                  <a:lnTo>
                    <a:pt x="40" y="12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2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9" name="Freeform 117"/>
            <p:cNvSpPr>
              <a:spLocks/>
            </p:cNvSpPr>
            <p:nvPr/>
          </p:nvSpPr>
          <p:spPr bwMode="auto">
            <a:xfrm>
              <a:off x="3143" y="2317"/>
              <a:ext cx="10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9" y="3"/>
                </a:cxn>
                <a:cxn ang="0">
                  <a:pos x="6" y="6"/>
                </a:cxn>
                <a:cxn ang="0">
                  <a:pos x="3" y="8"/>
                </a:cxn>
                <a:cxn ang="0">
                  <a:pos x="2" y="12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7"/>
                </a:cxn>
                <a:cxn ang="0">
                  <a:pos x="3" y="31"/>
                </a:cxn>
                <a:cxn ang="0">
                  <a:pos x="6" y="35"/>
                </a:cxn>
                <a:cxn ang="0">
                  <a:pos x="9" y="37"/>
                </a:cxn>
                <a:cxn ang="0">
                  <a:pos x="12" y="38"/>
                </a:cxn>
                <a:cxn ang="0">
                  <a:pos x="16" y="39"/>
                </a:cxn>
                <a:cxn ang="0">
                  <a:pos x="21" y="41"/>
                </a:cxn>
                <a:cxn ang="0">
                  <a:pos x="24" y="39"/>
                </a:cxn>
                <a:cxn ang="0">
                  <a:pos x="28" y="38"/>
                </a:cxn>
                <a:cxn ang="0">
                  <a:pos x="32" y="37"/>
                </a:cxn>
                <a:cxn ang="0">
                  <a:pos x="35" y="35"/>
                </a:cxn>
                <a:cxn ang="0">
                  <a:pos x="38" y="31"/>
                </a:cxn>
                <a:cxn ang="0">
                  <a:pos x="39" y="27"/>
                </a:cxn>
                <a:cxn ang="0">
                  <a:pos x="40" y="24"/>
                </a:cxn>
                <a:cxn ang="0">
                  <a:pos x="41" y="20"/>
                </a:cxn>
                <a:cxn ang="0">
                  <a:pos x="40" y="15"/>
                </a:cxn>
                <a:cxn ang="0">
                  <a:pos x="39" y="12"/>
                </a:cxn>
                <a:cxn ang="0">
                  <a:pos x="38" y="8"/>
                </a:cxn>
                <a:cxn ang="0">
                  <a:pos x="35" y="6"/>
                </a:cxn>
                <a:cxn ang="0">
                  <a:pos x="32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0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6" y="39"/>
                  </a:lnTo>
                  <a:lnTo>
                    <a:pt x="21" y="41"/>
                  </a:lnTo>
                  <a:lnTo>
                    <a:pt x="24" y="39"/>
                  </a:lnTo>
                  <a:lnTo>
                    <a:pt x="28" y="38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38" y="31"/>
                  </a:lnTo>
                  <a:lnTo>
                    <a:pt x="39" y="27"/>
                  </a:lnTo>
                  <a:lnTo>
                    <a:pt x="40" y="24"/>
                  </a:lnTo>
                  <a:lnTo>
                    <a:pt x="41" y="20"/>
                  </a:lnTo>
                  <a:lnTo>
                    <a:pt x="40" y="15"/>
                  </a:lnTo>
                  <a:lnTo>
                    <a:pt x="39" y="12"/>
                  </a:lnTo>
                  <a:lnTo>
                    <a:pt x="38" y="8"/>
                  </a:lnTo>
                  <a:lnTo>
                    <a:pt x="35" y="6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0" name="Freeform 118"/>
            <p:cNvSpPr>
              <a:spLocks/>
            </p:cNvSpPr>
            <p:nvPr/>
          </p:nvSpPr>
          <p:spPr bwMode="auto">
            <a:xfrm>
              <a:off x="3157" y="2341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5" y="1"/>
                </a:cxn>
                <a:cxn ang="0">
                  <a:pos x="12" y="2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2"/>
                </a:cxn>
                <a:cxn ang="0">
                  <a:pos x="6" y="35"/>
                </a:cxn>
                <a:cxn ang="0">
                  <a:pos x="8" y="37"/>
                </a:cxn>
                <a:cxn ang="0">
                  <a:pos x="12" y="40"/>
                </a:cxn>
                <a:cxn ang="0">
                  <a:pos x="15" y="41"/>
                </a:cxn>
                <a:cxn ang="0">
                  <a:pos x="20" y="41"/>
                </a:cxn>
                <a:cxn ang="0">
                  <a:pos x="24" y="41"/>
                </a:cxn>
                <a:cxn ang="0">
                  <a:pos x="27" y="40"/>
                </a:cxn>
                <a:cxn ang="0">
                  <a:pos x="31" y="37"/>
                </a:cxn>
                <a:cxn ang="0">
                  <a:pos x="34" y="35"/>
                </a:cxn>
                <a:cxn ang="0">
                  <a:pos x="37" y="32"/>
                </a:cxn>
                <a:cxn ang="0">
                  <a:pos x="38" y="29"/>
                </a:cxn>
                <a:cxn ang="0">
                  <a:pos x="39" y="25"/>
                </a:cxn>
                <a:cxn ang="0">
                  <a:pos x="40" y="20"/>
                </a:cxn>
                <a:cxn ang="0">
                  <a:pos x="39" y="17"/>
                </a:cxn>
                <a:cxn ang="0">
                  <a:pos x="38" y="13"/>
                </a:cxn>
                <a:cxn ang="0">
                  <a:pos x="37" y="10"/>
                </a:cxn>
                <a:cxn ang="0">
                  <a:pos x="34" y="6"/>
                </a:cxn>
                <a:cxn ang="0">
                  <a:pos x="31" y="4"/>
                </a:cxn>
                <a:cxn ang="0">
                  <a:pos x="27" y="2"/>
                </a:cxn>
                <a:cxn ang="0">
                  <a:pos x="24" y="1"/>
                </a:cxn>
                <a:cxn ang="0">
                  <a:pos x="20" y="0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lnTo>
                    <a:pt x="15" y="1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2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2" y="40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4" y="41"/>
                  </a:lnTo>
                  <a:lnTo>
                    <a:pt x="27" y="40"/>
                  </a:lnTo>
                  <a:lnTo>
                    <a:pt x="31" y="37"/>
                  </a:lnTo>
                  <a:lnTo>
                    <a:pt x="34" y="35"/>
                  </a:lnTo>
                  <a:lnTo>
                    <a:pt x="37" y="32"/>
                  </a:lnTo>
                  <a:lnTo>
                    <a:pt x="38" y="29"/>
                  </a:lnTo>
                  <a:lnTo>
                    <a:pt x="39" y="25"/>
                  </a:lnTo>
                  <a:lnTo>
                    <a:pt x="40" y="20"/>
                  </a:lnTo>
                  <a:lnTo>
                    <a:pt x="39" y="17"/>
                  </a:lnTo>
                  <a:lnTo>
                    <a:pt x="38" y="13"/>
                  </a:lnTo>
                  <a:lnTo>
                    <a:pt x="37" y="10"/>
                  </a:lnTo>
                  <a:lnTo>
                    <a:pt x="34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1" name="Freeform 119"/>
            <p:cNvSpPr>
              <a:spLocks/>
            </p:cNvSpPr>
            <p:nvPr/>
          </p:nvSpPr>
          <p:spPr bwMode="auto">
            <a:xfrm>
              <a:off x="3164" y="2320"/>
              <a:ext cx="11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5" y="1"/>
                </a:cxn>
                <a:cxn ang="0">
                  <a:pos x="12" y="2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3" y="32"/>
                </a:cxn>
                <a:cxn ang="0">
                  <a:pos x="6" y="35"/>
                </a:cxn>
                <a:cxn ang="0">
                  <a:pos x="8" y="37"/>
                </a:cxn>
                <a:cxn ang="0">
                  <a:pos x="12" y="39"/>
                </a:cxn>
                <a:cxn ang="0">
                  <a:pos x="15" y="41"/>
                </a:cxn>
                <a:cxn ang="0">
                  <a:pos x="20" y="41"/>
                </a:cxn>
                <a:cxn ang="0">
                  <a:pos x="24" y="41"/>
                </a:cxn>
                <a:cxn ang="0">
                  <a:pos x="27" y="39"/>
                </a:cxn>
                <a:cxn ang="0">
                  <a:pos x="31" y="37"/>
                </a:cxn>
                <a:cxn ang="0">
                  <a:pos x="34" y="35"/>
                </a:cxn>
                <a:cxn ang="0">
                  <a:pos x="37" y="32"/>
                </a:cxn>
                <a:cxn ang="0">
                  <a:pos x="38" y="29"/>
                </a:cxn>
                <a:cxn ang="0">
                  <a:pos x="39" y="25"/>
                </a:cxn>
                <a:cxn ang="0">
                  <a:pos x="40" y="20"/>
                </a:cxn>
                <a:cxn ang="0">
                  <a:pos x="39" y="17"/>
                </a:cxn>
                <a:cxn ang="0">
                  <a:pos x="38" y="13"/>
                </a:cxn>
                <a:cxn ang="0">
                  <a:pos x="37" y="9"/>
                </a:cxn>
                <a:cxn ang="0">
                  <a:pos x="34" y="6"/>
                </a:cxn>
                <a:cxn ang="0">
                  <a:pos x="31" y="3"/>
                </a:cxn>
                <a:cxn ang="0">
                  <a:pos x="27" y="2"/>
                </a:cxn>
                <a:cxn ang="0">
                  <a:pos x="24" y="1"/>
                </a:cxn>
                <a:cxn ang="0">
                  <a:pos x="20" y="0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lnTo>
                    <a:pt x="15" y="1"/>
                  </a:lnTo>
                  <a:lnTo>
                    <a:pt x="12" y="2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2" y="39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4" y="41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4" y="35"/>
                  </a:lnTo>
                  <a:lnTo>
                    <a:pt x="37" y="32"/>
                  </a:lnTo>
                  <a:lnTo>
                    <a:pt x="38" y="29"/>
                  </a:lnTo>
                  <a:lnTo>
                    <a:pt x="39" y="25"/>
                  </a:lnTo>
                  <a:lnTo>
                    <a:pt x="40" y="20"/>
                  </a:lnTo>
                  <a:lnTo>
                    <a:pt x="39" y="17"/>
                  </a:lnTo>
                  <a:lnTo>
                    <a:pt x="38" y="13"/>
                  </a:lnTo>
                  <a:lnTo>
                    <a:pt x="37" y="9"/>
                  </a:lnTo>
                  <a:lnTo>
                    <a:pt x="34" y="6"/>
                  </a:lnTo>
                  <a:lnTo>
                    <a:pt x="31" y="3"/>
                  </a:lnTo>
                  <a:lnTo>
                    <a:pt x="27" y="2"/>
                  </a:lnTo>
                  <a:lnTo>
                    <a:pt x="2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2" name="Freeform 120"/>
            <p:cNvSpPr>
              <a:spLocks/>
            </p:cNvSpPr>
            <p:nvPr/>
          </p:nvSpPr>
          <p:spPr bwMode="auto">
            <a:xfrm>
              <a:off x="3174" y="2294"/>
              <a:ext cx="10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9" y="3"/>
                </a:cxn>
                <a:cxn ang="0">
                  <a:pos x="6" y="6"/>
                </a:cxn>
                <a:cxn ang="0">
                  <a:pos x="3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1" y="28"/>
                </a:cxn>
                <a:cxn ang="0">
                  <a:pos x="3" y="31"/>
                </a:cxn>
                <a:cxn ang="0">
                  <a:pos x="6" y="34"/>
                </a:cxn>
                <a:cxn ang="0">
                  <a:pos x="9" y="37"/>
                </a:cxn>
                <a:cxn ang="0">
                  <a:pos x="12" y="39"/>
                </a:cxn>
                <a:cxn ang="0">
                  <a:pos x="16" y="40"/>
                </a:cxn>
                <a:cxn ang="0">
                  <a:pos x="21" y="40"/>
                </a:cxn>
                <a:cxn ang="0">
                  <a:pos x="24" y="40"/>
                </a:cxn>
                <a:cxn ang="0">
                  <a:pos x="28" y="39"/>
                </a:cxn>
                <a:cxn ang="0">
                  <a:pos x="32" y="37"/>
                </a:cxn>
                <a:cxn ang="0">
                  <a:pos x="34" y="34"/>
                </a:cxn>
                <a:cxn ang="0">
                  <a:pos x="38" y="31"/>
                </a:cxn>
                <a:cxn ang="0">
                  <a:pos x="39" y="28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0" y="16"/>
                </a:cxn>
                <a:cxn ang="0">
                  <a:pos x="39" y="12"/>
                </a:cxn>
                <a:cxn ang="0">
                  <a:pos x="38" y="9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0"/>
                </a:cxn>
              </a:cxnLst>
              <a:rect l="0" t="0" r="r" b="b"/>
              <a:pathLst>
                <a:path w="40" h="40">
                  <a:moveTo>
                    <a:pt x="21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3" y="31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6" y="40"/>
                  </a:lnTo>
                  <a:lnTo>
                    <a:pt x="21" y="40"/>
                  </a:lnTo>
                  <a:lnTo>
                    <a:pt x="24" y="40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4"/>
                  </a:lnTo>
                  <a:lnTo>
                    <a:pt x="38" y="31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9" y="12"/>
                  </a:lnTo>
                  <a:lnTo>
                    <a:pt x="38" y="9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3" name="Freeform 121"/>
            <p:cNvSpPr>
              <a:spLocks/>
            </p:cNvSpPr>
            <p:nvPr/>
          </p:nvSpPr>
          <p:spPr bwMode="auto">
            <a:xfrm>
              <a:off x="3191" y="2307"/>
              <a:ext cx="10" cy="1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3" y="12"/>
                </a:cxn>
                <a:cxn ang="0">
                  <a:pos x="1" y="15"/>
                </a:cxn>
                <a:cxn ang="0">
                  <a:pos x="0" y="19"/>
                </a:cxn>
                <a:cxn ang="0">
                  <a:pos x="1" y="24"/>
                </a:cxn>
                <a:cxn ang="0">
                  <a:pos x="3" y="27"/>
                </a:cxn>
                <a:cxn ang="0">
                  <a:pos x="4" y="31"/>
                </a:cxn>
                <a:cxn ang="0">
                  <a:pos x="6" y="34"/>
                </a:cxn>
                <a:cxn ang="0">
                  <a:pos x="10" y="37"/>
                </a:cxn>
                <a:cxn ang="0">
                  <a:pos x="13" y="38"/>
                </a:cxn>
                <a:cxn ang="0">
                  <a:pos x="17" y="39"/>
                </a:cxn>
                <a:cxn ang="0">
                  <a:pos x="21" y="40"/>
                </a:cxn>
                <a:cxn ang="0">
                  <a:pos x="25" y="39"/>
                </a:cxn>
                <a:cxn ang="0">
                  <a:pos x="29" y="38"/>
                </a:cxn>
                <a:cxn ang="0">
                  <a:pos x="33" y="37"/>
                </a:cxn>
                <a:cxn ang="0">
                  <a:pos x="35" y="34"/>
                </a:cxn>
                <a:cxn ang="0">
                  <a:pos x="39" y="31"/>
                </a:cxn>
                <a:cxn ang="0">
                  <a:pos x="40" y="27"/>
                </a:cxn>
                <a:cxn ang="0">
                  <a:pos x="41" y="24"/>
                </a:cxn>
                <a:cxn ang="0">
                  <a:pos x="41" y="19"/>
                </a:cxn>
                <a:cxn ang="0">
                  <a:pos x="41" y="15"/>
                </a:cxn>
                <a:cxn ang="0">
                  <a:pos x="40" y="12"/>
                </a:cxn>
                <a:cxn ang="0">
                  <a:pos x="39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0"/>
                </a:cxn>
              </a:cxnLst>
              <a:rect l="0" t="0" r="r" b="b"/>
              <a:pathLst>
                <a:path w="41" h="40">
                  <a:moveTo>
                    <a:pt x="21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8"/>
                  </a:lnTo>
                  <a:lnTo>
                    <a:pt x="3" y="12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6" y="34"/>
                  </a:lnTo>
                  <a:lnTo>
                    <a:pt x="10" y="37"/>
                  </a:lnTo>
                  <a:lnTo>
                    <a:pt x="13" y="38"/>
                  </a:lnTo>
                  <a:lnTo>
                    <a:pt x="17" y="39"/>
                  </a:lnTo>
                  <a:lnTo>
                    <a:pt x="21" y="40"/>
                  </a:lnTo>
                  <a:lnTo>
                    <a:pt x="25" y="39"/>
                  </a:lnTo>
                  <a:lnTo>
                    <a:pt x="29" y="38"/>
                  </a:lnTo>
                  <a:lnTo>
                    <a:pt x="33" y="37"/>
                  </a:lnTo>
                  <a:lnTo>
                    <a:pt x="35" y="34"/>
                  </a:lnTo>
                  <a:lnTo>
                    <a:pt x="39" y="31"/>
                  </a:lnTo>
                  <a:lnTo>
                    <a:pt x="40" y="27"/>
                  </a:lnTo>
                  <a:lnTo>
                    <a:pt x="41" y="24"/>
                  </a:lnTo>
                  <a:lnTo>
                    <a:pt x="41" y="19"/>
                  </a:lnTo>
                  <a:lnTo>
                    <a:pt x="41" y="15"/>
                  </a:lnTo>
                  <a:lnTo>
                    <a:pt x="40" y="12"/>
                  </a:lnTo>
                  <a:lnTo>
                    <a:pt x="39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4" name="Freeform 122"/>
            <p:cNvSpPr>
              <a:spLocks/>
            </p:cNvSpPr>
            <p:nvPr/>
          </p:nvSpPr>
          <p:spPr bwMode="auto">
            <a:xfrm>
              <a:off x="3184" y="2329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5" y="0"/>
                </a:cxn>
                <a:cxn ang="0">
                  <a:pos x="12" y="1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3" y="8"/>
                </a:cxn>
                <a:cxn ang="0">
                  <a:pos x="1" y="12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1" y="27"/>
                </a:cxn>
                <a:cxn ang="0">
                  <a:pos x="3" y="31"/>
                </a:cxn>
                <a:cxn ang="0">
                  <a:pos x="6" y="35"/>
                </a:cxn>
                <a:cxn ang="0">
                  <a:pos x="8" y="37"/>
                </a:cxn>
                <a:cxn ang="0">
                  <a:pos x="12" y="38"/>
                </a:cxn>
                <a:cxn ang="0">
                  <a:pos x="15" y="39"/>
                </a:cxn>
                <a:cxn ang="0">
                  <a:pos x="20" y="41"/>
                </a:cxn>
                <a:cxn ang="0">
                  <a:pos x="24" y="39"/>
                </a:cxn>
                <a:cxn ang="0">
                  <a:pos x="27" y="38"/>
                </a:cxn>
                <a:cxn ang="0">
                  <a:pos x="31" y="37"/>
                </a:cxn>
                <a:cxn ang="0">
                  <a:pos x="34" y="35"/>
                </a:cxn>
                <a:cxn ang="0">
                  <a:pos x="37" y="31"/>
                </a:cxn>
                <a:cxn ang="0">
                  <a:pos x="38" y="27"/>
                </a:cxn>
                <a:cxn ang="0">
                  <a:pos x="39" y="24"/>
                </a:cxn>
                <a:cxn ang="0">
                  <a:pos x="40" y="20"/>
                </a:cxn>
                <a:cxn ang="0">
                  <a:pos x="39" y="15"/>
                </a:cxn>
                <a:cxn ang="0">
                  <a:pos x="38" y="12"/>
                </a:cxn>
                <a:cxn ang="0">
                  <a:pos x="37" y="8"/>
                </a:cxn>
                <a:cxn ang="0">
                  <a:pos x="34" y="6"/>
                </a:cxn>
                <a:cxn ang="0">
                  <a:pos x="31" y="3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0" y="0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2" y="38"/>
                  </a:lnTo>
                  <a:lnTo>
                    <a:pt x="15" y="39"/>
                  </a:lnTo>
                  <a:lnTo>
                    <a:pt x="20" y="41"/>
                  </a:lnTo>
                  <a:lnTo>
                    <a:pt x="24" y="39"/>
                  </a:lnTo>
                  <a:lnTo>
                    <a:pt x="27" y="38"/>
                  </a:lnTo>
                  <a:lnTo>
                    <a:pt x="31" y="37"/>
                  </a:lnTo>
                  <a:lnTo>
                    <a:pt x="34" y="35"/>
                  </a:lnTo>
                  <a:lnTo>
                    <a:pt x="37" y="31"/>
                  </a:lnTo>
                  <a:lnTo>
                    <a:pt x="38" y="27"/>
                  </a:lnTo>
                  <a:lnTo>
                    <a:pt x="39" y="24"/>
                  </a:lnTo>
                  <a:lnTo>
                    <a:pt x="40" y="20"/>
                  </a:lnTo>
                  <a:lnTo>
                    <a:pt x="39" y="15"/>
                  </a:lnTo>
                  <a:lnTo>
                    <a:pt x="38" y="12"/>
                  </a:lnTo>
                  <a:lnTo>
                    <a:pt x="37" y="8"/>
                  </a:lnTo>
                  <a:lnTo>
                    <a:pt x="34" y="6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5" name="Freeform 123"/>
            <p:cNvSpPr>
              <a:spLocks/>
            </p:cNvSpPr>
            <p:nvPr/>
          </p:nvSpPr>
          <p:spPr bwMode="auto">
            <a:xfrm>
              <a:off x="3180" y="2342"/>
              <a:ext cx="10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6" y="0"/>
                </a:cxn>
                <a:cxn ang="0">
                  <a:pos x="12" y="2"/>
                </a:cxn>
                <a:cxn ang="0">
                  <a:pos x="9" y="4"/>
                </a:cxn>
                <a:cxn ang="0">
                  <a:pos x="6" y="6"/>
                </a:cxn>
                <a:cxn ang="0">
                  <a:pos x="4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1" y="28"/>
                </a:cxn>
                <a:cxn ang="0">
                  <a:pos x="4" y="32"/>
                </a:cxn>
                <a:cxn ang="0">
                  <a:pos x="6" y="35"/>
                </a:cxn>
                <a:cxn ang="0">
                  <a:pos x="9" y="38"/>
                </a:cxn>
                <a:cxn ang="0">
                  <a:pos x="12" y="39"/>
                </a:cxn>
                <a:cxn ang="0">
                  <a:pos x="16" y="40"/>
                </a:cxn>
                <a:cxn ang="0">
                  <a:pos x="21" y="41"/>
                </a:cxn>
                <a:cxn ang="0">
                  <a:pos x="24" y="40"/>
                </a:cxn>
                <a:cxn ang="0">
                  <a:pos x="28" y="39"/>
                </a:cxn>
                <a:cxn ang="0">
                  <a:pos x="31" y="38"/>
                </a:cxn>
                <a:cxn ang="0">
                  <a:pos x="35" y="35"/>
                </a:cxn>
                <a:cxn ang="0">
                  <a:pos x="37" y="32"/>
                </a:cxn>
                <a:cxn ang="0">
                  <a:pos x="39" y="28"/>
                </a:cxn>
                <a:cxn ang="0">
                  <a:pos x="40" y="24"/>
                </a:cxn>
                <a:cxn ang="0">
                  <a:pos x="41" y="21"/>
                </a:cxn>
                <a:cxn ang="0">
                  <a:pos x="40" y="16"/>
                </a:cxn>
                <a:cxn ang="0">
                  <a:pos x="39" y="12"/>
                </a:cxn>
                <a:cxn ang="0">
                  <a:pos x="37" y="9"/>
                </a:cxn>
                <a:cxn ang="0">
                  <a:pos x="35" y="6"/>
                </a:cxn>
                <a:cxn ang="0">
                  <a:pos x="31" y="4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0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16" y="0"/>
                  </a:lnTo>
                  <a:lnTo>
                    <a:pt x="12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9" y="38"/>
                  </a:lnTo>
                  <a:lnTo>
                    <a:pt x="12" y="39"/>
                  </a:lnTo>
                  <a:lnTo>
                    <a:pt x="16" y="40"/>
                  </a:lnTo>
                  <a:lnTo>
                    <a:pt x="21" y="41"/>
                  </a:lnTo>
                  <a:lnTo>
                    <a:pt x="24" y="40"/>
                  </a:lnTo>
                  <a:lnTo>
                    <a:pt x="28" y="39"/>
                  </a:lnTo>
                  <a:lnTo>
                    <a:pt x="31" y="38"/>
                  </a:lnTo>
                  <a:lnTo>
                    <a:pt x="35" y="35"/>
                  </a:lnTo>
                  <a:lnTo>
                    <a:pt x="37" y="32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1" y="21"/>
                  </a:lnTo>
                  <a:lnTo>
                    <a:pt x="40" y="16"/>
                  </a:lnTo>
                  <a:lnTo>
                    <a:pt x="39" y="12"/>
                  </a:lnTo>
                  <a:lnTo>
                    <a:pt x="37" y="9"/>
                  </a:lnTo>
                  <a:lnTo>
                    <a:pt x="35" y="6"/>
                  </a:lnTo>
                  <a:lnTo>
                    <a:pt x="31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6" name="Freeform 124"/>
            <p:cNvSpPr>
              <a:spLocks/>
            </p:cNvSpPr>
            <p:nvPr/>
          </p:nvSpPr>
          <p:spPr bwMode="auto">
            <a:xfrm>
              <a:off x="3173" y="2365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2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" y="28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8" y="37"/>
                </a:cxn>
                <a:cxn ang="0">
                  <a:pos x="12" y="39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4" y="40"/>
                </a:cxn>
                <a:cxn ang="0">
                  <a:pos x="28" y="39"/>
                </a:cxn>
                <a:cxn ang="0">
                  <a:pos x="31" y="37"/>
                </a:cxn>
                <a:cxn ang="0">
                  <a:pos x="35" y="34"/>
                </a:cxn>
                <a:cxn ang="0">
                  <a:pos x="37" y="32"/>
                </a:cxn>
                <a:cxn ang="0">
                  <a:pos x="39" y="28"/>
                </a:cxn>
                <a:cxn ang="0">
                  <a:pos x="40" y="25"/>
                </a:cxn>
                <a:cxn ang="0">
                  <a:pos x="41" y="20"/>
                </a:cxn>
                <a:cxn ang="0">
                  <a:pos x="40" y="16"/>
                </a:cxn>
                <a:cxn ang="0">
                  <a:pos x="39" y="12"/>
                </a:cxn>
                <a:cxn ang="0">
                  <a:pos x="37" y="9"/>
                </a:cxn>
                <a:cxn ang="0">
                  <a:pos x="35" y="6"/>
                </a:cxn>
                <a:cxn ang="0">
                  <a:pos x="31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0"/>
                </a:cxn>
              </a:cxnLst>
              <a:rect l="0" t="0" r="r" b="b"/>
              <a:pathLst>
                <a:path w="41" h="40">
                  <a:moveTo>
                    <a:pt x="20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8" y="37"/>
                  </a:lnTo>
                  <a:lnTo>
                    <a:pt x="12" y="39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9" y="28"/>
                  </a:lnTo>
                  <a:lnTo>
                    <a:pt x="40" y="25"/>
                  </a:lnTo>
                  <a:lnTo>
                    <a:pt x="41" y="20"/>
                  </a:lnTo>
                  <a:lnTo>
                    <a:pt x="40" y="16"/>
                  </a:lnTo>
                  <a:lnTo>
                    <a:pt x="39" y="12"/>
                  </a:lnTo>
                  <a:lnTo>
                    <a:pt x="37" y="9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7" name="Freeform 125"/>
            <p:cNvSpPr>
              <a:spLocks/>
            </p:cNvSpPr>
            <p:nvPr/>
          </p:nvSpPr>
          <p:spPr bwMode="auto">
            <a:xfrm>
              <a:off x="3201" y="2362"/>
              <a:ext cx="11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10" y="3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2" y="12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7"/>
                </a:cxn>
                <a:cxn ang="0">
                  <a:pos x="4" y="31"/>
                </a:cxn>
                <a:cxn ang="0">
                  <a:pos x="6" y="34"/>
                </a:cxn>
                <a:cxn ang="0">
                  <a:pos x="10" y="37"/>
                </a:cxn>
                <a:cxn ang="0">
                  <a:pos x="12" y="38"/>
                </a:cxn>
                <a:cxn ang="0">
                  <a:pos x="17" y="39"/>
                </a:cxn>
                <a:cxn ang="0">
                  <a:pos x="21" y="40"/>
                </a:cxn>
                <a:cxn ang="0">
                  <a:pos x="24" y="39"/>
                </a:cxn>
                <a:cxn ang="0">
                  <a:pos x="29" y="38"/>
                </a:cxn>
                <a:cxn ang="0">
                  <a:pos x="33" y="37"/>
                </a:cxn>
                <a:cxn ang="0">
                  <a:pos x="35" y="34"/>
                </a:cxn>
                <a:cxn ang="0">
                  <a:pos x="38" y="31"/>
                </a:cxn>
                <a:cxn ang="0">
                  <a:pos x="40" y="27"/>
                </a:cxn>
                <a:cxn ang="0">
                  <a:pos x="41" y="24"/>
                </a:cxn>
                <a:cxn ang="0">
                  <a:pos x="41" y="20"/>
                </a:cxn>
                <a:cxn ang="0">
                  <a:pos x="41" y="15"/>
                </a:cxn>
                <a:cxn ang="0">
                  <a:pos x="40" y="12"/>
                </a:cxn>
                <a:cxn ang="0">
                  <a:pos x="38" y="8"/>
                </a:cxn>
                <a:cxn ang="0">
                  <a:pos x="35" y="6"/>
                </a:cxn>
                <a:cxn ang="0">
                  <a:pos x="33" y="3"/>
                </a:cxn>
                <a:cxn ang="0">
                  <a:pos x="29" y="1"/>
                </a:cxn>
                <a:cxn ang="0">
                  <a:pos x="24" y="0"/>
                </a:cxn>
                <a:cxn ang="0">
                  <a:pos x="21" y="0"/>
                </a:cxn>
              </a:cxnLst>
              <a:rect l="0" t="0" r="r" b="b"/>
              <a:pathLst>
                <a:path w="41" h="40">
                  <a:moveTo>
                    <a:pt x="21" y="0"/>
                  </a:moveTo>
                  <a:lnTo>
                    <a:pt x="17" y="0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4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7" y="39"/>
                  </a:lnTo>
                  <a:lnTo>
                    <a:pt x="21" y="40"/>
                  </a:lnTo>
                  <a:lnTo>
                    <a:pt x="24" y="39"/>
                  </a:lnTo>
                  <a:lnTo>
                    <a:pt x="29" y="38"/>
                  </a:lnTo>
                  <a:lnTo>
                    <a:pt x="33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1" y="24"/>
                  </a:lnTo>
                  <a:lnTo>
                    <a:pt x="41" y="20"/>
                  </a:lnTo>
                  <a:lnTo>
                    <a:pt x="41" y="15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5" y="6"/>
                  </a:lnTo>
                  <a:lnTo>
                    <a:pt x="33" y="3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8" name="Freeform 126"/>
            <p:cNvSpPr>
              <a:spLocks/>
            </p:cNvSpPr>
            <p:nvPr/>
          </p:nvSpPr>
          <p:spPr bwMode="auto">
            <a:xfrm>
              <a:off x="3168" y="2388"/>
              <a:ext cx="11" cy="1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0" y="4"/>
                </a:cxn>
                <a:cxn ang="0">
                  <a:pos x="6" y="6"/>
                </a:cxn>
                <a:cxn ang="0">
                  <a:pos x="4" y="9"/>
                </a:cxn>
                <a:cxn ang="0">
                  <a:pos x="3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3" y="28"/>
                </a:cxn>
                <a:cxn ang="0">
                  <a:pos x="4" y="32"/>
                </a:cxn>
                <a:cxn ang="0">
                  <a:pos x="6" y="35"/>
                </a:cxn>
                <a:cxn ang="0">
                  <a:pos x="10" y="38"/>
                </a:cxn>
                <a:cxn ang="0">
                  <a:pos x="13" y="39"/>
                </a:cxn>
                <a:cxn ang="0">
                  <a:pos x="17" y="40"/>
                </a:cxn>
                <a:cxn ang="0">
                  <a:pos x="21" y="41"/>
                </a:cxn>
                <a:cxn ang="0">
                  <a:pos x="25" y="40"/>
                </a:cxn>
                <a:cxn ang="0">
                  <a:pos x="29" y="39"/>
                </a:cxn>
                <a:cxn ang="0">
                  <a:pos x="33" y="38"/>
                </a:cxn>
                <a:cxn ang="0">
                  <a:pos x="35" y="35"/>
                </a:cxn>
                <a:cxn ang="0">
                  <a:pos x="37" y="32"/>
                </a:cxn>
                <a:cxn ang="0">
                  <a:pos x="40" y="28"/>
                </a:cxn>
                <a:cxn ang="0">
                  <a:pos x="41" y="24"/>
                </a:cxn>
                <a:cxn ang="0">
                  <a:pos x="41" y="21"/>
                </a:cxn>
                <a:cxn ang="0">
                  <a:pos x="41" y="16"/>
                </a:cxn>
                <a:cxn ang="0">
                  <a:pos x="40" y="12"/>
                </a:cxn>
                <a:cxn ang="0">
                  <a:pos x="37" y="9"/>
                </a:cxn>
                <a:cxn ang="0">
                  <a:pos x="35" y="6"/>
                </a:cxn>
                <a:cxn ang="0">
                  <a:pos x="33" y="4"/>
                </a:cxn>
                <a:cxn ang="0">
                  <a:pos x="29" y="2"/>
                </a:cxn>
                <a:cxn ang="0">
                  <a:pos x="25" y="0"/>
                </a:cxn>
                <a:cxn ang="0">
                  <a:pos x="21" y="0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6"/>
                  </a:lnTo>
                  <a:lnTo>
                    <a:pt x="4" y="9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3" y="28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10" y="38"/>
                  </a:lnTo>
                  <a:lnTo>
                    <a:pt x="13" y="39"/>
                  </a:lnTo>
                  <a:lnTo>
                    <a:pt x="17" y="40"/>
                  </a:lnTo>
                  <a:lnTo>
                    <a:pt x="21" y="41"/>
                  </a:lnTo>
                  <a:lnTo>
                    <a:pt x="25" y="40"/>
                  </a:lnTo>
                  <a:lnTo>
                    <a:pt x="29" y="39"/>
                  </a:lnTo>
                  <a:lnTo>
                    <a:pt x="33" y="38"/>
                  </a:lnTo>
                  <a:lnTo>
                    <a:pt x="35" y="35"/>
                  </a:lnTo>
                  <a:lnTo>
                    <a:pt x="37" y="32"/>
                  </a:lnTo>
                  <a:lnTo>
                    <a:pt x="40" y="28"/>
                  </a:lnTo>
                  <a:lnTo>
                    <a:pt x="41" y="24"/>
                  </a:lnTo>
                  <a:lnTo>
                    <a:pt x="41" y="21"/>
                  </a:lnTo>
                  <a:lnTo>
                    <a:pt x="41" y="16"/>
                  </a:lnTo>
                  <a:lnTo>
                    <a:pt x="40" y="12"/>
                  </a:lnTo>
                  <a:lnTo>
                    <a:pt x="37" y="9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9" name="Freeform 127"/>
            <p:cNvSpPr>
              <a:spLocks/>
            </p:cNvSpPr>
            <p:nvPr/>
          </p:nvSpPr>
          <p:spPr bwMode="auto">
            <a:xfrm>
              <a:off x="3167" y="2408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0" y="4"/>
                </a:cxn>
                <a:cxn ang="0">
                  <a:pos x="6" y="6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1" y="26"/>
                </a:cxn>
                <a:cxn ang="0">
                  <a:pos x="2" y="29"/>
                </a:cxn>
                <a:cxn ang="0">
                  <a:pos x="4" y="33"/>
                </a:cxn>
                <a:cxn ang="0">
                  <a:pos x="6" y="35"/>
                </a:cxn>
                <a:cxn ang="0">
                  <a:pos x="10" y="38"/>
                </a:cxn>
                <a:cxn ang="0">
                  <a:pos x="13" y="40"/>
                </a:cxn>
                <a:cxn ang="0">
                  <a:pos x="17" y="41"/>
                </a:cxn>
                <a:cxn ang="0">
                  <a:pos x="20" y="41"/>
                </a:cxn>
                <a:cxn ang="0">
                  <a:pos x="25" y="41"/>
                </a:cxn>
                <a:cxn ang="0">
                  <a:pos x="29" y="40"/>
                </a:cxn>
                <a:cxn ang="0">
                  <a:pos x="32" y="38"/>
                </a:cxn>
                <a:cxn ang="0">
                  <a:pos x="35" y="35"/>
                </a:cxn>
                <a:cxn ang="0">
                  <a:pos x="37" y="33"/>
                </a:cxn>
                <a:cxn ang="0">
                  <a:pos x="40" y="29"/>
                </a:cxn>
                <a:cxn ang="0">
                  <a:pos x="41" y="26"/>
                </a:cxn>
                <a:cxn ang="0">
                  <a:pos x="41" y="21"/>
                </a:cxn>
                <a:cxn ang="0">
                  <a:pos x="41" y="17"/>
                </a:cxn>
                <a:cxn ang="0">
                  <a:pos x="40" y="12"/>
                </a:cxn>
                <a:cxn ang="0">
                  <a:pos x="37" y="10"/>
                </a:cxn>
                <a:cxn ang="0">
                  <a:pos x="35" y="6"/>
                </a:cxn>
                <a:cxn ang="0">
                  <a:pos x="32" y="4"/>
                </a:cxn>
                <a:cxn ang="0">
                  <a:pos x="29" y="2"/>
                </a:cxn>
                <a:cxn ang="0">
                  <a:pos x="25" y="0"/>
                </a:cxn>
                <a:cxn ang="0">
                  <a:pos x="20" y="0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1" y="26"/>
                  </a:lnTo>
                  <a:lnTo>
                    <a:pt x="2" y="29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7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5" y="35"/>
                  </a:lnTo>
                  <a:lnTo>
                    <a:pt x="37" y="33"/>
                  </a:lnTo>
                  <a:lnTo>
                    <a:pt x="40" y="29"/>
                  </a:lnTo>
                  <a:lnTo>
                    <a:pt x="41" y="26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40" y="12"/>
                  </a:lnTo>
                  <a:lnTo>
                    <a:pt x="37" y="10"/>
                  </a:lnTo>
                  <a:lnTo>
                    <a:pt x="35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0" name="Freeform 128"/>
            <p:cNvSpPr>
              <a:spLocks/>
            </p:cNvSpPr>
            <p:nvPr/>
          </p:nvSpPr>
          <p:spPr bwMode="auto">
            <a:xfrm>
              <a:off x="3159" y="2431"/>
              <a:ext cx="10" cy="1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5" y="0"/>
                </a:cxn>
                <a:cxn ang="0">
                  <a:pos x="12" y="1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2" y="8"/>
                </a:cxn>
                <a:cxn ang="0">
                  <a:pos x="1" y="12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1" y="27"/>
                </a:cxn>
                <a:cxn ang="0">
                  <a:pos x="2" y="31"/>
                </a:cxn>
                <a:cxn ang="0">
                  <a:pos x="6" y="34"/>
                </a:cxn>
                <a:cxn ang="0">
                  <a:pos x="8" y="37"/>
                </a:cxn>
                <a:cxn ang="0">
                  <a:pos x="12" y="38"/>
                </a:cxn>
                <a:cxn ang="0">
                  <a:pos x="15" y="39"/>
                </a:cxn>
                <a:cxn ang="0">
                  <a:pos x="19" y="40"/>
                </a:cxn>
                <a:cxn ang="0">
                  <a:pos x="24" y="39"/>
                </a:cxn>
                <a:cxn ang="0">
                  <a:pos x="27" y="38"/>
                </a:cxn>
                <a:cxn ang="0">
                  <a:pos x="31" y="37"/>
                </a:cxn>
                <a:cxn ang="0">
                  <a:pos x="35" y="34"/>
                </a:cxn>
                <a:cxn ang="0">
                  <a:pos x="37" y="31"/>
                </a:cxn>
                <a:cxn ang="0">
                  <a:pos x="38" y="27"/>
                </a:cxn>
                <a:cxn ang="0">
                  <a:pos x="39" y="24"/>
                </a:cxn>
                <a:cxn ang="0">
                  <a:pos x="41" y="20"/>
                </a:cxn>
                <a:cxn ang="0">
                  <a:pos x="39" y="15"/>
                </a:cxn>
                <a:cxn ang="0">
                  <a:pos x="38" y="12"/>
                </a:cxn>
                <a:cxn ang="0">
                  <a:pos x="37" y="8"/>
                </a:cxn>
                <a:cxn ang="0">
                  <a:pos x="35" y="6"/>
                </a:cxn>
                <a:cxn ang="0">
                  <a:pos x="31" y="3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19" y="0"/>
                </a:cxn>
              </a:cxnLst>
              <a:rect l="0" t="0" r="r" b="b"/>
              <a:pathLst>
                <a:path w="41" h="40">
                  <a:moveTo>
                    <a:pt x="19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2" y="31"/>
                  </a:lnTo>
                  <a:lnTo>
                    <a:pt x="6" y="34"/>
                  </a:lnTo>
                  <a:lnTo>
                    <a:pt x="8" y="37"/>
                  </a:lnTo>
                  <a:lnTo>
                    <a:pt x="12" y="38"/>
                  </a:lnTo>
                  <a:lnTo>
                    <a:pt x="15" y="39"/>
                  </a:lnTo>
                  <a:lnTo>
                    <a:pt x="19" y="40"/>
                  </a:lnTo>
                  <a:lnTo>
                    <a:pt x="24" y="39"/>
                  </a:lnTo>
                  <a:lnTo>
                    <a:pt x="27" y="38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7" y="31"/>
                  </a:lnTo>
                  <a:lnTo>
                    <a:pt x="38" y="27"/>
                  </a:lnTo>
                  <a:lnTo>
                    <a:pt x="39" y="24"/>
                  </a:lnTo>
                  <a:lnTo>
                    <a:pt x="41" y="20"/>
                  </a:lnTo>
                  <a:lnTo>
                    <a:pt x="39" y="15"/>
                  </a:lnTo>
                  <a:lnTo>
                    <a:pt x="38" y="12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1" name="Freeform 129"/>
            <p:cNvSpPr>
              <a:spLocks/>
            </p:cNvSpPr>
            <p:nvPr/>
          </p:nvSpPr>
          <p:spPr bwMode="auto">
            <a:xfrm>
              <a:off x="3053" y="2305"/>
              <a:ext cx="102" cy="134"/>
            </a:xfrm>
            <a:custGeom>
              <a:avLst/>
              <a:gdLst/>
              <a:ahLst/>
              <a:cxnLst>
                <a:cxn ang="0">
                  <a:pos x="191" y="0"/>
                </a:cxn>
                <a:cxn ang="0">
                  <a:pos x="172" y="2"/>
                </a:cxn>
                <a:cxn ang="0">
                  <a:pos x="154" y="8"/>
                </a:cxn>
                <a:cxn ang="0">
                  <a:pos x="135" y="17"/>
                </a:cxn>
                <a:cxn ang="0">
                  <a:pos x="110" y="34"/>
                </a:cxn>
                <a:cxn ang="0">
                  <a:pos x="77" y="64"/>
                </a:cxn>
                <a:cxn ang="0">
                  <a:pos x="50" y="101"/>
                </a:cxn>
                <a:cxn ang="0">
                  <a:pos x="27" y="144"/>
                </a:cxn>
                <a:cxn ang="0">
                  <a:pos x="10" y="193"/>
                </a:cxn>
                <a:cxn ang="0">
                  <a:pos x="2" y="245"/>
                </a:cxn>
                <a:cxn ang="0">
                  <a:pos x="2" y="300"/>
                </a:cxn>
                <a:cxn ang="0">
                  <a:pos x="10" y="351"/>
                </a:cxn>
                <a:cxn ang="0">
                  <a:pos x="27" y="398"/>
                </a:cxn>
                <a:cxn ang="0">
                  <a:pos x="50" y="441"/>
                </a:cxn>
                <a:cxn ang="0">
                  <a:pos x="77" y="477"/>
                </a:cxn>
                <a:cxn ang="0">
                  <a:pos x="110" y="506"/>
                </a:cxn>
                <a:cxn ang="0">
                  <a:pos x="145" y="525"/>
                </a:cxn>
                <a:cxn ang="0">
                  <a:pos x="172" y="535"/>
                </a:cxn>
                <a:cxn ang="0">
                  <a:pos x="191" y="537"/>
                </a:cxn>
                <a:cxn ang="0">
                  <a:pos x="209" y="537"/>
                </a:cxn>
                <a:cxn ang="0">
                  <a:pos x="229" y="535"/>
                </a:cxn>
                <a:cxn ang="0">
                  <a:pos x="256" y="527"/>
                </a:cxn>
                <a:cxn ang="0">
                  <a:pos x="292" y="509"/>
                </a:cxn>
                <a:cxn ang="0">
                  <a:pos x="326" y="481"/>
                </a:cxn>
                <a:cxn ang="0">
                  <a:pos x="355" y="447"/>
                </a:cxn>
                <a:cxn ang="0">
                  <a:pos x="377" y="407"/>
                </a:cxn>
                <a:cxn ang="0">
                  <a:pos x="395" y="361"/>
                </a:cxn>
                <a:cxn ang="0">
                  <a:pos x="404" y="309"/>
                </a:cxn>
                <a:cxn ang="0">
                  <a:pos x="404" y="255"/>
                </a:cxn>
                <a:cxn ang="0">
                  <a:pos x="395" y="203"/>
                </a:cxn>
                <a:cxn ang="0">
                  <a:pos x="377" y="152"/>
                </a:cxn>
                <a:cxn ang="0">
                  <a:pos x="355" y="107"/>
                </a:cxn>
                <a:cxn ang="0">
                  <a:pos x="326" y="67"/>
                </a:cxn>
                <a:cxn ang="0">
                  <a:pos x="292" y="36"/>
                </a:cxn>
                <a:cxn ang="0">
                  <a:pos x="266" y="18"/>
                </a:cxn>
                <a:cxn ang="0">
                  <a:pos x="247" y="10"/>
                </a:cxn>
                <a:cxn ang="0">
                  <a:pos x="229" y="4"/>
                </a:cxn>
                <a:cxn ang="0">
                  <a:pos x="209" y="0"/>
                </a:cxn>
              </a:cxnLst>
              <a:rect l="0" t="0" r="r" b="b"/>
              <a:pathLst>
                <a:path w="405" h="537">
                  <a:moveTo>
                    <a:pt x="200" y="0"/>
                  </a:moveTo>
                  <a:lnTo>
                    <a:pt x="191" y="0"/>
                  </a:lnTo>
                  <a:lnTo>
                    <a:pt x="182" y="1"/>
                  </a:lnTo>
                  <a:lnTo>
                    <a:pt x="172" y="2"/>
                  </a:lnTo>
                  <a:lnTo>
                    <a:pt x="163" y="5"/>
                  </a:lnTo>
                  <a:lnTo>
                    <a:pt x="154" y="8"/>
                  </a:lnTo>
                  <a:lnTo>
                    <a:pt x="145" y="12"/>
                  </a:lnTo>
                  <a:lnTo>
                    <a:pt x="135" y="17"/>
                  </a:lnTo>
                  <a:lnTo>
                    <a:pt x="127" y="22"/>
                  </a:lnTo>
                  <a:lnTo>
                    <a:pt x="110" y="34"/>
                  </a:lnTo>
                  <a:lnTo>
                    <a:pt x="93" y="47"/>
                  </a:lnTo>
                  <a:lnTo>
                    <a:pt x="77" y="64"/>
                  </a:lnTo>
                  <a:lnTo>
                    <a:pt x="63" y="80"/>
                  </a:lnTo>
                  <a:lnTo>
                    <a:pt x="50" y="101"/>
                  </a:lnTo>
                  <a:lnTo>
                    <a:pt x="38" y="121"/>
                  </a:lnTo>
                  <a:lnTo>
                    <a:pt x="27" y="144"/>
                  </a:lnTo>
                  <a:lnTo>
                    <a:pt x="17" y="168"/>
                  </a:lnTo>
                  <a:lnTo>
                    <a:pt x="10" y="193"/>
                  </a:lnTo>
                  <a:lnTo>
                    <a:pt x="5" y="218"/>
                  </a:lnTo>
                  <a:lnTo>
                    <a:pt x="2" y="245"/>
                  </a:lnTo>
                  <a:lnTo>
                    <a:pt x="0" y="272"/>
                  </a:lnTo>
                  <a:lnTo>
                    <a:pt x="2" y="300"/>
                  </a:lnTo>
                  <a:lnTo>
                    <a:pt x="5" y="326"/>
                  </a:lnTo>
                  <a:lnTo>
                    <a:pt x="10" y="351"/>
                  </a:lnTo>
                  <a:lnTo>
                    <a:pt x="17" y="375"/>
                  </a:lnTo>
                  <a:lnTo>
                    <a:pt x="27" y="398"/>
                  </a:lnTo>
                  <a:lnTo>
                    <a:pt x="38" y="421"/>
                  </a:lnTo>
                  <a:lnTo>
                    <a:pt x="50" y="441"/>
                  </a:lnTo>
                  <a:lnTo>
                    <a:pt x="63" y="459"/>
                  </a:lnTo>
                  <a:lnTo>
                    <a:pt x="77" y="477"/>
                  </a:lnTo>
                  <a:lnTo>
                    <a:pt x="93" y="492"/>
                  </a:lnTo>
                  <a:lnTo>
                    <a:pt x="110" y="506"/>
                  </a:lnTo>
                  <a:lnTo>
                    <a:pt x="127" y="517"/>
                  </a:lnTo>
                  <a:lnTo>
                    <a:pt x="145" y="525"/>
                  </a:lnTo>
                  <a:lnTo>
                    <a:pt x="163" y="533"/>
                  </a:lnTo>
                  <a:lnTo>
                    <a:pt x="172" y="535"/>
                  </a:lnTo>
                  <a:lnTo>
                    <a:pt x="182" y="536"/>
                  </a:lnTo>
                  <a:lnTo>
                    <a:pt x="191" y="537"/>
                  </a:lnTo>
                  <a:lnTo>
                    <a:pt x="200" y="537"/>
                  </a:lnTo>
                  <a:lnTo>
                    <a:pt x="209" y="537"/>
                  </a:lnTo>
                  <a:lnTo>
                    <a:pt x="219" y="536"/>
                  </a:lnTo>
                  <a:lnTo>
                    <a:pt x="229" y="535"/>
                  </a:lnTo>
                  <a:lnTo>
                    <a:pt x="238" y="533"/>
                  </a:lnTo>
                  <a:lnTo>
                    <a:pt x="256" y="527"/>
                  </a:lnTo>
                  <a:lnTo>
                    <a:pt x="274" y="518"/>
                  </a:lnTo>
                  <a:lnTo>
                    <a:pt x="292" y="509"/>
                  </a:lnTo>
                  <a:lnTo>
                    <a:pt x="309" y="495"/>
                  </a:lnTo>
                  <a:lnTo>
                    <a:pt x="326" y="481"/>
                  </a:lnTo>
                  <a:lnTo>
                    <a:pt x="340" y="465"/>
                  </a:lnTo>
                  <a:lnTo>
                    <a:pt x="355" y="447"/>
                  </a:lnTo>
                  <a:lnTo>
                    <a:pt x="367" y="428"/>
                  </a:lnTo>
                  <a:lnTo>
                    <a:pt x="377" y="407"/>
                  </a:lnTo>
                  <a:lnTo>
                    <a:pt x="387" y="385"/>
                  </a:lnTo>
                  <a:lnTo>
                    <a:pt x="395" y="361"/>
                  </a:lnTo>
                  <a:lnTo>
                    <a:pt x="400" y="336"/>
                  </a:lnTo>
                  <a:lnTo>
                    <a:pt x="404" y="309"/>
                  </a:lnTo>
                  <a:lnTo>
                    <a:pt x="405" y="283"/>
                  </a:lnTo>
                  <a:lnTo>
                    <a:pt x="404" y="255"/>
                  </a:lnTo>
                  <a:lnTo>
                    <a:pt x="400" y="229"/>
                  </a:lnTo>
                  <a:lnTo>
                    <a:pt x="395" y="203"/>
                  </a:lnTo>
                  <a:lnTo>
                    <a:pt x="387" y="176"/>
                  </a:lnTo>
                  <a:lnTo>
                    <a:pt x="377" y="152"/>
                  </a:lnTo>
                  <a:lnTo>
                    <a:pt x="367" y="128"/>
                  </a:lnTo>
                  <a:lnTo>
                    <a:pt x="355" y="107"/>
                  </a:lnTo>
                  <a:lnTo>
                    <a:pt x="340" y="86"/>
                  </a:lnTo>
                  <a:lnTo>
                    <a:pt x="326" y="67"/>
                  </a:lnTo>
                  <a:lnTo>
                    <a:pt x="309" y="50"/>
                  </a:lnTo>
                  <a:lnTo>
                    <a:pt x="292" y="36"/>
                  </a:lnTo>
                  <a:lnTo>
                    <a:pt x="274" y="23"/>
                  </a:lnTo>
                  <a:lnTo>
                    <a:pt x="266" y="18"/>
                  </a:lnTo>
                  <a:lnTo>
                    <a:pt x="256" y="13"/>
                  </a:lnTo>
                  <a:lnTo>
                    <a:pt x="247" y="10"/>
                  </a:lnTo>
                  <a:lnTo>
                    <a:pt x="238" y="6"/>
                  </a:lnTo>
                  <a:lnTo>
                    <a:pt x="229" y="4"/>
                  </a:lnTo>
                  <a:lnTo>
                    <a:pt x="219" y="1"/>
                  </a:lnTo>
                  <a:lnTo>
                    <a:pt x="209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2" name="Freeform 130"/>
            <p:cNvSpPr>
              <a:spLocks/>
            </p:cNvSpPr>
            <p:nvPr/>
          </p:nvSpPr>
          <p:spPr bwMode="auto">
            <a:xfrm>
              <a:off x="3038" y="2514"/>
              <a:ext cx="116" cy="131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197" y="2"/>
                </a:cxn>
                <a:cxn ang="0">
                  <a:pos x="174" y="8"/>
                </a:cxn>
                <a:cxn ang="0">
                  <a:pos x="153" y="16"/>
                </a:cxn>
                <a:cxn ang="0">
                  <a:pos x="121" y="31"/>
                </a:cxn>
                <a:cxn ang="0">
                  <a:pos x="84" y="60"/>
                </a:cxn>
                <a:cxn ang="0">
                  <a:pos x="53" y="96"/>
                </a:cxn>
                <a:cxn ang="0">
                  <a:pos x="28" y="138"/>
                </a:cxn>
                <a:cxn ang="0">
                  <a:pos x="10" y="185"/>
                </a:cxn>
                <a:cxn ang="0">
                  <a:pos x="1" y="236"/>
                </a:cxn>
                <a:cxn ang="0">
                  <a:pos x="1" y="289"/>
                </a:cxn>
                <a:cxn ang="0">
                  <a:pos x="10" y="341"/>
                </a:cxn>
                <a:cxn ang="0">
                  <a:pos x="28" y="389"/>
                </a:cxn>
                <a:cxn ang="0">
                  <a:pos x="53" y="430"/>
                </a:cxn>
                <a:cxn ang="0">
                  <a:pos x="84" y="466"/>
                </a:cxn>
                <a:cxn ang="0">
                  <a:pos x="112" y="488"/>
                </a:cxn>
                <a:cxn ang="0">
                  <a:pos x="131" y="500"/>
                </a:cxn>
                <a:cxn ang="0">
                  <a:pos x="153" y="510"/>
                </a:cxn>
                <a:cxn ang="0">
                  <a:pos x="174" y="517"/>
                </a:cxn>
                <a:cxn ang="0">
                  <a:pos x="197" y="523"/>
                </a:cxn>
                <a:cxn ang="0">
                  <a:pos x="220" y="526"/>
                </a:cxn>
                <a:cxn ang="0">
                  <a:pos x="244" y="526"/>
                </a:cxn>
                <a:cxn ang="0">
                  <a:pos x="268" y="523"/>
                </a:cxn>
                <a:cxn ang="0">
                  <a:pos x="291" y="517"/>
                </a:cxn>
                <a:cxn ang="0">
                  <a:pos x="312" y="510"/>
                </a:cxn>
                <a:cxn ang="0">
                  <a:pos x="333" y="500"/>
                </a:cxn>
                <a:cxn ang="0">
                  <a:pos x="353" y="487"/>
                </a:cxn>
                <a:cxn ang="0">
                  <a:pos x="381" y="466"/>
                </a:cxn>
                <a:cxn ang="0">
                  <a:pos x="412" y="430"/>
                </a:cxn>
                <a:cxn ang="0">
                  <a:pos x="437" y="389"/>
                </a:cxn>
                <a:cxn ang="0">
                  <a:pos x="454" y="341"/>
                </a:cxn>
                <a:cxn ang="0">
                  <a:pos x="463" y="289"/>
                </a:cxn>
                <a:cxn ang="0">
                  <a:pos x="463" y="236"/>
                </a:cxn>
                <a:cxn ang="0">
                  <a:pos x="454" y="185"/>
                </a:cxn>
                <a:cxn ang="0">
                  <a:pos x="437" y="138"/>
                </a:cxn>
                <a:cxn ang="0">
                  <a:pos x="412" y="96"/>
                </a:cxn>
                <a:cxn ang="0">
                  <a:pos x="381" y="60"/>
                </a:cxn>
                <a:cxn ang="0">
                  <a:pos x="343" y="31"/>
                </a:cxn>
                <a:cxn ang="0">
                  <a:pos x="312" y="16"/>
                </a:cxn>
                <a:cxn ang="0">
                  <a:pos x="291" y="8"/>
                </a:cxn>
                <a:cxn ang="0">
                  <a:pos x="268" y="2"/>
                </a:cxn>
                <a:cxn ang="0">
                  <a:pos x="244" y="0"/>
                </a:cxn>
              </a:cxnLst>
              <a:rect l="0" t="0" r="r" b="b"/>
              <a:pathLst>
                <a:path w="465" h="526">
                  <a:moveTo>
                    <a:pt x="232" y="0"/>
                  </a:moveTo>
                  <a:lnTo>
                    <a:pt x="220" y="0"/>
                  </a:lnTo>
                  <a:lnTo>
                    <a:pt x="209" y="1"/>
                  </a:lnTo>
                  <a:lnTo>
                    <a:pt x="197" y="2"/>
                  </a:lnTo>
                  <a:lnTo>
                    <a:pt x="185" y="5"/>
                  </a:lnTo>
                  <a:lnTo>
                    <a:pt x="174" y="8"/>
                  </a:lnTo>
                  <a:lnTo>
                    <a:pt x="163" y="12"/>
                  </a:lnTo>
                  <a:lnTo>
                    <a:pt x="153" y="16"/>
                  </a:lnTo>
                  <a:lnTo>
                    <a:pt x="142" y="20"/>
                  </a:lnTo>
                  <a:lnTo>
                    <a:pt x="121" y="31"/>
                  </a:lnTo>
                  <a:lnTo>
                    <a:pt x="102" y="44"/>
                  </a:lnTo>
                  <a:lnTo>
                    <a:pt x="84" y="60"/>
                  </a:lnTo>
                  <a:lnTo>
                    <a:pt x="67" y="77"/>
                  </a:lnTo>
                  <a:lnTo>
                    <a:pt x="53" y="96"/>
                  </a:lnTo>
                  <a:lnTo>
                    <a:pt x="40" y="116"/>
                  </a:lnTo>
                  <a:lnTo>
                    <a:pt x="28" y="138"/>
                  </a:lnTo>
                  <a:lnTo>
                    <a:pt x="18" y="161"/>
                  </a:lnTo>
                  <a:lnTo>
                    <a:pt x="10" y="185"/>
                  </a:lnTo>
                  <a:lnTo>
                    <a:pt x="4" y="210"/>
                  </a:lnTo>
                  <a:lnTo>
                    <a:pt x="1" y="236"/>
                  </a:lnTo>
                  <a:lnTo>
                    <a:pt x="0" y="263"/>
                  </a:lnTo>
                  <a:lnTo>
                    <a:pt x="1" y="289"/>
                  </a:lnTo>
                  <a:lnTo>
                    <a:pt x="4" y="316"/>
                  </a:lnTo>
                  <a:lnTo>
                    <a:pt x="10" y="341"/>
                  </a:lnTo>
                  <a:lnTo>
                    <a:pt x="18" y="365"/>
                  </a:lnTo>
                  <a:lnTo>
                    <a:pt x="28" y="389"/>
                  </a:lnTo>
                  <a:lnTo>
                    <a:pt x="40" y="410"/>
                  </a:lnTo>
                  <a:lnTo>
                    <a:pt x="53" y="430"/>
                  </a:lnTo>
                  <a:lnTo>
                    <a:pt x="67" y="449"/>
                  </a:lnTo>
                  <a:lnTo>
                    <a:pt x="84" y="466"/>
                  </a:lnTo>
                  <a:lnTo>
                    <a:pt x="102" y="481"/>
                  </a:lnTo>
                  <a:lnTo>
                    <a:pt x="112" y="488"/>
                  </a:lnTo>
                  <a:lnTo>
                    <a:pt x="121" y="494"/>
                  </a:lnTo>
                  <a:lnTo>
                    <a:pt x="131" y="500"/>
                  </a:lnTo>
                  <a:lnTo>
                    <a:pt x="142" y="505"/>
                  </a:lnTo>
                  <a:lnTo>
                    <a:pt x="153" y="510"/>
                  </a:lnTo>
                  <a:lnTo>
                    <a:pt x="163" y="514"/>
                  </a:lnTo>
                  <a:lnTo>
                    <a:pt x="174" y="517"/>
                  </a:lnTo>
                  <a:lnTo>
                    <a:pt x="185" y="521"/>
                  </a:lnTo>
                  <a:lnTo>
                    <a:pt x="197" y="523"/>
                  </a:lnTo>
                  <a:lnTo>
                    <a:pt x="209" y="524"/>
                  </a:lnTo>
                  <a:lnTo>
                    <a:pt x="220" y="526"/>
                  </a:lnTo>
                  <a:lnTo>
                    <a:pt x="232" y="526"/>
                  </a:lnTo>
                  <a:lnTo>
                    <a:pt x="244" y="526"/>
                  </a:lnTo>
                  <a:lnTo>
                    <a:pt x="256" y="524"/>
                  </a:lnTo>
                  <a:lnTo>
                    <a:pt x="268" y="523"/>
                  </a:lnTo>
                  <a:lnTo>
                    <a:pt x="279" y="521"/>
                  </a:lnTo>
                  <a:lnTo>
                    <a:pt x="291" y="517"/>
                  </a:lnTo>
                  <a:lnTo>
                    <a:pt x="301" y="514"/>
                  </a:lnTo>
                  <a:lnTo>
                    <a:pt x="312" y="510"/>
                  </a:lnTo>
                  <a:lnTo>
                    <a:pt x="323" y="505"/>
                  </a:lnTo>
                  <a:lnTo>
                    <a:pt x="333" y="500"/>
                  </a:lnTo>
                  <a:lnTo>
                    <a:pt x="343" y="494"/>
                  </a:lnTo>
                  <a:lnTo>
                    <a:pt x="353" y="487"/>
                  </a:lnTo>
                  <a:lnTo>
                    <a:pt x="363" y="481"/>
                  </a:lnTo>
                  <a:lnTo>
                    <a:pt x="381" y="466"/>
                  </a:lnTo>
                  <a:lnTo>
                    <a:pt x="396" y="449"/>
                  </a:lnTo>
                  <a:lnTo>
                    <a:pt x="412" y="430"/>
                  </a:lnTo>
                  <a:lnTo>
                    <a:pt x="425" y="410"/>
                  </a:lnTo>
                  <a:lnTo>
                    <a:pt x="437" y="389"/>
                  </a:lnTo>
                  <a:lnTo>
                    <a:pt x="447" y="365"/>
                  </a:lnTo>
                  <a:lnTo>
                    <a:pt x="454" y="341"/>
                  </a:lnTo>
                  <a:lnTo>
                    <a:pt x="460" y="316"/>
                  </a:lnTo>
                  <a:lnTo>
                    <a:pt x="463" y="289"/>
                  </a:lnTo>
                  <a:lnTo>
                    <a:pt x="465" y="263"/>
                  </a:lnTo>
                  <a:lnTo>
                    <a:pt x="463" y="236"/>
                  </a:lnTo>
                  <a:lnTo>
                    <a:pt x="460" y="210"/>
                  </a:lnTo>
                  <a:lnTo>
                    <a:pt x="454" y="185"/>
                  </a:lnTo>
                  <a:lnTo>
                    <a:pt x="447" y="161"/>
                  </a:lnTo>
                  <a:lnTo>
                    <a:pt x="437" y="138"/>
                  </a:lnTo>
                  <a:lnTo>
                    <a:pt x="425" y="116"/>
                  </a:lnTo>
                  <a:lnTo>
                    <a:pt x="412" y="96"/>
                  </a:lnTo>
                  <a:lnTo>
                    <a:pt x="396" y="77"/>
                  </a:lnTo>
                  <a:lnTo>
                    <a:pt x="381" y="60"/>
                  </a:lnTo>
                  <a:lnTo>
                    <a:pt x="363" y="44"/>
                  </a:lnTo>
                  <a:lnTo>
                    <a:pt x="343" y="31"/>
                  </a:lnTo>
                  <a:lnTo>
                    <a:pt x="323" y="20"/>
                  </a:lnTo>
                  <a:lnTo>
                    <a:pt x="312" y="16"/>
                  </a:lnTo>
                  <a:lnTo>
                    <a:pt x="301" y="12"/>
                  </a:lnTo>
                  <a:lnTo>
                    <a:pt x="291" y="8"/>
                  </a:lnTo>
                  <a:lnTo>
                    <a:pt x="279" y="5"/>
                  </a:lnTo>
                  <a:lnTo>
                    <a:pt x="268" y="2"/>
                  </a:lnTo>
                  <a:lnTo>
                    <a:pt x="256" y="1"/>
                  </a:lnTo>
                  <a:lnTo>
                    <a:pt x="244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3" name="Freeform 131"/>
            <p:cNvSpPr>
              <a:spLocks/>
            </p:cNvSpPr>
            <p:nvPr/>
          </p:nvSpPr>
          <p:spPr bwMode="auto">
            <a:xfrm>
              <a:off x="3105" y="2541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2" y="4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1"/>
                </a:cxn>
                <a:cxn ang="0">
                  <a:pos x="11" y="22"/>
                </a:cxn>
                <a:cxn ang="0">
                  <a:pos x="14" y="21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0" y="11"/>
                </a:cxn>
                <a:cxn ang="0">
                  <a:pos x="20" y="7"/>
                </a:cxn>
                <a:cxn ang="0">
                  <a:pos x="18" y="4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0" h="22">
                  <a:moveTo>
                    <a:pt x="11" y="0"/>
                  </a:moveTo>
                  <a:lnTo>
                    <a:pt x="6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4" name="Freeform 132"/>
            <p:cNvSpPr>
              <a:spLocks/>
            </p:cNvSpPr>
            <p:nvPr/>
          </p:nvSpPr>
          <p:spPr bwMode="auto">
            <a:xfrm>
              <a:off x="3086" y="2550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4" y="18"/>
                </a:cxn>
                <a:cxn ang="0">
                  <a:pos x="7" y="20"/>
                </a:cxn>
                <a:cxn ang="0">
                  <a:pos x="11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1" y="14"/>
                </a:cxn>
                <a:cxn ang="0">
                  <a:pos x="22" y="11"/>
                </a:cxn>
                <a:cxn ang="0">
                  <a:pos x="21" y="6"/>
                </a:cxn>
                <a:cxn ang="0">
                  <a:pos x="18" y="4"/>
                </a:cxn>
                <a:cxn ang="0">
                  <a:pos x="16" y="1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4" y="18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1" y="14"/>
                  </a:lnTo>
                  <a:lnTo>
                    <a:pt x="22" y="11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5" name="Freeform 133"/>
            <p:cNvSpPr>
              <a:spLocks/>
            </p:cNvSpPr>
            <p:nvPr/>
          </p:nvSpPr>
          <p:spPr bwMode="auto">
            <a:xfrm>
              <a:off x="3105" y="2553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3" y="18"/>
                </a:cxn>
                <a:cxn ang="0">
                  <a:pos x="6" y="21"/>
                </a:cxn>
                <a:cxn ang="0">
                  <a:pos x="10" y="21"/>
                </a:cxn>
                <a:cxn ang="0">
                  <a:pos x="15" y="21"/>
                </a:cxn>
                <a:cxn ang="0">
                  <a:pos x="18" y="18"/>
                </a:cxn>
                <a:cxn ang="0">
                  <a:pos x="19" y="15"/>
                </a:cxn>
                <a:cxn ang="0">
                  <a:pos x="21" y="11"/>
                </a:cxn>
                <a:cxn ang="0">
                  <a:pos x="19" y="6"/>
                </a:cxn>
                <a:cxn ang="0">
                  <a:pos x="18" y="3"/>
                </a:cxn>
                <a:cxn ang="0">
                  <a:pos x="15" y="1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19" y="15"/>
                  </a:lnTo>
                  <a:lnTo>
                    <a:pt x="21" y="11"/>
                  </a:lnTo>
                  <a:lnTo>
                    <a:pt x="19" y="6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6" name="Freeform 134"/>
            <p:cNvSpPr>
              <a:spLocks/>
            </p:cNvSpPr>
            <p:nvPr/>
          </p:nvSpPr>
          <p:spPr bwMode="auto">
            <a:xfrm>
              <a:off x="3101" y="2564"/>
              <a:ext cx="6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2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4"/>
                </a:cxn>
                <a:cxn ang="0">
                  <a:pos x="3" y="18"/>
                </a:cxn>
                <a:cxn ang="0">
                  <a:pos x="6" y="20"/>
                </a:cxn>
                <a:cxn ang="0">
                  <a:pos x="10" y="21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1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1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6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1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7" name="Freeform 135"/>
            <p:cNvSpPr>
              <a:spLocks/>
            </p:cNvSpPr>
            <p:nvPr/>
          </p:nvSpPr>
          <p:spPr bwMode="auto">
            <a:xfrm>
              <a:off x="3109" y="2577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1"/>
                </a:cxn>
                <a:cxn ang="0">
                  <a:pos x="2" y="16"/>
                </a:cxn>
                <a:cxn ang="0">
                  <a:pos x="4" y="19"/>
                </a:cxn>
                <a:cxn ang="0">
                  <a:pos x="6" y="20"/>
                </a:cxn>
                <a:cxn ang="0">
                  <a:pos x="11" y="22"/>
                </a:cxn>
                <a:cxn ang="0">
                  <a:pos x="15" y="20"/>
                </a:cxn>
                <a:cxn ang="0">
                  <a:pos x="18" y="19"/>
                </a:cxn>
                <a:cxn ang="0">
                  <a:pos x="21" y="16"/>
                </a:cxn>
                <a:cxn ang="0">
                  <a:pos x="22" y="11"/>
                </a:cxn>
                <a:cxn ang="0">
                  <a:pos x="21" y="7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6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1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8" name="Freeform 136"/>
            <p:cNvSpPr>
              <a:spLocks/>
            </p:cNvSpPr>
            <p:nvPr/>
          </p:nvSpPr>
          <p:spPr bwMode="auto">
            <a:xfrm>
              <a:off x="3112" y="2566"/>
              <a:ext cx="6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7"/>
                </a:cxn>
                <a:cxn ang="0">
                  <a:pos x="0" y="10"/>
                </a:cxn>
                <a:cxn ang="0">
                  <a:pos x="1" y="15"/>
                </a:cxn>
                <a:cxn ang="0">
                  <a:pos x="4" y="18"/>
                </a:cxn>
                <a:cxn ang="0">
                  <a:pos x="7" y="20"/>
                </a:cxn>
                <a:cxn ang="0">
                  <a:pos x="11" y="21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5"/>
                </a:cxn>
                <a:cxn ang="0">
                  <a:pos x="22" y="10"/>
                </a:cxn>
                <a:cxn ang="0">
                  <a:pos x="20" y="7"/>
                </a:cxn>
                <a:cxn ang="0">
                  <a:pos x="18" y="3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2" h="21">
                  <a:moveTo>
                    <a:pt x="11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18"/>
                  </a:lnTo>
                  <a:lnTo>
                    <a:pt x="7" y="20"/>
                  </a:lnTo>
                  <a:lnTo>
                    <a:pt x="11" y="21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2" y="10"/>
                  </a:lnTo>
                  <a:lnTo>
                    <a:pt x="20" y="7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9" name="Freeform 137"/>
            <p:cNvSpPr>
              <a:spLocks/>
            </p:cNvSpPr>
            <p:nvPr/>
          </p:nvSpPr>
          <p:spPr bwMode="auto">
            <a:xfrm>
              <a:off x="3118" y="2552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8" y="1"/>
                </a:cxn>
                <a:cxn ang="0">
                  <a:pos x="4" y="3"/>
                </a:cxn>
                <a:cxn ang="0">
                  <a:pos x="2" y="7"/>
                </a:cxn>
                <a:cxn ang="0">
                  <a:pos x="0" y="10"/>
                </a:cxn>
                <a:cxn ang="0">
                  <a:pos x="2" y="15"/>
                </a:cxn>
                <a:cxn ang="0">
                  <a:pos x="4" y="19"/>
                </a:cxn>
                <a:cxn ang="0">
                  <a:pos x="8" y="20"/>
                </a:cxn>
                <a:cxn ang="0">
                  <a:pos x="11" y="21"/>
                </a:cxn>
                <a:cxn ang="0">
                  <a:pos x="15" y="20"/>
                </a:cxn>
                <a:cxn ang="0">
                  <a:pos x="18" y="19"/>
                </a:cxn>
                <a:cxn ang="0">
                  <a:pos x="21" y="15"/>
                </a:cxn>
                <a:cxn ang="0">
                  <a:pos x="22" y="10"/>
                </a:cxn>
                <a:cxn ang="0">
                  <a:pos x="21" y="7"/>
                </a:cxn>
                <a:cxn ang="0">
                  <a:pos x="18" y="3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2" h="21">
                  <a:moveTo>
                    <a:pt x="11" y="0"/>
                  </a:moveTo>
                  <a:lnTo>
                    <a:pt x="8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8" y="20"/>
                  </a:lnTo>
                  <a:lnTo>
                    <a:pt x="11" y="21"/>
                  </a:lnTo>
                  <a:lnTo>
                    <a:pt x="15" y="20"/>
                  </a:lnTo>
                  <a:lnTo>
                    <a:pt x="18" y="19"/>
                  </a:lnTo>
                  <a:lnTo>
                    <a:pt x="21" y="15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0" name="Freeform 138"/>
            <p:cNvSpPr>
              <a:spLocks/>
            </p:cNvSpPr>
            <p:nvPr/>
          </p:nvSpPr>
          <p:spPr bwMode="auto">
            <a:xfrm>
              <a:off x="3126" y="2560"/>
              <a:ext cx="6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3" y="18"/>
                </a:cxn>
                <a:cxn ang="0">
                  <a:pos x="6" y="21"/>
                </a:cxn>
                <a:cxn ang="0">
                  <a:pos x="11" y="21"/>
                </a:cxn>
                <a:cxn ang="0">
                  <a:pos x="15" y="21"/>
                </a:cxn>
                <a:cxn ang="0">
                  <a:pos x="18" y="18"/>
                </a:cxn>
                <a:cxn ang="0">
                  <a:pos x="21" y="15"/>
                </a:cxn>
                <a:cxn ang="0">
                  <a:pos x="22" y="10"/>
                </a:cxn>
                <a:cxn ang="0">
                  <a:pos x="21" y="6"/>
                </a:cxn>
                <a:cxn ang="0">
                  <a:pos x="18" y="3"/>
                </a:cxn>
                <a:cxn ang="0">
                  <a:pos x="15" y="0"/>
                </a:cxn>
                <a:cxn ang="0">
                  <a:pos x="11" y="0"/>
                </a:cxn>
              </a:cxnLst>
              <a:rect l="0" t="0" r="r" b="b"/>
              <a:pathLst>
                <a:path w="22" h="21">
                  <a:moveTo>
                    <a:pt x="11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1" y="15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1" name="Freeform 139"/>
            <p:cNvSpPr>
              <a:spLocks/>
            </p:cNvSpPr>
            <p:nvPr/>
          </p:nvSpPr>
          <p:spPr bwMode="auto">
            <a:xfrm>
              <a:off x="3122" y="2571"/>
              <a:ext cx="6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3" y="18"/>
                </a:cxn>
                <a:cxn ang="0">
                  <a:pos x="7" y="20"/>
                </a:cxn>
                <a:cxn ang="0">
                  <a:pos x="10" y="20"/>
                </a:cxn>
                <a:cxn ang="0">
                  <a:pos x="15" y="20"/>
                </a:cxn>
                <a:cxn ang="0">
                  <a:pos x="19" y="18"/>
                </a:cxn>
                <a:cxn ang="0">
                  <a:pos x="20" y="14"/>
                </a:cxn>
                <a:cxn ang="0">
                  <a:pos x="21" y="11"/>
                </a:cxn>
                <a:cxn ang="0">
                  <a:pos x="20" y="6"/>
                </a:cxn>
                <a:cxn ang="0">
                  <a:pos x="19" y="2"/>
                </a:cxn>
                <a:cxn ang="0">
                  <a:pos x="15" y="0"/>
                </a:cxn>
                <a:cxn ang="0">
                  <a:pos x="10" y="0"/>
                </a:cxn>
              </a:cxnLst>
              <a:rect l="0" t="0" r="r" b="b"/>
              <a:pathLst>
                <a:path w="21" h="20">
                  <a:moveTo>
                    <a:pt x="10" y="0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3" y="18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5" y="20"/>
                  </a:lnTo>
                  <a:lnTo>
                    <a:pt x="19" y="18"/>
                  </a:lnTo>
                  <a:lnTo>
                    <a:pt x="20" y="14"/>
                  </a:lnTo>
                  <a:lnTo>
                    <a:pt x="21" y="11"/>
                  </a:lnTo>
                  <a:lnTo>
                    <a:pt x="20" y="6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2" name="Freeform 140"/>
            <p:cNvSpPr>
              <a:spLocks/>
            </p:cNvSpPr>
            <p:nvPr/>
          </p:nvSpPr>
          <p:spPr bwMode="auto">
            <a:xfrm>
              <a:off x="3121" y="2577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8" y="1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1"/>
                </a:cxn>
                <a:cxn ang="0">
                  <a:pos x="2" y="15"/>
                </a:cxn>
                <a:cxn ang="0">
                  <a:pos x="4" y="18"/>
                </a:cxn>
                <a:cxn ang="0">
                  <a:pos x="8" y="21"/>
                </a:cxn>
                <a:cxn ang="0">
                  <a:pos x="11" y="22"/>
                </a:cxn>
                <a:cxn ang="0">
                  <a:pos x="16" y="21"/>
                </a:cxn>
                <a:cxn ang="0">
                  <a:pos x="18" y="18"/>
                </a:cxn>
                <a:cxn ang="0">
                  <a:pos x="21" y="15"/>
                </a:cxn>
                <a:cxn ang="0">
                  <a:pos x="22" y="11"/>
                </a:cxn>
                <a:cxn ang="0">
                  <a:pos x="21" y="7"/>
                </a:cxn>
                <a:cxn ang="0">
                  <a:pos x="18" y="4"/>
                </a:cxn>
                <a:cxn ang="0">
                  <a:pos x="16" y="1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8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4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21" y="15"/>
                  </a:lnTo>
                  <a:lnTo>
                    <a:pt x="22" y="11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3" name="Freeform 141"/>
            <p:cNvSpPr>
              <a:spLocks/>
            </p:cNvSpPr>
            <p:nvPr/>
          </p:nvSpPr>
          <p:spPr bwMode="auto">
            <a:xfrm>
              <a:off x="3117" y="2589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3" y="19"/>
                </a:cxn>
                <a:cxn ang="0">
                  <a:pos x="7" y="21"/>
                </a:cxn>
                <a:cxn ang="0">
                  <a:pos x="11" y="22"/>
                </a:cxn>
                <a:cxn ang="0">
                  <a:pos x="14" y="21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1" y="11"/>
                </a:cxn>
                <a:cxn ang="0">
                  <a:pos x="20" y="7"/>
                </a:cxn>
                <a:cxn ang="0">
                  <a:pos x="18" y="4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4" name="Freeform 142"/>
            <p:cNvSpPr>
              <a:spLocks/>
            </p:cNvSpPr>
            <p:nvPr/>
          </p:nvSpPr>
          <p:spPr bwMode="auto">
            <a:xfrm>
              <a:off x="3132" y="2588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7" y="21"/>
                </a:cxn>
                <a:cxn ang="0">
                  <a:pos x="11" y="22"/>
                </a:cxn>
                <a:cxn ang="0">
                  <a:pos x="15" y="21"/>
                </a:cxn>
                <a:cxn ang="0">
                  <a:pos x="18" y="18"/>
                </a:cxn>
                <a:cxn ang="0">
                  <a:pos x="20" y="15"/>
                </a:cxn>
                <a:cxn ang="0">
                  <a:pos x="21" y="11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1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5" name="Freeform 143"/>
            <p:cNvSpPr>
              <a:spLocks/>
            </p:cNvSpPr>
            <p:nvPr/>
          </p:nvSpPr>
          <p:spPr bwMode="auto">
            <a:xfrm>
              <a:off x="3115" y="2602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1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1"/>
                </a:cxn>
                <a:cxn ang="0">
                  <a:pos x="11" y="22"/>
                </a:cxn>
                <a:cxn ang="0">
                  <a:pos x="15" y="21"/>
                </a:cxn>
                <a:cxn ang="0">
                  <a:pos x="18" y="20"/>
                </a:cxn>
                <a:cxn ang="0">
                  <a:pos x="21" y="16"/>
                </a:cxn>
                <a:cxn ang="0">
                  <a:pos x="22" y="11"/>
                </a:cxn>
                <a:cxn ang="0">
                  <a:pos x="21" y="8"/>
                </a:cxn>
                <a:cxn ang="0">
                  <a:pos x="18" y="4"/>
                </a:cxn>
                <a:cxn ang="0">
                  <a:pos x="15" y="2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21" y="16"/>
                  </a:lnTo>
                  <a:lnTo>
                    <a:pt x="22" y="11"/>
                  </a:lnTo>
                  <a:lnTo>
                    <a:pt x="21" y="8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6" name="Freeform 144"/>
            <p:cNvSpPr>
              <a:spLocks/>
            </p:cNvSpPr>
            <p:nvPr/>
          </p:nvSpPr>
          <p:spPr bwMode="auto">
            <a:xfrm>
              <a:off x="3114" y="2612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3" y="19"/>
                </a:cxn>
                <a:cxn ang="0">
                  <a:pos x="6" y="21"/>
                </a:cxn>
                <a:cxn ang="0">
                  <a:pos x="11" y="22"/>
                </a:cxn>
                <a:cxn ang="0">
                  <a:pos x="14" y="21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1" y="11"/>
                </a:cxn>
                <a:cxn ang="0">
                  <a:pos x="20" y="7"/>
                </a:cxn>
                <a:cxn ang="0">
                  <a:pos x="18" y="4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6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7" name="Freeform 145"/>
            <p:cNvSpPr>
              <a:spLocks/>
            </p:cNvSpPr>
            <p:nvPr/>
          </p:nvSpPr>
          <p:spPr bwMode="auto">
            <a:xfrm>
              <a:off x="3109" y="2624"/>
              <a:ext cx="6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4" y="18"/>
                </a:cxn>
                <a:cxn ang="0">
                  <a:pos x="7" y="21"/>
                </a:cxn>
                <a:cxn ang="0">
                  <a:pos x="11" y="22"/>
                </a:cxn>
                <a:cxn ang="0">
                  <a:pos x="14" y="21"/>
                </a:cxn>
                <a:cxn ang="0">
                  <a:pos x="18" y="18"/>
                </a:cxn>
                <a:cxn ang="0">
                  <a:pos x="20" y="15"/>
                </a:cxn>
                <a:cxn ang="0">
                  <a:pos x="22" y="11"/>
                </a:cxn>
                <a:cxn ang="0">
                  <a:pos x="20" y="6"/>
                </a:cxn>
                <a:cxn ang="0">
                  <a:pos x="18" y="3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4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2" y="11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8" name="Freeform 146"/>
            <p:cNvSpPr>
              <a:spLocks/>
            </p:cNvSpPr>
            <p:nvPr/>
          </p:nvSpPr>
          <p:spPr bwMode="auto">
            <a:xfrm>
              <a:off x="3055" y="2558"/>
              <a:ext cx="52" cy="70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75" y="6"/>
                </a:cxn>
                <a:cxn ang="0">
                  <a:pos x="57" y="16"/>
                </a:cxn>
                <a:cxn ang="0">
                  <a:pos x="40" y="32"/>
                </a:cxn>
                <a:cxn ang="0">
                  <a:pos x="26" y="51"/>
                </a:cxn>
                <a:cxn ang="0">
                  <a:pos x="14" y="74"/>
                </a:cxn>
                <a:cxn ang="0">
                  <a:pos x="5" y="99"/>
                </a:cxn>
                <a:cxn ang="0">
                  <a:pos x="0" y="127"/>
                </a:cxn>
                <a:cxn ang="0">
                  <a:pos x="0" y="156"/>
                </a:cxn>
                <a:cxn ang="0">
                  <a:pos x="5" y="182"/>
                </a:cxn>
                <a:cxn ang="0">
                  <a:pos x="14" y="207"/>
                </a:cxn>
                <a:cxn ang="0">
                  <a:pos x="26" y="229"/>
                </a:cxn>
                <a:cxn ang="0">
                  <a:pos x="40" y="248"/>
                </a:cxn>
                <a:cxn ang="0">
                  <a:pos x="57" y="262"/>
                </a:cxn>
                <a:cxn ang="0">
                  <a:pos x="75" y="273"/>
                </a:cxn>
                <a:cxn ang="0">
                  <a:pos x="94" y="279"/>
                </a:cxn>
                <a:cxn ang="0">
                  <a:pos x="113" y="279"/>
                </a:cxn>
                <a:cxn ang="0">
                  <a:pos x="134" y="273"/>
                </a:cxn>
                <a:cxn ang="0">
                  <a:pos x="152" y="264"/>
                </a:cxn>
                <a:cxn ang="0">
                  <a:pos x="169" y="250"/>
                </a:cxn>
                <a:cxn ang="0">
                  <a:pos x="184" y="232"/>
                </a:cxn>
                <a:cxn ang="0">
                  <a:pos x="196" y="211"/>
                </a:cxn>
                <a:cxn ang="0">
                  <a:pos x="206" y="187"/>
                </a:cxn>
                <a:cxn ang="0">
                  <a:pos x="211" y="160"/>
                </a:cxn>
                <a:cxn ang="0">
                  <a:pos x="211" y="133"/>
                </a:cxn>
                <a:cxn ang="0">
                  <a:pos x="206" y="105"/>
                </a:cxn>
                <a:cxn ang="0">
                  <a:pos x="196" y="79"/>
                </a:cxn>
                <a:cxn ang="0">
                  <a:pos x="184" y="55"/>
                </a:cxn>
                <a:cxn ang="0">
                  <a:pos x="169" y="34"/>
                </a:cxn>
                <a:cxn ang="0">
                  <a:pos x="152" y="18"/>
                </a:cxn>
                <a:cxn ang="0">
                  <a:pos x="134" y="6"/>
                </a:cxn>
                <a:cxn ang="0">
                  <a:pos x="113" y="0"/>
                </a:cxn>
              </a:cxnLst>
              <a:rect l="0" t="0" r="r" b="b"/>
              <a:pathLst>
                <a:path w="211" h="279">
                  <a:moveTo>
                    <a:pt x="104" y="0"/>
                  </a:moveTo>
                  <a:lnTo>
                    <a:pt x="94" y="0"/>
                  </a:lnTo>
                  <a:lnTo>
                    <a:pt x="85" y="2"/>
                  </a:lnTo>
                  <a:lnTo>
                    <a:pt x="75" y="6"/>
                  </a:lnTo>
                  <a:lnTo>
                    <a:pt x="65" y="10"/>
                  </a:lnTo>
                  <a:lnTo>
                    <a:pt x="57" y="16"/>
                  </a:lnTo>
                  <a:lnTo>
                    <a:pt x="49" y="24"/>
                  </a:lnTo>
                  <a:lnTo>
                    <a:pt x="40" y="32"/>
                  </a:lnTo>
                  <a:lnTo>
                    <a:pt x="33" y="42"/>
                  </a:lnTo>
                  <a:lnTo>
                    <a:pt x="26" y="51"/>
                  </a:lnTo>
                  <a:lnTo>
                    <a:pt x="20" y="62"/>
                  </a:lnTo>
                  <a:lnTo>
                    <a:pt x="14" y="74"/>
                  </a:lnTo>
                  <a:lnTo>
                    <a:pt x="9" y="87"/>
                  </a:lnTo>
                  <a:lnTo>
                    <a:pt x="5" y="99"/>
                  </a:lnTo>
                  <a:lnTo>
                    <a:pt x="3" y="114"/>
                  </a:lnTo>
                  <a:lnTo>
                    <a:pt x="0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3" y="169"/>
                  </a:lnTo>
                  <a:lnTo>
                    <a:pt x="5" y="182"/>
                  </a:lnTo>
                  <a:lnTo>
                    <a:pt x="9" y="195"/>
                  </a:lnTo>
                  <a:lnTo>
                    <a:pt x="14" y="207"/>
                  </a:lnTo>
                  <a:lnTo>
                    <a:pt x="20" y="218"/>
                  </a:lnTo>
                  <a:lnTo>
                    <a:pt x="26" y="229"/>
                  </a:lnTo>
                  <a:lnTo>
                    <a:pt x="33" y="238"/>
                  </a:lnTo>
                  <a:lnTo>
                    <a:pt x="40" y="248"/>
                  </a:lnTo>
                  <a:lnTo>
                    <a:pt x="49" y="255"/>
                  </a:lnTo>
                  <a:lnTo>
                    <a:pt x="57" y="262"/>
                  </a:lnTo>
                  <a:lnTo>
                    <a:pt x="65" y="268"/>
                  </a:lnTo>
                  <a:lnTo>
                    <a:pt x="75" y="273"/>
                  </a:lnTo>
                  <a:lnTo>
                    <a:pt x="85" y="277"/>
                  </a:lnTo>
                  <a:lnTo>
                    <a:pt x="94" y="279"/>
                  </a:lnTo>
                  <a:lnTo>
                    <a:pt x="104" y="279"/>
                  </a:lnTo>
                  <a:lnTo>
                    <a:pt x="113" y="279"/>
                  </a:lnTo>
                  <a:lnTo>
                    <a:pt x="124" y="277"/>
                  </a:lnTo>
                  <a:lnTo>
                    <a:pt x="134" y="273"/>
                  </a:lnTo>
                  <a:lnTo>
                    <a:pt x="143" y="270"/>
                  </a:lnTo>
                  <a:lnTo>
                    <a:pt x="152" y="264"/>
                  </a:lnTo>
                  <a:lnTo>
                    <a:pt x="161" y="258"/>
                  </a:lnTo>
                  <a:lnTo>
                    <a:pt x="169" y="250"/>
                  </a:lnTo>
                  <a:lnTo>
                    <a:pt x="177" y="242"/>
                  </a:lnTo>
                  <a:lnTo>
                    <a:pt x="184" y="232"/>
                  </a:lnTo>
                  <a:lnTo>
                    <a:pt x="191" y="223"/>
                  </a:lnTo>
                  <a:lnTo>
                    <a:pt x="196" y="211"/>
                  </a:lnTo>
                  <a:lnTo>
                    <a:pt x="201" y="200"/>
                  </a:lnTo>
                  <a:lnTo>
                    <a:pt x="206" y="187"/>
                  </a:lnTo>
                  <a:lnTo>
                    <a:pt x="208" y="175"/>
                  </a:lnTo>
                  <a:lnTo>
                    <a:pt x="211" y="160"/>
                  </a:lnTo>
                  <a:lnTo>
                    <a:pt x="211" y="147"/>
                  </a:lnTo>
                  <a:lnTo>
                    <a:pt x="211" y="133"/>
                  </a:lnTo>
                  <a:lnTo>
                    <a:pt x="208" y="118"/>
                  </a:lnTo>
                  <a:lnTo>
                    <a:pt x="206" y="105"/>
                  </a:lnTo>
                  <a:lnTo>
                    <a:pt x="201" y="91"/>
                  </a:lnTo>
                  <a:lnTo>
                    <a:pt x="196" y="79"/>
                  </a:lnTo>
                  <a:lnTo>
                    <a:pt x="191" y="67"/>
                  </a:lnTo>
                  <a:lnTo>
                    <a:pt x="184" y="55"/>
                  </a:lnTo>
                  <a:lnTo>
                    <a:pt x="177" y="44"/>
                  </a:lnTo>
                  <a:lnTo>
                    <a:pt x="169" y="34"/>
                  </a:lnTo>
                  <a:lnTo>
                    <a:pt x="161" y="26"/>
                  </a:lnTo>
                  <a:lnTo>
                    <a:pt x="152" y="18"/>
                  </a:lnTo>
                  <a:lnTo>
                    <a:pt x="143" y="12"/>
                  </a:lnTo>
                  <a:lnTo>
                    <a:pt x="134" y="6"/>
                  </a:lnTo>
                  <a:lnTo>
                    <a:pt x="124" y="2"/>
                  </a:lnTo>
                  <a:lnTo>
                    <a:pt x="113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9" name="Freeform 147"/>
            <p:cNvSpPr>
              <a:spLocks/>
            </p:cNvSpPr>
            <p:nvPr/>
          </p:nvSpPr>
          <p:spPr bwMode="auto">
            <a:xfrm>
              <a:off x="3198" y="2434"/>
              <a:ext cx="129" cy="145"/>
            </a:xfrm>
            <a:custGeom>
              <a:avLst/>
              <a:gdLst/>
              <a:ahLst/>
              <a:cxnLst>
                <a:cxn ang="0">
                  <a:pos x="232" y="2"/>
                </a:cxn>
                <a:cxn ang="0">
                  <a:pos x="193" y="9"/>
                </a:cxn>
                <a:cxn ang="0">
                  <a:pos x="157" y="24"/>
                </a:cxn>
                <a:cxn ang="0">
                  <a:pos x="124" y="43"/>
                </a:cxn>
                <a:cxn ang="0">
                  <a:pos x="94" y="67"/>
                </a:cxn>
                <a:cxn ang="0">
                  <a:pos x="67" y="96"/>
                </a:cxn>
                <a:cxn ang="0">
                  <a:pos x="45" y="128"/>
                </a:cxn>
                <a:cxn ang="0">
                  <a:pos x="25" y="165"/>
                </a:cxn>
                <a:cxn ang="0">
                  <a:pos x="12" y="205"/>
                </a:cxn>
                <a:cxn ang="0">
                  <a:pos x="4" y="247"/>
                </a:cxn>
                <a:cxn ang="0">
                  <a:pos x="0" y="291"/>
                </a:cxn>
                <a:cxn ang="0">
                  <a:pos x="4" y="335"/>
                </a:cxn>
                <a:cxn ang="0">
                  <a:pos x="12" y="377"/>
                </a:cxn>
                <a:cxn ang="0">
                  <a:pos x="25" y="417"/>
                </a:cxn>
                <a:cxn ang="0">
                  <a:pos x="45" y="453"/>
                </a:cxn>
                <a:cxn ang="0">
                  <a:pos x="67" y="487"/>
                </a:cxn>
                <a:cxn ang="0">
                  <a:pos x="94" y="515"/>
                </a:cxn>
                <a:cxn ang="0">
                  <a:pos x="124" y="539"/>
                </a:cxn>
                <a:cxn ang="0">
                  <a:pos x="157" y="559"/>
                </a:cxn>
                <a:cxn ang="0">
                  <a:pos x="193" y="573"/>
                </a:cxn>
                <a:cxn ang="0">
                  <a:pos x="232" y="580"/>
                </a:cxn>
                <a:cxn ang="0">
                  <a:pos x="271" y="581"/>
                </a:cxn>
                <a:cxn ang="0">
                  <a:pos x="310" y="575"/>
                </a:cxn>
                <a:cxn ang="0">
                  <a:pos x="346" y="565"/>
                </a:cxn>
                <a:cxn ang="0">
                  <a:pos x="381" y="547"/>
                </a:cxn>
                <a:cxn ang="0">
                  <a:pos x="412" y="524"/>
                </a:cxn>
                <a:cxn ang="0">
                  <a:pos x="440" y="496"/>
                </a:cxn>
                <a:cxn ang="0">
                  <a:pos x="464" y="465"/>
                </a:cxn>
                <a:cxn ang="0">
                  <a:pos x="484" y="429"/>
                </a:cxn>
                <a:cxn ang="0">
                  <a:pos x="500" y="391"/>
                </a:cxn>
                <a:cxn ang="0">
                  <a:pos x="510" y="350"/>
                </a:cxn>
                <a:cxn ang="0">
                  <a:pos x="515" y="306"/>
                </a:cxn>
                <a:cxn ang="0">
                  <a:pos x="514" y="261"/>
                </a:cxn>
                <a:cxn ang="0">
                  <a:pos x="507" y="218"/>
                </a:cxn>
                <a:cxn ang="0">
                  <a:pos x="495" y="178"/>
                </a:cxn>
                <a:cxn ang="0">
                  <a:pos x="478" y="140"/>
                </a:cxn>
                <a:cxn ang="0">
                  <a:pos x="456" y="106"/>
                </a:cxn>
                <a:cxn ang="0">
                  <a:pos x="431" y="75"/>
                </a:cxn>
                <a:cxn ang="0">
                  <a:pos x="401" y="50"/>
                </a:cxn>
                <a:cxn ang="0">
                  <a:pos x="369" y="28"/>
                </a:cxn>
                <a:cxn ang="0">
                  <a:pos x="334" y="13"/>
                </a:cxn>
                <a:cxn ang="0">
                  <a:pos x="297" y="3"/>
                </a:cxn>
                <a:cxn ang="0">
                  <a:pos x="257" y="0"/>
                </a:cxn>
              </a:cxnLst>
              <a:rect l="0" t="0" r="r" b="b"/>
              <a:pathLst>
                <a:path w="515" h="581">
                  <a:moveTo>
                    <a:pt x="257" y="0"/>
                  </a:moveTo>
                  <a:lnTo>
                    <a:pt x="244" y="1"/>
                  </a:lnTo>
                  <a:lnTo>
                    <a:pt x="232" y="2"/>
                  </a:lnTo>
                  <a:lnTo>
                    <a:pt x="219" y="3"/>
                  </a:lnTo>
                  <a:lnTo>
                    <a:pt x="205" y="6"/>
                  </a:lnTo>
                  <a:lnTo>
                    <a:pt x="193" y="9"/>
                  </a:lnTo>
                  <a:lnTo>
                    <a:pt x="181" y="13"/>
                  </a:lnTo>
                  <a:lnTo>
                    <a:pt x="169" y="18"/>
                  </a:lnTo>
                  <a:lnTo>
                    <a:pt x="157" y="24"/>
                  </a:lnTo>
                  <a:lnTo>
                    <a:pt x="147" y="28"/>
                  </a:lnTo>
                  <a:lnTo>
                    <a:pt x="135" y="36"/>
                  </a:lnTo>
                  <a:lnTo>
                    <a:pt x="124" y="43"/>
                  </a:lnTo>
                  <a:lnTo>
                    <a:pt x="114" y="50"/>
                  </a:lnTo>
                  <a:lnTo>
                    <a:pt x="103" y="58"/>
                  </a:lnTo>
                  <a:lnTo>
                    <a:pt x="94" y="67"/>
                  </a:lnTo>
                  <a:lnTo>
                    <a:pt x="84" y="75"/>
                  </a:lnTo>
                  <a:lnTo>
                    <a:pt x="76" y="85"/>
                  </a:lnTo>
                  <a:lnTo>
                    <a:pt x="67" y="96"/>
                  </a:lnTo>
                  <a:lnTo>
                    <a:pt x="59" y="106"/>
                  </a:lnTo>
                  <a:lnTo>
                    <a:pt x="52" y="117"/>
                  </a:lnTo>
                  <a:lnTo>
                    <a:pt x="45" y="128"/>
                  </a:lnTo>
                  <a:lnTo>
                    <a:pt x="37" y="140"/>
                  </a:lnTo>
                  <a:lnTo>
                    <a:pt x="31" y="152"/>
                  </a:lnTo>
                  <a:lnTo>
                    <a:pt x="25" y="165"/>
                  </a:lnTo>
                  <a:lnTo>
                    <a:pt x="21" y="178"/>
                  </a:lnTo>
                  <a:lnTo>
                    <a:pt x="16" y="192"/>
                  </a:lnTo>
                  <a:lnTo>
                    <a:pt x="12" y="205"/>
                  </a:lnTo>
                  <a:lnTo>
                    <a:pt x="9" y="218"/>
                  </a:lnTo>
                  <a:lnTo>
                    <a:pt x="5" y="232"/>
                  </a:lnTo>
                  <a:lnTo>
                    <a:pt x="4" y="247"/>
                  </a:lnTo>
                  <a:lnTo>
                    <a:pt x="1" y="261"/>
                  </a:lnTo>
                  <a:lnTo>
                    <a:pt x="0" y="276"/>
                  </a:lnTo>
                  <a:lnTo>
                    <a:pt x="0" y="291"/>
                  </a:lnTo>
                  <a:lnTo>
                    <a:pt x="0" y="306"/>
                  </a:lnTo>
                  <a:lnTo>
                    <a:pt x="1" y="321"/>
                  </a:lnTo>
                  <a:lnTo>
                    <a:pt x="4" y="335"/>
                  </a:lnTo>
                  <a:lnTo>
                    <a:pt x="5" y="350"/>
                  </a:lnTo>
                  <a:lnTo>
                    <a:pt x="9" y="363"/>
                  </a:lnTo>
                  <a:lnTo>
                    <a:pt x="12" y="377"/>
                  </a:lnTo>
                  <a:lnTo>
                    <a:pt x="16" y="391"/>
                  </a:lnTo>
                  <a:lnTo>
                    <a:pt x="21" y="404"/>
                  </a:lnTo>
                  <a:lnTo>
                    <a:pt x="25" y="417"/>
                  </a:lnTo>
                  <a:lnTo>
                    <a:pt x="31" y="429"/>
                  </a:lnTo>
                  <a:lnTo>
                    <a:pt x="37" y="442"/>
                  </a:lnTo>
                  <a:lnTo>
                    <a:pt x="45" y="453"/>
                  </a:lnTo>
                  <a:lnTo>
                    <a:pt x="52" y="465"/>
                  </a:lnTo>
                  <a:lnTo>
                    <a:pt x="59" y="476"/>
                  </a:lnTo>
                  <a:lnTo>
                    <a:pt x="67" y="487"/>
                  </a:lnTo>
                  <a:lnTo>
                    <a:pt x="76" y="496"/>
                  </a:lnTo>
                  <a:lnTo>
                    <a:pt x="84" y="506"/>
                  </a:lnTo>
                  <a:lnTo>
                    <a:pt x="94" y="515"/>
                  </a:lnTo>
                  <a:lnTo>
                    <a:pt x="103" y="524"/>
                  </a:lnTo>
                  <a:lnTo>
                    <a:pt x="114" y="532"/>
                  </a:lnTo>
                  <a:lnTo>
                    <a:pt x="124" y="539"/>
                  </a:lnTo>
                  <a:lnTo>
                    <a:pt x="135" y="547"/>
                  </a:lnTo>
                  <a:lnTo>
                    <a:pt x="147" y="553"/>
                  </a:lnTo>
                  <a:lnTo>
                    <a:pt x="157" y="559"/>
                  </a:lnTo>
                  <a:lnTo>
                    <a:pt x="169" y="565"/>
                  </a:lnTo>
                  <a:lnTo>
                    <a:pt x="181" y="568"/>
                  </a:lnTo>
                  <a:lnTo>
                    <a:pt x="193" y="573"/>
                  </a:lnTo>
                  <a:lnTo>
                    <a:pt x="205" y="575"/>
                  </a:lnTo>
                  <a:lnTo>
                    <a:pt x="219" y="578"/>
                  </a:lnTo>
                  <a:lnTo>
                    <a:pt x="232" y="580"/>
                  </a:lnTo>
                  <a:lnTo>
                    <a:pt x="244" y="581"/>
                  </a:lnTo>
                  <a:lnTo>
                    <a:pt x="257" y="581"/>
                  </a:lnTo>
                  <a:lnTo>
                    <a:pt x="271" y="581"/>
                  </a:lnTo>
                  <a:lnTo>
                    <a:pt x="283" y="580"/>
                  </a:lnTo>
                  <a:lnTo>
                    <a:pt x="297" y="578"/>
                  </a:lnTo>
                  <a:lnTo>
                    <a:pt x="310" y="575"/>
                  </a:lnTo>
                  <a:lnTo>
                    <a:pt x="322" y="573"/>
                  </a:lnTo>
                  <a:lnTo>
                    <a:pt x="334" y="568"/>
                  </a:lnTo>
                  <a:lnTo>
                    <a:pt x="346" y="565"/>
                  </a:lnTo>
                  <a:lnTo>
                    <a:pt x="358" y="559"/>
                  </a:lnTo>
                  <a:lnTo>
                    <a:pt x="369" y="553"/>
                  </a:lnTo>
                  <a:lnTo>
                    <a:pt x="381" y="547"/>
                  </a:lnTo>
                  <a:lnTo>
                    <a:pt x="391" y="539"/>
                  </a:lnTo>
                  <a:lnTo>
                    <a:pt x="401" y="532"/>
                  </a:lnTo>
                  <a:lnTo>
                    <a:pt x="412" y="524"/>
                  </a:lnTo>
                  <a:lnTo>
                    <a:pt x="422" y="515"/>
                  </a:lnTo>
                  <a:lnTo>
                    <a:pt x="431" y="506"/>
                  </a:lnTo>
                  <a:lnTo>
                    <a:pt x="440" y="496"/>
                  </a:lnTo>
                  <a:lnTo>
                    <a:pt x="448" y="487"/>
                  </a:lnTo>
                  <a:lnTo>
                    <a:pt x="456" y="476"/>
                  </a:lnTo>
                  <a:lnTo>
                    <a:pt x="464" y="465"/>
                  </a:lnTo>
                  <a:lnTo>
                    <a:pt x="471" y="453"/>
                  </a:lnTo>
                  <a:lnTo>
                    <a:pt x="478" y="442"/>
                  </a:lnTo>
                  <a:lnTo>
                    <a:pt x="484" y="429"/>
                  </a:lnTo>
                  <a:lnTo>
                    <a:pt x="490" y="417"/>
                  </a:lnTo>
                  <a:lnTo>
                    <a:pt x="495" y="404"/>
                  </a:lnTo>
                  <a:lnTo>
                    <a:pt x="500" y="391"/>
                  </a:lnTo>
                  <a:lnTo>
                    <a:pt x="503" y="377"/>
                  </a:lnTo>
                  <a:lnTo>
                    <a:pt x="507" y="363"/>
                  </a:lnTo>
                  <a:lnTo>
                    <a:pt x="510" y="350"/>
                  </a:lnTo>
                  <a:lnTo>
                    <a:pt x="512" y="335"/>
                  </a:lnTo>
                  <a:lnTo>
                    <a:pt x="514" y="321"/>
                  </a:lnTo>
                  <a:lnTo>
                    <a:pt x="515" y="306"/>
                  </a:lnTo>
                  <a:lnTo>
                    <a:pt x="515" y="291"/>
                  </a:lnTo>
                  <a:lnTo>
                    <a:pt x="515" y="276"/>
                  </a:lnTo>
                  <a:lnTo>
                    <a:pt x="514" y="261"/>
                  </a:lnTo>
                  <a:lnTo>
                    <a:pt x="512" y="247"/>
                  </a:lnTo>
                  <a:lnTo>
                    <a:pt x="510" y="232"/>
                  </a:lnTo>
                  <a:lnTo>
                    <a:pt x="507" y="218"/>
                  </a:lnTo>
                  <a:lnTo>
                    <a:pt x="503" y="205"/>
                  </a:lnTo>
                  <a:lnTo>
                    <a:pt x="500" y="192"/>
                  </a:lnTo>
                  <a:lnTo>
                    <a:pt x="495" y="178"/>
                  </a:lnTo>
                  <a:lnTo>
                    <a:pt x="490" y="165"/>
                  </a:lnTo>
                  <a:lnTo>
                    <a:pt x="484" y="152"/>
                  </a:lnTo>
                  <a:lnTo>
                    <a:pt x="478" y="140"/>
                  </a:lnTo>
                  <a:lnTo>
                    <a:pt x="471" y="128"/>
                  </a:lnTo>
                  <a:lnTo>
                    <a:pt x="464" y="117"/>
                  </a:lnTo>
                  <a:lnTo>
                    <a:pt x="456" y="106"/>
                  </a:lnTo>
                  <a:lnTo>
                    <a:pt x="448" y="96"/>
                  </a:lnTo>
                  <a:lnTo>
                    <a:pt x="440" y="85"/>
                  </a:lnTo>
                  <a:lnTo>
                    <a:pt x="431" y="75"/>
                  </a:lnTo>
                  <a:lnTo>
                    <a:pt x="422" y="67"/>
                  </a:lnTo>
                  <a:lnTo>
                    <a:pt x="412" y="58"/>
                  </a:lnTo>
                  <a:lnTo>
                    <a:pt x="401" y="50"/>
                  </a:lnTo>
                  <a:lnTo>
                    <a:pt x="391" y="43"/>
                  </a:lnTo>
                  <a:lnTo>
                    <a:pt x="381" y="36"/>
                  </a:lnTo>
                  <a:lnTo>
                    <a:pt x="369" y="28"/>
                  </a:lnTo>
                  <a:lnTo>
                    <a:pt x="358" y="24"/>
                  </a:lnTo>
                  <a:lnTo>
                    <a:pt x="346" y="18"/>
                  </a:lnTo>
                  <a:lnTo>
                    <a:pt x="334" y="13"/>
                  </a:lnTo>
                  <a:lnTo>
                    <a:pt x="322" y="9"/>
                  </a:lnTo>
                  <a:lnTo>
                    <a:pt x="310" y="6"/>
                  </a:lnTo>
                  <a:lnTo>
                    <a:pt x="297" y="3"/>
                  </a:lnTo>
                  <a:lnTo>
                    <a:pt x="283" y="2"/>
                  </a:lnTo>
                  <a:lnTo>
                    <a:pt x="271" y="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0" name="Freeform 148"/>
            <p:cNvSpPr>
              <a:spLocks/>
            </p:cNvSpPr>
            <p:nvPr/>
          </p:nvSpPr>
          <p:spPr bwMode="auto">
            <a:xfrm>
              <a:off x="3272" y="2464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3" y="19"/>
                </a:cxn>
                <a:cxn ang="0">
                  <a:pos x="7" y="22"/>
                </a:cxn>
                <a:cxn ang="0">
                  <a:pos x="12" y="23"/>
                </a:cxn>
                <a:cxn ang="0">
                  <a:pos x="17" y="22"/>
                </a:cxn>
                <a:cxn ang="0">
                  <a:pos x="20" y="19"/>
                </a:cxn>
                <a:cxn ang="0">
                  <a:pos x="23" y="16"/>
                </a:cxn>
                <a:cxn ang="0">
                  <a:pos x="24" y="11"/>
                </a:cxn>
                <a:cxn ang="0">
                  <a:pos x="23" y="7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0" y="19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1" name="Freeform 149"/>
            <p:cNvSpPr>
              <a:spLocks/>
            </p:cNvSpPr>
            <p:nvPr/>
          </p:nvSpPr>
          <p:spPr bwMode="auto">
            <a:xfrm>
              <a:off x="3251" y="2474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3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0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7"/>
                </a:cxn>
                <a:cxn ang="0">
                  <a:pos x="20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2" name="Freeform 150"/>
            <p:cNvSpPr>
              <a:spLocks/>
            </p:cNvSpPr>
            <p:nvPr/>
          </p:nvSpPr>
          <p:spPr bwMode="auto">
            <a:xfrm>
              <a:off x="3273" y="2477"/>
              <a:ext cx="5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4" y="20"/>
                </a:cxn>
                <a:cxn ang="0">
                  <a:pos x="7" y="22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3" y="16"/>
                </a:cxn>
                <a:cxn ang="0">
                  <a:pos x="23" y="12"/>
                </a:cxn>
                <a:cxn ang="0">
                  <a:pos x="23" y="7"/>
                </a:cxn>
                <a:cxn ang="0">
                  <a:pos x="20" y="3"/>
                </a:cxn>
                <a:cxn ang="0">
                  <a:pos x="16" y="1"/>
                </a:cxn>
                <a:cxn ang="0">
                  <a:pos x="12" y="0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3" y="12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3" name="Freeform 151"/>
            <p:cNvSpPr>
              <a:spLocks/>
            </p:cNvSpPr>
            <p:nvPr/>
          </p:nvSpPr>
          <p:spPr bwMode="auto">
            <a:xfrm>
              <a:off x="3269" y="2489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0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1" y="20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7"/>
                </a:cxn>
                <a:cxn ang="0">
                  <a:pos x="21" y="3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4" name="Freeform 152"/>
            <p:cNvSpPr>
              <a:spLocks/>
            </p:cNvSpPr>
            <p:nvPr/>
          </p:nvSpPr>
          <p:spPr bwMode="auto">
            <a:xfrm>
              <a:off x="3277" y="2504"/>
              <a:ext cx="5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0" y="17"/>
                </a:cxn>
                <a:cxn ang="0">
                  <a:pos x="3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5" y="23"/>
                </a:cxn>
                <a:cxn ang="0">
                  <a:pos x="19" y="21"/>
                </a:cxn>
                <a:cxn ang="0">
                  <a:pos x="22" y="17"/>
                </a:cxn>
                <a:cxn ang="0">
                  <a:pos x="22" y="12"/>
                </a:cxn>
                <a:cxn ang="0">
                  <a:pos x="22" y="7"/>
                </a:cxn>
                <a:cxn ang="0">
                  <a:pos x="19" y="4"/>
                </a:cxn>
                <a:cxn ang="0">
                  <a:pos x="15" y="1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5" y="23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2" y="12"/>
                  </a:lnTo>
                  <a:lnTo>
                    <a:pt x="22" y="7"/>
                  </a:lnTo>
                  <a:lnTo>
                    <a:pt x="19" y="4"/>
                  </a:lnTo>
                  <a:lnTo>
                    <a:pt x="15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5" name="Freeform 153"/>
            <p:cNvSpPr>
              <a:spLocks/>
            </p:cNvSpPr>
            <p:nvPr/>
          </p:nvSpPr>
          <p:spPr bwMode="auto">
            <a:xfrm>
              <a:off x="3281" y="2491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1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2"/>
                </a:cxn>
                <a:cxn ang="0">
                  <a:pos x="2" y="17"/>
                </a:cxn>
                <a:cxn ang="0">
                  <a:pos x="4" y="20"/>
                </a:cxn>
                <a:cxn ang="0">
                  <a:pos x="8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1" y="20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7"/>
                </a:cxn>
                <a:cxn ang="0">
                  <a:pos x="21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8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6" name="Freeform 154"/>
            <p:cNvSpPr>
              <a:spLocks/>
            </p:cNvSpPr>
            <p:nvPr/>
          </p:nvSpPr>
          <p:spPr bwMode="auto">
            <a:xfrm>
              <a:off x="3287" y="2477"/>
              <a:ext cx="6" cy="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4" y="19"/>
                </a:cxn>
                <a:cxn ang="0">
                  <a:pos x="7" y="22"/>
                </a:cxn>
                <a:cxn ang="0">
                  <a:pos x="12" y="23"/>
                </a:cxn>
                <a:cxn ang="0">
                  <a:pos x="17" y="22"/>
                </a:cxn>
                <a:cxn ang="0">
                  <a:pos x="21" y="19"/>
                </a:cxn>
                <a:cxn ang="0">
                  <a:pos x="23" y="16"/>
                </a:cxn>
                <a:cxn ang="0">
                  <a:pos x="24" y="11"/>
                </a:cxn>
                <a:cxn ang="0">
                  <a:pos x="23" y="7"/>
                </a:cxn>
                <a:cxn ang="0">
                  <a:pos x="21" y="4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lnTo>
                    <a:pt x="7" y="0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19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7" name="Freeform 155"/>
            <p:cNvSpPr>
              <a:spLocks/>
            </p:cNvSpPr>
            <p:nvPr/>
          </p:nvSpPr>
          <p:spPr bwMode="auto">
            <a:xfrm>
              <a:off x="3296" y="2484"/>
              <a:ext cx="6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0" y="17"/>
                </a:cxn>
                <a:cxn ang="0">
                  <a:pos x="3" y="21"/>
                </a:cxn>
                <a:cxn ang="0">
                  <a:pos x="7" y="23"/>
                </a:cxn>
                <a:cxn ang="0">
                  <a:pos x="10" y="24"/>
                </a:cxn>
                <a:cxn ang="0">
                  <a:pos x="15" y="23"/>
                </a:cxn>
                <a:cxn ang="0">
                  <a:pos x="19" y="21"/>
                </a:cxn>
                <a:cxn ang="0">
                  <a:pos x="23" y="17"/>
                </a:cxn>
                <a:cxn ang="0">
                  <a:pos x="23" y="12"/>
                </a:cxn>
                <a:cxn ang="0">
                  <a:pos x="23" y="7"/>
                </a:cxn>
                <a:cxn ang="0">
                  <a:pos x="19" y="4"/>
                </a:cxn>
                <a:cxn ang="0">
                  <a:pos x="15" y="1"/>
                </a:cxn>
                <a:cxn ang="0">
                  <a:pos x="10" y="0"/>
                </a:cxn>
              </a:cxnLst>
              <a:rect l="0" t="0" r="r" b="b"/>
              <a:pathLst>
                <a:path w="23" h="24">
                  <a:moveTo>
                    <a:pt x="10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5" y="23"/>
                  </a:lnTo>
                  <a:lnTo>
                    <a:pt x="19" y="21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23" y="7"/>
                  </a:lnTo>
                  <a:lnTo>
                    <a:pt x="19" y="4"/>
                  </a:lnTo>
                  <a:lnTo>
                    <a:pt x="1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8" name="Freeform 156"/>
            <p:cNvSpPr>
              <a:spLocks/>
            </p:cNvSpPr>
            <p:nvPr/>
          </p:nvSpPr>
          <p:spPr bwMode="auto">
            <a:xfrm>
              <a:off x="3292" y="2496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2"/>
                </a:cxn>
                <a:cxn ang="0">
                  <a:pos x="3" y="4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3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0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8"/>
                </a:cxn>
                <a:cxn ang="0">
                  <a:pos x="20" y="4"/>
                </a:cxn>
                <a:cxn ang="0">
                  <a:pos x="17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2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0" y="4"/>
                  </a:lnTo>
                  <a:lnTo>
                    <a:pt x="1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9" name="Freeform 157"/>
            <p:cNvSpPr>
              <a:spLocks/>
            </p:cNvSpPr>
            <p:nvPr/>
          </p:nvSpPr>
          <p:spPr bwMode="auto">
            <a:xfrm>
              <a:off x="3290" y="2504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2" y="17"/>
                </a:cxn>
                <a:cxn ang="0">
                  <a:pos x="4" y="21"/>
                </a:cxn>
                <a:cxn ang="0">
                  <a:pos x="8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1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8"/>
                </a:cxn>
                <a:cxn ang="0">
                  <a:pos x="21" y="4"/>
                </a:cxn>
                <a:cxn ang="0">
                  <a:pos x="17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0" name="Freeform 158"/>
            <p:cNvSpPr>
              <a:spLocks/>
            </p:cNvSpPr>
            <p:nvPr/>
          </p:nvSpPr>
          <p:spPr bwMode="auto">
            <a:xfrm>
              <a:off x="3286" y="2517"/>
              <a:ext cx="5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7" y="0"/>
                </a:cxn>
                <a:cxn ang="0">
                  <a:pos x="3" y="3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6"/>
                </a:cxn>
                <a:cxn ang="0">
                  <a:pos x="3" y="19"/>
                </a:cxn>
                <a:cxn ang="0">
                  <a:pos x="7" y="22"/>
                </a:cxn>
                <a:cxn ang="0">
                  <a:pos x="10" y="23"/>
                </a:cxn>
                <a:cxn ang="0">
                  <a:pos x="15" y="22"/>
                </a:cxn>
                <a:cxn ang="0">
                  <a:pos x="19" y="19"/>
                </a:cxn>
                <a:cxn ang="0">
                  <a:pos x="21" y="16"/>
                </a:cxn>
                <a:cxn ang="0">
                  <a:pos x="22" y="11"/>
                </a:cxn>
                <a:cxn ang="0">
                  <a:pos x="21" y="7"/>
                </a:cxn>
                <a:cxn ang="0">
                  <a:pos x="19" y="3"/>
                </a:cxn>
                <a:cxn ang="0">
                  <a:pos x="15" y="0"/>
                </a:cxn>
                <a:cxn ang="0">
                  <a:pos x="10" y="0"/>
                </a:cxn>
              </a:cxnLst>
              <a:rect l="0" t="0" r="r" b="b"/>
              <a:pathLst>
                <a:path w="22" h="23">
                  <a:moveTo>
                    <a:pt x="10" y="0"/>
                  </a:moveTo>
                  <a:lnTo>
                    <a:pt x="7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5" y="22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1"/>
                  </a:lnTo>
                  <a:lnTo>
                    <a:pt x="21" y="7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1" name="Freeform 159"/>
            <p:cNvSpPr>
              <a:spLocks/>
            </p:cNvSpPr>
            <p:nvPr/>
          </p:nvSpPr>
          <p:spPr bwMode="auto">
            <a:xfrm>
              <a:off x="3302" y="2516"/>
              <a:ext cx="6" cy="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3" y="19"/>
                </a:cxn>
                <a:cxn ang="0">
                  <a:pos x="7" y="22"/>
                </a:cxn>
                <a:cxn ang="0">
                  <a:pos x="12" y="23"/>
                </a:cxn>
                <a:cxn ang="0">
                  <a:pos x="17" y="22"/>
                </a:cxn>
                <a:cxn ang="0">
                  <a:pos x="20" y="19"/>
                </a:cxn>
                <a:cxn ang="0">
                  <a:pos x="23" y="16"/>
                </a:cxn>
                <a:cxn ang="0">
                  <a:pos x="24" y="11"/>
                </a:cxn>
                <a:cxn ang="0">
                  <a:pos x="23" y="7"/>
                </a:cxn>
                <a:cxn ang="0">
                  <a:pos x="20" y="4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0" y="19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2" name="Freeform 160"/>
            <p:cNvSpPr>
              <a:spLocks/>
            </p:cNvSpPr>
            <p:nvPr/>
          </p:nvSpPr>
          <p:spPr bwMode="auto">
            <a:xfrm>
              <a:off x="3283" y="2531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0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7"/>
                </a:cxn>
                <a:cxn ang="0">
                  <a:pos x="20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3" name="Freeform 161"/>
            <p:cNvSpPr>
              <a:spLocks/>
            </p:cNvSpPr>
            <p:nvPr/>
          </p:nvSpPr>
          <p:spPr bwMode="auto">
            <a:xfrm>
              <a:off x="3282" y="2542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4" y="2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4" y="19"/>
                </a:cxn>
                <a:cxn ang="0">
                  <a:pos x="7" y="21"/>
                </a:cxn>
                <a:cxn ang="0">
                  <a:pos x="12" y="23"/>
                </a:cxn>
                <a:cxn ang="0">
                  <a:pos x="17" y="21"/>
                </a:cxn>
                <a:cxn ang="0">
                  <a:pos x="21" y="19"/>
                </a:cxn>
                <a:cxn ang="0">
                  <a:pos x="23" y="15"/>
                </a:cxn>
                <a:cxn ang="0">
                  <a:pos x="24" y="11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lnTo>
                    <a:pt x="7" y="0"/>
                  </a:lnTo>
                  <a:lnTo>
                    <a:pt x="4" y="2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2" y="23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5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4" name="Freeform 162"/>
            <p:cNvSpPr>
              <a:spLocks/>
            </p:cNvSpPr>
            <p:nvPr/>
          </p:nvSpPr>
          <p:spPr bwMode="auto">
            <a:xfrm>
              <a:off x="3278" y="2555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2"/>
                </a:cxn>
                <a:cxn ang="0">
                  <a:pos x="4" y="4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1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8"/>
                </a:cxn>
                <a:cxn ang="0">
                  <a:pos x="21" y="4"/>
                </a:cxn>
                <a:cxn ang="0">
                  <a:pos x="17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2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5" name="Freeform 163"/>
            <p:cNvSpPr>
              <a:spLocks/>
            </p:cNvSpPr>
            <p:nvPr/>
          </p:nvSpPr>
          <p:spPr bwMode="auto">
            <a:xfrm>
              <a:off x="3217" y="2483"/>
              <a:ext cx="58" cy="77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83" y="8"/>
                </a:cxn>
                <a:cxn ang="0">
                  <a:pos x="62" y="20"/>
                </a:cxn>
                <a:cxn ang="0">
                  <a:pos x="44" y="36"/>
                </a:cxn>
                <a:cxn ang="0">
                  <a:pos x="29" y="58"/>
                </a:cxn>
                <a:cxn ang="0">
                  <a:pos x="15" y="83"/>
                </a:cxn>
                <a:cxn ang="0">
                  <a:pos x="6" y="111"/>
                </a:cxn>
                <a:cxn ang="0">
                  <a:pos x="1" y="142"/>
                </a:cxn>
                <a:cxn ang="0">
                  <a:pos x="1" y="173"/>
                </a:cxn>
                <a:cxn ang="0">
                  <a:pos x="6" y="203"/>
                </a:cxn>
                <a:cxn ang="0">
                  <a:pos x="15" y="229"/>
                </a:cxn>
                <a:cxn ang="0">
                  <a:pos x="29" y="255"/>
                </a:cxn>
                <a:cxn ang="0">
                  <a:pos x="44" y="275"/>
                </a:cxn>
                <a:cxn ang="0">
                  <a:pos x="62" y="292"/>
                </a:cxn>
                <a:cxn ang="0">
                  <a:pos x="83" y="303"/>
                </a:cxn>
                <a:cxn ang="0">
                  <a:pos x="104" y="309"/>
                </a:cxn>
                <a:cxn ang="0">
                  <a:pos x="126" y="310"/>
                </a:cxn>
                <a:cxn ang="0">
                  <a:pos x="147" y="304"/>
                </a:cxn>
                <a:cxn ang="0">
                  <a:pos x="168" y="293"/>
                </a:cxn>
                <a:cxn ang="0">
                  <a:pos x="187" y="277"/>
                </a:cxn>
                <a:cxn ang="0">
                  <a:pos x="204" y="258"/>
                </a:cxn>
                <a:cxn ang="0">
                  <a:pos x="217" y="234"/>
                </a:cxn>
                <a:cxn ang="0">
                  <a:pos x="227" y="208"/>
                </a:cxn>
                <a:cxn ang="0">
                  <a:pos x="233" y="179"/>
                </a:cxn>
                <a:cxn ang="0">
                  <a:pos x="233" y="148"/>
                </a:cxn>
                <a:cxn ang="0">
                  <a:pos x="227" y="117"/>
                </a:cxn>
                <a:cxn ang="0">
                  <a:pos x="217" y="88"/>
                </a:cxn>
                <a:cxn ang="0">
                  <a:pos x="204" y="62"/>
                </a:cxn>
                <a:cxn ang="0">
                  <a:pos x="187" y="39"/>
                </a:cxn>
                <a:cxn ang="0">
                  <a:pos x="168" y="21"/>
                </a:cxn>
                <a:cxn ang="0">
                  <a:pos x="147" y="8"/>
                </a:cxn>
                <a:cxn ang="0">
                  <a:pos x="126" y="2"/>
                </a:cxn>
              </a:cxnLst>
              <a:rect l="0" t="0" r="r" b="b"/>
              <a:pathLst>
                <a:path w="233" h="310">
                  <a:moveTo>
                    <a:pt x="115" y="0"/>
                  </a:moveTo>
                  <a:lnTo>
                    <a:pt x="104" y="0"/>
                  </a:lnTo>
                  <a:lnTo>
                    <a:pt x="93" y="4"/>
                  </a:lnTo>
                  <a:lnTo>
                    <a:pt x="83" y="8"/>
                  </a:lnTo>
                  <a:lnTo>
                    <a:pt x="73" y="12"/>
                  </a:lnTo>
                  <a:lnTo>
                    <a:pt x="62" y="20"/>
                  </a:lnTo>
                  <a:lnTo>
                    <a:pt x="54" y="28"/>
                  </a:lnTo>
                  <a:lnTo>
                    <a:pt x="44" y="36"/>
                  </a:lnTo>
                  <a:lnTo>
                    <a:pt x="36" y="47"/>
                  </a:lnTo>
                  <a:lnTo>
                    <a:pt x="29" y="58"/>
                  </a:lnTo>
                  <a:lnTo>
                    <a:pt x="21" y="70"/>
                  </a:lnTo>
                  <a:lnTo>
                    <a:pt x="15" y="83"/>
                  </a:lnTo>
                  <a:lnTo>
                    <a:pt x="11" y="96"/>
                  </a:lnTo>
                  <a:lnTo>
                    <a:pt x="6" y="111"/>
                  </a:lnTo>
                  <a:lnTo>
                    <a:pt x="2" y="126"/>
                  </a:lnTo>
                  <a:lnTo>
                    <a:pt x="1" y="142"/>
                  </a:lnTo>
                  <a:lnTo>
                    <a:pt x="0" y="157"/>
                  </a:lnTo>
                  <a:lnTo>
                    <a:pt x="1" y="173"/>
                  </a:lnTo>
                  <a:lnTo>
                    <a:pt x="2" y="187"/>
                  </a:lnTo>
                  <a:lnTo>
                    <a:pt x="6" y="203"/>
                  </a:lnTo>
                  <a:lnTo>
                    <a:pt x="11" y="216"/>
                  </a:lnTo>
                  <a:lnTo>
                    <a:pt x="15" y="229"/>
                  </a:lnTo>
                  <a:lnTo>
                    <a:pt x="21" y="243"/>
                  </a:lnTo>
                  <a:lnTo>
                    <a:pt x="29" y="255"/>
                  </a:lnTo>
                  <a:lnTo>
                    <a:pt x="36" y="265"/>
                  </a:lnTo>
                  <a:lnTo>
                    <a:pt x="44" y="275"/>
                  </a:lnTo>
                  <a:lnTo>
                    <a:pt x="54" y="283"/>
                  </a:lnTo>
                  <a:lnTo>
                    <a:pt x="62" y="292"/>
                  </a:lnTo>
                  <a:lnTo>
                    <a:pt x="73" y="298"/>
                  </a:lnTo>
                  <a:lnTo>
                    <a:pt x="83" y="303"/>
                  </a:lnTo>
                  <a:lnTo>
                    <a:pt x="93" y="307"/>
                  </a:lnTo>
                  <a:lnTo>
                    <a:pt x="104" y="309"/>
                  </a:lnTo>
                  <a:lnTo>
                    <a:pt x="115" y="310"/>
                  </a:lnTo>
                  <a:lnTo>
                    <a:pt x="126" y="310"/>
                  </a:lnTo>
                  <a:lnTo>
                    <a:pt x="137" y="307"/>
                  </a:lnTo>
                  <a:lnTo>
                    <a:pt x="147" y="304"/>
                  </a:lnTo>
                  <a:lnTo>
                    <a:pt x="158" y="299"/>
                  </a:lnTo>
                  <a:lnTo>
                    <a:pt x="168" y="293"/>
                  </a:lnTo>
                  <a:lnTo>
                    <a:pt x="177" y="286"/>
                  </a:lnTo>
                  <a:lnTo>
                    <a:pt x="187" y="277"/>
                  </a:lnTo>
                  <a:lnTo>
                    <a:pt x="195" y="268"/>
                  </a:lnTo>
                  <a:lnTo>
                    <a:pt x="204" y="258"/>
                  </a:lnTo>
                  <a:lnTo>
                    <a:pt x="211" y="246"/>
                  </a:lnTo>
                  <a:lnTo>
                    <a:pt x="217" y="234"/>
                  </a:lnTo>
                  <a:lnTo>
                    <a:pt x="223" y="222"/>
                  </a:lnTo>
                  <a:lnTo>
                    <a:pt x="227" y="208"/>
                  </a:lnTo>
                  <a:lnTo>
                    <a:pt x="230" y="193"/>
                  </a:lnTo>
                  <a:lnTo>
                    <a:pt x="233" y="179"/>
                  </a:lnTo>
                  <a:lnTo>
                    <a:pt x="233" y="163"/>
                  </a:lnTo>
                  <a:lnTo>
                    <a:pt x="233" y="148"/>
                  </a:lnTo>
                  <a:lnTo>
                    <a:pt x="230" y="132"/>
                  </a:lnTo>
                  <a:lnTo>
                    <a:pt x="227" y="117"/>
                  </a:lnTo>
                  <a:lnTo>
                    <a:pt x="223" y="102"/>
                  </a:lnTo>
                  <a:lnTo>
                    <a:pt x="217" y="88"/>
                  </a:lnTo>
                  <a:lnTo>
                    <a:pt x="211" y="75"/>
                  </a:lnTo>
                  <a:lnTo>
                    <a:pt x="204" y="62"/>
                  </a:lnTo>
                  <a:lnTo>
                    <a:pt x="195" y="50"/>
                  </a:lnTo>
                  <a:lnTo>
                    <a:pt x="187" y="39"/>
                  </a:lnTo>
                  <a:lnTo>
                    <a:pt x="177" y="29"/>
                  </a:lnTo>
                  <a:lnTo>
                    <a:pt x="168" y="21"/>
                  </a:lnTo>
                  <a:lnTo>
                    <a:pt x="158" y="14"/>
                  </a:lnTo>
                  <a:lnTo>
                    <a:pt x="147" y="8"/>
                  </a:lnTo>
                  <a:lnTo>
                    <a:pt x="137" y="4"/>
                  </a:lnTo>
                  <a:lnTo>
                    <a:pt x="126" y="2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6" name="Freeform 164"/>
            <p:cNvSpPr>
              <a:spLocks/>
            </p:cNvSpPr>
            <p:nvPr/>
          </p:nvSpPr>
          <p:spPr bwMode="auto">
            <a:xfrm>
              <a:off x="3410" y="2250"/>
              <a:ext cx="138" cy="156"/>
            </a:xfrm>
            <a:custGeom>
              <a:avLst/>
              <a:gdLst/>
              <a:ahLst/>
              <a:cxnLst>
                <a:cxn ang="0">
                  <a:pos x="247" y="3"/>
                </a:cxn>
                <a:cxn ang="0">
                  <a:pos x="206" y="11"/>
                </a:cxn>
                <a:cxn ang="0">
                  <a:pos x="168" y="25"/>
                </a:cxn>
                <a:cxn ang="0">
                  <a:pos x="133" y="46"/>
                </a:cxn>
                <a:cxn ang="0">
                  <a:pos x="101" y="72"/>
                </a:cxn>
                <a:cxn ang="0">
                  <a:pos x="72" y="103"/>
                </a:cxn>
                <a:cxn ang="0">
                  <a:pos x="47" y="138"/>
                </a:cxn>
                <a:cxn ang="0">
                  <a:pos x="27" y="178"/>
                </a:cxn>
                <a:cxn ang="0">
                  <a:pos x="12" y="220"/>
                </a:cxn>
                <a:cxn ang="0">
                  <a:pos x="3" y="265"/>
                </a:cxn>
                <a:cxn ang="0">
                  <a:pos x="0" y="313"/>
                </a:cxn>
                <a:cxn ang="0">
                  <a:pos x="3" y="360"/>
                </a:cxn>
                <a:cxn ang="0">
                  <a:pos x="12" y="406"/>
                </a:cxn>
                <a:cxn ang="0">
                  <a:pos x="27" y="448"/>
                </a:cxn>
                <a:cxn ang="0">
                  <a:pos x="47" y="487"/>
                </a:cxn>
                <a:cxn ang="0">
                  <a:pos x="72" y="523"/>
                </a:cxn>
                <a:cxn ang="0">
                  <a:pos x="101" y="553"/>
                </a:cxn>
                <a:cxn ang="0">
                  <a:pos x="133" y="580"/>
                </a:cxn>
                <a:cxn ang="0">
                  <a:pos x="168" y="600"/>
                </a:cxn>
                <a:cxn ang="0">
                  <a:pos x="206" y="616"/>
                </a:cxn>
                <a:cxn ang="0">
                  <a:pos x="247" y="623"/>
                </a:cxn>
                <a:cxn ang="0">
                  <a:pos x="290" y="624"/>
                </a:cxn>
                <a:cxn ang="0">
                  <a:pos x="331" y="619"/>
                </a:cxn>
                <a:cxn ang="0">
                  <a:pos x="371" y="606"/>
                </a:cxn>
                <a:cxn ang="0">
                  <a:pos x="408" y="587"/>
                </a:cxn>
                <a:cxn ang="0">
                  <a:pos x="441" y="563"/>
                </a:cxn>
                <a:cxn ang="0">
                  <a:pos x="471" y="534"/>
                </a:cxn>
                <a:cxn ang="0">
                  <a:pos x="497" y="499"/>
                </a:cxn>
                <a:cxn ang="0">
                  <a:pos x="518" y="462"/>
                </a:cxn>
                <a:cxn ang="0">
                  <a:pos x="535" y="420"/>
                </a:cxn>
                <a:cxn ang="0">
                  <a:pos x="546" y="376"/>
                </a:cxn>
                <a:cxn ang="0">
                  <a:pos x="552" y="329"/>
                </a:cxn>
                <a:cxn ang="0">
                  <a:pos x="551" y="281"/>
                </a:cxn>
                <a:cxn ang="0">
                  <a:pos x="544" y="235"/>
                </a:cxn>
                <a:cxn ang="0">
                  <a:pos x="530" y="191"/>
                </a:cxn>
                <a:cxn ang="0">
                  <a:pos x="512" y="151"/>
                </a:cxn>
                <a:cxn ang="0">
                  <a:pos x="489" y="114"/>
                </a:cxn>
                <a:cxn ang="0">
                  <a:pos x="462" y="82"/>
                </a:cxn>
                <a:cxn ang="0">
                  <a:pos x="431" y="54"/>
                </a:cxn>
                <a:cxn ang="0">
                  <a:pos x="396" y="31"/>
                </a:cxn>
                <a:cxn ang="0">
                  <a:pos x="357" y="15"/>
                </a:cxn>
                <a:cxn ang="0">
                  <a:pos x="318" y="4"/>
                </a:cxn>
                <a:cxn ang="0">
                  <a:pos x="276" y="0"/>
                </a:cxn>
              </a:cxnLst>
              <a:rect l="0" t="0" r="r" b="b"/>
              <a:pathLst>
                <a:path w="552" h="625">
                  <a:moveTo>
                    <a:pt x="276" y="0"/>
                  </a:moveTo>
                  <a:lnTo>
                    <a:pt x="261" y="1"/>
                  </a:lnTo>
                  <a:lnTo>
                    <a:pt x="247" y="3"/>
                  </a:lnTo>
                  <a:lnTo>
                    <a:pt x="234" y="4"/>
                  </a:lnTo>
                  <a:lnTo>
                    <a:pt x="221" y="7"/>
                  </a:lnTo>
                  <a:lnTo>
                    <a:pt x="206" y="11"/>
                  </a:lnTo>
                  <a:lnTo>
                    <a:pt x="194" y="15"/>
                  </a:lnTo>
                  <a:lnTo>
                    <a:pt x="181" y="19"/>
                  </a:lnTo>
                  <a:lnTo>
                    <a:pt x="168" y="25"/>
                  </a:lnTo>
                  <a:lnTo>
                    <a:pt x="156" y="31"/>
                  </a:lnTo>
                  <a:lnTo>
                    <a:pt x="144" y="39"/>
                  </a:lnTo>
                  <a:lnTo>
                    <a:pt x="133" y="46"/>
                  </a:lnTo>
                  <a:lnTo>
                    <a:pt x="121" y="54"/>
                  </a:lnTo>
                  <a:lnTo>
                    <a:pt x="110" y="63"/>
                  </a:lnTo>
                  <a:lnTo>
                    <a:pt x="101" y="72"/>
                  </a:lnTo>
                  <a:lnTo>
                    <a:pt x="90" y="82"/>
                  </a:lnTo>
                  <a:lnTo>
                    <a:pt x="80" y="93"/>
                  </a:lnTo>
                  <a:lnTo>
                    <a:pt x="72" y="103"/>
                  </a:lnTo>
                  <a:lnTo>
                    <a:pt x="62" y="114"/>
                  </a:lnTo>
                  <a:lnTo>
                    <a:pt x="55" y="126"/>
                  </a:lnTo>
                  <a:lnTo>
                    <a:pt x="47" y="138"/>
                  </a:lnTo>
                  <a:lnTo>
                    <a:pt x="39" y="151"/>
                  </a:lnTo>
                  <a:lnTo>
                    <a:pt x="33" y="165"/>
                  </a:lnTo>
                  <a:lnTo>
                    <a:pt x="27" y="178"/>
                  </a:lnTo>
                  <a:lnTo>
                    <a:pt x="21" y="191"/>
                  </a:lnTo>
                  <a:lnTo>
                    <a:pt x="16" y="205"/>
                  </a:lnTo>
                  <a:lnTo>
                    <a:pt x="12" y="220"/>
                  </a:lnTo>
                  <a:lnTo>
                    <a:pt x="8" y="235"/>
                  </a:lnTo>
                  <a:lnTo>
                    <a:pt x="6" y="250"/>
                  </a:lnTo>
                  <a:lnTo>
                    <a:pt x="3" y="265"/>
                  </a:lnTo>
                  <a:lnTo>
                    <a:pt x="1" y="281"/>
                  </a:lnTo>
                  <a:lnTo>
                    <a:pt x="0" y="297"/>
                  </a:lnTo>
                  <a:lnTo>
                    <a:pt x="0" y="313"/>
                  </a:lnTo>
                  <a:lnTo>
                    <a:pt x="0" y="329"/>
                  </a:lnTo>
                  <a:lnTo>
                    <a:pt x="1" y="345"/>
                  </a:lnTo>
                  <a:lnTo>
                    <a:pt x="3" y="360"/>
                  </a:lnTo>
                  <a:lnTo>
                    <a:pt x="6" y="376"/>
                  </a:lnTo>
                  <a:lnTo>
                    <a:pt x="8" y="391"/>
                  </a:lnTo>
                  <a:lnTo>
                    <a:pt x="12" y="406"/>
                  </a:lnTo>
                  <a:lnTo>
                    <a:pt x="16" y="420"/>
                  </a:lnTo>
                  <a:lnTo>
                    <a:pt x="21" y="435"/>
                  </a:lnTo>
                  <a:lnTo>
                    <a:pt x="27" y="448"/>
                  </a:lnTo>
                  <a:lnTo>
                    <a:pt x="33" y="462"/>
                  </a:lnTo>
                  <a:lnTo>
                    <a:pt x="39" y="475"/>
                  </a:lnTo>
                  <a:lnTo>
                    <a:pt x="47" y="487"/>
                  </a:lnTo>
                  <a:lnTo>
                    <a:pt x="55" y="499"/>
                  </a:lnTo>
                  <a:lnTo>
                    <a:pt x="62" y="511"/>
                  </a:lnTo>
                  <a:lnTo>
                    <a:pt x="72" y="523"/>
                  </a:lnTo>
                  <a:lnTo>
                    <a:pt x="80" y="534"/>
                  </a:lnTo>
                  <a:lnTo>
                    <a:pt x="90" y="544"/>
                  </a:lnTo>
                  <a:lnTo>
                    <a:pt x="101" y="553"/>
                  </a:lnTo>
                  <a:lnTo>
                    <a:pt x="110" y="563"/>
                  </a:lnTo>
                  <a:lnTo>
                    <a:pt x="121" y="571"/>
                  </a:lnTo>
                  <a:lnTo>
                    <a:pt x="133" y="580"/>
                  </a:lnTo>
                  <a:lnTo>
                    <a:pt x="144" y="587"/>
                  </a:lnTo>
                  <a:lnTo>
                    <a:pt x="156" y="594"/>
                  </a:lnTo>
                  <a:lnTo>
                    <a:pt x="168" y="600"/>
                  </a:lnTo>
                  <a:lnTo>
                    <a:pt x="181" y="606"/>
                  </a:lnTo>
                  <a:lnTo>
                    <a:pt x="194" y="611"/>
                  </a:lnTo>
                  <a:lnTo>
                    <a:pt x="206" y="616"/>
                  </a:lnTo>
                  <a:lnTo>
                    <a:pt x="221" y="619"/>
                  </a:lnTo>
                  <a:lnTo>
                    <a:pt x="234" y="622"/>
                  </a:lnTo>
                  <a:lnTo>
                    <a:pt x="247" y="623"/>
                  </a:lnTo>
                  <a:lnTo>
                    <a:pt x="261" y="624"/>
                  </a:lnTo>
                  <a:lnTo>
                    <a:pt x="276" y="625"/>
                  </a:lnTo>
                  <a:lnTo>
                    <a:pt x="290" y="624"/>
                  </a:lnTo>
                  <a:lnTo>
                    <a:pt x="303" y="623"/>
                  </a:lnTo>
                  <a:lnTo>
                    <a:pt x="318" y="622"/>
                  </a:lnTo>
                  <a:lnTo>
                    <a:pt x="331" y="619"/>
                  </a:lnTo>
                  <a:lnTo>
                    <a:pt x="344" y="616"/>
                  </a:lnTo>
                  <a:lnTo>
                    <a:pt x="357" y="611"/>
                  </a:lnTo>
                  <a:lnTo>
                    <a:pt x="371" y="606"/>
                  </a:lnTo>
                  <a:lnTo>
                    <a:pt x="384" y="600"/>
                  </a:lnTo>
                  <a:lnTo>
                    <a:pt x="396" y="594"/>
                  </a:lnTo>
                  <a:lnTo>
                    <a:pt x="408" y="587"/>
                  </a:lnTo>
                  <a:lnTo>
                    <a:pt x="419" y="580"/>
                  </a:lnTo>
                  <a:lnTo>
                    <a:pt x="431" y="571"/>
                  </a:lnTo>
                  <a:lnTo>
                    <a:pt x="441" y="563"/>
                  </a:lnTo>
                  <a:lnTo>
                    <a:pt x="451" y="553"/>
                  </a:lnTo>
                  <a:lnTo>
                    <a:pt x="462" y="544"/>
                  </a:lnTo>
                  <a:lnTo>
                    <a:pt x="471" y="534"/>
                  </a:lnTo>
                  <a:lnTo>
                    <a:pt x="480" y="523"/>
                  </a:lnTo>
                  <a:lnTo>
                    <a:pt x="489" y="511"/>
                  </a:lnTo>
                  <a:lnTo>
                    <a:pt x="497" y="499"/>
                  </a:lnTo>
                  <a:lnTo>
                    <a:pt x="505" y="487"/>
                  </a:lnTo>
                  <a:lnTo>
                    <a:pt x="512" y="474"/>
                  </a:lnTo>
                  <a:lnTo>
                    <a:pt x="518" y="462"/>
                  </a:lnTo>
                  <a:lnTo>
                    <a:pt x="524" y="448"/>
                  </a:lnTo>
                  <a:lnTo>
                    <a:pt x="530" y="435"/>
                  </a:lnTo>
                  <a:lnTo>
                    <a:pt x="535" y="420"/>
                  </a:lnTo>
                  <a:lnTo>
                    <a:pt x="540" y="406"/>
                  </a:lnTo>
                  <a:lnTo>
                    <a:pt x="544" y="391"/>
                  </a:lnTo>
                  <a:lnTo>
                    <a:pt x="546" y="376"/>
                  </a:lnTo>
                  <a:lnTo>
                    <a:pt x="548" y="360"/>
                  </a:lnTo>
                  <a:lnTo>
                    <a:pt x="551" y="345"/>
                  </a:lnTo>
                  <a:lnTo>
                    <a:pt x="552" y="329"/>
                  </a:lnTo>
                  <a:lnTo>
                    <a:pt x="552" y="313"/>
                  </a:lnTo>
                  <a:lnTo>
                    <a:pt x="552" y="297"/>
                  </a:lnTo>
                  <a:lnTo>
                    <a:pt x="551" y="281"/>
                  </a:lnTo>
                  <a:lnTo>
                    <a:pt x="548" y="265"/>
                  </a:lnTo>
                  <a:lnTo>
                    <a:pt x="546" y="250"/>
                  </a:lnTo>
                  <a:lnTo>
                    <a:pt x="544" y="235"/>
                  </a:lnTo>
                  <a:lnTo>
                    <a:pt x="540" y="220"/>
                  </a:lnTo>
                  <a:lnTo>
                    <a:pt x="535" y="205"/>
                  </a:lnTo>
                  <a:lnTo>
                    <a:pt x="530" y="191"/>
                  </a:lnTo>
                  <a:lnTo>
                    <a:pt x="524" y="178"/>
                  </a:lnTo>
                  <a:lnTo>
                    <a:pt x="518" y="165"/>
                  </a:lnTo>
                  <a:lnTo>
                    <a:pt x="512" y="151"/>
                  </a:lnTo>
                  <a:lnTo>
                    <a:pt x="505" y="138"/>
                  </a:lnTo>
                  <a:lnTo>
                    <a:pt x="497" y="126"/>
                  </a:lnTo>
                  <a:lnTo>
                    <a:pt x="489" y="114"/>
                  </a:lnTo>
                  <a:lnTo>
                    <a:pt x="480" y="103"/>
                  </a:lnTo>
                  <a:lnTo>
                    <a:pt x="471" y="93"/>
                  </a:lnTo>
                  <a:lnTo>
                    <a:pt x="462" y="82"/>
                  </a:lnTo>
                  <a:lnTo>
                    <a:pt x="451" y="72"/>
                  </a:lnTo>
                  <a:lnTo>
                    <a:pt x="441" y="63"/>
                  </a:lnTo>
                  <a:lnTo>
                    <a:pt x="431" y="54"/>
                  </a:lnTo>
                  <a:lnTo>
                    <a:pt x="419" y="46"/>
                  </a:lnTo>
                  <a:lnTo>
                    <a:pt x="408" y="39"/>
                  </a:lnTo>
                  <a:lnTo>
                    <a:pt x="396" y="31"/>
                  </a:lnTo>
                  <a:lnTo>
                    <a:pt x="384" y="25"/>
                  </a:lnTo>
                  <a:lnTo>
                    <a:pt x="371" y="19"/>
                  </a:lnTo>
                  <a:lnTo>
                    <a:pt x="357" y="15"/>
                  </a:lnTo>
                  <a:lnTo>
                    <a:pt x="344" y="11"/>
                  </a:lnTo>
                  <a:lnTo>
                    <a:pt x="331" y="7"/>
                  </a:lnTo>
                  <a:lnTo>
                    <a:pt x="318" y="4"/>
                  </a:lnTo>
                  <a:lnTo>
                    <a:pt x="303" y="3"/>
                  </a:lnTo>
                  <a:lnTo>
                    <a:pt x="290" y="1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7" name="Freeform 165"/>
            <p:cNvSpPr>
              <a:spLocks/>
            </p:cNvSpPr>
            <p:nvPr/>
          </p:nvSpPr>
          <p:spPr bwMode="auto">
            <a:xfrm>
              <a:off x="3490" y="2283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3"/>
                </a:cxn>
                <a:cxn ang="0">
                  <a:pos x="1" y="18"/>
                </a:cxn>
                <a:cxn ang="0">
                  <a:pos x="4" y="22"/>
                </a:cxn>
                <a:cxn ang="0">
                  <a:pos x="7" y="24"/>
                </a:cxn>
                <a:cxn ang="0">
                  <a:pos x="13" y="25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5" y="13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18" y="1"/>
                </a:cxn>
                <a:cxn ang="0">
                  <a:pos x="13" y="0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8" name="Freeform 166"/>
            <p:cNvSpPr>
              <a:spLocks/>
            </p:cNvSpPr>
            <p:nvPr/>
          </p:nvSpPr>
          <p:spPr bwMode="auto">
            <a:xfrm>
              <a:off x="3467" y="2293"/>
              <a:ext cx="7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1"/>
                </a:cxn>
                <a:cxn ang="0">
                  <a:pos x="7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2" y="21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7"/>
                </a:cxn>
                <a:cxn ang="0">
                  <a:pos x="22" y="3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9" name="Freeform 167"/>
            <p:cNvSpPr>
              <a:spLocks/>
            </p:cNvSpPr>
            <p:nvPr/>
          </p:nvSpPr>
          <p:spPr bwMode="auto">
            <a:xfrm>
              <a:off x="3490" y="2297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2"/>
                </a:cxn>
                <a:cxn ang="0">
                  <a:pos x="4" y="4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2"/>
                </a:cxn>
                <a:cxn ang="0">
                  <a:pos x="7" y="24"/>
                </a:cxn>
                <a:cxn ang="0">
                  <a:pos x="12" y="26"/>
                </a:cxn>
                <a:cxn ang="0">
                  <a:pos x="17" y="24"/>
                </a:cxn>
                <a:cxn ang="0">
                  <a:pos x="22" y="22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8"/>
                </a:cxn>
                <a:cxn ang="0">
                  <a:pos x="22" y="4"/>
                </a:cxn>
                <a:cxn ang="0">
                  <a:pos x="17" y="2"/>
                </a:cxn>
                <a:cxn ang="0">
                  <a:pos x="12" y="0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lnTo>
                    <a:pt x="7" y="2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2" y="26"/>
                  </a:lnTo>
                  <a:lnTo>
                    <a:pt x="17" y="24"/>
                  </a:lnTo>
                  <a:lnTo>
                    <a:pt x="22" y="22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0" name="Freeform 168"/>
            <p:cNvSpPr>
              <a:spLocks/>
            </p:cNvSpPr>
            <p:nvPr/>
          </p:nvSpPr>
          <p:spPr bwMode="auto">
            <a:xfrm>
              <a:off x="3486" y="2310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9" y="1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2"/>
                </a:cxn>
                <a:cxn ang="0">
                  <a:pos x="9" y="24"/>
                </a:cxn>
                <a:cxn ang="0">
                  <a:pos x="13" y="25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18" y="1"/>
                </a:cxn>
                <a:cxn ang="0">
                  <a:pos x="13" y="0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9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1" name="Freeform 169"/>
            <p:cNvSpPr>
              <a:spLocks/>
            </p:cNvSpPr>
            <p:nvPr/>
          </p:nvSpPr>
          <p:spPr bwMode="auto">
            <a:xfrm>
              <a:off x="3494" y="2325"/>
              <a:ext cx="7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4" y="22"/>
                </a:cxn>
                <a:cxn ang="0">
                  <a:pos x="7" y="25"/>
                </a:cxn>
                <a:cxn ang="0">
                  <a:pos x="12" y="25"/>
                </a:cxn>
                <a:cxn ang="0">
                  <a:pos x="17" y="25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5" y="13"/>
                </a:cxn>
                <a:cxn ang="0">
                  <a:pos x="24" y="9"/>
                </a:cxn>
                <a:cxn ang="0">
                  <a:pos x="22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2" name="Freeform 170"/>
            <p:cNvSpPr>
              <a:spLocks/>
            </p:cNvSpPr>
            <p:nvPr/>
          </p:nvSpPr>
          <p:spPr bwMode="auto">
            <a:xfrm>
              <a:off x="3499" y="2312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1" y="9"/>
                </a:cxn>
                <a:cxn ang="0">
                  <a:pos x="0" y="14"/>
                </a:cxn>
                <a:cxn ang="0">
                  <a:pos x="1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3" y="26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5" y="14"/>
                </a:cxn>
                <a:cxn ang="0">
                  <a:pos x="24" y="9"/>
                </a:cxn>
                <a:cxn ang="0">
                  <a:pos x="22" y="4"/>
                </a:cxn>
                <a:cxn ang="0">
                  <a:pos x="18" y="2"/>
                </a:cxn>
                <a:cxn ang="0">
                  <a:pos x="13" y="0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lnTo>
                    <a:pt x="8" y="2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4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3" name="Freeform 171"/>
            <p:cNvSpPr>
              <a:spLocks/>
            </p:cNvSpPr>
            <p:nvPr/>
          </p:nvSpPr>
          <p:spPr bwMode="auto">
            <a:xfrm>
              <a:off x="3505" y="2296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1"/>
                </a:cxn>
                <a:cxn ang="0">
                  <a:pos x="5" y="3"/>
                </a:cxn>
                <a:cxn ang="0">
                  <a:pos x="1" y="7"/>
                </a:cxn>
                <a:cxn ang="0">
                  <a:pos x="0" y="13"/>
                </a:cxn>
                <a:cxn ang="0">
                  <a:pos x="1" y="18"/>
                </a:cxn>
                <a:cxn ang="0">
                  <a:pos x="5" y="21"/>
                </a:cxn>
                <a:cxn ang="0">
                  <a:pos x="8" y="24"/>
                </a:cxn>
                <a:cxn ang="0">
                  <a:pos x="13" y="25"/>
                </a:cxn>
                <a:cxn ang="0">
                  <a:pos x="18" y="24"/>
                </a:cxn>
                <a:cxn ang="0">
                  <a:pos x="22" y="21"/>
                </a:cxn>
                <a:cxn ang="0">
                  <a:pos x="25" y="18"/>
                </a:cxn>
                <a:cxn ang="0">
                  <a:pos x="25" y="13"/>
                </a:cxn>
                <a:cxn ang="0">
                  <a:pos x="25" y="7"/>
                </a:cxn>
                <a:cxn ang="0">
                  <a:pos x="22" y="3"/>
                </a:cxn>
                <a:cxn ang="0">
                  <a:pos x="18" y="1"/>
                </a:cxn>
                <a:cxn ang="0">
                  <a:pos x="13" y="0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8" y="1"/>
                  </a:lnTo>
                  <a:lnTo>
                    <a:pt x="5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5" y="21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2" y="21"/>
                  </a:lnTo>
                  <a:lnTo>
                    <a:pt x="25" y="18"/>
                  </a:lnTo>
                  <a:lnTo>
                    <a:pt x="25" y="13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4" name="Freeform 172"/>
            <p:cNvSpPr>
              <a:spLocks/>
            </p:cNvSpPr>
            <p:nvPr/>
          </p:nvSpPr>
          <p:spPr bwMode="auto">
            <a:xfrm>
              <a:off x="3515" y="2304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0"/>
                </a:cxn>
                <a:cxn ang="0">
                  <a:pos x="5" y="4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5" y="22"/>
                </a:cxn>
                <a:cxn ang="0">
                  <a:pos x="8" y="24"/>
                </a:cxn>
                <a:cxn ang="0">
                  <a:pos x="13" y="26"/>
                </a:cxn>
                <a:cxn ang="0">
                  <a:pos x="18" y="24"/>
                </a:cxn>
                <a:cxn ang="0">
                  <a:pos x="21" y="22"/>
                </a:cxn>
                <a:cxn ang="0">
                  <a:pos x="25" y="17"/>
                </a:cxn>
                <a:cxn ang="0">
                  <a:pos x="25" y="12"/>
                </a:cxn>
                <a:cxn ang="0">
                  <a:pos x="25" y="8"/>
                </a:cxn>
                <a:cxn ang="0">
                  <a:pos x="21" y="4"/>
                </a:cxn>
                <a:cxn ang="0">
                  <a:pos x="18" y="0"/>
                </a:cxn>
                <a:cxn ang="0">
                  <a:pos x="13" y="0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lnTo>
                    <a:pt x="8" y="0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5" name="Freeform 173"/>
            <p:cNvSpPr>
              <a:spLocks/>
            </p:cNvSpPr>
            <p:nvPr/>
          </p:nvSpPr>
          <p:spPr bwMode="auto">
            <a:xfrm>
              <a:off x="3511" y="2317"/>
              <a:ext cx="6" cy="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2"/>
                </a:cxn>
                <a:cxn ang="0">
                  <a:pos x="7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2" y="22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2" y="22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6" name="Freeform 174"/>
            <p:cNvSpPr>
              <a:spLocks/>
            </p:cNvSpPr>
            <p:nvPr/>
          </p:nvSpPr>
          <p:spPr bwMode="auto">
            <a:xfrm>
              <a:off x="3508" y="2325"/>
              <a:ext cx="7" cy="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9" y="2"/>
                </a:cxn>
                <a:cxn ang="0">
                  <a:pos x="5" y="4"/>
                </a:cxn>
                <a:cxn ang="0">
                  <a:pos x="2" y="9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5" y="22"/>
                </a:cxn>
                <a:cxn ang="0">
                  <a:pos x="9" y="24"/>
                </a:cxn>
                <a:cxn ang="0">
                  <a:pos x="14" y="26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6" y="18"/>
                </a:cxn>
                <a:cxn ang="0">
                  <a:pos x="26" y="14"/>
                </a:cxn>
                <a:cxn ang="0">
                  <a:pos x="26" y="9"/>
                </a:cxn>
                <a:cxn ang="0">
                  <a:pos x="22" y="4"/>
                </a:cxn>
                <a:cxn ang="0">
                  <a:pos x="18" y="2"/>
                </a:cxn>
                <a:cxn ang="0">
                  <a:pos x="14" y="0"/>
                </a:cxn>
              </a:cxnLst>
              <a:rect l="0" t="0" r="r" b="b"/>
              <a:pathLst>
                <a:path w="26" h="26">
                  <a:moveTo>
                    <a:pt x="14" y="0"/>
                  </a:moveTo>
                  <a:lnTo>
                    <a:pt x="9" y="2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4"/>
                  </a:lnTo>
                  <a:lnTo>
                    <a:pt x="14" y="26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7" name="Freeform 175"/>
            <p:cNvSpPr>
              <a:spLocks/>
            </p:cNvSpPr>
            <p:nvPr/>
          </p:nvSpPr>
          <p:spPr bwMode="auto">
            <a:xfrm>
              <a:off x="3504" y="2339"/>
              <a:ext cx="6" cy="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1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2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6" y="13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6" h="25">
                  <a:moveTo>
                    <a:pt x="12" y="0"/>
                  </a:moveTo>
                  <a:lnTo>
                    <a:pt x="8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6" y="13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8" name="Freeform 176"/>
            <p:cNvSpPr>
              <a:spLocks/>
            </p:cNvSpPr>
            <p:nvPr/>
          </p:nvSpPr>
          <p:spPr bwMode="auto">
            <a:xfrm>
              <a:off x="3522" y="2338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0" y="17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7" y="24"/>
                </a:cxn>
                <a:cxn ang="0">
                  <a:pos x="21" y="20"/>
                </a:cxn>
                <a:cxn ang="0">
                  <a:pos x="24" y="17"/>
                </a:cxn>
                <a:cxn ang="0">
                  <a:pos x="26" y="12"/>
                </a:cxn>
                <a:cxn ang="0">
                  <a:pos x="24" y="7"/>
                </a:cxn>
                <a:cxn ang="0">
                  <a:pos x="21" y="3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6" h="24">
                  <a:moveTo>
                    <a:pt x="12" y="0"/>
                  </a:moveTo>
                  <a:lnTo>
                    <a:pt x="8" y="0"/>
                  </a:lnTo>
                  <a:lnTo>
                    <a:pt x="4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7" y="24"/>
                  </a:lnTo>
                  <a:lnTo>
                    <a:pt x="21" y="20"/>
                  </a:lnTo>
                  <a:lnTo>
                    <a:pt x="24" y="17"/>
                  </a:lnTo>
                  <a:lnTo>
                    <a:pt x="26" y="12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9" name="Freeform 177"/>
            <p:cNvSpPr>
              <a:spLocks/>
            </p:cNvSpPr>
            <p:nvPr/>
          </p:nvSpPr>
          <p:spPr bwMode="auto">
            <a:xfrm>
              <a:off x="3501" y="2354"/>
              <a:ext cx="7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3" y="3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0" y="17"/>
                </a:cxn>
                <a:cxn ang="0">
                  <a:pos x="3" y="21"/>
                </a:cxn>
                <a:cxn ang="0">
                  <a:pos x="7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0" y="21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7"/>
                </a:cxn>
                <a:cxn ang="0">
                  <a:pos x="20" y="3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0" y="21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0" name="Freeform 178"/>
            <p:cNvSpPr>
              <a:spLocks/>
            </p:cNvSpPr>
            <p:nvPr/>
          </p:nvSpPr>
          <p:spPr bwMode="auto">
            <a:xfrm>
              <a:off x="3500" y="2366"/>
              <a:ext cx="7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7"/>
                </a:cxn>
                <a:cxn ang="0">
                  <a:pos x="0" y="13"/>
                </a:cxn>
                <a:cxn ang="0">
                  <a:pos x="1" y="18"/>
                </a:cxn>
                <a:cxn ang="0">
                  <a:pos x="4" y="21"/>
                </a:cxn>
                <a:cxn ang="0">
                  <a:pos x="7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2" y="21"/>
                </a:cxn>
                <a:cxn ang="0">
                  <a:pos x="24" y="18"/>
                </a:cxn>
                <a:cxn ang="0">
                  <a:pos x="25" y="13"/>
                </a:cxn>
                <a:cxn ang="0">
                  <a:pos x="24" y="7"/>
                </a:cxn>
                <a:cxn ang="0">
                  <a:pos x="22" y="3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2" y="21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1" name="Freeform 179"/>
            <p:cNvSpPr>
              <a:spLocks/>
            </p:cNvSpPr>
            <p:nvPr/>
          </p:nvSpPr>
          <p:spPr bwMode="auto">
            <a:xfrm>
              <a:off x="3495" y="2380"/>
              <a:ext cx="6" cy="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3" y="22"/>
                </a:cxn>
                <a:cxn ang="0">
                  <a:pos x="8" y="24"/>
                </a:cxn>
                <a:cxn ang="0">
                  <a:pos x="13" y="25"/>
                </a:cxn>
                <a:cxn ang="0">
                  <a:pos x="18" y="24"/>
                </a:cxn>
                <a:cxn ang="0">
                  <a:pos x="21" y="22"/>
                </a:cxn>
                <a:cxn ang="0">
                  <a:pos x="25" y="17"/>
                </a:cxn>
                <a:cxn ang="0">
                  <a:pos x="25" y="12"/>
                </a:cxn>
                <a:cxn ang="0">
                  <a:pos x="25" y="7"/>
                </a:cxn>
                <a:cxn ang="0">
                  <a:pos x="21" y="4"/>
                </a:cxn>
                <a:cxn ang="0">
                  <a:pos x="18" y="1"/>
                </a:cxn>
                <a:cxn ang="0">
                  <a:pos x="13" y="0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2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8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2" name="Freeform 180"/>
            <p:cNvSpPr>
              <a:spLocks/>
            </p:cNvSpPr>
            <p:nvPr/>
          </p:nvSpPr>
          <p:spPr bwMode="auto">
            <a:xfrm>
              <a:off x="3430" y="2303"/>
              <a:ext cx="63" cy="83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89" y="8"/>
                </a:cxn>
                <a:cxn ang="0">
                  <a:pos x="68" y="21"/>
                </a:cxn>
                <a:cxn ang="0">
                  <a:pos x="47" y="39"/>
                </a:cxn>
                <a:cxn ang="0">
                  <a:pos x="30" y="63"/>
                </a:cxn>
                <a:cxn ang="0">
                  <a:pos x="16" y="89"/>
                </a:cxn>
                <a:cxn ang="0">
                  <a:pos x="6" y="119"/>
                </a:cxn>
                <a:cxn ang="0">
                  <a:pos x="0" y="152"/>
                </a:cxn>
                <a:cxn ang="0">
                  <a:pos x="0" y="185"/>
                </a:cxn>
                <a:cxn ang="0">
                  <a:pos x="6" y="218"/>
                </a:cxn>
                <a:cxn ang="0">
                  <a:pos x="16" y="246"/>
                </a:cxn>
                <a:cxn ang="0">
                  <a:pos x="30" y="273"/>
                </a:cxn>
                <a:cxn ang="0">
                  <a:pos x="47" y="295"/>
                </a:cxn>
                <a:cxn ang="0">
                  <a:pos x="68" y="313"/>
                </a:cxn>
                <a:cxn ang="0">
                  <a:pos x="89" y="325"/>
                </a:cxn>
                <a:cxn ang="0">
                  <a:pos x="112" y="331"/>
                </a:cxn>
                <a:cxn ang="0">
                  <a:pos x="135" y="331"/>
                </a:cxn>
                <a:cxn ang="0">
                  <a:pos x="158" y="325"/>
                </a:cxn>
                <a:cxn ang="0">
                  <a:pos x="180" y="315"/>
                </a:cxn>
                <a:cxn ang="0">
                  <a:pos x="201" y="298"/>
                </a:cxn>
                <a:cxn ang="0">
                  <a:pos x="219" y="277"/>
                </a:cxn>
                <a:cxn ang="0">
                  <a:pos x="233" y="252"/>
                </a:cxn>
                <a:cxn ang="0">
                  <a:pos x="244" y="224"/>
                </a:cxn>
                <a:cxn ang="0">
                  <a:pos x="249" y="192"/>
                </a:cxn>
                <a:cxn ang="0">
                  <a:pos x="249" y="159"/>
                </a:cxn>
                <a:cxn ang="0">
                  <a:pos x="244" y="125"/>
                </a:cxn>
                <a:cxn ang="0">
                  <a:pos x="233" y="94"/>
                </a:cxn>
                <a:cxn ang="0">
                  <a:pos x="219" y="66"/>
                </a:cxn>
                <a:cxn ang="0">
                  <a:pos x="201" y="42"/>
                </a:cxn>
                <a:cxn ang="0">
                  <a:pos x="180" y="22"/>
                </a:cxn>
                <a:cxn ang="0">
                  <a:pos x="158" y="9"/>
                </a:cxn>
                <a:cxn ang="0">
                  <a:pos x="135" y="2"/>
                </a:cxn>
              </a:cxnLst>
              <a:rect l="0" t="0" r="r" b="b"/>
              <a:pathLst>
                <a:path w="250" h="333">
                  <a:moveTo>
                    <a:pt x="123" y="0"/>
                  </a:moveTo>
                  <a:lnTo>
                    <a:pt x="112" y="0"/>
                  </a:lnTo>
                  <a:lnTo>
                    <a:pt x="100" y="4"/>
                  </a:lnTo>
                  <a:lnTo>
                    <a:pt x="89" y="8"/>
                  </a:lnTo>
                  <a:lnTo>
                    <a:pt x="78" y="14"/>
                  </a:lnTo>
                  <a:lnTo>
                    <a:pt x="68" y="21"/>
                  </a:lnTo>
                  <a:lnTo>
                    <a:pt x="57" y="29"/>
                  </a:lnTo>
                  <a:lnTo>
                    <a:pt x="47" y="39"/>
                  </a:lnTo>
                  <a:lnTo>
                    <a:pt x="39" y="51"/>
                  </a:lnTo>
                  <a:lnTo>
                    <a:pt x="30" y="63"/>
                  </a:lnTo>
                  <a:lnTo>
                    <a:pt x="23" y="76"/>
                  </a:lnTo>
                  <a:lnTo>
                    <a:pt x="16" y="89"/>
                  </a:lnTo>
                  <a:lnTo>
                    <a:pt x="10" y="104"/>
                  </a:lnTo>
                  <a:lnTo>
                    <a:pt x="6" y="119"/>
                  </a:lnTo>
                  <a:lnTo>
                    <a:pt x="3" y="135"/>
                  </a:lnTo>
                  <a:lnTo>
                    <a:pt x="0" y="152"/>
                  </a:lnTo>
                  <a:lnTo>
                    <a:pt x="0" y="168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0" y="232"/>
                  </a:lnTo>
                  <a:lnTo>
                    <a:pt x="16" y="246"/>
                  </a:lnTo>
                  <a:lnTo>
                    <a:pt x="23" y="261"/>
                  </a:lnTo>
                  <a:lnTo>
                    <a:pt x="30" y="273"/>
                  </a:lnTo>
                  <a:lnTo>
                    <a:pt x="39" y="285"/>
                  </a:lnTo>
                  <a:lnTo>
                    <a:pt x="47" y="295"/>
                  </a:lnTo>
                  <a:lnTo>
                    <a:pt x="57" y="305"/>
                  </a:lnTo>
                  <a:lnTo>
                    <a:pt x="68" y="313"/>
                  </a:lnTo>
                  <a:lnTo>
                    <a:pt x="78" y="319"/>
                  </a:lnTo>
                  <a:lnTo>
                    <a:pt x="89" y="325"/>
                  </a:lnTo>
                  <a:lnTo>
                    <a:pt x="100" y="329"/>
                  </a:lnTo>
                  <a:lnTo>
                    <a:pt x="112" y="331"/>
                  </a:lnTo>
                  <a:lnTo>
                    <a:pt x="123" y="333"/>
                  </a:lnTo>
                  <a:lnTo>
                    <a:pt x="135" y="331"/>
                  </a:lnTo>
                  <a:lnTo>
                    <a:pt x="147" y="330"/>
                  </a:lnTo>
                  <a:lnTo>
                    <a:pt x="158" y="325"/>
                  </a:lnTo>
                  <a:lnTo>
                    <a:pt x="170" y="321"/>
                  </a:lnTo>
                  <a:lnTo>
                    <a:pt x="180" y="315"/>
                  </a:lnTo>
                  <a:lnTo>
                    <a:pt x="191" y="306"/>
                  </a:lnTo>
                  <a:lnTo>
                    <a:pt x="201" y="298"/>
                  </a:lnTo>
                  <a:lnTo>
                    <a:pt x="210" y="288"/>
                  </a:lnTo>
                  <a:lnTo>
                    <a:pt x="219" y="277"/>
                  </a:lnTo>
                  <a:lnTo>
                    <a:pt x="226" y="265"/>
                  </a:lnTo>
                  <a:lnTo>
                    <a:pt x="233" y="252"/>
                  </a:lnTo>
                  <a:lnTo>
                    <a:pt x="239" y="238"/>
                  </a:lnTo>
                  <a:lnTo>
                    <a:pt x="244" y="224"/>
                  </a:lnTo>
                  <a:lnTo>
                    <a:pt x="248" y="208"/>
                  </a:lnTo>
                  <a:lnTo>
                    <a:pt x="249" y="192"/>
                  </a:lnTo>
                  <a:lnTo>
                    <a:pt x="250" y="176"/>
                  </a:lnTo>
                  <a:lnTo>
                    <a:pt x="249" y="159"/>
                  </a:lnTo>
                  <a:lnTo>
                    <a:pt x="248" y="142"/>
                  </a:lnTo>
                  <a:lnTo>
                    <a:pt x="244" y="125"/>
                  </a:lnTo>
                  <a:lnTo>
                    <a:pt x="239" y="110"/>
                  </a:lnTo>
                  <a:lnTo>
                    <a:pt x="233" y="94"/>
                  </a:lnTo>
                  <a:lnTo>
                    <a:pt x="226" y="80"/>
                  </a:lnTo>
                  <a:lnTo>
                    <a:pt x="219" y="66"/>
                  </a:lnTo>
                  <a:lnTo>
                    <a:pt x="210" y="53"/>
                  </a:lnTo>
                  <a:lnTo>
                    <a:pt x="201" y="42"/>
                  </a:lnTo>
                  <a:lnTo>
                    <a:pt x="191" y="32"/>
                  </a:lnTo>
                  <a:lnTo>
                    <a:pt x="180" y="22"/>
                  </a:lnTo>
                  <a:lnTo>
                    <a:pt x="170" y="15"/>
                  </a:lnTo>
                  <a:lnTo>
                    <a:pt x="158" y="9"/>
                  </a:lnTo>
                  <a:lnTo>
                    <a:pt x="147" y="4"/>
                  </a:lnTo>
                  <a:lnTo>
                    <a:pt x="135" y="2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3" name="Freeform 181"/>
            <p:cNvSpPr>
              <a:spLocks/>
            </p:cNvSpPr>
            <p:nvPr/>
          </p:nvSpPr>
          <p:spPr bwMode="auto">
            <a:xfrm>
              <a:off x="3474" y="2528"/>
              <a:ext cx="108" cy="122"/>
            </a:xfrm>
            <a:custGeom>
              <a:avLst/>
              <a:gdLst/>
              <a:ahLst/>
              <a:cxnLst>
                <a:cxn ang="0">
                  <a:pos x="204" y="1"/>
                </a:cxn>
                <a:cxn ang="0">
                  <a:pos x="182" y="4"/>
                </a:cxn>
                <a:cxn ang="0">
                  <a:pos x="151" y="11"/>
                </a:cxn>
                <a:cxn ang="0">
                  <a:pos x="112" y="30"/>
                </a:cxn>
                <a:cxn ang="0">
                  <a:pos x="78" y="57"/>
                </a:cxn>
                <a:cxn ang="0">
                  <a:pos x="49" y="89"/>
                </a:cxn>
                <a:cxn ang="0">
                  <a:pos x="25" y="129"/>
                </a:cxn>
                <a:cxn ang="0">
                  <a:pos x="9" y="172"/>
                </a:cxn>
                <a:cxn ang="0">
                  <a:pos x="1" y="220"/>
                </a:cxn>
                <a:cxn ang="0">
                  <a:pos x="1" y="269"/>
                </a:cxn>
                <a:cxn ang="0">
                  <a:pos x="9" y="317"/>
                </a:cxn>
                <a:cxn ang="0">
                  <a:pos x="25" y="360"/>
                </a:cxn>
                <a:cxn ang="0">
                  <a:pos x="49" y="400"/>
                </a:cxn>
                <a:cxn ang="0">
                  <a:pos x="78" y="432"/>
                </a:cxn>
                <a:cxn ang="0">
                  <a:pos x="112" y="459"/>
                </a:cxn>
                <a:cxn ang="0">
                  <a:pos x="151" y="477"/>
                </a:cxn>
                <a:cxn ang="0">
                  <a:pos x="182" y="485"/>
                </a:cxn>
                <a:cxn ang="0">
                  <a:pos x="204" y="487"/>
                </a:cxn>
                <a:cxn ang="0">
                  <a:pos x="226" y="487"/>
                </a:cxn>
                <a:cxn ang="0">
                  <a:pos x="248" y="485"/>
                </a:cxn>
                <a:cxn ang="0">
                  <a:pos x="279" y="477"/>
                </a:cxn>
                <a:cxn ang="0">
                  <a:pos x="318" y="459"/>
                </a:cxn>
                <a:cxn ang="0">
                  <a:pos x="353" y="432"/>
                </a:cxn>
                <a:cxn ang="0">
                  <a:pos x="381" y="400"/>
                </a:cxn>
                <a:cxn ang="0">
                  <a:pos x="404" y="360"/>
                </a:cxn>
                <a:cxn ang="0">
                  <a:pos x="421" y="317"/>
                </a:cxn>
                <a:cxn ang="0">
                  <a:pos x="429" y="269"/>
                </a:cxn>
                <a:cxn ang="0">
                  <a:pos x="429" y="220"/>
                </a:cxn>
                <a:cxn ang="0">
                  <a:pos x="421" y="172"/>
                </a:cxn>
                <a:cxn ang="0">
                  <a:pos x="404" y="129"/>
                </a:cxn>
                <a:cxn ang="0">
                  <a:pos x="381" y="89"/>
                </a:cxn>
                <a:cxn ang="0">
                  <a:pos x="353" y="57"/>
                </a:cxn>
                <a:cxn ang="0">
                  <a:pos x="318" y="30"/>
                </a:cxn>
                <a:cxn ang="0">
                  <a:pos x="279" y="11"/>
                </a:cxn>
                <a:cxn ang="0">
                  <a:pos x="248" y="4"/>
                </a:cxn>
                <a:cxn ang="0">
                  <a:pos x="226" y="1"/>
                </a:cxn>
              </a:cxnLst>
              <a:rect l="0" t="0" r="r" b="b"/>
              <a:pathLst>
                <a:path w="431" h="487">
                  <a:moveTo>
                    <a:pt x="214" y="0"/>
                  </a:moveTo>
                  <a:lnTo>
                    <a:pt x="204" y="1"/>
                  </a:lnTo>
                  <a:lnTo>
                    <a:pt x="193" y="1"/>
                  </a:lnTo>
                  <a:lnTo>
                    <a:pt x="182" y="4"/>
                  </a:lnTo>
                  <a:lnTo>
                    <a:pt x="171" y="5"/>
                  </a:lnTo>
                  <a:lnTo>
                    <a:pt x="151" y="11"/>
                  </a:lnTo>
                  <a:lnTo>
                    <a:pt x="130" y="19"/>
                  </a:lnTo>
                  <a:lnTo>
                    <a:pt x="112" y="30"/>
                  </a:lnTo>
                  <a:lnTo>
                    <a:pt x="94" y="42"/>
                  </a:lnTo>
                  <a:lnTo>
                    <a:pt x="78" y="57"/>
                  </a:lnTo>
                  <a:lnTo>
                    <a:pt x="62" y="72"/>
                  </a:lnTo>
                  <a:lnTo>
                    <a:pt x="49" y="89"/>
                  </a:lnTo>
                  <a:lnTo>
                    <a:pt x="36" y="108"/>
                  </a:lnTo>
                  <a:lnTo>
                    <a:pt x="25" y="129"/>
                  </a:lnTo>
                  <a:lnTo>
                    <a:pt x="16" y="149"/>
                  </a:lnTo>
                  <a:lnTo>
                    <a:pt x="9" y="172"/>
                  </a:lnTo>
                  <a:lnTo>
                    <a:pt x="3" y="196"/>
                  </a:lnTo>
                  <a:lnTo>
                    <a:pt x="1" y="220"/>
                  </a:lnTo>
                  <a:lnTo>
                    <a:pt x="0" y="244"/>
                  </a:lnTo>
                  <a:lnTo>
                    <a:pt x="1" y="269"/>
                  </a:lnTo>
                  <a:lnTo>
                    <a:pt x="3" y="293"/>
                  </a:lnTo>
                  <a:lnTo>
                    <a:pt x="9" y="317"/>
                  </a:lnTo>
                  <a:lnTo>
                    <a:pt x="16" y="339"/>
                  </a:lnTo>
                  <a:lnTo>
                    <a:pt x="25" y="360"/>
                  </a:lnTo>
                  <a:lnTo>
                    <a:pt x="36" y="381"/>
                  </a:lnTo>
                  <a:lnTo>
                    <a:pt x="49" y="400"/>
                  </a:lnTo>
                  <a:lnTo>
                    <a:pt x="62" y="417"/>
                  </a:lnTo>
                  <a:lnTo>
                    <a:pt x="78" y="432"/>
                  </a:lnTo>
                  <a:lnTo>
                    <a:pt x="94" y="447"/>
                  </a:lnTo>
                  <a:lnTo>
                    <a:pt x="112" y="459"/>
                  </a:lnTo>
                  <a:lnTo>
                    <a:pt x="130" y="469"/>
                  </a:lnTo>
                  <a:lnTo>
                    <a:pt x="151" y="477"/>
                  </a:lnTo>
                  <a:lnTo>
                    <a:pt x="171" y="483"/>
                  </a:lnTo>
                  <a:lnTo>
                    <a:pt x="182" y="485"/>
                  </a:lnTo>
                  <a:lnTo>
                    <a:pt x="193" y="486"/>
                  </a:lnTo>
                  <a:lnTo>
                    <a:pt x="204" y="487"/>
                  </a:lnTo>
                  <a:lnTo>
                    <a:pt x="214" y="487"/>
                  </a:lnTo>
                  <a:lnTo>
                    <a:pt x="226" y="487"/>
                  </a:lnTo>
                  <a:lnTo>
                    <a:pt x="237" y="486"/>
                  </a:lnTo>
                  <a:lnTo>
                    <a:pt x="248" y="485"/>
                  </a:lnTo>
                  <a:lnTo>
                    <a:pt x="258" y="483"/>
                  </a:lnTo>
                  <a:lnTo>
                    <a:pt x="279" y="477"/>
                  </a:lnTo>
                  <a:lnTo>
                    <a:pt x="299" y="469"/>
                  </a:lnTo>
                  <a:lnTo>
                    <a:pt x="318" y="459"/>
                  </a:lnTo>
                  <a:lnTo>
                    <a:pt x="336" y="447"/>
                  </a:lnTo>
                  <a:lnTo>
                    <a:pt x="353" y="432"/>
                  </a:lnTo>
                  <a:lnTo>
                    <a:pt x="367" y="417"/>
                  </a:lnTo>
                  <a:lnTo>
                    <a:pt x="381" y="400"/>
                  </a:lnTo>
                  <a:lnTo>
                    <a:pt x="393" y="381"/>
                  </a:lnTo>
                  <a:lnTo>
                    <a:pt x="404" y="360"/>
                  </a:lnTo>
                  <a:lnTo>
                    <a:pt x="414" y="339"/>
                  </a:lnTo>
                  <a:lnTo>
                    <a:pt x="421" y="317"/>
                  </a:lnTo>
                  <a:lnTo>
                    <a:pt x="426" y="293"/>
                  </a:lnTo>
                  <a:lnTo>
                    <a:pt x="429" y="269"/>
                  </a:lnTo>
                  <a:lnTo>
                    <a:pt x="431" y="244"/>
                  </a:lnTo>
                  <a:lnTo>
                    <a:pt x="429" y="220"/>
                  </a:lnTo>
                  <a:lnTo>
                    <a:pt x="426" y="196"/>
                  </a:lnTo>
                  <a:lnTo>
                    <a:pt x="421" y="172"/>
                  </a:lnTo>
                  <a:lnTo>
                    <a:pt x="414" y="149"/>
                  </a:lnTo>
                  <a:lnTo>
                    <a:pt x="404" y="129"/>
                  </a:lnTo>
                  <a:lnTo>
                    <a:pt x="393" y="108"/>
                  </a:lnTo>
                  <a:lnTo>
                    <a:pt x="381" y="89"/>
                  </a:lnTo>
                  <a:lnTo>
                    <a:pt x="367" y="72"/>
                  </a:lnTo>
                  <a:lnTo>
                    <a:pt x="353" y="57"/>
                  </a:lnTo>
                  <a:lnTo>
                    <a:pt x="336" y="42"/>
                  </a:lnTo>
                  <a:lnTo>
                    <a:pt x="318" y="30"/>
                  </a:lnTo>
                  <a:lnTo>
                    <a:pt x="299" y="19"/>
                  </a:lnTo>
                  <a:lnTo>
                    <a:pt x="279" y="11"/>
                  </a:lnTo>
                  <a:lnTo>
                    <a:pt x="258" y="5"/>
                  </a:lnTo>
                  <a:lnTo>
                    <a:pt x="248" y="4"/>
                  </a:lnTo>
                  <a:lnTo>
                    <a:pt x="237" y="1"/>
                  </a:lnTo>
                  <a:lnTo>
                    <a:pt x="226" y="1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4" name="Freeform 182"/>
            <p:cNvSpPr>
              <a:spLocks/>
            </p:cNvSpPr>
            <p:nvPr/>
          </p:nvSpPr>
          <p:spPr bwMode="auto">
            <a:xfrm>
              <a:off x="3536" y="2553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5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5" y="19"/>
                </a:cxn>
                <a:cxn ang="0">
                  <a:pos x="17" y="17"/>
                </a:cxn>
                <a:cxn ang="0">
                  <a:pos x="19" y="15"/>
                </a:cxn>
                <a:cxn ang="0">
                  <a:pos x="21" y="10"/>
                </a:cxn>
                <a:cxn ang="0">
                  <a:pos x="19" y="6"/>
                </a:cxn>
                <a:cxn ang="0">
                  <a:pos x="17" y="4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1" h="19">
                  <a:moveTo>
                    <a:pt x="11" y="0"/>
                  </a:moveTo>
                  <a:lnTo>
                    <a:pt x="6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5"/>
                  </a:lnTo>
                  <a:lnTo>
                    <a:pt x="21" y="10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5" name="Freeform 183"/>
            <p:cNvSpPr>
              <a:spLocks/>
            </p:cNvSpPr>
            <p:nvPr/>
          </p:nvSpPr>
          <p:spPr bwMode="auto">
            <a:xfrm>
              <a:off x="3519" y="2561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3" y="16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4" y="18"/>
                </a:cxn>
                <a:cxn ang="0">
                  <a:pos x="17" y="16"/>
                </a:cxn>
                <a:cxn ang="0">
                  <a:pos x="18" y="13"/>
                </a:cxn>
                <a:cxn ang="0">
                  <a:pos x="20" y="9"/>
                </a:cxn>
                <a:cxn ang="0">
                  <a:pos x="18" y="6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18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6" name="Freeform 184"/>
            <p:cNvSpPr>
              <a:spLocks/>
            </p:cNvSpPr>
            <p:nvPr/>
          </p:nvSpPr>
          <p:spPr bwMode="auto">
            <a:xfrm>
              <a:off x="3537" y="2564"/>
              <a:ext cx="4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1" y="13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4" y="18"/>
                </a:cxn>
                <a:cxn ang="0">
                  <a:pos x="17" y="16"/>
                </a:cxn>
                <a:cxn ang="0">
                  <a:pos x="20" y="13"/>
                </a:cxn>
                <a:cxn ang="0">
                  <a:pos x="20" y="9"/>
                </a:cxn>
                <a:cxn ang="0">
                  <a:pos x="20" y="6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7" name="Freeform 185"/>
            <p:cNvSpPr>
              <a:spLocks/>
            </p:cNvSpPr>
            <p:nvPr/>
          </p:nvSpPr>
          <p:spPr bwMode="auto">
            <a:xfrm>
              <a:off x="3533" y="2575"/>
              <a:ext cx="5" cy="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7"/>
                </a:cxn>
                <a:cxn ang="0">
                  <a:pos x="6" y="20"/>
                </a:cxn>
                <a:cxn ang="0">
                  <a:pos x="10" y="20"/>
                </a:cxn>
                <a:cxn ang="0">
                  <a:pos x="13" y="20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19" y="10"/>
                </a:cxn>
                <a:cxn ang="0">
                  <a:pos x="18" y="6"/>
                </a:cxn>
                <a:cxn ang="0">
                  <a:pos x="17" y="3"/>
                </a:cxn>
                <a:cxn ang="0">
                  <a:pos x="13" y="2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9" y="10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3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8" name="Freeform 186"/>
            <p:cNvSpPr>
              <a:spLocks/>
            </p:cNvSpPr>
            <p:nvPr/>
          </p:nvSpPr>
          <p:spPr bwMode="auto">
            <a:xfrm>
              <a:off x="3540" y="2586"/>
              <a:ext cx="5" cy="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9" y="21"/>
                </a:cxn>
                <a:cxn ang="0">
                  <a:pos x="13" y="19"/>
                </a:cxn>
                <a:cxn ang="0">
                  <a:pos x="16" y="17"/>
                </a:cxn>
                <a:cxn ang="0">
                  <a:pos x="19" y="15"/>
                </a:cxn>
                <a:cxn ang="0">
                  <a:pos x="19" y="11"/>
                </a:cxn>
                <a:cxn ang="0">
                  <a:pos x="19" y="6"/>
                </a:cxn>
                <a:cxn ang="0">
                  <a:pos x="16" y="4"/>
                </a:cxn>
                <a:cxn ang="0">
                  <a:pos x="13" y="1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6" y="1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19"/>
                  </a:lnTo>
                  <a:lnTo>
                    <a:pt x="16" y="17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6"/>
                  </a:lnTo>
                  <a:lnTo>
                    <a:pt x="16" y="4"/>
                  </a:lnTo>
                  <a:lnTo>
                    <a:pt x="13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9" name="Freeform 187"/>
            <p:cNvSpPr>
              <a:spLocks/>
            </p:cNvSpPr>
            <p:nvPr/>
          </p:nvSpPr>
          <p:spPr bwMode="auto">
            <a:xfrm>
              <a:off x="3543" y="2576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"/>
                </a:cxn>
                <a:cxn ang="0">
                  <a:pos x="2" y="3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4"/>
                </a:cxn>
                <a:cxn ang="0">
                  <a:pos x="2" y="17"/>
                </a:cxn>
                <a:cxn ang="0">
                  <a:pos x="6" y="20"/>
                </a:cxn>
                <a:cxn ang="0">
                  <a:pos x="10" y="20"/>
                </a:cxn>
                <a:cxn ang="0">
                  <a:pos x="13" y="20"/>
                </a:cxn>
                <a:cxn ang="0">
                  <a:pos x="17" y="17"/>
                </a:cxn>
                <a:cxn ang="0">
                  <a:pos x="19" y="14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17" y="3"/>
                </a:cxn>
                <a:cxn ang="0">
                  <a:pos x="13" y="2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2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17" y="3"/>
                  </a:lnTo>
                  <a:lnTo>
                    <a:pt x="13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0" name="Freeform 188"/>
            <p:cNvSpPr>
              <a:spLocks/>
            </p:cNvSpPr>
            <p:nvPr/>
          </p:nvSpPr>
          <p:spPr bwMode="auto">
            <a:xfrm>
              <a:off x="3548" y="2564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3" y="17"/>
                </a:cxn>
                <a:cxn ang="0">
                  <a:pos x="6" y="19"/>
                </a:cxn>
                <a:cxn ang="0">
                  <a:pos x="10" y="20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9" y="14"/>
                </a:cxn>
                <a:cxn ang="0">
                  <a:pos x="19" y="11"/>
                </a:cxn>
                <a:cxn ang="0">
                  <a:pos x="19" y="6"/>
                </a:cxn>
                <a:cxn ang="0">
                  <a:pos x="17" y="4"/>
                </a:cxn>
                <a:cxn ang="0">
                  <a:pos x="13" y="1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10" y="20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1" name="Freeform 189"/>
            <p:cNvSpPr>
              <a:spLocks/>
            </p:cNvSpPr>
            <p:nvPr/>
          </p:nvSpPr>
          <p:spPr bwMode="auto">
            <a:xfrm>
              <a:off x="3556" y="2570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7"/>
                </a:cxn>
                <a:cxn ang="0">
                  <a:pos x="6" y="20"/>
                </a:cxn>
                <a:cxn ang="0">
                  <a:pos x="11" y="20"/>
                </a:cxn>
                <a:cxn ang="0">
                  <a:pos x="15" y="20"/>
                </a:cxn>
                <a:cxn ang="0">
                  <a:pos x="17" y="17"/>
                </a:cxn>
                <a:cxn ang="0">
                  <a:pos x="20" y="14"/>
                </a:cxn>
                <a:cxn ang="0">
                  <a:pos x="21" y="10"/>
                </a:cxn>
                <a:cxn ang="0">
                  <a:pos x="20" y="6"/>
                </a:cxn>
                <a:cxn ang="0">
                  <a:pos x="17" y="3"/>
                </a:cxn>
                <a:cxn ang="0">
                  <a:pos x="15" y="2"/>
                </a:cxn>
                <a:cxn ang="0">
                  <a:pos x="11" y="0"/>
                </a:cxn>
              </a:cxnLst>
              <a:rect l="0" t="0" r="r" b="b"/>
              <a:pathLst>
                <a:path w="21" h="20">
                  <a:moveTo>
                    <a:pt x="11" y="0"/>
                  </a:move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11" y="20"/>
                  </a:lnTo>
                  <a:lnTo>
                    <a:pt x="15" y="20"/>
                  </a:lnTo>
                  <a:lnTo>
                    <a:pt x="17" y="17"/>
                  </a:lnTo>
                  <a:lnTo>
                    <a:pt x="20" y="14"/>
                  </a:lnTo>
                  <a:lnTo>
                    <a:pt x="21" y="10"/>
                  </a:lnTo>
                  <a:lnTo>
                    <a:pt x="20" y="6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2" name="Freeform 190"/>
            <p:cNvSpPr>
              <a:spLocks/>
            </p:cNvSpPr>
            <p:nvPr/>
          </p:nvSpPr>
          <p:spPr bwMode="auto">
            <a:xfrm>
              <a:off x="3553" y="2580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3" y="17"/>
                </a:cxn>
                <a:cxn ang="0">
                  <a:pos x="6" y="19"/>
                </a:cxn>
                <a:cxn ang="0">
                  <a:pos x="10" y="21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9" y="15"/>
                </a:cxn>
                <a:cxn ang="0">
                  <a:pos x="19" y="11"/>
                </a:cxn>
                <a:cxn ang="0">
                  <a:pos x="19" y="6"/>
                </a:cxn>
                <a:cxn ang="0">
                  <a:pos x="17" y="4"/>
                </a:cxn>
                <a:cxn ang="0">
                  <a:pos x="13" y="1"/>
                </a:cxn>
                <a:cxn ang="0">
                  <a:pos x="10" y="0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3" name="Freeform 191"/>
            <p:cNvSpPr>
              <a:spLocks/>
            </p:cNvSpPr>
            <p:nvPr/>
          </p:nvSpPr>
          <p:spPr bwMode="auto">
            <a:xfrm>
              <a:off x="3551" y="2587"/>
              <a:ext cx="5" cy="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4"/>
                </a:cxn>
                <a:cxn ang="0">
                  <a:pos x="4" y="17"/>
                </a:cxn>
                <a:cxn ang="0">
                  <a:pos x="6" y="20"/>
                </a:cxn>
                <a:cxn ang="0">
                  <a:pos x="10" y="20"/>
                </a:cxn>
                <a:cxn ang="0">
                  <a:pos x="14" y="20"/>
                </a:cxn>
                <a:cxn ang="0">
                  <a:pos x="17" y="17"/>
                </a:cxn>
                <a:cxn ang="0">
                  <a:pos x="19" y="15"/>
                </a:cxn>
                <a:cxn ang="0">
                  <a:pos x="20" y="10"/>
                </a:cxn>
                <a:cxn ang="0">
                  <a:pos x="19" y="6"/>
                </a:cxn>
                <a:cxn ang="0">
                  <a:pos x="17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4" y="20"/>
                  </a:lnTo>
                  <a:lnTo>
                    <a:pt x="17" y="17"/>
                  </a:lnTo>
                  <a:lnTo>
                    <a:pt x="19" y="15"/>
                  </a:lnTo>
                  <a:lnTo>
                    <a:pt x="20" y="10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4" name="Freeform 192"/>
            <p:cNvSpPr>
              <a:spLocks/>
            </p:cNvSpPr>
            <p:nvPr/>
          </p:nvSpPr>
          <p:spPr bwMode="auto">
            <a:xfrm>
              <a:off x="3547" y="2598"/>
              <a:ext cx="5" cy="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"/>
                </a:cxn>
                <a:cxn ang="0">
                  <a:pos x="2" y="3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9" y="20"/>
                </a:cxn>
                <a:cxn ang="0">
                  <a:pos x="13" y="19"/>
                </a:cxn>
                <a:cxn ang="0">
                  <a:pos x="16" y="17"/>
                </a:cxn>
                <a:cxn ang="0">
                  <a:pos x="19" y="14"/>
                </a:cxn>
                <a:cxn ang="0">
                  <a:pos x="19" y="11"/>
                </a:cxn>
                <a:cxn ang="0">
                  <a:pos x="19" y="6"/>
                </a:cxn>
                <a:cxn ang="0">
                  <a:pos x="16" y="3"/>
                </a:cxn>
                <a:cxn ang="0">
                  <a:pos x="13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6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9" y="20"/>
                  </a:lnTo>
                  <a:lnTo>
                    <a:pt x="13" y="19"/>
                  </a:lnTo>
                  <a:lnTo>
                    <a:pt x="16" y="17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6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5" name="Freeform 193"/>
            <p:cNvSpPr>
              <a:spLocks/>
            </p:cNvSpPr>
            <p:nvPr/>
          </p:nvSpPr>
          <p:spPr bwMode="auto">
            <a:xfrm>
              <a:off x="3561" y="2596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10" y="20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19" y="11"/>
                </a:cxn>
                <a:cxn ang="0">
                  <a:pos x="18" y="6"/>
                </a:cxn>
                <a:cxn ang="0">
                  <a:pos x="17" y="3"/>
                </a:cxn>
                <a:cxn ang="0">
                  <a:pos x="13" y="1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20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3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6" name="Freeform 194"/>
            <p:cNvSpPr>
              <a:spLocks/>
            </p:cNvSpPr>
            <p:nvPr/>
          </p:nvSpPr>
          <p:spPr bwMode="auto">
            <a:xfrm>
              <a:off x="3546" y="2609"/>
              <a:ext cx="4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3" y="17"/>
                </a:cxn>
                <a:cxn ang="0">
                  <a:pos x="6" y="20"/>
                </a:cxn>
                <a:cxn ang="0">
                  <a:pos x="10" y="21"/>
                </a:cxn>
                <a:cxn ang="0">
                  <a:pos x="14" y="20"/>
                </a:cxn>
                <a:cxn ang="0">
                  <a:pos x="16" y="17"/>
                </a:cxn>
                <a:cxn ang="0">
                  <a:pos x="18" y="15"/>
                </a:cxn>
                <a:cxn ang="0">
                  <a:pos x="20" y="11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21">
                  <a:moveTo>
                    <a:pt x="10" y="0"/>
                  </a:moveTo>
                  <a:lnTo>
                    <a:pt x="6" y="2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7" name="Freeform 195"/>
            <p:cNvSpPr>
              <a:spLocks/>
            </p:cNvSpPr>
            <p:nvPr/>
          </p:nvSpPr>
          <p:spPr bwMode="auto">
            <a:xfrm>
              <a:off x="3545" y="2619"/>
              <a:ext cx="4" cy="4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9" y="19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8" y="13"/>
                </a:cxn>
                <a:cxn ang="0">
                  <a:pos x="19" y="9"/>
                </a:cxn>
                <a:cxn ang="0">
                  <a:pos x="18" y="6"/>
                </a:cxn>
                <a:cxn ang="0">
                  <a:pos x="17" y="2"/>
                </a:cxn>
                <a:cxn ang="0">
                  <a:pos x="13" y="1"/>
                </a:cxn>
                <a:cxn ang="0">
                  <a:pos x="9" y="0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lnTo>
                    <a:pt x="6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8" y="13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7" y="2"/>
                  </a:lnTo>
                  <a:lnTo>
                    <a:pt x="13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8" name="Freeform 196"/>
            <p:cNvSpPr>
              <a:spLocks/>
            </p:cNvSpPr>
            <p:nvPr/>
          </p:nvSpPr>
          <p:spPr bwMode="auto">
            <a:xfrm>
              <a:off x="3541" y="2629"/>
              <a:ext cx="5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3" y="17"/>
                </a:cxn>
                <a:cxn ang="0">
                  <a:pos x="6" y="19"/>
                </a:cxn>
                <a:cxn ang="0">
                  <a:pos x="10" y="20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19" y="11"/>
                </a:cxn>
                <a:cxn ang="0">
                  <a:pos x="18" y="6"/>
                </a:cxn>
                <a:cxn ang="0">
                  <a:pos x="17" y="4"/>
                </a:cxn>
                <a:cxn ang="0">
                  <a:pos x="13" y="1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10" y="20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9" name="Freeform 197"/>
            <p:cNvSpPr>
              <a:spLocks/>
            </p:cNvSpPr>
            <p:nvPr/>
          </p:nvSpPr>
          <p:spPr bwMode="auto">
            <a:xfrm>
              <a:off x="3490" y="2569"/>
              <a:ext cx="49" cy="6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69" y="6"/>
                </a:cxn>
                <a:cxn ang="0">
                  <a:pos x="52" y="16"/>
                </a:cxn>
                <a:cxn ang="0">
                  <a:pos x="36" y="31"/>
                </a:cxn>
                <a:cxn ang="0">
                  <a:pos x="23" y="49"/>
                </a:cxn>
                <a:cxn ang="0">
                  <a:pos x="12" y="69"/>
                </a:cxn>
                <a:cxn ang="0">
                  <a:pos x="5" y="93"/>
                </a:cxn>
                <a:cxn ang="0">
                  <a:pos x="0" y="118"/>
                </a:cxn>
                <a:cxn ang="0">
                  <a:pos x="0" y="145"/>
                </a:cxn>
                <a:cxn ang="0">
                  <a:pos x="5" y="170"/>
                </a:cxn>
                <a:cxn ang="0">
                  <a:pos x="12" y="193"/>
                </a:cxn>
                <a:cxn ang="0">
                  <a:pos x="23" y="213"/>
                </a:cxn>
                <a:cxn ang="0">
                  <a:pos x="36" y="230"/>
                </a:cxn>
                <a:cxn ang="0">
                  <a:pos x="52" y="244"/>
                </a:cxn>
                <a:cxn ang="0">
                  <a:pos x="69" y="254"/>
                </a:cxn>
                <a:cxn ang="0">
                  <a:pos x="87" y="259"/>
                </a:cxn>
                <a:cxn ang="0">
                  <a:pos x="105" y="259"/>
                </a:cxn>
                <a:cxn ang="0">
                  <a:pos x="123" y="254"/>
                </a:cxn>
                <a:cxn ang="0">
                  <a:pos x="141" y="246"/>
                </a:cxn>
                <a:cxn ang="0">
                  <a:pos x="156" y="232"/>
                </a:cxn>
                <a:cxn ang="0">
                  <a:pos x="171" y="216"/>
                </a:cxn>
                <a:cxn ang="0">
                  <a:pos x="181" y="196"/>
                </a:cxn>
                <a:cxn ang="0">
                  <a:pos x="190" y="175"/>
                </a:cxn>
                <a:cxn ang="0">
                  <a:pos x="195" y="150"/>
                </a:cxn>
                <a:cxn ang="0">
                  <a:pos x="195" y="123"/>
                </a:cxn>
                <a:cxn ang="0">
                  <a:pos x="190" y="98"/>
                </a:cxn>
                <a:cxn ang="0">
                  <a:pos x="181" y="74"/>
                </a:cxn>
                <a:cxn ang="0">
                  <a:pos x="171" y="51"/>
                </a:cxn>
                <a:cxn ang="0">
                  <a:pos x="156" y="32"/>
                </a:cxn>
                <a:cxn ang="0">
                  <a:pos x="141" y="18"/>
                </a:cxn>
                <a:cxn ang="0">
                  <a:pos x="123" y="7"/>
                </a:cxn>
                <a:cxn ang="0">
                  <a:pos x="105" y="1"/>
                </a:cxn>
              </a:cxnLst>
              <a:rect l="0" t="0" r="r" b="b"/>
              <a:pathLst>
                <a:path w="195" h="260">
                  <a:moveTo>
                    <a:pt x="96" y="0"/>
                  </a:moveTo>
                  <a:lnTo>
                    <a:pt x="87" y="1"/>
                  </a:lnTo>
                  <a:lnTo>
                    <a:pt x="78" y="2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6"/>
                  </a:lnTo>
                  <a:lnTo>
                    <a:pt x="45" y="22"/>
                  </a:lnTo>
                  <a:lnTo>
                    <a:pt x="36" y="31"/>
                  </a:lnTo>
                  <a:lnTo>
                    <a:pt x="30" y="39"/>
                  </a:lnTo>
                  <a:lnTo>
                    <a:pt x="23" y="49"/>
                  </a:lnTo>
                  <a:lnTo>
                    <a:pt x="17" y="58"/>
                  </a:lnTo>
                  <a:lnTo>
                    <a:pt x="12" y="69"/>
                  </a:lnTo>
                  <a:lnTo>
                    <a:pt x="9" y="81"/>
                  </a:lnTo>
                  <a:lnTo>
                    <a:pt x="5" y="93"/>
                  </a:lnTo>
                  <a:lnTo>
                    <a:pt x="1" y="105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57"/>
                  </a:lnTo>
                  <a:lnTo>
                    <a:pt x="5" y="170"/>
                  </a:lnTo>
                  <a:lnTo>
                    <a:pt x="9" y="181"/>
                  </a:lnTo>
                  <a:lnTo>
                    <a:pt x="12" y="193"/>
                  </a:lnTo>
                  <a:lnTo>
                    <a:pt x="17" y="204"/>
                  </a:lnTo>
                  <a:lnTo>
                    <a:pt x="23" y="213"/>
                  </a:lnTo>
                  <a:lnTo>
                    <a:pt x="30" y="222"/>
                  </a:lnTo>
                  <a:lnTo>
                    <a:pt x="36" y="230"/>
                  </a:lnTo>
                  <a:lnTo>
                    <a:pt x="45" y="237"/>
                  </a:lnTo>
                  <a:lnTo>
                    <a:pt x="52" y="244"/>
                  </a:lnTo>
                  <a:lnTo>
                    <a:pt x="60" y="249"/>
                  </a:lnTo>
                  <a:lnTo>
                    <a:pt x="69" y="254"/>
                  </a:lnTo>
                  <a:lnTo>
                    <a:pt x="78" y="256"/>
                  </a:lnTo>
                  <a:lnTo>
                    <a:pt x="87" y="259"/>
                  </a:lnTo>
                  <a:lnTo>
                    <a:pt x="96" y="260"/>
                  </a:lnTo>
                  <a:lnTo>
                    <a:pt x="105" y="259"/>
                  </a:lnTo>
                  <a:lnTo>
                    <a:pt x="114" y="258"/>
                  </a:lnTo>
                  <a:lnTo>
                    <a:pt x="123" y="254"/>
                  </a:lnTo>
                  <a:lnTo>
                    <a:pt x="132" y="250"/>
                  </a:lnTo>
                  <a:lnTo>
                    <a:pt x="141" y="246"/>
                  </a:lnTo>
                  <a:lnTo>
                    <a:pt x="149" y="240"/>
                  </a:lnTo>
                  <a:lnTo>
                    <a:pt x="156" y="232"/>
                  </a:lnTo>
                  <a:lnTo>
                    <a:pt x="163" y="225"/>
                  </a:lnTo>
                  <a:lnTo>
                    <a:pt x="171" y="216"/>
                  </a:lnTo>
                  <a:lnTo>
                    <a:pt x="177" y="207"/>
                  </a:lnTo>
                  <a:lnTo>
                    <a:pt x="181" y="196"/>
                  </a:lnTo>
                  <a:lnTo>
                    <a:pt x="186" y="186"/>
                  </a:lnTo>
                  <a:lnTo>
                    <a:pt x="190" y="175"/>
                  </a:lnTo>
                  <a:lnTo>
                    <a:pt x="192" y="162"/>
                  </a:lnTo>
                  <a:lnTo>
                    <a:pt x="195" y="150"/>
                  </a:lnTo>
                  <a:lnTo>
                    <a:pt x="195" y="136"/>
                  </a:lnTo>
                  <a:lnTo>
                    <a:pt x="195" y="123"/>
                  </a:lnTo>
                  <a:lnTo>
                    <a:pt x="192" y="110"/>
                  </a:lnTo>
                  <a:lnTo>
                    <a:pt x="190" y="98"/>
                  </a:lnTo>
                  <a:lnTo>
                    <a:pt x="186" y="85"/>
                  </a:lnTo>
                  <a:lnTo>
                    <a:pt x="181" y="74"/>
                  </a:lnTo>
                  <a:lnTo>
                    <a:pt x="177" y="62"/>
                  </a:lnTo>
                  <a:lnTo>
                    <a:pt x="171" y="51"/>
                  </a:lnTo>
                  <a:lnTo>
                    <a:pt x="163" y="42"/>
                  </a:lnTo>
                  <a:lnTo>
                    <a:pt x="156" y="32"/>
                  </a:lnTo>
                  <a:lnTo>
                    <a:pt x="149" y="25"/>
                  </a:lnTo>
                  <a:lnTo>
                    <a:pt x="141" y="18"/>
                  </a:lnTo>
                  <a:lnTo>
                    <a:pt x="132" y="12"/>
                  </a:lnTo>
                  <a:lnTo>
                    <a:pt x="123" y="7"/>
                  </a:lnTo>
                  <a:lnTo>
                    <a:pt x="114" y="3"/>
                  </a:lnTo>
                  <a:lnTo>
                    <a:pt x="105" y="1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0" name="Freeform 198"/>
            <p:cNvSpPr>
              <a:spLocks/>
            </p:cNvSpPr>
            <p:nvPr/>
          </p:nvSpPr>
          <p:spPr bwMode="auto">
            <a:xfrm>
              <a:off x="3350" y="2537"/>
              <a:ext cx="108" cy="121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182" y="2"/>
                </a:cxn>
                <a:cxn ang="0">
                  <a:pos x="151" y="11"/>
                </a:cxn>
                <a:cxn ang="0">
                  <a:pos x="112" y="29"/>
                </a:cxn>
                <a:cxn ang="0">
                  <a:pos x="79" y="55"/>
                </a:cxn>
                <a:cxn ang="0">
                  <a:pos x="49" y="89"/>
                </a:cxn>
                <a:cxn ang="0">
                  <a:pos x="26" y="127"/>
                </a:cxn>
                <a:cxn ang="0">
                  <a:pos x="9" y="172"/>
                </a:cxn>
                <a:cxn ang="0">
                  <a:pos x="1" y="218"/>
                </a:cxn>
                <a:cxn ang="0">
                  <a:pos x="1" y="269"/>
                </a:cxn>
                <a:cxn ang="0">
                  <a:pos x="9" y="316"/>
                </a:cxn>
                <a:cxn ang="0">
                  <a:pos x="26" y="360"/>
                </a:cxn>
                <a:cxn ang="0">
                  <a:pos x="49" y="398"/>
                </a:cxn>
                <a:cxn ang="0">
                  <a:pos x="79" y="432"/>
                </a:cxn>
                <a:cxn ang="0">
                  <a:pos x="112" y="457"/>
                </a:cxn>
                <a:cxn ang="0">
                  <a:pos x="151" y="476"/>
                </a:cxn>
                <a:cxn ang="0">
                  <a:pos x="182" y="485"/>
                </a:cxn>
                <a:cxn ang="0">
                  <a:pos x="205" y="487"/>
                </a:cxn>
                <a:cxn ang="0">
                  <a:pos x="226" y="487"/>
                </a:cxn>
                <a:cxn ang="0">
                  <a:pos x="248" y="485"/>
                </a:cxn>
                <a:cxn ang="0">
                  <a:pos x="279" y="476"/>
                </a:cxn>
                <a:cxn ang="0">
                  <a:pos x="318" y="457"/>
                </a:cxn>
                <a:cxn ang="0">
                  <a:pos x="353" y="432"/>
                </a:cxn>
                <a:cxn ang="0">
                  <a:pos x="381" y="398"/>
                </a:cxn>
                <a:cxn ang="0">
                  <a:pos x="405" y="360"/>
                </a:cxn>
                <a:cxn ang="0">
                  <a:pos x="421" y="316"/>
                </a:cxn>
                <a:cxn ang="0">
                  <a:pos x="431" y="269"/>
                </a:cxn>
                <a:cxn ang="0">
                  <a:pos x="431" y="218"/>
                </a:cxn>
                <a:cxn ang="0">
                  <a:pos x="421" y="172"/>
                </a:cxn>
                <a:cxn ang="0">
                  <a:pos x="405" y="127"/>
                </a:cxn>
                <a:cxn ang="0">
                  <a:pos x="381" y="89"/>
                </a:cxn>
                <a:cxn ang="0">
                  <a:pos x="353" y="55"/>
                </a:cxn>
                <a:cxn ang="0">
                  <a:pos x="318" y="29"/>
                </a:cxn>
                <a:cxn ang="0">
                  <a:pos x="279" y="11"/>
                </a:cxn>
                <a:cxn ang="0">
                  <a:pos x="248" y="2"/>
                </a:cxn>
                <a:cxn ang="0">
                  <a:pos x="226" y="0"/>
                </a:cxn>
              </a:cxnLst>
              <a:rect l="0" t="0" r="r" b="b"/>
              <a:pathLst>
                <a:path w="431" h="487">
                  <a:moveTo>
                    <a:pt x="216" y="0"/>
                  </a:moveTo>
                  <a:lnTo>
                    <a:pt x="205" y="0"/>
                  </a:lnTo>
                  <a:lnTo>
                    <a:pt x="193" y="1"/>
                  </a:lnTo>
                  <a:lnTo>
                    <a:pt x="182" y="2"/>
                  </a:lnTo>
                  <a:lnTo>
                    <a:pt x="172" y="5"/>
                  </a:lnTo>
                  <a:lnTo>
                    <a:pt x="151" y="11"/>
                  </a:lnTo>
                  <a:lnTo>
                    <a:pt x="132" y="19"/>
                  </a:lnTo>
                  <a:lnTo>
                    <a:pt x="112" y="29"/>
                  </a:lnTo>
                  <a:lnTo>
                    <a:pt x="94" y="42"/>
                  </a:lnTo>
                  <a:lnTo>
                    <a:pt x="79" y="55"/>
                  </a:lnTo>
                  <a:lnTo>
                    <a:pt x="63" y="71"/>
                  </a:lnTo>
                  <a:lnTo>
                    <a:pt x="49" y="89"/>
                  </a:lnTo>
                  <a:lnTo>
                    <a:pt x="37" y="107"/>
                  </a:lnTo>
                  <a:lnTo>
                    <a:pt x="26" y="127"/>
                  </a:lnTo>
                  <a:lnTo>
                    <a:pt x="16" y="149"/>
                  </a:lnTo>
                  <a:lnTo>
                    <a:pt x="9" y="172"/>
                  </a:lnTo>
                  <a:lnTo>
                    <a:pt x="4" y="194"/>
                  </a:lnTo>
                  <a:lnTo>
                    <a:pt x="1" y="218"/>
                  </a:lnTo>
                  <a:lnTo>
                    <a:pt x="0" y="244"/>
                  </a:lnTo>
                  <a:lnTo>
                    <a:pt x="1" y="269"/>
                  </a:lnTo>
                  <a:lnTo>
                    <a:pt x="4" y="293"/>
                  </a:lnTo>
                  <a:lnTo>
                    <a:pt x="9" y="316"/>
                  </a:lnTo>
                  <a:lnTo>
                    <a:pt x="16" y="338"/>
                  </a:lnTo>
                  <a:lnTo>
                    <a:pt x="26" y="360"/>
                  </a:lnTo>
                  <a:lnTo>
                    <a:pt x="37" y="379"/>
                  </a:lnTo>
                  <a:lnTo>
                    <a:pt x="49" y="398"/>
                  </a:lnTo>
                  <a:lnTo>
                    <a:pt x="63" y="416"/>
                  </a:lnTo>
                  <a:lnTo>
                    <a:pt x="79" y="432"/>
                  </a:lnTo>
                  <a:lnTo>
                    <a:pt x="94" y="445"/>
                  </a:lnTo>
                  <a:lnTo>
                    <a:pt x="112" y="457"/>
                  </a:lnTo>
                  <a:lnTo>
                    <a:pt x="132" y="468"/>
                  </a:lnTo>
                  <a:lnTo>
                    <a:pt x="151" y="476"/>
                  </a:lnTo>
                  <a:lnTo>
                    <a:pt x="172" y="482"/>
                  </a:lnTo>
                  <a:lnTo>
                    <a:pt x="182" y="485"/>
                  </a:lnTo>
                  <a:lnTo>
                    <a:pt x="193" y="486"/>
                  </a:lnTo>
                  <a:lnTo>
                    <a:pt x="205" y="487"/>
                  </a:lnTo>
                  <a:lnTo>
                    <a:pt x="216" y="487"/>
                  </a:lnTo>
                  <a:lnTo>
                    <a:pt x="226" y="487"/>
                  </a:lnTo>
                  <a:lnTo>
                    <a:pt x="237" y="486"/>
                  </a:lnTo>
                  <a:lnTo>
                    <a:pt x="248" y="485"/>
                  </a:lnTo>
                  <a:lnTo>
                    <a:pt x="259" y="482"/>
                  </a:lnTo>
                  <a:lnTo>
                    <a:pt x="279" y="476"/>
                  </a:lnTo>
                  <a:lnTo>
                    <a:pt x="300" y="468"/>
                  </a:lnTo>
                  <a:lnTo>
                    <a:pt x="318" y="457"/>
                  </a:lnTo>
                  <a:lnTo>
                    <a:pt x="336" y="445"/>
                  </a:lnTo>
                  <a:lnTo>
                    <a:pt x="353" y="432"/>
                  </a:lnTo>
                  <a:lnTo>
                    <a:pt x="368" y="416"/>
                  </a:lnTo>
                  <a:lnTo>
                    <a:pt x="381" y="398"/>
                  </a:lnTo>
                  <a:lnTo>
                    <a:pt x="395" y="379"/>
                  </a:lnTo>
                  <a:lnTo>
                    <a:pt x="405" y="360"/>
                  </a:lnTo>
                  <a:lnTo>
                    <a:pt x="414" y="338"/>
                  </a:lnTo>
                  <a:lnTo>
                    <a:pt x="421" y="316"/>
                  </a:lnTo>
                  <a:lnTo>
                    <a:pt x="427" y="293"/>
                  </a:lnTo>
                  <a:lnTo>
                    <a:pt x="431" y="269"/>
                  </a:lnTo>
                  <a:lnTo>
                    <a:pt x="431" y="244"/>
                  </a:lnTo>
                  <a:lnTo>
                    <a:pt x="431" y="218"/>
                  </a:lnTo>
                  <a:lnTo>
                    <a:pt x="427" y="194"/>
                  </a:lnTo>
                  <a:lnTo>
                    <a:pt x="421" y="172"/>
                  </a:lnTo>
                  <a:lnTo>
                    <a:pt x="414" y="149"/>
                  </a:lnTo>
                  <a:lnTo>
                    <a:pt x="405" y="127"/>
                  </a:lnTo>
                  <a:lnTo>
                    <a:pt x="395" y="107"/>
                  </a:lnTo>
                  <a:lnTo>
                    <a:pt x="381" y="89"/>
                  </a:lnTo>
                  <a:lnTo>
                    <a:pt x="368" y="71"/>
                  </a:lnTo>
                  <a:lnTo>
                    <a:pt x="353" y="55"/>
                  </a:lnTo>
                  <a:lnTo>
                    <a:pt x="336" y="42"/>
                  </a:lnTo>
                  <a:lnTo>
                    <a:pt x="318" y="29"/>
                  </a:lnTo>
                  <a:lnTo>
                    <a:pt x="300" y="19"/>
                  </a:lnTo>
                  <a:lnTo>
                    <a:pt x="279" y="11"/>
                  </a:lnTo>
                  <a:lnTo>
                    <a:pt x="259" y="5"/>
                  </a:lnTo>
                  <a:lnTo>
                    <a:pt x="248" y="2"/>
                  </a:lnTo>
                  <a:lnTo>
                    <a:pt x="237" y="1"/>
                  </a:lnTo>
                  <a:lnTo>
                    <a:pt x="226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1" name="Freeform 199"/>
            <p:cNvSpPr>
              <a:spLocks/>
            </p:cNvSpPr>
            <p:nvPr/>
          </p:nvSpPr>
          <p:spPr bwMode="auto">
            <a:xfrm>
              <a:off x="3412" y="2562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3"/>
                </a:cxn>
                <a:cxn ang="0">
                  <a:pos x="3" y="17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3" y="18"/>
                </a:cxn>
                <a:cxn ang="0">
                  <a:pos x="17" y="17"/>
                </a:cxn>
                <a:cxn ang="0">
                  <a:pos x="19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10" y="0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3" y="17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3" y="18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2" name="Freeform 200"/>
            <p:cNvSpPr>
              <a:spLocks/>
            </p:cNvSpPr>
            <p:nvPr/>
          </p:nvSpPr>
          <p:spPr bwMode="auto">
            <a:xfrm>
              <a:off x="3395" y="2570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2" y="13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10" y="19"/>
                </a:cxn>
                <a:cxn ang="0">
                  <a:pos x="15" y="19"/>
                </a:cxn>
                <a:cxn ang="0">
                  <a:pos x="17" y="17"/>
                </a:cxn>
                <a:cxn ang="0">
                  <a:pos x="20" y="13"/>
                </a:cxn>
                <a:cxn ang="0">
                  <a:pos x="21" y="10"/>
                </a:cxn>
                <a:cxn ang="0">
                  <a:pos x="20" y="6"/>
                </a:cxn>
                <a:cxn ang="0">
                  <a:pos x="17" y="4"/>
                </a:cxn>
                <a:cxn ang="0">
                  <a:pos x="15" y="1"/>
                </a:cxn>
                <a:cxn ang="0">
                  <a:pos x="10" y="0"/>
                </a:cxn>
              </a:cxnLst>
              <a:rect l="0" t="0" r="r" b="b"/>
              <a:pathLst>
                <a:path w="21" h="19">
                  <a:moveTo>
                    <a:pt x="10" y="0"/>
                  </a:moveTo>
                  <a:lnTo>
                    <a:pt x="6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20" y="13"/>
                  </a:lnTo>
                  <a:lnTo>
                    <a:pt x="21" y="10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3" name="Freeform 201"/>
            <p:cNvSpPr>
              <a:spLocks/>
            </p:cNvSpPr>
            <p:nvPr/>
          </p:nvSpPr>
          <p:spPr bwMode="auto">
            <a:xfrm>
              <a:off x="3413" y="2573"/>
              <a:ext cx="4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3" y="17"/>
                </a:cxn>
                <a:cxn ang="0">
                  <a:pos x="6" y="19"/>
                </a:cxn>
                <a:cxn ang="0">
                  <a:pos x="10" y="21"/>
                </a:cxn>
                <a:cxn ang="0">
                  <a:pos x="14" y="19"/>
                </a:cxn>
                <a:cxn ang="0">
                  <a:pos x="17" y="17"/>
                </a:cxn>
                <a:cxn ang="0">
                  <a:pos x="18" y="15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7" y="4"/>
                </a:cxn>
                <a:cxn ang="0">
                  <a:pos x="14" y="1"/>
                </a:cxn>
                <a:cxn ang="0">
                  <a:pos x="10" y="0"/>
                </a:cxn>
              </a:cxnLst>
              <a:rect l="0" t="0" r="r" b="b"/>
              <a:pathLst>
                <a:path w="20" h="21">
                  <a:moveTo>
                    <a:pt x="10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4" y="19"/>
                  </a:lnTo>
                  <a:lnTo>
                    <a:pt x="17" y="17"/>
                  </a:lnTo>
                  <a:lnTo>
                    <a:pt x="18" y="15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4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4" name="Freeform 202"/>
            <p:cNvSpPr>
              <a:spLocks/>
            </p:cNvSpPr>
            <p:nvPr/>
          </p:nvSpPr>
          <p:spPr bwMode="auto">
            <a:xfrm>
              <a:off x="3409" y="2583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3"/>
                </a:cxn>
                <a:cxn ang="0">
                  <a:pos x="4" y="17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4" y="18"/>
                </a:cxn>
                <a:cxn ang="0">
                  <a:pos x="17" y="17"/>
                </a:cxn>
                <a:cxn ang="0">
                  <a:pos x="19" y="13"/>
                </a:cxn>
                <a:cxn ang="0">
                  <a:pos x="20" y="10"/>
                </a:cxn>
                <a:cxn ang="0">
                  <a:pos x="19" y="6"/>
                </a:cxn>
                <a:cxn ang="0">
                  <a:pos x="17" y="3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lnTo>
                    <a:pt x="6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4" y="18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20" y="10"/>
                  </a:lnTo>
                  <a:lnTo>
                    <a:pt x="19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5" name="Freeform 203"/>
            <p:cNvSpPr>
              <a:spLocks/>
            </p:cNvSpPr>
            <p:nvPr/>
          </p:nvSpPr>
          <p:spPr bwMode="auto">
            <a:xfrm>
              <a:off x="3416" y="2595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2" y="13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5" y="19"/>
                </a:cxn>
                <a:cxn ang="0">
                  <a:pos x="17" y="17"/>
                </a:cxn>
                <a:cxn ang="0">
                  <a:pos x="20" y="13"/>
                </a:cxn>
                <a:cxn ang="0">
                  <a:pos x="21" y="10"/>
                </a:cxn>
                <a:cxn ang="0">
                  <a:pos x="20" y="6"/>
                </a:cxn>
                <a:cxn ang="0">
                  <a:pos x="17" y="2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1" h="19">
                  <a:moveTo>
                    <a:pt x="11" y="0"/>
                  </a:moveTo>
                  <a:lnTo>
                    <a:pt x="6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20" y="13"/>
                  </a:lnTo>
                  <a:lnTo>
                    <a:pt x="21" y="10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6" name="Freeform 204"/>
            <p:cNvSpPr>
              <a:spLocks/>
            </p:cNvSpPr>
            <p:nvPr/>
          </p:nvSpPr>
          <p:spPr bwMode="auto">
            <a:xfrm>
              <a:off x="3420" y="2585"/>
              <a:ext cx="4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3" y="18"/>
                </a:cxn>
                <a:cxn ang="0">
                  <a:pos x="17" y="17"/>
                </a:cxn>
                <a:cxn ang="0">
                  <a:pos x="18" y="13"/>
                </a:cxn>
                <a:cxn ang="0">
                  <a:pos x="19" y="10"/>
                </a:cxn>
                <a:cxn ang="0">
                  <a:pos x="18" y="6"/>
                </a:cxn>
                <a:cxn ang="0">
                  <a:pos x="17" y="3"/>
                </a:cxn>
                <a:cxn ang="0">
                  <a:pos x="13" y="0"/>
                </a:cxn>
                <a:cxn ang="0">
                  <a:pos x="10" y="0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3" y="18"/>
                  </a:lnTo>
                  <a:lnTo>
                    <a:pt x="17" y="17"/>
                  </a:lnTo>
                  <a:lnTo>
                    <a:pt x="18" y="13"/>
                  </a:lnTo>
                  <a:lnTo>
                    <a:pt x="19" y="10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7" name="Freeform 205"/>
            <p:cNvSpPr>
              <a:spLocks/>
            </p:cNvSpPr>
            <p:nvPr/>
          </p:nvSpPr>
          <p:spPr bwMode="auto">
            <a:xfrm>
              <a:off x="3424" y="2572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1" y="13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5" y="19"/>
                </a:cxn>
                <a:cxn ang="0">
                  <a:pos x="17" y="17"/>
                </a:cxn>
                <a:cxn ang="0">
                  <a:pos x="19" y="13"/>
                </a:cxn>
                <a:cxn ang="0">
                  <a:pos x="21" y="9"/>
                </a:cxn>
                <a:cxn ang="0">
                  <a:pos x="19" y="6"/>
                </a:cxn>
                <a:cxn ang="0">
                  <a:pos x="17" y="2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1" h="19">
                  <a:moveTo>
                    <a:pt x="11" y="0"/>
                  </a:moveTo>
                  <a:lnTo>
                    <a:pt x="6" y="1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21" y="9"/>
                  </a:lnTo>
                  <a:lnTo>
                    <a:pt x="19" y="6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8" name="Freeform 206"/>
            <p:cNvSpPr>
              <a:spLocks/>
            </p:cNvSpPr>
            <p:nvPr/>
          </p:nvSpPr>
          <p:spPr bwMode="auto">
            <a:xfrm>
              <a:off x="3432" y="2579"/>
              <a:ext cx="5" cy="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"/>
                </a:cxn>
                <a:cxn ang="0">
                  <a:pos x="2" y="4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19"/>
                </a:cxn>
                <a:cxn ang="0">
                  <a:pos x="9" y="20"/>
                </a:cxn>
                <a:cxn ang="0">
                  <a:pos x="13" y="19"/>
                </a:cxn>
                <a:cxn ang="0">
                  <a:pos x="16" y="18"/>
                </a:cxn>
                <a:cxn ang="0">
                  <a:pos x="19" y="14"/>
                </a:cxn>
                <a:cxn ang="0">
                  <a:pos x="19" y="11"/>
                </a:cxn>
                <a:cxn ang="0">
                  <a:pos x="19" y="7"/>
                </a:cxn>
                <a:cxn ang="0">
                  <a:pos x="16" y="4"/>
                </a:cxn>
                <a:cxn ang="0">
                  <a:pos x="13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6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19"/>
                  </a:lnTo>
                  <a:lnTo>
                    <a:pt x="9" y="20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3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02640" name="Freeform 208"/>
          <p:cNvSpPr>
            <a:spLocks/>
          </p:cNvSpPr>
          <p:nvPr/>
        </p:nvSpPr>
        <p:spPr bwMode="auto">
          <a:xfrm>
            <a:off x="6967539" y="4110039"/>
            <a:ext cx="7937" cy="7937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6" y="1"/>
              </a:cxn>
              <a:cxn ang="0">
                <a:pos x="4" y="2"/>
              </a:cxn>
              <a:cxn ang="0">
                <a:pos x="1" y="6"/>
              </a:cxn>
              <a:cxn ang="0">
                <a:pos x="0" y="10"/>
              </a:cxn>
              <a:cxn ang="0">
                <a:pos x="1" y="13"/>
              </a:cxn>
              <a:cxn ang="0">
                <a:pos x="4" y="17"/>
              </a:cxn>
              <a:cxn ang="0">
                <a:pos x="6" y="19"/>
              </a:cxn>
              <a:cxn ang="0">
                <a:pos x="11" y="19"/>
              </a:cxn>
              <a:cxn ang="0">
                <a:pos x="15" y="19"/>
              </a:cxn>
              <a:cxn ang="0">
                <a:pos x="17" y="17"/>
              </a:cxn>
              <a:cxn ang="0">
                <a:pos x="19" y="13"/>
              </a:cxn>
              <a:cxn ang="0">
                <a:pos x="21" y="10"/>
              </a:cxn>
              <a:cxn ang="0">
                <a:pos x="19" y="6"/>
              </a:cxn>
              <a:cxn ang="0">
                <a:pos x="17" y="2"/>
              </a:cxn>
              <a:cxn ang="0">
                <a:pos x="15" y="1"/>
              </a:cxn>
              <a:cxn ang="0">
                <a:pos x="11" y="0"/>
              </a:cxn>
            </a:cxnLst>
            <a:rect l="0" t="0" r="r" b="b"/>
            <a:pathLst>
              <a:path w="21" h="19">
                <a:moveTo>
                  <a:pt x="11" y="0"/>
                </a:moveTo>
                <a:lnTo>
                  <a:pt x="6" y="1"/>
                </a:lnTo>
                <a:lnTo>
                  <a:pt x="4" y="2"/>
                </a:lnTo>
                <a:lnTo>
                  <a:pt x="1" y="6"/>
                </a:lnTo>
                <a:lnTo>
                  <a:pt x="0" y="10"/>
                </a:lnTo>
                <a:lnTo>
                  <a:pt x="1" y="13"/>
                </a:lnTo>
                <a:lnTo>
                  <a:pt x="4" y="17"/>
                </a:lnTo>
                <a:lnTo>
                  <a:pt x="6" y="19"/>
                </a:lnTo>
                <a:lnTo>
                  <a:pt x="11" y="19"/>
                </a:lnTo>
                <a:lnTo>
                  <a:pt x="15" y="19"/>
                </a:lnTo>
                <a:lnTo>
                  <a:pt x="17" y="17"/>
                </a:lnTo>
                <a:lnTo>
                  <a:pt x="19" y="13"/>
                </a:lnTo>
                <a:lnTo>
                  <a:pt x="21" y="10"/>
                </a:lnTo>
                <a:lnTo>
                  <a:pt x="19" y="6"/>
                </a:lnTo>
                <a:lnTo>
                  <a:pt x="17" y="2"/>
                </a:lnTo>
                <a:lnTo>
                  <a:pt x="15" y="1"/>
                </a:lnTo>
                <a:lnTo>
                  <a:pt x="11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1" name="Freeform 209"/>
          <p:cNvSpPr>
            <a:spLocks/>
          </p:cNvSpPr>
          <p:nvPr/>
        </p:nvSpPr>
        <p:spPr bwMode="auto">
          <a:xfrm>
            <a:off x="6964364" y="4119564"/>
            <a:ext cx="7937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0"/>
              </a:cxn>
              <a:cxn ang="0">
                <a:pos x="3" y="3"/>
              </a:cxn>
              <a:cxn ang="0">
                <a:pos x="0" y="6"/>
              </a:cxn>
              <a:cxn ang="0">
                <a:pos x="0" y="10"/>
              </a:cxn>
              <a:cxn ang="0">
                <a:pos x="0" y="13"/>
              </a:cxn>
              <a:cxn ang="0">
                <a:pos x="3" y="17"/>
              </a:cxn>
              <a:cxn ang="0">
                <a:pos x="6" y="18"/>
              </a:cxn>
              <a:cxn ang="0">
                <a:pos x="10" y="19"/>
              </a:cxn>
              <a:cxn ang="0">
                <a:pos x="13" y="18"/>
              </a:cxn>
              <a:cxn ang="0">
                <a:pos x="17" y="17"/>
              </a:cxn>
              <a:cxn ang="0">
                <a:pos x="18" y="13"/>
              </a:cxn>
              <a:cxn ang="0">
                <a:pos x="19" y="10"/>
              </a:cxn>
              <a:cxn ang="0">
                <a:pos x="18" y="6"/>
              </a:cxn>
              <a:cxn ang="0">
                <a:pos x="17" y="3"/>
              </a:cxn>
              <a:cxn ang="0">
                <a:pos x="13" y="0"/>
              </a:cxn>
              <a:cxn ang="0">
                <a:pos x="10" y="0"/>
              </a:cxn>
            </a:cxnLst>
            <a:rect l="0" t="0" r="r" b="b"/>
            <a:pathLst>
              <a:path w="19" h="19">
                <a:moveTo>
                  <a:pt x="10" y="0"/>
                </a:moveTo>
                <a:lnTo>
                  <a:pt x="6" y="0"/>
                </a:lnTo>
                <a:lnTo>
                  <a:pt x="3" y="3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3" y="17"/>
                </a:lnTo>
                <a:lnTo>
                  <a:pt x="6" y="18"/>
                </a:lnTo>
                <a:lnTo>
                  <a:pt x="10" y="19"/>
                </a:lnTo>
                <a:lnTo>
                  <a:pt x="13" y="18"/>
                </a:lnTo>
                <a:lnTo>
                  <a:pt x="17" y="17"/>
                </a:lnTo>
                <a:lnTo>
                  <a:pt x="18" y="13"/>
                </a:lnTo>
                <a:lnTo>
                  <a:pt x="19" y="10"/>
                </a:lnTo>
                <a:lnTo>
                  <a:pt x="18" y="6"/>
                </a:lnTo>
                <a:lnTo>
                  <a:pt x="17" y="3"/>
                </a:lnTo>
                <a:lnTo>
                  <a:pt x="13" y="0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2" name="Freeform 210"/>
          <p:cNvSpPr>
            <a:spLocks/>
          </p:cNvSpPr>
          <p:nvPr/>
        </p:nvSpPr>
        <p:spPr bwMode="auto">
          <a:xfrm>
            <a:off x="6958014" y="4137025"/>
            <a:ext cx="7937" cy="7938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1"/>
              </a:cxn>
              <a:cxn ang="0">
                <a:pos x="2" y="2"/>
              </a:cxn>
              <a:cxn ang="0">
                <a:pos x="0" y="6"/>
              </a:cxn>
              <a:cxn ang="0">
                <a:pos x="0" y="9"/>
              </a:cxn>
              <a:cxn ang="0">
                <a:pos x="0" y="13"/>
              </a:cxn>
              <a:cxn ang="0">
                <a:pos x="2" y="16"/>
              </a:cxn>
              <a:cxn ang="0">
                <a:pos x="6" y="19"/>
              </a:cxn>
              <a:cxn ang="0">
                <a:pos x="9" y="19"/>
              </a:cxn>
              <a:cxn ang="0">
                <a:pos x="13" y="19"/>
              </a:cxn>
              <a:cxn ang="0">
                <a:pos x="17" y="16"/>
              </a:cxn>
              <a:cxn ang="0">
                <a:pos x="18" y="13"/>
              </a:cxn>
              <a:cxn ang="0">
                <a:pos x="19" y="9"/>
              </a:cxn>
              <a:cxn ang="0">
                <a:pos x="18" y="6"/>
              </a:cxn>
              <a:cxn ang="0">
                <a:pos x="15" y="2"/>
              </a:cxn>
              <a:cxn ang="0">
                <a:pos x="13" y="1"/>
              </a:cxn>
              <a:cxn ang="0">
                <a:pos x="9" y="0"/>
              </a:cxn>
            </a:cxnLst>
            <a:rect l="0" t="0" r="r" b="b"/>
            <a:pathLst>
              <a:path w="19" h="19">
                <a:moveTo>
                  <a:pt x="9" y="0"/>
                </a:moveTo>
                <a:lnTo>
                  <a:pt x="6" y="1"/>
                </a:lnTo>
                <a:lnTo>
                  <a:pt x="2" y="2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2" y="16"/>
                </a:lnTo>
                <a:lnTo>
                  <a:pt x="6" y="19"/>
                </a:lnTo>
                <a:lnTo>
                  <a:pt x="9" y="19"/>
                </a:lnTo>
                <a:lnTo>
                  <a:pt x="13" y="19"/>
                </a:lnTo>
                <a:lnTo>
                  <a:pt x="17" y="16"/>
                </a:lnTo>
                <a:lnTo>
                  <a:pt x="18" y="13"/>
                </a:lnTo>
                <a:lnTo>
                  <a:pt x="19" y="9"/>
                </a:lnTo>
                <a:lnTo>
                  <a:pt x="18" y="6"/>
                </a:lnTo>
                <a:lnTo>
                  <a:pt x="15" y="2"/>
                </a:lnTo>
                <a:lnTo>
                  <a:pt x="13" y="1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3" name="Freeform 211"/>
          <p:cNvSpPr>
            <a:spLocks/>
          </p:cNvSpPr>
          <p:nvPr/>
        </p:nvSpPr>
        <p:spPr bwMode="auto">
          <a:xfrm>
            <a:off x="6980239" y="4135439"/>
            <a:ext cx="7937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2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2" y="16"/>
              </a:cxn>
              <a:cxn ang="0">
                <a:pos x="6" y="19"/>
              </a:cxn>
              <a:cxn ang="0">
                <a:pos x="10" y="19"/>
              </a:cxn>
              <a:cxn ang="0">
                <a:pos x="13" y="19"/>
              </a:cxn>
              <a:cxn ang="0">
                <a:pos x="17" y="16"/>
              </a:cxn>
              <a:cxn ang="0">
                <a:pos x="19" y="13"/>
              </a:cxn>
              <a:cxn ang="0">
                <a:pos x="19" y="9"/>
              </a:cxn>
              <a:cxn ang="0">
                <a:pos x="19" y="6"/>
              </a:cxn>
              <a:cxn ang="0">
                <a:pos x="17" y="2"/>
              </a:cxn>
              <a:cxn ang="0">
                <a:pos x="13" y="1"/>
              </a:cxn>
              <a:cxn ang="0">
                <a:pos x="10" y="0"/>
              </a:cxn>
            </a:cxnLst>
            <a:rect l="0" t="0" r="r" b="b"/>
            <a:pathLst>
              <a:path w="19" h="19">
                <a:moveTo>
                  <a:pt x="10" y="0"/>
                </a:moveTo>
                <a:lnTo>
                  <a:pt x="6" y="1"/>
                </a:lnTo>
                <a:lnTo>
                  <a:pt x="2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2" y="16"/>
                </a:lnTo>
                <a:lnTo>
                  <a:pt x="6" y="19"/>
                </a:lnTo>
                <a:lnTo>
                  <a:pt x="10" y="19"/>
                </a:lnTo>
                <a:lnTo>
                  <a:pt x="13" y="19"/>
                </a:lnTo>
                <a:lnTo>
                  <a:pt x="17" y="16"/>
                </a:lnTo>
                <a:lnTo>
                  <a:pt x="19" y="13"/>
                </a:lnTo>
                <a:lnTo>
                  <a:pt x="19" y="9"/>
                </a:lnTo>
                <a:lnTo>
                  <a:pt x="19" y="6"/>
                </a:lnTo>
                <a:lnTo>
                  <a:pt x="17" y="2"/>
                </a:lnTo>
                <a:lnTo>
                  <a:pt x="13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4" name="Freeform 212"/>
          <p:cNvSpPr>
            <a:spLocks/>
          </p:cNvSpPr>
          <p:nvPr/>
        </p:nvSpPr>
        <p:spPr bwMode="auto">
          <a:xfrm>
            <a:off x="6954839" y="4156075"/>
            <a:ext cx="7937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3" y="3"/>
              </a:cxn>
              <a:cxn ang="0">
                <a:pos x="2" y="6"/>
              </a:cxn>
              <a:cxn ang="0">
                <a:pos x="0" y="10"/>
              </a:cxn>
              <a:cxn ang="0">
                <a:pos x="2" y="13"/>
              </a:cxn>
              <a:cxn ang="0">
                <a:pos x="3" y="17"/>
              </a:cxn>
              <a:cxn ang="0">
                <a:pos x="6" y="19"/>
              </a:cxn>
              <a:cxn ang="0">
                <a:pos x="10" y="19"/>
              </a:cxn>
              <a:cxn ang="0">
                <a:pos x="14" y="19"/>
              </a:cxn>
              <a:cxn ang="0">
                <a:pos x="17" y="17"/>
              </a:cxn>
              <a:cxn ang="0">
                <a:pos x="20" y="13"/>
              </a:cxn>
              <a:cxn ang="0">
                <a:pos x="20" y="10"/>
              </a:cxn>
              <a:cxn ang="0">
                <a:pos x="20" y="6"/>
              </a:cxn>
              <a:cxn ang="0">
                <a:pos x="17" y="3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19">
                <a:moveTo>
                  <a:pt x="10" y="0"/>
                </a:moveTo>
                <a:lnTo>
                  <a:pt x="6" y="1"/>
                </a:lnTo>
                <a:lnTo>
                  <a:pt x="3" y="3"/>
                </a:lnTo>
                <a:lnTo>
                  <a:pt x="2" y="6"/>
                </a:lnTo>
                <a:lnTo>
                  <a:pt x="0" y="10"/>
                </a:lnTo>
                <a:lnTo>
                  <a:pt x="2" y="13"/>
                </a:lnTo>
                <a:lnTo>
                  <a:pt x="3" y="17"/>
                </a:lnTo>
                <a:lnTo>
                  <a:pt x="6" y="19"/>
                </a:lnTo>
                <a:lnTo>
                  <a:pt x="10" y="19"/>
                </a:lnTo>
                <a:lnTo>
                  <a:pt x="14" y="19"/>
                </a:lnTo>
                <a:lnTo>
                  <a:pt x="17" y="17"/>
                </a:lnTo>
                <a:lnTo>
                  <a:pt x="20" y="13"/>
                </a:lnTo>
                <a:lnTo>
                  <a:pt x="20" y="10"/>
                </a:lnTo>
                <a:lnTo>
                  <a:pt x="20" y="6"/>
                </a:lnTo>
                <a:lnTo>
                  <a:pt x="17" y="3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5" name="Freeform 213"/>
          <p:cNvSpPr>
            <a:spLocks/>
          </p:cNvSpPr>
          <p:nvPr/>
        </p:nvSpPr>
        <p:spPr bwMode="auto">
          <a:xfrm>
            <a:off x="6953251" y="4170364"/>
            <a:ext cx="9525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2"/>
              </a:cxn>
              <a:cxn ang="0">
                <a:pos x="3" y="4"/>
              </a:cxn>
              <a:cxn ang="0">
                <a:pos x="1" y="6"/>
              </a:cxn>
              <a:cxn ang="0">
                <a:pos x="0" y="11"/>
              </a:cxn>
              <a:cxn ang="0">
                <a:pos x="1" y="15"/>
              </a:cxn>
              <a:cxn ang="0">
                <a:pos x="3" y="17"/>
              </a:cxn>
              <a:cxn ang="0">
                <a:pos x="6" y="20"/>
              </a:cxn>
              <a:cxn ang="0">
                <a:pos x="9" y="21"/>
              </a:cxn>
              <a:cxn ang="0">
                <a:pos x="14" y="20"/>
              </a:cxn>
              <a:cxn ang="0">
                <a:pos x="17" y="17"/>
              </a:cxn>
              <a:cxn ang="0">
                <a:pos x="19" y="15"/>
              </a:cxn>
              <a:cxn ang="0">
                <a:pos x="20" y="11"/>
              </a:cxn>
              <a:cxn ang="0">
                <a:pos x="19" y="6"/>
              </a:cxn>
              <a:cxn ang="0">
                <a:pos x="17" y="4"/>
              </a:cxn>
              <a:cxn ang="0">
                <a:pos x="14" y="2"/>
              </a:cxn>
              <a:cxn ang="0">
                <a:pos x="9" y="0"/>
              </a:cxn>
            </a:cxnLst>
            <a:rect l="0" t="0" r="r" b="b"/>
            <a:pathLst>
              <a:path w="20" h="21">
                <a:moveTo>
                  <a:pt x="9" y="0"/>
                </a:moveTo>
                <a:lnTo>
                  <a:pt x="6" y="2"/>
                </a:lnTo>
                <a:lnTo>
                  <a:pt x="3" y="4"/>
                </a:lnTo>
                <a:lnTo>
                  <a:pt x="1" y="6"/>
                </a:lnTo>
                <a:lnTo>
                  <a:pt x="0" y="11"/>
                </a:lnTo>
                <a:lnTo>
                  <a:pt x="1" y="15"/>
                </a:lnTo>
                <a:lnTo>
                  <a:pt x="3" y="17"/>
                </a:lnTo>
                <a:lnTo>
                  <a:pt x="6" y="20"/>
                </a:lnTo>
                <a:lnTo>
                  <a:pt x="9" y="21"/>
                </a:lnTo>
                <a:lnTo>
                  <a:pt x="14" y="20"/>
                </a:lnTo>
                <a:lnTo>
                  <a:pt x="17" y="17"/>
                </a:lnTo>
                <a:lnTo>
                  <a:pt x="19" y="15"/>
                </a:lnTo>
                <a:lnTo>
                  <a:pt x="20" y="11"/>
                </a:lnTo>
                <a:lnTo>
                  <a:pt x="19" y="6"/>
                </a:lnTo>
                <a:lnTo>
                  <a:pt x="17" y="4"/>
                </a:lnTo>
                <a:lnTo>
                  <a:pt x="14" y="2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6" name="Freeform 214"/>
          <p:cNvSpPr>
            <a:spLocks/>
          </p:cNvSpPr>
          <p:nvPr/>
        </p:nvSpPr>
        <p:spPr bwMode="auto">
          <a:xfrm>
            <a:off x="6948489" y="4187825"/>
            <a:ext cx="7937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4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4" y="17"/>
              </a:cxn>
              <a:cxn ang="0">
                <a:pos x="6" y="19"/>
              </a:cxn>
              <a:cxn ang="0">
                <a:pos x="10" y="19"/>
              </a:cxn>
              <a:cxn ang="0">
                <a:pos x="15" y="19"/>
              </a:cxn>
              <a:cxn ang="0">
                <a:pos x="17" y="17"/>
              </a:cxn>
              <a:cxn ang="0">
                <a:pos x="19" y="13"/>
              </a:cxn>
              <a:cxn ang="0">
                <a:pos x="21" y="9"/>
              </a:cxn>
              <a:cxn ang="0">
                <a:pos x="19" y="6"/>
              </a:cxn>
              <a:cxn ang="0">
                <a:pos x="17" y="2"/>
              </a:cxn>
              <a:cxn ang="0">
                <a:pos x="15" y="1"/>
              </a:cxn>
              <a:cxn ang="0">
                <a:pos x="10" y="0"/>
              </a:cxn>
            </a:cxnLst>
            <a:rect l="0" t="0" r="r" b="b"/>
            <a:pathLst>
              <a:path w="21" h="19">
                <a:moveTo>
                  <a:pt x="10" y="0"/>
                </a:moveTo>
                <a:lnTo>
                  <a:pt x="6" y="1"/>
                </a:lnTo>
                <a:lnTo>
                  <a:pt x="4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4" y="17"/>
                </a:lnTo>
                <a:lnTo>
                  <a:pt x="6" y="19"/>
                </a:lnTo>
                <a:lnTo>
                  <a:pt x="10" y="19"/>
                </a:lnTo>
                <a:lnTo>
                  <a:pt x="15" y="19"/>
                </a:lnTo>
                <a:lnTo>
                  <a:pt x="17" y="17"/>
                </a:lnTo>
                <a:lnTo>
                  <a:pt x="19" y="13"/>
                </a:lnTo>
                <a:lnTo>
                  <a:pt x="21" y="9"/>
                </a:lnTo>
                <a:lnTo>
                  <a:pt x="19" y="6"/>
                </a:lnTo>
                <a:lnTo>
                  <a:pt x="17" y="2"/>
                </a:lnTo>
                <a:lnTo>
                  <a:pt x="15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7" name="Freeform 215"/>
          <p:cNvSpPr>
            <a:spLocks/>
          </p:cNvSpPr>
          <p:nvPr/>
        </p:nvSpPr>
        <p:spPr bwMode="auto">
          <a:xfrm>
            <a:off x="6867525" y="4092575"/>
            <a:ext cx="77788" cy="101600"/>
          </a:xfrm>
          <a:custGeom>
            <a:avLst/>
            <a:gdLst/>
            <a:ahLst/>
            <a:cxnLst>
              <a:cxn ang="0">
                <a:pos x="88" y="0"/>
              </a:cxn>
              <a:cxn ang="0">
                <a:pos x="70" y="6"/>
              </a:cxn>
              <a:cxn ang="0">
                <a:pos x="53" y="16"/>
              </a:cxn>
              <a:cxn ang="0">
                <a:pos x="37" y="30"/>
              </a:cxn>
              <a:cxn ang="0">
                <a:pos x="24" y="48"/>
              </a:cxn>
              <a:cxn ang="0">
                <a:pos x="13" y="70"/>
              </a:cxn>
              <a:cxn ang="0">
                <a:pos x="5" y="93"/>
              </a:cxn>
              <a:cxn ang="0">
                <a:pos x="1" y="118"/>
              </a:cxn>
              <a:cxn ang="0">
                <a:pos x="1" y="144"/>
              </a:cxn>
              <a:cxn ang="0">
                <a:pos x="5" y="170"/>
              </a:cxn>
              <a:cxn ang="0">
                <a:pos x="13" y="192"/>
              </a:cxn>
              <a:cxn ang="0">
                <a:pos x="24" y="213"/>
              </a:cxn>
              <a:cxn ang="0">
                <a:pos x="37" y="231"/>
              </a:cxn>
              <a:cxn ang="0">
                <a:pos x="53" y="244"/>
              </a:cxn>
              <a:cxn ang="0">
                <a:pos x="70" y="254"/>
              </a:cxn>
              <a:cxn ang="0">
                <a:pos x="88" y="260"/>
              </a:cxn>
              <a:cxn ang="0">
                <a:pos x="106" y="260"/>
              </a:cxn>
              <a:cxn ang="0">
                <a:pos x="124" y="255"/>
              </a:cxn>
              <a:cxn ang="0">
                <a:pos x="141" y="245"/>
              </a:cxn>
              <a:cxn ang="0">
                <a:pos x="157" y="233"/>
              </a:cxn>
              <a:cxn ang="0">
                <a:pos x="171" y="216"/>
              </a:cxn>
              <a:cxn ang="0">
                <a:pos x="183" y="197"/>
              </a:cxn>
              <a:cxn ang="0">
                <a:pos x="191" y="174"/>
              </a:cxn>
              <a:cxn ang="0">
                <a:pos x="195" y="150"/>
              </a:cxn>
              <a:cxn ang="0">
                <a:pos x="195" y="124"/>
              </a:cxn>
              <a:cxn ang="0">
                <a:pos x="191" y="98"/>
              </a:cxn>
              <a:cxn ang="0">
                <a:pos x="183" y="74"/>
              </a:cxn>
              <a:cxn ang="0">
                <a:pos x="171" y="52"/>
              </a:cxn>
              <a:cxn ang="0">
                <a:pos x="157" y="33"/>
              </a:cxn>
              <a:cxn ang="0">
                <a:pos x="141" y="17"/>
              </a:cxn>
              <a:cxn ang="0">
                <a:pos x="124" y="6"/>
              </a:cxn>
              <a:cxn ang="0">
                <a:pos x="106" y="0"/>
              </a:cxn>
            </a:cxnLst>
            <a:rect l="0" t="0" r="r" b="b"/>
            <a:pathLst>
              <a:path w="196" h="260">
                <a:moveTo>
                  <a:pt x="96" y="0"/>
                </a:moveTo>
                <a:lnTo>
                  <a:pt x="88" y="0"/>
                </a:lnTo>
                <a:lnTo>
                  <a:pt x="78" y="3"/>
                </a:lnTo>
                <a:lnTo>
                  <a:pt x="70" y="6"/>
                </a:lnTo>
                <a:lnTo>
                  <a:pt x="61" y="11"/>
                </a:lnTo>
                <a:lnTo>
                  <a:pt x="53" y="16"/>
                </a:lnTo>
                <a:lnTo>
                  <a:pt x="45" y="23"/>
                </a:lnTo>
                <a:lnTo>
                  <a:pt x="37" y="30"/>
                </a:lnTo>
                <a:lnTo>
                  <a:pt x="30" y="39"/>
                </a:lnTo>
                <a:lnTo>
                  <a:pt x="24" y="48"/>
                </a:lnTo>
                <a:lnTo>
                  <a:pt x="18" y="59"/>
                </a:lnTo>
                <a:lnTo>
                  <a:pt x="13" y="70"/>
                </a:lnTo>
                <a:lnTo>
                  <a:pt x="9" y="81"/>
                </a:lnTo>
                <a:lnTo>
                  <a:pt x="5" y="93"/>
                </a:lnTo>
                <a:lnTo>
                  <a:pt x="3" y="106"/>
                </a:lnTo>
                <a:lnTo>
                  <a:pt x="1" y="118"/>
                </a:lnTo>
                <a:lnTo>
                  <a:pt x="0" y="131"/>
                </a:lnTo>
                <a:lnTo>
                  <a:pt x="1" y="144"/>
                </a:lnTo>
                <a:lnTo>
                  <a:pt x="3" y="158"/>
                </a:lnTo>
                <a:lnTo>
                  <a:pt x="5" y="170"/>
                </a:lnTo>
                <a:lnTo>
                  <a:pt x="9" y="182"/>
                </a:lnTo>
                <a:lnTo>
                  <a:pt x="13" y="192"/>
                </a:lnTo>
                <a:lnTo>
                  <a:pt x="18" y="203"/>
                </a:lnTo>
                <a:lnTo>
                  <a:pt x="24" y="213"/>
                </a:lnTo>
                <a:lnTo>
                  <a:pt x="30" y="222"/>
                </a:lnTo>
                <a:lnTo>
                  <a:pt x="37" y="231"/>
                </a:lnTo>
                <a:lnTo>
                  <a:pt x="45" y="238"/>
                </a:lnTo>
                <a:lnTo>
                  <a:pt x="53" y="244"/>
                </a:lnTo>
                <a:lnTo>
                  <a:pt x="61" y="250"/>
                </a:lnTo>
                <a:lnTo>
                  <a:pt x="70" y="254"/>
                </a:lnTo>
                <a:lnTo>
                  <a:pt x="78" y="257"/>
                </a:lnTo>
                <a:lnTo>
                  <a:pt x="88" y="260"/>
                </a:lnTo>
                <a:lnTo>
                  <a:pt x="96" y="260"/>
                </a:lnTo>
                <a:lnTo>
                  <a:pt x="106" y="260"/>
                </a:lnTo>
                <a:lnTo>
                  <a:pt x="115" y="257"/>
                </a:lnTo>
                <a:lnTo>
                  <a:pt x="124" y="255"/>
                </a:lnTo>
                <a:lnTo>
                  <a:pt x="132" y="250"/>
                </a:lnTo>
                <a:lnTo>
                  <a:pt x="141" y="245"/>
                </a:lnTo>
                <a:lnTo>
                  <a:pt x="149" y="239"/>
                </a:lnTo>
                <a:lnTo>
                  <a:pt x="157" y="233"/>
                </a:lnTo>
                <a:lnTo>
                  <a:pt x="165" y="225"/>
                </a:lnTo>
                <a:lnTo>
                  <a:pt x="171" y="216"/>
                </a:lnTo>
                <a:lnTo>
                  <a:pt x="177" y="207"/>
                </a:lnTo>
                <a:lnTo>
                  <a:pt x="183" y="197"/>
                </a:lnTo>
                <a:lnTo>
                  <a:pt x="187" y="186"/>
                </a:lnTo>
                <a:lnTo>
                  <a:pt x="191" y="174"/>
                </a:lnTo>
                <a:lnTo>
                  <a:pt x="193" y="162"/>
                </a:lnTo>
                <a:lnTo>
                  <a:pt x="195" y="150"/>
                </a:lnTo>
                <a:lnTo>
                  <a:pt x="196" y="137"/>
                </a:lnTo>
                <a:lnTo>
                  <a:pt x="195" y="124"/>
                </a:lnTo>
                <a:lnTo>
                  <a:pt x="193" y="111"/>
                </a:lnTo>
                <a:lnTo>
                  <a:pt x="191" y="98"/>
                </a:lnTo>
                <a:lnTo>
                  <a:pt x="187" y="86"/>
                </a:lnTo>
                <a:lnTo>
                  <a:pt x="183" y="74"/>
                </a:lnTo>
                <a:lnTo>
                  <a:pt x="177" y="63"/>
                </a:lnTo>
                <a:lnTo>
                  <a:pt x="171" y="52"/>
                </a:lnTo>
                <a:lnTo>
                  <a:pt x="165" y="42"/>
                </a:lnTo>
                <a:lnTo>
                  <a:pt x="157" y="33"/>
                </a:lnTo>
                <a:lnTo>
                  <a:pt x="149" y="24"/>
                </a:lnTo>
                <a:lnTo>
                  <a:pt x="141" y="17"/>
                </a:lnTo>
                <a:lnTo>
                  <a:pt x="132" y="11"/>
                </a:lnTo>
                <a:lnTo>
                  <a:pt x="124" y="6"/>
                </a:lnTo>
                <a:lnTo>
                  <a:pt x="115" y="3"/>
                </a:lnTo>
                <a:lnTo>
                  <a:pt x="106" y="0"/>
                </a:lnTo>
                <a:lnTo>
                  <a:pt x="96" y="0"/>
                </a:lnTo>
                <a:close/>
              </a:path>
            </a:pathLst>
          </a:custGeom>
          <a:solidFill>
            <a:srgbClr val="990A3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8" name="Freeform 216"/>
          <p:cNvSpPr>
            <a:spLocks/>
          </p:cNvSpPr>
          <p:nvPr/>
        </p:nvSpPr>
        <p:spPr bwMode="auto">
          <a:xfrm>
            <a:off x="6716713" y="3643314"/>
            <a:ext cx="171450" cy="193675"/>
          </a:xfrm>
          <a:custGeom>
            <a:avLst/>
            <a:gdLst/>
            <a:ahLst/>
            <a:cxnLst>
              <a:cxn ang="0">
                <a:pos x="204" y="1"/>
              </a:cxn>
              <a:cxn ang="0">
                <a:pos x="182" y="4"/>
              </a:cxn>
              <a:cxn ang="0">
                <a:pos x="151" y="11"/>
              </a:cxn>
              <a:cxn ang="0">
                <a:pos x="111" y="30"/>
              </a:cxn>
              <a:cxn ang="0">
                <a:pos x="78" y="57"/>
              </a:cxn>
              <a:cxn ang="0">
                <a:pos x="49" y="89"/>
              </a:cxn>
              <a:cxn ang="0">
                <a:pos x="25" y="129"/>
              </a:cxn>
              <a:cxn ang="0">
                <a:pos x="9" y="172"/>
              </a:cxn>
              <a:cxn ang="0">
                <a:pos x="0" y="220"/>
              </a:cxn>
              <a:cxn ang="0">
                <a:pos x="0" y="269"/>
              </a:cxn>
              <a:cxn ang="0">
                <a:pos x="9" y="317"/>
              </a:cxn>
              <a:cxn ang="0">
                <a:pos x="25" y="360"/>
              </a:cxn>
              <a:cxn ang="0">
                <a:pos x="49" y="400"/>
              </a:cxn>
              <a:cxn ang="0">
                <a:pos x="78" y="432"/>
              </a:cxn>
              <a:cxn ang="0">
                <a:pos x="111" y="458"/>
              </a:cxn>
              <a:cxn ang="0">
                <a:pos x="151" y="476"/>
              </a:cxn>
              <a:cxn ang="0">
                <a:pos x="182" y="485"/>
              </a:cxn>
              <a:cxn ang="0">
                <a:pos x="204" y="487"/>
              </a:cxn>
              <a:cxn ang="0">
                <a:pos x="226" y="487"/>
              </a:cxn>
              <a:cxn ang="0">
                <a:pos x="247" y="485"/>
              </a:cxn>
              <a:cxn ang="0">
                <a:pos x="278" y="476"/>
              </a:cxn>
              <a:cxn ang="0">
                <a:pos x="318" y="458"/>
              </a:cxn>
              <a:cxn ang="0">
                <a:pos x="352" y="432"/>
              </a:cxn>
              <a:cxn ang="0">
                <a:pos x="382" y="400"/>
              </a:cxn>
              <a:cxn ang="0">
                <a:pos x="404" y="360"/>
              </a:cxn>
              <a:cxn ang="0">
                <a:pos x="421" y="317"/>
              </a:cxn>
              <a:cxn ang="0">
                <a:pos x="430" y="269"/>
              </a:cxn>
              <a:cxn ang="0">
                <a:pos x="430" y="220"/>
              </a:cxn>
              <a:cxn ang="0">
                <a:pos x="421" y="172"/>
              </a:cxn>
              <a:cxn ang="0">
                <a:pos x="404" y="129"/>
              </a:cxn>
              <a:cxn ang="0">
                <a:pos x="382" y="89"/>
              </a:cxn>
              <a:cxn ang="0">
                <a:pos x="352" y="57"/>
              </a:cxn>
              <a:cxn ang="0">
                <a:pos x="318" y="30"/>
              </a:cxn>
              <a:cxn ang="0">
                <a:pos x="278" y="11"/>
              </a:cxn>
              <a:cxn ang="0">
                <a:pos x="247" y="4"/>
              </a:cxn>
              <a:cxn ang="0">
                <a:pos x="226" y="1"/>
              </a:cxn>
            </a:cxnLst>
            <a:rect l="0" t="0" r="r" b="b"/>
            <a:pathLst>
              <a:path w="431" h="487">
                <a:moveTo>
                  <a:pt x="215" y="0"/>
                </a:moveTo>
                <a:lnTo>
                  <a:pt x="204" y="1"/>
                </a:lnTo>
                <a:lnTo>
                  <a:pt x="193" y="1"/>
                </a:lnTo>
                <a:lnTo>
                  <a:pt x="182" y="4"/>
                </a:lnTo>
                <a:lnTo>
                  <a:pt x="172" y="5"/>
                </a:lnTo>
                <a:lnTo>
                  <a:pt x="151" y="11"/>
                </a:lnTo>
                <a:lnTo>
                  <a:pt x="131" y="19"/>
                </a:lnTo>
                <a:lnTo>
                  <a:pt x="111" y="30"/>
                </a:lnTo>
                <a:lnTo>
                  <a:pt x="95" y="42"/>
                </a:lnTo>
                <a:lnTo>
                  <a:pt x="78" y="57"/>
                </a:lnTo>
                <a:lnTo>
                  <a:pt x="62" y="72"/>
                </a:lnTo>
                <a:lnTo>
                  <a:pt x="49" y="89"/>
                </a:lnTo>
                <a:lnTo>
                  <a:pt x="36" y="108"/>
                </a:lnTo>
                <a:lnTo>
                  <a:pt x="25" y="129"/>
                </a:lnTo>
                <a:lnTo>
                  <a:pt x="17" y="149"/>
                </a:lnTo>
                <a:lnTo>
                  <a:pt x="9" y="172"/>
                </a:lnTo>
                <a:lnTo>
                  <a:pt x="3" y="195"/>
                </a:lnTo>
                <a:lnTo>
                  <a:pt x="0" y="220"/>
                </a:lnTo>
                <a:lnTo>
                  <a:pt x="0" y="244"/>
                </a:lnTo>
                <a:lnTo>
                  <a:pt x="0" y="269"/>
                </a:lnTo>
                <a:lnTo>
                  <a:pt x="3" y="293"/>
                </a:lnTo>
                <a:lnTo>
                  <a:pt x="9" y="317"/>
                </a:lnTo>
                <a:lnTo>
                  <a:pt x="17" y="338"/>
                </a:lnTo>
                <a:lnTo>
                  <a:pt x="25" y="360"/>
                </a:lnTo>
                <a:lnTo>
                  <a:pt x="36" y="380"/>
                </a:lnTo>
                <a:lnTo>
                  <a:pt x="49" y="400"/>
                </a:lnTo>
                <a:lnTo>
                  <a:pt x="62" y="416"/>
                </a:lnTo>
                <a:lnTo>
                  <a:pt x="78" y="432"/>
                </a:lnTo>
                <a:lnTo>
                  <a:pt x="95" y="446"/>
                </a:lnTo>
                <a:lnTo>
                  <a:pt x="111" y="458"/>
                </a:lnTo>
                <a:lnTo>
                  <a:pt x="131" y="468"/>
                </a:lnTo>
                <a:lnTo>
                  <a:pt x="151" y="476"/>
                </a:lnTo>
                <a:lnTo>
                  <a:pt x="172" y="482"/>
                </a:lnTo>
                <a:lnTo>
                  <a:pt x="182" y="485"/>
                </a:lnTo>
                <a:lnTo>
                  <a:pt x="193" y="486"/>
                </a:lnTo>
                <a:lnTo>
                  <a:pt x="204" y="487"/>
                </a:lnTo>
                <a:lnTo>
                  <a:pt x="215" y="487"/>
                </a:lnTo>
                <a:lnTo>
                  <a:pt x="226" y="487"/>
                </a:lnTo>
                <a:lnTo>
                  <a:pt x="236" y="486"/>
                </a:lnTo>
                <a:lnTo>
                  <a:pt x="247" y="485"/>
                </a:lnTo>
                <a:lnTo>
                  <a:pt x="258" y="482"/>
                </a:lnTo>
                <a:lnTo>
                  <a:pt x="278" y="476"/>
                </a:lnTo>
                <a:lnTo>
                  <a:pt x="299" y="468"/>
                </a:lnTo>
                <a:lnTo>
                  <a:pt x="318" y="458"/>
                </a:lnTo>
                <a:lnTo>
                  <a:pt x="335" y="446"/>
                </a:lnTo>
                <a:lnTo>
                  <a:pt x="352" y="432"/>
                </a:lnTo>
                <a:lnTo>
                  <a:pt x="367" y="416"/>
                </a:lnTo>
                <a:lnTo>
                  <a:pt x="382" y="400"/>
                </a:lnTo>
                <a:lnTo>
                  <a:pt x="394" y="380"/>
                </a:lnTo>
                <a:lnTo>
                  <a:pt x="404" y="360"/>
                </a:lnTo>
                <a:lnTo>
                  <a:pt x="414" y="338"/>
                </a:lnTo>
                <a:lnTo>
                  <a:pt x="421" y="317"/>
                </a:lnTo>
                <a:lnTo>
                  <a:pt x="426" y="293"/>
                </a:lnTo>
                <a:lnTo>
                  <a:pt x="430" y="269"/>
                </a:lnTo>
                <a:lnTo>
                  <a:pt x="431" y="244"/>
                </a:lnTo>
                <a:lnTo>
                  <a:pt x="430" y="220"/>
                </a:lnTo>
                <a:lnTo>
                  <a:pt x="426" y="195"/>
                </a:lnTo>
                <a:lnTo>
                  <a:pt x="421" y="172"/>
                </a:lnTo>
                <a:lnTo>
                  <a:pt x="414" y="149"/>
                </a:lnTo>
                <a:lnTo>
                  <a:pt x="404" y="129"/>
                </a:lnTo>
                <a:lnTo>
                  <a:pt x="394" y="108"/>
                </a:lnTo>
                <a:lnTo>
                  <a:pt x="382" y="89"/>
                </a:lnTo>
                <a:lnTo>
                  <a:pt x="367" y="72"/>
                </a:lnTo>
                <a:lnTo>
                  <a:pt x="352" y="57"/>
                </a:lnTo>
                <a:lnTo>
                  <a:pt x="335" y="42"/>
                </a:lnTo>
                <a:lnTo>
                  <a:pt x="318" y="30"/>
                </a:lnTo>
                <a:lnTo>
                  <a:pt x="299" y="19"/>
                </a:lnTo>
                <a:lnTo>
                  <a:pt x="278" y="11"/>
                </a:lnTo>
                <a:lnTo>
                  <a:pt x="258" y="5"/>
                </a:lnTo>
                <a:lnTo>
                  <a:pt x="247" y="4"/>
                </a:lnTo>
                <a:lnTo>
                  <a:pt x="236" y="1"/>
                </a:lnTo>
                <a:lnTo>
                  <a:pt x="226" y="1"/>
                </a:lnTo>
                <a:lnTo>
                  <a:pt x="215" y="0"/>
                </a:lnTo>
                <a:close/>
              </a:path>
            </a:pathLst>
          </a:custGeom>
          <a:solidFill>
            <a:srgbClr val="FCF0B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9" name="Freeform 217"/>
          <p:cNvSpPr>
            <a:spLocks/>
          </p:cNvSpPr>
          <p:nvPr/>
        </p:nvSpPr>
        <p:spPr bwMode="auto">
          <a:xfrm>
            <a:off x="6815139" y="3683000"/>
            <a:ext cx="7937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4" y="3"/>
              </a:cxn>
              <a:cxn ang="0">
                <a:pos x="2" y="6"/>
              </a:cxn>
              <a:cxn ang="0">
                <a:pos x="0" y="10"/>
              </a:cxn>
              <a:cxn ang="0">
                <a:pos x="2" y="13"/>
              </a:cxn>
              <a:cxn ang="0">
                <a:pos x="4" y="17"/>
              </a:cxn>
              <a:cxn ang="0">
                <a:pos x="6" y="19"/>
              </a:cxn>
              <a:cxn ang="0">
                <a:pos x="10" y="19"/>
              </a:cxn>
              <a:cxn ang="0">
                <a:pos x="15" y="19"/>
              </a:cxn>
              <a:cxn ang="0">
                <a:pos x="17" y="17"/>
              </a:cxn>
              <a:cxn ang="0">
                <a:pos x="20" y="13"/>
              </a:cxn>
              <a:cxn ang="0">
                <a:pos x="21" y="10"/>
              </a:cxn>
              <a:cxn ang="0">
                <a:pos x="20" y="6"/>
              </a:cxn>
              <a:cxn ang="0">
                <a:pos x="17" y="3"/>
              </a:cxn>
              <a:cxn ang="0">
                <a:pos x="15" y="1"/>
              </a:cxn>
              <a:cxn ang="0">
                <a:pos x="10" y="0"/>
              </a:cxn>
            </a:cxnLst>
            <a:rect l="0" t="0" r="r" b="b"/>
            <a:pathLst>
              <a:path w="21" h="19">
                <a:moveTo>
                  <a:pt x="10" y="0"/>
                </a:moveTo>
                <a:lnTo>
                  <a:pt x="6" y="1"/>
                </a:lnTo>
                <a:lnTo>
                  <a:pt x="4" y="3"/>
                </a:lnTo>
                <a:lnTo>
                  <a:pt x="2" y="6"/>
                </a:lnTo>
                <a:lnTo>
                  <a:pt x="0" y="10"/>
                </a:lnTo>
                <a:lnTo>
                  <a:pt x="2" y="13"/>
                </a:lnTo>
                <a:lnTo>
                  <a:pt x="4" y="17"/>
                </a:lnTo>
                <a:lnTo>
                  <a:pt x="6" y="19"/>
                </a:lnTo>
                <a:lnTo>
                  <a:pt x="10" y="19"/>
                </a:lnTo>
                <a:lnTo>
                  <a:pt x="15" y="19"/>
                </a:lnTo>
                <a:lnTo>
                  <a:pt x="17" y="17"/>
                </a:lnTo>
                <a:lnTo>
                  <a:pt x="20" y="13"/>
                </a:lnTo>
                <a:lnTo>
                  <a:pt x="21" y="10"/>
                </a:lnTo>
                <a:lnTo>
                  <a:pt x="20" y="6"/>
                </a:lnTo>
                <a:lnTo>
                  <a:pt x="17" y="3"/>
                </a:lnTo>
                <a:lnTo>
                  <a:pt x="15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0" name="Freeform 218"/>
          <p:cNvSpPr>
            <a:spLocks/>
          </p:cNvSpPr>
          <p:nvPr/>
        </p:nvSpPr>
        <p:spPr bwMode="auto">
          <a:xfrm>
            <a:off x="6786564" y="3695700"/>
            <a:ext cx="7937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0"/>
              </a:cxn>
              <a:cxn ang="0">
                <a:pos x="3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3" y="16"/>
              </a:cxn>
              <a:cxn ang="0">
                <a:pos x="6" y="18"/>
              </a:cxn>
              <a:cxn ang="0">
                <a:pos x="10" y="19"/>
              </a:cxn>
              <a:cxn ang="0">
                <a:pos x="14" y="18"/>
              </a:cxn>
              <a:cxn ang="0">
                <a:pos x="16" y="16"/>
              </a:cxn>
              <a:cxn ang="0">
                <a:pos x="19" y="13"/>
              </a:cxn>
              <a:cxn ang="0">
                <a:pos x="20" y="9"/>
              </a:cxn>
              <a:cxn ang="0">
                <a:pos x="19" y="6"/>
              </a:cxn>
              <a:cxn ang="0">
                <a:pos x="16" y="2"/>
              </a:cxn>
              <a:cxn ang="0">
                <a:pos x="14" y="0"/>
              </a:cxn>
              <a:cxn ang="0">
                <a:pos x="10" y="0"/>
              </a:cxn>
            </a:cxnLst>
            <a:rect l="0" t="0" r="r" b="b"/>
            <a:pathLst>
              <a:path w="20" h="19">
                <a:moveTo>
                  <a:pt x="10" y="0"/>
                </a:moveTo>
                <a:lnTo>
                  <a:pt x="6" y="0"/>
                </a:lnTo>
                <a:lnTo>
                  <a:pt x="3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3" y="16"/>
                </a:lnTo>
                <a:lnTo>
                  <a:pt x="6" y="18"/>
                </a:lnTo>
                <a:lnTo>
                  <a:pt x="10" y="19"/>
                </a:lnTo>
                <a:lnTo>
                  <a:pt x="14" y="18"/>
                </a:lnTo>
                <a:lnTo>
                  <a:pt x="16" y="16"/>
                </a:lnTo>
                <a:lnTo>
                  <a:pt x="19" y="13"/>
                </a:lnTo>
                <a:lnTo>
                  <a:pt x="20" y="9"/>
                </a:lnTo>
                <a:lnTo>
                  <a:pt x="19" y="6"/>
                </a:lnTo>
                <a:lnTo>
                  <a:pt x="16" y="2"/>
                </a:lnTo>
                <a:lnTo>
                  <a:pt x="14" y="0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1" name="Freeform 219"/>
          <p:cNvSpPr>
            <a:spLocks/>
          </p:cNvSpPr>
          <p:nvPr/>
        </p:nvSpPr>
        <p:spPr bwMode="auto">
          <a:xfrm>
            <a:off x="6815139" y="3700464"/>
            <a:ext cx="7937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0"/>
              </a:cxn>
              <a:cxn ang="0">
                <a:pos x="2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2" y="16"/>
              </a:cxn>
              <a:cxn ang="0">
                <a:pos x="6" y="18"/>
              </a:cxn>
              <a:cxn ang="0">
                <a:pos x="9" y="19"/>
              </a:cxn>
              <a:cxn ang="0">
                <a:pos x="13" y="18"/>
              </a:cxn>
              <a:cxn ang="0">
                <a:pos x="16" y="16"/>
              </a:cxn>
              <a:cxn ang="0">
                <a:pos x="19" y="13"/>
              </a:cxn>
              <a:cxn ang="0">
                <a:pos x="19" y="9"/>
              </a:cxn>
              <a:cxn ang="0">
                <a:pos x="19" y="6"/>
              </a:cxn>
              <a:cxn ang="0">
                <a:pos x="16" y="2"/>
              </a:cxn>
              <a:cxn ang="0">
                <a:pos x="13" y="0"/>
              </a:cxn>
              <a:cxn ang="0">
                <a:pos x="9" y="0"/>
              </a:cxn>
            </a:cxnLst>
            <a:rect l="0" t="0" r="r" b="b"/>
            <a:pathLst>
              <a:path w="19" h="19">
                <a:moveTo>
                  <a:pt x="9" y="0"/>
                </a:moveTo>
                <a:lnTo>
                  <a:pt x="6" y="0"/>
                </a:lnTo>
                <a:lnTo>
                  <a:pt x="2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2" y="16"/>
                </a:lnTo>
                <a:lnTo>
                  <a:pt x="6" y="18"/>
                </a:lnTo>
                <a:lnTo>
                  <a:pt x="9" y="19"/>
                </a:lnTo>
                <a:lnTo>
                  <a:pt x="13" y="18"/>
                </a:lnTo>
                <a:lnTo>
                  <a:pt x="16" y="16"/>
                </a:lnTo>
                <a:lnTo>
                  <a:pt x="19" y="13"/>
                </a:lnTo>
                <a:lnTo>
                  <a:pt x="19" y="9"/>
                </a:lnTo>
                <a:lnTo>
                  <a:pt x="19" y="6"/>
                </a:lnTo>
                <a:lnTo>
                  <a:pt x="16" y="2"/>
                </a:lnTo>
                <a:lnTo>
                  <a:pt x="13" y="0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2" name="Freeform 220"/>
          <p:cNvSpPr>
            <a:spLocks/>
          </p:cNvSpPr>
          <p:nvPr/>
        </p:nvSpPr>
        <p:spPr bwMode="auto">
          <a:xfrm>
            <a:off x="6810375" y="3717925"/>
            <a:ext cx="7938" cy="6350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6" y="2"/>
              </a:cxn>
              <a:cxn ang="0">
                <a:pos x="4" y="3"/>
              </a:cxn>
              <a:cxn ang="0">
                <a:pos x="1" y="6"/>
              </a:cxn>
              <a:cxn ang="0">
                <a:pos x="0" y="10"/>
              </a:cxn>
              <a:cxn ang="0">
                <a:pos x="1" y="14"/>
              </a:cxn>
              <a:cxn ang="0">
                <a:pos x="4" y="17"/>
              </a:cxn>
              <a:cxn ang="0">
                <a:pos x="6" y="20"/>
              </a:cxn>
              <a:cxn ang="0">
                <a:pos x="11" y="20"/>
              </a:cxn>
              <a:cxn ang="0">
                <a:pos x="15" y="20"/>
              </a:cxn>
              <a:cxn ang="0">
                <a:pos x="17" y="17"/>
              </a:cxn>
              <a:cxn ang="0">
                <a:pos x="19" y="14"/>
              </a:cxn>
              <a:cxn ang="0">
                <a:pos x="21" y="10"/>
              </a:cxn>
              <a:cxn ang="0">
                <a:pos x="19" y="6"/>
              </a:cxn>
              <a:cxn ang="0">
                <a:pos x="17" y="3"/>
              </a:cxn>
              <a:cxn ang="0">
                <a:pos x="15" y="2"/>
              </a:cxn>
              <a:cxn ang="0">
                <a:pos x="11" y="0"/>
              </a:cxn>
            </a:cxnLst>
            <a:rect l="0" t="0" r="r" b="b"/>
            <a:pathLst>
              <a:path w="21" h="20">
                <a:moveTo>
                  <a:pt x="11" y="0"/>
                </a:moveTo>
                <a:lnTo>
                  <a:pt x="6" y="2"/>
                </a:lnTo>
                <a:lnTo>
                  <a:pt x="4" y="3"/>
                </a:lnTo>
                <a:lnTo>
                  <a:pt x="1" y="6"/>
                </a:lnTo>
                <a:lnTo>
                  <a:pt x="0" y="10"/>
                </a:lnTo>
                <a:lnTo>
                  <a:pt x="1" y="14"/>
                </a:lnTo>
                <a:lnTo>
                  <a:pt x="4" y="17"/>
                </a:lnTo>
                <a:lnTo>
                  <a:pt x="6" y="20"/>
                </a:lnTo>
                <a:lnTo>
                  <a:pt x="11" y="20"/>
                </a:lnTo>
                <a:lnTo>
                  <a:pt x="15" y="20"/>
                </a:lnTo>
                <a:lnTo>
                  <a:pt x="17" y="17"/>
                </a:lnTo>
                <a:lnTo>
                  <a:pt x="19" y="14"/>
                </a:lnTo>
                <a:lnTo>
                  <a:pt x="21" y="10"/>
                </a:lnTo>
                <a:lnTo>
                  <a:pt x="19" y="6"/>
                </a:lnTo>
                <a:lnTo>
                  <a:pt x="17" y="3"/>
                </a:lnTo>
                <a:lnTo>
                  <a:pt x="15" y="2"/>
                </a:lnTo>
                <a:lnTo>
                  <a:pt x="11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3" name="Freeform 221"/>
          <p:cNvSpPr>
            <a:spLocks/>
          </p:cNvSpPr>
          <p:nvPr/>
        </p:nvSpPr>
        <p:spPr bwMode="auto">
          <a:xfrm>
            <a:off x="6821488" y="3735389"/>
            <a:ext cx="6350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1"/>
              </a:cxn>
              <a:cxn ang="0">
                <a:pos x="2" y="4"/>
              </a:cxn>
              <a:cxn ang="0">
                <a:pos x="0" y="6"/>
              </a:cxn>
              <a:cxn ang="0">
                <a:pos x="0" y="11"/>
              </a:cxn>
              <a:cxn ang="0">
                <a:pos x="0" y="15"/>
              </a:cxn>
              <a:cxn ang="0">
                <a:pos x="2" y="17"/>
              </a:cxn>
              <a:cxn ang="0">
                <a:pos x="6" y="19"/>
              </a:cxn>
              <a:cxn ang="0">
                <a:pos x="9" y="21"/>
              </a:cxn>
              <a:cxn ang="0">
                <a:pos x="13" y="19"/>
              </a:cxn>
              <a:cxn ang="0">
                <a:pos x="17" y="17"/>
              </a:cxn>
              <a:cxn ang="0">
                <a:pos x="18" y="15"/>
              </a:cxn>
              <a:cxn ang="0">
                <a:pos x="19" y="11"/>
              </a:cxn>
              <a:cxn ang="0">
                <a:pos x="18" y="6"/>
              </a:cxn>
              <a:cxn ang="0">
                <a:pos x="17" y="4"/>
              </a:cxn>
              <a:cxn ang="0">
                <a:pos x="13" y="1"/>
              </a:cxn>
              <a:cxn ang="0">
                <a:pos x="9" y="0"/>
              </a:cxn>
            </a:cxnLst>
            <a:rect l="0" t="0" r="r" b="b"/>
            <a:pathLst>
              <a:path w="19" h="21">
                <a:moveTo>
                  <a:pt x="9" y="0"/>
                </a:moveTo>
                <a:lnTo>
                  <a:pt x="6" y="1"/>
                </a:lnTo>
                <a:lnTo>
                  <a:pt x="2" y="4"/>
                </a:lnTo>
                <a:lnTo>
                  <a:pt x="0" y="6"/>
                </a:lnTo>
                <a:lnTo>
                  <a:pt x="0" y="11"/>
                </a:lnTo>
                <a:lnTo>
                  <a:pt x="0" y="15"/>
                </a:lnTo>
                <a:lnTo>
                  <a:pt x="2" y="17"/>
                </a:lnTo>
                <a:lnTo>
                  <a:pt x="6" y="19"/>
                </a:lnTo>
                <a:lnTo>
                  <a:pt x="9" y="21"/>
                </a:lnTo>
                <a:lnTo>
                  <a:pt x="13" y="19"/>
                </a:lnTo>
                <a:lnTo>
                  <a:pt x="17" y="17"/>
                </a:lnTo>
                <a:lnTo>
                  <a:pt x="18" y="15"/>
                </a:lnTo>
                <a:lnTo>
                  <a:pt x="19" y="11"/>
                </a:lnTo>
                <a:lnTo>
                  <a:pt x="18" y="6"/>
                </a:lnTo>
                <a:lnTo>
                  <a:pt x="17" y="4"/>
                </a:lnTo>
                <a:lnTo>
                  <a:pt x="13" y="1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4" name="Freeform 222"/>
          <p:cNvSpPr>
            <a:spLocks/>
          </p:cNvSpPr>
          <p:nvPr/>
        </p:nvSpPr>
        <p:spPr bwMode="auto">
          <a:xfrm>
            <a:off x="6826250" y="3719514"/>
            <a:ext cx="7938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2"/>
              </a:cxn>
              <a:cxn ang="0">
                <a:pos x="3" y="3"/>
              </a:cxn>
              <a:cxn ang="0">
                <a:pos x="0" y="6"/>
              </a:cxn>
              <a:cxn ang="0">
                <a:pos x="0" y="10"/>
              </a:cxn>
              <a:cxn ang="0">
                <a:pos x="0" y="14"/>
              </a:cxn>
              <a:cxn ang="0">
                <a:pos x="3" y="17"/>
              </a:cxn>
              <a:cxn ang="0">
                <a:pos x="6" y="20"/>
              </a:cxn>
              <a:cxn ang="0">
                <a:pos x="10" y="20"/>
              </a:cxn>
              <a:cxn ang="0">
                <a:pos x="13" y="20"/>
              </a:cxn>
              <a:cxn ang="0">
                <a:pos x="17" y="17"/>
              </a:cxn>
              <a:cxn ang="0">
                <a:pos x="19" y="14"/>
              </a:cxn>
              <a:cxn ang="0">
                <a:pos x="19" y="10"/>
              </a:cxn>
              <a:cxn ang="0">
                <a:pos x="19" y="6"/>
              </a:cxn>
              <a:cxn ang="0">
                <a:pos x="17" y="3"/>
              </a:cxn>
              <a:cxn ang="0">
                <a:pos x="13" y="2"/>
              </a:cxn>
              <a:cxn ang="0">
                <a:pos x="10" y="0"/>
              </a:cxn>
            </a:cxnLst>
            <a:rect l="0" t="0" r="r" b="b"/>
            <a:pathLst>
              <a:path w="19" h="20">
                <a:moveTo>
                  <a:pt x="10" y="0"/>
                </a:moveTo>
                <a:lnTo>
                  <a:pt x="6" y="2"/>
                </a:lnTo>
                <a:lnTo>
                  <a:pt x="3" y="3"/>
                </a:lnTo>
                <a:lnTo>
                  <a:pt x="0" y="6"/>
                </a:lnTo>
                <a:lnTo>
                  <a:pt x="0" y="10"/>
                </a:lnTo>
                <a:lnTo>
                  <a:pt x="0" y="14"/>
                </a:lnTo>
                <a:lnTo>
                  <a:pt x="3" y="17"/>
                </a:lnTo>
                <a:lnTo>
                  <a:pt x="6" y="20"/>
                </a:lnTo>
                <a:lnTo>
                  <a:pt x="10" y="20"/>
                </a:lnTo>
                <a:lnTo>
                  <a:pt x="13" y="20"/>
                </a:lnTo>
                <a:lnTo>
                  <a:pt x="17" y="17"/>
                </a:lnTo>
                <a:lnTo>
                  <a:pt x="19" y="14"/>
                </a:lnTo>
                <a:lnTo>
                  <a:pt x="19" y="10"/>
                </a:lnTo>
                <a:lnTo>
                  <a:pt x="19" y="6"/>
                </a:lnTo>
                <a:lnTo>
                  <a:pt x="17" y="3"/>
                </a:lnTo>
                <a:lnTo>
                  <a:pt x="13" y="2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5" name="Freeform 223"/>
          <p:cNvSpPr>
            <a:spLocks/>
          </p:cNvSpPr>
          <p:nvPr/>
        </p:nvSpPr>
        <p:spPr bwMode="auto">
          <a:xfrm>
            <a:off x="6834189" y="3698876"/>
            <a:ext cx="7937" cy="9525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3" y="4"/>
              </a:cxn>
              <a:cxn ang="0">
                <a:pos x="0" y="6"/>
              </a:cxn>
              <a:cxn ang="0">
                <a:pos x="0" y="11"/>
              </a:cxn>
              <a:cxn ang="0">
                <a:pos x="0" y="14"/>
              </a:cxn>
              <a:cxn ang="0">
                <a:pos x="3" y="17"/>
              </a:cxn>
              <a:cxn ang="0">
                <a:pos x="6" y="19"/>
              </a:cxn>
              <a:cxn ang="0">
                <a:pos x="10" y="20"/>
              </a:cxn>
              <a:cxn ang="0">
                <a:pos x="14" y="19"/>
              </a:cxn>
              <a:cxn ang="0">
                <a:pos x="17" y="17"/>
              </a:cxn>
              <a:cxn ang="0">
                <a:pos x="18" y="14"/>
              </a:cxn>
              <a:cxn ang="0">
                <a:pos x="20" y="11"/>
              </a:cxn>
              <a:cxn ang="0">
                <a:pos x="18" y="6"/>
              </a:cxn>
              <a:cxn ang="0">
                <a:pos x="17" y="4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6" y="1"/>
                </a:lnTo>
                <a:lnTo>
                  <a:pt x="3" y="4"/>
                </a:lnTo>
                <a:lnTo>
                  <a:pt x="0" y="6"/>
                </a:lnTo>
                <a:lnTo>
                  <a:pt x="0" y="11"/>
                </a:lnTo>
                <a:lnTo>
                  <a:pt x="0" y="14"/>
                </a:lnTo>
                <a:lnTo>
                  <a:pt x="3" y="17"/>
                </a:lnTo>
                <a:lnTo>
                  <a:pt x="6" y="19"/>
                </a:lnTo>
                <a:lnTo>
                  <a:pt x="10" y="20"/>
                </a:lnTo>
                <a:lnTo>
                  <a:pt x="14" y="19"/>
                </a:lnTo>
                <a:lnTo>
                  <a:pt x="17" y="17"/>
                </a:lnTo>
                <a:lnTo>
                  <a:pt x="18" y="14"/>
                </a:lnTo>
                <a:lnTo>
                  <a:pt x="20" y="11"/>
                </a:lnTo>
                <a:lnTo>
                  <a:pt x="18" y="6"/>
                </a:lnTo>
                <a:lnTo>
                  <a:pt x="17" y="4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6" name="Freeform 224"/>
          <p:cNvSpPr>
            <a:spLocks/>
          </p:cNvSpPr>
          <p:nvPr/>
        </p:nvSpPr>
        <p:spPr bwMode="auto">
          <a:xfrm>
            <a:off x="6846889" y="3709989"/>
            <a:ext cx="7937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2"/>
              </a:cxn>
              <a:cxn ang="0">
                <a:pos x="2" y="3"/>
              </a:cxn>
              <a:cxn ang="0">
                <a:pos x="1" y="6"/>
              </a:cxn>
              <a:cxn ang="0">
                <a:pos x="0" y="10"/>
              </a:cxn>
              <a:cxn ang="0">
                <a:pos x="1" y="14"/>
              </a:cxn>
              <a:cxn ang="0">
                <a:pos x="2" y="17"/>
              </a:cxn>
              <a:cxn ang="0">
                <a:pos x="6" y="20"/>
              </a:cxn>
              <a:cxn ang="0">
                <a:pos x="9" y="20"/>
              </a:cxn>
              <a:cxn ang="0">
                <a:pos x="13" y="20"/>
              </a:cxn>
              <a:cxn ang="0">
                <a:pos x="16" y="17"/>
              </a:cxn>
              <a:cxn ang="0">
                <a:pos x="19" y="14"/>
              </a:cxn>
              <a:cxn ang="0">
                <a:pos x="20" y="10"/>
              </a:cxn>
              <a:cxn ang="0">
                <a:pos x="19" y="6"/>
              </a:cxn>
              <a:cxn ang="0">
                <a:pos x="16" y="3"/>
              </a:cxn>
              <a:cxn ang="0">
                <a:pos x="13" y="2"/>
              </a:cxn>
              <a:cxn ang="0">
                <a:pos x="9" y="0"/>
              </a:cxn>
            </a:cxnLst>
            <a:rect l="0" t="0" r="r" b="b"/>
            <a:pathLst>
              <a:path w="20" h="20">
                <a:moveTo>
                  <a:pt x="9" y="0"/>
                </a:moveTo>
                <a:lnTo>
                  <a:pt x="6" y="2"/>
                </a:lnTo>
                <a:lnTo>
                  <a:pt x="2" y="3"/>
                </a:lnTo>
                <a:lnTo>
                  <a:pt x="1" y="6"/>
                </a:lnTo>
                <a:lnTo>
                  <a:pt x="0" y="10"/>
                </a:lnTo>
                <a:lnTo>
                  <a:pt x="1" y="14"/>
                </a:lnTo>
                <a:lnTo>
                  <a:pt x="2" y="17"/>
                </a:lnTo>
                <a:lnTo>
                  <a:pt x="6" y="20"/>
                </a:lnTo>
                <a:lnTo>
                  <a:pt x="9" y="20"/>
                </a:lnTo>
                <a:lnTo>
                  <a:pt x="13" y="20"/>
                </a:lnTo>
                <a:lnTo>
                  <a:pt x="16" y="17"/>
                </a:lnTo>
                <a:lnTo>
                  <a:pt x="19" y="14"/>
                </a:lnTo>
                <a:lnTo>
                  <a:pt x="20" y="10"/>
                </a:lnTo>
                <a:lnTo>
                  <a:pt x="19" y="6"/>
                </a:lnTo>
                <a:lnTo>
                  <a:pt x="16" y="3"/>
                </a:lnTo>
                <a:lnTo>
                  <a:pt x="13" y="2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7" name="Freeform 225"/>
          <p:cNvSpPr>
            <a:spLocks/>
          </p:cNvSpPr>
          <p:nvPr/>
        </p:nvSpPr>
        <p:spPr bwMode="auto">
          <a:xfrm>
            <a:off x="6842125" y="3725864"/>
            <a:ext cx="6350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3" y="4"/>
              </a:cxn>
              <a:cxn ang="0">
                <a:pos x="0" y="6"/>
              </a:cxn>
              <a:cxn ang="0">
                <a:pos x="0" y="11"/>
              </a:cxn>
              <a:cxn ang="0">
                <a:pos x="0" y="15"/>
              </a:cxn>
              <a:cxn ang="0">
                <a:pos x="3" y="17"/>
              </a:cxn>
              <a:cxn ang="0">
                <a:pos x="6" y="19"/>
              </a:cxn>
              <a:cxn ang="0">
                <a:pos x="10" y="21"/>
              </a:cxn>
              <a:cxn ang="0">
                <a:pos x="14" y="19"/>
              </a:cxn>
              <a:cxn ang="0">
                <a:pos x="17" y="17"/>
              </a:cxn>
              <a:cxn ang="0">
                <a:pos x="18" y="15"/>
              </a:cxn>
              <a:cxn ang="0">
                <a:pos x="20" y="11"/>
              </a:cxn>
              <a:cxn ang="0">
                <a:pos x="18" y="6"/>
              </a:cxn>
              <a:cxn ang="0">
                <a:pos x="17" y="4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21">
                <a:moveTo>
                  <a:pt x="10" y="0"/>
                </a:moveTo>
                <a:lnTo>
                  <a:pt x="6" y="1"/>
                </a:lnTo>
                <a:lnTo>
                  <a:pt x="3" y="4"/>
                </a:lnTo>
                <a:lnTo>
                  <a:pt x="0" y="6"/>
                </a:lnTo>
                <a:lnTo>
                  <a:pt x="0" y="11"/>
                </a:lnTo>
                <a:lnTo>
                  <a:pt x="0" y="15"/>
                </a:lnTo>
                <a:lnTo>
                  <a:pt x="3" y="17"/>
                </a:lnTo>
                <a:lnTo>
                  <a:pt x="6" y="19"/>
                </a:lnTo>
                <a:lnTo>
                  <a:pt x="10" y="21"/>
                </a:lnTo>
                <a:lnTo>
                  <a:pt x="14" y="19"/>
                </a:lnTo>
                <a:lnTo>
                  <a:pt x="17" y="17"/>
                </a:lnTo>
                <a:lnTo>
                  <a:pt x="18" y="15"/>
                </a:lnTo>
                <a:lnTo>
                  <a:pt x="20" y="11"/>
                </a:lnTo>
                <a:lnTo>
                  <a:pt x="18" y="6"/>
                </a:lnTo>
                <a:lnTo>
                  <a:pt x="17" y="4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8" name="Freeform 226"/>
          <p:cNvSpPr>
            <a:spLocks/>
          </p:cNvSpPr>
          <p:nvPr/>
        </p:nvSpPr>
        <p:spPr bwMode="auto">
          <a:xfrm>
            <a:off x="6838950" y="3736975"/>
            <a:ext cx="7938" cy="6350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2"/>
              </a:cxn>
              <a:cxn ang="0">
                <a:pos x="3" y="3"/>
              </a:cxn>
              <a:cxn ang="0">
                <a:pos x="1" y="6"/>
              </a:cxn>
              <a:cxn ang="0">
                <a:pos x="0" y="10"/>
              </a:cxn>
              <a:cxn ang="0">
                <a:pos x="1" y="14"/>
              </a:cxn>
              <a:cxn ang="0">
                <a:pos x="3" y="17"/>
              </a:cxn>
              <a:cxn ang="0">
                <a:pos x="6" y="20"/>
              </a:cxn>
              <a:cxn ang="0">
                <a:pos x="10" y="20"/>
              </a:cxn>
              <a:cxn ang="0">
                <a:pos x="13" y="20"/>
              </a:cxn>
              <a:cxn ang="0">
                <a:pos x="17" y="17"/>
              </a:cxn>
              <a:cxn ang="0">
                <a:pos x="19" y="14"/>
              </a:cxn>
              <a:cxn ang="0">
                <a:pos x="19" y="10"/>
              </a:cxn>
              <a:cxn ang="0">
                <a:pos x="19" y="6"/>
              </a:cxn>
              <a:cxn ang="0">
                <a:pos x="17" y="3"/>
              </a:cxn>
              <a:cxn ang="0">
                <a:pos x="13" y="2"/>
              </a:cxn>
              <a:cxn ang="0">
                <a:pos x="10" y="0"/>
              </a:cxn>
            </a:cxnLst>
            <a:rect l="0" t="0" r="r" b="b"/>
            <a:pathLst>
              <a:path w="19" h="20">
                <a:moveTo>
                  <a:pt x="10" y="0"/>
                </a:moveTo>
                <a:lnTo>
                  <a:pt x="6" y="2"/>
                </a:lnTo>
                <a:lnTo>
                  <a:pt x="3" y="3"/>
                </a:lnTo>
                <a:lnTo>
                  <a:pt x="1" y="6"/>
                </a:lnTo>
                <a:lnTo>
                  <a:pt x="0" y="10"/>
                </a:lnTo>
                <a:lnTo>
                  <a:pt x="1" y="14"/>
                </a:lnTo>
                <a:lnTo>
                  <a:pt x="3" y="17"/>
                </a:lnTo>
                <a:lnTo>
                  <a:pt x="6" y="20"/>
                </a:lnTo>
                <a:lnTo>
                  <a:pt x="10" y="20"/>
                </a:lnTo>
                <a:lnTo>
                  <a:pt x="13" y="20"/>
                </a:lnTo>
                <a:lnTo>
                  <a:pt x="17" y="17"/>
                </a:lnTo>
                <a:lnTo>
                  <a:pt x="19" y="14"/>
                </a:lnTo>
                <a:lnTo>
                  <a:pt x="19" y="10"/>
                </a:lnTo>
                <a:lnTo>
                  <a:pt x="19" y="6"/>
                </a:lnTo>
                <a:lnTo>
                  <a:pt x="17" y="3"/>
                </a:lnTo>
                <a:lnTo>
                  <a:pt x="13" y="2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9" name="Freeform 227"/>
          <p:cNvSpPr>
            <a:spLocks/>
          </p:cNvSpPr>
          <p:nvPr/>
        </p:nvSpPr>
        <p:spPr bwMode="auto">
          <a:xfrm>
            <a:off x="6832600" y="3754439"/>
            <a:ext cx="7938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1"/>
              </a:cxn>
              <a:cxn ang="0">
                <a:pos x="2" y="3"/>
              </a:cxn>
              <a:cxn ang="0">
                <a:pos x="0" y="6"/>
              </a:cxn>
              <a:cxn ang="0">
                <a:pos x="0" y="10"/>
              </a:cxn>
              <a:cxn ang="0">
                <a:pos x="0" y="14"/>
              </a:cxn>
              <a:cxn ang="0">
                <a:pos x="2" y="16"/>
              </a:cxn>
              <a:cxn ang="0">
                <a:pos x="6" y="19"/>
              </a:cxn>
              <a:cxn ang="0">
                <a:pos x="9" y="20"/>
              </a:cxn>
              <a:cxn ang="0">
                <a:pos x="13" y="19"/>
              </a:cxn>
              <a:cxn ang="0">
                <a:pos x="17" y="16"/>
              </a:cxn>
              <a:cxn ang="0">
                <a:pos x="18" y="14"/>
              </a:cxn>
              <a:cxn ang="0">
                <a:pos x="19" y="10"/>
              </a:cxn>
              <a:cxn ang="0">
                <a:pos x="18" y="6"/>
              </a:cxn>
              <a:cxn ang="0">
                <a:pos x="17" y="3"/>
              </a:cxn>
              <a:cxn ang="0">
                <a:pos x="13" y="1"/>
              </a:cxn>
              <a:cxn ang="0">
                <a:pos x="9" y="0"/>
              </a:cxn>
            </a:cxnLst>
            <a:rect l="0" t="0" r="r" b="b"/>
            <a:pathLst>
              <a:path w="19" h="20">
                <a:moveTo>
                  <a:pt x="9" y="0"/>
                </a:moveTo>
                <a:lnTo>
                  <a:pt x="6" y="1"/>
                </a:lnTo>
                <a:lnTo>
                  <a:pt x="2" y="3"/>
                </a:lnTo>
                <a:lnTo>
                  <a:pt x="0" y="6"/>
                </a:lnTo>
                <a:lnTo>
                  <a:pt x="0" y="10"/>
                </a:lnTo>
                <a:lnTo>
                  <a:pt x="0" y="14"/>
                </a:lnTo>
                <a:lnTo>
                  <a:pt x="2" y="16"/>
                </a:lnTo>
                <a:lnTo>
                  <a:pt x="6" y="19"/>
                </a:lnTo>
                <a:lnTo>
                  <a:pt x="9" y="20"/>
                </a:lnTo>
                <a:lnTo>
                  <a:pt x="13" y="19"/>
                </a:lnTo>
                <a:lnTo>
                  <a:pt x="17" y="16"/>
                </a:lnTo>
                <a:lnTo>
                  <a:pt x="18" y="14"/>
                </a:lnTo>
                <a:lnTo>
                  <a:pt x="19" y="10"/>
                </a:lnTo>
                <a:lnTo>
                  <a:pt x="18" y="6"/>
                </a:lnTo>
                <a:lnTo>
                  <a:pt x="17" y="3"/>
                </a:lnTo>
                <a:lnTo>
                  <a:pt x="13" y="1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0" name="Freeform 228"/>
          <p:cNvSpPr>
            <a:spLocks/>
          </p:cNvSpPr>
          <p:nvPr/>
        </p:nvSpPr>
        <p:spPr bwMode="auto">
          <a:xfrm>
            <a:off x="6854825" y="3751264"/>
            <a:ext cx="7938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4" y="3"/>
              </a:cxn>
              <a:cxn ang="0">
                <a:pos x="1" y="6"/>
              </a:cxn>
              <a:cxn ang="0">
                <a:pos x="0" y="10"/>
              </a:cxn>
              <a:cxn ang="0">
                <a:pos x="1" y="14"/>
              </a:cxn>
              <a:cxn ang="0">
                <a:pos x="4" y="16"/>
              </a:cxn>
              <a:cxn ang="0">
                <a:pos x="6" y="19"/>
              </a:cxn>
              <a:cxn ang="0">
                <a:pos x="10" y="20"/>
              </a:cxn>
              <a:cxn ang="0">
                <a:pos x="14" y="19"/>
              </a:cxn>
              <a:cxn ang="0">
                <a:pos x="17" y="16"/>
              </a:cxn>
              <a:cxn ang="0">
                <a:pos x="19" y="14"/>
              </a:cxn>
              <a:cxn ang="0">
                <a:pos x="20" y="10"/>
              </a:cxn>
              <a:cxn ang="0">
                <a:pos x="19" y="6"/>
              </a:cxn>
              <a:cxn ang="0">
                <a:pos x="17" y="3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6" y="1"/>
                </a:lnTo>
                <a:lnTo>
                  <a:pt x="4" y="3"/>
                </a:lnTo>
                <a:lnTo>
                  <a:pt x="1" y="6"/>
                </a:lnTo>
                <a:lnTo>
                  <a:pt x="0" y="10"/>
                </a:lnTo>
                <a:lnTo>
                  <a:pt x="1" y="14"/>
                </a:lnTo>
                <a:lnTo>
                  <a:pt x="4" y="16"/>
                </a:lnTo>
                <a:lnTo>
                  <a:pt x="6" y="19"/>
                </a:lnTo>
                <a:lnTo>
                  <a:pt x="10" y="20"/>
                </a:lnTo>
                <a:lnTo>
                  <a:pt x="14" y="19"/>
                </a:lnTo>
                <a:lnTo>
                  <a:pt x="17" y="16"/>
                </a:lnTo>
                <a:lnTo>
                  <a:pt x="19" y="14"/>
                </a:lnTo>
                <a:lnTo>
                  <a:pt x="20" y="10"/>
                </a:lnTo>
                <a:lnTo>
                  <a:pt x="19" y="6"/>
                </a:lnTo>
                <a:lnTo>
                  <a:pt x="17" y="3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1" name="Freeform 229"/>
          <p:cNvSpPr>
            <a:spLocks/>
          </p:cNvSpPr>
          <p:nvPr/>
        </p:nvSpPr>
        <p:spPr bwMode="auto">
          <a:xfrm>
            <a:off x="6829425" y="3771900"/>
            <a:ext cx="7938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4" y="4"/>
              </a:cxn>
              <a:cxn ang="0">
                <a:pos x="2" y="6"/>
              </a:cxn>
              <a:cxn ang="0">
                <a:pos x="0" y="11"/>
              </a:cxn>
              <a:cxn ang="0">
                <a:pos x="2" y="15"/>
              </a:cxn>
              <a:cxn ang="0">
                <a:pos x="4" y="17"/>
              </a:cxn>
              <a:cxn ang="0">
                <a:pos x="6" y="19"/>
              </a:cxn>
              <a:cxn ang="0">
                <a:pos x="10" y="21"/>
              </a:cxn>
              <a:cxn ang="0">
                <a:pos x="15" y="19"/>
              </a:cxn>
              <a:cxn ang="0">
                <a:pos x="17" y="17"/>
              </a:cxn>
              <a:cxn ang="0">
                <a:pos x="20" y="15"/>
              </a:cxn>
              <a:cxn ang="0">
                <a:pos x="21" y="11"/>
              </a:cxn>
              <a:cxn ang="0">
                <a:pos x="20" y="6"/>
              </a:cxn>
              <a:cxn ang="0">
                <a:pos x="17" y="4"/>
              </a:cxn>
              <a:cxn ang="0">
                <a:pos x="15" y="1"/>
              </a:cxn>
              <a:cxn ang="0">
                <a:pos x="10" y="0"/>
              </a:cxn>
            </a:cxnLst>
            <a:rect l="0" t="0" r="r" b="b"/>
            <a:pathLst>
              <a:path w="21" h="21">
                <a:moveTo>
                  <a:pt x="10" y="0"/>
                </a:moveTo>
                <a:lnTo>
                  <a:pt x="6" y="1"/>
                </a:lnTo>
                <a:lnTo>
                  <a:pt x="4" y="4"/>
                </a:lnTo>
                <a:lnTo>
                  <a:pt x="2" y="6"/>
                </a:lnTo>
                <a:lnTo>
                  <a:pt x="0" y="11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10" y="21"/>
                </a:lnTo>
                <a:lnTo>
                  <a:pt x="15" y="19"/>
                </a:lnTo>
                <a:lnTo>
                  <a:pt x="17" y="17"/>
                </a:lnTo>
                <a:lnTo>
                  <a:pt x="20" y="15"/>
                </a:lnTo>
                <a:lnTo>
                  <a:pt x="21" y="11"/>
                </a:lnTo>
                <a:lnTo>
                  <a:pt x="20" y="6"/>
                </a:lnTo>
                <a:lnTo>
                  <a:pt x="17" y="4"/>
                </a:lnTo>
                <a:lnTo>
                  <a:pt x="15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2" name="Freeform 230"/>
          <p:cNvSpPr>
            <a:spLocks/>
          </p:cNvSpPr>
          <p:nvPr/>
        </p:nvSpPr>
        <p:spPr bwMode="auto">
          <a:xfrm>
            <a:off x="6827839" y="3787775"/>
            <a:ext cx="7937" cy="6350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6" y="0"/>
              </a:cxn>
              <a:cxn ang="0">
                <a:pos x="3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3" y="16"/>
              </a:cxn>
              <a:cxn ang="0">
                <a:pos x="6" y="19"/>
              </a:cxn>
              <a:cxn ang="0">
                <a:pos x="11" y="19"/>
              </a:cxn>
              <a:cxn ang="0">
                <a:pos x="14" y="19"/>
              </a:cxn>
              <a:cxn ang="0">
                <a:pos x="17" y="16"/>
              </a:cxn>
              <a:cxn ang="0">
                <a:pos x="19" y="13"/>
              </a:cxn>
              <a:cxn ang="0">
                <a:pos x="20" y="9"/>
              </a:cxn>
              <a:cxn ang="0">
                <a:pos x="19" y="6"/>
              </a:cxn>
              <a:cxn ang="0">
                <a:pos x="17" y="2"/>
              </a:cxn>
              <a:cxn ang="0">
                <a:pos x="14" y="0"/>
              </a:cxn>
              <a:cxn ang="0">
                <a:pos x="11" y="0"/>
              </a:cxn>
            </a:cxnLst>
            <a:rect l="0" t="0" r="r" b="b"/>
            <a:pathLst>
              <a:path w="20" h="19">
                <a:moveTo>
                  <a:pt x="11" y="0"/>
                </a:moveTo>
                <a:lnTo>
                  <a:pt x="6" y="0"/>
                </a:lnTo>
                <a:lnTo>
                  <a:pt x="3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3" y="16"/>
                </a:lnTo>
                <a:lnTo>
                  <a:pt x="6" y="19"/>
                </a:lnTo>
                <a:lnTo>
                  <a:pt x="11" y="19"/>
                </a:lnTo>
                <a:lnTo>
                  <a:pt x="14" y="19"/>
                </a:lnTo>
                <a:lnTo>
                  <a:pt x="17" y="16"/>
                </a:lnTo>
                <a:lnTo>
                  <a:pt x="19" y="13"/>
                </a:lnTo>
                <a:lnTo>
                  <a:pt x="20" y="9"/>
                </a:lnTo>
                <a:lnTo>
                  <a:pt x="19" y="6"/>
                </a:lnTo>
                <a:lnTo>
                  <a:pt x="17" y="2"/>
                </a:lnTo>
                <a:lnTo>
                  <a:pt x="14" y="0"/>
                </a:lnTo>
                <a:lnTo>
                  <a:pt x="11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3" name="Freeform 231"/>
          <p:cNvSpPr>
            <a:spLocks/>
          </p:cNvSpPr>
          <p:nvPr/>
        </p:nvSpPr>
        <p:spPr bwMode="auto">
          <a:xfrm>
            <a:off x="6823075" y="3803651"/>
            <a:ext cx="6350" cy="9525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3" y="3"/>
              </a:cxn>
              <a:cxn ang="0">
                <a:pos x="0" y="6"/>
              </a:cxn>
              <a:cxn ang="0">
                <a:pos x="0" y="11"/>
              </a:cxn>
              <a:cxn ang="0">
                <a:pos x="0" y="14"/>
              </a:cxn>
              <a:cxn ang="0">
                <a:pos x="3" y="17"/>
              </a:cxn>
              <a:cxn ang="0">
                <a:pos x="6" y="19"/>
              </a:cxn>
              <a:cxn ang="0">
                <a:pos x="10" y="20"/>
              </a:cxn>
              <a:cxn ang="0">
                <a:pos x="14" y="19"/>
              </a:cxn>
              <a:cxn ang="0">
                <a:pos x="17" y="17"/>
              </a:cxn>
              <a:cxn ang="0">
                <a:pos x="18" y="14"/>
              </a:cxn>
              <a:cxn ang="0">
                <a:pos x="20" y="11"/>
              </a:cxn>
              <a:cxn ang="0">
                <a:pos x="18" y="6"/>
              </a:cxn>
              <a:cxn ang="0">
                <a:pos x="17" y="3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6" y="1"/>
                </a:lnTo>
                <a:lnTo>
                  <a:pt x="3" y="3"/>
                </a:lnTo>
                <a:lnTo>
                  <a:pt x="0" y="6"/>
                </a:lnTo>
                <a:lnTo>
                  <a:pt x="0" y="11"/>
                </a:lnTo>
                <a:lnTo>
                  <a:pt x="0" y="14"/>
                </a:lnTo>
                <a:lnTo>
                  <a:pt x="3" y="17"/>
                </a:lnTo>
                <a:lnTo>
                  <a:pt x="6" y="19"/>
                </a:lnTo>
                <a:lnTo>
                  <a:pt x="10" y="20"/>
                </a:lnTo>
                <a:lnTo>
                  <a:pt x="14" y="19"/>
                </a:lnTo>
                <a:lnTo>
                  <a:pt x="17" y="17"/>
                </a:lnTo>
                <a:lnTo>
                  <a:pt x="18" y="14"/>
                </a:lnTo>
                <a:lnTo>
                  <a:pt x="20" y="11"/>
                </a:lnTo>
                <a:lnTo>
                  <a:pt x="18" y="6"/>
                </a:lnTo>
                <a:lnTo>
                  <a:pt x="17" y="3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4" name="Freeform 232"/>
          <p:cNvSpPr>
            <a:spLocks/>
          </p:cNvSpPr>
          <p:nvPr/>
        </p:nvSpPr>
        <p:spPr bwMode="auto">
          <a:xfrm>
            <a:off x="6742113" y="3708400"/>
            <a:ext cx="76200" cy="103188"/>
          </a:xfrm>
          <a:custGeom>
            <a:avLst/>
            <a:gdLst/>
            <a:ahLst/>
            <a:cxnLst>
              <a:cxn ang="0">
                <a:pos x="88" y="1"/>
              </a:cxn>
              <a:cxn ang="0">
                <a:pos x="70" y="6"/>
              </a:cxn>
              <a:cxn ang="0">
                <a:pos x="53" y="16"/>
              </a:cxn>
              <a:cxn ang="0">
                <a:pos x="37" y="31"/>
              </a:cxn>
              <a:cxn ang="0">
                <a:pos x="24" y="49"/>
              </a:cxn>
              <a:cxn ang="0">
                <a:pos x="13" y="69"/>
              </a:cxn>
              <a:cxn ang="0">
                <a:pos x="5" y="93"/>
              </a:cxn>
              <a:cxn ang="0">
                <a:pos x="1" y="118"/>
              </a:cxn>
              <a:cxn ang="0">
                <a:pos x="1" y="145"/>
              </a:cxn>
              <a:cxn ang="0">
                <a:pos x="5" y="170"/>
              </a:cxn>
              <a:cxn ang="0">
                <a:pos x="13" y="193"/>
              </a:cxn>
              <a:cxn ang="0">
                <a:pos x="24" y="213"/>
              </a:cxn>
              <a:cxn ang="0">
                <a:pos x="37" y="230"/>
              </a:cxn>
              <a:cxn ang="0">
                <a:pos x="53" y="244"/>
              </a:cxn>
              <a:cxn ang="0">
                <a:pos x="70" y="254"/>
              </a:cxn>
              <a:cxn ang="0">
                <a:pos x="88" y="259"/>
              </a:cxn>
              <a:cxn ang="0">
                <a:pos x="106" y="259"/>
              </a:cxn>
              <a:cxn ang="0">
                <a:pos x="124" y="254"/>
              </a:cxn>
              <a:cxn ang="0">
                <a:pos x="142" y="245"/>
              </a:cxn>
              <a:cxn ang="0">
                <a:pos x="158" y="232"/>
              </a:cxn>
              <a:cxn ang="0">
                <a:pos x="172" y="215"/>
              </a:cxn>
              <a:cxn ang="0">
                <a:pos x="183" y="196"/>
              </a:cxn>
              <a:cxn ang="0">
                <a:pos x="191" y="173"/>
              </a:cxn>
              <a:cxn ang="0">
                <a:pos x="196" y="149"/>
              </a:cxn>
              <a:cxn ang="0">
                <a:pos x="196" y="123"/>
              </a:cxn>
              <a:cxn ang="0">
                <a:pos x="191" y="98"/>
              </a:cxn>
              <a:cxn ang="0">
                <a:pos x="183" y="74"/>
              </a:cxn>
              <a:cxn ang="0">
                <a:pos x="172" y="51"/>
              </a:cxn>
              <a:cxn ang="0">
                <a:pos x="158" y="32"/>
              </a:cxn>
              <a:cxn ang="0">
                <a:pos x="142" y="18"/>
              </a:cxn>
              <a:cxn ang="0">
                <a:pos x="124" y="7"/>
              </a:cxn>
              <a:cxn ang="0">
                <a:pos x="106" y="1"/>
              </a:cxn>
            </a:cxnLst>
            <a:rect l="0" t="0" r="r" b="b"/>
            <a:pathLst>
              <a:path w="196" h="260">
                <a:moveTo>
                  <a:pt x="98" y="0"/>
                </a:moveTo>
                <a:lnTo>
                  <a:pt x="88" y="1"/>
                </a:lnTo>
                <a:lnTo>
                  <a:pt x="80" y="2"/>
                </a:lnTo>
                <a:lnTo>
                  <a:pt x="70" y="6"/>
                </a:lnTo>
                <a:lnTo>
                  <a:pt x="62" y="10"/>
                </a:lnTo>
                <a:lnTo>
                  <a:pt x="53" y="16"/>
                </a:lnTo>
                <a:lnTo>
                  <a:pt x="46" y="22"/>
                </a:lnTo>
                <a:lnTo>
                  <a:pt x="37" y="31"/>
                </a:lnTo>
                <a:lnTo>
                  <a:pt x="30" y="39"/>
                </a:lnTo>
                <a:lnTo>
                  <a:pt x="24" y="49"/>
                </a:lnTo>
                <a:lnTo>
                  <a:pt x="18" y="58"/>
                </a:lnTo>
                <a:lnTo>
                  <a:pt x="13" y="69"/>
                </a:lnTo>
                <a:lnTo>
                  <a:pt x="9" y="81"/>
                </a:lnTo>
                <a:lnTo>
                  <a:pt x="5" y="93"/>
                </a:lnTo>
                <a:lnTo>
                  <a:pt x="3" y="105"/>
                </a:lnTo>
                <a:lnTo>
                  <a:pt x="1" y="118"/>
                </a:lnTo>
                <a:lnTo>
                  <a:pt x="0" y="131"/>
                </a:lnTo>
                <a:lnTo>
                  <a:pt x="1" y="145"/>
                </a:lnTo>
                <a:lnTo>
                  <a:pt x="3" y="157"/>
                </a:lnTo>
                <a:lnTo>
                  <a:pt x="5" y="170"/>
                </a:lnTo>
                <a:lnTo>
                  <a:pt x="9" y="181"/>
                </a:lnTo>
                <a:lnTo>
                  <a:pt x="13" y="193"/>
                </a:lnTo>
                <a:lnTo>
                  <a:pt x="18" y="202"/>
                </a:lnTo>
                <a:lnTo>
                  <a:pt x="24" y="213"/>
                </a:lnTo>
                <a:lnTo>
                  <a:pt x="30" y="221"/>
                </a:lnTo>
                <a:lnTo>
                  <a:pt x="37" y="230"/>
                </a:lnTo>
                <a:lnTo>
                  <a:pt x="46" y="237"/>
                </a:lnTo>
                <a:lnTo>
                  <a:pt x="53" y="244"/>
                </a:lnTo>
                <a:lnTo>
                  <a:pt x="62" y="249"/>
                </a:lnTo>
                <a:lnTo>
                  <a:pt x="70" y="254"/>
                </a:lnTo>
                <a:lnTo>
                  <a:pt x="80" y="256"/>
                </a:lnTo>
                <a:lnTo>
                  <a:pt x="88" y="259"/>
                </a:lnTo>
                <a:lnTo>
                  <a:pt x="98" y="260"/>
                </a:lnTo>
                <a:lnTo>
                  <a:pt x="106" y="259"/>
                </a:lnTo>
                <a:lnTo>
                  <a:pt x="116" y="257"/>
                </a:lnTo>
                <a:lnTo>
                  <a:pt x="124" y="254"/>
                </a:lnTo>
                <a:lnTo>
                  <a:pt x="134" y="250"/>
                </a:lnTo>
                <a:lnTo>
                  <a:pt x="142" y="245"/>
                </a:lnTo>
                <a:lnTo>
                  <a:pt x="149" y="239"/>
                </a:lnTo>
                <a:lnTo>
                  <a:pt x="158" y="232"/>
                </a:lnTo>
                <a:lnTo>
                  <a:pt x="165" y="224"/>
                </a:lnTo>
                <a:lnTo>
                  <a:pt x="172" y="215"/>
                </a:lnTo>
                <a:lnTo>
                  <a:pt x="178" y="206"/>
                </a:lnTo>
                <a:lnTo>
                  <a:pt x="183" y="196"/>
                </a:lnTo>
                <a:lnTo>
                  <a:pt x="188" y="185"/>
                </a:lnTo>
                <a:lnTo>
                  <a:pt x="191" y="173"/>
                </a:lnTo>
                <a:lnTo>
                  <a:pt x="194" y="161"/>
                </a:lnTo>
                <a:lnTo>
                  <a:pt x="196" y="149"/>
                </a:lnTo>
                <a:lnTo>
                  <a:pt x="196" y="136"/>
                </a:lnTo>
                <a:lnTo>
                  <a:pt x="196" y="123"/>
                </a:lnTo>
                <a:lnTo>
                  <a:pt x="194" y="110"/>
                </a:lnTo>
                <a:lnTo>
                  <a:pt x="191" y="98"/>
                </a:lnTo>
                <a:lnTo>
                  <a:pt x="188" y="85"/>
                </a:lnTo>
                <a:lnTo>
                  <a:pt x="183" y="74"/>
                </a:lnTo>
                <a:lnTo>
                  <a:pt x="178" y="62"/>
                </a:lnTo>
                <a:lnTo>
                  <a:pt x="172" y="51"/>
                </a:lnTo>
                <a:lnTo>
                  <a:pt x="165" y="42"/>
                </a:lnTo>
                <a:lnTo>
                  <a:pt x="158" y="32"/>
                </a:lnTo>
                <a:lnTo>
                  <a:pt x="149" y="25"/>
                </a:lnTo>
                <a:lnTo>
                  <a:pt x="142" y="18"/>
                </a:lnTo>
                <a:lnTo>
                  <a:pt x="134" y="12"/>
                </a:lnTo>
                <a:lnTo>
                  <a:pt x="124" y="7"/>
                </a:lnTo>
                <a:lnTo>
                  <a:pt x="116" y="3"/>
                </a:lnTo>
                <a:lnTo>
                  <a:pt x="106" y="1"/>
                </a:lnTo>
                <a:lnTo>
                  <a:pt x="98" y="0"/>
                </a:lnTo>
                <a:close/>
              </a:path>
            </a:pathLst>
          </a:custGeom>
          <a:solidFill>
            <a:srgbClr val="990A3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5" name="Rectangle 233"/>
          <p:cNvSpPr>
            <a:spLocks noChangeArrowheads="1"/>
          </p:cNvSpPr>
          <p:nvPr/>
        </p:nvSpPr>
        <p:spPr bwMode="auto">
          <a:xfrm>
            <a:off x="2336800" y="2116138"/>
            <a:ext cx="259686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IFN</a:t>
            </a:r>
            <a:endParaRPr lang="pt-BR"/>
          </a:p>
        </p:txBody>
      </p:sp>
      <p:sp>
        <p:nvSpPr>
          <p:cNvPr id="402666" name="Rectangle 234"/>
          <p:cNvSpPr>
            <a:spLocks noChangeArrowheads="1"/>
          </p:cNvSpPr>
          <p:nvPr/>
        </p:nvSpPr>
        <p:spPr bwMode="auto">
          <a:xfrm>
            <a:off x="2336801" y="2328863"/>
            <a:ext cx="28533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IL-2</a:t>
            </a:r>
            <a:endParaRPr lang="pt-BR"/>
          </a:p>
        </p:txBody>
      </p:sp>
      <p:sp>
        <p:nvSpPr>
          <p:cNvPr id="402667" name="Rectangle 235"/>
          <p:cNvSpPr>
            <a:spLocks noChangeArrowheads="1"/>
          </p:cNvSpPr>
          <p:nvPr/>
        </p:nvSpPr>
        <p:spPr bwMode="auto">
          <a:xfrm>
            <a:off x="2336800" y="2559050"/>
            <a:ext cx="36388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TNF-</a:t>
            </a:r>
            <a:endParaRPr lang="pt-BR"/>
          </a:p>
        </p:txBody>
      </p:sp>
      <p:sp>
        <p:nvSpPr>
          <p:cNvPr id="402668" name="Rectangle 236"/>
          <p:cNvSpPr>
            <a:spLocks noChangeArrowheads="1"/>
          </p:cNvSpPr>
          <p:nvPr/>
        </p:nvSpPr>
        <p:spPr bwMode="auto">
          <a:xfrm>
            <a:off x="2336801" y="2790825"/>
            <a:ext cx="410369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MIP1</a:t>
            </a:r>
            <a:endParaRPr lang="pt-BR"/>
          </a:p>
        </p:txBody>
      </p:sp>
      <p:sp>
        <p:nvSpPr>
          <p:cNvPr id="402669" name="Rectangle 237"/>
          <p:cNvSpPr>
            <a:spLocks noChangeArrowheads="1"/>
          </p:cNvSpPr>
          <p:nvPr/>
        </p:nvSpPr>
        <p:spPr bwMode="auto">
          <a:xfrm>
            <a:off x="2641600" y="2097088"/>
            <a:ext cx="785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  <a:latin typeface="Symbol" pitchFamily="18" charset="2"/>
              </a:rPr>
              <a:t>g</a:t>
            </a:r>
            <a:endParaRPr lang="pt-BR"/>
          </a:p>
        </p:txBody>
      </p:sp>
      <p:sp>
        <p:nvSpPr>
          <p:cNvPr id="402670" name="Rectangle 238"/>
          <p:cNvSpPr>
            <a:spLocks noChangeArrowheads="1"/>
          </p:cNvSpPr>
          <p:nvPr/>
        </p:nvSpPr>
        <p:spPr bwMode="auto">
          <a:xfrm>
            <a:off x="2767013" y="2540000"/>
            <a:ext cx="12182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  <a:latin typeface="Symbol" pitchFamily="18" charset="2"/>
              </a:rPr>
              <a:t>a</a:t>
            </a:r>
            <a:endParaRPr lang="pt-BR"/>
          </a:p>
        </p:txBody>
      </p:sp>
      <p:sp>
        <p:nvSpPr>
          <p:cNvPr id="402671" name="Rectangle 239"/>
          <p:cNvSpPr>
            <a:spLocks noChangeArrowheads="1"/>
          </p:cNvSpPr>
          <p:nvPr/>
        </p:nvSpPr>
        <p:spPr bwMode="auto">
          <a:xfrm>
            <a:off x="2778125" y="2771775"/>
            <a:ext cx="10579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  <a:latin typeface="Symbol" pitchFamily="18" charset="2"/>
              </a:rPr>
              <a:t>b</a:t>
            </a:r>
            <a:endParaRPr lang="pt-BR"/>
          </a:p>
        </p:txBody>
      </p:sp>
      <p:sp>
        <p:nvSpPr>
          <p:cNvPr id="402672" name="Rectangle 240"/>
          <p:cNvSpPr>
            <a:spLocks noChangeArrowheads="1"/>
          </p:cNvSpPr>
          <p:nvPr/>
        </p:nvSpPr>
        <p:spPr bwMode="auto">
          <a:xfrm>
            <a:off x="2336800" y="3787775"/>
            <a:ext cx="422616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>
                <a:solidFill>
                  <a:srgbClr val="000000"/>
                </a:solidFill>
              </a:rPr>
              <a:t>Core:</a:t>
            </a:r>
            <a:endParaRPr lang="pt-BR"/>
          </a:p>
        </p:txBody>
      </p:sp>
      <p:sp>
        <p:nvSpPr>
          <p:cNvPr id="402673" name="Rectangle 241"/>
          <p:cNvSpPr>
            <a:spLocks noChangeArrowheads="1"/>
          </p:cNvSpPr>
          <p:nvPr/>
        </p:nvSpPr>
        <p:spPr bwMode="auto">
          <a:xfrm>
            <a:off x="2336800" y="3997325"/>
            <a:ext cx="1015150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Proteoglycan</a:t>
            </a:r>
            <a:endParaRPr lang="pt-BR"/>
          </a:p>
        </p:txBody>
      </p:sp>
      <p:sp>
        <p:nvSpPr>
          <p:cNvPr id="402674" name="Rectangle 242"/>
          <p:cNvSpPr>
            <a:spLocks noChangeArrowheads="1"/>
          </p:cNvSpPr>
          <p:nvPr/>
        </p:nvSpPr>
        <p:spPr bwMode="auto">
          <a:xfrm>
            <a:off x="2336801" y="4210050"/>
            <a:ext cx="62850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Perforin</a:t>
            </a:r>
            <a:endParaRPr lang="pt-BR"/>
          </a:p>
        </p:txBody>
      </p:sp>
      <p:sp>
        <p:nvSpPr>
          <p:cNvPr id="402675" name="Rectangle 243"/>
          <p:cNvSpPr>
            <a:spLocks noChangeArrowheads="1"/>
          </p:cNvSpPr>
          <p:nvPr/>
        </p:nvSpPr>
        <p:spPr bwMode="auto">
          <a:xfrm>
            <a:off x="2336801" y="4419600"/>
            <a:ext cx="86318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Granzymes</a:t>
            </a:r>
            <a:endParaRPr lang="pt-BR"/>
          </a:p>
        </p:txBody>
      </p:sp>
      <p:sp>
        <p:nvSpPr>
          <p:cNvPr id="402676" name="Rectangle 244"/>
          <p:cNvSpPr>
            <a:spLocks noChangeArrowheads="1"/>
          </p:cNvSpPr>
          <p:nvPr/>
        </p:nvSpPr>
        <p:spPr bwMode="auto">
          <a:xfrm>
            <a:off x="2336800" y="4630738"/>
            <a:ext cx="799450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Granulyan</a:t>
            </a:r>
            <a:endParaRPr lang="pt-BR"/>
          </a:p>
        </p:txBody>
      </p:sp>
      <p:sp>
        <p:nvSpPr>
          <p:cNvPr id="402677" name="Rectangle 245"/>
          <p:cNvSpPr>
            <a:spLocks noChangeArrowheads="1"/>
          </p:cNvSpPr>
          <p:nvPr/>
        </p:nvSpPr>
        <p:spPr bwMode="auto">
          <a:xfrm>
            <a:off x="2336801" y="3975101"/>
            <a:ext cx="4937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78" name="Rectangle 246"/>
          <p:cNvSpPr>
            <a:spLocks noChangeArrowheads="1"/>
          </p:cNvSpPr>
          <p:nvPr/>
        </p:nvSpPr>
        <p:spPr bwMode="auto">
          <a:xfrm>
            <a:off x="2336801" y="5100638"/>
            <a:ext cx="224702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>
                <a:solidFill>
                  <a:srgbClr val="000000"/>
                </a:solidFill>
              </a:rPr>
              <a:t>Granule membrane proteins</a:t>
            </a:r>
            <a:endParaRPr lang="pt-BR"/>
          </a:p>
        </p:txBody>
      </p:sp>
      <p:sp>
        <p:nvSpPr>
          <p:cNvPr id="402679" name="Rectangle 247"/>
          <p:cNvSpPr>
            <a:spLocks noChangeArrowheads="1"/>
          </p:cNvSpPr>
          <p:nvPr/>
        </p:nvSpPr>
        <p:spPr bwMode="auto">
          <a:xfrm>
            <a:off x="2336800" y="5311775"/>
            <a:ext cx="217367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CD107a and b (LAMP-1 &amp; 2)</a:t>
            </a:r>
            <a:endParaRPr lang="pt-BR"/>
          </a:p>
        </p:txBody>
      </p:sp>
      <p:sp>
        <p:nvSpPr>
          <p:cNvPr id="402680" name="Rectangle 248"/>
          <p:cNvSpPr>
            <a:spLocks noChangeArrowheads="1"/>
          </p:cNvSpPr>
          <p:nvPr/>
        </p:nvSpPr>
        <p:spPr bwMode="auto">
          <a:xfrm>
            <a:off x="2336801" y="5521325"/>
            <a:ext cx="416781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CD63</a:t>
            </a:r>
            <a:endParaRPr lang="pt-BR"/>
          </a:p>
        </p:txBody>
      </p:sp>
      <p:sp>
        <p:nvSpPr>
          <p:cNvPr id="402681" name="Rectangle 249"/>
          <p:cNvSpPr>
            <a:spLocks noChangeArrowheads="1"/>
          </p:cNvSpPr>
          <p:nvPr/>
        </p:nvSpPr>
        <p:spPr bwMode="auto">
          <a:xfrm>
            <a:off x="2336800" y="5734050"/>
            <a:ext cx="1361014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>
                <a:solidFill>
                  <a:srgbClr val="000000"/>
                </a:solidFill>
              </a:rPr>
              <a:t>Numerous others</a:t>
            </a:r>
            <a:endParaRPr lang="pt-BR"/>
          </a:p>
        </p:txBody>
      </p:sp>
      <p:sp>
        <p:nvSpPr>
          <p:cNvPr id="402682" name="Rectangle 250"/>
          <p:cNvSpPr>
            <a:spLocks noChangeArrowheads="1"/>
          </p:cNvSpPr>
          <p:nvPr/>
        </p:nvSpPr>
        <p:spPr bwMode="auto">
          <a:xfrm>
            <a:off x="2336800" y="5289550"/>
            <a:ext cx="2520950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83" name="Rectangle 251"/>
          <p:cNvSpPr>
            <a:spLocks noChangeArrowheads="1"/>
          </p:cNvSpPr>
          <p:nvPr/>
        </p:nvSpPr>
        <p:spPr bwMode="auto">
          <a:xfrm>
            <a:off x="2282826" y="3155951"/>
            <a:ext cx="193072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b="1">
                <a:solidFill>
                  <a:srgbClr val="000000"/>
                </a:solidFill>
              </a:rPr>
              <a:t>Grânulos citotoxicos</a:t>
            </a:r>
            <a:endParaRPr lang="pt-BR"/>
          </a:p>
        </p:txBody>
      </p:sp>
      <p:sp>
        <p:nvSpPr>
          <p:cNvPr id="402684" name="Rectangle 252"/>
          <p:cNvSpPr>
            <a:spLocks noChangeArrowheads="1"/>
          </p:cNvSpPr>
          <p:nvPr/>
        </p:nvSpPr>
        <p:spPr bwMode="auto">
          <a:xfrm>
            <a:off x="2282826" y="3387726"/>
            <a:ext cx="20939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85" name="Rectangle 253"/>
          <p:cNvSpPr>
            <a:spLocks noChangeArrowheads="1"/>
          </p:cNvSpPr>
          <p:nvPr/>
        </p:nvSpPr>
        <p:spPr bwMode="auto">
          <a:xfrm>
            <a:off x="2282825" y="1855789"/>
            <a:ext cx="86017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b="1">
                <a:solidFill>
                  <a:srgbClr val="000000"/>
                </a:solidFill>
              </a:rPr>
              <a:t>Citocinas</a:t>
            </a:r>
            <a:endParaRPr lang="pt-BR"/>
          </a:p>
        </p:txBody>
      </p:sp>
      <p:sp>
        <p:nvSpPr>
          <p:cNvPr id="402686" name="Rectangle 254"/>
          <p:cNvSpPr>
            <a:spLocks noChangeArrowheads="1"/>
          </p:cNvSpPr>
          <p:nvPr/>
        </p:nvSpPr>
        <p:spPr bwMode="auto">
          <a:xfrm>
            <a:off x="2282825" y="2087563"/>
            <a:ext cx="1111250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498" name="Picture 2" descr="Citotoxicidade tardi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-33338"/>
            <a:ext cx="9144000" cy="6921501"/>
          </a:xfrm>
          <a:prstGeom prst="rect">
            <a:avLst/>
          </a:prstGeom>
          <a:noFill/>
        </p:spPr>
      </p:pic>
    </p:spTree>
  </p:cSld>
  <p:clrMapOvr>
    <a:masterClrMapping/>
  </p:clrMapOvr>
  <p:transition>
    <p:blinds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4546" name="Picture 1026" descr="Opsonização por C3b e Ig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0826" y="0"/>
            <a:ext cx="9147175" cy="6858000"/>
          </a:xfrm>
          <a:prstGeom prst="rect">
            <a:avLst/>
          </a:prstGeom>
          <a:noFill/>
        </p:spPr>
      </p:pic>
    </p:spTree>
  </p:cSld>
  <p:clrMapOvr>
    <a:masterClrMapping/>
  </p:clrMapOvr>
  <p:transition>
    <p:blinds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02" name="Picture 2" descr="figura2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927225" y="1665288"/>
            <a:ext cx="8339138" cy="4887912"/>
          </a:xfrm>
          <a:prstGeom prst="rect">
            <a:avLst/>
          </a:prstGeom>
          <a:noFill/>
        </p:spPr>
      </p:pic>
      <p:sp>
        <p:nvSpPr>
          <p:cNvPr id="307204" name="Text Box 4"/>
          <p:cNvSpPr txBox="1">
            <a:spLocks noChangeArrowheads="1"/>
          </p:cNvSpPr>
          <p:nvPr/>
        </p:nvSpPr>
        <p:spPr bwMode="auto">
          <a:xfrm>
            <a:off x="4636449" y="381000"/>
            <a:ext cx="30080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>
                <a:solidFill>
                  <a:srgbClr val="800000"/>
                </a:solidFill>
              </a:rPr>
              <a:t>HOMEOSTASE IMUNOLÓGICA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7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ounded Rectangle 225"/>
          <p:cNvSpPr>
            <a:spLocks noChangeArrowheads="1"/>
          </p:cNvSpPr>
          <p:nvPr/>
        </p:nvSpPr>
        <p:spPr bwMode="auto">
          <a:xfrm>
            <a:off x="1997075" y="1585914"/>
            <a:ext cx="8197850" cy="4403725"/>
          </a:xfrm>
          <a:prstGeom prst="roundRect">
            <a:avLst>
              <a:gd name="adj" fmla="val 7639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grpSp>
        <p:nvGrpSpPr>
          <p:cNvPr id="445443" name="Group 690"/>
          <p:cNvGrpSpPr>
            <a:grpSpLocks/>
          </p:cNvGrpSpPr>
          <p:nvPr/>
        </p:nvGrpSpPr>
        <p:grpSpPr bwMode="auto">
          <a:xfrm>
            <a:off x="3575051" y="1606551"/>
            <a:ext cx="720725" cy="4397375"/>
            <a:chOff x="2108200" y="1519238"/>
            <a:chExt cx="720725" cy="4586287"/>
          </a:xfrm>
        </p:grpSpPr>
        <p:sp>
          <p:nvSpPr>
            <p:cNvPr id="445444" name="Freeform 3"/>
            <p:cNvSpPr>
              <a:spLocks/>
            </p:cNvSpPr>
            <p:nvPr/>
          </p:nvSpPr>
          <p:spPr bwMode="auto">
            <a:xfrm>
              <a:off x="2670175" y="6043613"/>
              <a:ext cx="144463" cy="47625"/>
            </a:xfrm>
            <a:custGeom>
              <a:avLst/>
              <a:gdLst>
                <a:gd name="T0" fmla="*/ 0 w 318"/>
                <a:gd name="T1" fmla="*/ 2147483647 h 104"/>
                <a:gd name="T2" fmla="*/ 2147483647 w 318"/>
                <a:gd name="T3" fmla="*/ 0 h 104"/>
                <a:gd name="T4" fmla="*/ 2147483647 w 318"/>
                <a:gd name="T5" fmla="*/ 2147483647 h 104"/>
                <a:gd name="T6" fmla="*/ 2147483647 w 318"/>
                <a:gd name="T7" fmla="*/ 2147483647 h 104"/>
                <a:gd name="T8" fmla="*/ 2147483647 w 318"/>
                <a:gd name="T9" fmla="*/ 2147483647 h 104"/>
                <a:gd name="T10" fmla="*/ 2147483647 w 318"/>
                <a:gd name="T11" fmla="*/ 2147483647 h 104"/>
                <a:gd name="T12" fmla="*/ 2147483647 w 318"/>
                <a:gd name="T13" fmla="*/ 2147483647 h 104"/>
                <a:gd name="T14" fmla="*/ 2147483647 w 318"/>
                <a:gd name="T15" fmla="*/ 2147483647 h 104"/>
                <a:gd name="T16" fmla="*/ 2147483647 w 318"/>
                <a:gd name="T17" fmla="*/ 2147483647 h 104"/>
                <a:gd name="T18" fmla="*/ 2147483647 w 318"/>
                <a:gd name="T19" fmla="*/ 2147483647 h 104"/>
                <a:gd name="T20" fmla="*/ 0 w 318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8"/>
                <a:gd name="T34" fmla="*/ 0 h 104"/>
                <a:gd name="T35" fmla="*/ 318 w 318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8" h="104">
                  <a:moveTo>
                    <a:pt x="0" y="104"/>
                  </a:moveTo>
                  <a:lnTo>
                    <a:pt x="318" y="0"/>
                  </a:lnTo>
                  <a:lnTo>
                    <a:pt x="318" y="104"/>
                  </a:lnTo>
                  <a:lnTo>
                    <a:pt x="276" y="104"/>
                  </a:lnTo>
                  <a:lnTo>
                    <a:pt x="235" y="104"/>
                  </a:lnTo>
                  <a:lnTo>
                    <a:pt x="195" y="104"/>
                  </a:lnTo>
                  <a:lnTo>
                    <a:pt x="154" y="104"/>
                  </a:lnTo>
                  <a:lnTo>
                    <a:pt x="116" y="104"/>
                  </a:lnTo>
                  <a:lnTo>
                    <a:pt x="76" y="104"/>
                  </a:lnTo>
                  <a:lnTo>
                    <a:pt x="38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45" name="Freeform 4"/>
            <p:cNvSpPr>
              <a:spLocks/>
            </p:cNvSpPr>
            <p:nvPr/>
          </p:nvSpPr>
          <p:spPr bwMode="auto">
            <a:xfrm>
              <a:off x="2597150" y="6018213"/>
              <a:ext cx="217488" cy="73025"/>
            </a:xfrm>
            <a:custGeom>
              <a:avLst/>
              <a:gdLst>
                <a:gd name="T0" fmla="*/ 2147483647 w 483"/>
                <a:gd name="T1" fmla="*/ 2147483647 h 158"/>
                <a:gd name="T2" fmla="*/ 2147483647 w 483"/>
                <a:gd name="T3" fmla="*/ 2147483647 h 158"/>
                <a:gd name="T4" fmla="*/ 2147483647 w 483"/>
                <a:gd name="T5" fmla="*/ 2147483647 h 158"/>
                <a:gd name="T6" fmla="*/ 2147483647 w 483"/>
                <a:gd name="T7" fmla="*/ 2147483647 h 158"/>
                <a:gd name="T8" fmla="*/ 2147483647 w 483"/>
                <a:gd name="T9" fmla="*/ 2147483647 h 158"/>
                <a:gd name="T10" fmla="*/ 2147483647 w 483"/>
                <a:gd name="T11" fmla="*/ 2147483647 h 158"/>
                <a:gd name="T12" fmla="*/ 2147483647 w 483"/>
                <a:gd name="T13" fmla="*/ 2147483647 h 158"/>
                <a:gd name="T14" fmla="*/ 2147483647 w 483"/>
                <a:gd name="T15" fmla="*/ 2147483647 h 158"/>
                <a:gd name="T16" fmla="*/ 2147483647 w 483"/>
                <a:gd name="T17" fmla="*/ 2147483647 h 158"/>
                <a:gd name="T18" fmla="*/ 0 w 483"/>
                <a:gd name="T19" fmla="*/ 2147483647 h 158"/>
                <a:gd name="T20" fmla="*/ 2147483647 w 483"/>
                <a:gd name="T21" fmla="*/ 0 h 158"/>
                <a:gd name="T22" fmla="*/ 2147483647 w 483"/>
                <a:gd name="T23" fmla="*/ 2147483647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3"/>
                <a:gd name="T37" fmla="*/ 0 h 158"/>
                <a:gd name="T38" fmla="*/ 483 w 483"/>
                <a:gd name="T39" fmla="*/ 158 h 1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3" h="158">
                  <a:moveTo>
                    <a:pt x="483" y="108"/>
                  </a:moveTo>
                  <a:lnTo>
                    <a:pt x="330" y="158"/>
                  </a:lnTo>
                  <a:lnTo>
                    <a:pt x="286" y="158"/>
                  </a:lnTo>
                  <a:lnTo>
                    <a:pt x="244" y="158"/>
                  </a:lnTo>
                  <a:lnTo>
                    <a:pt x="203" y="158"/>
                  </a:lnTo>
                  <a:lnTo>
                    <a:pt x="162" y="158"/>
                  </a:lnTo>
                  <a:lnTo>
                    <a:pt x="121" y="158"/>
                  </a:lnTo>
                  <a:lnTo>
                    <a:pt x="80" y="158"/>
                  </a:lnTo>
                  <a:lnTo>
                    <a:pt x="40" y="158"/>
                  </a:lnTo>
                  <a:lnTo>
                    <a:pt x="0" y="158"/>
                  </a:lnTo>
                  <a:lnTo>
                    <a:pt x="483" y="0"/>
                  </a:lnTo>
                  <a:lnTo>
                    <a:pt x="483" y="108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46" name="Freeform 5"/>
            <p:cNvSpPr>
              <a:spLocks/>
            </p:cNvSpPr>
            <p:nvPr/>
          </p:nvSpPr>
          <p:spPr bwMode="auto">
            <a:xfrm>
              <a:off x="2522538" y="5995988"/>
              <a:ext cx="292100" cy="95250"/>
            </a:xfrm>
            <a:custGeom>
              <a:avLst/>
              <a:gdLst>
                <a:gd name="T0" fmla="*/ 2147483647 w 647"/>
                <a:gd name="T1" fmla="*/ 2147483647 h 211"/>
                <a:gd name="T2" fmla="*/ 2147483647 w 647"/>
                <a:gd name="T3" fmla="*/ 2147483647 h 211"/>
                <a:gd name="T4" fmla="*/ 2147483647 w 647"/>
                <a:gd name="T5" fmla="*/ 2147483647 h 211"/>
                <a:gd name="T6" fmla="*/ 2147483647 w 647"/>
                <a:gd name="T7" fmla="*/ 2147483647 h 211"/>
                <a:gd name="T8" fmla="*/ 2147483647 w 647"/>
                <a:gd name="T9" fmla="*/ 2147483647 h 211"/>
                <a:gd name="T10" fmla="*/ 2147483647 w 647"/>
                <a:gd name="T11" fmla="*/ 2147483647 h 211"/>
                <a:gd name="T12" fmla="*/ 2147483647 w 647"/>
                <a:gd name="T13" fmla="*/ 2147483647 h 211"/>
                <a:gd name="T14" fmla="*/ 2147483647 w 647"/>
                <a:gd name="T15" fmla="*/ 2147483647 h 211"/>
                <a:gd name="T16" fmla="*/ 2147483647 w 647"/>
                <a:gd name="T17" fmla="*/ 2147483647 h 211"/>
                <a:gd name="T18" fmla="*/ 0 w 647"/>
                <a:gd name="T19" fmla="*/ 2147483647 h 211"/>
                <a:gd name="T20" fmla="*/ 2147483647 w 647"/>
                <a:gd name="T21" fmla="*/ 0 h 211"/>
                <a:gd name="T22" fmla="*/ 2147483647 w 647"/>
                <a:gd name="T23" fmla="*/ 2147483647 h 2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47"/>
                <a:gd name="T37" fmla="*/ 0 h 211"/>
                <a:gd name="T38" fmla="*/ 647 w 647"/>
                <a:gd name="T39" fmla="*/ 211 h 2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47" h="211">
                  <a:moveTo>
                    <a:pt x="647" y="107"/>
                  </a:moveTo>
                  <a:lnTo>
                    <a:pt x="329" y="211"/>
                  </a:lnTo>
                  <a:lnTo>
                    <a:pt x="286" y="211"/>
                  </a:lnTo>
                  <a:lnTo>
                    <a:pt x="245" y="211"/>
                  </a:lnTo>
                  <a:lnTo>
                    <a:pt x="204" y="211"/>
                  </a:lnTo>
                  <a:lnTo>
                    <a:pt x="164" y="211"/>
                  </a:lnTo>
                  <a:lnTo>
                    <a:pt x="123" y="211"/>
                  </a:lnTo>
                  <a:lnTo>
                    <a:pt x="82" y="211"/>
                  </a:lnTo>
                  <a:lnTo>
                    <a:pt x="41" y="211"/>
                  </a:lnTo>
                  <a:lnTo>
                    <a:pt x="0" y="211"/>
                  </a:lnTo>
                  <a:lnTo>
                    <a:pt x="647" y="0"/>
                  </a:lnTo>
                  <a:lnTo>
                    <a:pt x="647" y="107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47" name="Freeform 6"/>
            <p:cNvSpPr>
              <a:spLocks/>
            </p:cNvSpPr>
            <p:nvPr/>
          </p:nvSpPr>
          <p:spPr bwMode="auto">
            <a:xfrm>
              <a:off x="2447925" y="5970588"/>
              <a:ext cx="366713" cy="120650"/>
            </a:xfrm>
            <a:custGeom>
              <a:avLst/>
              <a:gdLst>
                <a:gd name="T0" fmla="*/ 2147483647 w 812"/>
                <a:gd name="T1" fmla="*/ 2147483647 h 265"/>
                <a:gd name="T2" fmla="*/ 2147483647 w 812"/>
                <a:gd name="T3" fmla="*/ 2147483647 h 265"/>
                <a:gd name="T4" fmla="*/ 2147483647 w 812"/>
                <a:gd name="T5" fmla="*/ 2147483647 h 265"/>
                <a:gd name="T6" fmla="*/ 2147483647 w 812"/>
                <a:gd name="T7" fmla="*/ 2147483647 h 265"/>
                <a:gd name="T8" fmla="*/ 2147483647 w 812"/>
                <a:gd name="T9" fmla="*/ 2147483647 h 265"/>
                <a:gd name="T10" fmla="*/ 2147483647 w 812"/>
                <a:gd name="T11" fmla="*/ 2147483647 h 265"/>
                <a:gd name="T12" fmla="*/ 2147483647 w 812"/>
                <a:gd name="T13" fmla="*/ 2147483647 h 265"/>
                <a:gd name="T14" fmla="*/ 2147483647 w 812"/>
                <a:gd name="T15" fmla="*/ 2147483647 h 265"/>
                <a:gd name="T16" fmla="*/ 2147483647 w 812"/>
                <a:gd name="T17" fmla="*/ 2147483647 h 265"/>
                <a:gd name="T18" fmla="*/ 0 w 812"/>
                <a:gd name="T19" fmla="*/ 2147483647 h 265"/>
                <a:gd name="T20" fmla="*/ 2147483647 w 812"/>
                <a:gd name="T21" fmla="*/ 0 h 265"/>
                <a:gd name="T22" fmla="*/ 2147483647 w 812"/>
                <a:gd name="T23" fmla="*/ 2147483647 h 2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12"/>
                <a:gd name="T37" fmla="*/ 0 h 265"/>
                <a:gd name="T38" fmla="*/ 812 w 812"/>
                <a:gd name="T39" fmla="*/ 265 h 2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12" h="265">
                  <a:moveTo>
                    <a:pt x="812" y="107"/>
                  </a:moveTo>
                  <a:lnTo>
                    <a:pt x="329" y="265"/>
                  </a:lnTo>
                  <a:lnTo>
                    <a:pt x="288" y="265"/>
                  </a:lnTo>
                  <a:lnTo>
                    <a:pt x="247" y="265"/>
                  </a:lnTo>
                  <a:lnTo>
                    <a:pt x="206" y="265"/>
                  </a:lnTo>
                  <a:lnTo>
                    <a:pt x="165" y="265"/>
                  </a:lnTo>
                  <a:lnTo>
                    <a:pt x="124" y="265"/>
                  </a:lnTo>
                  <a:lnTo>
                    <a:pt x="83" y="265"/>
                  </a:lnTo>
                  <a:lnTo>
                    <a:pt x="42" y="265"/>
                  </a:lnTo>
                  <a:lnTo>
                    <a:pt x="0" y="265"/>
                  </a:lnTo>
                  <a:lnTo>
                    <a:pt x="812" y="0"/>
                  </a:lnTo>
                  <a:lnTo>
                    <a:pt x="812" y="107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48" name="Freeform 7"/>
            <p:cNvSpPr>
              <a:spLocks/>
            </p:cNvSpPr>
            <p:nvPr/>
          </p:nvSpPr>
          <p:spPr bwMode="auto">
            <a:xfrm>
              <a:off x="2374900" y="5946775"/>
              <a:ext cx="439738" cy="144463"/>
            </a:xfrm>
            <a:custGeom>
              <a:avLst/>
              <a:gdLst>
                <a:gd name="T0" fmla="*/ 2147483647 w 976"/>
                <a:gd name="T1" fmla="*/ 2147483647 h 319"/>
                <a:gd name="T2" fmla="*/ 2147483647 w 976"/>
                <a:gd name="T3" fmla="*/ 2147483647 h 319"/>
                <a:gd name="T4" fmla="*/ 2147483647 w 976"/>
                <a:gd name="T5" fmla="*/ 2147483647 h 319"/>
                <a:gd name="T6" fmla="*/ 2147483647 w 976"/>
                <a:gd name="T7" fmla="*/ 2147483647 h 319"/>
                <a:gd name="T8" fmla="*/ 2147483647 w 976"/>
                <a:gd name="T9" fmla="*/ 2147483647 h 319"/>
                <a:gd name="T10" fmla="*/ 2147483647 w 976"/>
                <a:gd name="T11" fmla="*/ 2147483647 h 319"/>
                <a:gd name="T12" fmla="*/ 2147483647 w 976"/>
                <a:gd name="T13" fmla="*/ 2147483647 h 319"/>
                <a:gd name="T14" fmla="*/ 2147483647 w 976"/>
                <a:gd name="T15" fmla="*/ 2147483647 h 319"/>
                <a:gd name="T16" fmla="*/ 2147483647 w 976"/>
                <a:gd name="T17" fmla="*/ 2147483647 h 319"/>
                <a:gd name="T18" fmla="*/ 0 w 976"/>
                <a:gd name="T19" fmla="*/ 2147483647 h 319"/>
                <a:gd name="T20" fmla="*/ 2147483647 w 976"/>
                <a:gd name="T21" fmla="*/ 0 h 319"/>
                <a:gd name="T22" fmla="*/ 2147483647 w 976"/>
                <a:gd name="T23" fmla="*/ 2147483647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76"/>
                <a:gd name="T37" fmla="*/ 0 h 319"/>
                <a:gd name="T38" fmla="*/ 976 w 976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76" h="319">
                  <a:moveTo>
                    <a:pt x="976" y="108"/>
                  </a:moveTo>
                  <a:lnTo>
                    <a:pt x="329" y="319"/>
                  </a:lnTo>
                  <a:lnTo>
                    <a:pt x="288" y="319"/>
                  </a:lnTo>
                  <a:lnTo>
                    <a:pt x="248" y="319"/>
                  </a:lnTo>
                  <a:lnTo>
                    <a:pt x="207" y="319"/>
                  </a:lnTo>
                  <a:lnTo>
                    <a:pt x="166" y="319"/>
                  </a:lnTo>
                  <a:lnTo>
                    <a:pt x="125" y="319"/>
                  </a:lnTo>
                  <a:lnTo>
                    <a:pt x="85" y="319"/>
                  </a:lnTo>
                  <a:lnTo>
                    <a:pt x="42" y="319"/>
                  </a:lnTo>
                  <a:lnTo>
                    <a:pt x="0" y="319"/>
                  </a:lnTo>
                  <a:lnTo>
                    <a:pt x="976" y="0"/>
                  </a:lnTo>
                  <a:lnTo>
                    <a:pt x="976" y="108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49" name="Freeform 8"/>
            <p:cNvSpPr>
              <a:spLocks/>
            </p:cNvSpPr>
            <p:nvPr/>
          </p:nvSpPr>
          <p:spPr bwMode="auto">
            <a:xfrm>
              <a:off x="2300288" y="5922963"/>
              <a:ext cx="514350" cy="168275"/>
            </a:xfrm>
            <a:custGeom>
              <a:avLst/>
              <a:gdLst>
                <a:gd name="T0" fmla="*/ 2147483647 w 1141"/>
                <a:gd name="T1" fmla="*/ 2147483647 h 373"/>
                <a:gd name="T2" fmla="*/ 2147483647 w 1141"/>
                <a:gd name="T3" fmla="*/ 2147483647 h 373"/>
                <a:gd name="T4" fmla="*/ 2147483647 w 1141"/>
                <a:gd name="T5" fmla="*/ 2147483647 h 373"/>
                <a:gd name="T6" fmla="*/ 2147483647 w 1141"/>
                <a:gd name="T7" fmla="*/ 2147483647 h 373"/>
                <a:gd name="T8" fmla="*/ 2147483647 w 1141"/>
                <a:gd name="T9" fmla="*/ 2147483647 h 373"/>
                <a:gd name="T10" fmla="*/ 2147483647 w 1141"/>
                <a:gd name="T11" fmla="*/ 2147483647 h 373"/>
                <a:gd name="T12" fmla="*/ 2147483647 w 1141"/>
                <a:gd name="T13" fmla="*/ 2147483647 h 373"/>
                <a:gd name="T14" fmla="*/ 2147483647 w 1141"/>
                <a:gd name="T15" fmla="*/ 2147483647 h 373"/>
                <a:gd name="T16" fmla="*/ 2147483647 w 1141"/>
                <a:gd name="T17" fmla="*/ 2147483647 h 373"/>
                <a:gd name="T18" fmla="*/ 0 w 1141"/>
                <a:gd name="T19" fmla="*/ 2147483647 h 373"/>
                <a:gd name="T20" fmla="*/ 2147483647 w 1141"/>
                <a:gd name="T21" fmla="*/ 0 h 373"/>
                <a:gd name="T22" fmla="*/ 2147483647 w 1141"/>
                <a:gd name="T23" fmla="*/ 2147483647 h 3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41"/>
                <a:gd name="T37" fmla="*/ 0 h 373"/>
                <a:gd name="T38" fmla="*/ 1141 w 1141"/>
                <a:gd name="T39" fmla="*/ 373 h 3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41" h="373">
                  <a:moveTo>
                    <a:pt x="1141" y="108"/>
                  </a:moveTo>
                  <a:lnTo>
                    <a:pt x="329" y="373"/>
                  </a:lnTo>
                  <a:lnTo>
                    <a:pt x="289" y="373"/>
                  </a:lnTo>
                  <a:lnTo>
                    <a:pt x="250" y="373"/>
                  </a:lnTo>
                  <a:lnTo>
                    <a:pt x="210" y="373"/>
                  </a:lnTo>
                  <a:lnTo>
                    <a:pt x="169" y="373"/>
                  </a:lnTo>
                  <a:lnTo>
                    <a:pt x="128" y="373"/>
                  </a:lnTo>
                  <a:lnTo>
                    <a:pt x="86" y="373"/>
                  </a:lnTo>
                  <a:lnTo>
                    <a:pt x="44" y="373"/>
                  </a:lnTo>
                  <a:lnTo>
                    <a:pt x="0" y="373"/>
                  </a:lnTo>
                  <a:lnTo>
                    <a:pt x="1141" y="0"/>
                  </a:lnTo>
                  <a:lnTo>
                    <a:pt x="1141" y="108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0" name="Freeform 9"/>
            <p:cNvSpPr>
              <a:spLocks/>
            </p:cNvSpPr>
            <p:nvPr/>
          </p:nvSpPr>
          <p:spPr bwMode="auto">
            <a:xfrm>
              <a:off x="2282825" y="5897563"/>
              <a:ext cx="531813" cy="193675"/>
            </a:xfrm>
            <a:custGeom>
              <a:avLst/>
              <a:gdLst>
                <a:gd name="T0" fmla="*/ 2147483647 w 1182"/>
                <a:gd name="T1" fmla="*/ 2147483647 h 426"/>
                <a:gd name="T2" fmla="*/ 2147483647 w 1182"/>
                <a:gd name="T3" fmla="*/ 2147483647 h 426"/>
                <a:gd name="T4" fmla="*/ 2147483647 w 1182"/>
                <a:gd name="T5" fmla="*/ 2147483647 h 426"/>
                <a:gd name="T6" fmla="*/ 2147483647 w 1182"/>
                <a:gd name="T7" fmla="*/ 2147483647 h 426"/>
                <a:gd name="T8" fmla="*/ 2147483647 w 1182"/>
                <a:gd name="T9" fmla="*/ 2147483647 h 426"/>
                <a:gd name="T10" fmla="*/ 2147483647 w 1182"/>
                <a:gd name="T11" fmla="*/ 2147483647 h 426"/>
                <a:gd name="T12" fmla="*/ 2147483647 w 1182"/>
                <a:gd name="T13" fmla="*/ 2147483647 h 426"/>
                <a:gd name="T14" fmla="*/ 2147483647 w 1182"/>
                <a:gd name="T15" fmla="*/ 2147483647 h 426"/>
                <a:gd name="T16" fmla="*/ 2147483647 w 1182"/>
                <a:gd name="T17" fmla="*/ 2147483647 h 426"/>
                <a:gd name="T18" fmla="*/ 0 w 1182"/>
                <a:gd name="T19" fmla="*/ 2147483647 h 426"/>
                <a:gd name="T20" fmla="*/ 2147483647 w 1182"/>
                <a:gd name="T21" fmla="*/ 0 h 426"/>
                <a:gd name="T22" fmla="*/ 2147483647 w 1182"/>
                <a:gd name="T23" fmla="*/ 2147483647 h 4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2"/>
                <a:gd name="T37" fmla="*/ 0 h 426"/>
                <a:gd name="T38" fmla="*/ 1182 w 1182"/>
                <a:gd name="T39" fmla="*/ 426 h 4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2" h="426">
                  <a:moveTo>
                    <a:pt x="1182" y="107"/>
                  </a:moveTo>
                  <a:lnTo>
                    <a:pt x="206" y="426"/>
                  </a:lnTo>
                  <a:lnTo>
                    <a:pt x="163" y="426"/>
                  </a:lnTo>
                  <a:lnTo>
                    <a:pt x="118" y="426"/>
                  </a:lnTo>
                  <a:lnTo>
                    <a:pt x="73" y="426"/>
                  </a:lnTo>
                  <a:lnTo>
                    <a:pt x="28" y="426"/>
                  </a:lnTo>
                  <a:lnTo>
                    <a:pt x="21" y="415"/>
                  </a:lnTo>
                  <a:lnTo>
                    <a:pt x="14" y="405"/>
                  </a:lnTo>
                  <a:lnTo>
                    <a:pt x="8" y="395"/>
                  </a:lnTo>
                  <a:lnTo>
                    <a:pt x="0" y="385"/>
                  </a:lnTo>
                  <a:lnTo>
                    <a:pt x="1182" y="0"/>
                  </a:lnTo>
                  <a:lnTo>
                    <a:pt x="1182" y="107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1" name="Freeform 10"/>
            <p:cNvSpPr>
              <a:spLocks/>
            </p:cNvSpPr>
            <p:nvPr/>
          </p:nvSpPr>
          <p:spPr bwMode="auto">
            <a:xfrm>
              <a:off x="2270125" y="5875338"/>
              <a:ext cx="544513" cy="215900"/>
            </a:xfrm>
            <a:custGeom>
              <a:avLst/>
              <a:gdLst>
                <a:gd name="T0" fmla="*/ 2147483647 w 1210"/>
                <a:gd name="T1" fmla="*/ 2147483647 h 480"/>
                <a:gd name="T2" fmla="*/ 2147483647 w 1210"/>
                <a:gd name="T3" fmla="*/ 2147483647 h 480"/>
                <a:gd name="T4" fmla="*/ 2147483647 w 1210"/>
                <a:gd name="T5" fmla="*/ 2147483647 h 480"/>
                <a:gd name="T6" fmla="*/ 2147483647 w 1210"/>
                <a:gd name="T7" fmla="*/ 2147483647 h 480"/>
                <a:gd name="T8" fmla="*/ 2147483647 w 1210"/>
                <a:gd name="T9" fmla="*/ 2147483647 h 480"/>
                <a:gd name="T10" fmla="*/ 2147483647 w 1210"/>
                <a:gd name="T11" fmla="*/ 2147483647 h 480"/>
                <a:gd name="T12" fmla="*/ 2147483647 w 1210"/>
                <a:gd name="T13" fmla="*/ 2147483647 h 480"/>
                <a:gd name="T14" fmla="*/ 0 w 1210"/>
                <a:gd name="T15" fmla="*/ 2147483647 h 480"/>
                <a:gd name="T16" fmla="*/ 2147483647 w 1210"/>
                <a:gd name="T17" fmla="*/ 0 h 480"/>
                <a:gd name="T18" fmla="*/ 2147483647 w 1210"/>
                <a:gd name="T19" fmla="*/ 2147483647 h 4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0"/>
                <a:gd name="T31" fmla="*/ 0 h 480"/>
                <a:gd name="T32" fmla="*/ 1210 w 1210"/>
                <a:gd name="T33" fmla="*/ 480 h 4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0" h="480">
                  <a:moveTo>
                    <a:pt x="1210" y="107"/>
                  </a:moveTo>
                  <a:lnTo>
                    <a:pt x="69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41" y="458"/>
                  </a:lnTo>
                  <a:lnTo>
                    <a:pt x="27" y="437"/>
                  </a:lnTo>
                  <a:lnTo>
                    <a:pt x="13" y="416"/>
                  </a:lnTo>
                  <a:lnTo>
                    <a:pt x="0" y="395"/>
                  </a:lnTo>
                  <a:lnTo>
                    <a:pt x="1210" y="0"/>
                  </a:lnTo>
                  <a:lnTo>
                    <a:pt x="1210" y="107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2" name="Freeform 11"/>
            <p:cNvSpPr>
              <a:spLocks/>
            </p:cNvSpPr>
            <p:nvPr/>
          </p:nvSpPr>
          <p:spPr bwMode="auto">
            <a:xfrm>
              <a:off x="2255838" y="5849938"/>
              <a:ext cx="558800" cy="220662"/>
            </a:xfrm>
            <a:custGeom>
              <a:avLst/>
              <a:gdLst>
                <a:gd name="T0" fmla="*/ 2147483647 w 1238"/>
                <a:gd name="T1" fmla="*/ 2147483647 h 493"/>
                <a:gd name="T2" fmla="*/ 2147483647 w 1238"/>
                <a:gd name="T3" fmla="*/ 2147483647 h 493"/>
                <a:gd name="T4" fmla="*/ 2147483647 w 1238"/>
                <a:gd name="T5" fmla="*/ 2147483647 h 493"/>
                <a:gd name="T6" fmla="*/ 2147483647 w 1238"/>
                <a:gd name="T7" fmla="*/ 2147483647 h 493"/>
                <a:gd name="T8" fmla="*/ 2147483647 w 1238"/>
                <a:gd name="T9" fmla="*/ 2147483647 h 493"/>
                <a:gd name="T10" fmla="*/ 0 w 1238"/>
                <a:gd name="T11" fmla="*/ 2147483647 h 493"/>
                <a:gd name="T12" fmla="*/ 2147483647 w 1238"/>
                <a:gd name="T13" fmla="*/ 0 h 493"/>
                <a:gd name="T14" fmla="*/ 2147483647 w 1238"/>
                <a:gd name="T15" fmla="*/ 2147483647 h 4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38"/>
                <a:gd name="T25" fmla="*/ 0 h 493"/>
                <a:gd name="T26" fmla="*/ 1238 w 1238"/>
                <a:gd name="T27" fmla="*/ 493 h 4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38" h="493">
                  <a:moveTo>
                    <a:pt x="1238" y="108"/>
                  </a:moveTo>
                  <a:lnTo>
                    <a:pt x="56" y="493"/>
                  </a:lnTo>
                  <a:lnTo>
                    <a:pt x="42" y="471"/>
                  </a:lnTo>
                  <a:lnTo>
                    <a:pt x="28" y="449"/>
                  </a:lnTo>
                  <a:lnTo>
                    <a:pt x="14" y="426"/>
                  </a:lnTo>
                  <a:lnTo>
                    <a:pt x="0" y="404"/>
                  </a:lnTo>
                  <a:lnTo>
                    <a:pt x="1238" y="0"/>
                  </a:lnTo>
                  <a:lnTo>
                    <a:pt x="1238" y="108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3" name="Freeform 12"/>
            <p:cNvSpPr>
              <a:spLocks/>
            </p:cNvSpPr>
            <p:nvPr/>
          </p:nvSpPr>
          <p:spPr bwMode="auto">
            <a:xfrm>
              <a:off x="2244725" y="5826125"/>
              <a:ext cx="569913" cy="227013"/>
            </a:xfrm>
            <a:custGeom>
              <a:avLst/>
              <a:gdLst>
                <a:gd name="T0" fmla="*/ 2147483647 w 1265"/>
                <a:gd name="T1" fmla="*/ 2147483647 h 503"/>
                <a:gd name="T2" fmla="*/ 2147483647 w 1265"/>
                <a:gd name="T3" fmla="*/ 2147483647 h 503"/>
                <a:gd name="T4" fmla="*/ 2147483647 w 1265"/>
                <a:gd name="T5" fmla="*/ 2147483647 h 503"/>
                <a:gd name="T6" fmla="*/ 2147483647 w 1265"/>
                <a:gd name="T7" fmla="*/ 2147483647 h 503"/>
                <a:gd name="T8" fmla="*/ 2147483647 w 1265"/>
                <a:gd name="T9" fmla="*/ 2147483647 h 503"/>
                <a:gd name="T10" fmla="*/ 0 w 1265"/>
                <a:gd name="T11" fmla="*/ 2147483647 h 503"/>
                <a:gd name="T12" fmla="*/ 2147483647 w 1265"/>
                <a:gd name="T13" fmla="*/ 0 h 503"/>
                <a:gd name="T14" fmla="*/ 2147483647 w 1265"/>
                <a:gd name="T15" fmla="*/ 2147483647 h 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5"/>
                <a:gd name="T25" fmla="*/ 0 h 503"/>
                <a:gd name="T26" fmla="*/ 1265 w 1265"/>
                <a:gd name="T27" fmla="*/ 503 h 5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5" h="503">
                  <a:moveTo>
                    <a:pt x="1265" y="108"/>
                  </a:moveTo>
                  <a:lnTo>
                    <a:pt x="55" y="503"/>
                  </a:lnTo>
                  <a:lnTo>
                    <a:pt x="41" y="480"/>
                  </a:lnTo>
                  <a:lnTo>
                    <a:pt x="27" y="458"/>
                  </a:lnTo>
                  <a:lnTo>
                    <a:pt x="13" y="435"/>
                  </a:lnTo>
                  <a:lnTo>
                    <a:pt x="0" y="414"/>
                  </a:lnTo>
                  <a:lnTo>
                    <a:pt x="1265" y="0"/>
                  </a:lnTo>
                  <a:lnTo>
                    <a:pt x="1265" y="108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4" name="Freeform 13"/>
            <p:cNvSpPr>
              <a:spLocks/>
            </p:cNvSpPr>
            <p:nvPr/>
          </p:nvSpPr>
          <p:spPr bwMode="auto">
            <a:xfrm>
              <a:off x="2232025" y="5800725"/>
              <a:ext cx="582613" cy="230188"/>
            </a:xfrm>
            <a:custGeom>
              <a:avLst/>
              <a:gdLst>
                <a:gd name="T0" fmla="*/ 2147483647 w 1292"/>
                <a:gd name="T1" fmla="*/ 2147483647 h 511"/>
                <a:gd name="T2" fmla="*/ 2147483647 w 1292"/>
                <a:gd name="T3" fmla="*/ 2147483647 h 511"/>
                <a:gd name="T4" fmla="*/ 2147483647 w 1292"/>
                <a:gd name="T5" fmla="*/ 2147483647 h 511"/>
                <a:gd name="T6" fmla="*/ 2147483647 w 1292"/>
                <a:gd name="T7" fmla="*/ 2147483647 h 511"/>
                <a:gd name="T8" fmla="*/ 2147483647 w 1292"/>
                <a:gd name="T9" fmla="*/ 2147483647 h 511"/>
                <a:gd name="T10" fmla="*/ 0 w 1292"/>
                <a:gd name="T11" fmla="*/ 2147483647 h 511"/>
                <a:gd name="T12" fmla="*/ 2147483647 w 1292"/>
                <a:gd name="T13" fmla="*/ 0 h 511"/>
                <a:gd name="T14" fmla="*/ 2147483647 w 1292"/>
                <a:gd name="T15" fmla="*/ 2147483647 h 5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92"/>
                <a:gd name="T25" fmla="*/ 0 h 511"/>
                <a:gd name="T26" fmla="*/ 1292 w 1292"/>
                <a:gd name="T27" fmla="*/ 511 h 5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92" h="511">
                  <a:moveTo>
                    <a:pt x="1292" y="107"/>
                  </a:moveTo>
                  <a:lnTo>
                    <a:pt x="54" y="511"/>
                  </a:lnTo>
                  <a:lnTo>
                    <a:pt x="40" y="488"/>
                  </a:lnTo>
                  <a:lnTo>
                    <a:pt x="27" y="467"/>
                  </a:lnTo>
                  <a:lnTo>
                    <a:pt x="13" y="444"/>
                  </a:lnTo>
                  <a:lnTo>
                    <a:pt x="0" y="422"/>
                  </a:lnTo>
                  <a:lnTo>
                    <a:pt x="1292" y="0"/>
                  </a:lnTo>
                  <a:lnTo>
                    <a:pt x="1292" y="107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5" name="Freeform 14"/>
            <p:cNvSpPr>
              <a:spLocks/>
            </p:cNvSpPr>
            <p:nvPr/>
          </p:nvSpPr>
          <p:spPr bwMode="auto">
            <a:xfrm>
              <a:off x="2220913" y="5776913"/>
              <a:ext cx="593725" cy="234950"/>
            </a:xfrm>
            <a:custGeom>
              <a:avLst/>
              <a:gdLst>
                <a:gd name="T0" fmla="*/ 2147483647 w 1316"/>
                <a:gd name="T1" fmla="*/ 2147483647 h 520"/>
                <a:gd name="T2" fmla="*/ 2147483647 w 1316"/>
                <a:gd name="T3" fmla="*/ 2147483647 h 520"/>
                <a:gd name="T4" fmla="*/ 2147483647 w 1316"/>
                <a:gd name="T5" fmla="*/ 2147483647 h 520"/>
                <a:gd name="T6" fmla="*/ 2147483647 w 1316"/>
                <a:gd name="T7" fmla="*/ 2147483647 h 520"/>
                <a:gd name="T8" fmla="*/ 2147483647 w 1316"/>
                <a:gd name="T9" fmla="*/ 2147483647 h 520"/>
                <a:gd name="T10" fmla="*/ 0 w 1316"/>
                <a:gd name="T11" fmla="*/ 2147483647 h 520"/>
                <a:gd name="T12" fmla="*/ 2147483647 w 1316"/>
                <a:gd name="T13" fmla="*/ 0 h 520"/>
                <a:gd name="T14" fmla="*/ 2147483647 w 1316"/>
                <a:gd name="T15" fmla="*/ 2147483647 h 5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16"/>
                <a:gd name="T25" fmla="*/ 0 h 520"/>
                <a:gd name="T26" fmla="*/ 1316 w 1316"/>
                <a:gd name="T27" fmla="*/ 520 h 5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16" h="520">
                  <a:moveTo>
                    <a:pt x="1316" y="106"/>
                  </a:moveTo>
                  <a:lnTo>
                    <a:pt x="51" y="520"/>
                  </a:lnTo>
                  <a:lnTo>
                    <a:pt x="37" y="497"/>
                  </a:lnTo>
                  <a:lnTo>
                    <a:pt x="24" y="475"/>
                  </a:lnTo>
                  <a:lnTo>
                    <a:pt x="11" y="452"/>
                  </a:lnTo>
                  <a:lnTo>
                    <a:pt x="0" y="429"/>
                  </a:lnTo>
                  <a:lnTo>
                    <a:pt x="1316" y="0"/>
                  </a:lnTo>
                  <a:lnTo>
                    <a:pt x="1316" y="106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6" name="Freeform 15"/>
            <p:cNvSpPr>
              <a:spLocks/>
            </p:cNvSpPr>
            <p:nvPr/>
          </p:nvSpPr>
          <p:spPr bwMode="auto">
            <a:xfrm>
              <a:off x="2209800" y="5753100"/>
              <a:ext cx="604838" cy="238125"/>
            </a:xfrm>
            <a:custGeom>
              <a:avLst/>
              <a:gdLst>
                <a:gd name="T0" fmla="*/ 2147483647 w 1340"/>
                <a:gd name="T1" fmla="*/ 2147483647 h 528"/>
                <a:gd name="T2" fmla="*/ 2147483647 w 1340"/>
                <a:gd name="T3" fmla="*/ 2147483647 h 528"/>
                <a:gd name="T4" fmla="*/ 2147483647 w 1340"/>
                <a:gd name="T5" fmla="*/ 2147483647 h 528"/>
                <a:gd name="T6" fmla="*/ 2147483647 w 1340"/>
                <a:gd name="T7" fmla="*/ 2147483647 h 528"/>
                <a:gd name="T8" fmla="*/ 2147483647 w 1340"/>
                <a:gd name="T9" fmla="*/ 2147483647 h 528"/>
                <a:gd name="T10" fmla="*/ 0 w 1340"/>
                <a:gd name="T11" fmla="*/ 2147483647 h 528"/>
                <a:gd name="T12" fmla="*/ 2147483647 w 1340"/>
                <a:gd name="T13" fmla="*/ 0 h 528"/>
                <a:gd name="T14" fmla="*/ 2147483647 w 1340"/>
                <a:gd name="T15" fmla="*/ 2147483647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40"/>
                <a:gd name="T25" fmla="*/ 0 h 528"/>
                <a:gd name="T26" fmla="*/ 1340 w 1340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40" h="528">
                  <a:moveTo>
                    <a:pt x="1340" y="106"/>
                  </a:moveTo>
                  <a:lnTo>
                    <a:pt x="48" y="528"/>
                  </a:lnTo>
                  <a:lnTo>
                    <a:pt x="35" y="505"/>
                  </a:lnTo>
                  <a:lnTo>
                    <a:pt x="24" y="482"/>
                  </a:lnTo>
                  <a:lnTo>
                    <a:pt x="11" y="459"/>
                  </a:lnTo>
                  <a:lnTo>
                    <a:pt x="0" y="436"/>
                  </a:lnTo>
                  <a:lnTo>
                    <a:pt x="1340" y="0"/>
                  </a:lnTo>
                  <a:lnTo>
                    <a:pt x="1340" y="106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7" name="Freeform 16"/>
            <p:cNvSpPr>
              <a:spLocks/>
            </p:cNvSpPr>
            <p:nvPr/>
          </p:nvSpPr>
          <p:spPr bwMode="auto">
            <a:xfrm>
              <a:off x="2200275" y="5727700"/>
              <a:ext cx="614363" cy="242888"/>
            </a:xfrm>
            <a:custGeom>
              <a:avLst/>
              <a:gdLst>
                <a:gd name="T0" fmla="*/ 2147483647 w 1363"/>
                <a:gd name="T1" fmla="*/ 2147483647 h 536"/>
                <a:gd name="T2" fmla="*/ 2147483647 w 1363"/>
                <a:gd name="T3" fmla="*/ 2147483647 h 536"/>
                <a:gd name="T4" fmla="*/ 2147483647 w 1363"/>
                <a:gd name="T5" fmla="*/ 2147483647 h 536"/>
                <a:gd name="T6" fmla="*/ 2147483647 w 1363"/>
                <a:gd name="T7" fmla="*/ 2147483647 h 536"/>
                <a:gd name="T8" fmla="*/ 2147483647 w 1363"/>
                <a:gd name="T9" fmla="*/ 2147483647 h 536"/>
                <a:gd name="T10" fmla="*/ 0 w 1363"/>
                <a:gd name="T11" fmla="*/ 2147483647 h 536"/>
                <a:gd name="T12" fmla="*/ 2147483647 w 1363"/>
                <a:gd name="T13" fmla="*/ 0 h 536"/>
                <a:gd name="T14" fmla="*/ 2147483647 w 1363"/>
                <a:gd name="T15" fmla="*/ 2147483647 h 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3"/>
                <a:gd name="T25" fmla="*/ 0 h 536"/>
                <a:gd name="T26" fmla="*/ 1363 w 1363"/>
                <a:gd name="T27" fmla="*/ 536 h 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3" h="536">
                  <a:moveTo>
                    <a:pt x="1363" y="107"/>
                  </a:moveTo>
                  <a:lnTo>
                    <a:pt x="47" y="536"/>
                  </a:lnTo>
                  <a:lnTo>
                    <a:pt x="34" y="513"/>
                  </a:lnTo>
                  <a:lnTo>
                    <a:pt x="23" y="490"/>
                  </a:lnTo>
                  <a:lnTo>
                    <a:pt x="11" y="467"/>
                  </a:lnTo>
                  <a:lnTo>
                    <a:pt x="0" y="444"/>
                  </a:lnTo>
                  <a:lnTo>
                    <a:pt x="1363" y="0"/>
                  </a:lnTo>
                  <a:lnTo>
                    <a:pt x="1363" y="107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8" name="Freeform 17"/>
            <p:cNvSpPr>
              <a:spLocks/>
            </p:cNvSpPr>
            <p:nvPr/>
          </p:nvSpPr>
          <p:spPr bwMode="auto">
            <a:xfrm>
              <a:off x="2190750" y="5705475"/>
              <a:ext cx="623888" cy="244475"/>
            </a:xfrm>
            <a:custGeom>
              <a:avLst/>
              <a:gdLst>
                <a:gd name="T0" fmla="*/ 2147483647 w 1385"/>
                <a:gd name="T1" fmla="*/ 2147483647 h 544"/>
                <a:gd name="T2" fmla="*/ 2147483647 w 1385"/>
                <a:gd name="T3" fmla="*/ 2147483647 h 544"/>
                <a:gd name="T4" fmla="*/ 2147483647 w 1385"/>
                <a:gd name="T5" fmla="*/ 2147483647 h 544"/>
                <a:gd name="T6" fmla="*/ 2147483647 w 1385"/>
                <a:gd name="T7" fmla="*/ 2147483647 h 544"/>
                <a:gd name="T8" fmla="*/ 2147483647 w 1385"/>
                <a:gd name="T9" fmla="*/ 2147483647 h 544"/>
                <a:gd name="T10" fmla="*/ 0 w 1385"/>
                <a:gd name="T11" fmla="*/ 2147483647 h 544"/>
                <a:gd name="T12" fmla="*/ 2147483647 w 1385"/>
                <a:gd name="T13" fmla="*/ 0 h 544"/>
                <a:gd name="T14" fmla="*/ 2147483647 w 1385"/>
                <a:gd name="T15" fmla="*/ 2147483647 h 5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85"/>
                <a:gd name="T25" fmla="*/ 0 h 544"/>
                <a:gd name="T26" fmla="*/ 1385 w 1385"/>
                <a:gd name="T27" fmla="*/ 544 h 5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85" h="544">
                  <a:moveTo>
                    <a:pt x="1385" y="108"/>
                  </a:moveTo>
                  <a:lnTo>
                    <a:pt x="45" y="544"/>
                  </a:lnTo>
                  <a:lnTo>
                    <a:pt x="33" y="521"/>
                  </a:lnTo>
                  <a:lnTo>
                    <a:pt x="22" y="498"/>
                  </a:lnTo>
                  <a:lnTo>
                    <a:pt x="11" y="475"/>
                  </a:lnTo>
                  <a:lnTo>
                    <a:pt x="0" y="452"/>
                  </a:lnTo>
                  <a:lnTo>
                    <a:pt x="1385" y="0"/>
                  </a:lnTo>
                  <a:lnTo>
                    <a:pt x="1385" y="108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59" name="Freeform 18"/>
            <p:cNvSpPr>
              <a:spLocks/>
            </p:cNvSpPr>
            <p:nvPr/>
          </p:nvSpPr>
          <p:spPr bwMode="auto">
            <a:xfrm>
              <a:off x="2181225" y="5681663"/>
              <a:ext cx="633413" cy="247650"/>
            </a:xfrm>
            <a:custGeom>
              <a:avLst/>
              <a:gdLst>
                <a:gd name="T0" fmla="*/ 2147483647 w 1406"/>
                <a:gd name="T1" fmla="*/ 2147483647 h 552"/>
                <a:gd name="T2" fmla="*/ 2147483647 w 1406"/>
                <a:gd name="T3" fmla="*/ 2147483647 h 552"/>
                <a:gd name="T4" fmla="*/ 2147483647 w 1406"/>
                <a:gd name="T5" fmla="*/ 2147483647 h 552"/>
                <a:gd name="T6" fmla="*/ 2147483647 w 1406"/>
                <a:gd name="T7" fmla="*/ 2147483647 h 552"/>
                <a:gd name="T8" fmla="*/ 2147483647 w 1406"/>
                <a:gd name="T9" fmla="*/ 2147483647 h 552"/>
                <a:gd name="T10" fmla="*/ 0 w 1406"/>
                <a:gd name="T11" fmla="*/ 2147483647 h 552"/>
                <a:gd name="T12" fmla="*/ 2147483647 w 1406"/>
                <a:gd name="T13" fmla="*/ 0 h 552"/>
                <a:gd name="T14" fmla="*/ 2147483647 w 1406"/>
                <a:gd name="T15" fmla="*/ 2147483647 h 5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06"/>
                <a:gd name="T25" fmla="*/ 0 h 552"/>
                <a:gd name="T26" fmla="*/ 1406 w 1406"/>
                <a:gd name="T27" fmla="*/ 552 h 5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06" h="552">
                  <a:moveTo>
                    <a:pt x="1406" y="108"/>
                  </a:moveTo>
                  <a:lnTo>
                    <a:pt x="43" y="552"/>
                  </a:lnTo>
                  <a:lnTo>
                    <a:pt x="32" y="529"/>
                  </a:lnTo>
                  <a:lnTo>
                    <a:pt x="21" y="506"/>
                  </a:lnTo>
                  <a:lnTo>
                    <a:pt x="11" y="481"/>
                  </a:lnTo>
                  <a:lnTo>
                    <a:pt x="0" y="458"/>
                  </a:lnTo>
                  <a:lnTo>
                    <a:pt x="1406" y="0"/>
                  </a:lnTo>
                  <a:lnTo>
                    <a:pt x="1406" y="108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0" name="Freeform 19"/>
            <p:cNvSpPr>
              <a:spLocks/>
            </p:cNvSpPr>
            <p:nvPr/>
          </p:nvSpPr>
          <p:spPr bwMode="auto">
            <a:xfrm>
              <a:off x="2173288" y="5656263"/>
              <a:ext cx="641350" cy="252412"/>
            </a:xfrm>
            <a:custGeom>
              <a:avLst/>
              <a:gdLst>
                <a:gd name="T0" fmla="*/ 2147483647 w 1425"/>
                <a:gd name="T1" fmla="*/ 2147483647 h 559"/>
                <a:gd name="T2" fmla="*/ 2147483647 w 1425"/>
                <a:gd name="T3" fmla="*/ 2147483647 h 559"/>
                <a:gd name="T4" fmla="*/ 2147483647 w 1425"/>
                <a:gd name="T5" fmla="*/ 2147483647 h 559"/>
                <a:gd name="T6" fmla="*/ 2147483647 w 1425"/>
                <a:gd name="T7" fmla="*/ 2147483647 h 559"/>
                <a:gd name="T8" fmla="*/ 2147483647 w 1425"/>
                <a:gd name="T9" fmla="*/ 2147483647 h 559"/>
                <a:gd name="T10" fmla="*/ 0 w 1425"/>
                <a:gd name="T11" fmla="*/ 2147483647 h 559"/>
                <a:gd name="T12" fmla="*/ 2147483647 w 1425"/>
                <a:gd name="T13" fmla="*/ 0 h 559"/>
                <a:gd name="T14" fmla="*/ 2147483647 w 1425"/>
                <a:gd name="T15" fmla="*/ 2147483647 h 5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25"/>
                <a:gd name="T25" fmla="*/ 0 h 559"/>
                <a:gd name="T26" fmla="*/ 1425 w 1425"/>
                <a:gd name="T27" fmla="*/ 559 h 55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25" h="559">
                  <a:moveTo>
                    <a:pt x="1425" y="107"/>
                  </a:moveTo>
                  <a:lnTo>
                    <a:pt x="40" y="559"/>
                  </a:lnTo>
                  <a:lnTo>
                    <a:pt x="30" y="534"/>
                  </a:lnTo>
                  <a:lnTo>
                    <a:pt x="19" y="511"/>
                  </a:lnTo>
                  <a:lnTo>
                    <a:pt x="10" y="487"/>
                  </a:lnTo>
                  <a:lnTo>
                    <a:pt x="0" y="464"/>
                  </a:lnTo>
                  <a:lnTo>
                    <a:pt x="1425" y="0"/>
                  </a:lnTo>
                  <a:lnTo>
                    <a:pt x="1425" y="107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1" name="Freeform 20"/>
            <p:cNvSpPr>
              <a:spLocks/>
            </p:cNvSpPr>
            <p:nvPr/>
          </p:nvSpPr>
          <p:spPr bwMode="auto">
            <a:xfrm>
              <a:off x="2165350" y="5632450"/>
              <a:ext cx="649288" cy="254000"/>
            </a:xfrm>
            <a:custGeom>
              <a:avLst/>
              <a:gdLst>
                <a:gd name="T0" fmla="*/ 2147483647 w 1441"/>
                <a:gd name="T1" fmla="*/ 2147483647 h 565"/>
                <a:gd name="T2" fmla="*/ 2147483647 w 1441"/>
                <a:gd name="T3" fmla="*/ 2147483647 h 565"/>
                <a:gd name="T4" fmla="*/ 2147483647 w 1441"/>
                <a:gd name="T5" fmla="*/ 2147483647 h 565"/>
                <a:gd name="T6" fmla="*/ 2147483647 w 1441"/>
                <a:gd name="T7" fmla="*/ 2147483647 h 565"/>
                <a:gd name="T8" fmla="*/ 2147483647 w 1441"/>
                <a:gd name="T9" fmla="*/ 2147483647 h 565"/>
                <a:gd name="T10" fmla="*/ 0 w 1441"/>
                <a:gd name="T11" fmla="*/ 2147483647 h 565"/>
                <a:gd name="T12" fmla="*/ 2147483647 w 1441"/>
                <a:gd name="T13" fmla="*/ 0 h 565"/>
                <a:gd name="T14" fmla="*/ 2147483647 w 1441"/>
                <a:gd name="T15" fmla="*/ 2147483647 h 5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1"/>
                <a:gd name="T25" fmla="*/ 0 h 565"/>
                <a:gd name="T26" fmla="*/ 1441 w 1441"/>
                <a:gd name="T27" fmla="*/ 565 h 5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1" h="565">
                  <a:moveTo>
                    <a:pt x="1441" y="107"/>
                  </a:moveTo>
                  <a:lnTo>
                    <a:pt x="35" y="565"/>
                  </a:lnTo>
                  <a:lnTo>
                    <a:pt x="26" y="541"/>
                  </a:lnTo>
                  <a:lnTo>
                    <a:pt x="16" y="518"/>
                  </a:lnTo>
                  <a:lnTo>
                    <a:pt x="7" y="494"/>
                  </a:lnTo>
                  <a:lnTo>
                    <a:pt x="0" y="471"/>
                  </a:lnTo>
                  <a:lnTo>
                    <a:pt x="1441" y="0"/>
                  </a:lnTo>
                  <a:lnTo>
                    <a:pt x="1441" y="107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2" name="Freeform 21"/>
            <p:cNvSpPr>
              <a:spLocks/>
            </p:cNvSpPr>
            <p:nvPr/>
          </p:nvSpPr>
          <p:spPr bwMode="auto">
            <a:xfrm>
              <a:off x="2155825" y="5607050"/>
              <a:ext cx="658813" cy="258763"/>
            </a:xfrm>
            <a:custGeom>
              <a:avLst/>
              <a:gdLst>
                <a:gd name="T0" fmla="*/ 2147483647 w 1458"/>
                <a:gd name="T1" fmla="*/ 2147483647 h 572"/>
                <a:gd name="T2" fmla="*/ 2147483647 w 1458"/>
                <a:gd name="T3" fmla="*/ 2147483647 h 572"/>
                <a:gd name="T4" fmla="*/ 2147483647 w 1458"/>
                <a:gd name="T5" fmla="*/ 2147483647 h 572"/>
                <a:gd name="T6" fmla="*/ 2147483647 w 1458"/>
                <a:gd name="T7" fmla="*/ 2147483647 h 572"/>
                <a:gd name="T8" fmla="*/ 2147483647 w 1458"/>
                <a:gd name="T9" fmla="*/ 2147483647 h 572"/>
                <a:gd name="T10" fmla="*/ 0 w 1458"/>
                <a:gd name="T11" fmla="*/ 2147483647 h 572"/>
                <a:gd name="T12" fmla="*/ 2147483647 w 1458"/>
                <a:gd name="T13" fmla="*/ 0 h 572"/>
                <a:gd name="T14" fmla="*/ 2147483647 w 1458"/>
                <a:gd name="T15" fmla="*/ 2147483647 h 5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8"/>
                <a:gd name="T25" fmla="*/ 0 h 572"/>
                <a:gd name="T26" fmla="*/ 1458 w 1458"/>
                <a:gd name="T27" fmla="*/ 572 h 5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8" h="572">
                  <a:moveTo>
                    <a:pt x="1458" y="108"/>
                  </a:moveTo>
                  <a:lnTo>
                    <a:pt x="33" y="572"/>
                  </a:lnTo>
                  <a:lnTo>
                    <a:pt x="24" y="548"/>
                  </a:lnTo>
                  <a:lnTo>
                    <a:pt x="15" y="523"/>
                  </a:lnTo>
                  <a:lnTo>
                    <a:pt x="8" y="500"/>
                  </a:lnTo>
                  <a:lnTo>
                    <a:pt x="0" y="476"/>
                  </a:lnTo>
                  <a:lnTo>
                    <a:pt x="1458" y="0"/>
                  </a:lnTo>
                  <a:lnTo>
                    <a:pt x="1458" y="108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3" name="Freeform 22"/>
            <p:cNvSpPr>
              <a:spLocks/>
            </p:cNvSpPr>
            <p:nvPr/>
          </p:nvSpPr>
          <p:spPr bwMode="auto">
            <a:xfrm>
              <a:off x="2151063" y="5584825"/>
              <a:ext cx="663575" cy="258763"/>
            </a:xfrm>
            <a:custGeom>
              <a:avLst/>
              <a:gdLst>
                <a:gd name="T0" fmla="*/ 2147483647 w 1473"/>
                <a:gd name="T1" fmla="*/ 2147483647 h 578"/>
                <a:gd name="T2" fmla="*/ 2147483647 w 1473"/>
                <a:gd name="T3" fmla="*/ 2147483647 h 578"/>
                <a:gd name="T4" fmla="*/ 2147483647 w 1473"/>
                <a:gd name="T5" fmla="*/ 2147483647 h 578"/>
                <a:gd name="T6" fmla="*/ 2147483647 w 1473"/>
                <a:gd name="T7" fmla="*/ 2147483647 h 578"/>
                <a:gd name="T8" fmla="*/ 2147483647 w 1473"/>
                <a:gd name="T9" fmla="*/ 2147483647 h 578"/>
                <a:gd name="T10" fmla="*/ 0 w 1473"/>
                <a:gd name="T11" fmla="*/ 2147483647 h 578"/>
                <a:gd name="T12" fmla="*/ 2147483647 w 1473"/>
                <a:gd name="T13" fmla="*/ 0 h 578"/>
                <a:gd name="T14" fmla="*/ 2147483647 w 1473"/>
                <a:gd name="T15" fmla="*/ 2147483647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3"/>
                <a:gd name="T25" fmla="*/ 0 h 578"/>
                <a:gd name="T26" fmla="*/ 1473 w 1473"/>
                <a:gd name="T27" fmla="*/ 578 h 5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3" h="578">
                  <a:moveTo>
                    <a:pt x="1473" y="107"/>
                  </a:moveTo>
                  <a:lnTo>
                    <a:pt x="32" y="578"/>
                  </a:lnTo>
                  <a:lnTo>
                    <a:pt x="23" y="553"/>
                  </a:lnTo>
                  <a:lnTo>
                    <a:pt x="15" y="529"/>
                  </a:lnTo>
                  <a:lnTo>
                    <a:pt x="7" y="505"/>
                  </a:lnTo>
                  <a:lnTo>
                    <a:pt x="0" y="480"/>
                  </a:lnTo>
                  <a:lnTo>
                    <a:pt x="1473" y="0"/>
                  </a:lnTo>
                  <a:lnTo>
                    <a:pt x="1473" y="107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4" name="Freeform 23"/>
            <p:cNvSpPr>
              <a:spLocks/>
            </p:cNvSpPr>
            <p:nvPr/>
          </p:nvSpPr>
          <p:spPr bwMode="auto">
            <a:xfrm>
              <a:off x="2143125" y="5559425"/>
              <a:ext cx="671513" cy="263525"/>
            </a:xfrm>
            <a:custGeom>
              <a:avLst/>
              <a:gdLst>
                <a:gd name="T0" fmla="*/ 2147483647 w 1487"/>
                <a:gd name="T1" fmla="*/ 2147483647 h 583"/>
                <a:gd name="T2" fmla="*/ 2147483647 w 1487"/>
                <a:gd name="T3" fmla="*/ 2147483647 h 583"/>
                <a:gd name="T4" fmla="*/ 2147483647 w 1487"/>
                <a:gd name="T5" fmla="*/ 2147483647 h 583"/>
                <a:gd name="T6" fmla="*/ 2147483647 w 1487"/>
                <a:gd name="T7" fmla="*/ 2147483647 h 583"/>
                <a:gd name="T8" fmla="*/ 2147483647 w 1487"/>
                <a:gd name="T9" fmla="*/ 2147483647 h 583"/>
                <a:gd name="T10" fmla="*/ 0 w 1487"/>
                <a:gd name="T11" fmla="*/ 2147483647 h 583"/>
                <a:gd name="T12" fmla="*/ 2147483647 w 1487"/>
                <a:gd name="T13" fmla="*/ 0 h 583"/>
                <a:gd name="T14" fmla="*/ 2147483647 w 1487"/>
                <a:gd name="T15" fmla="*/ 2147483647 h 5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7"/>
                <a:gd name="T25" fmla="*/ 0 h 583"/>
                <a:gd name="T26" fmla="*/ 1487 w 1487"/>
                <a:gd name="T27" fmla="*/ 583 h 5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7" h="583">
                  <a:moveTo>
                    <a:pt x="1487" y="107"/>
                  </a:moveTo>
                  <a:lnTo>
                    <a:pt x="29" y="583"/>
                  </a:lnTo>
                  <a:lnTo>
                    <a:pt x="21" y="559"/>
                  </a:lnTo>
                  <a:lnTo>
                    <a:pt x="14" y="534"/>
                  </a:lnTo>
                  <a:lnTo>
                    <a:pt x="6" y="510"/>
                  </a:lnTo>
                  <a:lnTo>
                    <a:pt x="0" y="485"/>
                  </a:lnTo>
                  <a:lnTo>
                    <a:pt x="1487" y="0"/>
                  </a:lnTo>
                  <a:lnTo>
                    <a:pt x="1487" y="107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5" name="Freeform 24"/>
            <p:cNvSpPr>
              <a:spLocks/>
            </p:cNvSpPr>
            <p:nvPr/>
          </p:nvSpPr>
          <p:spPr bwMode="auto">
            <a:xfrm>
              <a:off x="2138363" y="5535613"/>
              <a:ext cx="676275" cy="265112"/>
            </a:xfrm>
            <a:custGeom>
              <a:avLst/>
              <a:gdLst>
                <a:gd name="T0" fmla="*/ 2147483647 w 1499"/>
                <a:gd name="T1" fmla="*/ 2147483647 h 588"/>
                <a:gd name="T2" fmla="*/ 2147483647 w 1499"/>
                <a:gd name="T3" fmla="*/ 2147483647 h 588"/>
                <a:gd name="T4" fmla="*/ 2147483647 w 1499"/>
                <a:gd name="T5" fmla="*/ 2147483647 h 588"/>
                <a:gd name="T6" fmla="*/ 2147483647 w 1499"/>
                <a:gd name="T7" fmla="*/ 2147483647 h 588"/>
                <a:gd name="T8" fmla="*/ 2147483647 w 1499"/>
                <a:gd name="T9" fmla="*/ 2147483647 h 588"/>
                <a:gd name="T10" fmla="*/ 0 w 1499"/>
                <a:gd name="T11" fmla="*/ 2147483647 h 588"/>
                <a:gd name="T12" fmla="*/ 2147483647 w 1499"/>
                <a:gd name="T13" fmla="*/ 0 h 588"/>
                <a:gd name="T14" fmla="*/ 2147483647 w 1499"/>
                <a:gd name="T15" fmla="*/ 2147483647 h 5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9"/>
                <a:gd name="T25" fmla="*/ 0 h 588"/>
                <a:gd name="T26" fmla="*/ 1499 w 1499"/>
                <a:gd name="T27" fmla="*/ 588 h 5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9" h="588">
                  <a:moveTo>
                    <a:pt x="1499" y="108"/>
                  </a:moveTo>
                  <a:lnTo>
                    <a:pt x="26" y="588"/>
                  </a:lnTo>
                  <a:lnTo>
                    <a:pt x="18" y="564"/>
                  </a:lnTo>
                  <a:lnTo>
                    <a:pt x="12" y="539"/>
                  </a:lnTo>
                  <a:lnTo>
                    <a:pt x="5" y="514"/>
                  </a:lnTo>
                  <a:lnTo>
                    <a:pt x="0" y="490"/>
                  </a:lnTo>
                  <a:lnTo>
                    <a:pt x="1499" y="0"/>
                  </a:lnTo>
                  <a:lnTo>
                    <a:pt x="1499" y="108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6" name="Freeform 25"/>
            <p:cNvSpPr>
              <a:spLocks/>
            </p:cNvSpPr>
            <p:nvPr/>
          </p:nvSpPr>
          <p:spPr bwMode="auto">
            <a:xfrm>
              <a:off x="2133600" y="5511800"/>
              <a:ext cx="681038" cy="266700"/>
            </a:xfrm>
            <a:custGeom>
              <a:avLst/>
              <a:gdLst>
                <a:gd name="T0" fmla="*/ 2147483647 w 1510"/>
                <a:gd name="T1" fmla="*/ 2147483647 h 593"/>
                <a:gd name="T2" fmla="*/ 2147483647 w 1510"/>
                <a:gd name="T3" fmla="*/ 2147483647 h 593"/>
                <a:gd name="T4" fmla="*/ 2147483647 w 1510"/>
                <a:gd name="T5" fmla="*/ 2147483647 h 593"/>
                <a:gd name="T6" fmla="*/ 2147483647 w 1510"/>
                <a:gd name="T7" fmla="*/ 2147483647 h 593"/>
                <a:gd name="T8" fmla="*/ 2147483647 w 1510"/>
                <a:gd name="T9" fmla="*/ 2147483647 h 593"/>
                <a:gd name="T10" fmla="*/ 0 w 1510"/>
                <a:gd name="T11" fmla="*/ 2147483647 h 593"/>
                <a:gd name="T12" fmla="*/ 2147483647 w 1510"/>
                <a:gd name="T13" fmla="*/ 0 h 593"/>
                <a:gd name="T14" fmla="*/ 2147483647 w 1510"/>
                <a:gd name="T15" fmla="*/ 2147483647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0"/>
                <a:gd name="T25" fmla="*/ 0 h 593"/>
                <a:gd name="T26" fmla="*/ 1510 w 1510"/>
                <a:gd name="T27" fmla="*/ 593 h 5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0" h="593">
                  <a:moveTo>
                    <a:pt x="1510" y="108"/>
                  </a:moveTo>
                  <a:lnTo>
                    <a:pt x="23" y="593"/>
                  </a:lnTo>
                  <a:lnTo>
                    <a:pt x="16" y="568"/>
                  </a:lnTo>
                  <a:lnTo>
                    <a:pt x="11" y="543"/>
                  </a:lnTo>
                  <a:lnTo>
                    <a:pt x="5" y="518"/>
                  </a:lnTo>
                  <a:lnTo>
                    <a:pt x="0" y="493"/>
                  </a:lnTo>
                  <a:lnTo>
                    <a:pt x="1510" y="0"/>
                  </a:lnTo>
                  <a:lnTo>
                    <a:pt x="1510" y="108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7" name="Freeform 26"/>
            <p:cNvSpPr>
              <a:spLocks/>
            </p:cNvSpPr>
            <p:nvPr/>
          </p:nvSpPr>
          <p:spPr bwMode="auto">
            <a:xfrm>
              <a:off x="2128838" y="5486400"/>
              <a:ext cx="685800" cy="269875"/>
            </a:xfrm>
            <a:custGeom>
              <a:avLst/>
              <a:gdLst>
                <a:gd name="T0" fmla="*/ 2147483647 w 1519"/>
                <a:gd name="T1" fmla="*/ 2147483647 h 597"/>
                <a:gd name="T2" fmla="*/ 2147483647 w 1519"/>
                <a:gd name="T3" fmla="*/ 2147483647 h 597"/>
                <a:gd name="T4" fmla="*/ 2147483647 w 1519"/>
                <a:gd name="T5" fmla="*/ 2147483647 h 597"/>
                <a:gd name="T6" fmla="*/ 2147483647 w 1519"/>
                <a:gd name="T7" fmla="*/ 2147483647 h 597"/>
                <a:gd name="T8" fmla="*/ 2147483647 w 1519"/>
                <a:gd name="T9" fmla="*/ 2147483647 h 597"/>
                <a:gd name="T10" fmla="*/ 0 w 1519"/>
                <a:gd name="T11" fmla="*/ 2147483647 h 597"/>
                <a:gd name="T12" fmla="*/ 2147483647 w 1519"/>
                <a:gd name="T13" fmla="*/ 0 h 597"/>
                <a:gd name="T14" fmla="*/ 2147483647 w 1519"/>
                <a:gd name="T15" fmla="*/ 2147483647 h 5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9"/>
                <a:gd name="T25" fmla="*/ 0 h 597"/>
                <a:gd name="T26" fmla="*/ 1519 w 1519"/>
                <a:gd name="T27" fmla="*/ 597 h 5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9" h="597">
                  <a:moveTo>
                    <a:pt x="1519" y="107"/>
                  </a:moveTo>
                  <a:lnTo>
                    <a:pt x="20" y="597"/>
                  </a:lnTo>
                  <a:lnTo>
                    <a:pt x="14" y="571"/>
                  </a:lnTo>
                  <a:lnTo>
                    <a:pt x="9" y="546"/>
                  </a:lnTo>
                  <a:lnTo>
                    <a:pt x="5" y="520"/>
                  </a:lnTo>
                  <a:lnTo>
                    <a:pt x="0" y="496"/>
                  </a:lnTo>
                  <a:lnTo>
                    <a:pt x="1519" y="0"/>
                  </a:lnTo>
                  <a:lnTo>
                    <a:pt x="1519" y="107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8" name="Freeform 27"/>
            <p:cNvSpPr>
              <a:spLocks/>
            </p:cNvSpPr>
            <p:nvPr/>
          </p:nvSpPr>
          <p:spPr bwMode="auto">
            <a:xfrm>
              <a:off x="2127250" y="5462588"/>
              <a:ext cx="687388" cy="271462"/>
            </a:xfrm>
            <a:custGeom>
              <a:avLst/>
              <a:gdLst>
                <a:gd name="T0" fmla="*/ 2147483647 w 1526"/>
                <a:gd name="T1" fmla="*/ 2147483647 h 599"/>
                <a:gd name="T2" fmla="*/ 2147483647 w 1526"/>
                <a:gd name="T3" fmla="*/ 2147483647 h 599"/>
                <a:gd name="T4" fmla="*/ 2147483647 w 1526"/>
                <a:gd name="T5" fmla="*/ 2147483647 h 599"/>
                <a:gd name="T6" fmla="*/ 2147483647 w 1526"/>
                <a:gd name="T7" fmla="*/ 2147483647 h 599"/>
                <a:gd name="T8" fmla="*/ 2147483647 w 1526"/>
                <a:gd name="T9" fmla="*/ 2147483647 h 599"/>
                <a:gd name="T10" fmla="*/ 0 w 1526"/>
                <a:gd name="T11" fmla="*/ 2147483647 h 599"/>
                <a:gd name="T12" fmla="*/ 2147483647 w 1526"/>
                <a:gd name="T13" fmla="*/ 0 h 599"/>
                <a:gd name="T14" fmla="*/ 2147483647 w 1526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6"/>
                <a:gd name="T25" fmla="*/ 0 h 599"/>
                <a:gd name="T26" fmla="*/ 1526 w 1526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6" h="599">
                  <a:moveTo>
                    <a:pt x="1526" y="106"/>
                  </a:moveTo>
                  <a:lnTo>
                    <a:pt x="16" y="599"/>
                  </a:lnTo>
                  <a:lnTo>
                    <a:pt x="12" y="573"/>
                  </a:lnTo>
                  <a:lnTo>
                    <a:pt x="7" y="549"/>
                  </a:lnTo>
                  <a:lnTo>
                    <a:pt x="3" y="523"/>
                  </a:lnTo>
                  <a:lnTo>
                    <a:pt x="0" y="498"/>
                  </a:lnTo>
                  <a:lnTo>
                    <a:pt x="1526" y="0"/>
                  </a:lnTo>
                  <a:lnTo>
                    <a:pt x="1526" y="106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69" name="Freeform 28"/>
            <p:cNvSpPr>
              <a:spLocks/>
            </p:cNvSpPr>
            <p:nvPr/>
          </p:nvSpPr>
          <p:spPr bwMode="auto">
            <a:xfrm>
              <a:off x="2124075" y="5440363"/>
              <a:ext cx="690563" cy="269875"/>
            </a:xfrm>
            <a:custGeom>
              <a:avLst/>
              <a:gdLst>
                <a:gd name="T0" fmla="*/ 2147483647 w 1532"/>
                <a:gd name="T1" fmla="*/ 2147483647 h 603"/>
                <a:gd name="T2" fmla="*/ 2147483647 w 1532"/>
                <a:gd name="T3" fmla="*/ 2147483647 h 603"/>
                <a:gd name="T4" fmla="*/ 2147483647 w 1532"/>
                <a:gd name="T5" fmla="*/ 2147483647 h 603"/>
                <a:gd name="T6" fmla="*/ 2147483647 w 1532"/>
                <a:gd name="T7" fmla="*/ 2147483647 h 603"/>
                <a:gd name="T8" fmla="*/ 2147483647 w 1532"/>
                <a:gd name="T9" fmla="*/ 2147483647 h 603"/>
                <a:gd name="T10" fmla="*/ 0 w 1532"/>
                <a:gd name="T11" fmla="*/ 2147483647 h 603"/>
                <a:gd name="T12" fmla="*/ 2147483647 w 1532"/>
                <a:gd name="T13" fmla="*/ 0 h 603"/>
                <a:gd name="T14" fmla="*/ 2147483647 w 1532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2"/>
                <a:gd name="T25" fmla="*/ 0 h 603"/>
                <a:gd name="T26" fmla="*/ 1532 w 1532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2" h="603">
                  <a:moveTo>
                    <a:pt x="1532" y="107"/>
                  </a:moveTo>
                  <a:lnTo>
                    <a:pt x="13" y="603"/>
                  </a:lnTo>
                  <a:lnTo>
                    <a:pt x="9" y="577"/>
                  </a:lnTo>
                  <a:lnTo>
                    <a:pt x="6" y="551"/>
                  </a:lnTo>
                  <a:lnTo>
                    <a:pt x="2" y="525"/>
                  </a:lnTo>
                  <a:lnTo>
                    <a:pt x="0" y="499"/>
                  </a:lnTo>
                  <a:lnTo>
                    <a:pt x="1532" y="0"/>
                  </a:lnTo>
                  <a:lnTo>
                    <a:pt x="1532" y="107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0" name="Freeform 29"/>
            <p:cNvSpPr>
              <a:spLocks/>
            </p:cNvSpPr>
            <p:nvPr/>
          </p:nvSpPr>
          <p:spPr bwMode="auto">
            <a:xfrm>
              <a:off x="2122488" y="5414963"/>
              <a:ext cx="692150" cy="271462"/>
            </a:xfrm>
            <a:custGeom>
              <a:avLst/>
              <a:gdLst>
                <a:gd name="T0" fmla="*/ 2147483647 w 1536"/>
                <a:gd name="T1" fmla="*/ 2147483647 h 605"/>
                <a:gd name="T2" fmla="*/ 2147483647 w 1536"/>
                <a:gd name="T3" fmla="*/ 2147483647 h 605"/>
                <a:gd name="T4" fmla="*/ 2147483647 w 1536"/>
                <a:gd name="T5" fmla="*/ 2147483647 h 605"/>
                <a:gd name="T6" fmla="*/ 2147483647 w 1536"/>
                <a:gd name="T7" fmla="*/ 2147483647 h 605"/>
                <a:gd name="T8" fmla="*/ 2147483647 w 1536"/>
                <a:gd name="T9" fmla="*/ 2147483647 h 605"/>
                <a:gd name="T10" fmla="*/ 0 w 1536"/>
                <a:gd name="T11" fmla="*/ 2147483647 h 605"/>
                <a:gd name="T12" fmla="*/ 2147483647 w 1536"/>
                <a:gd name="T13" fmla="*/ 0 h 605"/>
                <a:gd name="T14" fmla="*/ 2147483647 w 1536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6"/>
                <a:gd name="T25" fmla="*/ 0 h 605"/>
                <a:gd name="T26" fmla="*/ 1536 w 1536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6" h="605">
                  <a:moveTo>
                    <a:pt x="1536" y="107"/>
                  </a:moveTo>
                  <a:lnTo>
                    <a:pt x="10" y="605"/>
                  </a:lnTo>
                  <a:lnTo>
                    <a:pt x="6" y="578"/>
                  </a:lnTo>
                  <a:lnTo>
                    <a:pt x="4" y="552"/>
                  </a:lnTo>
                  <a:lnTo>
                    <a:pt x="2" y="527"/>
                  </a:lnTo>
                  <a:lnTo>
                    <a:pt x="0" y="500"/>
                  </a:lnTo>
                  <a:lnTo>
                    <a:pt x="1536" y="0"/>
                  </a:lnTo>
                  <a:lnTo>
                    <a:pt x="1536" y="107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1" name="Freeform 30"/>
            <p:cNvSpPr>
              <a:spLocks/>
            </p:cNvSpPr>
            <p:nvPr/>
          </p:nvSpPr>
          <p:spPr bwMode="auto">
            <a:xfrm>
              <a:off x="2122488" y="5391150"/>
              <a:ext cx="692150" cy="273050"/>
            </a:xfrm>
            <a:custGeom>
              <a:avLst/>
              <a:gdLst>
                <a:gd name="T0" fmla="*/ 2147483647 w 1537"/>
                <a:gd name="T1" fmla="*/ 2147483647 h 606"/>
                <a:gd name="T2" fmla="*/ 2147483647 w 1537"/>
                <a:gd name="T3" fmla="*/ 2147483647 h 606"/>
                <a:gd name="T4" fmla="*/ 2147483647 w 1537"/>
                <a:gd name="T5" fmla="*/ 2147483647 h 606"/>
                <a:gd name="T6" fmla="*/ 2147483647 w 1537"/>
                <a:gd name="T7" fmla="*/ 2147483647 h 606"/>
                <a:gd name="T8" fmla="*/ 0 w 1537"/>
                <a:gd name="T9" fmla="*/ 2147483647 h 606"/>
                <a:gd name="T10" fmla="*/ 0 w 1537"/>
                <a:gd name="T11" fmla="*/ 2147483647 h 606"/>
                <a:gd name="T12" fmla="*/ 2147483647 w 1537"/>
                <a:gd name="T13" fmla="*/ 0 h 606"/>
                <a:gd name="T14" fmla="*/ 2147483647 w 1537"/>
                <a:gd name="T15" fmla="*/ 2147483647 h 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6"/>
                <a:gd name="T26" fmla="*/ 1537 w 1537"/>
                <a:gd name="T27" fmla="*/ 606 h 6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6">
                  <a:moveTo>
                    <a:pt x="1537" y="107"/>
                  </a:moveTo>
                  <a:lnTo>
                    <a:pt x="5" y="606"/>
                  </a:lnTo>
                  <a:lnTo>
                    <a:pt x="3" y="581"/>
                  </a:lnTo>
                  <a:lnTo>
                    <a:pt x="1" y="554"/>
                  </a:lnTo>
                  <a:lnTo>
                    <a:pt x="0" y="527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7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2" name="Freeform 31"/>
            <p:cNvSpPr>
              <a:spLocks/>
            </p:cNvSpPr>
            <p:nvPr/>
          </p:nvSpPr>
          <p:spPr bwMode="auto">
            <a:xfrm>
              <a:off x="2122488" y="5365750"/>
              <a:ext cx="692150" cy="274638"/>
            </a:xfrm>
            <a:custGeom>
              <a:avLst/>
              <a:gdLst>
                <a:gd name="T0" fmla="*/ 2147483647 w 1537"/>
                <a:gd name="T1" fmla="*/ 2147483647 h 608"/>
                <a:gd name="T2" fmla="*/ 2147483647 w 1537"/>
                <a:gd name="T3" fmla="*/ 2147483647 h 608"/>
                <a:gd name="T4" fmla="*/ 0 w 1537"/>
                <a:gd name="T5" fmla="*/ 2147483647 h 608"/>
                <a:gd name="T6" fmla="*/ 0 w 1537"/>
                <a:gd name="T7" fmla="*/ 2147483647 h 608"/>
                <a:gd name="T8" fmla="*/ 0 w 1537"/>
                <a:gd name="T9" fmla="*/ 2147483647 h 608"/>
                <a:gd name="T10" fmla="*/ 0 w 1537"/>
                <a:gd name="T11" fmla="*/ 2147483647 h 608"/>
                <a:gd name="T12" fmla="*/ 2147483647 w 1537"/>
                <a:gd name="T13" fmla="*/ 0 h 608"/>
                <a:gd name="T14" fmla="*/ 2147483647 w 1537"/>
                <a:gd name="T15" fmla="*/ 2147483647 h 6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8"/>
                <a:gd name="T26" fmla="*/ 1537 w 1537"/>
                <a:gd name="T27" fmla="*/ 608 h 6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8">
                  <a:moveTo>
                    <a:pt x="1537" y="108"/>
                  </a:moveTo>
                  <a:lnTo>
                    <a:pt x="1" y="608"/>
                  </a:lnTo>
                  <a:lnTo>
                    <a:pt x="0" y="581"/>
                  </a:lnTo>
                  <a:lnTo>
                    <a:pt x="0" y="555"/>
                  </a:lnTo>
                  <a:lnTo>
                    <a:pt x="0" y="529"/>
                  </a:lnTo>
                  <a:lnTo>
                    <a:pt x="0" y="502"/>
                  </a:lnTo>
                  <a:lnTo>
                    <a:pt x="1537" y="0"/>
                  </a:lnTo>
                  <a:lnTo>
                    <a:pt x="1537" y="108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3" name="Freeform 32"/>
            <p:cNvSpPr>
              <a:spLocks/>
            </p:cNvSpPr>
            <p:nvPr/>
          </p:nvSpPr>
          <p:spPr bwMode="auto">
            <a:xfrm>
              <a:off x="2122488" y="5341938"/>
              <a:ext cx="692150" cy="274637"/>
            </a:xfrm>
            <a:custGeom>
              <a:avLst/>
              <a:gdLst>
                <a:gd name="T0" fmla="*/ 2147483647 w 1537"/>
                <a:gd name="T1" fmla="*/ 2147483647 h 608"/>
                <a:gd name="T2" fmla="*/ 0 w 1537"/>
                <a:gd name="T3" fmla="*/ 2147483647 h 608"/>
                <a:gd name="T4" fmla="*/ 0 w 1537"/>
                <a:gd name="T5" fmla="*/ 2147483647 h 608"/>
                <a:gd name="T6" fmla="*/ 0 w 1537"/>
                <a:gd name="T7" fmla="*/ 2147483647 h 608"/>
                <a:gd name="T8" fmla="*/ 2147483647 w 1537"/>
                <a:gd name="T9" fmla="*/ 2147483647 h 608"/>
                <a:gd name="T10" fmla="*/ 2147483647 w 1537"/>
                <a:gd name="T11" fmla="*/ 2147483647 h 608"/>
                <a:gd name="T12" fmla="*/ 2147483647 w 1537"/>
                <a:gd name="T13" fmla="*/ 0 h 608"/>
                <a:gd name="T14" fmla="*/ 2147483647 w 1537"/>
                <a:gd name="T15" fmla="*/ 2147483647 h 6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8"/>
                <a:gd name="T26" fmla="*/ 1537 w 1537"/>
                <a:gd name="T27" fmla="*/ 608 h 6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8">
                  <a:moveTo>
                    <a:pt x="1537" y="107"/>
                  </a:moveTo>
                  <a:lnTo>
                    <a:pt x="0" y="608"/>
                  </a:lnTo>
                  <a:lnTo>
                    <a:pt x="0" y="582"/>
                  </a:lnTo>
                  <a:lnTo>
                    <a:pt x="0" y="555"/>
                  </a:lnTo>
                  <a:lnTo>
                    <a:pt x="1" y="527"/>
                  </a:lnTo>
                  <a:lnTo>
                    <a:pt x="2" y="500"/>
                  </a:lnTo>
                  <a:lnTo>
                    <a:pt x="1537" y="0"/>
                  </a:lnTo>
                  <a:lnTo>
                    <a:pt x="1537" y="107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4" name="Freeform 33"/>
            <p:cNvSpPr>
              <a:spLocks/>
            </p:cNvSpPr>
            <p:nvPr/>
          </p:nvSpPr>
          <p:spPr bwMode="auto">
            <a:xfrm>
              <a:off x="2122488" y="5316538"/>
              <a:ext cx="692150" cy="276225"/>
            </a:xfrm>
            <a:custGeom>
              <a:avLst/>
              <a:gdLst>
                <a:gd name="T0" fmla="*/ 2147483647 w 1537"/>
                <a:gd name="T1" fmla="*/ 2147483647 h 609"/>
                <a:gd name="T2" fmla="*/ 0 w 1537"/>
                <a:gd name="T3" fmla="*/ 2147483647 h 609"/>
                <a:gd name="T4" fmla="*/ 2147483647 w 1537"/>
                <a:gd name="T5" fmla="*/ 2147483647 h 609"/>
                <a:gd name="T6" fmla="*/ 2147483647 w 1537"/>
                <a:gd name="T7" fmla="*/ 2147483647 h 609"/>
                <a:gd name="T8" fmla="*/ 2147483647 w 1537"/>
                <a:gd name="T9" fmla="*/ 2147483647 h 609"/>
                <a:gd name="T10" fmla="*/ 2147483647 w 1537"/>
                <a:gd name="T11" fmla="*/ 2147483647 h 609"/>
                <a:gd name="T12" fmla="*/ 2147483647 w 1537"/>
                <a:gd name="T13" fmla="*/ 0 h 609"/>
                <a:gd name="T14" fmla="*/ 2147483647 w 1537"/>
                <a:gd name="T15" fmla="*/ 2147483647 h 6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9"/>
                <a:gd name="T26" fmla="*/ 1537 w 1537"/>
                <a:gd name="T27" fmla="*/ 609 h 6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9">
                  <a:moveTo>
                    <a:pt x="1537" y="107"/>
                  </a:moveTo>
                  <a:lnTo>
                    <a:pt x="0" y="609"/>
                  </a:lnTo>
                  <a:lnTo>
                    <a:pt x="1" y="581"/>
                  </a:lnTo>
                  <a:lnTo>
                    <a:pt x="2" y="554"/>
                  </a:lnTo>
                  <a:lnTo>
                    <a:pt x="3" y="527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7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5" name="Freeform 34"/>
            <p:cNvSpPr>
              <a:spLocks/>
            </p:cNvSpPr>
            <p:nvPr/>
          </p:nvSpPr>
          <p:spPr bwMode="auto">
            <a:xfrm>
              <a:off x="2122488" y="5294313"/>
              <a:ext cx="692150" cy="273050"/>
            </a:xfrm>
            <a:custGeom>
              <a:avLst/>
              <a:gdLst>
                <a:gd name="T0" fmla="*/ 2147483647 w 1535"/>
                <a:gd name="T1" fmla="*/ 2147483647 h 608"/>
                <a:gd name="T2" fmla="*/ 0 w 1535"/>
                <a:gd name="T3" fmla="*/ 2147483647 h 608"/>
                <a:gd name="T4" fmla="*/ 2147483647 w 1535"/>
                <a:gd name="T5" fmla="*/ 2147483647 h 608"/>
                <a:gd name="T6" fmla="*/ 2147483647 w 1535"/>
                <a:gd name="T7" fmla="*/ 2147483647 h 608"/>
                <a:gd name="T8" fmla="*/ 2147483647 w 1535"/>
                <a:gd name="T9" fmla="*/ 2147483647 h 608"/>
                <a:gd name="T10" fmla="*/ 2147483647 w 1535"/>
                <a:gd name="T11" fmla="*/ 2147483647 h 608"/>
                <a:gd name="T12" fmla="*/ 2147483647 w 1535"/>
                <a:gd name="T13" fmla="*/ 0 h 608"/>
                <a:gd name="T14" fmla="*/ 2147483647 w 1535"/>
                <a:gd name="T15" fmla="*/ 2147483647 h 6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8"/>
                <a:gd name="T26" fmla="*/ 1535 w 1535"/>
                <a:gd name="T27" fmla="*/ 608 h 6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8">
                  <a:moveTo>
                    <a:pt x="1535" y="108"/>
                  </a:moveTo>
                  <a:lnTo>
                    <a:pt x="0" y="608"/>
                  </a:lnTo>
                  <a:lnTo>
                    <a:pt x="1" y="581"/>
                  </a:lnTo>
                  <a:lnTo>
                    <a:pt x="4" y="553"/>
                  </a:lnTo>
                  <a:lnTo>
                    <a:pt x="8" y="525"/>
                  </a:lnTo>
                  <a:lnTo>
                    <a:pt x="10" y="498"/>
                  </a:lnTo>
                  <a:lnTo>
                    <a:pt x="1535" y="0"/>
                  </a:lnTo>
                  <a:lnTo>
                    <a:pt x="1535" y="108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6" name="Freeform 35"/>
            <p:cNvSpPr>
              <a:spLocks/>
            </p:cNvSpPr>
            <p:nvPr/>
          </p:nvSpPr>
          <p:spPr bwMode="auto">
            <a:xfrm>
              <a:off x="2124075" y="5270500"/>
              <a:ext cx="690563" cy="271463"/>
            </a:xfrm>
            <a:custGeom>
              <a:avLst/>
              <a:gdLst>
                <a:gd name="T0" fmla="*/ 2147483647 w 1531"/>
                <a:gd name="T1" fmla="*/ 2147483647 h 607"/>
                <a:gd name="T2" fmla="*/ 0 w 1531"/>
                <a:gd name="T3" fmla="*/ 2147483647 h 607"/>
                <a:gd name="T4" fmla="*/ 2147483647 w 1531"/>
                <a:gd name="T5" fmla="*/ 2147483647 h 607"/>
                <a:gd name="T6" fmla="*/ 2147483647 w 1531"/>
                <a:gd name="T7" fmla="*/ 2147483647 h 607"/>
                <a:gd name="T8" fmla="*/ 2147483647 w 1531"/>
                <a:gd name="T9" fmla="*/ 2147483647 h 607"/>
                <a:gd name="T10" fmla="*/ 2147483647 w 1531"/>
                <a:gd name="T11" fmla="*/ 2147483647 h 607"/>
                <a:gd name="T12" fmla="*/ 2147483647 w 1531"/>
                <a:gd name="T13" fmla="*/ 0 h 607"/>
                <a:gd name="T14" fmla="*/ 2147483647 w 1531"/>
                <a:gd name="T15" fmla="*/ 2147483647 h 6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7"/>
                <a:gd name="T26" fmla="*/ 1531 w 1531"/>
                <a:gd name="T27" fmla="*/ 607 h 6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7">
                  <a:moveTo>
                    <a:pt x="1531" y="108"/>
                  </a:moveTo>
                  <a:lnTo>
                    <a:pt x="0" y="607"/>
                  </a:lnTo>
                  <a:lnTo>
                    <a:pt x="4" y="579"/>
                  </a:lnTo>
                  <a:lnTo>
                    <a:pt x="8" y="550"/>
                  </a:lnTo>
                  <a:lnTo>
                    <a:pt x="12" y="522"/>
                  </a:lnTo>
                  <a:lnTo>
                    <a:pt x="17" y="494"/>
                  </a:lnTo>
                  <a:lnTo>
                    <a:pt x="1531" y="0"/>
                  </a:lnTo>
                  <a:lnTo>
                    <a:pt x="1531" y="108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7" name="Freeform 36"/>
            <p:cNvSpPr>
              <a:spLocks/>
            </p:cNvSpPr>
            <p:nvPr/>
          </p:nvSpPr>
          <p:spPr bwMode="auto">
            <a:xfrm>
              <a:off x="2127250" y="5245100"/>
              <a:ext cx="687388" cy="273050"/>
            </a:xfrm>
            <a:custGeom>
              <a:avLst/>
              <a:gdLst>
                <a:gd name="T0" fmla="*/ 2147483647 w 1525"/>
                <a:gd name="T1" fmla="*/ 2147483647 h 605"/>
                <a:gd name="T2" fmla="*/ 0 w 1525"/>
                <a:gd name="T3" fmla="*/ 2147483647 h 605"/>
                <a:gd name="T4" fmla="*/ 2147483647 w 1525"/>
                <a:gd name="T5" fmla="*/ 2147483647 h 605"/>
                <a:gd name="T6" fmla="*/ 2147483647 w 1525"/>
                <a:gd name="T7" fmla="*/ 2147483647 h 605"/>
                <a:gd name="T8" fmla="*/ 2147483647 w 1525"/>
                <a:gd name="T9" fmla="*/ 2147483647 h 605"/>
                <a:gd name="T10" fmla="*/ 2147483647 w 1525"/>
                <a:gd name="T11" fmla="*/ 2147483647 h 605"/>
                <a:gd name="T12" fmla="*/ 2147483647 w 1525"/>
                <a:gd name="T13" fmla="*/ 0 h 605"/>
                <a:gd name="T14" fmla="*/ 2147483647 w 1525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605"/>
                <a:gd name="T26" fmla="*/ 1525 w 1525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605">
                  <a:moveTo>
                    <a:pt x="1525" y="107"/>
                  </a:moveTo>
                  <a:lnTo>
                    <a:pt x="0" y="605"/>
                  </a:lnTo>
                  <a:lnTo>
                    <a:pt x="6" y="575"/>
                  </a:lnTo>
                  <a:lnTo>
                    <a:pt x="11" y="547"/>
                  </a:lnTo>
                  <a:lnTo>
                    <a:pt x="16" y="519"/>
                  </a:lnTo>
                  <a:lnTo>
                    <a:pt x="21" y="491"/>
                  </a:lnTo>
                  <a:lnTo>
                    <a:pt x="1525" y="0"/>
                  </a:lnTo>
                  <a:lnTo>
                    <a:pt x="1525" y="107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8" name="Freeform 37"/>
            <p:cNvSpPr>
              <a:spLocks/>
            </p:cNvSpPr>
            <p:nvPr/>
          </p:nvSpPr>
          <p:spPr bwMode="auto">
            <a:xfrm>
              <a:off x="2130425" y="5221288"/>
              <a:ext cx="684213" cy="271462"/>
            </a:xfrm>
            <a:custGeom>
              <a:avLst/>
              <a:gdLst>
                <a:gd name="T0" fmla="*/ 2147483647 w 1514"/>
                <a:gd name="T1" fmla="*/ 2147483647 h 601"/>
                <a:gd name="T2" fmla="*/ 0 w 1514"/>
                <a:gd name="T3" fmla="*/ 2147483647 h 601"/>
                <a:gd name="T4" fmla="*/ 2147483647 w 1514"/>
                <a:gd name="T5" fmla="*/ 2147483647 h 601"/>
                <a:gd name="T6" fmla="*/ 2147483647 w 1514"/>
                <a:gd name="T7" fmla="*/ 2147483647 h 601"/>
                <a:gd name="T8" fmla="*/ 2147483647 w 1514"/>
                <a:gd name="T9" fmla="*/ 2147483647 h 601"/>
                <a:gd name="T10" fmla="*/ 2147483647 w 1514"/>
                <a:gd name="T11" fmla="*/ 2147483647 h 601"/>
                <a:gd name="T12" fmla="*/ 2147483647 w 1514"/>
                <a:gd name="T13" fmla="*/ 0 h 601"/>
                <a:gd name="T14" fmla="*/ 2147483647 w 1514"/>
                <a:gd name="T15" fmla="*/ 2147483647 h 6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4"/>
                <a:gd name="T25" fmla="*/ 0 h 601"/>
                <a:gd name="T26" fmla="*/ 1514 w 1514"/>
                <a:gd name="T27" fmla="*/ 601 h 6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4" h="601">
                  <a:moveTo>
                    <a:pt x="1514" y="107"/>
                  </a:moveTo>
                  <a:lnTo>
                    <a:pt x="0" y="601"/>
                  </a:lnTo>
                  <a:lnTo>
                    <a:pt x="5" y="573"/>
                  </a:lnTo>
                  <a:lnTo>
                    <a:pt x="10" y="544"/>
                  </a:lnTo>
                  <a:lnTo>
                    <a:pt x="18" y="515"/>
                  </a:lnTo>
                  <a:lnTo>
                    <a:pt x="24" y="486"/>
                  </a:lnTo>
                  <a:lnTo>
                    <a:pt x="1514" y="0"/>
                  </a:lnTo>
                  <a:lnTo>
                    <a:pt x="1514" y="107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79" name="Freeform 38"/>
            <p:cNvSpPr>
              <a:spLocks/>
            </p:cNvSpPr>
            <p:nvPr/>
          </p:nvSpPr>
          <p:spPr bwMode="auto">
            <a:xfrm>
              <a:off x="2136775" y="5195888"/>
              <a:ext cx="677863" cy="271462"/>
            </a:xfrm>
            <a:custGeom>
              <a:avLst/>
              <a:gdLst>
                <a:gd name="T0" fmla="*/ 2147483647 w 1504"/>
                <a:gd name="T1" fmla="*/ 2147483647 h 599"/>
                <a:gd name="T2" fmla="*/ 0 w 1504"/>
                <a:gd name="T3" fmla="*/ 2147483647 h 599"/>
                <a:gd name="T4" fmla="*/ 2147483647 w 1504"/>
                <a:gd name="T5" fmla="*/ 2147483647 h 599"/>
                <a:gd name="T6" fmla="*/ 2147483647 w 1504"/>
                <a:gd name="T7" fmla="*/ 2147483647 h 599"/>
                <a:gd name="T8" fmla="*/ 2147483647 w 1504"/>
                <a:gd name="T9" fmla="*/ 2147483647 h 599"/>
                <a:gd name="T10" fmla="*/ 2147483647 w 1504"/>
                <a:gd name="T11" fmla="*/ 2147483647 h 599"/>
                <a:gd name="T12" fmla="*/ 2147483647 w 1504"/>
                <a:gd name="T13" fmla="*/ 0 h 599"/>
                <a:gd name="T14" fmla="*/ 2147483647 w 1504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9"/>
                <a:gd name="T26" fmla="*/ 1504 w 1504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9">
                  <a:moveTo>
                    <a:pt x="1504" y="108"/>
                  </a:moveTo>
                  <a:lnTo>
                    <a:pt x="0" y="599"/>
                  </a:lnTo>
                  <a:lnTo>
                    <a:pt x="8" y="569"/>
                  </a:lnTo>
                  <a:lnTo>
                    <a:pt x="14" y="540"/>
                  </a:lnTo>
                  <a:lnTo>
                    <a:pt x="23" y="511"/>
                  </a:lnTo>
                  <a:lnTo>
                    <a:pt x="31" y="481"/>
                  </a:lnTo>
                  <a:lnTo>
                    <a:pt x="1504" y="0"/>
                  </a:lnTo>
                  <a:lnTo>
                    <a:pt x="1504" y="108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0" name="Freeform 39"/>
            <p:cNvSpPr>
              <a:spLocks/>
            </p:cNvSpPr>
            <p:nvPr/>
          </p:nvSpPr>
          <p:spPr bwMode="auto">
            <a:xfrm>
              <a:off x="2141538" y="5172075"/>
              <a:ext cx="673100" cy="268288"/>
            </a:xfrm>
            <a:custGeom>
              <a:avLst/>
              <a:gdLst>
                <a:gd name="T0" fmla="*/ 2147483647 w 1490"/>
                <a:gd name="T1" fmla="*/ 2147483647 h 592"/>
                <a:gd name="T2" fmla="*/ 0 w 1490"/>
                <a:gd name="T3" fmla="*/ 2147483647 h 592"/>
                <a:gd name="T4" fmla="*/ 2147483647 w 1490"/>
                <a:gd name="T5" fmla="*/ 2147483647 h 592"/>
                <a:gd name="T6" fmla="*/ 2147483647 w 1490"/>
                <a:gd name="T7" fmla="*/ 2147483647 h 592"/>
                <a:gd name="T8" fmla="*/ 2147483647 w 1490"/>
                <a:gd name="T9" fmla="*/ 2147483647 h 592"/>
                <a:gd name="T10" fmla="*/ 2147483647 w 1490"/>
                <a:gd name="T11" fmla="*/ 2147483647 h 592"/>
                <a:gd name="T12" fmla="*/ 2147483647 w 1490"/>
                <a:gd name="T13" fmla="*/ 0 h 592"/>
                <a:gd name="T14" fmla="*/ 2147483647 w 1490"/>
                <a:gd name="T15" fmla="*/ 2147483647 h 5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92"/>
                <a:gd name="T26" fmla="*/ 1490 w 1490"/>
                <a:gd name="T27" fmla="*/ 592 h 5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92">
                  <a:moveTo>
                    <a:pt x="1490" y="106"/>
                  </a:moveTo>
                  <a:lnTo>
                    <a:pt x="0" y="592"/>
                  </a:lnTo>
                  <a:lnTo>
                    <a:pt x="9" y="563"/>
                  </a:lnTo>
                  <a:lnTo>
                    <a:pt x="17" y="533"/>
                  </a:lnTo>
                  <a:lnTo>
                    <a:pt x="27" y="502"/>
                  </a:lnTo>
                  <a:lnTo>
                    <a:pt x="37" y="473"/>
                  </a:lnTo>
                  <a:lnTo>
                    <a:pt x="1490" y="0"/>
                  </a:lnTo>
                  <a:lnTo>
                    <a:pt x="1490" y="106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1" name="Freeform 40"/>
            <p:cNvSpPr>
              <a:spLocks/>
            </p:cNvSpPr>
            <p:nvPr/>
          </p:nvSpPr>
          <p:spPr bwMode="auto">
            <a:xfrm>
              <a:off x="2151063" y="5149850"/>
              <a:ext cx="663575" cy="265113"/>
            </a:xfrm>
            <a:custGeom>
              <a:avLst/>
              <a:gdLst>
                <a:gd name="T0" fmla="*/ 2147483647 w 1473"/>
                <a:gd name="T1" fmla="*/ 2147483647 h 587"/>
                <a:gd name="T2" fmla="*/ 0 w 1473"/>
                <a:gd name="T3" fmla="*/ 2147483647 h 587"/>
                <a:gd name="T4" fmla="*/ 2147483647 w 1473"/>
                <a:gd name="T5" fmla="*/ 2147483647 h 587"/>
                <a:gd name="T6" fmla="*/ 2147483647 w 1473"/>
                <a:gd name="T7" fmla="*/ 2147483647 h 587"/>
                <a:gd name="T8" fmla="*/ 2147483647 w 1473"/>
                <a:gd name="T9" fmla="*/ 2147483647 h 587"/>
                <a:gd name="T10" fmla="*/ 2147483647 w 1473"/>
                <a:gd name="T11" fmla="*/ 2147483647 h 587"/>
                <a:gd name="T12" fmla="*/ 2147483647 w 1473"/>
                <a:gd name="T13" fmla="*/ 0 h 587"/>
                <a:gd name="T14" fmla="*/ 2147483647 w 1473"/>
                <a:gd name="T15" fmla="*/ 2147483647 h 5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3"/>
                <a:gd name="T25" fmla="*/ 0 h 587"/>
                <a:gd name="T26" fmla="*/ 1473 w 1473"/>
                <a:gd name="T27" fmla="*/ 587 h 5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3" h="587">
                  <a:moveTo>
                    <a:pt x="1473" y="106"/>
                  </a:moveTo>
                  <a:lnTo>
                    <a:pt x="0" y="587"/>
                  </a:lnTo>
                  <a:lnTo>
                    <a:pt x="10" y="556"/>
                  </a:lnTo>
                  <a:lnTo>
                    <a:pt x="20" y="527"/>
                  </a:lnTo>
                  <a:lnTo>
                    <a:pt x="30" y="496"/>
                  </a:lnTo>
                  <a:lnTo>
                    <a:pt x="42" y="466"/>
                  </a:lnTo>
                  <a:lnTo>
                    <a:pt x="1473" y="0"/>
                  </a:lnTo>
                  <a:lnTo>
                    <a:pt x="1473" y="106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2" name="Freeform 41"/>
            <p:cNvSpPr>
              <a:spLocks/>
            </p:cNvSpPr>
            <p:nvPr/>
          </p:nvSpPr>
          <p:spPr bwMode="auto">
            <a:xfrm>
              <a:off x="2160588" y="5138738"/>
              <a:ext cx="654050" cy="249237"/>
            </a:xfrm>
            <a:custGeom>
              <a:avLst/>
              <a:gdLst>
                <a:gd name="T0" fmla="*/ 2147483647 w 1453"/>
                <a:gd name="T1" fmla="*/ 2147483647 h 551"/>
                <a:gd name="T2" fmla="*/ 0 w 1453"/>
                <a:gd name="T3" fmla="*/ 2147483647 h 551"/>
                <a:gd name="T4" fmla="*/ 2147483647 w 1453"/>
                <a:gd name="T5" fmla="*/ 2147483647 h 551"/>
                <a:gd name="T6" fmla="*/ 2147483647 w 1453"/>
                <a:gd name="T7" fmla="*/ 2147483647 h 551"/>
                <a:gd name="T8" fmla="*/ 2147483647 w 1453"/>
                <a:gd name="T9" fmla="*/ 2147483647 h 551"/>
                <a:gd name="T10" fmla="*/ 2147483647 w 1453"/>
                <a:gd name="T11" fmla="*/ 2147483647 h 551"/>
                <a:gd name="T12" fmla="*/ 2147483647 w 1453"/>
                <a:gd name="T13" fmla="*/ 0 h 551"/>
                <a:gd name="T14" fmla="*/ 2147483647 w 1453"/>
                <a:gd name="T15" fmla="*/ 0 h 551"/>
                <a:gd name="T16" fmla="*/ 2147483647 w 1453"/>
                <a:gd name="T17" fmla="*/ 2147483647 h 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3"/>
                <a:gd name="T28" fmla="*/ 0 h 551"/>
                <a:gd name="T29" fmla="*/ 1453 w 1453"/>
                <a:gd name="T30" fmla="*/ 551 h 5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3" h="551">
                  <a:moveTo>
                    <a:pt x="1453" y="78"/>
                  </a:moveTo>
                  <a:lnTo>
                    <a:pt x="0" y="551"/>
                  </a:lnTo>
                  <a:lnTo>
                    <a:pt x="10" y="520"/>
                  </a:lnTo>
                  <a:lnTo>
                    <a:pt x="22" y="490"/>
                  </a:lnTo>
                  <a:lnTo>
                    <a:pt x="35" y="459"/>
                  </a:lnTo>
                  <a:lnTo>
                    <a:pt x="47" y="428"/>
                  </a:lnTo>
                  <a:lnTo>
                    <a:pt x="1363" y="0"/>
                  </a:lnTo>
                  <a:lnTo>
                    <a:pt x="1453" y="0"/>
                  </a:lnTo>
                  <a:lnTo>
                    <a:pt x="1453" y="78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3" name="Freeform 42"/>
            <p:cNvSpPr>
              <a:spLocks/>
            </p:cNvSpPr>
            <p:nvPr/>
          </p:nvSpPr>
          <p:spPr bwMode="auto">
            <a:xfrm>
              <a:off x="2168525" y="5138738"/>
              <a:ext cx="646113" cy="220662"/>
            </a:xfrm>
            <a:custGeom>
              <a:avLst/>
              <a:gdLst>
                <a:gd name="T0" fmla="*/ 2147483647 w 1431"/>
                <a:gd name="T1" fmla="*/ 2147483647 h 490"/>
                <a:gd name="T2" fmla="*/ 0 w 1431"/>
                <a:gd name="T3" fmla="*/ 2147483647 h 490"/>
                <a:gd name="T4" fmla="*/ 2147483647 w 1431"/>
                <a:gd name="T5" fmla="*/ 2147483647 h 490"/>
                <a:gd name="T6" fmla="*/ 2147483647 w 1431"/>
                <a:gd name="T7" fmla="*/ 2147483647 h 490"/>
                <a:gd name="T8" fmla="*/ 2147483647 w 1431"/>
                <a:gd name="T9" fmla="*/ 2147483647 h 490"/>
                <a:gd name="T10" fmla="*/ 2147483647 w 1431"/>
                <a:gd name="T11" fmla="*/ 2147483647 h 490"/>
                <a:gd name="T12" fmla="*/ 2147483647 w 1431"/>
                <a:gd name="T13" fmla="*/ 0 h 490"/>
                <a:gd name="T14" fmla="*/ 2147483647 w 1431"/>
                <a:gd name="T15" fmla="*/ 0 h 490"/>
                <a:gd name="T16" fmla="*/ 2147483647 w 1431"/>
                <a:gd name="T17" fmla="*/ 2147483647 h 4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31"/>
                <a:gd name="T28" fmla="*/ 0 h 490"/>
                <a:gd name="T29" fmla="*/ 1431 w 1431"/>
                <a:gd name="T30" fmla="*/ 490 h 4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31" h="490">
                  <a:moveTo>
                    <a:pt x="1431" y="24"/>
                  </a:moveTo>
                  <a:lnTo>
                    <a:pt x="0" y="490"/>
                  </a:lnTo>
                  <a:lnTo>
                    <a:pt x="13" y="459"/>
                  </a:lnTo>
                  <a:lnTo>
                    <a:pt x="25" y="428"/>
                  </a:lnTo>
                  <a:lnTo>
                    <a:pt x="39" y="396"/>
                  </a:lnTo>
                  <a:lnTo>
                    <a:pt x="54" y="366"/>
                  </a:lnTo>
                  <a:lnTo>
                    <a:pt x="1176" y="0"/>
                  </a:lnTo>
                  <a:lnTo>
                    <a:pt x="1431" y="0"/>
                  </a:lnTo>
                  <a:lnTo>
                    <a:pt x="1431" y="24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4" name="Freeform 43"/>
            <p:cNvSpPr>
              <a:spLocks/>
            </p:cNvSpPr>
            <p:nvPr/>
          </p:nvSpPr>
          <p:spPr bwMode="auto">
            <a:xfrm>
              <a:off x="2181225" y="5138738"/>
              <a:ext cx="593725" cy="192087"/>
            </a:xfrm>
            <a:custGeom>
              <a:avLst/>
              <a:gdLst>
                <a:gd name="T0" fmla="*/ 2147483647 w 1316"/>
                <a:gd name="T1" fmla="*/ 0 h 428"/>
                <a:gd name="T2" fmla="*/ 0 w 1316"/>
                <a:gd name="T3" fmla="*/ 2147483647 h 428"/>
                <a:gd name="T4" fmla="*/ 2147483647 w 1316"/>
                <a:gd name="T5" fmla="*/ 2147483647 h 428"/>
                <a:gd name="T6" fmla="*/ 2147483647 w 1316"/>
                <a:gd name="T7" fmla="*/ 2147483647 h 428"/>
                <a:gd name="T8" fmla="*/ 2147483647 w 1316"/>
                <a:gd name="T9" fmla="*/ 2147483647 h 428"/>
                <a:gd name="T10" fmla="*/ 2147483647 w 1316"/>
                <a:gd name="T11" fmla="*/ 2147483647 h 428"/>
                <a:gd name="T12" fmla="*/ 2147483647 w 1316"/>
                <a:gd name="T13" fmla="*/ 0 h 428"/>
                <a:gd name="T14" fmla="*/ 2147483647 w 1316"/>
                <a:gd name="T15" fmla="*/ 0 h 4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16"/>
                <a:gd name="T25" fmla="*/ 0 h 428"/>
                <a:gd name="T26" fmla="*/ 1316 w 1316"/>
                <a:gd name="T27" fmla="*/ 428 h 4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16" h="428">
                  <a:moveTo>
                    <a:pt x="1316" y="0"/>
                  </a:moveTo>
                  <a:lnTo>
                    <a:pt x="0" y="428"/>
                  </a:lnTo>
                  <a:lnTo>
                    <a:pt x="14" y="396"/>
                  </a:lnTo>
                  <a:lnTo>
                    <a:pt x="30" y="364"/>
                  </a:lnTo>
                  <a:lnTo>
                    <a:pt x="45" y="334"/>
                  </a:lnTo>
                  <a:lnTo>
                    <a:pt x="62" y="302"/>
                  </a:lnTo>
                  <a:lnTo>
                    <a:pt x="986" y="0"/>
                  </a:lnTo>
                  <a:lnTo>
                    <a:pt x="1316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5" name="Freeform 44"/>
            <p:cNvSpPr>
              <a:spLocks/>
            </p:cNvSpPr>
            <p:nvPr/>
          </p:nvSpPr>
          <p:spPr bwMode="auto">
            <a:xfrm>
              <a:off x="2193925" y="5138738"/>
              <a:ext cx="504825" cy="163512"/>
            </a:xfrm>
            <a:custGeom>
              <a:avLst/>
              <a:gdLst>
                <a:gd name="T0" fmla="*/ 2147483647 w 1122"/>
                <a:gd name="T1" fmla="*/ 0 h 366"/>
                <a:gd name="T2" fmla="*/ 0 w 1122"/>
                <a:gd name="T3" fmla="*/ 2147483647 h 366"/>
                <a:gd name="T4" fmla="*/ 2147483647 w 1122"/>
                <a:gd name="T5" fmla="*/ 2147483647 h 366"/>
                <a:gd name="T6" fmla="*/ 2147483647 w 1122"/>
                <a:gd name="T7" fmla="*/ 2147483647 h 366"/>
                <a:gd name="T8" fmla="*/ 2147483647 w 1122"/>
                <a:gd name="T9" fmla="*/ 2147483647 h 366"/>
                <a:gd name="T10" fmla="*/ 2147483647 w 1122"/>
                <a:gd name="T11" fmla="*/ 2147483647 h 366"/>
                <a:gd name="T12" fmla="*/ 2147483647 w 1122"/>
                <a:gd name="T13" fmla="*/ 0 h 366"/>
                <a:gd name="T14" fmla="*/ 2147483647 w 1122"/>
                <a:gd name="T15" fmla="*/ 0 h 3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22"/>
                <a:gd name="T25" fmla="*/ 0 h 366"/>
                <a:gd name="T26" fmla="*/ 1122 w 1122"/>
                <a:gd name="T27" fmla="*/ 366 h 3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22" h="366">
                  <a:moveTo>
                    <a:pt x="1122" y="0"/>
                  </a:moveTo>
                  <a:lnTo>
                    <a:pt x="0" y="366"/>
                  </a:lnTo>
                  <a:lnTo>
                    <a:pt x="16" y="334"/>
                  </a:lnTo>
                  <a:lnTo>
                    <a:pt x="33" y="300"/>
                  </a:lnTo>
                  <a:lnTo>
                    <a:pt x="49" y="268"/>
                  </a:lnTo>
                  <a:lnTo>
                    <a:pt x="69" y="236"/>
                  </a:lnTo>
                  <a:lnTo>
                    <a:pt x="794" y="0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6" name="Freeform 45"/>
            <p:cNvSpPr>
              <a:spLocks/>
            </p:cNvSpPr>
            <p:nvPr/>
          </p:nvSpPr>
          <p:spPr bwMode="auto">
            <a:xfrm>
              <a:off x="2208213" y="5138738"/>
              <a:ext cx="417512" cy="134937"/>
            </a:xfrm>
            <a:custGeom>
              <a:avLst/>
              <a:gdLst>
                <a:gd name="T0" fmla="*/ 2147483647 w 924"/>
                <a:gd name="T1" fmla="*/ 0 h 302"/>
                <a:gd name="T2" fmla="*/ 0 w 924"/>
                <a:gd name="T3" fmla="*/ 2147483647 h 302"/>
                <a:gd name="T4" fmla="*/ 2147483647 w 924"/>
                <a:gd name="T5" fmla="*/ 2147483647 h 302"/>
                <a:gd name="T6" fmla="*/ 2147483647 w 924"/>
                <a:gd name="T7" fmla="*/ 2147483647 h 302"/>
                <a:gd name="T8" fmla="*/ 2147483647 w 924"/>
                <a:gd name="T9" fmla="*/ 2147483647 h 302"/>
                <a:gd name="T10" fmla="*/ 2147483647 w 924"/>
                <a:gd name="T11" fmla="*/ 2147483647 h 302"/>
                <a:gd name="T12" fmla="*/ 2147483647 w 924"/>
                <a:gd name="T13" fmla="*/ 0 h 302"/>
                <a:gd name="T14" fmla="*/ 2147483647 w 924"/>
                <a:gd name="T15" fmla="*/ 0 h 3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24"/>
                <a:gd name="T25" fmla="*/ 0 h 302"/>
                <a:gd name="T26" fmla="*/ 924 w 924"/>
                <a:gd name="T27" fmla="*/ 302 h 3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24" h="302">
                  <a:moveTo>
                    <a:pt x="924" y="0"/>
                  </a:moveTo>
                  <a:lnTo>
                    <a:pt x="0" y="302"/>
                  </a:lnTo>
                  <a:lnTo>
                    <a:pt x="16" y="268"/>
                  </a:lnTo>
                  <a:lnTo>
                    <a:pt x="36" y="235"/>
                  </a:lnTo>
                  <a:lnTo>
                    <a:pt x="55" y="202"/>
                  </a:lnTo>
                  <a:lnTo>
                    <a:pt x="74" y="170"/>
                  </a:lnTo>
                  <a:lnTo>
                    <a:pt x="596" y="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7" name="Freeform 46"/>
            <p:cNvSpPr>
              <a:spLocks/>
            </p:cNvSpPr>
            <p:nvPr/>
          </p:nvSpPr>
          <p:spPr bwMode="auto">
            <a:xfrm>
              <a:off x="2225675" y="5138738"/>
              <a:ext cx="325438" cy="106362"/>
            </a:xfrm>
            <a:custGeom>
              <a:avLst/>
              <a:gdLst>
                <a:gd name="T0" fmla="*/ 2147483647 w 725"/>
                <a:gd name="T1" fmla="*/ 0 h 236"/>
                <a:gd name="T2" fmla="*/ 0 w 725"/>
                <a:gd name="T3" fmla="*/ 2147483647 h 236"/>
                <a:gd name="T4" fmla="*/ 2147483647 w 725"/>
                <a:gd name="T5" fmla="*/ 2147483647 h 236"/>
                <a:gd name="T6" fmla="*/ 2147483647 w 725"/>
                <a:gd name="T7" fmla="*/ 2147483647 h 236"/>
                <a:gd name="T8" fmla="*/ 2147483647 w 725"/>
                <a:gd name="T9" fmla="*/ 2147483647 h 236"/>
                <a:gd name="T10" fmla="*/ 2147483647 w 725"/>
                <a:gd name="T11" fmla="*/ 2147483647 h 236"/>
                <a:gd name="T12" fmla="*/ 2147483647 w 725"/>
                <a:gd name="T13" fmla="*/ 0 h 236"/>
                <a:gd name="T14" fmla="*/ 2147483647 w 725"/>
                <a:gd name="T15" fmla="*/ 0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25"/>
                <a:gd name="T25" fmla="*/ 0 h 236"/>
                <a:gd name="T26" fmla="*/ 725 w 725"/>
                <a:gd name="T27" fmla="*/ 236 h 2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25" h="236">
                  <a:moveTo>
                    <a:pt x="725" y="0"/>
                  </a:moveTo>
                  <a:lnTo>
                    <a:pt x="0" y="236"/>
                  </a:lnTo>
                  <a:lnTo>
                    <a:pt x="19" y="202"/>
                  </a:lnTo>
                  <a:lnTo>
                    <a:pt x="39" y="169"/>
                  </a:lnTo>
                  <a:lnTo>
                    <a:pt x="60" y="135"/>
                  </a:lnTo>
                  <a:lnTo>
                    <a:pt x="81" y="102"/>
                  </a:lnTo>
                  <a:lnTo>
                    <a:pt x="396" y="0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8" name="Freeform 47"/>
            <p:cNvSpPr>
              <a:spLocks/>
            </p:cNvSpPr>
            <p:nvPr/>
          </p:nvSpPr>
          <p:spPr bwMode="auto">
            <a:xfrm>
              <a:off x="2241550" y="5138738"/>
              <a:ext cx="236538" cy="76200"/>
            </a:xfrm>
            <a:custGeom>
              <a:avLst/>
              <a:gdLst>
                <a:gd name="T0" fmla="*/ 2147483647 w 522"/>
                <a:gd name="T1" fmla="*/ 0 h 170"/>
                <a:gd name="T2" fmla="*/ 0 w 522"/>
                <a:gd name="T3" fmla="*/ 2147483647 h 170"/>
                <a:gd name="T4" fmla="*/ 2147483647 w 522"/>
                <a:gd name="T5" fmla="*/ 2147483647 h 170"/>
                <a:gd name="T6" fmla="*/ 2147483647 w 522"/>
                <a:gd name="T7" fmla="*/ 2147483647 h 170"/>
                <a:gd name="T8" fmla="*/ 2147483647 w 522"/>
                <a:gd name="T9" fmla="*/ 2147483647 h 170"/>
                <a:gd name="T10" fmla="*/ 2147483647 w 522"/>
                <a:gd name="T11" fmla="*/ 2147483647 h 170"/>
                <a:gd name="T12" fmla="*/ 2147483647 w 522"/>
                <a:gd name="T13" fmla="*/ 0 h 170"/>
                <a:gd name="T14" fmla="*/ 2147483647 w 522"/>
                <a:gd name="T15" fmla="*/ 0 h 1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2"/>
                <a:gd name="T25" fmla="*/ 0 h 170"/>
                <a:gd name="T26" fmla="*/ 522 w 522"/>
                <a:gd name="T27" fmla="*/ 170 h 17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2" h="170">
                  <a:moveTo>
                    <a:pt x="522" y="0"/>
                  </a:moveTo>
                  <a:lnTo>
                    <a:pt x="0" y="170"/>
                  </a:lnTo>
                  <a:lnTo>
                    <a:pt x="22" y="135"/>
                  </a:lnTo>
                  <a:lnTo>
                    <a:pt x="45" y="101"/>
                  </a:lnTo>
                  <a:lnTo>
                    <a:pt x="68" y="66"/>
                  </a:lnTo>
                  <a:lnTo>
                    <a:pt x="92" y="32"/>
                  </a:lnTo>
                  <a:lnTo>
                    <a:pt x="193" y="0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89" name="Freeform 48"/>
            <p:cNvSpPr>
              <a:spLocks/>
            </p:cNvSpPr>
            <p:nvPr/>
          </p:nvSpPr>
          <p:spPr bwMode="auto">
            <a:xfrm>
              <a:off x="2260600" y="5138738"/>
              <a:ext cx="142875" cy="44450"/>
            </a:xfrm>
            <a:custGeom>
              <a:avLst/>
              <a:gdLst>
                <a:gd name="T0" fmla="*/ 2147483647 w 315"/>
                <a:gd name="T1" fmla="*/ 0 h 102"/>
                <a:gd name="T2" fmla="*/ 0 w 315"/>
                <a:gd name="T3" fmla="*/ 2147483647 h 102"/>
                <a:gd name="T4" fmla="*/ 2147483647 w 315"/>
                <a:gd name="T5" fmla="*/ 2147483647 h 102"/>
                <a:gd name="T6" fmla="*/ 2147483647 w 315"/>
                <a:gd name="T7" fmla="*/ 2147483647 h 102"/>
                <a:gd name="T8" fmla="*/ 2147483647 w 315"/>
                <a:gd name="T9" fmla="*/ 2147483647 h 102"/>
                <a:gd name="T10" fmla="*/ 2147483647 w 315"/>
                <a:gd name="T11" fmla="*/ 0 h 102"/>
                <a:gd name="T12" fmla="*/ 2147483647 w 315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5"/>
                <a:gd name="T22" fmla="*/ 0 h 102"/>
                <a:gd name="T23" fmla="*/ 315 w 315"/>
                <a:gd name="T24" fmla="*/ 102 h 1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5" h="102">
                  <a:moveTo>
                    <a:pt x="315" y="0"/>
                  </a:moveTo>
                  <a:lnTo>
                    <a:pt x="0" y="102"/>
                  </a:lnTo>
                  <a:lnTo>
                    <a:pt x="18" y="77"/>
                  </a:lnTo>
                  <a:lnTo>
                    <a:pt x="36" y="51"/>
                  </a:lnTo>
                  <a:lnTo>
                    <a:pt x="54" y="25"/>
                  </a:lnTo>
                  <a:lnTo>
                    <a:pt x="73" y="0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0" name="Freeform 49"/>
            <p:cNvSpPr>
              <a:spLocks/>
            </p:cNvSpPr>
            <p:nvPr/>
          </p:nvSpPr>
          <p:spPr bwMode="auto">
            <a:xfrm>
              <a:off x="2284413" y="5138738"/>
              <a:ext cx="44450" cy="14287"/>
            </a:xfrm>
            <a:custGeom>
              <a:avLst/>
              <a:gdLst>
                <a:gd name="T0" fmla="*/ 2147483647 w 101"/>
                <a:gd name="T1" fmla="*/ 0 h 32"/>
                <a:gd name="T2" fmla="*/ 0 w 101"/>
                <a:gd name="T3" fmla="*/ 2147483647 h 32"/>
                <a:gd name="T4" fmla="*/ 2147483647 w 101"/>
                <a:gd name="T5" fmla="*/ 2147483647 h 32"/>
                <a:gd name="T6" fmla="*/ 2147483647 w 101"/>
                <a:gd name="T7" fmla="*/ 0 h 32"/>
                <a:gd name="T8" fmla="*/ 2147483647 w 10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32"/>
                <a:gd name="T17" fmla="*/ 101 w 101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32">
                  <a:moveTo>
                    <a:pt x="101" y="0"/>
                  </a:moveTo>
                  <a:lnTo>
                    <a:pt x="0" y="32"/>
                  </a:lnTo>
                  <a:lnTo>
                    <a:pt x="12" y="16"/>
                  </a:lnTo>
                  <a:lnTo>
                    <a:pt x="24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1" name="Freeform 50"/>
            <p:cNvSpPr>
              <a:spLocks/>
            </p:cNvSpPr>
            <p:nvPr/>
          </p:nvSpPr>
          <p:spPr bwMode="auto">
            <a:xfrm>
              <a:off x="2295525" y="5122863"/>
              <a:ext cx="533400" cy="30162"/>
            </a:xfrm>
            <a:custGeom>
              <a:avLst/>
              <a:gdLst>
                <a:gd name="T0" fmla="*/ 2147483647 w 1186"/>
                <a:gd name="T1" fmla="*/ 2147483647 h 65"/>
                <a:gd name="T2" fmla="*/ 2147483647 w 1186"/>
                <a:gd name="T3" fmla="*/ 0 h 65"/>
                <a:gd name="T4" fmla="*/ 0 w 1186"/>
                <a:gd name="T5" fmla="*/ 0 h 65"/>
                <a:gd name="T6" fmla="*/ 0 w 1186"/>
                <a:gd name="T7" fmla="*/ 2147483647 h 65"/>
                <a:gd name="T8" fmla="*/ 2147483647 w 1186"/>
                <a:gd name="T9" fmla="*/ 2147483647 h 65"/>
                <a:gd name="T10" fmla="*/ 2147483647 w 1186"/>
                <a:gd name="T11" fmla="*/ 2147483647 h 65"/>
                <a:gd name="T12" fmla="*/ 2147483647 w 1186"/>
                <a:gd name="T13" fmla="*/ 2147483647 h 65"/>
                <a:gd name="T14" fmla="*/ 2147483647 w 1186"/>
                <a:gd name="T15" fmla="*/ 0 h 65"/>
                <a:gd name="T16" fmla="*/ 2147483647 w 1186"/>
                <a:gd name="T17" fmla="*/ 0 h 65"/>
                <a:gd name="T18" fmla="*/ 2147483647 w 1186"/>
                <a:gd name="T19" fmla="*/ 2147483647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5"/>
                <a:gd name="T32" fmla="*/ 1186 w 1186"/>
                <a:gd name="T33" fmla="*/ 65 h 6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5">
                  <a:moveTo>
                    <a:pt x="1186" y="33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1154" y="65"/>
                  </a:lnTo>
                  <a:lnTo>
                    <a:pt x="1186" y="33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3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2" name="Freeform 51"/>
            <p:cNvSpPr>
              <a:spLocks/>
            </p:cNvSpPr>
            <p:nvPr/>
          </p:nvSpPr>
          <p:spPr bwMode="auto">
            <a:xfrm>
              <a:off x="2800350" y="5138738"/>
              <a:ext cx="28575" cy="966787"/>
            </a:xfrm>
            <a:custGeom>
              <a:avLst/>
              <a:gdLst>
                <a:gd name="T0" fmla="*/ 2147483647 w 65"/>
                <a:gd name="T1" fmla="*/ 2147483647 h 2144"/>
                <a:gd name="T2" fmla="*/ 2147483647 w 65"/>
                <a:gd name="T3" fmla="*/ 2147483647 h 2144"/>
                <a:gd name="T4" fmla="*/ 2147483647 w 65"/>
                <a:gd name="T5" fmla="*/ 0 h 2144"/>
                <a:gd name="T6" fmla="*/ 0 w 65"/>
                <a:gd name="T7" fmla="*/ 0 h 2144"/>
                <a:gd name="T8" fmla="*/ 0 w 65"/>
                <a:gd name="T9" fmla="*/ 2147483647 h 2144"/>
                <a:gd name="T10" fmla="*/ 2147483647 w 65"/>
                <a:gd name="T11" fmla="*/ 2147483647 h 2144"/>
                <a:gd name="T12" fmla="*/ 2147483647 w 65"/>
                <a:gd name="T13" fmla="*/ 2147483647 h 2144"/>
                <a:gd name="T14" fmla="*/ 2147483647 w 65"/>
                <a:gd name="T15" fmla="*/ 2147483647 h 2144"/>
                <a:gd name="T16" fmla="*/ 2147483647 w 65"/>
                <a:gd name="T17" fmla="*/ 2147483647 h 2144"/>
                <a:gd name="T18" fmla="*/ 2147483647 w 65"/>
                <a:gd name="T19" fmla="*/ 2147483647 h 2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2144"/>
                <a:gd name="T32" fmla="*/ 65 w 65"/>
                <a:gd name="T33" fmla="*/ 2144 h 21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2144">
                  <a:moveTo>
                    <a:pt x="33" y="2144"/>
                  </a:moveTo>
                  <a:lnTo>
                    <a:pt x="65" y="2112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2112"/>
                  </a:lnTo>
                  <a:lnTo>
                    <a:pt x="33" y="2144"/>
                  </a:lnTo>
                  <a:lnTo>
                    <a:pt x="65" y="2144"/>
                  </a:lnTo>
                  <a:lnTo>
                    <a:pt x="65" y="2112"/>
                  </a:lnTo>
                  <a:lnTo>
                    <a:pt x="33" y="2144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3" name="Freeform 52"/>
            <p:cNvSpPr>
              <a:spLocks/>
            </p:cNvSpPr>
            <p:nvPr/>
          </p:nvSpPr>
          <p:spPr bwMode="auto">
            <a:xfrm>
              <a:off x="2282825" y="6076950"/>
              <a:ext cx="531813" cy="28575"/>
            </a:xfrm>
            <a:custGeom>
              <a:avLst/>
              <a:gdLst>
                <a:gd name="T0" fmla="*/ 0 w 1181"/>
                <a:gd name="T1" fmla="*/ 2147483647 h 64"/>
                <a:gd name="T2" fmla="*/ 2147483647 w 1181"/>
                <a:gd name="T3" fmla="*/ 2147483647 h 64"/>
                <a:gd name="T4" fmla="*/ 2147483647 w 1181"/>
                <a:gd name="T5" fmla="*/ 2147483647 h 64"/>
                <a:gd name="T6" fmla="*/ 2147483647 w 1181"/>
                <a:gd name="T7" fmla="*/ 2147483647 h 64"/>
                <a:gd name="T8" fmla="*/ 2147483647 w 1181"/>
                <a:gd name="T9" fmla="*/ 2147483647 h 64"/>
                <a:gd name="T10" fmla="*/ 2147483647 w 1181"/>
                <a:gd name="T11" fmla="*/ 2147483647 h 64"/>
                <a:gd name="T12" fmla="*/ 2147483647 w 1181"/>
                <a:gd name="T13" fmla="*/ 2147483647 h 64"/>
                <a:gd name="T14" fmla="*/ 2147483647 w 1181"/>
                <a:gd name="T15" fmla="*/ 2147483647 h 64"/>
                <a:gd name="T16" fmla="*/ 2147483647 w 1181"/>
                <a:gd name="T17" fmla="*/ 2147483647 h 64"/>
                <a:gd name="T18" fmla="*/ 2147483647 w 1181"/>
                <a:gd name="T19" fmla="*/ 2147483647 h 64"/>
                <a:gd name="T20" fmla="*/ 2147483647 w 1181"/>
                <a:gd name="T21" fmla="*/ 2147483647 h 64"/>
                <a:gd name="T22" fmla="*/ 2147483647 w 1181"/>
                <a:gd name="T23" fmla="*/ 2147483647 h 64"/>
                <a:gd name="T24" fmla="*/ 2147483647 w 1181"/>
                <a:gd name="T25" fmla="*/ 2147483647 h 64"/>
                <a:gd name="T26" fmla="*/ 2147483647 w 1181"/>
                <a:gd name="T27" fmla="*/ 2147483647 h 64"/>
                <a:gd name="T28" fmla="*/ 2147483647 w 1181"/>
                <a:gd name="T29" fmla="*/ 2147483647 h 64"/>
                <a:gd name="T30" fmla="*/ 2147483647 w 1181"/>
                <a:gd name="T31" fmla="*/ 2147483647 h 64"/>
                <a:gd name="T32" fmla="*/ 2147483647 w 1181"/>
                <a:gd name="T33" fmla="*/ 2147483647 h 64"/>
                <a:gd name="T34" fmla="*/ 2147483647 w 1181"/>
                <a:gd name="T35" fmla="*/ 2147483647 h 64"/>
                <a:gd name="T36" fmla="*/ 2147483647 w 1181"/>
                <a:gd name="T37" fmla="*/ 0 h 64"/>
                <a:gd name="T38" fmla="*/ 2147483647 w 1181"/>
                <a:gd name="T39" fmla="*/ 0 h 64"/>
                <a:gd name="T40" fmla="*/ 2147483647 w 1181"/>
                <a:gd name="T41" fmla="*/ 0 h 64"/>
                <a:gd name="T42" fmla="*/ 2147483647 w 1181"/>
                <a:gd name="T43" fmla="*/ 0 h 64"/>
                <a:gd name="T44" fmla="*/ 2147483647 w 1181"/>
                <a:gd name="T45" fmla="*/ 0 h 64"/>
                <a:gd name="T46" fmla="*/ 2147483647 w 1181"/>
                <a:gd name="T47" fmla="*/ 0 h 64"/>
                <a:gd name="T48" fmla="*/ 2147483647 w 1181"/>
                <a:gd name="T49" fmla="*/ 0 h 64"/>
                <a:gd name="T50" fmla="*/ 2147483647 w 1181"/>
                <a:gd name="T51" fmla="*/ 0 h 64"/>
                <a:gd name="T52" fmla="*/ 2147483647 w 1181"/>
                <a:gd name="T53" fmla="*/ 0 h 64"/>
                <a:gd name="T54" fmla="*/ 2147483647 w 1181"/>
                <a:gd name="T55" fmla="*/ 0 h 64"/>
                <a:gd name="T56" fmla="*/ 2147483647 w 1181"/>
                <a:gd name="T57" fmla="*/ 0 h 64"/>
                <a:gd name="T58" fmla="*/ 2147483647 w 1181"/>
                <a:gd name="T59" fmla="*/ 0 h 64"/>
                <a:gd name="T60" fmla="*/ 2147483647 w 1181"/>
                <a:gd name="T61" fmla="*/ 0 h 64"/>
                <a:gd name="T62" fmla="*/ 2147483647 w 1181"/>
                <a:gd name="T63" fmla="*/ 0 h 64"/>
                <a:gd name="T64" fmla="*/ 2147483647 w 1181"/>
                <a:gd name="T65" fmla="*/ 0 h 64"/>
                <a:gd name="T66" fmla="*/ 2147483647 w 1181"/>
                <a:gd name="T67" fmla="*/ 0 h 64"/>
                <a:gd name="T68" fmla="*/ 2147483647 w 1181"/>
                <a:gd name="T69" fmla="*/ 0 h 64"/>
                <a:gd name="T70" fmla="*/ 2147483647 w 1181"/>
                <a:gd name="T71" fmla="*/ 2147483647 h 64"/>
                <a:gd name="T72" fmla="*/ 0 w 1181"/>
                <a:gd name="T73" fmla="*/ 2147483647 h 64"/>
                <a:gd name="T74" fmla="*/ 2147483647 w 1181"/>
                <a:gd name="T75" fmla="*/ 2147483647 h 64"/>
                <a:gd name="T76" fmla="*/ 2147483647 w 1181"/>
                <a:gd name="T77" fmla="*/ 2147483647 h 64"/>
                <a:gd name="T78" fmla="*/ 0 w 1181"/>
                <a:gd name="T79" fmla="*/ 2147483647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4"/>
                <a:gd name="T122" fmla="*/ 1181 w 1181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4">
                  <a:moveTo>
                    <a:pt x="0" y="50"/>
                  </a:moveTo>
                  <a:lnTo>
                    <a:pt x="27" y="64"/>
                  </a:lnTo>
                  <a:lnTo>
                    <a:pt x="104" y="64"/>
                  </a:lnTo>
                  <a:lnTo>
                    <a:pt x="178" y="64"/>
                  </a:lnTo>
                  <a:lnTo>
                    <a:pt x="252" y="64"/>
                  </a:lnTo>
                  <a:lnTo>
                    <a:pt x="324" y="64"/>
                  </a:lnTo>
                  <a:lnTo>
                    <a:pt x="394" y="64"/>
                  </a:lnTo>
                  <a:lnTo>
                    <a:pt x="465" y="64"/>
                  </a:lnTo>
                  <a:lnTo>
                    <a:pt x="535" y="64"/>
                  </a:lnTo>
                  <a:lnTo>
                    <a:pt x="604" y="64"/>
                  </a:lnTo>
                  <a:lnTo>
                    <a:pt x="673" y="64"/>
                  </a:lnTo>
                  <a:lnTo>
                    <a:pt x="742" y="64"/>
                  </a:lnTo>
                  <a:lnTo>
                    <a:pt x="813" y="64"/>
                  </a:lnTo>
                  <a:lnTo>
                    <a:pt x="883" y="64"/>
                  </a:lnTo>
                  <a:lnTo>
                    <a:pt x="955" y="64"/>
                  </a:lnTo>
                  <a:lnTo>
                    <a:pt x="1029" y="64"/>
                  </a:lnTo>
                  <a:lnTo>
                    <a:pt x="1103" y="64"/>
                  </a:lnTo>
                  <a:lnTo>
                    <a:pt x="1181" y="64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4"/>
                  </a:lnTo>
                  <a:lnTo>
                    <a:pt x="0" y="50"/>
                  </a:lnTo>
                  <a:lnTo>
                    <a:pt x="9" y="64"/>
                  </a:lnTo>
                  <a:lnTo>
                    <a:pt x="27" y="6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4" name="Freeform 53"/>
            <p:cNvSpPr>
              <a:spLocks/>
            </p:cNvSpPr>
            <p:nvPr/>
          </p:nvSpPr>
          <p:spPr bwMode="auto">
            <a:xfrm>
              <a:off x="2108200" y="5122863"/>
              <a:ext cx="198438" cy="974725"/>
            </a:xfrm>
            <a:custGeom>
              <a:avLst/>
              <a:gdLst>
                <a:gd name="T0" fmla="*/ 2147483647 w 441"/>
                <a:gd name="T1" fmla="*/ 2147483647 h 2163"/>
                <a:gd name="T2" fmla="*/ 2147483647 w 441"/>
                <a:gd name="T3" fmla="*/ 2147483647 h 2163"/>
                <a:gd name="T4" fmla="*/ 2147483647 w 441"/>
                <a:gd name="T5" fmla="*/ 2147483647 h 2163"/>
                <a:gd name="T6" fmla="*/ 2147483647 w 441"/>
                <a:gd name="T7" fmla="*/ 2147483647 h 2163"/>
                <a:gd name="T8" fmla="*/ 2147483647 w 441"/>
                <a:gd name="T9" fmla="*/ 2147483647 h 2163"/>
                <a:gd name="T10" fmla="*/ 2147483647 w 441"/>
                <a:gd name="T11" fmla="*/ 2147483647 h 2163"/>
                <a:gd name="T12" fmla="*/ 2147483647 w 441"/>
                <a:gd name="T13" fmla="*/ 2147483647 h 2163"/>
                <a:gd name="T14" fmla="*/ 2147483647 w 441"/>
                <a:gd name="T15" fmla="*/ 2147483647 h 2163"/>
                <a:gd name="T16" fmla="*/ 2147483647 w 441"/>
                <a:gd name="T17" fmla="*/ 2147483647 h 2163"/>
                <a:gd name="T18" fmla="*/ 2147483647 w 441"/>
                <a:gd name="T19" fmla="*/ 2147483647 h 2163"/>
                <a:gd name="T20" fmla="*/ 2147483647 w 441"/>
                <a:gd name="T21" fmla="*/ 2147483647 h 2163"/>
                <a:gd name="T22" fmla="*/ 2147483647 w 441"/>
                <a:gd name="T23" fmla="*/ 2147483647 h 2163"/>
                <a:gd name="T24" fmla="*/ 2147483647 w 441"/>
                <a:gd name="T25" fmla="*/ 2147483647 h 2163"/>
                <a:gd name="T26" fmla="*/ 2147483647 w 441"/>
                <a:gd name="T27" fmla="*/ 2147483647 h 2163"/>
                <a:gd name="T28" fmla="*/ 2147483647 w 441"/>
                <a:gd name="T29" fmla="*/ 2147483647 h 2163"/>
                <a:gd name="T30" fmla="*/ 0 w 441"/>
                <a:gd name="T31" fmla="*/ 2147483647 h 2163"/>
                <a:gd name="T32" fmla="*/ 2147483647 w 441"/>
                <a:gd name="T33" fmla="*/ 2147483647 h 2163"/>
                <a:gd name="T34" fmla="*/ 2147483647 w 441"/>
                <a:gd name="T35" fmla="*/ 2147483647 h 2163"/>
                <a:gd name="T36" fmla="*/ 2147483647 w 441"/>
                <a:gd name="T37" fmla="*/ 2147483647 h 2163"/>
                <a:gd name="T38" fmla="*/ 2147483647 w 441"/>
                <a:gd name="T39" fmla="*/ 2147483647 h 2163"/>
                <a:gd name="T40" fmla="*/ 2147483647 w 441"/>
                <a:gd name="T41" fmla="*/ 2147483647 h 2163"/>
                <a:gd name="T42" fmla="*/ 2147483647 w 441"/>
                <a:gd name="T43" fmla="*/ 2147483647 h 2163"/>
                <a:gd name="T44" fmla="*/ 2147483647 w 441"/>
                <a:gd name="T45" fmla="*/ 2147483647 h 2163"/>
                <a:gd name="T46" fmla="*/ 2147483647 w 441"/>
                <a:gd name="T47" fmla="*/ 2147483647 h 2163"/>
                <a:gd name="T48" fmla="*/ 2147483647 w 441"/>
                <a:gd name="T49" fmla="*/ 2147483647 h 2163"/>
                <a:gd name="T50" fmla="*/ 2147483647 w 441"/>
                <a:gd name="T51" fmla="*/ 2147483647 h 2163"/>
                <a:gd name="T52" fmla="*/ 2147483647 w 441"/>
                <a:gd name="T53" fmla="*/ 2147483647 h 2163"/>
                <a:gd name="T54" fmla="*/ 2147483647 w 441"/>
                <a:gd name="T55" fmla="*/ 2147483647 h 2163"/>
                <a:gd name="T56" fmla="*/ 2147483647 w 441"/>
                <a:gd name="T57" fmla="*/ 2147483647 h 2163"/>
                <a:gd name="T58" fmla="*/ 2147483647 w 441"/>
                <a:gd name="T59" fmla="*/ 2147483647 h 2163"/>
                <a:gd name="T60" fmla="*/ 2147483647 w 441"/>
                <a:gd name="T61" fmla="*/ 2147483647 h 2163"/>
                <a:gd name="T62" fmla="*/ 2147483647 w 441"/>
                <a:gd name="T63" fmla="*/ 2147483647 h 2163"/>
                <a:gd name="T64" fmla="*/ 2147483647 w 441"/>
                <a:gd name="T65" fmla="*/ 2147483647 h 2163"/>
                <a:gd name="T66" fmla="*/ 2147483647 w 441"/>
                <a:gd name="T67" fmla="*/ 2147483647 h 2163"/>
                <a:gd name="T68" fmla="*/ 2147483647 w 441"/>
                <a:gd name="T69" fmla="*/ 2147483647 h 2163"/>
                <a:gd name="T70" fmla="*/ 2147483647 w 441"/>
                <a:gd name="T71" fmla="*/ 2147483647 h 2163"/>
                <a:gd name="T72" fmla="*/ 2147483647 w 441"/>
                <a:gd name="T73" fmla="*/ 2147483647 h 2163"/>
                <a:gd name="T74" fmla="*/ 2147483647 w 441"/>
                <a:gd name="T75" fmla="*/ 2147483647 h 2163"/>
                <a:gd name="T76" fmla="*/ 2147483647 w 441"/>
                <a:gd name="T77" fmla="*/ 2147483647 h 2163"/>
                <a:gd name="T78" fmla="*/ 2147483647 w 441"/>
                <a:gd name="T79" fmla="*/ 2147483647 h 2163"/>
                <a:gd name="T80" fmla="*/ 2147483647 w 441"/>
                <a:gd name="T81" fmla="*/ 2147483647 h 2163"/>
                <a:gd name="T82" fmla="*/ 2147483647 w 441"/>
                <a:gd name="T83" fmla="*/ 2147483647 h 2163"/>
                <a:gd name="T84" fmla="*/ 2147483647 w 441"/>
                <a:gd name="T85" fmla="*/ 2147483647 h 2163"/>
                <a:gd name="T86" fmla="*/ 2147483647 w 441"/>
                <a:gd name="T87" fmla="*/ 2147483647 h 2163"/>
                <a:gd name="T88" fmla="*/ 2147483647 w 441"/>
                <a:gd name="T89" fmla="*/ 2147483647 h 2163"/>
                <a:gd name="T90" fmla="*/ 2147483647 w 441"/>
                <a:gd name="T91" fmla="*/ 2147483647 h 2163"/>
                <a:gd name="T92" fmla="*/ 2147483647 w 441"/>
                <a:gd name="T93" fmla="*/ 2147483647 h 2163"/>
                <a:gd name="T94" fmla="*/ 2147483647 w 441"/>
                <a:gd name="T95" fmla="*/ 2147483647 h 2163"/>
                <a:gd name="T96" fmla="*/ 2147483647 w 441"/>
                <a:gd name="T97" fmla="*/ 2147483647 h 2163"/>
                <a:gd name="T98" fmla="*/ 2147483647 w 441"/>
                <a:gd name="T99" fmla="*/ 2147483647 h 2163"/>
                <a:gd name="T100" fmla="*/ 2147483647 w 441"/>
                <a:gd name="T101" fmla="*/ 2147483647 h 2163"/>
                <a:gd name="T102" fmla="*/ 2147483647 w 441"/>
                <a:gd name="T103" fmla="*/ 2147483647 h 2163"/>
                <a:gd name="T104" fmla="*/ 2147483647 w 441"/>
                <a:gd name="T105" fmla="*/ 2147483647 h 2163"/>
                <a:gd name="T106" fmla="*/ 2147483647 w 441"/>
                <a:gd name="T107" fmla="*/ 2147483647 h 2163"/>
                <a:gd name="T108" fmla="*/ 2147483647 w 441"/>
                <a:gd name="T109" fmla="*/ 2147483647 h 2163"/>
                <a:gd name="T110" fmla="*/ 2147483647 w 441"/>
                <a:gd name="T111" fmla="*/ 2147483647 h 2163"/>
                <a:gd name="T112" fmla="*/ 2147483647 w 441"/>
                <a:gd name="T113" fmla="*/ 0 h 2163"/>
                <a:gd name="T114" fmla="*/ 2147483647 w 441"/>
                <a:gd name="T115" fmla="*/ 0 h 21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2163"/>
                <a:gd name="T176" fmla="*/ 441 w 441"/>
                <a:gd name="T177" fmla="*/ 2163 h 21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2163">
                  <a:moveTo>
                    <a:pt x="415" y="0"/>
                  </a:moveTo>
                  <a:lnTo>
                    <a:pt x="388" y="14"/>
                  </a:lnTo>
                  <a:lnTo>
                    <a:pt x="363" y="49"/>
                  </a:lnTo>
                  <a:lnTo>
                    <a:pt x="337" y="86"/>
                  </a:lnTo>
                  <a:lnTo>
                    <a:pt x="312" y="122"/>
                  </a:lnTo>
                  <a:lnTo>
                    <a:pt x="289" y="158"/>
                  </a:lnTo>
                  <a:lnTo>
                    <a:pt x="266" y="195"/>
                  </a:lnTo>
                  <a:lnTo>
                    <a:pt x="245" y="231"/>
                  </a:lnTo>
                  <a:lnTo>
                    <a:pt x="223" y="267"/>
                  </a:lnTo>
                  <a:lnTo>
                    <a:pt x="204" y="303"/>
                  </a:lnTo>
                  <a:lnTo>
                    <a:pt x="186" y="338"/>
                  </a:lnTo>
                  <a:lnTo>
                    <a:pt x="168" y="374"/>
                  </a:lnTo>
                  <a:lnTo>
                    <a:pt x="151" y="409"/>
                  </a:lnTo>
                  <a:lnTo>
                    <a:pt x="135" y="445"/>
                  </a:lnTo>
                  <a:lnTo>
                    <a:pt x="120" y="480"/>
                  </a:lnTo>
                  <a:lnTo>
                    <a:pt x="106" y="515"/>
                  </a:lnTo>
                  <a:lnTo>
                    <a:pt x="93" y="551"/>
                  </a:lnTo>
                  <a:lnTo>
                    <a:pt x="80" y="585"/>
                  </a:lnTo>
                  <a:lnTo>
                    <a:pt x="70" y="621"/>
                  </a:lnTo>
                  <a:lnTo>
                    <a:pt x="59" y="656"/>
                  </a:lnTo>
                  <a:lnTo>
                    <a:pt x="50" y="690"/>
                  </a:lnTo>
                  <a:lnTo>
                    <a:pt x="41" y="725"/>
                  </a:lnTo>
                  <a:lnTo>
                    <a:pt x="33" y="759"/>
                  </a:lnTo>
                  <a:lnTo>
                    <a:pt x="25" y="794"/>
                  </a:lnTo>
                  <a:lnTo>
                    <a:pt x="20" y="828"/>
                  </a:lnTo>
                  <a:lnTo>
                    <a:pt x="14" y="863"/>
                  </a:lnTo>
                  <a:lnTo>
                    <a:pt x="10" y="897"/>
                  </a:lnTo>
                  <a:lnTo>
                    <a:pt x="6" y="932"/>
                  </a:lnTo>
                  <a:lnTo>
                    <a:pt x="4" y="965"/>
                  </a:lnTo>
                  <a:lnTo>
                    <a:pt x="1" y="1000"/>
                  </a:lnTo>
                  <a:lnTo>
                    <a:pt x="0" y="1033"/>
                  </a:lnTo>
                  <a:lnTo>
                    <a:pt x="0" y="1068"/>
                  </a:lnTo>
                  <a:lnTo>
                    <a:pt x="0" y="1101"/>
                  </a:lnTo>
                  <a:lnTo>
                    <a:pt x="1" y="1134"/>
                  </a:lnTo>
                  <a:lnTo>
                    <a:pt x="2" y="1167"/>
                  </a:lnTo>
                  <a:lnTo>
                    <a:pt x="5" y="1201"/>
                  </a:lnTo>
                  <a:lnTo>
                    <a:pt x="9" y="1235"/>
                  </a:lnTo>
                  <a:lnTo>
                    <a:pt x="12" y="1268"/>
                  </a:lnTo>
                  <a:lnTo>
                    <a:pt x="18" y="1300"/>
                  </a:lnTo>
                  <a:lnTo>
                    <a:pt x="23" y="1334"/>
                  </a:lnTo>
                  <a:lnTo>
                    <a:pt x="29" y="1367"/>
                  </a:lnTo>
                  <a:lnTo>
                    <a:pt x="35" y="1400"/>
                  </a:lnTo>
                  <a:lnTo>
                    <a:pt x="43" y="1432"/>
                  </a:lnTo>
                  <a:lnTo>
                    <a:pt x="52" y="1465"/>
                  </a:lnTo>
                  <a:lnTo>
                    <a:pt x="60" y="1497"/>
                  </a:lnTo>
                  <a:lnTo>
                    <a:pt x="70" y="1531"/>
                  </a:lnTo>
                  <a:lnTo>
                    <a:pt x="92" y="1595"/>
                  </a:lnTo>
                  <a:lnTo>
                    <a:pt x="115" y="1660"/>
                  </a:lnTo>
                  <a:lnTo>
                    <a:pt x="142" y="1724"/>
                  </a:lnTo>
                  <a:lnTo>
                    <a:pt x="170" y="1786"/>
                  </a:lnTo>
                  <a:lnTo>
                    <a:pt x="200" y="1850"/>
                  </a:lnTo>
                  <a:lnTo>
                    <a:pt x="234" y="1913"/>
                  </a:lnTo>
                  <a:lnTo>
                    <a:pt x="270" y="1976"/>
                  </a:lnTo>
                  <a:lnTo>
                    <a:pt x="307" y="2038"/>
                  </a:lnTo>
                  <a:lnTo>
                    <a:pt x="346" y="2101"/>
                  </a:lnTo>
                  <a:lnTo>
                    <a:pt x="388" y="2163"/>
                  </a:lnTo>
                  <a:lnTo>
                    <a:pt x="441" y="2127"/>
                  </a:lnTo>
                  <a:lnTo>
                    <a:pt x="400" y="2065"/>
                  </a:lnTo>
                  <a:lnTo>
                    <a:pt x="362" y="2005"/>
                  </a:lnTo>
                  <a:lnTo>
                    <a:pt x="325" y="1944"/>
                  </a:lnTo>
                  <a:lnTo>
                    <a:pt x="290" y="1882"/>
                  </a:lnTo>
                  <a:lnTo>
                    <a:pt x="258" y="1821"/>
                  </a:lnTo>
                  <a:lnTo>
                    <a:pt x="229" y="1760"/>
                  </a:lnTo>
                  <a:lnTo>
                    <a:pt x="200" y="1698"/>
                  </a:lnTo>
                  <a:lnTo>
                    <a:pt x="175" y="1637"/>
                  </a:lnTo>
                  <a:lnTo>
                    <a:pt x="152" y="1574"/>
                  </a:lnTo>
                  <a:lnTo>
                    <a:pt x="131" y="1511"/>
                  </a:lnTo>
                  <a:lnTo>
                    <a:pt x="122" y="1481"/>
                  </a:lnTo>
                  <a:lnTo>
                    <a:pt x="113" y="1449"/>
                  </a:lnTo>
                  <a:lnTo>
                    <a:pt x="106" y="1418"/>
                  </a:lnTo>
                  <a:lnTo>
                    <a:pt x="98" y="1386"/>
                  </a:lnTo>
                  <a:lnTo>
                    <a:pt x="92" y="1354"/>
                  </a:lnTo>
                  <a:lnTo>
                    <a:pt x="85" y="1323"/>
                  </a:lnTo>
                  <a:lnTo>
                    <a:pt x="80" y="1291"/>
                  </a:lnTo>
                  <a:lnTo>
                    <a:pt x="76" y="1259"/>
                  </a:lnTo>
                  <a:lnTo>
                    <a:pt x="73" y="1227"/>
                  </a:lnTo>
                  <a:lnTo>
                    <a:pt x="69" y="1195"/>
                  </a:lnTo>
                  <a:lnTo>
                    <a:pt x="66" y="1164"/>
                  </a:lnTo>
                  <a:lnTo>
                    <a:pt x="65" y="1132"/>
                  </a:lnTo>
                  <a:lnTo>
                    <a:pt x="64" y="1100"/>
                  </a:lnTo>
                  <a:lnTo>
                    <a:pt x="64" y="1068"/>
                  </a:lnTo>
                  <a:lnTo>
                    <a:pt x="64" y="1034"/>
                  </a:lnTo>
                  <a:lnTo>
                    <a:pt x="65" y="1002"/>
                  </a:lnTo>
                  <a:lnTo>
                    <a:pt x="67" y="970"/>
                  </a:lnTo>
                  <a:lnTo>
                    <a:pt x="70" y="937"/>
                  </a:lnTo>
                  <a:lnTo>
                    <a:pt x="74" y="905"/>
                  </a:lnTo>
                  <a:lnTo>
                    <a:pt x="78" y="872"/>
                  </a:lnTo>
                  <a:lnTo>
                    <a:pt x="83" y="839"/>
                  </a:lnTo>
                  <a:lnTo>
                    <a:pt x="89" y="807"/>
                  </a:lnTo>
                  <a:lnTo>
                    <a:pt x="96" y="773"/>
                  </a:lnTo>
                  <a:lnTo>
                    <a:pt x="103" y="740"/>
                  </a:lnTo>
                  <a:lnTo>
                    <a:pt x="112" y="707"/>
                  </a:lnTo>
                  <a:lnTo>
                    <a:pt x="121" y="674"/>
                  </a:lnTo>
                  <a:lnTo>
                    <a:pt x="131" y="640"/>
                  </a:lnTo>
                  <a:lnTo>
                    <a:pt x="142" y="606"/>
                  </a:lnTo>
                  <a:lnTo>
                    <a:pt x="153" y="573"/>
                  </a:lnTo>
                  <a:lnTo>
                    <a:pt x="166" y="538"/>
                  </a:lnTo>
                  <a:lnTo>
                    <a:pt x="180" y="505"/>
                  </a:lnTo>
                  <a:lnTo>
                    <a:pt x="194" y="470"/>
                  </a:lnTo>
                  <a:lnTo>
                    <a:pt x="209" y="436"/>
                  </a:lnTo>
                  <a:lnTo>
                    <a:pt x="226" y="402"/>
                  </a:lnTo>
                  <a:lnTo>
                    <a:pt x="243" y="368"/>
                  </a:lnTo>
                  <a:lnTo>
                    <a:pt x="261" y="332"/>
                  </a:lnTo>
                  <a:lnTo>
                    <a:pt x="280" y="298"/>
                  </a:lnTo>
                  <a:lnTo>
                    <a:pt x="300" y="263"/>
                  </a:lnTo>
                  <a:lnTo>
                    <a:pt x="321" y="228"/>
                  </a:lnTo>
                  <a:lnTo>
                    <a:pt x="344" y="193"/>
                  </a:lnTo>
                  <a:lnTo>
                    <a:pt x="365" y="158"/>
                  </a:lnTo>
                  <a:lnTo>
                    <a:pt x="390" y="122"/>
                  </a:lnTo>
                  <a:lnTo>
                    <a:pt x="415" y="86"/>
                  </a:lnTo>
                  <a:lnTo>
                    <a:pt x="441" y="51"/>
                  </a:lnTo>
                  <a:lnTo>
                    <a:pt x="415" y="65"/>
                  </a:lnTo>
                  <a:lnTo>
                    <a:pt x="415" y="0"/>
                  </a:lnTo>
                  <a:lnTo>
                    <a:pt x="399" y="0"/>
                  </a:lnTo>
                  <a:lnTo>
                    <a:pt x="388" y="14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5" name="Freeform 54"/>
            <p:cNvSpPr>
              <a:spLocks/>
            </p:cNvSpPr>
            <p:nvPr/>
          </p:nvSpPr>
          <p:spPr bwMode="auto">
            <a:xfrm>
              <a:off x="2681288" y="5083175"/>
              <a:ext cx="133350" cy="42863"/>
            </a:xfrm>
            <a:custGeom>
              <a:avLst/>
              <a:gdLst>
                <a:gd name="T0" fmla="*/ 0 w 294"/>
                <a:gd name="T1" fmla="*/ 2147483647 h 96"/>
                <a:gd name="T2" fmla="*/ 2147483647 w 294"/>
                <a:gd name="T3" fmla="*/ 0 h 96"/>
                <a:gd name="T4" fmla="*/ 2147483647 w 294"/>
                <a:gd name="T5" fmla="*/ 2147483647 h 96"/>
                <a:gd name="T6" fmla="*/ 2147483647 w 294"/>
                <a:gd name="T7" fmla="*/ 2147483647 h 96"/>
                <a:gd name="T8" fmla="*/ 2147483647 w 294"/>
                <a:gd name="T9" fmla="*/ 2147483647 h 96"/>
                <a:gd name="T10" fmla="*/ 2147483647 w 294"/>
                <a:gd name="T11" fmla="*/ 2147483647 h 96"/>
                <a:gd name="T12" fmla="*/ 2147483647 w 294"/>
                <a:gd name="T13" fmla="*/ 2147483647 h 96"/>
                <a:gd name="T14" fmla="*/ 2147483647 w 294"/>
                <a:gd name="T15" fmla="*/ 2147483647 h 96"/>
                <a:gd name="T16" fmla="*/ 2147483647 w 294"/>
                <a:gd name="T17" fmla="*/ 2147483647 h 96"/>
                <a:gd name="T18" fmla="*/ 2147483647 w 294"/>
                <a:gd name="T19" fmla="*/ 2147483647 h 96"/>
                <a:gd name="T20" fmla="*/ 0 w 294"/>
                <a:gd name="T21" fmla="*/ 2147483647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96"/>
                <a:gd name="T35" fmla="*/ 294 w 294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96">
                  <a:moveTo>
                    <a:pt x="0" y="96"/>
                  </a:moveTo>
                  <a:lnTo>
                    <a:pt x="294" y="0"/>
                  </a:lnTo>
                  <a:lnTo>
                    <a:pt x="294" y="96"/>
                  </a:lnTo>
                  <a:lnTo>
                    <a:pt x="256" y="96"/>
                  </a:lnTo>
                  <a:lnTo>
                    <a:pt x="217" y="96"/>
                  </a:lnTo>
                  <a:lnTo>
                    <a:pt x="180" y="96"/>
                  </a:lnTo>
                  <a:lnTo>
                    <a:pt x="143" y="96"/>
                  </a:lnTo>
                  <a:lnTo>
                    <a:pt x="107" y="96"/>
                  </a:lnTo>
                  <a:lnTo>
                    <a:pt x="71" y="96"/>
                  </a:lnTo>
                  <a:lnTo>
                    <a:pt x="36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6" name="Freeform 55"/>
            <p:cNvSpPr>
              <a:spLocks/>
            </p:cNvSpPr>
            <p:nvPr/>
          </p:nvSpPr>
          <p:spPr bwMode="auto">
            <a:xfrm>
              <a:off x="2609850" y="5059363"/>
              <a:ext cx="204788" cy="66675"/>
            </a:xfrm>
            <a:custGeom>
              <a:avLst/>
              <a:gdLst>
                <a:gd name="T0" fmla="*/ 2147483647 w 455"/>
                <a:gd name="T1" fmla="*/ 2147483647 h 148"/>
                <a:gd name="T2" fmla="*/ 2147483647 w 455"/>
                <a:gd name="T3" fmla="*/ 2147483647 h 148"/>
                <a:gd name="T4" fmla="*/ 2147483647 w 455"/>
                <a:gd name="T5" fmla="*/ 2147483647 h 148"/>
                <a:gd name="T6" fmla="*/ 2147483647 w 455"/>
                <a:gd name="T7" fmla="*/ 2147483647 h 148"/>
                <a:gd name="T8" fmla="*/ 2147483647 w 455"/>
                <a:gd name="T9" fmla="*/ 2147483647 h 148"/>
                <a:gd name="T10" fmla="*/ 2147483647 w 455"/>
                <a:gd name="T11" fmla="*/ 2147483647 h 148"/>
                <a:gd name="T12" fmla="*/ 2147483647 w 455"/>
                <a:gd name="T13" fmla="*/ 2147483647 h 148"/>
                <a:gd name="T14" fmla="*/ 2147483647 w 455"/>
                <a:gd name="T15" fmla="*/ 2147483647 h 148"/>
                <a:gd name="T16" fmla="*/ 2147483647 w 455"/>
                <a:gd name="T17" fmla="*/ 2147483647 h 148"/>
                <a:gd name="T18" fmla="*/ 0 w 455"/>
                <a:gd name="T19" fmla="*/ 2147483647 h 148"/>
                <a:gd name="T20" fmla="*/ 2147483647 w 455"/>
                <a:gd name="T21" fmla="*/ 0 h 148"/>
                <a:gd name="T22" fmla="*/ 2147483647 w 455"/>
                <a:gd name="T23" fmla="*/ 2147483647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55"/>
                <a:gd name="T37" fmla="*/ 0 h 148"/>
                <a:gd name="T38" fmla="*/ 455 w 455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55" h="148">
                  <a:moveTo>
                    <a:pt x="455" y="104"/>
                  </a:moveTo>
                  <a:lnTo>
                    <a:pt x="322" y="148"/>
                  </a:lnTo>
                  <a:lnTo>
                    <a:pt x="281" y="148"/>
                  </a:lnTo>
                  <a:lnTo>
                    <a:pt x="239" y="148"/>
                  </a:lnTo>
                  <a:lnTo>
                    <a:pt x="199" y="148"/>
                  </a:lnTo>
                  <a:lnTo>
                    <a:pt x="158" y="148"/>
                  </a:lnTo>
                  <a:lnTo>
                    <a:pt x="119" y="148"/>
                  </a:lnTo>
                  <a:lnTo>
                    <a:pt x="79" y="148"/>
                  </a:lnTo>
                  <a:lnTo>
                    <a:pt x="39" y="148"/>
                  </a:lnTo>
                  <a:lnTo>
                    <a:pt x="0" y="148"/>
                  </a:lnTo>
                  <a:lnTo>
                    <a:pt x="455" y="0"/>
                  </a:lnTo>
                  <a:lnTo>
                    <a:pt x="455" y="104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7" name="Freeform 56"/>
            <p:cNvSpPr>
              <a:spLocks/>
            </p:cNvSpPr>
            <p:nvPr/>
          </p:nvSpPr>
          <p:spPr bwMode="auto">
            <a:xfrm>
              <a:off x="2536825" y="5035550"/>
              <a:ext cx="277813" cy="90488"/>
            </a:xfrm>
            <a:custGeom>
              <a:avLst/>
              <a:gdLst>
                <a:gd name="T0" fmla="*/ 2147483647 w 616"/>
                <a:gd name="T1" fmla="*/ 2147483647 h 201"/>
                <a:gd name="T2" fmla="*/ 2147483647 w 616"/>
                <a:gd name="T3" fmla="*/ 2147483647 h 201"/>
                <a:gd name="T4" fmla="*/ 2147483647 w 616"/>
                <a:gd name="T5" fmla="*/ 2147483647 h 201"/>
                <a:gd name="T6" fmla="*/ 2147483647 w 616"/>
                <a:gd name="T7" fmla="*/ 2147483647 h 201"/>
                <a:gd name="T8" fmla="*/ 2147483647 w 616"/>
                <a:gd name="T9" fmla="*/ 2147483647 h 201"/>
                <a:gd name="T10" fmla="*/ 2147483647 w 616"/>
                <a:gd name="T11" fmla="*/ 2147483647 h 201"/>
                <a:gd name="T12" fmla="*/ 2147483647 w 616"/>
                <a:gd name="T13" fmla="*/ 2147483647 h 201"/>
                <a:gd name="T14" fmla="*/ 2147483647 w 616"/>
                <a:gd name="T15" fmla="*/ 2147483647 h 201"/>
                <a:gd name="T16" fmla="*/ 2147483647 w 616"/>
                <a:gd name="T17" fmla="*/ 2147483647 h 201"/>
                <a:gd name="T18" fmla="*/ 0 w 616"/>
                <a:gd name="T19" fmla="*/ 2147483647 h 201"/>
                <a:gd name="T20" fmla="*/ 2147483647 w 616"/>
                <a:gd name="T21" fmla="*/ 0 h 201"/>
                <a:gd name="T22" fmla="*/ 2147483647 w 616"/>
                <a:gd name="T23" fmla="*/ 2147483647 h 2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6"/>
                <a:gd name="T37" fmla="*/ 0 h 201"/>
                <a:gd name="T38" fmla="*/ 616 w 616"/>
                <a:gd name="T39" fmla="*/ 201 h 2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6" h="201">
                  <a:moveTo>
                    <a:pt x="616" y="105"/>
                  </a:moveTo>
                  <a:lnTo>
                    <a:pt x="322" y="201"/>
                  </a:lnTo>
                  <a:lnTo>
                    <a:pt x="281" y="201"/>
                  </a:lnTo>
                  <a:lnTo>
                    <a:pt x="240" y="201"/>
                  </a:lnTo>
                  <a:lnTo>
                    <a:pt x="200" y="201"/>
                  </a:lnTo>
                  <a:lnTo>
                    <a:pt x="159" y="201"/>
                  </a:lnTo>
                  <a:lnTo>
                    <a:pt x="120" y="201"/>
                  </a:lnTo>
                  <a:lnTo>
                    <a:pt x="79" y="201"/>
                  </a:lnTo>
                  <a:lnTo>
                    <a:pt x="39" y="201"/>
                  </a:lnTo>
                  <a:lnTo>
                    <a:pt x="0" y="201"/>
                  </a:lnTo>
                  <a:lnTo>
                    <a:pt x="616" y="0"/>
                  </a:lnTo>
                  <a:lnTo>
                    <a:pt x="616" y="105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8" name="Freeform 57"/>
            <p:cNvSpPr>
              <a:spLocks/>
            </p:cNvSpPr>
            <p:nvPr/>
          </p:nvSpPr>
          <p:spPr bwMode="auto">
            <a:xfrm>
              <a:off x="2465388" y="5011738"/>
              <a:ext cx="349250" cy="114300"/>
            </a:xfrm>
            <a:custGeom>
              <a:avLst/>
              <a:gdLst>
                <a:gd name="T0" fmla="*/ 2147483647 w 778"/>
                <a:gd name="T1" fmla="*/ 2147483647 h 253"/>
                <a:gd name="T2" fmla="*/ 2147483647 w 778"/>
                <a:gd name="T3" fmla="*/ 2147483647 h 253"/>
                <a:gd name="T4" fmla="*/ 2147483647 w 778"/>
                <a:gd name="T5" fmla="*/ 2147483647 h 253"/>
                <a:gd name="T6" fmla="*/ 2147483647 w 778"/>
                <a:gd name="T7" fmla="*/ 2147483647 h 253"/>
                <a:gd name="T8" fmla="*/ 2147483647 w 778"/>
                <a:gd name="T9" fmla="*/ 2147483647 h 253"/>
                <a:gd name="T10" fmla="*/ 2147483647 w 778"/>
                <a:gd name="T11" fmla="*/ 2147483647 h 253"/>
                <a:gd name="T12" fmla="*/ 2147483647 w 778"/>
                <a:gd name="T13" fmla="*/ 2147483647 h 253"/>
                <a:gd name="T14" fmla="*/ 2147483647 w 778"/>
                <a:gd name="T15" fmla="*/ 2147483647 h 253"/>
                <a:gd name="T16" fmla="*/ 2147483647 w 778"/>
                <a:gd name="T17" fmla="*/ 2147483647 h 253"/>
                <a:gd name="T18" fmla="*/ 0 w 778"/>
                <a:gd name="T19" fmla="*/ 2147483647 h 253"/>
                <a:gd name="T20" fmla="*/ 2147483647 w 778"/>
                <a:gd name="T21" fmla="*/ 0 h 253"/>
                <a:gd name="T22" fmla="*/ 2147483647 w 778"/>
                <a:gd name="T23" fmla="*/ 2147483647 h 2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78"/>
                <a:gd name="T37" fmla="*/ 0 h 253"/>
                <a:gd name="T38" fmla="*/ 778 w 778"/>
                <a:gd name="T39" fmla="*/ 253 h 2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78" h="253">
                  <a:moveTo>
                    <a:pt x="778" y="105"/>
                  </a:moveTo>
                  <a:lnTo>
                    <a:pt x="323" y="253"/>
                  </a:lnTo>
                  <a:lnTo>
                    <a:pt x="283" y="253"/>
                  </a:lnTo>
                  <a:lnTo>
                    <a:pt x="242" y="253"/>
                  </a:lnTo>
                  <a:lnTo>
                    <a:pt x="202" y="253"/>
                  </a:lnTo>
                  <a:lnTo>
                    <a:pt x="162" y="253"/>
                  </a:lnTo>
                  <a:lnTo>
                    <a:pt x="122" y="253"/>
                  </a:lnTo>
                  <a:lnTo>
                    <a:pt x="81" y="253"/>
                  </a:lnTo>
                  <a:lnTo>
                    <a:pt x="41" y="253"/>
                  </a:lnTo>
                  <a:lnTo>
                    <a:pt x="0" y="253"/>
                  </a:lnTo>
                  <a:lnTo>
                    <a:pt x="778" y="0"/>
                  </a:lnTo>
                  <a:lnTo>
                    <a:pt x="778" y="105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499" name="Freeform 58"/>
            <p:cNvSpPr>
              <a:spLocks/>
            </p:cNvSpPr>
            <p:nvPr/>
          </p:nvSpPr>
          <p:spPr bwMode="auto">
            <a:xfrm>
              <a:off x="2390775" y="4989513"/>
              <a:ext cx="423863" cy="136525"/>
            </a:xfrm>
            <a:custGeom>
              <a:avLst/>
              <a:gdLst>
                <a:gd name="T0" fmla="*/ 2147483647 w 939"/>
                <a:gd name="T1" fmla="*/ 2147483647 h 306"/>
                <a:gd name="T2" fmla="*/ 2147483647 w 939"/>
                <a:gd name="T3" fmla="*/ 2147483647 h 306"/>
                <a:gd name="T4" fmla="*/ 2147483647 w 939"/>
                <a:gd name="T5" fmla="*/ 2147483647 h 306"/>
                <a:gd name="T6" fmla="*/ 2147483647 w 939"/>
                <a:gd name="T7" fmla="*/ 2147483647 h 306"/>
                <a:gd name="T8" fmla="*/ 2147483647 w 939"/>
                <a:gd name="T9" fmla="*/ 2147483647 h 306"/>
                <a:gd name="T10" fmla="*/ 2147483647 w 939"/>
                <a:gd name="T11" fmla="*/ 2147483647 h 306"/>
                <a:gd name="T12" fmla="*/ 2147483647 w 939"/>
                <a:gd name="T13" fmla="*/ 2147483647 h 306"/>
                <a:gd name="T14" fmla="*/ 2147483647 w 939"/>
                <a:gd name="T15" fmla="*/ 2147483647 h 306"/>
                <a:gd name="T16" fmla="*/ 2147483647 w 939"/>
                <a:gd name="T17" fmla="*/ 2147483647 h 306"/>
                <a:gd name="T18" fmla="*/ 0 w 939"/>
                <a:gd name="T19" fmla="*/ 2147483647 h 306"/>
                <a:gd name="T20" fmla="*/ 2147483647 w 939"/>
                <a:gd name="T21" fmla="*/ 0 h 306"/>
                <a:gd name="T22" fmla="*/ 2147483647 w 939"/>
                <a:gd name="T23" fmla="*/ 2147483647 h 3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39"/>
                <a:gd name="T37" fmla="*/ 0 h 306"/>
                <a:gd name="T38" fmla="*/ 939 w 939"/>
                <a:gd name="T39" fmla="*/ 306 h 30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39" h="306">
                  <a:moveTo>
                    <a:pt x="939" y="105"/>
                  </a:moveTo>
                  <a:lnTo>
                    <a:pt x="323" y="306"/>
                  </a:lnTo>
                  <a:lnTo>
                    <a:pt x="283" y="306"/>
                  </a:lnTo>
                  <a:lnTo>
                    <a:pt x="243" y="306"/>
                  </a:lnTo>
                  <a:lnTo>
                    <a:pt x="204" y="306"/>
                  </a:lnTo>
                  <a:lnTo>
                    <a:pt x="164" y="306"/>
                  </a:lnTo>
                  <a:lnTo>
                    <a:pt x="123" y="306"/>
                  </a:lnTo>
                  <a:lnTo>
                    <a:pt x="82" y="306"/>
                  </a:lnTo>
                  <a:lnTo>
                    <a:pt x="41" y="306"/>
                  </a:lnTo>
                  <a:lnTo>
                    <a:pt x="0" y="306"/>
                  </a:lnTo>
                  <a:lnTo>
                    <a:pt x="939" y="0"/>
                  </a:lnTo>
                  <a:lnTo>
                    <a:pt x="939" y="105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0" name="Freeform 59"/>
            <p:cNvSpPr>
              <a:spLocks/>
            </p:cNvSpPr>
            <p:nvPr/>
          </p:nvSpPr>
          <p:spPr bwMode="auto">
            <a:xfrm>
              <a:off x="2319338" y="4964113"/>
              <a:ext cx="495300" cy="161925"/>
            </a:xfrm>
            <a:custGeom>
              <a:avLst/>
              <a:gdLst>
                <a:gd name="T0" fmla="*/ 2147483647 w 1100"/>
                <a:gd name="T1" fmla="*/ 2147483647 h 358"/>
                <a:gd name="T2" fmla="*/ 2147483647 w 1100"/>
                <a:gd name="T3" fmla="*/ 2147483647 h 358"/>
                <a:gd name="T4" fmla="*/ 2147483647 w 1100"/>
                <a:gd name="T5" fmla="*/ 2147483647 h 358"/>
                <a:gd name="T6" fmla="*/ 2147483647 w 1100"/>
                <a:gd name="T7" fmla="*/ 2147483647 h 358"/>
                <a:gd name="T8" fmla="*/ 2147483647 w 1100"/>
                <a:gd name="T9" fmla="*/ 2147483647 h 358"/>
                <a:gd name="T10" fmla="*/ 2147483647 w 1100"/>
                <a:gd name="T11" fmla="*/ 2147483647 h 358"/>
                <a:gd name="T12" fmla="*/ 2147483647 w 1100"/>
                <a:gd name="T13" fmla="*/ 2147483647 h 358"/>
                <a:gd name="T14" fmla="*/ 2147483647 w 1100"/>
                <a:gd name="T15" fmla="*/ 2147483647 h 358"/>
                <a:gd name="T16" fmla="*/ 2147483647 w 1100"/>
                <a:gd name="T17" fmla="*/ 2147483647 h 358"/>
                <a:gd name="T18" fmla="*/ 0 w 1100"/>
                <a:gd name="T19" fmla="*/ 2147483647 h 358"/>
                <a:gd name="T20" fmla="*/ 2147483647 w 1100"/>
                <a:gd name="T21" fmla="*/ 0 h 358"/>
                <a:gd name="T22" fmla="*/ 2147483647 w 1100"/>
                <a:gd name="T23" fmla="*/ 2147483647 h 3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00"/>
                <a:gd name="T37" fmla="*/ 0 h 358"/>
                <a:gd name="T38" fmla="*/ 1100 w 1100"/>
                <a:gd name="T39" fmla="*/ 358 h 3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00" h="358">
                  <a:moveTo>
                    <a:pt x="1100" y="105"/>
                  </a:moveTo>
                  <a:lnTo>
                    <a:pt x="322" y="358"/>
                  </a:lnTo>
                  <a:lnTo>
                    <a:pt x="284" y="358"/>
                  </a:lnTo>
                  <a:lnTo>
                    <a:pt x="244" y="358"/>
                  </a:lnTo>
                  <a:lnTo>
                    <a:pt x="205" y="358"/>
                  </a:lnTo>
                  <a:lnTo>
                    <a:pt x="165" y="358"/>
                  </a:lnTo>
                  <a:lnTo>
                    <a:pt x="124" y="358"/>
                  </a:lnTo>
                  <a:lnTo>
                    <a:pt x="83" y="358"/>
                  </a:lnTo>
                  <a:lnTo>
                    <a:pt x="42" y="358"/>
                  </a:lnTo>
                  <a:lnTo>
                    <a:pt x="0" y="358"/>
                  </a:lnTo>
                  <a:lnTo>
                    <a:pt x="1100" y="0"/>
                  </a:lnTo>
                  <a:lnTo>
                    <a:pt x="1100" y="105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1" name="Freeform 60"/>
            <p:cNvSpPr>
              <a:spLocks/>
            </p:cNvSpPr>
            <p:nvPr/>
          </p:nvSpPr>
          <p:spPr bwMode="auto">
            <a:xfrm>
              <a:off x="2284413" y="4940300"/>
              <a:ext cx="530225" cy="185738"/>
            </a:xfrm>
            <a:custGeom>
              <a:avLst/>
              <a:gdLst>
                <a:gd name="T0" fmla="*/ 2147483647 w 1174"/>
                <a:gd name="T1" fmla="*/ 2147483647 h 411"/>
                <a:gd name="T2" fmla="*/ 2147483647 w 1174"/>
                <a:gd name="T3" fmla="*/ 2147483647 h 411"/>
                <a:gd name="T4" fmla="*/ 2147483647 w 1174"/>
                <a:gd name="T5" fmla="*/ 2147483647 h 411"/>
                <a:gd name="T6" fmla="*/ 2147483647 w 1174"/>
                <a:gd name="T7" fmla="*/ 2147483647 h 411"/>
                <a:gd name="T8" fmla="*/ 2147483647 w 1174"/>
                <a:gd name="T9" fmla="*/ 2147483647 h 411"/>
                <a:gd name="T10" fmla="*/ 2147483647 w 1174"/>
                <a:gd name="T11" fmla="*/ 2147483647 h 411"/>
                <a:gd name="T12" fmla="*/ 2147483647 w 1174"/>
                <a:gd name="T13" fmla="*/ 2147483647 h 411"/>
                <a:gd name="T14" fmla="*/ 2147483647 w 1174"/>
                <a:gd name="T15" fmla="*/ 2147483647 h 411"/>
                <a:gd name="T16" fmla="*/ 2147483647 w 1174"/>
                <a:gd name="T17" fmla="*/ 2147483647 h 411"/>
                <a:gd name="T18" fmla="*/ 2147483647 w 1174"/>
                <a:gd name="T19" fmla="*/ 2147483647 h 411"/>
                <a:gd name="T20" fmla="*/ 2147483647 w 1174"/>
                <a:gd name="T21" fmla="*/ 2147483647 h 411"/>
                <a:gd name="T22" fmla="*/ 0 w 1174"/>
                <a:gd name="T23" fmla="*/ 2147483647 h 411"/>
                <a:gd name="T24" fmla="*/ 2147483647 w 1174"/>
                <a:gd name="T25" fmla="*/ 0 h 411"/>
                <a:gd name="T26" fmla="*/ 2147483647 w 1174"/>
                <a:gd name="T27" fmla="*/ 2147483647 h 4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74"/>
                <a:gd name="T43" fmla="*/ 0 h 411"/>
                <a:gd name="T44" fmla="*/ 1174 w 1174"/>
                <a:gd name="T45" fmla="*/ 411 h 4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74" h="411">
                  <a:moveTo>
                    <a:pt x="1174" y="105"/>
                  </a:moveTo>
                  <a:lnTo>
                    <a:pt x="235" y="411"/>
                  </a:lnTo>
                  <a:lnTo>
                    <a:pt x="208" y="411"/>
                  </a:lnTo>
                  <a:lnTo>
                    <a:pt x="183" y="411"/>
                  </a:lnTo>
                  <a:lnTo>
                    <a:pt x="156" y="411"/>
                  </a:lnTo>
                  <a:lnTo>
                    <a:pt x="129" y="411"/>
                  </a:lnTo>
                  <a:lnTo>
                    <a:pt x="102" y="411"/>
                  </a:lnTo>
                  <a:lnTo>
                    <a:pt x="75" y="411"/>
                  </a:lnTo>
                  <a:lnTo>
                    <a:pt x="47" y="411"/>
                  </a:lnTo>
                  <a:lnTo>
                    <a:pt x="20" y="411"/>
                  </a:lnTo>
                  <a:lnTo>
                    <a:pt x="10" y="397"/>
                  </a:lnTo>
                  <a:lnTo>
                    <a:pt x="0" y="383"/>
                  </a:lnTo>
                  <a:lnTo>
                    <a:pt x="1174" y="0"/>
                  </a:lnTo>
                  <a:lnTo>
                    <a:pt x="1174" y="105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2" name="Freeform 61"/>
            <p:cNvSpPr>
              <a:spLocks/>
            </p:cNvSpPr>
            <p:nvPr/>
          </p:nvSpPr>
          <p:spPr bwMode="auto">
            <a:xfrm>
              <a:off x="2271713" y="4916488"/>
              <a:ext cx="542925" cy="209550"/>
            </a:xfrm>
            <a:custGeom>
              <a:avLst/>
              <a:gdLst>
                <a:gd name="T0" fmla="*/ 2147483647 w 1204"/>
                <a:gd name="T1" fmla="*/ 2147483647 h 463"/>
                <a:gd name="T2" fmla="*/ 2147483647 w 1204"/>
                <a:gd name="T3" fmla="*/ 2147483647 h 463"/>
                <a:gd name="T4" fmla="*/ 2147483647 w 1204"/>
                <a:gd name="T5" fmla="*/ 2147483647 h 463"/>
                <a:gd name="T6" fmla="*/ 2147483647 w 1204"/>
                <a:gd name="T7" fmla="*/ 2147483647 h 463"/>
                <a:gd name="T8" fmla="*/ 2147483647 w 1204"/>
                <a:gd name="T9" fmla="*/ 2147483647 h 463"/>
                <a:gd name="T10" fmla="*/ 2147483647 w 1204"/>
                <a:gd name="T11" fmla="*/ 2147483647 h 463"/>
                <a:gd name="T12" fmla="*/ 2147483647 w 1204"/>
                <a:gd name="T13" fmla="*/ 2147483647 h 463"/>
                <a:gd name="T14" fmla="*/ 2147483647 w 1204"/>
                <a:gd name="T15" fmla="*/ 2147483647 h 463"/>
                <a:gd name="T16" fmla="*/ 2147483647 w 1204"/>
                <a:gd name="T17" fmla="*/ 2147483647 h 463"/>
                <a:gd name="T18" fmla="*/ 0 w 1204"/>
                <a:gd name="T19" fmla="*/ 2147483647 h 463"/>
                <a:gd name="T20" fmla="*/ 2147483647 w 1204"/>
                <a:gd name="T21" fmla="*/ 0 h 463"/>
                <a:gd name="T22" fmla="*/ 2147483647 w 1204"/>
                <a:gd name="T23" fmla="*/ 2147483647 h 4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04"/>
                <a:gd name="T37" fmla="*/ 0 h 463"/>
                <a:gd name="T38" fmla="*/ 1204 w 1204"/>
                <a:gd name="T39" fmla="*/ 463 h 4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04" h="463">
                  <a:moveTo>
                    <a:pt x="1204" y="105"/>
                  </a:moveTo>
                  <a:lnTo>
                    <a:pt x="104" y="463"/>
                  </a:lnTo>
                  <a:lnTo>
                    <a:pt x="90" y="463"/>
                  </a:lnTo>
                  <a:lnTo>
                    <a:pt x="77" y="463"/>
                  </a:lnTo>
                  <a:lnTo>
                    <a:pt x="63" y="463"/>
                  </a:lnTo>
                  <a:lnTo>
                    <a:pt x="50" y="463"/>
                  </a:lnTo>
                  <a:lnTo>
                    <a:pt x="38" y="445"/>
                  </a:lnTo>
                  <a:lnTo>
                    <a:pt x="25" y="427"/>
                  </a:lnTo>
                  <a:lnTo>
                    <a:pt x="12" y="409"/>
                  </a:lnTo>
                  <a:lnTo>
                    <a:pt x="0" y="391"/>
                  </a:lnTo>
                  <a:lnTo>
                    <a:pt x="1204" y="0"/>
                  </a:lnTo>
                  <a:lnTo>
                    <a:pt x="1204" y="105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3" name="Freeform 62"/>
            <p:cNvSpPr>
              <a:spLocks/>
            </p:cNvSpPr>
            <p:nvPr/>
          </p:nvSpPr>
          <p:spPr bwMode="auto">
            <a:xfrm>
              <a:off x="2259013" y="4892675"/>
              <a:ext cx="555625" cy="220663"/>
            </a:xfrm>
            <a:custGeom>
              <a:avLst/>
              <a:gdLst>
                <a:gd name="T0" fmla="*/ 2147483647 w 1232"/>
                <a:gd name="T1" fmla="*/ 2147483647 h 489"/>
                <a:gd name="T2" fmla="*/ 2147483647 w 1232"/>
                <a:gd name="T3" fmla="*/ 2147483647 h 489"/>
                <a:gd name="T4" fmla="*/ 2147483647 w 1232"/>
                <a:gd name="T5" fmla="*/ 2147483647 h 489"/>
                <a:gd name="T6" fmla="*/ 2147483647 w 1232"/>
                <a:gd name="T7" fmla="*/ 2147483647 h 489"/>
                <a:gd name="T8" fmla="*/ 2147483647 w 1232"/>
                <a:gd name="T9" fmla="*/ 2147483647 h 489"/>
                <a:gd name="T10" fmla="*/ 0 w 1232"/>
                <a:gd name="T11" fmla="*/ 2147483647 h 489"/>
                <a:gd name="T12" fmla="*/ 2147483647 w 1232"/>
                <a:gd name="T13" fmla="*/ 0 h 489"/>
                <a:gd name="T14" fmla="*/ 2147483647 w 1232"/>
                <a:gd name="T15" fmla="*/ 2147483647 h 4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32"/>
                <a:gd name="T25" fmla="*/ 0 h 489"/>
                <a:gd name="T26" fmla="*/ 1232 w 1232"/>
                <a:gd name="T27" fmla="*/ 489 h 4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32" h="489">
                  <a:moveTo>
                    <a:pt x="1232" y="106"/>
                  </a:moveTo>
                  <a:lnTo>
                    <a:pt x="58" y="489"/>
                  </a:lnTo>
                  <a:lnTo>
                    <a:pt x="43" y="467"/>
                  </a:lnTo>
                  <a:lnTo>
                    <a:pt x="28" y="445"/>
                  </a:lnTo>
                  <a:lnTo>
                    <a:pt x="14" y="424"/>
                  </a:lnTo>
                  <a:lnTo>
                    <a:pt x="0" y="402"/>
                  </a:lnTo>
                  <a:lnTo>
                    <a:pt x="1232" y="0"/>
                  </a:lnTo>
                  <a:lnTo>
                    <a:pt x="1232" y="106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4" name="Freeform 63"/>
            <p:cNvSpPr>
              <a:spLocks/>
            </p:cNvSpPr>
            <p:nvPr/>
          </p:nvSpPr>
          <p:spPr bwMode="auto">
            <a:xfrm>
              <a:off x="2246313" y="4870450"/>
              <a:ext cx="568325" cy="222250"/>
            </a:xfrm>
            <a:custGeom>
              <a:avLst/>
              <a:gdLst>
                <a:gd name="T0" fmla="*/ 2147483647 w 1260"/>
                <a:gd name="T1" fmla="*/ 2147483647 h 497"/>
                <a:gd name="T2" fmla="*/ 2147483647 w 1260"/>
                <a:gd name="T3" fmla="*/ 2147483647 h 497"/>
                <a:gd name="T4" fmla="*/ 2147483647 w 1260"/>
                <a:gd name="T5" fmla="*/ 2147483647 h 497"/>
                <a:gd name="T6" fmla="*/ 2147483647 w 1260"/>
                <a:gd name="T7" fmla="*/ 2147483647 h 497"/>
                <a:gd name="T8" fmla="*/ 2147483647 w 1260"/>
                <a:gd name="T9" fmla="*/ 2147483647 h 497"/>
                <a:gd name="T10" fmla="*/ 0 w 1260"/>
                <a:gd name="T11" fmla="*/ 2147483647 h 497"/>
                <a:gd name="T12" fmla="*/ 2147483647 w 1260"/>
                <a:gd name="T13" fmla="*/ 0 h 497"/>
                <a:gd name="T14" fmla="*/ 2147483647 w 1260"/>
                <a:gd name="T15" fmla="*/ 2147483647 h 4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0"/>
                <a:gd name="T25" fmla="*/ 0 h 497"/>
                <a:gd name="T26" fmla="*/ 1260 w 1260"/>
                <a:gd name="T27" fmla="*/ 497 h 4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0" h="497">
                  <a:moveTo>
                    <a:pt x="1260" y="106"/>
                  </a:moveTo>
                  <a:lnTo>
                    <a:pt x="56" y="497"/>
                  </a:lnTo>
                  <a:lnTo>
                    <a:pt x="42" y="476"/>
                  </a:lnTo>
                  <a:lnTo>
                    <a:pt x="28" y="454"/>
                  </a:lnTo>
                  <a:lnTo>
                    <a:pt x="14" y="432"/>
                  </a:lnTo>
                  <a:lnTo>
                    <a:pt x="0" y="410"/>
                  </a:lnTo>
                  <a:lnTo>
                    <a:pt x="1260" y="0"/>
                  </a:lnTo>
                  <a:lnTo>
                    <a:pt x="1260" y="106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5" name="Freeform 64"/>
            <p:cNvSpPr>
              <a:spLocks/>
            </p:cNvSpPr>
            <p:nvPr/>
          </p:nvSpPr>
          <p:spPr bwMode="auto">
            <a:xfrm>
              <a:off x="2235200" y="4846638"/>
              <a:ext cx="579438" cy="227012"/>
            </a:xfrm>
            <a:custGeom>
              <a:avLst/>
              <a:gdLst>
                <a:gd name="T0" fmla="*/ 2147483647 w 1285"/>
                <a:gd name="T1" fmla="*/ 2147483647 h 507"/>
                <a:gd name="T2" fmla="*/ 2147483647 w 1285"/>
                <a:gd name="T3" fmla="*/ 2147483647 h 507"/>
                <a:gd name="T4" fmla="*/ 2147483647 w 1285"/>
                <a:gd name="T5" fmla="*/ 2147483647 h 507"/>
                <a:gd name="T6" fmla="*/ 2147483647 w 1285"/>
                <a:gd name="T7" fmla="*/ 2147483647 h 507"/>
                <a:gd name="T8" fmla="*/ 2147483647 w 1285"/>
                <a:gd name="T9" fmla="*/ 2147483647 h 507"/>
                <a:gd name="T10" fmla="*/ 0 w 1285"/>
                <a:gd name="T11" fmla="*/ 2147483647 h 507"/>
                <a:gd name="T12" fmla="*/ 2147483647 w 1285"/>
                <a:gd name="T13" fmla="*/ 0 h 507"/>
                <a:gd name="T14" fmla="*/ 2147483647 w 1285"/>
                <a:gd name="T15" fmla="*/ 2147483647 h 5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85"/>
                <a:gd name="T25" fmla="*/ 0 h 507"/>
                <a:gd name="T26" fmla="*/ 1285 w 1285"/>
                <a:gd name="T27" fmla="*/ 507 h 5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85" h="507">
                  <a:moveTo>
                    <a:pt x="1285" y="105"/>
                  </a:moveTo>
                  <a:lnTo>
                    <a:pt x="53" y="507"/>
                  </a:lnTo>
                  <a:lnTo>
                    <a:pt x="39" y="485"/>
                  </a:lnTo>
                  <a:lnTo>
                    <a:pt x="25" y="463"/>
                  </a:lnTo>
                  <a:lnTo>
                    <a:pt x="12" y="442"/>
                  </a:lnTo>
                  <a:lnTo>
                    <a:pt x="0" y="420"/>
                  </a:lnTo>
                  <a:lnTo>
                    <a:pt x="1285" y="0"/>
                  </a:lnTo>
                  <a:lnTo>
                    <a:pt x="1285" y="105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6" name="Freeform 65"/>
            <p:cNvSpPr>
              <a:spLocks/>
            </p:cNvSpPr>
            <p:nvPr/>
          </p:nvSpPr>
          <p:spPr bwMode="auto">
            <a:xfrm>
              <a:off x="2222500" y="4821238"/>
              <a:ext cx="592138" cy="231775"/>
            </a:xfrm>
            <a:custGeom>
              <a:avLst/>
              <a:gdLst>
                <a:gd name="T0" fmla="*/ 2147483647 w 1311"/>
                <a:gd name="T1" fmla="*/ 2147483647 h 515"/>
                <a:gd name="T2" fmla="*/ 2147483647 w 1311"/>
                <a:gd name="T3" fmla="*/ 2147483647 h 515"/>
                <a:gd name="T4" fmla="*/ 2147483647 w 1311"/>
                <a:gd name="T5" fmla="*/ 2147483647 h 515"/>
                <a:gd name="T6" fmla="*/ 2147483647 w 1311"/>
                <a:gd name="T7" fmla="*/ 2147483647 h 515"/>
                <a:gd name="T8" fmla="*/ 2147483647 w 1311"/>
                <a:gd name="T9" fmla="*/ 2147483647 h 515"/>
                <a:gd name="T10" fmla="*/ 0 w 1311"/>
                <a:gd name="T11" fmla="*/ 2147483647 h 515"/>
                <a:gd name="T12" fmla="*/ 2147483647 w 1311"/>
                <a:gd name="T13" fmla="*/ 0 h 515"/>
                <a:gd name="T14" fmla="*/ 2147483647 w 1311"/>
                <a:gd name="T15" fmla="*/ 2147483647 h 5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11"/>
                <a:gd name="T25" fmla="*/ 0 h 515"/>
                <a:gd name="T26" fmla="*/ 1311 w 1311"/>
                <a:gd name="T27" fmla="*/ 515 h 5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11" h="515">
                  <a:moveTo>
                    <a:pt x="1311" y="105"/>
                  </a:moveTo>
                  <a:lnTo>
                    <a:pt x="51" y="515"/>
                  </a:lnTo>
                  <a:lnTo>
                    <a:pt x="38" y="494"/>
                  </a:lnTo>
                  <a:lnTo>
                    <a:pt x="26" y="472"/>
                  </a:lnTo>
                  <a:lnTo>
                    <a:pt x="13" y="450"/>
                  </a:lnTo>
                  <a:lnTo>
                    <a:pt x="0" y="427"/>
                  </a:lnTo>
                  <a:lnTo>
                    <a:pt x="1311" y="0"/>
                  </a:lnTo>
                  <a:lnTo>
                    <a:pt x="1311" y="105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7" name="Freeform 66"/>
            <p:cNvSpPr>
              <a:spLocks/>
            </p:cNvSpPr>
            <p:nvPr/>
          </p:nvSpPr>
          <p:spPr bwMode="auto">
            <a:xfrm>
              <a:off x="2212975" y="4797425"/>
              <a:ext cx="601663" cy="236538"/>
            </a:xfrm>
            <a:custGeom>
              <a:avLst/>
              <a:gdLst>
                <a:gd name="T0" fmla="*/ 2147483647 w 1335"/>
                <a:gd name="T1" fmla="*/ 2147483647 h 525"/>
                <a:gd name="T2" fmla="*/ 2147483647 w 1335"/>
                <a:gd name="T3" fmla="*/ 2147483647 h 525"/>
                <a:gd name="T4" fmla="*/ 2147483647 w 1335"/>
                <a:gd name="T5" fmla="*/ 2147483647 h 525"/>
                <a:gd name="T6" fmla="*/ 2147483647 w 1335"/>
                <a:gd name="T7" fmla="*/ 2147483647 h 525"/>
                <a:gd name="T8" fmla="*/ 2147483647 w 1335"/>
                <a:gd name="T9" fmla="*/ 2147483647 h 525"/>
                <a:gd name="T10" fmla="*/ 0 w 1335"/>
                <a:gd name="T11" fmla="*/ 2147483647 h 525"/>
                <a:gd name="T12" fmla="*/ 2147483647 w 1335"/>
                <a:gd name="T13" fmla="*/ 0 h 525"/>
                <a:gd name="T14" fmla="*/ 2147483647 w 1335"/>
                <a:gd name="T15" fmla="*/ 2147483647 h 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5"/>
                <a:gd name="T25" fmla="*/ 0 h 525"/>
                <a:gd name="T26" fmla="*/ 1335 w 1335"/>
                <a:gd name="T27" fmla="*/ 525 h 5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5" h="525">
                  <a:moveTo>
                    <a:pt x="1335" y="105"/>
                  </a:moveTo>
                  <a:lnTo>
                    <a:pt x="50" y="525"/>
                  </a:lnTo>
                  <a:lnTo>
                    <a:pt x="37" y="503"/>
                  </a:lnTo>
                  <a:lnTo>
                    <a:pt x="24" y="480"/>
                  </a:lnTo>
                  <a:lnTo>
                    <a:pt x="11" y="458"/>
                  </a:lnTo>
                  <a:lnTo>
                    <a:pt x="0" y="435"/>
                  </a:lnTo>
                  <a:lnTo>
                    <a:pt x="1335" y="0"/>
                  </a:lnTo>
                  <a:lnTo>
                    <a:pt x="1335" y="105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8" name="Freeform 67"/>
            <p:cNvSpPr>
              <a:spLocks/>
            </p:cNvSpPr>
            <p:nvPr/>
          </p:nvSpPr>
          <p:spPr bwMode="auto">
            <a:xfrm>
              <a:off x="2201863" y="4773613"/>
              <a:ext cx="612775" cy="239712"/>
            </a:xfrm>
            <a:custGeom>
              <a:avLst/>
              <a:gdLst>
                <a:gd name="T0" fmla="*/ 2147483647 w 1358"/>
                <a:gd name="T1" fmla="*/ 2147483647 h 532"/>
                <a:gd name="T2" fmla="*/ 2147483647 w 1358"/>
                <a:gd name="T3" fmla="*/ 2147483647 h 532"/>
                <a:gd name="T4" fmla="*/ 2147483647 w 1358"/>
                <a:gd name="T5" fmla="*/ 2147483647 h 532"/>
                <a:gd name="T6" fmla="*/ 2147483647 w 1358"/>
                <a:gd name="T7" fmla="*/ 2147483647 h 532"/>
                <a:gd name="T8" fmla="*/ 2147483647 w 1358"/>
                <a:gd name="T9" fmla="*/ 2147483647 h 532"/>
                <a:gd name="T10" fmla="*/ 0 w 1358"/>
                <a:gd name="T11" fmla="*/ 2147483647 h 532"/>
                <a:gd name="T12" fmla="*/ 2147483647 w 1358"/>
                <a:gd name="T13" fmla="*/ 0 h 532"/>
                <a:gd name="T14" fmla="*/ 2147483647 w 1358"/>
                <a:gd name="T15" fmla="*/ 2147483647 h 5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58"/>
                <a:gd name="T25" fmla="*/ 0 h 532"/>
                <a:gd name="T26" fmla="*/ 1358 w 1358"/>
                <a:gd name="T27" fmla="*/ 532 h 5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58" h="532">
                  <a:moveTo>
                    <a:pt x="1358" y="105"/>
                  </a:moveTo>
                  <a:lnTo>
                    <a:pt x="47" y="532"/>
                  </a:lnTo>
                  <a:lnTo>
                    <a:pt x="34" y="510"/>
                  </a:lnTo>
                  <a:lnTo>
                    <a:pt x="23" y="487"/>
                  </a:lnTo>
                  <a:lnTo>
                    <a:pt x="11" y="466"/>
                  </a:lnTo>
                  <a:lnTo>
                    <a:pt x="0" y="442"/>
                  </a:lnTo>
                  <a:lnTo>
                    <a:pt x="1358" y="0"/>
                  </a:lnTo>
                  <a:lnTo>
                    <a:pt x="1358" y="105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09" name="Freeform 68"/>
            <p:cNvSpPr>
              <a:spLocks/>
            </p:cNvSpPr>
            <p:nvPr/>
          </p:nvSpPr>
          <p:spPr bwMode="auto">
            <a:xfrm>
              <a:off x="2192338" y="4751388"/>
              <a:ext cx="622300" cy="242887"/>
            </a:xfrm>
            <a:custGeom>
              <a:avLst/>
              <a:gdLst>
                <a:gd name="T0" fmla="*/ 2147483647 w 1380"/>
                <a:gd name="T1" fmla="*/ 2147483647 h 540"/>
                <a:gd name="T2" fmla="*/ 2147483647 w 1380"/>
                <a:gd name="T3" fmla="*/ 2147483647 h 540"/>
                <a:gd name="T4" fmla="*/ 2147483647 w 1380"/>
                <a:gd name="T5" fmla="*/ 2147483647 h 540"/>
                <a:gd name="T6" fmla="*/ 2147483647 w 1380"/>
                <a:gd name="T7" fmla="*/ 2147483647 h 540"/>
                <a:gd name="T8" fmla="*/ 2147483647 w 1380"/>
                <a:gd name="T9" fmla="*/ 2147483647 h 540"/>
                <a:gd name="T10" fmla="*/ 0 w 1380"/>
                <a:gd name="T11" fmla="*/ 2147483647 h 540"/>
                <a:gd name="T12" fmla="*/ 2147483647 w 1380"/>
                <a:gd name="T13" fmla="*/ 0 h 540"/>
                <a:gd name="T14" fmla="*/ 2147483647 w 1380"/>
                <a:gd name="T15" fmla="*/ 2147483647 h 5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80"/>
                <a:gd name="T25" fmla="*/ 0 h 540"/>
                <a:gd name="T26" fmla="*/ 1380 w 1380"/>
                <a:gd name="T27" fmla="*/ 540 h 5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80" h="540">
                  <a:moveTo>
                    <a:pt x="1380" y="105"/>
                  </a:moveTo>
                  <a:lnTo>
                    <a:pt x="45" y="540"/>
                  </a:lnTo>
                  <a:lnTo>
                    <a:pt x="33" y="519"/>
                  </a:lnTo>
                  <a:lnTo>
                    <a:pt x="22" y="495"/>
                  </a:lnTo>
                  <a:lnTo>
                    <a:pt x="10" y="472"/>
                  </a:lnTo>
                  <a:lnTo>
                    <a:pt x="0" y="451"/>
                  </a:lnTo>
                  <a:lnTo>
                    <a:pt x="1380" y="0"/>
                  </a:lnTo>
                  <a:lnTo>
                    <a:pt x="1380" y="105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0" name="Freeform 69"/>
            <p:cNvSpPr>
              <a:spLocks/>
            </p:cNvSpPr>
            <p:nvPr/>
          </p:nvSpPr>
          <p:spPr bwMode="auto">
            <a:xfrm>
              <a:off x="2182813" y="4727575"/>
              <a:ext cx="631825" cy="246063"/>
            </a:xfrm>
            <a:custGeom>
              <a:avLst/>
              <a:gdLst>
                <a:gd name="T0" fmla="*/ 2147483647 w 1402"/>
                <a:gd name="T1" fmla="*/ 2147483647 h 547"/>
                <a:gd name="T2" fmla="*/ 2147483647 w 1402"/>
                <a:gd name="T3" fmla="*/ 2147483647 h 547"/>
                <a:gd name="T4" fmla="*/ 2147483647 w 1402"/>
                <a:gd name="T5" fmla="*/ 2147483647 h 547"/>
                <a:gd name="T6" fmla="*/ 2147483647 w 1402"/>
                <a:gd name="T7" fmla="*/ 2147483647 h 547"/>
                <a:gd name="T8" fmla="*/ 2147483647 w 1402"/>
                <a:gd name="T9" fmla="*/ 2147483647 h 547"/>
                <a:gd name="T10" fmla="*/ 0 w 1402"/>
                <a:gd name="T11" fmla="*/ 2147483647 h 547"/>
                <a:gd name="T12" fmla="*/ 2147483647 w 1402"/>
                <a:gd name="T13" fmla="*/ 0 h 547"/>
                <a:gd name="T14" fmla="*/ 2147483647 w 1402"/>
                <a:gd name="T15" fmla="*/ 2147483647 h 5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02"/>
                <a:gd name="T25" fmla="*/ 0 h 547"/>
                <a:gd name="T26" fmla="*/ 1402 w 1402"/>
                <a:gd name="T27" fmla="*/ 547 h 5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02" h="547">
                  <a:moveTo>
                    <a:pt x="1402" y="105"/>
                  </a:moveTo>
                  <a:lnTo>
                    <a:pt x="44" y="547"/>
                  </a:lnTo>
                  <a:lnTo>
                    <a:pt x="32" y="524"/>
                  </a:lnTo>
                  <a:lnTo>
                    <a:pt x="22" y="503"/>
                  </a:lnTo>
                  <a:lnTo>
                    <a:pt x="10" y="480"/>
                  </a:lnTo>
                  <a:lnTo>
                    <a:pt x="0" y="457"/>
                  </a:lnTo>
                  <a:lnTo>
                    <a:pt x="1402" y="0"/>
                  </a:lnTo>
                  <a:lnTo>
                    <a:pt x="1402" y="105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1" name="Freeform 70"/>
            <p:cNvSpPr>
              <a:spLocks/>
            </p:cNvSpPr>
            <p:nvPr/>
          </p:nvSpPr>
          <p:spPr bwMode="auto">
            <a:xfrm>
              <a:off x="2174875" y="4703763"/>
              <a:ext cx="639763" cy="250825"/>
            </a:xfrm>
            <a:custGeom>
              <a:avLst/>
              <a:gdLst>
                <a:gd name="T0" fmla="*/ 2147483647 w 1421"/>
                <a:gd name="T1" fmla="*/ 2147483647 h 555"/>
                <a:gd name="T2" fmla="*/ 2147483647 w 1421"/>
                <a:gd name="T3" fmla="*/ 2147483647 h 555"/>
                <a:gd name="T4" fmla="*/ 2147483647 w 1421"/>
                <a:gd name="T5" fmla="*/ 2147483647 h 555"/>
                <a:gd name="T6" fmla="*/ 2147483647 w 1421"/>
                <a:gd name="T7" fmla="*/ 2147483647 h 555"/>
                <a:gd name="T8" fmla="*/ 2147483647 w 1421"/>
                <a:gd name="T9" fmla="*/ 2147483647 h 555"/>
                <a:gd name="T10" fmla="*/ 0 w 1421"/>
                <a:gd name="T11" fmla="*/ 2147483647 h 555"/>
                <a:gd name="T12" fmla="*/ 2147483647 w 1421"/>
                <a:gd name="T13" fmla="*/ 0 h 555"/>
                <a:gd name="T14" fmla="*/ 2147483647 w 1421"/>
                <a:gd name="T15" fmla="*/ 2147483647 h 5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21"/>
                <a:gd name="T25" fmla="*/ 0 h 555"/>
                <a:gd name="T26" fmla="*/ 1421 w 1421"/>
                <a:gd name="T27" fmla="*/ 555 h 5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21" h="555">
                  <a:moveTo>
                    <a:pt x="1421" y="104"/>
                  </a:moveTo>
                  <a:lnTo>
                    <a:pt x="41" y="555"/>
                  </a:lnTo>
                  <a:lnTo>
                    <a:pt x="29" y="532"/>
                  </a:lnTo>
                  <a:lnTo>
                    <a:pt x="19" y="509"/>
                  </a:lnTo>
                  <a:lnTo>
                    <a:pt x="10" y="486"/>
                  </a:lnTo>
                  <a:lnTo>
                    <a:pt x="0" y="463"/>
                  </a:lnTo>
                  <a:lnTo>
                    <a:pt x="1421" y="0"/>
                  </a:lnTo>
                  <a:lnTo>
                    <a:pt x="1421" y="104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2" name="Freeform 71"/>
            <p:cNvSpPr>
              <a:spLocks/>
            </p:cNvSpPr>
            <p:nvPr/>
          </p:nvSpPr>
          <p:spPr bwMode="auto">
            <a:xfrm>
              <a:off x="2165350" y="4678363"/>
              <a:ext cx="649288" cy="254000"/>
            </a:xfrm>
            <a:custGeom>
              <a:avLst/>
              <a:gdLst>
                <a:gd name="T0" fmla="*/ 2147483647 w 1439"/>
                <a:gd name="T1" fmla="*/ 2147483647 h 563"/>
                <a:gd name="T2" fmla="*/ 2147483647 w 1439"/>
                <a:gd name="T3" fmla="*/ 2147483647 h 563"/>
                <a:gd name="T4" fmla="*/ 2147483647 w 1439"/>
                <a:gd name="T5" fmla="*/ 2147483647 h 563"/>
                <a:gd name="T6" fmla="*/ 2147483647 w 1439"/>
                <a:gd name="T7" fmla="*/ 2147483647 h 563"/>
                <a:gd name="T8" fmla="*/ 2147483647 w 1439"/>
                <a:gd name="T9" fmla="*/ 2147483647 h 563"/>
                <a:gd name="T10" fmla="*/ 0 w 1439"/>
                <a:gd name="T11" fmla="*/ 2147483647 h 563"/>
                <a:gd name="T12" fmla="*/ 2147483647 w 1439"/>
                <a:gd name="T13" fmla="*/ 0 h 563"/>
                <a:gd name="T14" fmla="*/ 2147483647 w 1439"/>
                <a:gd name="T15" fmla="*/ 2147483647 h 5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39"/>
                <a:gd name="T25" fmla="*/ 0 h 563"/>
                <a:gd name="T26" fmla="*/ 1439 w 1439"/>
                <a:gd name="T27" fmla="*/ 563 h 56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39" h="563">
                  <a:moveTo>
                    <a:pt x="1439" y="106"/>
                  </a:moveTo>
                  <a:lnTo>
                    <a:pt x="37" y="563"/>
                  </a:lnTo>
                  <a:lnTo>
                    <a:pt x="28" y="540"/>
                  </a:lnTo>
                  <a:lnTo>
                    <a:pt x="18" y="517"/>
                  </a:lnTo>
                  <a:lnTo>
                    <a:pt x="9" y="492"/>
                  </a:lnTo>
                  <a:lnTo>
                    <a:pt x="0" y="469"/>
                  </a:lnTo>
                  <a:lnTo>
                    <a:pt x="1439" y="0"/>
                  </a:lnTo>
                  <a:lnTo>
                    <a:pt x="1439" y="106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3" name="Freeform 72"/>
            <p:cNvSpPr>
              <a:spLocks/>
            </p:cNvSpPr>
            <p:nvPr/>
          </p:nvSpPr>
          <p:spPr bwMode="auto">
            <a:xfrm>
              <a:off x="2159000" y="4654550"/>
              <a:ext cx="655638" cy="258763"/>
            </a:xfrm>
            <a:custGeom>
              <a:avLst/>
              <a:gdLst>
                <a:gd name="T0" fmla="*/ 2147483647 w 1456"/>
                <a:gd name="T1" fmla="*/ 2147483647 h 570"/>
                <a:gd name="T2" fmla="*/ 2147483647 w 1456"/>
                <a:gd name="T3" fmla="*/ 2147483647 h 570"/>
                <a:gd name="T4" fmla="*/ 2147483647 w 1456"/>
                <a:gd name="T5" fmla="*/ 2147483647 h 570"/>
                <a:gd name="T6" fmla="*/ 2147483647 w 1456"/>
                <a:gd name="T7" fmla="*/ 2147483647 h 570"/>
                <a:gd name="T8" fmla="*/ 2147483647 w 1456"/>
                <a:gd name="T9" fmla="*/ 2147483647 h 570"/>
                <a:gd name="T10" fmla="*/ 0 w 1456"/>
                <a:gd name="T11" fmla="*/ 2147483647 h 570"/>
                <a:gd name="T12" fmla="*/ 2147483647 w 1456"/>
                <a:gd name="T13" fmla="*/ 0 h 570"/>
                <a:gd name="T14" fmla="*/ 2147483647 w 1456"/>
                <a:gd name="T15" fmla="*/ 2147483647 h 5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6"/>
                <a:gd name="T25" fmla="*/ 0 h 570"/>
                <a:gd name="T26" fmla="*/ 1456 w 1456"/>
                <a:gd name="T27" fmla="*/ 570 h 57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6" h="570">
                  <a:moveTo>
                    <a:pt x="1456" y="107"/>
                  </a:moveTo>
                  <a:lnTo>
                    <a:pt x="35" y="570"/>
                  </a:lnTo>
                  <a:lnTo>
                    <a:pt x="26" y="545"/>
                  </a:lnTo>
                  <a:lnTo>
                    <a:pt x="17" y="522"/>
                  </a:lnTo>
                  <a:lnTo>
                    <a:pt x="8" y="499"/>
                  </a:lnTo>
                  <a:lnTo>
                    <a:pt x="0" y="475"/>
                  </a:lnTo>
                  <a:lnTo>
                    <a:pt x="1456" y="0"/>
                  </a:lnTo>
                  <a:lnTo>
                    <a:pt x="1456" y="107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4" name="Freeform 73"/>
            <p:cNvSpPr>
              <a:spLocks/>
            </p:cNvSpPr>
            <p:nvPr/>
          </p:nvSpPr>
          <p:spPr bwMode="auto">
            <a:xfrm>
              <a:off x="2151063" y="4632325"/>
              <a:ext cx="663575" cy="258763"/>
            </a:xfrm>
            <a:custGeom>
              <a:avLst/>
              <a:gdLst>
                <a:gd name="T0" fmla="*/ 2147483647 w 1471"/>
                <a:gd name="T1" fmla="*/ 2147483647 h 574"/>
                <a:gd name="T2" fmla="*/ 2147483647 w 1471"/>
                <a:gd name="T3" fmla="*/ 2147483647 h 574"/>
                <a:gd name="T4" fmla="*/ 2147483647 w 1471"/>
                <a:gd name="T5" fmla="*/ 2147483647 h 574"/>
                <a:gd name="T6" fmla="*/ 2147483647 w 1471"/>
                <a:gd name="T7" fmla="*/ 2147483647 h 574"/>
                <a:gd name="T8" fmla="*/ 2147483647 w 1471"/>
                <a:gd name="T9" fmla="*/ 2147483647 h 574"/>
                <a:gd name="T10" fmla="*/ 0 w 1471"/>
                <a:gd name="T11" fmla="*/ 2147483647 h 574"/>
                <a:gd name="T12" fmla="*/ 2147483647 w 1471"/>
                <a:gd name="T13" fmla="*/ 0 h 574"/>
                <a:gd name="T14" fmla="*/ 2147483647 w 1471"/>
                <a:gd name="T15" fmla="*/ 2147483647 h 5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1"/>
                <a:gd name="T25" fmla="*/ 0 h 574"/>
                <a:gd name="T26" fmla="*/ 1471 w 1471"/>
                <a:gd name="T27" fmla="*/ 574 h 5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1" h="574">
                  <a:moveTo>
                    <a:pt x="1471" y="105"/>
                  </a:moveTo>
                  <a:lnTo>
                    <a:pt x="32" y="574"/>
                  </a:lnTo>
                  <a:lnTo>
                    <a:pt x="23" y="551"/>
                  </a:lnTo>
                  <a:lnTo>
                    <a:pt x="15" y="527"/>
                  </a:lnTo>
                  <a:lnTo>
                    <a:pt x="7" y="504"/>
                  </a:lnTo>
                  <a:lnTo>
                    <a:pt x="0" y="480"/>
                  </a:lnTo>
                  <a:lnTo>
                    <a:pt x="1471" y="0"/>
                  </a:lnTo>
                  <a:lnTo>
                    <a:pt x="1471" y="105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5" name="Freeform 74"/>
            <p:cNvSpPr>
              <a:spLocks/>
            </p:cNvSpPr>
            <p:nvPr/>
          </p:nvSpPr>
          <p:spPr bwMode="auto">
            <a:xfrm>
              <a:off x="2146300" y="4608513"/>
              <a:ext cx="668338" cy="261937"/>
            </a:xfrm>
            <a:custGeom>
              <a:avLst/>
              <a:gdLst>
                <a:gd name="T0" fmla="*/ 2147483647 w 1485"/>
                <a:gd name="T1" fmla="*/ 2147483647 h 579"/>
                <a:gd name="T2" fmla="*/ 2147483647 w 1485"/>
                <a:gd name="T3" fmla="*/ 2147483647 h 579"/>
                <a:gd name="T4" fmla="*/ 2147483647 w 1485"/>
                <a:gd name="T5" fmla="*/ 2147483647 h 579"/>
                <a:gd name="T6" fmla="*/ 2147483647 w 1485"/>
                <a:gd name="T7" fmla="*/ 2147483647 h 579"/>
                <a:gd name="T8" fmla="*/ 2147483647 w 1485"/>
                <a:gd name="T9" fmla="*/ 2147483647 h 579"/>
                <a:gd name="T10" fmla="*/ 0 w 1485"/>
                <a:gd name="T11" fmla="*/ 2147483647 h 579"/>
                <a:gd name="T12" fmla="*/ 2147483647 w 1485"/>
                <a:gd name="T13" fmla="*/ 0 h 579"/>
                <a:gd name="T14" fmla="*/ 2147483647 w 1485"/>
                <a:gd name="T15" fmla="*/ 2147483647 h 5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5"/>
                <a:gd name="T25" fmla="*/ 0 h 579"/>
                <a:gd name="T26" fmla="*/ 1485 w 1485"/>
                <a:gd name="T27" fmla="*/ 579 h 5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5" h="579">
                  <a:moveTo>
                    <a:pt x="1485" y="104"/>
                  </a:moveTo>
                  <a:lnTo>
                    <a:pt x="29" y="579"/>
                  </a:lnTo>
                  <a:lnTo>
                    <a:pt x="21" y="556"/>
                  </a:lnTo>
                  <a:lnTo>
                    <a:pt x="14" y="532"/>
                  </a:lnTo>
                  <a:lnTo>
                    <a:pt x="6" y="507"/>
                  </a:lnTo>
                  <a:lnTo>
                    <a:pt x="0" y="484"/>
                  </a:lnTo>
                  <a:lnTo>
                    <a:pt x="1485" y="0"/>
                  </a:lnTo>
                  <a:lnTo>
                    <a:pt x="1485" y="104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6" name="Freeform 75"/>
            <p:cNvSpPr>
              <a:spLocks/>
            </p:cNvSpPr>
            <p:nvPr/>
          </p:nvSpPr>
          <p:spPr bwMode="auto">
            <a:xfrm>
              <a:off x="2139950" y="4584700"/>
              <a:ext cx="674688" cy="263525"/>
            </a:xfrm>
            <a:custGeom>
              <a:avLst/>
              <a:gdLst>
                <a:gd name="T0" fmla="*/ 2147483647 w 1498"/>
                <a:gd name="T1" fmla="*/ 2147483647 h 585"/>
                <a:gd name="T2" fmla="*/ 2147483647 w 1498"/>
                <a:gd name="T3" fmla="*/ 2147483647 h 585"/>
                <a:gd name="T4" fmla="*/ 2147483647 w 1498"/>
                <a:gd name="T5" fmla="*/ 2147483647 h 585"/>
                <a:gd name="T6" fmla="*/ 2147483647 w 1498"/>
                <a:gd name="T7" fmla="*/ 2147483647 h 585"/>
                <a:gd name="T8" fmla="*/ 2147483647 w 1498"/>
                <a:gd name="T9" fmla="*/ 2147483647 h 585"/>
                <a:gd name="T10" fmla="*/ 0 w 1498"/>
                <a:gd name="T11" fmla="*/ 2147483647 h 585"/>
                <a:gd name="T12" fmla="*/ 2147483647 w 1498"/>
                <a:gd name="T13" fmla="*/ 0 h 585"/>
                <a:gd name="T14" fmla="*/ 2147483647 w 1498"/>
                <a:gd name="T15" fmla="*/ 2147483647 h 5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8"/>
                <a:gd name="T25" fmla="*/ 0 h 585"/>
                <a:gd name="T26" fmla="*/ 1498 w 1498"/>
                <a:gd name="T27" fmla="*/ 585 h 5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8" h="585">
                  <a:moveTo>
                    <a:pt x="1498" y="105"/>
                  </a:moveTo>
                  <a:lnTo>
                    <a:pt x="27" y="585"/>
                  </a:lnTo>
                  <a:lnTo>
                    <a:pt x="19" y="560"/>
                  </a:lnTo>
                  <a:lnTo>
                    <a:pt x="13" y="537"/>
                  </a:lnTo>
                  <a:lnTo>
                    <a:pt x="7" y="513"/>
                  </a:lnTo>
                  <a:lnTo>
                    <a:pt x="0" y="489"/>
                  </a:lnTo>
                  <a:lnTo>
                    <a:pt x="1498" y="0"/>
                  </a:lnTo>
                  <a:lnTo>
                    <a:pt x="1498" y="105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7" name="Freeform 76"/>
            <p:cNvSpPr>
              <a:spLocks/>
            </p:cNvSpPr>
            <p:nvPr/>
          </p:nvSpPr>
          <p:spPr bwMode="auto">
            <a:xfrm>
              <a:off x="2135188" y="4560888"/>
              <a:ext cx="679450" cy="265112"/>
            </a:xfrm>
            <a:custGeom>
              <a:avLst/>
              <a:gdLst>
                <a:gd name="T0" fmla="*/ 2147483647 w 1509"/>
                <a:gd name="T1" fmla="*/ 2147483647 h 589"/>
                <a:gd name="T2" fmla="*/ 2147483647 w 1509"/>
                <a:gd name="T3" fmla="*/ 2147483647 h 589"/>
                <a:gd name="T4" fmla="*/ 2147483647 w 1509"/>
                <a:gd name="T5" fmla="*/ 2147483647 h 589"/>
                <a:gd name="T6" fmla="*/ 2147483647 w 1509"/>
                <a:gd name="T7" fmla="*/ 2147483647 h 589"/>
                <a:gd name="T8" fmla="*/ 2147483647 w 1509"/>
                <a:gd name="T9" fmla="*/ 2147483647 h 589"/>
                <a:gd name="T10" fmla="*/ 0 w 1509"/>
                <a:gd name="T11" fmla="*/ 2147483647 h 589"/>
                <a:gd name="T12" fmla="*/ 2147483647 w 1509"/>
                <a:gd name="T13" fmla="*/ 0 h 589"/>
                <a:gd name="T14" fmla="*/ 2147483647 w 1509"/>
                <a:gd name="T15" fmla="*/ 2147483647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9"/>
                <a:gd name="T25" fmla="*/ 0 h 589"/>
                <a:gd name="T26" fmla="*/ 1509 w 1509"/>
                <a:gd name="T27" fmla="*/ 589 h 5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9" h="589">
                  <a:moveTo>
                    <a:pt x="1509" y="105"/>
                  </a:moveTo>
                  <a:lnTo>
                    <a:pt x="24" y="589"/>
                  </a:lnTo>
                  <a:lnTo>
                    <a:pt x="18" y="565"/>
                  </a:lnTo>
                  <a:lnTo>
                    <a:pt x="11" y="541"/>
                  </a:lnTo>
                  <a:lnTo>
                    <a:pt x="5" y="516"/>
                  </a:lnTo>
                  <a:lnTo>
                    <a:pt x="0" y="491"/>
                  </a:lnTo>
                  <a:lnTo>
                    <a:pt x="1509" y="0"/>
                  </a:lnTo>
                  <a:lnTo>
                    <a:pt x="1509" y="105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8" name="Freeform 77"/>
            <p:cNvSpPr>
              <a:spLocks/>
            </p:cNvSpPr>
            <p:nvPr/>
          </p:nvSpPr>
          <p:spPr bwMode="auto">
            <a:xfrm>
              <a:off x="2128838" y="4537075"/>
              <a:ext cx="685800" cy="268288"/>
            </a:xfrm>
            <a:custGeom>
              <a:avLst/>
              <a:gdLst>
                <a:gd name="T0" fmla="*/ 2147483647 w 1518"/>
                <a:gd name="T1" fmla="*/ 2147483647 h 594"/>
                <a:gd name="T2" fmla="*/ 2147483647 w 1518"/>
                <a:gd name="T3" fmla="*/ 2147483647 h 594"/>
                <a:gd name="T4" fmla="*/ 2147483647 w 1518"/>
                <a:gd name="T5" fmla="*/ 2147483647 h 594"/>
                <a:gd name="T6" fmla="*/ 2147483647 w 1518"/>
                <a:gd name="T7" fmla="*/ 2147483647 h 594"/>
                <a:gd name="T8" fmla="*/ 2147483647 w 1518"/>
                <a:gd name="T9" fmla="*/ 2147483647 h 594"/>
                <a:gd name="T10" fmla="*/ 0 w 1518"/>
                <a:gd name="T11" fmla="*/ 2147483647 h 594"/>
                <a:gd name="T12" fmla="*/ 2147483647 w 1518"/>
                <a:gd name="T13" fmla="*/ 0 h 594"/>
                <a:gd name="T14" fmla="*/ 2147483647 w 1518"/>
                <a:gd name="T15" fmla="*/ 2147483647 h 5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8"/>
                <a:gd name="T25" fmla="*/ 0 h 594"/>
                <a:gd name="T26" fmla="*/ 1518 w 1518"/>
                <a:gd name="T27" fmla="*/ 594 h 59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8" h="594">
                  <a:moveTo>
                    <a:pt x="1518" y="105"/>
                  </a:moveTo>
                  <a:lnTo>
                    <a:pt x="20" y="594"/>
                  </a:lnTo>
                  <a:lnTo>
                    <a:pt x="14" y="569"/>
                  </a:lnTo>
                  <a:lnTo>
                    <a:pt x="9" y="544"/>
                  </a:lnTo>
                  <a:lnTo>
                    <a:pt x="5" y="520"/>
                  </a:lnTo>
                  <a:lnTo>
                    <a:pt x="0" y="495"/>
                  </a:lnTo>
                  <a:lnTo>
                    <a:pt x="1518" y="0"/>
                  </a:lnTo>
                  <a:lnTo>
                    <a:pt x="1518" y="105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19" name="Freeform 78"/>
            <p:cNvSpPr>
              <a:spLocks/>
            </p:cNvSpPr>
            <p:nvPr/>
          </p:nvSpPr>
          <p:spPr bwMode="auto">
            <a:xfrm>
              <a:off x="2127250" y="4514850"/>
              <a:ext cx="687388" cy="268288"/>
            </a:xfrm>
            <a:custGeom>
              <a:avLst/>
              <a:gdLst>
                <a:gd name="T0" fmla="*/ 2147483647 w 1526"/>
                <a:gd name="T1" fmla="*/ 2147483647 h 596"/>
                <a:gd name="T2" fmla="*/ 2147483647 w 1526"/>
                <a:gd name="T3" fmla="*/ 2147483647 h 596"/>
                <a:gd name="T4" fmla="*/ 2147483647 w 1526"/>
                <a:gd name="T5" fmla="*/ 2147483647 h 596"/>
                <a:gd name="T6" fmla="*/ 2147483647 w 1526"/>
                <a:gd name="T7" fmla="*/ 2147483647 h 596"/>
                <a:gd name="T8" fmla="*/ 2147483647 w 1526"/>
                <a:gd name="T9" fmla="*/ 2147483647 h 596"/>
                <a:gd name="T10" fmla="*/ 0 w 1526"/>
                <a:gd name="T11" fmla="*/ 2147483647 h 596"/>
                <a:gd name="T12" fmla="*/ 2147483647 w 1526"/>
                <a:gd name="T13" fmla="*/ 0 h 596"/>
                <a:gd name="T14" fmla="*/ 2147483647 w 1526"/>
                <a:gd name="T15" fmla="*/ 2147483647 h 5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6"/>
                <a:gd name="T25" fmla="*/ 0 h 596"/>
                <a:gd name="T26" fmla="*/ 1526 w 1526"/>
                <a:gd name="T27" fmla="*/ 596 h 5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6" h="596">
                  <a:moveTo>
                    <a:pt x="1526" y="105"/>
                  </a:moveTo>
                  <a:lnTo>
                    <a:pt x="17" y="596"/>
                  </a:lnTo>
                  <a:lnTo>
                    <a:pt x="13" y="572"/>
                  </a:lnTo>
                  <a:lnTo>
                    <a:pt x="8" y="547"/>
                  </a:lnTo>
                  <a:lnTo>
                    <a:pt x="4" y="522"/>
                  </a:lnTo>
                  <a:lnTo>
                    <a:pt x="0" y="497"/>
                  </a:lnTo>
                  <a:lnTo>
                    <a:pt x="1526" y="0"/>
                  </a:lnTo>
                  <a:lnTo>
                    <a:pt x="1526" y="105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0" name="Freeform 79"/>
            <p:cNvSpPr>
              <a:spLocks/>
            </p:cNvSpPr>
            <p:nvPr/>
          </p:nvSpPr>
          <p:spPr bwMode="auto">
            <a:xfrm>
              <a:off x="2124075" y="4491038"/>
              <a:ext cx="690563" cy="269875"/>
            </a:xfrm>
            <a:custGeom>
              <a:avLst/>
              <a:gdLst>
                <a:gd name="T0" fmla="*/ 2147483647 w 1531"/>
                <a:gd name="T1" fmla="*/ 2147483647 h 600"/>
                <a:gd name="T2" fmla="*/ 2147483647 w 1531"/>
                <a:gd name="T3" fmla="*/ 2147483647 h 600"/>
                <a:gd name="T4" fmla="*/ 2147483647 w 1531"/>
                <a:gd name="T5" fmla="*/ 2147483647 h 600"/>
                <a:gd name="T6" fmla="*/ 2147483647 w 1531"/>
                <a:gd name="T7" fmla="*/ 2147483647 h 600"/>
                <a:gd name="T8" fmla="*/ 2147483647 w 1531"/>
                <a:gd name="T9" fmla="*/ 2147483647 h 600"/>
                <a:gd name="T10" fmla="*/ 0 w 1531"/>
                <a:gd name="T11" fmla="*/ 2147483647 h 600"/>
                <a:gd name="T12" fmla="*/ 2147483647 w 1531"/>
                <a:gd name="T13" fmla="*/ 0 h 600"/>
                <a:gd name="T14" fmla="*/ 2147483647 w 1531"/>
                <a:gd name="T15" fmla="*/ 2147483647 h 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0"/>
                <a:gd name="T26" fmla="*/ 1531 w 1531"/>
                <a:gd name="T27" fmla="*/ 600 h 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0">
                  <a:moveTo>
                    <a:pt x="1531" y="105"/>
                  </a:moveTo>
                  <a:lnTo>
                    <a:pt x="13" y="600"/>
                  </a:lnTo>
                  <a:lnTo>
                    <a:pt x="9" y="575"/>
                  </a:lnTo>
                  <a:lnTo>
                    <a:pt x="5" y="549"/>
                  </a:lnTo>
                  <a:lnTo>
                    <a:pt x="3" y="525"/>
                  </a:lnTo>
                  <a:lnTo>
                    <a:pt x="0" y="499"/>
                  </a:lnTo>
                  <a:lnTo>
                    <a:pt x="1531" y="0"/>
                  </a:lnTo>
                  <a:lnTo>
                    <a:pt x="1531" y="105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1" name="Freeform 80"/>
            <p:cNvSpPr>
              <a:spLocks/>
            </p:cNvSpPr>
            <p:nvPr/>
          </p:nvSpPr>
          <p:spPr bwMode="auto">
            <a:xfrm>
              <a:off x="2122488" y="4465638"/>
              <a:ext cx="692150" cy="273050"/>
            </a:xfrm>
            <a:custGeom>
              <a:avLst/>
              <a:gdLst>
                <a:gd name="T0" fmla="*/ 2147483647 w 1535"/>
                <a:gd name="T1" fmla="*/ 2147483647 h 603"/>
                <a:gd name="T2" fmla="*/ 2147483647 w 1535"/>
                <a:gd name="T3" fmla="*/ 2147483647 h 603"/>
                <a:gd name="T4" fmla="*/ 2147483647 w 1535"/>
                <a:gd name="T5" fmla="*/ 2147483647 h 603"/>
                <a:gd name="T6" fmla="*/ 2147483647 w 1535"/>
                <a:gd name="T7" fmla="*/ 2147483647 h 603"/>
                <a:gd name="T8" fmla="*/ 2147483647 w 1535"/>
                <a:gd name="T9" fmla="*/ 2147483647 h 603"/>
                <a:gd name="T10" fmla="*/ 0 w 1535"/>
                <a:gd name="T11" fmla="*/ 2147483647 h 603"/>
                <a:gd name="T12" fmla="*/ 2147483647 w 1535"/>
                <a:gd name="T13" fmla="*/ 0 h 603"/>
                <a:gd name="T14" fmla="*/ 2147483647 w 1535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3"/>
                <a:gd name="T26" fmla="*/ 1535 w 1535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3">
                  <a:moveTo>
                    <a:pt x="1535" y="106"/>
                  </a:moveTo>
                  <a:lnTo>
                    <a:pt x="9" y="603"/>
                  </a:lnTo>
                  <a:lnTo>
                    <a:pt x="7" y="578"/>
                  </a:lnTo>
                  <a:lnTo>
                    <a:pt x="4" y="552"/>
                  </a:lnTo>
                  <a:lnTo>
                    <a:pt x="1" y="527"/>
                  </a:lnTo>
                  <a:lnTo>
                    <a:pt x="0" y="501"/>
                  </a:lnTo>
                  <a:lnTo>
                    <a:pt x="1535" y="0"/>
                  </a:lnTo>
                  <a:lnTo>
                    <a:pt x="1535" y="106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2" name="Freeform 81"/>
            <p:cNvSpPr>
              <a:spLocks/>
            </p:cNvSpPr>
            <p:nvPr/>
          </p:nvSpPr>
          <p:spPr bwMode="auto">
            <a:xfrm>
              <a:off x="2122488" y="4441825"/>
              <a:ext cx="692150" cy="273050"/>
            </a:xfrm>
            <a:custGeom>
              <a:avLst/>
              <a:gdLst>
                <a:gd name="T0" fmla="*/ 2147483647 w 1537"/>
                <a:gd name="T1" fmla="*/ 2147483647 h 605"/>
                <a:gd name="T2" fmla="*/ 2147483647 w 1537"/>
                <a:gd name="T3" fmla="*/ 2147483647 h 605"/>
                <a:gd name="T4" fmla="*/ 2147483647 w 1537"/>
                <a:gd name="T5" fmla="*/ 2147483647 h 605"/>
                <a:gd name="T6" fmla="*/ 2147483647 w 1537"/>
                <a:gd name="T7" fmla="*/ 2147483647 h 605"/>
                <a:gd name="T8" fmla="*/ 2147483647 w 1537"/>
                <a:gd name="T9" fmla="*/ 2147483647 h 605"/>
                <a:gd name="T10" fmla="*/ 0 w 1537"/>
                <a:gd name="T11" fmla="*/ 2147483647 h 605"/>
                <a:gd name="T12" fmla="*/ 2147483647 w 1537"/>
                <a:gd name="T13" fmla="*/ 0 h 605"/>
                <a:gd name="T14" fmla="*/ 2147483647 w 1537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5"/>
                <a:gd name="T26" fmla="*/ 1537 w 1537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5">
                  <a:moveTo>
                    <a:pt x="1537" y="106"/>
                  </a:moveTo>
                  <a:lnTo>
                    <a:pt x="6" y="605"/>
                  </a:lnTo>
                  <a:lnTo>
                    <a:pt x="3" y="580"/>
                  </a:lnTo>
                  <a:lnTo>
                    <a:pt x="2" y="554"/>
                  </a:lnTo>
                  <a:lnTo>
                    <a:pt x="1" y="527"/>
                  </a:lnTo>
                  <a:lnTo>
                    <a:pt x="0" y="502"/>
                  </a:lnTo>
                  <a:lnTo>
                    <a:pt x="1537" y="0"/>
                  </a:lnTo>
                  <a:lnTo>
                    <a:pt x="1537" y="106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3" name="Freeform 82"/>
            <p:cNvSpPr>
              <a:spLocks/>
            </p:cNvSpPr>
            <p:nvPr/>
          </p:nvSpPr>
          <p:spPr bwMode="auto">
            <a:xfrm>
              <a:off x="2122488" y="4418013"/>
              <a:ext cx="692150" cy="273050"/>
            </a:xfrm>
            <a:custGeom>
              <a:avLst/>
              <a:gdLst>
                <a:gd name="T0" fmla="*/ 2147483647 w 1537"/>
                <a:gd name="T1" fmla="*/ 2147483647 h 606"/>
                <a:gd name="T2" fmla="*/ 2147483647 w 1537"/>
                <a:gd name="T3" fmla="*/ 2147483647 h 606"/>
                <a:gd name="T4" fmla="*/ 2147483647 w 1537"/>
                <a:gd name="T5" fmla="*/ 2147483647 h 606"/>
                <a:gd name="T6" fmla="*/ 0 w 1537"/>
                <a:gd name="T7" fmla="*/ 2147483647 h 606"/>
                <a:gd name="T8" fmla="*/ 0 w 1537"/>
                <a:gd name="T9" fmla="*/ 2147483647 h 606"/>
                <a:gd name="T10" fmla="*/ 0 w 1537"/>
                <a:gd name="T11" fmla="*/ 2147483647 h 606"/>
                <a:gd name="T12" fmla="*/ 2147483647 w 1537"/>
                <a:gd name="T13" fmla="*/ 0 h 606"/>
                <a:gd name="T14" fmla="*/ 2147483647 w 1537"/>
                <a:gd name="T15" fmla="*/ 2147483647 h 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6"/>
                <a:gd name="T26" fmla="*/ 1537 w 1537"/>
                <a:gd name="T27" fmla="*/ 606 h 6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6">
                  <a:moveTo>
                    <a:pt x="1537" y="105"/>
                  </a:moveTo>
                  <a:lnTo>
                    <a:pt x="2" y="606"/>
                  </a:lnTo>
                  <a:lnTo>
                    <a:pt x="1" y="579"/>
                  </a:lnTo>
                  <a:lnTo>
                    <a:pt x="0" y="554"/>
                  </a:lnTo>
                  <a:lnTo>
                    <a:pt x="0" y="528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5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4" name="Freeform 83"/>
            <p:cNvSpPr>
              <a:spLocks/>
            </p:cNvSpPr>
            <p:nvPr/>
          </p:nvSpPr>
          <p:spPr bwMode="auto">
            <a:xfrm>
              <a:off x="2122488" y="4395788"/>
              <a:ext cx="692150" cy="271462"/>
            </a:xfrm>
            <a:custGeom>
              <a:avLst/>
              <a:gdLst>
                <a:gd name="T0" fmla="*/ 2147483647 w 1537"/>
                <a:gd name="T1" fmla="*/ 2147483647 h 607"/>
                <a:gd name="T2" fmla="*/ 0 w 1537"/>
                <a:gd name="T3" fmla="*/ 2147483647 h 607"/>
                <a:gd name="T4" fmla="*/ 0 w 1537"/>
                <a:gd name="T5" fmla="*/ 2147483647 h 607"/>
                <a:gd name="T6" fmla="*/ 0 w 1537"/>
                <a:gd name="T7" fmla="*/ 2147483647 h 607"/>
                <a:gd name="T8" fmla="*/ 2147483647 w 1537"/>
                <a:gd name="T9" fmla="*/ 2147483647 h 607"/>
                <a:gd name="T10" fmla="*/ 2147483647 w 1537"/>
                <a:gd name="T11" fmla="*/ 2147483647 h 607"/>
                <a:gd name="T12" fmla="*/ 2147483647 w 1537"/>
                <a:gd name="T13" fmla="*/ 0 h 607"/>
                <a:gd name="T14" fmla="*/ 2147483647 w 1537"/>
                <a:gd name="T15" fmla="*/ 2147483647 h 6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7"/>
                <a:gd name="T26" fmla="*/ 1537 w 1537"/>
                <a:gd name="T27" fmla="*/ 607 h 6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7">
                  <a:moveTo>
                    <a:pt x="1537" y="105"/>
                  </a:moveTo>
                  <a:lnTo>
                    <a:pt x="0" y="607"/>
                  </a:lnTo>
                  <a:lnTo>
                    <a:pt x="0" y="581"/>
                  </a:lnTo>
                  <a:lnTo>
                    <a:pt x="0" y="554"/>
                  </a:lnTo>
                  <a:lnTo>
                    <a:pt x="1" y="527"/>
                  </a:lnTo>
                  <a:lnTo>
                    <a:pt x="2" y="500"/>
                  </a:lnTo>
                  <a:lnTo>
                    <a:pt x="1537" y="0"/>
                  </a:lnTo>
                  <a:lnTo>
                    <a:pt x="1537" y="105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5" name="Freeform 84"/>
            <p:cNvSpPr>
              <a:spLocks/>
            </p:cNvSpPr>
            <p:nvPr/>
          </p:nvSpPr>
          <p:spPr bwMode="auto">
            <a:xfrm>
              <a:off x="2122488" y="4371975"/>
              <a:ext cx="692150" cy="273050"/>
            </a:xfrm>
            <a:custGeom>
              <a:avLst/>
              <a:gdLst>
                <a:gd name="T0" fmla="*/ 2147483647 w 1537"/>
                <a:gd name="T1" fmla="*/ 2147483647 h 606"/>
                <a:gd name="T2" fmla="*/ 0 w 1537"/>
                <a:gd name="T3" fmla="*/ 2147483647 h 606"/>
                <a:gd name="T4" fmla="*/ 2147483647 w 1537"/>
                <a:gd name="T5" fmla="*/ 2147483647 h 606"/>
                <a:gd name="T6" fmla="*/ 2147483647 w 1537"/>
                <a:gd name="T7" fmla="*/ 2147483647 h 606"/>
                <a:gd name="T8" fmla="*/ 2147483647 w 1537"/>
                <a:gd name="T9" fmla="*/ 2147483647 h 606"/>
                <a:gd name="T10" fmla="*/ 2147483647 w 1537"/>
                <a:gd name="T11" fmla="*/ 2147483647 h 606"/>
                <a:gd name="T12" fmla="*/ 2147483647 w 1537"/>
                <a:gd name="T13" fmla="*/ 0 h 606"/>
                <a:gd name="T14" fmla="*/ 2147483647 w 1537"/>
                <a:gd name="T15" fmla="*/ 2147483647 h 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6"/>
                <a:gd name="T26" fmla="*/ 1537 w 1537"/>
                <a:gd name="T27" fmla="*/ 606 h 6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6">
                  <a:moveTo>
                    <a:pt x="1537" y="105"/>
                  </a:moveTo>
                  <a:lnTo>
                    <a:pt x="0" y="606"/>
                  </a:lnTo>
                  <a:lnTo>
                    <a:pt x="1" y="579"/>
                  </a:lnTo>
                  <a:lnTo>
                    <a:pt x="2" y="552"/>
                  </a:lnTo>
                  <a:lnTo>
                    <a:pt x="3" y="526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5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6" name="Freeform 85"/>
            <p:cNvSpPr>
              <a:spLocks/>
            </p:cNvSpPr>
            <p:nvPr/>
          </p:nvSpPr>
          <p:spPr bwMode="auto">
            <a:xfrm>
              <a:off x="2122488" y="4348163"/>
              <a:ext cx="692150" cy="273050"/>
            </a:xfrm>
            <a:custGeom>
              <a:avLst/>
              <a:gdLst>
                <a:gd name="T0" fmla="*/ 2147483647 w 1535"/>
                <a:gd name="T1" fmla="*/ 2147483647 h 605"/>
                <a:gd name="T2" fmla="*/ 0 w 1535"/>
                <a:gd name="T3" fmla="*/ 2147483647 h 605"/>
                <a:gd name="T4" fmla="*/ 2147483647 w 1535"/>
                <a:gd name="T5" fmla="*/ 2147483647 h 605"/>
                <a:gd name="T6" fmla="*/ 2147483647 w 1535"/>
                <a:gd name="T7" fmla="*/ 2147483647 h 605"/>
                <a:gd name="T8" fmla="*/ 2147483647 w 1535"/>
                <a:gd name="T9" fmla="*/ 2147483647 h 605"/>
                <a:gd name="T10" fmla="*/ 2147483647 w 1535"/>
                <a:gd name="T11" fmla="*/ 2147483647 h 605"/>
                <a:gd name="T12" fmla="*/ 2147483647 w 1535"/>
                <a:gd name="T13" fmla="*/ 0 h 605"/>
                <a:gd name="T14" fmla="*/ 2147483647 w 1535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5"/>
                <a:gd name="T26" fmla="*/ 1535 w 1535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5">
                  <a:moveTo>
                    <a:pt x="1535" y="105"/>
                  </a:moveTo>
                  <a:lnTo>
                    <a:pt x="0" y="605"/>
                  </a:lnTo>
                  <a:lnTo>
                    <a:pt x="1" y="579"/>
                  </a:lnTo>
                  <a:lnTo>
                    <a:pt x="4" y="552"/>
                  </a:lnTo>
                  <a:lnTo>
                    <a:pt x="7" y="525"/>
                  </a:lnTo>
                  <a:lnTo>
                    <a:pt x="10" y="497"/>
                  </a:lnTo>
                  <a:lnTo>
                    <a:pt x="1535" y="0"/>
                  </a:lnTo>
                  <a:lnTo>
                    <a:pt x="1535" y="105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7" name="Freeform 86"/>
            <p:cNvSpPr>
              <a:spLocks/>
            </p:cNvSpPr>
            <p:nvPr/>
          </p:nvSpPr>
          <p:spPr bwMode="auto">
            <a:xfrm>
              <a:off x="2124075" y="4322763"/>
              <a:ext cx="690563" cy="273050"/>
            </a:xfrm>
            <a:custGeom>
              <a:avLst/>
              <a:gdLst>
                <a:gd name="T0" fmla="*/ 2147483647 w 1531"/>
                <a:gd name="T1" fmla="*/ 2147483647 h 604"/>
                <a:gd name="T2" fmla="*/ 0 w 1531"/>
                <a:gd name="T3" fmla="*/ 2147483647 h 604"/>
                <a:gd name="T4" fmla="*/ 2147483647 w 1531"/>
                <a:gd name="T5" fmla="*/ 2147483647 h 604"/>
                <a:gd name="T6" fmla="*/ 2147483647 w 1531"/>
                <a:gd name="T7" fmla="*/ 2147483647 h 604"/>
                <a:gd name="T8" fmla="*/ 2147483647 w 1531"/>
                <a:gd name="T9" fmla="*/ 2147483647 h 604"/>
                <a:gd name="T10" fmla="*/ 2147483647 w 1531"/>
                <a:gd name="T11" fmla="*/ 2147483647 h 604"/>
                <a:gd name="T12" fmla="*/ 2147483647 w 1531"/>
                <a:gd name="T13" fmla="*/ 0 h 604"/>
                <a:gd name="T14" fmla="*/ 2147483647 w 1531"/>
                <a:gd name="T15" fmla="*/ 2147483647 h 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4"/>
                <a:gd name="T26" fmla="*/ 1531 w 1531"/>
                <a:gd name="T27" fmla="*/ 604 h 6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4">
                  <a:moveTo>
                    <a:pt x="1531" y="105"/>
                  </a:moveTo>
                  <a:lnTo>
                    <a:pt x="0" y="604"/>
                  </a:lnTo>
                  <a:lnTo>
                    <a:pt x="3" y="577"/>
                  </a:lnTo>
                  <a:lnTo>
                    <a:pt x="6" y="549"/>
                  </a:lnTo>
                  <a:lnTo>
                    <a:pt x="12" y="522"/>
                  </a:lnTo>
                  <a:lnTo>
                    <a:pt x="15" y="494"/>
                  </a:lnTo>
                  <a:lnTo>
                    <a:pt x="1531" y="0"/>
                  </a:lnTo>
                  <a:lnTo>
                    <a:pt x="1531" y="105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8" name="Freeform 87"/>
            <p:cNvSpPr>
              <a:spLocks/>
            </p:cNvSpPr>
            <p:nvPr/>
          </p:nvSpPr>
          <p:spPr bwMode="auto">
            <a:xfrm>
              <a:off x="2127250" y="4298950"/>
              <a:ext cx="687388" cy="273050"/>
            </a:xfrm>
            <a:custGeom>
              <a:avLst/>
              <a:gdLst>
                <a:gd name="T0" fmla="*/ 2147483647 w 1525"/>
                <a:gd name="T1" fmla="*/ 2147483647 h 602"/>
                <a:gd name="T2" fmla="*/ 0 w 1525"/>
                <a:gd name="T3" fmla="*/ 2147483647 h 602"/>
                <a:gd name="T4" fmla="*/ 2147483647 w 1525"/>
                <a:gd name="T5" fmla="*/ 2147483647 h 602"/>
                <a:gd name="T6" fmla="*/ 2147483647 w 1525"/>
                <a:gd name="T7" fmla="*/ 2147483647 h 602"/>
                <a:gd name="T8" fmla="*/ 2147483647 w 1525"/>
                <a:gd name="T9" fmla="*/ 2147483647 h 602"/>
                <a:gd name="T10" fmla="*/ 2147483647 w 1525"/>
                <a:gd name="T11" fmla="*/ 2147483647 h 602"/>
                <a:gd name="T12" fmla="*/ 2147483647 w 1525"/>
                <a:gd name="T13" fmla="*/ 0 h 602"/>
                <a:gd name="T14" fmla="*/ 2147483647 w 1525"/>
                <a:gd name="T15" fmla="*/ 2147483647 h 6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602"/>
                <a:gd name="T26" fmla="*/ 1525 w 1525"/>
                <a:gd name="T27" fmla="*/ 602 h 6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602">
                  <a:moveTo>
                    <a:pt x="1525" y="105"/>
                  </a:moveTo>
                  <a:lnTo>
                    <a:pt x="0" y="602"/>
                  </a:lnTo>
                  <a:lnTo>
                    <a:pt x="6" y="575"/>
                  </a:lnTo>
                  <a:lnTo>
                    <a:pt x="9" y="547"/>
                  </a:lnTo>
                  <a:lnTo>
                    <a:pt x="16" y="518"/>
                  </a:lnTo>
                  <a:lnTo>
                    <a:pt x="21" y="490"/>
                  </a:lnTo>
                  <a:lnTo>
                    <a:pt x="1525" y="0"/>
                  </a:lnTo>
                  <a:lnTo>
                    <a:pt x="1525" y="105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29" name="Freeform 88"/>
            <p:cNvSpPr>
              <a:spLocks/>
            </p:cNvSpPr>
            <p:nvPr/>
          </p:nvSpPr>
          <p:spPr bwMode="auto">
            <a:xfrm>
              <a:off x="2130425" y="4276725"/>
              <a:ext cx="684213" cy="269875"/>
            </a:xfrm>
            <a:custGeom>
              <a:avLst/>
              <a:gdLst>
                <a:gd name="T0" fmla="*/ 2147483647 w 1516"/>
                <a:gd name="T1" fmla="*/ 2147483647 h 599"/>
                <a:gd name="T2" fmla="*/ 0 w 1516"/>
                <a:gd name="T3" fmla="*/ 2147483647 h 599"/>
                <a:gd name="T4" fmla="*/ 2147483647 w 1516"/>
                <a:gd name="T5" fmla="*/ 2147483647 h 599"/>
                <a:gd name="T6" fmla="*/ 2147483647 w 1516"/>
                <a:gd name="T7" fmla="*/ 2147483647 h 599"/>
                <a:gd name="T8" fmla="*/ 2147483647 w 1516"/>
                <a:gd name="T9" fmla="*/ 2147483647 h 599"/>
                <a:gd name="T10" fmla="*/ 2147483647 w 1516"/>
                <a:gd name="T11" fmla="*/ 2147483647 h 599"/>
                <a:gd name="T12" fmla="*/ 2147483647 w 1516"/>
                <a:gd name="T13" fmla="*/ 0 h 599"/>
                <a:gd name="T14" fmla="*/ 2147483647 w 1516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6"/>
                <a:gd name="T25" fmla="*/ 0 h 599"/>
                <a:gd name="T26" fmla="*/ 1516 w 1516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6" h="599">
                  <a:moveTo>
                    <a:pt x="1516" y="105"/>
                  </a:moveTo>
                  <a:lnTo>
                    <a:pt x="0" y="599"/>
                  </a:lnTo>
                  <a:lnTo>
                    <a:pt x="7" y="570"/>
                  </a:lnTo>
                  <a:lnTo>
                    <a:pt x="12" y="542"/>
                  </a:lnTo>
                  <a:lnTo>
                    <a:pt x="20" y="514"/>
                  </a:lnTo>
                  <a:lnTo>
                    <a:pt x="26" y="485"/>
                  </a:lnTo>
                  <a:lnTo>
                    <a:pt x="1516" y="0"/>
                  </a:lnTo>
                  <a:lnTo>
                    <a:pt x="1516" y="105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0" name="Freeform 89"/>
            <p:cNvSpPr>
              <a:spLocks/>
            </p:cNvSpPr>
            <p:nvPr/>
          </p:nvSpPr>
          <p:spPr bwMode="auto">
            <a:xfrm>
              <a:off x="2136775" y="4252913"/>
              <a:ext cx="677863" cy="268287"/>
            </a:xfrm>
            <a:custGeom>
              <a:avLst/>
              <a:gdLst>
                <a:gd name="T0" fmla="*/ 2147483647 w 1504"/>
                <a:gd name="T1" fmla="*/ 2147483647 h 596"/>
                <a:gd name="T2" fmla="*/ 0 w 1504"/>
                <a:gd name="T3" fmla="*/ 2147483647 h 596"/>
                <a:gd name="T4" fmla="*/ 2147483647 w 1504"/>
                <a:gd name="T5" fmla="*/ 2147483647 h 596"/>
                <a:gd name="T6" fmla="*/ 2147483647 w 1504"/>
                <a:gd name="T7" fmla="*/ 2147483647 h 596"/>
                <a:gd name="T8" fmla="*/ 2147483647 w 1504"/>
                <a:gd name="T9" fmla="*/ 2147483647 h 596"/>
                <a:gd name="T10" fmla="*/ 2147483647 w 1504"/>
                <a:gd name="T11" fmla="*/ 2147483647 h 596"/>
                <a:gd name="T12" fmla="*/ 2147483647 w 1504"/>
                <a:gd name="T13" fmla="*/ 0 h 596"/>
                <a:gd name="T14" fmla="*/ 2147483647 w 1504"/>
                <a:gd name="T15" fmla="*/ 2147483647 h 5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6"/>
                <a:gd name="T26" fmla="*/ 1504 w 1504"/>
                <a:gd name="T27" fmla="*/ 596 h 5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6">
                  <a:moveTo>
                    <a:pt x="1504" y="106"/>
                  </a:moveTo>
                  <a:lnTo>
                    <a:pt x="0" y="596"/>
                  </a:lnTo>
                  <a:lnTo>
                    <a:pt x="8" y="568"/>
                  </a:lnTo>
                  <a:lnTo>
                    <a:pt x="14" y="539"/>
                  </a:lnTo>
                  <a:lnTo>
                    <a:pt x="23" y="509"/>
                  </a:lnTo>
                  <a:lnTo>
                    <a:pt x="32" y="481"/>
                  </a:lnTo>
                  <a:lnTo>
                    <a:pt x="1504" y="0"/>
                  </a:lnTo>
                  <a:lnTo>
                    <a:pt x="1504" y="106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1" name="Freeform 90"/>
            <p:cNvSpPr>
              <a:spLocks/>
            </p:cNvSpPr>
            <p:nvPr/>
          </p:nvSpPr>
          <p:spPr bwMode="auto">
            <a:xfrm>
              <a:off x="2141538" y="4229100"/>
              <a:ext cx="673100" cy="265113"/>
            </a:xfrm>
            <a:custGeom>
              <a:avLst/>
              <a:gdLst>
                <a:gd name="T0" fmla="*/ 2147483647 w 1490"/>
                <a:gd name="T1" fmla="*/ 2147483647 h 591"/>
                <a:gd name="T2" fmla="*/ 0 w 1490"/>
                <a:gd name="T3" fmla="*/ 2147483647 h 591"/>
                <a:gd name="T4" fmla="*/ 2147483647 w 1490"/>
                <a:gd name="T5" fmla="*/ 2147483647 h 591"/>
                <a:gd name="T6" fmla="*/ 2147483647 w 1490"/>
                <a:gd name="T7" fmla="*/ 2147483647 h 591"/>
                <a:gd name="T8" fmla="*/ 2147483647 w 1490"/>
                <a:gd name="T9" fmla="*/ 2147483647 h 591"/>
                <a:gd name="T10" fmla="*/ 2147483647 w 1490"/>
                <a:gd name="T11" fmla="*/ 2147483647 h 591"/>
                <a:gd name="T12" fmla="*/ 2147483647 w 1490"/>
                <a:gd name="T13" fmla="*/ 0 h 591"/>
                <a:gd name="T14" fmla="*/ 2147483647 w 1490"/>
                <a:gd name="T15" fmla="*/ 2147483647 h 5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91"/>
                <a:gd name="T26" fmla="*/ 1490 w 1490"/>
                <a:gd name="T27" fmla="*/ 591 h 59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91">
                  <a:moveTo>
                    <a:pt x="1490" y="106"/>
                  </a:moveTo>
                  <a:lnTo>
                    <a:pt x="0" y="591"/>
                  </a:lnTo>
                  <a:lnTo>
                    <a:pt x="9" y="561"/>
                  </a:lnTo>
                  <a:lnTo>
                    <a:pt x="18" y="533"/>
                  </a:lnTo>
                  <a:lnTo>
                    <a:pt x="27" y="504"/>
                  </a:lnTo>
                  <a:lnTo>
                    <a:pt x="37" y="474"/>
                  </a:lnTo>
                  <a:lnTo>
                    <a:pt x="1490" y="0"/>
                  </a:lnTo>
                  <a:lnTo>
                    <a:pt x="1490" y="106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2" name="Freeform 91"/>
            <p:cNvSpPr>
              <a:spLocks/>
            </p:cNvSpPr>
            <p:nvPr/>
          </p:nvSpPr>
          <p:spPr bwMode="auto">
            <a:xfrm>
              <a:off x="2151063" y="4205288"/>
              <a:ext cx="663575" cy="263525"/>
            </a:xfrm>
            <a:custGeom>
              <a:avLst/>
              <a:gdLst>
                <a:gd name="T0" fmla="*/ 2147483647 w 1472"/>
                <a:gd name="T1" fmla="*/ 2147483647 h 586"/>
                <a:gd name="T2" fmla="*/ 0 w 1472"/>
                <a:gd name="T3" fmla="*/ 2147483647 h 586"/>
                <a:gd name="T4" fmla="*/ 2147483647 w 1472"/>
                <a:gd name="T5" fmla="*/ 2147483647 h 586"/>
                <a:gd name="T6" fmla="*/ 2147483647 w 1472"/>
                <a:gd name="T7" fmla="*/ 2147483647 h 586"/>
                <a:gd name="T8" fmla="*/ 2147483647 w 1472"/>
                <a:gd name="T9" fmla="*/ 2147483647 h 586"/>
                <a:gd name="T10" fmla="*/ 2147483647 w 1472"/>
                <a:gd name="T11" fmla="*/ 2147483647 h 586"/>
                <a:gd name="T12" fmla="*/ 2147483647 w 1472"/>
                <a:gd name="T13" fmla="*/ 0 h 586"/>
                <a:gd name="T14" fmla="*/ 2147483647 w 1472"/>
                <a:gd name="T15" fmla="*/ 2147483647 h 5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2"/>
                <a:gd name="T25" fmla="*/ 0 h 586"/>
                <a:gd name="T26" fmla="*/ 1472 w 1472"/>
                <a:gd name="T27" fmla="*/ 586 h 5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2" h="586">
                  <a:moveTo>
                    <a:pt x="1472" y="105"/>
                  </a:moveTo>
                  <a:lnTo>
                    <a:pt x="0" y="586"/>
                  </a:lnTo>
                  <a:lnTo>
                    <a:pt x="9" y="557"/>
                  </a:lnTo>
                  <a:lnTo>
                    <a:pt x="19" y="526"/>
                  </a:lnTo>
                  <a:lnTo>
                    <a:pt x="31" y="497"/>
                  </a:lnTo>
                  <a:lnTo>
                    <a:pt x="42" y="467"/>
                  </a:lnTo>
                  <a:lnTo>
                    <a:pt x="1472" y="0"/>
                  </a:lnTo>
                  <a:lnTo>
                    <a:pt x="1472" y="105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3" name="Freeform 92"/>
            <p:cNvSpPr>
              <a:spLocks/>
            </p:cNvSpPr>
            <p:nvPr/>
          </p:nvSpPr>
          <p:spPr bwMode="auto">
            <a:xfrm>
              <a:off x="2160588" y="4202113"/>
              <a:ext cx="654050" cy="239712"/>
            </a:xfrm>
            <a:custGeom>
              <a:avLst/>
              <a:gdLst>
                <a:gd name="T0" fmla="*/ 2147483647 w 1453"/>
                <a:gd name="T1" fmla="*/ 2147483647 h 533"/>
                <a:gd name="T2" fmla="*/ 0 w 1453"/>
                <a:gd name="T3" fmla="*/ 2147483647 h 533"/>
                <a:gd name="T4" fmla="*/ 2147483647 w 1453"/>
                <a:gd name="T5" fmla="*/ 2147483647 h 533"/>
                <a:gd name="T6" fmla="*/ 2147483647 w 1453"/>
                <a:gd name="T7" fmla="*/ 2147483647 h 533"/>
                <a:gd name="T8" fmla="*/ 2147483647 w 1453"/>
                <a:gd name="T9" fmla="*/ 2147483647 h 533"/>
                <a:gd name="T10" fmla="*/ 2147483647 w 1453"/>
                <a:gd name="T11" fmla="*/ 2147483647 h 533"/>
                <a:gd name="T12" fmla="*/ 2147483647 w 1453"/>
                <a:gd name="T13" fmla="*/ 0 h 533"/>
                <a:gd name="T14" fmla="*/ 2147483647 w 1453"/>
                <a:gd name="T15" fmla="*/ 0 h 533"/>
                <a:gd name="T16" fmla="*/ 2147483647 w 1453"/>
                <a:gd name="T17" fmla="*/ 2147483647 h 5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3"/>
                <a:gd name="T28" fmla="*/ 0 h 533"/>
                <a:gd name="T29" fmla="*/ 1453 w 1453"/>
                <a:gd name="T30" fmla="*/ 533 h 5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3" h="533">
                  <a:moveTo>
                    <a:pt x="1453" y="59"/>
                  </a:moveTo>
                  <a:lnTo>
                    <a:pt x="0" y="533"/>
                  </a:lnTo>
                  <a:lnTo>
                    <a:pt x="12" y="503"/>
                  </a:lnTo>
                  <a:lnTo>
                    <a:pt x="23" y="472"/>
                  </a:lnTo>
                  <a:lnTo>
                    <a:pt x="36" y="443"/>
                  </a:lnTo>
                  <a:lnTo>
                    <a:pt x="49" y="412"/>
                  </a:lnTo>
                  <a:lnTo>
                    <a:pt x="1312" y="0"/>
                  </a:lnTo>
                  <a:lnTo>
                    <a:pt x="1453" y="0"/>
                  </a:lnTo>
                  <a:lnTo>
                    <a:pt x="1453" y="59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4" name="Freeform 93"/>
            <p:cNvSpPr>
              <a:spLocks/>
            </p:cNvSpPr>
            <p:nvPr/>
          </p:nvSpPr>
          <p:spPr bwMode="auto">
            <a:xfrm>
              <a:off x="2170113" y="4202113"/>
              <a:ext cx="644525" cy="212725"/>
            </a:xfrm>
            <a:custGeom>
              <a:avLst/>
              <a:gdLst>
                <a:gd name="T0" fmla="*/ 2147483647 w 1430"/>
                <a:gd name="T1" fmla="*/ 2147483647 h 473"/>
                <a:gd name="T2" fmla="*/ 0 w 1430"/>
                <a:gd name="T3" fmla="*/ 2147483647 h 473"/>
                <a:gd name="T4" fmla="*/ 2147483647 w 1430"/>
                <a:gd name="T5" fmla="*/ 2147483647 h 473"/>
                <a:gd name="T6" fmla="*/ 2147483647 w 1430"/>
                <a:gd name="T7" fmla="*/ 2147483647 h 473"/>
                <a:gd name="T8" fmla="*/ 2147483647 w 1430"/>
                <a:gd name="T9" fmla="*/ 2147483647 h 473"/>
                <a:gd name="T10" fmla="*/ 2147483647 w 1430"/>
                <a:gd name="T11" fmla="*/ 2147483647 h 473"/>
                <a:gd name="T12" fmla="*/ 2147483647 w 1430"/>
                <a:gd name="T13" fmla="*/ 0 h 473"/>
                <a:gd name="T14" fmla="*/ 2147483647 w 1430"/>
                <a:gd name="T15" fmla="*/ 0 h 473"/>
                <a:gd name="T16" fmla="*/ 2147483647 w 1430"/>
                <a:gd name="T17" fmla="*/ 2147483647 h 4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30"/>
                <a:gd name="T28" fmla="*/ 0 h 473"/>
                <a:gd name="T29" fmla="*/ 1430 w 1430"/>
                <a:gd name="T30" fmla="*/ 473 h 4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30" h="473">
                  <a:moveTo>
                    <a:pt x="1430" y="6"/>
                  </a:moveTo>
                  <a:lnTo>
                    <a:pt x="0" y="473"/>
                  </a:lnTo>
                  <a:lnTo>
                    <a:pt x="13" y="443"/>
                  </a:lnTo>
                  <a:lnTo>
                    <a:pt x="26" y="412"/>
                  </a:lnTo>
                  <a:lnTo>
                    <a:pt x="41" y="381"/>
                  </a:lnTo>
                  <a:lnTo>
                    <a:pt x="55" y="349"/>
                  </a:lnTo>
                  <a:lnTo>
                    <a:pt x="1128" y="0"/>
                  </a:lnTo>
                  <a:lnTo>
                    <a:pt x="1430" y="0"/>
                  </a:lnTo>
                  <a:lnTo>
                    <a:pt x="1430" y="6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5" name="Freeform 94"/>
            <p:cNvSpPr>
              <a:spLocks/>
            </p:cNvSpPr>
            <p:nvPr/>
          </p:nvSpPr>
          <p:spPr bwMode="auto">
            <a:xfrm>
              <a:off x="2181225" y="4202113"/>
              <a:ext cx="569913" cy="185737"/>
            </a:xfrm>
            <a:custGeom>
              <a:avLst/>
              <a:gdLst>
                <a:gd name="T0" fmla="*/ 2147483647 w 1263"/>
                <a:gd name="T1" fmla="*/ 0 h 412"/>
                <a:gd name="T2" fmla="*/ 0 w 1263"/>
                <a:gd name="T3" fmla="*/ 2147483647 h 412"/>
                <a:gd name="T4" fmla="*/ 2147483647 w 1263"/>
                <a:gd name="T5" fmla="*/ 2147483647 h 412"/>
                <a:gd name="T6" fmla="*/ 2147483647 w 1263"/>
                <a:gd name="T7" fmla="*/ 2147483647 h 412"/>
                <a:gd name="T8" fmla="*/ 2147483647 w 1263"/>
                <a:gd name="T9" fmla="*/ 2147483647 h 412"/>
                <a:gd name="T10" fmla="*/ 2147483647 w 1263"/>
                <a:gd name="T11" fmla="*/ 2147483647 h 412"/>
                <a:gd name="T12" fmla="*/ 2147483647 w 1263"/>
                <a:gd name="T13" fmla="*/ 0 h 412"/>
                <a:gd name="T14" fmla="*/ 2147483647 w 1263"/>
                <a:gd name="T15" fmla="*/ 0 h 4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3"/>
                <a:gd name="T25" fmla="*/ 0 h 412"/>
                <a:gd name="T26" fmla="*/ 1263 w 1263"/>
                <a:gd name="T27" fmla="*/ 412 h 4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3" h="412">
                  <a:moveTo>
                    <a:pt x="1263" y="0"/>
                  </a:moveTo>
                  <a:lnTo>
                    <a:pt x="0" y="412"/>
                  </a:lnTo>
                  <a:lnTo>
                    <a:pt x="15" y="381"/>
                  </a:lnTo>
                  <a:lnTo>
                    <a:pt x="30" y="349"/>
                  </a:lnTo>
                  <a:lnTo>
                    <a:pt x="46" y="317"/>
                  </a:lnTo>
                  <a:lnTo>
                    <a:pt x="62" y="287"/>
                  </a:lnTo>
                  <a:lnTo>
                    <a:pt x="941" y="0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6" name="Freeform 95"/>
            <p:cNvSpPr>
              <a:spLocks/>
            </p:cNvSpPr>
            <p:nvPr/>
          </p:nvSpPr>
          <p:spPr bwMode="auto">
            <a:xfrm>
              <a:off x="2193925" y="4202113"/>
              <a:ext cx="485775" cy="157162"/>
            </a:xfrm>
            <a:custGeom>
              <a:avLst/>
              <a:gdLst>
                <a:gd name="T0" fmla="*/ 2147483647 w 1073"/>
                <a:gd name="T1" fmla="*/ 0 h 349"/>
                <a:gd name="T2" fmla="*/ 0 w 1073"/>
                <a:gd name="T3" fmla="*/ 2147483647 h 349"/>
                <a:gd name="T4" fmla="*/ 2147483647 w 1073"/>
                <a:gd name="T5" fmla="*/ 2147483647 h 349"/>
                <a:gd name="T6" fmla="*/ 2147483647 w 1073"/>
                <a:gd name="T7" fmla="*/ 2147483647 h 349"/>
                <a:gd name="T8" fmla="*/ 2147483647 w 1073"/>
                <a:gd name="T9" fmla="*/ 2147483647 h 349"/>
                <a:gd name="T10" fmla="*/ 2147483647 w 1073"/>
                <a:gd name="T11" fmla="*/ 2147483647 h 349"/>
                <a:gd name="T12" fmla="*/ 2147483647 w 1073"/>
                <a:gd name="T13" fmla="*/ 0 h 349"/>
                <a:gd name="T14" fmla="*/ 2147483647 w 1073"/>
                <a:gd name="T15" fmla="*/ 0 h 3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3"/>
                <a:gd name="T25" fmla="*/ 0 h 349"/>
                <a:gd name="T26" fmla="*/ 1073 w 1073"/>
                <a:gd name="T27" fmla="*/ 349 h 3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3" h="349">
                  <a:moveTo>
                    <a:pt x="1073" y="0"/>
                  </a:moveTo>
                  <a:lnTo>
                    <a:pt x="0" y="349"/>
                  </a:lnTo>
                  <a:lnTo>
                    <a:pt x="17" y="317"/>
                  </a:lnTo>
                  <a:lnTo>
                    <a:pt x="33" y="285"/>
                  </a:lnTo>
                  <a:lnTo>
                    <a:pt x="51" y="253"/>
                  </a:lnTo>
                  <a:lnTo>
                    <a:pt x="70" y="221"/>
                  </a:lnTo>
                  <a:lnTo>
                    <a:pt x="751" y="0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7" name="Freeform 96"/>
            <p:cNvSpPr>
              <a:spLocks/>
            </p:cNvSpPr>
            <p:nvPr/>
          </p:nvSpPr>
          <p:spPr bwMode="auto">
            <a:xfrm>
              <a:off x="2209800" y="4202113"/>
              <a:ext cx="395288" cy="130175"/>
            </a:xfrm>
            <a:custGeom>
              <a:avLst/>
              <a:gdLst>
                <a:gd name="T0" fmla="*/ 2147483647 w 879"/>
                <a:gd name="T1" fmla="*/ 0 h 287"/>
                <a:gd name="T2" fmla="*/ 0 w 879"/>
                <a:gd name="T3" fmla="*/ 2147483647 h 287"/>
                <a:gd name="T4" fmla="*/ 2147483647 w 879"/>
                <a:gd name="T5" fmla="*/ 2147483647 h 287"/>
                <a:gd name="T6" fmla="*/ 2147483647 w 879"/>
                <a:gd name="T7" fmla="*/ 2147483647 h 287"/>
                <a:gd name="T8" fmla="*/ 2147483647 w 879"/>
                <a:gd name="T9" fmla="*/ 2147483647 h 287"/>
                <a:gd name="T10" fmla="*/ 2147483647 w 879"/>
                <a:gd name="T11" fmla="*/ 2147483647 h 287"/>
                <a:gd name="T12" fmla="*/ 2147483647 w 879"/>
                <a:gd name="T13" fmla="*/ 0 h 287"/>
                <a:gd name="T14" fmla="*/ 2147483647 w 879"/>
                <a:gd name="T15" fmla="*/ 0 h 2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9"/>
                <a:gd name="T25" fmla="*/ 0 h 287"/>
                <a:gd name="T26" fmla="*/ 879 w 879"/>
                <a:gd name="T27" fmla="*/ 287 h 2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9" h="287">
                  <a:moveTo>
                    <a:pt x="879" y="0"/>
                  </a:moveTo>
                  <a:lnTo>
                    <a:pt x="0" y="287"/>
                  </a:lnTo>
                  <a:lnTo>
                    <a:pt x="18" y="253"/>
                  </a:lnTo>
                  <a:lnTo>
                    <a:pt x="37" y="221"/>
                  </a:lnTo>
                  <a:lnTo>
                    <a:pt x="58" y="188"/>
                  </a:lnTo>
                  <a:lnTo>
                    <a:pt x="78" y="156"/>
                  </a:lnTo>
                  <a:lnTo>
                    <a:pt x="557" y="0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8" name="Freeform 97"/>
            <p:cNvSpPr>
              <a:spLocks/>
            </p:cNvSpPr>
            <p:nvPr/>
          </p:nvSpPr>
          <p:spPr bwMode="auto">
            <a:xfrm>
              <a:off x="2227263" y="4202113"/>
              <a:ext cx="306387" cy="100012"/>
            </a:xfrm>
            <a:custGeom>
              <a:avLst/>
              <a:gdLst>
                <a:gd name="T0" fmla="*/ 2147483647 w 681"/>
                <a:gd name="T1" fmla="*/ 0 h 221"/>
                <a:gd name="T2" fmla="*/ 0 w 681"/>
                <a:gd name="T3" fmla="*/ 2147483647 h 221"/>
                <a:gd name="T4" fmla="*/ 2147483647 w 681"/>
                <a:gd name="T5" fmla="*/ 2147483647 h 221"/>
                <a:gd name="T6" fmla="*/ 2147483647 w 681"/>
                <a:gd name="T7" fmla="*/ 2147483647 h 221"/>
                <a:gd name="T8" fmla="*/ 2147483647 w 681"/>
                <a:gd name="T9" fmla="*/ 2147483647 h 221"/>
                <a:gd name="T10" fmla="*/ 2147483647 w 681"/>
                <a:gd name="T11" fmla="*/ 2147483647 h 221"/>
                <a:gd name="T12" fmla="*/ 2147483647 w 681"/>
                <a:gd name="T13" fmla="*/ 0 h 221"/>
                <a:gd name="T14" fmla="*/ 2147483647 w 681"/>
                <a:gd name="T15" fmla="*/ 0 h 2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81"/>
                <a:gd name="T25" fmla="*/ 0 h 221"/>
                <a:gd name="T26" fmla="*/ 681 w 681"/>
                <a:gd name="T27" fmla="*/ 221 h 2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81" h="221">
                  <a:moveTo>
                    <a:pt x="681" y="0"/>
                  </a:moveTo>
                  <a:lnTo>
                    <a:pt x="0" y="221"/>
                  </a:lnTo>
                  <a:lnTo>
                    <a:pt x="21" y="188"/>
                  </a:lnTo>
                  <a:lnTo>
                    <a:pt x="41" y="155"/>
                  </a:lnTo>
                  <a:lnTo>
                    <a:pt x="63" y="122"/>
                  </a:lnTo>
                  <a:lnTo>
                    <a:pt x="86" y="88"/>
                  </a:lnTo>
                  <a:lnTo>
                    <a:pt x="359" y="0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39" name="Freeform 98"/>
            <p:cNvSpPr>
              <a:spLocks/>
            </p:cNvSpPr>
            <p:nvPr/>
          </p:nvSpPr>
          <p:spPr bwMode="auto">
            <a:xfrm>
              <a:off x="2244725" y="4202113"/>
              <a:ext cx="215900" cy="69850"/>
            </a:xfrm>
            <a:custGeom>
              <a:avLst/>
              <a:gdLst>
                <a:gd name="T0" fmla="*/ 2147483647 w 479"/>
                <a:gd name="T1" fmla="*/ 0 h 156"/>
                <a:gd name="T2" fmla="*/ 0 w 479"/>
                <a:gd name="T3" fmla="*/ 2147483647 h 156"/>
                <a:gd name="T4" fmla="*/ 2147483647 w 479"/>
                <a:gd name="T5" fmla="*/ 2147483647 h 156"/>
                <a:gd name="T6" fmla="*/ 2147483647 w 479"/>
                <a:gd name="T7" fmla="*/ 2147483647 h 156"/>
                <a:gd name="T8" fmla="*/ 2147483647 w 479"/>
                <a:gd name="T9" fmla="*/ 2147483647 h 156"/>
                <a:gd name="T10" fmla="*/ 2147483647 w 479"/>
                <a:gd name="T11" fmla="*/ 2147483647 h 156"/>
                <a:gd name="T12" fmla="*/ 2147483647 w 479"/>
                <a:gd name="T13" fmla="*/ 0 h 156"/>
                <a:gd name="T14" fmla="*/ 2147483647 w 479"/>
                <a:gd name="T15" fmla="*/ 0 h 1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9"/>
                <a:gd name="T25" fmla="*/ 0 h 156"/>
                <a:gd name="T26" fmla="*/ 479 w 479"/>
                <a:gd name="T27" fmla="*/ 156 h 15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9" h="156">
                  <a:moveTo>
                    <a:pt x="479" y="0"/>
                  </a:moveTo>
                  <a:lnTo>
                    <a:pt x="0" y="156"/>
                  </a:lnTo>
                  <a:lnTo>
                    <a:pt x="22" y="122"/>
                  </a:lnTo>
                  <a:lnTo>
                    <a:pt x="45" y="88"/>
                  </a:lnTo>
                  <a:lnTo>
                    <a:pt x="69" y="54"/>
                  </a:lnTo>
                  <a:lnTo>
                    <a:pt x="95" y="19"/>
                  </a:lnTo>
                  <a:lnTo>
                    <a:pt x="156" y="0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0" name="Freeform 99"/>
            <p:cNvSpPr>
              <a:spLocks/>
            </p:cNvSpPr>
            <p:nvPr/>
          </p:nvSpPr>
          <p:spPr bwMode="auto">
            <a:xfrm>
              <a:off x="2265363" y="4202113"/>
              <a:ext cx="122237" cy="39687"/>
            </a:xfrm>
            <a:custGeom>
              <a:avLst/>
              <a:gdLst>
                <a:gd name="T0" fmla="*/ 2147483647 w 273"/>
                <a:gd name="T1" fmla="*/ 0 h 88"/>
                <a:gd name="T2" fmla="*/ 0 w 273"/>
                <a:gd name="T3" fmla="*/ 2147483647 h 88"/>
                <a:gd name="T4" fmla="*/ 2147483647 w 273"/>
                <a:gd name="T5" fmla="*/ 2147483647 h 88"/>
                <a:gd name="T6" fmla="*/ 2147483647 w 273"/>
                <a:gd name="T7" fmla="*/ 2147483647 h 88"/>
                <a:gd name="T8" fmla="*/ 2147483647 w 273"/>
                <a:gd name="T9" fmla="*/ 2147483647 h 88"/>
                <a:gd name="T10" fmla="*/ 2147483647 w 273"/>
                <a:gd name="T11" fmla="*/ 0 h 88"/>
                <a:gd name="T12" fmla="*/ 2147483647 w 273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3"/>
                <a:gd name="T22" fmla="*/ 0 h 88"/>
                <a:gd name="T23" fmla="*/ 273 w 273"/>
                <a:gd name="T24" fmla="*/ 88 h 8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3" h="88">
                  <a:moveTo>
                    <a:pt x="273" y="0"/>
                  </a:moveTo>
                  <a:lnTo>
                    <a:pt x="0" y="88"/>
                  </a:lnTo>
                  <a:lnTo>
                    <a:pt x="15" y="67"/>
                  </a:lnTo>
                  <a:lnTo>
                    <a:pt x="32" y="45"/>
                  </a:lnTo>
                  <a:lnTo>
                    <a:pt x="47" y="22"/>
                  </a:lnTo>
                  <a:lnTo>
                    <a:pt x="65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1" name="Freeform 100"/>
            <p:cNvSpPr>
              <a:spLocks/>
            </p:cNvSpPr>
            <p:nvPr/>
          </p:nvSpPr>
          <p:spPr bwMode="auto">
            <a:xfrm>
              <a:off x="2287588" y="4202113"/>
              <a:ext cx="26987" cy="9525"/>
            </a:xfrm>
            <a:custGeom>
              <a:avLst/>
              <a:gdLst>
                <a:gd name="T0" fmla="*/ 2147483647 w 61"/>
                <a:gd name="T1" fmla="*/ 0 h 19"/>
                <a:gd name="T2" fmla="*/ 0 w 61"/>
                <a:gd name="T3" fmla="*/ 2147483647 h 19"/>
                <a:gd name="T4" fmla="*/ 2147483647 w 61"/>
                <a:gd name="T5" fmla="*/ 2147483647 h 19"/>
                <a:gd name="T6" fmla="*/ 2147483647 w 61"/>
                <a:gd name="T7" fmla="*/ 0 h 19"/>
                <a:gd name="T8" fmla="*/ 2147483647 w 6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19"/>
                <a:gd name="T17" fmla="*/ 61 w 6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19">
                  <a:moveTo>
                    <a:pt x="61" y="0"/>
                  </a:moveTo>
                  <a:lnTo>
                    <a:pt x="0" y="19"/>
                  </a:lnTo>
                  <a:lnTo>
                    <a:pt x="8" y="10"/>
                  </a:lnTo>
                  <a:lnTo>
                    <a:pt x="15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2" name="Freeform 101"/>
            <p:cNvSpPr>
              <a:spLocks/>
            </p:cNvSpPr>
            <p:nvPr/>
          </p:nvSpPr>
          <p:spPr bwMode="auto">
            <a:xfrm>
              <a:off x="2295525" y="4187825"/>
              <a:ext cx="533400" cy="28575"/>
            </a:xfrm>
            <a:custGeom>
              <a:avLst/>
              <a:gdLst>
                <a:gd name="T0" fmla="*/ 2147483647 w 1186"/>
                <a:gd name="T1" fmla="*/ 2147483647 h 64"/>
                <a:gd name="T2" fmla="*/ 2147483647 w 1186"/>
                <a:gd name="T3" fmla="*/ 0 h 64"/>
                <a:gd name="T4" fmla="*/ 0 w 1186"/>
                <a:gd name="T5" fmla="*/ 0 h 64"/>
                <a:gd name="T6" fmla="*/ 0 w 1186"/>
                <a:gd name="T7" fmla="*/ 2147483647 h 64"/>
                <a:gd name="T8" fmla="*/ 2147483647 w 1186"/>
                <a:gd name="T9" fmla="*/ 2147483647 h 64"/>
                <a:gd name="T10" fmla="*/ 2147483647 w 1186"/>
                <a:gd name="T11" fmla="*/ 2147483647 h 64"/>
                <a:gd name="T12" fmla="*/ 2147483647 w 1186"/>
                <a:gd name="T13" fmla="*/ 2147483647 h 64"/>
                <a:gd name="T14" fmla="*/ 2147483647 w 1186"/>
                <a:gd name="T15" fmla="*/ 0 h 64"/>
                <a:gd name="T16" fmla="*/ 2147483647 w 1186"/>
                <a:gd name="T17" fmla="*/ 0 h 64"/>
                <a:gd name="T18" fmla="*/ 2147483647 w 1186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4"/>
                <a:gd name="T32" fmla="*/ 1186 w 1186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4">
                  <a:moveTo>
                    <a:pt x="1186" y="32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1154" y="64"/>
                  </a:lnTo>
                  <a:lnTo>
                    <a:pt x="1186" y="32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3" name="Freeform 102"/>
            <p:cNvSpPr>
              <a:spLocks/>
            </p:cNvSpPr>
            <p:nvPr/>
          </p:nvSpPr>
          <p:spPr bwMode="auto">
            <a:xfrm>
              <a:off x="2800350" y="4202113"/>
              <a:ext cx="28575" cy="938212"/>
            </a:xfrm>
            <a:custGeom>
              <a:avLst/>
              <a:gdLst>
                <a:gd name="T0" fmla="*/ 2147483647 w 65"/>
                <a:gd name="T1" fmla="*/ 2147483647 h 2080"/>
                <a:gd name="T2" fmla="*/ 2147483647 w 65"/>
                <a:gd name="T3" fmla="*/ 2147483647 h 2080"/>
                <a:gd name="T4" fmla="*/ 2147483647 w 65"/>
                <a:gd name="T5" fmla="*/ 0 h 2080"/>
                <a:gd name="T6" fmla="*/ 0 w 65"/>
                <a:gd name="T7" fmla="*/ 0 h 2080"/>
                <a:gd name="T8" fmla="*/ 0 w 65"/>
                <a:gd name="T9" fmla="*/ 2147483647 h 2080"/>
                <a:gd name="T10" fmla="*/ 2147483647 w 65"/>
                <a:gd name="T11" fmla="*/ 2147483647 h 2080"/>
                <a:gd name="T12" fmla="*/ 2147483647 w 65"/>
                <a:gd name="T13" fmla="*/ 2147483647 h 2080"/>
                <a:gd name="T14" fmla="*/ 2147483647 w 65"/>
                <a:gd name="T15" fmla="*/ 2147483647 h 2080"/>
                <a:gd name="T16" fmla="*/ 2147483647 w 65"/>
                <a:gd name="T17" fmla="*/ 2147483647 h 2080"/>
                <a:gd name="T18" fmla="*/ 2147483647 w 65"/>
                <a:gd name="T19" fmla="*/ 2147483647 h 20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2080"/>
                <a:gd name="T32" fmla="*/ 65 w 65"/>
                <a:gd name="T33" fmla="*/ 2080 h 20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2080">
                  <a:moveTo>
                    <a:pt x="33" y="2080"/>
                  </a:moveTo>
                  <a:lnTo>
                    <a:pt x="65" y="2048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2048"/>
                  </a:lnTo>
                  <a:lnTo>
                    <a:pt x="33" y="2080"/>
                  </a:lnTo>
                  <a:lnTo>
                    <a:pt x="65" y="2080"/>
                  </a:lnTo>
                  <a:lnTo>
                    <a:pt x="65" y="2048"/>
                  </a:lnTo>
                  <a:lnTo>
                    <a:pt x="33" y="208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4" name="Freeform 103"/>
            <p:cNvSpPr>
              <a:spLocks/>
            </p:cNvSpPr>
            <p:nvPr/>
          </p:nvSpPr>
          <p:spPr bwMode="auto">
            <a:xfrm>
              <a:off x="2282825" y="5111750"/>
              <a:ext cx="531813" cy="28575"/>
            </a:xfrm>
            <a:custGeom>
              <a:avLst/>
              <a:gdLst>
                <a:gd name="T0" fmla="*/ 0 w 1181"/>
                <a:gd name="T1" fmla="*/ 2147483647 h 64"/>
                <a:gd name="T2" fmla="*/ 2147483647 w 1181"/>
                <a:gd name="T3" fmla="*/ 2147483647 h 64"/>
                <a:gd name="T4" fmla="*/ 2147483647 w 1181"/>
                <a:gd name="T5" fmla="*/ 2147483647 h 64"/>
                <a:gd name="T6" fmla="*/ 2147483647 w 1181"/>
                <a:gd name="T7" fmla="*/ 2147483647 h 64"/>
                <a:gd name="T8" fmla="*/ 2147483647 w 1181"/>
                <a:gd name="T9" fmla="*/ 2147483647 h 64"/>
                <a:gd name="T10" fmla="*/ 2147483647 w 1181"/>
                <a:gd name="T11" fmla="*/ 2147483647 h 64"/>
                <a:gd name="T12" fmla="*/ 2147483647 w 1181"/>
                <a:gd name="T13" fmla="*/ 2147483647 h 64"/>
                <a:gd name="T14" fmla="*/ 2147483647 w 1181"/>
                <a:gd name="T15" fmla="*/ 2147483647 h 64"/>
                <a:gd name="T16" fmla="*/ 2147483647 w 1181"/>
                <a:gd name="T17" fmla="*/ 2147483647 h 64"/>
                <a:gd name="T18" fmla="*/ 2147483647 w 1181"/>
                <a:gd name="T19" fmla="*/ 2147483647 h 64"/>
                <a:gd name="T20" fmla="*/ 2147483647 w 1181"/>
                <a:gd name="T21" fmla="*/ 2147483647 h 64"/>
                <a:gd name="T22" fmla="*/ 2147483647 w 1181"/>
                <a:gd name="T23" fmla="*/ 2147483647 h 64"/>
                <a:gd name="T24" fmla="*/ 2147483647 w 1181"/>
                <a:gd name="T25" fmla="*/ 2147483647 h 64"/>
                <a:gd name="T26" fmla="*/ 2147483647 w 1181"/>
                <a:gd name="T27" fmla="*/ 2147483647 h 64"/>
                <a:gd name="T28" fmla="*/ 2147483647 w 1181"/>
                <a:gd name="T29" fmla="*/ 2147483647 h 64"/>
                <a:gd name="T30" fmla="*/ 2147483647 w 1181"/>
                <a:gd name="T31" fmla="*/ 2147483647 h 64"/>
                <a:gd name="T32" fmla="*/ 2147483647 w 1181"/>
                <a:gd name="T33" fmla="*/ 2147483647 h 64"/>
                <a:gd name="T34" fmla="*/ 2147483647 w 1181"/>
                <a:gd name="T35" fmla="*/ 2147483647 h 64"/>
                <a:gd name="T36" fmla="*/ 2147483647 w 1181"/>
                <a:gd name="T37" fmla="*/ 0 h 64"/>
                <a:gd name="T38" fmla="*/ 2147483647 w 1181"/>
                <a:gd name="T39" fmla="*/ 0 h 64"/>
                <a:gd name="T40" fmla="*/ 2147483647 w 1181"/>
                <a:gd name="T41" fmla="*/ 0 h 64"/>
                <a:gd name="T42" fmla="*/ 2147483647 w 1181"/>
                <a:gd name="T43" fmla="*/ 0 h 64"/>
                <a:gd name="T44" fmla="*/ 2147483647 w 1181"/>
                <a:gd name="T45" fmla="*/ 0 h 64"/>
                <a:gd name="T46" fmla="*/ 2147483647 w 1181"/>
                <a:gd name="T47" fmla="*/ 0 h 64"/>
                <a:gd name="T48" fmla="*/ 2147483647 w 1181"/>
                <a:gd name="T49" fmla="*/ 0 h 64"/>
                <a:gd name="T50" fmla="*/ 2147483647 w 1181"/>
                <a:gd name="T51" fmla="*/ 0 h 64"/>
                <a:gd name="T52" fmla="*/ 2147483647 w 1181"/>
                <a:gd name="T53" fmla="*/ 0 h 64"/>
                <a:gd name="T54" fmla="*/ 2147483647 w 1181"/>
                <a:gd name="T55" fmla="*/ 0 h 64"/>
                <a:gd name="T56" fmla="*/ 2147483647 w 1181"/>
                <a:gd name="T57" fmla="*/ 0 h 64"/>
                <a:gd name="T58" fmla="*/ 2147483647 w 1181"/>
                <a:gd name="T59" fmla="*/ 0 h 64"/>
                <a:gd name="T60" fmla="*/ 2147483647 w 1181"/>
                <a:gd name="T61" fmla="*/ 0 h 64"/>
                <a:gd name="T62" fmla="*/ 2147483647 w 1181"/>
                <a:gd name="T63" fmla="*/ 0 h 64"/>
                <a:gd name="T64" fmla="*/ 2147483647 w 1181"/>
                <a:gd name="T65" fmla="*/ 0 h 64"/>
                <a:gd name="T66" fmla="*/ 2147483647 w 1181"/>
                <a:gd name="T67" fmla="*/ 0 h 64"/>
                <a:gd name="T68" fmla="*/ 2147483647 w 1181"/>
                <a:gd name="T69" fmla="*/ 0 h 64"/>
                <a:gd name="T70" fmla="*/ 2147483647 w 1181"/>
                <a:gd name="T71" fmla="*/ 2147483647 h 64"/>
                <a:gd name="T72" fmla="*/ 0 w 1181"/>
                <a:gd name="T73" fmla="*/ 2147483647 h 64"/>
                <a:gd name="T74" fmla="*/ 2147483647 w 1181"/>
                <a:gd name="T75" fmla="*/ 2147483647 h 64"/>
                <a:gd name="T76" fmla="*/ 2147483647 w 1181"/>
                <a:gd name="T77" fmla="*/ 2147483647 h 64"/>
                <a:gd name="T78" fmla="*/ 0 w 1181"/>
                <a:gd name="T79" fmla="*/ 2147483647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4"/>
                <a:gd name="T122" fmla="*/ 1181 w 1181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4">
                  <a:moveTo>
                    <a:pt x="0" y="51"/>
                  </a:moveTo>
                  <a:lnTo>
                    <a:pt x="27" y="64"/>
                  </a:lnTo>
                  <a:lnTo>
                    <a:pt x="104" y="64"/>
                  </a:lnTo>
                  <a:lnTo>
                    <a:pt x="178" y="64"/>
                  </a:lnTo>
                  <a:lnTo>
                    <a:pt x="252" y="64"/>
                  </a:lnTo>
                  <a:lnTo>
                    <a:pt x="324" y="64"/>
                  </a:lnTo>
                  <a:lnTo>
                    <a:pt x="394" y="64"/>
                  </a:lnTo>
                  <a:lnTo>
                    <a:pt x="465" y="64"/>
                  </a:lnTo>
                  <a:lnTo>
                    <a:pt x="535" y="64"/>
                  </a:lnTo>
                  <a:lnTo>
                    <a:pt x="604" y="64"/>
                  </a:lnTo>
                  <a:lnTo>
                    <a:pt x="673" y="64"/>
                  </a:lnTo>
                  <a:lnTo>
                    <a:pt x="742" y="64"/>
                  </a:lnTo>
                  <a:lnTo>
                    <a:pt x="813" y="64"/>
                  </a:lnTo>
                  <a:lnTo>
                    <a:pt x="883" y="64"/>
                  </a:lnTo>
                  <a:lnTo>
                    <a:pt x="955" y="64"/>
                  </a:lnTo>
                  <a:lnTo>
                    <a:pt x="1029" y="64"/>
                  </a:lnTo>
                  <a:lnTo>
                    <a:pt x="1103" y="64"/>
                  </a:lnTo>
                  <a:lnTo>
                    <a:pt x="1181" y="64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4"/>
                  </a:lnTo>
                  <a:lnTo>
                    <a:pt x="0" y="51"/>
                  </a:lnTo>
                  <a:lnTo>
                    <a:pt x="11" y="64"/>
                  </a:lnTo>
                  <a:lnTo>
                    <a:pt x="27" y="6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5" name="Freeform 104"/>
            <p:cNvSpPr>
              <a:spLocks/>
            </p:cNvSpPr>
            <p:nvPr/>
          </p:nvSpPr>
          <p:spPr bwMode="auto">
            <a:xfrm>
              <a:off x="2108200" y="4187825"/>
              <a:ext cx="198438" cy="947738"/>
            </a:xfrm>
            <a:custGeom>
              <a:avLst/>
              <a:gdLst>
                <a:gd name="T0" fmla="*/ 2147483647 w 441"/>
                <a:gd name="T1" fmla="*/ 2147483647 h 2099"/>
                <a:gd name="T2" fmla="*/ 2147483647 w 441"/>
                <a:gd name="T3" fmla="*/ 2147483647 h 2099"/>
                <a:gd name="T4" fmla="*/ 2147483647 w 441"/>
                <a:gd name="T5" fmla="*/ 2147483647 h 2099"/>
                <a:gd name="T6" fmla="*/ 2147483647 w 441"/>
                <a:gd name="T7" fmla="*/ 2147483647 h 2099"/>
                <a:gd name="T8" fmla="*/ 2147483647 w 441"/>
                <a:gd name="T9" fmla="*/ 2147483647 h 2099"/>
                <a:gd name="T10" fmla="*/ 2147483647 w 441"/>
                <a:gd name="T11" fmla="*/ 2147483647 h 2099"/>
                <a:gd name="T12" fmla="*/ 2147483647 w 441"/>
                <a:gd name="T13" fmla="*/ 2147483647 h 2099"/>
                <a:gd name="T14" fmla="*/ 2147483647 w 441"/>
                <a:gd name="T15" fmla="*/ 2147483647 h 2099"/>
                <a:gd name="T16" fmla="*/ 2147483647 w 441"/>
                <a:gd name="T17" fmla="*/ 2147483647 h 2099"/>
                <a:gd name="T18" fmla="*/ 2147483647 w 441"/>
                <a:gd name="T19" fmla="*/ 2147483647 h 2099"/>
                <a:gd name="T20" fmla="*/ 2147483647 w 441"/>
                <a:gd name="T21" fmla="*/ 2147483647 h 2099"/>
                <a:gd name="T22" fmla="*/ 2147483647 w 441"/>
                <a:gd name="T23" fmla="*/ 2147483647 h 2099"/>
                <a:gd name="T24" fmla="*/ 2147483647 w 441"/>
                <a:gd name="T25" fmla="*/ 2147483647 h 2099"/>
                <a:gd name="T26" fmla="*/ 2147483647 w 441"/>
                <a:gd name="T27" fmla="*/ 2147483647 h 2099"/>
                <a:gd name="T28" fmla="*/ 2147483647 w 441"/>
                <a:gd name="T29" fmla="*/ 2147483647 h 2099"/>
                <a:gd name="T30" fmla="*/ 0 w 441"/>
                <a:gd name="T31" fmla="*/ 2147483647 h 2099"/>
                <a:gd name="T32" fmla="*/ 2147483647 w 441"/>
                <a:gd name="T33" fmla="*/ 2147483647 h 2099"/>
                <a:gd name="T34" fmla="*/ 2147483647 w 441"/>
                <a:gd name="T35" fmla="*/ 2147483647 h 2099"/>
                <a:gd name="T36" fmla="*/ 2147483647 w 441"/>
                <a:gd name="T37" fmla="*/ 2147483647 h 2099"/>
                <a:gd name="T38" fmla="*/ 2147483647 w 441"/>
                <a:gd name="T39" fmla="*/ 2147483647 h 2099"/>
                <a:gd name="T40" fmla="*/ 2147483647 w 441"/>
                <a:gd name="T41" fmla="*/ 2147483647 h 2099"/>
                <a:gd name="T42" fmla="*/ 2147483647 w 441"/>
                <a:gd name="T43" fmla="*/ 2147483647 h 2099"/>
                <a:gd name="T44" fmla="*/ 2147483647 w 441"/>
                <a:gd name="T45" fmla="*/ 2147483647 h 2099"/>
                <a:gd name="T46" fmla="*/ 2147483647 w 441"/>
                <a:gd name="T47" fmla="*/ 2147483647 h 2099"/>
                <a:gd name="T48" fmla="*/ 2147483647 w 441"/>
                <a:gd name="T49" fmla="*/ 2147483647 h 2099"/>
                <a:gd name="T50" fmla="*/ 2147483647 w 441"/>
                <a:gd name="T51" fmla="*/ 2147483647 h 2099"/>
                <a:gd name="T52" fmla="*/ 2147483647 w 441"/>
                <a:gd name="T53" fmla="*/ 2147483647 h 2099"/>
                <a:gd name="T54" fmla="*/ 2147483647 w 441"/>
                <a:gd name="T55" fmla="*/ 2147483647 h 2099"/>
                <a:gd name="T56" fmla="*/ 2147483647 w 441"/>
                <a:gd name="T57" fmla="*/ 2147483647 h 2099"/>
                <a:gd name="T58" fmla="*/ 2147483647 w 441"/>
                <a:gd name="T59" fmla="*/ 2147483647 h 2099"/>
                <a:gd name="T60" fmla="*/ 2147483647 w 441"/>
                <a:gd name="T61" fmla="*/ 2147483647 h 2099"/>
                <a:gd name="T62" fmla="*/ 2147483647 w 441"/>
                <a:gd name="T63" fmla="*/ 2147483647 h 2099"/>
                <a:gd name="T64" fmla="*/ 2147483647 w 441"/>
                <a:gd name="T65" fmla="*/ 2147483647 h 2099"/>
                <a:gd name="T66" fmla="*/ 2147483647 w 441"/>
                <a:gd name="T67" fmla="*/ 2147483647 h 2099"/>
                <a:gd name="T68" fmla="*/ 2147483647 w 441"/>
                <a:gd name="T69" fmla="*/ 2147483647 h 2099"/>
                <a:gd name="T70" fmla="*/ 2147483647 w 441"/>
                <a:gd name="T71" fmla="*/ 2147483647 h 2099"/>
                <a:gd name="T72" fmla="*/ 2147483647 w 441"/>
                <a:gd name="T73" fmla="*/ 2147483647 h 2099"/>
                <a:gd name="T74" fmla="*/ 2147483647 w 441"/>
                <a:gd name="T75" fmla="*/ 2147483647 h 2099"/>
                <a:gd name="T76" fmla="*/ 2147483647 w 441"/>
                <a:gd name="T77" fmla="*/ 2147483647 h 2099"/>
                <a:gd name="T78" fmla="*/ 2147483647 w 441"/>
                <a:gd name="T79" fmla="*/ 2147483647 h 2099"/>
                <a:gd name="T80" fmla="*/ 2147483647 w 441"/>
                <a:gd name="T81" fmla="*/ 2147483647 h 2099"/>
                <a:gd name="T82" fmla="*/ 2147483647 w 441"/>
                <a:gd name="T83" fmla="*/ 2147483647 h 2099"/>
                <a:gd name="T84" fmla="*/ 2147483647 w 441"/>
                <a:gd name="T85" fmla="*/ 2147483647 h 2099"/>
                <a:gd name="T86" fmla="*/ 2147483647 w 441"/>
                <a:gd name="T87" fmla="*/ 2147483647 h 2099"/>
                <a:gd name="T88" fmla="*/ 2147483647 w 441"/>
                <a:gd name="T89" fmla="*/ 2147483647 h 2099"/>
                <a:gd name="T90" fmla="*/ 2147483647 w 441"/>
                <a:gd name="T91" fmla="*/ 2147483647 h 2099"/>
                <a:gd name="T92" fmla="*/ 2147483647 w 441"/>
                <a:gd name="T93" fmla="*/ 2147483647 h 2099"/>
                <a:gd name="T94" fmla="*/ 2147483647 w 441"/>
                <a:gd name="T95" fmla="*/ 2147483647 h 2099"/>
                <a:gd name="T96" fmla="*/ 2147483647 w 441"/>
                <a:gd name="T97" fmla="*/ 2147483647 h 2099"/>
                <a:gd name="T98" fmla="*/ 2147483647 w 441"/>
                <a:gd name="T99" fmla="*/ 2147483647 h 2099"/>
                <a:gd name="T100" fmla="*/ 2147483647 w 441"/>
                <a:gd name="T101" fmla="*/ 2147483647 h 2099"/>
                <a:gd name="T102" fmla="*/ 2147483647 w 441"/>
                <a:gd name="T103" fmla="*/ 2147483647 h 2099"/>
                <a:gd name="T104" fmla="*/ 2147483647 w 441"/>
                <a:gd name="T105" fmla="*/ 2147483647 h 2099"/>
                <a:gd name="T106" fmla="*/ 2147483647 w 441"/>
                <a:gd name="T107" fmla="*/ 2147483647 h 2099"/>
                <a:gd name="T108" fmla="*/ 2147483647 w 441"/>
                <a:gd name="T109" fmla="*/ 2147483647 h 2099"/>
                <a:gd name="T110" fmla="*/ 2147483647 w 441"/>
                <a:gd name="T111" fmla="*/ 2147483647 h 2099"/>
                <a:gd name="T112" fmla="*/ 2147483647 w 441"/>
                <a:gd name="T113" fmla="*/ 0 h 2099"/>
                <a:gd name="T114" fmla="*/ 2147483647 w 441"/>
                <a:gd name="T115" fmla="*/ 0 h 20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2099"/>
                <a:gd name="T176" fmla="*/ 441 w 441"/>
                <a:gd name="T177" fmla="*/ 2099 h 20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2099">
                  <a:moveTo>
                    <a:pt x="415" y="0"/>
                  </a:moveTo>
                  <a:lnTo>
                    <a:pt x="390" y="12"/>
                  </a:lnTo>
                  <a:lnTo>
                    <a:pt x="363" y="47"/>
                  </a:lnTo>
                  <a:lnTo>
                    <a:pt x="337" y="83"/>
                  </a:lnTo>
                  <a:lnTo>
                    <a:pt x="313" y="118"/>
                  </a:lnTo>
                  <a:lnTo>
                    <a:pt x="289" y="154"/>
                  </a:lnTo>
                  <a:lnTo>
                    <a:pt x="267" y="188"/>
                  </a:lnTo>
                  <a:lnTo>
                    <a:pt x="245" y="224"/>
                  </a:lnTo>
                  <a:lnTo>
                    <a:pt x="225" y="258"/>
                  </a:lnTo>
                  <a:lnTo>
                    <a:pt x="204" y="293"/>
                  </a:lnTo>
                  <a:lnTo>
                    <a:pt x="186" y="327"/>
                  </a:lnTo>
                  <a:lnTo>
                    <a:pt x="168" y="362"/>
                  </a:lnTo>
                  <a:lnTo>
                    <a:pt x="152" y="397"/>
                  </a:lnTo>
                  <a:lnTo>
                    <a:pt x="135" y="431"/>
                  </a:lnTo>
                  <a:lnTo>
                    <a:pt x="120" y="466"/>
                  </a:lnTo>
                  <a:lnTo>
                    <a:pt x="106" y="500"/>
                  </a:lnTo>
                  <a:lnTo>
                    <a:pt x="93" y="533"/>
                  </a:lnTo>
                  <a:lnTo>
                    <a:pt x="82" y="568"/>
                  </a:lnTo>
                  <a:lnTo>
                    <a:pt x="70" y="601"/>
                  </a:lnTo>
                  <a:lnTo>
                    <a:pt x="59" y="636"/>
                  </a:lnTo>
                  <a:lnTo>
                    <a:pt x="50" y="669"/>
                  </a:lnTo>
                  <a:lnTo>
                    <a:pt x="41" y="704"/>
                  </a:lnTo>
                  <a:lnTo>
                    <a:pt x="33" y="737"/>
                  </a:lnTo>
                  <a:lnTo>
                    <a:pt x="25" y="770"/>
                  </a:lnTo>
                  <a:lnTo>
                    <a:pt x="20" y="803"/>
                  </a:lnTo>
                  <a:lnTo>
                    <a:pt x="14" y="837"/>
                  </a:lnTo>
                  <a:lnTo>
                    <a:pt x="10" y="870"/>
                  </a:lnTo>
                  <a:lnTo>
                    <a:pt x="6" y="903"/>
                  </a:lnTo>
                  <a:lnTo>
                    <a:pt x="4" y="936"/>
                  </a:lnTo>
                  <a:lnTo>
                    <a:pt x="1" y="970"/>
                  </a:lnTo>
                  <a:lnTo>
                    <a:pt x="0" y="1003"/>
                  </a:lnTo>
                  <a:lnTo>
                    <a:pt x="0" y="1035"/>
                  </a:lnTo>
                  <a:lnTo>
                    <a:pt x="0" y="1068"/>
                  </a:lnTo>
                  <a:lnTo>
                    <a:pt x="1" y="1100"/>
                  </a:lnTo>
                  <a:lnTo>
                    <a:pt x="2" y="1133"/>
                  </a:lnTo>
                  <a:lnTo>
                    <a:pt x="5" y="1165"/>
                  </a:lnTo>
                  <a:lnTo>
                    <a:pt x="9" y="1199"/>
                  </a:lnTo>
                  <a:lnTo>
                    <a:pt x="12" y="1231"/>
                  </a:lnTo>
                  <a:lnTo>
                    <a:pt x="18" y="1263"/>
                  </a:lnTo>
                  <a:lnTo>
                    <a:pt x="23" y="1295"/>
                  </a:lnTo>
                  <a:lnTo>
                    <a:pt x="29" y="1326"/>
                  </a:lnTo>
                  <a:lnTo>
                    <a:pt x="35" y="1358"/>
                  </a:lnTo>
                  <a:lnTo>
                    <a:pt x="43" y="1390"/>
                  </a:lnTo>
                  <a:lnTo>
                    <a:pt x="52" y="1422"/>
                  </a:lnTo>
                  <a:lnTo>
                    <a:pt x="61" y="1453"/>
                  </a:lnTo>
                  <a:lnTo>
                    <a:pt x="70" y="1485"/>
                  </a:lnTo>
                  <a:lnTo>
                    <a:pt x="92" y="1548"/>
                  </a:lnTo>
                  <a:lnTo>
                    <a:pt x="115" y="1610"/>
                  </a:lnTo>
                  <a:lnTo>
                    <a:pt x="142" y="1673"/>
                  </a:lnTo>
                  <a:lnTo>
                    <a:pt x="170" y="1735"/>
                  </a:lnTo>
                  <a:lnTo>
                    <a:pt x="200" y="1796"/>
                  </a:lnTo>
                  <a:lnTo>
                    <a:pt x="234" y="1857"/>
                  </a:lnTo>
                  <a:lnTo>
                    <a:pt x="270" y="1917"/>
                  </a:lnTo>
                  <a:lnTo>
                    <a:pt x="308" y="1979"/>
                  </a:lnTo>
                  <a:lnTo>
                    <a:pt x="346" y="2039"/>
                  </a:lnTo>
                  <a:lnTo>
                    <a:pt x="388" y="2099"/>
                  </a:lnTo>
                  <a:lnTo>
                    <a:pt x="441" y="2062"/>
                  </a:lnTo>
                  <a:lnTo>
                    <a:pt x="400" y="2003"/>
                  </a:lnTo>
                  <a:lnTo>
                    <a:pt x="362" y="1944"/>
                  </a:lnTo>
                  <a:lnTo>
                    <a:pt x="325" y="1885"/>
                  </a:lnTo>
                  <a:lnTo>
                    <a:pt x="290" y="1825"/>
                  </a:lnTo>
                  <a:lnTo>
                    <a:pt x="258" y="1767"/>
                  </a:lnTo>
                  <a:lnTo>
                    <a:pt x="229" y="1706"/>
                  </a:lnTo>
                  <a:lnTo>
                    <a:pt x="200" y="1646"/>
                  </a:lnTo>
                  <a:lnTo>
                    <a:pt x="175" y="1586"/>
                  </a:lnTo>
                  <a:lnTo>
                    <a:pt x="152" y="1526"/>
                  </a:lnTo>
                  <a:lnTo>
                    <a:pt x="131" y="1466"/>
                  </a:lnTo>
                  <a:lnTo>
                    <a:pt x="122" y="1435"/>
                  </a:lnTo>
                  <a:lnTo>
                    <a:pt x="113" y="1406"/>
                  </a:lnTo>
                  <a:lnTo>
                    <a:pt x="106" y="1375"/>
                  </a:lnTo>
                  <a:lnTo>
                    <a:pt x="98" y="1344"/>
                  </a:lnTo>
                  <a:lnTo>
                    <a:pt x="92" y="1314"/>
                  </a:lnTo>
                  <a:lnTo>
                    <a:pt x="85" y="1283"/>
                  </a:lnTo>
                  <a:lnTo>
                    <a:pt x="80" y="1252"/>
                  </a:lnTo>
                  <a:lnTo>
                    <a:pt x="76" y="1222"/>
                  </a:lnTo>
                  <a:lnTo>
                    <a:pt x="73" y="1191"/>
                  </a:lnTo>
                  <a:lnTo>
                    <a:pt x="69" y="1160"/>
                  </a:lnTo>
                  <a:lnTo>
                    <a:pt x="66" y="1129"/>
                  </a:lnTo>
                  <a:lnTo>
                    <a:pt x="65" y="1098"/>
                  </a:lnTo>
                  <a:lnTo>
                    <a:pt x="64" y="1067"/>
                  </a:lnTo>
                  <a:lnTo>
                    <a:pt x="64" y="1035"/>
                  </a:lnTo>
                  <a:lnTo>
                    <a:pt x="64" y="1004"/>
                  </a:lnTo>
                  <a:lnTo>
                    <a:pt x="65" y="973"/>
                  </a:lnTo>
                  <a:lnTo>
                    <a:pt x="67" y="941"/>
                  </a:lnTo>
                  <a:lnTo>
                    <a:pt x="70" y="909"/>
                  </a:lnTo>
                  <a:lnTo>
                    <a:pt x="74" y="879"/>
                  </a:lnTo>
                  <a:lnTo>
                    <a:pt x="78" y="847"/>
                  </a:lnTo>
                  <a:lnTo>
                    <a:pt x="83" y="815"/>
                  </a:lnTo>
                  <a:lnTo>
                    <a:pt x="89" y="783"/>
                  </a:lnTo>
                  <a:lnTo>
                    <a:pt x="96" y="751"/>
                  </a:lnTo>
                  <a:lnTo>
                    <a:pt x="103" y="719"/>
                  </a:lnTo>
                  <a:lnTo>
                    <a:pt x="112" y="687"/>
                  </a:lnTo>
                  <a:lnTo>
                    <a:pt x="121" y="654"/>
                  </a:lnTo>
                  <a:lnTo>
                    <a:pt x="131" y="622"/>
                  </a:lnTo>
                  <a:lnTo>
                    <a:pt x="142" y="588"/>
                  </a:lnTo>
                  <a:lnTo>
                    <a:pt x="153" y="556"/>
                  </a:lnTo>
                  <a:lnTo>
                    <a:pt x="166" y="523"/>
                  </a:lnTo>
                  <a:lnTo>
                    <a:pt x="180" y="490"/>
                  </a:lnTo>
                  <a:lnTo>
                    <a:pt x="194" y="458"/>
                  </a:lnTo>
                  <a:lnTo>
                    <a:pt x="209" y="425"/>
                  </a:lnTo>
                  <a:lnTo>
                    <a:pt x="226" y="391"/>
                  </a:lnTo>
                  <a:lnTo>
                    <a:pt x="243" y="358"/>
                  </a:lnTo>
                  <a:lnTo>
                    <a:pt x="261" y="324"/>
                  </a:lnTo>
                  <a:lnTo>
                    <a:pt x="280" y="290"/>
                  </a:lnTo>
                  <a:lnTo>
                    <a:pt x="300" y="257"/>
                  </a:lnTo>
                  <a:lnTo>
                    <a:pt x="321" y="223"/>
                  </a:lnTo>
                  <a:lnTo>
                    <a:pt x="342" y="188"/>
                  </a:lnTo>
                  <a:lnTo>
                    <a:pt x="365" y="155"/>
                  </a:lnTo>
                  <a:lnTo>
                    <a:pt x="390" y="120"/>
                  </a:lnTo>
                  <a:lnTo>
                    <a:pt x="414" y="86"/>
                  </a:lnTo>
                  <a:lnTo>
                    <a:pt x="441" y="51"/>
                  </a:lnTo>
                  <a:lnTo>
                    <a:pt x="415" y="64"/>
                  </a:lnTo>
                  <a:lnTo>
                    <a:pt x="415" y="0"/>
                  </a:lnTo>
                  <a:lnTo>
                    <a:pt x="399" y="0"/>
                  </a:lnTo>
                  <a:lnTo>
                    <a:pt x="390" y="12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6" name="Freeform 105"/>
            <p:cNvSpPr>
              <a:spLocks/>
            </p:cNvSpPr>
            <p:nvPr/>
          </p:nvSpPr>
          <p:spPr bwMode="auto">
            <a:xfrm>
              <a:off x="2689225" y="4160838"/>
              <a:ext cx="125413" cy="41275"/>
            </a:xfrm>
            <a:custGeom>
              <a:avLst/>
              <a:gdLst>
                <a:gd name="T0" fmla="*/ 0 w 279"/>
                <a:gd name="T1" fmla="*/ 2147483647 h 91"/>
                <a:gd name="T2" fmla="*/ 2147483647 w 279"/>
                <a:gd name="T3" fmla="*/ 0 h 91"/>
                <a:gd name="T4" fmla="*/ 2147483647 w 279"/>
                <a:gd name="T5" fmla="*/ 2147483647 h 91"/>
                <a:gd name="T6" fmla="*/ 2147483647 w 279"/>
                <a:gd name="T7" fmla="*/ 2147483647 h 91"/>
                <a:gd name="T8" fmla="*/ 2147483647 w 279"/>
                <a:gd name="T9" fmla="*/ 2147483647 h 91"/>
                <a:gd name="T10" fmla="*/ 2147483647 w 279"/>
                <a:gd name="T11" fmla="*/ 2147483647 h 91"/>
                <a:gd name="T12" fmla="*/ 2147483647 w 279"/>
                <a:gd name="T13" fmla="*/ 2147483647 h 91"/>
                <a:gd name="T14" fmla="*/ 2147483647 w 279"/>
                <a:gd name="T15" fmla="*/ 2147483647 h 91"/>
                <a:gd name="T16" fmla="*/ 2147483647 w 279"/>
                <a:gd name="T17" fmla="*/ 2147483647 h 91"/>
                <a:gd name="T18" fmla="*/ 2147483647 w 279"/>
                <a:gd name="T19" fmla="*/ 2147483647 h 91"/>
                <a:gd name="T20" fmla="*/ 0 w 279"/>
                <a:gd name="T21" fmla="*/ 2147483647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9"/>
                <a:gd name="T34" fmla="*/ 0 h 91"/>
                <a:gd name="T35" fmla="*/ 279 w 279"/>
                <a:gd name="T36" fmla="*/ 91 h 9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9" h="91">
                  <a:moveTo>
                    <a:pt x="0" y="91"/>
                  </a:moveTo>
                  <a:lnTo>
                    <a:pt x="279" y="0"/>
                  </a:lnTo>
                  <a:lnTo>
                    <a:pt x="279" y="91"/>
                  </a:lnTo>
                  <a:lnTo>
                    <a:pt x="242" y="91"/>
                  </a:lnTo>
                  <a:lnTo>
                    <a:pt x="206" y="91"/>
                  </a:lnTo>
                  <a:lnTo>
                    <a:pt x="172" y="91"/>
                  </a:lnTo>
                  <a:lnTo>
                    <a:pt x="137" y="91"/>
                  </a:lnTo>
                  <a:lnTo>
                    <a:pt x="102" y="91"/>
                  </a:lnTo>
                  <a:lnTo>
                    <a:pt x="68" y="91"/>
                  </a:lnTo>
                  <a:lnTo>
                    <a:pt x="33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7" name="Freeform 106"/>
            <p:cNvSpPr>
              <a:spLocks/>
            </p:cNvSpPr>
            <p:nvPr/>
          </p:nvSpPr>
          <p:spPr bwMode="auto">
            <a:xfrm>
              <a:off x="2617788" y="4137025"/>
              <a:ext cx="196850" cy="65088"/>
            </a:xfrm>
            <a:custGeom>
              <a:avLst/>
              <a:gdLst>
                <a:gd name="T0" fmla="*/ 2147483647 w 437"/>
                <a:gd name="T1" fmla="*/ 2147483647 h 143"/>
                <a:gd name="T2" fmla="*/ 2147483647 w 437"/>
                <a:gd name="T3" fmla="*/ 2147483647 h 143"/>
                <a:gd name="T4" fmla="*/ 2147483647 w 437"/>
                <a:gd name="T5" fmla="*/ 2147483647 h 143"/>
                <a:gd name="T6" fmla="*/ 2147483647 w 437"/>
                <a:gd name="T7" fmla="*/ 2147483647 h 143"/>
                <a:gd name="T8" fmla="*/ 2147483647 w 437"/>
                <a:gd name="T9" fmla="*/ 2147483647 h 143"/>
                <a:gd name="T10" fmla="*/ 2147483647 w 437"/>
                <a:gd name="T11" fmla="*/ 2147483647 h 143"/>
                <a:gd name="T12" fmla="*/ 2147483647 w 437"/>
                <a:gd name="T13" fmla="*/ 2147483647 h 143"/>
                <a:gd name="T14" fmla="*/ 2147483647 w 437"/>
                <a:gd name="T15" fmla="*/ 2147483647 h 143"/>
                <a:gd name="T16" fmla="*/ 2147483647 w 437"/>
                <a:gd name="T17" fmla="*/ 2147483647 h 143"/>
                <a:gd name="T18" fmla="*/ 0 w 437"/>
                <a:gd name="T19" fmla="*/ 2147483647 h 143"/>
                <a:gd name="T20" fmla="*/ 2147483647 w 437"/>
                <a:gd name="T21" fmla="*/ 0 h 143"/>
                <a:gd name="T22" fmla="*/ 2147483647 w 437"/>
                <a:gd name="T23" fmla="*/ 2147483647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7"/>
                <a:gd name="T37" fmla="*/ 0 h 143"/>
                <a:gd name="T38" fmla="*/ 437 w 437"/>
                <a:gd name="T39" fmla="*/ 143 h 1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7" h="143">
                  <a:moveTo>
                    <a:pt x="437" y="103"/>
                  </a:moveTo>
                  <a:lnTo>
                    <a:pt x="318" y="143"/>
                  </a:lnTo>
                  <a:lnTo>
                    <a:pt x="276" y="143"/>
                  </a:lnTo>
                  <a:lnTo>
                    <a:pt x="236" y="143"/>
                  </a:lnTo>
                  <a:lnTo>
                    <a:pt x="195" y="143"/>
                  </a:lnTo>
                  <a:lnTo>
                    <a:pt x="156" y="143"/>
                  </a:lnTo>
                  <a:lnTo>
                    <a:pt x="116" y="143"/>
                  </a:lnTo>
                  <a:lnTo>
                    <a:pt x="76" y="143"/>
                  </a:lnTo>
                  <a:lnTo>
                    <a:pt x="38" y="143"/>
                  </a:lnTo>
                  <a:lnTo>
                    <a:pt x="0" y="143"/>
                  </a:lnTo>
                  <a:lnTo>
                    <a:pt x="437" y="0"/>
                  </a:lnTo>
                  <a:lnTo>
                    <a:pt x="437" y="103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8" name="Freeform 107"/>
            <p:cNvSpPr>
              <a:spLocks/>
            </p:cNvSpPr>
            <p:nvPr/>
          </p:nvSpPr>
          <p:spPr bwMode="auto">
            <a:xfrm>
              <a:off x="2546350" y="4113213"/>
              <a:ext cx="268288" cy="88900"/>
            </a:xfrm>
            <a:custGeom>
              <a:avLst/>
              <a:gdLst>
                <a:gd name="T0" fmla="*/ 2147483647 w 597"/>
                <a:gd name="T1" fmla="*/ 2147483647 h 194"/>
                <a:gd name="T2" fmla="*/ 2147483647 w 597"/>
                <a:gd name="T3" fmla="*/ 2147483647 h 194"/>
                <a:gd name="T4" fmla="*/ 2147483647 w 597"/>
                <a:gd name="T5" fmla="*/ 2147483647 h 194"/>
                <a:gd name="T6" fmla="*/ 2147483647 w 597"/>
                <a:gd name="T7" fmla="*/ 2147483647 h 194"/>
                <a:gd name="T8" fmla="*/ 2147483647 w 597"/>
                <a:gd name="T9" fmla="*/ 2147483647 h 194"/>
                <a:gd name="T10" fmla="*/ 2147483647 w 597"/>
                <a:gd name="T11" fmla="*/ 2147483647 h 194"/>
                <a:gd name="T12" fmla="*/ 2147483647 w 597"/>
                <a:gd name="T13" fmla="*/ 2147483647 h 194"/>
                <a:gd name="T14" fmla="*/ 2147483647 w 597"/>
                <a:gd name="T15" fmla="*/ 2147483647 h 194"/>
                <a:gd name="T16" fmla="*/ 2147483647 w 597"/>
                <a:gd name="T17" fmla="*/ 2147483647 h 194"/>
                <a:gd name="T18" fmla="*/ 0 w 597"/>
                <a:gd name="T19" fmla="*/ 2147483647 h 194"/>
                <a:gd name="T20" fmla="*/ 2147483647 w 597"/>
                <a:gd name="T21" fmla="*/ 0 h 194"/>
                <a:gd name="T22" fmla="*/ 2147483647 w 597"/>
                <a:gd name="T23" fmla="*/ 2147483647 h 1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97"/>
                <a:gd name="T37" fmla="*/ 0 h 194"/>
                <a:gd name="T38" fmla="*/ 597 w 597"/>
                <a:gd name="T39" fmla="*/ 194 h 19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97" h="194">
                  <a:moveTo>
                    <a:pt x="597" y="103"/>
                  </a:moveTo>
                  <a:lnTo>
                    <a:pt x="318" y="194"/>
                  </a:lnTo>
                  <a:lnTo>
                    <a:pt x="277" y="194"/>
                  </a:lnTo>
                  <a:lnTo>
                    <a:pt x="238" y="194"/>
                  </a:lnTo>
                  <a:lnTo>
                    <a:pt x="198" y="194"/>
                  </a:lnTo>
                  <a:lnTo>
                    <a:pt x="158" y="194"/>
                  </a:lnTo>
                  <a:lnTo>
                    <a:pt x="119" y="194"/>
                  </a:lnTo>
                  <a:lnTo>
                    <a:pt x="79" y="194"/>
                  </a:lnTo>
                  <a:lnTo>
                    <a:pt x="39" y="194"/>
                  </a:lnTo>
                  <a:lnTo>
                    <a:pt x="0" y="194"/>
                  </a:lnTo>
                  <a:lnTo>
                    <a:pt x="597" y="0"/>
                  </a:lnTo>
                  <a:lnTo>
                    <a:pt x="597" y="103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49" name="Freeform 108"/>
            <p:cNvSpPr>
              <a:spLocks/>
            </p:cNvSpPr>
            <p:nvPr/>
          </p:nvSpPr>
          <p:spPr bwMode="auto">
            <a:xfrm>
              <a:off x="2473325" y="4090988"/>
              <a:ext cx="341313" cy="111125"/>
            </a:xfrm>
            <a:custGeom>
              <a:avLst/>
              <a:gdLst>
                <a:gd name="T0" fmla="*/ 2147483647 w 756"/>
                <a:gd name="T1" fmla="*/ 2147483647 h 247"/>
                <a:gd name="T2" fmla="*/ 2147483647 w 756"/>
                <a:gd name="T3" fmla="*/ 2147483647 h 247"/>
                <a:gd name="T4" fmla="*/ 2147483647 w 756"/>
                <a:gd name="T5" fmla="*/ 2147483647 h 247"/>
                <a:gd name="T6" fmla="*/ 2147483647 w 756"/>
                <a:gd name="T7" fmla="*/ 2147483647 h 247"/>
                <a:gd name="T8" fmla="*/ 2147483647 w 756"/>
                <a:gd name="T9" fmla="*/ 2147483647 h 247"/>
                <a:gd name="T10" fmla="*/ 2147483647 w 756"/>
                <a:gd name="T11" fmla="*/ 2147483647 h 247"/>
                <a:gd name="T12" fmla="*/ 2147483647 w 756"/>
                <a:gd name="T13" fmla="*/ 2147483647 h 247"/>
                <a:gd name="T14" fmla="*/ 2147483647 w 756"/>
                <a:gd name="T15" fmla="*/ 2147483647 h 247"/>
                <a:gd name="T16" fmla="*/ 2147483647 w 756"/>
                <a:gd name="T17" fmla="*/ 2147483647 h 247"/>
                <a:gd name="T18" fmla="*/ 0 w 756"/>
                <a:gd name="T19" fmla="*/ 2147483647 h 247"/>
                <a:gd name="T20" fmla="*/ 2147483647 w 756"/>
                <a:gd name="T21" fmla="*/ 0 h 247"/>
                <a:gd name="T22" fmla="*/ 2147483647 w 756"/>
                <a:gd name="T23" fmla="*/ 2147483647 h 2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56"/>
                <a:gd name="T37" fmla="*/ 0 h 247"/>
                <a:gd name="T38" fmla="*/ 756 w 756"/>
                <a:gd name="T39" fmla="*/ 247 h 2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56" h="247">
                  <a:moveTo>
                    <a:pt x="756" y="104"/>
                  </a:moveTo>
                  <a:lnTo>
                    <a:pt x="319" y="247"/>
                  </a:lnTo>
                  <a:lnTo>
                    <a:pt x="278" y="247"/>
                  </a:lnTo>
                  <a:lnTo>
                    <a:pt x="238" y="247"/>
                  </a:lnTo>
                  <a:lnTo>
                    <a:pt x="198" y="247"/>
                  </a:lnTo>
                  <a:lnTo>
                    <a:pt x="159" y="247"/>
                  </a:lnTo>
                  <a:lnTo>
                    <a:pt x="119" y="247"/>
                  </a:lnTo>
                  <a:lnTo>
                    <a:pt x="79" y="247"/>
                  </a:lnTo>
                  <a:lnTo>
                    <a:pt x="40" y="247"/>
                  </a:lnTo>
                  <a:lnTo>
                    <a:pt x="0" y="247"/>
                  </a:lnTo>
                  <a:lnTo>
                    <a:pt x="756" y="0"/>
                  </a:lnTo>
                  <a:lnTo>
                    <a:pt x="756" y="104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0" name="Freeform 109"/>
            <p:cNvSpPr>
              <a:spLocks/>
            </p:cNvSpPr>
            <p:nvPr/>
          </p:nvSpPr>
          <p:spPr bwMode="auto">
            <a:xfrm>
              <a:off x="2401888" y="4067175"/>
              <a:ext cx="412750" cy="134938"/>
            </a:xfrm>
            <a:custGeom>
              <a:avLst/>
              <a:gdLst>
                <a:gd name="T0" fmla="*/ 2147483647 w 916"/>
                <a:gd name="T1" fmla="*/ 2147483647 h 299"/>
                <a:gd name="T2" fmla="*/ 2147483647 w 916"/>
                <a:gd name="T3" fmla="*/ 2147483647 h 299"/>
                <a:gd name="T4" fmla="*/ 2147483647 w 916"/>
                <a:gd name="T5" fmla="*/ 2147483647 h 299"/>
                <a:gd name="T6" fmla="*/ 2147483647 w 916"/>
                <a:gd name="T7" fmla="*/ 2147483647 h 299"/>
                <a:gd name="T8" fmla="*/ 2147483647 w 916"/>
                <a:gd name="T9" fmla="*/ 2147483647 h 299"/>
                <a:gd name="T10" fmla="*/ 2147483647 w 916"/>
                <a:gd name="T11" fmla="*/ 2147483647 h 299"/>
                <a:gd name="T12" fmla="*/ 2147483647 w 916"/>
                <a:gd name="T13" fmla="*/ 2147483647 h 299"/>
                <a:gd name="T14" fmla="*/ 2147483647 w 916"/>
                <a:gd name="T15" fmla="*/ 2147483647 h 299"/>
                <a:gd name="T16" fmla="*/ 2147483647 w 916"/>
                <a:gd name="T17" fmla="*/ 2147483647 h 299"/>
                <a:gd name="T18" fmla="*/ 0 w 916"/>
                <a:gd name="T19" fmla="*/ 2147483647 h 299"/>
                <a:gd name="T20" fmla="*/ 2147483647 w 916"/>
                <a:gd name="T21" fmla="*/ 0 h 299"/>
                <a:gd name="T22" fmla="*/ 2147483647 w 916"/>
                <a:gd name="T23" fmla="*/ 2147483647 h 2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16"/>
                <a:gd name="T37" fmla="*/ 0 h 299"/>
                <a:gd name="T38" fmla="*/ 916 w 916"/>
                <a:gd name="T39" fmla="*/ 299 h 29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16" h="299">
                  <a:moveTo>
                    <a:pt x="916" y="105"/>
                  </a:moveTo>
                  <a:lnTo>
                    <a:pt x="319" y="299"/>
                  </a:lnTo>
                  <a:lnTo>
                    <a:pt x="280" y="299"/>
                  </a:lnTo>
                  <a:lnTo>
                    <a:pt x="241" y="299"/>
                  </a:lnTo>
                  <a:lnTo>
                    <a:pt x="201" y="299"/>
                  </a:lnTo>
                  <a:lnTo>
                    <a:pt x="161" y="299"/>
                  </a:lnTo>
                  <a:lnTo>
                    <a:pt x="122" y="299"/>
                  </a:lnTo>
                  <a:lnTo>
                    <a:pt x="82" y="299"/>
                  </a:lnTo>
                  <a:lnTo>
                    <a:pt x="41" y="299"/>
                  </a:lnTo>
                  <a:lnTo>
                    <a:pt x="0" y="299"/>
                  </a:lnTo>
                  <a:lnTo>
                    <a:pt x="916" y="0"/>
                  </a:lnTo>
                  <a:lnTo>
                    <a:pt x="916" y="105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1" name="Freeform 110"/>
            <p:cNvSpPr>
              <a:spLocks/>
            </p:cNvSpPr>
            <p:nvPr/>
          </p:nvSpPr>
          <p:spPr bwMode="auto">
            <a:xfrm>
              <a:off x="2328863" y="4043363"/>
              <a:ext cx="485775" cy="158750"/>
            </a:xfrm>
            <a:custGeom>
              <a:avLst/>
              <a:gdLst>
                <a:gd name="T0" fmla="*/ 2147483647 w 1074"/>
                <a:gd name="T1" fmla="*/ 2147483647 h 350"/>
                <a:gd name="T2" fmla="*/ 2147483647 w 1074"/>
                <a:gd name="T3" fmla="*/ 2147483647 h 350"/>
                <a:gd name="T4" fmla="*/ 2147483647 w 1074"/>
                <a:gd name="T5" fmla="*/ 2147483647 h 350"/>
                <a:gd name="T6" fmla="*/ 2147483647 w 1074"/>
                <a:gd name="T7" fmla="*/ 2147483647 h 350"/>
                <a:gd name="T8" fmla="*/ 2147483647 w 1074"/>
                <a:gd name="T9" fmla="*/ 2147483647 h 350"/>
                <a:gd name="T10" fmla="*/ 2147483647 w 1074"/>
                <a:gd name="T11" fmla="*/ 2147483647 h 350"/>
                <a:gd name="T12" fmla="*/ 2147483647 w 1074"/>
                <a:gd name="T13" fmla="*/ 2147483647 h 350"/>
                <a:gd name="T14" fmla="*/ 2147483647 w 1074"/>
                <a:gd name="T15" fmla="*/ 2147483647 h 350"/>
                <a:gd name="T16" fmla="*/ 2147483647 w 1074"/>
                <a:gd name="T17" fmla="*/ 2147483647 h 350"/>
                <a:gd name="T18" fmla="*/ 0 w 1074"/>
                <a:gd name="T19" fmla="*/ 2147483647 h 350"/>
                <a:gd name="T20" fmla="*/ 2147483647 w 1074"/>
                <a:gd name="T21" fmla="*/ 0 h 350"/>
                <a:gd name="T22" fmla="*/ 2147483647 w 1074"/>
                <a:gd name="T23" fmla="*/ 2147483647 h 3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74"/>
                <a:gd name="T37" fmla="*/ 0 h 350"/>
                <a:gd name="T38" fmla="*/ 1074 w 1074"/>
                <a:gd name="T39" fmla="*/ 350 h 3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74" h="350">
                  <a:moveTo>
                    <a:pt x="1074" y="103"/>
                  </a:moveTo>
                  <a:lnTo>
                    <a:pt x="318" y="350"/>
                  </a:lnTo>
                  <a:lnTo>
                    <a:pt x="278" y="350"/>
                  </a:lnTo>
                  <a:lnTo>
                    <a:pt x="240" y="350"/>
                  </a:lnTo>
                  <a:lnTo>
                    <a:pt x="202" y="350"/>
                  </a:lnTo>
                  <a:lnTo>
                    <a:pt x="162" y="350"/>
                  </a:lnTo>
                  <a:lnTo>
                    <a:pt x="121" y="350"/>
                  </a:lnTo>
                  <a:lnTo>
                    <a:pt x="81" y="350"/>
                  </a:lnTo>
                  <a:lnTo>
                    <a:pt x="41" y="350"/>
                  </a:lnTo>
                  <a:lnTo>
                    <a:pt x="0" y="350"/>
                  </a:lnTo>
                  <a:lnTo>
                    <a:pt x="1074" y="0"/>
                  </a:lnTo>
                  <a:lnTo>
                    <a:pt x="1074" y="103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2" name="Freeform 111"/>
            <p:cNvSpPr>
              <a:spLocks/>
            </p:cNvSpPr>
            <p:nvPr/>
          </p:nvSpPr>
          <p:spPr bwMode="auto">
            <a:xfrm>
              <a:off x="2287588" y="4019550"/>
              <a:ext cx="527050" cy="182563"/>
            </a:xfrm>
            <a:custGeom>
              <a:avLst/>
              <a:gdLst>
                <a:gd name="T0" fmla="*/ 2147483647 w 1169"/>
                <a:gd name="T1" fmla="*/ 2147483647 h 403"/>
                <a:gd name="T2" fmla="*/ 2147483647 w 1169"/>
                <a:gd name="T3" fmla="*/ 2147483647 h 403"/>
                <a:gd name="T4" fmla="*/ 2147483647 w 1169"/>
                <a:gd name="T5" fmla="*/ 2147483647 h 403"/>
                <a:gd name="T6" fmla="*/ 2147483647 w 1169"/>
                <a:gd name="T7" fmla="*/ 2147483647 h 403"/>
                <a:gd name="T8" fmla="*/ 2147483647 w 1169"/>
                <a:gd name="T9" fmla="*/ 2147483647 h 403"/>
                <a:gd name="T10" fmla="*/ 2147483647 w 1169"/>
                <a:gd name="T11" fmla="*/ 2147483647 h 403"/>
                <a:gd name="T12" fmla="*/ 2147483647 w 1169"/>
                <a:gd name="T13" fmla="*/ 2147483647 h 403"/>
                <a:gd name="T14" fmla="*/ 2147483647 w 1169"/>
                <a:gd name="T15" fmla="*/ 2147483647 h 403"/>
                <a:gd name="T16" fmla="*/ 2147483647 w 1169"/>
                <a:gd name="T17" fmla="*/ 2147483647 h 403"/>
                <a:gd name="T18" fmla="*/ 2147483647 w 1169"/>
                <a:gd name="T19" fmla="*/ 2147483647 h 403"/>
                <a:gd name="T20" fmla="*/ 2147483647 w 1169"/>
                <a:gd name="T21" fmla="*/ 2147483647 h 403"/>
                <a:gd name="T22" fmla="*/ 0 w 1169"/>
                <a:gd name="T23" fmla="*/ 2147483647 h 403"/>
                <a:gd name="T24" fmla="*/ 2147483647 w 1169"/>
                <a:gd name="T25" fmla="*/ 0 h 403"/>
                <a:gd name="T26" fmla="*/ 2147483647 w 1169"/>
                <a:gd name="T27" fmla="*/ 2147483647 h 40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69"/>
                <a:gd name="T43" fmla="*/ 0 h 403"/>
                <a:gd name="T44" fmla="*/ 1169 w 1169"/>
                <a:gd name="T45" fmla="*/ 403 h 40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69" h="403">
                  <a:moveTo>
                    <a:pt x="1169" y="104"/>
                  </a:moveTo>
                  <a:lnTo>
                    <a:pt x="253" y="403"/>
                  </a:lnTo>
                  <a:lnTo>
                    <a:pt x="225" y="403"/>
                  </a:lnTo>
                  <a:lnTo>
                    <a:pt x="196" y="403"/>
                  </a:lnTo>
                  <a:lnTo>
                    <a:pt x="166" y="403"/>
                  </a:lnTo>
                  <a:lnTo>
                    <a:pt x="137" y="403"/>
                  </a:lnTo>
                  <a:lnTo>
                    <a:pt x="106" y="403"/>
                  </a:lnTo>
                  <a:lnTo>
                    <a:pt x="77" y="403"/>
                  </a:lnTo>
                  <a:lnTo>
                    <a:pt x="46" y="403"/>
                  </a:lnTo>
                  <a:lnTo>
                    <a:pt x="15" y="403"/>
                  </a:lnTo>
                  <a:lnTo>
                    <a:pt x="8" y="391"/>
                  </a:lnTo>
                  <a:lnTo>
                    <a:pt x="0" y="381"/>
                  </a:lnTo>
                  <a:lnTo>
                    <a:pt x="1169" y="0"/>
                  </a:lnTo>
                  <a:lnTo>
                    <a:pt x="1169" y="104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3" name="Freeform 112"/>
            <p:cNvSpPr>
              <a:spLocks/>
            </p:cNvSpPr>
            <p:nvPr/>
          </p:nvSpPr>
          <p:spPr bwMode="auto">
            <a:xfrm>
              <a:off x="2273300" y="3997325"/>
              <a:ext cx="541338" cy="204788"/>
            </a:xfrm>
            <a:custGeom>
              <a:avLst/>
              <a:gdLst>
                <a:gd name="T0" fmla="*/ 2147483647 w 1198"/>
                <a:gd name="T1" fmla="*/ 2147483647 h 454"/>
                <a:gd name="T2" fmla="*/ 2147483647 w 1198"/>
                <a:gd name="T3" fmla="*/ 2147483647 h 454"/>
                <a:gd name="T4" fmla="*/ 2147483647 w 1198"/>
                <a:gd name="T5" fmla="*/ 2147483647 h 454"/>
                <a:gd name="T6" fmla="*/ 2147483647 w 1198"/>
                <a:gd name="T7" fmla="*/ 2147483647 h 454"/>
                <a:gd name="T8" fmla="*/ 2147483647 w 1198"/>
                <a:gd name="T9" fmla="*/ 2147483647 h 454"/>
                <a:gd name="T10" fmla="*/ 2147483647 w 1198"/>
                <a:gd name="T11" fmla="*/ 2147483647 h 454"/>
                <a:gd name="T12" fmla="*/ 2147483647 w 1198"/>
                <a:gd name="T13" fmla="*/ 2147483647 h 454"/>
                <a:gd name="T14" fmla="*/ 2147483647 w 1198"/>
                <a:gd name="T15" fmla="*/ 2147483647 h 454"/>
                <a:gd name="T16" fmla="*/ 2147483647 w 1198"/>
                <a:gd name="T17" fmla="*/ 2147483647 h 454"/>
                <a:gd name="T18" fmla="*/ 0 w 1198"/>
                <a:gd name="T19" fmla="*/ 2147483647 h 454"/>
                <a:gd name="T20" fmla="*/ 2147483647 w 1198"/>
                <a:gd name="T21" fmla="*/ 0 h 454"/>
                <a:gd name="T22" fmla="*/ 2147483647 w 1198"/>
                <a:gd name="T23" fmla="*/ 2147483647 h 4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98"/>
                <a:gd name="T37" fmla="*/ 0 h 454"/>
                <a:gd name="T38" fmla="*/ 1198 w 1198"/>
                <a:gd name="T39" fmla="*/ 454 h 4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98" h="454">
                  <a:moveTo>
                    <a:pt x="1198" y="104"/>
                  </a:moveTo>
                  <a:lnTo>
                    <a:pt x="124" y="454"/>
                  </a:lnTo>
                  <a:lnTo>
                    <a:pt x="103" y="454"/>
                  </a:lnTo>
                  <a:lnTo>
                    <a:pt x="84" y="454"/>
                  </a:lnTo>
                  <a:lnTo>
                    <a:pt x="64" y="454"/>
                  </a:lnTo>
                  <a:lnTo>
                    <a:pt x="44" y="454"/>
                  </a:lnTo>
                  <a:lnTo>
                    <a:pt x="33" y="437"/>
                  </a:lnTo>
                  <a:lnTo>
                    <a:pt x="21" y="422"/>
                  </a:lnTo>
                  <a:lnTo>
                    <a:pt x="10" y="407"/>
                  </a:lnTo>
                  <a:lnTo>
                    <a:pt x="0" y="390"/>
                  </a:lnTo>
                  <a:lnTo>
                    <a:pt x="1198" y="0"/>
                  </a:lnTo>
                  <a:lnTo>
                    <a:pt x="1198" y="104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4" name="Freeform 113"/>
            <p:cNvSpPr>
              <a:spLocks/>
            </p:cNvSpPr>
            <p:nvPr/>
          </p:nvSpPr>
          <p:spPr bwMode="auto">
            <a:xfrm>
              <a:off x="2260600" y="3973513"/>
              <a:ext cx="554038" cy="219075"/>
            </a:xfrm>
            <a:custGeom>
              <a:avLst/>
              <a:gdLst>
                <a:gd name="T0" fmla="*/ 2147483647 w 1228"/>
                <a:gd name="T1" fmla="*/ 2147483647 h 485"/>
                <a:gd name="T2" fmla="*/ 2147483647 w 1228"/>
                <a:gd name="T3" fmla="*/ 2147483647 h 485"/>
                <a:gd name="T4" fmla="*/ 2147483647 w 1228"/>
                <a:gd name="T5" fmla="*/ 2147483647 h 485"/>
                <a:gd name="T6" fmla="*/ 2147483647 w 1228"/>
                <a:gd name="T7" fmla="*/ 2147483647 h 485"/>
                <a:gd name="T8" fmla="*/ 2147483647 w 1228"/>
                <a:gd name="T9" fmla="*/ 2147483647 h 485"/>
                <a:gd name="T10" fmla="*/ 0 w 1228"/>
                <a:gd name="T11" fmla="*/ 2147483647 h 485"/>
                <a:gd name="T12" fmla="*/ 2147483647 w 1228"/>
                <a:gd name="T13" fmla="*/ 0 h 485"/>
                <a:gd name="T14" fmla="*/ 2147483647 w 1228"/>
                <a:gd name="T15" fmla="*/ 2147483647 h 4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28"/>
                <a:gd name="T25" fmla="*/ 0 h 485"/>
                <a:gd name="T26" fmla="*/ 1228 w 1228"/>
                <a:gd name="T27" fmla="*/ 485 h 4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28" h="485">
                  <a:moveTo>
                    <a:pt x="1228" y="104"/>
                  </a:moveTo>
                  <a:lnTo>
                    <a:pt x="59" y="485"/>
                  </a:lnTo>
                  <a:lnTo>
                    <a:pt x="44" y="465"/>
                  </a:lnTo>
                  <a:lnTo>
                    <a:pt x="30" y="443"/>
                  </a:lnTo>
                  <a:lnTo>
                    <a:pt x="14" y="421"/>
                  </a:lnTo>
                  <a:lnTo>
                    <a:pt x="0" y="401"/>
                  </a:lnTo>
                  <a:lnTo>
                    <a:pt x="1228" y="0"/>
                  </a:lnTo>
                  <a:lnTo>
                    <a:pt x="1228" y="104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5" name="Freeform 114"/>
            <p:cNvSpPr>
              <a:spLocks/>
            </p:cNvSpPr>
            <p:nvPr/>
          </p:nvSpPr>
          <p:spPr bwMode="auto">
            <a:xfrm>
              <a:off x="2247900" y="3949700"/>
              <a:ext cx="566738" cy="223838"/>
            </a:xfrm>
            <a:custGeom>
              <a:avLst/>
              <a:gdLst>
                <a:gd name="T0" fmla="*/ 2147483647 w 1255"/>
                <a:gd name="T1" fmla="*/ 2147483647 h 495"/>
                <a:gd name="T2" fmla="*/ 2147483647 w 1255"/>
                <a:gd name="T3" fmla="*/ 2147483647 h 495"/>
                <a:gd name="T4" fmla="*/ 2147483647 w 1255"/>
                <a:gd name="T5" fmla="*/ 2147483647 h 495"/>
                <a:gd name="T6" fmla="*/ 2147483647 w 1255"/>
                <a:gd name="T7" fmla="*/ 2147483647 h 495"/>
                <a:gd name="T8" fmla="*/ 2147483647 w 1255"/>
                <a:gd name="T9" fmla="*/ 2147483647 h 495"/>
                <a:gd name="T10" fmla="*/ 0 w 1255"/>
                <a:gd name="T11" fmla="*/ 2147483647 h 495"/>
                <a:gd name="T12" fmla="*/ 2147483647 w 1255"/>
                <a:gd name="T13" fmla="*/ 0 h 495"/>
                <a:gd name="T14" fmla="*/ 2147483647 w 1255"/>
                <a:gd name="T15" fmla="*/ 2147483647 h 4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5"/>
                <a:gd name="T25" fmla="*/ 0 h 495"/>
                <a:gd name="T26" fmla="*/ 1255 w 1255"/>
                <a:gd name="T27" fmla="*/ 495 h 49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5" h="495">
                  <a:moveTo>
                    <a:pt x="1255" y="105"/>
                  </a:moveTo>
                  <a:lnTo>
                    <a:pt x="57" y="495"/>
                  </a:lnTo>
                  <a:lnTo>
                    <a:pt x="41" y="473"/>
                  </a:lnTo>
                  <a:lnTo>
                    <a:pt x="27" y="453"/>
                  </a:lnTo>
                  <a:lnTo>
                    <a:pt x="13" y="431"/>
                  </a:lnTo>
                  <a:lnTo>
                    <a:pt x="0" y="409"/>
                  </a:lnTo>
                  <a:lnTo>
                    <a:pt x="1255" y="0"/>
                  </a:lnTo>
                  <a:lnTo>
                    <a:pt x="1255" y="105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6" name="Freeform 115"/>
            <p:cNvSpPr>
              <a:spLocks/>
            </p:cNvSpPr>
            <p:nvPr/>
          </p:nvSpPr>
          <p:spPr bwMode="auto">
            <a:xfrm>
              <a:off x="2238375" y="3925888"/>
              <a:ext cx="576263" cy="227012"/>
            </a:xfrm>
            <a:custGeom>
              <a:avLst/>
              <a:gdLst>
                <a:gd name="T0" fmla="*/ 2147483647 w 1282"/>
                <a:gd name="T1" fmla="*/ 2147483647 h 504"/>
                <a:gd name="T2" fmla="*/ 2147483647 w 1282"/>
                <a:gd name="T3" fmla="*/ 2147483647 h 504"/>
                <a:gd name="T4" fmla="*/ 2147483647 w 1282"/>
                <a:gd name="T5" fmla="*/ 2147483647 h 504"/>
                <a:gd name="T6" fmla="*/ 2147483647 w 1282"/>
                <a:gd name="T7" fmla="*/ 2147483647 h 504"/>
                <a:gd name="T8" fmla="*/ 2147483647 w 1282"/>
                <a:gd name="T9" fmla="*/ 2147483647 h 504"/>
                <a:gd name="T10" fmla="*/ 0 w 1282"/>
                <a:gd name="T11" fmla="*/ 2147483647 h 504"/>
                <a:gd name="T12" fmla="*/ 2147483647 w 1282"/>
                <a:gd name="T13" fmla="*/ 0 h 504"/>
                <a:gd name="T14" fmla="*/ 2147483647 w 1282"/>
                <a:gd name="T15" fmla="*/ 2147483647 h 5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82"/>
                <a:gd name="T25" fmla="*/ 0 h 504"/>
                <a:gd name="T26" fmla="*/ 1282 w 1282"/>
                <a:gd name="T27" fmla="*/ 504 h 5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82" h="504">
                  <a:moveTo>
                    <a:pt x="1282" y="103"/>
                  </a:moveTo>
                  <a:lnTo>
                    <a:pt x="54" y="504"/>
                  </a:lnTo>
                  <a:lnTo>
                    <a:pt x="40" y="482"/>
                  </a:lnTo>
                  <a:lnTo>
                    <a:pt x="27" y="460"/>
                  </a:lnTo>
                  <a:lnTo>
                    <a:pt x="13" y="439"/>
                  </a:lnTo>
                  <a:lnTo>
                    <a:pt x="0" y="417"/>
                  </a:lnTo>
                  <a:lnTo>
                    <a:pt x="1282" y="0"/>
                  </a:lnTo>
                  <a:lnTo>
                    <a:pt x="1282" y="103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7" name="Freeform 116"/>
            <p:cNvSpPr>
              <a:spLocks/>
            </p:cNvSpPr>
            <p:nvPr/>
          </p:nvSpPr>
          <p:spPr bwMode="auto">
            <a:xfrm>
              <a:off x="2225675" y="3902075"/>
              <a:ext cx="588963" cy="233363"/>
            </a:xfrm>
            <a:custGeom>
              <a:avLst/>
              <a:gdLst>
                <a:gd name="T0" fmla="*/ 2147483647 w 1307"/>
                <a:gd name="T1" fmla="*/ 2147483647 h 513"/>
                <a:gd name="T2" fmla="*/ 2147483647 w 1307"/>
                <a:gd name="T3" fmla="*/ 2147483647 h 513"/>
                <a:gd name="T4" fmla="*/ 2147483647 w 1307"/>
                <a:gd name="T5" fmla="*/ 2147483647 h 513"/>
                <a:gd name="T6" fmla="*/ 2147483647 w 1307"/>
                <a:gd name="T7" fmla="*/ 2147483647 h 513"/>
                <a:gd name="T8" fmla="*/ 2147483647 w 1307"/>
                <a:gd name="T9" fmla="*/ 2147483647 h 513"/>
                <a:gd name="T10" fmla="*/ 0 w 1307"/>
                <a:gd name="T11" fmla="*/ 2147483647 h 513"/>
                <a:gd name="T12" fmla="*/ 2147483647 w 1307"/>
                <a:gd name="T13" fmla="*/ 0 h 513"/>
                <a:gd name="T14" fmla="*/ 2147483647 w 1307"/>
                <a:gd name="T15" fmla="*/ 2147483647 h 5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07"/>
                <a:gd name="T25" fmla="*/ 0 h 513"/>
                <a:gd name="T26" fmla="*/ 1307 w 1307"/>
                <a:gd name="T27" fmla="*/ 513 h 5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07" h="513">
                  <a:moveTo>
                    <a:pt x="1307" y="104"/>
                  </a:moveTo>
                  <a:lnTo>
                    <a:pt x="52" y="513"/>
                  </a:lnTo>
                  <a:lnTo>
                    <a:pt x="38" y="492"/>
                  </a:lnTo>
                  <a:lnTo>
                    <a:pt x="25" y="470"/>
                  </a:lnTo>
                  <a:lnTo>
                    <a:pt x="13" y="448"/>
                  </a:lnTo>
                  <a:lnTo>
                    <a:pt x="0" y="426"/>
                  </a:lnTo>
                  <a:lnTo>
                    <a:pt x="1307" y="0"/>
                  </a:lnTo>
                  <a:lnTo>
                    <a:pt x="1307" y="104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8" name="Freeform 117"/>
            <p:cNvSpPr>
              <a:spLocks/>
            </p:cNvSpPr>
            <p:nvPr/>
          </p:nvSpPr>
          <p:spPr bwMode="auto">
            <a:xfrm>
              <a:off x="2214563" y="3881438"/>
              <a:ext cx="600075" cy="234950"/>
            </a:xfrm>
            <a:custGeom>
              <a:avLst/>
              <a:gdLst>
                <a:gd name="T0" fmla="*/ 2147483647 w 1331"/>
                <a:gd name="T1" fmla="*/ 2147483647 h 521"/>
                <a:gd name="T2" fmla="*/ 2147483647 w 1331"/>
                <a:gd name="T3" fmla="*/ 2147483647 h 521"/>
                <a:gd name="T4" fmla="*/ 2147483647 w 1331"/>
                <a:gd name="T5" fmla="*/ 2147483647 h 521"/>
                <a:gd name="T6" fmla="*/ 2147483647 w 1331"/>
                <a:gd name="T7" fmla="*/ 2147483647 h 521"/>
                <a:gd name="T8" fmla="*/ 2147483647 w 1331"/>
                <a:gd name="T9" fmla="*/ 2147483647 h 521"/>
                <a:gd name="T10" fmla="*/ 0 w 1331"/>
                <a:gd name="T11" fmla="*/ 2147483647 h 521"/>
                <a:gd name="T12" fmla="*/ 2147483647 w 1331"/>
                <a:gd name="T13" fmla="*/ 0 h 521"/>
                <a:gd name="T14" fmla="*/ 2147483647 w 1331"/>
                <a:gd name="T15" fmla="*/ 2147483647 h 5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1"/>
                <a:gd name="T25" fmla="*/ 0 h 521"/>
                <a:gd name="T26" fmla="*/ 1331 w 1331"/>
                <a:gd name="T27" fmla="*/ 521 h 5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1" h="521">
                  <a:moveTo>
                    <a:pt x="1331" y="104"/>
                  </a:moveTo>
                  <a:lnTo>
                    <a:pt x="49" y="521"/>
                  </a:lnTo>
                  <a:lnTo>
                    <a:pt x="37" y="499"/>
                  </a:lnTo>
                  <a:lnTo>
                    <a:pt x="24" y="477"/>
                  </a:lnTo>
                  <a:lnTo>
                    <a:pt x="11" y="456"/>
                  </a:lnTo>
                  <a:lnTo>
                    <a:pt x="0" y="434"/>
                  </a:lnTo>
                  <a:lnTo>
                    <a:pt x="1331" y="0"/>
                  </a:lnTo>
                  <a:lnTo>
                    <a:pt x="1331" y="104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59" name="Freeform 118"/>
            <p:cNvSpPr>
              <a:spLocks/>
            </p:cNvSpPr>
            <p:nvPr/>
          </p:nvSpPr>
          <p:spPr bwMode="auto">
            <a:xfrm>
              <a:off x="2203450" y="3856038"/>
              <a:ext cx="611188" cy="239712"/>
            </a:xfrm>
            <a:custGeom>
              <a:avLst/>
              <a:gdLst>
                <a:gd name="T0" fmla="*/ 2147483647 w 1356"/>
                <a:gd name="T1" fmla="*/ 2147483647 h 529"/>
                <a:gd name="T2" fmla="*/ 2147483647 w 1356"/>
                <a:gd name="T3" fmla="*/ 2147483647 h 529"/>
                <a:gd name="T4" fmla="*/ 2147483647 w 1356"/>
                <a:gd name="T5" fmla="*/ 2147483647 h 529"/>
                <a:gd name="T6" fmla="*/ 2147483647 w 1356"/>
                <a:gd name="T7" fmla="*/ 2147483647 h 529"/>
                <a:gd name="T8" fmla="*/ 2147483647 w 1356"/>
                <a:gd name="T9" fmla="*/ 2147483647 h 529"/>
                <a:gd name="T10" fmla="*/ 0 w 1356"/>
                <a:gd name="T11" fmla="*/ 2147483647 h 529"/>
                <a:gd name="T12" fmla="*/ 2147483647 w 1356"/>
                <a:gd name="T13" fmla="*/ 0 h 529"/>
                <a:gd name="T14" fmla="*/ 2147483647 w 1356"/>
                <a:gd name="T15" fmla="*/ 2147483647 h 5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56"/>
                <a:gd name="T25" fmla="*/ 0 h 529"/>
                <a:gd name="T26" fmla="*/ 1356 w 1356"/>
                <a:gd name="T27" fmla="*/ 529 h 52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56" h="529">
                  <a:moveTo>
                    <a:pt x="1356" y="103"/>
                  </a:moveTo>
                  <a:lnTo>
                    <a:pt x="49" y="529"/>
                  </a:lnTo>
                  <a:lnTo>
                    <a:pt x="36" y="508"/>
                  </a:lnTo>
                  <a:lnTo>
                    <a:pt x="23" y="486"/>
                  </a:lnTo>
                  <a:lnTo>
                    <a:pt x="12" y="464"/>
                  </a:lnTo>
                  <a:lnTo>
                    <a:pt x="0" y="441"/>
                  </a:lnTo>
                  <a:lnTo>
                    <a:pt x="1356" y="0"/>
                  </a:lnTo>
                  <a:lnTo>
                    <a:pt x="1356" y="103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0" name="Freeform 119"/>
            <p:cNvSpPr>
              <a:spLocks/>
            </p:cNvSpPr>
            <p:nvPr/>
          </p:nvSpPr>
          <p:spPr bwMode="auto">
            <a:xfrm>
              <a:off x="2193925" y="3832225"/>
              <a:ext cx="620713" cy="244475"/>
            </a:xfrm>
            <a:custGeom>
              <a:avLst/>
              <a:gdLst>
                <a:gd name="T0" fmla="*/ 2147483647 w 1377"/>
                <a:gd name="T1" fmla="*/ 2147483647 h 539"/>
                <a:gd name="T2" fmla="*/ 2147483647 w 1377"/>
                <a:gd name="T3" fmla="*/ 2147483647 h 539"/>
                <a:gd name="T4" fmla="*/ 2147483647 w 1377"/>
                <a:gd name="T5" fmla="*/ 2147483647 h 539"/>
                <a:gd name="T6" fmla="*/ 2147483647 w 1377"/>
                <a:gd name="T7" fmla="*/ 2147483647 h 539"/>
                <a:gd name="T8" fmla="*/ 2147483647 w 1377"/>
                <a:gd name="T9" fmla="*/ 2147483647 h 539"/>
                <a:gd name="T10" fmla="*/ 0 w 1377"/>
                <a:gd name="T11" fmla="*/ 2147483647 h 539"/>
                <a:gd name="T12" fmla="*/ 2147483647 w 1377"/>
                <a:gd name="T13" fmla="*/ 0 h 539"/>
                <a:gd name="T14" fmla="*/ 2147483647 w 1377"/>
                <a:gd name="T15" fmla="*/ 2147483647 h 5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7"/>
                <a:gd name="T25" fmla="*/ 0 h 539"/>
                <a:gd name="T26" fmla="*/ 1377 w 1377"/>
                <a:gd name="T27" fmla="*/ 539 h 5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7" h="539">
                  <a:moveTo>
                    <a:pt x="1377" y="105"/>
                  </a:moveTo>
                  <a:lnTo>
                    <a:pt x="46" y="539"/>
                  </a:lnTo>
                  <a:lnTo>
                    <a:pt x="33" y="517"/>
                  </a:lnTo>
                  <a:lnTo>
                    <a:pt x="21" y="494"/>
                  </a:lnTo>
                  <a:lnTo>
                    <a:pt x="10" y="472"/>
                  </a:lnTo>
                  <a:lnTo>
                    <a:pt x="0" y="451"/>
                  </a:lnTo>
                  <a:lnTo>
                    <a:pt x="1377" y="0"/>
                  </a:lnTo>
                  <a:lnTo>
                    <a:pt x="1377" y="105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1" name="Freeform 120"/>
            <p:cNvSpPr>
              <a:spLocks/>
            </p:cNvSpPr>
            <p:nvPr/>
          </p:nvSpPr>
          <p:spPr bwMode="auto">
            <a:xfrm>
              <a:off x="2182813" y="3811588"/>
              <a:ext cx="631825" cy="244475"/>
            </a:xfrm>
            <a:custGeom>
              <a:avLst/>
              <a:gdLst>
                <a:gd name="T0" fmla="*/ 2147483647 w 1399"/>
                <a:gd name="T1" fmla="*/ 2147483647 h 545"/>
                <a:gd name="T2" fmla="*/ 2147483647 w 1399"/>
                <a:gd name="T3" fmla="*/ 2147483647 h 545"/>
                <a:gd name="T4" fmla="*/ 2147483647 w 1399"/>
                <a:gd name="T5" fmla="*/ 2147483647 h 545"/>
                <a:gd name="T6" fmla="*/ 2147483647 w 1399"/>
                <a:gd name="T7" fmla="*/ 2147483647 h 545"/>
                <a:gd name="T8" fmla="*/ 2147483647 w 1399"/>
                <a:gd name="T9" fmla="*/ 2147483647 h 545"/>
                <a:gd name="T10" fmla="*/ 0 w 1399"/>
                <a:gd name="T11" fmla="*/ 2147483647 h 545"/>
                <a:gd name="T12" fmla="*/ 2147483647 w 1399"/>
                <a:gd name="T13" fmla="*/ 0 h 545"/>
                <a:gd name="T14" fmla="*/ 2147483647 w 1399"/>
                <a:gd name="T15" fmla="*/ 2147483647 h 5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99"/>
                <a:gd name="T25" fmla="*/ 0 h 545"/>
                <a:gd name="T26" fmla="*/ 1399 w 1399"/>
                <a:gd name="T27" fmla="*/ 545 h 5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99" h="545">
                  <a:moveTo>
                    <a:pt x="1399" y="104"/>
                  </a:moveTo>
                  <a:lnTo>
                    <a:pt x="43" y="545"/>
                  </a:lnTo>
                  <a:lnTo>
                    <a:pt x="32" y="523"/>
                  </a:lnTo>
                  <a:lnTo>
                    <a:pt x="22" y="500"/>
                  </a:lnTo>
                  <a:lnTo>
                    <a:pt x="10" y="479"/>
                  </a:lnTo>
                  <a:lnTo>
                    <a:pt x="0" y="456"/>
                  </a:lnTo>
                  <a:lnTo>
                    <a:pt x="1399" y="0"/>
                  </a:lnTo>
                  <a:lnTo>
                    <a:pt x="1399" y="104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2" name="Freeform 121"/>
            <p:cNvSpPr>
              <a:spLocks/>
            </p:cNvSpPr>
            <p:nvPr/>
          </p:nvSpPr>
          <p:spPr bwMode="auto">
            <a:xfrm>
              <a:off x="2174875" y="3786188"/>
              <a:ext cx="639763" cy="250825"/>
            </a:xfrm>
            <a:custGeom>
              <a:avLst/>
              <a:gdLst>
                <a:gd name="T0" fmla="*/ 2147483647 w 1418"/>
                <a:gd name="T1" fmla="*/ 2147483647 h 554"/>
                <a:gd name="T2" fmla="*/ 2147483647 w 1418"/>
                <a:gd name="T3" fmla="*/ 2147483647 h 554"/>
                <a:gd name="T4" fmla="*/ 2147483647 w 1418"/>
                <a:gd name="T5" fmla="*/ 2147483647 h 554"/>
                <a:gd name="T6" fmla="*/ 2147483647 w 1418"/>
                <a:gd name="T7" fmla="*/ 2147483647 h 554"/>
                <a:gd name="T8" fmla="*/ 2147483647 w 1418"/>
                <a:gd name="T9" fmla="*/ 2147483647 h 554"/>
                <a:gd name="T10" fmla="*/ 0 w 1418"/>
                <a:gd name="T11" fmla="*/ 2147483647 h 554"/>
                <a:gd name="T12" fmla="*/ 2147483647 w 1418"/>
                <a:gd name="T13" fmla="*/ 0 h 554"/>
                <a:gd name="T14" fmla="*/ 2147483647 w 1418"/>
                <a:gd name="T15" fmla="*/ 2147483647 h 5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18"/>
                <a:gd name="T25" fmla="*/ 0 h 554"/>
                <a:gd name="T26" fmla="*/ 1418 w 1418"/>
                <a:gd name="T27" fmla="*/ 554 h 5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18" h="554">
                  <a:moveTo>
                    <a:pt x="1418" y="103"/>
                  </a:moveTo>
                  <a:lnTo>
                    <a:pt x="41" y="554"/>
                  </a:lnTo>
                  <a:lnTo>
                    <a:pt x="29" y="531"/>
                  </a:lnTo>
                  <a:lnTo>
                    <a:pt x="19" y="508"/>
                  </a:lnTo>
                  <a:lnTo>
                    <a:pt x="10" y="485"/>
                  </a:lnTo>
                  <a:lnTo>
                    <a:pt x="0" y="463"/>
                  </a:lnTo>
                  <a:lnTo>
                    <a:pt x="1418" y="0"/>
                  </a:lnTo>
                  <a:lnTo>
                    <a:pt x="1418" y="103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3" name="Freeform 122"/>
            <p:cNvSpPr>
              <a:spLocks/>
            </p:cNvSpPr>
            <p:nvPr/>
          </p:nvSpPr>
          <p:spPr bwMode="auto">
            <a:xfrm>
              <a:off x="2166938" y="3763963"/>
              <a:ext cx="647700" cy="250825"/>
            </a:xfrm>
            <a:custGeom>
              <a:avLst/>
              <a:gdLst>
                <a:gd name="T0" fmla="*/ 2147483647 w 1438"/>
                <a:gd name="T1" fmla="*/ 2147483647 h 559"/>
                <a:gd name="T2" fmla="*/ 2147483647 w 1438"/>
                <a:gd name="T3" fmla="*/ 2147483647 h 559"/>
                <a:gd name="T4" fmla="*/ 2147483647 w 1438"/>
                <a:gd name="T5" fmla="*/ 2147483647 h 559"/>
                <a:gd name="T6" fmla="*/ 2147483647 w 1438"/>
                <a:gd name="T7" fmla="*/ 2147483647 h 559"/>
                <a:gd name="T8" fmla="*/ 2147483647 w 1438"/>
                <a:gd name="T9" fmla="*/ 2147483647 h 559"/>
                <a:gd name="T10" fmla="*/ 0 w 1438"/>
                <a:gd name="T11" fmla="*/ 2147483647 h 559"/>
                <a:gd name="T12" fmla="*/ 2147483647 w 1438"/>
                <a:gd name="T13" fmla="*/ 0 h 559"/>
                <a:gd name="T14" fmla="*/ 2147483647 w 1438"/>
                <a:gd name="T15" fmla="*/ 2147483647 h 5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38"/>
                <a:gd name="T25" fmla="*/ 0 h 559"/>
                <a:gd name="T26" fmla="*/ 1438 w 1438"/>
                <a:gd name="T27" fmla="*/ 559 h 55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38" h="559">
                  <a:moveTo>
                    <a:pt x="1438" y="103"/>
                  </a:moveTo>
                  <a:lnTo>
                    <a:pt x="39" y="559"/>
                  </a:lnTo>
                  <a:lnTo>
                    <a:pt x="29" y="536"/>
                  </a:lnTo>
                  <a:lnTo>
                    <a:pt x="20" y="514"/>
                  </a:lnTo>
                  <a:lnTo>
                    <a:pt x="11" y="491"/>
                  </a:lnTo>
                  <a:lnTo>
                    <a:pt x="0" y="468"/>
                  </a:lnTo>
                  <a:lnTo>
                    <a:pt x="1438" y="0"/>
                  </a:lnTo>
                  <a:lnTo>
                    <a:pt x="1438" y="103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4" name="Freeform 123"/>
            <p:cNvSpPr>
              <a:spLocks/>
            </p:cNvSpPr>
            <p:nvPr/>
          </p:nvSpPr>
          <p:spPr bwMode="auto">
            <a:xfrm>
              <a:off x="2159000" y="3740150"/>
              <a:ext cx="655638" cy="254000"/>
            </a:xfrm>
            <a:custGeom>
              <a:avLst/>
              <a:gdLst>
                <a:gd name="T0" fmla="*/ 2147483647 w 1454"/>
                <a:gd name="T1" fmla="*/ 2147483647 h 567"/>
                <a:gd name="T2" fmla="*/ 2147483647 w 1454"/>
                <a:gd name="T3" fmla="*/ 2147483647 h 567"/>
                <a:gd name="T4" fmla="*/ 2147483647 w 1454"/>
                <a:gd name="T5" fmla="*/ 2147483647 h 567"/>
                <a:gd name="T6" fmla="*/ 2147483647 w 1454"/>
                <a:gd name="T7" fmla="*/ 2147483647 h 567"/>
                <a:gd name="T8" fmla="*/ 2147483647 w 1454"/>
                <a:gd name="T9" fmla="*/ 2147483647 h 567"/>
                <a:gd name="T10" fmla="*/ 0 w 1454"/>
                <a:gd name="T11" fmla="*/ 2147483647 h 567"/>
                <a:gd name="T12" fmla="*/ 2147483647 w 1454"/>
                <a:gd name="T13" fmla="*/ 0 h 567"/>
                <a:gd name="T14" fmla="*/ 2147483647 w 1454"/>
                <a:gd name="T15" fmla="*/ 2147483647 h 5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4"/>
                <a:gd name="T25" fmla="*/ 0 h 567"/>
                <a:gd name="T26" fmla="*/ 1454 w 1454"/>
                <a:gd name="T27" fmla="*/ 567 h 5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4" h="567">
                  <a:moveTo>
                    <a:pt x="1454" y="104"/>
                  </a:moveTo>
                  <a:lnTo>
                    <a:pt x="36" y="567"/>
                  </a:lnTo>
                  <a:lnTo>
                    <a:pt x="27" y="544"/>
                  </a:lnTo>
                  <a:lnTo>
                    <a:pt x="16" y="521"/>
                  </a:lnTo>
                  <a:lnTo>
                    <a:pt x="9" y="498"/>
                  </a:lnTo>
                  <a:lnTo>
                    <a:pt x="0" y="475"/>
                  </a:lnTo>
                  <a:lnTo>
                    <a:pt x="1454" y="0"/>
                  </a:lnTo>
                  <a:lnTo>
                    <a:pt x="1454" y="104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5" name="Freeform 124"/>
            <p:cNvSpPr>
              <a:spLocks/>
            </p:cNvSpPr>
            <p:nvPr/>
          </p:nvSpPr>
          <p:spPr bwMode="auto">
            <a:xfrm>
              <a:off x="2152650" y="3714750"/>
              <a:ext cx="661988" cy="260350"/>
            </a:xfrm>
            <a:custGeom>
              <a:avLst/>
              <a:gdLst>
                <a:gd name="T0" fmla="*/ 2147483647 w 1470"/>
                <a:gd name="T1" fmla="*/ 2147483647 h 573"/>
                <a:gd name="T2" fmla="*/ 2147483647 w 1470"/>
                <a:gd name="T3" fmla="*/ 2147483647 h 573"/>
                <a:gd name="T4" fmla="*/ 2147483647 w 1470"/>
                <a:gd name="T5" fmla="*/ 2147483647 h 573"/>
                <a:gd name="T6" fmla="*/ 2147483647 w 1470"/>
                <a:gd name="T7" fmla="*/ 2147483647 h 573"/>
                <a:gd name="T8" fmla="*/ 2147483647 w 1470"/>
                <a:gd name="T9" fmla="*/ 2147483647 h 573"/>
                <a:gd name="T10" fmla="*/ 0 w 1470"/>
                <a:gd name="T11" fmla="*/ 2147483647 h 573"/>
                <a:gd name="T12" fmla="*/ 2147483647 w 1470"/>
                <a:gd name="T13" fmla="*/ 0 h 573"/>
                <a:gd name="T14" fmla="*/ 2147483647 w 1470"/>
                <a:gd name="T15" fmla="*/ 2147483647 h 5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0"/>
                <a:gd name="T25" fmla="*/ 0 h 573"/>
                <a:gd name="T26" fmla="*/ 1470 w 1470"/>
                <a:gd name="T27" fmla="*/ 573 h 5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0" h="573">
                  <a:moveTo>
                    <a:pt x="1470" y="105"/>
                  </a:moveTo>
                  <a:lnTo>
                    <a:pt x="32" y="573"/>
                  </a:lnTo>
                  <a:lnTo>
                    <a:pt x="25" y="550"/>
                  </a:lnTo>
                  <a:lnTo>
                    <a:pt x="16" y="525"/>
                  </a:lnTo>
                  <a:lnTo>
                    <a:pt x="8" y="502"/>
                  </a:lnTo>
                  <a:lnTo>
                    <a:pt x="0" y="479"/>
                  </a:lnTo>
                  <a:lnTo>
                    <a:pt x="1470" y="0"/>
                  </a:lnTo>
                  <a:lnTo>
                    <a:pt x="1470" y="105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6" name="Freeform 125"/>
            <p:cNvSpPr>
              <a:spLocks/>
            </p:cNvSpPr>
            <p:nvPr/>
          </p:nvSpPr>
          <p:spPr bwMode="auto">
            <a:xfrm>
              <a:off x="2146300" y="3694113"/>
              <a:ext cx="668338" cy="258762"/>
            </a:xfrm>
            <a:custGeom>
              <a:avLst/>
              <a:gdLst>
                <a:gd name="T0" fmla="*/ 2147483647 w 1484"/>
                <a:gd name="T1" fmla="*/ 2147483647 h 578"/>
                <a:gd name="T2" fmla="*/ 2147483647 w 1484"/>
                <a:gd name="T3" fmla="*/ 2147483647 h 578"/>
                <a:gd name="T4" fmla="*/ 2147483647 w 1484"/>
                <a:gd name="T5" fmla="*/ 2147483647 h 578"/>
                <a:gd name="T6" fmla="*/ 2147483647 w 1484"/>
                <a:gd name="T7" fmla="*/ 2147483647 h 578"/>
                <a:gd name="T8" fmla="*/ 2147483647 w 1484"/>
                <a:gd name="T9" fmla="*/ 2147483647 h 578"/>
                <a:gd name="T10" fmla="*/ 0 w 1484"/>
                <a:gd name="T11" fmla="*/ 2147483647 h 578"/>
                <a:gd name="T12" fmla="*/ 2147483647 w 1484"/>
                <a:gd name="T13" fmla="*/ 0 h 578"/>
                <a:gd name="T14" fmla="*/ 2147483647 w 1484"/>
                <a:gd name="T15" fmla="*/ 2147483647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4"/>
                <a:gd name="T25" fmla="*/ 0 h 578"/>
                <a:gd name="T26" fmla="*/ 1484 w 1484"/>
                <a:gd name="T27" fmla="*/ 578 h 5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4" h="578">
                  <a:moveTo>
                    <a:pt x="1484" y="103"/>
                  </a:moveTo>
                  <a:lnTo>
                    <a:pt x="30" y="578"/>
                  </a:lnTo>
                  <a:lnTo>
                    <a:pt x="22" y="553"/>
                  </a:lnTo>
                  <a:lnTo>
                    <a:pt x="14" y="530"/>
                  </a:lnTo>
                  <a:lnTo>
                    <a:pt x="7" y="506"/>
                  </a:lnTo>
                  <a:lnTo>
                    <a:pt x="0" y="483"/>
                  </a:lnTo>
                  <a:lnTo>
                    <a:pt x="1484" y="0"/>
                  </a:lnTo>
                  <a:lnTo>
                    <a:pt x="1484" y="103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7" name="Freeform 126"/>
            <p:cNvSpPr>
              <a:spLocks/>
            </p:cNvSpPr>
            <p:nvPr/>
          </p:nvSpPr>
          <p:spPr bwMode="auto">
            <a:xfrm>
              <a:off x="2139950" y="3670300"/>
              <a:ext cx="674688" cy="261938"/>
            </a:xfrm>
            <a:custGeom>
              <a:avLst/>
              <a:gdLst>
                <a:gd name="T0" fmla="*/ 2147483647 w 1496"/>
                <a:gd name="T1" fmla="*/ 2147483647 h 583"/>
                <a:gd name="T2" fmla="*/ 2147483647 w 1496"/>
                <a:gd name="T3" fmla="*/ 2147483647 h 583"/>
                <a:gd name="T4" fmla="*/ 2147483647 w 1496"/>
                <a:gd name="T5" fmla="*/ 2147483647 h 583"/>
                <a:gd name="T6" fmla="*/ 2147483647 w 1496"/>
                <a:gd name="T7" fmla="*/ 2147483647 h 583"/>
                <a:gd name="T8" fmla="*/ 2147483647 w 1496"/>
                <a:gd name="T9" fmla="*/ 2147483647 h 583"/>
                <a:gd name="T10" fmla="*/ 0 w 1496"/>
                <a:gd name="T11" fmla="*/ 2147483647 h 583"/>
                <a:gd name="T12" fmla="*/ 2147483647 w 1496"/>
                <a:gd name="T13" fmla="*/ 0 h 583"/>
                <a:gd name="T14" fmla="*/ 2147483647 w 1496"/>
                <a:gd name="T15" fmla="*/ 2147483647 h 5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6"/>
                <a:gd name="T25" fmla="*/ 0 h 583"/>
                <a:gd name="T26" fmla="*/ 1496 w 1496"/>
                <a:gd name="T27" fmla="*/ 583 h 5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6" h="583">
                  <a:moveTo>
                    <a:pt x="1496" y="104"/>
                  </a:moveTo>
                  <a:lnTo>
                    <a:pt x="26" y="583"/>
                  </a:lnTo>
                  <a:lnTo>
                    <a:pt x="19" y="559"/>
                  </a:lnTo>
                  <a:lnTo>
                    <a:pt x="12" y="536"/>
                  </a:lnTo>
                  <a:lnTo>
                    <a:pt x="6" y="512"/>
                  </a:lnTo>
                  <a:lnTo>
                    <a:pt x="0" y="489"/>
                  </a:lnTo>
                  <a:lnTo>
                    <a:pt x="1496" y="0"/>
                  </a:lnTo>
                  <a:lnTo>
                    <a:pt x="1496" y="104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8" name="Freeform 127"/>
            <p:cNvSpPr>
              <a:spLocks/>
            </p:cNvSpPr>
            <p:nvPr/>
          </p:nvSpPr>
          <p:spPr bwMode="auto">
            <a:xfrm>
              <a:off x="2135188" y="3646488"/>
              <a:ext cx="679450" cy="265112"/>
            </a:xfrm>
            <a:custGeom>
              <a:avLst/>
              <a:gdLst>
                <a:gd name="T0" fmla="*/ 2147483647 w 1508"/>
                <a:gd name="T1" fmla="*/ 2147483647 h 587"/>
                <a:gd name="T2" fmla="*/ 2147483647 w 1508"/>
                <a:gd name="T3" fmla="*/ 2147483647 h 587"/>
                <a:gd name="T4" fmla="*/ 2147483647 w 1508"/>
                <a:gd name="T5" fmla="*/ 2147483647 h 587"/>
                <a:gd name="T6" fmla="*/ 2147483647 w 1508"/>
                <a:gd name="T7" fmla="*/ 2147483647 h 587"/>
                <a:gd name="T8" fmla="*/ 2147483647 w 1508"/>
                <a:gd name="T9" fmla="*/ 2147483647 h 587"/>
                <a:gd name="T10" fmla="*/ 0 w 1508"/>
                <a:gd name="T11" fmla="*/ 2147483647 h 587"/>
                <a:gd name="T12" fmla="*/ 2147483647 w 1508"/>
                <a:gd name="T13" fmla="*/ 0 h 587"/>
                <a:gd name="T14" fmla="*/ 2147483647 w 1508"/>
                <a:gd name="T15" fmla="*/ 2147483647 h 5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8"/>
                <a:gd name="T25" fmla="*/ 0 h 587"/>
                <a:gd name="T26" fmla="*/ 1508 w 1508"/>
                <a:gd name="T27" fmla="*/ 587 h 5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8" h="587">
                  <a:moveTo>
                    <a:pt x="1508" y="104"/>
                  </a:moveTo>
                  <a:lnTo>
                    <a:pt x="24" y="587"/>
                  </a:lnTo>
                  <a:lnTo>
                    <a:pt x="18" y="563"/>
                  </a:lnTo>
                  <a:lnTo>
                    <a:pt x="12" y="540"/>
                  </a:lnTo>
                  <a:lnTo>
                    <a:pt x="5" y="515"/>
                  </a:lnTo>
                  <a:lnTo>
                    <a:pt x="0" y="491"/>
                  </a:lnTo>
                  <a:lnTo>
                    <a:pt x="1508" y="0"/>
                  </a:lnTo>
                  <a:lnTo>
                    <a:pt x="1508" y="104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69" name="Freeform 128"/>
            <p:cNvSpPr>
              <a:spLocks/>
            </p:cNvSpPr>
            <p:nvPr/>
          </p:nvSpPr>
          <p:spPr bwMode="auto">
            <a:xfrm>
              <a:off x="2130425" y="3622675"/>
              <a:ext cx="684213" cy="268288"/>
            </a:xfrm>
            <a:custGeom>
              <a:avLst/>
              <a:gdLst>
                <a:gd name="T0" fmla="*/ 2147483647 w 1517"/>
                <a:gd name="T1" fmla="*/ 2147483647 h 593"/>
                <a:gd name="T2" fmla="*/ 2147483647 w 1517"/>
                <a:gd name="T3" fmla="*/ 2147483647 h 593"/>
                <a:gd name="T4" fmla="*/ 2147483647 w 1517"/>
                <a:gd name="T5" fmla="*/ 2147483647 h 593"/>
                <a:gd name="T6" fmla="*/ 2147483647 w 1517"/>
                <a:gd name="T7" fmla="*/ 2147483647 h 593"/>
                <a:gd name="T8" fmla="*/ 2147483647 w 1517"/>
                <a:gd name="T9" fmla="*/ 2147483647 h 593"/>
                <a:gd name="T10" fmla="*/ 0 w 1517"/>
                <a:gd name="T11" fmla="*/ 2147483647 h 593"/>
                <a:gd name="T12" fmla="*/ 2147483647 w 1517"/>
                <a:gd name="T13" fmla="*/ 0 h 593"/>
                <a:gd name="T14" fmla="*/ 2147483647 w 1517"/>
                <a:gd name="T15" fmla="*/ 2147483647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7"/>
                <a:gd name="T25" fmla="*/ 0 h 593"/>
                <a:gd name="T26" fmla="*/ 1517 w 1517"/>
                <a:gd name="T27" fmla="*/ 593 h 5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7" h="593">
                  <a:moveTo>
                    <a:pt x="1517" y="104"/>
                  </a:moveTo>
                  <a:lnTo>
                    <a:pt x="21" y="593"/>
                  </a:lnTo>
                  <a:lnTo>
                    <a:pt x="14" y="568"/>
                  </a:lnTo>
                  <a:lnTo>
                    <a:pt x="9" y="544"/>
                  </a:lnTo>
                  <a:lnTo>
                    <a:pt x="4" y="520"/>
                  </a:lnTo>
                  <a:lnTo>
                    <a:pt x="0" y="495"/>
                  </a:lnTo>
                  <a:lnTo>
                    <a:pt x="1517" y="0"/>
                  </a:lnTo>
                  <a:lnTo>
                    <a:pt x="1517" y="104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0" name="Freeform 129"/>
            <p:cNvSpPr>
              <a:spLocks/>
            </p:cNvSpPr>
            <p:nvPr/>
          </p:nvSpPr>
          <p:spPr bwMode="auto">
            <a:xfrm>
              <a:off x="2127250" y="3600450"/>
              <a:ext cx="687388" cy="268288"/>
            </a:xfrm>
            <a:custGeom>
              <a:avLst/>
              <a:gdLst>
                <a:gd name="T0" fmla="*/ 2147483647 w 1525"/>
                <a:gd name="T1" fmla="*/ 2147483647 h 596"/>
                <a:gd name="T2" fmla="*/ 2147483647 w 1525"/>
                <a:gd name="T3" fmla="*/ 2147483647 h 596"/>
                <a:gd name="T4" fmla="*/ 2147483647 w 1525"/>
                <a:gd name="T5" fmla="*/ 2147483647 h 596"/>
                <a:gd name="T6" fmla="*/ 2147483647 w 1525"/>
                <a:gd name="T7" fmla="*/ 2147483647 h 596"/>
                <a:gd name="T8" fmla="*/ 2147483647 w 1525"/>
                <a:gd name="T9" fmla="*/ 2147483647 h 596"/>
                <a:gd name="T10" fmla="*/ 0 w 1525"/>
                <a:gd name="T11" fmla="*/ 2147483647 h 596"/>
                <a:gd name="T12" fmla="*/ 2147483647 w 1525"/>
                <a:gd name="T13" fmla="*/ 0 h 596"/>
                <a:gd name="T14" fmla="*/ 2147483647 w 1525"/>
                <a:gd name="T15" fmla="*/ 2147483647 h 5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596"/>
                <a:gd name="T26" fmla="*/ 1525 w 1525"/>
                <a:gd name="T27" fmla="*/ 596 h 5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596">
                  <a:moveTo>
                    <a:pt x="1525" y="105"/>
                  </a:moveTo>
                  <a:lnTo>
                    <a:pt x="17" y="596"/>
                  </a:lnTo>
                  <a:lnTo>
                    <a:pt x="12" y="572"/>
                  </a:lnTo>
                  <a:lnTo>
                    <a:pt x="8" y="547"/>
                  </a:lnTo>
                  <a:lnTo>
                    <a:pt x="3" y="522"/>
                  </a:lnTo>
                  <a:lnTo>
                    <a:pt x="0" y="498"/>
                  </a:lnTo>
                  <a:lnTo>
                    <a:pt x="1525" y="0"/>
                  </a:lnTo>
                  <a:lnTo>
                    <a:pt x="1525" y="105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1" name="Freeform 130"/>
            <p:cNvSpPr>
              <a:spLocks/>
            </p:cNvSpPr>
            <p:nvPr/>
          </p:nvSpPr>
          <p:spPr bwMode="auto">
            <a:xfrm>
              <a:off x="2124075" y="3576638"/>
              <a:ext cx="690563" cy="268287"/>
            </a:xfrm>
            <a:custGeom>
              <a:avLst/>
              <a:gdLst>
                <a:gd name="T0" fmla="*/ 2147483647 w 1531"/>
                <a:gd name="T1" fmla="*/ 2147483647 h 598"/>
                <a:gd name="T2" fmla="*/ 2147483647 w 1531"/>
                <a:gd name="T3" fmla="*/ 2147483647 h 598"/>
                <a:gd name="T4" fmla="*/ 2147483647 w 1531"/>
                <a:gd name="T5" fmla="*/ 2147483647 h 598"/>
                <a:gd name="T6" fmla="*/ 2147483647 w 1531"/>
                <a:gd name="T7" fmla="*/ 2147483647 h 598"/>
                <a:gd name="T8" fmla="*/ 2147483647 w 1531"/>
                <a:gd name="T9" fmla="*/ 2147483647 h 598"/>
                <a:gd name="T10" fmla="*/ 0 w 1531"/>
                <a:gd name="T11" fmla="*/ 2147483647 h 598"/>
                <a:gd name="T12" fmla="*/ 2147483647 w 1531"/>
                <a:gd name="T13" fmla="*/ 0 h 598"/>
                <a:gd name="T14" fmla="*/ 2147483647 w 1531"/>
                <a:gd name="T15" fmla="*/ 2147483647 h 5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598"/>
                <a:gd name="T26" fmla="*/ 1531 w 1531"/>
                <a:gd name="T27" fmla="*/ 598 h 59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598">
                  <a:moveTo>
                    <a:pt x="1531" y="103"/>
                  </a:moveTo>
                  <a:lnTo>
                    <a:pt x="14" y="598"/>
                  </a:lnTo>
                  <a:lnTo>
                    <a:pt x="9" y="573"/>
                  </a:lnTo>
                  <a:lnTo>
                    <a:pt x="6" y="549"/>
                  </a:lnTo>
                  <a:lnTo>
                    <a:pt x="3" y="523"/>
                  </a:lnTo>
                  <a:lnTo>
                    <a:pt x="0" y="499"/>
                  </a:lnTo>
                  <a:lnTo>
                    <a:pt x="1531" y="0"/>
                  </a:lnTo>
                  <a:lnTo>
                    <a:pt x="1531" y="103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2" name="Freeform 131"/>
            <p:cNvSpPr>
              <a:spLocks/>
            </p:cNvSpPr>
            <p:nvPr/>
          </p:nvSpPr>
          <p:spPr bwMode="auto">
            <a:xfrm>
              <a:off x="2122488" y="3552825"/>
              <a:ext cx="692150" cy="269875"/>
            </a:xfrm>
            <a:custGeom>
              <a:avLst/>
              <a:gdLst>
                <a:gd name="T0" fmla="*/ 2147483647 w 1535"/>
                <a:gd name="T1" fmla="*/ 2147483647 h 602"/>
                <a:gd name="T2" fmla="*/ 2147483647 w 1535"/>
                <a:gd name="T3" fmla="*/ 2147483647 h 602"/>
                <a:gd name="T4" fmla="*/ 2147483647 w 1535"/>
                <a:gd name="T5" fmla="*/ 2147483647 h 602"/>
                <a:gd name="T6" fmla="*/ 2147483647 w 1535"/>
                <a:gd name="T7" fmla="*/ 2147483647 h 602"/>
                <a:gd name="T8" fmla="*/ 2147483647 w 1535"/>
                <a:gd name="T9" fmla="*/ 2147483647 h 602"/>
                <a:gd name="T10" fmla="*/ 0 w 1535"/>
                <a:gd name="T11" fmla="*/ 2147483647 h 602"/>
                <a:gd name="T12" fmla="*/ 2147483647 w 1535"/>
                <a:gd name="T13" fmla="*/ 0 h 602"/>
                <a:gd name="T14" fmla="*/ 2147483647 w 1535"/>
                <a:gd name="T15" fmla="*/ 2147483647 h 6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2"/>
                <a:gd name="T26" fmla="*/ 1535 w 1535"/>
                <a:gd name="T27" fmla="*/ 602 h 6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2">
                  <a:moveTo>
                    <a:pt x="1535" y="104"/>
                  </a:moveTo>
                  <a:lnTo>
                    <a:pt x="10" y="602"/>
                  </a:lnTo>
                  <a:lnTo>
                    <a:pt x="7" y="576"/>
                  </a:lnTo>
                  <a:lnTo>
                    <a:pt x="4" y="552"/>
                  </a:lnTo>
                  <a:lnTo>
                    <a:pt x="1" y="526"/>
                  </a:lnTo>
                  <a:lnTo>
                    <a:pt x="0" y="501"/>
                  </a:lnTo>
                  <a:lnTo>
                    <a:pt x="1535" y="0"/>
                  </a:lnTo>
                  <a:lnTo>
                    <a:pt x="1535" y="104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3" name="Freeform 132"/>
            <p:cNvSpPr>
              <a:spLocks/>
            </p:cNvSpPr>
            <p:nvPr/>
          </p:nvSpPr>
          <p:spPr bwMode="auto">
            <a:xfrm>
              <a:off x="2122488" y="3529013"/>
              <a:ext cx="692150" cy="271462"/>
            </a:xfrm>
            <a:custGeom>
              <a:avLst/>
              <a:gdLst>
                <a:gd name="T0" fmla="*/ 2147483647 w 1537"/>
                <a:gd name="T1" fmla="*/ 2147483647 h 603"/>
                <a:gd name="T2" fmla="*/ 2147483647 w 1537"/>
                <a:gd name="T3" fmla="*/ 2147483647 h 603"/>
                <a:gd name="T4" fmla="*/ 2147483647 w 1537"/>
                <a:gd name="T5" fmla="*/ 2147483647 h 603"/>
                <a:gd name="T6" fmla="*/ 2147483647 w 1537"/>
                <a:gd name="T7" fmla="*/ 2147483647 h 603"/>
                <a:gd name="T8" fmla="*/ 2147483647 w 1537"/>
                <a:gd name="T9" fmla="*/ 2147483647 h 603"/>
                <a:gd name="T10" fmla="*/ 0 w 1537"/>
                <a:gd name="T11" fmla="*/ 2147483647 h 603"/>
                <a:gd name="T12" fmla="*/ 2147483647 w 1537"/>
                <a:gd name="T13" fmla="*/ 0 h 603"/>
                <a:gd name="T14" fmla="*/ 2147483647 w 1537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3"/>
                <a:gd name="T26" fmla="*/ 1537 w 1537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3">
                  <a:moveTo>
                    <a:pt x="1537" y="104"/>
                  </a:moveTo>
                  <a:lnTo>
                    <a:pt x="6" y="603"/>
                  </a:lnTo>
                  <a:lnTo>
                    <a:pt x="3" y="577"/>
                  </a:lnTo>
                  <a:lnTo>
                    <a:pt x="2" y="552"/>
                  </a:lnTo>
                  <a:lnTo>
                    <a:pt x="1" y="526"/>
                  </a:lnTo>
                  <a:lnTo>
                    <a:pt x="0" y="500"/>
                  </a:lnTo>
                  <a:lnTo>
                    <a:pt x="1537" y="0"/>
                  </a:lnTo>
                  <a:lnTo>
                    <a:pt x="1537" y="104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4" name="Freeform 133"/>
            <p:cNvSpPr>
              <a:spLocks/>
            </p:cNvSpPr>
            <p:nvPr/>
          </p:nvSpPr>
          <p:spPr bwMode="auto">
            <a:xfrm>
              <a:off x="2122488" y="3505200"/>
              <a:ext cx="692150" cy="273050"/>
            </a:xfrm>
            <a:custGeom>
              <a:avLst/>
              <a:gdLst>
                <a:gd name="T0" fmla="*/ 2147483647 w 1537"/>
                <a:gd name="T1" fmla="*/ 2147483647 h 604"/>
                <a:gd name="T2" fmla="*/ 2147483647 w 1537"/>
                <a:gd name="T3" fmla="*/ 2147483647 h 604"/>
                <a:gd name="T4" fmla="*/ 2147483647 w 1537"/>
                <a:gd name="T5" fmla="*/ 2147483647 h 604"/>
                <a:gd name="T6" fmla="*/ 0 w 1537"/>
                <a:gd name="T7" fmla="*/ 2147483647 h 604"/>
                <a:gd name="T8" fmla="*/ 0 w 1537"/>
                <a:gd name="T9" fmla="*/ 2147483647 h 604"/>
                <a:gd name="T10" fmla="*/ 0 w 1537"/>
                <a:gd name="T11" fmla="*/ 2147483647 h 604"/>
                <a:gd name="T12" fmla="*/ 2147483647 w 1537"/>
                <a:gd name="T13" fmla="*/ 0 h 604"/>
                <a:gd name="T14" fmla="*/ 2147483647 w 1537"/>
                <a:gd name="T15" fmla="*/ 2147483647 h 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4"/>
                <a:gd name="T26" fmla="*/ 1537 w 1537"/>
                <a:gd name="T27" fmla="*/ 604 h 6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4">
                  <a:moveTo>
                    <a:pt x="1537" y="103"/>
                  </a:moveTo>
                  <a:lnTo>
                    <a:pt x="2" y="604"/>
                  </a:lnTo>
                  <a:lnTo>
                    <a:pt x="1" y="578"/>
                  </a:lnTo>
                  <a:lnTo>
                    <a:pt x="0" y="552"/>
                  </a:lnTo>
                  <a:lnTo>
                    <a:pt x="0" y="527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3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5" name="Freeform 134"/>
            <p:cNvSpPr>
              <a:spLocks/>
            </p:cNvSpPr>
            <p:nvPr/>
          </p:nvSpPr>
          <p:spPr bwMode="auto">
            <a:xfrm>
              <a:off x="2122488" y="3482975"/>
              <a:ext cx="692150" cy="271463"/>
            </a:xfrm>
            <a:custGeom>
              <a:avLst/>
              <a:gdLst>
                <a:gd name="T0" fmla="*/ 2147483647 w 1537"/>
                <a:gd name="T1" fmla="*/ 2147483647 h 605"/>
                <a:gd name="T2" fmla="*/ 0 w 1537"/>
                <a:gd name="T3" fmla="*/ 2147483647 h 605"/>
                <a:gd name="T4" fmla="*/ 0 w 1537"/>
                <a:gd name="T5" fmla="*/ 2147483647 h 605"/>
                <a:gd name="T6" fmla="*/ 0 w 1537"/>
                <a:gd name="T7" fmla="*/ 2147483647 h 605"/>
                <a:gd name="T8" fmla="*/ 2147483647 w 1537"/>
                <a:gd name="T9" fmla="*/ 2147483647 h 605"/>
                <a:gd name="T10" fmla="*/ 2147483647 w 1537"/>
                <a:gd name="T11" fmla="*/ 2147483647 h 605"/>
                <a:gd name="T12" fmla="*/ 2147483647 w 1537"/>
                <a:gd name="T13" fmla="*/ 0 h 605"/>
                <a:gd name="T14" fmla="*/ 2147483647 w 1537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5"/>
                <a:gd name="T26" fmla="*/ 1537 w 1537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5">
                  <a:moveTo>
                    <a:pt x="1537" y="105"/>
                  </a:moveTo>
                  <a:lnTo>
                    <a:pt x="0" y="605"/>
                  </a:lnTo>
                  <a:lnTo>
                    <a:pt x="0" y="580"/>
                  </a:lnTo>
                  <a:lnTo>
                    <a:pt x="0" y="554"/>
                  </a:lnTo>
                  <a:lnTo>
                    <a:pt x="1" y="527"/>
                  </a:lnTo>
                  <a:lnTo>
                    <a:pt x="2" y="502"/>
                  </a:lnTo>
                  <a:lnTo>
                    <a:pt x="1537" y="0"/>
                  </a:lnTo>
                  <a:lnTo>
                    <a:pt x="1537" y="105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6" name="Freeform 135"/>
            <p:cNvSpPr>
              <a:spLocks/>
            </p:cNvSpPr>
            <p:nvPr/>
          </p:nvSpPr>
          <p:spPr bwMode="auto">
            <a:xfrm>
              <a:off x="2122488" y="3459163"/>
              <a:ext cx="692150" cy="273050"/>
            </a:xfrm>
            <a:custGeom>
              <a:avLst/>
              <a:gdLst>
                <a:gd name="T0" fmla="*/ 2147483647 w 1537"/>
                <a:gd name="T1" fmla="*/ 2147483647 h 605"/>
                <a:gd name="T2" fmla="*/ 0 w 1537"/>
                <a:gd name="T3" fmla="*/ 2147483647 h 605"/>
                <a:gd name="T4" fmla="*/ 2147483647 w 1537"/>
                <a:gd name="T5" fmla="*/ 2147483647 h 605"/>
                <a:gd name="T6" fmla="*/ 2147483647 w 1537"/>
                <a:gd name="T7" fmla="*/ 2147483647 h 605"/>
                <a:gd name="T8" fmla="*/ 2147483647 w 1537"/>
                <a:gd name="T9" fmla="*/ 2147483647 h 605"/>
                <a:gd name="T10" fmla="*/ 2147483647 w 1537"/>
                <a:gd name="T11" fmla="*/ 2147483647 h 605"/>
                <a:gd name="T12" fmla="*/ 2147483647 w 1537"/>
                <a:gd name="T13" fmla="*/ 0 h 605"/>
                <a:gd name="T14" fmla="*/ 2147483647 w 1537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5"/>
                <a:gd name="T26" fmla="*/ 1537 w 1537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5">
                  <a:moveTo>
                    <a:pt x="1537" y="104"/>
                  </a:moveTo>
                  <a:lnTo>
                    <a:pt x="0" y="605"/>
                  </a:lnTo>
                  <a:lnTo>
                    <a:pt x="1" y="578"/>
                  </a:lnTo>
                  <a:lnTo>
                    <a:pt x="2" y="551"/>
                  </a:lnTo>
                  <a:lnTo>
                    <a:pt x="3" y="526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4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7" name="Freeform 136"/>
            <p:cNvSpPr>
              <a:spLocks/>
            </p:cNvSpPr>
            <p:nvPr/>
          </p:nvSpPr>
          <p:spPr bwMode="auto">
            <a:xfrm>
              <a:off x="2122488" y="3435350"/>
              <a:ext cx="692150" cy="273050"/>
            </a:xfrm>
            <a:custGeom>
              <a:avLst/>
              <a:gdLst>
                <a:gd name="T0" fmla="*/ 2147483647 w 1535"/>
                <a:gd name="T1" fmla="*/ 2147483647 h 605"/>
                <a:gd name="T2" fmla="*/ 0 w 1535"/>
                <a:gd name="T3" fmla="*/ 2147483647 h 605"/>
                <a:gd name="T4" fmla="*/ 2147483647 w 1535"/>
                <a:gd name="T5" fmla="*/ 2147483647 h 605"/>
                <a:gd name="T6" fmla="*/ 2147483647 w 1535"/>
                <a:gd name="T7" fmla="*/ 2147483647 h 605"/>
                <a:gd name="T8" fmla="*/ 2147483647 w 1535"/>
                <a:gd name="T9" fmla="*/ 2147483647 h 605"/>
                <a:gd name="T10" fmla="*/ 2147483647 w 1535"/>
                <a:gd name="T11" fmla="*/ 2147483647 h 605"/>
                <a:gd name="T12" fmla="*/ 2147483647 w 1535"/>
                <a:gd name="T13" fmla="*/ 0 h 605"/>
                <a:gd name="T14" fmla="*/ 2147483647 w 1535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5"/>
                <a:gd name="T26" fmla="*/ 1535 w 1535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5">
                  <a:moveTo>
                    <a:pt x="1535" y="103"/>
                  </a:moveTo>
                  <a:lnTo>
                    <a:pt x="0" y="605"/>
                  </a:lnTo>
                  <a:lnTo>
                    <a:pt x="1" y="578"/>
                  </a:lnTo>
                  <a:lnTo>
                    <a:pt x="4" y="551"/>
                  </a:lnTo>
                  <a:lnTo>
                    <a:pt x="7" y="524"/>
                  </a:lnTo>
                  <a:lnTo>
                    <a:pt x="10" y="497"/>
                  </a:lnTo>
                  <a:lnTo>
                    <a:pt x="1535" y="0"/>
                  </a:lnTo>
                  <a:lnTo>
                    <a:pt x="1535" y="103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8" name="Freeform 137"/>
            <p:cNvSpPr>
              <a:spLocks/>
            </p:cNvSpPr>
            <p:nvPr/>
          </p:nvSpPr>
          <p:spPr bwMode="auto">
            <a:xfrm>
              <a:off x="2124075" y="3411538"/>
              <a:ext cx="690563" cy="273050"/>
            </a:xfrm>
            <a:custGeom>
              <a:avLst/>
              <a:gdLst>
                <a:gd name="T0" fmla="*/ 2147483647 w 1531"/>
                <a:gd name="T1" fmla="*/ 2147483647 h 604"/>
                <a:gd name="T2" fmla="*/ 0 w 1531"/>
                <a:gd name="T3" fmla="*/ 2147483647 h 604"/>
                <a:gd name="T4" fmla="*/ 2147483647 w 1531"/>
                <a:gd name="T5" fmla="*/ 2147483647 h 604"/>
                <a:gd name="T6" fmla="*/ 2147483647 w 1531"/>
                <a:gd name="T7" fmla="*/ 2147483647 h 604"/>
                <a:gd name="T8" fmla="*/ 2147483647 w 1531"/>
                <a:gd name="T9" fmla="*/ 2147483647 h 604"/>
                <a:gd name="T10" fmla="*/ 2147483647 w 1531"/>
                <a:gd name="T11" fmla="*/ 2147483647 h 604"/>
                <a:gd name="T12" fmla="*/ 2147483647 w 1531"/>
                <a:gd name="T13" fmla="*/ 0 h 604"/>
                <a:gd name="T14" fmla="*/ 2147483647 w 1531"/>
                <a:gd name="T15" fmla="*/ 2147483647 h 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4"/>
                <a:gd name="T26" fmla="*/ 1531 w 1531"/>
                <a:gd name="T27" fmla="*/ 604 h 6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4">
                  <a:moveTo>
                    <a:pt x="1531" y="105"/>
                  </a:moveTo>
                  <a:lnTo>
                    <a:pt x="0" y="604"/>
                  </a:lnTo>
                  <a:lnTo>
                    <a:pt x="3" y="577"/>
                  </a:lnTo>
                  <a:lnTo>
                    <a:pt x="6" y="549"/>
                  </a:lnTo>
                  <a:lnTo>
                    <a:pt x="10" y="522"/>
                  </a:lnTo>
                  <a:lnTo>
                    <a:pt x="15" y="495"/>
                  </a:lnTo>
                  <a:lnTo>
                    <a:pt x="1531" y="0"/>
                  </a:lnTo>
                  <a:lnTo>
                    <a:pt x="1531" y="105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79" name="Freeform 138"/>
            <p:cNvSpPr>
              <a:spLocks/>
            </p:cNvSpPr>
            <p:nvPr/>
          </p:nvSpPr>
          <p:spPr bwMode="auto">
            <a:xfrm>
              <a:off x="2127250" y="3389313"/>
              <a:ext cx="687388" cy="269875"/>
            </a:xfrm>
            <a:custGeom>
              <a:avLst/>
              <a:gdLst>
                <a:gd name="T0" fmla="*/ 2147483647 w 1525"/>
                <a:gd name="T1" fmla="*/ 2147483647 h 601"/>
                <a:gd name="T2" fmla="*/ 0 w 1525"/>
                <a:gd name="T3" fmla="*/ 2147483647 h 601"/>
                <a:gd name="T4" fmla="*/ 2147483647 w 1525"/>
                <a:gd name="T5" fmla="*/ 2147483647 h 601"/>
                <a:gd name="T6" fmla="*/ 2147483647 w 1525"/>
                <a:gd name="T7" fmla="*/ 2147483647 h 601"/>
                <a:gd name="T8" fmla="*/ 2147483647 w 1525"/>
                <a:gd name="T9" fmla="*/ 2147483647 h 601"/>
                <a:gd name="T10" fmla="*/ 2147483647 w 1525"/>
                <a:gd name="T11" fmla="*/ 2147483647 h 601"/>
                <a:gd name="T12" fmla="*/ 2147483647 w 1525"/>
                <a:gd name="T13" fmla="*/ 0 h 601"/>
                <a:gd name="T14" fmla="*/ 2147483647 w 1525"/>
                <a:gd name="T15" fmla="*/ 2147483647 h 6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601"/>
                <a:gd name="T26" fmla="*/ 1525 w 1525"/>
                <a:gd name="T27" fmla="*/ 601 h 6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601">
                  <a:moveTo>
                    <a:pt x="1525" y="104"/>
                  </a:moveTo>
                  <a:lnTo>
                    <a:pt x="0" y="601"/>
                  </a:lnTo>
                  <a:lnTo>
                    <a:pt x="4" y="573"/>
                  </a:lnTo>
                  <a:lnTo>
                    <a:pt x="9" y="546"/>
                  </a:lnTo>
                  <a:lnTo>
                    <a:pt x="15" y="518"/>
                  </a:lnTo>
                  <a:lnTo>
                    <a:pt x="21" y="490"/>
                  </a:lnTo>
                  <a:lnTo>
                    <a:pt x="1525" y="0"/>
                  </a:lnTo>
                  <a:lnTo>
                    <a:pt x="1525" y="104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0" name="Freeform 139"/>
            <p:cNvSpPr>
              <a:spLocks/>
            </p:cNvSpPr>
            <p:nvPr/>
          </p:nvSpPr>
          <p:spPr bwMode="auto">
            <a:xfrm>
              <a:off x="2130425" y="3365500"/>
              <a:ext cx="684213" cy="268288"/>
            </a:xfrm>
            <a:custGeom>
              <a:avLst/>
              <a:gdLst>
                <a:gd name="T0" fmla="*/ 2147483647 w 1516"/>
                <a:gd name="T1" fmla="*/ 2147483647 h 598"/>
                <a:gd name="T2" fmla="*/ 0 w 1516"/>
                <a:gd name="T3" fmla="*/ 2147483647 h 598"/>
                <a:gd name="T4" fmla="*/ 2147483647 w 1516"/>
                <a:gd name="T5" fmla="*/ 2147483647 h 598"/>
                <a:gd name="T6" fmla="*/ 2147483647 w 1516"/>
                <a:gd name="T7" fmla="*/ 2147483647 h 598"/>
                <a:gd name="T8" fmla="*/ 2147483647 w 1516"/>
                <a:gd name="T9" fmla="*/ 2147483647 h 598"/>
                <a:gd name="T10" fmla="*/ 2147483647 w 1516"/>
                <a:gd name="T11" fmla="*/ 2147483647 h 598"/>
                <a:gd name="T12" fmla="*/ 2147483647 w 1516"/>
                <a:gd name="T13" fmla="*/ 0 h 598"/>
                <a:gd name="T14" fmla="*/ 2147483647 w 1516"/>
                <a:gd name="T15" fmla="*/ 2147483647 h 5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6"/>
                <a:gd name="T25" fmla="*/ 0 h 598"/>
                <a:gd name="T26" fmla="*/ 1516 w 1516"/>
                <a:gd name="T27" fmla="*/ 598 h 59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6" h="598">
                  <a:moveTo>
                    <a:pt x="1516" y="103"/>
                  </a:moveTo>
                  <a:lnTo>
                    <a:pt x="0" y="598"/>
                  </a:lnTo>
                  <a:lnTo>
                    <a:pt x="7" y="570"/>
                  </a:lnTo>
                  <a:lnTo>
                    <a:pt x="12" y="542"/>
                  </a:lnTo>
                  <a:lnTo>
                    <a:pt x="20" y="514"/>
                  </a:lnTo>
                  <a:lnTo>
                    <a:pt x="26" y="486"/>
                  </a:lnTo>
                  <a:lnTo>
                    <a:pt x="1516" y="0"/>
                  </a:lnTo>
                  <a:lnTo>
                    <a:pt x="1516" y="103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1" name="Freeform 140"/>
            <p:cNvSpPr>
              <a:spLocks/>
            </p:cNvSpPr>
            <p:nvPr/>
          </p:nvSpPr>
          <p:spPr bwMode="auto">
            <a:xfrm>
              <a:off x="2136775" y="3341688"/>
              <a:ext cx="677863" cy="266700"/>
            </a:xfrm>
            <a:custGeom>
              <a:avLst/>
              <a:gdLst>
                <a:gd name="T0" fmla="*/ 2147483647 w 1504"/>
                <a:gd name="T1" fmla="*/ 2147483647 h 593"/>
                <a:gd name="T2" fmla="*/ 0 w 1504"/>
                <a:gd name="T3" fmla="*/ 2147483647 h 593"/>
                <a:gd name="T4" fmla="*/ 2147483647 w 1504"/>
                <a:gd name="T5" fmla="*/ 2147483647 h 593"/>
                <a:gd name="T6" fmla="*/ 2147483647 w 1504"/>
                <a:gd name="T7" fmla="*/ 2147483647 h 593"/>
                <a:gd name="T8" fmla="*/ 2147483647 w 1504"/>
                <a:gd name="T9" fmla="*/ 2147483647 h 593"/>
                <a:gd name="T10" fmla="*/ 2147483647 w 1504"/>
                <a:gd name="T11" fmla="*/ 2147483647 h 593"/>
                <a:gd name="T12" fmla="*/ 2147483647 w 1504"/>
                <a:gd name="T13" fmla="*/ 0 h 593"/>
                <a:gd name="T14" fmla="*/ 2147483647 w 1504"/>
                <a:gd name="T15" fmla="*/ 2147483647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3"/>
                <a:gd name="T26" fmla="*/ 1504 w 1504"/>
                <a:gd name="T27" fmla="*/ 593 h 5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3">
                  <a:moveTo>
                    <a:pt x="1504" y="103"/>
                  </a:moveTo>
                  <a:lnTo>
                    <a:pt x="0" y="593"/>
                  </a:lnTo>
                  <a:lnTo>
                    <a:pt x="8" y="565"/>
                  </a:lnTo>
                  <a:lnTo>
                    <a:pt x="14" y="537"/>
                  </a:lnTo>
                  <a:lnTo>
                    <a:pt x="23" y="507"/>
                  </a:lnTo>
                  <a:lnTo>
                    <a:pt x="32" y="479"/>
                  </a:lnTo>
                  <a:lnTo>
                    <a:pt x="1504" y="0"/>
                  </a:lnTo>
                  <a:lnTo>
                    <a:pt x="1504" y="103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2" name="Freeform 141"/>
            <p:cNvSpPr>
              <a:spLocks/>
            </p:cNvSpPr>
            <p:nvPr/>
          </p:nvSpPr>
          <p:spPr bwMode="auto">
            <a:xfrm>
              <a:off x="2141538" y="3317875"/>
              <a:ext cx="673100" cy="265113"/>
            </a:xfrm>
            <a:custGeom>
              <a:avLst/>
              <a:gdLst>
                <a:gd name="T0" fmla="*/ 2147483647 w 1490"/>
                <a:gd name="T1" fmla="*/ 2147483647 h 590"/>
                <a:gd name="T2" fmla="*/ 0 w 1490"/>
                <a:gd name="T3" fmla="*/ 2147483647 h 590"/>
                <a:gd name="T4" fmla="*/ 2147483647 w 1490"/>
                <a:gd name="T5" fmla="*/ 2147483647 h 590"/>
                <a:gd name="T6" fmla="*/ 2147483647 w 1490"/>
                <a:gd name="T7" fmla="*/ 2147483647 h 590"/>
                <a:gd name="T8" fmla="*/ 2147483647 w 1490"/>
                <a:gd name="T9" fmla="*/ 2147483647 h 590"/>
                <a:gd name="T10" fmla="*/ 2147483647 w 1490"/>
                <a:gd name="T11" fmla="*/ 2147483647 h 590"/>
                <a:gd name="T12" fmla="*/ 2147483647 w 1490"/>
                <a:gd name="T13" fmla="*/ 0 h 590"/>
                <a:gd name="T14" fmla="*/ 2147483647 w 1490"/>
                <a:gd name="T15" fmla="*/ 2147483647 h 5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90"/>
                <a:gd name="T26" fmla="*/ 1490 w 1490"/>
                <a:gd name="T27" fmla="*/ 590 h 59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90">
                  <a:moveTo>
                    <a:pt x="1490" y="104"/>
                  </a:moveTo>
                  <a:lnTo>
                    <a:pt x="0" y="590"/>
                  </a:lnTo>
                  <a:lnTo>
                    <a:pt x="9" y="560"/>
                  </a:lnTo>
                  <a:lnTo>
                    <a:pt x="18" y="532"/>
                  </a:lnTo>
                  <a:lnTo>
                    <a:pt x="27" y="503"/>
                  </a:lnTo>
                  <a:lnTo>
                    <a:pt x="37" y="473"/>
                  </a:lnTo>
                  <a:lnTo>
                    <a:pt x="1490" y="0"/>
                  </a:lnTo>
                  <a:lnTo>
                    <a:pt x="1490" y="104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3" name="Freeform 142"/>
            <p:cNvSpPr>
              <a:spLocks/>
            </p:cNvSpPr>
            <p:nvPr/>
          </p:nvSpPr>
          <p:spPr bwMode="auto">
            <a:xfrm>
              <a:off x="2151063" y="3297238"/>
              <a:ext cx="663575" cy="260350"/>
            </a:xfrm>
            <a:custGeom>
              <a:avLst/>
              <a:gdLst>
                <a:gd name="T0" fmla="*/ 2147483647 w 1472"/>
                <a:gd name="T1" fmla="*/ 2147483647 h 581"/>
                <a:gd name="T2" fmla="*/ 0 w 1472"/>
                <a:gd name="T3" fmla="*/ 2147483647 h 581"/>
                <a:gd name="T4" fmla="*/ 2147483647 w 1472"/>
                <a:gd name="T5" fmla="*/ 2147483647 h 581"/>
                <a:gd name="T6" fmla="*/ 2147483647 w 1472"/>
                <a:gd name="T7" fmla="*/ 2147483647 h 581"/>
                <a:gd name="T8" fmla="*/ 2147483647 w 1472"/>
                <a:gd name="T9" fmla="*/ 2147483647 h 581"/>
                <a:gd name="T10" fmla="*/ 2147483647 w 1472"/>
                <a:gd name="T11" fmla="*/ 2147483647 h 581"/>
                <a:gd name="T12" fmla="*/ 2147483647 w 1472"/>
                <a:gd name="T13" fmla="*/ 0 h 581"/>
                <a:gd name="T14" fmla="*/ 2147483647 w 1472"/>
                <a:gd name="T15" fmla="*/ 0 h 581"/>
                <a:gd name="T16" fmla="*/ 2147483647 w 1472"/>
                <a:gd name="T17" fmla="*/ 2147483647 h 5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72"/>
                <a:gd name="T28" fmla="*/ 0 h 581"/>
                <a:gd name="T29" fmla="*/ 1472 w 1472"/>
                <a:gd name="T30" fmla="*/ 581 h 5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72" h="581">
                  <a:moveTo>
                    <a:pt x="1472" y="102"/>
                  </a:moveTo>
                  <a:lnTo>
                    <a:pt x="0" y="581"/>
                  </a:lnTo>
                  <a:lnTo>
                    <a:pt x="9" y="552"/>
                  </a:lnTo>
                  <a:lnTo>
                    <a:pt x="20" y="522"/>
                  </a:lnTo>
                  <a:lnTo>
                    <a:pt x="31" y="493"/>
                  </a:lnTo>
                  <a:lnTo>
                    <a:pt x="43" y="464"/>
                  </a:lnTo>
                  <a:lnTo>
                    <a:pt x="1460" y="0"/>
                  </a:lnTo>
                  <a:lnTo>
                    <a:pt x="1472" y="0"/>
                  </a:lnTo>
                  <a:lnTo>
                    <a:pt x="1472" y="102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4" name="Freeform 143"/>
            <p:cNvSpPr>
              <a:spLocks/>
            </p:cNvSpPr>
            <p:nvPr/>
          </p:nvSpPr>
          <p:spPr bwMode="auto">
            <a:xfrm>
              <a:off x="2160588" y="3297238"/>
              <a:ext cx="654050" cy="233362"/>
            </a:xfrm>
            <a:custGeom>
              <a:avLst/>
              <a:gdLst>
                <a:gd name="T0" fmla="*/ 2147483647 w 1453"/>
                <a:gd name="T1" fmla="*/ 2147483647 h 522"/>
                <a:gd name="T2" fmla="*/ 0 w 1453"/>
                <a:gd name="T3" fmla="*/ 2147483647 h 522"/>
                <a:gd name="T4" fmla="*/ 2147483647 w 1453"/>
                <a:gd name="T5" fmla="*/ 2147483647 h 522"/>
                <a:gd name="T6" fmla="*/ 2147483647 w 1453"/>
                <a:gd name="T7" fmla="*/ 2147483647 h 522"/>
                <a:gd name="T8" fmla="*/ 2147483647 w 1453"/>
                <a:gd name="T9" fmla="*/ 2147483647 h 522"/>
                <a:gd name="T10" fmla="*/ 2147483647 w 1453"/>
                <a:gd name="T11" fmla="*/ 2147483647 h 522"/>
                <a:gd name="T12" fmla="*/ 2147483647 w 1453"/>
                <a:gd name="T13" fmla="*/ 0 h 522"/>
                <a:gd name="T14" fmla="*/ 2147483647 w 1453"/>
                <a:gd name="T15" fmla="*/ 0 h 522"/>
                <a:gd name="T16" fmla="*/ 2147483647 w 1453"/>
                <a:gd name="T17" fmla="*/ 2147483647 h 5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3"/>
                <a:gd name="T28" fmla="*/ 0 h 522"/>
                <a:gd name="T29" fmla="*/ 1453 w 1453"/>
                <a:gd name="T30" fmla="*/ 522 h 5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3" h="522">
                  <a:moveTo>
                    <a:pt x="1453" y="49"/>
                  </a:moveTo>
                  <a:lnTo>
                    <a:pt x="0" y="522"/>
                  </a:lnTo>
                  <a:lnTo>
                    <a:pt x="12" y="493"/>
                  </a:lnTo>
                  <a:lnTo>
                    <a:pt x="24" y="462"/>
                  </a:lnTo>
                  <a:lnTo>
                    <a:pt x="37" y="433"/>
                  </a:lnTo>
                  <a:lnTo>
                    <a:pt x="50" y="402"/>
                  </a:lnTo>
                  <a:lnTo>
                    <a:pt x="1282" y="0"/>
                  </a:lnTo>
                  <a:lnTo>
                    <a:pt x="1453" y="0"/>
                  </a:lnTo>
                  <a:lnTo>
                    <a:pt x="1453" y="49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5" name="Freeform 144"/>
            <p:cNvSpPr>
              <a:spLocks/>
            </p:cNvSpPr>
            <p:nvPr/>
          </p:nvSpPr>
          <p:spPr bwMode="auto">
            <a:xfrm>
              <a:off x="2170113" y="3297238"/>
              <a:ext cx="639762" cy="206375"/>
            </a:xfrm>
            <a:custGeom>
              <a:avLst/>
              <a:gdLst>
                <a:gd name="T0" fmla="*/ 2147483647 w 1417"/>
                <a:gd name="T1" fmla="*/ 0 h 464"/>
                <a:gd name="T2" fmla="*/ 0 w 1417"/>
                <a:gd name="T3" fmla="*/ 2147483647 h 464"/>
                <a:gd name="T4" fmla="*/ 2147483647 w 1417"/>
                <a:gd name="T5" fmla="*/ 2147483647 h 464"/>
                <a:gd name="T6" fmla="*/ 2147483647 w 1417"/>
                <a:gd name="T7" fmla="*/ 2147483647 h 464"/>
                <a:gd name="T8" fmla="*/ 2147483647 w 1417"/>
                <a:gd name="T9" fmla="*/ 2147483647 h 464"/>
                <a:gd name="T10" fmla="*/ 2147483647 w 1417"/>
                <a:gd name="T11" fmla="*/ 2147483647 h 464"/>
                <a:gd name="T12" fmla="*/ 2147483647 w 1417"/>
                <a:gd name="T13" fmla="*/ 0 h 464"/>
                <a:gd name="T14" fmla="*/ 2147483647 w 1417"/>
                <a:gd name="T15" fmla="*/ 0 h 4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17"/>
                <a:gd name="T25" fmla="*/ 0 h 464"/>
                <a:gd name="T26" fmla="*/ 1417 w 1417"/>
                <a:gd name="T27" fmla="*/ 464 h 4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17" h="464">
                  <a:moveTo>
                    <a:pt x="1417" y="0"/>
                  </a:moveTo>
                  <a:lnTo>
                    <a:pt x="0" y="464"/>
                  </a:lnTo>
                  <a:lnTo>
                    <a:pt x="13" y="433"/>
                  </a:lnTo>
                  <a:lnTo>
                    <a:pt x="26" y="402"/>
                  </a:lnTo>
                  <a:lnTo>
                    <a:pt x="41" y="371"/>
                  </a:lnTo>
                  <a:lnTo>
                    <a:pt x="57" y="341"/>
                  </a:lnTo>
                  <a:lnTo>
                    <a:pt x="1099" y="0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6" name="Freeform 145"/>
            <p:cNvSpPr>
              <a:spLocks/>
            </p:cNvSpPr>
            <p:nvPr/>
          </p:nvSpPr>
          <p:spPr bwMode="auto">
            <a:xfrm>
              <a:off x="2181225" y="3297238"/>
              <a:ext cx="555625" cy="179387"/>
            </a:xfrm>
            <a:custGeom>
              <a:avLst/>
              <a:gdLst>
                <a:gd name="T0" fmla="*/ 2147483647 w 1232"/>
                <a:gd name="T1" fmla="*/ 0 h 402"/>
                <a:gd name="T2" fmla="*/ 0 w 1232"/>
                <a:gd name="T3" fmla="*/ 2147483647 h 402"/>
                <a:gd name="T4" fmla="*/ 2147483647 w 1232"/>
                <a:gd name="T5" fmla="*/ 2147483647 h 402"/>
                <a:gd name="T6" fmla="*/ 2147483647 w 1232"/>
                <a:gd name="T7" fmla="*/ 2147483647 h 402"/>
                <a:gd name="T8" fmla="*/ 2147483647 w 1232"/>
                <a:gd name="T9" fmla="*/ 2147483647 h 402"/>
                <a:gd name="T10" fmla="*/ 2147483647 w 1232"/>
                <a:gd name="T11" fmla="*/ 2147483647 h 402"/>
                <a:gd name="T12" fmla="*/ 2147483647 w 1232"/>
                <a:gd name="T13" fmla="*/ 0 h 402"/>
                <a:gd name="T14" fmla="*/ 2147483647 w 1232"/>
                <a:gd name="T15" fmla="*/ 0 h 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32"/>
                <a:gd name="T25" fmla="*/ 0 h 402"/>
                <a:gd name="T26" fmla="*/ 1232 w 1232"/>
                <a:gd name="T27" fmla="*/ 402 h 4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32" h="402">
                  <a:moveTo>
                    <a:pt x="1232" y="0"/>
                  </a:moveTo>
                  <a:lnTo>
                    <a:pt x="0" y="402"/>
                  </a:lnTo>
                  <a:lnTo>
                    <a:pt x="15" y="371"/>
                  </a:lnTo>
                  <a:lnTo>
                    <a:pt x="31" y="341"/>
                  </a:lnTo>
                  <a:lnTo>
                    <a:pt x="47" y="309"/>
                  </a:lnTo>
                  <a:lnTo>
                    <a:pt x="64" y="278"/>
                  </a:lnTo>
                  <a:lnTo>
                    <a:pt x="913" y="0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7" name="Freeform 146"/>
            <p:cNvSpPr>
              <a:spLocks/>
            </p:cNvSpPr>
            <p:nvPr/>
          </p:nvSpPr>
          <p:spPr bwMode="auto">
            <a:xfrm>
              <a:off x="2195513" y="3297238"/>
              <a:ext cx="471487" cy="152400"/>
            </a:xfrm>
            <a:custGeom>
              <a:avLst/>
              <a:gdLst>
                <a:gd name="T0" fmla="*/ 2147483647 w 1042"/>
                <a:gd name="T1" fmla="*/ 0 h 341"/>
                <a:gd name="T2" fmla="*/ 0 w 1042"/>
                <a:gd name="T3" fmla="*/ 2147483647 h 341"/>
                <a:gd name="T4" fmla="*/ 2147483647 w 1042"/>
                <a:gd name="T5" fmla="*/ 2147483647 h 341"/>
                <a:gd name="T6" fmla="*/ 2147483647 w 1042"/>
                <a:gd name="T7" fmla="*/ 2147483647 h 341"/>
                <a:gd name="T8" fmla="*/ 2147483647 w 1042"/>
                <a:gd name="T9" fmla="*/ 2147483647 h 341"/>
                <a:gd name="T10" fmla="*/ 2147483647 w 1042"/>
                <a:gd name="T11" fmla="*/ 2147483647 h 341"/>
                <a:gd name="T12" fmla="*/ 2147483647 w 1042"/>
                <a:gd name="T13" fmla="*/ 0 h 341"/>
                <a:gd name="T14" fmla="*/ 2147483647 w 1042"/>
                <a:gd name="T15" fmla="*/ 0 h 3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2"/>
                <a:gd name="T25" fmla="*/ 0 h 341"/>
                <a:gd name="T26" fmla="*/ 1042 w 1042"/>
                <a:gd name="T27" fmla="*/ 341 h 3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2" h="341">
                  <a:moveTo>
                    <a:pt x="1042" y="0"/>
                  </a:moveTo>
                  <a:lnTo>
                    <a:pt x="0" y="341"/>
                  </a:lnTo>
                  <a:lnTo>
                    <a:pt x="16" y="309"/>
                  </a:lnTo>
                  <a:lnTo>
                    <a:pt x="33" y="278"/>
                  </a:lnTo>
                  <a:lnTo>
                    <a:pt x="51" y="246"/>
                  </a:lnTo>
                  <a:lnTo>
                    <a:pt x="70" y="214"/>
                  </a:lnTo>
                  <a:lnTo>
                    <a:pt x="724" y="0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8" name="Freeform 147"/>
            <p:cNvSpPr>
              <a:spLocks/>
            </p:cNvSpPr>
            <p:nvPr/>
          </p:nvSpPr>
          <p:spPr bwMode="auto">
            <a:xfrm>
              <a:off x="2209800" y="3297238"/>
              <a:ext cx="385763" cy="123825"/>
            </a:xfrm>
            <a:custGeom>
              <a:avLst/>
              <a:gdLst>
                <a:gd name="T0" fmla="*/ 2147483647 w 849"/>
                <a:gd name="T1" fmla="*/ 0 h 278"/>
                <a:gd name="T2" fmla="*/ 0 w 849"/>
                <a:gd name="T3" fmla="*/ 2147483647 h 278"/>
                <a:gd name="T4" fmla="*/ 2147483647 w 849"/>
                <a:gd name="T5" fmla="*/ 2147483647 h 278"/>
                <a:gd name="T6" fmla="*/ 2147483647 w 849"/>
                <a:gd name="T7" fmla="*/ 2147483647 h 278"/>
                <a:gd name="T8" fmla="*/ 2147483647 w 849"/>
                <a:gd name="T9" fmla="*/ 2147483647 h 278"/>
                <a:gd name="T10" fmla="*/ 2147483647 w 849"/>
                <a:gd name="T11" fmla="*/ 2147483647 h 278"/>
                <a:gd name="T12" fmla="*/ 2147483647 w 849"/>
                <a:gd name="T13" fmla="*/ 0 h 278"/>
                <a:gd name="T14" fmla="*/ 2147483647 w 849"/>
                <a:gd name="T15" fmla="*/ 0 h 2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49"/>
                <a:gd name="T25" fmla="*/ 0 h 278"/>
                <a:gd name="T26" fmla="*/ 849 w 849"/>
                <a:gd name="T27" fmla="*/ 278 h 2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49" h="278">
                  <a:moveTo>
                    <a:pt x="849" y="0"/>
                  </a:moveTo>
                  <a:lnTo>
                    <a:pt x="0" y="278"/>
                  </a:lnTo>
                  <a:lnTo>
                    <a:pt x="18" y="246"/>
                  </a:lnTo>
                  <a:lnTo>
                    <a:pt x="38" y="213"/>
                  </a:lnTo>
                  <a:lnTo>
                    <a:pt x="57" y="181"/>
                  </a:lnTo>
                  <a:lnTo>
                    <a:pt x="79" y="149"/>
                  </a:lnTo>
                  <a:lnTo>
                    <a:pt x="531" y="0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89" name="Freeform 148"/>
            <p:cNvSpPr>
              <a:spLocks/>
            </p:cNvSpPr>
            <p:nvPr/>
          </p:nvSpPr>
          <p:spPr bwMode="auto">
            <a:xfrm>
              <a:off x="2227263" y="3297238"/>
              <a:ext cx="295275" cy="95250"/>
            </a:xfrm>
            <a:custGeom>
              <a:avLst/>
              <a:gdLst>
                <a:gd name="T0" fmla="*/ 2147483647 w 654"/>
                <a:gd name="T1" fmla="*/ 0 h 214"/>
                <a:gd name="T2" fmla="*/ 0 w 654"/>
                <a:gd name="T3" fmla="*/ 2147483647 h 214"/>
                <a:gd name="T4" fmla="*/ 2147483647 w 654"/>
                <a:gd name="T5" fmla="*/ 2147483647 h 214"/>
                <a:gd name="T6" fmla="*/ 2147483647 w 654"/>
                <a:gd name="T7" fmla="*/ 2147483647 h 214"/>
                <a:gd name="T8" fmla="*/ 2147483647 w 654"/>
                <a:gd name="T9" fmla="*/ 2147483647 h 214"/>
                <a:gd name="T10" fmla="*/ 2147483647 w 654"/>
                <a:gd name="T11" fmla="*/ 2147483647 h 214"/>
                <a:gd name="T12" fmla="*/ 2147483647 w 654"/>
                <a:gd name="T13" fmla="*/ 0 h 214"/>
                <a:gd name="T14" fmla="*/ 2147483647 w 654"/>
                <a:gd name="T15" fmla="*/ 0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4"/>
                <a:gd name="T25" fmla="*/ 0 h 214"/>
                <a:gd name="T26" fmla="*/ 654 w 654"/>
                <a:gd name="T27" fmla="*/ 214 h 2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4" h="214">
                  <a:moveTo>
                    <a:pt x="654" y="0"/>
                  </a:moveTo>
                  <a:lnTo>
                    <a:pt x="0" y="214"/>
                  </a:lnTo>
                  <a:lnTo>
                    <a:pt x="20" y="181"/>
                  </a:lnTo>
                  <a:lnTo>
                    <a:pt x="42" y="148"/>
                  </a:lnTo>
                  <a:lnTo>
                    <a:pt x="65" y="114"/>
                  </a:lnTo>
                  <a:lnTo>
                    <a:pt x="88" y="81"/>
                  </a:lnTo>
                  <a:lnTo>
                    <a:pt x="334" y="0"/>
                  </a:lnTo>
                  <a:lnTo>
                    <a:pt x="654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0" name="Freeform 149"/>
            <p:cNvSpPr>
              <a:spLocks/>
            </p:cNvSpPr>
            <p:nvPr/>
          </p:nvSpPr>
          <p:spPr bwMode="auto">
            <a:xfrm>
              <a:off x="2246313" y="3297238"/>
              <a:ext cx="204787" cy="66675"/>
            </a:xfrm>
            <a:custGeom>
              <a:avLst/>
              <a:gdLst>
                <a:gd name="T0" fmla="*/ 2147483647 w 452"/>
                <a:gd name="T1" fmla="*/ 0 h 149"/>
                <a:gd name="T2" fmla="*/ 0 w 452"/>
                <a:gd name="T3" fmla="*/ 2147483647 h 149"/>
                <a:gd name="T4" fmla="*/ 2147483647 w 452"/>
                <a:gd name="T5" fmla="*/ 2147483647 h 149"/>
                <a:gd name="T6" fmla="*/ 2147483647 w 452"/>
                <a:gd name="T7" fmla="*/ 2147483647 h 149"/>
                <a:gd name="T8" fmla="*/ 2147483647 w 452"/>
                <a:gd name="T9" fmla="*/ 2147483647 h 149"/>
                <a:gd name="T10" fmla="*/ 2147483647 w 452"/>
                <a:gd name="T11" fmla="*/ 2147483647 h 149"/>
                <a:gd name="T12" fmla="*/ 2147483647 w 452"/>
                <a:gd name="T13" fmla="*/ 0 h 149"/>
                <a:gd name="T14" fmla="*/ 2147483647 w 452"/>
                <a:gd name="T15" fmla="*/ 0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2"/>
                <a:gd name="T25" fmla="*/ 0 h 149"/>
                <a:gd name="T26" fmla="*/ 452 w 452"/>
                <a:gd name="T27" fmla="*/ 149 h 1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2" h="149">
                  <a:moveTo>
                    <a:pt x="452" y="0"/>
                  </a:moveTo>
                  <a:lnTo>
                    <a:pt x="0" y="149"/>
                  </a:lnTo>
                  <a:lnTo>
                    <a:pt x="23" y="114"/>
                  </a:lnTo>
                  <a:lnTo>
                    <a:pt x="46" y="81"/>
                  </a:lnTo>
                  <a:lnTo>
                    <a:pt x="71" y="47"/>
                  </a:lnTo>
                  <a:lnTo>
                    <a:pt x="96" y="13"/>
                  </a:lnTo>
                  <a:lnTo>
                    <a:pt x="133" y="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1" name="Freeform 150"/>
            <p:cNvSpPr>
              <a:spLocks/>
            </p:cNvSpPr>
            <p:nvPr/>
          </p:nvSpPr>
          <p:spPr bwMode="auto">
            <a:xfrm>
              <a:off x="2268538" y="3297238"/>
              <a:ext cx="109537" cy="34925"/>
            </a:xfrm>
            <a:custGeom>
              <a:avLst/>
              <a:gdLst>
                <a:gd name="T0" fmla="*/ 2147483647 w 246"/>
                <a:gd name="T1" fmla="*/ 0 h 81"/>
                <a:gd name="T2" fmla="*/ 0 w 246"/>
                <a:gd name="T3" fmla="*/ 2147483647 h 81"/>
                <a:gd name="T4" fmla="*/ 2147483647 w 246"/>
                <a:gd name="T5" fmla="*/ 2147483647 h 81"/>
                <a:gd name="T6" fmla="*/ 2147483647 w 246"/>
                <a:gd name="T7" fmla="*/ 2147483647 h 81"/>
                <a:gd name="T8" fmla="*/ 2147483647 w 246"/>
                <a:gd name="T9" fmla="*/ 2147483647 h 81"/>
                <a:gd name="T10" fmla="*/ 2147483647 w 246"/>
                <a:gd name="T11" fmla="*/ 0 h 81"/>
                <a:gd name="T12" fmla="*/ 2147483647 w 24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6"/>
                <a:gd name="T22" fmla="*/ 0 h 81"/>
                <a:gd name="T23" fmla="*/ 246 w 246"/>
                <a:gd name="T24" fmla="*/ 81 h 8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6" h="81">
                  <a:moveTo>
                    <a:pt x="246" y="0"/>
                  </a:moveTo>
                  <a:lnTo>
                    <a:pt x="0" y="81"/>
                  </a:lnTo>
                  <a:lnTo>
                    <a:pt x="14" y="62"/>
                  </a:lnTo>
                  <a:lnTo>
                    <a:pt x="30" y="41"/>
                  </a:lnTo>
                  <a:lnTo>
                    <a:pt x="44" y="21"/>
                  </a:lnTo>
                  <a:lnTo>
                    <a:pt x="60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2" name="Freeform 151"/>
            <p:cNvSpPr>
              <a:spLocks/>
            </p:cNvSpPr>
            <p:nvPr/>
          </p:nvSpPr>
          <p:spPr bwMode="auto">
            <a:xfrm>
              <a:off x="2289175" y="3297238"/>
              <a:ext cx="17463" cy="4762"/>
            </a:xfrm>
            <a:custGeom>
              <a:avLst/>
              <a:gdLst>
                <a:gd name="T0" fmla="*/ 2147483647 w 37"/>
                <a:gd name="T1" fmla="*/ 0 h 13"/>
                <a:gd name="T2" fmla="*/ 0 w 37"/>
                <a:gd name="T3" fmla="*/ 2147483647 h 13"/>
                <a:gd name="T4" fmla="*/ 2147483647 w 37"/>
                <a:gd name="T5" fmla="*/ 2147483647 h 13"/>
                <a:gd name="T6" fmla="*/ 2147483647 w 37"/>
                <a:gd name="T7" fmla="*/ 0 h 13"/>
                <a:gd name="T8" fmla="*/ 2147483647 w 3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13"/>
                <a:gd name="T17" fmla="*/ 37 w 3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13">
                  <a:moveTo>
                    <a:pt x="37" y="0"/>
                  </a:moveTo>
                  <a:lnTo>
                    <a:pt x="0" y="13"/>
                  </a:lnTo>
                  <a:lnTo>
                    <a:pt x="5" y="7"/>
                  </a:lnTo>
                  <a:lnTo>
                    <a:pt x="10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3" name="Freeform 152"/>
            <p:cNvSpPr>
              <a:spLocks/>
            </p:cNvSpPr>
            <p:nvPr/>
          </p:nvSpPr>
          <p:spPr bwMode="auto">
            <a:xfrm>
              <a:off x="2295525" y="3282950"/>
              <a:ext cx="533400" cy="28575"/>
            </a:xfrm>
            <a:custGeom>
              <a:avLst/>
              <a:gdLst>
                <a:gd name="T0" fmla="*/ 2147483647 w 1186"/>
                <a:gd name="T1" fmla="*/ 2147483647 h 66"/>
                <a:gd name="T2" fmla="*/ 2147483647 w 1186"/>
                <a:gd name="T3" fmla="*/ 0 h 66"/>
                <a:gd name="T4" fmla="*/ 0 w 1186"/>
                <a:gd name="T5" fmla="*/ 0 h 66"/>
                <a:gd name="T6" fmla="*/ 0 w 1186"/>
                <a:gd name="T7" fmla="*/ 2147483647 h 66"/>
                <a:gd name="T8" fmla="*/ 2147483647 w 1186"/>
                <a:gd name="T9" fmla="*/ 2147483647 h 66"/>
                <a:gd name="T10" fmla="*/ 2147483647 w 1186"/>
                <a:gd name="T11" fmla="*/ 2147483647 h 66"/>
                <a:gd name="T12" fmla="*/ 2147483647 w 1186"/>
                <a:gd name="T13" fmla="*/ 2147483647 h 66"/>
                <a:gd name="T14" fmla="*/ 2147483647 w 1186"/>
                <a:gd name="T15" fmla="*/ 0 h 66"/>
                <a:gd name="T16" fmla="*/ 2147483647 w 1186"/>
                <a:gd name="T17" fmla="*/ 0 h 66"/>
                <a:gd name="T18" fmla="*/ 2147483647 w 1186"/>
                <a:gd name="T19" fmla="*/ 2147483647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6"/>
                <a:gd name="T32" fmla="*/ 1186 w 1186"/>
                <a:gd name="T33" fmla="*/ 66 h 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6">
                  <a:moveTo>
                    <a:pt x="1186" y="32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1154" y="66"/>
                  </a:lnTo>
                  <a:lnTo>
                    <a:pt x="1186" y="32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4" name="Freeform 153"/>
            <p:cNvSpPr>
              <a:spLocks/>
            </p:cNvSpPr>
            <p:nvPr/>
          </p:nvSpPr>
          <p:spPr bwMode="auto">
            <a:xfrm>
              <a:off x="2800350" y="3297238"/>
              <a:ext cx="28575" cy="919162"/>
            </a:xfrm>
            <a:custGeom>
              <a:avLst/>
              <a:gdLst>
                <a:gd name="T0" fmla="*/ 2147483647 w 65"/>
                <a:gd name="T1" fmla="*/ 2147483647 h 2042"/>
                <a:gd name="T2" fmla="*/ 2147483647 w 65"/>
                <a:gd name="T3" fmla="*/ 2147483647 h 2042"/>
                <a:gd name="T4" fmla="*/ 2147483647 w 65"/>
                <a:gd name="T5" fmla="*/ 0 h 2042"/>
                <a:gd name="T6" fmla="*/ 0 w 65"/>
                <a:gd name="T7" fmla="*/ 0 h 2042"/>
                <a:gd name="T8" fmla="*/ 0 w 65"/>
                <a:gd name="T9" fmla="*/ 2147483647 h 2042"/>
                <a:gd name="T10" fmla="*/ 2147483647 w 65"/>
                <a:gd name="T11" fmla="*/ 2147483647 h 2042"/>
                <a:gd name="T12" fmla="*/ 2147483647 w 65"/>
                <a:gd name="T13" fmla="*/ 2147483647 h 2042"/>
                <a:gd name="T14" fmla="*/ 2147483647 w 65"/>
                <a:gd name="T15" fmla="*/ 2147483647 h 2042"/>
                <a:gd name="T16" fmla="*/ 2147483647 w 65"/>
                <a:gd name="T17" fmla="*/ 2147483647 h 2042"/>
                <a:gd name="T18" fmla="*/ 2147483647 w 65"/>
                <a:gd name="T19" fmla="*/ 2147483647 h 20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2042"/>
                <a:gd name="T32" fmla="*/ 65 w 65"/>
                <a:gd name="T33" fmla="*/ 2042 h 20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2042">
                  <a:moveTo>
                    <a:pt x="33" y="2042"/>
                  </a:moveTo>
                  <a:lnTo>
                    <a:pt x="65" y="2010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2010"/>
                  </a:lnTo>
                  <a:lnTo>
                    <a:pt x="33" y="2042"/>
                  </a:lnTo>
                  <a:lnTo>
                    <a:pt x="65" y="2042"/>
                  </a:lnTo>
                  <a:lnTo>
                    <a:pt x="65" y="2010"/>
                  </a:lnTo>
                  <a:lnTo>
                    <a:pt x="33" y="204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5" name="Freeform 154"/>
            <p:cNvSpPr>
              <a:spLocks/>
            </p:cNvSpPr>
            <p:nvPr/>
          </p:nvSpPr>
          <p:spPr bwMode="auto">
            <a:xfrm>
              <a:off x="2282825" y="4187825"/>
              <a:ext cx="531813" cy="28575"/>
            </a:xfrm>
            <a:custGeom>
              <a:avLst/>
              <a:gdLst>
                <a:gd name="T0" fmla="*/ 0 w 1181"/>
                <a:gd name="T1" fmla="*/ 2147483647 h 64"/>
                <a:gd name="T2" fmla="*/ 2147483647 w 1181"/>
                <a:gd name="T3" fmla="*/ 2147483647 h 64"/>
                <a:gd name="T4" fmla="*/ 2147483647 w 1181"/>
                <a:gd name="T5" fmla="*/ 2147483647 h 64"/>
                <a:gd name="T6" fmla="*/ 2147483647 w 1181"/>
                <a:gd name="T7" fmla="*/ 2147483647 h 64"/>
                <a:gd name="T8" fmla="*/ 2147483647 w 1181"/>
                <a:gd name="T9" fmla="*/ 2147483647 h 64"/>
                <a:gd name="T10" fmla="*/ 2147483647 w 1181"/>
                <a:gd name="T11" fmla="*/ 2147483647 h 64"/>
                <a:gd name="T12" fmla="*/ 2147483647 w 1181"/>
                <a:gd name="T13" fmla="*/ 2147483647 h 64"/>
                <a:gd name="T14" fmla="*/ 2147483647 w 1181"/>
                <a:gd name="T15" fmla="*/ 2147483647 h 64"/>
                <a:gd name="T16" fmla="*/ 2147483647 w 1181"/>
                <a:gd name="T17" fmla="*/ 2147483647 h 64"/>
                <a:gd name="T18" fmla="*/ 2147483647 w 1181"/>
                <a:gd name="T19" fmla="*/ 2147483647 h 64"/>
                <a:gd name="T20" fmla="*/ 2147483647 w 1181"/>
                <a:gd name="T21" fmla="*/ 2147483647 h 64"/>
                <a:gd name="T22" fmla="*/ 2147483647 w 1181"/>
                <a:gd name="T23" fmla="*/ 2147483647 h 64"/>
                <a:gd name="T24" fmla="*/ 2147483647 w 1181"/>
                <a:gd name="T25" fmla="*/ 2147483647 h 64"/>
                <a:gd name="T26" fmla="*/ 2147483647 w 1181"/>
                <a:gd name="T27" fmla="*/ 2147483647 h 64"/>
                <a:gd name="T28" fmla="*/ 2147483647 w 1181"/>
                <a:gd name="T29" fmla="*/ 2147483647 h 64"/>
                <a:gd name="T30" fmla="*/ 2147483647 w 1181"/>
                <a:gd name="T31" fmla="*/ 2147483647 h 64"/>
                <a:gd name="T32" fmla="*/ 2147483647 w 1181"/>
                <a:gd name="T33" fmla="*/ 2147483647 h 64"/>
                <a:gd name="T34" fmla="*/ 2147483647 w 1181"/>
                <a:gd name="T35" fmla="*/ 2147483647 h 64"/>
                <a:gd name="T36" fmla="*/ 2147483647 w 1181"/>
                <a:gd name="T37" fmla="*/ 0 h 64"/>
                <a:gd name="T38" fmla="*/ 2147483647 w 1181"/>
                <a:gd name="T39" fmla="*/ 0 h 64"/>
                <a:gd name="T40" fmla="*/ 2147483647 w 1181"/>
                <a:gd name="T41" fmla="*/ 0 h 64"/>
                <a:gd name="T42" fmla="*/ 2147483647 w 1181"/>
                <a:gd name="T43" fmla="*/ 0 h 64"/>
                <a:gd name="T44" fmla="*/ 2147483647 w 1181"/>
                <a:gd name="T45" fmla="*/ 0 h 64"/>
                <a:gd name="T46" fmla="*/ 2147483647 w 1181"/>
                <a:gd name="T47" fmla="*/ 0 h 64"/>
                <a:gd name="T48" fmla="*/ 2147483647 w 1181"/>
                <a:gd name="T49" fmla="*/ 0 h 64"/>
                <a:gd name="T50" fmla="*/ 2147483647 w 1181"/>
                <a:gd name="T51" fmla="*/ 0 h 64"/>
                <a:gd name="T52" fmla="*/ 2147483647 w 1181"/>
                <a:gd name="T53" fmla="*/ 0 h 64"/>
                <a:gd name="T54" fmla="*/ 2147483647 w 1181"/>
                <a:gd name="T55" fmla="*/ 0 h 64"/>
                <a:gd name="T56" fmla="*/ 2147483647 w 1181"/>
                <a:gd name="T57" fmla="*/ 0 h 64"/>
                <a:gd name="T58" fmla="*/ 2147483647 w 1181"/>
                <a:gd name="T59" fmla="*/ 0 h 64"/>
                <a:gd name="T60" fmla="*/ 2147483647 w 1181"/>
                <a:gd name="T61" fmla="*/ 0 h 64"/>
                <a:gd name="T62" fmla="*/ 2147483647 w 1181"/>
                <a:gd name="T63" fmla="*/ 0 h 64"/>
                <a:gd name="T64" fmla="*/ 2147483647 w 1181"/>
                <a:gd name="T65" fmla="*/ 0 h 64"/>
                <a:gd name="T66" fmla="*/ 2147483647 w 1181"/>
                <a:gd name="T67" fmla="*/ 0 h 64"/>
                <a:gd name="T68" fmla="*/ 2147483647 w 1181"/>
                <a:gd name="T69" fmla="*/ 0 h 64"/>
                <a:gd name="T70" fmla="*/ 2147483647 w 1181"/>
                <a:gd name="T71" fmla="*/ 2147483647 h 64"/>
                <a:gd name="T72" fmla="*/ 0 w 1181"/>
                <a:gd name="T73" fmla="*/ 2147483647 h 64"/>
                <a:gd name="T74" fmla="*/ 2147483647 w 1181"/>
                <a:gd name="T75" fmla="*/ 2147483647 h 64"/>
                <a:gd name="T76" fmla="*/ 2147483647 w 1181"/>
                <a:gd name="T77" fmla="*/ 2147483647 h 64"/>
                <a:gd name="T78" fmla="*/ 0 w 1181"/>
                <a:gd name="T79" fmla="*/ 2147483647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4"/>
                <a:gd name="T122" fmla="*/ 1181 w 1181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4">
                  <a:moveTo>
                    <a:pt x="0" y="51"/>
                  </a:moveTo>
                  <a:lnTo>
                    <a:pt x="27" y="64"/>
                  </a:lnTo>
                  <a:lnTo>
                    <a:pt x="104" y="64"/>
                  </a:lnTo>
                  <a:lnTo>
                    <a:pt x="178" y="64"/>
                  </a:lnTo>
                  <a:lnTo>
                    <a:pt x="252" y="64"/>
                  </a:lnTo>
                  <a:lnTo>
                    <a:pt x="324" y="64"/>
                  </a:lnTo>
                  <a:lnTo>
                    <a:pt x="394" y="64"/>
                  </a:lnTo>
                  <a:lnTo>
                    <a:pt x="465" y="64"/>
                  </a:lnTo>
                  <a:lnTo>
                    <a:pt x="535" y="64"/>
                  </a:lnTo>
                  <a:lnTo>
                    <a:pt x="604" y="64"/>
                  </a:lnTo>
                  <a:lnTo>
                    <a:pt x="673" y="64"/>
                  </a:lnTo>
                  <a:lnTo>
                    <a:pt x="742" y="64"/>
                  </a:lnTo>
                  <a:lnTo>
                    <a:pt x="813" y="64"/>
                  </a:lnTo>
                  <a:lnTo>
                    <a:pt x="883" y="64"/>
                  </a:lnTo>
                  <a:lnTo>
                    <a:pt x="955" y="64"/>
                  </a:lnTo>
                  <a:lnTo>
                    <a:pt x="1029" y="64"/>
                  </a:lnTo>
                  <a:lnTo>
                    <a:pt x="1103" y="64"/>
                  </a:lnTo>
                  <a:lnTo>
                    <a:pt x="1181" y="64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3"/>
                  </a:lnTo>
                  <a:lnTo>
                    <a:pt x="0" y="51"/>
                  </a:lnTo>
                  <a:lnTo>
                    <a:pt x="11" y="64"/>
                  </a:lnTo>
                  <a:lnTo>
                    <a:pt x="27" y="6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6" name="Freeform 155"/>
            <p:cNvSpPr>
              <a:spLocks/>
            </p:cNvSpPr>
            <p:nvPr/>
          </p:nvSpPr>
          <p:spPr bwMode="auto">
            <a:xfrm>
              <a:off x="2108200" y="3282950"/>
              <a:ext cx="198438" cy="928688"/>
            </a:xfrm>
            <a:custGeom>
              <a:avLst/>
              <a:gdLst>
                <a:gd name="T0" fmla="*/ 2147483647 w 441"/>
                <a:gd name="T1" fmla="*/ 2147483647 h 2061"/>
                <a:gd name="T2" fmla="*/ 2147483647 w 441"/>
                <a:gd name="T3" fmla="*/ 2147483647 h 2061"/>
                <a:gd name="T4" fmla="*/ 2147483647 w 441"/>
                <a:gd name="T5" fmla="*/ 2147483647 h 2061"/>
                <a:gd name="T6" fmla="*/ 2147483647 w 441"/>
                <a:gd name="T7" fmla="*/ 2147483647 h 2061"/>
                <a:gd name="T8" fmla="*/ 2147483647 w 441"/>
                <a:gd name="T9" fmla="*/ 2147483647 h 2061"/>
                <a:gd name="T10" fmla="*/ 2147483647 w 441"/>
                <a:gd name="T11" fmla="*/ 2147483647 h 2061"/>
                <a:gd name="T12" fmla="*/ 2147483647 w 441"/>
                <a:gd name="T13" fmla="*/ 2147483647 h 2061"/>
                <a:gd name="T14" fmla="*/ 2147483647 w 441"/>
                <a:gd name="T15" fmla="*/ 2147483647 h 2061"/>
                <a:gd name="T16" fmla="*/ 2147483647 w 441"/>
                <a:gd name="T17" fmla="*/ 2147483647 h 2061"/>
                <a:gd name="T18" fmla="*/ 2147483647 w 441"/>
                <a:gd name="T19" fmla="*/ 2147483647 h 2061"/>
                <a:gd name="T20" fmla="*/ 2147483647 w 441"/>
                <a:gd name="T21" fmla="*/ 2147483647 h 2061"/>
                <a:gd name="T22" fmla="*/ 2147483647 w 441"/>
                <a:gd name="T23" fmla="*/ 2147483647 h 2061"/>
                <a:gd name="T24" fmla="*/ 2147483647 w 441"/>
                <a:gd name="T25" fmla="*/ 2147483647 h 2061"/>
                <a:gd name="T26" fmla="*/ 2147483647 w 441"/>
                <a:gd name="T27" fmla="*/ 2147483647 h 2061"/>
                <a:gd name="T28" fmla="*/ 2147483647 w 441"/>
                <a:gd name="T29" fmla="*/ 2147483647 h 2061"/>
                <a:gd name="T30" fmla="*/ 0 w 441"/>
                <a:gd name="T31" fmla="*/ 2147483647 h 2061"/>
                <a:gd name="T32" fmla="*/ 2147483647 w 441"/>
                <a:gd name="T33" fmla="*/ 2147483647 h 2061"/>
                <a:gd name="T34" fmla="*/ 2147483647 w 441"/>
                <a:gd name="T35" fmla="*/ 2147483647 h 2061"/>
                <a:gd name="T36" fmla="*/ 2147483647 w 441"/>
                <a:gd name="T37" fmla="*/ 2147483647 h 2061"/>
                <a:gd name="T38" fmla="*/ 2147483647 w 441"/>
                <a:gd name="T39" fmla="*/ 2147483647 h 2061"/>
                <a:gd name="T40" fmla="*/ 2147483647 w 441"/>
                <a:gd name="T41" fmla="*/ 2147483647 h 2061"/>
                <a:gd name="T42" fmla="*/ 2147483647 w 441"/>
                <a:gd name="T43" fmla="*/ 2147483647 h 2061"/>
                <a:gd name="T44" fmla="*/ 2147483647 w 441"/>
                <a:gd name="T45" fmla="*/ 2147483647 h 2061"/>
                <a:gd name="T46" fmla="*/ 2147483647 w 441"/>
                <a:gd name="T47" fmla="*/ 2147483647 h 2061"/>
                <a:gd name="T48" fmla="*/ 2147483647 w 441"/>
                <a:gd name="T49" fmla="*/ 2147483647 h 2061"/>
                <a:gd name="T50" fmla="*/ 2147483647 w 441"/>
                <a:gd name="T51" fmla="*/ 2147483647 h 2061"/>
                <a:gd name="T52" fmla="*/ 2147483647 w 441"/>
                <a:gd name="T53" fmla="*/ 2147483647 h 2061"/>
                <a:gd name="T54" fmla="*/ 2147483647 w 441"/>
                <a:gd name="T55" fmla="*/ 2147483647 h 2061"/>
                <a:gd name="T56" fmla="*/ 2147483647 w 441"/>
                <a:gd name="T57" fmla="*/ 2147483647 h 2061"/>
                <a:gd name="T58" fmla="*/ 2147483647 w 441"/>
                <a:gd name="T59" fmla="*/ 2147483647 h 2061"/>
                <a:gd name="T60" fmla="*/ 2147483647 w 441"/>
                <a:gd name="T61" fmla="*/ 2147483647 h 2061"/>
                <a:gd name="T62" fmla="*/ 2147483647 w 441"/>
                <a:gd name="T63" fmla="*/ 2147483647 h 2061"/>
                <a:gd name="T64" fmla="*/ 2147483647 w 441"/>
                <a:gd name="T65" fmla="*/ 2147483647 h 2061"/>
                <a:gd name="T66" fmla="*/ 2147483647 w 441"/>
                <a:gd name="T67" fmla="*/ 2147483647 h 2061"/>
                <a:gd name="T68" fmla="*/ 2147483647 w 441"/>
                <a:gd name="T69" fmla="*/ 2147483647 h 2061"/>
                <a:gd name="T70" fmla="*/ 2147483647 w 441"/>
                <a:gd name="T71" fmla="*/ 2147483647 h 2061"/>
                <a:gd name="T72" fmla="*/ 2147483647 w 441"/>
                <a:gd name="T73" fmla="*/ 2147483647 h 2061"/>
                <a:gd name="T74" fmla="*/ 2147483647 w 441"/>
                <a:gd name="T75" fmla="*/ 2147483647 h 2061"/>
                <a:gd name="T76" fmla="*/ 2147483647 w 441"/>
                <a:gd name="T77" fmla="*/ 2147483647 h 2061"/>
                <a:gd name="T78" fmla="*/ 2147483647 w 441"/>
                <a:gd name="T79" fmla="*/ 2147483647 h 2061"/>
                <a:gd name="T80" fmla="*/ 2147483647 w 441"/>
                <a:gd name="T81" fmla="*/ 2147483647 h 2061"/>
                <a:gd name="T82" fmla="*/ 2147483647 w 441"/>
                <a:gd name="T83" fmla="*/ 2147483647 h 2061"/>
                <a:gd name="T84" fmla="*/ 2147483647 w 441"/>
                <a:gd name="T85" fmla="*/ 2147483647 h 2061"/>
                <a:gd name="T86" fmla="*/ 2147483647 w 441"/>
                <a:gd name="T87" fmla="*/ 2147483647 h 2061"/>
                <a:gd name="T88" fmla="*/ 2147483647 w 441"/>
                <a:gd name="T89" fmla="*/ 2147483647 h 2061"/>
                <a:gd name="T90" fmla="*/ 2147483647 w 441"/>
                <a:gd name="T91" fmla="*/ 2147483647 h 2061"/>
                <a:gd name="T92" fmla="*/ 2147483647 w 441"/>
                <a:gd name="T93" fmla="*/ 2147483647 h 2061"/>
                <a:gd name="T94" fmla="*/ 2147483647 w 441"/>
                <a:gd name="T95" fmla="*/ 2147483647 h 2061"/>
                <a:gd name="T96" fmla="*/ 2147483647 w 441"/>
                <a:gd name="T97" fmla="*/ 2147483647 h 2061"/>
                <a:gd name="T98" fmla="*/ 2147483647 w 441"/>
                <a:gd name="T99" fmla="*/ 2147483647 h 2061"/>
                <a:gd name="T100" fmla="*/ 2147483647 w 441"/>
                <a:gd name="T101" fmla="*/ 2147483647 h 2061"/>
                <a:gd name="T102" fmla="*/ 2147483647 w 441"/>
                <a:gd name="T103" fmla="*/ 2147483647 h 2061"/>
                <a:gd name="T104" fmla="*/ 2147483647 w 441"/>
                <a:gd name="T105" fmla="*/ 2147483647 h 2061"/>
                <a:gd name="T106" fmla="*/ 2147483647 w 441"/>
                <a:gd name="T107" fmla="*/ 2147483647 h 2061"/>
                <a:gd name="T108" fmla="*/ 2147483647 w 441"/>
                <a:gd name="T109" fmla="*/ 2147483647 h 2061"/>
                <a:gd name="T110" fmla="*/ 2147483647 w 441"/>
                <a:gd name="T111" fmla="*/ 2147483647 h 2061"/>
                <a:gd name="T112" fmla="*/ 2147483647 w 441"/>
                <a:gd name="T113" fmla="*/ 0 h 2061"/>
                <a:gd name="T114" fmla="*/ 2147483647 w 441"/>
                <a:gd name="T115" fmla="*/ 0 h 20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2061"/>
                <a:gd name="T176" fmla="*/ 441 w 441"/>
                <a:gd name="T177" fmla="*/ 2061 h 20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2061">
                  <a:moveTo>
                    <a:pt x="415" y="0"/>
                  </a:moveTo>
                  <a:lnTo>
                    <a:pt x="390" y="13"/>
                  </a:lnTo>
                  <a:lnTo>
                    <a:pt x="363" y="48"/>
                  </a:lnTo>
                  <a:lnTo>
                    <a:pt x="337" y="82"/>
                  </a:lnTo>
                  <a:lnTo>
                    <a:pt x="313" y="117"/>
                  </a:lnTo>
                  <a:lnTo>
                    <a:pt x="289" y="151"/>
                  </a:lnTo>
                  <a:lnTo>
                    <a:pt x="267" y="186"/>
                  </a:lnTo>
                  <a:lnTo>
                    <a:pt x="245" y="220"/>
                  </a:lnTo>
                  <a:lnTo>
                    <a:pt x="225" y="255"/>
                  </a:lnTo>
                  <a:lnTo>
                    <a:pt x="204" y="288"/>
                  </a:lnTo>
                  <a:lnTo>
                    <a:pt x="186" y="323"/>
                  </a:lnTo>
                  <a:lnTo>
                    <a:pt x="168" y="356"/>
                  </a:lnTo>
                  <a:lnTo>
                    <a:pt x="152" y="391"/>
                  </a:lnTo>
                  <a:lnTo>
                    <a:pt x="135" y="424"/>
                  </a:lnTo>
                  <a:lnTo>
                    <a:pt x="121" y="458"/>
                  </a:lnTo>
                  <a:lnTo>
                    <a:pt x="106" y="492"/>
                  </a:lnTo>
                  <a:lnTo>
                    <a:pt x="93" y="525"/>
                  </a:lnTo>
                  <a:lnTo>
                    <a:pt x="82" y="558"/>
                  </a:lnTo>
                  <a:lnTo>
                    <a:pt x="70" y="591"/>
                  </a:lnTo>
                  <a:lnTo>
                    <a:pt x="60" y="625"/>
                  </a:lnTo>
                  <a:lnTo>
                    <a:pt x="50" y="658"/>
                  </a:lnTo>
                  <a:lnTo>
                    <a:pt x="41" y="691"/>
                  </a:lnTo>
                  <a:lnTo>
                    <a:pt x="33" y="724"/>
                  </a:lnTo>
                  <a:lnTo>
                    <a:pt x="25" y="756"/>
                  </a:lnTo>
                  <a:lnTo>
                    <a:pt x="20" y="790"/>
                  </a:lnTo>
                  <a:lnTo>
                    <a:pt x="14" y="823"/>
                  </a:lnTo>
                  <a:lnTo>
                    <a:pt x="10" y="855"/>
                  </a:lnTo>
                  <a:lnTo>
                    <a:pt x="6" y="888"/>
                  </a:lnTo>
                  <a:lnTo>
                    <a:pt x="4" y="920"/>
                  </a:lnTo>
                  <a:lnTo>
                    <a:pt x="1" y="952"/>
                  </a:lnTo>
                  <a:lnTo>
                    <a:pt x="0" y="985"/>
                  </a:lnTo>
                  <a:lnTo>
                    <a:pt x="0" y="1017"/>
                  </a:lnTo>
                  <a:lnTo>
                    <a:pt x="0" y="1049"/>
                  </a:lnTo>
                  <a:lnTo>
                    <a:pt x="1" y="1081"/>
                  </a:lnTo>
                  <a:lnTo>
                    <a:pt x="2" y="1113"/>
                  </a:lnTo>
                  <a:lnTo>
                    <a:pt x="5" y="1145"/>
                  </a:lnTo>
                  <a:lnTo>
                    <a:pt x="9" y="1177"/>
                  </a:lnTo>
                  <a:lnTo>
                    <a:pt x="12" y="1208"/>
                  </a:lnTo>
                  <a:lnTo>
                    <a:pt x="18" y="1240"/>
                  </a:lnTo>
                  <a:lnTo>
                    <a:pt x="23" y="1272"/>
                  </a:lnTo>
                  <a:lnTo>
                    <a:pt x="29" y="1303"/>
                  </a:lnTo>
                  <a:lnTo>
                    <a:pt x="35" y="1335"/>
                  </a:lnTo>
                  <a:lnTo>
                    <a:pt x="43" y="1365"/>
                  </a:lnTo>
                  <a:lnTo>
                    <a:pt x="52" y="1397"/>
                  </a:lnTo>
                  <a:lnTo>
                    <a:pt x="61" y="1428"/>
                  </a:lnTo>
                  <a:lnTo>
                    <a:pt x="70" y="1459"/>
                  </a:lnTo>
                  <a:lnTo>
                    <a:pt x="92" y="1520"/>
                  </a:lnTo>
                  <a:lnTo>
                    <a:pt x="115" y="1582"/>
                  </a:lnTo>
                  <a:lnTo>
                    <a:pt x="142" y="1643"/>
                  </a:lnTo>
                  <a:lnTo>
                    <a:pt x="170" y="1703"/>
                  </a:lnTo>
                  <a:lnTo>
                    <a:pt x="202" y="1763"/>
                  </a:lnTo>
                  <a:lnTo>
                    <a:pt x="234" y="1823"/>
                  </a:lnTo>
                  <a:lnTo>
                    <a:pt x="270" y="1883"/>
                  </a:lnTo>
                  <a:lnTo>
                    <a:pt x="308" y="1942"/>
                  </a:lnTo>
                  <a:lnTo>
                    <a:pt x="348" y="2002"/>
                  </a:lnTo>
                  <a:lnTo>
                    <a:pt x="388" y="2061"/>
                  </a:lnTo>
                  <a:lnTo>
                    <a:pt x="441" y="2023"/>
                  </a:lnTo>
                  <a:lnTo>
                    <a:pt x="400" y="1965"/>
                  </a:lnTo>
                  <a:lnTo>
                    <a:pt x="362" y="1908"/>
                  </a:lnTo>
                  <a:lnTo>
                    <a:pt x="325" y="1850"/>
                  </a:lnTo>
                  <a:lnTo>
                    <a:pt x="290" y="1791"/>
                  </a:lnTo>
                  <a:lnTo>
                    <a:pt x="258" y="1734"/>
                  </a:lnTo>
                  <a:lnTo>
                    <a:pt x="227" y="1675"/>
                  </a:lnTo>
                  <a:lnTo>
                    <a:pt x="200" y="1616"/>
                  </a:lnTo>
                  <a:lnTo>
                    <a:pt x="175" y="1557"/>
                  </a:lnTo>
                  <a:lnTo>
                    <a:pt x="152" y="1498"/>
                  </a:lnTo>
                  <a:lnTo>
                    <a:pt x="131" y="1438"/>
                  </a:lnTo>
                  <a:lnTo>
                    <a:pt x="122" y="1409"/>
                  </a:lnTo>
                  <a:lnTo>
                    <a:pt x="113" y="1379"/>
                  </a:lnTo>
                  <a:lnTo>
                    <a:pt x="106" y="1350"/>
                  </a:lnTo>
                  <a:lnTo>
                    <a:pt x="98" y="1319"/>
                  </a:lnTo>
                  <a:lnTo>
                    <a:pt x="92" y="1290"/>
                  </a:lnTo>
                  <a:lnTo>
                    <a:pt x="85" y="1260"/>
                  </a:lnTo>
                  <a:lnTo>
                    <a:pt x="80" y="1230"/>
                  </a:lnTo>
                  <a:lnTo>
                    <a:pt x="76" y="1200"/>
                  </a:lnTo>
                  <a:lnTo>
                    <a:pt x="73" y="1170"/>
                  </a:lnTo>
                  <a:lnTo>
                    <a:pt x="69" y="1139"/>
                  </a:lnTo>
                  <a:lnTo>
                    <a:pt x="66" y="1109"/>
                  </a:lnTo>
                  <a:lnTo>
                    <a:pt x="65" y="1079"/>
                  </a:lnTo>
                  <a:lnTo>
                    <a:pt x="64" y="1048"/>
                  </a:lnTo>
                  <a:lnTo>
                    <a:pt x="64" y="1017"/>
                  </a:lnTo>
                  <a:lnTo>
                    <a:pt x="64" y="987"/>
                  </a:lnTo>
                  <a:lnTo>
                    <a:pt x="65" y="956"/>
                  </a:lnTo>
                  <a:lnTo>
                    <a:pt x="67" y="925"/>
                  </a:lnTo>
                  <a:lnTo>
                    <a:pt x="70" y="895"/>
                  </a:lnTo>
                  <a:lnTo>
                    <a:pt x="74" y="864"/>
                  </a:lnTo>
                  <a:lnTo>
                    <a:pt x="78" y="832"/>
                  </a:lnTo>
                  <a:lnTo>
                    <a:pt x="83" y="801"/>
                  </a:lnTo>
                  <a:lnTo>
                    <a:pt x="89" y="769"/>
                  </a:lnTo>
                  <a:lnTo>
                    <a:pt x="96" y="739"/>
                  </a:lnTo>
                  <a:lnTo>
                    <a:pt x="103" y="707"/>
                  </a:lnTo>
                  <a:lnTo>
                    <a:pt x="111" y="676"/>
                  </a:lnTo>
                  <a:lnTo>
                    <a:pt x="121" y="644"/>
                  </a:lnTo>
                  <a:lnTo>
                    <a:pt x="131" y="612"/>
                  </a:lnTo>
                  <a:lnTo>
                    <a:pt x="142" y="580"/>
                  </a:lnTo>
                  <a:lnTo>
                    <a:pt x="153" y="548"/>
                  </a:lnTo>
                  <a:lnTo>
                    <a:pt x="166" y="516"/>
                  </a:lnTo>
                  <a:lnTo>
                    <a:pt x="180" y="484"/>
                  </a:lnTo>
                  <a:lnTo>
                    <a:pt x="194" y="451"/>
                  </a:lnTo>
                  <a:lnTo>
                    <a:pt x="209" y="419"/>
                  </a:lnTo>
                  <a:lnTo>
                    <a:pt x="226" y="386"/>
                  </a:lnTo>
                  <a:lnTo>
                    <a:pt x="243" y="354"/>
                  </a:lnTo>
                  <a:lnTo>
                    <a:pt x="261" y="320"/>
                  </a:lnTo>
                  <a:lnTo>
                    <a:pt x="280" y="287"/>
                  </a:lnTo>
                  <a:lnTo>
                    <a:pt x="300" y="254"/>
                  </a:lnTo>
                  <a:lnTo>
                    <a:pt x="321" y="220"/>
                  </a:lnTo>
                  <a:lnTo>
                    <a:pt x="342" y="187"/>
                  </a:lnTo>
                  <a:lnTo>
                    <a:pt x="365" y="154"/>
                  </a:lnTo>
                  <a:lnTo>
                    <a:pt x="390" y="121"/>
                  </a:lnTo>
                  <a:lnTo>
                    <a:pt x="414" y="86"/>
                  </a:lnTo>
                  <a:lnTo>
                    <a:pt x="440" y="53"/>
                  </a:lnTo>
                  <a:lnTo>
                    <a:pt x="415" y="66"/>
                  </a:lnTo>
                  <a:lnTo>
                    <a:pt x="415" y="0"/>
                  </a:lnTo>
                  <a:lnTo>
                    <a:pt x="399" y="0"/>
                  </a:lnTo>
                  <a:lnTo>
                    <a:pt x="390" y="1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7" name="Freeform 156"/>
            <p:cNvSpPr>
              <a:spLocks/>
            </p:cNvSpPr>
            <p:nvPr/>
          </p:nvSpPr>
          <p:spPr bwMode="auto">
            <a:xfrm>
              <a:off x="2741613" y="3273425"/>
              <a:ext cx="73025" cy="23813"/>
            </a:xfrm>
            <a:custGeom>
              <a:avLst/>
              <a:gdLst>
                <a:gd name="T0" fmla="*/ 0 w 164"/>
                <a:gd name="T1" fmla="*/ 2147483647 h 52"/>
                <a:gd name="T2" fmla="*/ 2147483647 w 164"/>
                <a:gd name="T3" fmla="*/ 0 h 52"/>
                <a:gd name="T4" fmla="*/ 2147483647 w 164"/>
                <a:gd name="T5" fmla="*/ 2147483647 h 52"/>
                <a:gd name="T6" fmla="*/ 2147483647 w 164"/>
                <a:gd name="T7" fmla="*/ 2147483647 h 52"/>
                <a:gd name="T8" fmla="*/ 2147483647 w 164"/>
                <a:gd name="T9" fmla="*/ 2147483647 h 52"/>
                <a:gd name="T10" fmla="*/ 2147483647 w 164"/>
                <a:gd name="T11" fmla="*/ 2147483647 h 52"/>
                <a:gd name="T12" fmla="*/ 0 w 164"/>
                <a:gd name="T13" fmla="*/ 2147483647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4"/>
                <a:gd name="T22" fmla="*/ 0 h 52"/>
                <a:gd name="T23" fmla="*/ 164 w 164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4" h="52">
                  <a:moveTo>
                    <a:pt x="0" y="52"/>
                  </a:moveTo>
                  <a:lnTo>
                    <a:pt x="164" y="0"/>
                  </a:lnTo>
                  <a:lnTo>
                    <a:pt x="164" y="52"/>
                  </a:lnTo>
                  <a:lnTo>
                    <a:pt x="122" y="52"/>
                  </a:lnTo>
                  <a:lnTo>
                    <a:pt x="81" y="52"/>
                  </a:lnTo>
                  <a:lnTo>
                    <a:pt x="4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8" name="Freeform 157"/>
            <p:cNvSpPr>
              <a:spLocks/>
            </p:cNvSpPr>
            <p:nvPr/>
          </p:nvSpPr>
          <p:spPr bwMode="auto">
            <a:xfrm>
              <a:off x="2667000" y="3248025"/>
              <a:ext cx="147638" cy="49213"/>
            </a:xfrm>
            <a:custGeom>
              <a:avLst/>
              <a:gdLst>
                <a:gd name="T0" fmla="*/ 0 w 330"/>
                <a:gd name="T1" fmla="*/ 2147483647 h 106"/>
                <a:gd name="T2" fmla="*/ 2147483647 w 330"/>
                <a:gd name="T3" fmla="*/ 0 h 106"/>
                <a:gd name="T4" fmla="*/ 2147483647 w 330"/>
                <a:gd name="T5" fmla="*/ 2147483647 h 106"/>
                <a:gd name="T6" fmla="*/ 2147483647 w 330"/>
                <a:gd name="T7" fmla="*/ 2147483647 h 106"/>
                <a:gd name="T8" fmla="*/ 2147483647 w 330"/>
                <a:gd name="T9" fmla="*/ 2147483647 h 106"/>
                <a:gd name="T10" fmla="*/ 2147483647 w 330"/>
                <a:gd name="T11" fmla="*/ 2147483647 h 106"/>
                <a:gd name="T12" fmla="*/ 2147483647 w 330"/>
                <a:gd name="T13" fmla="*/ 2147483647 h 106"/>
                <a:gd name="T14" fmla="*/ 2147483647 w 330"/>
                <a:gd name="T15" fmla="*/ 2147483647 h 106"/>
                <a:gd name="T16" fmla="*/ 2147483647 w 330"/>
                <a:gd name="T17" fmla="*/ 2147483647 h 106"/>
                <a:gd name="T18" fmla="*/ 2147483647 w 330"/>
                <a:gd name="T19" fmla="*/ 2147483647 h 106"/>
                <a:gd name="T20" fmla="*/ 0 w 330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0"/>
                <a:gd name="T34" fmla="*/ 0 h 106"/>
                <a:gd name="T35" fmla="*/ 330 w 330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0" h="106">
                  <a:moveTo>
                    <a:pt x="0" y="106"/>
                  </a:moveTo>
                  <a:lnTo>
                    <a:pt x="330" y="0"/>
                  </a:lnTo>
                  <a:lnTo>
                    <a:pt x="330" y="106"/>
                  </a:lnTo>
                  <a:lnTo>
                    <a:pt x="287" y="106"/>
                  </a:lnTo>
                  <a:lnTo>
                    <a:pt x="244" y="106"/>
                  </a:lnTo>
                  <a:lnTo>
                    <a:pt x="202" y="106"/>
                  </a:lnTo>
                  <a:lnTo>
                    <a:pt x="161" y="106"/>
                  </a:lnTo>
                  <a:lnTo>
                    <a:pt x="120" y="106"/>
                  </a:lnTo>
                  <a:lnTo>
                    <a:pt x="81" y="106"/>
                  </a:lnTo>
                  <a:lnTo>
                    <a:pt x="4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599" name="Freeform 158"/>
            <p:cNvSpPr>
              <a:spLocks/>
            </p:cNvSpPr>
            <p:nvPr/>
          </p:nvSpPr>
          <p:spPr bwMode="auto">
            <a:xfrm>
              <a:off x="2590800" y="3222625"/>
              <a:ext cx="223838" cy="74613"/>
            </a:xfrm>
            <a:custGeom>
              <a:avLst/>
              <a:gdLst>
                <a:gd name="T0" fmla="*/ 2147483647 w 495"/>
                <a:gd name="T1" fmla="*/ 2147483647 h 161"/>
                <a:gd name="T2" fmla="*/ 2147483647 w 495"/>
                <a:gd name="T3" fmla="*/ 2147483647 h 161"/>
                <a:gd name="T4" fmla="*/ 2147483647 w 495"/>
                <a:gd name="T5" fmla="*/ 2147483647 h 161"/>
                <a:gd name="T6" fmla="*/ 2147483647 w 495"/>
                <a:gd name="T7" fmla="*/ 2147483647 h 161"/>
                <a:gd name="T8" fmla="*/ 2147483647 w 495"/>
                <a:gd name="T9" fmla="*/ 2147483647 h 161"/>
                <a:gd name="T10" fmla="*/ 2147483647 w 495"/>
                <a:gd name="T11" fmla="*/ 2147483647 h 161"/>
                <a:gd name="T12" fmla="*/ 2147483647 w 495"/>
                <a:gd name="T13" fmla="*/ 2147483647 h 161"/>
                <a:gd name="T14" fmla="*/ 2147483647 w 495"/>
                <a:gd name="T15" fmla="*/ 2147483647 h 161"/>
                <a:gd name="T16" fmla="*/ 2147483647 w 495"/>
                <a:gd name="T17" fmla="*/ 2147483647 h 161"/>
                <a:gd name="T18" fmla="*/ 0 w 495"/>
                <a:gd name="T19" fmla="*/ 2147483647 h 161"/>
                <a:gd name="T20" fmla="*/ 2147483647 w 495"/>
                <a:gd name="T21" fmla="*/ 0 h 161"/>
                <a:gd name="T22" fmla="*/ 2147483647 w 495"/>
                <a:gd name="T23" fmla="*/ 2147483647 h 1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5"/>
                <a:gd name="T37" fmla="*/ 0 h 161"/>
                <a:gd name="T38" fmla="*/ 495 w 495"/>
                <a:gd name="T39" fmla="*/ 161 h 1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5" h="161">
                  <a:moveTo>
                    <a:pt x="495" y="109"/>
                  </a:moveTo>
                  <a:lnTo>
                    <a:pt x="331" y="161"/>
                  </a:lnTo>
                  <a:lnTo>
                    <a:pt x="289" y="161"/>
                  </a:lnTo>
                  <a:lnTo>
                    <a:pt x="247" y="161"/>
                  </a:lnTo>
                  <a:lnTo>
                    <a:pt x="205" y="161"/>
                  </a:lnTo>
                  <a:lnTo>
                    <a:pt x="162" y="161"/>
                  </a:lnTo>
                  <a:lnTo>
                    <a:pt x="122" y="161"/>
                  </a:lnTo>
                  <a:lnTo>
                    <a:pt x="81" y="161"/>
                  </a:lnTo>
                  <a:lnTo>
                    <a:pt x="40" y="161"/>
                  </a:lnTo>
                  <a:lnTo>
                    <a:pt x="0" y="161"/>
                  </a:lnTo>
                  <a:lnTo>
                    <a:pt x="495" y="0"/>
                  </a:lnTo>
                  <a:lnTo>
                    <a:pt x="495" y="109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0" name="Freeform 159"/>
            <p:cNvSpPr>
              <a:spLocks/>
            </p:cNvSpPr>
            <p:nvPr/>
          </p:nvSpPr>
          <p:spPr bwMode="auto">
            <a:xfrm>
              <a:off x="2517775" y="3198813"/>
              <a:ext cx="296863" cy="98425"/>
            </a:xfrm>
            <a:custGeom>
              <a:avLst/>
              <a:gdLst>
                <a:gd name="T0" fmla="*/ 2147483647 w 661"/>
                <a:gd name="T1" fmla="*/ 2147483647 h 214"/>
                <a:gd name="T2" fmla="*/ 2147483647 w 661"/>
                <a:gd name="T3" fmla="*/ 2147483647 h 214"/>
                <a:gd name="T4" fmla="*/ 2147483647 w 661"/>
                <a:gd name="T5" fmla="*/ 2147483647 h 214"/>
                <a:gd name="T6" fmla="*/ 2147483647 w 661"/>
                <a:gd name="T7" fmla="*/ 2147483647 h 214"/>
                <a:gd name="T8" fmla="*/ 2147483647 w 661"/>
                <a:gd name="T9" fmla="*/ 2147483647 h 214"/>
                <a:gd name="T10" fmla="*/ 2147483647 w 661"/>
                <a:gd name="T11" fmla="*/ 2147483647 h 214"/>
                <a:gd name="T12" fmla="*/ 2147483647 w 661"/>
                <a:gd name="T13" fmla="*/ 2147483647 h 214"/>
                <a:gd name="T14" fmla="*/ 2147483647 w 661"/>
                <a:gd name="T15" fmla="*/ 2147483647 h 214"/>
                <a:gd name="T16" fmla="*/ 2147483647 w 661"/>
                <a:gd name="T17" fmla="*/ 2147483647 h 214"/>
                <a:gd name="T18" fmla="*/ 0 w 661"/>
                <a:gd name="T19" fmla="*/ 2147483647 h 214"/>
                <a:gd name="T20" fmla="*/ 2147483647 w 661"/>
                <a:gd name="T21" fmla="*/ 0 h 214"/>
                <a:gd name="T22" fmla="*/ 2147483647 w 661"/>
                <a:gd name="T23" fmla="*/ 2147483647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61"/>
                <a:gd name="T37" fmla="*/ 0 h 214"/>
                <a:gd name="T38" fmla="*/ 661 w 661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61" h="214">
                  <a:moveTo>
                    <a:pt x="661" y="108"/>
                  </a:moveTo>
                  <a:lnTo>
                    <a:pt x="331" y="214"/>
                  </a:lnTo>
                  <a:lnTo>
                    <a:pt x="290" y="214"/>
                  </a:lnTo>
                  <a:lnTo>
                    <a:pt x="248" y="214"/>
                  </a:lnTo>
                  <a:lnTo>
                    <a:pt x="206" y="214"/>
                  </a:lnTo>
                  <a:lnTo>
                    <a:pt x="165" y="214"/>
                  </a:lnTo>
                  <a:lnTo>
                    <a:pt x="124" y="214"/>
                  </a:lnTo>
                  <a:lnTo>
                    <a:pt x="83" y="214"/>
                  </a:lnTo>
                  <a:lnTo>
                    <a:pt x="41" y="214"/>
                  </a:lnTo>
                  <a:lnTo>
                    <a:pt x="0" y="214"/>
                  </a:lnTo>
                  <a:lnTo>
                    <a:pt x="661" y="0"/>
                  </a:lnTo>
                  <a:lnTo>
                    <a:pt x="661" y="108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1" name="Freeform 160"/>
            <p:cNvSpPr>
              <a:spLocks/>
            </p:cNvSpPr>
            <p:nvPr/>
          </p:nvSpPr>
          <p:spPr bwMode="auto">
            <a:xfrm>
              <a:off x="2441575" y="3173413"/>
              <a:ext cx="373063" cy="123825"/>
            </a:xfrm>
            <a:custGeom>
              <a:avLst/>
              <a:gdLst>
                <a:gd name="T0" fmla="*/ 2147483647 w 826"/>
                <a:gd name="T1" fmla="*/ 2147483647 h 268"/>
                <a:gd name="T2" fmla="*/ 2147483647 w 826"/>
                <a:gd name="T3" fmla="*/ 2147483647 h 268"/>
                <a:gd name="T4" fmla="*/ 2147483647 w 826"/>
                <a:gd name="T5" fmla="*/ 2147483647 h 268"/>
                <a:gd name="T6" fmla="*/ 2147483647 w 826"/>
                <a:gd name="T7" fmla="*/ 2147483647 h 268"/>
                <a:gd name="T8" fmla="*/ 2147483647 w 826"/>
                <a:gd name="T9" fmla="*/ 2147483647 h 268"/>
                <a:gd name="T10" fmla="*/ 2147483647 w 826"/>
                <a:gd name="T11" fmla="*/ 2147483647 h 268"/>
                <a:gd name="T12" fmla="*/ 2147483647 w 826"/>
                <a:gd name="T13" fmla="*/ 2147483647 h 268"/>
                <a:gd name="T14" fmla="*/ 2147483647 w 826"/>
                <a:gd name="T15" fmla="*/ 2147483647 h 268"/>
                <a:gd name="T16" fmla="*/ 2147483647 w 826"/>
                <a:gd name="T17" fmla="*/ 2147483647 h 268"/>
                <a:gd name="T18" fmla="*/ 0 w 826"/>
                <a:gd name="T19" fmla="*/ 2147483647 h 268"/>
                <a:gd name="T20" fmla="*/ 2147483647 w 826"/>
                <a:gd name="T21" fmla="*/ 0 h 268"/>
                <a:gd name="T22" fmla="*/ 2147483647 w 826"/>
                <a:gd name="T23" fmla="*/ 2147483647 h 2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6"/>
                <a:gd name="T37" fmla="*/ 0 h 268"/>
                <a:gd name="T38" fmla="*/ 826 w 826"/>
                <a:gd name="T39" fmla="*/ 268 h 2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6" h="268">
                  <a:moveTo>
                    <a:pt x="826" y="107"/>
                  </a:moveTo>
                  <a:lnTo>
                    <a:pt x="331" y="268"/>
                  </a:lnTo>
                  <a:lnTo>
                    <a:pt x="290" y="268"/>
                  </a:lnTo>
                  <a:lnTo>
                    <a:pt x="248" y="268"/>
                  </a:lnTo>
                  <a:lnTo>
                    <a:pt x="207" y="268"/>
                  </a:lnTo>
                  <a:lnTo>
                    <a:pt x="166" y="268"/>
                  </a:lnTo>
                  <a:lnTo>
                    <a:pt x="125" y="268"/>
                  </a:lnTo>
                  <a:lnTo>
                    <a:pt x="83" y="268"/>
                  </a:lnTo>
                  <a:lnTo>
                    <a:pt x="41" y="268"/>
                  </a:lnTo>
                  <a:lnTo>
                    <a:pt x="0" y="268"/>
                  </a:lnTo>
                  <a:lnTo>
                    <a:pt x="826" y="0"/>
                  </a:lnTo>
                  <a:lnTo>
                    <a:pt x="826" y="107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2" name="Freeform 161"/>
            <p:cNvSpPr>
              <a:spLocks/>
            </p:cNvSpPr>
            <p:nvPr/>
          </p:nvSpPr>
          <p:spPr bwMode="auto">
            <a:xfrm>
              <a:off x="2366963" y="3151188"/>
              <a:ext cx="447675" cy="146050"/>
            </a:xfrm>
            <a:custGeom>
              <a:avLst/>
              <a:gdLst>
                <a:gd name="T0" fmla="*/ 2147483647 w 993"/>
                <a:gd name="T1" fmla="*/ 2147483647 h 323"/>
                <a:gd name="T2" fmla="*/ 2147483647 w 993"/>
                <a:gd name="T3" fmla="*/ 2147483647 h 323"/>
                <a:gd name="T4" fmla="*/ 2147483647 w 993"/>
                <a:gd name="T5" fmla="*/ 2147483647 h 323"/>
                <a:gd name="T6" fmla="*/ 2147483647 w 993"/>
                <a:gd name="T7" fmla="*/ 2147483647 h 323"/>
                <a:gd name="T8" fmla="*/ 2147483647 w 993"/>
                <a:gd name="T9" fmla="*/ 2147483647 h 323"/>
                <a:gd name="T10" fmla="*/ 2147483647 w 993"/>
                <a:gd name="T11" fmla="*/ 2147483647 h 323"/>
                <a:gd name="T12" fmla="*/ 2147483647 w 993"/>
                <a:gd name="T13" fmla="*/ 2147483647 h 323"/>
                <a:gd name="T14" fmla="*/ 2147483647 w 993"/>
                <a:gd name="T15" fmla="*/ 2147483647 h 323"/>
                <a:gd name="T16" fmla="*/ 2147483647 w 993"/>
                <a:gd name="T17" fmla="*/ 2147483647 h 323"/>
                <a:gd name="T18" fmla="*/ 0 w 993"/>
                <a:gd name="T19" fmla="*/ 2147483647 h 323"/>
                <a:gd name="T20" fmla="*/ 2147483647 w 993"/>
                <a:gd name="T21" fmla="*/ 0 h 323"/>
                <a:gd name="T22" fmla="*/ 2147483647 w 993"/>
                <a:gd name="T23" fmla="*/ 2147483647 h 3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93"/>
                <a:gd name="T37" fmla="*/ 0 h 323"/>
                <a:gd name="T38" fmla="*/ 993 w 993"/>
                <a:gd name="T39" fmla="*/ 323 h 3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93" h="323">
                  <a:moveTo>
                    <a:pt x="993" y="109"/>
                  </a:moveTo>
                  <a:lnTo>
                    <a:pt x="332" y="323"/>
                  </a:lnTo>
                  <a:lnTo>
                    <a:pt x="292" y="323"/>
                  </a:lnTo>
                  <a:lnTo>
                    <a:pt x="251" y="323"/>
                  </a:lnTo>
                  <a:lnTo>
                    <a:pt x="210" y="323"/>
                  </a:lnTo>
                  <a:lnTo>
                    <a:pt x="169" y="323"/>
                  </a:lnTo>
                  <a:lnTo>
                    <a:pt x="127" y="323"/>
                  </a:lnTo>
                  <a:lnTo>
                    <a:pt x="85" y="323"/>
                  </a:lnTo>
                  <a:lnTo>
                    <a:pt x="43" y="323"/>
                  </a:lnTo>
                  <a:lnTo>
                    <a:pt x="0" y="323"/>
                  </a:lnTo>
                  <a:lnTo>
                    <a:pt x="993" y="0"/>
                  </a:lnTo>
                  <a:lnTo>
                    <a:pt x="993" y="109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3" name="Freeform 162"/>
            <p:cNvSpPr>
              <a:spLocks/>
            </p:cNvSpPr>
            <p:nvPr/>
          </p:nvSpPr>
          <p:spPr bwMode="auto">
            <a:xfrm>
              <a:off x="2293938" y="3125788"/>
              <a:ext cx="520700" cy="171450"/>
            </a:xfrm>
            <a:custGeom>
              <a:avLst/>
              <a:gdLst>
                <a:gd name="T0" fmla="*/ 2147483647 w 1155"/>
                <a:gd name="T1" fmla="*/ 2147483647 h 377"/>
                <a:gd name="T2" fmla="*/ 2147483647 w 1155"/>
                <a:gd name="T3" fmla="*/ 2147483647 h 377"/>
                <a:gd name="T4" fmla="*/ 2147483647 w 1155"/>
                <a:gd name="T5" fmla="*/ 2147483647 h 377"/>
                <a:gd name="T6" fmla="*/ 2147483647 w 1155"/>
                <a:gd name="T7" fmla="*/ 2147483647 h 377"/>
                <a:gd name="T8" fmla="*/ 2147483647 w 1155"/>
                <a:gd name="T9" fmla="*/ 2147483647 h 377"/>
                <a:gd name="T10" fmla="*/ 2147483647 w 1155"/>
                <a:gd name="T11" fmla="*/ 2147483647 h 377"/>
                <a:gd name="T12" fmla="*/ 2147483647 w 1155"/>
                <a:gd name="T13" fmla="*/ 2147483647 h 377"/>
                <a:gd name="T14" fmla="*/ 2147483647 w 1155"/>
                <a:gd name="T15" fmla="*/ 2147483647 h 377"/>
                <a:gd name="T16" fmla="*/ 2147483647 w 1155"/>
                <a:gd name="T17" fmla="*/ 2147483647 h 377"/>
                <a:gd name="T18" fmla="*/ 2147483647 w 1155"/>
                <a:gd name="T19" fmla="*/ 2147483647 h 377"/>
                <a:gd name="T20" fmla="*/ 0 w 1155"/>
                <a:gd name="T21" fmla="*/ 2147483647 h 377"/>
                <a:gd name="T22" fmla="*/ 0 w 1155"/>
                <a:gd name="T23" fmla="*/ 2147483647 h 377"/>
                <a:gd name="T24" fmla="*/ 2147483647 w 1155"/>
                <a:gd name="T25" fmla="*/ 0 h 377"/>
                <a:gd name="T26" fmla="*/ 2147483647 w 1155"/>
                <a:gd name="T27" fmla="*/ 2147483647 h 3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55"/>
                <a:gd name="T43" fmla="*/ 0 h 377"/>
                <a:gd name="T44" fmla="*/ 1155 w 1155"/>
                <a:gd name="T45" fmla="*/ 377 h 37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55" h="377">
                  <a:moveTo>
                    <a:pt x="1155" y="109"/>
                  </a:moveTo>
                  <a:lnTo>
                    <a:pt x="329" y="377"/>
                  </a:lnTo>
                  <a:lnTo>
                    <a:pt x="289" y="377"/>
                  </a:lnTo>
                  <a:lnTo>
                    <a:pt x="249" y="377"/>
                  </a:lnTo>
                  <a:lnTo>
                    <a:pt x="209" y="377"/>
                  </a:lnTo>
                  <a:lnTo>
                    <a:pt x="169" y="377"/>
                  </a:lnTo>
                  <a:lnTo>
                    <a:pt x="128" y="377"/>
                  </a:lnTo>
                  <a:lnTo>
                    <a:pt x="86" y="377"/>
                  </a:lnTo>
                  <a:lnTo>
                    <a:pt x="44" y="377"/>
                  </a:lnTo>
                  <a:lnTo>
                    <a:pt x="1" y="377"/>
                  </a:lnTo>
                  <a:lnTo>
                    <a:pt x="0" y="377"/>
                  </a:lnTo>
                  <a:lnTo>
                    <a:pt x="1155" y="0"/>
                  </a:lnTo>
                  <a:lnTo>
                    <a:pt x="1155" y="109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4" name="Freeform 163"/>
            <p:cNvSpPr>
              <a:spLocks/>
            </p:cNvSpPr>
            <p:nvPr/>
          </p:nvSpPr>
          <p:spPr bwMode="auto">
            <a:xfrm>
              <a:off x="2281238" y="3101975"/>
              <a:ext cx="533400" cy="195263"/>
            </a:xfrm>
            <a:custGeom>
              <a:avLst/>
              <a:gdLst>
                <a:gd name="T0" fmla="*/ 2147483647 w 1184"/>
                <a:gd name="T1" fmla="*/ 2147483647 h 431"/>
                <a:gd name="T2" fmla="*/ 2147483647 w 1184"/>
                <a:gd name="T3" fmla="*/ 2147483647 h 431"/>
                <a:gd name="T4" fmla="*/ 2147483647 w 1184"/>
                <a:gd name="T5" fmla="*/ 2147483647 h 431"/>
                <a:gd name="T6" fmla="*/ 2147483647 w 1184"/>
                <a:gd name="T7" fmla="*/ 2147483647 h 431"/>
                <a:gd name="T8" fmla="*/ 2147483647 w 1184"/>
                <a:gd name="T9" fmla="*/ 2147483647 h 431"/>
                <a:gd name="T10" fmla="*/ 2147483647 w 1184"/>
                <a:gd name="T11" fmla="*/ 2147483647 h 431"/>
                <a:gd name="T12" fmla="*/ 2147483647 w 1184"/>
                <a:gd name="T13" fmla="*/ 2147483647 h 431"/>
                <a:gd name="T14" fmla="*/ 2147483647 w 1184"/>
                <a:gd name="T15" fmla="*/ 2147483647 h 431"/>
                <a:gd name="T16" fmla="*/ 2147483647 w 1184"/>
                <a:gd name="T17" fmla="*/ 2147483647 h 431"/>
                <a:gd name="T18" fmla="*/ 0 w 1184"/>
                <a:gd name="T19" fmla="*/ 2147483647 h 431"/>
                <a:gd name="T20" fmla="*/ 2147483647 w 1184"/>
                <a:gd name="T21" fmla="*/ 0 h 431"/>
                <a:gd name="T22" fmla="*/ 2147483647 w 1184"/>
                <a:gd name="T23" fmla="*/ 2147483647 h 4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4"/>
                <a:gd name="T37" fmla="*/ 0 h 431"/>
                <a:gd name="T38" fmla="*/ 1184 w 1184"/>
                <a:gd name="T39" fmla="*/ 431 h 4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4" h="431">
                  <a:moveTo>
                    <a:pt x="1184" y="108"/>
                  </a:moveTo>
                  <a:lnTo>
                    <a:pt x="191" y="431"/>
                  </a:lnTo>
                  <a:lnTo>
                    <a:pt x="152" y="431"/>
                  </a:lnTo>
                  <a:lnTo>
                    <a:pt x="112" y="431"/>
                  </a:lnTo>
                  <a:lnTo>
                    <a:pt x="71" y="431"/>
                  </a:lnTo>
                  <a:lnTo>
                    <a:pt x="30" y="431"/>
                  </a:lnTo>
                  <a:lnTo>
                    <a:pt x="23" y="421"/>
                  </a:lnTo>
                  <a:lnTo>
                    <a:pt x="15" y="410"/>
                  </a:lnTo>
                  <a:lnTo>
                    <a:pt x="7" y="398"/>
                  </a:lnTo>
                  <a:lnTo>
                    <a:pt x="0" y="387"/>
                  </a:lnTo>
                  <a:lnTo>
                    <a:pt x="1184" y="0"/>
                  </a:lnTo>
                  <a:lnTo>
                    <a:pt x="1184" y="108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5" name="Freeform 164"/>
            <p:cNvSpPr>
              <a:spLocks/>
            </p:cNvSpPr>
            <p:nvPr/>
          </p:nvSpPr>
          <p:spPr bwMode="auto">
            <a:xfrm>
              <a:off x="2268538" y="3076575"/>
              <a:ext cx="546100" cy="220663"/>
            </a:xfrm>
            <a:custGeom>
              <a:avLst/>
              <a:gdLst>
                <a:gd name="T0" fmla="*/ 2147483647 w 1214"/>
                <a:gd name="T1" fmla="*/ 2147483647 h 484"/>
                <a:gd name="T2" fmla="*/ 2147483647 w 1214"/>
                <a:gd name="T3" fmla="*/ 2147483647 h 484"/>
                <a:gd name="T4" fmla="*/ 2147483647 w 1214"/>
                <a:gd name="T5" fmla="*/ 2147483647 h 484"/>
                <a:gd name="T6" fmla="*/ 2147483647 w 1214"/>
                <a:gd name="T7" fmla="*/ 2147483647 h 484"/>
                <a:gd name="T8" fmla="*/ 2147483647 w 1214"/>
                <a:gd name="T9" fmla="*/ 2147483647 h 484"/>
                <a:gd name="T10" fmla="*/ 0 w 1214"/>
                <a:gd name="T11" fmla="*/ 2147483647 h 484"/>
                <a:gd name="T12" fmla="*/ 2147483647 w 1214"/>
                <a:gd name="T13" fmla="*/ 0 h 484"/>
                <a:gd name="T14" fmla="*/ 2147483647 w 1214"/>
                <a:gd name="T15" fmla="*/ 2147483647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14"/>
                <a:gd name="T25" fmla="*/ 0 h 484"/>
                <a:gd name="T26" fmla="*/ 1214 w 1214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14" h="484">
                  <a:moveTo>
                    <a:pt x="1214" y="107"/>
                  </a:moveTo>
                  <a:lnTo>
                    <a:pt x="59" y="484"/>
                  </a:lnTo>
                  <a:lnTo>
                    <a:pt x="44" y="461"/>
                  </a:lnTo>
                  <a:lnTo>
                    <a:pt x="30" y="440"/>
                  </a:lnTo>
                  <a:lnTo>
                    <a:pt x="14" y="417"/>
                  </a:lnTo>
                  <a:lnTo>
                    <a:pt x="0" y="395"/>
                  </a:lnTo>
                  <a:lnTo>
                    <a:pt x="1214" y="0"/>
                  </a:lnTo>
                  <a:lnTo>
                    <a:pt x="1214" y="107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6" name="Freeform 165"/>
            <p:cNvSpPr>
              <a:spLocks/>
            </p:cNvSpPr>
            <p:nvPr/>
          </p:nvSpPr>
          <p:spPr bwMode="auto">
            <a:xfrm>
              <a:off x="2255838" y="3052763"/>
              <a:ext cx="558800" cy="222250"/>
            </a:xfrm>
            <a:custGeom>
              <a:avLst/>
              <a:gdLst>
                <a:gd name="T0" fmla="*/ 2147483647 w 1241"/>
                <a:gd name="T1" fmla="*/ 2147483647 h 495"/>
                <a:gd name="T2" fmla="*/ 2147483647 w 1241"/>
                <a:gd name="T3" fmla="*/ 2147483647 h 495"/>
                <a:gd name="T4" fmla="*/ 2147483647 w 1241"/>
                <a:gd name="T5" fmla="*/ 2147483647 h 495"/>
                <a:gd name="T6" fmla="*/ 2147483647 w 1241"/>
                <a:gd name="T7" fmla="*/ 2147483647 h 495"/>
                <a:gd name="T8" fmla="*/ 2147483647 w 1241"/>
                <a:gd name="T9" fmla="*/ 2147483647 h 495"/>
                <a:gd name="T10" fmla="*/ 0 w 1241"/>
                <a:gd name="T11" fmla="*/ 2147483647 h 495"/>
                <a:gd name="T12" fmla="*/ 2147483647 w 1241"/>
                <a:gd name="T13" fmla="*/ 0 h 495"/>
                <a:gd name="T14" fmla="*/ 2147483647 w 1241"/>
                <a:gd name="T15" fmla="*/ 2147483647 h 4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41"/>
                <a:gd name="T25" fmla="*/ 0 h 495"/>
                <a:gd name="T26" fmla="*/ 1241 w 1241"/>
                <a:gd name="T27" fmla="*/ 495 h 49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41" h="495">
                  <a:moveTo>
                    <a:pt x="1241" y="108"/>
                  </a:moveTo>
                  <a:lnTo>
                    <a:pt x="57" y="495"/>
                  </a:lnTo>
                  <a:lnTo>
                    <a:pt x="41" y="472"/>
                  </a:lnTo>
                  <a:lnTo>
                    <a:pt x="27" y="450"/>
                  </a:lnTo>
                  <a:lnTo>
                    <a:pt x="13" y="427"/>
                  </a:lnTo>
                  <a:lnTo>
                    <a:pt x="0" y="405"/>
                  </a:lnTo>
                  <a:lnTo>
                    <a:pt x="1241" y="0"/>
                  </a:lnTo>
                  <a:lnTo>
                    <a:pt x="1241" y="108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7" name="Freeform 166"/>
            <p:cNvSpPr>
              <a:spLocks/>
            </p:cNvSpPr>
            <p:nvPr/>
          </p:nvSpPr>
          <p:spPr bwMode="auto">
            <a:xfrm>
              <a:off x="2243138" y="3027363"/>
              <a:ext cx="571500" cy="227012"/>
            </a:xfrm>
            <a:custGeom>
              <a:avLst/>
              <a:gdLst>
                <a:gd name="T0" fmla="*/ 2147483647 w 1267"/>
                <a:gd name="T1" fmla="*/ 2147483647 h 504"/>
                <a:gd name="T2" fmla="*/ 2147483647 w 1267"/>
                <a:gd name="T3" fmla="*/ 2147483647 h 504"/>
                <a:gd name="T4" fmla="*/ 2147483647 w 1267"/>
                <a:gd name="T5" fmla="*/ 2147483647 h 504"/>
                <a:gd name="T6" fmla="*/ 2147483647 w 1267"/>
                <a:gd name="T7" fmla="*/ 2147483647 h 504"/>
                <a:gd name="T8" fmla="*/ 2147483647 w 1267"/>
                <a:gd name="T9" fmla="*/ 2147483647 h 504"/>
                <a:gd name="T10" fmla="*/ 0 w 1267"/>
                <a:gd name="T11" fmla="*/ 2147483647 h 504"/>
                <a:gd name="T12" fmla="*/ 2147483647 w 1267"/>
                <a:gd name="T13" fmla="*/ 0 h 504"/>
                <a:gd name="T14" fmla="*/ 2147483647 w 1267"/>
                <a:gd name="T15" fmla="*/ 2147483647 h 5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7"/>
                <a:gd name="T25" fmla="*/ 0 h 504"/>
                <a:gd name="T26" fmla="*/ 1267 w 1267"/>
                <a:gd name="T27" fmla="*/ 504 h 5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7" h="504">
                  <a:moveTo>
                    <a:pt x="1267" y="109"/>
                  </a:moveTo>
                  <a:lnTo>
                    <a:pt x="53" y="504"/>
                  </a:lnTo>
                  <a:lnTo>
                    <a:pt x="39" y="481"/>
                  </a:lnTo>
                  <a:lnTo>
                    <a:pt x="26" y="459"/>
                  </a:lnTo>
                  <a:lnTo>
                    <a:pt x="12" y="436"/>
                  </a:lnTo>
                  <a:lnTo>
                    <a:pt x="0" y="413"/>
                  </a:lnTo>
                  <a:lnTo>
                    <a:pt x="1267" y="0"/>
                  </a:lnTo>
                  <a:lnTo>
                    <a:pt x="1267" y="109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8" name="Freeform 167"/>
            <p:cNvSpPr>
              <a:spLocks/>
            </p:cNvSpPr>
            <p:nvPr/>
          </p:nvSpPr>
          <p:spPr bwMode="auto">
            <a:xfrm>
              <a:off x="2230438" y="3005138"/>
              <a:ext cx="584200" cy="230187"/>
            </a:xfrm>
            <a:custGeom>
              <a:avLst/>
              <a:gdLst>
                <a:gd name="T0" fmla="*/ 2147483647 w 1294"/>
                <a:gd name="T1" fmla="*/ 2147483647 h 513"/>
                <a:gd name="T2" fmla="*/ 2147483647 w 1294"/>
                <a:gd name="T3" fmla="*/ 2147483647 h 513"/>
                <a:gd name="T4" fmla="*/ 2147483647 w 1294"/>
                <a:gd name="T5" fmla="*/ 2147483647 h 513"/>
                <a:gd name="T6" fmla="*/ 2147483647 w 1294"/>
                <a:gd name="T7" fmla="*/ 2147483647 h 513"/>
                <a:gd name="T8" fmla="*/ 2147483647 w 1294"/>
                <a:gd name="T9" fmla="*/ 2147483647 h 513"/>
                <a:gd name="T10" fmla="*/ 0 w 1294"/>
                <a:gd name="T11" fmla="*/ 2147483647 h 513"/>
                <a:gd name="T12" fmla="*/ 2147483647 w 1294"/>
                <a:gd name="T13" fmla="*/ 0 h 513"/>
                <a:gd name="T14" fmla="*/ 2147483647 w 1294"/>
                <a:gd name="T15" fmla="*/ 2147483647 h 5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94"/>
                <a:gd name="T25" fmla="*/ 0 h 513"/>
                <a:gd name="T26" fmla="*/ 1294 w 1294"/>
                <a:gd name="T27" fmla="*/ 513 h 5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94" h="513">
                  <a:moveTo>
                    <a:pt x="1294" y="108"/>
                  </a:moveTo>
                  <a:lnTo>
                    <a:pt x="53" y="513"/>
                  </a:lnTo>
                  <a:lnTo>
                    <a:pt x="39" y="490"/>
                  </a:lnTo>
                  <a:lnTo>
                    <a:pt x="27" y="467"/>
                  </a:lnTo>
                  <a:lnTo>
                    <a:pt x="12" y="444"/>
                  </a:lnTo>
                  <a:lnTo>
                    <a:pt x="0" y="422"/>
                  </a:lnTo>
                  <a:lnTo>
                    <a:pt x="1294" y="0"/>
                  </a:lnTo>
                  <a:lnTo>
                    <a:pt x="1294" y="108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09" name="Freeform 168"/>
            <p:cNvSpPr>
              <a:spLocks/>
            </p:cNvSpPr>
            <p:nvPr/>
          </p:nvSpPr>
          <p:spPr bwMode="auto">
            <a:xfrm>
              <a:off x="2219325" y="2979738"/>
              <a:ext cx="595313" cy="234950"/>
            </a:xfrm>
            <a:custGeom>
              <a:avLst/>
              <a:gdLst>
                <a:gd name="T0" fmla="*/ 2147483647 w 1319"/>
                <a:gd name="T1" fmla="*/ 2147483647 h 521"/>
                <a:gd name="T2" fmla="*/ 2147483647 w 1319"/>
                <a:gd name="T3" fmla="*/ 2147483647 h 521"/>
                <a:gd name="T4" fmla="*/ 2147483647 w 1319"/>
                <a:gd name="T5" fmla="*/ 2147483647 h 521"/>
                <a:gd name="T6" fmla="*/ 2147483647 w 1319"/>
                <a:gd name="T7" fmla="*/ 2147483647 h 521"/>
                <a:gd name="T8" fmla="*/ 2147483647 w 1319"/>
                <a:gd name="T9" fmla="*/ 2147483647 h 521"/>
                <a:gd name="T10" fmla="*/ 0 w 1319"/>
                <a:gd name="T11" fmla="*/ 2147483647 h 521"/>
                <a:gd name="T12" fmla="*/ 2147483647 w 1319"/>
                <a:gd name="T13" fmla="*/ 0 h 521"/>
                <a:gd name="T14" fmla="*/ 2147483647 w 1319"/>
                <a:gd name="T15" fmla="*/ 2147483647 h 5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19"/>
                <a:gd name="T25" fmla="*/ 0 h 521"/>
                <a:gd name="T26" fmla="*/ 1319 w 1319"/>
                <a:gd name="T27" fmla="*/ 521 h 5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19" h="521">
                  <a:moveTo>
                    <a:pt x="1319" y="108"/>
                  </a:moveTo>
                  <a:lnTo>
                    <a:pt x="52" y="521"/>
                  </a:lnTo>
                  <a:lnTo>
                    <a:pt x="37" y="498"/>
                  </a:lnTo>
                  <a:lnTo>
                    <a:pt x="25" y="475"/>
                  </a:lnTo>
                  <a:lnTo>
                    <a:pt x="13" y="453"/>
                  </a:lnTo>
                  <a:lnTo>
                    <a:pt x="0" y="430"/>
                  </a:lnTo>
                  <a:lnTo>
                    <a:pt x="1319" y="0"/>
                  </a:lnTo>
                  <a:lnTo>
                    <a:pt x="1319" y="108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0" name="Freeform 169"/>
            <p:cNvSpPr>
              <a:spLocks/>
            </p:cNvSpPr>
            <p:nvPr/>
          </p:nvSpPr>
          <p:spPr bwMode="auto">
            <a:xfrm>
              <a:off x="2208213" y="2955925"/>
              <a:ext cx="606425" cy="238125"/>
            </a:xfrm>
            <a:custGeom>
              <a:avLst/>
              <a:gdLst>
                <a:gd name="T0" fmla="*/ 2147483647 w 1343"/>
                <a:gd name="T1" fmla="*/ 2147483647 h 531"/>
                <a:gd name="T2" fmla="*/ 2147483647 w 1343"/>
                <a:gd name="T3" fmla="*/ 2147483647 h 531"/>
                <a:gd name="T4" fmla="*/ 2147483647 w 1343"/>
                <a:gd name="T5" fmla="*/ 2147483647 h 531"/>
                <a:gd name="T6" fmla="*/ 2147483647 w 1343"/>
                <a:gd name="T7" fmla="*/ 2147483647 h 531"/>
                <a:gd name="T8" fmla="*/ 2147483647 w 1343"/>
                <a:gd name="T9" fmla="*/ 2147483647 h 531"/>
                <a:gd name="T10" fmla="*/ 0 w 1343"/>
                <a:gd name="T11" fmla="*/ 2147483647 h 531"/>
                <a:gd name="T12" fmla="*/ 2147483647 w 1343"/>
                <a:gd name="T13" fmla="*/ 0 h 531"/>
                <a:gd name="T14" fmla="*/ 2147483647 w 1343"/>
                <a:gd name="T15" fmla="*/ 2147483647 h 5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43"/>
                <a:gd name="T25" fmla="*/ 0 h 531"/>
                <a:gd name="T26" fmla="*/ 1343 w 1343"/>
                <a:gd name="T27" fmla="*/ 531 h 5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43" h="531">
                  <a:moveTo>
                    <a:pt x="1343" y="109"/>
                  </a:moveTo>
                  <a:lnTo>
                    <a:pt x="49" y="531"/>
                  </a:lnTo>
                  <a:lnTo>
                    <a:pt x="37" y="508"/>
                  </a:lnTo>
                  <a:lnTo>
                    <a:pt x="24" y="485"/>
                  </a:lnTo>
                  <a:lnTo>
                    <a:pt x="13" y="461"/>
                  </a:lnTo>
                  <a:lnTo>
                    <a:pt x="0" y="438"/>
                  </a:lnTo>
                  <a:lnTo>
                    <a:pt x="1343" y="0"/>
                  </a:lnTo>
                  <a:lnTo>
                    <a:pt x="1343" y="109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1" name="Freeform 170"/>
            <p:cNvSpPr>
              <a:spLocks/>
            </p:cNvSpPr>
            <p:nvPr/>
          </p:nvSpPr>
          <p:spPr bwMode="auto">
            <a:xfrm>
              <a:off x="2200275" y="2930525"/>
              <a:ext cx="614363" cy="242888"/>
            </a:xfrm>
            <a:custGeom>
              <a:avLst/>
              <a:gdLst>
                <a:gd name="T0" fmla="*/ 2147483647 w 1365"/>
                <a:gd name="T1" fmla="*/ 2147483647 h 538"/>
                <a:gd name="T2" fmla="*/ 2147483647 w 1365"/>
                <a:gd name="T3" fmla="*/ 2147483647 h 538"/>
                <a:gd name="T4" fmla="*/ 2147483647 w 1365"/>
                <a:gd name="T5" fmla="*/ 2147483647 h 538"/>
                <a:gd name="T6" fmla="*/ 2147483647 w 1365"/>
                <a:gd name="T7" fmla="*/ 2147483647 h 538"/>
                <a:gd name="T8" fmla="*/ 2147483647 w 1365"/>
                <a:gd name="T9" fmla="*/ 2147483647 h 538"/>
                <a:gd name="T10" fmla="*/ 0 w 1365"/>
                <a:gd name="T11" fmla="*/ 2147483647 h 538"/>
                <a:gd name="T12" fmla="*/ 2147483647 w 1365"/>
                <a:gd name="T13" fmla="*/ 0 h 538"/>
                <a:gd name="T14" fmla="*/ 2147483647 w 1365"/>
                <a:gd name="T15" fmla="*/ 2147483647 h 5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5"/>
                <a:gd name="T25" fmla="*/ 0 h 538"/>
                <a:gd name="T26" fmla="*/ 1365 w 1365"/>
                <a:gd name="T27" fmla="*/ 538 h 5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5" h="538">
                  <a:moveTo>
                    <a:pt x="1365" y="108"/>
                  </a:moveTo>
                  <a:lnTo>
                    <a:pt x="46" y="538"/>
                  </a:lnTo>
                  <a:lnTo>
                    <a:pt x="35" y="514"/>
                  </a:lnTo>
                  <a:lnTo>
                    <a:pt x="22" y="491"/>
                  </a:lnTo>
                  <a:lnTo>
                    <a:pt x="11" y="468"/>
                  </a:lnTo>
                  <a:lnTo>
                    <a:pt x="0" y="445"/>
                  </a:lnTo>
                  <a:lnTo>
                    <a:pt x="1365" y="0"/>
                  </a:lnTo>
                  <a:lnTo>
                    <a:pt x="1365" y="108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2" name="Freeform 171"/>
            <p:cNvSpPr>
              <a:spLocks/>
            </p:cNvSpPr>
            <p:nvPr/>
          </p:nvSpPr>
          <p:spPr bwMode="auto">
            <a:xfrm>
              <a:off x="2189163" y="2906713"/>
              <a:ext cx="625475" cy="246062"/>
            </a:xfrm>
            <a:custGeom>
              <a:avLst/>
              <a:gdLst>
                <a:gd name="T0" fmla="*/ 2147483647 w 1386"/>
                <a:gd name="T1" fmla="*/ 2147483647 h 545"/>
                <a:gd name="T2" fmla="*/ 2147483647 w 1386"/>
                <a:gd name="T3" fmla="*/ 2147483647 h 545"/>
                <a:gd name="T4" fmla="*/ 2147483647 w 1386"/>
                <a:gd name="T5" fmla="*/ 2147483647 h 545"/>
                <a:gd name="T6" fmla="*/ 2147483647 w 1386"/>
                <a:gd name="T7" fmla="*/ 2147483647 h 545"/>
                <a:gd name="T8" fmla="*/ 2147483647 w 1386"/>
                <a:gd name="T9" fmla="*/ 2147483647 h 545"/>
                <a:gd name="T10" fmla="*/ 0 w 1386"/>
                <a:gd name="T11" fmla="*/ 2147483647 h 545"/>
                <a:gd name="T12" fmla="*/ 2147483647 w 1386"/>
                <a:gd name="T13" fmla="*/ 0 h 545"/>
                <a:gd name="T14" fmla="*/ 2147483647 w 1386"/>
                <a:gd name="T15" fmla="*/ 2147483647 h 5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86"/>
                <a:gd name="T25" fmla="*/ 0 h 545"/>
                <a:gd name="T26" fmla="*/ 1386 w 1386"/>
                <a:gd name="T27" fmla="*/ 545 h 5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86" h="545">
                  <a:moveTo>
                    <a:pt x="1386" y="107"/>
                  </a:moveTo>
                  <a:lnTo>
                    <a:pt x="43" y="545"/>
                  </a:lnTo>
                  <a:lnTo>
                    <a:pt x="32" y="522"/>
                  </a:lnTo>
                  <a:lnTo>
                    <a:pt x="21" y="499"/>
                  </a:lnTo>
                  <a:lnTo>
                    <a:pt x="10" y="475"/>
                  </a:lnTo>
                  <a:lnTo>
                    <a:pt x="0" y="452"/>
                  </a:lnTo>
                  <a:lnTo>
                    <a:pt x="1386" y="0"/>
                  </a:lnTo>
                  <a:lnTo>
                    <a:pt x="1386" y="107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3" name="Freeform 172"/>
            <p:cNvSpPr>
              <a:spLocks/>
            </p:cNvSpPr>
            <p:nvPr/>
          </p:nvSpPr>
          <p:spPr bwMode="auto">
            <a:xfrm>
              <a:off x="2179638" y="2881313"/>
              <a:ext cx="635000" cy="249237"/>
            </a:xfrm>
            <a:custGeom>
              <a:avLst/>
              <a:gdLst>
                <a:gd name="T0" fmla="*/ 2147483647 w 1407"/>
                <a:gd name="T1" fmla="*/ 2147483647 h 554"/>
                <a:gd name="T2" fmla="*/ 2147483647 w 1407"/>
                <a:gd name="T3" fmla="*/ 2147483647 h 554"/>
                <a:gd name="T4" fmla="*/ 2147483647 w 1407"/>
                <a:gd name="T5" fmla="*/ 2147483647 h 554"/>
                <a:gd name="T6" fmla="*/ 2147483647 w 1407"/>
                <a:gd name="T7" fmla="*/ 2147483647 h 554"/>
                <a:gd name="T8" fmla="*/ 2147483647 w 1407"/>
                <a:gd name="T9" fmla="*/ 2147483647 h 554"/>
                <a:gd name="T10" fmla="*/ 0 w 1407"/>
                <a:gd name="T11" fmla="*/ 2147483647 h 554"/>
                <a:gd name="T12" fmla="*/ 2147483647 w 1407"/>
                <a:gd name="T13" fmla="*/ 0 h 554"/>
                <a:gd name="T14" fmla="*/ 2147483647 w 1407"/>
                <a:gd name="T15" fmla="*/ 2147483647 h 5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07"/>
                <a:gd name="T25" fmla="*/ 0 h 554"/>
                <a:gd name="T26" fmla="*/ 1407 w 1407"/>
                <a:gd name="T27" fmla="*/ 554 h 5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07" h="554">
                  <a:moveTo>
                    <a:pt x="1407" y="109"/>
                  </a:moveTo>
                  <a:lnTo>
                    <a:pt x="42" y="554"/>
                  </a:lnTo>
                  <a:lnTo>
                    <a:pt x="31" y="530"/>
                  </a:lnTo>
                  <a:lnTo>
                    <a:pt x="21" y="507"/>
                  </a:lnTo>
                  <a:lnTo>
                    <a:pt x="10" y="482"/>
                  </a:lnTo>
                  <a:lnTo>
                    <a:pt x="0" y="459"/>
                  </a:lnTo>
                  <a:lnTo>
                    <a:pt x="1407" y="0"/>
                  </a:lnTo>
                  <a:lnTo>
                    <a:pt x="1407" y="109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4" name="Freeform 173"/>
            <p:cNvSpPr>
              <a:spLocks/>
            </p:cNvSpPr>
            <p:nvPr/>
          </p:nvSpPr>
          <p:spPr bwMode="auto">
            <a:xfrm>
              <a:off x="2170113" y="2857500"/>
              <a:ext cx="644525" cy="254000"/>
            </a:xfrm>
            <a:custGeom>
              <a:avLst/>
              <a:gdLst>
                <a:gd name="T0" fmla="*/ 2147483647 w 1426"/>
                <a:gd name="T1" fmla="*/ 2147483647 h 561"/>
                <a:gd name="T2" fmla="*/ 2147483647 w 1426"/>
                <a:gd name="T3" fmla="*/ 2147483647 h 561"/>
                <a:gd name="T4" fmla="*/ 2147483647 w 1426"/>
                <a:gd name="T5" fmla="*/ 2147483647 h 561"/>
                <a:gd name="T6" fmla="*/ 2147483647 w 1426"/>
                <a:gd name="T7" fmla="*/ 2147483647 h 561"/>
                <a:gd name="T8" fmla="*/ 2147483647 w 1426"/>
                <a:gd name="T9" fmla="*/ 2147483647 h 561"/>
                <a:gd name="T10" fmla="*/ 0 w 1426"/>
                <a:gd name="T11" fmla="*/ 2147483647 h 561"/>
                <a:gd name="T12" fmla="*/ 2147483647 w 1426"/>
                <a:gd name="T13" fmla="*/ 0 h 561"/>
                <a:gd name="T14" fmla="*/ 2147483647 w 1426"/>
                <a:gd name="T15" fmla="*/ 2147483647 h 5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26"/>
                <a:gd name="T25" fmla="*/ 0 h 561"/>
                <a:gd name="T26" fmla="*/ 1426 w 1426"/>
                <a:gd name="T27" fmla="*/ 561 h 56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26" h="561">
                  <a:moveTo>
                    <a:pt x="1426" y="109"/>
                  </a:moveTo>
                  <a:lnTo>
                    <a:pt x="40" y="561"/>
                  </a:lnTo>
                  <a:lnTo>
                    <a:pt x="29" y="536"/>
                  </a:lnTo>
                  <a:lnTo>
                    <a:pt x="19" y="513"/>
                  </a:lnTo>
                  <a:lnTo>
                    <a:pt x="10" y="489"/>
                  </a:lnTo>
                  <a:lnTo>
                    <a:pt x="0" y="465"/>
                  </a:lnTo>
                  <a:lnTo>
                    <a:pt x="1426" y="0"/>
                  </a:lnTo>
                  <a:lnTo>
                    <a:pt x="1426" y="109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5" name="Freeform 174"/>
            <p:cNvSpPr>
              <a:spLocks/>
            </p:cNvSpPr>
            <p:nvPr/>
          </p:nvSpPr>
          <p:spPr bwMode="auto">
            <a:xfrm>
              <a:off x="2163763" y="2833688"/>
              <a:ext cx="650875" cy="255587"/>
            </a:xfrm>
            <a:custGeom>
              <a:avLst/>
              <a:gdLst>
                <a:gd name="T0" fmla="*/ 2147483647 w 1443"/>
                <a:gd name="T1" fmla="*/ 2147483647 h 566"/>
                <a:gd name="T2" fmla="*/ 2147483647 w 1443"/>
                <a:gd name="T3" fmla="*/ 2147483647 h 566"/>
                <a:gd name="T4" fmla="*/ 2147483647 w 1443"/>
                <a:gd name="T5" fmla="*/ 2147483647 h 566"/>
                <a:gd name="T6" fmla="*/ 2147483647 w 1443"/>
                <a:gd name="T7" fmla="*/ 2147483647 h 566"/>
                <a:gd name="T8" fmla="*/ 2147483647 w 1443"/>
                <a:gd name="T9" fmla="*/ 2147483647 h 566"/>
                <a:gd name="T10" fmla="*/ 0 w 1443"/>
                <a:gd name="T11" fmla="*/ 2147483647 h 566"/>
                <a:gd name="T12" fmla="*/ 2147483647 w 1443"/>
                <a:gd name="T13" fmla="*/ 0 h 566"/>
                <a:gd name="T14" fmla="*/ 2147483647 w 1443"/>
                <a:gd name="T15" fmla="*/ 2147483647 h 5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3"/>
                <a:gd name="T25" fmla="*/ 0 h 566"/>
                <a:gd name="T26" fmla="*/ 1443 w 1443"/>
                <a:gd name="T27" fmla="*/ 566 h 5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3" h="566">
                  <a:moveTo>
                    <a:pt x="1443" y="107"/>
                  </a:moveTo>
                  <a:lnTo>
                    <a:pt x="36" y="566"/>
                  </a:lnTo>
                  <a:lnTo>
                    <a:pt x="27" y="542"/>
                  </a:lnTo>
                  <a:lnTo>
                    <a:pt x="17" y="518"/>
                  </a:lnTo>
                  <a:lnTo>
                    <a:pt x="8" y="495"/>
                  </a:lnTo>
                  <a:lnTo>
                    <a:pt x="0" y="470"/>
                  </a:lnTo>
                  <a:lnTo>
                    <a:pt x="1443" y="0"/>
                  </a:lnTo>
                  <a:lnTo>
                    <a:pt x="1443" y="107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6" name="Freeform 175"/>
            <p:cNvSpPr>
              <a:spLocks/>
            </p:cNvSpPr>
            <p:nvPr/>
          </p:nvSpPr>
          <p:spPr bwMode="auto">
            <a:xfrm>
              <a:off x="2155825" y="2809875"/>
              <a:ext cx="658813" cy="257175"/>
            </a:xfrm>
            <a:custGeom>
              <a:avLst/>
              <a:gdLst>
                <a:gd name="T0" fmla="*/ 2147483647 w 1459"/>
                <a:gd name="T1" fmla="*/ 2147483647 h 572"/>
                <a:gd name="T2" fmla="*/ 2147483647 w 1459"/>
                <a:gd name="T3" fmla="*/ 2147483647 h 572"/>
                <a:gd name="T4" fmla="*/ 2147483647 w 1459"/>
                <a:gd name="T5" fmla="*/ 2147483647 h 572"/>
                <a:gd name="T6" fmla="*/ 2147483647 w 1459"/>
                <a:gd name="T7" fmla="*/ 2147483647 h 572"/>
                <a:gd name="T8" fmla="*/ 2147483647 w 1459"/>
                <a:gd name="T9" fmla="*/ 2147483647 h 572"/>
                <a:gd name="T10" fmla="*/ 0 w 1459"/>
                <a:gd name="T11" fmla="*/ 2147483647 h 572"/>
                <a:gd name="T12" fmla="*/ 2147483647 w 1459"/>
                <a:gd name="T13" fmla="*/ 0 h 572"/>
                <a:gd name="T14" fmla="*/ 2147483647 w 1459"/>
                <a:gd name="T15" fmla="*/ 2147483647 h 5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9"/>
                <a:gd name="T25" fmla="*/ 0 h 572"/>
                <a:gd name="T26" fmla="*/ 1459 w 1459"/>
                <a:gd name="T27" fmla="*/ 572 h 5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9" h="572">
                  <a:moveTo>
                    <a:pt x="1459" y="107"/>
                  </a:moveTo>
                  <a:lnTo>
                    <a:pt x="33" y="572"/>
                  </a:lnTo>
                  <a:lnTo>
                    <a:pt x="24" y="549"/>
                  </a:lnTo>
                  <a:lnTo>
                    <a:pt x="15" y="524"/>
                  </a:lnTo>
                  <a:lnTo>
                    <a:pt x="7" y="500"/>
                  </a:lnTo>
                  <a:lnTo>
                    <a:pt x="0" y="476"/>
                  </a:lnTo>
                  <a:lnTo>
                    <a:pt x="1459" y="0"/>
                  </a:lnTo>
                  <a:lnTo>
                    <a:pt x="1459" y="107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7" name="Freeform 176"/>
            <p:cNvSpPr>
              <a:spLocks/>
            </p:cNvSpPr>
            <p:nvPr/>
          </p:nvSpPr>
          <p:spPr bwMode="auto">
            <a:xfrm>
              <a:off x="2149475" y="2784475"/>
              <a:ext cx="665163" cy="261938"/>
            </a:xfrm>
            <a:custGeom>
              <a:avLst/>
              <a:gdLst>
                <a:gd name="T0" fmla="*/ 2147483647 w 1475"/>
                <a:gd name="T1" fmla="*/ 2147483647 h 579"/>
                <a:gd name="T2" fmla="*/ 2147483647 w 1475"/>
                <a:gd name="T3" fmla="*/ 2147483647 h 579"/>
                <a:gd name="T4" fmla="*/ 2147483647 w 1475"/>
                <a:gd name="T5" fmla="*/ 2147483647 h 579"/>
                <a:gd name="T6" fmla="*/ 2147483647 w 1475"/>
                <a:gd name="T7" fmla="*/ 2147483647 h 579"/>
                <a:gd name="T8" fmla="*/ 2147483647 w 1475"/>
                <a:gd name="T9" fmla="*/ 2147483647 h 579"/>
                <a:gd name="T10" fmla="*/ 0 w 1475"/>
                <a:gd name="T11" fmla="*/ 2147483647 h 579"/>
                <a:gd name="T12" fmla="*/ 2147483647 w 1475"/>
                <a:gd name="T13" fmla="*/ 0 h 579"/>
                <a:gd name="T14" fmla="*/ 2147483647 w 1475"/>
                <a:gd name="T15" fmla="*/ 2147483647 h 5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5"/>
                <a:gd name="T25" fmla="*/ 0 h 579"/>
                <a:gd name="T26" fmla="*/ 1475 w 1475"/>
                <a:gd name="T27" fmla="*/ 579 h 5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5" h="579">
                  <a:moveTo>
                    <a:pt x="1475" y="109"/>
                  </a:moveTo>
                  <a:lnTo>
                    <a:pt x="32" y="579"/>
                  </a:lnTo>
                  <a:lnTo>
                    <a:pt x="23" y="555"/>
                  </a:lnTo>
                  <a:lnTo>
                    <a:pt x="16" y="529"/>
                  </a:lnTo>
                  <a:lnTo>
                    <a:pt x="8" y="505"/>
                  </a:lnTo>
                  <a:lnTo>
                    <a:pt x="0" y="481"/>
                  </a:lnTo>
                  <a:lnTo>
                    <a:pt x="1475" y="0"/>
                  </a:lnTo>
                  <a:lnTo>
                    <a:pt x="1475" y="109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8" name="Freeform 177"/>
            <p:cNvSpPr>
              <a:spLocks/>
            </p:cNvSpPr>
            <p:nvPr/>
          </p:nvSpPr>
          <p:spPr bwMode="auto">
            <a:xfrm>
              <a:off x="2143125" y="2760663"/>
              <a:ext cx="671513" cy="263525"/>
            </a:xfrm>
            <a:custGeom>
              <a:avLst/>
              <a:gdLst>
                <a:gd name="T0" fmla="*/ 2147483647 w 1489"/>
                <a:gd name="T1" fmla="*/ 2147483647 h 585"/>
                <a:gd name="T2" fmla="*/ 2147483647 w 1489"/>
                <a:gd name="T3" fmla="*/ 2147483647 h 585"/>
                <a:gd name="T4" fmla="*/ 2147483647 w 1489"/>
                <a:gd name="T5" fmla="*/ 2147483647 h 585"/>
                <a:gd name="T6" fmla="*/ 2147483647 w 1489"/>
                <a:gd name="T7" fmla="*/ 2147483647 h 585"/>
                <a:gd name="T8" fmla="*/ 2147483647 w 1489"/>
                <a:gd name="T9" fmla="*/ 2147483647 h 585"/>
                <a:gd name="T10" fmla="*/ 0 w 1489"/>
                <a:gd name="T11" fmla="*/ 2147483647 h 585"/>
                <a:gd name="T12" fmla="*/ 2147483647 w 1489"/>
                <a:gd name="T13" fmla="*/ 0 h 585"/>
                <a:gd name="T14" fmla="*/ 2147483647 w 1489"/>
                <a:gd name="T15" fmla="*/ 2147483647 h 5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9"/>
                <a:gd name="T25" fmla="*/ 0 h 585"/>
                <a:gd name="T26" fmla="*/ 1489 w 1489"/>
                <a:gd name="T27" fmla="*/ 585 h 5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9" h="585">
                  <a:moveTo>
                    <a:pt x="1489" y="109"/>
                  </a:moveTo>
                  <a:lnTo>
                    <a:pt x="30" y="585"/>
                  </a:lnTo>
                  <a:lnTo>
                    <a:pt x="22" y="559"/>
                  </a:lnTo>
                  <a:lnTo>
                    <a:pt x="14" y="535"/>
                  </a:lnTo>
                  <a:lnTo>
                    <a:pt x="8" y="511"/>
                  </a:lnTo>
                  <a:lnTo>
                    <a:pt x="0" y="485"/>
                  </a:lnTo>
                  <a:lnTo>
                    <a:pt x="1489" y="0"/>
                  </a:lnTo>
                  <a:lnTo>
                    <a:pt x="1489" y="109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19" name="Freeform 178"/>
            <p:cNvSpPr>
              <a:spLocks/>
            </p:cNvSpPr>
            <p:nvPr/>
          </p:nvSpPr>
          <p:spPr bwMode="auto">
            <a:xfrm>
              <a:off x="2138363" y="2735263"/>
              <a:ext cx="676275" cy="265112"/>
            </a:xfrm>
            <a:custGeom>
              <a:avLst/>
              <a:gdLst>
                <a:gd name="T0" fmla="*/ 2147483647 w 1500"/>
                <a:gd name="T1" fmla="*/ 2147483647 h 589"/>
                <a:gd name="T2" fmla="*/ 2147483647 w 1500"/>
                <a:gd name="T3" fmla="*/ 2147483647 h 589"/>
                <a:gd name="T4" fmla="*/ 2147483647 w 1500"/>
                <a:gd name="T5" fmla="*/ 2147483647 h 589"/>
                <a:gd name="T6" fmla="*/ 2147483647 w 1500"/>
                <a:gd name="T7" fmla="*/ 2147483647 h 589"/>
                <a:gd name="T8" fmla="*/ 2147483647 w 1500"/>
                <a:gd name="T9" fmla="*/ 2147483647 h 589"/>
                <a:gd name="T10" fmla="*/ 0 w 1500"/>
                <a:gd name="T11" fmla="*/ 2147483647 h 589"/>
                <a:gd name="T12" fmla="*/ 2147483647 w 1500"/>
                <a:gd name="T13" fmla="*/ 0 h 589"/>
                <a:gd name="T14" fmla="*/ 2147483647 w 1500"/>
                <a:gd name="T15" fmla="*/ 2147483647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0"/>
                <a:gd name="T25" fmla="*/ 0 h 589"/>
                <a:gd name="T26" fmla="*/ 1500 w 1500"/>
                <a:gd name="T27" fmla="*/ 589 h 5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0" h="589">
                  <a:moveTo>
                    <a:pt x="1500" y="108"/>
                  </a:moveTo>
                  <a:lnTo>
                    <a:pt x="25" y="589"/>
                  </a:lnTo>
                  <a:lnTo>
                    <a:pt x="19" y="565"/>
                  </a:lnTo>
                  <a:lnTo>
                    <a:pt x="11" y="539"/>
                  </a:lnTo>
                  <a:lnTo>
                    <a:pt x="6" y="515"/>
                  </a:lnTo>
                  <a:lnTo>
                    <a:pt x="0" y="489"/>
                  </a:lnTo>
                  <a:lnTo>
                    <a:pt x="1500" y="0"/>
                  </a:lnTo>
                  <a:lnTo>
                    <a:pt x="1500" y="108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0" name="Freeform 179"/>
            <p:cNvSpPr>
              <a:spLocks/>
            </p:cNvSpPr>
            <p:nvPr/>
          </p:nvSpPr>
          <p:spPr bwMode="auto">
            <a:xfrm>
              <a:off x="2133600" y="2709863"/>
              <a:ext cx="681038" cy="269875"/>
            </a:xfrm>
            <a:custGeom>
              <a:avLst/>
              <a:gdLst>
                <a:gd name="T0" fmla="*/ 2147483647 w 1510"/>
                <a:gd name="T1" fmla="*/ 2147483647 h 594"/>
                <a:gd name="T2" fmla="*/ 2147483647 w 1510"/>
                <a:gd name="T3" fmla="*/ 2147483647 h 594"/>
                <a:gd name="T4" fmla="*/ 2147483647 w 1510"/>
                <a:gd name="T5" fmla="*/ 2147483647 h 594"/>
                <a:gd name="T6" fmla="*/ 2147483647 w 1510"/>
                <a:gd name="T7" fmla="*/ 2147483647 h 594"/>
                <a:gd name="T8" fmla="*/ 2147483647 w 1510"/>
                <a:gd name="T9" fmla="*/ 2147483647 h 594"/>
                <a:gd name="T10" fmla="*/ 0 w 1510"/>
                <a:gd name="T11" fmla="*/ 2147483647 h 594"/>
                <a:gd name="T12" fmla="*/ 2147483647 w 1510"/>
                <a:gd name="T13" fmla="*/ 0 h 594"/>
                <a:gd name="T14" fmla="*/ 2147483647 w 1510"/>
                <a:gd name="T15" fmla="*/ 2147483647 h 5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0"/>
                <a:gd name="T25" fmla="*/ 0 h 594"/>
                <a:gd name="T26" fmla="*/ 1510 w 1510"/>
                <a:gd name="T27" fmla="*/ 594 h 59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0" h="594">
                  <a:moveTo>
                    <a:pt x="1510" y="109"/>
                  </a:moveTo>
                  <a:lnTo>
                    <a:pt x="21" y="594"/>
                  </a:lnTo>
                  <a:lnTo>
                    <a:pt x="16" y="570"/>
                  </a:lnTo>
                  <a:lnTo>
                    <a:pt x="10" y="544"/>
                  </a:lnTo>
                  <a:lnTo>
                    <a:pt x="5" y="518"/>
                  </a:lnTo>
                  <a:lnTo>
                    <a:pt x="0" y="493"/>
                  </a:lnTo>
                  <a:lnTo>
                    <a:pt x="1510" y="0"/>
                  </a:lnTo>
                  <a:lnTo>
                    <a:pt x="1510" y="109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1" name="Freeform 180"/>
            <p:cNvSpPr>
              <a:spLocks/>
            </p:cNvSpPr>
            <p:nvPr/>
          </p:nvSpPr>
          <p:spPr bwMode="auto">
            <a:xfrm>
              <a:off x="2128838" y="2687638"/>
              <a:ext cx="685800" cy="268287"/>
            </a:xfrm>
            <a:custGeom>
              <a:avLst/>
              <a:gdLst>
                <a:gd name="T0" fmla="*/ 2147483647 w 1519"/>
                <a:gd name="T1" fmla="*/ 2147483647 h 597"/>
                <a:gd name="T2" fmla="*/ 2147483647 w 1519"/>
                <a:gd name="T3" fmla="*/ 2147483647 h 597"/>
                <a:gd name="T4" fmla="*/ 2147483647 w 1519"/>
                <a:gd name="T5" fmla="*/ 2147483647 h 597"/>
                <a:gd name="T6" fmla="*/ 2147483647 w 1519"/>
                <a:gd name="T7" fmla="*/ 2147483647 h 597"/>
                <a:gd name="T8" fmla="*/ 2147483647 w 1519"/>
                <a:gd name="T9" fmla="*/ 2147483647 h 597"/>
                <a:gd name="T10" fmla="*/ 0 w 1519"/>
                <a:gd name="T11" fmla="*/ 2147483647 h 597"/>
                <a:gd name="T12" fmla="*/ 2147483647 w 1519"/>
                <a:gd name="T13" fmla="*/ 0 h 597"/>
                <a:gd name="T14" fmla="*/ 2147483647 w 1519"/>
                <a:gd name="T15" fmla="*/ 2147483647 h 5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9"/>
                <a:gd name="T25" fmla="*/ 0 h 597"/>
                <a:gd name="T26" fmla="*/ 1519 w 1519"/>
                <a:gd name="T27" fmla="*/ 597 h 5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9" h="597">
                  <a:moveTo>
                    <a:pt x="1519" y="108"/>
                  </a:moveTo>
                  <a:lnTo>
                    <a:pt x="19" y="597"/>
                  </a:lnTo>
                  <a:lnTo>
                    <a:pt x="14" y="571"/>
                  </a:lnTo>
                  <a:lnTo>
                    <a:pt x="9" y="546"/>
                  </a:lnTo>
                  <a:lnTo>
                    <a:pt x="3" y="520"/>
                  </a:lnTo>
                  <a:lnTo>
                    <a:pt x="0" y="495"/>
                  </a:lnTo>
                  <a:lnTo>
                    <a:pt x="1519" y="0"/>
                  </a:lnTo>
                  <a:lnTo>
                    <a:pt x="1519" y="108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2" name="Freeform 181"/>
            <p:cNvSpPr>
              <a:spLocks/>
            </p:cNvSpPr>
            <p:nvPr/>
          </p:nvSpPr>
          <p:spPr bwMode="auto">
            <a:xfrm>
              <a:off x="2125663" y="2662238"/>
              <a:ext cx="688975" cy="269875"/>
            </a:xfrm>
            <a:custGeom>
              <a:avLst/>
              <a:gdLst>
                <a:gd name="T0" fmla="*/ 2147483647 w 1527"/>
                <a:gd name="T1" fmla="*/ 2147483647 h 600"/>
                <a:gd name="T2" fmla="*/ 2147483647 w 1527"/>
                <a:gd name="T3" fmla="*/ 2147483647 h 600"/>
                <a:gd name="T4" fmla="*/ 2147483647 w 1527"/>
                <a:gd name="T5" fmla="*/ 2147483647 h 600"/>
                <a:gd name="T6" fmla="*/ 2147483647 w 1527"/>
                <a:gd name="T7" fmla="*/ 2147483647 h 600"/>
                <a:gd name="T8" fmla="*/ 2147483647 w 1527"/>
                <a:gd name="T9" fmla="*/ 2147483647 h 600"/>
                <a:gd name="T10" fmla="*/ 0 w 1527"/>
                <a:gd name="T11" fmla="*/ 2147483647 h 600"/>
                <a:gd name="T12" fmla="*/ 2147483647 w 1527"/>
                <a:gd name="T13" fmla="*/ 0 h 600"/>
                <a:gd name="T14" fmla="*/ 2147483647 w 1527"/>
                <a:gd name="T15" fmla="*/ 2147483647 h 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7"/>
                <a:gd name="T25" fmla="*/ 0 h 600"/>
                <a:gd name="T26" fmla="*/ 1527 w 1527"/>
                <a:gd name="T27" fmla="*/ 600 h 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7" h="600">
                  <a:moveTo>
                    <a:pt x="1527" y="107"/>
                  </a:moveTo>
                  <a:lnTo>
                    <a:pt x="17" y="600"/>
                  </a:lnTo>
                  <a:lnTo>
                    <a:pt x="11" y="574"/>
                  </a:lnTo>
                  <a:lnTo>
                    <a:pt x="8" y="549"/>
                  </a:lnTo>
                  <a:lnTo>
                    <a:pt x="4" y="523"/>
                  </a:lnTo>
                  <a:lnTo>
                    <a:pt x="0" y="498"/>
                  </a:lnTo>
                  <a:lnTo>
                    <a:pt x="1527" y="0"/>
                  </a:lnTo>
                  <a:lnTo>
                    <a:pt x="1527" y="107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3" name="Freeform 182"/>
            <p:cNvSpPr>
              <a:spLocks/>
            </p:cNvSpPr>
            <p:nvPr/>
          </p:nvSpPr>
          <p:spPr bwMode="auto">
            <a:xfrm>
              <a:off x="2124075" y="2638425"/>
              <a:ext cx="690563" cy="271463"/>
            </a:xfrm>
            <a:custGeom>
              <a:avLst/>
              <a:gdLst>
                <a:gd name="T0" fmla="*/ 2147483647 w 1532"/>
                <a:gd name="T1" fmla="*/ 2147483647 h 603"/>
                <a:gd name="T2" fmla="*/ 2147483647 w 1532"/>
                <a:gd name="T3" fmla="*/ 2147483647 h 603"/>
                <a:gd name="T4" fmla="*/ 2147483647 w 1532"/>
                <a:gd name="T5" fmla="*/ 2147483647 h 603"/>
                <a:gd name="T6" fmla="*/ 2147483647 w 1532"/>
                <a:gd name="T7" fmla="*/ 2147483647 h 603"/>
                <a:gd name="T8" fmla="*/ 2147483647 w 1532"/>
                <a:gd name="T9" fmla="*/ 2147483647 h 603"/>
                <a:gd name="T10" fmla="*/ 0 w 1532"/>
                <a:gd name="T11" fmla="*/ 2147483647 h 603"/>
                <a:gd name="T12" fmla="*/ 2147483647 w 1532"/>
                <a:gd name="T13" fmla="*/ 0 h 603"/>
                <a:gd name="T14" fmla="*/ 2147483647 w 1532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2"/>
                <a:gd name="T25" fmla="*/ 0 h 603"/>
                <a:gd name="T26" fmla="*/ 1532 w 1532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2" h="603">
                  <a:moveTo>
                    <a:pt x="1532" y="108"/>
                  </a:moveTo>
                  <a:lnTo>
                    <a:pt x="13" y="603"/>
                  </a:lnTo>
                  <a:lnTo>
                    <a:pt x="9" y="577"/>
                  </a:lnTo>
                  <a:lnTo>
                    <a:pt x="5" y="552"/>
                  </a:lnTo>
                  <a:lnTo>
                    <a:pt x="2" y="526"/>
                  </a:lnTo>
                  <a:lnTo>
                    <a:pt x="0" y="499"/>
                  </a:lnTo>
                  <a:lnTo>
                    <a:pt x="1532" y="0"/>
                  </a:lnTo>
                  <a:lnTo>
                    <a:pt x="1532" y="108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4" name="Freeform 183"/>
            <p:cNvSpPr>
              <a:spLocks/>
            </p:cNvSpPr>
            <p:nvPr/>
          </p:nvSpPr>
          <p:spPr bwMode="auto">
            <a:xfrm>
              <a:off x="2122488" y="2613025"/>
              <a:ext cx="692150" cy="274638"/>
            </a:xfrm>
            <a:custGeom>
              <a:avLst/>
              <a:gdLst>
                <a:gd name="T0" fmla="*/ 2147483647 w 1536"/>
                <a:gd name="T1" fmla="*/ 2147483647 h 607"/>
                <a:gd name="T2" fmla="*/ 2147483647 w 1536"/>
                <a:gd name="T3" fmla="*/ 2147483647 h 607"/>
                <a:gd name="T4" fmla="*/ 2147483647 w 1536"/>
                <a:gd name="T5" fmla="*/ 2147483647 h 607"/>
                <a:gd name="T6" fmla="*/ 2147483647 w 1536"/>
                <a:gd name="T7" fmla="*/ 2147483647 h 607"/>
                <a:gd name="T8" fmla="*/ 2147483647 w 1536"/>
                <a:gd name="T9" fmla="*/ 2147483647 h 607"/>
                <a:gd name="T10" fmla="*/ 0 w 1536"/>
                <a:gd name="T11" fmla="*/ 2147483647 h 607"/>
                <a:gd name="T12" fmla="*/ 2147483647 w 1536"/>
                <a:gd name="T13" fmla="*/ 0 h 607"/>
                <a:gd name="T14" fmla="*/ 2147483647 w 1536"/>
                <a:gd name="T15" fmla="*/ 2147483647 h 6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6"/>
                <a:gd name="T25" fmla="*/ 0 h 607"/>
                <a:gd name="T26" fmla="*/ 1536 w 1536"/>
                <a:gd name="T27" fmla="*/ 607 h 6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6" h="607">
                  <a:moveTo>
                    <a:pt x="1536" y="109"/>
                  </a:moveTo>
                  <a:lnTo>
                    <a:pt x="9" y="607"/>
                  </a:lnTo>
                  <a:lnTo>
                    <a:pt x="6" y="581"/>
                  </a:lnTo>
                  <a:lnTo>
                    <a:pt x="4" y="554"/>
                  </a:lnTo>
                  <a:lnTo>
                    <a:pt x="2" y="527"/>
                  </a:lnTo>
                  <a:lnTo>
                    <a:pt x="0" y="502"/>
                  </a:lnTo>
                  <a:lnTo>
                    <a:pt x="1536" y="0"/>
                  </a:lnTo>
                  <a:lnTo>
                    <a:pt x="1536" y="109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5" name="Freeform 184"/>
            <p:cNvSpPr>
              <a:spLocks/>
            </p:cNvSpPr>
            <p:nvPr/>
          </p:nvSpPr>
          <p:spPr bwMode="auto">
            <a:xfrm>
              <a:off x="2122488" y="2589213"/>
              <a:ext cx="692150" cy="274637"/>
            </a:xfrm>
            <a:custGeom>
              <a:avLst/>
              <a:gdLst>
                <a:gd name="T0" fmla="*/ 2147483647 w 1537"/>
                <a:gd name="T1" fmla="*/ 2147483647 h 607"/>
                <a:gd name="T2" fmla="*/ 2147483647 w 1537"/>
                <a:gd name="T3" fmla="*/ 2147483647 h 607"/>
                <a:gd name="T4" fmla="*/ 2147483647 w 1537"/>
                <a:gd name="T5" fmla="*/ 2147483647 h 607"/>
                <a:gd name="T6" fmla="*/ 2147483647 w 1537"/>
                <a:gd name="T7" fmla="*/ 2147483647 h 607"/>
                <a:gd name="T8" fmla="*/ 0 w 1537"/>
                <a:gd name="T9" fmla="*/ 2147483647 h 607"/>
                <a:gd name="T10" fmla="*/ 0 w 1537"/>
                <a:gd name="T11" fmla="*/ 2147483647 h 607"/>
                <a:gd name="T12" fmla="*/ 2147483647 w 1537"/>
                <a:gd name="T13" fmla="*/ 0 h 607"/>
                <a:gd name="T14" fmla="*/ 2147483647 w 1537"/>
                <a:gd name="T15" fmla="*/ 2147483647 h 6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7"/>
                <a:gd name="T26" fmla="*/ 1537 w 1537"/>
                <a:gd name="T27" fmla="*/ 607 h 6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7">
                  <a:moveTo>
                    <a:pt x="1537" y="108"/>
                  </a:moveTo>
                  <a:lnTo>
                    <a:pt x="5" y="607"/>
                  </a:lnTo>
                  <a:lnTo>
                    <a:pt x="2" y="580"/>
                  </a:lnTo>
                  <a:lnTo>
                    <a:pt x="1" y="555"/>
                  </a:lnTo>
                  <a:lnTo>
                    <a:pt x="0" y="528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8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6" name="Freeform 185"/>
            <p:cNvSpPr>
              <a:spLocks/>
            </p:cNvSpPr>
            <p:nvPr/>
          </p:nvSpPr>
          <p:spPr bwMode="auto">
            <a:xfrm>
              <a:off x="2122488" y="2563813"/>
              <a:ext cx="692150" cy="276225"/>
            </a:xfrm>
            <a:custGeom>
              <a:avLst/>
              <a:gdLst>
                <a:gd name="T0" fmla="*/ 2147483647 w 1537"/>
                <a:gd name="T1" fmla="*/ 2147483647 h 609"/>
                <a:gd name="T2" fmla="*/ 2147483647 w 1537"/>
                <a:gd name="T3" fmla="*/ 2147483647 h 609"/>
                <a:gd name="T4" fmla="*/ 0 w 1537"/>
                <a:gd name="T5" fmla="*/ 2147483647 h 609"/>
                <a:gd name="T6" fmla="*/ 0 w 1537"/>
                <a:gd name="T7" fmla="*/ 2147483647 h 609"/>
                <a:gd name="T8" fmla="*/ 0 w 1537"/>
                <a:gd name="T9" fmla="*/ 2147483647 h 609"/>
                <a:gd name="T10" fmla="*/ 0 w 1537"/>
                <a:gd name="T11" fmla="*/ 2147483647 h 609"/>
                <a:gd name="T12" fmla="*/ 2147483647 w 1537"/>
                <a:gd name="T13" fmla="*/ 0 h 609"/>
                <a:gd name="T14" fmla="*/ 2147483647 w 1537"/>
                <a:gd name="T15" fmla="*/ 2147483647 h 6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9"/>
                <a:gd name="T26" fmla="*/ 1537 w 1537"/>
                <a:gd name="T27" fmla="*/ 609 h 6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9">
                  <a:moveTo>
                    <a:pt x="1537" y="107"/>
                  </a:moveTo>
                  <a:lnTo>
                    <a:pt x="1" y="609"/>
                  </a:lnTo>
                  <a:lnTo>
                    <a:pt x="0" y="582"/>
                  </a:lnTo>
                  <a:lnTo>
                    <a:pt x="0" y="555"/>
                  </a:lnTo>
                  <a:lnTo>
                    <a:pt x="0" y="528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7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7" name="Freeform 186"/>
            <p:cNvSpPr>
              <a:spLocks/>
            </p:cNvSpPr>
            <p:nvPr/>
          </p:nvSpPr>
          <p:spPr bwMode="auto">
            <a:xfrm>
              <a:off x="2122488" y="2540000"/>
              <a:ext cx="692150" cy="274638"/>
            </a:xfrm>
            <a:custGeom>
              <a:avLst/>
              <a:gdLst>
                <a:gd name="T0" fmla="*/ 2147483647 w 1537"/>
                <a:gd name="T1" fmla="*/ 2147483647 h 610"/>
                <a:gd name="T2" fmla="*/ 0 w 1537"/>
                <a:gd name="T3" fmla="*/ 2147483647 h 610"/>
                <a:gd name="T4" fmla="*/ 0 w 1537"/>
                <a:gd name="T5" fmla="*/ 2147483647 h 610"/>
                <a:gd name="T6" fmla="*/ 0 w 1537"/>
                <a:gd name="T7" fmla="*/ 2147483647 h 610"/>
                <a:gd name="T8" fmla="*/ 2147483647 w 1537"/>
                <a:gd name="T9" fmla="*/ 2147483647 h 610"/>
                <a:gd name="T10" fmla="*/ 2147483647 w 1537"/>
                <a:gd name="T11" fmla="*/ 2147483647 h 610"/>
                <a:gd name="T12" fmla="*/ 2147483647 w 1537"/>
                <a:gd name="T13" fmla="*/ 0 h 610"/>
                <a:gd name="T14" fmla="*/ 2147483647 w 1537"/>
                <a:gd name="T15" fmla="*/ 2147483647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10"/>
                <a:gd name="T26" fmla="*/ 1537 w 1537"/>
                <a:gd name="T27" fmla="*/ 610 h 6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10">
                  <a:moveTo>
                    <a:pt x="1537" y="109"/>
                  </a:moveTo>
                  <a:lnTo>
                    <a:pt x="0" y="610"/>
                  </a:lnTo>
                  <a:lnTo>
                    <a:pt x="0" y="583"/>
                  </a:lnTo>
                  <a:lnTo>
                    <a:pt x="0" y="555"/>
                  </a:lnTo>
                  <a:lnTo>
                    <a:pt x="1" y="528"/>
                  </a:lnTo>
                  <a:lnTo>
                    <a:pt x="2" y="501"/>
                  </a:lnTo>
                  <a:lnTo>
                    <a:pt x="1537" y="0"/>
                  </a:lnTo>
                  <a:lnTo>
                    <a:pt x="1537" y="109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8" name="Freeform 187"/>
            <p:cNvSpPr>
              <a:spLocks/>
            </p:cNvSpPr>
            <p:nvPr/>
          </p:nvSpPr>
          <p:spPr bwMode="auto">
            <a:xfrm>
              <a:off x="2122488" y="2516188"/>
              <a:ext cx="692150" cy="274637"/>
            </a:xfrm>
            <a:custGeom>
              <a:avLst/>
              <a:gdLst>
                <a:gd name="T0" fmla="*/ 2147483647 w 1537"/>
                <a:gd name="T1" fmla="*/ 2147483647 h 610"/>
                <a:gd name="T2" fmla="*/ 0 w 1537"/>
                <a:gd name="T3" fmla="*/ 2147483647 h 610"/>
                <a:gd name="T4" fmla="*/ 2147483647 w 1537"/>
                <a:gd name="T5" fmla="*/ 2147483647 h 610"/>
                <a:gd name="T6" fmla="*/ 2147483647 w 1537"/>
                <a:gd name="T7" fmla="*/ 2147483647 h 610"/>
                <a:gd name="T8" fmla="*/ 2147483647 w 1537"/>
                <a:gd name="T9" fmla="*/ 2147483647 h 610"/>
                <a:gd name="T10" fmla="*/ 2147483647 w 1537"/>
                <a:gd name="T11" fmla="*/ 2147483647 h 610"/>
                <a:gd name="T12" fmla="*/ 2147483647 w 1537"/>
                <a:gd name="T13" fmla="*/ 0 h 610"/>
                <a:gd name="T14" fmla="*/ 2147483647 w 1537"/>
                <a:gd name="T15" fmla="*/ 2147483647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10"/>
                <a:gd name="T26" fmla="*/ 1537 w 1537"/>
                <a:gd name="T27" fmla="*/ 610 h 6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10">
                  <a:moveTo>
                    <a:pt x="1537" y="109"/>
                  </a:moveTo>
                  <a:lnTo>
                    <a:pt x="0" y="610"/>
                  </a:lnTo>
                  <a:lnTo>
                    <a:pt x="1" y="582"/>
                  </a:lnTo>
                  <a:lnTo>
                    <a:pt x="2" y="555"/>
                  </a:lnTo>
                  <a:lnTo>
                    <a:pt x="3" y="527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9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29" name="Freeform 188"/>
            <p:cNvSpPr>
              <a:spLocks/>
            </p:cNvSpPr>
            <p:nvPr/>
          </p:nvSpPr>
          <p:spPr bwMode="auto">
            <a:xfrm>
              <a:off x="2122488" y="2492375"/>
              <a:ext cx="692150" cy="274638"/>
            </a:xfrm>
            <a:custGeom>
              <a:avLst/>
              <a:gdLst>
                <a:gd name="T0" fmla="*/ 2147483647 w 1535"/>
                <a:gd name="T1" fmla="*/ 2147483647 h 609"/>
                <a:gd name="T2" fmla="*/ 0 w 1535"/>
                <a:gd name="T3" fmla="*/ 2147483647 h 609"/>
                <a:gd name="T4" fmla="*/ 2147483647 w 1535"/>
                <a:gd name="T5" fmla="*/ 2147483647 h 609"/>
                <a:gd name="T6" fmla="*/ 2147483647 w 1535"/>
                <a:gd name="T7" fmla="*/ 2147483647 h 609"/>
                <a:gd name="T8" fmla="*/ 2147483647 w 1535"/>
                <a:gd name="T9" fmla="*/ 2147483647 h 609"/>
                <a:gd name="T10" fmla="*/ 2147483647 w 1535"/>
                <a:gd name="T11" fmla="*/ 2147483647 h 609"/>
                <a:gd name="T12" fmla="*/ 2147483647 w 1535"/>
                <a:gd name="T13" fmla="*/ 0 h 609"/>
                <a:gd name="T14" fmla="*/ 2147483647 w 1535"/>
                <a:gd name="T15" fmla="*/ 2147483647 h 6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9"/>
                <a:gd name="T26" fmla="*/ 1535 w 1535"/>
                <a:gd name="T27" fmla="*/ 609 h 6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9">
                  <a:moveTo>
                    <a:pt x="1535" y="108"/>
                  </a:moveTo>
                  <a:lnTo>
                    <a:pt x="0" y="609"/>
                  </a:lnTo>
                  <a:lnTo>
                    <a:pt x="1" y="581"/>
                  </a:lnTo>
                  <a:lnTo>
                    <a:pt x="4" y="553"/>
                  </a:lnTo>
                  <a:lnTo>
                    <a:pt x="8" y="525"/>
                  </a:lnTo>
                  <a:lnTo>
                    <a:pt x="12" y="497"/>
                  </a:lnTo>
                  <a:lnTo>
                    <a:pt x="1535" y="0"/>
                  </a:lnTo>
                  <a:lnTo>
                    <a:pt x="1535" y="108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0" name="Freeform 189"/>
            <p:cNvSpPr>
              <a:spLocks/>
            </p:cNvSpPr>
            <p:nvPr/>
          </p:nvSpPr>
          <p:spPr bwMode="auto">
            <a:xfrm>
              <a:off x="2124075" y="2466975"/>
              <a:ext cx="690563" cy="274638"/>
            </a:xfrm>
            <a:custGeom>
              <a:avLst/>
              <a:gdLst>
                <a:gd name="T0" fmla="*/ 2147483647 w 1531"/>
                <a:gd name="T1" fmla="*/ 2147483647 h 606"/>
                <a:gd name="T2" fmla="*/ 0 w 1531"/>
                <a:gd name="T3" fmla="*/ 2147483647 h 606"/>
                <a:gd name="T4" fmla="*/ 2147483647 w 1531"/>
                <a:gd name="T5" fmla="*/ 2147483647 h 606"/>
                <a:gd name="T6" fmla="*/ 2147483647 w 1531"/>
                <a:gd name="T7" fmla="*/ 2147483647 h 606"/>
                <a:gd name="T8" fmla="*/ 2147483647 w 1531"/>
                <a:gd name="T9" fmla="*/ 2147483647 h 606"/>
                <a:gd name="T10" fmla="*/ 2147483647 w 1531"/>
                <a:gd name="T11" fmla="*/ 2147483647 h 606"/>
                <a:gd name="T12" fmla="*/ 2147483647 w 1531"/>
                <a:gd name="T13" fmla="*/ 0 h 606"/>
                <a:gd name="T14" fmla="*/ 2147483647 w 1531"/>
                <a:gd name="T15" fmla="*/ 2147483647 h 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6"/>
                <a:gd name="T26" fmla="*/ 1531 w 1531"/>
                <a:gd name="T27" fmla="*/ 606 h 6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6">
                  <a:moveTo>
                    <a:pt x="1531" y="107"/>
                  </a:moveTo>
                  <a:lnTo>
                    <a:pt x="0" y="606"/>
                  </a:lnTo>
                  <a:lnTo>
                    <a:pt x="4" y="578"/>
                  </a:lnTo>
                  <a:lnTo>
                    <a:pt x="8" y="550"/>
                  </a:lnTo>
                  <a:lnTo>
                    <a:pt x="12" y="522"/>
                  </a:lnTo>
                  <a:lnTo>
                    <a:pt x="17" y="493"/>
                  </a:lnTo>
                  <a:lnTo>
                    <a:pt x="1531" y="0"/>
                  </a:lnTo>
                  <a:lnTo>
                    <a:pt x="1531" y="107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1" name="Freeform 190"/>
            <p:cNvSpPr>
              <a:spLocks/>
            </p:cNvSpPr>
            <p:nvPr/>
          </p:nvSpPr>
          <p:spPr bwMode="auto">
            <a:xfrm>
              <a:off x="2127250" y="2443163"/>
              <a:ext cx="687388" cy="273050"/>
            </a:xfrm>
            <a:custGeom>
              <a:avLst/>
              <a:gdLst>
                <a:gd name="T0" fmla="*/ 2147483647 w 1523"/>
                <a:gd name="T1" fmla="*/ 2147483647 h 605"/>
                <a:gd name="T2" fmla="*/ 0 w 1523"/>
                <a:gd name="T3" fmla="*/ 2147483647 h 605"/>
                <a:gd name="T4" fmla="*/ 2147483647 w 1523"/>
                <a:gd name="T5" fmla="*/ 2147483647 h 605"/>
                <a:gd name="T6" fmla="*/ 2147483647 w 1523"/>
                <a:gd name="T7" fmla="*/ 2147483647 h 605"/>
                <a:gd name="T8" fmla="*/ 2147483647 w 1523"/>
                <a:gd name="T9" fmla="*/ 2147483647 h 605"/>
                <a:gd name="T10" fmla="*/ 2147483647 w 1523"/>
                <a:gd name="T11" fmla="*/ 2147483647 h 605"/>
                <a:gd name="T12" fmla="*/ 2147483647 w 1523"/>
                <a:gd name="T13" fmla="*/ 0 h 605"/>
                <a:gd name="T14" fmla="*/ 2147483647 w 1523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3"/>
                <a:gd name="T25" fmla="*/ 0 h 605"/>
                <a:gd name="T26" fmla="*/ 1523 w 1523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3" h="605">
                  <a:moveTo>
                    <a:pt x="1523" y="108"/>
                  </a:moveTo>
                  <a:lnTo>
                    <a:pt x="0" y="605"/>
                  </a:lnTo>
                  <a:lnTo>
                    <a:pt x="4" y="577"/>
                  </a:lnTo>
                  <a:lnTo>
                    <a:pt x="9" y="548"/>
                  </a:lnTo>
                  <a:lnTo>
                    <a:pt x="14" y="519"/>
                  </a:lnTo>
                  <a:lnTo>
                    <a:pt x="19" y="491"/>
                  </a:lnTo>
                  <a:lnTo>
                    <a:pt x="1523" y="0"/>
                  </a:lnTo>
                  <a:lnTo>
                    <a:pt x="1523" y="108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2" name="Freeform 191"/>
            <p:cNvSpPr>
              <a:spLocks/>
            </p:cNvSpPr>
            <p:nvPr/>
          </p:nvSpPr>
          <p:spPr bwMode="auto">
            <a:xfrm>
              <a:off x="2130425" y="2417763"/>
              <a:ext cx="684213" cy="273050"/>
            </a:xfrm>
            <a:custGeom>
              <a:avLst/>
              <a:gdLst>
                <a:gd name="T0" fmla="*/ 2147483647 w 1514"/>
                <a:gd name="T1" fmla="*/ 2147483647 h 602"/>
                <a:gd name="T2" fmla="*/ 0 w 1514"/>
                <a:gd name="T3" fmla="*/ 2147483647 h 602"/>
                <a:gd name="T4" fmla="*/ 2147483647 w 1514"/>
                <a:gd name="T5" fmla="*/ 2147483647 h 602"/>
                <a:gd name="T6" fmla="*/ 2147483647 w 1514"/>
                <a:gd name="T7" fmla="*/ 2147483647 h 602"/>
                <a:gd name="T8" fmla="*/ 2147483647 w 1514"/>
                <a:gd name="T9" fmla="*/ 2147483647 h 602"/>
                <a:gd name="T10" fmla="*/ 2147483647 w 1514"/>
                <a:gd name="T11" fmla="*/ 2147483647 h 602"/>
                <a:gd name="T12" fmla="*/ 2147483647 w 1514"/>
                <a:gd name="T13" fmla="*/ 0 h 602"/>
                <a:gd name="T14" fmla="*/ 2147483647 w 1514"/>
                <a:gd name="T15" fmla="*/ 2147483647 h 6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4"/>
                <a:gd name="T25" fmla="*/ 0 h 602"/>
                <a:gd name="T26" fmla="*/ 1514 w 1514"/>
                <a:gd name="T27" fmla="*/ 602 h 6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4" h="602">
                  <a:moveTo>
                    <a:pt x="1514" y="109"/>
                  </a:moveTo>
                  <a:lnTo>
                    <a:pt x="0" y="602"/>
                  </a:lnTo>
                  <a:lnTo>
                    <a:pt x="5" y="573"/>
                  </a:lnTo>
                  <a:lnTo>
                    <a:pt x="11" y="544"/>
                  </a:lnTo>
                  <a:lnTo>
                    <a:pt x="18" y="515"/>
                  </a:lnTo>
                  <a:lnTo>
                    <a:pt x="24" y="486"/>
                  </a:lnTo>
                  <a:lnTo>
                    <a:pt x="1514" y="0"/>
                  </a:lnTo>
                  <a:lnTo>
                    <a:pt x="1514" y="109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3" name="Freeform 192"/>
            <p:cNvSpPr>
              <a:spLocks/>
            </p:cNvSpPr>
            <p:nvPr/>
          </p:nvSpPr>
          <p:spPr bwMode="auto">
            <a:xfrm>
              <a:off x="2136775" y="2393950"/>
              <a:ext cx="677863" cy="269875"/>
            </a:xfrm>
            <a:custGeom>
              <a:avLst/>
              <a:gdLst>
                <a:gd name="T0" fmla="*/ 2147483647 w 1504"/>
                <a:gd name="T1" fmla="*/ 2147483647 h 599"/>
                <a:gd name="T2" fmla="*/ 0 w 1504"/>
                <a:gd name="T3" fmla="*/ 2147483647 h 599"/>
                <a:gd name="T4" fmla="*/ 2147483647 w 1504"/>
                <a:gd name="T5" fmla="*/ 2147483647 h 599"/>
                <a:gd name="T6" fmla="*/ 2147483647 w 1504"/>
                <a:gd name="T7" fmla="*/ 2147483647 h 599"/>
                <a:gd name="T8" fmla="*/ 2147483647 w 1504"/>
                <a:gd name="T9" fmla="*/ 2147483647 h 599"/>
                <a:gd name="T10" fmla="*/ 2147483647 w 1504"/>
                <a:gd name="T11" fmla="*/ 2147483647 h 599"/>
                <a:gd name="T12" fmla="*/ 2147483647 w 1504"/>
                <a:gd name="T13" fmla="*/ 0 h 599"/>
                <a:gd name="T14" fmla="*/ 2147483647 w 1504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9"/>
                <a:gd name="T26" fmla="*/ 1504 w 1504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9">
                  <a:moveTo>
                    <a:pt x="1504" y="108"/>
                  </a:moveTo>
                  <a:lnTo>
                    <a:pt x="0" y="599"/>
                  </a:lnTo>
                  <a:lnTo>
                    <a:pt x="8" y="569"/>
                  </a:lnTo>
                  <a:lnTo>
                    <a:pt x="14" y="540"/>
                  </a:lnTo>
                  <a:lnTo>
                    <a:pt x="23" y="509"/>
                  </a:lnTo>
                  <a:lnTo>
                    <a:pt x="31" y="480"/>
                  </a:lnTo>
                  <a:lnTo>
                    <a:pt x="1504" y="0"/>
                  </a:lnTo>
                  <a:lnTo>
                    <a:pt x="1504" y="108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4" name="Freeform 193"/>
            <p:cNvSpPr>
              <a:spLocks/>
            </p:cNvSpPr>
            <p:nvPr/>
          </p:nvSpPr>
          <p:spPr bwMode="auto">
            <a:xfrm>
              <a:off x="2141538" y="2370138"/>
              <a:ext cx="673100" cy="268287"/>
            </a:xfrm>
            <a:custGeom>
              <a:avLst/>
              <a:gdLst>
                <a:gd name="T0" fmla="*/ 2147483647 w 1490"/>
                <a:gd name="T1" fmla="*/ 2147483647 h 594"/>
                <a:gd name="T2" fmla="*/ 0 w 1490"/>
                <a:gd name="T3" fmla="*/ 2147483647 h 594"/>
                <a:gd name="T4" fmla="*/ 2147483647 w 1490"/>
                <a:gd name="T5" fmla="*/ 2147483647 h 594"/>
                <a:gd name="T6" fmla="*/ 2147483647 w 1490"/>
                <a:gd name="T7" fmla="*/ 2147483647 h 594"/>
                <a:gd name="T8" fmla="*/ 2147483647 w 1490"/>
                <a:gd name="T9" fmla="*/ 2147483647 h 594"/>
                <a:gd name="T10" fmla="*/ 2147483647 w 1490"/>
                <a:gd name="T11" fmla="*/ 2147483647 h 594"/>
                <a:gd name="T12" fmla="*/ 2147483647 w 1490"/>
                <a:gd name="T13" fmla="*/ 0 h 594"/>
                <a:gd name="T14" fmla="*/ 2147483647 w 1490"/>
                <a:gd name="T15" fmla="*/ 2147483647 h 5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94"/>
                <a:gd name="T26" fmla="*/ 1490 w 1490"/>
                <a:gd name="T27" fmla="*/ 594 h 59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94">
                  <a:moveTo>
                    <a:pt x="1490" y="108"/>
                  </a:moveTo>
                  <a:lnTo>
                    <a:pt x="0" y="594"/>
                  </a:lnTo>
                  <a:lnTo>
                    <a:pt x="9" y="563"/>
                  </a:lnTo>
                  <a:lnTo>
                    <a:pt x="17" y="534"/>
                  </a:lnTo>
                  <a:lnTo>
                    <a:pt x="27" y="504"/>
                  </a:lnTo>
                  <a:lnTo>
                    <a:pt x="36" y="474"/>
                  </a:lnTo>
                  <a:lnTo>
                    <a:pt x="1490" y="0"/>
                  </a:lnTo>
                  <a:lnTo>
                    <a:pt x="1490" y="108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5" name="Freeform 194"/>
            <p:cNvSpPr>
              <a:spLocks/>
            </p:cNvSpPr>
            <p:nvPr/>
          </p:nvSpPr>
          <p:spPr bwMode="auto">
            <a:xfrm>
              <a:off x="2151063" y="2346325"/>
              <a:ext cx="663575" cy="265113"/>
            </a:xfrm>
            <a:custGeom>
              <a:avLst/>
              <a:gdLst>
                <a:gd name="T0" fmla="*/ 2147483647 w 1473"/>
                <a:gd name="T1" fmla="*/ 2147483647 h 589"/>
                <a:gd name="T2" fmla="*/ 0 w 1473"/>
                <a:gd name="T3" fmla="*/ 2147483647 h 589"/>
                <a:gd name="T4" fmla="*/ 2147483647 w 1473"/>
                <a:gd name="T5" fmla="*/ 2147483647 h 589"/>
                <a:gd name="T6" fmla="*/ 2147483647 w 1473"/>
                <a:gd name="T7" fmla="*/ 2147483647 h 589"/>
                <a:gd name="T8" fmla="*/ 2147483647 w 1473"/>
                <a:gd name="T9" fmla="*/ 2147483647 h 589"/>
                <a:gd name="T10" fmla="*/ 2147483647 w 1473"/>
                <a:gd name="T11" fmla="*/ 2147483647 h 589"/>
                <a:gd name="T12" fmla="*/ 2147483647 w 1473"/>
                <a:gd name="T13" fmla="*/ 0 h 589"/>
                <a:gd name="T14" fmla="*/ 2147483647 w 1473"/>
                <a:gd name="T15" fmla="*/ 2147483647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3"/>
                <a:gd name="T25" fmla="*/ 0 h 589"/>
                <a:gd name="T26" fmla="*/ 1473 w 1473"/>
                <a:gd name="T27" fmla="*/ 589 h 5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3" h="589">
                  <a:moveTo>
                    <a:pt x="1473" y="109"/>
                  </a:moveTo>
                  <a:lnTo>
                    <a:pt x="0" y="589"/>
                  </a:lnTo>
                  <a:lnTo>
                    <a:pt x="10" y="559"/>
                  </a:lnTo>
                  <a:lnTo>
                    <a:pt x="19" y="529"/>
                  </a:lnTo>
                  <a:lnTo>
                    <a:pt x="30" y="498"/>
                  </a:lnTo>
                  <a:lnTo>
                    <a:pt x="42" y="467"/>
                  </a:lnTo>
                  <a:lnTo>
                    <a:pt x="1473" y="0"/>
                  </a:lnTo>
                  <a:lnTo>
                    <a:pt x="1473" y="109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6" name="Freeform 195"/>
            <p:cNvSpPr>
              <a:spLocks/>
            </p:cNvSpPr>
            <p:nvPr/>
          </p:nvSpPr>
          <p:spPr bwMode="auto">
            <a:xfrm>
              <a:off x="2159000" y="2332038"/>
              <a:ext cx="655638" cy="252412"/>
            </a:xfrm>
            <a:custGeom>
              <a:avLst/>
              <a:gdLst>
                <a:gd name="T0" fmla="*/ 2147483647 w 1454"/>
                <a:gd name="T1" fmla="*/ 2147483647 h 561"/>
                <a:gd name="T2" fmla="*/ 0 w 1454"/>
                <a:gd name="T3" fmla="*/ 2147483647 h 561"/>
                <a:gd name="T4" fmla="*/ 2147483647 w 1454"/>
                <a:gd name="T5" fmla="*/ 2147483647 h 561"/>
                <a:gd name="T6" fmla="*/ 2147483647 w 1454"/>
                <a:gd name="T7" fmla="*/ 2147483647 h 561"/>
                <a:gd name="T8" fmla="*/ 2147483647 w 1454"/>
                <a:gd name="T9" fmla="*/ 2147483647 h 561"/>
                <a:gd name="T10" fmla="*/ 2147483647 w 1454"/>
                <a:gd name="T11" fmla="*/ 2147483647 h 561"/>
                <a:gd name="T12" fmla="*/ 2147483647 w 1454"/>
                <a:gd name="T13" fmla="*/ 0 h 561"/>
                <a:gd name="T14" fmla="*/ 2147483647 w 1454"/>
                <a:gd name="T15" fmla="*/ 0 h 561"/>
                <a:gd name="T16" fmla="*/ 2147483647 w 1454"/>
                <a:gd name="T17" fmla="*/ 2147483647 h 5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4"/>
                <a:gd name="T28" fmla="*/ 0 h 561"/>
                <a:gd name="T29" fmla="*/ 1454 w 1454"/>
                <a:gd name="T30" fmla="*/ 561 h 5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4" h="561">
                  <a:moveTo>
                    <a:pt x="1454" y="87"/>
                  </a:moveTo>
                  <a:lnTo>
                    <a:pt x="0" y="561"/>
                  </a:lnTo>
                  <a:lnTo>
                    <a:pt x="11" y="530"/>
                  </a:lnTo>
                  <a:lnTo>
                    <a:pt x="23" y="499"/>
                  </a:lnTo>
                  <a:lnTo>
                    <a:pt x="34" y="469"/>
                  </a:lnTo>
                  <a:lnTo>
                    <a:pt x="47" y="437"/>
                  </a:lnTo>
                  <a:lnTo>
                    <a:pt x="1386" y="0"/>
                  </a:lnTo>
                  <a:lnTo>
                    <a:pt x="1454" y="0"/>
                  </a:lnTo>
                  <a:lnTo>
                    <a:pt x="1454" y="87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7" name="Freeform 196"/>
            <p:cNvSpPr>
              <a:spLocks/>
            </p:cNvSpPr>
            <p:nvPr/>
          </p:nvSpPr>
          <p:spPr bwMode="auto">
            <a:xfrm>
              <a:off x="2168525" y="2332038"/>
              <a:ext cx="646113" cy="223837"/>
            </a:xfrm>
            <a:custGeom>
              <a:avLst/>
              <a:gdLst>
                <a:gd name="T0" fmla="*/ 2147483647 w 1431"/>
                <a:gd name="T1" fmla="*/ 2147483647 h 499"/>
                <a:gd name="T2" fmla="*/ 0 w 1431"/>
                <a:gd name="T3" fmla="*/ 2147483647 h 499"/>
                <a:gd name="T4" fmla="*/ 2147483647 w 1431"/>
                <a:gd name="T5" fmla="*/ 2147483647 h 499"/>
                <a:gd name="T6" fmla="*/ 2147483647 w 1431"/>
                <a:gd name="T7" fmla="*/ 2147483647 h 499"/>
                <a:gd name="T8" fmla="*/ 2147483647 w 1431"/>
                <a:gd name="T9" fmla="*/ 2147483647 h 499"/>
                <a:gd name="T10" fmla="*/ 2147483647 w 1431"/>
                <a:gd name="T11" fmla="*/ 2147483647 h 499"/>
                <a:gd name="T12" fmla="*/ 2147483647 w 1431"/>
                <a:gd name="T13" fmla="*/ 0 h 499"/>
                <a:gd name="T14" fmla="*/ 2147483647 w 1431"/>
                <a:gd name="T15" fmla="*/ 0 h 499"/>
                <a:gd name="T16" fmla="*/ 2147483647 w 1431"/>
                <a:gd name="T17" fmla="*/ 2147483647 h 4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31"/>
                <a:gd name="T28" fmla="*/ 0 h 499"/>
                <a:gd name="T29" fmla="*/ 1431 w 1431"/>
                <a:gd name="T30" fmla="*/ 499 h 49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31" h="499">
                  <a:moveTo>
                    <a:pt x="1431" y="32"/>
                  </a:moveTo>
                  <a:lnTo>
                    <a:pt x="0" y="499"/>
                  </a:lnTo>
                  <a:lnTo>
                    <a:pt x="11" y="469"/>
                  </a:lnTo>
                  <a:lnTo>
                    <a:pt x="25" y="437"/>
                  </a:lnTo>
                  <a:lnTo>
                    <a:pt x="38" y="406"/>
                  </a:lnTo>
                  <a:lnTo>
                    <a:pt x="54" y="374"/>
                  </a:lnTo>
                  <a:lnTo>
                    <a:pt x="1197" y="0"/>
                  </a:lnTo>
                  <a:lnTo>
                    <a:pt x="1431" y="0"/>
                  </a:lnTo>
                  <a:lnTo>
                    <a:pt x="1431" y="32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8" name="Freeform 197"/>
            <p:cNvSpPr>
              <a:spLocks/>
            </p:cNvSpPr>
            <p:nvPr/>
          </p:nvSpPr>
          <p:spPr bwMode="auto">
            <a:xfrm>
              <a:off x="2179638" y="2332038"/>
              <a:ext cx="604837" cy="196850"/>
            </a:xfrm>
            <a:custGeom>
              <a:avLst/>
              <a:gdLst>
                <a:gd name="T0" fmla="*/ 2147483647 w 1339"/>
                <a:gd name="T1" fmla="*/ 0 h 437"/>
                <a:gd name="T2" fmla="*/ 0 w 1339"/>
                <a:gd name="T3" fmla="*/ 2147483647 h 437"/>
                <a:gd name="T4" fmla="*/ 2147483647 w 1339"/>
                <a:gd name="T5" fmla="*/ 2147483647 h 437"/>
                <a:gd name="T6" fmla="*/ 2147483647 w 1339"/>
                <a:gd name="T7" fmla="*/ 2147483647 h 437"/>
                <a:gd name="T8" fmla="*/ 2147483647 w 1339"/>
                <a:gd name="T9" fmla="*/ 2147483647 h 437"/>
                <a:gd name="T10" fmla="*/ 2147483647 w 1339"/>
                <a:gd name="T11" fmla="*/ 2147483647 h 437"/>
                <a:gd name="T12" fmla="*/ 2147483647 w 1339"/>
                <a:gd name="T13" fmla="*/ 0 h 437"/>
                <a:gd name="T14" fmla="*/ 2147483647 w 1339"/>
                <a:gd name="T15" fmla="*/ 0 h 4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9"/>
                <a:gd name="T25" fmla="*/ 0 h 437"/>
                <a:gd name="T26" fmla="*/ 1339 w 1339"/>
                <a:gd name="T27" fmla="*/ 437 h 4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9" h="437">
                  <a:moveTo>
                    <a:pt x="1339" y="0"/>
                  </a:moveTo>
                  <a:lnTo>
                    <a:pt x="0" y="437"/>
                  </a:lnTo>
                  <a:lnTo>
                    <a:pt x="14" y="406"/>
                  </a:lnTo>
                  <a:lnTo>
                    <a:pt x="30" y="374"/>
                  </a:lnTo>
                  <a:lnTo>
                    <a:pt x="45" y="342"/>
                  </a:lnTo>
                  <a:lnTo>
                    <a:pt x="61" y="310"/>
                  </a:lnTo>
                  <a:lnTo>
                    <a:pt x="1008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39" name="Freeform 198"/>
            <p:cNvSpPr>
              <a:spLocks/>
            </p:cNvSpPr>
            <p:nvPr/>
          </p:nvSpPr>
          <p:spPr bwMode="auto">
            <a:xfrm>
              <a:off x="2193925" y="2332038"/>
              <a:ext cx="514350" cy="166687"/>
            </a:xfrm>
            <a:custGeom>
              <a:avLst/>
              <a:gdLst>
                <a:gd name="T0" fmla="*/ 2147483647 w 1143"/>
                <a:gd name="T1" fmla="*/ 0 h 374"/>
                <a:gd name="T2" fmla="*/ 0 w 1143"/>
                <a:gd name="T3" fmla="*/ 2147483647 h 374"/>
                <a:gd name="T4" fmla="*/ 2147483647 w 1143"/>
                <a:gd name="T5" fmla="*/ 2147483647 h 374"/>
                <a:gd name="T6" fmla="*/ 2147483647 w 1143"/>
                <a:gd name="T7" fmla="*/ 2147483647 h 374"/>
                <a:gd name="T8" fmla="*/ 2147483647 w 1143"/>
                <a:gd name="T9" fmla="*/ 2147483647 h 374"/>
                <a:gd name="T10" fmla="*/ 2147483647 w 1143"/>
                <a:gd name="T11" fmla="*/ 2147483647 h 374"/>
                <a:gd name="T12" fmla="*/ 2147483647 w 1143"/>
                <a:gd name="T13" fmla="*/ 0 h 374"/>
                <a:gd name="T14" fmla="*/ 2147483647 w 1143"/>
                <a:gd name="T15" fmla="*/ 0 h 3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43"/>
                <a:gd name="T25" fmla="*/ 0 h 374"/>
                <a:gd name="T26" fmla="*/ 1143 w 1143"/>
                <a:gd name="T27" fmla="*/ 374 h 3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43" h="374">
                  <a:moveTo>
                    <a:pt x="1143" y="0"/>
                  </a:moveTo>
                  <a:lnTo>
                    <a:pt x="0" y="374"/>
                  </a:lnTo>
                  <a:lnTo>
                    <a:pt x="15" y="342"/>
                  </a:lnTo>
                  <a:lnTo>
                    <a:pt x="31" y="309"/>
                  </a:lnTo>
                  <a:lnTo>
                    <a:pt x="48" y="277"/>
                  </a:lnTo>
                  <a:lnTo>
                    <a:pt x="66" y="243"/>
                  </a:lnTo>
                  <a:lnTo>
                    <a:pt x="8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0" name="Freeform 199"/>
            <p:cNvSpPr>
              <a:spLocks/>
            </p:cNvSpPr>
            <p:nvPr/>
          </p:nvSpPr>
          <p:spPr bwMode="auto">
            <a:xfrm>
              <a:off x="2208213" y="2332038"/>
              <a:ext cx="427037" cy="138112"/>
            </a:xfrm>
            <a:custGeom>
              <a:avLst/>
              <a:gdLst>
                <a:gd name="T0" fmla="*/ 2147483647 w 947"/>
                <a:gd name="T1" fmla="*/ 0 h 310"/>
                <a:gd name="T2" fmla="*/ 0 w 947"/>
                <a:gd name="T3" fmla="*/ 2147483647 h 310"/>
                <a:gd name="T4" fmla="*/ 2147483647 w 947"/>
                <a:gd name="T5" fmla="*/ 2147483647 h 310"/>
                <a:gd name="T6" fmla="*/ 2147483647 w 947"/>
                <a:gd name="T7" fmla="*/ 2147483647 h 310"/>
                <a:gd name="T8" fmla="*/ 2147483647 w 947"/>
                <a:gd name="T9" fmla="*/ 2147483647 h 310"/>
                <a:gd name="T10" fmla="*/ 2147483647 w 947"/>
                <a:gd name="T11" fmla="*/ 2147483647 h 310"/>
                <a:gd name="T12" fmla="*/ 2147483647 w 947"/>
                <a:gd name="T13" fmla="*/ 0 h 310"/>
                <a:gd name="T14" fmla="*/ 2147483647 w 947"/>
                <a:gd name="T15" fmla="*/ 0 h 3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47"/>
                <a:gd name="T25" fmla="*/ 0 h 310"/>
                <a:gd name="T26" fmla="*/ 947 w 947"/>
                <a:gd name="T27" fmla="*/ 310 h 3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47" h="310">
                  <a:moveTo>
                    <a:pt x="947" y="0"/>
                  </a:moveTo>
                  <a:lnTo>
                    <a:pt x="0" y="310"/>
                  </a:lnTo>
                  <a:lnTo>
                    <a:pt x="17" y="277"/>
                  </a:lnTo>
                  <a:lnTo>
                    <a:pt x="35" y="243"/>
                  </a:lnTo>
                  <a:lnTo>
                    <a:pt x="54" y="210"/>
                  </a:lnTo>
                  <a:lnTo>
                    <a:pt x="75" y="177"/>
                  </a:lnTo>
                  <a:lnTo>
                    <a:pt x="614" y="0"/>
                  </a:lnTo>
                  <a:lnTo>
                    <a:pt x="947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1" name="Freeform 200"/>
            <p:cNvSpPr>
              <a:spLocks/>
            </p:cNvSpPr>
            <p:nvPr/>
          </p:nvSpPr>
          <p:spPr bwMode="auto">
            <a:xfrm>
              <a:off x="2222500" y="2332038"/>
              <a:ext cx="338138" cy="107950"/>
            </a:xfrm>
            <a:custGeom>
              <a:avLst/>
              <a:gdLst>
                <a:gd name="T0" fmla="*/ 2147483647 w 746"/>
                <a:gd name="T1" fmla="*/ 0 h 243"/>
                <a:gd name="T2" fmla="*/ 0 w 746"/>
                <a:gd name="T3" fmla="*/ 2147483647 h 243"/>
                <a:gd name="T4" fmla="*/ 2147483647 w 746"/>
                <a:gd name="T5" fmla="*/ 2147483647 h 243"/>
                <a:gd name="T6" fmla="*/ 2147483647 w 746"/>
                <a:gd name="T7" fmla="*/ 2147483647 h 243"/>
                <a:gd name="T8" fmla="*/ 2147483647 w 746"/>
                <a:gd name="T9" fmla="*/ 2147483647 h 243"/>
                <a:gd name="T10" fmla="*/ 2147483647 w 746"/>
                <a:gd name="T11" fmla="*/ 2147483647 h 243"/>
                <a:gd name="T12" fmla="*/ 2147483647 w 746"/>
                <a:gd name="T13" fmla="*/ 0 h 243"/>
                <a:gd name="T14" fmla="*/ 2147483647 w 746"/>
                <a:gd name="T15" fmla="*/ 0 h 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46"/>
                <a:gd name="T25" fmla="*/ 0 h 243"/>
                <a:gd name="T26" fmla="*/ 746 w 746"/>
                <a:gd name="T27" fmla="*/ 243 h 2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46" h="243">
                  <a:moveTo>
                    <a:pt x="746" y="0"/>
                  </a:moveTo>
                  <a:lnTo>
                    <a:pt x="0" y="243"/>
                  </a:lnTo>
                  <a:lnTo>
                    <a:pt x="19" y="210"/>
                  </a:lnTo>
                  <a:lnTo>
                    <a:pt x="40" y="177"/>
                  </a:lnTo>
                  <a:lnTo>
                    <a:pt x="60" y="142"/>
                  </a:lnTo>
                  <a:lnTo>
                    <a:pt x="82" y="109"/>
                  </a:lnTo>
                  <a:lnTo>
                    <a:pt x="414" y="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2" name="Freeform 201"/>
            <p:cNvSpPr>
              <a:spLocks/>
            </p:cNvSpPr>
            <p:nvPr/>
          </p:nvSpPr>
          <p:spPr bwMode="auto">
            <a:xfrm>
              <a:off x="2241550" y="2332038"/>
              <a:ext cx="242888" cy="79375"/>
            </a:xfrm>
            <a:custGeom>
              <a:avLst/>
              <a:gdLst>
                <a:gd name="T0" fmla="*/ 2147483647 w 539"/>
                <a:gd name="T1" fmla="*/ 0 h 177"/>
                <a:gd name="T2" fmla="*/ 0 w 539"/>
                <a:gd name="T3" fmla="*/ 2147483647 h 177"/>
                <a:gd name="T4" fmla="*/ 2147483647 w 539"/>
                <a:gd name="T5" fmla="*/ 2147483647 h 177"/>
                <a:gd name="T6" fmla="*/ 2147483647 w 539"/>
                <a:gd name="T7" fmla="*/ 2147483647 h 177"/>
                <a:gd name="T8" fmla="*/ 2147483647 w 539"/>
                <a:gd name="T9" fmla="*/ 2147483647 h 177"/>
                <a:gd name="T10" fmla="*/ 2147483647 w 539"/>
                <a:gd name="T11" fmla="*/ 2147483647 h 177"/>
                <a:gd name="T12" fmla="*/ 2147483647 w 539"/>
                <a:gd name="T13" fmla="*/ 0 h 177"/>
                <a:gd name="T14" fmla="*/ 2147483647 w 539"/>
                <a:gd name="T15" fmla="*/ 0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9"/>
                <a:gd name="T25" fmla="*/ 0 h 177"/>
                <a:gd name="T26" fmla="*/ 539 w 539"/>
                <a:gd name="T27" fmla="*/ 177 h 1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9" h="177">
                  <a:moveTo>
                    <a:pt x="539" y="0"/>
                  </a:moveTo>
                  <a:lnTo>
                    <a:pt x="0" y="177"/>
                  </a:lnTo>
                  <a:lnTo>
                    <a:pt x="20" y="142"/>
                  </a:lnTo>
                  <a:lnTo>
                    <a:pt x="42" y="108"/>
                  </a:lnTo>
                  <a:lnTo>
                    <a:pt x="65" y="75"/>
                  </a:lnTo>
                  <a:lnTo>
                    <a:pt x="89" y="40"/>
                  </a:lnTo>
                  <a:lnTo>
                    <a:pt x="208" y="0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3" name="Freeform 202"/>
            <p:cNvSpPr>
              <a:spLocks/>
            </p:cNvSpPr>
            <p:nvPr/>
          </p:nvSpPr>
          <p:spPr bwMode="auto">
            <a:xfrm>
              <a:off x="2260600" y="2332038"/>
              <a:ext cx="150813" cy="47625"/>
            </a:xfrm>
            <a:custGeom>
              <a:avLst/>
              <a:gdLst>
                <a:gd name="T0" fmla="*/ 2147483647 w 332"/>
                <a:gd name="T1" fmla="*/ 0 h 109"/>
                <a:gd name="T2" fmla="*/ 0 w 332"/>
                <a:gd name="T3" fmla="*/ 2147483647 h 109"/>
                <a:gd name="T4" fmla="*/ 2147483647 w 332"/>
                <a:gd name="T5" fmla="*/ 2147483647 h 109"/>
                <a:gd name="T6" fmla="*/ 2147483647 w 332"/>
                <a:gd name="T7" fmla="*/ 2147483647 h 109"/>
                <a:gd name="T8" fmla="*/ 2147483647 w 332"/>
                <a:gd name="T9" fmla="*/ 2147483647 h 109"/>
                <a:gd name="T10" fmla="*/ 2147483647 w 332"/>
                <a:gd name="T11" fmla="*/ 0 h 109"/>
                <a:gd name="T12" fmla="*/ 2147483647 w 332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2"/>
                <a:gd name="T22" fmla="*/ 0 h 109"/>
                <a:gd name="T23" fmla="*/ 332 w 332"/>
                <a:gd name="T24" fmla="*/ 109 h 1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2" h="109">
                  <a:moveTo>
                    <a:pt x="332" y="0"/>
                  </a:moveTo>
                  <a:lnTo>
                    <a:pt x="0" y="109"/>
                  </a:lnTo>
                  <a:lnTo>
                    <a:pt x="18" y="82"/>
                  </a:lnTo>
                  <a:lnTo>
                    <a:pt x="36" y="55"/>
                  </a:lnTo>
                  <a:lnTo>
                    <a:pt x="55" y="27"/>
                  </a:lnTo>
                  <a:lnTo>
                    <a:pt x="75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4" name="Freeform 203"/>
            <p:cNvSpPr>
              <a:spLocks/>
            </p:cNvSpPr>
            <p:nvPr/>
          </p:nvSpPr>
          <p:spPr bwMode="auto">
            <a:xfrm>
              <a:off x="2282825" y="2332038"/>
              <a:ext cx="52388" cy="17462"/>
            </a:xfrm>
            <a:custGeom>
              <a:avLst/>
              <a:gdLst>
                <a:gd name="T0" fmla="*/ 2147483647 w 119"/>
                <a:gd name="T1" fmla="*/ 0 h 40"/>
                <a:gd name="T2" fmla="*/ 0 w 119"/>
                <a:gd name="T3" fmla="*/ 2147483647 h 40"/>
                <a:gd name="T4" fmla="*/ 2147483647 w 119"/>
                <a:gd name="T5" fmla="*/ 2147483647 h 40"/>
                <a:gd name="T6" fmla="*/ 2147483647 w 119"/>
                <a:gd name="T7" fmla="*/ 2147483647 h 40"/>
                <a:gd name="T8" fmla="*/ 2147483647 w 119"/>
                <a:gd name="T9" fmla="*/ 2147483647 h 40"/>
                <a:gd name="T10" fmla="*/ 2147483647 w 119"/>
                <a:gd name="T11" fmla="*/ 0 h 40"/>
                <a:gd name="T12" fmla="*/ 2147483647 w 119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9"/>
                <a:gd name="T22" fmla="*/ 0 h 40"/>
                <a:gd name="T23" fmla="*/ 119 w 119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9" h="40">
                  <a:moveTo>
                    <a:pt x="119" y="0"/>
                  </a:moveTo>
                  <a:lnTo>
                    <a:pt x="0" y="40"/>
                  </a:lnTo>
                  <a:lnTo>
                    <a:pt x="7" y="30"/>
                  </a:lnTo>
                  <a:lnTo>
                    <a:pt x="14" y="20"/>
                  </a:lnTo>
                  <a:lnTo>
                    <a:pt x="21" y="11"/>
                  </a:lnTo>
                  <a:lnTo>
                    <a:pt x="28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5" name="Freeform 204"/>
            <p:cNvSpPr>
              <a:spLocks/>
            </p:cNvSpPr>
            <p:nvPr/>
          </p:nvSpPr>
          <p:spPr bwMode="auto">
            <a:xfrm>
              <a:off x="2295525" y="2317750"/>
              <a:ext cx="533400" cy="28575"/>
            </a:xfrm>
            <a:custGeom>
              <a:avLst/>
              <a:gdLst>
                <a:gd name="T0" fmla="*/ 2147483647 w 1186"/>
                <a:gd name="T1" fmla="*/ 2147483647 h 64"/>
                <a:gd name="T2" fmla="*/ 2147483647 w 1186"/>
                <a:gd name="T3" fmla="*/ 0 h 64"/>
                <a:gd name="T4" fmla="*/ 0 w 1186"/>
                <a:gd name="T5" fmla="*/ 0 h 64"/>
                <a:gd name="T6" fmla="*/ 0 w 1186"/>
                <a:gd name="T7" fmla="*/ 2147483647 h 64"/>
                <a:gd name="T8" fmla="*/ 2147483647 w 1186"/>
                <a:gd name="T9" fmla="*/ 2147483647 h 64"/>
                <a:gd name="T10" fmla="*/ 2147483647 w 1186"/>
                <a:gd name="T11" fmla="*/ 2147483647 h 64"/>
                <a:gd name="T12" fmla="*/ 2147483647 w 1186"/>
                <a:gd name="T13" fmla="*/ 2147483647 h 64"/>
                <a:gd name="T14" fmla="*/ 2147483647 w 1186"/>
                <a:gd name="T15" fmla="*/ 0 h 64"/>
                <a:gd name="T16" fmla="*/ 2147483647 w 1186"/>
                <a:gd name="T17" fmla="*/ 0 h 64"/>
                <a:gd name="T18" fmla="*/ 2147483647 w 1186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4"/>
                <a:gd name="T32" fmla="*/ 1186 w 1186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4">
                  <a:moveTo>
                    <a:pt x="1186" y="32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1154" y="64"/>
                  </a:lnTo>
                  <a:lnTo>
                    <a:pt x="1186" y="32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6" name="Freeform 205"/>
            <p:cNvSpPr>
              <a:spLocks/>
            </p:cNvSpPr>
            <p:nvPr/>
          </p:nvSpPr>
          <p:spPr bwMode="auto">
            <a:xfrm>
              <a:off x="2800350" y="2332038"/>
              <a:ext cx="28575" cy="979487"/>
            </a:xfrm>
            <a:custGeom>
              <a:avLst/>
              <a:gdLst>
                <a:gd name="T0" fmla="*/ 2147483647 w 65"/>
                <a:gd name="T1" fmla="*/ 2147483647 h 2174"/>
                <a:gd name="T2" fmla="*/ 2147483647 w 65"/>
                <a:gd name="T3" fmla="*/ 2147483647 h 2174"/>
                <a:gd name="T4" fmla="*/ 2147483647 w 65"/>
                <a:gd name="T5" fmla="*/ 0 h 2174"/>
                <a:gd name="T6" fmla="*/ 0 w 65"/>
                <a:gd name="T7" fmla="*/ 0 h 2174"/>
                <a:gd name="T8" fmla="*/ 0 w 65"/>
                <a:gd name="T9" fmla="*/ 2147483647 h 2174"/>
                <a:gd name="T10" fmla="*/ 2147483647 w 65"/>
                <a:gd name="T11" fmla="*/ 2147483647 h 2174"/>
                <a:gd name="T12" fmla="*/ 2147483647 w 65"/>
                <a:gd name="T13" fmla="*/ 2147483647 h 2174"/>
                <a:gd name="T14" fmla="*/ 2147483647 w 65"/>
                <a:gd name="T15" fmla="*/ 2147483647 h 2174"/>
                <a:gd name="T16" fmla="*/ 2147483647 w 65"/>
                <a:gd name="T17" fmla="*/ 2147483647 h 2174"/>
                <a:gd name="T18" fmla="*/ 2147483647 w 65"/>
                <a:gd name="T19" fmla="*/ 2147483647 h 21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2174"/>
                <a:gd name="T32" fmla="*/ 65 w 65"/>
                <a:gd name="T33" fmla="*/ 2174 h 217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2174">
                  <a:moveTo>
                    <a:pt x="33" y="2174"/>
                  </a:moveTo>
                  <a:lnTo>
                    <a:pt x="65" y="2140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2140"/>
                  </a:lnTo>
                  <a:lnTo>
                    <a:pt x="33" y="2174"/>
                  </a:lnTo>
                  <a:lnTo>
                    <a:pt x="65" y="2174"/>
                  </a:lnTo>
                  <a:lnTo>
                    <a:pt x="65" y="2140"/>
                  </a:lnTo>
                  <a:lnTo>
                    <a:pt x="33" y="2174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7" name="Freeform 206"/>
            <p:cNvSpPr>
              <a:spLocks/>
            </p:cNvSpPr>
            <p:nvPr/>
          </p:nvSpPr>
          <p:spPr bwMode="auto">
            <a:xfrm>
              <a:off x="2282825" y="3282950"/>
              <a:ext cx="531813" cy="28575"/>
            </a:xfrm>
            <a:custGeom>
              <a:avLst/>
              <a:gdLst>
                <a:gd name="T0" fmla="*/ 0 w 1181"/>
                <a:gd name="T1" fmla="*/ 2147483647 h 66"/>
                <a:gd name="T2" fmla="*/ 2147483647 w 1181"/>
                <a:gd name="T3" fmla="*/ 2147483647 h 66"/>
                <a:gd name="T4" fmla="*/ 2147483647 w 1181"/>
                <a:gd name="T5" fmla="*/ 2147483647 h 66"/>
                <a:gd name="T6" fmla="*/ 2147483647 w 1181"/>
                <a:gd name="T7" fmla="*/ 2147483647 h 66"/>
                <a:gd name="T8" fmla="*/ 2147483647 w 1181"/>
                <a:gd name="T9" fmla="*/ 2147483647 h 66"/>
                <a:gd name="T10" fmla="*/ 2147483647 w 1181"/>
                <a:gd name="T11" fmla="*/ 2147483647 h 66"/>
                <a:gd name="T12" fmla="*/ 2147483647 w 1181"/>
                <a:gd name="T13" fmla="*/ 2147483647 h 66"/>
                <a:gd name="T14" fmla="*/ 2147483647 w 1181"/>
                <a:gd name="T15" fmla="*/ 2147483647 h 66"/>
                <a:gd name="T16" fmla="*/ 2147483647 w 1181"/>
                <a:gd name="T17" fmla="*/ 2147483647 h 66"/>
                <a:gd name="T18" fmla="*/ 2147483647 w 1181"/>
                <a:gd name="T19" fmla="*/ 2147483647 h 66"/>
                <a:gd name="T20" fmla="*/ 2147483647 w 1181"/>
                <a:gd name="T21" fmla="*/ 2147483647 h 66"/>
                <a:gd name="T22" fmla="*/ 2147483647 w 1181"/>
                <a:gd name="T23" fmla="*/ 2147483647 h 66"/>
                <a:gd name="T24" fmla="*/ 2147483647 w 1181"/>
                <a:gd name="T25" fmla="*/ 2147483647 h 66"/>
                <a:gd name="T26" fmla="*/ 2147483647 w 1181"/>
                <a:gd name="T27" fmla="*/ 2147483647 h 66"/>
                <a:gd name="T28" fmla="*/ 2147483647 w 1181"/>
                <a:gd name="T29" fmla="*/ 2147483647 h 66"/>
                <a:gd name="T30" fmla="*/ 2147483647 w 1181"/>
                <a:gd name="T31" fmla="*/ 2147483647 h 66"/>
                <a:gd name="T32" fmla="*/ 2147483647 w 1181"/>
                <a:gd name="T33" fmla="*/ 2147483647 h 66"/>
                <a:gd name="T34" fmla="*/ 2147483647 w 1181"/>
                <a:gd name="T35" fmla="*/ 2147483647 h 66"/>
                <a:gd name="T36" fmla="*/ 2147483647 w 1181"/>
                <a:gd name="T37" fmla="*/ 0 h 66"/>
                <a:gd name="T38" fmla="*/ 2147483647 w 1181"/>
                <a:gd name="T39" fmla="*/ 0 h 66"/>
                <a:gd name="T40" fmla="*/ 2147483647 w 1181"/>
                <a:gd name="T41" fmla="*/ 0 h 66"/>
                <a:gd name="T42" fmla="*/ 2147483647 w 1181"/>
                <a:gd name="T43" fmla="*/ 0 h 66"/>
                <a:gd name="T44" fmla="*/ 2147483647 w 1181"/>
                <a:gd name="T45" fmla="*/ 0 h 66"/>
                <a:gd name="T46" fmla="*/ 2147483647 w 1181"/>
                <a:gd name="T47" fmla="*/ 0 h 66"/>
                <a:gd name="T48" fmla="*/ 2147483647 w 1181"/>
                <a:gd name="T49" fmla="*/ 0 h 66"/>
                <a:gd name="T50" fmla="*/ 2147483647 w 1181"/>
                <a:gd name="T51" fmla="*/ 0 h 66"/>
                <a:gd name="T52" fmla="*/ 2147483647 w 1181"/>
                <a:gd name="T53" fmla="*/ 0 h 66"/>
                <a:gd name="T54" fmla="*/ 2147483647 w 1181"/>
                <a:gd name="T55" fmla="*/ 0 h 66"/>
                <a:gd name="T56" fmla="*/ 2147483647 w 1181"/>
                <a:gd name="T57" fmla="*/ 0 h 66"/>
                <a:gd name="T58" fmla="*/ 2147483647 w 1181"/>
                <a:gd name="T59" fmla="*/ 0 h 66"/>
                <a:gd name="T60" fmla="*/ 2147483647 w 1181"/>
                <a:gd name="T61" fmla="*/ 0 h 66"/>
                <a:gd name="T62" fmla="*/ 2147483647 w 1181"/>
                <a:gd name="T63" fmla="*/ 0 h 66"/>
                <a:gd name="T64" fmla="*/ 2147483647 w 1181"/>
                <a:gd name="T65" fmla="*/ 0 h 66"/>
                <a:gd name="T66" fmla="*/ 2147483647 w 1181"/>
                <a:gd name="T67" fmla="*/ 0 h 66"/>
                <a:gd name="T68" fmla="*/ 2147483647 w 1181"/>
                <a:gd name="T69" fmla="*/ 0 h 66"/>
                <a:gd name="T70" fmla="*/ 2147483647 w 1181"/>
                <a:gd name="T71" fmla="*/ 2147483647 h 66"/>
                <a:gd name="T72" fmla="*/ 0 w 1181"/>
                <a:gd name="T73" fmla="*/ 2147483647 h 66"/>
                <a:gd name="T74" fmla="*/ 2147483647 w 1181"/>
                <a:gd name="T75" fmla="*/ 2147483647 h 66"/>
                <a:gd name="T76" fmla="*/ 2147483647 w 1181"/>
                <a:gd name="T77" fmla="*/ 2147483647 h 66"/>
                <a:gd name="T78" fmla="*/ 0 w 1181"/>
                <a:gd name="T79" fmla="*/ 2147483647 h 6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6"/>
                <a:gd name="T122" fmla="*/ 1181 w 1181"/>
                <a:gd name="T123" fmla="*/ 66 h 6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6">
                  <a:moveTo>
                    <a:pt x="0" y="52"/>
                  </a:moveTo>
                  <a:lnTo>
                    <a:pt x="27" y="66"/>
                  </a:lnTo>
                  <a:lnTo>
                    <a:pt x="104" y="66"/>
                  </a:lnTo>
                  <a:lnTo>
                    <a:pt x="178" y="66"/>
                  </a:lnTo>
                  <a:lnTo>
                    <a:pt x="252" y="66"/>
                  </a:lnTo>
                  <a:lnTo>
                    <a:pt x="324" y="66"/>
                  </a:lnTo>
                  <a:lnTo>
                    <a:pt x="394" y="66"/>
                  </a:lnTo>
                  <a:lnTo>
                    <a:pt x="465" y="66"/>
                  </a:lnTo>
                  <a:lnTo>
                    <a:pt x="535" y="66"/>
                  </a:lnTo>
                  <a:lnTo>
                    <a:pt x="604" y="66"/>
                  </a:lnTo>
                  <a:lnTo>
                    <a:pt x="673" y="66"/>
                  </a:lnTo>
                  <a:lnTo>
                    <a:pt x="742" y="66"/>
                  </a:lnTo>
                  <a:lnTo>
                    <a:pt x="813" y="66"/>
                  </a:lnTo>
                  <a:lnTo>
                    <a:pt x="883" y="66"/>
                  </a:lnTo>
                  <a:lnTo>
                    <a:pt x="955" y="66"/>
                  </a:lnTo>
                  <a:lnTo>
                    <a:pt x="1029" y="66"/>
                  </a:lnTo>
                  <a:lnTo>
                    <a:pt x="1103" y="66"/>
                  </a:lnTo>
                  <a:lnTo>
                    <a:pt x="1181" y="66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5"/>
                  </a:lnTo>
                  <a:lnTo>
                    <a:pt x="0" y="52"/>
                  </a:lnTo>
                  <a:lnTo>
                    <a:pt x="9" y="66"/>
                  </a:lnTo>
                  <a:lnTo>
                    <a:pt x="27" y="6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8" name="Freeform 207"/>
            <p:cNvSpPr>
              <a:spLocks/>
            </p:cNvSpPr>
            <p:nvPr/>
          </p:nvSpPr>
          <p:spPr bwMode="auto">
            <a:xfrm>
              <a:off x="2108200" y="2317750"/>
              <a:ext cx="198438" cy="985838"/>
            </a:xfrm>
            <a:custGeom>
              <a:avLst/>
              <a:gdLst>
                <a:gd name="T0" fmla="*/ 2147483647 w 441"/>
                <a:gd name="T1" fmla="*/ 2147483647 h 2192"/>
                <a:gd name="T2" fmla="*/ 2147483647 w 441"/>
                <a:gd name="T3" fmla="*/ 2147483647 h 2192"/>
                <a:gd name="T4" fmla="*/ 2147483647 w 441"/>
                <a:gd name="T5" fmla="*/ 2147483647 h 2192"/>
                <a:gd name="T6" fmla="*/ 2147483647 w 441"/>
                <a:gd name="T7" fmla="*/ 2147483647 h 2192"/>
                <a:gd name="T8" fmla="*/ 2147483647 w 441"/>
                <a:gd name="T9" fmla="*/ 2147483647 h 2192"/>
                <a:gd name="T10" fmla="*/ 2147483647 w 441"/>
                <a:gd name="T11" fmla="*/ 2147483647 h 2192"/>
                <a:gd name="T12" fmla="*/ 2147483647 w 441"/>
                <a:gd name="T13" fmla="*/ 2147483647 h 2192"/>
                <a:gd name="T14" fmla="*/ 2147483647 w 441"/>
                <a:gd name="T15" fmla="*/ 2147483647 h 2192"/>
                <a:gd name="T16" fmla="*/ 2147483647 w 441"/>
                <a:gd name="T17" fmla="*/ 2147483647 h 2192"/>
                <a:gd name="T18" fmla="*/ 2147483647 w 441"/>
                <a:gd name="T19" fmla="*/ 2147483647 h 2192"/>
                <a:gd name="T20" fmla="*/ 2147483647 w 441"/>
                <a:gd name="T21" fmla="*/ 2147483647 h 2192"/>
                <a:gd name="T22" fmla="*/ 2147483647 w 441"/>
                <a:gd name="T23" fmla="*/ 2147483647 h 2192"/>
                <a:gd name="T24" fmla="*/ 2147483647 w 441"/>
                <a:gd name="T25" fmla="*/ 2147483647 h 2192"/>
                <a:gd name="T26" fmla="*/ 2147483647 w 441"/>
                <a:gd name="T27" fmla="*/ 2147483647 h 2192"/>
                <a:gd name="T28" fmla="*/ 2147483647 w 441"/>
                <a:gd name="T29" fmla="*/ 2147483647 h 2192"/>
                <a:gd name="T30" fmla="*/ 0 w 441"/>
                <a:gd name="T31" fmla="*/ 2147483647 h 2192"/>
                <a:gd name="T32" fmla="*/ 2147483647 w 441"/>
                <a:gd name="T33" fmla="*/ 2147483647 h 2192"/>
                <a:gd name="T34" fmla="*/ 2147483647 w 441"/>
                <a:gd name="T35" fmla="*/ 2147483647 h 2192"/>
                <a:gd name="T36" fmla="*/ 2147483647 w 441"/>
                <a:gd name="T37" fmla="*/ 2147483647 h 2192"/>
                <a:gd name="T38" fmla="*/ 2147483647 w 441"/>
                <a:gd name="T39" fmla="*/ 2147483647 h 2192"/>
                <a:gd name="T40" fmla="*/ 2147483647 w 441"/>
                <a:gd name="T41" fmla="*/ 2147483647 h 2192"/>
                <a:gd name="T42" fmla="*/ 2147483647 w 441"/>
                <a:gd name="T43" fmla="*/ 2147483647 h 2192"/>
                <a:gd name="T44" fmla="*/ 2147483647 w 441"/>
                <a:gd name="T45" fmla="*/ 2147483647 h 2192"/>
                <a:gd name="T46" fmla="*/ 2147483647 w 441"/>
                <a:gd name="T47" fmla="*/ 2147483647 h 2192"/>
                <a:gd name="T48" fmla="*/ 2147483647 w 441"/>
                <a:gd name="T49" fmla="*/ 2147483647 h 2192"/>
                <a:gd name="T50" fmla="*/ 2147483647 w 441"/>
                <a:gd name="T51" fmla="*/ 2147483647 h 2192"/>
                <a:gd name="T52" fmla="*/ 2147483647 w 441"/>
                <a:gd name="T53" fmla="*/ 2147483647 h 2192"/>
                <a:gd name="T54" fmla="*/ 2147483647 w 441"/>
                <a:gd name="T55" fmla="*/ 2147483647 h 2192"/>
                <a:gd name="T56" fmla="*/ 2147483647 w 441"/>
                <a:gd name="T57" fmla="*/ 2147483647 h 2192"/>
                <a:gd name="T58" fmla="*/ 2147483647 w 441"/>
                <a:gd name="T59" fmla="*/ 2147483647 h 2192"/>
                <a:gd name="T60" fmla="*/ 2147483647 w 441"/>
                <a:gd name="T61" fmla="*/ 2147483647 h 2192"/>
                <a:gd name="T62" fmla="*/ 2147483647 w 441"/>
                <a:gd name="T63" fmla="*/ 2147483647 h 2192"/>
                <a:gd name="T64" fmla="*/ 2147483647 w 441"/>
                <a:gd name="T65" fmla="*/ 2147483647 h 2192"/>
                <a:gd name="T66" fmla="*/ 2147483647 w 441"/>
                <a:gd name="T67" fmla="*/ 2147483647 h 2192"/>
                <a:gd name="T68" fmla="*/ 2147483647 w 441"/>
                <a:gd name="T69" fmla="*/ 2147483647 h 2192"/>
                <a:gd name="T70" fmla="*/ 2147483647 w 441"/>
                <a:gd name="T71" fmla="*/ 2147483647 h 2192"/>
                <a:gd name="T72" fmla="*/ 2147483647 w 441"/>
                <a:gd name="T73" fmla="*/ 2147483647 h 2192"/>
                <a:gd name="T74" fmla="*/ 2147483647 w 441"/>
                <a:gd name="T75" fmla="*/ 2147483647 h 2192"/>
                <a:gd name="T76" fmla="*/ 2147483647 w 441"/>
                <a:gd name="T77" fmla="*/ 2147483647 h 2192"/>
                <a:gd name="T78" fmla="*/ 2147483647 w 441"/>
                <a:gd name="T79" fmla="*/ 2147483647 h 2192"/>
                <a:gd name="T80" fmla="*/ 2147483647 w 441"/>
                <a:gd name="T81" fmla="*/ 2147483647 h 2192"/>
                <a:gd name="T82" fmla="*/ 2147483647 w 441"/>
                <a:gd name="T83" fmla="*/ 2147483647 h 2192"/>
                <a:gd name="T84" fmla="*/ 2147483647 w 441"/>
                <a:gd name="T85" fmla="*/ 2147483647 h 2192"/>
                <a:gd name="T86" fmla="*/ 2147483647 w 441"/>
                <a:gd name="T87" fmla="*/ 2147483647 h 2192"/>
                <a:gd name="T88" fmla="*/ 2147483647 w 441"/>
                <a:gd name="T89" fmla="*/ 2147483647 h 2192"/>
                <a:gd name="T90" fmla="*/ 2147483647 w 441"/>
                <a:gd name="T91" fmla="*/ 2147483647 h 2192"/>
                <a:gd name="T92" fmla="*/ 2147483647 w 441"/>
                <a:gd name="T93" fmla="*/ 2147483647 h 2192"/>
                <a:gd name="T94" fmla="*/ 2147483647 w 441"/>
                <a:gd name="T95" fmla="*/ 2147483647 h 2192"/>
                <a:gd name="T96" fmla="*/ 2147483647 w 441"/>
                <a:gd name="T97" fmla="*/ 2147483647 h 2192"/>
                <a:gd name="T98" fmla="*/ 2147483647 w 441"/>
                <a:gd name="T99" fmla="*/ 2147483647 h 2192"/>
                <a:gd name="T100" fmla="*/ 2147483647 w 441"/>
                <a:gd name="T101" fmla="*/ 2147483647 h 2192"/>
                <a:gd name="T102" fmla="*/ 2147483647 w 441"/>
                <a:gd name="T103" fmla="*/ 2147483647 h 2192"/>
                <a:gd name="T104" fmla="*/ 2147483647 w 441"/>
                <a:gd name="T105" fmla="*/ 2147483647 h 2192"/>
                <a:gd name="T106" fmla="*/ 2147483647 w 441"/>
                <a:gd name="T107" fmla="*/ 2147483647 h 2192"/>
                <a:gd name="T108" fmla="*/ 2147483647 w 441"/>
                <a:gd name="T109" fmla="*/ 2147483647 h 2192"/>
                <a:gd name="T110" fmla="*/ 2147483647 w 441"/>
                <a:gd name="T111" fmla="*/ 2147483647 h 2192"/>
                <a:gd name="T112" fmla="*/ 2147483647 w 441"/>
                <a:gd name="T113" fmla="*/ 0 h 2192"/>
                <a:gd name="T114" fmla="*/ 2147483647 w 441"/>
                <a:gd name="T115" fmla="*/ 0 h 21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2192"/>
                <a:gd name="T176" fmla="*/ 441 w 441"/>
                <a:gd name="T177" fmla="*/ 2192 h 219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2192">
                  <a:moveTo>
                    <a:pt x="415" y="0"/>
                  </a:moveTo>
                  <a:lnTo>
                    <a:pt x="388" y="13"/>
                  </a:lnTo>
                  <a:lnTo>
                    <a:pt x="362" y="50"/>
                  </a:lnTo>
                  <a:lnTo>
                    <a:pt x="337" y="87"/>
                  </a:lnTo>
                  <a:lnTo>
                    <a:pt x="312" y="125"/>
                  </a:lnTo>
                  <a:lnTo>
                    <a:pt x="289" y="162"/>
                  </a:lnTo>
                  <a:lnTo>
                    <a:pt x="266" y="197"/>
                  </a:lnTo>
                  <a:lnTo>
                    <a:pt x="245" y="235"/>
                  </a:lnTo>
                  <a:lnTo>
                    <a:pt x="223" y="270"/>
                  </a:lnTo>
                  <a:lnTo>
                    <a:pt x="204" y="307"/>
                  </a:lnTo>
                  <a:lnTo>
                    <a:pt x="185" y="343"/>
                  </a:lnTo>
                  <a:lnTo>
                    <a:pt x="168" y="379"/>
                  </a:lnTo>
                  <a:lnTo>
                    <a:pt x="151" y="415"/>
                  </a:lnTo>
                  <a:lnTo>
                    <a:pt x="135" y="451"/>
                  </a:lnTo>
                  <a:lnTo>
                    <a:pt x="120" y="487"/>
                  </a:lnTo>
                  <a:lnTo>
                    <a:pt x="106" y="522"/>
                  </a:lnTo>
                  <a:lnTo>
                    <a:pt x="93" y="558"/>
                  </a:lnTo>
                  <a:lnTo>
                    <a:pt x="80" y="594"/>
                  </a:lnTo>
                  <a:lnTo>
                    <a:pt x="70" y="630"/>
                  </a:lnTo>
                  <a:lnTo>
                    <a:pt x="59" y="664"/>
                  </a:lnTo>
                  <a:lnTo>
                    <a:pt x="50" y="700"/>
                  </a:lnTo>
                  <a:lnTo>
                    <a:pt x="41" y="735"/>
                  </a:lnTo>
                  <a:lnTo>
                    <a:pt x="33" y="771"/>
                  </a:lnTo>
                  <a:lnTo>
                    <a:pt x="25" y="805"/>
                  </a:lnTo>
                  <a:lnTo>
                    <a:pt x="20" y="840"/>
                  </a:lnTo>
                  <a:lnTo>
                    <a:pt x="14" y="874"/>
                  </a:lnTo>
                  <a:lnTo>
                    <a:pt x="10" y="910"/>
                  </a:lnTo>
                  <a:lnTo>
                    <a:pt x="6" y="944"/>
                  </a:lnTo>
                  <a:lnTo>
                    <a:pt x="4" y="979"/>
                  </a:lnTo>
                  <a:lnTo>
                    <a:pt x="1" y="1012"/>
                  </a:lnTo>
                  <a:lnTo>
                    <a:pt x="0" y="1047"/>
                  </a:lnTo>
                  <a:lnTo>
                    <a:pt x="0" y="1081"/>
                  </a:lnTo>
                  <a:lnTo>
                    <a:pt x="0" y="1116"/>
                  </a:lnTo>
                  <a:lnTo>
                    <a:pt x="1" y="1149"/>
                  </a:lnTo>
                  <a:lnTo>
                    <a:pt x="2" y="1184"/>
                  </a:lnTo>
                  <a:lnTo>
                    <a:pt x="5" y="1217"/>
                  </a:lnTo>
                  <a:lnTo>
                    <a:pt x="9" y="1251"/>
                  </a:lnTo>
                  <a:lnTo>
                    <a:pt x="12" y="1285"/>
                  </a:lnTo>
                  <a:lnTo>
                    <a:pt x="18" y="1318"/>
                  </a:lnTo>
                  <a:lnTo>
                    <a:pt x="23" y="1351"/>
                  </a:lnTo>
                  <a:lnTo>
                    <a:pt x="29" y="1385"/>
                  </a:lnTo>
                  <a:lnTo>
                    <a:pt x="35" y="1418"/>
                  </a:lnTo>
                  <a:lnTo>
                    <a:pt x="43" y="1451"/>
                  </a:lnTo>
                  <a:lnTo>
                    <a:pt x="52" y="1484"/>
                  </a:lnTo>
                  <a:lnTo>
                    <a:pt x="60" y="1518"/>
                  </a:lnTo>
                  <a:lnTo>
                    <a:pt x="70" y="1551"/>
                  </a:lnTo>
                  <a:lnTo>
                    <a:pt x="92" y="1616"/>
                  </a:lnTo>
                  <a:lnTo>
                    <a:pt x="115" y="1681"/>
                  </a:lnTo>
                  <a:lnTo>
                    <a:pt x="142" y="1747"/>
                  </a:lnTo>
                  <a:lnTo>
                    <a:pt x="170" y="1810"/>
                  </a:lnTo>
                  <a:lnTo>
                    <a:pt x="200" y="1874"/>
                  </a:lnTo>
                  <a:lnTo>
                    <a:pt x="234" y="1938"/>
                  </a:lnTo>
                  <a:lnTo>
                    <a:pt x="270" y="2002"/>
                  </a:lnTo>
                  <a:lnTo>
                    <a:pt x="307" y="2065"/>
                  </a:lnTo>
                  <a:lnTo>
                    <a:pt x="346" y="2129"/>
                  </a:lnTo>
                  <a:lnTo>
                    <a:pt x="388" y="2192"/>
                  </a:lnTo>
                  <a:lnTo>
                    <a:pt x="441" y="2155"/>
                  </a:lnTo>
                  <a:lnTo>
                    <a:pt x="400" y="2093"/>
                  </a:lnTo>
                  <a:lnTo>
                    <a:pt x="362" y="2032"/>
                  </a:lnTo>
                  <a:lnTo>
                    <a:pt x="325" y="1970"/>
                  </a:lnTo>
                  <a:lnTo>
                    <a:pt x="291" y="1908"/>
                  </a:lnTo>
                  <a:lnTo>
                    <a:pt x="258" y="1846"/>
                  </a:lnTo>
                  <a:lnTo>
                    <a:pt x="229" y="1784"/>
                  </a:lnTo>
                  <a:lnTo>
                    <a:pt x="200" y="1721"/>
                  </a:lnTo>
                  <a:lnTo>
                    <a:pt x="175" y="1658"/>
                  </a:lnTo>
                  <a:lnTo>
                    <a:pt x="152" y="1596"/>
                  </a:lnTo>
                  <a:lnTo>
                    <a:pt x="131" y="1532"/>
                  </a:lnTo>
                  <a:lnTo>
                    <a:pt x="122" y="1501"/>
                  </a:lnTo>
                  <a:lnTo>
                    <a:pt x="113" y="1469"/>
                  </a:lnTo>
                  <a:lnTo>
                    <a:pt x="106" y="1437"/>
                  </a:lnTo>
                  <a:lnTo>
                    <a:pt x="98" y="1405"/>
                  </a:lnTo>
                  <a:lnTo>
                    <a:pt x="92" y="1373"/>
                  </a:lnTo>
                  <a:lnTo>
                    <a:pt x="85" y="1341"/>
                  </a:lnTo>
                  <a:lnTo>
                    <a:pt x="80" y="1309"/>
                  </a:lnTo>
                  <a:lnTo>
                    <a:pt x="76" y="1276"/>
                  </a:lnTo>
                  <a:lnTo>
                    <a:pt x="73" y="1244"/>
                  </a:lnTo>
                  <a:lnTo>
                    <a:pt x="69" y="1212"/>
                  </a:lnTo>
                  <a:lnTo>
                    <a:pt x="66" y="1180"/>
                  </a:lnTo>
                  <a:lnTo>
                    <a:pt x="65" y="1147"/>
                  </a:lnTo>
                  <a:lnTo>
                    <a:pt x="64" y="1115"/>
                  </a:lnTo>
                  <a:lnTo>
                    <a:pt x="64" y="1081"/>
                  </a:lnTo>
                  <a:lnTo>
                    <a:pt x="64" y="1049"/>
                  </a:lnTo>
                  <a:lnTo>
                    <a:pt x="65" y="1016"/>
                  </a:lnTo>
                  <a:lnTo>
                    <a:pt x="67" y="983"/>
                  </a:lnTo>
                  <a:lnTo>
                    <a:pt x="70" y="950"/>
                  </a:lnTo>
                  <a:lnTo>
                    <a:pt x="74" y="916"/>
                  </a:lnTo>
                  <a:lnTo>
                    <a:pt x="78" y="883"/>
                  </a:lnTo>
                  <a:lnTo>
                    <a:pt x="83" y="850"/>
                  </a:lnTo>
                  <a:lnTo>
                    <a:pt x="89" y="817"/>
                  </a:lnTo>
                  <a:lnTo>
                    <a:pt x="96" y="783"/>
                  </a:lnTo>
                  <a:lnTo>
                    <a:pt x="103" y="750"/>
                  </a:lnTo>
                  <a:lnTo>
                    <a:pt x="112" y="716"/>
                  </a:lnTo>
                  <a:lnTo>
                    <a:pt x="121" y="682"/>
                  </a:lnTo>
                  <a:lnTo>
                    <a:pt x="131" y="648"/>
                  </a:lnTo>
                  <a:lnTo>
                    <a:pt x="142" y="614"/>
                  </a:lnTo>
                  <a:lnTo>
                    <a:pt x="153" y="580"/>
                  </a:lnTo>
                  <a:lnTo>
                    <a:pt x="166" y="545"/>
                  </a:lnTo>
                  <a:lnTo>
                    <a:pt x="180" y="511"/>
                  </a:lnTo>
                  <a:lnTo>
                    <a:pt x="194" y="476"/>
                  </a:lnTo>
                  <a:lnTo>
                    <a:pt x="209" y="442"/>
                  </a:lnTo>
                  <a:lnTo>
                    <a:pt x="226" y="407"/>
                  </a:lnTo>
                  <a:lnTo>
                    <a:pt x="243" y="371"/>
                  </a:lnTo>
                  <a:lnTo>
                    <a:pt x="262" y="337"/>
                  </a:lnTo>
                  <a:lnTo>
                    <a:pt x="280" y="302"/>
                  </a:lnTo>
                  <a:lnTo>
                    <a:pt x="300" y="267"/>
                  </a:lnTo>
                  <a:lnTo>
                    <a:pt x="322" y="231"/>
                  </a:lnTo>
                  <a:lnTo>
                    <a:pt x="344" y="195"/>
                  </a:lnTo>
                  <a:lnTo>
                    <a:pt x="367" y="159"/>
                  </a:lnTo>
                  <a:lnTo>
                    <a:pt x="390" y="123"/>
                  </a:lnTo>
                  <a:lnTo>
                    <a:pt x="415" y="87"/>
                  </a:lnTo>
                  <a:lnTo>
                    <a:pt x="441" y="52"/>
                  </a:lnTo>
                  <a:lnTo>
                    <a:pt x="415" y="64"/>
                  </a:lnTo>
                  <a:lnTo>
                    <a:pt x="415" y="0"/>
                  </a:lnTo>
                  <a:lnTo>
                    <a:pt x="399" y="0"/>
                  </a:lnTo>
                  <a:lnTo>
                    <a:pt x="388" y="1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49" name="Freeform 208"/>
            <p:cNvSpPr>
              <a:spLocks/>
            </p:cNvSpPr>
            <p:nvPr/>
          </p:nvSpPr>
          <p:spPr bwMode="auto">
            <a:xfrm>
              <a:off x="2703513" y="2370138"/>
              <a:ext cx="111125" cy="34925"/>
            </a:xfrm>
            <a:custGeom>
              <a:avLst/>
              <a:gdLst>
                <a:gd name="T0" fmla="*/ 0 w 248"/>
                <a:gd name="T1" fmla="*/ 2147483647 h 80"/>
                <a:gd name="T2" fmla="*/ 2147483647 w 248"/>
                <a:gd name="T3" fmla="*/ 0 h 80"/>
                <a:gd name="T4" fmla="*/ 2147483647 w 248"/>
                <a:gd name="T5" fmla="*/ 2147483647 h 80"/>
                <a:gd name="T6" fmla="*/ 2147483647 w 248"/>
                <a:gd name="T7" fmla="*/ 2147483647 h 80"/>
                <a:gd name="T8" fmla="*/ 2147483647 w 248"/>
                <a:gd name="T9" fmla="*/ 2147483647 h 80"/>
                <a:gd name="T10" fmla="*/ 2147483647 w 248"/>
                <a:gd name="T11" fmla="*/ 2147483647 h 80"/>
                <a:gd name="T12" fmla="*/ 2147483647 w 248"/>
                <a:gd name="T13" fmla="*/ 2147483647 h 80"/>
                <a:gd name="T14" fmla="*/ 2147483647 w 248"/>
                <a:gd name="T15" fmla="*/ 2147483647 h 80"/>
                <a:gd name="T16" fmla="*/ 2147483647 w 248"/>
                <a:gd name="T17" fmla="*/ 2147483647 h 80"/>
                <a:gd name="T18" fmla="*/ 2147483647 w 248"/>
                <a:gd name="T19" fmla="*/ 2147483647 h 80"/>
                <a:gd name="T20" fmla="*/ 0 w 248"/>
                <a:gd name="T21" fmla="*/ 2147483647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8"/>
                <a:gd name="T34" fmla="*/ 0 h 80"/>
                <a:gd name="T35" fmla="*/ 248 w 248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8" h="80">
                  <a:moveTo>
                    <a:pt x="0" y="80"/>
                  </a:moveTo>
                  <a:lnTo>
                    <a:pt x="248" y="0"/>
                  </a:lnTo>
                  <a:lnTo>
                    <a:pt x="248" y="80"/>
                  </a:lnTo>
                  <a:lnTo>
                    <a:pt x="216" y="80"/>
                  </a:lnTo>
                  <a:lnTo>
                    <a:pt x="184" y="80"/>
                  </a:lnTo>
                  <a:lnTo>
                    <a:pt x="152" y="80"/>
                  </a:lnTo>
                  <a:lnTo>
                    <a:pt x="121" y="80"/>
                  </a:lnTo>
                  <a:lnTo>
                    <a:pt x="91" y="80"/>
                  </a:lnTo>
                  <a:lnTo>
                    <a:pt x="60" y="80"/>
                  </a:lnTo>
                  <a:lnTo>
                    <a:pt x="31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0" name="Freeform 209"/>
            <p:cNvSpPr>
              <a:spLocks/>
            </p:cNvSpPr>
            <p:nvPr/>
          </p:nvSpPr>
          <p:spPr bwMode="auto">
            <a:xfrm>
              <a:off x="2632075" y="2346325"/>
              <a:ext cx="182563" cy="58738"/>
            </a:xfrm>
            <a:custGeom>
              <a:avLst/>
              <a:gdLst>
                <a:gd name="T0" fmla="*/ 2147483647 w 403"/>
                <a:gd name="T1" fmla="*/ 2147483647 h 131"/>
                <a:gd name="T2" fmla="*/ 2147483647 w 403"/>
                <a:gd name="T3" fmla="*/ 2147483647 h 131"/>
                <a:gd name="T4" fmla="*/ 2147483647 w 403"/>
                <a:gd name="T5" fmla="*/ 2147483647 h 131"/>
                <a:gd name="T6" fmla="*/ 2147483647 w 403"/>
                <a:gd name="T7" fmla="*/ 2147483647 h 131"/>
                <a:gd name="T8" fmla="*/ 2147483647 w 403"/>
                <a:gd name="T9" fmla="*/ 2147483647 h 131"/>
                <a:gd name="T10" fmla="*/ 2147483647 w 403"/>
                <a:gd name="T11" fmla="*/ 2147483647 h 131"/>
                <a:gd name="T12" fmla="*/ 2147483647 w 403"/>
                <a:gd name="T13" fmla="*/ 2147483647 h 131"/>
                <a:gd name="T14" fmla="*/ 2147483647 w 403"/>
                <a:gd name="T15" fmla="*/ 2147483647 h 131"/>
                <a:gd name="T16" fmla="*/ 2147483647 w 403"/>
                <a:gd name="T17" fmla="*/ 2147483647 h 131"/>
                <a:gd name="T18" fmla="*/ 0 w 403"/>
                <a:gd name="T19" fmla="*/ 2147483647 h 131"/>
                <a:gd name="T20" fmla="*/ 2147483647 w 403"/>
                <a:gd name="T21" fmla="*/ 0 h 131"/>
                <a:gd name="T22" fmla="*/ 2147483647 w 403"/>
                <a:gd name="T23" fmla="*/ 2147483647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31"/>
                <a:gd name="T38" fmla="*/ 403 w 403"/>
                <a:gd name="T39" fmla="*/ 131 h 1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31">
                  <a:moveTo>
                    <a:pt x="403" y="101"/>
                  </a:moveTo>
                  <a:lnTo>
                    <a:pt x="311" y="131"/>
                  </a:lnTo>
                  <a:lnTo>
                    <a:pt x="270" y="131"/>
                  </a:lnTo>
                  <a:lnTo>
                    <a:pt x="230" y="131"/>
                  </a:lnTo>
                  <a:lnTo>
                    <a:pt x="191" y="131"/>
                  </a:lnTo>
                  <a:lnTo>
                    <a:pt x="152" y="131"/>
                  </a:lnTo>
                  <a:lnTo>
                    <a:pt x="114" y="131"/>
                  </a:lnTo>
                  <a:lnTo>
                    <a:pt x="76" y="131"/>
                  </a:lnTo>
                  <a:lnTo>
                    <a:pt x="37" y="131"/>
                  </a:lnTo>
                  <a:lnTo>
                    <a:pt x="0" y="131"/>
                  </a:lnTo>
                  <a:lnTo>
                    <a:pt x="403" y="0"/>
                  </a:lnTo>
                  <a:lnTo>
                    <a:pt x="403" y="101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1" name="Freeform 210"/>
            <p:cNvSpPr>
              <a:spLocks/>
            </p:cNvSpPr>
            <p:nvPr/>
          </p:nvSpPr>
          <p:spPr bwMode="auto">
            <a:xfrm>
              <a:off x="2562225" y="2322513"/>
              <a:ext cx="252413" cy="82550"/>
            </a:xfrm>
            <a:custGeom>
              <a:avLst/>
              <a:gdLst>
                <a:gd name="T0" fmla="*/ 2147483647 w 559"/>
                <a:gd name="T1" fmla="*/ 2147483647 h 181"/>
                <a:gd name="T2" fmla="*/ 2147483647 w 559"/>
                <a:gd name="T3" fmla="*/ 2147483647 h 181"/>
                <a:gd name="T4" fmla="*/ 2147483647 w 559"/>
                <a:gd name="T5" fmla="*/ 2147483647 h 181"/>
                <a:gd name="T6" fmla="*/ 2147483647 w 559"/>
                <a:gd name="T7" fmla="*/ 2147483647 h 181"/>
                <a:gd name="T8" fmla="*/ 2147483647 w 559"/>
                <a:gd name="T9" fmla="*/ 2147483647 h 181"/>
                <a:gd name="T10" fmla="*/ 2147483647 w 559"/>
                <a:gd name="T11" fmla="*/ 2147483647 h 181"/>
                <a:gd name="T12" fmla="*/ 2147483647 w 559"/>
                <a:gd name="T13" fmla="*/ 2147483647 h 181"/>
                <a:gd name="T14" fmla="*/ 2147483647 w 559"/>
                <a:gd name="T15" fmla="*/ 2147483647 h 181"/>
                <a:gd name="T16" fmla="*/ 2147483647 w 559"/>
                <a:gd name="T17" fmla="*/ 2147483647 h 181"/>
                <a:gd name="T18" fmla="*/ 0 w 559"/>
                <a:gd name="T19" fmla="*/ 2147483647 h 181"/>
                <a:gd name="T20" fmla="*/ 2147483647 w 559"/>
                <a:gd name="T21" fmla="*/ 0 h 181"/>
                <a:gd name="T22" fmla="*/ 2147483647 w 559"/>
                <a:gd name="T23" fmla="*/ 2147483647 h 1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59"/>
                <a:gd name="T37" fmla="*/ 0 h 181"/>
                <a:gd name="T38" fmla="*/ 559 w 559"/>
                <a:gd name="T39" fmla="*/ 181 h 1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59" h="181">
                  <a:moveTo>
                    <a:pt x="559" y="101"/>
                  </a:moveTo>
                  <a:lnTo>
                    <a:pt x="311" y="181"/>
                  </a:lnTo>
                  <a:lnTo>
                    <a:pt x="271" y="181"/>
                  </a:lnTo>
                  <a:lnTo>
                    <a:pt x="232" y="181"/>
                  </a:lnTo>
                  <a:lnTo>
                    <a:pt x="193" y="181"/>
                  </a:lnTo>
                  <a:lnTo>
                    <a:pt x="154" y="181"/>
                  </a:lnTo>
                  <a:lnTo>
                    <a:pt x="115" y="181"/>
                  </a:lnTo>
                  <a:lnTo>
                    <a:pt x="77" y="181"/>
                  </a:lnTo>
                  <a:lnTo>
                    <a:pt x="38" y="181"/>
                  </a:lnTo>
                  <a:lnTo>
                    <a:pt x="0" y="181"/>
                  </a:lnTo>
                  <a:lnTo>
                    <a:pt x="559" y="0"/>
                  </a:lnTo>
                  <a:lnTo>
                    <a:pt x="559" y="101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2" name="Freeform 211"/>
            <p:cNvSpPr>
              <a:spLocks/>
            </p:cNvSpPr>
            <p:nvPr/>
          </p:nvSpPr>
          <p:spPr bwMode="auto">
            <a:xfrm>
              <a:off x="2493963" y="2300288"/>
              <a:ext cx="320675" cy="104775"/>
            </a:xfrm>
            <a:custGeom>
              <a:avLst/>
              <a:gdLst>
                <a:gd name="T0" fmla="*/ 2147483647 w 714"/>
                <a:gd name="T1" fmla="*/ 2147483647 h 232"/>
                <a:gd name="T2" fmla="*/ 2147483647 w 714"/>
                <a:gd name="T3" fmla="*/ 2147483647 h 232"/>
                <a:gd name="T4" fmla="*/ 2147483647 w 714"/>
                <a:gd name="T5" fmla="*/ 2147483647 h 232"/>
                <a:gd name="T6" fmla="*/ 2147483647 w 714"/>
                <a:gd name="T7" fmla="*/ 2147483647 h 232"/>
                <a:gd name="T8" fmla="*/ 2147483647 w 714"/>
                <a:gd name="T9" fmla="*/ 2147483647 h 232"/>
                <a:gd name="T10" fmla="*/ 2147483647 w 714"/>
                <a:gd name="T11" fmla="*/ 2147483647 h 232"/>
                <a:gd name="T12" fmla="*/ 2147483647 w 714"/>
                <a:gd name="T13" fmla="*/ 2147483647 h 232"/>
                <a:gd name="T14" fmla="*/ 2147483647 w 714"/>
                <a:gd name="T15" fmla="*/ 2147483647 h 232"/>
                <a:gd name="T16" fmla="*/ 2147483647 w 714"/>
                <a:gd name="T17" fmla="*/ 2147483647 h 232"/>
                <a:gd name="T18" fmla="*/ 0 w 714"/>
                <a:gd name="T19" fmla="*/ 2147483647 h 232"/>
                <a:gd name="T20" fmla="*/ 2147483647 w 714"/>
                <a:gd name="T21" fmla="*/ 0 h 232"/>
                <a:gd name="T22" fmla="*/ 2147483647 w 714"/>
                <a:gd name="T23" fmla="*/ 2147483647 h 2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4"/>
                <a:gd name="T37" fmla="*/ 0 h 232"/>
                <a:gd name="T38" fmla="*/ 714 w 714"/>
                <a:gd name="T39" fmla="*/ 232 h 2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4" h="232">
                  <a:moveTo>
                    <a:pt x="714" y="101"/>
                  </a:moveTo>
                  <a:lnTo>
                    <a:pt x="311" y="232"/>
                  </a:lnTo>
                  <a:lnTo>
                    <a:pt x="271" y="232"/>
                  </a:lnTo>
                  <a:lnTo>
                    <a:pt x="233" y="232"/>
                  </a:lnTo>
                  <a:lnTo>
                    <a:pt x="193" y="232"/>
                  </a:lnTo>
                  <a:lnTo>
                    <a:pt x="155" y="232"/>
                  </a:lnTo>
                  <a:lnTo>
                    <a:pt x="117" y="232"/>
                  </a:lnTo>
                  <a:lnTo>
                    <a:pt x="78" y="232"/>
                  </a:lnTo>
                  <a:lnTo>
                    <a:pt x="39" y="232"/>
                  </a:lnTo>
                  <a:lnTo>
                    <a:pt x="0" y="232"/>
                  </a:lnTo>
                  <a:lnTo>
                    <a:pt x="714" y="0"/>
                  </a:lnTo>
                  <a:lnTo>
                    <a:pt x="714" y="101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3" name="Freeform 212"/>
            <p:cNvSpPr>
              <a:spLocks/>
            </p:cNvSpPr>
            <p:nvPr/>
          </p:nvSpPr>
          <p:spPr bwMode="auto">
            <a:xfrm>
              <a:off x="2424113" y="2278063"/>
              <a:ext cx="390525" cy="127000"/>
            </a:xfrm>
            <a:custGeom>
              <a:avLst/>
              <a:gdLst>
                <a:gd name="T0" fmla="*/ 2147483647 w 868"/>
                <a:gd name="T1" fmla="*/ 2147483647 h 284"/>
                <a:gd name="T2" fmla="*/ 2147483647 w 868"/>
                <a:gd name="T3" fmla="*/ 2147483647 h 284"/>
                <a:gd name="T4" fmla="*/ 2147483647 w 868"/>
                <a:gd name="T5" fmla="*/ 2147483647 h 284"/>
                <a:gd name="T6" fmla="*/ 2147483647 w 868"/>
                <a:gd name="T7" fmla="*/ 2147483647 h 284"/>
                <a:gd name="T8" fmla="*/ 2147483647 w 868"/>
                <a:gd name="T9" fmla="*/ 2147483647 h 284"/>
                <a:gd name="T10" fmla="*/ 2147483647 w 868"/>
                <a:gd name="T11" fmla="*/ 2147483647 h 284"/>
                <a:gd name="T12" fmla="*/ 2147483647 w 868"/>
                <a:gd name="T13" fmla="*/ 2147483647 h 284"/>
                <a:gd name="T14" fmla="*/ 2147483647 w 868"/>
                <a:gd name="T15" fmla="*/ 2147483647 h 284"/>
                <a:gd name="T16" fmla="*/ 2147483647 w 868"/>
                <a:gd name="T17" fmla="*/ 2147483647 h 284"/>
                <a:gd name="T18" fmla="*/ 0 w 868"/>
                <a:gd name="T19" fmla="*/ 2147483647 h 284"/>
                <a:gd name="T20" fmla="*/ 2147483647 w 868"/>
                <a:gd name="T21" fmla="*/ 0 h 284"/>
                <a:gd name="T22" fmla="*/ 2147483647 w 868"/>
                <a:gd name="T23" fmla="*/ 2147483647 h 2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68"/>
                <a:gd name="T37" fmla="*/ 0 h 284"/>
                <a:gd name="T38" fmla="*/ 868 w 868"/>
                <a:gd name="T39" fmla="*/ 284 h 28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68" h="284">
                  <a:moveTo>
                    <a:pt x="868" y="103"/>
                  </a:moveTo>
                  <a:lnTo>
                    <a:pt x="309" y="284"/>
                  </a:lnTo>
                  <a:lnTo>
                    <a:pt x="271" y="284"/>
                  </a:lnTo>
                  <a:lnTo>
                    <a:pt x="232" y="284"/>
                  </a:lnTo>
                  <a:lnTo>
                    <a:pt x="194" y="284"/>
                  </a:lnTo>
                  <a:lnTo>
                    <a:pt x="156" y="284"/>
                  </a:lnTo>
                  <a:lnTo>
                    <a:pt x="117" y="284"/>
                  </a:lnTo>
                  <a:lnTo>
                    <a:pt x="78" y="284"/>
                  </a:lnTo>
                  <a:lnTo>
                    <a:pt x="38" y="284"/>
                  </a:lnTo>
                  <a:lnTo>
                    <a:pt x="0" y="284"/>
                  </a:lnTo>
                  <a:lnTo>
                    <a:pt x="868" y="0"/>
                  </a:lnTo>
                  <a:lnTo>
                    <a:pt x="868" y="103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4" name="Freeform 213"/>
            <p:cNvSpPr>
              <a:spLocks/>
            </p:cNvSpPr>
            <p:nvPr/>
          </p:nvSpPr>
          <p:spPr bwMode="auto">
            <a:xfrm>
              <a:off x="2352675" y="2254250"/>
              <a:ext cx="461963" cy="150813"/>
            </a:xfrm>
            <a:custGeom>
              <a:avLst/>
              <a:gdLst>
                <a:gd name="T0" fmla="*/ 2147483647 w 1024"/>
                <a:gd name="T1" fmla="*/ 2147483647 h 333"/>
                <a:gd name="T2" fmla="*/ 2147483647 w 1024"/>
                <a:gd name="T3" fmla="*/ 2147483647 h 333"/>
                <a:gd name="T4" fmla="*/ 2147483647 w 1024"/>
                <a:gd name="T5" fmla="*/ 2147483647 h 333"/>
                <a:gd name="T6" fmla="*/ 2147483647 w 1024"/>
                <a:gd name="T7" fmla="*/ 2147483647 h 333"/>
                <a:gd name="T8" fmla="*/ 2147483647 w 1024"/>
                <a:gd name="T9" fmla="*/ 2147483647 h 333"/>
                <a:gd name="T10" fmla="*/ 2147483647 w 1024"/>
                <a:gd name="T11" fmla="*/ 2147483647 h 333"/>
                <a:gd name="T12" fmla="*/ 2147483647 w 1024"/>
                <a:gd name="T13" fmla="*/ 2147483647 h 333"/>
                <a:gd name="T14" fmla="*/ 2147483647 w 1024"/>
                <a:gd name="T15" fmla="*/ 2147483647 h 333"/>
                <a:gd name="T16" fmla="*/ 2147483647 w 1024"/>
                <a:gd name="T17" fmla="*/ 2147483647 h 333"/>
                <a:gd name="T18" fmla="*/ 0 w 1024"/>
                <a:gd name="T19" fmla="*/ 2147483647 h 333"/>
                <a:gd name="T20" fmla="*/ 2147483647 w 1024"/>
                <a:gd name="T21" fmla="*/ 0 h 333"/>
                <a:gd name="T22" fmla="*/ 2147483647 w 1024"/>
                <a:gd name="T23" fmla="*/ 2147483647 h 3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24"/>
                <a:gd name="T37" fmla="*/ 0 h 333"/>
                <a:gd name="T38" fmla="*/ 1024 w 1024"/>
                <a:gd name="T39" fmla="*/ 333 h 3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24" h="333">
                  <a:moveTo>
                    <a:pt x="1024" y="101"/>
                  </a:moveTo>
                  <a:lnTo>
                    <a:pt x="310" y="333"/>
                  </a:lnTo>
                  <a:lnTo>
                    <a:pt x="272" y="333"/>
                  </a:lnTo>
                  <a:lnTo>
                    <a:pt x="235" y="333"/>
                  </a:lnTo>
                  <a:lnTo>
                    <a:pt x="196" y="333"/>
                  </a:lnTo>
                  <a:lnTo>
                    <a:pt x="158" y="333"/>
                  </a:lnTo>
                  <a:lnTo>
                    <a:pt x="118" y="333"/>
                  </a:lnTo>
                  <a:lnTo>
                    <a:pt x="80" y="333"/>
                  </a:lnTo>
                  <a:lnTo>
                    <a:pt x="39" y="333"/>
                  </a:lnTo>
                  <a:lnTo>
                    <a:pt x="0" y="333"/>
                  </a:lnTo>
                  <a:lnTo>
                    <a:pt x="1024" y="0"/>
                  </a:lnTo>
                  <a:lnTo>
                    <a:pt x="1024" y="101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5" name="Freeform 214"/>
            <p:cNvSpPr>
              <a:spLocks/>
            </p:cNvSpPr>
            <p:nvPr/>
          </p:nvSpPr>
          <p:spPr bwMode="auto">
            <a:xfrm>
              <a:off x="2292350" y="2232025"/>
              <a:ext cx="522288" cy="173038"/>
            </a:xfrm>
            <a:custGeom>
              <a:avLst/>
              <a:gdLst>
                <a:gd name="T0" fmla="*/ 2147483647 w 1159"/>
                <a:gd name="T1" fmla="*/ 2147483647 h 385"/>
                <a:gd name="T2" fmla="*/ 2147483647 w 1159"/>
                <a:gd name="T3" fmla="*/ 2147483647 h 385"/>
                <a:gd name="T4" fmla="*/ 2147483647 w 1159"/>
                <a:gd name="T5" fmla="*/ 2147483647 h 385"/>
                <a:gd name="T6" fmla="*/ 2147483647 w 1159"/>
                <a:gd name="T7" fmla="*/ 2147483647 h 385"/>
                <a:gd name="T8" fmla="*/ 2147483647 w 1159"/>
                <a:gd name="T9" fmla="*/ 2147483647 h 385"/>
                <a:gd name="T10" fmla="*/ 2147483647 w 1159"/>
                <a:gd name="T11" fmla="*/ 2147483647 h 385"/>
                <a:gd name="T12" fmla="*/ 2147483647 w 1159"/>
                <a:gd name="T13" fmla="*/ 2147483647 h 385"/>
                <a:gd name="T14" fmla="*/ 2147483647 w 1159"/>
                <a:gd name="T15" fmla="*/ 2147483647 h 385"/>
                <a:gd name="T16" fmla="*/ 2147483647 w 1159"/>
                <a:gd name="T17" fmla="*/ 2147483647 h 385"/>
                <a:gd name="T18" fmla="*/ 2147483647 w 1159"/>
                <a:gd name="T19" fmla="*/ 2147483647 h 385"/>
                <a:gd name="T20" fmla="*/ 2147483647 w 1159"/>
                <a:gd name="T21" fmla="*/ 2147483647 h 385"/>
                <a:gd name="T22" fmla="*/ 0 w 1159"/>
                <a:gd name="T23" fmla="*/ 2147483647 h 385"/>
                <a:gd name="T24" fmla="*/ 2147483647 w 1159"/>
                <a:gd name="T25" fmla="*/ 0 h 385"/>
                <a:gd name="T26" fmla="*/ 2147483647 w 1159"/>
                <a:gd name="T27" fmla="*/ 2147483647 h 3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59"/>
                <a:gd name="T43" fmla="*/ 0 h 385"/>
                <a:gd name="T44" fmla="*/ 1159 w 1159"/>
                <a:gd name="T45" fmla="*/ 385 h 38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59" h="385">
                  <a:moveTo>
                    <a:pt x="1159" y="101"/>
                  </a:moveTo>
                  <a:lnTo>
                    <a:pt x="291" y="385"/>
                  </a:lnTo>
                  <a:lnTo>
                    <a:pt x="256" y="385"/>
                  </a:lnTo>
                  <a:lnTo>
                    <a:pt x="220" y="385"/>
                  </a:lnTo>
                  <a:lnTo>
                    <a:pt x="186" y="385"/>
                  </a:lnTo>
                  <a:lnTo>
                    <a:pt x="150" y="385"/>
                  </a:lnTo>
                  <a:lnTo>
                    <a:pt x="114" y="385"/>
                  </a:lnTo>
                  <a:lnTo>
                    <a:pt x="78" y="385"/>
                  </a:lnTo>
                  <a:lnTo>
                    <a:pt x="42" y="385"/>
                  </a:lnTo>
                  <a:lnTo>
                    <a:pt x="5" y="385"/>
                  </a:lnTo>
                  <a:lnTo>
                    <a:pt x="3" y="382"/>
                  </a:lnTo>
                  <a:lnTo>
                    <a:pt x="0" y="379"/>
                  </a:lnTo>
                  <a:lnTo>
                    <a:pt x="1159" y="0"/>
                  </a:lnTo>
                  <a:lnTo>
                    <a:pt x="1159" y="101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6" name="Freeform 215"/>
            <p:cNvSpPr>
              <a:spLocks/>
            </p:cNvSpPr>
            <p:nvPr/>
          </p:nvSpPr>
          <p:spPr bwMode="auto">
            <a:xfrm>
              <a:off x="2279650" y="2208213"/>
              <a:ext cx="534988" cy="196850"/>
            </a:xfrm>
            <a:custGeom>
              <a:avLst/>
              <a:gdLst>
                <a:gd name="T0" fmla="*/ 2147483647 w 1189"/>
                <a:gd name="T1" fmla="*/ 2147483647 h 434"/>
                <a:gd name="T2" fmla="*/ 2147483647 w 1189"/>
                <a:gd name="T3" fmla="*/ 2147483647 h 434"/>
                <a:gd name="T4" fmla="*/ 2147483647 w 1189"/>
                <a:gd name="T5" fmla="*/ 2147483647 h 434"/>
                <a:gd name="T6" fmla="*/ 2147483647 w 1189"/>
                <a:gd name="T7" fmla="*/ 2147483647 h 434"/>
                <a:gd name="T8" fmla="*/ 2147483647 w 1189"/>
                <a:gd name="T9" fmla="*/ 2147483647 h 434"/>
                <a:gd name="T10" fmla="*/ 2147483647 w 1189"/>
                <a:gd name="T11" fmla="*/ 2147483647 h 434"/>
                <a:gd name="T12" fmla="*/ 2147483647 w 1189"/>
                <a:gd name="T13" fmla="*/ 2147483647 h 434"/>
                <a:gd name="T14" fmla="*/ 2147483647 w 1189"/>
                <a:gd name="T15" fmla="*/ 2147483647 h 434"/>
                <a:gd name="T16" fmla="*/ 2147483647 w 1189"/>
                <a:gd name="T17" fmla="*/ 2147483647 h 434"/>
                <a:gd name="T18" fmla="*/ 0 w 1189"/>
                <a:gd name="T19" fmla="*/ 2147483647 h 434"/>
                <a:gd name="T20" fmla="*/ 2147483647 w 1189"/>
                <a:gd name="T21" fmla="*/ 0 h 434"/>
                <a:gd name="T22" fmla="*/ 2147483647 w 1189"/>
                <a:gd name="T23" fmla="*/ 2147483647 h 4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9"/>
                <a:gd name="T37" fmla="*/ 0 h 434"/>
                <a:gd name="T38" fmla="*/ 1189 w 1189"/>
                <a:gd name="T39" fmla="*/ 434 h 4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9" h="434">
                  <a:moveTo>
                    <a:pt x="1189" y="101"/>
                  </a:moveTo>
                  <a:lnTo>
                    <a:pt x="165" y="434"/>
                  </a:lnTo>
                  <a:lnTo>
                    <a:pt x="133" y="434"/>
                  </a:lnTo>
                  <a:lnTo>
                    <a:pt x="101" y="434"/>
                  </a:lnTo>
                  <a:lnTo>
                    <a:pt x="67" y="434"/>
                  </a:lnTo>
                  <a:lnTo>
                    <a:pt x="35" y="434"/>
                  </a:lnTo>
                  <a:lnTo>
                    <a:pt x="26" y="423"/>
                  </a:lnTo>
                  <a:lnTo>
                    <a:pt x="17" y="410"/>
                  </a:lnTo>
                  <a:lnTo>
                    <a:pt x="8" y="399"/>
                  </a:lnTo>
                  <a:lnTo>
                    <a:pt x="0" y="387"/>
                  </a:lnTo>
                  <a:lnTo>
                    <a:pt x="1189" y="0"/>
                  </a:lnTo>
                  <a:lnTo>
                    <a:pt x="1189" y="101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7" name="Freeform 216"/>
            <p:cNvSpPr>
              <a:spLocks/>
            </p:cNvSpPr>
            <p:nvPr/>
          </p:nvSpPr>
          <p:spPr bwMode="auto">
            <a:xfrm>
              <a:off x="2265363" y="2185988"/>
              <a:ext cx="549275" cy="215900"/>
            </a:xfrm>
            <a:custGeom>
              <a:avLst/>
              <a:gdLst>
                <a:gd name="T0" fmla="*/ 2147483647 w 1219"/>
                <a:gd name="T1" fmla="*/ 2147483647 h 480"/>
                <a:gd name="T2" fmla="*/ 2147483647 w 1219"/>
                <a:gd name="T3" fmla="*/ 2147483647 h 480"/>
                <a:gd name="T4" fmla="*/ 2147483647 w 1219"/>
                <a:gd name="T5" fmla="*/ 2147483647 h 480"/>
                <a:gd name="T6" fmla="*/ 2147483647 w 1219"/>
                <a:gd name="T7" fmla="*/ 2147483647 h 480"/>
                <a:gd name="T8" fmla="*/ 2147483647 w 1219"/>
                <a:gd name="T9" fmla="*/ 2147483647 h 480"/>
                <a:gd name="T10" fmla="*/ 0 w 1219"/>
                <a:gd name="T11" fmla="*/ 2147483647 h 480"/>
                <a:gd name="T12" fmla="*/ 2147483647 w 1219"/>
                <a:gd name="T13" fmla="*/ 0 h 480"/>
                <a:gd name="T14" fmla="*/ 2147483647 w 1219"/>
                <a:gd name="T15" fmla="*/ 2147483647 h 4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19"/>
                <a:gd name="T25" fmla="*/ 0 h 480"/>
                <a:gd name="T26" fmla="*/ 1219 w 1219"/>
                <a:gd name="T27" fmla="*/ 480 h 4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19" h="480">
                  <a:moveTo>
                    <a:pt x="1219" y="101"/>
                  </a:moveTo>
                  <a:lnTo>
                    <a:pt x="60" y="480"/>
                  </a:lnTo>
                  <a:lnTo>
                    <a:pt x="45" y="460"/>
                  </a:lnTo>
                  <a:lnTo>
                    <a:pt x="30" y="439"/>
                  </a:lnTo>
                  <a:lnTo>
                    <a:pt x="15" y="419"/>
                  </a:lnTo>
                  <a:lnTo>
                    <a:pt x="0" y="398"/>
                  </a:lnTo>
                  <a:lnTo>
                    <a:pt x="1219" y="0"/>
                  </a:lnTo>
                  <a:lnTo>
                    <a:pt x="1219" y="101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8" name="Freeform 217"/>
            <p:cNvSpPr>
              <a:spLocks/>
            </p:cNvSpPr>
            <p:nvPr/>
          </p:nvSpPr>
          <p:spPr bwMode="auto">
            <a:xfrm>
              <a:off x="2252663" y="2163763"/>
              <a:ext cx="561975" cy="220662"/>
            </a:xfrm>
            <a:custGeom>
              <a:avLst/>
              <a:gdLst>
                <a:gd name="T0" fmla="*/ 2147483647 w 1247"/>
                <a:gd name="T1" fmla="*/ 2147483647 h 490"/>
                <a:gd name="T2" fmla="*/ 2147483647 w 1247"/>
                <a:gd name="T3" fmla="*/ 2147483647 h 490"/>
                <a:gd name="T4" fmla="*/ 2147483647 w 1247"/>
                <a:gd name="T5" fmla="*/ 2147483647 h 490"/>
                <a:gd name="T6" fmla="*/ 2147483647 w 1247"/>
                <a:gd name="T7" fmla="*/ 2147483647 h 490"/>
                <a:gd name="T8" fmla="*/ 2147483647 w 1247"/>
                <a:gd name="T9" fmla="*/ 2147483647 h 490"/>
                <a:gd name="T10" fmla="*/ 0 w 1247"/>
                <a:gd name="T11" fmla="*/ 2147483647 h 490"/>
                <a:gd name="T12" fmla="*/ 2147483647 w 1247"/>
                <a:gd name="T13" fmla="*/ 0 h 490"/>
                <a:gd name="T14" fmla="*/ 2147483647 w 1247"/>
                <a:gd name="T15" fmla="*/ 2147483647 h 4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47"/>
                <a:gd name="T25" fmla="*/ 0 h 490"/>
                <a:gd name="T26" fmla="*/ 1247 w 1247"/>
                <a:gd name="T27" fmla="*/ 490 h 49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47" h="490">
                  <a:moveTo>
                    <a:pt x="1247" y="103"/>
                  </a:moveTo>
                  <a:lnTo>
                    <a:pt x="58" y="490"/>
                  </a:lnTo>
                  <a:lnTo>
                    <a:pt x="43" y="470"/>
                  </a:lnTo>
                  <a:lnTo>
                    <a:pt x="28" y="449"/>
                  </a:lnTo>
                  <a:lnTo>
                    <a:pt x="14" y="427"/>
                  </a:lnTo>
                  <a:lnTo>
                    <a:pt x="0" y="407"/>
                  </a:lnTo>
                  <a:lnTo>
                    <a:pt x="1247" y="0"/>
                  </a:lnTo>
                  <a:lnTo>
                    <a:pt x="1247" y="103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59" name="Freeform 218"/>
            <p:cNvSpPr>
              <a:spLocks/>
            </p:cNvSpPr>
            <p:nvPr/>
          </p:nvSpPr>
          <p:spPr bwMode="auto">
            <a:xfrm>
              <a:off x="2241550" y="2139950"/>
              <a:ext cx="573088" cy="225425"/>
            </a:xfrm>
            <a:custGeom>
              <a:avLst/>
              <a:gdLst>
                <a:gd name="T0" fmla="*/ 2147483647 w 1274"/>
                <a:gd name="T1" fmla="*/ 2147483647 h 499"/>
                <a:gd name="T2" fmla="*/ 2147483647 w 1274"/>
                <a:gd name="T3" fmla="*/ 2147483647 h 499"/>
                <a:gd name="T4" fmla="*/ 2147483647 w 1274"/>
                <a:gd name="T5" fmla="*/ 2147483647 h 499"/>
                <a:gd name="T6" fmla="*/ 2147483647 w 1274"/>
                <a:gd name="T7" fmla="*/ 2147483647 h 499"/>
                <a:gd name="T8" fmla="*/ 2147483647 w 1274"/>
                <a:gd name="T9" fmla="*/ 2147483647 h 499"/>
                <a:gd name="T10" fmla="*/ 0 w 1274"/>
                <a:gd name="T11" fmla="*/ 2147483647 h 499"/>
                <a:gd name="T12" fmla="*/ 2147483647 w 1274"/>
                <a:gd name="T13" fmla="*/ 0 h 499"/>
                <a:gd name="T14" fmla="*/ 2147483647 w 1274"/>
                <a:gd name="T15" fmla="*/ 2147483647 h 4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74"/>
                <a:gd name="T25" fmla="*/ 0 h 499"/>
                <a:gd name="T26" fmla="*/ 1274 w 1274"/>
                <a:gd name="T27" fmla="*/ 499 h 4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74" h="499">
                  <a:moveTo>
                    <a:pt x="1274" y="101"/>
                  </a:moveTo>
                  <a:lnTo>
                    <a:pt x="55" y="499"/>
                  </a:lnTo>
                  <a:lnTo>
                    <a:pt x="41" y="477"/>
                  </a:lnTo>
                  <a:lnTo>
                    <a:pt x="27" y="457"/>
                  </a:lnTo>
                  <a:lnTo>
                    <a:pt x="13" y="437"/>
                  </a:lnTo>
                  <a:lnTo>
                    <a:pt x="0" y="416"/>
                  </a:lnTo>
                  <a:lnTo>
                    <a:pt x="1274" y="0"/>
                  </a:lnTo>
                  <a:lnTo>
                    <a:pt x="1274" y="101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0" name="Freeform 219"/>
            <p:cNvSpPr>
              <a:spLocks/>
            </p:cNvSpPr>
            <p:nvPr/>
          </p:nvSpPr>
          <p:spPr bwMode="auto">
            <a:xfrm>
              <a:off x="2228850" y="2116138"/>
              <a:ext cx="585788" cy="230187"/>
            </a:xfrm>
            <a:custGeom>
              <a:avLst/>
              <a:gdLst>
                <a:gd name="T0" fmla="*/ 2147483647 w 1299"/>
                <a:gd name="T1" fmla="*/ 2147483647 h 508"/>
                <a:gd name="T2" fmla="*/ 2147483647 w 1299"/>
                <a:gd name="T3" fmla="*/ 2147483647 h 508"/>
                <a:gd name="T4" fmla="*/ 2147483647 w 1299"/>
                <a:gd name="T5" fmla="*/ 2147483647 h 508"/>
                <a:gd name="T6" fmla="*/ 2147483647 w 1299"/>
                <a:gd name="T7" fmla="*/ 2147483647 h 508"/>
                <a:gd name="T8" fmla="*/ 2147483647 w 1299"/>
                <a:gd name="T9" fmla="*/ 2147483647 h 508"/>
                <a:gd name="T10" fmla="*/ 0 w 1299"/>
                <a:gd name="T11" fmla="*/ 2147483647 h 508"/>
                <a:gd name="T12" fmla="*/ 2147483647 w 1299"/>
                <a:gd name="T13" fmla="*/ 0 h 508"/>
                <a:gd name="T14" fmla="*/ 2147483647 w 1299"/>
                <a:gd name="T15" fmla="*/ 2147483647 h 5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99"/>
                <a:gd name="T25" fmla="*/ 0 h 508"/>
                <a:gd name="T26" fmla="*/ 1299 w 1299"/>
                <a:gd name="T27" fmla="*/ 508 h 5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99" h="508">
                  <a:moveTo>
                    <a:pt x="1299" y="101"/>
                  </a:moveTo>
                  <a:lnTo>
                    <a:pt x="52" y="508"/>
                  </a:lnTo>
                  <a:lnTo>
                    <a:pt x="39" y="488"/>
                  </a:lnTo>
                  <a:lnTo>
                    <a:pt x="25" y="466"/>
                  </a:lnTo>
                  <a:lnTo>
                    <a:pt x="12" y="445"/>
                  </a:lnTo>
                  <a:lnTo>
                    <a:pt x="0" y="425"/>
                  </a:lnTo>
                  <a:lnTo>
                    <a:pt x="1299" y="0"/>
                  </a:lnTo>
                  <a:lnTo>
                    <a:pt x="1299" y="101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1" name="Freeform 220"/>
            <p:cNvSpPr>
              <a:spLocks/>
            </p:cNvSpPr>
            <p:nvPr/>
          </p:nvSpPr>
          <p:spPr bwMode="auto">
            <a:xfrm>
              <a:off x="2217738" y="2095500"/>
              <a:ext cx="596900" cy="231775"/>
            </a:xfrm>
            <a:custGeom>
              <a:avLst/>
              <a:gdLst>
                <a:gd name="T0" fmla="*/ 2147483647 w 1325"/>
                <a:gd name="T1" fmla="*/ 2147483647 h 517"/>
                <a:gd name="T2" fmla="*/ 2147483647 w 1325"/>
                <a:gd name="T3" fmla="*/ 2147483647 h 517"/>
                <a:gd name="T4" fmla="*/ 2147483647 w 1325"/>
                <a:gd name="T5" fmla="*/ 2147483647 h 517"/>
                <a:gd name="T6" fmla="*/ 2147483647 w 1325"/>
                <a:gd name="T7" fmla="*/ 2147483647 h 517"/>
                <a:gd name="T8" fmla="*/ 2147483647 w 1325"/>
                <a:gd name="T9" fmla="*/ 2147483647 h 517"/>
                <a:gd name="T10" fmla="*/ 0 w 1325"/>
                <a:gd name="T11" fmla="*/ 2147483647 h 517"/>
                <a:gd name="T12" fmla="*/ 2147483647 w 1325"/>
                <a:gd name="T13" fmla="*/ 0 h 517"/>
                <a:gd name="T14" fmla="*/ 2147483647 w 1325"/>
                <a:gd name="T15" fmla="*/ 2147483647 h 5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5"/>
                <a:gd name="T25" fmla="*/ 0 h 517"/>
                <a:gd name="T26" fmla="*/ 1325 w 1325"/>
                <a:gd name="T27" fmla="*/ 517 h 5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5" h="517">
                  <a:moveTo>
                    <a:pt x="1325" y="101"/>
                  </a:moveTo>
                  <a:lnTo>
                    <a:pt x="51" y="517"/>
                  </a:lnTo>
                  <a:lnTo>
                    <a:pt x="38" y="495"/>
                  </a:lnTo>
                  <a:lnTo>
                    <a:pt x="26" y="475"/>
                  </a:lnTo>
                  <a:lnTo>
                    <a:pt x="13" y="453"/>
                  </a:lnTo>
                  <a:lnTo>
                    <a:pt x="0" y="431"/>
                  </a:lnTo>
                  <a:lnTo>
                    <a:pt x="1325" y="0"/>
                  </a:lnTo>
                  <a:lnTo>
                    <a:pt x="1325" y="101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2" name="Freeform 221"/>
            <p:cNvSpPr>
              <a:spLocks/>
            </p:cNvSpPr>
            <p:nvPr/>
          </p:nvSpPr>
          <p:spPr bwMode="auto">
            <a:xfrm>
              <a:off x="2206625" y="2071688"/>
              <a:ext cx="608013" cy="236537"/>
            </a:xfrm>
            <a:custGeom>
              <a:avLst/>
              <a:gdLst>
                <a:gd name="T0" fmla="*/ 2147483647 w 1349"/>
                <a:gd name="T1" fmla="*/ 2147483647 h 526"/>
                <a:gd name="T2" fmla="*/ 2147483647 w 1349"/>
                <a:gd name="T3" fmla="*/ 2147483647 h 526"/>
                <a:gd name="T4" fmla="*/ 2147483647 w 1349"/>
                <a:gd name="T5" fmla="*/ 2147483647 h 526"/>
                <a:gd name="T6" fmla="*/ 2147483647 w 1349"/>
                <a:gd name="T7" fmla="*/ 2147483647 h 526"/>
                <a:gd name="T8" fmla="*/ 2147483647 w 1349"/>
                <a:gd name="T9" fmla="*/ 2147483647 h 526"/>
                <a:gd name="T10" fmla="*/ 0 w 1349"/>
                <a:gd name="T11" fmla="*/ 2147483647 h 526"/>
                <a:gd name="T12" fmla="*/ 2147483647 w 1349"/>
                <a:gd name="T13" fmla="*/ 0 h 526"/>
                <a:gd name="T14" fmla="*/ 2147483647 w 1349"/>
                <a:gd name="T15" fmla="*/ 2147483647 h 5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49"/>
                <a:gd name="T25" fmla="*/ 0 h 526"/>
                <a:gd name="T26" fmla="*/ 1349 w 1349"/>
                <a:gd name="T27" fmla="*/ 526 h 5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49" h="526">
                  <a:moveTo>
                    <a:pt x="1349" y="101"/>
                  </a:moveTo>
                  <a:lnTo>
                    <a:pt x="50" y="526"/>
                  </a:lnTo>
                  <a:lnTo>
                    <a:pt x="37" y="504"/>
                  </a:lnTo>
                  <a:lnTo>
                    <a:pt x="24" y="482"/>
                  </a:lnTo>
                  <a:lnTo>
                    <a:pt x="11" y="462"/>
                  </a:lnTo>
                  <a:lnTo>
                    <a:pt x="0" y="440"/>
                  </a:lnTo>
                  <a:lnTo>
                    <a:pt x="1349" y="0"/>
                  </a:lnTo>
                  <a:lnTo>
                    <a:pt x="1349" y="101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3" name="Freeform 222"/>
            <p:cNvSpPr>
              <a:spLocks/>
            </p:cNvSpPr>
            <p:nvPr/>
          </p:nvSpPr>
          <p:spPr bwMode="auto">
            <a:xfrm>
              <a:off x="2195513" y="2047875"/>
              <a:ext cx="619125" cy="242888"/>
            </a:xfrm>
            <a:custGeom>
              <a:avLst/>
              <a:gdLst>
                <a:gd name="T0" fmla="*/ 2147483647 w 1372"/>
                <a:gd name="T1" fmla="*/ 2147483647 h 533"/>
                <a:gd name="T2" fmla="*/ 2147483647 w 1372"/>
                <a:gd name="T3" fmla="*/ 2147483647 h 533"/>
                <a:gd name="T4" fmla="*/ 2147483647 w 1372"/>
                <a:gd name="T5" fmla="*/ 2147483647 h 533"/>
                <a:gd name="T6" fmla="*/ 2147483647 w 1372"/>
                <a:gd name="T7" fmla="*/ 2147483647 h 533"/>
                <a:gd name="T8" fmla="*/ 2147483647 w 1372"/>
                <a:gd name="T9" fmla="*/ 2147483647 h 533"/>
                <a:gd name="T10" fmla="*/ 0 w 1372"/>
                <a:gd name="T11" fmla="*/ 2147483647 h 533"/>
                <a:gd name="T12" fmla="*/ 2147483647 w 1372"/>
                <a:gd name="T13" fmla="*/ 0 h 533"/>
                <a:gd name="T14" fmla="*/ 2147483647 w 1372"/>
                <a:gd name="T15" fmla="*/ 2147483647 h 5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2"/>
                <a:gd name="T25" fmla="*/ 0 h 533"/>
                <a:gd name="T26" fmla="*/ 1372 w 1372"/>
                <a:gd name="T27" fmla="*/ 533 h 5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2" h="533">
                  <a:moveTo>
                    <a:pt x="1372" y="102"/>
                  </a:moveTo>
                  <a:lnTo>
                    <a:pt x="47" y="533"/>
                  </a:lnTo>
                  <a:lnTo>
                    <a:pt x="34" y="513"/>
                  </a:lnTo>
                  <a:lnTo>
                    <a:pt x="23" y="491"/>
                  </a:lnTo>
                  <a:lnTo>
                    <a:pt x="11" y="469"/>
                  </a:lnTo>
                  <a:lnTo>
                    <a:pt x="0" y="448"/>
                  </a:lnTo>
                  <a:lnTo>
                    <a:pt x="1372" y="0"/>
                  </a:lnTo>
                  <a:lnTo>
                    <a:pt x="1372" y="102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4" name="Freeform 223"/>
            <p:cNvSpPr>
              <a:spLocks/>
            </p:cNvSpPr>
            <p:nvPr/>
          </p:nvSpPr>
          <p:spPr bwMode="auto">
            <a:xfrm>
              <a:off x="2187575" y="2027238"/>
              <a:ext cx="627063" cy="242887"/>
            </a:xfrm>
            <a:custGeom>
              <a:avLst/>
              <a:gdLst>
                <a:gd name="T0" fmla="*/ 2147483647 w 1393"/>
                <a:gd name="T1" fmla="*/ 2147483647 h 541"/>
                <a:gd name="T2" fmla="*/ 2147483647 w 1393"/>
                <a:gd name="T3" fmla="*/ 2147483647 h 541"/>
                <a:gd name="T4" fmla="*/ 2147483647 w 1393"/>
                <a:gd name="T5" fmla="*/ 2147483647 h 541"/>
                <a:gd name="T6" fmla="*/ 2147483647 w 1393"/>
                <a:gd name="T7" fmla="*/ 2147483647 h 541"/>
                <a:gd name="T8" fmla="*/ 2147483647 w 1393"/>
                <a:gd name="T9" fmla="*/ 2147483647 h 541"/>
                <a:gd name="T10" fmla="*/ 0 w 1393"/>
                <a:gd name="T11" fmla="*/ 2147483647 h 541"/>
                <a:gd name="T12" fmla="*/ 2147483647 w 1393"/>
                <a:gd name="T13" fmla="*/ 0 h 541"/>
                <a:gd name="T14" fmla="*/ 2147483647 w 1393"/>
                <a:gd name="T15" fmla="*/ 2147483647 h 5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93"/>
                <a:gd name="T25" fmla="*/ 0 h 541"/>
                <a:gd name="T26" fmla="*/ 1393 w 1393"/>
                <a:gd name="T27" fmla="*/ 541 h 5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93" h="541">
                  <a:moveTo>
                    <a:pt x="1393" y="101"/>
                  </a:moveTo>
                  <a:lnTo>
                    <a:pt x="44" y="541"/>
                  </a:lnTo>
                  <a:lnTo>
                    <a:pt x="32" y="519"/>
                  </a:lnTo>
                  <a:lnTo>
                    <a:pt x="21" y="498"/>
                  </a:lnTo>
                  <a:lnTo>
                    <a:pt x="10" y="476"/>
                  </a:lnTo>
                  <a:lnTo>
                    <a:pt x="0" y="454"/>
                  </a:lnTo>
                  <a:lnTo>
                    <a:pt x="1393" y="0"/>
                  </a:lnTo>
                  <a:lnTo>
                    <a:pt x="1393" y="101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5" name="Freeform 224"/>
            <p:cNvSpPr>
              <a:spLocks/>
            </p:cNvSpPr>
            <p:nvPr/>
          </p:nvSpPr>
          <p:spPr bwMode="auto">
            <a:xfrm>
              <a:off x="2178050" y="2003425"/>
              <a:ext cx="636588" cy="247650"/>
            </a:xfrm>
            <a:custGeom>
              <a:avLst/>
              <a:gdLst>
                <a:gd name="T0" fmla="*/ 2147483647 w 1413"/>
                <a:gd name="T1" fmla="*/ 2147483647 h 549"/>
                <a:gd name="T2" fmla="*/ 2147483647 w 1413"/>
                <a:gd name="T3" fmla="*/ 2147483647 h 549"/>
                <a:gd name="T4" fmla="*/ 2147483647 w 1413"/>
                <a:gd name="T5" fmla="*/ 2147483647 h 549"/>
                <a:gd name="T6" fmla="*/ 2147483647 w 1413"/>
                <a:gd name="T7" fmla="*/ 2147483647 h 549"/>
                <a:gd name="T8" fmla="*/ 2147483647 w 1413"/>
                <a:gd name="T9" fmla="*/ 2147483647 h 549"/>
                <a:gd name="T10" fmla="*/ 0 w 1413"/>
                <a:gd name="T11" fmla="*/ 2147483647 h 549"/>
                <a:gd name="T12" fmla="*/ 2147483647 w 1413"/>
                <a:gd name="T13" fmla="*/ 0 h 549"/>
                <a:gd name="T14" fmla="*/ 2147483647 w 1413"/>
                <a:gd name="T15" fmla="*/ 2147483647 h 5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13"/>
                <a:gd name="T25" fmla="*/ 0 h 549"/>
                <a:gd name="T26" fmla="*/ 1413 w 1413"/>
                <a:gd name="T27" fmla="*/ 549 h 5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13" h="549">
                  <a:moveTo>
                    <a:pt x="1413" y="101"/>
                  </a:moveTo>
                  <a:lnTo>
                    <a:pt x="41" y="549"/>
                  </a:lnTo>
                  <a:lnTo>
                    <a:pt x="30" y="527"/>
                  </a:lnTo>
                  <a:lnTo>
                    <a:pt x="19" y="505"/>
                  </a:lnTo>
                  <a:lnTo>
                    <a:pt x="9" y="483"/>
                  </a:lnTo>
                  <a:lnTo>
                    <a:pt x="0" y="462"/>
                  </a:lnTo>
                  <a:lnTo>
                    <a:pt x="1413" y="0"/>
                  </a:lnTo>
                  <a:lnTo>
                    <a:pt x="1413" y="101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6" name="Freeform 225"/>
            <p:cNvSpPr>
              <a:spLocks/>
            </p:cNvSpPr>
            <p:nvPr/>
          </p:nvSpPr>
          <p:spPr bwMode="auto">
            <a:xfrm>
              <a:off x="2168525" y="1981200"/>
              <a:ext cx="646113" cy="249238"/>
            </a:xfrm>
            <a:custGeom>
              <a:avLst/>
              <a:gdLst>
                <a:gd name="T0" fmla="*/ 2147483647 w 1432"/>
                <a:gd name="T1" fmla="*/ 2147483647 h 555"/>
                <a:gd name="T2" fmla="*/ 2147483647 w 1432"/>
                <a:gd name="T3" fmla="*/ 2147483647 h 555"/>
                <a:gd name="T4" fmla="*/ 2147483647 w 1432"/>
                <a:gd name="T5" fmla="*/ 2147483647 h 555"/>
                <a:gd name="T6" fmla="*/ 2147483647 w 1432"/>
                <a:gd name="T7" fmla="*/ 2147483647 h 555"/>
                <a:gd name="T8" fmla="*/ 2147483647 w 1432"/>
                <a:gd name="T9" fmla="*/ 2147483647 h 555"/>
                <a:gd name="T10" fmla="*/ 0 w 1432"/>
                <a:gd name="T11" fmla="*/ 2147483647 h 555"/>
                <a:gd name="T12" fmla="*/ 2147483647 w 1432"/>
                <a:gd name="T13" fmla="*/ 0 h 555"/>
                <a:gd name="T14" fmla="*/ 2147483647 w 1432"/>
                <a:gd name="T15" fmla="*/ 2147483647 h 5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32"/>
                <a:gd name="T25" fmla="*/ 0 h 555"/>
                <a:gd name="T26" fmla="*/ 1432 w 1432"/>
                <a:gd name="T27" fmla="*/ 555 h 5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32" h="555">
                  <a:moveTo>
                    <a:pt x="1432" y="101"/>
                  </a:moveTo>
                  <a:lnTo>
                    <a:pt x="39" y="555"/>
                  </a:lnTo>
                  <a:lnTo>
                    <a:pt x="28" y="533"/>
                  </a:lnTo>
                  <a:lnTo>
                    <a:pt x="19" y="512"/>
                  </a:lnTo>
                  <a:lnTo>
                    <a:pt x="8" y="489"/>
                  </a:lnTo>
                  <a:lnTo>
                    <a:pt x="0" y="467"/>
                  </a:lnTo>
                  <a:lnTo>
                    <a:pt x="1432" y="0"/>
                  </a:lnTo>
                  <a:lnTo>
                    <a:pt x="1432" y="101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7" name="Freeform 226"/>
            <p:cNvSpPr>
              <a:spLocks/>
            </p:cNvSpPr>
            <p:nvPr/>
          </p:nvSpPr>
          <p:spPr bwMode="auto">
            <a:xfrm>
              <a:off x="2160588" y="1957388"/>
              <a:ext cx="654050" cy="254000"/>
            </a:xfrm>
            <a:custGeom>
              <a:avLst/>
              <a:gdLst>
                <a:gd name="T0" fmla="*/ 2147483647 w 1450"/>
                <a:gd name="T1" fmla="*/ 2147483647 h 563"/>
                <a:gd name="T2" fmla="*/ 2147483647 w 1450"/>
                <a:gd name="T3" fmla="*/ 2147483647 h 563"/>
                <a:gd name="T4" fmla="*/ 2147483647 w 1450"/>
                <a:gd name="T5" fmla="*/ 2147483647 h 563"/>
                <a:gd name="T6" fmla="*/ 2147483647 w 1450"/>
                <a:gd name="T7" fmla="*/ 2147483647 h 563"/>
                <a:gd name="T8" fmla="*/ 2147483647 w 1450"/>
                <a:gd name="T9" fmla="*/ 2147483647 h 563"/>
                <a:gd name="T10" fmla="*/ 0 w 1450"/>
                <a:gd name="T11" fmla="*/ 2147483647 h 563"/>
                <a:gd name="T12" fmla="*/ 2147483647 w 1450"/>
                <a:gd name="T13" fmla="*/ 0 h 563"/>
                <a:gd name="T14" fmla="*/ 2147483647 w 1450"/>
                <a:gd name="T15" fmla="*/ 2147483647 h 5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0"/>
                <a:gd name="T25" fmla="*/ 0 h 563"/>
                <a:gd name="T26" fmla="*/ 1450 w 1450"/>
                <a:gd name="T27" fmla="*/ 563 h 56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0" h="563">
                  <a:moveTo>
                    <a:pt x="1450" y="101"/>
                  </a:moveTo>
                  <a:lnTo>
                    <a:pt x="37" y="563"/>
                  </a:lnTo>
                  <a:lnTo>
                    <a:pt x="26" y="540"/>
                  </a:lnTo>
                  <a:lnTo>
                    <a:pt x="18" y="518"/>
                  </a:lnTo>
                  <a:lnTo>
                    <a:pt x="9" y="495"/>
                  </a:lnTo>
                  <a:lnTo>
                    <a:pt x="0" y="473"/>
                  </a:lnTo>
                  <a:lnTo>
                    <a:pt x="1450" y="0"/>
                  </a:lnTo>
                  <a:lnTo>
                    <a:pt x="1450" y="101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8" name="Freeform 227"/>
            <p:cNvSpPr>
              <a:spLocks/>
            </p:cNvSpPr>
            <p:nvPr/>
          </p:nvSpPr>
          <p:spPr bwMode="auto">
            <a:xfrm>
              <a:off x="2152650" y="1935163"/>
              <a:ext cx="661988" cy="255587"/>
            </a:xfrm>
            <a:custGeom>
              <a:avLst/>
              <a:gdLst>
                <a:gd name="T0" fmla="*/ 2147483647 w 1467"/>
                <a:gd name="T1" fmla="*/ 2147483647 h 568"/>
                <a:gd name="T2" fmla="*/ 2147483647 w 1467"/>
                <a:gd name="T3" fmla="*/ 2147483647 h 568"/>
                <a:gd name="T4" fmla="*/ 2147483647 w 1467"/>
                <a:gd name="T5" fmla="*/ 2147483647 h 568"/>
                <a:gd name="T6" fmla="*/ 2147483647 w 1467"/>
                <a:gd name="T7" fmla="*/ 2147483647 h 568"/>
                <a:gd name="T8" fmla="*/ 2147483647 w 1467"/>
                <a:gd name="T9" fmla="*/ 2147483647 h 568"/>
                <a:gd name="T10" fmla="*/ 0 w 1467"/>
                <a:gd name="T11" fmla="*/ 2147483647 h 568"/>
                <a:gd name="T12" fmla="*/ 2147483647 w 1467"/>
                <a:gd name="T13" fmla="*/ 0 h 568"/>
                <a:gd name="T14" fmla="*/ 2147483647 w 1467"/>
                <a:gd name="T15" fmla="*/ 2147483647 h 5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7"/>
                <a:gd name="T25" fmla="*/ 0 h 568"/>
                <a:gd name="T26" fmla="*/ 1467 w 1467"/>
                <a:gd name="T27" fmla="*/ 568 h 5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7" h="568">
                  <a:moveTo>
                    <a:pt x="1467" y="101"/>
                  </a:moveTo>
                  <a:lnTo>
                    <a:pt x="35" y="568"/>
                  </a:lnTo>
                  <a:lnTo>
                    <a:pt x="26" y="545"/>
                  </a:lnTo>
                  <a:lnTo>
                    <a:pt x="17" y="523"/>
                  </a:lnTo>
                  <a:lnTo>
                    <a:pt x="9" y="500"/>
                  </a:lnTo>
                  <a:lnTo>
                    <a:pt x="0" y="477"/>
                  </a:lnTo>
                  <a:lnTo>
                    <a:pt x="1467" y="0"/>
                  </a:lnTo>
                  <a:lnTo>
                    <a:pt x="1467" y="101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69" name="Freeform 228"/>
            <p:cNvSpPr>
              <a:spLocks/>
            </p:cNvSpPr>
            <p:nvPr/>
          </p:nvSpPr>
          <p:spPr bwMode="auto">
            <a:xfrm>
              <a:off x="2147888" y="1911350"/>
              <a:ext cx="666750" cy="260350"/>
            </a:xfrm>
            <a:custGeom>
              <a:avLst/>
              <a:gdLst>
                <a:gd name="T0" fmla="*/ 2147483647 w 1481"/>
                <a:gd name="T1" fmla="*/ 2147483647 h 574"/>
                <a:gd name="T2" fmla="*/ 2147483647 w 1481"/>
                <a:gd name="T3" fmla="*/ 2147483647 h 574"/>
                <a:gd name="T4" fmla="*/ 2147483647 w 1481"/>
                <a:gd name="T5" fmla="*/ 2147483647 h 574"/>
                <a:gd name="T6" fmla="*/ 2147483647 w 1481"/>
                <a:gd name="T7" fmla="*/ 2147483647 h 574"/>
                <a:gd name="T8" fmla="*/ 2147483647 w 1481"/>
                <a:gd name="T9" fmla="*/ 2147483647 h 574"/>
                <a:gd name="T10" fmla="*/ 0 w 1481"/>
                <a:gd name="T11" fmla="*/ 2147483647 h 574"/>
                <a:gd name="T12" fmla="*/ 2147483647 w 1481"/>
                <a:gd name="T13" fmla="*/ 0 h 574"/>
                <a:gd name="T14" fmla="*/ 2147483647 w 1481"/>
                <a:gd name="T15" fmla="*/ 2147483647 h 5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1"/>
                <a:gd name="T25" fmla="*/ 0 h 574"/>
                <a:gd name="T26" fmla="*/ 1481 w 1481"/>
                <a:gd name="T27" fmla="*/ 574 h 5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1" h="574">
                  <a:moveTo>
                    <a:pt x="1481" y="101"/>
                  </a:moveTo>
                  <a:lnTo>
                    <a:pt x="31" y="574"/>
                  </a:lnTo>
                  <a:lnTo>
                    <a:pt x="23" y="551"/>
                  </a:lnTo>
                  <a:lnTo>
                    <a:pt x="14" y="528"/>
                  </a:lnTo>
                  <a:lnTo>
                    <a:pt x="6" y="505"/>
                  </a:lnTo>
                  <a:lnTo>
                    <a:pt x="0" y="482"/>
                  </a:lnTo>
                  <a:lnTo>
                    <a:pt x="1481" y="0"/>
                  </a:lnTo>
                  <a:lnTo>
                    <a:pt x="1481" y="101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0" name="Freeform 229"/>
            <p:cNvSpPr>
              <a:spLocks/>
            </p:cNvSpPr>
            <p:nvPr/>
          </p:nvSpPr>
          <p:spPr bwMode="auto">
            <a:xfrm>
              <a:off x="2141538" y="1889125"/>
              <a:ext cx="673100" cy="261938"/>
            </a:xfrm>
            <a:custGeom>
              <a:avLst/>
              <a:gdLst>
                <a:gd name="T0" fmla="*/ 2147483647 w 1494"/>
                <a:gd name="T1" fmla="*/ 2147483647 h 579"/>
                <a:gd name="T2" fmla="*/ 2147483647 w 1494"/>
                <a:gd name="T3" fmla="*/ 2147483647 h 579"/>
                <a:gd name="T4" fmla="*/ 2147483647 w 1494"/>
                <a:gd name="T5" fmla="*/ 2147483647 h 579"/>
                <a:gd name="T6" fmla="*/ 2147483647 w 1494"/>
                <a:gd name="T7" fmla="*/ 2147483647 h 579"/>
                <a:gd name="T8" fmla="*/ 2147483647 w 1494"/>
                <a:gd name="T9" fmla="*/ 2147483647 h 579"/>
                <a:gd name="T10" fmla="*/ 0 w 1494"/>
                <a:gd name="T11" fmla="*/ 2147483647 h 579"/>
                <a:gd name="T12" fmla="*/ 2147483647 w 1494"/>
                <a:gd name="T13" fmla="*/ 0 h 579"/>
                <a:gd name="T14" fmla="*/ 2147483647 w 1494"/>
                <a:gd name="T15" fmla="*/ 2147483647 h 5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4"/>
                <a:gd name="T25" fmla="*/ 0 h 579"/>
                <a:gd name="T26" fmla="*/ 1494 w 1494"/>
                <a:gd name="T27" fmla="*/ 579 h 5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4" h="579">
                  <a:moveTo>
                    <a:pt x="1494" y="102"/>
                  </a:moveTo>
                  <a:lnTo>
                    <a:pt x="27" y="579"/>
                  </a:lnTo>
                  <a:lnTo>
                    <a:pt x="19" y="556"/>
                  </a:lnTo>
                  <a:lnTo>
                    <a:pt x="13" y="533"/>
                  </a:lnTo>
                  <a:lnTo>
                    <a:pt x="7" y="510"/>
                  </a:lnTo>
                  <a:lnTo>
                    <a:pt x="0" y="487"/>
                  </a:lnTo>
                  <a:lnTo>
                    <a:pt x="1494" y="0"/>
                  </a:lnTo>
                  <a:lnTo>
                    <a:pt x="1494" y="102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1" name="Freeform 230"/>
            <p:cNvSpPr>
              <a:spLocks/>
            </p:cNvSpPr>
            <p:nvPr/>
          </p:nvSpPr>
          <p:spPr bwMode="auto">
            <a:xfrm>
              <a:off x="2136775" y="1865313"/>
              <a:ext cx="677863" cy="263525"/>
            </a:xfrm>
            <a:custGeom>
              <a:avLst/>
              <a:gdLst>
                <a:gd name="T0" fmla="*/ 2147483647 w 1505"/>
                <a:gd name="T1" fmla="*/ 2147483647 h 583"/>
                <a:gd name="T2" fmla="*/ 2147483647 w 1505"/>
                <a:gd name="T3" fmla="*/ 2147483647 h 583"/>
                <a:gd name="T4" fmla="*/ 2147483647 w 1505"/>
                <a:gd name="T5" fmla="*/ 2147483647 h 583"/>
                <a:gd name="T6" fmla="*/ 2147483647 w 1505"/>
                <a:gd name="T7" fmla="*/ 2147483647 h 583"/>
                <a:gd name="T8" fmla="*/ 2147483647 w 1505"/>
                <a:gd name="T9" fmla="*/ 2147483647 h 583"/>
                <a:gd name="T10" fmla="*/ 0 w 1505"/>
                <a:gd name="T11" fmla="*/ 2147483647 h 583"/>
                <a:gd name="T12" fmla="*/ 2147483647 w 1505"/>
                <a:gd name="T13" fmla="*/ 0 h 583"/>
                <a:gd name="T14" fmla="*/ 2147483647 w 1505"/>
                <a:gd name="T15" fmla="*/ 2147483647 h 5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5"/>
                <a:gd name="T25" fmla="*/ 0 h 583"/>
                <a:gd name="T26" fmla="*/ 1505 w 1505"/>
                <a:gd name="T27" fmla="*/ 583 h 5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5" h="583">
                  <a:moveTo>
                    <a:pt x="1505" y="101"/>
                  </a:moveTo>
                  <a:lnTo>
                    <a:pt x="24" y="583"/>
                  </a:lnTo>
                  <a:lnTo>
                    <a:pt x="18" y="560"/>
                  </a:lnTo>
                  <a:lnTo>
                    <a:pt x="11" y="537"/>
                  </a:lnTo>
                  <a:lnTo>
                    <a:pt x="5" y="514"/>
                  </a:lnTo>
                  <a:lnTo>
                    <a:pt x="0" y="491"/>
                  </a:lnTo>
                  <a:lnTo>
                    <a:pt x="1505" y="0"/>
                  </a:lnTo>
                  <a:lnTo>
                    <a:pt x="1505" y="101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2" name="Freeform 231"/>
            <p:cNvSpPr>
              <a:spLocks/>
            </p:cNvSpPr>
            <p:nvPr/>
          </p:nvSpPr>
          <p:spPr bwMode="auto">
            <a:xfrm>
              <a:off x="2130425" y="1843088"/>
              <a:ext cx="684213" cy="265112"/>
            </a:xfrm>
            <a:custGeom>
              <a:avLst/>
              <a:gdLst>
                <a:gd name="T0" fmla="*/ 2147483647 w 1516"/>
                <a:gd name="T1" fmla="*/ 2147483647 h 588"/>
                <a:gd name="T2" fmla="*/ 2147483647 w 1516"/>
                <a:gd name="T3" fmla="*/ 2147483647 h 588"/>
                <a:gd name="T4" fmla="*/ 2147483647 w 1516"/>
                <a:gd name="T5" fmla="*/ 2147483647 h 588"/>
                <a:gd name="T6" fmla="*/ 2147483647 w 1516"/>
                <a:gd name="T7" fmla="*/ 2147483647 h 588"/>
                <a:gd name="T8" fmla="*/ 2147483647 w 1516"/>
                <a:gd name="T9" fmla="*/ 2147483647 h 588"/>
                <a:gd name="T10" fmla="*/ 0 w 1516"/>
                <a:gd name="T11" fmla="*/ 2147483647 h 588"/>
                <a:gd name="T12" fmla="*/ 2147483647 w 1516"/>
                <a:gd name="T13" fmla="*/ 0 h 588"/>
                <a:gd name="T14" fmla="*/ 2147483647 w 1516"/>
                <a:gd name="T15" fmla="*/ 2147483647 h 5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6"/>
                <a:gd name="T25" fmla="*/ 0 h 588"/>
                <a:gd name="T26" fmla="*/ 1516 w 1516"/>
                <a:gd name="T27" fmla="*/ 588 h 5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6" h="588">
                  <a:moveTo>
                    <a:pt x="1516" y="101"/>
                  </a:moveTo>
                  <a:lnTo>
                    <a:pt x="22" y="588"/>
                  </a:lnTo>
                  <a:lnTo>
                    <a:pt x="16" y="565"/>
                  </a:lnTo>
                  <a:lnTo>
                    <a:pt x="9" y="541"/>
                  </a:lnTo>
                  <a:lnTo>
                    <a:pt x="4" y="518"/>
                  </a:lnTo>
                  <a:lnTo>
                    <a:pt x="0" y="495"/>
                  </a:lnTo>
                  <a:lnTo>
                    <a:pt x="1516" y="0"/>
                  </a:lnTo>
                  <a:lnTo>
                    <a:pt x="1516" y="101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3" name="Freeform 232"/>
            <p:cNvSpPr>
              <a:spLocks/>
            </p:cNvSpPr>
            <p:nvPr/>
          </p:nvSpPr>
          <p:spPr bwMode="auto">
            <a:xfrm>
              <a:off x="2127250" y="1820863"/>
              <a:ext cx="687388" cy="266700"/>
            </a:xfrm>
            <a:custGeom>
              <a:avLst/>
              <a:gdLst>
                <a:gd name="T0" fmla="*/ 2147483647 w 1525"/>
                <a:gd name="T1" fmla="*/ 2147483647 h 592"/>
                <a:gd name="T2" fmla="*/ 2147483647 w 1525"/>
                <a:gd name="T3" fmla="*/ 2147483647 h 592"/>
                <a:gd name="T4" fmla="*/ 2147483647 w 1525"/>
                <a:gd name="T5" fmla="*/ 2147483647 h 592"/>
                <a:gd name="T6" fmla="*/ 2147483647 w 1525"/>
                <a:gd name="T7" fmla="*/ 2147483647 h 592"/>
                <a:gd name="T8" fmla="*/ 2147483647 w 1525"/>
                <a:gd name="T9" fmla="*/ 2147483647 h 592"/>
                <a:gd name="T10" fmla="*/ 0 w 1525"/>
                <a:gd name="T11" fmla="*/ 2147483647 h 592"/>
                <a:gd name="T12" fmla="*/ 2147483647 w 1525"/>
                <a:gd name="T13" fmla="*/ 0 h 592"/>
                <a:gd name="T14" fmla="*/ 2147483647 w 1525"/>
                <a:gd name="T15" fmla="*/ 2147483647 h 5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592"/>
                <a:gd name="T26" fmla="*/ 1525 w 1525"/>
                <a:gd name="T27" fmla="*/ 592 h 5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592">
                  <a:moveTo>
                    <a:pt x="1525" y="101"/>
                  </a:moveTo>
                  <a:lnTo>
                    <a:pt x="20" y="592"/>
                  </a:lnTo>
                  <a:lnTo>
                    <a:pt x="13" y="568"/>
                  </a:lnTo>
                  <a:lnTo>
                    <a:pt x="9" y="543"/>
                  </a:lnTo>
                  <a:lnTo>
                    <a:pt x="4" y="520"/>
                  </a:lnTo>
                  <a:lnTo>
                    <a:pt x="0" y="496"/>
                  </a:lnTo>
                  <a:lnTo>
                    <a:pt x="1525" y="0"/>
                  </a:lnTo>
                  <a:lnTo>
                    <a:pt x="1525" y="101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4" name="Freeform 233"/>
            <p:cNvSpPr>
              <a:spLocks/>
            </p:cNvSpPr>
            <p:nvPr/>
          </p:nvSpPr>
          <p:spPr bwMode="auto">
            <a:xfrm>
              <a:off x="2125663" y="1797050"/>
              <a:ext cx="688975" cy="269875"/>
            </a:xfrm>
            <a:custGeom>
              <a:avLst/>
              <a:gdLst>
                <a:gd name="T0" fmla="*/ 2147483647 w 1530"/>
                <a:gd name="T1" fmla="*/ 2147483647 h 596"/>
                <a:gd name="T2" fmla="*/ 2147483647 w 1530"/>
                <a:gd name="T3" fmla="*/ 2147483647 h 596"/>
                <a:gd name="T4" fmla="*/ 2147483647 w 1530"/>
                <a:gd name="T5" fmla="*/ 2147483647 h 596"/>
                <a:gd name="T6" fmla="*/ 2147483647 w 1530"/>
                <a:gd name="T7" fmla="*/ 2147483647 h 596"/>
                <a:gd name="T8" fmla="*/ 2147483647 w 1530"/>
                <a:gd name="T9" fmla="*/ 2147483647 h 596"/>
                <a:gd name="T10" fmla="*/ 0 w 1530"/>
                <a:gd name="T11" fmla="*/ 2147483647 h 596"/>
                <a:gd name="T12" fmla="*/ 2147483647 w 1530"/>
                <a:gd name="T13" fmla="*/ 0 h 596"/>
                <a:gd name="T14" fmla="*/ 2147483647 w 1530"/>
                <a:gd name="T15" fmla="*/ 2147483647 h 5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0"/>
                <a:gd name="T25" fmla="*/ 0 h 596"/>
                <a:gd name="T26" fmla="*/ 1530 w 1530"/>
                <a:gd name="T27" fmla="*/ 596 h 5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0" h="596">
                  <a:moveTo>
                    <a:pt x="1530" y="101"/>
                  </a:moveTo>
                  <a:lnTo>
                    <a:pt x="14" y="596"/>
                  </a:lnTo>
                  <a:lnTo>
                    <a:pt x="9" y="571"/>
                  </a:lnTo>
                  <a:lnTo>
                    <a:pt x="5" y="547"/>
                  </a:lnTo>
                  <a:lnTo>
                    <a:pt x="3" y="523"/>
                  </a:lnTo>
                  <a:lnTo>
                    <a:pt x="0" y="498"/>
                  </a:lnTo>
                  <a:lnTo>
                    <a:pt x="1530" y="0"/>
                  </a:lnTo>
                  <a:lnTo>
                    <a:pt x="1530" y="101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5" name="Freeform 234"/>
            <p:cNvSpPr>
              <a:spLocks/>
            </p:cNvSpPr>
            <p:nvPr/>
          </p:nvSpPr>
          <p:spPr bwMode="auto">
            <a:xfrm>
              <a:off x="2122488" y="1774825"/>
              <a:ext cx="692150" cy="269875"/>
            </a:xfrm>
            <a:custGeom>
              <a:avLst/>
              <a:gdLst>
                <a:gd name="T0" fmla="*/ 2147483647 w 1535"/>
                <a:gd name="T1" fmla="*/ 2147483647 h 599"/>
                <a:gd name="T2" fmla="*/ 2147483647 w 1535"/>
                <a:gd name="T3" fmla="*/ 2147483647 h 599"/>
                <a:gd name="T4" fmla="*/ 2147483647 w 1535"/>
                <a:gd name="T5" fmla="*/ 2147483647 h 599"/>
                <a:gd name="T6" fmla="*/ 2147483647 w 1535"/>
                <a:gd name="T7" fmla="*/ 2147483647 h 599"/>
                <a:gd name="T8" fmla="*/ 2147483647 w 1535"/>
                <a:gd name="T9" fmla="*/ 2147483647 h 599"/>
                <a:gd name="T10" fmla="*/ 0 w 1535"/>
                <a:gd name="T11" fmla="*/ 2147483647 h 599"/>
                <a:gd name="T12" fmla="*/ 2147483647 w 1535"/>
                <a:gd name="T13" fmla="*/ 0 h 599"/>
                <a:gd name="T14" fmla="*/ 2147483647 w 1535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599"/>
                <a:gd name="T26" fmla="*/ 1535 w 1535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599">
                  <a:moveTo>
                    <a:pt x="1535" y="103"/>
                  </a:moveTo>
                  <a:lnTo>
                    <a:pt x="10" y="599"/>
                  </a:lnTo>
                  <a:lnTo>
                    <a:pt x="8" y="575"/>
                  </a:lnTo>
                  <a:lnTo>
                    <a:pt x="4" y="550"/>
                  </a:lnTo>
                  <a:lnTo>
                    <a:pt x="3" y="526"/>
                  </a:lnTo>
                  <a:lnTo>
                    <a:pt x="0" y="502"/>
                  </a:lnTo>
                  <a:lnTo>
                    <a:pt x="1535" y="0"/>
                  </a:lnTo>
                  <a:lnTo>
                    <a:pt x="1535" y="103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6" name="Freeform 235"/>
            <p:cNvSpPr>
              <a:spLocks/>
            </p:cNvSpPr>
            <p:nvPr/>
          </p:nvSpPr>
          <p:spPr bwMode="auto">
            <a:xfrm>
              <a:off x="2122488" y="1752600"/>
              <a:ext cx="692150" cy="269875"/>
            </a:xfrm>
            <a:custGeom>
              <a:avLst/>
              <a:gdLst>
                <a:gd name="T0" fmla="*/ 2147483647 w 1537"/>
                <a:gd name="T1" fmla="*/ 2147483647 h 600"/>
                <a:gd name="T2" fmla="*/ 2147483647 w 1537"/>
                <a:gd name="T3" fmla="*/ 2147483647 h 600"/>
                <a:gd name="T4" fmla="*/ 2147483647 w 1537"/>
                <a:gd name="T5" fmla="*/ 2147483647 h 600"/>
                <a:gd name="T6" fmla="*/ 2147483647 w 1537"/>
                <a:gd name="T7" fmla="*/ 2147483647 h 600"/>
                <a:gd name="T8" fmla="*/ 2147483647 w 1537"/>
                <a:gd name="T9" fmla="*/ 2147483647 h 600"/>
                <a:gd name="T10" fmla="*/ 0 w 1537"/>
                <a:gd name="T11" fmla="*/ 2147483647 h 600"/>
                <a:gd name="T12" fmla="*/ 2147483647 w 1537"/>
                <a:gd name="T13" fmla="*/ 0 h 600"/>
                <a:gd name="T14" fmla="*/ 2147483647 w 1537"/>
                <a:gd name="T15" fmla="*/ 2147483647 h 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0"/>
                <a:gd name="T26" fmla="*/ 1537 w 1537"/>
                <a:gd name="T27" fmla="*/ 600 h 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0">
                  <a:moveTo>
                    <a:pt x="1537" y="102"/>
                  </a:moveTo>
                  <a:lnTo>
                    <a:pt x="7" y="600"/>
                  </a:lnTo>
                  <a:lnTo>
                    <a:pt x="5" y="576"/>
                  </a:lnTo>
                  <a:lnTo>
                    <a:pt x="2" y="551"/>
                  </a:lnTo>
                  <a:lnTo>
                    <a:pt x="1" y="526"/>
                  </a:lnTo>
                  <a:lnTo>
                    <a:pt x="0" y="502"/>
                  </a:lnTo>
                  <a:lnTo>
                    <a:pt x="1537" y="0"/>
                  </a:lnTo>
                  <a:lnTo>
                    <a:pt x="1537" y="102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7" name="Freeform 236"/>
            <p:cNvSpPr>
              <a:spLocks/>
            </p:cNvSpPr>
            <p:nvPr/>
          </p:nvSpPr>
          <p:spPr bwMode="auto">
            <a:xfrm>
              <a:off x="2122488" y="1728788"/>
              <a:ext cx="692150" cy="273050"/>
            </a:xfrm>
            <a:custGeom>
              <a:avLst/>
              <a:gdLst>
                <a:gd name="T0" fmla="*/ 2147483647 w 1537"/>
                <a:gd name="T1" fmla="*/ 2147483647 h 603"/>
                <a:gd name="T2" fmla="*/ 2147483647 w 1537"/>
                <a:gd name="T3" fmla="*/ 2147483647 h 603"/>
                <a:gd name="T4" fmla="*/ 2147483647 w 1537"/>
                <a:gd name="T5" fmla="*/ 2147483647 h 603"/>
                <a:gd name="T6" fmla="*/ 0 w 1537"/>
                <a:gd name="T7" fmla="*/ 2147483647 h 603"/>
                <a:gd name="T8" fmla="*/ 0 w 1537"/>
                <a:gd name="T9" fmla="*/ 2147483647 h 603"/>
                <a:gd name="T10" fmla="*/ 0 w 1537"/>
                <a:gd name="T11" fmla="*/ 2147483647 h 603"/>
                <a:gd name="T12" fmla="*/ 2147483647 w 1537"/>
                <a:gd name="T13" fmla="*/ 0 h 603"/>
                <a:gd name="T14" fmla="*/ 2147483647 w 1537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3"/>
                <a:gd name="T26" fmla="*/ 1537 w 1537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3">
                  <a:moveTo>
                    <a:pt x="1537" y="101"/>
                  </a:moveTo>
                  <a:lnTo>
                    <a:pt x="2" y="603"/>
                  </a:lnTo>
                  <a:lnTo>
                    <a:pt x="1" y="577"/>
                  </a:lnTo>
                  <a:lnTo>
                    <a:pt x="0" y="552"/>
                  </a:lnTo>
                  <a:lnTo>
                    <a:pt x="0" y="527"/>
                  </a:lnTo>
                  <a:lnTo>
                    <a:pt x="0" y="502"/>
                  </a:lnTo>
                  <a:lnTo>
                    <a:pt x="1537" y="0"/>
                  </a:lnTo>
                  <a:lnTo>
                    <a:pt x="1537" y="101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8" name="Freeform 237"/>
            <p:cNvSpPr>
              <a:spLocks/>
            </p:cNvSpPr>
            <p:nvPr/>
          </p:nvSpPr>
          <p:spPr bwMode="auto">
            <a:xfrm>
              <a:off x="2122488" y="1706563"/>
              <a:ext cx="692150" cy="271462"/>
            </a:xfrm>
            <a:custGeom>
              <a:avLst/>
              <a:gdLst>
                <a:gd name="T0" fmla="*/ 2147483647 w 1537"/>
                <a:gd name="T1" fmla="*/ 2147483647 h 603"/>
                <a:gd name="T2" fmla="*/ 0 w 1537"/>
                <a:gd name="T3" fmla="*/ 2147483647 h 603"/>
                <a:gd name="T4" fmla="*/ 0 w 1537"/>
                <a:gd name="T5" fmla="*/ 2147483647 h 603"/>
                <a:gd name="T6" fmla="*/ 0 w 1537"/>
                <a:gd name="T7" fmla="*/ 2147483647 h 603"/>
                <a:gd name="T8" fmla="*/ 0 w 1537"/>
                <a:gd name="T9" fmla="*/ 2147483647 h 603"/>
                <a:gd name="T10" fmla="*/ 2147483647 w 1537"/>
                <a:gd name="T11" fmla="*/ 2147483647 h 603"/>
                <a:gd name="T12" fmla="*/ 2147483647 w 1537"/>
                <a:gd name="T13" fmla="*/ 0 h 603"/>
                <a:gd name="T14" fmla="*/ 2147483647 w 1537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3"/>
                <a:gd name="T26" fmla="*/ 1537 w 1537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3">
                  <a:moveTo>
                    <a:pt x="1537" y="101"/>
                  </a:moveTo>
                  <a:lnTo>
                    <a:pt x="0" y="603"/>
                  </a:lnTo>
                  <a:lnTo>
                    <a:pt x="0" y="577"/>
                  </a:lnTo>
                  <a:lnTo>
                    <a:pt x="0" y="552"/>
                  </a:lnTo>
                  <a:lnTo>
                    <a:pt x="0" y="526"/>
                  </a:lnTo>
                  <a:lnTo>
                    <a:pt x="1" y="501"/>
                  </a:lnTo>
                  <a:lnTo>
                    <a:pt x="1537" y="0"/>
                  </a:lnTo>
                  <a:lnTo>
                    <a:pt x="1537" y="101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79" name="Freeform 238"/>
            <p:cNvSpPr>
              <a:spLocks/>
            </p:cNvSpPr>
            <p:nvPr/>
          </p:nvSpPr>
          <p:spPr bwMode="auto">
            <a:xfrm>
              <a:off x="2122488" y="1684338"/>
              <a:ext cx="692150" cy="269875"/>
            </a:xfrm>
            <a:custGeom>
              <a:avLst/>
              <a:gdLst>
                <a:gd name="T0" fmla="*/ 2147483647 w 1537"/>
                <a:gd name="T1" fmla="*/ 2147483647 h 603"/>
                <a:gd name="T2" fmla="*/ 0 w 1537"/>
                <a:gd name="T3" fmla="*/ 2147483647 h 603"/>
                <a:gd name="T4" fmla="*/ 0 w 1537"/>
                <a:gd name="T5" fmla="*/ 2147483647 h 603"/>
                <a:gd name="T6" fmla="*/ 2147483647 w 1537"/>
                <a:gd name="T7" fmla="*/ 2147483647 h 603"/>
                <a:gd name="T8" fmla="*/ 2147483647 w 1537"/>
                <a:gd name="T9" fmla="*/ 2147483647 h 603"/>
                <a:gd name="T10" fmla="*/ 2147483647 w 1537"/>
                <a:gd name="T11" fmla="*/ 2147483647 h 603"/>
                <a:gd name="T12" fmla="*/ 2147483647 w 1537"/>
                <a:gd name="T13" fmla="*/ 0 h 603"/>
                <a:gd name="T14" fmla="*/ 2147483647 w 1537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3"/>
                <a:gd name="T26" fmla="*/ 1537 w 1537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3">
                  <a:moveTo>
                    <a:pt x="1537" y="101"/>
                  </a:moveTo>
                  <a:lnTo>
                    <a:pt x="0" y="603"/>
                  </a:lnTo>
                  <a:lnTo>
                    <a:pt x="0" y="577"/>
                  </a:lnTo>
                  <a:lnTo>
                    <a:pt x="1" y="552"/>
                  </a:lnTo>
                  <a:lnTo>
                    <a:pt x="3" y="526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1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0" name="Freeform 239"/>
            <p:cNvSpPr>
              <a:spLocks/>
            </p:cNvSpPr>
            <p:nvPr/>
          </p:nvSpPr>
          <p:spPr bwMode="auto">
            <a:xfrm>
              <a:off x="2122488" y="1660525"/>
              <a:ext cx="692150" cy="273050"/>
            </a:xfrm>
            <a:custGeom>
              <a:avLst/>
              <a:gdLst>
                <a:gd name="T0" fmla="*/ 2147483647 w 1536"/>
                <a:gd name="T1" fmla="*/ 2147483647 h 603"/>
                <a:gd name="T2" fmla="*/ 0 w 1536"/>
                <a:gd name="T3" fmla="*/ 2147483647 h 603"/>
                <a:gd name="T4" fmla="*/ 2147483647 w 1536"/>
                <a:gd name="T5" fmla="*/ 2147483647 h 603"/>
                <a:gd name="T6" fmla="*/ 2147483647 w 1536"/>
                <a:gd name="T7" fmla="*/ 2147483647 h 603"/>
                <a:gd name="T8" fmla="*/ 2147483647 w 1536"/>
                <a:gd name="T9" fmla="*/ 2147483647 h 603"/>
                <a:gd name="T10" fmla="*/ 2147483647 w 1536"/>
                <a:gd name="T11" fmla="*/ 2147483647 h 603"/>
                <a:gd name="T12" fmla="*/ 2147483647 w 1536"/>
                <a:gd name="T13" fmla="*/ 0 h 603"/>
                <a:gd name="T14" fmla="*/ 2147483647 w 1536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6"/>
                <a:gd name="T25" fmla="*/ 0 h 603"/>
                <a:gd name="T26" fmla="*/ 1536 w 1536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6" h="603">
                  <a:moveTo>
                    <a:pt x="1536" y="102"/>
                  </a:moveTo>
                  <a:lnTo>
                    <a:pt x="0" y="603"/>
                  </a:lnTo>
                  <a:lnTo>
                    <a:pt x="2" y="577"/>
                  </a:lnTo>
                  <a:lnTo>
                    <a:pt x="5" y="550"/>
                  </a:lnTo>
                  <a:lnTo>
                    <a:pt x="8" y="525"/>
                  </a:lnTo>
                  <a:lnTo>
                    <a:pt x="11" y="498"/>
                  </a:lnTo>
                  <a:lnTo>
                    <a:pt x="1536" y="0"/>
                  </a:lnTo>
                  <a:lnTo>
                    <a:pt x="1536" y="102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1" name="Freeform 240"/>
            <p:cNvSpPr>
              <a:spLocks/>
            </p:cNvSpPr>
            <p:nvPr/>
          </p:nvSpPr>
          <p:spPr bwMode="auto">
            <a:xfrm>
              <a:off x="2124075" y="1638300"/>
              <a:ext cx="690563" cy="271463"/>
            </a:xfrm>
            <a:custGeom>
              <a:avLst/>
              <a:gdLst>
                <a:gd name="T0" fmla="*/ 2147483647 w 1531"/>
                <a:gd name="T1" fmla="*/ 2147483647 h 600"/>
                <a:gd name="T2" fmla="*/ 0 w 1531"/>
                <a:gd name="T3" fmla="*/ 2147483647 h 600"/>
                <a:gd name="T4" fmla="*/ 2147483647 w 1531"/>
                <a:gd name="T5" fmla="*/ 2147483647 h 600"/>
                <a:gd name="T6" fmla="*/ 2147483647 w 1531"/>
                <a:gd name="T7" fmla="*/ 2147483647 h 600"/>
                <a:gd name="T8" fmla="*/ 2147483647 w 1531"/>
                <a:gd name="T9" fmla="*/ 2147483647 h 600"/>
                <a:gd name="T10" fmla="*/ 2147483647 w 1531"/>
                <a:gd name="T11" fmla="*/ 2147483647 h 600"/>
                <a:gd name="T12" fmla="*/ 2147483647 w 1531"/>
                <a:gd name="T13" fmla="*/ 0 h 600"/>
                <a:gd name="T14" fmla="*/ 2147483647 w 1531"/>
                <a:gd name="T15" fmla="*/ 2147483647 h 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0"/>
                <a:gd name="T26" fmla="*/ 1531 w 1531"/>
                <a:gd name="T27" fmla="*/ 600 h 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0">
                  <a:moveTo>
                    <a:pt x="1531" y="101"/>
                  </a:moveTo>
                  <a:lnTo>
                    <a:pt x="0" y="600"/>
                  </a:lnTo>
                  <a:lnTo>
                    <a:pt x="3" y="575"/>
                  </a:lnTo>
                  <a:lnTo>
                    <a:pt x="6" y="548"/>
                  </a:lnTo>
                  <a:lnTo>
                    <a:pt x="10" y="521"/>
                  </a:lnTo>
                  <a:lnTo>
                    <a:pt x="15" y="494"/>
                  </a:lnTo>
                  <a:lnTo>
                    <a:pt x="1531" y="0"/>
                  </a:lnTo>
                  <a:lnTo>
                    <a:pt x="1531" y="101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2" name="Freeform 241"/>
            <p:cNvSpPr>
              <a:spLocks/>
            </p:cNvSpPr>
            <p:nvPr/>
          </p:nvSpPr>
          <p:spPr bwMode="auto">
            <a:xfrm>
              <a:off x="2127250" y="1616075"/>
              <a:ext cx="687388" cy="268288"/>
            </a:xfrm>
            <a:custGeom>
              <a:avLst/>
              <a:gdLst>
                <a:gd name="T0" fmla="*/ 2147483647 w 1525"/>
                <a:gd name="T1" fmla="*/ 2147483647 h 599"/>
                <a:gd name="T2" fmla="*/ 0 w 1525"/>
                <a:gd name="T3" fmla="*/ 2147483647 h 599"/>
                <a:gd name="T4" fmla="*/ 2147483647 w 1525"/>
                <a:gd name="T5" fmla="*/ 2147483647 h 599"/>
                <a:gd name="T6" fmla="*/ 2147483647 w 1525"/>
                <a:gd name="T7" fmla="*/ 2147483647 h 599"/>
                <a:gd name="T8" fmla="*/ 2147483647 w 1525"/>
                <a:gd name="T9" fmla="*/ 2147483647 h 599"/>
                <a:gd name="T10" fmla="*/ 2147483647 w 1525"/>
                <a:gd name="T11" fmla="*/ 2147483647 h 599"/>
                <a:gd name="T12" fmla="*/ 2147483647 w 1525"/>
                <a:gd name="T13" fmla="*/ 0 h 599"/>
                <a:gd name="T14" fmla="*/ 2147483647 w 1525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599"/>
                <a:gd name="T26" fmla="*/ 1525 w 1525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599">
                  <a:moveTo>
                    <a:pt x="1525" y="101"/>
                  </a:moveTo>
                  <a:lnTo>
                    <a:pt x="0" y="599"/>
                  </a:lnTo>
                  <a:lnTo>
                    <a:pt x="4" y="572"/>
                  </a:lnTo>
                  <a:lnTo>
                    <a:pt x="9" y="545"/>
                  </a:lnTo>
                  <a:lnTo>
                    <a:pt x="15" y="518"/>
                  </a:lnTo>
                  <a:lnTo>
                    <a:pt x="21" y="491"/>
                  </a:lnTo>
                  <a:lnTo>
                    <a:pt x="1525" y="0"/>
                  </a:lnTo>
                  <a:lnTo>
                    <a:pt x="1525" y="101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3" name="Freeform 242"/>
            <p:cNvSpPr>
              <a:spLocks/>
            </p:cNvSpPr>
            <p:nvPr/>
          </p:nvSpPr>
          <p:spPr bwMode="auto">
            <a:xfrm>
              <a:off x="2130425" y="1592263"/>
              <a:ext cx="684213" cy="268287"/>
            </a:xfrm>
            <a:custGeom>
              <a:avLst/>
              <a:gdLst>
                <a:gd name="T0" fmla="*/ 2147483647 w 1516"/>
                <a:gd name="T1" fmla="*/ 2147483647 h 595"/>
                <a:gd name="T2" fmla="*/ 0 w 1516"/>
                <a:gd name="T3" fmla="*/ 2147483647 h 595"/>
                <a:gd name="T4" fmla="*/ 2147483647 w 1516"/>
                <a:gd name="T5" fmla="*/ 2147483647 h 595"/>
                <a:gd name="T6" fmla="*/ 2147483647 w 1516"/>
                <a:gd name="T7" fmla="*/ 2147483647 h 595"/>
                <a:gd name="T8" fmla="*/ 2147483647 w 1516"/>
                <a:gd name="T9" fmla="*/ 2147483647 h 595"/>
                <a:gd name="T10" fmla="*/ 2147483647 w 1516"/>
                <a:gd name="T11" fmla="*/ 2147483647 h 595"/>
                <a:gd name="T12" fmla="*/ 2147483647 w 1516"/>
                <a:gd name="T13" fmla="*/ 0 h 595"/>
                <a:gd name="T14" fmla="*/ 2147483647 w 1516"/>
                <a:gd name="T15" fmla="*/ 2147483647 h 5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6"/>
                <a:gd name="T25" fmla="*/ 0 h 595"/>
                <a:gd name="T26" fmla="*/ 1516 w 1516"/>
                <a:gd name="T27" fmla="*/ 595 h 59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6" h="595">
                  <a:moveTo>
                    <a:pt x="1516" y="101"/>
                  </a:moveTo>
                  <a:lnTo>
                    <a:pt x="0" y="595"/>
                  </a:lnTo>
                  <a:lnTo>
                    <a:pt x="6" y="568"/>
                  </a:lnTo>
                  <a:lnTo>
                    <a:pt x="12" y="540"/>
                  </a:lnTo>
                  <a:lnTo>
                    <a:pt x="20" y="513"/>
                  </a:lnTo>
                  <a:lnTo>
                    <a:pt x="26" y="485"/>
                  </a:lnTo>
                  <a:lnTo>
                    <a:pt x="1516" y="0"/>
                  </a:lnTo>
                  <a:lnTo>
                    <a:pt x="1516" y="101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4" name="Freeform 243"/>
            <p:cNvSpPr>
              <a:spLocks/>
            </p:cNvSpPr>
            <p:nvPr/>
          </p:nvSpPr>
          <p:spPr bwMode="auto">
            <a:xfrm>
              <a:off x="2136775" y="1568450"/>
              <a:ext cx="677863" cy="268288"/>
            </a:xfrm>
            <a:custGeom>
              <a:avLst/>
              <a:gdLst>
                <a:gd name="T0" fmla="*/ 2147483647 w 1504"/>
                <a:gd name="T1" fmla="*/ 2147483647 h 592"/>
                <a:gd name="T2" fmla="*/ 0 w 1504"/>
                <a:gd name="T3" fmla="*/ 2147483647 h 592"/>
                <a:gd name="T4" fmla="*/ 2147483647 w 1504"/>
                <a:gd name="T5" fmla="*/ 2147483647 h 592"/>
                <a:gd name="T6" fmla="*/ 2147483647 w 1504"/>
                <a:gd name="T7" fmla="*/ 2147483647 h 592"/>
                <a:gd name="T8" fmla="*/ 2147483647 w 1504"/>
                <a:gd name="T9" fmla="*/ 2147483647 h 592"/>
                <a:gd name="T10" fmla="*/ 2147483647 w 1504"/>
                <a:gd name="T11" fmla="*/ 2147483647 h 592"/>
                <a:gd name="T12" fmla="*/ 2147483647 w 1504"/>
                <a:gd name="T13" fmla="*/ 0 h 592"/>
                <a:gd name="T14" fmla="*/ 2147483647 w 1504"/>
                <a:gd name="T15" fmla="*/ 2147483647 h 5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2"/>
                <a:gd name="T26" fmla="*/ 1504 w 1504"/>
                <a:gd name="T27" fmla="*/ 592 h 5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2">
                  <a:moveTo>
                    <a:pt x="1504" y="101"/>
                  </a:moveTo>
                  <a:lnTo>
                    <a:pt x="0" y="592"/>
                  </a:lnTo>
                  <a:lnTo>
                    <a:pt x="8" y="564"/>
                  </a:lnTo>
                  <a:lnTo>
                    <a:pt x="15" y="536"/>
                  </a:lnTo>
                  <a:lnTo>
                    <a:pt x="23" y="508"/>
                  </a:lnTo>
                  <a:lnTo>
                    <a:pt x="32" y="480"/>
                  </a:lnTo>
                  <a:lnTo>
                    <a:pt x="1504" y="0"/>
                  </a:lnTo>
                  <a:lnTo>
                    <a:pt x="1504" y="101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5" name="Freeform 244"/>
            <p:cNvSpPr>
              <a:spLocks/>
            </p:cNvSpPr>
            <p:nvPr/>
          </p:nvSpPr>
          <p:spPr bwMode="auto">
            <a:xfrm>
              <a:off x="2141538" y="1546225"/>
              <a:ext cx="673100" cy="263525"/>
            </a:xfrm>
            <a:custGeom>
              <a:avLst/>
              <a:gdLst>
                <a:gd name="T0" fmla="*/ 2147483647 w 1490"/>
                <a:gd name="T1" fmla="*/ 2147483647 h 587"/>
                <a:gd name="T2" fmla="*/ 0 w 1490"/>
                <a:gd name="T3" fmla="*/ 2147483647 h 587"/>
                <a:gd name="T4" fmla="*/ 2147483647 w 1490"/>
                <a:gd name="T5" fmla="*/ 2147483647 h 587"/>
                <a:gd name="T6" fmla="*/ 2147483647 w 1490"/>
                <a:gd name="T7" fmla="*/ 2147483647 h 587"/>
                <a:gd name="T8" fmla="*/ 2147483647 w 1490"/>
                <a:gd name="T9" fmla="*/ 2147483647 h 587"/>
                <a:gd name="T10" fmla="*/ 2147483647 w 1490"/>
                <a:gd name="T11" fmla="*/ 2147483647 h 587"/>
                <a:gd name="T12" fmla="*/ 2147483647 w 1490"/>
                <a:gd name="T13" fmla="*/ 0 h 587"/>
                <a:gd name="T14" fmla="*/ 2147483647 w 1490"/>
                <a:gd name="T15" fmla="*/ 2147483647 h 5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87"/>
                <a:gd name="T26" fmla="*/ 1490 w 1490"/>
                <a:gd name="T27" fmla="*/ 587 h 5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87">
                  <a:moveTo>
                    <a:pt x="1490" y="102"/>
                  </a:moveTo>
                  <a:lnTo>
                    <a:pt x="0" y="587"/>
                  </a:lnTo>
                  <a:lnTo>
                    <a:pt x="9" y="559"/>
                  </a:lnTo>
                  <a:lnTo>
                    <a:pt x="18" y="531"/>
                  </a:lnTo>
                  <a:lnTo>
                    <a:pt x="28" y="503"/>
                  </a:lnTo>
                  <a:lnTo>
                    <a:pt x="38" y="473"/>
                  </a:lnTo>
                  <a:lnTo>
                    <a:pt x="1490" y="0"/>
                  </a:lnTo>
                  <a:lnTo>
                    <a:pt x="1490" y="102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6" name="Freeform 245"/>
            <p:cNvSpPr>
              <a:spLocks/>
            </p:cNvSpPr>
            <p:nvPr/>
          </p:nvSpPr>
          <p:spPr bwMode="auto">
            <a:xfrm>
              <a:off x="2151063" y="1536700"/>
              <a:ext cx="663575" cy="247650"/>
            </a:xfrm>
            <a:custGeom>
              <a:avLst/>
              <a:gdLst>
                <a:gd name="T0" fmla="*/ 2147483647 w 1472"/>
                <a:gd name="T1" fmla="*/ 2147483647 h 555"/>
                <a:gd name="T2" fmla="*/ 0 w 1472"/>
                <a:gd name="T3" fmla="*/ 2147483647 h 555"/>
                <a:gd name="T4" fmla="*/ 2147483647 w 1472"/>
                <a:gd name="T5" fmla="*/ 2147483647 h 555"/>
                <a:gd name="T6" fmla="*/ 2147483647 w 1472"/>
                <a:gd name="T7" fmla="*/ 2147483647 h 555"/>
                <a:gd name="T8" fmla="*/ 2147483647 w 1472"/>
                <a:gd name="T9" fmla="*/ 2147483647 h 555"/>
                <a:gd name="T10" fmla="*/ 2147483647 w 1472"/>
                <a:gd name="T11" fmla="*/ 2147483647 h 555"/>
                <a:gd name="T12" fmla="*/ 2147483647 w 1472"/>
                <a:gd name="T13" fmla="*/ 0 h 555"/>
                <a:gd name="T14" fmla="*/ 2147483647 w 1472"/>
                <a:gd name="T15" fmla="*/ 0 h 555"/>
                <a:gd name="T16" fmla="*/ 2147483647 w 1472"/>
                <a:gd name="T17" fmla="*/ 2147483647 h 5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72"/>
                <a:gd name="T28" fmla="*/ 0 h 555"/>
                <a:gd name="T29" fmla="*/ 1472 w 1472"/>
                <a:gd name="T30" fmla="*/ 555 h 5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72" h="555">
                  <a:moveTo>
                    <a:pt x="1472" y="75"/>
                  </a:moveTo>
                  <a:lnTo>
                    <a:pt x="0" y="555"/>
                  </a:lnTo>
                  <a:lnTo>
                    <a:pt x="10" y="527"/>
                  </a:lnTo>
                  <a:lnTo>
                    <a:pt x="20" y="497"/>
                  </a:lnTo>
                  <a:lnTo>
                    <a:pt x="32" y="468"/>
                  </a:lnTo>
                  <a:lnTo>
                    <a:pt x="45" y="440"/>
                  </a:lnTo>
                  <a:lnTo>
                    <a:pt x="1394" y="0"/>
                  </a:lnTo>
                  <a:lnTo>
                    <a:pt x="1472" y="0"/>
                  </a:lnTo>
                  <a:lnTo>
                    <a:pt x="1472" y="75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7" name="Freeform 246"/>
            <p:cNvSpPr>
              <a:spLocks/>
            </p:cNvSpPr>
            <p:nvPr/>
          </p:nvSpPr>
          <p:spPr bwMode="auto">
            <a:xfrm>
              <a:off x="2160588" y="1536700"/>
              <a:ext cx="654050" cy="222250"/>
            </a:xfrm>
            <a:custGeom>
              <a:avLst/>
              <a:gdLst>
                <a:gd name="T0" fmla="*/ 2147483647 w 1452"/>
                <a:gd name="T1" fmla="*/ 2147483647 h 497"/>
                <a:gd name="T2" fmla="*/ 0 w 1452"/>
                <a:gd name="T3" fmla="*/ 2147483647 h 497"/>
                <a:gd name="T4" fmla="*/ 2147483647 w 1452"/>
                <a:gd name="T5" fmla="*/ 2147483647 h 497"/>
                <a:gd name="T6" fmla="*/ 2147483647 w 1452"/>
                <a:gd name="T7" fmla="*/ 2147483647 h 497"/>
                <a:gd name="T8" fmla="*/ 2147483647 w 1452"/>
                <a:gd name="T9" fmla="*/ 2147483647 h 497"/>
                <a:gd name="T10" fmla="*/ 2147483647 w 1452"/>
                <a:gd name="T11" fmla="*/ 2147483647 h 497"/>
                <a:gd name="T12" fmla="*/ 2147483647 w 1452"/>
                <a:gd name="T13" fmla="*/ 0 h 497"/>
                <a:gd name="T14" fmla="*/ 2147483647 w 1452"/>
                <a:gd name="T15" fmla="*/ 0 h 497"/>
                <a:gd name="T16" fmla="*/ 2147483647 w 1452"/>
                <a:gd name="T17" fmla="*/ 2147483647 h 4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2"/>
                <a:gd name="T28" fmla="*/ 0 h 497"/>
                <a:gd name="T29" fmla="*/ 1452 w 1452"/>
                <a:gd name="T30" fmla="*/ 497 h 49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2" h="497">
                  <a:moveTo>
                    <a:pt x="1452" y="24"/>
                  </a:moveTo>
                  <a:lnTo>
                    <a:pt x="0" y="497"/>
                  </a:lnTo>
                  <a:lnTo>
                    <a:pt x="12" y="468"/>
                  </a:lnTo>
                  <a:lnTo>
                    <a:pt x="25" y="438"/>
                  </a:lnTo>
                  <a:lnTo>
                    <a:pt x="37" y="409"/>
                  </a:lnTo>
                  <a:lnTo>
                    <a:pt x="51" y="379"/>
                  </a:lnTo>
                  <a:lnTo>
                    <a:pt x="1218" y="0"/>
                  </a:lnTo>
                  <a:lnTo>
                    <a:pt x="1452" y="0"/>
                  </a:lnTo>
                  <a:lnTo>
                    <a:pt x="1452" y="24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8" name="Freeform 247"/>
            <p:cNvSpPr>
              <a:spLocks/>
            </p:cNvSpPr>
            <p:nvPr/>
          </p:nvSpPr>
          <p:spPr bwMode="auto">
            <a:xfrm>
              <a:off x="2170113" y="1536700"/>
              <a:ext cx="608012" cy="198438"/>
            </a:xfrm>
            <a:custGeom>
              <a:avLst/>
              <a:gdLst>
                <a:gd name="T0" fmla="*/ 2147483647 w 1349"/>
                <a:gd name="T1" fmla="*/ 0 h 440"/>
                <a:gd name="T2" fmla="*/ 0 w 1349"/>
                <a:gd name="T3" fmla="*/ 2147483647 h 440"/>
                <a:gd name="T4" fmla="*/ 2147483647 w 1349"/>
                <a:gd name="T5" fmla="*/ 2147483647 h 440"/>
                <a:gd name="T6" fmla="*/ 2147483647 w 1349"/>
                <a:gd name="T7" fmla="*/ 2147483647 h 440"/>
                <a:gd name="T8" fmla="*/ 2147483647 w 1349"/>
                <a:gd name="T9" fmla="*/ 2147483647 h 440"/>
                <a:gd name="T10" fmla="*/ 2147483647 w 1349"/>
                <a:gd name="T11" fmla="*/ 2147483647 h 440"/>
                <a:gd name="T12" fmla="*/ 2147483647 w 1349"/>
                <a:gd name="T13" fmla="*/ 0 h 440"/>
                <a:gd name="T14" fmla="*/ 2147483647 w 1349"/>
                <a:gd name="T15" fmla="*/ 0 h 4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49"/>
                <a:gd name="T25" fmla="*/ 0 h 440"/>
                <a:gd name="T26" fmla="*/ 1349 w 1349"/>
                <a:gd name="T27" fmla="*/ 440 h 4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49" h="440">
                  <a:moveTo>
                    <a:pt x="1349" y="0"/>
                  </a:moveTo>
                  <a:lnTo>
                    <a:pt x="0" y="440"/>
                  </a:lnTo>
                  <a:lnTo>
                    <a:pt x="12" y="409"/>
                  </a:lnTo>
                  <a:lnTo>
                    <a:pt x="26" y="379"/>
                  </a:lnTo>
                  <a:lnTo>
                    <a:pt x="42" y="349"/>
                  </a:lnTo>
                  <a:lnTo>
                    <a:pt x="58" y="319"/>
                  </a:lnTo>
                  <a:lnTo>
                    <a:pt x="1038" y="0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89" name="Freeform 248"/>
            <p:cNvSpPr>
              <a:spLocks/>
            </p:cNvSpPr>
            <p:nvPr/>
          </p:nvSpPr>
          <p:spPr bwMode="auto">
            <a:xfrm>
              <a:off x="2182813" y="1536700"/>
              <a:ext cx="525462" cy="169863"/>
            </a:xfrm>
            <a:custGeom>
              <a:avLst/>
              <a:gdLst>
                <a:gd name="T0" fmla="*/ 2147483647 w 1167"/>
                <a:gd name="T1" fmla="*/ 0 h 379"/>
                <a:gd name="T2" fmla="*/ 0 w 1167"/>
                <a:gd name="T3" fmla="*/ 2147483647 h 379"/>
                <a:gd name="T4" fmla="*/ 2147483647 w 1167"/>
                <a:gd name="T5" fmla="*/ 2147483647 h 379"/>
                <a:gd name="T6" fmla="*/ 2147483647 w 1167"/>
                <a:gd name="T7" fmla="*/ 2147483647 h 379"/>
                <a:gd name="T8" fmla="*/ 2147483647 w 1167"/>
                <a:gd name="T9" fmla="*/ 2147483647 h 379"/>
                <a:gd name="T10" fmla="*/ 2147483647 w 1167"/>
                <a:gd name="T11" fmla="*/ 2147483647 h 379"/>
                <a:gd name="T12" fmla="*/ 2147483647 w 1167"/>
                <a:gd name="T13" fmla="*/ 0 h 379"/>
                <a:gd name="T14" fmla="*/ 2147483647 w 1167"/>
                <a:gd name="T15" fmla="*/ 0 h 3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67"/>
                <a:gd name="T25" fmla="*/ 0 h 379"/>
                <a:gd name="T26" fmla="*/ 1167 w 1167"/>
                <a:gd name="T27" fmla="*/ 379 h 3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67" h="379">
                  <a:moveTo>
                    <a:pt x="1167" y="0"/>
                  </a:moveTo>
                  <a:lnTo>
                    <a:pt x="0" y="379"/>
                  </a:lnTo>
                  <a:lnTo>
                    <a:pt x="16" y="349"/>
                  </a:lnTo>
                  <a:lnTo>
                    <a:pt x="32" y="318"/>
                  </a:lnTo>
                  <a:lnTo>
                    <a:pt x="49" y="287"/>
                  </a:lnTo>
                  <a:lnTo>
                    <a:pt x="67" y="257"/>
                  </a:lnTo>
                  <a:lnTo>
                    <a:pt x="857" y="0"/>
                  </a:lnTo>
                  <a:lnTo>
                    <a:pt x="1167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90" name="Freeform 249"/>
            <p:cNvSpPr>
              <a:spLocks/>
            </p:cNvSpPr>
            <p:nvPr/>
          </p:nvSpPr>
          <p:spPr bwMode="auto">
            <a:xfrm>
              <a:off x="2198688" y="1536700"/>
              <a:ext cx="441325" cy="142875"/>
            </a:xfrm>
            <a:custGeom>
              <a:avLst/>
              <a:gdLst>
                <a:gd name="T0" fmla="*/ 2147483647 w 980"/>
                <a:gd name="T1" fmla="*/ 0 h 319"/>
                <a:gd name="T2" fmla="*/ 0 w 980"/>
                <a:gd name="T3" fmla="*/ 2147483647 h 319"/>
                <a:gd name="T4" fmla="*/ 2147483647 w 980"/>
                <a:gd name="T5" fmla="*/ 2147483647 h 319"/>
                <a:gd name="T6" fmla="*/ 2147483647 w 980"/>
                <a:gd name="T7" fmla="*/ 2147483647 h 319"/>
                <a:gd name="T8" fmla="*/ 2147483647 w 980"/>
                <a:gd name="T9" fmla="*/ 2147483647 h 319"/>
                <a:gd name="T10" fmla="*/ 2147483647 w 980"/>
                <a:gd name="T11" fmla="*/ 2147483647 h 319"/>
                <a:gd name="T12" fmla="*/ 2147483647 w 980"/>
                <a:gd name="T13" fmla="*/ 0 h 319"/>
                <a:gd name="T14" fmla="*/ 2147483647 w 980"/>
                <a:gd name="T15" fmla="*/ 0 h 3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80"/>
                <a:gd name="T25" fmla="*/ 0 h 319"/>
                <a:gd name="T26" fmla="*/ 980 w 980"/>
                <a:gd name="T27" fmla="*/ 319 h 3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80" h="319">
                  <a:moveTo>
                    <a:pt x="980" y="0"/>
                  </a:moveTo>
                  <a:lnTo>
                    <a:pt x="0" y="319"/>
                  </a:lnTo>
                  <a:lnTo>
                    <a:pt x="17" y="287"/>
                  </a:lnTo>
                  <a:lnTo>
                    <a:pt x="35" y="257"/>
                  </a:lnTo>
                  <a:lnTo>
                    <a:pt x="54" y="225"/>
                  </a:lnTo>
                  <a:lnTo>
                    <a:pt x="73" y="194"/>
                  </a:lnTo>
                  <a:lnTo>
                    <a:pt x="669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91" name="Freeform 250"/>
            <p:cNvSpPr>
              <a:spLocks/>
            </p:cNvSpPr>
            <p:nvPr/>
          </p:nvSpPr>
          <p:spPr bwMode="auto">
            <a:xfrm>
              <a:off x="2214563" y="1536700"/>
              <a:ext cx="355600" cy="114300"/>
            </a:xfrm>
            <a:custGeom>
              <a:avLst/>
              <a:gdLst>
                <a:gd name="T0" fmla="*/ 2147483647 w 790"/>
                <a:gd name="T1" fmla="*/ 0 h 257"/>
                <a:gd name="T2" fmla="*/ 0 w 790"/>
                <a:gd name="T3" fmla="*/ 2147483647 h 257"/>
                <a:gd name="T4" fmla="*/ 2147483647 w 790"/>
                <a:gd name="T5" fmla="*/ 2147483647 h 257"/>
                <a:gd name="T6" fmla="*/ 2147483647 w 790"/>
                <a:gd name="T7" fmla="*/ 2147483647 h 257"/>
                <a:gd name="T8" fmla="*/ 2147483647 w 790"/>
                <a:gd name="T9" fmla="*/ 2147483647 h 257"/>
                <a:gd name="T10" fmla="*/ 2147483647 w 790"/>
                <a:gd name="T11" fmla="*/ 2147483647 h 257"/>
                <a:gd name="T12" fmla="*/ 2147483647 w 790"/>
                <a:gd name="T13" fmla="*/ 0 h 257"/>
                <a:gd name="T14" fmla="*/ 2147483647 w 790"/>
                <a:gd name="T15" fmla="*/ 0 h 2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0"/>
                <a:gd name="T25" fmla="*/ 0 h 257"/>
                <a:gd name="T26" fmla="*/ 790 w 790"/>
                <a:gd name="T27" fmla="*/ 257 h 2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0" h="257">
                  <a:moveTo>
                    <a:pt x="790" y="0"/>
                  </a:moveTo>
                  <a:lnTo>
                    <a:pt x="0" y="257"/>
                  </a:lnTo>
                  <a:lnTo>
                    <a:pt x="19" y="225"/>
                  </a:lnTo>
                  <a:lnTo>
                    <a:pt x="40" y="193"/>
                  </a:lnTo>
                  <a:lnTo>
                    <a:pt x="60" y="161"/>
                  </a:lnTo>
                  <a:lnTo>
                    <a:pt x="82" y="129"/>
                  </a:lnTo>
                  <a:lnTo>
                    <a:pt x="480" y="0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92" name="Freeform 251"/>
            <p:cNvSpPr>
              <a:spLocks/>
            </p:cNvSpPr>
            <p:nvPr/>
          </p:nvSpPr>
          <p:spPr bwMode="auto">
            <a:xfrm>
              <a:off x="2230438" y="1536700"/>
              <a:ext cx="268287" cy="85725"/>
            </a:xfrm>
            <a:custGeom>
              <a:avLst/>
              <a:gdLst>
                <a:gd name="T0" fmla="*/ 2147483647 w 596"/>
                <a:gd name="T1" fmla="*/ 0 h 194"/>
                <a:gd name="T2" fmla="*/ 0 w 596"/>
                <a:gd name="T3" fmla="*/ 2147483647 h 194"/>
                <a:gd name="T4" fmla="*/ 2147483647 w 596"/>
                <a:gd name="T5" fmla="*/ 2147483647 h 194"/>
                <a:gd name="T6" fmla="*/ 2147483647 w 596"/>
                <a:gd name="T7" fmla="*/ 2147483647 h 194"/>
                <a:gd name="T8" fmla="*/ 2147483647 w 596"/>
                <a:gd name="T9" fmla="*/ 2147483647 h 194"/>
                <a:gd name="T10" fmla="*/ 2147483647 w 596"/>
                <a:gd name="T11" fmla="*/ 2147483647 h 194"/>
                <a:gd name="T12" fmla="*/ 2147483647 w 596"/>
                <a:gd name="T13" fmla="*/ 0 h 194"/>
                <a:gd name="T14" fmla="*/ 2147483647 w 596"/>
                <a:gd name="T15" fmla="*/ 0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96"/>
                <a:gd name="T25" fmla="*/ 0 h 194"/>
                <a:gd name="T26" fmla="*/ 596 w 596"/>
                <a:gd name="T27" fmla="*/ 194 h 19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96" h="194">
                  <a:moveTo>
                    <a:pt x="596" y="0"/>
                  </a:moveTo>
                  <a:lnTo>
                    <a:pt x="0" y="194"/>
                  </a:lnTo>
                  <a:lnTo>
                    <a:pt x="22" y="161"/>
                  </a:lnTo>
                  <a:lnTo>
                    <a:pt x="45" y="127"/>
                  </a:lnTo>
                  <a:lnTo>
                    <a:pt x="68" y="95"/>
                  </a:lnTo>
                  <a:lnTo>
                    <a:pt x="92" y="62"/>
                  </a:lnTo>
                  <a:lnTo>
                    <a:pt x="286" y="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93" name="Freeform 252"/>
            <p:cNvSpPr>
              <a:spLocks/>
            </p:cNvSpPr>
            <p:nvPr/>
          </p:nvSpPr>
          <p:spPr bwMode="auto">
            <a:xfrm>
              <a:off x="2249488" y="1536700"/>
              <a:ext cx="179387" cy="57150"/>
            </a:xfrm>
            <a:custGeom>
              <a:avLst/>
              <a:gdLst>
                <a:gd name="T0" fmla="*/ 2147483647 w 398"/>
                <a:gd name="T1" fmla="*/ 0 h 129"/>
                <a:gd name="T2" fmla="*/ 0 w 398"/>
                <a:gd name="T3" fmla="*/ 2147483647 h 129"/>
                <a:gd name="T4" fmla="*/ 2147483647 w 398"/>
                <a:gd name="T5" fmla="*/ 2147483647 h 129"/>
                <a:gd name="T6" fmla="*/ 2147483647 w 398"/>
                <a:gd name="T7" fmla="*/ 2147483647 h 129"/>
                <a:gd name="T8" fmla="*/ 2147483647 w 398"/>
                <a:gd name="T9" fmla="*/ 2147483647 h 129"/>
                <a:gd name="T10" fmla="*/ 2147483647 w 398"/>
                <a:gd name="T11" fmla="*/ 0 h 129"/>
                <a:gd name="T12" fmla="*/ 2147483647 w 398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8"/>
                <a:gd name="T22" fmla="*/ 0 h 129"/>
                <a:gd name="T23" fmla="*/ 398 w 398"/>
                <a:gd name="T24" fmla="*/ 129 h 1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8" h="129">
                  <a:moveTo>
                    <a:pt x="398" y="0"/>
                  </a:moveTo>
                  <a:lnTo>
                    <a:pt x="0" y="129"/>
                  </a:lnTo>
                  <a:lnTo>
                    <a:pt x="23" y="97"/>
                  </a:lnTo>
                  <a:lnTo>
                    <a:pt x="47" y="63"/>
                  </a:lnTo>
                  <a:lnTo>
                    <a:pt x="71" y="32"/>
                  </a:lnTo>
                  <a:lnTo>
                    <a:pt x="98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94" name="Freeform 253"/>
            <p:cNvSpPr>
              <a:spLocks/>
            </p:cNvSpPr>
            <p:nvPr/>
          </p:nvSpPr>
          <p:spPr bwMode="auto">
            <a:xfrm>
              <a:off x="2271713" y="1536700"/>
              <a:ext cx="87312" cy="26988"/>
            </a:xfrm>
            <a:custGeom>
              <a:avLst/>
              <a:gdLst>
                <a:gd name="T0" fmla="*/ 2147483647 w 194"/>
                <a:gd name="T1" fmla="*/ 0 h 62"/>
                <a:gd name="T2" fmla="*/ 0 w 194"/>
                <a:gd name="T3" fmla="*/ 2147483647 h 62"/>
                <a:gd name="T4" fmla="*/ 2147483647 w 194"/>
                <a:gd name="T5" fmla="*/ 2147483647 h 62"/>
                <a:gd name="T6" fmla="*/ 2147483647 w 194"/>
                <a:gd name="T7" fmla="*/ 2147483647 h 62"/>
                <a:gd name="T8" fmla="*/ 2147483647 w 194"/>
                <a:gd name="T9" fmla="*/ 2147483647 h 62"/>
                <a:gd name="T10" fmla="*/ 2147483647 w 194"/>
                <a:gd name="T11" fmla="*/ 0 h 62"/>
                <a:gd name="T12" fmla="*/ 2147483647 w 194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4"/>
                <a:gd name="T22" fmla="*/ 0 h 62"/>
                <a:gd name="T23" fmla="*/ 194 w 194"/>
                <a:gd name="T24" fmla="*/ 62 h 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4" h="62">
                  <a:moveTo>
                    <a:pt x="194" y="0"/>
                  </a:moveTo>
                  <a:lnTo>
                    <a:pt x="0" y="62"/>
                  </a:lnTo>
                  <a:lnTo>
                    <a:pt x="12" y="47"/>
                  </a:lnTo>
                  <a:lnTo>
                    <a:pt x="25" y="30"/>
                  </a:lnTo>
                  <a:lnTo>
                    <a:pt x="38" y="15"/>
                  </a:lnTo>
                  <a:lnTo>
                    <a:pt x="50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95" name="Freeform 254"/>
            <p:cNvSpPr>
              <a:spLocks/>
            </p:cNvSpPr>
            <p:nvPr/>
          </p:nvSpPr>
          <p:spPr bwMode="auto">
            <a:xfrm>
              <a:off x="2295525" y="1519238"/>
              <a:ext cx="533400" cy="31750"/>
            </a:xfrm>
            <a:custGeom>
              <a:avLst/>
              <a:gdLst>
                <a:gd name="T0" fmla="*/ 2147483647 w 1186"/>
                <a:gd name="T1" fmla="*/ 2147483647 h 66"/>
                <a:gd name="T2" fmla="*/ 2147483647 w 1186"/>
                <a:gd name="T3" fmla="*/ 0 h 66"/>
                <a:gd name="T4" fmla="*/ 0 w 1186"/>
                <a:gd name="T5" fmla="*/ 0 h 66"/>
                <a:gd name="T6" fmla="*/ 0 w 1186"/>
                <a:gd name="T7" fmla="*/ 2147483647 h 66"/>
                <a:gd name="T8" fmla="*/ 2147483647 w 1186"/>
                <a:gd name="T9" fmla="*/ 2147483647 h 66"/>
                <a:gd name="T10" fmla="*/ 2147483647 w 1186"/>
                <a:gd name="T11" fmla="*/ 2147483647 h 66"/>
                <a:gd name="T12" fmla="*/ 2147483647 w 1186"/>
                <a:gd name="T13" fmla="*/ 2147483647 h 66"/>
                <a:gd name="T14" fmla="*/ 2147483647 w 1186"/>
                <a:gd name="T15" fmla="*/ 0 h 66"/>
                <a:gd name="T16" fmla="*/ 2147483647 w 1186"/>
                <a:gd name="T17" fmla="*/ 0 h 66"/>
                <a:gd name="T18" fmla="*/ 2147483647 w 1186"/>
                <a:gd name="T19" fmla="*/ 2147483647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6"/>
                <a:gd name="T32" fmla="*/ 1186 w 1186"/>
                <a:gd name="T33" fmla="*/ 66 h 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6">
                  <a:moveTo>
                    <a:pt x="1186" y="34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1154" y="66"/>
                  </a:lnTo>
                  <a:lnTo>
                    <a:pt x="1186" y="34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4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96" name="Freeform 255"/>
            <p:cNvSpPr>
              <a:spLocks/>
            </p:cNvSpPr>
            <p:nvPr/>
          </p:nvSpPr>
          <p:spPr bwMode="auto">
            <a:xfrm>
              <a:off x="2800350" y="1536700"/>
              <a:ext cx="28575" cy="882650"/>
            </a:xfrm>
            <a:custGeom>
              <a:avLst/>
              <a:gdLst>
                <a:gd name="T0" fmla="*/ 2147483647 w 65"/>
                <a:gd name="T1" fmla="*/ 2147483647 h 1960"/>
                <a:gd name="T2" fmla="*/ 2147483647 w 65"/>
                <a:gd name="T3" fmla="*/ 2147483647 h 1960"/>
                <a:gd name="T4" fmla="*/ 2147483647 w 65"/>
                <a:gd name="T5" fmla="*/ 0 h 1960"/>
                <a:gd name="T6" fmla="*/ 0 w 65"/>
                <a:gd name="T7" fmla="*/ 0 h 1960"/>
                <a:gd name="T8" fmla="*/ 0 w 65"/>
                <a:gd name="T9" fmla="*/ 2147483647 h 1960"/>
                <a:gd name="T10" fmla="*/ 2147483647 w 65"/>
                <a:gd name="T11" fmla="*/ 2147483647 h 1960"/>
                <a:gd name="T12" fmla="*/ 2147483647 w 65"/>
                <a:gd name="T13" fmla="*/ 2147483647 h 1960"/>
                <a:gd name="T14" fmla="*/ 2147483647 w 65"/>
                <a:gd name="T15" fmla="*/ 2147483647 h 1960"/>
                <a:gd name="T16" fmla="*/ 2147483647 w 65"/>
                <a:gd name="T17" fmla="*/ 2147483647 h 1960"/>
                <a:gd name="T18" fmla="*/ 2147483647 w 65"/>
                <a:gd name="T19" fmla="*/ 2147483647 h 19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1960"/>
                <a:gd name="T32" fmla="*/ 65 w 65"/>
                <a:gd name="T33" fmla="*/ 1960 h 19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1960">
                  <a:moveTo>
                    <a:pt x="33" y="1960"/>
                  </a:moveTo>
                  <a:lnTo>
                    <a:pt x="65" y="1928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1928"/>
                  </a:lnTo>
                  <a:lnTo>
                    <a:pt x="33" y="1960"/>
                  </a:lnTo>
                  <a:lnTo>
                    <a:pt x="65" y="1960"/>
                  </a:lnTo>
                  <a:lnTo>
                    <a:pt x="65" y="1928"/>
                  </a:lnTo>
                  <a:lnTo>
                    <a:pt x="33" y="196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97" name="Freeform 256"/>
            <p:cNvSpPr>
              <a:spLocks/>
            </p:cNvSpPr>
            <p:nvPr/>
          </p:nvSpPr>
          <p:spPr bwMode="auto">
            <a:xfrm>
              <a:off x="2282825" y="2390775"/>
              <a:ext cx="531813" cy="28575"/>
            </a:xfrm>
            <a:custGeom>
              <a:avLst/>
              <a:gdLst>
                <a:gd name="T0" fmla="*/ 0 w 1181"/>
                <a:gd name="T1" fmla="*/ 2147483647 h 64"/>
                <a:gd name="T2" fmla="*/ 2147483647 w 1181"/>
                <a:gd name="T3" fmla="*/ 2147483647 h 64"/>
                <a:gd name="T4" fmla="*/ 2147483647 w 1181"/>
                <a:gd name="T5" fmla="*/ 2147483647 h 64"/>
                <a:gd name="T6" fmla="*/ 2147483647 w 1181"/>
                <a:gd name="T7" fmla="*/ 2147483647 h 64"/>
                <a:gd name="T8" fmla="*/ 2147483647 w 1181"/>
                <a:gd name="T9" fmla="*/ 2147483647 h 64"/>
                <a:gd name="T10" fmla="*/ 2147483647 w 1181"/>
                <a:gd name="T11" fmla="*/ 2147483647 h 64"/>
                <a:gd name="T12" fmla="*/ 2147483647 w 1181"/>
                <a:gd name="T13" fmla="*/ 2147483647 h 64"/>
                <a:gd name="T14" fmla="*/ 2147483647 w 1181"/>
                <a:gd name="T15" fmla="*/ 2147483647 h 64"/>
                <a:gd name="T16" fmla="*/ 2147483647 w 1181"/>
                <a:gd name="T17" fmla="*/ 2147483647 h 64"/>
                <a:gd name="T18" fmla="*/ 2147483647 w 1181"/>
                <a:gd name="T19" fmla="*/ 2147483647 h 64"/>
                <a:gd name="T20" fmla="*/ 2147483647 w 1181"/>
                <a:gd name="T21" fmla="*/ 2147483647 h 64"/>
                <a:gd name="T22" fmla="*/ 2147483647 w 1181"/>
                <a:gd name="T23" fmla="*/ 2147483647 h 64"/>
                <a:gd name="T24" fmla="*/ 2147483647 w 1181"/>
                <a:gd name="T25" fmla="*/ 2147483647 h 64"/>
                <a:gd name="T26" fmla="*/ 2147483647 w 1181"/>
                <a:gd name="T27" fmla="*/ 2147483647 h 64"/>
                <a:gd name="T28" fmla="*/ 2147483647 w 1181"/>
                <a:gd name="T29" fmla="*/ 2147483647 h 64"/>
                <a:gd name="T30" fmla="*/ 2147483647 w 1181"/>
                <a:gd name="T31" fmla="*/ 2147483647 h 64"/>
                <a:gd name="T32" fmla="*/ 2147483647 w 1181"/>
                <a:gd name="T33" fmla="*/ 2147483647 h 64"/>
                <a:gd name="T34" fmla="*/ 2147483647 w 1181"/>
                <a:gd name="T35" fmla="*/ 2147483647 h 64"/>
                <a:gd name="T36" fmla="*/ 2147483647 w 1181"/>
                <a:gd name="T37" fmla="*/ 0 h 64"/>
                <a:gd name="T38" fmla="*/ 2147483647 w 1181"/>
                <a:gd name="T39" fmla="*/ 0 h 64"/>
                <a:gd name="T40" fmla="*/ 2147483647 w 1181"/>
                <a:gd name="T41" fmla="*/ 0 h 64"/>
                <a:gd name="T42" fmla="*/ 2147483647 w 1181"/>
                <a:gd name="T43" fmla="*/ 0 h 64"/>
                <a:gd name="T44" fmla="*/ 2147483647 w 1181"/>
                <a:gd name="T45" fmla="*/ 0 h 64"/>
                <a:gd name="T46" fmla="*/ 2147483647 w 1181"/>
                <a:gd name="T47" fmla="*/ 0 h 64"/>
                <a:gd name="T48" fmla="*/ 2147483647 w 1181"/>
                <a:gd name="T49" fmla="*/ 0 h 64"/>
                <a:gd name="T50" fmla="*/ 2147483647 w 1181"/>
                <a:gd name="T51" fmla="*/ 0 h 64"/>
                <a:gd name="T52" fmla="*/ 2147483647 w 1181"/>
                <a:gd name="T53" fmla="*/ 0 h 64"/>
                <a:gd name="T54" fmla="*/ 2147483647 w 1181"/>
                <a:gd name="T55" fmla="*/ 0 h 64"/>
                <a:gd name="T56" fmla="*/ 2147483647 w 1181"/>
                <a:gd name="T57" fmla="*/ 0 h 64"/>
                <a:gd name="T58" fmla="*/ 2147483647 w 1181"/>
                <a:gd name="T59" fmla="*/ 0 h 64"/>
                <a:gd name="T60" fmla="*/ 2147483647 w 1181"/>
                <a:gd name="T61" fmla="*/ 0 h 64"/>
                <a:gd name="T62" fmla="*/ 2147483647 w 1181"/>
                <a:gd name="T63" fmla="*/ 0 h 64"/>
                <a:gd name="T64" fmla="*/ 2147483647 w 1181"/>
                <a:gd name="T65" fmla="*/ 0 h 64"/>
                <a:gd name="T66" fmla="*/ 2147483647 w 1181"/>
                <a:gd name="T67" fmla="*/ 0 h 64"/>
                <a:gd name="T68" fmla="*/ 2147483647 w 1181"/>
                <a:gd name="T69" fmla="*/ 0 h 64"/>
                <a:gd name="T70" fmla="*/ 2147483647 w 1181"/>
                <a:gd name="T71" fmla="*/ 2147483647 h 64"/>
                <a:gd name="T72" fmla="*/ 0 w 1181"/>
                <a:gd name="T73" fmla="*/ 2147483647 h 64"/>
                <a:gd name="T74" fmla="*/ 2147483647 w 1181"/>
                <a:gd name="T75" fmla="*/ 2147483647 h 64"/>
                <a:gd name="T76" fmla="*/ 2147483647 w 1181"/>
                <a:gd name="T77" fmla="*/ 2147483647 h 64"/>
                <a:gd name="T78" fmla="*/ 0 w 1181"/>
                <a:gd name="T79" fmla="*/ 2147483647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4"/>
                <a:gd name="T122" fmla="*/ 1181 w 1181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4">
                  <a:moveTo>
                    <a:pt x="0" y="52"/>
                  </a:moveTo>
                  <a:lnTo>
                    <a:pt x="27" y="64"/>
                  </a:lnTo>
                  <a:lnTo>
                    <a:pt x="104" y="64"/>
                  </a:lnTo>
                  <a:lnTo>
                    <a:pt x="178" y="64"/>
                  </a:lnTo>
                  <a:lnTo>
                    <a:pt x="252" y="64"/>
                  </a:lnTo>
                  <a:lnTo>
                    <a:pt x="324" y="64"/>
                  </a:lnTo>
                  <a:lnTo>
                    <a:pt x="394" y="64"/>
                  </a:lnTo>
                  <a:lnTo>
                    <a:pt x="465" y="64"/>
                  </a:lnTo>
                  <a:lnTo>
                    <a:pt x="535" y="64"/>
                  </a:lnTo>
                  <a:lnTo>
                    <a:pt x="604" y="64"/>
                  </a:lnTo>
                  <a:lnTo>
                    <a:pt x="673" y="64"/>
                  </a:lnTo>
                  <a:lnTo>
                    <a:pt x="742" y="64"/>
                  </a:lnTo>
                  <a:lnTo>
                    <a:pt x="813" y="64"/>
                  </a:lnTo>
                  <a:lnTo>
                    <a:pt x="883" y="64"/>
                  </a:lnTo>
                  <a:lnTo>
                    <a:pt x="955" y="64"/>
                  </a:lnTo>
                  <a:lnTo>
                    <a:pt x="1029" y="64"/>
                  </a:lnTo>
                  <a:lnTo>
                    <a:pt x="1103" y="64"/>
                  </a:lnTo>
                  <a:lnTo>
                    <a:pt x="1181" y="64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3"/>
                  </a:lnTo>
                  <a:lnTo>
                    <a:pt x="0" y="52"/>
                  </a:lnTo>
                  <a:lnTo>
                    <a:pt x="11" y="64"/>
                  </a:lnTo>
                  <a:lnTo>
                    <a:pt x="27" y="6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698" name="Freeform 257"/>
            <p:cNvSpPr>
              <a:spLocks/>
            </p:cNvSpPr>
            <p:nvPr/>
          </p:nvSpPr>
          <p:spPr bwMode="auto">
            <a:xfrm>
              <a:off x="2108200" y="1519238"/>
              <a:ext cx="198438" cy="895350"/>
            </a:xfrm>
            <a:custGeom>
              <a:avLst/>
              <a:gdLst>
                <a:gd name="T0" fmla="*/ 2147483647 w 441"/>
                <a:gd name="T1" fmla="*/ 2147483647 h 1982"/>
                <a:gd name="T2" fmla="*/ 2147483647 w 441"/>
                <a:gd name="T3" fmla="*/ 2147483647 h 1982"/>
                <a:gd name="T4" fmla="*/ 2147483647 w 441"/>
                <a:gd name="T5" fmla="*/ 2147483647 h 1982"/>
                <a:gd name="T6" fmla="*/ 2147483647 w 441"/>
                <a:gd name="T7" fmla="*/ 2147483647 h 1982"/>
                <a:gd name="T8" fmla="*/ 2147483647 w 441"/>
                <a:gd name="T9" fmla="*/ 2147483647 h 1982"/>
                <a:gd name="T10" fmla="*/ 2147483647 w 441"/>
                <a:gd name="T11" fmla="*/ 2147483647 h 1982"/>
                <a:gd name="T12" fmla="*/ 2147483647 w 441"/>
                <a:gd name="T13" fmla="*/ 2147483647 h 1982"/>
                <a:gd name="T14" fmla="*/ 2147483647 w 441"/>
                <a:gd name="T15" fmla="*/ 2147483647 h 1982"/>
                <a:gd name="T16" fmla="*/ 2147483647 w 441"/>
                <a:gd name="T17" fmla="*/ 2147483647 h 1982"/>
                <a:gd name="T18" fmla="*/ 2147483647 w 441"/>
                <a:gd name="T19" fmla="*/ 2147483647 h 1982"/>
                <a:gd name="T20" fmla="*/ 2147483647 w 441"/>
                <a:gd name="T21" fmla="*/ 2147483647 h 1982"/>
                <a:gd name="T22" fmla="*/ 2147483647 w 441"/>
                <a:gd name="T23" fmla="*/ 2147483647 h 1982"/>
                <a:gd name="T24" fmla="*/ 2147483647 w 441"/>
                <a:gd name="T25" fmla="*/ 2147483647 h 1982"/>
                <a:gd name="T26" fmla="*/ 2147483647 w 441"/>
                <a:gd name="T27" fmla="*/ 2147483647 h 1982"/>
                <a:gd name="T28" fmla="*/ 2147483647 w 441"/>
                <a:gd name="T29" fmla="*/ 2147483647 h 1982"/>
                <a:gd name="T30" fmla="*/ 0 w 441"/>
                <a:gd name="T31" fmla="*/ 2147483647 h 1982"/>
                <a:gd name="T32" fmla="*/ 2147483647 w 441"/>
                <a:gd name="T33" fmla="*/ 2147483647 h 1982"/>
                <a:gd name="T34" fmla="*/ 2147483647 w 441"/>
                <a:gd name="T35" fmla="*/ 2147483647 h 1982"/>
                <a:gd name="T36" fmla="*/ 2147483647 w 441"/>
                <a:gd name="T37" fmla="*/ 2147483647 h 1982"/>
                <a:gd name="T38" fmla="*/ 2147483647 w 441"/>
                <a:gd name="T39" fmla="*/ 2147483647 h 1982"/>
                <a:gd name="T40" fmla="*/ 2147483647 w 441"/>
                <a:gd name="T41" fmla="*/ 2147483647 h 1982"/>
                <a:gd name="T42" fmla="*/ 2147483647 w 441"/>
                <a:gd name="T43" fmla="*/ 2147483647 h 1982"/>
                <a:gd name="T44" fmla="*/ 2147483647 w 441"/>
                <a:gd name="T45" fmla="*/ 2147483647 h 1982"/>
                <a:gd name="T46" fmla="*/ 2147483647 w 441"/>
                <a:gd name="T47" fmla="*/ 2147483647 h 1982"/>
                <a:gd name="T48" fmla="*/ 2147483647 w 441"/>
                <a:gd name="T49" fmla="*/ 2147483647 h 1982"/>
                <a:gd name="T50" fmla="*/ 2147483647 w 441"/>
                <a:gd name="T51" fmla="*/ 2147483647 h 1982"/>
                <a:gd name="T52" fmla="*/ 2147483647 w 441"/>
                <a:gd name="T53" fmla="*/ 2147483647 h 1982"/>
                <a:gd name="T54" fmla="*/ 2147483647 w 441"/>
                <a:gd name="T55" fmla="*/ 2147483647 h 1982"/>
                <a:gd name="T56" fmla="*/ 2147483647 w 441"/>
                <a:gd name="T57" fmla="*/ 2147483647 h 1982"/>
                <a:gd name="T58" fmla="*/ 2147483647 w 441"/>
                <a:gd name="T59" fmla="*/ 2147483647 h 1982"/>
                <a:gd name="T60" fmla="*/ 2147483647 w 441"/>
                <a:gd name="T61" fmla="*/ 2147483647 h 1982"/>
                <a:gd name="T62" fmla="*/ 2147483647 w 441"/>
                <a:gd name="T63" fmla="*/ 2147483647 h 1982"/>
                <a:gd name="T64" fmla="*/ 2147483647 w 441"/>
                <a:gd name="T65" fmla="*/ 2147483647 h 1982"/>
                <a:gd name="T66" fmla="*/ 2147483647 w 441"/>
                <a:gd name="T67" fmla="*/ 2147483647 h 1982"/>
                <a:gd name="T68" fmla="*/ 2147483647 w 441"/>
                <a:gd name="T69" fmla="*/ 2147483647 h 1982"/>
                <a:gd name="T70" fmla="*/ 2147483647 w 441"/>
                <a:gd name="T71" fmla="*/ 2147483647 h 1982"/>
                <a:gd name="T72" fmla="*/ 2147483647 w 441"/>
                <a:gd name="T73" fmla="*/ 2147483647 h 1982"/>
                <a:gd name="T74" fmla="*/ 2147483647 w 441"/>
                <a:gd name="T75" fmla="*/ 2147483647 h 1982"/>
                <a:gd name="T76" fmla="*/ 2147483647 w 441"/>
                <a:gd name="T77" fmla="*/ 2147483647 h 1982"/>
                <a:gd name="T78" fmla="*/ 2147483647 w 441"/>
                <a:gd name="T79" fmla="*/ 2147483647 h 1982"/>
                <a:gd name="T80" fmla="*/ 2147483647 w 441"/>
                <a:gd name="T81" fmla="*/ 2147483647 h 1982"/>
                <a:gd name="T82" fmla="*/ 2147483647 w 441"/>
                <a:gd name="T83" fmla="*/ 2147483647 h 1982"/>
                <a:gd name="T84" fmla="*/ 2147483647 w 441"/>
                <a:gd name="T85" fmla="*/ 2147483647 h 1982"/>
                <a:gd name="T86" fmla="*/ 2147483647 w 441"/>
                <a:gd name="T87" fmla="*/ 2147483647 h 1982"/>
                <a:gd name="T88" fmla="*/ 2147483647 w 441"/>
                <a:gd name="T89" fmla="*/ 2147483647 h 1982"/>
                <a:gd name="T90" fmla="*/ 2147483647 w 441"/>
                <a:gd name="T91" fmla="*/ 2147483647 h 1982"/>
                <a:gd name="T92" fmla="*/ 2147483647 w 441"/>
                <a:gd name="T93" fmla="*/ 2147483647 h 1982"/>
                <a:gd name="T94" fmla="*/ 2147483647 w 441"/>
                <a:gd name="T95" fmla="*/ 2147483647 h 1982"/>
                <a:gd name="T96" fmla="*/ 2147483647 w 441"/>
                <a:gd name="T97" fmla="*/ 2147483647 h 1982"/>
                <a:gd name="T98" fmla="*/ 2147483647 w 441"/>
                <a:gd name="T99" fmla="*/ 2147483647 h 1982"/>
                <a:gd name="T100" fmla="*/ 2147483647 w 441"/>
                <a:gd name="T101" fmla="*/ 2147483647 h 1982"/>
                <a:gd name="T102" fmla="*/ 2147483647 w 441"/>
                <a:gd name="T103" fmla="*/ 2147483647 h 1982"/>
                <a:gd name="T104" fmla="*/ 2147483647 w 441"/>
                <a:gd name="T105" fmla="*/ 2147483647 h 1982"/>
                <a:gd name="T106" fmla="*/ 2147483647 w 441"/>
                <a:gd name="T107" fmla="*/ 2147483647 h 1982"/>
                <a:gd name="T108" fmla="*/ 2147483647 w 441"/>
                <a:gd name="T109" fmla="*/ 2147483647 h 1982"/>
                <a:gd name="T110" fmla="*/ 2147483647 w 441"/>
                <a:gd name="T111" fmla="*/ 2147483647 h 1982"/>
                <a:gd name="T112" fmla="*/ 2147483647 w 441"/>
                <a:gd name="T113" fmla="*/ 0 h 1982"/>
                <a:gd name="T114" fmla="*/ 2147483647 w 441"/>
                <a:gd name="T115" fmla="*/ 0 h 19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1982"/>
                <a:gd name="T176" fmla="*/ 441 w 441"/>
                <a:gd name="T177" fmla="*/ 1982 h 19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1982">
                  <a:moveTo>
                    <a:pt x="415" y="0"/>
                  </a:moveTo>
                  <a:lnTo>
                    <a:pt x="390" y="13"/>
                  </a:lnTo>
                  <a:lnTo>
                    <a:pt x="363" y="46"/>
                  </a:lnTo>
                  <a:lnTo>
                    <a:pt x="337" y="80"/>
                  </a:lnTo>
                  <a:lnTo>
                    <a:pt x="313" y="113"/>
                  </a:lnTo>
                  <a:lnTo>
                    <a:pt x="290" y="146"/>
                  </a:lnTo>
                  <a:lnTo>
                    <a:pt x="267" y="179"/>
                  </a:lnTo>
                  <a:lnTo>
                    <a:pt x="245" y="211"/>
                  </a:lnTo>
                  <a:lnTo>
                    <a:pt x="225" y="245"/>
                  </a:lnTo>
                  <a:lnTo>
                    <a:pt x="206" y="278"/>
                  </a:lnTo>
                  <a:lnTo>
                    <a:pt x="186" y="310"/>
                  </a:lnTo>
                  <a:lnTo>
                    <a:pt x="168" y="343"/>
                  </a:lnTo>
                  <a:lnTo>
                    <a:pt x="152" y="375"/>
                  </a:lnTo>
                  <a:lnTo>
                    <a:pt x="135" y="408"/>
                  </a:lnTo>
                  <a:lnTo>
                    <a:pt x="121" y="440"/>
                  </a:lnTo>
                  <a:lnTo>
                    <a:pt x="107" y="472"/>
                  </a:lnTo>
                  <a:lnTo>
                    <a:pt x="93" y="504"/>
                  </a:lnTo>
                  <a:lnTo>
                    <a:pt x="82" y="538"/>
                  </a:lnTo>
                  <a:lnTo>
                    <a:pt x="70" y="569"/>
                  </a:lnTo>
                  <a:lnTo>
                    <a:pt x="60" y="601"/>
                  </a:lnTo>
                  <a:lnTo>
                    <a:pt x="50" y="632"/>
                  </a:lnTo>
                  <a:lnTo>
                    <a:pt x="41" y="664"/>
                  </a:lnTo>
                  <a:lnTo>
                    <a:pt x="33" y="696"/>
                  </a:lnTo>
                  <a:lnTo>
                    <a:pt x="25" y="728"/>
                  </a:lnTo>
                  <a:lnTo>
                    <a:pt x="20" y="760"/>
                  </a:lnTo>
                  <a:lnTo>
                    <a:pt x="14" y="791"/>
                  </a:lnTo>
                  <a:lnTo>
                    <a:pt x="10" y="823"/>
                  </a:lnTo>
                  <a:lnTo>
                    <a:pt x="6" y="853"/>
                  </a:lnTo>
                  <a:lnTo>
                    <a:pt x="4" y="885"/>
                  </a:lnTo>
                  <a:lnTo>
                    <a:pt x="1" y="916"/>
                  </a:lnTo>
                  <a:lnTo>
                    <a:pt x="0" y="947"/>
                  </a:lnTo>
                  <a:lnTo>
                    <a:pt x="0" y="979"/>
                  </a:lnTo>
                  <a:lnTo>
                    <a:pt x="0" y="1010"/>
                  </a:lnTo>
                  <a:lnTo>
                    <a:pt x="1" y="1040"/>
                  </a:lnTo>
                  <a:lnTo>
                    <a:pt x="2" y="1071"/>
                  </a:lnTo>
                  <a:lnTo>
                    <a:pt x="5" y="1102"/>
                  </a:lnTo>
                  <a:lnTo>
                    <a:pt x="9" y="1132"/>
                  </a:lnTo>
                  <a:lnTo>
                    <a:pt x="12" y="1163"/>
                  </a:lnTo>
                  <a:lnTo>
                    <a:pt x="18" y="1192"/>
                  </a:lnTo>
                  <a:lnTo>
                    <a:pt x="23" y="1223"/>
                  </a:lnTo>
                  <a:lnTo>
                    <a:pt x="29" y="1254"/>
                  </a:lnTo>
                  <a:lnTo>
                    <a:pt x="35" y="1283"/>
                  </a:lnTo>
                  <a:lnTo>
                    <a:pt x="43" y="1314"/>
                  </a:lnTo>
                  <a:lnTo>
                    <a:pt x="52" y="1343"/>
                  </a:lnTo>
                  <a:lnTo>
                    <a:pt x="61" y="1373"/>
                  </a:lnTo>
                  <a:lnTo>
                    <a:pt x="70" y="1403"/>
                  </a:lnTo>
                  <a:lnTo>
                    <a:pt x="92" y="1462"/>
                  </a:lnTo>
                  <a:lnTo>
                    <a:pt x="115" y="1521"/>
                  </a:lnTo>
                  <a:lnTo>
                    <a:pt x="142" y="1580"/>
                  </a:lnTo>
                  <a:lnTo>
                    <a:pt x="170" y="1639"/>
                  </a:lnTo>
                  <a:lnTo>
                    <a:pt x="202" y="1696"/>
                  </a:lnTo>
                  <a:lnTo>
                    <a:pt x="235" y="1754"/>
                  </a:lnTo>
                  <a:lnTo>
                    <a:pt x="271" y="1812"/>
                  </a:lnTo>
                  <a:lnTo>
                    <a:pt x="308" y="1868"/>
                  </a:lnTo>
                  <a:lnTo>
                    <a:pt x="348" y="1925"/>
                  </a:lnTo>
                  <a:lnTo>
                    <a:pt x="388" y="1982"/>
                  </a:lnTo>
                  <a:lnTo>
                    <a:pt x="441" y="1943"/>
                  </a:lnTo>
                  <a:lnTo>
                    <a:pt x="400" y="1888"/>
                  </a:lnTo>
                  <a:lnTo>
                    <a:pt x="362" y="1832"/>
                  </a:lnTo>
                  <a:lnTo>
                    <a:pt x="325" y="1777"/>
                  </a:lnTo>
                  <a:lnTo>
                    <a:pt x="290" y="1721"/>
                  </a:lnTo>
                  <a:lnTo>
                    <a:pt x="258" y="1664"/>
                  </a:lnTo>
                  <a:lnTo>
                    <a:pt x="227" y="1609"/>
                  </a:lnTo>
                  <a:lnTo>
                    <a:pt x="200" y="1553"/>
                  </a:lnTo>
                  <a:lnTo>
                    <a:pt x="175" y="1496"/>
                  </a:lnTo>
                  <a:lnTo>
                    <a:pt x="152" y="1439"/>
                  </a:lnTo>
                  <a:lnTo>
                    <a:pt x="131" y="1383"/>
                  </a:lnTo>
                  <a:lnTo>
                    <a:pt x="122" y="1354"/>
                  </a:lnTo>
                  <a:lnTo>
                    <a:pt x="113" y="1325"/>
                  </a:lnTo>
                  <a:lnTo>
                    <a:pt x="106" y="1297"/>
                  </a:lnTo>
                  <a:lnTo>
                    <a:pt x="98" y="1268"/>
                  </a:lnTo>
                  <a:lnTo>
                    <a:pt x="92" y="1240"/>
                  </a:lnTo>
                  <a:lnTo>
                    <a:pt x="85" y="1212"/>
                  </a:lnTo>
                  <a:lnTo>
                    <a:pt x="80" y="1182"/>
                  </a:lnTo>
                  <a:lnTo>
                    <a:pt x="76" y="1153"/>
                  </a:lnTo>
                  <a:lnTo>
                    <a:pt x="73" y="1125"/>
                  </a:lnTo>
                  <a:lnTo>
                    <a:pt x="69" y="1095"/>
                  </a:lnTo>
                  <a:lnTo>
                    <a:pt x="66" y="1066"/>
                  </a:lnTo>
                  <a:lnTo>
                    <a:pt x="65" y="1038"/>
                  </a:lnTo>
                  <a:lnTo>
                    <a:pt x="64" y="1008"/>
                  </a:lnTo>
                  <a:lnTo>
                    <a:pt x="64" y="979"/>
                  </a:lnTo>
                  <a:lnTo>
                    <a:pt x="64" y="949"/>
                  </a:lnTo>
                  <a:lnTo>
                    <a:pt x="65" y="920"/>
                  </a:lnTo>
                  <a:lnTo>
                    <a:pt x="67" y="891"/>
                  </a:lnTo>
                  <a:lnTo>
                    <a:pt x="70" y="861"/>
                  </a:lnTo>
                  <a:lnTo>
                    <a:pt x="74" y="830"/>
                  </a:lnTo>
                  <a:lnTo>
                    <a:pt x="78" y="801"/>
                  </a:lnTo>
                  <a:lnTo>
                    <a:pt x="83" y="772"/>
                  </a:lnTo>
                  <a:lnTo>
                    <a:pt x="89" y="741"/>
                  </a:lnTo>
                  <a:lnTo>
                    <a:pt x="96" y="711"/>
                  </a:lnTo>
                  <a:lnTo>
                    <a:pt x="103" y="681"/>
                  </a:lnTo>
                  <a:lnTo>
                    <a:pt x="111" y="650"/>
                  </a:lnTo>
                  <a:lnTo>
                    <a:pt x="121" y="621"/>
                  </a:lnTo>
                  <a:lnTo>
                    <a:pt x="130" y="590"/>
                  </a:lnTo>
                  <a:lnTo>
                    <a:pt x="142" y="559"/>
                  </a:lnTo>
                  <a:lnTo>
                    <a:pt x="153" y="529"/>
                  </a:lnTo>
                  <a:lnTo>
                    <a:pt x="166" y="498"/>
                  </a:lnTo>
                  <a:lnTo>
                    <a:pt x="180" y="467"/>
                  </a:lnTo>
                  <a:lnTo>
                    <a:pt x="194" y="435"/>
                  </a:lnTo>
                  <a:lnTo>
                    <a:pt x="209" y="404"/>
                  </a:lnTo>
                  <a:lnTo>
                    <a:pt x="226" y="372"/>
                  </a:lnTo>
                  <a:lnTo>
                    <a:pt x="243" y="342"/>
                  </a:lnTo>
                  <a:lnTo>
                    <a:pt x="261" y="310"/>
                  </a:lnTo>
                  <a:lnTo>
                    <a:pt x="280" y="279"/>
                  </a:lnTo>
                  <a:lnTo>
                    <a:pt x="300" y="247"/>
                  </a:lnTo>
                  <a:lnTo>
                    <a:pt x="321" y="215"/>
                  </a:lnTo>
                  <a:lnTo>
                    <a:pt x="342" y="183"/>
                  </a:lnTo>
                  <a:lnTo>
                    <a:pt x="365" y="151"/>
                  </a:lnTo>
                  <a:lnTo>
                    <a:pt x="388" y="118"/>
                  </a:lnTo>
                  <a:lnTo>
                    <a:pt x="414" y="86"/>
                  </a:lnTo>
                  <a:lnTo>
                    <a:pt x="440" y="53"/>
                  </a:lnTo>
                  <a:lnTo>
                    <a:pt x="415" y="66"/>
                  </a:lnTo>
                  <a:lnTo>
                    <a:pt x="415" y="0"/>
                  </a:lnTo>
                  <a:lnTo>
                    <a:pt x="400" y="0"/>
                  </a:lnTo>
                  <a:lnTo>
                    <a:pt x="390" y="1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sp>
        <p:nvSpPr>
          <p:cNvPr id="445699" name="Freeform 258"/>
          <p:cNvSpPr>
            <a:spLocks/>
          </p:cNvSpPr>
          <p:nvPr/>
        </p:nvSpPr>
        <p:spPr bwMode="auto">
          <a:xfrm>
            <a:off x="3228976" y="1403351"/>
            <a:ext cx="785813" cy="587375"/>
          </a:xfrm>
          <a:custGeom>
            <a:avLst/>
            <a:gdLst>
              <a:gd name="T0" fmla="*/ 2147483647 w 1743"/>
              <a:gd name="T1" fmla="*/ 2147483647 h 1297"/>
              <a:gd name="T2" fmla="*/ 2147483647 w 1743"/>
              <a:gd name="T3" fmla="*/ 0 h 1297"/>
              <a:gd name="T4" fmla="*/ 0 w 1743"/>
              <a:gd name="T5" fmla="*/ 2147483647 h 1297"/>
              <a:gd name="T6" fmla="*/ 2147483647 w 1743"/>
              <a:gd name="T7" fmla="*/ 2147483647 h 1297"/>
              <a:gd name="T8" fmla="*/ 2147483647 w 1743"/>
              <a:gd name="T9" fmla="*/ 2147483647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43"/>
              <a:gd name="T16" fmla="*/ 0 h 1297"/>
              <a:gd name="T17" fmla="*/ 1743 w 1743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43" h="1297">
                <a:moveTo>
                  <a:pt x="1743" y="1245"/>
                </a:moveTo>
                <a:lnTo>
                  <a:pt x="38" y="0"/>
                </a:lnTo>
                <a:lnTo>
                  <a:pt x="0" y="51"/>
                </a:lnTo>
                <a:lnTo>
                  <a:pt x="1705" y="1297"/>
                </a:lnTo>
                <a:lnTo>
                  <a:pt x="1743" y="12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5700" name="Freeform 259"/>
          <p:cNvSpPr>
            <a:spLocks/>
          </p:cNvSpPr>
          <p:nvPr/>
        </p:nvSpPr>
        <p:spPr bwMode="auto">
          <a:xfrm>
            <a:off x="3228976" y="1403351"/>
            <a:ext cx="244475" cy="195263"/>
          </a:xfrm>
          <a:custGeom>
            <a:avLst/>
            <a:gdLst>
              <a:gd name="T0" fmla="*/ 2147483647 w 543"/>
              <a:gd name="T1" fmla="*/ 2147483647 h 428"/>
              <a:gd name="T2" fmla="*/ 2147483647 w 543"/>
              <a:gd name="T3" fmla="*/ 0 h 428"/>
              <a:gd name="T4" fmla="*/ 0 w 543"/>
              <a:gd name="T5" fmla="*/ 2147483647 h 428"/>
              <a:gd name="T6" fmla="*/ 2147483647 w 543"/>
              <a:gd name="T7" fmla="*/ 2147483647 h 428"/>
              <a:gd name="T8" fmla="*/ 2147483647 w 543"/>
              <a:gd name="T9" fmla="*/ 2147483647 h 4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3"/>
              <a:gd name="T16" fmla="*/ 0 h 428"/>
              <a:gd name="T17" fmla="*/ 543 w 543"/>
              <a:gd name="T18" fmla="*/ 428 h 4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3" h="428">
                <a:moveTo>
                  <a:pt x="543" y="376"/>
                </a:moveTo>
                <a:lnTo>
                  <a:pt x="38" y="0"/>
                </a:lnTo>
                <a:lnTo>
                  <a:pt x="0" y="51"/>
                </a:lnTo>
                <a:lnTo>
                  <a:pt x="505" y="428"/>
                </a:lnTo>
                <a:lnTo>
                  <a:pt x="543" y="376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5701" name="Freeform 260"/>
          <p:cNvSpPr>
            <a:spLocks/>
          </p:cNvSpPr>
          <p:nvPr/>
        </p:nvSpPr>
        <p:spPr bwMode="auto">
          <a:xfrm>
            <a:off x="3025775" y="1789114"/>
            <a:ext cx="928688" cy="236537"/>
          </a:xfrm>
          <a:custGeom>
            <a:avLst/>
            <a:gdLst>
              <a:gd name="T0" fmla="*/ 0 w 2061"/>
              <a:gd name="T1" fmla="*/ 2147483647 h 520"/>
              <a:gd name="T2" fmla="*/ 2147483647 w 2061"/>
              <a:gd name="T3" fmla="*/ 2147483647 h 520"/>
              <a:gd name="T4" fmla="*/ 2147483647 w 2061"/>
              <a:gd name="T5" fmla="*/ 2147483647 h 520"/>
              <a:gd name="T6" fmla="*/ 2147483647 w 2061"/>
              <a:gd name="T7" fmla="*/ 0 h 520"/>
              <a:gd name="T8" fmla="*/ 0 w 2061"/>
              <a:gd name="T9" fmla="*/ 2147483647 h 5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61"/>
              <a:gd name="T16" fmla="*/ 0 h 520"/>
              <a:gd name="T17" fmla="*/ 2061 w 2061"/>
              <a:gd name="T18" fmla="*/ 520 h 52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61" h="520">
                <a:moveTo>
                  <a:pt x="0" y="63"/>
                </a:moveTo>
                <a:lnTo>
                  <a:pt x="2047" y="520"/>
                </a:lnTo>
                <a:lnTo>
                  <a:pt x="2061" y="458"/>
                </a:lnTo>
                <a:lnTo>
                  <a:pt x="13" y="0"/>
                </a:lnTo>
                <a:lnTo>
                  <a:pt x="0" y="6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grpSp>
        <p:nvGrpSpPr>
          <p:cNvPr id="445702" name="Group 691"/>
          <p:cNvGrpSpPr>
            <a:grpSpLocks/>
          </p:cNvGrpSpPr>
          <p:nvPr/>
        </p:nvGrpSpPr>
        <p:grpSpPr bwMode="auto">
          <a:xfrm>
            <a:off x="7494588" y="1627188"/>
            <a:ext cx="88900" cy="4360862"/>
            <a:chOff x="6027738" y="1539875"/>
            <a:chExt cx="88900" cy="4548188"/>
          </a:xfrm>
        </p:grpSpPr>
        <p:sp>
          <p:nvSpPr>
            <p:cNvPr id="445703" name="Rectangle 261"/>
            <p:cNvSpPr>
              <a:spLocks noChangeArrowheads="1"/>
            </p:cNvSpPr>
            <p:nvPr/>
          </p:nvSpPr>
          <p:spPr bwMode="auto">
            <a:xfrm>
              <a:off x="6027738" y="1539875"/>
              <a:ext cx="88900" cy="90488"/>
            </a:xfrm>
            <a:prstGeom prst="rect">
              <a:avLst/>
            </a:prstGeom>
            <a:solidFill>
              <a:srgbClr val="DA251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04" name="Rectangle 262"/>
            <p:cNvSpPr>
              <a:spLocks noChangeArrowheads="1"/>
            </p:cNvSpPr>
            <p:nvPr/>
          </p:nvSpPr>
          <p:spPr bwMode="auto">
            <a:xfrm>
              <a:off x="6027738" y="1539875"/>
              <a:ext cx="88900" cy="182563"/>
            </a:xfrm>
            <a:prstGeom prst="rect">
              <a:avLst/>
            </a:prstGeom>
            <a:solidFill>
              <a:srgbClr val="DA251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05" name="Rectangle 263"/>
            <p:cNvSpPr>
              <a:spLocks noChangeArrowheads="1"/>
            </p:cNvSpPr>
            <p:nvPr/>
          </p:nvSpPr>
          <p:spPr bwMode="auto">
            <a:xfrm>
              <a:off x="6027738" y="1630363"/>
              <a:ext cx="88900" cy="150812"/>
            </a:xfrm>
            <a:prstGeom prst="rect">
              <a:avLst/>
            </a:prstGeom>
            <a:solidFill>
              <a:srgbClr val="DB2C1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06" name="Freeform 264"/>
            <p:cNvSpPr>
              <a:spLocks noEditPoints="1"/>
            </p:cNvSpPr>
            <p:nvPr/>
          </p:nvSpPr>
          <p:spPr bwMode="auto">
            <a:xfrm>
              <a:off x="6027738" y="1722438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31"/>
                  </a:lnTo>
                  <a:lnTo>
                    <a:pt x="0" y="131"/>
                  </a:lnTo>
                  <a:lnTo>
                    <a:pt x="0" y="0"/>
                  </a:lnTo>
                  <a:close/>
                  <a:moveTo>
                    <a:pt x="196" y="357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57"/>
                  </a:lnTo>
                  <a:lnTo>
                    <a:pt x="196" y="357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07" name="Rectangle 265"/>
            <p:cNvSpPr>
              <a:spLocks noChangeArrowheads="1"/>
            </p:cNvSpPr>
            <p:nvPr/>
          </p:nvSpPr>
          <p:spPr bwMode="auto">
            <a:xfrm>
              <a:off x="6027738" y="1882775"/>
              <a:ext cx="88900" cy="111125"/>
            </a:xfrm>
            <a:prstGeom prst="rect">
              <a:avLst/>
            </a:prstGeom>
            <a:solidFill>
              <a:srgbClr val="DC371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08" name="Rectangle 266"/>
            <p:cNvSpPr>
              <a:spLocks noChangeArrowheads="1"/>
            </p:cNvSpPr>
            <p:nvPr/>
          </p:nvSpPr>
          <p:spPr bwMode="auto">
            <a:xfrm>
              <a:off x="6027738" y="1903413"/>
              <a:ext cx="88900" cy="182562"/>
            </a:xfrm>
            <a:prstGeom prst="rect">
              <a:avLst/>
            </a:prstGeom>
            <a:solidFill>
              <a:srgbClr val="DD3D1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09" name="Rectangle 267"/>
            <p:cNvSpPr>
              <a:spLocks noChangeArrowheads="1"/>
            </p:cNvSpPr>
            <p:nvPr/>
          </p:nvSpPr>
          <p:spPr bwMode="auto">
            <a:xfrm>
              <a:off x="6027738" y="1993900"/>
              <a:ext cx="88900" cy="138113"/>
            </a:xfrm>
            <a:prstGeom prst="rect">
              <a:avLst/>
            </a:prstGeom>
            <a:solidFill>
              <a:srgbClr val="DE421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0" name="Freeform 268"/>
            <p:cNvSpPr>
              <a:spLocks noEditPoints="1"/>
            </p:cNvSpPr>
            <p:nvPr/>
          </p:nvSpPr>
          <p:spPr bwMode="auto">
            <a:xfrm>
              <a:off x="6027738" y="2085975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02"/>
                  </a:lnTo>
                  <a:lnTo>
                    <a:pt x="0" y="102"/>
                  </a:lnTo>
                  <a:lnTo>
                    <a:pt x="0" y="0"/>
                  </a:lnTo>
                  <a:close/>
                  <a:moveTo>
                    <a:pt x="196" y="362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62"/>
                  </a:lnTo>
                  <a:lnTo>
                    <a:pt x="196" y="362"/>
                  </a:lnTo>
                  <a:close/>
                </a:path>
              </a:pathLst>
            </a:custGeom>
            <a:solidFill>
              <a:srgbClr val="DE46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1" name="Rectangle 269"/>
            <p:cNvSpPr>
              <a:spLocks noChangeArrowheads="1"/>
            </p:cNvSpPr>
            <p:nvPr/>
          </p:nvSpPr>
          <p:spPr bwMode="auto">
            <a:xfrm>
              <a:off x="6027738" y="2247900"/>
              <a:ext cx="88900" cy="111125"/>
            </a:xfrm>
            <a:prstGeom prst="rect">
              <a:avLst/>
            </a:prstGeom>
            <a:solidFill>
              <a:srgbClr val="DF4A1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2" name="Rectangle 270"/>
            <p:cNvSpPr>
              <a:spLocks noChangeArrowheads="1"/>
            </p:cNvSpPr>
            <p:nvPr/>
          </p:nvSpPr>
          <p:spPr bwMode="auto">
            <a:xfrm>
              <a:off x="6027738" y="2266950"/>
              <a:ext cx="88900" cy="182563"/>
            </a:xfrm>
            <a:prstGeom prst="rect">
              <a:avLst/>
            </a:prstGeom>
            <a:solidFill>
              <a:srgbClr val="E04E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3" name="Rectangle 271"/>
            <p:cNvSpPr>
              <a:spLocks noChangeArrowheads="1"/>
            </p:cNvSpPr>
            <p:nvPr/>
          </p:nvSpPr>
          <p:spPr bwMode="auto">
            <a:xfrm>
              <a:off x="6027738" y="2359025"/>
              <a:ext cx="88900" cy="138113"/>
            </a:xfrm>
            <a:prstGeom prst="rect">
              <a:avLst/>
            </a:prstGeom>
            <a:solidFill>
              <a:srgbClr val="E052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4" name="Freeform 272"/>
            <p:cNvSpPr>
              <a:spLocks noEditPoints="1"/>
            </p:cNvSpPr>
            <p:nvPr/>
          </p:nvSpPr>
          <p:spPr bwMode="auto">
            <a:xfrm>
              <a:off x="6027738" y="2449513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07"/>
                  </a:lnTo>
                  <a:lnTo>
                    <a:pt x="0" y="107"/>
                  </a:lnTo>
                  <a:lnTo>
                    <a:pt x="0" y="0"/>
                  </a:lnTo>
                  <a:close/>
                  <a:moveTo>
                    <a:pt x="196" y="367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67"/>
                  </a:lnTo>
                  <a:lnTo>
                    <a:pt x="196" y="367"/>
                  </a:lnTo>
                  <a:close/>
                </a:path>
              </a:pathLst>
            </a:custGeom>
            <a:solidFill>
              <a:srgbClr val="E157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5" name="Rectangle 273"/>
            <p:cNvSpPr>
              <a:spLocks noChangeArrowheads="1"/>
            </p:cNvSpPr>
            <p:nvPr/>
          </p:nvSpPr>
          <p:spPr bwMode="auto">
            <a:xfrm>
              <a:off x="6027738" y="2614613"/>
              <a:ext cx="88900" cy="107950"/>
            </a:xfrm>
            <a:prstGeom prst="rect">
              <a:avLst/>
            </a:prstGeom>
            <a:solidFill>
              <a:srgbClr val="E25A1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6" name="Rectangle 274"/>
            <p:cNvSpPr>
              <a:spLocks noChangeArrowheads="1"/>
            </p:cNvSpPr>
            <p:nvPr/>
          </p:nvSpPr>
          <p:spPr bwMode="auto">
            <a:xfrm>
              <a:off x="6027738" y="2630488"/>
              <a:ext cx="88900" cy="182562"/>
            </a:xfrm>
            <a:prstGeom prst="rect">
              <a:avLst/>
            </a:prstGeom>
            <a:solidFill>
              <a:srgbClr val="E25E1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7" name="Rectangle 275"/>
            <p:cNvSpPr>
              <a:spLocks noChangeArrowheads="1"/>
            </p:cNvSpPr>
            <p:nvPr/>
          </p:nvSpPr>
          <p:spPr bwMode="auto">
            <a:xfrm>
              <a:off x="6027738" y="2722563"/>
              <a:ext cx="88900" cy="141287"/>
            </a:xfrm>
            <a:prstGeom prst="rect">
              <a:avLst/>
            </a:prstGeom>
            <a:solidFill>
              <a:srgbClr val="E3611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8" name="Freeform 276"/>
            <p:cNvSpPr>
              <a:spLocks noEditPoints="1"/>
            </p:cNvSpPr>
            <p:nvPr/>
          </p:nvSpPr>
          <p:spPr bwMode="auto">
            <a:xfrm>
              <a:off x="6027738" y="2813050"/>
              <a:ext cx="88900" cy="182563"/>
            </a:xfrm>
            <a:custGeom>
              <a:avLst/>
              <a:gdLst>
                <a:gd name="T0" fmla="*/ 0 w 196"/>
                <a:gd name="T1" fmla="*/ 0 h 404"/>
                <a:gd name="T2" fmla="*/ 2147483647 w 196"/>
                <a:gd name="T3" fmla="*/ 0 h 404"/>
                <a:gd name="T4" fmla="*/ 2147483647 w 196"/>
                <a:gd name="T5" fmla="*/ 2147483647 h 404"/>
                <a:gd name="T6" fmla="*/ 0 w 196"/>
                <a:gd name="T7" fmla="*/ 2147483647 h 404"/>
                <a:gd name="T8" fmla="*/ 0 w 196"/>
                <a:gd name="T9" fmla="*/ 0 h 404"/>
                <a:gd name="T10" fmla="*/ 2147483647 w 196"/>
                <a:gd name="T11" fmla="*/ 2147483647 h 404"/>
                <a:gd name="T12" fmla="*/ 2147483647 w 196"/>
                <a:gd name="T13" fmla="*/ 2147483647 h 404"/>
                <a:gd name="T14" fmla="*/ 0 w 196"/>
                <a:gd name="T15" fmla="*/ 2147483647 h 404"/>
                <a:gd name="T16" fmla="*/ 0 w 196"/>
                <a:gd name="T17" fmla="*/ 2147483647 h 404"/>
                <a:gd name="T18" fmla="*/ 2147483647 w 196"/>
                <a:gd name="T19" fmla="*/ 2147483647 h 4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4"/>
                <a:gd name="T32" fmla="*/ 196 w 196"/>
                <a:gd name="T33" fmla="*/ 404 h 4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4">
                  <a:moveTo>
                    <a:pt x="0" y="0"/>
                  </a:moveTo>
                  <a:lnTo>
                    <a:pt x="196" y="0"/>
                  </a:lnTo>
                  <a:lnTo>
                    <a:pt x="196" y="114"/>
                  </a:lnTo>
                  <a:lnTo>
                    <a:pt x="0" y="114"/>
                  </a:lnTo>
                  <a:lnTo>
                    <a:pt x="0" y="0"/>
                  </a:lnTo>
                  <a:close/>
                  <a:moveTo>
                    <a:pt x="196" y="373"/>
                  </a:moveTo>
                  <a:lnTo>
                    <a:pt x="196" y="404"/>
                  </a:lnTo>
                  <a:lnTo>
                    <a:pt x="0" y="404"/>
                  </a:lnTo>
                  <a:lnTo>
                    <a:pt x="0" y="373"/>
                  </a:lnTo>
                  <a:lnTo>
                    <a:pt x="196" y="373"/>
                  </a:lnTo>
                  <a:close/>
                </a:path>
              </a:pathLst>
            </a:custGeom>
            <a:solidFill>
              <a:srgbClr val="E364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19" name="Rectangle 277"/>
            <p:cNvSpPr>
              <a:spLocks noChangeArrowheads="1"/>
            </p:cNvSpPr>
            <p:nvPr/>
          </p:nvSpPr>
          <p:spPr bwMode="auto">
            <a:xfrm>
              <a:off x="6027738" y="2981325"/>
              <a:ext cx="88900" cy="104775"/>
            </a:xfrm>
            <a:prstGeom prst="rect">
              <a:avLst/>
            </a:prstGeom>
            <a:solidFill>
              <a:srgbClr val="E4691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0" name="Rectangle 278"/>
            <p:cNvSpPr>
              <a:spLocks noChangeArrowheads="1"/>
            </p:cNvSpPr>
            <p:nvPr/>
          </p:nvSpPr>
          <p:spPr bwMode="auto">
            <a:xfrm>
              <a:off x="6027738" y="2995613"/>
              <a:ext cx="88900" cy="182562"/>
            </a:xfrm>
            <a:prstGeom prst="rect">
              <a:avLst/>
            </a:prstGeom>
            <a:solidFill>
              <a:srgbClr val="E56C1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1" name="Rectangle 279"/>
            <p:cNvSpPr>
              <a:spLocks noChangeArrowheads="1"/>
            </p:cNvSpPr>
            <p:nvPr/>
          </p:nvSpPr>
          <p:spPr bwMode="auto">
            <a:xfrm>
              <a:off x="6027738" y="3086100"/>
              <a:ext cx="88900" cy="144463"/>
            </a:xfrm>
            <a:prstGeom prst="rect">
              <a:avLst/>
            </a:prstGeom>
            <a:solidFill>
              <a:srgbClr val="E5701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2" name="Freeform 280"/>
            <p:cNvSpPr>
              <a:spLocks noEditPoints="1"/>
            </p:cNvSpPr>
            <p:nvPr/>
          </p:nvSpPr>
          <p:spPr bwMode="auto">
            <a:xfrm>
              <a:off x="6027738" y="3178175"/>
              <a:ext cx="88900" cy="179388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19"/>
                  </a:lnTo>
                  <a:lnTo>
                    <a:pt x="0" y="119"/>
                  </a:lnTo>
                  <a:lnTo>
                    <a:pt x="0" y="0"/>
                  </a:lnTo>
                  <a:close/>
                  <a:moveTo>
                    <a:pt x="196" y="379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79"/>
                  </a:lnTo>
                  <a:lnTo>
                    <a:pt x="196" y="379"/>
                  </a:lnTo>
                  <a:close/>
                </a:path>
              </a:pathLst>
            </a:custGeom>
            <a:solidFill>
              <a:srgbClr val="E673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3" name="Rectangle 281"/>
            <p:cNvSpPr>
              <a:spLocks noChangeArrowheads="1"/>
            </p:cNvSpPr>
            <p:nvPr/>
          </p:nvSpPr>
          <p:spPr bwMode="auto">
            <a:xfrm>
              <a:off x="6027738" y="3346450"/>
              <a:ext cx="88900" cy="103188"/>
            </a:xfrm>
            <a:prstGeom prst="rect">
              <a:avLst/>
            </a:prstGeom>
            <a:solidFill>
              <a:srgbClr val="E776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4" name="Rectangle 282"/>
            <p:cNvSpPr>
              <a:spLocks noChangeArrowheads="1"/>
            </p:cNvSpPr>
            <p:nvPr/>
          </p:nvSpPr>
          <p:spPr bwMode="auto">
            <a:xfrm>
              <a:off x="6027738" y="3357563"/>
              <a:ext cx="88900" cy="184150"/>
            </a:xfrm>
            <a:prstGeom prst="rect">
              <a:avLst/>
            </a:prstGeom>
            <a:solidFill>
              <a:srgbClr val="E77A1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5" name="Rectangle 283"/>
            <p:cNvSpPr>
              <a:spLocks noChangeArrowheads="1"/>
            </p:cNvSpPr>
            <p:nvPr/>
          </p:nvSpPr>
          <p:spPr bwMode="auto">
            <a:xfrm>
              <a:off x="6027738" y="3449638"/>
              <a:ext cx="88900" cy="147637"/>
            </a:xfrm>
            <a:prstGeom prst="rect">
              <a:avLst/>
            </a:prstGeom>
            <a:solidFill>
              <a:srgbClr val="E87D1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6" name="Freeform 284"/>
            <p:cNvSpPr>
              <a:spLocks noEditPoints="1"/>
            </p:cNvSpPr>
            <p:nvPr/>
          </p:nvSpPr>
          <p:spPr bwMode="auto">
            <a:xfrm>
              <a:off x="6027738" y="3541713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24"/>
                  </a:lnTo>
                  <a:lnTo>
                    <a:pt x="0" y="124"/>
                  </a:lnTo>
                  <a:lnTo>
                    <a:pt x="0" y="0"/>
                  </a:lnTo>
                  <a:close/>
                  <a:moveTo>
                    <a:pt x="196" y="384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84"/>
                  </a:lnTo>
                  <a:lnTo>
                    <a:pt x="196" y="384"/>
                  </a:lnTo>
                  <a:close/>
                </a:path>
              </a:pathLst>
            </a:custGeom>
            <a:solidFill>
              <a:srgbClr val="E980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7" name="Rectangle 285"/>
            <p:cNvSpPr>
              <a:spLocks noChangeArrowheads="1"/>
            </p:cNvSpPr>
            <p:nvPr/>
          </p:nvSpPr>
          <p:spPr bwMode="auto">
            <a:xfrm>
              <a:off x="6027738" y="3713163"/>
              <a:ext cx="88900" cy="101600"/>
            </a:xfrm>
            <a:prstGeom prst="rect">
              <a:avLst/>
            </a:prstGeom>
            <a:solidFill>
              <a:srgbClr val="E9841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8" name="Rectangle 286"/>
            <p:cNvSpPr>
              <a:spLocks noChangeArrowheads="1"/>
            </p:cNvSpPr>
            <p:nvPr/>
          </p:nvSpPr>
          <p:spPr bwMode="auto">
            <a:xfrm>
              <a:off x="6027738" y="3722688"/>
              <a:ext cx="88900" cy="182562"/>
            </a:xfrm>
            <a:prstGeom prst="rect">
              <a:avLst/>
            </a:prstGeom>
            <a:solidFill>
              <a:srgbClr val="EA871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29" name="Rectangle 287"/>
            <p:cNvSpPr>
              <a:spLocks noChangeArrowheads="1"/>
            </p:cNvSpPr>
            <p:nvPr/>
          </p:nvSpPr>
          <p:spPr bwMode="auto">
            <a:xfrm>
              <a:off x="6027738" y="3814763"/>
              <a:ext cx="88900" cy="149225"/>
            </a:xfrm>
            <a:prstGeom prst="rect">
              <a:avLst/>
            </a:prstGeom>
            <a:solidFill>
              <a:srgbClr val="EB8B1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0" name="Freeform 288"/>
            <p:cNvSpPr>
              <a:spLocks noEditPoints="1"/>
            </p:cNvSpPr>
            <p:nvPr/>
          </p:nvSpPr>
          <p:spPr bwMode="auto">
            <a:xfrm>
              <a:off x="6027738" y="3905250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29"/>
                  </a:lnTo>
                  <a:lnTo>
                    <a:pt x="0" y="129"/>
                  </a:lnTo>
                  <a:lnTo>
                    <a:pt x="0" y="0"/>
                  </a:lnTo>
                  <a:close/>
                  <a:moveTo>
                    <a:pt x="196" y="389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89"/>
                  </a:lnTo>
                  <a:lnTo>
                    <a:pt x="196" y="389"/>
                  </a:lnTo>
                  <a:close/>
                </a:path>
              </a:pathLst>
            </a:custGeom>
            <a:solidFill>
              <a:srgbClr val="EB8F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1" name="Rectangle 289"/>
            <p:cNvSpPr>
              <a:spLocks noChangeArrowheads="1"/>
            </p:cNvSpPr>
            <p:nvPr/>
          </p:nvSpPr>
          <p:spPr bwMode="auto">
            <a:xfrm>
              <a:off x="6027738" y="4081463"/>
              <a:ext cx="88900" cy="96837"/>
            </a:xfrm>
            <a:prstGeom prst="rect">
              <a:avLst/>
            </a:prstGeom>
            <a:solidFill>
              <a:srgbClr val="EC9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2" name="Rectangle 290"/>
            <p:cNvSpPr>
              <a:spLocks noChangeArrowheads="1"/>
            </p:cNvSpPr>
            <p:nvPr/>
          </p:nvSpPr>
          <p:spPr bwMode="auto">
            <a:xfrm>
              <a:off x="6027738" y="4086225"/>
              <a:ext cx="88900" cy="182563"/>
            </a:xfrm>
            <a:prstGeom prst="rect">
              <a:avLst/>
            </a:prstGeom>
            <a:solidFill>
              <a:srgbClr val="ED951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3" name="Rectangle 291"/>
            <p:cNvSpPr>
              <a:spLocks noChangeArrowheads="1"/>
            </p:cNvSpPr>
            <p:nvPr/>
          </p:nvSpPr>
          <p:spPr bwMode="auto">
            <a:xfrm>
              <a:off x="6027738" y="4178300"/>
              <a:ext cx="88900" cy="152400"/>
            </a:xfrm>
            <a:prstGeom prst="rect">
              <a:avLst/>
            </a:prstGeom>
            <a:solidFill>
              <a:srgbClr val="EE991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4" name="Freeform 292"/>
            <p:cNvSpPr>
              <a:spLocks noEditPoints="1"/>
            </p:cNvSpPr>
            <p:nvPr/>
          </p:nvSpPr>
          <p:spPr bwMode="auto">
            <a:xfrm>
              <a:off x="6027738" y="4268788"/>
              <a:ext cx="88900" cy="182562"/>
            </a:xfrm>
            <a:custGeom>
              <a:avLst/>
              <a:gdLst>
                <a:gd name="T0" fmla="*/ 0 w 196"/>
                <a:gd name="T1" fmla="*/ 0 h 404"/>
                <a:gd name="T2" fmla="*/ 2147483647 w 196"/>
                <a:gd name="T3" fmla="*/ 0 h 404"/>
                <a:gd name="T4" fmla="*/ 2147483647 w 196"/>
                <a:gd name="T5" fmla="*/ 2147483647 h 404"/>
                <a:gd name="T6" fmla="*/ 0 w 196"/>
                <a:gd name="T7" fmla="*/ 2147483647 h 404"/>
                <a:gd name="T8" fmla="*/ 0 w 196"/>
                <a:gd name="T9" fmla="*/ 0 h 404"/>
                <a:gd name="T10" fmla="*/ 2147483647 w 196"/>
                <a:gd name="T11" fmla="*/ 2147483647 h 404"/>
                <a:gd name="T12" fmla="*/ 2147483647 w 196"/>
                <a:gd name="T13" fmla="*/ 2147483647 h 404"/>
                <a:gd name="T14" fmla="*/ 0 w 196"/>
                <a:gd name="T15" fmla="*/ 2147483647 h 404"/>
                <a:gd name="T16" fmla="*/ 0 w 196"/>
                <a:gd name="T17" fmla="*/ 2147483647 h 404"/>
                <a:gd name="T18" fmla="*/ 2147483647 w 196"/>
                <a:gd name="T19" fmla="*/ 2147483647 h 4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4"/>
                <a:gd name="T32" fmla="*/ 196 w 196"/>
                <a:gd name="T33" fmla="*/ 404 h 4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4">
                  <a:moveTo>
                    <a:pt x="0" y="0"/>
                  </a:moveTo>
                  <a:lnTo>
                    <a:pt x="196" y="0"/>
                  </a:lnTo>
                  <a:lnTo>
                    <a:pt x="196" y="136"/>
                  </a:lnTo>
                  <a:lnTo>
                    <a:pt x="0" y="136"/>
                  </a:lnTo>
                  <a:lnTo>
                    <a:pt x="0" y="0"/>
                  </a:lnTo>
                  <a:close/>
                  <a:moveTo>
                    <a:pt x="196" y="394"/>
                  </a:moveTo>
                  <a:lnTo>
                    <a:pt x="196" y="404"/>
                  </a:lnTo>
                  <a:lnTo>
                    <a:pt x="0" y="404"/>
                  </a:lnTo>
                  <a:lnTo>
                    <a:pt x="0" y="394"/>
                  </a:lnTo>
                  <a:lnTo>
                    <a:pt x="196" y="394"/>
                  </a:lnTo>
                  <a:close/>
                </a:path>
              </a:pathLst>
            </a:custGeom>
            <a:solidFill>
              <a:srgbClr val="EF9E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5" name="Rectangle 293"/>
            <p:cNvSpPr>
              <a:spLocks noChangeArrowheads="1"/>
            </p:cNvSpPr>
            <p:nvPr/>
          </p:nvSpPr>
          <p:spPr bwMode="auto">
            <a:xfrm>
              <a:off x="6027738" y="4446588"/>
              <a:ext cx="88900" cy="95250"/>
            </a:xfrm>
            <a:prstGeom prst="rect">
              <a:avLst/>
            </a:prstGeom>
            <a:solidFill>
              <a:srgbClr val="F0A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6" name="Rectangle 294"/>
            <p:cNvSpPr>
              <a:spLocks noChangeArrowheads="1"/>
            </p:cNvSpPr>
            <p:nvPr/>
          </p:nvSpPr>
          <p:spPr bwMode="auto">
            <a:xfrm>
              <a:off x="6027738" y="4451350"/>
              <a:ext cx="88900" cy="182563"/>
            </a:xfrm>
            <a:prstGeom prst="rect">
              <a:avLst/>
            </a:prstGeom>
            <a:solidFill>
              <a:srgbClr val="F1A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7" name="Rectangle 295"/>
            <p:cNvSpPr>
              <a:spLocks noChangeArrowheads="1"/>
            </p:cNvSpPr>
            <p:nvPr/>
          </p:nvSpPr>
          <p:spPr bwMode="auto">
            <a:xfrm>
              <a:off x="6027738" y="4541838"/>
              <a:ext cx="88900" cy="153987"/>
            </a:xfrm>
            <a:prstGeom prst="rect">
              <a:avLst/>
            </a:prstGeom>
            <a:solidFill>
              <a:srgbClr val="F2A9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8" name="Freeform 296"/>
            <p:cNvSpPr>
              <a:spLocks noEditPoints="1"/>
            </p:cNvSpPr>
            <p:nvPr/>
          </p:nvSpPr>
          <p:spPr bwMode="auto">
            <a:xfrm>
              <a:off x="6027738" y="4633913"/>
              <a:ext cx="88900" cy="180975"/>
            </a:xfrm>
            <a:custGeom>
              <a:avLst/>
              <a:gdLst>
                <a:gd name="T0" fmla="*/ 0 w 196"/>
                <a:gd name="T1" fmla="*/ 0 h 404"/>
                <a:gd name="T2" fmla="*/ 2147483647 w 196"/>
                <a:gd name="T3" fmla="*/ 0 h 404"/>
                <a:gd name="T4" fmla="*/ 2147483647 w 196"/>
                <a:gd name="T5" fmla="*/ 2147483647 h 404"/>
                <a:gd name="T6" fmla="*/ 0 w 196"/>
                <a:gd name="T7" fmla="*/ 2147483647 h 404"/>
                <a:gd name="T8" fmla="*/ 0 w 196"/>
                <a:gd name="T9" fmla="*/ 0 h 404"/>
                <a:gd name="T10" fmla="*/ 2147483647 w 196"/>
                <a:gd name="T11" fmla="*/ 2147483647 h 404"/>
                <a:gd name="T12" fmla="*/ 2147483647 w 196"/>
                <a:gd name="T13" fmla="*/ 2147483647 h 404"/>
                <a:gd name="T14" fmla="*/ 0 w 196"/>
                <a:gd name="T15" fmla="*/ 2147483647 h 404"/>
                <a:gd name="T16" fmla="*/ 0 w 196"/>
                <a:gd name="T17" fmla="*/ 2147483647 h 404"/>
                <a:gd name="T18" fmla="*/ 2147483647 w 196"/>
                <a:gd name="T19" fmla="*/ 2147483647 h 4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4"/>
                <a:gd name="T32" fmla="*/ 196 w 196"/>
                <a:gd name="T33" fmla="*/ 404 h 4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4">
                  <a:moveTo>
                    <a:pt x="0" y="0"/>
                  </a:moveTo>
                  <a:lnTo>
                    <a:pt x="196" y="0"/>
                  </a:lnTo>
                  <a:lnTo>
                    <a:pt x="196" y="141"/>
                  </a:lnTo>
                  <a:lnTo>
                    <a:pt x="0" y="141"/>
                  </a:lnTo>
                  <a:lnTo>
                    <a:pt x="0" y="0"/>
                  </a:lnTo>
                  <a:close/>
                  <a:moveTo>
                    <a:pt x="196" y="399"/>
                  </a:moveTo>
                  <a:lnTo>
                    <a:pt x="196" y="404"/>
                  </a:lnTo>
                  <a:lnTo>
                    <a:pt x="0" y="404"/>
                  </a:lnTo>
                  <a:lnTo>
                    <a:pt x="0" y="399"/>
                  </a:lnTo>
                  <a:lnTo>
                    <a:pt x="196" y="399"/>
                  </a:lnTo>
                  <a:close/>
                </a:path>
              </a:pathLst>
            </a:custGeom>
            <a:solidFill>
              <a:srgbClr val="F3A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39" name="Rectangle 297"/>
            <p:cNvSpPr>
              <a:spLocks noChangeArrowheads="1"/>
            </p:cNvSpPr>
            <p:nvPr/>
          </p:nvSpPr>
          <p:spPr bwMode="auto">
            <a:xfrm>
              <a:off x="6027738" y="4811713"/>
              <a:ext cx="88900" cy="93662"/>
            </a:xfrm>
            <a:prstGeom prst="rect">
              <a:avLst/>
            </a:prstGeom>
            <a:solidFill>
              <a:srgbClr val="F4B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0" name="Rectangle 298"/>
            <p:cNvSpPr>
              <a:spLocks noChangeArrowheads="1"/>
            </p:cNvSpPr>
            <p:nvPr/>
          </p:nvSpPr>
          <p:spPr bwMode="auto">
            <a:xfrm>
              <a:off x="6027738" y="4814888"/>
              <a:ext cx="88900" cy="180975"/>
            </a:xfrm>
            <a:prstGeom prst="rect">
              <a:avLst/>
            </a:prstGeom>
            <a:solidFill>
              <a:srgbClr val="F5B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1" name="Rectangle 299"/>
            <p:cNvSpPr>
              <a:spLocks noChangeArrowheads="1"/>
            </p:cNvSpPr>
            <p:nvPr/>
          </p:nvSpPr>
          <p:spPr bwMode="auto">
            <a:xfrm>
              <a:off x="6027738" y="4905375"/>
              <a:ext cx="88900" cy="157163"/>
            </a:xfrm>
            <a:prstGeom prst="rect">
              <a:avLst/>
            </a:prstGeom>
            <a:solidFill>
              <a:srgbClr val="F6BA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2" name="Rectangle 300"/>
            <p:cNvSpPr>
              <a:spLocks noChangeArrowheads="1"/>
            </p:cNvSpPr>
            <p:nvPr/>
          </p:nvSpPr>
          <p:spPr bwMode="auto">
            <a:xfrm>
              <a:off x="6027738" y="4995863"/>
              <a:ext cx="88900" cy="66675"/>
            </a:xfrm>
            <a:prstGeom prst="rect">
              <a:avLst/>
            </a:prstGeom>
            <a:solidFill>
              <a:srgbClr val="F7BE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3" name="Rectangle 301"/>
            <p:cNvSpPr>
              <a:spLocks noChangeArrowheads="1"/>
            </p:cNvSpPr>
            <p:nvPr/>
          </p:nvSpPr>
          <p:spPr bwMode="auto">
            <a:xfrm>
              <a:off x="6027738" y="5178425"/>
              <a:ext cx="88900" cy="92075"/>
            </a:xfrm>
            <a:prstGeom prst="rect">
              <a:avLst/>
            </a:prstGeom>
            <a:solidFill>
              <a:srgbClr val="F7C2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4" name="Rectangle 302"/>
            <p:cNvSpPr>
              <a:spLocks noChangeArrowheads="1"/>
            </p:cNvSpPr>
            <p:nvPr/>
          </p:nvSpPr>
          <p:spPr bwMode="auto">
            <a:xfrm>
              <a:off x="6027738" y="5178425"/>
              <a:ext cx="88900" cy="182563"/>
            </a:xfrm>
            <a:prstGeom prst="rect">
              <a:avLst/>
            </a:prstGeom>
            <a:solidFill>
              <a:srgbClr val="F9C7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5" name="Rectangle 303"/>
            <p:cNvSpPr>
              <a:spLocks noChangeArrowheads="1"/>
            </p:cNvSpPr>
            <p:nvPr/>
          </p:nvSpPr>
          <p:spPr bwMode="auto">
            <a:xfrm>
              <a:off x="6027738" y="5270500"/>
              <a:ext cx="88900" cy="158750"/>
            </a:xfrm>
            <a:prstGeom prst="rect">
              <a:avLst/>
            </a:prstGeom>
            <a:solidFill>
              <a:srgbClr val="F9CB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6" name="Rectangle 304"/>
            <p:cNvSpPr>
              <a:spLocks noChangeArrowheads="1"/>
            </p:cNvSpPr>
            <p:nvPr/>
          </p:nvSpPr>
          <p:spPr bwMode="auto">
            <a:xfrm>
              <a:off x="6027738" y="5360988"/>
              <a:ext cx="88900" cy="68262"/>
            </a:xfrm>
            <a:prstGeom prst="rect">
              <a:avLst/>
            </a:prstGeom>
            <a:solidFill>
              <a:srgbClr val="FACF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7" name="Rectangle 305"/>
            <p:cNvSpPr>
              <a:spLocks noChangeArrowheads="1"/>
            </p:cNvSpPr>
            <p:nvPr/>
          </p:nvSpPr>
          <p:spPr bwMode="auto">
            <a:xfrm>
              <a:off x="6027738" y="5545138"/>
              <a:ext cx="88900" cy="87312"/>
            </a:xfrm>
            <a:prstGeom prst="rect">
              <a:avLst/>
            </a:prstGeom>
            <a:solidFill>
              <a:srgbClr val="FBD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8" name="Rectangle 306"/>
            <p:cNvSpPr>
              <a:spLocks noChangeArrowheads="1"/>
            </p:cNvSpPr>
            <p:nvPr/>
          </p:nvSpPr>
          <p:spPr bwMode="auto">
            <a:xfrm>
              <a:off x="6027738" y="5545138"/>
              <a:ext cx="88900" cy="179387"/>
            </a:xfrm>
            <a:prstGeom prst="rect">
              <a:avLst/>
            </a:prstGeom>
            <a:solidFill>
              <a:srgbClr val="FCDA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49" name="Rectangle 307"/>
            <p:cNvSpPr>
              <a:spLocks noChangeArrowheads="1"/>
            </p:cNvSpPr>
            <p:nvPr/>
          </p:nvSpPr>
          <p:spPr bwMode="auto">
            <a:xfrm>
              <a:off x="6027738" y="5632450"/>
              <a:ext cx="88900" cy="163513"/>
            </a:xfrm>
            <a:prstGeom prst="rect">
              <a:avLst/>
            </a:prstGeom>
            <a:solidFill>
              <a:srgbClr val="FDE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50" name="Rectangle 308"/>
            <p:cNvSpPr>
              <a:spLocks noChangeArrowheads="1"/>
            </p:cNvSpPr>
            <p:nvPr/>
          </p:nvSpPr>
          <p:spPr bwMode="auto">
            <a:xfrm>
              <a:off x="6027738" y="5724525"/>
              <a:ext cx="88900" cy="71438"/>
            </a:xfrm>
            <a:prstGeom prst="rect">
              <a:avLst/>
            </a:prstGeom>
            <a:solidFill>
              <a:srgbClr val="FEE6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51" name="Rectangle 309"/>
            <p:cNvSpPr>
              <a:spLocks noChangeArrowheads="1"/>
            </p:cNvSpPr>
            <p:nvPr/>
          </p:nvSpPr>
          <p:spPr bwMode="auto">
            <a:xfrm>
              <a:off x="6027738" y="5908675"/>
              <a:ext cx="88900" cy="88900"/>
            </a:xfrm>
            <a:prstGeom prst="rect">
              <a:avLst/>
            </a:prstGeom>
            <a:solidFill>
              <a:srgbClr val="FEEB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52" name="Rectangle 310"/>
            <p:cNvSpPr>
              <a:spLocks noChangeArrowheads="1"/>
            </p:cNvSpPr>
            <p:nvPr/>
          </p:nvSpPr>
          <p:spPr bwMode="auto">
            <a:xfrm>
              <a:off x="6027738" y="5908675"/>
              <a:ext cx="88900" cy="179388"/>
            </a:xfrm>
            <a:prstGeom prst="rect">
              <a:avLst/>
            </a:prstGeom>
            <a:solidFill>
              <a:srgbClr val="FFF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5753" name="Rectangle 311"/>
            <p:cNvSpPr>
              <a:spLocks noChangeArrowheads="1"/>
            </p:cNvSpPr>
            <p:nvPr/>
          </p:nvSpPr>
          <p:spPr bwMode="auto">
            <a:xfrm>
              <a:off x="6027738" y="5997575"/>
              <a:ext cx="88900" cy="9048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sp>
        <p:nvSpPr>
          <p:cNvPr id="445754" name="Rectangle 313"/>
          <p:cNvSpPr>
            <a:spLocks noChangeArrowheads="1"/>
          </p:cNvSpPr>
          <p:nvPr/>
        </p:nvSpPr>
        <p:spPr bwMode="auto">
          <a:xfrm>
            <a:off x="2506664" y="1660525"/>
            <a:ext cx="38472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400">
                <a:solidFill>
                  <a:srgbClr val="FFFFFF"/>
                </a:solidFill>
              </a:rPr>
              <a:t>PELE </a:t>
            </a:r>
            <a:endParaRPr lang="pt-BR">
              <a:solidFill>
                <a:schemeClr val="bg1"/>
              </a:solidFill>
            </a:endParaRPr>
          </a:p>
        </p:txBody>
      </p:sp>
      <p:sp>
        <p:nvSpPr>
          <p:cNvPr id="445755" name="Rectangle 314"/>
          <p:cNvSpPr>
            <a:spLocks noChangeArrowheads="1"/>
          </p:cNvSpPr>
          <p:nvPr/>
        </p:nvSpPr>
        <p:spPr bwMode="auto">
          <a:xfrm>
            <a:off x="2339975" y="1885950"/>
            <a:ext cx="66710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400">
                <a:solidFill>
                  <a:srgbClr val="FFFFFF"/>
                </a:solidFill>
              </a:rPr>
              <a:t>MUCOSA</a:t>
            </a:r>
            <a:endParaRPr lang="pt-BR">
              <a:solidFill>
                <a:schemeClr val="bg1"/>
              </a:solidFill>
            </a:endParaRPr>
          </a:p>
        </p:txBody>
      </p:sp>
      <p:pic>
        <p:nvPicPr>
          <p:cNvPr id="410939" name="Picture 315" descr="\\lim56\UsuariosNOVO\daniel\2004\albertoDuarte\30_09_04_Imunidade_ Pele\01.w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73289" y="2109788"/>
            <a:ext cx="1171575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940" name="Picture 31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198813" y="2974976"/>
            <a:ext cx="1403350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941" name="Picture 31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088" y="4211638"/>
            <a:ext cx="1096962" cy="315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5759" name="Rectangle 318"/>
          <p:cNvSpPr>
            <a:spLocks noChangeArrowheads="1"/>
          </p:cNvSpPr>
          <p:nvPr/>
        </p:nvSpPr>
        <p:spPr bwMode="auto">
          <a:xfrm>
            <a:off x="1970088" y="1182689"/>
            <a:ext cx="1716432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600" b="1">
                <a:solidFill>
                  <a:srgbClr val="1F1A17"/>
                </a:solidFill>
              </a:rPr>
              <a:t>BARREIRA NATURAL</a:t>
            </a:r>
            <a:endParaRPr lang="pt-BR" sz="1600" b="1">
              <a:solidFill>
                <a:schemeClr val="bg1"/>
              </a:solidFill>
            </a:endParaRPr>
          </a:p>
        </p:txBody>
      </p:sp>
      <p:sp>
        <p:nvSpPr>
          <p:cNvPr id="445760" name="Rectangle 319"/>
          <p:cNvSpPr>
            <a:spLocks noChangeArrowheads="1"/>
          </p:cNvSpPr>
          <p:nvPr/>
        </p:nvSpPr>
        <p:spPr bwMode="auto">
          <a:xfrm>
            <a:off x="5011738" y="1182689"/>
            <a:ext cx="159165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600" b="1">
                <a:solidFill>
                  <a:srgbClr val="1F1A17"/>
                </a:solidFill>
              </a:rPr>
              <a:t>IMUNIDADE INATA</a:t>
            </a:r>
            <a:endParaRPr lang="pt-BR" sz="1600" b="1">
              <a:solidFill>
                <a:schemeClr val="bg1"/>
              </a:solidFill>
            </a:endParaRPr>
          </a:p>
        </p:txBody>
      </p:sp>
      <p:sp>
        <p:nvSpPr>
          <p:cNvPr id="445761" name="Rectangle 320"/>
          <p:cNvSpPr>
            <a:spLocks noChangeArrowheads="1"/>
          </p:cNvSpPr>
          <p:nvPr/>
        </p:nvSpPr>
        <p:spPr bwMode="auto">
          <a:xfrm>
            <a:off x="7546976" y="1182689"/>
            <a:ext cx="2152449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600" b="1">
                <a:solidFill>
                  <a:srgbClr val="1F1A17"/>
                </a:solidFill>
              </a:rPr>
              <a:t>IMUNIDADE ADAPTATIVA</a:t>
            </a:r>
            <a:endParaRPr lang="pt-BR" sz="1600" b="1">
              <a:solidFill>
                <a:schemeClr val="bg1"/>
              </a:solidFill>
            </a:endParaRPr>
          </a:p>
        </p:txBody>
      </p:sp>
      <p:sp>
        <p:nvSpPr>
          <p:cNvPr id="445762" name="Text Box 321"/>
          <p:cNvSpPr txBox="1">
            <a:spLocks noChangeArrowheads="1"/>
          </p:cNvSpPr>
          <p:nvPr/>
        </p:nvSpPr>
        <p:spPr bwMode="auto">
          <a:xfrm>
            <a:off x="4613275" y="404813"/>
            <a:ext cx="296545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rgbClr val="000000"/>
                </a:solidFill>
              </a:rPr>
              <a:t>RESPOSTA IMUNE</a:t>
            </a:r>
          </a:p>
        </p:txBody>
      </p:sp>
      <p:pic>
        <p:nvPicPr>
          <p:cNvPr id="410946" name="Picture 322" descr="0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91051" y="1806575"/>
            <a:ext cx="1674813" cy="345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947" name="Picture 323" descr="0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94239" y="1673225"/>
            <a:ext cx="2403475" cy="394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" name="Group 1741"/>
          <p:cNvGrpSpPr>
            <a:grpSpLocks/>
          </p:cNvGrpSpPr>
          <p:nvPr/>
        </p:nvGrpSpPr>
        <p:grpSpPr bwMode="auto">
          <a:xfrm>
            <a:off x="7999414" y="1963739"/>
            <a:ext cx="2179339" cy="3571875"/>
            <a:chOff x="4602" y="1392"/>
            <a:chExt cx="1553" cy="2544"/>
          </a:xfrm>
        </p:grpSpPr>
        <p:grpSp>
          <p:nvGrpSpPr>
            <p:cNvPr id="445766" name="Group 1742"/>
            <p:cNvGrpSpPr>
              <a:grpSpLocks/>
            </p:cNvGrpSpPr>
            <p:nvPr/>
          </p:nvGrpSpPr>
          <p:grpSpPr bwMode="auto">
            <a:xfrm>
              <a:off x="4628" y="1392"/>
              <a:ext cx="1516" cy="853"/>
              <a:chOff x="4532" y="1392"/>
              <a:chExt cx="1516" cy="853"/>
            </a:xfrm>
          </p:grpSpPr>
          <p:sp>
            <p:nvSpPr>
              <p:cNvPr id="445767" name="Freeform 1743"/>
              <p:cNvSpPr>
                <a:spLocks/>
              </p:cNvSpPr>
              <p:nvPr/>
            </p:nvSpPr>
            <p:spPr bwMode="auto">
              <a:xfrm>
                <a:off x="4532" y="1392"/>
                <a:ext cx="1073" cy="853"/>
              </a:xfrm>
              <a:custGeom>
                <a:avLst/>
                <a:gdLst>
                  <a:gd name="T0" fmla="*/ 558 w 933"/>
                  <a:gd name="T1" fmla="*/ 697 h 743"/>
                  <a:gd name="T2" fmla="*/ 593 w 933"/>
                  <a:gd name="T3" fmla="*/ 697 h 743"/>
                  <a:gd name="T4" fmla="*/ 664 w 933"/>
                  <a:gd name="T5" fmla="*/ 731 h 743"/>
                  <a:gd name="T6" fmla="*/ 710 w 933"/>
                  <a:gd name="T7" fmla="*/ 743 h 743"/>
                  <a:gd name="T8" fmla="*/ 747 w 933"/>
                  <a:gd name="T9" fmla="*/ 733 h 743"/>
                  <a:gd name="T10" fmla="*/ 793 w 933"/>
                  <a:gd name="T11" fmla="*/ 701 h 743"/>
                  <a:gd name="T12" fmla="*/ 835 w 933"/>
                  <a:gd name="T13" fmla="*/ 653 h 743"/>
                  <a:gd name="T14" fmla="*/ 858 w 933"/>
                  <a:gd name="T15" fmla="*/ 605 h 743"/>
                  <a:gd name="T16" fmla="*/ 873 w 933"/>
                  <a:gd name="T17" fmla="*/ 547 h 743"/>
                  <a:gd name="T18" fmla="*/ 877 w 933"/>
                  <a:gd name="T19" fmla="*/ 493 h 743"/>
                  <a:gd name="T20" fmla="*/ 860 w 933"/>
                  <a:gd name="T21" fmla="*/ 453 h 743"/>
                  <a:gd name="T22" fmla="*/ 842 w 933"/>
                  <a:gd name="T23" fmla="*/ 443 h 743"/>
                  <a:gd name="T24" fmla="*/ 821 w 933"/>
                  <a:gd name="T25" fmla="*/ 434 h 743"/>
                  <a:gd name="T26" fmla="*/ 812 w 933"/>
                  <a:gd name="T27" fmla="*/ 399 h 743"/>
                  <a:gd name="T28" fmla="*/ 827 w 933"/>
                  <a:gd name="T29" fmla="*/ 348 h 743"/>
                  <a:gd name="T30" fmla="*/ 908 w 933"/>
                  <a:gd name="T31" fmla="*/ 250 h 743"/>
                  <a:gd name="T32" fmla="*/ 929 w 933"/>
                  <a:gd name="T33" fmla="*/ 206 h 743"/>
                  <a:gd name="T34" fmla="*/ 931 w 933"/>
                  <a:gd name="T35" fmla="*/ 158 h 743"/>
                  <a:gd name="T36" fmla="*/ 912 w 933"/>
                  <a:gd name="T37" fmla="*/ 123 h 743"/>
                  <a:gd name="T38" fmla="*/ 875 w 933"/>
                  <a:gd name="T39" fmla="*/ 112 h 743"/>
                  <a:gd name="T40" fmla="*/ 829 w 933"/>
                  <a:gd name="T41" fmla="*/ 117 h 743"/>
                  <a:gd name="T42" fmla="*/ 741 w 933"/>
                  <a:gd name="T43" fmla="*/ 140 h 743"/>
                  <a:gd name="T44" fmla="*/ 641 w 933"/>
                  <a:gd name="T45" fmla="*/ 136 h 743"/>
                  <a:gd name="T46" fmla="*/ 564 w 933"/>
                  <a:gd name="T47" fmla="*/ 115 h 743"/>
                  <a:gd name="T48" fmla="*/ 524 w 933"/>
                  <a:gd name="T49" fmla="*/ 92 h 743"/>
                  <a:gd name="T50" fmla="*/ 457 w 933"/>
                  <a:gd name="T51" fmla="*/ 31 h 743"/>
                  <a:gd name="T52" fmla="*/ 403 w 933"/>
                  <a:gd name="T53" fmla="*/ 10 h 743"/>
                  <a:gd name="T54" fmla="*/ 332 w 933"/>
                  <a:gd name="T55" fmla="*/ 0 h 743"/>
                  <a:gd name="T56" fmla="*/ 265 w 933"/>
                  <a:gd name="T57" fmla="*/ 10 h 743"/>
                  <a:gd name="T58" fmla="*/ 225 w 933"/>
                  <a:gd name="T59" fmla="*/ 33 h 743"/>
                  <a:gd name="T60" fmla="*/ 213 w 933"/>
                  <a:gd name="T61" fmla="*/ 54 h 743"/>
                  <a:gd name="T62" fmla="*/ 215 w 933"/>
                  <a:gd name="T63" fmla="*/ 83 h 743"/>
                  <a:gd name="T64" fmla="*/ 223 w 933"/>
                  <a:gd name="T65" fmla="*/ 115 h 743"/>
                  <a:gd name="T66" fmla="*/ 211 w 933"/>
                  <a:gd name="T67" fmla="*/ 144 h 743"/>
                  <a:gd name="T68" fmla="*/ 186 w 933"/>
                  <a:gd name="T69" fmla="*/ 165 h 743"/>
                  <a:gd name="T70" fmla="*/ 102 w 933"/>
                  <a:gd name="T71" fmla="*/ 207 h 743"/>
                  <a:gd name="T72" fmla="*/ 90 w 933"/>
                  <a:gd name="T73" fmla="*/ 232 h 743"/>
                  <a:gd name="T74" fmla="*/ 71 w 933"/>
                  <a:gd name="T75" fmla="*/ 292 h 743"/>
                  <a:gd name="T76" fmla="*/ 54 w 933"/>
                  <a:gd name="T77" fmla="*/ 328 h 743"/>
                  <a:gd name="T78" fmla="*/ 21 w 933"/>
                  <a:gd name="T79" fmla="*/ 355 h 743"/>
                  <a:gd name="T80" fmla="*/ 0 w 933"/>
                  <a:gd name="T81" fmla="*/ 374 h 743"/>
                  <a:gd name="T82" fmla="*/ 8 w 933"/>
                  <a:gd name="T83" fmla="*/ 397 h 743"/>
                  <a:gd name="T84" fmla="*/ 83 w 933"/>
                  <a:gd name="T85" fmla="*/ 459 h 743"/>
                  <a:gd name="T86" fmla="*/ 121 w 933"/>
                  <a:gd name="T87" fmla="*/ 493 h 743"/>
                  <a:gd name="T88" fmla="*/ 132 w 933"/>
                  <a:gd name="T89" fmla="*/ 516 h 743"/>
                  <a:gd name="T90" fmla="*/ 132 w 933"/>
                  <a:gd name="T91" fmla="*/ 541 h 743"/>
                  <a:gd name="T92" fmla="*/ 115 w 933"/>
                  <a:gd name="T93" fmla="*/ 570 h 743"/>
                  <a:gd name="T94" fmla="*/ 96 w 933"/>
                  <a:gd name="T95" fmla="*/ 597 h 743"/>
                  <a:gd name="T96" fmla="*/ 109 w 933"/>
                  <a:gd name="T97" fmla="*/ 612 h 743"/>
                  <a:gd name="T98" fmla="*/ 175 w 933"/>
                  <a:gd name="T99" fmla="*/ 635 h 743"/>
                  <a:gd name="T100" fmla="*/ 301 w 933"/>
                  <a:gd name="T101" fmla="*/ 658 h 743"/>
                  <a:gd name="T102" fmla="*/ 342 w 933"/>
                  <a:gd name="T103" fmla="*/ 678 h 743"/>
                  <a:gd name="T104" fmla="*/ 355 w 933"/>
                  <a:gd name="T105" fmla="*/ 695 h 743"/>
                  <a:gd name="T106" fmla="*/ 378 w 933"/>
                  <a:gd name="T107" fmla="*/ 724 h 743"/>
                  <a:gd name="T108" fmla="*/ 409 w 933"/>
                  <a:gd name="T109" fmla="*/ 735 h 743"/>
                  <a:gd name="T110" fmla="*/ 459 w 933"/>
                  <a:gd name="T111" fmla="*/ 731 h 743"/>
                  <a:gd name="T112" fmla="*/ 537 w 933"/>
                  <a:gd name="T113" fmla="*/ 703 h 7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33"/>
                  <a:gd name="T172" fmla="*/ 0 h 743"/>
                  <a:gd name="T173" fmla="*/ 933 w 933"/>
                  <a:gd name="T174" fmla="*/ 743 h 7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33" h="743">
                    <a:moveTo>
                      <a:pt x="537" y="703"/>
                    </a:moveTo>
                    <a:lnTo>
                      <a:pt x="549" y="699"/>
                    </a:lnTo>
                    <a:lnTo>
                      <a:pt x="558" y="697"/>
                    </a:lnTo>
                    <a:lnTo>
                      <a:pt x="568" y="695"/>
                    </a:lnTo>
                    <a:lnTo>
                      <a:pt x="576" y="695"/>
                    </a:lnTo>
                    <a:lnTo>
                      <a:pt x="593" y="697"/>
                    </a:lnTo>
                    <a:lnTo>
                      <a:pt x="608" y="703"/>
                    </a:lnTo>
                    <a:lnTo>
                      <a:pt x="637" y="716"/>
                    </a:lnTo>
                    <a:lnTo>
                      <a:pt x="664" y="731"/>
                    </a:lnTo>
                    <a:lnTo>
                      <a:pt x="679" y="737"/>
                    </a:lnTo>
                    <a:lnTo>
                      <a:pt x="693" y="741"/>
                    </a:lnTo>
                    <a:lnTo>
                      <a:pt x="710" y="743"/>
                    </a:lnTo>
                    <a:lnTo>
                      <a:pt x="727" y="739"/>
                    </a:lnTo>
                    <a:lnTo>
                      <a:pt x="737" y="737"/>
                    </a:lnTo>
                    <a:lnTo>
                      <a:pt x="747" y="733"/>
                    </a:lnTo>
                    <a:lnTo>
                      <a:pt x="756" y="727"/>
                    </a:lnTo>
                    <a:lnTo>
                      <a:pt x="768" y="720"/>
                    </a:lnTo>
                    <a:lnTo>
                      <a:pt x="793" y="701"/>
                    </a:lnTo>
                    <a:lnTo>
                      <a:pt x="819" y="676"/>
                    </a:lnTo>
                    <a:lnTo>
                      <a:pt x="827" y="666"/>
                    </a:lnTo>
                    <a:lnTo>
                      <a:pt x="835" y="653"/>
                    </a:lnTo>
                    <a:lnTo>
                      <a:pt x="842" y="639"/>
                    </a:lnTo>
                    <a:lnTo>
                      <a:pt x="850" y="622"/>
                    </a:lnTo>
                    <a:lnTo>
                      <a:pt x="858" y="605"/>
                    </a:lnTo>
                    <a:lnTo>
                      <a:pt x="864" y="585"/>
                    </a:lnTo>
                    <a:lnTo>
                      <a:pt x="869" y="566"/>
                    </a:lnTo>
                    <a:lnTo>
                      <a:pt x="873" y="547"/>
                    </a:lnTo>
                    <a:lnTo>
                      <a:pt x="875" y="528"/>
                    </a:lnTo>
                    <a:lnTo>
                      <a:pt x="877" y="509"/>
                    </a:lnTo>
                    <a:lnTo>
                      <a:pt x="877" y="493"/>
                    </a:lnTo>
                    <a:lnTo>
                      <a:pt x="873" y="478"/>
                    </a:lnTo>
                    <a:lnTo>
                      <a:pt x="867" y="465"/>
                    </a:lnTo>
                    <a:lnTo>
                      <a:pt x="860" y="453"/>
                    </a:lnTo>
                    <a:lnTo>
                      <a:pt x="856" y="449"/>
                    </a:lnTo>
                    <a:lnTo>
                      <a:pt x="850" y="447"/>
                    </a:lnTo>
                    <a:lnTo>
                      <a:pt x="842" y="443"/>
                    </a:lnTo>
                    <a:lnTo>
                      <a:pt x="837" y="443"/>
                    </a:lnTo>
                    <a:lnTo>
                      <a:pt x="827" y="440"/>
                    </a:lnTo>
                    <a:lnTo>
                      <a:pt x="821" y="434"/>
                    </a:lnTo>
                    <a:lnTo>
                      <a:pt x="816" y="424"/>
                    </a:lnTo>
                    <a:lnTo>
                      <a:pt x="812" y="413"/>
                    </a:lnTo>
                    <a:lnTo>
                      <a:pt x="812" y="399"/>
                    </a:lnTo>
                    <a:lnTo>
                      <a:pt x="814" y="384"/>
                    </a:lnTo>
                    <a:lnTo>
                      <a:pt x="819" y="367"/>
                    </a:lnTo>
                    <a:lnTo>
                      <a:pt x="827" y="348"/>
                    </a:lnTo>
                    <a:lnTo>
                      <a:pt x="856" y="311"/>
                    </a:lnTo>
                    <a:lnTo>
                      <a:pt x="898" y="263"/>
                    </a:lnTo>
                    <a:lnTo>
                      <a:pt x="908" y="250"/>
                    </a:lnTo>
                    <a:lnTo>
                      <a:pt x="915" y="234"/>
                    </a:lnTo>
                    <a:lnTo>
                      <a:pt x="923" y="221"/>
                    </a:lnTo>
                    <a:lnTo>
                      <a:pt x="929" y="206"/>
                    </a:lnTo>
                    <a:lnTo>
                      <a:pt x="933" y="190"/>
                    </a:lnTo>
                    <a:lnTo>
                      <a:pt x="933" y="175"/>
                    </a:lnTo>
                    <a:lnTo>
                      <a:pt x="931" y="158"/>
                    </a:lnTo>
                    <a:lnTo>
                      <a:pt x="925" y="140"/>
                    </a:lnTo>
                    <a:lnTo>
                      <a:pt x="919" y="131"/>
                    </a:lnTo>
                    <a:lnTo>
                      <a:pt x="912" y="123"/>
                    </a:lnTo>
                    <a:lnTo>
                      <a:pt x="900" y="117"/>
                    </a:lnTo>
                    <a:lnTo>
                      <a:pt x="889" y="113"/>
                    </a:lnTo>
                    <a:lnTo>
                      <a:pt x="875" y="112"/>
                    </a:lnTo>
                    <a:lnTo>
                      <a:pt x="862" y="113"/>
                    </a:lnTo>
                    <a:lnTo>
                      <a:pt x="846" y="115"/>
                    </a:lnTo>
                    <a:lnTo>
                      <a:pt x="829" y="117"/>
                    </a:lnTo>
                    <a:lnTo>
                      <a:pt x="798" y="125"/>
                    </a:lnTo>
                    <a:lnTo>
                      <a:pt x="768" y="133"/>
                    </a:lnTo>
                    <a:lnTo>
                      <a:pt x="741" y="140"/>
                    </a:lnTo>
                    <a:lnTo>
                      <a:pt x="720" y="142"/>
                    </a:lnTo>
                    <a:lnTo>
                      <a:pt x="677" y="140"/>
                    </a:lnTo>
                    <a:lnTo>
                      <a:pt x="641" y="136"/>
                    </a:lnTo>
                    <a:lnTo>
                      <a:pt x="608" y="131"/>
                    </a:lnTo>
                    <a:lnTo>
                      <a:pt x="578" y="121"/>
                    </a:lnTo>
                    <a:lnTo>
                      <a:pt x="564" y="115"/>
                    </a:lnTo>
                    <a:lnTo>
                      <a:pt x="551" y="110"/>
                    </a:lnTo>
                    <a:lnTo>
                      <a:pt x="537" y="100"/>
                    </a:lnTo>
                    <a:lnTo>
                      <a:pt x="524" y="92"/>
                    </a:lnTo>
                    <a:lnTo>
                      <a:pt x="497" y="69"/>
                    </a:lnTo>
                    <a:lnTo>
                      <a:pt x="468" y="39"/>
                    </a:lnTo>
                    <a:lnTo>
                      <a:pt x="457" y="31"/>
                    </a:lnTo>
                    <a:lnTo>
                      <a:pt x="443" y="23"/>
                    </a:lnTo>
                    <a:lnTo>
                      <a:pt x="424" y="16"/>
                    </a:lnTo>
                    <a:lnTo>
                      <a:pt x="403" y="10"/>
                    </a:lnTo>
                    <a:lnTo>
                      <a:pt x="380" y="6"/>
                    </a:lnTo>
                    <a:lnTo>
                      <a:pt x="357" y="2"/>
                    </a:lnTo>
                    <a:lnTo>
                      <a:pt x="332" y="0"/>
                    </a:lnTo>
                    <a:lnTo>
                      <a:pt x="309" y="2"/>
                    </a:lnTo>
                    <a:lnTo>
                      <a:pt x="286" y="4"/>
                    </a:lnTo>
                    <a:lnTo>
                      <a:pt x="265" y="10"/>
                    </a:lnTo>
                    <a:lnTo>
                      <a:pt x="246" y="18"/>
                    </a:lnTo>
                    <a:lnTo>
                      <a:pt x="230" y="27"/>
                    </a:lnTo>
                    <a:lnTo>
                      <a:pt x="225" y="33"/>
                    </a:lnTo>
                    <a:lnTo>
                      <a:pt x="221" y="39"/>
                    </a:lnTo>
                    <a:lnTo>
                      <a:pt x="217" y="46"/>
                    </a:lnTo>
                    <a:lnTo>
                      <a:pt x="213" y="54"/>
                    </a:lnTo>
                    <a:lnTo>
                      <a:pt x="213" y="64"/>
                    </a:lnTo>
                    <a:lnTo>
                      <a:pt x="213" y="73"/>
                    </a:lnTo>
                    <a:lnTo>
                      <a:pt x="215" y="83"/>
                    </a:lnTo>
                    <a:lnTo>
                      <a:pt x="219" y="94"/>
                    </a:lnTo>
                    <a:lnTo>
                      <a:pt x="223" y="106"/>
                    </a:lnTo>
                    <a:lnTo>
                      <a:pt x="223" y="115"/>
                    </a:lnTo>
                    <a:lnTo>
                      <a:pt x="221" y="127"/>
                    </a:lnTo>
                    <a:lnTo>
                      <a:pt x="217" y="135"/>
                    </a:lnTo>
                    <a:lnTo>
                      <a:pt x="211" y="144"/>
                    </a:lnTo>
                    <a:lnTo>
                      <a:pt x="203" y="152"/>
                    </a:lnTo>
                    <a:lnTo>
                      <a:pt x="196" y="158"/>
                    </a:lnTo>
                    <a:lnTo>
                      <a:pt x="186" y="165"/>
                    </a:lnTo>
                    <a:lnTo>
                      <a:pt x="144" y="186"/>
                    </a:lnTo>
                    <a:lnTo>
                      <a:pt x="107" y="204"/>
                    </a:lnTo>
                    <a:lnTo>
                      <a:pt x="102" y="207"/>
                    </a:lnTo>
                    <a:lnTo>
                      <a:pt x="98" y="215"/>
                    </a:lnTo>
                    <a:lnTo>
                      <a:pt x="94" y="223"/>
                    </a:lnTo>
                    <a:lnTo>
                      <a:pt x="90" y="232"/>
                    </a:lnTo>
                    <a:lnTo>
                      <a:pt x="83" y="255"/>
                    </a:lnTo>
                    <a:lnTo>
                      <a:pt x="77" y="280"/>
                    </a:lnTo>
                    <a:lnTo>
                      <a:pt x="71" y="292"/>
                    </a:lnTo>
                    <a:lnTo>
                      <a:pt x="67" y="305"/>
                    </a:lnTo>
                    <a:lnTo>
                      <a:pt x="60" y="317"/>
                    </a:lnTo>
                    <a:lnTo>
                      <a:pt x="54" y="328"/>
                    </a:lnTo>
                    <a:lnTo>
                      <a:pt x="44" y="338"/>
                    </a:lnTo>
                    <a:lnTo>
                      <a:pt x="33" y="348"/>
                    </a:lnTo>
                    <a:lnTo>
                      <a:pt x="21" y="355"/>
                    </a:lnTo>
                    <a:lnTo>
                      <a:pt x="6" y="363"/>
                    </a:lnTo>
                    <a:lnTo>
                      <a:pt x="2" y="369"/>
                    </a:lnTo>
                    <a:lnTo>
                      <a:pt x="0" y="374"/>
                    </a:lnTo>
                    <a:lnTo>
                      <a:pt x="0" y="380"/>
                    </a:lnTo>
                    <a:lnTo>
                      <a:pt x="0" y="386"/>
                    </a:lnTo>
                    <a:lnTo>
                      <a:pt x="8" y="397"/>
                    </a:lnTo>
                    <a:lnTo>
                      <a:pt x="17" y="409"/>
                    </a:lnTo>
                    <a:lnTo>
                      <a:pt x="48" y="434"/>
                    </a:lnTo>
                    <a:lnTo>
                      <a:pt x="83" y="459"/>
                    </a:lnTo>
                    <a:lnTo>
                      <a:pt x="100" y="472"/>
                    </a:lnTo>
                    <a:lnTo>
                      <a:pt x="113" y="486"/>
                    </a:lnTo>
                    <a:lnTo>
                      <a:pt x="121" y="493"/>
                    </a:lnTo>
                    <a:lnTo>
                      <a:pt x="125" y="501"/>
                    </a:lnTo>
                    <a:lnTo>
                      <a:pt x="129" y="509"/>
                    </a:lnTo>
                    <a:lnTo>
                      <a:pt x="132" y="516"/>
                    </a:lnTo>
                    <a:lnTo>
                      <a:pt x="134" y="526"/>
                    </a:lnTo>
                    <a:lnTo>
                      <a:pt x="134" y="534"/>
                    </a:lnTo>
                    <a:lnTo>
                      <a:pt x="132" y="541"/>
                    </a:lnTo>
                    <a:lnTo>
                      <a:pt x="129" y="551"/>
                    </a:lnTo>
                    <a:lnTo>
                      <a:pt x="123" y="561"/>
                    </a:lnTo>
                    <a:lnTo>
                      <a:pt x="115" y="570"/>
                    </a:lnTo>
                    <a:lnTo>
                      <a:pt x="107" y="580"/>
                    </a:lnTo>
                    <a:lnTo>
                      <a:pt x="94" y="589"/>
                    </a:lnTo>
                    <a:lnTo>
                      <a:pt x="96" y="597"/>
                    </a:lnTo>
                    <a:lnTo>
                      <a:pt x="100" y="603"/>
                    </a:lnTo>
                    <a:lnTo>
                      <a:pt x="104" y="608"/>
                    </a:lnTo>
                    <a:lnTo>
                      <a:pt x="109" y="612"/>
                    </a:lnTo>
                    <a:lnTo>
                      <a:pt x="121" y="620"/>
                    </a:lnTo>
                    <a:lnTo>
                      <a:pt x="136" y="626"/>
                    </a:lnTo>
                    <a:lnTo>
                      <a:pt x="175" y="635"/>
                    </a:lnTo>
                    <a:lnTo>
                      <a:pt x="217" y="643"/>
                    </a:lnTo>
                    <a:lnTo>
                      <a:pt x="261" y="649"/>
                    </a:lnTo>
                    <a:lnTo>
                      <a:pt x="301" y="658"/>
                    </a:lnTo>
                    <a:lnTo>
                      <a:pt x="319" y="664"/>
                    </a:lnTo>
                    <a:lnTo>
                      <a:pt x="334" y="672"/>
                    </a:lnTo>
                    <a:lnTo>
                      <a:pt x="342" y="678"/>
                    </a:lnTo>
                    <a:lnTo>
                      <a:pt x="347" y="683"/>
                    </a:lnTo>
                    <a:lnTo>
                      <a:pt x="351" y="689"/>
                    </a:lnTo>
                    <a:lnTo>
                      <a:pt x="355" y="695"/>
                    </a:lnTo>
                    <a:lnTo>
                      <a:pt x="361" y="706"/>
                    </a:lnTo>
                    <a:lnTo>
                      <a:pt x="370" y="716"/>
                    </a:lnTo>
                    <a:lnTo>
                      <a:pt x="378" y="724"/>
                    </a:lnTo>
                    <a:lnTo>
                      <a:pt x="388" y="729"/>
                    </a:lnTo>
                    <a:lnTo>
                      <a:pt x="399" y="733"/>
                    </a:lnTo>
                    <a:lnTo>
                      <a:pt x="409" y="735"/>
                    </a:lnTo>
                    <a:lnTo>
                      <a:pt x="420" y="737"/>
                    </a:lnTo>
                    <a:lnTo>
                      <a:pt x="434" y="735"/>
                    </a:lnTo>
                    <a:lnTo>
                      <a:pt x="459" y="731"/>
                    </a:lnTo>
                    <a:lnTo>
                      <a:pt x="486" y="724"/>
                    </a:lnTo>
                    <a:lnTo>
                      <a:pt x="512" y="714"/>
                    </a:lnTo>
                    <a:lnTo>
                      <a:pt x="537" y="70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500"/>
                  </a:gs>
                  <a:gs pos="100000">
                    <a:srgbClr val="FF6600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68" name="Freeform 1744"/>
              <p:cNvSpPr>
                <a:spLocks/>
              </p:cNvSpPr>
              <p:nvPr/>
            </p:nvSpPr>
            <p:spPr bwMode="auto">
              <a:xfrm>
                <a:off x="4532" y="1392"/>
                <a:ext cx="1073" cy="853"/>
              </a:xfrm>
              <a:custGeom>
                <a:avLst/>
                <a:gdLst>
                  <a:gd name="T0" fmla="*/ 558 w 933"/>
                  <a:gd name="T1" fmla="*/ 697 h 743"/>
                  <a:gd name="T2" fmla="*/ 593 w 933"/>
                  <a:gd name="T3" fmla="*/ 697 h 743"/>
                  <a:gd name="T4" fmla="*/ 664 w 933"/>
                  <a:gd name="T5" fmla="*/ 731 h 743"/>
                  <a:gd name="T6" fmla="*/ 710 w 933"/>
                  <a:gd name="T7" fmla="*/ 743 h 743"/>
                  <a:gd name="T8" fmla="*/ 747 w 933"/>
                  <a:gd name="T9" fmla="*/ 733 h 743"/>
                  <a:gd name="T10" fmla="*/ 793 w 933"/>
                  <a:gd name="T11" fmla="*/ 701 h 743"/>
                  <a:gd name="T12" fmla="*/ 835 w 933"/>
                  <a:gd name="T13" fmla="*/ 653 h 743"/>
                  <a:gd name="T14" fmla="*/ 858 w 933"/>
                  <a:gd name="T15" fmla="*/ 605 h 743"/>
                  <a:gd name="T16" fmla="*/ 873 w 933"/>
                  <a:gd name="T17" fmla="*/ 547 h 743"/>
                  <a:gd name="T18" fmla="*/ 877 w 933"/>
                  <a:gd name="T19" fmla="*/ 493 h 743"/>
                  <a:gd name="T20" fmla="*/ 860 w 933"/>
                  <a:gd name="T21" fmla="*/ 453 h 743"/>
                  <a:gd name="T22" fmla="*/ 842 w 933"/>
                  <a:gd name="T23" fmla="*/ 443 h 743"/>
                  <a:gd name="T24" fmla="*/ 821 w 933"/>
                  <a:gd name="T25" fmla="*/ 434 h 743"/>
                  <a:gd name="T26" fmla="*/ 812 w 933"/>
                  <a:gd name="T27" fmla="*/ 399 h 743"/>
                  <a:gd name="T28" fmla="*/ 827 w 933"/>
                  <a:gd name="T29" fmla="*/ 348 h 743"/>
                  <a:gd name="T30" fmla="*/ 908 w 933"/>
                  <a:gd name="T31" fmla="*/ 250 h 743"/>
                  <a:gd name="T32" fmla="*/ 929 w 933"/>
                  <a:gd name="T33" fmla="*/ 206 h 743"/>
                  <a:gd name="T34" fmla="*/ 931 w 933"/>
                  <a:gd name="T35" fmla="*/ 158 h 743"/>
                  <a:gd name="T36" fmla="*/ 912 w 933"/>
                  <a:gd name="T37" fmla="*/ 123 h 743"/>
                  <a:gd name="T38" fmla="*/ 875 w 933"/>
                  <a:gd name="T39" fmla="*/ 112 h 743"/>
                  <a:gd name="T40" fmla="*/ 829 w 933"/>
                  <a:gd name="T41" fmla="*/ 117 h 743"/>
                  <a:gd name="T42" fmla="*/ 741 w 933"/>
                  <a:gd name="T43" fmla="*/ 140 h 743"/>
                  <a:gd name="T44" fmla="*/ 641 w 933"/>
                  <a:gd name="T45" fmla="*/ 136 h 743"/>
                  <a:gd name="T46" fmla="*/ 564 w 933"/>
                  <a:gd name="T47" fmla="*/ 115 h 743"/>
                  <a:gd name="T48" fmla="*/ 524 w 933"/>
                  <a:gd name="T49" fmla="*/ 92 h 743"/>
                  <a:gd name="T50" fmla="*/ 457 w 933"/>
                  <a:gd name="T51" fmla="*/ 31 h 743"/>
                  <a:gd name="T52" fmla="*/ 403 w 933"/>
                  <a:gd name="T53" fmla="*/ 10 h 743"/>
                  <a:gd name="T54" fmla="*/ 332 w 933"/>
                  <a:gd name="T55" fmla="*/ 0 h 743"/>
                  <a:gd name="T56" fmla="*/ 265 w 933"/>
                  <a:gd name="T57" fmla="*/ 10 h 743"/>
                  <a:gd name="T58" fmla="*/ 225 w 933"/>
                  <a:gd name="T59" fmla="*/ 33 h 743"/>
                  <a:gd name="T60" fmla="*/ 213 w 933"/>
                  <a:gd name="T61" fmla="*/ 54 h 743"/>
                  <a:gd name="T62" fmla="*/ 215 w 933"/>
                  <a:gd name="T63" fmla="*/ 83 h 743"/>
                  <a:gd name="T64" fmla="*/ 223 w 933"/>
                  <a:gd name="T65" fmla="*/ 115 h 743"/>
                  <a:gd name="T66" fmla="*/ 211 w 933"/>
                  <a:gd name="T67" fmla="*/ 144 h 743"/>
                  <a:gd name="T68" fmla="*/ 186 w 933"/>
                  <a:gd name="T69" fmla="*/ 165 h 743"/>
                  <a:gd name="T70" fmla="*/ 102 w 933"/>
                  <a:gd name="T71" fmla="*/ 207 h 743"/>
                  <a:gd name="T72" fmla="*/ 90 w 933"/>
                  <a:gd name="T73" fmla="*/ 232 h 743"/>
                  <a:gd name="T74" fmla="*/ 71 w 933"/>
                  <a:gd name="T75" fmla="*/ 292 h 743"/>
                  <a:gd name="T76" fmla="*/ 54 w 933"/>
                  <a:gd name="T77" fmla="*/ 328 h 743"/>
                  <a:gd name="T78" fmla="*/ 21 w 933"/>
                  <a:gd name="T79" fmla="*/ 355 h 743"/>
                  <a:gd name="T80" fmla="*/ 0 w 933"/>
                  <a:gd name="T81" fmla="*/ 374 h 743"/>
                  <a:gd name="T82" fmla="*/ 8 w 933"/>
                  <a:gd name="T83" fmla="*/ 397 h 743"/>
                  <a:gd name="T84" fmla="*/ 83 w 933"/>
                  <a:gd name="T85" fmla="*/ 459 h 743"/>
                  <a:gd name="T86" fmla="*/ 121 w 933"/>
                  <a:gd name="T87" fmla="*/ 493 h 743"/>
                  <a:gd name="T88" fmla="*/ 132 w 933"/>
                  <a:gd name="T89" fmla="*/ 516 h 743"/>
                  <a:gd name="T90" fmla="*/ 132 w 933"/>
                  <a:gd name="T91" fmla="*/ 541 h 743"/>
                  <a:gd name="T92" fmla="*/ 115 w 933"/>
                  <a:gd name="T93" fmla="*/ 570 h 743"/>
                  <a:gd name="T94" fmla="*/ 96 w 933"/>
                  <a:gd name="T95" fmla="*/ 597 h 743"/>
                  <a:gd name="T96" fmla="*/ 109 w 933"/>
                  <a:gd name="T97" fmla="*/ 612 h 743"/>
                  <a:gd name="T98" fmla="*/ 175 w 933"/>
                  <a:gd name="T99" fmla="*/ 635 h 743"/>
                  <a:gd name="T100" fmla="*/ 301 w 933"/>
                  <a:gd name="T101" fmla="*/ 658 h 743"/>
                  <a:gd name="T102" fmla="*/ 342 w 933"/>
                  <a:gd name="T103" fmla="*/ 678 h 743"/>
                  <a:gd name="T104" fmla="*/ 355 w 933"/>
                  <a:gd name="T105" fmla="*/ 695 h 743"/>
                  <a:gd name="T106" fmla="*/ 378 w 933"/>
                  <a:gd name="T107" fmla="*/ 724 h 743"/>
                  <a:gd name="T108" fmla="*/ 409 w 933"/>
                  <a:gd name="T109" fmla="*/ 735 h 743"/>
                  <a:gd name="T110" fmla="*/ 459 w 933"/>
                  <a:gd name="T111" fmla="*/ 731 h 743"/>
                  <a:gd name="T112" fmla="*/ 537 w 933"/>
                  <a:gd name="T113" fmla="*/ 703 h 7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33"/>
                  <a:gd name="T172" fmla="*/ 0 h 743"/>
                  <a:gd name="T173" fmla="*/ 933 w 933"/>
                  <a:gd name="T174" fmla="*/ 743 h 7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33" h="743">
                    <a:moveTo>
                      <a:pt x="537" y="703"/>
                    </a:moveTo>
                    <a:lnTo>
                      <a:pt x="549" y="699"/>
                    </a:lnTo>
                    <a:lnTo>
                      <a:pt x="558" y="697"/>
                    </a:lnTo>
                    <a:lnTo>
                      <a:pt x="568" y="695"/>
                    </a:lnTo>
                    <a:lnTo>
                      <a:pt x="576" y="695"/>
                    </a:lnTo>
                    <a:lnTo>
                      <a:pt x="593" y="697"/>
                    </a:lnTo>
                    <a:lnTo>
                      <a:pt x="608" y="703"/>
                    </a:lnTo>
                    <a:lnTo>
                      <a:pt x="637" y="716"/>
                    </a:lnTo>
                    <a:lnTo>
                      <a:pt x="664" y="731"/>
                    </a:lnTo>
                    <a:lnTo>
                      <a:pt x="679" y="737"/>
                    </a:lnTo>
                    <a:lnTo>
                      <a:pt x="693" y="741"/>
                    </a:lnTo>
                    <a:lnTo>
                      <a:pt x="710" y="743"/>
                    </a:lnTo>
                    <a:lnTo>
                      <a:pt x="727" y="739"/>
                    </a:lnTo>
                    <a:lnTo>
                      <a:pt x="737" y="737"/>
                    </a:lnTo>
                    <a:lnTo>
                      <a:pt x="747" y="733"/>
                    </a:lnTo>
                    <a:lnTo>
                      <a:pt x="756" y="727"/>
                    </a:lnTo>
                    <a:lnTo>
                      <a:pt x="768" y="720"/>
                    </a:lnTo>
                    <a:lnTo>
                      <a:pt x="793" y="701"/>
                    </a:lnTo>
                    <a:lnTo>
                      <a:pt x="819" y="676"/>
                    </a:lnTo>
                    <a:lnTo>
                      <a:pt x="827" y="666"/>
                    </a:lnTo>
                    <a:lnTo>
                      <a:pt x="835" y="653"/>
                    </a:lnTo>
                    <a:lnTo>
                      <a:pt x="842" y="639"/>
                    </a:lnTo>
                    <a:lnTo>
                      <a:pt x="850" y="622"/>
                    </a:lnTo>
                    <a:lnTo>
                      <a:pt x="858" y="605"/>
                    </a:lnTo>
                    <a:lnTo>
                      <a:pt x="864" y="585"/>
                    </a:lnTo>
                    <a:lnTo>
                      <a:pt x="869" y="566"/>
                    </a:lnTo>
                    <a:lnTo>
                      <a:pt x="873" y="547"/>
                    </a:lnTo>
                    <a:lnTo>
                      <a:pt x="875" y="528"/>
                    </a:lnTo>
                    <a:lnTo>
                      <a:pt x="877" y="509"/>
                    </a:lnTo>
                    <a:lnTo>
                      <a:pt x="877" y="493"/>
                    </a:lnTo>
                    <a:lnTo>
                      <a:pt x="873" y="478"/>
                    </a:lnTo>
                    <a:lnTo>
                      <a:pt x="867" y="465"/>
                    </a:lnTo>
                    <a:lnTo>
                      <a:pt x="860" y="453"/>
                    </a:lnTo>
                    <a:lnTo>
                      <a:pt x="856" y="449"/>
                    </a:lnTo>
                    <a:lnTo>
                      <a:pt x="850" y="447"/>
                    </a:lnTo>
                    <a:lnTo>
                      <a:pt x="842" y="443"/>
                    </a:lnTo>
                    <a:lnTo>
                      <a:pt x="837" y="443"/>
                    </a:lnTo>
                    <a:lnTo>
                      <a:pt x="827" y="440"/>
                    </a:lnTo>
                    <a:lnTo>
                      <a:pt x="821" y="434"/>
                    </a:lnTo>
                    <a:lnTo>
                      <a:pt x="816" y="424"/>
                    </a:lnTo>
                    <a:lnTo>
                      <a:pt x="812" y="413"/>
                    </a:lnTo>
                    <a:lnTo>
                      <a:pt x="812" y="399"/>
                    </a:lnTo>
                    <a:lnTo>
                      <a:pt x="814" y="384"/>
                    </a:lnTo>
                    <a:lnTo>
                      <a:pt x="819" y="367"/>
                    </a:lnTo>
                    <a:lnTo>
                      <a:pt x="827" y="348"/>
                    </a:lnTo>
                    <a:lnTo>
                      <a:pt x="856" y="311"/>
                    </a:lnTo>
                    <a:lnTo>
                      <a:pt x="898" y="263"/>
                    </a:lnTo>
                    <a:lnTo>
                      <a:pt x="908" y="250"/>
                    </a:lnTo>
                    <a:lnTo>
                      <a:pt x="915" y="234"/>
                    </a:lnTo>
                    <a:lnTo>
                      <a:pt x="923" y="221"/>
                    </a:lnTo>
                    <a:lnTo>
                      <a:pt x="929" y="206"/>
                    </a:lnTo>
                    <a:lnTo>
                      <a:pt x="933" y="190"/>
                    </a:lnTo>
                    <a:lnTo>
                      <a:pt x="933" y="175"/>
                    </a:lnTo>
                    <a:lnTo>
                      <a:pt x="931" y="158"/>
                    </a:lnTo>
                    <a:lnTo>
                      <a:pt x="925" y="140"/>
                    </a:lnTo>
                    <a:lnTo>
                      <a:pt x="919" y="131"/>
                    </a:lnTo>
                    <a:lnTo>
                      <a:pt x="912" y="123"/>
                    </a:lnTo>
                    <a:lnTo>
                      <a:pt x="900" y="117"/>
                    </a:lnTo>
                    <a:lnTo>
                      <a:pt x="889" y="113"/>
                    </a:lnTo>
                    <a:lnTo>
                      <a:pt x="875" y="112"/>
                    </a:lnTo>
                    <a:lnTo>
                      <a:pt x="862" y="113"/>
                    </a:lnTo>
                    <a:lnTo>
                      <a:pt x="846" y="115"/>
                    </a:lnTo>
                    <a:lnTo>
                      <a:pt x="829" y="117"/>
                    </a:lnTo>
                    <a:lnTo>
                      <a:pt x="798" y="125"/>
                    </a:lnTo>
                    <a:lnTo>
                      <a:pt x="768" y="133"/>
                    </a:lnTo>
                    <a:lnTo>
                      <a:pt x="741" y="140"/>
                    </a:lnTo>
                    <a:lnTo>
                      <a:pt x="720" y="142"/>
                    </a:lnTo>
                    <a:lnTo>
                      <a:pt x="677" y="140"/>
                    </a:lnTo>
                    <a:lnTo>
                      <a:pt x="641" y="136"/>
                    </a:lnTo>
                    <a:lnTo>
                      <a:pt x="608" y="131"/>
                    </a:lnTo>
                    <a:lnTo>
                      <a:pt x="578" y="121"/>
                    </a:lnTo>
                    <a:lnTo>
                      <a:pt x="564" y="115"/>
                    </a:lnTo>
                    <a:lnTo>
                      <a:pt x="551" y="110"/>
                    </a:lnTo>
                    <a:lnTo>
                      <a:pt x="537" y="100"/>
                    </a:lnTo>
                    <a:lnTo>
                      <a:pt x="524" y="92"/>
                    </a:lnTo>
                    <a:lnTo>
                      <a:pt x="497" y="69"/>
                    </a:lnTo>
                    <a:lnTo>
                      <a:pt x="468" y="39"/>
                    </a:lnTo>
                    <a:lnTo>
                      <a:pt x="457" y="31"/>
                    </a:lnTo>
                    <a:lnTo>
                      <a:pt x="443" y="23"/>
                    </a:lnTo>
                    <a:lnTo>
                      <a:pt x="424" y="16"/>
                    </a:lnTo>
                    <a:lnTo>
                      <a:pt x="403" y="10"/>
                    </a:lnTo>
                    <a:lnTo>
                      <a:pt x="380" y="6"/>
                    </a:lnTo>
                    <a:lnTo>
                      <a:pt x="357" y="2"/>
                    </a:lnTo>
                    <a:lnTo>
                      <a:pt x="332" y="0"/>
                    </a:lnTo>
                    <a:lnTo>
                      <a:pt x="309" y="2"/>
                    </a:lnTo>
                    <a:lnTo>
                      <a:pt x="286" y="4"/>
                    </a:lnTo>
                    <a:lnTo>
                      <a:pt x="265" y="10"/>
                    </a:lnTo>
                    <a:lnTo>
                      <a:pt x="246" y="18"/>
                    </a:lnTo>
                    <a:lnTo>
                      <a:pt x="230" y="27"/>
                    </a:lnTo>
                    <a:lnTo>
                      <a:pt x="225" y="33"/>
                    </a:lnTo>
                    <a:lnTo>
                      <a:pt x="221" y="39"/>
                    </a:lnTo>
                    <a:lnTo>
                      <a:pt x="217" y="46"/>
                    </a:lnTo>
                    <a:lnTo>
                      <a:pt x="213" y="54"/>
                    </a:lnTo>
                    <a:lnTo>
                      <a:pt x="213" y="64"/>
                    </a:lnTo>
                    <a:lnTo>
                      <a:pt x="213" y="73"/>
                    </a:lnTo>
                    <a:lnTo>
                      <a:pt x="215" y="83"/>
                    </a:lnTo>
                    <a:lnTo>
                      <a:pt x="219" y="94"/>
                    </a:lnTo>
                    <a:lnTo>
                      <a:pt x="223" y="106"/>
                    </a:lnTo>
                    <a:lnTo>
                      <a:pt x="223" y="115"/>
                    </a:lnTo>
                    <a:lnTo>
                      <a:pt x="221" y="127"/>
                    </a:lnTo>
                    <a:lnTo>
                      <a:pt x="217" y="135"/>
                    </a:lnTo>
                    <a:lnTo>
                      <a:pt x="211" y="144"/>
                    </a:lnTo>
                    <a:lnTo>
                      <a:pt x="203" y="152"/>
                    </a:lnTo>
                    <a:lnTo>
                      <a:pt x="196" y="158"/>
                    </a:lnTo>
                    <a:lnTo>
                      <a:pt x="186" y="165"/>
                    </a:lnTo>
                    <a:lnTo>
                      <a:pt x="144" y="186"/>
                    </a:lnTo>
                    <a:lnTo>
                      <a:pt x="107" y="204"/>
                    </a:lnTo>
                    <a:lnTo>
                      <a:pt x="102" y="207"/>
                    </a:lnTo>
                    <a:lnTo>
                      <a:pt x="98" y="215"/>
                    </a:lnTo>
                    <a:lnTo>
                      <a:pt x="94" y="223"/>
                    </a:lnTo>
                    <a:lnTo>
                      <a:pt x="90" y="232"/>
                    </a:lnTo>
                    <a:lnTo>
                      <a:pt x="83" y="255"/>
                    </a:lnTo>
                    <a:lnTo>
                      <a:pt x="77" y="280"/>
                    </a:lnTo>
                    <a:lnTo>
                      <a:pt x="71" y="292"/>
                    </a:lnTo>
                    <a:lnTo>
                      <a:pt x="67" y="305"/>
                    </a:lnTo>
                    <a:lnTo>
                      <a:pt x="60" y="317"/>
                    </a:lnTo>
                    <a:lnTo>
                      <a:pt x="54" y="328"/>
                    </a:lnTo>
                    <a:lnTo>
                      <a:pt x="44" y="338"/>
                    </a:lnTo>
                    <a:lnTo>
                      <a:pt x="33" y="348"/>
                    </a:lnTo>
                    <a:lnTo>
                      <a:pt x="21" y="355"/>
                    </a:lnTo>
                    <a:lnTo>
                      <a:pt x="6" y="363"/>
                    </a:lnTo>
                    <a:lnTo>
                      <a:pt x="2" y="369"/>
                    </a:lnTo>
                    <a:lnTo>
                      <a:pt x="0" y="374"/>
                    </a:lnTo>
                    <a:lnTo>
                      <a:pt x="0" y="380"/>
                    </a:lnTo>
                    <a:lnTo>
                      <a:pt x="0" y="386"/>
                    </a:lnTo>
                    <a:lnTo>
                      <a:pt x="8" y="397"/>
                    </a:lnTo>
                    <a:lnTo>
                      <a:pt x="17" y="409"/>
                    </a:lnTo>
                    <a:lnTo>
                      <a:pt x="48" y="434"/>
                    </a:lnTo>
                    <a:lnTo>
                      <a:pt x="83" y="459"/>
                    </a:lnTo>
                    <a:lnTo>
                      <a:pt x="100" y="472"/>
                    </a:lnTo>
                    <a:lnTo>
                      <a:pt x="113" y="486"/>
                    </a:lnTo>
                    <a:lnTo>
                      <a:pt x="121" y="493"/>
                    </a:lnTo>
                    <a:lnTo>
                      <a:pt x="125" y="501"/>
                    </a:lnTo>
                    <a:lnTo>
                      <a:pt x="129" y="509"/>
                    </a:lnTo>
                    <a:lnTo>
                      <a:pt x="132" y="516"/>
                    </a:lnTo>
                    <a:lnTo>
                      <a:pt x="134" y="526"/>
                    </a:lnTo>
                    <a:lnTo>
                      <a:pt x="134" y="534"/>
                    </a:lnTo>
                    <a:lnTo>
                      <a:pt x="132" y="541"/>
                    </a:lnTo>
                    <a:lnTo>
                      <a:pt x="129" y="551"/>
                    </a:lnTo>
                    <a:lnTo>
                      <a:pt x="123" y="561"/>
                    </a:lnTo>
                    <a:lnTo>
                      <a:pt x="115" y="570"/>
                    </a:lnTo>
                    <a:lnTo>
                      <a:pt x="107" y="580"/>
                    </a:lnTo>
                    <a:lnTo>
                      <a:pt x="94" y="589"/>
                    </a:lnTo>
                    <a:lnTo>
                      <a:pt x="96" y="597"/>
                    </a:lnTo>
                    <a:lnTo>
                      <a:pt x="100" y="603"/>
                    </a:lnTo>
                    <a:lnTo>
                      <a:pt x="104" y="608"/>
                    </a:lnTo>
                    <a:lnTo>
                      <a:pt x="109" y="612"/>
                    </a:lnTo>
                    <a:lnTo>
                      <a:pt x="121" y="620"/>
                    </a:lnTo>
                    <a:lnTo>
                      <a:pt x="136" y="626"/>
                    </a:lnTo>
                    <a:lnTo>
                      <a:pt x="175" y="635"/>
                    </a:lnTo>
                    <a:lnTo>
                      <a:pt x="217" y="643"/>
                    </a:lnTo>
                    <a:lnTo>
                      <a:pt x="261" y="649"/>
                    </a:lnTo>
                    <a:lnTo>
                      <a:pt x="301" y="658"/>
                    </a:lnTo>
                    <a:lnTo>
                      <a:pt x="319" y="664"/>
                    </a:lnTo>
                    <a:lnTo>
                      <a:pt x="334" y="672"/>
                    </a:lnTo>
                    <a:lnTo>
                      <a:pt x="342" y="678"/>
                    </a:lnTo>
                    <a:lnTo>
                      <a:pt x="347" y="683"/>
                    </a:lnTo>
                    <a:lnTo>
                      <a:pt x="351" y="689"/>
                    </a:lnTo>
                    <a:lnTo>
                      <a:pt x="355" y="695"/>
                    </a:lnTo>
                    <a:lnTo>
                      <a:pt x="361" y="706"/>
                    </a:lnTo>
                    <a:lnTo>
                      <a:pt x="370" y="716"/>
                    </a:lnTo>
                    <a:lnTo>
                      <a:pt x="378" y="724"/>
                    </a:lnTo>
                    <a:lnTo>
                      <a:pt x="388" y="729"/>
                    </a:lnTo>
                    <a:lnTo>
                      <a:pt x="399" y="733"/>
                    </a:lnTo>
                    <a:lnTo>
                      <a:pt x="409" y="735"/>
                    </a:lnTo>
                    <a:lnTo>
                      <a:pt x="420" y="737"/>
                    </a:lnTo>
                    <a:lnTo>
                      <a:pt x="434" y="735"/>
                    </a:lnTo>
                    <a:lnTo>
                      <a:pt x="459" y="731"/>
                    </a:lnTo>
                    <a:lnTo>
                      <a:pt x="486" y="724"/>
                    </a:lnTo>
                    <a:lnTo>
                      <a:pt x="512" y="714"/>
                    </a:lnTo>
                    <a:lnTo>
                      <a:pt x="537" y="703"/>
                    </a:lnTo>
                  </a:path>
                </a:pathLst>
              </a:custGeom>
              <a:noFill/>
              <a:ln w="3175">
                <a:solidFill>
                  <a:srgbClr val="DA251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69" name="Freeform 1745"/>
              <p:cNvSpPr>
                <a:spLocks/>
              </p:cNvSpPr>
              <p:nvPr/>
            </p:nvSpPr>
            <p:spPr bwMode="auto">
              <a:xfrm>
                <a:off x="5755" y="1478"/>
                <a:ext cx="122" cy="128"/>
              </a:xfrm>
              <a:custGeom>
                <a:avLst/>
                <a:gdLst>
                  <a:gd name="T0" fmla="*/ 83 w 106"/>
                  <a:gd name="T1" fmla="*/ 61 h 111"/>
                  <a:gd name="T2" fmla="*/ 75 w 106"/>
                  <a:gd name="T3" fmla="*/ 46 h 111"/>
                  <a:gd name="T4" fmla="*/ 67 w 106"/>
                  <a:gd name="T5" fmla="*/ 31 h 111"/>
                  <a:gd name="T6" fmla="*/ 60 w 106"/>
                  <a:gd name="T7" fmla="*/ 15 h 111"/>
                  <a:gd name="T8" fmla="*/ 52 w 106"/>
                  <a:gd name="T9" fmla="*/ 0 h 111"/>
                  <a:gd name="T10" fmla="*/ 54 w 106"/>
                  <a:gd name="T11" fmla="*/ 4 h 111"/>
                  <a:gd name="T12" fmla="*/ 50 w 106"/>
                  <a:gd name="T13" fmla="*/ 8 h 111"/>
                  <a:gd name="T14" fmla="*/ 46 w 106"/>
                  <a:gd name="T15" fmla="*/ 10 h 111"/>
                  <a:gd name="T16" fmla="*/ 40 w 106"/>
                  <a:gd name="T17" fmla="*/ 10 h 111"/>
                  <a:gd name="T18" fmla="*/ 37 w 106"/>
                  <a:gd name="T19" fmla="*/ 14 h 111"/>
                  <a:gd name="T20" fmla="*/ 35 w 106"/>
                  <a:gd name="T21" fmla="*/ 17 h 111"/>
                  <a:gd name="T22" fmla="*/ 29 w 106"/>
                  <a:gd name="T23" fmla="*/ 17 h 111"/>
                  <a:gd name="T24" fmla="*/ 25 w 106"/>
                  <a:gd name="T25" fmla="*/ 17 h 111"/>
                  <a:gd name="T26" fmla="*/ 17 w 106"/>
                  <a:gd name="T27" fmla="*/ 23 h 111"/>
                  <a:gd name="T28" fmla="*/ 10 w 106"/>
                  <a:gd name="T29" fmla="*/ 25 h 111"/>
                  <a:gd name="T30" fmla="*/ 4 w 106"/>
                  <a:gd name="T31" fmla="*/ 31 h 111"/>
                  <a:gd name="T32" fmla="*/ 0 w 106"/>
                  <a:gd name="T33" fmla="*/ 31 h 111"/>
                  <a:gd name="T34" fmla="*/ 64 w 106"/>
                  <a:gd name="T35" fmla="*/ 111 h 111"/>
                  <a:gd name="T36" fmla="*/ 106 w 106"/>
                  <a:gd name="T37" fmla="*/ 85 h 111"/>
                  <a:gd name="T38" fmla="*/ 98 w 106"/>
                  <a:gd name="T39" fmla="*/ 77 h 111"/>
                  <a:gd name="T40" fmla="*/ 92 w 106"/>
                  <a:gd name="T41" fmla="*/ 67 h 111"/>
                  <a:gd name="T42" fmla="*/ 88 w 106"/>
                  <a:gd name="T43" fmla="*/ 48 h 111"/>
                  <a:gd name="T44" fmla="*/ 83 w 106"/>
                  <a:gd name="T45" fmla="*/ 27 h 111"/>
                  <a:gd name="T46" fmla="*/ 77 w 106"/>
                  <a:gd name="T47" fmla="*/ 19 h 111"/>
                  <a:gd name="T48" fmla="*/ 71 w 106"/>
                  <a:gd name="T49" fmla="*/ 15 h 111"/>
                  <a:gd name="T50" fmla="*/ 67 w 106"/>
                  <a:gd name="T51" fmla="*/ 15 h 111"/>
                  <a:gd name="T52" fmla="*/ 67 w 106"/>
                  <a:gd name="T53" fmla="*/ 17 h 111"/>
                  <a:gd name="T54" fmla="*/ 65 w 106"/>
                  <a:gd name="T55" fmla="*/ 17 h 111"/>
                  <a:gd name="T56" fmla="*/ 65 w 106"/>
                  <a:gd name="T57" fmla="*/ 21 h 111"/>
                  <a:gd name="T58" fmla="*/ 83 w 106"/>
                  <a:gd name="T59" fmla="*/ 61 h 1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6"/>
                  <a:gd name="T91" fmla="*/ 0 h 111"/>
                  <a:gd name="T92" fmla="*/ 106 w 106"/>
                  <a:gd name="T93" fmla="*/ 111 h 1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6" h="111">
                    <a:moveTo>
                      <a:pt x="83" y="61"/>
                    </a:moveTo>
                    <a:lnTo>
                      <a:pt x="75" y="46"/>
                    </a:lnTo>
                    <a:lnTo>
                      <a:pt x="67" y="31"/>
                    </a:lnTo>
                    <a:lnTo>
                      <a:pt x="60" y="15"/>
                    </a:lnTo>
                    <a:lnTo>
                      <a:pt x="52" y="0"/>
                    </a:lnTo>
                    <a:lnTo>
                      <a:pt x="54" y="4"/>
                    </a:lnTo>
                    <a:lnTo>
                      <a:pt x="50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37" y="14"/>
                    </a:lnTo>
                    <a:lnTo>
                      <a:pt x="35" y="17"/>
                    </a:lnTo>
                    <a:lnTo>
                      <a:pt x="29" y="17"/>
                    </a:lnTo>
                    <a:lnTo>
                      <a:pt x="25" y="17"/>
                    </a:lnTo>
                    <a:lnTo>
                      <a:pt x="17" y="23"/>
                    </a:lnTo>
                    <a:lnTo>
                      <a:pt x="10" y="25"/>
                    </a:lnTo>
                    <a:lnTo>
                      <a:pt x="4" y="31"/>
                    </a:lnTo>
                    <a:lnTo>
                      <a:pt x="0" y="31"/>
                    </a:lnTo>
                    <a:lnTo>
                      <a:pt x="64" y="111"/>
                    </a:lnTo>
                    <a:lnTo>
                      <a:pt x="106" y="85"/>
                    </a:lnTo>
                    <a:lnTo>
                      <a:pt x="98" y="77"/>
                    </a:lnTo>
                    <a:lnTo>
                      <a:pt x="92" y="67"/>
                    </a:lnTo>
                    <a:lnTo>
                      <a:pt x="88" y="48"/>
                    </a:lnTo>
                    <a:lnTo>
                      <a:pt x="83" y="27"/>
                    </a:lnTo>
                    <a:lnTo>
                      <a:pt x="77" y="19"/>
                    </a:lnTo>
                    <a:lnTo>
                      <a:pt x="71" y="15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21"/>
                    </a:lnTo>
                    <a:lnTo>
                      <a:pt x="83" y="61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0" name="Freeform 1746"/>
              <p:cNvSpPr>
                <a:spLocks/>
              </p:cNvSpPr>
              <p:nvPr/>
            </p:nvSpPr>
            <p:spPr bwMode="auto">
              <a:xfrm>
                <a:off x="5755" y="1478"/>
                <a:ext cx="122" cy="128"/>
              </a:xfrm>
              <a:custGeom>
                <a:avLst/>
                <a:gdLst>
                  <a:gd name="T0" fmla="*/ 83 w 106"/>
                  <a:gd name="T1" fmla="*/ 61 h 111"/>
                  <a:gd name="T2" fmla="*/ 75 w 106"/>
                  <a:gd name="T3" fmla="*/ 46 h 111"/>
                  <a:gd name="T4" fmla="*/ 67 w 106"/>
                  <a:gd name="T5" fmla="*/ 31 h 111"/>
                  <a:gd name="T6" fmla="*/ 60 w 106"/>
                  <a:gd name="T7" fmla="*/ 15 h 111"/>
                  <a:gd name="T8" fmla="*/ 52 w 106"/>
                  <a:gd name="T9" fmla="*/ 0 h 111"/>
                  <a:gd name="T10" fmla="*/ 54 w 106"/>
                  <a:gd name="T11" fmla="*/ 4 h 111"/>
                  <a:gd name="T12" fmla="*/ 50 w 106"/>
                  <a:gd name="T13" fmla="*/ 8 h 111"/>
                  <a:gd name="T14" fmla="*/ 46 w 106"/>
                  <a:gd name="T15" fmla="*/ 10 h 111"/>
                  <a:gd name="T16" fmla="*/ 40 w 106"/>
                  <a:gd name="T17" fmla="*/ 10 h 111"/>
                  <a:gd name="T18" fmla="*/ 37 w 106"/>
                  <a:gd name="T19" fmla="*/ 14 h 111"/>
                  <a:gd name="T20" fmla="*/ 35 w 106"/>
                  <a:gd name="T21" fmla="*/ 17 h 111"/>
                  <a:gd name="T22" fmla="*/ 29 w 106"/>
                  <a:gd name="T23" fmla="*/ 17 h 111"/>
                  <a:gd name="T24" fmla="*/ 25 w 106"/>
                  <a:gd name="T25" fmla="*/ 17 h 111"/>
                  <a:gd name="T26" fmla="*/ 17 w 106"/>
                  <a:gd name="T27" fmla="*/ 23 h 111"/>
                  <a:gd name="T28" fmla="*/ 10 w 106"/>
                  <a:gd name="T29" fmla="*/ 25 h 111"/>
                  <a:gd name="T30" fmla="*/ 4 w 106"/>
                  <a:gd name="T31" fmla="*/ 31 h 111"/>
                  <a:gd name="T32" fmla="*/ 0 w 106"/>
                  <a:gd name="T33" fmla="*/ 31 h 111"/>
                  <a:gd name="T34" fmla="*/ 64 w 106"/>
                  <a:gd name="T35" fmla="*/ 111 h 111"/>
                  <a:gd name="T36" fmla="*/ 106 w 106"/>
                  <a:gd name="T37" fmla="*/ 85 h 111"/>
                  <a:gd name="T38" fmla="*/ 98 w 106"/>
                  <a:gd name="T39" fmla="*/ 77 h 111"/>
                  <a:gd name="T40" fmla="*/ 92 w 106"/>
                  <a:gd name="T41" fmla="*/ 67 h 111"/>
                  <a:gd name="T42" fmla="*/ 88 w 106"/>
                  <a:gd name="T43" fmla="*/ 48 h 111"/>
                  <a:gd name="T44" fmla="*/ 83 w 106"/>
                  <a:gd name="T45" fmla="*/ 27 h 111"/>
                  <a:gd name="T46" fmla="*/ 77 w 106"/>
                  <a:gd name="T47" fmla="*/ 19 h 111"/>
                  <a:gd name="T48" fmla="*/ 71 w 106"/>
                  <a:gd name="T49" fmla="*/ 15 h 111"/>
                  <a:gd name="T50" fmla="*/ 67 w 106"/>
                  <a:gd name="T51" fmla="*/ 15 h 111"/>
                  <a:gd name="T52" fmla="*/ 67 w 106"/>
                  <a:gd name="T53" fmla="*/ 17 h 111"/>
                  <a:gd name="T54" fmla="*/ 65 w 106"/>
                  <a:gd name="T55" fmla="*/ 17 h 111"/>
                  <a:gd name="T56" fmla="*/ 65 w 106"/>
                  <a:gd name="T57" fmla="*/ 21 h 111"/>
                  <a:gd name="T58" fmla="*/ 83 w 106"/>
                  <a:gd name="T59" fmla="*/ 61 h 1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6"/>
                  <a:gd name="T91" fmla="*/ 0 h 111"/>
                  <a:gd name="T92" fmla="*/ 106 w 106"/>
                  <a:gd name="T93" fmla="*/ 111 h 1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6" h="111">
                    <a:moveTo>
                      <a:pt x="83" y="61"/>
                    </a:moveTo>
                    <a:lnTo>
                      <a:pt x="75" y="46"/>
                    </a:lnTo>
                    <a:lnTo>
                      <a:pt x="67" y="31"/>
                    </a:lnTo>
                    <a:lnTo>
                      <a:pt x="60" y="15"/>
                    </a:lnTo>
                    <a:lnTo>
                      <a:pt x="52" y="0"/>
                    </a:lnTo>
                    <a:lnTo>
                      <a:pt x="54" y="4"/>
                    </a:lnTo>
                    <a:lnTo>
                      <a:pt x="50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37" y="14"/>
                    </a:lnTo>
                    <a:lnTo>
                      <a:pt x="35" y="17"/>
                    </a:lnTo>
                    <a:lnTo>
                      <a:pt x="29" y="17"/>
                    </a:lnTo>
                    <a:lnTo>
                      <a:pt x="25" y="17"/>
                    </a:lnTo>
                    <a:lnTo>
                      <a:pt x="17" y="23"/>
                    </a:lnTo>
                    <a:lnTo>
                      <a:pt x="10" y="25"/>
                    </a:lnTo>
                    <a:lnTo>
                      <a:pt x="4" y="31"/>
                    </a:lnTo>
                    <a:lnTo>
                      <a:pt x="0" y="31"/>
                    </a:lnTo>
                    <a:lnTo>
                      <a:pt x="64" y="111"/>
                    </a:lnTo>
                    <a:lnTo>
                      <a:pt x="106" y="85"/>
                    </a:lnTo>
                    <a:lnTo>
                      <a:pt x="98" y="77"/>
                    </a:lnTo>
                    <a:lnTo>
                      <a:pt x="92" y="67"/>
                    </a:lnTo>
                    <a:lnTo>
                      <a:pt x="88" y="48"/>
                    </a:lnTo>
                    <a:lnTo>
                      <a:pt x="83" y="27"/>
                    </a:lnTo>
                    <a:lnTo>
                      <a:pt x="77" y="19"/>
                    </a:lnTo>
                    <a:lnTo>
                      <a:pt x="71" y="15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21"/>
                    </a:lnTo>
                    <a:lnTo>
                      <a:pt x="83" y="6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1" name="Freeform 1747"/>
              <p:cNvSpPr>
                <a:spLocks/>
              </p:cNvSpPr>
              <p:nvPr/>
            </p:nvSpPr>
            <p:spPr bwMode="auto">
              <a:xfrm>
                <a:off x="5819" y="1467"/>
                <a:ext cx="62" cy="117"/>
              </a:xfrm>
              <a:custGeom>
                <a:avLst/>
                <a:gdLst>
                  <a:gd name="T0" fmla="*/ 38 w 54"/>
                  <a:gd name="T1" fmla="*/ 102 h 102"/>
                  <a:gd name="T2" fmla="*/ 32 w 54"/>
                  <a:gd name="T3" fmla="*/ 85 h 102"/>
                  <a:gd name="T4" fmla="*/ 21 w 54"/>
                  <a:gd name="T5" fmla="*/ 60 h 102"/>
                  <a:gd name="T6" fmla="*/ 8 w 54"/>
                  <a:gd name="T7" fmla="*/ 33 h 102"/>
                  <a:gd name="T8" fmla="*/ 0 w 54"/>
                  <a:gd name="T9" fmla="*/ 12 h 102"/>
                  <a:gd name="T10" fmla="*/ 4 w 54"/>
                  <a:gd name="T11" fmla="*/ 14 h 102"/>
                  <a:gd name="T12" fmla="*/ 8 w 54"/>
                  <a:gd name="T13" fmla="*/ 12 h 102"/>
                  <a:gd name="T14" fmla="*/ 9 w 54"/>
                  <a:gd name="T15" fmla="*/ 12 h 102"/>
                  <a:gd name="T16" fmla="*/ 11 w 54"/>
                  <a:gd name="T17" fmla="*/ 10 h 102"/>
                  <a:gd name="T18" fmla="*/ 15 w 54"/>
                  <a:gd name="T19" fmla="*/ 4 h 102"/>
                  <a:gd name="T20" fmla="*/ 15 w 54"/>
                  <a:gd name="T21" fmla="*/ 0 h 102"/>
                  <a:gd name="T22" fmla="*/ 23 w 54"/>
                  <a:gd name="T23" fmla="*/ 16 h 102"/>
                  <a:gd name="T24" fmla="*/ 31 w 54"/>
                  <a:gd name="T25" fmla="*/ 33 h 102"/>
                  <a:gd name="T26" fmla="*/ 36 w 54"/>
                  <a:gd name="T27" fmla="*/ 62 h 102"/>
                  <a:gd name="T28" fmla="*/ 40 w 54"/>
                  <a:gd name="T29" fmla="*/ 81 h 102"/>
                  <a:gd name="T30" fmla="*/ 48 w 54"/>
                  <a:gd name="T31" fmla="*/ 89 h 102"/>
                  <a:gd name="T32" fmla="*/ 54 w 54"/>
                  <a:gd name="T33" fmla="*/ 95 h 102"/>
                  <a:gd name="T34" fmla="*/ 46 w 54"/>
                  <a:gd name="T35" fmla="*/ 98 h 102"/>
                  <a:gd name="T36" fmla="*/ 38 w 54"/>
                  <a:gd name="T37" fmla="*/ 102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02"/>
                  <a:gd name="T59" fmla="*/ 54 w 54"/>
                  <a:gd name="T60" fmla="*/ 102 h 1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02">
                    <a:moveTo>
                      <a:pt x="38" y="102"/>
                    </a:moveTo>
                    <a:lnTo>
                      <a:pt x="32" y="85"/>
                    </a:lnTo>
                    <a:lnTo>
                      <a:pt x="21" y="60"/>
                    </a:lnTo>
                    <a:lnTo>
                      <a:pt x="8" y="33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23" y="16"/>
                    </a:lnTo>
                    <a:lnTo>
                      <a:pt x="31" y="33"/>
                    </a:lnTo>
                    <a:lnTo>
                      <a:pt x="36" y="62"/>
                    </a:lnTo>
                    <a:lnTo>
                      <a:pt x="40" y="81"/>
                    </a:lnTo>
                    <a:lnTo>
                      <a:pt x="48" y="89"/>
                    </a:lnTo>
                    <a:lnTo>
                      <a:pt x="54" y="95"/>
                    </a:lnTo>
                    <a:lnTo>
                      <a:pt x="46" y="98"/>
                    </a:lnTo>
                    <a:lnTo>
                      <a:pt x="38" y="102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2" name="Freeform 1748"/>
              <p:cNvSpPr>
                <a:spLocks/>
              </p:cNvSpPr>
              <p:nvPr/>
            </p:nvSpPr>
            <p:spPr bwMode="auto">
              <a:xfrm>
                <a:off x="5819" y="1467"/>
                <a:ext cx="62" cy="117"/>
              </a:xfrm>
              <a:custGeom>
                <a:avLst/>
                <a:gdLst>
                  <a:gd name="T0" fmla="*/ 38 w 54"/>
                  <a:gd name="T1" fmla="*/ 102 h 102"/>
                  <a:gd name="T2" fmla="*/ 32 w 54"/>
                  <a:gd name="T3" fmla="*/ 85 h 102"/>
                  <a:gd name="T4" fmla="*/ 21 w 54"/>
                  <a:gd name="T5" fmla="*/ 60 h 102"/>
                  <a:gd name="T6" fmla="*/ 8 w 54"/>
                  <a:gd name="T7" fmla="*/ 33 h 102"/>
                  <a:gd name="T8" fmla="*/ 0 w 54"/>
                  <a:gd name="T9" fmla="*/ 12 h 102"/>
                  <a:gd name="T10" fmla="*/ 4 w 54"/>
                  <a:gd name="T11" fmla="*/ 14 h 102"/>
                  <a:gd name="T12" fmla="*/ 8 w 54"/>
                  <a:gd name="T13" fmla="*/ 12 h 102"/>
                  <a:gd name="T14" fmla="*/ 9 w 54"/>
                  <a:gd name="T15" fmla="*/ 12 h 102"/>
                  <a:gd name="T16" fmla="*/ 11 w 54"/>
                  <a:gd name="T17" fmla="*/ 10 h 102"/>
                  <a:gd name="T18" fmla="*/ 15 w 54"/>
                  <a:gd name="T19" fmla="*/ 4 h 102"/>
                  <a:gd name="T20" fmla="*/ 15 w 54"/>
                  <a:gd name="T21" fmla="*/ 0 h 102"/>
                  <a:gd name="T22" fmla="*/ 23 w 54"/>
                  <a:gd name="T23" fmla="*/ 16 h 102"/>
                  <a:gd name="T24" fmla="*/ 31 w 54"/>
                  <a:gd name="T25" fmla="*/ 33 h 102"/>
                  <a:gd name="T26" fmla="*/ 36 w 54"/>
                  <a:gd name="T27" fmla="*/ 62 h 102"/>
                  <a:gd name="T28" fmla="*/ 40 w 54"/>
                  <a:gd name="T29" fmla="*/ 81 h 102"/>
                  <a:gd name="T30" fmla="*/ 48 w 54"/>
                  <a:gd name="T31" fmla="*/ 89 h 102"/>
                  <a:gd name="T32" fmla="*/ 54 w 54"/>
                  <a:gd name="T33" fmla="*/ 95 h 102"/>
                  <a:gd name="T34" fmla="*/ 46 w 54"/>
                  <a:gd name="T35" fmla="*/ 98 h 102"/>
                  <a:gd name="T36" fmla="*/ 38 w 54"/>
                  <a:gd name="T37" fmla="*/ 102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02"/>
                  <a:gd name="T59" fmla="*/ 54 w 54"/>
                  <a:gd name="T60" fmla="*/ 102 h 1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02">
                    <a:moveTo>
                      <a:pt x="38" y="102"/>
                    </a:moveTo>
                    <a:lnTo>
                      <a:pt x="32" y="85"/>
                    </a:lnTo>
                    <a:lnTo>
                      <a:pt x="21" y="60"/>
                    </a:lnTo>
                    <a:lnTo>
                      <a:pt x="8" y="33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23" y="16"/>
                    </a:lnTo>
                    <a:lnTo>
                      <a:pt x="31" y="33"/>
                    </a:lnTo>
                    <a:lnTo>
                      <a:pt x="36" y="62"/>
                    </a:lnTo>
                    <a:lnTo>
                      <a:pt x="40" y="81"/>
                    </a:lnTo>
                    <a:lnTo>
                      <a:pt x="48" y="89"/>
                    </a:lnTo>
                    <a:lnTo>
                      <a:pt x="54" y="95"/>
                    </a:lnTo>
                    <a:lnTo>
                      <a:pt x="46" y="98"/>
                    </a:lnTo>
                    <a:lnTo>
                      <a:pt x="38" y="10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3" name="Freeform 1749"/>
              <p:cNvSpPr>
                <a:spLocks/>
              </p:cNvSpPr>
              <p:nvPr/>
            </p:nvSpPr>
            <p:spPr bwMode="auto">
              <a:xfrm>
                <a:off x="5961" y="2099"/>
                <a:ext cx="87" cy="122"/>
              </a:xfrm>
              <a:custGeom>
                <a:avLst/>
                <a:gdLst>
                  <a:gd name="T0" fmla="*/ 13 w 76"/>
                  <a:gd name="T1" fmla="*/ 39 h 106"/>
                  <a:gd name="T2" fmla="*/ 13 w 76"/>
                  <a:gd name="T3" fmla="*/ 56 h 106"/>
                  <a:gd name="T4" fmla="*/ 15 w 76"/>
                  <a:gd name="T5" fmla="*/ 71 h 106"/>
                  <a:gd name="T6" fmla="*/ 15 w 76"/>
                  <a:gd name="T7" fmla="*/ 88 h 106"/>
                  <a:gd name="T8" fmla="*/ 15 w 76"/>
                  <a:gd name="T9" fmla="*/ 106 h 106"/>
                  <a:gd name="T10" fmla="*/ 17 w 76"/>
                  <a:gd name="T11" fmla="*/ 102 h 106"/>
                  <a:gd name="T12" fmla="*/ 19 w 76"/>
                  <a:gd name="T13" fmla="*/ 98 h 106"/>
                  <a:gd name="T14" fmla="*/ 25 w 76"/>
                  <a:gd name="T15" fmla="*/ 98 h 106"/>
                  <a:gd name="T16" fmla="*/ 30 w 76"/>
                  <a:gd name="T17" fmla="*/ 102 h 106"/>
                  <a:gd name="T18" fmla="*/ 34 w 76"/>
                  <a:gd name="T19" fmla="*/ 98 h 106"/>
                  <a:gd name="T20" fmla="*/ 38 w 76"/>
                  <a:gd name="T21" fmla="*/ 98 h 106"/>
                  <a:gd name="T22" fmla="*/ 44 w 76"/>
                  <a:gd name="T23" fmla="*/ 98 h 106"/>
                  <a:gd name="T24" fmla="*/ 48 w 76"/>
                  <a:gd name="T25" fmla="*/ 100 h 106"/>
                  <a:gd name="T26" fmla="*/ 57 w 76"/>
                  <a:gd name="T27" fmla="*/ 98 h 106"/>
                  <a:gd name="T28" fmla="*/ 65 w 76"/>
                  <a:gd name="T29" fmla="*/ 100 h 106"/>
                  <a:gd name="T30" fmla="*/ 73 w 76"/>
                  <a:gd name="T31" fmla="*/ 96 h 106"/>
                  <a:gd name="T32" fmla="*/ 76 w 76"/>
                  <a:gd name="T33" fmla="*/ 98 h 106"/>
                  <a:gd name="T34" fmla="*/ 53 w 76"/>
                  <a:gd name="T35" fmla="*/ 0 h 106"/>
                  <a:gd name="T36" fmla="*/ 3 w 76"/>
                  <a:gd name="T37" fmla="*/ 6 h 106"/>
                  <a:gd name="T38" fmla="*/ 7 w 76"/>
                  <a:gd name="T39" fmla="*/ 17 h 106"/>
                  <a:gd name="T40" fmla="*/ 7 w 76"/>
                  <a:gd name="T41" fmla="*/ 29 h 106"/>
                  <a:gd name="T42" fmla="*/ 3 w 76"/>
                  <a:gd name="T43" fmla="*/ 46 h 106"/>
                  <a:gd name="T44" fmla="*/ 0 w 76"/>
                  <a:gd name="T45" fmla="*/ 67 h 106"/>
                  <a:gd name="T46" fmla="*/ 2 w 76"/>
                  <a:gd name="T47" fmla="*/ 77 h 106"/>
                  <a:gd name="T48" fmla="*/ 5 w 76"/>
                  <a:gd name="T49" fmla="*/ 83 h 106"/>
                  <a:gd name="T50" fmla="*/ 7 w 76"/>
                  <a:gd name="T51" fmla="*/ 85 h 106"/>
                  <a:gd name="T52" fmla="*/ 9 w 76"/>
                  <a:gd name="T53" fmla="*/ 85 h 106"/>
                  <a:gd name="T54" fmla="*/ 11 w 76"/>
                  <a:gd name="T55" fmla="*/ 85 h 106"/>
                  <a:gd name="T56" fmla="*/ 11 w 76"/>
                  <a:gd name="T57" fmla="*/ 81 h 106"/>
                  <a:gd name="T58" fmla="*/ 13 w 76"/>
                  <a:gd name="T59" fmla="*/ 39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"/>
                  <a:gd name="T91" fmla="*/ 0 h 106"/>
                  <a:gd name="T92" fmla="*/ 76 w 76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" h="106">
                    <a:moveTo>
                      <a:pt x="13" y="39"/>
                    </a:moveTo>
                    <a:lnTo>
                      <a:pt x="13" y="56"/>
                    </a:lnTo>
                    <a:lnTo>
                      <a:pt x="15" y="71"/>
                    </a:lnTo>
                    <a:lnTo>
                      <a:pt x="15" y="88"/>
                    </a:lnTo>
                    <a:lnTo>
                      <a:pt x="15" y="106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25" y="98"/>
                    </a:lnTo>
                    <a:lnTo>
                      <a:pt x="30" y="102"/>
                    </a:lnTo>
                    <a:lnTo>
                      <a:pt x="34" y="98"/>
                    </a:lnTo>
                    <a:lnTo>
                      <a:pt x="38" y="98"/>
                    </a:lnTo>
                    <a:lnTo>
                      <a:pt x="44" y="98"/>
                    </a:lnTo>
                    <a:lnTo>
                      <a:pt x="48" y="100"/>
                    </a:lnTo>
                    <a:lnTo>
                      <a:pt x="57" y="98"/>
                    </a:lnTo>
                    <a:lnTo>
                      <a:pt x="65" y="100"/>
                    </a:lnTo>
                    <a:lnTo>
                      <a:pt x="73" y="96"/>
                    </a:lnTo>
                    <a:lnTo>
                      <a:pt x="76" y="98"/>
                    </a:lnTo>
                    <a:lnTo>
                      <a:pt x="53" y="0"/>
                    </a:lnTo>
                    <a:lnTo>
                      <a:pt x="3" y="6"/>
                    </a:lnTo>
                    <a:lnTo>
                      <a:pt x="7" y="17"/>
                    </a:lnTo>
                    <a:lnTo>
                      <a:pt x="7" y="29"/>
                    </a:lnTo>
                    <a:lnTo>
                      <a:pt x="3" y="46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5" y="83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1" y="85"/>
                    </a:lnTo>
                    <a:lnTo>
                      <a:pt x="11" y="81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4" name="Freeform 1750"/>
              <p:cNvSpPr>
                <a:spLocks/>
              </p:cNvSpPr>
              <p:nvPr/>
            </p:nvSpPr>
            <p:spPr bwMode="auto">
              <a:xfrm>
                <a:off x="5961" y="2099"/>
                <a:ext cx="87" cy="122"/>
              </a:xfrm>
              <a:custGeom>
                <a:avLst/>
                <a:gdLst>
                  <a:gd name="T0" fmla="*/ 13 w 76"/>
                  <a:gd name="T1" fmla="*/ 39 h 106"/>
                  <a:gd name="T2" fmla="*/ 13 w 76"/>
                  <a:gd name="T3" fmla="*/ 56 h 106"/>
                  <a:gd name="T4" fmla="*/ 15 w 76"/>
                  <a:gd name="T5" fmla="*/ 71 h 106"/>
                  <a:gd name="T6" fmla="*/ 15 w 76"/>
                  <a:gd name="T7" fmla="*/ 88 h 106"/>
                  <a:gd name="T8" fmla="*/ 15 w 76"/>
                  <a:gd name="T9" fmla="*/ 106 h 106"/>
                  <a:gd name="T10" fmla="*/ 17 w 76"/>
                  <a:gd name="T11" fmla="*/ 102 h 106"/>
                  <a:gd name="T12" fmla="*/ 19 w 76"/>
                  <a:gd name="T13" fmla="*/ 98 h 106"/>
                  <a:gd name="T14" fmla="*/ 25 w 76"/>
                  <a:gd name="T15" fmla="*/ 98 h 106"/>
                  <a:gd name="T16" fmla="*/ 30 w 76"/>
                  <a:gd name="T17" fmla="*/ 102 h 106"/>
                  <a:gd name="T18" fmla="*/ 34 w 76"/>
                  <a:gd name="T19" fmla="*/ 98 h 106"/>
                  <a:gd name="T20" fmla="*/ 38 w 76"/>
                  <a:gd name="T21" fmla="*/ 98 h 106"/>
                  <a:gd name="T22" fmla="*/ 44 w 76"/>
                  <a:gd name="T23" fmla="*/ 98 h 106"/>
                  <a:gd name="T24" fmla="*/ 48 w 76"/>
                  <a:gd name="T25" fmla="*/ 100 h 106"/>
                  <a:gd name="T26" fmla="*/ 57 w 76"/>
                  <a:gd name="T27" fmla="*/ 98 h 106"/>
                  <a:gd name="T28" fmla="*/ 65 w 76"/>
                  <a:gd name="T29" fmla="*/ 100 h 106"/>
                  <a:gd name="T30" fmla="*/ 73 w 76"/>
                  <a:gd name="T31" fmla="*/ 96 h 106"/>
                  <a:gd name="T32" fmla="*/ 76 w 76"/>
                  <a:gd name="T33" fmla="*/ 98 h 106"/>
                  <a:gd name="T34" fmla="*/ 53 w 76"/>
                  <a:gd name="T35" fmla="*/ 0 h 106"/>
                  <a:gd name="T36" fmla="*/ 3 w 76"/>
                  <a:gd name="T37" fmla="*/ 6 h 106"/>
                  <a:gd name="T38" fmla="*/ 7 w 76"/>
                  <a:gd name="T39" fmla="*/ 17 h 106"/>
                  <a:gd name="T40" fmla="*/ 7 w 76"/>
                  <a:gd name="T41" fmla="*/ 29 h 106"/>
                  <a:gd name="T42" fmla="*/ 3 w 76"/>
                  <a:gd name="T43" fmla="*/ 46 h 106"/>
                  <a:gd name="T44" fmla="*/ 0 w 76"/>
                  <a:gd name="T45" fmla="*/ 67 h 106"/>
                  <a:gd name="T46" fmla="*/ 2 w 76"/>
                  <a:gd name="T47" fmla="*/ 77 h 106"/>
                  <a:gd name="T48" fmla="*/ 5 w 76"/>
                  <a:gd name="T49" fmla="*/ 83 h 106"/>
                  <a:gd name="T50" fmla="*/ 7 w 76"/>
                  <a:gd name="T51" fmla="*/ 85 h 106"/>
                  <a:gd name="T52" fmla="*/ 9 w 76"/>
                  <a:gd name="T53" fmla="*/ 85 h 106"/>
                  <a:gd name="T54" fmla="*/ 11 w 76"/>
                  <a:gd name="T55" fmla="*/ 85 h 106"/>
                  <a:gd name="T56" fmla="*/ 11 w 76"/>
                  <a:gd name="T57" fmla="*/ 81 h 106"/>
                  <a:gd name="T58" fmla="*/ 13 w 76"/>
                  <a:gd name="T59" fmla="*/ 39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"/>
                  <a:gd name="T91" fmla="*/ 0 h 106"/>
                  <a:gd name="T92" fmla="*/ 76 w 76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" h="106">
                    <a:moveTo>
                      <a:pt x="13" y="39"/>
                    </a:moveTo>
                    <a:lnTo>
                      <a:pt x="13" y="56"/>
                    </a:lnTo>
                    <a:lnTo>
                      <a:pt x="15" y="71"/>
                    </a:lnTo>
                    <a:lnTo>
                      <a:pt x="15" y="88"/>
                    </a:lnTo>
                    <a:lnTo>
                      <a:pt x="15" y="106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25" y="98"/>
                    </a:lnTo>
                    <a:lnTo>
                      <a:pt x="30" y="102"/>
                    </a:lnTo>
                    <a:lnTo>
                      <a:pt x="34" y="98"/>
                    </a:lnTo>
                    <a:lnTo>
                      <a:pt x="38" y="98"/>
                    </a:lnTo>
                    <a:lnTo>
                      <a:pt x="44" y="98"/>
                    </a:lnTo>
                    <a:lnTo>
                      <a:pt x="48" y="100"/>
                    </a:lnTo>
                    <a:lnTo>
                      <a:pt x="57" y="98"/>
                    </a:lnTo>
                    <a:lnTo>
                      <a:pt x="65" y="100"/>
                    </a:lnTo>
                    <a:lnTo>
                      <a:pt x="73" y="96"/>
                    </a:lnTo>
                    <a:lnTo>
                      <a:pt x="76" y="98"/>
                    </a:lnTo>
                    <a:lnTo>
                      <a:pt x="53" y="0"/>
                    </a:lnTo>
                    <a:lnTo>
                      <a:pt x="3" y="6"/>
                    </a:lnTo>
                    <a:lnTo>
                      <a:pt x="7" y="17"/>
                    </a:lnTo>
                    <a:lnTo>
                      <a:pt x="7" y="29"/>
                    </a:lnTo>
                    <a:lnTo>
                      <a:pt x="3" y="46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5" y="83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1" y="85"/>
                    </a:lnTo>
                    <a:lnTo>
                      <a:pt x="11" y="81"/>
                    </a:lnTo>
                    <a:lnTo>
                      <a:pt x="13" y="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5" name="Freeform 1751"/>
              <p:cNvSpPr>
                <a:spLocks/>
              </p:cNvSpPr>
              <p:nvPr/>
            </p:nvSpPr>
            <p:spPr bwMode="auto">
              <a:xfrm>
                <a:off x="5951" y="2106"/>
                <a:ext cx="29" cy="117"/>
              </a:xfrm>
              <a:custGeom>
                <a:avLst/>
                <a:gdLst>
                  <a:gd name="T0" fmla="*/ 25 w 25"/>
                  <a:gd name="T1" fmla="*/ 0 h 102"/>
                  <a:gd name="T2" fmla="*/ 23 w 25"/>
                  <a:gd name="T3" fmla="*/ 17 h 102"/>
                  <a:gd name="T4" fmla="*/ 23 w 25"/>
                  <a:gd name="T5" fmla="*/ 44 h 102"/>
                  <a:gd name="T6" fmla="*/ 23 w 25"/>
                  <a:gd name="T7" fmla="*/ 75 h 102"/>
                  <a:gd name="T8" fmla="*/ 21 w 25"/>
                  <a:gd name="T9" fmla="*/ 96 h 102"/>
                  <a:gd name="T10" fmla="*/ 17 w 25"/>
                  <a:gd name="T11" fmla="*/ 94 h 102"/>
                  <a:gd name="T12" fmla="*/ 15 w 25"/>
                  <a:gd name="T13" fmla="*/ 92 h 102"/>
                  <a:gd name="T14" fmla="*/ 11 w 25"/>
                  <a:gd name="T15" fmla="*/ 92 h 102"/>
                  <a:gd name="T16" fmla="*/ 8 w 25"/>
                  <a:gd name="T17" fmla="*/ 94 h 102"/>
                  <a:gd name="T18" fmla="*/ 4 w 25"/>
                  <a:gd name="T19" fmla="*/ 98 h 102"/>
                  <a:gd name="T20" fmla="*/ 2 w 25"/>
                  <a:gd name="T21" fmla="*/ 102 h 102"/>
                  <a:gd name="T22" fmla="*/ 0 w 25"/>
                  <a:gd name="T23" fmla="*/ 82 h 102"/>
                  <a:gd name="T24" fmla="*/ 2 w 25"/>
                  <a:gd name="T25" fmla="*/ 65 h 102"/>
                  <a:gd name="T26" fmla="*/ 8 w 25"/>
                  <a:gd name="T27" fmla="*/ 36 h 102"/>
                  <a:gd name="T28" fmla="*/ 13 w 25"/>
                  <a:gd name="T29" fmla="*/ 17 h 102"/>
                  <a:gd name="T30" fmla="*/ 11 w 25"/>
                  <a:gd name="T31" fmla="*/ 8 h 102"/>
                  <a:gd name="T32" fmla="*/ 8 w 25"/>
                  <a:gd name="T33" fmla="*/ 0 h 102"/>
                  <a:gd name="T34" fmla="*/ 17 w 25"/>
                  <a:gd name="T35" fmla="*/ 0 h 102"/>
                  <a:gd name="T36" fmla="*/ 25 w 25"/>
                  <a:gd name="T37" fmla="*/ 0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02"/>
                  <a:gd name="T59" fmla="*/ 25 w 25"/>
                  <a:gd name="T60" fmla="*/ 102 h 1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02">
                    <a:moveTo>
                      <a:pt x="25" y="0"/>
                    </a:moveTo>
                    <a:lnTo>
                      <a:pt x="23" y="17"/>
                    </a:lnTo>
                    <a:lnTo>
                      <a:pt x="23" y="44"/>
                    </a:lnTo>
                    <a:lnTo>
                      <a:pt x="23" y="75"/>
                    </a:lnTo>
                    <a:lnTo>
                      <a:pt x="21" y="96"/>
                    </a:lnTo>
                    <a:lnTo>
                      <a:pt x="17" y="94"/>
                    </a:lnTo>
                    <a:lnTo>
                      <a:pt x="15" y="92"/>
                    </a:lnTo>
                    <a:lnTo>
                      <a:pt x="11" y="92"/>
                    </a:lnTo>
                    <a:lnTo>
                      <a:pt x="8" y="94"/>
                    </a:lnTo>
                    <a:lnTo>
                      <a:pt x="4" y="98"/>
                    </a:lnTo>
                    <a:lnTo>
                      <a:pt x="2" y="102"/>
                    </a:lnTo>
                    <a:lnTo>
                      <a:pt x="0" y="82"/>
                    </a:lnTo>
                    <a:lnTo>
                      <a:pt x="2" y="65"/>
                    </a:lnTo>
                    <a:lnTo>
                      <a:pt x="8" y="36"/>
                    </a:lnTo>
                    <a:lnTo>
                      <a:pt x="13" y="17"/>
                    </a:lnTo>
                    <a:lnTo>
                      <a:pt x="11" y="8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6" name="Freeform 1752"/>
              <p:cNvSpPr>
                <a:spLocks/>
              </p:cNvSpPr>
              <p:nvPr/>
            </p:nvSpPr>
            <p:spPr bwMode="auto">
              <a:xfrm>
                <a:off x="5951" y="2106"/>
                <a:ext cx="29" cy="117"/>
              </a:xfrm>
              <a:custGeom>
                <a:avLst/>
                <a:gdLst>
                  <a:gd name="T0" fmla="*/ 25 w 25"/>
                  <a:gd name="T1" fmla="*/ 0 h 102"/>
                  <a:gd name="T2" fmla="*/ 23 w 25"/>
                  <a:gd name="T3" fmla="*/ 17 h 102"/>
                  <a:gd name="T4" fmla="*/ 23 w 25"/>
                  <a:gd name="T5" fmla="*/ 44 h 102"/>
                  <a:gd name="T6" fmla="*/ 23 w 25"/>
                  <a:gd name="T7" fmla="*/ 75 h 102"/>
                  <a:gd name="T8" fmla="*/ 21 w 25"/>
                  <a:gd name="T9" fmla="*/ 96 h 102"/>
                  <a:gd name="T10" fmla="*/ 17 w 25"/>
                  <a:gd name="T11" fmla="*/ 94 h 102"/>
                  <a:gd name="T12" fmla="*/ 15 w 25"/>
                  <a:gd name="T13" fmla="*/ 92 h 102"/>
                  <a:gd name="T14" fmla="*/ 11 w 25"/>
                  <a:gd name="T15" fmla="*/ 92 h 102"/>
                  <a:gd name="T16" fmla="*/ 8 w 25"/>
                  <a:gd name="T17" fmla="*/ 94 h 102"/>
                  <a:gd name="T18" fmla="*/ 4 w 25"/>
                  <a:gd name="T19" fmla="*/ 98 h 102"/>
                  <a:gd name="T20" fmla="*/ 2 w 25"/>
                  <a:gd name="T21" fmla="*/ 102 h 102"/>
                  <a:gd name="T22" fmla="*/ 0 w 25"/>
                  <a:gd name="T23" fmla="*/ 82 h 102"/>
                  <a:gd name="T24" fmla="*/ 2 w 25"/>
                  <a:gd name="T25" fmla="*/ 65 h 102"/>
                  <a:gd name="T26" fmla="*/ 8 w 25"/>
                  <a:gd name="T27" fmla="*/ 36 h 102"/>
                  <a:gd name="T28" fmla="*/ 13 w 25"/>
                  <a:gd name="T29" fmla="*/ 17 h 102"/>
                  <a:gd name="T30" fmla="*/ 11 w 25"/>
                  <a:gd name="T31" fmla="*/ 8 h 102"/>
                  <a:gd name="T32" fmla="*/ 8 w 25"/>
                  <a:gd name="T33" fmla="*/ 0 h 102"/>
                  <a:gd name="T34" fmla="*/ 17 w 25"/>
                  <a:gd name="T35" fmla="*/ 0 h 102"/>
                  <a:gd name="T36" fmla="*/ 25 w 25"/>
                  <a:gd name="T37" fmla="*/ 0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02"/>
                  <a:gd name="T59" fmla="*/ 25 w 25"/>
                  <a:gd name="T60" fmla="*/ 102 h 1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02">
                    <a:moveTo>
                      <a:pt x="25" y="0"/>
                    </a:moveTo>
                    <a:lnTo>
                      <a:pt x="23" y="17"/>
                    </a:lnTo>
                    <a:lnTo>
                      <a:pt x="23" y="44"/>
                    </a:lnTo>
                    <a:lnTo>
                      <a:pt x="23" y="75"/>
                    </a:lnTo>
                    <a:lnTo>
                      <a:pt x="21" y="96"/>
                    </a:lnTo>
                    <a:lnTo>
                      <a:pt x="17" y="94"/>
                    </a:lnTo>
                    <a:lnTo>
                      <a:pt x="15" y="92"/>
                    </a:lnTo>
                    <a:lnTo>
                      <a:pt x="11" y="92"/>
                    </a:lnTo>
                    <a:lnTo>
                      <a:pt x="8" y="94"/>
                    </a:lnTo>
                    <a:lnTo>
                      <a:pt x="4" y="98"/>
                    </a:lnTo>
                    <a:lnTo>
                      <a:pt x="2" y="102"/>
                    </a:lnTo>
                    <a:lnTo>
                      <a:pt x="0" y="82"/>
                    </a:lnTo>
                    <a:lnTo>
                      <a:pt x="2" y="65"/>
                    </a:lnTo>
                    <a:lnTo>
                      <a:pt x="8" y="36"/>
                    </a:lnTo>
                    <a:lnTo>
                      <a:pt x="13" y="17"/>
                    </a:lnTo>
                    <a:lnTo>
                      <a:pt x="11" y="8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7" name="Freeform 1753"/>
              <p:cNvSpPr>
                <a:spLocks/>
              </p:cNvSpPr>
              <p:nvPr/>
            </p:nvSpPr>
            <p:spPr bwMode="auto">
              <a:xfrm>
                <a:off x="5678" y="1555"/>
                <a:ext cx="368" cy="556"/>
              </a:xfrm>
              <a:custGeom>
                <a:avLst/>
                <a:gdLst>
                  <a:gd name="T0" fmla="*/ 255 w 320"/>
                  <a:gd name="T1" fmla="*/ 484 h 484"/>
                  <a:gd name="T2" fmla="*/ 273 w 320"/>
                  <a:gd name="T3" fmla="*/ 484 h 484"/>
                  <a:gd name="T4" fmla="*/ 288 w 320"/>
                  <a:gd name="T5" fmla="*/ 482 h 484"/>
                  <a:gd name="T6" fmla="*/ 305 w 320"/>
                  <a:gd name="T7" fmla="*/ 480 h 484"/>
                  <a:gd name="T8" fmla="*/ 320 w 320"/>
                  <a:gd name="T9" fmla="*/ 476 h 484"/>
                  <a:gd name="T10" fmla="*/ 320 w 320"/>
                  <a:gd name="T11" fmla="*/ 8 h 484"/>
                  <a:gd name="T12" fmla="*/ 305 w 320"/>
                  <a:gd name="T13" fmla="*/ 6 h 484"/>
                  <a:gd name="T14" fmla="*/ 288 w 320"/>
                  <a:gd name="T15" fmla="*/ 2 h 484"/>
                  <a:gd name="T16" fmla="*/ 273 w 320"/>
                  <a:gd name="T17" fmla="*/ 2 h 484"/>
                  <a:gd name="T18" fmla="*/ 255 w 320"/>
                  <a:gd name="T19" fmla="*/ 0 h 484"/>
                  <a:gd name="T20" fmla="*/ 230 w 320"/>
                  <a:gd name="T21" fmla="*/ 2 h 484"/>
                  <a:gd name="T22" fmla="*/ 205 w 320"/>
                  <a:gd name="T23" fmla="*/ 6 h 484"/>
                  <a:gd name="T24" fmla="*/ 180 w 320"/>
                  <a:gd name="T25" fmla="*/ 12 h 484"/>
                  <a:gd name="T26" fmla="*/ 157 w 320"/>
                  <a:gd name="T27" fmla="*/ 19 h 484"/>
                  <a:gd name="T28" fmla="*/ 134 w 320"/>
                  <a:gd name="T29" fmla="*/ 31 h 484"/>
                  <a:gd name="T30" fmla="*/ 113 w 320"/>
                  <a:gd name="T31" fmla="*/ 42 h 484"/>
                  <a:gd name="T32" fmla="*/ 94 w 320"/>
                  <a:gd name="T33" fmla="*/ 56 h 484"/>
                  <a:gd name="T34" fmla="*/ 75 w 320"/>
                  <a:gd name="T35" fmla="*/ 71 h 484"/>
                  <a:gd name="T36" fmla="*/ 59 w 320"/>
                  <a:gd name="T37" fmla="*/ 88 h 484"/>
                  <a:gd name="T38" fmla="*/ 44 w 320"/>
                  <a:gd name="T39" fmla="*/ 108 h 484"/>
                  <a:gd name="T40" fmla="*/ 31 w 320"/>
                  <a:gd name="T41" fmla="*/ 127 h 484"/>
                  <a:gd name="T42" fmla="*/ 21 w 320"/>
                  <a:gd name="T43" fmla="*/ 148 h 484"/>
                  <a:gd name="T44" fmla="*/ 12 w 320"/>
                  <a:gd name="T45" fmla="*/ 171 h 484"/>
                  <a:gd name="T46" fmla="*/ 6 w 320"/>
                  <a:gd name="T47" fmla="*/ 194 h 484"/>
                  <a:gd name="T48" fmla="*/ 2 w 320"/>
                  <a:gd name="T49" fmla="*/ 217 h 484"/>
                  <a:gd name="T50" fmla="*/ 0 w 320"/>
                  <a:gd name="T51" fmla="*/ 242 h 484"/>
                  <a:gd name="T52" fmla="*/ 2 w 320"/>
                  <a:gd name="T53" fmla="*/ 267 h 484"/>
                  <a:gd name="T54" fmla="*/ 6 w 320"/>
                  <a:gd name="T55" fmla="*/ 292 h 484"/>
                  <a:gd name="T56" fmla="*/ 12 w 320"/>
                  <a:gd name="T57" fmla="*/ 315 h 484"/>
                  <a:gd name="T58" fmla="*/ 21 w 320"/>
                  <a:gd name="T59" fmla="*/ 336 h 484"/>
                  <a:gd name="T60" fmla="*/ 31 w 320"/>
                  <a:gd name="T61" fmla="*/ 357 h 484"/>
                  <a:gd name="T62" fmla="*/ 44 w 320"/>
                  <a:gd name="T63" fmla="*/ 376 h 484"/>
                  <a:gd name="T64" fmla="*/ 59 w 320"/>
                  <a:gd name="T65" fmla="*/ 396 h 484"/>
                  <a:gd name="T66" fmla="*/ 75 w 320"/>
                  <a:gd name="T67" fmla="*/ 413 h 484"/>
                  <a:gd name="T68" fmla="*/ 94 w 320"/>
                  <a:gd name="T69" fmla="*/ 428 h 484"/>
                  <a:gd name="T70" fmla="*/ 113 w 320"/>
                  <a:gd name="T71" fmla="*/ 443 h 484"/>
                  <a:gd name="T72" fmla="*/ 134 w 320"/>
                  <a:gd name="T73" fmla="*/ 455 h 484"/>
                  <a:gd name="T74" fmla="*/ 157 w 320"/>
                  <a:gd name="T75" fmla="*/ 465 h 484"/>
                  <a:gd name="T76" fmla="*/ 180 w 320"/>
                  <a:gd name="T77" fmla="*/ 472 h 484"/>
                  <a:gd name="T78" fmla="*/ 205 w 320"/>
                  <a:gd name="T79" fmla="*/ 478 h 484"/>
                  <a:gd name="T80" fmla="*/ 230 w 320"/>
                  <a:gd name="T81" fmla="*/ 482 h 484"/>
                  <a:gd name="T82" fmla="*/ 255 w 320"/>
                  <a:gd name="T83" fmla="*/ 484 h 4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0"/>
                  <a:gd name="T127" fmla="*/ 0 h 484"/>
                  <a:gd name="T128" fmla="*/ 320 w 320"/>
                  <a:gd name="T129" fmla="*/ 484 h 48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0" h="484">
                    <a:moveTo>
                      <a:pt x="255" y="484"/>
                    </a:moveTo>
                    <a:lnTo>
                      <a:pt x="273" y="484"/>
                    </a:lnTo>
                    <a:lnTo>
                      <a:pt x="288" y="482"/>
                    </a:lnTo>
                    <a:lnTo>
                      <a:pt x="305" y="480"/>
                    </a:lnTo>
                    <a:lnTo>
                      <a:pt x="320" y="476"/>
                    </a:lnTo>
                    <a:lnTo>
                      <a:pt x="320" y="8"/>
                    </a:lnTo>
                    <a:lnTo>
                      <a:pt x="305" y="6"/>
                    </a:lnTo>
                    <a:lnTo>
                      <a:pt x="288" y="2"/>
                    </a:lnTo>
                    <a:lnTo>
                      <a:pt x="273" y="2"/>
                    </a:lnTo>
                    <a:lnTo>
                      <a:pt x="255" y="0"/>
                    </a:lnTo>
                    <a:lnTo>
                      <a:pt x="230" y="2"/>
                    </a:lnTo>
                    <a:lnTo>
                      <a:pt x="205" y="6"/>
                    </a:lnTo>
                    <a:lnTo>
                      <a:pt x="180" y="12"/>
                    </a:lnTo>
                    <a:lnTo>
                      <a:pt x="157" y="19"/>
                    </a:lnTo>
                    <a:lnTo>
                      <a:pt x="134" y="31"/>
                    </a:lnTo>
                    <a:lnTo>
                      <a:pt x="113" y="42"/>
                    </a:lnTo>
                    <a:lnTo>
                      <a:pt x="94" y="56"/>
                    </a:lnTo>
                    <a:lnTo>
                      <a:pt x="75" y="71"/>
                    </a:lnTo>
                    <a:lnTo>
                      <a:pt x="59" y="88"/>
                    </a:lnTo>
                    <a:lnTo>
                      <a:pt x="44" y="108"/>
                    </a:lnTo>
                    <a:lnTo>
                      <a:pt x="31" y="127"/>
                    </a:lnTo>
                    <a:lnTo>
                      <a:pt x="21" y="148"/>
                    </a:lnTo>
                    <a:lnTo>
                      <a:pt x="12" y="171"/>
                    </a:lnTo>
                    <a:lnTo>
                      <a:pt x="6" y="194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6" y="292"/>
                    </a:lnTo>
                    <a:lnTo>
                      <a:pt x="12" y="315"/>
                    </a:lnTo>
                    <a:lnTo>
                      <a:pt x="21" y="336"/>
                    </a:lnTo>
                    <a:lnTo>
                      <a:pt x="31" y="357"/>
                    </a:lnTo>
                    <a:lnTo>
                      <a:pt x="44" y="376"/>
                    </a:lnTo>
                    <a:lnTo>
                      <a:pt x="59" y="396"/>
                    </a:lnTo>
                    <a:lnTo>
                      <a:pt x="75" y="413"/>
                    </a:lnTo>
                    <a:lnTo>
                      <a:pt x="94" y="428"/>
                    </a:lnTo>
                    <a:lnTo>
                      <a:pt x="113" y="443"/>
                    </a:lnTo>
                    <a:lnTo>
                      <a:pt x="134" y="455"/>
                    </a:lnTo>
                    <a:lnTo>
                      <a:pt x="157" y="465"/>
                    </a:lnTo>
                    <a:lnTo>
                      <a:pt x="180" y="472"/>
                    </a:lnTo>
                    <a:lnTo>
                      <a:pt x="205" y="478"/>
                    </a:lnTo>
                    <a:lnTo>
                      <a:pt x="230" y="482"/>
                    </a:lnTo>
                    <a:lnTo>
                      <a:pt x="255" y="484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8" name="Freeform 1754"/>
              <p:cNvSpPr>
                <a:spLocks/>
              </p:cNvSpPr>
              <p:nvPr/>
            </p:nvSpPr>
            <p:spPr bwMode="auto">
              <a:xfrm>
                <a:off x="5678" y="1555"/>
                <a:ext cx="368" cy="556"/>
              </a:xfrm>
              <a:custGeom>
                <a:avLst/>
                <a:gdLst>
                  <a:gd name="T0" fmla="*/ 255 w 320"/>
                  <a:gd name="T1" fmla="*/ 484 h 484"/>
                  <a:gd name="T2" fmla="*/ 273 w 320"/>
                  <a:gd name="T3" fmla="*/ 484 h 484"/>
                  <a:gd name="T4" fmla="*/ 288 w 320"/>
                  <a:gd name="T5" fmla="*/ 482 h 484"/>
                  <a:gd name="T6" fmla="*/ 305 w 320"/>
                  <a:gd name="T7" fmla="*/ 480 h 484"/>
                  <a:gd name="T8" fmla="*/ 320 w 320"/>
                  <a:gd name="T9" fmla="*/ 476 h 484"/>
                  <a:gd name="T10" fmla="*/ 320 w 320"/>
                  <a:gd name="T11" fmla="*/ 8 h 484"/>
                  <a:gd name="T12" fmla="*/ 305 w 320"/>
                  <a:gd name="T13" fmla="*/ 6 h 484"/>
                  <a:gd name="T14" fmla="*/ 288 w 320"/>
                  <a:gd name="T15" fmla="*/ 2 h 484"/>
                  <a:gd name="T16" fmla="*/ 273 w 320"/>
                  <a:gd name="T17" fmla="*/ 2 h 484"/>
                  <a:gd name="T18" fmla="*/ 255 w 320"/>
                  <a:gd name="T19" fmla="*/ 0 h 484"/>
                  <a:gd name="T20" fmla="*/ 230 w 320"/>
                  <a:gd name="T21" fmla="*/ 2 h 484"/>
                  <a:gd name="T22" fmla="*/ 205 w 320"/>
                  <a:gd name="T23" fmla="*/ 6 h 484"/>
                  <a:gd name="T24" fmla="*/ 180 w 320"/>
                  <a:gd name="T25" fmla="*/ 12 h 484"/>
                  <a:gd name="T26" fmla="*/ 157 w 320"/>
                  <a:gd name="T27" fmla="*/ 19 h 484"/>
                  <a:gd name="T28" fmla="*/ 134 w 320"/>
                  <a:gd name="T29" fmla="*/ 31 h 484"/>
                  <a:gd name="T30" fmla="*/ 113 w 320"/>
                  <a:gd name="T31" fmla="*/ 42 h 484"/>
                  <a:gd name="T32" fmla="*/ 94 w 320"/>
                  <a:gd name="T33" fmla="*/ 56 h 484"/>
                  <a:gd name="T34" fmla="*/ 75 w 320"/>
                  <a:gd name="T35" fmla="*/ 71 h 484"/>
                  <a:gd name="T36" fmla="*/ 59 w 320"/>
                  <a:gd name="T37" fmla="*/ 88 h 484"/>
                  <a:gd name="T38" fmla="*/ 44 w 320"/>
                  <a:gd name="T39" fmla="*/ 108 h 484"/>
                  <a:gd name="T40" fmla="*/ 31 w 320"/>
                  <a:gd name="T41" fmla="*/ 127 h 484"/>
                  <a:gd name="T42" fmla="*/ 21 w 320"/>
                  <a:gd name="T43" fmla="*/ 148 h 484"/>
                  <a:gd name="T44" fmla="*/ 12 w 320"/>
                  <a:gd name="T45" fmla="*/ 171 h 484"/>
                  <a:gd name="T46" fmla="*/ 6 w 320"/>
                  <a:gd name="T47" fmla="*/ 194 h 484"/>
                  <a:gd name="T48" fmla="*/ 2 w 320"/>
                  <a:gd name="T49" fmla="*/ 217 h 484"/>
                  <a:gd name="T50" fmla="*/ 0 w 320"/>
                  <a:gd name="T51" fmla="*/ 242 h 484"/>
                  <a:gd name="T52" fmla="*/ 2 w 320"/>
                  <a:gd name="T53" fmla="*/ 267 h 484"/>
                  <a:gd name="T54" fmla="*/ 6 w 320"/>
                  <a:gd name="T55" fmla="*/ 292 h 484"/>
                  <a:gd name="T56" fmla="*/ 12 w 320"/>
                  <a:gd name="T57" fmla="*/ 315 h 484"/>
                  <a:gd name="T58" fmla="*/ 21 w 320"/>
                  <a:gd name="T59" fmla="*/ 336 h 484"/>
                  <a:gd name="T60" fmla="*/ 31 w 320"/>
                  <a:gd name="T61" fmla="*/ 357 h 484"/>
                  <a:gd name="T62" fmla="*/ 44 w 320"/>
                  <a:gd name="T63" fmla="*/ 376 h 484"/>
                  <a:gd name="T64" fmla="*/ 59 w 320"/>
                  <a:gd name="T65" fmla="*/ 396 h 484"/>
                  <a:gd name="T66" fmla="*/ 75 w 320"/>
                  <a:gd name="T67" fmla="*/ 413 h 484"/>
                  <a:gd name="T68" fmla="*/ 94 w 320"/>
                  <a:gd name="T69" fmla="*/ 428 h 484"/>
                  <a:gd name="T70" fmla="*/ 113 w 320"/>
                  <a:gd name="T71" fmla="*/ 443 h 484"/>
                  <a:gd name="T72" fmla="*/ 134 w 320"/>
                  <a:gd name="T73" fmla="*/ 455 h 484"/>
                  <a:gd name="T74" fmla="*/ 157 w 320"/>
                  <a:gd name="T75" fmla="*/ 465 h 484"/>
                  <a:gd name="T76" fmla="*/ 180 w 320"/>
                  <a:gd name="T77" fmla="*/ 472 h 484"/>
                  <a:gd name="T78" fmla="*/ 205 w 320"/>
                  <a:gd name="T79" fmla="*/ 478 h 484"/>
                  <a:gd name="T80" fmla="*/ 230 w 320"/>
                  <a:gd name="T81" fmla="*/ 482 h 484"/>
                  <a:gd name="T82" fmla="*/ 255 w 320"/>
                  <a:gd name="T83" fmla="*/ 484 h 4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0"/>
                  <a:gd name="T127" fmla="*/ 0 h 484"/>
                  <a:gd name="T128" fmla="*/ 320 w 320"/>
                  <a:gd name="T129" fmla="*/ 484 h 48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0" h="484">
                    <a:moveTo>
                      <a:pt x="255" y="484"/>
                    </a:moveTo>
                    <a:lnTo>
                      <a:pt x="273" y="484"/>
                    </a:lnTo>
                    <a:lnTo>
                      <a:pt x="288" y="482"/>
                    </a:lnTo>
                    <a:lnTo>
                      <a:pt x="305" y="480"/>
                    </a:lnTo>
                    <a:lnTo>
                      <a:pt x="320" y="476"/>
                    </a:lnTo>
                    <a:lnTo>
                      <a:pt x="320" y="8"/>
                    </a:lnTo>
                    <a:lnTo>
                      <a:pt x="305" y="6"/>
                    </a:lnTo>
                    <a:lnTo>
                      <a:pt x="288" y="2"/>
                    </a:lnTo>
                    <a:lnTo>
                      <a:pt x="273" y="2"/>
                    </a:lnTo>
                    <a:lnTo>
                      <a:pt x="255" y="0"/>
                    </a:lnTo>
                    <a:lnTo>
                      <a:pt x="230" y="2"/>
                    </a:lnTo>
                    <a:lnTo>
                      <a:pt x="205" y="6"/>
                    </a:lnTo>
                    <a:lnTo>
                      <a:pt x="180" y="12"/>
                    </a:lnTo>
                    <a:lnTo>
                      <a:pt x="157" y="19"/>
                    </a:lnTo>
                    <a:lnTo>
                      <a:pt x="134" y="31"/>
                    </a:lnTo>
                    <a:lnTo>
                      <a:pt x="113" y="42"/>
                    </a:lnTo>
                    <a:lnTo>
                      <a:pt x="94" y="56"/>
                    </a:lnTo>
                    <a:lnTo>
                      <a:pt x="75" y="71"/>
                    </a:lnTo>
                    <a:lnTo>
                      <a:pt x="59" y="88"/>
                    </a:lnTo>
                    <a:lnTo>
                      <a:pt x="44" y="108"/>
                    </a:lnTo>
                    <a:lnTo>
                      <a:pt x="31" y="127"/>
                    </a:lnTo>
                    <a:lnTo>
                      <a:pt x="21" y="148"/>
                    </a:lnTo>
                    <a:lnTo>
                      <a:pt x="12" y="171"/>
                    </a:lnTo>
                    <a:lnTo>
                      <a:pt x="6" y="194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6" y="292"/>
                    </a:lnTo>
                    <a:lnTo>
                      <a:pt x="12" y="315"/>
                    </a:lnTo>
                    <a:lnTo>
                      <a:pt x="21" y="336"/>
                    </a:lnTo>
                    <a:lnTo>
                      <a:pt x="31" y="357"/>
                    </a:lnTo>
                    <a:lnTo>
                      <a:pt x="44" y="376"/>
                    </a:lnTo>
                    <a:lnTo>
                      <a:pt x="59" y="396"/>
                    </a:lnTo>
                    <a:lnTo>
                      <a:pt x="75" y="413"/>
                    </a:lnTo>
                    <a:lnTo>
                      <a:pt x="94" y="428"/>
                    </a:lnTo>
                    <a:lnTo>
                      <a:pt x="113" y="443"/>
                    </a:lnTo>
                    <a:lnTo>
                      <a:pt x="134" y="455"/>
                    </a:lnTo>
                    <a:lnTo>
                      <a:pt x="157" y="465"/>
                    </a:lnTo>
                    <a:lnTo>
                      <a:pt x="180" y="472"/>
                    </a:lnTo>
                    <a:lnTo>
                      <a:pt x="205" y="478"/>
                    </a:lnTo>
                    <a:lnTo>
                      <a:pt x="230" y="482"/>
                    </a:lnTo>
                    <a:lnTo>
                      <a:pt x="255" y="48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79" name="Freeform 1755"/>
              <p:cNvSpPr>
                <a:spLocks/>
              </p:cNvSpPr>
              <p:nvPr/>
            </p:nvSpPr>
            <p:spPr bwMode="auto">
              <a:xfrm>
                <a:off x="5731" y="1576"/>
                <a:ext cx="315" cy="484"/>
              </a:xfrm>
              <a:custGeom>
                <a:avLst/>
                <a:gdLst>
                  <a:gd name="T0" fmla="*/ 225 w 274"/>
                  <a:gd name="T1" fmla="*/ 422 h 422"/>
                  <a:gd name="T2" fmla="*/ 250 w 274"/>
                  <a:gd name="T3" fmla="*/ 420 h 422"/>
                  <a:gd name="T4" fmla="*/ 274 w 274"/>
                  <a:gd name="T5" fmla="*/ 416 h 422"/>
                  <a:gd name="T6" fmla="*/ 274 w 274"/>
                  <a:gd name="T7" fmla="*/ 5 h 422"/>
                  <a:gd name="T8" fmla="*/ 250 w 274"/>
                  <a:gd name="T9" fmla="*/ 1 h 422"/>
                  <a:gd name="T10" fmla="*/ 225 w 274"/>
                  <a:gd name="T11" fmla="*/ 0 h 422"/>
                  <a:gd name="T12" fmla="*/ 202 w 274"/>
                  <a:gd name="T13" fmla="*/ 1 h 422"/>
                  <a:gd name="T14" fmla="*/ 180 w 274"/>
                  <a:gd name="T15" fmla="*/ 3 h 422"/>
                  <a:gd name="T16" fmla="*/ 157 w 274"/>
                  <a:gd name="T17" fmla="*/ 9 h 422"/>
                  <a:gd name="T18" fmla="*/ 138 w 274"/>
                  <a:gd name="T19" fmla="*/ 17 h 422"/>
                  <a:gd name="T20" fmla="*/ 119 w 274"/>
                  <a:gd name="T21" fmla="*/ 24 h 422"/>
                  <a:gd name="T22" fmla="*/ 100 w 274"/>
                  <a:gd name="T23" fmla="*/ 36 h 422"/>
                  <a:gd name="T24" fmla="*/ 83 w 274"/>
                  <a:gd name="T25" fmla="*/ 47 h 422"/>
                  <a:gd name="T26" fmla="*/ 67 w 274"/>
                  <a:gd name="T27" fmla="*/ 61 h 422"/>
                  <a:gd name="T28" fmla="*/ 52 w 274"/>
                  <a:gd name="T29" fmla="*/ 76 h 422"/>
                  <a:gd name="T30" fmla="*/ 38 w 274"/>
                  <a:gd name="T31" fmla="*/ 94 h 422"/>
                  <a:gd name="T32" fmla="*/ 29 w 274"/>
                  <a:gd name="T33" fmla="*/ 111 h 422"/>
                  <a:gd name="T34" fmla="*/ 19 w 274"/>
                  <a:gd name="T35" fmla="*/ 128 h 422"/>
                  <a:gd name="T36" fmla="*/ 12 w 274"/>
                  <a:gd name="T37" fmla="*/ 147 h 422"/>
                  <a:gd name="T38" fmla="*/ 6 w 274"/>
                  <a:gd name="T39" fmla="*/ 168 h 422"/>
                  <a:gd name="T40" fmla="*/ 2 w 274"/>
                  <a:gd name="T41" fmla="*/ 189 h 422"/>
                  <a:gd name="T42" fmla="*/ 0 w 274"/>
                  <a:gd name="T43" fmla="*/ 211 h 422"/>
                  <a:gd name="T44" fmla="*/ 2 w 274"/>
                  <a:gd name="T45" fmla="*/ 232 h 422"/>
                  <a:gd name="T46" fmla="*/ 6 w 274"/>
                  <a:gd name="T47" fmla="*/ 253 h 422"/>
                  <a:gd name="T48" fmla="*/ 12 w 274"/>
                  <a:gd name="T49" fmla="*/ 274 h 422"/>
                  <a:gd name="T50" fmla="*/ 19 w 274"/>
                  <a:gd name="T51" fmla="*/ 293 h 422"/>
                  <a:gd name="T52" fmla="*/ 29 w 274"/>
                  <a:gd name="T53" fmla="*/ 310 h 422"/>
                  <a:gd name="T54" fmla="*/ 38 w 274"/>
                  <a:gd name="T55" fmla="*/ 328 h 422"/>
                  <a:gd name="T56" fmla="*/ 52 w 274"/>
                  <a:gd name="T57" fmla="*/ 345 h 422"/>
                  <a:gd name="T58" fmla="*/ 67 w 274"/>
                  <a:gd name="T59" fmla="*/ 360 h 422"/>
                  <a:gd name="T60" fmla="*/ 83 w 274"/>
                  <a:gd name="T61" fmla="*/ 374 h 422"/>
                  <a:gd name="T62" fmla="*/ 100 w 274"/>
                  <a:gd name="T63" fmla="*/ 385 h 422"/>
                  <a:gd name="T64" fmla="*/ 119 w 274"/>
                  <a:gd name="T65" fmla="*/ 397 h 422"/>
                  <a:gd name="T66" fmla="*/ 138 w 274"/>
                  <a:gd name="T67" fmla="*/ 404 h 422"/>
                  <a:gd name="T68" fmla="*/ 157 w 274"/>
                  <a:gd name="T69" fmla="*/ 412 h 422"/>
                  <a:gd name="T70" fmla="*/ 180 w 274"/>
                  <a:gd name="T71" fmla="*/ 418 h 422"/>
                  <a:gd name="T72" fmla="*/ 202 w 274"/>
                  <a:gd name="T73" fmla="*/ 420 h 422"/>
                  <a:gd name="T74" fmla="*/ 225 w 274"/>
                  <a:gd name="T75" fmla="*/ 422 h 4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4"/>
                  <a:gd name="T115" fmla="*/ 0 h 422"/>
                  <a:gd name="T116" fmla="*/ 274 w 274"/>
                  <a:gd name="T117" fmla="*/ 422 h 4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4" h="422">
                    <a:moveTo>
                      <a:pt x="225" y="422"/>
                    </a:moveTo>
                    <a:lnTo>
                      <a:pt x="250" y="420"/>
                    </a:lnTo>
                    <a:lnTo>
                      <a:pt x="274" y="416"/>
                    </a:lnTo>
                    <a:lnTo>
                      <a:pt x="274" y="5"/>
                    </a:lnTo>
                    <a:lnTo>
                      <a:pt x="250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7" y="9"/>
                    </a:lnTo>
                    <a:lnTo>
                      <a:pt x="138" y="17"/>
                    </a:lnTo>
                    <a:lnTo>
                      <a:pt x="119" y="24"/>
                    </a:lnTo>
                    <a:lnTo>
                      <a:pt x="100" y="36"/>
                    </a:lnTo>
                    <a:lnTo>
                      <a:pt x="83" y="47"/>
                    </a:lnTo>
                    <a:lnTo>
                      <a:pt x="67" y="61"/>
                    </a:lnTo>
                    <a:lnTo>
                      <a:pt x="52" y="76"/>
                    </a:lnTo>
                    <a:lnTo>
                      <a:pt x="38" y="94"/>
                    </a:lnTo>
                    <a:lnTo>
                      <a:pt x="29" y="111"/>
                    </a:lnTo>
                    <a:lnTo>
                      <a:pt x="19" y="128"/>
                    </a:lnTo>
                    <a:lnTo>
                      <a:pt x="12" y="147"/>
                    </a:lnTo>
                    <a:lnTo>
                      <a:pt x="6" y="168"/>
                    </a:lnTo>
                    <a:lnTo>
                      <a:pt x="2" y="189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6" y="253"/>
                    </a:lnTo>
                    <a:lnTo>
                      <a:pt x="12" y="274"/>
                    </a:lnTo>
                    <a:lnTo>
                      <a:pt x="19" y="293"/>
                    </a:lnTo>
                    <a:lnTo>
                      <a:pt x="29" y="310"/>
                    </a:lnTo>
                    <a:lnTo>
                      <a:pt x="38" y="328"/>
                    </a:lnTo>
                    <a:lnTo>
                      <a:pt x="52" y="345"/>
                    </a:lnTo>
                    <a:lnTo>
                      <a:pt x="67" y="360"/>
                    </a:lnTo>
                    <a:lnTo>
                      <a:pt x="83" y="374"/>
                    </a:lnTo>
                    <a:lnTo>
                      <a:pt x="100" y="385"/>
                    </a:lnTo>
                    <a:lnTo>
                      <a:pt x="119" y="397"/>
                    </a:lnTo>
                    <a:lnTo>
                      <a:pt x="138" y="404"/>
                    </a:lnTo>
                    <a:lnTo>
                      <a:pt x="157" y="412"/>
                    </a:lnTo>
                    <a:lnTo>
                      <a:pt x="180" y="418"/>
                    </a:lnTo>
                    <a:lnTo>
                      <a:pt x="202" y="420"/>
                    </a:lnTo>
                    <a:lnTo>
                      <a:pt x="225" y="422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0" name="Freeform 1756"/>
              <p:cNvSpPr>
                <a:spLocks/>
              </p:cNvSpPr>
              <p:nvPr/>
            </p:nvSpPr>
            <p:spPr bwMode="auto">
              <a:xfrm>
                <a:off x="5731" y="1576"/>
                <a:ext cx="315" cy="484"/>
              </a:xfrm>
              <a:custGeom>
                <a:avLst/>
                <a:gdLst>
                  <a:gd name="T0" fmla="*/ 225 w 274"/>
                  <a:gd name="T1" fmla="*/ 422 h 422"/>
                  <a:gd name="T2" fmla="*/ 250 w 274"/>
                  <a:gd name="T3" fmla="*/ 420 h 422"/>
                  <a:gd name="T4" fmla="*/ 274 w 274"/>
                  <a:gd name="T5" fmla="*/ 416 h 422"/>
                  <a:gd name="T6" fmla="*/ 274 w 274"/>
                  <a:gd name="T7" fmla="*/ 5 h 422"/>
                  <a:gd name="T8" fmla="*/ 250 w 274"/>
                  <a:gd name="T9" fmla="*/ 1 h 422"/>
                  <a:gd name="T10" fmla="*/ 225 w 274"/>
                  <a:gd name="T11" fmla="*/ 0 h 422"/>
                  <a:gd name="T12" fmla="*/ 202 w 274"/>
                  <a:gd name="T13" fmla="*/ 1 h 422"/>
                  <a:gd name="T14" fmla="*/ 180 w 274"/>
                  <a:gd name="T15" fmla="*/ 3 h 422"/>
                  <a:gd name="T16" fmla="*/ 157 w 274"/>
                  <a:gd name="T17" fmla="*/ 9 h 422"/>
                  <a:gd name="T18" fmla="*/ 138 w 274"/>
                  <a:gd name="T19" fmla="*/ 17 h 422"/>
                  <a:gd name="T20" fmla="*/ 119 w 274"/>
                  <a:gd name="T21" fmla="*/ 24 h 422"/>
                  <a:gd name="T22" fmla="*/ 100 w 274"/>
                  <a:gd name="T23" fmla="*/ 36 h 422"/>
                  <a:gd name="T24" fmla="*/ 83 w 274"/>
                  <a:gd name="T25" fmla="*/ 47 h 422"/>
                  <a:gd name="T26" fmla="*/ 67 w 274"/>
                  <a:gd name="T27" fmla="*/ 61 h 422"/>
                  <a:gd name="T28" fmla="*/ 52 w 274"/>
                  <a:gd name="T29" fmla="*/ 76 h 422"/>
                  <a:gd name="T30" fmla="*/ 38 w 274"/>
                  <a:gd name="T31" fmla="*/ 94 h 422"/>
                  <a:gd name="T32" fmla="*/ 29 w 274"/>
                  <a:gd name="T33" fmla="*/ 111 h 422"/>
                  <a:gd name="T34" fmla="*/ 19 w 274"/>
                  <a:gd name="T35" fmla="*/ 128 h 422"/>
                  <a:gd name="T36" fmla="*/ 12 w 274"/>
                  <a:gd name="T37" fmla="*/ 147 h 422"/>
                  <a:gd name="T38" fmla="*/ 6 w 274"/>
                  <a:gd name="T39" fmla="*/ 168 h 422"/>
                  <a:gd name="T40" fmla="*/ 2 w 274"/>
                  <a:gd name="T41" fmla="*/ 189 h 422"/>
                  <a:gd name="T42" fmla="*/ 0 w 274"/>
                  <a:gd name="T43" fmla="*/ 211 h 422"/>
                  <a:gd name="T44" fmla="*/ 2 w 274"/>
                  <a:gd name="T45" fmla="*/ 232 h 422"/>
                  <a:gd name="T46" fmla="*/ 6 w 274"/>
                  <a:gd name="T47" fmla="*/ 253 h 422"/>
                  <a:gd name="T48" fmla="*/ 12 w 274"/>
                  <a:gd name="T49" fmla="*/ 274 h 422"/>
                  <a:gd name="T50" fmla="*/ 19 w 274"/>
                  <a:gd name="T51" fmla="*/ 293 h 422"/>
                  <a:gd name="T52" fmla="*/ 29 w 274"/>
                  <a:gd name="T53" fmla="*/ 310 h 422"/>
                  <a:gd name="T54" fmla="*/ 38 w 274"/>
                  <a:gd name="T55" fmla="*/ 328 h 422"/>
                  <a:gd name="T56" fmla="*/ 52 w 274"/>
                  <a:gd name="T57" fmla="*/ 345 h 422"/>
                  <a:gd name="T58" fmla="*/ 67 w 274"/>
                  <a:gd name="T59" fmla="*/ 360 h 422"/>
                  <a:gd name="T60" fmla="*/ 83 w 274"/>
                  <a:gd name="T61" fmla="*/ 374 h 422"/>
                  <a:gd name="T62" fmla="*/ 100 w 274"/>
                  <a:gd name="T63" fmla="*/ 385 h 422"/>
                  <a:gd name="T64" fmla="*/ 119 w 274"/>
                  <a:gd name="T65" fmla="*/ 397 h 422"/>
                  <a:gd name="T66" fmla="*/ 138 w 274"/>
                  <a:gd name="T67" fmla="*/ 404 h 422"/>
                  <a:gd name="T68" fmla="*/ 157 w 274"/>
                  <a:gd name="T69" fmla="*/ 412 h 422"/>
                  <a:gd name="T70" fmla="*/ 180 w 274"/>
                  <a:gd name="T71" fmla="*/ 418 h 422"/>
                  <a:gd name="T72" fmla="*/ 202 w 274"/>
                  <a:gd name="T73" fmla="*/ 420 h 422"/>
                  <a:gd name="T74" fmla="*/ 225 w 274"/>
                  <a:gd name="T75" fmla="*/ 422 h 4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4"/>
                  <a:gd name="T115" fmla="*/ 0 h 422"/>
                  <a:gd name="T116" fmla="*/ 274 w 274"/>
                  <a:gd name="T117" fmla="*/ 422 h 4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4" h="422">
                    <a:moveTo>
                      <a:pt x="225" y="422"/>
                    </a:moveTo>
                    <a:lnTo>
                      <a:pt x="250" y="420"/>
                    </a:lnTo>
                    <a:lnTo>
                      <a:pt x="274" y="416"/>
                    </a:lnTo>
                    <a:lnTo>
                      <a:pt x="274" y="5"/>
                    </a:lnTo>
                    <a:lnTo>
                      <a:pt x="250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7" y="9"/>
                    </a:lnTo>
                    <a:lnTo>
                      <a:pt x="138" y="17"/>
                    </a:lnTo>
                    <a:lnTo>
                      <a:pt x="119" y="24"/>
                    </a:lnTo>
                    <a:lnTo>
                      <a:pt x="100" y="36"/>
                    </a:lnTo>
                    <a:lnTo>
                      <a:pt x="83" y="47"/>
                    </a:lnTo>
                    <a:lnTo>
                      <a:pt x="67" y="61"/>
                    </a:lnTo>
                    <a:lnTo>
                      <a:pt x="52" y="76"/>
                    </a:lnTo>
                    <a:lnTo>
                      <a:pt x="38" y="94"/>
                    </a:lnTo>
                    <a:lnTo>
                      <a:pt x="29" y="111"/>
                    </a:lnTo>
                    <a:lnTo>
                      <a:pt x="19" y="128"/>
                    </a:lnTo>
                    <a:lnTo>
                      <a:pt x="12" y="147"/>
                    </a:lnTo>
                    <a:lnTo>
                      <a:pt x="6" y="168"/>
                    </a:lnTo>
                    <a:lnTo>
                      <a:pt x="2" y="189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6" y="253"/>
                    </a:lnTo>
                    <a:lnTo>
                      <a:pt x="12" y="274"/>
                    </a:lnTo>
                    <a:lnTo>
                      <a:pt x="19" y="293"/>
                    </a:lnTo>
                    <a:lnTo>
                      <a:pt x="29" y="310"/>
                    </a:lnTo>
                    <a:lnTo>
                      <a:pt x="38" y="328"/>
                    </a:lnTo>
                    <a:lnTo>
                      <a:pt x="52" y="345"/>
                    </a:lnTo>
                    <a:lnTo>
                      <a:pt x="67" y="360"/>
                    </a:lnTo>
                    <a:lnTo>
                      <a:pt x="83" y="374"/>
                    </a:lnTo>
                    <a:lnTo>
                      <a:pt x="100" y="385"/>
                    </a:lnTo>
                    <a:lnTo>
                      <a:pt x="119" y="397"/>
                    </a:lnTo>
                    <a:lnTo>
                      <a:pt x="138" y="404"/>
                    </a:lnTo>
                    <a:lnTo>
                      <a:pt x="157" y="412"/>
                    </a:lnTo>
                    <a:lnTo>
                      <a:pt x="180" y="418"/>
                    </a:lnTo>
                    <a:lnTo>
                      <a:pt x="202" y="420"/>
                    </a:lnTo>
                    <a:lnTo>
                      <a:pt x="225" y="42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1" name="Freeform 1757"/>
              <p:cNvSpPr>
                <a:spLocks/>
              </p:cNvSpPr>
              <p:nvPr/>
            </p:nvSpPr>
            <p:spPr bwMode="auto">
              <a:xfrm>
                <a:off x="5995" y="1478"/>
                <a:ext cx="33" cy="93"/>
              </a:xfrm>
              <a:custGeom>
                <a:avLst/>
                <a:gdLst>
                  <a:gd name="T0" fmla="*/ 18 w 29"/>
                  <a:gd name="T1" fmla="*/ 81 h 81"/>
                  <a:gd name="T2" fmla="*/ 0 w 29"/>
                  <a:gd name="T3" fmla="*/ 77 h 81"/>
                  <a:gd name="T4" fmla="*/ 6 w 29"/>
                  <a:gd name="T5" fmla="*/ 58 h 81"/>
                  <a:gd name="T6" fmla="*/ 10 w 29"/>
                  <a:gd name="T7" fmla="*/ 44 h 81"/>
                  <a:gd name="T8" fmla="*/ 10 w 29"/>
                  <a:gd name="T9" fmla="*/ 33 h 81"/>
                  <a:gd name="T10" fmla="*/ 10 w 29"/>
                  <a:gd name="T11" fmla="*/ 23 h 81"/>
                  <a:gd name="T12" fmla="*/ 12 w 29"/>
                  <a:gd name="T13" fmla="*/ 15 h 81"/>
                  <a:gd name="T14" fmla="*/ 16 w 29"/>
                  <a:gd name="T15" fmla="*/ 12 h 81"/>
                  <a:gd name="T16" fmla="*/ 21 w 29"/>
                  <a:gd name="T17" fmla="*/ 4 h 81"/>
                  <a:gd name="T18" fmla="*/ 29 w 29"/>
                  <a:gd name="T19" fmla="*/ 0 h 81"/>
                  <a:gd name="T20" fmla="*/ 25 w 29"/>
                  <a:gd name="T21" fmla="*/ 8 h 81"/>
                  <a:gd name="T22" fmla="*/ 23 w 29"/>
                  <a:gd name="T23" fmla="*/ 15 h 81"/>
                  <a:gd name="T24" fmla="*/ 23 w 29"/>
                  <a:gd name="T25" fmla="*/ 21 h 81"/>
                  <a:gd name="T26" fmla="*/ 25 w 29"/>
                  <a:gd name="T27" fmla="*/ 27 h 81"/>
                  <a:gd name="T28" fmla="*/ 18 w 29"/>
                  <a:gd name="T29" fmla="*/ 81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9"/>
                  <a:gd name="T46" fmla="*/ 0 h 81"/>
                  <a:gd name="T47" fmla="*/ 29 w 29"/>
                  <a:gd name="T48" fmla="*/ 81 h 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9" h="81">
                    <a:moveTo>
                      <a:pt x="18" y="81"/>
                    </a:moveTo>
                    <a:lnTo>
                      <a:pt x="0" y="77"/>
                    </a:lnTo>
                    <a:lnTo>
                      <a:pt x="6" y="58"/>
                    </a:lnTo>
                    <a:lnTo>
                      <a:pt x="10" y="44"/>
                    </a:lnTo>
                    <a:lnTo>
                      <a:pt x="10" y="33"/>
                    </a:lnTo>
                    <a:lnTo>
                      <a:pt x="10" y="23"/>
                    </a:lnTo>
                    <a:lnTo>
                      <a:pt x="12" y="15"/>
                    </a:lnTo>
                    <a:lnTo>
                      <a:pt x="16" y="12"/>
                    </a:lnTo>
                    <a:lnTo>
                      <a:pt x="21" y="4"/>
                    </a:lnTo>
                    <a:lnTo>
                      <a:pt x="29" y="0"/>
                    </a:lnTo>
                    <a:lnTo>
                      <a:pt x="25" y="8"/>
                    </a:lnTo>
                    <a:lnTo>
                      <a:pt x="23" y="15"/>
                    </a:lnTo>
                    <a:lnTo>
                      <a:pt x="23" y="21"/>
                    </a:lnTo>
                    <a:lnTo>
                      <a:pt x="25" y="27"/>
                    </a:lnTo>
                    <a:lnTo>
                      <a:pt x="18" y="81"/>
                    </a:lnTo>
                    <a:close/>
                  </a:path>
                </a:pathLst>
              </a:custGeom>
              <a:solidFill>
                <a:srgbClr val="D5CF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2" name="Freeform 1758"/>
              <p:cNvSpPr>
                <a:spLocks/>
              </p:cNvSpPr>
              <p:nvPr/>
            </p:nvSpPr>
            <p:spPr bwMode="auto">
              <a:xfrm>
                <a:off x="5995" y="1478"/>
                <a:ext cx="33" cy="93"/>
              </a:xfrm>
              <a:custGeom>
                <a:avLst/>
                <a:gdLst>
                  <a:gd name="T0" fmla="*/ 18 w 29"/>
                  <a:gd name="T1" fmla="*/ 81 h 81"/>
                  <a:gd name="T2" fmla="*/ 0 w 29"/>
                  <a:gd name="T3" fmla="*/ 77 h 81"/>
                  <a:gd name="T4" fmla="*/ 6 w 29"/>
                  <a:gd name="T5" fmla="*/ 58 h 81"/>
                  <a:gd name="T6" fmla="*/ 10 w 29"/>
                  <a:gd name="T7" fmla="*/ 44 h 81"/>
                  <a:gd name="T8" fmla="*/ 10 w 29"/>
                  <a:gd name="T9" fmla="*/ 33 h 81"/>
                  <a:gd name="T10" fmla="*/ 10 w 29"/>
                  <a:gd name="T11" fmla="*/ 23 h 81"/>
                  <a:gd name="T12" fmla="*/ 12 w 29"/>
                  <a:gd name="T13" fmla="*/ 15 h 81"/>
                  <a:gd name="T14" fmla="*/ 16 w 29"/>
                  <a:gd name="T15" fmla="*/ 12 h 81"/>
                  <a:gd name="T16" fmla="*/ 21 w 29"/>
                  <a:gd name="T17" fmla="*/ 4 h 81"/>
                  <a:gd name="T18" fmla="*/ 29 w 29"/>
                  <a:gd name="T19" fmla="*/ 0 h 81"/>
                  <a:gd name="T20" fmla="*/ 25 w 29"/>
                  <a:gd name="T21" fmla="*/ 8 h 81"/>
                  <a:gd name="T22" fmla="*/ 23 w 29"/>
                  <a:gd name="T23" fmla="*/ 15 h 81"/>
                  <a:gd name="T24" fmla="*/ 23 w 29"/>
                  <a:gd name="T25" fmla="*/ 21 h 81"/>
                  <a:gd name="T26" fmla="*/ 25 w 29"/>
                  <a:gd name="T27" fmla="*/ 27 h 81"/>
                  <a:gd name="T28" fmla="*/ 18 w 29"/>
                  <a:gd name="T29" fmla="*/ 81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9"/>
                  <a:gd name="T46" fmla="*/ 0 h 81"/>
                  <a:gd name="T47" fmla="*/ 29 w 29"/>
                  <a:gd name="T48" fmla="*/ 81 h 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9" h="81">
                    <a:moveTo>
                      <a:pt x="18" y="81"/>
                    </a:moveTo>
                    <a:lnTo>
                      <a:pt x="0" y="77"/>
                    </a:lnTo>
                    <a:lnTo>
                      <a:pt x="6" y="58"/>
                    </a:lnTo>
                    <a:lnTo>
                      <a:pt x="10" y="44"/>
                    </a:lnTo>
                    <a:lnTo>
                      <a:pt x="10" y="33"/>
                    </a:lnTo>
                    <a:lnTo>
                      <a:pt x="10" y="23"/>
                    </a:lnTo>
                    <a:lnTo>
                      <a:pt x="12" y="15"/>
                    </a:lnTo>
                    <a:lnTo>
                      <a:pt x="16" y="12"/>
                    </a:lnTo>
                    <a:lnTo>
                      <a:pt x="21" y="4"/>
                    </a:lnTo>
                    <a:lnTo>
                      <a:pt x="29" y="0"/>
                    </a:lnTo>
                    <a:lnTo>
                      <a:pt x="25" y="8"/>
                    </a:lnTo>
                    <a:lnTo>
                      <a:pt x="23" y="15"/>
                    </a:lnTo>
                    <a:lnTo>
                      <a:pt x="23" y="21"/>
                    </a:lnTo>
                    <a:lnTo>
                      <a:pt x="25" y="27"/>
                    </a:lnTo>
                    <a:lnTo>
                      <a:pt x="18" y="81"/>
                    </a:lnTo>
                  </a:path>
                </a:pathLst>
              </a:custGeom>
              <a:noFill/>
              <a:ln w="3175">
                <a:solidFill>
                  <a:srgbClr val="282A2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3" name="Freeform 1759"/>
              <p:cNvSpPr>
                <a:spLocks/>
              </p:cNvSpPr>
              <p:nvPr/>
            </p:nvSpPr>
            <p:spPr bwMode="auto">
              <a:xfrm>
                <a:off x="4943" y="1591"/>
                <a:ext cx="48" cy="46"/>
              </a:xfrm>
              <a:custGeom>
                <a:avLst/>
                <a:gdLst>
                  <a:gd name="T0" fmla="*/ 42 w 42"/>
                  <a:gd name="T1" fmla="*/ 2 h 40"/>
                  <a:gd name="T2" fmla="*/ 19 w 42"/>
                  <a:gd name="T3" fmla="*/ 40 h 40"/>
                  <a:gd name="T4" fmla="*/ 0 w 42"/>
                  <a:gd name="T5" fmla="*/ 0 h 40"/>
                  <a:gd name="T6" fmla="*/ 42 w 42"/>
                  <a:gd name="T7" fmla="*/ 2 h 40"/>
                  <a:gd name="T8" fmla="*/ 19 w 42"/>
                  <a:gd name="T9" fmla="*/ 40 h 40"/>
                  <a:gd name="T10" fmla="*/ 42 w 42"/>
                  <a:gd name="T11" fmla="*/ 2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0"/>
                  <a:gd name="T20" fmla="*/ 42 w 4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0">
                    <a:moveTo>
                      <a:pt x="42" y="2"/>
                    </a:moveTo>
                    <a:lnTo>
                      <a:pt x="19" y="40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19" y="40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4" name="Freeform 1760"/>
              <p:cNvSpPr>
                <a:spLocks/>
              </p:cNvSpPr>
              <p:nvPr/>
            </p:nvSpPr>
            <p:spPr bwMode="auto">
              <a:xfrm>
                <a:off x="4874" y="1413"/>
                <a:ext cx="165" cy="154"/>
              </a:xfrm>
              <a:custGeom>
                <a:avLst/>
                <a:gdLst>
                  <a:gd name="T0" fmla="*/ 43 w 144"/>
                  <a:gd name="T1" fmla="*/ 44 h 134"/>
                  <a:gd name="T2" fmla="*/ 20 w 144"/>
                  <a:gd name="T3" fmla="*/ 19 h 134"/>
                  <a:gd name="T4" fmla="*/ 20 w 144"/>
                  <a:gd name="T5" fmla="*/ 19 h 134"/>
                  <a:gd name="T6" fmla="*/ 47 w 144"/>
                  <a:gd name="T7" fmla="*/ 38 h 134"/>
                  <a:gd name="T8" fmla="*/ 58 w 144"/>
                  <a:gd name="T9" fmla="*/ 32 h 134"/>
                  <a:gd name="T10" fmla="*/ 70 w 144"/>
                  <a:gd name="T11" fmla="*/ 28 h 134"/>
                  <a:gd name="T12" fmla="*/ 71 w 144"/>
                  <a:gd name="T13" fmla="*/ 0 h 134"/>
                  <a:gd name="T14" fmla="*/ 71 w 144"/>
                  <a:gd name="T15" fmla="*/ 0 h 134"/>
                  <a:gd name="T16" fmla="*/ 75 w 144"/>
                  <a:gd name="T17" fmla="*/ 28 h 134"/>
                  <a:gd name="T18" fmla="*/ 83 w 144"/>
                  <a:gd name="T19" fmla="*/ 30 h 134"/>
                  <a:gd name="T20" fmla="*/ 91 w 144"/>
                  <a:gd name="T21" fmla="*/ 32 h 134"/>
                  <a:gd name="T22" fmla="*/ 96 w 144"/>
                  <a:gd name="T23" fmla="*/ 34 h 134"/>
                  <a:gd name="T24" fmla="*/ 100 w 144"/>
                  <a:gd name="T25" fmla="*/ 38 h 134"/>
                  <a:gd name="T26" fmla="*/ 125 w 144"/>
                  <a:gd name="T27" fmla="*/ 19 h 134"/>
                  <a:gd name="T28" fmla="*/ 104 w 144"/>
                  <a:gd name="T29" fmla="*/ 42 h 134"/>
                  <a:gd name="T30" fmla="*/ 110 w 144"/>
                  <a:gd name="T31" fmla="*/ 53 h 134"/>
                  <a:gd name="T32" fmla="*/ 114 w 144"/>
                  <a:gd name="T33" fmla="*/ 65 h 134"/>
                  <a:gd name="T34" fmla="*/ 144 w 144"/>
                  <a:gd name="T35" fmla="*/ 67 h 134"/>
                  <a:gd name="T36" fmla="*/ 144 w 144"/>
                  <a:gd name="T37" fmla="*/ 67 h 134"/>
                  <a:gd name="T38" fmla="*/ 114 w 144"/>
                  <a:gd name="T39" fmla="*/ 69 h 134"/>
                  <a:gd name="T40" fmla="*/ 110 w 144"/>
                  <a:gd name="T41" fmla="*/ 80 h 134"/>
                  <a:gd name="T42" fmla="*/ 104 w 144"/>
                  <a:gd name="T43" fmla="*/ 94 h 134"/>
                  <a:gd name="T44" fmla="*/ 121 w 144"/>
                  <a:gd name="T45" fmla="*/ 115 h 134"/>
                  <a:gd name="T46" fmla="*/ 121 w 144"/>
                  <a:gd name="T47" fmla="*/ 115 h 134"/>
                  <a:gd name="T48" fmla="*/ 100 w 144"/>
                  <a:gd name="T49" fmla="*/ 95 h 134"/>
                  <a:gd name="T50" fmla="*/ 89 w 144"/>
                  <a:gd name="T51" fmla="*/ 101 h 134"/>
                  <a:gd name="T52" fmla="*/ 75 w 144"/>
                  <a:gd name="T53" fmla="*/ 105 h 134"/>
                  <a:gd name="T54" fmla="*/ 73 w 144"/>
                  <a:gd name="T55" fmla="*/ 134 h 134"/>
                  <a:gd name="T56" fmla="*/ 73 w 144"/>
                  <a:gd name="T57" fmla="*/ 134 h 134"/>
                  <a:gd name="T58" fmla="*/ 70 w 144"/>
                  <a:gd name="T59" fmla="*/ 105 h 134"/>
                  <a:gd name="T60" fmla="*/ 58 w 144"/>
                  <a:gd name="T61" fmla="*/ 101 h 134"/>
                  <a:gd name="T62" fmla="*/ 47 w 144"/>
                  <a:gd name="T63" fmla="*/ 95 h 134"/>
                  <a:gd name="T64" fmla="*/ 22 w 144"/>
                  <a:gd name="T65" fmla="*/ 117 h 134"/>
                  <a:gd name="T66" fmla="*/ 22 w 144"/>
                  <a:gd name="T67" fmla="*/ 115 h 134"/>
                  <a:gd name="T68" fmla="*/ 39 w 144"/>
                  <a:gd name="T69" fmla="*/ 92 h 134"/>
                  <a:gd name="T70" fmla="*/ 35 w 144"/>
                  <a:gd name="T71" fmla="*/ 82 h 134"/>
                  <a:gd name="T72" fmla="*/ 31 w 144"/>
                  <a:gd name="T73" fmla="*/ 71 h 134"/>
                  <a:gd name="T74" fmla="*/ 0 w 144"/>
                  <a:gd name="T75" fmla="*/ 67 h 134"/>
                  <a:gd name="T76" fmla="*/ 2 w 144"/>
                  <a:gd name="T77" fmla="*/ 67 h 134"/>
                  <a:gd name="T78" fmla="*/ 33 w 144"/>
                  <a:gd name="T79" fmla="*/ 65 h 134"/>
                  <a:gd name="T80" fmla="*/ 37 w 144"/>
                  <a:gd name="T81" fmla="*/ 53 h 134"/>
                  <a:gd name="T82" fmla="*/ 43 w 144"/>
                  <a:gd name="T83" fmla="*/ 44 h 1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4"/>
                  <a:gd name="T127" fmla="*/ 0 h 134"/>
                  <a:gd name="T128" fmla="*/ 144 w 144"/>
                  <a:gd name="T129" fmla="*/ 134 h 13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4" h="134">
                    <a:moveTo>
                      <a:pt x="43" y="44"/>
                    </a:moveTo>
                    <a:lnTo>
                      <a:pt x="20" y="19"/>
                    </a:lnTo>
                    <a:lnTo>
                      <a:pt x="47" y="38"/>
                    </a:lnTo>
                    <a:lnTo>
                      <a:pt x="58" y="32"/>
                    </a:lnTo>
                    <a:lnTo>
                      <a:pt x="70" y="28"/>
                    </a:lnTo>
                    <a:lnTo>
                      <a:pt x="71" y="0"/>
                    </a:lnTo>
                    <a:lnTo>
                      <a:pt x="75" y="28"/>
                    </a:lnTo>
                    <a:lnTo>
                      <a:pt x="83" y="30"/>
                    </a:lnTo>
                    <a:lnTo>
                      <a:pt x="91" y="32"/>
                    </a:lnTo>
                    <a:lnTo>
                      <a:pt x="96" y="34"/>
                    </a:lnTo>
                    <a:lnTo>
                      <a:pt x="100" y="38"/>
                    </a:lnTo>
                    <a:lnTo>
                      <a:pt x="125" y="19"/>
                    </a:lnTo>
                    <a:lnTo>
                      <a:pt x="104" y="42"/>
                    </a:lnTo>
                    <a:lnTo>
                      <a:pt x="110" y="53"/>
                    </a:lnTo>
                    <a:lnTo>
                      <a:pt x="114" y="65"/>
                    </a:lnTo>
                    <a:lnTo>
                      <a:pt x="144" y="67"/>
                    </a:lnTo>
                    <a:lnTo>
                      <a:pt x="114" y="69"/>
                    </a:lnTo>
                    <a:lnTo>
                      <a:pt x="110" y="80"/>
                    </a:lnTo>
                    <a:lnTo>
                      <a:pt x="104" y="94"/>
                    </a:lnTo>
                    <a:lnTo>
                      <a:pt x="121" y="115"/>
                    </a:lnTo>
                    <a:lnTo>
                      <a:pt x="100" y="95"/>
                    </a:lnTo>
                    <a:lnTo>
                      <a:pt x="89" y="101"/>
                    </a:lnTo>
                    <a:lnTo>
                      <a:pt x="75" y="105"/>
                    </a:lnTo>
                    <a:lnTo>
                      <a:pt x="73" y="134"/>
                    </a:lnTo>
                    <a:lnTo>
                      <a:pt x="70" y="105"/>
                    </a:lnTo>
                    <a:lnTo>
                      <a:pt x="58" y="101"/>
                    </a:lnTo>
                    <a:lnTo>
                      <a:pt x="47" y="95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39" y="92"/>
                    </a:lnTo>
                    <a:lnTo>
                      <a:pt x="35" y="82"/>
                    </a:lnTo>
                    <a:lnTo>
                      <a:pt x="31" y="71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33" y="65"/>
                    </a:lnTo>
                    <a:lnTo>
                      <a:pt x="37" y="53"/>
                    </a:lnTo>
                    <a:lnTo>
                      <a:pt x="43" y="4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5" name="Freeform 1761"/>
              <p:cNvSpPr>
                <a:spLocks/>
              </p:cNvSpPr>
              <p:nvPr/>
            </p:nvSpPr>
            <p:spPr bwMode="auto">
              <a:xfrm>
                <a:off x="4874" y="1413"/>
                <a:ext cx="165" cy="154"/>
              </a:xfrm>
              <a:custGeom>
                <a:avLst/>
                <a:gdLst>
                  <a:gd name="T0" fmla="*/ 43 w 144"/>
                  <a:gd name="T1" fmla="*/ 44 h 134"/>
                  <a:gd name="T2" fmla="*/ 20 w 144"/>
                  <a:gd name="T3" fmla="*/ 19 h 134"/>
                  <a:gd name="T4" fmla="*/ 20 w 144"/>
                  <a:gd name="T5" fmla="*/ 19 h 134"/>
                  <a:gd name="T6" fmla="*/ 47 w 144"/>
                  <a:gd name="T7" fmla="*/ 38 h 134"/>
                  <a:gd name="T8" fmla="*/ 58 w 144"/>
                  <a:gd name="T9" fmla="*/ 32 h 134"/>
                  <a:gd name="T10" fmla="*/ 70 w 144"/>
                  <a:gd name="T11" fmla="*/ 28 h 134"/>
                  <a:gd name="T12" fmla="*/ 71 w 144"/>
                  <a:gd name="T13" fmla="*/ 0 h 134"/>
                  <a:gd name="T14" fmla="*/ 71 w 144"/>
                  <a:gd name="T15" fmla="*/ 0 h 134"/>
                  <a:gd name="T16" fmla="*/ 75 w 144"/>
                  <a:gd name="T17" fmla="*/ 28 h 134"/>
                  <a:gd name="T18" fmla="*/ 83 w 144"/>
                  <a:gd name="T19" fmla="*/ 30 h 134"/>
                  <a:gd name="T20" fmla="*/ 91 w 144"/>
                  <a:gd name="T21" fmla="*/ 32 h 134"/>
                  <a:gd name="T22" fmla="*/ 96 w 144"/>
                  <a:gd name="T23" fmla="*/ 34 h 134"/>
                  <a:gd name="T24" fmla="*/ 100 w 144"/>
                  <a:gd name="T25" fmla="*/ 38 h 134"/>
                  <a:gd name="T26" fmla="*/ 125 w 144"/>
                  <a:gd name="T27" fmla="*/ 19 h 134"/>
                  <a:gd name="T28" fmla="*/ 125 w 144"/>
                  <a:gd name="T29" fmla="*/ 19 h 134"/>
                  <a:gd name="T30" fmla="*/ 104 w 144"/>
                  <a:gd name="T31" fmla="*/ 42 h 134"/>
                  <a:gd name="T32" fmla="*/ 110 w 144"/>
                  <a:gd name="T33" fmla="*/ 53 h 134"/>
                  <a:gd name="T34" fmla="*/ 114 w 144"/>
                  <a:gd name="T35" fmla="*/ 65 h 134"/>
                  <a:gd name="T36" fmla="*/ 144 w 144"/>
                  <a:gd name="T37" fmla="*/ 67 h 134"/>
                  <a:gd name="T38" fmla="*/ 144 w 144"/>
                  <a:gd name="T39" fmla="*/ 67 h 134"/>
                  <a:gd name="T40" fmla="*/ 114 w 144"/>
                  <a:gd name="T41" fmla="*/ 69 h 134"/>
                  <a:gd name="T42" fmla="*/ 110 w 144"/>
                  <a:gd name="T43" fmla="*/ 80 h 134"/>
                  <a:gd name="T44" fmla="*/ 104 w 144"/>
                  <a:gd name="T45" fmla="*/ 94 h 134"/>
                  <a:gd name="T46" fmla="*/ 121 w 144"/>
                  <a:gd name="T47" fmla="*/ 115 h 134"/>
                  <a:gd name="T48" fmla="*/ 121 w 144"/>
                  <a:gd name="T49" fmla="*/ 115 h 134"/>
                  <a:gd name="T50" fmla="*/ 100 w 144"/>
                  <a:gd name="T51" fmla="*/ 95 h 134"/>
                  <a:gd name="T52" fmla="*/ 89 w 144"/>
                  <a:gd name="T53" fmla="*/ 101 h 134"/>
                  <a:gd name="T54" fmla="*/ 75 w 144"/>
                  <a:gd name="T55" fmla="*/ 105 h 134"/>
                  <a:gd name="T56" fmla="*/ 73 w 144"/>
                  <a:gd name="T57" fmla="*/ 134 h 134"/>
                  <a:gd name="T58" fmla="*/ 73 w 144"/>
                  <a:gd name="T59" fmla="*/ 134 h 134"/>
                  <a:gd name="T60" fmla="*/ 70 w 144"/>
                  <a:gd name="T61" fmla="*/ 105 h 134"/>
                  <a:gd name="T62" fmla="*/ 58 w 144"/>
                  <a:gd name="T63" fmla="*/ 101 h 134"/>
                  <a:gd name="T64" fmla="*/ 47 w 144"/>
                  <a:gd name="T65" fmla="*/ 95 h 134"/>
                  <a:gd name="T66" fmla="*/ 22 w 144"/>
                  <a:gd name="T67" fmla="*/ 117 h 134"/>
                  <a:gd name="T68" fmla="*/ 22 w 144"/>
                  <a:gd name="T69" fmla="*/ 115 h 134"/>
                  <a:gd name="T70" fmla="*/ 39 w 144"/>
                  <a:gd name="T71" fmla="*/ 92 h 134"/>
                  <a:gd name="T72" fmla="*/ 35 w 144"/>
                  <a:gd name="T73" fmla="*/ 82 h 134"/>
                  <a:gd name="T74" fmla="*/ 31 w 144"/>
                  <a:gd name="T75" fmla="*/ 71 h 134"/>
                  <a:gd name="T76" fmla="*/ 0 w 144"/>
                  <a:gd name="T77" fmla="*/ 67 h 134"/>
                  <a:gd name="T78" fmla="*/ 2 w 144"/>
                  <a:gd name="T79" fmla="*/ 67 h 134"/>
                  <a:gd name="T80" fmla="*/ 33 w 144"/>
                  <a:gd name="T81" fmla="*/ 65 h 134"/>
                  <a:gd name="T82" fmla="*/ 37 w 144"/>
                  <a:gd name="T83" fmla="*/ 53 h 134"/>
                  <a:gd name="T84" fmla="*/ 43 w 144"/>
                  <a:gd name="T85" fmla="*/ 44 h 1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4"/>
                  <a:gd name="T130" fmla="*/ 0 h 134"/>
                  <a:gd name="T131" fmla="*/ 144 w 144"/>
                  <a:gd name="T132" fmla="*/ 134 h 1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4" h="134">
                    <a:moveTo>
                      <a:pt x="43" y="44"/>
                    </a:moveTo>
                    <a:lnTo>
                      <a:pt x="20" y="19"/>
                    </a:lnTo>
                    <a:lnTo>
                      <a:pt x="47" y="38"/>
                    </a:lnTo>
                    <a:lnTo>
                      <a:pt x="58" y="32"/>
                    </a:lnTo>
                    <a:lnTo>
                      <a:pt x="70" y="28"/>
                    </a:lnTo>
                    <a:lnTo>
                      <a:pt x="71" y="0"/>
                    </a:lnTo>
                    <a:lnTo>
                      <a:pt x="75" y="28"/>
                    </a:lnTo>
                    <a:lnTo>
                      <a:pt x="83" y="30"/>
                    </a:lnTo>
                    <a:lnTo>
                      <a:pt x="91" y="32"/>
                    </a:lnTo>
                    <a:lnTo>
                      <a:pt x="96" y="34"/>
                    </a:lnTo>
                    <a:lnTo>
                      <a:pt x="100" y="38"/>
                    </a:lnTo>
                    <a:lnTo>
                      <a:pt x="125" y="19"/>
                    </a:lnTo>
                    <a:lnTo>
                      <a:pt x="104" y="42"/>
                    </a:lnTo>
                    <a:lnTo>
                      <a:pt x="110" y="53"/>
                    </a:lnTo>
                    <a:lnTo>
                      <a:pt x="114" y="65"/>
                    </a:lnTo>
                    <a:lnTo>
                      <a:pt x="144" y="67"/>
                    </a:lnTo>
                    <a:lnTo>
                      <a:pt x="114" y="69"/>
                    </a:lnTo>
                    <a:lnTo>
                      <a:pt x="110" y="80"/>
                    </a:lnTo>
                    <a:lnTo>
                      <a:pt x="104" y="94"/>
                    </a:lnTo>
                    <a:lnTo>
                      <a:pt x="121" y="115"/>
                    </a:lnTo>
                    <a:lnTo>
                      <a:pt x="100" y="95"/>
                    </a:lnTo>
                    <a:lnTo>
                      <a:pt x="89" y="101"/>
                    </a:lnTo>
                    <a:lnTo>
                      <a:pt x="75" y="105"/>
                    </a:lnTo>
                    <a:lnTo>
                      <a:pt x="73" y="134"/>
                    </a:lnTo>
                    <a:lnTo>
                      <a:pt x="70" y="105"/>
                    </a:lnTo>
                    <a:lnTo>
                      <a:pt x="58" y="101"/>
                    </a:lnTo>
                    <a:lnTo>
                      <a:pt x="47" y="95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39" y="92"/>
                    </a:lnTo>
                    <a:lnTo>
                      <a:pt x="35" y="82"/>
                    </a:lnTo>
                    <a:lnTo>
                      <a:pt x="31" y="71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33" y="65"/>
                    </a:lnTo>
                    <a:lnTo>
                      <a:pt x="37" y="53"/>
                    </a:lnTo>
                    <a:lnTo>
                      <a:pt x="43" y="44"/>
                    </a:lnTo>
                  </a:path>
                </a:pathLst>
              </a:custGeom>
              <a:noFill/>
              <a:ln w="3175">
                <a:solidFill>
                  <a:srgbClr val="13151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6" name="Freeform 1762"/>
              <p:cNvSpPr>
                <a:spLocks/>
              </p:cNvSpPr>
              <p:nvPr/>
            </p:nvSpPr>
            <p:spPr bwMode="auto">
              <a:xfrm>
                <a:off x="4929" y="1456"/>
                <a:ext cx="55" cy="66"/>
              </a:xfrm>
              <a:custGeom>
                <a:avLst/>
                <a:gdLst>
                  <a:gd name="T0" fmla="*/ 0 w 48"/>
                  <a:gd name="T1" fmla="*/ 15 h 57"/>
                  <a:gd name="T2" fmla="*/ 23 w 48"/>
                  <a:gd name="T3" fmla="*/ 0 h 57"/>
                  <a:gd name="T4" fmla="*/ 48 w 48"/>
                  <a:gd name="T5" fmla="*/ 15 h 57"/>
                  <a:gd name="T6" fmla="*/ 48 w 48"/>
                  <a:gd name="T7" fmla="*/ 42 h 57"/>
                  <a:gd name="T8" fmla="*/ 23 w 48"/>
                  <a:gd name="T9" fmla="*/ 57 h 57"/>
                  <a:gd name="T10" fmla="*/ 0 w 48"/>
                  <a:gd name="T11" fmla="*/ 42 h 57"/>
                  <a:gd name="T12" fmla="*/ 0 w 48"/>
                  <a:gd name="T13" fmla="*/ 15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57"/>
                  <a:gd name="T23" fmla="*/ 48 w 48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57">
                    <a:moveTo>
                      <a:pt x="0" y="15"/>
                    </a:moveTo>
                    <a:lnTo>
                      <a:pt x="23" y="0"/>
                    </a:lnTo>
                    <a:lnTo>
                      <a:pt x="48" y="15"/>
                    </a:lnTo>
                    <a:lnTo>
                      <a:pt x="48" y="42"/>
                    </a:lnTo>
                    <a:lnTo>
                      <a:pt x="23" y="57"/>
                    </a:lnTo>
                    <a:lnTo>
                      <a:pt x="0" y="4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7" name="Freeform 1763"/>
              <p:cNvSpPr>
                <a:spLocks/>
              </p:cNvSpPr>
              <p:nvPr/>
            </p:nvSpPr>
            <p:spPr bwMode="auto">
              <a:xfrm>
                <a:off x="4929" y="1456"/>
                <a:ext cx="55" cy="66"/>
              </a:xfrm>
              <a:custGeom>
                <a:avLst/>
                <a:gdLst>
                  <a:gd name="T0" fmla="*/ 0 w 48"/>
                  <a:gd name="T1" fmla="*/ 15 h 57"/>
                  <a:gd name="T2" fmla="*/ 23 w 48"/>
                  <a:gd name="T3" fmla="*/ 0 h 57"/>
                  <a:gd name="T4" fmla="*/ 48 w 48"/>
                  <a:gd name="T5" fmla="*/ 15 h 57"/>
                  <a:gd name="T6" fmla="*/ 48 w 48"/>
                  <a:gd name="T7" fmla="*/ 42 h 57"/>
                  <a:gd name="T8" fmla="*/ 23 w 48"/>
                  <a:gd name="T9" fmla="*/ 57 h 57"/>
                  <a:gd name="T10" fmla="*/ 0 w 48"/>
                  <a:gd name="T11" fmla="*/ 42 h 57"/>
                  <a:gd name="T12" fmla="*/ 0 w 48"/>
                  <a:gd name="T13" fmla="*/ 15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57"/>
                  <a:gd name="T23" fmla="*/ 48 w 48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57">
                    <a:moveTo>
                      <a:pt x="0" y="15"/>
                    </a:moveTo>
                    <a:lnTo>
                      <a:pt x="23" y="0"/>
                    </a:lnTo>
                    <a:lnTo>
                      <a:pt x="48" y="15"/>
                    </a:lnTo>
                    <a:lnTo>
                      <a:pt x="48" y="42"/>
                    </a:lnTo>
                    <a:lnTo>
                      <a:pt x="23" y="57"/>
                    </a:lnTo>
                    <a:lnTo>
                      <a:pt x="0" y="42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3175">
                <a:solidFill>
                  <a:srgbClr val="13151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8" name="Freeform 1764"/>
              <p:cNvSpPr>
                <a:spLocks/>
              </p:cNvSpPr>
              <p:nvPr/>
            </p:nvSpPr>
            <p:spPr bwMode="auto">
              <a:xfrm>
                <a:off x="4844" y="1737"/>
                <a:ext cx="248" cy="21"/>
              </a:xfrm>
              <a:custGeom>
                <a:avLst/>
                <a:gdLst>
                  <a:gd name="T0" fmla="*/ 0 w 216"/>
                  <a:gd name="T1" fmla="*/ 9 h 19"/>
                  <a:gd name="T2" fmla="*/ 3 w 216"/>
                  <a:gd name="T3" fmla="*/ 5 h 19"/>
                  <a:gd name="T4" fmla="*/ 7 w 216"/>
                  <a:gd name="T5" fmla="*/ 1 h 19"/>
                  <a:gd name="T6" fmla="*/ 13 w 216"/>
                  <a:gd name="T7" fmla="*/ 0 h 19"/>
                  <a:gd name="T8" fmla="*/ 19 w 216"/>
                  <a:gd name="T9" fmla="*/ 0 h 19"/>
                  <a:gd name="T10" fmla="*/ 23 w 216"/>
                  <a:gd name="T11" fmla="*/ 1 h 19"/>
                  <a:gd name="T12" fmla="*/ 28 w 216"/>
                  <a:gd name="T13" fmla="*/ 3 h 19"/>
                  <a:gd name="T14" fmla="*/ 32 w 216"/>
                  <a:gd name="T15" fmla="*/ 9 h 19"/>
                  <a:gd name="T16" fmla="*/ 34 w 216"/>
                  <a:gd name="T17" fmla="*/ 15 h 19"/>
                  <a:gd name="T18" fmla="*/ 36 w 216"/>
                  <a:gd name="T19" fmla="*/ 17 h 19"/>
                  <a:gd name="T20" fmla="*/ 40 w 216"/>
                  <a:gd name="T21" fmla="*/ 19 h 19"/>
                  <a:gd name="T22" fmla="*/ 44 w 216"/>
                  <a:gd name="T23" fmla="*/ 19 h 19"/>
                  <a:gd name="T24" fmla="*/ 48 w 216"/>
                  <a:gd name="T25" fmla="*/ 19 h 19"/>
                  <a:gd name="T26" fmla="*/ 57 w 216"/>
                  <a:gd name="T27" fmla="*/ 15 h 19"/>
                  <a:gd name="T28" fmla="*/ 61 w 216"/>
                  <a:gd name="T29" fmla="*/ 11 h 19"/>
                  <a:gd name="T30" fmla="*/ 65 w 216"/>
                  <a:gd name="T31" fmla="*/ 7 h 19"/>
                  <a:gd name="T32" fmla="*/ 69 w 216"/>
                  <a:gd name="T33" fmla="*/ 3 h 19"/>
                  <a:gd name="T34" fmla="*/ 74 w 216"/>
                  <a:gd name="T35" fmla="*/ 1 h 19"/>
                  <a:gd name="T36" fmla="*/ 80 w 216"/>
                  <a:gd name="T37" fmla="*/ 1 h 19"/>
                  <a:gd name="T38" fmla="*/ 86 w 216"/>
                  <a:gd name="T39" fmla="*/ 1 h 19"/>
                  <a:gd name="T40" fmla="*/ 90 w 216"/>
                  <a:gd name="T41" fmla="*/ 3 h 19"/>
                  <a:gd name="T42" fmla="*/ 96 w 216"/>
                  <a:gd name="T43" fmla="*/ 7 h 19"/>
                  <a:gd name="T44" fmla="*/ 97 w 216"/>
                  <a:gd name="T45" fmla="*/ 11 h 19"/>
                  <a:gd name="T46" fmla="*/ 105 w 216"/>
                  <a:gd name="T47" fmla="*/ 15 h 19"/>
                  <a:gd name="T48" fmla="*/ 113 w 216"/>
                  <a:gd name="T49" fmla="*/ 17 h 19"/>
                  <a:gd name="T50" fmla="*/ 117 w 216"/>
                  <a:gd name="T51" fmla="*/ 17 h 19"/>
                  <a:gd name="T52" fmla="*/ 121 w 216"/>
                  <a:gd name="T53" fmla="*/ 15 h 19"/>
                  <a:gd name="T54" fmla="*/ 122 w 216"/>
                  <a:gd name="T55" fmla="*/ 13 h 19"/>
                  <a:gd name="T56" fmla="*/ 126 w 216"/>
                  <a:gd name="T57" fmla="*/ 9 h 19"/>
                  <a:gd name="T58" fmla="*/ 128 w 216"/>
                  <a:gd name="T59" fmla="*/ 5 h 19"/>
                  <a:gd name="T60" fmla="*/ 132 w 216"/>
                  <a:gd name="T61" fmla="*/ 3 h 19"/>
                  <a:gd name="T62" fmla="*/ 136 w 216"/>
                  <a:gd name="T63" fmla="*/ 1 h 19"/>
                  <a:gd name="T64" fmla="*/ 142 w 216"/>
                  <a:gd name="T65" fmla="*/ 1 h 19"/>
                  <a:gd name="T66" fmla="*/ 145 w 216"/>
                  <a:gd name="T67" fmla="*/ 1 h 19"/>
                  <a:gd name="T68" fmla="*/ 151 w 216"/>
                  <a:gd name="T69" fmla="*/ 3 h 19"/>
                  <a:gd name="T70" fmla="*/ 155 w 216"/>
                  <a:gd name="T71" fmla="*/ 7 h 19"/>
                  <a:gd name="T72" fmla="*/ 159 w 216"/>
                  <a:gd name="T73" fmla="*/ 9 h 19"/>
                  <a:gd name="T74" fmla="*/ 163 w 216"/>
                  <a:gd name="T75" fmla="*/ 15 h 19"/>
                  <a:gd name="T76" fmla="*/ 168 w 216"/>
                  <a:gd name="T77" fmla="*/ 17 h 19"/>
                  <a:gd name="T78" fmla="*/ 174 w 216"/>
                  <a:gd name="T79" fmla="*/ 17 h 19"/>
                  <a:gd name="T80" fmla="*/ 180 w 216"/>
                  <a:gd name="T81" fmla="*/ 15 h 19"/>
                  <a:gd name="T82" fmla="*/ 184 w 216"/>
                  <a:gd name="T83" fmla="*/ 9 h 19"/>
                  <a:gd name="T84" fmla="*/ 190 w 216"/>
                  <a:gd name="T85" fmla="*/ 5 h 19"/>
                  <a:gd name="T86" fmla="*/ 193 w 216"/>
                  <a:gd name="T87" fmla="*/ 1 h 19"/>
                  <a:gd name="T88" fmla="*/ 199 w 216"/>
                  <a:gd name="T89" fmla="*/ 0 h 19"/>
                  <a:gd name="T90" fmla="*/ 205 w 216"/>
                  <a:gd name="T91" fmla="*/ 0 h 19"/>
                  <a:gd name="T92" fmla="*/ 209 w 216"/>
                  <a:gd name="T93" fmla="*/ 1 h 19"/>
                  <a:gd name="T94" fmla="*/ 213 w 216"/>
                  <a:gd name="T95" fmla="*/ 3 h 19"/>
                  <a:gd name="T96" fmla="*/ 216 w 216"/>
                  <a:gd name="T97" fmla="*/ 7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6"/>
                  <a:gd name="T148" fmla="*/ 0 h 19"/>
                  <a:gd name="T149" fmla="*/ 216 w 216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6" h="19">
                    <a:moveTo>
                      <a:pt x="0" y="9"/>
                    </a:moveTo>
                    <a:lnTo>
                      <a:pt x="3" y="5"/>
                    </a:lnTo>
                    <a:lnTo>
                      <a:pt x="7" y="1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8" y="3"/>
                    </a:lnTo>
                    <a:lnTo>
                      <a:pt x="32" y="9"/>
                    </a:lnTo>
                    <a:lnTo>
                      <a:pt x="34" y="15"/>
                    </a:lnTo>
                    <a:lnTo>
                      <a:pt x="36" y="17"/>
                    </a:lnTo>
                    <a:lnTo>
                      <a:pt x="40" y="19"/>
                    </a:lnTo>
                    <a:lnTo>
                      <a:pt x="44" y="19"/>
                    </a:lnTo>
                    <a:lnTo>
                      <a:pt x="48" y="19"/>
                    </a:lnTo>
                    <a:lnTo>
                      <a:pt x="57" y="15"/>
                    </a:lnTo>
                    <a:lnTo>
                      <a:pt x="61" y="11"/>
                    </a:lnTo>
                    <a:lnTo>
                      <a:pt x="65" y="7"/>
                    </a:lnTo>
                    <a:lnTo>
                      <a:pt x="69" y="3"/>
                    </a:lnTo>
                    <a:lnTo>
                      <a:pt x="74" y="1"/>
                    </a:lnTo>
                    <a:lnTo>
                      <a:pt x="80" y="1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6" y="7"/>
                    </a:lnTo>
                    <a:lnTo>
                      <a:pt x="97" y="11"/>
                    </a:lnTo>
                    <a:lnTo>
                      <a:pt x="105" y="15"/>
                    </a:lnTo>
                    <a:lnTo>
                      <a:pt x="113" y="17"/>
                    </a:lnTo>
                    <a:lnTo>
                      <a:pt x="117" y="17"/>
                    </a:lnTo>
                    <a:lnTo>
                      <a:pt x="121" y="15"/>
                    </a:lnTo>
                    <a:lnTo>
                      <a:pt x="122" y="13"/>
                    </a:lnTo>
                    <a:lnTo>
                      <a:pt x="126" y="9"/>
                    </a:lnTo>
                    <a:lnTo>
                      <a:pt x="128" y="5"/>
                    </a:lnTo>
                    <a:lnTo>
                      <a:pt x="132" y="3"/>
                    </a:lnTo>
                    <a:lnTo>
                      <a:pt x="136" y="1"/>
                    </a:lnTo>
                    <a:lnTo>
                      <a:pt x="142" y="1"/>
                    </a:lnTo>
                    <a:lnTo>
                      <a:pt x="145" y="1"/>
                    </a:lnTo>
                    <a:lnTo>
                      <a:pt x="151" y="3"/>
                    </a:lnTo>
                    <a:lnTo>
                      <a:pt x="155" y="7"/>
                    </a:lnTo>
                    <a:lnTo>
                      <a:pt x="159" y="9"/>
                    </a:lnTo>
                    <a:lnTo>
                      <a:pt x="163" y="15"/>
                    </a:lnTo>
                    <a:lnTo>
                      <a:pt x="168" y="17"/>
                    </a:lnTo>
                    <a:lnTo>
                      <a:pt x="174" y="17"/>
                    </a:lnTo>
                    <a:lnTo>
                      <a:pt x="180" y="15"/>
                    </a:lnTo>
                    <a:lnTo>
                      <a:pt x="184" y="9"/>
                    </a:lnTo>
                    <a:lnTo>
                      <a:pt x="190" y="5"/>
                    </a:lnTo>
                    <a:lnTo>
                      <a:pt x="193" y="1"/>
                    </a:lnTo>
                    <a:lnTo>
                      <a:pt x="199" y="0"/>
                    </a:lnTo>
                    <a:lnTo>
                      <a:pt x="205" y="0"/>
                    </a:lnTo>
                    <a:lnTo>
                      <a:pt x="209" y="1"/>
                    </a:lnTo>
                    <a:lnTo>
                      <a:pt x="213" y="3"/>
                    </a:lnTo>
                    <a:lnTo>
                      <a:pt x="216" y="7"/>
                    </a:lnTo>
                  </a:path>
                </a:pathLst>
              </a:cu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89" name="Freeform 1765"/>
              <p:cNvSpPr>
                <a:spLocks/>
              </p:cNvSpPr>
              <p:nvPr/>
            </p:nvSpPr>
            <p:spPr bwMode="auto">
              <a:xfrm>
                <a:off x="4837" y="1655"/>
                <a:ext cx="262" cy="26"/>
              </a:xfrm>
              <a:custGeom>
                <a:avLst/>
                <a:gdLst>
                  <a:gd name="T0" fmla="*/ 0 w 228"/>
                  <a:gd name="T1" fmla="*/ 3 h 23"/>
                  <a:gd name="T2" fmla="*/ 9 w 228"/>
                  <a:gd name="T3" fmla="*/ 1 h 23"/>
                  <a:gd name="T4" fmla="*/ 19 w 228"/>
                  <a:gd name="T5" fmla="*/ 1 h 23"/>
                  <a:gd name="T6" fmla="*/ 29 w 228"/>
                  <a:gd name="T7" fmla="*/ 5 h 23"/>
                  <a:gd name="T8" fmla="*/ 38 w 228"/>
                  <a:gd name="T9" fmla="*/ 11 h 23"/>
                  <a:gd name="T10" fmla="*/ 40 w 228"/>
                  <a:gd name="T11" fmla="*/ 15 h 23"/>
                  <a:gd name="T12" fmla="*/ 46 w 228"/>
                  <a:gd name="T13" fmla="*/ 19 h 23"/>
                  <a:gd name="T14" fmla="*/ 50 w 228"/>
                  <a:gd name="T15" fmla="*/ 21 h 23"/>
                  <a:gd name="T16" fmla="*/ 56 w 228"/>
                  <a:gd name="T17" fmla="*/ 21 h 23"/>
                  <a:gd name="T18" fmla="*/ 61 w 228"/>
                  <a:gd name="T19" fmla="*/ 21 h 23"/>
                  <a:gd name="T20" fmla="*/ 67 w 228"/>
                  <a:gd name="T21" fmla="*/ 19 h 23"/>
                  <a:gd name="T22" fmla="*/ 71 w 228"/>
                  <a:gd name="T23" fmla="*/ 15 h 23"/>
                  <a:gd name="T24" fmla="*/ 73 w 228"/>
                  <a:gd name="T25" fmla="*/ 11 h 23"/>
                  <a:gd name="T26" fmla="*/ 75 w 228"/>
                  <a:gd name="T27" fmla="*/ 5 h 23"/>
                  <a:gd name="T28" fmla="*/ 79 w 228"/>
                  <a:gd name="T29" fmla="*/ 3 h 23"/>
                  <a:gd name="T30" fmla="*/ 84 w 228"/>
                  <a:gd name="T31" fmla="*/ 1 h 23"/>
                  <a:gd name="T32" fmla="*/ 90 w 228"/>
                  <a:gd name="T33" fmla="*/ 0 h 23"/>
                  <a:gd name="T34" fmla="*/ 96 w 228"/>
                  <a:gd name="T35" fmla="*/ 0 h 23"/>
                  <a:gd name="T36" fmla="*/ 102 w 228"/>
                  <a:gd name="T37" fmla="*/ 1 h 23"/>
                  <a:gd name="T38" fmla="*/ 105 w 228"/>
                  <a:gd name="T39" fmla="*/ 5 h 23"/>
                  <a:gd name="T40" fmla="*/ 109 w 228"/>
                  <a:gd name="T41" fmla="*/ 11 h 23"/>
                  <a:gd name="T42" fmla="*/ 111 w 228"/>
                  <a:gd name="T43" fmla="*/ 17 h 23"/>
                  <a:gd name="T44" fmla="*/ 115 w 228"/>
                  <a:gd name="T45" fmla="*/ 19 h 23"/>
                  <a:gd name="T46" fmla="*/ 121 w 228"/>
                  <a:gd name="T47" fmla="*/ 21 h 23"/>
                  <a:gd name="T48" fmla="*/ 127 w 228"/>
                  <a:gd name="T49" fmla="*/ 23 h 23"/>
                  <a:gd name="T50" fmla="*/ 132 w 228"/>
                  <a:gd name="T51" fmla="*/ 21 h 23"/>
                  <a:gd name="T52" fmla="*/ 138 w 228"/>
                  <a:gd name="T53" fmla="*/ 19 h 23"/>
                  <a:gd name="T54" fmla="*/ 142 w 228"/>
                  <a:gd name="T55" fmla="*/ 15 h 23"/>
                  <a:gd name="T56" fmla="*/ 146 w 228"/>
                  <a:gd name="T57" fmla="*/ 11 h 23"/>
                  <a:gd name="T58" fmla="*/ 148 w 228"/>
                  <a:gd name="T59" fmla="*/ 7 h 23"/>
                  <a:gd name="T60" fmla="*/ 151 w 228"/>
                  <a:gd name="T61" fmla="*/ 3 h 23"/>
                  <a:gd name="T62" fmla="*/ 155 w 228"/>
                  <a:gd name="T63" fmla="*/ 1 h 23"/>
                  <a:gd name="T64" fmla="*/ 161 w 228"/>
                  <a:gd name="T65" fmla="*/ 0 h 23"/>
                  <a:gd name="T66" fmla="*/ 165 w 228"/>
                  <a:gd name="T67" fmla="*/ 1 h 23"/>
                  <a:gd name="T68" fmla="*/ 171 w 228"/>
                  <a:gd name="T69" fmla="*/ 3 h 23"/>
                  <a:gd name="T70" fmla="*/ 174 w 228"/>
                  <a:gd name="T71" fmla="*/ 7 h 23"/>
                  <a:gd name="T72" fmla="*/ 176 w 228"/>
                  <a:gd name="T73" fmla="*/ 11 h 23"/>
                  <a:gd name="T74" fmla="*/ 178 w 228"/>
                  <a:gd name="T75" fmla="*/ 15 h 23"/>
                  <a:gd name="T76" fmla="*/ 182 w 228"/>
                  <a:gd name="T77" fmla="*/ 17 h 23"/>
                  <a:gd name="T78" fmla="*/ 188 w 228"/>
                  <a:gd name="T79" fmla="*/ 19 h 23"/>
                  <a:gd name="T80" fmla="*/ 192 w 228"/>
                  <a:gd name="T81" fmla="*/ 19 h 23"/>
                  <a:gd name="T82" fmla="*/ 198 w 228"/>
                  <a:gd name="T83" fmla="*/ 19 h 23"/>
                  <a:gd name="T84" fmla="*/ 203 w 228"/>
                  <a:gd name="T85" fmla="*/ 17 h 23"/>
                  <a:gd name="T86" fmla="*/ 207 w 228"/>
                  <a:gd name="T87" fmla="*/ 15 h 23"/>
                  <a:gd name="T88" fmla="*/ 211 w 228"/>
                  <a:gd name="T89" fmla="*/ 11 h 23"/>
                  <a:gd name="T90" fmla="*/ 217 w 228"/>
                  <a:gd name="T91" fmla="*/ 5 h 23"/>
                  <a:gd name="T92" fmla="*/ 221 w 228"/>
                  <a:gd name="T93" fmla="*/ 1 h 23"/>
                  <a:gd name="T94" fmla="*/ 224 w 228"/>
                  <a:gd name="T95" fmla="*/ 0 h 23"/>
                  <a:gd name="T96" fmla="*/ 228 w 228"/>
                  <a:gd name="T97" fmla="*/ 0 h 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8"/>
                  <a:gd name="T148" fmla="*/ 0 h 23"/>
                  <a:gd name="T149" fmla="*/ 228 w 228"/>
                  <a:gd name="T150" fmla="*/ 23 h 2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8" h="23">
                    <a:moveTo>
                      <a:pt x="0" y="3"/>
                    </a:moveTo>
                    <a:lnTo>
                      <a:pt x="9" y="1"/>
                    </a:lnTo>
                    <a:lnTo>
                      <a:pt x="19" y="1"/>
                    </a:lnTo>
                    <a:lnTo>
                      <a:pt x="29" y="5"/>
                    </a:lnTo>
                    <a:lnTo>
                      <a:pt x="38" y="11"/>
                    </a:lnTo>
                    <a:lnTo>
                      <a:pt x="40" y="15"/>
                    </a:lnTo>
                    <a:lnTo>
                      <a:pt x="46" y="19"/>
                    </a:lnTo>
                    <a:lnTo>
                      <a:pt x="50" y="21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7" y="19"/>
                    </a:lnTo>
                    <a:lnTo>
                      <a:pt x="71" y="15"/>
                    </a:lnTo>
                    <a:lnTo>
                      <a:pt x="73" y="11"/>
                    </a:lnTo>
                    <a:lnTo>
                      <a:pt x="75" y="5"/>
                    </a:lnTo>
                    <a:lnTo>
                      <a:pt x="79" y="3"/>
                    </a:lnTo>
                    <a:lnTo>
                      <a:pt x="84" y="1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1"/>
                    </a:lnTo>
                    <a:lnTo>
                      <a:pt x="105" y="5"/>
                    </a:lnTo>
                    <a:lnTo>
                      <a:pt x="109" y="11"/>
                    </a:lnTo>
                    <a:lnTo>
                      <a:pt x="111" y="17"/>
                    </a:lnTo>
                    <a:lnTo>
                      <a:pt x="115" y="19"/>
                    </a:lnTo>
                    <a:lnTo>
                      <a:pt x="121" y="21"/>
                    </a:lnTo>
                    <a:lnTo>
                      <a:pt x="127" y="23"/>
                    </a:lnTo>
                    <a:lnTo>
                      <a:pt x="132" y="21"/>
                    </a:lnTo>
                    <a:lnTo>
                      <a:pt x="138" y="19"/>
                    </a:lnTo>
                    <a:lnTo>
                      <a:pt x="142" y="15"/>
                    </a:lnTo>
                    <a:lnTo>
                      <a:pt x="146" y="11"/>
                    </a:lnTo>
                    <a:lnTo>
                      <a:pt x="148" y="7"/>
                    </a:lnTo>
                    <a:lnTo>
                      <a:pt x="151" y="3"/>
                    </a:lnTo>
                    <a:lnTo>
                      <a:pt x="155" y="1"/>
                    </a:lnTo>
                    <a:lnTo>
                      <a:pt x="161" y="0"/>
                    </a:lnTo>
                    <a:lnTo>
                      <a:pt x="165" y="1"/>
                    </a:lnTo>
                    <a:lnTo>
                      <a:pt x="171" y="3"/>
                    </a:lnTo>
                    <a:lnTo>
                      <a:pt x="174" y="7"/>
                    </a:lnTo>
                    <a:lnTo>
                      <a:pt x="176" y="11"/>
                    </a:lnTo>
                    <a:lnTo>
                      <a:pt x="178" y="15"/>
                    </a:lnTo>
                    <a:lnTo>
                      <a:pt x="182" y="17"/>
                    </a:lnTo>
                    <a:lnTo>
                      <a:pt x="188" y="19"/>
                    </a:lnTo>
                    <a:lnTo>
                      <a:pt x="192" y="19"/>
                    </a:lnTo>
                    <a:lnTo>
                      <a:pt x="198" y="19"/>
                    </a:lnTo>
                    <a:lnTo>
                      <a:pt x="203" y="17"/>
                    </a:lnTo>
                    <a:lnTo>
                      <a:pt x="207" y="15"/>
                    </a:lnTo>
                    <a:lnTo>
                      <a:pt x="211" y="11"/>
                    </a:lnTo>
                    <a:lnTo>
                      <a:pt x="217" y="5"/>
                    </a:lnTo>
                    <a:lnTo>
                      <a:pt x="221" y="1"/>
                    </a:lnTo>
                    <a:lnTo>
                      <a:pt x="224" y="0"/>
                    </a:lnTo>
                    <a:lnTo>
                      <a:pt x="228" y="0"/>
                    </a:lnTo>
                  </a:path>
                </a:pathLst>
              </a:cu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0" name="Freeform 1766"/>
              <p:cNvSpPr>
                <a:spLocks/>
              </p:cNvSpPr>
              <p:nvPr/>
            </p:nvSpPr>
            <p:spPr bwMode="auto">
              <a:xfrm>
                <a:off x="4842" y="1655"/>
                <a:ext cx="257" cy="24"/>
              </a:xfrm>
              <a:custGeom>
                <a:avLst/>
                <a:gdLst>
                  <a:gd name="T0" fmla="*/ 0 w 224"/>
                  <a:gd name="T1" fmla="*/ 21 h 21"/>
                  <a:gd name="T2" fmla="*/ 7 w 224"/>
                  <a:gd name="T3" fmla="*/ 21 h 21"/>
                  <a:gd name="T4" fmla="*/ 17 w 224"/>
                  <a:gd name="T5" fmla="*/ 21 h 21"/>
                  <a:gd name="T6" fmla="*/ 27 w 224"/>
                  <a:gd name="T7" fmla="*/ 17 h 21"/>
                  <a:gd name="T8" fmla="*/ 34 w 224"/>
                  <a:gd name="T9" fmla="*/ 11 h 21"/>
                  <a:gd name="T10" fmla="*/ 38 w 224"/>
                  <a:gd name="T11" fmla="*/ 5 h 21"/>
                  <a:gd name="T12" fmla="*/ 44 w 224"/>
                  <a:gd name="T13" fmla="*/ 1 h 21"/>
                  <a:gd name="T14" fmla="*/ 50 w 224"/>
                  <a:gd name="T15" fmla="*/ 0 h 21"/>
                  <a:gd name="T16" fmla="*/ 55 w 224"/>
                  <a:gd name="T17" fmla="*/ 0 h 21"/>
                  <a:gd name="T18" fmla="*/ 61 w 224"/>
                  <a:gd name="T19" fmla="*/ 1 h 21"/>
                  <a:gd name="T20" fmla="*/ 65 w 224"/>
                  <a:gd name="T21" fmla="*/ 3 h 21"/>
                  <a:gd name="T22" fmla="*/ 69 w 224"/>
                  <a:gd name="T23" fmla="*/ 7 h 21"/>
                  <a:gd name="T24" fmla="*/ 69 w 224"/>
                  <a:gd name="T25" fmla="*/ 11 h 21"/>
                  <a:gd name="T26" fmla="*/ 73 w 224"/>
                  <a:gd name="T27" fmla="*/ 15 h 21"/>
                  <a:gd name="T28" fmla="*/ 76 w 224"/>
                  <a:gd name="T29" fmla="*/ 19 h 21"/>
                  <a:gd name="T30" fmla="*/ 80 w 224"/>
                  <a:gd name="T31" fmla="*/ 21 h 21"/>
                  <a:gd name="T32" fmla="*/ 86 w 224"/>
                  <a:gd name="T33" fmla="*/ 21 h 21"/>
                  <a:gd name="T34" fmla="*/ 92 w 224"/>
                  <a:gd name="T35" fmla="*/ 21 h 21"/>
                  <a:gd name="T36" fmla="*/ 98 w 224"/>
                  <a:gd name="T37" fmla="*/ 19 h 21"/>
                  <a:gd name="T38" fmla="*/ 101 w 224"/>
                  <a:gd name="T39" fmla="*/ 15 h 21"/>
                  <a:gd name="T40" fmla="*/ 105 w 224"/>
                  <a:gd name="T41" fmla="*/ 11 h 21"/>
                  <a:gd name="T42" fmla="*/ 107 w 224"/>
                  <a:gd name="T43" fmla="*/ 7 h 21"/>
                  <a:gd name="T44" fmla="*/ 111 w 224"/>
                  <a:gd name="T45" fmla="*/ 5 h 21"/>
                  <a:gd name="T46" fmla="*/ 115 w 224"/>
                  <a:gd name="T47" fmla="*/ 1 h 21"/>
                  <a:gd name="T48" fmla="*/ 121 w 224"/>
                  <a:gd name="T49" fmla="*/ 0 h 21"/>
                  <a:gd name="T50" fmla="*/ 124 w 224"/>
                  <a:gd name="T51" fmla="*/ 0 h 21"/>
                  <a:gd name="T52" fmla="*/ 130 w 224"/>
                  <a:gd name="T53" fmla="*/ 1 h 21"/>
                  <a:gd name="T54" fmla="*/ 136 w 224"/>
                  <a:gd name="T55" fmla="*/ 5 h 21"/>
                  <a:gd name="T56" fmla="*/ 142 w 224"/>
                  <a:gd name="T57" fmla="*/ 11 h 21"/>
                  <a:gd name="T58" fmla="*/ 144 w 224"/>
                  <a:gd name="T59" fmla="*/ 15 h 21"/>
                  <a:gd name="T60" fmla="*/ 147 w 224"/>
                  <a:gd name="T61" fmla="*/ 19 h 21"/>
                  <a:gd name="T62" fmla="*/ 153 w 224"/>
                  <a:gd name="T63" fmla="*/ 19 h 21"/>
                  <a:gd name="T64" fmla="*/ 157 w 224"/>
                  <a:gd name="T65" fmla="*/ 19 h 21"/>
                  <a:gd name="T66" fmla="*/ 163 w 224"/>
                  <a:gd name="T67" fmla="*/ 19 h 21"/>
                  <a:gd name="T68" fmla="*/ 167 w 224"/>
                  <a:gd name="T69" fmla="*/ 17 h 21"/>
                  <a:gd name="T70" fmla="*/ 170 w 224"/>
                  <a:gd name="T71" fmla="*/ 15 h 21"/>
                  <a:gd name="T72" fmla="*/ 172 w 224"/>
                  <a:gd name="T73" fmla="*/ 11 h 21"/>
                  <a:gd name="T74" fmla="*/ 176 w 224"/>
                  <a:gd name="T75" fmla="*/ 5 h 21"/>
                  <a:gd name="T76" fmla="*/ 180 w 224"/>
                  <a:gd name="T77" fmla="*/ 1 h 21"/>
                  <a:gd name="T78" fmla="*/ 184 w 224"/>
                  <a:gd name="T79" fmla="*/ 0 h 21"/>
                  <a:gd name="T80" fmla="*/ 190 w 224"/>
                  <a:gd name="T81" fmla="*/ 0 h 21"/>
                  <a:gd name="T82" fmla="*/ 195 w 224"/>
                  <a:gd name="T83" fmla="*/ 0 h 21"/>
                  <a:gd name="T84" fmla="*/ 201 w 224"/>
                  <a:gd name="T85" fmla="*/ 1 h 21"/>
                  <a:gd name="T86" fmla="*/ 205 w 224"/>
                  <a:gd name="T87" fmla="*/ 5 h 21"/>
                  <a:gd name="T88" fmla="*/ 207 w 224"/>
                  <a:gd name="T89" fmla="*/ 11 h 21"/>
                  <a:gd name="T90" fmla="*/ 217 w 224"/>
                  <a:gd name="T91" fmla="*/ 15 h 21"/>
                  <a:gd name="T92" fmla="*/ 224 w 224"/>
                  <a:gd name="T93" fmla="*/ 15 h 2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24"/>
                  <a:gd name="T142" fmla="*/ 0 h 21"/>
                  <a:gd name="T143" fmla="*/ 224 w 224"/>
                  <a:gd name="T144" fmla="*/ 21 h 2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24" h="21">
                    <a:moveTo>
                      <a:pt x="0" y="21"/>
                    </a:moveTo>
                    <a:lnTo>
                      <a:pt x="7" y="21"/>
                    </a:lnTo>
                    <a:lnTo>
                      <a:pt x="17" y="21"/>
                    </a:lnTo>
                    <a:lnTo>
                      <a:pt x="27" y="17"/>
                    </a:lnTo>
                    <a:lnTo>
                      <a:pt x="34" y="11"/>
                    </a:lnTo>
                    <a:lnTo>
                      <a:pt x="38" y="5"/>
                    </a:lnTo>
                    <a:lnTo>
                      <a:pt x="44" y="1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1" y="1"/>
                    </a:lnTo>
                    <a:lnTo>
                      <a:pt x="65" y="3"/>
                    </a:lnTo>
                    <a:lnTo>
                      <a:pt x="69" y="7"/>
                    </a:lnTo>
                    <a:lnTo>
                      <a:pt x="69" y="11"/>
                    </a:lnTo>
                    <a:lnTo>
                      <a:pt x="73" y="15"/>
                    </a:lnTo>
                    <a:lnTo>
                      <a:pt x="76" y="19"/>
                    </a:lnTo>
                    <a:lnTo>
                      <a:pt x="80" y="21"/>
                    </a:lnTo>
                    <a:lnTo>
                      <a:pt x="86" y="21"/>
                    </a:lnTo>
                    <a:lnTo>
                      <a:pt x="92" y="21"/>
                    </a:lnTo>
                    <a:lnTo>
                      <a:pt x="98" y="19"/>
                    </a:lnTo>
                    <a:lnTo>
                      <a:pt x="101" y="15"/>
                    </a:lnTo>
                    <a:lnTo>
                      <a:pt x="105" y="11"/>
                    </a:lnTo>
                    <a:lnTo>
                      <a:pt x="107" y="7"/>
                    </a:lnTo>
                    <a:lnTo>
                      <a:pt x="111" y="5"/>
                    </a:lnTo>
                    <a:lnTo>
                      <a:pt x="115" y="1"/>
                    </a:lnTo>
                    <a:lnTo>
                      <a:pt x="121" y="0"/>
                    </a:lnTo>
                    <a:lnTo>
                      <a:pt x="124" y="0"/>
                    </a:lnTo>
                    <a:lnTo>
                      <a:pt x="130" y="1"/>
                    </a:lnTo>
                    <a:lnTo>
                      <a:pt x="136" y="5"/>
                    </a:lnTo>
                    <a:lnTo>
                      <a:pt x="142" y="11"/>
                    </a:lnTo>
                    <a:lnTo>
                      <a:pt x="144" y="15"/>
                    </a:lnTo>
                    <a:lnTo>
                      <a:pt x="147" y="19"/>
                    </a:lnTo>
                    <a:lnTo>
                      <a:pt x="153" y="19"/>
                    </a:lnTo>
                    <a:lnTo>
                      <a:pt x="157" y="19"/>
                    </a:lnTo>
                    <a:lnTo>
                      <a:pt x="163" y="19"/>
                    </a:lnTo>
                    <a:lnTo>
                      <a:pt x="167" y="17"/>
                    </a:lnTo>
                    <a:lnTo>
                      <a:pt x="170" y="15"/>
                    </a:lnTo>
                    <a:lnTo>
                      <a:pt x="172" y="11"/>
                    </a:lnTo>
                    <a:lnTo>
                      <a:pt x="176" y="5"/>
                    </a:lnTo>
                    <a:lnTo>
                      <a:pt x="180" y="1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95" y="0"/>
                    </a:lnTo>
                    <a:lnTo>
                      <a:pt x="201" y="1"/>
                    </a:lnTo>
                    <a:lnTo>
                      <a:pt x="205" y="5"/>
                    </a:lnTo>
                    <a:lnTo>
                      <a:pt x="207" y="11"/>
                    </a:lnTo>
                    <a:lnTo>
                      <a:pt x="217" y="15"/>
                    </a:lnTo>
                    <a:lnTo>
                      <a:pt x="224" y="15"/>
                    </a:lnTo>
                  </a:path>
                </a:pathLst>
              </a:cu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1" name="Freeform 1767"/>
              <p:cNvSpPr>
                <a:spLocks/>
              </p:cNvSpPr>
              <p:nvPr/>
            </p:nvSpPr>
            <p:spPr bwMode="auto">
              <a:xfrm>
                <a:off x="4938" y="1792"/>
                <a:ext cx="49" cy="43"/>
              </a:xfrm>
              <a:custGeom>
                <a:avLst/>
                <a:gdLst>
                  <a:gd name="T0" fmla="*/ 42 w 42"/>
                  <a:gd name="T1" fmla="*/ 0 h 38"/>
                  <a:gd name="T2" fmla="*/ 21 w 42"/>
                  <a:gd name="T3" fmla="*/ 38 h 38"/>
                  <a:gd name="T4" fmla="*/ 0 w 42"/>
                  <a:gd name="T5" fmla="*/ 0 h 38"/>
                  <a:gd name="T6" fmla="*/ 42 w 42"/>
                  <a:gd name="T7" fmla="*/ 0 h 38"/>
                  <a:gd name="T8" fmla="*/ 21 w 42"/>
                  <a:gd name="T9" fmla="*/ 38 h 38"/>
                  <a:gd name="T10" fmla="*/ 42 w 42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0"/>
                    </a:moveTo>
                    <a:lnTo>
                      <a:pt x="21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2" name="Freeform 1768"/>
              <p:cNvSpPr>
                <a:spLocks/>
              </p:cNvSpPr>
              <p:nvPr/>
            </p:nvSpPr>
            <p:spPr bwMode="auto">
              <a:xfrm>
                <a:off x="4938" y="1725"/>
                <a:ext cx="49" cy="44"/>
              </a:xfrm>
              <a:custGeom>
                <a:avLst/>
                <a:gdLst>
                  <a:gd name="T0" fmla="*/ 42 w 42"/>
                  <a:gd name="T1" fmla="*/ 0 h 38"/>
                  <a:gd name="T2" fmla="*/ 21 w 42"/>
                  <a:gd name="T3" fmla="*/ 38 h 38"/>
                  <a:gd name="T4" fmla="*/ 0 w 42"/>
                  <a:gd name="T5" fmla="*/ 0 h 38"/>
                  <a:gd name="T6" fmla="*/ 42 w 42"/>
                  <a:gd name="T7" fmla="*/ 0 h 38"/>
                  <a:gd name="T8" fmla="*/ 21 w 42"/>
                  <a:gd name="T9" fmla="*/ 38 h 38"/>
                  <a:gd name="T10" fmla="*/ 42 w 42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0"/>
                    </a:moveTo>
                    <a:lnTo>
                      <a:pt x="21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3" name="Freeform 1769"/>
              <p:cNvSpPr>
                <a:spLocks/>
              </p:cNvSpPr>
              <p:nvPr/>
            </p:nvSpPr>
            <p:spPr bwMode="auto">
              <a:xfrm>
                <a:off x="4936" y="1848"/>
                <a:ext cx="48" cy="45"/>
              </a:xfrm>
              <a:custGeom>
                <a:avLst/>
                <a:gdLst>
                  <a:gd name="T0" fmla="*/ 42 w 42"/>
                  <a:gd name="T1" fmla="*/ 0 h 39"/>
                  <a:gd name="T2" fmla="*/ 21 w 42"/>
                  <a:gd name="T3" fmla="*/ 39 h 39"/>
                  <a:gd name="T4" fmla="*/ 0 w 42"/>
                  <a:gd name="T5" fmla="*/ 0 h 39"/>
                  <a:gd name="T6" fmla="*/ 42 w 42"/>
                  <a:gd name="T7" fmla="*/ 0 h 39"/>
                  <a:gd name="T8" fmla="*/ 21 w 42"/>
                  <a:gd name="T9" fmla="*/ 39 h 39"/>
                  <a:gd name="T10" fmla="*/ 42 w 42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9"/>
                  <a:gd name="T20" fmla="*/ 42 w 42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9">
                    <a:moveTo>
                      <a:pt x="42" y="0"/>
                    </a:moveTo>
                    <a:lnTo>
                      <a:pt x="21" y="39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4" name="Freeform 1770"/>
              <p:cNvSpPr>
                <a:spLocks/>
              </p:cNvSpPr>
              <p:nvPr/>
            </p:nvSpPr>
            <p:spPr bwMode="auto">
              <a:xfrm>
                <a:off x="4751" y="1800"/>
                <a:ext cx="26" cy="35"/>
              </a:xfrm>
              <a:custGeom>
                <a:avLst/>
                <a:gdLst>
                  <a:gd name="T0" fmla="*/ 23 w 23"/>
                  <a:gd name="T1" fmla="*/ 16 h 31"/>
                  <a:gd name="T2" fmla="*/ 12 w 23"/>
                  <a:gd name="T3" fmla="*/ 31 h 31"/>
                  <a:gd name="T4" fmla="*/ 0 w 23"/>
                  <a:gd name="T5" fmla="*/ 16 h 31"/>
                  <a:gd name="T6" fmla="*/ 12 w 23"/>
                  <a:gd name="T7" fmla="*/ 0 h 31"/>
                  <a:gd name="T8" fmla="*/ 23 w 23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1"/>
                  <a:gd name="T17" fmla="*/ 23 w 23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1">
                    <a:moveTo>
                      <a:pt x="23" y="16"/>
                    </a:moveTo>
                    <a:lnTo>
                      <a:pt x="12" y="31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5" name="Freeform 1771"/>
              <p:cNvSpPr>
                <a:spLocks/>
              </p:cNvSpPr>
              <p:nvPr/>
            </p:nvSpPr>
            <p:spPr bwMode="auto">
              <a:xfrm>
                <a:off x="4751" y="1800"/>
                <a:ext cx="26" cy="35"/>
              </a:xfrm>
              <a:custGeom>
                <a:avLst/>
                <a:gdLst>
                  <a:gd name="T0" fmla="*/ 23 w 23"/>
                  <a:gd name="T1" fmla="*/ 16 h 31"/>
                  <a:gd name="T2" fmla="*/ 12 w 23"/>
                  <a:gd name="T3" fmla="*/ 31 h 31"/>
                  <a:gd name="T4" fmla="*/ 0 w 23"/>
                  <a:gd name="T5" fmla="*/ 16 h 31"/>
                  <a:gd name="T6" fmla="*/ 12 w 23"/>
                  <a:gd name="T7" fmla="*/ 0 h 31"/>
                  <a:gd name="T8" fmla="*/ 23 w 23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1"/>
                  <a:gd name="T17" fmla="*/ 23 w 23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1">
                    <a:moveTo>
                      <a:pt x="23" y="16"/>
                    </a:moveTo>
                    <a:lnTo>
                      <a:pt x="12" y="31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23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6" name="Freeform 1772"/>
              <p:cNvSpPr>
                <a:spLocks/>
              </p:cNvSpPr>
              <p:nvPr/>
            </p:nvSpPr>
            <p:spPr bwMode="auto">
              <a:xfrm>
                <a:off x="4846" y="1807"/>
                <a:ext cx="22" cy="28"/>
              </a:xfrm>
              <a:custGeom>
                <a:avLst/>
                <a:gdLst>
                  <a:gd name="T0" fmla="*/ 19 w 19"/>
                  <a:gd name="T1" fmla="*/ 10 h 25"/>
                  <a:gd name="T2" fmla="*/ 7 w 19"/>
                  <a:gd name="T3" fmla="*/ 25 h 25"/>
                  <a:gd name="T4" fmla="*/ 0 w 19"/>
                  <a:gd name="T5" fmla="*/ 15 h 25"/>
                  <a:gd name="T6" fmla="*/ 3 w 19"/>
                  <a:gd name="T7" fmla="*/ 10 h 25"/>
                  <a:gd name="T8" fmla="*/ 0 w 19"/>
                  <a:gd name="T9" fmla="*/ 4 h 25"/>
                  <a:gd name="T10" fmla="*/ 3 w 19"/>
                  <a:gd name="T11" fmla="*/ 0 h 25"/>
                  <a:gd name="T12" fmla="*/ 7 w 19"/>
                  <a:gd name="T13" fmla="*/ 4 h 25"/>
                  <a:gd name="T14" fmla="*/ 11 w 19"/>
                  <a:gd name="T15" fmla="*/ 0 h 25"/>
                  <a:gd name="T16" fmla="*/ 19 w 19"/>
                  <a:gd name="T17" fmla="*/ 1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5"/>
                  <a:gd name="T29" fmla="*/ 19 w 19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5">
                    <a:moveTo>
                      <a:pt x="19" y="10"/>
                    </a:moveTo>
                    <a:lnTo>
                      <a:pt x="7" y="25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7" name="Freeform 1773"/>
              <p:cNvSpPr>
                <a:spLocks/>
              </p:cNvSpPr>
              <p:nvPr/>
            </p:nvSpPr>
            <p:spPr bwMode="auto">
              <a:xfrm>
                <a:off x="4846" y="1807"/>
                <a:ext cx="22" cy="28"/>
              </a:xfrm>
              <a:custGeom>
                <a:avLst/>
                <a:gdLst>
                  <a:gd name="T0" fmla="*/ 19 w 19"/>
                  <a:gd name="T1" fmla="*/ 10 h 25"/>
                  <a:gd name="T2" fmla="*/ 7 w 19"/>
                  <a:gd name="T3" fmla="*/ 25 h 25"/>
                  <a:gd name="T4" fmla="*/ 0 w 19"/>
                  <a:gd name="T5" fmla="*/ 15 h 25"/>
                  <a:gd name="T6" fmla="*/ 3 w 19"/>
                  <a:gd name="T7" fmla="*/ 10 h 25"/>
                  <a:gd name="T8" fmla="*/ 0 w 19"/>
                  <a:gd name="T9" fmla="*/ 4 h 25"/>
                  <a:gd name="T10" fmla="*/ 3 w 19"/>
                  <a:gd name="T11" fmla="*/ 0 h 25"/>
                  <a:gd name="T12" fmla="*/ 7 w 19"/>
                  <a:gd name="T13" fmla="*/ 4 h 25"/>
                  <a:gd name="T14" fmla="*/ 11 w 19"/>
                  <a:gd name="T15" fmla="*/ 0 h 25"/>
                  <a:gd name="T16" fmla="*/ 19 w 19"/>
                  <a:gd name="T17" fmla="*/ 1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5"/>
                  <a:gd name="T29" fmla="*/ 19 w 19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5">
                    <a:moveTo>
                      <a:pt x="19" y="10"/>
                    </a:moveTo>
                    <a:lnTo>
                      <a:pt x="7" y="25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9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8" name="Freeform 1774"/>
              <p:cNvSpPr>
                <a:spLocks/>
              </p:cNvSpPr>
              <p:nvPr/>
            </p:nvSpPr>
            <p:spPr bwMode="auto">
              <a:xfrm>
                <a:off x="4823" y="180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21 h 31"/>
                  <a:gd name="T6" fmla="*/ 4 w 20"/>
                  <a:gd name="T7" fmla="*/ 16 h 31"/>
                  <a:gd name="T8" fmla="*/ 0 w 20"/>
                  <a:gd name="T9" fmla="*/ 10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799" name="Freeform 1775"/>
              <p:cNvSpPr>
                <a:spLocks/>
              </p:cNvSpPr>
              <p:nvPr/>
            </p:nvSpPr>
            <p:spPr bwMode="auto">
              <a:xfrm>
                <a:off x="4823" y="180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21 h 31"/>
                  <a:gd name="T6" fmla="*/ 4 w 20"/>
                  <a:gd name="T7" fmla="*/ 16 h 31"/>
                  <a:gd name="T8" fmla="*/ 0 w 20"/>
                  <a:gd name="T9" fmla="*/ 10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0" name="Freeform 1776"/>
              <p:cNvSpPr>
                <a:spLocks/>
              </p:cNvSpPr>
              <p:nvPr/>
            </p:nvSpPr>
            <p:spPr bwMode="auto">
              <a:xfrm>
                <a:off x="4801" y="180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2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1" name="Freeform 1777"/>
              <p:cNvSpPr>
                <a:spLocks/>
              </p:cNvSpPr>
              <p:nvPr/>
            </p:nvSpPr>
            <p:spPr bwMode="auto">
              <a:xfrm>
                <a:off x="4801" y="180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2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2" name="Freeform 1778"/>
              <p:cNvSpPr>
                <a:spLocks/>
              </p:cNvSpPr>
              <p:nvPr/>
            </p:nvSpPr>
            <p:spPr bwMode="auto">
              <a:xfrm>
                <a:off x="4777" y="1800"/>
                <a:ext cx="24" cy="35"/>
              </a:xfrm>
              <a:custGeom>
                <a:avLst/>
                <a:gdLst>
                  <a:gd name="T0" fmla="*/ 21 w 21"/>
                  <a:gd name="T1" fmla="*/ 16 h 31"/>
                  <a:gd name="T2" fmla="*/ 8 w 21"/>
                  <a:gd name="T3" fmla="*/ 31 h 31"/>
                  <a:gd name="T4" fmla="*/ 0 w 21"/>
                  <a:gd name="T5" fmla="*/ 21 h 31"/>
                  <a:gd name="T6" fmla="*/ 4 w 21"/>
                  <a:gd name="T7" fmla="*/ 16 h 31"/>
                  <a:gd name="T8" fmla="*/ 0 w 21"/>
                  <a:gd name="T9" fmla="*/ 10 h 31"/>
                  <a:gd name="T10" fmla="*/ 8 w 21"/>
                  <a:gd name="T11" fmla="*/ 0 h 31"/>
                  <a:gd name="T12" fmla="*/ 21 w 21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31"/>
                  <a:gd name="T23" fmla="*/ 21 w 21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31">
                    <a:moveTo>
                      <a:pt x="21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3" name="Freeform 1779"/>
              <p:cNvSpPr>
                <a:spLocks/>
              </p:cNvSpPr>
              <p:nvPr/>
            </p:nvSpPr>
            <p:spPr bwMode="auto">
              <a:xfrm>
                <a:off x="4777" y="1800"/>
                <a:ext cx="24" cy="35"/>
              </a:xfrm>
              <a:custGeom>
                <a:avLst/>
                <a:gdLst>
                  <a:gd name="T0" fmla="*/ 21 w 21"/>
                  <a:gd name="T1" fmla="*/ 16 h 31"/>
                  <a:gd name="T2" fmla="*/ 8 w 21"/>
                  <a:gd name="T3" fmla="*/ 31 h 31"/>
                  <a:gd name="T4" fmla="*/ 0 w 21"/>
                  <a:gd name="T5" fmla="*/ 21 h 31"/>
                  <a:gd name="T6" fmla="*/ 4 w 21"/>
                  <a:gd name="T7" fmla="*/ 16 h 31"/>
                  <a:gd name="T8" fmla="*/ 0 w 21"/>
                  <a:gd name="T9" fmla="*/ 10 h 31"/>
                  <a:gd name="T10" fmla="*/ 8 w 21"/>
                  <a:gd name="T11" fmla="*/ 0 h 31"/>
                  <a:gd name="T12" fmla="*/ 21 w 21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31"/>
                  <a:gd name="T23" fmla="*/ 21 w 21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31">
                    <a:moveTo>
                      <a:pt x="21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1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4" name="Freeform 1780"/>
              <p:cNvSpPr>
                <a:spLocks/>
              </p:cNvSpPr>
              <p:nvPr/>
            </p:nvSpPr>
            <p:spPr bwMode="auto">
              <a:xfrm>
                <a:off x="4983" y="1800"/>
                <a:ext cx="28" cy="35"/>
              </a:xfrm>
              <a:custGeom>
                <a:avLst/>
                <a:gdLst>
                  <a:gd name="T0" fmla="*/ 24 w 24"/>
                  <a:gd name="T1" fmla="*/ 16 h 31"/>
                  <a:gd name="T2" fmla="*/ 11 w 24"/>
                  <a:gd name="T3" fmla="*/ 31 h 31"/>
                  <a:gd name="T4" fmla="*/ 0 w 24"/>
                  <a:gd name="T5" fmla="*/ 16 h 31"/>
                  <a:gd name="T6" fmla="*/ 11 w 24"/>
                  <a:gd name="T7" fmla="*/ 0 h 31"/>
                  <a:gd name="T8" fmla="*/ 24 w 24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1"/>
                  <a:gd name="T17" fmla="*/ 24 w 24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1">
                    <a:moveTo>
                      <a:pt x="24" y="16"/>
                    </a:moveTo>
                    <a:lnTo>
                      <a:pt x="11" y="31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5" name="Freeform 1781"/>
              <p:cNvSpPr>
                <a:spLocks/>
              </p:cNvSpPr>
              <p:nvPr/>
            </p:nvSpPr>
            <p:spPr bwMode="auto">
              <a:xfrm>
                <a:off x="4983" y="1800"/>
                <a:ext cx="28" cy="35"/>
              </a:xfrm>
              <a:custGeom>
                <a:avLst/>
                <a:gdLst>
                  <a:gd name="T0" fmla="*/ 24 w 24"/>
                  <a:gd name="T1" fmla="*/ 16 h 31"/>
                  <a:gd name="T2" fmla="*/ 11 w 24"/>
                  <a:gd name="T3" fmla="*/ 31 h 31"/>
                  <a:gd name="T4" fmla="*/ 0 w 24"/>
                  <a:gd name="T5" fmla="*/ 16 h 31"/>
                  <a:gd name="T6" fmla="*/ 11 w 24"/>
                  <a:gd name="T7" fmla="*/ 0 h 31"/>
                  <a:gd name="T8" fmla="*/ 24 w 24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1"/>
                  <a:gd name="T17" fmla="*/ 24 w 24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1">
                    <a:moveTo>
                      <a:pt x="24" y="16"/>
                    </a:moveTo>
                    <a:lnTo>
                      <a:pt x="11" y="31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24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6" name="Freeform 1782"/>
              <p:cNvSpPr>
                <a:spLocks/>
              </p:cNvSpPr>
              <p:nvPr/>
            </p:nvSpPr>
            <p:spPr bwMode="auto">
              <a:xfrm>
                <a:off x="5077" y="1807"/>
                <a:ext cx="25" cy="28"/>
              </a:xfrm>
              <a:custGeom>
                <a:avLst/>
                <a:gdLst>
                  <a:gd name="T0" fmla="*/ 21 w 21"/>
                  <a:gd name="T1" fmla="*/ 10 h 25"/>
                  <a:gd name="T2" fmla="*/ 8 w 21"/>
                  <a:gd name="T3" fmla="*/ 25 h 25"/>
                  <a:gd name="T4" fmla="*/ 0 w 21"/>
                  <a:gd name="T5" fmla="*/ 13 h 25"/>
                  <a:gd name="T6" fmla="*/ 4 w 21"/>
                  <a:gd name="T7" fmla="*/ 10 h 25"/>
                  <a:gd name="T8" fmla="*/ 0 w 21"/>
                  <a:gd name="T9" fmla="*/ 4 h 25"/>
                  <a:gd name="T10" fmla="*/ 4 w 21"/>
                  <a:gd name="T11" fmla="*/ 0 h 25"/>
                  <a:gd name="T12" fmla="*/ 8 w 21"/>
                  <a:gd name="T13" fmla="*/ 4 h 25"/>
                  <a:gd name="T14" fmla="*/ 12 w 21"/>
                  <a:gd name="T15" fmla="*/ 0 h 25"/>
                  <a:gd name="T16" fmla="*/ 21 w 21"/>
                  <a:gd name="T17" fmla="*/ 1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21" y="10"/>
                    </a:moveTo>
                    <a:lnTo>
                      <a:pt x="8" y="25"/>
                    </a:lnTo>
                    <a:lnTo>
                      <a:pt x="0" y="13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7" name="Freeform 1783"/>
              <p:cNvSpPr>
                <a:spLocks/>
              </p:cNvSpPr>
              <p:nvPr/>
            </p:nvSpPr>
            <p:spPr bwMode="auto">
              <a:xfrm>
                <a:off x="5077" y="1807"/>
                <a:ext cx="25" cy="28"/>
              </a:xfrm>
              <a:custGeom>
                <a:avLst/>
                <a:gdLst>
                  <a:gd name="T0" fmla="*/ 21 w 21"/>
                  <a:gd name="T1" fmla="*/ 10 h 25"/>
                  <a:gd name="T2" fmla="*/ 8 w 21"/>
                  <a:gd name="T3" fmla="*/ 25 h 25"/>
                  <a:gd name="T4" fmla="*/ 0 w 21"/>
                  <a:gd name="T5" fmla="*/ 13 h 25"/>
                  <a:gd name="T6" fmla="*/ 4 w 21"/>
                  <a:gd name="T7" fmla="*/ 10 h 25"/>
                  <a:gd name="T8" fmla="*/ 0 w 21"/>
                  <a:gd name="T9" fmla="*/ 4 h 25"/>
                  <a:gd name="T10" fmla="*/ 4 w 21"/>
                  <a:gd name="T11" fmla="*/ 0 h 25"/>
                  <a:gd name="T12" fmla="*/ 8 w 21"/>
                  <a:gd name="T13" fmla="*/ 4 h 25"/>
                  <a:gd name="T14" fmla="*/ 12 w 21"/>
                  <a:gd name="T15" fmla="*/ 0 h 25"/>
                  <a:gd name="T16" fmla="*/ 21 w 21"/>
                  <a:gd name="T17" fmla="*/ 1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21" y="10"/>
                    </a:moveTo>
                    <a:lnTo>
                      <a:pt x="8" y="25"/>
                    </a:lnTo>
                    <a:lnTo>
                      <a:pt x="0" y="13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1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8" name="Freeform 1784"/>
              <p:cNvSpPr>
                <a:spLocks/>
              </p:cNvSpPr>
              <p:nvPr/>
            </p:nvSpPr>
            <p:spPr bwMode="auto">
              <a:xfrm>
                <a:off x="5056" y="1800"/>
                <a:ext cx="21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19 h 31"/>
                  <a:gd name="T6" fmla="*/ 4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09" name="Freeform 1785"/>
              <p:cNvSpPr>
                <a:spLocks/>
              </p:cNvSpPr>
              <p:nvPr/>
            </p:nvSpPr>
            <p:spPr bwMode="auto">
              <a:xfrm>
                <a:off x="5056" y="1800"/>
                <a:ext cx="21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19 h 31"/>
                  <a:gd name="T6" fmla="*/ 4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0" name="Freeform 1786"/>
              <p:cNvSpPr>
                <a:spLocks/>
              </p:cNvSpPr>
              <p:nvPr/>
            </p:nvSpPr>
            <p:spPr bwMode="auto">
              <a:xfrm>
                <a:off x="5034" y="180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19 h 31"/>
                  <a:gd name="T6" fmla="*/ 3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1" name="Freeform 1787"/>
              <p:cNvSpPr>
                <a:spLocks/>
              </p:cNvSpPr>
              <p:nvPr/>
            </p:nvSpPr>
            <p:spPr bwMode="auto">
              <a:xfrm>
                <a:off x="5034" y="180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19 h 31"/>
                  <a:gd name="T6" fmla="*/ 3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2" name="Freeform 1788"/>
              <p:cNvSpPr>
                <a:spLocks/>
              </p:cNvSpPr>
              <p:nvPr/>
            </p:nvSpPr>
            <p:spPr bwMode="auto">
              <a:xfrm>
                <a:off x="5011" y="180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19 h 31"/>
                  <a:gd name="T6" fmla="*/ 4 w 20"/>
                  <a:gd name="T7" fmla="*/ 16 h 31"/>
                  <a:gd name="T8" fmla="*/ 0 w 20"/>
                  <a:gd name="T9" fmla="*/ 10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3" name="Freeform 1789"/>
              <p:cNvSpPr>
                <a:spLocks/>
              </p:cNvSpPr>
              <p:nvPr/>
            </p:nvSpPr>
            <p:spPr bwMode="auto">
              <a:xfrm>
                <a:off x="5011" y="180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19 h 31"/>
                  <a:gd name="T6" fmla="*/ 4 w 20"/>
                  <a:gd name="T7" fmla="*/ 16 h 31"/>
                  <a:gd name="T8" fmla="*/ 0 w 20"/>
                  <a:gd name="T9" fmla="*/ 10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4" name="Freeform 1790"/>
              <p:cNvSpPr>
                <a:spLocks/>
              </p:cNvSpPr>
              <p:nvPr/>
            </p:nvSpPr>
            <p:spPr bwMode="auto">
              <a:xfrm>
                <a:off x="4909" y="1800"/>
                <a:ext cx="22" cy="35"/>
              </a:xfrm>
              <a:custGeom>
                <a:avLst/>
                <a:gdLst>
                  <a:gd name="T0" fmla="*/ 0 w 19"/>
                  <a:gd name="T1" fmla="*/ 16 h 31"/>
                  <a:gd name="T2" fmla="*/ 12 w 19"/>
                  <a:gd name="T3" fmla="*/ 0 h 31"/>
                  <a:gd name="T4" fmla="*/ 19 w 19"/>
                  <a:gd name="T5" fmla="*/ 10 h 31"/>
                  <a:gd name="T6" fmla="*/ 16 w 19"/>
                  <a:gd name="T7" fmla="*/ 16 h 31"/>
                  <a:gd name="T8" fmla="*/ 19 w 19"/>
                  <a:gd name="T9" fmla="*/ 21 h 31"/>
                  <a:gd name="T10" fmla="*/ 12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5" name="Freeform 1791"/>
              <p:cNvSpPr>
                <a:spLocks/>
              </p:cNvSpPr>
              <p:nvPr/>
            </p:nvSpPr>
            <p:spPr bwMode="auto">
              <a:xfrm>
                <a:off x="4909" y="1800"/>
                <a:ext cx="22" cy="35"/>
              </a:xfrm>
              <a:custGeom>
                <a:avLst/>
                <a:gdLst>
                  <a:gd name="T0" fmla="*/ 0 w 19"/>
                  <a:gd name="T1" fmla="*/ 16 h 31"/>
                  <a:gd name="T2" fmla="*/ 12 w 19"/>
                  <a:gd name="T3" fmla="*/ 0 h 31"/>
                  <a:gd name="T4" fmla="*/ 19 w 19"/>
                  <a:gd name="T5" fmla="*/ 10 h 31"/>
                  <a:gd name="T6" fmla="*/ 16 w 19"/>
                  <a:gd name="T7" fmla="*/ 16 h 31"/>
                  <a:gd name="T8" fmla="*/ 19 w 19"/>
                  <a:gd name="T9" fmla="*/ 21 h 31"/>
                  <a:gd name="T10" fmla="*/ 12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6" name="Freeform 1792"/>
              <p:cNvSpPr>
                <a:spLocks/>
              </p:cNvSpPr>
              <p:nvPr/>
            </p:nvSpPr>
            <p:spPr bwMode="auto">
              <a:xfrm>
                <a:off x="4888" y="1800"/>
                <a:ext cx="21" cy="35"/>
              </a:xfrm>
              <a:custGeom>
                <a:avLst/>
                <a:gdLst>
                  <a:gd name="T0" fmla="*/ 0 w 19"/>
                  <a:gd name="T1" fmla="*/ 16 h 31"/>
                  <a:gd name="T2" fmla="*/ 12 w 19"/>
                  <a:gd name="T3" fmla="*/ 0 h 31"/>
                  <a:gd name="T4" fmla="*/ 19 w 19"/>
                  <a:gd name="T5" fmla="*/ 10 h 31"/>
                  <a:gd name="T6" fmla="*/ 15 w 19"/>
                  <a:gd name="T7" fmla="*/ 16 h 31"/>
                  <a:gd name="T8" fmla="*/ 19 w 19"/>
                  <a:gd name="T9" fmla="*/ 21 h 31"/>
                  <a:gd name="T10" fmla="*/ 12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7" name="Freeform 1793"/>
              <p:cNvSpPr>
                <a:spLocks/>
              </p:cNvSpPr>
              <p:nvPr/>
            </p:nvSpPr>
            <p:spPr bwMode="auto">
              <a:xfrm>
                <a:off x="4888" y="1800"/>
                <a:ext cx="21" cy="35"/>
              </a:xfrm>
              <a:custGeom>
                <a:avLst/>
                <a:gdLst>
                  <a:gd name="T0" fmla="*/ 0 w 19"/>
                  <a:gd name="T1" fmla="*/ 16 h 31"/>
                  <a:gd name="T2" fmla="*/ 12 w 19"/>
                  <a:gd name="T3" fmla="*/ 0 h 31"/>
                  <a:gd name="T4" fmla="*/ 19 w 19"/>
                  <a:gd name="T5" fmla="*/ 10 h 31"/>
                  <a:gd name="T6" fmla="*/ 15 w 19"/>
                  <a:gd name="T7" fmla="*/ 16 h 31"/>
                  <a:gd name="T8" fmla="*/ 19 w 19"/>
                  <a:gd name="T9" fmla="*/ 21 h 31"/>
                  <a:gd name="T10" fmla="*/ 12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8" name="Freeform 1794"/>
              <p:cNvSpPr>
                <a:spLocks/>
              </p:cNvSpPr>
              <p:nvPr/>
            </p:nvSpPr>
            <p:spPr bwMode="auto">
              <a:xfrm>
                <a:off x="4866" y="1800"/>
                <a:ext cx="22" cy="35"/>
              </a:xfrm>
              <a:custGeom>
                <a:avLst/>
                <a:gdLst>
                  <a:gd name="T0" fmla="*/ 0 w 19"/>
                  <a:gd name="T1" fmla="*/ 16 h 31"/>
                  <a:gd name="T2" fmla="*/ 11 w 19"/>
                  <a:gd name="T3" fmla="*/ 0 h 31"/>
                  <a:gd name="T4" fmla="*/ 19 w 19"/>
                  <a:gd name="T5" fmla="*/ 10 h 31"/>
                  <a:gd name="T6" fmla="*/ 15 w 19"/>
                  <a:gd name="T7" fmla="*/ 16 h 31"/>
                  <a:gd name="T8" fmla="*/ 19 w 19"/>
                  <a:gd name="T9" fmla="*/ 21 h 31"/>
                  <a:gd name="T10" fmla="*/ 11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1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1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19" name="Freeform 1795"/>
              <p:cNvSpPr>
                <a:spLocks/>
              </p:cNvSpPr>
              <p:nvPr/>
            </p:nvSpPr>
            <p:spPr bwMode="auto">
              <a:xfrm>
                <a:off x="4866" y="1800"/>
                <a:ext cx="22" cy="35"/>
              </a:xfrm>
              <a:custGeom>
                <a:avLst/>
                <a:gdLst>
                  <a:gd name="T0" fmla="*/ 0 w 19"/>
                  <a:gd name="T1" fmla="*/ 16 h 31"/>
                  <a:gd name="T2" fmla="*/ 11 w 19"/>
                  <a:gd name="T3" fmla="*/ 0 h 31"/>
                  <a:gd name="T4" fmla="*/ 19 w 19"/>
                  <a:gd name="T5" fmla="*/ 10 h 31"/>
                  <a:gd name="T6" fmla="*/ 15 w 19"/>
                  <a:gd name="T7" fmla="*/ 16 h 31"/>
                  <a:gd name="T8" fmla="*/ 19 w 19"/>
                  <a:gd name="T9" fmla="*/ 21 h 31"/>
                  <a:gd name="T10" fmla="*/ 11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1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1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0" name="Freeform 1796"/>
              <p:cNvSpPr>
                <a:spLocks/>
              </p:cNvSpPr>
              <p:nvPr/>
            </p:nvSpPr>
            <p:spPr bwMode="auto">
              <a:xfrm>
                <a:off x="4960" y="1807"/>
                <a:ext cx="23" cy="28"/>
              </a:xfrm>
              <a:custGeom>
                <a:avLst/>
                <a:gdLst>
                  <a:gd name="T0" fmla="*/ 12 w 20"/>
                  <a:gd name="T1" fmla="*/ 25 h 25"/>
                  <a:gd name="T2" fmla="*/ 0 w 20"/>
                  <a:gd name="T3" fmla="*/ 10 h 25"/>
                  <a:gd name="T4" fmla="*/ 8 w 20"/>
                  <a:gd name="T5" fmla="*/ 0 h 25"/>
                  <a:gd name="T6" fmla="*/ 12 w 20"/>
                  <a:gd name="T7" fmla="*/ 4 h 25"/>
                  <a:gd name="T8" fmla="*/ 16 w 20"/>
                  <a:gd name="T9" fmla="*/ 0 h 25"/>
                  <a:gd name="T10" fmla="*/ 20 w 20"/>
                  <a:gd name="T11" fmla="*/ 4 h 25"/>
                  <a:gd name="T12" fmla="*/ 16 w 20"/>
                  <a:gd name="T13" fmla="*/ 10 h 25"/>
                  <a:gd name="T14" fmla="*/ 20 w 20"/>
                  <a:gd name="T15" fmla="*/ 13 h 25"/>
                  <a:gd name="T16" fmla="*/ 12 w 20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5"/>
                  <a:gd name="T29" fmla="*/ 20 w 20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4"/>
                    </a:lnTo>
                    <a:lnTo>
                      <a:pt x="16" y="10"/>
                    </a:lnTo>
                    <a:lnTo>
                      <a:pt x="20" y="13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1" name="Freeform 1797"/>
              <p:cNvSpPr>
                <a:spLocks/>
              </p:cNvSpPr>
              <p:nvPr/>
            </p:nvSpPr>
            <p:spPr bwMode="auto">
              <a:xfrm>
                <a:off x="4960" y="1807"/>
                <a:ext cx="23" cy="28"/>
              </a:xfrm>
              <a:custGeom>
                <a:avLst/>
                <a:gdLst>
                  <a:gd name="T0" fmla="*/ 12 w 20"/>
                  <a:gd name="T1" fmla="*/ 25 h 25"/>
                  <a:gd name="T2" fmla="*/ 0 w 20"/>
                  <a:gd name="T3" fmla="*/ 10 h 25"/>
                  <a:gd name="T4" fmla="*/ 8 w 20"/>
                  <a:gd name="T5" fmla="*/ 0 h 25"/>
                  <a:gd name="T6" fmla="*/ 12 w 20"/>
                  <a:gd name="T7" fmla="*/ 4 h 25"/>
                  <a:gd name="T8" fmla="*/ 16 w 20"/>
                  <a:gd name="T9" fmla="*/ 0 h 25"/>
                  <a:gd name="T10" fmla="*/ 20 w 20"/>
                  <a:gd name="T11" fmla="*/ 4 h 25"/>
                  <a:gd name="T12" fmla="*/ 16 w 20"/>
                  <a:gd name="T13" fmla="*/ 10 h 25"/>
                  <a:gd name="T14" fmla="*/ 20 w 20"/>
                  <a:gd name="T15" fmla="*/ 13 h 25"/>
                  <a:gd name="T16" fmla="*/ 12 w 20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5"/>
                  <a:gd name="T29" fmla="*/ 20 w 20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4"/>
                    </a:lnTo>
                    <a:lnTo>
                      <a:pt x="16" y="10"/>
                    </a:lnTo>
                    <a:lnTo>
                      <a:pt x="20" y="13"/>
                    </a:lnTo>
                    <a:lnTo>
                      <a:pt x="12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2" name="Freeform 1798"/>
              <p:cNvSpPr>
                <a:spLocks/>
              </p:cNvSpPr>
              <p:nvPr/>
            </p:nvSpPr>
            <p:spPr bwMode="auto">
              <a:xfrm>
                <a:off x="4727" y="1807"/>
                <a:ext cx="24" cy="28"/>
              </a:xfrm>
              <a:custGeom>
                <a:avLst/>
                <a:gdLst>
                  <a:gd name="T0" fmla="*/ 13 w 21"/>
                  <a:gd name="T1" fmla="*/ 25 h 25"/>
                  <a:gd name="T2" fmla="*/ 0 w 21"/>
                  <a:gd name="T3" fmla="*/ 10 h 25"/>
                  <a:gd name="T4" fmla="*/ 9 w 21"/>
                  <a:gd name="T5" fmla="*/ 0 h 25"/>
                  <a:gd name="T6" fmla="*/ 13 w 21"/>
                  <a:gd name="T7" fmla="*/ 4 h 25"/>
                  <a:gd name="T8" fmla="*/ 17 w 21"/>
                  <a:gd name="T9" fmla="*/ 0 h 25"/>
                  <a:gd name="T10" fmla="*/ 21 w 21"/>
                  <a:gd name="T11" fmla="*/ 4 h 25"/>
                  <a:gd name="T12" fmla="*/ 17 w 21"/>
                  <a:gd name="T13" fmla="*/ 10 h 25"/>
                  <a:gd name="T14" fmla="*/ 21 w 21"/>
                  <a:gd name="T15" fmla="*/ 15 h 25"/>
                  <a:gd name="T16" fmla="*/ 13 w 21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3" y="25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21" y="4"/>
                    </a:lnTo>
                    <a:lnTo>
                      <a:pt x="17" y="10"/>
                    </a:lnTo>
                    <a:lnTo>
                      <a:pt x="21" y="1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3" name="Freeform 1799"/>
              <p:cNvSpPr>
                <a:spLocks/>
              </p:cNvSpPr>
              <p:nvPr/>
            </p:nvSpPr>
            <p:spPr bwMode="auto">
              <a:xfrm>
                <a:off x="4727" y="1807"/>
                <a:ext cx="24" cy="28"/>
              </a:xfrm>
              <a:custGeom>
                <a:avLst/>
                <a:gdLst>
                  <a:gd name="T0" fmla="*/ 13 w 21"/>
                  <a:gd name="T1" fmla="*/ 25 h 25"/>
                  <a:gd name="T2" fmla="*/ 0 w 21"/>
                  <a:gd name="T3" fmla="*/ 10 h 25"/>
                  <a:gd name="T4" fmla="*/ 9 w 21"/>
                  <a:gd name="T5" fmla="*/ 0 h 25"/>
                  <a:gd name="T6" fmla="*/ 13 w 21"/>
                  <a:gd name="T7" fmla="*/ 4 h 25"/>
                  <a:gd name="T8" fmla="*/ 17 w 21"/>
                  <a:gd name="T9" fmla="*/ 0 h 25"/>
                  <a:gd name="T10" fmla="*/ 21 w 21"/>
                  <a:gd name="T11" fmla="*/ 4 h 25"/>
                  <a:gd name="T12" fmla="*/ 17 w 21"/>
                  <a:gd name="T13" fmla="*/ 10 h 25"/>
                  <a:gd name="T14" fmla="*/ 21 w 21"/>
                  <a:gd name="T15" fmla="*/ 15 h 25"/>
                  <a:gd name="T16" fmla="*/ 13 w 21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3" y="25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21" y="4"/>
                    </a:lnTo>
                    <a:lnTo>
                      <a:pt x="17" y="10"/>
                    </a:lnTo>
                    <a:lnTo>
                      <a:pt x="21" y="15"/>
                    </a:lnTo>
                    <a:lnTo>
                      <a:pt x="13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4" name="Freeform 1800"/>
              <p:cNvSpPr>
                <a:spLocks/>
              </p:cNvSpPr>
              <p:nvPr/>
            </p:nvSpPr>
            <p:spPr bwMode="auto">
              <a:xfrm>
                <a:off x="4931" y="1800"/>
                <a:ext cx="29" cy="35"/>
              </a:xfrm>
              <a:custGeom>
                <a:avLst/>
                <a:gdLst>
                  <a:gd name="T0" fmla="*/ 0 w 25"/>
                  <a:gd name="T1" fmla="*/ 16 h 31"/>
                  <a:gd name="T2" fmla="*/ 12 w 25"/>
                  <a:gd name="T3" fmla="*/ 0 h 31"/>
                  <a:gd name="T4" fmla="*/ 25 w 25"/>
                  <a:gd name="T5" fmla="*/ 16 h 31"/>
                  <a:gd name="T6" fmla="*/ 12 w 25"/>
                  <a:gd name="T7" fmla="*/ 31 h 31"/>
                  <a:gd name="T8" fmla="*/ 0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0" y="16"/>
                    </a:moveTo>
                    <a:lnTo>
                      <a:pt x="12" y="0"/>
                    </a:lnTo>
                    <a:lnTo>
                      <a:pt x="25" y="16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5" name="Freeform 1801"/>
              <p:cNvSpPr>
                <a:spLocks/>
              </p:cNvSpPr>
              <p:nvPr/>
            </p:nvSpPr>
            <p:spPr bwMode="auto">
              <a:xfrm>
                <a:off x="4931" y="1800"/>
                <a:ext cx="29" cy="35"/>
              </a:xfrm>
              <a:custGeom>
                <a:avLst/>
                <a:gdLst>
                  <a:gd name="T0" fmla="*/ 0 w 25"/>
                  <a:gd name="T1" fmla="*/ 16 h 31"/>
                  <a:gd name="T2" fmla="*/ 12 w 25"/>
                  <a:gd name="T3" fmla="*/ 0 h 31"/>
                  <a:gd name="T4" fmla="*/ 25 w 25"/>
                  <a:gd name="T5" fmla="*/ 16 h 31"/>
                  <a:gd name="T6" fmla="*/ 12 w 25"/>
                  <a:gd name="T7" fmla="*/ 31 h 31"/>
                  <a:gd name="T8" fmla="*/ 0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0" y="16"/>
                    </a:moveTo>
                    <a:lnTo>
                      <a:pt x="12" y="0"/>
                    </a:lnTo>
                    <a:lnTo>
                      <a:pt x="25" y="16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6" name="Freeform 1802"/>
              <p:cNvSpPr>
                <a:spLocks/>
              </p:cNvSpPr>
              <p:nvPr/>
            </p:nvSpPr>
            <p:spPr bwMode="auto">
              <a:xfrm>
                <a:off x="4870" y="1908"/>
                <a:ext cx="29" cy="35"/>
              </a:xfrm>
              <a:custGeom>
                <a:avLst/>
                <a:gdLst>
                  <a:gd name="T0" fmla="*/ 25 w 25"/>
                  <a:gd name="T1" fmla="*/ 16 h 31"/>
                  <a:gd name="T2" fmla="*/ 13 w 25"/>
                  <a:gd name="T3" fmla="*/ 31 h 31"/>
                  <a:gd name="T4" fmla="*/ 0 w 25"/>
                  <a:gd name="T5" fmla="*/ 16 h 31"/>
                  <a:gd name="T6" fmla="*/ 13 w 25"/>
                  <a:gd name="T7" fmla="*/ 0 h 31"/>
                  <a:gd name="T8" fmla="*/ 25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25" y="16"/>
                    </a:moveTo>
                    <a:lnTo>
                      <a:pt x="13" y="31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7" name="Freeform 1803"/>
              <p:cNvSpPr>
                <a:spLocks/>
              </p:cNvSpPr>
              <p:nvPr/>
            </p:nvSpPr>
            <p:spPr bwMode="auto">
              <a:xfrm>
                <a:off x="4870" y="1908"/>
                <a:ext cx="29" cy="35"/>
              </a:xfrm>
              <a:custGeom>
                <a:avLst/>
                <a:gdLst>
                  <a:gd name="T0" fmla="*/ 25 w 25"/>
                  <a:gd name="T1" fmla="*/ 16 h 31"/>
                  <a:gd name="T2" fmla="*/ 13 w 25"/>
                  <a:gd name="T3" fmla="*/ 31 h 31"/>
                  <a:gd name="T4" fmla="*/ 0 w 25"/>
                  <a:gd name="T5" fmla="*/ 16 h 31"/>
                  <a:gd name="T6" fmla="*/ 13 w 25"/>
                  <a:gd name="T7" fmla="*/ 0 h 31"/>
                  <a:gd name="T8" fmla="*/ 25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25" y="16"/>
                    </a:moveTo>
                    <a:lnTo>
                      <a:pt x="13" y="31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25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8" name="Freeform 1804"/>
              <p:cNvSpPr>
                <a:spLocks/>
              </p:cNvSpPr>
              <p:nvPr/>
            </p:nvSpPr>
            <p:spPr bwMode="auto">
              <a:xfrm>
                <a:off x="4943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29" name="Freeform 1805"/>
              <p:cNvSpPr>
                <a:spLocks/>
              </p:cNvSpPr>
              <p:nvPr/>
            </p:nvSpPr>
            <p:spPr bwMode="auto">
              <a:xfrm>
                <a:off x="4943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0" name="Freeform 1806"/>
              <p:cNvSpPr>
                <a:spLocks/>
              </p:cNvSpPr>
              <p:nvPr/>
            </p:nvSpPr>
            <p:spPr bwMode="auto">
              <a:xfrm>
                <a:off x="4921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1" name="Freeform 1807"/>
              <p:cNvSpPr>
                <a:spLocks/>
              </p:cNvSpPr>
              <p:nvPr/>
            </p:nvSpPr>
            <p:spPr bwMode="auto">
              <a:xfrm>
                <a:off x="4921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2" name="Freeform 1808"/>
              <p:cNvSpPr>
                <a:spLocks/>
              </p:cNvSpPr>
              <p:nvPr/>
            </p:nvSpPr>
            <p:spPr bwMode="auto">
              <a:xfrm>
                <a:off x="4899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21 h 31"/>
                  <a:gd name="T6" fmla="*/ 3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3" name="Freeform 1809"/>
              <p:cNvSpPr>
                <a:spLocks/>
              </p:cNvSpPr>
              <p:nvPr/>
            </p:nvSpPr>
            <p:spPr bwMode="auto">
              <a:xfrm>
                <a:off x="4899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21 h 31"/>
                  <a:gd name="T6" fmla="*/ 3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4" name="Freeform 1810"/>
              <p:cNvSpPr>
                <a:spLocks/>
              </p:cNvSpPr>
              <p:nvPr/>
            </p:nvSpPr>
            <p:spPr bwMode="auto">
              <a:xfrm>
                <a:off x="4768" y="1910"/>
                <a:ext cx="29" cy="35"/>
              </a:xfrm>
              <a:custGeom>
                <a:avLst/>
                <a:gdLst>
                  <a:gd name="T0" fmla="*/ 25 w 25"/>
                  <a:gd name="T1" fmla="*/ 16 h 31"/>
                  <a:gd name="T2" fmla="*/ 14 w 25"/>
                  <a:gd name="T3" fmla="*/ 31 h 31"/>
                  <a:gd name="T4" fmla="*/ 0 w 25"/>
                  <a:gd name="T5" fmla="*/ 16 h 31"/>
                  <a:gd name="T6" fmla="*/ 14 w 25"/>
                  <a:gd name="T7" fmla="*/ 0 h 31"/>
                  <a:gd name="T8" fmla="*/ 25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25" y="16"/>
                    </a:moveTo>
                    <a:lnTo>
                      <a:pt x="14" y="31"/>
                    </a:lnTo>
                    <a:lnTo>
                      <a:pt x="0" y="16"/>
                    </a:lnTo>
                    <a:lnTo>
                      <a:pt x="14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5" name="Freeform 1811"/>
              <p:cNvSpPr>
                <a:spLocks/>
              </p:cNvSpPr>
              <p:nvPr/>
            </p:nvSpPr>
            <p:spPr bwMode="auto">
              <a:xfrm>
                <a:off x="4768" y="1910"/>
                <a:ext cx="29" cy="35"/>
              </a:xfrm>
              <a:custGeom>
                <a:avLst/>
                <a:gdLst>
                  <a:gd name="T0" fmla="*/ 25 w 25"/>
                  <a:gd name="T1" fmla="*/ 16 h 31"/>
                  <a:gd name="T2" fmla="*/ 14 w 25"/>
                  <a:gd name="T3" fmla="*/ 31 h 31"/>
                  <a:gd name="T4" fmla="*/ 0 w 25"/>
                  <a:gd name="T5" fmla="*/ 16 h 31"/>
                  <a:gd name="T6" fmla="*/ 14 w 25"/>
                  <a:gd name="T7" fmla="*/ 0 h 31"/>
                  <a:gd name="T8" fmla="*/ 25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25" y="16"/>
                    </a:moveTo>
                    <a:lnTo>
                      <a:pt x="14" y="31"/>
                    </a:lnTo>
                    <a:lnTo>
                      <a:pt x="0" y="16"/>
                    </a:lnTo>
                    <a:lnTo>
                      <a:pt x="14" y="0"/>
                    </a:lnTo>
                    <a:lnTo>
                      <a:pt x="25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6" name="Freeform 1812"/>
              <p:cNvSpPr>
                <a:spLocks/>
              </p:cNvSpPr>
              <p:nvPr/>
            </p:nvSpPr>
            <p:spPr bwMode="auto">
              <a:xfrm>
                <a:off x="4819" y="191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21 h 31"/>
                  <a:gd name="T6" fmla="*/ 4 w 20"/>
                  <a:gd name="T7" fmla="*/ 16 h 31"/>
                  <a:gd name="T8" fmla="*/ 0 w 20"/>
                  <a:gd name="T9" fmla="*/ 12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7" name="Freeform 1813"/>
              <p:cNvSpPr>
                <a:spLocks/>
              </p:cNvSpPr>
              <p:nvPr/>
            </p:nvSpPr>
            <p:spPr bwMode="auto">
              <a:xfrm>
                <a:off x="4819" y="191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21 h 31"/>
                  <a:gd name="T6" fmla="*/ 4 w 20"/>
                  <a:gd name="T7" fmla="*/ 16 h 31"/>
                  <a:gd name="T8" fmla="*/ 0 w 20"/>
                  <a:gd name="T9" fmla="*/ 12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8" name="Freeform 1814"/>
              <p:cNvSpPr>
                <a:spLocks/>
              </p:cNvSpPr>
              <p:nvPr/>
            </p:nvSpPr>
            <p:spPr bwMode="auto">
              <a:xfrm>
                <a:off x="4797" y="191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2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39" name="Freeform 1815"/>
              <p:cNvSpPr>
                <a:spLocks/>
              </p:cNvSpPr>
              <p:nvPr/>
            </p:nvSpPr>
            <p:spPr bwMode="auto">
              <a:xfrm>
                <a:off x="4797" y="191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2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0" name="Freeform 1816"/>
              <p:cNvSpPr>
                <a:spLocks/>
              </p:cNvSpPr>
              <p:nvPr/>
            </p:nvSpPr>
            <p:spPr bwMode="auto">
              <a:xfrm>
                <a:off x="4746" y="1917"/>
                <a:ext cx="22" cy="28"/>
              </a:xfrm>
              <a:custGeom>
                <a:avLst/>
                <a:gdLst>
                  <a:gd name="T0" fmla="*/ 12 w 19"/>
                  <a:gd name="T1" fmla="*/ 25 h 25"/>
                  <a:gd name="T2" fmla="*/ 0 w 19"/>
                  <a:gd name="T3" fmla="*/ 10 h 25"/>
                  <a:gd name="T4" fmla="*/ 8 w 19"/>
                  <a:gd name="T5" fmla="*/ 0 h 25"/>
                  <a:gd name="T6" fmla="*/ 12 w 19"/>
                  <a:gd name="T7" fmla="*/ 6 h 25"/>
                  <a:gd name="T8" fmla="*/ 16 w 19"/>
                  <a:gd name="T9" fmla="*/ 0 h 25"/>
                  <a:gd name="T10" fmla="*/ 19 w 19"/>
                  <a:gd name="T11" fmla="*/ 6 h 25"/>
                  <a:gd name="T12" fmla="*/ 16 w 19"/>
                  <a:gd name="T13" fmla="*/ 10 h 25"/>
                  <a:gd name="T14" fmla="*/ 19 w 19"/>
                  <a:gd name="T15" fmla="*/ 15 h 25"/>
                  <a:gd name="T16" fmla="*/ 12 w 19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5"/>
                  <a:gd name="T29" fmla="*/ 19 w 19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9" y="1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1" name="Freeform 1817"/>
              <p:cNvSpPr>
                <a:spLocks/>
              </p:cNvSpPr>
              <p:nvPr/>
            </p:nvSpPr>
            <p:spPr bwMode="auto">
              <a:xfrm>
                <a:off x="4746" y="1917"/>
                <a:ext cx="22" cy="28"/>
              </a:xfrm>
              <a:custGeom>
                <a:avLst/>
                <a:gdLst>
                  <a:gd name="T0" fmla="*/ 12 w 19"/>
                  <a:gd name="T1" fmla="*/ 25 h 25"/>
                  <a:gd name="T2" fmla="*/ 0 w 19"/>
                  <a:gd name="T3" fmla="*/ 10 h 25"/>
                  <a:gd name="T4" fmla="*/ 8 w 19"/>
                  <a:gd name="T5" fmla="*/ 0 h 25"/>
                  <a:gd name="T6" fmla="*/ 12 w 19"/>
                  <a:gd name="T7" fmla="*/ 6 h 25"/>
                  <a:gd name="T8" fmla="*/ 16 w 19"/>
                  <a:gd name="T9" fmla="*/ 0 h 25"/>
                  <a:gd name="T10" fmla="*/ 19 w 19"/>
                  <a:gd name="T11" fmla="*/ 6 h 25"/>
                  <a:gd name="T12" fmla="*/ 16 w 19"/>
                  <a:gd name="T13" fmla="*/ 10 h 25"/>
                  <a:gd name="T14" fmla="*/ 19 w 19"/>
                  <a:gd name="T15" fmla="*/ 15 h 25"/>
                  <a:gd name="T16" fmla="*/ 12 w 19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5"/>
                  <a:gd name="T29" fmla="*/ 19 w 19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9" y="15"/>
                    </a:lnTo>
                    <a:lnTo>
                      <a:pt x="12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2" name="Freeform 1818"/>
              <p:cNvSpPr>
                <a:spLocks/>
              </p:cNvSpPr>
              <p:nvPr/>
            </p:nvSpPr>
            <p:spPr bwMode="auto">
              <a:xfrm>
                <a:off x="5015" y="1908"/>
                <a:ext cx="24" cy="33"/>
              </a:xfrm>
              <a:custGeom>
                <a:avLst/>
                <a:gdLst>
                  <a:gd name="T0" fmla="*/ 0 w 21"/>
                  <a:gd name="T1" fmla="*/ 16 h 29"/>
                  <a:gd name="T2" fmla="*/ 14 w 21"/>
                  <a:gd name="T3" fmla="*/ 0 h 29"/>
                  <a:gd name="T4" fmla="*/ 21 w 21"/>
                  <a:gd name="T5" fmla="*/ 10 h 29"/>
                  <a:gd name="T6" fmla="*/ 18 w 21"/>
                  <a:gd name="T7" fmla="*/ 16 h 29"/>
                  <a:gd name="T8" fmla="*/ 21 w 21"/>
                  <a:gd name="T9" fmla="*/ 19 h 29"/>
                  <a:gd name="T10" fmla="*/ 14 w 21"/>
                  <a:gd name="T11" fmla="*/ 29 h 29"/>
                  <a:gd name="T12" fmla="*/ 0 w 21"/>
                  <a:gd name="T13" fmla="*/ 1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29"/>
                  <a:gd name="T23" fmla="*/ 21 w 21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29">
                    <a:moveTo>
                      <a:pt x="0" y="16"/>
                    </a:moveTo>
                    <a:lnTo>
                      <a:pt x="14" y="0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21" y="19"/>
                    </a:lnTo>
                    <a:lnTo>
                      <a:pt x="14" y="29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3" name="Freeform 1819"/>
              <p:cNvSpPr>
                <a:spLocks/>
              </p:cNvSpPr>
              <p:nvPr/>
            </p:nvSpPr>
            <p:spPr bwMode="auto">
              <a:xfrm>
                <a:off x="5015" y="1908"/>
                <a:ext cx="24" cy="33"/>
              </a:xfrm>
              <a:custGeom>
                <a:avLst/>
                <a:gdLst>
                  <a:gd name="T0" fmla="*/ 0 w 21"/>
                  <a:gd name="T1" fmla="*/ 16 h 29"/>
                  <a:gd name="T2" fmla="*/ 14 w 21"/>
                  <a:gd name="T3" fmla="*/ 0 h 29"/>
                  <a:gd name="T4" fmla="*/ 21 w 21"/>
                  <a:gd name="T5" fmla="*/ 10 h 29"/>
                  <a:gd name="T6" fmla="*/ 18 w 21"/>
                  <a:gd name="T7" fmla="*/ 16 h 29"/>
                  <a:gd name="T8" fmla="*/ 21 w 21"/>
                  <a:gd name="T9" fmla="*/ 19 h 29"/>
                  <a:gd name="T10" fmla="*/ 14 w 21"/>
                  <a:gd name="T11" fmla="*/ 29 h 29"/>
                  <a:gd name="T12" fmla="*/ 0 w 21"/>
                  <a:gd name="T13" fmla="*/ 1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29"/>
                  <a:gd name="T23" fmla="*/ 21 w 21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29">
                    <a:moveTo>
                      <a:pt x="0" y="16"/>
                    </a:moveTo>
                    <a:lnTo>
                      <a:pt x="14" y="0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21" y="19"/>
                    </a:lnTo>
                    <a:lnTo>
                      <a:pt x="14" y="29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4" name="Freeform 1820"/>
              <p:cNvSpPr>
                <a:spLocks/>
              </p:cNvSpPr>
              <p:nvPr/>
            </p:nvSpPr>
            <p:spPr bwMode="auto">
              <a:xfrm>
                <a:off x="4993" y="1908"/>
                <a:ext cx="22" cy="33"/>
              </a:xfrm>
              <a:custGeom>
                <a:avLst/>
                <a:gdLst>
                  <a:gd name="T0" fmla="*/ 0 w 19"/>
                  <a:gd name="T1" fmla="*/ 16 h 29"/>
                  <a:gd name="T2" fmla="*/ 12 w 19"/>
                  <a:gd name="T3" fmla="*/ 0 h 29"/>
                  <a:gd name="T4" fmla="*/ 19 w 19"/>
                  <a:gd name="T5" fmla="*/ 10 h 29"/>
                  <a:gd name="T6" fmla="*/ 17 w 19"/>
                  <a:gd name="T7" fmla="*/ 16 h 29"/>
                  <a:gd name="T8" fmla="*/ 19 w 19"/>
                  <a:gd name="T9" fmla="*/ 19 h 29"/>
                  <a:gd name="T10" fmla="*/ 12 w 19"/>
                  <a:gd name="T11" fmla="*/ 29 h 29"/>
                  <a:gd name="T12" fmla="*/ 0 w 19"/>
                  <a:gd name="T13" fmla="*/ 1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9"/>
                  <a:gd name="T23" fmla="*/ 19 w 19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9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5" name="Freeform 1821"/>
              <p:cNvSpPr>
                <a:spLocks/>
              </p:cNvSpPr>
              <p:nvPr/>
            </p:nvSpPr>
            <p:spPr bwMode="auto">
              <a:xfrm>
                <a:off x="4993" y="1908"/>
                <a:ext cx="22" cy="33"/>
              </a:xfrm>
              <a:custGeom>
                <a:avLst/>
                <a:gdLst>
                  <a:gd name="T0" fmla="*/ 0 w 19"/>
                  <a:gd name="T1" fmla="*/ 16 h 29"/>
                  <a:gd name="T2" fmla="*/ 12 w 19"/>
                  <a:gd name="T3" fmla="*/ 0 h 29"/>
                  <a:gd name="T4" fmla="*/ 19 w 19"/>
                  <a:gd name="T5" fmla="*/ 10 h 29"/>
                  <a:gd name="T6" fmla="*/ 17 w 19"/>
                  <a:gd name="T7" fmla="*/ 16 h 29"/>
                  <a:gd name="T8" fmla="*/ 19 w 19"/>
                  <a:gd name="T9" fmla="*/ 19 h 29"/>
                  <a:gd name="T10" fmla="*/ 12 w 19"/>
                  <a:gd name="T11" fmla="*/ 29 h 29"/>
                  <a:gd name="T12" fmla="*/ 0 w 19"/>
                  <a:gd name="T13" fmla="*/ 1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9"/>
                  <a:gd name="T23" fmla="*/ 19 w 19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9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6" name="Freeform 1822"/>
              <p:cNvSpPr>
                <a:spLocks/>
              </p:cNvSpPr>
              <p:nvPr/>
            </p:nvSpPr>
            <p:spPr bwMode="auto">
              <a:xfrm>
                <a:off x="5066" y="1912"/>
                <a:ext cx="23" cy="29"/>
              </a:xfrm>
              <a:custGeom>
                <a:avLst/>
                <a:gdLst>
                  <a:gd name="T0" fmla="*/ 12 w 20"/>
                  <a:gd name="T1" fmla="*/ 25 h 25"/>
                  <a:gd name="T2" fmla="*/ 0 w 20"/>
                  <a:gd name="T3" fmla="*/ 10 h 25"/>
                  <a:gd name="T4" fmla="*/ 8 w 20"/>
                  <a:gd name="T5" fmla="*/ 0 h 25"/>
                  <a:gd name="T6" fmla="*/ 12 w 20"/>
                  <a:gd name="T7" fmla="*/ 6 h 25"/>
                  <a:gd name="T8" fmla="*/ 16 w 20"/>
                  <a:gd name="T9" fmla="*/ 0 h 25"/>
                  <a:gd name="T10" fmla="*/ 20 w 20"/>
                  <a:gd name="T11" fmla="*/ 6 h 25"/>
                  <a:gd name="T12" fmla="*/ 16 w 20"/>
                  <a:gd name="T13" fmla="*/ 10 h 25"/>
                  <a:gd name="T14" fmla="*/ 20 w 20"/>
                  <a:gd name="T15" fmla="*/ 15 h 25"/>
                  <a:gd name="T16" fmla="*/ 12 w 20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5"/>
                  <a:gd name="T29" fmla="*/ 20 w 20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20" y="6"/>
                    </a:lnTo>
                    <a:lnTo>
                      <a:pt x="16" y="10"/>
                    </a:lnTo>
                    <a:lnTo>
                      <a:pt x="20" y="1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7" name="Freeform 1823"/>
              <p:cNvSpPr>
                <a:spLocks/>
              </p:cNvSpPr>
              <p:nvPr/>
            </p:nvSpPr>
            <p:spPr bwMode="auto">
              <a:xfrm>
                <a:off x="5066" y="1912"/>
                <a:ext cx="23" cy="29"/>
              </a:xfrm>
              <a:custGeom>
                <a:avLst/>
                <a:gdLst>
                  <a:gd name="T0" fmla="*/ 12 w 20"/>
                  <a:gd name="T1" fmla="*/ 25 h 25"/>
                  <a:gd name="T2" fmla="*/ 0 w 20"/>
                  <a:gd name="T3" fmla="*/ 10 h 25"/>
                  <a:gd name="T4" fmla="*/ 8 w 20"/>
                  <a:gd name="T5" fmla="*/ 0 h 25"/>
                  <a:gd name="T6" fmla="*/ 12 w 20"/>
                  <a:gd name="T7" fmla="*/ 6 h 25"/>
                  <a:gd name="T8" fmla="*/ 16 w 20"/>
                  <a:gd name="T9" fmla="*/ 0 h 25"/>
                  <a:gd name="T10" fmla="*/ 20 w 20"/>
                  <a:gd name="T11" fmla="*/ 6 h 25"/>
                  <a:gd name="T12" fmla="*/ 16 w 20"/>
                  <a:gd name="T13" fmla="*/ 10 h 25"/>
                  <a:gd name="T14" fmla="*/ 20 w 20"/>
                  <a:gd name="T15" fmla="*/ 15 h 25"/>
                  <a:gd name="T16" fmla="*/ 12 w 20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5"/>
                  <a:gd name="T29" fmla="*/ 20 w 20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20" y="6"/>
                    </a:lnTo>
                    <a:lnTo>
                      <a:pt x="16" y="10"/>
                    </a:lnTo>
                    <a:lnTo>
                      <a:pt x="20" y="15"/>
                    </a:lnTo>
                    <a:lnTo>
                      <a:pt x="12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8" name="Freeform 1824"/>
              <p:cNvSpPr>
                <a:spLocks/>
              </p:cNvSpPr>
              <p:nvPr/>
            </p:nvSpPr>
            <p:spPr bwMode="auto">
              <a:xfrm>
                <a:off x="5039" y="1908"/>
                <a:ext cx="27" cy="33"/>
              </a:xfrm>
              <a:custGeom>
                <a:avLst/>
                <a:gdLst>
                  <a:gd name="T0" fmla="*/ 0 w 23"/>
                  <a:gd name="T1" fmla="*/ 16 h 29"/>
                  <a:gd name="T2" fmla="*/ 12 w 23"/>
                  <a:gd name="T3" fmla="*/ 0 h 29"/>
                  <a:gd name="T4" fmla="*/ 23 w 23"/>
                  <a:gd name="T5" fmla="*/ 16 h 29"/>
                  <a:gd name="T6" fmla="*/ 12 w 23"/>
                  <a:gd name="T7" fmla="*/ 29 h 29"/>
                  <a:gd name="T8" fmla="*/ 0 w 23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9"/>
                  <a:gd name="T17" fmla="*/ 23 w 2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9">
                    <a:moveTo>
                      <a:pt x="0" y="16"/>
                    </a:moveTo>
                    <a:lnTo>
                      <a:pt x="12" y="0"/>
                    </a:lnTo>
                    <a:lnTo>
                      <a:pt x="23" y="16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49" name="Freeform 1825"/>
              <p:cNvSpPr>
                <a:spLocks/>
              </p:cNvSpPr>
              <p:nvPr/>
            </p:nvSpPr>
            <p:spPr bwMode="auto">
              <a:xfrm>
                <a:off x="5039" y="1908"/>
                <a:ext cx="27" cy="33"/>
              </a:xfrm>
              <a:custGeom>
                <a:avLst/>
                <a:gdLst>
                  <a:gd name="T0" fmla="*/ 0 w 23"/>
                  <a:gd name="T1" fmla="*/ 16 h 29"/>
                  <a:gd name="T2" fmla="*/ 12 w 23"/>
                  <a:gd name="T3" fmla="*/ 0 h 29"/>
                  <a:gd name="T4" fmla="*/ 23 w 23"/>
                  <a:gd name="T5" fmla="*/ 16 h 29"/>
                  <a:gd name="T6" fmla="*/ 12 w 23"/>
                  <a:gd name="T7" fmla="*/ 29 h 29"/>
                  <a:gd name="T8" fmla="*/ 0 w 23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9"/>
                  <a:gd name="T17" fmla="*/ 23 w 2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9">
                    <a:moveTo>
                      <a:pt x="0" y="16"/>
                    </a:moveTo>
                    <a:lnTo>
                      <a:pt x="12" y="0"/>
                    </a:lnTo>
                    <a:lnTo>
                      <a:pt x="23" y="16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0" name="Freeform 1826"/>
              <p:cNvSpPr>
                <a:spLocks/>
              </p:cNvSpPr>
              <p:nvPr/>
            </p:nvSpPr>
            <p:spPr bwMode="auto">
              <a:xfrm>
                <a:off x="4857" y="1998"/>
                <a:ext cx="153" cy="142"/>
              </a:xfrm>
              <a:custGeom>
                <a:avLst/>
                <a:gdLst>
                  <a:gd name="T0" fmla="*/ 65 w 133"/>
                  <a:gd name="T1" fmla="*/ 123 h 123"/>
                  <a:gd name="T2" fmla="*/ 79 w 133"/>
                  <a:gd name="T3" fmla="*/ 123 h 123"/>
                  <a:gd name="T4" fmla="*/ 92 w 133"/>
                  <a:gd name="T5" fmla="*/ 119 h 123"/>
                  <a:gd name="T6" fmla="*/ 102 w 133"/>
                  <a:gd name="T7" fmla="*/ 113 h 123"/>
                  <a:gd name="T8" fmla="*/ 113 w 133"/>
                  <a:gd name="T9" fmla="*/ 105 h 123"/>
                  <a:gd name="T10" fmla="*/ 121 w 133"/>
                  <a:gd name="T11" fmla="*/ 96 h 123"/>
                  <a:gd name="T12" fmla="*/ 127 w 133"/>
                  <a:gd name="T13" fmla="*/ 86 h 123"/>
                  <a:gd name="T14" fmla="*/ 131 w 133"/>
                  <a:gd name="T15" fmla="*/ 75 h 123"/>
                  <a:gd name="T16" fmla="*/ 133 w 133"/>
                  <a:gd name="T17" fmla="*/ 61 h 123"/>
                  <a:gd name="T18" fmla="*/ 131 w 133"/>
                  <a:gd name="T19" fmla="*/ 50 h 123"/>
                  <a:gd name="T20" fmla="*/ 127 w 133"/>
                  <a:gd name="T21" fmla="*/ 38 h 123"/>
                  <a:gd name="T22" fmla="*/ 121 w 133"/>
                  <a:gd name="T23" fmla="*/ 27 h 123"/>
                  <a:gd name="T24" fmla="*/ 113 w 133"/>
                  <a:gd name="T25" fmla="*/ 17 h 123"/>
                  <a:gd name="T26" fmla="*/ 102 w 133"/>
                  <a:gd name="T27" fmla="*/ 10 h 123"/>
                  <a:gd name="T28" fmla="*/ 92 w 133"/>
                  <a:gd name="T29" fmla="*/ 4 h 123"/>
                  <a:gd name="T30" fmla="*/ 79 w 133"/>
                  <a:gd name="T31" fmla="*/ 0 h 123"/>
                  <a:gd name="T32" fmla="*/ 65 w 133"/>
                  <a:gd name="T33" fmla="*/ 0 h 123"/>
                  <a:gd name="T34" fmla="*/ 52 w 133"/>
                  <a:gd name="T35" fmla="*/ 0 h 123"/>
                  <a:gd name="T36" fmla="*/ 40 w 133"/>
                  <a:gd name="T37" fmla="*/ 4 h 123"/>
                  <a:gd name="T38" fmla="*/ 29 w 133"/>
                  <a:gd name="T39" fmla="*/ 10 h 123"/>
                  <a:gd name="T40" fmla="*/ 19 w 133"/>
                  <a:gd name="T41" fmla="*/ 17 h 123"/>
                  <a:gd name="T42" fmla="*/ 12 w 133"/>
                  <a:gd name="T43" fmla="*/ 27 h 123"/>
                  <a:gd name="T44" fmla="*/ 6 w 133"/>
                  <a:gd name="T45" fmla="*/ 38 h 123"/>
                  <a:gd name="T46" fmla="*/ 2 w 133"/>
                  <a:gd name="T47" fmla="*/ 50 h 123"/>
                  <a:gd name="T48" fmla="*/ 0 w 133"/>
                  <a:gd name="T49" fmla="*/ 61 h 123"/>
                  <a:gd name="T50" fmla="*/ 2 w 133"/>
                  <a:gd name="T51" fmla="*/ 75 h 123"/>
                  <a:gd name="T52" fmla="*/ 6 w 133"/>
                  <a:gd name="T53" fmla="*/ 86 h 123"/>
                  <a:gd name="T54" fmla="*/ 12 w 133"/>
                  <a:gd name="T55" fmla="*/ 96 h 123"/>
                  <a:gd name="T56" fmla="*/ 19 w 133"/>
                  <a:gd name="T57" fmla="*/ 105 h 123"/>
                  <a:gd name="T58" fmla="*/ 29 w 133"/>
                  <a:gd name="T59" fmla="*/ 113 h 123"/>
                  <a:gd name="T60" fmla="*/ 40 w 133"/>
                  <a:gd name="T61" fmla="*/ 119 h 123"/>
                  <a:gd name="T62" fmla="*/ 52 w 133"/>
                  <a:gd name="T63" fmla="*/ 123 h 123"/>
                  <a:gd name="T64" fmla="*/ 65 w 133"/>
                  <a:gd name="T65" fmla="*/ 123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3"/>
                  <a:gd name="T101" fmla="*/ 133 w 133"/>
                  <a:gd name="T102" fmla="*/ 123 h 1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3">
                    <a:moveTo>
                      <a:pt x="65" y="123"/>
                    </a:moveTo>
                    <a:lnTo>
                      <a:pt x="79" y="123"/>
                    </a:lnTo>
                    <a:lnTo>
                      <a:pt x="92" y="119"/>
                    </a:lnTo>
                    <a:lnTo>
                      <a:pt x="102" y="113"/>
                    </a:lnTo>
                    <a:lnTo>
                      <a:pt x="113" y="105"/>
                    </a:lnTo>
                    <a:lnTo>
                      <a:pt x="121" y="96"/>
                    </a:lnTo>
                    <a:lnTo>
                      <a:pt x="127" y="86"/>
                    </a:lnTo>
                    <a:lnTo>
                      <a:pt x="131" y="75"/>
                    </a:lnTo>
                    <a:lnTo>
                      <a:pt x="133" y="61"/>
                    </a:lnTo>
                    <a:lnTo>
                      <a:pt x="131" y="50"/>
                    </a:lnTo>
                    <a:lnTo>
                      <a:pt x="127" y="38"/>
                    </a:lnTo>
                    <a:lnTo>
                      <a:pt x="121" y="27"/>
                    </a:lnTo>
                    <a:lnTo>
                      <a:pt x="113" y="17"/>
                    </a:lnTo>
                    <a:lnTo>
                      <a:pt x="102" y="10"/>
                    </a:lnTo>
                    <a:lnTo>
                      <a:pt x="92" y="4"/>
                    </a:lnTo>
                    <a:lnTo>
                      <a:pt x="79" y="0"/>
                    </a:lnTo>
                    <a:lnTo>
                      <a:pt x="65" y="0"/>
                    </a:lnTo>
                    <a:lnTo>
                      <a:pt x="52" y="0"/>
                    </a:lnTo>
                    <a:lnTo>
                      <a:pt x="40" y="4"/>
                    </a:lnTo>
                    <a:lnTo>
                      <a:pt x="29" y="10"/>
                    </a:lnTo>
                    <a:lnTo>
                      <a:pt x="19" y="17"/>
                    </a:lnTo>
                    <a:lnTo>
                      <a:pt x="12" y="27"/>
                    </a:lnTo>
                    <a:lnTo>
                      <a:pt x="6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6" y="86"/>
                    </a:lnTo>
                    <a:lnTo>
                      <a:pt x="12" y="96"/>
                    </a:lnTo>
                    <a:lnTo>
                      <a:pt x="19" y="105"/>
                    </a:lnTo>
                    <a:lnTo>
                      <a:pt x="29" y="113"/>
                    </a:lnTo>
                    <a:lnTo>
                      <a:pt x="40" y="119"/>
                    </a:lnTo>
                    <a:lnTo>
                      <a:pt x="52" y="123"/>
                    </a:lnTo>
                    <a:lnTo>
                      <a:pt x="65" y="123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1" name="Freeform 1827"/>
              <p:cNvSpPr>
                <a:spLocks/>
              </p:cNvSpPr>
              <p:nvPr/>
            </p:nvSpPr>
            <p:spPr bwMode="auto">
              <a:xfrm>
                <a:off x="4857" y="1998"/>
                <a:ext cx="153" cy="142"/>
              </a:xfrm>
              <a:custGeom>
                <a:avLst/>
                <a:gdLst>
                  <a:gd name="T0" fmla="*/ 65 w 133"/>
                  <a:gd name="T1" fmla="*/ 123 h 123"/>
                  <a:gd name="T2" fmla="*/ 79 w 133"/>
                  <a:gd name="T3" fmla="*/ 123 h 123"/>
                  <a:gd name="T4" fmla="*/ 92 w 133"/>
                  <a:gd name="T5" fmla="*/ 119 h 123"/>
                  <a:gd name="T6" fmla="*/ 102 w 133"/>
                  <a:gd name="T7" fmla="*/ 113 h 123"/>
                  <a:gd name="T8" fmla="*/ 113 w 133"/>
                  <a:gd name="T9" fmla="*/ 105 h 123"/>
                  <a:gd name="T10" fmla="*/ 121 w 133"/>
                  <a:gd name="T11" fmla="*/ 96 h 123"/>
                  <a:gd name="T12" fmla="*/ 127 w 133"/>
                  <a:gd name="T13" fmla="*/ 86 h 123"/>
                  <a:gd name="T14" fmla="*/ 131 w 133"/>
                  <a:gd name="T15" fmla="*/ 75 h 123"/>
                  <a:gd name="T16" fmla="*/ 133 w 133"/>
                  <a:gd name="T17" fmla="*/ 61 h 123"/>
                  <a:gd name="T18" fmla="*/ 131 w 133"/>
                  <a:gd name="T19" fmla="*/ 50 h 123"/>
                  <a:gd name="T20" fmla="*/ 127 w 133"/>
                  <a:gd name="T21" fmla="*/ 38 h 123"/>
                  <a:gd name="T22" fmla="*/ 121 w 133"/>
                  <a:gd name="T23" fmla="*/ 27 h 123"/>
                  <a:gd name="T24" fmla="*/ 113 w 133"/>
                  <a:gd name="T25" fmla="*/ 17 h 123"/>
                  <a:gd name="T26" fmla="*/ 102 w 133"/>
                  <a:gd name="T27" fmla="*/ 10 h 123"/>
                  <a:gd name="T28" fmla="*/ 92 w 133"/>
                  <a:gd name="T29" fmla="*/ 4 h 123"/>
                  <a:gd name="T30" fmla="*/ 79 w 133"/>
                  <a:gd name="T31" fmla="*/ 0 h 123"/>
                  <a:gd name="T32" fmla="*/ 65 w 133"/>
                  <a:gd name="T33" fmla="*/ 0 h 123"/>
                  <a:gd name="T34" fmla="*/ 52 w 133"/>
                  <a:gd name="T35" fmla="*/ 0 h 123"/>
                  <a:gd name="T36" fmla="*/ 40 w 133"/>
                  <a:gd name="T37" fmla="*/ 4 h 123"/>
                  <a:gd name="T38" fmla="*/ 29 w 133"/>
                  <a:gd name="T39" fmla="*/ 10 h 123"/>
                  <a:gd name="T40" fmla="*/ 19 w 133"/>
                  <a:gd name="T41" fmla="*/ 17 h 123"/>
                  <a:gd name="T42" fmla="*/ 12 w 133"/>
                  <a:gd name="T43" fmla="*/ 27 h 123"/>
                  <a:gd name="T44" fmla="*/ 6 w 133"/>
                  <a:gd name="T45" fmla="*/ 38 h 123"/>
                  <a:gd name="T46" fmla="*/ 2 w 133"/>
                  <a:gd name="T47" fmla="*/ 50 h 123"/>
                  <a:gd name="T48" fmla="*/ 0 w 133"/>
                  <a:gd name="T49" fmla="*/ 61 h 123"/>
                  <a:gd name="T50" fmla="*/ 2 w 133"/>
                  <a:gd name="T51" fmla="*/ 75 h 123"/>
                  <a:gd name="T52" fmla="*/ 6 w 133"/>
                  <a:gd name="T53" fmla="*/ 86 h 123"/>
                  <a:gd name="T54" fmla="*/ 12 w 133"/>
                  <a:gd name="T55" fmla="*/ 96 h 123"/>
                  <a:gd name="T56" fmla="*/ 19 w 133"/>
                  <a:gd name="T57" fmla="*/ 105 h 123"/>
                  <a:gd name="T58" fmla="*/ 29 w 133"/>
                  <a:gd name="T59" fmla="*/ 113 h 123"/>
                  <a:gd name="T60" fmla="*/ 40 w 133"/>
                  <a:gd name="T61" fmla="*/ 119 h 123"/>
                  <a:gd name="T62" fmla="*/ 52 w 133"/>
                  <a:gd name="T63" fmla="*/ 123 h 123"/>
                  <a:gd name="T64" fmla="*/ 65 w 133"/>
                  <a:gd name="T65" fmla="*/ 123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3"/>
                  <a:gd name="T101" fmla="*/ 133 w 133"/>
                  <a:gd name="T102" fmla="*/ 123 h 1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3">
                    <a:moveTo>
                      <a:pt x="65" y="123"/>
                    </a:moveTo>
                    <a:lnTo>
                      <a:pt x="79" y="123"/>
                    </a:lnTo>
                    <a:lnTo>
                      <a:pt x="92" y="119"/>
                    </a:lnTo>
                    <a:lnTo>
                      <a:pt x="102" y="113"/>
                    </a:lnTo>
                    <a:lnTo>
                      <a:pt x="113" y="105"/>
                    </a:lnTo>
                    <a:lnTo>
                      <a:pt x="121" y="96"/>
                    </a:lnTo>
                    <a:lnTo>
                      <a:pt x="127" y="86"/>
                    </a:lnTo>
                    <a:lnTo>
                      <a:pt x="131" y="75"/>
                    </a:lnTo>
                    <a:lnTo>
                      <a:pt x="133" y="61"/>
                    </a:lnTo>
                    <a:lnTo>
                      <a:pt x="131" y="50"/>
                    </a:lnTo>
                    <a:lnTo>
                      <a:pt x="127" y="38"/>
                    </a:lnTo>
                    <a:lnTo>
                      <a:pt x="121" y="27"/>
                    </a:lnTo>
                    <a:lnTo>
                      <a:pt x="113" y="17"/>
                    </a:lnTo>
                    <a:lnTo>
                      <a:pt x="102" y="10"/>
                    </a:lnTo>
                    <a:lnTo>
                      <a:pt x="92" y="4"/>
                    </a:lnTo>
                    <a:lnTo>
                      <a:pt x="79" y="0"/>
                    </a:lnTo>
                    <a:lnTo>
                      <a:pt x="65" y="0"/>
                    </a:lnTo>
                    <a:lnTo>
                      <a:pt x="52" y="0"/>
                    </a:lnTo>
                    <a:lnTo>
                      <a:pt x="40" y="4"/>
                    </a:lnTo>
                    <a:lnTo>
                      <a:pt x="29" y="10"/>
                    </a:lnTo>
                    <a:lnTo>
                      <a:pt x="19" y="17"/>
                    </a:lnTo>
                    <a:lnTo>
                      <a:pt x="12" y="27"/>
                    </a:lnTo>
                    <a:lnTo>
                      <a:pt x="6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6" y="86"/>
                    </a:lnTo>
                    <a:lnTo>
                      <a:pt x="12" y="96"/>
                    </a:lnTo>
                    <a:lnTo>
                      <a:pt x="19" y="105"/>
                    </a:lnTo>
                    <a:lnTo>
                      <a:pt x="29" y="113"/>
                    </a:lnTo>
                    <a:lnTo>
                      <a:pt x="40" y="119"/>
                    </a:lnTo>
                    <a:lnTo>
                      <a:pt x="52" y="123"/>
                    </a:lnTo>
                    <a:lnTo>
                      <a:pt x="65" y="1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2" name="Freeform 1828"/>
              <p:cNvSpPr>
                <a:spLocks/>
              </p:cNvSpPr>
              <p:nvPr/>
            </p:nvSpPr>
            <p:spPr bwMode="auto">
              <a:xfrm>
                <a:off x="4974" y="2064"/>
                <a:ext cx="50" cy="49"/>
              </a:xfrm>
              <a:custGeom>
                <a:avLst/>
                <a:gdLst>
                  <a:gd name="T0" fmla="*/ 8 w 44"/>
                  <a:gd name="T1" fmla="*/ 18 h 43"/>
                  <a:gd name="T2" fmla="*/ 11 w 44"/>
                  <a:gd name="T3" fmla="*/ 18 h 43"/>
                  <a:gd name="T4" fmla="*/ 15 w 44"/>
                  <a:gd name="T5" fmla="*/ 16 h 43"/>
                  <a:gd name="T6" fmla="*/ 15 w 44"/>
                  <a:gd name="T7" fmla="*/ 12 h 43"/>
                  <a:gd name="T8" fmla="*/ 11 w 44"/>
                  <a:gd name="T9" fmla="*/ 10 h 43"/>
                  <a:gd name="T10" fmla="*/ 17 w 44"/>
                  <a:gd name="T11" fmla="*/ 10 h 43"/>
                  <a:gd name="T12" fmla="*/ 19 w 44"/>
                  <a:gd name="T13" fmla="*/ 6 h 43"/>
                  <a:gd name="T14" fmla="*/ 19 w 44"/>
                  <a:gd name="T15" fmla="*/ 2 h 43"/>
                  <a:gd name="T16" fmla="*/ 17 w 44"/>
                  <a:gd name="T17" fmla="*/ 0 h 43"/>
                  <a:gd name="T18" fmla="*/ 27 w 44"/>
                  <a:gd name="T19" fmla="*/ 4 h 43"/>
                  <a:gd name="T20" fmla="*/ 34 w 44"/>
                  <a:gd name="T21" fmla="*/ 10 h 43"/>
                  <a:gd name="T22" fmla="*/ 40 w 44"/>
                  <a:gd name="T23" fmla="*/ 14 h 43"/>
                  <a:gd name="T24" fmla="*/ 42 w 44"/>
                  <a:gd name="T25" fmla="*/ 18 h 43"/>
                  <a:gd name="T26" fmla="*/ 44 w 44"/>
                  <a:gd name="T27" fmla="*/ 22 h 43"/>
                  <a:gd name="T28" fmla="*/ 44 w 44"/>
                  <a:gd name="T29" fmla="*/ 25 h 43"/>
                  <a:gd name="T30" fmla="*/ 44 w 44"/>
                  <a:gd name="T31" fmla="*/ 29 h 43"/>
                  <a:gd name="T32" fmla="*/ 42 w 44"/>
                  <a:gd name="T33" fmla="*/ 33 h 43"/>
                  <a:gd name="T34" fmla="*/ 40 w 44"/>
                  <a:gd name="T35" fmla="*/ 37 h 43"/>
                  <a:gd name="T36" fmla="*/ 38 w 44"/>
                  <a:gd name="T37" fmla="*/ 39 h 43"/>
                  <a:gd name="T38" fmla="*/ 34 w 44"/>
                  <a:gd name="T39" fmla="*/ 43 h 43"/>
                  <a:gd name="T40" fmla="*/ 31 w 44"/>
                  <a:gd name="T41" fmla="*/ 43 h 43"/>
                  <a:gd name="T42" fmla="*/ 17 w 44"/>
                  <a:gd name="T43" fmla="*/ 43 h 43"/>
                  <a:gd name="T44" fmla="*/ 0 w 44"/>
                  <a:gd name="T45" fmla="*/ 37 h 43"/>
                  <a:gd name="T46" fmla="*/ 4 w 44"/>
                  <a:gd name="T47" fmla="*/ 37 h 43"/>
                  <a:gd name="T48" fmla="*/ 6 w 44"/>
                  <a:gd name="T49" fmla="*/ 33 h 43"/>
                  <a:gd name="T50" fmla="*/ 8 w 44"/>
                  <a:gd name="T51" fmla="*/ 29 h 43"/>
                  <a:gd name="T52" fmla="*/ 4 w 44"/>
                  <a:gd name="T53" fmla="*/ 27 h 43"/>
                  <a:gd name="T54" fmla="*/ 8 w 44"/>
                  <a:gd name="T55" fmla="*/ 27 h 43"/>
                  <a:gd name="T56" fmla="*/ 11 w 44"/>
                  <a:gd name="T57" fmla="*/ 25 h 43"/>
                  <a:gd name="T58" fmla="*/ 11 w 44"/>
                  <a:gd name="T59" fmla="*/ 22 h 43"/>
                  <a:gd name="T60" fmla="*/ 8 w 44"/>
                  <a:gd name="T61" fmla="*/ 18 h 4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43"/>
                  <a:gd name="T95" fmla="*/ 44 w 44"/>
                  <a:gd name="T96" fmla="*/ 43 h 4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43">
                    <a:moveTo>
                      <a:pt x="8" y="18"/>
                    </a:moveTo>
                    <a:lnTo>
                      <a:pt x="11" y="18"/>
                    </a:lnTo>
                    <a:lnTo>
                      <a:pt x="15" y="16"/>
                    </a:lnTo>
                    <a:lnTo>
                      <a:pt x="15" y="12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27" y="4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2" y="18"/>
                    </a:lnTo>
                    <a:lnTo>
                      <a:pt x="44" y="22"/>
                    </a:lnTo>
                    <a:lnTo>
                      <a:pt x="44" y="25"/>
                    </a:lnTo>
                    <a:lnTo>
                      <a:pt x="44" y="29"/>
                    </a:lnTo>
                    <a:lnTo>
                      <a:pt x="42" y="33"/>
                    </a:lnTo>
                    <a:lnTo>
                      <a:pt x="40" y="37"/>
                    </a:lnTo>
                    <a:lnTo>
                      <a:pt x="38" y="39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17" y="43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3"/>
                    </a:lnTo>
                    <a:lnTo>
                      <a:pt x="8" y="29"/>
                    </a:lnTo>
                    <a:lnTo>
                      <a:pt x="4" y="27"/>
                    </a:lnTo>
                    <a:lnTo>
                      <a:pt x="8" y="27"/>
                    </a:lnTo>
                    <a:lnTo>
                      <a:pt x="11" y="25"/>
                    </a:lnTo>
                    <a:lnTo>
                      <a:pt x="11" y="22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3" name="Freeform 1829"/>
              <p:cNvSpPr>
                <a:spLocks/>
              </p:cNvSpPr>
              <p:nvPr/>
            </p:nvSpPr>
            <p:spPr bwMode="auto">
              <a:xfrm>
                <a:off x="4974" y="2064"/>
                <a:ext cx="50" cy="49"/>
              </a:xfrm>
              <a:custGeom>
                <a:avLst/>
                <a:gdLst>
                  <a:gd name="T0" fmla="*/ 8 w 44"/>
                  <a:gd name="T1" fmla="*/ 18 h 43"/>
                  <a:gd name="T2" fmla="*/ 11 w 44"/>
                  <a:gd name="T3" fmla="*/ 18 h 43"/>
                  <a:gd name="T4" fmla="*/ 15 w 44"/>
                  <a:gd name="T5" fmla="*/ 16 h 43"/>
                  <a:gd name="T6" fmla="*/ 15 w 44"/>
                  <a:gd name="T7" fmla="*/ 12 h 43"/>
                  <a:gd name="T8" fmla="*/ 11 w 44"/>
                  <a:gd name="T9" fmla="*/ 10 h 43"/>
                  <a:gd name="T10" fmla="*/ 17 w 44"/>
                  <a:gd name="T11" fmla="*/ 10 h 43"/>
                  <a:gd name="T12" fmla="*/ 19 w 44"/>
                  <a:gd name="T13" fmla="*/ 6 h 43"/>
                  <a:gd name="T14" fmla="*/ 19 w 44"/>
                  <a:gd name="T15" fmla="*/ 2 h 43"/>
                  <a:gd name="T16" fmla="*/ 17 w 44"/>
                  <a:gd name="T17" fmla="*/ 0 h 43"/>
                  <a:gd name="T18" fmla="*/ 27 w 44"/>
                  <a:gd name="T19" fmla="*/ 4 h 43"/>
                  <a:gd name="T20" fmla="*/ 34 w 44"/>
                  <a:gd name="T21" fmla="*/ 10 h 43"/>
                  <a:gd name="T22" fmla="*/ 40 w 44"/>
                  <a:gd name="T23" fmla="*/ 14 h 43"/>
                  <a:gd name="T24" fmla="*/ 42 w 44"/>
                  <a:gd name="T25" fmla="*/ 18 h 43"/>
                  <a:gd name="T26" fmla="*/ 44 w 44"/>
                  <a:gd name="T27" fmla="*/ 22 h 43"/>
                  <a:gd name="T28" fmla="*/ 44 w 44"/>
                  <a:gd name="T29" fmla="*/ 25 h 43"/>
                  <a:gd name="T30" fmla="*/ 44 w 44"/>
                  <a:gd name="T31" fmla="*/ 29 h 43"/>
                  <a:gd name="T32" fmla="*/ 42 w 44"/>
                  <a:gd name="T33" fmla="*/ 33 h 43"/>
                  <a:gd name="T34" fmla="*/ 40 w 44"/>
                  <a:gd name="T35" fmla="*/ 37 h 43"/>
                  <a:gd name="T36" fmla="*/ 38 w 44"/>
                  <a:gd name="T37" fmla="*/ 39 h 43"/>
                  <a:gd name="T38" fmla="*/ 34 w 44"/>
                  <a:gd name="T39" fmla="*/ 43 h 43"/>
                  <a:gd name="T40" fmla="*/ 31 w 44"/>
                  <a:gd name="T41" fmla="*/ 43 h 43"/>
                  <a:gd name="T42" fmla="*/ 17 w 44"/>
                  <a:gd name="T43" fmla="*/ 43 h 43"/>
                  <a:gd name="T44" fmla="*/ 0 w 44"/>
                  <a:gd name="T45" fmla="*/ 37 h 43"/>
                  <a:gd name="T46" fmla="*/ 4 w 44"/>
                  <a:gd name="T47" fmla="*/ 37 h 43"/>
                  <a:gd name="T48" fmla="*/ 6 w 44"/>
                  <a:gd name="T49" fmla="*/ 33 h 43"/>
                  <a:gd name="T50" fmla="*/ 8 w 44"/>
                  <a:gd name="T51" fmla="*/ 29 h 43"/>
                  <a:gd name="T52" fmla="*/ 4 w 44"/>
                  <a:gd name="T53" fmla="*/ 27 h 43"/>
                  <a:gd name="T54" fmla="*/ 8 w 44"/>
                  <a:gd name="T55" fmla="*/ 27 h 43"/>
                  <a:gd name="T56" fmla="*/ 11 w 44"/>
                  <a:gd name="T57" fmla="*/ 25 h 43"/>
                  <a:gd name="T58" fmla="*/ 11 w 44"/>
                  <a:gd name="T59" fmla="*/ 22 h 43"/>
                  <a:gd name="T60" fmla="*/ 8 w 44"/>
                  <a:gd name="T61" fmla="*/ 18 h 4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43"/>
                  <a:gd name="T95" fmla="*/ 44 w 44"/>
                  <a:gd name="T96" fmla="*/ 43 h 4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43">
                    <a:moveTo>
                      <a:pt x="8" y="18"/>
                    </a:moveTo>
                    <a:lnTo>
                      <a:pt x="11" y="18"/>
                    </a:lnTo>
                    <a:lnTo>
                      <a:pt x="15" y="16"/>
                    </a:lnTo>
                    <a:lnTo>
                      <a:pt x="15" y="12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27" y="4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2" y="18"/>
                    </a:lnTo>
                    <a:lnTo>
                      <a:pt x="44" y="22"/>
                    </a:lnTo>
                    <a:lnTo>
                      <a:pt x="44" y="25"/>
                    </a:lnTo>
                    <a:lnTo>
                      <a:pt x="44" y="29"/>
                    </a:lnTo>
                    <a:lnTo>
                      <a:pt x="42" y="33"/>
                    </a:lnTo>
                    <a:lnTo>
                      <a:pt x="40" y="37"/>
                    </a:lnTo>
                    <a:lnTo>
                      <a:pt x="38" y="39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17" y="43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3"/>
                    </a:lnTo>
                    <a:lnTo>
                      <a:pt x="8" y="29"/>
                    </a:lnTo>
                    <a:lnTo>
                      <a:pt x="4" y="27"/>
                    </a:lnTo>
                    <a:lnTo>
                      <a:pt x="8" y="27"/>
                    </a:lnTo>
                    <a:lnTo>
                      <a:pt x="11" y="25"/>
                    </a:lnTo>
                    <a:lnTo>
                      <a:pt x="11" y="22"/>
                    </a:lnTo>
                    <a:lnTo>
                      <a:pt x="8" y="18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4" name="Freeform 1830"/>
              <p:cNvSpPr>
                <a:spLocks/>
              </p:cNvSpPr>
              <p:nvPr/>
            </p:nvSpPr>
            <p:spPr bwMode="auto">
              <a:xfrm>
                <a:off x="4967" y="2060"/>
                <a:ext cx="29" cy="53"/>
              </a:xfrm>
              <a:custGeom>
                <a:avLst/>
                <a:gdLst>
                  <a:gd name="T0" fmla="*/ 4 w 25"/>
                  <a:gd name="T1" fmla="*/ 46 h 46"/>
                  <a:gd name="T2" fmla="*/ 0 w 25"/>
                  <a:gd name="T3" fmla="*/ 42 h 46"/>
                  <a:gd name="T4" fmla="*/ 0 w 25"/>
                  <a:gd name="T5" fmla="*/ 38 h 46"/>
                  <a:gd name="T6" fmla="*/ 4 w 25"/>
                  <a:gd name="T7" fmla="*/ 36 h 46"/>
                  <a:gd name="T8" fmla="*/ 8 w 25"/>
                  <a:gd name="T9" fmla="*/ 36 h 46"/>
                  <a:gd name="T10" fmla="*/ 4 w 25"/>
                  <a:gd name="T11" fmla="*/ 32 h 46"/>
                  <a:gd name="T12" fmla="*/ 6 w 25"/>
                  <a:gd name="T13" fmla="*/ 28 h 46"/>
                  <a:gd name="T14" fmla="*/ 8 w 25"/>
                  <a:gd name="T15" fmla="*/ 26 h 46"/>
                  <a:gd name="T16" fmla="*/ 12 w 25"/>
                  <a:gd name="T17" fmla="*/ 26 h 46"/>
                  <a:gd name="T18" fmla="*/ 10 w 25"/>
                  <a:gd name="T19" fmla="*/ 23 h 46"/>
                  <a:gd name="T20" fmla="*/ 10 w 25"/>
                  <a:gd name="T21" fmla="*/ 19 h 46"/>
                  <a:gd name="T22" fmla="*/ 12 w 25"/>
                  <a:gd name="T23" fmla="*/ 17 h 46"/>
                  <a:gd name="T24" fmla="*/ 15 w 25"/>
                  <a:gd name="T25" fmla="*/ 17 h 46"/>
                  <a:gd name="T26" fmla="*/ 14 w 25"/>
                  <a:gd name="T27" fmla="*/ 15 h 46"/>
                  <a:gd name="T28" fmla="*/ 14 w 25"/>
                  <a:gd name="T29" fmla="*/ 11 h 46"/>
                  <a:gd name="T30" fmla="*/ 15 w 25"/>
                  <a:gd name="T31" fmla="*/ 7 h 46"/>
                  <a:gd name="T32" fmla="*/ 21 w 25"/>
                  <a:gd name="T33" fmla="*/ 7 h 46"/>
                  <a:gd name="T34" fmla="*/ 17 w 25"/>
                  <a:gd name="T35" fmla="*/ 5 h 46"/>
                  <a:gd name="T36" fmla="*/ 17 w 25"/>
                  <a:gd name="T37" fmla="*/ 2 h 46"/>
                  <a:gd name="T38" fmla="*/ 21 w 25"/>
                  <a:gd name="T39" fmla="*/ 0 h 46"/>
                  <a:gd name="T40" fmla="*/ 25 w 25"/>
                  <a:gd name="T41" fmla="*/ 0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46"/>
                  <a:gd name="T65" fmla="*/ 25 w 25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46">
                    <a:moveTo>
                      <a:pt x="4" y="46"/>
                    </a:moveTo>
                    <a:lnTo>
                      <a:pt x="0" y="42"/>
                    </a:lnTo>
                    <a:lnTo>
                      <a:pt x="0" y="38"/>
                    </a:lnTo>
                    <a:lnTo>
                      <a:pt x="4" y="36"/>
                    </a:lnTo>
                    <a:lnTo>
                      <a:pt x="8" y="36"/>
                    </a:lnTo>
                    <a:lnTo>
                      <a:pt x="4" y="32"/>
                    </a:lnTo>
                    <a:lnTo>
                      <a:pt x="6" y="28"/>
                    </a:lnTo>
                    <a:lnTo>
                      <a:pt x="8" y="26"/>
                    </a:lnTo>
                    <a:lnTo>
                      <a:pt x="12" y="26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5" y="17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5" y="7"/>
                    </a:lnTo>
                    <a:lnTo>
                      <a:pt x="21" y="7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21" y="0"/>
                    </a:lnTo>
                    <a:lnTo>
                      <a:pt x="25" y="0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5" name="Freeform 1831"/>
              <p:cNvSpPr>
                <a:spLocks/>
              </p:cNvSpPr>
              <p:nvPr/>
            </p:nvSpPr>
            <p:spPr bwMode="auto">
              <a:xfrm>
                <a:off x="4912" y="2115"/>
                <a:ext cx="48" cy="42"/>
              </a:xfrm>
              <a:custGeom>
                <a:avLst/>
                <a:gdLst>
                  <a:gd name="T0" fmla="*/ 21 w 42"/>
                  <a:gd name="T1" fmla="*/ 2 h 36"/>
                  <a:gd name="T2" fmla="*/ 23 w 42"/>
                  <a:gd name="T3" fmla="*/ 5 h 36"/>
                  <a:gd name="T4" fmla="*/ 27 w 42"/>
                  <a:gd name="T5" fmla="*/ 5 h 36"/>
                  <a:gd name="T6" fmla="*/ 31 w 42"/>
                  <a:gd name="T7" fmla="*/ 5 h 36"/>
                  <a:gd name="T8" fmla="*/ 33 w 42"/>
                  <a:gd name="T9" fmla="*/ 2 h 36"/>
                  <a:gd name="T10" fmla="*/ 33 w 42"/>
                  <a:gd name="T11" fmla="*/ 5 h 36"/>
                  <a:gd name="T12" fmla="*/ 38 w 42"/>
                  <a:gd name="T13" fmla="*/ 5 h 36"/>
                  <a:gd name="T14" fmla="*/ 42 w 42"/>
                  <a:gd name="T15" fmla="*/ 5 h 36"/>
                  <a:gd name="T16" fmla="*/ 42 w 42"/>
                  <a:gd name="T17" fmla="*/ 2 h 36"/>
                  <a:gd name="T18" fmla="*/ 42 w 42"/>
                  <a:gd name="T19" fmla="*/ 11 h 36"/>
                  <a:gd name="T20" fmla="*/ 40 w 42"/>
                  <a:gd name="T21" fmla="*/ 21 h 36"/>
                  <a:gd name="T22" fmla="*/ 38 w 42"/>
                  <a:gd name="T23" fmla="*/ 26 h 36"/>
                  <a:gd name="T24" fmla="*/ 35 w 42"/>
                  <a:gd name="T25" fmla="*/ 30 h 36"/>
                  <a:gd name="T26" fmla="*/ 33 w 42"/>
                  <a:gd name="T27" fmla="*/ 34 h 36"/>
                  <a:gd name="T28" fmla="*/ 29 w 42"/>
                  <a:gd name="T29" fmla="*/ 36 h 36"/>
                  <a:gd name="T30" fmla="*/ 25 w 42"/>
                  <a:gd name="T31" fmla="*/ 36 h 36"/>
                  <a:gd name="T32" fmla="*/ 21 w 42"/>
                  <a:gd name="T33" fmla="*/ 36 h 36"/>
                  <a:gd name="T34" fmla="*/ 15 w 42"/>
                  <a:gd name="T35" fmla="*/ 36 h 36"/>
                  <a:gd name="T36" fmla="*/ 12 w 42"/>
                  <a:gd name="T37" fmla="*/ 34 h 36"/>
                  <a:gd name="T38" fmla="*/ 8 w 42"/>
                  <a:gd name="T39" fmla="*/ 32 h 36"/>
                  <a:gd name="T40" fmla="*/ 6 w 42"/>
                  <a:gd name="T41" fmla="*/ 30 h 36"/>
                  <a:gd name="T42" fmla="*/ 4 w 42"/>
                  <a:gd name="T43" fmla="*/ 25 h 36"/>
                  <a:gd name="T44" fmla="*/ 2 w 42"/>
                  <a:gd name="T45" fmla="*/ 19 h 36"/>
                  <a:gd name="T46" fmla="*/ 0 w 42"/>
                  <a:gd name="T47" fmla="*/ 11 h 36"/>
                  <a:gd name="T48" fmla="*/ 0 w 42"/>
                  <a:gd name="T49" fmla="*/ 0 h 36"/>
                  <a:gd name="T50" fmla="*/ 2 w 42"/>
                  <a:gd name="T51" fmla="*/ 3 h 36"/>
                  <a:gd name="T52" fmla="*/ 6 w 42"/>
                  <a:gd name="T53" fmla="*/ 5 h 36"/>
                  <a:gd name="T54" fmla="*/ 10 w 42"/>
                  <a:gd name="T55" fmla="*/ 5 h 36"/>
                  <a:gd name="T56" fmla="*/ 12 w 42"/>
                  <a:gd name="T57" fmla="*/ 2 h 36"/>
                  <a:gd name="T58" fmla="*/ 14 w 42"/>
                  <a:gd name="T59" fmla="*/ 5 h 36"/>
                  <a:gd name="T60" fmla="*/ 17 w 42"/>
                  <a:gd name="T61" fmla="*/ 5 h 36"/>
                  <a:gd name="T62" fmla="*/ 19 w 42"/>
                  <a:gd name="T63" fmla="*/ 5 h 36"/>
                  <a:gd name="T64" fmla="*/ 21 w 42"/>
                  <a:gd name="T65" fmla="*/ 2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36"/>
                  <a:gd name="T101" fmla="*/ 42 w 42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36">
                    <a:moveTo>
                      <a:pt x="21" y="2"/>
                    </a:moveTo>
                    <a:lnTo>
                      <a:pt x="23" y="5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2" y="11"/>
                    </a:lnTo>
                    <a:lnTo>
                      <a:pt x="40" y="21"/>
                    </a:lnTo>
                    <a:lnTo>
                      <a:pt x="38" y="26"/>
                    </a:lnTo>
                    <a:lnTo>
                      <a:pt x="35" y="30"/>
                    </a:lnTo>
                    <a:lnTo>
                      <a:pt x="33" y="34"/>
                    </a:lnTo>
                    <a:lnTo>
                      <a:pt x="29" y="36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2" y="34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4" y="25"/>
                    </a:lnTo>
                    <a:lnTo>
                      <a:pt x="2" y="19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6" name="Freeform 1832"/>
              <p:cNvSpPr>
                <a:spLocks/>
              </p:cNvSpPr>
              <p:nvPr/>
            </p:nvSpPr>
            <p:spPr bwMode="auto">
              <a:xfrm>
                <a:off x="4912" y="2115"/>
                <a:ext cx="48" cy="42"/>
              </a:xfrm>
              <a:custGeom>
                <a:avLst/>
                <a:gdLst>
                  <a:gd name="T0" fmla="*/ 21 w 42"/>
                  <a:gd name="T1" fmla="*/ 2 h 36"/>
                  <a:gd name="T2" fmla="*/ 23 w 42"/>
                  <a:gd name="T3" fmla="*/ 5 h 36"/>
                  <a:gd name="T4" fmla="*/ 27 w 42"/>
                  <a:gd name="T5" fmla="*/ 5 h 36"/>
                  <a:gd name="T6" fmla="*/ 31 w 42"/>
                  <a:gd name="T7" fmla="*/ 5 h 36"/>
                  <a:gd name="T8" fmla="*/ 33 w 42"/>
                  <a:gd name="T9" fmla="*/ 2 h 36"/>
                  <a:gd name="T10" fmla="*/ 33 w 42"/>
                  <a:gd name="T11" fmla="*/ 5 h 36"/>
                  <a:gd name="T12" fmla="*/ 38 w 42"/>
                  <a:gd name="T13" fmla="*/ 5 h 36"/>
                  <a:gd name="T14" fmla="*/ 42 w 42"/>
                  <a:gd name="T15" fmla="*/ 5 h 36"/>
                  <a:gd name="T16" fmla="*/ 42 w 42"/>
                  <a:gd name="T17" fmla="*/ 2 h 36"/>
                  <a:gd name="T18" fmla="*/ 42 w 42"/>
                  <a:gd name="T19" fmla="*/ 11 h 36"/>
                  <a:gd name="T20" fmla="*/ 40 w 42"/>
                  <a:gd name="T21" fmla="*/ 21 h 36"/>
                  <a:gd name="T22" fmla="*/ 38 w 42"/>
                  <a:gd name="T23" fmla="*/ 26 h 36"/>
                  <a:gd name="T24" fmla="*/ 35 w 42"/>
                  <a:gd name="T25" fmla="*/ 30 h 36"/>
                  <a:gd name="T26" fmla="*/ 33 w 42"/>
                  <a:gd name="T27" fmla="*/ 34 h 36"/>
                  <a:gd name="T28" fmla="*/ 29 w 42"/>
                  <a:gd name="T29" fmla="*/ 36 h 36"/>
                  <a:gd name="T30" fmla="*/ 25 w 42"/>
                  <a:gd name="T31" fmla="*/ 36 h 36"/>
                  <a:gd name="T32" fmla="*/ 21 w 42"/>
                  <a:gd name="T33" fmla="*/ 36 h 36"/>
                  <a:gd name="T34" fmla="*/ 15 w 42"/>
                  <a:gd name="T35" fmla="*/ 36 h 36"/>
                  <a:gd name="T36" fmla="*/ 12 w 42"/>
                  <a:gd name="T37" fmla="*/ 34 h 36"/>
                  <a:gd name="T38" fmla="*/ 8 w 42"/>
                  <a:gd name="T39" fmla="*/ 32 h 36"/>
                  <a:gd name="T40" fmla="*/ 6 w 42"/>
                  <a:gd name="T41" fmla="*/ 30 h 36"/>
                  <a:gd name="T42" fmla="*/ 4 w 42"/>
                  <a:gd name="T43" fmla="*/ 25 h 36"/>
                  <a:gd name="T44" fmla="*/ 2 w 42"/>
                  <a:gd name="T45" fmla="*/ 19 h 36"/>
                  <a:gd name="T46" fmla="*/ 0 w 42"/>
                  <a:gd name="T47" fmla="*/ 11 h 36"/>
                  <a:gd name="T48" fmla="*/ 0 w 42"/>
                  <a:gd name="T49" fmla="*/ 0 h 36"/>
                  <a:gd name="T50" fmla="*/ 2 w 42"/>
                  <a:gd name="T51" fmla="*/ 3 h 36"/>
                  <a:gd name="T52" fmla="*/ 6 w 42"/>
                  <a:gd name="T53" fmla="*/ 5 h 36"/>
                  <a:gd name="T54" fmla="*/ 10 w 42"/>
                  <a:gd name="T55" fmla="*/ 5 h 36"/>
                  <a:gd name="T56" fmla="*/ 12 w 42"/>
                  <a:gd name="T57" fmla="*/ 2 h 36"/>
                  <a:gd name="T58" fmla="*/ 14 w 42"/>
                  <a:gd name="T59" fmla="*/ 5 h 36"/>
                  <a:gd name="T60" fmla="*/ 17 w 42"/>
                  <a:gd name="T61" fmla="*/ 5 h 36"/>
                  <a:gd name="T62" fmla="*/ 19 w 42"/>
                  <a:gd name="T63" fmla="*/ 5 h 36"/>
                  <a:gd name="T64" fmla="*/ 21 w 42"/>
                  <a:gd name="T65" fmla="*/ 2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36"/>
                  <a:gd name="T101" fmla="*/ 42 w 42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36">
                    <a:moveTo>
                      <a:pt x="21" y="2"/>
                    </a:moveTo>
                    <a:lnTo>
                      <a:pt x="23" y="5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2" y="11"/>
                    </a:lnTo>
                    <a:lnTo>
                      <a:pt x="40" y="21"/>
                    </a:lnTo>
                    <a:lnTo>
                      <a:pt x="38" y="26"/>
                    </a:lnTo>
                    <a:lnTo>
                      <a:pt x="35" y="30"/>
                    </a:lnTo>
                    <a:lnTo>
                      <a:pt x="33" y="34"/>
                    </a:lnTo>
                    <a:lnTo>
                      <a:pt x="29" y="36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2" y="34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4" y="25"/>
                    </a:lnTo>
                    <a:lnTo>
                      <a:pt x="2" y="19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2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7" name="Freeform 1833"/>
              <p:cNvSpPr>
                <a:spLocks/>
              </p:cNvSpPr>
              <p:nvPr/>
            </p:nvSpPr>
            <p:spPr bwMode="auto">
              <a:xfrm>
                <a:off x="4846" y="2071"/>
                <a:ext cx="53" cy="50"/>
              </a:xfrm>
              <a:custGeom>
                <a:avLst/>
                <a:gdLst>
                  <a:gd name="T0" fmla="*/ 36 w 46"/>
                  <a:gd name="T1" fmla="*/ 17 h 44"/>
                  <a:gd name="T2" fmla="*/ 32 w 46"/>
                  <a:gd name="T3" fmla="*/ 21 h 44"/>
                  <a:gd name="T4" fmla="*/ 32 w 46"/>
                  <a:gd name="T5" fmla="*/ 25 h 44"/>
                  <a:gd name="T6" fmla="*/ 36 w 46"/>
                  <a:gd name="T7" fmla="*/ 27 h 44"/>
                  <a:gd name="T8" fmla="*/ 40 w 46"/>
                  <a:gd name="T9" fmla="*/ 27 h 44"/>
                  <a:gd name="T10" fmla="*/ 38 w 46"/>
                  <a:gd name="T11" fmla="*/ 29 h 44"/>
                  <a:gd name="T12" fmla="*/ 38 w 46"/>
                  <a:gd name="T13" fmla="*/ 33 h 44"/>
                  <a:gd name="T14" fmla="*/ 42 w 46"/>
                  <a:gd name="T15" fmla="*/ 37 h 44"/>
                  <a:gd name="T16" fmla="*/ 46 w 46"/>
                  <a:gd name="T17" fmla="*/ 35 h 44"/>
                  <a:gd name="T18" fmla="*/ 34 w 46"/>
                  <a:gd name="T19" fmla="*/ 41 h 44"/>
                  <a:gd name="T20" fmla="*/ 26 w 46"/>
                  <a:gd name="T21" fmla="*/ 42 h 44"/>
                  <a:gd name="T22" fmla="*/ 19 w 46"/>
                  <a:gd name="T23" fmla="*/ 44 h 44"/>
                  <a:gd name="T24" fmla="*/ 13 w 46"/>
                  <a:gd name="T25" fmla="*/ 44 h 44"/>
                  <a:gd name="T26" fmla="*/ 9 w 46"/>
                  <a:gd name="T27" fmla="*/ 42 h 44"/>
                  <a:gd name="T28" fmla="*/ 5 w 46"/>
                  <a:gd name="T29" fmla="*/ 41 h 44"/>
                  <a:gd name="T30" fmla="*/ 3 w 46"/>
                  <a:gd name="T31" fmla="*/ 39 h 44"/>
                  <a:gd name="T32" fmla="*/ 1 w 46"/>
                  <a:gd name="T33" fmla="*/ 35 h 44"/>
                  <a:gd name="T34" fmla="*/ 0 w 46"/>
                  <a:gd name="T35" fmla="*/ 31 h 44"/>
                  <a:gd name="T36" fmla="*/ 0 w 46"/>
                  <a:gd name="T37" fmla="*/ 27 h 44"/>
                  <a:gd name="T38" fmla="*/ 0 w 46"/>
                  <a:gd name="T39" fmla="*/ 23 h 44"/>
                  <a:gd name="T40" fmla="*/ 1 w 46"/>
                  <a:gd name="T41" fmla="*/ 19 h 44"/>
                  <a:gd name="T42" fmla="*/ 9 w 46"/>
                  <a:gd name="T43" fmla="*/ 10 h 44"/>
                  <a:gd name="T44" fmla="*/ 24 w 46"/>
                  <a:gd name="T45" fmla="*/ 0 h 44"/>
                  <a:gd name="T46" fmla="*/ 23 w 46"/>
                  <a:gd name="T47" fmla="*/ 4 h 44"/>
                  <a:gd name="T48" fmla="*/ 23 w 46"/>
                  <a:gd name="T49" fmla="*/ 8 h 44"/>
                  <a:gd name="T50" fmla="*/ 26 w 46"/>
                  <a:gd name="T51" fmla="*/ 10 h 44"/>
                  <a:gd name="T52" fmla="*/ 30 w 46"/>
                  <a:gd name="T53" fmla="*/ 10 h 44"/>
                  <a:gd name="T54" fmla="*/ 28 w 46"/>
                  <a:gd name="T55" fmla="*/ 14 h 44"/>
                  <a:gd name="T56" fmla="*/ 28 w 46"/>
                  <a:gd name="T57" fmla="*/ 16 h 44"/>
                  <a:gd name="T58" fmla="*/ 30 w 46"/>
                  <a:gd name="T59" fmla="*/ 17 h 44"/>
                  <a:gd name="T60" fmla="*/ 36 w 46"/>
                  <a:gd name="T61" fmla="*/ 17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44"/>
                  <a:gd name="T95" fmla="*/ 46 w 46"/>
                  <a:gd name="T96" fmla="*/ 44 h 4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44">
                    <a:moveTo>
                      <a:pt x="36" y="17"/>
                    </a:moveTo>
                    <a:lnTo>
                      <a:pt x="32" y="21"/>
                    </a:lnTo>
                    <a:lnTo>
                      <a:pt x="32" y="25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8" y="33"/>
                    </a:lnTo>
                    <a:lnTo>
                      <a:pt x="42" y="37"/>
                    </a:lnTo>
                    <a:lnTo>
                      <a:pt x="46" y="35"/>
                    </a:lnTo>
                    <a:lnTo>
                      <a:pt x="34" y="41"/>
                    </a:lnTo>
                    <a:lnTo>
                      <a:pt x="26" y="42"/>
                    </a:lnTo>
                    <a:lnTo>
                      <a:pt x="19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5" y="41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9" y="10"/>
                    </a:lnTo>
                    <a:lnTo>
                      <a:pt x="24" y="0"/>
                    </a:lnTo>
                    <a:lnTo>
                      <a:pt x="23" y="4"/>
                    </a:lnTo>
                    <a:lnTo>
                      <a:pt x="23" y="8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8" name="Freeform 1834"/>
              <p:cNvSpPr>
                <a:spLocks/>
              </p:cNvSpPr>
              <p:nvPr/>
            </p:nvSpPr>
            <p:spPr bwMode="auto">
              <a:xfrm>
                <a:off x="4846" y="2071"/>
                <a:ext cx="53" cy="50"/>
              </a:xfrm>
              <a:custGeom>
                <a:avLst/>
                <a:gdLst>
                  <a:gd name="T0" fmla="*/ 36 w 46"/>
                  <a:gd name="T1" fmla="*/ 17 h 44"/>
                  <a:gd name="T2" fmla="*/ 32 w 46"/>
                  <a:gd name="T3" fmla="*/ 21 h 44"/>
                  <a:gd name="T4" fmla="*/ 32 w 46"/>
                  <a:gd name="T5" fmla="*/ 25 h 44"/>
                  <a:gd name="T6" fmla="*/ 36 w 46"/>
                  <a:gd name="T7" fmla="*/ 27 h 44"/>
                  <a:gd name="T8" fmla="*/ 40 w 46"/>
                  <a:gd name="T9" fmla="*/ 27 h 44"/>
                  <a:gd name="T10" fmla="*/ 38 w 46"/>
                  <a:gd name="T11" fmla="*/ 29 h 44"/>
                  <a:gd name="T12" fmla="*/ 38 w 46"/>
                  <a:gd name="T13" fmla="*/ 33 h 44"/>
                  <a:gd name="T14" fmla="*/ 42 w 46"/>
                  <a:gd name="T15" fmla="*/ 37 h 44"/>
                  <a:gd name="T16" fmla="*/ 46 w 46"/>
                  <a:gd name="T17" fmla="*/ 35 h 44"/>
                  <a:gd name="T18" fmla="*/ 34 w 46"/>
                  <a:gd name="T19" fmla="*/ 41 h 44"/>
                  <a:gd name="T20" fmla="*/ 26 w 46"/>
                  <a:gd name="T21" fmla="*/ 42 h 44"/>
                  <a:gd name="T22" fmla="*/ 19 w 46"/>
                  <a:gd name="T23" fmla="*/ 44 h 44"/>
                  <a:gd name="T24" fmla="*/ 13 w 46"/>
                  <a:gd name="T25" fmla="*/ 44 h 44"/>
                  <a:gd name="T26" fmla="*/ 9 w 46"/>
                  <a:gd name="T27" fmla="*/ 42 h 44"/>
                  <a:gd name="T28" fmla="*/ 5 w 46"/>
                  <a:gd name="T29" fmla="*/ 41 h 44"/>
                  <a:gd name="T30" fmla="*/ 3 w 46"/>
                  <a:gd name="T31" fmla="*/ 39 h 44"/>
                  <a:gd name="T32" fmla="*/ 1 w 46"/>
                  <a:gd name="T33" fmla="*/ 35 h 44"/>
                  <a:gd name="T34" fmla="*/ 0 w 46"/>
                  <a:gd name="T35" fmla="*/ 31 h 44"/>
                  <a:gd name="T36" fmla="*/ 0 w 46"/>
                  <a:gd name="T37" fmla="*/ 27 h 44"/>
                  <a:gd name="T38" fmla="*/ 0 w 46"/>
                  <a:gd name="T39" fmla="*/ 23 h 44"/>
                  <a:gd name="T40" fmla="*/ 1 w 46"/>
                  <a:gd name="T41" fmla="*/ 19 h 44"/>
                  <a:gd name="T42" fmla="*/ 9 w 46"/>
                  <a:gd name="T43" fmla="*/ 10 h 44"/>
                  <a:gd name="T44" fmla="*/ 24 w 46"/>
                  <a:gd name="T45" fmla="*/ 0 h 44"/>
                  <a:gd name="T46" fmla="*/ 23 w 46"/>
                  <a:gd name="T47" fmla="*/ 4 h 44"/>
                  <a:gd name="T48" fmla="*/ 23 w 46"/>
                  <a:gd name="T49" fmla="*/ 8 h 44"/>
                  <a:gd name="T50" fmla="*/ 26 w 46"/>
                  <a:gd name="T51" fmla="*/ 10 h 44"/>
                  <a:gd name="T52" fmla="*/ 30 w 46"/>
                  <a:gd name="T53" fmla="*/ 10 h 44"/>
                  <a:gd name="T54" fmla="*/ 28 w 46"/>
                  <a:gd name="T55" fmla="*/ 14 h 44"/>
                  <a:gd name="T56" fmla="*/ 28 w 46"/>
                  <a:gd name="T57" fmla="*/ 16 h 44"/>
                  <a:gd name="T58" fmla="*/ 30 w 46"/>
                  <a:gd name="T59" fmla="*/ 17 h 44"/>
                  <a:gd name="T60" fmla="*/ 36 w 46"/>
                  <a:gd name="T61" fmla="*/ 17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44"/>
                  <a:gd name="T95" fmla="*/ 46 w 46"/>
                  <a:gd name="T96" fmla="*/ 44 h 4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44">
                    <a:moveTo>
                      <a:pt x="36" y="17"/>
                    </a:moveTo>
                    <a:lnTo>
                      <a:pt x="32" y="21"/>
                    </a:lnTo>
                    <a:lnTo>
                      <a:pt x="32" y="25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8" y="33"/>
                    </a:lnTo>
                    <a:lnTo>
                      <a:pt x="42" y="37"/>
                    </a:lnTo>
                    <a:lnTo>
                      <a:pt x="46" y="35"/>
                    </a:lnTo>
                    <a:lnTo>
                      <a:pt x="34" y="41"/>
                    </a:lnTo>
                    <a:lnTo>
                      <a:pt x="26" y="42"/>
                    </a:lnTo>
                    <a:lnTo>
                      <a:pt x="19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5" y="41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9" y="10"/>
                    </a:lnTo>
                    <a:lnTo>
                      <a:pt x="24" y="0"/>
                    </a:lnTo>
                    <a:lnTo>
                      <a:pt x="23" y="4"/>
                    </a:lnTo>
                    <a:lnTo>
                      <a:pt x="23" y="8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6" y="17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59" name="Freeform 1835"/>
              <p:cNvSpPr>
                <a:spLocks/>
              </p:cNvSpPr>
              <p:nvPr/>
            </p:nvSpPr>
            <p:spPr bwMode="auto">
              <a:xfrm>
                <a:off x="4952" y="1994"/>
                <a:ext cx="55" cy="53"/>
              </a:xfrm>
              <a:custGeom>
                <a:avLst/>
                <a:gdLst>
                  <a:gd name="T0" fmla="*/ 15 w 48"/>
                  <a:gd name="T1" fmla="*/ 31 h 46"/>
                  <a:gd name="T2" fmla="*/ 17 w 48"/>
                  <a:gd name="T3" fmla="*/ 27 h 46"/>
                  <a:gd name="T4" fmla="*/ 15 w 48"/>
                  <a:gd name="T5" fmla="*/ 25 h 46"/>
                  <a:gd name="T6" fmla="*/ 11 w 48"/>
                  <a:gd name="T7" fmla="*/ 23 h 46"/>
                  <a:gd name="T8" fmla="*/ 7 w 48"/>
                  <a:gd name="T9" fmla="*/ 25 h 46"/>
                  <a:gd name="T10" fmla="*/ 9 w 48"/>
                  <a:gd name="T11" fmla="*/ 21 h 46"/>
                  <a:gd name="T12" fmla="*/ 7 w 48"/>
                  <a:gd name="T13" fmla="*/ 17 h 46"/>
                  <a:gd name="T14" fmla="*/ 3 w 48"/>
                  <a:gd name="T15" fmla="*/ 15 h 46"/>
                  <a:gd name="T16" fmla="*/ 0 w 48"/>
                  <a:gd name="T17" fmla="*/ 17 h 46"/>
                  <a:gd name="T18" fmla="*/ 7 w 48"/>
                  <a:gd name="T19" fmla="*/ 10 h 46"/>
                  <a:gd name="T20" fmla="*/ 15 w 48"/>
                  <a:gd name="T21" fmla="*/ 6 h 46"/>
                  <a:gd name="T22" fmla="*/ 21 w 48"/>
                  <a:gd name="T23" fmla="*/ 2 h 46"/>
                  <a:gd name="T24" fmla="*/ 27 w 48"/>
                  <a:gd name="T25" fmla="*/ 0 h 46"/>
                  <a:gd name="T26" fmla="*/ 30 w 48"/>
                  <a:gd name="T27" fmla="*/ 0 h 46"/>
                  <a:gd name="T28" fmla="*/ 34 w 48"/>
                  <a:gd name="T29" fmla="*/ 2 h 46"/>
                  <a:gd name="T30" fmla="*/ 38 w 48"/>
                  <a:gd name="T31" fmla="*/ 4 h 46"/>
                  <a:gd name="T32" fmla="*/ 42 w 48"/>
                  <a:gd name="T33" fmla="*/ 6 h 46"/>
                  <a:gd name="T34" fmla="*/ 44 w 48"/>
                  <a:gd name="T35" fmla="*/ 10 h 46"/>
                  <a:gd name="T36" fmla="*/ 46 w 48"/>
                  <a:gd name="T37" fmla="*/ 12 h 46"/>
                  <a:gd name="T38" fmla="*/ 48 w 48"/>
                  <a:gd name="T39" fmla="*/ 15 h 46"/>
                  <a:gd name="T40" fmla="*/ 48 w 48"/>
                  <a:gd name="T41" fmla="*/ 21 h 46"/>
                  <a:gd name="T42" fmla="*/ 46 w 48"/>
                  <a:gd name="T43" fmla="*/ 25 h 46"/>
                  <a:gd name="T44" fmla="*/ 42 w 48"/>
                  <a:gd name="T45" fmla="*/ 31 h 46"/>
                  <a:gd name="T46" fmla="*/ 38 w 48"/>
                  <a:gd name="T47" fmla="*/ 38 h 46"/>
                  <a:gd name="T48" fmla="*/ 30 w 48"/>
                  <a:gd name="T49" fmla="*/ 46 h 46"/>
                  <a:gd name="T50" fmla="*/ 32 w 48"/>
                  <a:gd name="T51" fmla="*/ 42 h 46"/>
                  <a:gd name="T52" fmla="*/ 30 w 48"/>
                  <a:gd name="T53" fmla="*/ 38 h 46"/>
                  <a:gd name="T54" fmla="*/ 27 w 48"/>
                  <a:gd name="T55" fmla="*/ 37 h 46"/>
                  <a:gd name="T56" fmla="*/ 23 w 48"/>
                  <a:gd name="T57" fmla="*/ 38 h 46"/>
                  <a:gd name="T58" fmla="*/ 23 w 48"/>
                  <a:gd name="T59" fmla="*/ 35 h 46"/>
                  <a:gd name="T60" fmla="*/ 23 w 48"/>
                  <a:gd name="T61" fmla="*/ 31 h 46"/>
                  <a:gd name="T62" fmla="*/ 19 w 48"/>
                  <a:gd name="T63" fmla="*/ 29 h 46"/>
                  <a:gd name="T64" fmla="*/ 15 w 48"/>
                  <a:gd name="T65" fmla="*/ 31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8"/>
                  <a:gd name="T100" fmla="*/ 0 h 46"/>
                  <a:gd name="T101" fmla="*/ 48 w 48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8" h="46">
                    <a:moveTo>
                      <a:pt x="15" y="31"/>
                    </a:moveTo>
                    <a:lnTo>
                      <a:pt x="17" y="27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7" y="25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15"/>
                    </a:lnTo>
                    <a:lnTo>
                      <a:pt x="48" y="21"/>
                    </a:lnTo>
                    <a:lnTo>
                      <a:pt x="46" y="25"/>
                    </a:lnTo>
                    <a:lnTo>
                      <a:pt x="42" y="31"/>
                    </a:lnTo>
                    <a:lnTo>
                      <a:pt x="38" y="38"/>
                    </a:lnTo>
                    <a:lnTo>
                      <a:pt x="30" y="46"/>
                    </a:lnTo>
                    <a:lnTo>
                      <a:pt x="32" y="42"/>
                    </a:lnTo>
                    <a:lnTo>
                      <a:pt x="30" y="38"/>
                    </a:lnTo>
                    <a:lnTo>
                      <a:pt x="27" y="37"/>
                    </a:lnTo>
                    <a:lnTo>
                      <a:pt x="23" y="38"/>
                    </a:lnTo>
                    <a:lnTo>
                      <a:pt x="23" y="35"/>
                    </a:lnTo>
                    <a:lnTo>
                      <a:pt x="23" y="31"/>
                    </a:lnTo>
                    <a:lnTo>
                      <a:pt x="19" y="29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0" name="Freeform 1836"/>
              <p:cNvSpPr>
                <a:spLocks/>
              </p:cNvSpPr>
              <p:nvPr/>
            </p:nvSpPr>
            <p:spPr bwMode="auto">
              <a:xfrm>
                <a:off x="4952" y="1994"/>
                <a:ext cx="55" cy="53"/>
              </a:xfrm>
              <a:custGeom>
                <a:avLst/>
                <a:gdLst>
                  <a:gd name="T0" fmla="*/ 15 w 48"/>
                  <a:gd name="T1" fmla="*/ 31 h 46"/>
                  <a:gd name="T2" fmla="*/ 17 w 48"/>
                  <a:gd name="T3" fmla="*/ 27 h 46"/>
                  <a:gd name="T4" fmla="*/ 15 w 48"/>
                  <a:gd name="T5" fmla="*/ 25 h 46"/>
                  <a:gd name="T6" fmla="*/ 11 w 48"/>
                  <a:gd name="T7" fmla="*/ 23 h 46"/>
                  <a:gd name="T8" fmla="*/ 7 w 48"/>
                  <a:gd name="T9" fmla="*/ 25 h 46"/>
                  <a:gd name="T10" fmla="*/ 9 w 48"/>
                  <a:gd name="T11" fmla="*/ 21 h 46"/>
                  <a:gd name="T12" fmla="*/ 7 w 48"/>
                  <a:gd name="T13" fmla="*/ 17 h 46"/>
                  <a:gd name="T14" fmla="*/ 3 w 48"/>
                  <a:gd name="T15" fmla="*/ 15 h 46"/>
                  <a:gd name="T16" fmla="*/ 0 w 48"/>
                  <a:gd name="T17" fmla="*/ 17 h 46"/>
                  <a:gd name="T18" fmla="*/ 7 w 48"/>
                  <a:gd name="T19" fmla="*/ 10 h 46"/>
                  <a:gd name="T20" fmla="*/ 15 w 48"/>
                  <a:gd name="T21" fmla="*/ 6 h 46"/>
                  <a:gd name="T22" fmla="*/ 21 w 48"/>
                  <a:gd name="T23" fmla="*/ 2 h 46"/>
                  <a:gd name="T24" fmla="*/ 27 w 48"/>
                  <a:gd name="T25" fmla="*/ 0 h 46"/>
                  <a:gd name="T26" fmla="*/ 30 w 48"/>
                  <a:gd name="T27" fmla="*/ 0 h 46"/>
                  <a:gd name="T28" fmla="*/ 34 w 48"/>
                  <a:gd name="T29" fmla="*/ 2 h 46"/>
                  <a:gd name="T30" fmla="*/ 38 w 48"/>
                  <a:gd name="T31" fmla="*/ 4 h 46"/>
                  <a:gd name="T32" fmla="*/ 42 w 48"/>
                  <a:gd name="T33" fmla="*/ 6 h 46"/>
                  <a:gd name="T34" fmla="*/ 44 w 48"/>
                  <a:gd name="T35" fmla="*/ 10 h 46"/>
                  <a:gd name="T36" fmla="*/ 46 w 48"/>
                  <a:gd name="T37" fmla="*/ 12 h 46"/>
                  <a:gd name="T38" fmla="*/ 48 w 48"/>
                  <a:gd name="T39" fmla="*/ 15 h 46"/>
                  <a:gd name="T40" fmla="*/ 48 w 48"/>
                  <a:gd name="T41" fmla="*/ 21 h 46"/>
                  <a:gd name="T42" fmla="*/ 46 w 48"/>
                  <a:gd name="T43" fmla="*/ 25 h 46"/>
                  <a:gd name="T44" fmla="*/ 42 w 48"/>
                  <a:gd name="T45" fmla="*/ 31 h 46"/>
                  <a:gd name="T46" fmla="*/ 38 w 48"/>
                  <a:gd name="T47" fmla="*/ 38 h 46"/>
                  <a:gd name="T48" fmla="*/ 30 w 48"/>
                  <a:gd name="T49" fmla="*/ 46 h 46"/>
                  <a:gd name="T50" fmla="*/ 32 w 48"/>
                  <a:gd name="T51" fmla="*/ 42 h 46"/>
                  <a:gd name="T52" fmla="*/ 30 w 48"/>
                  <a:gd name="T53" fmla="*/ 38 h 46"/>
                  <a:gd name="T54" fmla="*/ 27 w 48"/>
                  <a:gd name="T55" fmla="*/ 37 h 46"/>
                  <a:gd name="T56" fmla="*/ 23 w 48"/>
                  <a:gd name="T57" fmla="*/ 38 h 46"/>
                  <a:gd name="T58" fmla="*/ 23 w 48"/>
                  <a:gd name="T59" fmla="*/ 35 h 46"/>
                  <a:gd name="T60" fmla="*/ 23 w 48"/>
                  <a:gd name="T61" fmla="*/ 31 h 46"/>
                  <a:gd name="T62" fmla="*/ 19 w 48"/>
                  <a:gd name="T63" fmla="*/ 29 h 46"/>
                  <a:gd name="T64" fmla="*/ 15 w 48"/>
                  <a:gd name="T65" fmla="*/ 31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8"/>
                  <a:gd name="T100" fmla="*/ 0 h 46"/>
                  <a:gd name="T101" fmla="*/ 48 w 48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8" h="46">
                    <a:moveTo>
                      <a:pt x="15" y="31"/>
                    </a:moveTo>
                    <a:lnTo>
                      <a:pt x="17" y="27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7" y="25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15"/>
                    </a:lnTo>
                    <a:lnTo>
                      <a:pt x="48" y="21"/>
                    </a:lnTo>
                    <a:lnTo>
                      <a:pt x="46" y="25"/>
                    </a:lnTo>
                    <a:lnTo>
                      <a:pt x="42" y="31"/>
                    </a:lnTo>
                    <a:lnTo>
                      <a:pt x="38" y="38"/>
                    </a:lnTo>
                    <a:lnTo>
                      <a:pt x="30" y="46"/>
                    </a:lnTo>
                    <a:lnTo>
                      <a:pt x="32" y="42"/>
                    </a:lnTo>
                    <a:lnTo>
                      <a:pt x="30" y="38"/>
                    </a:lnTo>
                    <a:lnTo>
                      <a:pt x="27" y="37"/>
                    </a:lnTo>
                    <a:lnTo>
                      <a:pt x="23" y="38"/>
                    </a:lnTo>
                    <a:lnTo>
                      <a:pt x="23" y="35"/>
                    </a:lnTo>
                    <a:lnTo>
                      <a:pt x="23" y="31"/>
                    </a:lnTo>
                    <a:lnTo>
                      <a:pt x="19" y="29"/>
                    </a:lnTo>
                    <a:lnTo>
                      <a:pt x="15" y="31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1" name="Freeform 1837"/>
              <p:cNvSpPr>
                <a:spLocks/>
              </p:cNvSpPr>
              <p:nvPr/>
            </p:nvSpPr>
            <p:spPr bwMode="auto">
              <a:xfrm>
                <a:off x="4901" y="1981"/>
                <a:ext cx="49" cy="44"/>
              </a:xfrm>
              <a:custGeom>
                <a:avLst/>
                <a:gdLst>
                  <a:gd name="T0" fmla="*/ 42 w 42"/>
                  <a:gd name="T1" fmla="*/ 0 h 38"/>
                  <a:gd name="T2" fmla="*/ 19 w 42"/>
                  <a:gd name="T3" fmla="*/ 38 h 38"/>
                  <a:gd name="T4" fmla="*/ 0 w 42"/>
                  <a:gd name="T5" fmla="*/ 0 h 38"/>
                  <a:gd name="T6" fmla="*/ 42 w 42"/>
                  <a:gd name="T7" fmla="*/ 0 h 38"/>
                  <a:gd name="T8" fmla="*/ 19 w 42"/>
                  <a:gd name="T9" fmla="*/ 38 h 38"/>
                  <a:gd name="T10" fmla="*/ 42 w 42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0"/>
                    </a:moveTo>
                    <a:lnTo>
                      <a:pt x="19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19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2" name="Freeform 1838"/>
              <p:cNvSpPr>
                <a:spLocks/>
              </p:cNvSpPr>
              <p:nvPr/>
            </p:nvSpPr>
            <p:spPr bwMode="auto">
              <a:xfrm>
                <a:off x="5051" y="2013"/>
                <a:ext cx="48" cy="47"/>
              </a:xfrm>
              <a:custGeom>
                <a:avLst/>
                <a:gdLst>
                  <a:gd name="T0" fmla="*/ 0 w 42"/>
                  <a:gd name="T1" fmla="*/ 8 h 41"/>
                  <a:gd name="T2" fmla="*/ 42 w 42"/>
                  <a:gd name="T3" fmla="*/ 0 h 41"/>
                  <a:gd name="T4" fmla="*/ 25 w 42"/>
                  <a:gd name="T5" fmla="*/ 41 h 41"/>
                  <a:gd name="T6" fmla="*/ 0 w 42"/>
                  <a:gd name="T7" fmla="*/ 8 h 41"/>
                  <a:gd name="T8" fmla="*/ 42 w 42"/>
                  <a:gd name="T9" fmla="*/ 0 h 41"/>
                  <a:gd name="T10" fmla="*/ 0 w 42"/>
                  <a:gd name="T11" fmla="*/ 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1"/>
                  <a:gd name="T20" fmla="*/ 42 w 42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1">
                    <a:moveTo>
                      <a:pt x="0" y="8"/>
                    </a:moveTo>
                    <a:lnTo>
                      <a:pt x="42" y="0"/>
                    </a:lnTo>
                    <a:lnTo>
                      <a:pt x="25" y="41"/>
                    </a:lnTo>
                    <a:lnTo>
                      <a:pt x="0" y="8"/>
                    </a:lnTo>
                    <a:lnTo>
                      <a:pt x="42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3" name="Freeform 1839"/>
              <p:cNvSpPr>
                <a:spLocks/>
              </p:cNvSpPr>
              <p:nvPr/>
            </p:nvSpPr>
            <p:spPr bwMode="auto">
              <a:xfrm>
                <a:off x="4996" y="2071"/>
                <a:ext cx="50" cy="44"/>
              </a:xfrm>
              <a:custGeom>
                <a:avLst/>
                <a:gdLst>
                  <a:gd name="T0" fmla="*/ 21 w 44"/>
                  <a:gd name="T1" fmla="*/ 0 h 39"/>
                  <a:gd name="T2" fmla="*/ 44 w 44"/>
                  <a:gd name="T3" fmla="*/ 37 h 39"/>
                  <a:gd name="T4" fmla="*/ 0 w 44"/>
                  <a:gd name="T5" fmla="*/ 39 h 39"/>
                  <a:gd name="T6" fmla="*/ 21 w 44"/>
                  <a:gd name="T7" fmla="*/ 0 h 39"/>
                  <a:gd name="T8" fmla="*/ 44 w 44"/>
                  <a:gd name="T9" fmla="*/ 37 h 39"/>
                  <a:gd name="T10" fmla="*/ 21 w 44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9"/>
                  <a:gd name="T20" fmla="*/ 44 w 44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9">
                    <a:moveTo>
                      <a:pt x="21" y="0"/>
                    </a:moveTo>
                    <a:lnTo>
                      <a:pt x="44" y="37"/>
                    </a:lnTo>
                    <a:lnTo>
                      <a:pt x="0" y="39"/>
                    </a:lnTo>
                    <a:lnTo>
                      <a:pt x="21" y="0"/>
                    </a:lnTo>
                    <a:lnTo>
                      <a:pt x="44" y="3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4" name="Freeform 1840"/>
              <p:cNvSpPr>
                <a:spLocks/>
              </p:cNvSpPr>
              <p:nvPr/>
            </p:nvSpPr>
            <p:spPr bwMode="auto">
              <a:xfrm>
                <a:off x="4989" y="2113"/>
                <a:ext cx="50" cy="41"/>
              </a:xfrm>
              <a:custGeom>
                <a:avLst/>
                <a:gdLst>
                  <a:gd name="T0" fmla="*/ 19 w 44"/>
                  <a:gd name="T1" fmla="*/ 0 h 36"/>
                  <a:gd name="T2" fmla="*/ 44 w 44"/>
                  <a:gd name="T3" fmla="*/ 36 h 36"/>
                  <a:gd name="T4" fmla="*/ 0 w 44"/>
                  <a:gd name="T5" fmla="*/ 36 h 36"/>
                  <a:gd name="T6" fmla="*/ 19 w 44"/>
                  <a:gd name="T7" fmla="*/ 0 h 36"/>
                  <a:gd name="T8" fmla="*/ 44 w 44"/>
                  <a:gd name="T9" fmla="*/ 36 h 36"/>
                  <a:gd name="T10" fmla="*/ 19 w 44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6"/>
                  <a:gd name="T20" fmla="*/ 44 w 44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6">
                    <a:moveTo>
                      <a:pt x="19" y="0"/>
                    </a:moveTo>
                    <a:lnTo>
                      <a:pt x="44" y="36"/>
                    </a:lnTo>
                    <a:lnTo>
                      <a:pt x="0" y="36"/>
                    </a:lnTo>
                    <a:lnTo>
                      <a:pt x="19" y="0"/>
                    </a:lnTo>
                    <a:lnTo>
                      <a:pt x="44" y="3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5" name="Freeform 1841"/>
              <p:cNvSpPr>
                <a:spLocks/>
              </p:cNvSpPr>
              <p:nvPr/>
            </p:nvSpPr>
            <p:spPr bwMode="auto">
              <a:xfrm>
                <a:off x="4912" y="2071"/>
                <a:ext cx="17" cy="21"/>
              </a:xfrm>
              <a:custGeom>
                <a:avLst/>
                <a:gdLst>
                  <a:gd name="T0" fmla="*/ 15 w 15"/>
                  <a:gd name="T1" fmla="*/ 12 h 19"/>
                  <a:gd name="T2" fmla="*/ 4 w 15"/>
                  <a:gd name="T3" fmla="*/ 19 h 19"/>
                  <a:gd name="T4" fmla="*/ 0 w 15"/>
                  <a:gd name="T5" fmla="*/ 6 h 19"/>
                  <a:gd name="T6" fmla="*/ 14 w 15"/>
                  <a:gd name="T7" fmla="*/ 0 h 19"/>
                  <a:gd name="T8" fmla="*/ 15 w 15"/>
                  <a:gd name="T9" fmla="*/ 1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9"/>
                  <a:gd name="T17" fmla="*/ 15 w 15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9">
                    <a:moveTo>
                      <a:pt x="15" y="12"/>
                    </a:moveTo>
                    <a:lnTo>
                      <a:pt x="4" y="19"/>
                    </a:lnTo>
                    <a:lnTo>
                      <a:pt x="0" y="6"/>
                    </a:lnTo>
                    <a:lnTo>
                      <a:pt x="14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6" name="Freeform 1842"/>
              <p:cNvSpPr>
                <a:spLocks/>
              </p:cNvSpPr>
              <p:nvPr/>
            </p:nvSpPr>
            <p:spPr bwMode="auto">
              <a:xfrm>
                <a:off x="4912" y="2071"/>
                <a:ext cx="17" cy="21"/>
              </a:xfrm>
              <a:custGeom>
                <a:avLst/>
                <a:gdLst>
                  <a:gd name="T0" fmla="*/ 15 w 15"/>
                  <a:gd name="T1" fmla="*/ 12 h 19"/>
                  <a:gd name="T2" fmla="*/ 4 w 15"/>
                  <a:gd name="T3" fmla="*/ 19 h 19"/>
                  <a:gd name="T4" fmla="*/ 0 w 15"/>
                  <a:gd name="T5" fmla="*/ 6 h 19"/>
                  <a:gd name="T6" fmla="*/ 14 w 15"/>
                  <a:gd name="T7" fmla="*/ 0 h 19"/>
                  <a:gd name="T8" fmla="*/ 15 w 15"/>
                  <a:gd name="T9" fmla="*/ 1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9"/>
                  <a:gd name="T17" fmla="*/ 15 w 15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9">
                    <a:moveTo>
                      <a:pt x="15" y="12"/>
                    </a:moveTo>
                    <a:lnTo>
                      <a:pt x="4" y="19"/>
                    </a:lnTo>
                    <a:lnTo>
                      <a:pt x="0" y="6"/>
                    </a:lnTo>
                    <a:lnTo>
                      <a:pt x="14" y="0"/>
                    </a:lnTo>
                    <a:lnTo>
                      <a:pt x="15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7" name="Freeform 1843"/>
              <p:cNvSpPr>
                <a:spLocks/>
              </p:cNvSpPr>
              <p:nvPr/>
            </p:nvSpPr>
            <p:spPr bwMode="auto">
              <a:xfrm>
                <a:off x="4943" y="2082"/>
                <a:ext cx="15" cy="22"/>
              </a:xfrm>
              <a:custGeom>
                <a:avLst/>
                <a:gdLst>
                  <a:gd name="T0" fmla="*/ 13 w 13"/>
                  <a:gd name="T1" fmla="*/ 13 h 19"/>
                  <a:gd name="T2" fmla="*/ 2 w 13"/>
                  <a:gd name="T3" fmla="*/ 19 h 19"/>
                  <a:gd name="T4" fmla="*/ 0 w 13"/>
                  <a:gd name="T5" fmla="*/ 11 h 19"/>
                  <a:gd name="T6" fmla="*/ 4 w 13"/>
                  <a:gd name="T7" fmla="*/ 9 h 19"/>
                  <a:gd name="T8" fmla="*/ 2 w 13"/>
                  <a:gd name="T9" fmla="*/ 6 h 19"/>
                  <a:gd name="T10" fmla="*/ 10 w 13"/>
                  <a:gd name="T11" fmla="*/ 0 h 19"/>
                  <a:gd name="T12" fmla="*/ 13 w 13"/>
                  <a:gd name="T13" fmla="*/ 1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9"/>
                  <a:gd name="T23" fmla="*/ 13 w 1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9">
                    <a:moveTo>
                      <a:pt x="13" y="13"/>
                    </a:moveTo>
                    <a:lnTo>
                      <a:pt x="2" y="19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2" y="6"/>
                    </a:lnTo>
                    <a:lnTo>
                      <a:pt x="10" y="0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8" name="Freeform 1844"/>
              <p:cNvSpPr>
                <a:spLocks/>
              </p:cNvSpPr>
              <p:nvPr/>
            </p:nvSpPr>
            <p:spPr bwMode="auto">
              <a:xfrm>
                <a:off x="4943" y="2082"/>
                <a:ext cx="15" cy="22"/>
              </a:xfrm>
              <a:custGeom>
                <a:avLst/>
                <a:gdLst>
                  <a:gd name="T0" fmla="*/ 13 w 13"/>
                  <a:gd name="T1" fmla="*/ 13 h 19"/>
                  <a:gd name="T2" fmla="*/ 2 w 13"/>
                  <a:gd name="T3" fmla="*/ 19 h 19"/>
                  <a:gd name="T4" fmla="*/ 0 w 13"/>
                  <a:gd name="T5" fmla="*/ 11 h 19"/>
                  <a:gd name="T6" fmla="*/ 4 w 13"/>
                  <a:gd name="T7" fmla="*/ 9 h 19"/>
                  <a:gd name="T8" fmla="*/ 2 w 13"/>
                  <a:gd name="T9" fmla="*/ 6 h 19"/>
                  <a:gd name="T10" fmla="*/ 10 w 13"/>
                  <a:gd name="T11" fmla="*/ 0 h 19"/>
                  <a:gd name="T12" fmla="*/ 13 w 13"/>
                  <a:gd name="T13" fmla="*/ 1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9"/>
                  <a:gd name="T23" fmla="*/ 13 w 1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9">
                    <a:moveTo>
                      <a:pt x="13" y="13"/>
                    </a:moveTo>
                    <a:lnTo>
                      <a:pt x="2" y="19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2" y="6"/>
                    </a:lnTo>
                    <a:lnTo>
                      <a:pt x="10" y="0"/>
                    </a:lnTo>
                    <a:lnTo>
                      <a:pt x="13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69" name="Freeform 1845"/>
              <p:cNvSpPr>
                <a:spLocks/>
              </p:cNvSpPr>
              <p:nvPr/>
            </p:nvSpPr>
            <p:spPr bwMode="auto">
              <a:xfrm>
                <a:off x="4928" y="2078"/>
                <a:ext cx="17" cy="19"/>
              </a:xfrm>
              <a:custGeom>
                <a:avLst/>
                <a:gdLst>
                  <a:gd name="T0" fmla="*/ 15 w 15"/>
                  <a:gd name="T1" fmla="*/ 11 h 17"/>
                  <a:gd name="T2" fmla="*/ 1 w 15"/>
                  <a:gd name="T3" fmla="*/ 17 h 17"/>
                  <a:gd name="T4" fmla="*/ 0 w 15"/>
                  <a:gd name="T5" fmla="*/ 10 h 17"/>
                  <a:gd name="T6" fmla="*/ 3 w 15"/>
                  <a:gd name="T7" fmla="*/ 8 h 17"/>
                  <a:gd name="T8" fmla="*/ 3 w 15"/>
                  <a:gd name="T9" fmla="*/ 4 h 17"/>
                  <a:gd name="T10" fmla="*/ 11 w 15"/>
                  <a:gd name="T11" fmla="*/ 0 h 17"/>
                  <a:gd name="T12" fmla="*/ 15 w 15"/>
                  <a:gd name="T13" fmla="*/ 1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7"/>
                  <a:gd name="T23" fmla="*/ 15 w 1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7">
                    <a:moveTo>
                      <a:pt x="15" y="11"/>
                    </a:moveTo>
                    <a:lnTo>
                      <a:pt x="1" y="17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0" name="Freeform 1846"/>
              <p:cNvSpPr>
                <a:spLocks/>
              </p:cNvSpPr>
              <p:nvPr/>
            </p:nvSpPr>
            <p:spPr bwMode="auto">
              <a:xfrm>
                <a:off x="4928" y="2078"/>
                <a:ext cx="17" cy="19"/>
              </a:xfrm>
              <a:custGeom>
                <a:avLst/>
                <a:gdLst>
                  <a:gd name="T0" fmla="*/ 15 w 15"/>
                  <a:gd name="T1" fmla="*/ 11 h 17"/>
                  <a:gd name="T2" fmla="*/ 1 w 15"/>
                  <a:gd name="T3" fmla="*/ 17 h 17"/>
                  <a:gd name="T4" fmla="*/ 0 w 15"/>
                  <a:gd name="T5" fmla="*/ 10 h 17"/>
                  <a:gd name="T6" fmla="*/ 3 w 15"/>
                  <a:gd name="T7" fmla="*/ 8 h 17"/>
                  <a:gd name="T8" fmla="*/ 3 w 15"/>
                  <a:gd name="T9" fmla="*/ 4 h 17"/>
                  <a:gd name="T10" fmla="*/ 11 w 15"/>
                  <a:gd name="T11" fmla="*/ 0 h 17"/>
                  <a:gd name="T12" fmla="*/ 15 w 15"/>
                  <a:gd name="T13" fmla="*/ 1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7"/>
                  <a:gd name="T23" fmla="*/ 15 w 1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7">
                    <a:moveTo>
                      <a:pt x="15" y="11"/>
                    </a:moveTo>
                    <a:lnTo>
                      <a:pt x="1" y="17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5" y="1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1" name="Freeform 1847"/>
              <p:cNvSpPr>
                <a:spLocks/>
              </p:cNvSpPr>
              <p:nvPr/>
            </p:nvSpPr>
            <p:spPr bwMode="auto">
              <a:xfrm>
                <a:off x="4899" y="2066"/>
                <a:ext cx="15" cy="21"/>
              </a:xfrm>
              <a:custGeom>
                <a:avLst/>
                <a:gdLst>
                  <a:gd name="T0" fmla="*/ 2 w 13"/>
                  <a:gd name="T1" fmla="*/ 18 h 18"/>
                  <a:gd name="T2" fmla="*/ 0 w 13"/>
                  <a:gd name="T3" fmla="*/ 6 h 18"/>
                  <a:gd name="T4" fmla="*/ 7 w 13"/>
                  <a:gd name="T5" fmla="*/ 0 h 18"/>
                  <a:gd name="T6" fmla="*/ 7 w 13"/>
                  <a:gd name="T7" fmla="*/ 6 h 18"/>
                  <a:gd name="T8" fmla="*/ 11 w 13"/>
                  <a:gd name="T9" fmla="*/ 2 h 18"/>
                  <a:gd name="T10" fmla="*/ 13 w 13"/>
                  <a:gd name="T11" fmla="*/ 8 h 18"/>
                  <a:gd name="T12" fmla="*/ 9 w 13"/>
                  <a:gd name="T13" fmla="*/ 10 h 18"/>
                  <a:gd name="T14" fmla="*/ 9 w 13"/>
                  <a:gd name="T15" fmla="*/ 14 h 18"/>
                  <a:gd name="T16" fmla="*/ 2 w 13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2" y="18"/>
                    </a:moveTo>
                    <a:lnTo>
                      <a:pt x="0" y="6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13" y="8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2" name="Freeform 1848"/>
              <p:cNvSpPr>
                <a:spLocks/>
              </p:cNvSpPr>
              <p:nvPr/>
            </p:nvSpPr>
            <p:spPr bwMode="auto">
              <a:xfrm>
                <a:off x="4899" y="2066"/>
                <a:ext cx="15" cy="21"/>
              </a:xfrm>
              <a:custGeom>
                <a:avLst/>
                <a:gdLst>
                  <a:gd name="T0" fmla="*/ 2 w 13"/>
                  <a:gd name="T1" fmla="*/ 18 h 18"/>
                  <a:gd name="T2" fmla="*/ 0 w 13"/>
                  <a:gd name="T3" fmla="*/ 6 h 18"/>
                  <a:gd name="T4" fmla="*/ 7 w 13"/>
                  <a:gd name="T5" fmla="*/ 0 h 18"/>
                  <a:gd name="T6" fmla="*/ 7 w 13"/>
                  <a:gd name="T7" fmla="*/ 6 h 18"/>
                  <a:gd name="T8" fmla="*/ 11 w 13"/>
                  <a:gd name="T9" fmla="*/ 2 h 18"/>
                  <a:gd name="T10" fmla="*/ 13 w 13"/>
                  <a:gd name="T11" fmla="*/ 8 h 18"/>
                  <a:gd name="T12" fmla="*/ 9 w 13"/>
                  <a:gd name="T13" fmla="*/ 10 h 18"/>
                  <a:gd name="T14" fmla="*/ 9 w 13"/>
                  <a:gd name="T15" fmla="*/ 14 h 18"/>
                  <a:gd name="T16" fmla="*/ 2 w 13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2" y="18"/>
                    </a:moveTo>
                    <a:lnTo>
                      <a:pt x="0" y="6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13" y="8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2" y="1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3" name="Freeform 1849"/>
              <p:cNvSpPr>
                <a:spLocks/>
              </p:cNvSpPr>
              <p:nvPr/>
            </p:nvSpPr>
            <p:spPr bwMode="auto">
              <a:xfrm>
                <a:off x="4868" y="1996"/>
                <a:ext cx="20" cy="15"/>
              </a:xfrm>
              <a:custGeom>
                <a:avLst/>
                <a:gdLst>
                  <a:gd name="T0" fmla="*/ 13 w 17"/>
                  <a:gd name="T1" fmla="*/ 13 h 13"/>
                  <a:gd name="T2" fmla="*/ 0 w 17"/>
                  <a:gd name="T3" fmla="*/ 13 h 13"/>
                  <a:gd name="T4" fmla="*/ 4 w 17"/>
                  <a:gd name="T5" fmla="*/ 0 h 13"/>
                  <a:gd name="T6" fmla="*/ 17 w 17"/>
                  <a:gd name="T7" fmla="*/ 0 h 13"/>
                  <a:gd name="T8" fmla="*/ 13 w 17"/>
                  <a:gd name="T9" fmla="*/ 1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3"/>
                  <a:gd name="T17" fmla="*/ 17 w 17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3">
                    <a:moveTo>
                      <a:pt x="13" y="13"/>
                    </a:moveTo>
                    <a:lnTo>
                      <a:pt x="0" y="13"/>
                    </a:lnTo>
                    <a:lnTo>
                      <a:pt x="4" y="0"/>
                    </a:lnTo>
                    <a:lnTo>
                      <a:pt x="17" y="0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4" name="Freeform 1850"/>
              <p:cNvSpPr>
                <a:spLocks/>
              </p:cNvSpPr>
              <p:nvPr/>
            </p:nvSpPr>
            <p:spPr bwMode="auto">
              <a:xfrm>
                <a:off x="4868" y="1996"/>
                <a:ext cx="20" cy="15"/>
              </a:xfrm>
              <a:custGeom>
                <a:avLst/>
                <a:gdLst>
                  <a:gd name="T0" fmla="*/ 13 w 17"/>
                  <a:gd name="T1" fmla="*/ 13 h 13"/>
                  <a:gd name="T2" fmla="*/ 0 w 17"/>
                  <a:gd name="T3" fmla="*/ 13 h 13"/>
                  <a:gd name="T4" fmla="*/ 4 w 17"/>
                  <a:gd name="T5" fmla="*/ 0 h 13"/>
                  <a:gd name="T6" fmla="*/ 17 w 17"/>
                  <a:gd name="T7" fmla="*/ 0 h 13"/>
                  <a:gd name="T8" fmla="*/ 13 w 17"/>
                  <a:gd name="T9" fmla="*/ 1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3"/>
                  <a:gd name="T17" fmla="*/ 17 w 17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3">
                    <a:moveTo>
                      <a:pt x="13" y="13"/>
                    </a:moveTo>
                    <a:lnTo>
                      <a:pt x="0" y="13"/>
                    </a:lnTo>
                    <a:lnTo>
                      <a:pt x="4" y="0"/>
                    </a:lnTo>
                    <a:lnTo>
                      <a:pt x="17" y="0"/>
                    </a:lnTo>
                    <a:lnTo>
                      <a:pt x="13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5" name="Freeform 1851"/>
              <p:cNvSpPr>
                <a:spLocks/>
              </p:cNvSpPr>
              <p:nvPr/>
            </p:nvSpPr>
            <p:spPr bwMode="auto">
              <a:xfrm>
                <a:off x="4885" y="2020"/>
                <a:ext cx="20" cy="14"/>
              </a:xfrm>
              <a:custGeom>
                <a:avLst/>
                <a:gdLst>
                  <a:gd name="T0" fmla="*/ 15 w 17"/>
                  <a:gd name="T1" fmla="*/ 12 h 12"/>
                  <a:gd name="T2" fmla="*/ 0 w 17"/>
                  <a:gd name="T3" fmla="*/ 12 h 12"/>
                  <a:gd name="T4" fmla="*/ 4 w 17"/>
                  <a:gd name="T5" fmla="*/ 4 h 12"/>
                  <a:gd name="T6" fmla="*/ 8 w 17"/>
                  <a:gd name="T7" fmla="*/ 4 h 12"/>
                  <a:gd name="T8" fmla="*/ 10 w 17"/>
                  <a:gd name="T9" fmla="*/ 0 h 12"/>
                  <a:gd name="T10" fmla="*/ 17 w 17"/>
                  <a:gd name="T11" fmla="*/ 0 h 12"/>
                  <a:gd name="T12" fmla="*/ 15 w 1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2"/>
                  <a:gd name="T23" fmla="*/ 17 w 1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2">
                    <a:moveTo>
                      <a:pt x="15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7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6" name="Freeform 1852"/>
              <p:cNvSpPr>
                <a:spLocks/>
              </p:cNvSpPr>
              <p:nvPr/>
            </p:nvSpPr>
            <p:spPr bwMode="auto">
              <a:xfrm>
                <a:off x="4885" y="2020"/>
                <a:ext cx="20" cy="14"/>
              </a:xfrm>
              <a:custGeom>
                <a:avLst/>
                <a:gdLst>
                  <a:gd name="T0" fmla="*/ 15 w 17"/>
                  <a:gd name="T1" fmla="*/ 12 h 12"/>
                  <a:gd name="T2" fmla="*/ 0 w 17"/>
                  <a:gd name="T3" fmla="*/ 12 h 12"/>
                  <a:gd name="T4" fmla="*/ 4 w 17"/>
                  <a:gd name="T5" fmla="*/ 4 h 12"/>
                  <a:gd name="T6" fmla="*/ 8 w 17"/>
                  <a:gd name="T7" fmla="*/ 4 h 12"/>
                  <a:gd name="T8" fmla="*/ 10 w 17"/>
                  <a:gd name="T9" fmla="*/ 0 h 12"/>
                  <a:gd name="T10" fmla="*/ 17 w 17"/>
                  <a:gd name="T11" fmla="*/ 0 h 12"/>
                  <a:gd name="T12" fmla="*/ 15 w 1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2"/>
                  <a:gd name="T23" fmla="*/ 17 w 1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2">
                    <a:moveTo>
                      <a:pt x="15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7" y="0"/>
                    </a:lnTo>
                    <a:lnTo>
                      <a:pt x="15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7" name="Freeform 1853"/>
              <p:cNvSpPr>
                <a:spLocks/>
              </p:cNvSpPr>
              <p:nvPr/>
            </p:nvSpPr>
            <p:spPr bwMode="auto">
              <a:xfrm>
                <a:off x="4876" y="2008"/>
                <a:ext cx="21" cy="14"/>
              </a:xfrm>
              <a:custGeom>
                <a:avLst/>
                <a:gdLst>
                  <a:gd name="T0" fmla="*/ 14 w 18"/>
                  <a:gd name="T1" fmla="*/ 13 h 13"/>
                  <a:gd name="T2" fmla="*/ 0 w 18"/>
                  <a:gd name="T3" fmla="*/ 13 h 13"/>
                  <a:gd name="T4" fmla="*/ 2 w 18"/>
                  <a:gd name="T5" fmla="*/ 5 h 13"/>
                  <a:gd name="T6" fmla="*/ 8 w 18"/>
                  <a:gd name="T7" fmla="*/ 5 h 13"/>
                  <a:gd name="T8" fmla="*/ 8 w 18"/>
                  <a:gd name="T9" fmla="*/ 0 h 13"/>
                  <a:gd name="T10" fmla="*/ 18 w 18"/>
                  <a:gd name="T11" fmla="*/ 0 h 13"/>
                  <a:gd name="T12" fmla="*/ 14 w 1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13"/>
                  <a:gd name="T23" fmla="*/ 18 w 1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13">
                    <a:moveTo>
                      <a:pt x="14" y="13"/>
                    </a:moveTo>
                    <a:lnTo>
                      <a:pt x="0" y="13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8" name="Freeform 1854"/>
              <p:cNvSpPr>
                <a:spLocks/>
              </p:cNvSpPr>
              <p:nvPr/>
            </p:nvSpPr>
            <p:spPr bwMode="auto">
              <a:xfrm>
                <a:off x="4876" y="2008"/>
                <a:ext cx="21" cy="14"/>
              </a:xfrm>
              <a:custGeom>
                <a:avLst/>
                <a:gdLst>
                  <a:gd name="T0" fmla="*/ 14 w 18"/>
                  <a:gd name="T1" fmla="*/ 13 h 13"/>
                  <a:gd name="T2" fmla="*/ 0 w 18"/>
                  <a:gd name="T3" fmla="*/ 13 h 13"/>
                  <a:gd name="T4" fmla="*/ 2 w 18"/>
                  <a:gd name="T5" fmla="*/ 5 h 13"/>
                  <a:gd name="T6" fmla="*/ 8 w 18"/>
                  <a:gd name="T7" fmla="*/ 5 h 13"/>
                  <a:gd name="T8" fmla="*/ 8 w 18"/>
                  <a:gd name="T9" fmla="*/ 0 h 13"/>
                  <a:gd name="T10" fmla="*/ 18 w 18"/>
                  <a:gd name="T11" fmla="*/ 0 h 13"/>
                  <a:gd name="T12" fmla="*/ 14 w 1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13"/>
                  <a:gd name="T23" fmla="*/ 18 w 1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13">
                    <a:moveTo>
                      <a:pt x="14" y="13"/>
                    </a:moveTo>
                    <a:lnTo>
                      <a:pt x="0" y="13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14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79" name="Freeform 1855"/>
              <p:cNvSpPr>
                <a:spLocks/>
              </p:cNvSpPr>
              <p:nvPr/>
            </p:nvSpPr>
            <p:spPr bwMode="auto">
              <a:xfrm>
                <a:off x="4857" y="1985"/>
                <a:ext cx="19" cy="13"/>
              </a:xfrm>
              <a:custGeom>
                <a:avLst/>
                <a:gdLst>
                  <a:gd name="T0" fmla="*/ 0 w 17"/>
                  <a:gd name="T1" fmla="*/ 12 h 12"/>
                  <a:gd name="T2" fmla="*/ 4 w 17"/>
                  <a:gd name="T3" fmla="*/ 0 h 12"/>
                  <a:gd name="T4" fmla="*/ 14 w 17"/>
                  <a:gd name="T5" fmla="*/ 0 h 12"/>
                  <a:gd name="T6" fmla="*/ 12 w 17"/>
                  <a:gd name="T7" fmla="*/ 4 h 12"/>
                  <a:gd name="T8" fmla="*/ 17 w 17"/>
                  <a:gd name="T9" fmla="*/ 4 h 12"/>
                  <a:gd name="T10" fmla="*/ 15 w 17"/>
                  <a:gd name="T11" fmla="*/ 8 h 12"/>
                  <a:gd name="T12" fmla="*/ 12 w 17"/>
                  <a:gd name="T13" fmla="*/ 8 h 12"/>
                  <a:gd name="T14" fmla="*/ 10 w 17"/>
                  <a:gd name="T15" fmla="*/ 12 h 12"/>
                  <a:gd name="T16" fmla="*/ 0 w 17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2"/>
                  <a:gd name="T29" fmla="*/ 17 w 17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2">
                    <a:moveTo>
                      <a:pt x="0" y="12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0" name="Freeform 1856"/>
              <p:cNvSpPr>
                <a:spLocks/>
              </p:cNvSpPr>
              <p:nvPr/>
            </p:nvSpPr>
            <p:spPr bwMode="auto">
              <a:xfrm>
                <a:off x="4857" y="1985"/>
                <a:ext cx="19" cy="13"/>
              </a:xfrm>
              <a:custGeom>
                <a:avLst/>
                <a:gdLst>
                  <a:gd name="T0" fmla="*/ 0 w 17"/>
                  <a:gd name="T1" fmla="*/ 12 h 12"/>
                  <a:gd name="T2" fmla="*/ 4 w 17"/>
                  <a:gd name="T3" fmla="*/ 0 h 12"/>
                  <a:gd name="T4" fmla="*/ 14 w 17"/>
                  <a:gd name="T5" fmla="*/ 0 h 12"/>
                  <a:gd name="T6" fmla="*/ 12 w 17"/>
                  <a:gd name="T7" fmla="*/ 4 h 12"/>
                  <a:gd name="T8" fmla="*/ 17 w 17"/>
                  <a:gd name="T9" fmla="*/ 4 h 12"/>
                  <a:gd name="T10" fmla="*/ 15 w 17"/>
                  <a:gd name="T11" fmla="*/ 8 h 12"/>
                  <a:gd name="T12" fmla="*/ 12 w 17"/>
                  <a:gd name="T13" fmla="*/ 8 h 12"/>
                  <a:gd name="T14" fmla="*/ 10 w 17"/>
                  <a:gd name="T15" fmla="*/ 12 h 12"/>
                  <a:gd name="T16" fmla="*/ 0 w 17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2"/>
                  <a:gd name="T29" fmla="*/ 17 w 17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2">
                    <a:moveTo>
                      <a:pt x="0" y="12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1" name="Freeform 1857"/>
              <p:cNvSpPr>
                <a:spLocks/>
              </p:cNvSpPr>
              <p:nvPr/>
            </p:nvSpPr>
            <p:spPr bwMode="auto">
              <a:xfrm>
                <a:off x="4916" y="2036"/>
                <a:ext cx="15" cy="24"/>
              </a:xfrm>
              <a:custGeom>
                <a:avLst/>
                <a:gdLst>
                  <a:gd name="T0" fmla="*/ 0 w 13"/>
                  <a:gd name="T1" fmla="*/ 13 h 21"/>
                  <a:gd name="T2" fmla="*/ 6 w 13"/>
                  <a:gd name="T3" fmla="*/ 0 h 21"/>
                  <a:gd name="T4" fmla="*/ 11 w 13"/>
                  <a:gd name="T5" fmla="*/ 5 h 21"/>
                  <a:gd name="T6" fmla="*/ 11 w 13"/>
                  <a:gd name="T7" fmla="*/ 9 h 21"/>
                  <a:gd name="T8" fmla="*/ 13 w 13"/>
                  <a:gd name="T9" fmla="*/ 13 h 21"/>
                  <a:gd name="T10" fmla="*/ 11 w 13"/>
                  <a:gd name="T11" fmla="*/ 21 h 21"/>
                  <a:gd name="T12" fmla="*/ 0 w 13"/>
                  <a:gd name="T13" fmla="*/ 1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21"/>
                  <a:gd name="T23" fmla="*/ 13 w 1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21">
                    <a:moveTo>
                      <a:pt x="0" y="13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1" y="2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2" name="Freeform 1858"/>
              <p:cNvSpPr>
                <a:spLocks/>
              </p:cNvSpPr>
              <p:nvPr/>
            </p:nvSpPr>
            <p:spPr bwMode="auto">
              <a:xfrm>
                <a:off x="4916" y="2036"/>
                <a:ext cx="15" cy="24"/>
              </a:xfrm>
              <a:custGeom>
                <a:avLst/>
                <a:gdLst>
                  <a:gd name="T0" fmla="*/ 0 w 13"/>
                  <a:gd name="T1" fmla="*/ 13 h 21"/>
                  <a:gd name="T2" fmla="*/ 6 w 13"/>
                  <a:gd name="T3" fmla="*/ 0 h 21"/>
                  <a:gd name="T4" fmla="*/ 11 w 13"/>
                  <a:gd name="T5" fmla="*/ 5 h 21"/>
                  <a:gd name="T6" fmla="*/ 11 w 13"/>
                  <a:gd name="T7" fmla="*/ 9 h 21"/>
                  <a:gd name="T8" fmla="*/ 13 w 13"/>
                  <a:gd name="T9" fmla="*/ 13 h 21"/>
                  <a:gd name="T10" fmla="*/ 11 w 13"/>
                  <a:gd name="T11" fmla="*/ 21 h 21"/>
                  <a:gd name="T12" fmla="*/ 0 w 13"/>
                  <a:gd name="T13" fmla="*/ 1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21"/>
                  <a:gd name="T23" fmla="*/ 13 w 1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21">
                    <a:moveTo>
                      <a:pt x="0" y="13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1" y="21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3" name="Freeform 1859"/>
              <p:cNvSpPr>
                <a:spLocks/>
              </p:cNvSpPr>
              <p:nvPr/>
            </p:nvSpPr>
            <p:spPr bwMode="auto">
              <a:xfrm>
                <a:off x="4901" y="2040"/>
                <a:ext cx="18" cy="23"/>
              </a:xfrm>
              <a:custGeom>
                <a:avLst/>
                <a:gdLst>
                  <a:gd name="T0" fmla="*/ 0 w 15"/>
                  <a:gd name="T1" fmla="*/ 12 h 20"/>
                  <a:gd name="T2" fmla="*/ 5 w 15"/>
                  <a:gd name="T3" fmla="*/ 0 h 20"/>
                  <a:gd name="T4" fmla="*/ 13 w 15"/>
                  <a:gd name="T5" fmla="*/ 6 h 20"/>
                  <a:gd name="T6" fmla="*/ 11 w 15"/>
                  <a:gd name="T7" fmla="*/ 10 h 20"/>
                  <a:gd name="T8" fmla="*/ 15 w 15"/>
                  <a:gd name="T9" fmla="*/ 12 h 20"/>
                  <a:gd name="T10" fmla="*/ 11 w 15"/>
                  <a:gd name="T11" fmla="*/ 20 h 20"/>
                  <a:gd name="T12" fmla="*/ 0 w 15"/>
                  <a:gd name="T13" fmla="*/ 1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0"/>
                  <a:gd name="T23" fmla="*/ 15 w 15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0">
                    <a:moveTo>
                      <a:pt x="0" y="12"/>
                    </a:moveTo>
                    <a:lnTo>
                      <a:pt x="5" y="0"/>
                    </a:lnTo>
                    <a:lnTo>
                      <a:pt x="13" y="6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1" y="2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4" name="Freeform 1860"/>
              <p:cNvSpPr>
                <a:spLocks/>
              </p:cNvSpPr>
              <p:nvPr/>
            </p:nvSpPr>
            <p:spPr bwMode="auto">
              <a:xfrm>
                <a:off x="4901" y="2040"/>
                <a:ext cx="18" cy="23"/>
              </a:xfrm>
              <a:custGeom>
                <a:avLst/>
                <a:gdLst>
                  <a:gd name="T0" fmla="*/ 0 w 15"/>
                  <a:gd name="T1" fmla="*/ 12 h 20"/>
                  <a:gd name="T2" fmla="*/ 5 w 15"/>
                  <a:gd name="T3" fmla="*/ 0 h 20"/>
                  <a:gd name="T4" fmla="*/ 13 w 15"/>
                  <a:gd name="T5" fmla="*/ 6 h 20"/>
                  <a:gd name="T6" fmla="*/ 11 w 15"/>
                  <a:gd name="T7" fmla="*/ 10 h 20"/>
                  <a:gd name="T8" fmla="*/ 15 w 15"/>
                  <a:gd name="T9" fmla="*/ 12 h 20"/>
                  <a:gd name="T10" fmla="*/ 11 w 15"/>
                  <a:gd name="T11" fmla="*/ 20 h 20"/>
                  <a:gd name="T12" fmla="*/ 0 w 15"/>
                  <a:gd name="T13" fmla="*/ 1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0"/>
                  <a:gd name="T23" fmla="*/ 15 w 15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0">
                    <a:moveTo>
                      <a:pt x="0" y="12"/>
                    </a:moveTo>
                    <a:lnTo>
                      <a:pt x="5" y="0"/>
                    </a:lnTo>
                    <a:lnTo>
                      <a:pt x="13" y="6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1" y="2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5" name="Freeform 1861"/>
              <p:cNvSpPr>
                <a:spLocks/>
              </p:cNvSpPr>
              <p:nvPr/>
            </p:nvSpPr>
            <p:spPr bwMode="auto">
              <a:xfrm>
                <a:off x="4950" y="2032"/>
                <a:ext cx="15" cy="19"/>
              </a:xfrm>
              <a:custGeom>
                <a:avLst/>
                <a:gdLst>
                  <a:gd name="T0" fmla="*/ 9 w 13"/>
                  <a:gd name="T1" fmla="*/ 17 h 17"/>
                  <a:gd name="T2" fmla="*/ 0 w 13"/>
                  <a:gd name="T3" fmla="*/ 9 h 17"/>
                  <a:gd name="T4" fmla="*/ 4 w 13"/>
                  <a:gd name="T5" fmla="*/ 2 h 17"/>
                  <a:gd name="T6" fmla="*/ 5 w 13"/>
                  <a:gd name="T7" fmla="*/ 4 h 17"/>
                  <a:gd name="T8" fmla="*/ 7 w 13"/>
                  <a:gd name="T9" fmla="*/ 0 h 17"/>
                  <a:gd name="T10" fmla="*/ 11 w 13"/>
                  <a:gd name="T11" fmla="*/ 2 h 17"/>
                  <a:gd name="T12" fmla="*/ 9 w 13"/>
                  <a:gd name="T13" fmla="*/ 5 h 17"/>
                  <a:gd name="T14" fmla="*/ 13 w 13"/>
                  <a:gd name="T15" fmla="*/ 9 h 17"/>
                  <a:gd name="T16" fmla="*/ 9 w 1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7"/>
                  <a:gd name="T29" fmla="*/ 13 w 1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7">
                    <a:moveTo>
                      <a:pt x="9" y="17"/>
                    </a:moveTo>
                    <a:lnTo>
                      <a:pt x="0" y="9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13" y="9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6" name="Freeform 1862"/>
              <p:cNvSpPr>
                <a:spLocks/>
              </p:cNvSpPr>
              <p:nvPr/>
            </p:nvSpPr>
            <p:spPr bwMode="auto">
              <a:xfrm>
                <a:off x="4950" y="2032"/>
                <a:ext cx="15" cy="19"/>
              </a:xfrm>
              <a:custGeom>
                <a:avLst/>
                <a:gdLst>
                  <a:gd name="T0" fmla="*/ 9 w 13"/>
                  <a:gd name="T1" fmla="*/ 17 h 17"/>
                  <a:gd name="T2" fmla="*/ 0 w 13"/>
                  <a:gd name="T3" fmla="*/ 9 h 17"/>
                  <a:gd name="T4" fmla="*/ 4 w 13"/>
                  <a:gd name="T5" fmla="*/ 2 h 17"/>
                  <a:gd name="T6" fmla="*/ 5 w 13"/>
                  <a:gd name="T7" fmla="*/ 4 h 17"/>
                  <a:gd name="T8" fmla="*/ 7 w 13"/>
                  <a:gd name="T9" fmla="*/ 0 h 17"/>
                  <a:gd name="T10" fmla="*/ 11 w 13"/>
                  <a:gd name="T11" fmla="*/ 2 h 17"/>
                  <a:gd name="T12" fmla="*/ 9 w 13"/>
                  <a:gd name="T13" fmla="*/ 5 h 17"/>
                  <a:gd name="T14" fmla="*/ 13 w 13"/>
                  <a:gd name="T15" fmla="*/ 9 h 17"/>
                  <a:gd name="T16" fmla="*/ 9 w 1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7"/>
                  <a:gd name="T29" fmla="*/ 13 w 1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7">
                    <a:moveTo>
                      <a:pt x="9" y="17"/>
                    </a:moveTo>
                    <a:lnTo>
                      <a:pt x="0" y="9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13" y="9"/>
                    </a:lnTo>
                    <a:lnTo>
                      <a:pt x="9" y="1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7" name="Freeform 1863"/>
              <p:cNvSpPr>
                <a:spLocks/>
              </p:cNvSpPr>
              <p:nvPr/>
            </p:nvSpPr>
            <p:spPr bwMode="auto">
              <a:xfrm>
                <a:off x="4931" y="2034"/>
                <a:ext cx="19" cy="22"/>
              </a:xfrm>
              <a:custGeom>
                <a:avLst/>
                <a:gdLst>
                  <a:gd name="T0" fmla="*/ 0 w 16"/>
                  <a:gd name="T1" fmla="*/ 11 h 19"/>
                  <a:gd name="T2" fmla="*/ 4 w 16"/>
                  <a:gd name="T3" fmla="*/ 0 h 19"/>
                  <a:gd name="T4" fmla="*/ 16 w 16"/>
                  <a:gd name="T5" fmla="*/ 7 h 19"/>
                  <a:gd name="T6" fmla="*/ 10 w 16"/>
                  <a:gd name="T7" fmla="*/ 19 h 19"/>
                  <a:gd name="T8" fmla="*/ 0 w 16"/>
                  <a:gd name="T9" fmla="*/ 1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9"/>
                  <a:gd name="T17" fmla="*/ 16 w 1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9">
                    <a:moveTo>
                      <a:pt x="0" y="11"/>
                    </a:moveTo>
                    <a:lnTo>
                      <a:pt x="4" y="0"/>
                    </a:lnTo>
                    <a:lnTo>
                      <a:pt x="16" y="7"/>
                    </a:lnTo>
                    <a:lnTo>
                      <a:pt x="10" y="1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8" name="Freeform 1864"/>
              <p:cNvSpPr>
                <a:spLocks/>
              </p:cNvSpPr>
              <p:nvPr/>
            </p:nvSpPr>
            <p:spPr bwMode="auto">
              <a:xfrm>
                <a:off x="4931" y="2034"/>
                <a:ext cx="19" cy="22"/>
              </a:xfrm>
              <a:custGeom>
                <a:avLst/>
                <a:gdLst>
                  <a:gd name="T0" fmla="*/ 0 w 16"/>
                  <a:gd name="T1" fmla="*/ 11 h 19"/>
                  <a:gd name="T2" fmla="*/ 4 w 16"/>
                  <a:gd name="T3" fmla="*/ 0 h 19"/>
                  <a:gd name="T4" fmla="*/ 16 w 16"/>
                  <a:gd name="T5" fmla="*/ 7 h 19"/>
                  <a:gd name="T6" fmla="*/ 10 w 16"/>
                  <a:gd name="T7" fmla="*/ 19 h 19"/>
                  <a:gd name="T8" fmla="*/ 0 w 16"/>
                  <a:gd name="T9" fmla="*/ 1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9"/>
                  <a:gd name="T17" fmla="*/ 16 w 1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9">
                    <a:moveTo>
                      <a:pt x="0" y="11"/>
                    </a:moveTo>
                    <a:lnTo>
                      <a:pt x="4" y="0"/>
                    </a:lnTo>
                    <a:lnTo>
                      <a:pt x="16" y="7"/>
                    </a:lnTo>
                    <a:lnTo>
                      <a:pt x="10" y="19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89" name="Freeform 1865"/>
              <p:cNvSpPr>
                <a:spLocks/>
              </p:cNvSpPr>
              <p:nvPr/>
            </p:nvSpPr>
            <p:spPr bwMode="auto">
              <a:xfrm>
                <a:off x="5118" y="1912"/>
                <a:ext cx="189" cy="178"/>
              </a:xfrm>
              <a:custGeom>
                <a:avLst/>
                <a:gdLst>
                  <a:gd name="T0" fmla="*/ 82 w 165"/>
                  <a:gd name="T1" fmla="*/ 155 h 155"/>
                  <a:gd name="T2" fmla="*/ 99 w 165"/>
                  <a:gd name="T3" fmla="*/ 154 h 155"/>
                  <a:gd name="T4" fmla="*/ 115 w 165"/>
                  <a:gd name="T5" fmla="*/ 150 h 155"/>
                  <a:gd name="T6" fmla="*/ 128 w 165"/>
                  <a:gd name="T7" fmla="*/ 142 h 155"/>
                  <a:gd name="T8" fmla="*/ 140 w 165"/>
                  <a:gd name="T9" fmla="*/ 132 h 155"/>
                  <a:gd name="T10" fmla="*/ 151 w 165"/>
                  <a:gd name="T11" fmla="*/ 121 h 155"/>
                  <a:gd name="T12" fmla="*/ 159 w 165"/>
                  <a:gd name="T13" fmla="*/ 108 h 155"/>
                  <a:gd name="T14" fmla="*/ 163 w 165"/>
                  <a:gd name="T15" fmla="*/ 94 h 155"/>
                  <a:gd name="T16" fmla="*/ 165 w 165"/>
                  <a:gd name="T17" fmla="*/ 79 h 155"/>
                  <a:gd name="T18" fmla="*/ 163 w 165"/>
                  <a:gd name="T19" fmla="*/ 63 h 155"/>
                  <a:gd name="T20" fmla="*/ 159 w 165"/>
                  <a:gd name="T21" fmla="*/ 48 h 155"/>
                  <a:gd name="T22" fmla="*/ 151 w 165"/>
                  <a:gd name="T23" fmla="*/ 35 h 155"/>
                  <a:gd name="T24" fmla="*/ 140 w 165"/>
                  <a:gd name="T25" fmla="*/ 23 h 155"/>
                  <a:gd name="T26" fmla="*/ 128 w 165"/>
                  <a:gd name="T27" fmla="*/ 14 h 155"/>
                  <a:gd name="T28" fmla="*/ 115 w 165"/>
                  <a:gd name="T29" fmla="*/ 8 h 155"/>
                  <a:gd name="T30" fmla="*/ 99 w 165"/>
                  <a:gd name="T31" fmla="*/ 2 h 155"/>
                  <a:gd name="T32" fmla="*/ 82 w 165"/>
                  <a:gd name="T33" fmla="*/ 0 h 155"/>
                  <a:gd name="T34" fmla="*/ 65 w 165"/>
                  <a:gd name="T35" fmla="*/ 2 h 155"/>
                  <a:gd name="T36" fmla="*/ 49 w 165"/>
                  <a:gd name="T37" fmla="*/ 8 h 155"/>
                  <a:gd name="T38" fmla="*/ 36 w 165"/>
                  <a:gd name="T39" fmla="*/ 14 h 155"/>
                  <a:gd name="T40" fmla="*/ 25 w 165"/>
                  <a:gd name="T41" fmla="*/ 23 h 155"/>
                  <a:gd name="T42" fmla="*/ 15 w 165"/>
                  <a:gd name="T43" fmla="*/ 35 h 155"/>
                  <a:gd name="T44" fmla="*/ 7 w 165"/>
                  <a:gd name="T45" fmla="*/ 48 h 155"/>
                  <a:gd name="T46" fmla="*/ 1 w 165"/>
                  <a:gd name="T47" fmla="*/ 63 h 155"/>
                  <a:gd name="T48" fmla="*/ 0 w 165"/>
                  <a:gd name="T49" fmla="*/ 79 h 155"/>
                  <a:gd name="T50" fmla="*/ 1 w 165"/>
                  <a:gd name="T51" fmla="*/ 94 h 155"/>
                  <a:gd name="T52" fmla="*/ 7 w 165"/>
                  <a:gd name="T53" fmla="*/ 108 h 155"/>
                  <a:gd name="T54" fmla="*/ 15 w 165"/>
                  <a:gd name="T55" fmla="*/ 121 h 155"/>
                  <a:gd name="T56" fmla="*/ 25 w 165"/>
                  <a:gd name="T57" fmla="*/ 132 h 155"/>
                  <a:gd name="T58" fmla="*/ 36 w 165"/>
                  <a:gd name="T59" fmla="*/ 142 h 155"/>
                  <a:gd name="T60" fmla="*/ 49 w 165"/>
                  <a:gd name="T61" fmla="*/ 150 h 155"/>
                  <a:gd name="T62" fmla="*/ 65 w 165"/>
                  <a:gd name="T63" fmla="*/ 154 h 155"/>
                  <a:gd name="T64" fmla="*/ 82 w 165"/>
                  <a:gd name="T65" fmla="*/ 155 h 15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5"/>
                  <a:gd name="T100" fmla="*/ 0 h 155"/>
                  <a:gd name="T101" fmla="*/ 165 w 165"/>
                  <a:gd name="T102" fmla="*/ 155 h 15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5" h="155">
                    <a:moveTo>
                      <a:pt x="82" y="155"/>
                    </a:moveTo>
                    <a:lnTo>
                      <a:pt x="99" y="154"/>
                    </a:lnTo>
                    <a:lnTo>
                      <a:pt x="115" y="150"/>
                    </a:lnTo>
                    <a:lnTo>
                      <a:pt x="128" y="142"/>
                    </a:lnTo>
                    <a:lnTo>
                      <a:pt x="140" y="132"/>
                    </a:lnTo>
                    <a:lnTo>
                      <a:pt x="151" y="121"/>
                    </a:lnTo>
                    <a:lnTo>
                      <a:pt x="159" y="108"/>
                    </a:lnTo>
                    <a:lnTo>
                      <a:pt x="163" y="94"/>
                    </a:lnTo>
                    <a:lnTo>
                      <a:pt x="165" y="79"/>
                    </a:lnTo>
                    <a:lnTo>
                      <a:pt x="163" y="63"/>
                    </a:lnTo>
                    <a:lnTo>
                      <a:pt x="159" y="48"/>
                    </a:lnTo>
                    <a:lnTo>
                      <a:pt x="151" y="35"/>
                    </a:lnTo>
                    <a:lnTo>
                      <a:pt x="140" y="23"/>
                    </a:lnTo>
                    <a:lnTo>
                      <a:pt x="128" y="14"/>
                    </a:lnTo>
                    <a:lnTo>
                      <a:pt x="115" y="8"/>
                    </a:lnTo>
                    <a:lnTo>
                      <a:pt x="99" y="2"/>
                    </a:lnTo>
                    <a:lnTo>
                      <a:pt x="82" y="0"/>
                    </a:lnTo>
                    <a:lnTo>
                      <a:pt x="65" y="2"/>
                    </a:lnTo>
                    <a:lnTo>
                      <a:pt x="49" y="8"/>
                    </a:lnTo>
                    <a:lnTo>
                      <a:pt x="36" y="14"/>
                    </a:lnTo>
                    <a:lnTo>
                      <a:pt x="25" y="23"/>
                    </a:lnTo>
                    <a:lnTo>
                      <a:pt x="15" y="35"/>
                    </a:lnTo>
                    <a:lnTo>
                      <a:pt x="7" y="48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4"/>
                    </a:lnTo>
                    <a:lnTo>
                      <a:pt x="7" y="108"/>
                    </a:lnTo>
                    <a:lnTo>
                      <a:pt x="15" y="121"/>
                    </a:lnTo>
                    <a:lnTo>
                      <a:pt x="25" y="132"/>
                    </a:lnTo>
                    <a:lnTo>
                      <a:pt x="36" y="142"/>
                    </a:lnTo>
                    <a:lnTo>
                      <a:pt x="49" y="150"/>
                    </a:lnTo>
                    <a:lnTo>
                      <a:pt x="65" y="154"/>
                    </a:lnTo>
                    <a:lnTo>
                      <a:pt x="82" y="155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0" name="Freeform 1866"/>
              <p:cNvSpPr>
                <a:spLocks/>
              </p:cNvSpPr>
              <p:nvPr/>
            </p:nvSpPr>
            <p:spPr bwMode="auto">
              <a:xfrm>
                <a:off x="5118" y="1912"/>
                <a:ext cx="189" cy="178"/>
              </a:xfrm>
              <a:custGeom>
                <a:avLst/>
                <a:gdLst>
                  <a:gd name="T0" fmla="*/ 82 w 165"/>
                  <a:gd name="T1" fmla="*/ 155 h 155"/>
                  <a:gd name="T2" fmla="*/ 99 w 165"/>
                  <a:gd name="T3" fmla="*/ 154 h 155"/>
                  <a:gd name="T4" fmla="*/ 115 w 165"/>
                  <a:gd name="T5" fmla="*/ 150 h 155"/>
                  <a:gd name="T6" fmla="*/ 128 w 165"/>
                  <a:gd name="T7" fmla="*/ 142 h 155"/>
                  <a:gd name="T8" fmla="*/ 140 w 165"/>
                  <a:gd name="T9" fmla="*/ 132 h 155"/>
                  <a:gd name="T10" fmla="*/ 151 w 165"/>
                  <a:gd name="T11" fmla="*/ 121 h 155"/>
                  <a:gd name="T12" fmla="*/ 159 w 165"/>
                  <a:gd name="T13" fmla="*/ 108 h 155"/>
                  <a:gd name="T14" fmla="*/ 163 w 165"/>
                  <a:gd name="T15" fmla="*/ 94 h 155"/>
                  <a:gd name="T16" fmla="*/ 165 w 165"/>
                  <a:gd name="T17" fmla="*/ 79 h 155"/>
                  <a:gd name="T18" fmla="*/ 163 w 165"/>
                  <a:gd name="T19" fmla="*/ 63 h 155"/>
                  <a:gd name="T20" fmla="*/ 159 w 165"/>
                  <a:gd name="T21" fmla="*/ 48 h 155"/>
                  <a:gd name="T22" fmla="*/ 151 w 165"/>
                  <a:gd name="T23" fmla="*/ 35 h 155"/>
                  <a:gd name="T24" fmla="*/ 140 w 165"/>
                  <a:gd name="T25" fmla="*/ 23 h 155"/>
                  <a:gd name="T26" fmla="*/ 128 w 165"/>
                  <a:gd name="T27" fmla="*/ 14 h 155"/>
                  <a:gd name="T28" fmla="*/ 115 w 165"/>
                  <a:gd name="T29" fmla="*/ 8 h 155"/>
                  <a:gd name="T30" fmla="*/ 99 w 165"/>
                  <a:gd name="T31" fmla="*/ 2 h 155"/>
                  <a:gd name="T32" fmla="*/ 82 w 165"/>
                  <a:gd name="T33" fmla="*/ 0 h 155"/>
                  <a:gd name="T34" fmla="*/ 65 w 165"/>
                  <a:gd name="T35" fmla="*/ 2 h 155"/>
                  <a:gd name="T36" fmla="*/ 49 w 165"/>
                  <a:gd name="T37" fmla="*/ 8 h 155"/>
                  <a:gd name="T38" fmla="*/ 36 w 165"/>
                  <a:gd name="T39" fmla="*/ 14 h 155"/>
                  <a:gd name="T40" fmla="*/ 25 w 165"/>
                  <a:gd name="T41" fmla="*/ 23 h 155"/>
                  <a:gd name="T42" fmla="*/ 15 w 165"/>
                  <a:gd name="T43" fmla="*/ 35 h 155"/>
                  <a:gd name="T44" fmla="*/ 7 w 165"/>
                  <a:gd name="T45" fmla="*/ 48 h 155"/>
                  <a:gd name="T46" fmla="*/ 1 w 165"/>
                  <a:gd name="T47" fmla="*/ 63 h 155"/>
                  <a:gd name="T48" fmla="*/ 0 w 165"/>
                  <a:gd name="T49" fmla="*/ 79 h 155"/>
                  <a:gd name="T50" fmla="*/ 1 w 165"/>
                  <a:gd name="T51" fmla="*/ 94 h 155"/>
                  <a:gd name="T52" fmla="*/ 7 w 165"/>
                  <a:gd name="T53" fmla="*/ 108 h 155"/>
                  <a:gd name="T54" fmla="*/ 15 w 165"/>
                  <a:gd name="T55" fmla="*/ 121 h 155"/>
                  <a:gd name="T56" fmla="*/ 25 w 165"/>
                  <a:gd name="T57" fmla="*/ 132 h 155"/>
                  <a:gd name="T58" fmla="*/ 36 w 165"/>
                  <a:gd name="T59" fmla="*/ 142 h 155"/>
                  <a:gd name="T60" fmla="*/ 49 w 165"/>
                  <a:gd name="T61" fmla="*/ 150 h 155"/>
                  <a:gd name="T62" fmla="*/ 65 w 165"/>
                  <a:gd name="T63" fmla="*/ 154 h 155"/>
                  <a:gd name="T64" fmla="*/ 82 w 165"/>
                  <a:gd name="T65" fmla="*/ 155 h 15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5"/>
                  <a:gd name="T100" fmla="*/ 0 h 155"/>
                  <a:gd name="T101" fmla="*/ 165 w 165"/>
                  <a:gd name="T102" fmla="*/ 155 h 15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5" h="155">
                    <a:moveTo>
                      <a:pt x="82" y="155"/>
                    </a:moveTo>
                    <a:lnTo>
                      <a:pt x="99" y="154"/>
                    </a:lnTo>
                    <a:lnTo>
                      <a:pt x="115" y="150"/>
                    </a:lnTo>
                    <a:lnTo>
                      <a:pt x="128" y="142"/>
                    </a:lnTo>
                    <a:lnTo>
                      <a:pt x="140" y="132"/>
                    </a:lnTo>
                    <a:lnTo>
                      <a:pt x="151" y="121"/>
                    </a:lnTo>
                    <a:lnTo>
                      <a:pt x="159" y="108"/>
                    </a:lnTo>
                    <a:lnTo>
                      <a:pt x="163" y="94"/>
                    </a:lnTo>
                    <a:lnTo>
                      <a:pt x="165" y="79"/>
                    </a:lnTo>
                    <a:lnTo>
                      <a:pt x="163" y="63"/>
                    </a:lnTo>
                    <a:lnTo>
                      <a:pt x="159" y="48"/>
                    </a:lnTo>
                    <a:lnTo>
                      <a:pt x="151" y="35"/>
                    </a:lnTo>
                    <a:lnTo>
                      <a:pt x="140" y="23"/>
                    </a:lnTo>
                    <a:lnTo>
                      <a:pt x="128" y="14"/>
                    </a:lnTo>
                    <a:lnTo>
                      <a:pt x="115" y="8"/>
                    </a:lnTo>
                    <a:lnTo>
                      <a:pt x="99" y="2"/>
                    </a:lnTo>
                    <a:lnTo>
                      <a:pt x="82" y="0"/>
                    </a:lnTo>
                    <a:lnTo>
                      <a:pt x="65" y="2"/>
                    </a:lnTo>
                    <a:lnTo>
                      <a:pt x="49" y="8"/>
                    </a:lnTo>
                    <a:lnTo>
                      <a:pt x="36" y="14"/>
                    </a:lnTo>
                    <a:lnTo>
                      <a:pt x="25" y="23"/>
                    </a:lnTo>
                    <a:lnTo>
                      <a:pt x="15" y="35"/>
                    </a:lnTo>
                    <a:lnTo>
                      <a:pt x="7" y="48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4"/>
                    </a:lnTo>
                    <a:lnTo>
                      <a:pt x="7" y="108"/>
                    </a:lnTo>
                    <a:lnTo>
                      <a:pt x="15" y="121"/>
                    </a:lnTo>
                    <a:lnTo>
                      <a:pt x="25" y="132"/>
                    </a:lnTo>
                    <a:lnTo>
                      <a:pt x="36" y="142"/>
                    </a:lnTo>
                    <a:lnTo>
                      <a:pt x="49" y="150"/>
                    </a:lnTo>
                    <a:lnTo>
                      <a:pt x="65" y="154"/>
                    </a:lnTo>
                    <a:lnTo>
                      <a:pt x="82" y="15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1" name="Freeform 1867"/>
              <p:cNvSpPr>
                <a:spLocks/>
              </p:cNvSpPr>
              <p:nvPr/>
            </p:nvSpPr>
            <p:spPr bwMode="auto">
              <a:xfrm>
                <a:off x="5455" y="1789"/>
                <a:ext cx="97" cy="80"/>
              </a:xfrm>
              <a:custGeom>
                <a:avLst/>
                <a:gdLst>
                  <a:gd name="T0" fmla="*/ 85 w 85"/>
                  <a:gd name="T1" fmla="*/ 34 h 69"/>
                  <a:gd name="T2" fmla="*/ 79 w 85"/>
                  <a:gd name="T3" fmla="*/ 36 h 69"/>
                  <a:gd name="T4" fmla="*/ 75 w 85"/>
                  <a:gd name="T5" fmla="*/ 38 h 69"/>
                  <a:gd name="T6" fmla="*/ 73 w 85"/>
                  <a:gd name="T7" fmla="*/ 40 h 69"/>
                  <a:gd name="T8" fmla="*/ 71 w 85"/>
                  <a:gd name="T9" fmla="*/ 44 h 69"/>
                  <a:gd name="T10" fmla="*/ 73 w 85"/>
                  <a:gd name="T11" fmla="*/ 46 h 69"/>
                  <a:gd name="T12" fmla="*/ 75 w 85"/>
                  <a:gd name="T13" fmla="*/ 48 h 69"/>
                  <a:gd name="T14" fmla="*/ 79 w 85"/>
                  <a:gd name="T15" fmla="*/ 50 h 69"/>
                  <a:gd name="T16" fmla="*/ 83 w 85"/>
                  <a:gd name="T17" fmla="*/ 51 h 69"/>
                  <a:gd name="T18" fmla="*/ 79 w 85"/>
                  <a:gd name="T19" fmla="*/ 51 h 69"/>
                  <a:gd name="T20" fmla="*/ 75 w 85"/>
                  <a:gd name="T21" fmla="*/ 53 h 69"/>
                  <a:gd name="T22" fmla="*/ 73 w 85"/>
                  <a:gd name="T23" fmla="*/ 57 h 69"/>
                  <a:gd name="T24" fmla="*/ 71 w 85"/>
                  <a:gd name="T25" fmla="*/ 61 h 69"/>
                  <a:gd name="T26" fmla="*/ 73 w 85"/>
                  <a:gd name="T27" fmla="*/ 63 h 69"/>
                  <a:gd name="T28" fmla="*/ 75 w 85"/>
                  <a:gd name="T29" fmla="*/ 67 h 69"/>
                  <a:gd name="T30" fmla="*/ 79 w 85"/>
                  <a:gd name="T31" fmla="*/ 69 h 69"/>
                  <a:gd name="T32" fmla="*/ 83 w 85"/>
                  <a:gd name="T33" fmla="*/ 69 h 69"/>
                  <a:gd name="T34" fmla="*/ 58 w 85"/>
                  <a:gd name="T35" fmla="*/ 69 h 69"/>
                  <a:gd name="T36" fmla="*/ 39 w 85"/>
                  <a:gd name="T37" fmla="*/ 67 h 69"/>
                  <a:gd name="T38" fmla="*/ 23 w 85"/>
                  <a:gd name="T39" fmla="*/ 63 h 69"/>
                  <a:gd name="T40" fmla="*/ 12 w 85"/>
                  <a:gd name="T41" fmla="*/ 59 h 69"/>
                  <a:gd name="T42" fmla="*/ 6 w 85"/>
                  <a:gd name="T43" fmla="*/ 53 h 69"/>
                  <a:gd name="T44" fmla="*/ 2 w 85"/>
                  <a:gd name="T45" fmla="*/ 48 h 69"/>
                  <a:gd name="T46" fmla="*/ 0 w 85"/>
                  <a:gd name="T47" fmla="*/ 42 h 69"/>
                  <a:gd name="T48" fmla="*/ 0 w 85"/>
                  <a:gd name="T49" fmla="*/ 36 h 69"/>
                  <a:gd name="T50" fmla="*/ 2 w 85"/>
                  <a:gd name="T51" fmla="*/ 28 h 69"/>
                  <a:gd name="T52" fmla="*/ 4 w 85"/>
                  <a:gd name="T53" fmla="*/ 23 h 69"/>
                  <a:gd name="T54" fmla="*/ 10 w 85"/>
                  <a:gd name="T55" fmla="*/ 17 h 69"/>
                  <a:gd name="T56" fmla="*/ 17 w 85"/>
                  <a:gd name="T57" fmla="*/ 11 h 69"/>
                  <a:gd name="T58" fmla="*/ 27 w 85"/>
                  <a:gd name="T59" fmla="*/ 7 h 69"/>
                  <a:gd name="T60" fmla="*/ 42 w 85"/>
                  <a:gd name="T61" fmla="*/ 3 h 69"/>
                  <a:gd name="T62" fmla="*/ 62 w 85"/>
                  <a:gd name="T63" fmla="*/ 2 h 69"/>
                  <a:gd name="T64" fmla="*/ 85 w 85"/>
                  <a:gd name="T65" fmla="*/ 0 h 69"/>
                  <a:gd name="T66" fmla="*/ 79 w 85"/>
                  <a:gd name="T67" fmla="*/ 2 h 69"/>
                  <a:gd name="T68" fmla="*/ 77 w 85"/>
                  <a:gd name="T69" fmla="*/ 3 h 69"/>
                  <a:gd name="T70" fmla="*/ 73 w 85"/>
                  <a:gd name="T71" fmla="*/ 7 h 69"/>
                  <a:gd name="T72" fmla="*/ 73 w 85"/>
                  <a:gd name="T73" fmla="*/ 11 h 69"/>
                  <a:gd name="T74" fmla="*/ 73 w 85"/>
                  <a:gd name="T75" fmla="*/ 15 h 69"/>
                  <a:gd name="T76" fmla="*/ 75 w 85"/>
                  <a:gd name="T77" fmla="*/ 17 h 69"/>
                  <a:gd name="T78" fmla="*/ 79 w 85"/>
                  <a:gd name="T79" fmla="*/ 19 h 69"/>
                  <a:gd name="T80" fmla="*/ 85 w 85"/>
                  <a:gd name="T81" fmla="*/ 19 h 69"/>
                  <a:gd name="T82" fmla="*/ 79 w 85"/>
                  <a:gd name="T83" fmla="*/ 21 h 69"/>
                  <a:gd name="T84" fmla="*/ 75 w 85"/>
                  <a:gd name="T85" fmla="*/ 23 h 69"/>
                  <a:gd name="T86" fmla="*/ 73 w 85"/>
                  <a:gd name="T87" fmla="*/ 25 h 69"/>
                  <a:gd name="T88" fmla="*/ 71 w 85"/>
                  <a:gd name="T89" fmla="*/ 26 h 69"/>
                  <a:gd name="T90" fmla="*/ 73 w 85"/>
                  <a:gd name="T91" fmla="*/ 30 h 69"/>
                  <a:gd name="T92" fmla="*/ 75 w 85"/>
                  <a:gd name="T93" fmla="*/ 32 h 69"/>
                  <a:gd name="T94" fmla="*/ 79 w 85"/>
                  <a:gd name="T95" fmla="*/ 34 h 69"/>
                  <a:gd name="T96" fmla="*/ 85 w 85"/>
                  <a:gd name="T97" fmla="*/ 34 h 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69"/>
                  <a:gd name="T149" fmla="*/ 85 w 85"/>
                  <a:gd name="T150" fmla="*/ 69 h 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69">
                    <a:moveTo>
                      <a:pt x="85" y="34"/>
                    </a:moveTo>
                    <a:lnTo>
                      <a:pt x="79" y="36"/>
                    </a:lnTo>
                    <a:lnTo>
                      <a:pt x="75" y="38"/>
                    </a:lnTo>
                    <a:lnTo>
                      <a:pt x="73" y="40"/>
                    </a:lnTo>
                    <a:lnTo>
                      <a:pt x="71" y="44"/>
                    </a:lnTo>
                    <a:lnTo>
                      <a:pt x="73" y="46"/>
                    </a:lnTo>
                    <a:lnTo>
                      <a:pt x="75" y="48"/>
                    </a:lnTo>
                    <a:lnTo>
                      <a:pt x="79" y="50"/>
                    </a:lnTo>
                    <a:lnTo>
                      <a:pt x="83" y="51"/>
                    </a:lnTo>
                    <a:lnTo>
                      <a:pt x="79" y="51"/>
                    </a:lnTo>
                    <a:lnTo>
                      <a:pt x="75" y="53"/>
                    </a:lnTo>
                    <a:lnTo>
                      <a:pt x="73" y="57"/>
                    </a:lnTo>
                    <a:lnTo>
                      <a:pt x="71" y="61"/>
                    </a:lnTo>
                    <a:lnTo>
                      <a:pt x="73" y="63"/>
                    </a:lnTo>
                    <a:lnTo>
                      <a:pt x="75" y="67"/>
                    </a:lnTo>
                    <a:lnTo>
                      <a:pt x="79" y="69"/>
                    </a:lnTo>
                    <a:lnTo>
                      <a:pt x="83" y="69"/>
                    </a:lnTo>
                    <a:lnTo>
                      <a:pt x="58" y="69"/>
                    </a:lnTo>
                    <a:lnTo>
                      <a:pt x="39" y="67"/>
                    </a:lnTo>
                    <a:lnTo>
                      <a:pt x="23" y="63"/>
                    </a:lnTo>
                    <a:lnTo>
                      <a:pt x="12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7" y="7"/>
                    </a:lnTo>
                    <a:lnTo>
                      <a:pt x="42" y="3"/>
                    </a:lnTo>
                    <a:lnTo>
                      <a:pt x="62" y="2"/>
                    </a:lnTo>
                    <a:lnTo>
                      <a:pt x="85" y="0"/>
                    </a:lnTo>
                    <a:lnTo>
                      <a:pt x="79" y="2"/>
                    </a:lnTo>
                    <a:lnTo>
                      <a:pt x="77" y="3"/>
                    </a:lnTo>
                    <a:lnTo>
                      <a:pt x="73" y="7"/>
                    </a:lnTo>
                    <a:lnTo>
                      <a:pt x="73" y="11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9" y="19"/>
                    </a:lnTo>
                    <a:lnTo>
                      <a:pt x="85" y="19"/>
                    </a:lnTo>
                    <a:lnTo>
                      <a:pt x="79" y="21"/>
                    </a:lnTo>
                    <a:lnTo>
                      <a:pt x="75" y="23"/>
                    </a:lnTo>
                    <a:lnTo>
                      <a:pt x="73" y="25"/>
                    </a:lnTo>
                    <a:lnTo>
                      <a:pt x="71" y="26"/>
                    </a:lnTo>
                    <a:lnTo>
                      <a:pt x="73" y="30"/>
                    </a:lnTo>
                    <a:lnTo>
                      <a:pt x="75" y="32"/>
                    </a:lnTo>
                    <a:lnTo>
                      <a:pt x="79" y="34"/>
                    </a:lnTo>
                    <a:lnTo>
                      <a:pt x="85" y="34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2" name="Freeform 1868"/>
              <p:cNvSpPr>
                <a:spLocks/>
              </p:cNvSpPr>
              <p:nvPr/>
            </p:nvSpPr>
            <p:spPr bwMode="auto">
              <a:xfrm>
                <a:off x="5455" y="1789"/>
                <a:ext cx="97" cy="80"/>
              </a:xfrm>
              <a:custGeom>
                <a:avLst/>
                <a:gdLst>
                  <a:gd name="T0" fmla="*/ 85 w 85"/>
                  <a:gd name="T1" fmla="*/ 34 h 69"/>
                  <a:gd name="T2" fmla="*/ 79 w 85"/>
                  <a:gd name="T3" fmla="*/ 36 h 69"/>
                  <a:gd name="T4" fmla="*/ 75 w 85"/>
                  <a:gd name="T5" fmla="*/ 38 h 69"/>
                  <a:gd name="T6" fmla="*/ 73 w 85"/>
                  <a:gd name="T7" fmla="*/ 40 h 69"/>
                  <a:gd name="T8" fmla="*/ 71 w 85"/>
                  <a:gd name="T9" fmla="*/ 44 h 69"/>
                  <a:gd name="T10" fmla="*/ 73 w 85"/>
                  <a:gd name="T11" fmla="*/ 46 h 69"/>
                  <a:gd name="T12" fmla="*/ 75 w 85"/>
                  <a:gd name="T13" fmla="*/ 48 h 69"/>
                  <a:gd name="T14" fmla="*/ 79 w 85"/>
                  <a:gd name="T15" fmla="*/ 50 h 69"/>
                  <a:gd name="T16" fmla="*/ 83 w 85"/>
                  <a:gd name="T17" fmla="*/ 51 h 69"/>
                  <a:gd name="T18" fmla="*/ 79 w 85"/>
                  <a:gd name="T19" fmla="*/ 51 h 69"/>
                  <a:gd name="T20" fmla="*/ 75 w 85"/>
                  <a:gd name="T21" fmla="*/ 53 h 69"/>
                  <a:gd name="T22" fmla="*/ 73 w 85"/>
                  <a:gd name="T23" fmla="*/ 57 h 69"/>
                  <a:gd name="T24" fmla="*/ 71 w 85"/>
                  <a:gd name="T25" fmla="*/ 61 h 69"/>
                  <a:gd name="T26" fmla="*/ 73 w 85"/>
                  <a:gd name="T27" fmla="*/ 63 h 69"/>
                  <a:gd name="T28" fmla="*/ 75 w 85"/>
                  <a:gd name="T29" fmla="*/ 67 h 69"/>
                  <a:gd name="T30" fmla="*/ 79 w 85"/>
                  <a:gd name="T31" fmla="*/ 69 h 69"/>
                  <a:gd name="T32" fmla="*/ 83 w 85"/>
                  <a:gd name="T33" fmla="*/ 69 h 69"/>
                  <a:gd name="T34" fmla="*/ 58 w 85"/>
                  <a:gd name="T35" fmla="*/ 69 h 69"/>
                  <a:gd name="T36" fmla="*/ 39 w 85"/>
                  <a:gd name="T37" fmla="*/ 67 h 69"/>
                  <a:gd name="T38" fmla="*/ 23 w 85"/>
                  <a:gd name="T39" fmla="*/ 63 h 69"/>
                  <a:gd name="T40" fmla="*/ 12 w 85"/>
                  <a:gd name="T41" fmla="*/ 59 h 69"/>
                  <a:gd name="T42" fmla="*/ 6 w 85"/>
                  <a:gd name="T43" fmla="*/ 53 h 69"/>
                  <a:gd name="T44" fmla="*/ 2 w 85"/>
                  <a:gd name="T45" fmla="*/ 48 h 69"/>
                  <a:gd name="T46" fmla="*/ 0 w 85"/>
                  <a:gd name="T47" fmla="*/ 42 h 69"/>
                  <a:gd name="T48" fmla="*/ 0 w 85"/>
                  <a:gd name="T49" fmla="*/ 36 h 69"/>
                  <a:gd name="T50" fmla="*/ 2 w 85"/>
                  <a:gd name="T51" fmla="*/ 28 h 69"/>
                  <a:gd name="T52" fmla="*/ 4 w 85"/>
                  <a:gd name="T53" fmla="*/ 23 h 69"/>
                  <a:gd name="T54" fmla="*/ 10 w 85"/>
                  <a:gd name="T55" fmla="*/ 17 h 69"/>
                  <a:gd name="T56" fmla="*/ 17 w 85"/>
                  <a:gd name="T57" fmla="*/ 11 h 69"/>
                  <a:gd name="T58" fmla="*/ 27 w 85"/>
                  <a:gd name="T59" fmla="*/ 7 h 69"/>
                  <a:gd name="T60" fmla="*/ 42 w 85"/>
                  <a:gd name="T61" fmla="*/ 3 h 69"/>
                  <a:gd name="T62" fmla="*/ 62 w 85"/>
                  <a:gd name="T63" fmla="*/ 2 h 69"/>
                  <a:gd name="T64" fmla="*/ 85 w 85"/>
                  <a:gd name="T65" fmla="*/ 0 h 69"/>
                  <a:gd name="T66" fmla="*/ 79 w 85"/>
                  <a:gd name="T67" fmla="*/ 2 h 69"/>
                  <a:gd name="T68" fmla="*/ 77 w 85"/>
                  <a:gd name="T69" fmla="*/ 3 h 69"/>
                  <a:gd name="T70" fmla="*/ 73 w 85"/>
                  <a:gd name="T71" fmla="*/ 7 h 69"/>
                  <a:gd name="T72" fmla="*/ 73 w 85"/>
                  <a:gd name="T73" fmla="*/ 11 h 69"/>
                  <a:gd name="T74" fmla="*/ 73 w 85"/>
                  <a:gd name="T75" fmla="*/ 15 h 69"/>
                  <a:gd name="T76" fmla="*/ 75 w 85"/>
                  <a:gd name="T77" fmla="*/ 17 h 69"/>
                  <a:gd name="T78" fmla="*/ 79 w 85"/>
                  <a:gd name="T79" fmla="*/ 19 h 69"/>
                  <a:gd name="T80" fmla="*/ 85 w 85"/>
                  <a:gd name="T81" fmla="*/ 19 h 69"/>
                  <a:gd name="T82" fmla="*/ 79 w 85"/>
                  <a:gd name="T83" fmla="*/ 21 h 69"/>
                  <a:gd name="T84" fmla="*/ 75 w 85"/>
                  <a:gd name="T85" fmla="*/ 23 h 69"/>
                  <a:gd name="T86" fmla="*/ 73 w 85"/>
                  <a:gd name="T87" fmla="*/ 25 h 69"/>
                  <a:gd name="T88" fmla="*/ 71 w 85"/>
                  <a:gd name="T89" fmla="*/ 26 h 69"/>
                  <a:gd name="T90" fmla="*/ 73 w 85"/>
                  <a:gd name="T91" fmla="*/ 30 h 69"/>
                  <a:gd name="T92" fmla="*/ 75 w 85"/>
                  <a:gd name="T93" fmla="*/ 32 h 69"/>
                  <a:gd name="T94" fmla="*/ 79 w 85"/>
                  <a:gd name="T95" fmla="*/ 34 h 69"/>
                  <a:gd name="T96" fmla="*/ 85 w 85"/>
                  <a:gd name="T97" fmla="*/ 34 h 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69"/>
                  <a:gd name="T149" fmla="*/ 85 w 85"/>
                  <a:gd name="T150" fmla="*/ 69 h 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69">
                    <a:moveTo>
                      <a:pt x="85" y="34"/>
                    </a:moveTo>
                    <a:lnTo>
                      <a:pt x="79" y="36"/>
                    </a:lnTo>
                    <a:lnTo>
                      <a:pt x="75" y="38"/>
                    </a:lnTo>
                    <a:lnTo>
                      <a:pt x="73" y="40"/>
                    </a:lnTo>
                    <a:lnTo>
                      <a:pt x="71" y="44"/>
                    </a:lnTo>
                    <a:lnTo>
                      <a:pt x="73" y="46"/>
                    </a:lnTo>
                    <a:lnTo>
                      <a:pt x="75" y="48"/>
                    </a:lnTo>
                    <a:lnTo>
                      <a:pt x="79" y="50"/>
                    </a:lnTo>
                    <a:lnTo>
                      <a:pt x="83" y="51"/>
                    </a:lnTo>
                    <a:lnTo>
                      <a:pt x="79" y="51"/>
                    </a:lnTo>
                    <a:lnTo>
                      <a:pt x="75" y="53"/>
                    </a:lnTo>
                    <a:lnTo>
                      <a:pt x="73" y="57"/>
                    </a:lnTo>
                    <a:lnTo>
                      <a:pt x="71" y="61"/>
                    </a:lnTo>
                    <a:lnTo>
                      <a:pt x="73" y="63"/>
                    </a:lnTo>
                    <a:lnTo>
                      <a:pt x="75" y="67"/>
                    </a:lnTo>
                    <a:lnTo>
                      <a:pt x="79" y="69"/>
                    </a:lnTo>
                    <a:lnTo>
                      <a:pt x="83" y="69"/>
                    </a:lnTo>
                    <a:lnTo>
                      <a:pt x="58" y="69"/>
                    </a:lnTo>
                    <a:lnTo>
                      <a:pt x="39" y="67"/>
                    </a:lnTo>
                    <a:lnTo>
                      <a:pt x="23" y="63"/>
                    </a:lnTo>
                    <a:lnTo>
                      <a:pt x="12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7" y="7"/>
                    </a:lnTo>
                    <a:lnTo>
                      <a:pt x="42" y="3"/>
                    </a:lnTo>
                    <a:lnTo>
                      <a:pt x="62" y="2"/>
                    </a:lnTo>
                    <a:lnTo>
                      <a:pt x="85" y="0"/>
                    </a:lnTo>
                    <a:lnTo>
                      <a:pt x="79" y="2"/>
                    </a:lnTo>
                    <a:lnTo>
                      <a:pt x="77" y="3"/>
                    </a:lnTo>
                    <a:lnTo>
                      <a:pt x="73" y="7"/>
                    </a:lnTo>
                    <a:lnTo>
                      <a:pt x="73" y="11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9" y="19"/>
                    </a:lnTo>
                    <a:lnTo>
                      <a:pt x="85" y="19"/>
                    </a:lnTo>
                    <a:lnTo>
                      <a:pt x="79" y="21"/>
                    </a:lnTo>
                    <a:lnTo>
                      <a:pt x="75" y="23"/>
                    </a:lnTo>
                    <a:lnTo>
                      <a:pt x="73" y="25"/>
                    </a:lnTo>
                    <a:lnTo>
                      <a:pt x="71" y="26"/>
                    </a:lnTo>
                    <a:lnTo>
                      <a:pt x="73" y="30"/>
                    </a:lnTo>
                    <a:lnTo>
                      <a:pt x="75" y="32"/>
                    </a:lnTo>
                    <a:lnTo>
                      <a:pt x="79" y="34"/>
                    </a:lnTo>
                    <a:lnTo>
                      <a:pt x="85" y="34"/>
                    </a:lnTo>
                    <a:close/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3" name="Freeform 1869"/>
              <p:cNvSpPr>
                <a:spLocks/>
              </p:cNvSpPr>
              <p:nvPr/>
            </p:nvSpPr>
            <p:spPr bwMode="auto">
              <a:xfrm>
                <a:off x="5548" y="1780"/>
                <a:ext cx="17" cy="97"/>
              </a:xfrm>
              <a:custGeom>
                <a:avLst/>
                <a:gdLst>
                  <a:gd name="T0" fmla="*/ 4 w 15"/>
                  <a:gd name="T1" fmla="*/ 0 h 84"/>
                  <a:gd name="T2" fmla="*/ 7 w 15"/>
                  <a:gd name="T3" fmla="*/ 2 h 84"/>
                  <a:gd name="T4" fmla="*/ 11 w 15"/>
                  <a:gd name="T5" fmla="*/ 4 h 84"/>
                  <a:gd name="T6" fmla="*/ 13 w 15"/>
                  <a:gd name="T7" fmla="*/ 6 h 84"/>
                  <a:gd name="T8" fmla="*/ 15 w 15"/>
                  <a:gd name="T9" fmla="*/ 10 h 84"/>
                  <a:gd name="T10" fmla="*/ 13 w 15"/>
                  <a:gd name="T11" fmla="*/ 11 h 84"/>
                  <a:gd name="T12" fmla="*/ 11 w 15"/>
                  <a:gd name="T13" fmla="*/ 15 h 84"/>
                  <a:gd name="T14" fmla="*/ 7 w 15"/>
                  <a:gd name="T15" fmla="*/ 17 h 84"/>
                  <a:gd name="T16" fmla="*/ 2 w 15"/>
                  <a:gd name="T17" fmla="*/ 17 h 84"/>
                  <a:gd name="T18" fmla="*/ 7 w 15"/>
                  <a:gd name="T19" fmla="*/ 19 h 84"/>
                  <a:gd name="T20" fmla="*/ 11 w 15"/>
                  <a:gd name="T21" fmla="*/ 21 h 84"/>
                  <a:gd name="T22" fmla="*/ 13 w 15"/>
                  <a:gd name="T23" fmla="*/ 23 h 84"/>
                  <a:gd name="T24" fmla="*/ 15 w 15"/>
                  <a:gd name="T25" fmla="*/ 27 h 84"/>
                  <a:gd name="T26" fmla="*/ 13 w 15"/>
                  <a:gd name="T27" fmla="*/ 29 h 84"/>
                  <a:gd name="T28" fmla="*/ 11 w 15"/>
                  <a:gd name="T29" fmla="*/ 33 h 84"/>
                  <a:gd name="T30" fmla="*/ 7 w 15"/>
                  <a:gd name="T31" fmla="*/ 34 h 84"/>
                  <a:gd name="T32" fmla="*/ 2 w 15"/>
                  <a:gd name="T33" fmla="*/ 34 h 84"/>
                  <a:gd name="T34" fmla="*/ 7 w 15"/>
                  <a:gd name="T35" fmla="*/ 34 h 84"/>
                  <a:gd name="T36" fmla="*/ 11 w 15"/>
                  <a:gd name="T37" fmla="*/ 36 h 84"/>
                  <a:gd name="T38" fmla="*/ 13 w 15"/>
                  <a:gd name="T39" fmla="*/ 40 h 84"/>
                  <a:gd name="T40" fmla="*/ 13 w 15"/>
                  <a:gd name="T41" fmla="*/ 42 h 84"/>
                  <a:gd name="T42" fmla="*/ 13 w 15"/>
                  <a:gd name="T43" fmla="*/ 46 h 84"/>
                  <a:gd name="T44" fmla="*/ 11 w 15"/>
                  <a:gd name="T45" fmla="*/ 48 h 84"/>
                  <a:gd name="T46" fmla="*/ 7 w 15"/>
                  <a:gd name="T47" fmla="*/ 50 h 84"/>
                  <a:gd name="T48" fmla="*/ 2 w 15"/>
                  <a:gd name="T49" fmla="*/ 52 h 84"/>
                  <a:gd name="T50" fmla="*/ 7 w 15"/>
                  <a:gd name="T51" fmla="*/ 52 h 84"/>
                  <a:gd name="T52" fmla="*/ 11 w 15"/>
                  <a:gd name="T53" fmla="*/ 54 h 84"/>
                  <a:gd name="T54" fmla="*/ 13 w 15"/>
                  <a:gd name="T55" fmla="*/ 56 h 84"/>
                  <a:gd name="T56" fmla="*/ 13 w 15"/>
                  <a:gd name="T57" fmla="*/ 59 h 84"/>
                  <a:gd name="T58" fmla="*/ 13 w 15"/>
                  <a:gd name="T59" fmla="*/ 61 h 84"/>
                  <a:gd name="T60" fmla="*/ 9 w 15"/>
                  <a:gd name="T61" fmla="*/ 65 h 84"/>
                  <a:gd name="T62" fmla="*/ 6 w 15"/>
                  <a:gd name="T63" fmla="*/ 67 h 84"/>
                  <a:gd name="T64" fmla="*/ 2 w 15"/>
                  <a:gd name="T65" fmla="*/ 67 h 84"/>
                  <a:gd name="T66" fmla="*/ 6 w 15"/>
                  <a:gd name="T67" fmla="*/ 67 h 84"/>
                  <a:gd name="T68" fmla="*/ 9 w 15"/>
                  <a:gd name="T69" fmla="*/ 69 h 84"/>
                  <a:gd name="T70" fmla="*/ 11 w 15"/>
                  <a:gd name="T71" fmla="*/ 73 h 84"/>
                  <a:gd name="T72" fmla="*/ 11 w 15"/>
                  <a:gd name="T73" fmla="*/ 77 h 84"/>
                  <a:gd name="T74" fmla="*/ 11 w 15"/>
                  <a:gd name="T75" fmla="*/ 79 h 84"/>
                  <a:gd name="T76" fmla="*/ 9 w 15"/>
                  <a:gd name="T77" fmla="*/ 82 h 84"/>
                  <a:gd name="T78" fmla="*/ 4 w 15"/>
                  <a:gd name="T79" fmla="*/ 84 h 84"/>
                  <a:gd name="T80" fmla="*/ 0 w 15"/>
                  <a:gd name="T81" fmla="*/ 8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"/>
                  <a:gd name="T124" fmla="*/ 0 h 84"/>
                  <a:gd name="T125" fmla="*/ 15 w 15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" h="84">
                    <a:moveTo>
                      <a:pt x="4" y="0"/>
                    </a:moveTo>
                    <a:lnTo>
                      <a:pt x="7" y="2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5" y="10"/>
                    </a:lnTo>
                    <a:lnTo>
                      <a:pt x="13" y="11"/>
                    </a:lnTo>
                    <a:lnTo>
                      <a:pt x="11" y="15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7" y="19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1" y="33"/>
                    </a:lnTo>
                    <a:lnTo>
                      <a:pt x="7" y="34"/>
                    </a:lnTo>
                    <a:lnTo>
                      <a:pt x="2" y="34"/>
                    </a:lnTo>
                    <a:lnTo>
                      <a:pt x="7" y="34"/>
                    </a:lnTo>
                    <a:lnTo>
                      <a:pt x="11" y="36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3" y="46"/>
                    </a:lnTo>
                    <a:lnTo>
                      <a:pt x="11" y="48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7" y="52"/>
                    </a:lnTo>
                    <a:lnTo>
                      <a:pt x="11" y="54"/>
                    </a:lnTo>
                    <a:lnTo>
                      <a:pt x="13" y="56"/>
                    </a:lnTo>
                    <a:lnTo>
                      <a:pt x="13" y="59"/>
                    </a:lnTo>
                    <a:lnTo>
                      <a:pt x="13" y="61"/>
                    </a:lnTo>
                    <a:lnTo>
                      <a:pt x="9" y="65"/>
                    </a:lnTo>
                    <a:lnTo>
                      <a:pt x="6" y="67"/>
                    </a:lnTo>
                    <a:lnTo>
                      <a:pt x="2" y="67"/>
                    </a:lnTo>
                    <a:lnTo>
                      <a:pt x="6" y="67"/>
                    </a:lnTo>
                    <a:lnTo>
                      <a:pt x="9" y="69"/>
                    </a:lnTo>
                    <a:lnTo>
                      <a:pt x="11" y="73"/>
                    </a:lnTo>
                    <a:lnTo>
                      <a:pt x="11" y="77"/>
                    </a:lnTo>
                    <a:lnTo>
                      <a:pt x="11" y="79"/>
                    </a:lnTo>
                    <a:lnTo>
                      <a:pt x="9" y="82"/>
                    </a:lnTo>
                    <a:lnTo>
                      <a:pt x="4" y="84"/>
                    </a:lnTo>
                    <a:lnTo>
                      <a:pt x="0" y="84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4" name="Freeform 1870"/>
              <p:cNvSpPr>
                <a:spLocks/>
              </p:cNvSpPr>
              <p:nvPr/>
            </p:nvSpPr>
            <p:spPr bwMode="auto">
              <a:xfrm>
                <a:off x="5219" y="1901"/>
                <a:ext cx="65" cy="64"/>
              </a:xfrm>
              <a:custGeom>
                <a:avLst/>
                <a:gdLst>
                  <a:gd name="T0" fmla="*/ 23 w 57"/>
                  <a:gd name="T1" fmla="*/ 45 h 56"/>
                  <a:gd name="T2" fmla="*/ 25 w 57"/>
                  <a:gd name="T3" fmla="*/ 41 h 56"/>
                  <a:gd name="T4" fmla="*/ 23 w 57"/>
                  <a:gd name="T5" fmla="*/ 39 h 56"/>
                  <a:gd name="T6" fmla="*/ 23 w 57"/>
                  <a:gd name="T7" fmla="*/ 37 h 56"/>
                  <a:gd name="T8" fmla="*/ 21 w 57"/>
                  <a:gd name="T9" fmla="*/ 35 h 56"/>
                  <a:gd name="T10" fmla="*/ 17 w 57"/>
                  <a:gd name="T11" fmla="*/ 35 h 56"/>
                  <a:gd name="T12" fmla="*/ 15 w 57"/>
                  <a:gd name="T13" fmla="*/ 35 h 56"/>
                  <a:gd name="T14" fmla="*/ 13 w 57"/>
                  <a:gd name="T15" fmla="*/ 37 h 56"/>
                  <a:gd name="T16" fmla="*/ 11 w 57"/>
                  <a:gd name="T17" fmla="*/ 39 h 56"/>
                  <a:gd name="T18" fmla="*/ 11 w 57"/>
                  <a:gd name="T19" fmla="*/ 35 h 56"/>
                  <a:gd name="T20" fmla="*/ 11 w 57"/>
                  <a:gd name="T21" fmla="*/ 33 h 56"/>
                  <a:gd name="T22" fmla="*/ 9 w 57"/>
                  <a:gd name="T23" fmla="*/ 31 h 56"/>
                  <a:gd name="T24" fmla="*/ 8 w 57"/>
                  <a:gd name="T25" fmla="*/ 29 h 56"/>
                  <a:gd name="T26" fmla="*/ 6 w 57"/>
                  <a:gd name="T27" fmla="*/ 29 h 56"/>
                  <a:gd name="T28" fmla="*/ 4 w 57"/>
                  <a:gd name="T29" fmla="*/ 29 h 56"/>
                  <a:gd name="T30" fmla="*/ 0 w 57"/>
                  <a:gd name="T31" fmla="*/ 31 h 56"/>
                  <a:gd name="T32" fmla="*/ 0 w 57"/>
                  <a:gd name="T33" fmla="*/ 33 h 56"/>
                  <a:gd name="T34" fmla="*/ 6 w 57"/>
                  <a:gd name="T35" fmla="*/ 22 h 56"/>
                  <a:gd name="T36" fmla="*/ 13 w 57"/>
                  <a:gd name="T37" fmla="*/ 12 h 56"/>
                  <a:gd name="T38" fmla="*/ 19 w 57"/>
                  <a:gd name="T39" fmla="*/ 6 h 56"/>
                  <a:gd name="T40" fmla="*/ 25 w 57"/>
                  <a:gd name="T41" fmla="*/ 2 h 56"/>
                  <a:gd name="T42" fmla="*/ 31 w 57"/>
                  <a:gd name="T43" fmla="*/ 0 h 56"/>
                  <a:gd name="T44" fmla="*/ 34 w 57"/>
                  <a:gd name="T45" fmla="*/ 0 h 56"/>
                  <a:gd name="T46" fmla="*/ 40 w 57"/>
                  <a:gd name="T47" fmla="*/ 2 h 56"/>
                  <a:gd name="T48" fmla="*/ 44 w 57"/>
                  <a:gd name="T49" fmla="*/ 4 h 56"/>
                  <a:gd name="T50" fmla="*/ 50 w 57"/>
                  <a:gd name="T51" fmla="*/ 6 h 56"/>
                  <a:gd name="T52" fmla="*/ 54 w 57"/>
                  <a:gd name="T53" fmla="*/ 10 h 56"/>
                  <a:gd name="T54" fmla="*/ 55 w 57"/>
                  <a:gd name="T55" fmla="*/ 14 h 56"/>
                  <a:gd name="T56" fmla="*/ 57 w 57"/>
                  <a:gd name="T57" fmla="*/ 20 h 56"/>
                  <a:gd name="T58" fmla="*/ 57 w 57"/>
                  <a:gd name="T59" fmla="*/ 25 h 56"/>
                  <a:gd name="T60" fmla="*/ 55 w 57"/>
                  <a:gd name="T61" fmla="*/ 35 h 56"/>
                  <a:gd name="T62" fmla="*/ 54 w 57"/>
                  <a:gd name="T63" fmla="*/ 45 h 56"/>
                  <a:gd name="T64" fmla="*/ 48 w 57"/>
                  <a:gd name="T65" fmla="*/ 56 h 56"/>
                  <a:gd name="T66" fmla="*/ 48 w 57"/>
                  <a:gd name="T67" fmla="*/ 50 h 56"/>
                  <a:gd name="T68" fmla="*/ 44 w 57"/>
                  <a:gd name="T69" fmla="*/ 47 h 56"/>
                  <a:gd name="T70" fmla="*/ 40 w 57"/>
                  <a:gd name="T71" fmla="*/ 47 h 56"/>
                  <a:gd name="T72" fmla="*/ 38 w 57"/>
                  <a:gd name="T73" fmla="*/ 47 h 56"/>
                  <a:gd name="T74" fmla="*/ 36 w 57"/>
                  <a:gd name="T75" fmla="*/ 47 h 56"/>
                  <a:gd name="T76" fmla="*/ 34 w 57"/>
                  <a:gd name="T77" fmla="*/ 48 h 56"/>
                  <a:gd name="T78" fmla="*/ 34 w 57"/>
                  <a:gd name="T79" fmla="*/ 47 h 56"/>
                  <a:gd name="T80" fmla="*/ 34 w 57"/>
                  <a:gd name="T81" fmla="*/ 45 h 56"/>
                  <a:gd name="T82" fmla="*/ 32 w 57"/>
                  <a:gd name="T83" fmla="*/ 43 h 56"/>
                  <a:gd name="T84" fmla="*/ 32 w 57"/>
                  <a:gd name="T85" fmla="*/ 41 h 56"/>
                  <a:gd name="T86" fmla="*/ 27 w 57"/>
                  <a:gd name="T87" fmla="*/ 41 h 56"/>
                  <a:gd name="T88" fmla="*/ 23 w 57"/>
                  <a:gd name="T89" fmla="*/ 45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56"/>
                  <a:gd name="T137" fmla="*/ 57 w 57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56">
                    <a:moveTo>
                      <a:pt x="23" y="45"/>
                    </a:moveTo>
                    <a:lnTo>
                      <a:pt x="25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1" y="39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" y="22"/>
                    </a:lnTo>
                    <a:lnTo>
                      <a:pt x="13" y="12"/>
                    </a:lnTo>
                    <a:lnTo>
                      <a:pt x="19" y="6"/>
                    </a:lnTo>
                    <a:lnTo>
                      <a:pt x="25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4" y="4"/>
                    </a:lnTo>
                    <a:lnTo>
                      <a:pt x="50" y="6"/>
                    </a:lnTo>
                    <a:lnTo>
                      <a:pt x="54" y="10"/>
                    </a:lnTo>
                    <a:lnTo>
                      <a:pt x="55" y="14"/>
                    </a:lnTo>
                    <a:lnTo>
                      <a:pt x="57" y="20"/>
                    </a:lnTo>
                    <a:lnTo>
                      <a:pt x="57" y="25"/>
                    </a:lnTo>
                    <a:lnTo>
                      <a:pt x="55" y="35"/>
                    </a:lnTo>
                    <a:lnTo>
                      <a:pt x="54" y="45"/>
                    </a:lnTo>
                    <a:lnTo>
                      <a:pt x="48" y="56"/>
                    </a:lnTo>
                    <a:lnTo>
                      <a:pt x="48" y="50"/>
                    </a:lnTo>
                    <a:lnTo>
                      <a:pt x="44" y="47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27" y="41"/>
                    </a:lnTo>
                    <a:lnTo>
                      <a:pt x="23" y="45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5" name="Freeform 1871"/>
              <p:cNvSpPr>
                <a:spLocks/>
              </p:cNvSpPr>
              <p:nvPr/>
            </p:nvSpPr>
            <p:spPr bwMode="auto">
              <a:xfrm>
                <a:off x="5219" y="1901"/>
                <a:ext cx="65" cy="64"/>
              </a:xfrm>
              <a:custGeom>
                <a:avLst/>
                <a:gdLst>
                  <a:gd name="T0" fmla="*/ 23 w 57"/>
                  <a:gd name="T1" fmla="*/ 45 h 56"/>
                  <a:gd name="T2" fmla="*/ 25 w 57"/>
                  <a:gd name="T3" fmla="*/ 41 h 56"/>
                  <a:gd name="T4" fmla="*/ 23 w 57"/>
                  <a:gd name="T5" fmla="*/ 39 h 56"/>
                  <a:gd name="T6" fmla="*/ 23 w 57"/>
                  <a:gd name="T7" fmla="*/ 37 h 56"/>
                  <a:gd name="T8" fmla="*/ 21 w 57"/>
                  <a:gd name="T9" fmla="*/ 35 h 56"/>
                  <a:gd name="T10" fmla="*/ 17 w 57"/>
                  <a:gd name="T11" fmla="*/ 35 h 56"/>
                  <a:gd name="T12" fmla="*/ 15 w 57"/>
                  <a:gd name="T13" fmla="*/ 35 h 56"/>
                  <a:gd name="T14" fmla="*/ 13 w 57"/>
                  <a:gd name="T15" fmla="*/ 37 h 56"/>
                  <a:gd name="T16" fmla="*/ 11 w 57"/>
                  <a:gd name="T17" fmla="*/ 39 h 56"/>
                  <a:gd name="T18" fmla="*/ 11 w 57"/>
                  <a:gd name="T19" fmla="*/ 35 h 56"/>
                  <a:gd name="T20" fmla="*/ 11 w 57"/>
                  <a:gd name="T21" fmla="*/ 33 h 56"/>
                  <a:gd name="T22" fmla="*/ 9 w 57"/>
                  <a:gd name="T23" fmla="*/ 31 h 56"/>
                  <a:gd name="T24" fmla="*/ 8 w 57"/>
                  <a:gd name="T25" fmla="*/ 29 h 56"/>
                  <a:gd name="T26" fmla="*/ 6 w 57"/>
                  <a:gd name="T27" fmla="*/ 29 h 56"/>
                  <a:gd name="T28" fmla="*/ 4 w 57"/>
                  <a:gd name="T29" fmla="*/ 29 h 56"/>
                  <a:gd name="T30" fmla="*/ 0 w 57"/>
                  <a:gd name="T31" fmla="*/ 31 h 56"/>
                  <a:gd name="T32" fmla="*/ 0 w 57"/>
                  <a:gd name="T33" fmla="*/ 33 h 56"/>
                  <a:gd name="T34" fmla="*/ 6 w 57"/>
                  <a:gd name="T35" fmla="*/ 22 h 56"/>
                  <a:gd name="T36" fmla="*/ 13 w 57"/>
                  <a:gd name="T37" fmla="*/ 12 h 56"/>
                  <a:gd name="T38" fmla="*/ 19 w 57"/>
                  <a:gd name="T39" fmla="*/ 6 h 56"/>
                  <a:gd name="T40" fmla="*/ 25 w 57"/>
                  <a:gd name="T41" fmla="*/ 2 h 56"/>
                  <a:gd name="T42" fmla="*/ 31 w 57"/>
                  <a:gd name="T43" fmla="*/ 0 h 56"/>
                  <a:gd name="T44" fmla="*/ 34 w 57"/>
                  <a:gd name="T45" fmla="*/ 0 h 56"/>
                  <a:gd name="T46" fmla="*/ 40 w 57"/>
                  <a:gd name="T47" fmla="*/ 2 h 56"/>
                  <a:gd name="T48" fmla="*/ 44 w 57"/>
                  <a:gd name="T49" fmla="*/ 4 h 56"/>
                  <a:gd name="T50" fmla="*/ 50 w 57"/>
                  <a:gd name="T51" fmla="*/ 6 h 56"/>
                  <a:gd name="T52" fmla="*/ 54 w 57"/>
                  <a:gd name="T53" fmla="*/ 10 h 56"/>
                  <a:gd name="T54" fmla="*/ 55 w 57"/>
                  <a:gd name="T55" fmla="*/ 14 h 56"/>
                  <a:gd name="T56" fmla="*/ 57 w 57"/>
                  <a:gd name="T57" fmla="*/ 20 h 56"/>
                  <a:gd name="T58" fmla="*/ 57 w 57"/>
                  <a:gd name="T59" fmla="*/ 25 h 56"/>
                  <a:gd name="T60" fmla="*/ 55 w 57"/>
                  <a:gd name="T61" fmla="*/ 35 h 56"/>
                  <a:gd name="T62" fmla="*/ 54 w 57"/>
                  <a:gd name="T63" fmla="*/ 45 h 56"/>
                  <a:gd name="T64" fmla="*/ 48 w 57"/>
                  <a:gd name="T65" fmla="*/ 56 h 56"/>
                  <a:gd name="T66" fmla="*/ 48 w 57"/>
                  <a:gd name="T67" fmla="*/ 50 h 56"/>
                  <a:gd name="T68" fmla="*/ 44 w 57"/>
                  <a:gd name="T69" fmla="*/ 47 h 56"/>
                  <a:gd name="T70" fmla="*/ 40 w 57"/>
                  <a:gd name="T71" fmla="*/ 47 h 56"/>
                  <a:gd name="T72" fmla="*/ 38 w 57"/>
                  <a:gd name="T73" fmla="*/ 47 h 56"/>
                  <a:gd name="T74" fmla="*/ 36 w 57"/>
                  <a:gd name="T75" fmla="*/ 47 h 56"/>
                  <a:gd name="T76" fmla="*/ 34 w 57"/>
                  <a:gd name="T77" fmla="*/ 48 h 56"/>
                  <a:gd name="T78" fmla="*/ 34 w 57"/>
                  <a:gd name="T79" fmla="*/ 47 h 56"/>
                  <a:gd name="T80" fmla="*/ 34 w 57"/>
                  <a:gd name="T81" fmla="*/ 45 h 56"/>
                  <a:gd name="T82" fmla="*/ 32 w 57"/>
                  <a:gd name="T83" fmla="*/ 43 h 56"/>
                  <a:gd name="T84" fmla="*/ 32 w 57"/>
                  <a:gd name="T85" fmla="*/ 41 h 56"/>
                  <a:gd name="T86" fmla="*/ 27 w 57"/>
                  <a:gd name="T87" fmla="*/ 41 h 56"/>
                  <a:gd name="T88" fmla="*/ 23 w 57"/>
                  <a:gd name="T89" fmla="*/ 45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56"/>
                  <a:gd name="T137" fmla="*/ 57 w 57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56">
                    <a:moveTo>
                      <a:pt x="23" y="45"/>
                    </a:moveTo>
                    <a:lnTo>
                      <a:pt x="25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1" y="39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" y="22"/>
                    </a:lnTo>
                    <a:lnTo>
                      <a:pt x="13" y="12"/>
                    </a:lnTo>
                    <a:lnTo>
                      <a:pt x="19" y="6"/>
                    </a:lnTo>
                    <a:lnTo>
                      <a:pt x="25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4" y="4"/>
                    </a:lnTo>
                    <a:lnTo>
                      <a:pt x="50" y="6"/>
                    </a:lnTo>
                    <a:lnTo>
                      <a:pt x="54" y="10"/>
                    </a:lnTo>
                    <a:lnTo>
                      <a:pt x="55" y="14"/>
                    </a:lnTo>
                    <a:lnTo>
                      <a:pt x="57" y="20"/>
                    </a:lnTo>
                    <a:lnTo>
                      <a:pt x="57" y="25"/>
                    </a:lnTo>
                    <a:lnTo>
                      <a:pt x="55" y="35"/>
                    </a:lnTo>
                    <a:lnTo>
                      <a:pt x="54" y="45"/>
                    </a:lnTo>
                    <a:lnTo>
                      <a:pt x="48" y="56"/>
                    </a:lnTo>
                    <a:lnTo>
                      <a:pt x="48" y="50"/>
                    </a:lnTo>
                    <a:lnTo>
                      <a:pt x="44" y="47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27" y="41"/>
                    </a:lnTo>
                    <a:lnTo>
                      <a:pt x="23" y="45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6" name="Freeform 1872"/>
              <p:cNvSpPr>
                <a:spLocks/>
              </p:cNvSpPr>
              <p:nvPr/>
            </p:nvSpPr>
            <p:spPr bwMode="auto">
              <a:xfrm>
                <a:off x="5210" y="1934"/>
                <a:ext cx="71" cy="38"/>
              </a:xfrm>
              <a:custGeom>
                <a:avLst/>
                <a:gdLst>
                  <a:gd name="T0" fmla="*/ 62 w 62"/>
                  <a:gd name="T1" fmla="*/ 29 h 33"/>
                  <a:gd name="T2" fmla="*/ 60 w 62"/>
                  <a:gd name="T3" fmla="*/ 31 h 33"/>
                  <a:gd name="T4" fmla="*/ 58 w 62"/>
                  <a:gd name="T5" fmla="*/ 31 h 33"/>
                  <a:gd name="T6" fmla="*/ 54 w 62"/>
                  <a:gd name="T7" fmla="*/ 33 h 33"/>
                  <a:gd name="T8" fmla="*/ 52 w 62"/>
                  <a:gd name="T9" fmla="*/ 31 h 33"/>
                  <a:gd name="T10" fmla="*/ 50 w 62"/>
                  <a:gd name="T11" fmla="*/ 29 h 33"/>
                  <a:gd name="T12" fmla="*/ 48 w 62"/>
                  <a:gd name="T13" fmla="*/ 27 h 33"/>
                  <a:gd name="T14" fmla="*/ 48 w 62"/>
                  <a:gd name="T15" fmla="*/ 25 h 33"/>
                  <a:gd name="T16" fmla="*/ 48 w 62"/>
                  <a:gd name="T17" fmla="*/ 23 h 33"/>
                  <a:gd name="T18" fmla="*/ 46 w 62"/>
                  <a:gd name="T19" fmla="*/ 25 h 33"/>
                  <a:gd name="T20" fmla="*/ 44 w 62"/>
                  <a:gd name="T21" fmla="*/ 27 h 33"/>
                  <a:gd name="T22" fmla="*/ 42 w 62"/>
                  <a:gd name="T23" fmla="*/ 27 h 33"/>
                  <a:gd name="T24" fmla="*/ 40 w 62"/>
                  <a:gd name="T25" fmla="*/ 25 h 33"/>
                  <a:gd name="T26" fmla="*/ 39 w 62"/>
                  <a:gd name="T27" fmla="*/ 25 h 33"/>
                  <a:gd name="T28" fmla="*/ 37 w 62"/>
                  <a:gd name="T29" fmla="*/ 23 h 33"/>
                  <a:gd name="T30" fmla="*/ 37 w 62"/>
                  <a:gd name="T31" fmla="*/ 19 h 33"/>
                  <a:gd name="T32" fmla="*/ 37 w 62"/>
                  <a:gd name="T33" fmla="*/ 18 h 33"/>
                  <a:gd name="T34" fmla="*/ 35 w 62"/>
                  <a:gd name="T35" fmla="*/ 19 h 33"/>
                  <a:gd name="T36" fmla="*/ 33 w 62"/>
                  <a:gd name="T37" fmla="*/ 21 h 33"/>
                  <a:gd name="T38" fmla="*/ 31 w 62"/>
                  <a:gd name="T39" fmla="*/ 21 h 33"/>
                  <a:gd name="T40" fmla="*/ 29 w 62"/>
                  <a:gd name="T41" fmla="*/ 19 h 33"/>
                  <a:gd name="T42" fmla="*/ 27 w 62"/>
                  <a:gd name="T43" fmla="*/ 19 h 33"/>
                  <a:gd name="T44" fmla="*/ 25 w 62"/>
                  <a:gd name="T45" fmla="*/ 18 h 33"/>
                  <a:gd name="T46" fmla="*/ 25 w 62"/>
                  <a:gd name="T47" fmla="*/ 14 h 33"/>
                  <a:gd name="T48" fmla="*/ 25 w 62"/>
                  <a:gd name="T49" fmla="*/ 12 h 33"/>
                  <a:gd name="T50" fmla="*/ 23 w 62"/>
                  <a:gd name="T51" fmla="*/ 14 h 33"/>
                  <a:gd name="T52" fmla="*/ 21 w 62"/>
                  <a:gd name="T53" fmla="*/ 16 h 33"/>
                  <a:gd name="T54" fmla="*/ 19 w 62"/>
                  <a:gd name="T55" fmla="*/ 16 h 33"/>
                  <a:gd name="T56" fmla="*/ 16 w 62"/>
                  <a:gd name="T57" fmla="*/ 16 h 33"/>
                  <a:gd name="T58" fmla="*/ 14 w 62"/>
                  <a:gd name="T59" fmla="*/ 14 h 33"/>
                  <a:gd name="T60" fmla="*/ 14 w 62"/>
                  <a:gd name="T61" fmla="*/ 12 h 33"/>
                  <a:gd name="T62" fmla="*/ 14 w 62"/>
                  <a:gd name="T63" fmla="*/ 10 h 33"/>
                  <a:gd name="T64" fmla="*/ 14 w 62"/>
                  <a:gd name="T65" fmla="*/ 6 h 33"/>
                  <a:gd name="T66" fmla="*/ 12 w 62"/>
                  <a:gd name="T67" fmla="*/ 8 h 33"/>
                  <a:gd name="T68" fmla="*/ 10 w 62"/>
                  <a:gd name="T69" fmla="*/ 10 h 33"/>
                  <a:gd name="T70" fmla="*/ 8 w 62"/>
                  <a:gd name="T71" fmla="*/ 10 h 33"/>
                  <a:gd name="T72" fmla="*/ 4 w 62"/>
                  <a:gd name="T73" fmla="*/ 10 h 33"/>
                  <a:gd name="T74" fmla="*/ 2 w 62"/>
                  <a:gd name="T75" fmla="*/ 8 h 33"/>
                  <a:gd name="T76" fmla="*/ 2 w 62"/>
                  <a:gd name="T77" fmla="*/ 6 h 33"/>
                  <a:gd name="T78" fmla="*/ 0 w 62"/>
                  <a:gd name="T79" fmla="*/ 2 h 33"/>
                  <a:gd name="T80" fmla="*/ 2 w 62"/>
                  <a:gd name="T81" fmla="*/ 0 h 3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"/>
                  <a:gd name="T124" fmla="*/ 0 h 33"/>
                  <a:gd name="T125" fmla="*/ 62 w 62"/>
                  <a:gd name="T126" fmla="*/ 33 h 3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" h="33">
                    <a:moveTo>
                      <a:pt x="62" y="29"/>
                    </a:moveTo>
                    <a:lnTo>
                      <a:pt x="60" y="31"/>
                    </a:lnTo>
                    <a:lnTo>
                      <a:pt x="58" y="31"/>
                    </a:lnTo>
                    <a:lnTo>
                      <a:pt x="54" y="33"/>
                    </a:lnTo>
                    <a:lnTo>
                      <a:pt x="52" y="31"/>
                    </a:lnTo>
                    <a:lnTo>
                      <a:pt x="50" y="29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3"/>
                    </a:lnTo>
                    <a:lnTo>
                      <a:pt x="46" y="25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39" y="25"/>
                    </a:lnTo>
                    <a:lnTo>
                      <a:pt x="37" y="23"/>
                    </a:lnTo>
                    <a:lnTo>
                      <a:pt x="37" y="19"/>
                    </a:lnTo>
                    <a:lnTo>
                      <a:pt x="37" y="18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7" name="Freeform 1873"/>
              <p:cNvSpPr>
                <a:spLocks/>
              </p:cNvSpPr>
              <p:nvPr/>
            </p:nvSpPr>
            <p:spPr bwMode="auto">
              <a:xfrm>
                <a:off x="5095" y="1955"/>
                <a:ext cx="66" cy="61"/>
              </a:xfrm>
              <a:custGeom>
                <a:avLst/>
                <a:gdLst>
                  <a:gd name="T0" fmla="*/ 46 w 58"/>
                  <a:gd name="T1" fmla="*/ 30 h 53"/>
                  <a:gd name="T2" fmla="*/ 45 w 58"/>
                  <a:gd name="T3" fmla="*/ 30 h 53"/>
                  <a:gd name="T4" fmla="*/ 43 w 58"/>
                  <a:gd name="T5" fmla="*/ 30 h 53"/>
                  <a:gd name="T6" fmla="*/ 39 w 58"/>
                  <a:gd name="T7" fmla="*/ 32 h 53"/>
                  <a:gd name="T8" fmla="*/ 39 w 58"/>
                  <a:gd name="T9" fmla="*/ 34 h 53"/>
                  <a:gd name="T10" fmla="*/ 39 w 58"/>
                  <a:gd name="T11" fmla="*/ 36 h 53"/>
                  <a:gd name="T12" fmla="*/ 39 w 58"/>
                  <a:gd name="T13" fmla="*/ 38 h 53"/>
                  <a:gd name="T14" fmla="*/ 39 w 58"/>
                  <a:gd name="T15" fmla="*/ 40 h 53"/>
                  <a:gd name="T16" fmla="*/ 43 w 58"/>
                  <a:gd name="T17" fmla="*/ 42 h 53"/>
                  <a:gd name="T18" fmla="*/ 39 w 58"/>
                  <a:gd name="T19" fmla="*/ 40 h 53"/>
                  <a:gd name="T20" fmla="*/ 37 w 58"/>
                  <a:gd name="T21" fmla="*/ 42 h 53"/>
                  <a:gd name="T22" fmla="*/ 35 w 58"/>
                  <a:gd name="T23" fmla="*/ 44 h 53"/>
                  <a:gd name="T24" fmla="*/ 33 w 58"/>
                  <a:gd name="T25" fmla="*/ 46 h 53"/>
                  <a:gd name="T26" fmla="*/ 33 w 58"/>
                  <a:gd name="T27" fmla="*/ 48 h 53"/>
                  <a:gd name="T28" fmla="*/ 33 w 58"/>
                  <a:gd name="T29" fmla="*/ 49 h 53"/>
                  <a:gd name="T30" fmla="*/ 35 w 58"/>
                  <a:gd name="T31" fmla="*/ 51 h 53"/>
                  <a:gd name="T32" fmla="*/ 37 w 58"/>
                  <a:gd name="T33" fmla="*/ 53 h 53"/>
                  <a:gd name="T34" fmla="*/ 23 w 58"/>
                  <a:gd name="T35" fmla="*/ 48 h 53"/>
                  <a:gd name="T36" fmla="*/ 14 w 58"/>
                  <a:gd name="T37" fmla="*/ 42 h 53"/>
                  <a:gd name="T38" fmla="*/ 8 w 58"/>
                  <a:gd name="T39" fmla="*/ 36 h 53"/>
                  <a:gd name="T40" fmla="*/ 4 w 58"/>
                  <a:gd name="T41" fmla="*/ 30 h 53"/>
                  <a:gd name="T42" fmla="*/ 0 w 58"/>
                  <a:gd name="T43" fmla="*/ 26 h 53"/>
                  <a:gd name="T44" fmla="*/ 0 w 58"/>
                  <a:gd name="T45" fmla="*/ 21 h 53"/>
                  <a:gd name="T46" fmla="*/ 2 w 58"/>
                  <a:gd name="T47" fmla="*/ 17 h 53"/>
                  <a:gd name="T48" fmla="*/ 4 w 58"/>
                  <a:gd name="T49" fmla="*/ 13 h 53"/>
                  <a:gd name="T50" fmla="*/ 6 w 58"/>
                  <a:gd name="T51" fmla="*/ 7 h 53"/>
                  <a:gd name="T52" fmla="*/ 10 w 58"/>
                  <a:gd name="T53" fmla="*/ 3 h 53"/>
                  <a:gd name="T54" fmla="*/ 14 w 58"/>
                  <a:gd name="T55" fmla="*/ 1 h 53"/>
                  <a:gd name="T56" fmla="*/ 20 w 58"/>
                  <a:gd name="T57" fmla="*/ 0 h 53"/>
                  <a:gd name="T58" fmla="*/ 27 w 58"/>
                  <a:gd name="T59" fmla="*/ 0 h 53"/>
                  <a:gd name="T60" fmla="*/ 35 w 58"/>
                  <a:gd name="T61" fmla="*/ 0 h 53"/>
                  <a:gd name="T62" fmla="*/ 45 w 58"/>
                  <a:gd name="T63" fmla="*/ 1 h 53"/>
                  <a:gd name="T64" fmla="*/ 58 w 58"/>
                  <a:gd name="T65" fmla="*/ 7 h 53"/>
                  <a:gd name="T66" fmla="*/ 52 w 58"/>
                  <a:gd name="T67" fmla="*/ 7 h 53"/>
                  <a:gd name="T68" fmla="*/ 48 w 58"/>
                  <a:gd name="T69" fmla="*/ 11 h 53"/>
                  <a:gd name="T70" fmla="*/ 48 w 58"/>
                  <a:gd name="T71" fmla="*/ 13 h 53"/>
                  <a:gd name="T72" fmla="*/ 48 w 58"/>
                  <a:gd name="T73" fmla="*/ 15 h 53"/>
                  <a:gd name="T74" fmla="*/ 50 w 58"/>
                  <a:gd name="T75" fmla="*/ 19 h 53"/>
                  <a:gd name="T76" fmla="*/ 52 w 58"/>
                  <a:gd name="T77" fmla="*/ 19 h 53"/>
                  <a:gd name="T78" fmla="*/ 46 w 58"/>
                  <a:gd name="T79" fmla="*/ 19 h 53"/>
                  <a:gd name="T80" fmla="*/ 43 w 58"/>
                  <a:gd name="T81" fmla="*/ 23 h 53"/>
                  <a:gd name="T82" fmla="*/ 43 w 58"/>
                  <a:gd name="T83" fmla="*/ 24 h 53"/>
                  <a:gd name="T84" fmla="*/ 43 w 58"/>
                  <a:gd name="T85" fmla="*/ 26 h 53"/>
                  <a:gd name="T86" fmla="*/ 45 w 58"/>
                  <a:gd name="T87" fmla="*/ 28 h 53"/>
                  <a:gd name="T88" fmla="*/ 46 w 58"/>
                  <a:gd name="T89" fmla="*/ 30 h 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"/>
                  <a:gd name="T136" fmla="*/ 0 h 53"/>
                  <a:gd name="T137" fmla="*/ 58 w 58"/>
                  <a:gd name="T138" fmla="*/ 53 h 5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" h="53">
                    <a:moveTo>
                      <a:pt x="46" y="30"/>
                    </a:moveTo>
                    <a:lnTo>
                      <a:pt x="45" y="30"/>
                    </a:lnTo>
                    <a:lnTo>
                      <a:pt x="43" y="30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49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3" y="48"/>
                    </a:lnTo>
                    <a:lnTo>
                      <a:pt x="14" y="42"/>
                    </a:lnTo>
                    <a:lnTo>
                      <a:pt x="8" y="36"/>
                    </a:lnTo>
                    <a:lnTo>
                      <a:pt x="4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5" y="1"/>
                    </a:lnTo>
                    <a:lnTo>
                      <a:pt x="58" y="7"/>
                    </a:lnTo>
                    <a:lnTo>
                      <a:pt x="52" y="7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28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8" name="Freeform 1874"/>
              <p:cNvSpPr>
                <a:spLocks/>
              </p:cNvSpPr>
              <p:nvPr/>
            </p:nvSpPr>
            <p:spPr bwMode="auto">
              <a:xfrm>
                <a:off x="5095" y="1955"/>
                <a:ext cx="66" cy="61"/>
              </a:xfrm>
              <a:custGeom>
                <a:avLst/>
                <a:gdLst>
                  <a:gd name="T0" fmla="*/ 46 w 58"/>
                  <a:gd name="T1" fmla="*/ 30 h 53"/>
                  <a:gd name="T2" fmla="*/ 45 w 58"/>
                  <a:gd name="T3" fmla="*/ 30 h 53"/>
                  <a:gd name="T4" fmla="*/ 43 w 58"/>
                  <a:gd name="T5" fmla="*/ 30 h 53"/>
                  <a:gd name="T6" fmla="*/ 39 w 58"/>
                  <a:gd name="T7" fmla="*/ 32 h 53"/>
                  <a:gd name="T8" fmla="*/ 39 w 58"/>
                  <a:gd name="T9" fmla="*/ 34 h 53"/>
                  <a:gd name="T10" fmla="*/ 39 w 58"/>
                  <a:gd name="T11" fmla="*/ 36 h 53"/>
                  <a:gd name="T12" fmla="*/ 39 w 58"/>
                  <a:gd name="T13" fmla="*/ 38 h 53"/>
                  <a:gd name="T14" fmla="*/ 39 w 58"/>
                  <a:gd name="T15" fmla="*/ 40 h 53"/>
                  <a:gd name="T16" fmla="*/ 43 w 58"/>
                  <a:gd name="T17" fmla="*/ 42 h 53"/>
                  <a:gd name="T18" fmla="*/ 39 w 58"/>
                  <a:gd name="T19" fmla="*/ 40 h 53"/>
                  <a:gd name="T20" fmla="*/ 37 w 58"/>
                  <a:gd name="T21" fmla="*/ 42 h 53"/>
                  <a:gd name="T22" fmla="*/ 35 w 58"/>
                  <a:gd name="T23" fmla="*/ 44 h 53"/>
                  <a:gd name="T24" fmla="*/ 33 w 58"/>
                  <a:gd name="T25" fmla="*/ 46 h 53"/>
                  <a:gd name="T26" fmla="*/ 33 w 58"/>
                  <a:gd name="T27" fmla="*/ 48 h 53"/>
                  <a:gd name="T28" fmla="*/ 33 w 58"/>
                  <a:gd name="T29" fmla="*/ 49 h 53"/>
                  <a:gd name="T30" fmla="*/ 35 w 58"/>
                  <a:gd name="T31" fmla="*/ 51 h 53"/>
                  <a:gd name="T32" fmla="*/ 37 w 58"/>
                  <a:gd name="T33" fmla="*/ 53 h 53"/>
                  <a:gd name="T34" fmla="*/ 23 w 58"/>
                  <a:gd name="T35" fmla="*/ 48 h 53"/>
                  <a:gd name="T36" fmla="*/ 14 w 58"/>
                  <a:gd name="T37" fmla="*/ 42 h 53"/>
                  <a:gd name="T38" fmla="*/ 8 w 58"/>
                  <a:gd name="T39" fmla="*/ 36 h 53"/>
                  <a:gd name="T40" fmla="*/ 4 w 58"/>
                  <a:gd name="T41" fmla="*/ 30 h 53"/>
                  <a:gd name="T42" fmla="*/ 0 w 58"/>
                  <a:gd name="T43" fmla="*/ 26 h 53"/>
                  <a:gd name="T44" fmla="*/ 0 w 58"/>
                  <a:gd name="T45" fmla="*/ 21 h 53"/>
                  <a:gd name="T46" fmla="*/ 2 w 58"/>
                  <a:gd name="T47" fmla="*/ 17 h 53"/>
                  <a:gd name="T48" fmla="*/ 4 w 58"/>
                  <a:gd name="T49" fmla="*/ 13 h 53"/>
                  <a:gd name="T50" fmla="*/ 6 w 58"/>
                  <a:gd name="T51" fmla="*/ 7 h 53"/>
                  <a:gd name="T52" fmla="*/ 10 w 58"/>
                  <a:gd name="T53" fmla="*/ 3 h 53"/>
                  <a:gd name="T54" fmla="*/ 14 w 58"/>
                  <a:gd name="T55" fmla="*/ 1 h 53"/>
                  <a:gd name="T56" fmla="*/ 20 w 58"/>
                  <a:gd name="T57" fmla="*/ 0 h 53"/>
                  <a:gd name="T58" fmla="*/ 27 w 58"/>
                  <a:gd name="T59" fmla="*/ 0 h 53"/>
                  <a:gd name="T60" fmla="*/ 35 w 58"/>
                  <a:gd name="T61" fmla="*/ 0 h 53"/>
                  <a:gd name="T62" fmla="*/ 45 w 58"/>
                  <a:gd name="T63" fmla="*/ 1 h 53"/>
                  <a:gd name="T64" fmla="*/ 58 w 58"/>
                  <a:gd name="T65" fmla="*/ 7 h 53"/>
                  <a:gd name="T66" fmla="*/ 52 w 58"/>
                  <a:gd name="T67" fmla="*/ 7 h 53"/>
                  <a:gd name="T68" fmla="*/ 48 w 58"/>
                  <a:gd name="T69" fmla="*/ 11 h 53"/>
                  <a:gd name="T70" fmla="*/ 48 w 58"/>
                  <a:gd name="T71" fmla="*/ 13 h 53"/>
                  <a:gd name="T72" fmla="*/ 48 w 58"/>
                  <a:gd name="T73" fmla="*/ 15 h 53"/>
                  <a:gd name="T74" fmla="*/ 50 w 58"/>
                  <a:gd name="T75" fmla="*/ 19 h 53"/>
                  <a:gd name="T76" fmla="*/ 52 w 58"/>
                  <a:gd name="T77" fmla="*/ 19 h 53"/>
                  <a:gd name="T78" fmla="*/ 46 w 58"/>
                  <a:gd name="T79" fmla="*/ 19 h 53"/>
                  <a:gd name="T80" fmla="*/ 43 w 58"/>
                  <a:gd name="T81" fmla="*/ 23 h 53"/>
                  <a:gd name="T82" fmla="*/ 43 w 58"/>
                  <a:gd name="T83" fmla="*/ 24 h 53"/>
                  <a:gd name="T84" fmla="*/ 43 w 58"/>
                  <a:gd name="T85" fmla="*/ 26 h 53"/>
                  <a:gd name="T86" fmla="*/ 45 w 58"/>
                  <a:gd name="T87" fmla="*/ 28 h 53"/>
                  <a:gd name="T88" fmla="*/ 46 w 58"/>
                  <a:gd name="T89" fmla="*/ 30 h 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"/>
                  <a:gd name="T136" fmla="*/ 0 h 53"/>
                  <a:gd name="T137" fmla="*/ 58 w 58"/>
                  <a:gd name="T138" fmla="*/ 53 h 5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" h="53">
                    <a:moveTo>
                      <a:pt x="46" y="30"/>
                    </a:moveTo>
                    <a:lnTo>
                      <a:pt x="45" y="30"/>
                    </a:lnTo>
                    <a:lnTo>
                      <a:pt x="43" y="30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49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3" y="48"/>
                    </a:lnTo>
                    <a:lnTo>
                      <a:pt x="14" y="42"/>
                    </a:lnTo>
                    <a:lnTo>
                      <a:pt x="8" y="36"/>
                    </a:lnTo>
                    <a:lnTo>
                      <a:pt x="4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5" y="1"/>
                    </a:lnTo>
                    <a:lnTo>
                      <a:pt x="58" y="7"/>
                    </a:lnTo>
                    <a:lnTo>
                      <a:pt x="52" y="7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28"/>
                    </a:lnTo>
                    <a:lnTo>
                      <a:pt x="46" y="30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899" name="Freeform 1875"/>
              <p:cNvSpPr>
                <a:spLocks/>
              </p:cNvSpPr>
              <p:nvPr/>
            </p:nvSpPr>
            <p:spPr bwMode="auto">
              <a:xfrm>
                <a:off x="5133" y="1956"/>
                <a:ext cx="35" cy="66"/>
              </a:xfrm>
              <a:custGeom>
                <a:avLst/>
                <a:gdLst>
                  <a:gd name="T0" fmla="*/ 27 w 31"/>
                  <a:gd name="T1" fmla="*/ 0 h 58"/>
                  <a:gd name="T2" fmla="*/ 29 w 31"/>
                  <a:gd name="T3" fmla="*/ 0 h 58"/>
                  <a:gd name="T4" fmla="*/ 31 w 31"/>
                  <a:gd name="T5" fmla="*/ 2 h 58"/>
                  <a:gd name="T6" fmla="*/ 31 w 31"/>
                  <a:gd name="T7" fmla="*/ 6 h 58"/>
                  <a:gd name="T8" fmla="*/ 31 w 31"/>
                  <a:gd name="T9" fmla="*/ 8 h 58"/>
                  <a:gd name="T10" fmla="*/ 29 w 31"/>
                  <a:gd name="T11" fmla="*/ 10 h 58"/>
                  <a:gd name="T12" fmla="*/ 27 w 31"/>
                  <a:gd name="T13" fmla="*/ 12 h 58"/>
                  <a:gd name="T14" fmla="*/ 25 w 31"/>
                  <a:gd name="T15" fmla="*/ 12 h 58"/>
                  <a:gd name="T16" fmla="*/ 21 w 31"/>
                  <a:gd name="T17" fmla="*/ 12 h 58"/>
                  <a:gd name="T18" fmla="*/ 23 w 31"/>
                  <a:gd name="T19" fmla="*/ 14 h 58"/>
                  <a:gd name="T20" fmla="*/ 25 w 31"/>
                  <a:gd name="T21" fmla="*/ 16 h 58"/>
                  <a:gd name="T22" fmla="*/ 25 w 31"/>
                  <a:gd name="T23" fmla="*/ 18 h 58"/>
                  <a:gd name="T24" fmla="*/ 25 w 31"/>
                  <a:gd name="T25" fmla="*/ 20 h 58"/>
                  <a:gd name="T26" fmla="*/ 23 w 31"/>
                  <a:gd name="T27" fmla="*/ 22 h 58"/>
                  <a:gd name="T28" fmla="*/ 21 w 31"/>
                  <a:gd name="T29" fmla="*/ 23 h 58"/>
                  <a:gd name="T30" fmla="*/ 19 w 31"/>
                  <a:gd name="T31" fmla="*/ 23 h 58"/>
                  <a:gd name="T32" fmla="*/ 15 w 31"/>
                  <a:gd name="T33" fmla="*/ 23 h 58"/>
                  <a:gd name="T34" fmla="*/ 19 w 31"/>
                  <a:gd name="T35" fmla="*/ 25 h 58"/>
                  <a:gd name="T36" fmla="*/ 19 w 31"/>
                  <a:gd name="T37" fmla="*/ 27 h 58"/>
                  <a:gd name="T38" fmla="*/ 21 w 31"/>
                  <a:gd name="T39" fmla="*/ 29 h 58"/>
                  <a:gd name="T40" fmla="*/ 19 w 31"/>
                  <a:gd name="T41" fmla="*/ 31 h 58"/>
                  <a:gd name="T42" fmla="*/ 19 w 31"/>
                  <a:gd name="T43" fmla="*/ 33 h 58"/>
                  <a:gd name="T44" fmla="*/ 17 w 31"/>
                  <a:gd name="T45" fmla="*/ 35 h 58"/>
                  <a:gd name="T46" fmla="*/ 13 w 31"/>
                  <a:gd name="T47" fmla="*/ 35 h 58"/>
                  <a:gd name="T48" fmla="*/ 12 w 31"/>
                  <a:gd name="T49" fmla="*/ 35 h 58"/>
                  <a:gd name="T50" fmla="*/ 13 w 31"/>
                  <a:gd name="T51" fmla="*/ 37 h 58"/>
                  <a:gd name="T52" fmla="*/ 15 w 31"/>
                  <a:gd name="T53" fmla="*/ 39 h 58"/>
                  <a:gd name="T54" fmla="*/ 15 w 31"/>
                  <a:gd name="T55" fmla="*/ 41 h 58"/>
                  <a:gd name="T56" fmla="*/ 15 w 31"/>
                  <a:gd name="T57" fmla="*/ 43 h 58"/>
                  <a:gd name="T58" fmla="*/ 13 w 31"/>
                  <a:gd name="T59" fmla="*/ 45 h 58"/>
                  <a:gd name="T60" fmla="*/ 12 w 31"/>
                  <a:gd name="T61" fmla="*/ 47 h 58"/>
                  <a:gd name="T62" fmla="*/ 10 w 31"/>
                  <a:gd name="T63" fmla="*/ 47 h 58"/>
                  <a:gd name="T64" fmla="*/ 6 w 31"/>
                  <a:gd name="T65" fmla="*/ 47 h 58"/>
                  <a:gd name="T66" fmla="*/ 8 w 31"/>
                  <a:gd name="T67" fmla="*/ 47 h 58"/>
                  <a:gd name="T68" fmla="*/ 10 w 31"/>
                  <a:gd name="T69" fmla="*/ 50 h 58"/>
                  <a:gd name="T70" fmla="*/ 10 w 31"/>
                  <a:gd name="T71" fmla="*/ 52 h 58"/>
                  <a:gd name="T72" fmla="*/ 10 w 31"/>
                  <a:gd name="T73" fmla="*/ 54 h 58"/>
                  <a:gd name="T74" fmla="*/ 8 w 31"/>
                  <a:gd name="T75" fmla="*/ 56 h 58"/>
                  <a:gd name="T76" fmla="*/ 6 w 31"/>
                  <a:gd name="T77" fmla="*/ 58 h 58"/>
                  <a:gd name="T78" fmla="*/ 2 w 31"/>
                  <a:gd name="T79" fmla="*/ 58 h 58"/>
                  <a:gd name="T80" fmla="*/ 0 w 31"/>
                  <a:gd name="T81" fmla="*/ 58 h 5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1"/>
                  <a:gd name="T124" fmla="*/ 0 h 58"/>
                  <a:gd name="T125" fmla="*/ 31 w 31"/>
                  <a:gd name="T126" fmla="*/ 58 h 5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1" h="58">
                    <a:moveTo>
                      <a:pt x="27" y="0"/>
                    </a:moveTo>
                    <a:lnTo>
                      <a:pt x="29" y="0"/>
                    </a:lnTo>
                    <a:lnTo>
                      <a:pt x="31" y="2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1" y="12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21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7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3" y="37"/>
                    </a:lnTo>
                    <a:lnTo>
                      <a:pt x="15" y="39"/>
                    </a:lnTo>
                    <a:lnTo>
                      <a:pt x="15" y="41"/>
                    </a:lnTo>
                    <a:lnTo>
                      <a:pt x="15" y="43"/>
                    </a:lnTo>
                    <a:lnTo>
                      <a:pt x="13" y="45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0" y="54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2" y="58"/>
                    </a:lnTo>
                    <a:lnTo>
                      <a:pt x="0" y="58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0" name="Freeform 1876"/>
              <p:cNvSpPr>
                <a:spLocks/>
              </p:cNvSpPr>
              <p:nvPr/>
            </p:nvSpPr>
            <p:spPr bwMode="auto">
              <a:xfrm>
                <a:off x="5161" y="2053"/>
                <a:ext cx="65" cy="62"/>
              </a:xfrm>
              <a:custGeom>
                <a:avLst/>
                <a:gdLst>
                  <a:gd name="T0" fmla="*/ 31 w 56"/>
                  <a:gd name="T1" fmla="*/ 8 h 54"/>
                  <a:gd name="T2" fmla="*/ 31 w 56"/>
                  <a:gd name="T3" fmla="*/ 11 h 54"/>
                  <a:gd name="T4" fmla="*/ 31 w 56"/>
                  <a:gd name="T5" fmla="*/ 13 h 54"/>
                  <a:gd name="T6" fmla="*/ 33 w 56"/>
                  <a:gd name="T7" fmla="*/ 15 h 54"/>
                  <a:gd name="T8" fmla="*/ 34 w 56"/>
                  <a:gd name="T9" fmla="*/ 17 h 54"/>
                  <a:gd name="T10" fmla="*/ 36 w 56"/>
                  <a:gd name="T11" fmla="*/ 17 h 54"/>
                  <a:gd name="T12" fmla="*/ 40 w 56"/>
                  <a:gd name="T13" fmla="*/ 17 h 54"/>
                  <a:gd name="T14" fmla="*/ 42 w 56"/>
                  <a:gd name="T15" fmla="*/ 15 h 54"/>
                  <a:gd name="T16" fmla="*/ 44 w 56"/>
                  <a:gd name="T17" fmla="*/ 13 h 54"/>
                  <a:gd name="T18" fmla="*/ 42 w 56"/>
                  <a:gd name="T19" fmla="*/ 15 h 54"/>
                  <a:gd name="T20" fmla="*/ 44 w 56"/>
                  <a:gd name="T21" fmla="*/ 17 h 54"/>
                  <a:gd name="T22" fmla="*/ 46 w 56"/>
                  <a:gd name="T23" fmla="*/ 19 h 54"/>
                  <a:gd name="T24" fmla="*/ 48 w 56"/>
                  <a:gd name="T25" fmla="*/ 21 h 54"/>
                  <a:gd name="T26" fmla="*/ 50 w 56"/>
                  <a:gd name="T27" fmla="*/ 21 h 54"/>
                  <a:gd name="T28" fmla="*/ 54 w 56"/>
                  <a:gd name="T29" fmla="*/ 21 h 54"/>
                  <a:gd name="T30" fmla="*/ 56 w 56"/>
                  <a:gd name="T31" fmla="*/ 19 h 54"/>
                  <a:gd name="T32" fmla="*/ 56 w 56"/>
                  <a:gd name="T33" fmla="*/ 17 h 54"/>
                  <a:gd name="T34" fmla="*/ 50 w 56"/>
                  <a:gd name="T35" fmla="*/ 29 h 54"/>
                  <a:gd name="T36" fmla="*/ 46 w 56"/>
                  <a:gd name="T37" fmla="*/ 38 h 54"/>
                  <a:gd name="T38" fmla="*/ 40 w 56"/>
                  <a:gd name="T39" fmla="*/ 46 h 54"/>
                  <a:gd name="T40" fmla="*/ 34 w 56"/>
                  <a:gd name="T41" fmla="*/ 50 h 54"/>
                  <a:gd name="T42" fmla="*/ 29 w 56"/>
                  <a:gd name="T43" fmla="*/ 52 h 54"/>
                  <a:gd name="T44" fmla="*/ 25 w 56"/>
                  <a:gd name="T45" fmla="*/ 54 h 54"/>
                  <a:gd name="T46" fmla="*/ 19 w 56"/>
                  <a:gd name="T47" fmla="*/ 52 h 54"/>
                  <a:gd name="T48" fmla="*/ 15 w 56"/>
                  <a:gd name="T49" fmla="*/ 50 h 54"/>
                  <a:gd name="T50" fmla="*/ 10 w 56"/>
                  <a:gd name="T51" fmla="*/ 48 h 54"/>
                  <a:gd name="T52" fmla="*/ 6 w 56"/>
                  <a:gd name="T53" fmla="*/ 44 h 54"/>
                  <a:gd name="T54" fmla="*/ 2 w 56"/>
                  <a:gd name="T55" fmla="*/ 42 h 54"/>
                  <a:gd name="T56" fmla="*/ 0 w 56"/>
                  <a:gd name="T57" fmla="*/ 36 h 54"/>
                  <a:gd name="T58" fmla="*/ 0 w 56"/>
                  <a:gd name="T59" fmla="*/ 31 h 54"/>
                  <a:gd name="T60" fmla="*/ 0 w 56"/>
                  <a:gd name="T61" fmla="*/ 21 h 54"/>
                  <a:gd name="T62" fmla="*/ 2 w 56"/>
                  <a:gd name="T63" fmla="*/ 11 h 54"/>
                  <a:gd name="T64" fmla="*/ 6 w 56"/>
                  <a:gd name="T65" fmla="*/ 0 h 54"/>
                  <a:gd name="T66" fmla="*/ 6 w 56"/>
                  <a:gd name="T67" fmla="*/ 6 h 54"/>
                  <a:gd name="T68" fmla="*/ 11 w 56"/>
                  <a:gd name="T69" fmla="*/ 8 h 54"/>
                  <a:gd name="T70" fmla="*/ 13 w 56"/>
                  <a:gd name="T71" fmla="*/ 9 h 54"/>
                  <a:gd name="T72" fmla="*/ 15 w 56"/>
                  <a:gd name="T73" fmla="*/ 8 h 54"/>
                  <a:gd name="T74" fmla="*/ 17 w 56"/>
                  <a:gd name="T75" fmla="*/ 8 h 54"/>
                  <a:gd name="T76" fmla="*/ 19 w 56"/>
                  <a:gd name="T77" fmla="*/ 4 h 54"/>
                  <a:gd name="T78" fmla="*/ 19 w 56"/>
                  <a:gd name="T79" fmla="*/ 8 h 54"/>
                  <a:gd name="T80" fmla="*/ 19 w 56"/>
                  <a:gd name="T81" fmla="*/ 9 h 54"/>
                  <a:gd name="T82" fmla="*/ 21 w 56"/>
                  <a:gd name="T83" fmla="*/ 11 h 54"/>
                  <a:gd name="T84" fmla="*/ 23 w 56"/>
                  <a:gd name="T85" fmla="*/ 13 h 54"/>
                  <a:gd name="T86" fmla="*/ 27 w 56"/>
                  <a:gd name="T87" fmla="*/ 13 h 54"/>
                  <a:gd name="T88" fmla="*/ 31 w 56"/>
                  <a:gd name="T89" fmla="*/ 8 h 5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4"/>
                  <a:gd name="T137" fmla="*/ 56 w 56"/>
                  <a:gd name="T138" fmla="*/ 54 h 5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4">
                    <a:moveTo>
                      <a:pt x="31" y="8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33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2" y="15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6" y="19"/>
                    </a:lnTo>
                    <a:lnTo>
                      <a:pt x="56" y="17"/>
                    </a:lnTo>
                    <a:lnTo>
                      <a:pt x="50" y="29"/>
                    </a:lnTo>
                    <a:lnTo>
                      <a:pt x="46" y="38"/>
                    </a:lnTo>
                    <a:lnTo>
                      <a:pt x="40" y="46"/>
                    </a:lnTo>
                    <a:lnTo>
                      <a:pt x="34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19" y="52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6" y="44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21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7" y="13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1" name="Freeform 1877"/>
              <p:cNvSpPr>
                <a:spLocks/>
              </p:cNvSpPr>
              <p:nvPr/>
            </p:nvSpPr>
            <p:spPr bwMode="auto">
              <a:xfrm>
                <a:off x="5161" y="2053"/>
                <a:ext cx="65" cy="62"/>
              </a:xfrm>
              <a:custGeom>
                <a:avLst/>
                <a:gdLst>
                  <a:gd name="T0" fmla="*/ 31 w 56"/>
                  <a:gd name="T1" fmla="*/ 8 h 54"/>
                  <a:gd name="T2" fmla="*/ 31 w 56"/>
                  <a:gd name="T3" fmla="*/ 11 h 54"/>
                  <a:gd name="T4" fmla="*/ 31 w 56"/>
                  <a:gd name="T5" fmla="*/ 13 h 54"/>
                  <a:gd name="T6" fmla="*/ 33 w 56"/>
                  <a:gd name="T7" fmla="*/ 15 h 54"/>
                  <a:gd name="T8" fmla="*/ 34 w 56"/>
                  <a:gd name="T9" fmla="*/ 17 h 54"/>
                  <a:gd name="T10" fmla="*/ 36 w 56"/>
                  <a:gd name="T11" fmla="*/ 17 h 54"/>
                  <a:gd name="T12" fmla="*/ 40 w 56"/>
                  <a:gd name="T13" fmla="*/ 17 h 54"/>
                  <a:gd name="T14" fmla="*/ 42 w 56"/>
                  <a:gd name="T15" fmla="*/ 15 h 54"/>
                  <a:gd name="T16" fmla="*/ 44 w 56"/>
                  <a:gd name="T17" fmla="*/ 13 h 54"/>
                  <a:gd name="T18" fmla="*/ 42 w 56"/>
                  <a:gd name="T19" fmla="*/ 15 h 54"/>
                  <a:gd name="T20" fmla="*/ 44 w 56"/>
                  <a:gd name="T21" fmla="*/ 17 h 54"/>
                  <a:gd name="T22" fmla="*/ 46 w 56"/>
                  <a:gd name="T23" fmla="*/ 19 h 54"/>
                  <a:gd name="T24" fmla="*/ 48 w 56"/>
                  <a:gd name="T25" fmla="*/ 21 h 54"/>
                  <a:gd name="T26" fmla="*/ 50 w 56"/>
                  <a:gd name="T27" fmla="*/ 21 h 54"/>
                  <a:gd name="T28" fmla="*/ 54 w 56"/>
                  <a:gd name="T29" fmla="*/ 21 h 54"/>
                  <a:gd name="T30" fmla="*/ 56 w 56"/>
                  <a:gd name="T31" fmla="*/ 19 h 54"/>
                  <a:gd name="T32" fmla="*/ 56 w 56"/>
                  <a:gd name="T33" fmla="*/ 17 h 54"/>
                  <a:gd name="T34" fmla="*/ 50 w 56"/>
                  <a:gd name="T35" fmla="*/ 29 h 54"/>
                  <a:gd name="T36" fmla="*/ 46 w 56"/>
                  <a:gd name="T37" fmla="*/ 38 h 54"/>
                  <a:gd name="T38" fmla="*/ 40 w 56"/>
                  <a:gd name="T39" fmla="*/ 46 h 54"/>
                  <a:gd name="T40" fmla="*/ 34 w 56"/>
                  <a:gd name="T41" fmla="*/ 50 h 54"/>
                  <a:gd name="T42" fmla="*/ 29 w 56"/>
                  <a:gd name="T43" fmla="*/ 52 h 54"/>
                  <a:gd name="T44" fmla="*/ 25 w 56"/>
                  <a:gd name="T45" fmla="*/ 54 h 54"/>
                  <a:gd name="T46" fmla="*/ 19 w 56"/>
                  <a:gd name="T47" fmla="*/ 52 h 54"/>
                  <a:gd name="T48" fmla="*/ 15 w 56"/>
                  <a:gd name="T49" fmla="*/ 50 h 54"/>
                  <a:gd name="T50" fmla="*/ 10 w 56"/>
                  <a:gd name="T51" fmla="*/ 48 h 54"/>
                  <a:gd name="T52" fmla="*/ 6 w 56"/>
                  <a:gd name="T53" fmla="*/ 44 h 54"/>
                  <a:gd name="T54" fmla="*/ 2 w 56"/>
                  <a:gd name="T55" fmla="*/ 42 h 54"/>
                  <a:gd name="T56" fmla="*/ 0 w 56"/>
                  <a:gd name="T57" fmla="*/ 36 h 54"/>
                  <a:gd name="T58" fmla="*/ 0 w 56"/>
                  <a:gd name="T59" fmla="*/ 31 h 54"/>
                  <a:gd name="T60" fmla="*/ 0 w 56"/>
                  <a:gd name="T61" fmla="*/ 21 h 54"/>
                  <a:gd name="T62" fmla="*/ 2 w 56"/>
                  <a:gd name="T63" fmla="*/ 11 h 54"/>
                  <a:gd name="T64" fmla="*/ 6 w 56"/>
                  <a:gd name="T65" fmla="*/ 0 h 54"/>
                  <a:gd name="T66" fmla="*/ 6 w 56"/>
                  <a:gd name="T67" fmla="*/ 6 h 54"/>
                  <a:gd name="T68" fmla="*/ 11 w 56"/>
                  <a:gd name="T69" fmla="*/ 8 h 54"/>
                  <a:gd name="T70" fmla="*/ 13 w 56"/>
                  <a:gd name="T71" fmla="*/ 9 h 54"/>
                  <a:gd name="T72" fmla="*/ 15 w 56"/>
                  <a:gd name="T73" fmla="*/ 8 h 54"/>
                  <a:gd name="T74" fmla="*/ 17 w 56"/>
                  <a:gd name="T75" fmla="*/ 8 h 54"/>
                  <a:gd name="T76" fmla="*/ 19 w 56"/>
                  <a:gd name="T77" fmla="*/ 4 h 54"/>
                  <a:gd name="T78" fmla="*/ 19 w 56"/>
                  <a:gd name="T79" fmla="*/ 8 h 54"/>
                  <a:gd name="T80" fmla="*/ 19 w 56"/>
                  <a:gd name="T81" fmla="*/ 9 h 54"/>
                  <a:gd name="T82" fmla="*/ 21 w 56"/>
                  <a:gd name="T83" fmla="*/ 11 h 54"/>
                  <a:gd name="T84" fmla="*/ 23 w 56"/>
                  <a:gd name="T85" fmla="*/ 13 h 54"/>
                  <a:gd name="T86" fmla="*/ 27 w 56"/>
                  <a:gd name="T87" fmla="*/ 13 h 54"/>
                  <a:gd name="T88" fmla="*/ 31 w 56"/>
                  <a:gd name="T89" fmla="*/ 8 h 5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4"/>
                  <a:gd name="T137" fmla="*/ 56 w 56"/>
                  <a:gd name="T138" fmla="*/ 54 h 5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4">
                    <a:moveTo>
                      <a:pt x="31" y="8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33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2" y="15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6" y="19"/>
                    </a:lnTo>
                    <a:lnTo>
                      <a:pt x="56" y="17"/>
                    </a:lnTo>
                    <a:lnTo>
                      <a:pt x="50" y="29"/>
                    </a:lnTo>
                    <a:lnTo>
                      <a:pt x="46" y="38"/>
                    </a:lnTo>
                    <a:lnTo>
                      <a:pt x="40" y="46"/>
                    </a:lnTo>
                    <a:lnTo>
                      <a:pt x="34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19" y="52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6" y="44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21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7" y="13"/>
                    </a:lnTo>
                    <a:lnTo>
                      <a:pt x="31" y="8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2" name="Freeform 1878"/>
              <p:cNvSpPr>
                <a:spLocks/>
              </p:cNvSpPr>
              <p:nvPr/>
            </p:nvSpPr>
            <p:spPr bwMode="auto">
              <a:xfrm>
                <a:off x="5161" y="2047"/>
                <a:ext cx="70" cy="31"/>
              </a:xfrm>
              <a:custGeom>
                <a:avLst/>
                <a:gdLst>
                  <a:gd name="T0" fmla="*/ 0 w 61"/>
                  <a:gd name="T1" fmla="*/ 4 h 27"/>
                  <a:gd name="T2" fmla="*/ 0 w 61"/>
                  <a:gd name="T3" fmla="*/ 2 h 27"/>
                  <a:gd name="T4" fmla="*/ 2 w 61"/>
                  <a:gd name="T5" fmla="*/ 0 h 27"/>
                  <a:gd name="T6" fmla="*/ 6 w 61"/>
                  <a:gd name="T7" fmla="*/ 0 h 27"/>
                  <a:gd name="T8" fmla="*/ 8 w 61"/>
                  <a:gd name="T9" fmla="*/ 0 h 27"/>
                  <a:gd name="T10" fmla="*/ 10 w 61"/>
                  <a:gd name="T11" fmla="*/ 2 h 27"/>
                  <a:gd name="T12" fmla="*/ 11 w 61"/>
                  <a:gd name="T13" fmla="*/ 4 h 27"/>
                  <a:gd name="T14" fmla="*/ 13 w 61"/>
                  <a:gd name="T15" fmla="*/ 6 h 27"/>
                  <a:gd name="T16" fmla="*/ 11 w 61"/>
                  <a:gd name="T17" fmla="*/ 8 h 27"/>
                  <a:gd name="T18" fmla="*/ 13 w 61"/>
                  <a:gd name="T19" fmla="*/ 6 h 27"/>
                  <a:gd name="T20" fmla="*/ 15 w 61"/>
                  <a:gd name="T21" fmla="*/ 4 h 27"/>
                  <a:gd name="T22" fmla="*/ 19 w 61"/>
                  <a:gd name="T23" fmla="*/ 4 h 27"/>
                  <a:gd name="T24" fmla="*/ 21 w 61"/>
                  <a:gd name="T25" fmla="*/ 4 h 27"/>
                  <a:gd name="T26" fmla="*/ 23 w 61"/>
                  <a:gd name="T27" fmla="*/ 6 h 27"/>
                  <a:gd name="T28" fmla="*/ 25 w 61"/>
                  <a:gd name="T29" fmla="*/ 8 h 27"/>
                  <a:gd name="T30" fmla="*/ 25 w 61"/>
                  <a:gd name="T31" fmla="*/ 10 h 27"/>
                  <a:gd name="T32" fmla="*/ 25 w 61"/>
                  <a:gd name="T33" fmla="*/ 14 h 27"/>
                  <a:gd name="T34" fmla="*/ 27 w 61"/>
                  <a:gd name="T35" fmla="*/ 10 h 27"/>
                  <a:gd name="T36" fmla="*/ 29 w 61"/>
                  <a:gd name="T37" fmla="*/ 10 h 27"/>
                  <a:gd name="T38" fmla="*/ 31 w 61"/>
                  <a:gd name="T39" fmla="*/ 8 h 27"/>
                  <a:gd name="T40" fmla="*/ 33 w 61"/>
                  <a:gd name="T41" fmla="*/ 10 h 27"/>
                  <a:gd name="T42" fmla="*/ 34 w 61"/>
                  <a:gd name="T43" fmla="*/ 10 h 27"/>
                  <a:gd name="T44" fmla="*/ 36 w 61"/>
                  <a:gd name="T45" fmla="*/ 12 h 27"/>
                  <a:gd name="T46" fmla="*/ 38 w 61"/>
                  <a:gd name="T47" fmla="*/ 14 h 27"/>
                  <a:gd name="T48" fmla="*/ 36 w 61"/>
                  <a:gd name="T49" fmla="*/ 17 h 27"/>
                  <a:gd name="T50" fmla="*/ 38 w 61"/>
                  <a:gd name="T51" fmla="*/ 15 h 27"/>
                  <a:gd name="T52" fmla="*/ 40 w 61"/>
                  <a:gd name="T53" fmla="*/ 14 h 27"/>
                  <a:gd name="T54" fmla="*/ 44 w 61"/>
                  <a:gd name="T55" fmla="*/ 14 h 27"/>
                  <a:gd name="T56" fmla="*/ 46 w 61"/>
                  <a:gd name="T57" fmla="*/ 14 h 27"/>
                  <a:gd name="T58" fmla="*/ 48 w 61"/>
                  <a:gd name="T59" fmla="*/ 14 h 27"/>
                  <a:gd name="T60" fmla="*/ 50 w 61"/>
                  <a:gd name="T61" fmla="*/ 15 h 27"/>
                  <a:gd name="T62" fmla="*/ 50 w 61"/>
                  <a:gd name="T63" fmla="*/ 19 h 27"/>
                  <a:gd name="T64" fmla="*/ 50 w 61"/>
                  <a:gd name="T65" fmla="*/ 21 h 27"/>
                  <a:gd name="T66" fmla="*/ 50 w 61"/>
                  <a:gd name="T67" fmla="*/ 19 h 27"/>
                  <a:gd name="T68" fmla="*/ 54 w 61"/>
                  <a:gd name="T69" fmla="*/ 17 h 27"/>
                  <a:gd name="T70" fmla="*/ 56 w 61"/>
                  <a:gd name="T71" fmla="*/ 17 h 27"/>
                  <a:gd name="T72" fmla="*/ 58 w 61"/>
                  <a:gd name="T73" fmla="*/ 17 h 27"/>
                  <a:gd name="T74" fmla="*/ 59 w 61"/>
                  <a:gd name="T75" fmla="*/ 19 h 27"/>
                  <a:gd name="T76" fmla="*/ 61 w 61"/>
                  <a:gd name="T77" fmla="*/ 21 h 27"/>
                  <a:gd name="T78" fmla="*/ 61 w 61"/>
                  <a:gd name="T79" fmla="*/ 23 h 27"/>
                  <a:gd name="T80" fmla="*/ 61 w 61"/>
                  <a:gd name="T81" fmla="*/ 27 h 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27"/>
                  <a:gd name="T125" fmla="*/ 61 w 61"/>
                  <a:gd name="T126" fmla="*/ 27 h 2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2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40" y="14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0" y="15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8" y="17"/>
                    </a:lnTo>
                    <a:lnTo>
                      <a:pt x="59" y="19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7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3" name="Freeform 1879"/>
              <p:cNvSpPr>
                <a:spLocks/>
              </p:cNvSpPr>
              <p:nvPr/>
            </p:nvSpPr>
            <p:spPr bwMode="auto">
              <a:xfrm>
                <a:off x="5260" y="1994"/>
                <a:ext cx="65" cy="64"/>
              </a:xfrm>
              <a:custGeom>
                <a:avLst/>
                <a:gdLst>
                  <a:gd name="T0" fmla="*/ 10 w 56"/>
                  <a:gd name="T1" fmla="*/ 25 h 56"/>
                  <a:gd name="T2" fmla="*/ 14 w 56"/>
                  <a:gd name="T3" fmla="*/ 25 h 56"/>
                  <a:gd name="T4" fmla="*/ 16 w 56"/>
                  <a:gd name="T5" fmla="*/ 25 h 56"/>
                  <a:gd name="T6" fmla="*/ 18 w 56"/>
                  <a:gd name="T7" fmla="*/ 23 h 56"/>
                  <a:gd name="T8" fmla="*/ 19 w 56"/>
                  <a:gd name="T9" fmla="*/ 21 h 56"/>
                  <a:gd name="T10" fmla="*/ 19 w 56"/>
                  <a:gd name="T11" fmla="*/ 19 h 56"/>
                  <a:gd name="T12" fmla="*/ 19 w 56"/>
                  <a:gd name="T13" fmla="*/ 17 h 56"/>
                  <a:gd name="T14" fmla="*/ 18 w 56"/>
                  <a:gd name="T15" fmla="*/ 15 h 56"/>
                  <a:gd name="T16" fmla="*/ 14 w 56"/>
                  <a:gd name="T17" fmla="*/ 14 h 56"/>
                  <a:gd name="T18" fmla="*/ 18 w 56"/>
                  <a:gd name="T19" fmla="*/ 14 h 56"/>
                  <a:gd name="T20" fmla="*/ 19 w 56"/>
                  <a:gd name="T21" fmla="*/ 14 h 56"/>
                  <a:gd name="T22" fmla="*/ 21 w 56"/>
                  <a:gd name="T23" fmla="*/ 12 h 56"/>
                  <a:gd name="T24" fmla="*/ 23 w 56"/>
                  <a:gd name="T25" fmla="*/ 10 h 56"/>
                  <a:gd name="T26" fmla="*/ 23 w 56"/>
                  <a:gd name="T27" fmla="*/ 6 h 56"/>
                  <a:gd name="T28" fmla="*/ 23 w 56"/>
                  <a:gd name="T29" fmla="*/ 4 h 56"/>
                  <a:gd name="T30" fmla="*/ 21 w 56"/>
                  <a:gd name="T31" fmla="*/ 2 h 56"/>
                  <a:gd name="T32" fmla="*/ 19 w 56"/>
                  <a:gd name="T33" fmla="*/ 0 h 56"/>
                  <a:gd name="T34" fmla="*/ 33 w 56"/>
                  <a:gd name="T35" fmla="*/ 6 h 56"/>
                  <a:gd name="T36" fmla="*/ 43 w 56"/>
                  <a:gd name="T37" fmla="*/ 12 h 56"/>
                  <a:gd name="T38" fmla="*/ 48 w 56"/>
                  <a:gd name="T39" fmla="*/ 17 h 56"/>
                  <a:gd name="T40" fmla="*/ 54 w 56"/>
                  <a:gd name="T41" fmla="*/ 21 h 56"/>
                  <a:gd name="T42" fmla="*/ 56 w 56"/>
                  <a:gd name="T43" fmla="*/ 27 h 56"/>
                  <a:gd name="T44" fmla="*/ 56 w 56"/>
                  <a:gd name="T45" fmla="*/ 31 h 56"/>
                  <a:gd name="T46" fmla="*/ 56 w 56"/>
                  <a:gd name="T47" fmla="*/ 37 h 56"/>
                  <a:gd name="T48" fmla="*/ 54 w 56"/>
                  <a:gd name="T49" fmla="*/ 40 h 56"/>
                  <a:gd name="T50" fmla="*/ 52 w 56"/>
                  <a:gd name="T51" fmla="*/ 46 h 56"/>
                  <a:gd name="T52" fmla="*/ 48 w 56"/>
                  <a:gd name="T53" fmla="*/ 50 h 56"/>
                  <a:gd name="T54" fmla="*/ 44 w 56"/>
                  <a:gd name="T55" fmla="*/ 52 h 56"/>
                  <a:gd name="T56" fmla="*/ 39 w 56"/>
                  <a:gd name="T57" fmla="*/ 54 h 56"/>
                  <a:gd name="T58" fmla="*/ 33 w 56"/>
                  <a:gd name="T59" fmla="*/ 56 h 56"/>
                  <a:gd name="T60" fmla="*/ 23 w 56"/>
                  <a:gd name="T61" fmla="*/ 54 h 56"/>
                  <a:gd name="T62" fmla="*/ 14 w 56"/>
                  <a:gd name="T63" fmla="*/ 52 h 56"/>
                  <a:gd name="T64" fmla="*/ 0 w 56"/>
                  <a:gd name="T65" fmla="*/ 48 h 56"/>
                  <a:gd name="T66" fmla="*/ 6 w 56"/>
                  <a:gd name="T67" fmla="*/ 48 h 56"/>
                  <a:gd name="T68" fmla="*/ 10 w 56"/>
                  <a:gd name="T69" fmla="*/ 44 h 56"/>
                  <a:gd name="T70" fmla="*/ 10 w 56"/>
                  <a:gd name="T71" fmla="*/ 42 h 56"/>
                  <a:gd name="T72" fmla="*/ 10 w 56"/>
                  <a:gd name="T73" fmla="*/ 38 h 56"/>
                  <a:gd name="T74" fmla="*/ 8 w 56"/>
                  <a:gd name="T75" fmla="*/ 37 h 56"/>
                  <a:gd name="T76" fmla="*/ 6 w 56"/>
                  <a:gd name="T77" fmla="*/ 35 h 56"/>
                  <a:gd name="T78" fmla="*/ 12 w 56"/>
                  <a:gd name="T79" fmla="*/ 35 h 56"/>
                  <a:gd name="T80" fmla="*/ 14 w 56"/>
                  <a:gd name="T81" fmla="*/ 33 h 56"/>
                  <a:gd name="T82" fmla="*/ 14 w 56"/>
                  <a:gd name="T83" fmla="*/ 31 h 56"/>
                  <a:gd name="T84" fmla="*/ 14 w 56"/>
                  <a:gd name="T85" fmla="*/ 29 h 56"/>
                  <a:gd name="T86" fmla="*/ 12 w 56"/>
                  <a:gd name="T87" fmla="*/ 27 h 56"/>
                  <a:gd name="T88" fmla="*/ 10 w 56"/>
                  <a:gd name="T89" fmla="*/ 25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6"/>
                  <a:gd name="T137" fmla="*/ 56 w 56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6">
                    <a:moveTo>
                      <a:pt x="10" y="25"/>
                    </a:moveTo>
                    <a:lnTo>
                      <a:pt x="14" y="25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8" y="15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33" y="6"/>
                    </a:lnTo>
                    <a:lnTo>
                      <a:pt x="43" y="12"/>
                    </a:lnTo>
                    <a:lnTo>
                      <a:pt x="48" y="17"/>
                    </a:lnTo>
                    <a:lnTo>
                      <a:pt x="54" y="21"/>
                    </a:lnTo>
                    <a:lnTo>
                      <a:pt x="56" y="27"/>
                    </a:lnTo>
                    <a:lnTo>
                      <a:pt x="56" y="31"/>
                    </a:lnTo>
                    <a:lnTo>
                      <a:pt x="56" y="37"/>
                    </a:lnTo>
                    <a:lnTo>
                      <a:pt x="54" y="40"/>
                    </a:lnTo>
                    <a:lnTo>
                      <a:pt x="52" y="46"/>
                    </a:lnTo>
                    <a:lnTo>
                      <a:pt x="48" y="50"/>
                    </a:lnTo>
                    <a:lnTo>
                      <a:pt x="44" y="52"/>
                    </a:lnTo>
                    <a:lnTo>
                      <a:pt x="39" y="54"/>
                    </a:lnTo>
                    <a:lnTo>
                      <a:pt x="33" y="56"/>
                    </a:lnTo>
                    <a:lnTo>
                      <a:pt x="23" y="54"/>
                    </a:lnTo>
                    <a:lnTo>
                      <a:pt x="14" y="52"/>
                    </a:lnTo>
                    <a:lnTo>
                      <a:pt x="0" y="48"/>
                    </a:lnTo>
                    <a:lnTo>
                      <a:pt x="6" y="48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2" y="27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4" name="Freeform 1880"/>
              <p:cNvSpPr>
                <a:spLocks/>
              </p:cNvSpPr>
              <p:nvPr/>
            </p:nvSpPr>
            <p:spPr bwMode="auto">
              <a:xfrm>
                <a:off x="5260" y="1994"/>
                <a:ext cx="65" cy="64"/>
              </a:xfrm>
              <a:custGeom>
                <a:avLst/>
                <a:gdLst>
                  <a:gd name="T0" fmla="*/ 10 w 56"/>
                  <a:gd name="T1" fmla="*/ 25 h 56"/>
                  <a:gd name="T2" fmla="*/ 14 w 56"/>
                  <a:gd name="T3" fmla="*/ 25 h 56"/>
                  <a:gd name="T4" fmla="*/ 16 w 56"/>
                  <a:gd name="T5" fmla="*/ 25 h 56"/>
                  <a:gd name="T6" fmla="*/ 18 w 56"/>
                  <a:gd name="T7" fmla="*/ 23 h 56"/>
                  <a:gd name="T8" fmla="*/ 19 w 56"/>
                  <a:gd name="T9" fmla="*/ 21 h 56"/>
                  <a:gd name="T10" fmla="*/ 19 w 56"/>
                  <a:gd name="T11" fmla="*/ 19 h 56"/>
                  <a:gd name="T12" fmla="*/ 19 w 56"/>
                  <a:gd name="T13" fmla="*/ 17 h 56"/>
                  <a:gd name="T14" fmla="*/ 18 w 56"/>
                  <a:gd name="T15" fmla="*/ 15 h 56"/>
                  <a:gd name="T16" fmla="*/ 14 w 56"/>
                  <a:gd name="T17" fmla="*/ 14 h 56"/>
                  <a:gd name="T18" fmla="*/ 18 w 56"/>
                  <a:gd name="T19" fmla="*/ 14 h 56"/>
                  <a:gd name="T20" fmla="*/ 19 w 56"/>
                  <a:gd name="T21" fmla="*/ 14 h 56"/>
                  <a:gd name="T22" fmla="*/ 21 w 56"/>
                  <a:gd name="T23" fmla="*/ 12 h 56"/>
                  <a:gd name="T24" fmla="*/ 23 w 56"/>
                  <a:gd name="T25" fmla="*/ 10 h 56"/>
                  <a:gd name="T26" fmla="*/ 23 w 56"/>
                  <a:gd name="T27" fmla="*/ 6 h 56"/>
                  <a:gd name="T28" fmla="*/ 23 w 56"/>
                  <a:gd name="T29" fmla="*/ 4 h 56"/>
                  <a:gd name="T30" fmla="*/ 21 w 56"/>
                  <a:gd name="T31" fmla="*/ 2 h 56"/>
                  <a:gd name="T32" fmla="*/ 19 w 56"/>
                  <a:gd name="T33" fmla="*/ 0 h 56"/>
                  <a:gd name="T34" fmla="*/ 33 w 56"/>
                  <a:gd name="T35" fmla="*/ 6 h 56"/>
                  <a:gd name="T36" fmla="*/ 43 w 56"/>
                  <a:gd name="T37" fmla="*/ 12 h 56"/>
                  <a:gd name="T38" fmla="*/ 48 w 56"/>
                  <a:gd name="T39" fmla="*/ 17 h 56"/>
                  <a:gd name="T40" fmla="*/ 54 w 56"/>
                  <a:gd name="T41" fmla="*/ 21 h 56"/>
                  <a:gd name="T42" fmla="*/ 56 w 56"/>
                  <a:gd name="T43" fmla="*/ 27 h 56"/>
                  <a:gd name="T44" fmla="*/ 56 w 56"/>
                  <a:gd name="T45" fmla="*/ 31 h 56"/>
                  <a:gd name="T46" fmla="*/ 56 w 56"/>
                  <a:gd name="T47" fmla="*/ 37 h 56"/>
                  <a:gd name="T48" fmla="*/ 54 w 56"/>
                  <a:gd name="T49" fmla="*/ 40 h 56"/>
                  <a:gd name="T50" fmla="*/ 52 w 56"/>
                  <a:gd name="T51" fmla="*/ 46 h 56"/>
                  <a:gd name="T52" fmla="*/ 48 w 56"/>
                  <a:gd name="T53" fmla="*/ 50 h 56"/>
                  <a:gd name="T54" fmla="*/ 44 w 56"/>
                  <a:gd name="T55" fmla="*/ 52 h 56"/>
                  <a:gd name="T56" fmla="*/ 39 w 56"/>
                  <a:gd name="T57" fmla="*/ 54 h 56"/>
                  <a:gd name="T58" fmla="*/ 33 w 56"/>
                  <a:gd name="T59" fmla="*/ 56 h 56"/>
                  <a:gd name="T60" fmla="*/ 23 w 56"/>
                  <a:gd name="T61" fmla="*/ 54 h 56"/>
                  <a:gd name="T62" fmla="*/ 14 w 56"/>
                  <a:gd name="T63" fmla="*/ 52 h 56"/>
                  <a:gd name="T64" fmla="*/ 0 w 56"/>
                  <a:gd name="T65" fmla="*/ 48 h 56"/>
                  <a:gd name="T66" fmla="*/ 6 w 56"/>
                  <a:gd name="T67" fmla="*/ 48 h 56"/>
                  <a:gd name="T68" fmla="*/ 10 w 56"/>
                  <a:gd name="T69" fmla="*/ 44 h 56"/>
                  <a:gd name="T70" fmla="*/ 10 w 56"/>
                  <a:gd name="T71" fmla="*/ 42 h 56"/>
                  <a:gd name="T72" fmla="*/ 10 w 56"/>
                  <a:gd name="T73" fmla="*/ 38 h 56"/>
                  <a:gd name="T74" fmla="*/ 8 w 56"/>
                  <a:gd name="T75" fmla="*/ 37 h 56"/>
                  <a:gd name="T76" fmla="*/ 6 w 56"/>
                  <a:gd name="T77" fmla="*/ 35 h 56"/>
                  <a:gd name="T78" fmla="*/ 12 w 56"/>
                  <a:gd name="T79" fmla="*/ 35 h 56"/>
                  <a:gd name="T80" fmla="*/ 14 w 56"/>
                  <a:gd name="T81" fmla="*/ 33 h 56"/>
                  <a:gd name="T82" fmla="*/ 14 w 56"/>
                  <a:gd name="T83" fmla="*/ 31 h 56"/>
                  <a:gd name="T84" fmla="*/ 14 w 56"/>
                  <a:gd name="T85" fmla="*/ 29 h 56"/>
                  <a:gd name="T86" fmla="*/ 12 w 56"/>
                  <a:gd name="T87" fmla="*/ 27 h 56"/>
                  <a:gd name="T88" fmla="*/ 10 w 56"/>
                  <a:gd name="T89" fmla="*/ 25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6"/>
                  <a:gd name="T137" fmla="*/ 56 w 56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6">
                    <a:moveTo>
                      <a:pt x="10" y="25"/>
                    </a:moveTo>
                    <a:lnTo>
                      <a:pt x="14" y="25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8" y="15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33" y="6"/>
                    </a:lnTo>
                    <a:lnTo>
                      <a:pt x="43" y="12"/>
                    </a:lnTo>
                    <a:lnTo>
                      <a:pt x="48" y="17"/>
                    </a:lnTo>
                    <a:lnTo>
                      <a:pt x="54" y="21"/>
                    </a:lnTo>
                    <a:lnTo>
                      <a:pt x="56" y="27"/>
                    </a:lnTo>
                    <a:lnTo>
                      <a:pt x="56" y="31"/>
                    </a:lnTo>
                    <a:lnTo>
                      <a:pt x="56" y="37"/>
                    </a:lnTo>
                    <a:lnTo>
                      <a:pt x="54" y="40"/>
                    </a:lnTo>
                    <a:lnTo>
                      <a:pt x="52" y="46"/>
                    </a:lnTo>
                    <a:lnTo>
                      <a:pt x="48" y="50"/>
                    </a:lnTo>
                    <a:lnTo>
                      <a:pt x="44" y="52"/>
                    </a:lnTo>
                    <a:lnTo>
                      <a:pt x="39" y="54"/>
                    </a:lnTo>
                    <a:lnTo>
                      <a:pt x="33" y="56"/>
                    </a:lnTo>
                    <a:lnTo>
                      <a:pt x="23" y="54"/>
                    </a:lnTo>
                    <a:lnTo>
                      <a:pt x="14" y="52"/>
                    </a:lnTo>
                    <a:lnTo>
                      <a:pt x="0" y="48"/>
                    </a:lnTo>
                    <a:lnTo>
                      <a:pt x="6" y="48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2" y="27"/>
                    </a:lnTo>
                    <a:lnTo>
                      <a:pt x="10" y="25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5" name="Freeform 1881"/>
              <p:cNvSpPr>
                <a:spLocks/>
              </p:cNvSpPr>
              <p:nvPr/>
            </p:nvSpPr>
            <p:spPr bwMode="auto">
              <a:xfrm>
                <a:off x="5254" y="1987"/>
                <a:ext cx="33" cy="69"/>
              </a:xfrm>
              <a:custGeom>
                <a:avLst/>
                <a:gdLst>
                  <a:gd name="T0" fmla="*/ 3 w 28"/>
                  <a:gd name="T1" fmla="*/ 60 h 60"/>
                  <a:gd name="T2" fmla="*/ 1 w 28"/>
                  <a:gd name="T3" fmla="*/ 60 h 60"/>
                  <a:gd name="T4" fmla="*/ 0 w 28"/>
                  <a:gd name="T5" fmla="*/ 58 h 60"/>
                  <a:gd name="T6" fmla="*/ 0 w 28"/>
                  <a:gd name="T7" fmla="*/ 54 h 60"/>
                  <a:gd name="T8" fmla="*/ 0 w 28"/>
                  <a:gd name="T9" fmla="*/ 52 h 60"/>
                  <a:gd name="T10" fmla="*/ 1 w 28"/>
                  <a:gd name="T11" fmla="*/ 50 h 60"/>
                  <a:gd name="T12" fmla="*/ 3 w 28"/>
                  <a:gd name="T13" fmla="*/ 48 h 60"/>
                  <a:gd name="T14" fmla="*/ 5 w 28"/>
                  <a:gd name="T15" fmla="*/ 48 h 60"/>
                  <a:gd name="T16" fmla="*/ 9 w 28"/>
                  <a:gd name="T17" fmla="*/ 48 h 60"/>
                  <a:gd name="T18" fmla="*/ 5 w 28"/>
                  <a:gd name="T19" fmla="*/ 46 h 60"/>
                  <a:gd name="T20" fmla="*/ 5 w 28"/>
                  <a:gd name="T21" fmla="*/ 44 h 60"/>
                  <a:gd name="T22" fmla="*/ 3 w 28"/>
                  <a:gd name="T23" fmla="*/ 43 h 60"/>
                  <a:gd name="T24" fmla="*/ 5 w 28"/>
                  <a:gd name="T25" fmla="*/ 41 h 60"/>
                  <a:gd name="T26" fmla="*/ 5 w 28"/>
                  <a:gd name="T27" fmla="*/ 39 h 60"/>
                  <a:gd name="T28" fmla="*/ 7 w 28"/>
                  <a:gd name="T29" fmla="*/ 37 h 60"/>
                  <a:gd name="T30" fmla="*/ 11 w 28"/>
                  <a:gd name="T31" fmla="*/ 37 h 60"/>
                  <a:gd name="T32" fmla="*/ 13 w 28"/>
                  <a:gd name="T33" fmla="*/ 37 h 60"/>
                  <a:gd name="T34" fmla="*/ 11 w 28"/>
                  <a:gd name="T35" fmla="*/ 35 h 60"/>
                  <a:gd name="T36" fmla="*/ 9 w 28"/>
                  <a:gd name="T37" fmla="*/ 33 h 60"/>
                  <a:gd name="T38" fmla="*/ 9 w 28"/>
                  <a:gd name="T39" fmla="*/ 31 h 60"/>
                  <a:gd name="T40" fmla="*/ 9 w 28"/>
                  <a:gd name="T41" fmla="*/ 29 h 60"/>
                  <a:gd name="T42" fmla="*/ 11 w 28"/>
                  <a:gd name="T43" fmla="*/ 27 h 60"/>
                  <a:gd name="T44" fmla="*/ 13 w 28"/>
                  <a:gd name="T45" fmla="*/ 25 h 60"/>
                  <a:gd name="T46" fmla="*/ 15 w 28"/>
                  <a:gd name="T47" fmla="*/ 25 h 60"/>
                  <a:gd name="T48" fmla="*/ 17 w 28"/>
                  <a:gd name="T49" fmla="*/ 25 h 60"/>
                  <a:gd name="T50" fmla="*/ 15 w 28"/>
                  <a:gd name="T51" fmla="*/ 23 h 60"/>
                  <a:gd name="T52" fmla="*/ 13 w 28"/>
                  <a:gd name="T53" fmla="*/ 21 h 60"/>
                  <a:gd name="T54" fmla="*/ 13 w 28"/>
                  <a:gd name="T55" fmla="*/ 20 h 60"/>
                  <a:gd name="T56" fmla="*/ 13 w 28"/>
                  <a:gd name="T57" fmla="*/ 18 h 60"/>
                  <a:gd name="T58" fmla="*/ 15 w 28"/>
                  <a:gd name="T59" fmla="*/ 16 h 60"/>
                  <a:gd name="T60" fmla="*/ 17 w 28"/>
                  <a:gd name="T61" fmla="*/ 14 h 60"/>
                  <a:gd name="T62" fmla="*/ 19 w 28"/>
                  <a:gd name="T63" fmla="*/ 14 h 60"/>
                  <a:gd name="T64" fmla="*/ 23 w 28"/>
                  <a:gd name="T65" fmla="*/ 14 h 60"/>
                  <a:gd name="T66" fmla="*/ 21 w 28"/>
                  <a:gd name="T67" fmla="*/ 12 h 60"/>
                  <a:gd name="T68" fmla="*/ 19 w 28"/>
                  <a:gd name="T69" fmla="*/ 10 h 60"/>
                  <a:gd name="T70" fmla="*/ 19 w 28"/>
                  <a:gd name="T71" fmla="*/ 8 h 60"/>
                  <a:gd name="T72" fmla="*/ 19 w 28"/>
                  <a:gd name="T73" fmla="*/ 6 h 60"/>
                  <a:gd name="T74" fmla="*/ 21 w 28"/>
                  <a:gd name="T75" fmla="*/ 4 h 60"/>
                  <a:gd name="T76" fmla="*/ 23 w 28"/>
                  <a:gd name="T77" fmla="*/ 2 h 60"/>
                  <a:gd name="T78" fmla="*/ 24 w 28"/>
                  <a:gd name="T79" fmla="*/ 0 h 60"/>
                  <a:gd name="T80" fmla="*/ 28 w 28"/>
                  <a:gd name="T81" fmla="*/ 2 h 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8"/>
                  <a:gd name="T124" fmla="*/ 0 h 60"/>
                  <a:gd name="T125" fmla="*/ 28 w 28"/>
                  <a:gd name="T126" fmla="*/ 60 h 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8" h="60">
                    <a:moveTo>
                      <a:pt x="3" y="60"/>
                    </a:moveTo>
                    <a:lnTo>
                      <a:pt x="1" y="60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1" y="50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3" y="43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1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11" y="27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8" y="2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6" name="Freeform 1882"/>
              <p:cNvSpPr>
                <a:spLocks/>
              </p:cNvSpPr>
              <p:nvPr/>
            </p:nvSpPr>
            <p:spPr bwMode="auto">
              <a:xfrm>
                <a:off x="5481" y="1987"/>
                <a:ext cx="67" cy="64"/>
              </a:xfrm>
              <a:custGeom>
                <a:avLst/>
                <a:gdLst>
                  <a:gd name="T0" fmla="*/ 48 w 58"/>
                  <a:gd name="T1" fmla="*/ 31 h 56"/>
                  <a:gd name="T2" fmla="*/ 44 w 58"/>
                  <a:gd name="T3" fmla="*/ 31 h 56"/>
                  <a:gd name="T4" fmla="*/ 42 w 58"/>
                  <a:gd name="T5" fmla="*/ 31 h 56"/>
                  <a:gd name="T6" fmla="*/ 41 w 58"/>
                  <a:gd name="T7" fmla="*/ 33 h 56"/>
                  <a:gd name="T8" fmla="*/ 39 w 58"/>
                  <a:gd name="T9" fmla="*/ 35 h 56"/>
                  <a:gd name="T10" fmla="*/ 39 w 58"/>
                  <a:gd name="T11" fmla="*/ 37 h 56"/>
                  <a:gd name="T12" fmla="*/ 39 w 58"/>
                  <a:gd name="T13" fmla="*/ 39 h 56"/>
                  <a:gd name="T14" fmla="*/ 41 w 58"/>
                  <a:gd name="T15" fmla="*/ 41 h 56"/>
                  <a:gd name="T16" fmla="*/ 42 w 58"/>
                  <a:gd name="T17" fmla="*/ 43 h 56"/>
                  <a:gd name="T18" fmla="*/ 41 w 58"/>
                  <a:gd name="T19" fmla="*/ 43 h 56"/>
                  <a:gd name="T20" fmla="*/ 37 w 58"/>
                  <a:gd name="T21" fmla="*/ 43 h 56"/>
                  <a:gd name="T22" fmla="*/ 35 w 58"/>
                  <a:gd name="T23" fmla="*/ 44 h 56"/>
                  <a:gd name="T24" fmla="*/ 35 w 58"/>
                  <a:gd name="T25" fmla="*/ 46 h 56"/>
                  <a:gd name="T26" fmla="*/ 33 w 58"/>
                  <a:gd name="T27" fmla="*/ 50 h 56"/>
                  <a:gd name="T28" fmla="*/ 35 w 58"/>
                  <a:gd name="T29" fmla="*/ 52 h 56"/>
                  <a:gd name="T30" fmla="*/ 35 w 58"/>
                  <a:gd name="T31" fmla="*/ 54 h 56"/>
                  <a:gd name="T32" fmla="*/ 39 w 58"/>
                  <a:gd name="T33" fmla="*/ 56 h 56"/>
                  <a:gd name="T34" fmla="*/ 25 w 58"/>
                  <a:gd name="T35" fmla="*/ 50 h 56"/>
                  <a:gd name="T36" fmla="*/ 16 w 58"/>
                  <a:gd name="T37" fmla="*/ 44 h 56"/>
                  <a:gd name="T38" fmla="*/ 8 w 58"/>
                  <a:gd name="T39" fmla="*/ 39 h 56"/>
                  <a:gd name="T40" fmla="*/ 4 w 58"/>
                  <a:gd name="T41" fmla="*/ 35 h 56"/>
                  <a:gd name="T42" fmla="*/ 2 w 58"/>
                  <a:gd name="T43" fmla="*/ 29 h 56"/>
                  <a:gd name="T44" fmla="*/ 0 w 58"/>
                  <a:gd name="T45" fmla="*/ 25 h 56"/>
                  <a:gd name="T46" fmla="*/ 2 w 58"/>
                  <a:gd name="T47" fmla="*/ 20 h 56"/>
                  <a:gd name="T48" fmla="*/ 4 w 58"/>
                  <a:gd name="T49" fmla="*/ 16 h 56"/>
                  <a:gd name="T50" fmla="*/ 6 w 58"/>
                  <a:gd name="T51" fmla="*/ 10 h 56"/>
                  <a:gd name="T52" fmla="*/ 10 w 58"/>
                  <a:gd name="T53" fmla="*/ 6 h 56"/>
                  <a:gd name="T54" fmla="*/ 14 w 58"/>
                  <a:gd name="T55" fmla="*/ 4 h 56"/>
                  <a:gd name="T56" fmla="*/ 19 w 58"/>
                  <a:gd name="T57" fmla="*/ 2 h 56"/>
                  <a:gd name="T58" fmla="*/ 25 w 58"/>
                  <a:gd name="T59" fmla="*/ 0 h 56"/>
                  <a:gd name="T60" fmla="*/ 33 w 58"/>
                  <a:gd name="T61" fmla="*/ 2 h 56"/>
                  <a:gd name="T62" fmla="*/ 44 w 58"/>
                  <a:gd name="T63" fmla="*/ 4 h 56"/>
                  <a:gd name="T64" fmla="*/ 58 w 58"/>
                  <a:gd name="T65" fmla="*/ 8 h 56"/>
                  <a:gd name="T66" fmla="*/ 52 w 58"/>
                  <a:gd name="T67" fmla="*/ 8 h 56"/>
                  <a:gd name="T68" fmla="*/ 48 w 58"/>
                  <a:gd name="T69" fmla="*/ 12 h 56"/>
                  <a:gd name="T70" fmla="*/ 48 w 58"/>
                  <a:gd name="T71" fmla="*/ 16 h 56"/>
                  <a:gd name="T72" fmla="*/ 48 w 58"/>
                  <a:gd name="T73" fmla="*/ 18 h 56"/>
                  <a:gd name="T74" fmla="*/ 50 w 58"/>
                  <a:gd name="T75" fmla="*/ 20 h 56"/>
                  <a:gd name="T76" fmla="*/ 52 w 58"/>
                  <a:gd name="T77" fmla="*/ 21 h 56"/>
                  <a:gd name="T78" fmla="*/ 46 w 58"/>
                  <a:gd name="T79" fmla="*/ 21 h 56"/>
                  <a:gd name="T80" fmla="*/ 42 w 58"/>
                  <a:gd name="T81" fmla="*/ 23 h 56"/>
                  <a:gd name="T82" fmla="*/ 42 w 58"/>
                  <a:gd name="T83" fmla="*/ 25 h 56"/>
                  <a:gd name="T84" fmla="*/ 42 w 58"/>
                  <a:gd name="T85" fmla="*/ 29 h 56"/>
                  <a:gd name="T86" fmla="*/ 44 w 58"/>
                  <a:gd name="T87" fmla="*/ 31 h 56"/>
                  <a:gd name="T88" fmla="*/ 48 w 58"/>
                  <a:gd name="T89" fmla="*/ 31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"/>
                  <a:gd name="T136" fmla="*/ 0 h 56"/>
                  <a:gd name="T137" fmla="*/ 58 w 58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" h="56">
                    <a:moveTo>
                      <a:pt x="48" y="31"/>
                    </a:moveTo>
                    <a:lnTo>
                      <a:pt x="44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2" y="43"/>
                    </a:lnTo>
                    <a:lnTo>
                      <a:pt x="41" y="43"/>
                    </a:lnTo>
                    <a:lnTo>
                      <a:pt x="37" y="43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3" y="50"/>
                    </a:lnTo>
                    <a:lnTo>
                      <a:pt x="35" y="52"/>
                    </a:lnTo>
                    <a:lnTo>
                      <a:pt x="35" y="54"/>
                    </a:lnTo>
                    <a:lnTo>
                      <a:pt x="39" y="56"/>
                    </a:lnTo>
                    <a:lnTo>
                      <a:pt x="25" y="50"/>
                    </a:lnTo>
                    <a:lnTo>
                      <a:pt x="16" y="44"/>
                    </a:lnTo>
                    <a:lnTo>
                      <a:pt x="8" y="39"/>
                    </a:lnTo>
                    <a:lnTo>
                      <a:pt x="4" y="35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4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4" y="4"/>
                    </a:lnTo>
                    <a:lnTo>
                      <a:pt x="58" y="8"/>
                    </a:lnTo>
                    <a:lnTo>
                      <a:pt x="52" y="8"/>
                    </a:lnTo>
                    <a:lnTo>
                      <a:pt x="48" y="12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2" y="21"/>
                    </a:lnTo>
                    <a:lnTo>
                      <a:pt x="46" y="21"/>
                    </a:lnTo>
                    <a:lnTo>
                      <a:pt x="42" y="23"/>
                    </a:lnTo>
                    <a:lnTo>
                      <a:pt x="42" y="25"/>
                    </a:lnTo>
                    <a:lnTo>
                      <a:pt x="42" y="29"/>
                    </a:lnTo>
                    <a:lnTo>
                      <a:pt x="44" y="31"/>
                    </a:lnTo>
                    <a:lnTo>
                      <a:pt x="48" y="3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7" name="Freeform 1883"/>
              <p:cNvSpPr>
                <a:spLocks/>
              </p:cNvSpPr>
              <p:nvPr/>
            </p:nvSpPr>
            <p:spPr bwMode="auto">
              <a:xfrm>
                <a:off x="5481" y="1987"/>
                <a:ext cx="67" cy="64"/>
              </a:xfrm>
              <a:custGeom>
                <a:avLst/>
                <a:gdLst>
                  <a:gd name="T0" fmla="*/ 48 w 58"/>
                  <a:gd name="T1" fmla="*/ 31 h 56"/>
                  <a:gd name="T2" fmla="*/ 44 w 58"/>
                  <a:gd name="T3" fmla="*/ 31 h 56"/>
                  <a:gd name="T4" fmla="*/ 42 w 58"/>
                  <a:gd name="T5" fmla="*/ 31 h 56"/>
                  <a:gd name="T6" fmla="*/ 41 w 58"/>
                  <a:gd name="T7" fmla="*/ 33 h 56"/>
                  <a:gd name="T8" fmla="*/ 39 w 58"/>
                  <a:gd name="T9" fmla="*/ 35 h 56"/>
                  <a:gd name="T10" fmla="*/ 39 w 58"/>
                  <a:gd name="T11" fmla="*/ 37 h 56"/>
                  <a:gd name="T12" fmla="*/ 39 w 58"/>
                  <a:gd name="T13" fmla="*/ 39 h 56"/>
                  <a:gd name="T14" fmla="*/ 41 w 58"/>
                  <a:gd name="T15" fmla="*/ 41 h 56"/>
                  <a:gd name="T16" fmla="*/ 42 w 58"/>
                  <a:gd name="T17" fmla="*/ 43 h 56"/>
                  <a:gd name="T18" fmla="*/ 41 w 58"/>
                  <a:gd name="T19" fmla="*/ 43 h 56"/>
                  <a:gd name="T20" fmla="*/ 37 w 58"/>
                  <a:gd name="T21" fmla="*/ 43 h 56"/>
                  <a:gd name="T22" fmla="*/ 35 w 58"/>
                  <a:gd name="T23" fmla="*/ 44 h 56"/>
                  <a:gd name="T24" fmla="*/ 35 w 58"/>
                  <a:gd name="T25" fmla="*/ 46 h 56"/>
                  <a:gd name="T26" fmla="*/ 33 w 58"/>
                  <a:gd name="T27" fmla="*/ 50 h 56"/>
                  <a:gd name="T28" fmla="*/ 35 w 58"/>
                  <a:gd name="T29" fmla="*/ 52 h 56"/>
                  <a:gd name="T30" fmla="*/ 35 w 58"/>
                  <a:gd name="T31" fmla="*/ 54 h 56"/>
                  <a:gd name="T32" fmla="*/ 39 w 58"/>
                  <a:gd name="T33" fmla="*/ 56 h 56"/>
                  <a:gd name="T34" fmla="*/ 25 w 58"/>
                  <a:gd name="T35" fmla="*/ 50 h 56"/>
                  <a:gd name="T36" fmla="*/ 16 w 58"/>
                  <a:gd name="T37" fmla="*/ 44 h 56"/>
                  <a:gd name="T38" fmla="*/ 8 w 58"/>
                  <a:gd name="T39" fmla="*/ 39 h 56"/>
                  <a:gd name="T40" fmla="*/ 4 w 58"/>
                  <a:gd name="T41" fmla="*/ 35 h 56"/>
                  <a:gd name="T42" fmla="*/ 2 w 58"/>
                  <a:gd name="T43" fmla="*/ 29 h 56"/>
                  <a:gd name="T44" fmla="*/ 0 w 58"/>
                  <a:gd name="T45" fmla="*/ 25 h 56"/>
                  <a:gd name="T46" fmla="*/ 2 w 58"/>
                  <a:gd name="T47" fmla="*/ 20 h 56"/>
                  <a:gd name="T48" fmla="*/ 4 w 58"/>
                  <a:gd name="T49" fmla="*/ 16 h 56"/>
                  <a:gd name="T50" fmla="*/ 6 w 58"/>
                  <a:gd name="T51" fmla="*/ 10 h 56"/>
                  <a:gd name="T52" fmla="*/ 10 w 58"/>
                  <a:gd name="T53" fmla="*/ 6 h 56"/>
                  <a:gd name="T54" fmla="*/ 14 w 58"/>
                  <a:gd name="T55" fmla="*/ 4 h 56"/>
                  <a:gd name="T56" fmla="*/ 19 w 58"/>
                  <a:gd name="T57" fmla="*/ 2 h 56"/>
                  <a:gd name="T58" fmla="*/ 25 w 58"/>
                  <a:gd name="T59" fmla="*/ 0 h 56"/>
                  <a:gd name="T60" fmla="*/ 33 w 58"/>
                  <a:gd name="T61" fmla="*/ 2 h 56"/>
                  <a:gd name="T62" fmla="*/ 44 w 58"/>
                  <a:gd name="T63" fmla="*/ 4 h 56"/>
                  <a:gd name="T64" fmla="*/ 58 w 58"/>
                  <a:gd name="T65" fmla="*/ 8 h 56"/>
                  <a:gd name="T66" fmla="*/ 52 w 58"/>
                  <a:gd name="T67" fmla="*/ 8 h 56"/>
                  <a:gd name="T68" fmla="*/ 48 w 58"/>
                  <a:gd name="T69" fmla="*/ 12 h 56"/>
                  <a:gd name="T70" fmla="*/ 48 w 58"/>
                  <a:gd name="T71" fmla="*/ 16 h 56"/>
                  <a:gd name="T72" fmla="*/ 48 w 58"/>
                  <a:gd name="T73" fmla="*/ 18 h 56"/>
                  <a:gd name="T74" fmla="*/ 50 w 58"/>
                  <a:gd name="T75" fmla="*/ 20 h 56"/>
                  <a:gd name="T76" fmla="*/ 52 w 58"/>
                  <a:gd name="T77" fmla="*/ 21 h 56"/>
                  <a:gd name="T78" fmla="*/ 46 w 58"/>
                  <a:gd name="T79" fmla="*/ 21 h 56"/>
                  <a:gd name="T80" fmla="*/ 42 w 58"/>
                  <a:gd name="T81" fmla="*/ 23 h 56"/>
                  <a:gd name="T82" fmla="*/ 42 w 58"/>
                  <a:gd name="T83" fmla="*/ 25 h 56"/>
                  <a:gd name="T84" fmla="*/ 42 w 58"/>
                  <a:gd name="T85" fmla="*/ 29 h 56"/>
                  <a:gd name="T86" fmla="*/ 44 w 58"/>
                  <a:gd name="T87" fmla="*/ 31 h 56"/>
                  <a:gd name="T88" fmla="*/ 48 w 58"/>
                  <a:gd name="T89" fmla="*/ 31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"/>
                  <a:gd name="T136" fmla="*/ 0 h 56"/>
                  <a:gd name="T137" fmla="*/ 58 w 58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" h="56">
                    <a:moveTo>
                      <a:pt x="48" y="31"/>
                    </a:moveTo>
                    <a:lnTo>
                      <a:pt x="44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2" y="43"/>
                    </a:lnTo>
                    <a:lnTo>
                      <a:pt x="41" y="43"/>
                    </a:lnTo>
                    <a:lnTo>
                      <a:pt x="37" y="43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3" y="50"/>
                    </a:lnTo>
                    <a:lnTo>
                      <a:pt x="35" y="52"/>
                    </a:lnTo>
                    <a:lnTo>
                      <a:pt x="35" y="54"/>
                    </a:lnTo>
                    <a:lnTo>
                      <a:pt x="39" y="56"/>
                    </a:lnTo>
                    <a:lnTo>
                      <a:pt x="25" y="50"/>
                    </a:lnTo>
                    <a:lnTo>
                      <a:pt x="16" y="44"/>
                    </a:lnTo>
                    <a:lnTo>
                      <a:pt x="8" y="39"/>
                    </a:lnTo>
                    <a:lnTo>
                      <a:pt x="4" y="35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4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4" y="4"/>
                    </a:lnTo>
                    <a:lnTo>
                      <a:pt x="58" y="8"/>
                    </a:lnTo>
                    <a:lnTo>
                      <a:pt x="52" y="8"/>
                    </a:lnTo>
                    <a:lnTo>
                      <a:pt x="48" y="12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2" y="21"/>
                    </a:lnTo>
                    <a:lnTo>
                      <a:pt x="46" y="21"/>
                    </a:lnTo>
                    <a:lnTo>
                      <a:pt x="42" y="23"/>
                    </a:lnTo>
                    <a:lnTo>
                      <a:pt x="42" y="25"/>
                    </a:lnTo>
                    <a:lnTo>
                      <a:pt x="42" y="29"/>
                    </a:lnTo>
                    <a:lnTo>
                      <a:pt x="44" y="31"/>
                    </a:lnTo>
                    <a:lnTo>
                      <a:pt x="48" y="31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8" name="Freeform 1884"/>
              <p:cNvSpPr>
                <a:spLocks/>
              </p:cNvSpPr>
              <p:nvPr/>
            </p:nvSpPr>
            <p:spPr bwMode="auto">
              <a:xfrm>
                <a:off x="5521" y="1989"/>
                <a:ext cx="34" cy="67"/>
              </a:xfrm>
              <a:custGeom>
                <a:avLst/>
                <a:gdLst>
                  <a:gd name="T0" fmla="*/ 23 w 29"/>
                  <a:gd name="T1" fmla="*/ 0 h 58"/>
                  <a:gd name="T2" fmla="*/ 27 w 29"/>
                  <a:gd name="T3" fmla="*/ 0 h 58"/>
                  <a:gd name="T4" fmla="*/ 27 w 29"/>
                  <a:gd name="T5" fmla="*/ 2 h 58"/>
                  <a:gd name="T6" fmla="*/ 29 w 29"/>
                  <a:gd name="T7" fmla="*/ 6 h 58"/>
                  <a:gd name="T8" fmla="*/ 27 w 29"/>
                  <a:gd name="T9" fmla="*/ 8 h 58"/>
                  <a:gd name="T10" fmla="*/ 27 w 29"/>
                  <a:gd name="T11" fmla="*/ 10 h 58"/>
                  <a:gd name="T12" fmla="*/ 25 w 29"/>
                  <a:gd name="T13" fmla="*/ 12 h 58"/>
                  <a:gd name="T14" fmla="*/ 21 w 29"/>
                  <a:gd name="T15" fmla="*/ 12 h 58"/>
                  <a:gd name="T16" fmla="*/ 19 w 29"/>
                  <a:gd name="T17" fmla="*/ 12 h 58"/>
                  <a:gd name="T18" fmla="*/ 21 w 29"/>
                  <a:gd name="T19" fmla="*/ 14 h 58"/>
                  <a:gd name="T20" fmla="*/ 23 w 29"/>
                  <a:gd name="T21" fmla="*/ 16 h 58"/>
                  <a:gd name="T22" fmla="*/ 23 w 29"/>
                  <a:gd name="T23" fmla="*/ 18 h 58"/>
                  <a:gd name="T24" fmla="*/ 23 w 29"/>
                  <a:gd name="T25" fmla="*/ 19 h 58"/>
                  <a:gd name="T26" fmla="*/ 21 w 29"/>
                  <a:gd name="T27" fmla="*/ 21 h 58"/>
                  <a:gd name="T28" fmla="*/ 19 w 29"/>
                  <a:gd name="T29" fmla="*/ 23 h 58"/>
                  <a:gd name="T30" fmla="*/ 17 w 29"/>
                  <a:gd name="T31" fmla="*/ 23 h 58"/>
                  <a:gd name="T32" fmla="*/ 13 w 29"/>
                  <a:gd name="T33" fmla="*/ 23 h 58"/>
                  <a:gd name="T34" fmla="*/ 17 w 29"/>
                  <a:gd name="T35" fmla="*/ 25 h 58"/>
                  <a:gd name="T36" fmla="*/ 19 w 29"/>
                  <a:gd name="T37" fmla="*/ 27 h 58"/>
                  <a:gd name="T38" fmla="*/ 19 w 29"/>
                  <a:gd name="T39" fmla="*/ 29 h 58"/>
                  <a:gd name="T40" fmla="*/ 17 w 29"/>
                  <a:gd name="T41" fmla="*/ 31 h 58"/>
                  <a:gd name="T42" fmla="*/ 17 w 29"/>
                  <a:gd name="T43" fmla="*/ 33 h 58"/>
                  <a:gd name="T44" fmla="*/ 15 w 29"/>
                  <a:gd name="T45" fmla="*/ 35 h 58"/>
                  <a:gd name="T46" fmla="*/ 11 w 29"/>
                  <a:gd name="T47" fmla="*/ 35 h 58"/>
                  <a:gd name="T48" fmla="*/ 9 w 29"/>
                  <a:gd name="T49" fmla="*/ 35 h 58"/>
                  <a:gd name="T50" fmla="*/ 11 w 29"/>
                  <a:gd name="T51" fmla="*/ 37 h 58"/>
                  <a:gd name="T52" fmla="*/ 13 w 29"/>
                  <a:gd name="T53" fmla="*/ 39 h 58"/>
                  <a:gd name="T54" fmla="*/ 13 w 29"/>
                  <a:gd name="T55" fmla="*/ 41 h 58"/>
                  <a:gd name="T56" fmla="*/ 13 w 29"/>
                  <a:gd name="T57" fmla="*/ 42 h 58"/>
                  <a:gd name="T58" fmla="*/ 11 w 29"/>
                  <a:gd name="T59" fmla="*/ 44 h 58"/>
                  <a:gd name="T60" fmla="*/ 9 w 29"/>
                  <a:gd name="T61" fmla="*/ 46 h 58"/>
                  <a:gd name="T62" fmla="*/ 7 w 29"/>
                  <a:gd name="T63" fmla="*/ 46 h 58"/>
                  <a:gd name="T64" fmla="*/ 6 w 29"/>
                  <a:gd name="T65" fmla="*/ 46 h 58"/>
                  <a:gd name="T66" fmla="*/ 7 w 29"/>
                  <a:gd name="T67" fmla="*/ 48 h 58"/>
                  <a:gd name="T68" fmla="*/ 9 w 29"/>
                  <a:gd name="T69" fmla="*/ 50 h 58"/>
                  <a:gd name="T70" fmla="*/ 9 w 29"/>
                  <a:gd name="T71" fmla="*/ 52 h 58"/>
                  <a:gd name="T72" fmla="*/ 7 w 29"/>
                  <a:gd name="T73" fmla="*/ 54 h 58"/>
                  <a:gd name="T74" fmla="*/ 7 w 29"/>
                  <a:gd name="T75" fmla="*/ 56 h 58"/>
                  <a:gd name="T76" fmla="*/ 6 w 29"/>
                  <a:gd name="T77" fmla="*/ 58 h 58"/>
                  <a:gd name="T78" fmla="*/ 2 w 29"/>
                  <a:gd name="T79" fmla="*/ 58 h 58"/>
                  <a:gd name="T80" fmla="*/ 0 w 29"/>
                  <a:gd name="T81" fmla="*/ 58 h 5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9"/>
                  <a:gd name="T124" fmla="*/ 0 h 58"/>
                  <a:gd name="T125" fmla="*/ 29 w 29"/>
                  <a:gd name="T126" fmla="*/ 58 h 5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9" h="58">
                    <a:moveTo>
                      <a:pt x="23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5" y="12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1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7" y="25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7" y="31"/>
                    </a:lnTo>
                    <a:lnTo>
                      <a:pt x="17" y="33"/>
                    </a:lnTo>
                    <a:lnTo>
                      <a:pt x="15" y="35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3" y="39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1" y="44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6" y="46"/>
                    </a:lnTo>
                    <a:lnTo>
                      <a:pt x="7" y="48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7" y="54"/>
                    </a:lnTo>
                    <a:lnTo>
                      <a:pt x="7" y="56"/>
                    </a:lnTo>
                    <a:lnTo>
                      <a:pt x="6" y="58"/>
                    </a:lnTo>
                    <a:lnTo>
                      <a:pt x="2" y="58"/>
                    </a:lnTo>
                    <a:lnTo>
                      <a:pt x="0" y="58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09" name="Freeform 1885"/>
              <p:cNvSpPr>
                <a:spLocks/>
              </p:cNvSpPr>
              <p:nvPr/>
            </p:nvSpPr>
            <p:spPr bwMode="auto">
              <a:xfrm>
                <a:off x="5448" y="2087"/>
                <a:ext cx="64" cy="61"/>
              </a:xfrm>
              <a:custGeom>
                <a:avLst/>
                <a:gdLst>
                  <a:gd name="T0" fmla="*/ 46 w 56"/>
                  <a:gd name="T1" fmla="*/ 30 h 53"/>
                  <a:gd name="T2" fmla="*/ 45 w 56"/>
                  <a:gd name="T3" fmla="*/ 28 h 53"/>
                  <a:gd name="T4" fmla="*/ 41 w 56"/>
                  <a:gd name="T5" fmla="*/ 30 h 53"/>
                  <a:gd name="T6" fmla="*/ 39 w 56"/>
                  <a:gd name="T7" fmla="*/ 30 h 53"/>
                  <a:gd name="T8" fmla="*/ 39 w 56"/>
                  <a:gd name="T9" fmla="*/ 32 h 53"/>
                  <a:gd name="T10" fmla="*/ 39 w 56"/>
                  <a:gd name="T11" fmla="*/ 36 h 53"/>
                  <a:gd name="T12" fmla="*/ 39 w 56"/>
                  <a:gd name="T13" fmla="*/ 38 h 53"/>
                  <a:gd name="T14" fmla="*/ 41 w 56"/>
                  <a:gd name="T15" fmla="*/ 40 h 53"/>
                  <a:gd name="T16" fmla="*/ 43 w 56"/>
                  <a:gd name="T17" fmla="*/ 42 h 53"/>
                  <a:gd name="T18" fmla="*/ 39 w 56"/>
                  <a:gd name="T19" fmla="*/ 40 h 53"/>
                  <a:gd name="T20" fmla="*/ 37 w 56"/>
                  <a:gd name="T21" fmla="*/ 42 h 53"/>
                  <a:gd name="T22" fmla="*/ 35 w 56"/>
                  <a:gd name="T23" fmla="*/ 44 h 53"/>
                  <a:gd name="T24" fmla="*/ 33 w 56"/>
                  <a:gd name="T25" fmla="*/ 46 h 53"/>
                  <a:gd name="T26" fmla="*/ 33 w 56"/>
                  <a:gd name="T27" fmla="*/ 48 h 53"/>
                  <a:gd name="T28" fmla="*/ 33 w 56"/>
                  <a:gd name="T29" fmla="*/ 50 h 53"/>
                  <a:gd name="T30" fmla="*/ 35 w 56"/>
                  <a:gd name="T31" fmla="*/ 51 h 53"/>
                  <a:gd name="T32" fmla="*/ 37 w 56"/>
                  <a:gd name="T33" fmla="*/ 53 h 53"/>
                  <a:gd name="T34" fmla="*/ 25 w 56"/>
                  <a:gd name="T35" fmla="*/ 48 h 53"/>
                  <a:gd name="T36" fmla="*/ 14 w 56"/>
                  <a:gd name="T37" fmla="*/ 42 h 53"/>
                  <a:gd name="T38" fmla="*/ 8 w 56"/>
                  <a:gd name="T39" fmla="*/ 38 h 53"/>
                  <a:gd name="T40" fmla="*/ 2 w 56"/>
                  <a:gd name="T41" fmla="*/ 32 h 53"/>
                  <a:gd name="T42" fmla="*/ 0 w 56"/>
                  <a:gd name="T43" fmla="*/ 27 h 53"/>
                  <a:gd name="T44" fmla="*/ 0 w 56"/>
                  <a:gd name="T45" fmla="*/ 23 h 53"/>
                  <a:gd name="T46" fmla="*/ 0 w 56"/>
                  <a:gd name="T47" fmla="*/ 19 h 53"/>
                  <a:gd name="T48" fmla="*/ 2 w 56"/>
                  <a:gd name="T49" fmla="*/ 13 h 53"/>
                  <a:gd name="T50" fmla="*/ 6 w 56"/>
                  <a:gd name="T51" fmla="*/ 9 h 53"/>
                  <a:gd name="T52" fmla="*/ 8 w 56"/>
                  <a:gd name="T53" fmla="*/ 5 h 53"/>
                  <a:gd name="T54" fmla="*/ 14 w 56"/>
                  <a:gd name="T55" fmla="*/ 2 h 53"/>
                  <a:gd name="T56" fmla="*/ 18 w 56"/>
                  <a:gd name="T57" fmla="*/ 0 h 53"/>
                  <a:gd name="T58" fmla="*/ 25 w 56"/>
                  <a:gd name="T59" fmla="*/ 0 h 53"/>
                  <a:gd name="T60" fmla="*/ 33 w 56"/>
                  <a:gd name="T61" fmla="*/ 0 h 53"/>
                  <a:gd name="T62" fmla="*/ 45 w 56"/>
                  <a:gd name="T63" fmla="*/ 2 h 53"/>
                  <a:gd name="T64" fmla="*/ 56 w 56"/>
                  <a:gd name="T65" fmla="*/ 5 h 53"/>
                  <a:gd name="T66" fmla="*/ 50 w 56"/>
                  <a:gd name="T67" fmla="*/ 7 h 53"/>
                  <a:gd name="T68" fmla="*/ 48 w 56"/>
                  <a:gd name="T69" fmla="*/ 11 h 53"/>
                  <a:gd name="T70" fmla="*/ 46 w 56"/>
                  <a:gd name="T71" fmla="*/ 13 h 53"/>
                  <a:gd name="T72" fmla="*/ 48 w 56"/>
                  <a:gd name="T73" fmla="*/ 15 h 53"/>
                  <a:gd name="T74" fmla="*/ 48 w 56"/>
                  <a:gd name="T75" fmla="*/ 17 h 53"/>
                  <a:gd name="T76" fmla="*/ 52 w 56"/>
                  <a:gd name="T77" fmla="*/ 19 h 53"/>
                  <a:gd name="T78" fmla="*/ 46 w 56"/>
                  <a:gd name="T79" fmla="*/ 19 h 53"/>
                  <a:gd name="T80" fmla="*/ 43 w 56"/>
                  <a:gd name="T81" fmla="*/ 23 h 53"/>
                  <a:gd name="T82" fmla="*/ 43 w 56"/>
                  <a:gd name="T83" fmla="*/ 25 h 53"/>
                  <a:gd name="T84" fmla="*/ 43 w 56"/>
                  <a:gd name="T85" fmla="*/ 27 h 53"/>
                  <a:gd name="T86" fmla="*/ 45 w 56"/>
                  <a:gd name="T87" fmla="*/ 28 h 53"/>
                  <a:gd name="T88" fmla="*/ 46 w 56"/>
                  <a:gd name="T89" fmla="*/ 30 h 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3"/>
                  <a:gd name="T137" fmla="*/ 56 w 56"/>
                  <a:gd name="T138" fmla="*/ 53 h 5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3">
                    <a:moveTo>
                      <a:pt x="46" y="30"/>
                    </a:moveTo>
                    <a:lnTo>
                      <a:pt x="45" y="28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9" y="32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5" y="48"/>
                    </a:lnTo>
                    <a:lnTo>
                      <a:pt x="14" y="42"/>
                    </a:lnTo>
                    <a:lnTo>
                      <a:pt x="8" y="38"/>
                    </a:lnTo>
                    <a:lnTo>
                      <a:pt x="2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3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5"/>
                    </a:lnTo>
                    <a:lnTo>
                      <a:pt x="50" y="7"/>
                    </a:lnTo>
                    <a:lnTo>
                      <a:pt x="48" y="11"/>
                    </a:lnTo>
                    <a:lnTo>
                      <a:pt x="46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8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0" name="Freeform 1886"/>
              <p:cNvSpPr>
                <a:spLocks/>
              </p:cNvSpPr>
              <p:nvPr/>
            </p:nvSpPr>
            <p:spPr bwMode="auto">
              <a:xfrm>
                <a:off x="5448" y="2087"/>
                <a:ext cx="64" cy="61"/>
              </a:xfrm>
              <a:custGeom>
                <a:avLst/>
                <a:gdLst>
                  <a:gd name="T0" fmla="*/ 46 w 56"/>
                  <a:gd name="T1" fmla="*/ 30 h 53"/>
                  <a:gd name="T2" fmla="*/ 45 w 56"/>
                  <a:gd name="T3" fmla="*/ 28 h 53"/>
                  <a:gd name="T4" fmla="*/ 41 w 56"/>
                  <a:gd name="T5" fmla="*/ 30 h 53"/>
                  <a:gd name="T6" fmla="*/ 39 w 56"/>
                  <a:gd name="T7" fmla="*/ 30 h 53"/>
                  <a:gd name="T8" fmla="*/ 39 w 56"/>
                  <a:gd name="T9" fmla="*/ 32 h 53"/>
                  <a:gd name="T10" fmla="*/ 39 w 56"/>
                  <a:gd name="T11" fmla="*/ 36 h 53"/>
                  <a:gd name="T12" fmla="*/ 39 w 56"/>
                  <a:gd name="T13" fmla="*/ 38 h 53"/>
                  <a:gd name="T14" fmla="*/ 41 w 56"/>
                  <a:gd name="T15" fmla="*/ 40 h 53"/>
                  <a:gd name="T16" fmla="*/ 43 w 56"/>
                  <a:gd name="T17" fmla="*/ 42 h 53"/>
                  <a:gd name="T18" fmla="*/ 39 w 56"/>
                  <a:gd name="T19" fmla="*/ 40 h 53"/>
                  <a:gd name="T20" fmla="*/ 37 w 56"/>
                  <a:gd name="T21" fmla="*/ 42 h 53"/>
                  <a:gd name="T22" fmla="*/ 35 w 56"/>
                  <a:gd name="T23" fmla="*/ 44 h 53"/>
                  <a:gd name="T24" fmla="*/ 33 w 56"/>
                  <a:gd name="T25" fmla="*/ 46 h 53"/>
                  <a:gd name="T26" fmla="*/ 33 w 56"/>
                  <a:gd name="T27" fmla="*/ 48 h 53"/>
                  <a:gd name="T28" fmla="*/ 33 w 56"/>
                  <a:gd name="T29" fmla="*/ 50 h 53"/>
                  <a:gd name="T30" fmla="*/ 35 w 56"/>
                  <a:gd name="T31" fmla="*/ 51 h 53"/>
                  <a:gd name="T32" fmla="*/ 37 w 56"/>
                  <a:gd name="T33" fmla="*/ 53 h 53"/>
                  <a:gd name="T34" fmla="*/ 25 w 56"/>
                  <a:gd name="T35" fmla="*/ 48 h 53"/>
                  <a:gd name="T36" fmla="*/ 14 w 56"/>
                  <a:gd name="T37" fmla="*/ 42 h 53"/>
                  <a:gd name="T38" fmla="*/ 8 w 56"/>
                  <a:gd name="T39" fmla="*/ 38 h 53"/>
                  <a:gd name="T40" fmla="*/ 2 w 56"/>
                  <a:gd name="T41" fmla="*/ 32 h 53"/>
                  <a:gd name="T42" fmla="*/ 0 w 56"/>
                  <a:gd name="T43" fmla="*/ 27 h 53"/>
                  <a:gd name="T44" fmla="*/ 0 w 56"/>
                  <a:gd name="T45" fmla="*/ 23 h 53"/>
                  <a:gd name="T46" fmla="*/ 0 w 56"/>
                  <a:gd name="T47" fmla="*/ 19 h 53"/>
                  <a:gd name="T48" fmla="*/ 2 w 56"/>
                  <a:gd name="T49" fmla="*/ 13 h 53"/>
                  <a:gd name="T50" fmla="*/ 6 w 56"/>
                  <a:gd name="T51" fmla="*/ 9 h 53"/>
                  <a:gd name="T52" fmla="*/ 8 w 56"/>
                  <a:gd name="T53" fmla="*/ 5 h 53"/>
                  <a:gd name="T54" fmla="*/ 14 w 56"/>
                  <a:gd name="T55" fmla="*/ 2 h 53"/>
                  <a:gd name="T56" fmla="*/ 18 w 56"/>
                  <a:gd name="T57" fmla="*/ 0 h 53"/>
                  <a:gd name="T58" fmla="*/ 25 w 56"/>
                  <a:gd name="T59" fmla="*/ 0 h 53"/>
                  <a:gd name="T60" fmla="*/ 33 w 56"/>
                  <a:gd name="T61" fmla="*/ 0 h 53"/>
                  <a:gd name="T62" fmla="*/ 45 w 56"/>
                  <a:gd name="T63" fmla="*/ 2 h 53"/>
                  <a:gd name="T64" fmla="*/ 56 w 56"/>
                  <a:gd name="T65" fmla="*/ 5 h 53"/>
                  <a:gd name="T66" fmla="*/ 50 w 56"/>
                  <a:gd name="T67" fmla="*/ 7 h 53"/>
                  <a:gd name="T68" fmla="*/ 48 w 56"/>
                  <a:gd name="T69" fmla="*/ 11 h 53"/>
                  <a:gd name="T70" fmla="*/ 46 w 56"/>
                  <a:gd name="T71" fmla="*/ 13 h 53"/>
                  <a:gd name="T72" fmla="*/ 48 w 56"/>
                  <a:gd name="T73" fmla="*/ 15 h 53"/>
                  <a:gd name="T74" fmla="*/ 48 w 56"/>
                  <a:gd name="T75" fmla="*/ 17 h 53"/>
                  <a:gd name="T76" fmla="*/ 52 w 56"/>
                  <a:gd name="T77" fmla="*/ 19 h 53"/>
                  <a:gd name="T78" fmla="*/ 46 w 56"/>
                  <a:gd name="T79" fmla="*/ 19 h 53"/>
                  <a:gd name="T80" fmla="*/ 43 w 56"/>
                  <a:gd name="T81" fmla="*/ 23 h 53"/>
                  <a:gd name="T82" fmla="*/ 43 w 56"/>
                  <a:gd name="T83" fmla="*/ 25 h 53"/>
                  <a:gd name="T84" fmla="*/ 43 w 56"/>
                  <a:gd name="T85" fmla="*/ 27 h 53"/>
                  <a:gd name="T86" fmla="*/ 45 w 56"/>
                  <a:gd name="T87" fmla="*/ 28 h 53"/>
                  <a:gd name="T88" fmla="*/ 46 w 56"/>
                  <a:gd name="T89" fmla="*/ 30 h 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3"/>
                  <a:gd name="T137" fmla="*/ 56 w 56"/>
                  <a:gd name="T138" fmla="*/ 53 h 5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3">
                    <a:moveTo>
                      <a:pt x="46" y="30"/>
                    </a:moveTo>
                    <a:lnTo>
                      <a:pt x="45" y="28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9" y="32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5" y="48"/>
                    </a:lnTo>
                    <a:lnTo>
                      <a:pt x="14" y="42"/>
                    </a:lnTo>
                    <a:lnTo>
                      <a:pt x="8" y="38"/>
                    </a:lnTo>
                    <a:lnTo>
                      <a:pt x="2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3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5"/>
                    </a:lnTo>
                    <a:lnTo>
                      <a:pt x="50" y="7"/>
                    </a:lnTo>
                    <a:lnTo>
                      <a:pt x="48" y="11"/>
                    </a:lnTo>
                    <a:lnTo>
                      <a:pt x="46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8"/>
                    </a:lnTo>
                    <a:lnTo>
                      <a:pt x="46" y="30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1" name="Freeform 1887"/>
              <p:cNvSpPr>
                <a:spLocks/>
              </p:cNvSpPr>
              <p:nvPr/>
            </p:nvSpPr>
            <p:spPr bwMode="auto">
              <a:xfrm>
                <a:off x="5486" y="2087"/>
                <a:ext cx="33" cy="67"/>
              </a:xfrm>
              <a:custGeom>
                <a:avLst/>
                <a:gdLst>
                  <a:gd name="T0" fmla="*/ 25 w 29"/>
                  <a:gd name="T1" fmla="*/ 0 h 59"/>
                  <a:gd name="T2" fmla="*/ 27 w 29"/>
                  <a:gd name="T3" fmla="*/ 2 h 59"/>
                  <a:gd name="T4" fmla="*/ 29 w 29"/>
                  <a:gd name="T5" fmla="*/ 3 h 59"/>
                  <a:gd name="T6" fmla="*/ 29 w 29"/>
                  <a:gd name="T7" fmla="*/ 5 h 59"/>
                  <a:gd name="T8" fmla="*/ 29 w 29"/>
                  <a:gd name="T9" fmla="*/ 7 h 59"/>
                  <a:gd name="T10" fmla="*/ 29 w 29"/>
                  <a:gd name="T11" fmla="*/ 11 h 59"/>
                  <a:gd name="T12" fmla="*/ 27 w 29"/>
                  <a:gd name="T13" fmla="*/ 11 h 59"/>
                  <a:gd name="T14" fmla="*/ 23 w 29"/>
                  <a:gd name="T15" fmla="*/ 13 h 59"/>
                  <a:gd name="T16" fmla="*/ 21 w 29"/>
                  <a:gd name="T17" fmla="*/ 11 h 59"/>
                  <a:gd name="T18" fmla="*/ 23 w 29"/>
                  <a:gd name="T19" fmla="*/ 13 h 59"/>
                  <a:gd name="T20" fmla="*/ 25 w 29"/>
                  <a:gd name="T21" fmla="*/ 15 h 59"/>
                  <a:gd name="T22" fmla="*/ 25 w 29"/>
                  <a:gd name="T23" fmla="*/ 19 h 59"/>
                  <a:gd name="T24" fmla="*/ 25 w 29"/>
                  <a:gd name="T25" fmla="*/ 21 h 59"/>
                  <a:gd name="T26" fmla="*/ 23 w 29"/>
                  <a:gd name="T27" fmla="*/ 23 h 59"/>
                  <a:gd name="T28" fmla="*/ 21 w 29"/>
                  <a:gd name="T29" fmla="*/ 23 h 59"/>
                  <a:gd name="T30" fmla="*/ 19 w 29"/>
                  <a:gd name="T31" fmla="*/ 25 h 59"/>
                  <a:gd name="T32" fmla="*/ 15 w 29"/>
                  <a:gd name="T33" fmla="*/ 25 h 59"/>
                  <a:gd name="T34" fmla="*/ 19 w 29"/>
                  <a:gd name="T35" fmla="*/ 25 h 59"/>
                  <a:gd name="T36" fmla="*/ 19 w 29"/>
                  <a:gd name="T37" fmla="*/ 27 h 59"/>
                  <a:gd name="T38" fmla="*/ 21 w 29"/>
                  <a:gd name="T39" fmla="*/ 30 h 59"/>
                  <a:gd name="T40" fmla="*/ 19 w 29"/>
                  <a:gd name="T41" fmla="*/ 32 h 59"/>
                  <a:gd name="T42" fmla="*/ 19 w 29"/>
                  <a:gd name="T43" fmla="*/ 34 h 59"/>
                  <a:gd name="T44" fmla="*/ 17 w 29"/>
                  <a:gd name="T45" fmla="*/ 36 h 59"/>
                  <a:gd name="T46" fmla="*/ 13 w 29"/>
                  <a:gd name="T47" fmla="*/ 36 h 59"/>
                  <a:gd name="T48" fmla="*/ 12 w 29"/>
                  <a:gd name="T49" fmla="*/ 36 h 59"/>
                  <a:gd name="T50" fmla="*/ 13 w 29"/>
                  <a:gd name="T51" fmla="*/ 36 h 59"/>
                  <a:gd name="T52" fmla="*/ 15 w 29"/>
                  <a:gd name="T53" fmla="*/ 38 h 59"/>
                  <a:gd name="T54" fmla="*/ 15 w 29"/>
                  <a:gd name="T55" fmla="*/ 42 h 59"/>
                  <a:gd name="T56" fmla="*/ 15 w 29"/>
                  <a:gd name="T57" fmla="*/ 44 h 59"/>
                  <a:gd name="T58" fmla="*/ 13 w 29"/>
                  <a:gd name="T59" fmla="*/ 46 h 59"/>
                  <a:gd name="T60" fmla="*/ 12 w 29"/>
                  <a:gd name="T61" fmla="*/ 48 h 59"/>
                  <a:gd name="T62" fmla="*/ 10 w 29"/>
                  <a:gd name="T63" fmla="*/ 48 h 59"/>
                  <a:gd name="T64" fmla="*/ 6 w 29"/>
                  <a:gd name="T65" fmla="*/ 48 h 59"/>
                  <a:gd name="T66" fmla="*/ 10 w 29"/>
                  <a:gd name="T67" fmla="*/ 48 h 59"/>
                  <a:gd name="T68" fmla="*/ 10 w 29"/>
                  <a:gd name="T69" fmla="*/ 50 h 59"/>
                  <a:gd name="T70" fmla="*/ 12 w 29"/>
                  <a:gd name="T71" fmla="*/ 53 h 59"/>
                  <a:gd name="T72" fmla="*/ 10 w 29"/>
                  <a:gd name="T73" fmla="*/ 55 h 59"/>
                  <a:gd name="T74" fmla="*/ 8 w 29"/>
                  <a:gd name="T75" fmla="*/ 57 h 59"/>
                  <a:gd name="T76" fmla="*/ 6 w 29"/>
                  <a:gd name="T77" fmla="*/ 59 h 59"/>
                  <a:gd name="T78" fmla="*/ 4 w 29"/>
                  <a:gd name="T79" fmla="*/ 59 h 59"/>
                  <a:gd name="T80" fmla="*/ 0 w 29"/>
                  <a:gd name="T81" fmla="*/ 59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9"/>
                  <a:gd name="T124" fmla="*/ 0 h 59"/>
                  <a:gd name="T125" fmla="*/ 29 w 29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9" h="59">
                    <a:moveTo>
                      <a:pt x="25" y="0"/>
                    </a:moveTo>
                    <a:lnTo>
                      <a:pt x="27" y="2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3" y="13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5" y="15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9" y="25"/>
                    </a:lnTo>
                    <a:lnTo>
                      <a:pt x="15" y="25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21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7" y="36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8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6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6" y="48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3"/>
                    </a:lnTo>
                    <a:lnTo>
                      <a:pt x="10" y="55"/>
                    </a:lnTo>
                    <a:lnTo>
                      <a:pt x="8" y="57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0" y="59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2" name="Freeform 1888"/>
              <p:cNvSpPr>
                <a:spLocks/>
              </p:cNvSpPr>
              <p:nvPr/>
            </p:nvSpPr>
            <p:spPr bwMode="auto">
              <a:xfrm>
                <a:off x="5413" y="1835"/>
                <a:ext cx="48" cy="46"/>
              </a:xfrm>
              <a:custGeom>
                <a:avLst/>
                <a:gdLst>
                  <a:gd name="T0" fmla="*/ 0 w 42"/>
                  <a:gd name="T1" fmla="*/ 8 h 40"/>
                  <a:gd name="T2" fmla="*/ 42 w 42"/>
                  <a:gd name="T3" fmla="*/ 0 h 40"/>
                  <a:gd name="T4" fmla="*/ 27 w 42"/>
                  <a:gd name="T5" fmla="*/ 40 h 40"/>
                  <a:gd name="T6" fmla="*/ 0 w 42"/>
                  <a:gd name="T7" fmla="*/ 8 h 40"/>
                  <a:gd name="T8" fmla="*/ 42 w 42"/>
                  <a:gd name="T9" fmla="*/ 0 h 40"/>
                  <a:gd name="T10" fmla="*/ 0 w 42"/>
                  <a:gd name="T11" fmla="*/ 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0"/>
                  <a:gd name="T20" fmla="*/ 42 w 4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0">
                    <a:moveTo>
                      <a:pt x="0" y="8"/>
                    </a:moveTo>
                    <a:lnTo>
                      <a:pt x="42" y="0"/>
                    </a:lnTo>
                    <a:lnTo>
                      <a:pt x="27" y="40"/>
                    </a:lnTo>
                    <a:lnTo>
                      <a:pt x="0" y="8"/>
                    </a:lnTo>
                    <a:lnTo>
                      <a:pt x="42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3" name="Freeform 1889"/>
              <p:cNvSpPr>
                <a:spLocks/>
              </p:cNvSpPr>
              <p:nvPr/>
            </p:nvSpPr>
            <p:spPr bwMode="auto">
              <a:xfrm>
                <a:off x="5560" y="1789"/>
                <a:ext cx="125" cy="82"/>
              </a:xfrm>
              <a:custGeom>
                <a:avLst/>
                <a:gdLst>
                  <a:gd name="T0" fmla="*/ 69 w 108"/>
                  <a:gd name="T1" fmla="*/ 15 h 71"/>
                  <a:gd name="T2" fmla="*/ 52 w 108"/>
                  <a:gd name="T3" fmla="*/ 15 h 71"/>
                  <a:gd name="T4" fmla="*/ 35 w 108"/>
                  <a:gd name="T5" fmla="*/ 13 h 71"/>
                  <a:gd name="T6" fmla="*/ 18 w 108"/>
                  <a:gd name="T7" fmla="*/ 13 h 71"/>
                  <a:gd name="T8" fmla="*/ 0 w 108"/>
                  <a:gd name="T9" fmla="*/ 11 h 71"/>
                  <a:gd name="T10" fmla="*/ 4 w 108"/>
                  <a:gd name="T11" fmla="*/ 13 h 71"/>
                  <a:gd name="T12" fmla="*/ 6 w 108"/>
                  <a:gd name="T13" fmla="*/ 17 h 71"/>
                  <a:gd name="T14" fmla="*/ 6 w 108"/>
                  <a:gd name="T15" fmla="*/ 21 h 71"/>
                  <a:gd name="T16" fmla="*/ 2 w 108"/>
                  <a:gd name="T17" fmla="*/ 26 h 71"/>
                  <a:gd name="T18" fmla="*/ 6 w 108"/>
                  <a:gd name="T19" fmla="*/ 30 h 71"/>
                  <a:gd name="T20" fmla="*/ 6 w 108"/>
                  <a:gd name="T21" fmla="*/ 34 h 71"/>
                  <a:gd name="T22" fmla="*/ 4 w 108"/>
                  <a:gd name="T23" fmla="*/ 38 h 71"/>
                  <a:gd name="T24" fmla="*/ 2 w 108"/>
                  <a:gd name="T25" fmla="*/ 44 h 71"/>
                  <a:gd name="T26" fmla="*/ 4 w 108"/>
                  <a:gd name="T27" fmla="*/ 48 h 71"/>
                  <a:gd name="T28" fmla="*/ 4 w 108"/>
                  <a:gd name="T29" fmla="*/ 51 h 71"/>
                  <a:gd name="T30" fmla="*/ 2 w 108"/>
                  <a:gd name="T31" fmla="*/ 55 h 71"/>
                  <a:gd name="T32" fmla="*/ 2 w 108"/>
                  <a:gd name="T33" fmla="*/ 57 h 71"/>
                  <a:gd name="T34" fmla="*/ 4 w 108"/>
                  <a:gd name="T35" fmla="*/ 63 h 71"/>
                  <a:gd name="T36" fmla="*/ 4 w 108"/>
                  <a:gd name="T37" fmla="*/ 67 h 71"/>
                  <a:gd name="T38" fmla="*/ 4 w 108"/>
                  <a:gd name="T39" fmla="*/ 69 h 71"/>
                  <a:gd name="T40" fmla="*/ 2 w 108"/>
                  <a:gd name="T41" fmla="*/ 71 h 71"/>
                  <a:gd name="T42" fmla="*/ 108 w 108"/>
                  <a:gd name="T43" fmla="*/ 55 h 71"/>
                  <a:gd name="T44" fmla="*/ 104 w 108"/>
                  <a:gd name="T45" fmla="*/ 7 h 71"/>
                  <a:gd name="T46" fmla="*/ 92 w 108"/>
                  <a:gd name="T47" fmla="*/ 11 h 71"/>
                  <a:gd name="T48" fmla="*/ 81 w 108"/>
                  <a:gd name="T49" fmla="*/ 9 h 71"/>
                  <a:gd name="T50" fmla="*/ 62 w 108"/>
                  <a:gd name="T51" fmla="*/ 3 h 71"/>
                  <a:gd name="T52" fmla="*/ 39 w 108"/>
                  <a:gd name="T53" fmla="*/ 0 h 71"/>
                  <a:gd name="T54" fmla="*/ 29 w 108"/>
                  <a:gd name="T55" fmla="*/ 0 h 71"/>
                  <a:gd name="T56" fmla="*/ 23 w 108"/>
                  <a:gd name="T57" fmla="*/ 3 h 71"/>
                  <a:gd name="T58" fmla="*/ 21 w 108"/>
                  <a:gd name="T59" fmla="*/ 5 h 71"/>
                  <a:gd name="T60" fmla="*/ 21 w 108"/>
                  <a:gd name="T61" fmla="*/ 7 h 71"/>
                  <a:gd name="T62" fmla="*/ 23 w 108"/>
                  <a:gd name="T63" fmla="*/ 9 h 71"/>
                  <a:gd name="T64" fmla="*/ 25 w 108"/>
                  <a:gd name="T65" fmla="*/ 9 h 71"/>
                  <a:gd name="T66" fmla="*/ 69 w 108"/>
                  <a:gd name="T67" fmla="*/ 15 h 7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8"/>
                  <a:gd name="T103" fmla="*/ 0 h 71"/>
                  <a:gd name="T104" fmla="*/ 108 w 108"/>
                  <a:gd name="T105" fmla="*/ 71 h 7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8" h="71">
                    <a:moveTo>
                      <a:pt x="69" y="15"/>
                    </a:moveTo>
                    <a:lnTo>
                      <a:pt x="52" y="15"/>
                    </a:lnTo>
                    <a:lnTo>
                      <a:pt x="35" y="13"/>
                    </a:lnTo>
                    <a:lnTo>
                      <a:pt x="18" y="13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2" y="26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1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4" y="67"/>
                    </a:lnTo>
                    <a:lnTo>
                      <a:pt x="4" y="69"/>
                    </a:lnTo>
                    <a:lnTo>
                      <a:pt x="2" y="71"/>
                    </a:lnTo>
                    <a:lnTo>
                      <a:pt x="108" y="55"/>
                    </a:lnTo>
                    <a:lnTo>
                      <a:pt x="104" y="7"/>
                    </a:lnTo>
                    <a:lnTo>
                      <a:pt x="92" y="11"/>
                    </a:lnTo>
                    <a:lnTo>
                      <a:pt x="81" y="9"/>
                    </a:lnTo>
                    <a:lnTo>
                      <a:pt x="62" y="3"/>
                    </a:lnTo>
                    <a:lnTo>
                      <a:pt x="39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69" y="15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4" name="Freeform 1890"/>
              <p:cNvSpPr>
                <a:spLocks/>
              </p:cNvSpPr>
              <p:nvPr/>
            </p:nvSpPr>
            <p:spPr bwMode="auto">
              <a:xfrm>
                <a:off x="5560" y="1789"/>
                <a:ext cx="125" cy="82"/>
              </a:xfrm>
              <a:custGeom>
                <a:avLst/>
                <a:gdLst>
                  <a:gd name="T0" fmla="*/ 69 w 108"/>
                  <a:gd name="T1" fmla="*/ 15 h 71"/>
                  <a:gd name="T2" fmla="*/ 52 w 108"/>
                  <a:gd name="T3" fmla="*/ 15 h 71"/>
                  <a:gd name="T4" fmla="*/ 35 w 108"/>
                  <a:gd name="T5" fmla="*/ 13 h 71"/>
                  <a:gd name="T6" fmla="*/ 18 w 108"/>
                  <a:gd name="T7" fmla="*/ 13 h 71"/>
                  <a:gd name="T8" fmla="*/ 0 w 108"/>
                  <a:gd name="T9" fmla="*/ 11 h 71"/>
                  <a:gd name="T10" fmla="*/ 4 w 108"/>
                  <a:gd name="T11" fmla="*/ 13 h 71"/>
                  <a:gd name="T12" fmla="*/ 6 w 108"/>
                  <a:gd name="T13" fmla="*/ 17 h 71"/>
                  <a:gd name="T14" fmla="*/ 6 w 108"/>
                  <a:gd name="T15" fmla="*/ 21 h 71"/>
                  <a:gd name="T16" fmla="*/ 2 w 108"/>
                  <a:gd name="T17" fmla="*/ 26 h 71"/>
                  <a:gd name="T18" fmla="*/ 6 w 108"/>
                  <a:gd name="T19" fmla="*/ 30 h 71"/>
                  <a:gd name="T20" fmla="*/ 6 w 108"/>
                  <a:gd name="T21" fmla="*/ 34 h 71"/>
                  <a:gd name="T22" fmla="*/ 4 w 108"/>
                  <a:gd name="T23" fmla="*/ 38 h 71"/>
                  <a:gd name="T24" fmla="*/ 2 w 108"/>
                  <a:gd name="T25" fmla="*/ 44 h 71"/>
                  <a:gd name="T26" fmla="*/ 4 w 108"/>
                  <a:gd name="T27" fmla="*/ 48 h 71"/>
                  <a:gd name="T28" fmla="*/ 4 w 108"/>
                  <a:gd name="T29" fmla="*/ 51 h 71"/>
                  <a:gd name="T30" fmla="*/ 2 w 108"/>
                  <a:gd name="T31" fmla="*/ 55 h 71"/>
                  <a:gd name="T32" fmla="*/ 2 w 108"/>
                  <a:gd name="T33" fmla="*/ 57 h 71"/>
                  <a:gd name="T34" fmla="*/ 4 w 108"/>
                  <a:gd name="T35" fmla="*/ 63 h 71"/>
                  <a:gd name="T36" fmla="*/ 4 w 108"/>
                  <a:gd name="T37" fmla="*/ 67 h 71"/>
                  <a:gd name="T38" fmla="*/ 4 w 108"/>
                  <a:gd name="T39" fmla="*/ 69 h 71"/>
                  <a:gd name="T40" fmla="*/ 2 w 108"/>
                  <a:gd name="T41" fmla="*/ 71 h 71"/>
                  <a:gd name="T42" fmla="*/ 108 w 108"/>
                  <a:gd name="T43" fmla="*/ 55 h 71"/>
                  <a:gd name="T44" fmla="*/ 104 w 108"/>
                  <a:gd name="T45" fmla="*/ 7 h 71"/>
                  <a:gd name="T46" fmla="*/ 92 w 108"/>
                  <a:gd name="T47" fmla="*/ 11 h 71"/>
                  <a:gd name="T48" fmla="*/ 81 w 108"/>
                  <a:gd name="T49" fmla="*/ 9 h 71"/>
                  <a:gd name="T50" fmla="*/ 62 w 108"/>
                  <a:gd name="T51" fmla="*/ 3 h 71"/>
                  <a:gd name="T52" fmla="*/ 39 w 108"/>
                  <a:gd name="T53" fmla="*/ 0 h 71"/>
                  <a:gd name="T54" fmla="*/ 29 w 108"/>
                  <a:gd name="T55" fmla="*/ 0 h 71"/>
                  <a:gd name="T56" fmla="*/ 23 w 108"/>
                  <a:gd name="T57" fmla="*/ 3 h 71"/>
                  <a:gd name="T58" fmla="*/ 21 w 108"/>
                  <a:gd name="T59" fmla="*/ 5 h 71"/>
                  <a:gd name="T60" fmla="*/ 21 w 108"/>
                  <a:gd name="T61" fmla="*/ 7 h 71"/>
                  <a:gd name="T62" fmla="*/ 23 w 108"/>
                  <a:gd name="T63" fmla="*/ 9 h 71"/>
                  <a:gd name="T64" fmla="*/ 25 w 108"/>
                  <a:gd name="T65" fmla="*/ 9 h 71"/>
                  <a:gd name="T66" fmla="*/ 69 w 108"/>
                  <a:gd name="T67" fmla="*/ 15 h 7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8"/>
                  <a:gd name="T103" fmla="*/ 0 h 71"/>
                  <a:gd name="T104" fmla="*/ 108 w 108"/>
                  <a:gd name="T105" fmla="*/ 71 h 7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8" h="71">
                    <a:moveTo>
                      <a:pt x="69" y="15"/>
                    </a:moveTo>
                    <a:lnTo>
                      <a:pt x="52" y="15"/>
                    </a:lnTo>
                    <a:lnTo>
                      <a:pt x="35" y="13"/>
                    </a:lnTo>
                    <a:lnTo>
                      <a:pt x="18" y="13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2" y="26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1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4" y="67"/>
                    </a:lnTo>
                    <a:lnTo>
                      <a:pt x="4" y="69"/>
                    </a:lnTo>
                    <a:lnTo>
                      <a:pt x="2" y="71"/>
                    </a:lnTo>
                    <a:lnTo>
                      <a:pt x="108" y="55"/>
                    </a:lnTo>
                    <a:lnTo>
                      <a:pt x="104" y="7"/>
                    </a:lnTo>
                    <a:lnTo>
                      <a:pt x="92" y="11"/>
                    </a:lnTo>
                    <a:lnTo>
                      <a:pt x="81" y="9"/>
                    </a:lnTo>
                    <a:lnTo>
                      <a:pt x="62" y="3"/>
                    </a:lnTo>
                    <a:lnTo>
                      <a:pt x="39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69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5" name="Freeform 1891"/>
              <p:cNvSpPr>
                <a:spLocks/>
              </p:cNvSpPr>
              <p:nvPr/>
            </p:nvSpPr>
            <p:spPr bwMode="auto">
              <a:xfrm>
                <a:off x="5558" y="1780"/>
                <a:ext cx="124" cy="33"/>
              </a:xfrm>
              <a:custGeom>
                <a:avLst/>
                <a:gdLst>
                  <a:gd name="T0" fmla="*/ 108 w 108"/>
                  <a:gd name="T1" fmla="*/ 29 h 29"/>
                  <a:gd name="T2" fmla="*/ 89 w 108"/>
                  <a:gd name="T3" fmla="*/ 25 h 29"/>
                  <a:gd name="T4" fmla="*/ 60 w 108"/>
                  <a:gd name="T5" fmla="*/ 23 h 29"/>
                  <a:gd name="T6" fmla="*/ 27 w 108"/>
                  <a:gd name="T7" fmla="*/ 21 h 29"/>
                  <a:gd name="T8" fmla="*/ 4 w 108"/>
                  <a:gd name="T9" fmla="*/ 17 h 29"/>
                  <a:gd name="T10" fmla="*/ 8 w 108"/>
                  <a:gd name="T11" fmla="*/ 15 h 29"/>
                  <a:gd name="T12" fmla="*/ 8 w 108"/>
                  <a:gd name="T13" fmla="*/ 11 h 29"/>
                  <a:gd name="T14" fmla="*/ 10 w 108"/>
                  <a:gd name="T15" fmla="*/ 10 h 29"/>
                  <a:gd name="T16" fmla="*/ 8 w 108"/>
                  <a:gd name="T17" fmla="*/ 6 h 29"/>
                  <a:gd name="T18" fmla="*/ 4 w 108"/>
                  <a:gd name="T19" fmla="*/ 2 h 29"/>
                  <a:gd name="T20" fmla="*/ 0 w 108"/>
                  <a:gd name="T21" fmla="*/ 0 h 29"/>
                  <a:gd name="T22" fmla="*/ 20 w 108"/>
                  <a:gd name="T23" fmla="*/ 0 h 29"/>
                  <a:gd name="T24" fmla="*/ 41 w 108"/>
                  <a:gd name="T25" fmla="*/ 2 h 29"/>
                  <a:gd name="T26" fmla="*/ 69 w 108"/>
                  <a:gd name="T27" fmla="*/ 10 h 29"/>
                  <a:gd name="T28" fmla="*/ 89 w 108"/>
                  <a:gd name="T29" fmla="*/ 17 h 29"/>
                  <a:gd name="T30" fmla="*/ 100 w 108"/>
                  <a:gd name="T31" fmla="*/ 15 h 29"/>
                  <a:gd name="T32" fmla="*/ 108 w 108"/>
                  <a:gd name="T33" fmla="*/ 13 h 29"/>
                  <a:gd name="T34" fmla="*/ 108 w 108"/>
                  <a:gd name="T35" fmla="*/ 21 h 29"/>
                  <a:gd name="T36" fmla="*/ 108 w 108"/>
                  <a:gd name="T37" fmla="*/ 29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"/>
                  <a:gd name="T58" fmla="*/ 0 h 29"/>
                  <a:gd name="T59" fmla="*/ 108 w 10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" h="29">
                    <a:moveTo>
                      <a:pt x="108" y="29"/>
                    </a:moveTo>
                    <a:lnTo>
                      <a:pt x="89" y="25"/>
                    </a:lnTo>
                    <a:lnTo>
                      <a:pt x="60" y="23"/>
                    </a:lnTo>
                    <a:lnTo>
                      <a:pt x="27" y="21"/>
                    </a:lnTo>
                    <a:lnTo>
                      <a:pt x="4" y="17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8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1" y="2"/>
                    </a:lnTo>
                    <a:lnTo>
                      <a:pt x="69" y="10"/>
                    </a:lnTo>
                    <a:lnTo>
                      <a:pt x="89" y="17"/>
                    </a:lnTo>
                    <a:lnTo>
                      <a:pt x="100" y="15"/>
                    </a:lnTo>
                    <a:lnTo>
                      <a:pt x="108" y="13"/>
                    </a:lnTo>
                    <a:lnTo>
                      <a:pt x="108" y="21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6" name="Freeform 1892"/>
              <p:cNvSpPr>
                <a:spLocks/>
              </p:cNvSpPr>
              <p:nvPr/>
            </p:nvSpPr>
            <p:spPr bwMode="auto">
              <a:xfrm>
                <a:off x="5558" y="1780"/>
                <a:ext cx="124" cy="33"/>
              </a:xfrm>
              <a:custGeom>
                <a:avLst/>
                <a:gdLst>
                  <a:gd name="T0" fmla="*/ 108 w 108"/>
                  <a:gd name="T1" fmla="*/ 29 h 29"/>
                  <a:gd name="T2" fmla="*/ 89 w 108"/>
                  <a:gd name="T3" fmla="*/ 25 h 29"/>
                  <a:gd name="T4" fmla="*/ 60 w 108"/>
                  <a:gd name="T5" fmla="*/ 23 h 29"/>
                  <a:gd name="T6" fmla="*/ 27 w 108"/>
                  <a:gd name="T7" fmla="*/ 21 h 29"/>
                  <a:gd name="T8" fmla="*/ 4 w 108"/>
                  <a:gd name="T9" fmla="*/ 17 h 29"/>
                  <a:gd name="T10" fmla="*/ 8 w 108"/>
                  <a:gd name="T11" fmla="*/ 15 h 29"/>
                  <a:gd name="T12" fmla="*/ 8 w 108"/>
                  <a:gd name="T13" fmla="*/ 11 h 29"/>
                  <a:gd name="T14" fmla="*/ 10 w 108"/>
                  <a:gd name="T15" fmla="*/ 10 h 29"/>
                  <a:gd name="T16" fmla="*/ 8 w 108"/>
                  <a:gd name="T17" fmla="*/ 6 h 29"/>
                  <a:gd name="T18" fmla="*/ 4 w 108"/>
                  <a:gd name="T19" fmla="*/ 2 h 29"/>
                  <a:gd name="T20" fmla="*/ 0 w 108"/>
                  <a:gd name="T21" fmla="*/ 0 h 29"/>
                  <a:gd name="T22" fmla="*/ 20 w 108"/>
                  <a:gd name="T23" fmla="*/ 0 h 29"/>
                  <a:gd name="T24" fmla="*/ 41 w 108"/>
                  <a:gd name="T25" fmla="*/ 2 h 29"/>
                  <a:gd name="T26" fmla="*/ 69 w 108"/>
                  <a:gd name="T27" fmla="*/ 10 h 29"/>
                  <a:gd name="T28" fmla="*/ 89 w 108"/>
                  <a:gd name="T29" fmla="*/ 17 h 29"/>
                  <a:gd name="T30" fmla="*/ 100 w 108"/>
                  <a:gd name="T31" fmla="*/ 15 h 29"/>
                  <a:gd name="T32" fmla="*/ 108 w 108"/>
                  <a:gd name="T33" fmla="*/ 13 h 29"/>
                  <a:gd name="T34" fmla="*/ 108 w 108"/>
                  <a:gd name="T35" fmla="*/ 21 h 29"/>
                  <a:gd name="T36" fmla="*/ 108 w 108"/>
                  <a:gd name="T37" fmla="*/ 29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"/>
                  <a:gd name="T58" fmla="*/ 0 h 29"/>
                  <a:gd name="T59" fmla="*/ 108 w 10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" h="29">
                    <a:moveTo>
                      <a:pt x="108" y="29"/>
                    </a:moveTo>
                    <a:lnTo>
                      <a:pt x="89" y="25"/>
                    </a:lnTo>
                    <a:lnTo>
                      <a:pt x="60" y="23"/>
                    </a:lnTo>
                    <a:lnTo>
                      <a:pt x="27" y="21"/>
                    </a:lnTo>
                    <a:lnTo>
                      <a:pt x="4" y="17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8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1" y="2"/>
                    </a:lnTo>
                    <a:lnTo>
                      <a:pt x="69" y="10"/>
                    </a:lnTo>
                    <a:lnTo>
                      <a:pt x="89" y="17"/>
                    </a:lnTo>
                    <a:lnTo>
                      <a:pt x="100" y="15"/>
                    </a:lnTo>
                    <a:lnTo>
                      <a:pt x="108" y="13"/>
                    </a:lnTo>
                    <a:lnTo>
                      <a:pt x="108" y="21"/>
                    </a:lnTo>
                    <a:lnTo>
                      <a:pt x="108" y="2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7" name="Freeform 1893"/>
              <p:cNvSpPr>
                <a:spLocks/>
              </p:cNvSpPr>
              <p:nvPr/>
            </p:nvSpPr>
            <p:spPr bwMode="auto">
              <a:xfrm>
                <a:off x="5519" y="1848"/>
                <a:ext cx="166" cy="45"/>
              </a:xfrm>
              <a:custGeom>
                <a:avLst/>
                <a:gdLst>
                  <a:gd name="T0" fmla="*/ 142 w 144"/>
                  <a:gd name="T1" fmla="*/ 0 h 39"/>
                  <a:gd name="T2" fmla="*/ 144 w 144"/>
                  <a:gd name="T3" fmla="*/ 27 h 39"/>
                  <a:gd name="T4" fmla="*/ 111 w 144"/>
                  <a:gd name="T5" fmla="*/ 29 h 39"/>
                  <a:gd name="T6" fmla="*/ 86 w 144"/>
                  <a:gd name="T7" fmla="*/ 31 h 39"/>
                  <a:gd name="T8" fmla="*/ 67 w 144"/>
                  <a:gd name="T9" fmla="*/ 37 h 39"/>
                  <a:gd name="T10" fmla="*/ 52 w 144"/>
                  <a:gd name="T11" fmla="*/ 39 h 39"/>
                  <a:gd name="T12" fmla="*/ 40 w 144"/>
                  <a:gd name="T13" fmla="*/ 39 h 39"/>
                  <a:gd name="T14" fmla="*/ 29 w 144"/>
                  <a:gd name="T15" fmla="*/ 35 h 39"/>
                  <a:gd name="T16" fmla="*/ 13 w 144"/>
                  <a:gd name="T17" fmla="*/ 27 h 39"/>
                  <a:gd name="T18" fmla="*/ 0 w 144"/>
                  <a:gd name="T19" fmla="*/ 20 h 39"/>
                  <a:gd name="T20" fmla="*/ 17 w 144"/>
                  <a:gd name="T21" fmla="*/ 20 h 39"/>
                  <a:gd name="T22" fmla="*/ 32 w 144"/>
                  <a:gd name="T23" fmla="*/ 22 h 39"/>
                  <a:gd name="T24" fmla="*/ 44 w 144"/>
                  <a:gd name="T25" fmla="*/ 20 h 39"/>
                  <a:gd name="T26" fmla="*/ 54 w 144"/>
                  <a:gd name="T27" fmla="*/ 18 h 39"/>
                  <a:gd name="T28" fmla="*/ 142 w 144"/>
                  <a:gd name="T29" fmla="*/ 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39"/>
                  <a:gd name="T47" fmla="*/ 144 w 144"/>
                  <a:gd name="T48" fmla="*/ 39 h 3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39">
                    <a:moveTo>
                      <a:pt x="142" y="0"/>
                    </a:moveTo>
                    <a:lnTo>
                      <a:pt x="144" y="27"/>
                    </a:lnTo>
                    <a:lnTo>
                      <a:pt x="111" y="29"/>
                    </a:lnTo>
                    <a:lnTo>
                      <a:pt x="86" y="31"/>
                    </a:lnTo>
                    <a:lnTo>
                      <a:pt x="67" y="37"/>
                    </a:lnTo>
                    <a:lnTo>
                      <a:pt x="52" y="39"/>
                    </a:lnTo>
                    <a:lnTo>
                      <a:pt x="40" y="39"/>
                    </a:lnTo>
                    <a:lnTo>
                      <a:pt x="29" y="35"/>
                    </a:lnTo>
                    <a:lnTo>
                      <a:pt x="13" y="27"/>
                    </a:lnTo>
                    <a:lnTo>
                      <a:pt x="0" y="20"/>
                    </a:lnTo>
                    <a:lnTo>
                      <a:pt x="17" y="20"/>
                    </a:lnTo>
                    <a:lnTo>
                      <a:pt x="32" y="22"/>
                    </a:lnTo>
                    <a:lnTo>
                      <a:pt x="44" y="20"/>
                    </a:lnTo>
                    <a:lnTo>
                      <a:pt x="54" y="1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D5CF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8" name="Freeform 1894"/>
              <p:cNvSpPr>
                <a:spLocks/>
              </p:cNvSpPr>
              <p:nvPr/>
            </p:nvSpPr>
            <p:spPr bwMode="auto">
              <a:xfrm>
                <a:off x="5519" y="1848"/>
                <a:ext cx="166" cy="45"/>
              </a:xfrm>
              <a:custGeom>
                <a:avLst/>
                <a:gdLst>
                  <a:gd name="T0" fmla="*/ 142 w 144"/>
                  <a:gd name="T1" fmla="*/ 0 h 39"/>
                  <a:gd name="T2" fmla="*/ 144 w 144"/>
                  <a:gd name="T3" fmla="*/ 27 h 39"/>
                  <a:gd name="T4" fmla="*/ 111 w 144"/>
                  <a:gd name="T5" fmla="*/ 29 h 39"/>
                  <a:gd name="T6" fmla="*/ 86 w 144"/>
                  <a:gd name="T7" fmla="*/ 31 h 39"/>
                  <a:gd name="T8" fmla="*/ 67 w 144"/>
                  <a:gd name="T9" fmla="*/ 37 h 39"/>
                  <a:gd name="T10" fmla="*/ 52 w 144"/>
                  <a:gd name="T11" fmla="*/ 39 h 39"/>
                  <a:gd name="T12" fmla="*/ 40 w 144"/>
                  <a:gd name="T13" fmla="*/ 39 h 39"/>
                  <a:gd name="T14" fmla="*/ 29 w 144"/>
                  <a:gd name="T15" fmla="*/ 35 h 39"/>
                  <a:gd name="T16" fmla="*/ 13 w 144"/>
                  <a:gd name="T17" fmla="*/ 27 h 39"/>
                  <a:gd name="T18" fmla="*/ 0 w 144"/>
                  <a:gd name="T19" fmla="*/ 20 h 39"/>
                  <a:gd name="T20" fmla="*/ 17 w 144"/>
                  <a:gd name="T21" fmla="*/ 20 h 39"/>
                  <a:gd name="T22" fmla="*/ 32 w 144"/>
                  <a:gd name="T23" fmla="*/ 22 h 39"/>
                  <a:gd name="T24" fmla="*/ 44 w 144"/>
                  <a:gd name="T25" fmla="*/ 20 h 39"/>
                  <a:gd name="T26" fmla="*/ 54 w 144"/>
                  <a:gd name="T27" fmla="*/ 18 h 39"/>
                  <a:gd name="T28" fmla="*/ 142 w 144"/>
                  <a:gd name="T29" fmla="*/ 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39"/>
                  <a:gd name="T47" fmla="*/ 144 w 144"/>
                  <a:gd name="T48" fmla="*/ 39 h 3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39">
                    <a:moveTo>
                      <a:pt x="142" y="0"/>
                    </a:moveTo>
                    <a:lnTo>
                      <a:pt x="144" y="27"/>
                    </a:lnTo>
                    <a:lnTo>
                      <a:pt x="111" y="29"/>
                    </a:lnTo>
                    <a:lnTo>
                      <a:pt x="86" y="31"/>
                    </a:lnTo>
                    <a:lnTo>
                      <a:pt x="67" y="37"/>
                    </a:lnTo>
                    <a:lnTo>
                      <a:pt x="52" y="39"/>
                    </a:lnTo>
                    <a:lnTo>
                      <a:pt x="40" y="39"/>
                    </a:lnTo>
                    <a:lnTo>
                      <a:pt x="29" y="35"/>
                    </a:lnTo>
                    <a:lnTo>
                      <a:pt x="13" y="27"/>
                    </a:lnTo>
                    <a:lnTo>
                      <a:pt x="0" y="20"/>
                    </a:lnTo>
                    <a:lnTo>
                      <a:pt x="17" y="20"/>
                    </a:lnTo>
                    <a:lnTo>
                      <a:pt x="32" y="22"/>
                    </a:lnTo>
                    <a:lnTo>
                      <a:pt x="44" y="20"/>
                    </a:lnTo>
                    <a:lnTo>
                      <a:pt x="54" y="18"/>
                    </a:lnTo>
                    <a:lnTo>
                      <a:pt x="142" y="0"/>
                    </a:lnTo>
                  </a:path>
                </a:pathLst>
              </a:custGeom>
              <a:noFill/>
              <a:ln w="3175">
                <a:solidFill>
                  <a:srgbClr val="282A2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19" name="Freeform 1895"/>
              <p:cNvSpPr>
                <a:spLocks/>
              </p:cNvSpPr>
              <p:nvPr/>
            </p:nvSpPr>
            <p:spPr bwMode="auto">
              <a:xfrm>
                <a:off x="5793" y="1795"/>
                <a:ext cx="79" cy="91"/>
              </a:xfrm>
              <a:custGeom>
                <a:avLst/>
                <a:gdLst>
                  <a:gd name="T0" fmla="*/ 54 w 69"/>
                  <a:gd name="T1" fmla="*/ 50 h 79"/>
                  <a:gd name="T2" fmla="*/ 69 w 69"/>
                  <a:gd name="T3" fmla="*/ 54 h 79"/>
                  <a:gd name="T4" fmla="*/ 65 w 69"/>
                  <a:gd name="T5" fmla="*/ 66 h 79"/>
                  <a:gd name="T6" fmla="*/ 57 w 69"/>
                  <a:gd name="T7" fmla="*/ 73 h 79"/>
                  <a:gd name="T8" fmla="*/ 48 w 69"/>
                  <a:gd name="T9" fmla="*/ 79 h 79"/>
                  <a:gd name="T10" fmla="*/ 36 w 69"/>
                  <a:gd name="T11" fmla="*/ 79 h 79"/>
                  <a:gd name="T12" fmla="*/ 29 w 69"/>
                  <a:gd name="T13" fmla="*/ 79 h 79"/>
                  <a:gd name="T14" fmla="*/ 21 w 69"/>
                  <a:gd name="T15" fmla="*/ 77 h 79"/>
                  <a:gd name="T16" fmla="*/ 15 w 69"/>
                  <a:gd name="T17" fmla="*/ 73 h 79"/>
                  <a:gd name="T18" fmla="*/ 9 w 69"/>
                  <a:gd name="T19" fmla="*/ 69 h 79"/>
                  <a:gd name="T20" fmla="*/ 6 w 69"/>
                  <a:gd name="T21" fmla="*/ 64 h 79"/>
                  <a:gd name="T22" fmla="*/ 2 w 69"/>
                  <a:gd name="T23" fmla="*/ 56 h 79"/>
                  <a:gd name="T24" fmla="*/ 0 w 69"/>
                  <a:gd name="T25" fmla="*/ 50 h 79"/>
                  <a:gd name="T26" fmla="*/ 0 w 69"/>
                  <a:gd name="T27" fmla="*/ 41 h 79"/>
                  <a:gd name="T28" fmla="*/ 0 w 69"/>
                  <a:gd name="T29" fmla="*/ 31 h 79"/>
                  <a:gd name="T30" fmla="*/ 2 w 69"/>
                  <a:gd name="T31" fmla="*/ 23 h 79"/>
                  <a:gd name="T32" fmla="*/ 6 w 69"/>
                  <a:gd name="T33" fmla="*/ 18 h 79"/>
                  <a:gd name="T34" fmla="*/ 9 w 69"/>
                  <a:gd name="T35" fmla="*/ 12 h 79"/>
                  <a:gd name="T36" fmla="*/ 15 w 69"/>
                  <a:gd name="T37" fmla="*/ 6 h 79"/>
                  <a:gd name="T38" fmla="*/ 21 w 69"/>
                  <a:gd name="T39" fmla="*/ 2 h 79"/>
                  <a:gd name="T40" fmla="*/ 29 w 69"/>
                  <a:gd name="T41" fmla="*/ 0 h 79"/>
                  <a:gd name="T42" fmla="*/ 36 w 69"/>
                  <a:gd name="T43" fmla="*/ 0 h 79"/>
                  <a:gd name="T44" fmla="*/ 44 w 69"/>
                  <a:gd name="T45" fmla="*/ 0 h 79"/>
                  <a:gd name="T46" fmla="*/ 50 w 69"/>
                  <a:gd name="T47" fmla="*/ 2 h 79"/>
                  <a:gd name="T48" fmla="*/ 55 w 69"/>
                  <a:gd name="T49" fmla="*/ 4 h 79"/>
                  <a:gd name="T50" fmla="*/ 61 w 69"/>
                  <a:gd name="T51" fmla="*/ 8 h 79"/>
                  <a:gd name="T52" fmla="*/ 67 w 69"/>
                  <a:gd name="T53" fmla="*/ 14 h 79"/>
                  <a:gd name="T54" fmla="*/ 69 w 69"/>
                  <a:gd name="T55" fmla="*/ 23 h 79"/>
                  <a:gd name="T56" fmla="*/ 54 w 69"/>
                  <a:gd name="T57" fmla="*/ 27 h 79"/>
                  <a:gd name="T58" fmla="*/ 52 w 69"/>
                  <a:gd name="T59" fmla="*/ 21 h 79"/>
                  <a:gd name="T60" fmla="*/ 48 w 69"/>
                  <a:gd name="T61" fmla="*/ 18 h 79"/>
                  <a:gd name="T62" fmla="*/ 42 w 69"/>
                  <a:gd name="T63" fmla="*/ 14 h 79"/>
                  <a:gd name="T64" fmla="*/ 36 w 69"/>
                  <a:gd name="T65" fmla="*/ 14 h 79"/>
                  <a:gd name="T66" fmla="*/ 29 w 69"/>
                  <a:gd name="T67" fmla="*/ 16 h 79"/>
                  <a:gd name="T68" fmla="*/ 21 w 69"/>
                  <a:gd name="T69" fmla="*/ 20 h 79"/>
                  <a:gd name="T70" fmla="*/ 17 w 69"/>
                  <a:gd name="T71" fmla="*/ 27 h 79"/>
                  <a:gd name="T72" fmla="*/ 15 w 69"/>
                  <a:gd name="T73" fmla="*/ 39 h 79"/>
                  <a:gd name="T74" fmla="*/ 17 w 69"/>
                  <a:gd name="T75" fmla="*/ 52 h 79"/>
                  <a:gd name="T76" fmla="*/ 21 w 69"/>
                  <a:gd name="T77" fmla="*/ 60 h 79"/>
                  <a:gd name="T78" fmla="*/ 29 w 69"/>
                  <a:gd name="T79" fmla="*/ 66 h 79"/>
                  <a:gd name="T80" fmla="*/ 36 w 69"/>
                  <a:gd name="T81" fmla="*/ 66 h 79"/>
                  <a:gd name="T82" fmla="*/ 42 w 69"/>
                  <a:gd name="T83" fmla="*/ 66 h 79"/>
                  <a:gd name="T84" fmla="*/ 48 w 69"/>
                  <a:gd name="T85" fmla="*/ 62 h 79"/>
                  <a:gd name="T86" fmla="*/ 52 w 69"/>
                  <a:gd name="T87" fmla="*/ 58 h 79"/>
                  <a:gd name="T88" fmla="*/ 54 w 69"/>
                  <a:gd name="T89" fmla="*/ 50 h 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"/>
                  <a:gd name="T136" fmla="*/ 0 h 79"/>
                  <a:gd name="T137" fmla="*/ 69 w 69"/>
                  <a:gd name="T138" fmla="*/ 79 h 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" h="79">
                    <a:moveTo>
                      <a:pt x="54" y="50"/>
                    </a:moveTo>
                    <a:lnTo>
                      <a:pt x="69" y="54"/>
                    </a:lnTo>
                    <a:lnTo>
                      <a:pt x="65" y="66"/>
                    </a:lnTo>
                    <a:lnTo>
                      <a:pt x="57" y="73"/>
                    </a:lnTo>
                    <a:lnTo>
                      <a:pt x="48" y="79"/>
                    </a:lnTo>
                    <a:lnTo>
                      <a:pt x="36" y="79"/>
                    </a:lnTo>
                    <a:lnTo>
                      <a:pt x="29" y="79"/>
                    </a:lnTo>
                    <a:lnTo>
                      <a:pt x="21" y="77"/>
                    </a:lnTo>
                    <a:lnTo>
                      <a:pt x="15" y="73"/>
                    </a:lnTo>
                    <a:lnTo>
                      <a:pt x="9" y="69"/>
                    </a:lnTo>
                    <a:lnTo>
                      <a:pt x="6" y="64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8"/>
                    </a:lnTo>
                    <a:lnTo>
                      <a:pt x="9" y="12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50" y="2"/>
                    </a:lnTo>
                    <a:lnTo>
                      <a:pt x="55" y="4"/>
                    </a:lnTo>
                    <a:lnTo>
                      <a:pt x="61" y="8"/>
                    </a:lnTo>
                    <a:lnTo>
                      <a:pt x="67" y="14"/>
                    </a:lnTo>
                    <a:lnTo>
                      <a:pt x="69" y="23"/>
                    </a:lnTo>
                    <a:lnTo>
                      <a:pt x="54" y="27"/>
                    </a:lnTo>
                    <a:lnTo>
                      <a:pt x="52" y="21"/>
                    </a:lnTo>
                    <a:lnTo>
                      <a:pt x="48" y="18"/>
                    </a:lnTo>
                    <a:lnTo>
                      <a:pt x="42" y="14"/>
                    </a:lnTo>
                    <a:lnTo>
                      <a:pt x="36" y="14"/>
                    </a:lnTo>
                    <a:lnTo>
                      <a:pt x="29" y="16"/>
                    </a:lnTo>
                    <a:lnTo>
                      <a:pt x="21" y="20"/>
                    </a:lnTo>
                    <a:lnTo>
                      <a:pt x="17" y="27"/>
                    </a:lnTo>
                    <a:lnTo>
                      <a:pt x="15" y="39"/>
                    </a:lnTo>
                    <a:lnTo>
                      <a:pt x="17" y="52"/>
                    </a:lnTo>
                    <a:lnTo>
                      <a:pt x="21" y="60"/>
                    </a:lnTo>
                    <a:lnTo>
                      <a:pt x="29" y="66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48" y="62"/>
                    </a:lnTo>
                    <a:lnTo>
                      <a:pt x="52" y="58"/>
                    </a:lnTo>
                    <a:lnTo>
                      <a:pt x="54" y="5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20" name="Freeform 1896"/>
              <p:cNvSpPr>
                <a:spLocks noEditPoints="1"/>
              </p:cNvSpPr>
              <p:nvPr/>
            </p:nvSpPr>
            <p:spPr bwMode="auto">
              <a:xfrm>
                <a:off x="5889" y="1797"/>
                <a:ext cx="77" cy="89"/>
              </a:xfrm>
              <a:custGeom>
                <a:avLst/>
                <a:gdLst>
                  <a:gd name="T0" fmla="*/ 0 w 67"/>
                  <a:gd name="T1" fmla="*/ 0 h 77"/>
                  <a:gd name="T2" fmla="*/ 29 w 67"/>
                  <a:gd name="T3" fmla="*/ 0 h 77"/>
                  <a:gd name="T4" fmla="*/ 39 w 67"/>
                  <a:gd name="T5" fmla="*/ 0 h 77"/>
                  <a:gd name="T6" fmla="*/ 44 w 67"/>
                  <a:gd name="T7" fmla="*/ 0 h 77"/>
                  <a:gd name="T8" fmla="*/ 52 w 67"/>
                  <a:gd name="T9" fmla="*/ 4 h 77"/>
                  <a:gd name="T10" fmla="*/ 58 w 67"/>
                  <a:gd name="T11" fmla="*/ 8 h 77"/>
                  <a:gd name="T12" fmla="*/ 62 w 67"/>
                  <a:gd name="T13" fmla="*/ 14 h 77"/>
                  <a:gd name="T14" fmla="*/ 65 w 67"/>
                  <a:gd name="T15" fmla="*/ 21 h 77"/>
                  <a:gd name="T16" fmla="*/ 67 w 67"/>
                  <a:gd name="T17" fmla="*/ 29 h 77"/>
                  <a:gd name="T18" fmla="*/ 67 w 67"/>
                  <a:gd name="T19" fmla="*/ 39 h 77"/>
                  <a:gd name="T20" fmla="*/ 67 w 67"/>
                  <a:gd name="T21" fmla="*/ 48 h 77"/>
                  <a:gd name="T22" fmla="*/ 65 w 67"/>
                  <a:gd name="T23" fmla="*/ 56 h 77"/>
                  <a:gd name="T24" fmla="*/ 62 w 67"/>
                  <a:gd name="T25" fmla="*/ 64 h 77"/>
                  <a:gd name="T26" fmla="*/ 56 w 67"/>
                  <a:gd name="T27" fmla="*/ 69 h 77"/>
                  <a:gd name="T28" fmla="*/ 52 w 67"/>
                  <a:gd name="T29" fmla="*/ 71 h 77"/>
                  <a:gd name="T30" fmla="*/ 44 w 67"/>
                  <a:gd name="T31" fmla="*/ 75 h 77"/>
                  <a:gd name="T32" fmla="*/ 39 w 67"/>
                  <a:gd name="T33" fmla="*/ 75 h 77"/>
                  <a:gd name="T34" fmla="*/ 31 w 67"/>
                  <a:gd name="T35" fmla="*/ 77 h 77"/>
                  <a:gd name="T36" fmla="*/ 0 w 67"/>
                  <a:gd name="T37" fmla="*/ 77 h 77"/>
                  <a:gd name="T38" fmla="*/ 0 w 67"/>
                  <a:gd name="T39" fmla="*/ 0 h 77"/>
                  <a:gd name="T40" fmla="*/ 16 w 67"/>
                  <a:gd name="T41" fmla="*/ 12 h 77"/>
                  <a:gd name="T42" fmla="*/ 16 w 67"/>
                  <a:gd name="T43" fmla="*/ 64 h 77"/>
                  <a:gd name="T44" fmla="*/ 29 w 67"/>
                  <a:gd name="T45" fmla="*/ 64 h 77"/>
                  <a:gd name="T46" fmla="*/ 35 w 67"/>
                  <a:gd name="T47" fmla="*/ 64 h 77"/>
                  <a:gd name="T48" fmla="*/ 39 w 67"/>
                  <a:gd name="T49" fmla="*/ 64 h 77"/>
                  <a:gd name="T50" fmla="*/ 42 w 67"/>
                  <a:gd name="T51" fmla="*/ 62 h 77"/>
                  <a:gd name="T52" fmla="*/ 44 w 67"/>
                  <a:gd name="T53" fmla="*/ 60 h 77"/>
                  <a:gd name="T54" fmla="*/ 48 w 67"/>
                  <a:gd name="T55" fmla="*/ 56 h 77"/>
                  <a:gd name="T56" fmla="*/ 50 w 67"/>
                  <a:gd name="T57" fmla="*/ 52 h 77"/>
                  <a:gd name="T58" fmla="*/ 50 w 67"/>
                  <a:gd name="T59" fmla="*/ 46 h 77"/>
                  <a:gd name="T60" fmla="*/ 50 w 67"/>
                  <a:gd name="T61" fmla="*/ 39 h 77"/>
                  <a:gd name="T62" fmla="*/ 50 w 67"/>
                  <a:gd name="T63" fmla="*/ 31 h 77"/>
                  <a:gd name="T64" fmla="*/ 50 w 67"/>
                  <a:gd name="T65" fmla="*/ 25 h 77"/>
                  <a:gd name="T66" fmla="*/ 48 w 67"/>
                  <a:gd name="T67" fmla="*/ 19 h 77"/>
                  <a:gd name="T68" fmla="*/ 44 w 67"/>
                  <a:gd name="T69" fmla="*/ 18 h 77"/>
                  <a:gd name="T70" fmla="*/ 41 w 67"/>
                  <a:gd name="T71" fmla="*/ 16 h 77"/>
                  <a:gd name="T72" fmla="*/ 37 w 67"/>
                  <a:gd name="T73" fmla="*/ 14 h 77"/>
                  <a:gd name="T74" fmla="*/ 33 w 67"/>
                  <a:gd name="T75" fmla="*/ 14 h 77"/>
                  <a:gd name="T76" fmla="*/ 23 w 67"/>
                  <a:gd name="T77" fmla="*/ 12 h 77"/>
                  <a:gd name="T78" fmla="*/ 16 w 67"/>
                  <a:gd name="T79" fmla="*/ 12 h 7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7"/>
                  <a:gd name="T121" fmla="*/ 0 h 77"/>
                  <a:gd name="T122" fmla="*/ 67 w 67"/>
                  <a:gd name="T123" fmla="*/ 77 h 7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7" h="77">
                    <a:moveTo>
                      <a:pt x="0" y="0"/>
                    </a:moveTo>
                    <a:lnTo>
                      <a:pt x="29" y="0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2" y="4"/>
                    </a:lnTo>
                    <a:lnTo>
                      <a:pt x="58" y="8"/>
                    </a:lnTo>
                    <a:lnTo>
                      <a:pt x="62" y="14"/>
                    </a:lnTo>
                    <a:lnTo>
                      <a:pt x="65" y="21"/>
                    </a:lnTo>
                    <a:lnTo>
                      <a:pt x="67" y="29"/>
                    </a:lnTo>
                    <a:lnTo>
                      <a:pt x="67" y="39"/>
                    </a:lnTo>
                    <a:lnTo>
                      <a:pt x="67" y="48"/>
                    </a:lnTo>
                    <a:lnTo>
                      <a:pt x="65" y="56"/>
                    </a:lnTo>
                    <a:lnTo>
                      <a:pt x="62" y="64"/>
                    </a:lnTo>
                    <a:lnTo>
                      <a:pt x="56" y="69"/>
                    </a:lnTo>
                    <a:lnTo>
                      <a:pt x="52" y="71"/>
                    </a:lnTo>
                    <a:lnTo>
                      <a:pt x="44" y="75"/>
                    </a:lnTo>
                    <a:lnTo>
                      <a:pt x="39" y="75"/>
                    </a:lnTo>
                    <a:lnTo>
                      <a:pt x="31" y="77"/>
                    </a:lnTo>
                    <a:lnTo>
                      <a:pt x="0" y="77"/>
                    </a:lnTo>
                    <a:lnTo>
                      <a:pt x="0" y="0"/>
                    </a:lnTo>
                    <a:close/>
                    <a:moveTo>
                      <a:pt x="16" y="12"/>
                    </a:moveTo>
                    <a:lnTo>
                      <a:pt x="16" y="64"/>
                    </a:lnTo>
                    <a:lnTo>
                      <a:pt x="29" y="64"/>
                    </a:lnTo>
                    <a:lnTo>
                      <a:pt x="35" y="64"/>
                    </a:lnTo>
                    <a:lnTo>
                      <a:pt x="39" y="64"/>
                    </a:lnTo>
                    <a:lnTo>
                      <a:pt x="42" y="62"/>
                    </a:lnTo>
                    <a:lnTo>
                      <a:pt x="44" y="60"/>
                    </a:lnTo>
                    <a:lnTo>
                      <a:pt x="48" y="56"/>
                    </a:lnTo>
                    <a:lnTo>
                      <a:pt x="50" y="52"/>
                    </a:lnTo>
                    <a:lnTo>
                      <a:pt x="50" y="46"/>
                    </a:lnTo>
                    <a:lnTo>
                      <a:pt x="50" y="39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48" y="19"/>
                    </a:lnTo>
                    <a:lnTo>
                      <a:pt x="44" y="18"/>
                    </a:lnTo>
                    <a:lnTo>
                      <a:pt x="41" y="16"/>
                    </a:lnTo>
                    <a:lnTo>
                      <a:pt x="37" y="14"/>
                    </a:lnTo>
                    <a:lnTo>
                      <a:pt x="33" y="14"/>
                    </a:lnTo>
                    <a:lnTo>
                      <a:pt x="23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21" name="Freeform 1897"/>
              <p:cNvSpPr>
                <a:spLocks noEditPoints="1"/>
              </p:cNvSpPr>
              <p:nvPr/>
            </p:nvSpPr>
            <p:spPr bwMode="auto">
              <a:xfrm>
                <a:off x="5980" y="1797"/>
                <a:ext cx="62" cy="89"/>
              </a:xfrm>
              <a:custGeom>
                <a:avLst/>
                <a:gdLst>
                  <a:gd name="T0" fmla="*/ 8 w 54"/>
                  <a:gd name="T1" fmla="*/ 33 h 77"/>
                  <a:gd name="T2" fmla="*/ 2 w 54"/>
                  <a:gd name="T3" fmla="*/ 23 h 77"/>
                  <a:gd name="T4" fmla="*/ 4 w 54"/>
                  <a:gd name="T5" fmla="*/ 12 h 77"/>
                  <a:gd name="T6" fmla="*/ 15 w 54"/>
                  <a:gd name="T7" fmla="*/ 0 h 77"/>
                  <a:gd name="T8" fmla="*/ 36 w 54"/>
                  <a:gd name="T9" fmla="*/ 0 h 77"/>
                  <a:gd name="T10" fmla="*/ 48 w 54"/>
                  <a:gd name="T11" fmla="*/ 12 h 77"/>
                  <a:gd name="T12" fmla="*/ 50 w 54"/>
                  <a:gd name="T13" fmla="*/ 23 h 77"/>
                  <a:gd name="T14" fmla="*/ 44 w 54"/>
                  <a:gd name="T15" fmla="*/ 33 h 77"/>
                  <a:gd name="T16" fmla="*/ 44 w 54"/>
                  <a:gd name="T17" fmla="*/ 39 h 77"/>
                  <a:gd name="T18" fmla="*/ 52 w 54"/>
                  <a:gd name="T19" fmla="*/ 48 h 77"/>
                  <a:gd name="T20" fmla="*/ 52 w 54"/>
                  <a:gd name="T21" fmla="*/ 60 h 77"/>
                  <a:gd name="T22" fmla="*/ 48 w 54"/>
                  <a:gd name="T23" fmla="*/ 67 h 77"/>
                  <a:gd name="T24" fmla="*/ 42 w 54"/>
                  <a:gd name="T25" fmla="*/ 73 h 77"/>
                  <a:gd name="T26" fmla="*/ 33 w 54"/>
                  <a:gd name="T27" fmla="*/ 77 h 77"/>
                  <a:gd name="T28" fmla="*/ 17 w 54"/>
                  <a:gd name="T29" fmla="*/ 77 h 77"/>
                  <a:gd name="T30" fmla="*/ 4 w 54"/>
                  <a:gd name="T31" fmla="*/ 69 h 77"/>
                  <a:gd name="T32" fmla="*/ 0 w 54"/>
                  <a:gd name="T33" fmla="*/ 60 h 77"/>
                  <a:gd name="T34" fmla="*/ 0 w 54"/>
                  <a:gd name="T35" fmla="*/ 48 h 77"/>
                  <a:gd name="T36" fmla="*/ 8 w 54"/>
                  <a:gd name="T37" fmla="*/ 39 h 77"/>
                  <a:gd name="T38" fmla="*/ 15 w 54"/>
                  <a:gd name="T39" fmla="*/ 19 h 77"/>
                  <a:gd name="T40" fmla="*/ 19 w 54"/>
                  <a:gd name="T41" fmla="*/ 27 h 77"/>
                  <a:gd name="T42" fmla="*/ 25 w 54"/>
                  <a:gd name="T43" fmla="*/ 29 h 77"/>
                  <a:gd name="T44" fmla="*/ 33 w 54"/>
                  <a:gd name="T45" fmla="*/ 27 h 77"/>
                  <a:gd name="T46" fmla="*/ 36 w 54"/>
                  <a:gd name="T47" fmla="*/ 19 h 77"/>
                  <a:gd name="T48" fmla="*/ 33 w 54"/>
                  <a:gd name="T49" fmla="*/ 14 h 77"/>
                  <a:gd name="T50" fmla="*/ 27 w 54"/>
                  <a:gd name="T51" fmla="*/ 12 h 77"/>
                  <a:gd name="T52" fmla="*/ 19 w 54"/>
                  <a:gd name="T53" fmla="*/ 14 h 77"/>
                  <a:gd name="T54" fmla="*/ 15 w 54"/>
                  <a:gd name="T55" fmla="*/ 19 h 77"/>
                  <a:gd name="T56" fmla="*/ 15 w 54"/>
                  <a:gd name="T57" fmla="*/ 58 h 77"/>
                  <a:gd name="T58" fmla="*/ 21 w 54"/>
                  <a:gd name="T59" fmla="*/ 66 h 77"/>
                  <a:gd name="T60" fmla="*/ 31 w 54"/>
                  <a:gd name="T61" fmla="*/ 66 h 77"/>
                  <a:gd name="T62" fmla="*/ 36 w 54"/>
                  <a:gd name="T63" fmla="*/ 58 h 77"/>
                  <a:gd name="T64" fmla="*/ 36 w 54"/>
                  <a:gd name="T65" fmla="*/ 48 h 77"/>
                  <a:gd name="T66" fmla="*/ 31 w 54"/>
                  <a:gd name="T67" fmla="*/ 43 h 77"/>
                  <a:gd name="T68" fmla="*/ 21 w 54"/>
                  <a:gd name="T69" fmla="*/ 43 h 77"/>
                  <a:gd name="T70" fmla="*/ 15 w 54"/>
                  <a:gd name="T71" fmla="*/ 48 h 7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4"/>
                  <a:gd name="T109" fmla="*/ 0 h 77"/>
                  <a:gd name="T110" fmla="*/ 54 w 54"/>
                  <a:gd name="T111" fmla="*/ 77 h 7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4" h="77">
                    <a:moveTo>
                      <a:pt x="13" y="35"/>
                    </a:moveTo>
                    <a:lnTo>
                      <a:pt x="8" y="33"/>
                    </a:lnTo>
                    <a:lnTo>
                      <a:pt x="4" y="29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4" y="4"/>
                    </a:lnTo>
                    <a:lnTo>
                      <a:pt x="48" y="12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4" y="33"/>
                    </a:lnTo>
                    <a:lnTo>
                      <a:pt x="38" y="35"/>
                    </a:lnTo>
                    <a:lnTo>
                      <a:pt x="44" y="39"/>
                    </a:lnTo>
                    <a:lnTo>
                      <a:pt x="50" y="43"/>
                    </a:lnTo>
                    <a:lnTo>
                      <a:pt x="52" y="48"/>
                    </a:lnTo>
                    <a:lnTo>
                      <a:pt x="54" y="54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48" y="67"/>
                    </a:lnTo>
                    <a:lnTo>
                      <a:pt x="46" y="71"/>
                    </a:lnTo>
                    <a:lnTo>
                      <a:pt x="42" y="73"/>
                    </a:lnTo>
                    <a:lnTo>
                      <a:pt x="36" y="77"/>
                    </a:lnTo>
                    <a:lnTo>
                      <a:pt x="33" y="77"/>
                    </a:lnTo>
                    <a:lnTo>
                      <a:pt x="27" y="77"/>
                    </a:lnTo>
                    <a:lnTo>
                      <a:pt x="17" y="77"/>
                    </a:lnTo>
                    <a:lnTo>
                      <a:pt x="8" y="73"/>
                    </a:lnTo>
                    <a:lnTo>
                      <a:pt x="4" y="69"/>
                    </a:lnTo>
                    <a:lnTo>
                      <a:pt x="2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3"/>
                    </a:lnTo>
                    <a:lnTo>
                      <a:pt x="8" y="39"/>
                    </a:lnTo>
                    <a:lnTo>
                      <a:pt x="13" y="35"/>
                    </a:lnTo>
                    <a:close/>
                    <a:moveTo>
                      <a:pt x="15" y="19"/>
                    </a:moveTo>
                    <a:lnTo>
                      <a:pt x="17" y="23"/>
                    </a:lnTo>
                    <a:lnTo>
                      <a:pt x="19" y="27"/>
                    </a:lnTo>
                    <a:lnTo>
                      <a:pt x="21" y="29"/>
                    </a:lnTo>
                    <a:lnTo>
                      <a:pt x="25" y="29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4" y="23"/>
                    </a:lnTo>
                    <a:lnTo>
                      <a:pt x="36" y="19"/>
                    </a:lnTo>
                    <a:lnTo>
                      <a:pt x="34" y="16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27" y="12"/>
                    </a:lnTo>
                    <a:lnTo>
                      <a:pt x="21" y="12"/>
                    </a:lnTo>
                    <a:lnTo>
                      <a:pt x="19" y="14"/>
                    </a:lnTo>
                    <a:lnTo>
                      <a:pt x="17" y="16"/>
                    </a:lnTo>
                    <a:lnTo>
                      <a:pt x="15" y="19"/>
                    </a:lnTo>
                    <a:close/>
                    <a:moveTo>
                      <a:pt x="15" y="54"/>
                    </a:moveTo>
                    <a:lnTo>
                      <a:pt x="15" y="58"/>
                    </a:lnTo>
                    <a:lnTo>
                      <a:pt x="17" y="62"/>
                    </a:lnTo>
                    <a:lnTo>
                      <a:pt x="21" y="66"/>
                    </a:lnTo>
                    <a:lnTo>
                      <a:pt x="27" y="66"/>
                    </a:lnTo>
                    <a:lnTo>
                      <a:pt x="31" y="66"/>
                    </a:lnTo>
                    <a:lnTo>
                      <a:pt x="34" y="64"/>
                    </a:lnTo>
                    <a:lnTo>
                      <a:pt x="36" y="58"/>
                    </a:lnTo>
                    <a:lnTo>
                      <a:pt x="38" y="54"/>
                    </a:lnTo>
                    <a:lnTo>
                      <a:pt x="36" y="48"/>
                    </a:lnTo>
                    <a:lnTo>
                      <a:pt x="34" y="44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1" y="43"/>
                    </a:lnTo>
                    <a:lnTo>
                      <a:pt x="17" y="44"/>
                    </a:lnTo>
                    <a:lnTo>
                      <a:pt x="15" y="48"/>
                    </a:lnTo>
                    <a:lnTo>
                      <a:pt x="15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grpSp>
          <p:nvGrpSpPr>
            <p:cNvPr id="445922" name="Group 1898"/>
            <p:cNvGrpSpPr>
              <a:grpSpLocks/>
            </p:cNvGrpSpPr>
            <p:nvPr/>
          </p:nvGrpSpPr>
          <p:grpSpPr bwMode="auto">
            <a:xfrm>
              <a:off x="4602" y="3058"/>
              <a:ext cx="1553" cy="878"/>
              <a:chOff x="4492" y="2550"/>
              <a:chExt cx="1553" cy="878"/>
            </a:xfrm>
          </p:grpSpPr>
          <p:sp>
            <p:nvSpPr>
              <p:cNvPr id="445923" name="Freeform 1899"/>
              <p:cNvSpPr>
                <a:spLocks/>
              </p:cNvSpPr>
              <p:nvPr/>
            </p:nvSpPr>
            <p:spPr bwMode="auto">
              <a:xfrm>
                <a:off x="5528" y="2804"/>
                <a:ext cx="130" cy="36"/>
              </a:xfrm>
              <a:custGeom>
                <a:avLst/>
                <a:gdLst>
                  <a:gd name="T0" fmla="*/ 3 w 113"/>
                  <a:gd name="T1" fmla="*/ 31 h 31"/>
                  <a:gd name="T2" fmla="*/ 0 w 113"/>
                  <a:gd name="T3" fmla="*/ 6 h 31"/>
                  <a:gd name="T4" fmla="*/ 95 w 113"/>
                  <a:gd name="T5" fmla="*/ 0 h 31"/>
                  <a:gd name="T6" fmla="*/ 97 w 113"/>
                  <a:gd name="T7" fmla="*/ 8 h 31"/>
                  <a:gd name="T8" fmla="*/ 103 w 113"/>
                  <a:gd name="T9" fmla="*/ 14 h 31"/>
                  <a:gd name="T10" fmla="*/ 107 w 113"/>
                  <a:gd name="T11" fmla="*/ 17 h 31"/>
                  <a:gd name="T12" fmla="*/ 111 w 113"/>
                  <a:gd name="T13" fmla="*/ 21 h 31"/>
                  <a:gd name="T14" fmla="*/ 113 w 113"/>
                  <a:gd name="T15" fmla="*/ 25 h 31"/>
                  <a:gd name="T16" fmla="*/ 113 w 113"/>
                  <a:gd name="T17" fmla="*/ 31 h 31"/>
                  <a:gd name="T18" fmla="*/ 3 w 113"/>
                  <a:gd name="T19" fmla="*/ 31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3"/>
                  <a:gd name="T31" fmla="*/ 0 h 31"/>
                  <a:gd name="T32" fmla="*/ 113 w 113"/>
                  <a:gd name="T33" fmla="*/ 31 h 3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3" h="31">
                    <a:moveTo>
                      <a:pt x="3" y="31"/>
                    </a:moveTo>
                    <a:lnTo>
                      <a:pt x="0" y="6"/>
                    </a:lnTo>
                    <a:lnTo>
                      <a:pt x="95" y="0"/>
                    </a:lnTo>
                    <a:lnTo>
                      <a:pt x="97" y="8"/>
                    </a:lnTo>
                    <a:lnTo>
                      <a:pt x="103" y="14"/>
                    </a:lnTo>
                    <a:lnTo>
                      <a:pt x="107" y="17"/>
                    </a:lnTo>
                    <a:lnTo>
                      <a:pt x="111" y="21"/>
                    </a:lnTo>
                    <a:lnTo>
                      <a:pt x="113" y="25"/>
                    </a:lnTo>
                    <a:lnTo>
                      <a:pt x="113" y="31"/>
                    </a:lnTo>
                    <a:lnTo>
                      <a:pt x="3" y="31"/>
                    </a:lnTo>
                    <a:close/>
                  </a:path>
                </a:pathLst>
              </a:custGeom>
              <a:solidFill>
                <a:srgbClr val="7794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24" name="Freeform 1900"/>
              <p:cNvSpPr>
                <a:spLocks/>
              </p:cNvSpPr>
              <p:nvPr/>
            </p:nvSpPr>
            <p:spPr bwMode="auto">
              <a:xfrm>
                <a:off x="5528" y="2804"/>
                <a:ext cx="130" cy="36"/>
              </a:xfrm>
              <a:custGeom>
                <a:avLst/>
                <a:gdLst>
                  <a:gd name="T0" fmla="*/ 3 w 113"/>
                  <a:gd name="T1" fmla="*/ 31 h 31"/>
                  <a:gd name="T2" fmla="*/ 0 w 113"/>
                  <a:gd name="T3" fmla="*/ 6 h 31"/>
                  <a:gd name="T4" fmla="*/ 95 w 113"/>
                  <a:gd name="T5" fmla="*/ 0 h 31"/>
                  <a:gd name="T6" fmla="*/ 97 w 113"/>
                  <a:gd name="T7" fmla="*/ 8 h 31"/>
                  <a:gd name="T8" fmla="*/ 103 w 113"/>
                  <a:gd name="T9" fmla="*/ 14 h 31"/>
                  <a:gd name="T10" fmla="*/ 107 w 113"/>
                  <a:gd name="T11" fmla="*/ 17 h 31"/>
                  <a:gd name="T12" fmla="*/ 111 w 113"/>
                  <a:gd name="T13" fmla="*/ 21 h 31"/>
                  <a:gd name="T14" fmla="*/ 113 w 113"/>
                  <a:gd name="T15" fmla="*/ 25 h 31"/>
                  <a:gd name="T16" fmla="*/ 113 w 113"/>
                  <a:gd name="T17" fmla="*/ 31 h 31"/>
                  <a:gd name="T18" fmla="*/ 3 w 113"/>
                  <a:gd name="T19" fmla="*/ 31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3"/>
                  <a:gd name="T31" fmla="*/ 0 h 31"/>
                  <a:gd name="T32" fmla="*/ 113 w 113"/>
                  <a:gd name="T33" fmla="*/ 31 h 3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3" h="31">
                    <a:moveTo>
                      <a:pt x="3" y="31"/>
                    </a:moveTo>
                    <a:lnTo>
                      <a:pt x="0" y="6"/>
                    </a:lnTo>
                    <a:lnTo>
                      <a:pt x="95" y="0"/>
                    </a:lnTo>
                    <a:lnTo>
                      <a:pt x="97" y="8"/>
                    </a:lnTo>
                    <a:lnTo>
                      <a:pt x="103" y="14"/>
                    </a:lnTo>
                    <a:lnTo>
                      <a:pt x="107" y="17"/>
                    </a:lnTo>
                    <a:lnTo>
                      <a:pt x="111" y="21"/>
                    </a:lnTo>
                    <a:lnTo>
                      <a:pt x="113" y="25"/>
                    </a:lnTo>
                    <a:lnTo>
                      <a:pt x="113" y="31"/>
                    </a:lnTo>
                    <a:lnTo>
                      <a:pt x="3" y="3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25" name="Freeform 1901"/>
              <p:cNvSpPr>
                <a:spLocks/>
              </p:cNvSpPr>
              <p:nvPr/>
            </p:nvSpPr>
            <p:spPr bwMode="auto">
              <a:xfrm>
                <a:off x="5685" y="2800"/>
                <a:ext cx="112" cy="42"/>
              </a:xfrm>
              <a:custGeom>
                <a:avLst/>
                <a:gdLst>
                  <a:gd name="T0" fmla="*/ 98 w 98"/>
                  <a:gd name="T1" fmla="*/ 12 h 37"/>
                  <a:gd name="T2" fmla="*/ 92 w 98"/>
                  <a:gd name="T3" fmla="*/ 37 h 37"/>
                  <a:gd name="T4" fmla="*/ 21 w 98"/>
                  <a:gd name="T5" fmla="*/ 35 h 37"/>
                  <a:gd name="T6" fmla="*/ 17 w 98"/>
                  <a:gd name="T7" fmla="*/ 27 h 37"/>
                  <a:gd name="T8" fmla="*/ 11 w 98"/>
                  <a:gd name="T9" fmla="*/ 20 h 37"/>
                  <a:gd name="T10" fmla="*/ 6 w 98"/>
                  <a:gd name="T11" fmla="*/ 18 h 37"/>
                  <a:gd name="T12" fmla="*/ 2 w 98"/>
                  <a:gd name="T13" fmla="*/ 14 h 37"/>
                  <a:gd name="T14" fmla="*/ 0 w 98"/>
                  <a:gd name="T15" fmla="*/ 10 h 37"/>
                  <a:gd name="T16" fmla="*/ 0 w 98"/>
                  <a:gd name="T17" fmla="*/ 8 h 37"/>
                  <a:gd name="T18" fmla="*/ 0 w 98"/>
                  <a:gd name="T19" fmla="*/ 4 h 37"/>
                  <a:gd name="T20" fmla="*/ 2 w 98"/>
                  <a:gd name="T21" fmla="*/ 0 h 37"/>
                  <a:gd name="T22" fmla="*/ 98 w 98"/>
                  <a:gd name="T23" fmla="*/ 12 h 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8"/>
                  <a:gd name="T37" fmla="*/ 0 h 37"/>
                  <a:gd name="T38" fmla="*/ 98 w 98"/>
                  <a:gd name="T39" fmla="*/ 37 h 3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8" h="37">
                    <a:moveTo>
                      <a:pt x="98" y="12"/>
                    </a:moveTo>
                    <a:lnTo>
                      <a:pt x="92" y="37"/>
                    </a:lnTo>
                    <a:lnTo>
                      <a:pt x="21" y="35"/>
                    </a:lnTo>
                    <a:lnTo>
                      <a:pt x="17" y="27"/>
                    </a:lnTo>
                    <a:lnTo>
                      <a:pt x="11" y="20"/>
                    </a:lnTo>
                    <a:lnTo>
                      <a:pt x="6" y="18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98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26" name="Freeform 1902"/>
              <p:cNvSpPr>
                <a:spLocks/>
              </p:cNvSpPr>
              <p:nvPr/>
            </p:nvSpPr>
            <p:spPr bwMode="auto">
              <a:xfrm>
                <a:off x="5685" y="2800"/>
                <a:ext cx="112" cy="42"/>
              </a:xfrm>
              <a:custGeom>
                <a:avLst/>
                <a:gdLst>
                  <a:gd name="T0" fmla="*/ 98 w 98"/>
                  <a:gd name="T1" fmla="*/ 12 h 37"/>
                  <a:gd name="T2" fmla="*/ 92 w 98"/>
                  <a:gd name="T3" fmla="*/ 37 h 37"/>
                  <a:gd name="T4" fmla="*/ 21 w 98"/>
                  <a:gd name="T5" fmla="*/ 35 h 37"/>
                  <a:gd name="T6" fmla="*/ 17 w 98"/>
                  <a:gd name="T7" fmla="*/ 27 h 37"/>
                  <a:gd name="T8" fmla="*/ 11 w 98"/>
                  <a:gd name="T9" fmla="*/ 20 h 37"/>
                  <a:gd name="T10" fmla="*/ 6 w 98"/>
                  <a:gd name="T11" fmla="*/ 18 h 37"/>
                  <a:gd name="T12" fmla="*/ 2 w 98"/>
                  <a:gd name="T13" fmla="*/ 14 h 37"/>
                  <a:gd name="T14" fmla="*/ 0 w 98"/>
                  <a:gd name="T15" fmla="*/ 10 h 37"/>
                  <a:gd name="T16" fmla="*/ 0 w 98"/>
                  <a:gd name="T17" fmla="*/ 8 h 37"/>
                  <a:gd name="T18" fmla="*/ 0 w 98"/>
                  <a:gd name="T19" fmla="*/ 4 h 37"/>
                  <a:gd name="T20" fmla="*/ 2 w 98"/>
                  <a:gd name="T21" fmla="*/ 0 h 37"/>
                  <a:gd name="T22" fmla="*/ 98 w 98"/>
                  <a:gd name="T23" fmla="*/ 12 h 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8"/>
                  <a:gd name="T37" fmla="*/ 0 h 37"/>
                  <a:gd name="T38" fmla="*/ 98 w 98"/>
                  <a:gd name="T39" fmla="*/ 37 h 3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8" h="37">
                    <a:moveTo>
                      <a:pt x="98" y="12"/>
                    </a:moveTo>
                    <a:lnTo>
                      <a:pt x="92" y="37"/>
                    </a:lnTo>
                    <a:lnTo>
                      <a:pt x="21" y="35"/>
                    </a:lnTo>
                    <a:lnTo>
                      <a:pt x="17" y="27"/>
                    </a:lnTo>
                    <a:lnTo>
                      <a:pt x="11" y="20"/>
                    </a:lnTo>
                    <a:lnTo>
                      <a:pt x="6" y="18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98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27" name="Freeform 1903"/>
              <p:cNvSpPr>
                <a:spLocks/>
              </p:cNvSpPr>
              <p:nvPr/>
            </p:nvSpPr>
            <p:spPr bwMode="auto">
              <a:xfrm>
                <a:off x="5642" y="2857"/>
                <a:ext cx="115" cy="43"/>
              </a:xfrm>
              <a:custGeom>
                <a:avLst/>
                <a:gdLst>
                  <a:gd name="T0" fmla="*/ 0 w 100"/>
                  <a:gd name="T1" fmla="*/ 0 h 37"/>
                  <a:gd name="T2" fmla="*/ 2 w 100"/>
                  <a:gd name="T3" fmla="*/ 6 h 37"/>
                  <a:gd name="T4" fmla="*/ 4 w 100"/>
                  <a:gd name="T5" fmla="*/ 10 h 37"/>
                  <a:gd name="T6" fmla="*/ 8 w 100"/>
                  <a:gd name="T7" fmla="*/ 10 h 37"/>
                  <a:gd name="T8" fmla="*/ 14 w 100"/>
                  <a:gd name="T9" fmla="*/ 14 h 37"/>
                  <a:gd name="T10" fmla="*/ 18 w 100"/>
                  <a:gd name="T11" fmla="*/ 16 h 37"/>
                  <a:gd name="T12" fmla="*/ 19 w 100"/>
                  <a:gd name="T13" fmla="*/ 17 h 37"/>
                  <a:gd name="T14" fmla="*/ 16 w 100"/>
                  <a:gd name="T15" fmla="*/ 21 h 37"/>
                  <a:gd name="T16" fmla="*/ 12 w 100"/>
                  <a:gd name="T17" fmla="*/ 23 h 37"/>
                  <a:gd name="T18" fmla="*/ 8 w 100"/>
                  <a:gd name="T19" fmla="*/ 27 h 37"/>
                  <a:gd name="T20" fmla="*/ 4 w 100"/>
                  <a:gd name="T21" fmla="*/ 31 h 37"/>
                  <a:gd name="T22" fmla="*/ 0 w 100"/>
                  <a:gd name="T23" fmla="*/ 33 h 37"/>
                  <a:gd name="T24" fmla="*/ 2 w 100"/>
                  <a:gd name="T25" fmla="*/ 37 h 37"/>
                  <a:gd name="T26" fmla="*/ 98 w 100"/>
                  <a:gd name="T27" fmla="*/ 37 h 37"/>
                  <a:gd name="T28" fmla="*/ 100 w 100"/>
                  <a:gd name="T29" fmla="*/ 6 h 37"/>
                  <a:gd name="T30" fmla="*/ 0 w 100"/>
                  <a:gd name="T31" fmla="*/ 0 h 3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0"/>
                  <a:gd name="T49" fmla="*/ 0 h 37"/>
                  <a:gd name="T50" fmla="*/ 100 w 100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0" h="37">
                    <a:moveTo>
                      <a:pt x="0" y="0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14" y="14"/>
                    </a:lnTo>
                    <a:lnTo>
                      <a:pt x="18" y="16"/>
                    </a:lnTo>
                    <a:lnTo>
                      <a:pt x="19" y="17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8" y="27"/>
                    </a:lnTo>
                    <a:lnTo>
                      <a:pt x="4" y="31"/>
                    </a:lnTo>
                    <a:lnTo>
                      <a:pt x="0" y="33"/>
                    </a:lnTo>
                    <a:lnTo>
                      <a:pt x="2" y="37"/>
                    </a:lnTo>
                    <a:lnTo>
                      <a:pt x="98" y="37"/>
                    </a:lnTo>
                    <a:lnTo>
                      <a:pt x="10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28" name="Freeform 1904"/>
              <p:cNvSpPr>
                <a:spLocks/>
              </p:cNvSpPr>
              <p:nvPr/>
            </p:nvSpPr>
            <p:spPr bwMode="auto">
              <a:xfrm>
                <a:off x="5642" y="2857"/>
                <a:ext cx="115" cy="43"/>
              </a:xfrm>
              <a:custGeom>
                <a:avLst/>
                <a:gdLst>
                  <a:gd name="T0" fmla="*/ 0 w 100"/>
                  <a:gd name="T1" fmla="*/ 0 h 37"/>
                  <a:gd name="T2" fmla="*/ 2 w 100"/>
                  <a:gd name="T3" fmla="*/ 6 h 37"/>
                  <a:gd name="T4" fmla="*/ 4 w 100"/>
                  <a:gd name="T5" fmla="*/ 10 h 37"/>
                  <a:gd name="T6" fmla="*/ 8 w 100"/>
                  <a:gd name="T7" fmla="*/ 10 h 37"/>
                  <a:gd name="T8" fmla="*/ 14 w 100"/>
                  <a:gd name="T9" fmla="*/ 14 h 37"/>
                  <a:gd name="T10" fmla="*/ 18 w 100"/>
                  <a:gd name="T11" fmla="*/ 16 h 37"/>
                  <a:gd name="T12" fmla="*/ 19 w 100"/>
                  <a:gd name="T13" fmla="*/ 17 h 37"/>
                  <a:gd name="T14" fmla="*/ 16 w 100"/>
                  <a:gd name="T15" fmla="*/ 21 h 37"/>
                  <a:gd name="T16" fmla="*/ 12 w 100"/>
                  <a:gd name="T17" fmla="*/ 23 h 37"/>
                  <a:gd name="T18" fmla="*/ 8 w 100"/>
                  <a:gd name="T19" fmla="*/ 27 h 37"/>
                  <a:gd name="T20" fmla="*/ 4 w 100"/>
                  <a:gd name="T21" fmla="*/ 31 h 37"/>
                  <a:gd name="T22" fmla="*/ 0 w 100"/>
                  <a:gd name="T23" fmla="*/ 33 h 37"/>
                  <a:gd name="T24" fmla="*/ 2 w 100"/>
                  <a:gd name="T25" fmla="*/ 37 h 37"/>
                  <a:gd name="T26" fmla="*/ 98 w 100"/>
                  <a:gd name="T27" fmla="*/ 37 h 37"/>
                  <a:gd name="T28" fmla="*/ 100 w 100"/>
                  <a:gd name="T29" fmla="*/ 6 h 37"/>
                  <a:gd name="T30" fmla="*/ 0 w 100"/>
                  <a:gd name="T31" fmla="*/ 0 h 3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0"/>
                  <a:gd name="T49" fmla="*/ 0 h 37"/>
                  <a:gd name="T50" fmla="*/ 100 w 100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0" h="37">
                    <a:moveTo>
                      <a:pt x="0" y="0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14" y="14"/>
                    </a:lnTo>
                    <a:lnTo>
                      <a:pt x="18" y="16"/>
                    </a:lnTo>
                    <a:lnTo>
                      <a:pt x="19" y="17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8" y="27"/>
                    </a:lnTo>
                    <a:lnTo>
                      <a:pt x="4" y="31"/>
                    </a:lnTo>
                    <a:lnTo>
                      <a:pt x="0" y="33"/>
                    </a:lnTo>
                    <a:lnTo>
                      <a:pt x="2" y="37"/>
                    </a:lnTo>
                    <a:lnTo>
                      <a:pt x="98" y="37"/>
                    </a:lnTo>
                    <a:lnTo>
                      <a:pt x="100" y="6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29" name="Freeform 1905"/>
              <p:cNvSpPr>
                <a:spLocks/>
              </p:cNvSpPr>
              <p:nvPr/>
            </p:nvSpPr>
            <p:spPr bwMode="auto">
              <a:xfrm>
                <a:off x="5505" y="2853"/>
                <a:ext cx="98" cy="47"/>
              </a:xfrm>
              <a:custGeom>
                <a:avLst/>
                <a:gdLst>
                  <a:gd name="T0" fmla="*/ 73 w 85"/>
                  <a:gd name="T1" fmla="*/ 0 h 41"/>
                  <a:gd name="T2" fmla="*/ 73 w 85"/>
                  <a:gd name="T3" fmla="*/ 8 h 41"/>
                  <a:gd name="T4" fmla="*/ 75 w 85"/>
                  <a:gd name="T5" fmla="*/ 12 h 41"/>
                  <a:gd name="T6" fmla="*/ 79 w 85"/>
                  <a:gd name="T7" fmla="*/ 14 h 41"/>
                  <a:gd name="T8" fmla="*/ 85 w 85"/>
                  <a:gd name="T9" fmla="*/ 16 h 41"/>
                  <a:gd name="T10" fmla="*/ 85 w 85"/>
                  <a:gd name="T11" fmla="*/ 20 h 41"/>
                  <a:gd name="T12" fmla="*/ 83 w 85"/>
                  <a:gd name="T13" fmla="*/ 23 h 41"/>
                  <a:gd name="T14" fmla="*/ 77 w 85"/>
                  <a:gd name="T15" fmla="*/ 25 h 41"/>
                  <a:gd name="T16" fmla="*/ 73 w 85"/>
                  <a:gd name="T17" fmla="*/ 29 h 41"/>
                  <a:gd name="T18" fmla="*/ 71 w 85"/>
                  <a:gd name="T19" fmla="*/ 33 h 41"/>
                  <a:gd name="T20" fmla="*/ 71 w 85"/>
                  <a:gd name="T21" fmla="*/ 37 h 41"/>
                  <a:gd name="T22" fmla="*/ 0 w 85"/>
                  <a:gd name="T23" fmla="*/ 41 h 41"/>
                  <a:gd name="T24" fmla="*/ 0 w 85"/>
                  <a:gd name="T25" fmla="*/ 10 h 41"/>
                  <a:gd name="T26" fmla="*/ 73 w 85"/>
                  <a:gd name="T27" fmla="*/ 0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5"/>
                  <a:gd name="T43" fmla="*/ 0 h 41"/>
                  <a:gd name="T44" fmla="*/ 85 w 85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5" h="41">
                    <a:moveTo>
                      <a:pt x="73" y="0"/>
                    </a:moveTo>
                    <a:lnTo>
                      <a:pt x="73" y="8"/>
                    </a:lnTo>
                    <a:lnTo>
                      <a:pt x="75" y="12"/>
                    </a:lnTo>
                    <a:lnTo>
                      <a:pt x="79" y="14"/>
                    </a:lnTo>
                    <a:lnTo>
                      <a:pt x="85" y="16"/>
                    </a:lnTo>
                    <a:lnTo>
                      <a:pt x="85" y="20"/>
                    </a:lnTo>
                    <a:lnTo>
                      <a:pt x="83" y="23"/>
                    </a:lnTo>
                    <a:lnTo>
                      <a:pt x="77" y="25"/>
                    </a:lnTo>
                    <a:lnTo>
                      <a:pt x="73" y="29"/>
                    </a:lnTo>
                    <a:lnTo>
                      <a:pt x="71" y="33"/>
                    </a:lnTo>
                    <a:lnTo>
                      <a:pt x="71" y="37"/>
                    </a:lnTo>
                    <a:lnTo>
                      <a:pt x="0" y="41"/>
                    </a:lnTo>
                    <a:lnTo>
                      <a:pt x="0" y="1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7C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0" name="Freeform 1906"/>
              <p:cNvSpPr>
                <a:spLocks/>
              </p:cNvSpPr>
              <p:nvPr/>
            </p:nvSpPr>
            <p:spPr bwMode="auto">
              <a:xfrm>
                <a:off x="5505" y="2853"/>
                <a:ext cx="98" cy="47"/>
              </a:xfrm>
              <a:custGeom>
                <a:avLst/>
                <a:gdLst>
                  <a:gd name="T0" fmla="*/ 73 w 85"/>
                  <a:gd name="T1" fmla="*/ 0 h 41"/>
                  <a:gd name="T2" fmla="*/ 73 w 85"/>
                  <a:gd name="T3" fmla="*/ 8 h 41"/>
                  <a:gd name="T4" fmla="*/ 75 w 85"/>
                  <a:gd name="T5" fmla="*/ 12 h 41"/>
                  <a:gd name="T6" fmla="*/ 79 w 85"/>
                  <a:gd name="T7" fmla="*/ 14 h 41"/>
                  <a:gd name="T8" fmla="*/ 85 w 85"/>
                  <a:gd name="T9" fmla="*/ 16 h 41"/>
                  <a:gd name="T10" fmla="*/ 85 w 85"/>
                  <a:gd name="T11" fmla="*/ 20 h 41"/>
                  <a:gd name="T12" fmla="*/ 83 w 85"/>
                  <a:gd name="T13" fmla="*/ 23 h 41"/>
                  <a:gd name="T14" fmla="*/ 77 w 85"/>
                  <a:gd name="T15" fmla="*/ 25 h 41"/>
                  <a:gd name="T16" fmla="*/ 73 w 85"/>
                  <a:gd name="T17" fmla="*/ 29 h 41"/>
                  <a:gd name="T18" fmla="*/ 71 w 85"/>
                  <a:gd name="T19" fmla="*/ 33 h 41"/>
                  <a:gd name="T20" fmla="*/ 71 w 85"/>
                  <a:gd name="T21" fmla="*/ 37 h 41"/>
                  <a:gd name="T22" fmla="*/ 0 w 85"/>
                  <a:gd name="T23" fmla="*/ 41 h 41"/>
                  <a:gd name="T24" fmla="*/ 0 w 85"/>
                  <a:gd name="T25" fmla="*/ 10 h 41"/>
                  <a:gd name="T26" fmla="*/ 73 w 85"/>
                  <a:gd name="T27" fmla="*/ 0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5"/>
                  <a:gd name="T43" fmla="*/ 0 h 41"/>
                  <a:gd name="T44" fmla="*/ 85 w 85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5" h="41">
                    <a:moveTo>
                      <a:pt x="73" y="0"/>
                    </a:moveTo>
                    <a:lnTo>
                      <a:pt x="73" y="8"/>
                    </a:lnTo>
                    <a:lnTo>
                      <a:pt x="75" y="12"/>
                    </a:lnTo>
                    <a:lnTo>
                      <a:pt x="79" y="14"/>
                    </a:lnTo>
                    <a:lnTo>
                      <a:pt x="85" y="16"/>
                    </a:lnTo>
                    <a:lnTo>
                      <a:pt x="85" y="20"/>
                    </a:lnTo>
                    <a:lnTo>
                      <a:pt x="83" y="23"/>
                    </a:lnTo>
                    <a:lnTo>
                      <a:pt x="77" y="25"/>
                    </a:lnTo>
                    <a:lnTo>
                      <a:pt x="73" y="29"/>
                    </a:lnTo>
                    <a:lnTo>
                      <a:pt x="71" y="33"/>
                    </a:lnTo>
                    <a:lnTo>
                      <a:pt x="71" y="37"/>
                    </a:lnTo>
                    <a:lnTo>
                      <a:pt x="0" y="41"/>
                    </a:lnTo>
                    <a:lnTo>
                      <a:pt x="0" y="10"/>
                    </a:lnTo>
                    <a:lnTo>
                      <a:pt x="73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1" name="Freeform 1907"/>
              <p:cNvSpPr>
                <a:spLocks/>
              </p:cNvSpPr>
              <p:nvPr/>
            </p:nvSpPr>
            <p:spPr bwMode="auto">
              <a:xfrm>
                <a:off x="4492" y="2550"/>
                <a:ext cx="1109" cy="878"/>
              </a:xfrm>
              <a:custGeom>
                <a:avLst/>
                <a:gdLst>
                  <a:gd name="T0" fmla="*/ 578 w 964"/>
                  <a:gd name="T1" fmla="*/ 717 h 765"/>
                  <a:gd name="T2" fmla="*/ 613 w 964"/>
                  <a:gd name="T3" fmla="*/ 717 h 765"/>
                  <a:gd name="T4" fmla="*/ 687 w 964"/>
                  <a:gd name="T5" fmla="*/ 754 h 765"/>
                  <a:gd name="T6" fmla="*/ 734 w 964"/>
                  <a:gd name="T7" fmla="*/ 765 h 765"/>
                  <a:gd name="T8" fmla="*/ 772 w 964"/>
                  <a:gd name="T9" fmla="*/ 754 h 765"/>
                  <a:gd name="T10" fmla="*/ 818 w 964"/>
                  <a:gd name="T11" fmla="*/ 721 h 765"/>
                  <a:gd name="T12" fmla="*/ 862 w 964"/>
                  <a:gd name="T13" fmla="*/ 671 h 765"/>
                  <a:gd name="T14" fmla="*/ 885 w 964"/>
                  <a:gd name="T15" fmla="*/ 621 h 765"/>
                  <a:gd name="T16" fmla="*/ 902 w 964"/>
                  <a:gd name="T17" fmla="*/ 562 h 765"/>
                  <a:gd name="T18" fmla="*/ 906 w 964"/>
                  <a:gd name="T19" fmla="*/ 506 h 765"/>
                  <a:gd name="T20" fmla="*/ 889 w 964"/>
                  <a:gd name="T21" fmla="*/ 466 h 765"/>
                  <a:gd name="T22" fmla="*/ 872 w 964"/>
                  <a:gd name="T23" fmla="*/ 456 h 765"/>
                  <a:gd name="T24" fmla="*/ 849 w 964"/>
                  <a:gd name="T25" fmla="*/ 445 h 765"/>
                  <a:gd name="T26" fmla="*/ 839 w 964"/>
                  <a:gd name="T27" fmla="*/ 410 h 765"/>
                  <a:gd name="T28" fmla="*/ 854 w 964"/>
                  <a:gd name="T29" fmla="*/ 358 h 765"/>
                  <a:gd name="T30" fmla="*/ 939 w 964"/>
                  <a:gd name="T31" fmla="*/ 255 h 765"/>
                  <a:gd name="T32" fmla="*/ 960 w 964"/>
                  <a:gd name="T33" fmla="*/ 211 h 765"/>
                  <a:gd name="T34" fmla="*/ 962 w 964"/>
                  <a:gd name="T35" fmla="*/ 161 h 765"/>
                  <a:gd name="T36" fmla="*/ 941 w 964"/>
                  <a:gd name="T37" fmla="*/ 124 h 765"/>
                  <a:gd name="T38" fmla="*/ 904 w 964"/>
                  <a:gd name="T39" fmla="*/ 115 h 765"/>
                  <a:gd name="T40" fmla="*/ 858 w 964"/>
                  <a:gd name="T41" fmla="*/ 119 h 765"/>
                  <a:gd name="T42" fmla="*/ 766 w 964"/>
                  <a:gd name="T43" fmla="*/ 142 h 765"/>
                  <a:gd name="T44" fmla="*/ 663 w 964"/>
                  <a:gd name="T45" fmla="*/ 138 h 765"/>
                  <a:gd name="T46" fmla="*/ 584 w 964"/>
                  <a:gd name="T47" fmla="*/ 117 h 765"/>
                  <a:gd name="T48" fmla="*/ 542 w 964"/>
                  <a:gd name="T49" fmla="*/ 92 h 765"/>
                  <a:gd name="T50" fmla="*/ 473 w 964"/>
                  <a:gd name="T51" fmla="*/ 30 h 765"/>
                  <a:gd name="T52" fmla="*/ 417 w 964"/>
                  <a:gd name="T53" fmla="*/ 7 h 765"/>
                  <a:gd name="T54" fmla="*/ 344 w 964"/>
                  <a:gd name="T55" fmla="*/ 0 h 765"/>
                  <a:gd name="T56" fmla="*/ 275 w 964"/>
                  <a:gd name="T57" fmla="*/ 7 h 765"/>
                  <a:gd name="T58" fmla="*/ 246 w 964"/>
                  <a:gd name="T59" fmla="*/ 21 h 765"/>
                  <a:gd name="T60" fmla="*/ 229 w 964"/>
                  <a:gd name="T61" fmla="*/ 38 h 765"/>
                  <a:gd name="T62" fmla="*/ 221 w 964"/>
                  <a:gd name="T63" fmla="*/ 63 h 765"/>
                  <a:gd name="T64" fmla="*/ 227 w 964"/>
                  <a:gd name="T65" fmla="*/ 94 h 765"/>
                  <a:gd name="T66" fmla="*/ 229 w 964"/>
                  <a:gd name="T67" fmla="*/ 128 h 765"/>
                  <a:gd name="T68" fmla="*/ 212 w 964"/>
                  <a:gd name="T69" fmla="*/ 155 h 765"/>
                  <a:gd name="T70" fmla="*/ 148 w 964"/>
                  <a:gd name="T71" fmla="*/ 190 h 765"/>
                  <a:gd name="T72" fmla="*/ 102 w 964"/>
                  <a:gd name="T73" fmla="*/ 220 h 765"/>
                  <a:gd name="T74" fmla="*/ 87 w 964"/>
                  <a:gd name="T75" fmla="*/ 262 h 765"/>
                  <a:gd name="T76" fmla="*/ 70 w 964"/>
                  <a:gd name="T77" fmla="*/ 312 h 765"/>
                  <a:gd name="T78" fmla="*/ 47 w 964"/>
                  <a:gd name="T79" fmla="*/ 347 h 765"/>
                  <a:gd name="T80" fmla="*/ 6 w 964"/>
                  <a:gd name="T81" fmla="*/ 372 h 765"/>
                  <a:gd name="T82" fmla="*/ 0 w 964"/>
                  <a:gd name="T83" fmla="*/ 389 h 765"/>
                  <a:gd name="T84" fmla="*/ 20 w 964"/>
                  <a:gd name="T85" fmla="*/ 420 h 765"/>
                  <a:gd name="T86" fmla="*/ 104 w 964"/>
                  <a:gd name="T87" fmla="*/ 485 h 765"/>
                  <a:gd name="T88" fmla="*/ 131 w 964"/>
                  <a:gd name="T89" fmla="*/ 516 h 765"/>
                  <a:gd name="T90" fmla="*/ 139 w 964"/>
                  <a:gd name="T91" fmla="*/ 541 h 765"/>
                  <a:gd name="T92" fmla="*/ 135 w 964"/>
                  <a:gd name="T93" fmla="*/ 568 h 765"/>
                  <a:gd name="T94" fmla="*/ 112 w 964"/>
                  <a:gd name="T95" fmla="*/ 596 h 765"/>
                  <a:gd name="T96" fmla="*/ 104 w 964"/>
                  <a:gd name="T97" fmla="*/ 619 h 765"/>
                  <a:gd name="T98" fmla="*/ 127 w 964"/>
                  <a:gd name="T99" fmla="*/ 639 h 765"/>
                  <a:gd name="T100" fmla="*/ 225 w 964"/>
                  <a:gd name="T101" fmla="*/ 662 h 765"/>
                  <a:gd name="T102" fmla="*/ 331 w 964"/>
                  <a:gd name="T103" fmla="*/ 685 h 765"/>
                  <a:gd name="T104" fmla="*/ 359 w 964"/>
                  <a:gd name="T105" fmla="*/ 702 h 765"/>
                  <a:gd name="T106" fmla="*/ 375 w 964"/>
                  <a:gd name="T107" fmla="*/ 727 h 765"/>
                  <a:gd name="T108" fmla="*/ 402 w 964"/>
                  <a:gd name="T109" fmla="*/ 752 h 765"/>
                  <a:gd name="T110" fmla="*/ 436 w 964"/>
                  <a:gd name="T111" fmla="*/ 758 h 765"/>
                  <a:gd name="T112" fmla="*/ 501 w 964"/>
                  <a:gd name="T113" fmla="*/ 744 h 76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64"/>
                  <a:gd name="T172" fmla="*/ 0 h 765"/>
                  <a:gd name="T173" fmla="*/ 964 w 964"/>
                  <a:gd name="T174" fmla="*/ 765 h 76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64" h="765">
                    <a:moveTo>
                      <a:pt x="557" y="723"/>
                    </a:moveTo>
                    <a:lnTo>
                      <a:pt x="567" y="719"/>
                    </a:lnTo>
                    <a:lnTo>
                      <a:pt x="578" y="717"/>
                    </a:lnTo>
                    <a:lnTo>
                      <a:pt x="588" y="715"/>
                    </a:lnTo>
                    <a:lnTo>
                      <a:pt x="595" y="715"/>
                    </a:lnTo>
                    <a:lnTo>
                      <a:pt x="613" y="717"/>
                    </a:lnTo>
                    <a:lnTo>
                      <a:pt x="630" y="723"/>
                    </a:lnTo>
                    <a:lnTo>
                      <a:pt x="659" y="736"/>
                    </a:lnTo>
                    <a:lnTo>
                      <a:pt x="687" y="754"/>
                    </a:lnTo>
                    <a:lnTo>
                      <a:pt x="701" y="759"/>
                    </a:lnTo>
                    <a:lnTo>
                      <a:pt x="716" y="763"/>
                    </a:lnTo>
                    <a:lnTo>
                      <a:pt x="734" y="765"/>
                    </a:lnTo>
                    <a:lnTo>
                      <a:pt x="751" y="761"/>
                    </a:lnTo>
                    <a:lnTo>
                      <a:pt x="760" y="759"/>
                    </a:lnTo>
                    <a:lnTo>
                      <a:pt x="772" y="754"/>
                    </a:lnTo>
                    <a:lnTo>
                      <a:pt x="782" y="748"/>
                    </a:lnTo>
                    <a:lnTo>
                      <a:pt x="793" y="740"/>
                    </a:lnTo>
                    <a:lnTo>
                      <a:pt x="818" y="721"/>
                    </a:lnTo>
                    <a:lnTo>
                      <a:pt x="847" y="694"/>
                    </a:lnTo>
                    <a:lnTo>
                      <a:pt x="854" y="685"/>
                    </a:lnTo>
                    <a:lnTo>
                      <a:pt x="862" y="671"/>
                    </a:lnTo>
                    <a:lnTo>
                      <a:pt x="870" y="658"/>
                    </a:lnTo>
                    <a:lnTo>
                      <a:pt x="879" y="640"/>
                    </a:lnTo>
                    <a:lnTo>
                      <a:pt x="885" y="621"/>
                    </a:lnTo>
                    <a:lnTo>
                      <a:pt x="893" y="602"/>
                    </a:lnTo>
                    <a:lnTo>
                      <a:pt x="899" y="583"/>
                    </a:lnTo>
                    <a:lnTo>
                      <a:pt x="902" y="562"/>
                    </a:lnTo>
                    <a:lnTo>
                      <a:pt x="904" y="543"/>
                    </a:lnTo>
                    <a:lnTo>
                      <a:pt x="906" y="523"/>
                    </a:lnTo>
                    <a:lnTo>
                      <a:pt x="906" y="506"/>
                    </a:lnTo>
                    <a:lnTo>
                      <a:pt x="902" y="491"/>
                    </a:lnTo>
                    <a:lnTo>
                      <a:pt x="897" y="477"/>
                    </a:lnTo>
                    <a:lnTo>
                      <a:pt x="889" y="466"/>
                    </a:lnTo>
                    <a:lnTo>
                      <a:pt x="883" y="462"/>
                    </a:lnTo>
                    <a:lnTo>
                      <a:pt x="877" y="458"/>
                    </a:lnTo>
                    <a:lnTo>
                      <a:pt x="872" y="456"/>
                    </a:lnTo>
                    <a:lnTo>
                      <a:pt x="864" y="454"/>
                    </a:lnTo>
                    <a:lnTo>
                      <a:pt x="854" y="452"/>
                    </a:lnTo>
                    <a:lnTo>
                      <a:pt x="849" y="445"/>
                    </a:lnTo>
                    <a:lnTo>
                      <a:pt x="843" y="435"/>
                    </a:lnTo>
                    <a:lnTo>
                      <a:pt x="839" y="424"/>
                    </a:lnTo>
                    <a:lnTo>
                      <a:pt x="839" y="410"/>
                    </a:lnTo>
                    <a:lnTo>
                      <a:pt x="841" y="393"/>
                    </a:lnTo>
                    <a:lnTo>
                      <a:pt x="847" y="376"/>
                    </a:lnTo>
                    <a:lnTo>
                      <a:pt x="854" y="358"/>
                    </a:lnTo>
                    <a:lnTo>
                      <a:pt x="885" y="318"/>
                    </a:lnTo>
                    <a:lnTo>
                      <a:pt x="927" y="268"/>
                    </a:lnTo>
                    <a:lnTo>
                      <a:pt x="939" y="255"/>
                    </a:lnTo>
                    <a:lnTo>
                      <a:pt x="947" y="241"/>
                    </a:lnTo>
                    <a:lnTo>
                      <a:pt x="954" y="226"/>
                    </a:lnTo>
                    <a:lnTo>
                      <a:pt x="960" y="211"/>
                    </a:lnTo>
                    <a:lnTo>
                      <a:pt x="964" y="193"/>
                    </a:lnTo>
                    <a:lnTo>
                      <a:pt x="964" y="178"/>
                    </a:lnTo>
                    <a:lnTo>
                      <a:pt x="962" y="161"/>
                    </a:lnTo>
                    <a:lnTo>
                      <a:pt x="956" y="144"/>
                    </a:lnTo>
                    <a:lnTo>
                      <a:pt x="950" y="132"/>
                    </a:lnTo>
                    <a:lnTo>
                      <a:pt x="941" y="124"/>
                    </a:lnTo>
                    <a:lnTo>
                      <a:pt x="931" y="119"/>
                    </a:lnTo>
                    <a:lnTo>
                      <a:pt x="918" y="115"/>
                    </a:lnTo>
                    <a:lnTo>
                      <a:pt x="904" y="115"/>
                    </a:lnTo>
                    <a:lnTo>
                      <a:pt x="889" y="115"/>
                    </a:lnTo>
                    <a:lnTo>
                      <a:pt x="874" y="117"/>
                    </a:lnTo>
                    <a:lnTo>
                      <a:pt x="858" y="119"/>
                    </a:lnTo>
                    <a:lnTo>
                      <a:pt x="826" y="126"/>
                    </a:lnTo>
                    <a:lnTo>
                      <a:pt x="793" y="136"/>
                    </a:lnTo>
                    <a:lnTo>
                      <a:pt x="766" y="142"/>
                    </a:lnTo>
                    <a:lnTo>
                      <a:pt x="743" y="144"/>
                    </a:lnTo>
                    <a:lnTo>
                      <a:pt x="701" y="142"/>
                    </a:lnTo>
                    <a:lnTo>
                      <a:pt x="663" y="138"/>
                    </a:lnTo>
                    <a:lnTo>
                      <a:pt x="628" y="132"/>
                    </a:lnTo>
                    <a:lnTo>
                      <a:pt x="597" y="122"/>
                    </a:lnTo>
                    <a:lnTo>
                      <a:pt x="584" y="117"/>
                    </a:lnTo>
                    <a:lnTo>
                      <a:pt x="570" y="111"/>
                    </a:lnTo>
                    <a:lnTo>
                      <a:pt x="555" y="101"/>
                    </a:lnTo>
                    <a:lnTo>
                      <a:pt x="542" y="92"/>
                    </a:lnTo>
                    <a:lnTo>
                      <a:pt x="515" y="69"/>
                    </a:lnTo>
                    <a:lnTo>
                      <a:pt x="484" y="38"/>
                    </a:lnTo>
                    <a:lnTo>
                      <a:pt x="473" y="30"/>
                    </a:lnTo>
                    <a:lnTo>
                      <a:pt x="457" y="21"/>
                    </a:lnTo>
                    <a:lnTo>
                      <a:pt x="438" y="13"/>
                    </a:lnTo>
                    <a:lnTo>
                      <a:pt x="417" y="7"/>
                    </a:lnTo>
                    <a:lnTo>
                      <a:pt x="394" y="3"/>
                    </a:lnTo>
                    <a:lnTo>
                      <a:pt x="369" y="0"/>
                    </a:lnTo>
                    <a:lnTo>
                      <a:pt x="344" y="0"/>
                    </a:lnTo>
                    <a:lnTo>
                      <a:pt x="319" y="0"/>
                    </a:lnTo>
                    <a:lnTo>
                      <a:pt x="296" y="3"/>
                    </a:lnTo>
                    <a:lnTo>
                      <a:pt x="275" y="7"/>
                    </a:lnTo>
                    <a:lnTo>
                      <a:pt x="263" y="11"/>
                    </a:lnTo>
                    <a:lnTo>
                      <a:pt x="256" y="15"/>
                    </a:lnTo>
                    <a:lnTo>
                      <a:pt x="246" y="21"/>
                    </a:lnTo>
                    <a:lnTo>
                      <a:pt x="240" y="25"/>
                    </a:lnTo>
                    <a:lnTo>
                      <a:pt x="233" y="32"/>
                    </a:lnTo>
                    <a:lnTo>
                      <a:pt x="229" y="38"/>
                    </a:lnTo>
                    <a:lnTo>
                      <a:pt x="225" y="46"/>
                    </a:lnTo>
                    <a:lnTo>
                      <a:pt x="221" y="53"/>
                    </a:lnTo>
                    <a:lnTo>
                      <a:pt x="221" y="63"/>
                    </a:lnTo>
                    <a:lnTo>
                      <a:pt x="221" y="73"/>
                    </a:lnTo>
                    <a:lnTo>
                      <a:pt x="223" y="84"/>
                    </a:lnTo>
                    <a:lnTo>
                      <a:pt x="227" y="94"/>
                    </a:lnTo>
                    <a:lnTo>
                      <a:pt x="231" y="107"/>
                    </a:lnTo>
                    <a:lnTo>
                      <a:pt x="231" y="119"/>
                    </a:lnTo>
                    <a:lnTo>
                      <a:pt x="229" y="128"/>
                    </a:lnTo>
                    <a:lnTo>
                      <a:pt x="225" y="138"/>
                    </a:lnTo>
                    <a:lnTo>
                      <a:pt x="219" y="145"/>
                    </a:lnTo>
                    <a:lnTo>
                      <a:pt x="212" y="155"/>
                    </a:lnTo>
                    <a:lnTo>
                      <a:pt x="202" y="161"/>
                    </a:lnTo>
                    <a:lnTo>
                      <a:pt x="192" y="168"/>
                    </a:lnTo>
                    <a:lnTo>
                      <a:pt x="148" y="190"/>
                    </a:lnTo>
                    <a:lnTo>
                      <a:pt x="114" y="207"/>
                    </a:lnTo>
                    <a:lnTo>
                      <a:pt x="106" y="213"/>
                    </a:lnTo>
                    <a:lnTo>
                      <a:pt x="102" y="220"/>
                    </a:lnTo>
                    <a:lnTo>
                      <a:pt x="96" y="228"/>
                    </a:lnTo>
                    <a:lnTo>
                      <a:pt x="95" y="239"/>
                    </a:lnTo>
                    <a:lnTo>
                      <a:pt x="87" y="262"/>
                    </a:lnTo>
                    <a:lnTo>
                      <a:pt x="79" y="287"/>
                    </a:lnTo>
                    <a:lnTo>
                      <a:pt x="75" y="299"/>
                    </a:lnTo>
                    <a:lnTo>
                      <a:pt x="70" y="312"/>
                    </a:lnTo>
                    <a:lnTo>
                      <a:pt x="64" y="324"/>
                    </a:lnTo>
                    <a:lnTo>
                      <a:pt x="56" y="337"/>
                    </a:lnTo>
                    <a:lnTo>
                      <a:pt x="47" y="347"/>
                    </a:lnTo>
                    <a:lnTo>
                      <a:pt x="35" y="356"/>
                    </a:lnTo>
                    <a:lnTo>
                      <a:pt x="22" y="364"/>
                    </a:lnTo>
                    <a:lnTo>
                      <a:pt x="6" y="372"/>
                    </a:lnTo>
                    <a:lnTo>
                      <a:pt x="2" y="378"/>
                    </a:lnTo>
                    <a:lnTo>
                      <a:pt x="0" y="383"/>
                    </a:lnTo>
                    <a:lnTo>
                      <a:pt x="0" y="389"/>
                    </a:lnTo>
                    <a:lnTo>
                      <a:pt x="2" y="397"/>
                    </a:lnTo>
                    <a:lnTo>
                      <a:pt x="8" y="408"/>
                    </a:lnTo>
                    <a:lnTo>
                      <a:pt x="20" y="420"/>
                    </a:lnTo>
                    <a:lnTo>
                      <a:pt x="50" y="445"/>
                    </a:lnTo>
                    <a:lnTo>
                      <a:pt x="87" y="472"/>
                    </a:lnTo>
                    <a:lnTo>
                      <a:pt x="104" y="485"/>
                    </a:lnTo>
                    <a:lnTo>
                      <a:pt x="119" y="500"/>
                    </a:lnTo>
                    <a:lnTo>
                      <a:pt x="125" y="508"/>
                    </a:lnTo>
                    <a:lnTo>
                      <a:pt x="131" y="516"/>
                    </a:lnTo>
                    <a:lnTo>
                      <a:pt x="135" y="523"/>
                    </a:lnTo>
                    <a:lnTo>
                      <a:pt x="137" y="531"/>
                    </a:lnTo>
                    <a:lnTo>
                      <a:pt x="139" y="541"/>
                    </a:lnTo>
                    <a:lnTo>
                      <a:pt x="139" y="548"/>
                    </a:lnTo>
                    <a:lnTo>
                      <a:pt x="137" y="558"/>
                    </a:lnTo>
                    <a:lnTo>
                      <a:pt x="135" y="568"/>
                    </a:lnTo>
                    <a:lnTo>
                      <a:pt x="129" y="577"/>
                    </a:lnTo>
                    <a:lnTo>
                      <a:pt x="121" y="587"/>
                    </a:lnTo>
                    <a:lnTo>
                      <a:pt x="112" y="596"/>
                    </a:lnTo>
                    <a:lnTo>
                      <a:pt x="98" y="608"/>
                    </a:lnTo>
                    <a:lnTo>
                      <a:pt x="100" y="614"/>
                    </a:lnTo>
                    <a:lnTo>
                      <a:pt x="104" y="619"/>
                    </a:lnTo>
                    <a:lnTo>
                      <a:pt x="108" y="625"/>
                    </a:lnTo>
                    <a:lnTo>
                      <a:pt x="114" y="631"/>
                    </a:lnTo>
                    <a:lnTo>
                      <a:pt x="127" y="639"/>
                    </a:lnTo>
                    <a:lnTo>
                      <a:pt x="142" y="644"/>
                    </a:lnTo>
                    <a:lnTo>
                      <a:pt x="181" y="654"/>
                    </a:lnTo>
                    <a:lnTo>
                      <a:pt x="225" y="662"/>
                    </a:lnTo>
                    <a:lnTo>
                      <a:pt x="271" y="667"/>
                    </a:lnTo>
                    <a:lnTo>
                      <a:pt x="313" y="677"/>
                    </a:lnTo>
                    <a:lnTo>
                      <a:pt x="331" y="685"/>
                    </a:lnTo>
                    <a:lnTo>
                      <a:pt x="346" y="692"/>
                    </a:lnTo>
                    <a:lnTo>
                      <a:pt x="354" y="696"/>
                    </a:lnTo>
                    <a:lnTo>
                      <a:pt x="359" y="702"/>
                    </a:lnTo>
                    <a:lnTo>
                      <a:pt x="363" y="708"/>
                    </a:lnTo>
                    <a:lnTo>
                      <a:pt x="367" y="715"/>
                    </a:lnTo>
                    <a:lnTo>
                      <a:pt x="375" y="727"/>
                    </a:lnTo>
                    <a:lnTo>
                      <a:pt x="382" y="738"/>
                    </a:lnTo>
                    <a:lnTo>
                      <a:pt x="392" y="746"/>
                    </a:lnTo>
                    <a:lnTo>
                      <a:pt x="402" y="752"/>
                    </a:lnTo>
                    <a:lnTo>
                      <a:pt x="413" y="756"/>
                    </a:lnTo>
                    <a:lnTo>
                      <a:pt x="425" y="758"/>
                    </a:lnTo>
                    <a:lnTo>
                      <a:pt x="436" y="758"/>
                    </a:lnTo>
                    <a:lnTo>
                      <a:pt x="448" y="758"/>
                    </a:lnTo>
                    <a:lnTo>
                      <a:pt x="474" y="752"/>
                    </a:lnTo>
                    <a:lnTo>
                      <a:pt x="501" y="744"/>
                    </a:lnTo>
                    <a:lnTo>
                      <a:pt x="530" y="734"/>
                    </a:lnTo>
                    <a:lnTo>
                      <a:pt x="557" y="72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500"/>
                  </a:gs>
                  <a:gs pos="100000">
                    <a:srgbClr val="FF6600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2" name="Freeform 1908"/>
              <p:cNvSpPr>
                <a:spLocks/>
              </p:cNvSpPr>
              <p:nvPr/>
            </p:nvSpPr>
            <p:spPr bwMode="auto">
              <a:xfrm>
                <a:off x="4492" y="2550"/>
                <a:ext cx="1109" cy="878"/>
              </a:xfrm>
              <a:custGeom>
                <a:avLst/>
                <a:gdLst>
                  <a:gd name="T0" fmla="*/ 578 w 964"/>
                  <a:gd name="T1" fmla="*/ 717 h 765"/>
                  <a:gd name="T2" fmla="*/ 613 w 964"/>
                  <a:gd name="T3" fmla="*/ 717 h 765"/>
                  <a:gd name="T4" fmla="*/ 687 w 964"/>
                  <a:gd name="T5" fmla="*/ 754 h 765"/>
                  <a:gd name="T6" fmla="*/ 734 w 964"/>
                  <a:gd name="T7" fmla="*/ 765 h 765"/>
                  <a:gd name="T8" fmla="*/ 772 w 964"/>
                  <a:gd name="T9" fmla="*/ 754 h 765"/>
                  <a:gd name="T10" fmla="*/ 818 w 964"/>
                  <a:gd name="T11" fmla="*/ 721 h 765"/>
                  <a:gd name="T12" fmla="*/ 862 w 964"/>
                  <a:gd name="T13" fmla="*/ 671 h 765"/>
                  <a:gd name="T14" fmla="*/ 885 w 964"/>
                  <a:gd name="T15" fmla="*/ 621 h 765"/>
                  <a:gd name="T16" fmla="*/ 902 w 964"/>
                  <a:gd name="T17" fmla="*/ 562 h 765"/>
                  <a:gd name="T18" fmla="*/ 906 w 964"/>
                  <a:gd name="T19" fmla="*/ 506 h 765"/>
                  <a:gd name="T20" fmla="*/ 889 w 964"/>
                  <a:gd name="T21" fmla="*/ 466 h 765"/>
                  <a:gd name="T22" fmla="*/ 872 w 964"/>
                  <a:gd name="T23" fmla="*/ 456 h 765"/>
                  <a:gd name="T24" fmla="*/ 849 w 964"/>
                  <a:gd name="T25" fmla="*/ 445 h 765"/>
                  <a:gd name="T26" fmla="*/ 839 w 964"/>
                  <a:gd name="T27" fmla="*/ 410 h 765"/>
                  <a:gd name="T28" fmla="*/ 854 w 964"/>
                  <a:gd name="T29" fmla="*/ 358 h 765"/>
                  <a:gd name="T30" fmla="*/ 939 w 964"/>
                  <a:gd name="T31" fmla="*/ 255 h 765"/>
                  <a:gd name="T32" fmla="*/ 960 w 964"/>
                  <a:gd name="T33" fmla="*/ 211 h 765"/>
                  <a:gd name="T34" fmla="*/ 962 w 964"/>
                  <a:gd name="T35" fmla="*/ 161 h 765"/>
                  <a:gd name="T36" fmla="*/ 941 w 964"/>
                  <a:gd name="T37" fmla="*/ 124 h 765"/>
                  <a:gd name="T38" fmla="*/ 904 w 964"/>
                  <a:gd name="T39" fmla="*/ 115 h 765"/>
                  <a:gd name="T40" fmla="*/ 858 w 964"/>
                  <a:gd name="T41" fmla="*/ 119 h 765"/>
                  <a:gd name="T42" fmla="*/ 766 w 964"/>
                  <a:gd name="T43" fmla="*/ 142 h 765"/>
                  <a:gd name="T44" fmla="*/ 663 w 964"/>
                  <a:gd name="T45" fmla="*/ 138 h 765"/>
                  <a:gd name="T46" fmla="*/ 584 w 964"/>
                  <a:gd name="T47" fmla="*/ 117 h 765"/>
                  <a:gd name="T48" fmla="*/ 542 w 964"/>
                  <a:gd name="T49" fmla="*/ 92 h 765"/>
                  <a:gd name="T50" fmla="*/ 473 w 964"/>
                  <a:gd name="T51" fmla="*/ 30 h 765"/>
                  <a:gd name="T52" fmla="*/ 417 w 964"/>
                  <a:gd name="T53" fmla="*/ 7 h 765"/>
                  <a:gd name="T54" fmla="*/ 344 w 964"/>
                  <a:gd name="T55" fmla="*/ 0 h 765"/>
                  <a:gd name="T56" fmla="*/ 275 w 964"/>
                  <a:gd name="T57" fmla="*/ 7 h 765"/>
                  <a:gd name="T58" fmla="*/ 246 w 964"/>
                  <a:gd name="T59" fmla="*/ 21 h 765"/>
                  <a:gd name="T60" fmla="*/ 229 w 964"/>
                  <a:gd name="T61" fmla="*/ 38 h 765"/>
                  <a:gd name="T62" fmla="*/ 221 w 964"/>
                  <a:gd name="T63" fmla="*/ 63 h 765"/>
                  <a:gd name="T64" fmla="*/ 227 w 964"/>
                  <a:gd name="T65" fmla="*/ 94 h 765"/>
                  <a:gd name="T66" fmla="*/ 229 w 964"/>
                  <a:gd name="T67" fmla="*/ 128 h 765"/>
                  <a:gd name="T68" fmla="*/ 212 w 964"/>
                  <a:gd name="T69" fmla="*/ 155 h 765"/>
                  <a:gd name="T70" fmla="*/ 148 w 964"/>
                  <a:gd name="T71" fmla="*/ 190 h 765"/>
                  <a:gd name="T72" fmla="*/ 102 w 964"/>
                  <a:gd name="T73" fmla="*/ 220 h 765"/>
                  <a:gd name="T74" fmla="*/ 87 w 964"/>
                  <a:gd name="T75" fmla="*/ 262 h 765"/>
                  <a:gd name="T76" fmla="*/ 70 w 964"/>
                  <a:gd name="T77" fmla="*/ 312 h 765"/>
                  <a:gd name="T78" fmla="*/ 47 w 964"/>
                  <a:gd name="T79" fmla="*/ 347 h 765"/>
                  <a:gd name="T80" fmla="*/ 6 w 964"/>
                  <a:gd name="T81" fmla="*/ 372 h 765"/>
                  <a:gd name="T82" fmla="*/ 0 w 964"/>
                  <a:gd name="T83" fmla="*/ 389 h 765"/>
                  <a:gd name="T84" fmla="*/ 20 w 964"/>
                  <a:gd name="T85" fmla="*/ 420 h 765"/>
                  <a:gd name="T86" fmla="*/ 104 w 964"/>
                  <a:gd name="T87" fmla="*/ 485 h 765"/>
                  <a:gd name="T88" fmla="*/ 131 w 964"/>
                  <a:gd name="T89" fmla="*/ 516 h 765"/>
                  <a:gd name="T90" fmla="*/ 139 w 964"/>
                  <a:gd name="T91" fmla="*/ 541 h 765"/>
                  <a:gd name="T92" fmla="*/ 135 w 964"/>
                  <a:gd name="T93" fmla="*/ 568 h 765"/>
                  <a:gd name="T94" fmla="*/ 112 w 964"/>
                  <a:gd name="T95" fmla="*/ 596 h 765"/>
                  <a:gd name="T96" fmla="*/ 104 w 964"/>
                  <a:gd name="T97" fmla="*/ 619 h 765"/>
                  <a:gd name="T98" fmla="*/ 127 w 964"/>
                  <a:gd name="T99" fmla="*/ 639 h 765"/>
                  <a:gd name="T100" fmla="*/ 225 w 964"/>
                  <a:gd name="T101" fmla="*/ 662 h 765"/>
                  <a:gd name="T102" fmla="*/ 331 w 964"/>
                  <a:gd name="T103" fmla="*/ 685 h 765"/>
                  <a:gd name="T104" fmla="*/ 359 w 964"/>
                  <a:gd name="T105" fmla="*/ 702 h 765"/>
                  <a:gd name="T106" fmla="*/ 375 w 964"/>
                  <a:gd name="T107" fmla="*/ 727 h 765"/>
                  <a:gd name="T108" fmla="*/ 402 w 964"/>
                  <a:gd name="T109" fmla="*/ 752 h 765"/>
                  <a:gd name="T110" fmla="*/ 436 w 964"/>
                  <a:gd name="T111" fmla="*/ 758 h 765"/>
                  <a:gd name="T112" fmla="*/ 501 w 964"/>
                  <a:gd name="T113" fmla="*/ 744 h 76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64"/>
                  <a:gd name="T172" fmla="*/ 0 h 765"/>
                  <a:gd name="T173" fmla="*/ 964 w 964"/>
                  <a:gd name="T174" fmla="*/ 765 h 76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64" h="765">
                    <a:moveTo>
                      <a:pt x="557" y="723"/>
                    </a:moveTo>
                    <a:lnTo>
                      <a:pt x="567" y="719"/>
                    </a:lnTo>
                    <a:lnTo>
                      <a:pt x="578" y="717"/>
                    </a:lnTo>
                    <a:lnTo>
                      <a:pt x="588" y="715"/>
                    </a:lnTo>
                    <a:lnTo>
                      <a:pt x="595" y="715"/>
                    </a:lnTo>
                    <a:lnTo>
                      <a:pt x="613" y="717"/>
                    </a:lnTo>
                    <a:lnTo>
                      <a:pt x="630" y="723"/>
                    </a:lnTo>
                    <a:lnTo>
                      <a:pt x="659" y="736"/>
                    </a:lnTo>
                    <a:lnTo>
                      <a:pt x="687" y="754"/>
                    </a:lnTo>
                    <a:lnTo>
                      <a:pt x="701" y="759"/>
                    </a:lnTo>
                    <a:lnTo>
                      <a:pt x="716" y="763"/>
                    </a:lnTo>
                    <a:lnTo>
                      <a:pt x="734" y="765"/>
                    </a:lnTo>
                    <a:lnTo>
                      <a:pt x="751" y="761"/>
                    </a:lnTo>
                    <a:lnTo>
                      <a:pt x="760" y="759"/>
                    </a:lnTo>
                    <a:lnTo>
                      <a:pt x="772" y="754"/>
                    </a:lnTo>
                    <a:lnTo>
                      <a:pt x="782" y="748"/>
                    </a:lnTo>
                    <a:lnTo>
                      <a:pt x="793" y="740"/>
                    </a:lnTo>
                    <a:lnTo>
                      <a:pt x="818" y="721"/>
                    </a:lnTo>
                    <a:lnTo>
                      <a:pt x="847" y="694"/>
                    </a:lnTo>
                    <a:lnTo>
                      <a:pt x="854" y="685"/>
                    </a:lnTo>
                    <a:lnTo>
                      <a:pt x="862" y="671"/>
                    </a:lnTo>
                    <a:lnTo>
                      <a:pt x="870" y="658"/>
                    </a:lnTo>
                    <a:lnTo>
                      <a:pt x="879" y="640"/>
                    </a:lnTo>
                    <a:lnTo>
                      <a:pt x="885" y="621"/>
                    </a:lnTo>
                    <a:lnTo>
                      <a:pt x="893" y="602"/>
                    </a:lnTo>
                    <a:lnTo>
                      <a:pt x="899" y="583"/>
                    </a:lnTo>
                    <a:lnTo>
                      <a:pt x="902" y="562"/>
                    </a:lnTo>
                    <a:lnTo>
                      <a:pt x="904" y="543"/>
                    </a:lnTo>
                    <a:lnTo>
                      <a:pt x="906" y="523"/>
                    </a:lnTo>
                    <a:lnTo>
                      <a:pt x="906" y="506"/>
                    </a:lnTo>
                    <a:lnTo>
                      <a:pt x="902" y="491"/>
                    </a:lnTo>
                    <a:lnTo>
                      <a:pt x="897" y="477"/>
                    </a:lnTo>
                    <a:lnTo>
                      <a:pt x="889" y="466"/>
                    </a:lnTo>
                    <a:lnTo>
                      <a:pt x="883" y="462"/>
                    </a:lnTo>
                    <a:lnTo>
                      <a:pt x="877" y="458"/>
                    </a:lnTo>
                    <a:lnTo>
                      <a:pt x="872" y="456"/>
                    </a:lnTo>
                    <a:lnTo>
                      <a:pt x="864" y="454"/>
                    </a:lnTo>
                    <a:lnTo>
                      <a:pt x="854" y="452"/>
                    </a:lnTo>
                    <a:lnTo>
                      <a:pt x="849" y="445"/>
                    </a:lnTo>
                    <a:lnTo>
                      <a:pt x="843" y="435"/>
                    </a:lnTo>
                    <a:lnTo>
                      <a:pt x="839" y="424"/>
                    </a:lnTo>
                    <a:lnTo>
                      <a:pt x="839" y="410"/>
                    </a:lnTo>
                    <a:lnTo>
                      <a:pt x="841" y="393"/>
                    </a:lnTo>
                    <a:lnTo>
                      <a:pt x="847" y="376"/>
                    </a:lnTo>
                    <a:lnTo>
                      <a:pt x="854" y="358"/>
                    </a:lnTo>
                    <a:lnTo>
                      <a:pt x="885" y="318"/>
                    </a:lnTo>
                    <a:lnTo>
                      <a:pt x="927" y="268"/>
                    </a:lnTo>
                    <a:lnTo>
                      <a:pt x="939" y="255"/>
                    </a:lnTo>
                    <a:lnTo>
                      <a:pt x="947" y="241"/>
                    </a:lnTo>
                    <a:lnTo>
                      <a:pt x="954" y="226"/>
                    </a:lnTo>
                    <a:lnTo>
                      <a:pt x="960" y="211"/>
                    </a:lnTo>
                    <a:lnTo>
                      <a:pt x="964" y="193"/>
                    </a:lnTo>
                    <a:lnTo>
                      <a:pt x="964" y="178"/>
                    </a:lnTo>
                    <a:lnTo>
                      <a:pt x="962" y="161"/>
                    </a:lnTo>
                    <a:lnTo>
                      <a:pt x="956" y="144"/>
                    </a:lnTo>
                    <a:lnTo>
                      <a:pt x="950" y="132"/>
                    </a:lnTo>
                    <a:lnTo>
                      <a:pt x="941" y="124"/>
                    </a:lnTo>
                    <a:lnTo>
                      <a:pt x="931" y="119"/>
                    </a:lnTo>
                    <a:lnTo>
                      <a:pt x="918" y="115"/>
                    </a:lnTo>
                    <a:lnTo>
                      <a:pt x="904" y="115"/>
                    </a:lnTo>
                    <a:lnTo>
                      <a:pt x="889" y="115"/>
                    </a:lnTo>
                    <a:lnTo>
                      <a:pt x="874" y="117"/>
                    </a:lnTo>
                    <a:lnTo>
                      <a:pt x="858" y="119"/>
                    </a:lnTo>
                    <a:lnTo>
                      <a:pt x="826" y="126"/>
                    </a:lnTo>
                    <a:lnTo>
                      <a:pt x="793" y="136"/>
                    </a:lnTo>
                    <a:lnTo>
                      <a:pt x="766" y="142"/>
                    </a:lnTo>
                    <a:lnTo>
                      <a:pt x="743" y="144"/>
                    </a:lnTo>
                    <a:lnTo>
                      <a:pt x="701" y="142"/>
                    </a:lnTo>
                    <a:lnTo>
                      <a:pt x="663" y="138"/>
                    </a:lnTo>
                    <a:lnTo>
                      <a:pt x="628" y="132"/>
                    </a:lnTo>
                    <a:lnTo>
                      <a:pt x="597" y="122"/>
                    </a:lnTo>
                    <a:lnTo>
                      <a:pt x="584" y="117"/>
                    </a:lnTo>
                    <a:lnTo>
                      <a:pt x="570" y="111"/>
                    </a:lnTo>
                    <a:lnTo>
                      <a:pt x="555" y="101"/>
                    </a:lnTo>
                    <a:lnTo>
                      <a:pt x="542" y="92"/>
                    </a:lnTo>
                    <a:lnTo>
                      <a:pt x="515" y="69"/>
                    </a:lnTo>
                    <a:lnTo>
                      <a:pt x="484" y="38"/>
                    </a:lnTo>
                    <a:lnTo>
                      <a:pt x="473" y="30"/>
                    </a:lnTo>
                    <a:lnTo>
                      <a:pt x="457" y="21"/>
                    </a:lnTo>
                    <a:lnTo>
                      <a:pt x="438" y="13"/>
                    </a:lnTo>
                    <a:lnTo>
                      <a:pt x="417" y="7"/>
                    </a:lnTo>
                    <a:lnTo>
                      <a:pt x="394" y="3"/>
                    </a:lnTo>
                    <a:lnTo>
                      <a:pt x="369" y="0"/>
                    </a:lnTo>
                    <a:lnTo>
                      <a:pt x="344" y="0"/>
                    </a:lnTo>
                    <a:lnTo>
                      <a:pt x="319" y="0"/>
                    </a:lnTo>
                    <a:lnTo>
                      <a:pt x="296" y="3"/>
                    </a:lnTo>
                    <a:lnTo>
                      <a:pt x="275" y="7"/>
                    </a:lnTo>
                    <a:lnTo>
                      <a:pt x="263" y="11"/>
                    </a:lnTo>
                    <a:lnTo>
                      <a:pt x="256" y="15"/>
                    </a:lnTo>
                    <a:lnTo>
                      <a:pt x="246" y="21"/>
                    </a:lnTo>
                    <a:lnTo>
                      <a:pt x="240" y="25"/>
                    </a:lnTo>
                    <a:lnTo>
                      <a:pt x="233" y="32"/>
                    </a:lnTo>
                    <a:lnTo>
                      <a:pt x="229" y="38"/>
                    </a:lnTo>
                    <a:lnTo>
                      <a:pt x="225" y="46"/>
                    </a:lnTo>
                    <a:lnTo>
                      <a:pt x="221" y="53"/>
                    </a:lnTo>
                    <a:lnTo>
                      <a:pt x="221" y="63"/>
                    </a:lnTo>
                    <a:lnTo>
                      <a:pt x="221" y="73"/>
                    </a:lnTo>
                    <a:lnTo>
                      <a:pt x="223" y="84"/>
                    </a:lnTo>
                    <a:lnTo>
                      <a:pt x="227" y="94"/>
                    </a:lnTo>
                    <a:lnTo>
                      <a:pt x="231" y="107"/>
                    </a:lnTo>
                    <a:lnTo>
                      <a:pt x="231" y="119"/>
                    </a:lnTo>
                    <a:lnTo>
                      <a:pt x="229" y="128"/>
                    </a:lnTo>
                    <a:lnTo>
                      <a:pt x="225" y="138"/>
                    </a:lnTo>
                    <a:lnTo>
                      <a:pt x="219" y="145"/>
                    </a:lnTo>
                    <a:lnTo>
                      <a:pt x="212" y="155"/>
                    </a:lnTo>
                    <a:lnTo>
                      <a:pt x="202" y="161"/>
                    </a:lnTo>
                    <a:lnTo>
                      <a:pt x="192" y="168"/>
                    </a:lnTo>
                    <a:lnTo>
                      <a:pt x="148" y="190"/>
                    </a:lnTo>
                    <a:lnTo>
                      <a:pt x="114" y="207"/>
                    </a:lnTo>
                    <a:lnTo>
                      <a:pt x="106" y="213"/>
                    </a:lnTo>
                    <a:lnTo>
                      <a:pt x="102" y="220"/>
                    </a:lnTo>
                    <a:lnTo>
                      <a:pt x="96" y="228"/>
                    </a:lnTo>
                    <a:lnTo>
                      <a:pt x="95" y="239"/>
                    </a:lnTo>
                    <a:lnTo>
                      <a:pt x="87" y="262"/>
                    </a:lnTo>
                    <a:lnTo>
                      <a:pt x="79" y="287"/>
                    </a:lnTo>
                    <a:lnTo>
                      <a:pt x="75" y="299"/>
                    </a:lnTo>
                    <a:lnTo>
                      <a:pt x="70" y="312"/>
                    </a:lnTo>
                    <a:lnTo>
                      <a:pt x="64" y="324"/>
                    </a:lnTo>
                    <a:lnTo>
                      <a:pt x="56" y="337"/>
                    </a:lnTo>
                    <a:lnTo>
                      <a:pt x="47" y="347"/>
                    </a:lnTo>
                    <a:lnTo>
                      <a:pt x="35" y="356"/>
                    </a:lnTo>
                    <a:lnTo>
                      <a:pt x="22" y="364"/>
                    </a:lnTo>
                    <a:lnTo>
                      <a:pt x="6" y="372"/>
                    </a:lnTo>
                    <a:lnTo>
                      <a:pt x="2" y="378"/>
                    </a:lnTo>
                    <a:lnTo>
                      <a:pt x="0" y="383"/>
                    </a:lnTo>
                    <a:lnTo>
                      <a:pt x="0" y="389"/>
                    </a:lnTo>
                    <a:lnTo>
                      <a:pt x="2" y="397"/>
                    </a:lnTo>
                    <a:lnTo>
                      <a:pt x="8" y="408"/>
                    </a:lnTo>
                    <a:lnTo>
                      <a:pt x="20" y="420"/>
                    </a:lnTo>
                    <a:lnTo>
                      <a:pt x="50" y="445"/>
                    </a:lnTo>
                    <a:lnTo>
                      <a:pt x="87" y="472"/>
                    </a:lnTo>
                    <a:lnTo>
                      <a:pt x="104" y="485"/>
                    </a:lnTo>
                    <a:lnTo>
                      <a:pt x="119" y="500"/>
                    </a:lnTo>
                    <a:lnTo>
                      <a:pt x="125" y="508"/>
                    </a:lnTo>
                    <a:lnTo>
                      <a:pt x="131" y="516"/>
                    </a:lnTo>
                    <a:lnTo>
                      <a:pt x="135" y="523"/>
                    </a:lnTo>
                    <a:lnTo>
                      <a:pt x="137" y="531"/>
                    </a:lnTo>
                    <a:lnTo>
                      <a:pt x="139" y="541"/>
                    </a:lnTo>
                    <a:lnTo>
                      <a:pt x="139" y="548"/>
                    </a:lnTo>
                    <a:lnTo>
                      <a:pt x="137" y="558"/>
                    </a:lnTo>
                    <a:lnTo>
                      <a:pt x="135" y="568"/>
                    </a:lnTo>
                    <a:lnTo>
                      <a:pt x="129" y="577"/>
                    </a:lnTo>
                    <a:lnTo>
                      <a:pt x="121" y="587"/>
                    </a:lnTo>
                    <a:lnTo>
                      <a:pt x="112" y="596"/>
                    </a:lnTo>
                    <a:lnTo>
                      <a:pt x="98" y="608"/>
                    </a:lnTo>
                    <a:lnTo>
                      <a:pt x="100" y="614"/>
                    </a:lnTo>
                    <a:lnTo>
                      <a:pt x="104" y="619"/>
                    </a:lnTo>
                    <a:lnTo>
                      <a:pt x="108" y="625"/>
                    </a:lnTo>
                    <a:lnTo>
                      <a:pt x="114" y="631"/>
                    </a:lnTo>
                    <a:lnTo>
                      <a:pt x="127" y="639"/>
                    </a:lnTo>
                    <a:lnTo>
                      <a:pt x="142" y="644"/>
                    </a:lnTo>
                    <a:lnTo>
                      <a:pt x="181" y="654"/>
                    </a:lnTo>
                    <a:lnTo>
                      <a:pt x="225" y="662"/>
                    </a:lnTo>
                    <a:lnTo>
                      <a:pt x="271" y="667"/>
                    </a:lnTo>
                    <a:lnTo>
                      <a:pt x="313" y="677"/>
                    </a:lnTo>
                    <a:lnTo>
                      <a:pt x="331" y="685"/>
                    </a:lnTo>
                    <a:lnTo>
                      <a:pt x="346" y="692"/>
                    </a:lnTo>
                    <a:lnTo>
                      <a:pt x="354" y="696"/>
                    </a:lnTo>
                    <a:lnTo>
                      <a:pt x="359" y="702"/>
                    </a:lnTo>
                    <a:lnTo>
                      <a:pt x="363" y="708"/>
                    </a:lnTo>
                    <a:lnTo>
                      <a:pt x="367" y="715"/>
                    </a:lnTo>
                    <a:lnTo>
                      <a:pt x="375" y="727"/>
                    </a:lnTo>
                    <a:lnTo>
                      <a:pt x="382" y="738"/>
                    </a:lnTo>
                    <a:lnTo>
                      <a:pt x="392" y="746"/>
                    </a:lnTo>
                    <a:lnTo>
                      <a:pt x="402" y="752"/>
                    </a:lnTo>
                    <a:lnTo>
                      <a:pt x="413" y="756"/>
                    </a:lnTo>
                    <a:lnTo>
                      <a:pt x="425" y="758"/>
                    </a:lnTo>
                    <a:lnTo>
                      <a:pt x="436" y="758"/>
                    </a:lnTo>
                    <a:lnTo>
                      <a:pt x="448" y="758"/>
                    </a:lnTo>
                    <a:lnTo>
                      <a:pt x="474" y="752"/>
                    </a:lnTo>
                    <a:lnTo>
                      <a:pt x="501" y="744"/>
                    </a:lnTo>
                    <a:lnTo>
                      <a:pt x="530" y="734"/>
                    </a:lnTo>
                    <a:lnTo>
                      <a:pt x="557" y="723"/>
                    </a:lnTo>
                  </a:path>
                </a:pathLst>
              </a:custGeom>
              <a:noFill/>
              <a:ln w="3175">
                <a:solidFill>
                  <a:srgbClr val="DA251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3" name="Freeform 1909"/>
              <p:cNvSpPr>
                <a:spLocks/>
              </p:cNvSpPr>
              <p:nvPr/>
            </p:nvSpPr>
            <p:spPr bwMode="auto">
              <a:xfrm>
                <a:off x="5700" y="2721"/>
                <a:ext cx="345" cy="573"/>
              </a:xfrm>
              <a:custGeom>
                <a:avLst/>
                <a:gdLst>
                  <a:gd name="T0" fmla="*/ 265 w 300"/>
                  <a:gd name="T1" fmla="*/ 499 h 499"/>
                  <a:gd name="T2" fmla="*/ 282 w 300"/>
                  <a:gd name="T3" fmla="*/ 497 h 499"/>
                  <a:gd name="T4" fmla="*/ 300 w 300"/>
                  <a:gd name="T5" fmla="*/ 495 h 499"/>
                  <a:gd name="T6" fmla="*/ 300 w 300"/>
                  <a:gd name="T7" fmla="*/ 2 h 499"/>
                  <a:gd name="T8" fmla="*/ 282 w 300"/>
                  <a:gd name="T9" fmla="*/ 0 h 499"/>
                  <a:gd name="T10" fmla="*/ 265 w 300"/>
                  <a:gd name="T11" fmla="*/ 0 h 499"/>
                  <a:gd name="T12" fmla="*/ 238 w 300"/>
                  <a:gd name="T13" fmla="*/ 2 h 499"/>
                  <a:gd name="T14" fmla="*/ 211 w 300"/>
                  <a:gd name="T15" fmla="*/ 6 h 499"/>
                  <a:gd name="T16" fmla="*/ 186 w 300"/>
                  <a:gd name="T17" fmla="*/ 12 h 499"/>
                  <a:gd name="T18" fmla="*/ 161 w 300"/>
                  <a:gd name="T19" fmla="*/ 19 h 499"/>
                  <a:gd name="T20" fmla="*/ 138 w 300"/>
                  <a:gd name="T21" fmla="*/ 31 h 499"/>
                  <a:gd name="T22" fmla="*/ 117 w 300"/>
                  <a:gd name="T23" fmla="*/ 42 h 499"/>
                  <a:gd name="T24" fmla="*/ 96 w 300"/>
                  <a:gd name="T25" fmla="*/ 58 h 499"/>
                  <a:gd name="T26" fmla="*/ 79 w 300"/>
                  <a:gd name="T27" fmla="*/ 73 h 499"/>
                  <a:gd name="T28" fmla="*/ 62 w 300"/>
                  <a:gd name="T29" fmla="*/ 90 h 499"/>
                  <a:gd name="T30" fmla="*/ 46 w 300"/>
                  <a:gd name="T31" fmla="*/ 110 h 499"/>
                  <a:gd name="T32" fmla="*/ 33 w 300"/>
                  <a:gd name="T33" fmla="*/ 131 h 499"/>
                  <a:gd name="T34" fmla="*/ 21 w 300"/>
                  <a:gd name="T35" fmla="*/ 152 h 499"/>
                  <a:gd name="T36" fmla="*/ 12 w 300"/>
                  <a:gd name="T37" fmla="*/ 175 h 499"/>
                  <a:gd name="T38" fmla="*/ 6 w 300"/>
                  <a:gd name="T39" fmla="*/ 200 h 499"/>
                  <a:gd name="T40" fmla="*/ 2 w 300"/>
                  <a:gd name="T41" fmla="*/ 223 h 499"/>
                  <a:gd name="T42" fmla="*/ 0 w 300"/>
                  <a:gd name="T43" fmla="*/ 250 h 499"/>
                  <a:gd name="T44" fmla="*/ 2 w 300"/>
                  <a:gd name="T45" fmla="*/ 275 h 499"/>
                  <a:gd name="T46" fmla="*/ 6 w 300"/>
                  <a:gd name="T47" fmla="*/ 300 h 499"/>
                  <a:gd name="T48" fmla="*/ 12 w 300"/>
                  <a:gd name="T49" fmla="*/ 323 h 499"/>
                  <a:gd name="T50" fmla="*/ 21 w 300"/>
                  <a:gd name="T51" fmla="*/ 346 h 499"/>
                  <a:gd name="T52" fmla="*/ 33 w 300"/>
                  <a:gd name="T53" fmla="*/ 369 h 499"/>
                  <a:gd name="T54" fmla="*/ 46 w 300"/>
                  <a:gd name="T55" fmla="*/ 388 h 499"/>
                  <a:gd name="T56" fmla="*/ 62 w 300"/>
                  <a:gd name="T57" fmla="*/ 407 h 499"/>
                  <a:gd name="T58" fmla="*/ 79 w 300"/>
                  <a:gd name="T59" fmla="*/ 424 h 499"/>
                  <a:gd name="T60" fmla="*/ 96 w 300"/>
                  <a:gd name="T61" fmla="*/ 442 h 499"/>
                  <a:gd name="T62" fmla="*/ 117 w 300"/>
                  <a:gd name="T63" fmla="*/ 455 h 499"/>
                  <a:gd name="T64" fmla="*/ 138 w 300"/>
                  <a:gd name="T65" fmla="*/ 468 h 499"/>
                  <a:gd name="T66" fmla="*/ 161 w 300"/>
                  <a:gd name="T67" fmla="*/ 478 h 499"/>
                  <a:gd name="T68" fmla="*/ 186 w 300"/>
                  <a:gd name="T69" fmla="*/ 488 h 499"/>
                  <a:gd name="T70" fmla="*/ 211 w 300"/>
                  <a:gd name="T71" fmla="*/ 493 h 499"/>
                  <a:gd name="T72" fmla="*/ 238 w 300"/>
                  <a:gd name="T73" fmla="*/ 497 h 499"/>
                  <a:gd name="T74" fmla="*/ 265 w 300"/>
                  <a:gd name="T75" fmla="*/ 499 h 4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0"/>
                  <a:gd name="T115" fmla="*/ 0 h 499"/>
                  <a:gd name="T116" fmla="*/ 300 w 300"/>
                  <a:gd name="T117" fmla="*/ 499 h 49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4" name="Freeform 1910"/>
              <p:cNvSpPr>
                <a:spLocks/>
              </p:cNvSpPr>
              <p:nvPr/>
            </p:nvSpPr>
            <p:spPr bwMode="auto">
              <a:xfrm>
                <a:off x="5700" y="2721"/>
                <a:ext cx="345" cy="573"/>
              </a:xfrm>
              <a:custGeom>
                <a:avLst/>
                <a:gdLst>
                  <a:gd name="T0" fmla="*/ 265 w 300"/>
                  <a:gd name="T1" fmla="*/ 499 h 499"/>
                  <a:gd name="T2" fmla="*/ 282 w 300"/>
                  <a:gd name="T3" fmla="*/ 497 h 499"/>
                  <a:gd name="T4" fmla="*/ 300 w 300"/>
                  <a:gd name="T5" fmla="*/ 495 h 499"/>
                  <a:gd name="T6" fmla="*/ 300 w 300"/>
                  <a:gd name="T7" fmla="*/ 2 h 499"/>
                  <a:gd name="T8" fmla="*/ 282 w 300"/>
                  <a:gd name="T9" fmla="*/ 0 h 499"/>
                  <a:gd name="T10" fmla="*/ 265 w 300"/>
                  <a:gd name="T11" fmla="*/ 0 h 499"/>
                  <a:gd name="T12" fmla="*/ 238 w 300"/>
                  <a:gd name="T13" fmla="*/ 2 h 499"/>
                  <a:gd name="T14" fmla="*/ 211 w 300"/>
                  <a:gd name="T15" fmla="*/ 6 h 499"/>
                  <a:gd name="T16" fmla="*/ 186 w 300"/>
                  <a:gd name="T17" fmla="*/ 12 h 499"/>
                  <a:gd name="T18" fmla="*/ 161 w 300"/>
                  <a:gd name="T19" fmla="*/ 19 h 499"/>
                  <a:gd name="T20" fmla="*/ 138 w 300"/>
                  <a:gd name="T21" fmla="*/ 31 h 499"/>
                  <a:gd name="T22" fmla="*/ 117 w 300"/>
                  <a:gd name="T23" fmla="*/ 42 h 499"/>
                  <a:gd name="T24" fmla="*/ 96 w 300"/>
                  <a:gd name="T25" fmla="*/ 58 h 499"/>
                  <a:gd name="T26" fmla="*/ 79 w 300"/>
                  <a:gd name="T27" fmla="*/ 73 h 499"/>
                  <a:gd name="T28" fmla="*/ 62 w 300"/>
                  <a:gd name="T29" fmla="*/ 90 h 499"/>
                  <a:gd name="T30" fmla="*/ 46 w 300"/>
                  <a:gd name="T31" fmla="*/ 110 h 499"/>
                  <a:gd name="T32" fmla="*/ 33 w 300"/>
                  <a:gd name="T33" fmla="*/ 131 h 499"/>
                  <a:gd name="T34" fmla="*/ 21 w 300"/>
                  <a:gd name="T35" fmla="*/ 152 h 499"/>
                  <a:gd name="T36" fmla="*/ 12 w 300"/>
                  <a:gd name="T37" fmla="*/ 175 h 499"/>
                  <a:gd name="T38" fmla="*/ 6 w 300"/>
                  <a:gd name="T39" fmla="*/ 200 h 499"/>
                  <a:gd name="T40" fmla="*/ 2 w 300"/>
                  <a:gd name="T41" fmla="*/ 223 h 499"/>
                  <a:gd name="T42" fmla="*/ 0 w 300"/>
                  <a:gd name="T43" fmla="*/ 250 h 499"/>
                  <a:gd name="T44" fmla="*/ 2 w 300"/>
                  <a:gd name="T45" fmla="*/ 275 h 499"/>
                  <a:gd name="T46" fmla="*/ 6 w 300"/>
                  <a:gd name="T47" fmla="*/ 300 h 499"/>
                  <a:gd name="T48" fmla="*/ 12 w 300"/>
                  <a:gd name="T49" fmla="*/ 323 h 499"/>
                  <a:gd name="T50" fmla="*/ 21 w 300"/>
                  <a:gd name="T51" fmla="*/ 346 h 499"/>
                  <a:gd name="T52" fmla="*/ 33 w 300"/>
                  <a:gd name="T53" fmla="*/ 369 h 499"/>
                  <a:gd name="T54" fmla="*/ 46 w 300"/>
                  <a:gd name="T55" fmla="*/ 388 h 499"/>
                  <a:gd name="T56" fmla="*/ 62 w 300"/>
                  <a:gd name="T57" fmla="*/ 407 h 499"/>
                  <a:gd name="T58" fmla="*/ 79 w 300"/>
                  <a:gd name="T59" fmla="*/ 424 h 499"/>
                  <a:gd name="T60" fmla="*/ 96 w 300"/>
                  <a:gd name="T61" fmla="*/ 442 h 499"/>
                  <a:gd name="T62" fmla="*/ 117 w 300"/>
                  <a:gd name="T63" fmla="*/ 455 h 499"/>
                  <a:gd name="T64" fmla="*/ 138 w 300"/>
                  <a:gd name="T65" fmla="*/ 468 h 499"/>
                  <a:gd name="T66" fmla="*/ 161 w 300"/>
                  <a:gd name="T67" fmla="*/ 478 h 499"/>
                  <a:gd name="T68" fmla="*/ 186 w 300"/>
                  <a:gd name="T69" fmla="*/ 488 h 499"/>
                  <a:gd name="T70" fmla="*/ 211 w 300"/>
                  <a:gd name="T71" fmla="*/ 493 h 499"/>
                  <a:gd name="T72" fmla="*/ 238 w 300"/>
                  <a:gd name="T73" fmla="*/ 497 h 499"/>
                  <a:gd name="T74" fmla="*/ 265 w 300"/>
                  <a:gd name="T75" fmla="*/ 499 h 4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0"/>
                  <a:gd name="T115" fmla="*/ 0 h 499"/>
                  <a:gd name="T116" fmla="*/ 300 w 300"/>
                  <a:gd name="T117" fmla="*/ 499 h 49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5" name="Freeform 1911"/>
              <p:cNvSpPr>
                <a:spLocks/>
              </p:cNvSpPr>
              <p:nvPr/>
            </p:nvSpPr>
            <p:spPr bwMode="auto">
              <a:xfrm>
                <a:off x="5755" y="2741"/>
                <a:ext cx="290" cy="500"/>
              </a:xfrm>
              <a:custGeom>
                <a:avLst/>
                <a:gdLst>
                  <a:gd name="T0" fmla="*/ 232 w 252"/>
                  <a:gd name="T1" fmla="*/ 435 h 435"/>
                  <a:gd name="T2" fmla="*/ 242 w 252"/>
                  <a:gd name="T3" fmla="*/ 435 h 435"/>
                  <a:gd name="T4" fmla="*/ 252 w 252"/>
                  <a:gd name="T5" fmla="*/ 433 h 435"/>
                  <a:gd name="T6" fmla="*/ 252 w 252"/>
                  <a:gd name="T7" fmla="*/ 0 h 435"/>
                  <a:gd name="T8" fmla="*/ 242 w 252"/>
                  <a:gd name="T9" fmla="*/ 0 h 435"/>
                  <a:gd name="T10" fmla="*/ 232 w 252"/>
                  <a:gd name="T11" fmla="*/ 0 h 435"/>
                  <a:gd name="T12" fmla="*/ 209 w 252"/>
                  <a:gd name="T13" fmla="*/ 0 h 435"/>
                  <a:gd name="T14" fmla="*/ 186 w 252"/>
                  <a:gd name="T15" fmla="*/ 3 h 435"/>
                  <a:gd name="T16" fmla="*/ 163 w 252"/>
                  <a:gd name="T17" fmla="*/ 9 h 435"/>
                  <a:gd name="T18" fmla="*/ 142 w 252"/>
                  <a:gd name="T19" fmla="*/ 17 h 435"/>
                  <a:gd name="T20" fmla="*/ 123 w 252"/>
                  <a:gd name="T21" fmla="*/ 24 h 435"/>
                  <a:gd name="T22" fmla="*/ 104 w 252"/>
                  <a:gd name="T23" fmla="*/ 36 h 435"/>
                  <a:gd name="T24" fmla="*/ 85 w 252"/>
                  <a:gd name="T25" fmla="*/ 49 h 435"/>
                  <a:gd name="T26" fmla="*/ 69 w 252"/>
                  <a:gd name="T27" fmla="*/ 63 h 435"/>
                  <a:gd name="T28" fmla="*/ 54 w 252"/>
                  <a:gd name="T29" fmla="*/ 78 h 435"/>
                  <a:gd name="T30" fmla="*/ 40 w 252"/>
                  <a:gd name="T31" fmla="*/ 95 h 435"/>
                  <a:gd name="T32" fmla="*/ 29 w 252"/>
                  <a:gd name="T33" fmla="*/ 113 h 435"/>
                  <a:gd name="T34" fmla="*/ 19 w 252"/>
                  <a:gd name="T35" fmla="*/ 132 h 435"/>
                  <a:gd name="T36" fmla="*/ 12 w 252"/>
                  <a:gd name="T37" fmla="*/ 153 h 435"/>
                  <a:gd name="T38" fmla="*/ 6 w 252"/>
                  <a:gd name="T39" fmla="*/ 172 h 435"/>
                  <a:gd name="T40" fmla="*/ 2 w 252"/>
                  <a:gd name="T41" fmla="*/ 195 h 435"/>
                  <a:gd name="T42" fmla="*/ 0 w 252"/>
                  <a:gd name="T43" fmla="*/ 216 h 435"/>
                  <a:gd name="T44" fmla="*/ 2 w 252"/>
                  <a:gd name="T45" fmla="*/ 239 h 435"/>
                  <a:gd name="T46" fmla="*/ 6 w 252"/>
                  <a:gd name="T47" fmla="*/ 260 h 435"/>
                  <a:gd name="T48" fmla="*/ 12 w 252"/>
                  <a:gd name="T49" fmla="*/ 282 h 435"/>
                  <a:gd name="T50" fmla="*/ 19 w 252"/>
                  <a:gd name="T51" fmla="*/ 301 h 435"/>
                  <a:gd name="T52" fmla="*/ 29 w 252"/>
                  <a:gd name="T53" fmla="*/ 320 h 435"/>
                  <a:gd name="T54" fmla="*/ 40 w 252"/>
                  <a:gd name="T55" fmla="*/ 339 h 435"/>
                  <a:gd name="T56" fmla="*/ 54 w 252"/>
                  <a:gd name="T57" fmla="*/ 355 h 435"/>
                  <a:gd name="T58" fmla="*/ 69 w 252"/>
                  <a:gd name="T59" fmla="*/ 370 h 435"/>
                  <a:gd name="T60" fmla="*/ 85 w 252"/>
                  <a:gd name="T61" fmla="*/ 385 h 435"/>
                  <a:gd name="T62" fmla="*/ 104 w 252"/>
                  <a:gd name="T63" fmla="*/ 397 h 435"/>
                  <a:gd name="T64" fmla="*/ 123 w 252"/>
                  <a:gd name="T65" fmla="*/ 408 h 435"/>
                  <a:gd name="T66" fmla="*/ 142 w 252"/>
                  <a:gd name="T67" fmla="*/ 418 h 435"/>
                  <a:gd name="T68" fmla="*/ 163 w 252"/>
                  <a:gd name="T69" fmla="*/ 426 h 435"/>
                  <a:gd name="T70" fmla="*/ 186 w 252"/>
                  <a:gd name="T71" fmla="*/ 429 h 435"/>
                  <a:gd name="T72" fmla="*/ 209 w 252"/>
                  <a:gd name="T73" fmla="*/ 433 h 435"/>
                  <a:gd name="T74" fmla="*/ 232 w 252"/>
                  <a:gd name="T75" fmla="*/ 435 h 4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2"/>
                  <a:gd name="T115" fmla="*/ 0 h 435"/>
                  <a:gd name="T116" fmla="*/ 252 w 252"/>
                  <a:gd name="T117" fmla="*/ 435 h 4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6" name="Freeform 1912"/>
              <p:cNvSpPr>
                <a:spLocks/>
              </p:cNvSpPr>
              <p:nvPr/>
            </p:nvSpPr>
            <p:spPr bwMode="auto">
              <a:xfrm>
                <a:off x="5755" y="2741"/>
                <a:ext cx="290" cy="500"/>
              </a:xfrm>
              <a:custGeom>
                <a:avLst/>
                <a:gdLst>
                  <a:gd name="T0" fmla="*/ 232 w 252"/>
                  <a:gd name="T1" fmla="*/ 435 h 435"/>
                  <a:gd name="T2" fmla="*/ 242 w 252"/>
                  <a:gd name="T3" fmla="*/ 435 h 435"/>
                  <a:gd name="T4" fmla="*/ 252 w 252"/>
                  <a:gd name="T5" fmla="*/ 433 h 435"/>
                  <a:gd name="T6" fmla="*/ 252 w 252"/>
                  <a:gd name="T7" fmla="*/ 0 h 435"/>
                  <a:gd name="T8" fmla="*/ 242 w 252"/>
                  <a:gd name="T9" fmla="*/ 0 h 435"/>
                  <a:gd name="T10" fmla="*/ 232 w 252"/>
                  <a:gd name="T11" fmla="*/ 0 h 435"/>
                  <a:gd name="T12" fmla="*/ 209 w 252"/>
                  <a:gd name="T13" fmla="*/ 0 h 435"/>
                  <a:gd name="T14" fmla="*/ 186 w 252"/>
                  <a:gd name="T15" fmla="*/ 3 h 435"/>
                  <a:gd name="T16" fmla="*/ 163 w 252"/>
                  <a:gd name="T17" fmla="*/ 9 h 435"/>
                  <a:gd name="T18" fmla="*/ 142 w 252"/>
                  <a:gd name="T19" fmla="*/ 17 h 435"/>
                  <a:gd name="T20" fmla="*/ 123 w 252"/>
                  <a:gd name="T21" fmla="*/ 24 h 435"/>
                  <a:gd name="T22" fmla="*/ 104 w 252"/>
                  <a:gd name="T23" fmla="*/ 36 h 435"/>
                  <a:gd name="T24" fmla="*/ 85 w 252"/>
                  <a:gd name="T25" fmla="*/ 49 h 435"/>
                  <a:gd name="T26" fmla="*/ 69 w 252"/>
                  <a:gd name="T27" fmla="*/ 63 h 435"/>
                  <a:gd name="T28" fmla="*/ 54 w 252"/>
                  <a:gd name="T29" fmla="*/ 78 h 435"/>
                  <a:gd name="T30" fmla="*/ 40 w 252"/>
                  <a:gd name="T31" fmla="*/ 95 h 435"/>
                  <a:gd name="T32" fmla="*/ 29 w 252"/>
                  <a:gd name="T33" fmla="*/ 113 h 435"/>
                  <a:gd name="T34" fmla="*/ 19 w 252"/>
                  <a:gd name="T35" fmla="*/ 132 h 435"/>
                  <a:gd name="T36" fmla="*/ 12 w 252"/>
                  <a:gd name="T37" fmla="*/ 153 h 435"/>
                  <a:gd name="T38" fmla="*/ 6 w 252"/>
                  <a:gd name="T39" fmla="*/ 172 h 435"/>
                  <a:gd name="T40" fmla="*/ 2 w 252"/>
                  <a:gd name="T41" fmla="*/ 195 h 435"/>
                  <a:gd name="T42" fmla="*/ 0 w 252"/>
                  <a:gd name="T43" fmla="*/ 216 h 435"/>
                  <a:gd name="T44" fmla="*/ 2 w 252"/>
                  <a:gd name="T45" fmla="*/ 239 h 435"/>
                  <a:gd name="T46" fmla="*/ 6 w 252"/>
                  <a:gd name="T47" fmla="*/ 260 h 435"/>
                  <a:gd name="T48" fmla="*/ 12 w 252"/>
                  <a:gd name="T49" fmla="*/ 282 h 435"/>
                  <a:gd name="T50" fmla="*/ 19 w 252"/>
                  <a:gd name="T51" fmla="*/ 301 h 435"/>
                  <a:gd name="T52" fmla="*/ 29 w 252"/>
                  <a:gd name="T53" fmla="*/ 320 h 435"/>
                  <a:gd name="T54" fmla="*/ 40 w 252"/>
                  <a:gd name="T55" fmla="*/ 339 h 435"/>
                  <a:gd name="T56" fmla="*/ 54 w 252"/>
                  <a:gd name="T57" fmla="*/ 355 h 435"/>
                  <a:gd name="T58" fmla="*/ 69 w 252"/>
                  <a:gd name="T59" fmla="*/ 370 h 435"/>
                  <a:gd name="T60" fmla="*/ 85 w 252"/>
                  <a:gd name="T61" fmla="*/ 385 h 435"/>
                  <a:gd name="T62" fmla="*/ 104 w 252"/>
                  <a:gd name="T63" fmla="*/ 397 h 435"/>
                  <a:gd name="T64" fmla="*/ 123 w 252"/>
                  <a:gd name="T65" fmla="*/ 408 h 435"/>
                  <a:gd name="T66" fmla="*/ 142 w 252"/>
                  <a:gd name="T67" fmla="*/ 418 h 435"/>
                  <a:gd name="T68" fmla="*/ 163 w 252"/>
                  <a:gd name="T69" fmla="*/ 426 h 435"/>
                  <a:gd name="T70" fmla="*/ 186 w 252"/>
                  <a:gd name="T71" fmla="*/ 429 h 435"/>
                  <a:gd name="T72" fmla="*/ 209 w 252"/>
                  <a:gd name="T73" fmla="*/ 433 h 435"/>
                  <a:gd name="T74" fmla="*/ 232 w 252"/>
                  <a:gd name="T75" fmla="*/ 435 h 4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2"/>
                  <a:gd name="T115" fmla="*/ 0 h 435"/>
                  <a:gd name="T116" fmla="*/ 252 w 252"/>
                  <a:gd name="T117" fmla="*/ 435 h 4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7" name="Freeform 1913"/>
              <p:cNvSpPr>
                <a:spLocks/>
              </p:cNvSpPr>
              <p:nvPr/>
            </p:nvSpPr>
            <p:spPr bwMode="auto">
              <a:xfrm>
                <a:off x="5545" y="3016"/>
                <a:ext cx="40" cy="23"/>
              </a:xfrm>
              <a:custGeom>
                <a:avLst/>
                <a:gdLst>
                  <a:gd name="T0" fmla="*/ 34 w 34"/>
                  <a:gd name="T1" fmla="*/ 10 h 20"/>
                  <a:gd name="T2" fmla="*/ 34 w 34"/>
                  <a:gd name="T3" fmla="*/ 12 h 20"/>
                  <a:gd name="T4" fmla="*/ 34 w 34"/>
                  <a:gd name="T5" fmla="*/ 14 h 20"/>
                  <a:gd name="T6" fmla="*/ 32 w 34"/>
                  <a:gd name="T7" fmla="*/ 18 h 20"/>
                  <a:gd name="T8" fmla="*/ 29 w 34"/>
                  <a:gd name="T9" fmla="*/ 20 h 20"/>
                  <a:gd name="T10" fmla="*/ 27 w 34"/>
                  <a:gd name="T11" fmla="*/ 20 h 20"/>
                  <a:gd name="T12" fmla="*/ 0 w 34"/>
                  <a:gd name="T13" fmla="*/ 20 h 20"/>
                  <a:gd name="T14" fmla="*/ 0 w 34"/>
                  <a:gd name="T15" fmla="*/ 0 h 20"/>
                  <a:gd name="T16" fmla="*/ 27 w 34"/>
                  <a:gd name="T17" fmla="*/ 0 h 20"/>
                  <a:gd name="T18" fmla="*/ 29 w 34"/>
                  <a:gd name="T19" fmla="*/ 0 h 20"/>
                  <a:gd name="T20" fmla="*/ 32 w 34"/>
                  <a:gd name="T21" fmla="*/ 2 h 20"/>
                  <a:gd name="T22" fmla="*/ 34 w 34"/>
                  <a:gd name="T23" fmla="*/ 6 h 20"/>
                  <a:gd name="T24" fmla="*/ 34 w 34"/>
                  <a:gd name="T25" fmla="*/ 1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20"/>
                  <a:gd name="T41" fmla="*/ 34 w 34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20">
                    <a:moveTo>
                      <a:pt x="34" y="10"/>
                    </a:moveTo>
                    <a:lnTo>
                      <a:pt x="34" y="12"/>
                    </a:lnTo>
                    <a:lnTo>
                      <a:pt x="34" y="14"/>
                    </a:lnTo>
                    <a:lnTo>
                      <a:pt x="32" y="18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6"/>
                    </a:lnTo>
                    <a:lnTo>
                      <a:pt x="34" y="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8" name="Freeform 1914"/>
              <p:cNvSpPr>
                <a:spLocks/>
              </p:cNvSpPr>
              <p:nvPr/>
            </p:nvSpPr>
            <p:spPr bwMode="auto">
              <a:xfrm>
                <a:off x="5545" y="3016"/>
                <a:ext cx="40" cy="23"/>
              </a:xfrm>
              <a:custGeom>
                <a:avLst/>
                <a:gdLst>
                  <a:gd name="T0" fmla="*/ 34 w 34"/>
                  <a:gd name="T1" fmla="*/ 10 h 20"/>
                  <a:gd name="T2" fmla="*/ 34 w 34"/>
                  <a:gd name="T3" fmla="*/ 12 h 20"/>
                  <a:gd name="T4" fmla="*/ 34 w 34"/>
                  <a:gd name="T5" fmla="*/ 14 h 20"/>
                  <a:gd name="T6" fmla="*/ 32 w 34"/>
                  <a:gd name="T7" fmla="*/ 18 h 20"/>
                  <a:gd name="T8" fmla="*/ 29 w 34"/>
                  <a:gd name="T9" fmla="*/ 20 h 20"/>
                  <a:gd name="T10" fmla="*/ 27 w 34"/>
                  <a:gd name="T11" fmla="*/ 20 h 20"/>
                  <a:gd name="T12" fmla="*/ 0 w 34"/>
                  <a:gd name="T13" fmla="*/ 20 h 20"/>
                  <a:gd name="T14" fmla="*/ 0 w 34"/>
                  <a:gd name="T15" fmla="*/ 0 h 20"/>
                  <a:gd name="T16" fmla="*/ 27 w 34"/>
                  <a:gd name="T17" fmla="*/ 0 h 20"/>
                  <a:gd name="T18" fmla="*/ 29 w 34"/>
                  <a:gd name="T19" fmla="*/ 0 h 20"/>
                  <a:gd name="T20" fmla="*/ 32 w 34"/>
                  <a:gd name="T21" fmla="*/ 2 h 20"/>
                  <a:gd name="T22" fmla="*/ 34 w 34"/>
                  <a:gd name="T23" fmla="*/ 6 h 20"/>
                  <a:gd name="T24" fmla="*/ 34 w 34"/>
                  <a:gd name="T25" fmla="*/ 1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20"/>
                  <a:gd name="T41" fmla="*/ 34 w 34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20">
                    <a:moveTo>
                      <a:pt x="34" y="10"/>
                    </a:moveTo>
                    <a:lnTo>
                      <a:pt x="34" y="12"/>
                    </a:lnTo>
                    <a:lnTo>
                      <a:pt x="34" y="14"/>
                    </a:lnTo>
                    <a:lnTo>
                      <a:pt x="32" y="18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6"/>
                    </a:lnTo>
                    <a:lnTo>
                      <a:pt x="34" y="1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39" name="Freeform 1915"/>
              <p:cNvSpPr>
                <a:spLocks/>
              </p:cNvSpPr>
              <p:nvPr/>
            </p:nvSpPr>
            <p:spPr bwMode="auto">
              <a:xfrm>
                <a:off x="5466" y="2987"/>
                <a:ext cx="106" cy="80"/>
              </a:xfrm>
              <a:custGeom>
                <a:avLst/>
                <a:gdLst>
                  <a:gd name="T0" fmla="*/ 57 w 92"/>
                  <a:gd name="T1" fmla="*/ 22 h 70"/>
                  <a:gd name="T2" fmla="*/ 57 w 92"/>
                  <a:gd name="T3" fmla="*/ 46 h 70"/>
                  <a:gd name="T4" fmla="*/ 84 w 92"/>
                  <a:gd name="T5" fmla="*/ 50 h 70"/>
                  <a:gd name="T6" fmla="*/ 88 w 92"/>
                  <a:gd name="T7" fmla="*/ 54 h 70"/>
                  <a:gd name="T8" fmla="*/ 92 w 92"/>
                  <a:gd name="T9" fmla="*/ 60 h 70"/>
                  <a:gd name="T10" fmla="*/ 92 w 92"/>
                  <a:gd name="T11" fmla="*/ 62 h 70"/>
                  <a:gd name="T12" fmla="*/ 86 w 92"/>
                  <a:gd name="T13" fmla="*/ 68 h 70"/>
                  <a:gd name="T14" fmla="*/ 80 w 92"/>
                  <a:gd name="T15" fmla="*/ 70 h 70"/>
                  <a:gd name="T16" fmla="*/ 48 w 92"/>
                  <a:gd name="T17" fmla="*/ 62 h 70"/>
                  <a:gd name="T18" fmla="*/ 0 w 92"/>
                  <a:gd name="T19" fmla="*/ 54 h 70"/>
                  <a:gd name="T20" fmla="*/ 2 w 92"/>
                  <a:gd name="T21" fmla="*/ 0 h 70"/>
                  <a:gd name="T22" fmla="*/ 57 w 92"/>
                  <a:gd name="T23" fmla="*/ 4 h 70"/>
                  <a:gd name="T24" fmla="*/ 82 w 92"/>
                  <a:gd name="T25" fmla="*/ 2 h 70"/>
                  <a:gd name="T26" fmla="*/ 88 w 92"/>
                  <a:gd name="T27" fmla="*/ 4 h 70"/>
                  <a:gd name="T28" fmla="*/ 92 w 92"/>
                  <a:gd name="T29" fmla="*/ 10 h 70"/>
                  <a:gd name="T30" fmla="*/ 92 w 92"/>
                  <a:gd name="T31" fmla="*/ 12 h 70"/>
                  <a:gd name="T32" fmla="*/ 88 w 92"/>
                  <a:gd name="T33" fmla="*/ 18 h 70"/>
                  <a:gd name="T34" fmla="*/ 82 w 92"/>
                  <a:gd name="T35" fmla="*/ 22 h 70"/>
                  <a:gd name="T36" fmla="*/ 57 w 92"/>
                  <a:gd name="T37" fmla="*/ 22 h 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2"/>
                  <a:gd name="T58" fmla="*/ 0 h 70"/>
                  <a:gd name="T59" fmla="*/ 92 w 92"/>
                  <a:gd name="T60" fmla="*/ 70 h 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2" h="70">
                    <a:moveTo>
                      <a:pt x="57" y="22"/>
                    </a:moveTo>
                    <a:lnTo>
                      <a:pt x="57" y="46"/>
                    </a:lnTo>
                    <a:lnTo>
                      <a:pt x="84" y="50"/>
                    </a:lnTo>
                    <a:lnTo>
                      <a:pt x="88" y="54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86" y="68"/>
                    </a:lnTo>
                    <a:lnTo>
                      <a:pt x="80" y="70"/>
                    </a:lnTo>
                    <a:lnTo>
                      <a:pt x="48" y="62"/>
                    </a:lnTo>
                    <a:lnTo>
                      <a:pt x="0" y="54"/>
                    </a:lnTo>
                    <a:lnTo>
                      <a:pt x="2" y="0"/>
                    </a:lnTo>
                    <a:lnTo>
                      <a:pt x="57" y="4"/>
                    </a:lnTo>
                    <a:lnTo>
                      <a:pt x="82" y="2"/>
                    </a:lnTo>
                    <a:lnTo>
                      <a:pt x="88" y="4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88" y="18"/>
                    </a:lnTo>
                    <a:lnTo>
                      <a:pt x="82" y="22"/>
                    </a:lnTo>
                    <a:lnTo>
                      <a:pt x="57" y="2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0" name="Freeform 1916"/>
              <p:cNvSpPr>
                <a:spLocks/>
              </p:cNvSpPr>
              <p:nvPr/>
            </p:nvSpPr>
            <p:spPr bwMode="auto">
              <a:xfrm>
                <a:off x="5466" y="2987"/>
                <a:ext cx="106" cy="80"/>
              </a:xfrm>
              <a:custGeom>
                <a:avLst/>
                <a:gdLst>
                  <a:gd name="T0" fmla="*/ 57 w 92"/>
                  <a:gd name="T1" fmla="*/ 22 h 70"/>
                  <a:gd name="T2" fmla="*/ 57 w 92"/>
                  <a:gd name="T3" fmla="*/ 46 h 70"/>
                  <a:gd name="T4" fmla="*/ 84 w 92"/>
                  <a:gd name="T5" fmla="*/ 50 h 70"/>
                  <a:gd name="T6" fmla="*/ 88 w 92"/>
                  <a:gd name="T7" fmla="*/ 54 h 70"/>
                  <a:gd name="T8" fmla="*/ 92 w 92"/>
                  <a:gd name="T9" fmla="*/ 60 h 70"/>
                  <a:gd name="T10" fmla="*/ 92 w 92"/>
                  <a:gd name="T11" fmla="*/ 62 h 70"/>
                  <a:gd name="T12" fmla="*/ 86 w 92"/>
                  <a:gd name="T13" fmla="*/ 68 h 70"/>
                  <a:gd name="T14" fmla="*/ 80 w 92"/>
                  <a:gd name="T15" fmla="*/ 70 h 70"/>
                  <a:gd name="T16" fmla="*/ 48 w 92"/>
                  <a:gd name="T17" fmla="*/ 62 h 70"/>
                  <a:gd name="T18" fmla="*/ 0 w 92"/>
                  <a:gd name="T19" fmla="*/ 54 h 70"/>
                  <a:gd name="T20" fmla="*/ 2 w 92"/>
                  <a:gd name="T21" fmla="*/ 0 h 70"/>
                  <a:gd name="T22" fmla="*/ 57 w 92"/>
                  <a:gd name="T23" fmla="*/ 4 h 70"/>
                  <a:gd name="T24" fmla="*/ 82 w 92"/>
                  <a:gd name="T25" fmla="*/ 2 h 70"/>
                  <a:gd name="T26" fmla="*/ 88 w 92"/>
                  <a:gd name="T27" fmla="*/ 4 h 70"/>
                  <a:gd name="T28" fmla="*/ 92 w 92"/>
                  <a:gd name="T29" fmla="*/ 10 h 70"/>
                  <a:gd name="T30" fmla="*/ 92 w 92"/>
                  <a:gd name="T31" fmla="*/ 12 h 70"/>
                  <a:gd name="T32" fmla="*/ 88 w 92"/>
                  <a:gd name="T33" fmla="*/ 18 h 70"/>
                  <a:gd name="T34" fmla="*/ 82 w 92"/>
                  <a:gd name="T35" fmla="*/ 22 h 70"/>
                  <a:gd name="T36" fmla="*/ 57 w 92"/>
                  <a:gd name="T37" fmla="*/ 22 h 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2"/>
                  <a:gd name="T58" fmla="*/ 0 h 70"/>
                  <a:gd name="T59" fmla="*/ 92 w 92"/>
                  <a:gd name="T60" fmla="*/ 70 h 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2" h="70">
                    <a:moveTo>
                      <a:pt x="57" y="22"/>
                    </a:moveTo>
                    <a:lnTo>
                      <a:pt x="57" y="46"/>
                    </a:lnTo>
                    <a:lnTo>
                      <a:pt x="84" y="50"/>
                    </a:lnTo>
                    <a:lnTo>
                      <a:pt x="88" y="54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86" y="68"/>
                    </a:lnTo>
                    <a:lnTo>
                      <a:pt x="80" y="70"/>
                    </a:lnTo>
                    <a:lnTo>
                      <a:pt x="48" y="62"/>
                    </a:lnTo>
                    <a:lnTo>
                      <a:pt x="0" y="54"/>
                    </a:lnTo>
                    <a:lnTo>
                      <a:pt x="2" y="0"/>
                    </a:lnTo>
                    <a:lnTo>
                      <a:pt x="57" y="4"/>
                    </a:lnTo>
                    <a:lnTo>
                      <a:pt x="82" y="2"/>
                    </a:lnTo>
                    <a:lnTo>
                      <a:pt x="88" y="4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88" y="18"/>
                    </a:lnTo>
                    <a:lnTo>
                      <a:pt x="82" y="22"/>
                    </a:lnTo>
                    <a:lnTo>
                      <a:pt x="57" y="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1" name="Freeform 1917"/>
              <p:cNvSpPr>
                <a:spLocks/>
              </p:cNvSpPr>
              <p:nvPr/>
            </p:nvSpPr>
            <p:spPr bwMode="auto">
              <a:xfrm>
                <a:off x="5534" y="3049"/>
                <a:ext cx="166" cy="43"/>
              </a:xfrm>
              <a:custGeom>
                <a:avLst/>
                <a:gdLst>
                  <a:gd name="T0" fmla="*/ 144 w 144"/>
                  <a:gd name="T1" fmla="*/ 0 h 37"/>
                  <a:gd name="T2" fmla="*/ 144 w 144"/>
                  <a:gd name="T3" fmla="*/ 29 h 37"/>
                  <a:gd name="T4" fmla="*/ 127 w 144"/>
                  <a:gd name="T5" fmla="*/ 29 h 37"/>
                  <a:gd name="T6" fmla="*/ 110 w 144"/>
                  <a:gd name="T7" fmla="*/ 27 h 37"/>
                  <a:gd name="T8" fmla="*/ 96 w 144"/>
                  <a:gd name="T9" fmla="*/ 27 h 37"/>
                  <a:gd name="T10" fmla="*/ 85 w 144"/>
                  <a:gd name="T11" fmla="*/ 29 h 37"/>
                  <a:gd name="T12" fmla="*/ 64 w 144"/>
                  <a:gd name="T13" fmla="*/ 35 h 37"/>
                  <a:gd name="T14" fmla="*/ 48 w 144"/>
                  <a:gd name="T15" fmla="*/ 37 h 37"/>
                  <a:gd name="T16" fmla="*/ 37 w 144"/>
                  <a:gd name="T17" fmla="*/ 37 h 37"/>
                  <a:gd name="T18" fmla="*/ 27 w 144"/>
                  <a:gd name="T19" fmla="*/ 35 h 37"/>
                  <a:gd name="T20" fmla="*/ 14 w 144"/>
                  <a:gd name="T21" fmla="*/ 27 h 37"/>
                  <a:gd name="T22" fmla="*/ 0 w 144"/>
                  <a:gd name="T23" fmla="*/ 19 h 37"/>
                  <a:gd name="T24" fmla="*/ 16 w 144"/>
                  <a:gd name="T25" fmla="*/ 21 h 37"/>
                  <a:gd name="T26" fmla="*/ 29 w 144"/>
                  <a:gd name="T27" fmla="*/ 21 h 37"/>
                  <a:gd name="T28" fmla="*/ 41 w 144"/>
                  <a:gd name="T29" fmla="*/ 17 h 37"/>
                  <a:gd name="T30" fmla="*/ 50 w 144"/>
                  <a:gd name="T31" fmla="*/ 14 h 37"/>
                  <a:gd name="T32" fmla="*/ 144 w 144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4"/>
                  <a:gd name="T52" fmla="*/ 0 h 37"/>
                  <a:gd name="T53" fmla="*/ 144 w 144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4" h="37">
                    <a:moveTo>
                      <a:pt x="144" y="0"/>
                    </a:moveTo>
                    <a:lnTo>
                      <a:pt x="144" y="29"/>
                    </a:lnTo>
                    <a:lnTo>
                      <a:pt x="127" y="29"/>
                    </a:lnTo>
                    <a:lnTo>
                      <a:pt x="110" y="27"/>
                    </a:lnTo>
                    <a:lnTo>
                      <a:pt x="96" y="27"/>
                    </a:lnTo>
                    <a:lnTo>
                      <a:pt x="85" y="29"/>
                    </a:lnTo>
                    <a:lnTo>
                      <a:pt x="64" y="35"/>
                    </a:lnTo>
                    <a:lnTo>
                      <a:pt x="48" y="37"/>
                    </a:lnTo>
                    <a:lnTo>
                      <a:pt x="37" y="37"/>
                    </a:lnTo>
                    <a:lnTo>
                      <a:pt x="27" y="35"/>
                    </a:lnTo>
                    <a:lnTo>
                      <a:pt x="14" y="27"/>
                    </a:lnTo>
                    <a:lnTo>
                      <a:pt x="0" y="19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2" name="Freeform 1918"/>
              <p:cNvSpPr>
                <a:spLocks/>
              </p:cNvSpPr>
              <p:nvPr/>
            </p:nvSpPr>
            <p:spPr bwMode="auto">
              <a:xfrm>
                <a:off x="5534" y="3049"/>
                <a:ext cx="166" cy="43"/>
              </a:xfrm>
              <a:custGeom>
                <a:avLst/>
                <a:gdLst>
                  <a:gd name="T0" fmla="*/ 144 w 144"/>
                  <a:gd name="T1" fmla="*/ 0 h 37"/>
                  <a:gd name="T2" fmla="*/ 144 w 144"/>
                  <a:gd name="T3" fmla="*/ 29 h 37"/>
                  <a:gd name="T4" fmla="*/ 127 w 144"/>
                  <a:gd name="T5" fmla="*/ 29 h 37"/>
                  <a:gd name="T6" fmla="*/ 110 w 144"/>
                  <a:gd name="T7" fmla="*/ 27 h 37"/>
                  <a:gd name="T8" fmla="*/ 96 w 144"/>
                  <a:gd name="T9" fmla="*/ 27 h 37"/>
                  <a:gd name="T10" fmla="*/ 85 w 144"/>
                  <a:gd name="T11" fmla="*/ 29 h 37"/>
                  <a:gd name="T12" fmla="*/ 64 w 144"/>
                  <a:gd name="T13" fmla="*/ 35 h 37"/>
                  <a:gd name="T14" fmla="*/ 48 w 144"/>
                  <a:gd name="T15" fmla="*/ 37 h 37"/>
                  <a:gd name="T16" fmla="*/ 37 w 144"/>
                  <a:gd name="T17" fmla="*/ 37 h 37"/>
                  <a:gd name="T18" fmla="*/ 27 w 144"/>
                  <a:gd name="T19" fmla="*/ 35 h 37"/>
                  <a:gd name="T20" fmla="*/ 14 w 144"/>
                  <a:gd name="T21" fmla="*/ 27 h 37"/>
                  <a:gd name="T22" fmla="*/ 0 w 144"/>
                  <a:gd name="T23" fmla="*/ 19 h 37"/>
                  <a:gd name="T24" fmla="*/ 16 w 144"/>
                  <a:gd name="T25" fmla="*/ 21 h 37"/>
                  <a:gd name="T26" fmla="*/ 29 w 144"/>
                  <a:gd name="T27" fmla="*/ 21 h 37"/>
                  <a:gd name="T28" fmla="*/ 41 w 144"/>
                  <a:gd name="T29" fmla="*/ 17 h 37"/>
                  <a:gd name="T30" fmla="*/ 50 w 144"/>
                  <a:gd name="T31" fmla="*/ 14 h 37"/>
                  <a:gd name="T32" fmla="*/ 144 w 144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4"/>
                  <a:gd name="T52" fmla="*/ 0 h 37"/>
                  <a:gd name="T53" fmla="*/ 144 w 144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4" h="37">
                    <a:moveTo>
                      <a:pt x="144" y="0"/>
                    </a:moveTo>
                    <a:lnTo>
                      <a:pt x="144" y="29"/>
                    </a:lnTo>
                    <a:lnTo>
                      <a:pt x="127" y="29"/>
                    </a:lnTo>
                    <a:lnTo>
                      <a:pt x="110" y="27"/>
                    </a:lnTo>
                    <a:lnTo>
                      <a:pt x="96" y="27"/>
                    </a:lnTo>
                    <a:lnTo>
                      <a:pt x="85" y="29"/>
                    </a:lnTo>
                    <a:lnTo>
                      <a:pt x="64" y="35"/>
                    </a:lnTo>
                    <a:lnTo>
                      <a:pt x="48" y="37"/>
                    </a:lnTo>
                    <a:lnTo>
                      <a:pt x="37" y="37"/>
                    </a:lnTo>
                    <a:lnTo>
                      <a:pt x="27" y="35"/>
                    </a:lnTo>
                    <a:lnTo>
                      <a:pt x="14" y="27"/>
                    </a:lnTo>
                    <a:lnTo>
                      <a:pt x="0" y="19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144" y="0"/>
                    </a:lnTo>
                    <a:close/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3" name="Freeform 1919"/>
              <p:cNvSpPr>
                <a:spLocks/>
              </p:cNvSpPr>
              <p:nvPr/>
            </p:nvSpPr>
            <p:spPr bwMode="auto">
              <a:xfrm>
                <a:off x="5572" y="2986"/>
                <a:ext cx="125" cy="72"/>
              </a:xfrm>
              <a:custGeom>
                <a:avLst/>
                <a:gdLst>
                  <a:gd name="T0" fmla="*/ 71 w 109"/>
                  <a:gd name="T1" fmla="*/ 15 h 63"/>
                  <a:gd name="T2" fmla="*/ 0 w 109"/>
                  <a:gd name="T3" fmla="*/ 9 h 63"/>
                  <a:gd name="T4" fmla="*/ 2 w 109"/>
                  <a:gd name="T5" fmla="*/ 15 h 63"/>
                  <a:gd name="T6" fmla="*/ 4 w 109"/>
                  <a:gd name="T7" fmla="*/ 21 h 63"/>
                  <a:gd name="T8" fmla="*/ 8 w 109"/>
                  <a:gd name="T9" fmla="*/ 24 h 63"/>
                  <a:gd name="T10" fmla="*/ 15 w 109"/>
                  <a:gd name="T11" fmla="*/ 28 h 63"/>
                  <a:gd name="T12" fmla="*/ 19 w 109"/>
                  <a:gd name="T13" fmla="*/ 30 h 63"/>
                  <a:gd name="T14" fmla="*/ 19 w 109"/>
                  <a:gd name="T15" fmla="*/ 34 h 63"/>
                  <a:gd name="T16" fmla="*/ 19 w 109"/>
                  <a:gd name="T17" fmla="*/ 38 h 63"/>
                  <a:gd name="T18" fmla="*/ 15 w 109"/>
                  <a:gd name="T19" fmla="*/ 42 h 63"/>
                  <a:gd name="T20" fmla="*/ 9 w 109"/>
                  <a:gd name="T21" fmla="*/ 46 h 63"/>
                  <a:gd name="T22" fmla="*/ 4 w 109"/>
                  <a:gd name="T23" fmla="*/ 51 h 63"/>
                  <a:gd name="T24" fmla="*/ 2 w 109"/>
                  <a:gd name="T25" fmla="*/ 53 h 63"/>
                  <a:gd name="T26" fmla="*/ 0 w 109"/>
                  <a:gd name="T27" fmla="*/ 55 h 63"/>
                  <a:gd name="T28" fmla="*/ 2 w 109"/>
                  <a:gd name="T29" fmla="*/ 59 h 63"/>
                  <a:gd name="T30" fmla="*/ 4 w 109"/>
                  <a:gd name="T31" fmla="*/ 63 h 63"/>
                  <a:gd name="T32" fmla="*/ 109 w 109"/>
                  <a:gd name="T33" fmla="*/ 51 h 63"/>
                  <a:gd name="T34" fmla="*/ 107 w 109"/>
                  <a:gd name="T35" fmla="*/ 7 h 63"/>
                  <a:gd name="T36" fmla="*/ 94 w 109"/>
                  <a:gd name="T37" fmla="*/ 9 h 63"/>
                  <a:gd name="T38" fmla="*/ 82 w 109"/>
                  <a:gd name="T39" fmla="*/ 9 h 63"/>
                  <a:gd name="T40" fmla="*/ 63 w 109"/>
                  <a:gd name="T41" fmla="*/ 3 h 63"/>
                  <a:gd name="T42" fmla="*/ 40 w 109"/>
                  <a:gd name="T43" fmla="*/ 0 h 63"/>
                  <a:gd name="T44" fmla="*/ 31 w 109"/>
                  <a:gd name="T45" fmla="*/ 0 h 63"/>
                  <a:gd name="T46" fmla="*/ 25 w 109"/>
                  <a:gd name="T47" fmla="*/ 3 h 63"/>
                  <a:gd name="T48" fmla="*/ 23 w 109"/>
                  <a:gd name="T49" fmla="*/ 5 h 63"/>
                  <a:gd name="T50" fmla="*/ 23 w 109"/>
                  <a:gd name="T51" fmla="*/ 7 h 63"/>
                  <a:gd name="T52" fmla="*/ 23 w 109"/>
                  <a:gd name="T53" fmla="*/ 7 h 63"/>
                  <a:gd name="T54" fmla="*/ 27 w 109"/>
                  <a:gd name="T55" fmla="*/ 9 h 63"/>
                  <a:gd name="T56" fmla="*/ 71 w 109"/>
                  <a:gd name="T57" fmla="*/ 15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9"/>
                  <a:gd name="T88" fmla="*/ 0 h 63"/>
                  <a:gd name="T89" fmla="*/ 109 w 109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9" h="63">
                    <a:moveTo>
                      <a:pt x="71" y="15"/>
                    </a:moveTo>
                    <a:lnTo>
                      <a:pt x="0" y="9"/>
                    </a:lnTo>
                    <a:lnTo>
                      <a:pt x="2" y="15"/>
                    </a:lnTo>
                    <a:lnTo>
                      <a:pt x="4" y="21"/>
                    </a:lnTo>
                    <a:lnTo>
                      <a:pt x="8" y="24"/>
                    </a:lnTo>
                    <a:lnTo>
                      <a:pt x="15" y="28"/>
                    </a:lnTo>
                    <a:lnTo>
                      <a:pt x="19" y="30"/>
                    </a:lnTo>
                    <a:lnTo>
                      <a:pt x="19" y="34"/>
                    </a:lnTo>
                    <a:lnTo>
                      <a:pt x="19" y="38"/>
                    </a:lnTo>
                    <a:lnTo>
                      <a:pt x="15" y="42"/>
                    </a:lnTo>
                    <a:lnTo>
                      <a:pt x="9" y="46"/>
                    </a:lnTo>
                    <a:lnTo>
                      <a:pt x="4" y="51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4" y="63"/>
                    </a:lnTo>
                    <a:lnTo>
                      <a:pt x="109" y="51"/>
                    </a:lnTo>
                    <a:lnTo>
                      <a:pt x="107" y="7"/>
                    </a:lnTo>
                    <a:lnTo>
                      <a:pt x="94" y="9"/>
                    </a:lnTo>
                    <a:lnTo>
                      <a:pt x="82" y="9"/>
                    </a:lnTo>
                    <a:lnTo>
                      <a:pt x="63" y="3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7" y="9"/>
                    </a:lnTo>
                    <a:lnTo>
                      <a:pt x="71" y="15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4" name="Freeform 1920"/>
              <p:cNvSpPr>
                <a:spLocks/>
              </p:cNvSpPr>
              <p:nvPr/>
            </p:nvSpPr>
            <p:spPr bwMode="auto">
              <a:xfrm>
                <a:off x="5572" y="2986"/>
                <a:ext cx="125" cy="72"/>
              </a:xfrm>
              <a:custGeom>
                <a:avLst/>
                <a:gdLst>
                  <a:gd name="T0" fmla="*/ 71 w 109"/>
                  <a:gd name="T1" fmla="*/ 15 h 63"/>
                  <a:gd name="T2" fmla="*/ 0 w 109"/>
                  <a:gd name="T3" fmla="*/ 9 h 63"/>
                  <a:gd name="T4" fmla="*/ 2 w 109"/>
                  <a:gd name="T5" fmla="*/ 15 h 63"/>
                  <a:gd name="T6" fmla="*/ 4 w 109"/>
                  <a:gd name="T7" fmla="*/ 21 h 63"/>
                  <a:gd name="T8" fmla="*/ 8 w 109"/>
                  <a:gd name="T9" fmla="*/ 24 h 63"/>
                  <a:gd name="T10" fmla="*/ 15 w 109"/>
                  <a:gd name="T11" fmla="*/ 28 h 63"/>
                  <a:gd name="T12" fmla="*/ 19 w 109"/>
                  <a:gd name="T13" fmla="*/ 30 h 63"/>
                  <a:gd name="T14" fmla="*/ 19 w 109"/>
                  <a:gd name="T15" fmla="*/ 34 h 63"/>
                  <a:gd name="T16" fmla="*/ 19 w 109"/>
                  <a:gd name="T17" fmla="*/ 38 h 63"/>
                  <a:gd name="T18" fmla="*/ 15 w 109"/>
                  <a:gd name="T19" fmla="*/ 42 h 63"/>
                  <a:gd name="T20" fmla="*/ 9 w 109"/>
                  <a:gd name="T21" fmla="*/ 46 h 63"/>
                  <a:gd name="T22" fmla="*/ 4 w 109"/>
                  <a:gd name="T23" fmla="*/ 51 h 63"/>
                  <a:gd name="T24" fmla="*/ 2 w 109"/>
                  <a:gd name="T25" fmla="*/ 53 h 63"/>
                  <a:gd name="T26" fmla="*/ 0 w 109"/>
                  <a:gd name="T27" fmla="*/ 55 h 63"/>
                  <a:gd name="T28" fmla="*/ 2 w 109"/>
                  <a:gd name="T29" fmla="*/ 59 h 63"/>
                  <a:gd name="T30" fmla="*/ 4 w 109"/>
                  <a:gd name="T31" fmla="*/ 63 h 63"/>
                  <a:gd name="T32" fmla="*/ 109 w 109"/>
                  <a:gd name="T33" fmla="*/ 51 h 63"/>
                  <a:gd name="T34" fmla="*/ 107 w 109"/>
                  <a:gd name="T35" fmla="*/ 7 h 63"/>
                  <a:gd name="T36" fmla="*/ 94 w 109"/>
                  <a:gd name="T37" fmla="*/ 9 h 63"/>
                  <a:gd name="T38" fmla="*/ 82 w 109"/>
                  <a:gd name="T39" fmla="*/ 9 h 63"/>
                  <a:gd name="T40" fmla="*/ 63 w 109"/>
                  <a:gd name="T41" fmla="*/ 3 h 63"/>
                  <a:gd name="T42" fmla="*/ 40 w 109"/>
                  <a:gd name="T43" fmla="*/ 0 h 63"/>
                  <a:gd name="T44" fmla="*/ 31 w 109"/>
                  <a:gd name="T45" fmla="*/ 0 h 63"/>
                  <a:gd name="T46" fmla="*/ 25 w 109"/>
                  <a:gd name="T47" fmla="*/ 3 h 63"/>
                  <a:gd name="T48" fmla="*/ 23 w 109"/>
                  <a:gd name="T49" fmla="*/ 5 h 63"/>
                  <a:gd name="T50" fmla="*/ 23 w 109"/>
                  <a:gd name="T51" fmla="*/ 7 h 63"/>
                  <a:gd name="T52" fmla="*/ 23 w 109"/>
                  <a:gd name="T53" fmla="*/ 7 h 63"/>
                  <a:gd name="T54" fmla="*/ 27 w 109"/>
                  <a:gd name="T55" fmla="*/ 9 h 63"/>
                  <a:gd name="T56" fmla="*/ 71 w 109"/>
                  <a:gd name="T57" fmla="*/ 15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9"/>
                  <a:gd name="T88" fmla="*/ 0 h 63"/>
                  <a:gd name="T89" fmla="*/ 109 w 109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9" h="63">
                    <a:moveTo>
                      <a:pt x="71" y="15"/>
                    </a:moveTo>
                    <a:lnTo>
                      <a:pt x="0" y="9"/>
                    </a:lnTo>
                    <a:lnTo>
                      <a:pt x="2" y="15"/>
                    </a:lnTo>
                    <a:lnTo>
                      <a:pt x="4" y="21"/>
                    </a:lnTo>
                    <a:lnTo>
                      <a:pt x="8" y="24"/>
                    </a:lnTo>
                    <a:lnTo>
                      <a:pt x="15" y="28"/>
                    </a:lnTo>
                    <a:lnTo>
                      <a:pt x="19" y="30"/>
                    </a:lnTo>
                    <a:lnTo>
                      <a:pt x="19" y="34"/>
                    </a:lnTo>
                    <a:lnTo>
                      <a:pt x="19" y="38"/>
                    </a:lnTo>
                    <a:lnTo>
                      <a:pt x="15" y="42"/>
                    </a:lnTo>
                    <a:lnTo>
                      <a:pt x="9" y="46"/>
                    </a:lnTo>
                    <a:lnTo>
                      <a:pt x="4" y="51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4" y="63"/>
                    </a:lnTo>
                    <a:lnTo>
                      <a:pt x="109" y="51"/>
                    </a:lnTo>
                    <a:lnTo>
                      <a:pt x="107" y="7"/>
                    </a:lnTo>
                    <a:lnTo>
                      <a:pt x="94" y="9"/>
                    </a:lnTo>
                    <a:lnTo>
                      <a:pt x="82" y="9"/>
                    </a:lnTo>
                    <a:lnTo>
                      <a:pt x="63" y="3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7" y="9"/>
                    </a:lnTo>
                    <a:lnTo>
                      <a:pt x="71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5" name="Freeform 1921"/>
              <p:cNvSpPr>
                <a:spLocks/>
              </p:cNvSpPr>
              <p:nvPr/>
            </p:nvSpPr>
            <p:spPr bwMode="auto">
              <a:xfrm>
                <a:off x="5574" y="2965"/>
                <a:ext cx="121" cy="45"/>
              </a:xfrm>
              <a:custGeom>
                <a:avLst/>
                <a:gdLst>
                  <a:gd name="T0" fmla="*/ 105 w 105"/>
                  <a:gd name="T1" fmla="*/ 39 h 39"/>
                  <a:gd name="T2" fmla="*/ 86 w 105"/>
                  <a:gd name="T3" fmla="*/ 35 h 39"/>
                  <a:gd name="T4" fmla="*/ 55 w 105"/>
                  <a:gd name="T5" fmla="*/ 33 h 39"/>
                  <a:gd name="T6" fmla="*/ 25 w 105"/>
                  <a:gd name="T7" fmla="*/ 31 h 39"/>
                  <a:gd name="T8" fmla="*/ 0 w 105"/>
                  <a:gd name="T9" fmla="*/ 27 h 39"/>
                  <a:gd name="T10" fmla="*/ 0 w 105"/>
                  <a:gd name="T11" fmla="*/ 19 h 39"/>
                  <a:gd name="T12" fmla="*/ 4 w 105"/>
                  <a:gd name="T13" fmla="*/ 10 h 39"/>
                  <a:gd name="T14" fmla="*/ 6 w 105"/>
                  <a:gd name="T15" fmla="*/ 6 h 39"/>
                  <a:gd name="T16" fmla="*/ 9 w 105"/>
                  <a:gd name="T17" fmla="*/ 4 h 39"/>
                  <a:gd name="T18" fmla="*/ 13 w 105"/>
                  <a:gd name="T19" fmla="*/ 2 h 39"/>
                  <a:gd name="T20" fmla="*/ 19 w 105"/>
                  <a:gd name="T21" fmla="*/ 0 h 39"/>
                  <a:gd name="T22" fmla="*/ 31 w 105"/>
                  <a:gd name="T23" fmla="*/ 4 h 39"/>
                  <a:gd name="T24" fmla="*/ 50 w 105"/>
                  <a:gd name="T25" fmla="*/ 12 h 39"/>
                  <a:gd name="T26" fmla="*/ 69 w 105"/>
                  <a:gd name="T27" fmla="*/ 19 h 39"/>
                  <a:gd name="T28" fmla="*/ 84 w 105"/>
                  <a:gd name="T29" fmla="*/ 25 h 39"/>
                  <a:gd name="T30" fmla="*/ 98 w 105"/>
                  <a:gd name="T31" fmla="*/ 23 h 39"/>
                  <a:gd name="T32" fmla="*/ 105 w 105"/>
                  <a:gd name="T33" fmla="*/ 21 h 39"/>
                  <a:gd name="T34" fmla="*/ 105 w 105"/>
                  <a:gd name="T35" fmla="*/ 29 h 39"/>
                  <a:gd name="T36" fmla="*/ 105 w 105"/>
                  <a:gd name="T37" fmla="*/ 39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5"/>
                  <a:gd name="T58" fmla="*/ 0 h 39"/>
                  <a:gd name="T59" fmla="*/ 105 w 105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5" h="39">
                    <a:moveTo>
                      <a:pt x="105" y="39"/>
                    </a:moveTo>
                    <a:lnTo>
                      <a:pt x="86" y="35"/>
                    </a:lnTo>
                    <a:lnTo>
                      <a:pt x="55" y="33"/>
                    </a:lnTo>
                    <a:lnTo>
                      <a:pt x="25" y="31"/>
                    </a:lnTo>
                    <a:lnTo>
                      <a:pt x="0" y="27"/>
                    </a:lnTo>
                    <a:lnTo>
                      <a:pt x="0" y="19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31" y="4"/>
                    </a:lnTo>
                    <a:lnTo>
                      <a:pt x="50" y="12"/>
                    </a:lnTo>
                    <a:lnTo>
                      <a:pt x="69" y="19"/>
                    </a:lnTo>
                    <a:lnTo>
                      <a:pt x="84" y="25"/>
                    </a:lnTo>
                    <a:lnTo>
                      <a:pt x="98" y="23"/>
                    </a:lnTo>
                    <a:lnTo>
                      <a:pt x="105" y="21"/>
                    </a:lnTo>
                    <a:lnTo>
                      <a:pt x="105" y="29"/>
                    </a:lnTo>
                    <a:lnTo>
                      <a:pt x="105" y="3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6" name="Freeform 1922"/>
              <p:cNvSpPr>
                <a:spLocks/>
              </p:cNvSpPr>
              <p:nvPr/>
            </p:nvSpPr>
            <p:spPr bwMode="auto">
              <a:xfrm>
                <a:off x="5574" y="2965"/>
                <a:ext cx="121" cy="45"/>
              </a:xfrm>
              <a:custGeom>
                <a:avLst/>
                <a:gdLst>
                  <a:gd name="T0" fmla="*/ 105 w 105"/>
                  <a:gd name="T1" fmla="*/ 39 h 39"/>
                  <a:gd name="T2" fmla="*/ 86 w 105"/>
                  <a:gd name="T3" fmla="*/ 35 h 39"/>
                  <a:gd name="T4" fmla="*/ 55 w 105"/>
                  <a:gd name="T5" fmla="*/ 33 h 39"/>
                  <a:gd name="T6" fmla="*/ 25 w 105"/>
                  <a:gd name="T7" fmla="*/ 31 h 39"/>
                  <a:gd name="T8" fmla="*/ 0 w 105"/>
                  <a:gd name="T9" fmla="*/ 27 h 39"/>
                  <a:gd name="T10" fmla="*/ 0 w 105"/>
                  <a:gd name="T11" fmla="*/ 19 h 39"/>
                  <a:gd name="T12" fmla="*/ 4 w 105"/>
                  <a:gd name="T13" fmla="*/ 10 h 39"/>
                  <a:gd name="T14" fmla="*/ 6 w 105"/>
                  <a:gd name="T15" fmla="*/ 6 h 39"/>
                  <a:gd name="T16" fmla="*/ 9 w 105"/>
                  <a:gd name="T17" fmla="*/ 4 h 39"/>
                  <a:gd name="T18" fmla="*/ 13 w 105"/>
                  <a:gd name="T19" fmla="*/ 2 h 39"/>
                  <a:gd name="T20" fmla="*/ 19 w 105"/>
                  <a:gd name="T21" fmla="*/ 0 h 39"/>
                  <a:gd name="T22" fmla="*/ 31 w 105"/>
                  <a:gd name="T23" fmla="*/ 4 h 39"/>
                  <a:gd name="T24" fmla="*/ 50 w 105"/>
                  <a:gd name="T25" fmla="*/ 12 h 39"/>
                  <a:gd name="T26" fmla="*/ 69 w 105"/>
                  <a:gd name="T27" fmla="*/ 19 h 39"/>
                  <a:gd name="T28" fmla="*/ 84 w 105"/>
                  <a:gd name="T29" fmla="*/ 25 h 39"/>
                  <a:gd name="T30" fmla="*/ 98 w 105"/>
                  <a:gd name="T31" fmla="*/ 23 h 39"/>
                  <a:gd name="T32" fmla="*/ 105 w 105"/>
                  <a:gd name="T33" fmla="*/ 21 h 39"/>
                  <a:gd name="T34" fmla="*/ 105 w 105"/>
                  <a:gd name="T35" fmla="*/ 29 h 39"/>
                  <a:gd name="T36" fmla="*/ 105 w 105"/>
                  <a:gd name="T37" fmla="*/ 39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5"/>
                  <a:gd name="T58" fmla="*/ 0 h 39"/>
                  <a:gd name="T59" fmla="*/ 105 w 105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5" h="39">
                    <a:moveTo>
                      <a:pt x="105" y="39"/>
                    </a:moveTo>
                    <a:lnTo>
                      <a:pt x="86" y="35"/>
                    </a:lnTo>
                    <a:lnTo>
                      <a:pt x="55" y="33"/>
                    </a:lnTo>
                    <a:lnTo>
                      <a:pt x="25" y="31"/>
                    </a:lnTo>
                    <a:lnTo>
                      <a:pt x="0" y="27"/>
                    </a:lnTo>
                    <a:lnTo>
                      <a:pt x="0" y="19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31" y="4"/>
                    </a:lnTo>
                    <a:lnTo>
                      <a:pt x="50" y="12"/>
                    </a:lnTo>
                    <a:lnTo>
                      <a:pt x="69" y="19"/>
                    </a:lnTo>
                    <a:lnTo>
                      <a:pt x="84" y="25"/>
                    </a:lnTo>
                    <a:lnTo>
                      <a:pt x="98" y="23"/>
                    </a:lnTo>
                    <a:lnTo>
                      <a:pt x="105" y="21"/>
                    </a:lnTo>
                    <a:lnTo>
                      <a:pt x="105" y="29"/>
                    </a:lnTo>
                    <a:lnTo>
                      <a:pt x="105" y="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7" name="Freeform 1923"/>
              <p:cNvSpPr>
                <a:spLocks/>
              </p:cNvSpPr>
              <p:nvPr/>
            </p:nvSpPr>
            <p:spPr bwMode="auto">
              <a:xfrm>
                <a:off x="5380" y="2629"/>
                <a:ext cx="24" cy="31"/>
              </a:xfrm>
              <a:custGeom>
                <a:avLst/>
                <a:gdLst>
                  <a:gd name="T0" fmla="*/ 4 w 21"/>
                  <a:gd name="T1" fmla="*/ 2 h 27"/>
                  <a:gd name="T2" fmla="*/ 6 w 21"/>
                  <a:gd name="T3" fmla="*/ 0 h 27"/>
                  <a:gd name="T4" fmla="*/ 11 w 21"/>
                  <a:gd name="T5" fmla="*/ 0 h 27"/>
                  <a:gd name="T6" fmla="*/ 13 w 21"/>
                  <a:gd name="T7" fmla="*/ 4 h 27"/>
                  <a:gd name="T8" fmla="*/ 21 w 21"/>
                  <a:gd name="T9" fmla="*/ 23 h 27"/>
                  <a:gd name="T10" fmla="*/ 6 w 21"/>
                  <a:gd name="T11" fmla="*/ 27 h 27"/>
                  <a:gd name="T12" fmla="*/ 0 w 21"/>
                  <a:gd name="T13" fmla="*/ 7 h 27"/>
                  <a:gd name="T14" fmla="*/ 0 w 21"/>
                  <a:gd name="T15" fmla="*/ 5 h 27"/>
                  <a:gd name="T16" fmla="*/ 0 w 21"/>
                  <a:gd name="T17" fmla="*/ 4 h 27"/>
                  <a:gd name="T18" fmla="*/ 2 w 21"/>
                  <a:gd name="T19" fmla="*/ 2 h 27"/>
                  <a:gd name="T20" fmla="*/ 4 w 21"/>
                  <a:gd name="T21" fmla="*/ 2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7"/>
                  <a:gd name="T35" fmla="*/ 21 w 21"/>
                  <a:gd name="T36" fmla="*/ 27 h 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7">
                    <a:moveTo>
                      <a:pt x="4" y="2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21" y="23"/>
                    </a:lnTo>
                    <a:lnTo>
                      <a:pt x="6" y="2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8" name="Freeform 1924"/>
              <p:cNvSpPr>
                <a:spLocks/>
              </p:cNvSpPr>
              <p:nvPr/>
            </p:nvSpPr>
            <p:spPr bwMode="auto">
              <a:xfrm>
                <a:off x="5380" y="2629"/>
                <a:ext cx="24" cy="31"/>
              </a:xfrm>
              <a:custGeom>
                <a:avLst/>
                <a:gdLst>
                  <a:gd name="T0" fmla="*/ 4 w 21"/>
                  <a:gd name="T1" fmla="*/ 2 h 27"/>
                  <a:gd name="T2" fmla="*/ 6 w 21"/>
                  <a:gd name="T3" fmla="*/ 0 h 27"/>
                  <a:gd name="T4" fmla="*/ 11 w 21"/>
                  <a:gd name="T5" fmla="*/ 0 h 27"/>
                  <a:gd name="T6" fmla="*/ 13 w 21"/>
                  <a:gd name="T7" fmla="*/ 4 h 27"/>
                  <a:gd name="T8" fmla="*/ 21 w 21"/>
                  <a:gd name="T9" fmla="*/ 23 h 27"/>
                  <a:gd name="T10" fmla="*/ 6 w 21"/>
                  <a:gd name="T11" fmla="*/ 27 h 27"/>
                  <a:gd name="T12" fmla="*/ 0 w 21"/>
                  <a:gd name="T13" fmla="*/ 7 h 27"/>
                  <a:gd name="T14" fmla="*/ 0 w 21"/>
                  <a:gd name="T15" fmla="*/ 5 h 27"/>
                  <a:gd name="T16" fmla="*/ 0 w 21"/>
                  <a:gd name="T17" fmla="*/ 4 h 27"/>
                  <a:gd name="T18" fmla="*/ 2 w 21"/>
                  <a:gd name="T19" fmla="*/ 2 h 27"/>
                  <a:gd name="T20" fmla="*/ 4 w 21"/>
                  <a:gd name="T21" fmla="*/ 2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7"/>
                  <a:gd name="T35" fmla="*/ 21 w 21"/>
                  <a:gd name="T36" fmla="*/ 27 h 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7">
                    <a:moveTo>
                      <a:pt x="4" y="2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21" y="23"/>
                    </a:lnTo>
                    <a:lnTo>
                      <a:pt x="6" y="2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49" name="Freeform 1925"/>
              <p:cNvSpPr>
                <a:spLocks/>
              </p:cNvSpPr>
              <p:nvPr/>
            </p:nvSpPr>
            <p:spPr bwMode="auto">
              <a:xfrm>
                <a:off x="5363" y="2631"/>
                <a:ext cx="65" cy="85"/>
              </a:xfrm>
              <a:custGeom>
                <a:avLst/>
                <a:gdLst>
                  <a:gd name="T0" fmla="*/ 21 w 57"/>
                  <a:gd name="T1" fmla="*/ 32 h 74"/>
                  <a:gd name="T2" fmla="*/ 40 w 57"/>
                  <a:gd name="T3" fmla="*/ 26 h 74"/>
                  <a:gd name="T4" fmla="*/ 36 w 57"/>
                  <a:gd name="T5" fmla="*/ 9 h 74"/>
                  <a:gd name="T6" fmla="*/ 38 w 57"/>
                  <a:gd name="T7" fmla="*/ 5 h 74"/>
                  <a:gd name="T8" fmla="*/ 42 w 57"/>
                  <a:gd name="T9" fmla="*/ 0 h 74"/>
                  <a:gd name="T10" fmla="*/ 42 w 57"/>
                  <a:gd name="T11" fmla="*/ 0 h 74"/>
                  <a:gd name="T12" fmla="*/ 48 w 57"/>
                  <a:gd name="T13" fmla="*/ 3 h 74"/>
                  <a:gd name="T14" fmla="*/ 51 w 57"/>
                  <a:gd name="T15" fmla="*/ 5 h 74"/>
                  <a:gd name="T16" fmla="*/ 53 w 57"/>
                  <a:gd name="T17" fmla="*/ 28 h 74"/>
                  <a:gd name="T18" fmla="*/ 57 w 57"/>
                  <a:gd name="T19" fmla="*/ 63 h 74"/>
                  <a:gd name="T20" fmla="*/ 17 w 57"/>
                  <a:gd name="T21" fmla="*/ 74 h 74"/>
                  <a:gd name="T22" fmla="*/ 7 w 57"/>
                  <a:gd name="T23" fmla="*/ 36 h 74"/>
                  <a:gd name="T24" fmla="*/ 0 w 57"/>
                  <a:gd name="T25" fmla="*/ 21 h 74"/>
                  <a:gd name="T26" fmla="*/ 2 w 57"/>
                  <a:gd name="T27" fmla="*/ 17 h 74"/>
                  <a:gd name="T28" fmla="*/ 3 w 57"/>
                  <a:gd name="T29" fmla="*/ 11 h 74"/>
                  <a:gd name="T30" fmla="*/ 5 w 57"/>
                  <a:gd name="T31" fmla="*/ 11 h 74"/>
                  <a:gd name="T32" fmla="*/ 11 w 57"/>
                  <a:gd name="T33" fmla="*/ 13 h 74"/>
                  <a:gd name="T34" fmla="*/ 15 w 57"/>
                  <a:gd name="T35" fmla="*/ 15 h 74"/>
                  <a:gd name="T36" fmla="*/ 21 w 57"/>
                  <a:gd name="T37" fmla="*/ 32 h 7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74"/>
                  <a:gd name="T59" fmla="*/ 57 w 57"/>
                  <a:gd name="T60" fmla="*/ 74 h 7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74">
                    <a:moveTo>
                      <a:pt x="21" y="32"/>
                    </a:moveTo>
                    <a:lnTo>
                      <a:pt x="40" y="26"/>
                    </a:lnTo>
                    <a:lnTo>
                      <a:pt x="36" y="9"/>
                    </a:lnTo>
                    <a:lnTo>
                      <a:pt x="38" y="5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1" y="5"/>
                    </a:lnTo>
                    <a:lnTo>
                      <a:pt x="53" y="28"/>
                    </a:lnTo>
                    <a:lnTo>
                      <a:pt x="57" y="63"/>
                    </a:lnTo>
                    <a:lnTo>
                      <a:pt x="17" y="74"/>
                    </a:lnTo>
                    <a:lnTo>
                      <a:pt x="7" y="3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11" y="13"/>
                    </a:lnTo>
                    <a:lnTo>
                      <a:pt x="15" y="15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0" name="Freeform 1926"/>
              <p:cNvSpPr>
                <a:spLocks/>
              </p:cNvSpPr>
              <p:nvPr/>
            </p:nvSpPr>
            <p:spPr bwMode="auto">
              <a:xfrm>
                <a:off x="5363" y="2631"/>
                <a:ext cx="65" cy="85"/>
              </a:xfrm>
              <a:custGeom>
                <a:avLst/>
                <a:gdLst>
                  <a:gd name="T0" fmla="*/ 21 w 57"/>
                  <a:gd name="T1" fmla="*/ 32 h 74"/>
                  <a:gd name="T2" fmla="*/ 40 w 57"/>
                  <a:gd name="T3" fmla="*/ 26 h 74"/>
                  <a:gd name="T4" fmla="*/ 36 w 57"/>
                  <a:gd name="T5" fmla="*/ 9 h 74"/>
                  <a:gd name="T6" fmla="*/ 38 w 57"/>
                  <a:gd name="T7" fmla="*/ 5 h 74"/>
                  <a:gd name="T8" fmla="*/ 42 w 57"/>
                  <a:gd name="T9" fmla="*/ 0 h 74"/>
                  <a:gd name="T10" fmla="*/ 42 w 57"/>
                  <a:gd name="T11" fmla="*/ 0 h 74"/>
                  <a:gd name="T12" fmla="*/ 48 w 57"/>
                  <a:gd name="T13" fmla="*/ 3 h 74"/>
                  <a:gd name="T14" fmla="*/ 51 w 57"/>
                  <a:gd name="T15" fmla="*/ 5 h 74"/>
                  <a:gd name="T16" fmla="*/ 53 w 57"/>
                  <a:gd name="T17" fmla="*/ 28 h 74"/>
                  <a:gd name="T18" fmla="*/ 57 w 57"/>
                  <a:gd name="T19" fmla="*/ 63 h 74"/>
                  <a:gd name="T20" fmla="*/ 17 w 57"/>
                  <a:gd name="T21" fmla="*/ 74 h 74"/>
                  <a:gd name="T22" fmla="*/ 7 w 57"/>
                  <a:gd name="T23" fmla="*/ 36 h 74"/>
                  <a:gd name="T24" fmla="*/ 0 w 57"/>
                  <a:gd name="T25" fmla="*/ 21 h 74"/>
                  <a:gd name="T26" fmla="*/ 2 w 57"/>
                  <a:gd name="T27" fmla="*/ 17 h 74"/>
                  <a:gd name="T28" fmla="*/ 3 w 57"/>
                  <a:gd name="T29" fmla="*/ 11 h 74"/>
                  <a:gd name="T30" fmla="*/ 5 w 57"/>
                  <a:gd name="T31" fmla="*/ 11 h 74"/>
                  <a:gd name="T32" fmla="*/ 11 w 57"/>
                  <a:gd name="T33" fmla="*/ 13 h 74"/>
                  <a:gd name="T34" fmla="*/ 15 w 57"/>
                  <a:gd name="T35" fmla="*/ 15 h 74"/>
                  <a:gd name="T36" fmla="*/ 21 w 57"/>
                  <a:gd name="T37" fmla="*/ 32 h 7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74"/>
                  <a:gd name="T59" fmla="*/ 57 w 57"/>
                  <a:gd name="T60" fmla="*/ 74 h 7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74">
                    <a:moveTo>
                      <a:pt x="21" y="32"/>
                    </a:moveTo>
                    <a:lnTo>
                      <a:pt x="40" y="26"/>
                    </a:lnTo>
                    <a:lnTo>
                      <a:pt x="36" y="9"/>
                    </a:lnTo>
                    <a:lnTo>
                      <a:pt x="38" y="5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1" y="5"/>
                    </a:lnTo>
                    <a:lnTo>
                      <a:pt x="53" y="28"/>
                    </a:lnTo>
                    <a:lnTo>
                      <a:pt x="57" y="63"/>
                    </a:lnTo>
                    <a:lnTo>
                      <a:pt x="17" y="74"/>
                    </a:lnTo>
                    <a:lnTo>
                      <a:pt x="7" y="3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11" y="13"/>
                    </a:lnTo>
                    <a:lnTo>
                      <a:pt x="15" y="15"/>
                    </a:lnTo>
                    <a:lnTo>
                      <a:pt x="21" y="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1" name="Freeform 1927"/>
              <p:cNvSpPr>
                <a:spLocks/>
              </p:cNvSpPr>
              <p:nvPr/>
            </p:nvSpPr>
            <p:spPr bwMode="auto">
              <a:xfrm>
                <a:off x="5219" y="2617"/>
                <a:ext cx="26" cy="31"/>
              </a:xfrm>
              <a:custGeom>
                <a:avLst/>
                <a:gdLst>
                  <a:gd name="T0" fmla="*/ 19 w 23"/>
                  <a:gd name="T1" fmla="*/ 2 h 27"/>
                  <a:gd name="T2" fmla="*/ 17 w 23"/>
                  <a:gd name="T3" fmla="*/ 0 h 27"/>
                  <a:gd name="T4" fmla="*/ 11 w 23"/>
                  <a:gd name="T5" fmla="*/ 0 h 27"/>
                  <a:gd name="T6" fmla="*/ 8 w 23"/>
                  <a:gd name="T7" fmla="*/ 4 h 27"/>
                  <a:gd name="T8" fmla="*/ 0 w 23"/>
                  <a:gd name="T9" fmla="*/ 21 h 27"/>
                  <a:gd name="T10" fmla="*/ 15 w 23"/>
                  <a:gd name="T11" fmla="*/ 27 h 27"/>
                  <a:gd name="T12" fmla="*/ 23 w 23"/>
                  <a:gd name="T13" fmla="*/ 10 h 27"/>
                  <a:gd name="T14" fmla="*/ 23 w 23"/>
                  <a:gd name="T15" fmla="*/ 8 h 27"/>
                  <a:gd name="T16" fmla="*/ 23 w 23"/>
                  <a:gd name="T17" fmla="*/ 4 h 27"/>
                  <a:gd name="T18" fmla="*/ 21 w 23"/>
                  <a:gd name="T19" fmla="*/ 2 h 27"/>
                  <a:gd name="T20" fmla="*/ 19 w 23"/>
                  <a:gd name="T21" fmla="*/ 2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7"/>
                  <a:gd name="T35" fmla="*/ 23 w 23"/>
                  <a:gd name="T36" fmla="*/ 27 h 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7">
                    <a:moveTo>
                      <a:pt x="19" y="2"/>
                    </a:moveTo>
                    <a:lnTo>
                      <a:pt x="17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0" y="21"/>
                    </a:lnTo>
                    <a:lnTo>
                      <a:pt x="15" y="27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2" name="Freeform 1928"/>
              <p:cNvSpPr>
                <a:spLocks/>
              </p:cNvSpPr>
              <p:nvPr/>
            </p:nvSpPr>
            <p:spPr bwMode="auto">
              <a:xfrm>
                <a:off x="5219" y="2617"/>
                <a:ext cx="26" cy="31"/>
              </a:xfrm>
              <a:custGeom>
                <a:avLst/>
                <a:gdLst>
                  <a:gd name="T0" fmla="*/ 19 w 23"/>
                  <a:gd name="T1" fmla="*/ 2 h 27"/>
                  <a:gd name="T2" fmla="*/ 17 w 23"/>
                  <a:gd name="T3" fmla="*/ 0 h 27"/>
                  <a:gd name="T4" fmla="*/ 11 w 23"/>
                  <a:gd name="T5" fmla="*/ 0 h 27"/>
                  <a:gd name="T6" fmla="*/ 8 w 23"/>
                  <a:gd name="T7" fmla="*/ 4 h 27"/>
                  <a:gd name="T8" fmla="*/ 0 w 23"/>
                  <a:gd name="T9" fmla="*/ 21 h 27"/>
                  <a:gd name="T10" fmla="*/ 15 w 23"/>
                  <a:gd name="T11" fmla="*/ 27 h 27"/>
                  <a:gd name="T12" fmla="*/ 23 w 23"/>
                  <a:gd name="T13" fmla="*/ 10 h 27"/>
                  <a:gd name="T14" fmla="*/ 23 w 23"/>
                  <a:gd name="T15" fmla="*/ 8 h 27"/>
                  <a:gd name="T16" fmla="*/ 23 w 23"/>
                  <a:gd name="T17" fmla="*/ 4 h 27"/>
                  <a:gd name="T18" fmla="*/ 21 w 23"/>
                  <a:gd name="T19" fmla="*/ 2 h 27"/>
                  <a:gd name="T20" fmla="*/ 19 w 23"/>
                  <a:gd name="T21" fmla="*/ 2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7"/>
                  <a:gd name="T35" fmla="*/ 23 w 23"/>
                  <a:gd name="T36" fmla="*/ 27 h 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7">
                    <a:moveTo>
                      <a:pt x="19" y="2"/>
                    </a:moveTo>
                    <a:lnTo>
                      <a:pt x="17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0" y="21"/>
                    </a:lnTo>
                    <a:lnTo>
                      <a:pt x="15" y="27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3" name="Freeform 1929"/>
              <p:cNvSpPr>
                <a:spLocks/>
              </p:cNvSpPr>
              <p:nvPr/>
            </p:nvSpPr>
            <p:spPr bwMode="auto">
              <a:xfrm>
                <a:off x="5190" y="2617"/>
                <a:ext cx="68" cy="89"/>
              </a:xfrm>
              <a:custGeom>
                <a:avLst/>
                <a:gdLst>
                  <a:gd name="T0" fmla="*/ 38 w 59"/>
                  <a:gd name="T1" fmla="*/ 35 h 77"/>
                  <a:gd name="T2" fmla="*/ 21 w 59"/>
                  <a:gd name="T3" fmla="*/ 27 h 77"/>
                  <a:gd name="T4" fmla="*/ 25 w 59"/>
                  <a:gd name="T5" fmla="*/ 10 h 77"/>
                  <a:gd name="T6" fmla="*/ 25 w 59"/>
                  <a:gd name="T7" fmla="*/ 6 h 77"/>
                  <a:gd name="T8" fmla="*/ 21 w 59"/>
                  <a:gd name="T9" fmla="*/ 0 h 77"/>
                  <a:gd name="T10" fmla="*/ 19 w 59"/>
                  <a:gd name="T11" fmla="*/ 0 h 77"/>
                  <a:gd name="T12" fmla="*/ 13 w 59"/>
                  <a:gd name="T13" fmla="*/ 2 h 77"/>
                  <a:gd name="T14" fmla="*/ 11 w 59"/>
                  <a:gd name="T15" fmla="*/ 6 h 77"/>
                  <a:gd name="T16" fmla="*/ 6 w 59"/>
                  <a:gd name="T17" fmla="*/ 29 h 77"/>
                  <a:gd name="T18" fmla="*/ 0 w 59"/>
                  <a:gd name="T19" fmla="*/ 61 h 77"/>
                  <a:gd name="T20" fmla="*/ 38 w 59"/>
                  <a:gd name="T21" fmla="*/ 77 h 77"/>
                  <a:gd name="T22" fmla="*/ 52 w 59"/>
                  <a:gd name="T23" fmla="*/ 40 h 77"/>
                  <a:gd name="T24" fmla="*/ 59 w 59"/>
                  <a:gd name="T25" fmla="*/ 25 h 77"/>
                  <a:gd name="T26" fmla="*/ 59 w 59"/>
                  <a:gd name="T27" fmla="*/ 19 h 77"/>
                  <a:gd name="T28" fmla="*/ 57 w 59"/>
                  <a:gd name="T29" fmla="*/ 15 h 77"/>
                  <a:gd name="T30" fmla="*/ 56 w 59"/>
                  <a:gd name="T31" fmla="*/ 15 h 77"/>
                  <a:gd name="T32" fmla="*/ 50 w 59"/>
                  <a:gd name="T33" fmla="*/ 15 h 77"/>
                  <a:gd name="T34" fmla="*/ 46 w 59"/>
                  <a:gd name="T35" fmla="*/ 17 h 77"/>
                  <a:gd name="T36" fmla="*/ 38 w 59"/>
                  <a:gd name="T37" fmla="*/ 35 h 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77"/>
                  <a:gd name="T59" fmla="*/ 59 w 59"/>
                  <a:gd name="T60" fmla="*/ 77 h 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77">
                    <a:moveTo>
                      <a:pt x="38" y="35"/>
                    </a:moveTo>
                    <a:lnTo>
                      <a:pt x="21" y="27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1" y="6"/>
                    </a:lnTo>
                    <a:lnTo>
                      <a:pt x="6" y="29"/>
                    </a:lnTo>
                    <a:lnTo>
                      <a:pt x="0" y="61"/>
                    </a:lnTo>
                    <a:lnTo>
                      <a:pt x="38" y="77"/>
                    </a:lnTo>
                    <a:lnTo>
                      <a:pt x="52" y="40"/>
                    </a:lnTo>
                    <a:lnTo>
                      <a:pt x="59" y="25"/>
                    </a:lnTo>
                    <a:lnTo>
                      <a:pt x="59" y="19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0" y="15"/>
                    </a:lnTo>
                    <a:lnTo>
                      <a:pt x="46" y="17"/>
                    </a:lnTo>
                    <a:lnTo>
                      <a:pt x="38" y="35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4" name="Freeform 1930"/>
              <p:cNvSpPr>
                <a:spLocks/>
              </p:cNvSpPr>
              <p:nvPr/>
            </p:nvSpPr>
            <p:spPr bwMode="auto">
              <a:xfrm>
                <a:off x="5190" y="2617"/>
                <a:ext cx="68" cy="89"/>
              </a:xfrm>
              <a:custGeom>
                <a:avLst/>
                <a:gdLst>
                  <a:gd name="T0" fmla="*/ 38 w 59"/>
                  <a:gd name="T1" fmla="*/ 35 h 77"/>
                  <a:gd name="T2" fmla="*/ 21 w 59"/>
                  <a:gd name="T3" fmla="*/ 27 h 77"/>
                  <a:gd name="T4" fmla="*/ 25 w 59"/>
                  <a:gd name="T5" fmla="*/ 10 h 77"/>
                  <a:gd name="T6" fmla="*/ 25 w 59"/>
                  <a:gd name="T7" fmla="*/ 6 h 77"/>
                  <a:gd name="T8" fmla="*/ 21 w 59"/>
                  <a:gd name="T9" fmla="*/ 0 h 77"/>
                  <a:gd name="T10" fmla="*/ 19 w 59"/>
                  <a:gd name="T11" fmla="*/ 0 h 77"/>
                  <a:gd name="T12" fmla="*/ 13 w 59"/>
                  <a:gd name="T13" fmla="*/ 2 h 77"/>
                  <a:gd name="T14" fmla="*/ 11 w 59"/>
                  <a:gd name="T15" fmla="*/ 6 h 77"/>
                  <a:gd name="T16" fmla="*/ 6 w 59"/>
                  <a:gd name="T17" fmla="*/ 29 h 77"/>
                  <a:gd name="T18" fmla="*/ 0 w 59"/>
                  <a:gd name="T19" fmla="*/ 61 h 77"/>
                  <a:gd name="T20" fmla="*/ 38 w 59"/>
                  <a:gd name="T21" fmla="*/ 77 h 77"/>
                  <a:gd name="T22" fmla="*/ 52 w 59"/>
                  <a:gd name="T23" fmla="*/ 40 h 77"/>
                  <a:gd name="T24" fmla="*/ 59 w 59"/>
                  <a:gd name="T25" fmla="*/ 25 h 77"/>
                  <a:gd name="T26" fmla="*/ 59 w 59"/>
                  <a:gd name="T27" fmla="*/ 19 h 77"/>
                  <a:gd name="T28" fmla="*/ 57 w 59"/>
                  <a:gd name="T29" fmla="*/ 15 h 77"/>
                  <a:gd name="T30" fmla="*/ 56 w 59"/>
                  <a:gd name="T31" fmla="*/ 15 h 77"/>
                  <a:gd name="T32" fmla="*/ 50 w 59"/>
                  <a:gd name="T33" fmla="*/ 15 h 77"/>
                  <a:gd name="T34" fmla="*/ 46 w 59"/>
                  <a:gd name="T35" fmla="*/ 17 h 77"/>
                  <a:gd name="T36" fmla="*/ 38 w 59"/>
                  <a:gd name="T37" fmla="*/ 35 h 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77"/>
                  <a:gd name="T59" fmla="*/ 59 w 59"/>
                  <a:gd name="T60" fmla="*/ 77 h 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77">
                    <a:moveTo>
                      <a:pt x="38" y="35"/>
                    </a:moveTo>
                    <a:lnTo>
                      <a:pt x="21" y="27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1" y="6"/>
                    </a:lnTo>
                    <a:lnTo>
                      <a:pt x="6" y="29"/>
                    </a:lnTo>
                    <a:lnTo>
                      <a:pt x="0" y="61"/>
                    </a:lnTo>
                    <a:lnTo>
                      <a:pt x="38" y="77"/>
                    </a:lnTo>
                    <a:lnTo>
                      <a:pt x="52" y="40"/>
                    </a:lnTo>
                    <a:lnTo>
                      <a:pt x="59" y="25"/>
                    </a:lnTo>
                    <a:lnTo>
                      <a:pt x="59" y="19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0" y="15"/>
                    </a:lnTo>
                    <a:lnTo>
                      <a:pt x="46" y="17"/>
                    </a:lnTo>
                    <a:lnTo>
                      <a:pt x="38" y="3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5" name="Freeform 1931"/>
              <p:cNvSpPr>
                <a:spLocks/>
              </p:cNvSpPr>
              <p:nvPr/>
            </p:nvSpPr>
            <p:spPr bwMode="auto">
              <a:xfrm>
                <a:off x="4766" y="3147"/>
                <a:ext cx="475" cy="164"/>
              </a:xfrm>
              <a:custGeom>
                <a:avLst/>
                <a:gdLst>
                  <a:gd name="T0" fmla="*/ 58 w 413"/>
                  <a:gd name="T1" fmla="*/ 0 h 143"/>
                  <a:gd name="T2" fmla="*/ 85 w 413"/>
                  <a:gd name="T3" fmla="*/ 9 h 143"/>
                  <a:gd name="T4" fmla="*/ 110 w 413"/>
                  <a:gd name="T5" fmla="*/ 19 h 143"/>
                  <a:gd name="T6" fmla="*/ 137 w 413"/>
                  <a:gd name="T7" fmla="*/ 30 h 143"/>
                  <a:gd name="T8" fmla="*/ 164 w 413"/>
                  <a:gd name="T9" fmla="*/ 40 h 143"/>
                  <a:gd name="T10" fmla="*/ 217 w 413"/>
                  <a:gd name="T11" fmla="*/ 42 h 143"/>
                  <a:gd name="T12" fmla="*/ 273 w 413"/>
                  <a:gd name="T13" fmla="*/ 44 h 143"/>
                  <a:gd name="T14" fmla="*/ 327 w 413"/>
                  <a:gd name="T15" fmla="*/ 46 h 143"/>
                  <a:gd name="T16" fmla="*/ 382 w 413"/>
                  <a:gd name="T17" fmla="*/ 49 h 143"/>
                  <a:gd name="T18" fmla="*/ 390 w 413"/>
                  <a:gd name="T19" fmla="*/ 53 h 143"/>
                  <a:gd name="T20" fmla="*/ 400 w 413"/>
                  <a:gd name="T21" fmla="*/ 63 h 143"/>
                  <a:gd name="T22" fmla="*/ 409 w 413"/>
                  <a:gd name="T23" fmla="*/ 74 h 143"/>
                  <a:gd name="T24" fmla="*/ 413 w 413"/>
                  <a:gd name="T25" fmla="*/ 84 h 143"/>
                  <a:gd name="T26" fmla="*/ 413 w 413"/>
                  <a:gd name="T27" fmla="*/ 105 h 143"/>
                  <a:gd name="T28" fmla="*/ 411 w 413"/>
                  <a:gd name="T29" fmla="*/ 124 h 143"/>
                  <a:gd name="T30" fmla="*/ 411 w 413"/>
                  <a:gd name="T31" fmla="*/ 128 h 143"/>
                  <a:gd name="T32" fmla="*/ 407 w 413"/>
                  <a:gd name="T33" fmla="*/ 132 h 143"/>
                  <a:gd name="T34" fmla="*/ 403 w 413"/>
                  <a:gd name="T35" fmla="*/ 136 h 143"/>
                  <a:gd name="T36" fmla="*/ 398 w 413"/>
                  <a:gd name="T37" fmla="*/ 138 h 143"/>
                  <a:gd name="T38" fmla="*/ 386 w 413"/>
                  <a:gd name="T39" fmla="*/ 142 h 143"/>
                  <a:gd name="T40" fmla="*/ 377 w 413"/>
                  <a:gd name="T41" fmla="*/ 143 h 143"/>
                  <a:gd name="T42" fmla="*/ 309 w 413"/>
                  <a:gd name="T43" fmla="*/ 124 h 143"/>
                  <a:gd name="T44" fmla="*/ 244 w 413"/>
                  <a:gd name="T45" fmla="*/ 105 h 143"/>
                  <a:gd name="T46" fmla="*/ 177 w 413"/>
                  <a:gd name="T47" fmla="*/ 88 h 143"/>
                  <a:gd name="T48" fmla="*/ 110 w 413"/>
                  <a:gd name="T49" fmla="*/ 69 h 143"/>
                  <a:gd name="T50" fmla="*/ 87 w 413"/>
                  <a:gd name="T51" fmla="*/ 67 h 143"/>
                  <a:gd name="T52" fmla="*/ 62 w 413"/>
                  <a:gd name="T53" fmla="*/ 67 h 143"/>
                  <a:gd name="T54" fmla="*/ 37 w 413"/>
                  <a:gd name="T55" fmla="*/ 65 h 143"/>
                  <a:gd name="T56" fmla="*/ 12 w 413"/>
                  <a:gd name="T57" fmla="*/ 65 h 143"/>
                  <a:gd name="T58" fmla="*/ 8 w 413"/>
                  <a:gd name="T59" fmla="*/ 63 h 143"/>
                  <a:gd name="T60" fmla="*/ 2 w 413"/>
                  <a:gd name="T61" fmla="*/ 59 h 143"/>
                  <a:gd name="T62" fmla="*/ 0 w 413"/>
                  <a:gd name="T63" fmla="*/ 53 h 143"/>
                  <a:gd name="T64" fmla="*/ 0 w 413"/>
                  <a:gd name="T65" fmla="*/ 48 h 143"/>
                  <a:gd name="T66" fmla="*/ 4 w 413"/>
                  <a:gd name="T67" fmla="*/ 28 h 143"/>
                  <a:gd name="T68" fmla="*/ 10 w 413"/>
                  <a:gd name="T69" fmla="*/ 7 h 143"/>
                  <a:gd name="T70" fmla="*/ 12 w 413"/>
                  <a:gd name="T71" fmla="*/ 5 h 143"/>
                  <a:gd name="T72" fmla="*/ 16 w 413"/>
                  <a:gd name="T73" fmla="*/ 3 h 143"/>
                  <a:gd name="T74" fmla="*/ 23 w 413"/>
                  <a:gd name="T75" fmla="*/ 2 h 143"/>
                  <a:gd name="T76" fmla="*/ 31 w 413"/>
                  <a:gd name="T77" fmla="*/ 0 h 143"/>
                  <a:gd name="T78" fmla="*/ 46 w 413"/>
                  <a:gd name="T79" fmla="*/ 0 h 143"/>
                  <a:gd name="T80" fmla="*/ 58 w 413"/>
                  <a:gd name="T81" fmla="*/ 0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3"/>
                  <a:gd name="T124" fmla="*/ 0 h 143"/>
                  <a:gd name="T125" fmla="*/ 413 w 413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3" h="143">
                    <a:moveTo>
                      <a:pt x="58" y="0"/>
                    </a:moveTo>
                    <a:lnTo>
                      <a:pt x="85" y="9"/>
                    </a:lnTo>
                    <a:lnTo>
                      <a:pt x="110" y="19"/>
                    </a:lnTo>
                    <a:lnTo>
                      <a:pt x="137" y="30"/>
                    </a:lnTo>
                    <a:lnTo>
                      <a:pt x="164" y="40"/>
                    </a:lnTo>
                    <a:lnTo>
                      <a:pt x="217" y="42"/>
                    </a:lnTo>
                    <a:lnTo>
                      <a:pt x="273" y="44"/>
                    </a:lnTo>
                    <a:lnTo>
                      <a:pt x="327" y="46"/>
                    </a:lnTo>
                    <a:lnTo>
                      <a:pt x="382" y="49"/>
                    </a:lnTo>
                    <a:lnTo>
                      <a:pt x="390" y="53"/>
                    </a:lnTo>
                    <a:lnTo>
                      <a:pt x="400" y="63"/>
                    </a:lnTo>
                    <a:lnTo>
                      <a:pt x="409" y="74"/>
                    </a:lnTo>
                    <a:lnTo>
                      <a:pt x="413" y="84"/>
                    </a:lnTo>
                    <a:lnTo>
                      <a:pt x="413" y="105"/>
                    </a:lnTo>
                    <a:lnTo>
                      <a:pt x="411" y="124"/>
                    </a:lnTo>
                    <a:lnTo>
                      <a:pt x="411" y="128"/>
                    </a:lnTo>
                    <a:lnTo>
                      <a:pt x="407" y="132"/>
                    </a:lnTo>
                    <a:lnTo>
                      <a:pt x="403" y="136"/>
                    </a:lnTo>
                    <a:lnTo>
                      <a:pt x="398" y="138"/>
                    </a:lnTo>
                    <a:lnTo>
                      <a:pt x="386" y="142"/>
                    </a:lnTo>
                    <a:lnTo>
                      <a:pt x="377" y="143"/>
                    </a:lnTo>
                    <a:lnTo>
                      <a:pt x="309" y="124"/>
                    </a:lnTo>
                    <a:lnTo>
                      <a:pt x="244" y="105"/>
                    </a:lnTo>
                    <a:lnTo>
                      <a:pt x="177" y="88"/>
                    </a:lnTo>
                    <a:lnTo>
                      <a:pt x="110" y="69"/>
                    </a:lnTo>
                    <a:lnTo>
                      <a:pt x="87" y="67"/>
                    </a:lnTo>
                    <a:lnTo>
                      <a:pt x="62" y="67"/>
                    </a:lnTo>
                    <a:lnTo>
                      <a:pt x="37" y="65"/>
                    </a:lnTo>
                    <a:lnTo>
                      <a:pt x="12" y="65"/>
                    </a:lnTo>
                    <a:lnTo>
                      <a:pt x="8" y="63"/>
                    </a:lnTo>
                    <a:lnTo>
                      <a:pt x="2" y="59"/>
                    </a:lnTo>
                    <a:lnTo>
                      <a:pt x="0" y="53"/>
                    </a:lnTo>
                    <a:lnTo>
                      <a:pt x="0" y="48"/>
                    </a:lnTo>
                    <a:lnTo>
                      <a:pt x="4" y="28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31" y="0"/>
                    </a:lnTo>
                    <a:lnTo>
                      <a:pt x="46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6" name="Freeform 1932"/>
              <p:cNvSpPr>
                <a:spLocks/>
              </p:cNvSpPr>
              <p:nvPr/>
            </p:nvSpPr>
            <p:spPr bwMode="auto">
              <a:xfrm>
                <a:off x="4766" y="3147"/>
                <a:ext cx="475" cy="164"/>
              </a:xfrm>
              <a:custGeom>
                <a:avLst/>
                <a:gdLst>
                  <a:gd name="T0" fmla="*/ 58 w 413"/>
                  <a:gd name="T1" fmla="*/ 0 h 143"/>
                  <a:gd name="T2" fmla="*/ 85 w 413"/>
                  <a:gd name="T3" fmla="*/ 9 h 143"/>
                  <a:gd name="T4" fmla="*/ 110 w 413"/>
                  <a:gd name="T5" fmla="*/ 19 h 143"/>
                  <a:gd name="T6" fmla="*/ 137 w 413"/>
                  <a:gd name="T7" fmla="*/ 30 h 143"/>
                  <a:gd name="T8" fmla="*/ 164 w 413"/>
                  <a:gd name="T9" fmla="*/ 40 h 143"/>
                  <a:gd name="T10" fmla="*/ 217 w 413"/>
                  <a:gd name="T11" fmla="*/ 42 h 143"/>
                  <a:gd name="T12" fmla="*/ 273 w 413"/>
                  <a:gd name="T13" fmla="*/ 44 h 143"/>
                  <a:gd name="T14" fmla="*/ 327 w 413"/>
                  <a:gd name="T15" fmla="*/ 46 h 143"/>
                  <a:gd name="T16" fmla="*/ 382 w 413"/>
                  <a:gd name="T17" fmla="*/ 49 h 143"/>
                  <a:gd name="T18" fmla="*/ 390 w 413"/>
                  <a:gd name="T19" fmla="*/ 53 h 143"/>
                  <a:gd name="T20" fmla="*/ 400 w 413"/>
                  <a:gd name="T21" fmla="*/ 63 h 143"/>
                  <a:gd name="T22" fmla="*/ 409 w 413"/>
                  <a:gd name="T23" fmla="*/ 74 h 143"/>
                  <a:gd name="T24" fmla="*/ 413 w 413"/>
                  <a:gd name="T25" fmla="*/ 84 h 143"/>
                  <a:gd name="T26" fmla="*/ 413 w 413"/>
                  <a:gd name="T27" fmla="*/ 105 h 143"/>
                  <a:gd name="T28" fmla="*/ 411 w 413"/>
                  <a:gd name="T29" fmla="*/ 124 h 143"/>
                  <a:gd name="T30" fmla="*/ 411 w 413"/>
                  <a:gd name="T31" fmla="*/ 128 h 143"/>
                  <a:gd name="T32" fmla="*/ 407 w 413"/>
                  <a:gd name="T33" fmla="*/ 132 h 143"/>
                  <a:gd name="T34" fmla="*/ 403 w 413"/>
                  <a:gd name="T35" fmla="*/ 136 h 143"/>
                  <a:gd name="T36" fmla="*/ 398 w 413"/>
                  <a:gd name="T37" fmla="*/ 138 h 143"/>
                  <a:gd name="T38" fmla="*/ 386 w 413"/>
                  <a:gd name="T39" fmla="*/ 142 h 143"/>
                  <a:gd name="T40" fmla="*/ 377 w 413"/>
                  <a:gd name="T41" fmla="*/ 143 h 143"/>
                  <a:gd name="T42" fmla="*/ 309 w 413"/>
                  <a:gd name="T43" fmla="*/ 124 h 143"/>
                  <a:gd name="T44" fmla="*/ 244 w 413"/>
                  <a:gd name="T45" fmla="*/ 105 h 143"/>
                  <a:gd name="T46" fmla="*/ 177 w 413"/>
                  <a:gd name="T47" fmla="*/ 88 h 143"/>
                  <a:gd name="T48" fmla="*/ 110 w 413"/>
                  <a:gd name="T49" fmla="*/ 69 h 143"/>
                  <a:gd name="T50" fmla="*/ 87 w 413"/>
                  <a:gd name="T51" fmla="*/ 67 h 143"/>
                  <a:gd name="T52" fmla="*/ 62 w 413"/>
                  <a:gd name="T53" fmla="*/ 67 h 143"/>
                  <a:gd name="T54" fmla="*/ 37 w 413"/>
                  <a:gd name="T55" fmla="*/ 65 h 143"/>
                  <a:gd name="T56" fmla="*/ 12 w 413"/>
                  <a:gd name="T57" fmla="*/ 65 h 143"/>
                  <a:gd name="T58" fmla="*/ 8 w 413"/>
                  <a:gd name="T59" fmla="*/ 63 h 143"/>
                  <a:gd name="T60" fmla="*/ 2 w 413"/>
                  <a:gd name="T61" fmla="*/ 59 h 143"/>
                  <a:gd name="T62" fmla="*/ 0 w 413"/>
                  <a:gd name="T63" fmla="*/ 53 h 143"/>
                  <a:gd name="T64" fmla="*/ 0 w 413"/>
                  <a:gd name="T65" fmla="*/ 48 h 143"/>
                  <a:gd name="T66" fmla="*/ 4 w 413"/>
                  <a:gd name="T67" fmla="*/ 28 h 143"/>
                  <a:gd name="T68" fmla="*/ 10 w 413"/>
                  <a:gd name="T69" fmla="*/ 7 h 143"/>
                  <a:gd name="T70" fmla="*/ 12 w 413"/>
                  <a:gd name="T71" fmla="*/ 5 h 143"/>
                  <a:gd name="T72" fmla="*/ 16 w 413"/>
                  <a:gd name="T73" fmla="*/ 3 h 143"/>
                  <a:gd name="T74" fmla="*/ 23 w 413"/>
                  <a:gd name="T75" fmla="*/ 2 h 143"/>
                  <a:gd name="T76" fmla="*/ 31 w 413"/>
                  <a:gd name="T77" fmla="*/ 0 h 143"/>
                  <a:gd name="T78" fmla="*/ 46 w 413"/>
                  <a:gd name="T79" fmla="*/ 0 h 143"/>
                  <a:gd name="T80" fmla="*/ 58 w 413"/>
                  <a:gd name="T81" fmla="*/ 0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3"/>
                  <a:gd name="T124" fmla="*/ 0 h 143"/>
                  <a:gd name="T125" fmla="*/ 413 w 413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3" h="143">
                    <a:moveTo>
                      <a:pt x="58" y="0"/>
                    </a:moveTo>
                    <a:lnTo>
                      <a:pt x="85" y="9"/>
                    </a:lnTo>
                    <a:lnTo>
                      <a:pt x="110" y="19"/>
                    </a:lnTo>
                    <a:lnTo>
                      <a:pt x="137" y="30"/>
                    </a:lnTo>
                    <a:lnTo>
                      <a:pt x="164" y="40"/>
                    </a:lnTo>
                    <a:lnTo>
                      <a:pt x="217" y="42"/>
                    </a:lnTo>
                    <a:lnTo>
                      <a:pt x="273" y="44"/>
                    </a:lnTo>
                    <a:lnTo>
                      <a:pt x="327" y="46"/>
                    </a:lnTo>
                    <a:lnTo>
                      <a:pt x="382" y="49"/>
                    </a:lnTo>
                    <a:lnTo>
                      <a:pt x="390" y="53"/>
                    </a:lnTo>
                    <a:lnTo>
                      <a:pt x="400" y="63"/>
                    </a:lnTo>
                    <a:lnTo>
                      <a:pt x="409" y="74"/>
                    </a:lnTo>
                    <a:lnTo>
                      <a:pt x="413" y="84"/>
                    </a:lnTo>
                    <a:lnTo>
                      <a:pt x="413" y="105"/>
                    </a:lnTo>
                    <a:lnTo>
                      <a:pt x="411" y="124"/>
                    </a:lnTo>
                    <a:lnTo>
                      <a:pt x="411" y="128"/>
                    </a:lnTo>
                    <a:lnTo>
                      <a:pt x="407" y="132"/>
                    </a:lnTo>
                    <a:lnTo>
                      <a:pt x="403" y="136"/>
                    </a:lnTo>
                    <a:lnTo>
                      <a:pt x="398" y="138"/>
                    </a:lnTo>
                    <a:lnTo>
                      <a:pt x="386" y="142"/>
                    </a:lnTo>
                    <a:lnTo>
                      <a:pt x="377" y="143"/>
                    </a:lnTo>
                    <a:lnTo>
                      <a:pt x="309" y="124"/>
                    </a:lnTo>
                    <a:lnTo>
                      <a:pt x="244" y="105"/>
                    </a:lnTo>
                    <a:lnTo>
                      <a:pt x="177" y="88"/>
                    </a:lnTo>
                    <a:lnTo>
                      <a:pt x="110" y="69"/>
                    </a:lnTo>
                    <a:lnTo>
                      <a:pt x="87" y="67"/>
                    </a:lnTo>
                    <a:lnTo>
                      <a:pt x="62" y="67"/>
                    </a:lnTo>
                    <a:lnTo>
                      <a:pt x="37" y="65"/>
                    </a:lnTo>
                    <a:lnTo>
                      <a:pt x="12" y="65"/>
                    </a:lnTo>
                    <a:lnTo>
                      <a:pt x="8" y="63"/>
                    </a:lnTo>
                    <a:lnTo>
                      <a:pt x="2" y="59"/>
                    </a:lnTo>
                    <a:lnTo>
                      <a:pt x="0" y="53"/>
                    </a:lnTo>
                    <a:lnTo>
                      <a:pt x="0" y="48"/>
                    </a:lnTo>
                    <a:lnTo>
                      <a:pt x="4" y="28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31" y="0"/>
                    </a:lnTo>
                    <a:lnTo>
                      <a:pt x="46" y="0"/>
                    </a:lnTo>
                    <a:lnTo>
                      <a:pt x="5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7" name="Freeform 1933"/>
              <p:cNvSpPr>
                <a:spLocks/>
              </p:cNvSpPr>
              <p:nvPr/>
            </p:nvSpPr>
            <p:spPr bwMode="auto">
              <a:xfrm>
                <a:off x="4707" y="2787"/>
                <a:ext cx="171" cy="163"/>
              </a:xfrm>
              <a:custGeom>
                <a:avLst/>
                <a:gdLst>
                  <a:gd name="T0" fmla="*/ 74 w 149"/>
                  <a:gd name="T1" fmla="*/ 142 h 142"/>
                  <a:gd name="T2" fmla="*/ 90 w 149"/>
                  <a:gd name="T3" fmla="*/ 142 h 142"/>
                  <a:gd name="T4" fmla="*/ 103 w 149"/>
                  <a:gd name="T5" fmla="*/ 136 h 142"/>
                  <a:gd name="T6" fmla="*/ 117 w 149"/>
                  <a:gd name="T7" fmla="*/ 130 h 142"/>
                  <a:gd name="T8" fmla="*/ 128 w 149"/>
                  <a:gd name="T9" fmla="*/ 121 h 142"/>
                  <a:gd name="T10" fmla="*/ 138 w 149"/>
                  <a:gd name="T11" fmla="*/ 111 h 142"/>
                  <a:gd name="T12" fmla="*/ 144 w 149"/>
                  <a:gd name="T13" fmla="*/ 100 h 142"/>
                  <a:gd name="T14" fmla="*/ 149 w 149"/>
                  <a:gd name="T15" fmla="*/ 86 h 142"/>
                  <a:gd name="T16" fmla="*/ 149 w 149"/>
                  <a:gd name="T17" fmla="*/ 71 h 142"/>
                  <a:gd name="T18" fmla="*/ 149 w 149"/>
                  <a:gd name="T19" fmla="*/ 57 h 142"/>
                  <a:gd name="T20" fmla="*/ 144 w 149"/>
                  <a:gd name="T21" fmla="*/ 44 h 142"/>
                  <a:gd name="T22" fmla="*/ 138 w 149"/>
                  <a:gd name="T23" fmla="*/ 31 h 142"/>
                  <a:gd name="T24" fmla="*/ 128 w 149"/>
                  <a:gd name="T25" fmla="*/ 21 h 142"/>
                  <a:gd name="T26" fmla="*/ 117 w 149"/>
                  <a:gd name="T27" fmla="*/ 11 h 142"/>
                  <a:gd name="T28" fmla="*/ 103 w 149"/>
                  <a:gd name="T29" fmla="*/ 6 h 142"/>
                  <a:gd name="T30" fmla="*/ 90 w 149"/>
                  <a:gd name="T31" fmla="*/ 2 h 142"/>
                  <a:gd name="T32" fmla="*/ 74 w 149"/>
                  <a:gd name="T33" fmla="*/ 0 h 142"/>
                  <a:gd name="T34" fmla="*/ 59 w 149"/>
                  <a:gd name="T35" fmla="*/ 2 h 142"/>
                  <a:gd name="T36" fmla="*/ 46 w 149"/>
                  <a:gd name="T37" fmla="*/ 6 h 142"/>
                  <a:gd name="T38" fmla="*/ 32 w 149"/>
                  <a:gd name="T39" fmla="*/ 11 h 142"/>
                  <a:gd name="T40" fmla="*/ 21 w 149"/>
                  <a:gd name="T41" fmla="*/ 21 h 142"/>
                  <a:gd name="T42" fmla="*/ 11 w 149"/>
                  <a:gd name="T43" fmla="*/ 31 h 142"/>
                  <a:gd name="T44" fmla="*/ 5 w 149"/>
                  <a:gd name="T45" fmla="*/ 44 h 142"/>
                  <a:gd name="T46" fmla="*/ 0 w 149"/>
                  <a:gd name="T47" fmla="*/ 57 h 142"/>
                  <a:gd name="T48" fmla="*/ 0 w 149"/>
                  <a:gd name="T49" fmla="*/ 71 h 142"/>
                  <a:gd name="T50" fmla="*/ 0 w 149"/>
                  <a:gd name="T51" fmla="*/ 86 h 142"/>
                  <a:gd name="T52" fmla="*/ 5 w 149"/>
                  <a:gd name="T53" fmla="*/ 100 h 142"/>
                  <a:gd name="T54" fmla="*/ 11 w 149"/>
                  <a:gd name="T55" fmla="*/ 111 h 142"/>
                  <a:gd name="T56" fmla="*/ 21 w 149"/>
                  <a:gd name="T57" fmla="*/ 121 h 142"/>
                  <a:gd name="T58" fmla="*/ 32 w 149"/>
                  <a:gd name="T59" fmla="*/ 130 h 142"/>
                  <a:gd name="T60" fmla="*/ 46 w 149"/>
                  <a:gd name="T61" fmla="*/ 136 h 142"/>
                  <a:gd name="T62" fmla="*/ 59 w 149"/>
                  <a:gd name="T63" fmla="*/ 142 h 142"/>
                  <a:gd name="T64" fmla="*/ 74 w 149"/>
                  <a:gd name="T65" fmla="*/ 142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42"/>
                  <a:gd name="T101" fmla="*/ 149 w 149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42">
                    <a:moveTo>
                      <a:pt x="74" y="142"/>
                    </a:moveTo>
                    <a:lnTo>
                      <a:pt x="90" y="142"/>
                    </a:lnTo>
                    <a:lnTo>
                      <a:pt x="103" y="136"/>
                    </a:lnTo>
                    <a:lnTo>
                      <a:pt x="117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4" y="100"/>
                    </a:lnTo>
                    <a:lnTo>
                      <a:pt x="149" y="86"/>
                    </a:lnTo>
                    <a:lnTo>
                      <a:pt x="149" y="71"/>
                    </a:lnTo>
                    <a:lnTo>
                      <a:pt x="149" y="57"/>
                    </a:lnTo>
                    <a:lnTo>
                      <a:pt x="144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7" y="11"/>
                    </a:lnTo>
                    <a:lnTo>
                      <a:pt x="103" y="6"/>
                    </a:lnTo>
                    <a:lnTo>
                      <a:pt x="90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6" y="6"/>
                    </a:lnTo>
                    <a:lnTo>
                      <a:pt x="32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4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6"/>
                    </a:lnTo>
                    <a:lnTo>
                      <a:pt x="5" y="100"/>
                    </a:lnTo>
                    <a:lnTo>
                      <a:pt x="11" y="111"/>
                    </a:lnTo>
                    <a:lnTo>
                      <a:pt x="21" y="121"/>
                    </a:lnTo>
                    <a:lnTo>
                      <a:pt x="32" y="130"/>
                    </a:lnTo>
                    <a:lnTo>
                      <a:pt x="46" y="136"/>
                    </a:lnTo>
                    <a:lnTo>
                      <a:pt x="59" y="142"/>
                    </a:lnTo>
                    <a:lnTo>
                      <a:pt x="74" y="14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8" name="Freeform 1934"/>
              <p:cNvSpPr>
                <a:spLocks/>
              </p:cNvSpPr>
              <p:nvPr/>
            </p:nvSpPr>
            <p:spPr bwMode="auto">
              <a:xfrm>
                <a:off x="4707" y="2787"/>
                <a:ext cx="171" cy="163"/>
              </a:xfrm>
              <a:custGeom>
                <a:avLst/>
                <a:gdLst>
                  <a:gd name="T0" fmla="*/ 74 w 149"/>
                  <a:gd name="T1" fmla="*/ 142 h 142"/>
                  <a:gd name="T2" fmla="*/ 90 w 149"/>
                  <a:gd name="T3" fmla="*/ 142 h 142"/>
                  <a:gd name="T4" fmla="*/ 103 w 149"/>
                  <a:gd name="T5" fmla="*/ 136 h 142"/>
                  <a:gd name="T6" fmla="*/ 117 w 149"/>
                  <a:gd name="T7" fmla="*/ 130 h 142"/>
                  <a:gd name="T8" fmla="*/ 128 w 149"/>
                  <a:gd name="T9" fmla="*/ 121 h 142"/>
                  <a:gd name="T10" fmla="*/ 138 w 149"/>
                  <a:gd name="T11" fmla="*/ 111 h 142"/>
                  <a:gd name="T12" fmla="*/ 144 w 149"/>
                  <a:gd name="T13" fmla="*/ 100 h 142"/>
                  <a:gd name="T14" fmla="*/ 149 w 149"/>
                  <a:gd name="T15" fmla="*/ 86 h 142"/>
                  <a:gd name="T16" fmla="*/ 149 w 149"/>
                  <a:gd name="T17" fmla="*/ 71 h 142"/>
                  <a:gd name="T18" fmla="*/ 149 w 149"/>
                  <a:gd name="T19" fmla="*/ 57 h 142"/>
                  <a:gd name="T20" fmla="*/ 144 w 149"/>
                  <a:gd name="T21" fmla="*/ 44 h 142"/>
                  <a:gd name="T22" fmla="*/ 138 w 149"/>
                  <a:gd name="T23" fmla="*/ 31 h 142"/>
                  <a:gd name="T24" fmla="*/ 128 w 149"/>
                  <a:gd name="T25" fmla="*/ 21 h 142"/>
                  <a:gd name="T26" fmla="*/ 117 w 149"/>
                  <a:gd name="T27" fmla="*/ 11 h 142"/>
                  <a:gd name="T28" fmla="*/ 103 w 149"/>
                  <a:gd name="T29" fmla="*/ 6 h 142"/>
                  <a:gd name="T30" fmla="*/ 90 w 149"/>
                  <a:gd name="T31" fmla="*/ 2 h 142"/>
                  <a:gd name="T32" fmla="*/ 74 w 149"/>
                  <a:gd name="T33" fmla="*/ 0 h 142"/>
                  <a:gd name="T34" fmla="*/ 59 w 149"/>
                  <a:gd name="T35" fmla="*/ 2 h 142"/>
                  <a:gd name="T36" fmla="*/ 46 w 149"/>
                  <a:gd name="T37" fmla="*/ 6 h 142"/>
                  <a:gd name="T38" fmla="*/ 32 w 149"/>
                  <a:gd name="T39" fmla="*/ 11 h 142"/>
                  <a:gd name="T40" fmla="*/ 21 w 149"/>
                  <a:gd name="T41" fmla="*/ 21 h 142"/>
                  <a:gd name="T42" fmla="*/ 11 w 149"/>
                  <a:gd name="T43" fmla="*/ 31 h 142"/>
                  <a:gd name="T44" fmla="*/ 5 w 149"/>
                  <a:gd name="T45" fmla="*/ 44 h 142"/>
                  <a:gd name="T46" fmla="*/ 0 w 149"/>
                  <a:gd name="T47" fmla="*/ 57 h 142"/>
                  <a:gd name="T48" fmla="*/ 0 w 149"/>
                  <a:gd name="T49" fmla="*/ 71 h 142"/>
                  <a:gd name="T50" fmla="*/ 0 w 149"/>
                  <a:gd name="T51" fmla="*/ 86 h 142"/>
                  <a:gd name="T52" fmla="*/ 5 w 149"/>
                  <a:gd name="T53" fmla="*/ 100 h 142"/>
                  <a:gd name="T54" fmla="*/ 11 w 149"/>
                  <a:gd name="T55" fmla="*/ 111 h 142"/>
                  <a:gd name="T56" fmla="*/ 21 w 149"/>
                  <a:gd name="T57" fmla="*/ 121 h 142"/>
                  <a:gd name="T58" fmla="*/ 32 w 149"/>
                  <a:gd name="T59" fmla="*/ 130 h 142"/>
                  <a:gd name="T60" fmla="*/ 46 w 149"/>
                  <a:gd name="T61" fmla="*/ 136 h 142"/>
                  <a:gd name="T62" fmla="*/ 59 w 149"/>
                  <a:gd name="T63" fmla="*/ 142 h 142"/>
                  <a:gd name="T64" fmla="*/ 74 w 149"/>
                  <a:gd name="T65" fmla="*/ 142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42"/>
                  <a:gd name="T101" fmla="*/ 149 w 149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42">
                    <a:moveTo>
                      <a:pt x="74" y="142"/>
                    </a:moveTo>
                    <a:lnTo>
                      <a:pt x="90" y="142"/>
                    </a:lnTo>
                    <a:lnTo>
                      <a:pt x="103" y="136"/>
                    </a:lnTo>
                    <a:lnTo>
                      <a:pt x="117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4" y="100"/>
                    </a:lnTo>
                    <a:lnTo>
                      <a:pt x="149" y="86"/>
                    </a:lnTo>
                    <a:lnTo>
                      <a:pt x="149" y="71"/>
                    </a:lnTo>
                    <a:lnTo>
                      <a:pt x="149" y="57"/>
                    </a:lnTo>
                    <a:lnTo>
                      <a:pt x="144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7" y="11"/>
                    </a:lnTo>
                    <a:lnTo>
                      <a:pt x="103" y="6"/>
                    </a:lnTo>
                    <a:lnTo>
                      <a:pt x="90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6" y="6"/>
                    </a:lnTo>
                    <a:lnTo>
                      <a:pt x="32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4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6"/>
                    </a:lnTo>
                    <a:lnTo>
                      <a:pt x="5" y="100"/>
                    </a:lnTo>
                    <a:lnTo>
                      <a:pt x="11" y="111"/>
                    </a:lnTo>
                    <a:lnTo>
                      <a:pt x="21" y="121"/>
                    </a:lnTo>
                    <a:lnTo>
                      <a:pt x="32" y="130"/>
                    </a:lnTo>
                    <a:lnTo>
                      <a:pt x="46" y="136"/>
                    </a:lnTo>
                    <a:lnTo>
                      <a:pt x="59" y="142"/>
                    </a:lnTo>
                    <a:lnTo>
                      <a:pt x="74" y="14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59" name="Freeform 1935"/>
              <p:cNvSpPr>
                <a:spLocks/>
              </p:cNvSpPr>
              <p:nvPr/>
            </p:nvSpPr>
            <p:spPr bwMode="auto">
              <a:xfrm>
                <a:off x="4758" y="2807"/>
                <a:ext cx="33" cy="17"/>
              </a:xfrm>
              <a:custGeom>
                <a:avLst/>
                <a:gdLst>
                  <a:gd name="T0" fmla="*/ 29 w 29"/>
                  <a:gd name="T1" fmla="*/ 8 h 15"/>
                  <a:gd name="T2" fmla="*/ 29 w 29"/>
                  <a:gd name="T3" fmla="*/ 8 h 15"/>
                  <a:gd name="T4" fmla="*/ 29 w 29"/>
                  <a:gd name="T5" fmla="*/ 12 h 15"/>
                  <a:gd name="T6" fmla="*/ 27 w 29"/>
                  <a:gd name="T7" fmla="*/ 14 h 15"/>
                  <a:gd name="T8" fmla="*/ 25 w 29"/>
                  <a:gd name="T9" fmla="*/ 15 h 15"/>
                  <a:gd name="T10" fmla="*/ 23 w 29"/>
                  <a:gd name="T11" fmla="*/ 15 h 15"/>
                  <a:gd name="T12" fmla="*/ 0 w 29"/>
                  <a:gd name="T13" fmla="*/ 15 h 15"/>
                  <a:gd name="T14" fmla="*/ 0 w 29"/>
                  <a:gd name="T15" fmla="*/ 0 h 15"/>
                  <a:gd name="T16" fmla="*/ 23 w 29"/>
                  <a:gd name="T17" fmla="*/ 0 h 15"/>
                  <a:gd name="T18" fmla="*/ 25 w 29"/>
                  <a:gd name="T19" fmla="*/ 0 h 15"/>
                  <a:gd name="T20" fmla="*/ 27 w 29"/>
                  <a:gd name="T21" fmla="*/ 2 h 15"/>
                  <a:gd name="T22" fmla="*/ 29 w 29"/>
                  <a:gd name="T23" fmla="*/ 4 h 15"/>
                  <a:gd name="T24" fmla="*/ 29 w 29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5"/>
                  <a:gd name="T41" fmla="*/ 29 w 29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5">
                    <a:moveTo>
                      <a:pt x="29" y="8"/>
                    </a:moveTo>
                    <a:lnTo>
                      <a:pt x="29" y="8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0" name="Freeform 1936"/>
              <p:cNvSpPr>
                <a:spLocks/>
              </p:cNvSpPr>
              <p:nvPr/>
            </p:nvSpPr>
            <p:spPr bwMode="auto">
              <a:xfrm>
                <a:off x="4758" y="2807"/>
                <a:ext cx="33" cy="17"/>
              </a:xfrm>
              <a:custGeom>
                <a:avLst/>
                <a:gdLst>
                  <a:gd name="T0" fmla="*/ 29 w 29"/>
                  <a:gd name="T1" fmla="*/ 8 h 15"/>
                  <a:gd name="T2" fmla="*/ 29 w 29"/>
                  <a:gd name="T3" fmla="*/ 8 h 15"/>
                  <a:gd name="T4" fmla="*/ 29 w 29"/>
                  <a:gd name="T5" fmla="*/ 12 h 15"/>
                  <a:gd name="T6" fmla="*/ 27 w 29"/>
                  <a:gd name="T7" fmla="*/ 14 h 15"/>
                  <a:gd name="T8" fmla="*/ 25 w 29"/>
                  <a:gd name="T9" fmla="*/ 15 h 15"/>
                  <a:gd name="T10" fmla="*/ 23 w 29"/>
                  <a:gd name="T11" fmla="*/ 15 h 15"/>
                  <a:gd name="T12" fmla="*/ 0 w 29"/>
                  <a:gd name="T13" fmla="*/ 15 h 15"/>
                  <a:gd name="T14" fmla="*/ 0 w 29"/>
                  <a:gd name="T15" fmla="*/ 0 h 15"/>
                  <a:gd name="T16" fmla="*/ 23 w 29"/>
                  <a:gd name="T17" fmla="*/ 0 h 15"/>
                  <a:gd name="T18" fmla="*/ 25 w 29"/>
                  <a:gd name="T19" fmla="*/ 0 h 15"/>
                  <a:gd name="T20" fmla="*/ 27 w 29"/>
                  <a:gd name="T21" fmla="*/ 2 h 15"/>
                  <a:gd name="T22" fmla="*/ 29 w 29"/>
                  <a:gd name="T23" fmla="*/ 4 h 15"/>
                  <a:gd name="T24" fmla="*/ 29 w 29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5"/>
                  <a:gd name="T41" fmla="*/ 29 w 29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5">
                    <a:moveTo>
                      <a:pt x="29" y="8"/>
                    </a:moveTo>
                    <a:lnTo>
                      <a:pt x="29" y="8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1" name="Freeform 1937"/>
              <p:cNvSpPr>
                <a:spLocks/>
              </p:cNvSpPr>
              <p:nvPr/>
            </p:nvSpPr>
            <p:spPr bwMode="auto">
              <a:xfrm>
                <a:off x="4791" y="2807"/>
                <a:ext cx="32" cy="17"/>
              </a:xfrm>
              <a:custGeom>
                <a:avLst/>
                <a:gdLst>
                  <a:gd name="T0" fmla="*/ 28 w 28"/>
                  <a:gd name="T1" fmla="*/ 8 h 15"/>
                  <a:gd name="T2" fmla="*/ 28 w 28"/>
                  <a:gd name="T3" fmla="*/ 10 h 15"/>
                  <a:gd name="T4" fmla="*/ 28 w 28"/>
                  <a:gd name="T5" fmla="*/ 12 h 15"/>
                  <a:gd name="T6" fmla="*/ 26 w 28"/>
                  <a:gd name="T7" fmla="*/ 14 h 15"/>
                  <a:gd name="T8" fmla="*/ 24 w 28"/>
                  <a:gd name="T9" fmla="*/ 15 h 15"/>
                  <a:gd name="T10" fmla="*/ 23 w 28"/>
                  <a:gd name="T11" fmla="*/ 15 h 15"/>
                  <a:gd name="T12" fmla="*/ 0 w 28"/>
                  <a:gd name="T13" fmla="*/ 15 h 15"/>
                  <a:gd name="T14" fmla="*/ 0 w 28"/>
                  <a:gd name="T15" fmla="*/ 0 h 15"/>
                  <a:gd name="T16" fmla="*/ 23 w 28"/>
                  <a:gd name="T17" fmla="*/ 0 h 15"/>
                  <a:gd name="T18" fmla="*/ 24 w 28"/>
                  <a:gd name="T19" fmla="*/ 0 h 15"/>
                  <a:gd name="T20" fmla="*/ 26 w 28"/>
                  <a:gd name="T21" fmla="*/ 2 h 15"/>
                  <a:gd name="T22" fmla="*/ 28 w 28"/>
                  <a:gd name="T23" fmla="*/ 4 h 15"/>
                  <a:gd name="T24" fmla="*/ 28 w 28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5"/>
                  <a:gd name="T41" fmla="*/ 28 w 28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5">
                    <a:moveTo>
                      <a:pt x="28" y="8"/>
                    </a:moveTo>
                    <a:lnTo>
                      <a:pt x="28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2" name="Freeform 1938"/>
              <p:cNvSpPr>
                <a:spLocks/>
              </p:cNvSpPr>
              <p:nvPr/>
            </p:nvSpPr>
            <p:spPr bwMode="auto">
              <a:xfrm>
                <a:off x="4791" y="2807"/>
                <a:ext cx="32" cy="17"/>
              </a:xfrm>
              <a:custGeom>
                <a:avLst/>
                <a:gdLst>
                  <a:gd name="T0" fmla="*/ 28 w 28"/>
                  <a:gd name="T1" fmla="*/ 8 h 15"/>
                  <a:gd name="T2" fmla="*/ 28 w 28"/>
                  <a:gd name="T3" fmla="*/ 10 h 15"/>
                  <a:gd name="T4" fmla="*/ 28 w 28"/>
                  <a:gd name="T5" fmla="*/ 12 h 15"/>
                  <a:gd name="T6" fmla="*/ 26 w 28"/>
                  <a:gd name="T7" fmla="*/ 14 h 15"/>
                  <a:gd name="T8" fmla="*/ 24 w 28"/>
                  <a:gd name="T9" fmla="*/ 15 h 15"/>
                  <a:gd name="T10" fmla="*/ 23 w 28"/>
                  <a:gd name="T11" fmla="*/ 15 h 15"/>
                  <a:gd name="T12" fmla="*/ 0 w 28"/>
                  <a:gd name="T13" fmla="*/ 15 h 15"/>
                  <a:gd name="T14" fmla="*/ 0 w 28"/>
                  <a:gd name="T15" fmla="*/ 0 h 15"/>
                  <a:gd name="T16" fmla="*/ 23 w 28"/>
                  <a:gd name="T17" fmla="*/ 0 h 15"/>
                  <a:gd name="T18" fmla="*/ 24 w 28"/>
                  <a:gd name="T19" fmla="*/ 0 h 15"/>
                  <a:gd name="T20" fmla="*/ 26 w 28"/>
                  <a:gd name="T21" fmla="*/ 2 h 15"/>
                  <a:gd name="T22" fmla="*/ 28 w 28"/>
                  <a:gd name="T23" fmla="*/ 4 h 15"/>
                  <a:gd name="T24" fmla="*/ 28 w 28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5"/>
                  <a:gd name="T41" fmla="*/ 28 w 28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5">
                    <a:moveTo>
                      <a:pt x="28" y="8"/>
                    </a:moveTo>
                    <a:lnTo>
                      <a:pt x="28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3" name="Freeform 1939"/>
              <p:cNvSpPr>
                <a:spLocks/>
              </p:cNvSpPr>
              <p:nvPr/>
            </p:nvSpPr>
            <p:spPr bwMode="auto">
              <a:xfrm>
                <a:off x="4773" y="2842"/>
                <a:ext cx="33" cy="20"/>
              </a:xfrm>
              <a:custGeom>
                <a:avLst/>
                <a:gdLst>
                  <a:gd name="T0" fmla="*/ 29 w 29"/>
                  <a:gd name="T1" fmla="*/ 7 h 17"/>
                  <a:gd name="T2" fmla="*/ 29 w 29"/>
                  <a:gd name="T3" fmla="*/ 9 h 17"/>
                  <a:gd name="T4" fmla="*/ 29 w 29"/>
                  <a:gd name="T5" fmla="*/ 11 h 17"/>
                  <a:gd name="T6" fmla="*/ 27 w 29"/>
                  <a:gd name="T7" fmla="*/ 13 h 17"/>
                  <a:gd name="T8" fmla="*/ 25 w 29"/>
                  <a:gd name="T9" fmla="*/ 15 h 17"/>
                  <a:gd name="T10" fmla="*/ 21 w 29"/>
                  <a:gd name="T11" fmla="*/ 17 h 17"/>
                  <a:gd name="T12" fmla="*/ 0 w 29"/>
                  <a:gd name="T13" fmla="*/ 17 h 17"/>
                  <a:gd name="T14" fmla="*/ 0 w 29"/>
                  <a:gd name="T15" fmla="*/ 0 h 17"/>
                  <a:gd name="T16" fmla="*/ 21 w 29"/>
                  <a:gd name="T17" fmla="*/ 0 h 17"/>
                  <a:gd name="T18" fmla="*/ 25 w 29"/>
                  <a:gd name="T19" fmla="*/ 0 h 17"/>
                  <a:gd name="T20" fmla="*/ 27 w 29"/>
                  <a:gd name="T21" fmla="*/ 2 h 17"/>
                  <a:gd name="T22" fmla="*/ 29 w 29"/>
                  <a:gd name="T23" fmla="*/ 4 h 17"/>
                  <a:gd name="T24" fmla="*/ 29 w 29"/>
                  <a:gd name="T25" fmla="*/ 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1"/>
                    </a:lnTo>
                    <a:lnTo>
                      <a:pt x="27" y="13"/>
                    </a:lnTo>
                    <a:lnTo>
                      <a:pt x="25" y="15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4" name="Freeform 1940"/>
              <p:cNvSpPr>
                <a:spLocks/>
              </p:cNvSpPr>
              <p:nvPr/>
            </p:nvSpPr>
            <p:spPr bwMode="auto">
              <a:xfrm>
                <a:off x="4773" y="2842"/>
                <a:ext cx="33" cy="20"/>
              </a:xfrm>
              <a:custGeom>
                <a:avLst/>
                <a:gdLst>
                  <a:gd name="T0" fmla="*/ 29 w 29"/>
                  <a:gd name="T1" fmla="*/ 7 h 17"/>
                  <a:gd name="T2" fmla="*/ 29 w 29"/>
                  <a:gd name="T3" fmla="*/ 9 h 17"/>
                  <a:gd name="T4" fmla="*/ 29 w 29"/>
                  <a:gd name="T5" fmla="*/ 11 h 17"/>
                  <a:gd name="T6" fmla="*/ 27 w 29"/>
                  <a:gd name="T7" fmla="*/ 13 h 17"/>
                  <a:gd name="T8" fmla="*/ 25 w 29"/>
                  <a:gd name="T9" fmla="*/ 15 h 17"/>
                  <a:gd name="T10" fmla="*/ 21 w 29"/>
                  <a:gd name="T11" fmla="*/ 17 h 17"/>
                  <a:gd name="T12" fmla="*/ 0 w 29"/>
                  <a:gd name="T13" fmla="*/ 17 h 17"/>
                  <a:gd name="T14" fmla="*/ 0 w 29"/>
                  <a:gd name="T15" fmla="*/ 0 h 17"/>
                  <a:gd name="T16" fmla="*/ 21 w 29"/>
                  <a:gd name="T17" fmla="*/ 0 h 17"/>
                  <a:gd name="T18" fmla="*/ 25 w 29"/>
                  <a:gd name="T19" fmla="*/ 0 h 17"/>
                  <a:gd name="T20" fmla="*/ 27 w 29"/>
                  <a:gd name="T21" fmla="*/ 2 h 17"/>
                  <a:gd name="T22" fmla="*/ 29 w 29"/>
                  <a:gd name="T23" fmla="*/ 4 h 17"/>
                  <a:gd name="T24" fmla="*/ 29 w 29"/>
                  <a:gd name="T25" fmla="*/ 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1"/>
                    </a:lnTo>
                    <a:lnTo>
                      <a:pt x="27" y="13"/>
                    </a:lnTo>
                    <a:lnTo>
                      <a:pt x="25" y="15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5" name="Freeform 1941"/>
              <p:cNvSpPr>
                <a:spLocks/>
              </p:cNvSpPr>
              <p:nvPr/>
            </p:nvSpPr>
            <p:spPr bwMode="auto">
              <a:xfrm>
                <a:off x="4739" y="2842"/>
                <a:ext cx="34" cy="20"/>
              </a:xfrm>
              <a:custGeom>
                <a:avLst/>
                <a:gdLst>
                  <a:gd name="T0" fmla="*/ 29 w 29"/>
                  <a:gd name="T1" fmla="*/ 7 h 17"/>
                  <a:gd name="T2" fmla="*/ 29 w 29"/>
                  <a:gd name="T3" fmla="*/ 9 h 17"/>
                  <a:gd name="T4" fmla="*/ 29 w 29"/>
                  <a:gd name="T5" fmla="*/ 13 h 17"/>
                  <a:gd name="T6" fmla="*/ 27 w 29"/>
                  <a:gd name="T7" fmla="*/ 15 h 17"/>
                  <a:gd name="T8" fmla="*/ 25 w 29"/>
                  <a:gd name="T9" fmla="*/ 17 h 17"/>
                  <a:gd name="T10" fmla="*/ 22 w 29"/>
                  <a:gd name="T11" fmla="*/ 17 h 17"/>
                  <a:gd name="T12" fmla="*/ 0 w 29"/>
                  <a:gd name="T13" fmla="*/ 17 h 17"/>
                  <a:gd name="T14" fmla="*/ 0 w 29"/>
                  <a:gd name="T15" fmla="*/ 0 h 17"/>
                  <a:gd name="T16" fmla="*/ 22 w 29"/>
                  <a:gd name="T17" fmla="*/ 0 h 17"/>
                  <a:gd name="T18" fmla="*/ 25 w 29"/>
                  <a:gd name="T19" fmla="*/ 2 h 17"/>
                  <a:gd name="T20" fmla="*/ 27 w 29"/>
                  <a:gd name="T21" fmla="*/ 2 h 17"/>
                  <a:gd name="T22" fmla="*/ 29 w 29"/>
                  <a:gd name="T23" fmla="*/ 6 h 17"/>
                  <a:gd name="T24" fmla="*/ 29 w 29"/>
                  <a:gd name="T25" fmla="*/ 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3"/>
                    </a:lnTo>
                    <a:lnTo>
                      <a:pt x="27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6" name="Freeform 1942"/>
              <p:cNvSpPr>
                <a:spLocks/>
              </p:cNvSpPr>
              <p:nvPr/>
            </p:nvSpPr>
            <p:spPr bwMode="auto">
              <a:xfrm>
                <a:off x="4739" y="2842"/>
                <a:ext cx="34" cy="20"/>
              </a:xfrm>
              <a:custGeom>
                <a:avLst/>
                <a:gdLst>
                  <a:gd name="T0" fmla="*/ 29 w 29"/>
                  <a:gd name="T1" fmla="*/ 7 h 17"/>
                  <a:gd name="T2" fmla="*/ 29 w 29"/>
                  <a:gd name="T3" fmla="*/ 9 h 17"/>
                  <a:gd name="T4" fmla="*/ 29 w 29"/>
                  <a:gd name="T5" fmla="*/ 13 h 17"/>
                  <a:gd name="T6" fmla="*/ 27 w 29"/>
                  <a:gd name="T7" fmla="*/ 15 h 17"/>
                  <a:gd name="T8" fmla="*/ 25 w 29"/>
                  <a:gd name="T9" fmla="*/ 17 h 17"/>
                  <a:gd name="T10" fmla="*/ 22 w 29"/>
                  <a:gd name="T11" fmla="*/ 17 h 17"/>
                  <a:gd name="T12" fmla="*/ 0 w 29"/>
                  <a:gd name="T13" fmla="*/ 17 h 17"/>
                  <a:gd name="T14" fmla="*/ 0 w 29"/>
                  <a:gd name="T15" fmla="*/ 0 h 17"/>
                  <a:gd name="T16" fmla="*/ 22 w 29"/>
                  <a:gd name="T17" fmla="*/ 0 h 17"/>
                  <a:gd name="T18" fmla="*/ 25 w 29"/>
                  <a:gd name="T19" fmla="*/ 2 h 17"/>
                  <a:gd name="T20" fmla="*/ 27 w 29"/>
                  <a:gd name="T21" fmla="*/ 2 h 17"/>
                  <a:gd name="T22" fmla="*/ 29 w 29"/>
                  <a:gd name="T23" fmla="*/ 6 h 17"/>
                  <a:gd name="T24" fmla="*/ 29 w 29"/>
                  <a:gd name="T25" fmla="*/ 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3"/>
                    </a:lnTo>
                    <a:lnTo>
                      <a:pt x="27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29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7" name="Freeform 1943"/>
              <p:cNvSpPr>
                <a:spLocks/>
              </p:cNvSpPr>
              <p:nvPr/>
            </p:nvSpPr>
            <p:spPr bwMode="auto">
              <a:xfrm>
                <a:off x="4777" y="2877"/>
                <a:ext cx="34" cy="18"/>
              </a:xfrm>
              <a:custGeom>
                <a:avLst/>
                <a:gdLst>
                  <a:gd name="T0" fmla="*/ 29 w 29"/>
                  <a:gd name="T1" fmla="*/ 8 h 16"/>
                  <a:gd name="T2" fmla="*/ 29 w 29"/>
                  <a:gd name="T3" fmla="*/ 10 h 16"/>
                  <a:gd name="T4" fmla="*/ 29 w 29"/>
                  <a:gd name="T5" fmla="*/ 12 h 16"/>
                  <a:gd name="T6" fmla="*/ 27 w 29"/>
                  <a:gd name="T7" fmla="*/ 14 h 16"/>
                  <a:gd name="T8" fmla="*/ 25 w 29"/>
                  <a:gd name="T9" fmla="*/ 16 h 16"/>
                  <a:gd name="T10" fmla="*/ 21 w 29"/>
                  <a:gd name="T11" fmla="*/ 16 h 16"/>
                  <a:gd name="T12" fmla="*/ 0 w 29"/>
                  <a:gd name="T13" fmla="*/ 16 h 16"/>
                  <a:gd name="T14" fmla="*/ 0 w 29"/>
                  <a:gd name="T15" fmla="*/ 0 h 16"/>
                  <a:gd name="T16" fmla="*/ 21 w 29"/>
                  <a:gd name="T17" fmla="*/ 0 h 16"/>
                  <a:gd name="T18" fmla="*/ 25 w 29"/>
                  <a:gd name="T19" fmla="*/ 0 h 16"/>
                  <a:gd name="T20" fmla="*/ 27 w 29"/>
                  <a:gd name="T21" fmla="*/ 2 h 16"/>
                  <a:gd name="T22" fmla="*/ 29 w 29"/>
                  <a:gd name="T23" fmla="*/ 4 h 16"/>
                  <a:gd name="T24" fmla="*/ 29 w 29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6"/>
                  <a:gd name="T41" fmla="*/ 29 w 29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6">
                    <a:moveTo>
                      <a:pt x="29" y="8"/>
                    </a:moveTo>
                    <a:lnTo>
                      <a:pt x="29" y="10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8" name="Freeform 1944"/>
              <p:cNvSpPr>
                <a:spLocks/>
              </p:cNvSpPr>
              <p:nvPr/>
            </p:nvSpPr>
            <p:spPr bwMode="auto">
              <a:xfrm>
                <a:off x="4777" y="2877"/>
                <a:ext cx="34" cy="18"/>
              </a:xfrm>
              <a:custGeom>
                <a:avLst/>
                <a:gdLst>
                  <a:gd name="T0" fmla="*/ 29 w 29"/>
                  <a:gd name="T1" fmla="*/ 8 h 16"/>
                  <a:gd name="T2" fmla="*/ 29 w 29"/>
                  <a:gd name="T3" fmla="*/ 10 h 16"/>
                  <a:gd name="T4" fmla="*/ 29 w 29"/>
                  <a:gd name="T5" fmla="*/ 12 h 16"/>
                  <a:gd name="T6" fmla="*/ 27 w 29"/>
                  <a:gd name="T7" fmla="*/ 14 h 16"/>
                  <a:gd name="T8" fmla="*/ 25 w 29"/>
                  <a:gd name="T9" fmla="*/ 16 h 16"/>
                  <a:gd name="T10" fmla="*/ 21 w 29"/>
                  <a:gd name="T11" fmla="*/ 16 h 16"/>
                  <a:gd name="T12" fmla="*/ 0 w 29"/>
                  <a:gd name="T13" fmla="*/ 16 h 16"/>
                  <a:gd name="T14" fmla="*/ 0 w 29"/>
                  <a:gd name="T15" fmla="*/ 0 h 16"/>
                  <a:gd name="T16" fmla="*/ 21 w 29"/>
                  <a:gd name="T17" fmla="*/ 0 h 16"/>
                  <a:gd name="T18" fmla="*/ 25 w 29"/>
                  <a:gd name="T19" fmla="*/ 0 h 16"/>
                  <a:gd name="T20" fmla="*/ 27 w 29"/>
                  <a:gd name="T21" fmla="*/ 2 h 16"/>
                  <a:gd name="T22" fmla="*/ 29 w 29"/>
                  <a:gd name="T23" fmla="*/ 4 h 16"/>
                  <a:gd name="T24" fmla="*/ 29 w 29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6"/>
                  <a:gd name="T41" fmla="*/ 29 w 29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6">
                    <a:moveTo>
                      <a:pt x="29" y="8"/>
                    </a:moveTo>
                    <a:lnTo>
                      <a:pt x="29" y="10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69" name="Freeform 1945"/>
              <p:cNvSpPr>
                <a:spLocks/>
              </p:cNvSpPr>
              <p:nvPr/>
            </p:nvSpPr>
            <p:spPr bwMode="auto">
              <a:xfrm>
                <a:off x="4811" y="2877"/>
                <a:ext cx="33" cy="20"/>
              </a:xfrm>
              <a:custGeom>
                <a:avLst/>
                <a:gdLst>
                  <a:gd name="T0" fmla="*/ 29 w 29"/>
                  <a:gd name="T1" fmla="*/ 8 h 18"/>
                  <a:gd name="T2" fmla="*/ 29 w 29"/>
                  <a:gd name="T3" fmla="*/ 10 h 18"/>
                  <a:gd name="T4" fmla="*/ 27 w 29"/>
                  <a:gd name="T5" fmla="*/ 12 h 18"/>
                  <a:gd name="T6" fmla="*/ 27 w 29"/>
                  <a:gd name="T7" fmla="*/ 16 h 18"/>
                  <a:gd name="T8" fmla="*/ 25 w 29"/>
                  <a:gd name="T9" fmla="*/ 16 h 18"/>
                  <a:gd name="T10" fmla="*/ 21 w 29"/>
                  <a:gd name="T11" fmla="*/ 18 h 18"/>
                  <a:gd name="T12" fmla="*/ 0 w 29"/>
                  <a:gd name="T13" fmla="*/ 18 h 18"/>
                  <a:gd name="T14" fmla="*/ 0 w 29"/>
                  <a:gd name="T15" fmla="*/ 0 h 18"/>
                  <a:gd name="T16" fmla="*/ 21 w 29"/>
                  <a:gd name="T17" fmla="*/ 0 h 18"/>
                  <a:gd name="T18" fmla="*/ 25 w 29"/>
                  <a:gd name="T19" fmla="*/ 0 h 18"/>
                  <a:gd name="T20" fmla="*/ 27 w 29"/>
                  <a:gd name="T21" fmla="*/ 2 h 18"/>
                  <a:gd name="T22" fmla="*/ 27 w 29"/>
                  <a:gd name="T23" fmla="*/ 4 h 18"/>
                  <a:gd name="T24" fmla="*/ 29 w 29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8"/>
                  <a:gd name="T41" fmla="*/ 29 w 29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8">
                    <a:moveTo>
                      <a:pt x="29" y="8"/>
                    </a:move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1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0" name="Freeform 1946"/>
              <p:cNvSpPr>
                <a:spLocks/>
              </p:cNvSpPr>
              <p:nvPr/>
            </p:nvSpPr>
            <p:spPr bwMode="auto">
              <a:xfrm>
                <a:off x="4811" y="2877"/>
                <a:ext cx="33" cy="20"/>
              </a:xfrm>
              <a:custGeom>
                <a:avLst/>
                <a:gdLst>
                  <a:gd name="T0" fmla="*/ 29 w 29"/>
                  <a:gd name="T1" fmla="*/ 8 h 18"/>
                  <a:gd name="T2" fmla="*/ 29 w 29"/>
                  <a:gd name="T3" fmla="*/ 10 h 18"/>
                  <a:gd name="T4" fmla="*/ 27 w 29"/>
                  <a:gd name="T5" fmla="*/ 12 h 18"/>
                  <a:gd name="T6" fmla="*/ 27 w 29"/>
                  <a:gd name="T7" fmla="*/ 16 h 18"/>
                  <a:gd name="T8" fmla="*/ 25 w 29"/>
                  <a:gd name="T9" fmla="*/ 16 h 18"/>
                  <a:gd name="T10" fmla="*/ 21 w 29"/>
                  <a:gd name="T11" fmla="*/ 18 h 18"/>
                  <a:gd name="T12" fmla="*/ 0 w 29"/>
                  <a:gd name="T13" fmla="*/ 18 h 18"/>
                  <a:gd name="T14" fmla="*/ 0 w 29"/>
                  <a:gd name="T15" fmla="*/ 0 h 18"/>
                  <a:gd name="T16" fmla="*/ 21 w 29"/>
                  <a:gd name="T17" fmla="*/ 0 h 18"/>
                  <a:gd name="T18" fmla="*/ 25 w 29"/>
                  <a:gd name="T19" fmla="*/ 0 h 18"/>
                  <a:gd name="T20" fmla="*/ 27 w 29"/>
                  <a:gd name="T21" fmla="*/ 2 h 18"/>
                  <a:gd name="T22" fmla="*/ 27 w 29"/>
                  <a:gd name="T23" fmla="*/ 4 h 18"/>
                  <a:gd name="T24" fmla="*/ 29 w 29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8"/>
                  <a:gd name="T41" fmla="*/ 29 w 29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8">
                    <a:moveTo>
                      <a:pt x="29" y="8"/>
                    </a:move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1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1" name="Freeform 1947"/>
              <p:cNvSpPr>
                <a:spLocks/>
              </p:cNvSpPr>
              <p:nvPr/>
            </p:nvSpPr>
            <p:spPr bwMode="auto">
              <a:xfrm>
                <a:off x="4789" y="2912"/>
                <a:ext cx="32" cy="20"/>
              </a:xfrm>
              <a:custGeom>
                <a:avLst/>
                <a:gdLst>
                  <a:gd name="T0" fmla="*/ 28 w 28"/>
                  <a:gd name="T1" fmla="*/ 8 h 17"/>
                  <a:gd name="T2" fmla="*/ 28 w 28"/>
                  <a:gd name="T3" fmla="*/ 10 h 17"/>
                  <a:gd name="T4" fmla="*/ 26 w 28"/>
                  <a:gd name="T5" fmla="*/ 14 h 17"/>
                  <a:gd name="T6" fmla="*/ 26 w 28"/>
                  <a:gd name="T7" fmla="*/ 16 h 17"/>
                  <a:gd name="T8" fmla="*/ 25 w 28"/>
                  <a:gd name="T9" fmla="*/ 17 h 17"/>
                  <a:gd name="T10" fmla="*/ 21 w 28"/>
                  <a:gd name="T11" fmla="*/ 17 h 17"/>
                  <a:gd name="T12" fmla="*/ 0 w 28"/>
                  <a:gd name="T13" fmla="*/ 17 h 17"/>
                  <a:gd name="T14" fmla="*/ 0 w 28"/>
                  <a:gd name="T15" fmla="*/ 0 h 17"/>
                  <a:gd name="T16" fmla="*/ 21 w 28"/>
                  <a:gd name="T17" fmla="*/ 0 h 17"/>
                  <a:gd name="T18" fmla="*/ 25 w 28"/>
                  <a:gd name="T19" fmla="*/ 2 h 17"/>
                  <a:gd name="T20" fmla="*/ 26 w 28"/>
                  <a:gd name="T21" fmla="*/ 2 h 17"/>
                  <a:gd name="T22" fmla="*/ 26 w 28"/>
                  <a:gd name="T23" fmla="*/ 6 h 17"/>
                  <a:gd name="T24" fmla="*/ 28 w 28"/>
                  <a:gd name="T25" fmla="*/ 8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7"/>
                  <a:gd name="T41" fmla="*/ 28 w 28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7">
                    <a:moveTo>
                      <a:pt x="28" y="8"/>
                    </a:moveTo>
                    <a:lnTo>
                      <a:pt x="28" y="10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2" name="Freeform 1948"/>
              <p:cNvSpPr>
                <a:spLocks/>
              </p:cNvSpPr>
              <p:nvPr/>
            </p:nvSpPr>
            <p:spPr bwMode="auto">
              <a:xfrm>
                <a:off x="4789" y="2912"/>
                <a:ext cx="32" cy="20"/>
              </a:xfrm>
              <a:custGeom>
                <a:avLst/>
                <a:gdLst>
                  <a:gd name="T0" fmla="*/ 28 w 28"/>
                  <a:gd name="T1" fmla="*/ 8 h 17"/>
                  <a:gd name="T2" fmla="*/ 28 w 28"/>
                  <a:gd name="T3" fmla="*/ 10 h 17"/>
                  <a:gd name="T4" fmla="*/ 26 w 28"/>
                  <a:gd name="T5" fmla="*/ 14 h 17"/>
                  <a:gd name="T6" fmla="*/ 26 w 28"/>
                  <a:gd name="T7" fmla="*/ 16 h 17"/>
                  <a:gd name="T8" fmla="*/ 25 w 28"/>
                  <a:gd name="T9" fmla="*/ 17 h 17"/>
                  <a:gd name="T10" fmla="*/ 21 w 28"/>
                  <a:gd name="T11" fmla="*/ 17 h 17"/>
                  <a:gd name="T12" fmla="*/ 0 w 28"/>
                  <a:gd name="T13" fmla="*/ 17 h 17"/>
                  <a:gd name="T14" fmla="*/ 0 w 28"/>
                  <a:gd name="T15" fmla="*/ 0 h 17"/>
                  <a:gd name="T16" fmla="*/ 21 w 28"/>
                  <a:gd name="T17" fmla="*/ 0 h 17"/>
                  <a:gd name="T18" fmla="*/ 25 w 28"/>
                  <a:gd name="T19" fmla="*/ 2 h 17"/>
                  <a:gd name="T20" fmla="*/ 26 w 28"/>
                  <a:gd name="T21" fmla="*/ 2 h 17"/>
                  <a:gd name="T22" fmla="*/ 26 w 28"/>
                  <a:gd name="T23" fmla="*/ 6 h 17"/>
                  <a:gd name="T24" fmla="*/ 28 w 28"/>
                  <a:gd name="T25" fmla="*/ 8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7"/>
                  <a:gd name="T41" fmla="*/ 28 w 28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7">
                    <a:moveTo>
                      <a:pt x="28" y="8"/>
                    </a:moveTo>
                    <a:lnTo>
                      <a:pt x="28" y="10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3" name="Freeform 1949"/>
              <p:cNvSpPr>
                <a:spLocks/>
              </p:cNvSpPr>
              <p:nvPr/>
            </p:nvSpPr>
            <p:spPr bwMode="auto">
              <a:xfrm>
                <a:off x="4755" y="2915"/>
                <a:ext cx="34" cy="17"/>
              </a:xfrm>
              <a:custGeom>
                <a:avLst/>
                <a:gdLst>
                  <a:gd name="T0" fmla="*/ 29 w 29"/>
                  <a:gd name="T1" fmla="*/ 6 h 15"/>
                  <a:gd name="T2" fmla="*/ 29 w 29"/>
                  <a:gd name="T3" fmla="*/ 8 h 15"/>
                  <a:gd name="T4" fmla="*/ 27 w 29"/>
                  <a:gd name="T5" fmla="*/ 12 h 15"/>
                  <a:gd name="T6" fmla="*/ 27 w 29"/>
                  <a:gd name="T7" fmla="*/ 14 h 15"/>
                  <a:gd name="T8" fmla="*/ 25 w 29"/>
                  <a:gd name="T9" fmla="*/ 15 h 15"/>
                  <a:gd name="T10" fmla="*/ 21 w 29"/>
                  <a:gd name="T11" fmla="*/ 15 h 15"/>
                  <a:gd name="T12" fmla="*/ 0 w 29"/>
                  <a:gd name="T13" fmla="*/ 15 h 15"/>
                  <a:gd name="T14" fmla="*/ 0 w 29"/>
                  <a:gd name="T15" fmla="*/ 0 h 15"/>
                  <a:gd name="T16" fmla="*/ 21 w 29"/>
                  <a:gd name="T17" fmla="*/ 0 h 15"/>
                  <a:gd name="T18" fmla="*/ 25 w 29"/>
                  <a:gd name="T19" fmla="*/ 0 h 15"/>
                  <a:gd name="T20" fmla="*/ 27 w 29"/>
                  <a:gd name="T21" fmla="*/ 2 h 15"/>
                  <a:gd name="T22" fmla="*/ 27 w 29"/>
                  <a:gd name="T23" fmla="*/ 4 h 15"/>
                  <a:gd name="T24" fmla="*/ 29 w 29"/>
                  <a:gd name="T25" fmla="*/ 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5"/>
                  <a:gd name="T41" fmla="*/ 29 w 29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5">
                    <a:moveTo>
                      <a:pt x="29" y="6"/>
                    </a:moveTo>
                    <a:lnTo>
                      <a:pt x="29" y="8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4" name="Freeform 1950"/>
              <p:cNvSpPr>
                <a:spLocks/>
              </p:cNvSpPr>
              <p:nvPr/>
            </p:nvSpPr>
            <p:spPr bwMode="auto">
              <a:xfrm>
                <a:off x="4755" y="2915"/>
                <a:ext cx="34" cy="17"/>
              </a:xfrm>
              <a:custGeom>
                <a:avLst/>
                <a:gdLst>
                  <a:gd name="T0" fmla="*/ 29 w 29"/>
                  <a:gd name="T1" fmla="*/ 6 h 15"/>
                  <a:gd name="T2" fmla="*/ 29 w 29"/>
                  <a:gd name="T3" fmla="*/ 8 h 15"/>
                  <a:gd name="T4" fmla="*/ 27 w 29"/>
                  <a:gd name="T5" fmla="*/ 12 h 15"/>
                  <a:gd name="T6" fmla="*/ 27 w 29"/>
                  <a:gd name="T7" fmla="*/ 14 h 15"/>
                  <a:gd name="T8" fmla="*/ 25 w 29"/>
                  <a:gd name="T9" fmla="*/ 15 h 15"/>
                  <a:gd name="T10" fmla="*/ 21 w 29"/>
                  <a:gd name="T11" fmla="*/ 15 h 15"/>
                  <a:gd name="T12" fmla="*/ 0 w 29"/>
                  <a:gd name="T13" fmla="*/ 15 h 15"/>
                  <a:gd name="T14" fmla="*/ 0 w 29"/>
                  <a:gd name="T15" fmla="*/ 0 h 15"/>
                  <a:gd name="T16" fmla="*/ 21 w 29"/>
                  <a:gd name="T17" fmla="*/ 0 h 15"/>
                  <a:gd name="T18" fmla="*/ 25 w 29"/>
                  <a:gd name="T19" fmla="*/ 0 h 15"/>
                  <a:gd name="T20" fmla="*/ 27 w 29"/>
                  <a:gd name="T21" fmla="*/ 2 h 15"/>
                  <a:gd name="T22" fmla="*/ 27 w 29"/>
                  <a:gd name="T23" fmla="*/ 4 h 15"/>
                  <a:gd name="T24" fmla="*/ 29 w 29"/>
                  <a:gd name="T25" fmla="*/ 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5"/>
                  <a:gd name="T41" fmla="*/ 29 w 29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5">
                    <a:moveTo>
                      <a:pt x="29" y="6"/>
                    </a:moveTo>
                    <a:lnTo>
                      <a:pt x="29" y="8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5" name="Freeform 1951"/>
              <p:cNvSpPr>
                <a:spLocks/>
              </p:cNvSpPr>
              <p:nvPr/>
            </p:nvSpPr>
            <p:spPr bwMode="auto">
              <a:xfrm>
                <a:off x="5272" y="2787"/>
                <a:ext cx="175" cy="163"/>
              </a:xfrm>
              <a:custGeom>
                <a:avLst/>
                <a:gdLst>
                  <a:gd name="T0" fmla="*/ 77 w 152"/>
                  <a:gd name="T1" fmla="*/ 142 h 142"/>
                  <a:gd name="T2" fmla="*/ 92 w 152"/>
                  <a:gd name="T3" fmla="*/ 142 h 142"/>
                  <a:gd name="T4" fmla="*/ 105 w 152"/>
                  <a:gd name="T5" fmla="*/ 136 h 142"/>
                  <a:gd name="T6" fmla="*/ 119 w 152"/>
                  <a:gd name="T7" fmla="*/ 130 h 142"/>
                  <a:gd name="T8" fmla="*/ 128 w 152"/>
                  <a:gd name="T9" fmla="*/ 121 h 142"/>
                  <a:gd name="T10" fmla="*/ 138 w 152"/>
                  <a:gd name="T11" fmla="*/ 111 h 142"/>
                  <a:gd name="T12" fmla="*/ 146 w 152"/>
                  <a:gd name="T13" fmla="*/ 100 h 142"/>
                  <a:gd name="T14" fmla="*/ 150 w 152"/>
                  <a:gd name="T15" fmla="*/ 86 h 142"/>
                  <a:gd name="T16" fmla="*/ 152 w 152"/>
                  <a:gd name="T17" fmla="*/ 71 h 142"/>
                  <a:gd name="T18" fmla="*/ 150 w 152"/>
                  <a:gd name="T19" fmla="*/ 57 h 142"/>
                  <a:gd name="T20" fmla="*/ 146 w 152"/>
                  <a:gd name="T21" fmla="*/ 44 h 142"/>
                  <a:gd name="T22" fmla="*/ 138 w 152"/>
                  <a:gd name="T23" fmla="*/ 31 h 142"/>
                  <a:gd name="T24" fmla="*/ 128 w 152"/>
                  <a:gd name="T25" fmla="*/ 21 h 142"/>
                  <a:gd name="T26" fmla="*/ 119 w 152"/>
                  <a:gd name="T27" fmla="*/ 11 h 142"/>
                  <a:gd name="T28" fmla="*/ 105 w 152"/>
                  <a:gd name="T29" fmla="*/ 6 h 142"/>
                  <a:gd name="T30" fmla="*/ 92 w 152"/>
                  <a:gd name="T31" fmla="*/ 2 h 142"/>
                  <a:gd name="T32" fmla="*/ 77 w 152"/>
                  <a:gd name="T33" fmla="*/ 0 h 142"/>
                  <a:gd name="T34" fmla="*/ 61 w 152"/>
                  <a:gd name="T35" fmla="*/ 2 h 142"/>
                  <a:gd name="T36" fmla="*/ 46 w 152"/>
                  <a:gd name="T37" fmla="*/ 6 h 142"/>
                  <a:gd name="T38" fmla="*/ 34 w 152"/>
                  <a:gd name="T39" fmla="*/ 11 h 142"/>
                  <a:gd name="T40" fmla="*/ 23 w 152"/>
                  <a:gd name="T41" fmla="*/ 21 h 142"/>
                  <a:gd name="T42" fmla="*/ 13 w 152"/>
                  <a:gd name="T43" fmla="*/ 31 h 142"/>
                  <a:gd name="T44" fmla="*/ 6 w 152"/>
                  <a:gd name="T45" fmla="*/ 44 h 142"/>
                  <a:gd name="T46" fmla="*/ 2 w 152"/>
                  <a:gd name="T47" fmla="*/ 57 h 142"/>
                  <a:gd name="T48" fmla="*/ 0 w 152"/>
                  <a:gd name="T49" fmla="*/ 71 h 142"/>
                  <a:gd name="T50" fmla="*/ 2 w 152"/>
                  <a:gd name="T51" fmla="*/ 86 h 142"/>
                  <a:gd name="T52" fmla="*/ 6 w 152"/>
                  <a:gd name="T53" fmla="*/ 100 h 142"/>
                  <a:gd name="T54" fmla="*/ 13 w 152"/>
                  <a:gd name="T55" fmla="*/ 111 h 142"/>
                  <a:gd name="T56" fmla="*/ 23 w 152"/>
                  <a:gd name="T57" fmla="*/ 121 h 142"/>
                  <a:gd name="T58" fmla="*/ 34 w 152"/>
                  <a:gd name="T59" fmla="*/ 130 h 142"/>
                  <a:gd name="T60" fmla="*/ 46 w 152"/>
                  <a:gd name="T61" fmla="*/ 136 h 142"/>
                  <a:gd name="T62" fmla="*/ 61 w 152"/>
                  <a:gd name="T63" fmla="*/ 142 h 142"/>
                  <a:gd name="T64" fmla="*/ 77 w 152"/>
                  <a:gd name="T65" fmla="*/ 142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42"/>
                  <a:gd name="T101" fmla="*/ 152 w 152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42">
                    <a:moveTo>
                      <a:pt x="77" y="142"/>
                    </a:moveTo>
                    <a:lnTo>
                      <a:pt x="92" y="142"/>
                    </a:lnTo>
                    <a:lnTo>
                      <a:pt x="105" y="136"/>
                    </a:lnTo>
                    <a:lnTo>
                      <a:pt x="119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6" y="100"/>
                    </a:lnTo>
                    <a:lnTo>
                      <a:pt x="150" y="86"/>
                    </a:lnTo>
                    <a:lnTo>
                      <a:pt x="152" y="71"/>
                    </a:lnTo>
                    <a:lnTo>
                      <a:pt x="150" y="57"/>
                    </a:lnTo>
                    <a:lnTo>
                      <a:pt x="146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9" y="11"/>
                    </a:lnTo>
                    <a:lnTo>
                      <a:pt x="105" y="6"/>
                    </a:lnTo>
                    <a:lnTo>
                      <a:pt x="92" y="2"/>
                    </a:lnTo>
                    <a:lnTo>
                      <a:pt x="77" y="0"/>
                    </a:lnTo>
                    <a:lnTo>
                      <a:pt x="61" y="2"/>
                    </a:lnTo>
                    <a:lnTo>
                      <a:pt x="46" y="6"/>
                    </a:lnTo>
                    <a:lnTo>
                      <a:pt x="34" y="11"/>
                    </a:lnTo>
                    <a:lnTo>
                      <a:pt x="23" y="21"/>
                    </a:lnTo>
                    <a:lnTo>
                      <a:pt x="13" y="31"/>
                    </a:lnTo>
                    <a:lnTo>
                      <a:pt x="6" y="44"/>
                    </a:lnTo>
                    <a:lnTo>
                      <a:pt x="2" y="57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6" y="100"/>
                    </a:lnTo>
                    <a:lnTo>
                      <a:pt x="13" y="111"/>
                    </a:lnTo>
                    <a:lnTo>
                      <a:pt x="23" y="121"/>
                    </a:lnTo>
                    <a:lnTo>
                      <a:pt x="34" y="130"/>
                    </a:lnTo>
                    <a:lnTo>
                      <a:pt x="46" y="136"/>
                    </a:lnTo>
                    <a:lnTo>
                      <a:pt x="61" y="142"/>
                    </a:lnTo>
                    <a:lnTo>
                      <a:pt x="77" y="14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6" name="Freeform 1952"/>
              <p:cNvSpPr>
                <a:spLocks/>
              </p:cNvSpPr>
              <p:nvPr/>
            </p:nvSpPr>
            <p:spPr bwMode="auto">
              <a:xfrm>
                <a:off x="5272" y="2787"/>
                <a:ext cx="175" cy="163"/>
              </a:xfrm>
              <a:custGeom>
                <a:avLst/>
                <a:gdLst>
                  <a:gd name="T0" fmla="*/ 77 w 152"/>
                  <a:gd name="T1" fmla="*/ 142 h 142"/>
                  <a:gd name="T2" fmla="*/ 92 w 152"/>
                  <a:gd name="T3" fmla="*/ 142 h 142"/>
                  <a:gd name="T4" fmla="*/ 105 w 152"/>
                  <a:gd name="T5" fmla="*/ 136 h 142"/>
                  <a:gd name="T6" fmla="*/ 119 w 152"/>
                  <a:gd name="T7" fmla="*/ 130 h 142"/>
                  <a:gd name="T8" fmla="*/ 128 w 152"/>
                  <a:gd name="T9" fmla="*/ 121 h 142"/>
                  <a:gd name="T10" fmla="*/ 138 w 152"/>
                  <a:gd name="T11" fmla="*/ 111 h 142"/>
                  <a:gd name="T12" fmla="*/ 146 w 152"/>
                  <a:gd name="T13" fmla="*/ 100 h 142"/>
                  <a:gd name="T14" fmla="*/ 150 w 152"/>
                  <a:gd name="T15" fmla="*/ 86 h 142"/>
                  <a:gd name="T16" fmla="*/ 152 w 152"/>
                  <a:gd name="T17" fmla="*/ 71 h 142"/>
                  <a:gd name="T18" fmla="*/ 150 w 152"/>
                  <a:gd name="T19" fmla="*/ 57 h 142"/>
                  <a:gd name="T20" fmla="*/ 146 w 152"/>
                  <a:gd name="T21" fmla="*/ 44 h 142"/>
                  <a:gd name="T22" fmla="*/ 138 w 152"/>
                  <a:gd name="T23" fmla="*/ 31 h 142"/>
                  <a:gd name="T24" fmla="*/ 128 w 152"/>
                  <a:gd name="T25" fmla="*/ 21 h 142"/>
                  <a:gd name="T26" fmla="*/ 119 w 152"/>
                  <a:gd name="T27" fmla="*/ 11 h 142"/>
                  <a:gd name="T28" fmla="*/ 105 w 152"/>
                  <a:gd name="T29" fmla="*/ 6 h 142"/>
                  <a:gd name="T30" fmla="*/ 92 w 152"/>
                  <a:gd name="T31" fmla="*/ 2 h 142"/>
                  <a:gd name="T32" fmla="*/ 77 w 152"/>
                  <a:gd name="T33" fmla="*/ 0 h 142"/>
                  <a:gd name="T34" fmla="*/ 61 w 152"/>
                  <a:gd name="T35" fmla="*/ 2 h 142"/>
                  <a:gd name="T36" fmla="*/ 46 w 152"/>
                  <a:gd name="T37" fmla="*/ 6 h 142"/>
                  <a:gd name="T38" fmla="*/ 34 w 152"/>
                  <a:gd name="T39" fmla="*/ 11 h 142"/>
                  <a:gd name="T40" fmla="*/ 23 w 152"/>
                  <a:gd name="T41" fmla="*/ 21 h 142"/>
                  <a:gd name="T42" fmla="*/ 13 w 152"/>
                  <a:gd name="T43" fmla="*/ 31 h 142"/>
                  <a:gd name="T44" fmla="*/ 6 w 152"/>
                  <a:gd name="T45" fmla="*/ 44 h 142"/>
                  <a:gd name="T46" fmla="*/ 2 w 152"/>
                  <a:gd name="T47" fmla="*/ 57 h 142"/>
                  <a:gd name="T48" fmla="*/ 0 w 152"/>
                  <a:gd name="T49" fmla="*/ 71 h 142"/>
                  <a:gd name="T50" fmla="*/ 2 w 152"/>
                  <a:gd name="T51" fmla="*/ 86 h 142"/>
                  <a:gd name="T52" fmla="*/ 6 w 152"/>
                  <a:gd name="T53" fmla="*/ 100 h 142"/>
                  <a:gd name="T54" fmla="*/ 13 w 152"/>
                  <a:gd name="T55" fmla="*/ 111 h 142"/>
                  <a:gd name="T56" fmla="*/ 23 w 152"/>
                  <a:gd name="T57" fmla="*/ 121 h 142"/>
                  <a:gd name="T58" fmla="*/ 34 w 152"/>
                  <a:gd name="T59" fmla="*/ 130 h 142"/>
                  <a:gd name="T60" fmla="*/ 46 w 152"/>
                  <a:gd name="T61" fmla="*/ 136 h 142"/>
                  <a:gd name="T62" fmla="*/ 61 w 152"/>
                  <a:gd name="T63" fmla="*/ 142 h 142"/>
                  <a:gd name="T64" fmla="*/ 77 w 152"/>
                  <a:gd name="T65" fmla="*/ 142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42"/>
                  <a:gd name="T101" fmla="*/ 152 w 152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42">
                    <a:moveTo>
                      <a:pt x="77" y="142"/>
                    </a:moveTo>
                    <a:lnTo>
                      <a:pt x="92" y="142"/>
                    </a:lnTo>
                    <a:lnTo>
                      <a:pt x="105" y="136"/>
                    </a:lnTo>
                    <a:lnTo>
                      <a:pt x="119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6" y="100"/>
                    </a:lnTo>
                    <a:lnTo>
                      <a:pt x="150" y="86"/>
                    </a:lnTo>
                    <a:lnTo>
                      <a:pt x="152" y="71"/>
                    </a:lnTo>
                    <a:lnTo>
                      <a:pt x="150" y="57"/>
                    </a:lnTo>
                    <a:lnTo>
                      <a:pt x="146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9" y="11"/>
                    </a:lnTo>
                    <a:lnTo>
                      <a:pt x="105" y="6"/>
                    </a:lnTo>
                    <a:lnTo>
                      <a:pt x="92" y="2"/>
                    </a:lnTo>
                    <a:lnTo>
                      <a:pt x="77" y="0"/>
                    </a:lnTo>
                    <a:lnTo>
                      <a:pt x="61" y="2"/>
                    </a:lnTo>
                    <a:lnTo>
                      <a:pt x="46" y="6"/>
                    </a:lnTo>
                    <a:lnTo>
                      <a:pt x="34" y="11"/>
                    </a:lnTo>
                    <a:lnTo>
                      <a:pt x="23" y="21"/>
                    </a:lnTo>
                    <a:lnTo>
                      <a:pt x="13" y="31"/>
                    </a:lnTo>
                    <a:lnTo>
                      <a:pt x="6" y="44"/>
                    </a:lnTo>
                    <a:lnTo>
                      <a:pt x="2" y="57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6" y="100"/>
                    </a:lnTo>
                    <a:lnTo>
                      <a:pt x="13" y="111"/>
                    </a:lnTo>
                    <a:lnTo>
                      <a:pt x="23" y="121"/>
                    </a:lnTo>
                    <a:lnTo>
                      <a:pt x="34" y="130"/>
                    </a:lnTo>
                    <a:lnTo>
                      <a:pt x="46" y="136"/>
                    </a:lnTo>
                    <a:lnTo>
                      <a:pt x="61" y="142"/>
                    </a:lnTo>
                    <a:lnTo>
                      <a:pt x="77" y="14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7" name="Freeform 1953"/>
              <p:cNvSpPr>
                <a:spLocks/>
              </p:cNvSpPr>
              <p:nvPr/>
            </p:nvSpPr>
            <p:spPr bwMode="auto">
              <a:xfrm>
                <a:off x="5373" y="2821"/>
                <a:ext cx="19" cy="24"/>
              </a:xfrm>
              <a:custGeom>
                <a:avLst/>
                <a:gdLst>
                  <a:gd name="T0" fmla="*/ 4 w 17"/>
                  <a:gd name="T1" fmla="*/ 0 h 21"/>
                  <a:gd name="T2" fmla="*/ 6 w 17"/>
                  <a:gd name="T3" fmla="*/ 0 h 21"/>
                  <a:gd name="T4" fmla="*/ 10 w 17"/>
                  <a:gd name="T5" fmla="*/ 0 h 21"/>
                  <a:gd name="T6" fmla="*/ 12 w 17"/>
                  <a:gd name="T7" fmla="*/ 2 h 21"/>
                  <a:gd name="T8" fmla="*/ 17 w 17"/>
                  <a:gd name="T9" fmla="*/ 17 h 21"/>
                  <a:gd name="T10" fmla="*/ 6 w 17"/>
                  <a:gd name="T11" fmla="*/ 21 h 21"/>
                  <a:gd name="T12" fmla="*/ 0 w 17"/>
                  <a:gd name="T13" fmla="*/ 5 h 21"/>
                  <a:gd name="T14" fmla="*/ 0 w 17"/>
                  <a:gd name="T15" fmla="*/ 2 h 21"/>
                  <a:gd name="T16" fmla="*/ 4 w 17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4" y="0"/>
                    </a:move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7" y="17"/>
                    </a:lnTo>
                    <a:lnTo>
                      <a:pt x="6" y="21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8" name="Freeform 1954"/>
              <p:cNvSpPr>
                <a:spLocks/>
              </p:cNvSpPr>
              <p:nvPr/>
            </p:nvSpPr>
            <p:spPr bwMode="auto">
              <a:xfrm>
                <a:off x="5373" y="2821"/>
                <a:ext cx="19" cy="24"/>
              </a:xfrm>
              <a:custGeom>
                <a:avLst/>
                <a:gdLst>
                  <a:gd name="T0" fmla="*/ 4 w 17"/>
                  <a:gd name="T1" fmla="*/ 0 h 21"/>
                  <a:gd name="T2" fmla="*/ 6 w 17"/>
                  <a:gd name="T3" fmla="*/ 0 h 21"/>
                  <a:gd name="T4" fmla="*/ 10 w 17"/>
                  <a:gd name="T5" fmla="*/ 0 h 21"/>
                  <a:gd name="T6" fmla="*/ 12 w 17"/>
                  <a:gd name="T7" fmla="*/ 2 h 21"/>
                  <a:gd name="T8" fmla="*/ 17 w 17"/>
                  <a:gd name="T9" fmla="*/ 17 h 21"/>
                  <a:gd name="T10" fmla="*/ 6 w 17"/>
                  <a:gd name="T11" fmla="*/ 21 h 21"/>
                  <a:gd name="T12" fmla="*/ 0 w 17"/>
                  <a:gd name="T13" fmla="*/ 5 h 21"/>
                  <a:gd name="T14" fmla="*/ 0 w 17"/>
                  <a:gd name="T15" fmla="*/ 2 h 21"/>
                  <a:gd name="T16" fmla="*/ 4 w 17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4" y="0"/>
                    </a:move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7" y="17"/>
                    </a:lnTo>
                    <a:lnTo>
                      <a:pt x="6" y="21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79" name="Freeform 1955"/>
              <p:cNvSpPr>
                <a:spLocks/>
              </p:cNvSpPr>
              <p:nvPr/>
            </p:nvSpPr>
            <p:spPr bwMode="auto">
              <a:xfrm>
                <a:off x="5360" y="2821"/>
                <a:ext cx="53" cy="67"/>
              </a:xfrm>
              <a:custGeom>
                <a:avLst/>
                <a:gdLst>
                  <a:gd name="T0" fmla="*/ 17 w 46"/>
                  <a:gd name="T1" fmla="*/ 26 h 59"/>
                  <a:gd name="T2" fmla="*/ 30 w 46"/>
                  <a:gd name="T3" fmla="*/ 21 h 59"/>
                  <a:gd name="T4" fmla="*/ 28 w 46"/>
                  <a:gd name="T5" fmla="*/ 7 h 59"/>
                  <a:gd name="T6" fmla="*/ 30 w 46"/>
                  <a:gd name="T7" fmla="*/ 3 h 59"/>
                  <a:gd name="T8" fmla="*/ 32 w 46"/>
                  <a:gd name="T9" fmla="*/ 0 h 59"/>
                  <a:gd name="T10" fmla="*/ 34 w 46"/>
                  <a:gd name="T11" fmla="*/ 0 h 59"/>
                  <a:gd name="T12" fmla="*/ 38 w 46"/>
                  <a:gd name="T13" fmla="*/ 2 h 59"/>
                  <a:gd name="T14" fmla="*/ 40 w 46"/>
                  <a:gd name="T15" fmla="*/ 5 h 59"/>
                  <a:gd name="T16" fmla="*/ 42 w 46"/>
                  <a:gd name="T17" fmla="*/ 23 h 59"/>
                  <a:gd name="T18" fmla="*/ 46 w 46"/>
                  <a:gd name="T19" fmla="*/ 51 h 59"/>
                  <a:gd name="T20" fmla="*/ 13 w 46"/>
                  <a:gd name="T21" fmla="*/ 59 h 59"/>
                  <a:gd name="T22" fmla="*/ 5 w 46"/>
                  <a:gd name="T23" fmla="*/ 30 h 59"/>
                  <a:gd name="T24" fmla="*/ 0 w 46"/>
                  <a:gd name="T25" fmla="*/ 17 h 59"/>
                  <a:gd name="T26" fmla="*/ 0 w 46"/>
                  <a:gd name="T27" fmla="*/ 13 h 59"/>
                  <a:gd name="T28" fmla="*/ 4 w 46"/>
                  <a:gd name="T29" fmla="*/ 9 h 59"/>
                  <a:gd name="T30" fmla="*/ 4 w 46"/>
                  <a:gd name="T31" fmla="*/ 9 h 59"/>
                  <a:gd name="T32" fmla="*/ 9 w 46"/>
                  <a:gd name="T33" fmla="*/ 11 h 59"/>
                  <a:gd name="T34" fmla="*/ 11 w 46"/>
                  <a:gd name="T35" fmla="*/ 13 h 59"/>
                  <a:gd name="T36" fmla="*/ 17 w 46"/>
                  <a:gd name="T37" fmla="*/ 26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59"/>
                  <a:gd name="T59" fmla="*/ 46 w 46"/>
                  <a:gd name="T60" fmla="*/ 59 h 5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59">
                    <a:moveTo>
                      <a:pt x="17" y="26"/>
                    </a:moveTo>
                    <a:lnTo>
                      <a:pt x="30" y="21"/>
                    </a:lnTo>
                    <a:lnTo>
                      <a:pt x="28" y="7"/>
                    </a:lnTo>
                    <a:lnTo>
                      <a:pt x="30" y="3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0" y="5"/>
                    </a:lnTo>
                    <a:lnTo>
                      <a:pt x="42" y="23"/>
                    </a:lnTo>
                    <a:lnTo>
                      <a:pt x="46" y="51"/>
                    </a:lnTo>
                    <a:lnTo>
                      <a:pt x="13" y="59"/>
                    </a:lnTo>
                    <a:lnTo>
                      <a:pt x="5" y="3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17" y="26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0" name="Freeform 1956"/>
              <p:cNvSpPr>
                <a:spLocks/>
              </p:cNvSpPr>
              <p:nvPr/>
            </p:nvSpPr>
            <p:spPr bwMode="auto">
              <a:xfrm>
                <a:off x="5360" y="2821"/>
                <a:ext cx="53" cy="67"/>
              </a:xfrm>
              <a:custGeom>
                <a:avLst/>
                <a:gdLst>
                  <a:gd name="T0" fmla="*/ 17 w 46"/>
                  <a:gd name="T1" fmla="*/ 26 h 59"/>
                  <a:gd name="T2" fmla="*/ 30 w 46"/>
                  <a:gd name="T3" fmla="*/ 21 h 59"/>
                  <a:gd name="T4" fmla="*/ 28 w 46"/>
                  <a:gd name="T5" fmla="*/ 7 h 59"/>
                  <a:gd name="T6" fmla="*/ 30 w 46"/>
                  <a:gd name="T7" fmla="*/ 3 h 59"/>
                  <a:gd name="T8" fmla="*/ 32 w 46"/>
                  <a:gd name="T9" fmla="*/ 0 h 59"/>
                  <a:gd name="T10" fmla="*/ 34 w 46"/>
                  <a:gd name="T11" fmla="*/ 0 h 59"/>
                  <a:gd name="T12" fmla="*/ 38 w 46"/>
                  <a:gd name="T13" fmla="*/ 2 h 59"/>
                  <a:gd name="T14" fmla="*/ 40 w 46"/>
                  <a:gd name="T15" fmla="*/ 5 h 59"/>
                  <a:gd name="T16" fmla="*/ 42 w 46"/>
                  <a:gd name="T17" fmla="*/ 23 h 59"/>
                  <a:gd name="T18" fmla="*/ 46 w 46"/>
                  <a:gd name="T19" fmla="*/ 51 h 59"/>
                  <a:gd name="T20" fmla="*/ 13 w 46"/>
                  <a:gd name="T21" fmla="*/ 59 h 59"/>
                  <a:gd name="T22" fmla="*/ 5 w 46"/>
                  <a:gd name="T23" fmla="*/ 30 h 59"/>
                  <a:gd name="T24" fmla="*/ 0 w 46"/>
                  <a:gd name="T25" fmla="*/ 17 h 59"/>
                  <a:gd name="T26" fmla="*/ 0 w 46"/>
                  <a:gd name="T27" fmla="*/ 13 h 59"/>
                  <a:gd name="T28" fmla="*/ 4 w 46"/>
                  <a:gd name="T29" fmla="*/ 9 h 59"/>
                  <a:gd name="T30" fmla="*/ 4 w 46"/>
                  <a:gd name="T31" fmla="*/ 9 h 59"/>
                  <a:gd name="T32" fmla="*/ 9 w 46"/>
                  <a:gd name="T33" fmla="*/ 11 h 59"/>
                  <a:gd name="T34" fmla="*/ 11 w 46"/>
                  <a:gd name="T35" fmla="*/ 13 h 59"/>
                  <a:gd name="T36" fmla="*/ 17 w 46"/>
                  <a:gd name="T37" fmla="*/ 26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59"/>
                  <a:gd name="T59" fmla="*/ 46 w 46"/>
                  <a:gd name="T60" fmla="*/ 59 h 5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59">
                    <a:moveTo>
                      <a:pt x="17" y="26"/>
                    </a:moveTo>
                    <a:lnTo>
                      <a:pt x="30" y="21"/>
                    </a:lnTo>
                    <a:lnTo>
                      <a:pt x="28" y="7"/>
                    </a:lnTo>
                    <a:lnTo>
                      <a:pt x="30" y="3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0" y="5"/>
                    </a:lnTo>
                    <a:lnTo>
                      <a:pt x="42" y="23"/>
                    </a:lnTo>
                    <a:lnTo>
                      <a:pt x="46" y="51"/>
                    </a:lnTo>
                    <a:lnTo>
                      <a:pt x="13" y="59"/>
                    </a:lnTo>
                    <a:lnTo>
                      <a:pt x="5" y="3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17" y="2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1" name="Freeform 1957"/>
              <p:cNvSpPr>
                <a:spLocks/>
              </p:cNvSpPr>
              <p:nvPr/>
            </p:nvSpPr>
            <p:spPr bwMode="auto">
              <a:xfrm>
                <a:off x="5315" y="2849"/>
                <a:ext cx="21" cy="22"/>
              </a:xfrm>
              <a:custGeom>
                <a:avLst/>
                <a:gdLst>
                  <a:gd name="T0" fmla="*/ 14 w 18"/>
                  <a:gd name="T1" fmla="*/ 0 h 19"/>
                  <a:gd name="T2" fmla="*/ 12 w 18"/>
                  <a:gd name="T3" fmla="*/ 0 h 19"/>
                  <a:gd name="T4" fmla="*/ 8 w 18"/>
                  <a:gd name="T5" fmla="*/ 0 h 19"/>
                  <a:gd name="T6" fmla="*/ 6 w 18"/>
                  <a:gd name="T7" fmla="*/ 1 h 19"/>
                  <a:gd name="T8" fmla="*/ 0 w 18"/>
                  <a:gd name="T9" fmla="*/ 17 h 19"/>
                  <a:gd name="T10" fmla="*/ 12 w 18"/>
                  <a:gd name="T11" fmla="*/ 19 h 19"/>
                  <a:gd name="T12" fmla="*/ 18 w 18"/>
                  <a:gd name="T13" fmla="*/ 5 h 19"/>
                  <a:gd name="T14" fmla="*/ 18 w 18"/>
                  <a:gd name="T15" fmla="*/ 1 h 19"/>
                  <a:gd name="T16" fmla="*/ 14 w 18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9"/>
                  <a:gd name="T29" fmla="*/ 18 w 18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9">
                    <a:moveTo>
                      <a:pt x="14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0" y="17"/>
                    </a:lnTo>
                    <a:lnTo>
                      <a:pt x="12" y="19"/>
                    </a:lnTo>
                    <a:lnTo>
                      <a:pt x="18" y="5"/>
                    </a:lnTo>
                    <a:lnTo>
                      <a:pt x="1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2" name="Freeform 1958"/>
              <p:cNvSpPr>
                <a:spLocks/>
              </p:cNvSpPr>
              <p:nvPr/>
            </p:nvSpPr>
            <p:spPr bwMode="auto">
              <a:xfrm>
                <a:off x="5315" y="2849"/>
                <a:ext cx="21" cy="22"/>
              </a:xfrm>
              <a:custGeom>
                <a:avLst/>
                <a:gdLst>
                  <a:gd name="T0" fmla="*/ 14 w 18"/>
                  <a:gd name="T1" fmla="*/ 0 h 19"/>
                  <a:gd name="T2" fmla="*/ 12 w 18"/>
                  <a:gd name="T3" fmla="*/ 0 h 19"/>
                  <a:gd name="T4" fmla="*/ 8 w 18"/>
                  <a:gd name="T5" fmla="*/ 0 h 19"/>
                  <a:gd name="T6" fmla="*/ 6 w 18"/>
                  <a:gd name="T7" fmla="*/ 1 h 19"/>
                  <a:gd name="T8" fmla="*/ 0 w 18"/>
                  <a:gd name="T9" fmla="*/ 17 h 19"/>
                  <a:gd name="T10" fmla="*/ 12 w 18"/>
                  <a:gd name="T11" fmla="*/ 19 h 19"/>
                  <a:gd name="T12" fmla="*/ 18 w 18"/>
                  <a:gd name="T13" fmla="*/ 5 h 19"/>
                  <a:gd name="T14" fmla="*/ 18 w 18"/>
                  <a:gd name="T15" fmla="*/ 1 h 19"/>
                  <a:gd name="T16" fmla="*/ 14 w 18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9"/>
                  <a:gd name="T29" fmla="*/ 18 w 18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9">
                    <a:moveTo>
                      <a:pt x="14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0" y="17"/>
                    </a:lnTo>
                    <a:lnTo>
                      <a:pt x="12" y="19"/>
                    </a:lnTo>
                    <a:lnTo>
                      <a:pt x="18" y="5"/>
                    </a:lnTo>
                    <a:lnTo>
                      <a:pt x="18" y="1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3" name="Freeform 1959"/>
              <p:cNvSpPr>
                <a:spLocks/>
              </p:cNvSpPr>
              <p:nvPr/>
            </p:nvSpPr>
            <p:spPr bwMode="auto">
              <a:xfrm>
                <a:off x="5296" y="2849"/>
                <a:ext cx="53" cy="68"/>
              </a:xfrm>
              <a:custGeom>
                <a:avLst/>
                <a:gdLst>
                  <a:gd name="T0" fmla="*/ 29 w 46"/>
                  <a:gd name="T1" fmla="*/ 26 h 59"/>
                  <a:gd name="T2" fmla="*/ 15 w 46"/>
                  <a:gd name="T3" fmla="*/ 21 h 59"/>
                  <a:gd name="T4" fmla="*/ 17 w 46"/>
                  <a:gd name="T5" fmla="*/ 7 h 59"/>
                  <a:gd name="T6" fmla="*/ 15 w 46"/>
                  <a:gd name="T7" fmla="*/ 3 h 59"/>
                  <a:gd name="T8" fmla="*/ 13 w 46"/>
                  <a:gd name="T9" fmla="*/ 0 h 59"/>
                  <a:gd name="T10" fmla="*/ 12 w 46"/>
                  <a:gd name="T11" fmla="*/ 0 h 59"/>
                  <a:gd name="T12" fmla="*/ 8 w 46"/>
                  <a:gd name="T13" fmla="*/ 1 h 59"/>
                  <a:gd name="T14" fmla="*/ 6 w 46"/>
                  <a:gd name="T15" fmla="*/ 5 h 59"/>
                  <a:gd name="T16" fmla="*/ 4 w 46"/>
                  <a:gd name="T17" fmla="*/ 23 h 59"/>
                  <a:gd name="T18" fmla="*/ 0 w 46"/>
                  <a:gd name="T19" fmla="*/ 49 h 59"/>
                  <a:gd name="T20" fmla="*/ 33 w 46"/>
                  <a:gd name="T21" fmla="*/ 59 h 59"/>
                  <a:gd name="T22" fmla="*/ 40 w 46"/>
                  <a:gd name="T23" fmla="*/ 30 h 59"/>
                  <a:gd name="T24" fmla="*/ 46 w 46"/>
                  <a:gd name="T25" fmla="*/ 17 h 59"/>
                  <a:gd name="T26" fmla="*/ 46 w 46"/>
                  <a:gd name="T27" fmla="*/ 13 h 59"/>
                  <a:gd name="T28" fmla="*/ 42 w 46"/>
                  <a:gd name="T29" fmla="*/ 9 h 59"/>
                  <a:gd name="T30" fmla="*/ 42 w 46"/>
                  <a:gd name="T31" fmla="*/ 9 h 59"/>
                  <a:gd name="T32" fmla="*/ 36 w 46"/>
                  <a:gd name="T33" fmla="*/ 9 h 59"/>
                  <a:gd name="T34" fmla="*/ 35 w 46"/>
                  <a:gd name="T35" fmla="*/ 13 h 59"/>
                  <a:gd name="T36" fmla="*/ 29 w 46"/>
                  <a:gd name="T37" fmla="*/ 26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59"/>
                  <a:gd name="T59" fmla="*/ 46 w 46"/>
                  <a:gd name="T60" fmla="*/ 59 h 5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59">
                    <a:moveTo>
                      <a:pt x="29" y="26"/>
                    </a:moveTo>
                    <a:lnTo>
                      <a:pt x="15" y="21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6" y="5"/>
                    </a:lnTo>
                    <a:lnTo>
                      <a:pt x="4" y="23"/>
                    </a:lnTo>
                    <a:lnTo>
                      <a:pt x="0" y="49"/>
                    </a:lnTo>
                    <a:lnTo>
                      <a:pt x="33" y="59"/>
                    </a:lnTo>
                    <a:lnTo>
                      <a:pt x="40" y="30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36" y="9"/>
                    </a:lnTo>
                    <a:lnTo>
                      <a:pt x="35" y="13"/>
                    </a:ln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4" name="Freeform 1960"/>
              <p:cNvSpPr>
                <a:spLocks/>
              </p:cNvSpPr>
              <p:nvPr/>
            </p:nvSpPr>
            <p:spPr bwMode="auto">
              <a:xfrm>
                <a:off x="5296" y="2849"/>
                <a:ext cx="53" cy="68"/>
              </a:xfrm>
              <a:custGeom>
                <a:avLst/>
                <a:gdLst>
                  <a:gd name="T0" fmla="*/ 29 w 46"/>
                  <a:gd name="T1" fmla="*/ 26 h 59"/>
                  <a:gd name="T2" fmla="*/ 15 w 46"/>
                  <a:gd name="T3" fmla="*/ 21 h 59"/>
                  <a:gd name="T4" fmla="*/ 17 w 46"/>
                  <a:gd name="T5" fmla="*/ 7 h 59"/>
                  <a:gd name="T6" fmla="*/ 15 w 46"/>
                  <a:gd name="T7" fmla="*/ 3 h 59"/>
                  <a:gd name="T8" fmla="*/ 13 w 46"/>
                  <a:gd name="T9" fmla="*/ 0 h 59"/>
                  <a:gd name="T10" fmla="*/ 12 w 46"/>
                  <a:gd name="T11" fmla="*/ 0 h 59"/>
                  <a:gd name="T12" fmla="*/ 8 w 46"/>
                  <a:gd name="T13" fmla="*/ 1 h 59"/>
                  <a:gd name="T14" fmla="*/ 6 w 46"/>
                  <a:gd name="T15" fmla="*/ 5 h 59"/>
                  <a:gd name="T16" fmla="*/ 4 w 46"/>
                  <a:gd name="T17" fmla="*/ 23 h 59"/>
                  <a:gd name="T18" fmla="*/ 0 w 46"/>
                  <a:gd name="T19" fmla="*/ 49 h 59"/>
                  <a:gd name="T20" fmla="*/ 33 w 46"/>
                  <a:gd name="T21" fmla="*/ 59 h 59"/>
                  <a:gd name="T22" fmla="*/ 40 w 46"/>
                  <a:gd name="T23" fmla="*/ 30 h 59"/>
                  <a:gd name="T24" fmla="*/ 46 w 46"/>
                  <a:gd name="T25" fmla="*/ 17 h 59"/>
                  <a:gd name="T26" fmla="*/ 46 w 46"/>
                  <a:gd name="T27" fmla="*/ 13 h 59"/>
                  <a:gd name="T28" fmla="*/ 42 w 46"/>
                  <a:gd name="T29" fmla="*/ 9 h 59"/>
                  <a:gd name="T30" fmla="*/ 42 w 46"/>
                  <a:gd name="T31" fmla="*/ 9 h 59"/>
                  <a:gd name="T32" fmla="*/ 36 w 46"/>
                  <a:gd name="T33" fmla="*/ 9 h 59"/>
                  <a:gd name="T34" fmla="*/ 35 w 46"/>
                  <a:gd name="T35" fmla="*/ 13 h 59"/>
                  <a:gd name="T36" fmla="*/ 29 w 46"/>
                  <a:gd name="T37" fmla="*/ 26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59"/>
                  <a:gd name="T59" fmla="*/ 46 w 46"/>
                  <a:gd name="T60" fmla="*/ 59 h 5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59">
                    <a:moveTo>
                      <a:pt x="29" y="26"/>
                    </a:moveTo>
                    <a:lnTo>
                      <a:pt x="15" y="21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6" y="5"/>
                    </a:lnTo>
                    <a:lnTo>
                      <a:pt x="4" y="23"/>
                    </a:lnTo>
                    <a:lnTo>
                      <a:pt x="0" y="49"/>
                    </a:lnTo>
                    <a:lnTo>
                      <a:pt x="33" y="59"/>
                    </a:lnTo>
                    <a:lnTo>
                      <a:pt x="40" y="30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36" y="9"/>
                    </a:lnTo>
                    <a:lnTo>
                      <a:pt x="35" y="13"/>
                    </a:lnTo>
                    <a:lnTo>
                      <a:pt x="29" y="2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5" name="Freeform 1961"/>
              <p:cNvSpPr>
                <a:spLocks/>
              </p:cNvSpPr>
              <p:nvPr/>
            </p:nvSpPr>
            <p:spPr bwMode="auto">
              <a:xfrm>
                <a:off x="4965" y="2752"/>
                <a:ext cx="209" cy="278"/>
              </a:xfrm>
              <a:custGeom>
                <a:avLst/>
                <a:gdLst>
                  <a:gd name="T0" fmla="*/ 134 w 182"/>
                  <a:gd name="T1" fmla="*/ 136 h 242"/>
                  <a:gd name="T2" fmla="*/ 144 w 182"/>
                  <a:gd name="T3" fmla="*/ 133 h 242"/>
                  <a:gd name="T4" fmla="*/ 154 w 182"/>
                  <a:gd name="T5" fmla="*/ 127 h 242"/>
                  <a:gd name="T6" fmla="*/ 161 w 182"/>
                  <a:gd name="T7" fmla="*/ 119 h 242"/>
                  <a:gd name="T8" fmla="*/ 169 w 182"/>
                  <a:gd name="T9" fmla="*/ 111 h 242"/>
                  <a:gd name="T10" fmla="*/ 175 w 182"/>
                  <a:gd name="T11" fmla="*/ 102 h 242"/>
                  <a:gd name="T12" fmla="*/ 179 w 182"/>
                  <a:gd name="T13" fmla="*/ 92 h 242"/>
                  <a:gd name="T14" fmla="*/ 181 w 182"/>
                  <a:gd name="T15" fmla="*/ 83 h 242"/>
                  <a:gd name="T16" fmla="*/ 182 w 182"/>
                  <a:gd name="T17" fmla="*/ 71 h 242"/>
                  <a:gd name="T18" fmla="*/ 181 w 182"/>
                  <a:gd name="T19" fmla="*/ 58 h 242"/>
                  <a:gd name="T20" fmla="*/ 177 w 182"/>
                  <a:gd name="T21" fmla="*/ 44 h 242"/>
                  <a:gd name="T22" fmla="*/ 169 w 182"/>
                  <a:gd name="T23" fmla="*/ 31 h 242"/>
                  <a:gd name="T24" fmla="*/ 159 w 182"/>
                  <a:gd name="T25" fmla="*/ 21 h 242"/>
                  <a:gd name="T26" fmla="*/ 148 w 182"/>
                  <a:gd name="T27" fmla="*/ 12 h 242"/>
                  <a:gd name="T28" fmla="*/ 136 w 182"/>
                  <a:gd name="T29" fmla="*/ 6 h 242"/>
                  <a:gd name="T30" fmla="*/ 121 w 182"/>
                  <a:gd name="T31" fmla="*/ 2 h 242"/>
                  <a:gd name="T32" fmla="*/ 106 w 182"/>
                  <a:gd name="T33" fmla="*/ 0 h 242"/>
                  <a:gd name="T34" fmla="*/ 92 w 182"/>
                  <a:gd name="T35" fmla="*/ 2 h 242"/>
                  <a:gd name="T36" fmla="*/ 77 w 182"/>
                  <a:gd name="T37" fmla="*/ 6 h 242"/>
                  <a:gd name="T38" fmla="*/ 63 w 182"/>
                  <a:gd name="T39" fmla="*/ 12 h 242"/>
                  <a:gd name="T40" fmla="*/ 54 w 182"/>
                  <a:gd name="T41" fmla="*/ 21 h 242"/>
                  <a:gd name="T42" fmla="*/ 44 w 182"/>
                  <a:gd name="T43" fmla="*/ 31 h 242"/>
                  <a:gd name="T44" fmla="*/ 37 w 182"/>
                  <a:gd name="T45" fmla="*/ 44 h 242"/>
                  <a:gd name="T46" fmla="*/ 33 w 182"/>
                  <a:gd name="T47" fmla="*/ 58 h 242"/>
                  <a:gd name="T48" fmla="*/ 31 w 182"/>
                  <a:gd name="T49" fmla="*/ 71 h 242"/>
                  <a:gd name="T50" fmla="*/ 33 w 182"/>
                  <a:gd name="T51" fmla="*/ 85 h 242"/>
                  <a:gd name="T52" fmla="*/ 37 w 182"/>
                  <a:gd name="T53" fmla="*/ 96 h 242"/>
                  <a:gd name="T54" fmla="*/ 42 w 182"/>
                  <a:gd name="T55" fmla="*/ 108 h 242"/>
                  <a:gd name="T56" fmla="*/ 50 w 182"/>
                  <a:gd name="T57" fmla="*/ 117 h 242"/>
                  <a:gd name="T58" fmla="*/ 31 w 182"/>
                  <a:gd name="T59" fmla="*/ 131 h 242"/>
                  <a:gd name="T60" fmla="*/ 16 w 182"/>
                  <a:gd name="T61" fmla="*/ 146 h 242"/>
                  <a:gd name="T62" fmla="*/ 10 w 182"/>
                  <a:gd name="T63" fmla="*/ 156 h 242"/>
                  <a:gd name="T64" fmla="*/ 4 w 182"/>
                  <a:gd name="T65" fmla="*/ 163 h 242"/>
                  <a:gd name="T66" fmla="*/ 2 w 182"/>
                  <a:gd name="T67" fmla="*/ 171 h 242"/>
                  <a:gd name="T68" fmla="*/ 0 w 182"/>
                  <a:gd name="T69" fmla="*/ 179 h 242"/>
                  <a:gd name="T70" fmla="*/ 2 w 182"/>
                  <a:gd name="T71" fmla="*/ 184 h 242"/>
                  <a:gd name="T72" fmla="*/ 4 w 182"/>
                  <a:gd name="T73" fmla="*/ 190 h 242"/>
                  <a:gd name="T74" fmla="*/ 8 w 182"/>
                  <a:gd name="T75" fmla="*/ 198 h 242"/>
                  <a:gd name="T76" fmla="*/ 12 w 182"/>
                  <a:gd name="T77" fmla="*/ 204 h 242"/>
                  <a:gd name="T78" fmla="*/ 25 w 182"/>
                  <a:gd name="T79" fmla="*/ 215 h 242"/>
                  <a:gd name="T80" fmla="*/ 40 w 182"/>
                  <a:gd name="T81" fmla="*/ 227 h 242"/>
                  <a:gd name="T82" fmla="*/ 58 w 182"/>
                  <a:gd name="T83" fmla="*/ 234 h 242"/>
                  <a:gd name="T84" fmla="*/ 77 w 182"/>
                  <a:gd name="T85" fmla="*/ 240 h 242"/>
                  <a:gd name="T86" fmla="*/ 87 w 182"/>
                  <a:gd name="T87" fmla="*/ 242 h 242"/>
                  <a:gd name="T88" fmla="*/ 96 w 182"/>
                  <a:gd name="T89" fmla="*/ 242 h 242"/>
                  <a:gd name="T90" fmla="*/ 104 w 182"/>
                  <a:gd name="T91" fmla="*/ 240 h 242"/>
                  <a:gd name="T92" fmla="*/ 113 w 182"/>
                  <a:gd name="T93" fmla="*/ 238 h 242"/>
                  <a:gd name="T94" fmla="*/ 127 w 182"/>
                  <a:gd name="T95" fmla="*/ 230 h 242"/>
                  <a:gd name="T96" fmla="*/ 134 w 182"/>
                  <a:gd name="T97" fmla="*/ 223 h 242"/>
                  <a:gd name="T98" fmla="*/ 140 w 182"/>
                  <a:gd name="T99" fmla="*/ 213 h 242"/>
                  <a:gd name="T100" fmla="*/ 142 w 182"/>
                  <a:gd name="T101" fmla="*/ 202 h 242"/>
                  <a:gd name="T102" fmla="*/ 142 w 182"/>
                  <a:gd name="T103" fmla="*/ 180 h 242"/>
                  <a:gd name="T104" fmla="*/ 140 w 182"/>
                  <a:gd name="T105" fmla="*/ 157 h 242"/>
                  <a:gd name="T106" fmla="*/ 138 w 182"/>
                  <a:gd name="T107" fmla="*/ 148 h 242"/>
                  <a:gd name="T108" fmla="*/ 134 w 182"/>
                  <a:gd name="T109" fmla="*/ 136 h 24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82"/>
                  <a:gd name="T166" fmla="*/ 0 h 242"/>
                  <a:gd name="T167" fmla="*/ 182 w 182"/>
                  <a:gd name="T168" fmla="*/ 242 h 24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82" h="242">
                    <a:moveTo>
                      <a:pt x="134" y="136"/>
                    </a:moveTo>
                    <a:lnTo>
                      <a:pt x="144" y="133"/>
                    </a:lnTo>
                    <a:lnTo>
                      <a:pt x="154" y="127"/>
                    </a:lnTo>
                    <a:lnTo>
                      <a:pt x="161" y="119"/>
                    </a:lnTo>
                    <a:lnTo>
                      <a:pt x="169" y="111"/>
                    </a:lnTo>
                    <a:lnTo>
                      <a:pt x="175" y="102"/>
                    </a:lnTo>
                    <a:lnTo>
                      <a:pt x="179" y="92"/>
                    </a:lnTo>
                    <a:lnTo>
                      <a:pt x="181" y="83"/>
                    </a:lnTo>
                    <a:lnTo>
                      <a:pt x="182" y="71"/>
                    </a:lnTo>
                    <a:lnTo>
                      <a:pt x="181" y="58"/>
                    </a:lnTo>
                    <a:lnTo>
                      <a:pt x="177" y="44"/>
                    </a:lnTo>
                    <a:lnTo>
                      <a:pt x="169" y="31"/>
                    </a:lnTo>
                    <a:lnTo>
                      <a:pt x="159" y="21"/>
                    </a:lnTo>
                    <a:lnTo>
                      <a:pt x="148" y="12"/>
                    </a:lnTo>
                    <a:lnTo>
                      <a:pt x="136" y="6"/>
                    </a:lnTo>
                    <a:lnTo>
                      <a:pt x="121" y="2"/>
                    </a:lnTo>
                    <a:lnTo>
                      <a:pt x="106" y="0"/>
                    </a:lnTo>
                    <a:lnTo>
                      <a:pt x="92" y="2"/>
                    </a:lnTo>
                    <a:lnTo>
                      <a:pt x="77" y="6"/>
                    </a:lnTo>
                    <a:lnTo>
                      <a:pt x="63" y="12"/>
                    </a:lnTo>
                    <a:lnTo>
                      <a:pt x="54" y="21"/>
                    </a:lnTo>
                    <a:lnTo>
                      <a:pt x="44" y="31"/>
                    </a:lnTo>
                    <a:lnTo>
                      <a:pt x="37" y="44"/>
                    </a:lnTo>
                    <a:lnTo>
                      <a:pt x="33" y="58"/>
                    </a:lnTo>
                    <a:lnTo>
                      <a:pt x="31" y="71"/>
                    </a:lnTo>
                    <a:lnTo>
                      <a:pt x="33" y="85"/>
                    </a:lnTo>
                    <a:lnTo>
                      <a:pt x="37" y="96"/>
                    </a:lnTo>
                    <a:lnTo>
                      <a:pt x="42" y="108"/>
                    </a:lnTo>
                    <a:lnTo>
                      <a:pt x="50" y="117"/>
                    </a:lnTo>
                    <a:lnTo>
                      <a:pt x="31" y="131"/>
                    </a:lnTo>
                    <a:lnTo>
                      <a:pt x="16" y="146"/>
                    </a:lnTo>
                    <a:lnTo>
                      <a:pt x="10" y="156"/>
                    </a:lnTo>
                    <a:lnTo>
                      <a:pt x="4" y="163"/>
                    </a:lnTo>
                    <a:lnTo>
                      <a:pt x="2" y="171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4" y="190"/>
                    </a:lnTo>
                    <a:lnTo>
                      <a:pt x="8" y="198"/>
                    </a:lnTo>
                    <a:lnTo>
                      <a:pt x="12" y="204"/>
                    </a:lnTo>
                    <a:lnTo>
                      <a:pt x="25" y="215"/>
                    </a:lnTo>
                    <a:lnTo>
                      <a:pt x="40" y="227"/>
                    </a:lnTo>
                    <a:lnTo>
                      <a:pt x="58" y="234"/>
                    </a:lnTo>
                    <a:lnTo>
                      <a:pt x="77" y="240"/>
                    </a:lnTo>
                    <a:lnTo>
                      <a:pt x="87" y="242"/>
                    </a:lnTo>
                    <a:lnTo>
                      <a:pt x="96" y="242"/>
                    </a:lnTo>
                    <a:lnTo>
                      <a:pt x="104" y="240"/>
                    </a:lnTo>
                    <a:lnTo>
                      <a:pt x="113" y="238"/>
                    </a:lnTo>
                    <a:lnTo>
                      <a:pt x="127" y="230"/>
                    </a:lnTo>
                    <a:lnTo>
                      <a:pt x="134" y="223"/>
                    </a:lnTo>
                    <a:lnTo>
                      <a:pt x="140" y="213"/>
                    </a:lnTo>
                    <a:lnTo>
                      <a:pt x="142" y="202"/>
                    </a:lnTo>
                    <a:lnTo>
                      <a:pt x="142" y="180"/>
                    </a:lnTo>
                    <a:lnTo>
                      <a:pt x="140" y="157"/>
                    </a:lnTo>
                    <a:lnTo>
                      <a:pt x="138" y="148"/>
                    </a:lnTo>
                    <a:lnTo>
                      <a:pt x="134" y="136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6" name="Freeform 1962"/>
              <p:cNvSpPr>
                <a:spLocks/>
              </p:cNvSpPr>
              <p:nvPr/>
            </p:nvSpPr>
            <p:spPr bwMode="auto">
              <a:xfrm>
                <a:off x="4965" y="2752"/>
                <a:ext cx="209" cy="278"/>
              </a:xfrm>
              <a:custGeom>
                <a:avLst/>
                <a:gdLst>
                  <a:gd name="T0" fmla="*/ 134 w 182"/>
                  <a:gd name="T1" fmla="*/ 136 h 242"/>
                  <a:gd name="T2" fmla="*/ 144 w 182"/>
                  <a:gd name="T3" fmla="*/ 133 h 242"/>
                  <a:gd name="T4" fmla="*/ 154 w 182"/>
                  <a:gd name="T5" fmla="*/ 127 h 242"/>
                  <a:gd name="T6" fmla="*/ 161 w 182"/>
                  <a:gd name="T7" fmla="*/ 119 h 242"/>
                  <a:gd name="T8" fmla="*/ 169 w 182"/>
                  <a:gd name="T9" fmla="*/ 111 h 242"/>
                  <a:gd name="T10" fmla="*/ 175 w 182"/>
                  <a:gd name="T11" fmla="*/ 102 h 242"/>
                  <a:gd name="T12" fmla="*/ 179 w 182"/>
                  <a:gd name="T13" fmla="*/ 92 h 242"/>
                  <a:gd name="T14" fmla="*/ 181 w 182"/>
                  <a:gd name="T15" fmla="*/ 83 h 242"/>
                  <a:gd name="T16" fmla="*/ 182 w 182"/>
                  <a:gd name="T17" fmla="*/ 71 h 242"/>
                  <a:gd name="T18" fmla="*/ 181 w 182"/>
                  <a:gd name="T19" fmla="*/ 58 h 242"/>
                  <a:gd name="T20" fmla="*/ 177 w 182"/>
                  <a:gd name="T21" fmla="*/ 44 h 242"/>
                  <a:gd name="T22" fmla="*/ 169 w 182"/>
                  <a:gd name="T23" fmla="*/ 31 h 242"/>
                  <a:gd name="T24" fmla="*/ 159 w 182"/>
                  <a:gd name="T25" fmla="*/ 21 h 242"/>
                  <a:gd name="T26" fmla="*/ 148 w 182"/>
                  <a:gd name="T27" fmla="*/ 12 h 242"/>
                  <a:gd name="T28" fmla="*/ 136 w 182"/>
                  <a:gd name="T29" fmla="*/ 6 h 242"/>
                  <a:gd name="T30" fmla="*/ 121 w 182"/>
                  <a:gd name="T31" fmla="*/ 2 h 242"/>
                  <a:gd name="T32" fmla="*/ 106 w 182"/>
                  <a:gd name="T33" fmla="*/ 0 h 242"/>
                  <a:gd name="T34" fmla="*/ 92 w 182"/>
                  <a:gd name="T35" fmla="*/ 2 h 242"/>
                  <a:gd name="T36" fmla="*/ 77 w 182"/>
                  <a:gd name="T37" fmla="*/ 6 h 242"/>
                  <a:gd name="T38" fmla="*/ 63 w 182"/>
                  <a:gd name="T39" fmla="*/ 12 h 242"/>
                  <a:gd name="T40" fmla="*/ 54 w 182"/>
                  <a:gd name="T41" fmla="*/ 21 h 242"/>
                  <a:gd name="T42" fmla="*/ 44 w 182"/>
                  <a:gd name="T43" fmla="*/ 31 h 242"/>
                  <a:gd name="T44" fmla="*/ 37 w 182"/>
                  <a:gd name="T45" fmla="*/ 44 h 242"/>
                  <a:gd name="T46" fmla="*/ 33 w 182"/>
                  <a:gd name="T47" fmla="*/ 58 h 242"/>
                  <a:gd name="T48" fmla="*/ 31 w 182"/>
                  <a:gd name="T49" fmla="*/ 71 h 242"/>
                  <a:gd name="T50" fmla="*/ 33 w 182"/>
                  <a:gd name="T51" fmla="*/ 85 h 242"/>
                  <a:gd name="T52" fmla="*/ 37 w 182"/>
                  <a:gd name="T53" fmla="*/ 96 h 242"/>
                  <a:gd name="T54" fmla="*/ 42 w 182"/>
                  <a:gd name="T55" fmla="*/ 108 h 242"/>
                  <a:gd name="T56" fmla="*/ 50 w 182"/>
                  <a:gd name="T57" fmla="*/ 117 h 242"/>
                  <a:gd name="T58" fmla="*/ 31 w 182"/>
                  <a:gd name="T59" fmla="*/ 131 h 242"/>
                  <a:gd name="T60" fmla="*/ 16 w 182"/>
                  <a:gd name="T61" fmla="*/ 146 h 242"/>
                  <a:gd name="T62" fmla="*/ 10 w 182"/>
                  <a:gd name="T63" fmla="*/ 156 h 242"/>
                  <a:gd name="T64" fmla="*/ 4 w 182"/>
                  <a:gd name="T65" fmla="*/ 163 h 242"/>
                  <a:gd name="T66" fmla="*/ 2 w 182"/>
                  <a:gd name="T67" fmla="*/ 171 h 242"/>
                  <a:gd name="T68" fmla="*/ 0 w 182"/>
                  <a:gd name="T69" fmla="*/ 179 h 242"/>
                  <a:gd name="T70" fmla="*/ 2 w 182"/>
                  <a:gd name="T71" fmla="*/ 184 h 242"/>
                  <a:gd name="T72" fmla="*/ 4 w 182"/>
                  <a:gd name="T73" fmla="*/ 190 h 242"/>
                  <a:gd name="T74" fmla="*/ 8 w 182"/>
                  <a:gd name="T75" fmla="*/ 198 h 242"/>
                  <a:gd name="T76" fmla="*/ 12 w 182"/>
                  <a:gd name="T77" fmla="*/ 204 h 242"/>
                  <a:gd name="T78" fmla="*/ 25 w 182"/>
                  <a:gd name="T79" fmla="*/ 215 h 242"/>
                  <a:gd name="T80" fmla="*/ 40 w 182"/>
                  <a:gd name="T81" fmla="*/ 227 h 242"/>
                  <a:gd name="T82" fmla="*/ 58 w 182"/>
                  <a:gd name="T83" fmla="*/ 234 h 242"/>
                  <a:gd name="T84" fmla="*/ 77 w 182"/>
                  <a:gd name="T85" fmla="*/ 240 h 242"/>
                  <a:gd name="T86" fmla="*/ 87 w 182"/>
                  <a:gd name="T87" fmla="*/ 242 h 242"/>
                  <a:gd name="T88" fmla="*/ 96 w 182"/>
                  <a:gd name="T89" fmla="*/ 242 h 242"/>
                  <a:gd name="T90" fmla="*/ 104 w 182"/>
                  <a:gd name="T91" fmla="*/ 240 h 242"/>
                  <a:gd name="T92" fmla="*/ 113 w 182"/>
                  <a:gd name="T93" fmla="*/ 238 h 242"/>
                  <a:gd name="T94" fmla="*/ 127 w 182"/>
                  <a:gd name="T95" fmla="*/ 230 h 242"/>
                  <a:gd name="T96" fmla="*/ 134 w 182"/>
                  <a:gd name="T97" fmla="*/ 223 h 242"/>
                  <a:gd name="T98" fmla="*/ 140 w 182"/>
                  <a:gd name="T99" fmla="*/ 213 h 242"/>
                  <a:gd name="T100" fmla="*/ 142 w 182"/>
                  <a:gd name="T101" fmla="*/ 202 h 242"/>
                  <a:gd name="T102" fmla="*/ 142 w 182"/>
                  <a:gd name="T103" fmla="*/ 180 h 242"/>
                  <a:gd name="T104" fmla="*/ 140 w 182"/>
                  <a:gd name="T105" fmla="*/ 157 h 242"/>
                  <a:gd name="T106" fmla="*/ 138 w 182"/>
                  <a:gd name="T107" fmla="*/ 148 h 242"/>
                  <a:gd name="T108" fmla="*/ 134 w 182"/>
                  <a:gd name="T109" fmla="*/ 136 h 24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82"/>
                  <a:gd name="T166" fmla="*/ 0 h 242"/>
                  <a:gd name="T167" fmla="*/ 182 w 182"/>
                  <a:gd name="T168" fmla="*/ 242 h 24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82" h="242">
                    <a:moveTo>
                      <a:pt x="134" y="136"/>
                    </a:moveTo>
                    <a:lnTo>
                      <a:pt x="144" y="133"/>
                    </a:lnTo>
                    <a:lnTo>
                      <a:pt x="154" y="127"/>
                    </a:lnTo>
                    <a:lnTo>
                      <a:pt x="161" y="119"/>
                    </a:lnTo>
                    <a:lnTo>
                      <a:pt x="169" y="111"/>
                    </a:lnTo>
                    <a:lnTo>
                      <a:pt x="175" y="102"/>
                    </a:lnTo>
                    <a:lnTo>
                      <a:pt x="179" y="92"/>
                    </a:lnTo>
                    <a:lnTo>
                      <a:pt x="181" y="83"/>
                    </a:lnTo>
                    <a:lnTo>
                      <a:pt x="182" y="71"/>
                    </a:lnTo>
                    <a:lnTo>
                      <a:pt x="181" y="58"/>
                    </a:lnTo>
                    <a:lnTo>
                      <a:pt x="177" y="44"/>
                    </a:lnTo>
                    <a:lnTo>
                      <a:pt x="169" y="31"/>
                    </a:lnTo>
                    <a:lnTo>
                      <a:pt x="159" y="21"/>
                    </a:lnTo>
                    <a:lnTo>
                      <a:pt x="148" y="12"/>
                    </a:lnTo>
                    <a:lnTo>
                      <a:pt x="136" y="6"/>
                    </a:lnTo>
                    <a:lnTo>
                      <a:pt x="121" y="2"/>
                    </a:lnTo>
                    <a:lnTo>
                      <a:pt x="106" y="0"/>
                    </a:lnTo>
                    <a:lnTo>
                      <a:pt x="92" y="2"/>
                    </a:lnTo>
                    <a:lnTo>
                      <a:pt x="77" y="6"/>
                    </a:lnTo>
                    <a:lnTo>
                      <a:pt x="63" y="12"/>
                    </a:lnTo>
                    <a:lnTo>
                      <a:pt x="54" y="21"/>
                    </a:lnTo>
                    <a:lnTo>
                      <a:pt x="44" y="31"/>
                    </a:lnTo>
                    <a:lnTo>
                      <a:pt x="37" y="44"/>
                    </a:lnTo>
                    <a:lnTo>
                      <a:pt x="33" y="58"/>
                    </a:lnTo>
                    <a:lnTo>
                      <a:pt x="31" y="71"/>
                    </a:lnTo>
                    <a:lnTo>
                      <a:pt x="33" y="85"/>
                    </a:lnTo>
                    <a:lnTo>
                      <a:pt x="37" y="96"/>
                    </a:lnTo>
                    <a:lnTo>
                      <a:pt x="42" y="108"/>
                    </a:lnTo>
                    <a:lnTo>
                      <a:pt x="50" y="117"/>
                    </a:lnTo>
                    <a:lnTo>
                      <a:pt x="31" y="131"/>
                    </a:lnTo>
                    <a:lnTo>
                      <a:pt x="16" y="146"/>
                    </a:lnTo>
                    <a:lnTo>
                      <a:pt x="10" y="156"/>
                    </a:lnTo>
                    <a:lnTo>
                      <a:pt x="4" y="163"/>
                    </a:lnTo>
                    <a:lnTo>
                      <a:pt x="2" y="171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4" y="190"/>
                    </a:lnTo>
                    <a:lnTo>
                      <a:pt x="8" y="198"/>
                    </a:lnTo>
                    <a:lnTo>
                      <a:pt x="12" y="204"/>
                    </a:lnTo>
                    <a:lnTo>
                      <a:pt x="25" y="215"/>
                    </a:lnTo>
                    <a:lnTo>
                      <a:pt x="40" y="227"/>
                    </a:lnTo>
                    <a:lnTo>
                      <a:pt x="58" y="234"/>
                    </a:lnTo>
                    <a:lnTo>
                      <a:pt x="77" y="240"/>
                    </a:lnTo>
                    <a:lnTo>
                      <a:pt x="87" y="242"/>
                    </a:lnTo>
                    <a:lnTo>
                      <a:pt x="96" y="242"/>
                    </a:lnTo>
                    <a:lnTo>
                      <a:pt x="104" y="240"/>
                    </a:lnTo>
                    <a:lnTo>
                      <a:pt x="113" y="238"/>
                    </a:lnTo>
                    <a:lnTo>
                      <a:pt x="127" y="230"/>
                    </a:lnTo>
                    <a:lnTo>
                      <a:pt x="134" y="223"/>
                    </a:lnTo>
                    <a:lnTo>
                      <a:pt x="140" y="213"/>
                    </a:lnTo>
                    <a:lnTo>
                      <a:pt x="142" y="202"/>
                    </a:lnTo>
                    <a:lnTo>
                      <a:pt x="142" y="180"/>
                    </a:lnTo>
                    <a:lnTo>
                      <a:pt x="140" y="157"/>
                    </a:lnTo>
                    <a:lnTo>
                      <a:pt x="138" y="148"/>
                    </a:lnTo>
                    <a:lnTo>
                      <a:pt x="134" y="13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7" name="Freeform 1963"/>
              <p:cNvSpPr>
                <a:spLocks/>
              </p:cNvSpPr>
              <p:nvPr/>
            </p:nvSpPr>
            <p:spPr bwMode="auto">
              <a:xfrm>
                <a:off x="5065" y="2773"/>
                <a:ext cx="30" cy="19"/>
              </a:xfrm>
              <a:custGeom>
                <a:avLst/>
                <a:gdLst>
                  <a:gd name="T0" fmla="*/ 26 w 26"/>
                  <a:gd name="T1" fmla="*/ 8 h 16"/>
                  <a:gd name="T2" fmla="*/ 26 w 26"/>
                  <a:gd name="T3" fmla="*/ 10 h 16"/>
                  <a:gd name="T4" fmla="*/ 26 w 26"/>
                  <a:gd name="T5" fmla="*/ 12 h 16"/>
                  <a:gd name="T6" fmla="*/ 24 w 26"/>
                  <a:gd name="T7" fmla="*/ 14 h 16"/>
                  <a:gd name="T8" fmla="*/ 23 w 26"/>
                  <a:gd name="T9" fmla="*/ 16 h 16"/>
                  <a:gd name="T10" fmla="*/ 21 w 26"/>
                  <a:gd name="T11" fmla="*/ 16 h 16"/>
                  <a:gd name="T12" fmla="*/ 0 w 26"/>
                  <a:gd name="T13" fmla="*/ 16 h 16"/>
                  <a:gd name="T14" fmla="*/ 0 w 26"/>
                  <a:gd name="T15" fmla="*/ 0 h 16"/>
                  <a:gd name="T16" fmla="*/ 21 w 26"/>
                  <a:gd name="T17" fmla="*/ 0 h 16"/>
                  <a:gd name="T18" fmla="*/ 23 w 26"/>
                  <a:gd name="T19" fmla="*/ 2 h 16"/>
                  <a:gd name="T20" fmla="*/ 24 w 26"/>
                  <a:gd name="T21" fmla="*/ 4 h 16"/>
                  <a:gd name="T22" fmla="*/ 26 w 26"/>
                  <a:gd name="T23" fmla="*/ 6 h 16"/>
                  <a:gd name="T24" fmla="*/ 26 w 26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6"/>
                  <a:gd name="T41" fmla="*/ 26 w 2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6">
                    <a:moveTo>
                      <a:pt x="26" y="8"/>
                    </a:moveTo>
                    <a:lnTo>
                      <a:pt x="26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4" y="4"/>
                    </a:lnTo>
                    <a:lnTo>
                      <a:pt x="26" y="6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8" name="Freeform 1964"/>
              <p:cNvSpPr>
                <a:spLocks/>
              </p:cNvSpPr>
              <p:nvPr/>
            </p:nvSpPr>
            <p:spPr bwMode="auto">
              <a:xfrm>
                <a:off x="5065" y="2773"/>
                <a:ext cx="30" cy="19"/>
              </a:xfrm>
              <a:custGeom>
                <a:avLst/>
                <a:gdLst>
                  <a:gd name="T0" fmla="*/ 26 w 26"/>
                  <a:gd name="T1" fmla="*/ 8 h 16"/>
                  <a:gd name="T2" fmla="*/ 26 w 26"/>
                  <a:gd name="T3" fmla="*/ 10 h 16"/>
                  <a:gd name="T4" fmla="*/ 26 w 26"/>
                  <a:gd name="T5" fmla="*/ 12 h 16"/>
                  <a:gd name="T6" fmla="*/ 24 w 26"/>
                  <a:gd name="T7" fmla="*/ 14 h 16"/>
                  <a:gd name="T8" fmla="*/ 23 w 26"/>
                  <a:gd name="T9" fmla="*/ 16 h 16"/>
                  <a:gd name="T10" fmla="*/ 21 w 26"/>
                  <a:gd name="T11" fmla="*/ 16 h 16"/>
                  <a:gd name="T12" fmla="*/ 0 w 26"/>
                  <a:gd name="T13" fmla="*/ 16 h 16"/>
                  <a:gd name="T14" fmla="*/ 0 w 26"/>
                  <a:gd name="T15" fmla="*/ 0 h 16"/>
                  <a:gd name="T16" fmla="*/ 21 w 26"/>
                  <a:gd name="T17" fmla="*/ 0 h 16"/>
                  <a:gd name="T18" fmla="*/ 23 w 26"/>
                  <a:gd name="T19" fmla="*/ 2 h 16"/>
                  <a:gd name="T20" fmla="*/ 24 w 26"/>
                  <a:gd name="T21" fmla="*/ 4 h 16"/>
                  <a:gd name="T22" fmla="*/ 26 w 26"/>
                  <a:gd name="T23" fmla="*/ 6 h 16"/>
                  <a:gd name="T24" fmla="*/ 26 w 26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6"/>
                  <a:gd name="T41" fmla="*/ 26 w 2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6">
                    <a:moveTo>
                      <a:pt x="26" y="8"/>
                    </a:moveTo>
                    <a:lnTo>
                      <a:pt x="26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4" y="4"/>
                    </a:lnTo>
                    <a:lnTo>
                      <a:pt x="26" y="6"/>
                    </a:lnTo>
                    <a:lnTo>
                      <a:pt x="26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89" name="Freeform 1965"/>
              <p:cNvSpPr>
                <a:spLocks/>
              </p:cNvSpPr>
              <p:nvPr/>
            </p:nvSpPr>
            <p:spPr bwMode="auto">
              <a:xfrm>
                <a:off x="5044" y="2824"/>
                <a:ext cx="31" cy="18"/>
              </a:xfrm>
              <a:custGeom>
                <a:avLst/>
                <a:gdLst>
                  <a:gd name="T0" fmla="*/ 27 w 27"/>
                  <a:gd name="T1" fmla="*/ 8 h 16"/>
                  <a:gd name="T2" fmla="*/ 27 w 27"/>
                  <a:gd name="T3" fmla="*/ 10 h 16"/>
                  <a:gd name="T4" fmla="*/ 27 w 27"/>
                  <a:gd name="T5" fmla="*/ 12 h 16"/>
                  <a:gd name="T6" fmla="*/ 25 w 27"/>
                  <a:gd name="T7" fmla="*/ 14 h 16"/>
                  <a:gd name="T8" fmla="*/ 23 w 27"/>
                  <a:gd name="T9" fmla="*/ 16 h 16"/>
                  <a:gd name="T10" fmla="*/ 21 w 27"/>
                  <a:gd name="T11" fmla="*/ 16 h 16"/>
                  <a:gd name="T12" fmla="*/ 0 w 27"/>
                  <a:gd name="T13" fmla="*/ 16 h 16"/>
                  <a:gd name="T14" fmla="*/ 0 w 27"/>
                  <a:gd name="T15" fmla="*/ 0 h 16"/>
                  <a:gd name="T16" fmla="*/ 21 w 27"/>
                  <a:gd name="T17" fmla="*/ 0 h 16"/>
                  <a:gd name="T18" fmla="*/ 23 w 27"/>
                  <a:gd name="T19" fmla="*/ 0 h 16"/>
                  <a:gd name="T20" fmla="*/ 25 w 27"/>
                  <a:gd name="T21" fmla="*/ 2 h 16"/>
                  <a:gd name="T22" fmla="*/ 27 w 27"/>
                  <a:gd name="T23" fmla="*/ 4 h 16"/>
                  <a:gd name="T24" fmla="*/ 27 w 27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6"/>
                  <a:gd name="T41" fmla="*/ 27 w 27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6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0" name="Freeform 1966"/>
              <p:cNvSpPr>
                <a:spLocks/>
              </p:cNvSpPr>
              <p:nvPr/>
            </p:nvSpPr>
            <p:spPr bwMode="auto">
              <a:xfrm>
                <a:off x="5044" y="2824"/>
                <a:ext cx="31" cy="18"/>
              </a:xfrm>
              <a:custGeom>
                <a:avLst/>
                <a:gdLst>
                  <a:gd name="T0" fmla="*/ 27 w 27"/>
                  <a:gd name="T1" fmla="*/ 8 h 16"/>
                  <a:gd name="T2" fmla="*/ 27 w 27"/>
                  <a:gd name="T3" fmla="*/ 10 h 16"/>
                  <a:gd name="T4" fmla="*/ 27 w 27"/>
                  <a:gd name="T5" fmla="*/ 12 h 16"/>
                  <a:gd name="T6" fmla="*/ 25 w 27"/>
                  <a:gd name="T7" fmla="*/ 14 h 16"/>
                  <a:gd name="T8" fmla="*/ 23 w 27"/>
                  <a:gd name="T9" fmla="*/ 16 h 16"/>
                  <a:gd name="T10" fmla="*/ 21 w 27"/>
                  <a:gd name="T11" fmla="*/ 16 h 16"/>
                  <a:gd name="T12" fmla="*/ 0 w 27"/>
                  <a:gd name="T13" fmla="*/ 16 h 16"/>
                  <a:gd name="T14" fmla="*/ 0 w 27"/>
                  <a:gd name="T15" fmla="*/ 0 h 16"/>
                  <a:gd name="T16" fmla="*/ 21 w 27"/>
                  <a:gd name="T17" fmla="*/ 0 h 16"/>
                  <a:gd name="T18" fmla="*/ 23 w 27"/>
                  <a:gd name="T19" fmla="*/ 0 h 16"/>
                  <a:gd name="T20" fmla="*/ 25 w 27"/>
                  <a:gd name="T21" fmla="*/ 2 h 16"/>
                  <a:gd name="T22" fmla="*/ 27 w 27"/>
                  <a:gd name="T23" fmla="*/ 4 h 16"/>
                  <a:gd name="T24" fmla="*/ 27 w 27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6"/>
                  <a:gd name="T41" fmla="*/ 27 w 27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6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1" name="Freeform 1967"/>
              <p:cNvSpPr>
                <a:spLocks/>
              </p:cNvSpPr>
              <p:nvPr/>
            </p:nvSpPr>
            <p:spPr bwMode="auto">
              <a:xfrm>
                <a:off x="5082" y="2816"/>
                <a:ext cx="31" cy="17"/>
              </a:xfrm>
              <a:custGeom>
                <a:avLst/>
                <a:gdLst>
                  <a:gd name="T0" fmla="*/ 27 w 27"/>
                  <a:gd name="T1" fmla="*/ 7 h 15"/>
                  <a:gd name="T2" fmla="*/ 27 w 27"/>
                  <a:gd name="T3" fmla="*/ 9 h 15"/>
                  <a:gd name="T4" fmla="*/ 27 w 27"/>
                  <a:gd name="T5" fmla="*/ 11 h 15"/>
                  <a:gd name="T6" fmla="*/ 25 w 27"/>
                  <a:gd name="T7" fmla="*/ 13 h 15"/>
                  <a:gd name="T8" fmla="*/ 23 w 27"/>
                  <a:gd name="T9" fmla="*/ 15 h 15"/>
                  <a:gd name="T10" fmla="*/ 21 w 27"/>
                  <a:gd name="T11" fmla="*/ 15 h 15"/>
                  <a:gd name="T12" fmla="*/ 0 w 27"/>
                  <a:gd name="T13" fmla="*/ 15 h 15"/>
                  <a:gd name="T14" fmla="*/ 0 w 27"/>
                  <a:gd name="T15" fmla="*/ 0 h 15"/>
                  <a:gd name="T16" fmla="*/ 21 w 27"/>
                  <a:gd name="T17" fmla="*/ 0 h 15"/>
                  <a:gd name="T18" fmla="*/ 23 w 27"/>
                  <a:gd name="T19" fmla="*/ 0 h 15"/>
                  <a:gd name="T20" fmla="*/ 25 w 27"/>
                  <a:gd name="T21" fmla="*/ 2 h 15"/>
                  <a:gd name="T22" fmla="*/ 27 w 27"/>
                  <a:gd name="T23" fmla="*/ 4 h 15"/>
                  <a:gd name="T24" fmla="*/ 27 w 27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5"/>
                  <a:gd name="T41" fmla="*/ 27 w 2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5">
                    <a:moveTo>
                      <a:pt x="27" y="7"/>
                    </a:moveTo>
                    <a:lnTo>
                      <a:pt x="27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2" name="Freeform 1968"/>
              <p:cNvSpPr>
                <a:spLocks/>
              </p:cNvSpPr>
              <p:nvPr/>
            </p:nvSpPr>
            <p:spPr bwMode="auto">
              <a:xfrm>
                <a:off x="5082" y="2816"/>
                <a:ext cx="31" cy="17"/>
              </a:xfrm>
              <a:custGeom>
                <a:avLst/>
                <a:gdLst>
                  <a:gd name="T0" fmla="*/ 27 w 27"/>
                  <a:gd name="T1" fmla="*/ 7 h 15"/>
                  <a:gd name="T2" fmla="*/ 27 w 27"/>
                  <a:gd name="T3" fmla="*/ 9 h 15"/>
                  <a:gd name="T4" fmla="*/ 27 w 27"/>
                  <a:gd name="T5" fmla="*/ 11 h 15"/>
                  <a:gd name="T6" fmla="*/ 25 w 27"/>
                  <a:gd name="T7" fmla="*/ 13 h 15"/>
                  <a:gd name="T8" fmla="*/ 23 w 27"/>
                  <a:gd name="T9" fmla="*/ 15 h 15"/>
                  <a:gd name="T10" fmla="*/ 21 w 27"/>
                  <a:gd name="T11" fmla="*/ 15 h 15"/>
                  <a:gd name="T12" fmla="*/ 0 w 27"/>
                  <a:gd name="T13" fmla="*/ 15 h 15"/>
                  <a:gd name="T14" fmla="*/ 0 w 27"/>
                  <a:gd name="T15" fmla="*/ 0 h 15"/>
                  <a:gd name="T16" fmla="*/ 21 w 27"/>
                  <a:gd name="T17" fmla="*/ 0 h 15"/>
                  <a:gd name="T18" fmla="*/ 23 w 27"/>
                  <a:gd name="T19" fmla="*/ 0 h 15"/>
                  <a:gd name="T20" fmla="*/ 25 w 27"/>
                  <a:gd name="T21" fmla="*/ 2 h 15"/>
                  <a:gd name="T22" fmla="*/ 27 w 27"/>
                  <a:gd name="T23" fmla="*/ 4 h 15"/>
                  <a:gd name="T24" fmla="*/ 27 w 27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5"/>
                  <a:gd name="T41" fmla="*/ 27 w 2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5">
                    <a:moveTo>
                      <a:pt x="27" y="7"/>
                    </a:moveTo>
                    <a:lnTo>
                      <a:pt x="27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3" name="Freeform 1969"/>
              <p:cNvSpPr>
                <a:spLocks/>
              </p:cNvSpPr>
              <p:nvPr/>
            </p:nvSpPr>
            <p:spPr bwMode="auto">
              <a:xfrm>
                <a:off x="5089" y="2847"/>
                <a:ext cx="32" cy="17"/>
              </a:xfrm>
              <a:custGeom>
                <a:avLst/>
                <a:gdLst>
                  <a:gd name="T0" fmla="*/ 28 w 28"/>
                  <a:gd name="T1" fmla="*/ 7 h 15"/>
                  <a:gd name="T2" fmla="*/ 28 w 28"/>
                  <a:gd name="T3" fmla="*/ 7 h 15"/>
                  <a:gd name="T4" fmla="*/ 26 w 28"/>
                  <a:gd name="T5" fmla="*/ 11 h 15"/>
                  <a:gd name="T6" fmla="*/ 26 w 28"/>
                  <a:gd name="T7" fmla="*/ 13 h 15"/>
                  <a:gd name="T8" fmla="*/ 25 w 28"/>
                  <a:gd name="T9" fmla="*/ 15 h 15"/>
                  <a:gd name="T10" fmla="*/ 21 w 28"/>
                  <a:gd name="T11" fmla="*/ 15 h 15"/>
                  <a:gd name="T12" fmla="*/ 0 w 28"/>
                  <a:gd name="T13" fmla="*/ 15 h 15"/>
                  <a:gd name="T14" fmla="*/ 0 w 28"/>
                  <a:gd name="T15" fmla="*/ 0 h 15"/>
                  <a:gd name="T16" fmla="*/ 21 w 28"/>
                  <a:gd name="T17" fmla="*/ 0 h 15"/>
                  <a:gd name="T18" fmla="*/ 25 w 28"/>
                  <a:gd name="T19" fmla="*/ 0 h 15"/>
                  <a:gd name="T20" fmla="*/ 26 w 28"/>
                  <a:gd name="T21" fmla="*/ 2 h 15"/>
                  <a:gd name="T22" fmla="*/ 26 w 28"/>
                  <a:gd name="T23" fmla="*/ 3 h 15"/>
                  <a:gd name="T24" fmla="*/ 28 w 28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5"/>
                  <a:gd name="T41" fmla="*/ 28 w 28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5">
                    <a:moveTo>
                      <a:pt x="28" y="7"/>
                    </a:moveTo>
                    <a:lnTo>
                      <a:pt x="28" y="7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4" name="Freeform 1970"/>
              <p:cNvSpPr>
                <a:spLocks/>
              </p:cNvSpPr>
              <p:nvPr/>
            </p:nvSpPr>
            <p:spPr bwMode="auto">
              <a:xfrm>
                <a:off x="5089" y="2847"/>
                <a:ext cx="32" cy="17"/>
              </a:xfrm>
              <a:custGeom>
                <a:avLst/>
                <a:gdLst>
                  <a:gd name="T0" fmla="*/ 28 w 28"/>
                  <a:gd name="T1" fmla="*/ 7 h 15"/>
                  <a:gd name="T2" fmla="*/ 28 w 28"/>
                  <a:gd name="T3" fmla="*/ 7 h 15"/>
                  <a:gd name="T4" fmla="*/ 26 w 28"/>
                  <a:gd name="T5" fmla="*/ 11 h 15"/>
                  <a:gd name="T6" fmla="*/ 26 w 28"/>
                  <a:gd name="T7" fmla="*/ 13 h 15"/>
                  <a:gd name="T8" fmla="*/ 25 w 28"/>
                  <a:gd name="T9" fmla="*/ 15 h 15"/>
                  <a:gd name="T10" fmla="*/ 21 w 28"/>
                  <a:gd name="T11" fmla="*/ 15 h 15"/>
                  <a:gd name="T12" fmla="*/ 0 w 28"/>
                  <a:gd name="T13" fmla="*/ 15 h 15"/>
                  <a:gd name="T14" fmla="*/ 0 w 28"/>
                  <a:gd name="T15" fmla="*/ 0 h 15"/>
                  <a:gd name="T16" fmla="*/ 21 w 28"/>
                  <a:gd name="T17" fmla="*/ 0 h 15"/>
                  <a:gd name="T18" fmla="*/ 25 w 28"/>
                  <a:gd name="T19" fmla="*/ 0 h 15"/>
                  <a:gd name="T20" fmla="*/ 26 w 28"/>
                  <a:gd name="T21" fmla="*/ 2 h 15"/>
                  <a:gd name="T22" fmla="*/ 26 w 28"/>
                  <a:gd name="T23" fmla="*/ 3 h 15"/>
                  <a:gd name="T24" fmla="*/ 28 w 28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5"/>
                  <a:gd name="T41" fmla="*/ 28 w 28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5">
                    <a:moveTo>
                      <a:pt x="28" y="7"/>
                    </a:moveTo>
                    <a:lnTo>
                      <a:pt x="28" y="7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5" name="Freeform 1971"/>
              <p:cNvSpPr>
                <a:spLocks/>
              </p:cNvSpPr>
              <p:nvPr/>
            </p:nvSpPr>
            <p:spPr bwMode="auto">
              <a:xfrm>
                <a:off x="5049" y="2860"/>
                <a:ext cx="31" cy="17"/>
              </a:xfrm>
              <a:custGeom>
                <a:avLst/>
                <a:gdLst>
                  <a:gd name="T0" fmla="*/ 27 w 27"/>
                  <a:gd name="T1" fmla="*/ 8 h 15"/>
                  <a:gd name="T2" fmla="*/ 27 w 27"/>
                  <a:gd name="T3" fmla="*/ 10 h 15"/>
                  <a:gd name="T4" fmla="*/ 27 w 27"/>
                  <a:gd name="T5" fmla="*/ 12 h 15"/>
                  <a:gd name="T6" fmla="*/ 25 w 27"/>
                  <a:gd name="T7" fmla="*/ 14 h 15"/>
                  <a:gd name="T8" fmla="*/ 23 w 27"/>
                  <a:gd name="T9" fmla="*/ 15 h 15"/>
                  <a:gd name="T10" fmla="*/ 21 w 27"/>
                  <a:gd name="T11" fmla="*/ 15 h 15"/>
                  <a:gd name="T12" fmla="*/ 0 w 27"/>
                  <a:gd name="T13" fmla="*/ 15 h 15"/>
                  <a:gd name="T14" fmla="*/ 0 w 27"/>
                  <a:gd name="T15" fmla="*/ 0 h 15"/>
                  <a:gd name="T16" fmla="*/ 21 w 27"/>
                  <a:gd name="T17" fmla="*/ 0 h 15"/>
                  <a:gd name="T18" fmla="*/ 23 w 27"/>
                  <a:gd name="T19" fmla="*/ 2 h 15"/>
                  <a:gd name="T20" fmla="*/ 25 w 27"/>
                  <a:gd name="T21" fmla="*/ 2 h 15"/>
                  <a:gd name="T22" fmla="*/ 27 w 27"/>
                  <a:gd name="T23" fmla="*/ 4 h 15"/>
                  <a:gd name="T24" fmla="*/ 27 w 27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5"/>
                  <a:gd name="T41" fmla="*/ 27 w 2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5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6" name="Freeform 1972"/>
              <p:cNvSpPr>
                <a:spLocks/>
              </p:cNvSpPr>
              <p:nvPr/>
            </p:nvSpPr>
            <p:spPr bwMode="auto">
              <a:xfrm>
                <a:off x="5049" y="2860"/>
                <a:ext cx="31" cy="17"/>
              </a:xfrm>
              <a:custGeom>
                <a:avLst/>
                <a:gdLst>
                  <a:gd name="T0" fmla="*/ 27 w 27"/>
                  <a:gd name="T1" fmla="*/ 8 h 15"/>
                  <a:gd name="T2" fmla="*/ 27 w 27"/>
                  <a:gd name="T3" fmla="*/ 10 h 15"/>
                  <a:gd name="T4" fmla="*/ 27 w 27"/>
                  <a:gd name="T5" fmla="*/ 12 h 15"/>
                  <a:gd name="T6" fmla="*/ 25 w 27"/>
                  <a:gd name="T7" fmla="*/ 14 h 15"/>
                  <a:gd name="T8" fmla="*/ 23 w 27"/>
                  <a:gd name="T9" fmla="*/ 15 h 15"/>
                  <a:gd name="T10" fmla="*/ 21 w 27"/>
                  <a:gd name="T11" fmla="*/ 15 h 15"/>
                  <a:gd name="T12" fmla="*/ 0 w 27"/>
                  <a:gd name="T13" fmla="*/ 15 h 15"/>
                  <a:gd name="T14" fmla="*/ 0 w 27"/>
                  <a:gd name="T15" fmla="*/ 0 h 15"/>
                  <a:gd name="T16" fmla="*/ 21 w 27"/>
                  <a:gd name="T17" fmla="*/ 0 h 15"/>
                  <a:gd name="T18" fmla="*/ 23 w 27"/>
                  <a:gd name="T19" fmla="*/ 2 h 15"/>
                  <a:gd name="T20" fmla="*/ 25 w 27"/>
                  <a:gd name="T21" fmla="*/ 2 h 15"/>
                  <a:gd name="T22" fmla="*/ 27 w 27"/>
                  <a:gd name="T23" fmla="*/ 4 h 15"/>
                  <a:gd name="T24" fmla="*/ 27 w 27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5"/>
                  <a:gd name="T41" fmla="*/ 27 w 2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5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7" name="Freeform 1973"/>
              <p:cNvSpPr>
                <a:spLocks/>
              </p:cNvSpPr>
              <p:nvPr/>
            </p:nvSpPr>
            <p:spPr bwMode="auto">
              <a:xfrm>
                <a:off x="4974" y="2912"/>
                <a:ext cx="79" cy="72"/>
              </a:xfrm>
              <a:custGeom>
                <a:avLst/>
                <a:gdLst>
                  <a:gd name="T0" fmla="*/ 32 w 69"/>
                  <a:gd name="T1" fmla="*/ 21 h 62"/>
                  <a:gd name="T2" fmla="*/ 46 w 69"/>
                  <a:gd name="T3" fmla="*/ 31 h 62"/>
                  <a:gd name="T4" fmla="*/ 57 w 69"/>
                  <a:gd name="T5" fmla="*/ 19 h 62"/>
                  <a:gd name="T6" fmla="*/ 61 w 69"/>
                  <a:gd name="T7" fmla="*/ 17 h 62"/>
                  <a:gd name="T8" fmla="*/ 67 w 69"/>
                  <a:gd name="T9" fmla="*/ 17 h 62"/>
                  <a:gd name="T10" fmla="*/ 67 w 69"/>
                  <a:gd name="T11" fmla="*/ 19 h 62"/>
                  <a:gd name="T12" fmla="*/ 69 w 69"/>
                  <a:gd name="T13" fmla="*/ 23 h 62"/>
                  <a:gd name="T14" fmla="*/ 67 w 69"/>
                  <a:gd name="T15" fmla="*/ 27 h 62"/>
                  <a:gd name="T16" fmla="*/ 52 w 69"/>
                  <a:gd name="T17" fmla="*/ 40 h 62"/>
                  <a:gd name="T18" fmla="*/ 29 w 69"/>
                  <a:gd name="T19" fmla="*/ 62 h 62"/>
                  <a:gd name="T20" fmla="*/ 0 w 69"/>
                  <a:gd name="T21" fmla="*/ 40 h 62"/>
                  <a:gd name="T22" fmla="*/ 23 w 69"/>
                  <a:gd name="T23" fmla="*/ 16 h 62"/>
                  <a:gd name="T24" fmla="*/ 31 w 69"/>
                  <a:gd name="T25" fmla="*/ 2 h 62"/>
                  <a:gd name="T26" fmla="*/ 34 w 69"/>
                  <a:gd name="T27" fmla="*/ 0 h 62"/>
                  <a:gd name="T28" fmla="*/ 38 w 69"/>
                  <a:gd name="T29" fmla="*/ 0 h 62"/>
                  <a:gd name="T30" fmla="*/ 40 w 69"/>
                  <a:gd name="T31" fmla="*/ 0 h 62"/>
                  <a:gd name="T32" fmla="*/ 42 w 69"/>
                  <a:gd name="T33" fmla="*/ 4 h 62"/>
                  <a:gd name="T34" fmla="*/ 42 w 69"/>
                  <a:gd name="T35" fmla="*/ 8 h 62"/>
                  <a:gd name="T36" fmla="*/ 32 w 69"/>
                  <a:gd name="T37" fmla="*/ 21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9"/>
                  <a:gd name="T58" fmla="*/ 0 h 62"/>
                  <a:gd name="T59" fmla="*/ 69 w 69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9" h="62">
                    <a:moveTo>
                      <a:pt x="32" y="21"/>
                    </a:moveTo>
                    <a:lnTo>
                      <a:pt x="46" y="31"/>
                    </a:lnTo>
                    <a:lnTo>
                      <a:pt x="57" y="19"/>
                    </a:lnTo>
                    <a:lnTo>
                      <a:pt x="61" y="17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9" y="23"/>
                    </a:lnTo>
                    <a:lnTo>
                      <a:pt x="67" y="27"/>
                    </a:lnTo>
                    <a:lnTo>
                      <a:pt x="52" y="40"/>
                    </a:lnTo>
                    <a:lnTo>
                      <a:pt x="29" y="62"/>
                    </a:lnTo>
                    <a:lnTo>
                      <a:pt x="0" y="40"/>
                    </a:lnTo>
                    <a:lnTo>
                      <a:pt x="23" y="16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4"/>
                    </a:lnTo>
                    <a:lnTo>
                      <a:pt x="42" y="8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8" name="Freeform 1974"/>
              <p:cNvSpPr>
                <a:spLocks/>
              </p:cNvSpPr>
              <p:nvPr/>
            </p:nvSpPr>
            <p:spPr bwMode="auto">
              <a:xfrm>
                <a:off x="4974" y="2912"/>
                <a:ext cx="79" cy="72"/>
              </a:xfrm>
              <a:custGeom>
                <a:avLst/>
                <a:gdLst>
                  <a:gd name="T0" fmla="*/ 32 w 69"/>
                  <a:gd name="T1" fmla="*/ 21 h 62"/>
                  <a:gd name="T2" fmla="*/ 46 w 69"/>
                  <a:gd name="T3" fmla="*/ 31 h 62"/>
                  <a:gd name="T4" fmla="*/ 57 w 69"/>
                  <a:gd name="T5" fmla="*/ 19 h 62"/>
                  <a:gd name="T6" fmla="*/ 61 w 69"/>
                  <a:gd name="T7" fmla="*/ 17 h 62"/>
                  <a:gd name="T8" fmla="*/ 67 w 69"/>
                  <a:gd name="T9" fmla="*/ 17 h 62"/>
                  <a:gd name="T10" fmla="*/ 67 w 69"/>
                  <a:gd name="T11" fmla="*/ 19 h 62"/>
                  <a:gd name="T12" fmla="*/ 69 w 69"/>
                  <a:gd name="T13" fmla="*/ 23 h 62"/>
                  <a:gd name="T14" fmla="*/ 67 w 69"/>
                  <a:gd name="T15" fmla="*/ 27 h 62"/>
                  <a:gd name="T16" fmla="*/ 52 w 69"/>
                  <a:gd name="T17" fmla="*/ 40 h 62"/>
                  <a:gd name="T18" fmla="*/ 29 w 69"/>
                  <a:gd name="T19" fmla="*/ 62 h 62"/>
                  <a:gd name="T20" fmla="*/ 0 w 69"/>
                  <a:gd name="T21" fmla="*/ 40 h 62"/>
                  <a:gd name="T22" fmla="*/ 23 w 69"/>
                  <a:gd name="T23" fmla="*/ 16 h 62"/>
                  <a:gd name="T24" fmla="*/ 31 w 69"/>
                  <a:gd name="T25" fmla="*/ 2 h 62"/>
                  <a:gd name="T26" fmla="*/ 34 w 69"/>
                  <a:gd name="T27" fmla="*/ 0 h 62"/>
                  <a:gd name="T28" fmla="*/ 38 w 69"/>
                  <a:gd name="T29" fmla="*/ 0 h 62"/>
                  <a:gd name="T30" fmla="*/ 40 w 69"/>
                  <a:gd name="T31" fmla="*/ 0 h 62"/>
                  <a:gd name="T32" fmla="*/ 42 w 69"/>
                  <a:gd name="T33" fmla="*/ 4 h 62"/>
                  <a:gd name="T34" fmla="*/ 42 w 69"/>
                  <a:gd name="T35" fmla="*/ 8 h 62"/>
                  <a:gd name="T36" fmla="*/ 32 w 69"/>
                  <a:gd name="T37" fmla="*/ 21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9"/>
                  <a:gd name="T58" fmla="*/ 0 h 62"/>
                  <a:gd name="T59" fmla="*/ 69 w 69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9" h="62">
                    <a:moveTo>
                      <a:pt x="32" y="21"/>
                    </a:moveTo>
                    <a:lnTo>
                      <a:pt x="46" y="31"/>
                    </a:lnTo>
                    <a:lnTo>
                      <a:pt x="57" y="19"/>
                    </a:lnTo>
                    <a:lnTo>
                      <a:pt x="61" y="17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9" y="23"/>
                    </a:lnTo>
                    <a:lnTo>
                      <a:pt x="67" y="27"/>
                    </a:lnTo>
                    <a:lnTo>
                      <a:pt x="52" y="40"/>
                    </a:lnTo>
                    <a:lnTo>
                      <a:pt x="29" y="62"/>
                    </a:lnTo>
                    <a:lnTo>
                      <a:pt x="0" y="40"/>
                    </a:lnTo>
                    <a:lnTo>
                      <a:pt x="23" y="16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4"/>
                    </a:lnTo>
                    <a:lnTo>
                      <a:pt x="42" y="8"/>
                    </a:lnTo>
                    <a:lnTo>
                      <a:pt x="32" y="2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5999" name="Freeform 1975"/>
              <p:cNvSpPr>
                <a:spLocks/>
              </p:cNvSpPr>
              <p:nvPr/>
            </p:nvSpPr>
            <p:spPr bwMode="auto">
              <a:xfrm>
                <a:off x="5042" y="2943"/>
                <a:ext cx="79" cy="70"/>
              </a:xfrm>
              <a:custGeom>
                <a:avLst/>
                <a:gdLst>
                  <a:gd name="T0" fmla="*/ 37 w 69"/>
                  <a:gd name="T1" fmla="*/ 23 h 61"/>
                  <a:gd name="T2" fmla="*/ 23 w 69"/>
                  <a:gd name="T3" fmla="*/ 31 h 61"/>
                  <a:gd name="T4" fmla="*/ 12 w 69"/>
                  <a:gd name="T5" fmla="*/ 19 h 61"/>
                  <a:gd name="T6" fmla="*/ 8 w 69"/>
                  <a:gd name="T7" fmla="*/ 19 h 61"/>
                  <a:gd name="T8" fmla="*/ 2 w 69"/>
                  <a:gd name="T9" fmla="*/ 19 h 61"/>
                  <a:gd name="T10" fmla="*/ 2 w 69"/>
                  <a:gd name="T11" fmla="*/ 19 h 61"/>
                  <a:gd name="T12" fmla="*/ 0 w 69"/>
                  <a:gd name="T13" fmla="*/ 25 h 61"/>
                  <a:gd name="T14" fmla="*/ 2 w 69"/>
                  <a:gd name="T15" fmla="*/ 29 h 61"/>
                  <a:gd name="T16" fmla="*/ 18 w 69"/>
                  <a:gd name="T17" fmla="*/ 42 h 61"/>
                  <a:gd name="T18" fmla="*/ 41 w 69"/>
                  <a:gd name="T19" fmla="*/ 61 h 61"/>
                  <a:gd name="T20" fmla="*/ 69 w 69"/>
                  <a:gd name="T21" fmla="*/ 42 h 61"/>
                  <a:gd name="T22" fmla="*/ 46 w 69"/>
                  <a:gd name="T23" fmla="*/ 15 h 61"/>
                  <a:gd name="T24" fmla="*/ 39 w 69"/>
                  <a:gd name="T25" fmla="*/ 2 h 61"/>
                  <a:gd name="T26" fmla="*/ 35 w 69"/>
                  <a:gd name="T27" fmla="*/ 0 h 61"/>
                  <a:gd name="T28" fmla="*/ 31 w 69"/>
                  <a:gd name="T29" fmla="*/ 0 h 61"/>
                  <a:gd name="T30" fmla="*/ 29 w 69"/>
                  <a:gd name="T31" fmla="*/ 2 h 61"/>
                  <a:gd name="T32" fmla="*/ 27 w 69"/>
                  <a:gd name="T33" fmla="*/ 6 h 61"/>
                  <a:gd name="T34" fmla="*/ 27 w 69"/>
                  <a:gd name="T35" fmla="*/ 10 h 61"/>
                  <a:gd name="T36" fmla="*/ 37 w 69"/>
                  <a:gd name="T37" fmla="*/ 23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9"/>
                  <a:gd name="T58" fmla="*/ 0 h 61"/>
                  <a:gd name="T59" fmla="*/ 69 w 69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9" h="61">
                    <a:moveTo>
                      <a:pt x="37" y="23"/>
                    </a:moveTo>
                    <a:lnTo>
                      <a:pt x="23" y="31"/>
                    </a:lnTo>
                    <a:lnTo>
                      <a:pt x="12" y="19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18" y="42"/>
                    </a:lnTo>
                    <a:lnTo>
                      <a:pt x="41" y="61"/>
                    </a:lnTo>
                    <a:lnTo>
                      <a:pt x="69" y="42"/>
                    </a:lnTo>
                    <a:lnTo>
                      <a:pt x="46" y="15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37" y="23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6000" name="Freeform 1976"/>
              <p:cNvSpPr>
                <a:spLocks/>
              </p:cNvSpPr>
              <p:nvPr/>
            </p:nvSpPr>
            <p:spPr bwMode="auto">
              <a:xfrm>
                <a:off x="5042" y="2943"/>
                <a:ext cx="79" cy="70"/>
              </a:xfrm>
              <a:custGeom>
                <a:avLst/>
                <a:gdLst>
                  <a:gd name="T0" fmla="*/ 37 w 69"/>
                  <a:gd name="T1" fmla="*/ 23 h 61"/>
                  <a:gd name="T2" fmla="*/ 23 w 69"/>
                  <a:gd name="T3" fmla="*/ 31 h 61"/>
                  <a:gd name="T4" fmla="*/ 12 w 69"/>
                  <a:gd name="T5" fmla="*/ 19 h 61"/>
                  <a:gd name="T6" fmla="*/ 8 w 69"/>
                  <a:gd name="T7" fmla="*/ 19 h 61"/>
                  <a:gd name="T8" fmla="*/ 2 w 69"/>
                  <a:gd name="T9" fmla="*/ 19 h 61"/>
                  <a:gd name="T10" fmla="*/ 2 w 69"/>
                  <a:gd name="T11" fmla="*/ 19 h 61"/>
                  <a:gd name="T12" fmla="*/ 0 w 69"/>
                  <a:gd name="T13" fmla="*/ 25 h 61"/>
                  <a:gd name="T14" fmla="*/ 2 w 69"/>
                  <a:gd name="T15" fmla="*/ 29 h 61"/>
                  <a:gd name="T16" fmla="*/ 18 w 69"/>
                  <a:gd name="T17" fmla="*/ 42 h 61"/>
                  <a:gd name="T18" fmla="*/ 41 w 69"/>
                  <a:gd name="T19" fmla="*/ 61 h 61"/>
                  <a:gd name="T20" fmla="*/ 69 w 69"/>
                  <a:gd name="T21" fmla="*/ 42 h 61"/>
                  <a:gd name="T22" fmla="*/ 46 w 69"/>
                  <a:gd name="T23" fmla="*/ 15 h 61"/>
                  <a:gd name="T24" fmla="*/ 39 w 69"/>
                  <a:gd name="T25" fmla="*/ 2 h 61"/>
                  <a:gd name="T26" fmla="*/ 35 w 69"/>
                  <a:gd name="T27" fmla="*/ 0 h 61"/>
                  <a:gd name="T28" fmla="*/ 31 w 69"/>
                  <a:gd name="T29" fmla="*/ 0 h 61"/>
                  <a:gd name="T30" fmla="*/ 29 w 69"/>
                  <a:gd name="T31" fmla="*/ 2 h 61"/>
                  <a:gd name="T32" fmla="*/ 27 w 69"/>
                  <a:gd name="T33" fmla="*/ 6 h 61"/>
                  <a:gd name="T34" fmla="*/ 27 w 69"/>
                  <a:gd name="T35" fmla="*/ 10 h 61"/>
                  <a:gd name="T36" fmla="*/ 37 w 69"/>
                  <a:gd name="T37" fmla="*/ 23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9"/>
                  <a:gd name="T58" fmla="*/ 0 h 61"/>
                  <a:gd name="T59" fmla="*/ 69 w 69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9" h="61">
                    <a:moveTo>
                      <a:pt x="37" y="23"/>
                    </a:moveTo>
                    <a:lnTo>
                      <a:pt x="23" y="31"/>
                    </a:lnTo>
                    <a:lnTo>
                      <a:pt x="12" y="19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18" y="42"/>
                    </a:lnTo>
                    <a:lnTo>
                      <a:pt x="41" y="61"/>
                    </a:lnTo>
                    <a:lnTo>
                      <a:pt x="69" y="42"/>
                    </a:lnTo>
                    <a:lnTo>
                      <a:pt x="46" y="15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37" y="2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6001" name="Freeform 1977"/>
              <p:cNvSpPr>
                <a:spLocks/>
              </p:cNvSpPr>
              <p:nvPr/>
            </p:nvSpPr>
            <p:spPr bwMode="auto">
              <a:xfrm>
                <a:off x="5793" y="2981"/>
                <a:ext cx="79" cy="90"/>
              </a:xfrm>
              <a:custGeom>
                <a:avLst/>
                <a:gdLst>
                  <a:gd name="T0" fmla="*/ 54 w 69"/>
                  <a:gd name="T1" fmla="*/ 50 h 78"/>
                  <a:gd name="T2" fmla="*/ 69 w 69"/>
                  <a:gd name="T3" fmla="*/ 53 h 78"/>
                  <a:gd name="T4" fmla="*/ 65 w 69"/>
                  <a:gd name="T5" fmla="*/ 65 h 78"/>
                  <a:gd name="T6" fmla="*/ 57 w 69"/>
                  <a:gd name="T7" fmla="*/ 73 h 78"/>
                  <a:gd name="T8" fmla="*/ 48 w 69"/>
                  <a:gd name="T9" fmla="*/ 76 h 78"/>
                  <a:gd name="T10" fmla="*/ 36 w 69"/>
                  <a:gd name="T11" fmla="*/ 78 h 78"/>
                  <a:gd name="T12" fmla="*/ 29 w 69"/>
                  <a:gd name="T13" fmla="*/ 78 h 78"/>
                  <a:gd name="T14" fmla="*/ 21 w 69"/>
                  <a:gd name="T15" fmla="*/ 76 h 78"/>
                  <a:gd name="T16" fmla="*/ 15 w 69"/>
                  <a:gd name="T17" fmla="*/ 73 h 78"/>
                  <a:gd name="T18" fmla="*/ 9 w 69"/>
                  <a:gd name="T19" fmla="*/ 69 h 78"/>
                  <a:gd name="T20" fmla="*/ 6 w 69"/>
                  <a:gd name="T21" fmla="*/ 63 h 78"/>
                  <a:gd name="T22" fmla="*/ 2 w 69"/>
                  <a:gd name="T23" fmla="*/ 55 h 78"/>
                  <a:gd name="T24" fmla="*/ 0 w 69"/>
                  <a:gd name="T25" fmla="*/ 48 h 78"/>
                  <a:gd name="T26" fmla="*/ 0 w 69"/>
                  <a:gd name="T27" fmla="*/ 40 h 78"/>
                  <a:gd name="T28" fmla="*/ 0 w 69"/>
                  <a:gd name="T29" fmla="*/ 30 h 78"/>
                  <a:gd name="T30" fmla="*/ 2 w 69"/>
                  <a:gd name="T31" fmla="*/ 23 h 78"/>
                  <a:gd name="T32" fmla="*/ 6 w 69"/>
                  <a:gd name="T33" fmla="*/ 15 h 78"/>
                  <a:gd name="T34" fmla="*/ 9 w 69"/>
                  <a:gd name="T35" fmla="*/ 9 h 78"/>
                  <a:gd name="T36" fmla="*/ 15 w 69"/>
                  <a:gd name="T37" fmla="*/ 5 h 78"/>
                  <a:gd name="T38" fmla="*/ 21 w 69"/>
                  <a:gd name="T39" fmla="*/ 2 h 78"/>
                  <a:gd name="T40" fmla="*/ 29 w 69"/>
                  <a:gd name="T41" fmla="*/ 0 h 78"/>
                  <a:gd name="T42" fmla="*/ 36 w 69"/>
                  <a:gd name="T43" fmla="*/ 0 h 78"/>
                  <a:gd name="T44" fmla="*/ 44 w 69"/>
                  <a:gd name="T45" fmla="*/ 0 h 78"/>
                  <a:gd name="T46" fmla="*/ 50 w 69"/>
                  <a:gd name="T47" fmla="*/ 2 h 78"/>
                  <a:gd name="T48" fmla="*/ 55 w 69"/>
                  <a:gd name="T49" fmla="*/ 4 h 78"/>
                  <a:gd name="T50" fmla="*/ 61 w 69"/>
                  <a:gd name="T51" fmla="*/ 7 h 78"/>
                  <a:gd name="T52" fmla="*/ 67 w 69"/>
                  <a:gd name="T53" fmla="*/ 13 h 78"/>
                  <a:gd name="T54" fmla="*/ 69 w 69"/>
                  <a:gd name="T55" fmla="*/ 21 h 78"/>
                  <a:gd name="T56" fmla="*/ 54 w 69"/>
                  <a:gd name="T57" fmla="*/ 25 h 78"/>
                  <a:gd name="T58" fmla="*/ 52 w 69"/>
                  <a:gd name="T59" fmla="*/ 21 h 78"/>
                  <a:gd name="T60" fmla="*/ 48 w 69"/>
                  <a:gd name="T61" fmla="*/ 15 h 78"/>
                  <a:gd name="T62" fmla="*/ 42 w 69"/>
                  <a:gd name="T63" fmla="*/ 13 h 78"/>
                  <a:gd name="T64" fmla="*/ 36 w 69"/>
                  <a:gd name="T65" fmla="*/ 13 h 78"/>
                  <a:gd name="T66" fmla="*/ 29 w 69"/>
                  <a:gd name="T67" fmla="*/ 13 h 78"/>
                  <a:gd name="T68" fmla="*/ 21 w 69"/>
                  <a:gd name="T69" fmla="*/ 19 h 78"/>
                  <a:gd name="T70" fmla="*/ 17 w 69"/>
                  <a:gd name="T71" fmla="*/ 27 h 78"/>
                  <a:gd name="T72" fmla="*/ 15 w 69"/>
                  <a:gd name="T73" fmla="*/ 38 h 78"/>
                  <a:gd name="T74" fmla="*/ 17 w 69"/>
                  <a:gd name="T75" fmla="*/ 51 h 78"/>
                  <a:gd name="T76" fmla="*/ 21 w 69"/>
                  <a:gd name="T77" fmla="*/ 59 h 78"/>
                  <a:gd name="T78" fmla="*/ 29 w 69"/>
                  <a:gd name="T79" fmla="*/ 63 h 78"/>
                  <a:gd name="T80" fmla="*/ 36 w 69"/>
                  <a:gd name="T81" fmla="*/ 65 h 78"/>
                  <a:gd name="T82" fmla="*/ 42 w 69"/>
                  <a:gd name="T83" fmla="*/ 65 h 78"/>
                  <a:gd name="T84" fmla="*/ 48 w 69"/>
                  <a:gd name="T85" fmla="*/ 61 h 78"/>
                  <a:gd name="T86" fmla="*/ 52 w 69"/>
                  <a:gd name="T87" fmla="*/ 55 h 78"/>
                  <a:gd name="T88" fmla="*/ 54 w 69"/>
                  <a:gd name="T89" fmla="*/ 50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"/>
                  <a:gd name="T136" fmla="*/ 0 h 78"/>
                  <a:gd name="T137" fmla="*/ 69 w 69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" h="78">
                    <a:moveTo>
                      <a:pt x="54" y="50"/>
                    </a:moveTo>
                    <a:lnTo>
                      <a:pt x="69" y="53"/>
                    </a:lnTo>
                    <a:lnTo>
                      <a:pt x="65" y="65"/>
                    </a:lnTo>
                    <a:lnTo>
                      <a:pt x="57" y="73"/>
                    </a:lnTo>
                    <a:lnTo>
                      <a:pt x="48" y="76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1" y="76"/>
                    </a:lnTo>
                    <a:lnTo>
                      <a:pt x="15" y="73"/>
                    </a:lnTo>
                    <a:lnTo>
                      <a:pt x="9" y="69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50" y="2"/>
                    </a:lnTo>
                    <a:lnTo>
                      <a:pt x="55" y="4"/>
                    </a:lnTo>
                    <a:lnTo>
                      <a:pt x="61" y="7"/>
                    </a:lnTo>
                    <a:lnTo>
                      <a:pt x="67" y="13"/>
                    </a:lnTo>
                    <a:lnTo>
                      <a:pt x="69" y="21"/>
                    </a:lnTo>
                    <a:lnTo>
                      <a:pt x="54" y="25"/>
                    </a:lnTo>
                    <a:lnTo>
                      <a:pt x="52" y="21"/>
                    </a:lnTo>
                    <a:lnTo>
                      <a:pt x="48" y="15"/>
                    </a:lnTo>
                    <a:lnTo>
                      <a:pt x="42" y="13"/>
                    </a:lnTo>
                    <a:lnTo>
                      <a:pt x="36" y="13"/>
                    </a:lnTo>
                    <a:lnTo>
                      <a:pt x="29" y="13"/>
                    </a:lnTo>
                    <a:lnTo>
                      <a:pt x="21" y="19"/>
                    </a:lnTo>
                    <a:lnTo>
                      <a:pt x="17" y="27"/>
                    </a:lnTo>
                    <a:lnTo>
                      <a:pt x="15" y="38"/>
                    </a:lnTo>
                    <a:lnTo>
                      <a:pt x="17" y="51"/>
                    </a:lnTo>
                    <a:lnTo>
                      <a:pt x="21" y="59"/>
                    </a:lnTo>
                    <a:lnTo>
                      <a:pt x="29" y="63"/>
                    </a:lnTo>
                    <a:lnTo>
                      <a:pt x="36" y="65"/>
                    </a:lnTo>
                    <a:lnTo>
                      <a:pt x="42" y="65"/>
                    </a:lnTo>
                    <a:lnTo>
                      <a:pt x="48" y="61"/>
                    </a:lnTo>
                    <a:lnTo>
                      <a:pt x="52" y="55"/>
                    </a:lnTo>
                    <a:lnTo>
                      <a:pt x="54" y="5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6002" name="Freeform 1978"/>
              <p:cNvSpPr>
                <a:spLocks noEditPoints="1"/>
              </p:cNvSpPr>
              <p:nvPr/>
            </p:nvSpPr>
            <p:spPr bwMode="auto">
              <a:xfrm>
                <a:off x="5889" y="2981"/>
                <a:ext cx="77" cy="88"/>
              </a:xfrm>
              <a:custGeom>
                <a:avLst/>
                <a:gdLst>
                  <a:gd name="T0" fmla="*/ 0 w 67"/>
                  <a:gd name="T1" fmla="*/ 0 h 76"/>
                  <a:gd name="T2" fmla="*/ 29 w 67"/>
                  <a:gd name="T3" fmla="*/ 0 h 76"/>
                  <a:gd name="T4" fmla="*/ 39 w 67"/>
                  <a:gd name="T5" fmla="*/ 2 h 76"/>
                  <a:gd name="T6" fmla="*/ 44 w 67"/>
                  <a:gd name="T7" fmla="*/ 2 h 76"/>
                  <a:gd name="T8" fmla="*/ 52 w 67"/>
                  <a:gd name="T9" fmla="*/ 5 h 76"/>
                  <a:gd name="T10" fmla="*/ 58 w 67"/>
                  <a:gd name="T11" fmla="*/ 9 h 76"/>
                  <a:gd name="T12" fmla="*/ 62 w 67"/>
                  <a:gd name="T13" fmla="*/ 15 h 76"/>
                  <a:gd name="T14" fmla="*/ 65 w 67"/>
                  <a:gd name="T15" fmla="*/ 21 h 76"/>
                  <a:gd name="T16" fmla="*/ 67 w 67"/>
                  <a:gd name="T17" fmla="*/ 30 h 76"/>
                  <a:gd name="T18" fmla="*/ 67 w 67"/>
                  <a:gd name="T19" fmla="*/ 40 h 76"/>
                  <a:gd name="T20" fmla="*/ 67 w 67"/>
                  <a:gd name="T21" fmla="*/ 48 h 76"/>
                  <a:gd name="T22" fmla="*/ 65 w 67"/>
                  <a:gd name="T23" fmla="*/ 55 h 76"/>
                  <a:gd name="T24" fmla="*/ 62 w 67"/>
                  <a:gd name="T25" fmla="*/ 63 h 76"/>
                  <a:gd name="T26" fmla="*/ 56 w 67"/>
                  <a:gd name="T27" fmla="*/ 69 h 76"/>
                  <a:gd name="T28" fmla="*/ 52 w 67"/>
                  <a:gd name="T29" fmla="*/ 73 h 76"/>
                  <a:gd name="T30" fmla="*/ 44 w 67"/>
                  <a:gd name="T31" fmla="*/ 76 h 76"/>
                  <a:gd name="T32" fmla="*/ 39 w 67"/>
                  <a:gd name="T33" fmla="*/ 76 h 76"/>
                  <a:gd name="T34" fmla="*/ 31 w 67"/>
                  <a:gd name="T35" fmla="*/ 76 h 76"/>
                  <a:gd name="T36" fmla="*/ 0 w 67"/>
                  <a:gd name="T37" fmla="*/ 76 h 76"/>
                  <a:gd name="T38" fmla="*/ 0 w 67"/>
                  <a:gd name="T39" fmla="*/ 0 h 76"/>
                  <a:gd name="T40" fmla="*/ 16 w 67"/>
                  <a:gd name="T41" fmla="*/ 13 h 76"/>
                  <a:gd name="T42" fmla="*/ 16 w 67"/>
                  <a:gd name="T43" fmla="*/ 65 h 76"/>
                  <a:gd name="T44" fmla="*/ 29 w 67"/>
                  <a:gd name="T45" fmla="*/ 65 h 76"/>
                  <a:gd name="T46" fmla="*/ 35 w 67"/>
                  <a:gd name="T47" fmla="*/ 65 h 76"/>
                  <a:gd name="T48" fmla="*/ 39 w 67"/>
                  <a:gd name="T49" fmla="*/ 63 h 76"/>
                  <a:gd name="T50" fmla="*/ 42 w 67"/>
                  <a:gd name="T51" fmla="*/ 63 h 76"/>
                  <a:gd name="T52" fmla="*/ 44 w 67"/>
                  <a:gd name="T53" fmla="*/ 61 h 76"/>
                  <a:gd name="T54" fmla="*/ 48 w 67"/>
                  <a:gd name="T55" fmla="*/ 57 h 76"/>
                  <a:gd name="T56" fmla="*/ 50 w 67"/>
                  <a:gd name="T57" fmla="*/ 53 h 76"/>
                  <a:gd name="T58" fmla="*/ 50 w 67"/>
                  <a:gd name="T59" fmla="*/ 48 h 76"/>
                  <a:gd name="T60" fmla="*/ 50 w 67"/>
                  <a:gd name="T61" fmla="*/ 38 h 76"/>
                  <a:gd name="T62" fmla="*/ 50 w 67"/>
                  <a:gd name="T63" fmla="*/ 30 h 76"/>
                  <a:gd name="T64" fmla="*/ 50 w 67"/>
                  <a:gd name="T65" fmla="*/ 25 h 76"/>
                  <a:gd name="T66" fmla="*/ 48 w 67"/>
                  <a:gd name="T67" fmla="*/ 21 h 76"/>
                  <a:gd name="T68" fmla="*/ 44 w 67"/>
                  <a:gd name="T69" fmla="*/ 17 h 76"/>
                  <a:gd name="T70" fmla="*/ 41 w 67"/>
                  <a:gd name="T71" fmla="*/ 15 h 76"/>
                  <a:gd name="T72" fmla="*/ 37 w 67"/>
                  <a:gd name="T73" fmla="*/ 15 h 76"/>
                  <a:gd name="T74" fmla="*/ 33 w 67"/>
                  <a:gd name="T75" fmla="*/ 13 h 76"/>
                  <a:gd name="T76" fmla="*/ 23 w 67"/>
                  <a:gd name="T77" fmla="*/ 13 h 76"/>
                  <a:gd name="T78" fmla="*/ 16 w 67"/>
                  <a:gd name="T79" fmla="*/ 13 h 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7"/>
                  <a:gd name="T121" fmla="*/ 0 h 76"/>
                  <a:gd name="T122" fmla="*/ 67 w 67"/>
                  <a:gd name="T123" fmla="*/ 76 h 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7" h="76">
                    <a:moveTo>
                      <a:pt x="0" y="0"/>
                    </a:moveTo>
                    <a:lnTo>
                      <a:pt x="29" y="0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52" y="5"/>
                    </a:lnTo>
                    <a:lnTo>
                      <a:pt x="58" y="9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7" y="30"/>
                    </a:lnTo>
                    <a:lnTo>
                      <a:pt x="67" y="40"/>
                    </a:lnTo>
                    <a:lnTo>
                      <a:pt x="67" y="48"/>
                    </a:lnTo>
                    <a:lnTo>
                      <a:pt x="65" y="55"/>
                    </a:lnTo>
                    <a:lnTo>
                      <a:pt x="62" y="63"/>
                    </a:lnTo>
                    <a:lnTo>
                      <a:pt x="56" y="69"/>
                    </a:lnTo>
                    <a:lnTo>
                      <a:pt x="52" y="73"/>
                    </a:lnTo>
                    <a:lnTo>
                      <a:pt x="44" y="76"/>
                    </a:lnTo>
                    <a:lnTo>
                      <a:pt x="39" y="76"/>
                    </a:lnTo>
                    <a:lnTo>
                      <a:pt x="31" y="76"/>
                    </a:lnTo>
                    <a:lnTo>
                      <a:pt x="0" y="76"/>
                    </a:lnTo>
                    <a:lnTo>
                      <a:pt x="0" y="0"/>
                    </a:lnTo>
                    <a:close/>
                    <a:moveTo>
                      <a:pt x="16" y="13"/>
                    </a:moveTo>
                    <a:lnTo>
                      <a:pt x="16" y="65"/>
                    </a:lnTo>
                    <a:lnTo>
                      <a:pt x="29" y="65"/>
                    </a:lnTo>
                    <a:lnTo>
                      <a:pt x="35" y="65"/>
                    </a:lnTo>
                    <a:lnTo>
                      <a:pt x="39" y="63"/>
                    </a:lnTo>
                    <a:lnTo>
                      <a:pt x="42" y="63"/>
                    </a:lnTo>
                    <a:lnTo>
                      <a:pt x="44" y="61"/>
                    </a:lnTo>
                    <a:lnTo>
                      <a:pt x="48" y="57"/>
                    </a:lnTo>
                    <a:lnTo>
                      <a:pt x="50" y="53"/>
                    </a:lnTo>
                    <a:lnTo>
                      <a:pt x="50" y="48"/>
                    </a:lnTo>
                    <a:lnTo>
                      <a:pt x="50" y="38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4" y="17"/>
                    </a:lnTo>
                    <a:lnTo>
                      <a:pt x="41" y="15"/>
                    </a:lnTo>
                    <a:lnTo>
                      <a:pt x="37" y="15"/>
                    </a:lnTo>
                    <a:lnTo>
                      <a:pt x="33" y="13"/>
                    </a:lnTo>
                    <a:lnTo>
                      <a:pt x="23" y="13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6003" name="Freeform 1979"/>
              <p:cNvSpPr>
                <a:spLocks noEditPoints="1"/>
              </p:cNvSpPr>
              <p:nvPr/>
            </p:nvSpPr>
            <p:spPr bwMode="auto">
              <a:xfrm>
                <a:off x="5976" y="2981"/>
                <a:ext cx="69" cy="88"/>
              </a:xfrm>
              <a:custGeom>
                <a:avLst/>
                <a:gdLst>
                  <a:gd name="T0" fmla="*/ 35 w 60"/>
                  <a:gd name="T1" fmla="*/ 76 h 76"/>
                  <a:gd name="T2" fmla="*/ 35 w 60"/>
                  <a:gd name="T3" fmla="*/ 61 h 76"/>
                  <a:gd name="T4" fmla="*/ 0 w 60"/>
                  <a:gd name="T5" fmla="*/ 61 h 76"/>
                  <a:gd name="T6" fmla="*/ 0 w 60"/>
                  <a:gd name="T7" fmla="*/ 50 h 76"/>
                  <a:gd name="T8" fmla="*/ 37 w 60"/>
                  <a:gd name="T9" fmla="*/ 0 h 76"/>
                  <a:gd name="T10" fmla="*/ 50 w 60"/>
                  <a:gd name="T11" fmla="*/ 0 h 76"/>
                  <a:gd name="T12" fmla="*/ 50 w 60"/>
                  <a:gd name="T13" fmla="*/ 50 h 76"/>
                  <a:gd name="T14" fmla="*/ 60 w 60"/>
                  <a:gd name="T15" fmla="*/ 50 h 76"/>
                  <a:gd name="T16" fmla="*/ 60 w 60"/>
                  <a:gd name="T17" fmla="*/ 61 h 76"/>
                  <a:gd name="T18" fmla="*/ 50 w 60"/>
                  <a:gd name="T19" fmla="*/ 61 h 76"/>
                  <a:gd name="T20" fmla="*/ 50 w 60"/>
                  <a:gd name="T21" fmla="*/ 76 h 76"/>
                  <a:gd name="T22" fmla="*/ 35 w 60"/>
                  <a:gd name="T23" fmla="*/ 76 h 76"/>
                  <a:gd name="T24" fmla="*/ 35 w 60"/>
                  <a:gd name="T25" fmla="*/ 50 h 76"/>
                  <a:gd name="T26" fmla="*/ 35 w 60"/>
                  <a:gd name="T27" fmla="*/ 23 h 76"/>
                  <a:gd name="T28" fmla="*/ 15 w 60"/>
                  <a:gd name="T29" fmla="*/ 50 h 76"/>
                  <a:gd name="T30" fmla="*/ 35 w 60"/>
                  <a:gd name="T31" fmla="*/ 50 h 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76"/>
                  <a:gd name="T50" fmla="*/ 60 w 60"/>
                  <a:gd name="T51" fmla="*/ 76 h 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76">
                    <a:moveTo>
                      <a:pt x="35" y="76"/>
                    </a:moveTo>
                    <a:lnTo>
                      <a:pt x="35" y="61"/>
                    </a:lnTo>
                    <a:lnTo>
                      <a:pt x="0" y="61"/>
                    </a:lnTo>
                    <a:lnTo>
                      <a:pt x="0" y="50"/>
                    </a:lnTo>
                    <a:lnTo>
                      <a:pt x="37" y="0"/>
                    </a:lnTo>
                    <a:lnTo>
                      <a:pt x="50" y="0"/>
                    </a:lnTo>
                    <a:lnTo>
                      <a:pt x="50" y="50"/>
                    </a:lnTo>
                    <a:lnTo>
                      <a:pt x="60" y="50"/>
                    </a:lnTo>
                    <a:lnTo>
                      <a:pt x="60" y="61"/>
                    </a:lnTo>
                    <a:lnTo>
                      <a:pt x="50" y="61"/>
                    </a:lnTo>
                    <a:lnTo>
                      <a:pt x="50" y="76"/>
                    </a:lnTo>
                    <a:lnTo>
                      <a:pt x="35" y="76"/>
                    </a:lnTo>
                    <a:close/>
                    <a:moveTo>
                      <a:pt x="35" y="50"/>
                    </a:moveTo>
                    <a:lnTo>
                      <a:pt x="35" y="23"/>
                    </a:lnTo>
                    <a:lnTo>
                      <a:pt x="15" y="50"/>
                    </a:lnTo>
                    <a:lnTo>
                      <a:pt x="35" y="5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grpSp>
          <p:nvGrpSpPr>
            <p:cNvPr id="446004" name="Group 1980"/>
            <p:cNvGrpSpPr>
              <a:grpSpLocks/>
            </p:cNvGrpSpPr>
            <p:nvPr/>
          </p:nvGrpSpPr>
          <p:grpSpPr bwMode="auto">
            <a:xfrm>
              <a:off x="5646" y="2374"/>
              <a:ext cx="506" cy="612"/>
              <a:chOff x="5646" y="2374"/>
              <a:chExt cx="506" cy="612"/>
            </a:xfrm>
          </p:grpSpPr>
          <p:sp>
            <p:nvSpPr>
              <p:cNvPr id="446005" name="Freeform 1981"/>
              <p:cNvSpPr>
                <a:spLocks/>
              </p:cNvSpPr>
              <p:nvPr/>
            </p:nvSpPr>
            <p:spPr bwMode="auto">
              <a:xfrm>
                <a:off x="5805" y="2413"/>
                <a:ext cx="345" cy="573"/>
              </a:xfrm>
              <a:custGeom>
                <a:avLst/>
                <a:gdLst>
                  <a:gd name="T0" fmla="*/ 265 w 300"/>
                  <a:gd name="T1" fmla="*/ 499 h 499"/>
                  <a:gd name="T2" fmla="*/ 282 w 300"/>
                  <a:gd name="T3" fmla="*/ 497 h 499"/>
                  <a:gd name="T4" fmla="*/ 300 w 300"/>
                  <a:gd name="T5" fmla="*/ 495 h 499"/>
                  <a:gd name="T6" fmla="*/ 300 w 300"/>
                  <a:gd name="T7" fmla="*/ 2 h 499"/>
                  <a:gd name="T8" fmla="*/ 282 w 300"/>
                  <a:gd name="T9" fmla="*/ 0 h 499"/>
                  <a:gd name="T10" fmla="*/ 265 w 300"/>
                  <a:gd name="T11" fmla="*/ 0 h 499"/>
                  <a:gd name="T12" fmla="*/ 238 w 300"/>
                  <a:gd name="T13" fmla="*/ 2 h 499"/>
                  <a:gd name="T14" fmla="*/ 211 w 300"/>
                  <a:gd name="T15" fmla="*/ 6 h 499"/>
                  <a:gd name="T16" fmla="*/ 186 w 300"/>
                  <a:gd name="T17" fmla="*/ 12 h 499"/>
                  <a:gd name="T18" fmla="*/ 161 w 300"/>
                  <a:gd name="T19" fmla="*/ 19 h 499"/>
                  <a:gd name="T20" fmla="*/ 138 w 300"/>
                  <a:gd name="T21" fmla="*/ 31 h 499"/>
                  <a:gd name="T22" fmla="*/ 117 w 300"/>
                  <a:gd name="T23" fmla="*/ 42 h 499"/>
                  <a:gd name="T24" fmla="*/ 96 w 300"/>
                  <a:gd name="T25" fmla="*/ 58 h 499"/>
                  <a:gd name="T26" fmla="*/ 79 w 300"/>
                  <a:gd name="T27" fmla="*/ 73 h 499"/>
                  <a:gd name="T28" fmla="*/ 62 w 300"/>
                  <a:gd name="T29" fmla="*/ 90 h 499"/>
                  <a:gd name="T30" fmla="*/ 46 w 300"/>
                  <a:gd name="T31" fmla="*/ 110 h 499"/>
                  <a:gd name="T32" fmla="*/ 33 w 300"/>
                  <a:gd name="T33" fmla="*/ 131 h 499"/>
                  <a:gd name="T34" fmla="*/ 21 w 300"/>
                  <a:gd name="T35" fmla="*/ 152 h 499"/>
                  <a:gd name="T36" fmla="*/ 12 w 300"/>
                  <a:gd name="T37" fmla="*/ 175 h 499"/>
                  <a:gd name="T38" fmla="*/ 6 w 300"/>
                  <a:gd name="T39" fmla="*/ 200 h 499"/>
                  <a:gd name="T40" fmla="*/ 2 w 300"/>
                  <a:gd name="T41" fmla="*/ 223 h 499"/>
                  <a:gd name="T42" fmla="*/ 0 w 300"/>
                  <a:gd name="T43" fmla="*/ 250 h 499"/>
                  <a:gd name="T44" fmla="*/ 2 w 300"/>
                  <a:gd name="T45" fmla="*/ 275 h 499"/>
                  <a:gd name="T46" fmla="*/ 6 w 300"/>
                  <a:gd name="T47" fmla="*/ 300 h 499"/>
                  <a:gd name="T48" fmla="*/ 12 w 300"/>
                  <a:gd name="T49" fmla="*/ 323 h 499"/>
                  <a:gd name="T50" fmla="*/ 21 w 300"/>
                  <a:gd name="T51" fmla="*/ 346 h 499"/>
                  <a:gd name="T52" fmla="*/ 33 w 300"/>
                  <a:gd name="T53" fmla="*/ 369 h 499"/>
                  <a:gd name="T54" fmla="*/ 46 w 300"/>
                  <a:gd name="T55" fmla="*/ 388 h 499"/>
                  <a:gd name="T56" fmla="*/ 62 w 300"/>
                  <a:gd name="T57" fmla="*/ 407 h 499"/>
                  <a:gd name="T58" fmla="*/ 79 w 300"/>
                  <a:gd name="T59" fmla="*/ 424 h 499"/>
                  <a:gd name="T60" fmla="*/ 96 w 300"/>
                  <a:gd name="T61" fmla="*/ 442 h 499"/>
                  <a:gd name="T62" fmla="*/ 117 w 300"/>
                  <a:gd name="T63" fmla="*/ 455 h 499"/>
                  <a:gd name="T64" fmla="*/ 138 w 300"/>
                  <a:gd name="T65" fmla="*/ 468 h 499"/>
                  <a:gd name="T66" fmla="*/ 161 w 300"/>
                  <a:gd name="T67" fmla="*/ 478 h 499"/>
                  <a:gd name="T68" fmla="*/ 186 w 300"/>
                  <a:gd name="T69" fmla="*/ 488 h 499"/>
                  <a:gd name="T70" fmla="*/ 211 w 300"/>
                  <a:gd name="T71" fmla="*/ 493 h 499"/>
                  <a:gd name="T72" fmla="*/ 238 w 300"/>
                  <a:gd name="T73" fmla="*/ 497 h 499"/>
                  <a:gd name="T74" fmla="*/ 265 w 300"/>
                  <a:gd name="T75" fmla="*/ 499 h 4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0"/>
                  <a:gd name="T115" fmla="*/ 0 h 499"/>
                  <a:gd name="T116" fmla="*/ 300 w 300"/>
                  <a:gd name="T117" fmla="*/ 499 h 49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6006" name="Freeform 1982"/>
              <p:cNvSpPr>
                <a:spLocks/>
              </p:cNvSpPr>
              <p:nvPr/>
            </p:nvSpPr>
            <p:spPr bwMode="auto">
              <a:xfrm>
                <a:off x="5805" y="2413"/>
                <a:ext cx="345" cy="573"/>
              </a:xfrm>
              <a:custGeom>
                <a:avLst/>
                <a:gdLst>
                  <a:gd name="T0" fmla="*/ 265 w 300"/>
                  <a:gd name="T1" fmla="*/ 499 h 499"/>
                  <a:gd name="T2" fmla="*/ 282 w 300"/>
                  <a:gd name="T3" fmla="*/ 497 h 499"/>
                  <a:gd name="T4" fmla="*/ 300 w 300"/>
                  <a:gd name="T5" fmla="*/ 495 h 499"/>
                  <a:gd name="T6" fmla="*/ 300 w 300"/>
                  <a:gd name="T7" fmla="*/ 2 h 499"/>
                  <a:gd name="T8" fmla="*/ 282 w 300"/>
                  <a:gd name="T9" fmla="*/ 0 h 499"/>
                  <a:gd name="T10" fmla="*/ 265 w 300"/>
                  <a:gd name="T11" fmla="*/ 0 h 499"/>
                  <a:gd name="T12" fmla="*/ 238 w 300"/>
                  <a:gd name="T13" fmla="*/ 2 h 499"/>
                  <a:gd name="T14" fmla="*/ 211 w 300"/>
                  <a:gd name="T15" fmla="*/ 6 h 499"/>
                  <a:gd name="T16" fmla="*/ 186 w 300"/>
                  <a:gd name="T17" fmla="*/ 12 h 499"/>
                  <a:gd name="T18" fmla="*/ 161 w 300"/>
                  <a:gd name="T19" fmla="*/ 19 h 499"/>
                  <a:gd name="T20" fmla="*/ 138 w 300"/>
                  <a:gd name="T21" fmla="*/ 31 h 499"/>
                  <a:gd name="T22" fmla="*/ 117 w 300"/>
                  <a:gd name="T23" fmla="*/ 42 h 499"/>
                  <a:gd name="T24" fmla="*/ 96 w 300"/>
                  <a:gd name="T25" fmla="*/ 58 h 499"/>
                  <a:gd name="T26" fmla="*/ 79 w 300"/>
                  <a:gd name="T27" fmla="*/ 73 h 499"/>
                  <a:gd name="T28" fmla="*/ 62 w 300"/>
                  <a:gd name="T29" fmla="*/ 90 h 499"/>
                  <a:gd name="T30" fmla="*/ 46 w 300"/>
                  <a:gd name="T31" fmla="*/ 110 h 499"/>
                  <a:gd name="T32" fmla="*/ 33 w 300"/>
                  <a:gd name="T33" fmla="*/ 131 h 499"/>
                  <a:gd name="T34" fmla="*/ 21 w 300"/>
                  <a:gd name="T35" fmla="*/ 152 h 499"/>
                  <a:gd name="T36" fmla="*/ 12 w 300"/>
                  <a:gd name="T37" fmla="*/ 175 h 499"/>
                  <a:gd name="T38" fmla="*/ 6 w 300"/>
                  <a:gd name="T39" fmla="*/ 200 h 499"/>
                  <a:gd name="T40" fmla="*/ 2 w 300"/>
                  <a:gd name="T41" fmla="*/ 223 h 499"/>
                  <a:gd name="T42" fmla="*/ 0 w 300"/>
                  <a:gd name="T43" fmla="*/ 250 h 499"/>
                  <a:gd name="T44" fmla="*/ 2 w 300"/>
                  <a:gd name="T45" fmla="*/ 275 h 499"/>
                  <a:gd name="T46" fmla="*/ 6 w 300"/>
                  <a:gd name="T47" fmla="*/ 300 h 499"/>
                  <a:gd name="T48" fmla="*/ 12 w 300"/>
                  <a:gd name="T49" fmla="*/ 323 h 499"/>
                  <a:gd name="T50" fmla="*/ 21 w 300"/>
                  <a:gd name="T51" fmla="*/ 346 h 499"/>
                  <a:gd name="T52" fmla="*/ 33 w 300"/>
                  <a:gd name="T53" fmla="*/ 369 h 499"/>
                  <a:gd name="T54" fmla="*/ 46 w 300"/>
                  <a:gd name="T55" fmla="*/ 388 h 499"/>
                  <a:gd name="T56" fmla="*/ 62 w 300"/>
                  <a:gd name="T57" fmla="*/ 407 h 499"/>
                  <a:gd name="T58" fmla="*/ 79 w 300"/>
                  <a:gd name="T59" fmla="*/ 424 h 499"/>
                  <a:gd name="T60" fmla="*/ 96 w 300"/>
                  <a:gd name="T61" fmla="*/ 442 h 499"/>
                  <a:gd name="T62" fmla="*/ 117 w 300"/>
                  <a:gd name="T63" fmla="*/ 455 h 499"/>
                  <a:gd name="T64" fmla="*/ 138 w 300"/>
                  <a:gd name="T65" fmla="*/ 468 h 499"/>
                  <a:gd name="T66" fmla="*/ 161 w 300"/>
                  <a:gd name="T67" fmla="*/ 478 h 499"/>
                  <a:gd name="T68" fmla="*/ 186 w 300"/>
                  <a:gd name="T69" fmla="*/ 488 h 499"/>
                  <a:gd name="T70" fmla="*/ 211 w 300"/>
                  <a:gd name="T71" fmla="*/ 493 h 499"/>
                  <a:gd name="T72" fmla="*/ 238 w 300"/>
                  <a:gd name="T73" fmla="*/ 497 h 499"/>
                  <a:gd name="T74" fmla="*/ 265 w 300"/>
                  <a:gd name="T75" fmla="*/ 499 h 4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0"/>
                  <a:gd name="T115" fmla="*/ 0 h 499"/>
                  <a:gd name="T116" fmla="*/ 300 w 300"/>
                  <a:gd name="T117" fmla="*/ 499 h 49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solidFill>
                <a:srgbClr val="00B0F0"/>
              </a:solidFill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6007" name="Freeform 1983"/>
              <p:cNvSpPr>
                <a:spLocks/>
              </p:cNvSpPr>
              <p:nvPr/>
            </p:nvSpPr>
            <p:spPr bwMode="auto">
              <a:xfrm>
                <a:off x="5860" y="2433"/>
                <a:ext cx="290" cy="500"/>
              </a:xfrm>
              <a:custGeom>
                <a:avLst/>
                <a:gdLst>
                  <a:gd name="T0" fmla="*/ 232 w 252"/>
                  <a:gd name="T1" fmla="*/ 435 h 435"/>
                  <a:gd name="T2" fmla="*/ 242 w 252"/>
                  <a:gd name="T3" fmla="*/ 435 h 435"/>
                  <a:gd name="T4" fmla="*/ 252 w 252"/>
                  <a:gd name="T5" fmla="*/ 433 h 435"/>
                  <a:gd name="T6" fmla="*/ 252 w 252"/>
                  <a:gd name="T7" fmla="*/ 0 h 435"/>
                  <a:gd name="T8" fmla="*/ 242 w 252"/>
                  <a:gd name="T9" fmla="*/ 0 h 435"/>
                  <a:gd name="T10" fmla="*/ 232 w 252"/>
                  <a:gd name="T11" fmla="*/ 0 h 435"/>
                  <a:gd name="T12" fmla="*/ 209 w 252"/>
                  <a:gd name="T13" fmla="*/ 0 h 435"/>
                  <a:gd name="T14" fmla="*/ 186 w 252"/>
                  <a:gd name="T15" fmla="*/ 3 h 435"/>
                  <a:gd name="T16" fmla="*/ 163 w 252"/>
                  <a:gd name="T17" fmla="*/ 9 h 435"/>
                  <a:gd name="T18" fmla="*/ 142 w 252"/>
                  <a:gd name="T19" fmla="*/ 17 h 435"/>
                  <a:gd name="T20" fmla="*/ 123 w 252"/>
                  <a:gd name="T21" fmla="*/ 24 h 435"/>
                  <a:gd name="T22" fmla="*/ 104 w 252"/>
                  <a:gd name="T23" fmla="*/ 36 h 435"/>
                  <a:gd name="T24" fmla="*/ 85 w 252"/>
                  <a:gd name="T25" fmla="*/ 49 h 435"/>
                  <a:gd name="T26" fmla="*/ 69 w 252"/>
                  <a:gd name="T27" fmla="*/ 63 h 435"/>
                  <a:gd name="T28" fmla="*/ 54 w 252"/>
                  <a:gd name="T29" fmla="*/ 78 h 435"/>
                  <a:gd name="T30" fmla="*/ 40 w 252"/>
                  <a:gd name="T31" fmla="*/ 95 h 435"/>
                  <a:gd name="T32" fmla="*/ 29 w 252"/>
                  <a:gd name="T33" fmla="*/ 113 h 435"/>
                  <a:gd name="T34" fmla="*/ 19 w 252"/>
                  <a:gd name="T35" fmla="*/ 132 h 435"/>
                  <a:gd name="T36" fmla="*/ 12 w 252"/>
                  <a:gd name="T37" fmla="*/ 153 h 435"/>
                  <a:gd name="T38" fmla="*/ 6 w 252"/>
                  <a:gd name="T39" fmla="*/ 172 h 435"/>
                  <a:gd name="T40" fmla="*/ 2 w 252"/>
                  <a:gd name="T41" fmla="*/ 195 h 435"/>
                  <a:gd name="T42" fmla="*/ 0 w 252"/>
                  <a:gd name="T43" fmla="*/ 216 h 435"/>
                  <a:gd name="T44" fmla="*/ 2 w 252"/>
                  <a:gd name="T45" fmla="*/ 239 h 435"/>
                  <a:gd name="T46" fmla="*/ 6 w 252"/>
                  <a:gd name="T47" fmla="*/ 260 h 435"/>
                  <a:gd name="T48" fmla="*/ 12 w 252"/>
                  <a:gd name="T49" fmla="*/ 282 h 435"/>
                  <a:gd name="T50" fmla="*/ 19 w 252"/>
                  <a:gd name="T51" fmla="*/ 301 h 435"/>
                  <a:gd name="T52" fmla="*/ 29 w 252"/>
                  <a:gd name="T53" fmla="*/ 320 h 435"/>
                  <a:gd name="T54" fmla="*/ 40 w 252"/>
                  <a:gd name="T55" fmla="*/ 339 h 435"/>
                  <a:gd name="T56" fmla="*/ 54 w 252"/>
                  <a:gd name="T57" fmla="*/ 355 h 435"/>
                  <a:gd name="T58" fmla="*/ 69 w 252"/>
                  <a:gd name="T59" fmla="*/ 370 h 435"/>
                  <a:gd name="T60" fmla="*/ 85 w 252"/>
                  <a:gd name="T61" fmla="*/ 385 h 435"/>
                  <a:gd name="T62" fmla="*/ 104 w 252"/>
                  <a:gd name="T63" fmla="*/ 397 h 435"/>
                  <a:gd name="T64" fmla="*/ 123 w 252"/>
                  <a:gd name="T65" fmla="*/ 408 h 435"/>
                  <a:gd name="T66" fmla="*/ 142 w 252"/>
                  <a:gd name="T67" fmla="*/ 418 h 435"/>
                  <a:gd name="T68" fmla="*/ 163 w 252"/>
                  <a:gd name="T69" fmla="*/ 426 h 435"/>
                  <a:gd name="T70" fmla="*/ 186 w 252"/>
                  <a:gd name="T71" fmla="*/ 429 h 435"/>
                  <a:gd name="T72" fmla="*/ 209 w 252"/>
                  <a:gd name="T73" fmla="*/ 433 h 435"/>
                  <a:gd name="T74" fmla="*/ 232 w 252"/>
                  <a:gd name="T75" fmla="*/ 435 h 4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2"/>
                  <a:gd name="T115" fmla="*/ 0 h 435"/>
                  <a:gd name="T116" fmla="*/ 252 w 252"/>
                  <a:gd name="T117" fmla="*/ 435 h 4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solidFill>
                <a:srgbClr val="CC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6008" name="Freeform 1984"/>
              <p:cNvSpPr>
                <a:spLocks/>
              </p:cNvSpPr>
              <p:nvPr/>
            </p:nvSpPr>
            <p:spPr bwMode="auto">
              <a:xfrm>
                <a:off x="5860" y="2433"/>
                <a:ext cx="290" cy="500"/>
              </a:xfrm>
              <a:custGeom>
                <a:avLst/>
                <a:gdLst>
                  <a:gd name="T0" fmla="*/ 232 w 252"/>
                  <a:gd name="T1" fmla="*/ 435 h 435"/>
                  <a:gd name="T2" fmla="*/ 242 w 252"/>
                  <a:gd name="T3" fmla="*/ 435 h 435"/>
                  <a:gd name="T4" fmla="*/ 252 w 252"/>
                  <a:gd name="T5" fmla="*/ 433 h 435"/>
                  <a:gd name="T6" fmla="*/ 252 w 252"/>
                  <a:gd name="T7" fmla="*/ 0 h 435"/>
                  <a:gd name="T8" fmla="*/ 242 w 252"/>
                  <a:gd name="T9" fmla="*/ 0 h 435"/>
                  <a:gd name="T10" fmla="*/ 232 w 252"/>
                  <a:gd name="T11" fmla="*/ 0 h 435"/>
                  <a:gd name="T12" fmla="*/ 209 w 252"/>
                  <a:gd name="T13" fmla="*/ 0 h 435"/>
                  <a:gd name="T14" fmla="*/ 186 w 252"/>
                  <a:gd name="T15" fmla="*/ 3 h 435"/>
                  <a:gd name="T16" fmla="*/ 163 w 252"/>
                  <a:gd name="T17" fmla="*/ 9 h 435"/>
                  <a:gd name="T18" fmla="*/ 142 w 252"/>
                  <a:gd name="T19" fmla="*/ 17 h 435"/>
                  <a:gd name="T20" fmla="*/ 123 w 252"/>
                  <a:gd name="T21" fmla="*/ 24 h 435"/>
                  <a:gd name="T22" fmla="*/ 104 w 252"/>
                  <a:gd name="T23" fmla="*/ 36 h 435"/>
                  <a:gd name="T24" fmla="*/ 85 w 252"/>
                  <a:gd name="T25" fmla="*/ 49 h 435"/>
                  <a:gd name="T26" fmla="*/ 69 w 252"/>
                  <a:gd name="T27" fmla="*/ 63 h 435"/>
                  <a:gd name="T28" fmla="*/ 54 w 252"/>
                  <a:gd name="T29" fmla="*/ 78 h 435"/>
                  <a:gd name="T30" fmla="*/ 40 w 252"/>
                  <a:gd name="T31" fmla="*/ 95 h 435"/>
                  <a:gd name="T32" fmla="*/ 29 w 252"/>
                  <a:gd name="T33" fmla="*/ 113 h 435"/>
                  <a:gd name="T34" fmla="*/ 19 w 252"/>
                  <a:gd name="T35" fmla="*/ 132 h 435"/>
                  <a:gd name="T36" fmla="*/ 12 w 252"/>
                  <a:gd name="T37" fmla="*/ 153 h 435"/>
                  <a:gd name="T38" fmla="*/ 6 w 252"/>
                  <a:gd name="T39" fmla="*/ 172 h 435"/>
                  <a:gd name="T40" fmla="*/ 2 w 252"/>
                  <a:gd name="T41" fmla="*/ 195 h 435"/>
                  <a:gd name="T42" fmla="*/ 0 w 252"/>
                  <a:gd name="T43" fmla="*/ 216 h 435"/>
                  <a:gd name="T44" fmla="*/ 2 w 252"/>
                  <a:gd name="T45" fmla="*/ 239 h 435"/>
                  <a:gd name="T46" fmla="*/ 6 w 252"/>
                  <a:gd name="T47" fmla="*/ 260 h 435"/>
                  <a:gd name="T48" fmla="*/ 12 w 252"/>
                  <a:gd name="T49" fmla="*/ 282 h 435"/>
                  <a:gd name="T50" fmla="*/ 19 w 252"/>
                  <a:gd name="T51" fmla="*/ 301 h 435"/>
                  <a:gd name="T52" fmla="*/ 29 w 252"/>
                  <a:gd name="T53" fmla="*/ 320 h 435"/>
                  <a:gd name="T54" fmla="*/ 40 w 252"/>
                  <a:gd name="T55" fmla="*/ 339 h 435"/>
                  <a:gd name="T56" fmla="*/ 54 w 252"/>
                  <a:gd name="T57" fmla="*/ 355 h 435"/>
                  <a:gd name="T58" fmla="*/ 69 w 252"/>
                  <a:gd name="T59" fmla="*/ 370 h 435"/>
                  <a:gd name="T60" fmla="*/ 85 w 252"/>
                  <a:gd name="T61" fmla="*/ 385 h 435"/>
                  <a:gd name="T62" fmla="*/ 104 w 252"/>
                  <a:gd name="T63" fmla="*/ 397 h 435"/>
                  <a:gd name="T64" fmla="*/ 123 w 252"/>
                  <a:gd name="T65" fmla="*/ 408 h 435"/>
                  <a:gd name="T66" fmla="*/ 142 w 252"/>
                  <a:gd name="T67" fmla="*/ 418 h 435"/>
                  <a:gd name="T68" fmla="*/ 163 w 252"/>
                  <a:gd name="T69" fmla="*/ 426 h 435"/>
                  <a:gd name="T70" fmla="*/ 186 w 252"/>
                  <a:gd name="T71" fmla="*/ 429 h 435"/>
                  <a:gd name="T72" fmla="*/ 209 w 252"/>
                  <a:gd name="T73" fmla="*/ 433 h 435"/>
                  <a:gd name="T74" fmla="*/ 232 w 252"/>
                  <a:gd name="T75" fmla="*/ 435 h 4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2"/>
                  <a:gd name="T115" fmla="*/ 0 h 435"/>
                  <a:gd name="T116" fmla="*/ 252 w 252"/>
                  <a:gd name="T117" fmla="*/ 435 h 4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6009" name="Text Box 1985"/>
              <p:cNvSpPr txBox="1">
                <a:spLocks noChangeArrowheads="1"/>
              </p:cNvSpPr>
              <p:nvPr/>
            </p:nvSpPr>
            <p:spPr bwMode="auto">
              <a:xfrm>
                <a:off x="5948" y="2592"/>
                <a:ext cx="204" cy="219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eaLnBrk="1" hangingPunct="1"/>
                <a:r>
                  <a:rPr lang="pt-BR" sz="1400" b="1">
                    <a:solidFill>
                      <a:srgbClr val="FFFFFF"/>
                    </a:solidFill>
                  </a:rPr>
                  <a:t>B</a:t>
                </a:r>
              </a:p>
            </p:txBody>
          </p:sp>
          <p:sp>
            <p:nvSpPr>
              <p:cNvPr id="446010" name="Text Box 1986"/>
              <p:cNvSpPr txBox="1">
                <a:spLocks noChangeArrowheads="1"/>
              </p:cNvSpPr>
              <p:nvPr/>
            </p:nvSpPr>
            <p:spPr bwMode="auto">
              <a:xfrm rot="16483679">
                <a:off x="5672" y="2534"/>
                <a:ext cx="211" cy="26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eaLnBrk="1" hangingPunct="1"/>
                <a:r>
                  <a:rPr lang="pt-BR">
                    <a:solidFill>
                      <a:srgbClr val="FFFFFF"/>
                    </a:solidFill>
                  </a:rPr>
                  <a:t>Y</a:t>
                </a:r>
              </a:p>
            </p:txBody>
          </p:sp>
          <p:sp>
            <p:nvSpPr>
              <p:cNvPr id="446011" name="Text Box 1987"/>
              <p:cNvSpPr txBox="1">
                <a:spLocks noChangeArrowheads="1"/>
              </p:cNvSpPr>
              <p:nvPr/>
            </p:nvSpPr>
            <p:spPr bwMode="auto">
              <a:xfrm rot="18011215">
                <a:off x="5745" y="2348"/>
                <a:ext cx="211" cy="26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eaLnBrk="1" hangingPunct="1"/>
                <a:r>
                  <a:rPr lang="pt-BR">
                    <a:solidFill>
                      <a:srgbClr val="FFFFFF"/>
                    </a:solidFill>
                  </a:rPr>
                  <a:t>Y</a:t>
                </a:r>
              </a:p>
            </p:txBody>
          </p:sp>
        </p:grpSp>
      </p:grpSp>
      <p:grpSp>
        <p:nvGrpSpPr>
          <p:cNvPr id="8" name="Group 1384"/>
          <p:cNvGrpSpPr>
            <a:grpSpLocks/>
          </p:cNvGrpSpPr>
          <p:nvPr/>
        </p:nvGrpSpPr>
        <p:grpSpPr bwMode="auto">
          <a:xfrm>
            <a:off x="7673975" y="2217738"/>
            <a:ext cx="484188" cy="3092450"/>
            <a:chOff x="4308" y="1406"/>
            <a:chExt cx="305" cy="1948"/>
          </a:xfrm>
        </p:grpSpPr>
        <p:sp>
          <p:nvSpPr>
            <p:cNvPr id="446013" name="Freeform 1385"/>
            <p:cNvSpPr>
              <a:spLocks/>
            </p:cNvSpPr>
            <p:nvPr/>
          </p:nvSpPr>
          <p:spPr bwMode="auto">
            <a:xfrm>
              <a:off x="4446" y="3193"/>
              <a:ext cx="167" cy="161"/>
            </a:xfrm>
            <a:custGeom>
              <a:avLst/>
              <a:gdLst>
                <a:gd name="T0" fmla="*/ 121 w 167"/>
                <a:gd name="T1" fmla="*/ 9 h 161"/>
                <a:gd name="T2" fmla="*/ 130 w 167"/>
                <a:gd name="T3" fmla="*/ 11 h 161"/>
                <a:gd name="T4" fmla="*/ 138 w 167"/>
                <a:gd name="T5" fmla="*/ 11 h 161"/>
                <a:gd name="T6" fmla="*/ 144 w 167"/>
                <a:gd name="T7" fmla="*/ 13 h 161"/>
                <a:gd name="T8" fmla="*/ 149 w 167"/>
                <a:gd name="T9" fmla="*/ 17 h 161"/>
                <a:gd name="T10" fmla="*/ 159 w 167"/>
                <a:gd name="T11" fmla="*/ 34 h 161"/>
                <a:gd name="T12" fmla="*/ 167 w 167"/>
                <a:gd name="T13" fmla="*/ 53 h 161"/>
                <a:gd name="T14" fmla="*/ 167 w 167"/>
                <a:gd name="T15" fmla="*/ 80 h 161"/>
                <a:gd name="T16" fmla="*/ 165 w 167"/>
                <a:gd name="T17" fmla="*/ 109 h 161"/>
                <a:gd name="T18" fmla="*/ 163 w 167"/>
                <a:gd name="T19" fmla="*/ 113 h 161"/>
                <a:gd name="T20" fmla="*/ 161 w 167"/>
                <a:gd name="T21" fmla="*/ 119 h 161"/>
                <a:gd name="T22" fmla="*/ 157 w 167"/>
                <a:gd name="T23" fmla="*/ 123 h 161"/>
                <a:gd name="T24" fmla="*/ 151 w 167"/>
                <a:gd name="T25" fmla="*/ 126 h 161"/>
                <a:gd name="T26" fmla="*/ 140 w 167"/>
                <a:gd name="T27" fmla="*/ 134 h 161"/>
                <a:gd name="T28" fmla="*/ 130 w 167"/>
                <a:gd name="T29" fmla="*/ 142 h 161"/>
                <a:gd name="T30" fmla="*/ 117 w 167"/>
                <a:gd name="T31" fmla="*/ 151 h 161"/>
                <a:gd name="T32" fmla="*/ 105 w 167"/>
                <a:gd name="T33" fmla="*/ 161 h 161"/>
                <a:gd name="T34" fmla="*/ 99 w 167"/>
                <a:gd name="T35" fmla="*/ 161 h 161"/>
                <a:gd name="T36" fmla="*/ 88 w 167"/>
                <a:gd name="T37" fmla="*/ 161 h 161"/>
                <a:gd name="T38" fmla="*/ 73 w 167"/>
                <a:gd name="T39" fmla="*/ 161 h 161"/>
                <a:gd name="T40" fmla="*/ 55 w 167"/>
                <a:gd name="T41" fmla="*/ 159 h 161"/>
                <a:gd name="T42" fmla="*/ 40 w 167"/>
                <a:gd name="T43" fmla="*/ 155 h 161"/>
                <a:gd name="T44" fmla="*/ 25 w 167"/>
                <a:gd name="T45" fmla="*/ 149 h 161"/>
                <a:gd name="T46" fmla="*/ 13 w 167"/>
                <a:gd name="T47" fmla="*/ 146 h 161"/>
                <a:gd name="T48" fmla="*/ 7 w 167"/>
                <a:gd name="T49" fmla="*/ 138 h 161"/>
                <a:gd name="T50" fmla="*/ 4 w 167"/>
                <a:gd name="T51" fmla="*/ 128 h 161"/>
                <a:gd name="T52" fmla="*/ 2 w 167"/>
                <a:gd name="T53" fmla="*/ 123 h 161"/>
                <a:gd name="T54" fmla="*/ 2 w 167"/>
                <a:gd name="T55" fmla="*/ 115 h 161"/>
                <a:gd name="T56" fmla="*/ 2 w 167"/>
                <a:gd name="T57" fmla="*/ 105 h 161"/>
                <a:gd name="T58" fmla="*/ 2 w 167"/>
                <a:gd name="T59" fmla="*/ 90 h 161"/>
                <a:gd name="T60" fmla="*/ 0 w 167"/>
                <a:gd name="T61" fmla="*/ 71 h 161"/>
                <a:gd name="T62" fmla="*/ 0 w 167"/>
                <a:gd name="T63" fmla="*/ 61 h 161"/>
                <a:gd name="T64" fmla="*/ 2 w 167"/>
                <a:gd name="T65" fmla="*/ 52 h 161"/>
                <a:gd name="T66" fmla="*/ 4 w 167"/>
                <a:gd name="T67" fmla="*/ 46 h 161"/>
                <a:gd name="T68" fmla="*/ 7 w 167"/>
                <a:gd name="T69" fmla="*/ 42 h 161"/>
                <a:gd name="T70" fmla="*/ 34 w 167"/>
                <a:gd name="T71" fmla="*/ 25 h 161"/>
                <a:gd name="T72" fmla="*/ 61 w 167"/>
                <a:gd name="T73" fmla="*/ 9 h 161"/>
                <a:gd name="T74" fmla="*/ 73 w 167"/>
                <a:gd name="T75" fmla="*/ 4 h 161"/>
                <a:gd name="T76" fmla="*/ 80 w 167"/>
                <a:gd name="T77" fmla="*/ 0 h 161"/>
                <a:gd name="T78" fmla="*/ 86 w 167"/>
                <a:gd name="T79" fmla="*/ 0 h 161"/>
                <a:gd name="T80" fmla="*/ 90 w 167"/>
                <a:gd name="T81" fmla="*/ 0 h 161"/>
                <a:gd name="T82" fmla="*/ 99 w 167"/>
                <a:gd name="T83" fmla="*/ 4 h 161"/>
                <a:gd name="T84" fmla="*/ 121 w 167"/>
                <a:gd name="T85" fmla="*/ 9 h 1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7"/>
                <a:gd name="T130" fmla="*/ 0 h 161"/>
                <a:gd name="T131" fmla="*/ 167 w 167"/>
                <a:gd name="T132" fmla="*/ 161 h 16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7" h="161">
                  <a:moveTo>
                    <a:pt x="121" y="9"/>
                  </a:moveTo>
                  <a:lnTo>
                    <a:pt x="130" y="11"/>
                  </a:lnTo>
                  <a:lnTo>
                    <a:pt x="138" y="11"/>
                  </a:lnTo>
                  <a:lnTo>
                    <a:pt x="144" y="13"/>
                  </a:lnTo>
                  <a:lnTo>
                    <a:pt x="149" y="17"/>
                  </a:lnTo>
                  <a:lnTo>
                    <a:pt x="159" y="34"/>
                  </a:lnTo>
                  <a:lnTo>
                    <a:pt x="167" y="53"/>
                  </a:lnTo>
                  <a:lnTo>
                    <a:pt x="167" y="80"/>
                  </a:lnTo>
                  <a:lnTo>
                    <a:pt x="165" y="109"/>
                  </a:lnTo>
                  <a:lnTo>
                    <a:pt x="163" y="113"/>
                  </a:lnTo>
                  <a:lnTo>
                    <a:pt x="161" y="119"/>
                  </a:lnTo>
                  <a:lnTo>
                    <a:pt x="157" y="123"/>
                  </a:lnTo>
                  <a:lnTo>
                    <a:pt x="151" y="126"/>
                  </a:lnTo>
                  <a:lnTo>
                    <a:pt x="140" y="134"/>
                  </a:lnTo>
                  <a:lnTo>
                    <a:pt x="130" y="142"/>
                  </a:lnTo>
                  <a:lnTo>
                    <a:pt x="117" y="151"/>
                  </a:lnTo>
                  <a:lnTo>
                    <a:pt x="105" y="161"/>
                  </a:lnTo>
                  <a:lnTo>
                    <a:pt x="99" y="161"/>
                  </a:lnTo>
                  <a:lnTo>
                    <a:pt x="88" y="161"/>
                  </a:lnTo>
                  <a:lnTo>
                    <a:pt x="73" y="161"/>
                  </a:lnTo>
                  <a:lnTo>
                    <a:pt x="55" y="159"/>
                  </a:lnTo>
                  <a:lnTo>
                    <a:pt x="40" y="155"/>
                  </a:lnTo>
                  <a:lnTo>
                    <a:pt x="25" y="149"/>
                  </a:lnTo>
                  <a:lnTo>
                    <a:pt x="13" y="146"/>
                  </a:lnTo>
                  <a:lnTo>
                    <a:pt x="7" y="138"/>
                  </a:lnTo>
                  <a:lnTo>
                    <a:pt x="4" y="128"/>
                  </a:lnTo>
                  <a:lnTo>
                    <a:pt x="2" y="123"/>
                  </a:lnTo>
                  <a:lnTo>
                    <a:pt x="2" y="115"/>
                  </a:lnTo>
                  <a:lnTo>
                    <a:pt x="2" y="105"/>
                  </a:lnTo>
                  <a:lnTo>
                    <a:pt x="2" y="90"/>
                  </a:lnTo>
                  <a:lnTo>
                    <a:pt x="0" y="71"/>
                  </a:lnTo>
                  <a:lnTo>
                    <a:pt x="0" y="61"/>
                  </a:lnTo>
                  <a:lnTo>
                    <a:pt x="2" y="52"/>
                  </a:lnTo>
                  <a:lnTo>
                    <a:pt x="4" y="46"/>
                  </a:lnTo>
                  <a:lnTo>
                    <a:pt x="7" y="42"/>
                  </a:lnTo>
                  <a:lnTo>
                    <a:pt x="34" y="25"/>
                  </a:lnTo>
                  <a:lnTo>
                    <a:pt x="61" y="9"/>
                  </a:lnTo>
                  <a:lnTo>
                    <a:pt x="73" y="4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9" y="4"/>
                  </a:lnTo>
                  <a:lnTo>
                    <a:pt x="121" y="9"/>
                  </a:lnTo>
                  <a:close/>
                </a:path>
              </a:pathLst>
            </a:custGeom>
            <a:solidFill>
              <a:srgbClr val="E7E7E8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14" name="Freeform 1386"/>
            <p:cNvSpPr>
              <a:spLocks/>
            </p:cNvSpPr>
            <p:nvPr/>
          </p:nvSpPr>
          <p:spPr bwMode="auto">
            <a:xfrm>
              <a:off x="4492" y="3243"/>
              <a:ext cx="78" cy="59"/>
            </a:xfrm>
            <a:custGeom>
              <a:avLst/>
              <a:gdLst>
                <a:gd name="T0" fmla="*/ 2 w 78"/>
                <a:gd name="T1" fmla="*/ 11 h 59"/>
                <a:gd name="T2" fmla="*/ 6 w 78"/>
                <a:gd name="T3" fmla="*/ 7 h 59"/>
                <a:gd name="T4" fmla="*/ 9 w 78"/>
                <a:gd name="T5" fmla="*/ 3 h 59"/>
                <a:gd name="T6" fmla="*/ 13 w 78"/>
                <a:gd name="T7" fmla="*/ 3 h 59"/>
                <a:gd name="T8" fmla="*/ 19 w 78"/>
                <a:gd name="T9" fmla="*/ 3 h 59"/>
                <a:gd name="T10" fmla="*/ 23 w 78"/>
                <a:gd name="T11" fmla="*/ 3 h 59"/>
                <a:gd name="T12" fmla="*/ 27 w 78"/>
                <a:gd name="T13" fmla="*/ 5 h 59"/>
                <a:gd name="T14" fmla="*/ 30 w 78"/>
                <a:gd name="T15" fmla="*/ 7 h 59"/>
                <a:gd name="T16" fmla="*/ 34 w 78"/>
                <a:gd name="T17" fmla="*/ 5 h 59"/>
                <a:gd name="T18" fmla="*/ 38 w 78"/>
                <a:gd name="T19" fmla="*/ 3 h 59"/>
                <a:gd name="T20" fmla="*/ 44 w 78"/>
                <a:gd name="T21" fmla="*/ 0 h 59"/>
                <a:gd name="T22" fmla="*/ 46 w 78"/>
                <a:gd name="T23" fmla="*/ 0 h 59"/>
                <a:gd name="T24" fmla="*/ 50 w 78"/>
                <a:gd name="T25" fmla="*/ 0 h 59"/>
                <a:gd name="T26" fmla="*/ 53 w 78"/>
                <a:gd name="T27" fmla="*/ 3 h 59"/>
                <a:gd name="T28" fmla="*/ 55 w 78"/>
                <a:gd name="T29" fmla="*/ 5 h 59"/>
                <a:gd name="T30" fmla="*/ 55 w 78"/>
                <a:gd name="T31" fmla="*/ 9 h 59"/>
                <a:gd name="T32" fmla="*/ 57 w 78"/>
                <a:gd name="T33" fmla="*/ 13 h 59"/>
                <a:gd name="T34" fmla="*/ 55 w 78"/>
                <a:gd name="T35" fmla="*/ 19 h 59"/>
                <a:gd name="T36" fmla="*/ 57 w 78"/>
                <a:gd name="T37" fmla="*/ 25 h 59"/>
                <a:gd name="T38" fmla="*/ 61 w 78"/>
                <a:gd name="T39" fmla="*/ 28 h 59"/>
                <a:gd name="T40" fmla="*/ 67 w 78"/>
                <a:gd name="T41" fmla="*/ 32 h 59"/>
                <a:gd name="T42" fmla="*/ 73 w 78"/>
                <a:gd name="T43" fmla="*/ 36 h 59"/>
                <a:gd name="T44" fmla="*/ 77 w 78"/>
                <a:gd name="T45" fmla="*/ 40 h 59"/>
                <a:gd name="T46" fmla="*/ 78 w 78"/>
                <a:gd name="T47" fmla="*/ 44 h 59"/>
                <a:gd name="T48" fmla="*/ 78 w 78"/>
                <a:gd name="T49" fmla="*/ 46 h 59"/>
                <a:gd name="T50" fmla="*/ 78 w 78"/>
                <a:gd name="T51" fmla="*/ 51 h 59"/>
                <a:gd name="T52" fmla="*/ 75 w 78"/>
                <a:gd name="T53" fmla="*/ 55 h 59"/>
                <a:gd name="T54" fmla="*/ 71 w 78"/>
                <a:gd name="T55" fmla="*/ 59 h 59"/>
                <a:gd name="T56" fmla="*/ 67 w 78"/>
                <a:gd name="T57" fmla="*/ 59 h 59"/>
                <a:gd name="T58" fmla="*/ 59 w 78"/>
                <a:gd name="T59" fmla="*/ 59 h 59"/>
                <a:gd name="T60" fmla="*/ 50 w 78"/>
                <a:gd name="T61" fmla="*/ 59 h 59"/>
                <a:gd name="T62" fmla="*/ 44 w 78"/>
                <a:gd name="T63" fmla="*/ 57 h 59"/>
                <a:gd name="T64" fmla="*/ 38 w 78"/>
                <a:gd name="T65" fmla="*/ 53 h 59"/>
                <a:gd name="T66" fmla="*/ 29 w 78"/>
                <a:gd name="T67" fmla="*/ 53 h 59"/>
                <a:gd name="T68" fmla="*/ 17 w 78"/>
                <a:gd name="T69" fmla="*/ 53 h 59"/>
                <a:gd name="T70" fmla="*/ 15 w 78"/>
                <a:gd name="T71" fmla="*/ 53 h 59"/>
                <a:gd name="T72" fmla="*/ 13 w 78"/>
                <a:gd name="T73" fmla="*/ 50 h 59"/>
                <a:gd name="T74" fmla="*/ 11 w 78"/>
                <a:gd name="T75" fmla="*/ 48 h 59"/>
                <a:gd name="T76" fmla="*/ 9 w 78"/>
                <a:gd name="T77" fmla="*/ 44 h 59"/>
                <a:gd name="T78" fmla="*/ 9 w 78"/>
                <a:gd name="T79" fmla="*/ 40 h 59"/>
                <a:gd name="T80" fmla="*/ 9 w 78"/>
                <a:gd name="T81" fmla="*/ 36 h 59"/>
                <a:gd name="T82" fmla="*/ 6 w 78"/>
                <a:gd name="T83" fmla="*/ 32 h 59"/>
                <a:gd name="T84" fmla="*/ 2 w 78"/>
                <a:gd name="T85" fmla="*/ 28 h 59"/>
                <a:gd name="T86" fmla="*/ 2 w 78"/>
                <a:gd name="T87" fmla="*/ 27 h 59"/>
                <a:gd name="T88" fmla="*/ 0 w 78"/>
                <a:gd name="T89" fmla="*/ 23 h 59"/>
                <a:gd name="T90" fmla="*/ 2 w 78"/>
                <a:gd name="T91" fmla="*/ 17 h 59"/>
                <a:gd name="T92" fmla="*/ 2 w 78"/>
                <a:gd name="T93" fmla="*/ 11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"/>
                <a:gd name="T142" fmla="*/ 0 h 59"/>
                <a:gd name="T143" fmla="*/ 78 w 78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" h="59">
                  <a:moveTo>
                    <a:pt x="2" y="11"/>
                  </a:moveTo>
                  <a:lnTo>
                    <a:pt x="6" y="7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3" y="3"/>
                  </a:lnTo>
                  <a:lnTo>
                    <a:pt x="55" y="5"/>
                  </a:lnTo>
                  <a:lnTo>
                    <a:pt x="55" y="9"/>
                  </a:lnTo>
                  <a:lnTo>
                    <a:pt x="57" y="13"/>
                  </a:lnTo>
                  <a:lnTo>
                    <a:pt x="55" y="19"/>
                  </a:lnTo>
                  <a:lnTo>
                    <a:pt x="57" y="25"/>
                  </a:lnTo>
                  <a:lnTo>
                    <a:pt x="61" y="28"/>
                  </a:lnTo>
                  <a:lnTo>
                    <a:pt x="67" y="32"/>
                  </a:lnTo>
                  <a:lnTo>
                    <a:pt x="73" y="36"/>
                  </a:lnTo>
                  <a:lnTo>
                    <a:pt x="77" y="40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8" y="51"/>
                  </a:lnTo>
                  <a:lnTo>
                    <a:pt x="75" y="55"/>
                  </a:lnTo>
                  <a:lnTo>
                    <a:pt x="71" y="59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44" y="57"/>
                  </a:lnTo>
                  <a:lnTo>
                    <a:pt x="38" y="53"/>
                  </a:lnTo>
                  <a:lnTo>
                    <a:pt x="29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9" y="44"/>
                  </a:lnTo>
                  <a:lnTo>
                    <a:pt x="9" y="40"/>
                  </a:lnTo>
                  <a:lnTo>
                    <a:pt x="9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994779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15" name="Freeform 1387"/>
            <p:cNvSpPr>
              <a:spLocks/>
            </p:cNvSpPr>
            <p:nvPr/>
          </p:nvSpPr>
          <p:spPr bwMode="auto">
            <a:xfrm>
              <a:off x="4492" y="3243"/>
              <a:ext cx="78" cy="59"/>
            </a:xfrm>
            <a:custGeom>
              <a:avLst/>
              <a:gdLst>
                <a:gd name="T0" fmla="*/ 2 w 78"/>
                <a:gd name="T1" fmla="*/ 11 h 59"/>
                <a:gd name="T2" fmla="*/ 6 w 78"/>
                <a:gd name="T3" fmla="*/ 7 h 59"/>
                <a:gd name="T4" fmla="*/ 9 w 78"/>
                <a:gd name="T5" fmla="*/ 3 h 59"/>
                <a:gd name="T6" fmla="*/ 13 w 78"/>
                <a:gd name="T7" fmla="*/ 3 h 59"/>
                <a:gd name="T8" fmla="*/ 19 w 78"/>
                <a:gd name="T9" fmla="*/ 3 h 59"/>
                <a:gd name="T10" fmla="*/ 23 w 78"/>
                <a:gd name="T11" fmla="*/ 3 h 59"/>
                <a:gd name="T12" fmla="*/ 27 w 78"/>
                <a:gd name="T13" fmla="*/ 5 h 59"/>
                <a:gd name="T14" fmla="*/ 30 w 78"/>
                <a:gd name="T15" fmla="*/ 7 h 59"/>
                <a:gd name="T16" fmla="*/ 34 w 78"/>
                <a:gd name="T17" fmla="*/ 5 h 59"/>
                <a:gd name="T18" fmla="*/ 38 w 78"/>
                <a:gd name="T19" fmla="*/ 3 h 59"/>
                <a:gd name="T20" fmla="*/ 44 w 78"/>
                <a:gd name="T21" fmla="*/ 0 h 59"/>
                <a:gd name="T22" fmla="*/ 46 w 78"/>
                <a:gd name="T23" fmla="*/ 0 h 59"/>
                <a:gd name="T24" fmla="*/ 50 w 78"/>
                <a:gd name="T25" fmla="*/ 0 h 59"/>
                <a:gd name="T26" fmla="*/ 53 w 78"/>
                <a:gd name="T27" fmla="*/ 3 h 59"/>
                <a:gd name="T28" fmla="*/ 55 w 78"/>
                <a:gd name="T29" fmla="*/ 5 h 59"/>
                <a:gd name="T30" fmla="*/ 55 w 78"/>
                <a:gd name="T31" fmla="*/ 9 h 59"/>
                <a:gd name="T32" fmla="*/ 57 w 78"/>
                <a:gd name="T33" fmla="*/ 13 h 59"/>
                <a:gd name="T34" fmla="*/ 55 w 78"/>
                <a:gd name="T35" fmla="*/ 19 h 59"/>
                <a:gd name="T36" fmla="*/ 57 w 78"/>
                <a:gd name="T37" fmla="*/ 25 h 59"/>
                <a:gd name="T38" fmla="*/ 61 w 78"/>
                <a:gd name="T39" fmla="*/ 28 h 59"/>
                <a:gd name="T40" fmla="*/ 67 w 78"/>
                <a:gd name="T41" fmla="*/ 32 h 59"/>
                <a:gd name="T42" fmla="*/ 73 w 78"/>
                <a:gd name="T43" fmla="*/ 36 h 59"/>
                <a:gd name="T44" fmla="*/ 77 w 78"/>
                <a:gd name="T45" fmla="*/ 40 h 59"/>
                <a:gd name="T46" fmla="*/ 78 w 78"/>
                <a:gd name="T47" fmla="*/ 44 h 59"/>
                <a:gd name="T48" fmla="*/ 78 w 78"/>
                <a:gd name="T49" fmla="*/ 46 h 59"/>
                <a:gd name="T50" fmla="*/ 78 w 78"/>
                <a:gd name="T51" fmla="*/ 51 h 59"/>
                <a:gd name="T52" fmla="*/ 75 w 78"/>
                <a:gd name="T53" fmla="*/ 55 h 59"/>
                <a:gd name="T54" fmla="*/ 71 w 78"/>
                <a:gd name="T55" fmla="*/ 59 h 59"/>
                <a:gd name="T56" fmla="*/ 67 w 78"/>
                <a:gd name="T57" fmla="*/ 59 h 59"/>
                <a:gd name="T58" fmla="*/ 59 w 78"/>
                <a:gd name="T59" fmla="*/ 59 h 59"/>
                <a:gd name="T60" fmla="*/ 50 w 78"/>
                <a:gd name="T61" fmla="*/ 59 h 59"/>
                <a:gd name="T62" fmla="*/ 44 w 78"/>
                <a:gd name="T63" fmla="*/ 57 h 59"/>
                <a:gd name="T64" fmla="*/ 38 w 78"/>
                <a:gd name="T65" fmla="*/ 53 h 59"/>
                <a:gd name="T66" fmla="*/ 29 w 78"/>
                <a:gd name="T67" fmla="*/ 53 h 59"/>
                <a:gd name="T68" fmla="*/ 17 w 78"/>
                <a:gd name="T69" fmla="*/ 53 h 59"/>
                <a:gd name="T70" fmla="*/ 15 w 78"/>
                <a:gd name="T71" fmla="*/ 53 h 59"/>
                <a:gd name="T72" fmla="*/ 13 w 78"/>
                <a:gd name="T73" fmla="*/ 50 h 59"/>
                <a:gd name="T74" fmla="*/ 11 w 78"/>
                <a:gd name="T75" fmla="*/ 48 h 59"/>
                <a:gd name="T76" fmla="*/ 9 w 78"/>
                <a:gd name="T77" fmla="*/ 44 h 59"/>
                <a:gd name="T78" fmla="*/ 9 w 78"/>
                <a:gd name="T79" fmla="*/ 40 h 59"/>
                <a:gd name="T80" fmla="*/ 9 w 78"/>
                <a:gd name="T81" fmla="*/ 36 h 59"/>
                <a:gd name="T82" fmla="*/ 6 w 78"/>
                <a:gd name="T83" fmla="*/ 32 h 59"/>
                <a:gd name="T84" fmla="*/ 2 w 78"/>
                <a:gd name="T85" fmla="*/ 28 h 59"/>
                <a:gd name="T86" fmla="*/ 2 w 78"/>
                <a:gd name="T87" fmla="*/ 27 h 59"/>
                <a:gd name="T88" fmla="*/ 0 w 78"/>
                <a:gd name="T89" fmla="*/ 23 h 59"/>
                <a:gd name="T90" fmla="*/ 2 w 78"/>
                <a:gd name="T91" fmla="*/ 17 h 59"/>
                <a:gd name="T92" fmla="*/ 2 w 78"/>
                <a:gd name="T93" fmla="*/ 11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"/>
                <a:gd name="T142" fmla="*/ 0 h 59"/>
                <a:gd name="T143" fmla="*/ 78 w 78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" h="59">
                  <a:moveTo>
                    <a:pt x="2" y="11"/>
                  </a:moveTo>
                  <a:lnTo>
                    <a:pt x="6" y="7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3" y="3"/>
                  </a:lnTo>
                  <a:lnTo>
                    <a:pt x="55" y="5"/>
                  </a:lnTo>
                  <a:lnTo>
                    <a:pt x="55" y="9"/>
                  </a:lnTo>
                  <a:lnTo>
                    <a:pt x="57" y="13"/>
                  </a:lnTo>
                  <a:lnTo>
                    <a:pt x="55" y="19"/>
                  </a:lnTo>
                  <a:lnTo>
                    <a:pt x="57" y="25"/>
                  </a:lnTo>
                  <a:lnTo>
                    <a:pt x="61" y="28"/>
                  </a:lnTo>
                  <a:lnTo>
                    <a:pt x="67" y="32"/>
                  </a:lnTo>
                  <a:lnTo>
                    <a:pt x="73" y="36"/>
                  </a:lnTo>
                  <a:lnTo>
                    <a:pt x="77" y="40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8" y="51"/>
                  </a:lnTo>
                  <a:lnTo>
                    <a:pt x="75" y="55"/>
                  </a:lnTo>
                  <a:lnTo>
                    <a:pt x="71" y="59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44" y="57"/>
                  </a:lnTo>
                  <a:lnTo>
                    <a:pt x="38" y="53"/>
                  </a:lnTo>
                  <a:lnTo>
                    <a:pt x="29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9" y="44"/>
                  </a:lnTo>
                  <a:lnTo>
                    <a:pt x="9" y="40"/>
                  </a:lnTo>
                  <a:lnTo>
                    <a:pt x="9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2" y="11"/>
                  </a:lnTo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16" name="Freeform 1388"/>
            <p:cNvSpPr>
              <a:spLocks/>
            </p:cNvSpPr>
            <p:nvPr/>
          </p:nvSpPr>
          <p:spPr bwMode="auto">
            <a:xfrm>
              <a:off x="4476" y="3229"/>
              <a:ext cx="6" cy="6"/>
            </a:xfrm>
            <a:custGeom>
              <a:avLst/>
              <a:gdLst>
                <a:gd name="T0" fmla="*/ 2 w 6"/>
                <a:gd name="T1" fmla="*/ 6 h 6"/>
                <a:gd name="T2" fmla="*/ 2 w 6"/>
                <a:gd name="T3" fmla="*/ 6 h 6"/>
                <a:gd name="T4" fmla="*/ 4 w 6"/>
                <a:gd name="T5" fmla="*/ 4 h 6"/>
                <a:gd name="T6" fmla="*/ 6 w 6"/>
                <a:gd name="T7" fmla="*/ 0 h 6"/>
                <a:gd name="T8" fmla="*/ 4 w 6"/>
                <a:gd name="T9" fmla="*/ 0 h 6"/>
                <a:gd name="T10" fmla="*/ 2 w 6"/>
                <a:gd name="T11" fmla="*/ 2 h 6"/>
                <a:gd name="T12" fmla="*/ 0 w 6"/>
                <a:gd name="T13" fmla="*/ 4 h 6"/>
                <a:gd name="T14" fmla="*/ 0 w 6"/>
                <a:gd name="T15" fmla="*/ 4 h 6"/>
                <a:gd name="T16" fmla="*/ 2 w 6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2" y="6"/>
                  </a:moveTo>
                  <a:lnTo>
                    <a:pt x="2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17" name="Freeform 1389"/>
            <p:cNvSpPr>
              <a:spLocks/>
            </p:cNvSpPr>
            <p:nvPr/>
          </p:nvSpPr>
          <p:spPr bwMode="auto">
            <a:xfrm>
              <a:off x="4476" y="3233"/>
              <a:ext cx="2" cy="6"/>
            </a:xfrm>
            <a:custGeom>
              <a:avLst/>
              <a:gdLst>
                <a:gd name="T0" fmla="*/ 2 w 2"/>
                <a:gd name="T1" fmla="*/ 6 h 6"/>
                <a:gd name="T2" fmla="*/ 2 w 2"/>
                <a:gd name="T3" fmla="*/ 6 h 6"/>
                <a:gd name="T4" fmla="*/ 2 w 2"/>
                <a:gd name="T5" fmla="*/ 4 h 6"/>
                <a:gd name="T6" fmla="*/ 2 w 2"/>
                <a:gd name="T7" fmla="*/ 2 h 6"/>
                <a:gd name="T8" fmla="*/ 0 w 2"/>
                <a:gd name="T9" fmla="*/ 0 h 6"/>
                <a:gd name="T10" fmla="*/ 0 w 2"/>
                <a:gd name="T11" fmla="*/ 4 h 6"/>
                <a:gd name="T12" fmla="*/ 0 w 2"/>
                <a:gd name="T13" fmla="*/ 6 h 6"/>
                <a:gd name="T14" fmla="*/ 0 w 2"/>
                <a:gd name="T15" fmla="*/ 6 h 6"/>
                <a:gd name="T16" fmla="*/ 2 w 2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6"/>
                <a:gd name="T29" fmla="*/ 2 w 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6">
                  <a:moveTo>
                    <a:pt x="2" y="6"/>
                  </a:move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18" name="Freeform 1390"/>
            <p:cNvSpPr>
              <a:spLocks/>
            </p:cNvSpPr>
            <p:nvPr/>
          </p:nvSpPr>
          <p:spPr bwMode="auto">
            <a:xfrm>
              <a:off x="4476" y="3237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0 w 2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2"/>
                <a:gd name="T29" fmla="*/ 2 w 2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19" name="Freeform 1391"/>
            <p:cNvSpPr>
              <a:spLocks/>
            </p:cNvSpPr>
            <p:nvPr/>
          </p:nvSpPr>
          <p:spPr bwMode="auto">
            <a:xfrm>
              <a:off x="4476" y="3233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6 w 16"/>
                <a:gd name="T3" fmla="*/ 0 h 6"/>
                <a:gd name="T4" fmla="*/ 8 w 16"/>
                <a:gd name="T5" fmla="*/ 2 h 6"/>
                <a:gd name="T6" fmla="*/ 0 w 16"/>
                <a:gd name="T7" fmla="*/ 4 h 6"/>
                <a:gd name="T8" fmla="*/ 2 w 16"/>
                <a:gd name="T9" fmla="*/ 6 h 6"/>
                <a:gd name="T10" fmla="*/ 8 w 16"/>
                <a:gd name="T11" fmla="*/ 4 h 6"/>
                <a:gd name="T12" fmla="*/ 16 w 16"/>
                <a:gd name="T13" fmla="*/ 2 h 6"/>
                <a:gd name="T14" fmla="*/ 16 w 16"/>
                <a:gd name="T15" fmla="*/ 2 h 6"/>
                <a:gd name="T16" fmla="*/ 16 w 1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6"/>
                <a:gd name="T29" fmla="*/ 16 w 1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6">
                  <a:moveTo>
                    <a:pt x="16" y="0"/>
                  </a:moveTo>
                  <a:lnTo>
                    <a:pt x="16" y="0"/>
                  </a:lnTo>
                  <a:lnTo>
                    <a:pt x="8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4"/>
                  </a:lnTo>
                  <a:lnTo>
                    <a:pt x="16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0" name="Freeform 1392"/>
            <p:cNvSpPr>
              <a:spLocks/>
            </p:cNvSpPr>
            <p:nvPr/>
          </p:nvSpPr>
          <p:spPr bwMode="auto">
            <a:xfrm>
              <a:off x="4492" y="3233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2 h 2"/>
                <a:gd name="T16" fmla="*/ 0 w 1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"/>
                <a:gd name="T29" fmla="*/ 1 w 1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1" name="Freeform 1393"/>
            <p:cNvSpPr>
              <a:spLocks/>
            </p:cNvSpPr>
            <p:nvPr/>
          </p:nvSpPr>
          <p:spPr bwMode="auto">
            <a:xfrm>
              <a:off x="4492" y="3231"/>
              <a:ext cx="7" cy="4"/>
            </a:xfrm>
            <a:custGeom>
              <a:avLst/>
              <a:gdLst>
                <a:gd name="T0" fmla="*/ 7 w 7"/>
                <a:gd name="T1" fmla="*/ 0 h 4"/>
                <a:gd name="T2" fmla="*/ 7 w 7"/>
                <a:gd name="T3" fmla="*/ 0 h 4"/>
                <a:gd name="T4" fmla="*/ 4 w 7"/>
                <a:gd name="T5" fmla="*/ 0 h 4"/>
                <a:gd name="T6" fmla="*/ 0 w 7"/>
                <a:gd name="T7" fmla="*/ 2 h 4"/>
                <a:gd name="T8" fmla="*/ 0 w 7"/>
                <a:gd name="T9" fmla="*/ 4 h 4"/>
                <a:gd name="T10" fmla="*/ 4 w 7"/>
                <a:gd name="T11" fmla="*/ 4 h 4"/>
                <a:gd name="T12" fmla="*/ 6 w 7"/>
                <a:gd name="T13" fmla="*/ 4 h 4"/>
                <a:gd name="T14" fmla="*/ 6 w 7"/>
                <a:gd name="T15" fmla="*/ 4 h 4"/>
                <a:gd name="T16" fmla="*/ 7 w 7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2" name="Freeform 1394"/>
            <p:cNvSpPr>
              <a:spLocks/>
            </p:cNvSpPr>
            <p:nvPr/>
          </p:nvSpPr>
          <p:spPr bwMode="auto">
            <a:xfrm>
              <a:off x="4498" y="3231"/>
              <a:ext cx="3" cy="10"/>
            </a:xfrm>
            <a:custGeom>
              <a:avLst/>
              <a:gdLst>
                <a:gd name="T0" fmla="*/ 1 w 3"/>
                <a:gd name="T1" fmla="*/ 10 h 10"/>
                <a:gd name="T2" fmla="*/ 3 w 3"/>
                <a:gd name="T3" fmla="*/ 6 h 10"/>
                <a:gd name="T4" fmla="*/ 1 w 3"/>
                <a:gd name="T5" fmla="*/ 0 h 10"/>
                <a:gd name="T6" fmla="*/ 0 w 3"/>
                <a:gd name="T7" fmla="*/ 4 h 10"/>
                <a:gd name="T8" fmla="*/ 0 w 3"/>
                <a:gd name="T9" fmla="*/ 6 h 10"/>
                <a:gd name="T10" fmla="*/ 0 w 3"/>
                <a:gd name="T11" fmla="*/ 10 h 10"/>
                <a:gd name="T12" fmla="*/ 1 w 3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0"/>
                <a:gd name="T23" fmla="*/ 3 w 3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0">
                  <a:moveTo>
                    <a:pt x="1" y="10"/>
                  </a:moveTo>
                  <a:lnTo>
                    <a:pt x="3" y="6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3" name="Freeform 1395"/>
            <p:cNvSpPr>
              <a:spLocks/>
            </p:cNvSpPr>
            <p:nvPr/>
          </p:nvSpPr>
          <p:spPr bwMode="auto">
            <a:xfrm>
              <a:off x="4536" y="3216"/>
              <a:ext cx="8" cy="7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4 w 8"/>
                <a:gd name="T5" fmla="*/ 2 h 7"/>
                <a:gd name="T6" fmla="*/ 0 w 8"/>
                <a:gd name="T7" fmla="*/ 6 h 7"/>
                <a:gd name="T8" fmla="*/ 2 w 8"/>
                <a:gd name="T9" fmla="*/ 7 h 7"/>
                <a:gd name="T10" fmla="*/ 6 w 8"/>
                <a:gd name="T11" fmla="*/ 4 h 7"/>
                <a:gd name="T12" fmla="*/ 8 w 8"/>
                <a:gd name="T13" fmla="*/ 2 h 7"/>
                <a:gd name="T14" fmla="*/ 8 w 8"/>
                <a:gd name="T15" fmla="*/ 2 h 7"/>
                <a:gd name="T16" fmla="*/ 8 w 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2" y="7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4" name="Freeform 1396"/>
            <p:cNvSpPr>
              <a:spLocks/>
            </p:cNvSpPr>
            <p:nvPr/>
          </p:nvSpPr>
          <p:spPr bwMode="auto">
            <a:xfrm>
              <a:off x="4544" y="3216"/>
              <a:ext cx="9" cy="4"/>
            </a:xfrm>
            <a:custGeom>
              <a:avLst/>
              <a:gdLst>
                <a:gd name="T0" fmla="*/ 7 w 9"/>
                <a:gd name="T1" fmla="*/ 2 h 4"/>
                <a:gd name="T2" fmla="*/ 7 w 9"/>
                <a:gd name="T3" fmla="*/ 2 h 4"/>
                <a:gd name="T4" fmla="*/ 3 w 9"/>
                <a:gd name="T5" fmla="*/ 0 h 4"/>
                <a:gd name="T6" fmla="*/ 0 w 9"/>
                <a:gd name="T7" fmla="*/ 0 h 4"/>
                <a:gd name="T8" fmla="*/ 0 w 9"/>
                <a:gd name="T9" fmla="*/ 2 h 4"/>
                <a:gd name="T10" fmla="*/ 3 w 9"/>
                <a:gd name="T11" fmla="*/ 4 h 4"/>
                <a:gd name="T12" fmla="*/ 9 w 9"/>
                <a:gd name="T13" fmla="*/ 4 h 4"/>
                <a:gd name="T14" fmla="*/ 9 w 9"/>
                <a:gd name="T15" fmla="*/ 4 h 4"/>
                <a:gd name="T16" fmla="*/ 7 w 9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7" y="2"/>
                  </a:moveTo>
                  <a:lnTo>
                    <a:pt x="7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4"/>
                  </a:lnTo>
                  <a:lnTo>
                    <a:pt x="9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5" name="Freeform 1397"/>
            <p:cNvSpPr>
              <a:spLocks/>
            </p:cNvSpPr>
            <p:nvPr/>
          </p:nvSpPr>
          <p:spPr bwMode="auto">
            <a:xfrm>
              <a:off x="4551" y="3210"/>
              <a:ext cx="10" cy="10"/>
            </a:xfrm>
            <a:custGeom>
              <a:avLst/>
              <a:gdLst>
                <a:gd name="T0" fmla="*/ 8 w 10"/>
                <a:gd name="T1" fmla="*/ 0 h 10"/>
                <a:gd name="T2" fmla="*/ 4 w 10"/>
                <a:gd name="T3" fmla="*/ 4 h 10"/>
                <a:gd name="T4" fmla="*/ 0 w 10"/>
                <a:gd name="T5" fmla="*/ 8 h 10"/>
                <a:gd name="T6" fmla="*/ 2 w 10"/>
                <a:gd name="T7" fmla="*/ 10 h 10"/>
                <a:gd name="T8" fmla="*/ 6 w 10"/>
                <a:gd name="T9" fmla="*/ 6 h 10"/>
                <a:gd name="T10" fmla="*/ 10 w 10"/>
                <a:gd name="T11" fmla="*/ 2 h 10"/>
                <a:gd name="T12" fmla="*/ 8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8" y="0"/>
                  </a:moveTo>
                  <a:lnTo>
                    <a:pt x="4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6" name="Freeform 1398"/>
            <p:cNvSpPr>
              <a:spLocks/>
            </p:cNvSpPr>
            <p:nvPr/>
          </p:nvSpPr>
          <p:spPr bwMode="auto">
            <a:xfrm>
              <a:off x="4584" y="3237"/>
              <a:ext cx="8" cy="6"/>
            </a:xfrm>
            <a:custGeom>
              <a:avLst/>
              <a:gdLst>
                <a:gd name="T0" fmla="*/ 2 w 8"/>
                <a:gd name="T1" fmla="*/ 6 h 6"/>
                <a:gd name="T2" fmla="*/ 2 w 8"/>
                <a:gd name="T3" fmla="*/ 6 h 6"/>
                <a:gd name="T4" fmla="*/ 4 w 8"/>
                <a:gd name="T5" fmla="*/ 4 h 6"/>
                <a:gd name="T6" fmla="*/ 8 w 8"/>
                <a:gd name="T7" fmla="*/ 2 h 6"/>
                <a:gd name="T8" fmla="*/ 6 w 8"/>
                <a:gd name="T9" fmla="*/ 0 h 6"/>
                <a:gd name="T10" fmla="*/ 2 w 8"/>
                <a:gd name="T11" fmla="*/ 2 h 6"/>
                <a:gd name="T12" fmla="*/ 0 w 8"/>
                <a:gd name="T13" fmla="*/ 6 h 6"/>
                <a:gd name="T14" fmla="*/ 0 w 8"/>
                <a:gd name="T15" fmla="*/ 6 h 6"/>
                <a:gd name="T16" fmla="*/ 2 w 8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6"/>
                <a:gd name="T29" fmla="*/ 8 w 8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6">
                  <a:moveTo>
                    <a:pt x="2" y="6"/>
                  </a:moveTo>
                  <a:lnTo>
                    <a:pt x="2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7" name="Freeform 1399"/>
            <p:cNvSpPr>
              <a:spLocks/>
            </p:cNvSpPr>
            <p:nvPr/>
          </p:nvSpPr>
          <p:spPr bwMode="auto">
            <a:xfrm>
              <a:off x="4584" y="3243"/>
              <a:ext cx="8" cy="9"/>
            </a:xfrm>
            <a:custGeom>
              <a:avLst/>
              <a:gdLst>
                <a:gd name="T0" fmla="*/ 8 w 8"/>
                <a:gd name="T1" fmla="*/ 7 h 9"/>
                <a:gd name="T2" fmla="*/ 8 w 8"/>
                <a:gd name="T3" fmla="*/ 7 h 9"/>
                <a:gd name="T4" fmla="*/ 4 w 8"/>
                <a:gd name="T5" fmla="*/ 3 h 9"/>
                <a:gd name="T6" fmla="*/ 2 w 8"/>
                <a:gd name="T7" fmla="*/ 0 h 9"/>
                <a:gd name="T8" fmla="*/ 0 w 8"/>
                <a:gd name="T9" fmla="*/ 0 h 9"/>
                <a:gd name="T10" fmla="*/ 2 w 8"/>
                <a:gd name="T11" fmla="*/ 5 h 9"/>
                <a:gd name="T12" fmla="*/ 4 w 8"/>
                <a:gd name="T13" fmla="*/ 9 h 9"/>
                <a:gd name="T14" fmla="*/ 4 w 8"/>
                <a:gd name="T15" fmla="*/ 9 h 9"/>
                <a:gd name="T16" fmla="*/ 8 w 8"/>
                <a:gd name="T17" fmla="*/ 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9"/>
                <a:gd name="T29" fmla="*/ 8 w 8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9">
                  <a:moveTo>
                    <a:pt x="8" y="7"/>
                  </a:moveTo>
                  <a:lnTo>
                    <a:pt x="8" y="7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4" y="9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8" name="Freeform 1400"/>
            <p:cNvSpPr>
              <a:spLocks/>
            </p:cNvSpPr>
            <p:nvPr/>
          </p:nvSpPr>
          <p:spPr bwMode="auto">
            <a:xfrm>
              <a:off x="4588" y="3250"/>
              <a:ext cx="7" cy="10"/>
            </a:xfrm>
            <a:custGeom>
              <a:avLst/>
              <a:gdLst>
                <a:gd name="T0" fmla="*/ 7 w 7"/>
                <a:gd name="T1" fmla="*/ 8 h 10"/>
                <a:gd name="T2" fmla="*/ 5 w 7"/>
                <a:gd name="T3" fmla="*/ 8 h 10"/>
                <a:gd name="T4" fmla="*/ 5 w 7"/>
                <a:gd name="T5" fmla="*/ 4 h 10"/>
                <a:gd name="T6" fmla="*/ 4 w 7"/>
                <a:gd name="T7" fmla="*/ 0 h 10"/>
                <a:gd name="T8" fmla="*/ 0 w 7"/>
                <a:gd name="T9" fmla="*/ 2 h 10"/>
                <a:gd name="T10" fmla="*/ 2 w 7"/>
                <a:gd name="T11" fmla="*/ 6 h 10"/>
                <a:gd name="T12" fmla="*/ 4 w 7"/>
                <a:gd name="T13" fmla="*/ 10 h 10"/>
                <a:gd name="T14" fmla="*/ 4 w 7"/>
                <a:gd name="T15" fmla="*/ 8 h 10"/>
                <a:gd name="T16" fmla="*/ 7 w 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0"/>
                <a:gd name="T29" fmla="*/ 7 w 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0">
                  <a:moveTo>
                    <a:pt x="7" y="8"/>
                  </a:moveTo>
                  <a:lnTo>
                    <a:pt x="5" y="8"/>
                  </a:lnTo>
                  <a:lnTo>
                    <a:pt x="5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4" y="10"/>
                  </a:lnTo>
                  <a:lnTo>
                    <a:pt x="4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29" name="Freeform 1401"/>
            <p:cNvSpPr>
              <a:spLocks/>
            </p:cNvSpPr>
            <p:nvPr/>
          </p:nvSpPr>
          <p:spPr bwMode="auto">
            <a:xfrm>
              <a:off x="4592" y="3258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0 h 2"/>
                <a:gd name="T8" fmla="*/ 0 w 3"/>
                <a:gd name="T9" fmla="*/ 2 h 2"/>
                <a:gd name="T10" fmla="*/ 3 w 3"/>
                <a:gd name="T11" fmla="*/ 0 h 2"/>
                <a:gd name="T12" fmla="*/ 0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0" name="Freeform 1402"/>
            <p:cNvSpPr>
              <a:spLocks/>
            </p:cNvSpPr>
            <p:nvPr/>
          </p:nvSpPr>
          <p:spPr bwMode="auto">
            <a:xfrm>
              <a:off x="4461" y="3291"/>
              <a:ext cx="8" cy="7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5 h 7"/>
                <a:gd name="T4" fmla="*/ 6 w 8"/>
                <a:gd name="T5" fmla="*/ 2 h 7"/>
                <a:gd name="T6" fmla="*/ 4 w 8"/>
                <a:gd name="T7" fmla="*/ 0 h 7"/>
                <a:gd name="T8" fmla="*/ 0 w 8"/>
                <a:gd name="T9" fmla="*/ 0 h 7"/>
                <a:gd name="T10" fmla="*/ 2 w 8"/>
                <a:gd name="T11" fmla="*/ 3 h 7"/>
                <a:gd name="T12" fmla="*/ 4 w 8"/>
                <a:gd name="T13" fmla="*/ 7 h 7"/>
                <a:gd name="T14" fmla="*/ 4 w 8"/>
                <a:gd name="T15" fmla="*/ 7 h 7"/>
                <a:gd name="T16" fmla="*/ 8 w 8"/>
                <a:gd name="T17" fmla="*/ 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5"/>
                  </a:moveTo>
                  <a:lnTo>
                    <a:pt x="8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7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1" name="Freeform 1403"/>
            <p:cNvSpPr>
              <a:spLocks/>
            </p:cNvSpPr>
            <p:nvPr/>
          </p:nvSpPr>
          <p:spPr bwMode="auto">
            <a:xfrm>
              <a:off x="4465" y="3296"/>
              <a:ext cx="4" cy="10"/>
            </a:xfrm>
            <a:custGeom>
              <a:avLst/>
              <a:gdLst>
                <a:gd name="T0" fmla="*/ 4 w 4"/>
                <a:gd name="T1" fmla="*/ 10 h 10"/>
                <a:gd name="T2" fmla="*/ 4 w 4"/>
                <a:gd name="T3" fmla="*/ 10 h 10"/>
                <a:gd name="T4" fmla="*/ 4 w 4"/>
                <a:gd name="T5" fmla="*/ 6 h 10"/>
                <a:gd name="T6" fmla="*/ 4 w 4"/>
                <a:gd name="T7" fmla="*/ 0 h 10"/>
                <a:gd name="T8" fmla="*/ 0 w 4"/>
                <a:gd name="T9" fmla="*/ 2 h 10"/>
                <a:gd name="T10" fmla="*/ 0 w 4"/>
                <a:gd name="T11" fmla="*/ 6 h 10"/>
                <a:gd name="T12" fmla="*/ 0 w 4"/>
                <a:gd name="T13" fmla="*/ 10 h 10"/>
                <a:gd name="T14" fmla="*/ 0 w 4"/>
                <a:gd name="T15" fmla="*/ 10 h 10"/>
                <a:gd name="T16" fmla="*/ 4 w 4"/>
                <a:gd name="T17" fmla="*/ 1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0"/>
                <a:gd name="T29" fmla="*/ 4 w 4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0">
                  <a:moveTo>
                    <a:pt x="4" y="10"/>
                  </a:moveTo>
                  <a:lnTo>
                    <a:pt x="4" y="10"/>
                  </a:lnTo>
                  <a:lnTo>
                    <a:pt x="4" y="6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2" name="Freeform 1404"/>
            <p:cNvSpPr>
              <a:spLocks/>
            </p:cNvSpPr>
            <p:nvPr/>
          </p:nvSpPr>
          <p:spPr bwMode="auto">
            <a:xfrm>
              <a:off x="4461" y="3306"/>
              <a:ext cx="8" cy="4"/>
            </a:xfrm>
            <a:custGeom>
              <a:avLst/>
              <a:gdLst>
                <a:gd name="T0" fmla="*/ 2 w 8"/>
                <a:gd name="T1" fmla="*/ 4 h 4"/>
                <a:gd name="T2" fmla="*/ 2 w 8"/>
                <a:gd name="T3" fmla="*/ 4 h 4"/>
                <a:gd name="T4" fmla="*/ 4 w 8"/>
                <a:gd name="T5" fmla="*/ 4 h 4"/>
                <a:gd name="T6" fmla="*/ 8 w 8"/>
                <a:gd name="T7" fmla="*/ 0 h 4"/>
                <a:gd name="T8" fmla="*/ 4 w 8"/>
                <a:gd name="T9" fmla="*/ 0 h 4"/>
                <a:gd name="T10" fmla="*/ 2 w 8"/>
                <a:gd name="T11" fmla="*/ 2 h 4"/>
                <a:gd name="T12" fmla="*/ 0 w 8"/>
                <a:gd name="T13" fmla="*/ 4 h 4"/>
                <a:gd name="T14" fmla="*/ 0 w 8"/>
                <a:gd name="T15" fmla="*/ 4 h 4"/>
                <a:gd name="T16" fmla="*/ 2 w 8"/>
                <a:gd name="T17" fmla="*/ 4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2" y="4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3" name="Freeform 1405"/>
            <p:cNvSpPr>
              <a:spLocks/>
            </p:cNvSpPr>
            <p:nvPr/>
          </p:nvSpPr>
          <p:spPr bwMode="auto">
            <a:xfrm>
              <a:off x="4461" y="3310"/>
              <a:ext cx="2" cy="9"/>
            </a:xfrm>
            <a:custGeom>
              <a:avLst/>
              <a:gdLst>
                <a:gd name="T0" fmla="*/ 2 w 2"/>
                <a:gd name="T1" fmla="*/ 9 h 9"/>
                <a:gd name="T2" fmla="*/ 2 w 2"/>
                <a:gd name="T3" fmla="*/ 4 h 9"/>
                <a:gd name="T4" fmla="*/ 2 w 2"/>
                <a:gd name="T5" fmla="*/ 0 h 9"/>
                <a:gd name="T6" fmla="*/ 0 w 2"/>
                <a:gd name="T7" fmla="*/ 0 h 9"/>
                <a:gd name="T8" fmla="*/ 0 w 2"/>
                <a:gd name="T9" fmla="*/ 4 h 9"/>
                <a:gd name="T10" fmla="*/ 0 w 2"/>
                <a:gd name="T11" fmla="*/ 9 h 9"/>
                <a:gd name="T12" fmla="*/ 2 w 2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9"/>
                <a:gd name="T23" fmla="*/ 2 w 2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9">
                  <a:moveTo>
                    <a:pt x="2" y="9"/>
                  </a:move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4" name="Freeform 1406"/>
            <p:cNvSpPr>
              <a:spLocks/>
            </p:cNvSpPr>
            <p:nvPr/>
          </p:nvSpPr>
          <p:spPr bwMode="auto">
            <a:xfrm>
              <a:off x="4308" y="2567"/>
              <a:ext cx="97" cy="83"/>
            </a:xfrm>
            <a:custGeom>
              <a:avLst/>
              <a:gdLst>
                <a:gd name="T0" fmla="*/ 97 w 97"/>
                <a:gd name="T1" fmla="*/ 37 h 83"/>
                <a:gd name="T2" fmla="*/ 97 w 97"/>
                <a:gd name="T3" fmla="*/ 44 h 83"/>
                <a:gd name="T4" fmla="*/ 95 w 97"/>
                <a:gd name="T5" fmla="*/ 60 h 83"/>
                <a:gd name="T6" fmla="*/ 90 w 97"/>
                <a:gd name="T7" fmla="*/ 71 h 83"/>
                <a:gd name="T8" fmla="*/ 88 w 97"/>
                <a:gd name="T9" fmla="*/ 75 h 83"/>
                <a:gd name="T10" fmla="*/ 84 w 97"/>
                <a:gd name="T11" fmla="*/ 79 h 83"/>
                <a:gd name="T12" fmla="*/ 78 w 97"/>
                <a:gd name="T13" fmla="*/ 81 h 83"/>
                <a:gd name="T14" fmla="*/ 74 w 97"/>
                <a:gd name="T15" fmla="*/ 83 h 83"/>
                <a:gd name="T16" fmla="*/ 0 w 97"/>
                <a:gd name="T17" fmla="*/ 83 h 83"/>
                <a:gd name="T18" fmla="*/ 0 w 97"/>
                <a:gd name="T19" fmla="*/ 0 h 83"/>
                <a:gd name="T20" fmla="*/ 74 w 97"/>
                <a:gd name="T21" fmla="*/ 0 h 83"/>
                <a:gd name="T22" fmla="*/ 78 w 97"/>
                <a:gd name="T23" fmla="*/ 0 h 83"/>
                <a:gd name="T24" fmla="*/ 84 w 97"/>
                <a:gd name="T25" fmla="*/ 2 h 83"/>
                <a:gd name="T26" fmla="*/ 88 w 97"/>
                <a:gd name="T27" fmla="*/ 6 h 83"/>
                <a:gd name="T28" fmla="*/ 90 w 97"/>
                <a:gd name="T29" fmla="*/ 10 h 83"/>
                <a:gd name="T30" fmla="*/ 95 w 97"/>
                <a:gd name="T31" fmla="*/ 21 h 83"/>
                <a:gd name="T32" fmla="*/ 97 w 97"/>
                <a:gd name="T33" fmla="*/ 3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7"/>
                <a:gd name="T52" fmla="*/ 0 h 83"/>
                <a:gd name="T53" fmla="*/ 97 w 97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7" h="83">
                  <a:moveTo>
                    <a:pt x="97" y="37"/>
                  </a:moveTo>
                  <a:lnTo>
                    <a:pt x="97" y="44"/>
                  </a:lnTo>
                  <a:lnTo>
                    <a:pt x="95" y="60"/>
                  </a:lnTo>
                  <a:lnTo>
                    <a:pt x="90" y="71"/>
                  </a:lnTo>
                  <a:lnTo>
                    <a:pt x="88" y="75"/>
                  </a:lnTo>
                  <a:lnTo>
                    <a:pt x="84" y="79"/>
                  </a:lnTo>
                  <a:lnTo>
                    <a:pt x="78" y="81"/>
                  </a:lnTo>
                  <a:lnTo>
                    <a:pt x="74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4" y="2"/>
                  </a:lnTo>
                  <a:lnTo>
                    <a:pt x="88" y="6"/>
                  </a:lnTo>
                  <a:lnTo>
                    <a:pt x="90" y="10"/>
                  </a:lnTo>
                  <a:lnTo>
                    <a:pt x="95" y="21"/>
                  </a:lnTo>
                  <a:lnTo>
                    <a:pt x="97" y="37"/>
                  </a:lnTo>
                  <a:close/>
                </a:path>
              </a:pathLst>
            </a:custGeom>
            <a:solidFill>
              <a:srgbClr val="DA251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5" name="Freeform 1407"/>
            <p:cNvSpPr>
              <a:spLocks/>
            </p:cNvSpPr>
            <p:nvPr/>
          </p:nvSpPr>
          <p:spPr bwMode="auto">
            <a:xfrm>
              <a:off x="4308" y="2567"/>
              <a:ext cx="97" cy="83"/>
            </a:xfrm>
            <a:custGeom>
              <a:avLst/>
              <a:gdLst>
                <a:gd name="T0" fmla="*/ 97 w 97"/>
                <a:gd name="T1" fmla="*/ 37 h 83"/>
                <a:gd name="T2" fmla="*/ 97 w 97"/>
                <a:gd name="T3" fmla="*/ 44 h 83"/>
                <a:gd name="T4" fmla="*/ 95 w 97"/>
                <a:gd name="T5" fmla="*/ 60 h 83"/>
                <a:gd name="T6" fmla="*/ 90 w 97"/>
                <a:gd name="T7" fmla="*/ 71 h 83"/>
                <a:gd name="T8" fmla="*/ 88 w 97"/>
                <a:gd name="T9" fmla="*/ 75 h 83"/>
                <a:gd name="T10" fmla="*/ 84 w 97"/>
                <a:gd name="T11" fmla="*/ 79 h 83"/>
                <a:gd name="T12" fmla="*/ 78 w 97"/>
                <a:gd name="T13" fmla="*/ 81 h 83"/>
                <a:gd name="T14" fmla="*/ 74 w 97"/>
                <a:gd name="T15" fmla="*/ 83 h 83"/>
                <a:gd name="T16" fmla="*/ 0 w 97"/>
                <a:gd name="T17" fmla="*/ 83 h 83"/>
                <a:gd name="T18" fmla="*/ 0 w 97"/>
                <a:gd name="T19" fmla="*/ 0 h 83"/>
                <a:gd name="T20" fmla="*/ 74 w 97"/>
                <a:gd name="T21" fmla="*/ 0 h 83"/>
                <a:gd name="T22" fmla="*/ 78 w 97"/>
                <a:gd name="T23" fmla="*/ 0 h 83"/>
                <a:gd name="T24" fmla="*/ 84 w 97"/>
                <a:gd name="T25" fmla="*/ 2 h 83"/>
                <a:gd name="T26" fmla="*/ 88 w 97"/>
                <a:gd name="T27" fmla="*/ 6 h 83"/>
                <a:gd name="T28" fmla="*/ 90 w 97"/>
                <a:gd name="T29" fmla="*/ 10 h 83"/>
                <a:gd name="T30" fmla="*/ 95 w 97"/>
                <a:gd name="T31" fmla="*/ 21 h 83"/>
                <a:gd name="T32" fmla="*/ 97 w 97"/>
                <a:gd name="T33" fmla="*/ 3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7"/>
                <a:gd name="T52" fmla="*/ 0 h 83"/>
                <a:gd name="T53" fmla="*/ 97 w 97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7" h="83">
                  <a:moveTo>
                    <a:pt x="97" y="37"/>
                  </a:moveTo>
                  <a:lnTo>
                    <a:pt x="97" y="44"/>
                  </a:lnTo>
                  <a:lnTo>
                    <a:pt x="95" y="60"/>
                  </a:lnTo>
                  <a:lnTo>
                    <a:pt x="90" y="71"/>
                  </a:lnTo>
                  <a:lnTo>
                    <a:pt x="88" y="75"/>
                  </a:lnTo>
                  <a:lnTo>
                    <a:pt x="84" y="79"/>
                  </a:lnTo>
                  <a:lnTo>
                    <a:pt x="78" y="81"/>
                  </a:lnTo>
                  <a:lnTo>
                    <a:pt x="74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4" y="2"/>
                  </a:lnTo>
                  <a:lnTo>
                    <a:pt x="88" y="6"/>
                  </a:lnTo>
                  <a:lnTo>
                    <a:pt x="90" y="10"/>
                  </a:lnTo>
                  <a:lnTo>
                    <a:pt x="95" y="21"/>
                  </a:lnTo>
                  <a:lnTo>
                    <a:pt x="97" y="37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6" name="Freeform 1408"/>
            <p:cNvSpPr>
              <a:spLocks/>
            </p:cNvSpPr>
            <p:nvPr/>
          </p:nvSpPr>
          <p:spPr bwMode="auto">
            <a:xfrm>
              <a:off x="4403" y="2567"/>
              <a:ext cx="98" cy="83"/>
            </a:xfrm>
            <a:custGeom>
              <a:avLst/>
              <a:gdLst>
                <a:gd name="T0" fmla="*/ 98 w 98"/>
                <a:gd name="T1" fmla="*/ 39 h 83"/>
                <a:gd name="T2" fmla="*/ 98 w 98"/>
                <a:gd name="T3" fmla="*/ 46 h 83"/>
                <a:gd name="T4" fmla="*/ 96 w 98"/>
                <a:gd name="T5" fmla="*/ 60 h 83"/>
                <a:gd name="T6" fmla="*/ 91 w 98"/>
                <a:gd name="T7" fmla="*/ 73 h 83"/>
                <a:gd name="T8" fmla="*/ 89 w 98"/>
                <a:gd name="T9" fmla="*/ 77 h 83"/>
                <a:gd name="T10" fmla="*/ 85 w 98"/>
                <a:gd name="T11" fmla="*/ 81 h 83"/>
                <a:gd name="T12" fmla="*/ 79 w 98"/>
                <a:gd name="T13" fmla="*/ 83 h 83"/>
                <a:gd name="T14" fmla="*/ 75 w 98"/>
                <a:gd name="T15" fmla="*/ 83 h 83"/>
                <a:gd name="T16" fmla="*/ 0 w 98"/>
                <a:gd name="T17" fmla="*/ 83 h 83"/>
                <a:gd name="T18" fmla="*/ 0 w 98"/>
                <a:gd name="T19" fmla="*/ 0 h 83"/>
                <a:gd name="T20" fmla="*/ 75 w 98"/>
                <a:gd name="T21" fmla="*/ 0 h 83"/>
                <a:gd name="T22" fmla="*/ 79 w 98"/>
                <a:gd name="T23" fmla="*/ 2 h 83"/>
                <a:gd name="T24" fmla="*/ 85 w 98"/>
                <a:gd name="T25" fmla="*/ 4 h 83"/>
                <a:gd name="T26" fmla="*/ 89 w 98"/>
                <a:gd name="T27" fmla="*/ 6 h 83"/>
                <a:gd name="T28" fmla="*/ 91 w 98"/>
                <a:gd name="T29" fmla="*/ 12 h 83"/>
                <a:gd name="T30" fmla="*/ 96 w 98"/>
                <a:gd name="T31" fmla="*/ 23 h 83"/>
                <a:gd name="T32" fmla="*/ 98 w 98"/>
                <a:gd name="T33" fmla="*/ 39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83"/>
                <a:gd name="T53" fmla="*/ 98 w 98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83">
                  <a:moveTo>
                    <a:pt x="98" y="39"/>
                  </a:moveTo>
                  <a:lnTo>
                    <a:pt x="98" y="46"/>
                  </a:lnTo>
                  <a:lnTo>
                    <a:pt x="96" y="60"/>
                  </a:lnTo>
                  <a:lnTo>
                    <a:pt x="91" y="73"/>
                  </a:lnTo>
                  <a:lnTo>
                    <a:pt x="89" y="77"/>
                  </a:lnTo>
                  <a:lnTo>
                    <a:pt x="85" y="81"/>
                  </a:lnTo>
                  <a:lnTo>
                    <a:pt x="79" y="83"/>
                  </a:lnTo>
                  <a:lnTo>
                    <a:pt x="75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5" y="0"/>
                  </a:lnTo>
                  <a:lnTo>
                    <a:pt x="79" y="2"/>
                  </a:lnTo>
                  <a:lnTo>
                    <a:pt x="85" y="4"/>
                  </a:lnTo>
                  <a:lnTo>
                    <a:pt x="89" y="6"/>
                  </a:lnTo>
                  <a:lnTo>
                    <a:pt x="91" y="12"/>
                  </a:lnTo>
                  <a:lnTo>
                    <a:pt x="96" y="23"/>
                  </a:lnTo>
                  <a:lnTo>
                    <a:pt x="98" y="39"/>
                  </a:lnTo>
                  <a:close/>
                </a:path>
              </a:pathLst>
            </a:custGeom>
            <a:solidFill>
              <a:srgbClr val="DA251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7" name="Freeform 1409"/>
            <p:cNvSpPr>
              <a:spLocks/>
            </p:cNvSpPr>
            <p:nvPr/>
          </p:nvSpPr>
          <p:spPr bwMode="auto">
            <a:xfrm>
              <a:off x="4403" y="2567"/>
              <a:ext cx="98" cy="83"/>
            </a:xfrm>
            <a:custGeom>
              <a:avLst/>
              <a:gdLst>
                <a:gd name="T0" fmla="*/ 98 w 98"/>
                <a:gd name="T1" fmla="*/ 39 h 83"/>
                <a:gd name="T2" fmla="*/ 98 w 98"/>
                <a:gd name="T3" fmla="*/ 46 h 83"/>
                <a:gd name="T4" fmla="*/ 96 w 98"/>
                <a:gd name="T5" fmla="*/ 60 h 83"/>
                <a:gd name="T6" fmla="*/ 91 w 98"/>
                <a:gd name="T7" fmla="*/ 73 h 83"/>
                <a:gd name="T8" fmla="*/ 89 w 98"/>
                <a:gd name="T9" fmla="*/ 77 h 83"/>
                <a:gd name="T10" fmla="*/ 85 w 98"/>
                <a:gd name="T11" fmla="*/ 81 h 83"/>
                <a:gd name="T12" fmla="*/ 79 w 98"/>
                <a:gd name="T13" fmla="*/ 83 h 83"/>
                <a:gd name="T14" fmla="*/ 75 w 98"/>
                <a:gd name="T15" fmla="*/ 83 h 83"/>
                <a:gd name="T16" fmla="*/ 0 w 98"/>
                <a:gd name="T17" fmla="*/ 83 h 83"/>
                <a:gd name="T18" fmla="*/ 0 w 98"/>
                <a:gd name="T19" fmla="*/ 0 h 83"/>
                <a:gd name="T20" fmla="*/ 75 w 98"/>
                <a:gd name="T21" fmla="*/ 0 h 83"/>
                <a:gd name="T22" fmla="*/ 79 w 98"/>
                <a:gd name="T23" fmla="*/ 2 h 83"/>
                <a:gd name="T24" fmla="*/ 85 w 98"/>
                <a:gd name="T25" fmla="*/ 4 h 83"/>
                <a:gd name="T26" fmla="*/ 89 w 98"/>
                <a:gd name="T27" fmla="*/ 6 h 83"/>
                <a:gd name="T28" fmla="*/ 91 w 98"/>
                <a:gd name="T29" fmla="*/ 12 h 83"/>
                <a:gd name="T30" fmla="*/ 96 w 98"/>
                <a:gd name="T31" fmla="*/ 23 h 83"/>
                <a:gd name="T32" fmla="*/ 98 w 98"/>
                <a:gd name="T33" fmla="*/ 39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83"/>
                <a:gd name="T53" fmla="*/ 98 w 98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83">
                  <a:moveTo>
                    <a:pt x="98" y="39"/>
                  </a:moveTo>
                  <a:lnTo>
                    <a:pt x="98" y="46"/>
                  </a:lnTo>
                  <a:lnTo>
                    <a:pt x="96" y="60"/>
                  </a:lnTo>
                  <a:lnTo>
                    <a:pt x="91" y="73"/>
                  </a:lnTo>
                  <a:lnTo>
                    <a:pt x="89" y="77"/>
                  </a:lnTo>
                  <a:lnTo>
                    <a:pt x="85" y="81"/>
                  </a:lnTo>
                  <a:lnTo>
                    <a:pt x="79" y="83"/>
                  </a:lnTo>
                  <a:lnTo>
                    <a:pt x="75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5" y="0"/>
                  </a:lnTo>
                  <a:lnTo>
                    <a:pt x="79" y="2"/>
                  </a:lnTo>
                  <a:lnTo>
                    <a:pt x="85" y="4"/>
                  </a:lnTo>
                  <a:lnTo>
                    <a:pt x="89" y="6"/>
                  </a:lnTo>
                  <a:lnTo>
                    <a:pt x="91" y="12"/>
                  </a:lnTo>
                  <a:lnTo>
                    <a:pt x="96" y="23"/>
                  </a:lnTo>
                  <a:lnTo>
                    <a:pt x="98" y="39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8" name="Freeform 1410"/>
            <p:cNvSpPr>
              <a:spLocks/>
            </p:cNvSpPr>
            <p:nvPr/>
          </p:nvSpPr>
          <p:spPr bwMode="auto">
            <a:xfrm>
              <a:off x="4379" y="1406"/>
              <a:ext cx="220" cy="210"/>
            </a:xfrm>
            <a:custGeom>
              <a:avLst/>
              <a:gdLst>
                <a:gd name="T0" fmla="*/ 63 w 220"/>
                <a:gd name="T1" fmla="*/ 68 h 210"/>
                <a:gd name="T2" fmla="*/ 28 w 220"/>
                <a:gd name="T3" fmla="*/ 31 h 210"/>
                <a:gd name="T4" fmla="*/ 28 w 220"/>
                <a:gd name="T5" fmla="*/ 29 h 210"/>
                <a:gd name="T6" fmla="*/ 69 w 220"/>
                <a:gd name="T7" fmla="*/ 60 h 210"/>
                <a:gd name="T8" fmla="*/ 88 w 220"/>
                <a:gd name="T9" fmla="*/ 52 h 210"/>
                <a:gd name="T10" fmla="*/ 107 w 220"/>
                <a:gd name="T11" fmla="*/ 46 h 210"/>
                <a:gd name="T12" fmla="*/ 109 w 220"/>
                <a:gd name="T13" fmla="*/ 0 h 210"/>
                <a:gd name="T14" fmla="*/ 109 w 220"/>
                <a:gd name="T15" fmla="*/ 0 h 210"/>
                <a:gd name="T16" fmla="*/ 115 w 220"/>
                <a:gd name="T17" fmla="*/ 46 h 210"/>
                <a:gd name="T18" fmla="*/ 126 w 220"/>
                <a:gd name="T19" fmla="*/ 48 h 210"/>
                <a:gd name="T20" fmla="*/ 138 w 220"/>
                <a:gd name="T21" fmla="*/ 50 h 210"/>
                <a:gd name="T22" fmla="*/ 145 w 220"/>
                <a:gd name="T23" fmla="*/ 54 h 210"/>
                <a:gd name="T24" fmla="*/ 153 w 220"/>
                <a:gd name="T25" fmla="*/ 60 h 210"/>
                <a:gd name="T26" fmla="*/ 191 w 220"/>
                <a:gd name="T27" fmla="*/ 31 h 210"/>
                <a:gd name="T28" fmla="*/ 157 w 220"/>
                <a:gd name="T29" fmla="*/ 66 h 210"/>
                <a:gd name="T30" fmla="*/ 163 w 220"/>
                <a:gd name="T31" fmla="*/ 73 h 210"/>
                <a:gd name="T32" fmla="*/ 168 w 220"/>
                <a:gd name="T33" fmla="*/ 83 h 210"/>
                <a:gd name="T34" fmla="*/ 172 w 220"/>
                <a:gd name="T35" fmla="*/ 92 h 210"/>
                <a:gd name="T36" fmla="*/ 174 w 220"/>
                <a:gd name="T37" fmla="*/ 102 h 210"/>
                <a:gd name="T38" fmla="*/ 220 w 220"/>
                <a:gd name="T39" fmla="*/ 104 h 210"/>
                <a:gd name="T40" fmla="*/ 220 w 220"/>
                <a:gd name="T41" fmla="*/ 104 h 210"/>
                <a:gd name="T42" fmla="*/ 172 w 220"/>
                <a:gd name="T43" fmla="*/ 108 h 210"/>
                <a:gd name="T44" fmla="*/ 170 w 220"/>
                <a:gd name="T45" fmla="*/ 117 h 210"/>
                <a:gd name="T46" fmla="*/ 168 w 220"/>
                <a:gd name="T47" fmla="*/ 127 h 210"/>
                <a:gd name="T48" fmla="*/ 163 w 220"/>
                <a:gd name="T49" fmla="*/ 137 h 210"/>
                <a:gd name="T50" fmla="*/ 159 w 220"/>
                <a:gd name="T51" fmla="*/ 146 h 210"/>
                <a:gd name="T52" fmla="*/ 186 w 220"/>
                <a:gd name="T53" fmla="*/ 177 h 210"/>
                <a:gd name="T54" fmla="*/ 186 w 220"/>
                <a:gd name="T55" fmla="*/ 179 h 210"/>
                <a:gd name="T56" fmla="*/ 153 w 220"/>
                <a:gd name="T57" fmla="*/ 150 h 210"/>
                <a:gd name="T58" fmla="*/ 145 w 220"/>
                <a:gd name="T59" fmla="*/ 154 h 210"/>
                <a:gd name="T60" fmla="*/ 136 w 220"/>
                <a:gd name="T61" fmla="*/ 160 h 210"/>
                <a:gd name="T62" fmla="*/ 124 w 220"/>
                <a:gd name="T63" fmla="*/ 163 h 210"/>
                <a:gd name="T64" fmla="*/ 115 w 220"/>
                <a:gd name="T65" fmla="*/ 165 h 210"/>
                <a:gd name="T66" fmla="*/ 111 w 220"/>
                <a:gd name="T67" fmla="*/ 210 h 210"/>
                <a:gd name="T68" fmla="*/ 111 w 220"/>
                <a:gd name="T69" fmla="*/ 210 h 210"/>
                <a:gd name="T70" fmla="*/ 105 w 220"/>
                <a:gd name="T71" fmla="*/ 163 h 210"/>
                <a:gd name="T72" fmla="*/ 88 w 220"/>
                <a:gd name="T73" fmla="*/ 160 h 210"/>
                <a:gd name="T74" fmla="*/ 69 w 220"/>
                <a:gd name="T75" fmla="*/ 150 h 210"/>
                <a:gd name="T76" fmla="*/ 30 w 220"/>
                <a:gd name="T77" fmla="*/ 183 h 210"/>
                <a:gd name="T78" fmla="*/ 32 w 220"/>
                <a:gd name="T79" fmla="*/ 179 h 210"/>
                <a:gd name="T80" fmla="*/ 59 w 220"/>
                <a:gd name="T81" fmla="*/ 144 h 210"/>
                <a:gd name="T82" fmla="*/ 53 w 220"/>
                <a:gd name="T83" fmla="*/ 137 h 210"/>
                <a:gd name="T84" fmla="*/ 51 w 220"/>
                <a:gd name="T85" fmla="*/ 129 h 210"/>
                <a:gd name="T86" fmla="*/ 49 w 220"/>
                <a:gd name="T87" fmla="*/ 119 h 210"/>
                <a:gd name="T88" fmla="*/ 48 w 220"/>
                <a:gd name="T89" fmla="*/ 110 h 210"/>
                <a:gd name="T90" fmla="*/ 0 w 220"/>
                <a:gd name="T91" fmla="*/ 104 h 210"/>
                <a:gd name="T92" fmla="*/ 0 w 220"/>
                <a:gd name="T93" fmla="*/ 104 h 210"/>
                <a:gd name="T94" fmla="*/ 48 w 220"/>
                <a:gd name="T95" fmla="*/ 102 h 210"/>
                <a:gd name="T96" fmla="*/ 51 w 220"/>
                <a:gd name="T97" fmla="*/ 92 h 210"/>
                <a:gd name="T98" fmla="*/ 53 w 220"/>
                <a:gd name="T99" fmla="*/ 83 h 210"/>
                <a:gd name="T100" fmla="*/ 59 w 220"/>
                <a:gd name="T101" fmla="*/ 75 h 210"/>
                <a:gd name="T102" fmla="*/ 63 w 220"/>
                <a:gd name="T103" fmla="*/ 68 h 21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0"/>
                <a:gd name="T157" fmla="*/ 0 h 210"/>
                <a:gd name="T158" fmla="*/ 220 w 220"/>
                <a:gd name="T159" fmla="*/ 210 h 21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0" h="210">
                  <a:moveTo>
                    <a:pt x="63" y="68"/>
                  </a:moveTo>
                  <a:lnTo>
                    <a:pt x="28" y="31"/>
                  </a:lnTo>
                  <a:lnTo>
                    <a:pt x="28" y="29"/>
                  </a:lnTo>
                  <a:lnTo>
                    <a:pt x="69" y="60"/>
                  </a:lnTo>
                  <a:lnTo>
                    <a:pt x="88" y="52"/>
                  </a:lnTo>
                  <a:lnTo>
                    <a:pt x="107" y="46"/>
                  </a:lnTo>
                  <a:lnTo>
                    <a:pt x="109" y="0"/>
                  </a:lnTo>
                  <a:lnTo>
                    <a:pt x="115" y="46"/>
                  </a:lnTo>
                  <a:lnTo>
                    <a:pt x="126" y="48"/>
                  </a:lnTo>
                  <a:lnTo>
                    <a:pt x="138" y="50"/>
                  </a:lnTo>
                  <a:lnTo>
                    <a:pt x="145" y="54"/>
                  </a:lnTo>
                  <a:lnTo>
                    <a:pt x="153" y="60"/>
                  </a:lnTo>
                  <a:lnTo>
                    <a:pt x="191" y="31"/>
                  </a:lnTo>
                  <a:lnTo>
                    <a:pt x="157" y="66"/>
                  </a:lnTo>
                  <a:lnTo>
                    <a:pt x="163" y="73"/>
                  </a:lnTo>
                  <a:lnTo>
                    <a:pt x="168" y="83"/>
                  </a:lnTo>
                  <a:lnTo>
                    <a:pt x="172" y="92"/>
                  </a:lnTo>
                  <a:lnTo>
                    <a:pt x="174" y="102"/>
                  </a:lnTo>
                  <a:lnTo>
                    <a:pt x="220" y="104"/>
                  </a:lnTo>
                  <a:lnTo>
                    <a:pt x="172" y="108"/>
                  </a:lnTo>
                  <a:lnTo>
                    <a:pt x="170" y="117"/>
                  </a:lnTo>
                  <a:lnTo>
                    <a:pt x="168" y="127"/>
                  </a:lnTo>
                  <a:lnTo>
                    <a:pt x="163" y="137"/>
                  </a:lnTo>
                  <a:lnTo>
                    <a:pt x="159" y="146"/>
                  </a:lnTo>
                  <a:lnTo>
                    <a:pt x="186" y="177"/>
                  </a:lnTo>
                  <a:lnTo>
                    <a:pt x="186" y="179"/>
                  </a:lnTo>
                  <a:lnTo>
                    <a:pt x="153" y="150"/>
                  </a:lnTo>
                  <a:lnTo>
                    <a:pt x="145" y="154"/>
                  </a:lnTo>
                  <a:lnTo>
                    <a:pt x="136" y="160"/>
                  </a:lnTo>
                  <a:lnTo>
                    <a:pt x="124" y="163"/>
                  </a:lnTo>
                  <a:lnTo>
                    <a:pt x="115" y="165"/>
                  </a:lnTo>
                  <a:lnTo>
                    <a:pt x="111" y="210"/>
                  </a:lnTo>
                  <a:lnTo>
                    <a:pt x="105" y="163"/>
                  </a:lnTo>
                  <a:lnTo>
                    <a:pt x="88" y="160"/>
                  </a:lnTo>
                  <a:lnTo>
                    <a:pt x="69" y="150"/>
                  </a:lnTo>
                  <a:lnTo>
                    <a:pt x="30" y="183"/>
                  </a:lnTo>
                  <a:lnTo>
                    <a:pt x="32" y="179"/>
                  </a:lnTo>
                  <a:lnTo>
                    <a:pt x="59" y="144"/>
                  </a:lnTo>
                  <a:lnTo>
                    <a:pt x="53" y="137"/>
                  </a:lnTo>
                  <a:lnTo>
                    <a:pt x="51" y="129"/>
                  </a:lnTo>
                  <a:lnTo>
                    <a:pt x="49" y="119"/>
                  </a:lnTo>
                  <a:lnTo>
                    <a:pt x="48" y="110"/>
                  </a:lnTo>
                  <a:lnTo>
                    <a:pt x="0" y="104"/>
                  </a:lnTo>
                  <a:lnTo>
                    <a:pt x="48" y="102"/>
                  </a:lnTo>
                  <a:lnTo>
                    <a:pt x="51" y="92"/>
                  </a:lnTo>
                  <a:lnTo>
                    <a:pt x="53" y="83"/>
                  </a:lnTo>
                  <a:lnTo>
                    <a:pt x="59" y="75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DA251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39" name="Freeform 1411"/>
            <p:cNvSpPr>
              <a:spLocks/>
            </p:cNvSpPr>
            <p:nvPr/>
          </p:nvSpPr>
          <p:spPr bwMode="auto">
            <a:xfrm>
              <a:off x="4379" y="1406"/>
              <a:ext cx="220" cy="210"/>
            </a:xfrm>
            <a:custGeom>
              <a:avLst/>
              <a:gdLst>
                <a:gd name="T0" fmla="*/ 63 w 220"/>
                <a:gd name="T1" fmla="*/ 68 h 210"/>
                <a:gd name="T2" fmla="*/ 28 w 220"/>
                <a:gd name="T3" fmla="*/ 31 h 210"/>
                <a:gd name="T4" fmla="*/ 28 w 220"/>
                <a:gd name="T5" fmla="*/ 29 h 210"/>
                <a:gd name="T6" fmla="*/ 69 w 220"/>
                <a:gd name="T7" fmla="*/ 60 h 210"/>
                <a:gd name="T8" fmla="*/ 88 w 220"/>
                <a:gd name="T9" fmla="*/ 52 h 210"/>
                <a:gd name="T10" fmla="*/ 107 w 220"/>
                <a:gd name="T11" fmla="*/ 46 h 210"/>
                <a:gd name="T12" fmla="*/ 109 w 220"/>
                <a:gd name="T13" fmla="*/ 0 h 210"/>
                <a:gd name="T14" fmla="*/ 109 w 220"/>
                <a:gd name="T15" fmla="*/ 0 h 210"/>
                <a:gd name="T16" fmla="*/ 115 w 220"/>
                <a:gd name="T17" fmla="*/ 46 h 210"/>
                <a:gd name="T18" fmla="*/ 126 w 220"/>
                <a:gd name="T19" fmla="*/ 48 h 210"/>
                <a:gd name="T20" fmla="*/ 138 w 220"/>
                <a:gd name="T21" fmla="*/ 50 h 210"/>
                <a:gd name="T22" fmla="*/ 145 w 220"/>
                <a:gd name="T23" fmla="*/ 54 h 210"/>
                <a:gd name="T24" fmla="*/ 153 w 220"/>
                <a:gd name="T25" fmla="*/ 60 h 210"/>
                <a:gd name="T26" fmla="*/ 191 w 220"/>
                <a:gd name="T27" fmla="*/ 31 h 210"/>
                <a:gd name="T28" fmla="*/ 191 w 220"/>
                <a:gd name="T29" fmla="*/ 31 h 210"/>
                <a:gd name="T30" fmla="*/ 157 w 220"/>
                <a:gd name="T31" fmla="*/ 66 h 210"/>
                <a:gd name="T32" fmla="*/ 163 w 220"/>
                <a:gd name="T33" fmla="*/ 73 h 210"/>
                <a:gd name="T34" fmla="*/ 168 w 220"/>
                <a:gd name="T35" fmla="*/ 83 h 210"/>
                <a:gd name="T36" fmla="*/ 172 w 220"/>
                <a:gd name="T37" fmla="*/ 92 h 210"/>
                <a:gd name="T38" fmla="*/ 174 w 220"/>
                <a:gd name="T39" fmla="*/ 102 h 210"/>
                <a:gd name="T40" fmla="*/ 220 w 220"/>
                <a:gd name="T41" fmla="*/ 104 h 210"/>
                <a:gd name="T42" fmla="*/ 220 w 220"/>
                <a:gd name="T43" fmla="*/ 104 h 210"/>
                <a:gd name="T44" fmla="*/ 172 w 220"/>
                <a:gd name="T45" fmla="*/ 108 h 210"/>
                <a:gd name="T46" fmla="*/ 170 w 220"/>
                <a:gd name="T47" fmla="*/ 117 h 210"/>
                <a:gd name="T48" fmla="*/ 168 w 220"/>
                <a:gd name="T49" fmla="*/ 127 h 210"/>
                <a:gd name="T50" fmla="*/ 163 w 220"/>
                <a:gd name="T51" fmla="*/ 137 h 210"/>
                <a:gd name="T52" fmla="*/ 159 w 220"/>
                <a:gd name="T53" fmla="*/ 146 h 210"/>
                <a:gd name="T54" fmla="*/ 186 w 220"/>
                <a:gd name="T55" fmla="*/ 177 h 210"/>
                <a:gd name="T56" fmla="*/ 186 w 220"/>
                <a:gd name="T57" fmla="*/ 179 h 210"/>
                <a:gd name="T58" fmla="*/ 153 w 220"/>
                <a:gd name="T59" fmla="*/ 150 h 210"/>
                <a:gd name="T60" fmla="*/ 145 w 220"/>
                <a:gd name="T61" fmla="*/ 154 h 210"/>
                <a:gd name="T62" fmla="*/ 136 w 220"/>
                <a:gd name="T63" fmla="*/ 160 h 210"/>
                <a:gd name="T64" fmla="*/ 124 w 220"/>
                <a:gd name="T65" fmla="*/ 163 h 210"/>
                <a:gd name="T66" fmla="*/ 115 w 220"/>
                <a:gd name="T67" fmla="*/ 165 h 210"/>
                <a:gd name="T68" fmla="*/ 111 w 220"/>
                <a:gd name="T69" fmla="*/ 210 h 210"/>
                <a:gd name="T70" fmla="*/ 111 w 220"/>
                <a:gd name="T71" fmla="*/ 210 h 210"/>
                <a:gd name="T72" fmla="*/ 105 w 220"/>
                <a:gd name="T73" fmla="*/ 163 h 210"/>
                <a:gd name="T74" fmla="*/ 88 w 220"/>
                <a:gd name="T75" fmla="*/ 160 h 210"/>
                <a:gd name="T76" fmla="*/ 69 w 220"/>
                <a:gd name="T77" fmla="*/ 150 h 210"/>
                <a:gd name="T78" fmla="*/ 30 w 220"/>
                <a:gd name="T79" fmla="*/ 183 h 210"/>
                <a:gd name="T80" fmla="*/ 32 w 220"/>
                <a:gd name="T81" fmla="*/ 179 h 210"/>
                <a:gd name="T82" fmla="*/ 59 w 220"/>
                <a:gd name="T83" fmla="*/ 144 h 210"/>
                <a:gd name="T84" fmla="*/ 53 w 220"/>
                <a:gd name="T85" fmla="*/ 137 h 210"/>
                <a:gd name="T86" fmla="*/ 51 w 220"/>
                <a:gd name="T87" fmla="*/ 129 h 210"/>
                <a:gd name="T88" fmla="*/ 49 w 220"/>
                <a:gd name="T89" fmla="*/ 119 h 210"/>
                <a:gd name="T90" fmla="*/ 48 w 220"/>
                <a:gd name="T91" fmla="*/ 110 h 210"/>
                <a:gd name="T92" fmla="*/ 0 w 220"/>
                <a:gd name="T93" fmla="*/ 104 h 210"/>
                <a:gd name="T94" fmla="*/ 0 w 220"/>
                <a:gd name="T95" fmla="*/ 104 h 210"/>
                <a:gd name="T96" fmla="*/ 48 w 220"/>
                <a:gd name="T97" fmla="*/ 102 h 210"/>
                <a:gd name="T98" fmla="*/ 51 w 220"/>
                <a:gd name="T99" fmla="*/ 92 h 210"/>
                <a:gd name="T100" fmla="*/ 53 w 220"/>
                <a:gd name="T101" fmla="*/ 83 h 210"/>
                <a:gd name="T102" fmla="*/ 59 w 220"/>
                <a:gd name="T103" fmla="*/ 75 h 210"/>
                <a:gd name="T104" fmla="*/ 63 w 220"/>
                <a:gd name="T105" fmla="*/ 68 h 2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0"/>
                <a:gd name="T160" fmla="*/ 0 h 210"/>
                <a:gd name="T161" fmla="*/ 220 w 220"/>
                <a:gd name="T162" fmla="*/ 210 h 21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0" h="210">
                  <a:moveTo>
                    <a:pt x="63" y="68"/>
                  </a:moveTo>
                  <a:lnTo>
                    <a:pt x="28" y="31"/>
                  </a:lnTo>
                  <a:lnTo>
                    <a:pt x="28" y="29"/>
                  </a:lnTo>
                  <a:lnTo>
                    <a:pt x="69" y="60"/>
                  </a:lnTo>
                  <a:lnTo>
                    <a:pt x="88" y="52"/>
                  </a:lnTo>
                  <a:lnTo>
                    <a:pt x="107" y="46"/>
                  </a:lnTo>
                  <a:lnTo>
                    <a:pt x="109" y="0"/>
                  </a:lnTo>
                  <a:lnTo>
                    <a:pt x="115" y="46"/>
                  </a:lnTo>
                  <a:lnTo>
                    <a:pt x="126" y="48"/>
                  </a:lnTo>
                  <a:lnTo>
                    <a:pt x="138" y="50"/>
                  </a:lnTo>
                  <a:lnTo>
                    <a:pt x="145" y="54"/>
                  </a:lnTo>
                  <a:lnTo>
                    <a:pt x="153" y="60"/>
                  </a:lnTo>
                  <a:lnTo>
                    <a:pt x="191" y="31"/>
                  </a:lnTo>
                  <a:lnTo>
                    <a:pt x="157" y="66"/>
                  </a:lnTo>
                  <a:lnTo>
                    <a:pt x="163" y="73"/>
                  </a:lnTo>
                  <a:lnTo>
                    <a:pt x="168" y="83"/>
                  </a:lnTo>
                  <a:lnTo>
                    <a:pt x="172" y="92"/>
                  </a:lnTo>
                  <a:lnTo>
                    <a:pt x="174" y="102"/>
                  </a:lnTo>
                  <a:lnTo>
                    <a:pt x="220" y="104"/>
                  </a:lnTo>
                  <a:lnTo>
                    <a:pt x="172" y="108"/>
                  </a:lnTo>
                  <a:lnTo>
                    <a:pt x="170" y="117"/>
                  </a:lnTo>
                  <a:lnTo>
                    <a:pt x="168" y="127"/>
                  </a:lnTo>
                  <a:lnTo>
                    <a:pt x="163" y="137"/>
                  </a:lnTo>
                  <a:lnTo>
                    <a:pt x="159" y="146"/>
                  </a:lnTo>
                  <a:lnTo>
                    <a:pt x="186" y="177"/>
                  </a:lnTo>
                  <a:lnTo>
                    <a:pt x="186" y="179"/>
                  </a:lnTo>
                  <a:lnTo>
                    <a:pt x="153" y="150"/>
                  </a:lnTo>
                  <a:lnTo>
                    <a:pt x="145" y="154"/>
                  </a:lnTo>
                  <a:lnTo>
                    <a:pt x="136" y="160"/>
                  </a:lnTo>
                  <a:lnTo>
                    <a:pt x="124" y="163"/>
                  </a:lnTo>
                  <a:lnTo>
                    <a:pt x="115" y="165"/>
                  </a:lnTo>
                  <a:lnTo>
                    <a:pt x="111" y="210"/>
                  </a:lnTo>
                  <a:lnTo>
                    <a:pt x="105" y="163"/>
                  </a:lnTo>
                  <a:lnTo>
                    <a:pt x="88" y="160"/>
                  </a:lnTo>
                  <a:lnTo>
                    <a:pt x="69" y="150"/>
                  </a:lnTo>
                  <a:lnTo>
                    <a:pt x="30" y="183"/>
                  </a:lnTo>
                  <a:lnTo>
                    <a:pt x="32" y="179"/>
                  </a:lnTo>
                  <a:lnTo>
                    <a:pt x="59" y="144"/>
                  </a:lnTo>
                  <a:lnTo>
                    <a:pt x="53" y="137"/>
                  </a:lnTo>
                  <a:lnTo>
                    <a:pt x="51" y="129"/>
                  </a:lnTo>
                  <a:lnTo>
                    <a:pt x="49" y="119"/>
                  </a:lnTo>
                  <a:lnTo>
                    <a:pt x="48" y="110"/>
                  </a:lnTo>
                  <a:lnTo>
                    <a:pt x="0" y="104"/>
                  </a:lnTo>
                  <a:lnTo>
                    <a:pt x="48" y="102"/>
                  </a:lnTo>
                  <a:lnTo>
                    <a:pt x="51" y="92"/>
                  </a:lnTo>
                  <a:lnTo>
                    <a:pt x="53" y="83"/>
                  </a:lnTo>
                  <a:lnTo>
                    <a:pt x="59" y="75"/>
                  </a:lnTo>
                  <a:lnTo>
                    <a:pt x="63" y="68"/>
                  </a:lnTo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40" name="Freeform 1412"/>
            <p:cNvSpPr>
              <a:spLocks/>
            </p:cNvSpPr>
            <p:nvPr/>
          </p:nvSpPr>
          <p:spPr bwMode="auto">
            <a:xfrm>
              <a:off x="4451" y="1466"/>
              <a:ext cx="75" cy="90"/>
            </a:xfrm>
            <a:custGeom>
              <a:avLst/>
              <a:gdLst>
                <a:gd name="T0" fmla="*/ 0 w 75"/>
                <a:gd name="T1" fmla="*/ 23 h 90"/>
                <a:gd name="T2" fmla="*/ 37 w 75"/>
                <a:gd name="T3" fmla="*/ 0 h 90"/>
                <a:gd name="T4" fmla="*/ 75 w 75"/>
                <a:gd name="T5" fmla="*/ 23 h 90"/>
                <a:gd name="T6" fmla="*/ 75 w 75"/>
                <a:gd name="T7" fmla="*/ 67 h 90"/>
                <a:gd name="T8" fmla="*/ 37 w 75"/>
                <a:gd name="T9" fmla="*/ 90 h 90"/>
                <a:gd name="T10" fmla="*/ 0 w 75"/>
                <a:gd name="T11" fmla="*/ 67 h 90"/>
                <a:gd name="T12" fmla="*/ 0 w 75"/>
                <a:gd name="T13" fmla="*/ 23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90"/>
                <a:gd name="T23" fmla="*/ 75 w 75"/>
                <a:gd name="T24" fmla="*/ 90 h 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90">
                  <a:moveTo>
                    <a:pt x="0" y="23"/>
                  </a:moveTo>
                  <a:lnTo>
                    <a:pt x="37" y="0"/>
                  </a:lnTo>
                  <a:lnTo>
                    <a:pt x="75" y="23"/>
                  </a:lnTo>
                  <a:lnTo>
                    <a:pt x="75" y="67"/>
                  </a:lnTo>
                  <a:lnTo>
                    <a:pt x="37" y="90"/>
                  </a:lnTo>
                  <a:lnTo>
                    <a:pt x="0" y="6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924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6041" name="Freeform 1413"/>
            <p:cNvSpPr>
              <a:spLocks/>
            </p:cNvSpPr>
            <p:nvPr/>
          </p:nvSpPr>
          <p:spPr bwMode="auto">
            <a:xfrm>
              <a:off x="4451" y="1466"/>
              <a:ext cx="75" cy="90"/>
            </a:xfrm>
            <a:custGeom>
              <a:avLst/>
              <a:gdLst>
                <a:gd name="T0" fmla="*/ 0 w 75"/>
                <a:gd name="T1" fmla="*/ 23 h 90"/>
                <a:gd name="T2" fmla="*/ 37 w 75"/>
                <a:gd name="T3" fmla="*/ 0 h 90"/>
                <a:gd name="T4" fmla="*/ 75 w 75"/>
                <a:gd name="T5" fmla="*/ 23 h 90"/>
                <a:gd name="T6" fmla="*/ 75 w 75"/>
                <a:gd name="T7" fmla="*/ 67 h 90"/>
                <a:gd name="T8" fmla="*/ 37 w 75"/>
                <a:gd name="T9" fmla="*/ 90 h 90"/>
                <a:gd name="T10" fmla="*/ 0 w 75"/>
                <a:gd name="T11" fmla="*/ 67 h 90"/>
                <a:gd name="T12" fmla="*/ 0 w 75"/>
                <a:gd name="T13" fmla="*/ 23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90"/>
                <a:gd name="T23" fmla="*/ 75 w 75"/>
                <a:gd name="T24" fmla="*/ 90 h 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90">
                  <a:moveTo>
                    <a:pt x="0" y="23"/>
                  </a:moveTo>
                  <a:lnTo>
                    <a:pt x="37" y="0"/>
                  </a:lnTo>
                  <a:lnTo>
                    <a:pt x="75" y="23"/>
                  </a:lnTo>
                  <a:lnTo>
                    <a:pt x="75" y="67"/>
                  </a:lnTo>
                  <a:lnTo>
                    <a:pt x="37" y="90"/>
                  </a:lnTo>
                  <a:lnTo>
                    <a:pt x="0" y="67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sp>
        <p:nvSpPr>
          <p:cNvPr id="446042" name="Text Box 1029"/>
          <p:cNvSpPr txBox="1">
            <a:spLocks noChangeArrowheads="1"/>
          </p:cNvSpPr>
          <p:nvPr/>
        </p:nvSpPr>
        <p:spPr bwMode="auto">
          <a:xfrm>
            <a:off x="8321676" y="639148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dirty="0"/>
              <a:t>LIM56 – HC/FMUSP</a:t>
            </a:r>
          </a:p>
        </p:txBody>
      </p:sp>
      <p:sp>
        <p:nvSpPr>
          <p:cNvPr id="446043" name="CaixaDeTexto 692"/>
          <p:cNvSpPr txBox="1">
            <a:spLocks noChangeArrowheads="1"/>
          </p:cNvSpPr>
          <p:nvPr/>
        </p:nvSpPr>
        <p:spPr bwMode="auto">
          <a:xfrm>
            <a:off x="2533651" y="6172200"/>
            <a:ext cx="155914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b="1"/>
              <a:t>90% de defesa</a:t>
            </a:r>
          </a:p>
        </p:txBody>
      </p:sp>
      <p:sp>
        <p:nvSpPr>
          <p:cNvPr id="695" name="CaixaDeTexto 694"/>
          <p:cNvSpPr txBox="1">
            <a:spLocks noChangeArrowheads="1"/>
          </p:cNvSpPr>
          <p:nvPr/>
        </p:nvSpPr>
        <p:spPr bwMode="auto">
          <a:xfrm>
            <a:off x="5767389" y="6162675"/>
            <a:ext cx="155914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b="1"/>
              <a:t>97% de defesa</a:t>
            </a:r>
          </a:p>
        </p:txBody>
      </p:sp>
      <p:cxnSp>
        <p:nvCxnSpPr>
          <p:cNvPr id="446045" name="Conector reto 696"/>
          <p:cNvCxnSpPr>
            <a:cxnSpLocks noChangeShapeType="1"/>
          </p:cNvCxnSpPr>
          <p:nvPr/>
        </p:nvCxnSpPr>
        <p:spPr bwMode="auto">
          <a:xfrm rot="5400000">
            <a:off x="4045745" y="6228557"/>
            <a:ext cx="452437" cy="0"/>
          </a:xfrm>
          <a:prstGeom prst="line">
            <a:avLst/>
          </a:prstGeom>
          <a:noFill/>
          <a:ln w="38100" algn="ctr">
            <a:solidFill>
              <a:srgbClr val="F94107"/>
            </a:solidFill>
            <a:round/>
            <a:headEnd/>
            <a:tailEnd/>
          </a:ln>
        </p:spPr>
      </p:cxnSp>
      <p:cxnSp>
        <p:nvCxnSpPr>
          <p:cNvPr id="698" name="Conector reto 697"/>
          <p:cNvCxnSpPr>
            <a:cxnSpLocks noChangeShapeType="1"/>
          </p:cNvCxnSpPr>
          <p:nvPr/>
        </p:nvCxnSpPr>
        <p:spPr bwMode="auto">
          <a:xfrm rot="5400000">
            <a:off x="7312820" y="6209507"/>
            <a:ext cx="452437" cy="0"/>
          </a:xfrm>
          <a:prstGeom prst="line">
            <a:avLst/>
          </a:prstGeom>
          <a:noFill/>
          <a:ln w="76200" algn="ctr">
            <a:solidFill>
              <a:srgbClr val="FFFF00"/>
            </a:solidFill>
            <a:round/>
            <a:headEnd/>
            <a:tailEnd/>
          </a:ln>
        </p:spPr>
      </p:cxnSp>
      <p:sp>
        <p:nvSpPr>
          <p:cNvPr id="699" name="Rectangle 313"/>
          <p:cNvSpPr>
            <a:spLocks noChangeArrowheads="1"/>
          </p:cNvSpPr>
          <p:nvPr/>
        </p:nvSpPr>
        <p:spPr bwMode="auto">
          <a:xfrm>
            <a:off x="4533900" y="5680076"/>
            <a:ext cx="3729038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eaLnBrk="1" hangingPunct="1"/>
            <a:r>
              <a:rPr lang="pt-BR" sz="1400" b="1">
                <a:solidFill>
                  <a:srgbClr val="FFFFFF"/>
                </a:solidFill>
              </a:rPr>
              <a:t>COAGULAÇÃO / FIBRINÓLISE,</a:t>
            </a:r>
          </a:p>
          <a:p>
            <a:pPr eaLnBrk="1" hangingPunct="1"/>
            <a:endParaRPr lang="pt-BR" sz="1400" b="1">
              <a:solidFill>
                <a:srgbClr val="FFFFFF"/>
              </a:solidFill>
            </a:endParaRPr>
          </a:p>
        </p:txBody>
      </p:sp>
      <p:sp>
        <p:nvSpPr>
          <p:cNvPr id="701" name="CaixaDeTexto 700"/>
          <p:cNvSpPr txBox="1">
            <a:spLocks noChangeArrowheads="1"/>
          </p:cNvSpPr>
          <p:nvPr/>
        </p:nvSpPr>
        <p:spPr bwMode="auto">
          <a:xfrm>
            <a:off x="4881564" y="4619625"/>
            <a:ext cx="846707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400" b="1">
                <a:solidFill>
                  <a:srgbClr val="FFFFFF"/>
                </a:solidFill>
              </a:rPr>
              <a:t>CININAS </a:t>
            </a:r>
          </a:p>
          <a:p>
            <a:pPr eaLnBrk="1" hangingPunct="1"/>
            <a:endParaRPr lang="pt-BR" sz="1400"/>
          </a:p>
        </p:txBody>
      </p:sp>
      <p:sp>
        <p:nvSpPr>
          <p:cNvPr id="2" name="CaixaDeTexto 1">
            <a:extLst>
              <a:ext uri="{FF2B5EF4-FFF2-40B4-BE49-F238E27FC236}">
                <a16:creationId xmlns:a16="http://schemas.microsoft.com/office/drawing/2014/main" id="{D4B52AFF-08F6-4162-A170-C1DE9C8D8324}"/>
              </a:ext>
            </a:extLst>
          </p:cNvPr>
          <p:cNvSpPr txBox="1"/>
          <p:nvPr/>
        </p:nvSpPr>
        <p:spPr>
          <a:xfrm>
            <a:off x="8656469" y="6038780"/>
            <a:ext cx="9603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/>
              <a:t>3%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0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10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6" dur="500"/>
                                        <p:tgtEl>
                                          <p:spTgt spid="410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20" dur="500"/>
                                        <p:tgtEl>
                                          <p:spTgt spid="410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10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5" grpId="0" autoUpdateAnimBg="0"/>
      <p:bldP spid="699" grpId="0" autoUpdateAnimBg="0"/>
      <p:bldP spid="701" grpId="0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ounded Rectangle 225"/>
          <p:cNvSpPr>
            <a:spLocks noChangeArrowheads="1"/>
          </p:cNvSpPr>
          <p:nvPr/>
        </p:nvSpPr>
        <p:spPr bwMode="auto">
          <a:xfrm>
            <a:off x="1881189" y="1249364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4146550" y="1804989"/>
            <a:ext cx="4114800" cy="3989387"/>
          </a:xfrm>
          <a:prstGeom prst="roundRect">
            <a:avLst>
              <a:gd name="adj" fmla="val 11181"/>
            </a:avLst>
          </a:prstGeom>
          <a:gradFill rotWithShape="0">
            <a:gsLst>
              <a:gs pos="0">
                <a:srgbClr val="FF9933"/>
              </a:gs>
              <a:gs pos="100000">
                <a:srgbClr val="FFCC00"/>
              </a:gs>
            </a:gsLst>
            <a:lin ang="5400000" scaled="1"/>
          </a:gradFill>
          <a:ln w="38100">
            <a:solidFill>
              <a:srgbClr val="F02E00"/>
            </a:solidFill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7492" name="Freeform 4"/>
          <p:cNvSpPr>
            <a:spLocks/>
          </p:cNvSpPr>
          <p:nvPr/>
        </p:nvSpPr>
        <p:spPr bwMode="auto">
          <a:xfrm>
            <a:off x="4848225" y="5773739"/>
            <a:ext cx="2895600" cy="47625"/>
          </a:xfrm>
          <a:custGeom>
            <a:avLst/>
            <a:gdLst>
              <a:gd name="T0" fmla="*/ 0 w 1824"/>
              <a:gd name="T1" fmla="*/ 2147483647 h 30"/>
              <a:gd name="T2" fmla="*/ 0 w 1824"/>
              <a:gd name="T3" fmla="*/ 2147483647 h 30"/>
              <a:gd name="T4" fmla="*/ 2147483647 w 1824"/>
              <a:gd name="T5" fmla="*/ 2147483647 h 30"/>
              <a:gd name="T6" fmla="*/ 2147483647 w 1824"/>
              <a:gd name="T7" fmla="*/ 0 h 30"/>
              <a:gd name="T8" fmla="*/ 0 w 1824"/>
              <a:gd name="T9" fmla="*/ 2147483647 h 30"/>
              <a:gd name="T10" fmla="*/ 0 w 1824"/>
              <a:gd name="T11" fmla="*/ 214748364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824"/>
              <a:gd name="T19" fmla="*/ 0 h 30"/>
              <a:gd name="T20" fmla="*/ 1824 w 1824"/>
              <a:gd name="T21" fmla="*/ 30 h 3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824" h="30">
                <a:moveTo>
                  <a:pt x="0" y="6"/>
                </a:moveTo>
                <a:lnTo>
                  <a:pt x="0" y="30"/>
                </a:lnTo>
                <a:lnTo>
                  <a:pt x="1824" y="24"/>
                </a:lnTo>
                <a:lnTo>
                  <a:pt x="1824" y="0"/>
                </a:lnTo>
                <a:lnTo>
                  <a:pt x="0" y="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493" name="Freeform 5"/>
          <p:cNvSpPr>
            <a:spLocks/>
          </p:cNvSpPr>
          <p:nvPr/>
        </p:nvSpPr>
        <p:spPr bwMode="auto">
          <a:xfrm>
            <a:off x="5105401" y="5408614"/>
            <a:ext cx="1971675" cy="390525"/>
          </a:xfrm>
          <a:custGeom>
            <a:avLst/>
            <a:gdLst>
              <a:gd name="T0" fmla="*/ 2147483647 w 207"/>
              <a:gd name="T1" fmla="*/ 2147483647 h 41"/>
              <a:gd name="T2" fmla="*/ 2147483647 w 207"/>
              <a:gd name="T3" fmla="*/ 2147483647 h 41"/>
              <a:gd name="T4" fmla="*/ 2147483647 w 207"/>
              <a:gd name="T5" fmla="*/ 0 h 41"/>
              <a:gd name="T6" fmla="*/ 2147483647 w 207"/>
              <a:gd name="T7" fmla="*/ 0 h 41"/>
              <a:gd name="T8" fmla="*/ 0 w 207"/>
              <a:gd name="T9" fmla="*/ 2147483647 h 41"/>
              <a:gd name="T10" fmla="*/ 0 w 207"/>
              <a:gd name="T11" fmla="*/ 2147483647 h 41"/>
              <a:gd name="T12" fmla="*/ 2147483647 w 20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41"/>
              <a:gd name="T23" fmla="*/ 207 w 20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41">
                <a:moveTo>
                  <a:pt x="207" y="41"/>
                </a:moveTo>
                <a:lnTo>
                  <a:pt x="207" y="34"/>
                </a:lnTo>
                <a:cubicBezTo>
                  <a:pt x="207" y="15"/>
                  <a:pt x="191" y="0"/>
                  <a:pt x="172" y="0"/>
                </a:cubicBezTo>
                <a:lnTo>
                  <a:pt x="35" y="0"/>
                </a:lnTo>
                <a:cubicBezTo>
                  <a:pt x="16" y="0"/>
                  <a:pt x="0" y="15"/>
                  <a:pt x="0" y="34"/>
                </a:cubicBezTo>
                <a:lnTo>
                  <a:pt x="0" y="41"/>
                </a:lnTo>
                <a:lnTo>
                  <a:pt x="207" y="41"/>
                </a:lnTo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494" name="Text Box 6"/>
          <p:cNvSpPr txBox="1">
            <a:spLocks noChangeArrowheads="1"/>
          </p:cNvSpPr>
          <p:nvPr/>
        </p:nvSpPr>
        <p:spPr bwMode="auto">
          <a:xfrm>
            <a:off x="5575300" y="5430838"/>
            <a:ext cx="88485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>
                <a:solidFill>
                  <a:srgbClr val="FFFFFF"/>
                </a:solidFill>
              </a:rPr>
              <a:t>NÚCLEO</a:t>
            </a:r>
          </a:p>
        </p:txBody>
      </p:sp>
      <p:sp>
        <p:nvSpPr>
          <p:cNvPr id="447495" name="Freeform 7"/>
          <p:cNvSpPr>
            <a:spLocks/>
          </p:cNvSpPr>
          <p:nvPr/>
        </p:nvSpPr>
        <p:spPr bwMode="auto">
          <a:xfrm>
            <a:off x="8258175" y="2405063"/>
            <a:ext cx="38100" cy="2857500"/>
          </a:xfrm>
          <a:custGeom>
            <a:avLst/>
            <a:gdLst>
              <a:gd name="T0" fmla="*/ 2147483647 w 24"/>
              <a:gd name="T1" fmla="*/ 0 h 1800"/>
              <a:gd name="T2" fmla="*/ 0 w 24"/>
              <a:gd name="T3" fmla="*/ 2147483647 h 1800"/>
              <a:gd name="T4" fmla="*/ 0 w 24"/>
              <a:gd name="T5" fmla="*/ 2147483647 h 1800"/>
              <a:gd name="T6" fmla="*/ 2147483647 w 24"/>
              <a:gd name="T7" fmla="*/ 2147483647 h 1800"/>
              <a:gd name="T8" fmla="*/ 2147483647 w 24"/>
              <a:gd name="T9" fmla="*/ 2147483647 h 1800"/>
              <a:gd name="T10" fmla="*/ 2147483647 w 24"/>
              <a:gd name="T11" fmla="*/ 0 h 18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"/>
              <a:gd name="T19" fmla="*/ 0 h 1800"/>
              <a:gd name="T20" fmla="*/ 24 w 24"/>
              <a:gd name="T21" fmla="*/ 1800 h 18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" h="1800">
                <a:moveTo>
                  <a:pt x="6" y="0"/>
                </a:moveTo>
                <a:lnTo>
                  <a:pt x="0" y="6"/>
                </a:lnTo>
                <a:lnTo>
                  <a:pt x="0" y="1800"/>
                </a:lnTo>
                <a:lnTo>
                  <a:pt x="24" y="1800"/>
                </a:lnTo>
                <a:lnTo>
                  <a:pt x="24" y="6"/>
                </a:lnTo>
                <a:lnTo>
                  <a:pt x="6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496" name="Oval 8"/>
          <p:cNvSpPr>
            <a:spLocks noChangeArrowheads="1"/>
          </p:cNvSpPr>
          <p:nvPr/>
        </p:nvSpPr>
        <p:spPr bwMode="auto">
          <a:xfrm>
            <a:off x="7131051" y="2987676"/>
            <a:ext cx="473075" cy="460375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grpSp>
        <p:nvGrpSpPr>
          <p:cNvPr id="447497" name="Group 9"/>
          <p:cNvGrpSpPr>
            <a:grpSpLocks/>
          </p:cNvGrpSpPr>
          <p:nvPr/>
        </p:nvGrpSpPr>
        <p:grpSpPr bwMode="auto">
          <a:xfrm>
            <a:off x="6219826" y="2024064"/>
            <a:ext cx="485775" cy="485775"/>
            <a:chOff x="2958" y="1537"/>
            <a:chExt cx="306" cy="306"/>
          </a:xfrm>
        </p:grpSpPr>
        <p:sp>
          <p:nvSpPr>
            <p:cNvPr id="447498" name="Oval 10"/>
            <p:cNvSpPr>
              <a:spLocks noChangeArrowheads="1"/>
            </p:cNvSpPr>
            <p:nvPr/>
          </p:nvSpPr>
          <p:spPr bwMode="auto">
            <a:xfrm>
              <a:off x="2971" y="1549"/>
              <a:ext cx="279" cy="287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/>
            </a:p>
          </p:txBody>
        </p:sp>
        <p:sp>
          <p:nvSpPr>
            <p:cNvPr id="447499" name="Freeform 11"/>
            <p:cNvSpPr>
              <a:spLocks/>
            </p:cNvSpPr>
            <p:nvPr/>
          </p:nvSpPr>
          <p:spPr bwMode="auto">
            <a:xfrm>
              <a:off x="3108" y="1537"/>
              <a:ext cx="156" cy="150"/>
            </a:xfrm>
            <a:custGeom>
              <a:avLst/>
              <a:gdLst>
                <a:gd name="T0" fmla="*/ 156 w 156"/>
                <a:gd name="T1" fmla="*/ 150 h 150"/>
                <a:gd name="T2" fmla="*/ 156 w 156"/>
                <a:gd name="T3" fmla="*/ 150 h 150"/>
                <a:gd name="T4" fmla="*/ 150 w 156"/>
                <a:gd name="T5" fmla="*/ 120 h 150"/>
                <a:gd name="T6" fmla="*/ 144 w 156"/>
                <a:gd name="T7" fmla="*/ 90 h 150"/>
                <a:gd name="T8" fmla="*/ 132 w 156"/>
                <a:gd name="T9" fmla="*/ 66 h 150"/>
                <a:gd name="T10" fmla="*/ 108 w 156"/>
                <a:gd name="T11" fmla="*/ 42 h 150"/>
                <a:gd name="T12" fmla="*/ 90 w 156"/>
                <a:gd name="T13" fmla="*/ 24 h 150"/>
                <a:gd name="T14" fmla="*/ 60 w 156"/>
                <a:gd name="T15" fmla="*/ 12 h 150"/>
                <a:gd name="T16" fmla="*/ 30 w 156"/>
                <a:gd name="T17" fmla="*/ 0 h 150"/>
                <a:gd name="T18" fmla="*/ 0 w 156"/>
                <a:gd name="T19" fmla="*/ 0 h 150"/>
                <a:gd name="T20" fmla="*/ 0 w 156"/>
                <a:gd name="T21" fmla="*/ 24 h 150"/>
                <a:gd name="T22" fmla="*/ 30 w 156"/>
                <a:gd name="T23" fmla="*/ 24 h 150"/>
                <a:gd name="T24" fmla="*/ 54 w 156"/>
                <a:gd name="T25" fmla="*/ 30 h 150"/>
                <a:gd name="T26" fmla="*/ 72 w 156"/>
                <a:gd name="T27" fmla="*/ 42 h 150"/>
                <a:gd name="T28" fmla="*/ 96 w 156"/>
                <a:gd name="T29" fmla="*/ 60 h 150"/>
                <a:gd name="T30" fmla="*/ 108 w 156"/>
                <a:gd name="T31" fmla="*/ 78 h 150"/>
                <a:gd name="T32" fmla="*/ 120 w 156"/>
                <a:gd name="T33" fmla="*/ 102 h 150"/>
                <a:gd name="T34" fmla="*/ 132 w 156"/>
                <a:gd name="T35" fmla="*/ 126 h 150"/>
                <a:gd name="T36" fmla="*/ 132 w 156"/>
                <a:gd name="T37" fmla="*/ 150 h 150"/>
                <a:gd name="T38" fmla="*/ 132 w 156"/>
                <a:gd name="T39" fmla="*/ 150 h 150"/>
                <a:gd name="T40" fmla="*/ 156 w 156"/>
                <a:gd name="T41" fmla="*/ 15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0"/>
                <a:gd name="T65" fmla="*/ 156 w 156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0">
                  <a:moveTo>
                    <a:pt x="156" y="150"/>
                  </a:moveTo>
                  <a:lnTo>
                    <a:pt x="156" y="150"/>
                  </a:lnTo>
                  <a:lnTo>
                    <a:pt x="150" y="120"/>
                  </a:lnTo>
                  <a:lnTo>
                    <a:pt x="144" y="90"/>
                  </a:lnTo>
                  <a:lnTo>
                    <a:pt x="132" y="66"/>
                  </a:lnTo>
                  <a:lnTo>
                    <a:pt x="108" y="42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54" y="30"/>
                  </a:lnTo>
                  <a:lnTo>
                    <a:pt x="72" y="42"/>
                  </a:lnTo>
                  <a:lnTo>
                    <a:pt x="96" y="60"/>
                  </a:lnTo>
                  <a:lnTo>
                    <a:pt x="108" y="78"/>
                  </a:lnTo>
                  <a:lnTo>
                    <a:pt x="120" y="102"/>
                  </a:lnTo>
                  <a:lnTo>
                    <a:pt x="132" y="126"/>
                  </a:lnTo>
                  <a:lnTo>
                    <a:pt x="132" y="150"/>
                  </a:lnTo>
                  <a:lnTo>
                    <a:pt x="156" y="15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00" name="Freeform 12"/>
            <p:cNvSpPr>
              <a:spLocks/>
            </p:cNvSpPr>
            <p:nvPr/>
          </p:nvSpPr>
          <p:spPr bwMode="auto">
            <a:xfrm>
              <a:off x="3108" y="1687"/>
              <a:ext cx="156" cy="156"/>
            </a:xfrm>
            <a:custGeom>
              <a:avLst/>
              <a:gdLst>
                <a:gd name="T0" fmla="*/ 0 w 156"/>
                <a:gd name="T1" fmla="*/ 156 h 156"/>
                <a:gd name="T2" fmla="*/ 0 w 156"/>
                <a:gd name="T3" fmla="*/ 156 h 156"/>
                <a:gd name="T4" fmla="*/ 30 w 156"/>
                <a:gd name="T5" fmla="*/ 150 h 156"/>
                <a:gd name="T6" fmla="*/ 60 w 156"/>
                <a:gd name="T7" fmla="*/ 144 h 156"/>
                <a:gd name="T8" fmla="*/ 90 w 156"/>
                <a:gd name="T9" fmla="*/ 132 h 156"/>
                <a:gd name="T10" fmla="*/ 108 w 156"/>
                <a:gd name="T11" fmla="*/ 108 h 156"/>
                <a:gd name="T12" fmla="*/ 132 w 156"/>
                <a:gd name="T13" fmla="*/ 90 h 156"/>
                <a:gd name="T14" fmla="*/ 144 w 156"/>
                <a:gd name="T15" fmla="*/ 60 h 156"/>
                <a:gd name="T16" fmla="*/ 150 w 156"/>
                <a:gd name="T17" fmla="*/ 30 h 156"/>
                <a:gd name="T18" fmla="*/ 156 w 156"/>
                <a:gd name="T19" fmla="*/ 0 h 156"/>
                <a:gd name="T20" fmla="*/ 132 w 156"/>
                <a:gd name="T21" fmla="*/ 0 h 156"/>
                <a:gd name="T22" fmla="*/ 132 w 156"/>
                <a:gd name="T23" fmla="*/ 30 h 156"/>
                <a:gd name="T24" fmla="*/ 120 w 156"/>
                <a:gd name="T25" fmla="*/ 54 h 156"/>
                <a:gd name="T26" fmla="*/ 108 w 156"/>
                <a:gd name="T27" fmla="*/ 72 h 156"/>
                <a:gd name="T28" fmla="*/ 96 w 156"/>
                <a:gd name="T29" fmla="*/ 96 h 156"/>
                <a:gd name="T30" fmla="*/ 72 w 156"/>
                <a:gd name="T31" fmla="*/ 108 h 156"/>
                <a:gd name="T32" fmla="*/ 54 w 156"/>
                <a:gd name="T33" fmla="*/ 120 h 156"/>
                <a:gd name="T34" fmla="*/ 30 w 156"/>
                <a:gd name="T35" fmla="*/ 132 h 156"/>
                <a:gd name="T36" fmla="*/ 0 w 156"/>
                <a:gd name="T37" fmla="*/ 132 h 156"/>
                <a:gd name="T38" fmla="*/ 0 w 156"/>
                <a:gd name="T39" fmla="*/ 132 h 156"/>
                <a:gd name="T40" fmla="*/ 0 w 156"/>
                <a:gd name="T41" fmla="*/ 156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6"/>
                <a:gd name="T65" fmla="*/ 156 w 156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6">
                  <a:moveTo>
                    <a:pt x="0" y="156"/>
                  </a:moveTo>
                  <a:lnTo>
                    <a:pt x="0" y="156"/>
                  </a:lnTo>
                  <a:lnTo>
                    <a:pt x="30" y="150"/>
                  </a:lnTo>
                  <a:lnTo>
                    <a:pt x="60" y="144"/>
                  </a:lnTo>
                  <a:lnTo>
                    <a:pt x="90" y="132"/>
                  </a:lnTo>
                  <a:lnTo>
                    <a:pt x="108" y="108"/>
                  </a:lnTo>
                  <a:lnTo>
                    <a:pt x="132" y="90"/>
                  </a:lnTo>
                  <a:lnTo>
                    <a:pt x="144" y="60"/>
                  </a:lnTo>
                  <a:lnTo>
                    <a:pt x="150" y="30"/>
                  </a:lnTo>
                  <a:lnTo>
                    <a:pt x="156" y="0"/>
                  </a:lnTo>
                  <a:lnTo>
                    <a:pt x="132" y="0"/>
                  </a:lnTo>
                  <a:lnTo>
                    <a:pt x="132" y="30"/>
                  </a:lnTo>
                  <a:lnTo>
                    <a:pt x="120" y="54"/>
                  </a:lnTo>
                  <a:lnTo>
                    <a:pt x="108" y="72"/>
                  </a:lnTo>
                  <a:lnTo>
                    <a:pt x="96" y="96"/>
                  </a:lnTo>
                  <a:lnTo>
                    <a:pt x="72" y="108"/>
                  </a:lnTo>
                  <a:lnTo>
                    <a:pt x="54" y="120"/>
                  </a:lnTo>
                  <a:lnTo>
                    <a:pt x="30" y="132"/>
                  </a:lnTo>
                  <a:lnTo>
                    <a:pt x="0" y="132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01" name="Freeform 13"/>
            <p:cNvSpPr>
              <a:spLocks/>
            </p:cNvSpPr>
            <p:nvPr/>
          </p:nvSpPr>
          <p:spPr bwMode="auto">
            <a:xfrm>
              <a:off x="2958" y="1687"/>
              <a:ext cx="150" cy="156"/>
            </a:xfrm>
            <a:custGeom>
              <a:avLst/>
              <a:gdLst>
                <a:gd name="T0" fmla="*/ 0 w 150"/>
                <a:gd name="T1" fmla="*/ 0 h 156"/>
                <a:gd name="T2" fmla="*/ 0 w 150"/>
                <a:gd name="T3" fmla="*/ 0 h 156"/>
                <a:gd name="T4" fmla="*/ 0 w 150"/>
                <a:gd name="T5" fmla="*/ 30 h 156"/>
                <a:gd name="T6" fmla="*/ 12 w 150"/>
                <a:gd name="T7" fmla="*/ 60 h 156"/>
                <a:gd name="T8" fmla="*/ 24 w 150"/>
                <a:gd name="T9" fmla="*/ 90 h 156"/>
                <a:gd name="T10" fmla="*/ 42 w 150"/>
                <a:gd name="T11" fmla="*/ 108 h 156"/>
                <a:gd name="T12" fmla="*/ 66 w 150"/>
                <a:gd name="T13" fmla="*/ 132 h 156"/>
                <a:gd name="T14" fmla="*/ 90 w 150"/>
                <a:gd name="T15" fmla="*/ 144 h 156"/>
                <a:gd name="T16" fmla="*/ 120 w 150"/>
                <a:gd name="T17" fmla="*/ 150 h 156"/>
                <a:gd name="T18" fmla="*/ 150 w 150"/>
                <a:gd name="T19" fmla="*/ 156 h 156"/>
                <a:gd name="T20" fmla="*/ 150 w 150"/>
                <a:gd name="T21" fmla="*/ 132 h 156"/>
                <a:gd name="T22" fmla="*/ 126 w 150"/>
                <a:gd name="T23" fmla="*/ 132 h 156"/>
                <a:gd name="T24" fmla="*/ 102 w 150"/>
                <a:gd name="T25" fmla="*/ 120 h 156"/>
                <a:gd name="T26" fmla="*/ 78 w 150"/>
                <a:gd name="T27" fmla="*/ 108 h 156"/>
                <a:gd name="T28" fmla="*/ 60 w 150"/>
                <a:gd name="T29" fmla="*/ 96 h 156"/>
                <a:gd name="T30" fmla="*/ 42 w 150"/>
                <a:gd name="T31" fmla="*/ 72 h 156"/>
                <a:gd name="T32" fmla="*/ 30 w 150"/>
                <a:gd name="T33" fmla="*/ 54 h 156"/>
                <a:gd name="T34" fmla="*/ 24 w 150"/>
                <a:gd name="T35" fmla="*/ 30 h 156"/>
                <a:gd name="T36" fmla="*/ 24 w 150"/>
                <a:gd name="T37" fmla="*/ 0 h 156"/>
                <a:gd name="T38" fmla="*/ 24 w 150"/>
                <a:gd name="T39" fmla="*/ 0 h 156"/>
                <a:gd name="T40" fmla="*/ 0 w 150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156"/>
                <a:gd name="T65" fmla="*/ 150 w 150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156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12" y="60"/>
                  </a:lnTo>
                  <a:lnTo>
                    <a:pt x="24" y="90"/>
                  </a:lnTo>
                  <a:lnTo>
                    <a:pt x="42" y="108"/>
                  </a:lnTo>
                  <a:lnTo>
                    <a:pt x="66" y="132"/>
                  </a:lnTo>
                  <a:lnTo>
                    <a:pt x="90" y="144"/>
                  </a:lnTo>
                  <a:lnTo>
                    <a:pt x="120" y="150"/>
                  </a:lnTo>
                  <a:lnTo>
                    <a:pt x="150" y="156"/>
                  </a:lnTo>
                  <a:lnTo>
                    <a:pt x="150" y="132"/>
                  </a:lnTo>
                  <a:lnTo>
                    <a:pt x="126" y="132"/>
                  </a:lnTo>
                  <a:lnTo>
                    <a:pt x="102" y="120"/>
                  </a:lnTo>
                  <a:lnTo>
                    <a:pt x="78" y="108"/>
                  </a:lnTo>
                  <a:lnTo>
                    <a:pt x="60" y="96"/>
                  </a:lnTo>
                  <a:lnTo>
                    <a:pt x="42" y="72"/>
                  </a:lnTo>
                  <a:lnTo>
                    <a:pt x="30" y="54"/>
                  </a:lnTo>
                  <a:lnTo>
                    <a:pt x="24" y="30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02" name="Freeform 14"/>
            <p:cNvSpPr>
              <a:spLocks/>
            </p:cNvSpPr>
            <p:nvPr/>
          </p:nvSpPr>
          <p:spPr bwMode="auto">
            <a:xfrm>
              <a:off x="2958" y="1537"/>
              <a:ext cx="150" cy="150"/>
            </a:xfrm>
            <a:custGeom>
              <a:avLst/>
              <a:gdLst>
                <a:gd name="T0" fmla="*/ 150 w 150"/>
                <a:gd name="T1" fmla="*/ 0 h 150"/>
                <a:gd name="T2" fmla="*/ 150 w 150"/>
                <a:gd name="T3" fmla="*/ 0 h 150"/>
                <a:gd name="T4" fmla="*/ 120 w 150"/>
                <a:gd name="T5" fmla="*/ 0 h 150"/>
                <a:gd name="T6" fmla="*/ 90 w 150"/>
                <a:gd name="T7" fmla="*/ 12 h 150"/>
                <a:gd name="T8" fmla="*/ 66 w 150"/>
                <a:gd name="T9" fmla="*/ 24 h 150"/>
                <a:gd name="T10" fmla="*/ 42 w 150"/>
                <a:gd name="T11" fmla="*/ 42 h 150"/>
                <a:gd name="T12" fmla="*/ 24 w 150"/>
                <a:gd name="T13" fmla="*/ 66 h 150"/>
                <a:gd name="T14" fmla="*/ 12 w 150"/>
                <a:gd name="T15" fmla="*/ 90 h 150"/>
                <a:gd name="T16" fmla="*/ 0 w 150"/>
                <a:gd name="T17" fmla="*/ 120 h 150"/>
                <a:gd name="T18" fmla="*/ 0 w 150"/>
                <a:gd name="T19" fmla="*/ 150 h 150"/>
                <a:gd name="T20" fmla="*/ 24 w 150"/>
                <a:gd name="T21" fmla="*/ 150 h 150"/>
                <a:gd name="T22" fmla="*/ 24 w 150"/>
                <a:gd name="T23" fmla="*/ 126 h 150"/>
                <a:gd name="T24" fmla="*/ 30 w 150"/>
                <a:gd name="T25" fmla="*/ 102 h 150"/>
                <a:gd name="T26" fmla="*/ 42 w 150"/>
                <a:gd name="T27" fmla="*/ 78 h 150"/>
                <a:gd name="T28" fmla="*/ 60 w 150"/>
                <a:gd name="T29" fmla="*/ 60 h 150"/>
                <a:gd name="T30" fmla="*/ 78 w 150"/>
                <a:gd name="T31" fmla="*/ 42 h 150"/>
                <a:gd name="T32" fmla="*/ 102 w 150"/>
                <a:gd name="T33" fmla="*/ 30 h 150"/>
                <a:gd name="T34" fmla="*/ 126 w 150"/>
                <a:gd name="T35" fmla="*/ 24 h 150"/>
                <a:gd name="T36" fmla="*/ 150 w 150"/>
                <a:gd name="T37" fmla="*/ 24 h 150"/>
                <a:gd name="T38" fmla="*/ 150 w 150"/>
                <a:gd name="T39" fmla="*/ 24 h 150"/>
                <a:gd name="T40" fmla="*/ 150 w 150"/>
                <a:gd name="T41" fmla="*/ 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150"/>
                <a:gd name="T65" fmla="*/ 150 w 150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150">
                  <a:moveTo>
                    <a:pt x="150" y="0"/>
                  </a:moveTo>
                  <a:lnTo>
                    <a:pt x="150" y="0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66" y="24"/>
                  </a:lnTo>
                  <a:lnTo>
                    <a:pt x="42" y="42"/>
                  </a:lnTo>
                  <a:lnTo>
                    <a:pt x="24" y="66"/>
                  </a:lnTo>
                  <a:lnTo>
                    <a:pt x="12" y="90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24" y="150"/>
                  </a:lnTo>
                  <a:lnTo>
                    <a:pt x="24" y="126"/>
                  </a:lnTo>
                  <a:lnTo>
                    <a:pt x="30" y="102"/>
                  </a:lnTo>
                  <a:lnTo>
                    <a:pt x="42" y="78"/>
                  </a:lnTo>
                  <a:lnTo>
                    <a:pt x="60" y="60"/>
                  </a:lnTo>
                  <a:lnTo>
                    <a:pt x="78" y="42"/>
                  </a:lnTo>
                  <a:lnTo>
                    <a:pt x="102" y="30"/>
                  </a:lnTo>
                  <a:lnTo>
                    <a:pt x="126" y="24"/>
                  </a:lnTo>
                  <a:lnTo>
                    <a:pt x="150" y="24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sp>
        <p:nvSpPr>
          <p:cNvPr id="447503" name="Freeform 15"/>
          <p:cNvSpPr>
            <a:spLocks/>
          </p:cNvSpPr>
          <p:nvPr/>
        </p:nvSpPr>
        <p:spPr bwMode="auto">
          <a:xfrm>
            <a:off x="7324725" y="1947863"/>
            <a:ext cx="247650" cy="247650"/>
          </a:xfrm>
          <a:custGeom>
            <a:avLst/>
            <a:gdLst>
              <a:gd name="T0" fmla="*/ 2147483647 w 156"/>
              <a:gd name="T1" fmla="*/ 2147483647 h 156"/>
              <a:gd name="T2" fmla="*/ 2147483647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0 h 156"/>
              <a:gd name="T18" fmla="*/ 0 w 156"/>
              <a:gd name="T19" fmla="*/ 0 h 156"/>
              <a:gd name="T20" fmla="*/ 0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2147483647 h 1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6"/>
              <a:gd name="T64" fmla="*/ 0 h 156"/>
              <a:gd name="T65" fmla="*/ 156 w 156"/>
              <a:gd name="T66" fmla="*/ 156 h 15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6" h="156">
                <a:moveTo>
                  <a:pt x="156" y="156"/>
                </a:moveTo>
                <a:lnTo>
                  <a:pt x="156" y="156"/>
                </a:lnTo>
                <a:lnTo>
                  <a:pt x="156" y="126"/>
                </a:lnTo>
                <a:lnTo>
                  <a:pt x="144" y="96"/>
                </a:lnTo>
                <a:lnTo>
                  <a:pt x="132" y="66"/>
                </a:lnTo>
                <a:lnTo>
                  <a:pt x="114" y="42"/>
                </a:lnTo>
                <a:lnTo>
                  <a:pt x="90" y="24"/>
                </a:lnTo>
                <a:lnTo>
                  <a:pt x="60" y="12"/>
                </a:lnTo>
                <a:lnTo>
                  <a:pt x="30" y="0"/>
                </a:lnTo>
                <a:lnTo>
                  <a:pt x="0" y="0"/>
                </a:lnTo>
                <a:lnTo>
                  <a:pt x="0" y="18"/>
                </a:lnTo>
                <a:lnTo>
                  <a:pt x="24" y="24"/>
                </a:lnTo>
                <a:lnTo>
                  <a:pt x="54" y="30"/>
                </a:lnTo>
                <a:lnTo>
                  <a:pt x="72" y="42"/>
                </a:lnTo>
                <a:lnTo>
                  <a:pt x="96" y="60"/>
                </a:lnTo>
                <a:lnTo>
                  <a:pt x="114" y="78"/>
                </a:lnTo>
                <a:lnTo>
                  <a:pt x="126" y="102"/>
                </a:lnTo>
                <a:lnTo>
                  <a:pt x="132" y="126"/>
                </a:lnTo>
                <a:lnTo>
                  <a:pt x="132" y="156"/>
                </a:lnTo>
                <a:lnTo>
                  <a:pt x="156" y="15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504" name="Freeform 16"/>
          <p:cNvSpPr>
            <a:spLocks/>
          </p:cNvSpPr>
          <p:nvPr/>
        </p:nvSpPr>
        <p:spPr bwMode="auto">
          <a:xfrm>
            <a:off x="7324725" y="2195513"/>
            <a:ext cx="247650" cy="247650"/>
          </a:xfrm>
          <a:custGeom>
            <a:avLst/>
            <a:gdLst>
              <a:gd name="T0" fmla="*/ 0 w 156"/>
              <a:gd name="T1" fmla="*/ 2147483647 h 156"/>
              <a:gd name="T2" fmla="*/ 0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0 h 156"/>
              <a:gd name="T20" fmla="*/ 2147483647 w 156"/>
              <a:gd name="T21" fmla="*/ 0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0 w 156"/>
              <a:gd name="T37" fmla="*/ 2147483647 h 156"/>
              <a:gd name="T38" fmla="*/ 0 w 156"/>
              <a:gd name="T39" fmla="*/ 2147483647 h 156"/>
              <a:gd name="T40" fmla="*/ 0 w 156"/>
              <a:gd name="T41" fmla="*/ 2147483647 h 1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6"/>
              <a:gd name="T64" fmla="*/ 0 h 156"/>
              <a:gd name="T65" fmla="*/ 156 w 156"/>
              <a:gd name="T66" fmla="*/ 156 h 15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6" h="156">
                <a:moveTo>
                  <a:pt x="0" y="156"/>
                </a:moveTo>
                <a:lnTo>
                  <a:pt x="0" y="156"/>
                </a:lnTo>
                <a:lnTo>
                  <a:pt x="30" y="156"/>
                </a:lnTo>
                <a:lnTo>
                  <a:pt x="60" y="144"/>
                </a:lnTo>
                <a:lnTo>
                  <a:pt x="90" y="132"/>
                </a:lnTo>
                <a:lnTo>
                  <a:pt x="114" y="114"/>
                </a:lnTo>
                <a:lnTo>
                  <a:pt x="132" y="90"/>
                </a:lnTo>
                <a:lnTo>
                  <a:pt x="144" y="60"/>
                </a:lnTo>
                <a:lnTo>
                  <a:pt x="156" y="30"/>
                </a:lnTo>
                <a:lnTo>
                  <a:pt x="156" y="0"/>
                </a:lnTo>
                <a:lnTo>
                  <a:pt x="132" y="0"/>
                </a:lnTo>
                <a:lnTo>
                  <a:pt x="132" y="24"/>
                </a:lnTo>
                <a:lnTo>
                  <a:pt x="126" y="54"/>
                </a:lnTo>
                <a:lnTo>
                  <a:pt x="114" y="78"/>
                </a:lnTo>
                <a:lnTo>
                  <a:pt x="96" y="96"/>
                </a:lnTo>
                <a:lnTo>
                  <a:pt x="72" y="114"/>
                </a:lnTo>
                <a:lnTo>
                  <a:pt x="54" y="126"/>
                </a:lnTo>
                <a:lnTo>
                  <a:pt x="24" y="132"/>
                </a:lnTo>
                <a:lnTo>
                  <a:pt x="0" y="132"/>
                </a:lnTo>
                <a:lnTo>
                  <a:pt x="0" y="15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505" name="Freeform 17"/>
          <p:cNvSpPr>
            <a:spLocks/>
          </p:cNvSpPr>
          <p:nvPr/>
        </p:nvSpPr>
        <p:spPr bwMode="auto">
          <a:xfrm>
            <a:off x="7077075" y="2195513"/>
            <a:ext cx="247650" cy="247650"/>
          </a:xfrm>
          <a:custGeom>
            <a:avLst/>
            <a:gdLst>
              <a:gd name="T0" fmla="*/ 0 w 156"/>
              <a:gd name="T1" fmla="*/ 0 h 156"/>
              <a:gd name="T2" fmla="*/ 0 w 156"/>
              <a:gd name="T3" fmla="*/ 0 h 156"/>
              <a:gd name="T4" fmla="*/ 0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0 h 156"/>
              <a:gd name="T38" fmla="*/ 2147483647 w 156"/>
              <a:gd name="T39" fmla="*/ 0 h 156"/>
              <a:gd name="T40" fmla="*/ 0 w 156"/>
              <a:gd name="T41" fmla="*/ 0 h 1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6"/>
              <a:gd name="T64" fmla="*/ 0 h 156"/>
              <a:gd name="T65" fmla="*/ 156 w 156"/>
              <a:gd name="T66" fmla="*/ 156 h 15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6" h="156">
                <a:moveTo>
                  <a:pt x="0" y="0"/>
                </a:moveTo>
                <a:lnTo>
                  <a:pt x="0" y="0"/>
                </a:lnTo>
                <a:lnTo>
                  <a:pt x="0" y="30"/>
                </a:lnTo>
                <a:lnTo>
                  <a:pt x="12" y="60"/>
                </a:lnTo>
                <a:lnTo>
                  <a:pt x="24" y="90"/>
                </a:lnTo>
                <a:lnTo>
                  <a:pt x="42" y="114"/>
                </a:lnTo>
                <a:lnTo>
                  <a:pt x="66" y="132"/>
                </a:lnTo>
                <a:lnTo>
                  <a:pt x="96" y="144"/>
                </a:lnTo>
                <a:lnTo>
                  <a:pt x="126" y="156"/>
                </a:lnTo>
                <a:lnTo>
                  <a:pt x="156" y="156"/>
                </a:lnTo>
                <a:lnTo>
                  <a:pt x="156" y="132"/>
                </a:lnTo>
                <a:lnTo>
                  <a:pt x="126" y="132"/>
                </a:lnTo>
                <a:lnTo>
                  <a:pt x="102" y="126"/>
                </a:lnTo>
                <a:lnTo>
                  <a:pt x="78" y="114"/>
                </a:lnTo>
                <a:lnTo>
                  <a:pt x="60" y="96"/>
                </a:lnTo>
                <a:lnTo>
                  <a:pt x="42" y="78"/>
                </a:lnTo>
                <a:lnTo>
                  <a:pt x="30" y="54"/>
                </a:lnTo>
                <a:lnTo>
                  <a:pt x="24" y="24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506" name="Freeform 18"/>
          <p:cNvSpPr>
            <a:spLocks/>
          </p:cNvSpPr>
          <p:nvPr/>
        </p:nvSpPr>
        <p:spPr bwMode="auto">
          <a:xfrm>
            <a:off x="7077075" y="1947863"/>
            <a:ext cx="247650" cy="247650"/>
          </a:xfrm>
          <a:custGeom>
            <a:avLst/>
            <a:gdLst>
              <a:gd name="T0" fmla="*/ 2147483647 w 156"/>
              <a:gd name="T1" fmla="*/ 0 h 156"/>
              <a:gd name="T2" fmla="*/ 2147483647 w 156"/>
              <a:gd name="T3" fmla="*/ 0 h 156"/>
              <a:gd name="T4" fmla="*/ 2147483647 w 156"/>
              <a:gd name="T5" fmla="*/ 0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0 w 156"/>
              <a:gd name="T17" fmla="*/ 2147483647 h 156"/>
              <a:gd name="T18" fmla="*/ 0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0 h 1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6"/>
              <a:gd name="T64" fmla="*/ 0 h 156"/>
              <a:gd name="T65" fmla="*/ 156 w 156"/>
              <a:gd name="T66" fmla="*/ 156 h 15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6" h="156">
                <a:moveTo>
                  <a:pt x="156" y="0"/>
                </a:moveTo>
                <a:lnTo>
                  <a:pt x="156" y="0"/>
                </a:lnTo>
                <a:lnTo>
                  <a:pt x="126" y="0"/>
                </a:lnTo>
                <a:lnTo>
                  <a:pt x="96" y="12"/>
                </a:lnTo>
                <a:lnTo>
                  <a:pt x="66" y="24"/>
                </a:lnTo>
                <a:lnTo>
                  <a:pt x="42" y="42"/>
                </a:lnTo>
                <a:lnTo>
                  <a:pt x="24" y="66"/>
                </a:lnTo>
                <a:lnTo>
                  <a:pt x="12" y="96"/>
                </a:lnTo>
                <a:lnTo>
                  <a:pt x="0" y="126"/>
                </a:lnTo>
                <a:lnTo>
                  <a:pt x="0" y="156"/>
                </a:lnTo>
                <a:lnTo>
                  <a:pt x="18" y="156"/>
                </a:lnTo>
                <a:lnTo>
                  <a:pt x="24" y="126"/>
                </a:lnTo>
                <a:lnTo>
                  <a:pt x="30" y="102"/>
                </a:lnTo>
                <a:lnTo>
                  <a:pt x="42" y="78"/>
                </a:lnTo>
                <a:lnTo>
                  <a:pt x="60" y="60"/>
                </a:lnTo>
                <a:lnTo>
                  <a:pt x="78" y="42"/>
                </a:lnTo>
                <a:lnTo>
                  <a:pt x="102" y="30"/>
                </a:lnTo>
                <a:lnTo>
                  <a:pt x="126" y="24"/>
                </a:lnTo>
                <a:lnTo>
                  <a:pt x="156" y="18"/>
                </a:lnTo>
                <a:lnTo>
                  <a:pt x="156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grpSp>
        <p:nvGrpSpPr>
          <p:cNvPr id="447507" name="Group 19"/>
          <p:cNvGrpSpPr>
            <a:grpSpLocks/>
          </p:cNvGrpSpPr>
          <p:nvPr/>
        </p:nvGrpSpPr>
        <p:grpSpPr bwMode="auto">
          <a:xfrm>
            <a:off x="6261101" y="2711451"/>
            <a:ext cx="739775" cy="460375"/>
            <a:chOff x="2984" y="1973"/>
            <a:chExt cx="466" cy="290"/>
          </a:xfrm>
        </p:grpSpPr>
        <p:sp>
          <p:nvSpPr>
            <p:cNvPr id="447508" name="Oval 20"/>
            <p:cNvSpPr>
              <a:spLocks noChangeArrowheads="1"/>
            </p:cNvSpPr>
            <p:nvPr/>
          </p:nvSpPr>
          <p:spPr bwMode="auto">
            <a:xfrm>
              <a:off x="2984" y="1976"/>
              <a:ext cx="283" cy="287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/>
            </a:p>
          </p:txBody>
        </p:sp>
        <p:sp>
          <p:nvSpPr>
            <p:cNvPr id="447509" name="Oval 21"/>
            <p:cNvSpPr>
              <a:spLocks noChangeArrowheads="1"/>
            </p:cNvSpPr>
            <p:nvPr/>
          </p:nvSpPr>
          <p:spPr bwMode="auto">
            <a:xfrm rot="-1955871">
              <a:off x="3167" y="1973"/>
              <a:ext cx="283" cy="96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/>
            </a:p>
          </p:txBody>
        </p:sp>
        <p:sp>
          <p:nvSpPr>
            <p:cNvPr id="447510" name="Oval 22"/>
            <p:cNvSpPr>
              <a:spLocks noChangeArrowheads="1"/>
            </p:cNvSpPr>
            <p:nvPr/>
          </p:nvSpPr>
          <p:spPr bwMode="auto">
            <a:xfrm rot="10414242">
              <a:off x="3150" y="1976"/>
              <a:ext cx="168" cy="96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/>
            </a:p>
          </p:txBody>
        </p:sp>
        <p:sp>
          <p:nvSpPr>
            <p:cNvPr id="447511" name="Oval 23"/>
            <p:cNvSpPr>
              <a:spLocks noChangeArrowheads="1"/>
            </p:cNvSpPr>
            <p:nvPr/>
          </p:nvSpPr>
          <p:spPr bwMode="auto">
            <a:xfrm rot="8028156">
              <a:off x="3178" y="2038"/>
              <a:ext cx="168" cy="96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/>
            </a:p>
          </p:txBody>
        </p:sp>
      </p:grpSp>
      <p:grpSp>
        <p:nvGrpSpPr>
          <p:cNvPr id="447512" name="Group 24"/>
          <p:cNvGrpSpPr>
            <a:grpSpLocks/>
          </p:cNvGrpSpPr>
          <p:nvPr/>
        </p:nvGrpSpPr>
        <p:grpSpPr bwMode="auto">
          <a:xfrm>
            <a:off x="6238875" y="2633663"/>
            <a:ext cx="762000" cy="571500"/>
            <a:chOff x="2970" y="1921"/>
            <a:chExt cx="480" cy="360"/>
          </a:xfrm>
        </p:grpSpPr>
        <p:sp>
          <p:nvSpPr>
            <p:cNvPr id="447513" name="Freeform 25"/>
            <p:cNvSpPr>
              <a:spLocks/>
            </p:cNvSpPr>
            <p:nvPr/>
          </p:nvSpPr>
          <p:spPr bwMode="auto">
            <a:xfrm>
              <a:off x="3126" y="2143"/>
              <a:ext cx="156" cy="138"/>
            </a:xfrm>
            <a:custGeom>
              <a:avLst/>
              <a:gdLst>
                <a:gd name="T0" fmla="*/ 0 w 156"/>
                <a:gd name="T1" fmla="*/ 138 h 138"/>
                <a:gd name="T2" fmla="*/ 0 w 156"/>
                <a:gd name="T3" fmla="*/ 138 h 138"/>
                <a:gd name="T4" fmla="*/ 30 w 156"/>
                <a:gd name="T5" fmla="*/ 138 h 138"/>
                <a:gd name="T6" fmla="*/ 60 w 156"/>
                <a:gd name="T7" fmla="*/ 126 h 138"/>
                <a:gd name="T8" fmla="*/ 84 w 156"/>
                <a:gd name="T9" fmla="*/ 114 h 138"/>
                <a:gd name="T10" fmla="*/ 102 w 156"/>
                <a:gd name="T11" fmla="*/ 102 h 138"/>
                <a:gd name="T12" fmla="*/ 126 w 156"/>
                <a:gd name="T13" fmla="*/ 84 h 138"/>
                <a:gd name="T14" fmla="*/ 138 w 156"/>
                <a:gd name="T15" fmla="*/ 60 h 138"/>
                <a:gd name="T16" fmla="*/ 150 w 156"/>
                <a:gd name="T17" fmla="*/ 36 h 138"/>
                <a:gd name="T18" fmla="*/ 156 w 156"/>
                <a:gd name="T19" fmla="*/ 6 h 138"/>
                <a:gd name="T20" fmla="*/ 138 w 156"/>
                <a:gd name="T21" fmla="*/ 0 h 138"/>
                <a:gd name="T22" fmla="*/ 132 w 156"/>
                <a:gd name="T23" fmla="*/ 24 h 138"/>
                <a:gd name="T24" fmla="*/ 120 w 156"/>
                <a:gd name="T25" fmla="*/ 48 h 138"/>
                <a:gd name="T26" fmla="*/ 108 w 156"/>
                <a:gd name="T27" fmla="*/ 66 h 138"/>
                <a:gd name="T28" fmla="*/ 90 w 156"/>
                <a:gd name="T29" fmla="*/ 84 h 138"/>
                <a:gd name="T30" fmla="*/ 72 w 156"/>
                <a:gd name="T31" fmla="*/ 96 h 138"/>
                <a:gd name="T32" fmla="*/ 48 w 156"/>
                <a:gd name="T33" fmla="*/ 108 h 138"/>
                <a:gd name="T34" fmla="*/ 24 w 156"/>
                <a:gd name="T35" fmla="*/ 114 h 138"/>
                <a:gd name="T36" fmla="*/ 0 w 156"/>
                <a:gd name="T37" fmla="*/ 114 h 138"/>
                <a:gd name="T38" fmla="*/ 0 w 156"/>
                <a:gd name="T39" fmla="*/ 114 h 138"/>
                <a:gd name="T40" fmla="*/ 0 w 156"/>
                <a:gd name="T41" fmla="*/ 138 h 1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8"/>
                <a:gd name="T65" fmla="*/ 156 w 156"/>
                <a:gd name="T66" fmla="*/ 138 h 1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8">
                  <a:moveTo>
                    <a:pt x="0" y="138"/>
                  </a:moveTo>
                  <a:lnTo>
                    <a:pt x="0" y="138"/>
                  </a:lnTo>
                  <a:lnTo>
                    <a:pt x="30" y="138"/>
                  </a:lnTo>
                  <a:lnTo>
                    <a:pt x="60" y="126"/>
                  </a:lnTo>
                  <a:lnTo>
                    <a:pt x="84" y="114"/>
                  </a:lnTo>
                  <a:lnTo>
                    <a:pt x="102" y="102"/>
                  </a:lnTo>
                  <a:lnTo>
                    <a:pt x="126" y="84"/>
                  </a:lnTo>
                  <a:lnTo>
                    <a:pt x="138" y="60"/>
                  </a:lnTo>
                  <a:lnTo>
                    <a:pt x="150" y="36"/>
                  </a:lnTo>
                  <a:lnTo>
                    <a:pt x="156" y="6"/>
                  </a:lnTo>
                  <a:lnTo>
                    <a:pt x="138" y="0"/>
                  </a:lnTo>
                  <a:lnTo>
                    <a:pt x="132" y="24"/>
                  </a:lnTo>
                  <a:lnTo>
                    <a:pt x="120" y="48"/>
                  </a:lnTo>
                  <a:lnTo>
                    <a:pt x="108" y="66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48" y="108"/>
                  </a:lnTo>
                  <a:lnTo>
                    <a:pt x="24" y="114"/>
                  </a:lnTo>
                  <a:lnTo>
                    <a:pt x="0" y="114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14" name="Freeform 26"/>
            <p:cNvSpPr>
              <a:spLocks/>
            </p:cNvSpPr>
            <p:nvPr/>
          </p:nvSpPr>
          <p:spPr bwMode="auto">
            <a:xfrm>
              <a:off x="3168" y="1963"/>
              <a:ext cx="84" cy="30"/>
            </a:xfrm>
            <a:custGeom>
              <a:avLst/>
              <a:gdLst>
                <a:gd name="T0" fmla="*/ 84 w 84"/>
                <a:gd name="T1" fmla="*/ 0 h 30"/>
                <a:gd name="T2" fmla="*/ 84 w 84"/>
                <a:gd name="T3" fmla="*/ 0 h 30"/>
                <a:gd name="T4" fmla="*/ 36 w 84"/>
                <a:gd name="T5" fmla="*/ 6 h 30"/>
                <a:gd name="T6" fmla="*/ 0 w 84"/>
                <a:gd name="T7" fmla="*/ 6 h 30"/>
                <a:gd name="T8" fmla="*/ 0 w 84"/>
                <a:gd name="T9" fmla="*/ 30 h 30"/>
                <a:gd name="T10" fmla="*/ 36 w 84"/>
                <a:gd name="T11" fmla="*/ 24 h 30"/>
                <a:gd name="T12" fmla="*/ 84 w 84"/>
                <a:gd name="T13" fmla="*/ 24 h 30"/>
                <a:gd name="T14" fmla="*/ 84 w 84"/>
                <a:gd name="T15" fmla="*/ 24 h 30"/>
                <a:gd name="T16" fmla="*/ 84 w 84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4"/>
                <a:gd name="T28" fmla="*/ 0 h 30"/>
                <a:gd name="T29" fmla="*/ 84 w 84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4" h="30">
                  <a:moveTo>
                    <a:pt x="84" y="0"/>
                  </a:moveTo>
                  <a:lnTo>
                    <a:pt x="84" y="0"/>
                  </a:lnTo>
                  <a:lnTo>
                    <a:pt x="36" y="6"/>
                  </a:lnTo>
                  <a:lnTo>
                    <a:pt x="0" y="6"/>
                  </a:lnTo>
                  <a:lnTo>
                    <a:pt x="0" y="30"/>
                  </a:lnTo>
                  <a:lnTo>
                    <a:pt x="36" y="24"/>
                  </a:lnTo>
                  <a:lnTo>
                    <a:pt x="84" y="2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15" name="Freeform 27"/>
            <p:cNvSpPr>
              <a:spLocks/>
            </p:cNvSpPr>
            <p:nvPr/>
          </p:nvSpPr>
          <p:spPr bwMode="auto">
            <a:xfrm>
              <a:off x="3252" y="1921"/>
              <a:ext cx="192" cy="66"/>
            </a:xfrm>
            <a:custGeom>
              <a:avLst/>
              <a:gdLst>
                <a:gd name="T0" fmla="*/ 192 w 192"/>
                <a:gd name="T1" fmla="*/ 12 h 66"/>
                <a:gd name="T2" fmla="*/ 192 w 192"/>
                <a:gd name="T3" fmla="*/ 12 h 66"/>
                <a:gd name="T4" fmla="*/ 174 w 192"/>
                <a:gd name="T5" fmla="*/ 0 h 66"/>
                <a:gd name="T6" fmla="*/ 150 w 192"/>
                <a:gd name="T7" fmla="*/ 0 h 66"/>
                <a:gd name="T8" fmla="*/ 126 w 192"/>
                <a:gd name="T9" fmla="*/ 6 h 66"/>
                <a:gd name="T10" fmla="*/ 102 w 192"/>
                <a:gd name="T11" fmla="*/ 12 h 66"/>
                <a:gd name="T12" fmla="*/ 48 w 192"/>
                <a:gd name="T13" fmla="*/ 30 h 66"/>
                <a:gd name="T14" fmla="*/ 0 w 192"/>
                <a:gd name="T15" fmla="*/ 42 h 66"/>
                <a:gd name="T16" fmla="*/ 0 w 192"/>
                <a:gd name="T17" fmla="*/ 66 h 66"/>
                <a:gd name="T18" fmla="*/ 54 w 192"/>
                <a:gd name="T19" fmla="*/ 54 h 66"/>
                <a:gd name="T20" fmla="*/ 108 w 192"/>
                <a:gd name="T21" fmla="*/ 36 h 66"/>
                <a:gd name="T22" fmla="*/ 132 w 192"/>
                <a:gd name="T23" fmla="*/ 30 h 66"/>
                <a:gd name="T24" fmla="*/ 156 w 192"/>
                <a:gd name="T25" fmla="*/ 24 h 66"/>
                <a:gd name="T26" fmla="*/ 168 w 192"/>
                <a:gd name="T27" fmla="*/ 24 h 66"/>
                <a:gd name="T28" fmla="*/ 174 w 192"/>
                <a:gd name="T29" fmla="*/ 24 h 66"/>
                <a:gd name="T30" fmla="*/ 174 w 192"/>
                <a:gd name="T31" fmla="*/ 24 h 66"/>
                <a:gd name="T32" fmla="*/ 192 w 192"/>
                <a:gd name="T33" fmla="*/ 1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2"/>
                <a:gd name="T52" fmla="*/ 0 h 66"/>
                <a:gd name="T53" fmla="*/ 192 w 192"/>
                <a:gd name="T54" fmla="*/ 66 h 6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2" h="66">
                  <a:moveTo>
                    <a:pt x="192" y="12"/>
                  </a:moveTo>
                  <a:lnTo>
                    <a:pt x="192" y="12"/>
                  </a:lnTo>
                  <a:lnTo>
                    <a:pt x="174" y="0"/>
                  </a:lnTo>
                  <a:lnTo>
                    <a:pt x="150" y="0"/>
                  </a:lnTo>
                  <a:lnTo>
                    <a:pt x="126" y="6"/>
                  </a:lnTo>
                  <a:lnTo>
                    <a:pt x="102" y="12"/>
                  </a:lnTo>
                  <a:lnTo>
                    <a:pt x="48" y="30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54" y="54"/>
                  </a:lnTo>
                  <a:lnTo>
                    <a:pt x="108" y="36"/>
                  </a:lnTo>
                  <a:lnTo>
                    <a:pt x="132" y="30"/>
                  </a:lnTo>
                  <a:lnTo>
                    <a:pt x="156" y="24"/>
                  </a:lnTo>
                  <a:lnTo>
                    <a:pt x="168" y="24"/>
                  </a:lnTo>
                  <a:lnTo>
                    <a:pt x="174" y="24"/>
                  </a:lnTo>
                  <a:lnTo>
                    <a:pt x="192" y="1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16" name="Freeform 28"/>
            <p:cNvSpPr>
              <a:spLocks/>
            </p:cNvSpPr>
            <p:nvPr/>
          </p:nvSpPr>
          <p:spPr bwMode="auto">
            <a:xfrm>
              <a:off x="3306" y="1933"/>
              <a:ext cx="144" cy="174"/>
            </a:xfrm>
            <a:custGeom>
              <a:avLst/>
              <a:gdLst>
                <a:gd name="T0" fmla="*/ 18 w 144"/>
                <a:gd name="T1" fmla="*/ 174 h 174"/>
                <a:gd name="T2" fmla="*/ 18 w 144"/>
                <a:gd name="T3" fmla="*/ 174 h 174"/>
                <a:gd name="T4" fmla="*/ 60 w 144"/>
                <a:gd name="T5" fmla="*/ 126 h 174"/>
                <a:gd name="T6" fmla="*/ 102 w 144"/>
                <a:gd name="T7" fmla="*/ 78 h 174"/>
                <a:gd name="T8" fmla="*/ 120 w 144"/>
                <a:gd name="T9" fmla="*/ 60 h 174"/>
                <a:gd name="T10" fmla="*/ 138 w 144"/>
                <a:gd name="T11" fmla="*/ 36 h 174"/>
                <a:gd name="T12" fmla="*/ 144 w 144"/>
                <a:gd name="T13" fmla="*/ 18 h 174"/>
                <a:gd name="T14" fmla="*/ 138 w 144"/>
                <a:gd name="T15" fmla="*/ 0 h 174"/>
                <a:gd name="T16" fmla="*/ 120 w 144"/>
                <a:gd name="T17" fmla="*/ 12 h 174"/>
                <a:gd name="T18" fmla="*/ 120 w 144"/>
                <a:gd name="T19" fmla="*/ 18 h 174"/>
                <a:gd name="T20" fmla="*/ 114 w 144"/>
                <a:gd name="T21" fmla="*/ 30 h 174"/>
                <a:gd name="T22" fmla="*/ 102 w 144"/>
                <a:gd name="T23" fmla="*/ 42 h 174"/>
                <a:gd name="T24" fmla="*/ 90 w 144"/>
                <a:gd name="T25" fmla="*/ 66 h 174"/>
                <a:gd name="T26" fmla="*/ 42 w 144"/>
                <a:gd name="T27" fmla="*/ 108 h 174"/>
                <a:gd name="T28" fmla="*/ 0 w 144"/>
                <a:gd name="T29" fmla="*/ 156 h 174"/>
                <a:gd name="T30" fmla="*/ 0 w 144"/>
                <a:gd name="T31" fmla="*/ 156 h 174"/>
                <a:gd name="T32" fmla="*/ 18 w 144"/>
                <a:gd name="T33" fmla="*/ 174 h 1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174"/>
                <a:gd name="T53" fmla="*/ 144 w 144"/>
                <a:gd name="T54" fmla="*/ 174 h 17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174">
                  <a:moveTo>
                    <a:pt x="18" y="174"/>
                  </a:moveTo>
                  <a:lnTo>
                    <a:pt x="18" y="174"/>
                  </a:lnTo>
                  <a:lnTo>
                    <a:pt x="60" y="126"/>
                  </a:lnTo>
                  <a:lnTo>
                    <a:pt x="102" y="78"/>
                  </a:lnTo>
                  <a:lnTo>
                    <a:pt x="120" y="60"/>
                  </a:lnTo>
                  <a:lnTo>
                    <a:pt x="138" y="36"/>
                  </a:lnTo>
                  <a:lnTo>
                    <a:pt x="144" y="18"/>
                  </a:lnTo>
                  <a:lnTo>
                    <a:pt x="138" y="0"/>
                  </a:lnTo>
                  <a:lnTo>
                    <a:pt x="120" y="12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42"/>
                  </a:lnTo>
                  <a:lnTo>
                    <a:pt x="90" y="66"/>
                  </a:lnTo>
                  <a:lnTo>
                    <a:pt x="42" y="108"/>
                  </a:lnTo>
                  <a:lnTo>
                    <a:pt x="0" y="156"/>
                  </a:lnTo>
                  <a:lnTo>
                    <a:pt x="18" y="1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17" name="Freeform 29"/>
            <p:cNvSpPr>
              <a:spLocks/>
            </p:cNvSpPr>
            <p:nvPr/>
          </p:nvSpPr>
          <p:spPr bwMode="auto">
            <a:xfrm>
              <a:off x="2970" y="2125"/>
              <a:ext cx="156" cy="156"/>
            </a:xfrm>
            <a:custGeom>
              <a:avLst/>
              <a:gdLst>
                <a:gd name="T0" fmla="*/ 0 w 156"/>
                <a:gd name="T1" fmla="*/ 0 h 156"/>
                <a:gd name="T2" fmla="*/ 0 w 156"/>
                <a:gd name="T3" fmla="*/ 0 h 156"/>
                <a:gd name="T4" fmla="*/ 6 w 156"/>
                <a:gd name="T5" fmla="*/ 30 h 156"/>
                <a:gd name="T6" fmla="*/ 12 w 156"/>
                <a:gd name="T7" fmla="*/ 60 h 156"/>
                <a:gd name="T8" fmla="*/ 24 w 156"/>
                <a:gd name="T9" fmla="*/ 90 h 156"/>
                <a:gd name="T10" fmla="*/ 48 w 156"/>
                <a:gd name="T11" fmla="*/ 108 h 156"/>
                <a:gd name="T12" fmla="*/ 72 w 156"/>
                <a:gd name="T13" fmla="*/ 132 h 156"/>
                <a:gd name="T14" fmla="*/ 96 w 156"/>
                <a:gd name="T15" fmla="*/ 144 h 156"/>
                <a:gd name="T16" fmla="*/ 126 w 156"/>
                <a:gd name="T17" fmla="*/ 156 h 156"/>
                <a:gd name="T18" fmla="*/ 156 w 156"/>
                <a:gd name="T19" fmla="*/ 156 h 156"/>
                <a:gd name="T20" fmla="*/ 156 w 156"/>
                <a:gd name="T21" fmla="*/ 132 h 156"/>
                <a:gd name="T22" fmla="*/ 132 w 156"/>
                <a:gd name="T23" fmla="*/ 132 h 156"/>
                <a:gd name="T24" fmla="*/ 108 w 156"/>
                <a:gd name="T25" fmla="*/ 126 h 156"/>
                <a:gd name="T26" fmla="*/ 84 w 156"/>
                <a:gd name="T27" fmla="*/ 108 h 156"/>
                <a:gd name="T28" fmla="*/ 60 w 156"/>
                <a:gd name="T29" fmla="*/ 96 h 156"/>
                <a:gd name="T30" fmla="*/ 48 w 156"/>
                <a:gd name="T31" fmla="*/ 72 h 156"/>
                <a:gd name="T32" fmla="*/ 36 w 156"/>
                <a:gd name="T33" fmla="*/ 54 h 156"/>
                <a:gd name="T34" fmla="*/ 24 w 156"/>
                <a:gd name="T35" fmla="*/ 24 h 156"/>
                <a:gd name="T36" fmla="*/ 24 w 156"/>
                <a:gd name="T37" fmla="*/ 0 h 156"/>
                <a:gd name="T38" fmla="*/ 24 w 156"/>
                <a:gd name="T39" fmla="*/ 0 h 156"/>
                <a:gd name="T40" fmla="*/ 0 w 156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6"/>
                <a:gd name="T65" fmla="*/ 156 w 156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6">
                  <a:moveTo>
                    <a:pt x="0" y="0"/>
                  </a:moveTo>
                  <a:lnTo>
                    <a:pt x="0" y="0"/>
                  </a:lnTo>
                  <a:lnTo>
                    <a:pt x="6" y="30"/>
                  </a:lnTo>
                  <a:lnTo>
                    <a:pt x="12" y="60"/>
                  </a:lnTo>
                  <a:lnTo>
                    <a:pt x="24" y="90"/>
                  </a:lnTo>
                  <a:lnTo>
                    <a:pt x="48" y="108"/>
                  </a:lnTo>
                  <a:lnTo>
                    <a:pt x="72" y="132"/>
                  </a:lnTo>
                  <a:lnTo>
                    <a:pt x="96" y="144"/>
                  </a:lnTo>
                  <a:lnTo>
                    <a:pt x="126" y="156"/>
                  </a:lnTo>
                  <a:lnTo>
                    <a:pt x="156" y="156"/>
                  </a:lnTo>
                  <a:lnTo>
                    <a:pt x="156" y="132"/>
                  </a:lnTo>
                  <a:lnTo>
                    <a:pt x="132" y="132"/>
                  </a:lnTo>
                  <a:lnTo>
                    <a:pt x="108" y="126"/>
                  </a:lnTo>
                  <a:lnTo>
                    <a:pt x="84" y="108"/>
                  </a:lnTo>
                  <a:lnTo>
                    <a:pt x="60" y="96"/>
                  </a:lnTo>
                  <a:lnTo>
                    <a:pt x="48" y="72"/>
                  </a:lnTo>
                  <a:lnTo>
                    <a:pt x="36" y="54"/>
                  </a:lnTo>
                  <a:lnTo>
                    <a:pt x="24" y="24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18" name="Freeform 30"/>
            <p:cNvSpPr>
              <a:spLocks/>
            </p:cNvSpPr>
            <p:nvPr/>
          </p:nvSpPr>
          <p:spPr bwMode="auto">
            <a:xfrm>
              <a:off x="2970" y="1963"/>
              <a:ext cx="156" cy="162"/>
            </a:xfrm>
            <a:custGeom>
              <a:avLst/>
              <a:gdLst>
                <a:gd name="T0" fmla="*/ 156 w 156"/>
                <a:gd name="T1" fmla="*/ 0 h 162"/>
                <a:gd name="T2" fmla="*/ 156 w 156"/>
                <a:gd name="T3" fmla="*/ 0 h 162"/>
                <a:gd name="T4" fmla="*/ 126 w 156"/>
                <a:gd name="T5" fmla="*/ 6 h 162"/>
                <a:gd name="T6" fmla="*/ 96 w 156"/>
                <a:gd name="T7" fmla="*/ 18 h 162"/>
                <a:gd name="T8" fmla="*/ 72 w 156"/>
                <a:gd name="T9" fmla="*/ 30 h 162"/>
                <a:gd name="T10" fmla="*/ 48 w 156"/>
                <a:gd name="T11" fmla="*/ 48 h 162"/>
                <a:gd name="T12" fmla="*/ 24 w 156"/>
                <a:gd name="T13" fmla="*/ 72 h 162"/>
                <a:gd name="T14" fmla="*/ 12 w 156"/>
                <a:gd name="T15" fmla="*/ 102 h 162"/>
                <a:gd name="T16" fmla="*/ 6 w 156"/>
                <a:gd name="T17" fmla="*/ 132 h 162"/>
                <a:gd name="T18" fmla="*/ 0 w 156"/>
                <a:gd name="T19" fmla="*/ 162 h 162"/>
                <a:gd name="T20" fmla="*/ 24 w 156"/>
                <a:gd name="T21" fmla="*/ 162 h 162"/>
                <a:gd name="T22" fmla="*/ 24 w 156"/>
                <a:gd name="T23" fmla="*/ 132 h 162"/>
                <a:gd name="T24" fmla="*/ 36 w 156"/>
                <a:gd name="T25" fmla="*/ 108 h 162"/>
                <a:gd name="T26" fmla="*/ 48 w 156"/>
                <a:gd name="T27" fmla="*/ 84 h 162"/>
                <a:gd name="T28" fmla="*/ 60 w 156"/>
                <a:gd name="T29" fmla="*/ 66 h 162"/>
                <a:gd name="T30" fmla="*/ 84 w 156"/>
                <a:gd name="T31" fmla="*/ 48 h 162"/>
                <a:gd name="T32" fmla="*/ 108 w 156"/>
                <a:gd name="T33" fmla="*/ 36 h 162"/>
                <a:gd name="T34" fmla="*/ 132 w 156"/>
                <a:gd name="T35" fmla="*/ 30 h 162"/>
                <a:gd name="T36" fmla="*/ 156 w 156"/>
                <a:gd name="T37" fmla="*/ 24 h 162"/>
                <a:gd name="T38" fmla="*/ 156 w 156"/>
                <a:gd name="T39" fmla="*/ 24 h 162"/>
                <a:gd name="T40" fmla="*/ 156 w 156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62"/>
                <a:gd name="T65" fmla="*/ 156 w 156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62">
                  <a:moveTo>
                    <a:pt x="156" y="0"/>
                  </a:moveTo>
                  <a:lnTo>
                    <a:pt x="156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30"/>
                  </a:lnTo>
                  <a:lnTo>
                    <a:pt x="48" y="48"/>
                  </a:lnTo>
                  <a:lnTo>
                    <a:pt x="24" y="72"/>
                  </a:lnTo>
                  <a:lnTo>
                    <a:pt x="12" y="102"/>
                  </a:lnTo>
                  <a:lnTo>
                    <a:pt x="6" y="132"/>
                  </a:lnTo>
                  <a:lnTo>
                    <a:pt x="0" y="162"/>
                  </a:lnTo>
                  <a:lnTo>
                    <a:pt x="24" y="162"/>
                  </a:lnTo>
                  <a:lnTo>
                    <a:pt x="24" y="132"/>
                  </a:lnTo>
                  <a:lnTo>
                    <a:pt x="36" y="108"/>
                  </a:lnTo>
                  <a:lnTo>
                    <a:pt x="48" y="84"/>
                  </a:lnTo>
                  <a:lnTo>
                    <a:pt x="60" y="66"/>
                  </a:lnTo>
                  <a:lnTo>
                    <a:pt x="84" y="48"/>
                  </a:lnTo>
                  <a:lnTo>
                    <a:pt x="108" y="36"/>
                  </a:lnTo>
                  <a:lnTo>
                    <a:pt x="132" y="30"/>
                  </a:lnTo>
                  <a:lnTo>
                    <a:pt x="156" y="24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19" name="Freeform 31"/>
            <p:cNvSpPr>
              <a:spLocks/>
            </p:cNvSpPr>
            <p:nvPr/>
          </p:nvSpPr>
          <p:spPr bwMode="auto">
            <a:xfrm>
              <a:off x="3264" y="2089"/>
              <a:ext cx="60" cy="66"/>
            </a:xfrm>
            <a:custGeom>
              <a:avLst/>
              <a:gdLst>
                <a:gd name="T0" fmla="*/ 18 w 60"/>
                <a:gd name="T1" fmla="*/ 60 h 66"/>
                <a:gd name="T2" fmla="*/ 18 w 60"/>
                <a:gd name="T3" fmla="*/ 66 h 66"/>
                <a:gd name="T4" fmla="*/ 36 w 60"/>
                <a:gd name="T5" fmla="*/ 42 h 66"/>
                <a:gd name="T6" fmla="*/ 60 w 60"/>
                <a:gd name="T7" fmla="*/ 18 h 66"/>
                <a:gd name="T8" fmla="*/ 42 w 60"/>
                <a:gd name="T9" fmla="*/ 0 h 66"/>
                <a:gd name="T10" fmla="*/ 18 w 60"/>
                <a:gd name="T11" fmla="*/ 30 h 66"/>
                <a:gd name="T12" fmla="*/ 0 w 60"/>
                <a:gd name="T13" fmla="*/ 54 h 66"/>
                <a:gd name="T14" fmla="*/ 0 w 60"/>
                <a:gd name="T15" fmla="*/ 54 h 66"/>
                <a:gd name="T16" fmla="*/ 18 w 60"/>
                <a:gd name="T17" fmla="*/ 6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66"/>
                <a:gd name="T29" fmla="*/ 60 w 60"/>
                <a:gd name="T30" fmla="*/ 66 h 6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66">
                  <a:moveTo>
                    <a:pt x="18" y="60"/>
                  </a:moveTo>
                  <a:lnTo>
                    <a:pt x="18" y="66"/>
                  </a:lnTo>
                  <a:lnTo>
                    <a:pt x="36" y="42"/>
                  </a:lnTo>
                  <a:lnTo>
                    <a:pt x="60" y="18"/>
                  </a:lnTo>
                  <a:lnTo>
                    <a:pt x="42" y="0"/>
                  </a:lnTo>
                  <a:lnTo>
                    <a:pt x="18" y="30"/>
                  </a:lnTo>
                  <a:lnTo>
                    <a:pt x="0" y="54"/>
                  </a:lnTo>
                  <a:lnTo>
                    <a:pt x="18" y="6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sp>
        <p:nvSpPr>
          <p:cNvPr id="447520" name="Freeform 32"/>
          <p:cNvSpPr>
            <a:spLocks/>
          </p:cNvSpPr>
          <p:nvPr/>
        </p:nvSpPr>
        <p:spPr bwMode="auto">
          <a:xfrm>
            <a:off x="7372351" y="2955926"/>
            <a:ext cx="257175" cy="2571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0 w 162"/>
              <a:gd name="T19" fmla="*/ 0 h 162"/>
              <a:gd name="T20" fmla="*/ 0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2"/>
              <a:gd name="T64" fmla="*/ 0 h 162"/>
              <a:gd name="T65" fmla="*/ 162 w 162"/>
              <a:gd name="T66" fmla="*/ 162 h 16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2" h="162">
                <a:moveTo>
                  <a:pt x="162" y="162"/>
                </a:moveTo>
                <a:lnTo>
                  <a:pt x="162" y="162"/>
                </a:lnTo>
                <a:lnTo>
                  <a:pt x="156" y="132"/>
                </a:lnTo>
                <a:lnTo>
                  <a:pt x="150" y="102"/>
                </a:lnTo>
                <a:lnTo>
                  <a:pt x="132" y="72"/>
                </a:lnTo>
                <a:lnTo>
                  <a:pt x="114" y="48"/>
                </a:lnTo>
                <a:lnTo>
                  <a:pt x="90" y="30"/>
                </a:lnTo>
                <a:lnTo>
                  <a:pt x="60" y="12"/>
                </a:lnTo>
                <a:lnTo>
                  <a:pt x="30" y="6"/>
                </a:lnTo>
                <a:lnTo>
                  <a:pt x="0" y="0"/>
                </a:lnTo>
                <a:lnTo>
                  <a:pt x="0" y="24"/>
                </a:lnTo>
                <a:lnTo>
                  <a:pt x="24" y="30"/>
                </a:lnTo>
                <a:lnTo>
                  <a:pt x="54" y="36"/>
                </a:lnTo>
                <a:lnTo>
                  <a:pt x="78" y="48"/>
                </a:lnTo>
                <a:lnTo>
                  <a:pt x="96" y="66"/>
                </a:lnTo>
                <a:lnTo>
                  <a:pt x="114" y="84"/>
                </a:lnTo>
                <a:lnTo>
                  <a:pt x="126" y="108"/>
                </a:lnTo>
                <a:lnTo>
                  <a:pt x="132" y="138"/>
                </a:lnTo>
                <a:lnTo>
                  <a:pt x="138" y="162"/>
                </a:lnTo>
                <a:lnTo>
                  <a:pt x="162" y="162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521" name="Freeform 33"/>
          <p:cNvSpPr>
            <a:spLocks/>
          </p:cNvSpPr>
          <p:nvPr/>
        </p:nvSpPr>
        <p:spPr bwMode="auto">
          <a:xfrm>
            <a:off x="7115176" y="2955926"/>
            <a:ext cx="257175" cy="257175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0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0 w 162"/>
              <a:gd name="T17" fmla="*/ 2147483647 h 162"/>
              <a:gd name="T18" fmla="*/ 0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0 h 1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2"/>
              <a:gd name="T64" fmla="*/ 0 h 162"/>
              <a:gd name="T65" fmla="*/ 162 w 162"/>
              <a:gd name="T66" fmla="*/ 162 h 16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2" h="162">
                <a:moveTo>
                  <a:pt x="162" y="0"/>
                </a:moveTo>
                <a:lnTo>
                  <a:pt x="162" y="0"/>
                </a:lnTo>
                <a:lnTo>
                  <a:pt x="126" y="6"/>
                </a:lnTo>
                <a:lnTo>
                  <a:pt x="96" y="12"/>
                </a:lnTo>
                <a:lnTo>
                  <a:pt x="66" y="30"/>
                </a:lnTo>
                <a:lnTo>
                  <a:pt x="42" y="48"/>
                </a:lnTo>
                <a:lnTo>
                  <a:pt x="24" y="72"/>
                </a:lnTo>
                <a:lnTo>
                  <a:pt x="12" y="102"/>
                </a:lnTo>
                <a:lnTo>
                  <a:pt x="0" y="132"/>
                </a:lnTo>
                <a:lnTo>
                  <a:pt x="0" y="162"/>
                </a:lnTo>
                <a:lnTo>
                  <a:pt x="18" y="162"/>
                </a:lnTo>
                <a:lnTo>
                  <a:pt x="24" y="138"/>
                </a:lnTo>
                <a:lnTo>
                  <a:pt x="30" y="108"/>
                </a:lnTo>
                <a:lnTo>
                  <a:pt x="42" y="84"/>
                </a:lnTo>
                <a:lnTo>
                  <a:pt x="60" y="66"/>
                </a:lnTo>
                <a:lnTo>
                  <a:pt x="84" y="48"/>
                </a:lnTo>
                <a:lnTo>
                  <a:pt x="108" y="36"/>
                </a:lnTo>
                <a:lnTo>
                  <a:pt x="132" y="30"/>
                </a:lnTo>
                <a:lnTo>
                  <a:pt x="162" y="24"/>
                </a:lnTo>
                <a:lnTo>
                  <a:pt x="162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grpSp>
        <p:nvGrpSpPr>
          <p:cNvPr id="447522" name="Group 34"/>
          <p:cNvGrpSpPr>
            <a:grpSpLocks/>
          </p:cNvGrpSpPr>
          <p:nvPr/>
        </p:nvGrpSpPr>
        <p:grpSpPr bwMode="auto">
          <a:xfrm>
            <a:off x="7080251" y="1955801"/>
            <a:ext cx="485775" cy="485775"/>
            <a:chOff x="2958" y="1537"/>
            <a:chExt cx="306" cy="306"/>
          </a:xfrm>
        </p:grpSpPr>
        <p:sp>
          <p:nvSpPr>
            <p:cNvPr id="447523" name="Oval 35"/>
            <p:cNvSpPr>
              <a:spLocks noChangeArrowheads="1"/>
            </p:cNvSpPr>
            <p:nvPr/>
          </p:nvSpPr>
          <p:spPr bwMode="auto">
            <a:xfrm>
              <a:off x="2971" y="1549"/>
              <a:ext cx="279" cy="287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/>
            </a:p>
          </p:txBody>
        </p:sp>
        <p:sp>
          <p:nvSpPr>
            <p:cNvPr id="447524" name="Freeform 36"/>
            <p:cNvSpPr>
              <a:spLocks/>
            </p:cNvSpPr>
            <p:nvPr/>
          </p:nvSpPr>
          <p:spPr bwMode="auto">
            <a:xfrm>
              <a:off x="3108" y="1537"/>
              <a:ext cx="156" cy="150"/>
            </a:xfrm>
            <a:custGeom>
              <a:avLst/>
              <a:gdLst>
                <a:gd name="T0" fmla="*/ 156 w 156"/>
                <a:gd name="T1" fmla="*/ 150 h 150"/>
                <a:gd name="T2" fmla="*/ 156 w 156"/>
                <a:gd name="T3" fmla="*/ 150 h 150"/>
                <a:gd name="T4" fmla="*/ 150 w 156"/>
                <a:gd name="T5" fmla="*/ 120 h 150"/>
                <a:gd name="T6" fmla="*/ 144 w 156"/>
                <a:gd name="T7" fmla="*/ 90 h 150"/>
                <a:gd name="T8" fmla="*/ 132 w 156"/>
                <a:gd name="T9" fmla="*/ 66 h 150"/>
                <a:gd name="T10" fmla="*/ 108 w 156"/>
                <a:gd name="T11" fmla="*/ 42 h 150"/>
                <a:gd name="T12" fmla="*/ 90 w 156"/>
                <a:gd name="T13" fmla="*/ 24 h 150"/>
                <a:gd name="T14" fmla="*/ 60 w 156"/>
                <a:gd name="T15" fmla="*/ 12 h 150"/>
                <a:gd name="T16" fmla="*/ 30 w 156"/>
                <a:gd name="T17" fmla="*/ 0 h 150"/>
                <a:gd name="T18" fmla="*/ 0 w 156"/>
                <a:gd name="T19" fmla="*/ 0 h 150"/>
                <a:gd name="T20" fmla="*/ 0 w 156"/>
                <a:gd name="T21" fmla="*/ 24 h 150"/>
                <a:gd name="T22" fmla="*/ 30 w 156"/>
                <a:gd name="T23" fmla="*/ 24 h 150"/>
                <a:gd name="T24" fmla="*/ 54 w 156"/>
                <a:gd name="T25" fmla="*/ 30 h 150"/>
                <a:gd name="T26" fmla="*/ 72 w 156"/>
                <a:gd name="T27" fmla="*/ 42 h 150"/>
                <a:gd name="T28" fmla="*/ 96 w 156"/>
                <a:gd name="T29" fmla="*/ 60 h 150"/>
                <a:gd name="T30" fmla="*/ 108 w 156"/>
                <a:gd name="T31" fmla="*/ 78 h 150"/>
                <a:gd name="T32" fmla="*/ 120 w 156"/>
                <a:gd name="T33" fmla="*/ 102 h 150"/>
                <a:gd name="T34" fmla="*/ 132 w 156"/>
                <a:gd name="T35" fmla="*/ 126 h 150"/>
                <a:gd name="T36" fmla="*/ 132 w 156"/>
                <a:gd name="T37" fmla="*/ 150 h 150"/>
                <a:gd name="T38" fmla="*/ 132 w 156"/>
                <a:gd name="T39" fmla="*/ 150 h 150"/>
                <a:gd name="T40" fmla="*/ 156 w 156"/>
                <a:gd name="T41" fmla="*/ 15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0"/>
                <a:gd name="T65" fmla="*/ 156 w 156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0">
                  <a:moveTo>
                    <a:pt x="156" y="150"/>
                  </a:moveTo>
                  <a:lnTo>
                    <a:pt x="156" y="150"/>
                  </a:lnTo>
                  <a:lnTo>
                    <a:pt x="150" y="120"/>
                  </a:lnTo>
                  <a:lnTo>
                    <a:pt x="144" y="90"/>
                  </a:lnTo>
                  <a:lnTo>
                    <a:pt x="132" y="66"/>
                  </a:lnTo>
                  <a:lnTo>
                    <a:pt x="108" y="42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54" y="30"/>
                  </a:lnTo>
                  <a:lnTo>
                    <a:pt x="72" y="42"/>
                  </a:lnTo>
                  <a:lnTo>
                    <a:pt x="96" y="60"/>
                  </a:lnTo>
                  <a:lnTo>
                    <a:pt x="108" y="78"/>
                  </a:lnTo>
                  <a:lnTo>
                    <a:pt x="120" y="102"/>
                  </a:lnTo>
                  <a:lnTo>
                    <a:pt x="132" y="126"/>
                  </a:lnTo>
                  <a:lnTo>
                    <a:pt x="132" y="150"/>
                  </a:lnTo>
                  <a:lnTo>
                    <a:pt x="156" y="15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25" name="Freeform 37"/>
            <p:cNvSpPr>
              <a:spLocks/>
            </p:cNvSpPr>
            <p:nvPr/>
          </p:nvSpPr>
          <p:spPr bwMode="auto">
            <a:xfrm>
              <a:off x="3108" y="1687"/>
              <a:ext cx="156" cy="156"/>
            </a:xfrm>
            <a:custGeom>
              <a:avLst/>
              <a:gdLst>
                <a:gd name="T0" fmla="*/ 0 w 156"/>
                <a:gd name="T1" fmla="*/ 156 h 156"/>
                <a:gd name="T2" fmla="*/ 0 w 156"/>
                <a:gd name="T3" fmla="*/ 156 h 156"/>
                <a:gd name="T4" fmla="*/ 30 w 156"/>
                <a:gd name="T5" fmla="*/ 150 h 156"/>
                <a:gd name="T6" fmla="*/ 60 w 156"/>
                <a:gd name="T7" fmla="*/ 144 h 156"/>
                <a:gd name="T8" fmla="*/ 90 w 156"/>
                <a:gd name="T9" fmla="*/ 132 h 156"/>
                <a:gd name="T10" fmla="*/ 108 w 156"/>
                <a:gd name="T11" fmla="*/ 108 h 156"/>
                <a:gd name="T12" fmla="*/ 132 w 156"/>
                <a:gd name="T13" fmla="*/ 90 h 156"/>
                <a:gd name="T14" fmla="*/ 144 w 156"/>
                <a:gd name="T15" fmla="*/ 60 h 156"/>
                <a:gd name="T16" fmla="*/ 150 w 156"/>
                <a:gd name="T17" fmla="*/ 30 h 156"/>
                <a:gd name="T18" fmla="*/ 156 w 156"/>
                <a:gd name="T19" fmla="*/ 0 h 156"/>
                <a:gd name="T20" fmla="*/ 132 w 156"/>
                <a:gd name="T21" fmla="*/ 0 h 156"/>
                <a:gd name="T22" fmla="*/ 132 w 156"/>
                <a:gd name="T23" fmla="*/ 30 h 156"/>
                <a:gd name="T24" fmla="*/ 120 w 156"/>
                <a:gd name="T25" fmla="*/ 54 h 156"/>
                <a:gd name="T26" fmla="*/ 108 w 156"/>
                <a:gd name="T27" fmla="*/ 72 h 156"/>
                <a:gd name="T28" fmla="*/ 96 w 156"/>
                <a:gd name="T29" fmla="*/ 96 h 156"/>
                <a:gd name="T30" fmla="*/ 72 w 156"/>
                <a:gd name="T31" fmla="*/ 108 h 156"/>
                <a:gd name="T32" fmla="*/ 54 w 156"/>
                <a:gd name="T33" fmla="*/ 120 h 156"/>
                <a:gd name="T34" fmla="*/ 30 w 156"/>
                <a:gd name="T35" fmla="*/ 132 h 156"/>
                <a:gd name="T36" fmla="*/ 0 w 156"/>
                <a:gd name="T37" fmla="*/ 132 h 156"/>
                <a:gd name="T38" fmla="*/ 0 w 156"/>
                <a:gd name="T39" fmla="*/ 132 h 156"/>
                <a:gd name="T40" fmla="*/ 0 w 156"/>
                <a:gd name="T41" fmla="*/ 156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6"/>
                <a:gd name="T65" fmla="*/ 156 w 156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6">
                  <a:moveTo>
                    <a:pt x="0" y="156"/>
                  </a:moveTo>
                  <a:lnTo>
                    <a:pt x="0" y="156"/>
                  </a:lnTo>
                  <a:lnTo>
                    <a:pt x="30" y="150"/>
                  </a:lnTo>
                  <a:lnTo>
                    <a:pt x="60" y="144"/>
                  </a:lnTo>
                  <a:lnTo>
                    <a:pt x="90" y="132"/>
                  </a:lnTo>
                  <a:lnTo>
                    <a:pt x="108" y="108"/>
                  </a:lnTo>
                  <a:lnTo>
                    <a:pt x="132" y="90"/>
                  </a:lnTo>
                  <a:lnTo>
                    <a:pt x="144" y="60"/>
                  </a:lnTo>
                  <a:lnTo>
                    <a:pt x="150" y="30"/>
                  </a:lnTo>
                  <a:lnTo>
                    <a:pt x="156" y="0"/>
                  </a:lnTo>
                  <a:lnTo>
                    <a:pt x="132" y="0"/>
                  </a:lnTo>
                  <a:lnTo>
                    <a:pt x="132" y="30"/>
                  </a:lnTo>
                  <a:lnTo>
                    <a:pt x="120" y="54"/>
                  </a:lnTo>
                  <a:lnTo>
                    <a:pt x="108" y="72"/>
                  </a:lnTo>
                  <a:lnTo>
                    <a:pt x="96" y="96"/>
                  </a:lnTo>
                  <a:lnTo>
                    <a:pt x="72" y="108"/>
                  </a:lnTo>
                  <a:lnTo>
                    <a:pt x="54" y="120"/>
                  </a:lnTo>
                  <a:lnTo>
                    <a:pt x="30" y="132"/>
                  </a:lnTo>
                  <a:lnTo>
                    <a:pt x="0" y="132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26" name="Freeform 38"/>
            <p:cNvSpPr>
              <a:spLocks/>
            </p:cNvSpPr>
            <p:nvPr/>
          </p:nvSpPr>
          <p:spPr bwMode="auto">
            <a:xfrm>
              <a:off x="2958" y="1687"/>
              <a:ext cx="150" cy="156"/>
            </a:xfrm>
            <a:custGeom>
              <a:avLst/>
              <a:gdLst>
                <a:gd name="T0" fmla="*/ 0 w 150"/>
                <a:gd name="T1" fmla="*/ 0 h 156"/>
                <a:gd name="T2" fmla="*/ 0 w 150"/>
                <a:gd name="T3" fmla="*/ 0 h 156"/>
                <a:gd name="T4" fmla="*/ 0 w 150"/>
                <a:gd name="T5" fmla="*/ 30 h 156"/>
                <a:gd name="T6" fmla="*/ 12 w 150"/>
                <a:gd name="T7" fmla="*/ 60 h 156"/>
                <a:gd name="T8" fmla="*/ 24 w 150"/>
                <a:gd name="T9" fmla="*/ 90 h 156"/>
                <a:gd name="T10" fmla="*/ 42 w 150"/>
                <a:gd name="T11" fmla="*/ 108 h 156"/>
                <a:gd name="T12" fmla="*/ 66 w 150"/>
                <a:gd name="T13" fmla="*/ 132 h 156"/>
                <a:gd name="T14" fmla="*/ 90 w 150"/>
                <a:gd name="T15" fmla="*/ 144 h 156"/>
                <a:gd name="T16" fmla="*/ 120 w 150"/>
                <a:gd name="T17" fmla="*/ 150 h 156"/>
                <a:gd name="T18" fmla="*/ 150 w 150"/>
                <a:gd name="T19" fmla="*/ 156 h 156"/>
                <a:gd name="T20" fmla="*/ 150 w 150"/>
                <a:gd name="T21" fmla="*/ 132 h 156"/>
                <a:gd name="T22" fmla="*/ 126 w 150"/>
                <a:gd name="T23" fmla="*/ 132 h 156"/>
                <a:gd name="T24" fmla="*/ 102 w 150"/>
                <a:gd name="T25" fmla="*/ 120 h 156"/>
                <a:gd name="T26" fmla="*/ 78 w 150"/>
                <a:gd name="T27" fmla="*/ 108 h 156"/>
                <a:gd name="T28" fmla="*/ 60 w 150"/>
                <a:gd name="T29" fmla="*/ 96 h 156"/>
                <a:gd name="T30" fmla="*/ 42 w 150"/>
                <a:gd name="T31" fmla="*/ 72 h 156"/>
                <a:gd name="T32" fmla="*/ 30 w 150"/>
                <a:gd name="T33" fmla="*/ 54 h 156"/>
                <a:gd name="T34" fmla="*/ 24 w 150"/>
                <a:gd name="T35" fmla="*/ 30 h 156"/>
                <a:gd name="T36" fmla="*/ 24 w 150"/>
                <a:gd name="T37" fmla="*/ 0 h 156"/>
                <a:gd name="T38" fmla="*/ 24 w 150"/>
                <a:gd name="T39" fmla="*/ 0 h 156"/>
                <a:gd name="T40" fmla="*/ 0 w 150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156"/>
                <a:gd name="T65" fmla="*/ 150 w 150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156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12" y="60"/>
                  </a:lnTo>
                  <a:lnTo>
                    <a:pt x="24" y="90"/>
                  </a:lnTo>
                  <a:lnTo>
                    <a:pt x="42" y="108"/>
                  </a:lnTo>
                  <a:lnTo>
                    <a:pt x="66" y="132"/>
                  </a:lnTo>
                  <a:lnTo>
                    <a:pt x="90" y="144"/>
                  </a:lnTo>
                  <a:lnTo>
                    <a:pt x="120" y="150"/>
                  </a:lnTo>
                  <a:lnTo>
                    <a:pt x="150" y="156"/>
                  </a:lnTo>
                  <a:lnTo>
                    <a:pt x="150" y="132"/>
                  </a:lnTo>
                  <a:lnTo>
                    <a:pt x="126" y="132"/>
                  </a:lnTo>
                  <a:lnTo>
                    <a:pt x="102" y="120"/>
                  </a:lnTo>
                  <a:lnTo>
                    <a:pt x="78" y="108"/>
                  </a:lnTo>
                  <a:lnTo>
                    <a:pt x="60" y="96"/>
                  </a:lnTo>
                  <a:lnTo>
                    <a:pt x="42" y="72"/>
                  </a:lnTo>
                  <a:lnTo>
                    <a:pt x="30" y="54"/>
                  </a:lnTo>
                  <a:lnTo>
                    <a:pt x="24" y="30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  <p:sp>
          <p:nvSpPr>
            <p:cNvPr id="447527" name="Freeform 39"/>
            <p:cNvSpPr>
              <a:spLocks/>
            </p:cNvSpPr>
            <p:nvPr/>
          </p:nvSpPr>
          <p:spPr bwMode="auto">
            <a:xfrm>
              <a:off x="2958" y="1537"/>
              <a:ext cx="150" cy="150"/>
            </a:xfrm>
            <a:custGeom>
              <a:avLst/>
              <a:gdLst>
                <a:gd name="T0" fmla="*/ 150 w 150"/>
                <a:gd name="T1" fmla="*/ 0 h 150"/>
                <a:gd name="T2" fmla="*/ 150 w 150"/>
                <a:gd name="T3" fmla="*/ 0 h 150"/>
                <a:gd name="T4" fmla="*/ 120 w 150"/>
                <a:gd name="T5" fmla="*/ 0 h 150"/>
                <a:gd name="T6" fmla="*/ 90 w 150"/>
                <a:gd name="T7" fmla="*/ 12 h 150"/>
                <a:gd name="T8" fmla="*/ 66 w 150"/>
                <a:gd name="T9" fmla="*/ 24 h 150"/>
                <a:gd name="T10" fmla="*/ 42 w 150"/>
                <a:gd name="T11" fmla="*/ 42 h 150"/>
                <a:gd name="T12" fmla="*/ 24 w 150"/>
                <a:gd name="T13" fmla="*/ 66 h 150"/>
                <a:gd name="T14" fmla="*/ 12 w 150"/>
                <a:gd name="T15" fmla="*/ 90 h 150"/>
                <a:gd name="T16" fmla="*/ 0 w 150"/>
                <a:gd name="T17" fmla="*/ 120 h 150"/>
                <a:gd name="T18" fmla="*/ 0 w 150"/>
                <a:gd name="T19" fmla="*/ 150 h 150"/>
                <a:gd name="T20" fmla="*/ 24 w 150"/>
                <a:gd name="T21" fmla="*/ 150 h 150"/>
                <a:gd name="T22" fmla="*/ 24 w 150"/>
                <a:gd name="T23" fmla="*/ 126 h 150"/>
                <a:gd name="T24" fmla="*/ 30 w 150"/>
                <a:gd name="T25" fmla="*/ 102 h 150"/>
                <a:gd name="T26" fmla="*/ 42 w 150"/>
                <a:gd name="T27" fmla="*/ 78 h 150"/>
                <a:gd name="T28" fmla="*/ 60 w 150"/>
                <a:gd name="T29" fmla="*/ 60 h 150"/>
                <a:gd name="T30" fmla="*/ 78 w 150"/>
                <a:gd name="T31" fmla="*/ 42 h 150"/>
                <a:gd name="T32" fmla="*/ 102 w 150"/>
                <a:gd name="T33" fmla="*/ 30 h 150"/>
                <a:gd name="T34" fmla="*/ 126 w 150"/>
                <a:gd name="T35" fmla="*/ 24 h 150"/>
                <a:gd name="T36" fmla="*/ 150 w 150"/>
                <a:gd name="T37" fmla="*/ 24 h 150"/>
                <a:gd name="T38" fmla="*/ 150 w 150"/>
                <a:gd name="T39" fmla="*/ 24 h 150"/>
                <a:gd name="T40" fmla="*/ 150 w 150"/>
                <a:gd name="T41" fmla="*/ 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150"/>
                <a:gd name="T65" fmla="*/ 150 w 150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150">
                  <a:moveTo>
                    <a:pt x="150" y="0"/>
                  </a:moveTo>
                  <a:lnTo>
                    <a:pt x="150" y="0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66" y="24"/>
                  </a:lnTo>
                  <a:lnTo>
                    <a:pt x="42" y="42"/>
                  </a:lnTo>
                  <a:lnTo>
                    <a:pt x="24" y="66"/>
                  </a:lnTo>
                  <a:lnTo>
                    <a:pt x="12" y="90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24" y="150"/>
                  </a:lnTo>
                  <a:lnTo>
                    <a:pt x="24" y="126"/>
                  </a:lnTo>
                  <a:lnTo>
                    <a:pt x="30" y="102"/>
                  </a:lnTo>
                  <a:lnTo>
                    <a:pt x="42" y="78"/>
                  </a:lnTo>
                  <a:lnTo>
                    <a:pt x="60" y="60"/>
                  </a:lnTo>
                  <a:lnTo>
                    <a:pt x="78" y="42"/>
                  </a:lnTo>
                  <a:lnTo>
                    <a:pt x="102" y="30"/>
                  </a:lnTo>
                  <a:lnTo>
                    <a:pt x="126" y="24"/>
                  </a:lnTo>
                  <a:lnTo>
                    <a:pt x="150" y="24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/>
            </a:p>
          </p:txBody>
        </p:sp>
      </p:grpSp>
      <p:sp>
        <p:nvSpPr>
          <p:cNvPr id="447528" name="Oval 40"/>
          <p:cNvSpPr>
            <a:spLocks noChangeArrowheads="1"/>
          </p:cNvSpPr>
          <p:nvPr/>
        </p:nvSpPr>
        <p:spPr bwMode="auto">
          <a:xfrm>
            <a:off x="7800976" y="1647826"/>
            <a:ext cx="581025" cy="663575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7529" name="Oval 41"/>
          <p:cNvSpPr>
            <a:spLocks noChangeArrowheads="1"/>
          </p:cNvSpPr>
          <p:nvPr/>
        </p:nvSpPr>
        <p:spPr bwMode="auto">
          <a:xfrm rot="-3703637">
            <a:off x="7905751" y="1793876"/>
            <a:ext cx="581025" cy="663575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7530" name="Freeform 42"/>
          <p:cNvSpPr>
            <a:spLocks/>
          </p:cNvSpPr>
          <p:nvPr/>
        </p:nvSpPr>
        <p:spPr bwMode="auto">
          <a:xfrm>
            <a:off x="7773989" y="1970088"/>
            <a:ext cx="523875" cy="476250"/>
          </a:xfrm>
          <a:custGeom>
            <a:avLst/>
            <a:gdLst>
              <a:gd name="T0" fmla="*/ 2147483647 w 330"/>
              <a:gd name="T1" fmla="*/ 2147483647 h 300"/>
              <a:gd name="T2" fmla="*/ 2147483647 w 330"/>
              <a:gd name="T3" fmla="*/ 2147483647 h 300"/>
              <a:gd name="T4" fmla="*/ 2147483647 w 330"/>
              <a:gd name="T5" fmla="*/ 2147483647 h 300"/>
              <a:gd name="T6" fmla="*/ 2147483647 w 330"/>
              <a:gd name="T7" fmla="*/ 2147483647 h 300"/>
              <a:gd name="T8" fmla="*/ 2147483647 w 330"/>
              <a:gd name="T9" fmla="*/ 2147483647 h 300"/>
              <a:gd name="T10" fmla="*/ 2147483647 w 330"/>
              <a:gd name="T11" fmla="*/ 2147483647 h 300"/>
              <a:gd name="T12" fmla="*/ 2147483647 w 330"/>
              <a:gd name="T13" fmla="*/ 2147483647 h 300"/>
              <a:gd name="T14" fmla="*/ 2147483647 w 330"/>
              <a:gd name="T15" fmla="*/ 2147483647 h 300"/>
              <a:gd name="T16" fmla="*/ 2147483647 w 330"/>
              <a:gd name="T17" fmla="*/ 2147483647 h 300"/>
              <a:gd name="T18" fmla="*/ 2147483647 w 330"/>
              <a:gd name="T19" fmla="*/ 2147483647 h 300"/>
              <a:gd name="T20" fmla="*/ 2147483647 w 330"/>
              <a:gd name="T21" fmla="*/ 2147483647 h 300"/>
              <a:gd name="T22" fmla="*/ 2147483647 w 330"/>
              <a:gd name="T23" fmla="*/ 2147483647 h 300"/>
              <a:gd name="T24" fmla="*/ 2147483647 w 330"/>
              <a:gd name="T25" fmla="*/ 2147483647 h 300"/>
              <a:gd name="T26" fmla="*/ 2147483647 w 330"/>
              <a:gd name="T27" fmla="*/ 0 h 300"/>
              <a:gd name="T28" fmla="*/ 0 w 330"/>
              <a:gd name="T29" fmla="*/ 0 h 300"/>
              <a:gd name="T30" fmla="*/ 0 w 330"/>
              <a:gd name="T31" fmla="*/ 2147483647 h 300"/>
              <a:gd name="T32" fmla="*/ 2147483647 w 330"/>
              <a:gd name="T33" fmla="*/ 2147483647 h 300"/>
              <a:gd name="T34" fmla="*/ 2147483647 w 330"/>
              <a:gd name="T35" fmla="*/ 2147483647 h 300"/>
              <a:gd name="T36" fmla="*/ 2147483647 w 330"/>
              <a:gd name="T37" fmla="*/ 2147483647 h 300"/>
              <a:gd name="T38" fmla="*/ 2147483647 w 330"/>
              <a:gd name="T39" fmla="*/ 2147483647 h 300"/>
              <a:gd name="T40" fmla="*/ 2147483647 w 330"/>
              <a:gd name="T41" fmla="*/ 2147483647 h 300"/>
              <a:gd name="T42" fmla="*/ 2147483647 w 330"/>
              <a:gd name="T43" fmla="*/ 2147483647 h 300"/>
              <a:gd name="T44" fmla="*/ 2147483647 w 330"/>
              <a:gd name="T45" fmla="*/ 2147483647 h 300"/>
              <a:gd name="T46" fmla="*/ 2147483647 w 330"/>
              <a:gd name="T47" fmla="*/ 2147483647 h 300"/>
              <a:gd name="T48" fmla="*/ 2147483647 w 330"/>
              <a:gd name="T49" fmla="*/ 2147483647 h 300"/>
              <a:gd name="T50" fmla="*/ 2147483647 w 330"/>
              <a:gd name="T51" fmla="*/ 2147483647 h 300"/>
              <a:gd name="T52" fmla="*/ 2147483647 w 330"/>
              <a:gd name="T53" fmla="*/ 2147483647 h 300"/>
              <a:gd name="T54" fmla="*/ 2147483647 w 330"/>
              <a:gd name="T55" fmla="*/ 2147483647 h 300"/>
              <a:gd name="T56" fmla="*/ 2147483647 w 330"/>
              <a:gd name="T57" fmla="*/ 2147483647 h 300"/>
              <a:gd name="T58" fmla="*/ 2147483647 w 330"/>
              <a:gd name="T59" fmla="*/ 2147483647 h 300"/>
              <a:gd name="T60" fmla="*/ 2147483647 w 330"/>
              <a:gd name="T61" fmla="*/ 2147483647 h 300"/>
              <a:gd name="T62" fmla="*/ 2147483647 w 330"/>
              <a:gd name="T63" fmla="*/ 2147483647 h 30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30"/>
              <a:gd name="T97" fmla="*/ 0 h 300"/>
              <a:gd name="T98" fmla="*/ 330 w 330"/>
              <a:gd name="T99" fmla="*/ 300 h 30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30" h="300">
                <a:moveTo>
                  <a:pt x="330" y="288"/>
                </a:moveTo>
                <a:lnTo>
                  <a:pt x="318" y="276"/>
                </a:lnTo>
                <a:lnTo>
                  <a:pt x="288" y="282"/>
                </a:lnTo>
                <a:lnTo>
                  <a:pt x="258" y="276"/>
                </a:lnTo>
                <a:lnTo>
                  <a:pt x="234" y="270"/>
                </a:lnTo>
                <a:lnTo>
                  <a:pt x="204" y="264"/>
                </a:lnTo>
                <a:lnTo>
                  <a:pt x="156" y="240"/>
                </a:lnTo>
                <a:lnTo>
                  <a:pt x="108" y="204"/>
                </a:lnTo>
                <a:lnTo>
                  <a:pt x="72" y="162"/>
                </a:lnTo>
                <a:lnTo>
                  <a:pt x="42" y="114"/>
                </a:lnTo>
                <a:lnTo>
                  <a:pt x="36" y="90"/>
                </a:lnTo>
                <a:lnTo>
                  <a:pt x="30" y="60"/>
                </a:lnTo>
                <a:lnTo>
                  <a:pt x="24" y="30"/>
                </a:lnTo>
                <a:lnTo>
                  <a:pt x="18" y="0"/>
                </a:lnTo>
                <a:lnTo>
                  <a:pt x="0" y="0"/>
                </a:lnTo>
                <a:lnTo>
                  <a:pt x="0" y="36"/>
                </a:lnTo>
                <a:lnTo>
                  <a:pt x="6" y="66"/>
                </a:lnTo>
                <a:lnTo>
                  <a:pt x="12" y="96"/>
                </a:lnTo>
                <a:lnTo>
                  <a:pt x="24" y="126"/>
                </a:lnTo>
                <a:lnTo>
                  <a:pt x="54" y="174"/>
                </a:lnTo>
                <a:lnTo>
                  <a:pt x="96" y="222"/>
                </a:lnTo>
                <a:lnTo>
                  <a:pt x="144" y="258"/>
                </a:lnTo>
                <a:lnTo>
                  <a:pt x="198" y="282"/>
                </a:lnTo>
                <a:lnTo>
                  <a:pt x="228" y="294"/>
                </a:lnTo>
                <a:lnTo>
                  <a:pt x="258" y="300"/>
                </a:lnTo>
                <a:lnTo>
                  <a:pt x="288" y="300"/>
                </a:lnTo>
                <a:lnTo>
                  <a:pt x="318" y="300"/>
                </a:lnTo>
                <a:lnTo>
                  <a:pt x="306" y="288"/>
                </a:lnTo>
                <a:lnTo>
                  <a:pt x="330" y="288"/>
                </a:lnTo>
                <a:lnTo>
                  <a:pt x="330" y="276"/>
                </a:lnTo>
                <a:lnTo>
                  <a:pt x="318" y="276"/>
                </a:lnTo>
                <a:lnTo>
                  <a:pt x="330" y="288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531" name="Freeform 43"/>
          <p:cNvSpPr>
            <a:spLocks/>
          </p:cNvSpPr>
          <p:nvPr/>
        </p:nvSpPr>
        <p:spPr bwMode="auto">
          <a:xfrm>
            <a:off x="7780338" y="1773239"/>
            <a:ext cx="76200" cy="200025"/>
          </a:xfrm>
          <a:custGeom>
            <a:avLst/>
            <a:gdLst>
              <a:gd name="T0" fmla="*/ 2147483647 w 48"/>
              <a:gd name="T1" fmla="*/ 2147483647 h 126"/>
              <a:gd name="T2" fmla="*/ 2147483647 w 48"/>
              <a:gd name="T3" fmla="*/ 2147483647 h 126"/>
              <a:gd name="T4" fmla="*/ 2147483647 w 48"/>
              <a:gd name="T5" fmla="*/ 2147483647 h 126"/>
              <a:gd name="T6" fmla="*/ 2147483647 w 48"/>
              <a:gd name="T7" fmla="*/ 2147483647 h 126"/>
              <a:gd name="T8" fmla="*/ 2147483647 w 48"/>
              <a:gd name="T9" fmla="*/ 2147483647 h 126"/>
              <a:gd name="T10" fmla="*/ 2147483647 w 48"/>
              <a:gd name="T11" fmla="*/ 2147483647 h 126"/>
              <a:gd name="T12" fmla="*/ 2147483647 w 48"/>
              <a:gd name="T13" fmla="*/ 0 h 126"/>
              <a:gd name="T14" fmla="*/ 2147483647 w 48"/>
              <a:gd name="T15" fmla="*/ 2147483647 h 126"/>
              <a:gd name="T16" fmla="*/ 2147483647 w 48"/>
              <a:gd name="T17" fmla="*/ 2147483647 h 126"/>
              <a:gd name="T18" fmla="*/ 0 w 48"/>
              <a:gd name="T19" fmla="*/ 2147483647 h 126"/>
              <a:gd name="T20" fmla="*/ 0 w 48"/>
              <a:gd name="T21" fmla="*/ 2147483647 h 126"/>
              <a:gd name="T22" fmla="*/ 0 w 48"/>
              <a:gd name="T23" fmla="*/ 2147483647 h 126"/>
              <a:gd name="T24" fmla="*/ 2147483647 w 48"/>
              <a:gd name="T25" fmla="*/ 2147483647 h 1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8"/>
              <a:gd name="T40" fmla="*/ 0 h 126"/>
              <a:gd name="T41" fmla="*/ 48 w 48"/>
              <a:gd name="T42" fmla="*/ 126 h 1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8" h="126">
                <a:moveTo>
                  <a:pt x="18" y="126"/>
                </a:moveTo>
                <a:lnTo>
                  <a:pt x="18" y="126"/>
                </a:lnTo>
                <a:lnTo>
                  <a:pt x="24" y="96"/>
                </a:lnTo>
                <a:lnTo>
                  <a:pt x="30" y="66"/>
                </a:lnTo>
                <a:lnTo>
                  <a:pt x="36" y="36"/>
                </a:lnTo>
                <a:lnTo>
                  <a:pt x="48" y="12"/>
                </a:lnTo>
                <a:lnTo>
                  <a:pt x="24" y="0"/>
                </a:lnTo>
                <a:lnTo>
                  <a:pt x="12" y="30"/>
                </a:lnTo>
                <a:lnTo>
                  <a:pt x="6" y="60"/>
                </a:lnTo>
                <a:lnTo>
                  <a:pt x="0" y="96"/>
                </a:lnTo>
                <a:lnTo>
                  <a:pt x="0" y="126"/>
                </a:lnTo>
                <a:lnTo>
                  <a:pt x="18" y="12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532" name="Oval 44"/>
          <p:cNvSpPr>
            <a:spLocks noChangeArrowheads="1"/>
          </p:cNvSpPr>
          <p:nvPr/>
        </p:nvSpPr>
        <p:spPr bwMode="auto">
          <a:xfrm>
            <a:off x="6334126" y="1285876"/>
            <a:ext cx="600075" cy="663575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7533" name="Freeform 45"/>
          <p:cNvSpPr>
            <a:spLocks/>
          </p:cNvSpPr>
          <p:nvPr/>
        </p:nvSpPr>
        <p:spPr bwMode="auto">
          <a:xfrm>
            <a:off x="6370639" y="1766888"/>
            <a:ext cx="523875" cy="209550"/>
          </a:xfrm>
          <a:custGeom>
            <a:avLst/>
            <a:gdLst>
              <a:gd name="T0" fmla="*/ 2147483647 w 330"/>
              <a:gd name="T1" fmla="*/ 0 h 132"/>
              <a:gd name="T2" fmla="*/ 2147483647 w 330"/>
              <a:gd name="T3" fmla="*/ 2147483647 h 132"/>
              <a:gd name="T4" fmla="*/ 2147483647 w 330"/>
              <a:gd name="T5" fmla="*/ 2147483647 h 132"/>
              <a:gd name="T6" fmla="*/ 2147483647 w 330"/>
              <a:gd name="T7" fmla="*/ 2147483647 h 132"/>
              <a:gd name="T8" fmla="*/ 2147483647 w 330"/>
              <a:gd name="T9" fmla="*/ 2147483647 h 132"/>
              <a:gd name="T10" fmla="*/ 2147483647 w 330"/>
              <a:gd name="T11" fmla="*/ 2147483647 h 132"/>
              <a:gd name="T12" fmla="*/ 2147483647 w 330"/>
              <a:gd name="T13" fmla="*/ 2147483647 h 132"/>
              <a:gd name="T14" fmla="*/ 2147483647 w 330"/>
              <a:gd name="T15" fmla="*/ 2147483647 h 132"/>
              <a:gd name="T16" fmla="*/ 2147483647 w 330"/>
              <a:gd name="T17" fmla="*/ 2147483647 h 132"/>
              <a:gd name="T18" fmla="*/ 2147483647 w 330"/>
              <a:gd name="T19" fmla="*/ 2147483647 h 132"/>
              <a:gd name="T20" fmla="*/ 2147483647 w 330"/>
              <a:gd name="T21" fmla="*/ 2147483647 h 132"/>
              <a:gd name="T22" fmla="*/ 2147483647 w 330"/>
              <a:gd name="T23" fmla="*/ 2147483647 h 132"/>
              <a:gd name="T24" fmla="*/ 2147483647 w 330"/>
              <a:gd name="T25" fmla="*/ 2147483647 h 132"/>
              <a:gd name="T26" fmla="*/ 2147483647 w 330"/>
              <a:gd name="T27" fmla="*/ 2147483647 h 132"/>
              <a:gd name="T28" fmla="*/ 2147483647 w 330"/>
              <a:gd name="T29" fmla="*/ 2147483647 h 132"/>
              <a:gd name="T30" fmla="*/ 2147483647 w 330"/>
              <a:gd name="T31" fmla="*/ 2147483647 h 132"/>
              <a:gd name="T32" fmla="*/ 2147483647 w 330"/>
              <a:gd name="T33" fmla="*/ 2147483647 h 132"/>
              <a:gd name="T34" fmla="*/ 2147483647 w 330"/>
              <a:gd name="T35" fmla="*/ 2147483647 h 132"/>
              <a:gd name="T36" fmla="*/ 0 w 330"/>
              <a:gd name="T37" fmla="*/ 2147483647 h 132"/>
              <a:gd name="T38" fmla="*/ 2147483647 w 330"/>
              <a:gd name="T39" fmla="*/ 2147483647 h 132"/>
              <a:gd name="T40" fmla="*/ 2147483647 w 330"/>
              <a:gd name="T41" fmla="*/ 2147483647 h 132"/>
              <a:gd name="T42" fmla="*/ 2147483647 w 330"/>
              <a:gd name="T43" fmla="*/ 2147483647 h 132"/>
              <a:gd name="T44" fmla="*/ 2147483647 w 330"/>
              <a:gd name="T45" fmla="*/ 2147483647 h 132"/>
              <a:gd name="T46" fmla="*/ 2147483647 w 330"/>
              <a:gd name="T47" fmla="*/ 2147483647 h 132"/>
              <a:gd name="T48" fmla="*/ 2147483647 w 330"/>
              <a:gd name="T49" fmla="*/ 2147483647 h 132"/>
              <a:gd name="T50" fmla="*/ 2147483647 w 330"/>
              <a:gd name="T51" fmla="*/ 2147483647 h 132"/>
              <a:gd name="T52" fmla="*/ 2147483647 w 330"/>
              <a:gd name="T53" fmla="*/ 2147483647 h 132"/>
              <a:gd name="T54" fmla="*/ 2147483647 w 330"/>
              <a:gd name="T55" fmla="*/ 2147483647 h 132"/>
              <a:gd name="T56" fmla="*/ 2147483647 w 330"/>
              <a:gd name="T57" fmla="*/ 2147483647 h 132"/>
              <a:gd name="T58" fmla="*/ 2147483647 w 330"/>
              <a:gd name="T59" fmla="*/ 2147483647 h 132"/>
              <a:gd name="T60" fmla="*/ 2147483647 w 330"/>
              <a:gd name="T61" fmla="*/ 2147483647 h 132"/>
              <a:gd name="T62" fmla="*/ 2147483647 w 330"/>
              <a:gd name="T63" fmla="*/ 2147483647 h 132"/>
              <a:gd name="T64" fmla="*/ 2147483647 w 330"/>
              <a:gd name="T65" fmla="*/ 2147483647 h 132"/>
              <a:gd name="T66" fmla="*/ 2147483647 w 330"/>
              <a:gd name="T67" fmla="*/ 2147483647 h 132"/>
              <a:gd name="T68" fmla="*/ 2147483647 w 330"/>
              <a:gd name="T69" fmla="*/ 2147483647 h 132"/>
              <a:gd name="T70" fmla="*/ 2147483647 w 330"/>
              <a:gd name="T71" fmla="*/ 2147483647 h 132"/>
              <a:gd name="T72" fmla="*/ 2147483647 w 330"/>
              <a:gd name="T73" fmla="*/ 0 h 132"/>
              <a:gd name="T74" fmla="*/ 2147483647 w 330"/>
              <a:gd name="T75" fmla="*/ 0 h 132"/>
              <a:gd name="T76" fmla="*/ 2147483647 w 330"/>
              <a:gd name="T77" fmla="*/ 2147483647 h 132"/>
              <a:gd name="T78" fmla="*/ 2147483647 w 330"/>
              <a:gd name="T79" fmla="*/ 0 h 13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330"/>
              <a:gd name="T121" fmla="*/ 0 h 132"/>
              <a:gd name="T122" fmla="*/ 330 w 330"/>
              <a:gd name="T123" fmla="*/ 132 h 13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330" h="132">
                <a:moveTo>
                  <a:pt x="318" y="0"/>
                </a:moveTo>
                <a:lnTo>
                  <a:pt x="306" y="12"/>
                </a:lnTo>
                <a:lnTo>
                  <a:pt x="300" y="36"/>
                </a:lnTo>
                <a:lnTo>
                  <a:pt x="294" y="60"/>
                </a:lnTo>
                <a:lnTo>
                  <a:pt x="276" y="78"/>
                </a:lnTo>
                <a:lnTo>
                  <a:pt x="258" y="90"/>
                </a:lnTo>
                <a:lnTo>
                  <a:pt x="240" y="102"/>
                </a:lnTo>
                <a:lnTo>
                  <a:pt x="216" y="108"/>
                </a:lnTo>
                <a:lnTo>
                  <a:pt x="192" y="108"/>
                </a:lnTo>
                <a:lnTo>
                  <a:pt x="162" y="114"/>
                </a:lnTo>
                <a:lnTo>
                  <a:pt x="138" y="108"/>
                </a:lnTo>
                <a:lnTo>
                  <a:pt x="114" y="102"/>
                </a:lnTo>
                <a:lnTo>
                  <a:pt x="90" y="96"/>
                </a:lnTo>
                <a:lnTo>
                  <a:pt x="66" y="84"/>
                </a:lnTo>
                <a:lnTo>
                  <a:pt x="48" y="72"/>
                </a:lnTo>
                <a:lnTo>
                  <a:pt x="36" y="54"/>
                </a:lnTo>
                <a:lnTo>
                  <a:pt x="30" y="36"/>
                </a:lnTo>
                <a:lnTo>
                  <a:pt x="24" y="12"/>
                </a:lnTo>
                <a:lnTo>
                  <a:pt x="0" y="12"/>
                </a:lnTo>
                <a:lnTo>
                  <a:pt x="6" y="42"/>
                </a:lnTo>
                <a:lnTo>
                  <a:pt x="18" y="66"/>
                </a:lnTo>
                <a:lnTo>
                  <a:pt x="36" y="84"/>
                </a:lnTo>
                <a:lnTo>
                  <a:pt x="54" y="102"/>
                </a:lnTo>
                <a:lnTo>
                  <a:pt x="78" y="114"/>
                </a:lnTo>
                <a:lnTo>
                  <a:pt x="108" y="126"/>
                </a:lnTo>
                <a:lnTo>
                  <a:pt x="132" y="132"/>
                </a:lnTo>
                <a:lnTo>
                  <a:pt x="162" y="132"/>
                </a:lnTo>
                <a:lnTo>
                  <a:pt x="192" y="132"/>
                </a:lnTo>
                <a:lnTo>
                  <a:pt x="222" y="132"/>
                </a:lnTo>
                <a:lnTo>
                  <a:pt x="246" y="120"/>
                </a:lnTo>
                <a:lnTo>
                  <a:pt x="270" y="108"/>
                </a:lnTo>
                <a:lnTo>
                  <a:pt x="294" y="90"/>
                </a:lnTo>
                <a:lnTo>
                  <a:pt x="312" y="72"/>
                </a:lnTo>
                <a:lnTo>
                  <a:pt x="324" y="42"/>
                </a:lnTo>
                <a:lnTo>
                  <a:pt x="330" y="12"/>
                </a:lnTo>
                <a:lnTo>
                  <a:pt x="318" y="24"/>
                </a:lnTo>
                <a:lnTo>
                  <a:pt x="318" y="0"/>
                </a:lnTo>
                <a:lnTo>
                  <a:pt x="306" y="0"/>
                </a:lnTo>
                <a:lnTo>
                  <a:pt x="306" y="12"/>
                </a:lnTo>
                <a:lnTo>
                  <a:pt x="318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grpSp>
        <p:nvGrpSpPr>
          <p:cNvPr id="6" name="Group 46"/>
          <p:cNvGrpSpPr>
            <a:grpSpLocks/>
          </p:cNvGrpSpPr>
          <p:nvPr/>
        </p:nvGrpSpPr>
        <p:grpSpPr bwMode="auto">
          <a:xfrm>
            <a:off x="5980114" y="1390651"/>
            <a:ext cx="1946275" cy="1019175"/>
            <a:chOff x="2807" y="1138"/>
            <a:chExt cx="1226" cy="642"/>
          </a:xfrm>
        </p:grpSpPr>
        <p:grpSp>
          <p:nvGrpSpPr>
            <p:cNvPr id="447535" name="Group 47"/>
            <p:cNvGrpSpPr>
              <a:grpSpLocks/>
            </p:cNvGrpSpPr>
            <p:nvPr/>
          </p:nvGrpSpPr>
          <p:grpSpPr bwMode="auto">
            <a:xfrm>
              <a:off x="2807" y="1444"/>
              <a:ext cx="644" cy="336"/>
              <a:chOff x="2807" y="1444"/>
              <a:chExt cx="644" cy="336"/>
            </a:xfrm>
          </p:grpSpPr>
          <p:pic>
            <p:nvPicPr>
              <p:cNvPr id="447536" name="Picture 48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2996" y="1580"/>
                <a:ext cx="201" cy="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1569" name="Text Box 49"/>
              <p:cNvSpPr txBox="1">
                <a:spLocks noChangeArrowheads="1"/>
              </p:cNvSpPr>
              <p:nvPr/>
            </p:nvSpPr>
            <p:spPr bwMode="auto">
              <a:xfrm>
                <a:off x="2807" y="1444"/>
                <a:ext cx="644" cy="2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dist="17961" dir="2700000" algn="ctr" rotWithShape="0">
                  <a:schemeClr val="bg1"/>
                </a:outerShdw>
              </a:effectLst>
            </p:spPr>
            <p:txBody>
              <a:bodyPr wrap="none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600" b="1" dirty="0">
                    <a:solidFill>
                      <a:srgbClr val="FFFFFF"/>
                    </a:solidFill>
                  </a:rPr>
                  <a:t>PEPTÍDEO</a:t>
                </a:r>
                <a:endParaRPr lang="pt-BR" sz="16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</p:grpSp>
        <p:grpSp>
          <p:nvGrpSpPr>
            <p:cNvPr id="447538" name="Group 50"/>
            <p:cNvGrpSpPr>
              <a:grpSpLocks/>
            </p:cNvGrpSpPr>
            <p:nvPr/>
          </p:nvGrpSpPr>
          <p:grpSpPr bwMode="auto">
            <a:xfrm>
              <a:off x="3149" y="1138"/>
              <a:ext cx="884" cy="289"/>
              <a:chOff x="3154" y="1152"/>
              <a:chExt cx="884" cy="289"/>
            </a:xfrm>
          </p:grpSpPr>
          <p:pic>
            <p:nvPicPr>
              <p:cNvPr id="447539" name="Picture 51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3154" y="1248"/>
                <a:ext cx="158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47540" name="Text Box 52"/>
              <p:cNvSpPr txBox="1">
                <a:spLocks noChangeArrowheads="1"/>
              </p:cNvSpPr>
              <p:nvPr/>
            </p:nvSpPr>
            <p:spPr bwMode="auto">
              <a:xfrm>
                <a:off x="3305" y="1152"/>
                <a:ext cx="733" cy="1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r>
                  <a:rPr lang="pt-BR" sz="1400" b="1">
                    <a:solidFill>
                      <a:srgbClr val="FFFFFF"/>
                    </a:solidFill>
                  </a:rPr>
                  <a:t>Ag EXÓGENO</a:t>
                </a:r>
              </a:p>
            </p:txBody>
          </p:sp>
        </p:grpSp>
      </p:grpSp>
      <p:sp>
        <p:nvSpPr>
          <p:cNvPr id="447541" name="Text Box 53"/>
          <p:cNvSpPr txBox="1">
            <a:spLocks noChangeArrowheads="1"/>
          </p:cNvSpPr>
          <p:nvPr/>
        </p:nvSpPr>
        <p:spPr bwMode="auto">
          <a:xfrm>
            <a:off x="5789614" y="4257675"/>
            <a:ext cx="51488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>
                <a:solidFill>
                  <a:srgbClr val="FFFFFF"/>
                </a:solidFill>
              </a:rPr>
              <a:t>RER</a:t>
            </a:r>
          </a:p>
        </p:txBody>
      </p:sp>
      <p:sp>
        <p:nvSpPr>
          <p:cNvPr id="447542" name="AutoShape 54"/>
          <p:cNvSpPr>
            <a:spLocks noChangeArrowheads="1"/>
          </p:cNvSpPr>
          <p:nvPr/>
        </p:nvSpPr>
        <p:spPr bwMode="auto">
          <a:xfrm>
            <a:off x="5476875" y="4560889"/>
            <a:ext cx="1233488" cy="604837"/>
          </a:xfrm>
          <a:prstGeom prst="roundRect">
            <a:avLst>
              <a:gd name="adj" fmla="val 47917"/>
            </a:avLst>
          </a:prstGeom>
          <a:solidFill>
            <a:srgbClr val="FFCCCC"/>
          </a:solidFill>
          <a:ln w="38100">
            <a:solidFill>
              <a:srgbClr val="F02E00"/>
            </a:solidFill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grpSp>
        <p:nvGrpSpPr>
          <p:cNvPr id="9" name="Group 55"/>
          <p:cNvGrpSpPr>
            <a:grpSpLocks/>
          </p:cNvGrpSpPr>
          <p:nvPr/>
        </p:nvGrpSpPr>
        <p:grpSpPr bwMode="auto">
          <a:xfrm>
            <a:off x="6954840" y="1412875"/>
            <a:ext cx="2905125" cy="1454150"/>
            <a:chOff x="3421" y="1152"/>
            <a:chExt cx="1830" cy="916"/>
          </a:xfrm>
        </p:grpSpPr>
        <p:grpSp>
          <p:nvGrpSpPr>
            <p:cNvPr id="447544" name="Group 56"/>
            <p:cNvGrpSpPr>
              <a:grpSpLocks/>
            </p:cNvGrpSpPr>
            <p:nvPr/>
          </p:nvGrpSpPr>
          <p:grpSpPr bwMode="auto">
            <a:xfrm>
              <a:off x="3531" y="1152"/>
              <a:ext cx="1720" cy="916"/>
              <a:chOff x="3531" y="1152"/>
              <a:chExt cx="1720" cy="916"/>
            </a:xfrm>
          </p:grpSpPr>
          <p:graphicFrame>
            <p:nvGraphicFramePr>
              <p:cNvPr id="447545" name="Object 4"/>
              <p:cNvGraphicFramePr>
                <a:graphicFrameLocks noChangeAspect="1"/>
              </p:cNvGraphicFramePr>
              <p:nvPr/>
            </p:nvGraphicFramePr>
            <p:xfrm>
              <a:off x="3765" y="1772"/>
              <a:ext cx="249" cy="8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orelDRAW" r:id="rId5" imgW="394920" imgH="138600" progId="">
                      <p:embed/>
                    </p:oleObj>
                  </mc:Choice>
                  <mc:Fallback>
                    <p:oleObj name="CorelDRAW" r:id="rId5" imgW="394920" imgH="138600" progId="">
                      <p:embed/>
                      <p:pic>
                        <p:nvPicPr>
                          <p:cNvPr id="447545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765" y="1772"/>
                            <a:ext cx="249" cy="8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447546" name="Picture 58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531" y="1510"/>
                <a:ext cx="218" cy="2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47547" name="Group 59"/>
              <p:cNvGrpSpPr>
                <a:grpSpLocks/>
              </p:cNvGrpSpPr>
              <p:nvPr/>
            </p:nvGrpSpPr>
            <p:grpSpPr bwMode="auto">
              <a:xfrm>
                <a:off x="4205" y="1532"/>
                <a:ext cx="254" cy="536"/>
                <a:chOff x="4210" y="1546"/>
                <a:chExt cx="254" cy="536"/>
              </a:xfrm>
            </p:grpSpPr>
            <p:pic>
              <p:nvPicPr>
                <p:cNvPr id="447548" name="Picture 60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4241" y="1930"/>
                  <a:ext cx="223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graphicFrame>
              <p:nvGraphicFramePr>
                <p:cNvPr id="447549" name="Object 5"/>
                <p:cNvGraphicFramePr>
                  <a:graphicFrameLocks noChangeAspect="1"/>
                </p:cNvGraphicFramePr>
                <p:nvPr/>
              </p:nvGraphicFramePr>
              <p:xfrm>
                <a:off x="4210" y="1546"/>
                <a:ext cx="192" cy="309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name="CorelDRAW" r:id="rId9" imgW="305280" imgH="490320" progId="">
                        <p:embed/>
                      </p:oleObj>
                    </mc:Choice>
                    <mc:Fallback>
                      <p:oleObj name="CorelDRAW" r:id="rId9" imgW="305280" imgH="490320" progId="">
                        <p:embed/>
                        <p:pic>
                          <p:nvPicPr>
                            <p:cNvPr id="447549" name="Object 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210" y="1546"/>
                              <a:ext cx="192" cy="309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pic>
            <p:nvPicPr>
              <p:cNvPr id="447550" name="Picture 62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92" y="1558"/>
                <a:ext cx="213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47551" name="Text Box 63"/>
              <p:cNvSpPr txBox="1">
                <a:spLocks noChangeArrowheads="1"/>
              </p:cNvSpPr>
              <p:nvPr/>
            </p:nvSpPr>
            <p:spPr bwMode="auto">
              <a:xfrm>
                <a:off x="4356" y="1152"/>
                <a:ext cx="895" cy="3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r>
                  <a:rPr lang="pt-BR" sz="1600" b="1">
                    <a:solidFill>
                      <a:srgbClr val="FFFFFF"/>
                    </a:solidFill>
                  </a:rPr>
                  <a:t>VIA EXÓGENA </a:t>
                </a:r>
              </a:p>
              <a:p>
                <a:pPr eaLnBrk="1" hangingPunct="1"/>
                <a:r>
                  <a:rPr lang="pt-BR" sz="1600" b="1">
                    <a:solidFill>
                      <a:srgbClr val="FFFFFF"/>
                    </a:solidFill>
                  </a:rPr>
                  <a:t>MHC CLASSE II</a:t>
                </a:r>
              </a:p>
            </p:txBody>
          </p:sp>
        </p:grpSp>
        <p:sp>
          <p:nvSpPr>
            <p:cNvPr id="447552" name="Freeform 64"/>
            <p:cNvSpPr>
              <a:spLocks/>
            </p:cNvSpPr>
            <p:nvPr/>
          </p:nvSpPr>
          <p:spPr bwMode="auto">
            <a:xfrm>
              <a:off x="3421" y="1750"/>
              <a:ext cx="33" cy="133"/>
            </a:xfrm>
            <a:custGeom>
              <a:avLst/>
              <a:gdLst>
                <a:gd name="T0" fmla="*/ 27 w 33"/>
                <a:gd name="T1" fmla="*/ 0 h 133"/>
                <a:gd name="T2" fmla="*/ 20 w 33"/>
                <a:gd name="T3" fmla="*/ 8 h 133"/>
                <a:gd name="T4" fmla="*/ 14 w 33"/>
                <a:gd name="T5" fmla="*/ 17 h 133"/>
                <a:gd name="T6" fmla="*/ 8 w 33"/>
                <a:gd name="T7" fmla="*/ 27 h 133"/>
                <a:gd name="T8" fmla="*/ 6 w 33"/>
                <a:gd name="T9" fmla="*/ 39 h 133"/>
                <a:gd name="T10" fmla="*/ 0 w 33"/>
                <a:gd name="T11" fmla="*/ 60 h 133"/>
                <a:gd name="T12" fmla="*/ 0 w 33"/>
                <a:gd name="T13" fmla="*/ 83 h 133"/>
                <a:gd name="T14" fmla="*/ 2 w 33"/>
                <a:gd name="T15" fmla="*/ 118 h 133"/>
                <a:gd name="T16" fmla="*/ 6 w 33"/>
                <a:gd name="T17" fmla="*/ 133 h 133"/>
                <a:gd name="T18" fmla="*/ 14 w 33"/>
                <a:gd name="T19" fmla="*/ 131 h 133"/>
                <a:gd name="T20" fmla="*/ 10 w 33"/>
                <a:gd name="T21" fmla="*/ 118 h 133"/>
                <a:gd name="T22" fmla="*/ 8 w 33"/>
                <a:gd name="T23" fmla="*/ 81 h 133"/>
                <a:gd name="T24" fmla="*/ 10 w 33"/>
                <a:gd name="T25" fmla="*/ 62 h 133"/>
                <a:gd name="T26" fmla="*/ 14 w 33"/>
                <a:gd name="T27" fmla="*/ 41 h 133"/>
                <a:gd name="T28" fmla="*/ 16 w 33"/>
                <a:gd name="T29" fmla="*/ 31 h 133"/>
                <a:gd name="T30" fmla="*/ 20 w 33"/>
                <a:gd name="T31" fmla="*/ 21 h 133"/>
                <a:gd name="T32" fmla="*/ 25 w 33"/>
                <a:gd name="T33" fmla="*/ 13 h 133"/>
                <a:gd name="T34" fmla="*/ 33 w 33"/>
                <a:gd name="T35" fmla="*/ 6 h 133"/>
                <a:gd name="T36" fmla="*/ 27 w 33"/>
                <a:gd name="T37" fmla="*/ 0 h 1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33"/>
                <a:gd name="T59" fmla="*/ 33 w 33"/>
                <a:gd name="T60" fmla="*/ 133 h 1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33">
                  <a:moveTo>
                    <a:pt x="27" y="0"/>
                  </a:moveTo>
                  <a:lnTo>
                    <a:pt x="20" y="8"/>
                  </a:lnTo>
                  <a:lnTo>
                    <a:pt x="14" y="17"/>
                  </a:lnTo>
                  <a:lnTo>
                    <a:pt x="8" y="27"/>
                  </a:lnTo>
                  <a:lnTo>
                    <a:pt x="6" y="39"/>
                  </a:lnTo>
                  <a:lnTo>
                    <a:pt x="0" y="60"/>
                  </a:lnTo>
                  <a:lnTo>
                    <a:pt x="0" y="83"/>
                  </a:lnTo>
                  <a:lnTo>
                    <a:pt x="2" y="118"/>
                  </a:lnTo>
                  <a:lnTo>
                    <a:pt x="6" y="133"/>
                  </a:lnTo>
                  <a:lnTo>
                    <a:pt x="14" y="131"/>
                  </a:lnTo>
                  <a:lnTo>
                    <a:pt x="10" y="118"/>
                  </a:lnTo>
                  <a:lnTo>
                    <a:pt x="8" y="81"/>
                  </a:lnTo>
                  <a:lnTo>
                    <a:pt x="10" y="62"/>
                  </a:lnTo>
                  <a:lnTo>
                    <a:pt x="14" y="41"/>
                  </a:lnTo>
                  <a:lnTo>
                    <a:pt x="16" y="31"/>
                  </a:lnTo>
                  <a:lnTo>
                    <a:pt x="20" y="21"/>
                  </a:lnTo>
                  <a:lnTo>
                    <a:pt x="25" y="13"/>
                  </a:lnTo>
                  <a:lnTo>
                    <a:pt x="33" y="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7553" name="Freeform 65"/>
            <p:cNvSpPr>
              <a:spLocks/>
            </p:cNvSpPr>
            <p:nvPr/>
          </p:nvSpPr>
          <p:spPr bwMode="auto">
            <a:xfrm>
              <a:off x="3435" y="1729"/>
              <a:ext cx="42" cy="42"/>
            </a:xfrm>
            <a:custGeom>
              <a:avLst/>
              <a:gdLst>
                <a:gd name="T0" fmla="*/ 0 w 42"/>
                <a:gd name="T1" fmla="*/ 11 h 42"/>
                <a:gd name="T2" fmla="*/ 42 w 42"/>
                <a:gd name="T3" fmla="*/ 0 h 42"/>
                <a:gd name="T4" fmla="*/ 27 w 42"/>
                <a:gd name="T5" fmla="*/ 42 h 42"/>
                <a:gd name="T6" fmla="*/ 0 w 42"/>
                <a:gd name="T7" fmla="*/ 11 h 42"/>
                <a:gd name="T8" fmla="*/ 42 w 42"/>
                <a:gd name="T9" fmla="*/ 0 h 42"/>
                <a:gd name="T10" fmla="*/ 0 w 42"/>
                <a:gd name="T11" fmla="*/ 11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42"/>
                <a:gd name="T20" fmla="*/ 42 w 42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42">
                  <a:moveTo>
                    <a:pt x="0" y="11"/>
                  </a:moveTo>
                  <a:lnTo>
                    <a:pt x="42" y="0"/>
                  </a:lnTo>
                  <a:lnTo>
                    <a:pt x="27" y="42"/>
                  </a:lnTo>
                  <a:lnTo>
                    <a:pt x="0" y="11"/>
                  </a:lnTo>
                  <a:lnTo>
                    <a:pt x="4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</p:grpSp>
      <p:sp>
        <p:nvSpPr>
          <p:cNvPr id="447554" name="Freeform 66"/>
          <p:cNvSpPr>
            <a:spLocks/>
          </p:cNvSpPr>
          <p:nvPr/>
        </p:nvSpPr>
        <p:spPr bwMode="auto">
          <a:xfrm>
            <a:off x="6486525" y="2700339"/>
            <a:ext cx="76200" cy="47625"/>
          </a:xfrm>
          <a:custGeom>
            <a:avLst/>
            <a:gdLst>
              <a:gd name="T0" fmla="*/ 2147483647 w 48"/>
              <a:gd name="T1" fmla="*/ 2147483647 h 30"/>
              <a:gd name="T2" fmla="*/ 2147483647 w 48"/>
              <a:gd name="T3" fmla="*/ 2147483647 h 30"/>
              <a:gd name="T4" fmla="*/ 2147483647 w 48"/>
              <a:gd name="T5" fmla="*/ 2147483647 h 30"/>
              <a:gd name="T6" fmla="*/ 0 w 48"/>
              <a:gd name="T7" fmla="*/ 0 h 30"/>
              <a:gd name="T8" fmla="*/ 0 w 48"/>
              <a:gd name="T9" fmla="*/ 2147483647 h 30"/>
              <a:gd name="T10" fmla="*/ 2147483647 w 48"/>
              <a:gd name="T11" fmla="*/ 2147483647 h 30"/>
              <a:gd name="T12" fmla="*/ 2147483647 w 48"/>
              <a:gd name="T13" fmla="*/ 2147483647 h 30"/>
              <a:gd name="T14" fmla="*/ 2147483647 w 48"/>
              <a:gd name="T15" fmla="*/ 2147483647 h 30"/>
              <a:gd name="T16" fmla="*/ 2147483647 w 48"/>
              <a:gd name="T17" fmla="*/ 2147483647 h 3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8"/>
              <a:gd name="T28" fmla="*/ 0 h 30"/>
              <a:gd name="T29" fmla="*/ 48 w 48"/>
              <a:gd name="T30" fmla="*/ 30 h 3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8" h="30">
                <a:moveTo>
                  <a:pt x="42" y="6"/>
                </a:moveTo>
                <a:lnTo>
                  <a:pt x="48" y="12"/>
                </a:lnTo>
                <a:lnTo>
                  <a:pt x="24" y="6"/>
                </a:lnTo>
                <a:lnTo>
                  <a:pt x="0" y="0"/>
                </a:lnTo>
                <a:lnTo>
                  <a:pt x="0" y="24"/>
                </a:lnTo>
                <a:lnTo>
                  <a:pt x="24" y="30"/>
                </a:lnTo>
                <a:lnTo>
                  <a:pt x="42" y="30"/>
                </a:lnTo>
                <a:lnTo>
                  <a:pt x="42" y="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555" name="Freeform 67"/>
          <p:cNvSpPr>
            <a:spLocks/>
          </p:cNvSpPr>
          <p:nvPr/>
        </p:nvSpPr>
        <p:spPr bwMode="auto">
          <a:xfrm>
            <a:off x="7372351" y="3197226"/>
            <a:ext cx="257175" cy="257175"/>
          </a:xfrm>
          <a:custGeom>
            <a:avLst/>
            <a:gdLst>
              <a:gd name="T0" fmla="*/ 0 w 162"/>
              <a:gd name="T1" fmla="*/ 2147483647 h 162"/>
              <a:gd name="T2" fmla="*/ 0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0 h 162"/>
              <a:gd name="T20" fmla="*/ 2147483647 w 162"/>
              <a:gd name="T21" fmla="*/ 0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0 w 162"/>
              <a:gd name="T37" fmla="*/ 2147483647 h 162"/>
              <a:gd name="T38" fmla="*/ 0 w 162"/>
              <a:gd name="T39" fmla="*/ 2147483647 h 162"/>
              <a:gd name="T40" fmla="*/ 0 w 162"/>
              <a:gd name="T41" fmla="*/ 2147483647 h 1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2"/>
              <a:gd name="T64" fmla="*/ 0 h 162"/>
              <a:gd name="T65" fmla="*/ 162 w 162"/>
              <a:gd name="T66" fmla="*/ 162 h 16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2" h="162">
                <a:moveTo>
                  <a:pt x="0" y="162"/>
                </a:moveTo>
                <a:lnTo>
                  <a:pt x="0" y="162"/>
                </a:lnTo>
                <a:lnTo>
                  <a:pt x="30" y="162"/>
                </a:lnTo>
                <a:lnTo>
                  <a:pt x="60" y="150"/>
                </a:lnTo>
                <a:lnTo>
                  <a:pt x="90" y="138"/>
                </a:lnTo>
                <a:lnTo>
                  <a:pt x="114" y="114"/>
                </a:lnTo>
                <a:lnTo>
                  <a:pt x="132" y="90"/>
                </a:lnTo>
                <a:lnTo>
                  <a:pt x="150" y="66"/>
                </a:lnTo>
                <a:lnTo>
                  <a:pt x="156" y="36"/>
                </a:lnTo>
                <a:lnTo>
                  <a:pt x="162" y="0"/>
                </a:lnTo>
                <a:lnTo>
                  <a:pt x="138" y="0"/>
                </a:lnTo>
                <a:lnTo>
                  <a:pt x="132" y="30"/>
                </a:lnTo>
                <a:lnTo>
                  <a:pt x="126" y="54"/>
                </a:lnTo>
                <a:lnTo>
                  <a:pt x="114" y="78"/>
                </a:lnTo>
                <a:lnTo>
                  <a:pt x="96" y="102"/>
                </a:lnTo>
                <a:lnTo>
                  <a:pt x="78" y="120"/>
                </a:lnTo>
                <a:lnTo>
                  <a:pt x="54" y="132"/>
                </a:lnTo>
                <a:lnTo>
                  <a:pt x="24" y="138"/>
                </a:lnTo>
                <a:lnTo>
                  <a:pt x="0" y="144"/>
                </a:lnTo>
                <a:lnTo>
                  <a:pt x="0" y="162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7556" name="Freeform 68"/>
          <p:cNvSpPr>
            <a:spLocks/>
          </p:cNvSpPr>
          <p:nvPr/>
        </p:nvSpPr>
        <p:spPr bwMode="auto">
          <a:xfrm>
            <a:off x="7115176" y="3197226"/>
            <a:ext cx="257175" cy="257175"/>
          </a:xfrm>
          <a:custGeom>
            <a:avLst/>
            <a:gdLst>
              <a:gd name="T0" fmla="*/ 0 w 162"/>
              <a:gd name="T1" fmla="*/ 0 h 162"/>
              <a:gd name="T2" fmla="*/ 0 w 162"/>
              <a:gd name="T3" fmla="*/ 0 h 162"/>
              <a:gd name="T4" fmla="*/ 0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0 h 162"/>
              <a:gd name="T40" fmla="*/ 0 w 162"/>
              <a:gd name="T41" fmla="*/ 0 h 1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2"/>
              <a:gd name="T64" fmla="*/ 0 h 162"/>
              <a:gd name="T65" fmla="*/ 162 w 162"/>
              <a:gd name="T66" fmla="*/ 162 h 16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2" h="162">
                <a:moveTo>
                  <a:pt x="0" y="0"/>
                </a:moveTo>
                <a:lnTo>
                  <a:pt x="0" y="0"/>
                </a:lnTo>
                <a:lnTo>
                  <a:pt x="0" y="36"/>
                </a:lnTo>
                <a:lnTo>
                  <a:pt x="12" y="66"/>
                </a:lnTo>
                <a:lnTo>
                  <a:pt x="24" y="90"/>
                </a:lnTo>
                <a:lnTo>
                  <a:pt x="42" y="114"/>
                </a:lnTo>
                <a:lnTo>
                  <a:pt x="66" y="138"/>
                </a:lnTo>
                <a:lnTo>
                  <a:pt x="96" y="150"/>
                </a:lnTo>
                <a:lnTo>
                  <a:pt x="126" y="162"/>
                </a:lnTo>
                <a:lnTo>
                  <a:pt x="162" y="162"/>
                </a:lnTo>
                <a:lnTo>
                  <a:pt x="162" y="144"/>
                </a:lnTo>
                <a:lnTo>
                  <a:pt x="132" y="138"/>
                </a:lnTo>
                <a:lnTo>
                  <a:pt x="108" y="132"/>
                </a:lnTo>
                <a:lnTo>
                  <a:pt x="84" y="120"/>
                </a:lnTo>
                <a:lnTo>
                  <a:pt x="60" y="102"/>
                </a:lnTo>
                <a:lnTo>
                  <a:pt x="42" y="78"/>
                </a:lnTo>
                <a:lnTo>
                  <a:pt x="30" y="54"/>
                </a:lnTo>
                <a:lnTo>
                  <a:pt x="24" y="30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grpSp>
        <p:nvGrpSpPr>
          <p:cNvPr id="12" name="Group 69"/>
          <p:cNvGrpSpPr>
            <a:grpSpLocks/>
          </p:cNvGrpSpPr>
          <p:nvPr/>
        </p:nvGrpSpPr>
        <p:grpSpPr bwMode="auto">
          <a:xfrm>
            <a:off x="6288088" y="2382839"/>
            <a:ext cx="850900" cy="866775"/>
            <a:chOff x="2992" y="1763"/>
            <a:chExt cx="536" cy="546"/>
          </a:xfrm>
        </p:grpSpPr>
        <p:grpSp>
          <p:nvGrpSpPr>
            <p:cNvPr id="447558" name="Group 70"/>
            <p:cNvGrpSpPr>
              <a:grpSpLocks/>
            </p:cNvGrpSpPr>
            <p:nvPr/>
          </p:nvGrpSpPr>
          <p:grpSpPr bwMode="auto">
            <a:xfrm>
              <a:off x="2992" y="1763"/>
              <a:ext cx="356" cy="496"/>
              <a:chOff x="2992" y="1763"/>
              <a:chExt cx="356" cy="496"/>
            </a:xfrm>
          </p:grpSpPr>
          <p:sp>
            <p:nvSpPr>
              <p:cNvPr id="447559" name="Freeform 71"/>
              <p:cNvSpPr>
                <a:spLocks/>
              </p:cNvSpPr>
              <p:nvPr/>
            </p:nvSpPr>
            <p:spPr bwMode="auto">
              <a:xfrm>
                <a:off x="3281" y="1763"/>
                <a:ext cx="44" cy="109"/>
              </a:xfrm>
              <a:custGeom>
                <a:avLst/>
                <a:gdLst>
                  <a:gd name="T0" fmla="*/ 44 w 44"/>
                  <a:gd name="T1" fmla="*/ 109 h 109"/>
                  <a:gd name="T2" fmla="*/ 42 w 44"/>
                  <a:gd name="T3" fmla="*/ 78 h 109"/>
                  <a:gd name="T4" fmla="*/ 38 w 44"/>
                  <a:gd name="T5" fmla="*/ 53 h 109"/>
                  <a:gd name="T6" fmla="*/ 30 w 44"/>
                  <a:gd name="T7" fmla="*/ 33 h 109"/>
                  <a:gd name="T8" fmla="*/ 23 w 44"/>
                  <a:gd name="T9" fmla="*/ 18 h 109"/>
                  <a:gd name="T10" fmla="*/ 9 w 44"/>
                  <a:gd name="T11" fmla="*/ 4 h 109"/>
                  <a:gd name="T12" fmla="*/ 2 w 44"/>
                  <a:gd name="T13" fmla="*/ 0 h 109"/>
                  <a:gd name="T14" fmla="*/ 0 w 44"/>
                  <a:gd name="T15" fmla="*/ 8 h 109"/>
                  <a:gd name="T16" fmla="*/ 3 w 44"/>
                  <a:gd name="T17" fmla="*/ 10 h 109"/>
                  <a:gd name="T18" fmla="*/ 17 w 44"/>
                  <a:gd name="T19" fmla="*/ 24 h 109"/>
                  <a:gd name="T20" fmla="*/ 25 w 44"/>
                  <a:gd name="T21" fmla="*/ 35 h 109"/>
                  <a:gd name="T22" fmla="*/ 30 w 44"/>
                  <a:gd name="T23" fmla="*/ 55 h 109"/>
                  <a:gd name="T24" fmla="*/ 34 w 44"/>
                  <a:gd name="T25" fmla="*/ 78 h 109"/>
                  <a:gd name="T26" fmla="*/ 36 w 44"/>
                  <a:gd name="T27" fmla="*/ 109 h 109"/>
                  <a:gd name="T28" fmla="*/ 44 w 44"/>
                  <a:gd name="T29" fmla="*/ 109 h 10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4"/>
                  <a:gd name="T46" fmla="*/ 0 h 109"/>
                  <a:gd name="T47" fmla="*/ 44 w 44"/>
                  <a:gd name="T48" fmla="*/ 109 h 10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4" h="109">
                    <a:moveTo>
                      <a:pt x="44" y="109"/>
                    </a:moveTo>
                    <a:lnTo>
                      <a:pt x="42" y="78"/>
                    </a:lnTo>
                    <a:lnTo>
                      <a:pt x="38" y="53"/>
                    </a:lnTo>
                    <a:lnTo>
                      <a:pt x="30" y="33"/>
                    </a:lnTo>
                    <a:lnTo>
                      <a:pt x="23" y="18"/>
                    </a:lnTo>
                    <a:lnTo>
                      <a:pt x="9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17" y="24"/>
                    </a:lnTo>
                    <a:lnTo>
                      <a:pt x="25" y="35"/>
                    </a:lnTo>
                    <a:lnTo>
                      <a:pt x="30" y="55"/>
                    </a:lnTo>
                    <a:lnTo>
                      <a:pt x="34" y="78"/>
                    </a:lnTo>
                    <a:lnTo>
                      <a:pt x="36" y="109"/>
                    </a:lnTo>
                    <a:lnTo>
                      <a:pt x="44" y="10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60" name="Freeform 72"/>
              <p:cNvSpPr>
                <a:spLocks/>
              </p:cNvSpPr>
              <p:nvPr/>
            </p:nvSpPr>
            <p:spPr bwMode="auto">
              <a:xfrm>
                <a:off x="3300" y="1870"/>
                <a:ext cx="42" cy="38"/>
              </a:xfrm>
              <a:custGeom>
                <a:avLst/>
                <a:gdLst>
                  <a:gd name="T0" fmla="*/ 42 w 42"/>
                  <a:gd name="T1" fmla="*/ 0 h 38"/>
                  <a:gd name="T2" fmla="*/ 21 w 42"/>
                  <a:gd name="T3" fmla="*/ 38 h 38"/>
                  <a:gd name="T4" fmla="*/ 0 w 42"/>
                  <a:gd name="T5" fmla="*/ 0 h 38"/>
                  <a:gd name="T6" fmla="*/ 42 w 42"/>
                  <a:gd name="T7" fmla="*/ 0 h 38"/>
                  <a:gd name="T8" fmla="*/ 21 w 42"/>
                  <a:gd name="T9" fmla="*/ 38 h 38"/>
                  <a:gd name="T10" fmla="*/ 42 w 42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0"/>
                    </a:moveTo>
                    <a:lnTo>
                      <a:pt x="21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pic>
            <p:nvPicPr>
              <p:cNvPr id="447561" name="Picture 73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2992" y="1998"/>
                <a:ext cx="356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447562" name="Group 74"/>
            <p:cNvGrpSpPr>
              <a:grpSpLocks/>
            </p:cNvGrpSpPr>
            <p:nvPr/>
          </p:nvGrpSpPr>
          <p:grpSpPr bwMode="auto">
            <a:xfrm>
              <a:off x="3264" y="2267"/>
              <a:ext cx="264" cy="42"/>
              <a:chOff x="3264" y="2267"/>
              <a:chExt cx="264" cy="42"/>
            </a:xfrm>
          </p:grpSpPr>
          <p:sp>
            <p:nvSpPr>
              <p:cNvPr id="447563" name="Freeform 75"/>
              <p:cNvSpPr>
                <a:spLocks/>
              </p:cNvSpPr>
              <p:nvPr/>
            </p:nvSpPr>
            <p:spPr bwMode="auto">
              <a:xfrm>
                <a:off x="3300" y="2285"/>
                <a:ext cx="228" cy="24"/>
              </a:xfrm>
              <a:custGeom>
                <a:avLst/>
                <a:gdLst>
                  <a:gd name="T0" fmla="*/ 0 w 228"/>
                  <a:gd name="T1" fmla="*/ 6 h 24"/>
                  <a:gd name="T2" fmla="*/ 42 w 228"/>
                  <a:gd name="T3" fmla="*/ 18 h 24"/>
                  <a:gd name="T4" fmla="*/ 78 w 228"/>
                  <a:gd name="T5" fmla="*/ 24 h 24"/>
                  <a:gd name="T6" fmla="*/ 120 w 228"/>
                  <a:gd name="T7" fmla="*/ 24 h 24"/>
                  <a:gd name="T8" fmla="*/ 156 w 228"/>
                  <a:gd name="T9" fmla="*/ 24 h 24"/>
                  <a:gd name="T10" fmla="*/ 210 w 228"/>
                  <a:gd name="T11" fmla="*/ 18 h 24"/>
                  <a:gd name="T12" fmla="*/ 228 w 228"/>
                  <a:gd name="T13" fmla="*/ 18 h 24"/>
                  <a:gd name="T14" fmla="*/ 228 w 228"/>
                  <a:gd name="T15" fmla="*/ 6 h 24"/>
                  <a:gd name="T16" fmla="*/ 210 w 228"/>
                  <a:gd name="T17" fmla="*/ 12 h 24"/>
                  <a:gd name="T18" fmla="*/ 156 w 228"/>
                  <a:gd name="T19" fmla="*/ 18 h 24"/>
                  <a:gd name="T20" fmla="*/ 120 w 228"/>
                  <a:gd name="T21" fmla="*/ 18 h 24"/>
                  <a:gd name="T22" fmla="*/ 78 w 228"/>
                  <a:gd name="T23" fmla="*/ 12 h 24"/>
                  <a:gd name="T24" fmla="*/ 42 w 228"/>
                  <a:gd name="T25" fmla="*/ 6 h 24"/>
                  <a:gd name="T26" fmla="*/ 0 w 228"/>
                  <a:gd name="T27" fmla="*/ 0 h 24"/>
                  <a:gd name="T28" fmla="*/ 0 w 228"/>
                  <a:gd name="T29" fmla="*/ 6 h 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8"/>
                  <a:gd name="T46" fmla="*/ 0 h 24"/>
                  <a:gd name="T47" fmla="*/ 228 w 228"/>
                  <a:gd name="T48" fmla="*/ 24 h 2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8" h="24">
                    <a:moveTo>
                      <a:pt x="0" y="6"/>
                    </a:moveTo>
                    <a:lnTo>
                      <a:pt x="42" y="18"/>
                    </a:lnTo>
                    <a:lnTo>
                      <a:pt x="78" y="24"/>
                    </a:lnTo>
                    <a:lnTo>
                      <a:pt x="120" y="24"/>
                    </a:lnTo>
                    <a:lnTo>
                      <a:pt x="156" y="24"/>
                    </a:lnTo>
                    <a:lnTo>
                      <a:pt x="210" y="18"/>
                    </a:lnTo>
                    <a:lnTo>
                      <a:pt x="228" y="18"/>
                    </a:lnTo>
                    <a:lnTo>
                      <a:pt x="228" y="6"/>
                    </a:lnTo>
                    <a:lnTo>
                      <a:pt x="210" y="12"/>
                    </a:lnTo>
                    <a:lnTo>
                      <a:pt x="156" y="18"/>
                    </a:lnTo>
                    <a:lnTo>
                      <a:pt x="120" y="18"/>
                    </a:lnTo>
                    <a:lnTo>
                      <a:pt x="78" y="12"/>
                    </a:lnTo>
                    <a:lnTo>
                      <a:pt x="42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64" name="Freeform 76"/>
              <p:cNvSpPr>
                <a:spLocks/>
              </p:cNvSpPr>
              <p:nvPr/>
            </p:nvSpPr>
            <p:spPr bwMode="auto">
              <a:xfrm>
                <a:off x="3264" y="2267"/>
                <a:ext cx="48" cy="42"/>
              </a:xfrm>
              <a:custGeom>
                <a:avLst/>
                <a:gdLst>
                  <a:gd name="T0" fmla="*/ 30 w 48"/>
                  <a:gd name="T1" fmla="*/ 42 h 42"/>
                  <a:gd name="T2" fmla="*/ 0 w 48"/>
                  <a:gd name="T3" fmla="*/ 12 h 42"/>
                  <a:gd name="T4" fmla="*/ 48 w 48"/>
                  <a:gd name="T5" fmla="*/ 0 h 42"/>
                  <a:gd name="T6" fmla="*/ 30 w 48"/>
                  <a:gd name="T7" fmla="*/ 42 h 42"/>
                  <a:gd name="T8" fmla="*/ 0 w 48"/>
                  <a:gd name="T9" fmla="*/ 12 h 42"/>
                  <a:gd name="T10" fmla="*/ 30 w 48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2"/>
                  <a:gd name="T20" fmla="*/ 48 w 48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2">
                    <a:moveTo>
                      <a:pt x="30" y="42"/>
                    </a:moveTo>
                    <a:lnTo>
                      <a:pt x="0" y="12"/>
                    </a:lnTo>
                    <a:lnTo>
                      <a:pt x="48" y="0"/>
                    </a:lnTo>
                    <a:lnTo>
                      <a:pt x="30" y="42"/>
                    </a:lnTo>
                    <a:lnTo>
                      <a:pt x="0" y="1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</p:grpSp>
      <p:grpSp>
        <p:nvGrpSpPr>
          <p:cNvPr id="15" name="Group 77"/>
          <p:cNvGrpSpPr>
            <a:grpSpLocks/>
          </p:cNvGrpSpPr>
          <p:nvPr/>
        </p:nvGrpSpPr>
        <p:grpSpPr bwMode="auto">
          <a:xfrm>
            <a:off x="6311900" y="3068638"/>
            <a:ext cx="1987550" cy="2747962"/>
            <a:chOff x="3016" y="2195"/>
            <a:chExt cx="1252" cy="1731"/>
          </a:xfrm>
        </p:grpSpPr>
        <p:grpSp>
          <p:nvGrpSpPr>
            <p:cNvPr id="447566" name="Group 78"/>
            <p:cNvGrpSpPr>
              <a:grpSpLocks/>
            </p:cNvGrpSpPr>
            <p:nvPr/>
          </p:nvGrpSpPr>
          <p:grpSpPr bwMode="auto">
            <a:xfrm>
              <a:off x="3630" y="2195"/>
              <a:ext cx="570" cy="396"/>
              <a:chOff x="3630" y="2195"/>
              <a:chExt cx="570" cy="396"/>
            </a:xfrm>
          </p:grpSpPr>
          <p:sp>
            <p:nvSpPr>
              <p:cNvPr id="447567" name="Freeform 79"/>
              <p:cNvSpPr>
                <a:spLocks/>
              </p:cNvSpPr>
              <p:nvPr/>
            </p:nvSpPr>
            <p:spPr bwMode="auto">
              <a:xfrm>
                <a:off x="3636" y="2273"/>
                <a:ext cx="114" cy="138"/>
              </a:xfrm>
              <a:custGeom>
                <a:avLst/>
                <a:gdLst>
                  <a:gd name="T0" fmla="*/ 2147483647 w 19"/>
                  <a:gd name="T1" fmla="*/ 2147483647 h 23"/>
                  <a:gd name="T2" fmla="*/ 2147483647 w 19"/>
                  <a:gd name="T3" fmla="*/ 2147483647 h 23"/>
                  <a:gd name="T4" fmla="*/ 2147483647 w 19"/>
                  <a:gd name="T5" fmla="*/ 2147483647 h 23"/>
                  <a:gd name="T6" fmla="*/ 2147483647 w 19"/>
                  <a:gd name="T7" fmla="*/ 0 h 23"/>
                  <a:gd name="T8" fmla="*/ 2147483647 w 19"/>
                  <a:gd name="T9" fmla="*/ 0 h 23"/>
                  <a:gd name="T10" fmla="*/ 0 w 19"/>
                  <a:gd name="T11" fmla="*/ 2147483647 h 23"/>
                  <a:gd name="T12" fmla="*/ 2147483647 w 19"/>
                  <a:gd name="T13" fmla="*/ 2147483647 h 23"/>
                  <a:gd name="T14" fmla="*/ 2147483647 w 19"/>
                  <a:gd name="T15" fmla="*/ 2147483647 h 23"/>
                  <a:gd name="T16" fmla="*/ 2147483647 w 19"/>
                  <a:gd name="T17" fmla="*/ 2147483647 h 23"/>
                  <a:gd name="T18" fmla="*/ 2147483647 w 19"/>
                  <a:gd name="T19" fmla="*/ 2147483647 h 23"/>
                  <a:gd name="T20" fmla="*/ 2147483647 w 19"/>
                  <a:gd name="T21" fmla="*/ 2147483647 h 23"/>
                  <a:gd name="T22" fmla="*/ 2147483647 w 19"/>
                  <a:gd name="T23" fmla="*/ 2147483647 h 23"/>
                  <a:gd name="T24" fmla="*/ 2147483647 w 19"/>
                  <a:gd name="T25" fmla="*/ 2147483647 h 23"/>
                  <a:gd name="T26" fmla="*/ 2147483647 w 19"/>
                  <a:gd name="T27" fmla="*/ 2147483647 h 23"/>
                  <a:gd name="T28" fmla="*/ 2147483647 w 19"/>
                  <a:gd name="T29" fmla="*/ 2147483647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23"/>
                  <a:gd name="T47" fmla="*/ 19 w 19"/>
                  <a:gd name="T48" fmla="*/ 23 h 2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23">
                    <a:moveTo>
                      <a:pt x="13" y="9"/>
                    </a:moveTo>
                    <a:lnTo>
                      <a:pt x="6" y="9"/>
                    </a:lnTo>
                    <a:lnTo>
                      <a:pt x="5" y="3"/>
                    </a:lnTo>
                    <a:cubicBezTo>
                      <a:pt x="5" y="2"/>
                      <a:pt x="4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lnTo>
                      <a:pt x="1" y="11"/>
                    </a:lnTo>
                    <a:lnTo>
                      <a:pt x="3" y="23"/>
                    </a:lnTo>
                    <a:lnTo>
                      <a:pt x="19" y="23"/>
                    </a:lnTo>
                    <a:lnTo>
                      <a:pt x="18" y="10"/>
                    </a:lnTo>
                    <a:lnTo>
                      <a:pt x="19" y="3"/>
                    </a:lnTo>
                    <a:cubicBezTo>
                      <a:pt x="19" y="3"/>
                      <a:pt x="18" y="1"/>
                      <a:pt x="17" y="1"/>
                    </a:cubicBezTo>
                    <a:lnTo>
                      <a:pt x="16" y="1"/>
                    </a:lnTo>
                    <a:cubicBezTo>
                      <a:pt x="15" y="1"/>
                      <a:pt x="14" y="3"/>
                      <a:pt x="14" y="3"/>
                    </a:cubicBezTo>
                    <a:lnTo>
                      <a:pt x="13" y="9"/>
                    </a:lnTo>
                  </a:path>
                </a:pathLst>
              </a:custGeom>
              <a:solidFill>
                <a:srgbClr val="FDF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68" name="Freeform 80"/>
              <p:cNvSpPr>
                <a:spLocks/>
              </p:cNvSpPr>
              <p:nvPr/>
            </p:nvSpPr>
            <p:spPr bwMode="auto">
              <a:xfrm>
                <a:off x="3666" y="2321"/>
                <a:ext cx="48" cy="12"/>
              </a:xfrm>
              <a:custGeom>
                <a:avLst/>
                <a:gdLst>
                  <a:gd name="T0" fmla="*/ 0 w 48"/>
                  <a:gd name="T1" fmla="*/ 6 h 12"/>
                  <a:gd name="T2" fmla="*/ 6 w 48"/>
                  <a:gd name="T3" fmla="*/ 12 h 12"/>
                  <a:gd name="T4" fmla="*/ 48 w 48"/>
                  <a:gd name="T5" fmla="*/ 12 h 12"/>
                  <a:gd name="T6" fmla="*/ 48 w 48"/>
                  <a:gd name="T7" fmla="*/ 6 h 12"/>
                  <a:gd name="T8" fmla="*/ 6 w 48"/>
                  <a:gd name="T9" fmla="*/ 0 h 12"/>
                  <a:gd name="T10" fmla="*/ 0 w 48"/>
                  <a:gd name="T11" fmla="*/ 6 h 12"/>
                  <a:gd name="T12" fmla="*/ 0 w 48"/>
                  <a:gd name="T13" fmla="*/ 6 h 12"/>
                  <a:gd name="T14" fmla="*/ 0 w 48"/>
                  <a:gd name="T15" fmla="*/ 12 h 12"/>
                  <a:gd name="T16" fmla="*/ 6 w 48"/>
                  <a:gd name="T17" fmla="*/ 12 h 12"/>
                  <a:gd name="T18" fmla="*/ 0 w 48"/>
                  <a:gd name="T19" fmla="*/ 6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8"/>
                  <a:gd name="T31" fmla="*/ 0 h 12"/>
                  <a:gd name="T32" fmla="*/ 48 w 48"/>
                  <a:gd name="T33" fmla="*/ 12 h 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8" h="12">
                    <a:moveTo>
                      <a:pt x="0" y="6"/>
                    </a:moveTo>
                    <a:lnTo>
                      <a:pt x="6" y="12"/>
                    </a:lnTo>
                    <a:lnTo>
                      <a:pt x="48" y="12"/>
                    </a:lnTo>
                    <a:lnTo>
                      <a:pt x="48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69" name="Freeform 81"/>
              <p:cNvSpPr>
                <a:spLocks/>
              </p:cNvSpPr>
              <p:nvPr/>
            </p:nvSpPr>
            <p:spPr bwMode="auto">
              <a:xfrm>
                <a:off x="3660" y="2285"/>
                <a:ext cx="12" cy="42"/>
              </a:xfrm>
              <a:custGeom>
                <a:avLst/>
                <a:gdLst>
                  <a:gd name="T0" fmla="*/ 0 w 12"/>
                  <a:gd name="T1" fmla="*/ 6 h 42"/>
                  <a:gd name="T2" fmla="*/ 0 w 12"/>
                  <a:gd name="T3" fmla="*/ 6 h 42"/>
                  <a:gd name="T4" fmla="*/ 6 w 12"/>
                  <a:gd name="T5" fmla="*/ 42 h 42"/>
                  <a:gd name="T6" fmla="*/ 12 w 12"/>
                  <a:gd name="T7" fmla="*/ 42 h 42"/>
                  <a:gd name="T8" fmla="*/ 12 w 12"/>
                  <a:gd name="T9" fmla="*/ 0 h 42"/>
                  <a:gd name="T10" fmla="*/ 0 w 12"/>
                  <a:gd name="T11" fmla="*/ 6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2"/>
                  <a:gd name="T20" fmla="*/ 12 w 12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2">
                    <a:moveTo>
                      <a:pt x="0" y="6"/>
                    </a:moveTo>
                    <a:lnTo>
                      <a:pt x="0" y="6"/>
                    </a:lnTo>
                    <a:lnTo>
                      <a:pt x="6" y="42"/>
                    </a:lnTo>
                    <a:lnTo>
                      <a:pt x="12" y="42"/>
                    </a:lnTo>
                    <a:lnTo>
                      <a:pt x="1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0" name="Freeform 82"/>
              <p:cNvSpPr>
                <a:spLocks/>
              </p:cNvSpPr>
              <p:nvPr/>
            </p:nvSpPr>
            <p:spPr bwMode="auto">
              <a:xfrm>
                <a:off x="3648" y="2273"/>
                <a:ext cx="24" cy="18"/>
              </a:xfrm>
              <a:custGeom>
                <a:avLst/>
                <a:gdLst>
                  <a:gd name="T0" fmla="*/ 0 w 24"/>
                  <a:gd name="T1" fmla="*/ 6 h 18"/>
                  <a:gd name="T2" fmla="*/ 0 w 24"/>
                  <a:gd name="T3" fmla="*/ 6 h 18"/>
                  <a:gd name="T4" fmla="*/ 12 w 24"/>
                  <a:gd name="T5" fmla="*/ 12 h 18"/>
                  <a:gd name="T6" fmla="*/ 12 w 24"/>
                  <a:gd name="T7" fmla="*/ 18 h 18"/>
                  <a:gd name="T8" fmla="*/ 24 w 24"/>
                  <a:gd name="T9" fmla="*/ 18 h 18"/>
                  <a:gd name="T10" fmla="*/ 18 w 24"/>
                  <a:gd name="T11" fmla="*/ 6 h 18"/>
                  <a:gd name="T12" fmla="*/ 0 w 24"/>
                  <a:gd name="T13" fmla="*/ 0 h 18"/>
                  <a:gd name="T14" fmla="*/ 0 w 24"/>
                  <a:gd name="T15" fmla="*/ 0 h 18"/>
                  <a:gd name="T16" fmla="*/ 0 w 24"/>
                  <a:gd name="T17" fmla="*/ 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18"/>
                  <a:gd name="T29" fmla="*/ 24 w 24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18">
                    <a:moveTo>
                      <a:pt x="0" y="6"/>
                    </a:moveTo>
                    <a:lnTo>
                      <a:pt x="0" y="6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24" y="18"/>
                    </a:lnTo>
                    <a:lnTo>
                      <a:pt x="18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1" name="Freeform 83"/>
              <p:cNvSpPr>
                <a:spLocks/>
              </p:cNvSpPr>
              <p:nvPr/>
            </p:nvSpPr>
            <p:spPr bwMode="auto">
              <a:xfrm>
                <a:off x="3648" y="2273"/>
                <a:ext cx="1" cy="6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6 h 6"/>
                  <a:gd name="T4" fmla="*/ 0 w 1"/>
                  <a:gd name="T5" fmla="*/ 6 h 6"/>
                  <a:gd name="T6" fmla="*/ 0 w 1"/>
                  <a:gd name="T7" fmla="*/ 0 h 6"/>
                  <a:gd name="T8" fmla="*/ 0 w 1"/>
                  <a:gd name="T9" fmla="*/ 0 h 6"/>
                  <a:gd name="T10" fmla="*/ 0 w 1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6"/>
                  <a:gd name="T20" fmla="*/ 1 w 1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2" name="Freeform 84"/>
              <p:cNvSpPr>
                <a:spLocks/>
              </p:cNvSpPr>
              <p:nvPr/>
            </p:nvSpPr>
            <p:spPr bwMode="auto">
              <a:xfrm>
                <a:off x="3630" y="2273"/>
                <a:ext cx="18" cy="18"/>
              </a:xfrm>
              <a:custGeom>
                <a:avLst/>
                <a:gdLst>
                  <a:gd name="T0" fmla="*/ 6 w 18"/>
                  <a:gd name="T1" fmla="*/ 18 h 18"/>
                  <a:gd name="T2" fmla="*/ 6 w 18"/>
                  <a:gd name="T3" fmla="*/ 18 h 18"/>
                  <a:gd name="T4" fmla="*/ 12 w 18"/>
                  <a:gd name="T5" fmla="*/ 12 h 18"/>
                  <a:gd name="T6" fmla="*/ 18 w 18"/>
                  <a:gd name="T7" fmla="*/ 6 h 18"/>
                  <a:gd name="T8" fmla="*/ 18 w 18"/>
                  <a:gd name="T9" fmla="*/ 0 h 18"/>
                  <a:gd name="T10" fmla="*/ 6 w 18"/>
                  <a:gd name="T11" fmla="*/ 6 h 18"/>
                  <a:gd name="T12" fmla="*/ 0 w 18"/>
                  <a:gd name="T13" fmla="*/ 18 h 18"/>
                  <a:gd name="T14" fmla="*/ 0 w 18"/>
                  <a:gd name="T15" fmla="*/ 18 h 18"/>
                  <a:gd name="T16" fmla="*/ 6 w 18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8"/>
                  <a:gd name="T29" fmla="*/ 18 w 1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8">
                    <a:moveTo>
                      <a:pt x="6" y="18"/>
                    </a:moveTo>
                    <a:lnTo>
                      <a:pt x="6" y="18"/>
                    </a:lnTo>
                    <a:lnTo>
                      <a:pt x="12" y="12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6" y="6"/>
                    </a:lnTo>
                    <a:lnTo>
                      <a:pt x="0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3" name="Freeform 85"/>
              <p:cNvSpPr>
                <a:spLocks/>
              </p:cNvSpPr>
              <p:nvPr/>
            </p:nvSpPr>
            <p:spPr bwMode="auto">
              <a:xfrm>
                <a:off x="3630" y="2291"/>
                <a:ext cx="18" cy="48"/>
              </a:xfrm>
              <a:custGeom>
                <a:avLst/>
                <a:gdLst>
                  <a:gd name="T0" fmla="*/ 12 w 18"/>
                  <a:gd name="T1" fmla="*/ 48 h 48"/>
                  <a:gd name="T2" fmla="*/ 18 w 18"/>
                  <a:gd name="T3" fmla="*/ 48 h 48"/>
                  <a:gd name="T4" fmla="*/ 6 w 18"/>
                  <a:gd name="T5" fmla="*/ 0 h 48"/>
                  <a:gd name="T6" fmla="*/ 0 w 18"/>
                  <a:gd name="T7" fmla="*/ 0 h 48"/>
                  <a:gd name="T8" fmla="*/ 12 w 18"/>
                  <a:gd name="T9" fmla="*/ 48 h 48"/>
                  <a:gd name="T10" fmla="*/ 12 w 18"/>
                  <a:gd name="T11" fmla="*/ 48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48"/>
                  <a:gd name="T20" fmla="*/ 18 w 18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48">
                    <a:moveTo>
                      <a:pt x="12" y="48"/>
                    </a:moveTo>
                    <a:lnTo>
                      <a:pt x="18" y="48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2" y="48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4" name="Freeform 86"/>
              <p:cNvSpPr>
                <a:spLocks/>
              </p:cNvSpPr>
              <p:nvPr/>
            </p:nvSpPr>
            <p:spPr bwMode="auto">
              <a:xfrm>
                <a:off x="3642" y="2339"/>
                <a:ext cx="18" cy="78"/>
              </a:xfrm>
              <a:custGeom>
                <a:avLst/>
                <a:gdLst>
                  <a:gd name="T0" fmla="*/ 12 w 18"/>
                  <a:gd name="T1" fmla="*/ 78 h 78"/>
                  <a:gd name="T2" fmla="*/ 18 w 18"/>
                  <a:gd name="T3" fmla="*/ 72 h 78"/>
                  <a:gd name="T4" fmla="*/ 6 w 18"/>
                  <a:gd name="T5" fmla="*/ 0 h 78"/>
                  <a:gd name="T6" fmla="*/ 0 w 18"/>
                  <a:gd name="T7" fmla="*/ 0 h 78"/>
                  <a:gd name="T8" fmla="*/ 12 w 18"/>
                  <a:gd name="T9" fmla="*/ 72 h 78"/>
                  <a:gd name="T10" fmla="*/ 12 w 18"/>
                  <a:gd name="T11" fmla="*/ 78 h 78"/>
                  <a:gd name="T12" fmla="*/ 12 w 18"/>
                  <a:gd name="T13" fmla="*/ 72 h 78"/>
                  <a:gd name="T14" fmla="*/ 12 w 18"/>
                  <a:gd name="T15" fmla="*/ 78 h 78"/>
                  <a:gd name="T16" fmla="*/ 12 w 1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78"/>
                  <a:gd name="T29" fmla="*/ 18 w 1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78">
                    <a:moveTo>
                      <a:pt x="12" y="78"/>
                    </a:moveTo>
                    <a:lnTo>
                      <a:pt x="18" y="7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2" y="72"/>
                    </a:lnTo>
                    <a:lnTo>
                      <a:pt x="12" y="78"/>
                    </a:lnTo>
                    <a:lnTo>
                      <a:pt x="12" y="72"/>
                    </a:lnTo>
                    <a:lnTo>
                      <a:pt x="12" y="78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5" name="Freeform 87"/>
              <p:cNvSpPr>
                <a:spLocks/>
              </p:cNvSpPr>
              <p:nvPr/>
            </p:nvSpPr>
            <p:spPr bwMode="auto">
              <a:xfrm>
                <a:off x="3654" y="2405"/>
                <a:ext cx="102" cy="12"/>
              </a:xfrm>
              <a:custGeom>
                <a:avLst/>
                <a:gdLst>
                  <a:gd name="T0" fmla="*/ 102 w 102"/>
                  <a:gd name="T1" fmla="*/ 6 h 12"/>
                  <a:gd name="T2" fmla="*/ 96 w 102"/>
                  <a:gd name="T3" fmla="*/ 6 h 12"/>
                  <a:gd name="T4" fmla="*/ 0 w 102"/>
                  <a:gd name="T5" fmla="*/ 0 h 12"/>
                  <a:gd name="T6" fmla="*/ 0 w 102"/>
                  <a:gd name="T7" fmla="*/ 12 h 12"/>
                  <a:gd name="T8" fmla="*/ 96 w 102"/>
                  <a:gd name="T9" fmla="*/ 12 h 12"/>
                  <a:gd name="T10" fmla="*/ 102 w 102"/>
                  <a:gd name="T11" fmla="*/ 6 h 12"/>
                  <a:gd name="T12" fmla="*/ 96 w 102"/>
                  <a:gd name="T13" fmla="*/ 12 h 12"/>
                  <a:gd name="T14" fmla="*/ 102 w 102"/>
                  <a:gd name="T15" fmla="*/ 12 h 12"/>
                  <a:gd name="T16" fmla="*/ 102 w 10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"/>
                  <a:gd name="T29" fmla="*/ 102 w 10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">
                    <a:moveTo>
                      <a:pt x="102" y="6"/>
                    </a:moveTo>
                    <a:lnTo>
                      <a:pt x="96" y="6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96" y="12"/>
                    </a:lnTo>
                    <a:lnTo>
                      <a:pt x="102" y="6"/>
                    </a:lnTo>
                    <a:lnTo>
                      <a:pt x="96" y="12"/>
                    </a:lnTo>
                    <a:lnTo>
                      <a:pt x="102" y="12"/>
                    </a:lnTo>
                    <a:lnTo>
                      <a:pt x="102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6" name="Freeform 88"/>
              <p:cNvSpPr>
                <a:spLocks/>
              </p:cNvSpPr>
              <p:nvPr/>
            </p:nvSpPr>
            <p:spPr bwMode="auto">
              <a:xfrm>
                <a:off x="3744" y="2333"/>
                <a:ext cx="12" cy="78"/>
              </a:xfrm>
              <a:custGeom>
                <a:avLst/>
                <a:gdLst>
                  <a:gd name="T0" fmla="*/ 0 w 12"/>
                  <a:gd name="T1" fmla="*/ 0 h 78"/>
                  <a:gd name="T2" fmla="*/ 0 w 12"/>
                  <a:gd name="T3" fmla="*/ 0 h 78"/>
                  <a:gd name="T4" fmla="*/ 0 w 12"/>
                  <a:gd name="T5" fmla="*/ 78 h 78"/>
                  <a:gd name="T6" fmla="*/ 12 w 12"/>
                  <a:gd name="T7" fmla="*/ 78 h 78"/>
                  <a:gd name="T8" fmla="*/ 6 w 12"/>
                  <a:gd name="T9" fmla="*/ 0 h 78"/>
                  <a:gd name="T10" fmla="*/ 0 w 12"/>
                  <a:gd name="T11" fmla="*/ 0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78"/>
                  <a:gd name="T20" fmla="*/ 12 w 12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78"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lnTo>
                      <a:pt x="12" y="78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7" name="Freeform 89"/>
              <p:cNvSpPr>
                <a:spLocks/>
              </p:cNvSpPr>
              <p:nvPr/>
            </p:nvSpPr>
            <p:spPr bwMode="auto">
              <a:xfrm>
                <a:off x="3744" y="2291"/>
                <a:ext cx="6" cy="42"/>
              </a:xfrm>
              <a:custGeom>
                <a:avLst/>
                <a:gdLst>
                  <a:gd name="T0" fmla="*/ 6 w 6"/>
                  <a:gd name="T1" fmla="*/ 0 h 42"/>
                  <a:gd name="T2" fmla="*/ 0 w 6"/>
                  <a:gd name="T3" fmla="*/ 0 h 42"/>
                  <a:gd name="T4" fmla="*/ 0 w 6"/>
                  <a:gd name="T5" fmla="*/ 42 h 42"/>
                  <a:gd name="T6" fmla="*/ 6 w 6"/>
                  <a:gd name="T7" fmla="*/ 42 h 42"/>
                  <a:gd name="T8" fmla="*/ 6 w 6"/>
                  <a:gd name="T9" fmla="*/ 0 h 42"/>
                  <a:gd name="T10" fmla="*/ 6 w 6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0"/>
                    </a:move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8" name="Freeform 90"/>
              <p:cNvSpPr>
                <a:spLocks/>
              </p:cNvSpPr>
              <p:nvPr/>
            </p:nvSpPr>
            <p:spPr bwMode="auto">
              <a:xfrm>
                <a:off x="3738" y="2273"/>
                <a:ext cx="12" cy="18"/>
              </a:xfrm>
              <a:custGeom>
                <a:avLst/>
                <a:gdLst>
                  <a:gd name="T0" fmla="*/ 0 w 12"/>
                  <a:gd name="T1" fmla="*/ 6 h 18"/>
                  <a:gd name="T2" fmla="*/ 0 w 12"/>
                  <a:gd name="T3" fmla="*/ 6 h 18"/>
                  <a:gd name="T4" fmla="*/ 6 w 12"/>
                  <a:gd name="T5" fmla="*/ 12 h 18"/>
                  <a:gd name="T6" fmla="*/ 6 w 12"/>
                  <a:gd name="T7" fmla="*/ 18 h 18"/>
                  <a:gd name="T8" fmla="*/ 12 w 12"/>
                  <a:gd name="T9" fmla="*/ 18 h 18"/>
                  <a:gd name="T10" fmla="*/ 12 w 12"/>
                  <a:gd name="T11" fmla="*/ 12 h 18"/>
                  <a:gd name="T12" fmla="*/ 0 w 12"/>
                  <a:gd name="T13" fmla="*/ 0 h 18"/>
                  <a:gd name="T14" fmla="*/ 0 w 12"/>
                  <a:gd name="T15" fmla="*/ 0 h 18"/>
                  <a:gd name="T16" fmla="*/ 0 w 12"/>
                  <a:gd name="T17" fmla="*/ 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8"/>
                  <a:gd name="T29" fmla="*/ 12 w 12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8">
                    <a:moveTo>
                      <a:pt x="0" y="6"/>
                    </a:moveTo>
                    <a:lnTo>
                      <a:pt x="0" y="6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12" y="18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79" name="Freeform 91"/>
              <p:cNvSpPr>
                <a:spLocks/>
              </p:cNvSpPr>
              <p:nvPr/>
            </p:nvSpPr>
            <p:spPr bwMode="auto">
              <a:xfrm>
                <a:off x="3732" y="2273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0 w 6"/>
                  <a:gd name="T9" fmla="*/ 0 h 6"/>
                  <a:gd name="T10" fmla="*/ 0 w 6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6"/>
                  <a:gd name="T20" fmla="*/ 6 w 6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6">
                    <a:moveTo>
                      <a:pt x="0" y="0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80" name="Freeform 92"/>
              <p:cNvSpPr>
                <a:spLocks/>
              </p:cNvSpPr>
              <p:nvPr/>
            </p:nvSpPr>
            <p:spPr bwMode="auto">
              <a:xfrm>
                <a:off x="3714" y="2273"/>
                <a:ext cx="18" cy="18"/>
              </a:xfrm>
              <a:custGeom>
                <a:avLst/>
                <a:gdLst>
                  <a:gd name="T0" fmla="*/ 6 w 18"/>
                  <a:gd name="T1" fmla="*/ 18 h 18"/>
                  <a:gd name="T2" fmla="*/ 6 w 18"/>
                  <a:gd name="T3" fmla="*/ 18 h 18"/>
                  <a:gd name="T4" fmla="*/ 12 w 18"/>
                  <a:gd name="T5" fmla="*/ 12 h 18"/>
                  <a:gd name="T6" fmla="*/ 18 w 18"/>
                  <a:gd name="T7" fmla="*/ 6 h 18"/>
                  <a:gd name="T8" fmla="*/ 18 w 18"/>
                  <a:gd name="T9" fmla="*/ 0 h 18"/>
                  <a:gd name="T10" fmla="*/ 6 w 18"/>
                  <a:gd name="T11" fmla="*/ 6 h 18"/>
                  <a:gd name="T12" fmla="*/ 0 w 18"/>
                  <a:gd name="T13" fmla="*/ 18 h 18"/>
                  <a:gd name="T14" fmla="*/ 0 w 18"/>
                  <a:gd name="T15" fmla="*/ 18 h 18"/>
                  <a:gd name="T16" fmla="*/ 6 w 18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8"/>
                  <a:gd name="T29" fmla="*/ 18 w 1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8">
                    <a:moveTo>
                      <a:pt x="6" y="18"/>
                    </a:moveTo>
                    <a:lnTo>
                      <a:pt x="6" y="18"/>
                    </a:lnTo>
                    <a:lnTo>
                      <a:pt x="12" y="12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6" y="6"/>
                    </a:lnTo>
                    <a:lnTo>
                      <a:pt x="0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81" name="Freeform 93"/>
              <p:cNvSpPr>
                <a:spLocks/>
              </p:cNvSpPr>
              <p:nvPr/>
            </p:nvSpPr>
            <p:spPr bwMode="auto">
              <a:xfrm>
                <a:off x="3708" y="2291"/>
                <a:ext cx="12" cy="42"/>
              </a:xfrm>
              <a:custGeom>
                <a:avLst/>
                <a:gdLst>
                  <a:gd name="T0" fmla="*/ 6 w 12"/>
                  <a:gd name="T1" fmla="*/ 42 h 42"/>
                  <a:gd name="T2" fmla="*/ 6 w 12"/>
                  <a:gd name="T3" fmla="*/ 36 h 42"/>
                  <a:gd name="T4" fmla="*/ 12 w 12"/>
                  <a:gd name="T5" fmla="*/ 0 h 42"/>
                  <a:gd name="T6" fmla="*/ 6 w 12"/>
                  <a:gd name="T7" fmla="*/ 0 h 42"/>
                  <a:gd name="T8" fmla="*/ 0 w 12"/>
                  <a:gd name="T9" fmla="*/ 36 h 42"/>
                  <a:gd name="T10" fmla="*/ 6 w 12"/>
                  <a:gd name="T11" fmla="*/ 42 h 42"/>
                  <a:gd name="T12" fmla="*/ 6 w 12"/>
                  <a:gd name="T13" fmla="*/ 42 h 42"/>
                  <a:gd name="T14" fmla="*/ 6 w 12"/>
                  <a:gd name="T15" fmla="*/ 42 h 42"/>
                  <a:gd name="T16" fmla="*/ 6 w 12"/>
                  <a:gd name="T17" fmla="*/ 36 h 42"/>
                  <a:gd name="T18" fmla="*/ 6 w 12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42"/>
                  <a:gd name="T32" fmla="*/ 12 w 12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42">
                    <a:moveTo>
                      <a:pt x="6" y="42"/>
                    </a:moveTo>
                    <a:lnTo>
                      <a:pt x="6" y="36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6" y="42"/>
                    </a:lnTo>
                    <a:lnTo>
                      <a:pt x="6" y="36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82" name="Freeform 94"/>
              <p:cNvSpPr>
                <a:spLocks/>
              </p:cNvSpPr>
              <p:nvPr/>
            </p:nvSpPr>
            <p:spPr bwMode="auto">
              <a:xfrm>
                <a:off x="3672" y="2201"/>
                <a:ext cx="36" cy="60"/>
              </a:xfrm>
              <a:custGeom>
                <a:avLst/>
                <a:gdLst>
                  <a:gd name="T0" fmla="*/ 2147483647 w 6"/>
                  <a:gd name="T1" fmla="*/ 0 h 10"/>
                  <a:gd name="T2" fmla="*/ 2147483647 w 6"/>
                  <a:gd name="T3" fmla="*/ 2147483647 h 10"/>
                  <a:gd name="T4" fmla="*/ 2147483647 w 6"/>
                  <a:gd name="T5" fmla="*/ 2147483647 h 10"/>
                  <a:gd name="T6" fmla="*/ 2147483647 w 6"/>
                  <a:gd name="T7" fmla="*/ 2147483647 h 10"/>
                  <a:gd name="T8" fmla="*/ 2147483647 w 6"/>
                  <a:gd name="T9" fmla="*/ 2147483647 h 10"/>
                  <a:gd name="T10" fmla="*/ 2147483647 w 6"/>
                  <a:gd name="T11" fmla="*/ 2147483647 h 10"/>
                  <a:gd name="T12" fmla="*/ 0 w 6"/>
                  <a:gd name="T13" fmla="*/ 2147483647 h 10"/>
                  <a:gd name="T14" fmla="*/ 0 w 6"/>
                  <a:gd name="T15" fmla="*/ 2147483647 h 10"/>
                  <a:gd name="T16" fmla="*/ 2147483647 w 6"/>
                  <a:gd name="T17" fmla="*/ 2147483647 h 10"/>
                  <a:gd name="T18" fmla="*/ 2147483647 w 6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10"/>
                  <a:gd name="T32" fmla="*/ 6 w 6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10">
                    <a:moveTo>
                      <a:pt x="3" y="0"/>
                    </a:moveTo>
                    <a:lnTo>
                      <a:pt x="4" y="3"/>
                    </a:ln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5"/>
                      <a:pt x="5" y="6"/>
                      <a:pt x="6" y="7"/>
                    </a:cubicBezTo>
                    <a:lnTo>
                      <a:pt x="3" y="10"/>
                    </a:lnTo>
                    <a:cubicBezTo>
                      <a:pt x="1" y="8"/>
                      <a:pt x="0" y="6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solidFill>
                <a:srgbClr val="FA9E9A"/>
              </a:solidFill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83" name="Freeform 95"/>
              <p:cNvSpPr>
                <a:spLocks/>
              </p:cNvSpPr>
              <p:nvPr/>
            </p:nvSpPr>
            <p:spPr bwMode="auto">
              <a:xfrm>
                <a:off x="4056" y="2195"/>
                <a:ext cx="144" cy="186"/>
              </a:xfrm>
              <a:custGeom>
                <a:avLst/>
                <a:gdLst>
                  <a:gd name="T0" fmla="*/ 2147483647 w 24"/>
                  <a:gd name="T1" fmla="*/ 2147483647 h 31"/>
                  <a:gd name="T2" fmla="*/ 0 w 24"/>
                  <a:gd name="T3" fmla="*/ 2147483647 h 31"/>
                  <a:gd name="T4" fmla="*/ 0 w 24"/>
                  <a:gd name="T5" fmla="*/ 2147483647 h 31"/>
                  <a:gd name="T6" fmla="*/ 2147483647 w 24"/>
                  <a:gd name="T7" fmla="*/ 2147483647 h 31"/>
                  <a:gd name="T8" fmla="*/ 2147483647 w 24"/>
                  <a:gd name="T9" fmla="*/ 2147483647 h 31"/>
                  <a:gd name="T10" fmla="*/ 2147483647 w 24"/>
                  <a:gd name="T11" fmla="*/ 2147483647 h 31"/>
                  <a:gd name="T12" fmla="*/ 2147483647 w 24"/>
                  <a:gd name="T13" fmla="*/ 2147483647 h 31"/>
                  <a:gd name="T14" fmla="*/ 2147483647 w 24"/>
                  <a:gd name="T15" fmla="*/ 2147483647 h 31"/>
                  <a:gd name="T16" fmla="*/ 2147483647 w 24"/>
                  <a:gd name="T17" fmla="*/ 2147483647 h 31"/>
                  <a:gd name="T18" fmla="*/ 2147483647 w 24"/>
                  <a:gd name="T19" fmla="*/ 2147483647 h 31"/>
                  <a:gd name="T20" fmla="*/ 2147483647 w 24"/>
                  <a:gd name="T21" fmla="*/ 2147483647 h 31"/>
                  <a:gd name="T22" fmla="*/ 2147483647 w 24"/>
                  <a:gd name="T23" fmla="*/ 2147483647 h 31"/>
                  <a:gd name="T24" fmla="*/ 2147483647 w 24"/>
                  <a:gd name="T25" fmla="*/ 2147483647 h 31"/>
                  <a:gd name="T26" fmla="*/ 2147483647 w 24"/>
                  <a:gd name="T27" fmla="*/ 2147483647 h 31"/>
                  <a:gd name="T28" fmla="*/ 2147483647 w 24"/>
                  <a:gd name="T29" fmla="*/ 2147483647 h 31"/>
                  <a:gd name="T30" fmla="*/ 2147483647 w 24"/>
                  <a:gd name="T31" fmla="*/ 2147483647 h 31"/>
                  <a:gd name="T32" fmla="*/ 2147483647 w 24"/>
                  <a:gd name="T33" fmla="*/ 2147483647 h 31"/>
                  <a:gd name="T34" fmla="*/ 2147483647 w 24"/>
                  <a:gd name="T35" fmla="*/ 2147483647 h 31"/>
                  <a:gd name="T36" fmla="*/ 2147483647 w 24"/>
                  <a:gd name="T37" fmla="*/ 2147483647 h 31"/>
                  <a:gd name="T38" fmla="*/ 2147483647 w 24"/>
                  <a:gd name="T39" fmla="*/ 2147483647 h 31"/>
                  <a:gd name="T40" fmla="*/ 2147483647 w 24"/>
                  <a:gd name="T41" fmla="*/ 2147483647 h 31"/>
                  <a:gd name="T42" fmla="*/ 2147483647 w 24"/>
                  <a:gd name="T43" fmla="*/ 2147483647 h 31"/>
                  <a:gd name="T44" fmla="*/ 2147483647 w 24"/>
                  <a:gd name="T45" fmla="*/ 2147483647 h 31"/>
                  <a:gd name="T46" fmla="*/ 2147483647 w 24"/>
                  <a:gd name="T47" fmla="*/ 2147483647 h 31"/>
                  <a:gd name="T48" fmla="*/ 2147483647 w 24"/>
                  <a:gd name="T49" fmla="*/ 2147483647 h 31"/>
                  <a:gd name="T50" fmla="*/ 2147483647 w 24"/>
                  <a:gd name="T51" fmla="*/ 2147483647 h 31"/>
                  <a:gd name="T52" fmla="*/ 2147483647 w 24"/>
                  <a:gd name="T53" fmla="*/ 2147483647 h 31"/>
                  <a:gd name="T54" fmla="*/ 2147483647 w 24"/>
                  <a:gd name="T55" fmla="*/ 2147483647 h 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31"/>
                  <a:gd name="T86" fmla="*/ 24 w 24"/>
                  <a:gd name="T87" fmla="*/ 31 h 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31">
                    <a:moveTo>
                      <a:pt x="3" y="4"/>
                    </a:moveTo>
                    <a:lnTo>
                      <a:pt x="0" y="5"/>
                    </a:ln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9" y="2"/>
                      <a:pt x="11" y="3"/>
                      <a:pt x="13" y="2"/>
                    </a:cubicBezTo>
                    <a:cubicBezTo>
                      <a:pt x="15" y="1"/>
                      <a:pt x="17" y="1"/>
                      <a:pt x="19" y="2"/>
                    </a:cubicBezTo>
                    <a:cubicBezTo>
                      <a:pt x="20" y="3"/>
                      <a:pt x="21" y="4"/>
                      <a:pt x="22" y="5"/>
                    </a:cubicBezTo>
                    <a:cubicBezTo>
                      <a:pt x="24" y="8"/>
                      <a:pt x="23" y="9"/>
                      <a:pt x="23" y="10"/>
                    </a:cubicBezTo>
                    <a:cubicBezTo>
                      <a:pt x="22" y="11"/>
                      <a:pt x="22" y="13"/>
                      <a:pt x="22" y="15"/>
                    </a:cubicBezTo>
                    <a:cubicBezTo>
                      <a:pt x="22" y="17"/>
                      <a:pt x="21" y="17"/>
                      <a:pt x="21" y="17"/>
                    </a:cubicBezTo>
                    <a:cubicBezTo>
                      <a:pt x="22" y="17"/>
                      <a:pt x="23" y="17"/>
                      <a:pt x="23" y="20"/>
                    </a:cubicBezTo>
                    <a:cubicBezTo>
                      <a:pt x="23" y="25"/>
                      <a:pt x="20" y="31"/>
                      <a:pt x="20" y="31"/>
                    </a:cubicBezTo>
                    <a:lnTo>
                      <a:pt x="17" y="30"/>
                    </a:lnTo>
                    <a:cubicBezTo>
                      <a:pt x="17" y="30"/>
                      <a:pt x="20" y="24"/>
                      <a:pt x="20" y="20"/>
                    </a:cubicBezTo>
                    <a:cubicBezTo>
                      <a:pt x="20" y="19"/>
                      <a:pt x="21" y="20"/>
                      <a:pt x="21" y="19"/>
                    </a:cubicBezTo>
                    <a:cubicBezTo>
                      <a:pt x="20" y="19"/>
                      <a:pt x="19" y="19"/>
                      <a:pt x="19" y="15"/>
                    </a:cubicBezTo>
                    <a:cubicBezTo>
                      <a:pt x="19" y="12"/>
                      <a:pt x="19" y="10"/>
                      <a:pt x="20" y="9"/>
                    </a:cubicBezTo>
                    <a:cubicBezTo>
                      <a:pt x="20" y="8"/>
                      <a:pt x="21" y="8"/>
                      <a:pt x="20" y="7"/>
                    </a:cubicBezTo>
                    <a:cubicBezTo>
                      <a:pt x="19" y="6"/>
                      <a:pt x="18" y="5"/>
                      <a:pt x="18" y="5"/>
                    </a:cubicBezTo>
                    <a:cubicBezTo>
                      <a:pt x="17" y="4"/>
                      <a:pt x="16" y="4"/>
                      <a:pt x="14" y="5"/>
                    </a:cubicBezTo>
                    <a:cubicBezTo>
                      <a:pt x="11" y="6"/>
                      <a:pt x="9" y="5"/>
                      <a:pt x="7" y="4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</a:path>
                </a:pathLst>
              </a:custGeom>
              <a:solidFill>
                <a:srgbClr val="FA9E9A"/>
              </a:solidFill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84" name="Freeform 96"/>
              <p:cNvSpPr>
                <a:spLocks/>
              </p:cNvSpPr>
              <p:nvPr/>
            </p:nvSpPr>
            <p:spPr bwMode="auto">
              <a:xfrm>
                <a:off x="3636" y="2459"/>
                <a:ext cx="66" cy="132"/>
              </a:xfrm>
              <a:custGeom>
                <a:avLst/>
                <a:gdLst>
                  <a:gd name="T0" fmla="*/ 54 w 66"/>
                  <a:gd name="T1" fmla="*/ 0 h 132"/>
                  <a:gd name="T2" fmla="*/ 54 w 66"/>
                  <a:gd name="T3" fmla="*/ 36 h 132"/>
                  <a:gd name="T4" fmla="*/ 48 w 66"/>
                  <a:gd name="T5" fmla="*/ 60 h 132"/>
                  <a:gd name="T6" fmla="*/ 36 w 66"/>
                  <a:gd name="T7" fmla="*/ 84 h 132"/>
                  <a:gd name="T8" fmla="*/ 30 w 66"/>
                  <a:gd name="T9" fmla="*/ 96 h 132"/>
                  <a:gd name="T10" fmla="*/ 6 w 66"/>
                  <a:gd name="T11" fmla="*/ 120 h 132"/>
                  <a:gd name="T12" fmla="*/ 0 w 66"/>
                  <a:gd name="T13" fmla="*/ 120 h 132"/>
                  <a:gd name="T14" fmla="*/ 6 w 66"/>
                  <a:gd name="T15" fmla="*/ 132 h 132"/>
                  <a:gd name="T16" fmla="*/ 12 w 66"/>
                  <a:gd name="T17" fmla="*/ 120 h 132"/>
                  <a:gd name="T18" fmla="*/ 36 w 66"/>
                  <a:gd name="T19" fmla="*/ 102 h 132"/>
                  <a:gd name="T20" fmla="*/ 42 w 66"/>
                  <a:gd name="T21" fmla="*/ 84 h 132"/>
                  <a:gd name="T22" fmla="*/ 54 w 66"/>
                  <a:gd name="T23" fmla="*/ 60 h 132"/>
                  <a:gd name="T24" fmla="*/ 60 w 66"/>
                  <a:gd name="T25" fmla="*/ 36 h 132"/>
                  <a:gd name="T26" fmla="*/ 66 w 66"/>
                  <a:gd name="T27" fmla="*/ 0 h 132"/>
                  <a:gd name="T28" fmla="*/ 54 w 66"/>
                  <a:gd name="T29" fmla="*/ 0 h 1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6"/>
                  <a:gd name="T46" fmla="*/ 0 h 132"/>
                  <a:gd name="T47" fmla="*/ 66 w 66"/>
                  <a:gd name="T48" fmla="*/ 132 h 1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6" h="132">
                    <a:moveTo>
                      <a:pt x="54" y="0"/>
                    </a:moveTo>
                    <a:lnTo>
                      <a:pt x="54" y="36"/>
                    </a:lnTo>
                    <a:lnTo>
                      <a:pt x="48" y="60"/>
                    </a:lnTo>
                    <a:lnTo>
                      <a:pt x="36" y="84"/>
                    </a:lnTo>
                    <a:lnTo>
                      <a:pt x="30" y="96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6" y="132"/>
                    </a:lnTo>
                    <a:lnTo>
                      <a:pt x="12" y="120"/>
                    </a:lnTo>
                    <a:lnTo>
                      <a:pt x="36" y="102"/>
                    </a:lnTo>
                    <a:lnTo>
                      <a:pt x="42" y="84"/>
                    </a:lnTo>
                    <a:lnTo>
                      <a:pt x="54" y="60"/>
                    </a:lnTo>
                    <a:lnTo>
                      <a:pt x="60" y="36"/>
                    </a:lnTo>
                    <a:lnTo>
                      <a:pt x="66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85" name="Freeform 97"/>
              <p:cNvSpPr>
                <a:spLocks/>
              </p:cNvSpPr>
              <p:nvPr/>
            </p:nvSpPr>
            <p:spPr bwMode="auto">
              <a:xfrm>
                <a:off x="3672" y="2423"/>
                <a:ext cx="42" cy="42"/>
              </a:xfrm>
              <a:custGeom>
                <a:avLst/>
                <a:gdLst>
                  <a:gd name="T0" fmla="*/ 0 w 42"/>
                  <a:gd name="T1" fmla="*/ 42 h 42"/>
                  <a:gd name="T2" fmla="*/ 24 w 42"/>
                  <a:gd name="T3" fmla="*/ 0 h 42"/>
                  <a:gd name="T4" fmla="*/ 42 w 42"/>
                  <a:gd name="T5" fmla="*/ 42 h 42"/>
                  <a:gd name="T6" fmla="*/ 0 w 42"/>
                  <a:gd name="T7" fmla="*/ 42 h 42"/>
                  <a:gd name="T8" fmla="*/ 24 w 42"/>
                  <a:gd name="T9" fmla="*/ 0 h 42"/>
                  <a:gd name="T10" fmla="*/ 0 w 42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2"/>
                  <a:gd name="T20" fmla="*/ 42 w 42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2">
                    <a:moveTo>
                      <a:pt x="0" y="42"/>
                    </a:moveTo>
                    <a:lnTo>
                      <a:pt x="24" y="0"/>
                    </a:lnTo>
                    <a:lnTo>
                      <a:pt x="42" y="42"/>
                    </a:lnTo>
                    <a:lnTo>
                      <a:pt x="0" y="42"/>
                    </a:lnTo>
                    <a:lnTo>
                      <a:pt x="24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86" name="Freeform 98"/>
              <p:cNvSpPr>
                <a:spLocks/>
              </p:cNvSpPr>
              <p:nvPr/>
            </p:nvSpPr>
            <p:spPr bwMode="auto">
              <a:xfrm>
                <a:off x="3816" y="2285"/>
                <a:ext cx="234" cy="24"/>
              </a:xfrm>
              <a:custGeom>
                <a:avLst/>
                <a:gdLst>
                  <a:gd name="T0" fmla="*/ 228 w 234"/>
                  <a:gd name="T1" fmla="*/ 0 h 24"/>
                  <a:gd name="T2" fmla="*/ 192 w 234"/>
                  <a:gd name="T3" fmla="*/ 6 h 24"/>
                  <a:gd name="T4" fmla="*/ 150 w 234"/>
                  <a:gd name="T5" fmla="*/ 12 h 24"/>
                  <a:gd name="T6" fmla="*/ 114 w 234"/>
                  <a:gd name="T7" fmla="*/ 18 h 24"/>
                  <a:gd name="T8" fmla="*/ 78 w 234"/>
                  <a:gd name="T9" fmla="*/ 18 h 24"/>
                  <a:gd name="T10" fmla="*/ 24 w 234"/>
                  <a:gd name="T11" fmla="*/ 12 h 24"/>
                  <a:gd name="T12" fmla="*/ 6 w 234"/>
                  <a:gd name="T13" fmla="*/ 6 h 24"/>
                  <a:gd name="T14" fmla="*/ 0 w 234"/>
                  <a:gd name="T15" fmla="*/ 18 h 24"/>
                  <a:gd name="T16" fmla="*/ 24 w 234"/>
                  <a:gd name="T17" fmla="*/ 18 h 24"/>
                  <a:gd name="T18" fmla="*/ 78 w 234"/>
                  <a:gd name="T19" fmla="*/ 24 h 24"/>
                  <a:gd name="T20" fmla="*/ 114 w 234"/>
                  <a:gd name="T21" fmla="*/ 24 h 24"/>
                  <a:gd name="T22" fmla="*/ 150 w 234"/>
                  <a:gd name="T23" fmla="*/ 24 h 24"/>
                  <a:gd name="T24" fmla="*/ 192 w 234"/>
                  <a:gd name="T25" fmla="*/ 18 h 24"/>
                  <a:gd name="T26" fmla="*/ 234 w 234"/>
                  <a:gd name="T27" fmla="*/ 6 h 24"/>
                  <a:gd name="T28" fmla="*/ 228 w 234"/>
                  <a:gd name="T29" fmla="*/ 0 h 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4"/>
                  <a:gd name="T46" fmla="*/ 0 h 24"/>
                  <a:gd name="T47" fmla="*/ 234 w 234"/>
                  <a:gd name="T48" fmla="*/ 24 h 2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4" h="24">
                    <a:moveTo>
                      <a:pt x="228" y="0"/>
                    </a:moveTo>
                    <a:lnTo>
                      <a:pt x="192" y="6"/>
                    </a:lnTo>
                    <a:lnTo>
                      <a:pt x="150" y="12"/>
                    </a:lnTo>
                    <a:lnTo>
                      <a:pt x="114" y="18"/>
                    </a:lnTo>
                    <a:lnTo>
                      <a:pt x="78" y="18"/>
                    </a:lnTo>
                    <a:lnTo>
                      <a:pt x="24" y="12"/>
                    </a:lnTo>
                    <a:lnTo>
                      <a:pt x="6" y="6"/>
                    </a:lnTo>
                    <a:lnTo>
                      <a:pt x="0" y="18"/>
                    </a:lnTo>
                    <a:lnTo>
                      <a:pt x="24" y="18"/>
                    </a:lnTo>
                    <a:lnTo>
                      <a:pt x="78" y="24"/>
                    </a:lnTo>
                    <a:lnTo>
                      <a:pt x="114" y="24"/>
                    </a:lnTo>
                    <a:lnTo>
                      <a:pt x="150" y="24"/>
                    </a:lnTo>
                    <a:lnTo>
                      <a:pt x="192" y="18"/>
                    </a:lnTo>
                    <a:lnTo>
                      <a:pt x="234" y="6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87" name="Freeform 99"/>
              <p:cNvSpPr>
                <a:spLocks/>
              </p:cNvSpPr>
              <p:nvPr/>
            </p:nvSpPr>
            <p:spPr bwMode="auto">
              <a:xfrm>
                <a:off x="4038" y="2267"/>
                <a:ext cx="42" cy="42"/>
              </a:xfrm>
              <a:custGeom>
                <a:avLst/>
                <a:gdLst>
                  <a:gd name="T0" fmla="*/ 0 w 42"/>
                  <a:gd name="T1" fmla="*/ 0 h 42"/>
                  <a:gd name="T2" fmla="*/ 42 w 42"/>
                  <a:gd name="T3" fmla="*/ 12 h 42"/>
                  <a:gd name="T4" fmla="*/ 12 w 42"/>
                  <a:gd name="T5" fmla="*/ 42 h 42"/>
                  <a:gd name="T6" fmla="*/ 0 w 42"/>
                  <a:gd name="T7" fmla="*/ 0 h 42"/>
                  <a:gd name="T8" fmla="*/ 42 w 42"/>
                  <a:gd name="T9" fmla="*/ 12 h 42"/>
                  <a:gd name="T10" fmla="*/ 0 w 42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2"/>
                  <a:gd name="T20" fmla="*/ 42 w 42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2">
                    <a:moveTo>
                      <a:pt x="0" y="0"/>
                    </a:moveTo>
                    <a:lnTo>
                      <a:pt x="42" y="12"/>
                    </a:lnTo>
                    <a:lnTo>
                      <a:pt x="12" y="42"/>
                    </a:lnTo>
                    <a:lnTo>
                      <a:pt x="0" y="0"/>
                    </a:lnTo>
                    <a:lnTo>
                      <a:pt x="4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</p:grpSp>
        <p:grpSp>
          <p:nvGrpSpPr>
            <p:cNvPr id="447588" name="Group 100"/>
            <p:cNvGrpSpPr>
              <a:grpSpLocks/>
            </p:cNvGrpSpPr>
            <p:nvPr/>
          </p:nvGrpSpPr>
          <p:grpSpPr bwMode="auto">
            <a:xfrm>
              <a:off x="3016" y="2378"/>
              <a:ext cx="1252" cy="1548"/>
              <a:chOff x="3016" y="2378"/>
              <a:chExt cx="1252" cy="1548"/>
            </a:xfrm>
          </p:grpSpPr>
          <p:sp>
            <p:nvSpPr>
              <p:cNvPr id="447589" name="Freeform 101"/>
              <p:cNvSpPr>
                <a:spLocks/>
              </p:cNvSpPr>
              <p:nvPr/>
            </p:nvSpPr>
            <p:spPr bwMode="auto">
              <a:xfrm>
                <a:off x="3915" y="3553"/>
                <a:ext cx="353" cy="373"/>
              </a:xfrm>
              <a:custGeom>
                <a:avLst/>
                <a:gdLst>
                  <a:gd name="T0" fmla="*/ 0 w 348"/>
                  <a:gd name="T1" fmla="*/ 2204 h 336"/>
                  <a:gd name="T2" fmla="*/ 0 w 348"/>
                  <a:gd name="T3" fmla="*/ 2204 h 336"/>
                  <a:gd name="T4" fmla="*/ 111 w 348"/>
                  <a:gd name="T5" fmla="*/ 2161 h 336"/>
                  <a:gd name="T6" fmla="*/ 210 w 348"/>
                  <a:gd name="T7" fmla="*/ 2039 h 336"/>
                  <a:gd name="T8" fmla="*/ 254 w 348"/>
                  <a:gd name="T9" fmla="*/ 1970 h 336"/>
                  <a:gd name="T10" fmla="*/ 294 w 348"/>
                  <a:gd name="T11" fmla="*/ 1839 h 336"/>
                  <a:gd name="T12" fmla="*/ 326 w 348"/>
                  <a:gd name="T13" fmla="*/ 1727 h 336"/>
                  <a:gd name="T14" fmla="*/ 356 w 348"/>
                  <a:gd name="T15" fmla="*/ 1611 h 336"/>
                  <a:gd name="T16" fmla="*/ 379 w 348"/>
                  <a:gd name="T17" fmla="*/ 1451 h 336"/>
                  <a:gd name="T18" fmla="*/ 404 w 348"/>
                  <a:gd name="T19" fmla="*/ 1299 h 336"/>
                  <a:gd name="T20" fmla="*/ 420 w 348"/>
                  <a:gd name="T21" fmla="*/ 1138 h 336"/>
                  <a:gd name="T22" fmla="*/ 434 w 348"/>
                  <a:gd name="T23" fmla="*/ 949 h 336"/>
                  <a:gd name="T24" fmla="*/ 441 w 348"/>
                  <a:gd name="T25" fmla="*/ 706 h 336"/>
                  <a:gd name="T26" fmla="*/ 441 w 348"/>
                  <a:gd name="T27" fmla="*/ 473 h 336"/>
                  <a:gd name="T28" fmla="*/ 449 w 348"/>
                  <a:gd name="T29" fmla="*/ 233 h 336"/>
                  <a:gd name="T30" fmla="*/ 441 w 348"/>
                  <a:gd name="T31" fmla="*/ 0 h 336"/>
                  <a:gd name="T32" fmla="*/ 413 w 348"/>
                  <a:gd name="T33" fmla="*/ 0 h 336"/>
                  <a:gd name="T34" fmla="*/ 420 w 348"/>
                  <a:gd name="T35" fmla="*/ 233 h 336"/>
                  <a:gd name="T36" fmla="*/ 420 w 348"/>
                  <a:gd name="T37" fmla="*/ 473 h 336"/>
                  <a:gd name="T38" fmla="*/ 413 w 348"/>
                  <a:gd name="T39" fmla="*/ 706 h 336"/>
                  <a:gd name="T40" fmla="*/ 404 w 348"/>
                  <a:gd name="T41" fmla="*/ 907 h 336"/>
                  <a:gd name="T42" fmla="*/ 386 w 348"/>
                  <a:gd name="T43" fmla="*/ 1060 h 336"/>
                  <a:gd name="T44" fmla="*/ 371 w 348"/>
                  <a:gd name="T45" fmla="*/ 1212 h 336"/>
                  <a:gd name="T46" fmla="*/ 356 w 348"/>
                  <a:gd name="T47" fmla="*/ 1378 h 336"/>
                  <a:gd name="T48" fmla="*/ 334 w 348"/>
                  <a:gd name="T49" fmla="*/ 1491 h 336"/>
                  <a:gd name="T50" fmla="*/ 310 w 348"/>
                  <a:gd name="T51" fmla="*/ 1611 h 336"/>
                  <a:gd name="T52" fmla="*/ 278 w 348"/>
                  <a:gd name="T53" fmla="*/ 1727 h 336"/>
                  <a:gd name="T54" fmla="*/ 240 w 348"/>
                  <a:gd name="T55" fmla="*/ 1806 h 336"/>
                  <a:gd name="T56" fmla="*/ 201 w 348"/>
                  <a:gd name="T57" fmla="*/ 1885 h 336"/>
                  <a:gd name="T58" fmla="*/ 102 w 348"/>
                  <a:gd name="T59" fmla="*/ 2005 h 336"/>
                  <a:gd name="T60" fmla="*/ 0 w 348"/>
                  <a:gd name="T61" fmla="*/ 2039 h 336"/>
                  <a:gd name="T62" fmla="*/ 0 w 348"/>
                  <a:gd name="T63" fmla="*/ 2039 h 336"/>
                  <a:gd name="T64" fmla="*/ 0 w 348"/>
                  <a:gd name="T65" fmla="*/ 2204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48"/>
                  <a:gd name="T100" fmla="*/ 0 h 336"/>
                  <a:gd name="T101" fmla="*/ 348 w 348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48" h="336">
                    <a:moveTo>
                      <a:pt x="0" y="336"/>
                    </a:moveTo>
                    <a:lnTo>
                      <a:pt x="0" y="336"/>
                    </a:lnTo>
                    <a:lnTo>
                      <a:pt x="90" y="330"/>
                    </a:lnTo>
                    <a:lnTo>
                      <a:pt x="162" y="312"/>
                    </a:lnTo>
                    <a:lnTo>
                      <a:pt x="198" y="300"/>
                    </a:lnTo>
                    <a:lnTo>
                      <a:pt x="228" y="282"/>
                    </a:lnTo>
                    <a:lnTo>
                      <a:pt x="252" y="264"/>
                    </a:lnTo>
                    <a:lnTo>
                      <a:pt x="276" y="246"/>
                    </a:lnTo>
                    <a:lnTo>
                      <a:pt x="294" y="222"/>
                    </a:lnTo>
                    <a:lnTo>
                      <a:pt x="312" y="198"/>
                    </a:lnTo>
                    <a:lnTo>
                      <a:pt x="324" y="174"/>
                    </a:lnTo>
                    <a:lnTo>
                      <a:pt x="336" y="144"/>
                    </a:lnTo>
                    <a:lnTo>
                      <a:pt x="342" y="108"/>
                    </a:lnTo>
                    <a:lnTo>
                      <a:pt x="342" y="72"/>
                    </a:lnTo>
                    <a:lnTo>
                      <a:pt x="348" y="36"/>
                    </a:lnTo>
                    <a:lnTo>
                      <a:pt x="342" y="0"/>
                    </a:lnTo>
                    <a:lnTo>
                      <a:pt x="318" y="0"/>
                    </a:lnTo>
                    <a:lnTo>
                      <a:pt x="324" y="36"/>
                    </a:lnTo>
                    <a:lnTo>
                      <a:pt x="324" y="72"/>
                    </a:lnTo>
                    <a:lnTo>
                      <a:pt x="318" y="108"/>
                    </a:lnTo>
                    <a:lnTo>
                      <a:pt x="312" y="138"/>
                    </a:lnTo>
                    <a:lnTo>
                      <a:pt x="300" y="162"/>
                    </a:lnTo>
                    <a:lnTo>
                      <a:pt x="288" y="186"/>
                    </a:lnTo>
                    <a:lnTo>
                      <a:pt x="276" y="210"/>
                    </a:lnTo>
                    <a:lnTo>
                      <a:pt x="258" y="228"/>
                    </a:lnTo>
                    <a:lnTo>
                      <a:pt x="240" y="246"/>
                    </a:lnTo>
                    <a:lnTo>
                      <a:pt x="216" y="264"/>
                    </a:lnTo>
                    <a:lnTo>
                      <a:pt x="186" y="276"/>
                    </a:lnTo>
                    <a:lnTo>
                      <a:pt x="156" y="288"/>
                    </a:lnTo>
                    <a:lnTo>
                      <a:pt x="84" y="306"/>
                    </a:lnTo>
                    <a:lnTo>
                      <a:pt x="0" y="312"/>
                    </a:lnTo>
                    <a:lnTo>
                      <a:pt x="0" y="336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90" name="Oval 102"/>
              <p:cNvSpPr>
                <a:spLocks noChangeArrowheads="1"/>
              </p:cNvSpPr>
              <p:nvPr/>
            </p:nvSpPr>
            <p:spPr bwMode="auto">
              <a:xfrm>
                <a:off x="3668" y="2756"/>
                <a:ext cx="298" cy="290"/>
              </a:xfrm>
              <a:prstGeom prst="ellipse">
                <a:avLst/>
              </a:prstGeom>
              <a:solidFill>
                <a:srgbClr val="000066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91" name="Freeform 103"/>
              <p:cNvSpPr>
                <a:spLocks/>
              </p:cNvSpPr>
              <p:nvPr/>
            </p:nvSpPr>
            <p:spPr bwMode="auto">
              <a:xfrm>
                <a:off x="3820" y="2736"/>
                <a:ext cx="162" cy="162"/>
              </a:xfrm>
              <a:custGeom>
                <a:avLst/>
                <a:gdLst>
                  <a:gd name="T0" fmla="*/ 162 w 162"/>
                  <a:gd name="T1" fmla="*/ 162 h 162"/>
                  <a:gd name="T2" fmla="*/ 162 w 162"/>
                  <a:gd name="T3" fmla="*/ 162 h 162"/>
                  <a:gd name="T4" fmla="*/ 156 w 162"/>
                  <a:gd name="T5" fmla="*/ 132 h 162"/>
                  <a:gd name="T6" fmla="*/ 150 w 162"/>
                  <a:gd name="T7" fmla="*/ 102 h 162"/>
                  <a:gd name="T8" fmla="*/ 132 w 162"/>
                  <a:gd name="T9" fmla="*/ 72 h 162"/>
                  <a:gd name="T10" fmla="*/ 114 w 162"/>
                  <a:gd name="T11" fmla="*/ 48 h 162"/>
                  <a:gd name="T12" fmla="*/ 90 w 162"/>
                  <a:gd name="T13" fmla="*/ 30 h 162"/>
                  <a:gd name="T14" fmla="*/ 60 w 162"/>
                  <a:gd name="T15" fmla="*/ 12 h 162"/>
                  <a:gd name="T16" fmla="*/ 30 w 162"/>
                  <a:gd name="T17" fmla="*/ 6 h 162"/>
                  <a:gd name="T18" fmla="*/ 0 w 162"/>
                  <a:gd name="T19" fmla="*/ 0 h 162"/>
                  <a:gd name="T20" fmla="*/ 0 w 162"/>
                  <a:gd name="T21" fmla="*/ 24 h 162"/>
                  <a:gd name="T22" fmla="*/ 24 w 162"/>
                  <a:gd name="T23" fmla="*/ 30 h 162"/>
                  <a:gd name="T24" fmla="*/ 54 w 162"/>
                  <a:gd name="T25" fmla="*/ 36 h 162"/>
                  <a:gd name="T26" fmla="*/ 78 w 162"/>
                  <a:gd name="T27" fmla="*/ 48 h 162"/>
                  <a:gd name="T28" fmla="*/ 96 w 162"/>
                  <a:gd name="T29" fmla="*/ 66 h 162"/>
                  <a:gd name="T30" fmla="*/ 114 w 162"/>
                  <a:gd name="T31" fmla="*/ 84 h 162"/>
                  <a:gd name="T32" fmla="*/ 126 w 162"/>
                  <a:gd name="T33" fmla="*/ 108 h 162"/>
                  <a:gd name="T34" fmla="*/ 132 w 162"/>
                  <a:gd name="T35" fmla="*/ 138 h 162"/>
                  <a:gd name="T36" fmla="*/ 138 w 162"/>
                  <a:gd name="T37" fmla="*/ 162 h 162"/>
                  <a:gd name="T38" fmla="*/ 138 w 162"/>
                  <a:gd name="T39" fmla="*/ 162 h 162"/>
                  <a:gd name="T40" fmla="*/ 162 w 162"/>
                  <a:gd name="T41" fmla="*/ 162 h 1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2"/>
                  <a:gd name="T64" fmla="*/ 0 h 162"/>
                  <a:gd name="T65" fmla="*/ 162 w 162"/>
                  <a:gd name="T66" fmla="*/ 162 h 16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2" h="162">
                    <a:moveTo>
                      <a:pt x="162" y="162"/>
                    </a:moveTo>
                    <a:lnTo>
                      <a:pt x="162" y="162"/>
                    </a:lnTo>
                    <a:lnTo>
                      <a:pt x="156" y="132"/>
                    </a:lnTo>
                    <a:lnTo>
                      <a:pt x="150" y="102"/>
                    </a:lnTo>
                    <a:lnTo>
                      <a:pt x="132" y="72"/>
                    </a:lnTo>
                    <a:lnTo>
                      <a:pt x="114" y="48"/>
                    </a:lnTo>
                    <a:lnTo>
                      <a:pt x="90" y="30"/>
                    </a:lnTo>
                    <a:lnTo>
                      <a:pt x="60" y="12"/>
                    </a:lnTo>
                    <a:lnTo>
                      <a:pt x="30" y="6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4" y="30"/>
                    </a:lnTo>
                    <a:lnTo>
                      <a:pt x="54" y="36"/>
                    </a:lnTo>
                    <a:lnTo>
                      <a:pt x="78" y="48"/>
                    </a:lnTo>
                    <a:lnTo>
                      <a:pt x="96" y="66"/>
                    </a:lnTo>
                    <a:lnTo>
                      <a:pt x="114" y="84"/>
                    </a:lnTo>
                    <a:lnTo>
                      <a:pt x="126" y="108"/>
                    </a:lnTo>
                    <a:lnTo>
                      <a:pt x="132" y="138"/>
                    </a:lnTo>
                    <a:lnTo>
                      <a:pt x="138" y="162"/>
                    </a:lnTo>
                    <a:lnTo>
                      <a:pt x="162" y="162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92" name="Freeform 104"/>
              <p:cNvSpPr>
                <a:spLocks/>
              </p:cNvSpPr>
              <p:nvPr/>
            </p:nvSpPr>
            <p:spPr bwMode="auto">
              <a:xfrm>
                <a:off x="3658" y="2736"/>
                <a:ext cx="162" cy="162"/>
              </a:xfrm>
              <a:custGeom>
                <a:avLst/>
                <a:gdLst>
                  <a:gd name="T0" fmla="*/ 162 w 162"/>
                  <a:gd name="T1" fmla="*/ 0 h 162"/>
                  <a:gd name="T2" fmla="*/ 162 w 162"/>
                  <a:gd name="T3" fmla="*/ 0 h 162"/>
                  <a:gd name="T4" fmla="*/ 126 w 162"/>
                  <a:gd name="T5" fmla="*/ 6 h 162"/>
                  <a:gd name="T6" fmla="*/ 96 w 162"/>
                  <a:gd name="T7" fmla="*/ 12 h 162"/>
                  <a:gd name="T8" fmla="*/ 66 w 162"/>
                  <a:gd name="T9" fmla="*/ 30 h 162"/>
                  <a:gd name="T10" fmla="*/ 42 w 162"/>
                  <a:gd name="T11" fmla="*/ 48 h 162"/>
                  <a:gd name="T12" fmla="*/ 24 w 162"/>
                  <a:gd name="T13" fmla="*/ 72 h 162"/>
                  <a:gd name="T14" fmla="*/ 12 w 162"/>
                  <a:gd name="T15" fmla="*/ 102 h 162"/>
                  <a:gd name="T16" fmla="*/ 0 w 162"/>
                  <a:gd name="T17" fmla="*/ 132 h 162"/>
                  <a:gd name="T18" fmla="*/ 0 w 162"/>
                  <a:gd name="T19" fmla="*/ 162 h 162"/>
                  <a:gd name="T20" fmla="*/ 18 w 162"/>
                  <a:gd name="T21" fmla="*/ 162 h 162"/>
                  <a:gd name="T22" fmla="*/ 24 w 162"/>
                  <a:gd name="T23" fmla="*/ 138 h 162"/>
                  <a:gd name="T24" fmla="*/ 30 w 162"/>
                  <a:gd name="T25" fmla="*/ 108 h 162"/>
                  <a:gd name="T26" fmla="*/ 42 w 162"/>
                  <a:gd name="T27" fmla="*/ 84 h 162"/>
                  <a:gd name="T28" fmla="*/ 60 w 162"/>
                  <a:gd name="T29" fmla="*/ 66 h 162"/>
                  <a:gd name="T30" fmla="*/ 84 w 162"/>
                  <a:gd name="T31" fmla="*/ 48 h 162"/>
                  <a:gd name="T32" fmla="*/ 108 w 162"/>
                  <a:gd name="T33" fmla="*/ 36 h 162"/>
                  <a:gd name="T34" fmla="*/ 132 w 162"/>
                  <a:gd name="T35" fmla="*/ 30 h 162"/>
                  <a:gd name="T36" fmla="*/ 162 w 162"/>
                  <a:gd name="T37" fmla="*/ 24 h 162"/>
                  <a:gd name="T38" fmla="*/ 162 w 162"/>
                  <a:gd name="T39" fmla="*/ 24 h 162"/>
                  <a:gd name="T40" fmla="*/ 162 w 162"/>
                  <a:gd name="T41" fmla="*/ 0 h 1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2"/>
                  <a:gd name="T64" fmla="*/ 0 h 162"/>
                  <a:gd name="T65" fmla="*/ 162 w 162"/>
                  <a:gd name="T66" fmla="*/ 162 h 16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2" h="162">
                    <a:moveTo>
                      <a:pt x="162" y="0"/>
                    </a:moveTo>
                    <a:lnTo>
                      <a:pt x="162" y="0"/>
                    </a:lnTo>
                    <a:lnTo>
                      <a:pt x="126" y="6"/>
                    </a:lnTo>
                    <a:lnTo>
                      <a:pt x="96" y="12"/>
                    </a:lnTo>
                    <a:lnTo>
                      <a:pt x="66" y="30"/>
                    </a:lnTo>
                    <a:lnTo>
                      <a:pt x="42" y="48"/>
                    </a:lnTo>
                    <a:lnTo>
                      <a:pt x="24" y="72"/>
                    </a:lnTo>
                    <a:lnTo>
                      <a:pt x="12" y="102"/>
                    </a:lnTo>
                    <a:lnTo>
                      <a:pt x="0" y="132"/>
                    </a:lnTo>
                    <a:lnTo>
                      <a:pt x="0" y="162"/>
                    </a:lnTo>
                    <a:lnTo>
                      <a:pt x="18" y="162"/>
                    </a:lnTo>
                    <a:lnTo>
                      <a:pt x="24" y="138"/>
                    </a:lnTo>
                    <a:lnTo>
                      <a:pt x="30" y="108"/>
                    </a:lnTo>
                    <a:lnTo>
                      <a:pt x="42" y="84"/>
                    </a:lnTo>
                    <a:lnTo>
                      <a:pt x="60" y="66"/>
                    </a:lnTo>
                    <a:lnTo>
                      <a:pt x="84" y="48"/>
                    </a:lnTo>
                    <a:lnTo>
                      <a:pt x="108" y="36"/>
                    </a:lnTo>
                    <a:lnTo>
                      <a:pt x="132" y="30"/>
                    </a:lnTo>
                    <a:lnTo>
                      <a:pt x="162" y="24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93" name="Freeform 105"/>
              <p:cNvSpPr>
                <a:spLocks/>
              </p:cNvSpPr>
              <p:nvPr/>
            </p:nvSpPr>
            <p:spPr bwMode="auto">
              <a:xfrm>
                <a:off x="3820" y="2898"/>
                <a:ext cx="162" cy="162"/>
              </a:xfrm>
              <a:custGeom>
                <a:avLst/>
                <a:gdLst>
                  <a:gd name="T0" fmla="*/ 0 w 162"/>
                  <a:gd name="T1" fmla="*/ 162 h 162"/>
                  <a:gd name="T2" fmla="*/ 0 w 162"/>
                  <a:gd name="T3" fmla="*/ 162 h 162"/>
                  <a:gd name="T4" fmla="*/ 30 w 162"/>
                  <a:gd name="T5" fmla="*/ 162 h 162"/>
                  <a:gd name="T6" fmla="*/ 60 w 162"/>
                  <a:gd name="T7" fmla="*/ 150 h 162"/>
                  <a:gd name="T8" fmla="*/ 90 w 162"/>
                  <a:gd name="T9" fmla="*/ 138 h 162"/>
                  <a:gd name="T10" fmla="*/ 114 w 162"/>
                  <a:gd name="T11" fmla="*/ 114 h 162"/>
                  <a:gd name="T12" fmla="*/ 132 w 162"/>
                  <a:gd name="T13" fmla="*/ 90 h 162"/>
                  <a:gd name="T14" fmla="*/ 150 w 162"/>
                  <a:gd name="T15" fmla="*/ 66 h 162"/>
                  <a:gd name="T16" fmla="*/ 156 w 162"/>
                  <a:gd name="T17" fmla="*/ 36 h 162"/>
                  <a:gd name="T18" fmla="*/ 162 w 162"/>
                  <a:gd name="T19" fmla="*/ 0 h 162"/>
                  <a:gd name="T20" fmla="*/ 138 w 162"/>
                  <a:gd name="T21" fmla="*/ 0 h 162"/>
                  <a:gd name="T22" fmla="*/ 132 w 162"/>
                  <a:gd name="T23" fmla="*/ 30 h 162"/>
                  <a:gd name="T24" fmla="*/ 126 w 162"/>
                  <a:gd name="T25" fmla="*/ 54 h 162"/>
                  <a:gd name="T26" fmla="*/ 114 w 162"/>
                  <a:gd name="T27" fmla="*/ 78 h 162"/>
                  <a:gd name="T28" fmla="*/ 96 w 162"/>
                  <a:gd name="T29" fmla="*/ 102 h 162"/>
                  <a:gd name="T30" fmla="*/ 78 w 162"/>
                  <a:gd name="T31" fmla="*/ 120 h 162"/>
                  <a:gd name="T32" fmla="*/ 54 w 162"/>
                  <a:gd name="T33" fmla="*/ 132 h 162"/>
                  <a:gd name="T34" fmla="*/ 24 w 162"/>
                  <a:gd name="T35" fmla="*/ 138 h 162"/>
                  <a:gd name="T36" fmla="*/ 0 w 162"/>
                  <a:gd name="T37" fmla="*/ 144 h 162"/>
                  <a:gd name="T38" fmla="*/ 0 w 162"/>
                  <a:gd name="T39" fmla="*/ 144 h 162"/>
                  <a:gd name="T40" fmla="*/ 0 w 162"/>
                  <a:gd name="T41" fmla="*/ 162 h 1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2"/>
                  <a:gd name="T64" fmla="*/ 0 h 162"/>
                  <a:gd name="T65" fmla="*/ 162 w 162"/>
                  <a:gd name="T66" fmla="*/ 162 h 16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2" h="162">
                    <a:moveTo>
                      <a:pt x="0" y="162"/>
                    </a:moveTo>
                    <a:lnTo>
                      <a:pt x="0" y="162"/>
                    </a:lnTo>
                    <a:lnTo>
                      <a:pt x="30" y="162"/>
                    </a:lnTo>
                    <a:lnTo>
                      <a:pt x="60" y="150"/>
                    </a:lnTo>
                    <a:lnTo>
                      <a:pt x="90" y="138"/>
                    </a:lnTo>
                    <a:lnTo>
                      <a:pt x="114" y="114"/>
                    </a:lnTo>
                    <a:lnTo>
                      <a:pt x="132" y="90"/>
                    </a:lnTo>
                    <a:lnTo>
                      <a:pt x="150" y="66"/>
                    </a:lnTo>
                    <a:lnTo>
                      <a:pt x="156" y="36"/>
                    </a:lnTo>
                    <a:lnTo>
                      <a:pt x="162" y="0"/>
                    </a:lnTo>
                    <a:lnTo>
                      <a:pt x="138" y="0"/>
                    </a:lnTo>
                    <a:lnTo>
                      <a:pt x="132" y="30"/>
                    </a:lnTo>
                    <a:lnTo>
                      <a:pt x="126" y="54"/>
                    </a:lnTo>
                    <a:lnTo>
                      <a:pt x="114" y="78"/>
                    </a:lnTo>
                    <a:lnTo>
                      <a:pt x="96" y="102"/>
                    </a:lnTo>
                    <a:lnTo>
                      <a:pt x="78" y="120"/>
                    </a:lnTo>
                    <a:lnTo>
                      <a:pt x="54" y="132"/>
                    </a:lnTo>
                    <a:lnTo>
                      <a:pt x="24" y="138"/>
                    </a:lnTo>
                    <a:lnTo>
                      <a:pt x="0" y="144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sp>
            <p:nvSpPr>
              <p:cNvPr id="447594" name="Freeform 106"/>
              <p:cNvSpPr>
                <a:spLocks/>
              </p:cNvSpPr>
              <p:nvPr/>
            </p:nvSpPr>
            <p:spPr bwMode="auto">
              <a:xfrm>
                <a:off x="3658" y="2898"/>
                <a:ext cx="162" cy="162"/>
              </a:xfrm>
              <a:custGeom>
                <a:avLst/>
                <a:gdLst>
                  <a:gd name="T0" fmla="*/ 0 w 162"/>
                  <a:gd name="T1" fmla="*/ 0 h 162"/>
                  <a:gd name="T2" fmla="*/ 0 w 162"/>
                  <a:gd name="T3" fmla="*/ 0 h 162"/>
                  <a:gd name="T4" fmla="*/ 0 w 162"/>
                  <a:gd name="T5" fmla="*/ 36 h 162"/>
                  <a:gd name="T6" fmla="*/ 12 w 162"/>
                  <a:gd name="T7" fmla="*/ 66 h 162"/>
                  <a:gd name="T8" fmla="*/ 24 w 162"/>
                  <a:gd name="T9" fmla="*/ 90 h 162"/>
                  <a:gd name="T10" fmla="*/ 42 w 162"/>
                  <a:gd name="T11" fmla="*/ 114 h 162"/>
                  <a:gd name="T12" fmla="*/ 66 w 162"/>
                  <a:gd name="T13" fmla="*/ 138 h 162"/>
                  <a:gd name="T14" fmla="*/ 96 w 162"/>
                  <a:gd name="T15" fmla="*/ 150 h 162"/>
                  <a:gd name="T16" fmla="*/ 126 w 162"/>
                  <a:gd name="T17" fmla="*/ 162 h 162"/>
                  <a:gd name="T18" fmla="*/ 162 w 162"/>
                  <a:gd name="T19" fmla="*/ 162 h 162"/>
                  <a:gd name="T20" fmla="*/ 162 w 162"/>
                  <a:gd name="T21" fmla="*/ 144 h 162"/>
                  <a:gd name="T22" fmla="*/ 132 w 162"/>
                  <a:gd name="T23" fmla="*/ 138 h 162"/>
                  <a:gd name="T24" fmla="*/ 108 w 162"/>
                  <a:gd name="T25" fmla="*/ 132 h 162"/>
                  <a:gd name="T26" fmla="*/ 84 w 162"/>
                  <a:gd name="T27" fmla="*/ 120 h 162"/>
                  <a:gd name="T28" fmla="*/ 60 w 162"/>
                  <a:gd name="T29" fmla="*/ 102 h 162"/>
                  <a:gd name="T30" fmla="*/ 42 w 162"/>
                  <a:gd name="T31" fmla="*/ 78 h 162"/>
                  <a:gd name="T32" fmla="*/ 30 w 162"/>
                  <a:gd name="T33" fmla="*/ 54 h 162"/>
                  <a:gd name="T34" fmla="*/ 24 w 162"/>
                  <a:gd name="T35" fmla="*/ 30 h 162"/>
                  <a:gd name="T36" fmla="*/ 18 w 162"/>
                  <a:gd name="T37" fmla="*/ 0 h 162"/>
                  <a:gd name="T38" fmla="*/ 18 w 162"/>
                  <a:gd name="T39" fmla="*/ 0 h 162"/>
                  <a:gd name="T40" fmla="*/ 0 w 162"/>
                  <a:gd name="T41" fmla="*/ 0 h 1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2"/>
                  <a:gd name="T64" fmla="*/ 0 h 162"/>
                  <a:gd name="T65" fmla="*/ 162 w 162"/>
                  <a:gd name="T66" fmla="*/ 162 h 16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2" h="162">
                    <a:moveTo>
                      <a:pt x="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12" y="66"/>
                    </a:lnTo>
                    <a:lnTo>
                      <a:pt x="24" y="90"/>
                    </a:lnTo>
                    <a:lnTo>
                      <a:pt x="42" y="114"/>
                    </a:lnTo>
                    <a:lnTo>
                      <a:pt x="66" y="138"/>
                    </a:lnTo>
                    <a:lnTo>
                      <a:pt x="96" y="150"/>
                    </a:lnTo>
                    <a:lnTo>
                      <a:pt x="126" y="162"/>
                    </a:lnTo>
                    <a:lnTo>
                      <a:pt x="162" y="162"/>
                    </a:lnTo>
                    <a:lnTo>
                      <a:pt x="162" y="144"/>
                    </a:lnTo>
                    <a:lnTo>
                      <a:pt x="132" y="138"/>
                    </a:lnTo>
                    <a:lnTo>
                      <a:pt x="108" y="132"/>
                    </a:lnTo>
                    <a:lnTo>
                      <a:pt x="84" y="120"/>
                    </a:lnTo>
                    <a:lnTo>
                      <a:pt x="60" y="102"/>
                    </a:lnTo>
                    <a:lnTo>
                      <a:pt x="42" y="78"/>
                    </a:lnTo>
                    <a:lnTo>
                      <a:pt x="30" y="54"/>
                    </a:lnTo>
                    <a:lnTo>
                      <a:pt x="24" y="3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/>
              </a:p>
            </p:txBody>
          </p:sp>
          <p:grpSp>
            <p:nvGrpSpPr>
              <p:cNvPr id="447595" name="Group 107"/>
              <p:cNvGrpSpPr>
                <a:grpSpLocks/>
              </p:cNvGrpSpPr>
              <p:nvPr/>
            </p:nvGrpSpPr>
            <p:grpSpPr bwMode="auto">
              <a:xfrm>
                <a:off x="3220" y="2378"/>
                <a:ext cx="324" cy="324"/>
                <a:chOff x="3564" y="2496"/>
                <a:chExt cx="324" cy="324"/>
              </a:xfrm>
            </p:grpSpPr>
            <p:sp>
              <p:nvSpPr>
                <p:cNvPr id="447596" name="Oval 108"/>
                <p:cNvSpPr>
                  <a:spLocks noChangeArrowheads="1"/>
                </p:cNvSpPr>
                <p:nvPr/>
              </p:nvSpPr>
              <p:spPr bwMode="auto">
                <a:xfrm>
                  <a:off x="3574" y="2516"/>
                  <a:ext cx="298" cy="290"/>
                </a:xfrm>
                <a:prstGeom prst="ellipse">
                  <a:avLst/>
                </a:prstGeom>
                <a:solidFill>
                  <a:srgbClr val="0000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eaLnBrk="1" hangingPunct="1"/>
                  <a:endParaRPr lang="pt-BR"/>
                </a:p>
              </p:txBody>
            </p:sp>
            <p:sp>
              <p:nvSpPr>
                <p:cNvPr id="447597" name="Freeform 109"/>
                <p:cNvSpPr>
                  <a:spLocks/>
                </p:cNvSpPr>
                <p:nvPr/>
              </p:nvSpPr>
              <p:spPr bwMode="auto">
                <a:xfrm>
                  <a:off x="3726" y="2496"/>
                  <a:ext cx="162" cy="162"/>
                </a:xfrm>
                <a:custGeom>
                  <a:avLst/>
                  <a:gdLst>
                    <a:gd name="T0" fmla="*/ 162 w 162"/>
                    <a:gd name="T1" fmla="*/ 162 h 162"/>
                    <a:gd name="T2" fmla="*/ 162 w 162"/>
                    <a:gd name="T3" fmla="*/ 162 h 162"/>
                    <a:gd name="T4" fmla="*/ 156 w 162"/>
                    <a:gd name="T5" fmla="*/ 132 h 162"/>
                    <a:gd name="T6" fmla="*/ 150 w 162"/>
                    <a:gd name="T7" fmla="*/ 102 h 162"/>
                    <a:gd name="T8" fmla="*/ 132 w 162"/>
                    <a:gd name="T9" fmla="*/ 72 h 162"/>
                    <a:gd name="T10" fmla="*/ 114 w 162"/>
                    <a:gd name="T11" fmla="*/ 48 h 162"/>
                    <a:gd name="T12" fmla="*/ 90 w 162"/>
                    <a:gd name="T13" fmla="*/ 30 h 162"/>
                    <a:gd name="T14" fmla="*/ 60 w 162"/>
                    <a:gd name="T15" fmla="*/ 12 h 162"/>
                    <a:gd name="T16" fmla="*/ 30 w 162"/>
                    <a:gd name="T17" fmla="*/ 6 h 162"/>
                    <a:gd name="T18" fmla="*/ 0 w 162"/>
                    <a:gd name="T19" fmla="*/ 0 h 162"/>
                    <a:gd name="T20" fmla="*/ 0 w 162"/>
                    <a:gd name="T21" fmla="*/ 24 h 162"/>
                    <a:gd name="T22" fmla="*/ 24 w 162"/>
                    <a:gd name="T23" fmla="*/ 30 h 162"/>
                    <a:gd name="T24" fmla="*/ 54 w 162"/>
                    <a:gd name="T25" fmla="*/ 36 h 162"/>
                    <a:gd name="T26" fmla="*/ 78 w 162"/>
                    <a:gd name="T27" fmla="*/ 48 h 162"/>
                    <a:gd name="T28" fmla="*/ 96 w 162"/>
                    <a:gd name="T29" fmla="*/ 66 h 162"/>
                    <a:gd name="T30" fmla="*/ 114 w 162"/>
                    <a:gd name="T31" fmla="*/ 84 h 162"/>
                    <a:gd name="T32" fmla="*/ 126 w 162"/>
                    <a:gd name="T33" fmla="*/ 108 h 162"/>
                    <a:gd name="T34" fmla="*/ 132 w 162"/>
                    <a:gd name="T35" fmla="*/ 138 h 162"/>
                    <a:gd name="T36" fmla="*/ 138 w 162"/>
                    <a:gd name="T37" fmla="*/ 162 h 162"/>
                    <a:gd name="T38" fmla="*/ 138 w 162"/>
                    <a:gd name="T39" fmla="*/ 162 h 162"/>
                    <a:gd name="T40" fmla="*/ 162 w 162"/>
                    <a:gd name="T41" fmla="*/ 162 h 1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162"/>
                    <a:gd name="T65" fmla="*/ 162 w 162"/>
                    <a:gd name="T66" fmla="*/ 162 h 1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162">
                      <a:moveTo>
                        <a:pt x="162" y="162"/>
                      </a:moveTo>
                      <a:lnTo>
                        <a:pt x="162" y="162"/>
                      </a:lnTo>
                      <a:lnTo>
                        <a:pt x="156" y="132"/>
                      </a:lnTo>
                      <a:lnTo>
                        <a:pt x="150" y="102"/>
                      </a:lnTo>
                      <a:lnTo>
                        <a:pt x="132" y="72"/>
                      </a:lnTo>
                      <a:lnTo>
                        <a:pt x="114" y="48"/>
                      </a:lnTo>
                      <a:lnTo>
                        <a:pt x="90" y="30"/>
                      </a:lnTo>
                      <a:lnTo>
                        <a:pt x="60" y="12"/>
                      </a:lnTo>
                      <a:lnTo>
                        <a:pt x="30" y="6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24" y="30"/>
                      </a:lnTo>
                      <a:lnTo>
                        <a:pt x="54" y="36"/>
                      </a:lnTo>
                      <a:lnTo>
                        <a:pt x="78" y="48"/>
                      </a:lnTo>
                      <a:lnTo>
                        <a:pt x="96" y="66"/>
                      </a:lnTo>
                      <a:lnTo>
                        <a:pt x="114" y="84"/>
                      </a:lnTo>
                      <a:lnTo>
                        <a:pt x="126" y="108"/>
                      </a:lnTo>
                      <a:lnTo>
                        <a:pt x="132" y="138"/>
                      </a:lnTo>
                      <a:lnTo>
                        <a:pt x="138" y="162"/>
                      </a:lnTo>
                      <a:lnTo>
                        <a:pt x="162" y="162"/>
                      </a:lnTo>
                      <a:close/>
                    </a:path>
                  </a:pathLst>
                </a:custGeom>
                <a:solidFill>
                  <a:srgbClr val="EB3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/>
                </a:p>
              </p:txBody>
            </p:sp>
            <p:sp>
              <p:nvSpPr>
                <p:cNvPr id="447598" name="Freeform 110"/>
                <p:cNvSpPr>
                  <a:spLocks/>
                </p:cNvSpPr>
                <p:nvPr/>
              </p:nvSpPr>
              <p:spPr bwMode="auto">
                <a:xfrm>
                  <a:off x="3726" y="2658"/>
                  <a:ext cx="162" cy="162"/>
                </a:xfrm>
                <a:custGeom>
                  <a:avLst/>
                  <a:gdLst>
                    <a:gd name="T0" fmla="*/ 0 w 162"/>
                    <a:gd name="T1" fmla="*/ 162 h 162"/>
                    <a:gd name="T2" fmla="*/ 0 w 162"/>
                    <a:gd name="T3" fmla="*/ 162 h 162"/>
                    <a:gd name="T4" fmla="*/ 30 w 162"/>
                    <a:gd name="T5" fmla="*/ 162 h 162"/>
                    <a:gd name="T6" fmla="*/ 60 w 162"/>
                    <a:gd name="T7" fmla="*/ 150 h 162"/>
                    <a:gd name="T8" fmla="*/ 90 w 162"/>
                    <a:gd name="T9" fmla="*/ 138 h 162"/>
                    <a:gd name="T10" fmla="*/ 114 w 162"/>
                    <a:gd name="T11" fmla="*/ 114 h 162"/>
                    <a:gd name="T12" fmla="*/ 132 w 162"/>
                    <a:gd name="T13" fmla="*/ 90 h 162"/>
                    <a:gd name="T14" fmla="*/ 150 w 162"/>
                    <a:gd name="T15" fmla="*/ 66 h 162"/>
                    <a:gd name="T16" fmla="*/ 156 w 162"/>
                    <a:gd name="T17" fmla="*/ 36 h 162"/>
                    <a:gd name="T18" fmla="*/ 162 w 162"/>
                    <a:gd name="T19" fmla="*/ 0 h 162"/>
                    <a:gd name="T20" fmla="*/ 138 w 162"/>
                    <a:gd name="T21" fmla="*/ 0 h 162"/>
                    <a:gd name="T22" fmla="*/ 132 w 162"/>
                    <a:gd name="T23" fmla="*/ 30 h 162"/>
                    <a:gd name="T24" fmla="*/ 126 w 162"/>
                    <a:gd name="T25" fmla="*/ 54 h 162"/>
                    <a:gd name="T26" fmla="*/ 114 w 162"/>
                    <a:gd name="T27" fmla="*/ 78 h 162"/>
                    <a:gd name="T28" fmla="*/ 96 w 162"/>
                    <a:gd name="T29" fmla="*/ 102 h 162"/>
                    <a:gd name="T30" fmla="*/ 78 w 162"/>
                    <a:gd name="T31" fmla="*/ 120 h 162"/>
                    <a:gd name="T32" fmla="*/ 54 w 162"/>
                    <a:gd name="T33" fmla="*/ 132 h 162"/>
                    <a:gd name="T34" fmla="*/ 24 w 162"/>
                    <a:gd name="T35" fmla="*/ 138 h 162"/>
                    <a:gd name="T36" fmla="*/ 0 w 162"/>
                    <a:gd name="T37" fmla="*/ 144 h 162"/>
                    <a:gd name="T38" fmla="*/ 0 w 162"/>
                    <a:gd name="T39" fmla="*/ 144 h 162"/>
                    <a:gd name="T40" fmla="*/ 0 w 162"/>
                    <a:gd name="T41" fmla="*/ 162 h 1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162"/>
                    <a:gd name="T65" fmla="*/ 162 w 162"/>
                    <a:gd name="T66" fmla="*/ 162 h 1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162">
                      <a:moveTo>
                        <a:pt x="0" y="162"/>
                      </a:moveTo>
                      <a:lnTo>
                        <a:pt x="0" y="162"/>
                      </a:lnTo>
                      <a:lnTo>
                        <a:pt x="30" y="162"/>
                      </a:lnTo>
                      <a:lnTo>
                        <a:pt x="60" y="150"/>
                      </a:lnTo>
                      <a:lnTo>
                        <a:pt x="90" y="138"/>
                      </a:lnTo>
                      <a:lnTo>
                        <a:pt x="114" y="114"/>
                      </a:lnTo>
                      <a:lnTo>
                        <a:pt x="132" y="90"/>
                      </a:lnTo>
                      <a:lnTo>
                        <a:pt x="150" y="66"/>
                      </a:lnTo>
                      <a:lnTo>
                        <a:pt x="156" y="36"/>
                      </a:lnTo>
                      <a:lnTo>
                        <a:pt x="162" y="0"/>
                      </a:lnTo>
                      <a:lnTo>
                        <a:pt x="138" y="0"/>
                      </a:lnTo>
                      <a:lnTo>
                        <a:pt x="132" y="30"/>
                      </a:lnTo>
                      <a:lnTo>
                        <a:pt x="126" y="54"/>
                      </a:lnTo>
                      <a:lnTo>
                        <a:pt x="114" y="78"/>
                      </a:lnTo>
                      <a:lnTo>
                        <a:pt x="96" y="102"/>
                      </a:lnTo>
                      <a:lnTo>
                        <a:pt x="78" y="120"/>
                      </a:lnTo>
                      <a:lnTo>
                        <a:pt x="54" y="132"/>
                      </a:lnTo>
                      <a:lnTo>
                        <a:pt x="24" y="138"/>
                      </a:lnTo>
                      <a:lnTo>
                        <a:pt x="0" y="144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EB3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/>
                </a:p>
              </p:txBody>
            </p:sp>
            <p:sp>
              <p:nvSpPr>
                <p:cNvPr id="447599" name="Freeform 111"/>
                <p:cNvSpPr>
                  <a:spLocks/>
                </p:cNvSpPr>
                <p:nvPr/>
              </p:nvSpPr>
              <p:spPr bwMode="auto">
                <a:xfrm>
                  <a:off x="3564" y="2658"/>
                  <a:ext cx="162" cy="162"/>
                </a:xfrm>
                <a:custGeom>
                  <a:avLst/>
                  <a:gdLst>
                    <a:gd name="T0" fmla="*/ 0 w 162"/>
                    <a:gd name="T1" fmla="*/ 0 h 162"/>
                    <a:gd name="T2" fmla="*/ 0 w 162"/>
                    <a:gd name="T3" fmla="*/ 0 h 162"/>
                    <a:gd name="T4" fmla="*/ 0 w 162"/>
                    <a:gd name="T5" fmla="*/ 36 h 162"/>
                    <a:gd name="T6" fmla="*/ 12 w 162"/>
                    <a:gd name="T7" fmla="*/ 66 h 162"/>
                    <a:gd name="T8" fmla="*/ 24 w 162"/>
                    <a:gd name="T9" fmla="*/ 90 h 162"/>
                    <a:gd name="T10" fmla="*/ 42 w 162"/>
                    <a:gd name="T11" fmla="*/ 114 h 162"/>
                    <a:gd name="T12" fmla="*/ 66 w 162"/>
                    <a:gd name="T13" fmla="*/ 138 h 162"/>
                    <a:gd name="T14" fmla="*/ 96 w 162"/>
                    <a:gd name="T15" fmla="*/ 150 h 162"/>
                    <a:gd name="T16" fmla="*/ 126 w 162"/>
                    <a:gd name="T17" fmla="*/ 162 h 162"/>
                    <a:gd name="T18" fmla="*/ 162 w 162"/>
                    <a:gd name="T19" fmla="*/ 162 h 162"/>
                    <a:gd name="T20" fmla="*/ 162 w 162"/>
                    <a:gd name="T21" fmla="*/ 144 h 162"/>
                    <a:gd name="T22" fmla="*/ 132 w 162"/>
                    <a:gd name="T23" fmla="*/ 138 h 162"/>
                    <a:gd name="T24" fmla="*/ 108 w 162"/>
                    <a:gd name="T25" fmla="*/ 132 h 162"/>
                    <a:gd name="T26" fmla="*/ 84 w 162"/>
                    <a:gd name="T27" fmla="*/ 120 h 162"/>
                    <a:gd name="T28" fmla="*/ 60 w 162"/>
                    <a:gd name="T29" fmla="*/ 102 h 162"/>
                    <a:gd name="T30" fmla="*/ 42 w 162"/>
                    <a:gd name="T31" fmla="*/ 78 h 162"/>
                    <a:gd name="T32" fmla="*/ 30 w 162"/>
                    <a:gd name="T33" fmla="*/ 54 h 162"/>
                    <a:gd name="T34" fmla="*/ 24 w 162"/>
                    <a:gd name="T35" fmla="*/ 30 h 162"/>
                    <a:gd name="T36" fmla="*/ 18 w 162"/>
                    <a:gd name="T37" fmla="*/ 0 h 162"/>
                    <a:gd name="T38" fmla="*/ 18 w 162"/>
                    <a:gd name="T39" fmla="*/ 0 h 162"/>
                    <a:gd name="T40" fmla="*/ 0 w 162"/>
                    <a:gd name="T41" fmla="*/ 0 h 1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162"/>
                    <a:gd name="T65" fmla="*/ 162 w 162"/>
                    <a:gd name="T66" fmla="*/ 162 h 1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1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6"/>
                      </a:lnTo>
                      <a:lnTo>
                        <a:pt x="12" y="66"/>
                      </a:lnTo>
                      <a:lnTo>
                        <a:pt x="24" y="90"/>
                      </a:lnTo>
                      <a:lnTo>
                        <a:pt x="42" y="114"/>
                      </a:lnTo>
                      <a:lnTo>
                        <a:pt x="66" y="138"/>
                      </a:lnTo>
                      <a:lnTo>
                        <a:pt x="96" y="150"/>
                      </a:lnTo>
                      <a:lnTo>
                        <a:pt x="126" y="162"/>
                      </a:lnTo>
                      <a:lnTo>
                        <a:pt x="162" y="162"/>
                      </a:lnTo>
                      <a:lnTo>
                        <a:pt x="162" y="144"/>
                      </a:lnTo>
                      <a:lnTo>
                        <a:pt x="132" y="138"/>
                      </a:lnTo>
                      <a:lnTo>
                        <a:pt x="108" y="132"/>
                      </a:lnTo>
                      <a:lnTo>
                        <a:pt x="84" y="120"/>
                      </a:lnTo>
                      <a:lnTo>
                        <a:pt x="60" y="102"/>
                      </a:lnTo>
                      <a:lnTo>
                        <a:pt x="42" y="78"/>
                      </a:lnTo>
                      <a:lnTo>
                        <a:pt x="30" y="54"/>
                      </a:lnTo>
                      <a:lnTo>
                        <a:pt x="24" y="30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B3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/>
                </a:p>
              </p:txBody>
            </p:sp>
            <p:sp>
              <p:nvSpPr>
                <p:cNvPr id="447600" name="Freeform 112"/>
                <p:cNvSpPr>
                  <a:spLocks/>
                </p:cNvSpPr>
                <p:nvPr/>
              </p:nvSpPr>
              <p:spPr bwMode="auto">
                <a:xfrm>
                  <a:off x="3564" y="2496"/>
                  <a:ext cx="162" cy="162"/>
                </a:xfrm>
                <a:custGeom>
                  <a:avLst/>
                  <a:gdLst>
                    <a:gd name="T0" fmla="*/ 162 w 162"/>
                    <a:gd name="T1" fmla="*/ 0 h 162"/>
                    <a:gd name="T2" fmla="*/ 162 w 162"/>
                    <a:gd name="T3" fmla="*/ 0 h 162"/>
                    <a:gd name="T4" fmla="*/ 126 w 162"/>
                    <a:gd name="T5" fmla="*/ 6 h 162"/>
                    <a:gd name="T6" fmla="*/ 96 w 162"/>
                    <a:gd name="T7" fmla="*/ 12 h 162"/>
                    <a:gd name="T8" fmla="*/ 66 w 162"/>
                    <a:gd name="T9" fmla="*/ 30 h 162"/>
                    <a:gd name="T10" fmla="*/ 42 w 162"/>
                    <a:gd name="T11" fmla="*/ 48 h 162"/>
                    <a:gd name="T12" fmla="*/ 24 w 162"/>
                    <a:gd name="T13" fmla="*/ 72 h 162"/>
                    <a:gd name="T14" fmla="*/ 12 w 162"/>
                    <a:gd name="T15" fmla="*/ 102 h 162"/>
                    <a:gd name="T16" fmla="*/ 0 w 162"/>
                    <a:gd name="T17" fmla="*/ 132 h 162"/>
                    <a:gd name="T18" fmla="*/ 0 w 162"/>
                    <a:gd name="T19" fmla="*/ 162 h 162"/>
                    <a:gd name="T20" fmla="*/ 18 w 162"/>
                    <a:gd name="T21" fmla="*/ 162 h 162"/>
                    <a:gd name="T22" fmla="*/ 24 w 162"/>
                    <a:gd name="T23" fmla="*/ 138 h 162"/>
                    <a:gd name="T24" fmla="*/ 30 w 162"/>
                    <a:gd name="T25" fmla="*/ 108 h 162"/>
                    <a:gd name="T26" fmla="*/ 42 w 162"/>
                    <a:gd name="T27" fmla="*/ 84 h 162"/>
                    <a:gd name="T28" fmla="*/ 60 w 162"/>
                    <a:gd name="T29" fmla="*/ 66 h 162"/>
                    <a:gd name="T30" fmla="*/ 84 w 162"/>
                    <a:gd name="T31" fmla="*/ 48 h 162"/>
                    <a:gd name="T32" fmla="*/ 108 w 162"/>
                    <a:gd name="T33" fmla="*/ 36 h 162"/>
                    <a:gd name="T34" fmla="*/ 132 w 162"/>
                    <a:gd name="T35" fmla="*/ 30 h 162"/>
                    <a:gd name="T36" fmla="*/ 162 w 162"/>
                    <a:gd name="T37" fmla="*/ 24 h 162"/>
                    <a:gd name="T38" fmla="*/ 162 w 162"/>
                    <a:gd name="T39" fmla="*/ 24 h 162"/>
                    <a:gd name="T40" fmla="*/ 162 w 162"/>
                    <a:gd name="T41" fmla="*/ 0 h 1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162"/>
                    <a:gd name="T65" fmla="*/ 162 w 162"/>
                    <a:gd name="T66" fmla="*/ 162 h 1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162">
                      <a:moveTo>
                        <a:pt x="162" y="0"/>
                      </a:moveTo>
                      <a:lnTo>
                        <a:pt x="162" y="0"/>
                      </a:lnTo>
                      <a:lnTo>
                        <a:pt x="126" y="6"/>
                      </a:lnTo>
                      <a:lnTo>
                        <a:pt x="96" y="12"/>
                      </a:lnTo>
                      <a:lnTo>
                        <a:pt x="66" y="30"/>
                      </a:lnTo>
                      <a:lnTo>
                        <a:pt x="42" y="48"/>
                      </a:lnTo>
                      <a:lnTo>
                        <a:pt x="24" y="72"/>
                      </a:lnTo>
                      <a:lnTo>
                        <a:pt x="12" y="102"/>
                      </a:lnTo>
                      <a:lnTo>
                        <a:pt x="0" y="132"/>
                      </a:lnTo>
                      <a:lnTo>
                        <a:pt x="0" y="162"/>
                      </a:lnTo>
                      <a:lnTo>
                        <a:pt x="18" y="162"/>
                      </a:lnTo>
                      <a:lnTo>
                        <a:pt x="24" y="138"/>
                      </a:lnTo>
                      <a:lnTo>
                        <a:pt x="30" y="108"/>
                      </a:lnTo>
                      <a:lnTo>
                        <a:pt x="42" y="84"/>
                      </a:lnTo>
                      <a:lnTo>
                        <a:pt x="60" y="66"/>
                      </a:lnTo>
                      <a:lnTo>
                        <a:pt x="84" y="48"/>
                      </a:lnTo>
                      <a:lnTo>
                        <a:pt x="108" y="36"/>
                      </a:lnTo>
                      <a:lnTo>
                        <a:pt x="132" y="30"/>
                      </a:lnTo>
                      <a:lnTo>
                        <a:pt x="162" y="24"/>
                      </a:lnTo>
                      <a:lnTo>
                        <a:pt x="162" y="0"/>
                      </a:lnTo>
                      <a:close/>
                    </a:path>
                  </a:pathLst>
                </a:custGeom>
                <a:solidFill>
                  <a:srgbClr val="EB3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/>
                </a:p>
              </p:txBody>
            </p:sp>
          </p:grpSp>
          <p:graphicFrame>
            <p:nvGraphicFramePr>
              <p:cNvPr id="447601" name="Object 2"/>
              <p:cNvGraphicFramePr>
                <a:graphicFrameLocks noChangeAspect="1"/>
              </p:cNvGraphicFramePr>
              <p:nvPr/>
            </p:nvGraphicFramePr>
            <p:xfrm>
              <a:off x="3390" y="2732"/>
              <a:ext cx="248" cy="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orelDRAW" r:id="rId13" imgW="393120" imgH="390960" progId="">
                      <p:embed/>
                    </p:oleObj>
                  </mc:Choice>
                  <mc:Fallback>
                    <p:oleObj name="CorelDRAW" r:id="rId13" imgW="393120" imgH="390960" progId="">
                      <p:embed/>
                      <p:pic>
                        <p:nvPicPr>
                          <p:cNvPr id="447601" name="Object 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90" y="2732"/>
                            <a:ext cx="248" cy="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47602" name="Text Box 114"/>
              <p:cNvSpPr txBox="1">
                <a:spLocks noChangeArrowheads="1"/>
              </p:cNvSpPr>
              <p:nvPr/>
            </p:nvSpPr>
            <p:spPr bwMode="auto">
              <a:xfrm>
                <a:off x="3374" y="3378"/>
                <a:ext cx="763" cy="3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r>
                  <a:rPr lang="pt-BR" sz="1600"/>
                  <a:t>CADEIA</a:t>
                </a:r>
              </a:p>
              <a:p>
                <a:pPr eaLnBrk="1" hangingPunct="1"/>
                <a:r>
                  <a:rPr lang="pt-BR" sz="1600"/>
                  <a:t>INVARIANTE</a:t>
                </a:r>
              </a:p>
            </p:txBody>
          </p:sp>
          <p:pic>
            <p:nvPicPr>
              <p:cNvPr id="447603" name="Picture 115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3725" y="2847"/>
                <a:ext cx="187" cy="2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47604" name="Picture 116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3285" y="2481"/>
                <a:ext cx="187" cy="2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47605" name="Group 117"/>
              <p:cNvGrpSpPr>
                <a:grpSpLocks/>
              </p:cNvGrpSpPr>
              <p:nvPr/>
            </p:nvGrpSpPr>
            <p:grpSpPr bwMode="auto">
              <a:xfrm>
                <a:off x="3047" y="3021"/>
                <a:ext cx="736" cy="313"/>
                <a:chOff x="3047" y="3021"/>
                <a:chExt cx="736" cy="313"/>
              </a:xfrm>
            </p:grpSpPr>
            <p:graphicFrame>
              <p:nvGraphicFramePr>
                <p:cNvPr id="447606" name="Object 3"/>
                <p:cNvGraphicFramePr>
                  <a:graphicFrameLocks noChangeAspect="1"/>
                </p:cNvGraphicFramePr>
                <p:nvPr/>
              </p:nvGraphicFramePr>
              <p:xfrm>
                <a:off x="3710" y="3108"/>
                <a:ext cx="73" cy="16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name="CorelDRAW" r:id="rId16" imgW="115200" imgH="264960" progId="">
                        <p:embed/>
                      </p:oleObj>
                    </mc:Choice>
                    <mc:Fallback>
                      <p:oleObj name="CorelDRAW" r:id="rId16" imgW="115200" imgH="264960" progId="">
                        <p:embed/>
                        <p:pic>
                          <p:nvPicPr>
                            <p:cNvPr id="447606" name="Object 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7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710" y="3108"/>
                              <a:ext cx="73" cy="16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47607" name="Arc 119"/>
                <p:cNvSpPr>
                  <a:spLocks/>
                </p:cNvSpPr>
                <p:nvPr/>
              </p:nvSpPr>
              <p:spPr bwMode="auto">
                <a:xfrm rot="7609312">
                  <a:off x="3219" y="2849"/>
                  <a:ext cx="313" cy="658"/>
                </a:xfrm>
                <a:custGeom>
                  <a:avLst/>
                  <a:gdLst>
                    <a:gd name="T0" fmla="*/ 0 w 15867"/>
                    <a:gd name="T1" fmla="*/ 0 h 21600"/>
                    <a:gd name="T2" fmla="*/ 0 w 15867"/>
                    <a:gd name="T3" fmla="*/ 0 h 21600"/>
                    <a:gd name="T4" fmla="*/ 0 w 1586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5867"/>
                    <a:gd name="T10" fmla="*/ 0 h 21600"/>
                    <a:gd name="T11" fmla="*/ 15867 w 1586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867" h="21600" fill="none" extrusionOk="0">
                      <a:moveTo>
                        <a:pt x="-1" y="0"/>
                      </a:moveTo>
                      <a:cubicBezTo>
                        <a:pt x="6026" y="0"/>
                        <a:pt x="11778" y="2517"/>
                        <a:pt x="15866" y="6944"/>
                      </a:cubicBezTo>
                    </a:path>
                    <a:path w="15867" h="21600" stroke="0" extrusionOk="0">
                      <a:moveTo>
                        <a:pt x="-1" y="0"/>
                      </a:moveTo>
                      <a:cubicBezTo>
                        <a:pt x="6026" y="0"/>
                        <a:pt x="11778" y="2517"/>
                        <a:pt x="15866" y="6944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eaLnBrk="1" hangingPunct="1"/>
                  <a:endParaRPr lang="pt-BR"/>
                </a:p>
              </p:txBody>
            </p:sp>
          </p:grpSp>
          <p:pic>
            <p:nvPicPr>
              <p:cNvPr id="447608" name="Picture 120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>
                <a:off x="3016" y="3307"/>
                <a:ext cx="189" cy="2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sp>
        <p:nvSpPr>
          <p:cNvPr id="447609" name="Text Box 121"/>
          <p:cNvSpPr txBox="1">
            <a:spLocks noChangeArrowheads="1"/>
          </p:cNvSpPr>
          <p:nvPr/>
        </p:nvSpPr>
        <p:spPr bwMode="auto">
          <a:xfrm>
            <a:off x="5565775" y="3686175"/>
            <a:ext cx="93403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>
                <a:solidFill>
                  <a:srgbClr val="FFFFFF"/>
                </a:solidFill>
              </a:rPr>
              <a:t>C. GOLGI</a:t>
            </a:r>
          </a:p>
        </p:txBody>
      </p:sp>
      <p:sp>
        <p:nvSpPr>
          <p:cNvPr id="447610" name="AutoShape 122"/>
          <p:cNvSpPr>
            <a:spLocks noChangeArrowheads="1"/>
          </p:cNvSpPr>
          <p:nvPr/>
        </p:nvSpPr>
        <p:spPr bwMode="auto">
          <a:xfrm rot="5352256">
            <a:off x="6019800" y="2833688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7611" name="AutoShape 123"/>
          <p:cNvSpPr>
            <a:spLocks noChangeArrowheads="1"/>
          </p:cNvSpPr>
          <p:nvPr/>
        </p:nvSpPr>
        <p:spPr bwMode="auto">
          <a:xfrm rot="5352256">
            <a:off x="6019800" y="3114675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7612" name="AutoShape 124"/>
          <p:cNvSpPr>
            <a:spLocks noChangeArrowheads="1"/>
          </p:cNvSpPr>
          <p:nvPr/>
        </p:nvSpPr>
        <p:spPr bwMode="auto">
          <a:xfrm rot="5352256">
            <a:off x="6032500" y="2973388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7613" name="Rectangle 126"/>
          <p:cNvSpPr>
            <a:spLocks noChangeArrowheads="1"/>
          </p:cNvSpPr>
          <p:nvPr/>
        </p:nvSpPr>
        <p:spPr bwMode="auto">
          <a:xfrm>
            <a:off x="2732089" y="312738"/>
            <a:ext cx="6727825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rgbClr val="000000"/>
                </a:solidFill>
              </a:rPr>
              <a:t>RESPOSTA IMUNE</a:t>
            </a:r>
          </a:p>
          <a:p>
            <a:pPr algn="ctr" eaLnBrk="1" hangingPunct="1"/>
            <a:r>
              <a:rPr lang="pt-BR" b="1">
                <a:solidFill>
                  <a:srgbClr val="000000"/>
                </a:solidFill>
              </a:rPr>
              <a:t>APRESENTAÇÃO DE ANTÍGENOS EXÓGENOS</a:t>
            </a:r>
          </a:p>
        </p:txBody>
      </p:sp>
      <p:sp>
        <p:nvSpPr>
          <p:cNvPr id="447614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6" presetClass="entr" presetSubtype="26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ounded Rectangle 225"/>
          <p:cNvSpPr>
            <a:spLocks noChangeArrowheads="1"/>
          </p:cNvSpPr>
          <p:nvPr/>
        </p:nvSpPr>
        <p:spPr bwMode="auto">
          <a:xfrm>
            <a:off x="1881189" y="1249364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sp>
        <p:nvSpPr>
          <p:cNvPr id="449539" name="AutoShape 3"/>
          <p:cNvSpPr>
            <a:spLocks noChangeArrowheads="1"/>
          </p:cNvSpPr>
          <p:nvPr/>
        </p:nvSpPr>
        <p:spPr bwMode="auto">
          <a:xfrm>
            <a:off x="4146550" y="1785939"/>
            <a:ext cx="4114800" cy="3989387"/>
          </a:xfrm>
          <a:prstGeom prst="roundRect">
            <a:avLst>
              <a:gd name="adj" fmla="val 11181"/>
            </a:avLst>
          </a:prstGeom>
          <a:gradFill rotWithShape="0">
            <a:gsLst>
              <a:gs pos="0">
                <a:srgbClr val="FF9933"/>
              </a:gs>
              <a:gs pos="100000">
                <a:srgbClr val="FFCC00"/>
              </a:gs>
            </a:gsLst>
            <a:lin ang="5400000" scaled="1"/>
          </a:gradFill>
          <a:ln w="38100">
            <a:solidFill>
              <a:srgbClr val="F02E00"/>
            </a:solidFill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9540" name="Freeform 4"/>
          <p:cNvSpPr>
            <a:spLocks/>
          </p:cNvSpPr>
          <p:nvPr/>
        </p:nvSpPr>
        <p:spPr bwMode="auto">
          <a:xfrm>
            <a:off x="4133851" y="1766889"/>
            <a:ext cx="409575" cy="447675"/>
          </a:xfrm>
          <a:custGeom>
            <a:avLst/>
            <a:gdLst>
              <a:gd name="T0" fmla="*/ 2147483647 w 258"/>
              <a:gd name="T1" fmla="*/ 0 h 282"/>
              <a:gd name="T2" fmla="*/ 2147483647 w 258"/>
              <a:gd name="T3" fmla="*/ 2147483647 h 282"/>
              <a:gd name="T4" fmla="*/ 2147483647 w 258"/>
              <a:gd name="T5" fmla="*/ 2147483647 h 282"/>
              <a:gd name="T6" fmla="*/ 2147483647 w 258"/>
              <a:gd name="T7" fmla="*/ 2147483647 h 282"/>
              <a:gd name="T8" fmla="*/ 2147483647 w 258"/>
              <a:gd name="T9" fmla="*/ 2147483647 h 282"/>
              <a:gd name="T10" fmla="*/ 2147483647 w 258"/>
              <a:gd name="T11" fmla="*/ 2147483647 h 282"/>
              <a:gd name="T12" fmla="*/ 2147483647 w 258"/>
              <a:gd name="T13" fmla="*/ 2147483647 h 282"/>
              <a:gd name="T14" fmla="*/ 2147483647 w 258"/>
              <a:gd name="T15" fmla="*/ 2147483647 h 282"/>
              <a:gd name="T16" fmla="*/ 2147483647 w 258"/>
              <a:gd name="T17" fmla="*/ 2147483647 h 282"/>
              <a:gd name="T18" fmla="*/ 0 w 258"/>
              <a:gd name="T19" fmla="*/ 2147483647 h 282"/>
              <a:gd name="T20" fmla="*/ 2147483647 w 258"/>
              <a:gd name="T21" fmla="*/ 2147483647 h 282"/>
              <a:gd name="T22" fmla="*/ 2147483647 w 258"/>
              <a:gd name="T23" fmla="*/ 2147483647 h 282"/>
              <a:gd name="T24" fmla="*/ 2147483647 w 258"/>
              <a:gd name="T25" fmla="*/ 2147483647 h 282"/>
              <a:gd name="T26" fmla="*/ 2147483647 w 258"/>
              <a:gd name="T27" fmla="*/ 2147483647 h 282"/>
              <a:gd name="T28" fmla="*/ 2147483647 w 258"/>
              <a:gd name="T29" fmla="*/ 2147483647 h 282"/>
              <a:gd name="T30" fmla="*/ 2147483647 w 258"/>
              <a:gd name="T31" fmla="*/ 2147483647 h 282"/>
              <a:gd name="T32" fmla="*/ 2147483647 w 258"/>
              <a:gd name="T33" fmla="*/ 2147483647 h 282"/>
              <a:gd name="T34" fmla="*/ 2147483647 w 258"/>
              <a:gd name="T35" fmla="*/ 2147483647 h 282"/>
              <a:gd name="T36" fmla="*/ 2147483647 w 258"/>
              <a:gd name="T37" fmla="*/ 2147483647 h 282"/>
              <a:gd name="T38" fmla="*/ 2147483647 w 258"/>
              <a:gd name="T39" fmla="*/ 2147483647 h 282"/>
              <a:gd name="T40" fmla="*/ 2147483647 w 258"/>
              <a:gd name="T41" fmla="*/ 0 h 28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58"/>
              <a:gd name="T64" fmla="*/ 0 h 282"/>
              <a:gd name="T65" fmla="*/ 258 w 258"/>
              <a:gd name="T66" fmla="*/ 282 h 28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58" h="282">
                <a:moveTo>
                  <a:pt x="258" y="0"/>
                </a:moveTo>
                <a:lnTo>
                  <a:pt x="252" y="6"/>
                </a:lnTo>
                <a:lnTo>
                  <a:pt x="198" y="18"/>
                </a:lnTo>
                <a:lnTo>
                  <a:pt x="150" y="42"/>
                </a:lnTo>
                <a:lnTo>
                  <a:pt x="114" y="66"/>
                </a:lnTo>
                <a:lnTo>
                  <a:pt x="84" y="96"/>
                </a:lnTo>
                <a:lnTo>
                  <a:pt x="54" y="132"/>
                </a:lnTo>
                <a:lnTo>
                  <a:pt x="36" y="174"/>
                </a:lnTo>
                <a:lnTo>
                  <a:pt x="12" y="222"/>
                </a:lnTo>
                <a:lnTo>
                  <a:pt x="0" y="276"/>
                </a:lnTo>
                <a:lnTo>
                  <a:pt x="18" y="282"/>
                </a:lnTo>
                <a:lnTo>
                  <a:pt x="36" y="228"/>
                </a:lnTo>
                <a:lnTo>
                  <a:pt x="54" y="186"/>
                </a:lnTo>
                <a:lnTo>
                  <a:pt x="78" y="144"/>
                </a:lnTo>
                <a:lnTo>
                  <a:pt x="102" y="108"/>
                </a:lnTo>
                <a:lnTo>
                  <a:pt x="126" y="84"/>
                </a:lnTo>
                <a:lnTo>
                  <a:pt x="162" y="60"/>
                </a:lnTo>
                <a:lnTo>
                  <a:pt x="204" y="42"/>
                </a:lnTo>
                <a:lnTo>
                  <a:pt x="258" y="24"/>
                </a:lnTo>
                <a:lnTo>
                  <a:pt x="258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9541" name="Freeform 5"/>
          <p:cNvSpPr>
            <a:spLocks/>
          </p:cNvSpPr>
          <p:nvPr/>
        </p:nvSpPr>
        <p:spPr bwMode="auto">
          <a:xfrm>
            <a:off x="7727950" y="5227639"/>
            <a:ext cx="560388" cy="592137"/>
          </a:xfrm>
          <a:custGeom>
            <a:avLst/>
            <a:gdLst>
              <a:gd name="T0" fmla="*/ 0 w 348"/>
              <a:gd name="T1" fmla="*/ 2147483647 h 336"/>
              <a:gd name="T2" fmla="*/ 0 w 348"/>
              <a:gd name="T3" fmla="*/ 2147483647 h 336"/>
              <a:gd name="T4" fmla="*/ 2147483647 w 348"/>
              <a:gd name="T5" fmla="*/ 2147483647 h 336"/>
              <a:gd name="T6" fmla="*/ 2147483647 w 348"/>
              <a:gd name="T7" fmla="*/ 2147483647 h 336"/>
              <a:gd name="T8" fmla="*/ 2147483647 w 348"/>
              <a:gd name="T9" fmla="*/ 2147483647 h 336"/>
              <a:gd name="T10" fmla="*/ 2147483647 w 348"/>
              <a:gd name="T11" fmla="*/ 2147483647 h 336"/>
              <a:gd name="T12" fmla="*/ 2147483647 w 348"/>
              <a:gd name="T13" fmla="*/ 2147483647 h 336"/>
              <a:gd name="T14" fmla="*/ 2147483647 w 348"/>
              <a:gd name="T15" fmla="*/ 2147483647 h 336"/>
              <a:gd name="T16" fmla="*/ 2147483647 w 348"/>
              <a:gd name="T17" fmla="*/ 2147483647 h 336"/>
              <a:gd name="T18" fmla="*/ 2147483647 w 348"/>
              <a:gd name="T19" fmla="*/ 2147483647 h 336"/>
              <a:gd name="T20" fmla="*/ 2147483647 w 348"/>
              <a:gd name="T21" fmla="*/ 2147483647 h 336"/>
              <a:gd name="T22" fmla="*/ 2147483647 w 348"/>
              <a:gd name="T23" fmla="*/ 2147483647 h 336"/>
              <a:gd name="T24" fmla="*/ 2147483647 w 348"/>
              <a:gd name="T25" fmla="*/ 2147483647 h 336"/>
              <a:gd name="T26" fmla="*/ 2147483647 w 348"/>
              <a:gd name="T27" fmla="*/ 2147483647 h 336"/>
              <a:gd name="T28" fmla="*/ 2147483647 w 348"/>
              <a:gd name="T29" fmla="*/ 2147483647 h 336"/>
              <a:gd name="T30" fmla="*/ 2147483647 w 348"/>
              <a:gd name="T31" fmla="*/ 0 h 336"/>
              <a:gd name="T32" fmla="*/ 2147483647 w 348"/>
              <a:gd name="T33" fmla="*/ 0 h 336"/>
              <a:gd name="T34" fmla="*/ 2147483647 w 348"/>
              <a:gd name="T35" fmla="*/ 2147483647 h 336"/>
              <a:gd name="T36" fmla="*/ 2147483647 w 348"/>
              <a:gd name="T37" fmla="*/ 2147483647 h 336"/>
              <a:gd name="T38" fmla="*/ 2147483647 w 348"/>
              <a:gd name="T39" fmla="*/ 2147483647 h 336"/>
              <a:gd name="T40" fmla="*/ 2147483647 w 348"/>
              <a:gd name="T41" fmla="*/ 2147483647 h 336"/>
              <a:gd name="T42" fmla="*/ 2147483647 w 348"/>
              <a:gd name="T43" fmla="*/ 2147483647 h 336"/>
              <a:gd name="T44" fmla="*/ 2147483647 w 348"/>
              <a:gd name="T45" fmla="*/ 2147483647 h 336"/>
              <a:gd name="T46" fmla="*/ 2147483647 w 348"/>
              <a:gd name="T47" fmla="*/ 2147483647 h 336"/>
              <a:gd name="T48" fmla="*/ 2147483647 w 348"/>
              <a:gd name="T49" fmla="*/ 2147483647 h 336"/>
              <a:gd name="T50" fmla="*/ 2147483647 w 348"/>
              <a:gd name="T51" fmla="*/ 2147483647 h 336"/>
              <a:gd name="T52" fmla="*/ 2147483647 w 348"/>
              <a:gd name="T53" fmla="*/ 2147483647 h 336"/>
              <a:gd name="T54" fmla="*/ 2147483647 w 348"/>
              <a:gd name="T55" fmla="*/ 2147483647 h 336"/>
              <a:gd name="T56" fmla="*/ 2147483647 w 348"/>
              <a:gd name="T57" fmla="*/ 2147483647 h 336"/>
              <a:gd name="T58" fmla="*/ 2147483647 w 348"/>
              <a:gd name="T59" fmla="*/ 2147483647 h 336"/>
              <a:gd name="T60" fmla="*/ 0 w 348"/>
              <a:gd name="T61" fmla="*/ 2147483647 h 336"/>
              <a:gd name="T62" fmla="*/ 0 w 348"/>
              <a:gd name="T63" fmla="*/ 2147483647 h 336"/>
              <a:gd name="T64" fmla="*/ 0 w 348"/>
              <a:gd name="T65" fmla="*/ 2147483647 h 3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48"/>
              <a:gd name="T100" fmla="*/ 0 h 336"/>
              <a:gd name="T101" fmla="*/ 348 w 348"/>
              <a:gd name="T102" fmla="*/ 336 h 3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48" h="336">
                <a:moveTo>
                  <a:pt x="0" y="336"/>
                </a:moveTo>
                <a:lnTo>
                  <a:pt x="0" y="336"/>
                </a:lnTo>
                <a:lnTo>
                  <a:pt x="90" y="330"/>
                </a:lnTo>
                <a:lnTo>
                  <a:pt x="162" y="312"/>
                </a:lnTo>
                <a:lnTo>
                  <a:pt x="198" y="300"/>
                </a:lnTo>
                <a:lnTo>
                  <a:pt x="228" y="282"/>
                </a:lnTo>
                <a:lnTo>
                  <a:pt x="252" y="264"/>
                </a:lnTo>
                <a:lnTo>
                  <a:pt x="276" y="246"/>
                </a:lnTo>
                <a:lnTo>
                  <a:pt x="294" y="222"/>
                </a:lnTo>
                <a:lnTo>
                  <a:pt x="312" y="198"/>
                </a:lnTo>
                <a:lnTo>
                  <a:pt x="324" y="174"/>
                </a:lnTo>
                <a:lnTo>
                  <a:pt x="336" y="144"/>
                </a:lnTo>
                <a:lnTo>
                  <a:pt x="342" y="108"/>
                </a:lnTo>
                <a:lnTo>
                  <a:pt x="342" y="72"/>
                </a:lnTo>
                <a:lnTo>
                  <a:pt x="348" y="36"/>
                </a:lnTo>
                <a:lnTo>
                  <a:pt x="342" y="0"/>
                </a:lnTo>
                <a:lnTo>
                  <a:pt x="318" y="0"/>
                </a:lnTo>
                <a:lnTo>
                  <a:pt x="324" y="36"/>
                </a:lnTo>
                <a:lnTo>
                  <a:pt x="324" y="72"/>
                </a:lnTo>
                <a:lnTo>
                  <a:pt x="318" y="108"/>
                </a:lnTo>
                <a:lnTo>
                  <a:pt x="312" y="138"/>
                </a:lnTo>
                <a:lnTo>
                  <a:pt x="300" y="162"/>
                </a:lnTo>
                <a:lnTo>
                  <a:pt x="288" y="186"/>
                </a:lnTo>
                <a:lnTo>
                  <a:pt x="276" y="210"/>
                </a:lnTo>
                <a:lnTo>
                  <a:pt x="258" y="228"/>
                </a:lnTo>
                <a:lnTo>
                  <a:pt x="240" y="246"/>
                </a:lnTo>
                <a:lnTo>
                  <a:pt x="216" y="264"/>
                </a:lnTo>
                <a:lnTo>
                  <a:pt x="186" y="276"/>
                </a:lnTo>
                <a:lnTo>
                  <a:pt x="156" y="288"/>
                </a:lnTo>
                <a:lnTo>
                  <a:pt x="84" y="306"/>
                </a:lnTo>
                <a:lnTo>
                  <a:pt x="0" y="312"/>
                </a:lnTo>
                <a:lnTo>
                  <a:pt x="0" y="33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9542" name="Freeform 6"/>
          <p:cNvSpPr>
            <a:spLocks/>
          </p:cNvSpPr>
          <p:nvPr/>
        </p:nvSpPr>
        <p:spPr bwMode="auto">
          <a:xfrm>
            <a:off x="4848225" y="5776914"/>
            <a:ext cx="2895600" cy="47625"/>
          </a:xfrm>
          <a:custGeom>
            <a:avLst/>
            <a:gdLst>
              <a:gd name="T0" fmla="*/ 0 w 1824"/>
              <a:gd name="T1" fmla="*/ 2147483647 h 30"/>
              <a:gd name="T2" fmla="*/ 0 w 1824"/>
              <a:gd name="T3" fmla="*/ 2147483647 h 30"/>
              <a:gd name="T4" fmla="*/ 2147483647 w 1824"/>
              <a:gd name="T5" fmla="*/ 2147483647 h 30"/>
              <a:gd name="T6" fmla="*/ 2147483647 w 1824"/>
              <a:gd name="T7" fmla="*/ 0 h 30"/>
              <a:gd name="T8" fmla="*/ 0 w 1824"/>
              <a:gd name="T9" fmla="*/ 2147483647 h 30"/>
              <a:gd name="T10" fmla="*/ 0 w 1824"/>
              <a:gd name="T11" fmla="*/ 214748364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824"/>
              <a:gd name="T19" fmla="*/ 0 h 30"/>
              <a:gd name="T20" fmla="*/ 1824 w 1824"/>
              <a:gd name="T21" fmla="*/ 30 h 3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824" h="30">
                <a:moveTo>
                  <a:pt x="0" y="6"/>
                </a:moveTo>
                <a:lnTo>
                  <a:pt x="0" y="30"/>
                </a:lnTo>
                <a:lnTo>
                  <a:pt x="1824" y="24"/>
                </a:lnTo>
                <a:lnTo>
                  <a:pt x="1824" y="0"/>
                </a:lnTo>
                <a:lnTo>
                  <a:pt x="0" y="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9543" name="Freeform 7"/>
          <p:cNvSpPr>
            <a:spLocks/>
          </p:cNvSpPr>
          <p:nvPr/>
        </p:nvSpPr>
        <p:spPr bwMode="auto">
          <a:xfrm>
            <a:off x="4276725" y="5672138"/>
            <a:ext cx="571500" cy="152400"/>
          </a:xfrm>
          <a:custGeom>
            <a:avLst/>
            <a:gdLst>
              <a:gd name="T0" fmla="*/ 2147483647 w 360"/>
              <a:gd name="T1" fmla="*/ 0 h 96"/>
              <a:gd name="T2" fmla="*/ 2147483647 w 360"/>
              <a:gd name="T3" fmla="*/ 2147483647 h 96"/>
              <a:gd name="T4" fmla="*/ 2147483647 w 360"/>
              <a:gd name="T5" fmla="*/ 2147483647 h 96"/>
              <a:gd name="T6" fmla="*/ 2147483647 w 360"/>
              <a:gd name="T7" fmla="*/ 2147483647 h 96"/>
              <a:gd name="T8" fmla="*/ 2147483647 w 360"/>
              <a:gd name="T9" fmla="*/ 2147483647 h 96"/>
              <a:gd name="T10" fmla="*/ 2147483647 w 360"/>
              <a:gd name="T11" fmla="*/ 2147483647 h 96"/>
              <a:gd name="T12" fmla="*/ 2147483647 w 360"/>
              <a:gd name="T13" fmla="*/ 2147483647 h 96"/>
              <a:gd name="T14" fmla="*/ 2147483647 w 360"/>
              <a:gd name="T15" fmla="*/ 2147483647 h 96"/>
              <a:gd name="T16" fmla="*/ 2147483647 w 360"/>
              <a:gd name="T17" fmla="*/ 2147483647 h 96"/>
              <a:gd name="T18" fmla="*/ 2147483647 w 360"/>
              <a:gd name="T19" fmla="*/ 2147483647 h 96"/>
              <a:gd name="T20" fmla="*/ 2147483647 w 360"/>
              <a:gd name="T21" fmla="*/ 2147483647 h 96"/>
              <a:gd name="T22" fmla="*/ 2147483647 w 360"/>
              <a:gd name="T23" fmla="*/ 2147483647 h 96"/>
              <a:gd name="T24" fmla="*/ 2147483647 w 360"/>
              <a:gd name="T25" fmla="*/ 2147483647 h 96"/>
              <a:gd name="T26" fmla="*/ 2147483647 w 360"/>
              <a:gd name="T27" fmla="*/ 2147483647 h 96"/>
              <a:gd name="T28" fmla="*/ 2147483647 w 360"/>
              <a:gd name="T29" fmla="*/ 0 h 96"/>
              <a:gd name="T30" fmla="*/ 2147483647 w 360"/>
              <a:gd name="T31" fmla="*/ 2147483647 h 96"/>
              <a:gd name="T32" fmla="*/ 2147483647 w 360"/>
              <a:gd name="T33" fmla="*/ 0 h 96"/>
              <a:gd name="T34" fmla="*/ 0 w 360"/>
              <a:gd name="T35" fmla="*/ 2147483647 h 96"/>
              <a:gd name="T36" fmla="*/ 2147483647 w 360"/>
              <a:gd name="T37" fmla="*/ 2147483647 h 96"/>
              <a:gd name="T38" fmla="*/ 2147483647 w 360"/>
              <a:gd name="T39" fmla="*/ 0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0"/>
              <a:gd name="T61" fmla="*/ 0 h 96"/>
              <a:gd name="T62" fmla="*/ 360 w 360"/>
              <a:gd name="T63" fmla="*/ 96 h 9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0" h="96">
                <a:moveTo>
                  <a:pt x="18" y="0"/>
                </a:moveTo>
                <a:lnTo>
                  <a:pt x="18" y="24"/>
                </a:lnTo>
                <a:lnTo>
                  <a:pt x="48" y="36"/>
                </a:lnTo>
                <a:lnTo>
                  <a:pt x="78" y="54"/>
                </a:lnTo>
                <a:lnTo>
                  <a:pt x="114" y="66"/>
                </a:lnTo>
                <a:lnTo>
                  <a:pt x="156" y="72"/>
                </a:lnTo>
                <a:lnTo>
                  <a:pt x="246" y="90"/>
                </a:lnTo>
                <a:lnTo>
                  <a:pt x="360" y="96"/>
                </a:lnTo>
                <a:lnTo>
                  <a:pt x="360" y="72"/>
                </a:lnTo>
                <a:lnTo>
                  <a:pt x="252" y="66"/>
                </a:lnTo>
                <a:lnTo>
                  <a:pt x="156" y="54"/>
                </a:lnTo>
                <a:lnTo>
                  <a:pt x="120" y="42"/>
                </a:lnTo>
                <a:lnTo>
                  <a:pt x="84" y="30"/>
                </a:lnTo>
                <a:lnTo>
                  <a:pt x="54" y="18"/>
                </a:lnTo>
                <a:lnTo>
                  <a:pt x="30" y="0"/>
                </a:lnTo>
                <a:lnTo>
                  <a:pt x="30" y="24"/>
                </a:lnTo>
                <a:lnTo>
                  <a:pt x="18" y="0"/>
                </a:lnTo>
                <a:lnTo>
                  <a:pt x="0" y="12"/>
                </a:lnTo>
                <a:lnTo>
                  <a:pt x="18" y="24"/>
                </a:lnTo>
                <a:lnTo>
                  <a:pt x="18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9544" name="Freeform 8"/>
          <p:cNvSpPr>
            <a:spLocks/>
          </p:cNvSpPr>
          <p:nvPr/>
        </p:nvSpPr>
        <p:spPr bwMode="auto">
          <a:xfrm>
            <a:off x="4124325" y="2205038"/>
            <a:ext cx="38100" cy="2857500"/>
          </a:xfrm>
          <a:custGeom>
            <a:avLst/>
            <a:gdLst>
              <a:gd name="T0" fmla="*/ 2147483647 w 24"/>
              <a:gd name="T1" fmla="*/ 0 h 1800"/>
              <a:gd name="T2" fmla="*/ 0 w 24"/>
              <a:gd name="T3" fmla="*/ 2147483647 h 1800"/>
              <a:gd name="T4" fmla="*/ 0 w 24"/>
              <a:gd name="T5" fmla="*/ 2147483647 h 1800"/>
              <a:gd name="T6" fmla="*/ 2147483647 w 24"/>
              <a:gd name="T7" fmla="*/ 2147483647 h 1800"/>
              <a:gd name="T8" fmla="*/ 2147483647 w 24"/>
              <a:gd name="T9" fmla="*/ 2147483647 h 1800"/>
              <a:gd name="T10" fmla="*/ 2147483647 w 24"/>
              <a:gd name="T11" fmla="*/ 0 h 18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"/>
              <a:gd name="T19" fmla="*/ 0 h 1800"/>
              <a:gd name="T20" fmla="*/ 24 w 24"/>
              <a:gd name="T21" fmla="*/ 1800 h 18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" h="1800">
                <a:moveTo>
                  <a:pt x="6" y="0"/>
                </a:moveTo>
                <a:lnTo>
                  <a:pt x="0" y="6"/>
                </a:lnTo>
                <a:lnTo>
                  <a:pt x="0" y="1800"/>
                </a:lnTo>
                <a:lnTo>
                  <a:pt x="24" y="1800"/>
                </a:lnTo>
                <a:lnTo>
                  <a:pt x="24" y="6"/>
                </a:lnTo>
                <a:lnTo>
                  <a:pt x="6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9545" name="Text Box 9"/>
          <p:cNvSpPr txBox="1">
            <a:spLocks noChangeArrowheads="1"/>
          </p:cNvSpPr>
          <p:nvPr/>
        </p:nvSpPr>
        <p:spPr bwMode="auto">
          <a:xfrm>
            <a:off x="5549900" y="3657600"/>
            <a:ext cx="93403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>
                <a:solidFill>
                  <a:srgbClr val="FFFFFF"/>
                </a:solidFill>
              </a:rPr>
              <a:t>C. GOLGI</a:t>
            </a:r>
          </a:p>
        </p:txBody>
      </p:sp>
      <p:sp>
        <p:nvSpPr>
          <p:cNvPr id="449546" name="Text Box 10"/>
          <p:cNvSpPr txBox="1">
            <a:spLocks noChangeArrowheads="1"/>
          </p:cNvSpPr>
          <p:nvPr/>
        </p:nvSpPr>
        <p:spPr bwMode="auto">
          <a:xfrm>
            <a:off x="2306638" y="1428751"/>
            <a:ext cx="1572866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>
                <a:solidFill>
                  <a:srgbClr val="FFFFFF"/>
                </a:solidFill>
              </a:rPr>
              <a:t>VIA ENDÓGENA </a:t>
            </a:r>
          </a:p>
          <a:p>
            <a:pPr eaLnBrk="1" hangingPunct="1"/>
            <a:r>
              <a:rPr lang="pt-BR" sz="1600" b="1">
                <a:solidFill>
                  <a:srgbClr val="FFFFFF"/>
                </a:solidFill>
              </a:rPr>
              <a:t>MHC CLASSE I</a:t>
            </a:r>
          </a:p>
        </p:txBody>
      </p:sp>
      <p:sp>
        <p:nvSpPr>
          <p:cNvPr id="449547" name="Oval 11"/>
          <p:cNvSpPr>
            <a:spLocks noChangeArrowheads="1"/>
          </p:cNvSpPr>
          <p:nvPr/>
        </p:nvSpPr>
        <p:spPr bwMode="auto">
          <a:xfrm>
            <a:off x="3943350" y="5084763"/>
            <a:ext cx="541338" cy="620712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pic>
        <p:nvPicPr>
          <p:cNvPr id="589836" name="Picture 1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46525" y="5165726"/>
            <a:ext cx="4572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9549" name="Freeform 14"/>
          <p:cNvSpPr>
            <a:spLocks/>
          </p:cNvSpPr>
          <p:nvPr/>
        </p:nvSpPr>
        <p:spPr bwMode="auto">
          <a:xfrm>
            <a:off x="4305300" y="5395914"/>
            <a:ext cx="209550" cy="314325"/>
          </a:xfrm>
          <a:custGeom>
            <a:avLst/>
            <a:gdLst>
              <a:gd name="T0" fmla="*/ 2147483647 w 132"/>
              <a:gd name="T1" fmla="*/ 0 h 198"/>
              <a:gd name="T2" fmla="*/ 2147483647 w 132"/>
              <a:gd name="T3" fmla="*/ 0 h 198"/>
              <a:gd name="T4" fmla="*/ 2147483647 w 132"/>
              <a:gd name="T5" fmla="*/ 2147483647 h 198"/>
              <a:gd name="T6" fmla="*/ 2147483647 w 132"/>
              <a:gd name="T7" fmla="*/ 2147483647 h 198"/>
              <a:gd name="T8" fmla="*/ 2147483647 w 132"/>
              <a:gd name="T9" fmla="*/ 2147483647 h 198"/>
              <a:gd name="T10" fmla="*/ 2147483647 w 132"/>
              <a:gd name="T11" fmla="*/ 2147483647 h 198"/>
              <a:gd name="T12" fmla="*/ 2147483647 w 132"/>
              <a:gd name="T13" fmla="*/ 2147483647 h 198"/>
              <a:gd name="T14" fmla="*/ 2147483647 w 132"/>
              <a:gd name="T15" fmla="*/ 2147483647 h 198"/>
              <a:gd name="T16" fmla="*/ 2147483647 w 132"/>
              <a:gd name="T17" fmla="*/ 2147483647 h 198"/>
              <a:gd name="T18" fmla="*/ 0 w 132"/>
              <a:gd name="T19" fmla="*/ 2147483647 h 198"/>
              <a:gd name="T20" fmla="*/ 2147483647 w 132"/>
              <a:gd name="T21" fmla="*/ 2147483647 h 198"/>
              <a:gd name="T22" fmla="*/ 2147483647 w 132"/>
              <a:gd name="T23" fmla="*/ 2147483647 h 198"/>
              <a:gd name="T24" fmla="*/ 2147483647 w 132"/>
              <a:gd name="T25" fmla="*/ 2147483647 h 198"/>
              <a:gd name="T26" fmla="*/ 2147483647 w 132"/>
              <a:gd name="T27" fmla="*/ 2147483647 h 198"/>
              <a:gd name="T28" fmla="*/ 2147483647 w 132"/>
              <a:gd name="T29" fmla="*/ 2147483647 h 198"/>
              <a:gd name="T30" fmla="*/ 2147483647 w 132"/>
              <a:gd name="T31" fmla="*/ 2147483647 h 198"/>
              <a:gd name="T32" fmla="*/ 2147483647 w 132"/>
              <a:gd name="T33" fmla="*/ 2147483647 h 198"/>
              <a:gd name="T34" fmla="*/ 2147483647 w 132"/>
              <a:gd name="T35" fmla="*/ 2147483647 h 198"/>
              <a:gd name="T36" fmla="*/ 2147483647 w 132"/>
              <a:gd name="T37" fmla="*/ 0 h 198"/>
              <a:gd name="T38" fmla="*/ 2147483647 w 132"/>
              <a:gd name="T39" fmla="*/ 0 h 198"/>
              <a:gd name="T40" fmla="*/ 2147483647 w 132"/>
              <a:gd name="T41" fmla="*/ 0 h 19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2"/>
              <a:gd name="T64" fmla="*/ 0 h 198"/>
              <a:gd name="T65" fmla="*/ 132 w 132"/>
              <a:gd name="T66" fmla="*/ 198 h 19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2" h="198">
                <a:moveTo>
                  <a:pt x="108" y="0"/>
                </a:moveTo>
                <a:lnTo>
                  <a:pt x="108" y="0"/>
                </a:lnTo>
                <a:lnTo>
                  <a:pt x="102" y="30"/>
                </a:lnTo>
                <a:lnTo>
                  <a:pt x="96" y="54"/>
                </a:lnTo>
                <a:lnTo>
                  <a:pt x="90" y="78"/>
                </a:lnTo>
                <a:lnTo>
                  <a:pt x="78" y="102"/>
                </a:lnTo>
                <a:lnTo>
                  <a:pt x="60" y="126"/>
                </a:lnTo>
                <a:lnTo>
                  <a:pt x="42" y="144"/>
                </a:lnTo>
                <a:lnTo>
                  <a:pt x="24" y="162"/>
                </a:lnTo>
                <a:lnTo>
                  <a:pt x="0" y="174"/>
                </a:lnTo>
                <a:lnTo>
                  <a:pt x="12" y="198"/>
                </a:lnTo>
                <a:lnTo>
                  <a:pt x="36" y="180"/>
                </a:lnTo>
                <a:lnTo>
                  <a:pt x="60" y="162"/>
                </a:lnTo>
                <a:lnTo>
                  <a:pt x="78" y="138"/>
                </a:lnTo>
                <a:lnTo>
                  <a:pt x="96" y="114"/>
                </a:lnTo>
                <a:lnTo>
                  <a:pt x="108" y="90"/>
                </a:lnTo>
                <a:lnTo>
                  <a:pt x="120" y="60"/>
                </a:lnTo>
                <a:lnTo>
                  <a:pt x="126" y="30"/>
                </a:lnTo>
                <a:lnTo>
                  <a:pt x="132" y="0"/>
                </a:lnTo>
                <a:lnTo>
                  <a:pt x="108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9550" name="Freeform 15"/>
          <p:cNvSpPr>
            <a:spLocks/>
          </p:cNvSpPr>
          <p:nvPr/>
        </p:nvSpPr>
        <p:spPr bwMode="auto">
          <a:xfrm>
            <a:off x="4124325" y="5043488"/>
            <a:ext cx="38100" cy="38100"/>
          </a:xfrm>
          <a:custGeom>
            <a:avLst/>
            <a:gdLst>
              <a:gd name="T0" fmla="*/ 0 w 24"/>
              <a:gd name="T1" fmla="*/ 2147483647 h 24"/>
              <a:gd name="T2" fmla="*/ 2147483647 w 24"/>
              <a:gd name="T3" fmla="*/ 2147483647 h 24"/>
              <a:gd name="T4" fmla="*/ 2147483647 w 24"/>
              <a:gd name="T5" fmla="*/ 2147483647 h 24"/>
              <a:gd name="T6" fmla="*/ 2147483647 w 24"/>
              <a:gd name="T7" fmla="*/ 2147483647 h 24"/>
              <a:gd name="T8" fmla="*/ 2147483647 w 24"/>
              <a:gd name="T9" fmla="*/ 0 h 24"/>
              <a:gd name="T10" fmla="*/ 2147483647 w 24"/>
              <a:gd name="T11" fmla="*/ 0 h 24"/>
              <a:gd name="T12" fmla="*/ 2147483647 w 24"/>
              <a:gd name="T13" fmla="*/ 0 h 24"/>
              <a:gd name="T14" fmla="*/ 2147483647 w 24"/>
              <a:gd name="T15" fmla="*/ 2147483647 h 24"/>
              <a:gd name="T16" fmla="*/ 0 w 24"/>
              <a:gd name="T17" fmla="*/ 2147483647 h 24"/>
              <a:gd name="T18" fmla="*/ 0 w 24"/>
              <a:gd name="T19" fmla="*/ 2147483647 h 24"/>
              <a:gd name="T20" fmla="*/ 2147483647 w 24"/>
              <a:gd name="T21" fmla="*/ 2147483647 h 24"/>
              <a:gd name="T22" fmla="*/ 0 w 24"/>
              <a:gd name="T23" fmla="*/ 2147483647 h 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4"/>
              <a:gd name="T37" fmla="*/ 0 h 24"/>
              <a:gd name="T38" fmla="*/ 24 w 24"/>
              <a:gd name="T39" fmla="*/ 24 h 2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4" h="24">
                <a:moveTo>
                  <a:pt x="0" y="12"/>
                </a:moveTo>
                <a:lnTo>
                  <a:pt x="12" y="24"/>
                </a:lnTo>
                <a:lnTo>
                  <a:pt x="18" y="24"/>
                </a:lnTo>
                <a:lnTo>
                  <a:pt x="18" y="0"/>
                </a:lnTo>
                <a:lnTo>
                  <a:pt x="12" y="0"/>
                </a:lnTo>
                <a:lnTo>
                  <a:pt x="24" y="12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  <a:lnTo>
                  <a:pt x="0" y="12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9551" name="Freeform 16"/>
          <p:cNvSpPr>
            <a:spLocks/>
          </p:cNvSpPr>
          <p:nvPr/>
        </p:nvSpPr>
        <p:spPr bwMode="auto">
          <a:xfrm>
            <a:off x="5105401" y="5411789"/>
            <a:ext cx="1971675" cy="390525"/>
          </a:xfrm>
          <a:custGeom>
            <a:avLst/>
            <a:gdLst>
              <a:gd name="T0" fmla="*/ 2147483647 w 207"/>
              <a:gd name="T1" fmla="*/ 2147483647 h 41"/>
              <a:gd name="T2" fmla="*/ 2147483647 w 207"/>
              <a:gd name="T3" fmla="*/ 2147483647 h 41"/>
              <a:gd name="T4" fmla="*/ 2147483647 w 207"/>
              <a:gd name="T5" fmla="*/ 0 h 41"/>
              <a:gd name="T6" fmla="*/ 2147483647 w 207"/>
              <a:gd name="T7" fmla="*/ 0 h 41"/>
              <a:gd name="T8" fmla="*/ 0 w 207"/>
              <a:gd name="T9" fmla="*/ 2147483647 h 41"/>
              <a:gd name="T10" fmla="*/ 0 w 207"/>
              <a:gd name="T11" fmla="*/ 2147483647 h 41"/>
              <a:gd name="T12" fmla="*/ 2147483647 w 20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41"/>
              <a:gd name="T23" fmla="*/ 207 w 20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41">
                <a:moveTo>
                  <a:pt x="207" y="41"/>
                </a:moveTo>
                <a:lnTo>
                  <a:pt x="207" y="34"/>
                </a:lnTo>
                <a:cubicBezTo>
                  <a:pt x="207" y="15"/>
                  <a:pt x="191" y="0"/>
                  <a:pt x="172" y="0"/>
                </a:cubicBezTo>
                <a:lnTo>
                  <a:pt x="35" y="0"/>
                </a:lnTo>
                <a:cubicBezTo>
                  <a:pt x="16" y="0"/>
                  <a:pt x="0" y="15"/>
                  <a:pt x="0" y="34"/>
                </a:cubicBezTo>
                <a:lnTo>
                  <a:pt x="0" y="41"/>
                </a:lnTo>
                <a:lnTo>
                  <a:pt x="207" y="41"/>
                </a:lnTo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sp>
        <p:nvSpPr>
          <p:cNvPr id="449552" name="Text Box 17"/>
          <p:cNvSpPr txBox="1">
            <a:spLocks noChangeArrowheads="1"/>
          </p:cNvSpPr>
          <p:nvPr/>
        </p:nvSpPr>
        <p:spPr bwMode="auto">
          <a:xfrm>
            <a:off x="5575301" y="5434013"/>
            <a:ext cx="87876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>
                <a:solidFill>
                  <a:srgbClr val="FFFFFF"/>
                </a:solidFill>
              </a:rPr>
              <a:t>NÚCLEO</a:t>
            </a:r>
          </a:p>
        </p:txBody>
      </p:sp>
      <p:sp>
        <p:nvSpPr>
          <p:cNvPr id="449553" name="Text Box 18"/>
          <p:cNvSpPr txBox="1">
            <a:spLocks noChangeArrowheads="1"/>
          </p:cNvSpPr>
          <p:nvPr/>
        </p:nvSpPr>
        <p:spPr bwMode="auto">
          <a:xfrm>
            <a:off x="4506914" y="5324475"/>
            <a:ext cx="102213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/>
              <a:t>PEPTÍDEO</a:t>
            </a:r>
          </a:p>
        </p:txBody>
      </p:sp>
      <p:sp>
        <p:nvSpPr>
          <p:cNvPr id="449554" name="AutoShape 19"/>
          <p:cNvSpPr>
            <a:spLocks noChangeArrowheads="1"/>
          </p:cNvSpPr>
          <p:nvPr/>
        </p:nvSpPr>
        <p:spPr bwMode="auto">
          <a:xfrm>
            <a:off x="5476875" y="4564064"/>
            <a:ext cx="1233488" cy="604837"/>
          </a:xfrm>
          <a:prstGeom prst="roundRect">
            <a:avLst>
              <a:gd name="adj" fmla="val 47917"/>
            </a:avLst>
          </a:prstGeom>
          <a:solidFill>
            <a:srgbClr val="FFCCCC"/>
          </a:solidFill>
          <a:ln w="38100">
            <a:solidFill>
              <a:srgbClr val="F02E00"/>
            </a:solidFill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9555" name="Freeform 20"/>
          <p:cNvSpPr>
            <a:spLocks/>
          </p:cNvSpPr>
          <p:nvPr/>
        </p:nvSpPr>
        <p:spPr bwMode="auto">
          <a:xfrm>
            <a:off x="4152900" y="5043489"/>
            <a:ext cx="361950" cy="352425"/>
          </a:xfrm>
          <a:custGeom>
            <a:avLst/>
            <a:gdLst>
              <a:gd name="T0" fmla="*/ 0 w 228"/>
              <a:gd name="T1" fmla="*/ 2147483647 h 222"/>
              <a:gd name="T2" fmla="*/ 0 w 228"/>
              <a:gd name="T3" fmla="*/ 2147483647 h 222"/>
              <a:gd name="T4" fmla="*/ 2147483647 w 228"/>
              <a:gd name="T5" fmla="*/ 2147483647 h 222"/>
              <a:gd name="T6" fmla="*/ 2147483647 w 228"/>
              <a:gd name="T7" fmla="*/ 2147483647 h 222"/>
              <a:gd name="T8" fmla="*/ 2147483647 w 228"/>
              <a:gd name="T9" fmla="*/ 2147483647 h 222"/>
              <a:gd name="T10" fmla="*/ 2147483647 w 228"/>
              <a:gd name="T11" fmla="*/ 2147483647 h 222"/>
              <a:gd name="T12" fmla="*/ 2147483647 w 228"/>
              <a:gd name="T13" fmla="*/ 2147483647 h 222"/>
              <a:gd name="T14" fmla="*/ 2147483647 w 228"/>
              <a:gd name="T15" fmla="*/ 2147483647 h 222"/>
              <a:gd name="T16" fmla="*/ 2147483647 w 228"/>
              <a:gd name="T17" fmla="*/ 2147483647 h 222"/>
              <a:gd name="T18" fmla="*/ 2147483647 w 228"/>
              <a:gd name="T19" fmla="*/ 2147483647 h 222"/>
              <a:gd name="T20" fmla="*/ 2147483647 w 228"/>
              <a:gd name="T21" fmla="*/ 2147483647 h 222"/>
              <a:gd name="T22" fmla="*/ 2147483647 w 228"/>
              <a:gd name="T23" fmla="*/ 2147483647 h 222"/>
              <a:gd name="T24" fmla="*/ 2147483647 w 228"/>
              <a:gd name="T25" fmla="*/ 2147483647 h 222"/>
              <a:gd name="T26" fmla="*/ 2147483647 w 228"/>
              <a:gd name="T27" fmla="*/ 2147483647 h 222"/>
              <a:gd name="T28" fmla="*/ 2147483647 w 228"/>
              <a:gd name="T29" fmla="*/ 2147483647 h 222"/>
              <a:gd name="T30" fmla="*/ 2147483647 w 228"/>
              <a:gd name="T31" fmla="*/ 2147483647 h 222"/>
              <a:gd name="T32" fmla="*/ 2147483647 w 228"/>
              <a:gd name="T33" fmla="*/ 2147483647 h 222"/>
              <a:gd name="T34" fmla="*/ 2147483647 w 228"/>
              <a:gd name="T35" fmla="*/ 2147483647 h 222"/>
              <a:gd name="T36" fmla="*/ 0 w 228"/>
              <a:gd name="T37" fmla="*/ 0 h 222"/>
              <a:gd name="T38" fmla="*/ 0 w 228"/>
              <a:gd name="T39" fmla="*/ 0 h 222"/>
              <a:gd name="T40" fmla="*/ 0 w 228"/>
              <a:gd name="T41" fmla="*/ 2147483647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28"/>
              <a:gd name="T64" fmla="*/ 0 h 222"/>
              <a:gd name="T65" fmla="*/ 228 w 228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28" h="222">
                <a:moveTo>
                  <a:pt x="0" y="24"/>
                </a:moveTo>
                <a:lnTo>
                  <a:pt x="0" y="24"/>
                </a:lnTo>
                <a:lnTo>
                  <a:pt x="42" y="24"/>
                </a:lnTo>
                <a:lnTo>
                  <a:pt x="78" y="36"/>
                </a:lnTo>
                <a:lnTo>
                  <a:pt x="114" y="54"/>
                </a:lnTo>
                <a:lnTo>
                  <a:pt x="144" y="78"/>
                </a:lnTo>
                <a:lnTo>
                  <a:pt x="168" y="108"/>
                </a:lnTo>
                <a:lnTo>
                  <a:pt x="186" y="144"/>
                </a:lnTo>
                <a:lnTo>
                  <a:pt x="198" y="180"/>
                </a:lnTo>
                <a:lnTo>
                  <a:pt x="204" y="222"/>
                </a:lnTo>
                <a:lnTo>
                  <a:pt x="228" y="222"/>
                </a:lnTo>
                <a:lnTo>
                  <a:pt x="222" y="180"/>
                </a:lnTo>
                <a:lnTo>
                  <a:pt x="210" y="138"/>
                </a:lnTo>
                <a:lnTo>
                  <a:pt x="186" y="96"/>
                </a:lnTo>
                <a:lnTo>
                  <a:pt x="162" y="66"/>
                </a:lnTo>
                <a:lnTo>
                  <a:pt x="126" y="36"/>
                </a:lnTo>
                <a:lnTo>
                  <a:pt x="90" y="18"/>
                </a:lnTo>
                <a:lnTo>
                  <a:pt x="48" y="6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/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337052" y="1479550"/>
            <a:ext cx="1966913" cy="3881438"/>
            <a:chOff x="1772" y="1192"/>
            <a:chExt cx="1239" cy="2445"/>
          </a:xfrm>
        </p:grpSpPr>
        <p:pic>
          <p:nvPicPr>
            <p:cNvPr id="449557" name="Picture 2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72" y="3158"/>
              <a:ext cx="764" cy="4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9558" name="Text Box 23"/>
            <p:cNvSpPr txBox="1">
              <a:spLocks noChangeArrowheads="1"/>
            </p:cNvSpPr>
            <p:nvPr/>
          </p:nvSpPr>
          <p:spPr bwMode="auto">
            <a:xfrm>
              <a:off x="2091" y="3203"/>
              <a:ext cx="317" cy="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1" hangingPunct="1"/>
              <a:r>
                <a:rPr lang="pt-BR" sz="1600" b="1">
                  <a:solidFill>
                    <a:srgbClr val="FFFFFF"/>
                  </a:solidFill>
                </a:rPr>
                <a:t>TAP</a:t>
              </a:r>
            </a:p>
          </p:txBody>
        </p:sp>
        <p:sp>
          <p:nvSpPr>
            <p:cNvPr id="449559" name="Oval 24"/>
            <p:cNvSpPr>
              <a:spLocks noChangeArrowheads="1"/>
            </p:cNvSpPr>
            <p:nvPr/>
          </p:nvSpPr>
          <p:spPr bwMode="auto">
            <a:xfrm>
              <a:off x="2050" y="2803"/>
              <a:ext cx="298" cy="290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graphicFrame>
          <p:nvGraphicFramePr>
            <p:cNvPr id="449560" name="Object 2"/>
            <p:cNvGraphicFramePr>
              <a:graphicFrameLocks noChangeAspect="1"/>
            </p:cNvGraphicFramePr>
            <p:nvPr/>
          </p:nvGraphicFramePr>
          <p:xfrm>
            <a:off x="2458" y="2103"/>
            <a:ext cx="182" cy="2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orelDRAW" r:id="rId5" imgW="287280" imgH="410400" progId="">
                    <p:embed/>
                  </p:oleObj>
                </mc:Choice>
                <mc:Fallback>
                  <p:oleObj name="CorelDRAW" r:id="rId5" imgW="287280" imgH="410400" progId="">
                    <p:embed/>
                    <p:pic>
                      <p:nvPicPr>
                        <p:cNvPr id="44956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458" y="2103"/>
                          <a:ext cx="182" cy="25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49561" name="Object 3"/>
            <p:cNvGraphicFramePr>
              <a:graphicFrameLocks noChangeAspect="1"/>
            </p:cNvGraphicFramePr>
            <p:nvPr/>
          </p:nvGraphicFramePr>
          <p:xfrm>
            <a:off x="2089" y="1690"/>
            <a:ext cx="123" cy="18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orelDRAW" r:id="rId7" imgW="196560" imgH="300600" progId="">
                    <p:embed/>
                  </p:oleObj>
                </mc:Choice>
                <mc:Fallback>
                  <p:oleObj name="CorelDRAW" r:id="rId7" imgW="196560" imgH="300600" progId="">
                    <p:embed/>
                    <p:pic>
                      <p:nvPicPr>
                        <p:cNvPr id="449561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089" y="1690"/>
                          <a:ext cx="123" cy="18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49562" name="Picture 2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2158" y="2904"/>
              <a:ext cx="200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9563" name="Freeform 28"/>
            <p:cNvSpPr>
              <a:spLocks/>
            </p:cNvSpPr>
            <p:nvPr/>
          </p:nvSpPr>
          <p:spPr bwMode="auto">
            <a:xfrm>
              <a:off x="2202" y="2783"/>
              <a:ext cx="162" cy="162"/>
            </a:xfrm>
            <a:custGeom>
              <a:avLst/>
              <a:gdLst>
                <a:gd name="T0" fmla="*/ 162 w 162"/>
                <a:gd name="T1" fmla="*/ 162 h 162"/>
                <a:gd name="T2" fmla="*/ 162 w 162"/>
                <a:gd name="T3" fmla="*/ 162 h 162"/>
                <a:gd name="T4" fmla="*/ 156 w 162"/>
                <a:gd name="T5" fmla="*/ 132 h 162"/>
                <a:gd name="T6" fmla="*/ 150 w 162"/>
                <a:gd name="T7" fmla="*/ 102 h 162"/>
                <a:gd name="T8" fmla="*/ 132 w 162"/>
                <a:gd name="T9" fmla="*/ 72 h 162"/>
                <a:gd name="T10" fmla="*/ 114 w 162"/>
                <a:gd name="T11" fmla="*/ 48 h 162"/>
                <a:gd name="T12" fmla="*/ 90 w 162"/>
                <a:gd name="T13" fmla="*/ 30 h 162"/>
                <a:gd name="T14" fmla="*/ 60 w 162"/>
                <a:gd name="T15" fmla="*/ 12 h 162"/>
                <a:gd name="T16" fmla="*/ 30 w 162"/>
                <a:gd name="T17" fmla="*/ 6 h 162"/>
                <a:gd name="T18" fmla="*/ 0 w 162"/>
                <a:gd name="T19" fmla="*/ 0 h 162"/>
                <a:gd name="T20" fmla="*/ 0 w 162"/>
                <a:gd name="T21" fmla="*/ 24 h 162"/>
                <a:gd name="T22" fmla="*/ 24 w 162"/>
                <a:gd name="T23" fmla="*/ 30 h 162"/>
                <a:gd name="T24" fmla="*/ 54 w 162"/>
                <a:gd name="T25" fmla="*/ 36 h 162"/>
                <a:gd name="T26" fmla="*/ 78 w 162"/>
                <a:gd name="T27" fmla="*/ 48 h 162"/>
                <a:gd name="T28" fmla="*/ 96 w 162"/>
                <a:gd name="T29" fmla="*/ 66 h 162"/>
                <a:gd name="T30" fmla="*/ 114 w 162"/>
                <a:gd name="T31" fmla="*/ 84 h 162"/>
                <a:gd name="T32" fmla="*/ 126 w 162"/>
                <a:gd name="T33" fmla="*/ 108 h 162"/>
                <a:gd name="T34" fmla="*/ 132 w 162"/>
                <a:gd name="T35" fmla="*/ 138 h 162"/>
                <a:gd name="T36" fmla="*/ 138 w 162"/>
                <a:gd name="T37" fmla="*/ 162 h 162"/>
                <a:gd name="T38" fmla="*/ 138 w 162"/>
                <a:gd name="T39" fmla="*/ 162 h 162"/>
                <a:gd name="T40" fmla="*/ 162 w 162"/>
                <a:gd name="T41" fmla="*/ 162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62"/>
                <a:gd name="T65" fmla="*/ 162 w 16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62">
                  <a:moveTo>
                    <a:pt x="162" y="162"/>
                  </a:moveTo>
                  <a:lnTo>
                    <a:pt x="162" y="162"/>
                  </a:lnTo>
                  <a:lnTo>
                    <a:pt x="156" y="132"/>
                  </a:lnTo>
                  <a:lnTo>
                    <a:pt x="150" y="102"/>
                  </a:lnTo>
                  <a:lnTo>
                    <a:pt x="132" y="72"/>
                  </a:lnTo>
                  <a:lnTo>
                    <a:pt x="114" y="48"/>
                  </a:lnTo>
                  <a:lnTo>
                    <a:pt x="90" y="30"/>
                  </a:lnTo>
                  <a:lnTo>
                    <a:pt x="60" y="12"/>
                  </a:lnTo>
                  <a:lnTo>
                    <a:pt x="30" y="6"/>
                  </a:lnTo>
                  <a:lnTo>
                    <a:pt x="0" y="0"/>
                  </a:lnTo>
                  <a:lnTo>
                    <a:pt x="0" y="24"/>
                  </a:lnTo>
                  <a:lnTo>
                    <a:pt x="24" y="30"/>
                  </a:lnTo>
                  <a:lnTo>
                    <a:pt x="54" y="36"/>
                  </a:lnTo>
                  <a:lnTo>
                    <a:pt x="78" y="48"/>
                  </a:lnTo>
                  <a:lnTo>
                    <a:pt x="96" y="66"/>
                  </a:lnTo>
                  <a:lnTo>
                    <a:pt x="114" y="84"/>
                  </a:lnTo>
                  <a:lnTo>
                    <a:pt x="126" y="108"/>
                  </a:lnTo>
                  <a:lnTo>
                    <a:pt x="132" y="138"/>
                  </a:lnTo>
                  <a:lnTo>
                    <a:pt x="138" y="162"/>
                  </a:lnTo>
                  <a:lnTo>
                    <a:pt x="162" y="16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64" name="Freeform 29"/>
            <p:cNvSpPr>
              <a:spLocks/>
            </p:cNvSpPr>
            <p:nvPr/>
          </p:nvSpPr>
          <p:spPr bwMode="auto">
            <a:xfrm>
              <a:off x="2202" y="2945"/>
              <a:ext cx="162" cy="162"/>
            </a:xfrm>
            <a:custGeom>
              <a:avLst/>
              <a:gdLst>
                <a:gd name="T0" fmla="*/ 0 w 162"/>
                <a:gd name="T1" fmla="*/ 162 h 162"/>
                <a:gd name="T2" fmla="*/ 0 w 162"/>
                <a:gd name="T3" fmla="*/ 162 h 162"/>
                <a:gd name="T4" fmla="*/ 30 w 162"/>
                <a:gd name="T5" fmla="*/ 162 h 162"/>
                <a:gd name="T6" fmla="*/ 60 w 162"/>
                <a:gd name="T7" fmla="*/ 150 h 162"/>
                <a:gd name="T8" fmla="*/ 90 w 162"/>
                <a:gd name="T9" fmla="*/ 138 h 162"/>
                <a:gd name="T10" fmla="*/ 114 w 162"/>
                <a:gd name="T11" fmla="*/ 114 h 162"/>
                <a:gd name="T12" fmla="*/ 132 w 162"/>
                <a:gd name="T13" fmla="*/ 90 h 162"/>
                <a:gd name="T14" fmla="*/ 150 w 162"/>
                <a:gd name="T15" fmla="*/ 66 h 162"/>
                <a:gd name="T16" fmla="*/ 156 w 162"/>
                <a:gd name="T17" fmla="*/ 36 h 162"/>
                <a:gd name="T18" fmla="*/ 162 w 162"/>
                <a:gd name="T19" fmla="*/ 0 h 162"/>
                <a:gd name="T20" fmla="*/ 138 w 162"/>
                <a:gd name="T21" fmla="*/ 0 h 162"/>
                <a:gd name="T22" fmla="*/ 132 w 162"/>
                <a:gd name="T23" fmla="*/ 30 h 162"/>
                <a:gd name="T24" fmla="*/ 126 w 162"/>
                <a:gd name="T25" fmla="*/ 54 h 162"/>
                <a:gd name="T26" fmla="*/ 114 w 162"/>
                <a:gd name="T27" fmla="*/ 78 h 162"/>
                <a:gd name="T28" fmla="*/ 96 w 162"/>
                <a:gd name="T29" fmla="*/ 102 h 162"/>
                <a:gd name="T30" fmla="*/ 78 w 162"/>
                <a:gd name="T31" fmla="*/ 120 h 162"/>
                <a:gd name="T32" fmla="*/ 54 w 162"/>
                <a:gd name="T33" fmla="*/ 132 h 162"/>
                <a:gd name="T34" fmla="*/ 24 w 162"/>
                <a:gd name="T35" fmla="*/ 138 h 162"/>
                <a:gd name="T36" fmla="*/ 0 w 162"/>
                <a:gd name="T37" fmla="*/ 144 h 162"/>
                <a:gd name="T38" fmla="*/ 0 w 162"/>
                <a:gd name="T39" fmla="*/ 144 h 162"/>
                <a:gd name="T40" fmla="*/ 0 w 162"/>
                <a:gd name="T41" fmla="*/ 162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62"/>
                <a:gd name="T65" fmla="*/ 162 w 16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62">
                  <a:moveTo>
                    <a:pt x="0" y="162"/>
                  </a:moveTo>
                  <a:lnTo>
                    <a:pt x="0" y="162"/>
                  </a:lnTo>
                  <a:lnTo>
                    <a:pt x="30" y="162"/>
                  </a:lnTo>
                  <a:lnTo>
                    <a:pt x="60" y="150"/>
                  </a:lnTo>
                  <a:lnTo>
                    <a:pt x="90" y="138"/>
                  </a:lnTo>
                  <a:lnTo>
                    <a:pt x="114" y="114"/>
                  </a:lnTo>
                  <a:lnTo>
                    <a:pt x="132" y="90"/>
                  </a:lnTo>
                  <a:lnTo>
                    <a:pt x="150" y="66"/>
                  </a:lnTo>
                  <a:lnTo>
                    <a:pt x="156" y="36"/>
                  </a:lnTo>
                  <a:lnTo>
                    <a:pt x="162" y="0"/>
                  </a:lnTo>
                  <a:lnTo>
                    <a:pt x="138" y="0"/>
                  </a:lnTo>
                  <a:lnTo>
                    <a:pt x="132" y="30"/>
                  </a:lnTo>
                  <a:lnTo>
                    <a:pt x="126" y="54"/>
                  </a:lnTo>
                  <a:lnTo>
                    <a:pt x="114" y="78"/>
                  </a:lnTo>
                  <a:lnTo>
                    <a:pt x="96" y="102"/>
                  </a:lnTo>
                  <a:lnTo>
                    <a:pt x="78" y="120"/>
                  </a:lnTo>
                  <a:lnTo>
                    <a:pt x="54" y="132"/>
                  </a:lnTo>
                  <a:lnTo>
                    <a:pt x="24" y="138"/>
                  </a:lnTo>
                  <a:lnTo>
                    <a:pt x="0" y="14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65" name="Freeform 30"/>
            <p:cNvSpPr>
              <a:spLocks/>
            </p:cNvSpPr>
            <p:nvPr/>
          </p:nvSpPr>
          <p:spPr bwMode="auto">
            <a:xfrm>
              <a:off x="2040" y="2945"/>
              <a:ext cx="162" cy="162"/>
            </a:xfrm>
            <a:custGeom>
              <a:avLst/>
              <a:gdLst>
                <a:gd name="T0" fmla="*/ 0 w 162"/>
                <a:gd name="T1" fmla="*/ 0 h 162"/>
                <a:gd name="T2" fmla="*/ 0 w 162"/>
                <a:gd name="T3" fmla="*/ 0 h 162"/>
                <a:gd name="T4" fmla="*/ 0 w 162"/>
                <a:gd name="T5" fmla="*/ 36 h 162"/>
                <a:gd name="T6" fmla="*/ 12 w 162"/>
                <a:gd name="T7" fmla="*/ 66 h 162"/>
                <a:gd name="T8" fmla="*/ 24 w 162"/>
                <a:gd name="T9" fmla="*/ 90 h 162"/>
                <a:gd name="T10" fmla="*/ 42 w 162"/>
                <a:gd name="T11" fmla="*/ 114 h 162"/>
                <a:gd name="T12" fmla="*/ 66 w 162"/>
                <a:gd name="T13" fmla="*/ 138 h 162"/>
                <a:gd name="T14" fmla="*/ 96 w 162"/>
                <a:gd name="T15" fmla="*/ 150 h 162"/>
                <a:gd name="T16" fmla="*/ 126 w 162"/>
                <a:gd name="T17" fmla="*/ 162 h 162"/>
                <a:gd name="T18" fmla="*/ 162 w 162"/>
                <a:gd name="T19" fmla="*/ 162 h 162"/>
                <a:gd name="T20" fmla="*/ 162 w 162"/>
                <a:gd name="T21" fmla="*/ 144 h 162"/>
                <a:gd name="T22" fmla="*/ 132 w 162"/>
                <a:gd name="T23" fmla="*/ 138 h 162"/>
                <a:gd name="T24" fmla="*/ 108 w 162"/>
                <a:gd name="T25" fmla="*/ 132 h 162"/>
                <a:gd name="T26" fmla="*/ 84 w 162"/>
                <a:gd name="T27" fmla="*/ 120 h 162"/>
                <a:gd name="T28" fmla="*/ 60 w 162"/>
                <a:gd name="T29" fmla="*/ 102 h 162"/>
                <a:gd name="T30" fmla="*/ 42 w 162"/>
                <a:gd name="T31" fmla="*/ 78 h 162"/>
                <a:gd name="T32" fmla="*/ 30 w 162"/>
                <a:gd name="T33" fmla="*/ 54 h 162"/>
                <a:gd name="T34" fmla="*/ 24 w 162"/>
                <a:gd name="T35" fmla="*/ 30 h 162"/>
                <a:gd name="T36" fmla="*/ 18 w 162"/>
                <a:gd name="T37" fmla="*/ 0 h 162"/>
                <a:gd name="T38" fmla="*/ 18 w 162"/>
                <a:gd name="T39" fmla="*/ 0 h 162"/>
                <a:gd name="T40" fmla="*/ 0 w 162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62"/>
                <a:gd name="T65" fmla="*/ 162 w 16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62">
                  <a:moveTo>
                    <a:pt x="0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12" y="66"/>
                  </a:lnTo>
                  <a:lnTo>
                    <a:pt x="24" y="90"/>
                  </a:lnTo>
                  <a:lnTo>
                    <a:pt x="42" y="114"/>
                  </a:lnTo>
                  <a:lnTo>
                    <a:pt x="66" y="138"/>
                  </a:lnTo>
                  <a:lnTo>
                    <a:pt x="96" y="150"/>
                  </a:lnTo>
                  <a:lnTo>
                    <a:pt x="126" y="162"/>
                  </a:lnTo>
                  <a:lnTo>
                    <a:pt x="162" y="162"/>
                  </a:lnTo>
                  <a:lnTo>
                    <a:pt x="162" y="144"/>
                  </a:lnTo>
                  <a:lnTo>
                    <a:pt x="132" y="138"/>
                  </a:lnTo>
                  <a:lnTo>
                    <a:pt x="108" y="132"/>
                  </a:lnTo>
                  <a:lnTo>
                    <a:pt x="84" y="120"/>
                  </a:lnTo>
                  <a:lnTo>
                    <a:pt x="60" y="102"/>
                  </a:lnTo>
                  <a:lnTo>
                    <a:pt x="42" y="78"/>
                  </a:lnTo>
                  <a:lnTo>
                    <a:pt x="30" y="54"/>
                  </a:lnTo>
                  <a:lnTo>
                    <a:pt x="24" y="30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66" name="Freeform 31"/>
            <p:cNvSpPr>
              <a:spLocks/>
            </p:cNvSpPr>
            <p:nvPr/>
          </p:nvSpPr>
          <p:spPr bwMode="auto">
            <a:xfrm>
              <a:off x="2040" y="2783"/>
              <a:ext cx="162" cy="162"/>
            </a:xfrm>
            <a:custGeom>
              <a:avLst/>
              <a:gdLst>
                <a:gd name="T0" fmla="*/ 162 w 162"/>
                <a:gd name="T1" fmla="*/ 0 h 162"/>
                <a:gd name="T2" fmla="*/ 162 w 162"/>
                <a:gd name="T3" fmla="*/ 0 h 162"/>
                <a:gd name="T4" fmla="*/ 126 w 162"/>
                <a:gd name="T5" fmla="*/ 6 h 162"/>
                <a:gd name="T6" fmla="*/ 96 w 162"/>
                <a:gd name="T7" fmla="*/ 12 h 162"/>
                <a:gd name="T8" fmla="*/ 66 w 162"/>
                <a:gd name="T9" fmla="*/ 30 h 162"/>
                <a:gd name="T10" fmla="*/ 42 w 162"/>
                <a:gd name="T11" fmla="*/ 48 h 162"/>
                <a:gd name="T12" fmla="*/ 24 w 162"/>
                <a:gd name="T13" fmla="*/ 72 h 162"/>
                <a:gd name="T14" fmla="*/ 12 w 162"/>
                <a:gd name="T15" fmla="*/ 102 h 162"/>
                <a:gd name="T16" fmla="*/ 0 w 162"/>
                <a:gd name="T17" fmla="*/ 132 h 162"/>
                <a:gd name="T18" fmla="*/ 0 w 162"/>
                <a:gd name="T19" fmla="*/ 162 h 162"/>
                <a:gd name="T20" fmla="*/ 18 w 162"/>
                <a:gd name="T21" fmla="*/ 162 h 162"/>
                <a:gd name="T22" fmla="*/ 24 w 162"/>
                <a:gd name="T23" fmla="*/ 138 h 162"/>
                <a:gd name="T24" fmla="*/ 30 w 162"/>
                <a:gd name="T25" fmla="*/ 108 h 162"/>
                <a:gd name="T26" fmla="*/ 42 w 162"/>
                <a:gd name="T27" fmla="*/ 84 h 162"/>
                <a:gd name="T28" fmla="*/ 60 w 162"/>
                <a:gd name="T29" fmla="*/ 66 h 162"/>
                <a:gd name="T30" fmla="*/ 84 w 162"/>
                <a:gd name="T31" fmla="*/ 48 h 162"/>
                <a:gd name="T32" fmla="*/ 108 w 162"/>
                <a:gd name="T33" fmla="*/ 36 h 162"/>
                <a:gd name="T34" fmla="*/ 132 w 162"/>
                <a:gd name="T35" fmla="*/ 30 h 162"/>
                <a:gd name="T36" fmla="*/ 162 w 162"/>
                <a:gd name="T37" fmla="*/ 24 h 162"/>
                <a:gd name="T38" fmla="*/ 162 w 162"/>
                <a:gd name="T39" fmla="*/ 24 h 162"/>
                <a:gd name="T40" fmla="*/ 162 w 162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62"/>
                <a:gd name="T65" fmla="*/ 162 w 16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62">
                  <a:moveTo>
                    <a:pt x="162" y="0"/>
                  </a:moveTo>
                  <a:lnTo>
                    <a:pt x="162" y="0"/>
                  </a:lnTo>
                  <a:lnTo>
                    <a:pt x="126" y="6"/>
                  </a:lnTo>
                  <a:lnTo>
                    <a:pt x="96" y="12"/>
                  </a:lnTo>
                  <a:lnTo>
                    <a:pt x="66" y="30"/>
                  </a:lnTo>
                  <a:lnTo>
                    <a:pt x="42" y="48"/>
                  </a:lnTo>
                  <a:lnTo>
                    <a:pt x="24" y="72"/>
                  </a:lnTo>
                  <a:lnTo>
                    <a:pt x="12" y="102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8" y="162"/>
                  </a:lnTo>
                  <a:lnTo>
                    <a:pt x="24" y="138"/>
                  </a:lnTo>
                  <a:lnTo>
                    <a:pt x="30" y="108"/>
                  </a:lnTo>
                  <a:lnTo>
                    <a:pt x="42" y="84"/>
                  </a:lnTo>
                  <a:lnTo>
                    <a:pt x="60" y="66"/>
                  </a:lnTo>
                  <a:lnTo>
                    <a:pt x="84" y="48"/>
                  </a:lnTo>
                  <a:lnTo>
                    <a:pt x="108" y="36"/>
                  </a:lnTo>
                  <a:lnTo>
                    <a:pt x="132" y="30"/>
                  </a:lnTo>
                  <a:lnTo>
                    <a:pt x="162" y="24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67" name="Text Box 32"/>
            <p:cNvSpPr txBox="1">
              <a:spLocks noChangeArrowheads="1"/>
            </p:cNvSpPr>
            <p:nvPr/>
          </p:nvSpPr>
          <p:spPr bwMode="auto">
            <a:xfrm>
              <a:off x="2687" y="2944"/>
              <a:ext cx="324" cy="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1" hangingPunct="1"/>
              <a:r>
                <a:rPr lang="pt-BR" sz="1600" b="1">
                  <a:solidFill>
                    <a:srgbClr val="FFFFFF"/>
                  </a:solidFill>
                </a:rPr>
                <a:t>RER</a:t>
              </a:r>
            </a:p>
          </p:txBody>
        </p:sp>
        <p:sp>
          <p:nvSpPr>
            <p:cNvPr id="449568" name="Oval 33"/>
            <p:cNvSpPr>
              <a:spLocks noChangeArrowheads="1"/>
            </p:cNvSpPr>
            <p:nvPr/>
          </p:nvSpPr>
          <p:spPr bwMode="auto">
            <a:xfrm>
              <a:off x="2236" y="2364"/>
              <a:ext cx="310" cy="304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pic>
          <p:nvPicPr>
            <p:cNvPr id="449569" name="Picture 34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2214" y="2465"/>
              <a:ext cx="198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9570" name="Freeform 35"/>
            <p:cNvSpPr>
              <a:spLocks/>
            </p:cNvSpPr>
            <p:nvPr/>
          </p:nvSpPr>
          <p:spPr bwMode="auto">
            <a:xfrm>
              <a:off x="2386" y="2345"/>
              <a:ext cx="174" cy="174"/>
            </a:xfrm>
            <a:custGeom>
              <a:avLst/>
              <a:gdLst>
                <a:gd name="T0" fmla="*/ 168 w 174"/>
                <a:gd name="T1" fmla="*/ 156 h 174"/>
                <a:gd name="T2" fmla="*/ 174 w 174"/>
                <a:gd name="T3" fmla="*/ 168 h 174"/>
                <a:gd name="T4" fmla="*/ 174 w 174"/>
                <a:gd name="T5" fmla="*/ 132 h 174"/>
                <a:gd name="T6" fmla="*/ 162 w 174"/>
                <a:gd name="T7" fmla="*/ 102 h 174"/>
                <a:gd name="T8" fmla="*/ 144 w 174"/>
                <a:gd name="T9" fmla="*/ 72 h 174"/>
                <a:gd name="T10" fmla="*/ 126 w 174"/>
                <a:gd name="T11" fmla="*/ 48 h 174"/>
                <a:gd name="T12" fmla="*/ 96 w 174"/>
                <a:gd name="T13" fmla="*/ 30 h 174"/>
                <a:gd name="T14" fmla="*/ 72 w 174"/>
                <a:gd name="T15" fmla="*/ 12 h 174"/>
                <a:gd name="T16" fmla="*/ 36 w 174"/>
                <a:gd name="T17" fmla="*/ 0 h 174"/>
                <a:gd name="T18" fmla="*/ 0 w 174"/>
                <a:gd name="T19" fmla="*/ 0 h 174"/>
                <a:gd name="T20" fmla="*/ 0 w 174"/>
                <a:gd name="T21" fmla="*/ 24 h 174"/>
                <a:gd name="T22" fmla="*/ 30 w 174"/>
                <a:gd name="T23" fmla="*/ 24 h 174"/>
                <a:gd name="T24" fmla="*/ 60 w 174"/>
                <a:gd name="T25" fmla="*/ 36 h 174"/>
                <a:gd name="T26" fmla="*/ 84 w 174"/>
                <a:gd name="T27" fmla="*/ 48 h 174"/>
                <a:gd name="T28" fmla="*/ 108 w 174"/>
                <a:gd name="T29" fmla="*/ 66 h 174"/>
                <a:gd name="T30" fmla="*/ 126 w 174"/>
                <a:gd name="T31" fmla="*/ 84 h 174"/>
                <a:gd name="T32" fmla="*/ 138 w 174"/>
                <a:gd name="T33" fmla="*/ 108 h 174"/>
                <a:gd name="T34" fmla="*/ 150 w 174"/>
                <a:gd name="T35" fmla="*/ 138 h 174"/>
                <a:gd name="T36" fmla="*/ 150 w 174"/>
                <a:gd name="T37" fmla="*/ 168 h 174"/>
                <a:gd name="T38" fmla="*/ 156 w 174"/>
                <a:gd name="T39" fmla="*/ 174 h 174"/>
                <a:gd name="T40" fmla="*/ 150 w 174"/>
                <a:gd name="T41" fmla="*/ 168 h 174"/>
                <a:gd name="T42" fmla="*/ 150 w 174"/>
                <a:gd name="T43" fmla="*/ 174 h 174"/>
                <a:gd name="T44" fmla="*/ 156 w 174"/>
                <a:gd name="T45" fmla="*/ 174 h 174"/>
                <a:gd name="T46" fmla="*/ 168 w 174"/>
                <a:gd name="T47" fmla="*/ 156 h 1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4"/>
                <a:gd name="T73" fmla="*/ 0 h 174"/>
                <a:gd name="T74" fmla="*/ 174 w 174"/>
                <a:gd name="T75" fmla="*/ 174 h 1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4" h="174">
                  <a:moveTo>
                    <a:pt x="168" y="156"/>
                  </a:moveTo>
                  <a:lnTo>
                    <a:pt x="174" y="168"/>
                  </a:lnTo>
                  <a:lnTo>
                    <a:pt x="174" y="132"/>
                  </a:lnTo>
                  <a:lnTo>
                    <a:pt x="162" y="102"/>
                  </a:lnTo>
                  <a:lnTo>
                    <a:pt x="144" y="72"/>
                  </a:lnTo>
                  <a:lnTo>
                    <a:pt x="126" y="48"/>
                  </a:lnTo>
                  <a:lnTo>
                    <a:pt x="96" y="30"/>
                  </a:lnTo>
                  <a:lnTo>
                    <a:pt x="72" y="12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60" y="36"/>
                  </a:lnTo>
                  <a:lnTo>
                    <a:pt x="84" y="48"/>
                  </a:lnTo>
                  <a:lnTo>
                    <a:pt x="108" y="66"/>
                  </a:lnTo>
                  <a:lnTo>
                    <a:pt x="126" y="84"/>
                  </a:lnTo>
                  <a:lnTo>
                    <a:pt x="138" y="108"/>
                  </a:lnTo>
                  <a:lnTo>
                    <a:pt x="150" y="138"/>
                  </a:lnTo>
                  <a:lnTo>
                    <a:pt x="150" y="168"/>
                  </a:lnTo>
                  <a:lnTo>
                    <a:pt x="156" y="174"/>
                  </a:lnTo>
                  <a:lnTo>
                    <a:pt x="150" y="168"/>
                  </a:lnTo>
                  <a:lnTo>
                    <a:pt x="150" y="174"/>
                  </a:lnTo>
                  <a:lnTo>
                    <a:pt x="156" y="174"/>
                  </a:lnTo>
                  <a:lnTo>
                    <a:pt x="168" y="15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71" name="Freeform 36"/>
            <p:cNvSpPr>
              <a:spLocks/>
            </p:cNvSpPr>
            <p:nvPr/>
          </p:nvSpPr>
          <p:spPr bwMode="auto">
            <a:xfrm>
              <a:off x="2386" y="2579"/>
              <a:ext cx="162" cy="108"/>
            </a:xfrm>
            <a:custGeom>
              <a:avLst/>
              <a:gdLst>
                <a:gd name="T0" fmla="*/ 0 w 162"/>
                <a:gd name="T1" fmla="*/ 108 h 108"/>
                <a:gd name="T2" fmla="*/ 0 w 162"/>
                <a:gd name="T3" fmla="*/ 108 h 108"/>
                <a:gd name="T4" fmla="*/ 30 w 162"/>
                <a:gd name="T5" fmla="*/ 108 h 108"/>
                <a:gd name="T6" fmla="*/ 54 w 162"/>
                <a:gd name="T7" fmla="*/ 102 h 108"/>
                <a:gd name="T8" fmla="*/ 78 w 162"/>
                <a:gd name="T9" fmla="*/ 96 h 108"/>
                <a:gd name="T10" fmla="*/ 96 w 162"/>
                <a:gd name="T11" fmla="*/ 84 h 108"/>
                <a:gd name="T12" fmla="*/ 120 w 162"/>
                <a:gd name="T13" fmla="*/ 66 h 108"/>
                <a:gd name="T14" fmla="*/ 132 w 162"/>
                <a:gd name="T15" fmla="*/ 48 h 108"/>
                <a:gd name="T16" fmla="*/ 150 w 162"/>
                <a:gd name="T17" fmla="*/ 30 h 108"/>
                <a:gd name="T18" fmla="*/ 162 w 162"/>
                <a:gd name="T19" fmla="*/ 6 h 108"/>
                <a:gd name="T20" fmla="*/ 138 w 162"/>
                <a:gd name="T21" fmla="*/ 0 h 108"/>
                <a:gd name="T22" fmla="*/ 132 w 162"/>
                <a:gd name="T23" fmla="*/ 18 h 108"/>
                <a:gd name="T24" fmla="*/ 120 w 162"/>
                <a:gd name="T25" fmla="*/ 36 h 108"/>
                <a:gd name="T26" fmla="*/ 102 w 162"/>
                <a:gd name="T27" fmla="*/ 48 h 108"/>
                <a:gd name="T28" fmla="*/ 84 w 162"/>
                <a:gd name="T29" fmla="*/ 60 h 108"/>
                <a:gd name="T30" fmla="*/ 66 w 162"/>
                <a:gd name="T31" fmla="*/ 72 h 108"/>
                <a:gd name="T32" fmla="*/ 48 w 162"/>
                <a:gd name="T33" fmla="*/ 78 h 108"/>
                <a:gd name="T34" fmla="*/ 24 w 162"/>
                <a:gd name="T35" fmla="*/ 84 h 108"/>
                <a:gd name="T36" fmla="*/ 0 w 162"/>
                <a:gd name="T37" fmla="*/ 84 h 108"/>
                <a:gd name="T38" fmla="*/ 0 w 162"/>
                <a:gd name="T39" fmla="*/ 84 h 108"/>
                <a:gd name="T40" fmla="*/ 0 w 162"/>
                <a:gd name="T41" fmla="*/ 108 h 1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08"/>
                <a:gd name="T65" fmla="*/ 162 w 162"/>
                <a:gd name="T66" fmla="*/ 108 h 1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08">
                  <a:moveTo>
                    <a:pt x="0" y="108"/>
                  </a:moveTo>
                  <a:lnTo>
                    <a:pt x="0" y="108"/>
                  </a:lnTo>
                  <a:lnTo>
                    <a:pt x="30" y="108"/>
                  </a:lnTo>
                  <a:lnTo>
                    <a:pt x="54" y="102"/>
                  </a:lnTo>
                  <a:lnTo>
                    <a:pt x="78" y="96"/>
                  </a:lnTo>
                  <a:lnTo>
                    <a:pt x="96" y="84"/>
                  </a:lnTo>
                  <a:lnTo>
                    <a:pt x="120" y="66"/>
                  </a:lnTo>
                  <a:lnTo>
                    <a:pt x="132" y="48"/>
                  </a:lnTo>
                  <a:lnTo>
                    <a:pt x="150" y="30"/>
                  </a:lnTo>
                  <a:lnTo>
                    <a:pt x="162" y="6"/>
                  </a:lnTo>
                  <a:lnTo>
                    <a:pt x="138" y="0"/>
                  </a:lnTo>
                  <a:lnTo>
                    <a:pt x="132" y="18"/>
                  </a:lnTo>
                  <a:lnTo>
                    <a:pt x="120" y="36"/>
                  </a:lnTo>
                  <a:lnTo>
                    <a:pt x="102" y="48"/>
                  </a:lnTo>
                  <a:lnTo>
                    <a:pt x="84" y="60"/>
                  </a:lnTo>
                  <a:lnTo>
                    <a:pt x="66" y="72"/>
                  </a:lnTo>
                  <a:lnTo>
                    <a:pt x="48" y="78"/>
                  </a:lnTo>
                  <a:lnTo>
                    <a:pt x="24" y="84"/>
                  </a:lnTo>
                  <a:lnTo>
                    <a:pt x="0" y="84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72" name="Freeform 37"/>
            <p:cNvSpPr>
              <a:spLocks/>
            </p:cNvSpPr>
            <p:nvPr/>
          </p:nvSpPr>
          <p:spPr bwMode="auto">
            <a:xfrm>
              <a:off x="2218" y="2519"/>
              <a:ext cx="168" cy="168"/>
            </a:xfrm>
            <a:custGeom>
              <a:avLst/>
              <a:gdLst>
                <a:gd name="T0" fmla="*/ 0 w 168"/>
                <a:gd name="T1" fmla="*/ 0 h 168"/>
                <a:gd name="T2" fmla="*/ 0 w 168"/>
                <a:gd name="T3" fmla="*/ 0 h 168"/>
                <a:gd name="T4" fmla="*/ 0 w 168"/>
                <a:gd name="T5" fmla="*/ 30 h 168"/>
                <a:gd name="T6" fmla="*/ 12 w 168"/>
                <a:gd name="T7" fmla="*/ 66 h 168"/>
                <a:gd name="T8" fmla="*/ 30 w 168"/>
                <a:gd name="T9" fmla="*/ 96 h 168"/>
                <a:gd name="T10" fmla="*/ 48 w 168"/>
                <a:gd name="T11" fmla="*/ 120 h 168"/>
                <a:gd name="T12" fmla="*/ 72 w 168"/>
                <a:gd name="T13" fmla="*/ 138 h 168"/>
                <a:gd name="T14" fmla="*/ 102 w 168"/>
                <a:gd name="T15" fmla="*/ 156 h 168"/>
                <a:gd name="T16" fmla="*/ 138 w 168"/>
                <a:gd name="T17" fmla="*/ 168 h 168"/>
                <a:gd name="T18" fmla="*/ 168 w 168"/>
                <a:gd name="T19" fmla="*/ 168 h 168"/>
                <a:gd name="T20" fmla="*/ 168 w 168"/>
                <a:gd name="T21" fmla="*/ 144 h 168"/>
                <a:gd name="T22" fmla="*/ 138 w 168"/>
                <a:gd name="T23" fmla="*/ 144 h 168"/>
                <a:gd name="T24" fmla="*/ 114 w 168"/>
                <a:gd name="T25" fmla="*/ 138 h 168"/>
                <a:gd name="T26" fmla="*/ 90 w 168"/>
                <a:gd name="T27" fmla="*/ 120 h 168"/>
                <a:gd name="T28" fmla="*/ 66 w 168"/>
                <a:gd name="T29" fmla="*/ 102 h 168"/>
                <a:gd name="T30" fmla="*/ 48 w 168"/>
                <a:gd name="T31" fmla="*/ 78 h 168"/>
                <a:gd name="T32" fmla="*/ 36 w 168"/>
                <a:gd name="T33" fmla="*/ 54 h 168"/>
                <a:gd name="T34" fmla="*/ 24 w 168"/>
                <a:gd name="T35" fmla="*/ 30 h 168"/>
                <a:gd name="T36" fmla="*/ 24 w 168"/>
                <a:gd name="T37" fmla="*/ 0 h 168"/>
                <a:gd name="T38" fmla="*/ 24 w 168"/>
                <a:gd name="T39" fmla="*/ 0 h 168"/>
                <a:gd name="T40" fmla="*/ 0 w 168"/>
                <a:gd name="T41" fmla="*/ 0 h 1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68"/>
                <a:gd name="T65" fmla="*/ 168 w 168"/>
                <a:gd name="T66" fmla="*/ 168 h 1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68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12" y="66"/>
                  </a:lnTo>
                  <a:lnTo>
                    <a:pt x="30" y="96"/>
                  </a:lnTo>
                  <a:lnTo>
                    <a:pt x="48" y="120"/>
                  </a:lnTo>
                  <a:lnTo>
                    <a:pt x="72" y="138"/>
                  </a:lnTo>
                  <a:lnTo>
                    <a:pt x="102" y="156"/>
                  </a:lnTo>
                  <a:lnTo>
                    <a:pt x="138" y="168"/>
                  </a:lnTo>
                  <a:lnTo>
                    <a:pt x="168" y="168"/>
                  </a:lnTo>
                  <a:lnTo>
                    <a:pt x="168" y="144"/>
                  </a:lnTo>
                  <a:lnTo>
                    <a:pt x="138" y="144"/>
                  </a:lnTo>
                  <a:lnTo>
                    <a:pt x="114" y="138"/>
                  </a:lnTo>
                  <a:lnTo>
                    <a:pt x="90" y="120"/>
                  </a:lnTo>
                  <a:lnTo>
                    <a:pt x="66" y="102"/>
                  </a:lnTo>
                  <a:lnTo>
                    <a:pt x="48" y="78"/>
                  </a:lnTo>
                  <a:lnTo>
                    <a:pt x="36" y="54"/>
                  </a:lnTo>
                  <a:lnTo>
                    <a:pt x="24" y="30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73" name="Freeform 38"/>
            <p:cNvSpPr>
              <a:spLocks/>
            </p:cNvSpPr>
            <p:nvPr/>
          </p:nvSpPr>
          <p:spPr bwMode="auto">
            <a:xfrm>
              <a:off x="2218" y="2345"/>
              <a:ext cx="168" cy="174"/>
            </a:xfrm>
            <a:custGeom>
              <a:avLst/>
              <a:gdLst>
                <a:gd name="T0" fmla="*/ 168 w 168"/>
                <a:gd name="T1" fmla="*/ 0 h 174"/>
                <a:gd name="T2" fmla="*/ 168 w 168"/>
                <a:gd name="T3" fmla="*/ 0 h 174"/>
                <a:gd name="T4" fmla="*/ 138 w 168"/>
                <a:gd name="T5" fmla="*/ 0 h 174"/>
                <a:gd name="T6" fmla="*/ 102 w 168"/>
                <a:gd name="T7" fmla="*/ 12 h 174"/>
                <a:gd name="T8" fmla="*/ 72 w 168"/>
                <a:gd name="T9" fmla="*/ 30 h 174"/>
                <a:gd name="T10" fmla="*/ 48 w 168"/>
                <a:gd name="T11" fmla="*/ 48 h 174"/>
                <a:gd name="T12" fmla="*/ 30 w 168"/>
                <a:gd name="T13" fmla="*/ 78 h 174"/>
                <a:gd name="T14" fmla="*/ 12 w 168"/>
                <a:gd name="T15" fmla="*/ 102 h 174"/>
                <a:gd name="T16" fmla="*/ 0 w 168"/>
                <a:gd name="T17" fmla="*/ 138 h 174"/>
                <a:gd name="T18" fmla="*/ 0 w 168"/>
                <a:gd name="T19" fmla="*/ 174 h 174"/>
                <a:gd name="T20" fmla="*/ 24 w 168"/>
                <a:gd name="T21" fmla="*/ 174 h 174"/>
                <a:gd name="T22" fmla="*/ 24 w 168"/>
                <a:gd name="T23" fmla="*/ 144 h 174"/>
                <a:gd name="T24" fmla="*/ 36 w 168"/>
                <a:gd name="T25" fmla="*/ 114 h 174"/>
                <a:gd name="T26" fmla="*/ 48 w 168"/>
                <a:gd name="T27" fmla="*/ 90 h 174"/>
                <a:gd name="T28" fmla="*/ 66 w 168"/>
                <a:gd name="T29" fmla="*/ 66 h 174"/>
                <a:gd name="T30" fmla="*/ 90 w 168"/>
                <a:gd name="T31" fmla="*/ 48 h 174"/>
                <a:gd name="T32" fmla="*/ 114 w 168"/>
                <a:gd name="T33" fmla="*/ 36 h 174"/>
                <a:gd name="T34" fmla="*/ 138 w 168"/>
                <a:gd name="T35" fmla="*/ 24 h 174"/>
                <a:gd name="T36" fmla="*/ 168 w 168"/>
                <a:gd name="T37" fmla="*/ 24 h 174"/>
                <a:gd name="T38" fmla="*/ 168 w 168"/>
                <a:gd name="T39" fmla="*/ 24 h 174"/>
                <a:gd name="T40" fmla="*/ 168 w 168"/>
                <a:gd name="T41" fmla="*/ 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74"/>
                <a:gd name="T65" fmla="*/ 168 w 168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74">
                  <a:moveTo>
                    <a:pt x="168" y="0"/>
                  </a:moveTo>
                  <a:lnTo>
                    <a:pt x="168" y="0"/>
                  </a:lnTo>
                  <a:lnTo>
                    <a:pt x="138" y="0"/>
                  </a:lnTo>
                  <a:lnTo>
                    <a:pt x="102" y="12"/>
                  </a:lnTo>
                  <a:lnTo>
                    <a:pt x="72" y="30"/>
                  </a:lnTo>
                  <a:lnTo>
                    <a:pt x="48" y="48"/>
                  </a:lnTo>
                  <a:lnTo>
                    <a:pt x="30" y="78"/>
                  </a:lnTo>
                  <a:lnTo>
                    <a:pt x="12" y="102"/>
                  </a:lnTo>
                  <a:lnTo>
                    <a:pt x="0" y="138"/>
                  </a:lnTo>
                  <a:lnTo>
                    <a:pt x="0" y="174"/>
                  </a:lnTo>
                  <a:lnTo>
                    <a:pt x="24" y="174"/>
                  </a:lnTo>
                  <a:lnTo>
                    <a:pt x="24" y="144"/>
                  </a:lnTo>
                  <a:lnTo>
                    <a:pt x="36" y="114"/>
                  </a:lnTo>
                  <a:lnTo>
                    <a:pt x="48" y="90"/>
                  </a:lnTo>
                  <a:lnTo>
                    <a:pt x="66" y="66"/>
                  </a:lnTo>
                  <a:lnTo>
                    <a:pt x="90" y="48"/>
                  </a:lnTo>
                  <a:lnTo>
                    <a:pt x="114" y="36"/>
                  </a:lnTo>
                  <a:lnTo>
                    <a:pt x="138" y="24"/>
                  </a:lnTo>
                  <a:lnTo>
                    <a:pt x="168" y="2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74" name="Freeform 39"/>
            <p:cNvSpPr>
              <a:spLocks/>
            </p:cNvSpPr>
            <p:nvPr/>
          </p:nvSpPr>
          <p:spPr bwMode="auto">
            <a:xfrm>
              <a:off x="2386" y="2511"/>
              <a:ext cx="174" cy="180"/>
            </a:xfrm>
            <a:custGeom>
              <a:avLst/>
              <a:gdLst>
                <a:gd name="T0" fmla="*/ 0 w 174"/>
                <a:gd name="T1" fmla="*/ 180 h 180"/>
                <a:gd name="T2" fmla="*/ 0 w 174"/>
                <a:gd name="T3" fmla="*/ 180 h 180"/>
                <a:gd name="T4" fmla="*/ 36 w 174"/>
                <a:gd name="T5" fmla="*/ 174 h 180"/>
                <a:gd name="T6" fmla="*/ 66 w 174"/>
                <a:gd name="T7" fmla="*/ 168 h 180"/>
                <a:gd name="T8" fmla="*/ 96 w 174"/>
                <a:gd name="T9" fmla="*/ 150 h 180"/>
                <a:gd name="T10" fmla="*/ 126 w 174"/>
                <a:gd name="T11" fmla="*/ 126 h 180"/>
                <a:gd name="T12" fmla="*/ 144 w 174"/>
                <a:gd name="T13" fmla="*/ 102 h 180"/>
                <a:gd name="T14" fmla="*/ 162 w 174"/>
                <a:gd name="T15" fmla="*/ 72 h 180"/>
                <a:gd name="T16" fmla="*/ 174 w 174"/>
                <a:gd name="T17" fmla="*/ 36 h 180"/>
                <a:gd name="T18" fmla="*/ 174 w 174"/>
                <a:gd name="T19" fmla="*/ 0 h 180"/>
                <a:gd name="T20" fmla="*/ 150 w 174"/>
                <a:gd name="T21" fmla="*/ 0 h 180"/>
                <a:gd name="T22" fmla="*/ 150 w 174"/>
                <a:gd name="T23" fmla="*/ 36 h 180"/>
                <a:gd name="T24" fmla="*/ 138 w 174"/>
                <a:gd name="T25" fmla="*/ 60 h 180"/>
                <a:gd name="T26" fmla="*/ 126 w 174"/>
                <a:gd name="T27" fmla="*/ 90 h 180"/>
                <a:gd name="T28" fmla="*/ 108 w 174"/>
                <a:gd name="T29" fmla="*/ 108 h 180"/>
                <a:gd name="T30" fmla="*/ 84 w 174"/>
                <a:gd name="T31" fmla="*/ 132 h 180"/>
                <a:gd name="T32" fmla="*/ 60 w 174"/>
                <a:gd name="T33" fmla="*/ 144 h 180"/>
                <a:gd name="T34" fmla="*/ 30 w 174"/>
                <a:gd name="T35" fmla="*/ 156 h 180"/>
                <a:gd name="T36" fmla="*/ 0 w 174"/>
                <a:gd name="T37" fmla="*/ 156 h 180"/>
                <a:gd name="T38" fmla="*/ 0 w 174"/>
                <a:gd name="T39" fmla="*/ 156 h 180"/>
                <a:gd name="T40" fmla="*/ 0 w 174"/>
                <a:gd name="T41" fmla="*/ 180 h 1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4"/>
                <a:gd name="T64" fmla="*/ 0 h 180"/>
                <a:gd name="T65" fmla="*/ 174 w 174"/>
                <a:gd name="T66" fmla="*/ 180 h 1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4" h="180">
                  <a:moveTo>
                    <a:pt x="0" y="180"/>
                  </a:moveTo>
                  <a:lnTo>
                    <a:pt x="0" y="180"/>
                  </a:lnTo>
                  <a:lnTo>
                    <a:pt x="36" y="174"/>
                  </a:lnTo>
                  <a:lnTo>
                    <a:pt x="66" y="168"/>
                  </a:lnTo>
                  <a:lnTo>
                    <a:pt x="96" y="150"/>
                  </a:lnTo>
                  <a:lnTo>
                    <a:pt x="126" y="126"/>
                  </a:lnTo>
                  <a:lnTo>
                    <a:pt x="144" y="102"/>
                  </a:lnTo>
                  <a:lnTo>
                    <a:pt x="162" y="7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50" y="0"/>
                  </a:lnTo>
                  <a:lnTo>
                    <a:pt x="150" y="36"/>
                  </a:lnTo>
                  <a:lnTo>
                    <a:pt x="138" y="60"/>
                  </a:lnTo>
                  <a:lnTo>
                    <a:pt x="126" y="90"/>
                  </a:lnTo>
                  <a:lnTo>
                    <a:pt x="108" y="108"/>
                  </a:lnTo>
                  <a:lnTo>
                    <a:pt x="84" y="132"/>
                  </a:lnTo>
                  <a:lnTo>
                    <a:pt x="60" y="144"/>
                  </a:lnTo>
                  <a:lnTo>
                    <a:pt x="30" y="156"/>
                  </a:lnTo>
                  <a:lnTo>
                    <a:pt x="0" y="156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graphicFrame>
          <p:nvGraphicFramePr>
            <p:cNvPr id="449575" name="Object 4"/>
            <p:cNvGraphicFramePr>
              <a:graphicFrameLocks noChangeAspect="1"/>
            </p:cNvGraphicFramePr>
            <p:nvPr/>
          </p:nvGraphicFramePr>
          <p:xfrm>
            <a:off x="2104" y="2554"/>
            <a:ext cx="64" cy="2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orelDRAW" r:id="rId11" imgW="101880" imgH="333720" progId="">
                    <p:embed/>
                  </p:oleObj>
                </mc:Choice>
                <mc:Fallback>
                  <p:oleObj name="CorelDRAW" r:id="rId11" imgW="101880" imgH="333720" progId="">
                    <p:embed/>
                    <p:pic>
                      <p:nvPicPr>
                        <p:cNvPr id="449575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04" y="2554"/>
                          <a:ext cx="64" cy="21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49576" name="Oval 41"/>
            <p:cNvSpPr>
              <a:spLocks noChangeArrowheads="1"/>
            </p:cNvSpPr>
            <p:nvPr/>
          </p:nvSpPr>
          <p:spPr bwMode="auto">
            <a:xfrm>
              <a:off x="2282" y="1792"/>
              <a:ext cx="324" cy="311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pic>
          <p:nvPicPr>
            <p:cNvPr id="449577" name="Picture 4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8" y="1910"/>
              <a:ext cx="194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9578" name="Freeform 43"/>
            <p:cNvSpPr>
              <a:spLocks/>
            </p:cNvSpPr>
            <p:nvPr/>
          </p:nvSpPr>
          <p:spPr bwMode="auto">
            <a:xfrm>
              <a:off x="2442" y="1769"/>
              <a:ext cx="180" cy="174"/>
            </a:xfrm>
            <a:custGeom>
              <a:avLst/>
              <a:gdLst>
                <a:gd name="T0" fmla="*/ 180 w 180"/>
                <a:gd name="T1" fmla="*/ 174 h 174"/>
                <a:gd name="T2" fmla="*/ 180 w 180"/>
                <a:gd name="T3" fmla="*/ 174 h 174"/>
                <a:gd name="T4" fmla="*/ 174 w 180"/>
                <a:gd name="T5" fmla="*/ 144 h 174"/>
                <a:gd name="T6" fmla="*/ 168 w 180"/>
                <a:gd name="T7" fmla="*/ 108 h 174"/>
                <a:gd name="T8" fmla="*/ 150 w 180"/>
                <a:gd name="T9" fmla="*/ 78 h 174"/>
                <a:gd name="T10" fmla="*/ 126 w 180"/>
                <a:gd name="T11" fmla="*/ 54 h 174"/>
                <a:gd name="T12" fmla="*/ 102 w 180"/>
                <a:gd name="T13" fmla="*/ 30 h 174"/>
                <a:gd name="T14" fmla="*/ 72 w 180"/>
                <a:gd name="T15" fmla="*/ 12 h 174"/>
                <a:gd name="T16" fmla="*/ 36 w 180"/>
                <a:gd name="T17" fmla="*/ 0 h 174"/>
                <a:gd name="T18" fmla="*/ 0 w 180"/>
                <a:gd name="T19" fmla="*/ 0 h 174"/>
                <a:gd name="T20" fmla="*/ 0 w 180"/>
                <a:gd name="T21" fmla="*/ 24 h 174"/>
                <a:gd name="T22" fmla="*/ 30 w 180"/>
                <a:gd name="T23" fmla="*/ 24 h 174"/>
                <a:gd name="T24" fmla="*/ 60 w 180"/>
                <a:gd name="T25" fmla="*/ 36 h 174"/>
                <a:gd name="T26" fmla="*/ 90 w 180"/>
                <a:gd name="T27" fmla="*/ 48 h 174"/>
                <a:gd name="T28" fmla="*/ 108 w 180"/>
                <a:gd name="T29" fmla="*/ 66 h 174"/>
                <a:gd name="T30" fmla="*/ 132 w 180"/>
                <a:gd name="T31" fmla="*/ 90 h 174"/>
                <a:gd name="T32" fmla="*/ 144 w 180"/>
                <a:gd name="T33" fmla="*/ 114 h 174"/>
                <a:gd name="T34" fmla="*/ 156 w 180"/>
                <a:gd name="T35" fmla="*/ 144 h 174"/>
                <a:gd name="T36" fmla="*/ 156 w 180"/>
                <a:gd name="T37" fmla="*/ 174 h 174"/>
                <a:gd name="T38" fmla="*/ 156 w 180"/>
                <a:gd name="T39" fmla="*/ 174 h 174"/>
                <a:gd name="T40" fmla="*/ 180 w 180"/>
                <a:gd name="T41" fmla="*/ 17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74"/>
                <a:gd name="T65" fmla="*/ 180 w 180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74">
                  <a:moveTo>
                    <a:pt x="180" y="174"/>
                  </a:moveTo>
                  <a:lnTo>
                    <a:pt x="180" y="174"/>
                  </a:lnTo>
                  <a:lnTo>
                    <a:pt x="174" y="144"/>
                  </a:lnTo>
                  <a:lnTo>
                    <a:pt x="168" y="108"/>
                  </a:lnTo>
                  <a:lnTo>
                    <a:pt x="150" y="78"/>
                  </a:lnTo>
                  <a:lnTo>
                    <a:pt x="126" y="54"/>
                  </a:lnTo>
                  <a:lnTo>
                    <a:pt x="102" y="30"/>
                  </a:lnTo>
                  <a:lnTo>
                    <a:pt x="72" y="12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60" y="36"/>
                  </a:lnTo>
                  <a:lnTo>
                    <a:pt x="90" y="48"/>
                  </a:lnTo>
                  <a:lnTo>
                    <a:pt x="108" y="66"/>
                  </a:lnTo>
                  <a:lnTo>
                    <a:pt x="132" y="90"/>
                  </a:lnTo>
                  <a:lnTo>
                    <a:pt x="144" y="114"/>
                  </a:lnTo>
                  <a:lnTo>
                    <a:pt x="156" y="144"/>
                  </a:lnTo>
                  <a:lnTo>
                    <a:pt x="156" y="174"/>
                  </a:lnTo>
                  <a:lnTo>
                    <a:pt x="180" y="1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79" name="Freeform 44"/>
            <p:cNvSpPr>
              <a:spLocks/>
            </p:cNvSpPr>
            <p:nvPr/>
          </p:nvSpPr>
          <p:spPr bwMode="auto">
            <a:xfrm>
              <a:off x="2442" y="1943"/>
              <a:ext cx="180" cy="180"/>
            </a:xfrm>
            <a:custGeom>
              <a:avLst/>
              <a:gdLst>
                <a:gd name="T0" fmla="*/ 0 w 180"/>
                <a:gd name="T1" fmla="*/ 180 h 180"/>
                <a:gd name="T2" fmla="*/ 0 w 180"/>
                <a:gd name="T3" fmla="*/ 180 h 180"/>
                <a:gd name="T4" fmla="*/ 36 w 180"/>
                <a:gd name="T5" fmla="*/ 174 h 180"/>
                <a:gd name="T6" fmla="*/ 72 w 180"/>
                <a:gd name="T7" fmla="*/ 168 h 180"/>
                <a:gd name="T8" fmla="*/ 102 w 180"/>
                <a:gd name="T9" fmla="*/ 150 h 180"/>
                <a:gd name="T10" fmla="*/ 126 w 180"/>
                <a:gd name="T11" fmla="*/ 126 h 180"/>
                <a:gd name="T12" fmla="*/ 150 w 180"/>
                <a:gd name="T13" fmla="*/ 102 h 180"/>
                <a:gd name="T14" fmla="*/ 168 w 180"/>
                <a:gd name="T15" fmla="*/ 72 h 180"/>
                <a:gd name="T16" fmla="*/ 174 w 180"/>
                <a:gd name="T17" fmla="*/ 36 h 180"/>
                <a:gd name="T18" fmla="*/ 180 w 180"/>
                <a:gd name="T19" fmla="*/ 0 h 180"/>
                <a:gd name="T20" fmla="*/ 156 w 180"/>
                <a:gd name="T21" fmla="*/ 0 h 180"/>
                <a:gd name="T22" fmla="*/ 156 w 180"/>
                <a:gd name="T23" fmla="*/ 36 h 180"/>
                <a:gd name="T24" fmla="*/ 144 w 180"/>
                <a:gd name="T25" fmla="*/ 60 h 180"/>
                <a:gd name="T26" fmla="*/ 132 w 180"/>
                <a:gd name="T27" fmla="*/ 90 h 180"/>
                <a:gd name="T28" fmla="*/ 108 w 180"/>
                <a:gd name="T29" fmla="*/ 114 h 180"/>
                <a:gd name="T30" fmla="*/ 90 w 180"/>
                <a:gd name="T31" fmla="*/ 132 h 180"/>
                <a:gd name="T32" fmla="*/ 60 w 180"/>
                <a:gd name="T33" fmla="*/ 144 h 180"/>
                <a:gd name="T34" fmla="*/ 30 w 180"/>
                <a:gd name="T35" fmla="*/ 156 h 180"/>
                <a:gd name="T36" fmla="*/ 0 w 180"/>
                <a:gd name="T37" fmla="*/ 156 h 180"/>
                <a:gd name="T38" fmla="*/ 0 w 180"/>
                <a:gd name="T39" fmla="*/ 156 h 180"/>
                <a:gd name="T40" fmla="*/ 0 w 180"/>
                <a:gd name="T41" fmla="*/ 180 h 1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80"/>
                <a:gd name="T65" fmla="*/ 180 w 180"/>
                <a:gd name="T66" fmla="*/ 180 h 1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80">
                  <a:moveTo>
                    <a:pt x="0" y="180"/>
                  </a:moveTo>
                  <a:lnTo>
                    <a:pt x="0" y="180"/>
                  </a:lnTo>
                  <a:lnTo>
                    <a:pt x="36" y="174"/>
                  </a:lnTo>
                  <a:lnTo>
                    <a:pt x="72" y="168"/>
                  </a:lnTo>
                  <a:lnTo>
                    <a:pt x="102" y="150"/>
                  </a:lnTo>
                  <a:lnTo>
                    <a:pt x="126" y="126"/>
                  </a:lnTo>
                  <a:lnTo>
                    <a:pt x="150" y="102"/>
                  </a:lnTo>
                  <a:lnTo>
                    <a:pt x="168" y="72"/>
                  </a:lnTo>
                  <a:lnTo>
                    <a:pt x="174" y="36"/>
                  </a:lnTo>
                  <a:lnTo>
                    <a:pt x="180" y="0"/>
                  </a:lnTo>
                  <a:lnTo>
                    <a:pt x="156" y="0"/>
                  </a:lnTo>
                  <a:lnTo>
                    <a:pt x="156" y="36"/>
                  </a:lnTo>
                  <a:lnTo>
                    <a:pt x="144" y="60"/>
                  </a:lnTo>
                  <a:lnTo>
                    <a:pt x="132" y="90"/>
                  </a:lnTo>
                  <a:lnTo>
                    <a:pt x="108" y="114"/>
                  </a:lnTo>
                  <a:lnTo>
                    <a:pt x="90" y="132"/>
                  </a:lnTo>
                  <a:lnTo>
                    <a:pt x="60" y="144"/>
                  </a:lnTo>
                  <a:lnTo>
                    <a:pt x="30" y="156"/>
                  </a:lnTo>
                  <a:lnTo>
                    <a:pt x="0" y="156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0" name="Freeform 45"/>
            <p:cNvSpPr>
              <a:spLocks/>
            </p:cNvSpPr>
            <p:nvPr/>
          </p:nvSpPr>
          <p:spPr bwMode="auto">
            <a:xfrm>
              <a:off x="2268" y="1943"/>
              <a:ext cx="174" cy="180"/>
            </a:xfrm>
            <a:custGeom>
              <a:avLst/>
              <a:gdLst>
                <a:gd name="T0" fmla="*/ 0 w 174"/>
                <a:gd name="T1" fmla="*/ 0 h 180"/>
                <a:gd name="T2" fmla="*/ 0 w 174"/>
                <a:gd name="T3" fmla="*/ 0 h 180"/>
                <a:gd name="T4" fmla="*/ 0 w 174"/>
                <a:gd name="T5" fmla="*/ 36 h 180"/>
                <a:gd name="T6" fmla="*/ 12 w 174"/>
                <a:gd name="T7" fmla="*/ 72 h 180"/>
                <a:gd name="T8" fmla="*/ 30 w 174"/>
                <a:gd name="T9" fmla="*/ 102 h 180"/>
                <a:gd name="T10" fmla="*/ 48 w 174"/>
                <a:gd name="T11" fmla="*/ 126 h 180"/>
                <a:gd name="T12" fmla="*/ 78 w 174"/>
                <a:gd name="T13" fmla="*/ 150 h 180"/>
                <a:gd name="T14" fmla="*/ 108 w 174"/>
                <a:gd name="T15" fmla="*/ 168 h 180"/>
                <a:gd name="T16" fmla="*/ 138 w 174"/>
                <a:gd name="T17" fmla="*/ 174 h 180"/>
                <a:gd name="T18" fmla="*/ 174 w 174"/>
                <a:gd name="T19" fmla="*/ 180 h 180"/>
                <a:gd name="T20" fmla="*/ 174 w 174"/>
                <a:gd name="T21" fmla="*/ 156 h 180"/>
                <a:gd name="T22" fmla="*/ 144 w 174"/>
                <a:gd name="T23" fmla="*/ 156 h 180"/>
                <a:gd name="T24" fmla="*/ 114 w 174"/>
                <a:gd name="T25" fmla="*/ 144 h 180"/>
                <a:gd name="T26" fmla="*/ 90 w 174"/>
                <a:gd name="T27" fmla="*/ 132 h 180"/>
                <a:gd name="T28" fmla="*/ 66 w 174"/>
                <a:gd name="T29" fmla="*/ 114 h 180"/>
                <a:gd name="T30" fmla="*/ 48 w 174"/>
                <a:gd name="T31" fmla="*/ 90 h 180"/>
                <a:gd name="T32" fmla="*/ 36 w 174"/>
                <a:gd name="T33" fmla="*/ 60 h 180"/>
                <a:gd name="T34" fmla="*/ 24 w 174"/>
                <a:gd name="T35" fmla="*/ 36 h 180"/>
                <a:gd name="T36" fmla="*/ 24 w 174"/>
                <a:gd name="T37" fmla="*/ 0 h 180"/>
                <a:gd name="T38" fmla="*/ 24 w 174"/>
                <a:gd name="T39" fmla="*/ 0 h 180"/>
                <a:gd name="T40" fmla="*/ 0 w 174"/>
                <a:gd name="T41" fmla="*/ 0 h 1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4"/>
                <a:gd name="T64" fmla="*/ 0 h 180"/>
                <a:gd name="T65" fmla="*/ 174 w 174"/>
                <a:gd name="T66" fmla="*/ 180 h 1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4" h="180">
                  <a:moveTo>
                    <a:pt x="0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12" y="72"/>
                  </a:lnTo>
                  <a:lnTo>
                    <a:pt x="30" y="102"/>
                  </a:lnTo>
                  <a:lnTo>
                    <a:pt x="48" y="126"/>
                  </a:lnTo>
                  <a:lnTo>
                    <a:pt x="78" y="150"/>
                  </a:lnTo>
                  <a:lnTo>
                    <a:pt x="108" y="168"/>
                  </a:lnTo>
                  <a:lnTo>
                    <a:pt x="138" y="174"/>
                  </a:lnTo>
                  <a:lnTo>
                    <a:pt x="174" y="180"/>
                  </a:lnTo>
                  <a:lnTo>
                    <a:pt x="174" y="156"/>
                  </a:lnTo>
                  <a:lnTo>
                    <a:pt x="144" y="156"/>
                  </a:lnTo>
                  <a:lnTo>
                    <a:pt x="114" y="144"/>
                  </a:lnTo>
                  <a:lnTo>
                    <a:pt x="90" y="132"/>
                  </a:lnTo>
                  <a:lnTo>
                    <a:pt x="66" y="114"/>
                  </a:lnTo>
                  <a:lnTo>
                    <a:pt x="48" y="90"/>
                  </a:lnTo>
                  <a:lnTo>
                    <a:pt x="36" y="60"/>
                  </a:lnTo>
                  <a:lnTo>
                    <a:pt x="24" y="36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1" name="Freeform 46"/>
            <p:cNvSpPr>
              <a:spLocks/>
            </p:cNvSpPr>
            <p:nvPr/>
          </p:nvSpPr>
          <p:spPr bwMode="auto">
            <a:xfrm>
              <a:off x="2268" y="1769"/>
              <a:ext cx="174" cy="174"/>
            </a:xfrm>
            <a:custGeom>
              <a:avLst/>
              <a:gdLst>
                <a:gd name="T0" fmla="*/ 174 w 174"/>
                <a:gd name="T1" fmla="*/ 0 h 174"/>
                <a:gd name="T2" fmla="*/ 174 w 174"/>
                <a:gd name="T3" fmla="*/ 0 h 174"/>
                <a:gd name="T4" fmla="*/ 138 w 174"/>
                <a:gd name="T5" fmla="*/ 0 h 174"/>
                <a:gd name="T6" fmla="*/ 108 w 174"/>
                <a:gd name="T7" fmla="*/ 12 h 174"/>
                <a:gd name="T8" fmla="*/ 78 w 174"/>
                <a:gd name="T9" fmla="*/ 30 h 174"/>
                <a:gd name="T10" fmla="*/ 48 w 174"/>
                <a:gd name="T11" fmla="*/ 54 h 174"/>
                <a:gd name="T12" fmla="*/ 30 w 174"/>
                <a:gd name="T13" fmla="*/ 78 h 174"/>
                <a:gd name="T14" fmla="*/ 12 w 174"/>
                <a:gd name="T15" fmla="*/ 108 h 174"/>
                <a:gd name="T16" fmla="*/ 0 w 174"/>
                <a:gd name="T17" fmla="*/ 144 h 174"/>
                <a:gd name="T18" fmla="*/ 0 w 174"/>
                <a:gd name="T19" fmla="*/ 174 h 174"/>
                <a:gd name="T20" fmla="*/ 24 w 174"/>
                <a:gd name="T21" fmla="*/ 174 h 174"/>
                <a:gd name="T22" fmla="*/ 24 w 174"/>
                <a:gd name="T23" fmla="*/ 144 h 174"/>
                <a:gd name="T24" fmla="*/ 36 w 174"/>
                <a:gd name="T25" fmla="*/ 114 h 174"/>
                <a:gd name="T26" fmla="*/ 48 w 174"/>
                <a:gd name="T27" fmla="*/ 90 h 174"/>
                <a:gd name="T28" fmla="*/ 66 w 174"/>
                <a:gd name="T29" fmla="*/ 66 h 174"/>
                <a:gd name="T30" fmla="*/ 90 w 174"/>
                <a:gd name="T31" fmla="*/ 48 h 174"/>
                <a:gd name="T32" fmla="*/ 114 w 174"/>
                <a:gd name="T33" fmla="*/ 36 h 174"/>
                <a:gd name="T34" fmla="*/ 144 w 174"/>
                <a:gd name="T35" fmla="*/ 24 h 174"/>
                <a:gd name="T36" fmla="*/ 174 w 174"/>
                <a:gd name="T37" fmla="*/ 24 h 174"/>
                <a:gd name="T38" fmla="*/ 174 w 174"/>
                <a:gd name="T39" fmla="*/ 24 h 174"/>
                <a:gd name="T40" fmla="*/ 174 w 174"/>
                <a:gd name="T41" fmla="*/ 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4"/>
                <a:gd name="T64" fmla="*/ 0 h 174"/>
                <a:gd name="T65" fmla="*/ 174 w 174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4" h="174">
                  <a:moveTo>
                    <a:pt x="174" y="0"/>
                  </a:moveTo>
                  <a:lnTo>
                    <a:pt x="174" y="0"/>
                  </a:lnTo>
                  <a:lnTo>
                    <a:pt x="138" y="0"/>
                  </a:lnTo>
                  <a:lnTo>
                    <a:pt x="108" y="12"/>
                  </a:lnTo>
                  <a:lnTo>
                    <a:pt x="78" y="30"/>
                  </a:lnTo>
                  <a:lnTo>
                    <a:pt x="48" y="54"/>
                  </a:lnTo>
                  <a:lnTo>
                    <a:pt x="30" y="78"/>
                  </a:lnTo>
                  <a:lnTo>
                    <a:pt x="12" y="108"/>
                  </a:lnTo>
                  <a:lnTo>
                    <a:pt x="0" y="144"/>
                  </a:lnTo>
                  <a:lnTo>
                    <a:pt x="0" y="174"/>
                  </a:lnTo>
                  <a:lnTo>
                    <a:pt x="24" y="174"/>
                  </a:lnTo>
                  <a:lnTo>
                    <a:pt x="24" y="144"/>
                  </a:lnTo>
                  <a:lnTo>
                    <a:pt x="36" y="114"/>
                  </a:lnTo>
                  <a:lnTo>
                    <a:pt x="48" y="90"/>
                  </a:lnTo>
                  <a:lnTo>
                    <a:pt x="66" y="66"/>
                  </a:lnTo>
                  <a:lnTo>
                    <a:pt x="90" y="48"/>
                  </a:lnTo>
                  <a:lnTo>
                    <a:pt x="114" y="36"/>
                  </a:lnTo>
                  <a:lnTo>
                    <a:pt x="144" y="24"/>
                  </a:lnTo>
                  <a:lnTo>
                    <a:pt x="174" y="24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2" name="Oval 47"/>
            <p:cNvSpPr>
              <a:spLocks noChangeArrowheads="1"/>
            </p:cNvSpPr>
            <p:nvPr/>
          </p:nvSpPr>
          <p:spPr bwMode="auto">
            <a:xfrm>
              <a:off x="1944" y="1236"/>
              <a:ext cx="389" cy="338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3" name="Freeform 48"/>
            <p:cNvSpPr>
              <a:spLocks/>
            </p:cNvSpPr>
            <p:nvPr/>
          </p:nvSpPr>
          <p:spPr bwMode="auto">
            <a:xfrm>
              <a:off x="1902" y="1373"/>
              <a:ext cx="42" cy="24"/>
            </a:xfrm>
            <a:custGeom>
              <a:avLst/>
              <a:gdLst>
                <a:gd name="T0" fmla="*/ 42 w 42"/>
                <a:gd name="T1" fmla="*/ 12 h 24"/>
                <a:gd name="T2" fmla="*/ 30 w 42"/>
                <a:gd name="T3" fmla="*/ 0 h 24"/>
                <a:gd name="T4" fmla="*/ 0 w 42"/>
                <a:gd name="T5" fmla="*/ 0 h 24"/>
                <a:gd name="T6" fmla="*/ 0 w 42"/>
                <a:gd name="T7" fmla="*/ 24 h 24"/>
                <a:gd name="T8" fmla="*/ 30 w 42"/>
                <a:gd name="T9" fmla="*/ 24 h 24"/>
                <a:gd name="T10" fmla="*/ 42 w 42"/>
                <a:gd name="T11" fmla="*/ 12 h 24"/>
                <a:gd name="T12" fmla="*/ 42 w 42"/>
                <a:gd name="T13" fmla="*/ 12 h 24"/>
                <a:gd name="T14" fmla="*/ 42 w 42"/>
                <a:gd name="T15" fmla="*/ 0 h 24"/>
                <a:gd name="T16" fmla="*/ 30 w 42"/>
                <a:gd name="T17" fmla="*/ 0 h 24"/>
                <a:gd name="T18" fmla="*/ 42 w 42"/>
                <a:gd name="T19" fmla="*/ 12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24"/>
                <a:gd name="T32" fmla="*/ 42 w 42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24">
                  <a:moveTo>
                    <a:pt x="42" y="12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42" y="1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4" name="Freeform 49"/>
            <p:cNvSpPr>
              <a:spLocks/>
            </p:cNvSpPr>
            <p:nvPr/>
          </p:nvSpPr>
          <p:spPr bwMode="auto">
            <a:xfrm>
              <a:off x="2399" y="1252"/>
              <a:ext cx="114" cy="138"/>
            </a:xfrm>
            <a:custGeom>
              <a:avLst/>
              <a:gdLst>
                <a:gd name="T0" fmla="*/ 2147483647 w 19"/>
                <a:gd name="T1" fmla="*/ 2147483647 h 23"/>
                <a:gd name="T2" fmla="*/ 2147483647 w 19"/>
                <a:gd name="T3" fmla="*/ 2147483647 h 23"/>
                <a:gd name="T4" fmla="*/ 2147483647 w 19"/>
                <a:gd name="T5" fmla="*/ 2147483647 h 23"/>
                <a:gd name="T6" fmla="*/ 2147483647 w 19"/>
                <a:gd name="T7" fmla="*/ 0 h 23"/>
                <a:gd name="T8" fmla="*/ 2147483647 w 19"/>
                <a:gd name="T9" fmla="*/ 0 h 23"/>
                <a:gd name="T10" fmla="*/ 0 w 19"/>
                <a:gd name="T11" fmla="*/ 2147483647 h 23"/>
                <a:gd name="T12" fmla="*/ 2147483647 w 19"/>
                <a:gd name="T13" fmla="*/ 2147483647 h 23"/>
                <a:gd name="T14" fmla="*/ 2147483647 w 19"/>
                <a:gd name="T15" fmla="*/ 2147483647 h 23"/>
                <a:gd name="T16" fmla="*/ 2147483647 w 19"/>
                <a:gd name="T17" fmla="*/ 2147483647 h 23"/>
                <a:gd name="T18" fmla="*/ 2147483647 w 19"/>
                <a:gd name="T19" fmla="*/ 2147483647 h 23"/>
                <a:gd name="T20" fmla="*/ 2147483647 w 19"/>
                <a:gd name="T21" fmla="*/ 2147483647 h 23"/>
                <a:gd name="T22" fmla="*/ 2147483647 w 19"/>
                <a:gd name="T23" fmla="*/ 0 h 23"/>
                <a:gd name="T24" fmla="*/ 2147483647 w 19"/>
                <a:gd name="T25" fmla="*/ 0 h 23"/>
                <a:gd name="T26" fmla="*/ 2147483647 w 19"/>
                <a:gd name="T27" fmla="*/ 2147483647 h 23"/>
                <a:gd name="T28" fmla="*/ 2147483647 w 19"/>
                <a:gd name="T29" fmla="*/ 2147483647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23"/>
                <a:gd name="T47" fmla="*/ 19 w 19"/>
                <a:gd name="T48" fmla="*/ 23 h 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23">
                  <a:moveTo>
                    <a:pt x="13" y="9"/>
                  </a:moveTo>
                  <a:lnTo>
                    <a:pt x="6" y="9"/>
                  </a:lnTo>
                  <a:lnTo>
                    <a:pt x="5" y="2"/>
                  </a:lnTo>
                  <a:cubicBezTo>
                    <a:pt x="5" y="2"/>
                    <a:pt x="3" y="0"/>
                    <a:pt x="2" y="0"/>
                  </a:cubicBezTo>
                  <a:cubicBezTo>
                    <a:pt x="0" y="0"/>
                    <a:pt x="0" y="3"/>
                    <a:pt x="0" y="3"/>
                  </a:cubicBezTo>
                  <a:lnTo>
                    <a:pt x="1" y="11"/>
                  </a:lnTo>
                  <a:lnTo>
                    <a:pt x="4" y="23"/>
                  </a:lnTo>
                  <a:lnTo>
                    <a:pt x="19" y="23"/>
                  </a:lnTo>
                  <a:lnTo>
                    <a:pt x="18" y="9"/>
                  </a:lnTo>
                  <a:lnTo>
                    <a:pt x="19" y="3"/>
                  </a:lnTo>
                  <a:cubicBezTo>
                    <a:pt x="19" y="3"/>
                    <a:pt x="18" y="0"/>
                    <a:pt x="17" y="0"/>
                  </a:cubicBezTo>
                  <a:lnTo>
                    <a:pt x="16" y="0"/>
                  </a:lnTo>
                  <a:cubicBezTo>
                    <a:pt x="15" y="0"/>
                    <a:pt x="13" y="2"/>
                    <a:pt x="13" y="3"/>
                  </a:cubicBezTo>
                  <a:lnTo>
                    <a:pt x="13" y="9"/>
                  </a:lnTo>
                </a:path>
              </a:pathLst>
            </a:custGeom>
            <a:solidFill>
              <a:srgbClr val="61BFF3"/>
            </a:solidFill>
            <a:ln w="0">
              <a:solidFill>
                <a:srgbClr val="25221E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5" name="Freeform 50"/>
            <p:cNvSpPr>
              <a:spLocks/>
            </p:cNvSpPr>
            <p:nvPr/>
          </p:nvSpPr>
          <p:spPr bwMode="auto">
            <a:xfrm>
              <a:off x="2435" y="1204"/>
              <a:ext cx="36" cy="96"/>
            </a:xfrm>
            <a:custGeom>
              <a:avLst/>
              <a:gdLst>
                <a:gd name="T0" fmla="*/ 2147483647 w 6"/>
                <a:gd name="T1" fmla="*/ 2147483647 h 16"/>
                <a:gd name="T2" fmla="*/ 0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0 h 16"/>
                <a:gd name="T8" fmla="*/ 2147483647 w 6"/>
                <a:gd name="T9" fmla="*/ 0 h 16"/>
                <a:gd name="T10" fmla="*/ 2147483647 w 6"/>
                <a:gd name="T11" fmla="*/ 2147483647 h 16"/>
                <a:gd name="T12" fmla="*/ 2147483647 w 6"/>
                <a:gd name="T13" fmla="*/ 2147483647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4" y="16"/>
                  </a:moveTo>
                  <a:lnTo>
                    <a:pt x="0" y="8"/>
                  </a:lnTo>
                  <a:cubicBezTo>
                    <a:pt x="1" y="7"/>
                    <a:pt x="1" y="7"/>
                    <a:pt x="2" y="7"/>
                  </a:cubicBezTo>
                  <a:lnTo>
                    <a:pt x="2" y="0"/>
                  </a:lnTo>
                  <a:lnTo>
                    <a:pt x="3" y="7"/>
                  </a:lnTo>
                  <a:cubicBezTo>
                    <a:pt x="4" y="7"/>
                    <a:pt x="5" y="7"/>
                    <a:pt x="6" y="8"/>
                  </a:cubicBezTo>
                  <a:lnTo>
                    <a:pt x="4" y="16"/>
                  </a:lnTo>
                </a:path>
              </a:pathLst>
            </a:custGeom>
            <a:solidFill>
              <a:srgbClr val="EB3D00"/>
            </a:solidFill>
            <a:ln w="0">
              <a:solidFill>
                <a:srgbClr val="242729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6" name="Freeform 51"/>
            <p:cNvSpPr>
              <a:spLocks/>
            </p:cNvSpPr>
            <p:nvPr/>
          </p:nvSpPr>
          <p:spPr bwMode="auto">
            <a:xfrm>
              <a:off x="2075" y="1438"/>
              <a:ext cx="108" cy="150"/>
            </a:xfrm>
            <a:custGeom>
              <a:avLst/>
              <a:gdLst>
                <a:gd name="T0" fmla="*/ 2147483647 w 18"/>
                <a:gd name="T1" fmla="*/ 2147483647 h 25"/>
                <a:gd name="T2" fmla="*/ 2147483647 w 18"/>
                <a:gd name="T3" fmla="*/ 2147483647 h 25"/>
                <a:gd name="T4" fmla="*/ 2147483647 w 18"/>
                <a:gd name="T5" fmla="*/ 2147483647 h 25"/>
                <a:gd name="T6" fmla="*/ 2147483647 w 18"/>
                <a:gd name="T7" fmla="*/ 0 h 25"/>
                <a:gd name="T8" fmla="*/ 2147483647 w 18"/>
                <a:gd name="T9" fmla="*/ 0 h 25"/>
                <a:gd name="T10" fmla="*/ 0 w 18"/>
                <a:gd name="T11" fmla="*/ 2147483647 h 25"/>
                <a:gd name="T12" fmla="*/ 0 w 18"/>
                <a:gd name="T13" fmla="*/ 2147483647 h 25"/>
                <a:gd name="T14" fmla="*/ 2147483647 w 18"/>
                <a:gd name="T15" fmla="*/ 2147483647 h 25"/>
                <a:gd name="T16" fmla="*/ 2147483647 w 18"/>
                <a:gd name="T17" fmla="*/ 2147483647 h 25"/>
                <a:gd name="T18" fmla="*/ 2147483647 w 18"/>
                <a:gd name="T19" fmla="*/ 2147483647 h 25"/>
                <a:gd name="T20" fmla="*/ 2147483647 w 18"/>
                <a:gd name="T21" fmla="*/ 2147483647 h 25"/>
                <a:gd name="T22" fmla="*/ 2147483647 w 18"/>
                <a:gd name="T23" fmla="*/ 2147483647 h 25"/>
                <a:gd name="T24" fmla="*/ 2147483647 w 18"/>
                <a:gd name="T25" fmla="*/ 2147483647 h 25"/>
                <a:gd name="T26" fmla="*/ 2147483647 w 18"/>
                <a:gd name="T27" fmla="*/ 2147483647 h 25"/>
                <a:gd name="T28" fmla="*/ 2147483647 w 18"/>
                <a:gd name="T29" fmla="*/ 2147483647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25"/>
                <a:gd name="T47" fmla="*/ 18 w 18"/>
                <a:gd name="T48" fmla="*/ 25 h 2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25">
                  <a:moveTo>
                    <a:pt x="12" y="10"/>
                  </a:moveTo>
                  <a:lnTo>
                    <a:pt x="5" y="9"/>
                  </a:lnTo>
                  <a:lnTo>
                    <a:pt x="5" y="3"/>
                  </a:lnTo>
                  <a:cubicBezTo>
                    <a:pt x="5" y="3"/>
                    <a:pt x="4" y="0"/>
                    <a:pt x="3" y="0"/>
                  </a:cubicBezTo>
                  <a:lnTo>
                    <a:pt x="2" y="0"/>
                  </a:lnTo>
                  <a:cubicBezTo>
                    <a:pt x="1" y="0"/>
                    <a:pt x="0" y="2"/>
                    <a:pt x="0" y="2"/>
                  </a:cubicBezTo>
                  <a:lnTo>
                    <a:pt x="0" y="11"/>
                  </a:lnTo>
                  <a:lnTo>
                    <a:pt x="1" y="23"/>
                  </a:lnTo>
                  <a:lnTo>
                    <a:pt x="16" y="25"/>
                  </a:lnTo>
                  <a:lnTo>
                    <a:pt x="17" y="12"/>
                  </a:lnTo>
                  <a:lnTo>
                    <a:pt x="18" y="5"/>
                  </a:lnTo>
                  <a:cubicBezTo>
                    <a:pt x="18" y="5"/>
                    <a:pt x="18" y="3"/>
                    <a:pt x="17" y="2"/>
                  </a:cubicBezTo>
                  <a:lnTo>
                    <a:pt x="16" y="2"/>
                  </a:lnTo>
                  <a:cubicBezTo>
                    <a:pt x="15" y="2"/>
                    <a:pt x="13" y="4"/>
                    <a:pt x="13" y="4"/>
                  </a:cubicBezTo>
                  <a:lnTo>
                    <a:pt x="12" y="10"/>
                  </a:lnTo>
                </a:path>
              </a:pathLst>
            </a:custGeom>
            <a:solidFill>
              <a:srgbClr val="61BFF3"/>
            </a:solidFill>
            <a:ln w="0">
              <a:solidFill>
                <a:srgbClr val="25221E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7" name="Freeform 52"/>
            <p:cNvSpPr>
              <a:spLocks/>
            </p:cNvSpPr>
            <p:nvPr/>
          </p:nvSpPr>
          <p:spPr bwMode="auto">
            <a:xfrm>
              <a:off x="2111" y="1390"/>
              <a:ext cx="42" cy="96"/>
            </a:xfrm>
            <a:custGeom>
              <a:avLst/>
              <a:gdLst>
                <a:gd name="T0" fmla="*/ 2147483647 w 7"/>
                <a:gd name="T1" fmla="*/ 2147483647 h 16"/>
                <a:gd name="T2" fmla="*/ 0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0 h 16"/>
                <a:gd name="T8" fmla="*/ 2147483647 w 7"/>
                <a:gd name="T9" fmla="*/ 0 h 16"/>
                <a:gd name="T10" fmla="*/ 2147483647 w 7"/>
                <a:gd name="T11" fmla="*/ 2147483647 h 16"/>
                <a:gd name="T12" fmla="*/ 2147483647 w 7"/>
                <a:gd name="T13" fmla="*/ 2147483647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16"/>
                  </a:moveTo>
                  <a:lnTo>
                    <a:pt x="0" y="8"/>
                  </a:lnTo>
                  <a:cubicBezTo>
                    <a:pt x="1" y="7"/>
                    <a:pt x="2" y="7"/>
                    <a:pt x="3" y="7"/>
                  </a:cubicBezTo>
                  <a:lnTo>
                    <a:pt x="4" y="0"/>
                  </a:lnTo>
                  <a:lnTo>
                    <a:pt x="4" y="7"/>
                  </a:lnTo>
                  <a:cubicBezTo>
                    <a:pt x="5" y="7"/>
                    <a:pt x="6" y="8"/>
                    <a:pt x="7" y="8"/>
                  </a:cubicBezTo>
                  <a:lnTo>
                    <a:pt x="3" y="16"/>
                  </a:lnTo>
                </a:path>
              </a:pathLst>
            </a:custGeom>
            <a:solidFill>
              <a:srgbClr val="EB3D00"/>
            </a:solidFill>
            <a:ln w="0">
              <a:solidFill>
                <a:srgbClr val="242729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8" name="Freeform 53"/>
            <p:cNvSpPr>
              <a:spLocks/>
            </p:cNvSpPr>
            <p:nvPr/>
          </p:nvSpPr>
          <p:spPr bwMode="auto">
            <a:xfrm>
              <a:off x="2159" y="1234"/>
              <a:ext cx="84" cy="138"/>
            </a:xfrm>
            <a:custGeom>
              <a:avLst/>
              <a:gdLst>
                <a:gd name="T0" fmla="*/ 78 w 84"/>
                <a:gd name="T1" fmla="*/ 0 h 138"/>
                <a:gd name="T2" fmla="*/ 48 w 84"/>
                <a:gd name="T3" fmla="*/ 12 h 138"/>
                <a:gd name="T4" fmla="*/ 30 w 84"/>
                <a:gd name="T5" fmla="*/ 30 h 138"/>
                <a:gd name="T6" fmla="*/ 12 w 84"/>
                <a:gd name="T7" fmla="*/ 54 h 138"/>
                <a:gd name="T8" fmla="*/ 6 w 84"/>
                <a:gd name="T9" fmla="*/ 78 h 138"/>
                <a:gd name="T10" fmla="*/ 0 w 84"/>
                <a:gd name="T11" fmla="*/ 114 h 138"/>
                <a:gd name="T12" fmla="*/ 0 w 84"/>
                <a:gd name="T13" fmla="*/ 138 h 138"/>
                <a:gd name="T14" fmla="*/ 6 w 84"/>
                <a:gd name="T15" fmla="*/ 132 h 138"/>
                <a:gd name="T16" fmla="*/ 6 w 84"/>
                <a:gd name="T17" fmla="*/ 120 h 138"/>
                <a:gd name="T18" fmla="*/ 12 w 84"/>
                <a:gd name="T19" fmla="*/ 78 h 138"/>
                <a:gd name="T20" fmla="*/ 24 w 84"/>
                <a:gd name="T21" fmla="*/ 54 h 138"/>
                <a:gd name="T22" fmla="*/ 36 w 84"/>
                <a:gd name="T23" fmla="*/ 36 h 138"/>
                <a:gd name="T24" fmla="*/ 54 w 84"/>
                <a:gd name="T25" fmla="*/ 18 h 138"/>
                <a:gd name="T26" fmla="*/ 84 w 84"/>
                <a:gd name="T27" fmla="*/ 12 h 138"/>
                <a:gd name="T28" fmla="*/ 78 w 84"/>
                <a:gd name="T29" fmla="*/ 0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4"/>
                <a:gd name="T46" fmla="*/ 0 h 138"/>
                <a:gd name="T47" fmla="*/ 84 w 84"/>
                <a:gd name="T48" fmla="*/ 138 h 1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4" h="138">
                  <a:moveTo>
                    <a:pt x="78" y="0"/>
                  </a:moveTo>
                  <a:lnTo>
                    <a:pt x="48" y="12"/>
                  </a:lnTo>
                  <a:lnTo>
                    <a:pt x="30" y="30"/>
                  </a:lnTo>
                  <a:lnTo>
                    <a:pt x="12" y="54"/>
                  </a:lnTo>
                  <a:lnTo>
                    <a:pt x="6" y="78"/>
                  </a:lnTo>
                  <a:lnTo>
                    <a:pt x="0" y="114"/>
                  </a:lnTo>
                  <a:lnTo>
                    <a:pt x="0" y="138"/>
                  </a:lnTo>
                  <a:lnTo>
                    <a:pt x="6" y="132"/>
                  </a:lnTo>
                  <a:lnTo>
                    <a:pt x="6" y="120"/>
                  </a:lnTo>
                  <a:lnTo>
                    <a:pt x="12" y="78"/>
                  </a:lnTo>
                  <a:lnTo>
                    <a:pt x="24" y="54"/>
                  </a:lnTo>
                  <a:lnTo>
                    <a:pt x="36" y="36"/>
                  </a:lnTo>
                  <a:lnTo>
                    <a:pt x="54" y="18"/>
                  </a:lnTo>
                  <a:lnTo>
                    <a:pt x="84" y="12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89" name="Freeform 54"/>
            <p:cNvSpPr>
              <a:spLocks/>
            </p:cNvSpPr>
            <p:nvPr/>
          </p:nvSpPr>
          <p:spPr bwMode="auto">
            <a:xfrm>
              <a:off x="2231" y="1222"/>
              <a:ext cx="42" cy="42"/>
            </a:xfrm>
            <a:custGeom>
              <a:avLst/>
              <a:gdLst>
                <a:gd name="T0" fmla="*/ 0 w 42"/>
                <a:gd name="T1" fmla="*/ 0 h 42"/>
                <a:gd name="T2" fmla="*/ 42 w 42"/>
                <a:gd name="T3" fmla="*/ 12 h 42"/>
                <a:gd name="T4" fmla="*/ 12 w 42"/>
                <a:gd name="T5" fmla="*/ 42 h 42"/>
                <a:gd name="T6" fmla="*/ 0 w 42"/>
                <a:gd name="T7" fmla="*/ 0 h 42"/>
                <a:gd name="T8" fmla="*/ 42 w 42"/>
                <a:gd name="T9" fmla="*/ 12 h 42"/>
                <a:gd name="T10" fmla="*/ 0 w 42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42"/>
                <a:gd name="T20" fmla="*/ 42 w 42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42">
                  <a:moveTo>
                    <a:pt x="0" y="0"/>
                  </a:moveTo>
                  <a:lnTo>
                    <a:pt x="42" y="12"/>
                  </a:lnTo>
                  <a:lnTo>
                    <a:pt x="12" y="42"/>
                  </a:lnTo>
                  <a:lnTo>
                    <a:pt x="0" y="0"/>
                  </a:lnTo>
                  <a:lnTo>
                    <a:pt x="4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90" name="Freeform 55"/>
            <p:cNvSpPr>
              <a:spLocks/>
            </p:cNvSpPr>
            <p:nvPr/>
          </p:nvSpPr>
          <p:spPr bwMode="auto">
            <a:xfrm>
              <a:off x="2027" y="1210"/>
              <a:ext cx="84" cy="144"/>
            </a:xfrm>
            <a:custGeom>
              <a:avLst/>
              <a:gdLst>
                <a:gd name="T0" fmla="*/ 0 w 84"/>
                <a:gd name="T1" fmla="*/ 12 h 144"/>
                <a:gd name="T2" fmla="*/ 18 w 84"/>
                <a:gd name="T3" fmla="*/ 12 h 144"/>
                <a:gd name="T4" fmla="*/ 36 w 84"/>
                <a:gd name="T5" fmla="*/ 18 h 144"/>
                <a:gd name="T6" fmla="*/ 48 w 84"/>
                <a:gd name="T7" fmla="*/ 24 h 144"/>
                <a:gd name="T8" fmla="*/ 54 w 84"/>
                <a:gd name="T9" fmla="*/ 30 h 144"/>
                <a:gd name="T10" fmla="*/ 66 w 84"/>
                <a:gd name="T11" fmla="*/ 54 h 144"/>
                <a:gd name="T12" fmla="*/ 78 w 84"/>
                <a:gd name="T13" fmla="*/ 78 h 144"/>
                <a:gd name="T14" fmla="*/ 78 w 84"/>
                <a:gd name="T15" fmla="*/ 120 h 144"/>
                <a:gd name="T16" fmla="*/ 72 w 84"/>
                <a:gd name="T17" fmla="*/ 144 h 144"/>
                <a:gd name="T18" fmla="*/ 84 w 84"/>
                <a:gd name="T19" fmla="*/ 144 h 144"/>
                <a:gd name="T20" fmla="*/ 84 w 84"/>
                <a:gd name="T21" fmla="*/ 120 h 144"/>
                <a:gd name="T22" fmla="*/ 84 w 84"/>
                <a:gd name="T23" fmla="*/ 72 h 144"/>
                <a:gd name="T24" fmla="*/ 78 w 84"/>
                <a:gd name="T25" fmla="*/ 48 h 144"/>
                <a:gd name="T26" fmla="*/ 60 w 84"/>
                <a:gd name="T27" fmla="*/ 24 h 144"/>
                <a:gd name="T28" fmla="*/ 48 w 84"/>
                <a:gd name="T29" fmla="*/ 18 h 144"/>
                <a:gd name="T30" fmla="*/ 36 w 84"/>
                <a:gd name="T31" fmla="*/ 6 h 144"/>
                <a:gd name="T32" fmla="*/ 18 w 84"/>
                <a:gd name="T33" fmla="*/ 6 h 144"/>
                <a:gd name="T34" fmla="*/ 0 w 84"/>
                <a:gd name="T35" fmla="*/ 0 h 144"/>
                <a:gd name="T36" fmla="*/ 0 w 84"/>
                <a:gd name="T37" fmla="*/ 12 h 1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4"/>
                <a:gd name="T58" fmla="*/ 0 h 144"/>
                <a:gd name="T59" fmla="*/ 84 w 84"/>
                <a:gd name="T60" fmla="*/ 144 h 1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4" h="144">
                  <a:moveTo>
                    <a:pt x="0" y="12"/>
                  </a:moveTo>
                  <a:lnTo>
                    <a:pt x="18" y="12"/>
                  </a:lnTo>
                  <a:lnTo>
                    <a:pt x="36" y="18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6" y="54"/>
                  </a:lnTo>
                  <a:lnTo>
                    <a:pt x="78" y="78"/>
                  </a:lnTo>
                  <a:lnTo>
                    <a:pt x="78" y="120"/>
                  </a:lnTo>
                  <a:lnTo>
                    <a:pt x="72" y="144"/>
                  </a:lnTo>
                  <a:lnTo>
                    <a:pt x="84" y="144"/>
                  </a:lnTo>
                  <a:lnTo>
                    <a:pt x="84" y="120"/>
                  </a:lnTo>
                  <a:lnTo>
                    <a:pt x="84" y="72"/>
                  </a:lnTo>
                  <a:lnTo>
                    <a:pt x="78" y="48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91" name="Freeform 56"/>
            <p:cNvSpPr>
              <a:spLocks/>
            </p:cNvSpPr>
            <p:nvPr/>
          </p:nvSpPr>
          <p:spPr bwMode="auto">
            <a:xfrm>
              <a:off x="1991" y="1192"/>
              <a:ext cx="42" cy="42"/>
            </a:xfrm>
            <a:custGeom>
              <a:avLst/>
              <a:gdLst>
                <a:gd name="T0" fmla="*/ 42 w 42"/>
                <a:gd name="T1" fmla="*/ 42 h 42"/>
                <a:gd name="T2" fmla="*/ 0 w 42"/>
                <a:gd name="T3" fmla="*/ 24 h 42"/>
                <a:gd name="T4" fmla="*/ 42 w 42"/>
                <a:gd name="T5" fmla="*/ 0 h 42"/>
                <a:gd name="T6" fmla="*/ 42 w 42"/>
                <a:gd name="T7" fmla="*/ 42 h 42"/>
                <a:gd name="T8" fmla="*/ 0 w 42"/>
                <a:gd name="T9" fmla="*/ 24 h 42"/>
                <a:gd name="T10" fmla="*/ 42 w 42"/>
                <a:gd name="T11" fmla="*/ 4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42"/>
                <a:gd name="T20" fmla="*/ 42 w 42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42">
                  <a:moveTo>
                    <a:pt x="42" y="42"/>
                  </a:moveTo>
                  <a:lnTo>
                    <a:pt x="0" y="24"/>
                  </a:lnTo>
                  <a:lnTo>
                    <a:pt x="42" y="0"/>
                  </a:lnTo>
                  <a:lnTo>
                    <a:pt x="42" y="42"/>
                  </a:lnTo>
                  <a:lnTo>
                    <a:pt x="0" y="24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92" name="Freeform 57"/>
            <p:cNvSpPr>
              <a:spLocks/>
            </p:cNvSpPr>
            <p:nvPr/>
          </p:nvSpPr>
          <p:spPr bwMode="auto">
            <a:xfrm>
              <a:off x="1920" y="1385"/>
              <a:ext cx="216" cy="210"/>
            </a:xfrm>
            <a:custGeom>
              <a:avLst/>
              <a:gdLst>
                <a:gd name="T0" fmla="*/ 216 w 216"/>
                <a:gd name="T1" fmla="*/ 192 h 210"/>
                <a:gd name="T2" fmla="*/ 216 w 216"/>
                <a:gd name="T3" fmla="*/ 192 h 210"/>
                <a:gd name="T4" fmla="*/ 180 w 216"/>
                <a:gd name="T5" fmla="*/ 186 h 210"/>
                <a:gd name="T6" fmla="*/ 144 w 216"/>
                <a:gd name="T7" fmla="*/ 174 h 210"/>
                <a:gd name="T8" fmla="*/ 108 w 216"/>
                <a:gd name="T9" fmla="*/ 156 h 210"/>
                <a:gd name="T10" fmla="*/ 84 w 216"/>
                <a:gd name="T11" fmla="*/ 132 h 210"/>
                <a:gd name="T12" fmla="*/ 60 w 216"/>
                <a:gd name="T13" fmla="*/ 108 h 210"/>
                <a:gd name="T14" fmla="*/ 42 w 216"/>
                <a:gd name="T15" fmla="*/ 72 h 210"/>
                <a:gd name="T16" fmla="*/ 24 w 216"/>
                <a:gd name="T17" fmla="*/ 42 h 210"/>
                <a:gd name="T18" fmla="*/ 24 w 216"/>
                <a:gd name="T19" fmla="*/ 0 h 210"/>
                <a:gd name="T20" fmla="*/ 0 w 216"/>
                <a:gd name="T21" fmla="*/ 0 h 210"/>
                <a:gd name="T22" fmla="*/ 6 w 216"/>
                <a:gd name="T23" fmla="*/ 48 h 210"/>
                <a:gd name="T24" fmla="*/ 18 w 216"/>
                <a:gd name="T25" fmla="*/ 84 h 210"/>
                <a:gd name="T26" fmla="*/ 36 w 216"/>
                <a:gd name="T27" fmla="*/ 120 h 210"/>
                <a:gd name="T28" fmla="*/ 66 w 216"/>
                <a:gd name="T29" fmla="*/ 150 h 210"/>
                <a:gd name="T30" fmla="*/ 96 w 216"/>
                <a:gd name="T31" fmla="*/ 174 h 210"/>
                <a:gd name="T32" fmla="*/ 132 w 216"/>
                <a:gd name="T33" fmla="*/ 198 h 210"/>
                <a:gd name="T34" fmla="*/ 174 w 216"/>
                <a:gd name="T35" fmla="*/ 210 h 210"/>
                <a:gd name="T36" fmla="*/ 216 w 216"/>
                <a:gd name="T37" fmla="*/ 210 h 210"/>
                <a:gd name="T38" fmla="*/ 216 w 216"/>
                <a:gd name="T39" fmla="*/ 210 h 210"/>
                <a:gd name="T40" fmla="*/ 216 w 216"/>
                <a:gd name="T41" fmla="*/ 192 h 2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6"/>
                <a:gd name="T64" fmla="*/ 0 h 210"/>
                <a:gd name="T65" fmla="*/ 216 w 216"/>
                <a:gd name="T66" fmla="*/ 210 h 2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6" h="210">
                  <a:moveTo>
                    <a:pt x="216" y="192"/>
                  </a:moveTo>
                  <a:lnTo>
                    <a:pt x="216" y="192"/>
                  </a:lnTo>
                  <a:lnTo>
                    <a:pt x="180" y="186"/>
                  </a:lnTo>
                  <a:lnTo>
                    <a:pt x="144" y="174"/>
                  </a:lnTo>
                  <a:lnTo>
                    <a:pt x="108" y="156"/>
                  </a:lnTo>
                  <a:lnTo>
                    <a:pt x="84" y="132"/>
                  </a:lnTo>
                  <a:lnTo>
                    <a:pt x="60" y="108"/>
                  </a:lnTo>
                  <a:lnTo>
                    <a:pt x="42" y="72"/>
                  </a:lnTo>
                  <a:lnTo>
                    <a:pt x="24" y="42"/>
                  </a:lnTo>
                  <a:lnTo>
                    <a:pt x="24" y="0"/>
                  </a:lnTo>
                  <a:lnTo>
                    <a:pt x="0" y="0"/>
                  </a:lnTo>
                  <a:lnTo>
                    <a:pt x="6" y="48"/>
                  </a:lnTo>
                  <a:lnTo>
                    <a:pt x="18" y="84"/>
                  </a:lnTo>
                  <a:lnTo>
                    <a:pt x="36" y="120"/>
                  </a:lnTo>
                  <a:lnTo>
                    <a:pt x="66" y="150"/>
                  </a:lnTo>
                  <a:lnTo>
                    <a:pt x="96" y="174"/>
                  </a:lnTo>
                  <a:lnTo>
                    <a:pt x="132" y="198"/>
                  </a:lnTo>
                  <a:lnTo>
                    <a:pt x="174" y="210"/>
                  </a:lnTo>
                  <a:lnTo>
                    <a:pt x="216" y="210"/>
                  </a:lnTo>
                  <a:lnTo>
                    <a:pt x="216" y="19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sp>
          <p:nvSpPr>
            <p:cNvPr id="449593" name="Freeform 58"/>
            <p:cNvSpPr>
              <a:spLocks/>
            </p:cNvSpPr>
            <p:nvPr/>
          </p:nvSpPr>
          <p:spPr bwMode="auto">
            <a:xfrm>
              <a:off x="2136" y="1373"/>
              <a:ext cx="216" cy="222"/>
            </a:xfrm>
            <a:custGeom>
              <a:avLst/>
              <a:gdLst>
                <a:gd name="T0" fmla="*/ 204 w 216"/>
                <a:gd name="T1" fmla="*/ 0 h 222"/>
                <a:gd name="T2" fmla="*/ 198 w 216"/>
                <a:gd name="T3" fmla="*/ 12 h 222"/>
                <a:gd name="T4" fmla="*/ 192 w 216"/>
                <a:gd name="T5" fmla="*/ 54 h 222"/>
                <a:gd name="T6" fmla="*/ 180 w 216"/>
                <a:gd name="T7" fmla="*/ 84 h 222"/>
                <a:gd name="T8" fmla="*/ 162 w 216"/>
                <a:gd name="T9" fmla="*/ 120 h 222"/>
                <a:gd name="T10" fmla="*/ 138 w 216"/>
                <a:gd name="T11" fmla="*/ 144 h 222"/>
                <a:gd name="T12" fmla="*/ 108 w 216"/>
                <a:gd name="T13" fmla="*/ 168 h 222"/>
                <a:gd name="T14" fmla="*/ 72 w 216"/>
                <a:gd name="T15" fmla="*/ 186 h 222"/>
                <a:gd name="T16" fmla="*/ 36 w 216"/>
                <a:gd name="T17" fmla="*/ 198 h 222"/>
                <a:gd name="T18" fmla="*/ 0 w 216"/>
                <a:gd name="T19" fmla="*/ 204 h 222"/>
                <a:gd name="T20" fmla="*/ 0 w 216"/>
                <a:gd name="T21" fmla="*/ 222 h 222"/>
                <a:gd name="T22" fmla="*/ 42 w 216"/>
                <a:gd name="T23" fmla="*/ 222 h 222"/>
                <a:gd name="T24" fmla="*/ 84 w 216"/>
                <a:gd name="T25" fmla="*/ 210 h 222"/>
                <a:gd name="T26" fmla="*/ 120 w 216"/>
                <a:gd name="T27" fmla="*/ 186 h 222"/>
                <a:gd name="T28" fmla="*/ 150 w 216"/>
                <a:gd name="T29" fmla="*/ 162 h 222"/>
                <a:gd name="T30" fmla="*/ 180 w 216"/>
                <a:gd name="T31" fmla="*/ 132 h 222"/>
                <a:gd name="T32" fmla="*/ 198 w 216"/>
                <a:gd name="T33" fmla="*/ 96 h 222"/>
                <a:gd name="T34" fmla="*/ 210 w 216"/>
                <a:gd name="T35" fmla="*/ 60 h 222"/>
                <a:gd name="T36" fmla="*/ 216 w 216"/>
                <a:gd name="T37" fmla="*/ 12 h 222"/>
                <a:gd name="T38" fmla="*/ 204 w 216"/>
                <a:gd name="T39" fmla="*/ 24 h 222"/>
                <a:gd name="T40" fmla="*/ 204 w 216"/>
                <a:gd name="T41" fmla="*/ 0 h 222"/>
                <a:gd name="T42" fmla="*/ 198 w 216"/>
                <a:gd name="T43" fmla="*/ 0 h 222"/>
                <a:gd name="T44" fmla="*/ 198 w 216"/>
                <a:gd name="T45" fmla="*/ 12 h 222"/>
                <a:gd name="T46" fmla="*/ 204 w 216"/>
                <a:gd name="T47" fmla="*/ 0 h 2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16"/>
                <a:gd name="T73" fmla="*/ 0 h 222"/>
                <a:gd name="T74" fmla="*/ 216 w 216"/>
                <a:gd name="T75" fmla="*/ 222 h 2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16" h="222">
                  <a:moveTo>
                    <a:pt x="204" y="0"/>
                  </a:moveTo>
                  <a:lnTo>
                    <a:pt x="198" y="12"/>
                  </a:lnTo>
                  <a:lnTo>
                    <a:pt x="192" y="54"/>
                  </a:lnTo>
                  <a:lnTo>
                    <a:pt x="180" y="84"/>
                  </a:lnTo>
                  <a:lnTo>
                    <a:pt x="162" y="120"/>
                  </a:lnTo>
                  <a:lnTo>
                    <a:pt x="138" y="144"/>
                  </a:lnTo>
                  <a:lnTo>
                    <a:pt x="108" y="168"/>
                  </a:lnTo>
                  <a:lnTo>
                    <a:pt x="72" y="186"/>
                  </a:lnTo>
                  <a:lnTo>
                    <a:pt x="36" y="198"/>
                  </a:lnTo>
                  <a:lnTo>
                    <a:pt x="0" y="204"/>
                  </a:lnTo>
                  <a:lnTo>
                    <a:pt x="0" y="222"/>
                  </a:lnTo>
                  <a:lnTo>
                    <a:pt x="42" y="222"/>
                  </a:lnTo>
                  <a:lnTo>
                    <a:pt x="84" y="210"/>
                  </a:lnTo>
                  <a:lnTo>
                    <a:pt x="120" y="186"/>
                  </a:lnTo>
                  <a:lnTo>
                    <a:pt x="150" y="162"/>
                  </a:lnTo>
                  <a:lnTo>
                    <a:pt x="180" y="132"/>
                  </a:lnTo>
                  <a:lnTo>
                    <a:pt x="198" y="96"/>
                  </a:lnTo>
                  <a:lnTo>
                    <a:pt x="210" y="60"/>
                  </a:lnTo>
                  <a:lnTo>
                    <a:pt x="216" y="12"/>
                  </a:lnTo>
                  <a:lnTo>
                    <a:pt x="204" y="24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8" y="1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>
                <a:solidFill>
                  <a:srgbClr val="FFFFFF"/>
                </a:solidFill>
              </a:endParaRPr>
            </a:p>
          </p:txBody>
        </p:sp>
        <p:graphicFrame>
          <p:nvGraphicFramePr>
            <p:cNvPr id="449594" name="Object 5"/>
            <p:cNvGraphicFramePr>
              <a:graphicFrameLocks noChangeAspect="1"/>
            </p:cNvGraphicFramePr>
            <p:nvPr/>
          </p:nvGraphicFramePr>
          <p:xfrm>
            <a:off x="2418" y="3039"/>
            <a:ext cx="144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orelDRAW" r:id="rId14" imgW="227880" imgH="329760" progId="">
                    <p:embed/>
                  </p:oleObj>
                </mc:Choice>
                <mc:Fallback>
                  <p:oleObj name="CorelDRAW" r:id="rId14" imgW="227880" imgH="329760" progId="">
                    <p:embed/>
                    <p:pic>
                      <p:nvPicPr>
                        <p:cNvPr id="449594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418" y="3039"/>
                          <a:ext cx="144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449595" name="Group 60"/>
            <p:cNvGrpSpPr>
              <a:grpSpLocks/>
            </p:cNvGrpSpPr>
            <p:nvPr/>
          </p:nvGrpSpPr>
          <p:grpSpPr bwMode="auto">
            <a:xfrm>
              <a:off x="2559" y="3182"/>
              <a:ext cx="168" cy="318"/>
              <a:chOff x="1212" y="2988"/>
              <a:chExt cx="168" cy="318"/>
            </a:xfrm>
          </p:grpSpPr>
          <p:sp>
            <p:nvSpPr>
              <p:cNvPr id="449596" name="Freeform 61"/>
              <p:cNvSpPr>
                <a:spLocks/>
              </p:cNvSpPr>
              <p:nvPr/>
            </p:nvSpPr>
            <p:spPr bwMode="auto">
              <a:xfrm>
                <a:off x="1260" y="3168"/>
                <a:ext cx="120" cy="138"/>
              </a:xfrm>
              <a:custGeom>
                <a:avLst/>
                <a:gdLst>
                  <a:gd name="T0" fmla="*/ 2147483647 w 20"/>
                  <a:gd name="T1" fmla="*/ 2147483647 h 23"/>
                  <a:gd name="T2" fmla="*/ 2147483647 w 20"/>
                  <a:gd name="T3" fmla="*/ 2147483647 h 23"/>
                  <a:gd name="T4" fmla="*/ 2147483647 w 20"/>
                  <a:gd name="T5" fmla="*/ 2147483647 h 23"/>
                  <a:gd name="T6" fmla="*/ 2147483647 w 20"/>
                  <a:gd name="T7" fmla="*/ 0 h 23"/>
                  <a:gd name="T8" fmla="*/ 2147483647 w 20"/>
                  <a:gd name="T9" fmla="*/ 0 h 23"/>
                  <a:gd name="T10" fmla="*/ 0 w 20"/>
                  <a:gd name="T11" fmla="*/ 2147483647 h 23"/>
                  <a:gd name="T12" fmla="*/ 2147483647 w 20"/>
                  <a:gd name="T13" fmla="*/ 2147483647 h 23"/>
                  <a:gd name="T14" fmla="*/ 2147483647 w 20"/>
                  <a:gd name="T15" fmla="*/ 2147483647 h 23"/>
                  <a:gd name="T16" fmla="*/ 2147483647 w 20"/>
                  <a:gd name="T17" fmla="*/ 2147483647 h 23"/>
                  <a:gd name="T18" fmla="*/ 2147483647 w 20"/>
                  <a:gd name="T19" fmla="*/ 2147483647 h 23"/>
                  <a:gd name="T20" fmla="*/ 2147483647 w 20"/>
                  <a:gd name="T21" fmla="*/ 2147483647 h 23"/>
                  <a:gd name="T22" fmla="*/ 2147483647 w 20"/>
                  <a:gd name="T23" fmla="*/ 2147483647 h 23"/>
                  <a:gd name="T24" fmla="*/ 2147483647 w 20"/>
                  <a:gd name="T25" fmla="*/ 2147483647 h 23"/>
                  <a:gd name="T26" fmla="*/ 2147483647 w 20"/>
                  <a:gd name="T27" fmla="*/ 2147483647 h 23"/>
                  <a:gd name="T28" fmla="*/ 2147483647 w 20"/>
                  <a:gd name="T29" fmla="*/ 2147483647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23"/>
                  <a:gd name="T47" fmla="*/ 20 w 20"/>
                  <a:gd name="T48" fmla="*/ 23 h 2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23">
                    <a:moveTo>
                      <a:pt x="13" y="9"/>
                    </a:moveTo>
                    <a:lnTo>
                      <a:pt x="6" y="9"/>
                    </a:lnTo>
                    <a:lnTo>
                      <a:pt x="5" y="3"/>
                    </a:lnTo>
                    <a:cubicBezTo>
                      <a:pt x="5" y="3"/>
                      <a:pt x="4" y="0"/>
                      <a:pt x="3" y="0"/>
                    </a:cubicBezTo>
                    <a:lnTo>
                      <a:pt x="2" y="0"/>
                    </a:lnTo>
                    <a:cubicBezTo>
                      <a:pt x="1" y="1"/>
                      <a:pt x="0" y="3"/>
                      <a:pt x="0" y="3"/>
                    </a:cubicBezTo>
                    <a:lnTo>
                      <a:pt x="2" y="11"/>
                    </a:lnTo>
                    <a:lnTo>
                      <a:pt x="4" y="23"/>
                    </a:lnTo>
                    <a:lnTo>
                      <a:pt x="20" y="23"/>
                    </a:lnTo>
                    <a:lnTo>
                      <a:pt x="19" y="10"/>
                    </a:lnTo>
                    <a:lnTo>
                      <a:pt x="19" y="3"/>
                    </a:lnTo>
                    <a:cubicBezTo>
                      <a:pt x="19" y="3"/>
                      <a:pt x="18" y="1"/>
                      <a:pt x="17" y="1"/>
                    </a:cubicBezTo>
                    <a:lnTo>
                      <a:pt x="16" y="1"/>
                    </a:lnTo>
                    <a:cubicBezTo>
                      <a:pt x="15" y="1"/>
                      <a:pt x="14" y="3"/>
                      <a:pt x="14" y="3"/>
                    </a:cubicBezTo>
                    <a:lnTo>
                      <a:pt x="13" y="9"/>
                    </a:lnTo>
                  </a:path>
                </a:pathLst>
              </a:custGeom>
              <a:solidFill>
                <a:srgbClr val="61BFF3"/>
              </a:solidFill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>
                  <a:solidFill>
                    <a:srgbClr val="FFFFFF"/>
                  </a:solidFill>
                </a:endParaRPr>
              </a:p>
            </p:txBody>
          </p:sp>
          <p:sp>
            <p:nvSpPr>
              <p:cNvPr id="449597" name="Freeform 62"/>
              <p:cNvSpPr>
                <a:spLocks/>
              </p:cNvSpPr>
              <p:nvPr/>
            </p:nvSpPr>
            <p:spPr bwMode="auto">
              <a:xfrm>
                <a:off x="1302" y="3114"/>
                <a:ext cx="42" cy="96"/>
              </a:xfrm>
              <a:custGeom>
                <a:avLst/>
                <a:gdLst>
                  <a:gd name="T0" fmla="*/ 2147483647 w 7"/>
                  <a:gd name="T1" fmla="*/ 2147483647 h 16"/>
                  <a:gd name="T2" fmla="*/ 0 w 7"/>
                  <a:gd name="T3" fmla="*/ 2147483647 h 16"/>
                  <a:gd name="T4" fmla="*/ 2147483647 w 7"/>
                  <a:gd name="T5" fmla="*/ 2147483647 h 16"/>
                  <a:gd name="T6" fmla="*/ 2147483647 w 7"/>
                  <a:gd name="T7" fmla="*/ 0 h 16"/>
                  <a:gd name="T8" fmla="*/ 2147483647 w 7"/>
                  <a:gd name="T9" fmla="*/ 0 h 16"/>
                  <a:gd name="T10" fmla="*/ 2147483647 w 7"/>
                  <a:gd name="T11" fmla="*/ 2147483647 h 16"/>
                  <a:gd name="T12" fmla="*/ 2147483647 w 7"/>
                  <a:gd name="T13" fmla="*/ 2147483647 h 16"/>
                  <a:gd name="T14" fmla="*/ 2147483647 w 7"/>
                  <a:gd name="T15" fmla="*/ 2147483647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16"/>
                  <a:gd name="T26" fmla="*/ 7 w 7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16">
                    <a:moveTo>
                      <a:pt x="2" y="16"/>
                    </a:moveTo>
                    <a:lnTo>
                      <a:pt x="0" y="7"/>
                    </a:lnTo>
                    <a:cubicBezTo>
                      <a:pt x="1" y="7"/>
                      <a:pt x="2" y="7"/>
                      <a:pt x="3" y="7"/>
                    </a:cubicBezTo>
                    <a:lnTo>
                      <a:pt x="5" y="0"/>
                    </a:lnTo>
                    <a:lnTo>
                      <a:pt x="4" y="8"/>
                    </a:lnTo>
                    <a:cubicBezTo>
                      <a:pt x="5" y="8"/>
                      <a:pt x="6" y="8"/>
                      <a:pt x="7" y="9"/>
                    </a:cubicBezTo>
                    <a:lnTo>
                      <a:pt x="2" y="16"/>
                    </a:lnTo>
                  </a:path>
                </a:pathLst>
              </a:custGeom>
              <a:solidFill>
                <a:srgbClr val="EB3D00"/>
              </a:solidFill>
              <a:ln w="0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>
                  <a:solidFill>
                    <a:srgbClr val="FFFFFF"/>
                  </a:solidFill>
                </a:endParaRPr>
              </a:p>
            </p:txBody>
          </p:sp>
          <p:sp>
            <p:nvSpPr>
              <p:cNvPr id="449598" name="Freeform 63"/>
              <p:cNvSpPr>
                <a:spLocks/>
              </p:cNvSpPr>
              <p:nvPr/>
            </p:nvSpPr>
            <p:spPr bwMode="auto">
              <a:xfrm>
                <a:off x="1212" y="3024"/>
                <a:ext cx="60" cy="96"/>
              </a:xfrm>
              <a:custGeom>
                <a:avLst/>
                <a:gdLst>
                  <a:gd name="T0" fmla="*/ 2147483647 w 10"/>
                  <a:gd name="T1" fmla="*/ 2147483647 h 16"/>
                  <a:gd name="T2" fmla="*/ 0 w 10"/>
                  <a:gd name="T3" fmla="*/ 2147483647 h 16"/>
                  <a:gd name="T4" fmla="*/ 2147483647 w 10"/>
                  <a:gd name="T5" fmla="*/ 2147483647 h 16"/>
                  <a:gd name="T6" fmla="*/ 2147483647 w 10"/>
                  <a:gd name="T7" fmla="*/ 0 h 16"/>
                  <a:gd name="T8" fmla="*/ 2147483647 w 10"/>
                  <a:gd name="T9" fmla="*/ 0 h 16"/>
                  <a:gd name="T10" fmla="*/ 2147483647 w 10"/>
                  <a:gd name="T11" fmla="*/ 2147483647 h 16"/>
                  <a:gd name="T12" fmla="*/ 2147483647 w 10"/>
                  <a:gd name="T13" fmla="*/ 2147483647 h 16"/>
                  <a:gd name="T14" fmla="*/ 2147483647 w 10"/>
                  <a:gd name="T15" fmla="*/ 2147483647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6"/>
                  <a:gd name="T26" fmla="*/ 10 w 10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6">
                    <a:moveTo>
                      <a:pt x="6" y="16"/>
                    </a:moveTo>
                    <a:lnTo>
                      <a:pt x="0" y="9"/>
                    </a:lnTo>
                    <a:cubicBezTo>
                      <a:pt x="1" y="8"/>
                      <a:pt x="4" y="7"/>
                      <a:pt x="5" y="7"/>
                    </a:cubicBezTo>
                    <a:lnTo>
                      <a:pt x="6" y="0"/>
                    </a:lnTo>
                    <a:lnTo>
                      <a:pt x="6" y="7"/>
                    </a:lnTo>
                    <a:cubicBezTo>
                      <a:pt x="7" y="7"/>
                      <a:pt x="9" y="7"/>
                      <a:pt x="10" y="8"/>
                    </a:cubicBezTo>
                    <a:lnTo>
                      <a:pt x="6" y="16"/>
                    </a:lnTo>
                  </a:path>
                </a:pathLst>
              </a:custGeom>
              <a:solidFill>
                <a:srgbClr val="EB3D00"/>
              </a:solidFill>
              <a:ln w="0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>
                  <a:solidFill>
                    <a:srgbClr val="FFFFFF"/>
                  </a:solidFill>
                </a:endParaRPr>
              </a:p>
            </p:txBody>
          </p:sp>
          <p:sp>
            <p:nvSpPr>
              <p:cNvPr id="449599" name="Freeform 64"/>
              <p:cNvSpPr>
                <a:spLocks/>
              </p:cNvSpPr>
              <p:nvPr/>
            </p:nvSpPr>
            <p:spPr bwMode="auto">
              <a:xfrm>
                <a:off x="1272" y="2988"/>
                <a:ext cx="78" cy="72"/>
              </a:xfrm>
              <a:custGeom>
                <a:avLst/>
                <a:gdLst>
                  <a:gd name="T0" fmla="*/ 2147483647 w 13"/>
                  <a:gd name="T1" fmla="*/ 2147483647 h 12"/>
                  <a:gd name="T2" fmla="*/ 2147483647 w 13"/>
                  <a:gd name="T3" fmla="*/ 2147483647 h 12"/>
                  <a:gd name="T4" fmla="*/ 0 w 13"/>
                  <a:gd name="T5" fmla="*/ 0 h 12"/>
                  <a:gd name="T6" fmla="*/ 0 w 13"/>
                  <a:gd name="T7" fmla="*/ 0 h 12"/>
                  <a:gd name="T8" fmla="*/ 2147483647 w 13"/>
                  <a:gd name="T9" fmla="*/ 2147483647 h 12"/>
                  <a:gd name="T10" fmla="*/ 2147483647 w 13"/>
                  <a:gd name="T11" fmla="*/ 2147483647 h 12"/>
                  <a:gd name="T12" fmla="*/ 2147483647 w 13"/>
                  <a:gd name="T13" fmla="*/ 2147483647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2"/>
                  <a:gd name="T23" fmla="*/ 13 w 13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2">
                    <a:moveTo>
                      <a:pt x="3" y="9"/>
                    </a:moveTo>
                    <a:cubicBezTo>
                      <a:pt x="3" y="8"/>
                      <a:pt x="4" y="7"/>
                      <a:pt x="5" y="6"/>
                    </a:cubicBezTo>
                    <a:lnTo>
                      <a:pt x="0" y="0"/>
                    </a:lnTo>
                    <a:lnTo>
                      <a:pt x="6" y="5"/>
                    </a:lnTo>
                    <a:lnTo>
                      <a:pt x="13" y="12"/>
                    </a:lnTo>
                    <a:lnTo>
                      <a:pt x="3" y="9"/>
                    </a:lnTo>
                  </a:path>
                </a:pathLst>
              </a:custGeom>
              <a:solidFill>
                <a:srgbClr val="EB3D00"/>
              </a:solidFill>
              <a:ln w="0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449600" name="AutoShape 65"/>
          <p:cNvSpPr>
            <a:spLocks noChangeArrowheads="1"/>
          </p:cNvSpPr>
          <p:nvPr/>
        </p:nvSpPr>
        <p:spPr bwMode="auto">
          <a:xfrm rot="5352256">
            <a:off x="6019800" y="2836863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9601" name="AutoShape 66"/>
          <p:cNvSpPr>
            <a:spLocks noChangeArrowheads="1"/>
          </p:cNvSpPr>
          <p:nvPr/>
        </p:nvSpPr>
        <p:spPr bwMode="auto">
          <a:xfrm rot="5352256">
            <a:off x="6019800" y="3117850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9602" name="AutoShape 67"/>
          <p:cNvSpPr>
            <a:spLocks noChangeArrowheads="1"/>
          </p:cNvSpPr>
          <p:nvPr/>
        </p:nvSpPr>
        <p:spPr bwMode="auto">
          <a:xfrm rot="5352256">
            <a:off x="6032500" y="2976563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49603" name="Text Box 68"/>
          <p:cNvSpPr txBox="1">
            <a:spLocks noChangeArrowheads="1"/>
          </p:cNvSpPr>
          <p:nvPr/>
        </p:nvSpPr>
        <p:spPr bwMode="auto">
          <a:xfrm>
            <a:off x="3736989" y="266700"/>
            <a:ext cx="471802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1" hangingPunct="1"/>
            <a:r>
              <a:rPr lang="pt-BR" sz="2200" b="1">
                <a:solidFill>
                  <a:srgbClr val="000000"/>
                </a:solidFill>
              </a:rPr>
              <a:t>ATIVAÇÃO DA IMUNIDADE ADQUIRIDA</a:t>
            </a:r>
          </a:p>
          <a:p>
            <a:pPr algn="ctr" eaLnBrk="1" hangingPunct="1"/>
            <a:r>
              <a:rPr lang="pt-BR" b="1">
                <a:solidFill>
                  <a:srgbClr val="000000"/>
                </a:solidFill>
              </a:rPr>
              <a:t>APRESENTAÇÃO DE ANTÍGENOS ENDÓGENOS</a:t>
            </a:r>
          </a:p>
        </p:txBody>
      </p:sp>
      <p:sp>
        <p:nvSpPr>
          <p:cNvPr id="449604" name="Rectangle 70"/>
          <p:cNvSpPr>
            <a:spLocks noChangeArrowheads="1"/>
          </p:cNvSpPr>
          <p:nvPr/>
        </p:nvSpPr>
        <p:spPr bwMode="auto">
          <a:xfrm>
            <a:off x="2725738" y="5168900"/>
            <a:ext cx="10668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pt-BR" sz="2000">
                <a:solidFill>
                  <a:srgbClr val="FFFFFF"/>
                </a:solidFill>
              </a:rPr>
              <a:t>VIRUS</a:t>
            </a:r>
          </a:p>
        </p:txBody>
      </p:sp>
      <p:sp>
        <p:nvSpPr>
          <p:cNvPr id="449605" name="Line 72"/>
          <p:cNvSpPr>
            <a:spLocks noChangeShapeType="1"/>
          </p:cNvSpPr>
          <p:nvPr/>
        </p:nvSpPr>
        <p:spPr bwMode="auto">
          <a:xfrm>
            <a:off x="3613150" y="5378450"/>
            <a:ext cx="304800" cy="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449606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9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9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ounded Rectangle 225"/>
          <p:cNvSpPr>
            <a:spLocks noChangeArrowheads="1"/>
          </p:cNvSpPr>
          <p:nvPr/>
        </p:nvSpPr>
        <p:spPr bwMode="auto">
          <a:xfrm>
            <a:off x="1881189" y="1249364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grpSp>
        <p:nvGrpSpPr>
          <p:cNvPr id="2" name="Group 236"/>
          <p:cNvGrpSpPr>
            <a:grpSpLocks/>
          </p:cNvGrpSpPr>
          <p:nvPr/>
        </p:nvGrpSpPr>
        <p:grpSpPr bwMode="auto">
          <a:xfrm>
            <a:off x="6756400" y="2058988"/>
            <a:ext cx="3378200" cy="3482974"/>
            <a:chOff x="3312" y="1759"/>
            <a:chExt cx="2128" cy="2194"/>
          </a:xfrm>
        </p:grpSpPr>
        <p:sp>
          <p:nvSpPr>
            <p:cNvPr id="44223" name="Freeform 2288"/>
            <p:cNvSpPr>
              <a:spLocks/>
            </p:cNvSpPr>
            <p:nvPr/>
          </p:nvSpPr>
          <p:spPr bwMode="auto">
            <a:xfrm>
              <a:off x="3424" y="2749"/>
              <a:ext cx="155" cy="1021"/>
            </a:xfrm>
            <a:custGeom>
              <a:avLst/>
              <a:gdLst>
                <a:gd name="T0" fmla="*/ 619 w 619"/>
                <a:gd name="T1" fmla="*/ 4076 h 4084"/>
                <a:gd name="T2" fmla="*/ 60 w 619"/>
                <a:gd name="T3" fmla="*/ 0 h 4084"/>
                <a:gd name="T4" fmla="*/ 0 w 619"/>
                <a:gd name="T5" fmla="*/ 8 h 4084"/>
                <a:gd name="T6" fmla="*/ 559 w 619"/>
                <a:gd name="T7" fmla="*/ 4084 h 4084"/>
                <a:gd name="T8" fmla="*/ 619 w 619"/>
                <a:gd name="T9" fmla="*/ 4076 h 40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9"/>
                <a:gd name="T16" fmla="*/ 0 h 4084"/>
                <a:gd name="T17" fmla="*/ 619 w 619"/>
                <a:gd name="T18" fmla="*/ 4084 h 40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9" h="4084">
                  <a:moveTo>
                    <a:pt x="619" y="4076"/>
                  </a:moveTo>
                  <a:lnTo>
                    <a:pt x="60" y="0"/>
                  </a:lnTo>
                  <a:lnTo>
                    <a:pt x="0" y="8"/>
                  </a:lnTo>
                  <a:lnTo>
                    <a:pt x="559" y="4084"/>
                  </a:lnTo>
                  <a:lnTo>
                    <a:pt x="619" y="4076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 b="1"/>
            </a:p>
          </p:txBody>
        </p:sp>
        <p:sp>
          <p:nvSpPr>
            <p:cNvPr id="44224" name="Freeform 2289"/>
            <p:cNvSpPr>
              <a:spLocks/>
            </p:cNvSpPr>
            <p:nvPr/>
          </p:nvSpPr>
          <p:spPr bwMode="auto">
            <a:xfrm>
              <a:off x="3612" y="2880"/>
              <a:ext cx="155" cy="447"/>
            </a:xfrm>
            <a:custGeom>
              <a:avLst/>
              <a:gdLst>
                <a:gd name="T0" fmla="*/ 618 w 618"/>
                <a:gd name="T1" fmla="*/ 1770 h 1788"/>
                <a:gd name="T2" fmla="*/ 58 w 618"/>
                <a:gd name="T3" fmla="*/ 0 h 1788"/>
                <a:gd name="T4" fmla="*/ 0 w 618"/>
                <a:gd name="T5" fmla="*/ 18 h 1788"/>
                <a:gd name="T6" fmla="*/ 560 w 618"/>
                <a:gd name="T7" fmla="*/ 1788 h 1788"/>
                <a:gd name="T8" fmla="*/ 618 w 618"/>
                <a:gd name="T9" fmla="*/ 1770 h 17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8"/>
                <a:gd name="T16" fmla="*/ 0 h 1788"/>
                <a:gd name="T17" fmla="*/ 618 w 618"/>
                <a:gd name="T18" fmla="*/ 1788 h 17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8" h="1788">
                  <a:moveTo>
                    <a:pt x="618" y="1770"/>
                  </a:moveTo>
                  <a:lnTo>
                    <a:pt x="58" y="0"/>
                  </a:lnTo>
                  <a:lnTo>
                    <a:pt x="0" y="18"/>
                  </a:lnTo>
                  <a:lnTo>
                    <a:pt x="560" y="1788"/>
                  </a:lnTo>
                  <a:lnTo>
                    <a:pt x="618" y="1770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 b="1"/>
            </a:p>
          </p:txBody>
        </p:sp>
        <p:grpSp>
          <p:nvGrpSpPr>
            <p:cNvPr id="451590" name="Group 235"/>
            <p:cNvGrpSpPr>
              <a:grpSpLocks/>
            </p:cNvGrpSpPr>
            <p:nvPr/>
          </p:nvGrpSpPr>
          <p:grpSpPr bwMode="auto">
            <a:xfrm>
              <a:off x="3312" y="1759"/>
              <a:ext cx="2128" cy="2194"/>
              <a:chOff x="3312" y="1759"/>
              <a:chExt cx="2128" cy="2194"/>
            </a:xfrm>
          </p:grpSpPr>
          <p:sp>
            <p:nvSpPr>
              <p:cNvPr id="451591" name="Freeform 2274"/>
              <p:cNvSpPr>
                <a:spLocks/>
              </p:cNvSpPr>
              <p:nvPr/>
            </p:nvSpPr>
            <p:spPr bwMode="auto">
              <a:xfrm>
                <a:off x="3737" y="2172"/>
                <a:ext cx="275" cy="107"/>
              </a:xfrm>
              <a:custGeom>
                <a:avLst/>
                <a:gdLst>
                  <a:gd name="T0" fmla="*/ 0 w 1097"/>
                  <a:gd name="T1" fmla="*/ 0 h 426"/>
                  <a:gd name="T2" fmla="*/ 0 w 1097"/>
                  <a:gd name="T3" fmla="*/ 0 h 426"/>
                  <a:gd name="T4" fmla="*/ 0 w 1097"/>
                  <a:gd name="T5" fmla="*/ 0 h 426"/>
                  <a:gd name="T6" fmla="*/ 0 w 1097"/>
                  <a:gd name="T7" fmla="*/ 0 h 426"/>
                  <a:gd name="T8" fmla="*/ 0 w 1097"/>
                  <a:gd name="T9" fmla="*/ 0 h 426"/>
                  <a:gd name="T10" fmla="*/ 0 w 1097"/>
                  <a:gd name="T11" fmla="*/ 0 h 426"/>
                  <a:gd name="T12" fmla="*/ 0 w 1097"/>
                  <a:gd name="T13" fmla="*/ 0 h 426"/>
                  <a:gd name="T14" fmla="*/ 0 w 1097"/>
                  <a:gd name="T15" fmla="*/ 0 h 426"/>
                  <a:gd name="T16" fmla="*/ 0 w 1097"/>
                  <a:gd name="T17" fmla="*/ 0 h 426"/>
                  <a:gd name="T18" fmla="*/ 0 w 1097"/>
                  <a:gd name="T19" fmla="*/ 0 h 426"/>
                  <a:gd name="T20" fmla="*/ 0 w 1097"/>
                  <a:gd name="T21" fmla="*/ 0 h 426"/>
                  <a:gd name="T22" fmla="*/ 0 w 1097"/>
                  <a:gd name="T23" fmla="*/ 0 h 426"/>
                  <a:gd name="T24" fmla="*/ 0 w 1097"/>
                  <a:gd name="T25" fmla="*/ 0 h 426"/>
                  <a:gd name="T26" fmla="*/ 0 w 1097"/>
                  <a:gd name="T27" fmla="*/ 0 h 426"/>
                  <a:gd name="T28" fmla="*/ 0 w 1097"/>
                  <a:gd name="T29" fmla="*/ 0 h 426"/>
                  <a:gd name="T30" fmla="*/ 0 w 1097"/>
                  <a:gd name="T31" fmla="*/ 0 h 426"/>
                  <a:gd name="T32" fmla="*/ 0 w 1097"/>
                  <a:gd name="T33" fmla="*/ 0 h 426"/>
                  <a:gd name="T34" fmla="*/ 0 w 1097"/>
                  <a:gd name="T35" fmla="*/ 0 h 426"/>
                  <a:gd name="T36" fmla="*/ 0 w 1097"/>
                  <a:gd name="T37" fmla="*/ 0 h 426"/>
                  <a:gd name="T38" fmla="*/ 0 w 1097"/>
                  <a:gd name="T39" fmla="*/ 0 h 426"/>
                  <a:gd name="T40" fmla="*/ 0 w 1097"/>
                  <a:gd name="T41" fmla="*/ 0 h 426"/>
                  <a:gd name="T42" fmla="*/ 0 w 1097"/>
                  <a:gd name="T43" fmla="*/ 0 h 426"/>
                  <a:gd name="T44" fmla="*/ 0 w 1097"/>
                  <a:gd name="T45" fmla="*/ 0 h 426"/>
                  <a:gd name="T46" fmla="*/ 0 w 1097"/>
                  <a:gd name="T47" fmla="*/ 0 h 426"/>
                  <a:gd name="T48" fmla="*/ 0 w 1097"/>
                  <a:gd name="T49" fmla="*/ 0 h 426"/>
                  <a:gd name="T50" fmla="*/ 0 w 1097"/>
                  <a:gd name="T51" fmla="*/ 0 h 426"/>
                  <a:gd name="T52" fmla="*/ 0 w 1097"/>
                  <a:gd name="T53" fmla="*/ 0 h 426"/>
                  <a:gd name="T54" fmla="*/ 0 w 1097"/>
                  <a:gd name="T55" fmla="*/ 0 h 426"/>
                  <a:gd name="T56" fmla="*/ 0 w 1097"/>
                  <a:gd name="T57" fmla="*/ 0 h 426"/>
                  <a:gd name="T58" fmla="*/ 0 w 1097"/>
                  <a:gd name="T59" fmla="*/ 0 h 426"/>
                  <a:gd name="T60" fmla="*/ 0 w 1097"/>
                  <a:gd name="T61" fmla="*/ 0 h 426"/>
                  <a:gd name="T62" fmla="*/ 0 w 1097"/>
                  <a:gd name="T63" fmla="*/ 0 h 4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97"/>
                  <a:gd name="T97" fmla="*/ 0 h 426"/>
                  <a:gd name="T98" fmla="*/ 1097 w 1097"/>
                  <a:gd name="T99" fmla="*/ 426 h 4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97" h="426">
                    <a:moveTo>
                      <a:pt x="1097" y="136"/>
                    </a:moveTo>
                    <a:lnTo>
                      <a:pt x="1034" y="426"/>
                    </a:lnTo>
                    <a:lnTo>
                      <a:pt x="229" y="392"/>
                    </a:lnTo>
                    <a:lnTo>
                      <a:pt x="225" y="363"/>
                    </a:lnTo>
                    <a:lnTo>
                      <a:pt x="218" y="339"/>
                    </a:lnTo>
                    <a:lnTo>
                      <a:pt x="214" y="328"/>
                    </a:lnTo>
                    <a:lnTo>
                      <a:pt x="210" y="319"/>
                    </a:lnTo>
                    <a:lnTo>
                      <a:pt x="205" y="310"/>
                    </a:lnTo>
                    <a:lnTo>
                      <a:pt x="200" y="302"/>
                    </a:lnTo>
                    <a:lnTo>
                      <a:pt x="188" y="285"/>
                    </a:lnTo>
                    <a:lnTo>
                      <a:pt x="175" y="269"/>
                    </a:lnTo>
                    <a:lnTo>
                      <a:pt x="158" y="251"/>
                    </a:lnTo>
                    <a:lnTo>
                      <a:pt x="136" y="229"/>
                    </a:lnTo>
                    <a:lnTo>
                      <a:pt x="107" y="211"/>
                    </a:lnTo>
                    <a:lnTo>
                      <a:pt x="77" y="191"/>
                    </a:lnTo>
                    <a:lnTo>
                      <a:pt x="62" y="181"/>
                    </a:lnTo>
                    <a:lnTo>
                      <a:pt x="49" y="169"/>
                    </a:lnTo>
                    <a:lnTo>
                      <a:pt x="37" y="157"/>
                    </a:lnTo>
                    <a:lnTo>
                      <a:pt x="27" y="144"/>
                    </a:lnTo>
                    <a:lnTo>
                      <a:pt x="18" y="130"/>
                    </a:lnTo>
                    <a:lnTo>
                      <a:pt x="10" y="116"/>
                    </a:lnTo>
                    <a:lnTo>
                      <a:pt x="4" y="100"/>
                    </a:lnTo>
                    <a:lnTo>
                      <a:pt x="0" y="83"/>
                    </a:lnTo>
                    <a:lnTo>
                      <a:pt x="0" y="74"/>
                    </a:lnTo>
                    <a:lnTo>
                      <a:pt x="0" y="64"/>
                    </a:lnTo>
                    <a:lnTo>
                      <a:pt x="2" y="55"/>
                    </a:lnTo>
                    <a:lnTo>
                      <a:pt x="3" y="45"/>
                    </a:lnTo>
                    <a:lnTo>
                      <a:pt x="6" y="34"/>
                    </a:lnTo>
                    <a:lnTo>
                      <a:pt x="8" y="24"/>
                    </a:lnTo>
                    <a:lnTo>
                      <a:pt x="12" y="12"/>
                    </a:lnTo>
                    <a:lnTo>
                      <a:pt x="18" y="0"/>
                    </a:lnTo>
                    <a:lnTo>
                      <a:pt x="1097" y="13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592" name="Freeform 2275"/>
              <p:cNvSpPr>
                <a:spLocks/>
              </p:cNvSpPr>
              <p:nvPr/>
            </p:nvSpPr>
            <p:spPr bwMode="auto">
              <a:xfrm>
                <a:off x="3737" y="2172"/>
                <a:ext cx="275" cy="107"/>
              </a:xfrm>
              <a:custGeom>
                <a:avLst/>
                <a:gdLst>
                  <a:gd name="T0" fmla="*/ 0 w 1097"/>
                  <a:gd name="T1" fmla="*/ 0 h 426"/>
                  <a:gd name="T2" fmla="*/ 0 w 1097"/>
                  <a:gd name="T3" fmla="*/ 0 h 426"/>
                  <a:gd name="T4" fmla="*/ 0 w 1097"/>
                  <a:gd name="T5" fmla="*/ 0 h 426"/>
                  <a:gd name="T6" fmla="*/ 0 w 1097"/>
                  <a:gd name="T7" fmla="*/ 0 h 426"/>
                  <a:gd name="T8" fmla="*/ 0 w 1097"/>
                  <a:gd name="T9" fmla="*/ 0 h 426"/>
                  <a:gd name="T10" fmla="*/ 0 w 1097"/>
                  <a:gd name="T11" fmla="*/ 0 h 426"/>
                  <a:gd name="T12" fmla="*/ 0 w 1097"/>
                  <a:gd name="T13" fmla="*/ 0 h 426"/>
                  <a:gd name="T14" fmla="*/ 0 w 1097"/>
                  <a:gd name="T15" fmla="*/ 0 h 426"/>
                  <a:gd name="T16" fmla="*/ 0 w 1097"/>
                  <a:gd name="T17" fmla="*/ 0 h 426"/>
                  <a:gd name="T18" fmla="*/ 0 w 1097"/>
                  <a:gd name="T19" fmla="*/ 0 h 426"/>
                  <a:gd name="T20" fmla="*/ 0 w 1097"/>
                  <a:gd name="T21" fmla="*/ 0 h 426"/>
                  <a:gd name="T22" fmla="*/ 0 w 1097"/>
                  <a:gd name="T23" fmla="*/ 0 h 426"/>
                  <a:gd name="T24" fmla="*/ 0 w 1097"/>
                  <a:gd name="T25" fmla="*/ 0 h 426"/>
                  <a:gd name="T26" fmla="*/ 0 w 1097"/>
                  <a:gd name="T27" fmla="*/ 0 h 426"/>
                  <a:gd name="T28" fmla="*/ 0 w 1097"/>
                  <a:gd name="T29" fmla="*/ 0 h 426"/>
                  <a:gd name="T30" fmla="*/ 0 w 1097"/>
                  <a:gd name="T31" fmla="*/ 0 h 426"/>
                  <a:gd name="T32" fmla="*/ 0 w 1097"/>
                  <a:gd name="T33" fmla="*/ 0 h 426"/>
                  <a:gd name="T34" fmla="*/ 0 w 1097"/>
                  <a:gd name="T35" fmla="*/ 0 h 426"/>
                  <a:gd name="T36" fmla="*/ 0 w 1097"/>
                  <a:gd name="T37" fmla="*/ 0 h 426"/>
                  <a:gd name="T38" fmla="*/ 0 w 1097"/>
                  <a:gd name="T39" fmla="*/ 0 h 426"/>
                  <a:gd name="T40" fmla="*/ 0 w 1097"/>
                  <a:gd name="T41" fmla="*/ 0 h 426"/>
                  <a:gd name="T42" fmla="*/ 0 w 1097"/>
                  <a:gd name="T43" fmla="*/ 0 h 426"/>
                  <a:gd name="T44" fmla="*/ 0 w 1097"/>
                  <a:gd name="T45" fmla="*/ 0 h 426"/>
                  <a:gd name="T46" fmla="*/ 0 w 1097"/>
                  <a:gd name="T47" fmla="*/ 0 h 426"/>
                  <a:gd name="T48" fmla="*/ 0 w 1097"/>
                  <a:gd name="T49" fmla="*/ 0 h 426"/>
                  <a:gd name="T50" fmla="*/ 0 w 1097"/>
                  <a:gd name="T51" fmla="*/ 0 h 426"/>
                  <a:gd name="T52" fmla="*/ 0 w 1097"/>
                  <a:gd name="T53" fmla="*/ 0 h 426"/>
                  <a:gd name="T54" fmla="*/ 0 w 1097"/>
                  <a:gd name="T55" fmla="*/ 0 h 426"/>
                  <a:gd name="T56" fmla="*/ 0 w 1097"/>
                  <a:gd name="T57" fmla="*/ 0 h 426"/>
                  <a:gd name="T58" fmla="*/ 0 w 1097"/>
                  <a:gd name="T59" fmla="*/ 0 h 426"/>
                  <a:gd name="T60" fmla="*/ 0 w 1097"/>
                  <a:gd name="T61" fmla="*/ 0 h 426"/>
                  <a:gd name="T62" fmla="*/ 0 w 1097"/>
                  <a:gd name="T63" fmla="*/ 0 h 4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97"/>
                  <a:gd name="T97" fmla="*/ 0 h 426"/>
                  <a:gd name="T98" fmla="*/ 1097 w 1097"/>
                  <a:gd name="T99" fmla="*/ 426 h 4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97" h="426">
                    <a:moveTo>
                      <a:pt x="1097" y="136"/>
                    </a:moveTo>
                    <a:lnTo>
                      <a:pt x="1034" y="426"/>
                    </a:lnTo>
                    <a:lnTo>
                      <a:pt x="229" y="392"/>
                    </a:lnTo>
                    <a:lnTo>
                      <a:pt x="225" y="363"/>
                    </a:lnTo>
                    <a:lnTo>
                      <a:pt x="218" y="339"/>
                    </a:lnTo>
                    <a:lnTo>
                      <a:pt x="214" y="328"/>
                    </a:lnTo>
                    <a:lnTo>
                      <a:pt x="210" y="319"/>
                    </a:lnTo>
                    <a:lnTo>
                      <a:pt x="205" y="310"/>
                    </a:lnTo>
                    <a:lnTo>
                      <a:pt x="200" y="302"/>
                    </a:lnTo>
                    <a:lnTo>
                      <a:pt x="188" y="285"/>
                    </a:lnTo>
                    <a:lnTo>
                      <a:pt x="175" y="269"/>
                    </a:lnTo>
                    <a:lnTo>
                      <a:pt x="158" y="251"/>
                    </a:lnTo>
                    <a:lnTo>
                      <a:pt x="136" y="229"/>
                    </a:lnTo>
                    <a:lnTo>
                      <a:pt x="107" y="211"/>
                    </a:lnTo>
                    <a:lnTo>
                      <a:pt x="77" y="191"/>
                    </a:lnTo>
                    <a:lnTo>
                      <a:pt x="62" y="181"/>
                    </a:lnTo>
                    <a:lnTo>
                      <a:pt x="49" y="169"/>
                    </a:lnTo>
                    <a:lnTo>
                      <a:pt x="37" y="157"/>
                    </a:lnTo>
                    <a:lnTo>
                      <a:pt x="27" y="144"/>
                    </a:lnTo>
                    <a:lnTo>
                      <a:pt x="18" y="130"/>
                    </a:lnTo>
                    <a:lnTo>
                      <a:pt x="10" y="116"/>
                    </a:lnTo>
                    <a:lnTo>
                      <a:pt x="4" y="100"/>
                    </a:lnTo>
                    <a:lnTo>
                      <a:pt x="0" y="83"/>
                    </a:lnTo>
                    <a:lnTo>
                      <a:pt x="0" y="74"/>
                    </a:lnTo>
                    <a:lnTo>
                      <a:pt x="0" y="64"/>
                    </a:lnTo>
                    <a:lnTo>
                      <a:pt x="2" y="55"/>
                    </a:lnTo>
                    <a:lnTo>
                      <a:pt x="3" y="45"/>
                    </a:lnTo>
                    <a:lnTo>
                      <a:pt x="6" y="34"/>
                    </a:lnTo>
                    <a:lnTo>
                      <a:pt x="8" y="24"/>
                    </a:lnTo>
                    <a:lnTo>
                      <a:pt x="12" y="12"/>
                    </a:lnTo>
                    <a:lnTo>
                      <a:pt x="18" y="0"/>
                    </a:lnTo>
                    <a:lnTo>
                      <a:pt x="1097" y="13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593" name="Freeform 2276"/>
              <p:cNvSpPr>
                <a:spLocks/>
              </p:cNvSpPr>
              <p:nvPr/>
            </p:nvSpPr>
            <p:spPr bwMode="auto">
              <a:xfrm>
                <a:off x="3638" y="2316"/>
                <a:ext cx="273" cy="110"/>
              </a:xfrm>
              <a:custGeom>
                <a:avLst/>
                <a:gdLst>
                  <a:gd name="T0" fmla="*/ 0 w 1094"/>
                  <a:gd name="T1" fmla="*/ 0 h 437"/>
                  <a:gd name="T2" fmla="*/ 0 w 1094"/>
                  <a:gd name="T3" fmla="*/ 0 h 437"/>
                  <a:gd name="T4" fmla="*/ 0 w 1094"/>
                  <a:gd name="T5" fmla="*/ 0 h 437"/>
                  <a:gd name="T6" fmla="*/ 0 w 1094"/>
                  <a:gd name="T7" fmla="*/ 0 h 437"/>
                  <a:gd name="T8" fmla="*/ 0 w 1094"/>
                  <a:gd name="T9" fmla="*/ 0 h 437"/>
                  <a:gd name="T10" fmla="*/ 0 w 1094"/>
                  <a:gd name="T11" fmla="*/ 0 h 437"/>
                  <a:gd name="T12" fmla="*/ 0 w 1094"/>
                  <a:gd name="T13" fmla="*/ 0 h 437"/>
                  <a:gd name="T14" fmla="*/ 0 w 1094"/>
                  <a:gd name="T15" fmla="*/ 0 h 437"/>
                  <a:gd name="T16" fmla="*/ 0 w 1094"/>
                  <a:gd name="T17" fmla="*/ 0 h 437"/>
                  <a:gd name="T18" fmla="*/ 0 w 1094"/>
                  <a:gd name="T19" fmla="*/ 0 h 437"/>
                  <a:gd name="T20" fmla="*/ 0 w 1094"/>
                  <a:gd name="T21" fmla="*/ 0 h 437"/>
                  <a:gd name="T22" fmla="*/ 0 w 1094"/>
                  <a:gd name="T23" fmla="*/ 0 h 437"/>
                  <a:gd name="T24" fmla="*/ 0 w 1094"/>
                  <a:gd name="T25" fmla="*/ 0 h 437"/>
                  <a:gd name="T26" fmla="*/ 0 w 1094"/>
                  <a:gd name="T27" fmla="*/ 0 h 437"/>
                  <a:gd name="T28" fmla="*/ 0 w 1094"/>
                  <a:gd name="T29" fmla="*/ 0 h 437"/>
                  <a:gd name="T30" fmla="*/ 0 w 1094"/>
                  <a:gd name="T31" fmla="*/ 0 h 437"/>
                  <a:gd name="T32" fmla="*/ 0 w 1094"/>
                  <a:gd name="T33" fmla="*/ 0 h 437"/>
                  <a:gd name="T34" fmla="*/ 0 w 1094"/>
                  <a:gd name="T35" fmla="*/ 0 h 437"/>
                  <a:gd name="T36" fmla="*/ 0 w 1094"/>
                  <a:gd name="T37" fmla="*/ 0 h 437"/>
                  <a:gd name="T38" fmla="*/ 0 w 1094"/>
                  <a:gd name="T39" fmla="*/ 0 h 437"/>
                  <a:gd name="T40" fmla="*/ 0 w 1094"/>
                  <a:gd name="T41" fmla="*/ 0 h 437"/>
                  <a:gd name="T42" fmla="*/ 0 w 1094"/>
                  <a:gd name="T43" fmla="*/ 0 h 437"/>
                  <a:gd name="T44" fmla="*/ 0 w 1094"/>
                  <a:gd name="T45" fmla="*/ 0 h 437"/>
                  <a:gd name="T46" fmla="*/ 0 w 1094"/>
                  <a:gd name="T47" fmla="*/ 0 h 437"/>
                  <a:gd name="T48" fmla="*/ 0 w 1094"/>
                  <a:gd name="T49" fmla="*/ 0 h 437"/>
                  <a:gd name="T50" fmla="*/ 0 w 1094"/>
                  <a:gd name="T51" fmla="*/ 0 h 437"/>
                  <a:gd name="T52" fmla="*/ 0 w 1094"/>
                  <a:gd name="T53" fmla="*/ 0 h 437"/>
                  <a:gd name="T54" fmla="*/ 0 w 1094"/>
                  <a:gd name="T55" fmla="*/ 0 h 437"/>
                  <a:gd name="T56" fmla="*/ 0 w 1094"/>
                  <a:gd name="T57" fmla="*/ 0 h 437"/>
                  <a:gd name="T58" fmla="*/ 0 w 1094"/>
                  <a:gd name="T59" fmla="*/ 0 h 437"/>
                  <a:gd name="T60" fmla="*/ 0 w 1094"/>
                  <a:gd name="T61" fmla="*/ 0 h 437"/>
                  <a:gd name="T62" fmla="*/ 0 w 1094"/>
                  <a:gd name="T63" fmla="*/ 0 h 437"/>
                  <a:gd name="T64" fmla="*/ 0 w 1094"/>
                  <a:gd name="T65" fmla="*/ 0 h 437"/>
                  <a:gd name="T66" fmla="*/ 0 w 1094"/>
                  <a:gd name="T67" fmla="*/ 0 h 437"/>
                  <a:gd name="T68" fmla="*/ 0 w 1094"/>
                  <a:gd name="T69" fmla="*/ 0 h 437"/>
                  <a:gd name="T70" fmla="*/ 0 w 1094"/>
                  <a:gd name="T71" fmla="*/ 0 h 437"/>
                  <a:gd name="T72" fmla="*/ 0 w 1094"/>
                  <a:gd name="T73" fmla="*/ 0 h 437"/>
                  <a:gd name="T74" fmla="*/ 0 w 1094"/>
                  <a:gd name="T75" fmla="*/ 0 h 437"/>
                  <a:gd name="T76" fmla="*/ 0 w 1094"/>
                  <a:gd name="T77" fmla="*/ 0 h 437"/>
                  <a:gd name="T78" fmla="*/ 0 w 1094"/>
                  <a:gd name="T79" fmla="*/ 0 h 437"/>
                  <a:gd name="T80" fmla="*/ 0 w 1094"/>
                  <a:gd name="T81" fmla="*/ 0 h 437"/>
                  <a:gd name="T82" fmla="*/ 0 w 1094"/>
                  <a:gd name="T83" fmla="*/ 0 h 437"/>
                  <a:gd name="T84" fmla="*/ 0 w 1094"/>
                  <a:gd name="T85" fmla="*/ 0 h 437"/>
                  <a:gd name="T86" fmla="*/ 0 w 1094"/>
                  <a:gd name="T87" fmla="*/ 0 h 4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4"/>
                  <a:gd name="T133" fmla="*/ 0 h 437"/>
                  <a:gd name="T134" fmla="*/ 1094 w 1094"/>
                  <a:gd name="T135" fmla="*/ 437 h 4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4" h="437">
                    <a:moveTo>
                      <a:pt x="0" y="0"/>
                    </a:moveTo>
                    <a:lnTo>
                      <a:pt x="0" y="25"/>
                    </a:lnTo>
                    <a:lnTo>
                      <a:pt x="2" y="47"/>
                    </a:lnTo>
                    <a:lnTo>
                      <a:pt x="6" y="64"/>
                    </a:lnTo>
                    <a:lnTo>
                      <a:pt x="12" y="78"/>
                    </a:lnTo>
                    <a:lnTo>
                      <a:pt x="18" y="89"/>
                    </a:lnTo>
                    <a:lnTo>
                      <a:pt x="26" y="98"/>
                    </a:lnTo>
                    <a:lnTo>
                      <a:pt x="35" y="105"/>
                    </a:lnTo>
                    <a:lnTo>
                      <a:pt x="46" y="110"/>
                    </a:lnTo>
                    <a:lnTo>
                      <a:pt x="68" y="118"/>
                    </a:lnTo>
                    <a:lnTo>
                      <a:pt x="94" y="127"/>
                    </a:lnTo>
                    <a:lnTo>
                      <a:pt x="105" y="132"/>
                    </a:lnTo>
                    <a:lnTo>
                      <a:pt x="119" y="140"/>
                    </a:lnTo>
                    <a:lnTo>
                      <a:pt x="130" y="149"/>
                    </a:lnTo>
                    <a:lnTo>
                      <a:pt x="142" y="161"/>
                    </a:lnTo>
                    <a:lnTo>
                      <a:pt x="161" y="168"/>
                    </a:lnTo>
                    <a:lnTo>
                      <a:pt x="175" y="175"/>
                    </a:lnTo>
                    <a:lnTo>
                      <a:pt x="186" y="181"/>
                    </a:lnTo>
                    <a:lnTo>
                      <a:pt x="195" y="188"/>
                    </a:lnTo>
                    <a:lnTo>
                      <a:pt x="200" y="196"/>
                    </a:lnTo>
                    <a:lnTo>
                      <a:pt x="203" y="204"/>
                    </a:lnTo>
                    <a:lnTo>
                      <a:pt x="203" y="210"/>
                    </a:lnTo>
                    <a:lnTo>
                      <a:pt x="202" y="218"/>
                    </a:lnTo>
                    <a:lnTo>
                      <a:pt x="198" y="226"/>
                    </a:lnTo>
                    <a:lnTo>
                      <a:pt x="193" y="235"/>
                    </a:lnTo>
                    <a:lnTo>
                      <a:pt x="186" y="243"/>
                    </a:lnTo>
                    <a:lnTo>
                      <a:pt x="177" y="251"/>
                    </a:lnTo>
                    <a:lnTo>
                      <a:pt x="157" y="268"/>
                    </a:lnTo>
                    <a:lnTo>
                      <a:pt x="133" y="287"/>
                    </a:lnTo>
                    <a:lnTo>
                      <a:pt x="107" y="304"/>
                    </a:lnTo>
                    <a:lnTo>
                      <a:pt x="82" y="322"/>
                    </a:lnTo>
                    <a:lnTo>
                      <a:pt x="57" y="341"/>
                    </a:lnTo>
                    <a:lnTo>
                      <a:pt x="35" y="358"/>
                    </a:lnTo>
                    <a:lnTo>
                      <a:pt x="26" y="367"/>
                    </a:lnTo>
                    <a:lnTo>
                      <a:pt x="18" y="376"/>
                    </a:lnTo>
                    <a:lnTo>
                      <a:pt x="12" y="386"/>
                    </a:lnTo>
                    <a:lnTo>
                      <a:pt x="8" y="395"/>
                    </a:lnTo>
                    <a:lnTo>
                      <a:pt x="5" y="403"/>
                    </a:lnTo>
                    <a:lnTo>
                      <a:pt x="4" y="412"/>
                    </a:lnTo>
                    <a:lnTo>
                      <a:pt x="6" y="421"/>
                    </a:lnTo>
                    <a:lnTo>
                      <a:pt x="10" y="429"/>
                    </a:lnTo>
                    <a:lnTo>
                      <a:pt x="1073" y="437"/>
                    </a:lnTo>
                    <a:lnTo>
                      <a:pt x="1094" y="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594" name="Freeform 2277"/>
              <p:cNvSpPr>
                <a:spLocks/>
              </p:cNvSpPr>
              <p:nvPr/>
            </p:nvSpPr>
            <p:spPr bwMode="auto">
              <a:xfrm>
                <a:off x="3638" y="2316"/>
                <a:ext cx="273" cy="110"/>
              </a:xfrm>
              <a:custGeom>
                <a:avLst/>
                <a:gdLst>
                  <a:gd name="T0" fmla="*/ 0 w 1094"/>
                  <a:gd name="T1" fmla="*/ 0 h 437"/>
                  <a:gd name="T2" fmla="*/ 0 w 1094"/>
                  <a:gd name="T3" fmla="*/ 0 h 437"/>
                  <a:gd name="T4" fmla="*/ 0 w 1094"/>
                  <a:gd name="T5" fmla="*/ 0 h 437"/>
                  <a:gd name="T6" fmla="*/ 0 w 1094"/>
                  <a:gd name="T7" fmla="*/ 0 h 437"/>
                  <a:gd name="T8" fmla="*/ 0 w 1094"/>
                  <a:gd name="T9" fmla="*/ 0 h 437"/>
                  <a:gd name="T10" fmla="*/ 0 w 1094"/>
                  <a:gd name="T11" fmla="*/ 0 h 437"/>
                  <a:gd name="T12" fmla="*/ 0 w 1094"/>
                  <a:gd name="T13" fmla="*/ 0 h 437"/>
                  <a:gd name="T14" fmla="*/ 0 w 1094"/>
                  <a:gd name="T15" fmla="*/ 0 h 437"/>
                  <a:gd name="T16" fmla="*/ 0 w 1094"/>
                  <a:gd name="T17" fmla="*/ 0 h 437"/>
                  <a:gd name="T18" fmla="*/ 0 w 1094"/>
                  <a:gd name="T19" fmla="*/ 0 h 437"/>
                  <a:gd name="T20" fmla="*/ 0 w 1094"/>
                  <a:gd name="T21" fmla="*/ 0 h 437"/>
                  <a:gd name="T22" fmla="*/ 0 w 1094"/>
                  <a:gd name="T23" fmla="*/ 0 h 437"/>
                  <a:gd name="T24" fmla="*/ 0 w 1094"/>
                  <a:gd name="T25" fmla="*/ 0 h 437"/>
                  <a:gd name="T26" fmla="*/ 0 w 1094"/>
                  <a:gd name="T27" fmla="*/ 0 h 437"/>
                  <a:gd name="T28" fmla="*/ 0 w 1094"/>
                  <a:gd name="T29" fmla="*/ 0 h 437"/>
                  <a:gd name="T30" fmla="*/ 0 w 1094"/>
                  <a:gd name="T31" fmla="*/ 0 h 437"/>
                  <a:gd name="T32" fmla="*/ 0 w 1094"/>
                  <a:gd name="T33" fmla="*/ 0 h 437"/>
                  <a:gd name="T34" fmla="*/ 0 w 1094"/>
                  <a:gd name="T35" fmla="*/ 0 h 437"/>
                  <a:gd name="T36" fmla="*/ 0 w 1094"/>
                  <a:gd name="T37" fmla="*/ 0 h 437"/>
                  <a:gd name="T38" fmla="*/ 0 w 1094"/>
                  <a:gd name="T39" fmla="*/ 0 h 437"/>
                  <a:gd name="T40" fmla="*/ 0 w 1094"/>
                  <a:gd name="T41" fmla="*/ 0 h 437"/>
                  <a:gd name="T42" fmla="*/ 0 w 1094"/>
                  <a:gd name="T43" fmla="*/ 0 h 437"/>
                  <a:gd name="T44" fmla="*/ 0 w 1094"/>
                  <a:gd name="T45" fmla="*/ 0 h 437"/>
                  <a:gd name="T46" fmla="*/ 0 w 1094"/>
                  <a:gd name="T47" fmla="*/ 0 h 437"/>
                  <a:gd name="T48" fmla="*/ 0 w 1094"/>
                  <a:gd name="T49" fmla="*/ 0 h 437"/>
                  <a:gd name="T50" fmla="*/ 0 w 1094"/>
                  <a:gd name="T51" fmla="*/ 0 h 437"/>
                  <a:gd name="T52" fmla="*/ 0 w 1094"/>
                  <a:gd name="T53" fmla="*/ 0 h 437"/>
                  <a:gd name="T54" fmla="*/ 0 w 1094"/>
                  <a:gd name="T55" fmla="*/ 0 h 437"/>
                  <a:gd name="T56" fmla="*/ 0 w 1094"/>
                  <a:gd name="T57" fmla="*/ 0 h 437"/>
                  <a:gd name="T58" fmla="*/ 0 w 1094"/>
                  <a:gd name="T59" fmla="*/ 0 h 437"/>
                  <a:gd name="T60" fmla="*/ 0 w 1094"/>
                  <a:gd name="T61" fmla="*/ 0 h 437"/>
                  <a:gd name="T62" fmla="*/ 0 w 1094"/>
                  <a:gd name="T63" fmla="*/ 0 h 437"/>
                  <a:gd name="T64" fmla="*/ 0 w 1094"/>
                  <a:gd name="T65" fmla="*/ 0 h 437"/>
                  <a:gd name="T66" fmla="*/ 0 w 1094"/>
                  <a:gd name="T67" fmla="*/ 0 h 437"/>
                  <a:gd name="T68" fmla="*/ 0 w 1094"/>
                  <a:gd name="T69" fmla="*/ 0 h 437"/>
                  <a:gd name="T70" fmla="*/ 0 w 1094"/>
                  <a:gd name="T71" fmla="*/ 0 h 437"/>
                  <a:gd name="T72" fmla="*/ 0 w 1094"/>
                  <a:gd name="T73" fmla="*/ 0 h 437"/>
                  <a:gd name="T74" fmla="*/ 0 w 1094"/>
                  <a:gd name="T75" fmla="*/ 0 h 437"/>
                  <a:gd name="T76" fmla="*/ 0 w 1094"/>
                  <a:gd name="T77" fmla="*/ 0 h 437"/>
                  <a:gd name="T78" fmla="*/ 0 w 1094"/>
                  <a:gd name="T79" fmla="*/ 0 h 437"/>
                  <a:gd name="T80" fmla="*/ 0 w 1094"/>
                  <a:gd name="T81" fmla="*/ 0 h 437"/>
                  <a:gd name="T82" fmla="*/ 0 w 1094"/>
                  <a:gd name="T83" fmla="*/ 0 h 437"/>
                  <a:gd name="T84" fmla="*/ 0 w 1094"/>
                  <a:gd name="T85" fmla="*/ 0 h 437"/>
                  <a:gd name="T86" fmla="*/ 0 w 1094"/>
                  <a:gd name="T87" fmla="*/ 0 h 4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4"/>
                  <a:gd name="T133" fmla="*/ 0 h 437"/>
                  <a:gd name="T134" fmla="*/ 1094 w 1094"/>
                  <a:gd name="T135" fmla="*/ 437 h 4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4" h="437">
                    <a:moveTo>
                      <a:pt x="0" y="0"/>
                    </a:moveTo>
                    <a:lnTo>
                      <a:pt x="0" y="25"/>
                    </a:lnTo>
                    <a:lnTo>
                      <a:pt x="2" y="47"/>
                    </a:lnTo>
                    <a:lnTo>
                      <a:pt x="6" y="64"/>
                    </a:lnTo>
                    <a:lnTo>
                      <a:pt x="12" y="78"/>
                    </a:lnTo>
                    <a:lnTo>
                      <a:pt x="18" y="89"/>
                    </a:lnTo>
                    <a:lnTo>
                      <a:pt x="26" y="98"/>
                    </a:lnTo>
                    <a:lnTo>
                      <a:pt x="35" y="105"/>
                    </a:lnTo>
                    <a:lnTo>
                      <a:pt x="46" y="110"/>
                    </a:lnTo>
                    <a:lnTo>
                      <a:pt x="68" y="118"/>
                    </a:lnTo>
                    <a:lnTo>
                      <a:pt x="94" y="127"/>
                    </a:lnTo>
                    <a:lnTo>
                      <a:pt x="105" y="132"/>
                    </a:lnTo>
                    <a:lnTo>
                      <a:pt x="119" y="140"/>
                    </a:lnTo>
                    <a:lnTo>
                      <a:pt x="130" y="149"/>
                    </a:lnTo>
                    <a:lnTo>
                      <a:pt x="142" y="161"/>
                    </a:lnTo>
                    <a:lnTo>
                      <a:pt x="161" y="168"/>
                    </a:lnTo>
                    <a:lnTo>
                      <a:pt x="175" y="175"/>
                    </a:lnTo>
                    <a:lnTo>
                      <a:pt x="186" y="181"/>
                    </a:lnTo>
                    <a:lnTo>
                      <a:pt x="195" y="188"/>
                    </a:lnTo>
                    <a:lnTo>
                      <a:pt x="200" y="196"/>
                    </a:lnTo>
                    <a:lnTo>
                      <a:pt x="203" y="204"/>
                    </a:lnTo>
                    <a:lnTo>
                      <a:pt x="203" y="210"/>
                    </a:lnTo>
                    <a:lnTo>
                      <a:pt x="202" y="218"/>
                    </a:lnTo>
                    <a:lnTo>
                      <a:pt x="198" y="226"/>
                    </a:lnTo>
                    <a:lnTo>
                      <a:pt x="193" y="235"/>
                    </a:lnTo>
                    <a:lnTo>
                      <a:pt x="186" y="243"/>
                    </a:lnTo>
                    <a:lnTo>
                      <a:pt x="177" y="251"/>
                    </a:lnTo>
                    <a:lnTo>
                      <a:pt x="157" y="268"/>
                    </a:lnTo>
                    <a:lnTo>
                      <a:pt x="133" y="287"/>
                    </a:lnTo>
                    <a:lnTo>
                      <a:pt x="107" y="304"/>
                    </a:lnTo>
                    <a:lnTo>
                      <a:pt x="82" y="322"/>
                    </a:lnTo>
                    <a:lnTo>
                      <a:pt x="57" y="341"/>
                    </a:lnTo>
                    <a:lnTo>
                      <a:pt x="35" y="358"/>
                    </a:lnTo>
                    <a:lnTo>
                      <a:pt x="26" y="367"/>
                    </a:lnTo>
                    <a:lnTo>
                      <a:pt x="18" y="376"/>
                    </a:lnTo>
                    <a:lnTo>
                      <a:pt x="12" y="386"/>
                    </a:lnTo>
                    <a:lnTo>
                      <a:pt x="8" y="395"/>
                    </a:lnTo>
                    <a:lnTo>
                      <a:pt x="5" y="403"/>
                    </a:lnTo>
                    <a:lnTo>
                      <a:pt x="4" y="412"/>
                    </a:lnTo>
                    <a:lnTo>
                      <a:pt x="6" y="421"/>
                    </a:lnTo>
                    <a:lnTo>
                      <a:pt x="10" y="429"/>
                    </a:lnTo>
                    <a:lnTo>
                      <a:pt x="1073" y="437"/>
                    </a:lnTo>
                    <a:lnTo>
                      <a:pt x="1094" y="8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4213" name="Rectangle 2278"/>
              <p:cNvSpPr>
                <a:spLocks noChangeArrowheads="1"/>
              </p:cNvSpPr>
              <p:nvPr/>
            </p:nvSpPr>
            <p:spPr bwMode="auto">
              <a:xfrm>
                <a:off x="3658" y="3402"/>
                <a:ext cx="216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600" b="1" dirty="0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CD4</a:t>
                </a:r>
                <a:endParaRPr lang="pt-BR" b="1" dirty="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44214" name="Rectangle 2279"/>
              <p:cNvSpPr>
                <a:spLocks noChangeArrowheads="1"/>
              </p:cNvSpPr>
              <p:nvPr/>
            </p:nvSpPr>
            <p:spPr bwMode="auto">
              <a:xfrm>
                <a:off x="3312" y="3798"/>
                <a:ext cx="528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600" b="1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PEPTÍDEO</a:t>
                </a:r>
                <a:endParaRPr lang="pt-BR" b="1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451597" name="Freeform 2280"/>
              <p:cNvSpPr>
                <a:spLocks/>
              </p:cNvSpPr>
              <p:nvPr/>
            </p:nvSpPr>
            <p:spPr bwMode="auto">
              <a:xfrm>
                <a:off x="3401" y="2723"/>
                <a:ext cx="98" cy="59"/>
              </a:xfrm>
              <a:custGeom>
                <a:avLst/>
                <a:gdLst>
                  <a:gd name="T0" fmla="*/ 0 w 393"/>
                  <a:gd name="T1" fmla="*/ 0 h 236"/>
                  <a:gd name="T2" fmla="*/ 0 w 393"/>
                  <a:gd name="T3" fmla="*/ 0 h 236"/>
                  <a:gd name="T4" fmla="*/ 0 w 393"/>
                  <a:gd name="T5" fmla="*/ 0 h 236"/>
                  <a:gd name="T6" fmla="*/ 0 w 393"/>
                  <a:gd name="T7" fmla="*/ 0 h 236"/>
                  <a:gd name="T8" fmla="*/ 0 w 393"/>
                  <a:gd name="T9" fmla="*/ 0 h 236"/>
                  <a:gd name="T10" fmla="*/ 0 w 393"/>
                  <a:gd name="T11" fmla="*/ 0 h 236"/>
                  <a:gd name="T12" fmla="*/ 0 w 393"/>
                  <a:gd name="T13" fmla="*/ 0 h 236"/>
                  <a:gd name="T14" fmla="*/ 0 w 393"/>
                  <a:gd name="T15" fmla="*/ 0 h 236"/>
                  <a:gd name="T16" fmla="*/ 0 w 393"/>
                  <a:gd name="T17" fmla="*/ 0 h 236"/>
                  <a:gd name="T18" fmla="*/ 0 w 393"/>
                  <a:gd name="T19" fmla="*/ 0 h 236"/>
                  <a:gd name="T20" fmla="*/ 0 w 393"/>
                  <a:gd name="T21" fmla="*/ 0 h 236"/>
                  <a:gd name="T22" fmla="*/ 0 w 393"/>
                  <a:gd name="T23" fmla="*/ 0 h 236"/>
                  <a:gd name="T24" fmla="*/ 0 w 393"/>
                  <a:gd name="T25" fmla="*/ 0 h 236"/>
                  <a:gd name="T26" fmla="*/ 0 w 393"/>
                  <a:gd name="T27" fmla="*/ 0 h 236"/>
                  <a:gd name="T28" fmla="*/ 0 w 393"/>
                  <a:gd name="T29" fmla="*/ 0 h 236"/>
                  <a:gd name="T30" fmla="*/ 0 w 393"/>
                  <a:gd name="T31" fmla="*/ 0 h 236"/>
                  <a:gd name="T32" fmla="*/ 0 w 393"/>
                  <a:gd name="T33" fmla="*/ 0 h 236"/>
                  <a:gd name="T34" fmla="*/ 0 w 393"/>
                  <a:gd name="T35" fmla="*/ 0 h 236"/>
                  <a:gd name="T36" fmla="*/ 0 w 393"/>
                  <a:gd name="T37" fmla="*/ 0 h 236"/>
                  <a:gd name="T38" fmla="*/ 0 w 393"/>
                  <a:gd name="T39" fmla="*/ 0 h 236"/>
                  <a:gd name="T40" fmla="*/ 0 w 393"/>
                  <a:gd name="T41" fmla="*/ 0 h 236"/>
                  <a:gd name="T42" fmla="*/ 0 w 393"/>
                  <a:gd name="T43" fmla="*/ 0 h 236"/>
                  <a:gd name="T44" fmla="*/ 0 w 393"/>
                  <a:gd name="T45" fmla="*/ 0 h 236"/>
                  <a:gd name="T46" fmla="*/ 0 w 393"/>
                  <a:gd name="T47" fmla="*/ 0 h 236"/>
                  <a:gd name="T48" fmla="*/ 0 w 393"/>
                  <a:gd name="T49" fmla="*/ 0 h 236"/>
                  <a:gd name="T50" fmla="*/ 0 w 393"/>
                  <a:gd name="T51" fmla="*/ 0 h 236"/>
                  <a:gd name="T52" fmla="*/ 0 w 393"/>
                  <a:gd name="T53" fmla="*/ 0 h 236"/>
                  <a:gd name="T54" fmla="*/ 0 w 393"/>
                  <a:gd name="T55" fmla="*/ 0 h 236"/>
                  <a:gd name="T56" fmla="*/ 0 w 393"/>
                  <a:gd name="T57" fmla="*/ 0 h 236"/>
                  <a:gd name="T58" fmla="*/ 0 w 393"/>
                  <a:gd name="T59" fmla="*/ 0 h 236"/>
                  <a:gd name="T60" fmla="*/ 0 w 393"/>
                  <a:gd name="T61" fmla="*/ 0 h 236"/>
                  <a:gd name="T62" fmla="*/ 0 w 393"/>
                  <a:gd name="T63" fmla="*/ 0 h 236"/>
                  <a:gd name="T64" fmla="*/ 0 w 393"/>
                  <a:gd name="T65" fmla="*/ 0 h 236"/>
                  <a:gd name="T66" fmla="*/ 0 w 393"/>
                  <a:gd name="T67" fmla="*/ 0 h 236"/>
                  <a:gd name="T68" fmla="*/ 0 w 393"/>
                  <a:gd name="T69" fmla="*/ 0 h 236"/>
                  <a:gd name="T70" fmla="*/ 0 w 393"/>
                  <a:gd name="T71" fmla="*/ 0 h 236"/>
                  <a:gd name="T72" fmla="*/ 0 w 393"/>
                  <a:gd name="T73" fmla="*/ 0 h 2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3"/>
                  <a:gd name="T112" fmla="*/ 0 h 236"/>
                  <a:gd name="T113" fmla="*/ 393 w 393"/>
                  <a:gd name="T114" fmla="*/ 236 h 2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3" h="236">
                    <a:moveTo>
                      <a:pt x="393" y="107"/>
                    </a:moveTo>
                    <a:lnTo>
                      <a:pt x="393" y="130"/>
                    </a:lnTo>
                    <a:lnTo>
                      <a:pt x="393" y="141"/>
                    </a:lnTo>
                    <a:lnTo>
                      <a:pt x="392" y="152"/>
                    </a:lnTo>
                    <a:lnTo>
                      <a:pt x="389" y="163"/>
                    </a:lnTo>
                    <a:lnTo>
                      <a:pt x="387" y="172"/>
                    </a:lnTo>
                    <a:lnTo>
                      <a:pt x="383" y="181"/>
                    </a:lnTo>
                    <a:lnTo>
                      <a:pt x="379" y="190"/>
                    </a:lnTo>
                    <a:lnTo>
                      <a:pt x="374" y="198"/>
                    </a:lnTo>
                    <a:lnTo>
                      <a:pt x="368" y="206"/>
                    </a:lnTo>
                    <a:lnTo>
                      <a:pt x="362" y="213"/>
                    </a:lnTo>
                    <a:lnTo>
                      <a:pt x="354" y="218"/>
                    </a:lnTo>
                    <a:lnTo>
                      <a:pt x="347" y="223"/>
                    </a:lnTo>
                    <a:lnTo>
                      <a:pt x="339" y="229"/>
                    </a:lnTo>
                    <a:lnTo>
                      <a:pt x="330" y="231"/>
                    </a:lnTo>
                    <a:lnTo>
                      <a:pt x="322" y="234"/>
                    </a:lnTo>
                    <a:lnTo>
                      <a:pt x="313" y="235"/>
                    </a:lnTo>
                    <a:lnTo>
                      <a:pt x="302" y="236"/>
                    </a:lnTo>
                    <a:lnTo>
                      <a:pt x="0" y="236"/>
                    </a:lnTo>
                    <a:lnTo>
                      <a:pt x="0" y="0"/>
                    </a:lnTo>
                    <a:lnTo>
                      <a:pt x="302" y="0"/>
                    </a:lnTo>
                    <a:lnTo>
                      <a:pt x="313" y="2"/>
                    </a:lnTo>
                    <a:lnTo>
                      <a:pt x="322" y="3"/>
                    </a:lnTo>
                    <a:lnTo>
                      <a:pt x="330" y="5"/>
                    </a:lnTo>
                    <a:lnTo>
                      <a:pt x="339" y="8"/>
                    </a:lnTo>
                    <a:lnTo>
                      <a:pt x="347" y="13"/>
                    </a:lnTo>
                    <a:lnTo>
                      <a:pt x="354" y="19"/>
                    </a:lnTo>
                    <a:lnTo>
                      <a:pt x="362" y="24"/>
                    </a:lnTo>
                    <a:lnTo>
                      <a:pt x="368" y="31"/>
                    </a:lnTo>
                    <a:lnTo>
                      <a:pt x="374" y="38"/>
                    </a:lnTo>
                    <a:lnTo>
                      <a:pt x="379" y="46"/>
                    </a:lnTo>
                    <a:lnTo>
                      <a:pt x="383" y="56"/>
                    </a:lnTo>
                    <a:lnTo>
                      <a:pt x="387" y="65"/>
                    </a:lnTo>
                    <a:lnTo>
                      <a:pt x="389" y="74"/>
                    </a:lnTo>
                    <a:lnTo>
                      <a:pt x="392" y="85"/>
                    </a:lnTo>
                    <a:lnTo>
                      <a:pt x="393" y="95"/>
                    </a:lnTo>
                    <a:lnTo>
                      <a:pt x="393" y="10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598" name="Freeform 2281"/>
              <p:cNvSpPr>
                <a:spLocks/>
              </p:cNvSpPr>
              <p:nvPr/>
            </p:nvSpPr>
            <p:spPr bwMode="auto">
              <a:xfrm>
                <a:off x="3401" y="2723"/>
                <a:ext cx="98" cy="59"/>
              </a:xfrm>
              <a:custGeom>
                <a:avLst/>
                <a:gdLst>
                  <a:gd name="T0" fmla="*/ 0 w 393"/>
                  <a:gd name="T1" fmla="*/ 0 h 236"/>
                  <a:gd name="T2" fmla="*/ 0 w 393"/>
                  <a:gd name="T3" fmla="*/ 0 h 236"/>
                  <a:gd name="T4" fmla="*/ 0 w 393"/>
                  <a:gd name="T5" fmla="*/ 0 h 236"/>
                  <a:gd name="T6" fmla="*/ 0 w 393"/>
                  <a:gd name="T7" fmla="*/ 0 h 236"/>
                  <a:gd name="T8" fmla="*/ 0 w 393"/>
                  <a:gd name="T9" fmla="*/ 0 h 236"/>
                  <a:gd name="T10" fmla="*/ 0 w 393"/>
                  <a:gd name="T11" fmla="*/ 0 h 236"/>
                  <a:gd name="T12" fmla="*/ 0 w 393"/>
                  <a:gd name="T13" fmla="*/ 0 h 236"/>
                  <a:gd name="T14" fmla="*/ 0 w 393"/>
                  <a:gd name="T15" fmla="*/ 0 h 236"/>
                  <a:gd name="T16" fmla="*/ 0 w 393"/>
                  <a:gd name="T17" fmla="*/ 0 h 236"/>
                  <a:gd name="T18" fmla="*/ 0 w 393"/>
                  <a:gd name="T19" fmla="*/ 0 h 236"/>
                  <a:gd name="T20" fmla="*/ 0 w 393"/>
                  <a:gd name="T21" fmla="*/ 0 h 236"/>
                  <a:gd name="T22" fmla="*/ 0 w 393"/>
                  <a:gd name="T23" fmla="*/ 0 h 236"/>
                  <a:gd name="T24" fmla="*/ 0 w 393"/>
                  <a:gd name="T25" fmla="*/ 0 h 236"/>
                  <a:gd name="T26" fmla="*/ 0 w 393"/>
                  <a:gd name="T27" fmla="*/ 0 h 236"/>
                  <a:gd name="T28" fmla="*/ 0 w 393"/>
                  <a:gd name="T29" fmla="*/ 0 h 236"/>
                  <a:gd name="T30" fmla="*/ 0 w 393"/>
                  <a:gd name="T31" fmla="*/ 0 h 236"/>
                  <a:gd name="T32" fmla="*/ 0 w 393"/>
                  <a:gd name="T33" fmla="*/ 0 h 236"/>
                  <a:gd name="T34" fmla="*/ 0 w 393"/>
                  <a:gd name="T35" fmla="*/ 0 h 236"/>
                  <a:gd name="T36" fmla="*/ 0 w 393"/>
                  <a:gd name="T37" fmla="*/ 0 h 236"/>
                  <a:gd name="T38" fmla="*/ 0 w 393"/>
                  <a:gd name="T39" fmla="*/ 0 h 236"/>
                  <a:gd name="T40" fmla="*/ 0 w 393"/>
                  <a:gd name="T41" fmla="*/ 0 h 236"/>
                  <a:gd name="T42" fmla="*/ 0 w 393"/>
                  <a:gd name="T43" fmla="*/ 0 h 236"/>
                  <a:gd name="T44" fmla="*/ 0 w 393"/>
                  <a:gd name="T45" fmla="*/ 0 h 236"/>
                  <a:gd name="T46" fmla="*/ 0 w 393"/>
                  <a:gd name="T47" fmla="*/ 0 h 236"/>
                  <a:gd name="T48" fmla="*/ 0 w 393"/>
                  <a:gd name="T49" fmla="*/ 0 h 236"/>
                  <a:gd name="T50" fmla="*/ 0 w 393"/>
                  <a:gd name="T51" fmla="*/ 0 h 236"/>
                  <a:gd name="T52" fmla="*/ 0 w 393"/>
                  <a:gd name="T53" fmla="*/ 0 h 236"/>
                  <a:gd name="T54" fmla="*/ 0 w 393"/>
                  <a:gd name="T55" fmla="*/ 0 h 236"/>
                  <a:gd name="T56" fmla="*/ 0 w 393"/>
                  <a:gd name="T57" fmla="*/ 0 h 236"/>
                  <a:gd name="T58" fmla="*/ 0 w 393"/>
                  <a:gd name="T59" fmla="*/ 0 h 236"/>
                  <a:gd name="T60" fmla="*/ 0 w 393"/>
                  <a:gd name="T61" fmla="*/ 0 h 236"/>
                  <a:gd name="T62" fmla="*/ 0 w 393"/>
                  <a:gd name="T63" fmla="*/ 0 h 236"/>
                  <a:gd name="T64" fmla="*/ 0 w 393"/>
                  <a:gd name="T65" fmla="*/ 0 h 236"/>
                  <a:gd name="T66" fmla="*/ 0 w 393"/>
                  <a:gd name="T67" fmla="*/ 0 h 236"/>
                  <a:gd name="T68" fmla="*/ 0 w 393"/>
                  <a:gd name="T69" fmla="*/ 0 h 236"/>
                  <a:gd name="T70" fmla="*/ 0 w 393"/>
                  <a:gd name="T71" fmla="*/ 0 h 236"/>
                  <a:gd name="T72" fmla="*/ 0 w 393"/>
                  <a:gd name="T73" fmla="*/ 0 h 2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3"/>
                  <a:gd name="T112" fmla="*/ 0 h 236"/>
                  <a:gd name="T113" fmla="*/ 393 w 393"/>
                  <a:gd name="T114" fmla="*/ 236 h 2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3" h="236">
                    <a:moveTo>
                      <a:pt x="393" y="107"/>
                    </a:moveTo>
                    <a:lnTo>
                      <a:pt x="393" y="130"/>
                    </a:lnTo>
                    <a:lnTo>
                      <a:pt x="393" y="141"/>
                    </a:lnTo>
                    <a:lnTo>
                      <a:pt x="392" y="152"/>
                    </a:lnTo>
                    <a:lnTo>
                      <a:pt x="389" y="163"/>
                    </a:lnTo>
                    <a:lnTo>
                      <a:pt x="387" y="172"/>
                    </a:lnTo>
                    <a:lnTo>
                      <a:pt x="383" y="181"/>
                    </a:lnTo>
                    <a:lnTo>
                      <a:pt x="379" y="190"/>
                    </a:lnTo>
                    <a:lnTo>
                      <a:pt x="374" y="198"/>
                    </a:lnTo>
                    <a:lnTo>
                      <a:pt x="368" y="206"/>
                    </a:lnTo>
                    <a:lnTo>
                      <a:pt x="362" y="213"/>
                    </a:lnTo>
                    <a:lnTo>
                      <a:pt x="354" y="218"/>
                    </a:lnTo>
                    <a:lnTo>
                      <a:pt x="347" y="223"/>
                    </a:lnTo>
                    <a:lnTo>
                      <a:pt x="339" y="229"/>
                    </a:lnTo>
                    <a:lnTo>
                      <a:pt x="330" y="231"/>
                    </a:lnTo>
                    <a:lnTo>
                      <a:pt x="322" y="234"/>
                    </a:lnTo>
                    <a:lnTo>
                      <a:pt x="313" y="235"/>
                    </a:lnTo>
                    <a:lnTo>
                      <a:pt x="302" y="236"/>
                    </a:lnTo>
                    <a:lnTo>
                      <a:pt x="0" y="236"/>
                    </a:lnTo>
                    <a:lnTo>
                      <a:pt x="0" y="0"/>
                    </a:lnTo>
                    <a:lnTo>
                      <a:pt x="302" y="0"/>
                    </a:lnTo>
                    <a:lnTo>
                      <a:pt x="313" y="2"/>
                    </a:lnTo>
                    <a:lnTo>
                      <a:pt x="322" y="3"/>
                    </a:lnTo>
                    <a:lnTo>
                      <a:pt x="330" y="5"/>
                    </a:lnTo>
                    <a:lnTo>
                      <a:pt x="339" y="8"/>
                    </a:lnTo>
                    <a:lnTo>
                      <a:pt x="347" y="13"/>
                    </a:lnTo>
                    <a:lnTo>
                      <a:pt x="354" y="19"/>
                    </a:lnTo>
                    <a:lnTo>
                      <a:pt x="362" y="24"/>
                    </a:lnTo>
                    <a:lnTo>
                      <a:pt x="368" y="31"/>
                    </a:lnTo>
                    <a:lnTo>
                      <a:pt x="374" y="38"/>
                    </a:lnTo>
                    <a:lnTo>
                      <a:pt x="379" y="46"/>
                    </a:lnTo>
                    <a:lnTo>
                      <a:pt x="383" y="56"/>
                    </a:lnTo>
                    <a:lnTo>
                      <a:pt x="387" y="65"/>
                    </a:lnTo>
                    <a:lnTo>
                      <a:pt x="389" y="74"/>
                    </a:lnTo>
                    <a:lnTo>
                      <a:pt x="392" y="85"/>
                    </a:lnTo>
                    <a:lnTo>
                      <a:pt x="393" y="95"/>
                    </a:lnTo>
                    <a:lnTo>
                      <a:pt x="393" y="10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599" name="Freeform 2282"/>
              <p:cNvSpPr>
                <a:spLocks/>
              </p:cNvSpPr>
              <p:nvPr/>
            </p:nvSpPr>
            <p:spPr bwMode="auto">
              <a:xfrm>
                <a:off x="3378" y="2809"/>
                <a:ext cx="396" cy="106"/>
              </a:xfrm>
              <a:custGeom>
                <a:avLst/>
                <a:gdLst>
                  <a:gd name="T0" fmla="*/ 0 w 1586"/>
                  <a:gd name="T1" fmla="*/ 0 h 424"/>
                  <a:gd name="T2" fmla="*/ 0 w 1586"/>
                  <a:gd name="T3" fmla="*/ 0 h 424"/>
                  <a:gd name="T4" fmla="*/ 0 w 1586"/>
                  <a:gd name="T5" fmla="*/ 0 h 424"/>
                  <a:gd name="T6" fmla="*/ 0 w 1586"/>
                  <a:gd name="T7" fmla="*/ 0 h 424"/>
                  <a:gd name="T8" fmla="*/ 0 w 1586"/>
                  <a:gd name="T9" fmla="*/ 0 h 424"/>
                  <a:gd name="T10" fmla="*/ 0 w 1586"/>
                  <a:gd name="T11" fmla="*/ 0 h 424"/>
                  <a:gd name="T12" fmla="*/ 0 w 1586"/>
                  <a:gd name="T13" fmla="*/ 0 h 424"/>
                  <a:gd name="T14" fmla="*/ 0 w 1586"/>
                  <a:gd name="T15" fmla="*/ 0 h 424"/>
                  <a:gd name="T16" fmla="*/ 0 w 1586"/>
                  <a:gd name="T17" fmla="*/ 0 h 424"/>
                  <a:gd name="T18" fmla="*/ 0 w 1586"/>
                  <a:gd name="T19" fmla="*/ 0 h 424"/>
                  <a:gd name="T20" fmla="*/ 0 w 1586"/>
                  <a:gd name="T21" fmla="*/ 0 h 424"/>
                  <a:gd name="T22" fmla="*/ 0 w 1586"/>
                  <a:gd name="T23" fmla="*/ 0 h 424"/>
                  <a:gd name="T24" fmla="*/ 0 w 1586"/>
                  <a:gd name="T25" fmla="*/ 0 h 424"/>
                  <a:gd name="T26" fmla="*/ 0 w 1586"/>
                  <a:gd name="T27" fmla="*/ 0 h 424"/>
                  <a:gd name="T28" fmla="*/ 0 w 1586"/>
                  <a:gd name="T29" fmla="*/ 0 h 424"/>
                  <a:gd name="T30" fmla="*/ 0 w 1586"/>
                  <a:gd name="T31" fmla="*/ 0 h 424"/>
                  <a:gd name="T32" fmla="*/ 0 w 1586"/>
                  <a:gd name="T33" fmla="*/ 0 h 424"/>
                  <a:gd name="T34" fmla="*/ 0 w 1586"/>
                  <a:gd name="T35" fmla="*/ 0 h 424"/>
                  <a:gd name="T36" fmla="*/ 0 w 1586"/>
                  <a:gd name="T37" fmla="*/ 0 h 424"/>
                  <a:gd name="T38" fmla="*/ 0 w 1586"/>
                  <a:gd name="T39" fmla="*/ 0 h 424"/>
                  <a:gd name="T40" fmla="*/ 0 w 1586"/>
                  <a:gd name="T41" fmla="*/ 0 h 424"/>
                  <a:gd name="T42" fmla="*/ 0 w 1586"/>
                  <a:gd name="T43" fmla="*/ 0 h 424"/>
                  <a:gd name="T44" fmla="*/ 0 w 1586"/>
                  <a:gd name="T45" fmla="*/ 0 h 424"/>
                  <a:gd name="T46" fmla="*/ 0 w 1586"/>
                  <a:gd name="T47" fmla="*/ 0 h 424"/>
                  <a:gd name="T48" fmla="*/ 0 w 1586"/>
                  <a:gd name="T49" fmla="*/ 0 h 424"/>
                  <a:gd name="T50" fmla="*/ 0 w 1586"/>
                  <a:gd name="T51" fmla="*/ 0 h 424"/>
                  <a:gd name="T52" fmla="*/ 0 w 1586"/>
                  <a:gd name="T53" fmla="*/ 0 h 424"/>
                  <a:gd name="T54" fmla="*/ 0 w 1586"/>
                  <a:gd name="T55" fmla="*/ 0 h 424"/>
                  <a:gd name="T56" fmla="*/ 0 w 1586"/>
                  <a:gd name="T57" fmla="*/ 0 h 424"/>
                  <a:gd name="T58" fmla="*/ 0 w 1586"/>
                  <a:gd name="T59" fmla="*/ 0 h 424"/>
                  <a:gd name="T60" fmla="*/ 0 w 1586"/>
                  <a:gd name="T61" fmla="*/ 0 h 424"/>
                  <a:gd name="T62" fmla="*/ 0 w 1586"/>
                  <a:gd name="T63" fmla="*/ 0 h 424"/>
                  <a:gd name="T64" fmla="*/ 0 w 1586"/>
                  <a:gd name="T65" fmla="*/ 0 h 424"/>
                  <a:gd name="T66" fmla="*/ 0 w 1586"/>
                  <a:gd name="T67" fmla="*/ 0 h 424"/>
                  <a:gd name="T68" fmla="*/ 0 w 1586"/>
                  <a:gd name="T69" fmla="*/ 0 h 424"/>
                  <a:gd name="T70" fmla="*/ 0 w 1586"/>
                  <a:gd name="T71" fmla="*/ 0 h 424"/>
                  <a:gd name="T72" fmla="*/ 0 w 1586"/>
                  <a:gd name="T73" fmla="*/ 0 h 424"/>
                  <a:gd name="T74" fmla="*/ 0 w 1586"/>
                  <a:gd name="T75" fmla="*/ 0 h 424"/>
                  <a:gd name="T76" fmla="*/ 0 w 1586"/>
                  <a:gd name="T77" fmla="*/ 0 h 424"/>
                  <a:gd name="T78" fmla="*/ 0 w 1586"/>
                  <a:gd name="T79" fmla="*/ 0 h 424"/>
                  <a:gd name="T80" fmla="*/ 0 w 1586"/>
                  <a:gd name="T81" fmla="*/ 0 h 424"/>
                  <a:gd name="T82" fmla="*/ 0 w 1586"/>
                  <a:gd name="T83" fmla="*/ 0 h 424"/>
                  <a:gd name="T84" fmla="*/ 0 w 1586"/>
                  <a:gd name="T85" fmla="*/ 0 h 424"/>
                  <a:gd name="T86" fmla="*/ 0 w 1586"/>
                  <a:gd name="T87" fmla="*/ 0 h 424"/>
                  <a:gd name="T88" fmla="*/ 0 w 1586"/>
                  <a:gd name="T89" fmla="*/ 0 h 424"/>
                  <a:gd name="T90" fmla="*/ 0 w 1586"/>
                  <a:gd name="T91" fmla="*/ 0 h 424"/>
                  <a:gd name="T92" fmla="*/ 0 w 1586"/>
                  <a:gd name="T93" fmla="*/ 0 h 424"/>
                  <a:gd name="T94" fmla="*/ 0 w 1586"/>
                  <a:gd name="T95" fmla="*/ 0 h 424"/>
                  <a:gd name="T96" fmla="*/ 0 w 1586"/>
                  <a:gd name="T97" fmla="*/ 0 h 424"/>
                  <a:gd name="T98" fmla="*/ 0 w 1586"/>
                  <a:gd name="T99" fmla="*/ 0 h 424"/>
                  <a:gd name="T100" fmla="*/ 0 w 1586"/>
                  <a:gd name="T101" fmla="*/ 0 h 424"/>
                  <a:gd name="T102" fmla="*/ 0 w 1586"/>
                  <a:gd name="T103" fmla="*/ 0 h 424"/>
                  <a:gd name="T104" fmla="*/ 0 w 1586"/>
                  <a:gd name="T105" fmla="*/ 0 h 424"/>
                  <a:gd name="T106" fmla="*/ 0 w 1586"/>
                  <a:gd name="T107" fmla="*/ 0 h 424"/>
                  <a:gd name="T108" fmla="*/ 0 w 1586"/>
                  <a:gd name="T109" fmla="*/ 0 h 424"/>
                  <a:gd name="T110" fmla="*/ 0 w 1586"/>
                  <a:gd name="T111" fmla="*/ 0 h 424"/>
                  <a:gd name="T112" fmla="*/ 0 w 1586"/>
                  <a:gd name="T113" fmla="*/ 0 h 424"/>
                  <a:gd name="T114" fmla="*/ 0 w 1586"/>
                  <a:gd name="T115" fmla="*/ 0 h 424"/>
                  <a:gd name="T116" fmla="*/ 0 w 1586"/>
                  <a:gd name="T117" fmla="*/ 0 h 424"/>
                  <a:gd name="T118" fmla="*/ 0 w 1586"/>
                  <a:gd name="T119" fmla="*/ 0 h 424"/>
                  <a:gd name="T120" fmla="*/ 0 w 1586"/>
                  <a:gd name="T121" fmla="*/ 0 h 424"/>
                  <a:gd name="T122" fmla="*/ 0 w 1586"/>
                  <a:gd name="T123" fmla="*/ 0 h 424"/>
                  <a:gd name="T124" fmla="*/ 0 w 1586"/>
                  <a:gd name="T125" fmla="*/ 0 h 4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86"/>
                  <a:gd name="T190" fmla="*/ 0 h 424"/>
                  <a:gd name="T191" fmla="*/ 1586 w 1586"/>
                  <a:gd name="T192" fmla="*/ 424 h 42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86" h="424">
                    <a:moveTo>
                      <a:pt x="1584" y="0"/>
                    </a:moveTo>
                    <a:lnTo>
                      <a:pt x="1586" y="329"/>
                    </a:lnTo>
                    <a:lnTo>
                      <a:pt x="1535" y="333"/>
                    </a:lnTo>
                    <a:lnTo>
                      <a:pt x="1486" y="334"/>
                    </a:lnTo>
                    <a:lnTo>
                      <a:pt x="1437" y="334"/>
                    </a:lnTo>
                    <a:lnTo>
                      <a:pt x="1390" y="333"/>
                    </a:lnTo>
                    <a:lnTo>
                      <a:pt x="1299" y="326"/>
                    </a:lnTo>
                    <a:lnTo>
                      <a:pt x="1213" y="318"/>
                    </a:lnTo>
                    <a:lnTo>
                      <a:pt x="1172" y="315"/>
                    </a:lnTo>
                    <a:lnTo>
                      <a:pt x="1134" y="312"/>
                    </a:lnTo>
                    <a:lnTo>
                      <a:pt x="1095" y="311"/>
                    </a:lnTo>
                    <a:lnTo>
                      <a:pt x="1058" y="311"/>
                    </a:lnTo>
                    <a:lnTo>
                      <a:pt x="1023" y="312"/>
                    </a:lnTo>
                    <a:lnTo>
                      <a:pt x="988" y="316"/>
                    </a:lnTo>
                    <a:lnTo>
                      <a:pt x="971" y="318"/>
                    </a:lnTo>
                    <a:lnTo>
                      <a:pt x="955" y="322"/>
                    </a:lnTo>
                    <a:lnTo>
                      <a:pt x="939" y="326"/>
                    </a:lnTo>
                    <a:lnTo>
                      <a:pt x="924" y="332"/>
                    </a:lnTo>
                    <a:lnTo>
                      <a:pt x="863" y="350"/>
                    </a:lnTo>
                    <a:lnTo>
                      <a:pt x="805" y="366"/>
                    </a:lnTo>
                    <a:lnTo>
                      <a:pt x="751" y="381"/>
                    </a:lnTo>
                    <a:lnTo>
                      <a:pt x="701" y="392"/>
                    </a:lnTo>
                    <a:lnTo>
                      <a:pt x="653" y="402"/>
                    </a:lnTo>
                    <a:lnTo>
                      <a:pt x="608" y="410"/>
                    </a:lnTo>
                    <a:lnTo>
                      <a:pt x="566" y="415"/>
                    </a:lnTo>
                    <a:lnTo>
                      <a:pt x="526" y="420"/>
                    </a:lnTo>
                    <a:lnTo>
                      <a:pt x="491" y="423"/>
                    </a:lnTo>
                    <a:lnTo>
                      <a:pt x="455" y="424"/>
                    </a:lnTo>
                    <a:lnTo>
                      <a:pt x="423" y="423"/>
                    </a:lnTo>
                    <a:lnTo>
                      <a:pt x="393" y="421"/>
                    </a:lnTo>
                    <a:lnTo>
                      <a:pt x="365" y="419"/>
                    </a:lnTo>
                    <a:lnTo>
                      <a:pt x="339" y="414"/>
                    </a:lnTo>
                    <a:lnTo>
                      <a:pt x="314" y="408"/>
                    </a:lnTo>
                    <a:lnTo>
                      <a:pt x="290" y="402"/>
                    </a:lnTo>
                    <a:lnTo>
                      <a:pt x="268" y="394"/>
                    </a:lnTo>
                    <a:lnTo>
                      <a:pt x="248" y="386"/>
                    </a:lnTo>
                    <a:lnTo>
                      <a:pt x="228" y="377"/>
                    </a:lnTo>
                    <a:lnTo>
                      <a:pt x="208" y="367"/>
                    </a:lnTo>
                    <a:lnTo>
                      <a:pt x="190" y="357"/>
                    </a:lnTo>
                    <a:lnTo>
                      <a:pt x="173" y="345"/>
                    </a:lnTo>
                    <a:lnTo>
                      <a:pt x="155" y="333"/>
                    </a:lnTo>
                    <a:lnTo>
                      <a:pt x="140" y="321"/>
                    </a:lnTo>
                    <a:lnTo>
                      <a:pt x="107" y="296"/>
                    </a:lnTo>
                    <a:lnTo>
                      <a:pt x="72" y="271"/>
                    </a:lnTo>
                    <a:lnTo>
                      <a:pt x="38" y="246"/>
                    </a:lnTo>
                    <a:lnTo>
                      <a:pt x="0" y="221"/>
                    </a:lnTo>
                    <a:lnTo>
                      <a:pt x="47" y="231"/>
                    </a:lnTo>
                    <a:lnTo>
                      <a:pt x="92" y="241"/>
                    </a:lnTo>
                    <a:lnTo>
                      <a:pt x="134" y="246"/>
                    </a:lnTo>
                    <a:lnTo>
                      <a:pt x="175" y="249"/>
                    </a:lnTo>
                    <a:lnTo>
                      <a:pt x="213" y="249"/>
                    </a:lnTo>
                    <a:lnTo>
                      <a:pt x="252" y="247"/>
                    </a:lnTo>
                    <a:lnTo>
                      <a:pt x="287" y="243"/>
                    </a:lnTo>
                    <a:lnTo>
                      <a:pt x="322" y="238"/>
                    </a:lnTo>
                    <a:lnTo>
                      <a:pt x="353" y="230"/>
                    </a:lnTo>
                    <a:lnTo>
                      <a:pt x="385" y="222"/>
                    </a:lnTo>
                    <a:lnTo>
                      <a:pt x="415" y="212"/>
                    </a:lnTo>
                    <a:lnTo>
                      <a:pt x="446" y="201"/>
                    </a:lnTo>
                    <a:lnTo>
                      <a:pt x="474" y="188"/>
                    </a:lnTo>
                    <a:lnTo>
                      <a:pt x="501" y="176"/>
                    </a:lnTo>
                    <a:lnTo>
                      <a:pt x="528" y="161"/>
                    </a:lnTo>
                    <a:lnTo>
                      <a:pt x="554" y="148"/>
                    </a:lnTo>
                    <a:lnTo>
                      <a:pt x="1584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00" name="Freeform 2283"/>
              <p:cNvSpPr>
                <a:spLocks/>
              </p:cNvSpPr>
              <p:nvPr/>
            </p:nvSpPr>
            <p:spPr bwMode="auto">
              <a:xfrm>
                <a:off x="3378" y="2809"/>
                <a:ext cx="396" cy="106"/>
              </a:xfrm>
              <a:custGeom>
                <a:avLst/>
                <a:gdLst>
                  <a:gd name="T0" fmla="*/ 0 w 1586"/>
                  <a:gd name="T1" fmla="*/ 0 h 424"/>
                  <a:gd name="T2" fmla="*/ 0 w 1586"/>
                  <a:gd name="T3" fmla="*/ 0 h 424"/>
                  <a:gd name="T4" fmla="*/ 0 w 1586"/>
                  <a:gd name="T5" fmla="*/ 0 h 424"/>
                  <a:gd name="T6" fmla="*/ 0 w 1586"/>
                  <a:gd name="T7" fmla="*/ 0 h 424"/>
                  <a:gd name="T8" fmla="*/ 0 w 1586"/>
                  <a:gd name="T9" fmla="*/ 0 h 424"/>
                  <a:gd name="T10" fmla="*/ 0 w 1586"/>
                  <a:gd name="T11" fmla="*/ 0 h 424"/>
                  <a:gd name="T12" fmla="*/ 0 w 1586"/>
                  <a:gd name="T13" fmla="*/ 0 h 424"/>
                  <a:gd name="T14" fmla="*/ 0 w 1586"/>
                  <a:gd name="T15" fmla="*/ 0 h 424"/>
                  <a:gd name="T16" fmla="*/ 0 w 1586"/>
                  <a:gd name="T17" fmla="*/ 0 h 424"/>
                  <a:gd name="T18" fmla="*/ 0 w 1586"/>
                  <a:gd name="T19" fmla="*/ 0 h 424"/>
                  <a:gd name="T20" fmla="*/ 0 w 1586"/>
                  <a:gd name="T21" fmla="*/ 0 h 424"/>
                  <a:gd name="T22" fmla="*/ 0 w 1586"/>
                  <a:gd name="T23" fmla="*/ 0 h 424"/>
                  <a:gd name="T24" fmla="*/ 0 w 1586"/>
                  <a:gd name="T25" fmla="*/ 0 h 424"/>
                  <a:gd name="T26" fmla="*/ 0 w 1586"/>
                  <a:gd name="T27" fmla="*/ 0 h 424"/>
                  <a:gd name="T28" fmla="*/ 0 w 1586"/>
                  <a:gd name="T29" fmla="*/ 0 h 424"/>
                  <a:gd name="T30" fmla="*/ 0 w 1586"/>
                  <a:gd name="T31" fmla="*/ 0 h 424"/>
                  <a:gd name="T32" fmla="*/ 0 w 1586"/>
                  <a:gd name="T33" fmla="*/ 0 h 424"/>
                  <a:gd name="T34" fmla="*/ 0 w 1586"/>
                  <a:gd name="T35" fmla="*/ 0 h 424"/>
                  <a:gd name="T36" fmla="*/ 0 w 1586"/>
                  <a:gd name="T37" fmla="*/ 0 h 424"/>
                  <a:gd name="T38" fmla="*/ 0 w 1586"/>
                  <a:gd name="T39" fmla="*/ 0 h 424"/>
                  <a:gd name="T40" fmla="*/ 0 w 1586"/>
                  <a:gd name="T41" fmla="*/ 0 h 424"/>
                  <a:gd name="T42" fmla="*/ 0 w 1586"/>
                  <a:gd name="T43" fmla="*/ 0 h 424"/>
                  <a:gd name="T44" fmla="*/ 0 w 1586"/>
                  <a:gd name="T45" fmla="*/ 0 h 424"/>
                  <a:gd name="T46" fmla="*/ 0 w 1586"/>
                  <a:gd name="T47" fmla="*/ 0 h 424"/>
                  <a:gd name="T48" fmla="*/ 0 w 1586"/>
                  <a:gd name="T49" fmla="*/ 0 h 424"/>
                  <a:gd name="T50" fmla="*/ 0 w 1586"/>
                  <a:gd name="T51" fmla="*/ 0 h 424"/>
                  <a:gd name="T52" fmla="*/ 0 w 1586"/>
                  <a:gd name="T53" fmla="*/ 0 h 424"/>
                  <a:gd name="T54" fmla="*/ 0 w 1586"/>
                  <a:gd name="T55" fmla="*/ 0 h 424"/>
                  <a:gd name="T56" fmla="*/ 0 w 1586"/>
                  <a:gd name="T57" fmla="*/ 0 h 424"/>
                  <a:gd name="T58" fmla="*/ 0 w 1586"/>
                  <a:gd name="T59" fmla="*/ 0 h 424"/>
                  <a:gd name="T60" fmla="*/ 0 w 1586"/>
                  <a:gd name="T61" fmla="*/ 0 h 424"/>
                  <a:gd name="T62" fmla="*/ 0 w 1586"/>
                  <a:gd name="T63" fmla="*/ 0 h 424"/>
                  <a:gd name="T64" fmla="*/ 0 w 1586"/>
                  <a:gd name="T65" fmla="*/ 0 h 424"/>
                  <a:gd name="T66" fmla="*/ 0 w 1586"/>
                  <a:gd name="T67" fmla="*/ 0 h 424"/>
                  <a:gd name="T68" fmla="*/ 0 w 1586"/>
                  <a:gd name="T69" fmla="*/ 0 h 424"/>
                  <a:gd name="T70" fmla="*/ 0 w 1586"/>
                  <a:gd name="T71" fmla="*/ 0 h 424"/>
                  <a:gd name="T72" fmla="*/ 0 w 1586"/>
                  <a:gd name="T73" fmla="*/ 0 h 424"/>
                  <a:gd name="T74" fmla="*/ 0 w 1586"/>
                  <a:gd name="T75" fmla="*/ 0 h 424"/>
                  <a:gd name="T76" fmla="*/ 0 w 1586"/>
                  <a:gd name="T77" fmla="*/ 0 h 424"/>
                  <a:gd name="T78" fmla="*/ 0 w 1586"/>
                  <a:gd name="T79" fmla="*/ 0 h 424"/>
                  <a:gd name="T80" fmla="*/ 0 w 1586"/>
                  <a:gd name="T81" fmla="*/ 0 h 424"/>
                  <a:gd name="T82" fmla="*/ 0 w 1586"/>
                  <a:gd name="T83" fmla="*/ 0 h 424"/>
                  <a:gd name="T84" fmla="*/ 0 w 1586"/>
                  <a:gd name="T85" fmla="*/ 0 h 424"/>
                  <a:gd name="T86" fmla="*/ 0 w 1586"/>
                  <a:gd name="T87" fmla="*/ 0 h 424"/>
                  <a:gd name="T88" fmla="*/ 0 w 1586"/>
                  <a:gd name="T89" fmla="*/ 0 h 424"/>
                  <a:gd name="T90" fmla="*/ 0 w 1586"/>
                  <a:gd name="T91" fmla="*/ 0 h 424"/>
                  <a:gd name="T92" fmla="*/ 0 w 1586"/>
                  <a:gd name="T93" fmla="*/ 0 h 424"/>
                  <a:gd name="T94" fmla="*/ 0 w 1586"/>
                  <a:gd name="T95" fmla="*/ 0 h 424"/>
                  <a:gd name="T96" fmla="*/ 0 w 1586"/>
                  <a:gd name="T97" fmla="*/ 0 h 424"/>
                  <a:gd name="T98" fmla="*/ 0 w 1586"/>
                  <a:gd name="T99" fmla="*/ 0 h 424"/>
                  <a:gd name="T100" fmla="*/ 0 w 1586"/>
                  <a:gd name="T101" fmla="*/ 0 h 424"/>
                  <a:gd name="T102" fmla="*/ 0 w 1586"/>
                  <a:gd name="T103" fmla="*/ 0 h 424"/>
                  <a:gd name="T104" fmla="*/ 0 w 1586"/>
                  <a:gd name="T105" fmla="*/ 0 h 424"/>
                  <a:gd name="T106" fmla="*/ 0 w 1586"/>
                  <a:gd name="T107" fmla="*/ 0 h 424"/>
                  <a:gd name="T108" fmla="*/ 0 w 1586"/>
                  <a:gd name="T109" fmla="*/ 0 h 424"/>
                  <a:gd name="T110" fmla="*/ 0 w 1586"/>
                  <a:gd name="T111" fmla="*/ 0 h 424"/>
                  <a:gd name="T112" fmla="*/ 0 w 1586"/>
                  <a:gd name="T113" fmla="*/ 0 h 424"/>
                  <a:gd name="T114" fmla="*/ 0 w 1586"/>
                  <a:gd name="T115" fmla="*/ 0 h 424"/>
                  <a:gd name="T116" fmla="*/ 0 w 1586"/>
                  <a:gd name="T117" fmla="*/ 0 h 424"/>
                  <a:gd name="T118" fmla="*/ 0 w 1586"/>
                  <a:gd name="T119" fmla="*/ 0 h 424"/>
                  <a:gd name="T120" fmla="*/ 0 w 1586"/>
                  <a:gd name="T121" fmla="*/ 0 h 424"/>
                  <a:gd name="T122" fmla="*/ 0 w 1586"/>
                  <a:gd name="T123" fmla="*/ 0 h 424"/>
                  <a:gd name="T124" fmla="*/ 0 w 1586"/>
                  <a:gd name="T125" fmla="*/ 0 h 4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86"/>
                  <a:gd name="T190" fmla="*/ 0 h 424"/>
                  <a:gd name="T191" fmla="*/ 1586 w 1586"/>
                  <a:gd name="T192" fmla="*/ 424 h 42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86" h="424">
                    <a:moveTo>
                      <a:pt x="1584" y="0"/>
                    </a:moveTo>
                    <a:lnTo>
                      <a:pt x="1586" y="329"/>
                    </a:lnTo>
                    <a:lnTo>
                      <a:pt x="1535" y="333"/>
                    </a:lnTo>
                    <a:lnTo>
                      <a:pt x="1486" y="334"/>
                    </a:lnTo>
                    <a:lnTo>
                      <a:pt x="1437" y="334"/>
                    </a:lnTo>
                    <a:lnTo>
                      <a:pt x="1390" y="333"/>
                    </a:lnTo>
                    <a:lnTo>
                      <a:pt x="1299" y="326"/>
                    </a:lnTo>
                    <a:lnTo>
                      <a:pt x="1213" y="318"/>
                    </a:lnTo>
                    <a:lnTo>
                      <a:pt x="1172" y="315"/>
                    </a:lnTo>
                    <a:lnTo>
                      <a:pt x="1134" y="312"/>
                    </a:lnTo>
                    <a:lnTo>
                      <a:pt x="1095" y="311"/>
                    </a:lnTo>
                    <a:lnTo>
                      <a:pt x="1058" y="311"/>
                    </a:lnTo>
                    <a:lnTo>
                      <a:pt x="1023" y="312"/>
                    </a:lnTo>
                    <a:lnTo>
                      <a:pt x="988" y="316"/>
                    </a:lnTo>
                    <a:lnTo>
                      <a:pt x="971" y="318"/>
                    </a:lnTo>
                    <a:lnTo>
                      <a:pt x="955" y="322"/>
                    </a:lnTo>
                    <a:lnTo>
                      <a:pt x="939" y="326"/>
                    </a:lnTo>
                    <a:lnTo>
                      <a:pt x="924" y="332"/>
                    </a:lnTo>
                    <a:lnTo>
                      <a:pt x="863" y="350"/>
                    </a:lnTo>
                    <a:lnTo>
                      <a:pt x="805" y="366"/>
                    </a:lnTo>
                    <a:lnTo>
                      <a:pt x="751" y="381"/>
                    </a:lnTo>
                    <a:lnTo>
                      <a:pt x="701" y="392"/>
                    </a:lnTo>
                    <a:lnTo>
                      <a:pt x="653" y="402"/>
                    </a:lnTo>
                    <a:lnTo>
                      <a:pt x="608" y="410"/>
                    </a:lnTo>
                    <a:lnTo>
                      <a:pt x="566" y="415"/>
                    </a:lnTo>
                    <a:lnTo>
                      <a:pt x="526" y="420"/>
                    </a:lnTo>
                    <a:lnTo>
                      <a:pt x="491" y="423"/>
                    </a:lnTo>
                    <a:lnTo>
                      <a:pt x="455" y="424"/>
                    </a:lnTo>
                    <a:lnTo>
                      <a:pt x="423" y="423"/>
                    </a:lnTo>
                    <a:lnTo>
                      <a:pt x="393" y="421"/>
                    </a:lnTo>
                    <a:lnTo>
                      <a:pt x="365" y="419"/>
                    </a:lnTo>
                    <a:lnTo>
                      <a:pt x="339" y="414"/>
                    </a:lnTo>
                    <a:lnTo>
                      <a:pt x="314" y="408"/>
                    </a:lnTo>
                    <a:lnTo>
                      <a:pt x="290" y="402"/>
                    </a:lnTo>
                    <a:lnTo>
                      <a:pt x="268" y="394"/>
                    </a:lnTo>
                    <a:lnTo>
                      <a:pt x="248" y="386"/>
                    </a:lnTo>
                    <a:lnTo>
                      <a:pt x="228" y="377"/>
                    </a:lnTo>
                    <a:lnTo>
                      <a:pt x="208" y="367"/>
                    </a:lnTo>
                    <a:lnTo>
                      <a:pt x="190" y="357"/>
                    </a:lnTo>
                    <a:lnTo>
                      <a:pt x="173" y="345"/>
                    </a:lnTo>
                    <a:lnTo>
                      <a:pt x="155" y="333"/>
                    </a:lnTo>
                    <a:lnTo>
                      <a:pt x="140" y="321"/>
                    </a:lnTo>
                    <a:lnTo>
                      <a:pt x="107" y="296"/>
                    </a:lnTo>
                    <a:lnTo>
                      <a:pt x="72" y="271"/>
                    </a:lnTo>
                    <a:lnTo>
                      <a:pt x="38" y="246"/>
                    </a:lnTo>
                    <a:lnTo>
                      <a:pt x="0" y="221"/>
                    </a:lnTo>
                    <a:lnTo>
                      <a:pt x="47" y="231"/>
                    </a:lnTo>
                    <a:lnTo>
                      <a:pt x="92" y="241"/>
                    </a:lnTo>
                    <a:lnTo>
                      <a:pt x="134" y="246"/>
                    </a:lnTo>
                    <a:lnTo>
                      <a:pt x="175" y="249"/>
                    </a:lnTo>
                    <a:lnTo>
                      <a:pt x="213" y="249"/>
                    </a:lnTo>
                    <a:lnTo>
                      <a:pt x="252" y="247"/>
                    </a:lnTo>
                    <a:lnTo>
                      <a:pt x="287" y="243"/>
                    </a:lnTo>
                    <a:lnTo>
                      <a:pt x="322" y="238"/>
                    </a:lnTo>
                    <a:lnTo>
                      <a:pt x="353" y="230"/>
                    </a:lnTo>
                    <a:lnTo>
                      <a:pt x="385" y="222"/>
                    </a:lnTo>
                    <a:lnTo>
                      <a:pt x="415" y="212"/>
                    </a:lnTo>
                    <a:lnTo>
                      <a:pt x="446" y="201"/>
                    </a:lnTo>
                    <a:lnTo>
                      <a:pt x="474" y="188"/>
                    </a:lnTo>
                    <a:lnTo>
                      <a:pt x="501" y="176"/>
                    </a:lnTo>
                    <a:lnTo>
                      <a:pt x="528" y="161"/>
                    </a:lnTo>
                    <a:lnTo>
                      <a:pt x="554" y="148"/>
                    </a:lnTo>
                    <a:lnTo>
                      <a:pt x="1584" y="0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01" name="Freeform 2284"/>
              <p:cNvSpPr>
                <a:spLocks/>
              </p:cNvSpPr>
              <p:nvPr/>
            </p:nvSpPr>
            <p:spPr bwMode="auto">
              <a:xfrm>
                <a:off x="3469" y="2643"/>
                <a:ext cx="300" cy="189"/>
              </a:xfrm>
              <a:custGeom>
                <a:avLst/>
                <a:gdLst>
                  <a:gd name="T0" fmla="*/ 0 w 1201"/>
                  <a:gd name="T1" fmla="*/ 0 h 757"/>
                  <a:gd name="T2" fmla="*/ 0 w 1201"/>
                  <a:gd name="T3" fmla="*/ 0 h 757"/>
                  <a:gd name="T4" fmla="*/ 0 w 1201"/>
                  <a:gd name="T5" fmla="*/ 0 h 757"/>
                  <a:gd name="T6" fmla="*/ 0 w 1201"/>
                  <a:gd name="T7" fmla="*/ 0 h 757"/>
                  <a:gd name="T8" fmla="*/ 0 w 1201"/>
                  <a:gd name="T9" fmla="*/ 0 h 757"/>
                  <a:gd name="T10" fmla="*/ 0 w 1201"/>
                  <a:gd name="T11" fmla="*/ 0 h 757"/>
                  <a:gd name="T12" fmla="*/ 0 w 1201"/>
                  <a:gd name="T13" fmla="*/ 0 h 757"/>
                  <a:gd name="T14" fmla="*/ 0 w 1201"/>
                  <a:gd name="T15" fmla="*/ 0 h 757"/>
                  <a:gd name="T16" fmla="*/ 0 w 1201"/>
                  <a:gd name="T17" fmla="*/ 0 h 757"/>
                  <a:gd name="T18" fmla="*/ 0 w 1201"/>
                  <a:gd name="T19" fmla="*/ 0 h 757"/>
                  <a:gd name="T20" fmla="*/ 0 w 1201"/>
                  <a:gd name="T21" fmla="*/ 0 h 757"/>
                  <a:gd name="T22" fmla="*/ 0 w 1201"/>
                  <a:gd name="T23" fmla="*/ 0 h 757"/>
                  <a:gd name="T24" fmla="*/ 0 w 1201"/>
                  <a:gd name="T25" fmla="*/ 0 h 757"/>
                  <a:gd name="T26" fmla="*/ 0 w 1201"/>
                  <a:gd name="T27" fmla="*/ 0 h 757"/>
                  <a:gd name="T28" fmla="*/ 0 w 1201"/>
                  <a:gd name="T29" fmla="*/ 0 h 757"/>
                  <a:gd name="T30" fmla="*/ 0 w 1201"/>
                  <a:gd name="T31" fmla="*/ 0 h 757"/>
                  <a:gd name="T32" fmla="*/ 0 w 1201"/>
                  <a:gd name="T33" fmla="*/ 0 h 757"/>
                  <a:gd name="T34" fmla="*/ 0 w 1201"/>
                  <a:gd name="T35" fmla="*/ 0 h 757"/>
                  <a:gd name="T36" fmla="*/ 0 w 1201"/>
                  <a:gd name="T37" fmla="*/ 0 h 757"/>
                  <a:gd name="T38" fmla="*/ 0 w 1201"/>
                  <a:gd name="T39" fmla="*/ 0 h 757"/>
                  <a:gd name="T40" fmla="*/ 0 w 1201"/>
                  <a:gd name="T41" fmla="*/ 0 h 757"/>
                  <a:gd name="T42" fmla="*/ 0 w 1201"/>
                  <a:gd name="T43" fmla="*/ 0 h 757"/>
                  <a:gd name="T44" fmla="*/ 0 w 1201"/>
                  <a:gd name="T45" fmla="*/ 0 h 757"/>
                  <a:gd name="T46" fmla="*/ 0 w 1201"/>
                  <a:gd name="T47" fmla="*/ 0 h 757"/>
                  <a:gd name="T48" fmla="*/ 0 w 1201"/>
                  <a:gd name="T49" fmla="*/ 0 h 757"/>
                  <a:gd name="T50" fmla="*/ 0 w 1201"/>
                  <a:gd name="T51" fmla="*/ 0 h 757"/>
                  <a:gd name="T52" fmla="*/ 0 w 1201"/>
                  <a:gd name="T53" fmla="*/ 0 h 757"/>
                  <a:gd name="T54" fmla="*/ 0 w 1201"/>
                  <a:gd name="T55" fmla="*/ 0 h 757"/>
                  <a:gd name="T56" fmla="*/ 0 w 1201"/>
                  <a:gd name="T57" fmla="*/ 0 h 757"/>
                  <a:gd name="T58" fmla="*/ 0 w 1201"/>
                  <a:gd name="T59" fmla="*/ 0 h 757"/>
                  <a:gd name="T60" fmla="*/ 0 w 1201"/>
                  <a:gd name="T61" fmla="*/ 0 h 757"/>
                  <a:gd name="T62" fmla="*/ 0 w 1201"/>
                  <a:gd name="T63" fmla="*/ 0 h 757"/>
                  <a:gd name="T64" fmla="*/ 0 w 1201"/>
                  <a:gd name="T65" fmla="*/ 0 h 757"/>
                  <a:gd name="T66" fmla="*/ 0 w 1201"/>
                  <a:gd name="T67" fmla="*/ 0 h 757"/>
                  <a:gd name="T68" fmla="*/ 0 w 1201"/>
                  <a:gd name="T69" fmla="*/ 0 h 757"/>
                  <a:gd name="T70" fmla="*/ 0 w 1201"/>
                  <a:gd name="T71" fmla="*/ 0 h 757"/>
                  <a:gd name="T72" fmla="*/ 0 w 1201"/>
                  <a:gd name="T73" fmla="*/ 0 h 757"/>
                  <a:gd name="T74" fmla="*/ 0 w 1201"/>
                  <a:gd name="T75" fmla="*/ 0 h 757"/>
                  <a:gd name="T76" fmla="*/ 0 w 1201"/>
                  <a:gd name="T77" fmla="*/ 0 h 757"/>
                  <a:gd name="T78" fmla="*/ 0 w 1201"/>
                  <a:gd name="T79" fmla="*/ 0 h 757"/>
                  <a:gd name="T80" fmla="*/ 0 w 1201"/>
                  <a:gd name="T81" fmla="*/ 0 h 757"/>
                  <a:gd name="T82" fmla="*/ 0 w 1201"/>
                  <a:gd name="T83" fmla="*/ 0 h 757"/>
                  <a:gd name="T84" fmla="*/ 0 w 1201"/>
                  <a:gd name="T85" fmla="*/ 0 h 757"/>
                  <a:gd name="T86" fmla="*/ 0 w 1201"/>
                  <a:gd name="T87" fmla="*/ 0 h 757"/>
                  <a:gd name="T88" fmla="*/ 0 w 1201"/>
                  <a:gd name="T89" fmla="*/ 0 h 757"/>
                  <a:gd name="T90" fmla="*/ 0 w 1201"/>
                  <a:gd name="T91" fmla="*/ 0 h 757"/>
                  <a:gd name="T92" fmla="*/ 0 w 1201"/>
                  <a:gd name="T93" fmla="*/ 0 h 757"/>
                  <a:gd name="T94" fmla="*/ 0 w 1201"/>
                  <a:gd name="T95" fmla="*/ 0 h 7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01"/>
                  <a:gd name="T145" fmla="*/ 0 h 757"/>
                  <a:gd name="T146" fmla="*/ 1201 w 1201"/>
                  <a:gd name="T147" fmla="*/ 757 h 75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01" h="757">
                    <a:moveTo>
                      <a:pt x="790" y="181"/>
                    </a:moveTo>
                    <a:lnTo>
                      <a:pt x="3" y="123"/>
                    </a:lnTo>
                    <a:lnTo>
                      <a:pt x="6" y="157"/>
                    </a:lnTo>
                    <a:lnTo>
                      <a:pt x="11" y="190"/>
                    </a:lnTo>
                    <a:lnTo>
                      <a:pt x="15" y="206"/>
                    </a:lnTo>
                    <a:lnTo>
                      <a:pt x="19" y="220"/>
                    </a:lnTo>
                    <a:lnTo>
                      <a:pt x="25" y="236"/>
                    </a:lnTo>
                    <a:lnTo>
                      <a:pt x="32" y="251"/>
                    </a:lnTo>
                    <a:lnTo>
                      <a:pt x="41" y="264"/>
                    </a:lnTo>
                    <a:lnTo>
                      <a:pt x="52" y="277"/>
                    </a:lnTo>
                    <a:lnTo>
                      <a:pt x="64" y="290"/>
                    </a:lnTo>
                    <a:lnTo>
                      <a:pt x="78" y="301"/>
                    </a:lnTo>
                    <a:lnTo>
                      <a:pt x="95" y="311"/>
                    </a:lnTo>
                    <a:lnTo>
                      <a:pt x="115" y="321"/>
                    </a:lnTo>
                    <a:lnTo>
                      <a:pt x="138" y="330"/>
                    </a:lnTo>
                    <a:lnTo>
                      <a:pt x="163" y="336"/>
                    </a:lnTo>
                    <a:lnTo>
                      <a:pt x="173" y="344"/>
                    </a:lnTo>
                    <a:lnTo>
                      <a:pt x="182" y="352"/>
                    </a:lnTo>
                    <a:lnTo>
                      <a:pt x="190" y="361"/>
                    </a:lnTo>
                    <a:lnTo>
                      <a:pt x="197" y="371"/>
                    </a:lnTo>
                    <a:lnTo>
                      <a:pt x="202" y="379"/>
                    </a:lnTo>
                    <a:lnTo>
                      <a:pt x="206" y="388"/>
                    </a:lnTo>
                    <a:lnTo>
                      <a:pt x="209" y="397"/>
                    </a:lnTo>
                    <a:lnTo>
                      <a:pt x="210" y="408"/>
                    </a:lnTo>
                    <a:lnTo>
                      <a:pt x="210" y="417"/>
                    </a:lnTo>
                    <a:lnTo>
                      <a:pt x="209" y="427"/>
                    </a:lnTo>
                    <a:lnTo>
                      <a:pt x="206" y="438"/>
                    </a:lnTo>
                    <a:lnTo>
                      <a:pt x="202" y="450"/>
                    </a:lnTo>
                    <a:lnTo>
                      <a:pt x="196" y="462"/>
                    </a:lnTo>
                    <a:lnTo>
                      <a:pt x="189" y="474"/>
                    </a:lnTo>
                    <a:lnTo>
                      <a:pt x="180" y="486"/>
                    </a:lnTo>
                    <a:lnTo>
                      <a:pt x="171" y="499"/>
                    </a:lnTo>
                    <a:lnTo>
                      <a:pt x="128" y="529"/>
                    </a:lnTo>
                    <a:lnTo>
                      <a:pt x="89" y="555"/>
                    </a:lnTo>
                    <a:lnTo>
                      <a:pt x="72" y="569"/>
                    </a:lnTo>
                    <a:lnTo>
                      <a:pt x="54" y="582"/>
                    </a:lnTo>
                    <a:lnTo>
                      <a:pt x="40" y="595"/>
                    </a:lnTo>
                    <a:lnTo>
                      <a:pt x="28" y="610"/>
                    </a:lnTo>
                    <a:lnTo>
                      <a:pt x="17" y="624"/>
                    </a:lnTo>
                    <a:lnTo>
                      <a:pt x="8" y="639"/>
                    </a:lnTo>
                    <a:lnTo>
                      <a:pt x="6" y="647"/>
                    </a:lnTo>
                    <a:lnTo>
                      <a:pt x="3" y="654"/>
                    </a:lnTo>
                    <a:lnTo>
                      <a:pt x="2" y="664"/>
                    </a:lnTo>
                    <a:lnTo>
                      <a:pt x="0" y="672"/>
                    </a:lnTo>
                    <a:lnTo>
                      <a:pt x="0" y="681"/>
                    </a:lnTo>
                    <a:lnTo>
                      <a:pt x="2" y="691"/>
                    </a:lnTo>
                    <a:lnTo>
                      <a:pt x="3" y="701"/>
                    </a:lnTo>
                    <a:lnTo>
                      <a:pt x="6" y="711"/>
                    </a:lnTo>
                    <a:lnTo>
                      <a:pt x="10" y="722"/>
                    </a:lnTo>
                    <a:lnTo>
                      <a:pt x="13" y="734"/>
                    </a:lnTo>
                    <a:lnTo>
                      <a:pt x="19" y="746"/>
                    </a:lnTo>
                    <a:lnTo>
                      <a:pt x="25" y="757"/>
                    </a:lnTo>
                    <a:lnTo>
                      <a:pt x="1201" y="623"/>
                    </a:lnTo>
                    <a:lnTo>
                      <a:pt x="1174" y="108"/>
                    </a:lnTo>
                    <a:lnTo>
                      <a:pt x="1139" y="117"/>
                    </a:lnTo>
                    <a:lnTo>
                      <a:pt x="1106" y="124"/>
                    </a:lnTo>
                    <a:lnTo>
                      <a:pt x="1073" y="129"/>
                    </a:lnTo>
                    <a:lnTo>
                      <a:pt x="1040" y="132"/>
                    </a:lnTo>
                    <a:lnTo>
                      <a:pt x="1007" y="133"/>
                    </a:lnTo>
                    <a:lnTo>
                      <a:pt x="974" y="130"/>
                    </a:lnTo>
                    <a:lnTo>
                      <a:pt x="940" y="126"/>
                    </a:lnTo>
                    <a:lnTo>
                      <a:pt x="904" y="120"/>
                    </a:lnTo>
                    <a:lnTo>
                      <a:pt x="865" y="109"/>
                    </a:lnTo>
                    <a:lnTo>
                      <a:pt x="817" y="95"/>
                    </a:lnTo>
                    <a:lnTo>
                      <a:pt x="763" y="78"/>
                    </a:lnTo>
                    <a:lnTo>
                      <a:pt x="705" y="59"/>
                    </a:lnTo>
                    <a:lnTo>
                      <a:pt x="642" y="41"/>
                    </a:lnTo>
                    <a:lnTo>
                      <a:pt x="578" y="25"/>
                    </a:lnTo>
                    <a:lnTo>
                      <a:pt x="545" y="17"/>
                    </a:lnTo>
                    <a:lnTo>
                      <a:pt x="512" y="10"/>
                    </a:lnTo>
                    <a:lnTo>
                      <a:pt x="481" y="5"/>
                    </a:lnTo>
                    <a:lnTo>
                      <a:pt x="448" y="1"/>
                    </a:lnTo>
                    <a:lnTo>
                      <a:pt x="432" y="0"/>
                    </a:lnTo>
                    <a:lnTo>
                      <a:pt x="417" y="0"/>
                    </a:lnTo>
                    <a:lnTo>
                      <a:pt x="402" y="0"/>
                    </a:lnTo>
                    <a:lnTo>
                      <a:pt x="387" y="1"/>
                    </a:lnTo>
                    <a:lnTo>
                      <a:pt x="361" y="5"/>
                    </a:lnTo>
                    <a:lnTo>
                      <a:pt x="336" y="10"/>
                    </a:lnTo>
                    <a:lnTo>
                      <a:pt x="313" y="18"/>
                    </a:lnTo>
                    <a:lnTo>
                      <a:pt x="293" y="26"/>
                    </a:lnTo>
                    <a:lnTo>
                      <a:pt x="277" y="37"/>
                    </a:lnTo>
                    <a:lnTo>
                      <a:pt x="263" y="47"/>
                    </a:lnTo>
                    <a:lnTo>
                      <a:pt x="252" y="58"/>
                    </a:lnTo>
                    <a:lnTo>
                      <a:pt x="246" y="68"/>
                    </a:lnTo>
                    <a:lnTo>
                      <a:pt x="243" y="74"/>
                    </a:lnTo>
                    <a:lnTo>
                      <a:pt x="242" y="79"/>
                    </a:lnTo>
                    <a:lnTo>
                      <a:pt x="242" y="83"/>
                    </a:lnTo>
                    <a:lnTo>
                      <a:pt x="242" y="88"/>
                    </a:lnTo>
                    <a:lnTo>
                      <a:pt x="243" y="92"/>
                    </a:lnTo>
                    <a:lnTo>
                      <a:pt x="246" y="96"/>
                    </a:lnTo>
                    <a:lnTo>
                      <a:pt x="250" y="100"/>
                    </a:lnTo>
                    <a:lnTo>
                      <a:pt x="254" y="103"/>
                    </a:lnTo>
                    <a:lnTo>
                      <a:pt x="259" y="105"/>
                    </a:lnTo>
                    <a:lnTo>
                      <a:pt x="266" y="108"/>
                    </a:lnTo>
                    <a:lnTo>
                      <a:pt x="274" y="109"/>
                    </a:lnTo>
                    <a:lnTo>
                      <a:pt x="283" y="111"/>
                    </a:lnTo>
                    <a:lnTo>
                      <a:pt x="790" y="181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02" name="Freeform 2285"/>
              <p:cNvSpPr>
                <a:spLocks/>
              </p:cNvSpPr>
              <p:nvPr/>
            </p:nvSpPr>
            <p:spPr bwMode="auto">
              <a:xfrm>
                <a:off x="3469" y="2643"/>
                <a:ext cx="300" cy="189"/>
              </a:xfrm>
              <a:custGeom>
                <a:avLst/>
                <a:gdLst>
                  <a:gd name="T0" fmla="*/ 0 w 1201"/>
                  <a:gd name="T1" fmla="*/ 0 h 757"/>
                  <a:gd name="T2" fmla="*/ 0 w 1201"/>
                  <a:gd name="T3" fmla="*/ 0 h 757"/>
                  <a:gd name="T4" fmla="*/ 0 w 1201"/>
                  <a:gd name="T5" fmla="*/ 0 h 757"/>
                  <a:gd name="T6" fmla="*/ 0 w 1201"/>
                  <a:gd name="T7" fmla="*/ 0 h 757"/>
                  <a:gd name="T8" fmla="*/ 0 w 1201"/>
                  <a:gd name="T9" fmla="*/ 0 h 757"/>
                  <a:gd name="T10" fmla="*/ 0 w 1201"/>
                  <a:gd name="T11" fmla="*/ 0 h 757"/>
                  <a:gd name="T12" fmla="*/ 0 w 1201"/>
                  <a:gd name="T13" fmla="*/ 0 h 757"/>
                  <a:gd name="T14" fmla="*/ 0 w 1201"/>
                  <a:gd name="T15" fmla="*/ 0 h 757"/>
                  <a:gd name="T16" fmla="*/ 0 w 1201"/>
                  <a:gd name="T17" fmla="*/ 0 h 757"/>
                  <a:gd name="T18" fmla="*/ 0 w 1201"/>
                  <a:gd name="T19" fmla="*/ 0 h 757"/>
                  <a:gd name="T20" fmla="*/ 0 w 1201"/>
                  <a:gd name="T21" fmla="*/ 0 h 757"/>
                  <a:gd name="T22" fmla="*/ 0 w 1201"/>
                  <a:gd name="T23" fmla="*/ 0 h 757"/>
                  <a:gd name="T24" fmla="*/ 0 w 1201"/>
                  <a:gd name="T25" fmla="*/ 0 h 757"/>
                  <a:gd name="T26" fmla="*/ 0 w 1201"/>
                  <a:gd name="T27" fmla="*/ 0 h 757"/>
                  <a:gd name="T28" fmla="*/ 0 w 1201"/>
                  <a:gd name="T29" fmla="*/ 0 h 757"/>
                  <a:gd name="T30" fmla="*/ 0 w 1201"/>
                  <a:gd name="T31" fmla="*/ 0 h 757"/>
                  <a:gd name="T32" fmla="*/ 0 w 1201"/>
                  <a:gd name="T33" fmla="*/ 0 h 757"/>
                  <a:gd name="T34" fmla="*/ 0 w 1201"/>
                  <a:gd name="T35" fmla="*/ 0 h 757"/>
                  <a:gd name="T36" fmla="*/ 0 w 1201"/>
                  <a:gd name="T37" fmla="*/ 0 h 757"/>
                  <a:gd name="T38" fmla="*/ 0 w 1201"/>
                  <a:gd name="T39" fmla="*/ 0 h 757"/>
                  <a:gd name="T40" fmla="*/ 0 w 1201"/>
                  <a:gd name="T41" fmla="*/ 0 h 757"/>
                  <a:gd name="T42" fmla="*/ 0 w 1201"/>
                  <a:gd name="T43" fmla="*/ 0 h 757"/>
                  <a:gd name="T44" fmla="*/ 0 w 1201"/>
                  <a:gd name="T45" fmla="*/ 0 h 757"/>
                  <a:gd name="T46" fmla="*/ 0 w 1201"/>
                  <a:gd name="T47" fmla="*/ 0 h 757"/>
                  <a:gd name="T48" fmla="*/ 0 w 1201"/>
                  <a:gd name="T49" fmla="*/ 0 h 757"/>
                  <a:gd name="T50" fmla="*/ 0 w 1201"/>
                  <a:gd name="T51" fmla="*/ 0 h 757"/>
                  <a:gd name="T52" fmla="*/ 0 w 1201"/>
                  <a:gd name="T53" fmla="*/ 0 h 757"/>
                  <a:gd name="T54" fmla="*/ 0 w 1201"/>
                  <a:gd name="T55" fmla="*/ 0 h 757"/>
                  <a:gd name="T56" fmla="*/ 0 w 1201"/>
                  <a:gd name="T57" fmla="*/ 0 h 757"/>
                  <a:gd name="T58" fmla="*/ 0 w 1201"/>
                  <a:gd name="T59" fmla="*/ 0 h 757"/>
                  <a:gd name="T60" fmla="*/ 0 w 1201"/>
                  <a:gd name="T61" fmla="*/ 0 h 757"/>
                  <a:gd name="T62" fmla="*/ 0 w 1201"/>
                  <a:gd name="T63" fmla="*/ 0 h 757"/>
                  <a:gd name="T64" fmla="*/ 0 w 1201"/>
                  <a:gd name="T65" fmla="*/ 0 h 757"/>
                  <a:gd name="T66" fmla="*/ 0 w 1201"/>
                  <a:gd name="T67" fmla="*/ 0 h 757"/>
                  <a:gd name="T68" fmla="*/ 0 w 1201"/>
                  <a:gd name="T69" fmla="*/ 0 h 757"/>
                  <a:gd name="T70" fmla="*/ 0 w 1201"/>
                  <a:gd name="T71" fmla="*/ 0 h 757"/>
                  <a:gd name="T72" fmla="*/ 0 w 1201"/>
                  <a:gd name="T73" fmla="*/ 0 h 757"/>
                  <a:gd name="T74" fmla="*/ 0 w 1201"/>
                  <a:gd name="T75" fmla="*/ 0 h 757"/>
                  <a:gd name="T76" fmla="*/ 0 w 1201"/>
                  <a:gd name="T77" fmla="*/ 0 h 757"/>
                  <a:gd name="T78" fmla="*/ 0 w 1201"/>
                  <a:gd name="T79" fmla="*/ 0 h 757"/>
                  <a:gd name="T80" fmla="*/ 0 w 1201"/>
                  <a:gd name="T81" fmla="*/ 0 h 757"/>
                  <a:gd name="T82" fmla="*/ 0 w 1201"/>
                  <a:gd name="T83" fmla="*/ 0 h 757"/>
                  <a:gd name="T84" fmla="*/ 0 w 1201"/>
                  <a:gd name="T85" fmla="*/ 0 h 757"/>
                  <a:gd name="T86" fmla="*/ 0 w 1201"/>
                  <a:gd name="T87" fmla="*/ 0 h 757"/>
                  <a:gd name="T88" fmla="*/ 0 w 1201"/>
                  <a:gd name="T89" fmla="*/ 0 h 757"/>
                  <a:gd name="T90" fmla="*/ 0 w 1201"/>
                  <a:gd name="T91" fmla="*/ 0 h 757"/>
                  <a:gd name="T92" fmla="*/ 0 w 1201"/>
                  <a:gd name="T93" fmla="*/ 0 h 757"/>
                  <a:gd name="T94" fmla="*/ 0 w 1201"/>
                  <a:gd name="T95" fmla="*/ 0 h 7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01"/>
                  <a:gd name="T145" fmla="*/ 0 h 757"/>
                  <a:gd name="T146" fmla="*/ 1201 w 1201"/>
                  <a:gd name="T147" fmla="*/ 757 h 75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01" h="757">
                    <a:moveTo>
                      <a:pt x="790" y="181"/>
                    </a:moveTo>
                    <a:lnTo>
                      <a:pt x="3" y="123"/>
                    </a:lnTo>
                    <a:lnTo>
                      <a:pt x="6" y="157"/>
                    </a:lnTo>
                    <a:lnTo>
                      <a:pt x="11" y="190"/>
                    </a:lnTo>
                    <a:lnTo>
                      <a:pt x="15" y="206"/>
                    </a:lnTo>
                    <a:lnTo>
                      <a:pt x="19" y="220"/>
                    </a:lnTo>
                    <a:lnTo>
                      <a:pt x="25" y="236"/>
                    </a:lnTo>
                    <a:lnTo>
                      <a:pt x="32" y="251"/>
                    </a:lnTo>
                    <a:lnTo>
                      <a:pt x="41" y="264"/>
                    </a:lnTo>
                    <a:lnTo>
                      <a:pt x="52" y="277"/>
                    </a:lnTo>
                    <a:lnTo>
                      <a:pt x="64" y="290"/>
                    </a:lnTo>
                    <a:lnTo>
                      <a:pt x="78" y="301"/>
                    </a:lnTo>
                    <a:lnTo>
                      <a:pt x="95" y="311"/>
                    </a:lnTo>
                    <a:lnTo>
                      <a:pt x="115" y="321"/>
                    </a:lnTo>
                    <a:lnTo>
                      <a:pt x="138" y="330"/>
                    </a:lnTo>
                    <a:lnTo>
                      <a:pt x="163" y="336"/>
                    </a:lnTo>
                    <a:lnTo>
                      <a:pt x="173" y="344"/>
                    </a:lnTo>
                    <a:lnTo>
                      <a:pt x="182" y="352"/>
                    </a:lnTo>
                    <a:lnTo>
                      <a:pt x="190" y="361"/>
                    </a:lnTo>
                    <a:lnTo>
                      <a:pt x="197" y="371"/>
                    </a:lnTo>
                    <a:lnTo>
                      <a:pt x="202" y="379"/>
                    </a:lnTo>
                    <a:lnTo>
                      <a:pt x="206" y="388"/>
                    </a:lnTo>
                    <a:lnTo>
                      <a:pt x="209" y="397"/>
                    </a:lnTo>
                    <a:lnTo>
                      <a:pt x="210" y="408"/>
                    </a:lnTo>
                    <a:lnTo>
                      <a:pt x="210" y="417"/>
                    </a:lnTo>
                    <a:lnTo>
                      <a:pt x="209" y="427"/>
                    </a:lnTo>
                    <a:lnTo>
                      <a:pt x="206" y="438"/>
                    </a:lnTo>
                    <a:lnTo>
                      <a:pt x="202" y="450"/>
                    </a:lnTo>
                    <a:lnTo>
                      <a:pt x="196" y="462"/>
                    </a:lnTo>
                    <a:lnTo>
                      <a:pt x="189" y="474"/>
                    </a:lnTo>
                    <a:lnTo>
                      <a:pt x="180" y="486"/>
                    </a:lnTo>
                    <a:lnTo>
                      <a:pt x="171" y="499"/>
                    </a:lnTo>
                    <a:lnTo>
                      <a:pt x="128" y="529"/>
                    </a:lnTo>
                    <a:lnTo>
                      <a:pt x="89" y="555"/>
                    </a:lnTo>
                    <a:lnTo>
                      <a:pt x="72" y="569"/>
                    </a:lnTo>
                    <a:lnTo>
                      <a:pt x="54" y="582"/>
                    </a:lnTo>
                    <a:lnTo>
                      <a:pt x="40" y="595"/>
                    </a:lnTo>
                    <a:lnTo>
                      <a:pt x="28" y="610"/>
                    </a:lnTo>
                    <a:lnTo>
                      <a:pt x="17" y="624"/>
                    </a:lnTo>
                    <a:lnTo>
                      <a:pt x="8" y="639"/>
                    </a:lnTo>
                    <a:lnTo>
                      <a:pt x="6" y="647"/>
                    </a:lnTo>
                    <a:lnTo>
                      <a:pt x="3" y="654"/>
                    </a:lnTo>
                    <a:lnTo>
                      <a:pt x="2" y="664"/>
                    </a:lnTo>
                    <a:lnTo>
                      <a:pt x="0" y="672"/>
                    </a:lnTo>
                    <a:lnTo>
                      <a:pt x="0" y="681"/>
                    </a:lnTo>
                    <a:lnTo>
                      <a:pt x="2" y="691"/>
                    </a:lnTo>
                    <a:lnTo>
                      <a:pt x="3" y="701"/>
                    </a:lnTo>
                    <a:lnTo>
                      <a:pt x="6" y="711"/>
                    </a:lnTo>
                    <a:lnTo>
                      <a:pt x="10" y="722"/>
                    </a:lnTo>
                    <a:lnTo>
                      <a:pt x="13" y="734"/>
                    </a:lnTo>
                    <a:lnTo>
                      <a:pt x="19" y="746"/>
                    </a:lnTo>
                    <a:lnTo>
                      <a:pt x="25" y="757"/>
                    </a:lnTo>
                    <a:lnTo>
                      <a:pt x="1201" y="623"/>
                    </a:lnTo>
                    <a:lnTo>
                      <a:pt x="1174" y="108"/>
                    </a:lnTo>
                    <a:lnTo>
                      <a:pt x="1139" y="117"/>
                    </a:lnTo>
                    <a:lnTo>
                      <a:pt x="1106" y="124"/>
                    </a:lnTo>
                    <a:lnTo>
                      <a:pt x="1073" y="129"/>
                    </a:lnTo>
                    <a:lnTo>
                      <a:pt x="1040" y="132"/>
                    </a:lnTo>
                    <a:lnTo>
                      <a:pt x="1007" y="133"/>
                    </a:lnTo>
                    <a:lnTo>
                      <a:pt x="974" y="130"/>
                    </a:lnTo>
                    <a:lnTo>
                      <a:pt x="940" y="126"/>
                    </a:lnTo>
                    <a:lnTo>
                      <a:pt x="904" y="120"/>
                    </a:lnTo>
                    <a:lnTo>
                      <a:pt x="865" y="109"/>
                    </a:lnTo>
                    <a:lnTo>
                      <a:pt x="817" y="95"/>
                    </a:lnTo>
                    <a:lnTo>
                      <a:pt x="763" y="78"/>
                    </a:lnTo>
                    <a:lnTo>
                      <a:pt x="705" y="59"/>
                    </a:lnTo>
                    <a:lnTo>
                      <a:pt x="642" y="41"/>
                    </a:lnTo>
                    <a:lnTo>
                      <a:pt x="578" y="25"/>
                    </a:lnTo>
                    <a:lnTo>
                      <a:pt x="545" y="17"/>
                    </a:lnTo>
                    <a:lnTo>
                      <a:pt x="512" y="10"/>
                    </a:lnTo>
                    <a:lnTo>
                      <a:pt x="481" y="5"/>
                    </a:lnTo>
                    <a:lnTo>
                      <a:pt x="448" y="1"/>
                    </a:lnTo>
                    <a:lnTo>
                      <a:pt x="432" y="0"/>
                    </a:lnTo>
                    <a:lnTo>
                      <a:pt x="417" y="0"/>
                    </a:lnTo>
                    <a:lnTo>
                      <a:pt x="402" y="0"/>
                    </a:lnTo>
                    <a:lnTo>
                      <a:pt x="387" y="1"/>
                    </a:lnTo>
                    <a:lnTo>
                      <a:pt x="361" y="5"/>
                    </a:lnTo>
                    <a:lnTo>
                      <a:pt x="336" y="10"/>
                    </a:lnTo>
                    <a:lnTo>
                      <a:pt x="313" y="18"/>
                    </a:lnTo>
                    <a:lnTo>
                      <a:pt x="293" y="26"/>
                    </a:lnTo>
                    <a:lnTo>
                      <a:pt x="277" y="37"/>
                    </a:lnTo>
                    <a:lnTo>
                      <a:pt x="263" y="47"/>
                    </a:lnTo>
                    <a:lnTo>
                      <a:pt x="252" y="58"/>
                    </a:lnTo>
                    <a:lnTo>
                      <a:pt x="246" y="68"/>
                    </a:lnTo>
                    <a:lnTo>
                      <a:pt x="243" y="74"/>
                    </a:lnTo>
                    <a:lnTo>
                      <a:pt x="242" y="79"/>
                    </a:lnTo>
                    <a:lnTo>
                      <a:pt x="242" y="83"/>
                    </a:lnTo>
                    <a:lnTo>
                      <a:pt x="242" y="88"/>
                    </a:lnTo>
                    <a:lnTo>
                      <a:pt x="243" y="92"/>
                    </a:lnTo>
                    <a:lnTo>
                      <a:pt x="246" y="96"/>
                    </a:lnTo>
                    <a:lnTo>
                      <a:pt x="250" y="100"/>
                    </a:lnTo>
                    <a:lnTo>
                      <a:pt x="254" y="103"/>
                    </a:lnTo>
                    <a:lnTo>
                      <a:pt x="259" y="105"/>
                    </a:lnTo>
                    <a:lnTo>
                      <a:pt x="266" y="108"/>
                    </a:lnTo>
                    <a:lnTo>
                      <a:pt x="274" y="109"/>
                    </a:lnTo>
                    <a:lnTo>
                      <a:pt x="283" y="111"/>
                    </a:lnTo>
                    <a:lnTo>
                      <a:pt x="790" y="181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03" name="Freeform 2286"/>
              <p:cNvSpPr>
                <a:spLocks/>
              </p:cNvSpPr>
              <p:nvPr/>
            </p:nvSpPr>
            <p:spPr bwMode="auto">
              <a:xfrm>
                <a:off x="3471" y="2594"/>
                <a:ext cx="293" cy="111"/>
              </a:xfrm>
              <a:custGeom>
                <a:avLst/>
                <a:gdLst>
                  <a:gd name="T0" fmla="*/ 0 w 1174"/>
                  <a:gd name="T1" fmla="*/ 0 h 442"/>
                  <a:gd name="T2" fmla="*/ 0 w 1174"/>
                  <a:gd name="T3" fmla="*/ 0 h 442"/>
                  <a:gd name="T4" fmla="*/ 0 w 1174"/>
                  <a:gd name="T5" fmla="*/ 0 h 442"/>
                  <a:gd name="T6" fmla="*/ 0 w 1174"/>
                  <a:gd name="T7" fmla="*/ 0 h 442"/>
                  <a:gd name="T8" fmla="*/ 0 w 1174"/>
                  <a:gd name="T9" fmla="*/ 0 h 442"/>
                  <a:gd name="T10" fmla="*/ 0 w 1174"/>
                  <a:gd name="T11" fmla="*/ 0 h 442"/>
                  <a:gd name="T12" fmla="*/ 0 w 1174"/>
                  <a:gd name="T13" fmla="*/ 0 h 442"/>
                  <a:gd name="T14" fmla="*/ 0 w 1174"/>
                  <a:gd name="T15" fmla="*/ 0 h 442"/>
                  <a:gd name="T16" fmla="*/ 0 w 1174"/>
                  <a:gd name="T17" fmla="*/ 0 h 442"/>
                  <a:gd name="T18" fmla="*/ 0 w 1174"/>
                  <a:gd name="T19" fmla="*/ 0 h 442"/>
                  <a:gd name="T20" fmla="*/ 0 w 1174"/>
                  <a:gd name="T21" fmla="*/ 0 h 442"/>
                  <a:gd name="T22" fmla="*/ 0 w 1174"/>
                  <a:gd name="T23" fmla="*/ 0 h 442"/>
                  <a:gd name="T24" fmla="*/ 0 w 1174"/>
                  <a:gd name="T25" fmla="*/ 0 h 442"/>
                  <a:gd name="T26" fmla="*/ 0 w 1174"/>
                  <a:gd name="T27" fmla="*/ 0 h 442"/>
                  <a:gd name="T28" fmla="*/ 0 w 1174"/>
                  <a:gd name="T29" fmla="*/ 0 h 442"/>
                  <a:gd name="T30" fmla="*/ 0 w 1174"/>
                  <a:gd name="T31" fmla="*/ 0 h 442"/>
                  <a:gd name="T32" fmla="*/ 0 w 1174"/>
                  <a:gd name="T33" fmla="*/ 0 h 442"/>
                  <a:gd name="T34" fmla="*/ 0 w 1174"/>
                  <a:gd name="T35" fmla="*/ 0 h 442"/>
                  <a:gd name="T36" fmla="*/ 0 w 1174"/>
                  <a:gd name="T37" fmla="*/ 0 h 442"/>
                  <a:gd name="T38" fmla="*/ 0 w 1174"/>
                  <a:gd name="T39" fmla="*/ 0 h 442"/>
                  <a:gd name="T40" fmla="*/ 0 w 1174"/>
                  <a:gd name="T41" fmla="*/ 0 h 442"/>
                  <a:gd name="T42" fmla="*/ 0 w 1174"/>
                  <a:gd name="T43" fmla="*/ 0 h 442"/>
                  <a:gd name="T44" fmla="*/ 0 w 1174"/>
                  <a:gd name="T45" fmla="*/ 0 h 442"/>
                  <a:gd name="T46" fmla="*/ 0 w 1174"/>
                  <a:gd name="T47" fmla="*/ 0 h 442"/>
                  <a:gd name="T48" fmla="*/ 0 w 1174"/>
                  <a:gd name="T49" fmla="*/ 0 h 442"/>
                  <a:gd name="T50" fmla="*/ 0 w 1174"/>
                  <a:gd name="T51" fmla="*/ 0 h 442"/>
                  <a:gd name="T52" fmla="*/ 0 w 1174"/>
                  <a:gd name="T53" fmla="*/ 0 h 442"/>
                  <a:gd name="T54" fmla="*/ 0 w 1174"/>
                  <a:gd name="T55" fmla="*/ 0 h 442"/>
                  <a:gd name="T56" fmla="*/ 0 w 1174"/>
                  <a:gd name="T57" fmla="*/ 0 h 442"/>
                  <a:gd name="T58" fmla="*/ 0 w 1174"/>
                  <a:gd name="T59" fmla="*/ 0 h 442"/>
                  <a:gd name="T60" fmla="*/ 0 w 1174"/>
                  <a:gd name="T61" fmla="*/ 0 h 442"/>
                  <a:gd name="T62" fmla="*/ 0 w 1174"/>
                  <a:gd name="T63" fmla="*/ 0 h 442"/>
                  <a:gd name="T64" fmla="*/ 0 w 1174"/>
                  <a:gd name="T65" fmla="*/ 0 h 442"/>
                  <a:gd name="T66" fmla="*/ 0 w 1174"/>
                  <a:gd name="T67" fmla="*/ 0 h 442"/>
                  <a:gd name="T68" fmla="*/ 0 w 1174"/>
                  <a:gd name="T69" fmla="*/ 0 h 442"/>
                  <a:gd name="T70" fmla="*/ 0 w 1174"/>
                  <a:gd name="T71" fmla="*/ 0 h 442"/>
                  <a:gd name="T72" fmla="*/ 0 w 1174"/>
                  <a:gd name="T73" fmla="*/ 0 h 442"/>
                  <a:gd name="T74" fmla="*/ 0 w 1174"/>
                  <a:gd name="T75" fmla="*/ 0 h 442"/>
                  <a:gd name="T76" fmla="*/ 0 w 1174"/>
                  <a:gd name="T77" fmla="*/ 0 h 4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74"/>
                  <a:gd name="T118" fmla="*/ 0 h 442"/>
                  <a:gd name="T119" fmla="*/ 1174 w 1174"/>
                  <a:gd name="T120" fmla="*/ 442 h 4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74" h="442">
                    <a:moveTo>
                      <a:pt x="1170" y="442"/>
                    </a:moveTo>
                    <a:lnTo>
                      <a:pt x="1153" y="437"/>
                    </a:lnTo>
                    <a:lnTo>
                      <a:pt x="1133" y="431"/>
                    </a:lnTo>
                    <a:lnTo>
                      <a:pt x="1110" y="427"/>
                    </a:lnTo>
                    <a:lnTo>
                      <a:pt x="1085" y="422"/>
                    </a:lnTo>
                    <a:lnTo>
                      <a:pt x="1026" y="414"/>
                    </a:lnTo>
                    <a:lnTo>
                      <a:pt x="957" y="406"/>
                    </a:lnTo>
                    <a:lnTo>
                      <a:pt x="882" y="398"/>
                    </a:lnTo>
                    <a:lnTo>
                      <a:pt x="800" y="392"/>
                    </a:lnTo>
                    <a:lnTo>
                      <a:pt x="713" y="385"/>
                    </a:lnTo>
                    <a:lnTo>
                      <a:pt x="625" y="379"/>
                    </a:lnTo>
                    <a:lnTo>
                      <a:pt x="535" y="372"/>
                    </a:lnTo>
                    <a:lnTo>
                      <a:pt x="444" y="365"/>
                    </a:lnTo>
                    <a:lnTo>
                      <a:pt x="357" y="357"/>
                    </a:lnTo>
                    <a:lnTo>
                      <a:pt x="272" y="350"/>
                    </a:lnTo>
                    <a:lnTo>
                      <a:pt x="193" y="340"/>
                    </a:lnTo>
                    <a:lnTo>
                      <a:pt x="120" y="330"/>
                    </a:lnTo>
                    <a:lnTo>
                      <a:pt x="86" y="324"/>
                    </a:lnTo>
                    <a:lnTo>
                      <a:pt x="56" y="318"/>
                    </a:lnTo>
                    <a:lnTo>
                      <a:pt x="27" y="311"/>
                    </a:lnTo>
                    <a:lnTo>
                      <a:pt x="0" y="305"/>
                    </a:lnTo>
                    <a:lnTo>
                      <a:pt x="2" y="285"/>
                    </a:lnTo>
                    <a:lnTo>
                      <a:pt x="4" y="265"/>
                    </a:lnTo>
                    <a:lnTo>
                      <a:pt x="7" y="241"/>
                    </a:lnTo>
                    <a:lnTo>
                      <a:pt x="11" y="219"/>
                    </a:lnTo>
                    <a:lnTo>
                      <a:pt x="17" y="194"/>
                    </a:lnTo>
                    <a:lnTo>
                      <a:pt x="25" y="169"/>
                    </a:lnTo>
                    <a:lnTo>
                      <a:pt x="35" y="145"/>
                    </a:lnTo>
                    <a:lnTo>
                      <a:pt x="45" y="121"/>
                    </a:lnTo>
                    <a:lnTo>
                      <a:pt x="52" y="109"/>
                    </a:lnTo>
                    <a:lnTo>
                      <a:pt x="60" y="97"/>
                    </a:lnTo>
                    <a:lnTo>
                      <a:pt x="66" y="87"/>
                    </a:lnTo>
                    <a:lnTo>
                      <a:pt x="74" y="76"/>
                    </a:lnTo>
                    <a:lnTo>
                      <a:pt x="83" y="66"/>
                    </a:lnTo>
                    <a:lnTo>
                      <a:pt x="93" y="56"/>
                    </a:lnTo>
                    <a:lnTo>
                      <a:pt x="103" y="47"/>
                    </a:lnTo>
                    <a:lnTo>
                      <a:pt x="114" y="39"/>
                    </a:lnTo>
                    <a:lnTo>
                      <a:pt x="126" y="31"/>
                    </a:lnTo>
                    <a:lnTo>
                      <a:pt x="137" y="23"/>
                    </a:lnTo>
                    <a:lnTo>
                      <a:pt x="149" y="18"/>
                    </a:lnTo>
                    <a:lnTo>
                      <a:pt x="164" y="12"/>
                    </a:lnTo>
                    <a:lnTo>
                      <a:pt x="177" y="8"/>
                    </a:lnTo>
                    <a:lnTo>
                      <a:pt x="193" y="4"/>
                    </a:lnTo>
                    <a:lnTo>
                      <a:pt x="209" y="1"/>
                    </a:lnTo>
                    <a:lnTo>
                      <a:pt x="226" y="0"/>
                    </a:lnTo>
                    <a:lnTo>
                      <a:pt x="269" y="22"/>
                    </a:lnTo>
                    <a:lnTo>
                      <a:pt x="345" y="56"/>
                    </a:lnTo>
                    <a:lnTo>
                      <a:pt x="441" y="97"/>
                    </a:lnTo>
                    <a:lnTo>
                      <a:pt x="551" y="144"/>
                    </a:lnTo>
                    <a:lnTo>
                      <a:pt x="665" y="190"/>
                    </a:lnTo>
                    <a:lnTo>
                      <a:pt x="776" y="232"/>
                    </a:lnTo>
                    <a:lnTo>
                      <a:pt x="828" y="252"/>
                    </a:lnTo>
                    <a:lnTo>
                      <a:pt x="874" y="269"/>
                    </a:lnTo>
                    <a:lnTo>
                      <a:pt x="916" y="282"/>
                    </a:lnTo>
                    <a:lnTo>
                      <a:pt x="952" y="294"/>
                    </a:lnTo>
                    <a:lnTo>
                      <a:pt x="973" y="299"/>
                    </a:lnTo>
                    <a:lnTo>
                      <a:pt x="994" y="301"/>
                    </a:lnTo>
                    <a:lnTo>
                      <a:pt x="1013" y="301"/>
                    </a:lnTo>
                    <a:lnTo>
                      <a:pt x="1030" y="298"/>
                    </a:lnTo>
                    <a:lnTo>
                      <a:pt x="1046" y="294"/>
                    </a:lnTo>
                    <a:lnTo>
                      <a:pt x="1061" y="289"/>
                    </a:lnTo>
                    <a:lnTo>
                      <a:pt x="1076" y="282"/>
                    </a:lnTo>
                    <a:lnTo>
                      <a:pt x="1089" y="276"/>
                    </a:lnTo>
                    <a:lnTo>
                      <a:pt x="1113" y="262"/>
                    </a:lnTo>
                    <a:lnTo>
                      <a:pt x="1134" y="252"/>
                    </a:lnTo>
                    <a:lnTo>
                      <a:pt x="1145" y="249"/>
                    </a:lnTo>
                    <a:lnTo>
                      <a:pt x="1154" y="248"/>
                    </a:lnTo>
                    <a:lnTo>
                      <a:pt x="1159" y="248"/>
                    </a:lnTo>
                    <a:lnTo>
                      <a:pt x="1163" y="249"/>
                    </a:lnTo>
                    <a:lnTo>
                      <a:pt x="1168" y="251"/>
                    </a:lnTo>
                    <a:lnTo>
                      <a:pt x="1172" y="253"/>
                    </a:lnTo>
                    <a:lnTo>
                      <a:pt x="1170" y="273"/>
                    </a:lnTo>
                    <a:lnTo>
                      <a:pt x="1168" y="295"/>
                    </a:lnTo>
                    <a:lnTo>
                      <a:pt x="1170" y="322"/>
                    </a:lnTo>
                    <a:lnTo>
                      <a:pt x="1171" y="348"/>
                    </a:lnTo>
                    <a:lnTo>
                      <a:pt x="1172" y="375"/>
                    </a:lnTo>
                    <a:lnTo>
                      <a:pt x="1174" y="400"/>
                    </a:lnTo>
                    <a:lnTo>
                      <a:pt x="1172" y="422"/>
                    </a:lnTo>
                    <a:lnTo>
                      <a:pt x="1170" y="442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04" name="Freeform 2287"/>
              <p:cNvSpPr>
                <a:spLocks/>
              </p:cNvSpPr>
              <p:nvPr/>
            </p:nvSpPr>
            <p:spPr bwMode="auto">
              <a:xfrm>
                <a:off x="3471" y="2594"/>
                <a:ext cx="293" cy="111"/>
              </a:xfrm>
              <a:custGeom>
                <a:avLst/>
                <a:gdLst>
                  <a:gd name="T0" fmla="*/ 0 w 1174"/>
                  <a:gd name="T1" fmla="*/ 0 h 442"/>
                  <a:gd name="T2" fmla="*/ 0 w 1174"/>
                  <a:gd name="T3" fmla="*/ 0 h 442"/>
                  <a:gd name="T4" fmla="*/ 0 w 1174"/>
                  <a:gd name="T5" fmla="*/ 0 h 442"/>
                  <a:gd name="T6" fmla="*/ 0 w 1174"/>
                  <a:gd name="T7" fmla="*/ 0 h 442"/>
                  <a:gd name="T8" fmla="*/ 0 w 1174"/>
                  <a:gd name="T9" fmla="*/ 0 h 442"/>
                  <a:gd name="T10" fmla="*/ 0 w 1174"/>
                  <a:gd name="T11" fmla="*/ 0 h 442"/>
                  <a:gd name="T12" fmla="*/ 0 w 1174"/>
                  <a:gd name="T13" fmla="*/ 0 h 442"/>
                  <a:gd name="T14" fmla="*/ 0 w 1174"/>
                  <a:gd name="T15" fmla="*/ 0 h 442"/>
                  <a:gd name="T16" fmla="*/ 0 w 1174"/>
                  <a:gd name="T17" fmla="*/ 0 h 442"/>
                  <a:gd name="T18" fmla="*/ 0 w 1174"/>
                  <a:gd name="T19" fmla="*/ 0 h 442"/>
                  <a:gd name="T20" fmla="*/ 0 w 1174"/>
                  <a:gd name="T21" fmla="*/ 0 h 442"/>
                  <a:gd name="T22" fmla="*/ 0 w 1174"/>
                  <a:gd name="T23" fmla="*/ 0 h 442"/>
                  <a:gd name="T24" fmla="*/ 0 w 1174"/>
                  <a:gd name="T25" fmla="*/ 0 h 442"/>
                  <a:gd name="T26" fmla="*/ 0 w 1174"/>
                  <a:gd name="T27" fmla="*/ 0 h 442"/>
                  <a:gd name="T28" fmla="*/ 0 w 1174"/>
                  <a:gd name="T29" fmla="*/ 0 h 442"/>
                  <a:gd name="T30" fmla="*/ 0 w 1174"/>
                  <a:gd name="T31" fmla="*/ 0 h 442"/>
                  <a:gd name="T32" fmla="*/ 0 w 1174"/>
                  <a:gd name="T33" fmla="*/ 0 h 442"/>
                  <a:gd name="T34" fmla="*/ 0 w 1174"/>
                  <a:gd name="T35" fmla="*/ 0 h 442"/>
                  <a:gd name="T36" fmla="*/ 0 w 1174"/>
                  <a:gd name="T37" fmla="*/ 0 h 442"/>
                  <a:gd name="T38" fmla="*/ 0 w 1174"/>
                  <a:gd name="T39" fmla="*/ 0 h 442"/>
                  <a:gd name="T40" fmla="*/ 0 w 1174"/>
                  <a:gd name="T41" fmla="*/ 0 h 442"/>
                  <a:gd name="T42" fmla="*/ 0 w 1174"/>
                  <a:gd name="T43" fmla="*/ 0 h 442"/>
                  <a:gd name="T44" fmla="*/ 0 w 1174"/>
                  <a:gd name="T45" fmla="*/ 0 h 442"/>
                  <a:gd name="T46" fmla="*/ 0 w 1174"/>
                  <a:gd name="T47" fmla="*/ 0 h 442"/>
                  <a:gd name="T48" fmla="*/ 0 w 1174"/>
                  <a:gd name="T49" fmla="*/ 0 h 442"/>
                  <a:gd name="T50" fmla="*/ 0 w 1174"/>
                  <a:gd name="T51" fmla="*/ 0 h 442"/>
                  <a:gd name="T52" fmla="*/ 0 w 1174"/>
                  <a:gd name="T53" fmla="*/ 0 h 442"/>
                  <a:gd name="T54" fmla="*/ 0 w 1174"/>
                  <a:gd name="T55" fmla="*/ 0 h 442"/>
                  <a:gd name="T56" fmla="*/ 0 w 1174"/>
                  <a:gd name="T57" fmla="*/ 0 h 442"/>
                  <a:gd name="T58" fmla="*/ 0 w 1174"/>
                  <a:gd name="T59" fmla="*/ 0 h 442"/>
                  <a:gd name="T60" fmla="*/ 0 w 1174"/>
                  <a:gd name="T61" fmla="*/ 0 h 442"/>
                  <a:gd name="T62" fmla="*/ 0 w 1174"/>
                  <a:gd name="T63" fmla="*/ 0 h 442"/>
                  <a:gd name="T64" fmla="*/ 0 w 1174"/>
                  <a:gd name="T65" fmla="*/ 0 h 442"/>
                  <a:gd name="T66" fmla="*/ 0 w 1174"/>
                  <a:gd name="T67" fmla="*/ 0 h 442"/>
                  <a:gd name="T68" fmla="*/ 0 w 1174"/>
                  <a:gd name="T69" fmla="*/ 0 h 442"/>
                  <a:gd name="T70" fmla="*/ 0 w 1174"/>
                  <a:gd name="T71" fmla="*/ 0 h 442"/>
                  <a:gd name="T72" fmla="*/ 0 w 1174"/>
                  <a:gd name="T73" fmla="*/ 0 h 442"/>
                  <a:gd name="T74" fmla="*/ 0 w 1174"/>
                  <a:gd name="T75" fmla="*/ 0 h 442"/>
                  <a:gd name="T76" fmla="*/ 0 w 1174"/>
                  <a:gd name="T77" fmla="*/ 0 h 4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74"/>
                  <a:gd name="T118" fmla="*/ 0 h 442"/>
                  <a:gd name="T119" fmla="*/ 1174 w 1174"/>
                  <a:gd name="T120" fmla="*/ 442 h 4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74" h="442">
                    <a:moveTo>
                      <a:pt x="1170" y="442"/>
                    </a:moveTo>
                    <a:lnTo>
                      <a:pt x="1153" y="437"/>
                    </a:lnTo>
                    <a:lnTo>
                      <a:pt x="1133" y="431"/>
                    </a:lnTo>
                    <a:lnTo>
                      <a:pt x="1110" y="427"/>
                    </a:lnTo>
                    <a:lnTo>
                      <a:pt x="1085" y="422"/>
                    </a:lnTo>
                    <a:lnTo>
                      <a:pt x="1026" y="414"/>
                    </a:lnTo>
                    <a:lnTo>
                      <a:pt x="957" y="406"/>
                    </a:lnTo>
                    <a:lnTo>
                      <a:pt x="882" y="398"/>
                    </a:lnTo>
                    <a:lnTo>
                      <a:pt x="800" y="392"/>
                    </a:lnTo>
                    <a:lnTo>
                      <a:pt x="713" y="385"/>
                    </a:lnTo>
                    <a:lnTo>
                      <a:pt x="625" y="379"/>
                    </a:lnTo>
                    <a:lnTo>
                      <a:pt x="535" y="372"/>
                    </a:lnTo>
                    <a:lnTo>
                      <a:pt x="444" y="365"/>
                    </a:lnTo>
                    <a:lnTo>
                      <a:pt x="357" y="357"/>
                    </a:lnTo>
                    <a:lnTo>
                      <a:pt x="272" y="350"/>
                    </a:lnTo>
                    <a:lnTo>
                      <a:pt x="193" y="340"/>
                    </a:lnTo>
                    <a:lnTo>
                      <a:pt x="120" y="330"/>
                    </a:lnTo>
                    <a:lnTo>
                      <a:pt x="86" y="324"/>
                    </a:lnTo>
                    <a:lnTo>
                      <a:pt x="56" y="318"/>
                    </a:lnTo>
                    <a:lnTo>
                      <a:pt x="27" y="311"/>
                    </a:lnTo>
                    <a:lnTo>
                      <a:pt x="0" y="305"/>
                    </a:lnTo>
                    <a:lnTo>
                      <a:pt x="2" y="285"/>
                    </a:lnTo>
                    <a:lnTo>
                      <a:pt x="4" y="265"/>
                    </a:lnTo>
                    <a:lnTo>
                      <a:pt x="7" y="241"/>
                    </a:lnTo>
                    <a:lnTo>
                      <a:pt x="11" y="219"/>
                    </a:lnTo>
                    <a:lnTo>
                      <a:pt x="17" y="194"/>
                    </a:lnTo>
                    <a:lnTo>
                      <a:pt x="25" y="169"/>
                    </a:lnTo>
                    <a:lnTo>
                      <a:pt x="35" y="145"/>
                    </a:lnTo>
                    <a:lnTo>
                      <a:pt x="45" y="121"/>
                    </a:lnTo>
                    <a:lnTo>
                      <a:pt x="52" y="109"/>
                    </a:lnTo>
                    <a:lnTo>
                      <a:pt x="60" y="97"/>
                    </a:lnTo>
                    <a:lnTo>
                      <a:pt x="66" y="87"/>
                    </a:lnTo>
                    <a:lnTo>
                      <a:pt x="74" y="76"/>
                    </a:lnTo>
                    <a:lnTo>
                      <a:pt x="83" y="66"/>
                    </a:lnTo>
                    <a:lnTo>
                      <a:pt x="93" y="56"/>
                    </a:lnTo>
                    <a:lnTo>
                      <a:pt x="103" y="47"/>
                    </a:lnTo>
                    <a:lnTo>
                      <a:pt x="114" y="39"/>
                    </a:lnTo>
                    <a:lnTo>
                      <a:pt x="126" y="31"/>
                    </a:lnTo>
                    <a:lnTo>
                      <a:pt x="137" y="23"/>
                    </a:lnTo>
                    <a:lnTo>
                      <a:pt x="149" y="18"/>
                    </a:lnTo>
                    <a:lnTo>
                      <a:pt x="164" y="12"/>
                    </a:lnTo>
                    <a:lnTo>
                      <a:pt x="177" y="8"/>
                    </a:lnTo>
                    <a:lnTo>
                      <a:pt x="193" y="4"/>
                    </a:lnTo>
                    <a:lnTo>
                      <a:pt x="209" y="1"/>
                    </a:lnTo>
                    <a:lnTo>
                      <a:pt x="226" y="0"/>
                    </a:lnTo>
                    <a:lnTo>
                      <a:pt x="269" y="22"/>
                    </a:lnTo>
                    <a:lnTo>
                      <a:pt x="345" y="56"/>
                    </a:lnTo>
                    <a:lnTo>
                      <a:pt x="441" y="97"/>
                    </a:lnTo>
                    <a:lnTo>
                      <a:pt x="551" y="144"/>
                    </a:lnTo>
                    <a:lnTo>
                      <a:pt x="665" y="190"/>
                    </a:lnTo>
                    <a:lnTo>
                      <a:pt x="776" y="232"/>
                    </a:lnTo>
                    <a:lnTo>
                      <a:pt x="828" y="252"/>
                    </a:lnTo>
                    <a:lnTo>
                      <a:pt x="874" y="269"/>
                    </a:lnTo>
                    <a:lnTo>
                      <a:pt x="916" y="282"/>
                    </a:lnTo>
                    <a:lnTo>
                      <a:pt x="952" y="294"/>
                    </a:lnTo>
                    <a:lnTo>
                      <a:pt x="973" y="299"/>
                    </a:lnTo>
                    <a:lnTo>
                      <a:pt x="994" y="301"/>
                    </a:lnTo>
                    <a:lnTo>
                      <a:pt x="1013" y="301"/>
                    </a:lnTo>
                    <a:lnTo>
                      <a:pt x="1030" y="298"/>
                    </a:lnTo>
                    <a:lnTo>
                      <a:pt x="1046" y="294"/>
                    </a:lnTo>
                    <a:lnTo>
                      <a:pt x="1061" y="289"/>
                    </a:lnTo>
                    <a:lnTo>
                      <a:pt x="1076" y="282"/>
                    </a:lnTo>
                    <a:lnTo>
                      <a:pt x="1089" y="276"/>
                    </a:lnTo>
                    <a:lnTo>
                      <a:pt x="1113" y="262"/>
                    </a:lnTo>
                    <a:lnTo>
                      <a:pt x="1134" y="252"/>
                    </a:lnTo>
                    <a:lnTo>
                      <a:pt x="1145" y="249"/>
                    </a:lnTo>
                    <a:lnTo>
                      <a:pt x="1154" y="248"/>
                    </a:lnTo>
                    <a:lnTo>
                      <a:pt x="1159" y="248"/>
                    </a:lnTo>
                    <a:lnTo>
                      <a:pt x="1163" y="249"/>
                    </a:lnTo>
                    <a:lnTo>
                      <a:pt x="1168" y="251"/>
                    </a:lnTo>
                    <a:lnTo>
                      <a:pt x="1172" y="253"/>
                    </a:lnTo>
                    <a:lnTo>
                      <a:pt x="1170" y="273"/>
                    </a:lnTo>
                    <a:lnTo>
                      <a:pt x="1168" y="295"/>
                    </a:lnTo>
                    <a:lnTo>
                      <a:pt x="1170" y="322"/>
                    </a:lnTo>
                    <a:lnTo>
                      <a:pt x="1171" y="348"/>
                    </a:lnTo>
                    <a:lnTo>
                      <a:pt x="1172" y="375"/>
                    </a:lnTo>
                    <a:lnTo>
                      <a:pt x="1174" y="400"/>
                    </a:lnTo>
                    <a:lnTo>
                      <a:pt x="1172" y="422"/>
                    </a:lnTo>
                    <a:lnTo>
                      <a:pt x="1170" y="442"/>
                    </a:lnTo>
                    <a:close/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4225" name="Rectangle 2290"/>
              <p:cNvSpPr>
                <a:spLocks noChangeArrowheads="1"/>
              </p:cNvSpPr>
              <p:nvPr/>
            </p:nvSpPr>
            <p:spPr bwMode="auto">
              <a:xfrm>
                <a:off x="3335" y="2467"/>
                <a:ext cx="176" cy="1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400" b="1" dirty="0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TCR</a:t>
                </a:r>
                <a:endParaRPr lang="pt-BR" b="1" dirty="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451606" name="Freeform 2291"/>
              <p:cNvSpPr>
                <a:spLocks/>
              </p:cNvSpPr>
              <p:nvPr/>
            </p:nvSpPr>
            <p:spPr bwMode="auto">
              <a:xfrm>
                <a:off x="4567" y="1759"/>
                <a:ext cx="81" cy="249"/>
              </a:xfrm>
              <a:custGeom>
                <a:avLst/>
                <a:gdLst>
                  <a:gd name="T0" fmla="*/ 0 w 324"/>
                  <a:gd name="T1" fmla="*/ 0 h 994"/>
                  <a:gd name="T2" fmla="*/ 0 w 324"/>
                  <a:gd name="T3" fmla="*/ 0 h 994"/>
                  <a:gd name="T4" fmla="*/ 0 w 324"/>
                  <a:gd name="T5" fmla="*/ 0 h 994"/>
                  <a:gd name="T6" fmla="*/ 0 w 324"/>
                  <a:gd name="T7" fmla="*/ 0 h 994"/>
                  <a:gd name="T8" fmla="*/ 0 w 324"/>
                  <a:gd name="T9" fmla="*/ 0 h 994"/>
                  <a:gd name="T10" fmla="*/ 0 w 324"/>
                  <a:gd name="T11" fmla="*/ 0 h 994"/>
                  <a:gd name="T12" fmla="*/ 0 w 324"/>
                  <a:gd name="T13" fmla="*/ 0 h 994"/>
                  <a:gd name="T14" fmla="*/ 0 w 324"/>
                  <a:gd name="T15" fmla="*/ 0 h 994"/>
                  <a:gd name="T16" fmla="*/ 0 w 324"/>
                  <a:gd name="T17" fmla="*/ 0 h 994"/>
                  <a:gd name="T18" fmla="*/ 0 w 324"/>
                  <a:gd name="T19" fmla="*/ 0 h 994"/>
                  <a:gd name="T20" fmla="*/ 0 w 324"/>
                  <a:gd name="T21" fmla="*/ 0 h 994"/>
                  <a:gd name="T22" fmla="*/ 0 w 324"/>
                  <a:gd name="T23" fmla="*/ 0 h 994"/>
                  <a:gd name="T24" fmla="*/ 0 w 324"/>
                  <a:gd name="T25" fmla="*/ 0 h 994"/>
                  <a:gd name="T26" fmla="*/ 0 w 324"/>
                  <a:gd name="T27" fmla="*/ 0 h 994"/>
                  <a:gd name="T28" fmla="*/ 0 w 324"/>
                  <a:gd name="T29" fmla="*/ 0 h 994"/>
                  <a:gd name="T30" fmla="*/ 0 w 324"/>
                  <a:gd name="T31" fmla="*/ 0 h 994"/>
                  <a:gd name="T32" fmla="*/ 0 w 324"/>
                  <a:gd name="T33" fmla="*/ 0 h 994"/>
                  <a:gd name="T34" fmla="*/ 0 w 324"/>
                  <a:gd name="T35" fmla="*/ 0 h 994"/>
                  <a:gd name="T36" fmla="*/ 0 w 324"/>
                  <a:gd name="T37" fmla="*/ 0 h 994"/>
                  <a:gd name="T38" fmla="*/ 0 w 324"/>
                  <a:gd name="T39" fmla="*/ 0 h 994"/>
                  <a:gd name="T40" fmla="*/ 0 w 324"/>
                  <a:gd name="T41" fmla="*/ 0 h 994"/>
                  <a:gd name="T42" fmla="*/ 0 w 324"/>
                  <a:gd name="T43" fmla="*/ 0 h 994"/>
                  <a:gd name="T44" fmla="*/ 0 w 324"/>
                  <a:gd name="T45" fmla="*/ 0 h 994"/>
                  <a:gd name="T46" fmla="*/ 0 w 324"/>
                  <a:gd name="T47" fmla="*/ 0 h 994"/>
                  <a:gd name="T48" fmla="*/ 0 w 324"/>
                  <a:gd name="T49" fmla="*/ 0 h 994"/>
                  <a:gd name="T50" fmla="*/ 0 w 324"/>
                  <a:gd name="T51" fmla="*/ 0 h 994"/>
                  <a:gd name="T52" fmla="*/ 0 w 324"/>
                  <a:gd name="T53" fmla="*/ 0 h 994"/>
                  <a:gd name="T54" fmla="*/ 0 w 324"/>
                  <a:gd name="T55" fmla="*/ 0 h 994"/>
                  <a:gd name="T56" fmla="*/ 0 w 324"/>
                  <a:gd name="T57" fmla="*/ 0 h 994"/>
                  <a:gd name="T58" fmla="*/ 0 w 324"/>
                  <a:gd name="T59" fmla="*/ 0 h 994"/>
                  <a:gd name="T60" fmla="*/ 0 w 324"/>
                  <a:gd name="T61" fmla="*/ 0 h 994"/>
                  <a:gd name="T62" fmla="*/ 0 w 324"/>
                  <a:gd name="T63" fmla="*/ 0 h 994"/>
                  <a:gd name="T64" fmla="*/ 0 w 324"/>
                  <a:gd name="T65" fmla="*/ 0 h 994"/>
                  <a:gd name="T66" fmla="*/ 0 w 324"/>
                  <a:gd name="T67" fmla="*/ 0 h 994"/>
                  <a:gd name="T68" fmla="*/ 0 w 324"/>
                  <a:gd name="T69" fmla="*/ 0 h 994"/>
                  <a:gd name="T70" fmla="*/ 0 w 324"/>
                  <a:gd name="T71" fmla="*/ 0 h 994"/>
                  <a:gd name="T72" fmla="*/ 0 w 324"/>
                  <a:gd name="T73" fmla="*/ 0 h 994"/>
                  <a:gd name="T74" fmla="*/ 0 w 324"/>
                  <a:gd name="T75" fmla="*/ 0 h 994"/>
                  <a:gd name="T76" fmla="*/ 0 w 324"/>
                  <a:gd name="T77" fmla="*/ 0 h 994"/>
                  <a:gd name="T78" fmla="*/ 0 w 324"/>
                  <a:gd name="T79" fmla="*/ 0 h 994"/>
                  <a:gd name="T80" fmla="*/ 0 w 324"/>
                  <a:gd name="T81" fmla="*/ 0 h 994"/>
                  <a:gd name="T82" fmla="*/ 0 w 324"/>
                  <a:gd name="T83" fmla="*/ 0 h 994"/>
                  <a:gd name="T84" fmla="*/ 0 w 324"/>
                  <a:gd name="T85" fmla="*/ 0 h 994"/>
                  <a:gd name="T86" fmla="*/ 0 w 324"/>
                  <a:gd name="T87" fmla="*/ 0 h 994"/>
                  <a:gd name="T88" fmla="*/ 0 w 324"/>
                  <a:gd name="T89" fmla="*/ 0 h 994"/>
                  <a:gd name="T90" fmla="*/ 0 w 324"/>
                  <a:gd name="T91" fmla="*/ 0 h 994"/>
                  <a:gd name="T92" fmla="*/ 0 w 324"/>
                  <a:gd name="T93" fmla="*/ 0 h 994"/>
                  <a:gd name="T94" fmla="*/ 0 w 324"/>
                  <a:gd name="T95" fmla="*/ 0 h 994"/>
                  <a:gd name="T96" fmla="*/ 0 w 324"/>
                  <a:gd name="T97" fmla="*/ 0 h 994"/>
                  <a:gd name="T98" fmla="*/ 0 w 324"/>
                  <a:gd name="T99" fmla="*/ 0 h 994"/>
                  <a:gd name="T100" fmla="*/ 0 w 324"/>
                  <a:gd name="T101" fmla="*/ 0 h 994"/>
                  <a:gd name="T102" fmla="*/ 0 w 324"/>
                  <a:gd name="T103" fmla="*/ 0 h 994"/>
                  <a:gd name="T104" fmla="*/ 0 w 324"/>
                  <a:gd name="T105" fmla="*/ 0 h 994"/>
                  <a:gd name="T106" fmla="*/ 0 w 324"/>
                  <a:gd name="T107" fmla="*/ 0 h 994"/>
                  <a:gd name="T108" fmla="*/ 0 w 324"/>
                  <a:gd name="T109" fmla="*/ 0 h 9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4"/>
                  <a:gd name="T166" fmla="*/ 0 h 994"/>
                  <a:gd name="T167" fmla="*/ 324 w 324"/>
                  <a:gd name="T168" fmla="*/ 994 h 9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4" h="994">
                    <a:moveTo>
                      <a:pt x="200" y="994"/>
                    </a:moveTo>
                    <a:lnTo>
                      <a:pt x="0" y="943"/>
                    </a:lnTo>
                    <a:lnTo>
                      <a:pt x="7" y="911"/>
                    </a:lnTo>
                    <a:lnTo>
                      <a:pt x="13" y="881"/>
                    </a:lnTo>
                    <a:lnTo>
                      <a:pt x="21" y="852"/>
                    </a:lnTo>
                    <a:lnTo>
                      <a:pt x="31" y="823"/>
                    </a:lnTo>
                    <a:lnTo>
                      <a:pt x="49" y="768"/>
                    </a:lnTo>
                    <a:lnTo>
                      <a:pt x="68" y="718"/>
                    </a:lnTo>
                    <a:lnTo>
                      <a:pt x="77" y="694"/>
                    </a:lnTo>
                    <a:lnTo>
                      <a:pt x="85" y="671"/>
                    </a:lnTo>
                    <a:lnTo>
                      <a:pt x="91" y="648"/>
                    </a:lnTo>
                    <a:lnTo>
                      <a:pt x="98" y="626"/>
                    </a:lnTo>
                    <a:lnTo>
                      <a:pt x="102" y="603"/>
                    </a:lnTo>
                    <a:lnTo>
                      <a:pt x="106" y="582"/>
                    </a:lnTo>
                    <a:lnTo>
                      <a:pt x="107" y="561"/>
                    </a:lnTo>
                    <a:lnTo>
                      <a:pt x="106" y="540"/>
                    </a:lnTo>
                    <a:lnTo>
                      <a:pt x="105" y="500"/>
                    </a:lnTo>
                    <a:lnTo>
                      <a:pt x="105" y="463"/>
                    </a:lnTo>
                    <a:lnTo>
                      <a:pt x="105" y="429"/>
                    </a:lnTo>
                    <a:lnTo>
                      <a:pt x="106" y="396"/>
                    </a:lnTo>
                    <a:lnTo>
                      <a:pt x="108" y="366"/>
                    </a:lnTo>
                    <a:lnTo>
                      <a:pt x="111" y="337"/>
                    </a:lnTo>
                    <a:lnTo>
                      <a:pt x="114" y="310"/>
                    </a:lnTo>
                    <a:lnTo>
                      <a:pt x="118" y="287"/>
                    </a:lnTo>
                    <a:lnTo>
                      <a:pt x="122" y="264"/>
                    </a:lnTo>
                    <a:lnTo>
                      <a:pt x="127" y="243"/>
                    </a:lnTo>
                    <a:lnTo>
                      <a:pt x="132" y="223"/>
                    </a:lnTo>
                    <a:lnTo>
                      <a:pt x="138" y="205"/>
                    </a:lnTo>
                    <a:lnTo>
                      <a:pt x="144" y="189"/>
                    </a:lnTo>
                    <a:lnTo>
                      <a:pt x="152" y="173"/>
                    </a:lnTo>
                    <a:lnTo>
                      <a:pt x="159" y="159"/>
                    </a:lnTo>
                    <a:lnTo>
                      <a:pt x="167" y="145"/>
                    </a:lnTo>
                    <a:lnTo>
                      <a:pt x="174" y="133"/>
                    </a:lnTo>
                    <a:lnTo>
                      <a:pt x="184" y="123"/>
                    </a:lnTo>
                    <a:lnTo>
                      <a:pt x="192" y="112"/>
                    </a:lnTo>
                    <a:lnTo>
                      <a:pt x="201" y="102"/>
                    </a:lnTo>
                    <a:lnTo>
                      <a:pt x="221" y="85"/>
                    </a:lnTo>
                    <a:lnTo>
                      <a:pt x="240" y="67"/>
                    </a:lnTo>
                    <a:lnTo>
                      <a:pt x="281" y="36"/>
                    </a:lnTo>
                    <a:lnTo>
                      <a:pt x="324" y="0"/>
                    </a:lnTo>
                    <a:lnTo>
                      <a:pt x="309" y="27"/>
                    </a:lnTo>
                    <a:lnTo>
                      <a:pt x="297" y="52"/>
                    </a:lnTo>
                    <a:lnTo>
                      <a:pt x="287" y="77"/>
                    </a:lnTo>
                    <a:lnTo>
                      <a:pt x="279" y="100"/>
                    </a:lnTo>
                    <a:lnTo>
                      <a:pt x="272" y="124"/>
                    </a:lnTo>
                    <a:lnTo>
                      <a:pt x="267" y="148"/>
                    </a:lnTo>
                    <a:lnTo>
                      <a:pt x="263" y="169"/>
                    </a:lnTo>
                    <a:lnTo>
                      <a:pt x="260" y="192"/>
                    </a:lnTo>
                    <a:lnTo>
                      <a:pt x="260" y="213"/>
                    </a:lnTo>
                    <a:lnTo>
                      <a:pt x="260" y="232"/>
                    </a:lnTo>
                    <a:lnTo>
                      <a:pt x="262" y="254"/>
                    </a:lnTo>
                    <a:lnTo>
                      <a:pt x="263" y="272"/>
                    </a:lnTo>
                    <a:lnTo>
                      <a:pt x="270" y="310"/>
                    </a:lnTo>
                    <a:lnTo>
                      <a:pt x="277" y="347"/>
                    </a:lnTo>
                    <a:lnTo>
                      <a:pt x="200" y="994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07" name="Freeform 2292"/>
              <p:cNvSpPr>
                <a:spLocks/>
              </p:cNvSpPr>
              <p:nvPr/>
            </p:nvSpPr>
            <p:spPr bwMode="auto">
              <a:xfrm>
                <a:off x="4567" y="1759"/>
                <a:ext cx="81" cy="249"/>
              </a:xfrm>
              <a:custGeom>
                <a:avLst/>
                <a:gdLst>
                  <a:gd name="T0" fmla="*/ 0 w 324"/>
                  <a:gd name="T1" fmla="*/ 0 h 994"/>
                  <a:gd name="T2" fmla="*/ 0 w 324"/>
                  <a:gd name="T3" fmla="*/ 0 h 994"/>
                  <a:gd name="T4" fmla="*/ 0 w 324"/>
                  <a:gd name="T5" fmla="*/ 0 h 994"/>
                  <a:gd name="T6" fmla="*/ 0 w 324"/>
                  <a:gd name="T7" fmla="*/ 0 h 994"/>
                  <a:gd name="T8" fmla="*/ 0 w 324"/>
                  <a:gd name="T9" fmla="*/ 0 h 994"/>
                  <a:gd name="T10" fmla="*/ 0 w 324"/>
                  <a:gd name="T11" fmla="*/ 0 h 994"/>
                  <a:gd name="T12" fmla="*/ 0 w 324"/>
                  <a:gd name="T13" fmla="*/ 0 h 994"/>
                  <a:gd name="T14" fmla="*/ 0 w 324"/>
                  <a:gd name="T15" fmla="*/ 0 h 994"/>
                  <a:gd name="T16" fmla="*/ 0 w 324"/>
                  <a:gd name="T17" fmla="*/ 0 h 994"/>
                  <a:gd name="T18" fmla="*/ 0 w 324"/>
                  <a:gd name="T19" fmla="*/ 0 h 994"/>
                  <a:gd name="T20" fmla="*/ 0 w 324"/>
                  <a:gd name="T21" fmla="*/ 0 h 994"/>
                  <a:gd name="T22" fmla="*/ 0 w 324"/>
                  <a:gd name="T23" fmla="*/ 0 h 994"/>
                  <a:gd name="T24" fmla="*/ 0 w 324"/>
                  <a:gd name="T25" fmla="*/ 0 h 994"/>
                  <a:gd name="T26" fmla="*/ 0 w 324"/>
                  <a:gd name="T27" fmla="*/ 0 h 994"/>
                  <a:gd name="T28" fmla="*/ 0 w 324"/>
                  <a:gd name="T29" fmla="*/ 0 h 994"/>
                  <a:gd name="T30" fmla="*/ 0 w 324"/>
                  <a:gd name="T31" fmla="*/ 0 h 994"/>
                  <a:gd name="T32" fmla="*/ 0 w 324"/>
                  <a:gd name="T33" fmla="*/ 0 h 994"/>
                  <a:gd name="T34" fmla="*/ 0 w 324"/>
                  <a:gd name="T35" fmla="*/ 0 h 994"/>
                  <a:gd name="T36" fmla="*/ 0 w 324"/>
                  <a:gd name="T37" fmla="*/ 0 h 994"/>
                  <a:gd name="T38" fmla="*/ 0 w 324"/>
                  <a:gd name="T39" fmla="*/ 0 h 994"/>
                  <a:gd name="T40" fmla="*/ 0 w 324"/>
                  <a:gd name="T41" fmla="*/ 0 h 994"/>
                  <a:gd name="T42" fmla="*/ 0 w 324"/>
                  <a:gd name="T43" fmla="*/ 0 h 994"/>
                  <a:gd name="T44" fmla="*/ 0 w 324"/>
                  <a:gd name="T45" fmla="*/ 0 h 994"/>
                  <a:gd name="T46" fmla="*/ 0 w 324"/>
                  <a:gd name="T47" fmla="*/ 0 h 994"/>
                  <a:gd name="T48" fmla="*/ 0 w 324"/>
                  <a:gd name="T49" fmla="*/ 0 h 994"/>
                  <a:gd name="T50" fmla="*/ 0 w 324"/>
                  <a:gd name="T51" fmla="*/ 0 h 994"/>
                  <a:gd name="T52" fmla="*/ 0 w 324"/>
                  <a:gd name="T53" fmla="*/ 0 h 994"/>
                  <a:gd name="T54" fmla="*/ 0 w 324"/>
                  <a:gd name="T55" fmla="*/ 0 h 994"/>
                  <a:gd name="T56" fmla="*/ 0 w 324"/>
                  <a:gd name="T57" fmla="*/ 0 h 994"/>
                  <a:gd name="T58" fmla="*/ 0 w 324"/>
                  <a:gd name="T59" fmla="*/ 0 h 994"/>
                  <a:gd name="T60" fmla="*/ 0 w 324"/>
                  <a:gd name="T61" fmla="*/ 0 h 994"/>
                  <a:gd name="T62" fmla="*/ 0 w 324"/>
                  <a:gd name="T63" fmla="*/ 0 h 994"/>
                  <a:gd name="T64" fmla="*/ 0 w 324"/>
                  <a:gd name="T65" fmla="*/ 0 h 994"/>
                  <a:gd name="T66" fmla="*/ 0 w 324"/>
                  <a:gd name="T67" fmla="*/ 0 h 994"/>
                  <a:gd name="T68" fmla="*/ 0 w 324"/>
                  <a:gd name="T69" fmla="*/ 0 h 994"/>
                  <a:gd name="T70" fmla="*/ 0 w 324"/>
                  <a:gd name="T71" fmla="*/ 0 h 994"/>
                  <a:gd name="T72" fmla="*/ 0 w 324"/>
                  <a:gd name="T73" fmla="*/ 0 h 994"/>
                  <a:gd name="T74" fmla="*/ 0 w 324"/>
                  <a:gd name="T75" fmla="*/ 0 h 994"/>
                  <a:gd name="T76" fmla="*/ 0 w 324"/>
                  <a:gd name="T77" fmla="*/ 0 h 994"/>
                  <a:gd name="T78" fmla="*/ 0 w 324"/>
                  <a:gd name="T79" fmla="*/ 0 h 994"/>
                  <a:gd name="T80" fmla="*/ 0 w 324"/>
                  <a:gd name="T81" fmla="*/ 0 h 994"/>
                  <a:gd name="T82" fmla="*/ 0 w 324"/>
                  <a:gd name="T83" fmla="*/ 0 h 994"/>
                  <a:gd name="T84" fmla="*/ 0 w 324"/>
                  <a:gd name="T85" fmla="*/ 0 h 994"/>
                  <a:gd name="T86" fmla="*/ 0 w 324"/>
                  <a:gd name="T87" fmla="*/ 0 h 994"/>
                  <a:gd name="T88" fmla="*/ 0 w 324"/>
                  <a:gd name="T89" fmla="*/ 0 h 994"/>
                  <a:gd name="T90" fmla="*/ 0 w 324"/>
                  <a:gd name="T91" fmla="*/ 0 h 994"/>
                  <a:gd name="T92" fmla="*/ 0 w 324"/>
                  <a:gd name="T93" fmla="*/ 0 h 994"/>
                  <a:gd name="T94" fmla="*/ 0 w 324"/>
                  <a:gd name="T95" fmla="*/ 0 h 994"/>
                  <a:gd name="T96" fmla="*/ 0 w 324"/>
                  <a:gd name="T97" fmla="*/ 0 h 994"/>
                  <a:gd name="T98" fmla="*/ 0 w 324"/>
                  <a:gd name="T99" fmla="*/ 0 h 994"/>
                  <a:gd name="T100" fmla="*/ 0 w 324"/>
                  <a:gd name="T101" fmla="*/ 0 h 994"/>
                  <a:gd name="T102" fmla="*/ 0 w 324"/>
                  <a:gd name="T103" fmla="*/ 0 h 994"/>
                  <a:gd name="T104" fmla="*/ 0 w 324"/>
                  <a:gd name="T105" fmla="*/ 0 h 994"/>
                  <a:gd name="T106" fmla="*/ 0 w 324"/>
                  <a:gd name="T107" fmla="*/ 0 h 994"/>
                  <a:gd name="T108" fmla="*/ 0 w 324"/>
                  <a:gd name="T109" fmla="*/ 0 h 9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4"/>
                  <a:gd name="T166" fmla="*/ 0 h 994"/>
                  <a:gd name="T167" fmla="*/ 324 w 324"/>
                  <a:gd name="T168" fmla="*/ 994 h 9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4" h="994">
                    <a:moveTo>
                      <a:pt x="200" y="994"/>
                    </a:moveTo>
                    <a:lnTo>
                      <a:pt x="0" y="943"/>
                    </a:lnTo>
                    <a:lnTo>
                      <a:pt x="7" y="911"/>
                    </a:lnTo>
                    <a:lnTo>
                      <a:pt x="13" y="881"/>
                    </a:lnTo>
                    <a:lnTo>
                      <a:pt x="21" y="852"/>
                    </a:lnTo>
                    <a:lnTo>
                      <a:pt x="31" y="823"/>
                    </a:lnTo>
                    <a:lnTo>
                      <a:pt x="49" y="768"/>
                    </a:lnTo>
                    <a:lnTo>
                      <a:pt x="68" y="718"/>
                    </a:lnTo>
                    <a:lnTo>
                      <a:pt x="77" y="694"/>
                    </a:lnTo>
                    <a:lnTo>
                      <a:pt x="85" y="671"/>
                    </a:lnTo>
                    <a:lnTo>
                      <a:pt x="91" y="648"/>
                    </a:lnTo>
                    <a:lnTo>
                      <a:pt x="98" y="626"/>
                    </a:lnTo>
                    <a:lnTo>
                      <a:pt x="102" y="603"/>
                    </a:lnTo>
                    <a:lnTo>
                      <a:pt x="106" y="582"/>
                    </a:lnTo>
                    <a:lnTo>
                      <a:pt x="107" y="561"/>
                    </a:lnTo>
                    <a:lnTo>
                      <a:pt x="106" y="540"/>
                    </a:lnTo>
                    <a:lnTo>
                      <a:pt x="105" y="500"/>
                    </a:lnTo>
                    <a:lnTo>
                      <a:pt x="105" y="463"/>
                    </a:lnTo>
                    <a:lnTo>
                      <a:pt x="105" y="429"/>
                    </a:lnTo>
                    <a:lnTo>
                      <a:pt x="106" y="396"/>
                    </a:lnTo>
                    <a:lnTo>
                      <a:pt x="108" y="366"/>
                    </a:lnTo>
                    <a:lnTo>
                      <a:pt x="111" y="337"/>
                    </a:lnTo>
                    <a:lnTo>
                      <a:pt x="114" y="310"/>
                    </a:lnTo>
                    <a:lnTo>
                      <a:pt x="118" y="287"/>
                    </a:lnTo>
                    <a:lnTo>
                      <a:pt x="122" y="264"/>
                    </a:lnTo>
                    <a:lnTo>
                      <a:pt x="127" y="243"/>
                    </a:lnTo>
                    <a:lnTo>
                      <a:pt x="132" y="223"/>
                    </a:lnTo>
                    <a:lnTo>
                      <a:pt x="138" y="205"/>
                    </a:lnTo>
                    <a:lnTo>
                      <a:pt x="144" y="189"/>
                    </a:lnTo>
                    <a:lnTo>
                      <a:pt x="152" y="173"/>
                    </a:lnTo>
                    <a:lnTo>
                      <a:pt x="159" y="159"/>
                    </a:lnTo>
                    <a:lnTo>
                      <a:pt x="167" y="145"/>
                    </a:lnTo>
                    <a:lnTo>
                      <a:pt x="174" y="133"/>
                    </a:lnTo>
                    <a:lnTo>
                      <a:pt x="184" y="123"/>
                    </a:lnTo>
                    <a:lnTo>
                      <a:pt x="192" y="112"/>
                    </a:lnTo>
                    <a:lnTo>
                      <a:pt x="201" y="102"/>
                    </a:lnTo>
                    <a:lnTo>
                      <a:pt x="221" y="85"/>
                    </a:lnTo>
                    <a:lnTo>
                      <a:pt x="240" y="67"/>
                    </a:lnTo>
                    <a:lnTo>
                      <a:pt x="281" y="36"/>
                    </a:lnTo>
                    <a:lnTo>
                      <a:pt x="324" y="0"/>
                    </a:lnTo>
                    <a:lnTo>
                      <a:pt x="309" y="27"/>
                    </a:lnTo>
                    <a:lnTo>
                      <a:pt x="297" y="52"/>
                    </a:lnTo>
                    <a:lnTo>
                      <a:pt x="287" y="77"/>
                    </a:lnTo>
                    <a:lnTo>
                      <a:pt x="279" y="100"/>
                    </a:lnTo>
                    <a:lnTo>
                      <a:pt x="272" y="124"/>
                    </a:lnTo>
                    <a:lnTo>
                      <a:pt x="267" y="148"/>
                    </a:lnTo>
                    <a:lnTo>
                      <a:pt x="263" y="169"/>
                    </a:lnTo>
                    <a:lnTo>
                      <a:pt x="260" y="192"/>
                    </a:lnTo>
                    <a:lnTo>
                      <a:pt x="260" y="213"/>
                    </a:lnTo>
                    <a:lnTo>
                      <a:pt x="260" y="232"/>
                    </a:lnTo>
                    <a:lnTo>
                      <a:pt x="262" y="254"/>
                    </a:lnTo>
                    <a:lnTo>
                      <a:pt x="263" y="272"/>
                    </a:lnTo>
                    <a:lnTo>
                      <a:pt x="270" y="310"/>
                    </a:lnTo>
                    <a:lnTo>
                      <a:pt x="277" y="347"/>
                    </a:lnTo>
                    <a:lnTo>
                      <a:pt x="200" y="994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08" name="Freeform 2293"/>
              <p:cNvSpPr>
                <a:spLocks/>
              </p:cNvSpPr>
              <p:nvPr/>
            </p:nvSpPr>
            <p:spPr bwMode="auto">
              <a:xfrm>
                <a:off x="4886" y="1878"/>
                <a:ext cx="156" cy="224"/>
              </a:xfrm>
              <a:custGeom>
                <a:avLst/>
                <a:gdLst>
                  <a:gd name="T0" fmla="*/ 0 w 623"/>
                  <a:gd name="T1" fmla="*/ 0 h 893"/>
                  <a:gd name="T2" fmla="*/ 0 w 623"/>
                  <a:gd name="T3" fmla="*/ 0 h 893"/>
                  <a:gd name="T4" fmla="*/ 0 w 623"/>
                  <a:gd name="T5" fmla="*/ 0 h 893"/>
                  <a:gd name="T6" fmla="*/ 0 w 623"/>
                  <a:gd name="T7" fmla="*/ 0 h 893"/>
                  <a:gd name="T8" fmla="*/ 0 w 623"/>
                  <a:gd name="T9" fmla="*/ 0 h 893"/>
                  <a:gd name="T10" fmla="*/ 0 w 623"/>
                  <a:gd name="T11" fmla="*/ 0 h 893"/>
                  <a:gd name="T12" fmla="*/ 0 w 623"/>
                  <a:gd name="T13" fmla="*/ 0 h 893"/>
                  <a:gd name="T14" fmla="*/ 0 w 623"/>
                  <a:gd name="T15" fmla="*/ 0 h 893"/>
                  <a:gd name="T16" fmla="*/ 0 w 623"/>
                  <a:gd name="T17" fmla="*/ 0 h 893"/>
                  <a:gd name="T18" fmla="*/ 0 w 623"/>
                  <a:gd name="T19" fmla="*/ 0 h 893"/>
                  <a:gd name="T20" fmla="*/ 0 w 623"/>
                  <a:gd name="T21" fmla="*/ 0 h 893"/>
                  <a:gd name="T22" fmla="*/ 0 w 623"/>
                  <a:gd name="T23" fmla="*/ 0 h 893"/>
                  <a:gd name="T24" fmla="*/ 0 w 623"/>
                  <a:gd name="T25" fmla="*/ 0 h 893"/>
                  <a:gd name="T26" fmla="*/ 0 w 623"/>
                  <a:gd name="T27" fmla="*/ 0 h 893"/>
                  <a:gd name="T28" fmla="*/ 0 w 623"/>
                  <a:gd name="T29" fmla="*/ 0 h 893"/>
                  <a:gd name="T30" fmla="*/ 0 w 623"/>
                  <a:gd name="T31" fmla="*/ 0 h 893"/>
                  <a:gd name="T32" fmla="*/ 0 w 623"/>
                  <a:gd name="T33" fmla="*/ 0 h 893"/>
                  <a:gd name="T34" fmla="*/ 0 w 623"/>
                  <a:gd name="T35" fmla="*/ 0 h 893"/>
                  <a:gd name="T36" fmla="*/ 0 w 623"/>
                  <a:gd name="T37" fmla="*/ 0 h 893"/>
                  <a:gd name="T38" fmla="*/ 0 w 623"/>
                  <a:gd name="T39" fmla="*/ 0 h 893"/>
                  <a:gd name="T40" fmla="*/ 0 w 623"/>
                  <a:gd name="T41" fmla="*/ 0 h 893"/>
                  <a:gd name="T42" fmla="*/ 0 w 623"/>
                  <a:gd name="T43" fmla="*/ 0 h 893"/>
                  <a:gd name="T44" fmla="*/ 0 w 623"/>
                  <a:gd name="T45" fmla="*/ 0 h 893"/>
                  <a:gd name="T46" fmla="*/ 0 w 623"/>
                  <a:gd name="T47" fmla="*/ 0 h 893"/>
                  <a:gd name="T48" fmla="*/ 0 w 623"/>
                  <a:gd name="T49" fmla="*/ 0 h 893"/>
                  <a:gd name="T50" fmla="*/ 0 w 623"/>
                  <a:gd name="T51" fmla="*/ 0 h 893"/>
                  <a:gd name="T52" fmla="*/ 0 w 623"/>
                  <a:gd name="T53" fmla="*/ 0 h 893"/>
                  <a:gd name="T54" fmla="*/ 0 w 623"/>
                  <a:gd name="T55" fmla="*/ 0 h 893"/>
                  <a:gd name="T56" fmla="*/ 0 w 623"/>
                  <a:gd name="T57" fmla="*/ 0 h 893"/>
                  <a:gd name="T58" fmla="*/ 0 w 623"/>
                  <a:gd name="T59" fmla="*/ 0 h 893"/>
                  <a:gd name="T60" fmla="*/ 0 w 623"/>
                  <a:gd name="T61" fmla="*/ 0 h 893"/>
                  <a:gd name="T62" fmla="*/ 0 w 623"/>
                  <a:gd name="T63" fmla="*/ 0 h 893"/>
                  <a:gd name="T64" fmla="*/ 0 w 623"/>
                  <a:gd name="T65" fmla="*/ 0 h 893"/>
                  <a:gd name="T66" fmla="*/ 0 w 623"/>
                  <a:gd name="T67" fmla="*/ 0 h 893"/>
                  <a:gd name="T68" fmla="*/ 0 w 623"/>
                  <a:gd name="T69" fmla="*/ 0 h 893"/>
                  <a:gd name="T70" fmla="*/ 0 w 623"/>
                  <a:gd name="T71" fmla="*/ 0 h 893"/>
                  <a:gd name="T72" fmla="*/ 0 w 623"/>
                  <a:gd name="T73" fmla="*/ 0 h 893"/>
                  <a:gd name="T74" fmla="*/ 0 w 623"/>
                  <a:gd name="T75" fmla="*/ 0 h 893"/>
                  <a:gd name="T76" fmla="*/ 0 w 623"/>
                  <a:gd name="T77" fmla="*/ 0 h 893"/>
                  <a:gd name="T78" fmla="*/ 0 w 623"/>
                  <a:gd name="T79" fmla="*/ 0 h 893"/>
                  <a:gd name="T80" fmla="*/ 0 w 623"/>
                  <a:gd name="T81" fmla="*/ 0 h 893"/>
                  <a:gd name="T82" fmla="*/ 0 w 623"/>
                  <a:gd name="T83" fmla="*/ 0 h 893"/>
                  <a:gd name="T84" fmla="*/ 0 w 623"/>
                  <a:gd name="T85" fmla="*/ 0 h 893"/>
                  <a:gd name="T86" fmla="*/ 0 w 623"/>
                  <a:gd name="T87" fmla="*/ 0 h 893"/>
                  <a:gd name="T88" fmla="*/ 0 w 623"/>
                  <a:gd name="T89" fmla="*/ 0 h 893"/>
                  <a:gd name="T90" fmla="*/ 0 w 623"/>
                  <a:gd name="T91" fmla="*/ 0 h 893"/>
                  <a:gd name="T92" fmla="*/ 0 w 623"/>
                  <a:gd name="T93" fmla="*/ 0 h 893"/>
                  <a:gd name="T94" fmla="*/ 0 w 623"/>
                  <a:gd name="T95" fmla="*/ 0 h 893"/>
                  <a:gd name="T96" fmla="*/ 0 w 623"/>
                  <a:gd name="T97" fmla="*/ 0 h 893"/>
                  <a:gd name="T98" fmla="*/ 0 w 623"/>
                  <a:gd name="T99" fmla="*/ 0 h 893"/>
                  <a:gd name="T100" fmla="*/ 0 w 623"/>
                  <a:gd name="T101" fmla="*/ 0 h 893"/>
                  <a:gd name="T102" fmla="*/ 0 w 623"/>
                  <a:gd name="T103" fmla="*/ 0 h 893"/>
                  <a:gd name="T104" fmla="*/ 0 w 623"/>
                  <a:gd name="T105" fmla="*/ 0 h 893"/>
                  <a:gd name="T106" fmla="*/ 0 w 623"/>
                  <a:gd name="T107" fmla="*/ 0 h 893"/>
                  <a:gd name="T108" fmla="*/ 0 w 623"/>
                  <a:gd name="T109" fmla="*/ 0 h 89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23"/>
                  <a:gd name="T166" fmla="*/ 0 h 893"/>
                  <a:gd name="T167" fmla="*/ 623 w 623"/>
                  <a:gd name="T168" fmla="*/ 893 h 89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23" h="893">
                    <a:moveTo>
                      <a:pt x="169" y="893"/>
                    </a:moveTo>
                    <a:lnTo>
                      <a:pt x="0" y="777"/>
                    </a:lnTo>
                    <a:lnTo>
                      <a:pt x="16" y="749"/>
                    </a:lnTo>
                    <a:lnTo>
                      <a:pt x="33" y="723"/>
                    </a:lnTo>
                    <a:lnTo>
                      <a:pt x="50" y="698"/>
                    </a:lnTo>
                    <a:lnTo>
                      <a:pt x="67" y="674"/>
                    </a:lnTo>
                    <a:lnTo>
                      <a:pt x="104" y="629"/>
                    </a:lnTo>
                    <a:lnTo>
                      <a:pt x="139" y="588"/>
                    </a:lnTo>
                    <a:lnTo>
                      <a:pt x="154" y="569"/>
                    </a:lnTo>
                    <a:lnTo>
                      <a:pt x="170" y="550"/>
                    </a:lnTo>
                    <a:lnTo>
                      <a:pt x="185" y="530"/>
                    </a:lnTo>
                    <a:lnTo>
                      <a:pt x="198" y="512"/>
                    </a:lnTo>
                    <a:lnTo>
                      <a:pt x="210" y="493"/>
                    </a:lnTo>
                    <a:lnTo>
                      <a:pt x="220" y="474"/>
                    </a:lnTo>
                    <a:lnTo>
                      <a:pt x="228" y="454"/>
                    </a:lnTo>
                    <a:lnTo>
                      <a:pt x="235" y="434"/>
                    </a:lnTo>
                    <a:lnTo>
                      <a:pt x="248" y="397"/>
                    </a:lnTo>
                    <a:lnTo>
                      <a:pt x="260" y="361"/>
                    </a:lnTo>
                    <a:lnTo>
                      <a:pt x="272" y="328"/>
                    </a:lnTo>
                    <a:lnTo>
                      <a:pt x="285" y="298"/>
                    </a:lnTo>
                    <a:lnTo>
                      <a:pt x="297" y="270"/>
                    </a:lnTo>
                    <a:lnTo>
                      <a:pt x="309" y="245"/>
                    </a:lnTo>
                    <a:lnTo>
                      <a:pt x="321" y="221"/>
                    </a:lnTo>
                    <a:lnTo>
                      <a:pt x="333" y="199"/>
                    </a:lnTo>
                    <a:lnTo>
                      <a:pt x="345" y="179"/>
                    </a:lnTo>
                    <a:lnTo>
                      <a:pt x="356" y="161"/>
                    </a:lnTo>
                    <a:lnTo>
                      <a:pt x="368" y="145"/>
                    </a:lnTo>
                    <a:lnTo>
                      <a:pt x="379" y="130"/>
                    </a:lnTo>
                    <a:lnTo>
                      <a:pt x="391" y="117"/>
                    </a:lnTo>
                    <a:lnTo>
                      <a:pt x="403" y="104"/>
                    </a:lnTo>
                    <a:lnTo>
                      <a:pt x="415" y="93"/>
                    </a:lnTo>
                    <a:lnTo>
                      <a:pt x="426" y="84"/>
                    </a:lnTo>
                    <a:lnTo>
                      <a:pt x="438" y="75"/>
                    </a:lnTo>
                    <a:lnTo>
                      <a:pt x="450" y="67"/>
                    </a:lnTo>
                    <a:lnTo>
                      <a:pt x="462" y="60"/>
                    </a:lnTo>
                    <a:lnTo>
                      <a:pt x="474" y="55"/>
                    </a:lnTo>
                    <a:lnTo>
                      <a:pt x="498" y="45"/>
                    </a:lnTo>
                    <a:lnTo>
                      <a:pt x="521" y="35"/>
                    </a:lnTo>
                    <a:lnTo>
                      <a:pt x="572" y="19"/>
                    </a:lnTo>
                    <a:lnTo>
                      <a:pt x="623" y="0"/>
                    </a:lnTo>
                    <a:lnTo>
                      <a:pt x="601" y="19"/>
                    </a:lnTo>
                    <a:lnTo>
                      <a:pt x="581" y="39"/>
                    </a:lnTo>
                    <a:lnTo>
                      <a:pt x="562" y="59"/>
                    </a:lnTo>
                    <a:lnTo>
                      <a:pt x="547" y="80"/>
                    </a:lnTo>
                    <a:lnTo>
                      <a:pt x="532" y="100"/>
                    </a:lnTo>
                    <a:lnTo>
                      <a:pt x="520" y="120"/>
                    </a:lnTo>
                    <a:lnTo>
                      <a:pt x="510" y="140"/>
                    </a:lnTo>
                    <a:lnTo>
                      <a:pt x="499" y="158"/>
                    </a:lnTo>
                    <a:lnTo>
                      <a:pt x="491" y="178"/>
                    </a:lnTo>
                    <a:lnTo>
                      <a:pt x="484" y="198"/>
                    </a:lnTo>
                    <a:lnTo>
                      <a:pt x="479" y="216"/>
                    </a:lnTo>
                    <a:lnTo>
                      <a:pt x="474" y="236"/>
                    </a:lnTo>
                    <a:lnTo>
                      <a:pt x="467" y="274"/>
                    </a:lnTo>
                    <a:lnTo>
                      <a:pt x="462" y="311"/>
                    </a:lnTo>
                    <a:lnTo>
                      <a:pt x="169" y="89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09" name="Freeform 2294"/>
              <p:cNvSpPr>
                <a:spLocks/>
              </p:cNvSpPr>
              <p:nvPr/>
            </p:nvSpPr>
            <p:spPr bwMode="auto">
              <a:xfrm>
                <a:off x="4886" y="1878"/>
                <a:ext cx="156" cy="224"/>
              </a:xfrm>
              <a:custGeom>
                <a:avLst/>
                <a:gdLst>
                  <a:gd name="T0" fmla="*/ 0 w 623"/>
                  <a:gd name="T1" fmla="*/ 0 h 893"/>
                  <a:gd name="T2" fmla="*/ 0 w 623"/>
                  <a:gd name="T3" fmla="*/ 0 h 893"/>
                  <a:gd name="T4" fmla="*/ 0 w 623"/>
                  <a:gd name="T5" fmla="*/ 0 h 893"/>
                  <a:gd name="T6" fmla="*/ 0 w 623"/>
                  <a:gd name="T7" fmla="*/ 0 h 893"/>
                  <a:gd name="T8" fmla="*/ 0 w 623"/>
                  <a:gd name="T9" fmla="*/ 0 h 893"/>
                  <a:gd name="T10" fmla="*/ 0 w 623"/>
                  <a:gd name="T11" fmla="*/ 0 h 893"/>
                  <a:gd name="T12" fmla="*/ 0 w 623"/>
                  <a:gd name="T13" fmla="*/ 0 h 893"/>
                  <a:gd name="T14" fmla="*/ 0 w 623"/>
                  <a:gd name="T15" fmla="*/ 0 h 893"/>
                  <a:gd name="T16" fmla="*/ 0 w 623"/>
                  <a:gd name="T17" fmla="*/ 0 h 893"/>
                  <a:gd name="T18" fmla="*/ 0 w 623"/>
                  <a:gd name="T19" fmla="*/ 0 h 893"/>
                  <a:gd name="T20" fmla="*/ 0 w 623"/>
                  <a:gd name="T21" fmla="*/ 0 h 893"/>
                  <a:gd name="T22" fmla="*/ 0 w 623"/>
                  <a:gd name="T23" fmla="*/ 0 h 893"/>
                  <a:gd name="T24" fmla="*/ 0 w 623"/>
                  <a:gd name="T25" fmla="*/ 0 h 893"/>
                  <a:gd name="T26" fmla="*/ 0 w 623"/>
                  <a:gd name="T27" fmla="*/ 0 h 893"/>
                  <a:gd name="T28" fmla="*/ 0 w 623"/>
                  <a:gd name="T29" fmla="*/ 0 h 893"/>
                  <a:gd name="T30" fmla="*/ 0 w 623"/>
                  <a:gd name="T31" fmla="*/ 0 h 893"/>
                  <a:gd name="T32" fmla="*/ 0 w 623"/>
                  <a:gd name="T33" fmla="*/ 0 h 893"/>
                  <a:gd name="T34" fmla="*/ 0 w 623"/>
                  <a:gd name="T35" fmla="*/ 0 h 893"/>
                  <a:gd name="T36" fmla="*/ 0 w 623"/>
                  <a:gd name="T37" fmla="*/ 0 h 893"/>
                  <a:gd name="T38" fmla="*/ 0 w 623"/>
                  <a:gd name="T39" fmla="*/ 0 h 893"/>
                  <a:gd name="T40" fmla="*/ 0 w 623"/>
                  <a:gd name="T41" fmla="*/ 0 h 893"/>
                  <a:gd name="T42" fmla="*/ 0 w 623"/>
                  <a:gd name="T43" fmla="*/ 0 h 893"/>
                  <a:gd name="T44" fmla="*/ 0 w 623"/>
                  <a:gd name="T45" fmla="*/ 0 h 893"/>
                  <a:gd name="T46" fmla="*/ 0 w 623"/>
                  <a:gd name="T47" fmla="*/ 0 h 893"/>
                  <a:gd name="T48" fmla="*/ 0 w 623"/>
                  <a:gd name="T49" fmla="*/ 0 h 893"/>
                  <a:gd name="T50" fmla="*/ 0 w 623"/>
                  <a:gd name="T51" fmla="*/ 0 h 893"/>
                  <a:gd name="T52" fmla="*/ 0 w 623"/>
                  <a:gd name="T53" fmla="*/ 0 h 893"/>
                  <a:gd name="T54" fmla="*/ 0 w 623"/>
                  <a:gd name="T55" fmla="*/ 0 h 893"/>
                  <a:gd name="T56" fmla="*/ 0 w 623"/>
                  <a:gd name="T57" fmla="*/ 0 h 893"/>
                  <a:gd name="T58" fmla="*/ 0 w 623"/>
                  <a:gd name="T59" fmla="*/ 0 h 893"/>
                  <a:gd name="T60" fmla="*/ 0 w 623"/>
                  <a:gd name="T61" fmla="*/ 0 h 893"/>
                  <a:gd name="T62" fmla="*/ 0 w 623"/>
                  <a:gd name="T63" fmla="*/ 0 h 893"/>
                  <a:gd name="T64" fmla="*/ 0 w 623"/>
                  <a:gd name="T65" fmla="*/ 0 h 893"/>
                  <a:gd name="T66" fmla="*/ 0 w 623"/>
                  <a:gd name="T67" fmla="*/ 0 h 893"/>
                  <a:gd name="T68" fmla="*/ 0 w 623"/>
                  <a:gd name="T69" fmla="*/ 0 h 893"/>
                  <a:gd name="T70" fmla="*/ 0 w 623"/>
                  <a:gd name="T71" fmla="*/ 0 h 893"/>
                  <a:gd name="T72" fmla="*/ 0 w 623"/>
                  <a:gd name="T73" fmla="*/ 0 h 893"/>
                  <a:gd name="T74" fmla="*/ 0 w 623"/>
                  <a:gd name="T75" fmla="*/ 0 h 893"/>
                  <a:gd name="T76" fmla="*/ 0 w 623"/>
                  <a:gd name="T77" fmla="*/ 0 h 893"/>
                  <a:gd name="T78" fmla="*/ 0 w 623"/>
                  <a:gd name="T79" fmla="*/ 0 h 893"/>
                  <a:gd name="T80" fmla="*/ 0 w 623"/>
                  <a:gd name="T81" fmla="*/ 0 h 893"/>
                  <a:gd name="T82" fmla="*/ 0 w 623"/>
                  <a:gd name="T83" fmla="*/ 0 h 893"/>
                  <a:gd name="T84" fmla="*/ 0 w 623"/>
                  <a:gd name="T85" fmla="*/ 0 h 893"/>
                  <a:gd name="T86" fmla="*/ 0 w 623"/>
                  <a:gd name="T87" fmla="*/ 0 h 893"/>
                  <a:gd name="T88" fmla="*/ 0 w 623"/>
                  <a:gd name="T89" fmla="*/ 0 h 893"/>
                  <a:gd name="T90" fmla="*/ 0 w 623"/>
                  <a:gd name="T91" fmla="*/ 0 h 893"/>
                  <a:gd name="T92" fmla="*/ 0 w 623"/>
                  <a:gd name="T93" fmla="*/ 0 h 893"/>
                  <a:gd name="T94" fmla="*/ 0 w 623"/>
                  <a:gd name="T95" fmla="*/ 0 h 893"/>
                  <a:gd name="T96" fmla="*/ 0 w 623"/>
                  <a:gd name="T97" fmla="*/ 0 h 893"/>
                  <a:gd name="T98" fmla="*/ 0 w 623"/>
                  <a:gd name="T99" fmla="*/ 0 h 893"/>
                  <a:gd name="T100" fmla="*/ 0 w 623"/>
                  <a:gd name="T101" fmla="*/ 0 h 893"/>
                  <a:gd name="T102" fmla="*/ 0 w 623"/>
                  <a:gd name="T103" fmla="*/ 0 h 893"/>
                  <a:gd name="T104" fmla="*/ 0 w 623"/>
                  <a:gd name="T105" fmla="*/ 0 h 893"/>
                  <a:gd name="T106" fmla="*/ 0 w 623"/>
                  <a:gd name="T107" fmla="*/ 0 h 893"/>
                  <a:gd name="T108" fmla="*/ 0 w 623"/>
                  <a:gd name="T109" fmla="*/ 0 h 89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23"/>
                  <a:gd name="T166" fmla="*/ 0 h 893"/>
                  <a:gd name="T167" fmla="*/ 623 w 623"/>
                  <a:gd name="T168" fmla="*/ 893 h 89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23" h="893">
                    <a:moveTo>
                      <a:pt x="169" y="893"/>
                    </a:moveTo>
                    <a:lnTo>
                      <a:pt x="0" y="777"/>
                    </a:lnTo>
                    <a:lnTo>
                      <a:pt x="16" y="749"/>
                    </a:lnTo>
                    <a:lnTo>
                      <a:pt x="33" y="723"/>
                    </a:lnTo>
                    <a:lnTo>
                      <a:pt x="50" y="698"/>
                    </a:lnTo>
                    <a:lnTo>
                      <a:pt x="67" y="674"/>
                    </a:lnTo>
                    <a:lnTo>
                      <a:pt x="104" y="629"/>
                    </a:lnTo>
                    <a:lnTo>
                      <a:pt x="139" y="588"/>
                    </a:lnTo>
                    <a:lnTo>
                      <a:pt x="154" y="569"/>
                    </a:lnTo>
                    <a:lnTo>
                      <a:pt x="170" y="550"/>
                    </a:lnTo>
                    <a:lnTo>
                      <a:pt x="185" y="530"/>
                    </a:lnTo>
                    <a:lnTo>
                      <a:pt x="198" y="512"/>
                    </a:lnTo>
                    <a:lnTo>
                      <a:pt x="210" y="493"/>
                    </a:lnTo>
                    <a:lnTo>
                      <a:pt x="220" y="474"/>
                    </a:lnTo>
                    <a:lnTo>
                      <a:pt x="228" y="454"/>
                    </a:lnTo>
                    <a:lnTo>
                      <a:pt x="235" y="434"/>
                    </a:lnTo>
                    <a:lnTo>
                      <a:pt x="248" y="397"/>
                    </a:lnTo>
                    <a:lnTo>
                      <a:pt x="260" y="361"/>
                    </a:lnTo>
                    <a:lnTo>
                      <a:pt x="272" y="328"/>
                    </a:lnTo>
                    <a:lnTo>
                      <a:pt x="285" y="298"/>
                    </a:lnTo>
                    <a:lnTo>
                      <a:pt x="297" y="270"/>
                    </a:lnTo>
                    <a:lnTo>
                      <a:pt x="309" y="245"/>
                    </a:lnTo>
                    <a:lnTo>
                      <a:pt x="321" y="221"/>
                    </a:lnTo>
                    <a:lnTo>
                      <a:pt x="333" y="199"/>
                    </a:lnTo>
                    <a:lnTo>
                      <a:pt x="345" y="179"/>
                    </a:lnTo>
                    <a:lnTo>
                      <a:pt x="356" y="161"/>
                    </a:lnTo>
                    <a:lnTo>
                      <a:pt x="368" y="145"/>
                    </a:lnTo>
                    <a:lnTo>
                      <a:pt x="379" y="130"/>
                    </a:lnTo>
                    <a:lnTo>
                      <a:pt x="391" y="117"/>
                    </a:lnTo>
                    <a:lnTo>
                      <a:pt x="403" y="104"/>
                    </a:lnTo>
                    <a:lnTo>
                      <a:pt x="415" y="93"/>
                    </a:lnTo>
                    <a:lnTo>
                      <a:pt x="426" y="84"/>
                    </a:lnTo>
                    <a:lnTo>
                      <a:pt x="438" y="75"/>
                    </a:lnTo>
                    <a:lnTo>
                      <a:pt x="450" y="67"/>
                    </a:lnTo>
                    <a:lnTo>
                      <a:pt x="462" y="60"/>
                    </a:lnTo>
                    <a:lnTo>
                      <a:pt x="474" y="55"/>
                    </a:lnTo>
                    <a:lnTo>
                      <a:pt x="498" y="45"/>
                    </a:lnTo>
                    <a:lnTo>
                      <a:pt x="521" y="35"/>
                    </a:lnTo>
                    <a:lnTo>
                      <a:pt x="572" y="19"/>
                    </a:lnTo>
                    <a:lnTo>
                      <a:pt x="623" y="0"/>
                    </a:lnTo>
                    <a:lnTo>
                      <a:pt x="601" y="19"/>
                    </a:lnTo>
                    <a:lnTo>
                      <a:pt x="581" y="39"/>
                    </a:lnTo>
                    <a:lnTo>
                      <a:pt x="562" y="59"/>
                    </a:lnTo>
                    <a:lnTo>
                      <a:pt x="547" y="80"/>
                    </a:lnTo>
                    <a:lnTo>
                      <a:pt x="532" y="100"/>
                    </a:lnTo>
                    <a:lnTo>
                      <a:pt x="520" y="120"/>
                    </a:lnTo>
                    <a:lnTo>
                      <a:pt x="510" y="140"/>
                    </a:lnTo>
                    <a:lnTo>
                      <a:pt x="499" y="158"/>
                    </a:lnTo>
                    <a:lnTo>
                      <a:pt x="491" y="178"/>
                    </a:lnTo>
                    <a:lnTo>
                      <a:pt x="484" y="198"/>
                    </a:lnTo>
                    <a:lnTo>
                      <a:pt x="479" y="216"/>
                    </a:lnTo>
                    <a:lnTo>
                      <a:pt x="474" y="236"/>
                    </a:lnTo>
                    <a:lnTo>
                      <a:pt x="467" y="274"/>
                    </a:lnTo>
                    <a:lnTo>
                      <a:pt x="462" y="311"/>
                    </a:lnTo>
                    <a:lnTo>
                      <a:pt x="169" y="893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10" name="Freeform 2295"/>
              <p:cNvSpPr>
                <a:spLocks/>
              </p:cNvSpPr>
              <p:nvPr/>
            </p:nvSpPr>
            <p:spPr bwMode="auto">
              <a:xfrm>
                <a:off x="4886" y="3306"/>
                <a:ext cx="156" cy="223"/>
              </a:xfrm>
              <a:custGeom>
                <a:avLst/>
                <a:gdLst>
                  <a:gd name="T0" fmla="*/ 0 w 623"/>
                  <a:gd name="T1" fmla="*/ 0 h 894"/>
                  <a:gd name="T2" fmla="*/ 0 w 623"/>
                  <a:gd name="T3" fmla="*/ 0 h 894"/>
                  <a:gd name="T4" fmla="*/ 0 w 623"/>
                  <a:gd name="T5" fmla="*/ 0 h 894"/>
                  <a:gd name="T6" fmla="*/ 0 w 623"/>
                  <a:gd name="T7" fmla="*/ 0 h 894"/>
                  <a:gd name="T8" fmla="*/ 0 w 623"/>
                  <a:gd name="T9" fmla="*/ 0 h 894"/>
                  <a:gd name="T10" fmla="*/ 0 w 623"/>
                  <a:gd name="T11" fmla="*/ 0 h 894"/>
                  <a:gd name="T12" fmla="*/ 0 w 623"/>
                  <a:gd name="T13" fmla="*/ 0 h 894"/>
                  <a:gd name="T14" fmla="*/ 0 w 623"/>
                  <a:gd name="T15" fmla="*/ 0 h 894"/>
                  <a:gd name="T16" fmla="*/ 0 w 623"/>
                  <a:gd name="T17" fmla="*/ 0 h 894"/>
                  <a:gd name="T18" fmla="*/ 0 w 623"/>
                  <a:gd name="T19" fmla="*/ 0 h 894"/>
                  <a:gd name="T20" fmla="*/ 0 w 623"/>
                  <a:gd name="T21" fmla="*/ 0 h 894"/>
                  <a:gd name="T22" fmla="*/ 0 w 623"/>
                  <a:gd name="T23" fmla="*/ 0 h 894"/>
                  <a:gd name="T24" fmla="*/ 0 w 623"/>
                  <a:gd name="T25" fmla="*/ 0 h 894"/>
                  <a:gd name="T26" fmla="*/ 0 w 623"/>
                  <a:gd name="T27" fmla="*/ 0 h 894"/>
                  <a:gd name="T28" fmla="*/ 0 w 623"/>
                  <a:gd name="T29" fmla="*/ 0 h 894"/>
                  <a:gd name="T30" fmla="*/ 0 w 623"/>
                  <a:gd name="T31" fmla="*/ 0 h 894"/>
                  <a:gd name="T32" fmla="*/ 0 w 623"/>
                  <a:gd name="T33" fmla="*/ 0 h 894"/>
                  <a:gd name="T34" fmla="*/ 0 w 623"/>
                  <a:gd name="T35" fmla="*/ 0 h 894"/>
                  <a:gd name="T36" fmla="*/ 0 w 623"/>
                  <a:gd name="T37" fmla="*/ 0 h 894"/>
                  <a:gd name="T38" fmla="*/ 0 w 623"/>
                  <a:gd name="T39" fmla="*/ 0 h 894"/>
                  <a:gd name="T40" fmla="*/ 0 w 623"/>
                  <a:gd name="T41" fmla="*/ 0 h 894"/>
                  <a:gd name="T42" fmla="*/ 0 w 623"/>
                  <a:gd name="T43" fmla="*/ 0 h 894"/>
                  <a:gd name="T44" fmla="*/ 0 w 623"/>
                  <a:gd name="T45" fmla="*/ 0 h 894"/>
                  <a:gd name="T46" fmla="*/ 0 w 623"/>
                  <a:gd name="T47" fmla="*/ 0 h 894"/>
                  <a:gd name="T48" fmla="*/ 0 w 623"/>
                  <a:gd name="T49" fmla="*/ 0 h 894"/>
                  <a:gd name="T50" fmla="*/ 0 w 623"/>
                  <a:gd name="T51" fmla="*/ 0 h 894"/>
                  <a:gd name="T52" fmla="*/ 0 w 623"/>
                  <a:gd name="T53" fmla="*/ 0 h 894"/>
                  <a:gd name="T54" fmla="*/ 0 w 623"/>
                  <a:gd name="T55" fmla="*/ 0 h 894"/>
                  <a:gd name="T56" fmla="*/ 0 w 623"/>
                  <a:gd name="T57" fmla="*/ 0 h 894"/>
                  <a:gd name="T58" fmla="*/ 0 w 623"/>
                  <a:gd name="T59" fmla="*/ 0 h 894"/>
                  <a:gd name="T60" fmla="*/ 0 w 623"/>
                  <a:gd name="T61" fmla="*/ 0 h 894"/>
                  <a:gd name="T62" fmla="*/ 0 w 623"/>
                  <a:gd name="T63" fmla="*/ 0 h 894"/>
                  <a:gd name="T64" fmla="*/ 0 w 623"/>
                  <a:gd name="T65" fmla="*/ 0 h 894"/>
                  <a:gd name="T66" fmla="*/ 0 w 623"/>
                  <a:gd name="T67" fmla="*/ 0 h 894"/>
                  <a:gd name="T68" fmla="*/ 0 w 623"/>
                  <a:gd name="T69" fmla="*/ 0 h 894"/>
                  <a:gd name="T70" fmla="*/ 0 w 623"/>
                  <a:gd name="T71" fmla="*/ 0 h 894"/>
                  <a:gd name="T72" fmla="*/ 0 w 623"/>
                  <a:gd name="T73" fmla="*/ 0 h 894"/>
                  <a:gd name="T74" fmla="*/ 0 w 623"/>
                  <a:gd name="T75" fmla="*/ 0 h 894"/>
                  <a:gd name="T76" fmla="*/ 0 w 623"/>
                  <a:gd name="T77" fmla="*/ 0 h 894"/>
                  <a:gd name="T78" fmla="*/ 0 w 623"/>
                  <a:gd name="T79" fmla="*/ 0 h 894"/>
                  <a:gd name="T80" fmla="*/ 0 w 623"/>
                  <a:gd name="T81" fmla="*/ 0 h 894"/>
                  <a:gd name="T82" fmla="*/ 0 w 623"/>
                  <a:gd name="T83" fmla="*/ 0 h 894"/>
                  <a:gd name="T84" fmla="*/ 0 w 623"/>
                  <a:gd name="T85" fmla="*/ 0 h 894"/>
                  <a:gd name="T86" fmla="*/ 0 w 623"/>
                  <a:gd name="T87" fmla="*/ 0 h 894"/>
                  <a:gd name="T88" fmla="*/ 0 w 623"/>
                  <a:gd name="T89" fmla="*/ 0 h 894"/>
                  <a:gd name="T90" fmla="*/ 0 w 623"/>
                  <a:gd name="T91" fmla="*/ 0 h 894"/>
                  <a:gd name="T92" fmla="*/ 0 w 623"/>
                  <a:gd name="T93" fmla="*/ 0 h 894"/>
                  <a:gd name="T94" fmla="*/ 0 w 623"/>
                  <a:gd name="T95" fmla="*/ 0 h 894"/>
                  <a:gd name="T96" fmla="*/ 0 w 623"/>
                  <a:gd name="T97" fmla="*/ 0 h 894"/>
                  <a:gd name="T98" fmla="*/ 0 w 623"/>
                  <a:gd name="T99" fmla="*/ 0 h 894"/>
                  <a:gd name="T100" fmla="*/ 0 w 623"/>
                  <a:gd name="T101" fmla="*/ 0 h 894"/>
                  <a:gd name="T102" fmla="*/ 0 w 623"/>
                  <a:gd name="T103" fmla="*/ 0 h 894"/>
                  <a:gd name="T104" fmla="*/ 0 w 623"/>
                  <a:gd name="T105" fmla="*/ 0 h 894"/>
                  <a:gd name="T106" fmla="*/ 0 w 623"/>
                  <a:gd name="T107" fmla="*/ 0 h 894"/>
                  <a:gd name="T108" fmla="*/ 0 w 623"/>
                  <a:gd name="T109" fmla="*/ 0 h 8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23"/>
                  <a:gd name="T166" fmla="*/ 0 h 894"/>
                  <a:gd name="T167" fmla="*/ 623 w 623"/>
                  <a:gd name="T168" fmla="*/ 894 h 8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23" h="894">
                    <a:moveTo>
                      <a:pt x="169" y="0"/>
                    </a:moveTo>
                    <a:lnTo>
                      <a:pt x="0" y="116"/>
                    </a:lnTo>
                    <a:lnTo>
                      <a:pt x="16" y="144"/>
                    </a:lnTo>
                    <a:lnTo>
                      <a:pt x="33" y="170"/>
                    </a:lnTo>
                    <a:lnTo>
                      <a:pt x="50" y="195"/>
                    </a:lnTo>
                    <a:lnTo>
                      <a:pt x="67" y="219"/>
                    </a:lnTo>
                    <a:lnTo>
                      <a:pt x="104" y="264"/>
                    </a:lnTo>
                    <a:lnTo>
                      <a:pt x="139" y="305"/>
                    </a:lnTo>
                    <a:lnTo>
                      <a:pt x="154" y="325"/>
                    </a:lnTo>
                    <a:lnTo>
                      <a:pt x="170" y="343"/>
                    </a:lnTo>
                    <a:lnTo>
                      <a:pt x="185" y="363"/>
                    </a:lnTo>
                    <a:lnTo>
                      <a:pt x="198" y="381"/>
                    </a:lnTo>
                    <a:lnTo>
                      <a:pt x="210" y="400"/>
                    </a:lnTo>
                    <a:lnTo>
                      <a:pt x="220" y="420"/>
                    </a:lnTo>
                    <a:lnTo>
                      <a:pt x="228" y="438"/>
                    </a:lnTo>
                    <a:lnTo>
                      <a:pt x="235" y="458"/>
                    </a:lnTo>
                    <a:lnTo>
                      <a:pt x="248" y="496"/>
                    </a:lnTo>
                    <a:lnTo>
                      <a:pt x="260" y="532"/>
                    </a:lnTo>
                    <a:lnTo>
                      <a:pt x="272" y="564"/>
                    </a:lnTo>
                    <a:lnTo>
                      <a:pt x="285" y="594"/>
                    </a:lnTo>
                    <a:lnTo>
                      <a:pt x="297" y="623"/>
                    </a:lnTo>
                    <a:lnTo>
                      <a:pt x="309" y="648"/>
                    </a:lnTo>
                    <a:lnTo>
                      <a:pt x="321" y="672"/>
                    </a:lnTo>
                    <a:lnTo>
                      <a:pt x="333" y="694"/>
                    </a:lnTo>
                    <a:lnTo>
                      <a:pt x="345" y="714"/>
                    </a:lnTo>
                    <a:lnTo>
                      <a:pt x="356" y="731"/>
                    </a:lnTo>
                    <a:lnTo>
                      <a:pt x="368" y="748"/>
                    </a:lnTo>
                    <a:lnTo>
                      <a:pt x="379" y="763"/>
                    </a:lnTo>
                    <a:lnTo>
                      <a:pt x="391" y="776"/>
                    </a:lnTo>
                    <a:lnTo>
                      <a:pt x="403" y="788"/>
                    </a:lnTo>
                    <a:lnTo>
                      <a:pt x="415" y="800"/>
                    </a:lnTo>
                    <a:lnTo>
                      <a:pt x="426" y="809"/>
                    </a:lnTo>
                    <a:lnTo>
                      <a:pt x="438" y="818"/>
                    </a:lnTo>
                    <a:lnTo>
                      <a:pt x="450" y="825"/>
                    </a:lnTo>
                    <a:lnTo>
                      <a:pt x="462" y="833"/>
                    </a:lnTo>
                    <a:lnTo>
                      <a:pt x="474" y="838"/>
                    </a:lnTo>
                    <a:lnTo>
                      <a:pt x="498" y="849"/>
                    </a:lnTo>
                    <a:lnTo>
                      <a:pt x="521" y="858"/>
                    </a:lnTo>
                    <a:lnTo>
                      <a:pt x="572" y="874"/>
                    </a:lnTo>
                    <a:lnTo>
                      <a:pt x="623" y="894"/>
                    </a:lnTo>
                    <a:lnTo>
                      <a:pt x="601" y="874"/>
                    </a:lnTo>
                    <a:lnTo>
                      <a:pt x="581" y="853"/>
                    </a:lnTo>
                    <a:lnTo>
                      <a:pt x="562" y="833"/>
                    </a:lnTo>
                    <a:lnTo>
                      <a:pt x="547" y="813"/>
                    </a:lnTo>
                    <a:lnTo>
                      <a:pt x="532" y="793"/>
                    </a:lnTo>
                    <a:lnTo>
                      <a:pt x="520" y="773"/>
                    </a:lnTo>
                    <a:lnTo>
                      <a:pt x="510" y="754"/>
                    </a:lnTo>
                    <a:lnTo>
                      <a:pt x="499" y="734"/>
                    </a:lnTo>
                    <a:lnTo>
                      <a:pt x="491" y="715"/>
                    </a:lnTo>
                    <a:lnTo>
                      <a:pt x="484" y="696"/>
                    </a:lnTo>
                    <a:lnTo>
                      <a:pt x="479" y="676"/>
                    </a:lnTo>
                    <a:lnTo>
                      <a:pt x="474" y="657"/>
                    </a:lnTo>
                    <a:lnTo>
                      <a:pt x="467" y="619"/>
                    </a:lnTo>
                    <a:lnTo>
                      <a:pt x="462" y="582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11" name="Freeform 2296"/>
              <p:cNvSpPr>
                <a:spLocks/>
              </p:cNvSpPr>
              <p:nvPr/>
            </p:nvSpPr>
            <p:spPr bwMode="auto">
              <a:xfrm>
                <a:off x="4886" y="3306"/>
                <a:ext cx="156" cy="223"/>
              </a:xfrm>
              <a:custGeom>
                <a:avLst/>
                <a:gdLst>
                  <a:gd name="T0" fmla="*/ 0 w 623"/>
                  <a:gd name="T1" fmla="*/ 0 h 894"/>
                  <a:gd name="T2" fmla="*/ 0 w 623"/>
                  <a:gd name="T3" fmla="*/ 0 h 894"/>
                  <a:gd name="T4" fmla="*/ 0 w 623"/>
                  <a:gd name="T5" fmla="*/ 0 h 894"/>
                  <a:gd name="T6" fmla="*/ 0 w 623"/>
                  <a:gd name="T7" fmla="*/ 0 h 894"/>
                  <a:gd name="T8" fmla="*/ 0 w 623"/>
                  <a:gd name="T9" fmla="*/ 0 h 894"/>
                  <a:gd name="T10" fmla="*/ 0 w 623"/>
                  <a:gd name="T11" fmla="*/ 0 h 894"/>
                  <a:gd name="T12" fmla="*/ 0 w 623"/>
                  <a:gd name="T13" fmla="*/ 0 h 894"/>
                  <a:gd name="T14" fmla="*/ 0 w 623"/>
                  <a:gd name="T15" fmla="*/ 0 h 894"/>
                  <a:gd name="T16" fmla="*/ 0 w 623"/>
                  <a:gd name="T17" fmla="*/ 0 h 894"/>
                  <a:gd name="T18" fmla="*/ 0 w 623"/>
                  <a:gd name="T19" fmla="*/ 0 h 894"/>
                  <a:gd name="T20" fmla="*/ 0 w 623"/>
                  <a:gd name="T21" fmla="*/ 0 h 894"/>
                  <a:gd name="T22" fmla="*/ 0 w 623"/>
                  <a:gd name="T23" fmla="*/ 0 h 894"/>
                  <a:gd name="T24" fmla="*/ 0 w 623"/>
                  <a:gd name="T25" fmla="*/ 0 h 894"/>
                  <a:gd name="T26" fmla="*/ 0 w 623"/>
                  <a:gd name="T27" fmla="*/ 0 h 894"/>
                  <a:gd name="T28" fmla="*/ 0 w 623"/>
                  <a:gd name="T29" fmla="*/ 0 h 894"/>
                  <a:gd name="T30" fmla="*/ 0 w 623"/>
                  <a:gd name="T31" fmla="*/ 0 h 894"/>
                  <a:gd name="T32" fmla="*/ 0 w 623"/>
                  <a:gd name="T33" fmla="*/ 0 h 894"/>
                  <a:gd name="T34" fmla="*/ 0 w 623"/>
                  <a:gd name="T35" fmla="*/ 0 h 894"/>
                  <a:gd name="T36" fmla="*/ 0 w 623"/>
                  <a:gd name="T37" fmla="*/ 0 h 894"/>
                  <a:gd name="T38" fmla="*/ 0 w 623"/>
                  <a:gd name="T39" fmla="*/ 0 h 894"/>
                  <a:gd name="T40" fmla="*/ 0 w 623"/>
                  <a:gd name="T41" fmla="*/ 0 h 894"/>
                  <a:gd name="T42" fmla="*/ 0 w 623"/>
                  <a:gd name="T43" fmla="*/ 0 h 894"/>
                  <a:gd name="T44" fmla="*/ 0 w 623"/>
                  <a:gd name="T45" fmla="*/ 0 h 894"/>
                  <a:gd name="T46" fmla="*/ 0 w 623"/>
                  <a:gd name="T47" fmla="*/ 0 h 894"/>
                  <a:gd name="T48" fmla="*/ 0 w 623"/>
                  <a:gd name="T49" fmla="*/ 0 h 894"/>
                  <a:gd name="T50" fmla="*/ 0 w 623"/>
                  <a:gd name="T51" fmla="*/ 0 h 894"/>
                  <a:gd name="T52" fmla="*/ 0 w 623"/>
                  <a:gd name="T53" fmla="*/ 0 h 894"/>
                  <a:gd name="T54" fmla="*/ 0 w 623"/>
                  <a:gd name="T55" fmla="*/ 0 h 894"/>
                  <a:gd name="T56" fmla="*/ 0 w 623"/>
                  <a:gd name="T57" fmla="*/ 0 h 894"/>
                  <a:gd name="T58" fmla="*/ 0 w 623"/>
                  <a:gd name="T59" fmla="*/ 0 h 894"/>
                  <a:gd name="T60" fmla="*/ 0 w 623"/>
                  <a:gd name="T61" fmla="*/ 0 h 894"/>
                  <a:gd name="T62" fmla="*/ 0 w 623"/>
                  <a:gd name="T63" fmla="*/ 0 h 894"/>
                  <a:gd name="T64" fmla="*/ 0 w 623"/>
                  <a:gd name="T65" fmla="*/ 0 h 894"/>
                  <a:gd name="T66" fmla="*/ 0 w 623"/>
                  <a:gd name="T67" fmla="*/ 0 h 894"/>
                  <a:gd name="T68" fmla="*/ 0 w 623"/>
                  <a:gd name="T69" fmla="*/ 0 h 894"/>
                  <a:gd name="T70" fmla="*/ 0 w 623"/>
                  <a:gd name="T71" fmla="*/ 0 h 894"/>
                  <a:gd name="T72" fmla="*/ 0 w 623"/>
                  <a:gd name="T73" fmla="*/ 0 h 894"/>
                  <a:gd name="T74" fmla="*/ 0 w 623"/>
                  <a:gd name="T75" fmla="*/ 0 h 894"/>
                  <a:gd name="T76" fmla="*/ 0 w 623"/>
                  <a:gd name="T77" fmla="*/ 0 h 894"/>
                  <a:gd name="T78" fmla="*/ 0 w 623"/>
                  <a:gd name="T79" fmla="*/ 0 h 894"/>
                  <a:gd name="T80" fmla="*/ 0 w 623"/>
                  <a:gd name="T81" fmla="*/ 0 h 894"/>
                  <a:gd name="T82" fmla="*/ 0 w 623"/>
                  <a:gd name="T83" fmla="*/ 0 h 894"/>
                  <a:gd name="T84" fmla="*/ 0 w 623"/>
                  <a:gd name="T85" fmla="*/ 0 h 894"/>
                  <a:gd name="T86" fmla="*/ 0 w 623"/>
                  <a:gd name="T87" fmla="*/ 0 h 894"/>
                  <a:gd name="T88" fmla="*/ 0 w 623"/>
                  <a:gd name="T89" fmla="*/ 0 h 894"/>
                  <a:gd name="T90" fmla="*/ 0 w 623"/>
                  <a:gd name="T91" fmla="*/ 0 h 894"/>
                  <a:gd name="T92" fmla="*/ 0 w 623"/>
                  <a:gd name="T93" fmla="*/ 0 h 894"/>
                  <a:gd name="T94" fmla="*/ 0 w 623"/>
                  <a:gd name="T95" fmla="*/ 0 h 894"/>
                  <a:gd name="T96" fmla="*/ 0 w 623"/>
                  <a:gd name="T97" fmla="*/ 0 h 894"/>
                  <a:gd name="T98" fmla="*/ 0 w 623"/>
                  <a:gd name="T99" fmla="*/ 0 h 894"/>
                  <a:gd name="T100" fmla="*/ 0 w 623"/>
                  <a:gd name="T101" fmla="*/ 0 h 894"/>
                  <a:gd name="T102" fmla="*/ 0 w 623"/>
                  <a:gd name="T103" fmla="*/ 0 h 894"/>
                  <a:gd name="T104" fmla="*/ 0 w 623"/>
                  <a:gd name="T105" fmla="*/ 0 h 894"/>
                  <a:gd name="T106" fmla="*/ 0 w 623"/>
                  <a:gd name="T107" fmla="*/ 0 h 894"/>
                  <a:gd name="T108" fmla="*/ 0 w 623"/>
                  <a:gd name="T109" fmla="*/ 0 h 8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23"/>
                  <a:gd name="T166" fmla="*/ 0 h 894"/>
                  <a:gd name="T167" fmla="*/ 623 w 623"/>
                  <a:gd name="T168" fmla="*/ 894 h 8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23" h="894">
                    <a:moveTo>
                      <a:pt x="169" y="0"/>
                    </a:moveTo>
                    <a:lnTo>
                      <a:pt x="0" y="116"/>
                    </a:lnTo>
                    <a:lnTo>
                      <a:pt x="16" y="144"/>
                    </a:lnTo>
                    <a:lnTo>
                      <a:pt x="33" y="170"/>
                    </a:lnTo>
                    <a:lnTo>
                      <a:pt x="50" y="195"/>
                    </a:lnTo>
                    <a:lnTo>
                      <a:pt x="67" y="219"/>
                    </a:lnTo>
                    <a:lnTo>
                      <a:pt x="104" y="264"/>
                    </a:lnTo>
                    <a:lnTo>
                      <a:pt x="139" y="305"/>
                    </a:lnTo>
                    <a:lnTo>
                      <a:pt x="154" y="325"/>
                    </a:lnTo>
                    <a:lnTo>
                      <a:pt x="170" y="343"/>
                    </a:lnTo>
                    <a:lnTo>
                      <a:pt x="185" y="363"/>
                    </a:lnTo>
                    <a:lnTo>
                      <a:pt x="198" y="381"/>
                    </a:lnTo>
                    <a:lnTo>
                      <a:pt x="210" y="400"/>
                    </a:lnTo>
                    <a:lnTo>
                      <a:pt x="220" y="420"/>
                    </a:lnTo>
                    <a:lnTo>
                      <a:pt x="228" y="438"/>
                    </a:lnTo>
                    <a:lnTo>
                      <a:pt x="235" y="458"/>
                    </a:lnTo>
                    <a:lnTo>
                      <a:pt x="248" y="496"/>
                    </a:lnTo>
                    <a:lnTo>
                      <a:pt x="260" y="532"/>
                    </a:lnTo>
                    <a:lnTo>
                      <a:pt x="272" y="564"/>
                    </a:lnTo>
                    <a:lnTo>
                      <a:pt x="285" y="594"/>
                    </a:lnTo>
                    <a:lnTo>
                      <a:pt x="297" y="623"/>
                    </a:lnTo>
                    <a:lnTo>
                      <a:pt x="309" y="648"/>
                    </a:lnTo>
                    <a:lnTo>
                      <a:pt x="321" y="672"/>
                    </a:lnTo>
                    <a:lnTo>
                      <a:pt x="333" y="694"/>
                    </a:lnTo>
                    <a:lnTo>
                      <a:pt x="345" y="714"/>
                    </a:lnTo>
                    <a:lnTo>
                      <a:pt x="356" y="731"/>
                    </a:lnTo>
                    <a:lnTo>
                      <a:pt x="368" y="748"/>
                    </a:lnTo>
                    <a:lnTo>
                      <a:pt x="379" y="763"/>
                    </a:lnTo>
                    <a:lnTo>
                      <a:pt x="391" y="776"/>
                    </a:lnTo>
                    <a:lnTo>
                      <a:pt x="403" y="788"/>
                    </a:lnTo>
                    <a:lnTo>
                      <a:pt x="415" y="800"/>
                    </a:lnTo>
                    <a:lnTo>
                      <a:pt x="426" y="809"/>
                    </a:lnTo>
                    <a:lnTo>
                      <a:pt x="438" y="818"/>
                    </a:lnTo>
                    <a:lnTo>
                      <a:pt x="450" y="825"/>
                    </a:lnTo>
                    <a:lnTo>
                      <a:pt x="462" y="833"/>
                    </a:lnTo>
                    <a:lnTo>
                      <a:pt x="474" y="838"/>
                    </a:lnTo>
                    <a:lnTo>
                      <a:pt x="498" y="849"/>
                    </a:lnTo>
                    <a:lnTo>
                      <a:pt x="521" y="858"/>
                    </a:lnTo>
                    <a:lnTo>
                      <a:pt x="572" y="874"/>
                    </a:lnTo>
                    <a:lnTo>
                      <a:pt x="623" y="894"/>
                    </a:lnTo>
                    <a:lnTo>
                      <a:pt x="601" y="874"/>
                    </a:lnTo>
                    <a:lnTo>
                      <a:pt x="581" y="853"/>
                    </a:lnTo>
                    <a:lnTo>
                      <a:pt x="562" y="833"/>
                    </a:lnTo>
                    <a:lnTo>
                      <a:pt x="547" y="813"/>
                    </a:lnTo>
                    <a:lnTo>
                      <a:pt x="532" y="793"/>
                    </a:lnTo>
                    <a:lnTo>
                      <a:pt x="520" y="773"/>
                    </a:lnTo>
                    <a:lnTo>
                      <a:pt x="510" y="754"/>
                    </a:lnTo>
                    <a:lnTo>
                      <a:pt x="499" y="734"/>
                    </a:lnTo>
                    <a:lnTo>
                      <a:pt x="491" y="715"/>
                    </a:lnTo>
                    <a:lnTo>
                      <a:pt x="484" y="696"/>
                    </a:lnTo>
                    <a:lnTo>
                      <a:pt x="479" y="676"/>
                    </a:lnTo>
                    <a:lnTo>
                      <a:pt x="474" y="657"/>
                    </a:lnTo>
                    <a:lnTo>
                      <a:pt x="467" y="619"/>
                    </a:lnTo>
                    <a:lnTo>
                      <a:pt x="462" y="582"/>
                    </a:lnTo>
                    <a:lnTo>
                      <a:pt x="169" y="0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12" name="Freeform 2297"/>
              <p:cNvSpPr>
                <a:spLocks/>
              </p:cNvSpPr>
              <p:nvPr/>
            </p:nvSpPr>
            <p:spPr bwMode="auto">
              <a:xfrm>
                <a:off x="5035" y="2079"/>
                <a:ext cx="214" cy="170"/>
              </a:xfrm>
              <a:custGeom>
                <a:avLst/>
                <a:gdLst>
                  <a:gd name="T0" fmla="*/ 0 w 857"/>
                  <a:gd name="T1" fmla="*/ 0 h 681"/>
                  <a:gd name="T2" fmla="*/ 0 w 857"/>
                  <a:gd name="T3" fmla="*/ 0 h 681"/>
                  <a:gd name="T4" fmla="*/ 0 w 857"/>
                  <a:gd name="T5" fmla="*/ 0 h 681"/>
                  <a:gd name="T6" fmla="*/ 0 w 857"/>
                  <a:gd name="T7" fmla="*/ 0 h 681"/>
                  <a:gd name="T8" fmla="*/ 0 w 857"/>
                  <a:gd name="T9" fmla="*/ 0 h 681"/>
                  <a:gd name="T10" fmla="*/ 0 w 857"/>
                  <a:gd name="T11" fmla="*/ 0 h 681"/>
                  <a:gd name="T12" fmla="*/ 0 w 857"/>
                  <a:gd name="T13" fmla="*/ 0 h 681"/>
                  <a:gd name="T14" fmla="*/ 0 w 857"/>
                  <a:gd name="T15" fmla="*/ 0 h 681"/>
                  <a:gd name="T16" fmla="*/ 0 w 857"/>
                  <a:gd name="T17" fmla="*/ 0 h 681"/>
                  <a:gd name="T18" fmla="*/ 0 w 857"/>
                  <a:gd name="T19" fmla="*/ 0 h 681"/>
                  <a:gd name="T20" fmla="*/ 0 w 857"/>
                  <a:gd name="T21" fmla="*/ 0 h 681"/>
                  <a:gd name="T22" fmla="*/ 0 w 857"/>
                  <a:gd name="T23" fmla="*/ 0 h 681"/>
                  <a:gd name="T24" fmla="*/ 0 w 857"/>
                  <a:gd name="T25" fmla="*/ 0 h 681"/>
                  <a:gd name="T26" fmla="*/ 0 w 857"/>
                  <a:gd name="T27" fmla="*/ 0 h 681"/>
                  <a:gd name="T28" fmla="*/ 0 w 857"/>
                  <a:gd name="T29" fmla="*/ 0 h 681"/>
                  <a:gd name="T30" fmla="*/ 0 w 857"/>
                  <a:gd name="T31" fmla="*/ 0 h 681"/>
                  <a:gd name="T32" fmla="*/ 0 w 857"/>
                  <a:gd name="T33" fmla="*/ 0 h 681"/>
                  <a:gd name="T34" fmla="*/ 0 w 857"/>
                  <a:gd name="T35" fmla="*/ 0 h 681"/>
                  <a:gd name="T36" fmla="*/ 0 w 857"/>
                  <a:gd name="T37" fmla="*/ 0 h 681"/>
                  <a:gd name="T38" fmla="*/ 0 w 857"/>
                  <a:gd name="T39" fmla="*/ 0 h 681"/>
                  <a:gd name="T40" fmla="*/ 0 w 857"/>
                  <a:gd name="T41" fmla="*/ 0 h 681"/>
                  <a:gd name="T42" fmla="*/ 0 w 857"/>
                  <a:gd name="T43" fmla="*/ 0 h 681"/>
                  <a:gd name="T44" fmla="*/ 0 w 857"/>
                  <a:gd name="T45" fmla="*/ 0 h 681"/>
                  <a:gd name="T46" fmla="*/ 0 w 857"/>
                  <a:gd name="T47" fmla="*/ 0 h 681"/>
                  <a:gd name="T48" fmla="*/ 0 w 857"/>
                  <a:gd name="T49" fmla="*/ 0 h 681"/>
                  <a:gd name="T50" fmla="*/ 0 w 857"/>
                  <a:gd name="T51" fmla="*/ 0 h 681"/>
                  <a:gd name="T52" fmla="*/ 0 w 857"/>
                  <a:gd name="T53" fmla="*/ 0 h 681"/>
                  <a:gd name="T54" fmla="*/ 0 w 857"/>
                  <a:gd name="T55" fmla="*/ 0 h 681"/>
                  <a:gd name="T56" fmla="*/ 0 w 857"/>
                  <a:gd name="T57" fmla="*/ 0 h 681"/>
                  <a:gd name="T58" fmla="*/ 0 w 857"/>
                  <a:gd name="T59" fmla="*/ 0 h 681"/>
                  <a:gd name="T60" fmla="*/ 0 w 857"/>
                  <a:gd name="T61" fmla="*/ 0 h 681"/>
                  <a:gd name="T62" fmla="*/ 0 w 857"/>
                  <a:gd name="T63" fmla="*/ 0 h 681"/>
                  <a:gd name="T64" fmla="*/ 0 w 857"/>
                  <a:gd name="T65" fmla="*/ 0 h 681"/>
                  <a:gd name="T66" fmla="*/ 0 w 857"/>
                  <a:gd name="T67" fmla="*/ 0 h 681"/>
                  <a:gd name="T68" fmla="*/ 0 w 857"/>
                  <a:gd name="T69" fmla="*/ 0 h 681"/>
                  <a:gd name="T70" fmla="*/ 0 w 857"/>
                  <a:gd name="T71" fmla="*/ 0 h 681"/>
                  <a:gd name="T72" fmla="*/ 0 w 857"/>
                  <a:gd name="T73" fmla="*/ 0 h 681"/>
                  <a:gd name="T74" fmla="*/ 0 w 857"/>
                  <a:gd name="T75" fmla="*/ 0 h 681"/>
                  <a:gd name="T76" fmla="*/ 0 w 857"/>
                  <a:gd name="T77" fmla="*/ 0 h 681"/>
                  <a:gd name="T78" fmla="*/ 0 w 857"/>
                  <a:gd name="T79" fmla="*/ 0 h 681"/>
                  <a:gd name="T80" fmla="*/ 0 w 857"/>
                  <a:gd name="T81" fmla="*/ 0 h 681"/>
                  <a:gd name="T82" fmla="*/ 0 w 857"/>
                  <a:gd name="T83" fmla="*/ 0 h 681"/>
                  <a:gd name="T84" fmla="*/ 0 w 857"/>
                  <a:gd name="T85" fmla="*/ 0 h 681"/>
                  <a:gd name="T86" fmla="*/ 0 w 857"/>
                  <a:gd name="T87" fmla="*/ 0 h 681"/>
                  <a:gd name="T88" fmla="*/ 0 w 857"/>
                  <a:gd name="T89" fmla="*/ 0 h 681"/>
                  <a:gd name="T90" fmla="*/ 0 w 857"/>
                  <a:gd name="T91" fmla="*/ 0 h 681"/>
                  <a:gd name="T92" fmla="*/ 0 w 857"/>
                  <a:gd name="T93" fmla="*/ 0 h 681"/>
                  <a:gd name="T94" fmla="*/ 0 w 857"/>
                  <a:gd name="T95" fmla="*/ 0 h 681"/>
                  <a:gd name="T96" fmla="*/ 0 w 857"/>
                  <a:gd name="T97" fmla="*/ 0 h 681"/>
                  <a:gd name="T98" fmla="*/ 0 w 857"/>
                  <a:gd name="T99" fmla="*/ 0 h 681"/>
                  <a:gd name="T100" fmla="*/ 0 w 857"/>
                  <a:gd name="T101" fmla="*/ 0 h 681"/>
                  <a:gd name="T102" fmla="*/ 0 w 857"/>
                  <a:gd name="T103" fmla="*/ 0 h 681"/>
                  <a:gd name="T104" fmla="*/ 0 w 857"/>
                  <a:gd name="T105" fmla="*/ 0 h 681"/>
                  <a:gd name="T106" fmla="*/ 0 w 857"/>
                  <a:gd name="T107" fmla="*/ 0 h 681"/>
                  <a:gd name="T108" fmla="*/ 0 w 857"/>
                  <a:gd name="T109" fmla="*/ 0 h 6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57"/>
                  <a:gd name="T166" fmla="*/ 0 h 681"/>
                  <a:gd name="T167" fmla="*/ 857 w 857"/>
                  <a:gd name="T168" fmla="*/ 681 h 6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57" h="681">
                    <a:moveTo>
                      <a:pt x="119" y="681"/>
                    </a:moveTo>
                    <a:lnTo>
                      <a:pt x="0" y="512"/>
                    </a:lnTo>
                    <a:lnTo>
                      <a:pt x="25" y="493"/>
                    </a:lnTo>
                    <a:lnTo>
                      <a:pt x="51" y="473"/>
                    </a:lnTo>
                    <a:lnTo>
                      <a:pt x="76" y="456"/>
                    </a:lnTo>
                    <a:lnTo>
                      <a:pt x="101" y="440"/>
                    </a:lnTo>
                    <a:lnTo>
                      <a:pt x="150" y="411"/>
                    </a:lnTo>
                    <a:lnTo>
                      <a:pt x="197" y="384"/>
                    </a:lnTo>
                    <a:lnTo>
                      <a:pt x="219" y="371"/>
                    </a:lnTo>
                    <a:lnTo>
                      <a:pt x="241" y="359"/>
                    </a:lnTo>
                    <a:lnTo>
                      <a:pt x="260" y="346"/>
                    </a:lnTo>
                    <a:lnTo>
                      <a:pt x="280" y="333"/>
                    </a:lnTo>
                    <a:lnTo>
                      <a:pt x="297" y="320"/>
                    </a:lnTo>
                    <a:lnTo>
                      <a:pt x="313" y="305"/>
                    </a:lnTo>
                    <a:lnTo>
                      <a:pt x="329" y="291"/>
                    </a:lnTo>
                    <a:lnTo>
                      <a:pt x="341" y="273"/>
                    </a:lnTo>
                    <a:lnTo>
                      <a:pt x="366" y="243"/>
                    </a:lnTo>
                    <a:lnTo>
                      <a:pt x="390" y="214"/>
                    </a:lnTo>
                    <a:lnTo>
                      <a:pt x="414" y="188"/>
                    </a:lnTo>
                    <a:lnTo>
                      <a:pt x="435" y="164"/>
                    </a:lnTo>
                    <a:lnTo>
                      <a:pt x="456" y="141"/>
                    </a:lnTo>
                    <a:lnTo>
                      <a:pt x="476" y="122"/>
                    </a:lnTo>
                    <a:lnTo>
                      <a:pt x="495" y="103"/>
                    </a:lnTo>
                    <a:lnTo>
                      <a:pt x="514" y="87"/>
                    </a:lnTo>
                    <a:lnTo>
                      <a:pt x="532" y="73"/>
                    </a:lnTo>
                    <a:lnTo>
                      <a:pt x="549" y="60"/>
                    </a:lnTo>
                    <a:lnTo>
                      <a:pt x="567" y="49"/>
                    </a:lnTo>
                    <a:lnTo>
                      <a:pt x="582" y="39"/>
                    </a:lnTo>
                    <a:lnTo>
                      <a:pt x="598" y="31"/>
                    </a:lnTo>
                    <a:lnTo>
                      <a:pt x="614" y="23"/>
                    </a:lnTo>
                    <a:lnTo>
                      <a:pt x="629" y="17"/>
                    </a:lnTo>
                    <a:lnTo>
                      <a:pt x="643" y="12"/>
                    </a:lnTo>
                    <a:lnTo>
                      <a:pt x="656" y="8"/>
                    </a:lnTo>
                    <a:lnTo>
                      <a:pt x="671" y="6"/>
                    </a:lnTo>
                    <a:lnTo>
                      <a:pt x="684" y="3"/>
                    </a:lnTo>
                    <a:lnTo>
                      <a:pt x="697" y="2"/>
                    </a:lnTo>
                    <a:lnTo>
                      <a:pt x="724" y="0"/>
                    </a:lnTo>
                    <a:lnTo>
                      <a:pt x="749" y="0"/>
                    </a:lnTo>
                    <a:lnTo>
                      <a:pt x="802" y="3"/>
                    </a:lnTo>
                    <a:lnTo>
                      <a:pt x="857" y="2"/>
                    </a:lnTo>
                    <a:lnTo>
                      <a:pt x="829" y="13"/>
                    </a:lnTo>
                    <a:lnTo>
                      <a:pt x="803" y="25"/>
                    </a:lnTo>
                    <a:lnTo>
                      <a:pt x="779" y="37"/>
                    </a:lnTo>
                    <a:lnTo>
                      <a:pt x="757" y="50"/>
                    </a:lnTo>
                    <a:lnTo>
                      <a:pt x="737" y="64"/>
                    </a:lnTo>
                    <a:lnTo>
                      <a:pt x="718" y="78"/>
                    </a:lnTo>
                    <a:lnTo>
                      <a:pt x="701" y="93"/>
                    </a:lnTo>
                    <a:lnTo>
                      <a:pt x="685" y="108"/>
                    </a:lnTo>
                    <a:lnTo>
                      <a:pt x="671" y="123"/>
                    </a:lnTo>
                    <a:lnTo>
                      <a:pt x="658" y="139"/>
                    </a:lnTo>
                    <a:lnTo>
                      <a:pt x="646" y="155"/>
                    </a:lnTo>
                    <a:lnTo>
                      <a:pt x="634" y="172"/>
                    </a:lnTo>
                    <a:lnTo>
                      <a:pt x="614" y="205"/>
                    </a:lnTo>
                    <a:lnTo>
                      <a:pt x="597" y="238"/>
                    </a:lnTo>
                    <a:lnTo>
                      <a:pt x="119" y="681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13" name="Freeform 2298"/>
              <p:cNvSpPr>
                <a:spLocks/>
              </p:cNvSpPr>
              <p:nvPr/>
            </p:nvSpPr>
            <p:spPr bwMode="auto">
              <a:xfrm>
                <a:off x="5035" y="2079"/>
                <a:ext cx="214" cy="170"/>
              </a:xfrm>
              <a:custGeom>
                <a:avLst/>
                <a:gdLst>
                  <a:gd name="T0" fmla="*/ 0 w 857"/>
                  <a:gd name="T1" fmla="*/ 0 h 681"/>
                  <a:gd name="T2" fmla="*/ 0 w 857"/>
                  <a:gd name="T3" fmla="*/ 0 h 681"/>
                  <a:gd name="T4" fmla="*/ 0 w 857"/>
                  <a:gd name="T5" fmla="*/ 0 h 681"/>
                  <a:gd name="T6" fmla="*/ 0 w 857"/>
                  <a:gd name="T7" fmla="*/ 0 h 681"/>
                  <a:gd name="T8" fmla="*/ 0 w 857"/>
                  <a:gd name="T9" fmla="*/ 0 h 681"/>
                  <a:gd name="T10" fmla="*/ 0 w 857"/>
                  <a:gd name="T11" fmla="*/ 0 h 681"/>
                  <a:gd name="T12" fmla="*/ 0 w 857"/>
                  <a:gd name="T13" fmla="*/ 0 h 681"/>
                  <a:gd name="T14" fmla="*/ 0 w 857"/>
                  <a:gd name="T15" fmla="*/ 0 h 681"/>
                  <a:gd name="T16" fmla="*/ 0 w 857"/>
                  <a:gd name="T17" fmla="*/ 0 h 681"/>
                  <a:gd name="T18" fmla="*/ 0 w 857"/>
                  <a:gd name="T19" fmla="*/ 0 h 681"/>
                  <a:gd name="T20" fmla="*/ 0 w 857"/>
                  <a:gd name="T21" fmla="*/ 0 h 681"/>
                  <a:gd name="T22" fmla="*/ 0 w 857"/>
                  <a:gd name="T23" fmla="*/ 0 h 681"/>
                  <a:gd name="T24" fmla="*/ 0 w 857"/>
                  <a:gd name="T25" fmla="*/ 0 h 681"/>
                  <a:gd name="T26" fmla="*/ 0 w 857"/>
                  <a:gd name="T27" fmla="*/ 0 h 681"/>
                  <a:gd name="T28" fmla="*/ 0 w 857"/>
                  <a:gd name="T29" fmla="*/ 0 h 681"/>
                  <a:gd name="T30" fmla="*/ 0 w 857"/>
                  <a:gd name="T31" fmla="*/ 0 h 681"/>
                  <a:gd name="T32" fmla="*/ 0 w 857"/>
                  <a:gd name="T33" fmla="*/ 0 h 681"/>
                  <a:gd name="T34" fmla="*/ 0 w 857"/>
                  <a:gd name="T35" fmla="*/ 0 h 681"/>
                  <a:gd name="T36" fmla="*/ 0 w 857"/>
                  <a:gd name="T37" fmla="*/ 0 h 681"/>
                  <a:gd name="T38" fmla="*/ 0 w 857"/>
                  <a:gd name="T39" fmla="*/ 0 h 681"/>
                  <a:gd name="T40" fmla="*/ 0 w 857"/>
                  <a:gd name="T41" fmla="*/ 0 h 681"/>
                  <a:gd name="T42" fmla="*/ 0 w 857"/>
                  <a:gd name="T43" fmla="*/ 0 h 681"/>
                  <a:gd name="T44" fmla="*/ 0 w 857"/>
                  <a:gd name="T45" fmla="*/ 0 h 681"/>
                  <a:gd name="T46" fmla="*/ 0 w 857"/>
                  <a:gd name="T47" fmla="*/ 0 h 681"/>
                  <a:gd name="T48" fmla="*/ 0 w 857"/>
                  <a:gd name="T49" fmla="*/ 0 h 681"/>
                  <a:gd name="T50" fmla="*/ 0 w 857"/>
                  <a:gd name="T51" fmla="*/ 0 h 681"/>
                  <a:gd name="T52" fmla="*/ 0 w 857"/>
                  <a:gd name="T53" fmla="*/ 0 h 681"/>
                  <a:gd name="T54" fmla="*/ 0 w 857"/>
                  <a:gd name="T55" fmla="*/ 0 h 681"/>
                  <a:gd name="T56" fmla="*/ 0 w 857"/>
                  <a:gd name="T57" fmla="*/ 0 h 681"/>
                  <a:gd name="T58" fmla="*/ 0 w 857"/>
                  <a:gd name="T59" fmla="*/ 0 h 681"/>
                  <a:gd name="T60" fmla="*/ 0 w 857"/>
                  <a:gd name="T61" fmla="*/ 0 h 681"/>
                  <a:gd name="T62" fmla="*/ 0 w 857"/>
                  <a:gd name="T63" fmla="*/ 0 h 681"/>
                  <a:gd name="T64" fmla="*/ 0 w 857"/>
                  <a:gd name="T65" fmla="*/ 0 h 681"/>
                  <a:gd name="T66" fmla="*/ 0 w 857"/>
                  <a:gd name="T67" fmla="*/ 0 h 681"/>
                  <a:gd name="T68" fmla="*/ 0 w 857"/>
                  <a:gd name="T69" fmla="*/ 0 h 681"/>
                  <a:gd name="T70" fmla="*/ 0 w 857"/>
                  <a:gd name="T71" fmla="*/ 0 h 681"/>
                  <a:gd name="T72" fmla="*/ 0 w 857"/>
                  <a:gd name="T73" fmla="*/ 0 h 681"/>
                  <a:gd name="T74" fmla="*/ 0 w 857"/>
                  <a:gd name="T75" fmla="*/ 0 h 681"/>
                  <a:gd name="T76" fmla="*/ 0 w 857"/>
                  <a:gd name="T77" fmla="*/ 0 h 681"/>
                  <a:gd name="T78" fmla="*/ 0 w 857"/>
                  <a:gd name="T79" fmla="*/ 0 h 681"/>
                  <a:gd name="T80" fmla="*/ 0 w 857"/>
                  <a:gd name="T81" fmla="*/ 0 h 681"/>
                  <a:gd name="T82" fmla="*/ 0 w 857"/>
                  <a:gd name="T83" fmla="*/ 0 h 681"/>
                  <a:gd name="T84" fmla="*/ 0 w 857"/>
                  <a:gd name="T85" fmla="*/ 0 h 681"/>
                  <a:gd name="T86" fmla="*/ 0 w 857"/>
                  <a:gd name="T87" fmla="*/ 0 h 681"/>
                  <a:gd name="T88" fmla="*/ 0 w 857"/>
                  <a:gd name="T89" fmla="*/ 0 h 681"/>
                  <a:gd name="T90" fmla="*/ 0 w 857"/>
                  <a:gd name="T91" fmla="*/ 0 h 681"/>
                  <a:gd name="T92" fmla="*/ 0 w 857"/>
                  <a:gd name="T93" fmla="*/ 0 h 681"/>
                  <a:gd name="T94" fmla="*/ 0 w 857"/>
                  <a:gd name="T95" fmla="*/ 0 h 681"/>
                  <a:gd name="T96" fmla="*/ 0 w 857"/>
                  <a:gd name="T97" fmla="*/ 0 h 681"/>
                  <a:gd name="T98" fmla="*/ 0 w 857"/>
                  <a:gd name="T99" fmla="*/ 0 h 681"/>
                  <a:gd name="T100" fmla="*/ 0 w 857"/>
                  <a:gd name="T101" fmla="*/ 0 h 681"/>
                  <a:gd name="T102" fmla="*/ 0 w 857"/>
                  <a:gd name="T103" fmla="*/ 0 h 681"/>
                  <a:gd name="T104" fmla="*/ 0 w 857"/>
                  <a:gd name="T105" fmla="*/ 0 h 681"/>
                  <a:gd name="T106" fmla="*/ 0 w 857"/>
                  <a:gd name="T107" fmla="*/ 0 h 681"/>
                  <a:gd name="T108" fmla="*/ 0 w 857"/>
                  <a:gd name="T109" fmla="*/ 0 h 6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57"/>
                  <a:gd name="T166" fmla="*/ 0 h 681"/>
                  <a:gd name="T167" fmla="*/ 857 w 857"/>
                  <a:gd name="T168" fmla="*/ 681 h 6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57" h="681">
                    <a:moveTo>
                      <a:pt x="119" y="681"/>
                    </a:moveTo>
                    <a:lnTo>
                      <a:pt x="0" y="512"/>
                    </a:lnTo>
                    <a:lnTo>
                      <a:pt x="25" y="493"/>
                    </a:lnTo>
                    <a:lnTo>
                      <a:pt x="51" y="473"/>
                    </a:lnTo>
                    <a:lnTo>
                      <a:pt x="76" y="456"/>
                    </a:lnTo>
                    <a:lnTo>
                      <a:pt x="101" y="440"/>
                    </a:lnTo>
                    <a:lnTo>
                      <a:pt x="150" y="411"/>
                    </a:lnTo>
                    <a:lnTo>
                      <a:pt x="197" y="384"/>
                    </a:lnTo>
                    <a:lnTo>
                      <a:pt x="219" y="371"/>
                    </a:lnTo>
                    <a:lnTo>
                      <a:pt x="241" y="359"/>
                    </a:lnTo>
                    <a:lnTo>
                      <a:pt x="260" y="346"/>
                    </a:lnTo>
                    <a:lnTo>
                      <a:pt x="280" y="333"/>
                    </a:lnTo>
                    <a:lnTo>
                      <a:pt x="297" y="320"/>
                    </a:lnTo>
                    <a:lnTo>
                      <a:pt x="313" y="305"/>
                    </a:lnTo>
                    <a:lnTo>
                      <a:pt x="329" y="291"/>
                    </a:lnTo>
                    <a:lnTo>
                      <a:pt x="341" y="273"/>
                    </a:lnTo>
                    <a:lnTo>
                      <a:pt x="366" y="243"/>
                    </a:lnTo>
                    <a:lnTo>
                      <a:pt x="390" y="214"/>
                    </a:lnTo>
                    <a:lnTo>
                      <a:pt x="414" y="188"/>
                    </a:lnTo>
                    <a:lnTo>
                      <a:pt x="435" y="164"/>
                    </a:lnTo>
                    <a:lnTo>
                      <a:pt x="456" y="141"/>
                    </a:lnTo>
                    <a:lnTo>
                      <a:pt x="476" y="122"/>
                    </a:lnTo>
                    <a:lnTo>
                      <a:pt x="495" y="103"/>
                    </a:lnTo>
                    <a:lnTo>
                      <a:pt x="514" y="87"/>
                    </a:lnTo>
                    <a:lnTo>
                      <a:pt x="532" y="73"/>
                    </a:lnTo>
                    <a:lnTo>
                      <a:pt x="549" y="60"/>
                    </a:lnTo>
                    <a:lnTo>
                      <a:pt x="567" y="49"/>
                    </a:lnTo>
                    <a:lnTo>
                      <a:pt x="582" y="39"/>
                    </a:lnTo>
                    <a:lnTo>
                      <a:pt x="598" y="31"/>
                    </a:lnTo>
                    <a:lnTo>
                      <a:pt x="614" y="23"/>
                    </a:lnTo>
                    <a:lnTo>
                      <a:pt x="629" y="17"/>
                    </a:lnTo>
                    <a:lnTo>
                      <a:pt x="643" y="12"/>
                    </a:lnTo>
                    <a:lnTo>
                      <a:pt x="656" y="8"/>
                    </a:lnTo>
                    <a:lnTo>
                      <a:pt x="671" y="6"/>
                    </a:lnTo>
                    <a:lnTo>
                      <a:pt x="684" y="3"/>
                    </a:lnTo>
                    <a:lnTo>
                      <a:pt x="697" y="2"/>
                    </a:lnTo>
                    <a:lnTo>
                      <a:pt x="724" y="0"/>
                    </a:lnTo>
                    <a:lnTo>
                      <a:pt x="749" y="0"/>
                    </a:lnTo>
                    <a:lnTo>
                      <a:pt x="802" y="3"/>
                    </a:lnTo>
                    <a:lnTo>
                      <a:pt x="857" y="2"/>
                    </a:lnTo>
                    <a:lnTo>
                      <a:pt x="829" y="13"/>
                    </a:lnTo>
                    <a:lnTo>
                      <a:pt x="803" y="25"/>
                    </a:lnTo>
                    <a:lnTo>
                      <a:pt x="779" y="37"/>
                    </a:lnTo>
                    <a:lnTo>
                      <a:pt x="757" y="50"/>
                    </a:lnTo>
                    <a:lnTo>
                      <a:pt x="737" y="64"/>
                    </a:lnTo>
                    <a:lnTo>
                      <a:pt x="718" y="78"/>
                    </a:lnTo>
                    <a:lnTo>
                      <a:pt x="701" y="93"/>
                    </a:lnTo>
                    <a:lnTo>
                      <a:pt x="685" y="108"/>
                    </a:lnTo>
                    <a:lnTo>
                      <a:pt x="671" y="123"/>
                    </a:lnTo>
                    <a:lnTo>
                      <a:pt x="658" y="139"/>
                    </a:lnTo>
                    <a:lnTo>
                      <a:pt x="646" y="155"/>
                    </a:lnTo>
                    <a:lnTo>
                      <a:pt x="634" y="172"/>
                    </a:lnTo>
                    <a:lnTo>
                      <a:pt x="614" y="205"/>
                    </a:lnTo>
                    <a:lnTo>
                      <a:pt x="597" y="238"/>
                    </a:lnTo>
                    <a:lnTo>
                      <a:pt x="119" y="681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14" name="Freeform 2299"/>
              <p:cNvSpPr>
                <a:spLocks/>
              </p:cNvSpPr>
              <p:nvPr/>
            </p:nvSpPr>
            <p:spPr bwMode="auto">
              <a:xfrm>
                <a:off x="5035" y="3158"/>
                <a:ext cx="214" cy="171"/>
              </a:xfrm>
              <a:custGeom>
                <a:avLst/>
                <a:gdLst>
                  <a:gd name="T0" fmla="*/ 0 w 857"/>
                  <a:gd name="T1" fmla="*/ 0 h 681"/>
                  <a:gd name="T2" fmla="*/ 0 w 857"/>
                  <a:gd name="T3" fmla="*/ 0 h 681"/>
                  <a:gd name="T4" fmla="*/ 0 w 857"/>
                  <a:gd name="T5" fmla="*/ 0 h 681"/>
                  <a:gd name="T6" fmla="*/ 0 w 857"/>
                  <a:gd name="T7" fmla="*/ 0 h 681"/>
                  <a:gd name="T8" fmla="*/ 0 w 857"/>
                  <a:gd name="T9" fmla="*/ 0 h 681"/>
                  <a:gd name="T10" fmla="*/ 0 w 857"/>
                  <a:gd name="T11" fmla="*/ 0 h 681"/>
                  <a:gd name="T12" fmla="*/ 0 w 857"/>
                  <a:gd name="T13" fmla="*/ 0 h 681"/>
                  <a:gd name="T14" fmla="*/ 0 w 857"/>
                  <a:gd name="T15" fmla="*/ 0 h 681"/>
                  <a:gd name="T16" fmla="*/ 0 w 857"/>
                  <a:gd name="T17" fmla="*/ 0 h 681"/>
                  <a:gd name="T18" fmla="*/ 0 w 857"/>
                  <a:gd name="T19" fmla="*/ 0 h 681"/>
                  <a:gd name="T20" fmla="*/ 0 w 857"/>
                  <a:gd name="T21" fmla="*/ 0 h 681"/>
                  <a:gd name="T22" fmla="*/ 0 w 857"/>
                  <a:gd name="T23" fmla="*/ 0 h 681"/>
                  <a:gd name="T24" fmla="*/ 0 w 857"/>
                  <a:gd name="T25" fmla="*/ 0 h 681"/>
                  <a:gd name="T26" fmla="*/ 0 w 857"/>
                  <a:gd name="T27" fmla="*/ 0 h 681"/>
                  <a:gd name="T28" fmla="*/ 0 w 857"/>
                  <a:gd name="T29" fmla="*/ 0 h 681"/>
                  <a:gd name="T30" fmla="*/ 0 w 857"/>
                  <a:gd name="T31" fmla="*/ 0 h 681"/>
                  <a:gd name="T32" fmla="*/ 0 w 857"/>
                  <a:gd name="T33" fmla="*/ 0 h 681"/>
                  <a:gd name="T34" fmla="*/ 0 w 857"/>
                  <a:gd name="T35" fmla="*/ 0 h 681"/>
                  <a:gd name="T36" fmla="*/ 0 w 857"/>
                  <a:gd name="T37" fmla="*/ 0 h 681"/>
                  <a:gd name="T38" fmla="*/ 0 w 857"/>
                  <a:gd name="T39" fmla="*/ 0 h 681"/>
                  <a:gd name="T40" fmla="*/ 0 w 857"/>
                  <a:gd name="T41" fmla="*/ 0 h 681"/>
                  <a:gd name="T42" fmla="*/ 0 w 857"/>
                  <a:gd name="T43" fmla="*/ 0 h 681"/>
                  <a:gd name="T44" fmla="*/ 0 w 857"/>
                  <a:gd name="T45" fmla="*/ 0 h 681"/>
                  <a:gd name="T46" fmla="*/ 0 w 857"/>
                  <a:gd name="T47" fmla="*/ 0 h 681"/>
                  <a:gd name="T48" fmla="*/ 0 w 857"/>
                  <a:gd name="T49" fmla="*/ 0 h 681"/>
                  <a:gd name="T50" fmla="*/ 0 w 857"/>
                  <a:gd name="T51" fmla="*/ 0 h 681"/>
                  <a:gd name="T52" fmla="*/ 0 w 857"/>
                  <a:gd name="T53" fmla="*/ 0 h 681"/>
                  <a:gd name="T54" fmla="*/ 0 w 857"/>
                  <a:gd name="T55" fmla="*/ 0 h 681"/>
                  <a:gd name="T56" fmla="*/ 0 w 857"/>
                  <a:gd name="T57" fmla="*/ 0 h 681"/>
                  <a:gd name="T58" fmla="*/ 0 w 857"/>
                  <a:gd name="T59" fmla="*/ 0 h 681"/>
                  <a:gd name="T60" fmla="*/ 0 w 857"/>
                  <a:gd name="T61" fmla="*/ 0 h 681"/>
                  <a:gd name="T62" fmla="*/ 0 w 857"/>
                  <a:gd name="T63" fmla="*/ 0 h 681"/>
                  <a:gd name="T64" fmla="*/ 0 w 857"/>
                  <a:gd name="T65" fmla="*/ 0 h 681"/>
                  <a:gd name="T66" fmla="*/ 0 w 857"/>
                  <a:gd name="T67" fmla="*/ 0 h 681"/>
                  <a:gd name="T68" fmla="*/ 0 w 857"/>
                  <a:gd name="T69" fmla="*/ 0 h 681"/>
                  <a:gd name="T70" fmla="*/ 0 w 857"/>
                  <a:gd name="T71" fmla="*/ 0 h 681"/>
                  <a:gd name="T72" fmla="*/ 0 w 857"/>
                  <a:gd name="T73" fmla="*/ 0 h 681"/>
                  <a:gd name="T74" fmla="*/ 0 w 857"/>
                  <a:gd name="T75" fmla="*/ 0 h 681"/>
                  <a:gd name="T76" fmla="*/ 0 w 857"/>
                  <a:gd name="T77" fmla="*/ 0 h 681"/>
                  <a:gd name="T78" fmla="*/ 0 w 857"/>
                  <a:gd name="T79" fmla="*/ 0 h 681"/>
                  <a:gd name="T80" fmla="*/ 0 w 857"/>
                  <a:gd name="T81" fmla="*/ 0 h 681"/>
                  <a:gd name="T82" fmla="*/ 0 w 857"/>
                  <a:gd name="T83" fmla="*/ 0 h 681"/>
                  <a:gd name="T84" fmla="*/ 0 w 857"/>
                  <a:gd name="T85" fmla="*/ 0 h 681"/>
                  <a:gd name="T86" fmla="*/ 0 w 857"/>
                  <a:gd name="T87" fmla="*/ 0 h 681"/>
                  <a:gd name="T88" fmla="*/ 0 w 857"/>
                  <a:gd name="T89" fmla="*/ 0 h 681"/>
                  <a:gd name="T90" fmla="*/ 0 w 857"/>
                  <a:gd name="T91" fmla="*/ 0 h 681"/>
                  <a:gd name="T92" fmla="*/ 0 w 857"/>
                  <a:gd name="T93" fmla="*/ 0 h 681"/>
                  <a:gd name="T94" fmla="*/ 0 w 857"/>
                  <a:gd name="T95" fmla="*/ 0 h 681"/>
                  <a:gd name="T96" fmla="*/ 0 w 857"/>
                  <a:gd name="T97" fmla="*/ 0 h 681"/>
                  <a:gd name="T98" fmla="*/ 0 w 857"/>
                  <a:gd name="T99" fmla="*/ 0 h 681"/>
                  <a:gd name="T100" fmla="*/ 0 w 857"/>
                  <a:gd name="T101" fmla="*/ 0 h 681"/>
                  <a:gd name="T102" fmla="*/ 0 w 857"/>
                  <a:gd name="T103" fmla="*/ 0 h 681"/>
                  <a:gd name="T104" fmla="*/ 0 w 857"/>
                  <a:gd name="T105" fmla="*/ 0 h 681"/>
                  <a:gd name="T106" fmla="*/ 0 w 857"/>
                  <a:gd name="T107" fmla="*/ 0 h 681"/>
                  <a:gd name="T108" fmla="*/ 0 w 857"/>
                  <a:gd name="T109" fmla="*/ 0 h 6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57"/>
                  <a:gd name="T166" fmla="*/ 0 h 681"/>
                  <a:gd name="T167" fmla="*/ 857 w 857"/>
                  <a:gd name="T168" fmla="*/ 681 h 6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57" h="681">
                    <a:moveTo>
                      <a:pt x="119" y="0"/>
                    </a:moveTo>
                    <a:lnTo>
                      <a:pt x="0" y="169"/>
                    </a:lnTo>
                    <a:lnTo>
                      <a:pt x="25" y="189"/>
                    </a:lnTo>
                    <a:lnTo>
                      <a:pt x="51" y="207"/>
                    </a:lnTo>
                    <a:lnTo>
                      <a:pt x="76" y="226"/>
                    </a:lnTo>
                    <a:lnTo>
                      <a:pt x="101" y="241"/>
                    </a:lnTo>
                    <a:lnTo>
                      <a:pt x="150" y="270"/>
                    </a:lnTo>
                    <a:lnTo>
                      <a:pt x="197" y="297"/>
                    </a:lnTo>
                    <a:lnTo>
                      <a:pt x="219" y="309"/>
                    </a:lnTo>
                    <a:lnTo>
                      <a:pt x="241" y="322"/>
                    </a:lnTo>
                    <a:lnTo>
                      <a:pt x="260" y="335"/>
                    </a:lnTo>
                    <a:lnTo>
                      <a:pt x="280" y="347"/>
                    </a:lnTo>
                    <a:lnTo>
                      <a:pt x="297" y="362"/>
                    </a:lnTo>
                    <a:lnTo>
                      <a:pt x="313" y="376"/>
                    </a:lnTo>
                    <a:lnTo>
                      <a:pt x="329" y="391"/>
                    </a:lnTo>
                    <a:lnTo>
                      <a:pt x="341" y="406"/>
                    </a:lnTo>
                    <a:lnTo>
                      <a:pt x="366" y="438"/>
                    </a:lnTo>
                    <a:lnTo>
                      <a:pt x="390" y="467"/>
                    </a:lnTo>
                    <a:lnTo>
                      <a:pt x="414" y="494"/>
                    </a:lnTo>
                    <a:lnTo>
                      <a:pt x="435" y="517"/>
                    </a:lnTo>
                    <a:lnTo>
                      <a:pt x="456" y="540"/>
                    </a:lnTo>
                    <a:lnTo>
                      <a:pt x="476" y="560"/>
                    </a:lnTo>
                    <a:lnTo>
                      <a:pt x="495" y="577"/>
                    </a:lnTo>
                    <a:lnTo>
                      <a:pt x="514" y="594"/>
                    </a:lnTo>
                    <a:lnTo>
                      <a:pt x="532" y="608"/>
                    </a:lnTo>
                    <a:lnTo>
                      <a:pt x="549" y="620"/>
                    </a:lnTo>
                    <a:lnTo>
                      <a:pt x="567" y="632"/>
                    </a:lnTo>
                    <a:lnTo>
                      <a:pt x="582" y="641"/>
                    </a:lnTo>
                    <a:lnTo>
                      <a:pt x="598" y="651"/>
                    </a:lnTo>
                    <a:lnTo>
                      <a:pt x="614" y="657"/>
                    </a:lnTo>
                    <a:lnTo>
                      <a:pt x="629" y="664"/>
                    </a:lnTo>
                    <a:lnTo>
                      <a:pt x="643" y="669"/>
                    </a:lnTo>
                    <a:lnTo>
                      <a:pt x="656" y="673"/>
                    </a:lnTo>
                    <a:lnTo>
                      <a:pt x="671" y="676"/>
                    </a:lnTo>
                    <a:lnTo>
                      <a:pt x="684" y="678"/>
                    </a:lnTo>
                    <a:lnTo>
                      <a:pt x="697" y="680"/>
                    </a:lnTo>
                    <a:lnTo>
                      <a:pt x="724" y="681"/>
                    </a:lnTo>
                    <a:lnTo>
                      <a:pt x="749" y="681"/>
                    </a:lnTo>
                    <a:lnTo>
                      <a:pt x="802" y="678"/>
                    </a:lnTo>
                    <a:lnTo>
                      <a:pt x="857" y="678"/>
                    </a:lnTo>
                    <a:lnTo>
                      <a:pt x="829" y="668"/>
                    </a:lnTo>
                    <a:lnTo>
                      <a:pt x="803" y="656"/>
                    </a:lnTo>
                    <a:lnTo>
                      <a:pt x="779" y="644"/>
                    </a:lnTo>
                    <a:lnTo>
                      <a:pt x="757" y="631"/>
                    </a:lnTo>
                    <a:lnTo>
                      <a:pt x="737" y="618"/>
                    </a:lnTo>
                    <a:lnTo>
                      <a:pt x="718" y="603"/>
                    </a:lnTo>
                    <a:lnTo>
                      <a:pt x="701" y="589"/>
                    </a:lnTo>
                    <a:lnTo>
                      <a:pt x="685" y="573"/>
                    </a:lnTo>
                    <a:lnTo>
                      <a:pt x="671" y="558"/>
                    </a:lnTo>
                    <a:lnTo>
                      <a:pt x="658" y="542"/>
                    </a:lnTo>
                    <a:lnTo>
                      <a:pt x="646" y="525"/>
                    </a:lnTo>
                    <a:lnTo>
                      <a:pt x="634" y="509"/>
                    </a:lnTo>
                    <a:lnTo>
                      <a:pt x="614" y="476"/>
                    </a:lnTo>
                    <a:lnTo>
                      <a:pt x="597" y="443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15" name="Freeform 2300"/>
              <p:cNvSpPr>
                <a:spLocks/>
              </p:cNvSpPr>
              <p:nvPr/>
            </p:nvSpPr>
            <p:spPr bwMode="auto">
              <a:xfrm>
                <a:off x="5035" y="3158"/>
                <a:ext cx="214" cy="171"/>
              </a:xfrm>
              <a:custGeom>
                <a:avLst/>
                <a:gdLst>
                  <a:gd name="T0" fmla="*/ 0 w 857"/>
                  <a:gd name="T1" fmla="*/ 0 h 681"/>
                  <a:gd name="T2" fmla="*/ 0 w 857"/>
                  <a:gd name="T3" fmla="*/ 0 h 681"/>
                  <a:gd name="T4" fmla="*/ 0 w 857"/>
                  <a:gd name="T5" fmla="*/ 0 h 681"/>
                  <a:gd name="T6" fmla="*/ 0 w 857"/>
                  <a:gd name="T7" fmla="*/ 0 h 681"/>
                  <a:gd name="T8" fmla="*/ 0 w 857"/>
                  <a:gd name="T9" fmla="*/ 0 h 681"/>
                  <a:gd name="T10" fmla="*/ 0 w 857"/>
                  <a:gd name="T11" fmla="*/ 0 h 681"/>
                  <a:gd name="T12" fmla="*/ 0 w 857"/>
                  <a:gd name="T13" fmla="*/ 0 h 681"/>
                  <a:gd name="T14" fmla="*/ 0 w 857"/>
                  <a:gd name="T15" fmla="*/ 0 h 681"/>
                  <a:gd name="T16" fmla="*/ 0 w 857"/>
                  <a:gd name="T17" fmla="*/ 0 h 681"/>
                  <a:gd name="T18" fmla="*/ 0 w 857"/>
                  <a:gd name="T19" fmla="*/ 0 h 681"/>
                  <a:gd name="T20" fmla="*/ 0 w 857"/>
                  <a:gd name="T21" fmla="*/ 0 h 681"/>
                  <a:gd name="T22" fmla="*/ 0 w 857"/>
                  <a:gd name="T23" fmla="*/ 0 h 681"/>
                  <a:gd name="T24" fmla="*/ 0 w 857"/>
                  <a:gd name="T25" fmla="*/ 0 h 681"/>
                  <a:gd name="T26" fmla="*/ 0 w 857"/>
                  <a:gd name="T27" fmla="*/ 0 h 681"/>
                  <a:gd name="T28" fmla="*/ 0 w 857"/>
                  <a:gd name="T29" fmla="*/ 0 h 681"/>
                  <a:gd name="T30" fmla="*/ 0 w 857"/>
                  <a:gd name="T31" fmla="*/ 0 h 681"/>
                  <a:gd name="T32" fmla="*/ 0 w 857"/>
                  <a:gd name="T33" fmla="*/ 0 h 681"/>
                  <a:gd name="T34" fmla="*/ 0 w 857"/>
                  <a:gd name="T35" fmla="*/ 0 h 681"/>
                  <a:gd name="T36" fmla="*/ 0 w 857"/>
                  <a:gd name="T37" fmla="*/ 0 h 681"/>
                  <a:gd name="T38" fmla="*/ 0 w 857"/>
                  <a:gd name="T39" fmla="*/ 0 h 681"/>
                  <a:gd name="T40" fmla="*/ 0 w 857"/>
                  <a:gd name="T41" fmla="*/ 0 h 681"/>
                  <a:gd name="T42" fmla="*/ 0 w 857"/>
                  <a:gd name="T43" fmla="*/ 0 h 681"/>
                  <a:gd name="T44" fmla="*/ 0 w 857"/>
                  <a:gd name="T45" fmla="*/ 0 h 681"/>
                  <a:gd name="T46" fmla="*/ 0 w 857"/>
                  <a:gd name="T47" fmla="*/ 0 h 681"/>
                  <a:gd name="T48" fmla="*/ 0 w 857"/>
                  <a:gd name="T49" fmla="*/ 0 h 681"/>
                  <a:gd name="T50" fmla="*/ 0 w 857"/>
                  <a:gd name="T51" fmla="*/ 0 h 681"/>
                  <a:gd name="T52" fmla="*/ 0 w 857"/>
                  <a:gd name="T53" fmla="*/ 0 h 681"/>
                  <a:gd name="T54" fmla="*/ 0 w 857"/>
                  <a:gd name="T55" fmla="*/ 0 h 681"/>
                  <a:gd name="T56" fmla="*/ 0 w 857"/>
                  <a:gd name="T57" fmla="*/ 0 h 681"/>
                  <a:gd name="T58" fmla="*/ 0 w 857"/>
                  <a:gd name="T59" fmla="*/ 0 h 681"/>
                  <a:gd name="T60" fmla="*/ 0 w 857"/>
                  <a:gd name="T61" fmla="*/ 0 h 681"/>
                  <a:gd name="T62" fmla="*/ 0 w 857"/>
                  <a:gd name="T63" fmla="*/ 0 h 681"/>
                  <a:gd name="T64" fmla="*/ 0 w 857"/>
                  <a:gd name="T65" fmla="*/ 0 h 681"/>
                  <a:gd name="T66" fmla="*/ 0 w 857"/>
                  <a:gd name="T67" fmla="*/ 0 h 681"/>
                  <a:gd name="T68" fmla="*/ 0 w 857"/>
                  <a:gd name="T69" fmla="*/ 0 h 681"/>
                  <a:gd name="T70" fmla="*/ 0 w 857"/>
                  <a:gd name="T71" fmla="*/ 0 h 681"/>
                  <a:gd name="T72" fmla="*/ 0 w 857"/>
                  <a:gd name="T73" fmla="*/ 0 h 681"/>
                  <a:gd name="T74" fmla="*/ 0 w 857"/>
                  <a:gd name="T75" fmla="*/ 0 h 681"/>
                  <a:gd name="T76" fmla="*/ 0 w 857"/>
                  <a:gd name="T77" fmla="*/ 0 h 681"/>
                  <a:gd name="T78" fmla="*/ 0 w 857"/>
                  <a:gd name="T79" fmla="*/ 0 h 681"/>
                  <a:gd name="T80" fmla="*/ 0 w 857"/>
                  <a:gd name="T81" fmla="*/ 0 h 681"/>
                  <a:gd name="T82" fmla="*/ 0 w 857"/>
                  <a:gd name="T83" fmla="*/ 0 h 681"/>
                  <a:gd name="T84" fmla="*/ 0 w 857"/>
                  <a:gd name="T85" fmla="*/ 0 h 681"/>
                  <a:gd name="T86" fmla="*/ 0 w 857"/>
                  <a:gd name="T87" fmla="*/ 0 h 681"/>
                  <a:gd name="T88" fmla="*/ 0 w 857"/>
                  <a:gd name="T89" fmla="*/ 0 h 681"/>
                  <a:gd name="T90" fmla="*/ 0 w 857"/>
                  <a:gd name="T91" fmla="*/ 0 h 681"/>
                  <a:gd name="T92" fmla="*/ 0 w 857"/>
                  <a:gd name="T93" fmla="*/ 0 h 681"/>
                  <a:gd name="T94" fmla="*/ 0 w 857"/>
                  <a:gd name="T95" fmla="*/ 0 h 681"/>
                  <a:gd name="T96" fmla="*/ 0 w 857"/>
                  <a:gd name="T97" fmla="*/ 0 h 681"/>
                  <a:gd name="T98" fmla="*/ 0 w 857"/>
                  <a:gd name="T99" fmla="*/ 0 h 681"/>
                  <a:gd name="T100" fmla="*/ 0 w 857"/>
                  <a:gd name="T101" fmla="*/ 0 h 681"/>
                  <a:gd name="T102" fmla="*/ 0 w 857"/>
                  <a:gd name="T103" fmla="*/ 0 h 681"/>
                  <a:gd name="T104" fmla="*/ 0 w 857"/>
                  <a:gd name="T105" fmla="*/ 0 h 681"/>
                  <a:gd name="T106" fmla="*/ 0 w 857"/>
                  <a:gd name="T107" fmla="*/ 0 h 681"/>
                  <a:gd name="T108" fmla="*/ 0 w 857"/>
                  <a:gd name="T109" fmla="*/ 0 h 6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57"/>
                  <a:gd name="T166" fmla="*/ 0 h 681"/>
                  <a:gd name="T167" fmla="*/ 857 w 857"/>
                  <a:gd name="T168" fmla="*/ 681 h 6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57" h="681">
                    <a:moveTo>
                      <a:pt x="119" y="0"/>
                    </a:moveTo>
                    <a:lnTo>
                      <a:pt x="0" y="169"/>
                    </a:lnTo>
                    <a:lnTo>
                      <a:pt x="25" y="189"/>
                    </a:lnTo>
                    <a:lnTo>
                      <a:pt x="51" y="207"/>
                    </a:lnTo>
                    <a:lnTo>
                      <a:pt x="76" y="226"/>
                    </a:lnTo>
                    <a:lnTo>
                      <a:pt x="101" y="241"/>
                    </a:lnTo>
                    <a:lnTo>
                      <a:pt x="150" y="270"/>
                    </a:lnTo>
                    <a:lnTo>
                      <a:pt x="197" y="297"/>
                    </a:lnTo>
                    <a:lnTo>
                      <a:pt x="219" y="309"/>
                    </a:lnTo>
                    <a:lnTo>
                      <a:pt x="241" y="322"/>
                    </a:lnTo>
                    <a:lnTo>
                      <a:pt x="260" y="335"/>
                    </a:lnTo>
                    <a:lnTo>
                      <a:pt x="280" y="347"/>
                    </a:lnTo>
                    <a:lnTo>
                      <a:pt x="297" y="362"/>
                    </a:lnTo>
                    <a:lnTo>
                      <a:pt x="313" y="376"/>
                    </a:lnTo>
                    <a:lnTo>
                      <a:pt x="329" y="391"/>
                    </a:lnTo>
                    <a:lnTo>
                      <a:pt x="341" y="406"/>
                    </a:lnTo>
                    <a:lnTo>
                      <a:pt x="366" y="438"/>
                    </a:lnTo>
                    <a:lnTo>
                      <a:pt x="390" y="467"/>
                    </a:lnTo>
                    <a:lnTo>
                      <a:pt x="414" y="494"/>
                    </a:lnTo>
                    <a:lnTo>
                      <a:pt x="435" y="517"/>
                    </a:lnTo>
                    <a:lnTo>
                      <a:pt x="456" y="540"/>
                    </a:lnTo>
                    <a:lnTo>
                      <a:pt x="476" y="560"/>
                    </a:lnTo>
                    <a:lnTo>
                      <a:pt x="495" y="577"/>
                    </a:lnTo>
                    <a:lnTo>
                      <a:pt x="514" y="594"/>
                    </a:lnTo>
                    <a:lnTo>
                      <a:pt x="532" y="608"/>
                    </a:lnTo>
                    <a:lnTo>
                      <a:pt x="549" y="620"/>
                    </a:lnTo>
                    <a:lnTo>
                      <a:pt x="567" y="632"/>
                    </a:lnTo>
                    <a:lnTo>
                      <a:pt x="582" y="641"/>
                    </a:lnTo>
                    <a:lnTo>
                      <a:pt x="598" y="651"/>
                    </a:lnTo>
                    <a:lnTo>
                      <a:pt x="614" y="657"/>
                    </a:lnTo>
                    <a:lnTo>
                      <a:pt x="629" y="664"/>
                    </a:lnTo>
                    <a:lnTo>
                      <a:pt x="643" y="669"/>
                    </a:lnTo>
                    <a:lnTo>
                      <a:pt x="656" y="673"/>
                    </a:lnTo>
                    <a:lnTo>
                      <a:pt x="671" y="676"/>
                    </a:lnTo>
                    <a:lnTo>
                      <a:pt x="684" y="678"/>
                    </a:lnTo>
                    <a:lnTo>
                      <a:pt x="697" y="680"/>
                    </a:lnTo>
                    <a:lnTo>
                      <a:pt x="724" y="681"/>
                    </a:lnTo>
                    <a:lnTo>
                      <a:pt x="749" y="681"/>
                    </a:lnTo>
                    <a:lnTo>
                      <a:pt x="802" y="678"/>
                    </a:lnTo>
                    <a:lnTo>
                      <a:pt x="857" y="678"/>
                    </a:lnTo>
                    <a:lnTo>
                      <a:pt x="829" y="668"/>
                    </a:lnTo>
                    <a:lnTo>
                      <a:pt x="803" y="656"/>
                    </a:lnTo>
                    <a:lnTo>
                      <a:pt x="779" y="644"/>
                    </a:lnTo>
                    <a:lnTo>
                      <a:pt x="757" y="631"/>
                    </a:lnTo>
                    <a:lnTo>
                      <a:pt x="737" y="618"/>
                    </a:lnTo>
                    <a:lnTo>
                      <a:pt x="718" y="603"/>
                    </a:lnTo>
                    <a:lnTo>
                      <a:pt x="701" y="589"/>
                    </a:lnTo>
                    <a:lnTo>
                      <a:pt x="685" y="573"/>
                    </a:lnTo>
                    <a:lnTo>
                      <a:pt x="671" y="558"/>
                    </a:lnTo>
                    <a:lnTo>
                      <a:pt x="658" y="542"/>
                    </a:lnTo>
                    <a:lnTo>
                      <a:pt x="646" y="525"/>
                    </a:lnTo>
                    <a:lnTo>
                      <a:pt x="634" y="509"/>
                    </a:lnTo>
                    <a:lnTo>
                      <a:pt x="614" y="476"/>
                    </a:lnTo>
                    <a:lnTo>
                      <a:pt x="597" y="443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4236" name="Rectangle 2301"/>
              <p:cNvSpPr>
                <a:spLocks noChangeArrowheads="1"/>
              </p:cNvSpPr>
              <p:nvPr/>
            </p:nvSpPr>
            <p:spPr bwMode="auto">
              <a:xfrm>
                <a:off x="4261" y="3649"/>
                <a:ext cx="448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600" b="1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CD3 TCR</a:t>
                </a:r>
                <a:endParaRPr lang="pt-BR" b="1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451617" name="Freeform 2302"/>
              <p:cNvSpPr>
                <a:spLocks/>
              </p:cNvSpPr>
              <p:nvPr/>
            </p:nvSpPr>
            <p:spPr bwMode="auto">
              <a:xfrm>
                <a:off x="3777" y="1968"/>
                <a:ext cx="1463" cy="1463"/>
              </a:xfrm>
              <a:custGeom>
                <a:avLst/>
                <a:gdLst>
                  <a:gd name="T0" fmla="*/ 0 w 5853"/>
                  <a:gd name="T1" fmla="*/ 0 h 5853"/>
                  <a:gd name="T2" fmla="*/ 0 w 5853"/>
                  <a:gd name="T3" fmla="*/ 0 h 5853"/>
                  <a:gd name="T4" fmla="*/ 0 w 5853"/>
                  <a:gd name="T5" fmla="*/ 0 h 5853"/>
                  <a:gd name="T6" fmla="*/ 0 w 5853"/>
                  <a:gd name="T7" fmla="*/ 0 h 5853"/>
                  <a:gd name="T8" fmla="*/ 0 w 5853"/>
                  <a:gd name="T9" fmla="*/ 0 h 5853"/>
                  <a:gd name="T10" fmla="*/ 0 w 5853"/>
                  <a:gd name="T11" fmla="*/ 0 h 5853"/>
                  <a:gd name="T12" fmla="*/ 0 w 5853"/>
                  <a:gd name="T13" fmla="*/ 0 h 5853"/>
                  <a:gd name="T14" fmla="*/ 0 w 5853"/>
                  <a:gd name="T15" fmla="*/ 0 h 5853"/>
                  <a:gd name="T16" fmla="*/ 0 w 5853"/>
                  <a:gd name="T17" fmla="*/ 0 h 5853"/>
                  <a:gd name="T18" fmla="*/ 0 w 5853"/>
                  <a:gd name="T19" fmla="*/ 0 h 5853"/>
                  <a:gd name="T20" fmla="*/ 0 w 5853"/>
                  <a:gd name="T21" fmla="*/ 0 h 5853"/>
                  <a:gd name="T22" fmla="*/ 0 w 5853"/>
                  <a:gd name="T23" fmla="*/ 0 h 5853"/>
                  <a:gd name="T24" fmla="*/ 0 w 5853"/>
                  <a:gd name="T25" fmla="*/ 0 h 5853"/>
                  <a:gd name="T26" fmla="*/ 0 w 5853"/>
                  <a:gd name="T27" fmla="*/ 0 h 5853"/>
                  <a:gd name="T28" fmla="*/ 0 w 5853"/>
                  <a:gd name="T29" fmla="*/ 0 h 5853"/>
                  <a:gd name="T30" fmla="*/ 0 w 5853"/>
                  <a:gd name="T31" fmla="*/ 0 h 5853"/>
                  <a:gd name="T32" fmla="*/ 0 w 5853"/>
                  <a:gd name="T33" fmla="*/ 0 h 5853"/>
                  <a:gd name="T34" fmla="*/ 0 w 5853"/>
                  <a:gd name="T35" fmla="*/ 0 h 5853"/>
                  <a:gd name="T36" fmla="*/ 0 w 5853"/>
                  <a:gd name="T37" fmla="*/ 0 h 5853"/>
                  <a:gd name="T38" fmla="*/ 0 w 5853"/>
                  <a:gd name="T39" fmla="*/ 0 h 5853"/>
                  <a:gd name="T40" fmla="*/ 0 w 5853"/>
                  <a:gd name="T41" fmla="*/ 0 h 5853"/>
                  <a:gd name="T42" fmla="*/ 0 w 5853"/>
                  <a:gd name="T43" fmla="*/ 0 h 5853"/>
                  <a:gd name="T44" fmla="*/ 0 w 5853"/>
                  <a:gd name="T45" fmla="*/ 0 h 5853"/>
                  <a:gd name="T46" fmla="*/ 0 w 5853"/>
                  <a:gd name="T47" fmla="*/ 0 h 5853"/>
                  <a:gd name="T48" fmla="*/ 0 w 5853"/>
                  <a:gd name="T49" fmla="*/ 0 h 5853"/>
                  <a:gd name="T50" fmla="*/ 0 w 5853"/>
                  <a:gd name="T51" fmla="*/ 0 h 5853"/>
                  <a:gd name="T52" fmla="*/ 0 w 5853"/>
                  <a:gd name="T53" fmla="*/ 0 h 5853"/>
                  <a:gd name="T54" fmla="*/ 0 w 5853"/>
                  <a:gd name="T55" fmla="*/ 0 h 5853"/>
                  <a:gd name="T56" fmla="*/ 0 w 5853"/>
                  <a:gd name="T57" fmla="*/ 0 h 5853"/>
                  <a:gd name="T58" fmla="*/ 0 w 5853"/>
                  <a:gd name="T59" fmla="*/ 0 h 5853"/>
                  <a:gd name="T60" fmla="*/ 0 w 5853"/>
                  <a:gd name="T61" fmla="*/ 0 h 5853"/>
                  <a:gd name="T62" fmla="*/ 0 w 5853"/>
                  <a:gd name="T63" fmla="*/ 0 h 5853"/>
                  <a:gd name="T64" fmla="*/ 0 w 5853"/>
                  <a:gd name="T65" fmla="*/ 0 h 5853"/>
                  <a:gd name="T66" fmla="*/ 0 w 5853"/>
                  <a:gd name="T67" fmla="*/ 0 h 5853"/>
                  <a:gd name="T68" fmla="*/ 0 w 5853"/>
                  <a:gd name="T69" fmla="*/ 0 h 5853"/>
                  <a:gd name="T70" fmla="*/ 0 w 5853"/>
                  <a:gd name="T71" fmla="*/ 0 h 5853"/>
                  <a:gd name="T72" fmla="*/ 0 w 5853"/>
                  <a:gd name="T73" fmla="*/ 0 h 5853"/>
                  <a:gd name="T74" fmla="*/ 0 w 5853"/>
                  <a:gd name="T75" fmla="*/ 0 h 5853"/>
                  <a:gd name="T76" fmla="*/ 0 w 5853"/>
                  <a:gd name="T77" fmla="*/ 0 h 5853"/>
                  <a:gd name="T78" fmla="*/ 0 w 5853"/>
                  <a:gd name="T79" fmla="*/ 0 h 5853"/>
                  <a:gd name="T80" fmla="*/ 0 w 5853"/>
                  <a:gd name="T81" fmla="*/ 0 h 5853"/>
                  <a:gd name="T82" fmla="*/ 0 w 5853"/>
                  <a:gd name="T83" fmla="*/ 0 h 5853"/>
                  <a:gd name="T84" fmla="*/ 0 w 5853"/>
                  <a:gd name="T85" fmla="*/ 0 h 58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53"/>
                  <a:gd name="T130" fmla="*/ 0 h 5853"/>
                  <a:gd name="T131" fmla="*/ 5853 w 5853"/>
                  <a:gd name="T132" fmla="*/ 5853 h 58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53" h="5853">
                    <a:moveTo>
                      <a:pt x="2926" y="5853"/>
                    </a:moveTo>
                    <a:lnTo>
                      <a:pt x="3075" y="5849"/>
                    </a:lnTo>
                    <a:lnTo>
                      <a:pt x="3225" y="5838"/>
                    </a:lnTo>
                    <a:lnTo>
                      <a:pt x="3371" y="5818"/>
                    </a:lnTo>
                    <a:lnTo>
                      <a:pt x="3515" y="5793"/>
                    </a:lnTo>
                    <a:lnTo>
                      <a:pt x="3656" y="5760"/>
                    </a:lnTo>
                    <a:lnTo>
                      <a:pt x="3795" y="5721"/>
                    </a:lnTo>
                    <a:lnTo>
                      <a:pt x="3931" y="5674"/>
                    </a:lnTo>
                    <a:lnTo>
                      <a:pt x="4063" y="5622"/>
                    </a:lnTo>
                    <a:lnTo>
                      <a:pt x="4192" y="5563"/>
                    </a:lnTo>
                    <a:lnTo>
                      <a:pt x="4319" y="5499"/>
                    </a:lnTo>
                    <a:lnTo>
                      <a:pt x="4442" y="5427"/>
                    </a:lnTo>
                    <a:lnTo>
                      <a:pt x="4560" y="5351"/>
                    </a:lnTo>
                    <a:lnTo>
                      <a:pt x="4675" y="5270"/>
                    </a:lnTo>
                    <a:lnTo>
                      <a:pt x="4786" y="5183"/>
                    </a:lnTo>
                    <a:lnTo>
                      <a:pt x="4892" y="5091"/>
                    </a:lnTo>
                    <a:lnTo>
                      <a:pt x="4993" y="4993"/>
                    </a:lnTo>
                    <a:lnTo>
                      <a:pt x="5091" y="4892"/>
                    </a:lnTo>
                    <a:lnTo>
                      <a:pt x="5182" y="4786"/>
                    </a:lnTo>
                    <a:lnTo>
                      <a:pt x="5269" y="4675"/>
                    </a:lnTo>
                    <a:lnTo>
                      <a:pt x="5351" y="4560"/>
                    </a:lnTo>
                    <a:lnTo>
                      <a:pt x="5428" y="4441"/>
                    </a:lnTo>
                    <a:lnTo>
                      <a:pt x="5499" y="4319"/>
                    </a:lnTo>
                    <a:lnTo>
                      <a:pt x="5564" y="4193"/>
                    </a:lnTo>
                    <a:lnTo>
                      <a:pt x="5622" y="4063"/>
                    </a:lnTo>
                    <a:lnTo>
                      <a:pt x="5675" y="3931"/>
                    </a:lnTo>
                    <a:lnTo>
                      <a:pt x="5721" y="3795"/>
                    </a:lnTo>
                    <a:lnTo>
                      <a:pt x="5760" y="3656"/>
                    </a:lnTo>
                    <a:lnTo>
                      <a:pt x="5793" y="3515"/>
                    </a:lnTo>
                    <a:lnTo>
                      <a:pt x="5818" y="3371"/>
                    </a:lnTo>
                    <a:lnTo>
                      <a:pt x="5837" y="3224"/>
                    </a:lnTo>
                    <a:lnTo>
                      <a:pt x="5849" y="3077"/>
                    </a:lnTo>
                    <a:lnTo>
                      <a:pt x="5853" y="2926"/>
                    </a:lnTo>
                    <a:lnTo>
                      <a:pt x="5849" y="2776"/>
                    </a:lnTo>
                    <a:lnTo>
                      <a:pt x="5837" y="2628"/>
                    </a:lnTo>
                    <a:lnTo>
                      <a:pt x="5818" y="2481"/>
                    </a:lnTo>
                    <a:lnTo>
                      <a:pt x="5793" y="2337"/>
                    </a:lnTo>
                    <a:lnTo>
                      <a:pt x="5760" y="2196"/>
                    </a:lnTo>
                    <a:lnTo>
                      <a:pt x="5721" y="2058"/>
                    </a:lnTo>
                    <a:lnTo>
                      <a:pt x="5675" y="1922"/>
                    </a:lnTo>
                    <a:lnTo>
                      <a:pt x="5622" y="1788"/>
                    </a:lnTo>
                    <a:lnTo>
                      <a:pt x="5564" y="1659"/>
                    </a:lnTo>
                    <a:lnTo>
                      <a:pt x="5499" y="1532"/>
                    </a:lnTo>
                    <a:lnTo>
                      <a:pt x="5428" y="1411"/>
                    </a:lnTo>
                    <a:lnTo>
                      <a:pt x="5351" y="1292"/>
                    </a:lnTo>
                    <a:lnTo>
                      <a:pt x="5269" y="1177"/>
                    </a:lnTo>
                    <a:lnTo>
                      <a:pt x="5182" y="1066"/>
                    </a:lnTo>
                    <a:lnTo>
                      <a:pt x="5091" y="959"/>
                    </a:lnTo>
                    <a:lnTo>
                      <a:pt x="4993" y="858"/>
                    </a:lnTo>
                    <a:lnTo>
                      <a:pt x="4892" y="761"/>
                    </a:lnTo>
                    <a:lnTo>
                      <a:pt x="4786" y="669"/>
                    </a:lnTo>
                    <a:lnTo>
                      <a:pt x="4675" y="582"/>
                    </a:lnTo>
                    <a:lnTo>
                      <a:pt x="4560" y="500"/>
                    </a:lnTo>
                    <a:lnTo>
                      <a:pt x="4442" y="423"/>
                    </a:lnTo>
                    <a:lnTo>
                      <a:pt x="4319" y="353"/>
                    </a:lnTo>
                    <a:lnTo>
                      <a:pt x="4192" y="289"/>
                    </a:lnTo>
                    <a:lnTo>
                      <a:pt x="4063" y="229"/>
                    </a:lnTo>
                    <a:lnTo>
                      <a:pt x="3931" y="177"/>
                    </a:lnTo>
                    <a:lnTo>
                      <a:pt x="3795" y="132"/>
                    </a:lnTo>
                    <a:lnTo>
                      <a:pt x="3656" y="92"/>
                    </a:lnTo>
                    <a:lnTo>
                      <a:pt x="3515" y="59"/>
                    </a:lnTo>
                    <a:lnTo>
                      <a:pt x="3371" y="33"/>
                    </a:lnTo>
                    <a:lnTo>
                      <a:pt x="3225" y="14"/>
                    </a:lnTo>
                    <a:lnTo>
                      <a:pt x="3075" y="2"/>
                    </a:lnTo>
                    <a:lnTo>
                      <a:pt x="2926" y="0"/>
                    </a:lnTo>
                    <a:lnTo>
                      <a:pt x="2776" y="2"/>
                    </a:lnTo>
                    <a:lnTo>
                      <a:pt x="2628" y="14"/>
                    </a:lnTo>
                    <a:lnTo>
                      <a:pt x="2481" y="33"/>
                    </a:lnTo>
                    <a:lnTo>
                      <a:pt x="2338" y="59"/>
                    </a:lnTo>
                    <a:lnTo>
                      <a:pt x="2196" y="92"/>
                    </a:lnTo>
                    <a:lnTo>
                      <a:pt x="2058" y="132"/>
                    </a:lnTo>
                    <a:lnTo>
                      <a:pt x="1922" y="177"/>
                    </a:lnTo>
                    <a:lnTo>
                      <a:pt x="1788" y="229"/>
                    </a:lnTo>
                    <a:lnTo>
                      <a:pt x="1659" y="289"/>
                    </a:lnTo>
                    <a:lnTo>
                      <a:pt x="1532" y="353"/>
                    </a:lnTo>
                    <a:lnTo>
                      <a:pt x="1411" y="423"/>
                    </a:lnTo>
                    <a:lnTo>
                      <a:pt x="1292" y="500"/>
                    </a:lnTo>
                    <a:lnTo>
                      <a:pt x="1177" y="582"/>
                    </a:lnTo>
                    <a:lnTo>
                      <a:pt x="1066" y="669"/>
                    </a:lnTo>
                    <a:lnTo>
                      <a:pt x="959" y="761"/>
                    </a:lnTo>
                    <a:lnTo>
                      <a:pt x="858" y="858"/>
                    </a:lnTo>
                    <a:lnTo>
                      <a:pt x="761" y="959"/>
                    </a:lnTo>
                    <a:lnTo>
                      <a:pt x="669" y="1066"/>
                    </a:lnTo>
                    <a:lnTo>
                      <a:pt x="582" y="1177"/>
                    </a:lnTo>
                    <a:lnTo>
                      <a:pt x="500" y="1292"/>
                    </a:lnTo>
                    <a:lnTo>
                      <a:pt x="424" y="1411"/>
                    </a:lnTo>
                    <a:lnTo>
                      <a:pt x="354" y="1532"/>
                    </a:lnTo>
                    <a:lnTo>
                      <a:pt x="289" y="1659"/>
                    </a:lnTo>
                    <a:lnTo>
                      <a:pt x="230" y="1788"/>
                    </a:lnTo>
                    <a:lnTo>
                      <a:pt x="177" y="1922"/>
                    </a:lnTo>
                    <a:lnTo>
                      <a:pt x="132" y="2058"/>
                    </a:lnTo>
                    <a:lnTo>
                      <a:pt x="92" y="2196"/>
                    </a:lnTo>
                    <a:lnTo>
                      <a:pt x="59" y="2337"/>
                    </a:lnTo>
                    <a:lnTo>
                      <a:pt x="33" y="2481"/>
                    </a:lnTo>
                    <a:lnTo>
                      <a:pt x="14" y="2628"/>
                    </a:lnTo>
                    <a:lnTo>
                      <a:pt x="2" y="2776"/>
                    </a:lnTo>
                    <a:lnTo>
                      <a:pt x="0" y="2926"/>
                    </a:lnTo>
                    <a:lnTo>
                      <a:pt x="2" y="3077"/>
                    </a:lnTo>
                    <a:lnTo>
                      <a:pt x="14" y="3224"/>
                    </a:lnTo>
                    <a:lnTo>
                      <a:pt x="33" y="3371"/>
                    </a:lnTo>
                    <a:lnTo>
                      <a:pt x="59" y="3515"/>
                    </a:lnTo>
                    <a:lnTo>
                      <a:pt x="92" y="3656"/>
                    </a:lnTo>
                    <a:lnTo>
                      <a:pt x="132" y="3795"/>
                    </a:lnTo>
                    <a:lnTo>
                      <a:pt x="177" y="3931"/>
                    </a:lnTo>
                    <a:lnTo>
                      <a:pt x="230" y="4063"/>
                    </a:lnTo>
                    <a:lnTo>
                      <a:pt x="289" y="4193"/>
                    </a:lnTo>
                    <a:lnTo>
                      <a:pt x="354" y="4319"/>
                    </a:lnTo>
                    <a:lnTo>
                      <a:pt x="424" y="4441"/>
                    </a:lnTo>
                    <a:lnTo>
                      <a:pt x="500" y="4560"/>
                    </a:lnTo>
                    <a:lnTo>
                      <a:pt x="582" y="4675"/>
                    </a:lnTo>
                    <a:lnTo>
                      <a:pt x="669" y="4786"/>
                    </a:lnTo>
                    <a:lnTo>
                      <a:pt x="761" y="4892"/>
                    </a:lnTo>
                    <a:lnTo>
                      <a:pt x="858" y="4993"/>
                    </a:lnTo>
                    <a:lnTo>
                      <a:pt x="959" y="5091"/>
                    </a:lnTo>
                    <a:lnTo>
                      <a:pt x="1066" y="5183"/>
                    </a:lnTo>
                    <a:lnTo>
                      <a:pt x="1177" y="5270"/>
                    </a:lnTo>
                    <a:lnTo>
                      <a:pt x="1292" y="5351"/>
                    </a:lnTo>
                    <a:lnTo>
                      <a:pt x="1411" y="5427"/>
                    </a:lnTo>
                    <a:lnTo>
                      <a:pt x="1532" y="5499"/>
                    </a:lnTo>
                    <a:lnTo>
                      <a:pt x="1659" y="5563"/>
                    </a:lnTo>
                    <a:lnTo>
                      <a:pt x="1788" y="5622"/>
                    </a:lnTo>
                    <a:lnTo>
                      <a:pt x="1922" y="5674"/>
                    </a:lnTo>
                    <a:lnTo>
                      <a:pt x="2058" y="5721"/>
                    </a:lnTo>
                    <a:lnTo>
                      <a:pt x="2196" y="5760"/>
                    </a:lnTo>
                    <a:lnTo>
                      <a:pt x="2338" y="5793"/>
                    </a:lnTo>
                    <a:lnTo>
                      <a:pt x="2481" y="5818"/>
                    </a:lnTo>
                    <a:lnTo>
                      <a:pt x="2628" y="5838"/>
                    </a:lnTo>
                    <a:lnTo>
                      <a:pt x="2776" y="5849"/>
                    </a:lnTo>
                    <a:lnTo>
                      <a:pt x="2926" y="5853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18" name="Freeform 2303"/>
              <p:cNvSpPr>
                <a:spLocks/>
              </p:cNvSpPr>
              <p:nvPr/>
            </p:nvSpPr>
            <p:spPr bwMode="auto">
              <a:xfrm>
                <a:off x="3777" y="1968"/>
                <a:ext cx="1463" cy="1463"/>
              </a:xfrm>
              <a:custGeom>
                <a:avLst/>
                <a:gdLst>
                  <a:gd name="T0" fmla="*/ 0 w 5853"/>
                  <a:gd name="T1" fmla="*/ 0 h 5853"/>
                  <a:gd name="T2" fmla="*/ 0 w 5853"/>
                  <a:gd name="T3" fmla="*/ 0 h 5853"/>
                  <a:gd name="T4" fmla="*/ 0 w 5853"/>
                  <a:gd name="T5" fmla="*/ 0 h 5853"/>
                  <a:gd name="T6" fmla="*/ 0 w 5853"/>
                  <a:gd name="T7" fmla="*/ 0 h 5853"/>
                  <a:gd name="T8" fmla="*/ 0 w 5853"/>
                  <a:gd name="T9" fmla="*/ 0 h 5853"/>
                  <a:gd name="T10" fmla="*/ 0 w 5853"/>
                  <a:gd name="T11" fmla="*/ 0 h 5853"/>
                  <a:gd name="T12" fmla="*/ 0 w 5853"/>
                  <a:gd name="T13" fmla="*/ 0 h 5853"/>
                  <a:gd name="T14" fmla="*/ 0 w 5853"/>
                  <a:gd name="T15" fmla="*/ 0 h 5853"/>
                  <a:gd name="T16" fmla="*/ 0 w 5853"/>
                  <a:gd name="T17" fmla="*/ 0 h 5853"/>
                  <a:gd name="T18" fmla="*/ 0 w 5853"/>
                  <a:gd name="T19" fmla="*/ 0 h 5853"/>
                  <a:gd name="T20" fmla="*/ 0 w 5853"/>
                  <a:gd name="T21" fmla="*/ 0 h 5853"/>
                  <a:gd name="T22" fmla="*/ 0 w 5853"/>
                  <a:gd name="T23" fmla="*/ 0 h 5853"/>
                  <a:gd name="T24" fmla="*/ 0 w 5853"/>
                  <a:gd name="T25" fmla="*/ 0 h 5853"/>
                  <a:gd name="T26" fmla="*/ 0 w 5853"/>
                  <a:gd name="T27" fmla="*/ 0 h 5853"/>
                  <a:gd name="T28" fmla="*/ 0 w 5853"/>
                  <a:gd name="T29" fmla="*/ 0 h 5853"/>
                  <a:gd name="T30" fmla="*/ 0 w 5853"/>
                  <a:gd name="T31" fmla="*/ 0 h 5853"/>
                  <a:gd name="T32" fmla="*/ 0 w 5853"/>
                  <a:gd name="T33" fmla="*/ 0 h 5853"/>
                  <a:gd name="T34" fmla="*/ 0 w 5853"/>
                  <a:gd name="T35" fmla="*/ 0 h 5853"/>
                  <a:gd name="T36" fmla="*/ 0 w 5853"/>
                  <a:gd name="T37" fmla="*/ 0 h 5853"/>
                  <a:gd name="T38" fmla="*/ 0 w 5853"/>
                  <a:gd name="T39" fmla="*/ 0 h 5853"/>
                  <a:gd name="T40" fmla="*/ 0 w 5853"/>
                  <a:gd name="T41" fmla="*/ 0 h 5853"/>
                  <a:gd name="T42" fmla="*/ 0 w 5853"/>
                  <a:gd name="T43" fmla="*/ 0 h 5853"/>
                  <a:gd name="T44" fmla="*/ 0 w 5853"/>
                  <a:gd name="T45" fmla="*/ 0 h 5853"/>
                  <a:gd name="T46" fmla="*/ 0 w 5853"/>
                  <a:gd name="T47" fmla="*/ 0 h 5853"/>
                  <a:gd name="T48" fmla="*/ 0 w 5853"/>
                  <a:gd name="T49" fmla="*/ 0 h 5853"/>
                  <a:gd name="T50" fmla="*/ 0 w 5853"/>
                  <a:gd name="T51" fmla="*/ 0 h 5853"/>
                  <a:gd name="T52" fmla="*/ 0 w 5853"/>
                  <a:gd name="T53" fmla="*/ 0 h 5853"/>
                  <a:gd name="T54" fmla="*/ 0 w 5853"/>
                  <a:gd name="T55" fmla="*/ 0 h 5853"/>
                  <a:gd name="T56" fmla="*/ 0 w 5853"/>
                  <a:gd name="T57" fmla="*/ 0 h 5853"/>
                  <a:gd name="T58" fmla="*/ 0 w 5853"/>
                  <a:gd name="T59" fmla="*/ 0 h 5853"/>
                  <a:gd name="T60" fmla="*/ 0 w 5853"/>
                  <a:gd name="T61" fmla="*/ 0 h 5853"/>
                  <a:gd name="T62" fmla="*/ 0 w 5853"/>
                  <a:gd name="T63" fmla="*/ 0 h 5853"/>
                  <a:gd name="T64" fmla="*/ 0 w 5853"/>
                  <a:gd name="T65" fmla="*/ 0 h 5853"/>
                  <a:gd name="T66" fmla="*/ 0 w 5853"/>
                  <a:gd name="T67" fmla="*/ 0 h 5853"/>
                  <a:gd name="T68" fmla="*/ 0 w 5853"/>
                  <a:gd name="T69" fmla="*/ 0 h 5853"/>
                  <a:gd name="T70" fmla="*/ 0 w 5853"/>
                  <a:gd name="T71" fmla="*/ 0 h 5853"/>
                  <a:gd name="T72" fmla="*/ 0 w 5853"/>
                  <a:gd name="T73" fmla="*/ 0 h 5853"/>
                  <a:gd name="T74" fmla="*/ 0 w 5853"/>
                  <a:gd name="T75" fmla="*/ 0 h 5853"/>
                  <a:gd name="T76" fmla="*/ 0 w 5853"/>
                  <a:gd name="T77" fmla="*/ 0 h 5853"/>
                  <a:gd name="T78" fmla="*/ 0 w 5853"/>
                  <a:gd name="T79" fmla="*/ 0 h 5853"/>
                  <a:gd name="T80" fmla="*/ 0 w 5853"/>
                  <a:gd name="T81" fmla="*/ 0 h 5853"/>
                  <a:gd name="T82" fmla="*/ 0 w 5853"/>
                  <a:gd name="T83" fmla="*/ 0 h 5853"/>
                  <a:gd name="T84" fmla="*/ 0 w 5853"/>
                  <a:gd name="T85" fmla="*/ 0 h 58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53"/>
                  <a:gd name="T130" fmla="*/ 0 h 5853"/>
                  <a:gd name="T131" fmla="*/ 5853 w 5853"/>
                  <a:gd name="T132" fmla="*/ 5853 h 58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53" h="5853">
                    <a:moveTo>
                      <a:pt x="2926" y="5853"/>
                    </a:moveTo>
                    <a:lnTo>
                      <a:pt x="3075" y="5849"/>
                    </a:lnTo>
                    <a:lnTo>
                      <a:pt x="3225" y="5838"/>
                    </a:lnTo>
                    <a:lnTo>
                      <a:pt x="3371" y="5818"/>
                    </a:lnTo>
                    <a:lnTo>
                      <a:pt x="3515" y="5793"/>
                    </a:lnTo>
                    <a:lnTo>
                      <a:pt x="3656" y="5760"/>
                    </a:lnTo>
                    <a:lnTo>
                      <a:pt x="3795" y="5721"/>
                    </a:lnTo>
                    <a:lnTo>
                      <a:pt x="3931" y="5674"/>
                    </a:lnTo>
                    <a:lnTo>
                      <a:pt x="4063" y="5622"/>
                    </a:lnTo>
                    <a:lnTo>
                      <a:pt x="4192" y="5563"/>
                    </a:lnTo>
                    <a:lnTo>
                      <a:pt x="4319" y="5499"/>
                    </a:lnTo>
                    <a:lnTo>
                      <a:pt x="4442" y="5427"/>
                    </a:lnTo>
                    <a:lnTo>
                      <a:pt x="4560" y="5351"/>
                    </a:lnTo>
                    <a:lnTo>
                      <a:pt x="4675" y="5270"/>
                    </a:lnTo>
                    <a:lnTo>
                      <a:pt x="4786" y="5183"/>
                    </a:lnTo>
                    <a:lnTo>
                      <a:pt x="4892" y="5091"/>
                    </a:lnTo>
                    <a:lnTo>
                      <a:pt x="4993" y="4993"/>
                    </a:lnTo>
                    <a:lnTo>
                      <a:pt x="5091" y="4892"/>
                    </a:lnTo>
                    <a:lnTo>
                      <a:pt x="5182" y="4786"/>
                    </a:lnTo>
                    <a:lnTo>
                      <a:pt x="5269" y="4675"/>
                    </a:lnTo>
                    <a:lnTo>
                      <a:pt x="5351" y="4560"/>
                    </a:lnTo>
                    <a:lnTo>
                      <a:pt x="5428" y="4441"/>
                    </a:lnTo>
                    <a:lnTo>
                      <a:pt x="5499" y="4319"/>
                    </a:lnTo>
                    <a:lnTo>
                      <a:pt x="5564" y="4193"/>
                    </a:lnTo>
                    <a:lnTo>
                      <a:pt x="5622" y="4063"/>
                    </a:lnTo>
                    <a:lnTo>
                      <a:pt x="5675" y="3931"/>
                    </a:lnTo>
                    <a:lnTo>
                      <a:pt x="5721" y="3795"/>
                    </a:lnTo>
                    <a:lnTo>
                      <a:pt x="5760" y="3656"/>
                    </a:lnTo>
                    <a:lnTo>
                      <a:pt x="5793" y="3515"/>
                    </a:lnTo>
                    <a:lnTo>
                      <a:pt x="5818" y="3371"/>
                    </a:lnTo>
                    <a:lnTo>
                      <a:pt x="5837" y="3224"/>
                    </a:lnTo>
                    <a:lnTo>
                      <a:pt x="5849" y="3077"/>
                    </a:lnTo>
                    <a:lnTo>
                      <a:pt x="5853" y="2926"/>
                    </a:lnTo>
                    <a:lnTo>
                      <a:pt x="5849" y="2776"/>
                    </a:lnTo>
                    <a:lnTo>
                      <a:pt x="5837" y="2628"/>
                    </a:lnTo>
                    <a:lnTo>
                      <a:pt x="5818" y="2481"/>
                    </a:lnTo>
                    <a:lnTo>
                      <a:pt x="5793" y="2337"/>
                    </a:lnTo>
                    <a:lnTo>
                      <a:pt x="5760" y="2196"/>
                    </a:lnTo>
                    <a:lnTo>
                      <a:pt x="5721" y="2058"/>
                    </a:lnTo>
                    <a:lnTo>
                      <a:pt x="5675" y="1922"/>
                    </a:lnTo>
                    <a:lnTo>
                      <a:pt x="5622" y="1788"/>
                    </a:lnTo>
                    <a:lnTo>
                      <a:pt x="5564" y="1659"/>
                    </a:lnTo>
                    <a:lnTo>
                      <a:pt x="5499" y="1532"/>
                    </a:lnTo>
                    <a:lnTo>
                      <a:pt x="5428" y="1411"/>
                    </a:lnTo>
                    <a:lnTo>
                      <a:pt x="5351" y="1292"/>
                    </a:lnTo>
                    <a:lnTo>
                      <a:pt x="5269" y="1177"/>
                    </a:lnTo>
                    <a:lnTo>
                      <a:pt x="5182" y="1066"/>
                    </a:lnTo>
                    <a:lnTo>
                      <a:pt x="5091" y="959"/>
                    </a:lnTo>
                    <a:lnTo>
                      <a:pt x="4993" y="858"/>
                    </a:lnTo>
                    <a:lnTo>
                      <a:pt x="4892" y="761"/>
                    </a:lnTo>
                    <a:lnTo>
                      <a:pt x="4786" y="669"/>
                    </a:lnTo>
                    <a:lnTo>
                      <a:pt x="4675" y="582"/>
                    </a:lnTo>
                    <a:lnTo>
                      <a:pt x="4560" y="500"/>
                    </a:lnTo>
                    <a:lnTo>
                      <a:pt x="4442" y="423"/>
                    </a:lnTo>
                    <a:lnTo>
                      <a:pt x="4319" y="353"/>
                    </a:lnTo>
                    <a:lnTo>
                      <a:pt x="4192" y="289"/>
                    </a:lnTo>
                    <a:lnTo>
                      <a:pt x="4063" y="229"/>
                    </a:lnTo>
                    <a:lnTo>
                      <a:pt x="3931" y="177"/>
                    </a:lnTo>
                    <a:lnTo>
                      <a:pt x="3795" y="132"/>
                    </a:lnTo>
                    <a:lnTo>
                      <a:pt x="3656" y="92"/>
                    </a:lnTo>
                    <a:lnTo>
                      <a:pt x="3515" y="59"/>
                    </a:lnTo>
                    <a:lnTo>
                      <a:pt x="3371" y="33"/>
                    </a:lnTo>
                    <a:lnTo>
                      <a:pt x="3225" y="14"/>
                    </a:lnTo>
                    <a:lnTo>
                      <a:pt x="3075" y="2"/>
                    </a:lnTo>
                    <a:lnTo>
                      <a:pt x="2926" y="0"/>
                    </a:lnTo>
                    <a:lnTo>
                      <a:pt x="2776" y="2"/>
                    </a:lnTo>
                    <a:lnTo>
                      <a:pt x="2628" y="14"/>
                    </a:lnTo>
                    <a:lnTo>
                      <a:pt x="2481" y="33"/>
                    </a:lnTo>
                    <a:lnTo>
                      <a:pt x="2338" y="59"/>
                    </a:lnTo>
                    <a:lnTo>
                      <a:pt x="2196" y="92"/>
                    </a:lnTo>
                    <a:lnTo>
                      <a:pt x="2058" y="132"/>
                    </a:lnTo>
                    <a:lnTo>
                      <a:pt x="1922" y="177"/>
                    </a:lnTo>
                    <a:lnTo>
                      <a:pt x="1788" y="229"/>
                    </a:lnTo>
                    <a:lnTo>
                      <a:pt x="1659" y="289"/>
                    </a:lnTo>
                    <a:lnTo>
                      <a:pt x="1532" y="353"/>
                    </a:lnTo>
                    <a:lnTo>
                      <a:pt x="1411" y="423"/>
                    </a:lnTo>
                    <a:lnTo>
                      <a:pt x="1292" y="500"/>
                    </a:lnTo>
                    <a:lnTo>
                      <a:pt x="1177" y="582"/>
                    </a:lnTo>
                    <a:lnTo>
                      <a:pt x="1066" y="669"/>
                    </a:lnTo>
                    <a:lnTo>
                      <a:pt x="959" y="761"/>
                    </a:lnTo>
                    <a:lnTo>
                      <a:pt x="858" y="858"/>
                    </a:lnTo>
                    <a:lnTo>
                      <a:pt x="761" y="959"/>
                    </a:lnTo>
                    <a:lnTo>
                      <a:pt x="669" y="1066"/>
                    </a:lnTo>
                    <a:lnTo>
                      <a:pt x="582" y="1177"/>
                    </a:lnTo>
                    <a:lnTo>
                      <a:pt x="500" y="1292"/>
                    </a:lnTo>
                    <a:lnTo>
                      <a:pt x="424" y="1411"/>
                    </a:lnTo>
                    <a:lnTo>
                      <a:pt x="354" y="1532"/>
                    </a:lnTo>
                    <a:lnTo>
                      <a:pt x="289" y="1659"/>
                    </a:lnTo>
                    <a:lnTo>
                      <a:pt x="230" y="1788"/>
                    </a:lnTo>
                    <a:lnTo>
                      <a:pt x="177" y="1922"/>
                    </a:lnTo>
                    <a:lnTo>
                      <a:pt x="132" y="2058"/>
                    </a:lnTo>
                    <a:lnTo>
                      <a:pt x="92" y="2196"/>
                    </a:lnTo>
                    <a:lnTo>
                      <a:pt x="59" y="2337"/>
                    </a:lnTo>
                    <a:lnTo>
                      <a:pt x="33" y="2481"/>
                    </a:lnTo>
                    <a:lnTo>
                      <a:pt x="14" y="2628"/>
                    </a:lnTo>
                    <a:lnTo>
                      <a:pt x="2" y="2776"/>
                    </a:lnTo>
                    <a:lnTo>
                      <a:pt x="0" y="2926"/>
                    </a:lnTo>
                    <a:lnTo>
                      <a:pt x="2" y="3077"/>
                    </a:lnTo>
                    <a:lnTo>
                      <a:pt x="14" y="3224"/>
                    </a:lnTo>
                    <a:lnTo>
                      <a:pt x="33" y="3371"/>
                    </a:lnTo>
                    <a:lnTo>
                      <a:pt x="59" y="3515"/>
                    </a:lnTo>
                    <a:lnTo>
                      <a:pt x="92" y="3656"/>
                    </a:lnTo>
                    <a:lnTo>
                      <a:pt x="132" y="3795"/>
                    </a:lnTo>
                    <a:lnTo>
                      <a:pt x="177" y="3931"/>
                    </a:lnTo>
                    <a:lnTo>
                      <a:pt x="230" y="4063"/>
                    </a:lnTo>
                    <a:lnTo>
                      <a:pt x="289" y="4193"/>
                    </a:lnTo>
                    <a:lnTo>
                      <a:pt x="354" y="4319"/>
                    </a:lnTo>
                    <a:lnTo>
                      <a:pt x="424" y="4441"/>
                    </a:lnTo>
                    <a:lnTo>
                      <a:pt x="500" y="4560"/>
                    </a:lnTo>
                    <a:lnTo>
                      <a:pt x="582" y="4675"/>
                    </a:lnTo>
                    <a:lnTo>
                      <a:pt x="669" y="4786"/>
                    </a:lnTo>
                    <a:lnTo>
                      <a:pt x="761" y="4892"/>
                    </a:lnTo>
                    <a:lnTo>
                      <a:pt x="858" y="4993"/>
                    </a:lnTo>
                    <a:lnTo>
                      <a:pt x="959" y="5091"/>
                    </a:lnTo>
                    <a:lnTo>
                      <a:pt x="1066" y="5183"/>
                    </a:lnTo>
                    <a:lnTo>
                      <a:pt x="1177" y="5270"/>
                    </a:lnTo>
                    <a:lnTo>
                      <a:pt x="1292" y="5351"/>
                    </a:lnTo>
                    <a:lnTo>
                      <a:pt x="1411" y="5427"/>
                    </a:lnTo>
                    <a:lnTo>
                      <a:pt x="1532" y="5499"/>
                    </a:lnTo>
                    <a:lnTo>
                      <a:pt x="1659" y="5563"/>
                    </a:lnTo>
                    <a:lnTo>
                      <a:pt x="1788" y="5622"/>
                    </a:lnTo>
                    <a:lnTo>
                      <a:pt x="1922" y="5674"/>
                    </a:lnTo>
                    <a:lnTo>
                      <a:pt x="2058" y="5721"/>
                    </a:lnTo>
                    <a:lnTo>
                      <a:pt x="2196" y="5760"/>
                    </a:lnTo>
                    <a:lnTo>
                      <a:pt x="2338" y="5793"/>
                    </a:lnTo>
                    <a:lnTo>
                      <a:pt x="2481" y="5818"/>
                    </a:lnTo>
                    <a:lnTo>
                      <a:pt x="2628" y="5838"/>
                    </a:lnTo>
                    <a:lnTo>
                      <a:pt x="2776" y="5849"/>
                    </a:lnTo>
                    <a:lnTo>
                      <a:pt x="2926" y="5853"/>
                    </a:lnTo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19" name="Freeform 2304"/>
              <p:cNvSpPr>
                <a:spLocks/>
              </p:cNvSpPr>
              <p:nvPr/>
            </p:nvSpPr>
            <p:spPr bwMode="auto">
              <a:xfrm>
                <a:off x="3911" y="2017"/>
                <a:ext cx="1280" cy="1280"/>
              </a:xfrm>
              <a:custGeom>
                <a:avLst/>
                <a:gdLst>
                  <a:gd name="T0" fmla="*/ 0 w 5119"/>
                  <a:gd name="T1" fmla="*/ 0 h 5121"/>
                  <a:gd name="T2" fmla="*/ 0 w 5119"/>
                  <a:gd name="T3" fmla="*/ 0 h 5121"/>
                  <a:gd name="T4" fmla="*/ 0 w 5119"/>
                  <a:gd name="T5" fmla="*/ 0 h 5121"/>
                  <a:gd name="T6" fmla="*/ 0 w 5119"/>
                  <a:gd name="T7" fmla="*/ 0 h 5121"/>
                  <a:gd name="T8" fmla="*/ 0 w 5119"/>
                  <a:gd name="T9" fmla="*/ 0 h 5121"/>
                  <a:gd name="T10" fmla="*/ 0 w 5119"/>
                  <a:gd name="T11" fmla="*/ 0 h 5121"/>
                  <a:gd name="T12" fmla="*/ 0 w 5119"/>
                  <a:gd name="T13" fmla="*/ 0 h 5121"/>
                  <a:gd name="T14" fmla="*/ 0 w 5119"/>
                  <a:gd name="T15" fmla="*/ 0 h 5121"/>
                  <a:gd name="T16" fmla="*/ 0 w 5119"/>
                  <a:gd name="T17" fmla="*/ 0 h 5121"/>
                  <a:gd name="T18" fmla="*/ 0 w 5119"/>
                  <a:gd name="T19" fmla="*/ 0 h 5121"/>
                  <a:gd name="T20" fmla="*/ 0 w 5119"/>
                  <a:gd name="T21" fmla="*/ 0 h 5121"/>
                  <a:gd name="T22" fmla="*/ 0 w 5119"/>
                  <a:gd name="T23" fmla="*/ 0 h 5121"/>
                  <a:gd name="T24" fmla="*/ 0 w 5119"/>
                  <a:gd name="T25" fmla="*/ 0 h 5121"/>
                  <a:gd name="T26" fmla="*/ 0 w 5119"/>
                  <a:gd name="T27" fmla="*/ 0 h 5121"/>
                  <a:gd name="T28" fmla="*/ 0 w 5119"/>
                  <a:gd name="T29" fmla="*/ 0 h 5121"/>
                  <a:gd name="T30" fmla="*/ 0 w 5119"/>
                  <a:gd name="T31" fmla="*/ 0 h 5121"/>
                  <a:gd name="T32" fmla="*/ 0 w 5119"/>
                  <a:gd name="T33" fmla="*/ 0 h 5121"/>
                  <a:gd name="T34" fmla="*/ 0 w 5119"/>
                  <a:gd name="T35" fmla="*/ 0 h 5121"/>
                  <a:gd name="T36" fmla="*/ 0 w 5119"/>
                  <a:gd name="T37" fmla="*/ 0 h 5121"/>
                  <a:gd name="T38" fmla="*/ 0 w 5119"/>
                  <a:gd name="T39" fmla="*/ 0 h 5121"/>
                  <a:gd name="T40" fmla="*/ 0 w 5119"/>
                  <a:gd name="T41" fmla="*/ 0 h 5121"/>
                  <a:gd name="T42" fmla="*/ 0 w 5119"/>
                  <a:gd name="T43" fmla="*/ 0 h 5121"/>
                  <a:gd name="T44" fmla="*/ 0 w 5119"/>
                  <a:gd name="T45" fmla="*/ 0 h 5121"/>
                  <a:gd name="T46" fmla="*/ 0 w 5119"/>
                  <a:gd name="T47" fmla="*/ 0 h 5121"/>
                  <a:gd name="T48" fmla="*/ 0 w 5119"/>
                  <a:gd name="T49" fmla="*/ 0 h 5121"/>
                  <a:gd name="T50" fmla="*/ 0 w 5119"/>
                  <a:gd name="T51" fmla="*/ 0 h 5121"/>
                  <a:gd name="T52" fmla="*/ 0 w 5119"/>
                  <a:gd name="T53" fmla="*/ 0 h 5121"/>
                  <a:gd name="T54" fmla="*/ 0 w 5119"/>
                  <a:gd name="T55" fmla="*/ 0 h 5121"/>
                  <a:gd name="T56" fmla="*/ 0 w 5119"/>
                  <a:gd name="T57" fmla="*/ 0 h 5121"/>
                  <a:gd name="T58" fmla="*/ 0 w 5119"/>
                  <a:gd name="T59" fmla="*/ 0 h 5121"/>
                  <a:gd name="T60" fmla="*/ 0 w 5119"/>
                  <a:gd name="T61" fmla="*/ 0 h 5121"/>
                  <a:gd name="T62" fmla="*/ 0 w 5119"/>
                  <a:gd name="T63" fmla="*/ 0 h 5121"/>
                  <a:gd name="T64" fmla="*/ 0 w 5119"/>
                  <a:gd name="T65" fmla="*/ 0 h 5121"/>
                  <a:gd name="T66" fmla="*/ 0 w 5119"/>
                  <a:gd name="T67" fmla="*/ 0 h 5121"/>
                  <a:gd name="T68" fmla="*/ 0 w 5119"/>
                  <a:gd name="T69" fmla="*/ 0 h 5121"/>
                  <a:gd name="T70" fmla="*/ 0 w 5119"/>
                  <a:gd name="T71" fmla="*/ 0 h 5121"/>
                  <a:gd name="T72" fmla="*/ 0 w 5119"/>
                  <a:gd name="T73" fmla="*/ 0 h 5121"/>
                  <a:gd name="T74" fmla="*/ 0 w 5119"/>
                  <a:gd name="T75" fmla="*/ 0 h 5121"/>
                  <a:gd name="T76" fmla="*/ 0 w 5119"/>
                  <a:gd name="T77" fmla="*/ 0 h 5121"/>
                  <a:gd name="T78" fmla="*/ 0 w 5119"/>
                  <a:gd name="T79" fmla="*/ 0 h 5121"/>
                  <a:gd name="T80" fmla="*/ 0 w 5119"/>
                  <a:gd name="T81" fmla="*/ 0 h 5121"/>
                  <a:gd name="T82" fmla="*/ 0 w 5119"/>
                  <a:gd name="T83" fmla="*/ 0 h 5121"/>
                  <a:gd name="T84" fmla="*/ 0 w 5119"/>
                  <a:gd name="T85" fmla="*/ 0 h 51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19"/>
                  <a:gd name="T130" fmla="*/ 0 h 5121"/>
                  <a:gd name="T131" fmla="*/ 5119 w 5119"/>
                  <a:gd name="T132" fmla="*/ 5121 h 51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19" h="5121">
                    <a:moveTo>
                      <a:pt x="2559" y="5121"/>
                    </a:moveTo>
                    <a:lnTo>
                      <a:pt x="2690" y="5117"/>
                    </a:lnTo>
                    <a:lnTo>
                      <a:pt x="2821" y="5107"/>
                    </a:lnTo>
                    <a:lnTo>
                      <a:pt x="2949" y="5090"/>
                    </a:lnTo>
                    <a:lnTo>
                      <a:pt x="3074" y="5068"/>
                    </a:lnTo>
                    <a:lnTo>
                      <a:pt x="3198" y="5039"/>
                    </a:lnTo>
                    <a:lnTo>
                      <a:pt x="3318" y="5004"/>
                    </a:lnTo>
                    <a:lnTo>
                      <a:pt x="3437" y="4965"/>
                    </a:lnTo>
                    <a:lnTo>
                      <a:pt x="3553" y="4919"/>
                    </a:lnTo>
                    <a:lnTo>
                      <a:pt x="3667" y="4867"/>
                    </a:lnTo>
                    <a:lnTo>
                      <a:pt x="3778" y="4810"/>
                    </a:lnTo>
                    <a:lnTo>
                      <a:pt x="3885" y="4748"/>
                    </a:lnTo>
                    <a:lnTo>
                      <a:pt x="3989" y="4682"/>
                    </a:lnTo>
                    <a:lnTo>
                      <a:pt x="4089" y="4611"/>
                    </a:lnTo>
                    <a:lnTo>
                      <a:pt x="4185" y="4535"/>
                    </a:lnTo>
                    <a:lnTo>
                      <a:pt x="4279" y="4454"/>
                    </a:lnTo>
                    <a:lnTo>
                      <a:pt x="4368" y="4370"/>
                    </a:lnTo>
                    <a:lnTo>
                      <a:pt x="4452" y="4280"/>
                    </a:lnTo>
                    <a:lnTo>
                      <a:pt x="4533" y="4187"/>
                    </a:lnTo>
                    <a:lnTo>
                      <a:pt x="4609" y="4090"/>
                    </a:lnTo>
                    <a:lnTo>
                      <a:pt x="4680" y="3989"/>
                    </a:lnTo>
                    <a:lnTo>
                      <a:pt x="4748" y="3886"/>
                    </a:lnTo>
                    <a:lnTo>
                      <a:pt x="4809" y="3780"/>
                    </a:lnTo>
                    <a:lnTo>
                      <a:pt x="4865" y="3669"/>
                    </a:lnTo>
                    <a:lnTo>
                      <a:pt x="4917" y="3555"/>
                    </a:lnTo>
                    <a:lnTo>
                      <a:pt x="4963" y="3439"/>
                    </a:lnTo>
                    <a:lnTo>
                      <a:pt x="5004" y="3320"/>
                    </a:lnTo>
                    <a:lnTo>
                      <a:pt x="5038" y="3199"/>
                    </a:lnTo>
                    <a:lnTo>
                      <a:pt x="5067" y="3075"/>
                    </a:lnTo>
                    <a:lnTo>
                      <a:pt x="5090" y="2949"/>
                    </a:lnTo>
                    <a:lnTo>
                      <a:pt x="5106" y="2821"/>
                    </a:lnTo>
                    <a:lnTo>
                      <a:pt x="5115" y="2692"/>
                    </a:lnTo>
                    <a:lnTo>
                      <a:pt x="5119" y="2560"/>
                    </a:lnTo>
                    <a:lnTo>
                      <a:pt x="5115" y="2429"/>
                    </a:lnTo>
                    <a:lnTo>
                      <a:pt x="5106" y="2300"/>
                    </a:lnTo>
                    <a:lnTo>
                      <a:pt x="5090" y="2172"/>
                    </a:lnTo>
                    <a:lnTo>
                      <a:pt x="5067" y="2046"/>
                    </a:lnTo>
                    <a:lnTo>
                      <a:pt x="5038" y="1922"/>
                    </a:lnTo>
                    <a:lnTo>
                      <a:pt x="5004" y="1801"/>
                    </a:lnTo>
                    <a:lnTo>
                      <a:pt x="4963" y="1682"/>
                    </a:lnTo>
                    <a:lnTo>
                      <a:pt x="4917" y="1566"/>
                    </a:lnTo>
                    <a:lnTo>
                      <a:pt x="4865" y="1452"/>
                    </a:lnTo>
                    <a:lnTo>
                      <a:pt x="4809" y="1342"/>
                    </a:lnTo>
                    <a:lnTo>
                      <a:pt x="4748" y="1235"/>
                    </a:lnTo>
                    <a:lnTo>
                      <a:pt x="4680" y="1132"/>
                    </a:lnTo>
                    <a:lnTo>
                      <a:pt x="4609" y="1031"/>
                    </a:lnTo>
                    <a:lnTo>
                      <a:pt x="4533" y="934"/>
                    </a:lnTo>
                    <a:lnTo>
                      <a:pt x="4452" y="841"/>
                    </a:lnTo>
                    <a:lnTo>
                      <a:pt x="4368" y="751"/>
                    </a:lnTo>
                    <a:lnTo>
                      <a:pt x="4279" y="667"/>
                    </a:lnTo>
                    <a:lnTo>
                      <a:pt x="4185" y="586"/>
                    </a:lnTo>
                    <a:lnTo>
                      <a:pt x="4089" y="510"/>
                    </a:lnTo>
                    <a:lnTo>
                      <a:pt x="3989" y="439"/>
                    </a:lnTo>
                    <a:lnTo>
                      <a:pt x="3885" y="373"/>
                    </a:lnTo>
                    <a:lnTo>
                      <a:pt x="3778" y="311"/>
                    </a:lnTo>
                    <a:lnTo>
                      <a:pt x="3667" y="254"/>
                    </a:lnTo>
                    <a:lnTo>
                      <a:pt x="3553" y="202"/>
                    </a:lnTo>
                    <a:lnTo>
                      <a:pt x="3437" y="156"/>
                    </a:lnTo>
                    <a:lnTo>
                      <a:pt x="3318" y="117"/>
                    </a:lnTo>
                    <a:lnTo>
                      <a:pt x="3198" y="82"/>
                    </a:lnTo>
                    <a:lnTo>
                      <a:pt x="3074" y="53"/>
                    </a:lnTo>
                    <a:lnTo>
                      <a:pt x="2949" y="31"/>
                    </a:lnTo>
                    <a:lnTo>
                      <a:pt x="2821" y="14"/>
                    </a:lnTo>
                    <a:lnTo>
                      <a:pt x="2690" y="4"/>
                    </a:lnTo>
                    <a:lnTo>
                      <a:pt x="2559" y="0"/>
                    </a:lnTo>
                    <a:lnTo>
                      <a:pt x="2427" y="4"/>
                    </a:lnTo>
                    <a:lnTo>
                      <a:pt x="2298" y="14"/>
                    </a:lnTo>
                    <a:lnTo>
                      <a:pt x="2170" y="31"/>
                    </a:lnTo>
                    <a:lnTo>
                      <a:pt x="2044" y="53"/>
                    </a:lnTo>
                    <a:lnTo>
                      <a:pt x="1920" y="82"/>
                    </a:lnTo>
                    <a:lnTo>
                      <a:pt x="1799" y="117"/>
                    </a:lnTo>
                    <a:lnTo>
                      <a:pt x="1680" y="156"/>
                    </a:lnTo>
                    <a:lnTo>
                      <a:pt x="1564" y="202"/>
                    </a:lnTo>
                    <a:lnTo>
                      <a:pt x="1452" y="254"/>
                    </a:lnTo>
                    <a:lnTo>
                      <a:pt x="1341" y="311"/>
                    </a:lnTo>
                    <a:lnTo>
                      <a:pt x="1234" y="373"/>
                    </a:lnTo>
                    <a:lnTo>
                      <a:pt x="1130" y="439"/>
                    </a:lnTo>
                    <a:lnTo>
                      <a:pt x="1029" y="510"/>
                    </a:lnTo>
                    <a:lnTo>
                      <a:pt x="933" y="586"/>
                    </a:lnTo>
                    <a:lnTo>
                      <a:pt x="839" y="667"/>
                    </a:lnTo>
                    <a:lnTo>
                      <a:pt x="751" y="751"/>
                    </a:lnTo>
                    <a:lnTo>
                      <a:pt x="666" y="841"/>
                    </a:lnTo>
                    <a:lnTo>
                      <a:pt x="586" y="934"/>
                    </a:lnTo>
                    <a:lnTo>
                      <a:pt x="509" y="1031"/>
                    </a:lnTo>
                    <a:lnTo>
                      <a:pt x="438" y="1132"/>
                    </a:lnTo>
                    <a:lnTo>
                      <a:pt x="371" y="1235"/>
                    </a:lnTo>
                    <a:lnTo>
                      <a:pt x="310" y="1342"/>
                    </a:lnTo>
                    <a:lnTo>
                      <a:pt x="253" y="1452"/>
                    </a:lnTo>
                    <a:lnTo>
                      <a:pt x="202" y="1566"/>
                    </a:lnTo>
                    <a:lnTo>
                      <a:pt x="156" y="1682"/>
                    </a:lnTo>
                    <a:lnTo>
                      <a:pt x="115" y="1801"/>
                    </a:lnTo>
                    <a:lnTo>
                      <a:pt x="80" y="1922"/>
                    </a:lnTo>
                    <a:lnTo>
                      <a:pt x="51" y="2046"/>
                    </a:lnTo>
                    <a:lnTo>
                      <a:pt x="29" y="2172"/>
                    </a:lnTo>
                    <a:lnTo>
                      <a:pt x="13" y="2300"/>
                    </a:lnTo>
                    <a:lnTo>
                      <a:pt x="2" y="2429"/>
                    </a:lnTo>
                    <a:lnTo>
                      <a:pt x="0" y="2560"/>
                    </a:lnTo>
                    <a:lnTo>
                      <a:pt x="2" y="2692"/>
                    </a:lnTo>
                    <a:lnTo>
                      <a:pt x="13" y="2821"/>
                    </a:lnTo>
                    <a:lnTo>
                      <a:pt x="29" y="2949"/>
                    </a:lnTo>
                    <a:lnTo>
                      <a:pt x="51" y="3075"/>
                    </a:lnTo>
                    <a:lnTo>
                      <a:pt x="80" y="3199"/>
                    </a:lnTo>
                    <a:lnTo>
                      <a:pt x="115" y="3320"/>
                    </a:lnTo>
                    <a:lnTo>
                      <a:pt x="156" y="3439"/>
                    </a:lnTo>
                    <a:lnTo>
                      <a:pt x="202" y="3555"/>
                    </a:lnTo>
                    <a:lnTo>
                      <a:pt x="253" y="3669"/>
                    </a:lnTo>
                    <a:lnTo>
                      <a:pt x="310" y="3780"/>
                    </a:lnTo>
                    <a:lnTo>
                      <a:pt x="371" y="3886"/>
                    </a:lnTo>
                    <a:lnTo>
                      <a:pt x="438" y="3989"/>
                    </a:lnTo>
                    <a:lnTo>
                      <a:pt x="509" y="4090"/>
                    </a:lnTo>
                    <a:lnTo>
                      <a:pt x="586" y="4187"/>
                    </a:lnTo>
                    <a:lnTo>
                      <a:pt x="666" y="4280"/>
                    </a:lnTo>
                    <a:lnTo>
                      <a:pt x="751" y="4370"/>
                    </a:lnTo>
                    <a:lnTo>
                      <a:pt x="839" y="4454"/>
                    </a:lnTo>
                    <a:lnTo>
                      <a:pt x="933" y="4535"/>
                    </a:lnTo>
                    <a:lnTo>
                      <a:pt x="1029" y="4611"/>
                    </a:lnTo>
                    <a:lnTo>
                      <a:pt x="1130" y="4682"/>
                    </a:lnTo>
                    <a:lnTo>
                      <a:pt x="1234" y="4748"/>
                    </a:lnTo>
                    <a:lnTo>
                      <a:pt x="1341" y="4810"/>
                    </a:lnTo>
                    <a:lnTo>
                      <a:pt x="1452" y="4867"/>
                    </a:lnTo>
                    <a:lnTo>
                      <a:pt x="1564" y="4919"/>
                    </a:lnTo>
                    <a:lnTo>
                      <a:pt x="1680" y="4965"/>
                    </a:lnTo>
                    <a:lnTo>
                      <a:pt x="1799" y="5004"/>
                    </a:lnTo>
                    <a:lnTo>
                      <a:pt x="1920" y="5039"/>
                    </a:lnTo>
                    <a:lnTo>
                      <a:pt x="2044" y="5068"/>
                    </a:lnTo>
                    <a:lnTo>
                      <a:pt x="2170" y="5090"/>
                    </a:lnTo>
                    <a:lnTo>
                      <a:pt x="2298" y="5107"/>
                    </a:lnTo>
                    <a:lnTo>
                      <a:pt x="2427" y="5117"/>
                    </a:lnTo>
                    <a:lnTo>
                      <a:pt x="2559" y="5121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20" name="Freeform 2305"/>
              <p:cNvSpPr>
                <a:spLocks/>
              </p:cNvSpPr>
              <p:nvPr/>
            </p:nvSpPr>
            <p:spPr bwMode="auto">
              <a:xfrm>
                <a:off x="3911" y="2017"/>
                <a:ext cx="1280" cy="1280"/>
              </a:xfrm>
              <a:custGeom>
                <a:avLst/>
                <a:gdLst>
                  <a:gd name="T0" fmla="*/ 0 w 5119"/>
                  <a:gd name="T1" fmla="*/ 0 h 5121"/>
                  <a:gd name="T2" fmla="*/ 0 w 5119"/>
                  <a:gd name="T3" fmla="*/ 0 h 5121"/>
                  <a:gd name="T4" fmla="*/ 0 w 5119"/>
                  <a:gd name="T5" fmla="*/ 0 h 5121"/>
                  <a:gd name="T6" fmla="*/ 0 w 5119"/>
                  <a:gd name="T7" fmla="*/ 0 h 5121"/>
                  <a:gd name="T8" fmla="*/ 0 w 5119"/>
                  <a:gd name="T9" fmla="*/ 0 h 5121"/>
                  <a:gd name="T10" fmla="*/ 0 w 5119"/>
                  <a:gd name="T11" fmla="*/ 0 h 5121"/>
                  <a:gd name="T12" fmla="*/ 0 w 5119"/>
                  <a:gd name="T13" fmla="*/ 0 h 5121"/>
                  <a:gd name="T14" fmla="*/ 0 w 5119"/>
                  <a:gd name="T15" fmla="*/ 0 h 5121"/>
                  <a:gd name="T16" fmla="*/ 0 w 5119"/>
                  <a:gd name="T17" fmla="*/ 0 h 5121"/>
                  <a:gd name="T18" fmla="*/ 0 w 5119"/>
                  <a:gd name="T19" fmla="*/ 0 h 5121"/>
                  <a:gd name="T20" fmla="*/ 0 w 5119"/>
                  <a:gd name="T21" fmla="*/ 0 h 5121"/>
                  <a:gd name="T22" fmla="*/ 0 w 5119"/>
                  <a:gd name="T23" fmla="*/ 0 h 5121"/>
                  <a:gd name="T24" fmla="*/ 0 w 5119"/>
                  <a:gd name="T25" fmla="*/ 0 h 5121"/>
                  <a:gd name="T26" fmla="*/ 0 w 5119"/>
                  <a:gd name="T27" fmla="*/ 0 h 5121"/>
                  <a:gd name="T28" fmla="*/ 0 w 5119"/>
                  <a:gd name="T29" fmla="*/ 0 h 5121"/>
                  <a:gd name="T30" fmla="*/ 0 w 5119"/>
                  <a:gd name="T31" fmla="*/ 0 h 5121"/>
                  <a:gd name="T32" fmla="*/ 0 w 5119"/>
                  <a:gd name="T33" fmla="*/ 0 h 5121"/>
                  <a:gd name="T34" fmla="*/ 0 w 5119"/>
                  <a:gd name="T35" fmla="*/ 0 h 5121"/>
                  <a:gd name="T36" fmla="*/ 0 w 5119"/>
                  <a:gd name="T37" fmla="*/ 0 h 5121"/>
                  <a:gd name="T38" fmla="*/ 0 w 5119"/>
                  <a:gd name="T39" fmla="*/ 0 h 5121"/>
                  <a:gd name="T40" fmla="*/ 0 w 5119"/>
                  <a:gd name="T41" fmla="*/ 0 h 5121"/>
                  <a:gd name="T42" fmla="*/ 0 w 5119"/>
                  <a:gd name="T43" fmla="*/ 0 h 5121"/>
                  <a:gd name="T44" fmla="*/ 0 w 5119"/>
                  <a:gd name="T45" fmla="*/ 0 h 5121"/>
                  <a:gd name="T46" fmla="*/ 0 w 5119"/>
                  <a:gd name="T47" fmla="*/ 0 h 5121"/>
                  <a:gd name="T48" fmla="*/ 0 w 5119"/>
                  <a:gd name="T49" fmla="*/ 0 h 5121"/>
                  <a:gd name="T50" fmla="*/ 0 w 5119"/>
                  <a:gd name="T51" fmla="*/ 0 h 5121"/>
                  <a:gd name="T52" fmla="*/ 0 w 5119"/>
                  <a:gd name="T53" fmla="*/ 0 h 5121"/>
                  <a:gd name="T54" fmla="*/ 0 w 5119"/>
                  <a:gd name="T55" fmla="*/ 0 h 5121"/>
                  <a:gd name="T56" fmla="*/ 0 w 5119"/>
                  <a:gd name="T57" fmla="*/ 0 h 5121"/>
                  <a:gd name="T58" fmla="*/ 0 w 5119"/>
                  <a:gd name="T59" fmla="*/ 0 h 5121"/>
                  <a:gd name="T60" fmla="*/ 0 w 5119"/>
                  <a:gd name="T61" fmla="*/ 0 h 5121"/>
                  <a:gd name="T62" fmla="*/ 0 w 5119"/>
                  <a:gd name="T63" fmla="*/ 0 h 5121"/>
                  <a:gd name="T64" fmla="*/ 0 w 5119"/>
                  <a:gd name="T65" fmla="*/ 0 h 5121"/>
                  <a:gd name="T66" fmla="*/ 0 w 5119"/>
                  <a:gd name="T67" fmla="*/ 0 h 5121"/>
                  <a:gd name="T68" fmla="*/ 0 w 5119"/>
                  <a:gd name="T69" fmla="*/ 0 h 5121"/>
                  <a:gd name="T70" fmla="*/ 0 w 5119"/>
                  <a:gd name="T71" fmla="*/ 0 h 5121"/>
                  <a:gd name="T72" fmla="*/ 0 w 5119"/>
                  <a:gd name="T73" fmla="*/ 0 h 5121"/>
                  <a:gd name="T74" fmla="*/ 0 w 5119"/>
                  <a:gd name="T75" fmla="*/ 0 h 5121"/>
                  <a:gd name="T76" fmla="*/ 0 w 5119"/>
                  <a:gd name="T77" fmla="*/ 0 h 5121"/>
                  <a:gd name="T78" fmla="*/ 0 w 5119"/>
                  <a:gd name="T79" fmla="*/ 0 h 5121"/>
                  <a:gd name="T80" fmla="*/ 0 w 5119"/>
                  <a:gd name="T81" fmla="*/ 0 h 5121"/>
                  <a:gd name="T82" fmla="*/ 0 w 5119"/>
                  <a:gd name="T83" fmla="*/ 0 h 5121"/>
                  <a:gd name="T84" fmla="*/ 0 w 5119"/>
                  <a:gd name="T85" fmla="*/ 0 h 51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19"/>
                  <a:gd name="T130" fmla="*/ 0 h 5121"/>
                  <a:gd name="T131" fmla="*/ 5119 w 5119"/>
                  <a:gd name="T132" fmla="*/ 5121 h 51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19" h="5121">
                    <a:moveTo>
                      <a:pt x="2559" y="5121"/>
                    </a:moveTo>
                    <a:lnTo>
                      <a:pt x="2690" y="5117"/>
                    </a:lnTo>
                    <a:lnTo>
                      <a:pt x="2821" y="5107"/>
                    </a:lnTo>
                    <a:lnTo>
                      <a:pt x="2949" y="5090"/>
                    </a:lnTo>
                    <a:lnTo>
                      <a:pt x="3074" y="5068"/>
                    </a:lnTo>
                    <a:lnTo>
                      <a:pt x="3198" y="5039"/>
                    </a:lnTo>
                    <a:lnTo>
                      <a:pt x="3318" y="5004"/>
                    </a:lnTo>
                    <a:lnTo>
                      <a:pt x="3437" y="4965"/>
                    </a:lnTo>
                    <a:lnTo>
                      <a:pt x="3553" y="4919"/>
                    </a:lnTo>
                    <a:lnTo>
                      <a:pt x="3667" y="4867"/>
                    </a:lnTo>
                    <a:lnTo>
                      <a:pt x="3778" y="4810"/>
                    </a:lnTo>
                    <a:lnTo>
                      <a:pt x="3885" y="4748"/>
                    </a:lnTo>
                    <a:lnTo>
                      <a:pt x="3989" y="4682"/>
                    </a:lnTo>
                    <a:lnTo>
                      <a:pt x="4089" y="4611"/>
                    </a:lnTo>
                    <a:lnTo>
                      <a:pt x="4185" y="4535"/>
                    </a:lnTo>
                    <a:lnTo>
                      <a:pt x="4279" y="4454"/>
                    </a:lnTo>
                    <a:lnTo>
                      <a:pt x="4368" y="4370"/>
                    </a:lnTo>
                    <a:lnTo>
                      <a:pt x="4452" y="4280"/>
                    </a:lnTo>
                    <a:lnTo>
                      <a:pt x="4533" y="4187"/>
                    </a:lnTo>
                    <a:lnTo>
                      <a:pt x="4609" y="4090"/>
                    </a:lnTo>
                    <a:lnTo>
                      <a:pt x="4680" y="3989"/>
                    </a:lnTo>
                    <a:lnTo>
                      <a:pt x="4748" y="3886"/>
                    </a:lnTo>
                    <a:lnTo>
                      <a:pt x="4809" y="3780"/>
                    </a:lnTo>
                    <a:lnTo>
                      <a:pt x="4865" y="3669"/>
                    </a:lnTo>
                    <a:lnTo>
                      <a:pt x="4917" y="3555"/>
                    </a:lnTo>
                    <a:lnTo>
                      <a:pt x="4963" y="3439"/>
                    </a:lnTo>
                    <a:lnTo>
                      <a:pt x="5004" y="3320"/>
                    </a:lnTo>
                    <a:lnTo>
                      <a:pt x="5038" y="3199"/>
                    </a:lnTo>
                    <a:lnTo>
                      <a:pt x="5067" y="3075"/>
                    </a:lnTo>
                    <a:lnTo>
                      <a:pt x="5090" y="2949"/>
                    </a:lnTo>
                    <a:lnTo>
                      <a:pt x="5106" y="2821"/>
                    </a:lnTo>
                    <a:lnTo>
                      <a:pt x="5115" y="2692"/>
                    </a:lnTo>
                    <a:lnTo>
                      <a:pt x="5119" y="2560"/>
                    </a:lnTo>
                    <a:lnTo>
                      <a:pt x="5115" y="2429"/>
                    </a:lnTo>
                    <a:lnTo>
                      <a:pt x="5106" y="2300"/>
                    </a:lnTo>
                    <a:lnTo>
                      <a:pt x="5090" y="2172"/>
                    </a:lnTo>
                    <a:lnTo>
                      <a:pt x="5067" y="2046"/>
                    </a:lnTo>
                    <a:lnTo>
                      <a:pt x="5038" y="1922"/>
                    </a:lnTo>
                    <a:lnTo>
                      <a:pt x="5004" y="1801"/>
                    </a:lnTo>
                    <a:lnTo>
                      <a:pt x="4963" y="1682"/>
                    </a:lnTo>
                    <a:lnTo>
                      <a:pt x="4917" y="1566"/>
                    </a:lnTo>
                    <a:lnTo>
                      <a:pt x="4865" y="1452"/>
                    </a:lnTo>
                    <a:lnTo>
                      <a:pt x="4809" y="1342"/>
                    </a:lnTo>
                    <a:lnTo>
                      <a:pt x="4748" y="1235"/>
                    </a:lnTo>
                    <a:lnTo>
                      <a:pt x="4680" y="1132"/>
                    </a:lnTo>
                    <a:lnTo>
                      <a:pt x="4609" y="1031"/>
                    </a:lnTo>
                    <a:lnTo>
                      <a:pt x="4533" y="934"/>
                    </a:lnTo>
                    <a:lnTo>
                      <a:pt x="4452" y="841"/>
                    </a:lnTo>
                    <a:lnTo>
                      <a:pt x="4368" y="751"/>
                    </a:lnTo>
                    <a:lnTo>
                      <a:pt x="4279" y="667"/>
                    </a:lnTo>
                    <a:lnTo>
                      <a:pt x="4185" y="586"/>
                    </a:lnTo>
                    <a:lnTo>
                      <a:pt x="4089" y="510"/>
                    </a:lnTo>
                    <a:lnTo>
                      <a:pt x="3989" y="439"/>
                    </a:lnTo>
                    <a:lnTo>
                      <a:pt x="3885" y="373"/>
                    </a:lnTo>
                    <a:lnTo>
                      <a:pt x="3778" y="311"/>
                    </a:lnTo>
                    <a:lnTo>
                      <a:pt x="3667" y="254"/>
                    </a:lnTo>
                    <a:lnTo>
                      <a:pt x="3553" y="202"/>
                    </a:lnTo>
                    <a:lnTo>
                      <a:pt x="3437" y="156"/>
                    </a:lnTo>
                    <a:lnTo>
                      <a:pt x="3318" y="117"/>
                    </a:lnTo>
                    <a:lnTo>
                      <a:pt x="3198" y="82"/>
                    </a:lnTo>
                    <a:lnTo>
                      <a:pt x="3074" y="53"/>
                    </a:lnTo>
                    <a:lnTo>
                      <a:pt x="2949" y="31"/>
                    </a:lnTo>
                    <a:lnTo>
                      <a:pt x="2821" y="14"/>
                    </a:lnTo>
                    <a:lnTo>
                      <a:pt x="2690" y="4"/>
                    </a:lnTo>
                    <a:lnTo>
                      <a:pt x="2559" y="0"/>
                    </a:lnTo>
                    <a:lnTo>
                      <a:pt x="2427" y="4"/>
                    </a:lnTo>
                    <a:lnTo>
                      <a:pt x="2298" y="14"/>
                    </a:lnTo>
                    <a:lnTo>
                      <a:pt x="2170" y="31"/>
                    </a:lnTo>
                    <a:lnTo>
                      <a:pt x="2044" y="53"/>
                    </a:lnTo>
                    <a:lnTo>
                      <a:pt x="1920" y="82"/>
                    </a:lnTo>
                    <a:lnTo>
                      <a:pt x="1799" y="117"/>
                    </a:lnTo>
                    <a:lnTo>
                      <a:pt x="1680" y="156"/>
                    </a:lnTo>
                    <a:lnTo>
                      <a:pt x="1564" y="202"/>
                    </a:lnTo>
                    <a:lnTo>
                      <a:pt x="1452" y="254"/>
                    </a:lnTo>
                    <a:lnTo>
                      <a:pt x="1341" y="311"/>
                    </a:lnTo>
                    <a:lnTo>
                      <a:pt x="1234" y="373"/>
                    </a:lnTo>
                    <a:lnTo>
                      <a:pt x="1130" y="439"/>
                    </a:lnTo>
                    <a:lnTo>
                      <a:pt x="1029" y="510"/>
                    </a:lnTo>
                    <a:lnTo>
                      <a:pt x="933" y="586"/>
                    </a:lnTo>
                    <a:lnTo>
                      <a:pt x="839" y="667"/>
                    </a:lnTo>
                    <a:lnTo>
                      <a:pt x="751" y="751"/>
                    </a:lnTo>
                    <a:lnTo>
                      <a:pt x="666" y="841"/>
                    </a:lnTo>
                    <a:lnTo>
                      <a:pt x="586" y="934"/>
                    </a:lnTo>
                    <a:lnTo>
                      <a:pt x="509" y="1031"/>
                    </a:lnTo>
                    <a:lnTo>
                      <a:pt x="438" y="1132"/>
                    </a:lnTo>
                    <a:lnTo>
                      <a:pt x="371" y="1235"/>
                    </a:lnTo>
                    <a:lnTo>
                      <a:pt x="310" y="1342"/>
                    </a:lnTo>
                    <a:lnTo>
                      <a:pt x="253" y="1452"/>
                    </a:lnTo>
                    <a:lnTo>
                      <a:pt x="202" y="1566"/>
                    </a:lnTo>
                    <a:lnTo>
                      <a:pt x="156" y="1682"/>
                    </a:lnTo>
                    <a:lnTo>
                      <a:pt x="115" y="1801"/>
                    </a:lnTo>
                    <a:lnTo>
                      <a:pt x="80" y="1922"/>
                    </a:lnTo>
                    <a:lnTo>
                      <a:pt x="51" y="2046"/>
                    </a:lnTo>
                    <a:lnTo>
                      <a:pt x="29" y="2172"/>
                    </a:lnTo>
                    <a:lnTo>
                      <a:pt x="13" y="2300"/>
                    </a:lnTo>
                    <a:lnTo>
                      <a:pt x="2" y="2429"/>
                    </a:lnTo>
                    <a:lnTo>
                      <a:pt x="0" y="2560"/>
                    </a:lnTo>
                    <a:lnTo>
                      <a:pt x="2" y="2692"/>
                    </a:lnTo>
                    <a:lnTo>
                      <a:pt x="13" y="2821"/>
                    </a:lnTo>
                    <a:lnTo>
                      <a:pt x="29" y="2949"/>
                    </a:lnTo>
                    <a:lnTo>
                      <a:pt x="51" y="3075"/>
                    </a:lnTo>
                    <a:lnTo>
                      <a:pt x="80" y="3199"/>
                    </a:lnTo>
                    <a:lnTo>
                      <a:pt x="115" y="3320"/>
                    </a:lnTo>
                    <a:lnTo>
                      <a:pt x="156" y="3439"/>
                    </a:lnTo>
                    <a:lnTo>
                      <a:pt x="202" y="3555"/>
                    </a:lnTo>
                    <a:lnTo>
                      <a:pt x="253" y="3669"/>
                    </a:lnTo>
                    <a:lnTo>
                      <a:pt x="310" y="3780"/>
                    </a:lnTo>
                    <a:lnTo>
                      <a:pt x="371" y="3886"/>
                    </a:lnTo>
                    <a:lnTo>
                      <a:pt x="438" y="3989"/>
                    </a:lnTo>
                    <a:lnTo>
                      <a:pt x="509" y="4090"/>
                    </a:lnTo>
                    <a:lnTo>
                      <a:pt x="586" y="4187"/>
                    </a:lnTo>
                    <a:lnTo>
                      <a:pt x="666" y="4280"/>
                    </a:lnTo>
                    <a:lnTo>
                      <a:pt x="751" y="4370"/>
                    </a:lnTo>
                    <a:lnTo>
                      <a:pt x="839" y="4454"/>
                    </a:lnTo>
                    <a:lnTo>
                      <a:pt x="933" y="4535"/>
                    </a:lnTo>
                    <a:lnTo>
                      <a:pt x="1029" y="4611"/>
                    </a:lnTo>
                    <a:lnTo>
                      <a:pt x="1130" y="4682"/>
                    </a:lnTo>
                    <a:lnTo>
                      <a:pt x="1234" y="4748"/>
                    </a:lnTo>
                    <a:lnTo>
                      <a:pt x="1341" y="4810"/>
                    </a:lnTo>
                    <a:lnTo>
                      <a:pt x="1452" y="4867"/>
                    </a:lnTo>
                    <a:lnTo>
                      <a:pt x="1564" y="4919"/>
                    </a:lnTo>
                    <a:lnTo>
                      <a:pt x="1680" y="4965"/>
                    </a:lnTo>
                    <a:lnTo>
                      <a:pt x="1799" y="5004"/>
                    </a:lnTo>
                    <a:lnTo>
                      <a:pt x="1920" y="5039"/>
                    </a:lnTo>
                    <a:lnTo>
                      <a:pt x="2044" y="5068"/>
                    </a:lnTo>
                    <a:lnTo>
                      <a:pt x="2170" y="5090"/>
                    </a:lnTo>
                    <a:lnTo>
                      <a:pt x="2298" y="5107"/>
                    </a:lnTo>
                    <a:lnTo>
                      <a:pt x="2427" y="5117"/>
                    </a:lnTo>
                    <a:lnTo>
                      <a:pt x="2559" y="5121"/>
                    </a:lnTo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grpSp>
            <p:nvGrpSpPr>
              <p:cNvPr id="451621" name="Group 2496"/>
              <p:cNvGrpSpPr>
                <a:grpSpLocks/>
              </p:cNvGrpSpPr>
              <p:nvPr/>
            </p:nvGrpSpPr>
            <p:grpSpPr bwMode="auto">
              <a:xfrm>
                <a:off x="4286" y="2784"/>
                <a:ext cx="571" cy="155"/>
                <a:chOff x="4286" y="2784"/>
                <a:chExt cx="571" cy="155"/>
              </a:xfrm>
            </p:grpSpPr>
            <p:sp>
              <p:nvSpPr>
                <p:cNvPr id="451622" name="Rectangle 2306"/>
                <p:cNvSpPr>
                  <a:spLocks noChangeArrowheads="1"/>
                </p:cNvSpPr>
                <p:nvPr/>
              </p:nvSpPr>
              <p:spPr bwMode="auto">
                <a:xfrm>
                  <a:off x="4286" y="2784"/>
                  <a:ext cx="422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>
                      <a:solidFill>
                        <a:srgbClr val="FFFFFF"/>
                      </a:solidFill>
                    </a:rPr>
                    <a:t>Célula T</a:t>
                  </a:r>
                  <a:endParaRPr lang="pt-BR" b="1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451623" name="Rectangle 2307"/>
                <p:cNvSpPr>
                  <a:spLocks noChangeArrowheads="1"/>
                </p:cNvSpPr>
                <p:nvPr/>
              </p:nvSpPr>
              <p:spPr bwMode="auto">
                <a:xfrm>
                  <a:off x="4800" y="2832"/>
                  <a:ext cx="57" cy="10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100" b="1">
                      <a:solidFill>
                        <a:srgbClr val="FFFFFF"/>
                      </a:solidFill>
                    </a:rPr>
                    <a:t>H</a:t>
                  </a:r>
                  <a:endParaRPr lang="pt-BR" b="1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451624" name="Freeform 2308"/>
              <p:cNvSpPr>
                <a:spLocks/>
              </p:cNvSpPr>
              <p:nvPr/>
            </p:nvSpPr>
            <p:spPr bwMode="auto">
              <a:xfrm>
                <a:off x="4243" y="1779"/>
                <a:ext cx="160" cy="227"/>
              </a:xfrm>
              <a:custGeom>
                <a:avLst/>
                <a:gdLst>
                  <a:gd name="T0" fmla="*/ 0 w 641"/>
                  <a:gd name="T1" fmla="*/ 0 h 910"/>
                  <a:gd name="T2" fmla="*/ 0 w 641"/>
                  <a:gd name="T3" fmla="*/ 0 h 910"/>
                  <a:gd name="T4" fmla="*/ 0 w 641"/>
                  <a:gd name="T5" fmla="*/ 0 h 910"/>
                  <a:gd name="T6" fmla="*/ 0 w 641"/>
                  <a:gd name="T7" fmla="*/ 0 h 910"/>
                  <a:gd name="T8" fmla="*/ 0 w 641"/>
                  <a:gd name="T9" fmla="*/ 0 h 910"/>
                  <a:gd name="T10" fmla="*/ 0 w 641"/>
                  <a:gd name="T11" fmla="*/ 0 h 910"/>
                  <a:gd name="T12" fmla="*/ 0 w 641"/>
                  <a:gd name="T13" fmla="*/ 0 h 910"/>
                  <a:gd name="T14" fmla="*/ 0 w 641"/>
                  <a:gd name="T15" fmla="*/ 0 h 910"/>
                  <a:gd name="T16" fmla="*/ 0 w 641"/>
                  <a:gd name="T17" fmla="*/ 0 h 910"/>
                  <a:gd name="T18" fmla="*/ 0 w 641"/>
                  <a:gd name="T19" fmla="*/ 0 h 910"/>
                  <a:gd name="T20" fmla="*/ 0 w 641"/>
                  <a:gd name="T21" fmla="*/ 0 h 910"/>
                  <a:gd name="T22" fmla="*/ 0 w 641"/>
                  <a:gd name="T23" fmla="*/ 0 h 910"/>
                  <a:gd name="T24" fmla="*/ 0 w 641"/>
                  <a:gd name="T25" fmla="*/ 0 h 910"/>
                  <a:gd name="T26" fmla="*/ 0 w 641"/>
                  <a:gd name="T27" fmla="*/ 0 h 910"/>
                  <a:gd name="T28" fmla="*/ 0 w 641"/>
                  <a:gd name="T29" fmla="*/ 0 h 910"/>
                  <a:gd name="T30" fmla="*/ 0 w 641"/>
                  <a:gd name="T31" fmla="*/ 0 h 910"/>
                  <a:gd name="T32" fmla="*/ 0 w 641"/>
                  <a:gd name="T33" fmla="*/ 0 h 910"/>
                  <a:gd name="T34" fmla="*/ 0 w 641"/>
                  <a:gd name="T35" fmla="*/ 0 h 910"/>
                  <a:gd name="T36" fmla="*/ 0 w 641"/>
                  <a:gd name="T37" fmla="*/ 0 h 910"/>
                  <a:gd name="T38" fmla="*/ 0 w 641"/>
                  <a:gd name="T39" fmla="*/ 0 h 910"/>
                  <a:gd name="T40" fmla="*/ 0 w 641"/>
                  <a:gd name="T41" fmla="*/ 0 h 910"/>
                  <a:gd name="T42" fmla="*/ 0 w 641"/>
                  <a:gd name="T43" fmla="*/ 0 h 910"/>
                  <a:gd name="T44" fmla="*/ 0 w 641"/>
                  <a:gd name="T45" fmla="*/ 0 h 910"/>
                  <a:gd name="T46" fmla="*/ 0 w 641"/>
                  <a:gd name="T47" fmla="*/ 0 h 910"/>
                  <a:gd name="T48" fmla="*/ 0 w 641"/>
                  <a:gd name="T49" fmla="*/ 0 h 910"/>
                  <a:gd name="T50" fmla="*/ 0 w 641"/>
                  <a:gd name="T51" fmla="*/ 0 h 910"/>
                  <a:gd name="T52" fmla="*/ 0 w 641"/>
                  <a:gd name="T53" fmla="*/ 0 h 910"/>
                  <a:gd name="T54" fmla="*/ 0 w 641"/>
                  <a:gd name="T55" fmla="*/ 0 h 910"/>
                  <a:gd name="T56" fmla="*/ 0 w 641"/>
                  <a:gd name="T57" fmla="*/ 0 h 910"/>
                  <a:gd name="T58" fmla="*/ 0 w 641"/>
                  <a:gd name="T59" fmla="*/ 0 h 910"/>
                  <a:gd name="T60" fmla="*/ 0 w 641"/>
                  <a:gd name="T61" fmla="*/ 0 h 910"/>
                  <a:gd name="T62" fmla="*/ 0 w 641"/>
                  <a:gd name="T63" fmla="*/ 0 h 910"/>
                  <a:gd name="T64" fmla="*/ 0 w 641"/>
                  <a:gd name="T65" fmla="*/ 0 h 910"/>
                  <a:gd name="T66" fmla="*/ 0 w 641"/>
                  <a:gd name="T67" fmla="*/ 0 h 910"/>
                  <a:gd name="T68" fmla="*/ 0 w 641"/>
                  <a:gd name="T69" fmla="*/ 0 h 910"/>
                  <a:gd name="T70" fmla="*/ 0 w 641"/>
                  <a:gd name="T71" fmla="*/ 0 h 910"/>
                  <a:gd name="T72" fmla="*/ 0 w 641"/>
                  <a:gd name="T73" fmla="*/ 0 h 910"/>
                  <a:gd name="T74" fmla="*/ 0 w 641"/>
                  <a:gd name="T75" fmla="*/ 0 h 910"/>
                  <a:gd name="T76" fmla="*/ 0 w 641"/>
                  <a:gd name="T77" fmla="*/ 0 h 910"/>
                  <a:gd name="T78" fmla="*/ 0 w 641"/>
                  <a:gd name="T79" fmla="*/ 0 h 910"/>
                  <a:gd name="T80" fmla="*/ 0 w 641"/>
                  <a:gd name="T81" fmla="*/ 0 h 9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1"/>
                  <a:gd name="T124" fmla="*/ 0 h 910"/>
                  <a:gd name="T125" fmla="*/ 641 w 641"/>
                  <a:gd name="T126" fmla="*/ 910 h 9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1" h="910">
                    <a:moveTo>
                      <a:pt x="526" y="553"/>
                    </a:moveTo>
                    <a:lnTo>
                      <a:pt x="435" y="0"/>
                    </a:lnTo>
                    <a:lnTo>
                      <a:pt x="412" y="8"/>
                    </a:lnTo>
                    <a:lnTo>
                      <a:pt x="391" y="18"/>
                    </a:lnTo>
                    <a:lnTo>
                      <a:pt x="381" y="23"/>
                    </a:lnTo>
                    <a:lnTo>
                      <a:pt x="370" y="28"/>
                    </a:lnTo>
                    <a:lnTo>
                      <a:pt x="361" y="35"/>
                    </a:lnTo>
                    <a:lnTo>
                      <a:pt x="351" y="43"/>
                    </a:lnTo>
                    <a:lnTo>
                      <a:pt x="344" y="51"/>
                    </a:lnTo>
                    <a:lnTo>
                      <a:pt x="337" y="60"/>
                    </a:lnTo>
                    <a:lnTo>
                      <a:pt x="330" y="70"/>
                    </a:lnTo>
                    <a:lnTo>
                      <a:pt x="325" y="82"/>
                    </a:lnTo>
                    <a:lnTo>
                      <a:pt x="320" y="97"/>
                    </a:lnTo>
                    <a:lnTo>
                      <a:pt x="317" y="111"/>
                    </a:lnTo>
                    <a:lnTo>
                      <a:pt x="315" y="128"/>
                    </a:lnTo>
                    <a:lnTo>
                      <a:pt x="315" y="147"/>
                    </a:lnTo>
                    <a:lnTo>
                      <a:pt x="311" y="155"/>
                    </a:lnTo>
                    <a:lnTo>
                      <a:pt x="307" y="163"/>
                    </a:lnTo>
                    <a:lnTo>
                      <a:pt x="301" y="171"/>
                    </a:lnTo>
                    <a:lnTo>
                      <a:pt x="297" y="176"/>
                    </a:lnTo>
                    <a:lnTo>
                      <a:pt x="292" y="181"/>
                    </a:lnTo>
                    <a:lnTo>
                      <a:pt x="285" y="185"/>
                    </a:lnTo>
                    <a:lnTo>
                      <a:pt x="280" y="189"/>
                    </a:lnTo>
                    <a:lnTo>
                      <a:pt x="274" y="192"/>
                    </a:lnTo>
                    <a:lnTo>
                      <a:pt x="267" y="193"/>
                    </a:lnTo>
                    <a:lnTo>
                      <a:pt x="259" y="194"/>
                    </a:lnTo>
                    <a:lnTo>
                      <a:pt x="251" y="193"/>
                    </a:lnTo>
                    <a:lnTo>
                      <a:pt x="243" y="193"/>
                    </a:lnTo>
                    <a:lnTo>
                      <a:pt x="225" y="188"/>
                    </a:lnTo>
                    <a:lnTo>
                      <a:pt x="204" y="180"/>
                    </a:lnTo>
                    <a:lnTo>
                      <a:pt x="176" y="155"/>
                    </a:lnTo>
                    <a:lnTo>
                      <a:pt x="151" y="132"/>
                    </a:lnTo>
                    <a:lnTo>
                      <a:pt x="139" y="123"/>
                    </a:lnTo>
                    <a:lnTo>
                      <a:pt x="127" y="114"/>
                    </a:lnTo>
                    <a:lnTo>
                      <a:pt x="115" y="106"/>
                    </a:lnTo>
                    <a:lnTo>
                      <a:pt x="103" y="99"/>
                    </a:lnTo>
                    <a:lnTo>
                      <a:pt x="93" y="94"/>
                    </a:lnTo>
                    <a:lnTo>
                      <a:pt x="81" y="91"/>
                    </a:lnTo>
                    <a:lnTo>
                      <a:pt x="69" y="90"/>
                    </a:lnTo>
                    <a:lnTo>
                      <a:pt x="56" y="91"/>
                    </a:lnTo>
                    <a:lnTo>
                      <a:pt x="43" y="95"/>
                    </a:lnTo>
                    <a:lnTo>
                      <a:pt x="29" y="101"/>
                    </a:lnTo>
                    <a:lnTo>
                      <a:pt x="16" y="110"/>
                    </a:lnTo>
                    <a:lnTo>
                      <a:pt x="0" y="122"/>
                    </a:lnTo>
                    <a:lnTo>
                      <a:pt x="291" y="910"/>
                    </a:lnTo>
                    <a:lnTo>
                      <a:pt x="641" y="806"/>
                    </a:lnTo>
                    <a:lnTo>
                      <a:pt x="629" y="783"/>
                    </a:lnTo>
                    <a:lnTo>
                      <a:pt x="618" y="762"/>
                    </a:lnTo>
                    <a:lnTo>
                      <a:pt x="610" y="740"/>
                    </a:lnTo>
                    <a:lnTo>
                      <a:pt x="602" y="718"/>
                    </a:lnTo>
                    <a:lnTo>
                      <a:pt x="596" y="695"/>
                    </a:lnTo>
                    <a:lnTo>
                      <a:pt x="592" y="672"/>
                    </a:lnTo>
                    <a:lnTo>
                      <a:pt x="588" y="647"/>
                    </a:lnTo>
                    <a:lnTo>
                      <a:pt x="586" y="622"/>
                    </a:lnTo>
                    <a:lnTo>
                      <a:pt x="588" y="593"/>
                    </a:lnTo>
                    <a:lnTo>
                      <a:pt x="590" y="557"/>
                    </a:lnTo>
                    <a:lnTo>
                      <a:pt x="593" y="518"/>
                    </a:lnTo>
                    <a:lnTo>
                      <a:pt x="596" y="474"/>
                    </a:lnTo>
                    <a:lnTo>
                      <a:pt x="598" y="428"/>
                    </a:lnTo>
                    <a:lnTo>
                      <a:pt x="598" y="381"/>
                    </a:lnTo>
                    <a:lnTo>
                      <a:pt x="598" y="357"/>
                    </a:lnTo>
                    <a:lnTo>
                      <a:pt x="597" y="333"/>
                    </a:lnTo>
                    <a:lnTo>
                      <a:pt x="596" y="311"/>
                    </a:lnTo>
                    <a:lnTo>
                      <a:pt x="593" y="287"/>
                    </a:lnTo>
                    <a:lnTo>
                      <a:pt x="589" y="266"/>
                    </a:lnTo>
                    <a:lnTo>
                      <a:pt x="582" y="246"/>
                    </a:lnTo>
                    <a:lnTo>
                      <a:pt x="576" y="227"/>
                    </a:lnTo>
                    <a:lnTo>
                      <a:pt x="568" y="212"/>
                    </a:lnTo>
                    <a:lnTo>
                      <a:pt x="559" y="197"/>
                    </a:lnTo>
                    <a:lnTo>
                      <a:pt x="549" y="185"/>
                    </a:lnTo>
                    <a:lnTo>
                      <a:pt x="540" y="176"/>
                    </a:lnTo>
                    <a:lnTo>
                      <a:pt x="531" y="168"/>
                    </a:lnTo>
                    <a:lnTo>
                      <a:pt x="522" y="163"/>
                    </a:lnTo>
                    <a:lnTo>
                      <a:pt x="513" y="159"/>
                    </a:lnTo>
                    <a:lnTo>
                      <a:pt x="505" y="159"/>
                    </a:lnTo>
                    <a:lnTo>
                      <a:pt x="499" y="160"/>
                    </a:lnTo>
                    <a:lnTo>
                      <a:pt x="495" y="161"/>
                    </a:lnTo>
                    <a:lnTo>
                      <a:pt x="494" y="164"/>
                    </a:lnTo>
                    <a:lnTo>
                      <a:pt x="491" y="167"/>
                    </a:lnTo>
                    <a:lnTo>
                      <a:pt x="490" y="171"/>
                    </a:lnTo>
                    <a:lnTo>
                      <a:pt x="489" y="180"/>
                    </a:lnTo>
                    <a:lnTo>
                      <a:pt x="490" y="192"/>
                    </a:lnTo>
                    <a:lnTo>
                      <a:pt x="526" y="553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25" name="Freeform 2309"/>
              <p:cNvSpPr>
                <a:spLocks/>
              </p:cNvSpPr>
              <p:nvPr/>
            </p:nvSpPr>
            <p:spPr bwMode="auto">
              <a:xfrm>
                <a:off x="4243" y="1779"/>
                <a:ext cx="160" cy="227"/>
              </a:xfrm>
              <a:custGeom>
                <a:avLst/>
                <a:gdLst>
                  <a:gd name="T0" fmla="*/ 0 w 641"/>
                  <a:gd name="T1" fmla="*/ 0 h 910"/>
                  <a:gd name="T2" fmla="*/ 0 w 641"/>
                  <a:gd name="T3" fmla="*/ 0 h 910"/>
                  <a:gd name="T4" fmla="*/ 0 w 641"/>
                  <a:gd name="T5" fmla="*/ 0 h 910"/>
                  <a:gd name="T6" fmla="*/ 0 w 641"/>
                  <a:gd name="T7" fmla="*/ 0 h 910"/>
                  <a:gd name="T8" fmla="*/ 0 w 641"/>
                  <a:gd name="T9" fmla="*/ 0 h 910"/>
                  <a:gd name="T10" fmla="*/ 0 w 641"/>
                  <a:gd name="T11" fmla="*/ 0 h 910"/>
                  <a:gd name="T12" fmla="*/ 0 w 641"/>
                  <a:gd name="T13" fmla="*/ 0 h 910"/>
                  <a:gd name="T14" fmla="*/ 0 w 641"/>
                  <a:gd name="T15" fmla="*/ 0 h 910"/>
                  <a:gd name="T16" fmla="*/ 0 w 641"/>
                  <a:gd name="T17" fmla="*/ 0 h 910"/>
                  <a:gd name="T18" fmla="*/ 0 w 641"/>
                  <a:gd name="T19" fmla="*/ 0 h 910"/>
                  <a:gd name="T20" fmla="*/ 0 w 641"/>
                  <a:gd name="T21" fmla="*/ 0 h 910"/>
                  <a:gd name="T22" fmla="*/ 0 w 641"/>
                  <a:gd name="T23" fmla="*/ 0 h 910"/>
                  <a:gd name="T24" fmla="*/ 0 w 641"/>
                  <a:gd name="T25" fmla="*/ 0 h 910"/>
                  <a:gd name="T26" fmla="*/ 0 w 641"/>
                  <a:gd name="T27" fmla="*/ 0 h 910"/>
                  <a:gd name="T28" fmla="*/ 0 w 641"/>
                  <a:gd name="T29" fmla="*/ 0 h 910"/>
                  <a:gd name="T30" fmla="*/ 0 w 641"/>
                  <a:gd name="T31" fmla="*/ 0 h 910"/>
                  <a:gd name="T32" fmla="*/ 0 w 641"/>
                  <a:gd name="T33" fmla="*/ 0 h 910"/>
                  <a:gd name="T34" fmla="*/ 0 w 641"/>
                  <a:gd name="T35" fmla="*/ 0 h 910"/>
                  <a:gd name="T36" fmla="*/ 0 w 641"/>
                  <a:gd name="T37" fmla="*/ 0 h 910"/>
                  <a:gd name="T38" fmla="*/ 0 w 641"/>
                  <a:gd name="T39" fmla="*/ 0 h 910"/>
                  <a:gd name="T40" fmla="*/ 0 w 641"/>
                  <a:gd name="T41" fmla="*/ 0 h 910"/>
                  <a:gd name="T42" fmla="*/ 0 w 641"/>
                  <a:gd name="T43" fmla="*/ 0 h 910"/>
                  <a:gd name="T44" fmla="*/ 0 w 641"/>
                  <a:gd name="T45" fmla="*/ 0 h 910"/>
                  <a:gd name="T46" fmla="*/ 0 w 641"/>
                  <a:gd name="T47" fmla="*/ 0 h 910"/>
                  <a:gd name="T48" fmla="*/ 0 w 641"/>
                  <a:gd name="T49" fmla="*/ 0 h 910"/>
                  <a:gd name="T50" fmla="*/ 0 w 641"/>
                  <a:gd name="T51" fmla="*/ 0 h 910"/>
                  <a:gd name="T52" fmla="*/ 0 w 641"/>
                  <a:gd name="T53" fmla="*/ 0 h 910"/>
                  <a:gd name="T54" fmla="*/ 0 w 641"/>
                  <a:gd name="T55" fmla="*/ 0 h 910"/>
                  <a:gd name="T56" fmla="*/ 0 w 641"/>
                  <a:gd name="T57" fmla="*/ 0 h 910"/>
                  <a:gd name="T58" fmla="*/ 0 w 641"/>
                  <a:gd name="T59" fmla="*/ 0 h 910"/>
                  <a:gd name="T60" fmla="*/ 0 w 641"/>
                  <a:gd name="T61" fmla="*/ 0 h 910"/>
                  <a:gd name="T62" fmla="*/ 0 w 641"/>
                  <a:gd name="T63" fmla="*/ 0 h 910"/>
                  <a:gd name="T64" fmla="*/ 0 w 641"/>
                  <a:gd name="T65" fmla="*/ 0 h 910"/>
                  <a:gd name="T66" fmla="*/ 0 w 641"/>
                  <a:gd name="T67" fmla="*/ 0 h 910"/>
                  <a:gd name="T68" fmla="*/ 0 w 641"/>
                  <a:gd name="T69" fmla="*/ 0 h 910"/>
                  <a:gd name="T70" fmla="*/ 0 w 641"/>
                  <a:gd name="T71" fmla="*/ 0 h 910"/>
                  <a:gd name="T72" fmla="*/ 0 w 641"/>
                  <a:gd name="T73" fmla="*/ 0 h 910"/>
                  <a:gd name="T74" fmla="*/ 0 w 641"/>
                  <a:gd name="T75" fmla="*/ 0 h 910"/>
                  <a:gd name="T76" fmla="*/ 0 w 641"/>
                  <a:gd name="T77" fmla="*/ 0 h 910"/>
                  <a:gd name="T78" fmla="*/ 0 w 641"/>
                  <a:gd name="T79" fmla="*/ 0 h 910"/>
                  <a:gd name="T80" fmla="*/ 0 w 641"/>
                  <a:gd name="T81" fmla="*/ 0 h 9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1"/>
                  <a:gd name="T124" fmla="*/ 0 h 910"/>
                  <a:gd name="T125" fmla="*/ 641 w 641"/>
                  <a:gd name="T126" fmla="*/ 910 h 9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1" h="910">
                    <a:moveTo>
                      <a:pt x="526" y="553"/>
                    </a:moveTo>
                    <a:lnTo>
                      <a:pt x="435" y="0"/>
                    </a:lnTo>
                    <a:lnTo>
                      <a:pt x="412" y="8"/>
                    </a:lnTo>
                    <a:lnTo>
                      <a:pt x="391" y="18"/>
                    </a:lnTo>
                    <a:lnTo>
                      <a:pt x="381" y="23"/>
                    </a:lnTo>
                    <a:lnTo>
                      <a:pt x="370" y="28"/>
                    </a:lnTo>
                    <a:lnTo>
                      <a:pt x="361" y="35"/>
                    </a:lnTo>
                    <a:lnTo>
                      <a:pt x="351" y="43"/>
                    </a:lnTo>
                    <a:lnTo>
                      <a:pt x="344" y="51"/>
                    </a:lnTo>
                    <a:lnTo>
                      <a:pt x="337" y="60"/>
                    </a:lnTo>
                    <a:lnTo>
                      <a:pt x="330" y="70"/>
                    </a:lnTo>
                    <a:lnTo>
                      <a:pt x="325" y="82"/>
                    </a:lnTo>
                    <a:lnTo>
                      <a:pt x="320" y="97"/>
                    </a:lnTo>
                    <a:lnTo>
                      <a:pt x="317" y="111"/>
                    </a:lnTo>
                    <a:lnTo>
                      <a:pt x="315" y="128"/>
                    </a:lnTo>
                    <a:lnTo>
                      <a:pt x="315" y="147"/>
                    </a:lnTo>
                    <a:lnTo>
                      <a:pt x="311" y="155"/>
                    </a:lnTo>
                    <a:lnTo>
                      <a:pt x="307" y="163"/>
                    </a:lnTo>
                    <a:lnTo>
                      <a:pt x="301" y="171"/>
                    </a:lnTo>
                    <a:lnTo>
                      <a:pt x="297" y="176"/>
                    </a:lnTo>
                    <a:lnTo>
                      <a:pt x="292" y="181"/>
                    </a:lnTo>
                    <a:lnTo>
                      <a:pt x="285" y="185"/>
                    </a:lnTo>
                    <a:lnTo>
                      <a:pt x="280" y="189"/>
                    </a:lnTo>
                    <a:lnTo>
                      <a:pt x="274" y="192"/>
                    </a:lnTo>
                    <a:lnTo>
                      <a:pt x="267" y="193"/>
                    </a:lnTo>
                    <a:lnTo>
                      <a:pt x="259" y="194"/>
                    </a:lnTo>
                    <a:lnTo>
                      <a:pt x="251" y="193"/>
                    </a:lnTo>
                    <a:lnTo>
                      <a:pt x="243" y="193"/>
                    </a:lnTo>
                    <a:lnTo>
                      <a:pt x="225" y="188"/>
                    </a:lnTo>
                    <a:lnTo>
                      <a:pt x="204" y="180"/>
                    </a:lnTo>
                    <a:lnTo>
                      <a:pt x="176" y="155"/>
                    </a:lnTo>
                    <a:lnTo>
                      <a:pt x="151" y="132"/>
                    </a:lnTo>
                    <a:lnTo>
                      <a:pt x="139" y="123"/>
                    </a:lnTo>
                    <a:lnTo>
                      <a:pt x="127" y="114"/>
                    </a:lnTo>
                    <a:lnTo>
                      <a:pt x="115" y="106"/>
                    </a:lnTo>
                    <a:lnTo>
                      <a:pt x="103" y="99"/>
                    </a:lnTo>
                    <a:lnTo>
                      <a:pt x="93" y="94"/>
                    </a:lnTo>
                    <a:lnTo>
                      <a:pt x="81" y="91"/>
                    </a:lnTo>
                    <a:lnTo>
                      <a:pt x="69" y="90"/>
                    </a:lnTo>
                    <a:lnTo>
                      <a:pt x="56" y="91"/>
                    </a:lnTo>
                    <a:lnTo>
                      <a:pt x="43" y="95"/>
                    </a:lnTo>
                    <a:lnTo>
                      <a:pt x="29" y="101"/>
                    </a:lnTo>
                    <a:lnTo>
                      <a:pt x="16" y="110"/>
                    </a:lnTo>
                    <a:lnTo>
                      <a:pt x="0" y="122"/>
                    </a:lnTo>
                    <a:lnTo>
                      <a:pt x="291" y="910"/>
                    </a:lnTo>
                    <a:lnTo>
                      <a:pt x="641" y="806"/>
                    </a:lnTo>
                    <a:lnTo>
                      <a:pt x="629" y="783"/>
                    </a:lnTo>
                    <a:lnTo>
                      <a:pt x="618" y="762"/>
                    </a:lnTo>
                    <a:lnTo>
                      <a:pt x="610" y="740"/>
                    </a:lnTo>
                    <a:lnTo>
                      <a:pt x="602" y="718"/>
                    </a:lnTo>
                    <a:lnTo>
                      <a:pt x="596" y="695"/>
                    </a:lnTo>
                    <a:lnTo>
                      <a:pt x="592" y="672"/>
                    </a:lnTo>
                    <a:lnTo>
                      <a:pt x="588" y="647"/>
                    </a:lnTo>
                    <a:lnTo>
                      <a:pt x="586" y="622"/>
                    </a:lnTo>
                    <a:lnTo>
                      <a:pt x="588" y="593"/>
                    </a:lnTo>
                    <a:lnTo>
                      <a:pt x="590" y="557"/>
                    </a:lnTo>
                    <a:lnTo>
                      <a:pt x="593" y="518"/>
                    </a:lnTo>
                    <a:lnTo>
                      <a:pt x="596" y="474"/>
                    </a:lnTo>
                    <a:lnTo>
                      <a:pt x="598" y="428"/>
                    </a:lnTo>
                    <a:lnTo>
                      <a:pt x="598" y="381"/>
                    </a:lnTo>
                    <a:lnTo>
                      <a:pt x="598" y="357"/>
                    </a:lnTo>
                    <a:lnTo>
                      <a:pt x="597" y="333"/>
                    </a:lnTo>
                    <a:lnTo>
                      <a:pt x="596" y="311"/>
                    </a:lnTo>
                    <a:lnTo>
                      <a:pt x="593" y="287"/>
                    </a:lnTo>
                    <a:lnTo>
                      <a:pt x="589" y="266"/>
                    </a:lnTo>
                    <a:lnTo>
                      <a:pt x="582" y="246"/>
                    </a:lnTo>
                    <a:lnTo>
                      <a:pt x="576" y="227"/>
                    </a:lnTo>
                    <a:lnTo>
                      <a:pt x="568" y="212"/>
                    </a:lnTo>
                    <a:lnTo>
                      <a:pt x="559" y="197"/>
                    </a:lnTo>
                    <a:lnTo>
                      <a:pt x="549" y="185"/>
                    </a:lnTo>
                    <a:lnTo>
                      <a:pt x="540" y="176"/>
                    </a:lnTo>
                    <a:lnTo>
                      <a:pt x="531" y="168"/>
                    </a:lnTo>
                    <a:lnTo>
                      <a:pt x="522" y="163"/>
                    </a:lnTo>
                    <a:lnTo>
                      <a:pt x="513" y="159"/>
                    </a:lnTo>
                    <a:lnTo>
                      <a:pt x="505" y="159"/>
                    </a:lnTo>
                    <a:lnTo>
                      <a:pt x="499" y="160"/>
                    </a:lnTo>
                    <a:lnTo>
                      <a:pt x="495" y="161"/>
                    </a:lnTo>
                    <a:lnTo>
                      <a:pt x="494" y="164"/>
                    </a:lnTo>
                    <a:lnTo>
                      <a:pt x="491" y="167"/>
                    </a:lnTo>
                    <a:lnTo>
                      <a:pt x="490" y="171"/>
                    </a:lnTo>
                    <a:lnTo>
                      <a:pt x="489" y="180"/>
                    </a:lnTo>
                    <a:lnTo>
                      <a:pt x="490" y="192"/>
                    </a:lnTo>
                    <a:lnTo>
                      <a:pt x="526" y="553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26" name="Freeform 2310"/>
              <p:cNvSpPr>
                <a:spLocks/>
              </p:cNvSpPr>
              <p:nvPr/>
            </p:nvSpPr>
            <p:spPr bwMode="auto">
              <a:xfrm>
                <a:off x="4353" y="1778"/>
                <a:ext cx="63" cy="209"/>
              </a:xfrm>
              <a:custGeom>
                <a:avLst/>
                <a:gdLst>
                  <a:gd name="T0" fmla="*/ 0 w 248"/>
                  <a:gd name="T1" fmla="*/ 0 h 836"/>
                  <a:gd name="T2" fmla="*/ 0 w 248"/>
                  <a:gd name="T3" fmla="*/ 0 h 836"/>
                  <a:gd name="T4" fmla="*/ 0 w 248"/>
                  <a:gd name="T5" fmla="*/ 0 h 836"/>
                  <a:gd name="T6" fmla="*/ 0 w 248"/>
                  <a:gd name="T7" fmla="*/ 0 h 836"/>
                  <a:gd name="T8" fmla="*/ 0 w 248"/>
                  <a:gd name="T9" fmla="*/ 0 h 836"/>
                  <a:gd name="T10" fmla="*/ 0 w 248"/>
                  <a:gd name="T11" fmla="*/ 0 h 836"/>
                  <a:gd name="T12" fmla="*/ 0 w 248"/>
                  <a:gd name="T13" fmla="*/ 0 h 836"/>
                  <a:gd name="T14" fmla="*/ 0 w 248"/>
                  <a:gd name="T15" fmla="*/ 0 h 836"/>
                  <a:gd name="T16" fmla="*/ 0 w 248"/>
                  <a:gd name="T17" fmla="*/ 0 h 836"/>
                  <a:gd name="T18" fmla="*/ 0 w 248"/>
                  <a:gd name="T19" fmla="*/ 0 h 836"/>
                  <a:gd name="T20" fmla="*/ 0 w 248"/>
                  <a:gd name="T21" fmla="*/ 0 h 836"/>
                  <a:gd name="T22" fmla="*/ 0 w 248"/>
                  <a:gd name="T23" fmla="*/ 0 h 836"/>
                  <a:gd name="T24" fmla="*/ 0 w 248"/>
                  <a:gd name="T25" fmla="*/ 0 h 836"/>
                  <a:gd name="T26" fmla="*/ 0 w 248"/>
                  <a:gd name="T27" fmla="*/ 0 h 836"/>
                  <a:gd name="T28" fmla="*/ 0 w 248"/>
                  <a:gd name="T29" fmla="*/ 0 h 836"/>
                  <a:gd name="T30" fmla="*/ 0 w 248"/>
                  <a:gd name="T31" fmla="*/ 0 h 836"/>
                  <a:gd name="T32" fmla="*/ 0 w 248"/>
                  <a:gd name="T33" fmla="*/ 0 h 836"/>
                  <a:gd name="T34" fmla="*/ 0 w 248"/>
                  <a:gd name="T35" fmla="*/ 0 h 836"/>
                  <a:gd name="T36" fmla="*/ 0 w 248"/>
                  <a:gd name="T37" fmla="*/ 0 h 836"/>
                  <a:gd name="T38" fmla="*/ 0 w 248"/>
                  <a:gd name="T39" fmla="*/ 0 h 836"/>
                  <a:gd name="T40" fmla="*/ 0 w 248"/>
                  <a:gd name="T41" fmla="*/ 0 h 836"/>
                  <a:gd name="T42" fmla="*/ 0 w 248"/>
                  <a:gd name="T43" fmla="*/ 0 h 836"/>
                  <a:gd name="T44" fmla="*/ 0 w 248"/>
                  <a:gd name="T45" fmla="*/ 0 h 836"/>
                  <a:gd name="T46" fmla="*/ 0 w 248"/>
                  <a:gd name="T47" fmla="*/ 0 h 836"/>
                  <a:gd name="T48" fmla="*/ 0 w 248"/>
                  <a:gd name="T49" fmla="*/ 0 h 836"/>
                  <a:gd name="T50" fmla="*/ 0 w 248"/>
                  <a:gd name="T51" fmla="*/ 0 h 836"/>
                  <a:gd name="T52" fmla="*/ 0 w 248"/>
                  <a:gd name="T53" fmla="*/ 0 h 836"/>
                  <a:gd name="T54" fmla="*/ 0 w 248"/>
                  <a:gd name="T55" fmla="*/ 0 h 836"/>
                  <a:gd name="T56" fmla="*/ 0 w 248"/>
                  <a:gd name="T57" fmla="*/ 0 h 836"/>
                  <a:gd name="T58" fmla="*/ 0 w 248"/>
                  <a:gd name="T59" fmla="*/ 0 h 836"/>
                  <a:gd name="T60" fmla="*/ 0 w 248"/>
                  <a:gd name="T61" fmla="*/ 0 h 836"/>
                  <a:gd name="T62" fmla="*/ 0 w 248"/>
                  <a:gd name="T63" fmla="*/ 0 h 8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8"/>
                  <a:gd name="T97" fmla="*/ 0 h 836"/>
                  <a:gd name="T98" fmla="*/ 248 w 248"/>
                  <a:gd name="T99" fmla="*/ 836 h 8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8" h="836">
                    <a:moveTo>
                      <a:pt x="100" y="836"/>
                    </a:moveTo>
                    <a:lnTo>
                      <a:pt x="102" y="823"/>
                    </a:lnTo>
                    <a:lnTo>
                      <a:pt x="102" y="808"/>
                    </a:lnTo>
                    <a:lnTo>
                      <a:pt x="102" y="792"/>
                    </a:lnTo>
                    <a:lnTo>
                      <a:pt x="100" y="774"/>
                    </a:lnTo>
                    <a:lnTo>
                      <a:pt x="96" y="732"/>
                    </a:lnTo>
                    <a:lnTo>
                      <a:pt x="90" y="683"/>
                    </a:lnTo>
                    <a:lnTo>
                      <a:pt x="74" y="572"/>
                    </a:lnTo>
                    <a:lnTo>
                      <a:pt x="53" y="449"/>
                    </a:lnTo>
                    <a:lnTo>
                      <a:pt x="33" y="322"/>
                    </a:lnTo>
                    <a:lnTo>
                      <a:pt x="14" y="201"/>
                    </a:lnTo>
                    <a:lnTo>
                      <a:pt x="8" y="146"/>
                    </a:lnTo>
                    <a:lnTo>
                      <a:pt x="3" y="93"/>
                    </a:lnTo>
                    <a:lnTo>
                      <a:pt x="0" y="47"/>
                    </a:lnTo>
                    <a:lnTo>
                      <a:pt x="0" y="7"/>
                    </a:lnTo>
                    <a:lnTo>
                      <a:pt x="13" y="4"/>
                    </a:lnTo>
                    <a:lnTo>
                      <a:pt x="29" y="2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9" y="0"/>
                    </a:lnTo>
                    <a:lnTo>
                      <a:pt x="98" y="0"/>
                    </a:lnTo>
                    <a:lnTo>
                      <a:pt x="116" y="3"/>
                    </a:lnTo>
                    <a:lnTo>
                      <a:pt x="135" y="7"/>
                    </a:lnTo>
                    <a:lnTo>
                      <a:pt x="153" y="12"/>
                    </a:lnTo>
                    <a:lnTo>
                      <a:pt x="170" y="20"/>
                    </a:lnTo>
                    <a:lnTo>
                      <a:pt x="187" y="29"/>
                    </a:lnTo>
                    <a:lnTo>
                      <a:pt x="202" y="40"/>
                    </a:lnTo>
                    <a:lnTo>
                      <a:pt x="210" y="47"/>
                    </a:lnTo>
                    <a:lnTo>
                      <a:pt x="216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5" y="80"/>
                    </a:lnTo>
                    <a:lnTo>
                      <a:pt x="239" y="89"/>
                    </a:lnTo>
                    <a:lnTo>
                      <a:pt x="244" y="99"/>
                    </a:lnTo>
                    <a:lnTo>
                      <a:pt x="248" y="111"/>
                    </a:lnTo>
                    <a:lnTo>
                      <a:pt x="240" y="146"/>
                    </a:lnTo>
                    <a:lnTo>
                      <a:pt x="230" y="202"/>
                    </a:lnTo>
                    <a:lnTo>
                      <a:pt x="216" y="276"/>
                    </a:lnTo>
                    <a:lnTo>
                      <a:pt x="203" y="359"/>
                    </a:lnTo>
                    <a:lnTo>
                      <a:pt x="190" y="445"/>
                    </a:lnTo>
                    <a:lnTo>
                      <a:pt x="179" y="530"/>
                    </a:lnTo>
                    <a:lnTo>
                      <a:pt x="171" y="604"/>
                    </a:lnTo>
                    <a:lnTo>
                      <a:pt x="166" y="660"/>
                    </a:lnTo>
                    <a:lnTo>
                      <a:pt x="166" y="676"/>
                    </a:lnTo>
                    <a:lnTo>
                      <a:pt x="169" y="691"/>
                    </a:lnTo>
                    <a:lnTo>
                      <a:pt x="171" y="704"/>
                    </a:lnTo>
                    <a:lnTo>
                      <a:pt x="177" y="715"/>
                    </a:lnTo>
                    <a:lnTo>
                      <a:pt x="182" y="725"/>
                    </a:lnTo>
                    <a:lnTo>
                      <a:pt x="189" y="736"/>
                    </a:lnTo>
                    <a:lnTo>
                      <a:pt x="195" y="744"/>
                    </a:lnTo>
                    <a:lnTo>
                      <a:pt x="202" y="751"/>
                    </a:lnTo>
                    <a:lnTo>
                      <a:pt x="215" y="766"/>
                    </a:lnTo>
                    <a:lnTo>
                      <a:pt x="226" y="779"/>
                    </a:lnTo>
                    <a:lnTo>
                      <a:pt x="230" y="786"/>
                    </a:lnTo>
                    <a:lnTo>
                      <a:pt x="232" y="792"/>
                    </a:lnTo>
                    <a:lnTo>
                      <a:pt x="232" y="799"/>
                    </a:lnTo>
                    <a:lnTo>
                      <a:pt x="232" y="806"/>
                    </a:lnTo>
                    <a:lnTo>
                      <a:pt x="218" y="807"/>
                    </a:lnTo>
                    <a:lnTo>
                      <a:pt x="201" y="811"/>
                    </a:lnTo>
                    <a:lnTo>
                      <a:pt x="183" y="815"/>
                    </a:lnTo>
                    <a:lnTo>
                      <a:pt x="166" y="820"/>
                    </a:lnTo>
                    <a:lnTo>
                      <a:pt x="148" y="827"/>
                    </a:lnTo>
                    <a:lnTo>
                      <a:pt x="131" y="831"/>
                    </a:lnTo>
                    <a:lnTo>
                      <a:pt x="115" y="835"/>
                    </a:lnTo>
                    <a:lnTo>
                      <a:pt x="100" y="8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27" name="Freeform 2311"/>
              <p:cNvSpPr>
                <a:spLocks/>
              </p:cNvSpPr>
              <p:nvPr/>
            </p:nvSpPr>
            <p:spPr bwMode="auto">
              <a:xfrm>
                <a:off x="4353" y="1778"/>
                <a:ext cx="63" cy="209"/>
              </a:xfrm>
              <a:custGeom>
                <a:avLst/>
                <a:gdLst>
                  <a:gd name="T0" fmla="*/ 0 w 248"/>
                  <a:gd name="T1" fmla="*/ 0 h 836"/>
                  <a:gd name="T2" fmla="*/ 0 w 248"/>
                  <a:gd name="T3" fmla="*/ 0 h 836"/>
                  <a:gd name="T4" fmla="*/ 0 w 248"/>
                  <a:gd name="T5" fmla="*/ 0 h 836"/>
                  <a:gd name="T6" fmla="*/ 0 w 248"/>
                  <a:gd name="T7" fmla="*/ 0 h 836"/>
                  <a:gd name="T8" fmla="*/ 0 w 248"/>
                  <a:gd name="T9" fmla="*/ 0 h 836"/>
                  <a:gd name="T10" fmla="*/ 0 w 248"/>
                  <a:gd name="T11" fmla="*/ 0 h 836"/>
                  <a:gd name="T12" fmla="*/ 0 w 248"/>
                  <a:gd name="T13" fmla="*/ 0 h 836"/>
                  <a:gd name="T14" fmla="*/ 0 w 248"/>
                  <a:gd name="T15" fmla="*/ 0 h 836"/>
                  <a:gd name="T16" fmla="*/ 0 w 248"/>
                  <a:gd name="T17" fmla="*/ 0 h 836"/>
                  <a:gd name="T18" fmla="*/ 0 w 248"/>
                  <a:gd name="T19" fmla="*/ 0 h 836"/>
                  <a:gd name="T20" fmla="*/ 0 w 248"/>
                  <a:gd name="T21" fmla="*/ 0 h 836"/>
                  <a:gd name="T22" fmla="*/ 0 w 248"/>
                  <a:gd name="T23" fmla="*/ 0 h 836"/>
                  <a:gd name="T24" fmla="*/ 0 w 248"/>
                  <a:gd name="T25" fmla="*/ 0 h 836"/>
                  <a:gd name="T26" fmla="*/ 0 w 248"/>
                  <a:gd name="T27" fmla="*/ 0 h 836"/>
                  <a:gd name="T28" fmla="*/ 0 w 248"/>
                  <a:gd name="T29" fmla="*/ 0 h 836"/>
                  <a:gd name="T30" fmla="*/ 0 w 248"/>
                  <a:gd name="T31" fmla="*/ 0 h 836"/>
                  <a:gd name="T32" fmla="*/ 0 w 248"/>
                  <a:gd name="T33" fmla="*/ 0 h 836"/>
                  <a:gd name="T34" fmla="*/ 0 w 248"/>
                  <a:gd name="T35" fmla="*/ 0 h 836"/>
                  <a:gd name="T36" fmla="*/ 0 w 248"/>
                  <a:gd name="T37" fmla="*/ 0 h 836"/>
                  <a:gd name="T38" fmla="*/ 0 w 248"/>
                  <a:gd name="T39" fmla="*/ 0 h 836"/>
                  <a:gd name="T40" fmla="*/ 0 w 248"/>
                  <a:gd name="T41" fmla="*/ 0 h 836"/>
                  <a:gd name="T42" fmla="*/ 0 w 248"/>
                  <a:gd name="T43" fmla="*/ 0 h 836"/>
                  <a:gd name="T44" fmla="*/ 0 w 248"/>
                  <a:gd name="T45" fmla="*/ 0 h 836"/>
                  <a:gd name="T46" fmla="*/ 0 w 248"/>
                  <a:gd name="T47" fmla="*/ 0 h 836"/>
                  <a:gd name="T48" fmla="*/ 0 w 248"/>
                  <a:gd name="T49" fmla="*/ 0 h 836"/>
                  <a:gd name="T50" fmla="*/ 0 w 248"/>
                  <a:gd name="T51" fmla="*/ 0 h 836"/>
                  <a:gd name="T52" fmla="*/ 0 w 248"/>
                  <a:gd name="T53" fmla="*/ 0 h 836"/>
                  <a:gd name="T54" fmla="*/ 0 w 248"/>
                  <a:gd name="T55" fmla="*/ 0 h 836"/>
                  <a:gd name="T56" fmla="*/ 0 w 248"/>
                  <a:gd name="T57" fmla="*/ 0 h 836"/>
                  <a:gd name="T58" fmla="*/ 0 w 248"/>
                  <a:gd name="T59" fmla="*/ 0 h 836"/>
                  <a:gd name="T60" fmla="*/ 0 w 248"/>
                  <a:gd name="T61" fmla="*/ 0 h 836"/>
                  <a:gd name="T62" fmla="*/ 0 w 248"/>
                  <a:gd name="T63" fmla="*/ 0 h 8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8"/>
                  <a:gd name="T97" fmla="*/ 0 h 836"/>
                  <a:gd name="T98" fmla="*/ 248 w 248"/>
                  <a:gd name="T99" fmla="*/ 836 h 8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8" h="836">
                    <a:moveTo>
                      <a:pt x="100" y="836"/>
                    </a:moveTo>
                    <a:lnTo>
                      <a:pt x="102" y="823"/>
                    </a:lnTo>
                    <a:lnTo>
                      <a:pt x="102" y="808"/>
                    </a:lnTo>
                    <a:lnTo>
                      <a:pt x="102" y="792"/>
                    </a:lnTo>
                    <a:lnTo>
                      <a:pt x="100" y="774"/>
                    </a:lnTo>
                    <a:lnTo>
                      <a:pt x="96" y="732"/>
                    </a:lnTo>
                    <a:lnTo>
                      <a:pt x="90" y="683"/>
                    </a:lnTo>
                    <a:lnTo>
                      <a:pt x="74" y="572"/>
                    </a:lnTo>
                    <a:lnTo>
                      <a:pt x="53" y="449"/>
                    </a:lnTo>
                    <a:lnTo>
                      <a:pt x="33" y="322"/>
                    </a:lnTo>
                    <a:lnTo>
                      <a:pt x="14" y="201"/>
                    </a:lnTo>
                    <a:lnTo>
                      <a:pt x="8" y="146"/>
                    </a:lnTo>
                    <a:lnTo>
                      <a:pt x="3" y="93"/>
                    </a:lnTo>
                    <a:lnTo>
                      <a:pt x="0" y="47"/>
                    </a:lnTo>
                    <a:lnTo>
                      <a:pt x="0" y="7"/>
                    </a:lnTo>
                    <a:lnTo>
                      <a:pt x="13" y="4"/>
                    </a:lnTo>
                    <a:lnTo>
                      <a:pt x="29" y="2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9" y="0"/>
                    </a:lnTo>
                    <a:lnTo>
                      <a:pt x="98" y="0"/>
                    </a:lnTo>
                    <a:lnTo>
                      <a:pt x="116" y="3"/>
                    </a:lnTo>
                    <a:lnTo>
                      <a:pt x="135" y="7"/>
                    </a:lnTo>
                    <a:lnTo>
                      <a:pt x="153" y="12"/>
                    </a:lnTo>
                    <a:lnTo>
                      <a:pt x="170" y="20"/>
                    </a:lnTo>
                    <a:lnTo>
                      <a:pt x="187" y="29"/>
                    </a:lnTo>
                    <a:lnTo>
                      <a:pt x="202" y="40"/>
                    </a:lnTo>
                    <a:lnTo>
                      <a:pt x="210" y="47"/>
                    </a:lnTo>
                    <a:lnTo>
                      <a:pt x="216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5" y="80"/>
                    </a:lnTo>
                    <a:lnTo>
                      <a:pt x="239" y="89"/>
                    </a:lnTo>
                    <a:lnTo>
                      <a:pt x="244" y="99"/>
                    </a:lnTo>
                    <a:lnTo>
                      <a:pt x="248" y="111"/>
                    </a:lnTo>
                    <a:lnTo>
                      <a:pt x="240" y="146"/>
                    </a:lnTo>
                    <a:lnTo>
                      <a:pt x="230" y="202"/>
                    </a:lnTo>
                    <a:lnTo>
                      <a:pt x="216" y="276"/>
                    </a:lnTo>
                    <a:lnTo>
                      <a:pt x="203" y="359"/>
                    </a:lnTo>
                    <a:lnTo>
                      <a:pt x="190" y="445"/>
                    </a:lnTo>
                    <a:lnTo>
                      <a:pt x="179" y="530"/>
                    </a:lnTo>
                    <a:lnTo>
                      <a:pt x="171" y="604"/>
                    </a:lnTo>
                    <a:lnTo>
                      <a:pt x="166" y="660"/>
                    </a:lnTo>
                    <a:lnTo>
                      <a:pt x="166" y="676"/>
                    </a:lnTo>
                    <a:lnTo>
                      <a:pt x="169" y="691"/>
                    </a:lnTo>
                    <a:lnTo>
                      <a:pt x="171" y="704"/>
                    </a:lnTo>
                    <a:lnTo>
                      <a:pt x="177" y="715"/>
                    </a:lnTo>
                    <a:lnTo>
                      <a:pt x="182" y="725"/>
                    </a:lnTo>
                    <a:lnTo>
                      <a:pt x="189" y="736"/>
                    </a:lnTo>
                    <a:lnTo>
                      <a:pt x="195" y="744"/>
                    </a:lnTo>
                    <a:lnTo>
                      <a:pt x="202" y="751"/>
                    </a:lnTo>
                    <a:lnTo>
                      <a:pt x="215" y="766"/>
                    </a:lnTo>
                    <a:lnTo>
                      <a:pt x="226" y="779"/>
                    </a:lnTo>
                    <a:lnTo>
                      <a:pt x="230" y="786"/>
                    </a:lnTo>
                    <a:lnTo>
                      <a:pt x="232" y="792"/>
                    </a:lnTo>
                    <a:lnTo>
                      <a:pt x="232" y="799"/>
                    </a:lnTo>
                    <a:lnTo>
                      <a:pt x="232" y="806"/>
                    </a:lnTo>
                    <a:lnTo>
                      <a:pt x="218" y="807"/>
                    </a:lnTo>
                    <a:lnTo>
                      <a:pt x="201" y="811"/>
                    </a:lnTo>
                    <a:lnTo>
                      <a:pt x="183" y="815"/>
                    </a:lnTo>
                    <a:lnTo>
                      <a:pt x="166" y="820"/>
                    </a:lnTo>
                    <a:lnTo>
                      <a:pt x="148" y="827"/>
                    </a:lnTo>
                    <a:lnTo>
                      <a:pt x="131" y="831"/>
                    </a:lnTo>
                    <a:lnTo>
                      <a:pt x="115" y="835"/>
                    </a:lnTo>
                    <a:lnTo>
                      <a:pt x="100" y="836"/>
                    </a:lnTo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28" name="Freeform 2312"/>
              <p:cNvSpPr>
                <a:spLocks/>
              </p:cNvSpPr>
              <p:nvPr/>
            </p:nvSpPr>
            <p:spPr bwMode="auto">
              <a:xfrm>
                <a:off x="4454" y="3416"/>
                <a:ext cx="159" cy="227"/>
              </a:xfrm>
              <a:custGeom>
                <a:avLst/>
                <a:gdLst>
                  <a:gd name="T0" fmla="*/ 0 w 635"/>
                  <a:gd name="T1" fmla="*/ 0 h 910"/>
                  <a:gd name="T2" fmla="*/ 0 w 635"/>
                  <a:gd name="T3" fmla="*/ 0 h 910"/>
                  <a:gd name="T4" fmla="*/ 0 w 635"/>
                  <a:gd name="T5" fmla="*/ 0 h 910"/>
                  <a:gd name="T6" fmla="*/ 0 w 635"/>
                  <a:gd name="T7" fmla="*/ 0 h 910"/>
                  <a:gd name="T8" fmla="*/ 0 w 635"/>
                  <a:gd name="T9" fmla="*/ 0 h 910"/>
                  <a:gd name="T10" fmla="*/ 0 w 635"/>
                  <a:gd name="T11" fmla="*/ 0 h 910"/>
                  <a:gd name="T12" fmla="*/ 0 w 635"/>
                  <a:gd name="T13" fmla="*/ 0 h 910"/>
                  <a:gd name="T14" fmla="*/ 0 w 635"/>
                  <a:gd name="T15" fmla="*/ 0 h 910"/>
                  <a:gd name="T16" fmla="*/ 0 w 635"/>
                  <a:gd name="T17" fmla="*/ 0 h 910"/>
                  <a:gd name="T18" fmla="*/ 0 w 635"/>
                  <a:gd name="T19" fmla="*/ 0 h 910"/>
                  <a:gd name="T20" fmla="*/ 0 w 635"/>
                  <a:gd name="T21" fmla="*/ 0 h 910"/>
                  <a:gd name="T22" fmla="*/ 0 w 635"/>
                  <a:gd name="T23" fmla="*/ 0 h 910"/>
                  <a:gd name="T24" fmla="*/ 0 w 635"/>
                  <a:gd name="T25" fmla="*/ 0 h 910"/>
                  <a:gd name="T26" fmla="*/ 0 w 635"/>
                  <a:gd name="T27" fmla="*/ 0 h 910"/>
                  <a:gd name="T28" fmla="*/ 0 w 635"/>
                  <a:gd name="T29" fmla="*/ 0 h 910"/>
                  <a:gd name="T30" fmla="*/ 0 w 635"/>
                  <a:gd name="T31" fmla="*/ 0 h 910"/>
                  <a:gd name="T32" fmla="*/ 0 w 635"/>
                  <a:gd name="T33" fmla="*/ 0 h 910"/>
                  <a:gd name="T34" fmla="*/ 0 w 635"/>
                  <a:gd name="T35" fmla="*/ 0 h 910"/>
                  <a:gd name="T36" fmla="*/ 0 w 635"/>
                  <a:gd name="T37" fmla="*/ 0 h 910"/>
                  <a:gd name="T38" fmla="*/ 0 w 635"/>
                  <a:gd name="T39" fmla="*/ 0 h 910"/>
                  <a:gd name="T40" fmla="*/ 0 w 635"/>
                  <a:gd name="T41" fmla="*/ 0 h 910"/>
                  <a:gd name="T42" fmla="*/ 0 w 635"/>
                  <a:gd name="T43" fmla="*/ 0 h 910"/>
                  <a:gd name="T44" fmla="*/ 0 w 635"/>
                  <a:gd name="T45" fmla="*/ 0 h 910"/>
                  <a:gd name="T46" fmla="*/ 0 w 635"/>
                  <a:gd name="T47" fmla="*/ 0 h 910"/>
                  <a:gd name="T48" fmla="*/ 0 w 635"/>
                  <a:gd name="T49" fmla="*/ 0 h 910"/>
                  <a:gd name="T50" fmla="*/ 0 w 635"/>
                  <a:gd name="T51" fmla="*/ 0 h 910"/>
                  <a:gd name="T52" fmla="*/ 0 w 635"/>
                  <a:gd name="T53" fmla="*/ 0 h 910"/>
                  <a:gd name="T54" fmla="*/ 0 w 635"/>
                  <a:gd name="T55" fmla="*/ 0 h 910"/>
                  <a:gd name="T56" fmla="*/ 0 w 635"/>
                  <a:gd name="T57" fmla="*/ 0 h 910"/>
                  <a:gd name="T58" fmla="*/ 0 w 635"/>
                  <a:gd name="T59" fmla="*/ 0 h 910"/>
                  <a:gd name="T60" fmla="*/ 0 w 635"/>
                  <a:gd name="T61" fmla="*/ 0 h 910"/>
                  <a:gd name="T62" fmla="*/ 0 w 635"/>
                  <a:gd name="T63" fmla="*/ 0 h 910"/>
                  <a:gd name="T64" fmla="*/ 0 w 635"/>
                  <a:gd name="T65" fmla="*/ 0 h 910"/>
                  <a:gd name="T66" fmla="*/ 0 w 635"/>
                  <a:gd name="T67" fmla="*/ 0 h 910"/>
                  <a:gd name="T68" fmla="*/ 0 w 635"/>
                  <a:gd name="T69" fmla="*/ 0 h 910"/>
                  <a:gd name="T70" fmla="*/ 0 w 635"/>
                  <a:gd name="T71" fmla="*/ 0 h 910"/>
                  <a:gd name="T72" fmla="*/ 0 w 635"/>
                  <a:gd name="T73" fmla="*/ 0 h 910"/>
                  <a:gd name="T74" fmla="*/ 0 w 635"/>
                  <a:gd name="T75" fmla="*/ 0 h 910"/>
                  <a:gd name="T76" fmla="*/ 0 w 635"/>
                  <a:gd name="T77" fmla="*/ 0 h 910"/>
                  <a:gd name="T78" fmla="*/ 0 w 635"/>
                  <a:gd name="T79" fmla="*/ 0 h 910"/>
                  <a:gd name="T80" fmla="*/ 0 w 635"/>
                  <a:gd name="T81" fmla="*/ 0 h 9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5"/>
                  <a:gd name="T124" fmla="*/ 0 h 910"/>
                  <a:gd name="T125" fmla="*/ 635 w 635"/>
                  <a:gd name="T126" fmla="*/ 910 h 9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5" h="910">
                    <a:moveTo>
                      <a:pt x="114" y="357"/>
                    </a:moveTo>
                    <a:lnTo>
                      <a:pt x="201" y="910"/>
                    </a:lnTo>
                    <a:lnTo>
                      <a:pt x="223" y="902"/>
                    </a:lnTo>
                    <a:lnTo>
                      <a:pt x="244" y="892"/>
                    </a:lnTo>
                    <a:lnTo>
                      <a:pt x="255" y="887"/>
                    </a:lnTo>
                    <a:lnTo>
                      <a:pt x="265" y="882"/>
                    </a:lnTo>
                    <a:lnTo>
                      <a:pt x="275" y="875"/>
                    </a:lnTo>
                    <a:lnTo>
                      <a:pt x="284" y="869"/>
                    </a:lnTo>
                    <a:lnTo>
                      <a:pt x="292" y="859"/>
                    </a:lnTo>
                    <a:lnTo>
                      <a:pt x="300" y="850"/>
                    </a:lnTo>
                    <a:lnTo>
                      <a:pt x="306" y="840"/>
                    </a:lnTo>
                    <a:lnTo>
                      <a:pt x="312" y="828"/>
                    </a:lnTo>
                    <a:lnTo>
                      <a:pt x="316" y="815"/>
                    </a:lnTo>
                    <a:lnTo>
                      <a:pt x="320" y="800"/>
                    </a:lnTo>
                    <a:lnTo>
                      <a:pt x="321" y="783"/>
                    </a:lnTo>
                    <a:lnTo>
                      <a:pt x="322" y="764"/>
                    </a:lnTo>
                    <a:lnTo>
                      <a:pt x="326" y="755"/>
                    </a:lnTo>
                    <a:lnTo>
                      <a:pt x="330" y="747"/>
                    </a:lnTo>
                    <a:lnTo>
                      <a:pt x="334" y="741"/>
                    </a:lnTo>
                    <a:lnTo>
                      <a:pt x="339" y="734"/>
                    </a:lnTo>
                    <a:lnTo>
                      <a:pt x="345" y="730"/>
                    </a:lnTo>
                    <a:lnTo>
                      <a:pt x="350" y="725"/>
                    </a:lnTo>
                    <a:lnTo>
                      <a:pt x="357" y="722"/>
                    </a:lnTo>
                    <a:lnTo>
                      <a:pt x="363" y="720"/>
                    </a:lnTo>
                    <a:lnTo>
                      <a:pt x="370" y="718"/>
                    </a:lnTo>
                    <a:lnTo>
                      <a:pt x="378" y="717"/>
                    </a:lnTo>
                    <a:lnTo>
                      <a:pt x="386" y="718"/>
                    </a:lnTo>
                    <a:lnTo>
                      <a:pt x="394" y="718"/>
                    </a:lnTo>
                    <a:lnTo>
                      <a:pt x="412" y="724"/>
                    </a:lnTo>
                    <a:lnTo>
                      <a:pt x="433" y="733"/>
                    </a:lnTo>
                    <a:lnTo>
                      <a:pt x="460" y="757"/>
                    </a:lnTo>
                    <a:lnTo>
                      <a:pt x="486" y="779"/>
                    </a:lnTo>
                    <a:lnTo>
                      <a:pt x="498" y="790"/>
                    </a:lnTo>
                    <a:lnTo>
                      <a:pt x="510" y="799"/>
                    </a:lnTo>
                    <a:lnTo>
                      <a:pt x="520" y="807"/>
                    </a:lnTo>
                    <a:lnTo>
                      <a:pt x="532" y="813"/>
                    </a:lnTo>
                    <a:lnTo>
                      <a:pt x="544" y="819"/>
                    </a:lnTo>
                    <a:lnTo>
                      <a:pt x="556" y="821"/>
                    </a:lnTo>
                    <a:lnTo>
                      <a:pt x="568" y="823"/>
                    </a:lnTo>
                    <a:lnTo>
                      <a:pt x="580" y="821"/>
                    </a:lnTo>
                    <a:lnTo>
                      <a:pt x="593" y="817"/>
                    </a:lnTo>
                    <a:lnTo>
                      <a:pt x="606" y="812"/>
                    </a:lnTo>
                    <a:lnTo>
                      <a:pt x="621" y="803"/>
                    </a:lnTo>
                    <a:lnTo>
                      <a:pt x="635" y="791"/>
                    </a:lnTo>
                    <a:lnTo>
                      <a:pt x="351" y="0"/>
                    </a:lnTo>
                    <a:lnTo>
                      <a:pt x="0" y="103"/>
                    </a:lnTo>
                    <a:lnTo>
                      <a:pt x="12" y="126"/>
                    </a:lnTo>
                    <a:lnTo>
                      <a:pt x="23" y="147"/>
                    </a:lnTo>
                    <a:lnTo>
                      <a:pt x="31" y="169"/>
                    </a:lnTo>
                    <a:lnTo>
                      <a:pt x="38" y="192"/>
                    </a:lnTo>
                    <a:lnTo>
                      <a:pt x="44" y="214"/>
                    </a:lnTo>
                    <a:lnTo>
                      <a:pt x="49" y="238"/>
                    </a:lnTo>
                    <a:lnTo>
                      <a:pt x="52" y="262"/>
                    </a:lnTo>
                    <a:lnTo>
                      <a:pt x="53" y="287"/>
                    </a:lnTo>
                    <a:lnTo>
                      <a:pt x="52" y="317"/>
                    </a:lnTo>
                    <a:lnTo>
                      <a:pt x="49" y="351"/>
                    </a:lnTo>
                    <a:lnTo>
                      <a:pt x="46" y="391"/>
                    </a:lnTo>
                    <a:lnTo>
                      <a:pt x="42" y="434"/>
                    </a:lnTo>
                    <a:lnTo>
                      <a:pt x="40" y="481"/>
                    </a:lnTo>
                    <a:lnTo>
                      <a:pt x="40" y="528"/>
                    </a:lnTo>
                    <a:lnTo>
                      <a:pt x="40" y="552"/>
                    </a:lnTo>
                    <a:lnTo>
                      <a:pt x="41" y="576"/>
                    </a:lnTo>
                    <a:lnTo>
                      <a:pt x="42" y="598"/>
                    </a:lnTo>
                    <a:lnTo>
                      <a:pt x="45" y="622"/>
                    </a:lnTo>
                    <a:lnTo>
                      <a:pt x="49" y="643"/>
                    </a:lnTo>
                    <a:lnTo>
                      <a:pt x="54" y="663"/>
                    </a:lnTo>
                    <a:lnTo>
                      <a:pt x="61" y="681"/>
                    </a:lnTo>
                    <a:lnTo>
                      <a:pt x="69" y="697"/>
                    </a:lnTo>
                    <a:lnTo>
                      <a:pt x="78" y="712"/>
                    </a:lnTo>
                    <a:lnTo>
                      <a:pt x="87" y="724"/>
                    </a:lnTo>
                    <a:lnTo>
                      <a:pt x="97" y="734"/>
                    </a:lnTo>
                    <a:lnTo>
                      <a:pt x="106" y="742"/>
                    </a:lnTo>
                    <a:lnTo>
                      <a:pt x="115" y="747"/>
                    </a:lnTo>
                    <a:lnTo>
                      <a:pt x="124" y="750"/>
                    </a:lnTo>
                    <a:lnTo>
                      <a:pt x="131" y="751"/>
                    </a:lnTo>
                    <a:lnTo>
                      <a:pt x="137" y="750"/>
                    </a:lnTo>
                    <a:lnTo>
                      <a:pt x="140" y="747"/>
                    </a:lnTo>
                    <a:lnTo>
                      <a:pt x="143" y="746"/>
                    </a:lnTo>
                    <a:lnTo>
                      <a:pt x="145" y="742"/>
                    </a:lnTo>
                    <a:lnTo>
                      <a:pt x="147" y="739"/>
                    </a:lnTo>
                    <a:lnTo>
                      <a:pt x="148" y="730"/>
                    </a:lnTo>
                    <a:lnTo>
                      <a:pt x="147" y="718"/>
                    </a:lnTo>
                    <a:lnTo>
                      <a:pt x="114" y="357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29" name="Freeform 2313"/>
              <p:cNvSpPr>
                <a:spLocks/>
              </p:cNvSpPr>
              <p:nvPr/>
            </p:nvSpPr>
            <p:spPr bwMode="auto">
              <a:xfrm>
                <a:off x="4454" y="3416"/>
                <a:ext cx="159" cy="227"/>
              </a:xfrm>
              <a:custGeom>
                <a:avLst/>
                <a:gdLst>
                  <a:gd name="T0" fmla="*/ 0 w 635"/>
                  <a:gd name="T1" fmla="*/ 0 h 910"/>
                  <a:gd name="T2" fmla="*/ 0 w 635"/>
                  <a:gd name="T3" fmla="*/ 0 h 910"/>
                  <a:gd name="T4" fmla="*/ 0 w 635"/>
                  <a:gd name="T5" fmla="*/ 0 h 910"/>
                  <a:gd name="T6" fmla="*/ 0 w 635"/>
                  <a:gd name="T7" fmla="*/ 0 h 910"/>
                  <a:gd name="T8" fmla="*/ 0 w 635"/>
                  <a:gd name="T9" fmla="*/ 0 h 910"/>
                  <a:gd name="T10" fmla="*/ 0 w 635"/>
                  <a:gd name="T11" fmla="*/ 0 h 910"/>
                  <a:gd name="T12" fmla="*/ 0 w 635"/>
                  <a:gd name="T13" fmla="*/ 0 h 910"/>
                  <a:gd name="T14" fmla="*/ 0 w 635"/>
                  <a:gd name="T15" fmla="*/ 0 h 910"/>
                  <a:gd name="T16" fmla="*/ 0 w 635"/>
                  <a:gd name="T17" fmla="*/ 0 h 910"/>
                  <a:gd name="T18" fmla="*/ 0 w 635"/>
                  <a:gd name="T19" fmla="*/ 0 h 910"/>
                  <a:gd name="T20" fmla="*/ 0 w 635"/>
                  <a:gd name="T21" fmla="*/ 0 h 910"/>
                  <a:gd name="T22" fmla="*/ 0 w 635"/>
                  <a:gd name="T23" fmla="*/ 0 h 910"/>
                  <a:gd name="T24" fmla="*/ 0 w 635"/>
                  <a:gd name="T25" fmla="*/ 0 h 910"/>
                  <a:gd name="T26" fmla="*/ 0 w 635"/>
                  <a:gd name="T27" fmla="*/ 0 h 910"/>
                  <a:gd name="T28" fmla="*/ 0 w 635"/>
                  <a:gd name="T29" fmla="*/ 0 h 910"/>
                  <a:gd name="T30" fmla="*/ 0 w 635"/>
                  <a:gd name="T31" fmla="*/ 0 h 910"/>
                  <a:gd name="T32" fmla="*/ 0 w 635"/>
                  <a:gd name="T33" fmla="*/ 0 h 910"/>
                  <a:gd name="T34" fmla="*/ 0 w 635"/>
                  <a:gd name="T35" fmla="*/ 0 h 910"/>
                  <a:gd name="T36" fmla="*/ 0 w 635"/>
                  <a:gd name="T37" fmla="*/ 0 h 910"/>
                  <a:gd name="T38" fmla="*/ 0 w 635"/>
                  <a:gd name="T39" fmla="*/ 0 h 910"/>
                  <a:gd name="T40" fmla="*/ 0 w 635"/>
                  <a:gd name="T41" fmla="*/ 0 h 910"/>
                  <a:gd name="T42" fmla="*/ 0 w 635"/>
                  <a:gd name="T43" fmla="*/ 0 h 910"/>
                  <a:gd name="T44" fmla="*/ 0 w 635"/>
                  <a:gd name="T45" fmla="*/ 0 h 910"/>
                  <a:gd name="T46" fmla="*/ 0 w 635"/>
                  <a:gd name="T47" fmla="*/ 0 h 910"/>
                  <a:gd name="T48" fmla="*/ 0 w 635"/>
                  <a:gd name="T49" fmla="*/ 0 h 910"/>
                  <a:gd name="T50" fmla="*/ 0 w 635"/>
                  <a:gd name="T51" fmla="*/ 0 h 910"/>
                  <a:gd name="T52" fmla="*/ 0 w 635"/>
                  <a:gd name="T53" fmla="*/ 0 h 910"/>
                  <a:gd name="T54" fmla="*/ 0 w 635"/>
                  <a:gd name="T55" fmla="*/ 0 h 910"/>
                  <a:gd name="T56" fmla="*/ 0 w 635"/>
                  <a:gd name="T57" fmla="*/ 0 h 910"/>
                  <a:gd name="T58" fmla="*/ 0 w 635"/>
                  <a:gd name="T59" fmla="*/ 0 h 910"/>
                  <a:gd name="T60" fmla="*/ 0 w 635"/>
                  <a:gd name="T61" fmla="*/ 0 h 910"/>
                  <a:gd name="T62" fmla="*/ 0 w 635"/>
                  <a:gd name="T63" fmla="*/ 0 h 910"/>
                  <a:gd name="T64" fmla="*/ 0 w 635"/>
                  <a:gd name="T65" fmla="*/ 0 h 910"/>
                  <a:gd name="T66" fmla="*/ 0 w 635"/>
                  <a:gd name="T67" fmla="*/ 0 h 910"/>
                  <a:gd name="T68" fmla="*/ 0 w 635"/>
                  <a:gd name="T69" fmla="*/ 0 h 910"/>
                  <a:gd name="T70" fmla="*/ 0 w 635"/>
                  <a:gd name="T71" fmla="*/ 0 h 910"/>
                  <a:gd name="T72" fmla="*/ 0 w 635"/>
                  <a:gd name="T73" fmla="*/ 0 h 910"/>
                  <a:gd name="T74" fmla="*/ 0 w 635"/>
                  <a:gd name="T75" fmla="*/ 0 h 910"/>
                  <a:gd name="T76" fmla="*/ 0 w 635"/>
                  <a:gd name="T77" fmla="*/ 0 h 910"/>
                  <a:gd name="T78" fmla="*/ 0 w 635"/>
                  <a:gd name="T79" fmla="*/ 0 h 910"/>
                  <a:gd name="T80" fmla="*/ 0 w 635"/>
                  <a:gd name="T81" fmla="*/ 0 h 9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5"/>
                  <a:gd name="T124" fmla="*/ 0 h 910"/>
                  <a:gd name="T125" fmla="*/ 635 w 635"/>
                  <a:gd name="T126" fmla="*/ 910 h 9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5" h="910">
                    <a:moveTo>
                      <a:pt x="114" y="357"/>
                    </a:moveTo>
                    <a:lnTo>
                      <a:pt x="201" y="910"/>
                    </a:lnTo>
                    <a:lnTo>
                      <a:pt x="223" y="902"/>
                    </a:lnTo>
                    <a:lnTo>
                      <a:pt x="244" y="892"/>
                    </a:lnTo>
                    <a:lnTo>
                      <a:pt x="255" y="887"/>
                    </a:lnTo>
                    <a:lnTo>
                      <a:pt x="265" y="882"/>
                    </a:lnTo>
                    <a:lnTo>
                      <a:pt x="275" y="875"/>
                    </a:lnTo>
                    <a:lnTo>
                      <a:pt x="284" y="869"/>
                    </a:lnTo>
                    <a:lnTo>
                      <a:pt x="292" y="859"/>
                    </a:lnTo>
                    <a:lnTo>
                      <a:pt x="300" y="850"/>
                    </a:lnTo>
                    <a:lnTo>
                      <a:pt x="306" y="840"/>
                    </a:lnTo>
                    <a:lnTo>
                      <a:pt x="312" y="828"/>
                    </a:lnTo>
                    <a:lnTo>
                      <a:pt x="316" y="815"/>
                    </a:lnTo>
                    <a:lnTo>
                      <a:pt x="320" y="800"/>
                    </a:lnTo>
                    <a:lnTo>
                      <a:pt x="321" y="783"/>
                    </a:lnTo>
                    <a:lnTo>
                      <a:pt x="322" y="764"/>
                    </a:lnTo>
                    <a:lnTo>
                      <a:pt x="326" y="755"/>
                    </a:lnTo>
                    <a:lnTo>
                      <a:pt x="330" y="747"/>
                    </a:lnTo>
                    <a:lnTo>
                      <a:pt x="334" y="741"/>
                    </a:lnTo>
                    <a:lnTo>
                      <a:pt x="339" y="734"/>
                    </a:lnTo>
                    <a:lnTo>
                      <a:pt x="345" y="730"/>
                    </a:lnTo>
                    <a:lnTo>
                      <a:pt x="350" y="725"/>
                    </a:lnTo>
                    <a:lnTo>
                      <a:pt x="357" y="722"/>
                    </a:lnTo>
                    <a:lnTo>
                      <a:pt x="363" y="720"/>
                    </a:lnTo>
                    <a:lnTo>
                      <a:pt x="370" y="718"/>
                    </a:lnTo>
                    <a:lnTo>
                      <a:pt x="378" y="717"/>
                    </a:lnTo>
                    <a:lnTo>
                      <a:pt x="386" y="718"/>
                    </a:lnTo>
                    <a:lnTo>
                      <a:pt x="394" y="718"/>
                    </a:lnTo>
                    <a:lnTo>
                      <a:pt x="412" y="724"/>
                    </a:lnTo>
                    <a:lnTo>
                      <a:pt x="433" y="733"/>
                    </a:lnTo>
                    <a:lnTo>
                      <a:pt x="460" y="757"/>
                    </a:lnTo>
                    <a:lnTo>
                      <a:pt x="486" y="779"/>
                    </a:lnTo>
                    <a:lnTo>
                      <a:pt x="498" y="790"/>
                    </a:lnTo>
                    <a:lnTo>
                      <a:pt x="510" y="799"/>
                    </a:lnTo>
                    <a:lnTo>
                      <a:pt x="520" y="807"/>
                    </a:lnTo>
                    <a:lnTo>
                      <a:pt x="532" y="813"/>
                    </a:lnTo>
                    <a:lnTo>
                      <a:pt x="544" y="819"/>
                    </a:lnTo>
                    <a:lnTo>
                      <a:pt x="556" y="821"/>
                    </a:lnTo>
                    <a:lnTo>
                      <a:pt x="568" y="823"/>
                    </a:lnTo>
                    <a:lnTo>
                      <a:pt x="580" y="821"/>
                    </a:lnTo>
                    <a:lnTo>
                      <a:pt x="593" y="817"/>
                    </a:lnTo>
                    <a:lnTo>
                      <a:pt x="606" y="812"/>
                    </a:lnTo>
                    <a:lnTo>
                      <a:pt x="621" y="803"/>
                    </a:lnTo>
                    <a:lnTo>
                      <a:pt x="635" y="791"/>
                    </a:lnTo>
                    <a:lnTo>
                      <a:pt x="351" y="0"/>
                    </a:lnTo>
                    <a:lnTo>
                      <a:pt x="0" y="103"/>
                    </a:lnTo>
                    <a:lnTo>
                      <a:pt x="12" y="126"/>
                    </a:lnTo>
                    <a:lnTo>
                      <a:pt x="23" y="147"/>
                    </a:lnTo>
                    <a:lnTo>
                      <a:pt x="31" y="169"/>
                    </a:lnTo>
                    <a:lnTo>
                      <a:pt x="38" y="192"/>
                    </a:lnTo>
                    <a:lnTo>
                      <a:pt x="44" y="214"/>
                    </a:lnTo>
                    <a:lnTo>
                      <a:pt x="49" y="238"/>
                    </a:lnTo>
                    <a:lnTo>
                      <a:pt x="52" y="262"/>
                    </a:lnTo>
                    <a:lnTo>
                      <a:pt x="53" y="287"/>
                    </a:lnTo>
                    <a:lnTo>
                      <a:pt x="52" y="317"/>
                    </a:lnTo>
                    <a:lnTo>
                      <a:pt x="49" y="351"/>
                    </a:lnTo>
                    <a:lnTo>
                      <a:pt x="46" y="391"/>
                    </a:lnTo>
                    <a:lnTo>
                      <a:pt x="42" y="434"/>
                    </a:lnTo>
                    <a:lnTo>
                      <a:pt x="40" y="481"/>
                    </a:lnTo>
                    <a:lnTo>
                      <a:pt x="40" y="528"/>
                    </a:lnTo>
                    <a:lnTo>
                      <a:pt x="40" y="552"/>
                    </a:lnTo>
                    <a:lnTo>
                      <a:pt x="41" y="576"/>
                    </a:lnTo>
                    <a:lnTo>
                      <a:pt x="42" y="598"/>
                    </a:lnTo>
                    <a:lnTo>
                      <a:pt x="45" y="622"/>
                    </a:lnTo>
                    <a:lnTo>
                      <a:pt x="49" y="643"/>
                    </a:lnTo>
                    <a:lnTo>
                      <a:pt x="54" y="663"/>
                    </a:lnTo>
                    <a:lnTo>
                      <a:pt x="61" y="681"/>
                    </a:lnTo>
                    <a:lnTo>
                      <a:pt x="69" y="697"/>
                    </a:lnTo>
                    <a:lnTo>
                      <a:pt x="78" y="712"/>
                    </a:lnTo>
                    <a:lnTo>
                      <a:pt x="87" y="724"/>
                    </a:lnTo>
                    <a:lnTo>
                      <a:pt x="97" y="734"/>
                    </a:lnTo>
                    <a:lnTo>
                      <a:pt x="106" y="742"/>
                    </a:lnTo>
                    <a:lnTo>
                      <a:pt x="115" y="747"/>
                    </a:lnTo>
                    <a:lnTo>
                      <a:pt x="124" y="750"/>
                    </a:lnTo>
                    <a:lnTo>
                      <a:pt x="131" y="751"/>
                    </a:lnTo>
                    <a:lnTo>
                      <a:pt x="137" y="750"/>
                    </a:lnTo>
                    <a:lnTo>
                      <a:pt x="140" y="747"/>
                    </a:lnTo>
                    <a:lnTo>
                      <a:pt x="143" y="746"/>
                    </a:lnTo>
                    <a:lnTo>
                      <a:pt x="145" y="742"/>
                    </a:lnTo>
                    <a:lnTo>
                      <a:pt x="147" y="739"/>
                    </a:lnTo>
                    <a:lnTo>
                      <a:pt x="148" y="730"/>
                    </a:lnTo>
                    <a:lnTo>
                      <a:pt x="147" y="718"/>
                    </a:lnTo>
                    <a:lnTo>
                      <a:pt x="114" y="35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30" name="Freeform 2314"/>
              <p:cNvSpPr>
                <a:spLocks/>
              </p:cNvSpPr>
              <p:nvPr/>
            </p:nvSpPr>
            <p:spPr bwMode="auto">
              <a:xfrm>
                <a:off x="4440" y="3435"/>
                <a:ext cx="62" cy="209"/>
              </a:xfrm>
              <a:custGeom>
                <a:avLst/>
                <a:gdLst>
                  <a:gd name="T0" fmla="*/ 0 w 247"/>
                  <a:gd name="T1" fmla="*/ 0 h 836"/>
                  <a:gd name="T2" fmla="*/ 0 w 247"/>
                  <a:gd name="T3" fmla="*/ 0 h 836"/>
                  <a:gd name="T4" fmla="*/ 0 w 247"/>
                  <a:gd name="T5" fmla="*/ 0 h 836"/>
                  <a:gd name="T6" fmla="*/ 0 w 247"/>
                  <a:gd name="T7" fmla="*/ 0 h 836"/>
                  <a:gd name="T8" fmla="*/ 0 w 247"/>
                  <a:gd name="T9" fmla="*/ 0 h 836"/>
                  <a:gd name="T10" fmla="*/ 0 w 247"/>
                  <a:gd name="T11" fmla="*/ 0 h 836"/>
                  <a:gd name="T12" fmla="*/ 0 w 247"/>
                  <a:gd name="T13" fmla="*/ 0 h 836"/>
                  <a:gd name="T14" fmla="*/ 0 w 247"/>
                  <a:gd name="T15" fmla="*/ 0 h 836"/>
                  <a:gd name="T16" fmla="*/ 0 w 247"/>
                  <a:gd name="T17" fmla="*/ 0 h 836"/>
                  <a:gd name="T18" fmla="*/ 0 w 247"/>
                  <a:gd name="T19" fmla="*/ 0 h 836"/>
                  <a:gd name="T20" fmla="*/ 0 w 247"/>
                  <a:gd name="T21" fmla="*/ 0 h 836"/>
                  <a:gd name="T22" fmla="*/ 0 w 247"/>
                  <a:gd name="T23" fmla="*/ 0 h 836"/>
                  <a:gd name="T24" fmla="*/ 0 w 247"/>
                  <a:gd name="T25" fmla="*/ 0 h 836"/>
                  <a:gd name="T26" fmla="*/ 0 w 247"/>
                  <a:gd name="T27" fmla="*/ 0 h 836"/>
                  <a:gd name="T28" fmla="*/ 0 w 247"/>
                  <a:gd name="T29" fmla="*/ 0 h 836"/>
                  <a:gd name="T30" fmla="*/ 0 w 247"/>
                  <a:gd name="T31" fmla="*/ 0 h 836"/>
                  <a:gd name="T32" fmla="*/ 0 w 247"/>
                  <a:gd name="T33" fmla="*/ 0 h 836"/>
                  <a:gd name="T34" fmla="*/ 0 w 247"/>
                  <a:gd name="T35" fmla="*/ 0 h 836"/>
                  <a:gd name="T36" fmla="*/ 0 w 247"/>
                  <a:gd name="T37" fmla="*/ 0 h 836"/>
                  <a:gd name="T38" fmla="*/ 0 w 247"/>
                  <a:gd name="T39" fmla="*/ 0 h 836"/>
                  <a:gd name="T40" fmla="*/ 0 w 247"/>
                  <a:gd name="T41" fmla="*/ 0 h 836"/>
                  <a:gd name="T42" fmla="*/ 0 w 247"/>
                  <a:gd name="T43" fmla="*/ 0 h 836"/>
                  <a:gd name="T44" fmla="*/ 0 w 247"/>
                  <a:gd name="T45" fmla="*/ 0 h 836"/>
                  <a:gd name="T46" fmla="*/ 0 w 247"/>
                  <a:gd name="T47" fmla="*/ 0 h 836"/>
                  <a:gd name="T48" fmla="*/ 0 w 247"/>
                  <a:gd name="T49" fmla="*/ 0 h 836"/>
                  <a:gd name="T50" fmla="*/ 0 w 247"/>
                  <a:gd name="T51" fmla="*/ 0 h 836"/>
                  <a:gd name="T52" fmla="*/ 0 w 247"/>
                  <a:gd name="T53" fmla="*/ 0 h 836"/>
                  <a:gd name="T54" fmla="*/ 0 w 247"/>
                  <a:gd name="T55" fmla="*/ 0 h 836"/>
                  <a:gd name="T56" fmla="*/ 0 w 247"/>
                  <a:gd name="T57" fmla="*/ 0 h 836"/>
                  <a:gd name="T58" fmla="*/ 0 w 247"/>
                  <a:gd name="T59" fmla="*/ 0 h 836"/>
                  <a:gd name="T60" fmla="*/ 0 w 247"/>
                  <a:gd name="T61" fmla="*/ 0 h 836"/>
                  <a:gd name="T62" fmla="*/ 0 w 247"/>
                  <a:gd name="T63" fmla="*/ 0 h 8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7"/>
                  <a:gd name="T97" fmla="*/ 0 h 836"/>
                  <a:gd name="T98" fmla="*/ 247 w 247"/>
                  <a:gd name="T99" fmla="*/ 836 h 8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7" h="836">
                    <a:moveTo>
                      <a:pt x="152" y="0"/>
                    </a:moveTo>
                    <a:lnTo>
                      <a:pt x="150" y="12"/>
                    </a:lnTo>
                    <a:lnTo>
                      <a:pt x="150" y="26"/>
                    </a:lnTo>
                    <a:lnTo>
                      <a:pt x="150" y="44"/>
                    </a:lnTo>
                    <a:lnTo>
                      <a:pt x="152" y="62"/>
                    </a:lnTo>
                    <a:lnTo>
                      <a:pt x="155" y="104"/>
                    </a:lnTo>
                    <a:lnTo>
                      <a:pt x="161" y="152"/>
                    </a:lnTo>
                    <a:lnTo>
                      <a:pt x="177" y="264"/>
                    </a:lnTo>
                    <a:lnTo>
                      <a:pt x="196" y="387"/>
                    </a:lnTo>
                    <a:lnTo>
                      <a:pt x="216" y="514"/>
                    </a:lnTo>
                    <a:lnTo>
                      <a:pt x="233" y="635"/>
                    </a:lnTo>
                    <a:lnTo>
                      <a:pt x="240" y="690"/>
                    </a:lnTo>
                    <a:lnTo>
                      <a:pt x="244" y="743"/>
                    </a:lnTo>
                    <a:lnTo>
                      <a:pt x="247" y="789"/>
                    </a:lnTo>
                    <a:lnTo>
                      <a:pt x="247" y="829"/>
                    </a:lnTo>
                    <a:lnTo>
                      <a:pt x="233" y="832"/>
                    </a:lnTo>
                    <a:lnTo>
                      <a:pt x="218" y="833"/>
                    </a:lnTo>
                    <a:lnTo>
                      <a:pt x="202" y="834"/>
                    </a:lnTo>
                    <a:lnTo>
                      <a:pt x="185" y="836"/>
                    </a:lnTo>
                    <a:lnTo>
                      <a:pt x="167" y="836"/>
                    </a:lnTo>
                    <a:lnTo>
                      <a:pt x="149" y="834"/>
                    </a:lnTo>
                    <a:lnTo>
                      <a:pt x="130" y="832"/>
                    </a:lnTo>
                    <a:lnTo>
                      <a:pt x="112" y="828"/>
                    </a:lnTo>
                    <a:lnTo>
                      <a:pt x="93" y="822"/>
                    </a:lnTo>
                    <a:lnTo>
                      <a:pt x="76" y="814"/>
                    </a:lnTo>
                    <a:lnTo>
                      <a:pt x="59" y="805"/>
                    </a:lnTo>
                    <a:lnTo>
                      <a:pt x="45" y="793"/>
                    </a:lnTo>
                    <a:lnTo>
                      <a:pt x="37" y="788"/>
                    </a:lnTo>
                    <a:lnTo>
                      <a:pt x="30" y="780"/>
                    </a:lnTo>
                    <a:lnTo>
                      <a:pt x="23" y="772"/>
                    </a:lnTo>
                    <a:lnTo>
                      <a:pt x="18" y="764"/>
                    </a:lnTo>
                    <a:lnTo>
                      <a:pt x="13" y="755"/>
                    </a:lnTo>
                    <a:lnTo>
                      <a:pt x="8" y="745"/>
                    </a:lnTo>
                    <a:lnTo>
                      <a:pt x="4" y="734"/>
                    </a:lnTo>
                    <a:lnTo>
                      <a:pt x="0" y="723"/>
                    </a:lnTo>
                    <a:lnTo>
                      <a:pt x="8" y="689"/>
                    </a:lnTo>
                    <a:lnTo>
                      <a:pt x="18" y="632"/>
                    </a:lnTo>
                    <a:lnTo>
                      <a:pt x="31" y="558"/>
                    </a:lnTo>
                    <a:lnTo>
                      <a:pt x="46" y="475"/>
                    </a:lnTo>
                    <a:lnTo>
                      <a:pt x="59" y="388"/>
                    </a:lnTo>
                    <a:lnTo>
                      <a:pt x="71" y="305"/>
                    </a:lnTo>
                    <a:lnTo>
                      <a:pt x="80" y="231"/>
                    </a:lnTo>
                    <a:lnTo>
                      <a:pt x="84" y="174"/>
                    </a:lnTo>
                    <a:lnTo>
                      <a:pt x="84" y="158"/>
                    </a:lnTo>
                    <a:lnTo>
                      <a:pt x="83" y="144"/>
                    </a:lnTo>
                    <a:lnTo>
                      <a:pt x="79" y="131"/>
                    </a:lnTo>
                    <a:lnTo>
                      <a:pt x="75" y="120"/>
                    </a:lnTo>
                    <a:lnTo>
                      <a:pt x="70" y="110"/>
                    </a:lnTo>
                    <a:lnTo>
                      <a:pt x="63" y="99"/>
                    </a:lnTo>
                    <a:lnTo>
                      <a:pt x="56" y="91"/>
                    </a:lnTo>
                    <a:lnTo>
                      <a:pt x="50" y="83"/>
                    </a:lnTo>
                    <a:lnTo>
                      <a:pt x="37" y="69"/>
                    </a:lnTo>
                    <a:lnTo>
                      <a:pt x="26" y="55"/>
                    </a:lnTo>
                    <a:lnTo>
                      <a:pt x="22" y="49"/>
                    </a:lnTo>
                    <a:lnTo>
                      <a:pt x="20" y="42"/>
                    </a:lnTo>
                    <a:lnTo>
                      <a:pt x="20" y="36"/>
                    </a:lnTo>
                    <a:lnTo>
                      <a:pt x="21" y="28"/>
                    </a:lnTo>
                    <a:lnTo>
                      <a:pt x="35" y="28"/>
                    </a:lnTo>
                    <a:lnTo>
                      <a:pt x="51" y="24"/>
                    </a:lnTo>
                    <a:lnTo>
                      <a:pt x="68" y="20"/>
                    </a:lnTo>
                    <a:lnTo>
                      <a:pt x="86" y="15"/>
                    </a:lnTo>
                    <a:lnTo>
                      <a:pt x="104" y="9"/>
                    </a:lnTo>
                    <a:lnTo>
                      <a:pt x="121" y="4"/>
                    </a:lnTo>
                    <a:lnTo>
                      <a:pt x="137" y="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31" name="Freeform 2315"/>
              <p:cNvSpPr>
                <a:spLocks/>
              </p:cNvSpPr>
              <p:nvPr/>
            </p:nvSpPr>
            <p:spPr bwMode="auto">
              <a:xfrm>
                <a:off x="4440" y="3435"/>
                <a:ext cx="62" cy="209"/>
              </a:xfrm>
              <a:custGeom>
                <a:avLst/>
                <a:gdLst>
                  <a:gd name="T0" fmla="*/ 0 w 247"/>
                  <a:gd name="T1" fmla="*/ 0 h 836"/>
                  <a:gd name="T2" fmla="*/ 0 w 247"/>
                  <a:gd name="T3" fmla="*/ 0 h 836"/>
                  <a:gd name="T4" fmla="*/ 0 w 247"/>
                  <a:gd name="T5" fmla="*/ 0 h 836"/>
                  <a:gd name="T6" fmla="*/ 0 w 247"/>
                  <a:gd name="T7" fmla="*/ 0 h 836"/>
                  <a:gd name="T8" fmla="*/ 0 w 247"/>
                  <a:gd name="T9" fmla="*/ 0 h 836"/>
                  <a:gd name="T10" fmla="*/ 0 w 247"/>
                  <a:gd name="T11" fmla="*/ 0 h 836"/>
                  <a:gd name="T12" fmla="*/ 0 w 247"/>
                  <a:gd name="T13" fmla="*/ 0 h 836"/>
                  <a:gd name="T14" fmla="*/ 0 w 247"/>
                  <a:gd name="T15" fmla="*/ 0 h 836"/>
                  <a:gd name="T16" fmla="*/ 0 w 247"/>
                  <a:gd name="T17" fmla="*/ 0 h 836"/>
                  <a:gd name="T18" fmla="*/ 0 w 247"/>
                  <a:gd name="T19" fmla="*/ 0 h 836"/>
                  <a:gd name="T20" fmla="*/ 0 w 247"/>
                  <a:gd name="T21" fmla="*/ 0 h 836"/>
                  <a:gd name="T22" fmla="*/ 0 w 247"/>
                  <a:gd name="T23" fmla="*/ 0 h 836"/>
                  <a:gd name="T24" fmla="*/ 0 w 247"/>
                  <a:gd name="T25" fmla="*/ 0 h 836"/>
                  <a:gd name="T26" fmla="*/ 0 w 247"/>
                  <a:gd name="T27" fmla="*/ 0 h 836"/>
                  <a:gd name="T28" fmla="*/ 0 w 247"/>
                  <a:gd name="T29" fmla="*/ 0 h 836"/>
                  <a:gd name="T30" fmla="*/ 0 w 247"/>
                  <a:gd name="T31" fmla="*/ 0 h 836"/>
                  <a:gd name="T32" fmla="*/ 0 w 247"/>
                  <a:gd name="T33" fmla="*/ 0 h 836"/>
                  <a:gd name="T34" fmla="*/ 0 w 247"/>
                  <a:gd name="T35" fmla="*/ 0 h 836"/>
                  <a:gd name="T36" fmla="*/ 0 w 247"/>
                  <a:gd name="T37" fmla="*/ 0 h 836"/>
                  <a:gd name="T38" fmla="*/ 0 w 247"/>
                  <a:gd name="T39" fmla="*/ 0 h 836"/>
                  <a:gd name="T40" fmla="*/ 0 w 247"/>
                  <a:gd name="T41" fmla="*/ 0 h 836"/>
                  <a:gd name="T42" fmla="*/ 0 w 247"/>
                  <a:gd name="T43" fmla="*/ 0 h 836"/>
                  <a:gd name="T44" fmla="*/ 0 w 247"/>
                  <a:gd name="T45" fmla="*/ 0 h 836"/>
                  <a:gd name="T46" fmla="*/ 0 w 247"/>
                  <a:gd name="T47" fmla="*/ 0 h 836"/>
                  <a:gd name="T48" fmla="*/ 0 w 247"/>
                  <a:gd name="T49" fmla="*/ 0 h 836"/>
                  <a:gd name="T50" fmla="*/ 0 w 247"/>
                  <a:gd name="T51" fmla="*/ 0 h 836"/>
                  <a:gd name="T52" fmla="*/ 0 w 247"/>
                  <a:gd name="T53" fmla="*/ 0 h 836"/>
                  <a:gd name="T54" fmla="*/ 0 w 247"/>
                  <a:gd name="T55" fmla="*/ 0 h 836"/>
                  <a:gd name="T56" fmla="*/ 0 w 247"/>
                  <a:gd name="T57" fmla="*/ 0 h 836"/>
                  <a:gd name="T58" fmla="*/ 0 w 247"/>
                  <a:gd name="T59" fmla="*/ 0 h 836"/>
                  <a:gd name="T60" fmla="*/ 0 w 247"/>
                  <a:gd name="T61" fmla="*/ 0 h 836"/>
                  <a:gd name="T62" fmla="*/ 0 w 247"/>
                  <a:gd name="T63" fmla="*/ 0 h 8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7"/>
                  <a:gd name="T97" fmla="*/ 0 h 836"/>
                  <a:gd name="T98" fmla="*/ 247 w 247"/>
                  <a:gd name="T99" fmla="*/ 836 h 8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7" h="836">
                    <a:moveTo>
                      <a:pt x="152" y="0"/>
                    </a:moveTo>
                    <a:lnTo>
                      <a:pt x="150" y="12"/>
                    </a:lnTo>
                    <a:lnTo>
                      <a:pt x="150" y="26"/>
                    </a:lnTo>
                    <a:lnTo>
                      <a:pt x="150" y="44"/>
                    </a:lnTo>
                    <a:lnTo>
                      <a:pt x="152" y="62"/>
                    </a:lnTo>
                    <a:lnTo>
                      <a:pt x="155" y="104"/>
                    </a:lnTo>
                    <a:lnTo>
                      <a:pt x="161" y="152"/>
                    </a:lnTo>
                    <a:lnTo>
                      <a:pt x="177" y="264"/>
                    </a:lnTo>
                    <a:lnTo>
                      <a:pt x="196" y="387"/>
                    </a:lnTo>
                    <a:lnTo>
                      <a:pt x="216" y="514"/>
                    </a:lnTo>
                    <a:lnTo>
                      <a:pt x="233" y="635"/>
                    </a:lnTo>
                    <a:lnTo>
                      <a:pt x="240" y="690"/>
                    </a:lnTo>
                    <a:lnTo>
                      <a:pt x="244" y="743"/>
                    </a:lnTo>
                    <a:lnTo>
                      <a:pt x="247" y="789"/>
                    </a:lnTo>
                    <a:lnTo>
                      <a:pt x="247" y="829"/>
                    </a:lnTo>
                    <a:lnTo>
                      <a:pt x="233" y="832"/>
                    </a:lnTo>
                    <a:lnTo>
                      <a:pt x="218" y="833"/>
                    </a:lnTo>
                    <a:lnTo>
                      <a:pt x="202" y="834"/>
                    </a:lnTo>
                    <a:lnTo>
                      <a:pt x="185" y="836"/>
                    </a:lnTo>
                    <a:lnTo>
                      <a:pt x="167" y="836"/>
                    </a:lnTo>
                    <a:lnTo>
                      <a:pt x="149" y="834"/>
                    </a:lnTo>
                    <a:lnTo>
                      <a:pt x="130" y="832"/>
                    </a:lnTo>
                    <a:lnTo>
                      <a:pt x="112" y="828"/>
                    </a:lnTo>
                    <a:lnTo>
                      <a:pt x="93" y="822"/>
                    </a:lnTo>
                    <a:lnTo>
                      <a:pt x="76" y="814"/>
                    </a:lnTo>
                    <a:lnTo>
                      <a:pt x="59" y="805"/>
                    </a:lnTo>
                    <a:lnTo>
                      <a:pt x="45" y="793"/>
                    </a:lnTo>
                    <a:lnTo>
                      <a:pt x="37" y="788"/>
                    </a:lnTo>
                    <a:lnTo>
                      <a:pt x="30" y="780"/>
                    </a:lnTo>
                    <a:lnTo>
                      <a:pt x="23" y="772"/>
                    </a:lnTo>
                    <a:lnTo>
                      <a:pt x="18" y="764"/>
                    </a:lnTo>
                    <a:lnTo>
                      <a:pt x="13" y="755"/>
                    </a:lnTo>
                    <a:lnTo>
                      <a:pt x="8" y="745"/>
                    </a:lnTo>
                    <a:lnTo>
                      <a:pt x="4" y="734"/>
                    </a:lnTo>
                    <a:lnTo>
                      <a:pt x="0" y="723"/>
                    </a:lnTo>
                    <a:lnTo>
                      <a:pt x="8" y="689"/>
                    </a:lnTo>
                    <a:lnTo>
                      <a:pt x="18" y="632"/>
                    </a:lnTo>
                    <a:lnTo>
                      <a:pt x="31" y="558"/>
                    </a:lnTo>
                    <a:lnTo>
                      <a:pt x="46" y="475"/>
                    </a:lnTo>
                    <a:lnTo>
                      <a:pt x="59" y="388"/>
                    </a:lnTo>
                    <a:lnTo>
                      <a:pt x="71" y="305"/>
                    </a:lnTo>
                    <a:lnTo>
                      <a:pt x="80" y="231"/>
                    </a:lnTo>
                    <a:lnTo>
                      <a:pt x="84" y="174"/>
                    </a:lnTo>
                    <a:lnTo>
                      <a:pt x="84" y="158"/>
                    </a:lnTo>
                    <a:lnTo>
                      <a:pt x="83" y="144"/>
                    </a:lnTo>
                    <a:lnTo>
                      <a:pt x="79" y="131"/>
                    </a:lnTo>
                    <a:lnTo>
                      <a:pt x="75" y="120"/>
                    </a:lnTo>
                    <a:lnTo>
                      <a:pt x="70" y="110"/>
                    </a:lnTo>
                    <a:lnTo>
                      <a:pt x="63" y="99"/>
                    </a:lnTo>
                    <a:lnTo>
                      <a:pt x="56" y="91"/>
                    </a:lnTo>
                    <a:lnTo>
                      <a:pt x="50" y="83"/>
                    </a:lnTo>
                    <a:lnTo>
                      <a:pt x="37" y="69"/>
                    </a:lnTo>
                    <a:lnTo>
                      <a:pt x="26" y="55"/>
                    </a:lnTo>
                    <a:lnTo>
                      <a:pt x="22" y="49"/>
                    </a:lnTo>
                    <a:lnTo>
                      <a:pt x="20" y="42"/>
                    </a:lnTo>
                    <a:lnTo>
                      <a:pt x="20" y="36"/>
                    </a:lnTo>
                    <a:lnTo>
                      <a:pt x="21" y="28"/>
                    </a:lnTo>
                    <a:lnTo>
                      <a:pt x="35" y="28"/>
                    </a:lnTo>
                    <a:lnTo>
                      <a:pt x="51" y="24"/>
                    </a:lnTo>
                    <a:lnTo>
                      <a:pt x="68" y="20"/>
                    </a:lnTo>
                    <a:lnTo>
                      <a:pt x="86" y="15"/>
                    </a:lnTo>
                    <a:lnTo>
                      <a:pt x="104" y="9"/>
                    </a:lnTo>
                    <a:lnTo>
                      <a:pt x="121" y="4"/>
                    </a:lnTo>
                    <a:lnTo>
                      <a:pt x="137" y="1"/>
                    </a:lnTo>
                    <a:lnTo>
                      <a:pt x="152" y="0"/>
                    </a:lnTo>
                    <a:close/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32" name="Freeform 2316"/>
              <p:cNvSpPr>
                <a:spLocks/>
              </p:cNvSpPr>
              <p:nvPr/>
            </p:nvSpPr>
            <p:spPr bwMode="auto">
              <a:xfrm>
                <a:off x="5221" y="2554"/>
                <a:ext cx="219" cy="140"/>
              </a:xfrm>
              <a:custGeom>
                <a:avLst/>
                <a:gdLst>
                  <a:gd name="T0" fmla="*/ 0 w 878"/>
                  <a:gd name="T1" fmla="*/ 0 h 561"/>
                  <a:gd name="T2" fmla="*/ 0 w 878"/>
                  <a:gd name="T3" fmla="*/ 0 h 561"/>
                  <a:gd name="T4" fmla="*/ 0 w 878"/>
                  <a:gd name="T5" fmla="*/ 0 h 561"/>
                  <a:gd name="T6" fmla="*/ 0 w 878"/>
                  <a:gd name="T7" fmla="*/ 0 h 561"/>
                  <a:gd name="T8" fmla="*/ 0 w 878"/>
                  <a:gd name="T9" fmla="*/ 0 h 561"/>
                  <a:gd name="T10" fmla="*/ 0 w 878"/>
                  <a:gd name="T11" fmla="*/ 0 h 561"/>
                  <a:gd name="T12" fmla="*/ 0 w 878"/>
                  <a:gd name="T13" fmla="*/ 0 h 561"/>
                  <a:gd name="T14" fmla="*/ 0 w 878"/>
                  <a:gd name="T15" fmla="*/ 0 h 561"/>
                  <a:gd name="T16" fmla="*/ 0 w 878"/>
                  <a:gd name="T17" fmla="*/ 0 h 561"/>
                  <a:gd name="T18" fmla="*/ 0 w 878"/>
                  <a:gd name="T19" fmla="*/ 0 h 561"/>
                  <a:gd name="T20" fmla="*/ 0 w 878"/>
                  <a:gd name="T21" fmla="*/ 0 h 561"/>
                  <a:gd name="T22" fmla="*/ 0 w 878"/>
                  <a:gd name="T23" fmla="*/ 0 h 561"/>
                  <a:gd name="T24" fmla="*/ 0 w 878"/>
                  <a:gd name="T25" fmla="*/ 0 h 561"/>
                  <a:gd name="T26" fmla="*/ 0 w 878"/>
                  <a:gd name="T27" fmla="*/ 0 h 561"/>
                  <a:gd name="T28" fmla="*/ 0 w 878"/>
                  <a:gd name="T29" fmla="*/ 0 h 561"/>
                  <a:gd name="T30" fmla="*/ 0 w 878"/>
                  <a:gd name="T31" fmla="*/ 0 h 561"/>
                  <a:gd name="T32" fmla="*/ 0 w 878"/>
                  <a:gd name="T33" fmla="*/ 0 h 561"/>
                  <a:gd name="T34" fmla="*/ 0 w 878"/>
                  <a:gd name="T35" fmla="*/ 0 h 561"/>
                  <a:gd name="T36" fmla="*/ 0 w 878"/>
                  <a:gd name="T37" fmla="*/ 0 h 561"/>
                  <a:gd name="T38" fmla="*/ 0 w 878"/>
                  <a:gd name="T39" fmla="*/ 0 h 561"/>
                  <a:gd name="T40" fmla="*/ 0 w 878"/>
                  <a:gd name="T41" fmla="*/ 0 h 561"/>
                  <a:gd name="T42" fmla="*/ 0 w 878"/>
                  <a:gd name="T43" fmla="*/ 0 h 561"/>
                  <a:gd name="T44" fmla="*/ 0 w 878"/>
                  <a:gd name="T45" fmla="*/ 0 h 561"/>
                  <a:gd name="T46" fmla="*/ 0 w 878"/>
                  <a:gd name="T47" fmla="*/ 0 h 561"/>
                  <a:gd name="T48" fmla="*/ 0 w 878"/>
                  <a:gd name="T49" fmla="*/ 0 h 561"/>
                  <a:gd name="T50" fmla="*/ 0 w 878"/>
                  <a:gd name="T51" fmla="*/ 0 h 561"/>
                  <a:gd name="T52" fmla="*/ 0 w 878"/>
                  <a:gd name="T53" fmla="*/ 0 h 561"/>
                  <a:gd name="T54" fmla="*/ 0 w 878"/>
                  <a:gd name="T55" fmla="*/ 0 h 561"/>
                  <a:gd name="T56" fmla="*/ 0 w 878"/>
                  <a:gd name="T57" fmla="*/ 0 h 561"/>
                  <a:gd name="T58" fmla="*/ 0 w 878"/>
                  <a:gd name="T59" fmla="*/ 0 h 561"/>
                  <a:gd name="T60" fmla="*/ 0 w 878"/>
                  <a:gd name="T61" fmla="*/ 0 h 561"/>
                  <a:gd name="T62" fmla="*/ 0 w 878"/>
                  <a:gd name="T63" fmla="*/ 0 h 561"/>
                  <a:gd name="T64" fmla="*/ 0 w 878"/>
                  <a:gd name="T65" fmla="*/ 0 h 561"/>
                  <a:gd name="T66" fmla="*/ 0 w 878"/>
                  <a:gd name="T67" fmla="*/ 0 h 561"/>
                  <a:gd name="T68" fmla="*/ 0 w 878"/>
                  <a:gd name="T69" fmla="*/ 0 h 561"/>
                  <a:gd name="T70" fmla="*/ 0 w 878"/>
                  <a:gd name="T71" fmla="*/ 0 h 561"/>
                  <a:gd name="T72" fmla="*/ 0 w 878"/>
                  <a:gd name="T73" fmla="*/ 0 h 561"/>
                  <a:gd name="T74" fmla="*/ 0 w 878"/>
                  <a:gd name="T75" fmla="*/ 0 h 561"/>
                  <a:gd name="T76" fmla="*/ 0 w 878"/>
                  <a:gd name="T77" fmla="*/ 0 h 561"/>
                  <a:gd name="T78" fmla="*/ 0 w 878"/>
                  <a:gd name="T79" fmla="*/ 0 h 561"/>
                  <a:gd name="T80" fmla="*/ 0 w 878"/>
                  <a:gd name="T81" fmla="*/ 0 h 5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78"/>
                  <a:gd name="T124" fmla="*/ 0 h 561"/>
                  <a:gd name="T125" fmla="*/ 878 w 878"/>
                  <a:gd name="T126" fmla="*/ 561 h 5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78" h="561">
                    <a:moveTo>
                      <a:pt x="318" y="455"/>
                    </a:moveTo>
                    <a:lnTo>
                      <a:pt x="878" y="447"/>
                    </a:lnTo>
                    <a:lnTo>
                      <a:pt x="873" y="423"/>
                    </a:lnTo>
                    <a:lnTo>
                      <a:pt x="867" y="401"/>
                    </a:lnTo>
                    <a:lnTo>
                      <a:pt x="865" y="390"/>
                    </a:lnTo>
                    <a:lnTo>
                      <a:pt x="859" y="379"/>
                    </a:lnTo>
                    <a:lnTo>
                      <a:pt x="856" y="369"/>
                    </a:lnTo>
                    <a:lnTo>
                      <a:pt x="849" y="359"/>
                    </a:lnTo>
                    <a:lnTo>
                      <a:pt x="842" y="349"/>
                    </a:lnTo>
                    <a:lnTo>
                      <a:pt x="834" y="342"/>
                    </a:lnTo>
                    <a:lnTo>
                      <a:pt x="824" y="334"/>
                    </a:lnTo>
                    <a:lnTo>
                      <a:pt x="813" y="326"/>
                    </a:lnTo>
                    <a:lnTo>
                      <a:pt x="800" y="320"/>
                    </a:lnTo>
                    <a:lnTo>
                      <a:pt x="787" y="314"/>
                    </a:lnTo>
                    <a:lnTo>
                      <a:pt x="770" y="310"/>
                    </a:lnTo>
                    <a:lnTo>
                      <a:pt x="751" y="306"/>
                    </a:lnTo>
                    <a:lnTo>
                      <a:pt x="743" y="302"/>
                    </a:lnTo>
                    <a:lnTo>
                      <a:pt x="737" y="297"/>
                    </a:lnTo>
                    <a:lnTo>
                      <a:pt x="730" y="290"/>
                    </a:lnTo>
                    <a:lnTo>
                      <a:pt x="725" y="285"/>
                    </a:lnTo>
                    <a:lnTo>
                      <a:pt x="721" y="278"/>
                    </a:lnTo>
                    <a:lnTo>
                      <a:pt x="717" y="273"/>
                    </a:lnTo>
                    <a:lnTo>
                      <a:pt x="714" y="266"/>
                    </a:lnTo>
                    <a:lnTo>
                      <a:pt x="713" y="260"/>
                    </a:lnTo>
                    <a:lnTo>
                      <a:pt x="713" y="252"/>
                    </a:lnTo>
                    <a:lnTo>
                      <a:pt x="713" y="245"/>
                    </a:lnTo>
                    <a:lnTo>
                      <a:pt x="714" y="237"/>
                    </a:lnTo>
                    <a:lnTo>
                      <a:pt x="717" y="229"/>
                    </a:lnTo>
                    <a:lnTo>
                      <a:pt x="725" y="211"/>
                    </a:lnTo>
                    <a:lnTo>
                      <a:pt x="735" y="192"/>
                    </a:lnTo>
                    <a:lnTo>
                      <a:pt x="763" y="169"/>
                    </a:lnTo>
                    <a:lnTo>
                      <a:pt x="790" y="148"/>
                    </a:lnTo>
                    <a:lnTo>
                      <a:pt x="801" y="137"/>
                    </a:lnTo>
                    <a:lnTo>
                      <a:pt x="812" y="126"/>
                    </a:lnTo>
                    <a:lnTo>
                      <a:pt x="823" y="116"/>
                    </a:lnTo>
                    <a:lnTo>
                      <a:pt x="830" y="105"/>
                    </a:lnTo>
                    <a:lnTo>
                      <a:pt x="837" y="95"/>
                    </a:lnTo>
                    <a:lnTo>
                      <a:pt x="841" y="83"/>
                    </a:lnTo>
                    <a:lnTo>
                      <a:pt x="844" y="72"/>
                    </a:lnTo>
                    <a:lnTo>
                      <a:pt x="845" y="59"/>
                    </a:lnTo>
                    <a:lnTo>
                      <a:pt x="844" y="46"/>
                    </a:lnTo>
                    <a:lnTo>
                      <a:pt x="840" y="31"/>
                    </a:lnTo>
                    <a:lnTo>
                      <a:pt x="832" y="17"/>
                    </a:lnTo>
                    <a:lnTo>
                      <a:pt x="823" y="0"/>
                    </a:lnTo>
                    <a:lnTo>
                      <a:pt x="0" y="169"/>
                    </a:lnTo>
                    <a:lnTo>
                      <a:pt x="52" y="530"/>
                    </a:lnTo>
                    <a:lnTo>
                      <a:pt x="75" y="522"/>
                    </a:lnTo>
                    <a:lnTo>
                      <a:pt x="98" y="516"/>
                    </a:lnTo>
                    <a:lnTo>
                      <a:pt x="120" y="509"/>
                    </a:lnTo>
                    <a:lnTo>
                      <a:pt x="144" y="505"/>
                    </a:lnTo>
                    <a:lnTo>
                      <a:pt x="168" y="503"/>
                    </a:lnTo>
                    <a:lnTo>
                      <a:pt x="192" y="501"/>
                    </a:lnTo>
                    <a:lnTo>
                      <a:pt x="215" y="503"/>
                    </a:lnTo>
                    <a:lnTo>
                      <a:pt x="240" y="505"/>
                    </a:lnTo>
                    <a:lnTo>
                      <a:pt x="269" y="511"/>
                    </a:lnTo>
                    <a:lnTo>
                      <a:pt x="304" y="517"/>
                    </a:lnTo>
                    <a:lnTo>
                      <a:pt x="343" y="526"/>
                    </a:lnTo>
                    <a:lnTo>
                      <a:pt x="386" y="536"/>
                    </a:lnTo>
                    <a:lnTo>
                      <a:pt x="430" y="545"/>
                    </a:lnTo>
                    <a:lnTo>
                      <a:pt x="478" y="553"/>
                    </a:lnTo>
                    <a:lnTo>
                      <a:pt x="500" y="555"/>
                    </a:lnTo>
                    <a:lnTo>
                      <a:pt x="524" y="558"/>
                    </a:lnTo>
                    <a:lnTo>
                      <a:pt x="548" y="559"/>
                    </a:lnTo>
                    <a:lnTo>
                      <a:pt x="570" y="561"/>
                    </a:lnTo>
                    <a:lnTo>
                      <a:pt x="593" y="559"/>
                    </a:lnTo>
                    <a:lnTo>
                      <a:pt x="614" y="557"/>
                    </a:lnTo>
                    <a:lnTo>
                      <a:pt x="632" y="553"/>
                    </a:lnTo>
                    <a:lnTo>
                      <a:pt x="650" y="547"/>
                    </a:lnTo>
                    <a:lnTo>
                      <a:pt x="664" y="541"/>
                    </a:lnTo>
                    <a:lnTo>
                      <a:pt x="679" y="533"/>
                    </a:lnTo>
                    <a:lnTo>
                      <a:pt x="689" y="525"/>
                    </a:lnTo>
                    <a:lnTo>
                      <a:pt x="698" y="517"/>
                    </a:lnTo>
                    <a:lnTo>
                      <a:pt x="705" y="509"/>
                    </a:lnTo>
                    <a:lnTo>
                      <a:pt x="709" y="501"/>
                    </a:lnTo>
                    <a:lnTo>
                      <a:pt x="712" y="493"/>
                    </a:lnTo>
                    <a:lnTo>
                      <a:pt x="710" y="487"/>
                    </a:lnTo>
                    <a:lnTo>
                      <a:pt x="709" y="484"/>
                    </a:lnTo>
                    <a:lnTo>
                      <a:pt x="708" y="481"/>
                    </a:lnTo>
                    <a:lnTo>
                      <a:pt x="705" y="479"/>
                    </a:lnTo>
                    <a:lnTo>
                      <a:pt x="701" y="476"/>
                    </a:lnTo>
                    <a:lnTo>
                      <a:pt x="693" y="474"/>
                    </a:lnTo>
                    <a:lnTo>
                      <a:pt x="681" y="474"/>
                    </a:lnTo>
                    <a:lnTo>
                      <a:pt x="318" y="455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33" name="Freeform 2317"/>
              <p:cNvSpPr>
                <a:spLocks/>
              </p:cNvSpPr>
              <p:nvPr/>
            </p:nvSpPr>
            <p:spPr bwMode="auto">
              <a:xfrm>
                <a:off x="5221" y="2554"/>
                <a:ext cx="219" cy="140"/>
              </a:xfrm>
              <a:custGeom>
                <a:avLst/>
                <a:gdLst>
                  <a:gd name="T0" fmla="*/ 0 w 878"/>
                  <a:gd name="T1" fmla="*/ 0 h 561"/>
                  <a:gd name="T2" fmla="*/ 0 w 878"/>
                  <a:gd name="T3" fmla="*/ 0 h 561"/>
                  <a:gd name="T4" fmla="*/ 0 w 878"/>
                  <a:gd name="T5" fmla="*/ 0 h 561"/>
                  <a:gd name="T6" fmla="*/ 0 w 878"/>
                  <a:gd name="T7" fmla="*/ 0 h 561"/>
                  <a:gd name="T8" fmla="*/ 0 w 878"/>
                  <a:gd name="T9" fmla="*/ 0 h 561"/>
                  <a:gd name="T10" fmla="*/ 0 w 878"/>
                  <a:gd name="T11" fmla="*/ 0 h 561"/>
                  <a:gd name="T12" fmla="*/ 0 w 878"/>
                  <a:gd name="T13" fmla="*/ 0 h 561"/>
                  <a:gd name="T14" fmla="*/ 0 w 878"/>
                  <a:gd name="T15" fmla="*/ 0 h 561"/>
                  <a:gd name="T16" fmla="*/ 0 w 878"/>
                  <a:gd name="T17" fmla="*/ 0 h 561"/>
                  <a:gd name="T18" fmla="*/ 0 w 878"/>
                  <a:gd name="T19" fmla="*/ 0 h 561"/>
                  <a:gd name="T20" fmla="*/ 0 w 878"/>
                  <a:gd name="T21" fmla="*/ 0 h 561"/>
                  <a:gd name="T22" fmla="*/ 0 w 878"/>
                  <a:gd name="T23" fmla="*/ 0 h 561"/>
                  <a:gd name="T24" fmla="*/ 0 w 878"/>
                  <a:gd name="T25" fmla="*/ 0 h 561"/>
                  <a:gd name="T26" fmla="*/ 0 w 878"/>
                  <a:gd name="T27" fmla="*/ 0 h 561"/>
                  <a:gd name="T28" fmla="*/ 0 w 878"/>
                  <a:gd name="T29" fmla="*/ 0 h 561"/>
                  <a:gd name="T30" fmla="*/ 0 w 878"/>
                  <a:gd name="T31" fmla="*/ 0 h 561"/>
                  <a:gd name="T32" fmla="*/ 0 w 878"/>
                  <a:gd name="T33" fmla="*/ 0 h 561"/>
                  <a:gd name="T34" fmla="*/ 0 w 878"/>
                  <a:gd name="T35" fmla="*/ 0 h 561"/>
                  <a:gd name="T36" fmla="*/ 0 w 878"/>
                  <a:gd name="T37" fmla="*/ 0 h 561"/>
                  <a:gd name="T38" fmla="*/ 0 w 878"/>
                  <a:gd name="T39" fmla="*/ 0 h 561"/>
                  <a:gd name="T40" fmla="*/ 0 w 878"/>
                  <a:gd name="T41" fmla="*/ 0 h 561"/>
                  <a:gd name="T42" fmla="*/ 0 w 878"/>
                  <a:gd name="T43" fmla="*/ 0 h 561"/>
                  <a:gd name="T44" fmla="*/ 0 w 878"/>
                  <a:gd name="T45" fmla="*/ 0 h 561"/>
                  <a:gd name="T46" fmla="*/ 0 w 878"/>
                  <a:gd name="T47" fmla="*/ 0 h 561"/>
                  <a:gd name="T48" fmla="*/ 0 w 878"/>
                  <a:gd name="T49" fmla="*/ 0 h 561"/>
                  <a:gd name="T50" fmla="*/ 0 w 878"/>
                  <a:gd name="T51" fmla="*/ 0 h 561"/>
                  <a:gd name="T52" fmla="*/ 0 w 878"/>
                  <a:gd name="T53" fmla="*/ 0 h 561"/>
                  <a:gd name="T54" fmla="*/ 0 w 878"/>
                  <a:gd name="T55" fmla="*/ 0 h 561"/>
                  <a:gd name="T56" fmla="*/ 0 w 878"/>
                  <a:gd name="T57" fmla="*/ 0 h 561"/>
                  <a:gd name="T58" fmla="*/ 0 w 878"/>
                  <a:gd name="T59" fmla="*/ 0 h 561"/>
                  <a:gd name="T60" fmla="*/ 0 w 878"/>
                  <a:gd name="T61" fmla="*/ 0 h 561"/>
                  <a:gd name="T62" fmla="*/ 0 w 878"/>
                  <a:gd name="T63" fmla="*/ 0 h 561"/>
                  <a:gd name="T64" fmla="*/ 0 w 878"/>
                  <a:gd name="T65" fmla="*/ 0 h 561"/>
                  <a:gd name="T66" fmla="*/ 0 w 878"/>
                  <a:gd name="T67" fmla="*/ 0 h 561"/>
                  <a:gd name="T68" fmla="*/ 0 w 878"/>
                  <a:gd name="T69" fmla="*/ 0 h 561"/>
                  <a:gd name="T70" fmla="*/ 0 w 878"/>
                  <a:gd name="T71" fmla="*/ 0 h 561"/>
                  <a:gd name="T72" fmla="*/ 0 w 878"/>
                  <a:gd name="T73" fmla="*/ 0 h 561"/>
                  <a:gd name="T74" fmla="*/ 0 w 878"/>
                  <a:gd name="T75" fmla="*/ 0 h 561"/>
                  <a:gd name="T76" fmla="*/ 0 w 878"/>
                  <a:gd name="T77" fmla="*/ 0 h 561"/>
                  <a:gd name="T78" fmla="*/ 0 w 878"/>
                  <a:gd name="T79" fmla="*/ 0 h 561"/>
                  <a:gd name="T80" fmla="*/ 0 w 878"/>
                  <a:gd name="T81" fmla="*/ 0 h 5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78"/>
                  <a:gd name="T124" fmla="*/ 0 h 561"/>
                  <a:gd name="T125" fmla="*/ 878 w 878"/>
                  <a:gd name="T126" fmla="*/ 561 h 5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78" h="561">
                    <a:moveTo>
                      <a:pt x="318" y="455"/>
                    </a:moveTo>
                    <a:lnTo>
                      <a:pt x="878" y="447"/>
                    </a:lnTo>
                    <a:lnTo>
                      <a:pt x="873" y="423"/>
                    </a:lnTo>
                    <a:lnTo>
                      <a:pt x="867" y="401"/>
                    </a:lnTo>
                    <a:lnTo>
                      <a:pt x="865" y="390"/>
                    </a:lnTo>
                    <a:lnTo>
                      <a:pt x="859" y="379"/>
                    </a:lnTo>
                    <a:lnTo>
                      <a:pt x="856" y="369"/>
                    </a:lnTo>
                    <a:lnTo>
                      <a:pt x="849" y="359"/>
                    </a:lnTo>
                    <a:lnTo>
                      <a:pt x="842" y="349"/>
                    </a:lnTo>
                    <a:lnTo>
                      <a:pt x="834" y="342"/>
                    </a:lnTo>
                    <a:lnTo>
                      <a:pt x="824" y="334"/>
                    </a:lnTo>
                    <a:lnTo>
                      <a:pt x="813" y="326"/>
                    </a:lnTo>
                    <a:lnTo>
                      <a:pt x="800" y="320"/>
                    </a:lnTo>
                    <a:lnTo>
                      <a:pt x="787" y="314"/>
                    </a:lnTo>
                    <a:lnTo>
                      <a:pt x="770" y="310"/>
                    </a:lnTo>
                    <a:lnTo>
                      <a:pt x="751" y="306"/>
                    </a:lnTo>
                    <a:lnTo>
                      <a:pt x="743" y="302"/>
                    </a:lnTo>
                    <a:lnTo>
                      <a:pt x="737" y="297"/>
                    </a:lnTo>
                    <a:lnTo>
                      <a:pt x="730" y="290"/>
                    </a:lnTo>
                    <a:lnTo>
                      <a:pt x="725" y="285"/>
                    </a:lnTo>
                    <a:lnTo>
                      <a:pt x="721" y="278"/>
                    </a:lnTo>
                    <a:lnTo>
                      <a:pt x="717" y="273"/>
                    </a:lnTo>
                    <a:lnTo>
                      <a:pt x="714" y="266"/>
                    </a:lnTo>
                    <a:lnTo>
                      <a:pt x="713" y="260"/>
                    </a:lnTo>
                    <a:lnTo>
                      <a:pt x="713" y="252"/>
                    </a:lnTo>
                    <a:lnTo>
                      <a:pt x="713" y="245"/>
                    </a:lnTo>
                    <a:lnTo>
                      <a:pt x="714" y="237"/>
                    </a:lnTo>
                    <a:lnTo>
                      <a:pt x="717" y="229"/>
                    </a:lnTo>
                    <a:lnTo>
                      <a:pt x="725" y="211"/>
                    </a:lnTo>
                    <a:lnTo>
                      <a:pt x="735" y="192"/>
                    </a:lnTo>
                    <a:lnTo>
                      <a:pt x="763" y="169"/>
                    </a:lnTo>
                    <a:lnTo>
                      <a:pt x="790" y="148"/>
                    </a:lnTo>
                    <a:lnTo>
                      <a:pt x="801" y="137"/>
                    </a:lnTo>
                    <a:lnTo>
                      <a:pt x="812" y="126"/>
                    </a:lnTo>
                    <a:lnTo>
                      <a:pt x="823" y="116"/>
                    </a:lnTo>
                    <a:lnTo>
                      <a:pt x="830" y="105"/>
                    </a:lnTo>
                    <a:lnTo>
                      <a:pt x="837" y="95"/>
                    </a:lnTo>
                    <a:lnTo>
                      <a:pt x="841" y="83"/>
                    </a:lnTo>
                    <a:lnTo>
                      <a:pt x="844" y="72"/>
                    </a:lnTo>
                    <a:lnTo>
                      <a:pt x="845" y="59"/>
                    </a:lnTo>
                    <a:lnTo>
                      <a:pt x="844" y="46"/>
                    </a:lnTo>
                    <a:lnTo>
                      <a:pt x="840" y="31"/>
                    </a:lnTo>
                    <a:lnTo>
                      <a:pt x="832" y="17"/>
                    </a:lnTo>
                    <a:lnTo>
                      <a:pt x="823" y="0"/>
                    </a:lnTo>
                    <a:lnTo>
                      <a:pt x="0" y="169"/>
                    </a:lnTo>
                    <a:lnTo>
                      <a:pt x="52" y="530"/>
                    </a:lnTo>
                    <a:lnTo>
                      <a:pt x="75" y="522"/>
                    </a:lnTo>
                    <a:lnTo>
                      <a:pt x="98" y="516"/>
                    </a:lnTo>
                    <a:lnTo>
                      <a:pt x="120" y="509"/>
                    </a:lnTo>
                    <a:lnTo>
                      <a:pt x="144" y="505"/>
                    </a:lnTo>
                    <a:lnTo>
                      <a:pt x="168" y="503"/>
                    </a:lnTo>
                    <a:lnTo>
                      <a:pt x="192" y="501"/>
                    </a:lnTo>
                    <a:lnTo>
                      <a:pt x="215" y="503"/>
                    </a:lnTo>
                    <a:lnTo>
                      <a:pt x="240" y="505"/>
                    </a:lnTo>
                    <a:lnTo>
                      <a:pt x="269" y="511"/>
                    </a:lnTo>
                    <a:lnTo>
                      <a:pt x="304" y="517"/>
                    </a:lnTo>
                    <a:lnTo>
                      <a:pt x="343" y="526"/>
                    </a:lnTo>
                    <a:lnTo>
                      <a:pt x="386" y="536"/>
                    </a:lnTo>
                    <a:lnTo>
                      <a:pt x="430" y="545"/>
                    </a:lnTo>
                    <a:lnTo>
                      <a:pt x="478" y="553"/>
                    </a:lnTo>
                    <a:lnTo>
                      <a:pt x="500" y="555"/>
                    </a:lnTo>
                    <a:lnTo>
                      <a:pt x="524" y="558"/>
                    </a:lnTo>
                    <a:lnTo>
                      <a:pt x="548" y="559"/>
                    </a:lnTo>
                    <a:lnTo>
                      <a:pt x="570" y="561"/>
                    </a:lnTo>
                    <a:lnTo>
                      <a:pt x="593" y="559"/>
                    </a:lnTo>
                    <a:lnTo>
                      <a:pt x="614" y="557"/>
                    </a:lnTo>
                    <a:lnTo>
                      <a:pt x="632" y="553"/>
                    </a:lnTo>
                    <a:lnTo>
                      <a:pt x="650" y="547"/>
                    </a:lnTo>
                    <a:lnTo>
                      <a:pt x="664" y="541"/>
                    </a:lnTo>
                    <a:lnTo>
                      <a:pt x="679" y="533"/>
                    </a:lnTo>
                    <a:lnTo>
                      <a:pt x="689" y="525"/>
                    </a:lnTo>
                    <a:lnTo>
                      <a:pt x="698" y="517"/>
                    </a:lnTo>
                    <a:lnTo>
                      <a:pt x="705" y="509"/>
                    </a:lnTo>
                    <a:lnTo>
                      <a:pt x="709" y="501"/>
                    </a:lnTo>
                    <a:lnTo>
                      <a:pt x="712" y="493"/>
                    </a:lnTo>
                    <a:lnTo>
                      <a:pt x="710" y="487"/>
                    </a:lnTo>
                    <a:lnTo>
                      <a:pt x="709" y="484"/>
                    </a:lnTo>
                    <a:lnTo>
                      <a:pt x="708" y="481"/>
                    </a:lnTo>
                    <a:lnTo>
                      <a:pt x="705" y="479"/>
                    </a:lnTo>
                    <a:lnTo>
                      <a:pt x="701" y="476"/>
                    </a:lnTo>
                    <a:lnTo>
                      <a:pt x="693" y="474"/>
                    </a:lnTo>
                    <a:lnTo>
                      <a:pt x="681" y="474"/>
                    </a:lnTo>
                    <a:lnTo>
                      <a:pt x="318" y="45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34" name="Freeform 2318"/>
              <p:cNvSpPr>
                <a:spLocks/>
              </p:cNvSpPr>
              <p:nvPr/>
            </p:nvSpPr>
            <p:spPr bwMode="auto">
              <a:xfrm>
                <a:off x="5231" y="2662"/>
                <a:ext cx="209" cy="64"/>
              </a:xfrm>
              <a:custGeom>
                <a:avLst/>
                <a:gdLst>
                  <a:gd name="T0" fmla="*/ 0 w 835"/>
                  <a:gd name="T1" fmla="*/ 0 h 255"/>
                  <a:gd name="T2" fmla="*/ 0 w 835"/>
                  <a:gd name="T3" fmla="*/ 0 h 255"/>
                  <a:gd name="T4" fmla="*/ 0 w 835"/>
                  <a:gd name="T5" fmla="*/ 0 h 255"/>
                  <a:gd name="T6" fmla="*/ 0 w 835"/>
                  <a:gd name="T7" fmla="*/ 0 h 255"/>
                  <a:gd name="T8" fmla="*/ 0 w 835"/>
                  <a:gd name="T9" fmla="*/ 0 h 255"/>
                  <a:gd name="T10" fmla="*/ 0 w 835"/>
                  <a:gd name="T11" fmla="*/ 0 h 255"/>
                  <a:gd name="T12" fmla="*/ 0 w 835"/>
                  <a:gd name="T13" fmla="*/ 0 h 255"/>
                  <a:gd name="T14" fmla="*/ 0 w 835"/>
                  <a:gd name="T15" fmla="*/ 0 h 255"/>
                  <a:gd name="T16" fmla="*/ 0 w 835"/>
                  <a:gd name="T17" fmla="*/ 0 h 255"/>
                  <a:gd name="T18" fmla="*/ 0 w 835"/>
                  <a:gd name="T19" fmla="*/ 0 h 255"/>
                  <a:gd name="T20" fmla="*/ 0 w 835"/>
                  <a:gd name="T21" fmla="*/ 0 h 255"/>
                  <a:gd name="T22" fmla="*/ 0 w 835"/>
                  <a:gd name="T23" fmla="*/ 0 h 255"/>
                  <a:gd name="T24" fmla="*/ 0 w 835"/>
                  <a:gd name="T25" fmla="*/ 0 h 255"/>
                  <a:gd name="T26" fmla="*/ 0 w 835"/>
                  <a:gd name="T27" fmla="*/ 0 h 255"/>
                  <a:gd name="T28" fmla="*/ 0 w 835"/>
                  <a:gd name="T29" fmla="*/ 0 h 255"/>
                  <a:gd name="T30" fmla="*/ 0 w 835"/>
                  <a:gd name="T31" fmla="*/ 0 h 255"/>
                  <a:gd name="T32" fmla="*/ 0 w 835"/>
                  <a:gd name="T33" fmla="*/ 0 h 255"/>
                  <a:gd name="T34" fmla="*/ 0 w 835"/>
                  <a:gd name="T35" fmla="*/ 0 h 255"/>
                  <a:gd name="T36" fmla="*/ 0 w 835"/>
                  <a:gd name="T37" fmla="*/ 0 h 255"/>
                  <a:gd name="T38" fmla="*/ 0 w 835"/>
                  <a:gd name="T39" fmla="*/ 0 h 255"/>
                  <a:gd name="T40" fmla="*/ 0 w 835"/>
                  <a:gd name="T41" fmla="*/ 0 h 255"/>
                  <a:gd name="T42" fmla="*/ 0 w 835"/>
                  <a:gd name="T43" fmla="*/ 0 h 255"/>
                  <a:gd name="T44" fmla="*/ 0 w 835"/>
                  <a:gd name="T45" fmla="*/ 0 h 255"/>
                  <a:gd name="T46" fmla="*/ 0 w 835"/>
                  <a:gd name="T47" fmla="*/ 0 h 255"/>
                  <a:gd name="T48" fmla="*/ 0 w 835"/>
                  <a:gd name="T49" fmla="*/ 0 h 255"/>
                  <a:gd name="T50" fmla="*/ 0 w 835"/>
                  <a:gd name="T51" fmla="*/ 0 h 255"/>
                  <a:gd name="T52" fmla="*/ 0 w 835"/>
                  <a:gd name="T53" fmla="*/ 0 h 255"/>
                  <a:gd name="T54" fmla="*/ 0 w 835"/>
                  <a:gd name="T55" fmla="*/ 0 h 255"/>
                  <a:gd name="T56" fmla="*/ 0 w 835"/>
                  <a:gd name="T57" fmla="*/ 0 h 255"/>
                  <a:gd name="T58" fmla="*/ 0 w 835"/>
                  <a:gd name="T59" fmla="*/ 0 h 255"/>
                  <a:gd name="T60" fmla="*/ 0 w 835"/>
                  <a:gd name="T61" fmla="*/ 0 h 255"/>
                  <a:gd name="T62" fmla="*/ 0 w 835"/>
                  <a:gd name="T63" fmla="*/ 0 h 25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35"/>
                  <a:gd name="T97" fmla="*/ 0 h 255"/>
                  <a:gd name="T98" fmla="*/ 835 w 835"/>
                  <a:gd name="T99" fmla="*/ 255 h 25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35" h="255">
                    <a:moveTo>
                      <a:pt x="0" y="0"/>
                    </a:moveTo>
                    <a:lnTo>
                      <a:pt x="12" y="3"/>
                    </a:lnTo>
                    <a:lnTo>
                      <a:pt x="26" y="6"/>
                    </a:lnTo>
                    <a:lnTo>
                      <a:pt x="43" y="8"/>
                    </a:lnTo>
                    <a:lnTo>
                      <a:pt x="62" y="10"/>
                    </a:lnTo>
                    <a:lnTo>
                      <a:pt x="104" y="12"/>
                    </a:lnTo>
                    <a:lnTo>
                      <a:pt x="153" y="14"/>
                    </a:lnTo>
                    <a:lnTo>
                      <a:pt x="265" y="14"/>
                    </a:lnTo>
                    <a:lnTo>
                      <a:pt x="389" y="11"/>
                    </a:lnTo>
                    <a:lnTo>
                      <a:pt x="517" y="10"/>
                    </a:lnTo>
                    <a:lnTo>
                      <a:pt x="640" y="11"/>
                    </a:lnTo>
                    <a:lnTo>
                      <a:pt x="697" y="12"/>
                    </a:lnTo>
                    <a:lnTo>
                      <a:pt x="748" y="15"/>
                    </a:lnTo>
                    <a:lnTo>
                      <a:pt x="794" y="19"/>
                    </a:lnTo>
                    <a:lnTo>
                      <a:pt x="834" y="25"/>
                    </a:lnTo>
                    <a:lnTo>
                      <a:pt x="835" y="39"/>
                    </a:lnTo>
                    <a:lnTo>
                      <a:pt x="834" y="54"/>
                    </a:lnTo>
                    <a:lnTo>
                      <a:pt x="834" y="70"/>
                    </a:lnTo>
                    <a:lnTo>
                      <a:pt x="833" y="87"/>
                    </a:lnTo>
                    <a:lnTo>
                      <a:pt x="830" y="105"/>
                    </a:lnTo>
                    <a:lnTo>
                      <a:pt x="826" y="123"/>
                    </a:lnTo>
                    <a:lnTo>
                      <a:pt x="821" y="140"/>
                    </a:lnTo>
                    <a:lnTo>
                      <a:pt x="814" y="159"/>
                    </a:lnTo>
                    <a:lnTo>
                      <a:pt x="806" y="175"/>
                    </a:lnTo>
                    <a:lnTo>
                      <a:pt x="796" y="192"/>
                    </a:lnTo>
                    <a:lnTo>
                      <a:pt x="785" y="206"/>
                    </a:lnTo>
                    <a:lnTo>
                      <a:pt x="771" y="219"/>
                    </a:lnTo>
                    <a:lnTo>
                      <a:pt x="764" y="226"/>
                    </a:lnTo>
                    <a:lnTo>
                      <a:pt x="755" y="233"/>
                    </a:lnTo>
                    <a:lnTo>
                      <a:pt x="747" y="237"/>
                    </a:lnTo>
                    <a:lnTo>
                      <a:pt x="738" y="242"/>
                    </a:lnTo>
                    <a:lnTo>
                      <a:pt x="727" y="246"/>
                    </a:lnTo>
                    <a:lnTo>
                      <a:pt x="718" y="250"/>
                    </a:lnTo>
                    <a:lnTo>
                      <a:pt x="706" y="252"/>
                    </a:lnTo>
                    <a:lnTo>
                      <a:pt x="694" y="255"/>
                    </a:lnTo>
                    <a:lnTo>
                      <a:pt x="662" y="242"/>
                    </a:lnTo>
                    <a:lnTo>
                      <a:pt x="607" y="222"/>
                    </a:lnTo>
                    <a:lnTo>
                      <a:pt x="536" y="198"/>
                    </a:lnTo>
                    <a:lnTo>
                      <a:pt x="455" y="173"/>
                    </a:lnTo>
                    <a:lnTo>
                      <a:pt x="372" y="148"/>
                    </a:lnTo>
                    <a:lnTo>
                      <a:pt x="291" y="124"/>
                    </a:lnTo>
                    <a:lnTo>
                      <a:pt x="219" y="105"/>
                    </a:lnTo>
                    <a:lnTo>
                      <a:pt x="163" y="91"/>
                    </a:lnTo>
                    <a:lnTo>
                      <a:pt x="148" y="90"/>
                    </a:lnTo>
                    <a:lnTo>
                      <a:pt x="133" y="90"/>
                    </a:lnTo>
                    <a:lnTo>
                      <a:pt x="120" y="91"/>
                    </a:lnTo>
                    <a:lnTo>
                      <a:pt x="108" y="94"/>
                    </a:lnTo>
                    <a:lnTo>
                      <a:pt x="96" y="98"/>
                    </a:lnTo>
                    <a:lnTo>
                      <a:pt x="86" y="102"/>
                    </a:lnTo>
                    <a:lnTo>
                      <a:pt x="76" y="107"/>
                    </a:lnTo>
                    <a:lnTo>
                      <a:pt x="67" y="114"/>
                    </a:lnTo>
                    <a:lnTo>
                      <a:pt x="51" y="124"/>
                    </a:lnTo>
                    <a:lnTo>
                      <a:pt x="37" y="132"/>
                    </a:lnTo>
                    <a:lnTo>
                      <a:pt x="30" y="136"/>
                    </a:lnTo>
                    <a:lnTo>
                      <a:pt x="24" y="138"/>
                    </a:lnTo>
                    <a:lnTo>
                      <a:pt x="17" y="136"/>
                    </a:lnTo>
                    <a:lnTo>
                      <a:pt x="10" y="135"/>
                    </a:lnTo>
                    <a:lnTo>
                      <a:pt x="10" y="120"/>
                    </a:lnTo>
                    <a:lnTo>
                      <a:pt x="10" y="103"/>
                    </a:lnTo>
                    <a:lnTo>
                      <a:pt x="8" y="86"/>
                    </a:lnTo>
                    <a:lnTo>
                      <a:pt x="5" y="68"/>
                    </a:lnTo>
                    <a:lnTo>
                      <a:pt x="2" y="49"/>
                    </a:lnTo>
                    <a:lnTo>
                      <a:pt x="0" y="31"/>
                    </a:lnTo>
                    <a:lnTo>
                      <a:pt x="0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635" name="Freeform 2319"/>
              <p:cNvSpPr>
                <a:spLocks/>
              </p:cNvSpPr>
              <p:nvPr/>
            </p:nvSpPr>
            <p:spPr bwMode="auto">
              <a:xfrm>
                <a:off x="5231" y="2662"/>
                <a:ext cx="209" cy="64"/>
              </a:xfrm>
              <a:custGeom>
                <a:avLst/>
                <a:gdLst>
                  <a:gd name="T0" fmla="*/ 0 w 835"/>
                  <a:gd name="T1" fmla="*/ 0 h 255"/>
                  <a:gd name="T2" fmla="*/ 0 w 835"/>
                  <a:gd name="T3" fmla="*/ 0 h 255"/>
                  <a:gd name="T4" fmla="*/ 0 w 835"/>
                  <a:gd name="T5" fmla="*/ 0 h 255"/>
                  <a:gd name="T6" fmla="*/ 0 w 835"/>
                  <a:gd name="T7" fmla="*/ 0 h 255"/>
                  <a:gd name="T8" fmla="*/ 0 w 835"/>
                  <a:gd name="T9" fmla="*/ 0 h 255"/>
                  <a:gd name="T10" fmla="*/ 0 w 835"/>
                  <a:gd name="T11" fmla="*/ 0 h 255"/>
                  <a:gd name="T12" fmla="*/ 0 w 835"/>
                  <a:gd name="T13" fmla="*/ 0 h 255"/>
                  <a:gd name="T14" fmla="*/ 0 w 835"/>
                  <a:gd name="T15" fmla="*/ 0 h 255"/>
                  <a:gd name="T16" fmla="*/ 0 w 835"/>
                  <a:gd name="T17" fmla="*/ 0 h 255"/>
                  <a:gd name="T18" fmla="*/ 0 w 835"/>
                  <a:gd name="T19" fmla="*/ 0 h 255"/>
                  <a:gd name="T20" fmla="*/ 0 w 835"/>
                  <a:gd name="T21" fmla="*/ 0 h 255"/>
                  <a:gd name="T22" fmla="*/ 0 w 835"/>
                  <a:gd name="T23" fmla="*/ 0 h 255"/>
                  <a:gd name="T24" fmla="*/ 0 w 835"/>
                  <a:gd name="T25" fmla="*/ 0 h 255"/>
                  <a:gd name="T26" fmla="*/ 0 w 835"/>
                  <a:gd name="T27" fmla="*/ 0 h 255"/>
                  <a:gd name="T28" fmla="*/ 0 w 835"/>
                  <a:gd name="T29" fmla="*/ 0 h 255"/>
                  <a:gd name="T30" fmla="*/ 0 w 835"/>
                  <a:gd name="T31" fmla="*/ 0 h 255"/>
                  <a:gd name="T32" fmla="*/ 0 w 835"/>
                  <a:gd name="T33" fmla="*/ 0 h 255"/>
                  <a:gd name="T34" fmla="*/ 0 w 835"/>
                  <a:gd name="T35" fmla="*/ 0 h 255"/>
                  <a:gd name="T36" fmla="*/ 0 w 835"/>
                  <a:gd name="T37" fmla="*/ 0 h 255"/>
                  <a:gd name="T38" fmla="*/ 0 w 835"/>
                  <a:gd name="T39" fmla="*/ 0 h 255"/>
                  <a:gd name="T40" fmla="*/ 0 w 835"/>
                  <a:gd name="T41" fmla="*/ 0 h 255"/>
                  <a:gd name="T42" fmla="*/ 0 w 835"/>
                  <a:gd name="T43" fmla="*/ 0 h 255"/>
                  <a:gd name="T44" fmla="*/ 0 w 835"/>
                  <a:gd name="T45" fmla="*/ 0 h 255"/>
                  <a:gd name="T46" fmla="*/ 0 w 835"/>
                  <a:gd name="T47" fmla="*/ 0 h 255"/>
                  <a:gd name="T48" fmla="*/ 0 w 835"/>
                  <a:gd name="T49" fmla="*/ 0 h 255"/>
                  <a:gd name="T50" fmla="*/ 0 w 835"/>
                  <a:gd name="T51" fmla="*/ 0 h 255"/>
                  <a:gd name="T52" fmla="*/ 0 w 835"/>
                  <a:gd name="T53" fmla="*/ 0 h 255"/>
                  <a:gd name="T54" fmla="*/ 0 w 835"/>
                  <a:gd name="T55" fmla="*/ 0 h 255"/>
                  <a:gd name="T56" fmla="*/ 0 w 835"/>
                  <a:gd name="T57" fmla="*/ 0 h 255"/>
                  <a:gd name="T58" fmla="*/ 0 w 835"/>
                  <a:gd name="T59" fmla="*/ 0 h 255"/>
                  <a:gd name="T60" fmla="*/ 0 w 835"/>
                  <a:gd name="T61" fmla="*/ 0 h 255"/>
                  <a:gd name="T62" fmla="*/ 0 w 835"/>
                  <a:gd name="T63" fmla="*/ 0 h 25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35"/>
                  <a:gd name="T97" fmla="*/ 0 h 255"/>
                  <a:gd name="T98" fmla="*/ 835 w 835"/>
                  <a:gd name="T99" fmla="*/ 255 h 25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35" h="255">
                    <a:moveTo>
                      <a:pt x="0" y="0"/>
                    </a:moveTo>
                    <a:lnTo>
                      <a:pt x="12" y="3"/>
                    </a:lnTo>
                    <a:lnTo>
                      <a:pt x="26" y="6"/>
                    </a:lnTo>
                    <a:lnTo>
                      <a:pt x="43" y="8"/>
                    </a:lnTo>
                    <a:lnTo>
                      <a:pt x="62" y="10"/>
                    </a:lnTo>
                    <a:lnTo>
                      <a:pt x="104" y="12"/>
                    </a:lnTo>
                    <a:lnTo>
                      <a:pt x="153" y="14"/>
                    </a:lnTo>
                    <a:lnTo>
                      <a:pt x="265" y="14"/>
                    </a:lnTo>
                    <a:lnTo>
                      <a:pt x="389" y="11"/>
                    </a:lnTo>
                    <a:lnTo>
                      <a:pt x="517" y="10"/>
                    </a:lnTo>
                    <a:lnTo>
                      <a:pt x="640" y="11"/>
                    </a:lnTo>
                    <a:lnTo>
                      <a:pt x="697" y="12"/>
                    </a:lnTo>
                    <a:lnTo>
                      <a:pt x="748" y="15"/>
                    </a:lnTo>
                    <a:lnTo>
                      <a:pt x="794" y="19"/>
                    </a:lnTo>
                    <a:lnTo>
                      <a:pt x="834" y="25"/>
                    </a:lnTo>
                    <a:lnTo>
                      <a:pt x="835" y="39"/>
                    </a:lnTo>
                    <a:lnTo>
                      <a:pt x="834" y="54"/>
                    </a:lnTo>
                    <a:lnTo>
                      <a:pt x="834" y="70"/>
                    </a:lnTo>
                    <a:lnTo>
                      <a:pt x="833" y="87"/>
                    </a:lnTo>
                    <a:lnTo>
                      <a:pt x="830" y="105"/>
                    </a:lnTo>
                    <a:lnTo>
                      <a:pt x="826" y="123"/>
                    </a:lnTo>
                    <a:lnTo>
                      <a:pt x="821" y="140"/>
                    </a:lnTo>
                    <a:lnTo>
                      <a:pt x="814" y="159"/>
                    </a:lnTo>
                    <a:lnTo>
                      <a:pt x="806" y="175"/>
                    </a:lnTo>
                    <a:lnTo>
                      <a:pt x="796" y="192"/>
                    </a:lnTo>
                    <a:lnTo>
                      <a:pt x="785" y="206"/>
                    </a:lnTo>
                    <a:lnTo>
                      <a:pt x="771" y="219"/>
                    </a:lnTo>
                    <a:lnTo>
                      <a:pt x="764" y="226"/>
                    </a:lnTo>
                    <a:lnTo>
                      <a:pt x="755" y="233"/>
                    </a:lnTo>
                    <a:lnTo>
                      <a:pt x="747" y="237"/>
                    </a:lnTo>
                    <a:lnTo>
                      <a:pt x="738" y="242"/>
                    </a:lnTo>
                    <a:lnTo>
                      <a:pt x="727" y="246"/>
                    </a:lnTo>
                    <a:lnTo>
                      <a:pt x="718" y="250"/>
                    </a:lnTo>
                    <a:lnTo>
                      <a:pt x="706" y="252"/>
                    </a:lnTo>
                    <a:lnTo>
                      <a:pt x="694" y="255"/>
                    </a:lnTo>
                    <a:lnTo>
                      <a:pt x="662" y="242"/>
                    </a:lnTo>
                    <a:lnTo>
                      <a:pt x="607" y="222"/>
                    </a:lnTo>
                    <a:lnTo>
                      <a:pt x="536" y="198"/>
                    </a:lnTo>
                    <a:lnTo>
                      <a:pt x="455" y="173"/>
                    </a:lnTo>
                    <a:lnTo>
                      <a:pt x="372" y="148"/>
                    </a:lnTo>
                    <a:lnTo>
                      <a:pt x="291" y="124"/>
                    </a:lnTo>
                    <a:lnTo>
                      <a:pt x="219" y="105"/>
                    </a:lnTo>
                    <a:lnTo>
                      <a:pt x="163" y="91"/>
                    </a:lnTo>
                    <a:lnTo>
                      <a:pt x="148" y="90"/>
                    </a:lnTo>
                    <a:lnTo>
                      <a:pt x="133" y="90"/>
                    </a:lnTo>
                    <a:lnTo>
                      <a:pt x="120" y="91"/>
                    </a:lnTo>
                    <a:lnTo>
                      <a:pt x="108" y="94"/>
                    </a:lnTo>
                    <a:lnTo>
                      <a:pt x="96" y="98"/>
                    </a:lnTo>
                    <a:lnTo>
                      <a:pt x="86" y="102"/>
                    </a:lnTo>
                    <a:lnTo>
                      <a:pt x="76" y="107"/>
                    </a:lnTo>
                    <a:lnTo>
                      <a:pt x="67" y="114"/>
                    </a:lnTo>
                    <a:lnTo>
                      <a:pt x="51" y="124"/>
                    </a:lnTo>
                    <a:lnTo>
                      <a:pt x="37" y="132"/>
                    </a:lnTo>
                    <a:lnTo>
                      <a:pt x="30" y="136"/>
                    </a:lnTo>
                    <a:lnTo>
                      <a:pt x="24" y="138"/>
                    </a:lnTo>
                    <a:lnTo>
                      <a:pt x="17" y="136"/>
                    </a:lnTo>
                    <a:lnTo>
                      <a:pt x="10" y="135"/>
                    </a:lnTo>
                    <a:lnTo>
                      <a:pt x="10" y="120"/>
                    </a:lnTo>
                    <a:lnTo>
                      <a:pt x="10" y="103"/>
                    </a:lnTo>
                    <a:lnTo>
                      <a:pt x="8" y="86"/>
                    </a:lnTo>
                    <a:lnTo>
                      <a:pt x="5" y="68"/>
                    </a:lnTo>
                    <a:lnTo>
                      <a:pt x="2" y="49"/>
                    </a:lnTo>
                    <a:lnTo>
                      <a:pt x="0" y="31"/>
                    </a:lnTo>
                    <a:lnTo>
                      <a:pt x="0" y="1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</p:grpSp>
      </p:grpSp>
      <p:grpSp>
        <p:nvGrpSpPr>
          <p:cNvPr id="451636" name="Group 2320"/>
          <p:cNvGrpSpPr>
            <a:grpSpLocks/>
          </p:cNvGrpSpPr>
          <p:nvPr/>
        </p:nvGrpSpPr>
        <p:grpSpPr bwMode="auto">
          <a:xfrm>
            <a:off x="2879726" y="1676400"/>
            <a:ext cx="4486275" cy="3600450"/>
            <a:chOff x="855" y="1518"/>
            <a:chExt cx="2826" cy="2268"/>
          </a:xfrm>
        </p:grpSpPr>
        <p:grpSp>
          <p:nvGrpSpPr>
            <p:cNvPr id="451637" name="Group 2321"/>
            <p:cNvGrpSpPr>
              <a:grpSpLocks/>
            </p:cNvGrpSpPr>
            <p:nvPr/>
          </p:nvGrpSpPr>
          <p:grpSpPr bwMode="auto">
            <a:xfrm>
              <a:off x="3304" y="2183"/>
              <a:ext cx="377" cy="243"/>
              <a:chOff x="3304" y="2183"/>
              <a:chExt cx="377" cy="243"/>
            </a:xfrm>
          </p:grpSpPr>
          <p:sp>
            <p:nvSpPr>
              <p:cNvPr id="451638" name="Freeform 2322"/>
              <p:cNvSpPr>
                <a:spLocks/>
              </p:cNvSpPr>
              <p:nvPr/>
            </p:nvSpPr>
            <p:spPr bwMode="auto">
              <a:xfrm>
                <a:off x="3304" y="2306"/>
                <a:ext cx="236" cy="120"/>
              </a:xfrm>
              <a:custGeom>
                <a:avLst/>
                <a:gdLst>
                  <a:gd name="T0" fmla="*/ 0 w 945"/>
                  <a:gd name="T1" fmla="*/ 0 h 478"/>
                  <a:gd name="T2" fmla="*/ 0 w 945"/>
                  <a:gd name="T3" fmla="*/ 0 h 478"/>
                  <a:gd name="T4" fmla="*/ 0 w 945"/>
                  <a:gd name="T5" fmla="*/ 0 h 478"/>
                  <a:gd name="T6" fmla="*/ 0 w 945"/>
                  <a:gd name="T7" fmla="*/ 0 h 478"/>
                  <a:gd name="T8" fmla="*/ 0 w 945"/>
                  <a:gd name="T9" fmla="*/ 0 h 478"/>
                  <a:gd name="T10" fmla="*/ 0 w 945"/>
                  <a:gd name="T11" fmla="*/ 0 h 478"/>
                  <a:gd name="T12" fmla="*/ 0 w 945"/>
                  <a:gd name="T13" fmla="*/ 0 h 478"/>
                  <a:gd name="T14" fmla="*/ 0 w 945"/>
                  <a:gd name="T15" fmla="*/ 0 h 478"/>
                  <a:gd name="T16" fmla="*/ 0 w 945"/>
                  <a:gd name="T17" fmla="*/ 0 h 478"/>
                  <a:gd name="T18" fmla="*/ 0 w 945"/>
                  <a:gd name="T19" fmla="*/ 0 h 478"/>
                  <a:gd name="T20" fmla="*/ 0 w 945"/>
                  <a:gd name="T21" fmla="*/ 0 h 478"/>
                  <a:gd name="T22" fmla="*/ 0 w 945"/>
                  <a:gd name="T23" fmla="*/ 0 h 478"/>
                  <a:gd name="T24" fmla="*/ 0 w 945"/>
                  <a:gd name="T25" fmla="*/ 0 h 478"/>
                  <a:gd name="T26" fmla="*/ 0 w 945"/>
                  <a:gd name="T27" fmla="*/ 0 h 478"/>
                  <a:gd name="T28" fmla="*/ 0 w 945"/>
                  <a:gd name="T29" fmla="*/ 0 h 478"/>
                  <a:gd name="T30" fmla="*/ 0 w 945"/>
                  <a:gd name="T31" fmla="*/ 0 h 478"/>
                  <a:gd name="T32" fmla="*/ 0 w 945"/>
                  <a:gd name="T33" fmla="*/ 0 h 478"/>
                  <a:gd name="T34" fmla="*/ 0 w 945"/>
                  <a:gd name="T35" fmla="*/ 0 h 478"/>
                  <a:gd name="T36" fmla="*/ 0 w 945"/>
                  <a:gd name="T37" fmla="*/ 0 h 478"/>
                  <a:gd name="T38" fmla="*/ 0 w 945"/>
                  <a:gd name="T39" fmla="*/ 0 h 478"/>
                  <a:gd name="T40" fmla="*/ 0 w 945"/>
                  <a:gd name="T41" fmla="*/ 0 h 478"/>
                  <a:gd name="T42" fmla="*/ 0 w 945"/>
                  <a:gd name="T43" fmla="*/ 0 h 478"/>
                  <a:gd name="T44" fmla="*/ 0 w 945"/>
                  <a:gd name="T45" fmla="*/ 0 h 478"/>
                  <a:gd name="T46" fmla="*/ 0 w 945"/>
                  <a:gd name="T47" fmla="*/ 0 h 478"/>
                  <a:gd name="T48" fmla="*/ 0 w 945"/>
                  <a:gd name="T49" fmla="*/ 0 h 478"/>
                  <a:gd name="T50" fmla="*/ 0 w 945"/>
                  <a:gd name="T51" fmla="*/ 0 h 478"/>
                  <a:gd name="T52" fmla="*/ 0 w 945"/>
                  <a:gd name="T53" fmla="*/ 0 h 478"/>
                  <a:gd name="T54" fmla="*/ 0 w 945"/>
                  <a:gd name="T55" fmla="*/ 0 h 478"/>
                  <a:gd name="T56" fmla="*/ 0 w 945"/>
                  <a:gd name="T57" fmla="*/ 0 h 478"/>
                  <a:gd name="T58" fmla="*/ 0 w 945"/>
                  <a:gd name="T59" fmla="*/ 0 h 478"/>
                  <a:gd name="T60" fmla="*/ 0 w 945"/>
                  <a:gd name="T61" fmla="*/ 0 h 478"/>
                  <a:gd name="T62" fmla="*/ 0 w 945"/>
                  <a:gd name="T63" fmla="*/ 0 h 478"/>
                  <a:gd name="T64" fmla="*/ 0 w 945"/>
                  <a:gd name="T65" fmla="*/ 0 h 478"/>
                  <a:gd name="T66" fmla="*/ 0 w 945"/>
                  <a:gd name="T67" fmla="*/ 0 h 478"/>
                  <a:gd name="T68" fmla="*/ 0 w 945"/>
                  <a:gd name="T69" fmla="*/ 0 h 478"/>
                  <a:gd name="T70" fmla="*/ 0 w 945"/>
                  <a:gd name="T71" fmla="*/ 0 h 478"/>
                  <a:gd name="T72" fmla="*/ 0 w 945"/>
                  <a:gd name="T73" fmla="*/ 0 h 478"/>
                  <a:gd name="T74" fmla="*/ 0 w 945"/>
                  <a:gd name="T75" fmla="*/ 0 h 478"/>
                  <a:gd name="T76" fmla="*/ 0 w 945"/>
                  <a:gd name="T77" fmla="*/ 0 h 478"/>
                  <a:gd name="T78" fmla="*/ 0 w 945"/>
                  <a:gd name="T79" fmla="*/ 0 h 478"/>
                  <a:gd name="T80" fmla="*/ 0 w 945"/>
                  <a:gd name="T81" fmla="*/ 0 h 478"/>
                  <a:gd name="T82" fmla="*/ 0 w 945"/>
                  <a:gd name="T83" fmla="*/ 0 h 4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45"/>
                  <a:gd name="T127" fmla="*/ 0 h 478"/>
                  <a:gd name="T128" fmla="*/ 945 w 945"/>
                  <a:gd name="T129" fmla="*/ 478 h 4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45" h="478">
                    <a:moveTo>
                      <a:pt x="805" y="0"/>
                    </a:moveTo>
                    <a:lnTo>
                      <a:pt x="807" y="26"/>
                    </a:lnTo>
                    <a:lnTo>
                      <a:pt x="808" y="49"/>
                    </a:lnTo>
                    <a:lnTo>
                      <a:pt x="812" y="70"/>
                    </a:lnTo>
                    <a:lnTo>
                      <a:pt x="816" y="88"/>
                    </a:lnTo>
                    <a:lnTo>
                      <a:pt x="821" y="104"/>
                    </a:lnTo>
                    <a:lnTo>
                      <a:pt x="828" y="117"/>
                    </a:lnTo>
                    <a:lnTo>
                      <a:pt x="836" y="129"/>
                    </a:lnTo>
                    <a:lnTo>
                      <a:pt x="844" y="140"/>
                    </a:lnTo>
                    <a:lnTo>
                      <a:pt x="853" y="149"/>
                    </a:lnTo>
                    <a:lnTo>
                      <a:pt x="863" y="157"/>
                    </a:lnTo>
                    <a:lnTo>
                      <a:pt x="874" y="163"/>
                    </a:lnTo>
                    <a:lnTo>
                      <a:pt x="886" y="170"/>
                    </a:lnTo>
                    <a:lnTo>
                      <a:pt x="912" y="181"/>
                    </a:lnTo>
                    <a:lnTo>
                      <a:pt x="940" y="190"/>
                    </a:lnTo>
                    <a:lnTo>
                      <a:pt x="943" y="196"/>
                    </a:lnTo>
                    <a:lnTo>
                      <a:pt x="945" y="202"/>
                    </a:lnTo>
                    <a:lnTo>
                      <a:pt x="945" y="208"/>
                    </a:lnTo>
                    <a:lnTo>
                      <a:pt x="945" y="212"/>
                    </a:lnTo>
                    <a:lnTo>
                      <a:pt x="944" y="221"/>
                    </a:lnTo>
                    <a:lnTo>
                      <a:pt x="940" y="231"/>
                    </a:lnTo>
                    <a:lnTo>
                      <a:pt x="932" y="247"/>
                    </a:lnTo>
                    <a:lnTo>
                      <a:pt x="924" y="262"/>
                    </a:lnTo>
                    <a:lnTo>
                      <a:pt x="906" y="265"/>
                    </a:lnTo>
                    <a:lnTo>
                      <a:pt x="889" y="270"/>
                    </a:lnTo>
                    <a:lnTo>
                      <a:pt x="873" y="278"/>
                    </a:lnTo>
                    <a:lnTo>
                      <a:pt x="858" y="286"/>
                    </a:lnTo>
                    <a:lnTo>
                      <a:pt x="846" y="295"/>
                    </a:lnTo>
                    <a:lnTo>
                      <a:pt x="834" y="306"/>
                    </a:lnTo>
                    <a:lnTo>
                      <a:pt x="824" y="318"/>
                    </a:lnTo>
                    <a:lnTo>
                      <a:pt x="816" y="331"/>
                    </a:lnTo>
                    <a:lnTo>
                      <a:pt x="808" y="344"/>
                    </a:lnTo>
                    <a:lnTo>
                      <a:pt x="803" y="357"/>
                    </a:lnTo>
                    <a:lnTo>
                      <a:pt x="799" y="371"/>
                    </a:lnTo>
                    <a:lnTo>
                      <a:pt x="795" y="382"/>
                    </a:lnTo>
                    <a:lnTo>
                      <a:pt x="794" y="396"/>
                    </a:lnTo>
                    <a:lnTo>
                      <a:pt x="794" y="408"/>
                    </a:lnTo>
                    <a:lnTo>
                      <a:pt x="796" y="419"/>
                    </a:lnTo>
                    <a:lnTo>
                      <a:pt x="799" y="429"/>
                    </a:lnTo>
                    <a:lnTo>
                      <a:pt x="15" y="478"/>
                    </a:lnTo>
                    <a:lnTo>
                      <a:pt x="0" y="120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rgbClr val="007C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grpSp>
            <p:nvGrpSpPr>
              <p:cNvPr id="451639" name="Group 2323"/>
              <p:cNvGrpSpPr>
                <a:grpSpLocks/>
              </p:cNvGrpSpPr>
              <p:nvPr/>
            </p:nvGrpSpPr>
            <p:grpSpPr bwMode="auto">
              <a:xfrm>
                <a:off x="3312" y="2183"/>
                <a:ext cx="369" cy="243"/>
                <a:chOff x="3773" y="2183"/>
                <a:chExt cx="369" cy="243"/>
              </a:xfrm>
            </p:grpSpPr>
            <p:sp>
              <p:nvSpPr>
                <p:cNvPr id="451640" name="Freeform 2324"/>
                <p:cNvSpPr>
                  <a:spLocks/>
                </p:cNvSpPr>
                <p:nvPr/>
              </p:nvSpPr>
              <p:spPr bwMode="auto">
                <a:xfrm>
                  <a:off x="3828" y="2183"/>
                  <a:ext cx="314" cy="90"/>
                </a:xfrm>
                <a:custGeom>
                  <a:avLst/>
                  <a:gdLst>
                    <a:gd name="T0" fmla="*/ 0 w 1256"/>
                    <a:gd name="T1" fmla="*/ 0 h 360"/>
                    <a:gd name="T2" fmla="*/ 0 w 1256"/>
                    <a:gd name="T3" fmla="*/ 0 h 360"/>
                    <a:gd name="T4" fmla="*/ 0 w 1256"/>
                    <a:gd name="T5" fmla="*/ 0 h 360"/>
                    <a:gd name="T6" fmla="*/ 0 w 1256"/>
                    <a:gd name="T7" fmla="*/ 0 h 360"/>
                    <a:gd name="T8" fmla="*/ 0 w 1256"/>
                    <a:gd name="T9" fmla="*/ 0 h 360"/>
                    <a:gd name="T10" fmla="*/ 0 w 1256"/>
                    <a:gd name="T11" fmla="*/ 0 h 360"/>
                    <a:gd name="T12" fmla="*/ 0 w 1256"/>
                    <a:gd name="T13" fmla="*/ 0 h 360"/>
                    <a:gd name="T14" fmla="*/ 0 w 1256"/>
                    <a:gd name="T15" fmla="*/ 0 h 360"/>
                    <a:gd name="T16" fmla="*/ 0 w 1256"/>
                    <a:gd name="T17" fmla="*/ 0 h 360"/>
                    <a:gd name="T18" fmla="*/ 0 w 1256"/>
                    <a:gd name="T19" fmla="*/ 0 h 360"/>
                    <a:gd name="T20" fmla="*/ 0 w 1256"/>
                    <a:gd name="T21" fmla="*/ 0 h 360"/>
                    <a:gd name="T22" fmla="*/ 0 w 1256"/>
                    <a:gd name="T23" fmla="*/ 0 h 360"/>
                    <a:gd name="T24" fmla="*/ 0 w 1256"/>
                    <a:gd name="T25" fmla="*/ 0 h 360"/>
                    <a:gd name="T26" fmla="*/ 0 w 1256"/>
                    <a:gd name="T27" fmla="*/ 0 h 360"/>
                    <a:gd name="T28" fmla="*/ 0 w 1256"/>
                    <a:gd name="T29" fmla="*/ 0 h 360"/>
                    <a:gd name="T30" fmla="*/ 0 w 1256"/>
                    <a:gd name="T31" fmla="*/ 0 h 360"/>
                    <a:gd name="T32" fmla="*/ 0 w 1256"/>
                    <a:gd name="T33" fmla="*/ 0 h 360"/>
                    <a:gd name="T34" fmla="*/ 0 w 1256"/>
                    <a:gd name="T35" fmla="*/ 0 h 360"/>
                    <a:gd name="T36" fmla="*/ 0 w 1256"/>
                    <a:gd name="T37" fmla="*/ 0 h 360"/>
                    <a:gd name="T38" fmla="*/ 0 w 1256"/>
                    <a:gd name="T39" fmla="*/ 0 h 360"/>
                    <a:gd name="T40" fmla="*/ 0 w 1256"/>
                    <a:gd name="T41" fmla="*/ 0 h 360"/>
                    <a:gd name="T42" fmla="*/ 0 w 1256"/>
                    <a:gd name="T43" fmla="*/ 0 h 360"/>
                    <a:gd name="T44" fmla="*/ 0 w 1256"/>
                    <a:gd name="T45" fmla="*/ 0 h 360"/>
                    <a:gd name="T46" fmla="*/ 0 w 1256"/>
                    <a:gd name="T47" fmla="*/ 0 h 360"/>
                    <a:gd name="T48" fmla="*/ 0 w 1256"/>
                    <a:gd name="T49" fmla="*/ 0 h 360"/>
                    <a:gd name="T50" fmla="*/ 0 w 1256"/>
                    <a:gd name="T51" fmla="*/ 0 h 36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256"/>
                    <a:gd name="T79" fmla="*/ 0 h 360"/>
                    <a:gd name="T80" fmla="*/ 1256 w 1256"/>
                    <a:gd name="T81" fmla="*/ 360 h 36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256" h="360">
                      <a:moveTo>
                        <a:pt x="43" y="354"/>
                      </a:moveTo>
                      <a:lnTo>
                        <a:pt x="0" y="71"/>
                      </a:lnTo>
                      <a:lnTo>
                        <a:pt x="1060" y="0"/>
                      </a:lnTo>
                      <a:lnTo>
                        <a:pt x="1064" y="29"/>
                      </a:lnTo>
                      <a:lnTo>
                        <a:pt x="1070" y="53"/>
                      </a:lnTo>
                      <a:lnTo>
                        <a:pt x="1077" y="73"/>
                      </a:lnTo>
                      <a:lnTo>
                        <a:pt x="1085" y="90"/>
                      </a:lnTo>
                      <a:lnTo>
                        <a:pt x="1096" y="107"/>
                      </a:lnTo>
                      <a:lnTo>
                        <a:pt x="1108" y="123"/>
                      </a:lnTo>
                      <a:lnTo>
                        <a:pt x="1124" y="141"/>
                      </a:lnTo>
                      <a:lnTo>
                        <a:pt x="1141" y="161"/>
                      </a:lnTo>
                      <a:lnTo>
                        <a:pt x="1167" y="181"/>
                      </a:lnTo>
                      <a:lnTo>
                        <a:pt x="1191" y="201"/>
                      </a:lnTo>
                      <a:lnTo>
                        <a:pt x="1203" y="211"/>
                      </a:lnTo>
                      <a:lnTo>
                        <a:pt x="1213" y="222"/>
                      </a:lnTo>
                      <a:lnTo>
                        <a:pt x="1224" y="234"/>
                      </a:lnTo>
                      <a:lnTo>
                        <a:pt x="1232" y="246"/>
                      </a:lnTo>
                      <a:lnTo>
                        <a:pt x="1240" y="257"/>
                      </a:lnTo>
                      <a:lnTo>
                        <a:pt x="1246" y="271"/>
                      </a:lnTo>
                      <a:lnTo>
                        <a:pt x="1252" y="284"/>
                      </a:lnTo>
                      <a:lnTo>
                        <a:pt x="1254" y="297"/>
                      </a:lnTo>
                      <a:lnTo>
                        <a:pt x="1256" y="312"/>
                      </a:lnTo>
                      <a:lnTo>
                        <a:pt x="1254" y="327"/>
                      </a:lnTo>
                      <a:lnTo>
                        <a:pt x="1252" y="343"/>
                      </a:lnTo>
                      <a:lnTo>
                        <a:pt x="1245" y="360"/>
                      </a:lnTo>
                      <a:lnTo>
                        <a:pt x="43" y="354"/>
                      </a:lnTo>
                      <a:close/>
                    </a:path>
                  </a:pathLst>
                </a:custGeom>
                <a:solidFill>
                  <a:srgbClr val="77948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1641" name="Freeform 2325"/>
                <p:cNvSpPr>
                  <a:spLocks/>
                </p:cNvSpPr>
                <p:nvPr/>
              </p:nvSpPr>
              <p:spPr bwMode="auto">
                <a:xfrm>
                  <a:off x="3825" y="2183"/>
                  <a:ext cx="314" cy="90"/>
                </a:xfrm>
                <a:custGeom>
                  <a:avLst/>
                  <a:gdLst>
                    <a:gd name="T0" fmla="*/ 0 w 1256"/>
                    <a:gd name="T1" fmla="*/ 0 h 360"/>
                    <a:gd name="T2" fmla="*/ 0 w 1256"/>
                    <a:gd name="T3" fmla="*/ 0 h 360"/>
                    <a:gd name="T4" fmla="*/ 0 w 1256"/>
                    <a:gd name="T5" fmla="*/ 0 h 360"/>
                    <a:gd name="T6" fmla="*/ 0 w 1256"/>
                    <a:gd name="T7" fmla="*/ 0 h 360"/>
                    <a:gd name="T8" fmla="*/ 0 w 1256"/>
                    <a:gd name="T9" fmla="*/ 0 h 360"/>
                    <a:gd name="T10" fmla="*/ 0 w 1256"/>
                    <a:gd name="T11" fmla="*/ 0 h 360"/>
                    <a:gd name="T12" fmla="*/ 0 w 1256"/>
                    <a:gd name="T13" fmla="*/ 0 h 360"/>
                    <a:gd name="T14" fmla="*/ 0 w 1256"/>
                    <a:gd name="T15" fmla="*/ 0 h 360"/>
                    <a:gd name="T16" fmla="*/ 0 w 1256"/>
                    <a:gd name="T17" fmla="*/ 0 h 360"/>
                    <a:gd name="T18" fmla="*/ 0 w 1256"/>
                    <a:gd name="T19" fmla="*/ 0 h 360"/>
                    <a:gd name="T20" fmla="*/ 0 w 1256"/>
                    <a:gd name="T21" fmla="*/ 0 h 360"/>
                    <a:gd name="T22" fmla="*/ 0 w 1256"/>
                    <a:gd name="T23" fmla="*/ 0 h 360"/>
                    <a:gd name="T24" fmla="*/ 0 w 1256"/>
                    <a:gd name="T25" fmla="*/ 0 h 360"/>
                    <a:gd name="T26" fmla="*/ 0 w 1256"/>
                    <a:gd name="T27" fmla="*/ 0 h 360"/>
                    <a:gd name="T28" fmla="*/ 0 w 1256"/>
                    <a:gd name="T29" fmla="*/ 0 h 360"/>
                    <a:gd name="T30" fmla="*/ 0 w 1256"/>
                    <a:gd name="T31" fmla="*/ 0 h 360"/>
                    <a:gd name="T32" fmla="*/ 0 w 1256"/>
                    <a:gd name="T33" fmla="*/ 0 h 360"/>
                    <a:gd name="T34" fmla="*/ 0 w 1256"/>
                    <a:gd name="T35" fmla="*/ 0 h 360"/>
                    <a:gd name="T36" fmla="*/ 0 w 1256"/>
                    <a:gd name="T37" fmla="*/ 0 h 360"/>
                    <a:gd name="T38" fmla="*/ 0 w 1256"/>
                    <a:gd name="T39" fmla="*/ 0 h 360"/>
                    <a:gd name="T40" fmla="*/ 0 w 1256"/>
                    <a:gd name="T41" fmla="*/ 0 h 360"/>
                    <a:gd name="T42" fmla="*/ 0 w 1256"/>
                    <a:gd name="T43" fmla="*/ 0 h 360"/>
                    <a:gd name="T44" fmla="*/ 0 w 1256"/>
                    <a:gd name="T45" fmla="*/ 0 h 360"/>
                    <a:gd name="T46" fmla="*/ 0 w 1256"/>
                    <a:gd name="T47" fmla="*/ 0 h 360"/>
                    <a:gd name="T48" fmla="*/ 0 w 1256"/>
                    <a:gd name="T49" fmla="*/ 0 h 360"/>
                    <a:gd name="T50" fmla="*/ 0 w 1256"/>
                    <a:gd name="T51" fmla="*/ 0 h 36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256"/>
                    <a:gd name="T79" fmla="*/ 0 h 360"/>
                    <a:gd name="T80" fmla="*/ 1256 w 1256"/>
                    <a:gd name="T81" fmla="*/ 360 h 36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256" h="360">
                      <a:moveTo>
                        <a:pt x="43" y="354"/>
                      </a:moveTo>
                      <a:lnTo>
                        <a:pt x="0" y="71"/>
                      </a:lnTo>
                      <a:lnTo>
                        <a:pt x="1060" y="0"/>
                      </a:lnTo>
                      <a:lnTo>
                        <a:pt x="1064" y="29"/>
                      </a:lnTo>
                      <a:lnTo>
                        <a:pt x="1070" y="53"/>
                      </a:lnTo>
                      <a:lnTo>
                        <a:pt x="1077" y="73"/>
                      </a:lnTo>
                      <a:lnTo>
                        <a:pt x="1085" y="90"/>
                      </a:lnTo>
                      <a:lnTo>
                        <a:pt x="1096" y="107"/>
                      </a:lnTo>
                      <a:lnTo>
                        <a:pt x="1108" y="123"/>
                      </a:lnTo>
                      <a:lnTo>
                        <a:pt x="1124" y="141"/>
                      </a:lnTo>
                      <a:lnTo>
                        <a:pt x="1141" y="161"/>
                      </a:lnTo>
                      <a:lnTo>
                        <a:pt x="1167" y="181"/>
                      </a:lnTo>
                      <a:lnTo>
                        <a:pt x="1191" y="201"/>
                      </a:lnTo>
                      <a:lnTo>
                        <a:pt x="1203" y="211"/>
                      </a:lnTo>
                      <a:lnTo>
                        <a:pt x="1213" y="222"/>
                      </a:lnTo>
                      <a:lnTo>
                        <a:pt x="1224" y="234"/>
                      </a:lnTo>
                      <a:lnTo>
                        <a:pt x="1232" y="246"/>
                      </a:lnTo>
                      <a:lnTo>
                        <a:pt x="1240" y="257"/>
                      </a:lnTo>
                      <a:lnTo>
                        <a:pt x="1246" y="271"/>
                      </a:lnTo>
                      <a:lnTo>
                        <a:pt x="1252" y="284"/>
                      </a:lnTo>
                      <a:lnTo>
                        <a:pt x="1254" y="297"/>
                      </a:lnTo>
                      <a:lnTo>
                        <a:pt x="1256" y="312"/>
                      </a:lnTo>
                      <a:lnTo>
                        <a:pt x="1254" y="327"/>
                      </a:lnTo>
                      <a:lnTo>
                        <a:pt x="1252" y="343"/>
                      </a:lnTo>
                      <a:lnTo>
                        <a:pt x="1245" y="360"/>
                      </a:lnTo>
                      <a:lnTo>
                        <a:pt x="43" y="35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1642" name="Freeform 2326"/>
                <p:cNvSpPr>
                  <a:spLocks/>
                </p:cNvSpPr>
                <p:nvPr/>
              </p:nvSpPr>
              <p:spPr bwMode="auto">
                <a:xfrm>
                  <a:off x="3773" y="2306"/>
                  <a:ext cx="236" cy="120"/>
                </a:xfrm>
                <a:custGeom>
                  <a:avLst/>
                  <a:gdLst>
                    <a:gd name="T0" fmla="*/ 0 w 945"/>
                    <a:gd name="T1" fmla="*/ 0 h 478"/>
                    <a:gd name="T2" fmla="*/ 0 w 945"/>
                    <a:gd name="T3" fmla="*/ 0 h 478"/>
                    <a:gd name="T4" fmla="*/ 0 w 945"/>
                    <a:gd name="T5" fmla="*/ 0 h 478"/>
                    <a:gd name="T6" fmla="*/ 0 w 945"/>
                    <a:gd name="T7" fmla="*/ 0 h 478"/>
                    <a:gd name="T8" fmla="*/ 0 w 945"/>
                    <a:gd name="T9" fmla="*/ 0 h 478"/>
                    <a:gd name="T10" fmla="*/ 0 w 945"/>
                    <a:gd name="T11" fmla="*/ 0 h 478"/>
                    <a:gd name="T12" fmla="*/ 0 w 945"/>
                    <a:gd name="T13" fmla="*/ 0 h 478"/>
                    <a:gd name="T14" fmla="*/ 0 w 945"/>
                    <a:gd name="T15" fmla="*/ 0 h 478"/>
                    <a:gd name="T16" fmla="*/ 0 w 945"/>
                    <a:gd name="T17" fmla="*/ 0 h 478"/>
                    <a:gd name="T18" fmla="*/ 0 w 945"/>
                    <a:gd name="T19" fmla="*/ 0 h 478"/>
                    <a:gd name="T20" fmla="*/ 0 w 945"/>
                    <a:gd name="T21" fmla="*/ 0 h 478"/>
                    <a:gd name="T22" fmla="*/ 0 w 945"/>
                    <a:gd name="T23" fmla="*/ 0 h 478"/>
                    <a:gd name="T24" fmla="*/ 0 w 945"/>
                    <a:gd name="T25" fmla="*/ 0 h 478"/>
                    <a:gd name="T26" fmla="*/ 0 w 945"/>
                    <a:gd name="T27" fmla="*/ 0 h 478"/>
                    <a:gd name="T28" fmla="*/ 0 w 945"/>
                    <a:gd name="T29" fmla="*/ 0 h 478"/>
                    <a:gd name="T30" fmla="*/ 0 w 945"/>
                    <a:gd name="T31" fmla="*/ 0 h 478"/>
                    <a:gd name="T32" fmla="*/ 0 w 945"/>
                    <a:gd name="T33" fmla="*/ 0 h 478"/>
                    <a:gd name="T34" fmla="*/ 0 w 945"/>
                    <a:gd name="T35" fmla="*/ 0 h 478"/>
                    <a:gd name="T36" fmla="*/ 0 w 945"/>
                    <a:gd name="T37" fmla="*/ 0 h 478"/>
                    <a:gd name="T38" fmla="*/ 0 w 945"/>
                    <a:gd name="T39" fmla="*/ 0 h 478"/>
                    <a:gd name="T40" fmla="*/ 0 w 945"/>
                    <a:gd name="T41" fmla="*/ 0 h 478"/>
                    <a:gd name="T42" fmla="*/ 0 w 945"/>
                    <a:gd name="T43" fmla="*/ 0 h 478"/>
                    <a:gd name="T44" fmla="*/ 0 w 945"/>
                    <a:gd name="T45" fmla="*/ 0 h 478"/>
                    <a:gd name="T46" fmla="*/ 0 w 945"/>
                    <a:gd name="T47" fmla="*/ 0 h 478"/>
                    <a:gd name="T48" fmla="*/ 0 w 945"/>
                    <a:gd name="T49" fmla="*/ 0 h 478"/>
                    <a:gd name="T50" fmla="*/ 0 w 945"/>
                    <a:gd name="T51" fmla="*/ 0 h 478"/>
                    <a:gd name="T52" fmla="*/ 0 w 945"/>
                    <a:gd name="T53" fmla="*/ 0 h 478"/>
                    <a:gd name="T54" fmla="*/ 0 w 945"/>
                    <a:gd name="T55" fmla="*/ 0 h 478"/>
                    <a:gd name="T56" fmla="*/ 0 w 945"/>
                    <a:gd name="T57" fmla="*/ 0 h 478"/>
                    <a:gd name="T58" fmla="*/ 0 w 945"/>
                    <a:gd name="T59" fmla="*/ 0 h 478"/>
                    <a:gd name="T60" fmla="*/ 0 w 945"/>
                    <a:gd name="T61" fmla="*/ 0 h 478"/>
                    <a:gd name="T62" fmla="*/ 0 w 945"/>
                    <a:gd name="T63" fmla="*/ 0 h 478"/>
                    <a:gd name="T64" fmla="*/ 0 w 945"/>
                    <a:gd name="T65" fmla="*/ 0 h 478"/>
                    <a:gd name="T66" fmla="*/ 0 w 945"/>
                    <a:gd name="T67" fmla="*/ 0 h 478"/>
                    <a:gd name="T68" fmla="*/ 0 w 945"/>
                    <a:gd name="T69" fmla="*/ 0 h 478"/>
                    <a:gd name="T70" fmla="*/ 0 w 945"/>
                    <a:gd name="T71" fmla="*/ 0 h 478"/>
                    <a:gd name="T72" fmla="*/ 0 w 945"/>
                    <a:gd name="T73" fmla="*/ 0 h 478"/>
                    <a:gd name="T74" fmla="*/ 0 w 945"/>
                    <a:gd name="T75" fmla="*/ 0 h 478"/>
                    <a:gd name="T76" fmla="*/ 0 w 945"/>
                    <a:gd name="T77" fmla="*/ 0 h 478"/>
                    <a:gd name="T78" fmla="*/ 0 w 945"/>
                    <a:gd name="T79" fmla="*/ 0 h 478"/>
                    <a:gd name="T80" fmla="*/ 0 w 945"/>
                    <a:gd name="T81" fmla="*/ 0 h 478"/>
                    <a:gd name="T82" fmla="*/ 0 w 945"/>
                    <a:gd name="T83" fmla="*/ 0 h 4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45"/>
                    <a:gd name="T127" fmla="*/ 0 h 478"/>
                    <a:gd name="T128" fmla="*/ 945 w 945"/>
                    <a:gd name="T129" fmla="*/ 478 h 4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45" h="478">
                      <a:moveTo>
                        <a:pt x="805" y="0"/>
                      </a:moveTo>
                      <a:lnTo>
                        <a:pt x="807" y="26"/>
                      </a:lnTo>
                      <a:lnTo>
                        <a:pt x="808" y="49"/>
                      </a:lnTo>
                      <a:lnTo>
                        <a:pt x="812" y="70"/>
                      </a:lnTo>
                      <a:lnTo>
                        <a:pt x="816" y="88"/>
                      </a:lnTo>
                      <a:lnTo>
                        <a:pt x="821" y="104"/>
                      </a:lnTo>
                      <a:lnTo>
                        <a:pt x="828" y="117"/>
                      </a:lnTo>
                      <a:lnTo>
                        <a:pt x="836" y="129"/>
                      </a:lnTo>
                      <a:lnTo>
                        <a:pt x="844" y="140"/>
                      </a:lnTo>
                      <a:lnTo>
                        <a:pt x="853" y="149"/>
                      </a:lnTo>
                      <a:lnTo>
                        <a:pt x="863" y="157"/>
                      </a:lnTo>
                      <a:lnTo>
                        <a:pt x="874" y="163"/>
                      </a:lnTo>
                      <a:lnTo>
                        <a:pt x="886" y="170"/>
                      </a:lnTo>
                      <a:lnTo>
                        <a:pt x="912" y="181"/>
                      </a:lnTo>
                      <a:lnTo>
                        <a:pt x="940" y="190"/>
                      </a:lnTo>
                      <a:lnTo>
                        <a:pt x="943" y="196"/>
                      </a:lnTo>
                      <a:lnTo>
                        <a:pt x="945" y="202"/>
                      </a:lnTo>
                      <a:lnTo>
                        <a:pt x="945" y="208"/>
                      </a:lnTo>
                      <a:lnTo>
                        <a:pt x="945" y="212"/>
                      </a:lnTo>
                      <a:lnTo>
                        <a:pt x="944" y="221"/>
                      </a:lnTo>
                      <a:lnTo>
                        <a:pt x="940" y="231"/>
                      </a:lnTo>
                      <a:lnTo>
                        <a:pt x="932" y="247"/>
                      </a:lnTo>
                      <a:lnTo>
                        <a:pt x="924" y="262"/>
                      </a:lnTo>
                      <a:lnTo>
                        <a:pt x="906" y="265"/>
                      </a:lnTo>
                      <a:lnTo>
                        <a:pt x="889" y="270"/>
                      </a:lnTo>
                      <a:lnTo>
                        <a:pt x="873" y="278"/>
                      </a:lnTo>
                      <a:lnTo>
                        <a:pt x="858" y="286"/>
                      </a:lnTo>
                      <a:lnTo>
                        <a:pt x="846" y="295"/>
                      </a:lnTo>
                      <a:lnTo>
                        <a:pt x="834" y="306"/>
                      </a:lnTo>
                      <a:lnTo>
                        <a:pt x="824" y="318"/>
                      </a:lnTo>
                      <a:lnTo>
                        <a:pt x="816" y="331"/>
                      </a:lnTo>
                      <a:lnTo>
                        <a:pt x="808" y="344"/>
                      </a:lnTo>
                      <a:lnTo>
                        <a:pt x="803" y="357"/>
                      </a:lnTo>
                      <a:lnTo>
                        <a:pt x="799" y="371"/>
                      </a:lnTo>
                      <a:lnTo>
                        <a:pt x="795" y="382"/>
                      </a:lnTo>
                      <a:lnTo>
                        <a:pt x="794" y="396"/>
                      </a:lnTo>
                      <a:lnTo>
                        <a:pt x="794" y="408"/>
                      </a:lnTo>
                      <a:lnTo>
                        <a:pt x="796" y="419"/>
                      </a:lnTo>
                      <a:lnTo>
                        <a:pt x="799" y="429"/>
                      </a:lnTo>
                      <a:lnTo>
                        <a:pt x="15" y="478"/>
                      </a:lnTo>
                      <a:lnTo>
                        <a:pt x="0" y="120"/>
                      </a:lnTo>
                      <a:lnTo>
                        <a:pt x="805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</p:grpSp>
        </p:grpSp>
        <p:sp>
          <p:nvSpPr>
            <p:cNvPr id="451643" name="Freeform 2327"/>
            <p:cNvSpPr>
              <a:spLocks/>
            </p:cNvSpPr>
            <p:nvPr/>
          </p:nvSpPr>
          <p:spPr bwMode="auto">
            <a:xfrm>
              <a:off x="3212" y="2648"/>
              <a:ext cx="255" cy="204"/>
            </a:xfrm>
            <a:custGeom>
              <a:avLst/>
              <a:gdLst>
                <a:gd name="T0" fmla="*/ 0 w 1021"/>
                <a:gd name="T1" fmla="*/ 0 h 817"/>
                <a:gd name="T2" fmla="*/ 0 w 1021"/>
                <a:gd name="T3" fmla="*/ 0 h 817"/>
                <a:gd name="T4" fmla="*/ 0 w 1021"/>
                <a:gd name="T5" fmla="*/ 0 h 817"/>
                <a:gd name="T6" fmla="*/ 0 w 1021"/>
                <a:gd name="T7" fmla="*/ 0 h 817"/>
                <a:gd name="T8" fmla="*/ 0 w 1021"/>
                <a:gd name="T9" fmla="*/ 0 h 817"/>
                <a:gd name="T10" fmla="*/ 0 w 1021"/>
                <a:gd name="T11" fmla="*/ 0 h 817"/>
                <a:gd name="T12" fmla="*/ 0 w 1021"/>
                <a:gd name="T13" fmla="*/ 0 h 817"/>
                <a:gd name="T14" fmla="*/ 0 w 1021"/>
                <a:gd name="T15" fmla="*/ 0 h 817"/>
                <a:gd name="T16" fmla="*/ 0 w 1021"/>
                <a:gd name="T17" fmla="*/ 0 h 817"/>
                <a:gd name="T18" fmla="*/ 0 w 1021"/>
                <a:gd name="T19" fmla="*/ 0 h 817"/>
                <a:gd name="T20" fmla="*/ 0 w 1021"/>
                <a:gd name="T21" fmla="*/ 0 h 817"/>
                <a:gd name="T22" fmla="*/ 0 w 1021"/>
                <a:gd name="T23" fmla="*/ 0 h 817"/>
                <a:gd name="T24" fmla="*/ 0 w 1021"/>
                <a:gd name="T25" fmla="*/ 0 h 817"/>
                <a:gd name="T26" fmla="*/ 0 w 1021"/>
                <a:gd name="T27" fmla="*/ 0 h 817"/>
                <a:gd name="T28" fmla="*/ 0 w 1021"/>
                <a:gd name="T29" fmla="*/ 0 h 817"/>
                <a:gd name="T30" fmla="*/ 0 w 1021"/>
                <a:gd name="T31" fmla="*/ 0 h 817"/>
                <a:gd name="T32" fmla="*/ 0 w 1021"/>
                <a:gd name="T33" fmla="*/ 0 h 817"/>
                <a:gd name="T34" fmla="*/ 0 w 1021"/>
                <a:gd name="T35" fmla="*/ 0 h 817"/>
                <a:gd name="T36" fmla="*/ 0 w 1021"/>
                <a:gd name="T37" fmla="*/ 0 h 817"/>
                <a:gd name="T38" fmla="*/ 0 w 1021"/>
                <a:gd name="T39" fmla="*/ 0 h 817"/>
                <a:gd name="T40" fmla="*/ 0 w 1021"/>
                <a:gd name="T41" fmla="*/ 0 h 817"/>
                <a:gd name="T42" fmla="*/ 0 w 1021"/>
                <a:gd name="T43" fmla="*/ 0 h 817"/>
                <a:gd name="T44" fmla="*/ 0 w 1021"/>
                <a:gd name="T45" fmla="*/ 0 h 817"/>
                <a:gd name="T46" fmla="*/ 0 w 1021"/>
                <a:gd name="T47" fmla="*/ 0 h 817"/>
                <a:gd name="T48" fmla="*/ 0 w 1021"/>
                <a:gd name="T49" fmla="*/ 0 h 817"/>
                <a:gd name="T50" fmla="*/ 0 w 1021"/>
                <a:gd name="T51" fmla="*/ 0 h 817"/>
                <a:gd name="T52" fmla="*/ 0 w 1021"/>
                <a:gd name="T53" fmla="*/ 0 h 817"/>
                <a:gd name="T54" fmla="*/ 0 w 1021"/>
                <a:gd name="T55" fmla="*/ 0 h 817"/>
                <a:gd name="T56" fmla="*/ 0 w 1021"/>
                <a:gd name="T57" fmla="*/ 0 h 817"/>
                <a:gd name="T58" fmla="*/ 0 w 1021"/>
                <a:gd name="T59" fmla="*/ 0 h 817"/>
                <a:gd name="T60" fmla="*/ 0 w 1021"/>
                <a:gd name="T61" fmla="*/ 0 h 817"/>
                <a:gd name="T62" fmla="*/ 0 w 1021"/>
                <a:gd name="T63" fmla="*/ 0 h 817"/>
                <a:gd name="T64" fmla="*/ 0 w 1021"/>
                <a:gd name="T65" fmla="*/ 0 h 817"/>
                <a:gd name="T66" fmla="*/ 0 w 1021"/>
                <a:gd name="T67" fmla="*/ 0 h 817"/>
                <a:gd name="T68" fmla="*/ 0 w 1021"/>
                <a:gd name="T69" fmla="*/ 0 h 817"/>
                <a:gd name="T70" fmla="*/ 0 w 1021"/>
                <a:gd name="T71" fmla="*/ 0 h 817"/>
                <a:gd name="T72" fmla="*/ 0 w 1021"/>
                <a:gd name="T73" fmla="*/ 0 h 817"/>
                <a:gd name="T74" fmla="*/ 0 w 1021"/>
                <a:gd name="T75" fmla="*/ 0 h 817"/>
                <a:gd name="T76" fmla="*/ 0 w 1021"/>
                <a:gd name="T77" fmla="*/ 0 h 817"/>
                <a:gd name="T78" fmla="*/ 0 w 1021"/>
                <a:gd name="T79" fmla="*/ 0 h 817"/>
                <a:gd name="T80" fmla="*/ 0 w 1021"/>
                <a:gd name="T81" fmla="*/ 0 h 817"/>
                <a:gd name="T82" fmla="*/ 0 w 1021"/>
                <a:gd name="T83" fmla="*/ 0 h 817"/>
                <a:gd name="T84" fmla="*/ 0 w 1021"/>
                <a:gd name="T85" fmla="*/ 0 h 817"/>
                <a:gd name="T86" fmla="*/ 0 w 1021"/>
                <a:gd name="T87" fmla="*/ 0 h 817"/>
                <a:gd name="T88" fmla="*/ 0 w 1021"/>
                <a:gd name="T89" fmla="*/ 0 h 817"/>
                <a:gd name="T90" fmla="*/ 0 w 1021"/>
                <a:gd name="T91" fmla="*/ 0 h 817"/>
                <a:gd name="T92" fmla="*/ 0 w 1021"/>
                <a:gd name="T93" fmla="*/ 0 h 817"/>
                <a:gd name="T94" fmla="*/ 0 w 1021"/>
                <a:gd name="T95" fmla="*/ 0 h 817"/>
                <a:gd name="T96" fmla="*/ 0 w 1021"/>
                <a:gd name="T97" fmla="*/ 0 h 817"/>
                <a:gd name="T98" fmla="*/ 0 w 1021"/>
                <a:gd name="T99" fmla="*/ 0 h 817"/>
                <a:gd name="T100" fmla="*/ 0 w 1021"/>
                <a:gd name="T101" fmla="*/ 0 h 817"/>
                <a:gd name="T102" fmla="*/ 0 w 1021"/>
                <a:gd name="T103" fmla="*/ 0 h 817"/>
                <a:gd name="T104" fmla="*/ 0 w 1021"/>
                <a:gd name="T105" fmla="*/ 0 h 817"/>
                <a:gd name="T106" fmla="*/ 0 w 1021"/>
                <a:gd name="T107" fmla="*/ 0 h 817"/>
                <a:gd name="T108" fmla="*/ 0 w 1021"/>
                <a:gd name="T109" fmla="*/ 0 h 817"/>
                <a:gd name="T110" fmla="*/ 0 w 1021"/>
                <a:gd name="T111" fmla="*/ 0 h 817"/>
                <a:gd name="T112" fmla="*/ 0 w 1021"/>
                <a:gd name="T113" fmla="*/ 0 h 817"/>
                <a:gd name="T114" fmla="*/ 0 w 1021"/>
                <a:gd name="T115" fmla="*/ 0 h 817"/>
                <a:gd name="T116" fmla="*/ 0 w 1021"/>
                <a:gd name="T117" fmla="*/ 0 h 8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21"/>
                <a:gd name="T178" fmla="*/ 0 h 817"/>
                <a:gd name="T179" fmla="*/ 1021 w 1021"/>
                <a:gd name="T180" fmla="*/ 817 h 8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21" h="817">
                  <a:moveTo>
                    <a:pt x="629" y="269"/>
                  </a:moveTo>
                  <a:lnTo>
                    <a:pt x="629" y="553"/>
                  </a:lnTo>
                  <a:lnTo>
                    <a:pt x="920" y="599"/>
                  </a:lnTo>
                  <a:lnTo>
                    <a:pt x="925" y="602"/>
                  </a:lnTo>
                  <a:lnTo>
                    <a:pt x="938" y="610"/>
                  </a:lnTo>
                  <a:lnTo>
                    <a:pt x="954" y="620"/>
                  </a:lnTo>
                  <a:lnTo>
                    <a:pt x="974" y="636"/>
                  </a:lnTo>
                  <a:lnTo>
                    <a:pt x="983" y="644"/>
                  </a:lnTo>
                  <a:lnTo>
                    <a:pt x="992" y="653"/>
                  </a:lnTo>
                  <a:lnTo>
                    <a:pt x="1000" y="663"/>
                  </a:lnTo>
                  <a:lnTo>
                    <a:pt x="1008" y="673"/>
                  </a:lnTo>
                  <a:lnTo>
                    <a:pt x="1013" y="682"/>
                  </a:lnTo>
                  <a:lnTo>
                    <a:pt x="1017" y="693"/>
                  </a:lnTo>
                  <a:lnTo>
                    <a:pt x="1020" y="703"/>
                  </a:lnTo>
                  <a:lnTo>
                    <a:pt x="1020" y="713"/>
                  </a:lnTo>
                  <a:lnTo>
                    <a:pt x="1015" y="735"/>
                  </a:lnTo>
                  <a:lnTo>
                    <a:pt x="1012" y="744"/>
                  </a:lnTo>
                  <a:lnTo>
                    <a:pt x="1008" y="752"/>
                  </a:lnTo>
                  <a:lnTo>
                    <a:pt x="1001" y="762"/>
                  </a:lnTo>
                  <a:lnTo>
                    <a:pt x="992" y="769"/>
                  </a:lnTo>
                  <a:lnTo>
                    <a:pt x="983" y="776"/>
                  </a:lnTo>
                  <a:lnTo>
                    <a:pt x="974" y="783"/>
                  </a:lnTo>
                  <a:lnTo>
                    <a:pt x="963" y="789"/>
                  </a:lnTo>
                  <a:lnTo>
                    <a:pt x="951" y="795"/>
                  </a:lnTo>
                  <a:lnTo>
                    <a:pt x="930" y="805"/>
                  </a:lnTo>
                  <a:lnTo>
                    <a:pt x="912" y="812"/>
                  </a:lnTo>
                  <a:lnTo>
                    <a:pt x="897" y="816"/>
                  </a:lnTo>
                  <a:lnTo>
                    <a:pt x="892" y="817"/>
                  </a:lnTo>
                  <a:lnTo>
                    <a:pt x="529" y="742"/>
                  </a:lnTo>
                  <a:lnTo>
                    <a:pt x="0" y="631"/>
                  </a:lnTo>
                  <a:lnTo>
                    <a:pt x="19" y="0"/>
                  </a:lnTo>
                  <a:lnTo>
                    <a:pt x="620" y="53"/>
                  </a:lnTo>
                  <a:lnTo>
                    <a:pt x="905" y="34"/>
                  </a:lnTo>
                  <a:lnTo>
                    <a:pt x="910" y="36"/>
                  </a:lnTo>
                  <a:lnTo>
                    <a:pt x="925" y="39"/>
                  </a:lnTo>
                  <a:lnTo>
                    <a:pt x="943" y="47"/>
                  </a:lnTo>
                  <a:lnTo>
                    <a:pt x="965" y="58"/>
                  </a:lnTo>
                  <a:lnTo>
                    <a:pt x="975" y="65"/>
                  </a:lnTo>
                  <a:lnTo>
                    <a:pt x="986" y="71"/>
                  </a:lnTo>
                  <a:lnTo>
                    <a:pt x="995" y="78"/>
                  </a:lnTo>
                  <a:lnTo>
                    <a:pt x="1004" y="86"/>
                  </a:lnTo>
                  <a:lnTo>
                    <a:pt x="1011" y="95"/>
                  </a:lnTo>
                  <a:lnTo>
                    <a:pt x="1017" y="104"/>
                  </a:lnTo>
                  <a:lnTo>
                    <a:pt x="1020" y="113"/>
                  </a:lnTo>
                  <a:lnTo>
                    <a:pt x="1021" y="124"/>
                  </a:lnTo>
                  <a:lnTo>
                    <a:pt x="1021" y="145"/>
                  </a:lnTo>
                  <a:lnTo>
                    <a:pt x="1020" y="156"/>
                  </a:lnTo>
                  <a:lnTo>
                    <a:pt x="1017" y="165"/>
                  </a:lnTo>
                  <a:lnTo>
                    <a:pt x="1012" y="175"/>
                  </a:lnTo>
                  <a:lnTo>
                    <a:pt x="1005" y="185"/>
                  </a:lnTo>
                  <a:lnTo>
                    <a:pt x="998" y="194"/>
                  </a:lnTo>
                  <a:lnTo>
                    <a:pt x="990" y="203"/>
                  </a:lnTo>
                  <a:lnTo>
                    <a:pt x="980" y="211"/>
                  </a:lnTo>
                  <a:lnTo>
                    <a:pt x="970" y="219"/>
                  </a:lnTo>
                  <a:lnTo>
                    <a:pt x="951" y="232"/>
                  </a:lnTo>
                  <a:lnTo>
                    <a:pt x="934" y="243"/>
                  </a:lnTo>
                  <a:lnTo>
                    <a:pt x="921" y="249"/>
                  </a:lnTo>
                  <a:lnTo>
                    <a:pt x="916" y="252"/>
                  </a:lnTo>
                  <a:lnTo>
                    <a:pt x="629" y="26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44" name="Freeform 2328"/>
            <p:cNvSpPr>
              <a:spLocks/>
            </p:cNvSpPr>
            <p:nvPr/>
          </p:nvSpPr>
          <p:spPr bwMode="auto">
            <a:xfrm>
              <a:off x="3212" y="2648"/>
              <a:ext cx="255" cy="204"/>
            </a:xfrm>
            <a:custGeom>
              <a:avLst/>
              <a:gdLst>
                <a:gd name="T0" fmla="*/ 0 w 1021"/>
                <a:gd name="T1" fmla="*/ 0 h 817"/>
                <a:gd name="T2" fmla="*/ 0 w 1021"/>
                <a:gd name="T3" fmla="*/ 0 h 817"/>
                <a:gd name="T4" fmla="*/ 0 w 1021"/>
                <a:gd name="T5" fmla="*/ 0 h 817"/>
                <a:gd name="T6" fmla="*/ 0 w 1021"/>
                <a:gd name="T7" fmla="*/ 0 h 817"/>
                <a:gd name="T8" fmla="*/ 0 w 1021"/>
                <a:gd name="T9" fmla="*/ 0 h 817"/>
                <a:gd name="T10" fmla="*/ 0 w 1021"/>
                <a:gd name="T11" fmla="*/ 0 h 817"/>
                <a:gd name="T12" fmla="*/ 0 w 1021"/>
                <a:gd name="T13" fmla="*/ 0 h 817"/>
                <a:gd name="T14" fmla="*/ 0 w 1021"/>
                <a:gd name="T15" fmla="*/ 0 h 817"/>
                <a:gd name="T16" fmla="*/ 0 w 1021"/>
                <a:gd name="T17" fmla="*/ 0 h 817"/>
                <a:gd name="T18" fmla="*/ 0 w 1021"/>
                <a:gd name="T19" fmla="*/ 0 h 817"/>
                <a:gd name="T20" fmla="*/ 0 w 1021"/>
                <a:gd name="T21" fmla="*/ 0 h 817"/>
                <a:gd name="T22" fmla="*/ 0 w 1021"/>
                <a:gd name="T23" fmla="*/ 0 h 817"/>
                <a:gd name="T24" fmla="*/ 0 w 1021"/>
                <a:gd name="T25" fmla="*/ 0 h 817"/>
                <a:gd name="T26" fmla="*/ 0 w 1021"/>
                <a:gd name="T27" fmla="*/ 0 h 817"/>
                <a:gd name="T28" fmla="*/ 0 w 1021"/>
                <a:gd name="T29" fmla="*/ 0 h 817"/>
                <a:gd name="T30" fmla="*/ 0 w 1021"/>
                <a:gd name="T31" fmla="*/ 0 h 817"/>
                <a:gd name="T32" fmla="*/ 0 w 1021"/>
                <a:gd name="T33" fmla="*/ 0 h 817"/>
                <a:gd name="T34" fmla="*/ 0 w 1021"/>
                <a:gd name="T35" fmla="*/ 0 h 817"/>
                <a:gd name="T36" fmla="*/ 0 w 1021"/>
                <a:gd name="T37" fmla="*/ 0 h 817"/>
                <a:gd name="T38" fmla="*/ 0 w 1021"/>
                <a:gd name="T39" fmla="*/ 0 h 817"/>
                <a:gd name="T40" fmla="*/ 0 w 1021"/>
                <a:gd name="T41" fmla="*/ 0 h 817"/>
                <a:gd name="T42" fmla="*/ 0 w 1021"/>
                <a:gd name="T43" fmla="*/ 0 h 817"/>
                <a:gd name="T44" fmla="*/ 0 w 1021"/>
                <a:gd name="T45" fmla="*/ 0 h 817"/>
                <a:gd name="T46" fmla="*/ 0 w 1021"/>
                <a:gd name="T47" fmla="*/ 0 h 817"/>
                <a:gd name="T48" fmla="*/ 0 w 1021"/>
                <a:gd name="T49" fmla="*/ 0 h 817"/>
                <a:gd name="T50" fmla="*/ 0 w 1021"/>
                <a:gd name="T51" fmla="*/ 0 h 817"/>
                <a:gd name="T52" fmla="*/ 0 w 1021"/>
                <a:gd name="T53" fmla="*/ 0 h 817"/>
                <a:gd name="T54" fmla="*/ 0 w 1021"/>
                <a:gd name="T55" fmla="*/ 0 h 817"/>
                <a:gd name="T56" fmla="*/ 0 w 1021"/>
                <a:gd name="T57" fmla="*/ 0 h 817"/>
                <a:gd name="T58" fmla="*/ 0 w 1021"/>
                <a:gd name="T59" fmla="*/ 0 h 817"/>
                <a:gd name="T60" fmla="*/ 0 w 1021"/>
                <a:gd name="T61" fmla="*/ 0 h 817"/>
                <a:gd name="T62" fmla="*/ 0 w 1021"/>
                <a:gd name="T63" fmla="*/ 0 h 817"/>
                <a:gd name="T64" fmla="*/ 0 w 1021"/>
                <a:gd name="T65" fmla="*/ 0 h 817"/>
                <a:gd name="T66" fmla="*/ 0 w 1021"/>
                <a:gd name="T67" fmla="*/ 0 h 817"/>
                <a:gd name="T68" fmla="*/ 0 w 1021"/>
                <a:gd name="T69" fmla="*/ 0 h 817"/>
                <a:gd name="T70" fmla="*/ 0 w 1021"/>
                <a:gd name="T71" fmla="*/ 0 h 817"/>
                <a:gd name="T72" fmla="*/ 0 w 1021"/>
                <a:gd name="T73" fmla="*/ 0 h 817"/>
                <a:gd name="T74" fmla="*/ 0 w 1021"/>
                <a:gd name="T75" fmla="*/ 0 h 817"/>
                <a:gd name="T76" fmla="*/ 0 w 1021"/>
                <a:gd name="T77" fmla="*/ 0 h 817"/>
                <a:gd name="T78" fmla="*/ 0 w 1021"/>
                <a:gd name="T79" fmla="*/ 0 h 817"/>
                <a:gd name="T80" fmla="*/ 0 w 1021"/>
                <a:gd name="T81" fmla="*/ 0 h 817"/>
                <a:gd name="T82" fmla="*/ 0 w 1021"/>
                <a:gd name="T83" fmla="*/ 0 h 817"/>
                <a:gd name="T84" fmla="*/ 0 w 1021"/>
                <a:gd name="T85" fmla="*/ 0 h 817"/>
                <a:gd name="T86" fmla="*/ 0 w 1021"/>
                <a:gd name="T87" fmla="*/ 0 h 817"/>
                <a:gd name="T88" fmla="*/ 0 w 1021"/>
                <a:gd name="T89" fmla="*/ 0 h 817"/>
                <a:gd name="T90" fmla="*/ 0 w 1021"/>
                <a:gd name="T91" fmla="*/ 0 h 817"/>
                <a:gd name="T92" fmla="*/ 0 w 1021"/>
                <a:gd name="T93" fmla="*/ 0 h 817"/>
                <a:gd name="T94" fmla="*/ 0 w 1021"/>
                <a:gd name="T95" fmla="*/ 0 h 817"/>
                <a:gd name="T96" fmla="*/ 0 w 1021"/>
                <a:gd name="T97" fmla="*/ 0 h 817"/>
                <a:gd name="T98" fmla="*/ 0 w 1021"/>
                <a:gd name="T99" fmla="*/ 0 h 817"/>
                <a:gd name="T100" fmla="*/ 0 w 1021"/>
                <a:gd name="T101" fmla="*/ 0 h 817"/>
                <a:gd name="T102" fmla="*/ 0 w 1021"/>
                <a:gd name="T103" fmla="*/ 0 h 817"/>
                <a:gd name="T104" fmla="*/ 0 w 1021"/>
                <a:gd name="T105" fmla="*/ 0 h 817"/>
                <a:gd name="T106" fmla="*/ 0 w 1021"/>
                <a:gd name="T107" fmla="*/ 0 h 817"/>
                <a:gd name="T108" fmla="*/ 0 w 1021"/>
                <a:gd name="T109" fmla="*/ 0 h 817"/>
                <a:gd name="T110" fmla="*/ 0 w 1021"/>
                <a:gd name="T111" fmla="*/ 0 h 817"/>
                <a:gd name="T112" fmla="*/ 0 w 1021"/>
                <a:gd name="T113" fmla="*/ 0 h 817"/>
                <a:gd name="T114" fmla="*/ 0 w 1021"/>
                <a:gd name="T115" fmla="*/ 0 h 817"/>
                <a:gd name="T116" fmla="*/ 0 w 1021"/>
                <a:gd name="T117" fmla="*/ 0 h 8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21"/>
                <a:gd name="T178" fmla="*/ 0 h 817"/>
                <a:gd name="T179" fmla="*/ 1021 w 1021"/>
                <a:gd name="T180" fmla="*/ 817 h 8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21" h="817">
                  <a:moveTo>
                    <a:pt x="629" y="269"/>
                  </a:moveTo>
                  <a:lnTo>
                    <a:pt x="629" y="553"/>
                  </a:lnTo>
                  <a:lnTo>
                    <a:pt x="920" y="599"/>
                  </a:lnTo>
                  <a:lnTo>
                    <a:pt x="925" y="602"/>
                  </a:lnTo>
                  <a:lnTo>
                    <a:pt x="938" y="610"/>
                  </a:lnTo>
                  <a:lnTo>
                    <a:pt x="954" y="620"/>
                  </a:lnTo>
                  <a:lnTo>
                    <a:pt x="974" y="636"/>
                  </a:lnTo>
                  <a:lnTo>
                    <a:pt x="983" y="644"/>
                  </a:lnTo>
                  <a:lnTo>
                    <a:pt x="992" y="653"/>
                  </a:lnTo>
                  <a:lnTo>
                    <a:pt x="1000" y="663"/>
                  </a:lnTo>
                  <a:lnTo>
                    <a:pt x="1008" y="673"/>
                  </a:lnTo>
                  <a:lnTo>
                    <a:pt x="1013" y="682"/>
                  </a:lnTo>
                  <a:lnTo>
                    <a:pt x="1017" y="693"/>
                  </a:lnTo>
                  <a:lnTo>
                    <a:pt x="1020" y="703"/>
                  </a:lnTo>
                  <a:lnTo>
                    <a:pt x="1020" y="713"/>
                  </a:lnTo>
                  <a:lnTo>
                    <a:pt x="1015" y="735"/>
                  </a:lnTo>
                  <a:lnTo>
                    <a:pt x="1012" y="744"/>
                  </a:lnTo>
                  <a:lnTo>
                    <a:pt x="1008" y="752"/>
                  </a:lnTo>
                  <a:lnTo>
                    <a:pt x="1001" y="762"/>
                  </a:lnTo>
                  <a:lnTo>
                    <a:pt x="992" y="769"/>
                  </a:lnTo>
                  <a:lnTo>
                    <a:pt x="983" y="776"/>
                  </a:lnTo>
                  <a:lnTo>
                    <a:pt x="974" y="783"/>
                  </a:lnTo>
                  <a:lnTo>
                    <a:pt x="963" y="789"/>
                  </a:lnTo>
                  <a:lnTo>
                    <a:pt x="951" y="795"/>
                  </a:lnTo>
                  <a:lnTo>
                    <a:pt x="930" y="805"/>
                  </a:lnTo>
                  <a:lnTo>
                    <a:pt x="912" y="812"/>
                  </a:lnTo>
                  <a:lnTo>
                    <a:pt x="897" y="816"/>
                  </a:lnTo>
                  <a:lnTo>
                    <a:pt x="892" y="817"/>
                  </a:lnTo>
                  <a:lnTo>
                    <a:pt x="529" y="742"/>
                  </a:lnTo>
                  <a:lnTo>
                    <a:pt x="0" y="631"/>
                  </a:lnTo>
                  <a:lnTo>
                    <a:pt x="19" y="0"/>
                  </a:lnTo>
                  <a:lnTo>
                    <a:pt x="620" y="53"/>
                  </a:lnTo>
                  <a:lnTo>
                    <a:pt x="905" y="34"/>
                  </a:lnTo>
                  <a:lnTo>
                    <a:pt x="910" y="36"/>
                  </a:lnTo>
                  <a:lnTo>
                    <a:pt x="925" y="39"/>
                  </a:lnTo>
                  <a:lnTo>
                    <a:pt x="943" y="47"/>
                  </a:lnTo>
                  <a:lnTo>
                    <a:pt x="965" y="58"/>
                  </a:lnTo>
                  <a:lnTo>
                    <a:pt x="975" y="65"/>
                  </a:lnTo>
                  <a:lnTo>
                    <a:pt x="986" y="71"/>
                  </a:lnTo>
                  <a:lnTo>
                    <a:pt x="995" y="78"/>
                  </a:lnTo>
                  <a:lnTo>
                    <a:pt x="1004" y="86"/>
                  </a:lnTo>
                  <a:lnTo>
                    <a:pt x="1011" y="95"/>
                  </a:lnTo>
                  <a:lnTo>
                    <a:pt x="1017" y="104"/>
                  </a:lnTo>
                  <a:lnTo>
                    <a:pt x="1020" y="113"/>
                  </a:lnTo>
                  <a:lnTo>
                    <a:pt x="1021" y="124"/>
                  </a:lnTo>
                  <a:lnTo>
                    <a:pt x="1021" y="145"/>
                  </a:lnTo>
                  <a:lnTo>
                    <a:pt x="1020" y="156"/>
                  </a:lnTo>
                  <a:lnTo>
                    <a:pt x="1017" y="165"/>
                  </a:lnTo>
                  <a:lnTo>
                    <a:pt x="1012" y="175"/>
                  </a:lnTo>
                  <a:lnTo>
                    <a:pt x="1005" y="185"/>
                  </a:lnTo>
                  <a:lnTo>
                    <a:pt x="998" y="194"/>
                  </a:lnTo>
                  <a:lnTo>
                    <a:pt x="990" y="203"/>
                  </a:lnTo>
                  <a:lnTo>
                    <a:pt x="980" y="211"/>
                  </a:lnTo>
                  <a:lnTo>
                    <a:pt x="970" y="219"/>
                  </a:lnTo>
                  <a:lnTo>
                    <a:pt x="951" y="232"/>
                  </a:lnTo>
                  <a:lnTo>
                    <a:pt x="934" y="243"/>
                  </a:lnTo>
                  <a:lnTo>
                    <a:pt x="921" y="249"/>
                  </a:lnTo>
                  <a:lnTo>
                    <a:pt x="916" y="252"/>
                  </a:lnTo>
                  <a:lnTo>
                    <a:pt x="629" y="269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45" name="Freeform 2329"/>
            <p:cNvSpPr>
              <a:spLocks noEditPoints="1"/>
            </p:cNvSpPr>
            <p:nvPr/>
          </p:nvSpPr>
          <p:spPr bwMode="auto">
            <a:xfrm>
              <a:off x="1978" y="3737"/>
              <a:ext cx="1038" cy="39"/>
            </a:xfrm>
            <a:custGeom>
              <a:avLst/>
              <a:gdLst>
                <a:gd name="T0" fmla="*/ 0 w 4153"/>
                <a:gd name="T1" fmla="*/ 0 h 155"/>
                <a:gd name="T2" fmla="*/ 0 w 4153"/>
                <a:gd name="T3" fmla="*/ 0 h 155"/>
                <a:gd name="T4" fmla="*/ 0 w 4153"/>
                <a:gd name="T5" fmla="*/ 0 h 155"/>
                <a:gd name="T6" fmla="*/ 0 w 4153"/>
                <a:gd name="T7" fmla="*/ 0 h 155"/>
                <a:gd name="T8" fmla="*/ 0 w 4153"/>
                <a:gd name="T9" fmla="*/ 0 h 155"/>
                <a:gd name="T10" fmla="*/ 0 w 4153"/>
                <a:gd name="T11" fmla="*/ 0 h 155"/>
                <a:gd name="T12" fmla="*/ 0 w 4153"/>
                <a:gd name="T13" fmla="*/ 0 h 155"/>
                <a:gd name="T14" fmla="*/ 0 w 4153"/>
                <a:gd name="T15" fmla="*/ 0 h 155"/>
                <a:gd name="T16" fmla="*/ 0 w 4153"/>
                <a:gd name="T17" fmla="*/ 0 h 155"/>
                <a:gd name="T18" fmla="*/ 0 w 4153"/>
                <a:gd name="T19" fmla="*/ 0 h 155"/>
                <a:gd name="T20" fmla="*/ 0 w 4153"/>
                <a:gd name="T21" fmla="*/ 0 h 155"/>
                <a:gd name="T22" fmla="*/ 0 w 4153"/>
                <a:gd name="T23" fmla="*/ 0 h 155"/>
                <a:gd name="T24" fmla="*/ 0 w 4153"/>
                <a:gd name="T25" fmla="*/ 0 h 155"/>
                <a:gd name="T26" fmla="*/ 0 w 4153"/>
                <a:gd name="T27" fmla="*/ 0 h 155"/>
                <a:gd name="T28" fmla="*/ 0 w 4153"/>
                <a:gd name="T29" fmla="*/ 0 h 155"/>
                <a:gd name="T30" fmla="*/ 0 w 4153"/>
                <a:gd name="T31" fmla="*/ 0 h 155"/>
                <a:gd name="T32" fmla="*/ 0 w 4153"/>
                <a:gd name="T33" fmla="*/ 0 h 155"/>
                <a:gd name="T34" fmla="*/ 0 w 4153"/>
                <a:gd name="T35" fmla="*/ 0 h 155"/>
                <a:gd name="T36" fmla="*/ 0 w 4153"/>
                <a:gd name="T37" fmla="*/ 0 h 155"/>
                <a:gd name="T38" fmla="*/ 0 w 4153"/>
                <a:gd name="T39" fmla="*/ 0 h 155"/>
                <a:gd name="T40" fmla="*/ 0 w 4153"/>
                <a:gd name="T41" fmla="*/ 0 h 155"/>
                <a:gd name="T42" fmla="*/ 0 w 4153"/>
                <a:gd name="T43" fmla="*/ 0 h 155"/>
                <a:gd name="T44" fmla="*/ 0 w 4153"/>
                <a:gd name="T45" fmla="*/ 0 h 155"/>
                <a:gd name="T46" fmla="*/ 0 w 4153"/>
                <a:gd name="T47" fmla="*/ 0 h 155"/>
                <a:gd name="T48" fmla="*/ 0 w 4153"/>
                <a:gd name="T49" fmla="*/ 0 h 155"/>
                <a:gd name="T50" fmla="*/ 0 w 4153"/>
                <a:gd name="T51" fmla="*/ 0 h 155"/>
                <a:gd name="T52" fmla="*/ 0 w 4153"/>
                <a:gd name="T53" fmla="*/ 0 h 155"/>
                <a:gd name="T54" fmla="*/ 0 w 4153"/>
                <a:gd name="T55" fmla="*/ 0 h 155"/>
                <a:gd name="T56" fmla="*/ 0 w 4153"/>
                <a:gd name="T57" fmla="*/ 0 h 155"/>
                <a:gd name="T58" fmla="*/ 0 w 4153"/>
                <a:gd name="T59" fmla="*/ 0 h 155"/>
                <a:gd name="T60" fmla="*/ 0 w 4153"/>
                <a:gd name="T61" fmla="*/ 0 h 155"/>
                <a:gd name="T62" fmla="*/ 0 w 4153"/>
                <a:gd name="T63" fmla="*/ 0 h 155"/>
                <a:gd name="T64" fmla="*/ 0 w 4153"/>
                <a:gd name="T65" fmla="*/ 0 h 155"/>
                <a:gd name="T66" fmla="*/ 0 w 4153"/>
                <a:gd name="T67" fmla="*/ 0 h 155"/>
                <a:gd name="T68" fmla="*/ 0 w 4153"/>
                <a:gd name="T69" fmla="*/ 0 h 155"/>
                <a:gd name="T70" fmla="*/ 0 w 4153"/>
                <a:gd name="T71" fmla="*/ 0 h 155"/>
                <a:gd name="T72" fmla="*/ 0 w 4153"/>
                <a:gd name="T73" fmla="*/ 0 h 155"/>
                <a:gd name="T74" fmla="*/ 0 w 4153"/>
                <a:gd name="T75" fmla="*/ 0 h 155"/>
                <a:gd name="T76" fmla="*/ 0 w 4153"/>
                <a:gd name="T77" fmla="*/ 0 h 155"/>
                <a:gd name="T78" fmla="*/ 0 w 4153"/>
                <a:gd name="T79" fmla="*/ 0 h 155"/>
                <a:gd name="T80" fmla="*/ 0 w 4153"/>
                <a:gd name="T81" fmla="*/ 0 h 155"/>
                <a:gd name="T82" fmla="*/ 0 w 4153"/>
                <a:gd name="T83" fmla="*/ 0 h 155"/>
                <a:gd name="T84" fmla="*/ 0 w 4153"/>
                <a:gd name="T85" fmla="*/ 0 h 155"/>
                <a:gd name="T86" fmla="*/ 0 w 4153"/>
                <a:gd name="T87" fmla="*/ 0 h 155"/>
                <a:gd name="T88" fmla="*/ 0 w 4153"/>
                <a:gd name="T89" fmla="*/ 0 h 155"/>
                <a:gd name="T90" fmla="*/ 0 w 4153"/>
                <a:gd name="T91" fmla="*/ 0 h 155"/>
                <a:gd name="T92" fmla="*/ 0 w 4153"/>
                <a:gd name="T93" fmla="*/ 0 h 155"/>
                <a:gd name="T94" fmla="*/ 0 w 4153"/>
                <a:gd name="T95" fmla="*/ 0 h 155"/>
                <a:gd name="T96" fmla="*/ 0 w 4153"/>
                <a:gd name="T97" fmla="*/ 0 h 155"/>
                <a:gd name="T98" fmla="*/ 0 w 4153"/>
                <a:gd name="T99" fmla="*/ 0 h 155"/>
                <a:gd name="T100" fmla="*/ 0 w 4153"/>
                <a:gd name="T101" fmla="*/ 0 h 155"/>
                <a:gd name="T102" fmla="*/ 0 w 4153"/>
                <a:gd name="T103" fmla="*/ 0 h 155"/>
                <a:gd name="T104" fmla="*/ 0 w 4153"/>
                <a:gd name="T105" fmla="*/ 0 h 155"/>
                <a:gd name="T106" fmla="*/ 0 w 4153"/>
                <a:gd name="T107" fmla="*/ 0 h 155"/>
                <a:gd name="T108" fmla="*/ 0 w 4153"/>
                <a:gd name="T109" fmla="*/ 0 h 155"/>
                <a:gd name="T110" fmla="*/ 0 w 4153"/>
                <a:gd name="T111" fmla="*/ 0 h 1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153"/>
                <a:gd name="T169" fmla="*/ 0 h 155"/>
                <a:gd name="T170" fmla="*/ 4153 w 4153"/>
                <a:gd name="T171" fmla="*/ 155 h 15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153" h="155">
                  <a:moveTo>
                    <a:pt x="0" y="0"/>
                  </a:moveTo>
                  <a:lnTo>
                    <a:pt x="841" y="0"/>
                  </a:lnTo>
                  <a:lnTo>
                    <a:pt x="783" y="16"/>
                  </a:lnTo>
                  <a:lnTo>
                    <a:pt x="726" y="31"/>
                  </a:lnTo>
                  <a:lnTo>
                    <a:pt x="668" y="42"/>
                  </a:lnTo>
                  <a:lnTo>
                    <a:pt x="613" y="53"/>
                  </a:lnTo>
                  <a:lnTo>
                    <a:pt x="556" y="62"/>
                  </a:lnTo>
                  <a:lnTo>
                    <a:pt x="502" y="69"/>
                  </a:lnTo>
                  <a:lnTo>
                    <a:pt x="446" y="73"/>
                  </a:lnTo>
                  <a:lnTo>
                    <a:pt x="393" y="75"/>
                  </a:lnTo>
                  <a:lnTo>
                    <a:pt x="341" y="75"/>
                  </a:lnTo>
                  <a:lnTo>
                    <a:pt x="289" y="74"/>
                  </a:lnTo>
                  <a:lnTo>
                    <a:pt x="263" y="71"/>
                  </a:lnTo>
                  <a:lnTo>
                    <a:pt x="238" y="69"/>
                  </a:lnTo>
                  <a:lnTo>
                    <a:pt x="213" y="65"/>
                  </a:lnTo>
                  <a:lnTo>
                    <a:pt x="188" y="61"/>
                  </a:lnTo>
                  <a:lnTo>
                    <a:pt x="164" y="56"/>
                  </a:lnTo>
                  <a:lnTo>
                    <a:pt x="139" y="50"/>
                  </a:lnTo>
                  <a:lnTo>
                    <a:pt x="115" y="44"/>
                  </a:lnTo>
                  <a:lnTo>
                    <a:pt x="91" y="37"/>
                  </a:lnTo>
                  <a:lnTo>
                    <a:pt x="67" y="29"/>
                  </a:lnTo>
                  <a:lnTo>
                    <a:pt x="45" y="20"/>
                  </a:lnTo>
                  <a:lnTo>
                    <a:pt x="23" y="11"/>
                  </a:lnTo>
                  <a:lnTo>
                    <a:pt x="0" y="0"/>
                  </a:lnTo>
                  <a:close/>
                  <a:moveTo>
                    <a:pt x="3121" y="0"/>
                  </a:moveTo>
                  <a:lnTo>
                    <a:pt x="4153" y="0"/>
                  </a:lnTo>
                  <a:lnTo>
                    <a:pt x="4112" y="23"/>
                  </a:lnTo>
                  <a:lnTo>
                    <a:pt x="4072" y="42"/>
                  </a:lnTo>
                  <a:lnTo>
                    <a:pt x="4033" y="61"/>
                  </a:lnTo>
                  <a:lnTo>
                    <a:pt x="3994" y="78"/>
                  </a:lnTo>
                  <a:lnTo>
                    <a:pt x="3957" y="93"/>
                  </a:lnTo>
                  <a:lnTo>
                    <a:pt x="3921" y="106"/>
                  </a:lnTo>
                  <a:lnTo>
                    <a:pt x="3884" y="118"/>
                  </a:lnTo>
                  <a:lnTo>
                    <a:pt x="3848" y="127"/>
                  </a:lnTo>
                  <a:lnTo>
                    <a:pt x="3814" y="135"/>
                  </a:lnTo>
                  <a:lnTo>
                    <a:pt x="3778" y="141"/>
                  </a:lnTo>
                  <a:lnTo>
                    <a:pt x="3745" y="147"/>
                  </a:lnTo>
                  <a:lnTo>
                    <a:pt x="3711" y="151"/>
                  </a:lnTo>
                  <a:lnTo>
                    <a:pt x="3678" y="153"/>
                  </a:lnTo>
                  <a:lnTo>
                    <a:pt x="3645" y="155"/>
                  </a:lnTo>
                  <a:lnTo>
                    <a:pt x="3613" y="155"/>
                  </a:lnTo>
                  <a:lnTo>
                    <a:pt x="3581" y="152"/>
                  </a:lnTo>
                  <a:lnTo>
                    <a:pt x="3551" y="149"/>
                  </a:lnTo>
                  <a:lnTo>
                    <a:pt x="3519" y="147"/>
                  </a:lnTo>
                  <a:lnTo>
                    <a:pt x="3489" y="141"/>
                  </a:lnTo>
                  <a:lnTo>
                    <a:pt x="3459" y="135"/>
                  </a:lnTo>
                  <a:lnTo>
                    <a:pt x="3429" y="128"/>
                  </a:lnTo>
                  <a:lnTo>
                    <a:pt x="3400" y="120"/>
                  </a:lnTo>
                  <a:lnTo>
                    <a:pt x="3371" y="111"/>
                  </a:lnTo>
                  <a:lnTo>
                    <a:pt x="3342" y="102"/>
                  </a:lnTo>
                  <a:lnTo>
                    <a:pt x="3313" y="91"/>
                  </a:lnTo>
                  <a:lnTo>
                    <a:pt x="3286" y="81"/>
                  </a:lnTo>
                  <a:lnTo>
                    <a:pt x="3258" y="69"/>
                  </a:lnTo>
                  <a:lnTo>
                    <a:pt x="3230" y="56"/>
                  </a:lnTo>
                  <a:lnTo>
                    <a:pt x="3175" y="29"/>
                  </a:lnTo>
                  <a:lnTo>
                    <a:pt x="3121" y="0"/>
                  </a:lnTo>
                  <a:close/>
                </a:path>
              </a:pathLst>
            </a:custGeom>
            <a:solidFill>
              <a:srgbClr val="FC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46" name="Freeform 2330"/>
            <p:cNvSpPr>
              <a:spLocks noEditPoints="1"/>
            </p:cNvSpPr>
            <p:nvPr/>
          </p:nvSpPr>
          <p:spPr bwMode="auto">
            <a:xfrm>
              <a:off x="1914" y="3685"/>
              <a:ext cx="1177" cy="91"/>
            </a:xfrm>
            <a:custGeom>
              <a:avLst/>
              <a:gdLst>
                <a:gd name="T0" fmla="*/ 0 w 4706"/>
                <a:gd name="T1" fmla="*/ 0 h 363"/>
                <a:gd name="T2" fmla="*/ 0 w 4706"/>
                <a:gd name="T3" fmla="*/ 0 h 363"/>
                <a:gd name="T4" fmla="*/ 0 w 4706"/>
                <a:gd name="T5" fmla="*/ 0 h 363"/>
                <a:gd name="T6" fmla="*/ 0 w 4706"/>
                <a:gd name="T7" fmla="*/ 0 h 363"/>
                <a:gd name="T8" fmla="*/ 0 w 4706"/>
                <a:gd name="T9" fmla="*/ 0 h 363"/>
                <a:gd name="T10" fmla="*/ 0 w 4706"/>
                <a:gd name="T11" fmla="*/ 0 h 363"/>
                <a:gd name="T12" fmla="*/ 0 w 4706"/>
                <a:gd name="T13" fmla="*/ 0 h 363"/>
                <a:gd name="T14" fmla="*/ 0 w 4706"/>
                <a:gd name="T15" fmla="*/ 0 h 363"/>
                <a:gd name="T16" fmla="*/ 0 w 4706"/>
                <a:gd name="T17" fmla="*/ 0 h 363"/>
                <a:gd name="T18" fmla="*/ 0 w 4706"/>
                <a:gd name="T19" fmla="*/ 0 h 363"/>
                <a:gd name="T20" fmla="*/ 0 w 4706"/>
                <a:gd name="T21" fmla="*/ 0 h 363"/>
                <a:gd name="T22" fmla="*/ 0 w 4706"/>
                <a:gd name="T23" fmla="*/ 0 h 363"/>
                <a:gd name="T24" fmla="*/ 0 w 4706"/>
                <a:gd name="T25" fmla="*/ 0 h 363"/>
                <a:gd name="T26" fmla="*/ 0 w 4706"/>
                <a:gd name="T27" fmla="*/ 0 h 363"/>
                <a:gd name="T28" fmla="*/ 0 w 4706"/>
                <a:gd name="T29" fmla="*/ 0 h 363"/>
                <a:gd name="T30" fmla="*/ 0 w 4706"/>
                <a:gd name="T31" fmla="*/ 0 h 363"/>
                <a:gd name="T32" fmla="*/ 0 w 4706"/>
                <a:gd name="T33" fmla="*/ 0 h 363"/>
                <a:gd name="T34" fmla="*/ 0 w 4706"/>
                <a:gd name="T35" fmla="*/ 0 h 363"/>
                <a:gd name="T36" fmla="*/ 0 w 4706"/>
                <a:gd name="T37" fmla="*/ 0 h 363"/>
                <a:gd name="T38" fmla="*/ 0 w 4706"/>
                <a:gd name="T39" fmla="*/ 0 h 363"/>
                <a:gd name="T40" fmla="*/ 0 w 4706"/>
                <a:gd name="T41" fmla="*/ 0 h 363"/>
                <a:gd name="T42" fmla="*/ 0 w 4706"/>
                <a:gd name="T43" fmla="*/ 0 h 363"/>
                <a:gd name="T44" fmla="*/ 0 w 4706"/>
                <a:gd name="T45" fmla="*/ 0 h 363"/>
                <a:gd name="T46" fmla="*/ 0 w 4706"/>
                <a:gd name="T47" fmla="*/ 0 h 363"/>
                <a:gd name="T48" fmla="*/ 0 w 4706"/>
                <a:gd name="T49" fmla="*/ 0 h 363"/>
                <a:gd name="T50" fmla="*/ 0 w 4706"/>
                <a:gd name="T51" fmla="*/ 0 h 363"/>
                <a:gd name="T52" fmla="*/ 0 w 4706"/>
                <a:gd name="T53" fmla="*/ 0 h 363"/>
                <a:gd name="T54" fmla="*/ 0 w 4706"/>
                <a:gd name="T55" fmla="*/ 0 h 363"/>
                <a:gd name="T56" fmla="*/ 0 w 4706"/>
                <a:gd name="T57" fmla="*/ 0 h 363"/>
                <a:gd name="T58" fmla="*/ 0 w 4706"/>
                <a:gd name="T59" fmla="*/ 0 h 363"/>
                <a:gd name="T60" fmla="*/ 0 w 4706"/>
                <a:gd name="T61" fmla="*/ 0 h 363"/>
                <a:gd name="T62" fmla="*/ 0 w 4706"/>
                <a:gd name="T63" fmla="*/ 0 h 363"/>
                <a:gd name="T64" fmla="*/ 0 w 4706"/>
                <a:gd name="T65" fmla="*/ 0 h 363"/>
                <a:gd name="T66" fmla="*/ 0 w 4706"/>
                <a:gd name="T67" fmla="*/ 0 h 363"/>
                <a:gd name="T68" fmla="*/ 0 w 4706"/>
                <a:gd name="T69" fmla="*/ 0 h 363"/>
                <a:gd name="T70" fmla="*/ 0 w 4706"/>
                <a:gd name="T71" fmla="*/ 0 h 363"/>
                <a:gd name="T72" fmla="*/ 0 w 4706"/>
                <a:gd name="T73" fmla="*/ 0 h 363"/>
                <a:gd name="T74" fmla="*/ 0 w 4706"/>
                <a:gd name="T75" fmla="*/ 0 h 363"/>
                <a:gd name="T76" fmla="*/ 0 w 4706"/>
                <a:gd name="T77" fmla="*/ 0 h 363"/>
                <a:gd name="T78" fmla="*/ 0 w 4706"/>
                <a:gd name="T79" fmla="*/ 0 h 363"/>
                <a:gd name="T80" fmla="*/ 0 w 4706"/>
                <a:gd name="T81" fmla="*/ 0 h 363"/>
                <a:gd name="T82" fmla="*/ 0 w 4706"/>
                <a:gd name="T83" fmla="*/ 0 h 363"/>
                <a:gd name="T84" fmla="*/ 0 w 4706"/>
                <a:gd name="T85" fmla="*/ 0 h 363"/>
                <a:gd name="T86" fmla="*/ 0 w 4706"/>
                <a:gd name="T87" fmla="*/ 0 h 363"/>
                <a:gd name="T88" fmla="*/ 0 w 4706"/>
                <a:gd name="T89" fmla="*/ 0 h 363"/>
                <a:gd name="T90" fmla="*/ 0 w 4706"/>
                <a:gd name="T91" fmla="*/ 0 h 363"/>
                <a:gd name="T92" fmla="*/ 0 w 4706"/>
                <a:gd name="T93" fmla="*/ 0 h 363"/>
                <a:gd name="T94" fmla="*/ 0 w 4706"/>
                <a:gd name="T95" fmla="*/ 0 h 363"/>
                <a:gd name="T96" fmla="*/ 0 w 4706"/>
                <a:gd name="T97" fmla="*/ 0 h 363"/>
                <a:gd name="T98" fmla="*/ 0 w 4706"/>
                <a:gd name="T99" fmla="*/ 0 h 363"/>
                <a:gd name="T100" fmla="*/ 0 w 4706"/>
                <a:gd name="T101" fmla="*/ 0 h 363"/>
                <a:gd name="T102" fmla="*/ 0 w 4706"/>
                <a:gd name="T103" fmla="*/ 0 h 363"/>
                <a:gd name="T104" fmla="*/ 0 w 4706"/>
                <a:gd name="T105" fmla="*/ 0 h 363"/>
                <a:gd name="T106" fmla="*/ 0 w 4706"/>
                <a:gd name="T107" fmla="*/ 0 h 363"/>
                <a:gd name="T108" fmla="*/ 0 w 4706"/>
                <a:gd name="T109" fmla="*/ 0 h 363"/>
                <a:gd name="T110" fmla="*/ 0 w 4706"/>
                <a:gd name="T111" fmla="*/ 0 h 363"/>
                <a:gd name="T112" fmla="*/ 0 w 4706"/>
                <a:gd name="T113" fmla="*/ 0 h 363"/>
                <a:gd name="T114" fmla="*/ 0 w 4706"/>
                <a:gd name="T115" fmla="*/ 0 h 363"/>
                <a:gd name="T116" fmla="*/ 0 w 4706"/>
                <a:gd name="T117" fmla="*/ 0 h 363"/>
                <a:gd name="T118" fmla="*/ 0 w 4706"/>
                <a:gd name="T119" fmla="*/ 0 h 363"/>
                <a:gd name="T120" fmla="*/ 0 w 4706"/>
                <a:gd name="T121" fmla="*/ 0 h 363"/>
                <a:gd name="T122" fmla="*/ 0 w 4706"/>
                <a:gd name="T123" fmla="*/ 0 h 36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706"/>
                <a:gd name="T187" fmla="*/ 0 h 363"/>
                <a:gd name="T188" fmla="*/ 4706 w 4706"/>
                <a:gd name="T189" fmla="*/ 363 h 36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706" h="363">
                  <a:moveTo>
                    <a:pt x="0" y="0"/>
                  </a:moveTo>
                  <a:lnTo>
                    <a:pt x="1675" y="0"/>
                  </a:lnTo>
                  <a:lnTo>
                    <a:pt x="1557" y="47"/>
                  </a:lnTo>
                  <a:lnTo>
                    <a:pt x="1437" y="93"/>
                  </a:lnTo>
                  <a:lnTo>
                    <a:pt x="1377" y="116"/>
                  </a:lnTo>
                  <a:lnTo>
                    <a:pt x="1318" y="137"/>
                  </a:lnTo>
                  <a:lnTo>
                    <a:pt x="1258" y="158"/>
                  </a:lnTo>
                  <a:lnTo>
                    <a:pt x="1199" y="178"/>
                  </a:lnTo>
                  <a:lnTo>
                    <a:pt x="1141" y="195"/>
                  </a:lnTo>
                  <a:lnTo>
                    <a:pt x="1081" y="212"/>
                  </a:lnTo>
                  <a:lnTo>
                    <a:pt x="1023" y="228"/>
                  </a:lnTo>
                  <a:lnTo>
                    <a:pt x="967" y="241"/>
                  </a:lnTo>
                  <a:lnTo>
                    <a:pt x="909" y="253"/>
                  </a:lnTo>
                  <a:lnTo>
                    <a:pt x="852" y="264"/>
                  </a:lnTo>
                  <a:lnTo>
                    <a:pt x="796" y="272"/>
                  </a:lnTo>
                  <a:lnTo>
                    <a:pt x="741" y="278"/>
                  </a:lnTo>
                  <a:lnTo>
                    <a:pt x="687" y="282"/>
                  </a:lnTo>
                  <a:lnTo>
                    <a:pt x="633" y="283"/>
                  </a:lnTo>
                  <a:lnTo>
                    <a:pt x="580" y="283"/>
                  </a:lnTo>
                  <a:lnTo>
                    <a:pt x="528" y="281"/>
                  </a:lnTo>
                  <a:lnTo>
                    <a:pt x="478" y="274"/>
                  </a:lnTo>
                  <a:lnTo>
                    <a:pt x="428" y="266"/>
                  </a:lnTo>
                  <a:lnTo>
                    <a:pt x="379" y="254"/>
                  </a:lnTo>
                  <a:lnTo>
                    <a:pt x="332" y="240"/>
                  </a:lnTo>
                  <a:lnTo>
                    <a:pt x="285" y="221"/>
                  </a:lnTo>
                  <a:lnTo>
                    <a:pt x="241" y="200"/>
                  </a:lnTo>
                  <a:lnTo>
                    <a:pt x="197" y="176"/>
                  </a:lnTo>
                  <a:lnTo>
                    <a:pt x="155" y="149"/>
                  </a:lnTo>
                  <a:lnTo>
                    <a:pt x="114" y="117"/>
                  </a:lnTo>
                  <a:lnTo>
                    <a:pt x="74" y="81"/>
                  </a:lnTo>
                  <a:lnTo>
                    <a:pt x="36" y="42"/>
                  </a:lnTo>
                  <a:lnTo>
                    <a:pt x="0" y="0"/>
                  </a:lnTo>
                  <a:close/>
                  <a:moveTo>
                    <a:pt x="3030" y="0"/>
                  </a:moveTo>
                  <a:lnTo>
                    <a:pt x="4706" y="0"/>
                  </a:lnTo>
                  <a:lnTo>
                    <a:pt x="4632" y="58"/>
                  </a:lnTo>
                  <a:lnTo>
                    <a:pt x="4561" y="110"/>
                  </a:lnTo>
                  <a:lnTo>
                    <a:pt x="4491" y="157"/>
                  </a:lnTo>
                  <a:lnTo>
                    <a:pt x="4424" y="199"/>
                  </a:lnTo>
                  <a:lnTo>
                    <a:pt x="4358" y="235"/>
                  </a:lnTo>
                  <a:lnTo>
                    <a:pt x="4294" y="266"/>
                  </a:lnTo>
                  <a:lnTo>
                    <a:pt x="4232" y="293"/>
                  </a:lnTo>
                  <a:lnTo>
                    <a:pt x="4173" y="315"/>
                  </a:lnTo>
                  <a:lnTo>
                    <a:pt x="4113" y="332"/>
                  </a:lnTo>
                  <a:lnTo>
                    <a:pt x="4057" y="345"/>
                  </a:lnTo>
                  <a:lnTo>
                    <a:pt x="4001" y="355"/>
                  </a:lnTo>
                  <a:lnTo>
                    <a:pt x="3947" y="360"/>
                  </a:lnTo>
                  <a:lnTo>
                    <a:pt x="3894" y="363"/>
                  </a:lnTo>
                  <a:lnTo>
                    <a:pt x="3843" y="361"/>
                  </a:lnTo>
                  <a:lnTo>
                    <a:pt x="3793" y="356"/>
                  </a:lnTo>
                  <a:lnTo>
                    <a:pt x="3743" y="349"/>
                  </a:lnTo>
                  <a:lnTo>
                    <a:pt x="3695" y="339"/>
                  </a:lnTo>
                  <a:lnTo>
                    <a:pt x="3648" y="326"/>
                  </a:lnTo>
                  <a:lnTo>
                    <a:pt x="3600" y="311"/>
                  </a:lnTo>
                  <a:lnTo>
                    <a:pt x="3554" y="294"/>
                  </a:lnTo>
                  <a:lnTo>
                    <a:pt x="3509" y="274"/>
                  </a:lnTo>
                  <a:lnTo>
                    <a:pt x="3464" y="254"/>
                  </a:lnTo>
                  <a:lnTo>
                    <a:pt x="3420" y="232"/>
                  </a:lnTo>
                  <a:lnTo>
                    <a:pt x="3376" y="208"/>
                  </a:lnTo>
                  <a:lnTo>
                    <a:pt x="3288" y="158"/>
                  </a:lnTo>
                  <a:lnTo>
                    <a:pt x="3203" y="105"/>
                  </a:lnTo>
                  <a:lnTo>
                    <a:pt x="3117" y="52"/>
                  </a:lnTo>
                  <a:lnTo>
                    <a:pt x="3030" y="0"/>
                  </a:lnTo>
                  <a:close/>
                </a:path>
              </a:pathLst>
            </a:custGeom>
            <a:solidFill>
              <a:srgbClr val="FBD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47" name="Freeform 2331"/>
            <p:cNvSpPr>
              <a:spLocks noEditPoints="1"/>
            </p:cNvSpPr>
            <p:nvPr/>
          </p:nvSpPr>
          <p:spPr bwMode="auto">
            <a:xfrm>
              <a:off x="1883" y="3633"/>
              <a:ext cx="1266" cy="104"/>
            </a:xfrm>
            <a:custGeom>
              <a:avLst/>
              <a:gdLst>
                <a:gd name="T0" fmla="*/ 0 w 5062"/>
                <a:gd name="T1" fmla="*/ 0 h 418"/>
                <a:gd name="T2" fmla="*/ 0 w 5062"/>
                <a:gd name="T3" fmla="*/ 0 h 418"/>
                <a:gd name="T4" fmla="*/ 0 w 5062"/>
                <a:gd name="T5" fmla="*/ 0 h 418"/>
                <a:gd name="T6" fmla="*/ 0 w 5062"/>
                <a:gd name="T7" fmla="*/ 0 h 418"/>
                <a:gd name="T8" fmla="*/ 0 w 5062"/>
                <a:gd name="T9" fmla="*/ 0 h 418"/>
                <a:gd name="T10" fmla="*/ 0 w 5062"/>
                <a:gd name="T11" fmla="*/ 0 h 418"/>
                <a:gd name="T12" fmla="*/ 0 w 5062"/>
                <a:gd name="T13" fmla="*/ 0 h 418"/>
                <a:gd name="T14" fmla="*/ 0 w 5062"/>
                <a:gd name="T15" fmla="*/ 0 h 418"/>
                <a:gd name="T16" fmla="*/ 0 w 5062"/>
                <a:gd name="T17" fmla="*/ 0 h 418"/>
                <a:gd name="T18" fmla="*/ 0 w 5062"/>
                <a:gd name="T19" fmla="*/ 0 h 418"/>
                <a:gd name="T20" fmla="*/ 0 w 5062"/>
                <a:gd name="T21" fmla="*/ 0 h 418"/>
                <a:gd name="T22" fmla="*/ 0 w 5062"/>
                <a:gd name="T23" fmla="*/ 0 h 418"/>
                <a:gd name="T24" fmla="*/ 0 w 5062"/>
                <a:gd name="T25" fmla="*/ 0 h 418"/>
                <a:gd name="T26" fmla="*/ 0 w 5062"/>
                <a:gd name="T27" fmla="*/ 0 h 418"/>
                <a:gd name="T28" fmla="*/ 0 w 5062"/>
                <a:gd name="T29" fmla="*/ 0 h 418"/>
                <a:gd name="T30" fmla="*/ 0 w 5062"/>
                <a:gd name="T31" fmla="*/ 0 h 418"/>
                <a:gd name="T32" fmla="*/ 0 w 5062"/>
                <a:gd name="T33" fmla="*/ 0 h 418"/>
                <a:gd name="T34" fmla="*/ 0 w 5062"/>
                <a:gd name="T35" fmla="*/ 0 h 418"/>
                <a:gd name="T36" fmla="*/ 0 w 5062"/>
                <a:gd name="T37" fmla="*/ 0 h 418"/>
                <a:gd name="T38" fmla="*/ 0 w 5062"/>
                <a:gd name="T39" fmla="*/ 0 h 418"/>
                <a:gd name="T40" fmla="*/ 0 w 5062"/>
                <a:gd name="T41" fmla="*/ 0 h 418"/>
                <a:gd name="T42" fmla="*/ 0 w 5062"/>
                <a:gd name="T43" fmla="*/ 0 h 418"/>
                <a:gd name="T44" fmla="*/ 0 w 5062"/>
                <a:gd name="T45" fmla="*/ 0 h 418"/>
                <a:gd name="T46" fmla="*/ 0 w 5062"/>
                <a:gd name="T47" fmla="*/ 0 h 418"/>
                <a:gd name="T48" fmla="*/ 0 w 5062"/>
                <a:gd name="T49" fmla="*/ 0 h 418"/>
                <a:gd name="T50" fmla="*/ 0 w 5062"/>
                <a:gd name="T51" fmla="*/ 0 h 418"/>
                <a:gd name="T52" fmla="*/ 0 w 5062"/>
                <a:gd name="T53" fmla="*/ 0 h 418"/>
                <a:gd name="T54" fmla="*/ 0 w 5062"/>
                <a:gd name="T55" fmla="*/ 0 h 418"/>
                <a:gd name="T56" fmla="*/ 0 w 5062"/>
                <a:gd name="T57" fmla="*/ 0 h 418"/>
                <a:gd name="T58" fmla="*/ 0 w 5062"/>
                <a:gd name="T59" fmla="*/ 0 h 418"/>
                <a:gd name="T60" fmla="*/ 0 w 5062"/>
                <a:gd name="T61" fmla="*/ 0 h 418"/>
                <a:gd name="T62" fmla="*/ 0 w 5062"/>
                <a:gd name="T63" fmla="*/ 0 h 418"/>
                <a:gd name="T64" fmla="*/ 0 w 5062"/>
                <a:gd name="T65" fmla="*/ 0 h 418"/>
                <a:gd name="T66" fmla="*/ 0 w 5062"/>
                <a:gd name="T67" fmla="*/ 0 h 418"/>
                <a:gd name="T68" fmla="*/ 0 w 5062"/>
                <a:gd name="T69" fmla="*/ 0 h 418"/>
                <a:gd name="T70" fmla="*/ 0 w 5062"/>
                <a:gd name="T71" fmla="*/ 0 h 418"/>
                <a:gd name="T72" fmla="*/ 0 w 5062"/>
                <a:gd name="T73" fmla="*/ 0 h 4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062"/>
                <a:gd name="T112" fmla="*/ 0 h 418"/>
                <a:gd name="T113" fmla="*/ 5062 w 5062"/>
                <a:gd name="T114" fmla="*/ 418 h 4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062" h="418">
                  <a:moveTo>
                    <a:pt x="4532" y="418"/>
                  </a:moveTo>
                  <a:lnTo>
                    <a:pt x="3500" y="418"/>
                  </a:lnTo>
                  <a:lnTo>
                    <a:pt x="3445" y="388"/>
                  </a:lnTo>
                  <a:lnTo>
                    <a:pt x="3393" y="356"/>
                  </a:lnTo>
                  <a:lnTo>
                    <a:pt x="3339" y="323"/>
                  </a:lnTo>
                  <a:lnTo>
                    <a:pt x="3286" y="290"/>
                  </a:lnTo>
                  <a:lnTo>
                    <a:pt x="3232" y="257"/>
                  </a:lnTo>
                  <a:lnTo>
                    <a:pt x="3179" y="224"/>
                  </a:lnTo>
                  <a:lnTo>
                    <a:pt x="3125" y="192"/>
                  </a:lnTo>
                  <a:lnTo>
                    <a:pt x="3069" y="161"/>
                  </a:lnTo>
                  <a:lnTo>
                    <a:pt x="3014" y="132"/>
                  </a:lnTo>
                  <a:lnTo>
                    <a:pt x="2957" y="104"/>
                  </a:lnTo>
                  <a:lnTo>
                    <a:pt x="2929" y="91"/>
                  </a:lnTo>
                  <a:lnTo>
                    <a:pt x="2900" y="79"/>
                  </a:lnTo>
                  <a:lnTo>
                    <a:pt x="2871" y="67"/>
                  </a:lnTo>
                  <a:lnTo>
                    <a:pt x="2841" y="56"/>
                  </a:lnTo>
                  <a:lnTo>
                    <a:pt x="2812" y="46"/>
                  </a:lnTo>
                  <a:lnTo>
                    <a:pt x="2782" y="37"/>
                  </a:lnTo>
                  <a:lnTo>
                    <a:pt x="2751" y="27"/>
                  </a:lnTo>
                  <a:lnTo>
                    <a:pt x="2719" y="21"/>
                  </a:lnTo>
                  <a:lnTo>
                    <a:pt x="2689" y="14"/>
                  </a:lnTo>
                  <a:lnTo>
                    <a:pt x="2656" y="8"/>
                  </a:lnTo>
                  <a:lnTo>
                    <a:pt x="2624" y="4"/>
                  </a:lnTo>
                  <a:lnTo>
                    <a:pt x="2591" y="0"/>
                  </a:lnTo>
                  <a:lnTo>
                    <a:pt x="5062" y="0"/>
                  </a:lnTo>
                  <a:lnTo>
                    <a:pt x="4990" y="70"/>
                  </a:lnTo>
                  <a:lnTo>
                    <a:pt x="4919" y="134"/>
                  </a:lnTo>
                  <a:lnTo>
                    <a:pt x="4850" y="194"/>
                  </a:lnTo>
                  <a:lnTo>
                    <a:pt x="4783" y="248"/>
                  </a:lnTo>
                  <a:lnTo>
                    <a:pt x="4750" y="273"/>
                  </a:lnTo>
                  <a:lnTo>
                    <a:pt x="4717" y="297"/>
                  </a:lnTo>
                  <a:lnTo>
                    <a:pt x="4685" y="320"/>
                  </a:lnTo>
                  <a:lnTo>
                    <a:pt x="4653" y="342"/>
                  </a:lnTo>
                  <a:lnTo>
                    <a:pt x="4623" y="363"/>
                  </a:lnTo>
                  <a:lnTo>
                    <a:pt x="4591" y="383"/>
                  </a:lnTo>
                  <a:lnTo>
                    <a:pt x="4561" y="401"/>
                  </a:lnTo>
                  <a:lnTo>
                    <a:pt x="4532" y="418"/>
                  </a:lnTo>
                  <a:close/>
                  <a:moveTo>
                    <a:pt x="1220" y="418"/>
                  </a:moveTo>
                  <a:lnTo>
                    <a:pt x="379" y="418"/>
                  </a:lnTo>
                  <a:lnTo>
                    <a:pt x="350" y="404"/>
                  </a:lnTo>
                  <a:lnTo>
                    <a:pt x="322" y="388"/>
                  </a:lnTo>
                  <a:lnTo>
                    <a:pt x="295" y="371"/>
                  </a:lnTo>
                  <a:lnTo>
                    <a:pt x="268" y="352"/>
                  </a:lnTo>
                  <a:lnTo>
                    <a:pt x="243" y="331"/>
                  </a:lnTo>
                  <a:lnTo>
                    <a:pt x="217" y="310"/>
                  </a:lnTo>
                  <a:lnTo>
                    <a:pt x="192" y="286"/>
                  </a:lnTo>
                  <a:lnTo>
                    <a:pt x="168" y="261"/>
                  </a:lnTo>
                  <a:lnTo>
                    <a:pt x="144" y="235"/>
                  </a:lnTo>
                  <a:lnTo>
                    <a:pt x="122" y="206"/>
                  </a:lnTo>
                  <a:lnTo>
                    <a:pt x="99" y="177"/>
                  </a:lnTo>
                  <a:lnTo>
                    <a:pt x="78" y="145"/>
                  </a:lnTo>
                  <a:lnTo>
                    <a:pt x="57" y="111"/>
                  </a:lnTo>
                  <a:lnTo>
                    <a:pt x="37" y="76"/>
                  </a:lnTo>
                  <a:lnTo>
                    <a:pt x="19" y="39"/>
                  </a:lnTo>
                  <a:lnTo>
                    <a:pt x="0" y="0"/>
                  </a:lnTo>
                  <a:lnTo>
                    <a:pt x="2429" y="0"/>
                  </a:lnTo>
                  <a:lnTo>
                    <a:pt x="2389" y="5"/>
                  </a:lnTo>
                  <a:lnTo>
                    <a:pt x="2349" y="10"/>
                  </a:lnTo>
                  <a:lnTo>
                    <a:pt x="2308" y="18"/>
                  </a:lnTo>
                  <a:lnTo>
                    <a:pt x="2267" y="29"/>
                  </a:lnTo>
                  <a:lnTo>
                    <a:pt x="2223" y="39"/>
                  </a:lnTo>
                  <a:lnTo>
                    <a:pt x="2181" y="54"/>
                  </a:lnTo>
                  <a:lnTo>
                    <a:pt x="2136" y="70"/>
                  </a:lnTo>
                  <a:lnTo>
                    <a:pt x="2091" y="87"/>
                  </a:lnTo>
                  <a:lnTo>
                    <a:pt x="1984" y="132"/>
                  </a:lnTo>
                  <a:lnTo>
                    <a:pt x="1876" y="178"/>
                  </a:lnTo>
                  <a:lnTo>
                    <a:pt x="1766" y="223"/>
                  </a:lnTo>
                  <a:lnTo>
                    <a:pt x="1657" y="266"/>
                  </a:lnTo>
                  <a:lnTo>
                    <a:pt x="1547" y="309"/>
                  </a:lnTo>
                  <a:lnTo>
                    <a:pt x="1436" y="350"/>
                  </a:lnTo>
                  <a:lnTo>
                    <a:pt x="1382" y="368"/>
                  </a:lnTo>
                  <a:lnTo>
                    <a:pt x="1328" y="385"/>
                  </a:lnTo>
                  <a:lnTo>
                    <a:pt x="1274" y="402"/>
                  </a:lnTo>
                  <a:lnTo>
                    <a:pt x="1220" y="418"/>
                  </a:lnTo>
                  <a:close/>
                </a:path>
              </a:pathLst>
            </a:custGeom>
            <a:solidFill>
              <a:srgbClr val="FAC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48" name="Freeform 2332"/>
            <p:cNvSpPr>
              <a:spLocks/>
            </p:cNvSpPr>
            <p:nvPr/>
          </p:nvSpPr>
          <p:spPr bwMode="auto">
            <a:xfrm>
              <a:off x="1845" y="3581"/>
              <a:ext cx="1354" cy="104"/>
            </a:xfrm>
            <a:custGeom>
              <a:avLst/>
              <a:gdLst>
                <a:gd name="T0" fmla="*/ 0 w 5413"/>
                <a:gd name="T1" fmla="*/ 0 h 419"/>
                <a:gd name="T2" fmla="*/ 0 w 5413"/>
                <a:gd name="T3" fmla="*/ 0 h 419"/>
                <a:gd name="T4" fmla="*/ 0 w 5413"/>
                <a:gd name="T5" fmla="*/ 0 h 419"/>
                <a:gd name="T6" fmla="*/ 0 w 5413"/>
                <a:gd name="T7" fmla="*/ 0 h 419"/>
                <a:gd name="T8" fmla="*/ 0 w 5413"/>
                <a:gd name="T9" fmla="*/ 0 h 419"/>
                <a:gd name="T10" fmla="*/ 0 w 5413"/>
                <a:gd name="T11" fmla="*/ 0 h 419"/>
                <a:gd name="T12" fmla="*/ 0 w 5413"/>
                <a:gd name="T13" fmla="*/ 0 h 419"/>
                <a:gd name="T14" fmla="*/ 0 w 5413"/>
                <a:gd name="T15" fmla="*/ 0 h 419"/>
                <a:gd name="T16" fmla="*/ 0 w 5413"/>
                <a:gd name="T17" fmla="*/ 0 h 419"/>
                <a:gd name="T18" fmla="*/ 0 w 5413"/>
                <a:gd name="T19" fmla="*/ 0 h 419"/>
                <a:gd name="T20" fmla="*/ 0 w 5413"/>
                <a:gd name="T21" fmla="*/ 0 h 419"/>
                <a:gd name="T22" fmla="*/ 0 w 5413"/>
                <a:gd name="T23" fmla="*/ 0 h 419"/>
                <a:gd name="T24" fmla="*/ 0 w 5413"/>
                <a:gd name="T25" fmla="*/ 0 h 419"/>
                <a:gd name="T26" fmla="*/ 0 w 5413"/>
                <a:gd name="T27" fmla="*/ 0 h 419"/>
                <a:gd name="T28" fmla="*/ 0 w 5413"/>
                <a:gd name="T29" fmla="*/ 0 h 419"/>
                <a:gd name="T30" fmla="*/ 0 w 5413"/>
                <a:gd name="T31" fmla="*/ 0 h 419"/>
                <a:gd name="T32" fmla="*/ 0 w 5413"/>
                <a:gd name="T33" fmla="*/ 0 h 419"/>
                <a:gd name="T34" fmla="*/ 0 w 5413"/>
                <a:gd name="T35" fmla="*/ 0 h 419"/>
                <a:gd name="T36" fmla="*/ 0 w 5413"/>
                <a:gd name="T37" fmla="*/ 0 h 419"/>
                <a:gd name="T38" fmla="*/ 0 w 5413"/>
                <a:gd name="T39" fmla="*/ 0 h 419"/>
                <a:gd name="T40" fmla="*/ 0 w 5413"/>
                <a:gd name="T41" fmla="*/ 0 h 419"/>
                <a:gd name="T42" fmla="*/ 0 w 5413"/>
                <a:gd name="T43" fmla="*/ 0 h 419"/>
                <a:gd name="T44" fmla="*/ 0 w 5413"/>
                <a:gd name="T45" fmla="*/ 0 h 419"/>
                <a:gd name="T46" fmla="*/ 0 w 5413"/>
                <a:gd name="T47" fmla="*/ 0 h 419"/>
                <a:gd name="T48" fmla="*/ 0 w 5413"/>
                <a:gd name="T49" fmla="*/ 0 h 419"/>
                <a:gd name="T50" fmla="*/ 0 w 5413"/>
                <a:gd name="T51" fmla="*/ 0 h 419"/>
                <a:gd name="T52" fmla="*/ 0 w 5413"/>
                <a:gd name="T53" fmla="*/ 0 h 419"/>
                <a:gd name="T54" fmla="*/ 0 w 5413"/>
                <a:gd name="T55" fmla="*/ 0 h 419"/>
                <a:gd name="T56" fmla="*/ 0 w 5413"/>
                <a:gd name="T57" fmla="*/ 0 h 419"/>
                <a:gd name="T58" fmla="*/ 0 w 5413"/>
                <a:gd name="T59" fmla="*/ 0 h 419"/>
                <a:gd name="T60" fmla="*/ 0 w 5413"/>
                <a:gd name="T61" fmla="*/ 0 h 419"/>
                <a:gd name="T62" fmla="*/ 0 w 5413"/>
                <a:gd name="T63" fmla="*/ 0 h 4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413"/>
                <a:gd name="T97" fmla="*/ 0 h 419"/>
                <a:gd name="T98" fmla="*/ 5413 w 5413"/>
                <a:gd name="T99" fmla="*/ 419 h 4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413" h="419">
                  <a:moveTo>
                    <a:pt x="4980" y="419"/>
                  </a:moveTo>
                  <a:lnTo>
                    <a:pt x="3304" y="419"/>
                  </a:lnTo>
                  <a:lnTo>
                    <a:pt x="3248" y="386"/>
                  </a:lnTo>
                  <a:lnTo>
                    <a:pt x="3192" y="355"/>
                  </a:lnTo>
                  <a:lnTo>
                    <a:pt x="3135" y="326"/>
                  </a:lnTo>
                  <a:lnTo>
                    <a:pt x="3077" y="298"/>
                  </a:lnTo>
                  <a:lnTo>
                    <a:pt x="3048" y="287"/>
                  </a:lnTo>
                  <a:lnTo>
                    <a:pt x="3017" y="275"/>
                  </a:lnTo>
                  <a:lnTo>
                    <a:pt x="2987" y="263"/>
                  </a:lnTo>
                  <a:lnTo>
                    <a:pt x="2957" y="254"/>
                  </a:lnTo>
                  <a:lnTo>
                    <a:pt x="2926" y="244"/>
                  </a:lnTo>
                  <a:lnTo>
                    <a:pt x="2895" y="235"/>
                  </a:lnTo>
                  <a:lnTo>
                    <a:pt x="2863" y="227"/>
                  </a:lnTo>
                  <a:lnTo>
                    <a:pt x="2831" y="221"/>
                  </a:lnTo>
                  <a:lnTo>
                    <a:pt x="2798" y="215"/>
                  </a:lnTo>
                  <a:lnTo>
                    <a:pt x="2765" y="211"/>
                  </a:lnTo>
                  <a:lnTo>
                    <a:pt x="2732" y="209"/>
                  </a:lnTo>
                  <a:lnTo>
                    <a:pt x="2698" y="206"/>
                  </a:lnTo>
                  <a:lnTo>
                    <a:pt x="2664" y="205"/>
                  </a:lnTo>
                  <a:lnTo>
                    <a:pt x="2628" y="206"/>
                  </a:lnTo>
                  <a:lnTo>
                    <a:pt x="2592" y="207"/>
                  </a:lnTo>
                  <a:lnTo>
                    <a:pt x="2555" y="211"/>
                  </a:lnTo>
                  <a:lnTo>
                    <a:pt x="2518" y="217"/>
                  </a:lnTo>
                  <a:lnTo>
                    <a:pt x="2481" y="223"/>
                  </a:lnTo>
                  <a:lnTo>
                    <a:pt x="2443" y="231"/>
                  </a:lnTo>
                  <a:lnTo>
                    <a:pt x="2404" y="240"/>
                  </a:lnTo>
                  <a:lnTo>
                    <a:pt x="2364" y="252"/>
                  </a:lnTo>
                  <a:lnTo>
                    <a:pt x="2324" y="264"/>
                  </a:lnTo>
                  <a:lnTo>
                    <a:pt x="2283" y="280"/>
                  </a:lnTo>
                  <a:lnTo>
                    <a:pt x="2241" y="296"/>
                  </a:lnTo>
                  <a:lnTo>
                    <a:pt x="2206" y="312"/>
                  </a:lnTo>
                  <a:lnTo>
                    <a:pt x="2169" y="326"/>
                  </a:lnTo>
                  <a:lnTo>
                    <a:pt x="2133" y="342"/>
                  </a:lnTo>
                  <a:lnTo>
                    <a:pt x="2096" y="357"/>
                  </a:lnTo>
                  <a:lnTo>
                    <a:pt x="2059" y="372"/>
                  </a:lnTo>
                  <a:lnTo>
                    <a:pt x="2023" y="388"/>
                  </a:lnTo>
                  <a:lnTo>
                    <a:pt x="1986" y="403"/>
                  </a:lnTo>
                  <a:lnTo>
                    <a:pt x="1949" y="419"/>
                  </a:lnTo>
                  <a:lnTo>
                    <a:pt x="274" y="419"/>
                  </a:lnTo>
                  <a:lnTo>
                    <a:pt x="256" y="395"/>
                  </a:lnTo>
                  <a:lnTo>
                    <a:pt x="239" y="370"/>
                  </a:lnTo>
                  <a:lnTo>
                    <a:pt x="223" y="345"/>
                  </a:lnTo>
                  <a:lnTo>
                    <a:pt x="206" y="318"/>
                  </a:lnTo>
                  <a:lnTo>
                    <a:pt x="190" y="291"/>
                  </a:lnTo>
                  <a:lnTo>
                    <a:pt x="175" y="262"/>
                  </a:lnTo>
                  <a:lnTo>
                    <a:pt x="161" y="232"/>
                  </a:lnTo>
                  <a:lnTo>
                    <a:pt x="146" y="201"/>
                  </a:lnTo>
                  <a:lnTo>
                    <a:pt x="132" y="173"/>
                  </a:lnTo>
                  <a:lnTo>
                    <a:pt x="117" y="145"/>
                  </a:lnTo>
                  <a:lnTo>
                    <a:pt x="101" y="119"/>
                  </a:lnTo>
                  <a:lnTo>
                    <a:pt x="83" y="94"/>
                  </a:lnTo>
                  <a:lnTo>
                    <a:pt x="64" y="69"/>
                  </a:lnTo>
                  <a:lnTo>
                    <a:pt x="43" y="45"/>
                  </a:lnTo>
                  <a:lnTo>
                    <a:pt x="22" y="23"/>
                  </a:lnTo>
                  <a:lnTo>
                    <a:pt x="0" y="0"/>
                  </a:lnTo>
                  <a:lnTo>
                    <a:pt x="5413" y="0"/>
                  </a:lnTo>
                  <a:lnTo>
                    <a:pt x="5355" y="62"/>
                  </a:lnTo>
                  <a:lnTo>
                    <a:pt x="5298" y="123"/>
                  </a:lnTo>
                  <a:lnTo>
                    <a:pt x="5243" y="178"/>
                  </a:lnTo>
                  <a:lnTo>
                    <a:pt x="5187" y="232"/>
                  </a:lnTo>
                  <a:lnTo>
                    <a:pt x="5135" y="283"/>
                  </a:lnTo>
                  <a:lnTo>
                    <a:pt x="5082" y="331"/>
                  </a:lnTo>
                  <a:lnTo>
                    <a:pt x="5030" y="376"/>
                  </a:lnTo>
                  <a:lnTo>
                    <a:pt x="4980" y="419"/>
                  </a:lnTo>
                  <a:close/>
                </a:path>
              </a:pathLst>
            </a:custGeom>
            <a:solidFill>
              <a:srgbClr val="F9CA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49" name="Freeform 2333"/>
            <p:cNvSpPr>
              <a:spLocks/>
            </p:cNvSpPr>
            <p:nvPr/>
          </p:nvSpPr>
          <p:spPr bwMode="auto">
            <a:xfrm>
              <a:off x="1756" y="3528"/>
              <a:ext cx="1483" cy="105"/>
            </a:xfrm>
            <a:custGeom>
              <a:avLst/>
              <a:gdLst>
                <a:gd name="T0" fmla="*/ 0 w 5931"/>
                <a:gd name="T1" fmla="*/ 0 h 417"/>
                <a:gd name="T2" fmla="*/ 0 w 5931"/>
                <a:gd name="T3" fmla="*/ 0 h 417"/>
                <a:gd name="T4" fmla="*/ 0 w 5931"/>
                <a:gd name="T5" fmla="*/ 0 h 417"/>
                <a:gd name="T6" fmla="*/ 0 w 5931"/>
                <a:gd name="T7" fmla="*/ 0 h 417"/>
                <a:gd name="T8" fmla="*/ 0 w 5931"/>
                <a:gd name="T9" fmla="*/ 0 h 417"/>
                <a:gd name="T10" fmla="*/ 0 w 5931"/>
                <a:gd name="T11" fmla="*/ 0 h 417"/>
                <a:gd name="T12" fmla="*/ 0 w 5931"/>
                <a:gd name="T13" fmla="*/ 0 h 417"/>
                <a:gd name="T14" fmla="*/ 0 w 5931"/>
                <a:gd name="T15" fmla="*/ 0 h 417"/>
                <a:gd name="T16" fmla="*/ 0 w 5931"/>
                <a:gd name="T17" fmla="*/ 0 h 417"/>
                <a:gd name="T18" fmla="*/ 0 w 5931"/>
                <a:gd name="T19" fmla="*/ 0 h 417"/>
                <a:gd name="T20" fmla="*/ 0 w 5931"/>
                <a:gd name="T21" fmla="*/ 0 h 417"/>
                <a:gd name="T22" fmla="*/ 0 w 5931"/>
                <a:gd name="T23" fmla="*/ 0 h 417"/>
                <a:gd name="T24" fmla="*/ 0 w 5931"/>
                <a:gd name="T25" fmla="*/ 0 h 417"/>
                <a:gd name="T26" fmla="*/ 0 w 5931"/>
                <a:gd name="T27" fmla="*/ 0 h 417"/>
                <a:gd name="T28" fmla="*/ 0 w 5931"/>
                <a:gd name="T29" fmla="*/ 0 h 417"/>
                <a:gd name="T30" fmla="*/ 0 w 5931"/>
                <a:gd name="T31" fmla="*/ 0 h 417"/>
                <a:gd name="T32" fmla="*/ 0 w 5931"/>
                <a:gd name="T33" fmla="*/ 0 h 417"/>
                <a:gd name="T34" fmla="*/ 0 w 5931"/>
                <a:gd name="T35" fmla="*/ 0 h 417"/>
                <a:gd name="T36" fmla="*/ 0 w 5931"/>
                <a:gd name="T37" fmla="*/ 0 h 417"/>
                <a:gd name="T38" fmla="*/ 0 w 5931"/>
                <a:gd name="T39" fmla="*/ 0 h 417"/>
                <a:gd name="T40" fmla="*/ 0 w 5931"/>
                <a:gd name="T41" fmla="*/ 0 h 417"/>
                <a:gd name="T42" fmla="*/ 0 w 5931"/>
                <a:gd name="T43" fmla="*/ 0 h 417"/>
                <a:gd name="T44" fmla="*/ 0 w 5931"/>
                <a:gd name="T45" fmla="*/ 0 h 417"/>
                <a:gd name="T46" fmla="*/ 0 w 5931"/>
                <a:gd name="T47" fmla="*/ 0 h 417"/>
                <a:gd name="T48" fmla="*/ 0 w 5931"/>
                <a:gd name="T49" fmla="*/ 0 h 417"/>
                <a:gd name="T50" fmla="*/ 0 w 5931"/>
                <a:gd name="T51" fmla="*/ 0 h 417"/>
                <a:gd name="T52" fmla="*/ 0 w 5931"/>
                <a:gd name="T53" fmla="*/ 0 h 417"/>
                <a:gd name="T54" fmla="*/ 0 w 5931"/>
                <a:gd name="T55" fmla="*/ 0 h 417"/>
                <a:gd name="T56" fmla="*/ 0 w 5931"/>
                <a:gd name="T57" fmla="*/ 0 h 417"/>
                <a:gd name="T58" fmla="*/ 0 w 5931"/>
                <a:gd name="T59" fmla="*/ 0 h 417"/>
                <a:gd name="T60" fmla="*/ 0 w 5931"/>
                <a:gd name="T61" fmla="*/ 0 h 417"/>
                <a:gd name="T62" fmla="*/ 0 w 5931"/>
                <a:gd name="T63" fmla="*/ 0 h 417"/>
                <a:gd name="T64" fmla="*/ 0 w 5931"/>
                <a:gd name="T65" fmla="*/ 0 h 417"/>
                <a:gd name="T66" fmla="*/ 0 w 5931"/>
                <a:gd name="T67" fmla="*/ 0 h 417"/>
                <a:gd name="T68" fmla="*/ 0 w 5931"/>
                <a:gd name="T69" fmla="*/ 0 h 417"/>
                <a:gd name="T70" fmla="*/ 0 w 5931"/>
                <a:gd name="T71" fmla="*/ 0 h 417"/>
                <a:gd name="T72" fmla="*/ 0 w 5931"/>
                <a:gd name="T73" fmla="*/ 0 h 417"/>
                <a:gd name="T74" fmla="*/ 0 w 5931"/>
                <a:gd name="T75" fmla="*/ 0 h 4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931"/>
                <a:gd name="T115" fmla="*/ 0 h 417"/>
                <a:gd name="T116" fmla="*/ 5931 w 5931"/>
                <a:gd name="T117" fmla="*/ 417 h 41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931" h="417">
                  <a:moveTo>
                    <a:pt x="5569" y="417"/>
                  </a:moveTo>
                  <a:lnTo>
                    <a:pt x="3098" y="417"/>
                  </a:lnTo>
                  <a:lnTo>
                    <a:pt x="3059" y="414"/>
                  </a:lnTo>
                  <a:lnTo>
                    <a:pt x="3019" y="414"/>
                  </a:lnTo>
                  <a:lnTo>
                    <a:pt x="2978" y="414"/>
                  </a:lnTo>
                  <a:lnTo>
                    <a:pt x="2936" y="417"/>
                  </a:lnTo>
                  <a:lnTo>
                    <a:pt x="507" y="417"/>
                  </a:lnTo>
                  <a:lnTo>
                    <a:pt x="505" y="413"/>
                  </a:lnTo>
                  <a:lnTo>
                    <a:pt x="503" y="409"/>
                  </a:lnTo>
                  <a:lnTo>
                    <a:pt x="486" y="373"/>
                  </a:lnTo>
                  <a:lnTo>
                    <a:pt x="466" y="340"/>
                  </a:lnTo>
                  <a:lnTo>
                    <a:pt x="445" y="307"/>
                  </a:lnTo>
                  <a:lnTo>
                    <a:pt x="421" y="277"/>
                  </a:lnTo>
                  <a:lnTo>
                    <a:pt x="395" y="246"/>
                  </a:lnTo>
                  <a:lnTo>
                    <a:pt x="369" y="219"/>
                  </a:lnTo>
                  <a:lnTo>
                    <a:pt x="338" y="191"/>
                  </a:lnTo>
                  <a:lnTo>
                    <a:pt x="308" y="166"/>
                  </a:lnTo>
                  <a:lnTo>
                    <a:pt x="275" y="141"/>
                  </a:lnTo>
                  <a:lnTo>
                    <a:pt x="239" y="118"/>
                  </a:lnTo>
                  <a:lnTo>
                    <a:pt x="204" y="96"/>
                  </a:lnTo>
                  <a:lnTo>
                    <a:pt x="165" y="75"/>
                  </a:lnTo>
                  <a:lnTo>
                    <a:pt x="127" y="54"/>
                  </a:lnTo>
                  <a:lnTo>
                    <a:pt x="86" y="35"/>
                  </a:lnTo>
                  <a:lnTo>
                    <a:pt x="44" y="17"/>
                  </a:lnTo>
                  <a:lnTo>
                    <a:pt x="0" y="0"/>
                  </a:lnTo>
                  <a:lnTo>
                    <a:pt x="5931" y="0"/>
                  </a:lnTo>
                  <a:lnTo>
                    <a:pt x="5899" y="47"/>
                  </a:lnTo>
                  <a:lnTo>
                    <a:pt x="5868" y="92"/>
                  </a:lnTo>
                  <a:lnTo>
                    <a:pt x="5837" y="132"/>
                  </a:lnTo>
                  <a:lnTo>
                    <a:pt x="5807" y="169"/>
                  </a:lnTo>
                  <a:lnTo>
                    <a:pt x="5775" y="202"/>
                  </a:lnTo>
                  <a:lnTo>
                    <a:pt x="5745" y="236"/>
                  </a:lnTo>
                  <a:lnTo>
                    <a:pt x="5716" y="268"/>
                  </a:lnTo>
                  <a:lnTo>
                    <a:pt x="5686" y="299"/>
                  </a:lnTo>
                  <a:lnTo>
                    <a:pt x="5655" y="330"/>
                  </a:lnTo>
                  <a:lnTo>
                    <a:pt x="5626" y="360"/>
                  </a:lnTo>
                  <a:lnTo>
                    <a:pt x="5597" y="389"/>
                  </a:lnTo>
                  <a:lnTo>
                    <a:pt x="5569" y="417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0" name="Freeform 2334"/>
            <p:cNvSpPr>
              <a:spLocks/>
            </p:cNvSpPr>
            <p:nvPr/>
          </p:nvSpPr>
          <p:spPr bwMode="auto">
            <a:xfrm>
              <a:off x="1520" y="3476"/>
              <a:ext cx="1748" cy="105"/>
            </a:xfrm>
            <a:custGeom>
              <a:avLst/>
              <a:gdLst>
                <a:gd name="T0" fmla="*/ 0 w 6990"/>
                <a:gd name="T1" fmla="*/ 0 h 418"/>
                <a:gd name="T2" fmla="*/ 0 w 6990"/>
                <a:gd name="T3" fmla="*/ 0 h 418"/>
                <a:gd name="T4" fmla="*/ 0 w 6990"/>
                <a:gd name="T5" fmla="*/ 0 h 418"/>
                <a:gd name="T6" fmla="*/ 0 w 6990"/>
                <a:gd name="T7" fmla="*/ 0 h 418"/>
                <a:gd name="T8" fmla="*/ 0 w 6990"/>
                <a:gd name="T9" fmla="*/ 0 h 418"/>
                <a:gd name="T10" fmla="*/ 0 w 6990"/>
                <a:gd name="T11" fmla="*/ 0 h 418"/>
                <a:gd name="T12" fmla="*/ 0 w 6990"/>
                <a:gd name="T13" fmla="*/ 0 h 418"/>
                <a:gd name="T14" fmla="*/ 0 w 6990"/>
                <a:gd name="T15" fmla="*/ 0 h 418"/>
                <a:gd name="T16" fmla="*/ 0 w 6990"/>
                <a:gd name="T17" fmla="*/ 0 h 418"/>
                <a:gd name="T18" fmla="*/ 0 w 6990"/>
                <a:gd name="T19" fmla="*/ 0 h 418"/>
                <a:gd name="T20" fmla="*/ 0 w 6990"/>
                <a:gd name="T21" fmla="*/ 0 h 418"/>
                <a:gd name="T22" fmla="*/ 0 w 6990"/>
                <a:gd name="T23" fmla="*/ 0 h 418"/>
                <a:gd name="T24" fmla="*/ 0 w 6990"/>
                <a:gd name="T25" fmla="*/ 0 h 418"/>
                <a:gd name="T26" fmla="*/ 0 w 6990"/>
                <a:gd name="T27" fmla="*/ 0 h 418"/>
                <a:gd name="T28" fmla="*/ 0 w 6990"/>
                <a:gd name="T29" fmla="*/ 0 h 418"/>
                <a:gd name="T30" fmla="*/ 0 w 6990"/>
                <a:gd name="T31" fmla="*/ 0 h 418"/>
                <a:gd name="T32" fmla="*/ 0 w 6990"/>
                <a:gd name="T33" fmla="*/ 0 h 418"/>
                <a:gd name="T34" fmla="*/ 0 w 6990"/>
                <a:gd name="T35" fmla="*/ 0 h 418"/>
                <a:gd name="T36" fmla="*/ 0 w 6990"/>
                <a:gd name="T37" fmla="*/ 0 h 418"/>
                <a:gd name="T38" fmla="*/ 0 w 6990"/>
                <a:gd name="T39" fmla="*/ 0 h 418"/>
                <a:gd name="T40" fmla="*/ 0 w 6990"/>
                <a:gd name="T41" fmla="*/ 0 h 418"/>
                <a:gd name="T42" fmla="*/ 0 w 6990"/>
                <a:gd name="T43" fmla="*/ 0 h 418"/>
                <a:gd name="T44" fmla="*/ 0 w 6990"/>
                <a:gd name="T45" fmla="*/ 0 h 418"/>
                <a:gd name="T46" fmla="*/ 0 w 6990"/>
                <a:gd name="T47" fmla="*/ 0 h 418"/>
                <a:gd name="T48" fmla="*/ 0 w 6990"/>
                <a:gd name="T49" fmla="*/ 0 h 418"/>
                <a:gd name="T50" fmla="*/ 0 w 6990"/>
                <a:gd name="T51" fmla="*/ 0 h 418"/>
                <a:gd name="T52" fmla="*/ 0 w 6990"/>
                <a:gd name="T53" fmla="*/ 0 h 418"/>
                <a:gd name="T54" fmla="*/ 0 w 6990"/>
                <a:gd name="T55" fmla="*/ 0 h 418"/>
                <a:gd name="T56" fmla="*/ 0 w 6990"/>
                <a:gd name="T57" fmla="*/ 0 h 418"/>
                <a:gd name="T58" fmla="*/ 0 w 6990"/>
                <a:gd name="T59" fmla="*/ 0 h 418"/>
                <a:gd name="T60" fmla="*/ 0 w 6990"/>
                <a:gd name="T61" fmla="*/ 0 h 418"/>
                <a:gd name="T62" fmla="*/ 0 w 6990"/>
                <a:gd name="T63" fmla="*/ 0 h 418"/>
                <a:gd name="T64" fmla="*/ 0 w 6990"/>
                <a:gd name="T65" fmla="*/ 0 h 418"/>
                <a:gd name="T66" fmla="*/ 0 w 6990"/>
                <a:gd name="T67" fmla="*/ 0 h 418"/>
                <a:gd name="T68" fmla="*/ 0 w 6990"/>
                <a:gd name="T69" fmla="*/ 0 h 418"/>
                <a:gd name="T70" fmla="*/ 0 w 6990"/>
                <a:gd name="T71" fmla="*/ 0 h 418"/>
                <a:gd name="T72" fmla="*/ 0 w 6990"/>
                <a:gd name="T73" fmla="*/ 0 h 418"/>
                <a:gd name="T74" fmla="*/ 0 w 6990"/>
                <a:gd name="T75" fmla="*/ 0 h 418"/>
                <a:gd name="T76" fmla="*/ 0 w 6990"/>
                <a:gd name="T77" fmla="*/ 0 h 4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990"/>
                <a:gd name="T118" fmla="*/ 0 h 418"/>
                <a:gd name="T119" fmla="*/ 6990 w 6990"/>
                <a:gd name="T120" fmla="*/ 418 h 4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990" h="418">
                  <a:moveTo>
                    <a:pt x="6713" y="418"/>
                  </a:moveTo>
                  <a:lnTo>
                    <a:pt x="1300" y="418"/>
                  </a:lnTo>
                  <a:lnTo>
                    <a:pt x="1273" y="394"/>
                  </a:lnTo>
                  <a:lnTo>
                    <a:pt x="1246" y="372"/>
                  </a:lnTo>
                  <a:lnTo>
                    <a:pt x="1217" y="351"/>
                  </a:lnTo>
                  <a:lnTo>
                    <a:pt x="1186" y="331"/>
                  </a:lnTo>
                  <a:lnTo>
                    <a:pt x="1155" y="311"/>
                  </a:lnTo>
                  <a:lnTo>
                    <a:pt x="1123" y="291"/>
                  </a:lnTo>
                  <a:lnTo>
                    <a:pt x="1089" y="274"/>
                  </a:lnTo>
                  <a:lnTo>
                    <a:pt x="1054" y="257"/>
                  </a:lnTo>
                  <a:lnTo>
                    <a:pt x="1019" y="240"/>
                  </a:lnTo>
                  <a:lnTo>
                    <a:pt x="982" y="224"/>
                  </a:lnTo>
                  <a:lnTo>
                    <a:pt x="943" y="210"/>
                  </a:lnTo>
                  <a:lnTo>
                    <a:pt x="904" y="195"/>
                  </a:lnTo>
                  <a:lnTo>
                    <a:pt x="864" y="181"/>
                  </a:lnTo>
                  <a:lnTo>
                    <a:pt x="825" y="167"/>
                  </a:lnTo>
                  <a:lnTo>
                    <a:pt x="782" y="155"/>
                  </a:lnTo>
                  <a:lnTo>
                    <a:pt x="740" y="142"/>
                  </a:lnTo>
                  <a:lnTo>
                    <a:pt x="654" y="120"/>
                  </a:lnTo>
                  <a:lnTo>
                    <a:pt x="566" y="99"/>
                  </a:lnTo>
                  <a:lnTo>
                    <a:pt x="475" y="80"/>
                  </a:lnTo>
                  <a:lnTo>
                    <a:pt x="381" y="62"/>
                  </a:lnTo>
                  <a:lnTo>
                    <a:pt x="287" y="45"/>
                  </a:lnTo>
                  <a:lnTo>
                    <a:pt x="192" y="30"/>
                  </a:lnTo>
                  <a:lnTo>
                    <a:pt x="96" y="14"/>
                  </a:lnTo>
                  <a:lnTo>
                    <a:pt x="0" y="0"/>
                  </a:lnTo>
                  <a:lnTo>
                    <a:pt x="6990" y="0"/>
                  </a:lnTo>
                  <a:lnTo>
                    <a:pt x="6960" y="59"/>
                  </a:lnTo>
                  <a:lnTo>
                    <a:pt x="6930" y="115"/>
                  </a:lnTo>
                  <a:lnTo>
                    <a:pt x="6899" y="167"/>
                  </a:lnTo>
                  <a:lnTo>
                    <a:pt x="6869" y="216"/>
                  </a:lnTo>
                  <a:lnTo>
                    <a:pt x="6839" y="262"/>
                  </a:lnTo>
                  <a:lnTo>
                    <a:pt x="6809" y="305"/>
                  </a:lnTo>
                  <a:lnTo>
                    <a:pt x="6779" y="344"/>
                  </a:lnTo>
                  <a:lnTo>
                    <a:pt x="6750" y="379"/>
                  </a:lnTo>
                  <a:lnTo>
                    <a:pt x="6741" y="388"/>
                  </a:lnTo>
                  <a:lnTo>
                    <a:pt x="6732" y="398"/>
                  </a:lnTo>
                  <a:lnTo>
                    <a:pt x="6722" y="408"/>
                  </a:lnTo>
                  <a:lnTo>
                    <a:pt x="6713" y="418"/>
                  </a:lnTo>
                  <a:close/>
                </a:path>
              </a:pathLst>
            </a:custGeom>
            <a:solidFill>
              <a:srgbClr val="F7B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1" name="Freeform 2335"/>
            <p:cNvSpPr>
              <a:spLocks/>
            </p:cNvSpPr>
            <p:nvPr/>
          </p:nvSpPr>
          <p:spPr bwMode="auto">
            <a:xfrm>
              <a:off x="1258" y="3424"/>
              <a:ext cx="2034" cy="104"/>
            </a:xfrm>
            <a:custGeom>
              <a:avLst/>
              <a:gdLst>
                <a:gd name="T0" fmla="*/ 0 w 8136"/>
                <a:gd name="T1" fmla="*/ 0 h 419"/>
                <a:gd name="T2" fmla="*/ 0 w 8136"/>
                <a:gd name="T3" fmla="*/ 0 h 419"/>
                <a:gd name="T4" fmla="*/ 0 w 8136"/>
                <a:gd name="T5" fmla="*/ 0 h 419"/>
                <a:gd name="T6" fmla="*/ 0 w 8136"/>
                <a:gd name="T7" fmla="*/ 0 h 419"/>
                <a:gd name="T8" fmla="*/ 0 w 8136"/>
                <a:gd name="T9" fmla="*/ 0 h 419"/>
                <a:gd name="T10" fmla="*/ 0 w 8136"/>
                <a:gd name="T11" fmla="*/ 0 h 419"/>
                <a:gd name="T12" fmla="*/ 0 w 8136"/>
                <a:gd name="T13" fmla="*/ 0 h 419"/>
                <a:gd name="T14" fmla="*/ 0 w 8136"/>
                <a:gd name="T15" fmla="*/ 0 h 419"/>
                <a:gd name="T16" fmla="*/ 0 w 8136"/>
                <a:gd name="T17" fmla="*/ 0 h 419"/>
                <a:gd name="T18" fmla="*/ 0 w 8136"/>
                <a:gd name="T19" fmla="*/ 0 h 419"/>
                <a:gd name="T20" fmla="*/ 0 w 8136"/>
                <a:gd name="T21" fmla="*/ 0 h 419"/>
                <a:gd name="T22" fmla="*/ 0 w 8136"/>
                <a:gd name="T23" fmla="*/ 0 h 419"/>
                <a:gd name="T24" fmla="*/ 0 w 8136"/>
                <a:gd name="T25" fmla="*/ 0 h 419"/>
                <a:gd name="T26" fmla="*/ 0 w 8136"/>
                <a:gd name="T27" fmla="*/ 0 h 419"/>
                <a:gd name="T28" fmla="*/ 0 w 8136"/>
                <a:gd name="T29" fmla="*/ 0 h 419"/>
                <a:gd name="T30" fmla="*/ 0 w 8136"/>
                <a:gd name="T31" fmla="*/ 0 h 419"/>
                <a:gd name="T32" fmla="*/ 0 w 8136"/>
                <a:gd name="T33" fmla="*/ 0 h 419"/>
                <a:gd name="T34" fmla="*/ 0 w 8136"/>
                <a:gd name="T35" fmla="*/ 0 h 419"/>
                <a:gd name="T36" fmla="*/ 0 w 8136"/>
                <a:gd name="T37" fmla="*/ 0 h 419"/>
                <a:gd name="T38" fmla="*/ 0 w 8136"/>
                <a:gd name="T39" fmla="*/ 0 h 419"/>
                <a:gd name="T40" fmla="*/ 0 w 8136"/>
                <a:gd name="T41" fmla="*/ 0 h 419"/>
                <a:gd name="T42" fmla="*/ 0 w 8136"/>
                <a:gd name="T43" fmla="*/ 0 h 419"/>
                <a:gd name="T44" fmla="*/ 0 w 8136"/>
                <a:gd name="T45" fmla="*/ 0 h 419"/>
                <a:gd name="T46" fmla="*/ 0 w 8136"/>
                <a:gd name="T47" fmla="*/ 0 h 419"/>
                <a:gd name="T48" fmla="*/ 0 w 8136"/>
                <a:gd name="T49" fmla="*/ 0 h 419"/>
                <a:gd name="T50" fmla="*/ 0 w 8136"/>
                <a:gd name="T51" fmla="*/ 0 h 419"/>
                <a:gd name="T52" fmla="*/ 0 w 8136"/>
                <a:gd name="T53" fmla="*/ 0 h 419"/>
                <a:gd name="T54" fmla="*/ 0 w 8136"/>
                <a:gd name="T55" fmla="*/ 0 h 419"/>
                <a:gd name="T56" fmla="*/ 0 w 8136"/>
                <a:gd name="T57" fmla="*/ 0 h 419"/>
                <a:gd name="T58" fmla="*/ 0 w 8136"/>
                <a:gd name="T59" fmla="*/ 0 h 419"/>
                <a:gd name="T60" fmla="*/ 0 w 8136"/>
                <a:gd name="T61" fmla="*/ 0 h 419"/>
                <a:gd name="T62" fmla="*/ 0 w 8136"/>
                <a:gd name="T63" fmla="*/ 0 h 419"/>
                <a:gd name="T64" fmla="*/ 0 w 8136"/>
                <a:gd name="T65" fmla="*/ 0 h 419"/>
                <a:gd name="T66" fmla="*/ 0 w 8136"/>
                <a:gd name="T67" fmla="*/ 0 h 419"/>
                <a:gd name="T68" fmla="*/ 0 w 8136"/>
                <a:gd name="T69" fmla="*/ 0 h 4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136"/>
                <a:gd name="T106" fmla="*/ 0 h 419"/>
                <a:gd name="T107" fmla="*/ 8136 w 8136"/>
                <a:gd name="T108" fmla="*/ 419 h 4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136" h="419">
                  <a:moveTo>
                    <a:pt x="7925" y="419"/>
                  </a:moveTo>
                  <a:lnTo>
                    <a:pt x="1994" y="419"/>
                  </a:lnTo>
                  <a:lnTo>
                    <a:pt x="1940" y="397"/>
                  </a:lnTo>
                  <a:lnTo>
                    <a:pt x="1884" y="379"/>
                  </a:lnTo>
                  <a:lnTo>
                    <a:pt x="1827" y="362"/>
                  </a:lnTo>
                  <a:lnTo>
                    <a:pt x="1767" y="345"/>
                  </a:lnTo>
                  <a:lnTo>
                    <a:pt x="1707" y="329"/>
                  </a:lnTo>
                  <a:lnTo>
                    <a:pt x="1645" y="314"/>
                  </a:lnTo>
                  <a:lnTo>
                    <a:pt x="1583" y="301"/>
                  </a:lnTo>
                  <a:lnTo>
                    <a:pt x="1519" y="288"/>
                  </a:lnTo>
                  <a:lnTo>
                    <a:pt x="1389" y="263"/>
                  </a:lnTo>
                  <a:lnTo>
                    <a:pt x="1257" y="240"/>
                  </a:lnTo>
                  <a:lnTo>
                    <a:pt x="1122" y="219"/>
                  </a:lnTo>
                  <a:lnTo>
                    <a:pt x="987" y="199"/>
                  </a:lnTo>
                  <a:lnTo>
                    <a:pt x="853" y="180"/>
                  </a:lnTo>
                  <a:lnTo>
                    <a:pt x="719" y="160"/>
                  </a:lnTo>
                  <a:lnTo>
                    <a:pt x="589" y="139"/>
                  </a:lnTo>
                  <a:lnTo>
                    <a:pt x="461" y="116"/>
                  </a:lnTo>
                  <a:lnTo>
                    <a:pt x="399" y="104"/>
                  </a:lnTo>
                  <a:lnTo>
                    <a:pt x="338" y="93"/>
                  </a:lnTo>
                  <a:lnTo>
                    <a:pt x="277" y="79"/>
                  </a:lnTo>
                  <a:lnTo>
                    <a:pt x="219" y="65"/>
                  </a:lnTo>
                  <a:lnTo>
                    <a:pt x="161" y="50"/>
                  </a:lnTo>
                  <a:lnTo>
                    <a:pt x="105" y="34"/>
                  </a:lnTo>
                  <a:lnTo>
                    <a:pt x="53" y="17"/>
                  </a:lnTo>
                  <a:lnTo>
                    <a:pt x="0" y="0"/>
                  </a:lnTo>
                  <a:lnTo>
                    <a:pt x="8136" y="0"/>
                  </a:lnTo>
                  <a:lnTo>
                    <a:pt x="8111" y="60"/>
                  </a:lnTo>
                  <a:lnTo>
                    <a:pt x="8085" y="116"/>
                  </a:lnTo>
                  <a:lnTo>
                    <a:pt x="8058" y="173"/>
                  </a:lnTo>
                  <a:lnTo>
                    <a:pt x="8032" y="226"/>
                  </a:lnTo>
                  <a:lnTo>
                    <a:pt x="8006" y="277"/>
                  </a:lnTo>
                  <a:lnTo>
                    <a:pt x="7979" y="328"/>
                  </a:lnTo>
                  <a:lnTo>
                    <a:pt x="7952" y="374"/>
                  </a:lnTo>
                  <a:lnTo>
                    <a:pt x="7925" y="419"/>
                  </a:lnTo>
                  <a:close/>
                </a:path>
              </a:pathLst>
            </a:custGeom>
            <a:solidFill>
              <a:srgbClr val="F6BA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2" name="Freeform 2336"/>
            <p:cNvSpPr>
              <a:spLocks/>
            </p:cNvSpPr>
            <p:nvPr/>
          </p:nvSpPr>
          <p:spPr bwMode="auto">
            <a:xfrm>
              <a:off x="1169" y="3372"/>
              <a:ext cx="2143" cy="104"/>
            </a:xfrm>
            <a:custGeom>
              <a:avLst/>
              <a:gdLst>
                <a:gd name="T0" fmla="*/ 0 w 8572"/>
                <a:gd name="T1" fmla="*/ 0 h 417"/>
                <a:gd name="T2" fmla="*/ 0 w 8572"/>
                <a:gd name="T3" fmla="*/ 0 h 417"/>
                <a:gd name="T4" fmla="*/ 0 w 8572"/>
                <a:gd name="T5" fmla="*/ 0 h 417"/>
                <a:gd name="T6" fmla="*/ 0 w 8572"/>
                <a:gd name="T7" fmla="*/ 0 h 417"/>
                <a:gd name="T8" fmla="*/ 0 w 8572"/>
                <a:gd name="T9" fmla="*/ 0 h 417"/>
                <a:gd name="T10" fmla="*/ 0 w 8572"/>
                <a:gd name="T11" fmla="*/ 0 h 417"/>
                <a:gd name="T12" fmla="*/ 0 w 8572"/>
                <a:gd name="T13" fmla="*/ 0 h 417"/>
                <a:gd name="T14" fmla="*/ 0 w 8572"/>
                <a:gd name="T15" fmla="*/ 0 h 417"/>
                <a:gd name="T16" fmla="*/ 0 w 8572"/>
                <a:gd name="T17" fmla="*/ 0 h 417"/>
                <a:gd name="T18" fmla="*/ 0 w 8572"/>
                <a:gd name="T19" fmla="*/ 0 h 417"/>
                <a:gd name="T20" fmla="*/ 0 w 8572"/>
                <a:gd name="T21" fmla="*/ 0 h 417"/>
                <a:gd name="T22" fmla="*/ 0 w 8572"/>
                <a:gd name="T23" fmla="*/ 0 h 417"/>
                <a:gd name="T24" fmla="*/ 0 w 8572"/>
                <a:gd name="T25" fmla="*/ 0 h 417"/>
                <a:gd name="T26" fmla="*/ 0 w 8572"/>
                <a:gd name="T27" fmla="*/ 0 h 417"/>
                <a:gd name="T28" fmla="*/ 0 w 8572"/>
                <a:gd name="T29" fmla="*/ 0 h 417"/>
                <a:gd name="T30" fmla="*/ 0 w 8572"/>
                <a:gd name="T31" fmla="*/ 0 h 417"/>
                <a:gd name="T32" fmla="*/ 0 w 8572"/>
                <a:gd name="T33" fmla="*/ 0 h 417"/>
                <a:gd name="T34" fmla="*/ 0 w 8572"/>
                <a:gd name="T35" fmla="*/ 0 h 417"/>
                <a:gd name="T36" fmla="*/ 0 w 8572"/>
                <a:gd name="T37" fmla="*/ 0 h 417"/>
                <a:gd name="T38" fmla="*/ 0 w 8572"/>
                <a:gd name="T39" fmla="*/ 0 h 417"/>
                <a:gd name="T40" fmla="*/ 0 w 8572"/>
                <a:gd name="T41" fmla="*/ 0 h 417"/>
                <a:gd name="T42" fmla="*/ 0 w 8572"/>
                <a:gd name="T43" fmla="*/ 0 h 417"/>
                <a:gd name="T44" fmla="*/ 0 w 8572"/>
                <a:gd name="T45" fmla="*/ 0 h 417"/>
                <a:gd name="T46" fmla="*/ 0 w 8572"/>
                <a:gd name="T47" fmla="*/ 0 h 417"/>
                <a:gd name="T48" fmla="*/ 0 w 8572"/>
                <a:gd name="T49" fmla="*/ 0 h 417"/>
                <a:gd name="T50" fmla="*/ 0 w 8572"/>
                <a:gd name="T51" fmla="*/ 0 h 417"/>
                <a:gd name="T52" fmla="*/ 0 w 8572"/>
                <a:gd name="T53" fmla="*/ 0 h 417"/>
                <a:gd name="T54" fmla="*/ 0 w 8572"/>
                <a:gd name="T55" fmla="*/ 0 h 417"/>
                <a:gd name="T56" fmla="*/ 0 w 8572"/>
                <a:gd name="T57" fmla="*/ 0 h 417"/>
                <a:gd name="T58" fmla="*/ 0 w 8572"/>
                <a:gd name="T59" fmla="*/ 0 h 417"/>
                <a:gd name="T60" fmla="*/ 0 w 8572"/>
                <a:gd name="T61" fmla="*/ 0 h 417"/>
                <a:gd name="T62" fmla="*/ 0 w 8572"/>
                <a:gd name="T63" fmla="*/ 0 h 417"/>
                <a:gd name="T64" fmla="*/ 0 w 8572"/>
                <a:gd name="T65" fmla="*/ 0 h 417"/>
                <a:gd name="T66" fmla="*/ 0 w 8572"/>
                <a:gd name="T67" fmla="*/ 0 h 417"/>
                <a:gd name="T68" fmla="*/ 0 w 8572"/>
                <a:gd name="T69" fmla="*/ 0 h 4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72"/>
                <a:gd name="T106" fmla="*/ 0 h 417"/>
                <a:gd name="T107" fmla="*/ 8572 w 8572"/>
                <a:gd name="T108" fmla="*/ 417 h 41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72" h="417">
                  <a:moveTo>
                    <a:pt x="8395" y="417"/>
                  </a:moveTo>
                  <a:lnTo>
                    <a:pt x="1405" y="417"/>
                  </a:lnTo>
                  <a:lnTo>
                    <a:pt x="1296" y="401"/>
                  </a:lnTo>
                  <a:lnTo>
                    <a:pt x="1189" y="385"/>
                  </a:lnTo>
                  <a:lnTo>
                    <a:pt x="1083" y="369"/>
                  </a:lnTo>
                  <a:lnTo>
                    <a:pt x="978" y="353"/>
                  </a:lnTo>
                  <a:lnTo>
                    <a:pt x="875" y="336"/>
                  </a:lnTo>
                  <a:lnTo>
                    <a:pt x="774" y="316"/>
                  </a:lnTo>
                  <a:lnTo>
                    <a:pt x="676" y="297"/>
                  </a:lnTo>
                  <a:lnTo>
                    <a:pt x="581" y="275"/>
                  </a:lnTo>
                  <a:lnTo>
                    <a:pt x="535" y="264"/>
                  </a:lnTo>
                  <a:lnTo>
                    <a:pt x="490" y="252"/>
                  </a:lnTo>
                  <a:lnTo>
                    <a:pt x="446" y="239"/>
                  </a:lnTo>
                  <a:lnTo>
                    <a:pt x="404" y="225"/>
                  </a:lnTo>
                  <a:lnTo>
                    <a:pt x="362" y="211"/>
                  </a:lnTo>
                  <a:lnTo>
                    <a:pt x="322" y="196"/>
                  </a:lnTo>
                  <a:lnTo>
                    <a:pt x="283" y="180"/>
                  </a:lnTo>
                  <a:lnTo>
                    <a:pt x="244" y="163"/>
                  </a:lnTo>
                  <a:lnTo>
                    <a:pt x="209" y="146"/>
                  </a:lnTo>
                  <a:lnTo>
                    <a:pt x="174" y="128"/>
                  </a:lnTo>
                  <a:lnTo>
                    <a:pt x="140" y="109"/>
                  </a:lnTo>
                  <a:lnTo>
                    <a:pt x="108" y="89"/>
                  </a:lnTo>
                  <a:lnTo>
                    <a:pt x="79" y="68"/>
                  </a:lnTo>
                  <a:lnTo>
                    <a:pt x="50" y="46"/>
                  </a:lnTo>
                  <a:lnTo>
                    <a:pt x="24" y="23"/>
                  </a:lnTo>
                  <a:lnTo>
                    <a:pt x="0" y="0"/>
                  </a:lnTo>
                  <a:lnTo>
                    <a:pt x="8572" y="0"/>
                  </a:lnTo>
                  <a:lnTo>
                    <a:pt x="8552" y="55"/>
                  </a:lnTo>
                  <a:lnTo>
                    <a:pt x="8530" y="110"/>
                  </a:lnTo>
                  <a:lnTo>
                    <a:pt x="8509" y="165"/>
                  </a:lnTo>
                  <a:lnTo>
                    <a:pt x="8486" y="217"/>
                  </a:lnTo>
                  <a:lnTo>
                    <a:pt x="8464" y="270"/>
                  </a:lnTo>
                  <a:lnTo>
                    <a:pt x="8442" y="320"/>
                  </a:lnTo>
                  <a:lnTo>
                    <a:pt x="8418" y="369"/>
                  </a:lnTo>
                  <a:lnTo>
                    <a:pt x="8395" y="417"/>
                  </a:lnTo>
                  <a:close/>
                </a:path>
              </a:pathLst>
            </a:custGeom>
            <a:solidFill>
              <a:srgbClr val="F4B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3" name="Freeform 2337"/>
            <p:cNvSpPr>
              <a:spLocks/>
            </p:cNvSpPr>
            <p:nvPr/>
          </p:nvSpPr>
          <p:spPr bwMode="auto">
            <a:xfrm>
              <a:off x="1140" y="3319"/>
              <a:ext cx="2190" cy="105"/>
            </a:xfrm>
            <a:custGeom>
              <a:avLst/>
              <a:gdLst>
                <a:gd name="T0" fmla="*/ 0 w 8760"/>
                <a:gd name="T1" fmla="*/ 0 h 418"/>
                <a:gd name="T2" fmla="*/ 0 w 8760"/>
                <a:gd name="T3" fmla="*/ 0 h 418"/>
                <a:gd name="T4" fmla="*/ 0 w 8760"/>
                <a:gd name="T5" fmla="*/ 0 h 418"/>
                <a:gd name="T6" fmla="*/ 0 w 8760"/>
                <a:gd name="T7" fmla="*/ 0 h 418"/>
                <a:gd name="T8" fmla="*/ 0 w 8760"/>
                <a:gd name="T9" fmla="*/ 0 h 418"/>
                <a:gd name="T10" fmla="*/ 0 w 8760"/>
                <a:gd name="T11" fmla="*/ 0 h 418"/>
                <a:gd name="T12" fmla="*/ 0 w 8760"/>
                <a:gd name="T13" fmla="*/ 0 h 418"/>
                <a:gd name="T14" fmla="*/ 0 w 8760"/>
                <a:gd name="T15" fmla="*/ 0 h 418"/>
                <a:gd name="T16" fmla="*/ 0 w 8760"/>
                <a:gd name="T17" fmla="*/ 0 h 418"/>
                <a:gd name="T18" fmla="*/ 0 w 8760"/>
                <a:gd name="T19" fmla="*/ 0 h 418"/>
                <a:gd name="T20" fmla="*/ 0 w 8760"/>
                <a:gd name="T21" fmla="*/ 0 h 418"/>
                <a:gd name="T22" fmla="*/ 0 w 8760"/>
                <a:gd name="T23" fmla="*/ 0 h 418"/>
                <a:gd name="T24" fmla="*/ 0 w 8760"/>
                <a:gd name="T25" fmla="*/ 0 h 418"/>
                <a:gd name="T26" fmla="*/ 0 w 8760"/>
                <a:gd name="T27" fmla="*/ 0 h 418"/>
                <a:gd name="T28" fmla="*/ 0 w 8760"/>
                <a:gd name="T29" fmla="*/ 0 h 418"/>
                <a:gd name="T30" fmla="*/ 0 w 8760"/>
                <a:gd name="T31" fmla="*/ 0 h 418"/>
                <a:gd name="T32" fmla="*/ 0 w 8760"/>
                <a:gd name="T33" fmla="*/ 0 h 418"/>
                <a:gd name="T34" fmla="*/ 0 w 8760"/>
                <a:gd name="T35" fmla="*/ 0 h 418"/>
                <a:gd name="T36" fmla="*/ 0 w 8760"/>
                <a:gd name="T37" fmla="*/ 0 h 418"/>
                <a:gd name="T38" fmla="*/ 0 w 8760"/>
                <a:gd name="T39" fmla="*/ 0 h 418"/>
                <a:gd name="T40" fmla="*/ 0 w 8760"/>
                <a:gd name="T41" fmla="*/ 0 h 418"/>
                <a:gd name="T42" fmla="*/ 0 w 8760"/>
                <a:gd name="T43" fmla="*/ 0 h 418"/>
                <a:gd name="T44" fmla="*/ 0 w 8760"/>
                <a:gd name="T45" fmla="*/ 0 h 418"/>
                <a:gd name="T46" fmla="*/ 0 w 8760"/>
                <a:gd name="T47" fmla="*/ 0 h 418"/>
                <a:gd name="T48" fmla="*/ 0 w 8760"/>
                <a:gd name="T49" fmla="*/ 0 h 418"/>
                <a:gd name="T50" fmla="*/ 0 w 8760"/>
                <a:gd name="T51" fmla="*/ 0 h 418"/>
                <a:gd name="T52" fmla="*/ 0 w 8760"/>
                <a:gd name="T53" fmla="*/ 0 h 418"/>
                <a:gd name="T54" fmla="*/ 0 w 8760"/>
                <a:gd name="T55" fmla="*/ 0 h 418"/>
                <a:gd name="T56" fmla="*/ 0 w 8760"/>
                <a:gd name="T57" fmla="*/ 0 h 418"/>
                <a:gd name="T58" fmla="*/ 0 w 8760"/>
                <a:gd name="T59" fmla="*/ 0 h 418"/>
                <a:gd name="T60" fmla="*/ 0 w 8760"/>
                <a:gd name="T61" fmla="*/ 0 h 418"/>
                <a:gd name="T62" fmla="*/ 0 w 8760"/>
                <a:gd name="T63" fmla="*/ 0 h 418"/>
                <a:gd name="T64" fmla="*/ 0 w 8760"/>
                <a:gd name="T65" fmla="*/ 0 h 418"/>
                <a:gd name="T66" fmla="*/ 0 w 8760"/>
                <a:gd name="T67" fmla="*/ 0 h 418"/>
                <a:gd name="T68" fmla="*/ 0 w 8760"/>
                <a:gd name="T69" fmla="*/ 0 h 4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760"/>
                <a:gd name="T106" fmla="*/ 0 h 418"/>
                <a:gd name="T107" fmla="*/ 8760 w 8760"/>
                <a:gd name="T108" fmla="*/ 418 h 4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760" h="418">
                  <a:moveTo>
                    <a:pt x="8607" y="418"/>
                  </a:moveTo>
                  <a:lnTo>
                    <a:pt x="471" y="418"/>
                  </a:lnTo>
                  <a:lnTo>
                    <a:pt x="426" y="401"/>
                  </a:lnTo>
                  <a:lnTo>
                    <a:pt x="382" y="384"/>
                  </a:lnTo>
                  <a:lnTo>
                    <a:pt x="342" y="364"/>
                  </a:lnTo>
                  <a:lnTo>
                    <a:pt x="302" y="344"/>
                  </a:lnTo>
                  <a:lnTo>
                    <a:pt x="264" y="323"/>
                  </a:lnTo>
                  <a:lnTo>
                    <a:pt x="228" y="301"/>
                  </a:lnTo>
                  <a:lnTo>
                    <a:pt x="194" y="277"/>
                  </a:lnTo>
                  <a:lnTo>
                    <a:pt x="163" y="252"/>
                  </a:lnTo>
                  <a:lnTo>
                    <a:pt x="147" y="239"/>
                  </a:lnTo>
                  <a:lnTo>
                    <a:pt x="133" y="225"/>
                  </a:lnTo>
                  <a:lnTo>
                    <a:pt x="120" y="212"/>
                  </a:lnTo>
                  <a:lnTo>
                    <a:pt x="107" y="198"/>
                  </a:lnTo>
                  <a:lnTo>
                    <a:pt x="95" y="185"/>
                  </a:lnTo>
                  <a:lnTo>
                    <a:pt x="81" y="169"/>
                  </a:lnTo>
                  <a:lnTo>
                    <a:pt x="71" y="154"/>
                  </a:lnTo>
                  <a:lnTo>
                    <a:pt x="60" y="138"/>
                  </a:lnTo>
                  <a:lnTo>
                    <a:pt x="50" y="122"/>
                  </a:lnTo>
                  <a:lnTo>
                    <a:pt x="41" y="107"/>
                  </a:lnTo>
                  <a:lnTo>
                    <a:pt x="33" y="89"/>
                  </a:lnTo>
                  <a:lnTo>
                    <a:pt x="25" y="72"/>
                  </a:lnTo>
                  <a:lnTo>
                    <a:pt x="17" y="55"/>
                  </a:lnTo>
                  <a:lnTo>
                    <a:pt x="10" y="37"/>
                  </a:lnTo>
                  <a:lnTo>
                    <a:pt x="5" y="18"/>
                  </a:lnTo>
                  <a:lnTo>
                    <a:pt x="0" y="0"/>
                  </a:lnTo>
                  <a:lnTo>
                    <a:pt x="8760" y="0"/>
                  </a:lnTo>
                  <a:lnTo>
                    <a:pt x="8743" y="55"/>
                  </a:lnTo>
                  <a:lnTo>
                    <a:pt x="8725" y="109"/>
                  </a:lnTo>
                  <a:lnTo>
                    <a:pt x="8706" y="162"/>
                  </a:lnTo>
                  <a:lnTo>
                    <a:pt x="8688" y="215"/>
                  </a:lnTo>
                  <a:lnTo>
                    <a:pt x="8668" y="268"/>
                  </a:lnTo>
                  <a:lnTo>
                    <a:pt x="8648" y="318"/>
                  </a:lnTo>
                  <a:lnTo>
                    <a:pt x="8628" y="369"/>
                  </a:lnTo>
                  <a:lnTo>
                    <a:pt x="8607" y="418"/>
                  </a:lnTo>
                  <a:close/>
                </a:path>
              </a:pathLst>
            </a:custGeom>
            <a:solidFill>
              <a:srgbClr val="F3A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4" name="Freeform 2338"/>
            <p:cNvSpPr>
              <a:spLocks/>
            </p:cNvSpPr>
            <p:nvPr/>
          </p:nvSpPr>
          <p:spPr bwMode="auto">
            <a:xfrm>
              <a:off x="1138" y="3267"/>
              <a:ext cx="2207" cy="105"/>
            </a:xfrm>
            <a:custGeom>
              <a:avLst/>
              <a:gdLst>
                <a:gd name="T0" fmla="*/ 0 w 8827"/>
                <a:gd name="T1" fmla="*/ 0 h 419"/>
                <a:gd name="T2" fmla="*/ 0 w 8827"/>
                <a:gd name="T3" fmla="*/ 0 h 419"/>
                <a:gd name="T4" fmla="*/ 0 w 8827"/>
                <a:gd name="T5" fmla="*/ 0 h 419"/>
                <a:gd name="T6" fmla="*/ 0 w 8827"/>
                <a:gd name="T7" fmla="*/ 0 h 419"/>
                <a:gd name="T8" fmla="*/ 0 w 8827"/>
                <a:gd name="T9" fmla="*/ 0 h 419"/>
                <a:gd name="T10" fmla="*/ 0 w 8827"/>
                <a:gd name="T11" fmla="*/ 0 h 419"/>
                <a:gd name="T12" fmla="*/ 0 w 8827"/>
                <a:gd name="T13" fmla="*/ 0 h 419"/>
                <a:gd name="T14" fmla="*/ 0 w 8827"/>
                <a:gd name="T15" fmla="*/ 0 h 419"/>
                <a:gd name="T16" fmla="*/ 0 w 8827"/>
                <a:gd name="T17" fmla="*/ 0 h 419"/>
                <a:gd name="T18" fmla="*/ 0 w 8827"/>
                <a:gd name="T19" fmla="*/ 0 h 419"/>
                <a:gd name="T20" fmla="*/ 0 w 8827"/>
                <a:gd name="T21" fmla="*/ 0 h 419"/>
                <a:gd name="T22" fmla="*/ 0 w 8827"/>
                <a:gd name="T23" fmla="*/ 0 h 419"/>
                <a:gd name="T24" fmla="*/ 0 w 8827"/>
                <a:gd name="T25" fmla="*/ 0 h 419"/>
                <a:gd name="T26" fmla="*/ 0 w 8827"/>
                <a:gd name="T27" fmla="*/ 0 h 419"/>
                <a:gd name="T28" fmla="*/ 0 w 8827"/>
                <a:gd name="T29" fmla="*/ 0 h 419"/>
                <a:gd name="T30" fmla="*/ 0 w 8827"/>
                <a:gd name="T31" fmla="*/ 0 h 419"/>
                <a:gd name="T32" fmla="*/ 0 w 8827"/>
                <a:gd name="T33" fmla="*/ 0 h 419"/>
                <a:gd name="T34" fmla="*/ 0 w 8827"/>
                <a:gd name="T35" fmla="*/ 0 h 419"/>
                <a:gd name="T36" fmla="*/ 0 w 8827"/>
                <a:gd name="T37" fmla="*/ 0 h 419"/>
                <a:gd name="T38" fmla="*/ 0 w 8827"/>
                <a:gd name="T39" fmla="*/ 0 h 419"/>
                <a:gd name="T40" fmla="*/ 0 w 8827"/>
                <a:gd name="T41" fmla="*/ 0 h 419"/>
                <a:gd name="T42" fmla="*/ 0 w 8827"/>
                <a:gd name="T43" fmla="*/ 0 h 419"/>
                <a:gd name="T44" fmla="*/ 0 w 8827"/>
                <a:gd name="T45" fmla="*/ 0 h 4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827"/>
                <a:gd name="T70" fmla="*/ 0 h 419"/>
                <a:gd name="T71" fmla="*/ 8827 w 8827"/>
                <a:gd name="T72" fmla="*/ 419 h 4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827" h="419">
                  <a:moveTo>
                    <a:pt x="8696" y="419"/>
                  </a:moveTo>
                  <a:lnTo>
                    <a:pt x="124" y="419"/>
                  </a:lnTo>
                  <a:lnTo>
                    <a:pt x="100" y="394"/>
                  </a:lnTo>
                  <a:lnTo>
                    <a:pt x="81" y="367"/>
                  </a:lnTo>
                  <a:lnTo>
                    <a:pt x="62" y="339"/>
                  </a:lnTo>
                  <a:lnTo>
                    <a:pt x="45" y="310"/>
                  </a:lnTo>
                  <a:lnTo>
                    <a:pt x="30" y="281"/>
                  </a:lnTo>
                  <a:lnTo>
                    <a:pt x="19" y="250"/>
                  </a:lnTo>
                  <a:lnTo>
                    <a:pt x="8" y="217"/>
                  </a:lnTo>
                  <a:lnTo>
                    <a:pt x="0" y="184"/>
                  </a:lnTo>
                  <a:lnTo>
                    <a:pt x="54" y="136"/>
                  </a:lnTo>
                  <a:lnTo>
                    <a:pt x="104" y="90"/>
                  </a:lnTo>
                  <a:lnTo>
                    <a:pt x="151" y="45"/>
                  </a:lnTo>
                  <a:lnTo>
                    <a:pt x="193" y="0"/>
                  </a:lnTo>
                  <a:lnTo>
                    <a:pt x="8827" y="0"/>
                  </a:lnTo>
                  <a:lnTo>
                    <a:pt x="8812" y="53"/>
                  </a:lnTo>
                  <a:lnTo>
                    <a:pt x="8798" y="107"/>
                  </a:lnTo>
                  <a:lnTo>
                    <a:pt x="8782" y="160"/>
                  </a:lnTo>
                  <a:lnTo>
                    <a:pt x="8766" y="213"/>
                  </a:lnTo>
                  <a:lnTo>
                    <a:pt x="8749" y="264"/>
                  </a:lnTo>
                  <a:lnTo>
                    <a:pt x="8732" y="317"/>
                  </a:lnTo>
                  <a:lnTo>
                    <a:pt x="8715" y="367"/>
                  </a:lnTo>
                  <a:lnTo>
                    <a:pt x="8696" y="419"/>
                  </a:lnTo>
                  <a:close/>
                </a:path>
              </a:pathLst>
            </a:custGeom>
            <a:solidFill>
              <a:srgbClr val="F2AA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5" name="Freeform 2339"/>
            <p:cNvSpPr>
              <a:spLocks/>
            </p:cNvSpPr>
            <p:nvPr/>
          </p:nvSpPr>
          <p:spPr bwMode="auto">
            <a:xfrm>
              <a:off x="1138" y="3215"/>
              <a:ext cx="2220" cy="104"/>
            </a:xfrm>
            <a:custGeom>
              <a:avLst/>
              <a:gdLst>
                <a:gd name="T0" fmla="*/ 0 w 8877"/>
                <a:gd name="T1" fmla="*/ 0 h 417"/>
                <a:gd name="T2" fmla="*/ 0 w 8877"/>
                <a:gd name="T3" fmla="*/ 0 h 417"/>
                <a:gd name="T4" fmla="*/ 0 w 8877"/>
                <a:gd name="T5" fmla="*/ 0 h 417"/>
                <a:gd name="T6" fmla="*/ 0 w 8877"/>
                <a:gd name="T7" fmla="*/ 0 h 417"/>
                <a:gd name="T8" fmla="*/ 0 w 8877"/>
                <a:gd name="T9" fmla="*/ 0 h 417"/>
                <a:gd name="T10" fmla="*/ 0 w 8877"/>
                <a:gd name="T11" fmla="*/ 0 h 417"/>
                <a:gd name="T12" fmla="*/ 0 w 8877"/>
                <a:gd name="T13" fmla="*/ 0 h 417"/>
                <a:gd name="T14" fmla="*/ 0 w 8877"/>
                <a:gd name="T15" fmla="*/ 0 h 417"/>
                <a:gd name="T16" fmla="*/ 0 w 8877"/>
                <a:gd name="T17" fmla="*/ 0 h 417"/>
                <a:gd name="T18" fmla="*/ 0 w 8877"/>
                <a:gd name="T19" fmla="*/ 0 h 417"/>
                <a:gd name="T20" fmla="*/ 0 w 8877"/>
                <a:gd name="T21" fmla="*/ 0 h 417"/>
                <a:gd name="T22" fmla="*/ 0 w 8877"/>
                <a:gd name="T23" fmla="*/ 0 h 417"/>
                <a:gd name="T24" fmla="*/ 0 w 8877"/>
                <a:gd name="T25" fmla="*/ 0 h 417"/>
                <a:gd name="T26" fmla="*/ 0 w 8877"/>
                <a:gd name="T27" fmla="*/ 0 h 417"/>
                <a:gd name="T28" fmla="*/ 0 w 8877"/>
                <a:gd name="T29" fmla="*/ 0 h 417"/>
                <a:gd name="T30" fmla="*/ 0 w 8877"/>
                <a:gd name="T31" fmla="*/ 0 h 417"/>
                <a:gd name="T32" fmla="*/ 0 w 8877"/>
                <a:gd name="T33" fmla="*/ 0 h 417"/>
                <a:gd name="T34" fmla="*/ 0 w 8877"/>
                <a:gd name="T35" fmla="*/ 0 h 417"/>
                <a:gd name="T36" fmla="*/ 0 w 8877"/>
                <a:gd name="T37" fmla="*/ 0 h 417"/>
                <a:gd name="T38" fmla="*/ 0 w 8877"/>
                <a:gd name="T39" fmla="*/ 0 h 417"/>
                <a:gd name="T40" fmla="*/ 0 w 8877"/>
                <a:gd name="T41" fmla="*/ 0 h 417"/>
                <a:gd name="T42" fmla="*/ 0 w 8877"/>
                <a:gd name="T43" fmla="*/ 0 h 417"/>
                <a:gd name="T44" fmla="*/ 0 w 8877"/>
                <a:gd name="T45" fmla="*/ 0 h 417"/>
                <a:gd name="T46" fmla="*/ 0 w 8877"/>
                <a:gd name="T47" fmla="*/ 0 h 417"/>
                <a:gd name="T48" fmla="*/ 0 w 8877"/>
                <a:gd name="T49" fmla="*/ 0 h 417"/>
                <a:gd name="T50" fmla="*/ 0 w 8877"/>
                <a:gd name="T51" fmla="*/ 0 h 417"/>
                <a:gd name="T52" fmla="*/ 0 w 8877"/>
                <a:gd name="T53" fmla="*/ 0 h 417"/>
                <a:gd name="T54" fmla="*/ 0 w 8877"/>
                <a:gd name="T55" fmla="*/ 0 h 417"/>
                <a:gd name="T56" fmla="*/ 0 w 8877"/>
                <a:gd name="T57" fmla="*/ 0 h 4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877"/>
                <a:gd name="T88" fmla="*/ 0 h 417"/>
                <a:gd name="T89" fmla="*/ 8877 w 8877"/>
                <a:gd name="T90" fmla="*/ 417 h 4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877" h="417">
                  <a:moveTo>
                    <a:pt x="8767" y="417"/>
                  </a:moveTo>
                  <a:lnTo>
                    <a:pt x="7" y="417"/>
                  </a:lnTo>
                  <a:lnTo>
                    <a:pt x="3" y="405"/>
                  </a:lnTo>
                  <a:lnTo>
                    <a:pt x="0" y="392"/>
                  </a:lnTo>
                  <a:lnTo>
                    <a:pt x="30" y="365"/>
                  </a:lnTo>
                  <a:lnTo>
                    <a:pt x="59" y="340"/>
                  </a:lnTo>
                  <a:lnTo>
                    <a:pt x="87" y="315"/>
                  </a:lnTo>
                  <a:lnTo>
                    <a:pt x="114" y="289"/>
                  </a:lnTo>
                  <a:lnTo>
                    <a:pt x="139" y="264"/>
                  </a:lnTo>
                  <a:lnTo>
                    <a:pt x="162" y="240"/>
                  </a:lnTo>
                  <a:lnTo>
                    <a:pt x="186" y="215"/>
                  </a:lnTo>
                  <a:lnTo>
                    <a:pt x="209" y="190"/>
                  </a:lnTo>
                  <a:lnTo>
                    <a:pt x="228" y="166"/>
                  </a:lnTo>
                  <a:lnTo>
                    <a:pt x="250" y="141"/>
                  </a:lnTo>
                  <a:lnTo>
                    <a:pt x="268" y="117"/>
                  </a:lnTo>
                  <a:lnTo>
                    <a:pt x="285" y="93"/>
                  </a:lnTo>
                  <a:lnTo>
                    <a:pt x="302" y="70"/>
                  </a:lnTo>
                  <a:lnTo>
                    <a:pt x="318" y="46"/>
                  </a:lnTo>
                  <a:lnTo>
                    <a:pt x="333" y="22"/>
                  </a:lnTo>
                  <a:lnTo>
                    <a:pt x="347" y="0"/>
                  </a:lnTo>
                  <a:lnTo>
                    <a:pt x="8877" y="0"/>
                  </a:lnTo>
                  <a:lnTo>
                    <a:pt x="8865" y="51"/>
                  </a:lnTo>
                  <a:lnTo>
                    <a:pt x="8853" y="104"/>
                  </a:lnTo>
                  <a:lnTo>
                    <a:pt x="8840" y="157"/>
                  </a:lnTo>
                  <a:lnTo>
                    <a:pt x="8827" y="209"/>
                  </a:lnTo>
                  <a:lnTo>
                    <a:pt x="8812" y="261"/>
                  </a:lnTo>
                  <a:lnTo>
                    <a:pt x="8798" y="314"/>
                  </a:lnTo>
                  <a:lnTo>
                    <a:pt x="8783" y="365"/>
                  </a:lnTo>
                  <a:lnTo>
                    <a:pt x="8767" y="417"/>
                  </a:lnTo>
                  <a:close/>
                </a:path>
              </a:pathLst>
            </a:custGeom>
            <a:solidFill>
              <a:srgbClr val="F1A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6" name="Freeform 2340"/>
            <p:cNvSpPr>
              <a:spLocks/>
            </p:cNvSpPr>
            <p:nvPr/>
          </p:nvSpPr>
          <p:spPr bwMode="auto">
            <a:xfrm>
              <a:off x="1186" y="3162"/>
              <a:ext cx="2181" cy="105"/>
            </a:xfrm>
            <a:custGeom>
              <a:avLst/>
              <a:gdLst>
                <a:gd name="T0" fmla="*/ 0 w 8721"/>
                <a:gd name="T1" fmla="*/ 0 h 418"/>
                <a:gd name="T2" fmla="*/ 0 w 8721"/>
                <a:gd name="T3" fmla="*/ 0 h 418"/>
                <a:gd name="T4" fmla="*/ 0 w 8721"/>
                <a:gd name="T5" fmla="*/ 0 h 418"/>
                <a:gd name="T6" fmla="*/ 0 w 8721"/>
                <a:gd name="T7" fmla="*/ 0 h 418"/>
                <a:gd name="T8" fmla="*/ 0 w 8721"/>
                <a:gd name="T9" fmla="*/ 0 h 418"/>
                <a:gd name="T10" fmla="*/ 0 w 8721"/>
                <a:gd name="T11" fmla="*/ 0 h 418"/>
                <a:gd name="T12" fmla="*/ 0 w 8721"/>
                <a:gd name="T13" fmla="*/ 0 h 418"/>
                <a:gd name="T14" fmla="*/ 0 w 8721"/>
                <a:gd name="T15" fmla="*/ 0 h 418"/>
                <a:gd name="T16" fmla="*/ 0 w 8721"/>
                <a:gd name="T17" fmla="*/ 0 h 418"/>
                <a:gd name="T18" fmla="*/ 0 w 8721"/>
                <a:gd name="T19" fmla="*/ 0 h 418"/>
                <a:gd name="T20" fmla="*/ 0 w 8721"/>
                <a:gd name="T21" fmla="*/ 0 h 418"/>
                <a:gd name="T22" fmla="*/ 0 w 8721"/>
                <a:gd name="T23" fmla="*/ 0 h 418"/>
                <a:gd name="T24" fmla="*/ 0 w 8721"/>
                <a:gd name="T25" fmla="*/ 0 h 418"/>
                <a:gd name="T26" fmla="*/ 0 w 8721"/>
                <a:gd name="T27" fmla="*/ 0 h 418"/>
                <a:gd name="T28" fmla="*/ 0 w 8721"/>
                <a:gd name="T29" fmla="*/ 0 h 418"/>
                <a:gd name="T30" fmla="*/ 0 w 8721"/>
                <a:gd name="T31" fmla="*/ 0 h 418"/>
                <a:gd name="T32" fmla="*/ 0 w 8721"/>
                <a:gd name="T33" fmla="*/ 0 h 418"/>
                <a:gd name="T34" fmla="*/ 0 w 8721"/>
                <a:gd name="T35" fmla="*/ 0 h 418"/>
                <a:gd name="T36" fmla="*/ 0 w 8721"/>
                <a:gd name="T37" fmla="*/ 0 h 418"/>
                <a:gd name="T38" fmla="*/ 0 w 8721"/>
                <a:gd name="T39" fmla="*/ 0 h 418"/>
                <a:gd name="T40" fmla="*/ 0 w 8721"/>
                <a:gd name="T41" fmla="*/ 0 h 418"/>
                <a:gd name="T42" fmla="*/ 0 w 8721"/>
                <a:gd name="T43" fmla="*/ 0 h 418"/>
                <a:gd name="T44" fmla="*/ 0 w 8721"/>
                <a:gd name="T45" fmla="*/ 0 h 418"/>
                <a:gd name="T46" fmla="*/ 0 w 8721"/>
                <a:gd name="T47" fmla="*/ 0 h 418"/>
                <a:gd name="T48" fmla="*/ 0 w 8721"/>
                <a:gd name="T49" fmla="*/ 0 h 418"/>
                <a:gd name="T50" fmla="*/ 0 w 8721"/>
                <a:gd name="T51" fmla="*/ 0 h 418"/>
                <a:gd name="T52" fmla="*/ 0 w 8721"/>
                <a:gd name="T53" fmla="*/ 0 h 4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721"/>
                <a:gd name="T82" fmla="*/ 0 h 418"/>
                <a:gd name="T83" fmla="*/ 8721 w 8721"/>
                <a:gd name="T84" fmla="*/ 418 h 4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721" h="418">
                  <a:moveTo>
                    <a:pt x="8634" y="418"/>
                  </a:moveTo>
                  <a:lnTo>
                    <a:pt x="0" y="418"/>
                  </a:lnTo>
                  <a:lnTo>
                    <a:pt x="24" y="390"/>
                  </a:lnTo>
                  <a:lnTo>
                    <a:pt x="47" y="363"/>
                  </a:lnTo>
                  <a:lnTo>
                    <a:pt x="68" y="336"/>
                  </a:lnTo>
                  <a:lnTo>
                    <a:pt x="88" y="309"/>
                  </a:lnTo>
                  <a:lnTo>
                    <a:pt x="108" y="282"/>
                  </a:lnTo>
                  <a:lnTo>
                    <a:pt x="125" y="256"/>
                  </a:lnTo>
                  <a:lnTo>
                    <a:pt x="142" y="229"/>
                  </a:lnTo>
                  <a:lnTo>
                    <a:pt x="157" y="203"/>
                  </a:lnTo>
                  <a:lnTo>
                    <a:pt x="171" y="177"/>
                  </a:lnTo>
                  <a:lnTo>
                    <a:pt x="185" y="152"/>
                  </a:lnTo>
                  <a:lnTo>
                    <a:pt x="196" y="125"/>
                  </a:lnTo>
                  <a:lnTo>
                    <a:pt x="207" y="100"/>
                  </a:lnTo>
                  <a:lnTo>
                    <a:pt x="216" y="75"/>
                  </a:lnTo>
                  <a:lnTo>
                    <a:pt x="224" y="50"/>
                  </a:lnTo>
                  <a:lnTo>
                    <a:pt x="231" y="25"/>
                  </a:lnTo>
                  <a:lnTo>
                    <a:pt x="237" y="0"/>
                  </a:lnTo>
                  <a:lnTo>
                    <a:pt x="8721" y="0"/>
                  </a:lnTo>
                  <a:lnTo>
                    <a:pt x="8713" y="51"/>
                  </a:lnTo>
                  <a:lnTo>
                    <a:pt x="8704" y="104"/>
                  </a:lnTo>
                  <a:lnTo>
                    <a:pt x="8695" y="155"/>
                  </a:lnTo>
                  <a:lnTo>
                    <a:pt x="8684" y="208"/>
                  </a:lnTo>
                  <a:lnTo>
                    <a:pt x="8672" y="261"/>
                  </a:lnTo>
                  <a:lnTo>
                    <a:pt x="8660" y="314"/>
                  </a:lnTo>
                  <a:lnTo>
                    <a:pt x="8647" y="365"/>
                  </a:lnTo>
                  <a:lnTo>
                    <a:pt x="8634" y="418"/>
                  </a:lnTo>
                  <a:close/>
                </a:path>
              </a:pathLst>
            </a:custGeom>
            <a:solidFill>
              <a:srgbClr val="F0A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7" name="Freeform 2341"/>
            <p:cNvSpPr>
              <a:spLocks/>
            </p:cNvSpPr>
            <p:nvPr/>
          </p:nvSpPr>
          <p:spPr bwMode="auto">
            <a:xfrm>
              <a:off x="1225" y="3110"/>
              <a:ext cx="2148" cy="105"/>
            </a:xfrm>
            <a:custGeom>
              <a:avLst/>
              <a:gdLst>
                <a:gd name="T0" fmla="*/ 0 w 8592"/>
                <a:gd name="T1" fmla="*/ 0 h 419"/>
                <a:gd name="T2" fmla="*/ 0 w 8592"/>
                <a:gd name="T3" fmla="*/ 0 h 419"/>
                <a:gd name="T4" fmla="*/ 0 w 8592"/>
                <a:gd name="T5" fmla="*/ 0 h 419"/>
                <a:gd name="T6" fmla="*/ 0 w 8592"/>
                <a:gd name="T7" fmla="*/ 0 h 419"/>
                <a:gd name="T8" fmla="*/ 0 w 8592"/>
                <a:gd name="T9" fmla="*/ 0 h 419"/>
                <a:gd name="T10" fmla="*/ 0 w 8592"/>
                <a:gd name="T11" fmla="*/ 0 h 419"/>
                <a:gd name="T12" fmla="*/ 0 w 8592"/>
                <a:gd name="T13" fmla="*/ 0 h 419"/>
                <a:gd name="T14" fmla="*/ 0 w 8592"/>
                <a:gd name="T15" fmla="*/ 0 h 419"/>
                <a:gd name="T16" fmla="*/ 0 w 8592"/>
                <a:gd name="T17" fmla="*/ 0 h 419"/>
                <a:gd name="T18" fmla="*/ 0 w 8592"/>
                <a:gd name="T19" fmla="*/ 0 h 419"/>
                <a:gd name="T20" fmla="*/ 0 w 8592"/>
                <a:gd name="T21" fmla="*/ 0 h 419"/>
                <a:gd name="T22" fmla="*/ 0 w 8592"/>
                <a:gd name="T23" fmla="*/ 0 h 419"/>
                <a:gd name="T24" fmla="*/ 0 w 8592"/>
                <a:gd name="T25" fmla="*/ 0 h 419"/>
                <a:gd name="T26" fmla="*/ 0 w 8592"/>
                <a:gd name="T27" fmla="*/ 0 h 419"/>
                <a:gd name="T28" fmla="*/ 0 w 8592"/>
                <a:gd name="T29" fmla="*/ 0 h 419"/>
                <a:gd name="T30" fmla="*/ 0 w 8592"/>
                <a:gd name="T31" fmla="*/ 0 h 419"/>
                <a:gd name="T32" fmla="*/ 0 w 8592"/>
                <a:gd name="T33" fmla="*/ 0 h 419"/>
                <a:gd name="T34" fmla="*/ 0 w 8592"/>
                <a:gd name="T35" fmla="*/ 0 h 419"/>
                <a:gd name="T36" fmla="*/ 0 w 8592"/>
                <a:gd name="T37" fmla="*/ 0 h 419"/>
                <a:gd name="T38" fmla="*/ 0 w 8592"/>
                <a:gd name="T39" fmla="*/ 0 h 419"/>
                <a:gd name="T40" fmla="*/ 0 w 8592"/>
                <a:gd name="T41" fmla="*/ 0 h 419"/>
                <a:gd name="T42" fmla="*/ 0 w 8592"/>
                <a:gd name="T43" fmla="*/ 0 h 419"/>
                <a:gd name="T44" fmla="*/ 0 w 8592"/>
                <a:gd name="T45" fmla="*/ 0 h 419"/>
                <a:gd name="T46" fmla="*/ 0 w 8592"/>
                <a:gd name="T47" fmla="*/ 0 h 419"/>
                <a:gd name="T48" fmla="*/ 0 w 8592"/>
                <a:gd name="T49" fmla="*/ 0 h 419"/>
                <a:gd name="T50" fmla="*/ 0 w 8592"/>
                <a:gd name="T51" fmla="*/ 0 h 419"/>
                <a:gd name="T52" fmla="*/ 0 w 8592"/>
                <a:gd name="T53" fmla="*/ 0 h 4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592"/>
                <a:gd name="T82" fmla="*/ 0 h 419"/>
                <a:gd name="T83" fmla="*/ 8592 w 8592"/>
                <a:gd name="T84" fmla="*/ 419 h 41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592" h="419">
                  <a:moveTo>
                    <a:pt x="8530" y="419"/>
                  </a:moveTo>
                  <a:lnTo>
                    <a:pt x="0" y="419"/>
                  </a:lnTo>
                  <a:lnTo>
                    <a:pt x="15" y="391"/>
                  </a:lnTo>
                  <a:lnTo>
                    <a:pt x="29" y="363"/>
                  </a:lnTo>
                  <a:lnTo>
                    <a:pt x="41" y="335"/>
                  </a:lnTo>
                  <a:lnTo>
                    <a:pt x="53" y="309"/>
                  </a:lnTo>
                  <a:lnTo>
                    <a:pt x="62" y="281"/>
                  </a:lnTo>
                  <a:lnTo>
                    <a:pt x="71" y="255"/>
                  </a:lnTo>
                  <a:lnTo>
                    <a:pt x="78" y="229"/>
                  </a:lnTo>
                  <a:lnTo>
                    <a:pt x="85" y="202"/>
                  </a:lnTo>
                  <a:lnTo>
                    <a:pt x="90" y="177"/>
                  </a:lnTo>
                  <a:lnTo>
                    <a:pt x="94" y="151"/>
                  </a:lnTo>
                  <a:lnTo>
                    <a:pt x="97" y="126"/>
                  </a:lnTo>
                  <a:lnTo>
                    <a:pt x="98" y="100"/>
                  </a:lnTo>
                  <a:lnTo>
                    <a:pt x="99" y="74"/>
                  </a:lnTo>
                  <a:lnTo>
                    <a:pt x="98" y="49"/>
                  </a:lnTo>
                  <a:lnTo>
                    <a:pt x="97" y="25"/>
                  </a:lnTo>
                  <a:lnTo>
                    <a:pt x="94" y="0"/>
                  </a:lnTo>
                  <a:lnTo>
                    <a:pt x="8592" y="0"/>
                  </a:lnTo>
                  <a:lnTo>
                    <a:pt x="8587" y="50"/>
                  </a:lnTo>
                  <a:lnTo>
                    <a:pt x="8582" y="102"/>
                  </a:lnTo>
                  <a:lnTo>
                    <a:pt x="8575" y="155"/>
                  </a:lnTo>
                  <a:lnTo>
                    <a:pt x="8567" y="206"/>
                  </a:lnTo>
                  <a:lnTo>
                    <a:pt x="8559" y="259"/>
                  </a:lnTo>
                  <a:lnTo>
                    <a:pt x="8550" y="312"/>
                  </a:lnTo>
                  <a:lnTo>
                    <a:pt x="8541" y="364"/>
                  </a:lnTo>
                  <a:lnTo>
                    <a:pt x="8530" y="419"/>
                  </a:lnTo>
                  <a:close/>
                </a:path>
              </a:pathLst>
            </a:custGeom>
            <a:solidFill>
              <a:srgbClr val="EE9B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8" name="Freeform 2342"/>
            <p:cNvSpPr>
              <a:spLocks/>
            </p:cNvSpPr>
            <p:nvPr/>
          </p:nvSpPr>
          <p:spPr bwMode="auto">
            <a:xfrm>
              <a:off x="1233" y="3058"/>
              <a:ext cx="2142" cy="104"/>
            </a:xfrm>
            <a:custGeom>
              <a:avLst/>
              <a:gdLst>
                <a:gd name="T0" fmla="*/ 0 w 8569"/>
                <a:gd name="T1" fmla="*/ 0 h 419"/>
                <a:gd name="T2" fmla="*/ 0 w 8569"/>
                <a:gd name="T3" fmla="*/ 0 h 419"/>
                <a:gd name="T4" fmla="*/ 0 w 8569"/>
                <a:gd name="T5" fmla="*/ 0 h 419"/>
                <a:gd name="T6" fmla="*/ 0 w 8569"/>
                <a:gd name="T7" fmla="*/ 0 h 419"/>
                <a:gd name="T8" fmla="*/ 0 w 8569"/>
                <a:gd name="T9" fmla="*/ 0 h 419"/>
                <a:gd name="T10" fmla="*/ 0 w 8569"/>
                <a:gd name="T11" fmla="*/ 0 h 419"/>
                <a:gd name="T12" fmla="*/ 0 w 8569"/>
                <a:gd name="T13" fmla="*/ 0 h 419"/>
                <a:gd name="T14" fmla="*/ 0 w 8569"/>
                <a:gd name="T15" fmla="*/ 0 h 419"/>
                <a:gd name="T16" fmla="*/ 0 w 8569"/>
                <a:gd name="T17" fmla="*/ 0 h 419"/>
                <a:gd name="T18" fmla="*/ 0 w 8569"/>
                <a:gd name="T19" fmla="*/ 0 h 419"/>
                <a:gd name="T20" fmla="*/ 0 w 8569"/>
                <a:gd name="T21" fmla="*/ 0 h 419"/>
                <a:gd name="T22" fmla="*/ 0 w 8569"/>
                <a:gd name="T23" fmla="*/ 0 h 419"/>
                <a:gd name="T24" fmla="*/ 0 w 8569"/>
                <a:gd name="T25" fmla="*/ 0 h 419"/>
                <a:gd name="T26" fmla="*/ 0 w 8569"/>
                <a:gd name="T27" fmla="*/ 0 h 419"/>
                <a:gd name="T28" fmla="*/ 0 w 8569"/>
                <a:gd name="T29" fmla="*/ 0 h 419"/>
                <a:gd name="T30" fmla="*/ 0 w 8569"/>
                <a:gd name="T31" fmla="*/ 0 h 419"/>
                <a:gd name="T32" fmla="*/ 0 w 8569"/>
                <a:gd name="T33" fmla="*/ 0 h 419"/>
                <a:gd name="T34" fmla="*/ 0 w 8569"/>
                <a:gd name="T35" fmla="*/ 0 h 419"/>
                <a:gd name="T36" fmla="*/ 0 w 8569"/>
                <a:gd name="T37" fmla="*/ 0 h 419"/>
                <a:gd name="T38" fmla="*/ 0 w 8569"/>
                <a:gd name="T39" fmla="*/ 0 h 419"/>
                <a:gd name="T40" fmla="*/ 0 w 8569"/>
                <a:gd name="T41" fmla="*/ 0 h 419"/>
                <a:gd name="T42" fmla="*/ 0 w 8569"/>
                <a:gd name="T43" fmla="*/ 0 h 419"/>
                <a:gd name="T44" fmla="*/ 0 w 8569"/>
                <a:gd name="T45" fmla="*/ 0 h 419"/>
                <a:gd name="T46" fmla="*/ 0 w 8569"/>
                <a:gd name="T47" fmla="*/ 0 h 419"/>
                <a:gd name="T48" fmla="*/ 0 w 8569"/>
                <a:gd name="T49" fmla="*/ 0 h 419"/>
                <a:gd name="T50" fmla="*/ 0 w 8569"/>
                <a:gd name="T51" fmla="*/ 0 h 419"/>
                <a:gd name="T52" fmla="*/ 0 w 8569"/>
                <a:gd name="T53" fmla="*/ 0 h 4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569"/>
                <a:gd name="T82" fmla="*/ 0 h 419"/>
                <a:gd name="T83" fmla="*/ 8569 w 8569"/>
                <a:gd name="T84" fmla="*/ 419 h 41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569" h="419">
                  <a:moveTo>
                    <a:pt x="8536" y="419"/>
                  </a:moveTo>
                  <a:lnTo>
                    <a:pt x="52" y="419"/>
                  </a:lnTo>
                  <a:lnTo>
                    <a:pt x="58" y="391"/>
                  </a:lnTo>
                  <a:lnTo>
                    <a:pt x="63" y="363"/>
                  </a:lnTo>
                  <a:lnTo>
                    <a:pt x="66" y="337"/>
                  </a:lnTo>
                  <a:lnTo>
                    <a:pt x="67" y="309"/>
                  </a:lnTo>
                  <a:lnTo>
                    <a:pt x="68" y="283"/>
                  </a:lnTo>
                  <a:lnTo>
                    <a:pt x="67" y="256"/>
                  </a:lnTo>
                  <a:lnTo>
                    <a:pt x="66" y="230"/>
                  </a:lnTo>
                  <a:lnTo>
                    <a:pt x="62" y="204"/>
                  </a:lnTo>
                  <a:lnTo>
                    <a:pt x="58" y="177"/>
                  </a:lnTo>
                  <a:lnTo>
                    <a:pt x="52" y="152"/>
                  </a:lnTo>
                  <a:lnTo>
                    <a:pt x="46" y="126"/>
                  </a:lnTo>
                  <a:lnTo>
                    <a:pt x="39" y="101"/>
                  </a:lnTo>
                  <a:lnTo>
                    <a:pt x="30" y="76"/>
                  </a:lnTo>
                  <a:lnTo>
                    <a:pt x="21" y="50"/>
                  </a:lnTo>
                  <a:lnTo>
                    <a:pt x="10" y="25"/>
                  </a:lnTo>
                  <a:lnTo>
                    <a:pt x="0" y="0"/>
                  </a:lnTo>
                  <a:lnTo>
                    <a:pt x="8569" y="0"/>
                  </a:lnTo>
                  <a:lnTo>
                    <a:pt x="8569" y="50"/>
                  </a:lnTo>
                  <a:lnTo>
                    <a:pt x="8568" y="102"/>
                  </a:lnTo>
                  <a:lnTo>
                    <a:pt x="8565" y="153"/>
                  </a:lnTo>
                  <a:lnTo>
                    <a:pt x="8561" y="205"/>
                  </a:lnTo>
                  <a:lnTo>
                    <a:pt x="8556" y="258"/>
                  </a:lnTo>
                  <a:lnTo>
                    <a:pt x="8551" y="310"/>
                  </a:lnTo>
                  <a:lnTo>
                    <a:pt x="8544" y="365"/>
                  </a:lnTo>
                  <a:lnTo>
                    <a:pt x="8536" y="419"/>
                  </a:lnTo>
                  <a:close/>
                </a:path>
              </a:pathLst>
            </a:custGeom>
            <a:solidFill>
              <a:srgbClr val="ED96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59" name="Freeform 2343"/>
            <p:cNvSpPr>
              <a:spLocks/>
            </p:cNvSpPr>
            <p:nvPr/>
          </p:nvSpPr>
          <p:spPr bwMode="auto">
            <a:xfrm>
              <a:off x="1199" y="3006"/>
              <a:ext cx="2176" cy="104"/>
            </a:xfrm>
            <a:custGeom>
              <a:avLst/>
              <a:gdLst>
                <a:gd name="T0" fmla="*/ 0 w 8704"/>
                <a:gd name="T1" fmla="*/ 0 h 418"/>
                <a:gd name="T2" fmla="*/ 0 w 8704"/>
                <a:gd name="T3" fmla="*/ 0 h 418"/>
                <a:gd name="T4" fmla="*/ 0 w 8704"/>
                <a:gd name="T5" fmla="*/ 0 h 418"/>
                <a:gd name="T6" fmla="*/ 0 w 8704"/>
                <a:gd name="T7" fmla="*/ 0 h 418"/>
                <a:gd name="T8" fmla="*/ 0 w 8704"/>
                <a:gd name="T9" fmla="*/ 0 h 418"/>
                <a:gd name="T10" fmla="*/ 0 w 8704"/>
                <a:gd name="T11" fmla="*/ 0 h 418"/>
                <a:gd name="T12" fmla="*/ 0 w 8704"/>
                <a:gd name="T13" fmla="*/ 0 h 418"/>
                <a:gd name="T14" fmla="*/ 0 w 8704"/>
                <a:gd name="T15" fmla="*/ 0 h 418"/>
                <a:gd name="T16" fmla="*/ 0 w 8704"/>
                <a:gd name="T17" fmla="*/ 0 h 418"/>
                <a:gd name="T18" fmla="*/ 0 w 8704"/>
                <a:gd name="T19" fmla="*/ 0 h 418"/>
                <a:gd name="T20" fmla="*/ 0 w 8704"/>
                <a:gd name="T21" fmla="*/ 0 h 418"/>
                <a:gd name="T22" fmla="*/ 0 w 8704"/>
                <a:gd name="T23" fmla="*/ 0 h 418"/>
                <a:gd name="T24" fmla="*/ 0 w 8704"/>
                <a:gd name="T25" fmla="*/ 0 h 418"/>
                <a:gd name="T26" fmla="*/ 0 w 8704"/>
                <a:gd name="T27" fmla="*/ 0 h 418"/>
                <a:gd name="T28" fmla="*/ 0 w 8704"/>
                <a:gd name="T29" fmla="*/ 0 h 418"/>
                <a:gd name="T30" fmla="*/ 0 w 8704"/>
                <a:gd name="T31" fmla="*/ 0 h 418"/>
                <a:gd name="T32" fmla="*/ 0 w 8704"/>
                <a:gd name="T33" fmla="*/ 0 h 418"/>
                <a:gd name="T34" fmla="*/ 0 w 8704"/>
                <a:gd name="T35" fmla="*/ 0 h 418"/>
                <a:gd name="T36" fmla="*/ 0 w 8704"/>
                <a:gd name="T37" fmla="*/ 0 h 418"/>
                <a:gd name="T38" fmla="*/ 0 w 8704"/>
                <a:gd name="T39" fmla="*/ 0 h 418"/>
                <a:gd name="T40" fmla="*/ 0 w 8704"/>
                <a:gd name="T41" fmla="*/ 0 h 418"/>
                <a:gd name="T42" fmla="*/ 0 w 8704"/>
                <a:gd name="T43" fmla="*/ 0 h 418"/>
                <a:gd name="T44" fmla="*/ 0 w 8704"/>
                <a:gd name="T45" fmla="*/ 0 h 418"/>
                <a:gd name="T46" fmla="*/ 0 w 8704"/>
                <a:gd name="T47" fmla="*/ 0 h 418"/>
                <a:gd name="T48" fmla="*/ 0 w 8704"/>
                <a:gd name="T49" fmla="*/ 0 h 418"/>
                <a:gd name="T50" fmla="*/ 0 w 8704"/>
                <a:gd name="T51" fmla="*/ 0 h 418"/>
                <a:gd name="T52" fmla="*/ 0 w 8704"/>
                <a:gd name="T53" fmla="*/ 0 h 4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704"/>
                <a:gd name="T82" fmla="*/ 0 h 418"/>
                <a:gd name="T83" fmla="*/ 8704 w 8704"/>
                <a:gd name="T84" fmla="*/ 418 h 4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704" h="418">
                  <a:moveTo>
                    <a:pt x="8696" y="418"/>
                  </a:moveTo>
                  <a:lnTo>
                    <a:pt x="198" y="418"/>
                  </a:lnTo>
                  <a:lnTo>
                    <a:pt x="194" y="390"/>
                  </a:lnTo>
                  <a:lnTo>
                    <a:pt x="189" y="363"/>
                  </a:lnTo>
                  <a:lnTo>
                    <a:pt x="182" y="335"/>
                  </a:lnTo>
                  <a:lnTo>
                    <a:pt x="174" y="309"/>
                  </a:lnTo>
                  <a:lnTo>
                    <a:pt x="165" y="282"/>
                  </a:lnTo>
                  <a:lnTo>
                    <a:pt x="154" y="254"/>
                  </a:lnTo>
                  <a:lnTo>
                    <a:pt x="144" y="228"/>
                  </a:lnTo>
                  <a:lnTo>
                    <a:pt x="131" y="203"/>
                  </a:lnTo>
                  <a:lnTo>
                    <a:pt x="117" y="177"/>
                  </a:lnTo>
                  <a:lnTo>
                    <a:pt x="104" y="150"/>
                  </a:lnTo>
                  <a:lnTo>
                    <a:pt x="88" y="125"/>
                  </a:lnTo>
                  <a:lnTo>
                    <a:pt x="73" y="100"/>
                  </a:lnTo>
                  <a:lnTo>
                    <a:pt x="55" y="75"/>
                  </a:lnTo>
                  <a:lnTo>
                    <a:pt x="38" y="50"/>
                  </a:lnTo>
                  <a:lnTo>
                    <a:pt x="20" y="25"/>
                  </a:lnTo>
                  <a:lnTo>
                    <a:pt x="0" y="0"/>
                  </a:lnTo>
                  <a:lnTo>
                    <a:pt x="8689" y="0"/>
                  </a:lnTo>
                  <a:lnTo>
                    <a:pt x="8695" y="49"/>
                  </a:lnTo>
                  <a:lnTo>
                    <a:pt x="8700" y="97"/>
                  </a:lnTo>
                  <a:lnTo>
                    <a:pt x="8703" y="149"/>
                  </a:lnTo>
                  <a:lnTo>
                    <a:pt x="8704" y="200"/>
                  </a:lnTo>
                  <a:lnTo>
                    <a:pt x="8704" y="253"/>
                  </a:lnTo>
                  <a:lnTo>
                    <a:pt x="8703" y="307"/>
                  </a:lnTo>
                  <a:lnTo>
                    <a:pt x="8700" y="363"/>
                  </a:lnTo>
                  <a:lnTo>
                    <a:pt x="8696" y="418"/>
                  </a:lnTo>
                  <a:close/>
                </a:path>
              </a:pathLst>
            </a:custGeom>
            <a:solidFill>
              <a:srgbClr val="EC9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0" name="Freeform 2344"/>
            <p:cNvSpPr>
              <a:spLocks/>
            </p:cNvSpPr>
            <p:nvPr/>
          </p:nvSpPr>
          <p:spPr bwMode="auto">
            <a:xfrm>
              <a:off x="1149" y="2954"/>
              <a:ext cx="2226" cy="104"/>
            </a:xfrm>
            <a:custGeom>
              <a:avLst/>
              <a:gdLst>
                <a:gd name="T0" fmla="*/ 0 w 8902"/>
                <a:gd name="T1" fmla="*/ 0 h 417"/>
                <a:gd name="T2" fmla="*/ 0 w 8902"/>
                <a:gd name="T3" fmla="*/ 0 h 417"/>
                <a:gd name="T4" fmla="*/ 0 w 8902"/>
                <a:gd name="T5" fmla="*/ 0 h 417"/>
                <a:gd name="T6" fmla="*/ 0 w 8902"/>
                <a:gd name="T7" fmla="*/ 0 h 417"/>
                <a:gd name="T8" fmla="*/ 0 w 8902"/>
                <a:gd name="T9" fmla="*/ 0 h 417"/>
                <a:gd name="T10" fmla="*/ 0 w 8902"/>
                <a:gd name="T11" fmla="*/ 0 h 417"/>
                <a:gd name="T12" fmla="*/ 0 w 8902"/>
                <a:gd name="T13" fmla="*/ 0 h 417"/>
                <a:gd name="T14" fmla="*/ 0 w 8902"/>
                <a:gd name="T15" fmla="*/ 0 h 417"/>
                <a:gd name="T16" fmla="*/ 0 w 8902"/>
                <a:gd name="T17" fmla="*/ 0 h 417"/>
                <a:gd name="T18" fmla="*/ 0 w 8902"/>
                <a:gd name="T19" fmla="*/ 0 h 417"/>
                <a:gd name="T20" fmla="*/ 0 w 8902"/>
                <a:gd name="T21" fmla="*/ 0 h 417"/>
                <a:gd name="T22" fmla="*/ 0 w 8902"/>
                <a:gd name="T23" fmla="*/ 0 h 417"/>
                <a:gd name="T24" fmla="*/ 0 w 8902"/>
                <a:gd name="T25" fmla="*/ 0 h 417"/>
                <a:gd name="T26" fmla="*/ 0 w 8902"/>
                <a:gd name="T27" fmla="*/ 0 h 417"/>
                <a:gd name="T28" fmla="*/ 0 w 8902"/>
                <a:gd name="T29" fmla="*/ 0 h 417"/>
                <a:gd name="T30" fmla="*/ 0 w 8902"/>
                <a:gd name="T31" fmla="*/ 0 h 417"/>
                <a:gd name="T32" fmla="*/ 0 w 8902"/>
                <a:gd name="T33" fmla="*/ 0 h 417"/>
                <a:gd name="T34" fmla="*/ 0 w 8902"/>
                <a:gd name="T35" fmla="*/ 0 h 417"/>
                <a:gd name="T36" fmla="*/ 0 w 8902"/>
                <a:gd name="T37" fmla="*/ 0 h 417"/>
                <a:gd name="T38" fmla="*/ 0 w 8902"/>
                <a:gd name="T39" fmla="*/ 0 h 417"/>
                <a:gd name="T40" fmla="*/ 0 w 8902"/>
                <a:gd name="T41" fmla="*/ 0 h 417"/>
                <a:gd name="T42" fmla="*/ 0 w 8902"/>
                <a:gd name="T43" fmla="*/ 0 h 417"/>
                <a:gd name="T44" fmla="*/ 0 w 8902"/>
                <a:gd name="T45" fmla="*/ 0 h 417"/>
                <a:gd name="T46" fmla="*/ 0 w 8902"/>
                <a:gd name="T47" fmla="*/ 0 h 417"/>
                <a:gd name="T48" fmla="*/ 0 w 8902"/>
                <a:gd name="T49" fmla="*/ 0 h 4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902"/>
                <a:gd name="T76" fmla="*/ 0 h 417"/>
                <a:gd name="T77" fmla="*/ 8902 w 8902"/>
                <a:gd name="T78" fmla="*/ 417 h 41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902" h="417">
                  <a:moveTo>
                    <a:pt x="8902" y="417"/>
                  </a:moveTo>
                  <a:lnTo>
                    <a:pt x="333" y="417"/>
                  </a:lnTo>
                  <a:lnTo>
                    <a:pt x="318" y="391"/>
                  </a:lnTo>
                  <a:lnTo>
                    <a:pt x="304" y="363"/>
                  </a:lnTo>
                  <a:lnTo>
                    <a:pt x="288" y="335"/>
                  </a:lnTo>
                  <a:lnTo>
                    <a:pt x="271" y="309"/>
                  </a:lnTo>
                  <a:lnTo>
                    <a:pt x="252" y="281"/>
                  </a:lnTo>
                  <a:lnTo>
                    <a:pt x="234" y="255"/>
                  </a:lnTo>
                  <a:lnTo>
                    <a:pt x="214" y="229"/>
                  </a:lnTo>
                  <a:lnTo>
                    <a:pt x="193" y="202"/>
                  </a:lnTo>
                  <a:lnTo>
                    <a:pt x="172" y="177"/>
                  </a:lnTo>
                  <a:lnTo>
                    <a:pt x="149" y="151"/>
                  </a:lnTo>
                  <a:lnTo>
                    <a:pt x="125" y="126"/>
                  </a:lnTo>
                  <a:lnTo>
                    <a:pt x="102" y="99"/>
                  </a:lnTo>
                  <a:lnTo>
                    <a:pt x="51" y="49"/>
                  </a:lnTo>
                  <a:lnTo>
                    <a:pt x="0" y="0"/>
                  </a:lnTo>
                  <a:lnTo>
                    <a:pt x="8839" y="0"/>
                  </a:lnTo>
                  <a:lnTo>
                    <a:pt x="8853" y="45"/>
                  </a:lnTo>
                  <a:lnTo>
                    <a:pt x="8866" y="94"/>
                  </a:lnTo>
                  <a:lnTo>
                    <a:pt x="8877" y="143"/>
                  </a:lnTo>
                  <a:lnTo>
                    <a:pt x="8885" y="196"/>
                  </a:lnTo>
                  <a:lnTo>
                    <a:pt x="8893" y="248"/>
                  </a:lnTo>
                  <a:lnTo>
                    <a:pt x="8897" y="304"/>
                  </a:lnTo>
                  <a:lnTo>
                    <a:pt x="8901" y="361"/>
                  </a:lnTo>
                  <a:lnTo>
                    <a:pt x="8902" y="417"/>
                  </a:lnTo>
                  <a:close/>
                </a:path>
              </a:pathLst>
            </a:custGeom>
            <a:solidFill>
              <a:srgbClr val="EB8E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1" name="Freeform 2345"/>
            <p:cNvSpPr>
              <a:spLocks/>
            </p:cNvSpPr>
            <p:nvPr/>
          </p:nvSpPr>
          <p:spPr bwMode="auto">
            <a:xfrm>
              <a:off x="1088" y="2901"/>
              <a:ext cx="2283" cy="105"/>
            </a:xfrm>
            <a:custGeom>
              <a:avLst/>
              <a:gdLst>
                <a:gd name="T0" fmla="*/ 0 w 9134"/>
                <a:gd name="T1" fmla="*/ 0 h 419"/>
                <a:gd name="T2" fmla="*/ 0 w 9134"/>
                <a:gd name="T3" fmla="*/ 0 h 419"/>
                <a:gd name="T4" fmla="*/ 0 w 9134"/>
                <a:gd name="T5" fmla="*/ 0 h 419"/>
                <a:gd name="T6" fmla="*/ 0 w 9134"/>
                <a:gd name="T7" fmla="*/ 0 h 419"/>
                <a:gd name="T8" fmla="*/ 0 w 9134"/>
                <a:gd name="T9" fmla="*/ 0 h 419"/>
                <a:gd name="T10" fmla="*/ 0 w 9134"/>
                <a:gd name="T11" fmla="*/ 0 h 419"/>
                <a:gd name="T12" fmla="*/ 0 w 9134"/>
                <a:gd name="T13" fmla="*/ 0 h 419"/>
                <a:gd name="T14" fmla="*/ 0 w 9134"/>
                <a:gd name="T15" fmla="*/ 0 h 419"/>
                <a:gd name="T16" fmla="*/ 0 w 9134"/>
                <a:gd name="T17" fmla="*/ 0 h 419"/>
                <a:gd name="T18" fmla="*/ 0 w 9134"/>
                <a:gd name="T19" fmla="*/ 0 h 419"/>
                <a:gd name="T20" fmla="*/ 0 w 9134"/>
                <a:gd name="T21" fmla="*/ 0 h 419"/>
                <a:gd name="T22" fmla="*/ 0 w 9134"/>
                <a:gd name="T23" fmla="*/ 0 h 419"/>
                <a:gd name="T24" fmla="*/ 0 w 9134"/>
                <a:gd name="T25" fmla="*/ 0 h 419"/>
                <a:gd name="T26" fmla="*/ 0 w 9134"/>
                <a:gd name="T27" fmla="*/ 0 h 419"/>
                <a:gd name="T28" fmla="*/ 0 w 9134"/>
                <a:gd name="T29" fmla="*/ 0 h 419"/>
                <a:gd name="T30" fmla="*/ 0 w 9134"/>
                <a:gd name="T31" fmla="*/ 0 h 419"/>
                <a:gd name="T32" fmla="*/ 0 w 9134"/>
                <a:gd name="T33" fmla="*/ 0 h 419"/>
                <a:gd name="T34" fmla="*/ 0 w 9134"/>
                <a:gd name="T35" fmla="*/ 0 h 419"/>
                <a:gd name="T36" fmla="*/ 0 w 9134"/>
                <a:gd name="T37" fmla="*/ 0 h 419"/>
                <a:gd name="T38" fmla="*/ 0 w 9134"/>
                <a:gd name="T39" fmla="*/ 0 h 419"/>
                <a:gd name="T40" fmla="*/ 0 w 9134"/>
                <a:gd name="T41" fmla="*/ 0 h 419"/>
                <a:gd name="T42" fmla="*/ 0 w 9134"/>
                <a:gd name="T43" fmla="*/ 0 h 419"/>
                <a:gd name="T44" fmla="*/ 0 w 9134"/>
                <a:gd name="T45" fmla="*/ 0 h 419"/>
                <a:gd name="T46" fmla="*/ 0 w 9134"/>
                <a:gd name="T47" fmla="*/ 0 h 419"/>
                <a:gd name="T48" fmla="*/ 0 w 9134"/>
                <a:gd name="T49" fmla="*/ 0 h 419"/>
                <a:gd name="T50" fmla="*/ 0 w 9134"/>
                <a:gd name="T51" fmla="*/ 0 h 419"/>
                <a:gd name="T52" fmla="*/ 0 w 9134"/>
                <a:gd name="T53" fmla="*/ 0 h 419"/>
                <a:gd name="T54" fmla="*/ 0 w 9134"/>
                <a:gd name="T55" fmla="*/ 0 h 419"/>
                <a:gd name="T56" fmla="*/ 0 w 9134"/>
                <a:gd name="T57" fmla="*/ 0 h 4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134"/>
                <a:gd name="T88" fmla="*/ 0 h 419"/>
                <a:gd name="T89" fmla="*/ 9134 w 9134"/>
                <a:gd name="T90" fmla="*/ 419 h 4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134" h="419">
                  <a:moveTo>
                    <a:pt x="9134" y="419"/>
                  </a:moveTo>
                  <a:lnTo>
                    <a:pt x="445" y="419"/>
                  </a:lnTo>
                  <a:lnTo>
                    <a:pt x="422" y="391"/>
                  </a:lnTo>
                  <a:lnTo>
                    <a:pt x="399" y="363"/>
                  </a:lnTo>
                  <a:lnTo>
                    <a:pt x="374" y="337"/>
                  </a:lnTo>
                  <a:lnTo>
                    <a:pt x="349" y="309"/>
                  </a:lnTo>
                  <a:lnTo>
                    <a:pt x="296" y="256"/>
                  </a:lnTo>
                  <a:lnTo>
                    <a:pt x="240" y="204"/>
                  </a:lnTo>
                  <a:lnTo>
                    <a:pt x="182" y="152"/>
                  </a:lnTo>
                  <a:lnTo>
                    <a:pt x="123" y="101"/>
                  </a:lnTo>
                  <a:lnTo>
                    <a:pt x="62" y="50"/>
                  </a:lnTo>
                  <a:lnTo>
                    <a:pt x="0" y="0"/>
                  </a:lnTo>
                  <a:lnTo>
                    <a:pt x="8963" y="0"/>
                  </a:lnTo>
                  <a:lnTo>
                    <a:pt x="8980" y="20"/>
                  </a:lnTo>
                  <a:lnTo>
                    <a:pt x="8996" y="40"/>
                  </a:lnTo>
                  <a:lnTo>
                    <a:pt x="9012" y="62"/>
                  </a:lnTo>
                  <a:lnTo>
                    <a:pt x="9026" y="83"/>
                  </a:lnTo>
                  <a:lnTo>
                    <a:pt x="9039" y="107"/>
                  </a:lnTo>
                  <a:lnTo>
                    <a:pt x="9053" y="131"/>
                  </a:lnTo>
                  <a:lnTo>
                    <a:pt x="9065" y="156"/>
                  </a:lnTo>
                  <a:lnTo>
                    <a:pt x="9075" y="182"/>
                  </a:lnTo>
                  <a:lnTo>
                    <a:pt x="9086" y="209"/>
                  </a:lnTo>
                  <a:lnTo>
                    <a:pt x="9095" y="237"/>
                  </a:lnTo>
                  <a:lnTo>
                    <a:pt x="9103" y="266"/>
                  </a:lnTo>
                  <a:lnTo>
                    <a:pt x="9111" y="295"/>
                  </a:lnTo>
                  <a:lnTo>
                    <a:pt x="9117" y="325"/>
                  </a:lnTo>
                  <a:lnTo>
                    <a:pt x="9124" y="355"/>
                  </a:lnTo>
                  <a:lnTo>
                    <a:pt x="9129" y="387"/>
                  </a:lnTo>
                  <a:lnTo>
                    <a:pt x="9134" y="419"/>
                  </a:lnTo>
                  <a:close/>
                </a:path>
              </a:pathLst>
            </a:custGeom>
            <a:solidFill>
              <a:srgbClr val="EB8A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2" name="Freeform 2346"/>
            <p:cNvSpPr>
              <a:spLocks/>
            </p:cNvSpPr>
            <p:nvPr/>
          </p:nvSpPr>
          <p:spPr bwMode="auto">
            <a:xfrm>
              <a:off x="1019" y="2849"/>
              <a:ext cx="2340" cy="105"/>
            </a:xfrm>
            <a:custGeom>
              <a:avLst/>
              <a:gdLst>
                <a:gd name="T0" fmla="*/ 0 w 9359"/>
                <a:gd name="T1" fmla="*/ 0 h 418"/>
                <a:gd name="T2" fmla="*/ 0 w 9359"/>
                <a:gd name="T3" fmla="*/ 0 h 418"/>
                <a:gd name="T4" fmla="*/ 0 w 9359"/>
                <a:gd name="T5" fmla="*/ 0 h 418"/>
                <a:gd name="T6" fmla="*/ 0 w 9359"/>
                <a:gd name="T7" fmla="*/ 0 h 418"/>
                <a:gd name="T8" fmla="*/ 0 w 9359"/>
                <a:gd name="T9" fmla="*/ 0 h 418"/>
                <a:gd name="T10" fmla="*/ 0 w 9359"/>
                <a:gd name="T11" fmla="*/ 0 h 418"/>
                <a:gd name="T12" fmla="*/ 0 w 9359"/>
                <a:gd name="T13" fmla="*/ 0 h 418"/>
                <a:gd name="T14" fmla="*/ 0 w 9359"/>
                <a:gd name="T15" fmla="*/ 0 h 418"/>
                <a:gd name="T16" fmla="*/ 0 w 9359"/>
                <a:gd name="T17" fmla="*/ 0 h 418"/>
                <a:gd name="T18" fmla="*/ 0 w 9359"/>
                <a:gd name="T19" fmla="*/ 0 h 418"/>
                <a:gd name="T20" fmla="*/ 0 w 9359"/>
                <a:gd name="T21" fmla="*/ 0 h 418"/>
                <a:gd name="T22" fmla="*/ 0 w 9359"/>
                <a:gd name="T23" fmla="*/ 0 h 418"/>
                <a:gd name="T24" fmla="*/ 0 w 9359"/>
                <a:gd name="T25" fmla="*/ 0 h 418"/>
                <a:gd name="T26" fmla="*/ 0 w 9359"/>
                <a:gd name="T27" fmla="*/ 0 h 418"/>
                <a:gd name="T28" fmla="*/ 0 w 9359"/>
                <a:gd name="T29" fmla="*/ 0 h 418"/>
                <a:gd name="T30" fmla="*/ 0 w 9359"/>
                <a:gd name="T31" fmla="*/ 0 h 418"/>
                <a:gd name="T32" fmla="*/ 0 w 9359"/>
                <a:gd name="T33" fmla="*/ 0 h 418"/>
                <a:gd name="T34" fmla="*/ 0 w 9359"/>
                <a:gd name="T35" fmla="*/ 0 h 418"/>
                <a:gd name="T36" fmla="*/ 0 w 9359"/>
                <a:gd name="T37" fmla="*/ 0 h 418"/>
                <a:gd name="T38" fmla="*/ 0 w 9359"/>
                <a:gd name="T39" fmla="*/ 0 h 418"/>
                <a:gd name="T40" fmla="*/ 0 w 9359"/>
                <a:gd name="T41" fmla="*/ 0 h 418"/>
                <a:gd name="T42" fmla="*/ 0 w 9359"/>
                <a:gd name="T43" fmla="*/ 0 h 418"/>
                <a:gd name="T44" fmla="*/ 0 w 9359"/>
                <a:gd name="T45" fmla="*/ 0 h 418"/>
                <a:gd name="T46" fmla="*/ 0 w 9359"/>
                <a:gd name="T47" fmla="*/ 0 h 418"/>
                <a:gd name="T48" fmla="*/ 0 w 9359"/>
                <a:gd name="T49" fmla="*/ 0 h 418"/>
                <a:gd name="T50" fmla="*/ 0 w 9359"/>
                <a:gd name="T51" fmla="*/ 0 h 418"/>
                <a:gd name="T52" fmla="*/ 0 w 9359"/>
                <a:gd name="T53" fmla="*/ 0 h 418"/>
                <a:gd name="T54" fmla="*/ 0 w 9359"/>
                <a:gd name="T55" fmla="*/ 0 h 418"/>
                <a:gd name="T56" fmla="*/ 0 w 9359"/>
                <a:gd name="T57" fmla="*/ 0 h 418"/>
                <a:gd name="T58" fmla="*/ 0 w 9359"/>
                <a:gd name="T59" fmla="*/ 0 h 418"/>
                <a:gd name="T60" fmla="*/ 0 w 9359"/>
                <a:gd name="T61" fmla="*/ 0 h 418"/>
                <a:gd name="T62" fmla="*/ 0 w 9359"/>
                <a:gd name="T63" fmla="*/ 0 h 418"/>
                <a:gd name="T64" fmla="*/ 0 w 9359"/>
                <a:gd name="T65" fmla="*/ 0 h 418"/>
                <a:gd name="T66" fmla="*/ 0 w 9359"/>
                <a:gd name="T67" fmla="*/ 0 h 418"/>
                <a:gd name="T68" fmla="*/ 0 w 9359"/>
                <a:gd name="T69" fmla="*/ 0 h 418"/>
                <a:gd name="T70" fmla="*/ 0 w 9359"/>
                <a:gd name="T71" fmla="*/ 0 h 418"/>
                <a:gd name="T72" fmla="*/ 0 w 9359"/>
                <a:gd name="T73" fmla="*/ 0 h 418"/>
                <a:gd name="T74" fmla="*/ 0 w 9359"/>
                <a:gd name="T75" fmla="*/ 0 h 418"/>
                <a:gd name="T76" fmla="*/ 0 w 9359"/>
                <a:gd name="T77" fmla="*/ 0 h 418"/>
                <a:gd name="T78" fmla="*/ 0 w 9359"/>
                <a:gd name="T79" fmla="*/ 0 h 418"/>
                <a:gd name="T80" fmla="*/ 0 w 9359"/>
                <a:gd name="T81" fmla="*/ 0 h 4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359"/>
                <a:gd name="T124" fmla="*/ 0 h 418"/>
                <a:gd name="T125" fmla="*/ 9359 w 9359"/>
                <a:gd name="T126" fmla="*/ 418 h 4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359" h="418">
                  <a:moveTo>
                    <a:pt x="9359" y="418"/>
                  </a:moveTo>
                  <a:lnTo>
                    <a:pt x="520" y="418"/>
                  </a:lnTo>
                  <a:lnTo>
                    <a:pt x="459" y="363"/>
                  </a:lnTo>
                  <a:lnTo>
                    <a:pt x="396" y="309"/>
                  </a:lnTo>
                  <a:lnTo>
                    <a:pt x="331" y="256"/>
                  </a:lnTo>
                  <a:lnTo>
                    <a:pt x="266" y="203"/>
                  </a:lnTo>
                  <a:lnTo>
                    <a:pt x="199" y="152"/>
                  </a:lnTo>
                  <a:lnTo>
                    <a:pt x="133" y="100"/>
                  </a:lnTo>
                  <a:lnTo>
                    <a:pt x="66" y="50"/>
                  </a:lnTo>
                  <a:lnTo>
                    <a:pt x="0" y="0"/>
                  </a:lnTo>
                  <a:lnTo>
                    <a:pt x="8813" y="0"/>
                  </a:lnTo>
                  <a:lnTo>
                    <a:pt x="8829" y="13"/>
                  </a:lnTo>
                  <a:lnTo>
                    <a:pt x="8845" y="26"/>
                  </a:lnTo>
                  <a:lnTo>
                    <a:pt x="8862" y="37"/>
                  </a:lnTo>
                  <a:lnTo>
                    <a:pt x="8879" y="46"/>
                  </a:lnTo>
                  <a:lnTo>
                    <a:pt x="8897" y="54"/>
                  </a:lnTo>
                  <a:lnTo>
                    <a:pt x="8916" y="60"/>
                  </a:lnTo>
                  <a:lnTo>
                    <a:pt x="8935" y="66"/>
                  </a:lnTo>
                  <a:lnTo>
                    <a:pt x="8955" y="68"/>
                  </a:lnTo>
                  <a:lnTo>
                    <a:pt x="8975" y="71"/>
                  </a:lnTo>
                  <a:lnTo>
                    <a:pt x="8993" y="75"/>
                  </a:lnTo>
                  <a:lnTo>
                    <a:pt x="9011" y="79"/>
                  </a:lnTo>
                  <a:lnTo>
                    <a:pt x="9029" y="84"/>
                  </a:lnTo>
                  <a:lnTo>
                    <a:pt x="9046" y="90"/>
                  </a:lnTo>
                  <a:lnTo>
                    <a:pt x="9063" y="95"/>
                  </a:lnTo>
                  <a:lnTo>
                    <a:pt x="9080" y="101"/>
                  </a:lnTo>
                  <a:lnTo>
                    <a:pt x="9096" y="108"/>
                  </a:lnTo>
                  <a:lnTo>
                    <a:pt x="9112" y="116"/>
                  </a:lnTo>
                  <a:lnTo>
                    <a:pt x="9126" y="124"/>
                  </a:lnTo>
                  <a:lnTo>
                    <a:pt x="9141" y="132"/>
                  </a:lnTo>
                  <a:lnTo>
                    <a:pt x="9155" y="141"/>
                  </a:lnTo>
                  <a:lnTo>
                    <a:pt x="9183" y="161"/>
                  </a:lnTo>
                  <a:lnTo>
                    <a:pt x="9208" y="182"/>
                  </a:lnTo>
                  <a:lnTo>
                    <a:pt x="9233" y="206"/>
                  </a:lnTo>
                  <a:lnTo>
                    <a:pt x="9256" y="231"/>
                  </a:lnTo>
                  <a:lnTo>
                    <a:pt x="9275" y="257"/>
                  </a:lnTo>
                  <a:lnTo>
                    <a:pt x="9295" y="286"/>
                  </a:lnTo>
                  <a:lnTo>
                    <a:pt x="9314" y="317"/>
                  </a:lnTo>
                  <a:lnTo>
                    <a:pt x="9330" y="350"/>
                  </a:lnTo>
                  <a:lnTo>
                    <a:pt x="9344" y="383"/>
                  </a:lnTo>
                  <a:lnTo>
                    <a:pt x="9359" y="418"/>
                  </a:lnTo>
                  <a:close/>
                </a:path>
              </a:pathLst>
            </a:custGeom>
            <a:solidFill>
              <a:srgbClr val="EA87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3" name="Freeform 2347"/>
            <p:cNvSpPr>
              <a:spLocks/>
            </p:cNvSpPr>
            <p:nvPr/>
          </p:nvSpPr>
          <p:spPr bwMode="auto">
            <a:xfrm>
              <a:off x="953" y="2797"/>
              <a:ext cx="2375" cy="104"/>
            </a:xfrm>
            <a:custGeom>
              <a:avLst/>
              <a:gdLst>
                <a:gd name="T0" fmla="*/ 0 w 9501"/>
                <a:gd name="T1" fmla="*/ 0 h 417"/>
                <a:gd name="T2" fmla="*/ 0 w 9501"/>
                <a:gd name="T3" fmla="*/ 0 h 417"/>
                <a:gd name="T4" fmla="*/ 0 w 9501"/>
                <a:gd name="T5" fmla="*/ 0 h 417"/>
                <a:gd name="T6" fmla="*/ 0 w 9501"/>
                <a:gd name="T7" fmla="*/ 0 h 417"/>
                <a:gd name="T8" fmla="*/ 0 w 9501"/>
                <a:gd name="T9" fmla="*/ 0 h 417"/>
                <a:gd name="T10" fmla="*/ 0 w 9501"/>
                <a:gd name="T11" fmla="*/ 0 h 417"/>
                <a:gd name="T12" fmla="*/ 0 w 9501"/>
                <a:gd name="T13" fmla="*/ 0 h 417"/>
                <a:gd name="T14" fmla="*/ 0 w 9501"/>
                <a:gd name="T15" fmla="*/ 0 h 417"/>
                <a:gd name="T16" fmla="*/ 0 w 9501"/>
                <a:gd name="T17" fmla="*/ 0 h 417"/>
                <a:gd name="T18" fmla="*/ 0 w 9501"/>
                <a:gd name="T19" fmla="*/ 0 h 417"/>
                <a:gd name="T20" fmla="*/ 0 w 9501"/>
                <a:gd name="T21" fmla="*/ 0 h 417"/>
                <a:gd name="T22" fmla="*/ 0 w 9501"/>
                <a:gd name="T23" fmla="*/ 0 h 417"/>
                <a:gd name="T24" fmla="*/ 0 w 9501"/>
                <a:gd name="T25" fmla="*/ 0 h 417"/>
                <a:gd name="T26" fmla="*/ 0 w 9501"/>
                <a:gd name="T27" fmla="*/ 0 h 417"/>
                <a:gd name="T28" fmla="*/ 0 w 9501"/>
                <a:gd name="T29" fmla="*/ 0 h 417"/>
                <a:gd name="T30" fmla="*/ 0 w 9501"/>
                <a:gd name="T31" fmla="*/ 0 h 417"/>
                <a:gd name="T32" fmla="*/ 0 w 9501"/>
                <a:gd name="T33" fmla="*/ 0 h 417"/>
                <a:gd name="T34" fmla="*/ 0 w 9501"/>
                <a:gd name="T35" fmla="*/ 0 h 417"/>
                <a:gd name="T36" fmla="*/ 0 w 9501"/>
                <a:gd name="T37" fmla="*/ 0 h 417"/>
                <a:gd name="T38" fmla="*/ 0 w 9501"/>
                <a:gd name="T39" fmla="*/ 0 h 417"/>
                <a:gd name="T40" fmla="*/ 0 w 9501"/>
                <a:gd name="T41" fmla="*/ 0 h 417"/>
                <a:gd name="T42" fmla="*/ 0 w 9501"/>
                <a:gd name="T43" fmla="*/ 0 h 417"/>
                <a:gd name="T44" fmla="*/ 0 w 9501"/>
                <a:gd name="T45" fmla="*/ 0 h 417"/>
                <a:gd name="T46" fmla="*/ 0 w 9501"/>
                <a:gd name="T47" fmla="*/ 0 h 417"/>
                <a:gd name="T48" fmla="*/ 0 w 9501"/>
                <a:gd name="T49" fmla="*/ 0 h 417"/>
                <a:gd name="T50" fmla="*/ 0 w 9501"/>
                <a:gd name="T51" fmla="*/ 0 h 417"/>
                <a:gd name="T52" fmla="*/ 0 w 9501"/>
                <a:gd name="T53" fmla="*/ 0 h 417"/>
                <a:gd name="T54" fmla="*/ 0 w 9501"/>
                <a:gd name="T55" fmla="*/ 0 h 417"/>
                <a:gd name="T56" fmla="*/ 0 w 9501"/>
                <a:gd name="T57" fmla="*/ 0 h 417"/>
                <a:gd name="T58" fmla="*/ 0 w 9501"/>
                <a:gd name="T59" fmla="*/ 0 h 417"/>
                <a:gd name="T60" fmla="*/ 0 w 9501"/>
                <a:gd name="T61" fmla="*/ 0 h 417"/>
                <a:gd name="T62" fmla="*/ 0 w 9501"/>
                <a:gd name="T63" fmla="*/ 0 h 417"/>
                <a:gd name="T64" fmla="*/ 0 w 9501"/>
                <a:gd name="T65" fmla="*/ 0 h 417"/>
                <a:gd name="T66" fmla="*/ 0 w 9501"/>
                <a:gd name="T67" fmla="*/ 0 h 417"/>
                <a:gd name="T68" fmla="*/ 0 w 9501"/>
                <a:gd name="T69" fmla="*/ 0 h 417"/>
                <a:gd name="T70" fmla="*/ 0 w 9501"/>
                <a:gd name="T71" fmla="*/ 0 h 417"/>
                <a:gd name="T72" fmla="*/ 0 w 9501"/>
                <a:gd name="T73" fmla="*/ 0 h 417"/>
                <a:gd name="T74" fmla="*/ 0 w 9501"/>
                <a:gd name="T75" fmla="*/ 0 h 417"/>
                <a:gd name="T76" fmla="*/ 0 w 9501"/>
                <a:gd name="T77" fmla="*/ 0 h 417"/>
                <a:gd name="T78" fmla="*/ 0 w 9501"/>
                <a:gd name="T79" fmla="*/ 0 h 417"/>
                <a:gd name="T80" fmla="*/ 0 w 9501"/>
                <a:gd name="T81" fmla="*/ 0 h 417"/>
                <a:gd name="T82" fmla="*/ 0 w 9501"/>
                <a:gd name="T83" fmla="*/ 0 h 417"/>
                <a:gd name="T84" fmla="*/ 0 w 9501"/>
                <a:gd name="T85" fmla="*/ 0 h 4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501"/>
                <a:gd name="T130" fmla="*/ 0 h 417"/>
                <a:gd name="T131" fmla="*/ 9501 w 9501"/>
                <a:gd name="T132" fmla="*/ 417 h 4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501" h="417">
                  <a:moveTo>
                    <a:pt x="9501" y="417"/>
                  </a:moveTo>
                  <a:lnTo>
                    <a:pt x="538" y="417"/>
                  </a:lnTo>
                  <a:lnTo>
                    <a:pt x="468" y="363"/>
                  </a:lnTo>
                  <a:lnTo>
                    <a:pt x="398" y="310"/>
                  </a:lnTo>
                  <a:lnTo>
                    <a:pt x="328" y="258"/>
                  </a:lnTo>
                  <a:lnTo>
                    <a:pt x="260" y="205"/>
                  </a:lnTo>
                  <a:lnTo>
                    <a:pt x="191" y="153"/>
                  </a:lnTo>
                  <a:lnTo>
                    <a:pt x="125" y="102"/>
                  </a:lnTo>
                  <a:lnTo>
                    <a:pt x="62" y="50"/>
                  </a:lnTo>
                  <a:lnTo>
                    <a:pt x="0" y="0"/>
                  </a:lnTo>
                  <a:lnTo>
                    <a:pt x="8966" y="0"/>
                  </a:lnTo>
                  <a:lnTo>
                    <a:pt x="8974" y="29"/>
                  </a:lnTo>
                  <a:lnTo>
                    <a:pt x="8983" y="57"/>
                  </a:lnTo>
                  <a:lnTo>
                    <a:pt x="8994" y="83"/>
                  </a:lnTo>
                  <a:lnTo>
                    <a:pt x="9006" y="108"/>
                  </a:lnTo>
                  <a:lnTo>
                    <a:pt x="9019" y="131"/>
                  </a:lnTo>
                  <a:lnTo>
                    <a:pt x="9032" y="153"/>
                  </a:lnTo>
                  <a:lnTo>
                    <a:pt x="9047" y="173"/>
                  </a:lnTo>
                  <a:lnTo>
                    <a:pt x="9063" y="192"/>
                  </a:lnTo>
                  <a:lnTo>
                    <a:pt x="9080" y="209"/>
                  </a:lnTo>
                  <a:lnTo>
                    <a:pt x="9097" y="225"/>
                  </a:lnTo>
                  <a:lnTo>
                    <a:pt x="9115" y="238"/>
                  </a:lnTo>
                  <a:lnTo>
                    <a:pt x="9134" y="250"/>
                  </a:lnTo>
                  <a:lnTo>
                    <a:pt x="9155" y="260"/>
                  </a:lnTo>
                  <a:lnTo>
                    <a:pt x="9176" y="268"/>
                  </a:lnTo>
                  <a:lnTo>
                    <a:pt x="9197" y="273"/>
                  </a:lnTo>
                  <a:lnTo>
                    <a:pt x="9220" y="277"/>
                  </a:lnTo>
                  <a:lnTo>
                    <a:pt x="9242" y="281"/>
                  </a:lnTo>
                  <a:lnTo>
                    <a:pt x="9263" y="285"/>
                  </a:lnTo>
                  <a:lnTo>
                    <a:pt x="9283" y="291"/>
                  </a:lnTo>
                  <a:lnTo>
                    <a:pt x="9304" y="296"/>
                  </a:lnTo>
                  <a:lnTo>
                    <a:pt x="9323" y="302"/>
                  </a:lnTo>
                  <a:lnTo>
                    <a:pt x="9342" y="309"/>
                  </a:lnTo>
                  <a:lnTo>
                    <a:pt x="9361" y="317"/>
                  </a:lnTo>
                  <a:lnTo>
                    <a:pt x="9378" y="326"/>
                  </a:lnTo>
                  <a:lnTo>
                    <a:pt x="9395" y="335"/>
                  </a:lnTo>
                  <a:lnTo>
                    <a:pt x="9412" y="345"/>
                  </a:lnTo>
                  <a:lnTo>
                    <a:pt x="9428" y="355"/>
                  </a:lnTo>
                  <a:lnTo>
                    <a:pt x="9444" y="367"/>
                  </a:lnTo>
                  <a:lnTo>
                    <a:pt x="9459" y="379"/>
                  </a:lnTo>
                  <a:lnTo>
                    <a:pt x="9473" y="391"/>
                  </a:lnTo>
                  <a:lnTo>
                    <a:pt x="9488" y="404"/>
                  </a:lnTo>
                  <a:lnTo>
                    <a:pt x="9501" y="417"/>
                  </a:lnTo>
                  <a:close/>
                </a:path>
              </a:pathLst>
            </a:custGeom>
            <a:solidFill>
              <a:srgbClr val="E984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4" name="Freeform 2348"/>
            <p:cNvSpPr>
              <a:spLocks/>
            </p:cNvSpPr>
            <p:nvPr/>
          </p:nvSpPr>
          <p:spPr bwMode="auto">
            <a:xfrm>
              <a:off x="899" y="2744"/>
              <a:ext cx="2324" cy="105"/>
            </a:xfrm>
            <a:custGeom>
              <a:avLst/>
              <a:gdLst>
                <a:gd name="T0" fmla="*/ 0 w 9295"/>
                <a:gd name="T1" fmla="*/ 0 h 419"/>
                <a:gd name="T2" fmla="*/ 0 w 9295"/>
                <a:gd name="T3" fmla="*/ 0 h 419"/>
                <a:gd name="T4" fmla="*/ 0 w 9295"/>
                <a:gd name="T5" fmla="*/ 0 h 419"/>
                <a:gd name="T6" fmla="*/ 0 w 9295"/>
                <a:gd name="T7" fmla="*/ 0 h 419"/>
                <a:gd name="T8" fmla="*/ 0 w 9295"/>
                <a:gd name="T9" fmla="*/ 0 h 419"/>
                <a:gd name="T10" fmla="*/ 0 w 9295"/>
                <a:gd name="T11" fmla="*/ 0 h 419"/>
                <a:gd name="T12" fmla="*/ 0 w 9295"/>
                <a:gd name="T13" fmla="*/ 0 h 419"/>
                <a:gd name="T14" fmla="*/ 0 w 9295"/>
                <a:gd name="T15" fmla="*/ 0 h 419"/>
                <a:gd name="T16" fmla="*/ 0 w 9295"/>
                <a:gd name="T17" fmla="*/ 0 h 419"/>
                <a:gd name="T18" fmla="*/ 0 w 9295"/>
                <a:gd name="T19" fmla="*/ 0 h 419"/>
                <a:gd name="T20" fmla="*/ 0 w 9295"/>
                <a:gd name="T21" fmla="*/ 0 h 419"/>
                <a:gd name="T22" fmla="*/ 0 w 9295"/>
                <a:gd name="T23" fmla="*/ 0 h 419"/>
                <a:gd name="T24" fmla="*/ 0 w 9295"/>
                <a:gd name="T25" fmla="*/ 0 h 419"/>
                <a:gd name="T26" fmla="*/ 0 w 9295"/>
                <a:gd name="T27" fmla="*/ 0 h 419"/>
                <a:gd name="T28" fmla="*/ 0 w 9295"/>
                <a:gd name="T29" fmla="*/ 0 h 419"/>
                <a:gd name="T30" fmla="*/ 0 w 9295"/>
                <a:gd name="T31" fmla="*/ 0 h 419"/>
                <a:gd name="T32" fmla="*/ 0 w 9295"/>
                <a:gd name="T33" fmla="*/ 0 h 419"/>
                <a:gd name="T34" fmla="*/ 0 w 9295"/>
                <a:gd name="T35" fmla="*/ 0 h 419"/>
                <a:gd name="T36" fmla="*/ 0 w 9295"/>
                <a:gd name="T37" fmla="*/ 0 h 419"/>
                <a:gd name="T38" fmla="*/ 0 w 9295"/>
                <a:gd name="T39" fmla="*/ 0 h 419"/>
                <a:gd name="T40" fmla="*/ 0 w 9295"/>
                <a:gd name="T41" fmla="*/ 0 h 419"/>
                <a:gd name="T42" fmla="*/ 0 w 9295"/>
                <a:gd name="T43" fmla="*/ 0 h 419"/>
                <a:gd name="T44" fmla="*/ 0 w 9295"/>
                <a:gd name="T45" fmla="*/ 0 h 419"/>
                <a:gd name="T46" fmla="*/ 0 w 9295"/>
                <a:gd name="T47" fmla="*/ 0 h 419"/>
                <a:gd name="T48" fmla="*/ 0 w 9295"/>
                <a:gd name="T49" fmla="*/ 0 h 419"/>
                <a:gd name="T50" fmla="*/ 0 w 9295"/>
                <a:gd name="T51" fmla="*/ 0 h 419"/>
                <a:gd name="T52" fmla="*/ 0 w 9295"/>
                <a:gd name="T53" fmla="*/ 0 h 419"/>
                <a:gd name="T54" fmla="*/ 0 w 9295"/>
                <a:gd name="T55" fmla="*/ 0 h 419"/>
                <a:gd name="T56" fmla="*/ 0 w 9295"/>
                <a:gd name="T57" fmla="*/ 0 h 4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295"/>
                <a:gd name="T88" fmla="*/ 0 h 419"/>
                <a:gd name="T89" fmla="*/ 9295 w 9295"/>
                <a:gd name="T90" fmla="*/ 419 h 4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295" h="419">
                  <a:moveTo>
                    <a:pt x="9295" y="419"/>
                  </a:moveTo>
                  <a:lnTo>
                    <a:pt x="482" y="419"/>
                  </a:lnTo>
                  <a:lnTo>
                    <a:pt x="412" y="365"/>
                  </a:lnTo>
                  <a:lnTo>
                    <a:pt x="343" y="312"/>
                  </a:lnTo>
                  <a:lnTo>
                    <a:pt x="276" y="259"/>
                  </a:lnTo>
                  <a:lnTo>
                    <a:pt x="213" y="206"/>
                  </a:lnTo>
                  <a:lnTo>
                    <a:pt x="153" y="155"/>
                  </a:lnTo>
                  <a:lnTo>
                    <a:pt x="98" y="103"/>
                  </a:lnTo>
                  <a:lnTo>
                    <a:pt x="71" y="78"/>
                  </a:lnTo>
                  <a:lnTo>
                    <a:pt x="46" y="52"/>
                  </a:lnTo>
                  <a:lnTo>
                    <a:pt x="22" y="27"/>
                  </a:lnTo>
                  <a:lnTo>
                    <a:pt x="0" y="0"/>
                  </a:lnTo>
                  <a:lnTo>
                    <a:pt x="9160" y="0"/>
                  </a:lnTo>
                  <a:lnTo>
                    <a:pt x="9160" y="36"/>
                  </a:lnTo>
                  <a:lnTo>
                    <a:pt x="9161" y="69"/>
                  </a:lnTo>
                  <a:lnTo>
                    <a:pt x="9165" y="102"/>
                  </a:lnTo>
                  <a:lnTo>
                    <a:pt x="9169" y="134"/>
                  </a:lnTo>
                  <a:lnTo>
                    <a:pt x="9173" y="164"/>
                  </a:lnTo>
                  <a:lnTo>
                    <a:pt x="9179" y="194"/>
                  </a:lnTo>
                  <a:lnTo>
                    <a:pt x="9187" y="222"/>
                  </a:lnTo>
                  <a:lnTo>
                    <a:pt x="9195" y="250"/>
                  </a:lnTo>
                  <a:lnTo>
                    <a:pt x="9204" y="276"/>
                  </a:lnTo>
                  <a:lnTo>
                    <a:pt x="9215" y="300"/>
                  </a:lnTo>
                  <a:lnTo>
                    <a:pt x="9226" y="324"/>
                  </a:lnTo>
                  <a:lnTo>
                    <a:pt x="9237" y="345"/>
                  </a:lnTo>
                  <a:lnTo>
                    <a:pt x="9251" y="366"/>
                  </a:lnTo>
                  <a:lnTo>
                    <a:pt x="9265" y="384"/>
                  </a:lnTo>
                  <a:lnTo>
                    <a:pt x="9280" y="403"/>
                  </a:lnTo>
                  <a:lnTo>
                    <a:pt x="9295" y="419"/>
                  </a:lnTo>
                  <a:close/>
                </a:path>
              </a:pathLst>
            </a:custGeom>
            <a:solidFill>
              <a:srgbClr val="E981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5" name="Freeform 2349"/>
            <p:cNvSpPr>
              <a:spLocks/>
            </p:cNvSpPr>
            <p:nvPr/>
          </p:nvSpPr>
          <p:spPr bwMode="auto">
            <a:xfrm>
              <a:off x="869" y="2692"/>
              <a:ext cx="2326" cy="105"/>
            </a:xfrm>
            <a:custGeom>
              <a:avLst/>
              <a:gdLst>
                <a:gd name="T0" fmla="*/ 0 w 9304"/>
                <a:gd name="T1" fmla="*/ 0 h 418"/>
                <a:gd name="T2" fmla="*/ 0 w 9304"/>
                <a:gd name="T3" fmla="*/ 0 h 418"/>
                <a:gd name="T4" fmla="*/ 0 w 9304"/>
                <a:gd name="T5" fmla="*/ 0 h 418"/>
                <a:gd name="T6" fmla="*/ 0 w 9304"/>
                <a:gd name="T7" fmla="*/ 0 h 418"/>
                <a:gd name="T8" fmla="*/ 0 w 9304"/>
                <a:gd name="T9" fmla="*/ 0 h 418"/>
                <a:gd name="T10" fmla="*/ 0 w 9304"/>
                <a:gd name="T11" fmla="*/ 0 h 418"/>
                <a:gd name="T12" fmla="*/ 0 w 9304"/>
                <a:gd name="T13" fmla="*/ 0 h 418"/>
                <a:gd name="T14" fmla="*/ 0 w 9304"/>
                <a:gd name="T15" fmla="*/ 0 h 418"/>
                <a:gd name="T16" fmla="*/ 0 w 9304"/>
                <a:gd name="T17" fmla="*/ 0 h 418"/>
                <a:gd name="T18" fmla="*/ 0 w 9304"/>
                <a:gd name="T19" fmla="*/ 0 h 418"/>
                <a:gd name="T20" fmla="*/ 0 w 9304"/>
                <a:gd name="T21" fmla="*/ 0 h 418"/>
                <a:gd name="T22" fmla="*/ 0 w 9304"/>
                <a:gd name="T23" fmla="*/ 0 h 418"/>
                <a:gd name="T24" fmla="*/ 0 w 9304"/>
                <a:gd name="T25" fmla="*/ 0 h 418"/>
                <a:gd name="T26" fmla="*/ 0 w 9304"/>
                <a:gd name="T27" fmla="*/ 0 h 418"/>
                <a:gd name="T28" fmla="*/ 0 w 9304"/>
                <a:gd name="T29" fmla="*/ 0 h 418"/>
                <a:gd name="T30" fmla="*/ 0 w 9304"/>
                <a:gd name="T31" fmla="*/ 0 h 418"/>
                <a:gd name="T32" fmla="*/ 0 w 9304"/>
                <a:gd name="T33" fmla="*/ 0 h 418"/>
                <a:gd name="T34" fmla="*/ 0 w 9304"/>
                <a:gd name="T35" fmla="*/ 0 h 418"/>
                <a:gd name="T36" fmla="*/ 0 w 9304"/>
                <a:gd name="T37" fmla="*/ 0 h 418"/>
                <a:gd name="T38" fmla="*/ 0 w 9304"/>
                <a:gd name="T39" fmla="*/ 0 h 418"/>
                <a:gd name="T40" fmla="*/ 0 w 9304"/>
                <a:gd name="T41" fmla="*/ 0 h 418"/>
                <a:gd name="T42" fmla="*/ 0 w 9304"/>
                <a:gd name="T43" fmla="*/ 0 h 418"/>
                <a:gd name="T44" fmla="*/ 0 w 9304"/>
                <a:gd name="T45" fmla="*/ 0 h 418"/>
                <a:gd name="T46" fmla="*/ 0 w 9304"/>
                <a:gd name="T47" fmla="*/ 0 h 418"/>
                <a:gd name="T48" fmla="*/ 0 w 9304"/>
                <a:gd name="T49" fmla="*/ 0 h 418"/>
                <a:gd name="T50" fmla="*/ 0 w 9304"/>
                <a:gd name="T51" fmla="*/ 0 h 418"/>
                <a:gd name="T52" fmla="*/ 0 w 9304"/>
                <a:gd name="T53" fmla="*/ 0 h 418"/>
                <a:gd name="T54" fmla="*/ 0 w 9304"/>
                <a:gd name="T55" fmla="*/ 0 h 418"/>
                <a:gd name="T56" fmla="*/ 0 w 9304"/>
                <a:gd name="T57" fmla="*/ 0 h 418"/>
                <a:gd name="T58" fmla="*/ 0 w 9304"/>
                <a:gd name="T59" fmla="*/ 0 h 418"/>
                <a:gd name="T60" fmla="*/ 0 w 9304"/>
                <a:gd name="T61" fmla="*/ 0 h 418"/>
                <a:gd name="T62" fmla="*/ 0 w 9304"/>
                <a:gd name="T63" fmla="*/ 0 h 418"/>
                <a:gd name="T64" fmla="*/ 0 w 9304"/>
                <a:gd name="T65" fmla="*/ 0 h 4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304"/>
                <a:gd name="T100" fmla="*/ 0 h 418"/>
                <a:gd name="T101" fmla="*/ 9304 w 9304"/>
                <a:gd name="T102" fmla="*/ 418 h 4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304" h="418">
                  <a:moveTo>
                    <a:pt x="9304" y="418"/>
                  </a:moveTo>
                  <a:lnTo>
                    <a:pt x="338" y="418"/>
                  </a:lnTo>
                  <a:lnTo>
                    <a:pt x="277" y="365"/>
                  </a:lnTo>
                  <a:lnTo>
                    <a:pt x="219" y="313"/>
                  </a:lnTo>
                  <a:lnTo>
                    <a:pt x="192" y="286"/>
                  </a:lnTo>
                  <a:lnTo>
                    <a:pt x="167" y="260"/>
                  </a:lnTo>
                  <a:lnTo>
                    <a:pt x="143" y="233"/>
                  </a:lnTo>
                  <a:lnTo>
                    <a:pt x="120" y="207"/>
                  </a:lnTo>
                  <a:lnTo>
                    <a:pt x="99" y="182"/>
                  </a:lnTo>
                  <a:lnTo>
                    <a:pt x="80" y="156"/>
                  </a:lnTo>
                  <a:lnTo>
                    <a:pt x="62" y="129"/>
                  </a:lnTo>
                  <a:lnTo>
                    <a:pt x="46" y="104"/>
                  </a:lnTo>
                  <a:lnTo>
                    <a:pt x="31" y="78"/>
                  </a:lnTo>
                  <a:lnTo>
                    <a:pt x="19" y="51"/>
                  </a:lnTo>
                  <a:lnTo>
                    <a:pt x="9" y="26"/>
                  </a:lnTo>
                  <a:lnTo>
                    <a:pt x="0" y="0"/>
                  </a:lnTo>
                  <a:lnTo>
                    <a:pt x="9299" y="0"/>
                  </a:lnTo>
                  <a:lnTo>
                    <a:pt x="9295" y="30"/>
                  </a:lnTo>
                  <a:lnTo>
                    <a:pt x="9290" y="59"/>
                  </a:lnTo>
                  <a:lnTo>
                    <a:pt x="9287" y="88"/>
                  </a:lnTo>
                  <a:lnTo>
                    <a:pt x="9284" y="117"/>
                  </a:lnTo>
                  <a:lnTo>
                    <a:pt x="9282" y="145"/>
                  </a:lnTo>
                  <a:lnTo>
                    <a:pt x="9281" y="173"/>
                  </a:lnTo>
                  <a:lnTo>
                    <a:pt x="9281" y="200"/>
                  </a:lnTo>
                  <a:lnTo>
                    <a:pt x="9281" y="227"/>
                  </a:lnTo>
                  <a:lnTo>
                    <a:pt x="9281" y="252"/>
                  </a:lnTo>
                  <a:lnTo>
                    <a:pt x="9282" y="278"/>
                  </a:lnTo>
                  <a:lnTo>
                    <a:pt x="9284" y="303"/>
                  </a:lnTo>
                  <a:lnTo>
                    <a:pt x="9287" y="327"/>
                  </a:lnTo>
                  <a:lnTo>
                    <a:pt x="9291" y="351"/>
                  </a:lnTo>
                  <a:lnTo>
                    <a:pt x="9295" y="373"/>
                  </a:lnTo>
                  <a:lnTo>
                    <a:pt x="9299" y="396"/>
                  </a:lnTo>
                  <a:lnTo>
                    <a:pt x="9304" y="418"/>
                  </a:lnTo>
                  <a:close/>
                </a:path>
              </a:pathLst>
            </a:custGeom>
            <a:solidFill>
              <a:srgbClr val="E87D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6" name="Freeform 2350"/>
            <p:cNvSpPr>
              <a:spLocks/>
            </p:cNvSpPr>
            <p:nvPr/>
          </p:nvSpPr>
          <p:spPr bwMode="auto">
            <a:xfrm>
              <a:off x="866" y="2640"/>
              <a:ext cx="2341" cy="104"/>
            </a:xfrm>
            <a:custGeom>
              <a:avLst/>
              <a:gdLst>
                <a:gd name="T0" fmla="*/ 0 w 9364"/>
                <a:gd name="T1" fmla="*/ 0 h 417"/>
                <a:gd name="T2" fmla="*/ 0 w 9364"/>
                <a:gd name="T3" fmla="*/ 0 h 417"/>
                <a:gd name="T4" fmla="*/ 0 w 9364"/>
                <a:gd name="T5" fmla="*/ 0 h 417"/>
                <a:gd name="T6" fmla="*/ 0 w 9364"/>
                <a:gd name="T7" fmla="*/ 0 h 417"/>
                <a:gd name="T8" fmla="*/ 0 w 9364"/>
                <a:gd name="T9" fmla="*/ 0 h 417"/>
                <a:gd name="T10" fmla="*/ 0 w 9364"/>
                <a:gd name="T11" fmla="*/ 0 h 417"/>
                <a:gd name="T12" fmla="*/ 0 w 9364"/>
                <a:gd name="T13" fmla="*/ 0 h 417"/>
                <a:gd name="T14" fmla="*/ 0 w 9364"/>
                <a:gd name="T15" fmla="*/ 0 h 417"/>
                <a:gd name="T16" fmla="*/ 0 w 9364"/>
                <a:gd name="T17" fmla="*/ 0 h 417"/>
                <a:gd name="T18" fmla="*/ 0 w 9364"/>
                <a:gd name="T19" fmla="*/ 0 h 417"/>
                <a:gd name="T20" fmla="*/ 0 w 9364"/>
                <a:gd name="T21" fmla="*/ 0 h 417"/>
                <a:gd name="T22" fmla="*/ 0 w 9364"/>
                <a:gd name="T23" fmla="*/ 0 h 417"/>
                <a:gd name="T24" fmla="*/ 0 w 9364"/>
                <a:gd name="T25" fmla="*/ 0 h 417"/>
                <a:gd name="T26" fmla="*/ 0 w 9364"/>
                <a:gd name="T27" fmla="*/ 0 h 417"/>
                <a:gd name="T28" fmla="*/ 0 w 9364"/>
                <a:gd name="T29" fmla="*/ 0 h 417"/>
                <a:gd name="T30" fmla="*/ 0 w 9364"/>
                <a:gd name="T31" fmla="*/ 0 h 417"/>
                <a:gd name="T32" fmla="*/ 0 w 9364"/>
                <a:gd name="T33" fmla="*/ 0 h 417"/>
                <a:gd name="T34" fmla="*/ 0 w 9364"/>
                <a:gd name="T35" fmla="*/ 0 h 417"/>
                <a:gd name="T36" fmla="*/ 0 w 9364"/>
                <a:gd name="T37" fmla="*/ 0 h 417"/>
                <a:gd name="T38" fmla="*/ 0 w 9364"/>
                <a:gd name="T39" fmla="*/ 0 h 417"/>
                <a:gd name="T40" fmla="*/ 0 w 9364"/>
                <a:gd name="T41" fmla="*/ 0 h 417"/>
                <a:gd name="T42" fmla="*/ 0 w 9364"/>
                <a:gd name="T43" fmla="*/ 0 h 417"/>
                <a:gd name="T44" fmla="*/ 0 w 9364"/>
                <a:gd name="T45" fmla="*/ 0 h 417"/>
                <a:gd name="T46" fmla="*/ 0 w 9364"/>
                <a:gd name="T47" fmla="*/ 0 h 417"/>
                <a:gd name="T48" fmla="*/ 0 w 9364"/>
                <a:gd name="T49" fmla="*/ 0 h 417"/>
                <a:gd name="T50" fmla="*/ 0 w 9364"/>
                <a:gd name="T51" fmla="*/ 0 h 417"/>
                <a:gd name="T52" fmla="*/ 0 w 9364"/>
                <a:gd name="T53" fmla="*/ 0 h 4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364"/>
                <a:gd name="T82" fmla="*/ 0 h 417"/>
                <a:gd name="T83" fmla="*/ 9364 w 9364"/>
                <a:gd name="T84" fmla="*/ 417 h 4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364" h="417">
                  <a:moveTo>
                    <a:pt x="9293" y="417"/>
                  </a:moveTo>
                  <a:lnTo>
                    <a:pt x="133" y="417"/>
                  </a:lnTo>
                  <a:lnTo>
                    <a:pt x="112" y="392"/>
                  </a:lnTo>
                  <a:lnTo>
                    <a:pt x="92" y="366"/>
                  </a:lnTo>
                  <a:lnTo>
                    <a:pt x="75" y="339"/>
                  </a:lnTo>
                  <a:lnTo>
                    <a:pt x="58" y="313"/>
                  </a:lnTo>
                  <a:lnTo>
                    <a:pt x="43" y="288"/>
                  </a:lnTo>
                  <a:lnTo>
                    <a:pt x="31" y="262"/>
                  </a:lnTo>
                  <a:lnTo>
                    <a:pt x="21" y="235"/>
                  </a:lnTo>
                  <a:lnTo>
                    <a:pt x="12" y="209"/>
                  </a:lnTo>
                  <a:lnTo>
                    <a:pt x="5" y="184"/>
                  </a:lnTo>
                  <a:lnTo>
                    <a:pt x="1" y="157"/>
                  </a:lnTo>
                  <a:lnTo>
                    <a:pt x="0" y="131"/>
                  </a:lnTo>
                  <a:lnTo>
                    <a:pt x="0" y="104"/>
                  </a:lnTo>
                  <a:lnTo>
                    <a:pt x="4" y="79"/>
                  </a:lnTo>
                  <a:lnTo>
                    <a:pt x="9" y="53"/>
                  </a:lnTo>
                  <a:lnTo>
                    <a:pt x="17" y="27"/>
                  </a:lnTo>
                  <a:lnTo>
                    <a:pt x="27" y="0"/>
                  </a:lnTo>
                  <a:lnTo>
                    <a:pt x="9364" y="0"/>
                  </a:lnTo>
                  <a:lnTo>
                    <a:pt x="9347" y="56"/>
                  </a:lnTo>
                  <a:lnTo>
                    <a:pt x="9332" y="111"/>
                  </a:lnTo>
                  <a:lnTo>
                    <a:pt x="9319" y="167"/>
                  </a:lnTo>
                  <a:lnTo>
                    <a:pt x="9310" y="219"/>
                  </a:lnTo>
                  <a:lnTo>
                    <a:pt x="9302" y="271"/>
                  </a:lnTo>
                  <a:lnTo>
                    <a:pt x="9296" y="321"/>
                  </a:lnTo>
                  <a:lnTo>
                    <a:pt x="9294" y="370"/>
                  </a:lnTo>
                  <a:lnTo>
                    <a:pt x="9293" y="417"/>
                  </a:lnTo>
                  <a:close/>
                </a:path>
              </a:pathLst>
            </a:custGeom>
            <a:solidFill>
              <a:srgbClr val="E87B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7" name="Freeform 2351"/>
            <p:cNvSpPr>
              <a:spLocks/>
            </p:cNvSpPr>
            <p:nvPr/>
          </p:nvSpPr>
          <p:spPr bwMode="auto">
            <a:xfrm>
              <a:off x="866" y="2588"/>
              <a:ext cx="2361" cy="104"/>
            </a:xfrm>
            <a:custGeom>
              <a:avLst/>
              <a:gdLst>
                <a:gd name="T0" fmla="*/ 0 w 9446"/>
                <a:gd name="T1" fmla="*/ 0 h 419"/>
                <a:gd name="T2" fmla="*/ 0 w 9446"/>
                <a:gd name="T3" fmla="*/ 0 h 419"/>
                <a:gd name="T4" fmla="*/ 0 w 9446"/>
                <a:gd name="T5" fmla="*/ 0 h 419"/>
                <a:gd name="T6" fmla="*/ 0 w 9446"/>
                <a:gd name="T7" fmla="*/ 0 h 419"/>
                <a:gd name="T8" fmla="*/ 0 w 9446"/>
                <a:gd name="T9" fmla="*/ 0 h 419"/>
                <a:gd name="T10" fmla="*/ 0 w 9446"/>
                <a:gd name="T11" fmla="*/ 0 h 419"/>
                <a:gd name="T12" fmla="*/ 0 w 9446"/>
                <a:gd name="T13" fmla="*/ 0 h 419"/>
                <a:gd name="T14" fmla="*/ 0 w 9446"/>
                <a:gd name="T15" fmla="*/ 0 h 419"/>
                <a:gd name="T16" fmla="*/ 0 w 9446"/>
                <a:gd name="T17" fmla="*/ 0 h 419"/>
                <a:gd name="T18" fmla="*/ 0 w 9446"/>
                <a:gd name="T19" fmla="*/ 0 h 419"/>
                <a:gd name="T20" fmla="*/ 0 w 9446"/>
                <a:gd name="T21" fmla="*/ 0 h 419"/>
                <a:gd name="T22" fmla="*/ 0 w 9446"/>
                <a:gd name="T23" fmla="*/ 0 h 419"/>
                <a:gd name="T24" fmla="*/ 0 w 9446"/>
                <a:gd name="T25" fmla="*/ 0 h 419"/>
                <a:gd name="T26" fmla="*/ 0 w 9446"/>
                <a:gd name="T27" fmla="*/ 0 h 419"/>
                <a:gd name="T28" fmla="*/ 0 w 9446"/>
                <a:gd name="T29" fmla="*/ 0 h 419"/>
                <a:gd name="T30" fmla="*/ 0 w 9446"/>
                <a:gd name="T31" fmla="*/ 0 h 419"/>
                <a:gd name="T32" fmla="*/ 0 w 9446"/>
                <a:gd name="T33" fmla="*/ 0 h 419"/>
                <a:gd name="T34" fmla="*/ 0 w 9446"/>
                <a:gd name="T35" fmla="*/ 0 h 419"/>
                <a:gd name="T36" fmla="*/ 0 w 9446"/>
                <a:gd name="T37" fmla="*/ 0 h 419"/>
                <a:gd name="T38" fmla="*/ 0 w 9446"/>
                <a:gd name="T39" fmla="*/ 0 h 419"/>
                <a:gd name="T40" fmla="*/ 0 w 9446"/>
                <a:gd name="T41" fmla="*/ 0 h 419"/>
                <a:gd name="T42" fmla="*/ 0 w 9446"/>
                <a:gd name="T43" fmla="*/ 0 h 419"/>
                <a:gd name="T44" fmla="*/ 0 w 9446"/>
                <a:gd name="T45" fmla="*/ 0 h 419"/>
                <a:gd name="T46" fmla="*/ 0 w 9446"/>
                <a:gd name="T47" fmla="*/ 0 h 419"/>
                <a:gd name="T48" fmla="*/ 0 w 9446"/>
                <a:gd name="T49" fmla="*/ 0 h 419"/>
                <a:gd name="T50" fmla="*/ 0 w 9446"/>
                <a:gd name="T51" fmla="*/ 0 h 419"/>
                <a:gd name="T52" fmla="*/ 0 w 9446"/>
                <a:gd name="T53" fmla="*/ 0 h 419"/>
                <a:gd name="T54" fmla="*/ 0 w 9446"/>
                <a:gd name="T55" fmla="*/ 0 h 419"/>
                <a:gd name="T56" fmla="*/ 0 w 9446"/>
                <a:gd name="T57" fmla="*/ 0 h 419"/>
                <a:gd name="T58" fmla="*/ 0 w 9446"/>
                <a:gd name="T59" fmla="*/ 0 h 419"/>
                <a:gd name="T60" fmla="*/ 0 w 9446"/>
                <a:gd name="T61" fmla="*/ 0 h 419"/>
                <a:gd name="T62" fmla="*/ 0 w 9446"/>
                <a:gd name="T63" fmla="*/ 0 h 419"/>
                <a:gd name="T64" fmla="*/ 0 w 9446"/>
                <a:gd name="T65" fmla="*/ 0 h 419"/>
                <a:gd name="T66" fmla="*/ 0 w 9446"/>
                <a:gd name="T67" fmla="*/ 0 h 419"/>
                <a:gd name="T68" fmla="*/ 0 w 9446"/>
                <a:gd name="T69" fmla="*/ 0 h 4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446"/>
                <a:gd name="T106" fmla="*/ 0 h 419"/>
                <a:gd name="T107" fmla="*/ 9446 w 9446"/>
                <a:gd name="T108" fmla="*/ 419 h 4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446" h="419">
                  <a:moveTo>
                    <a:pt x="9311" y="419"/>
                  </a:moveTo>
                  <a:lnTo>
                    <a:pt x="12" y="419"/>
                  </a:lnTo>
                  <a:lnTo>
                    <a:pt x="8" y="402"/>
                  </a:lnTo>
                  <a:lnTo>
                    <a:pt x="4" y="384"/>
                  </a:lnTo>
                  <a:lnTo>
                    <a:pt x="1" y="366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0" y="314"/>
                  </a:lnTo>
                  <a:lnTo>
                    <a:pt x="2" y="296"/>
                  </a:lnTo>
                  <a:lnTo>
                    <a:pt x="5" y="279"/>
                  </a:lnTo>
                  <a:lnTo>
                    <a:pt x="9" y="262"/>
                  </a:lnTo>
                  <a:lnTo>
                    <a:pt x="14" y="243"/>
                  </a:lnTo>
                  <a:lnTo>
                    <a:pt x="21" y="226"/>
                  </a:lnTo>
                  <a:lnTo>
                    <a:pt x="29" y="209"/>
                  </a:lnTo>
                  <a:lnTo>
                    <a:pt x="37" y="190"/>
                  </a:lnTo>
                  <a:lnTo>
                    <a:pt x="47" y="173"/>
                  </a:lnTo>
                  <a:lnTo>
                    <a:pt x="59" y="155"/>
                  </a:lnTo>
                  <a:lnTo>
                    <a:pt x="71" y="138"/>
                  </a:lnTo>
                  <a:lnTo>
                    <a:pt x="108" y="123"/>
                  </a:lnTo>
                  <a:lnTo>
                    <a:pt x="144" y="109"/>
                  </a:lnTo>
                  <a:lnTo>
                    <a:pt x="178" y="93"/>
                  </a:lnTo>
                  <a:lnTo>
                    <a:pt x="211" y="76"/>
                  </a:lnTo>
                  <a:lnTo>
                    <a:pt x="243" y="58"/>
                  </a:lnTo>
                  <a:lnTo>
                    <a:pt x="274" y="40"/>
                  </a:lnTo>
                  <a:lnTo>
                    <a:pt x="305" y="20"/>
                  </a:lnTo>
                  <a:lnTo>
                    <a:pt x="334" y="0"/>
                  </a:lnTo>
                  <a:lnTo>
                    <a:pt x="9446" y="0"/>
                  </a:lnTo>
                  <a:lnTo>
                    <a:pt x="9421" y="56"/>
                  </a:lnTo>
                  <a:lnTo>
                    <a:pt x="9399" y="110"/>
                  </a:lnTo>
                  <a:lnTo>
                    <a:pt x="9380" y="164"/>
                  </a:lnTo>
                  <a:lnTo>
                    <a:pt x="9361" y="217"/>
                  </a:lnTo>
                  <a:lnTo>
                    <a:pt x="9345" y="268"/>
                  </a:lnTo>
                  <a:lnTo>
                    <a:pt x="9332" y="320"/>
                  </a:lnTo>
                  <a:lnTo>
                    <a:pt x="9320" y="370"/>
                  </a:lnTo>
                  <a:lnTo>
                    <a:pt x="9311" y="419"/>
                  </a:lnTo>
                  <a:close/>
                </a:path>
              </a:pathLst>
            </a:custGeom>
            <a:solidFill>
              <a:srgbClr val="E77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8" name="Freeform 2352"/>
            <p:cNvSpPr>
              <a:spLocks/>
            </p:cNvSpPr>
            <p:nvPr/>
          </p:nvSpPr>
          <p:spPr bwMode="auto">
            <a:xfrm>
              <a:off x="873" y="2535"/>
              <a:ext cx="2386" cy="105"/>
            </a:xfrm>
            <a:custGeom>
              <a:avLst/>
              <a:gdLst>
                <a:gd name="T0" fmla="*/ 0 w 9545"/>
                <a:gd name="T1" fmla="*/ 0 h 418"/>
                <a:gd name="T2" fmla="*/ 0 w 9545"/>
                <a:gd name="T3" fmla="*/ 0 h 418"/>
                <a:gd name="T4" fmla="*/ 0 w 9545"/>
                <a:gd name="T5" fmla="*/ 0 h 418"/>
                <a:gd name="T6" fmla="*/ 0 w 9545"/>
                <a:gd name="T7" fmla="*/ 0 h 418"/>
                <a:gd name="T8" fmla="*/ 0 w 9545"/>
                <a:gd name="T9" fmla="*/ 0 h 418"/>
                <a:gd name="T10" fmla="*/ 0 w 9545"/>
                <a:gd name="T11" fmla="*/ 0 h 418"/>
                <a:gd name="T12" fmla="*/ 0 w 9545"/>
                <a:gd name="T13" fmla="*/ 0 h 418"/>
                <a:gd name="T14" fmla="*/ 0 w 9545"/>
                <a:gd name="T15" fmla="*/ 0 h 418"/>
                <a:gd name="T16" fmla="*/ 0 w 9545"/>
                <a:gd name="T17" fmla="*/ 0 h 418"/>
                <a:gd name="T18" fmla="*/ 0 w 9545"/>
                <a:gd name="T19" fmla="*/ 0 h 418"/>
                <a:gd name="T20" fmla="*/ 0 w 9545"/>
                <a:gd name="T21" fmla="*/ 0 h 418"/>
                <a:gd name="T22" fmla="*/ 0 w 9545"/>
                <a:gd name="T23" fmla="*/ 0 h 418"/>
                <a:gd name="T24" fmla="*/ 0 w 9545"/>
                <a:gd name="T25" fmla="*/ 0 h 418"/>
                <a:gd name="T26" fmla="*/ 0 w 9545"/>
                <a:gd name="T27" fmla="*/ 0 h 418"/>
                <a:gd name="T28" fmla="*/ 0 w 9545"/>
                <a:gd name="T29" fmla="*/ 0 h 418"/>
                <a:gd name="T30" fmla="*/ 0 w 9545"/>
                <a:gd name="T31" fmla="*/ 0 h 418"/>
                <a:gd name="T32" fmla="*/ 0 w 9545"/>
                <a:gd name="T33" fmla="*/ 0 h 418"/>
                <a:gd name="T34" fmla="*/ 0 w 9545"/>
                <a:gd name="T35" fmla="*/ 0 h 418"/>
                <a:gd name="T36" fmla="*/ 0 w 9545"/>
                <a:gd name="T37" fmla="*/ 0 h 418"/>
                <a:gd name="T38" fmla="*/ 0 w 9545"/>
                <a:gd name="T39" fmla="*/ 0 h 418"/>
                <a:gd name="T40" fmla="*/ 0 w 9545"/>
                <a:gd name="T41" fmla="*/ 0 h 418"/>
                <a:gd name="T42" fmla="*/ 0 w 9545"/>
                <a:gd name="T43" fmla="*/ 0 h 418"/>
                <a:gd name="T44" fmla="*/ 0 w 9545"/>
                <a:gd name="T45" fmla="*/ 0 h 418"/>
                <a:gd name="T46" fmla="*/ 0 w 9545"/>
                <a:gd name="T47" fmla="*/ 0 h 418"/>
                <a:gd name="T48" fmla="*/ 0 w 9545"/>
                <a:gd name="T49" fmla="*/ 0 h 418"/>
                <a:gd name="T50" fmla="*/ 0 w 9545"/>
                <a:gd name="T51" fmla="*/ 0 h 418"/>
                <a:gd name="T52" fmla="*/ 0 w 9545"/>
                <a:gd name="T53" fmla="*/ 0 h 418"/>
                <a:gd name="T54" fmla="*/ 0 w 9545"/>
                <a:gd name="T55" fmla="*/ 0 h 418"/>
                <a:gd name="T56" fmla="*/ 0 w 9545"/>
                <a:gd name="T57" fmla="*/ 0 h 418"/>
                <a:gd name="T58" fmla="*/ 0 w 9545"/>
                <a:gd name="T59" fmla="*/ 0 h 418"/>
                <a:gd name="T60" fmla="*/ 0 w 9545"/>
                <a:gd name="T61" fmla="*/ 0 h 418"/>
                <a:gd name="T62" fmla="*/ 0 w 9545"/>
                <a:gd name="T63" fmla="*/ 0 h 418"/>
                <a:gd name="T64" fmla="*/ 0 w 9545"/>
                <a:gd name="T65" fmla="*/ 0 h 418"/>
                <a:gd name="T66" fmla="*/ 0 w 9545"/>
                <a:gd name="T67" fmla="*/ 0 h 418"/>
                <a:gd name="T68" fmla="*/ 0 w 9545"/>
                <a:gd name="T69" fmla="*/ 0 h 418"/>
                <a:gd name="T70" fmla="*/ 0 w 9545"/>
                <a:gd name="T71" fmla="*/ 0 h 418"/>
                <a:gd name="T72" fmla="*/ 0 w 9545"/>
                <a:gd name="T73" fmla="*/ 0 h 4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545"/>
                <a:gd name="T112" fmla="*/ 0 h 418"/>
                <a:gd name="T113" fmla="*/ 9545 w 9545"/>
                <a:gd name="T114" fmla="*/ 418 h 4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545" h="418">
                  <a:moveTo>
                    <a:pt x="9337" y="418"/>
                  </a:moveTo>
                  <a:lnTo>
                    <a:pt x="0" y="418"/>
                  </a:lnTo>
                  <a:lnTo>
                    <a:pt x="10" y="400"/>
                  </a:lnTo>
                  <a:lnTo>
                    <a:pt x="20" y="381"/>
                  </a:lnTo>
                  <a:lnTo>
                    <a:pt x="31" y="364"/>
                  </a:lnTo>
                  <a:lnTo>
                    <a:pt x="44" y="346"/>
                  </a:lnTo>
                  <a:lnTo>
                    <a:pt x="84" y="330"/>
                  </a:lnTo>
                  <a:lnTo>
                    <a:pt x="121" y="314"/>
                  </a:lnTo>
                  <a:lnTo>
                    <a:pt x="158" y="297"/>
                  </a:lnTo>
                  <a:lnTo>
                    <a:pt x="193" y="278"/>
                  </a:lnTo>
                  <a:lnTo>
                    <a:pt x="227" y="260"/>
                  </a:lnTo>
                  <a:lnTo>
                    <a:pt x="260" y="240"/>
                  </a:lnTo>
                  <a:lnTo>
                    <a:pt x="292" y="219"/>
                  </a:lnTo>
                  <a:lnTo>
                    <a:pt x="323" y="198"/>
                  </a:lnTo>
                  <a:lnTo>
                    <a:pt x="352" y="175"/>
                  </a:lnTo>
                  <a:lnTo>
                    <a:pt x="381" y="153"/>
                  </a:lnTo>
                  <a:lnTo>
                    <a:pt x="408" y="129"/>
                  </a:lnTo>
                  <a:lnTo>
                    <a:pt x="435" y="104"/>
                  </a:lnTo>
                  <a:lnTo>
                    <a:pt x="460" y="79"/>
                  </a:lnTo>
                  <a:lnTo>
                    <a:pt x="485" y="53"/>
                  </a:lnTo>
                  <a:lnTo>
                    <a:pt x="509" y="26"/>
                  </a:lnTo>
                  <a:lnTo>
                    <a:pt x="531" y="0"/>
                  </a:lnTo>
                  <a:lnTo>
                    <a:pt x="9545" y="0"/>
                  </a:lnTo>
                  <a:lnTo>
                    <a:pt x="9511" y="47"/>
                  </a:lnTo>
                  <a:lnTo>
                    <a:pt x="9481" y="92"/>
                  </a:lnTo>
                  <a:lnTo>
                    <a:pt x="9467" y="115"/>
                  </a:lnTo>
                  <a:lnTo>
                    <a:pt x="9454" y="136"/>
                  </a:lnTo>
                  <a:lnTo>
                    <a:pt x="9444" y="158"/>
                  </a:lnTo>
                  <a:lnTo>
                    <a:pt x="9433" y="178"/>
                  </a:lnTo>
                  <a:lnTo>
                    <a:pt x="9419" y="210"/>
                  </a:lnTo>
                  <a:lnTo>
                    <a:pt x="9404" y="240"/>
                  </a:lnTo>
                  <a:lnTo>
                    <a:pt x="9391" y="270"/>
                  </a:lnTo>
                  <a:lnTo>
                    <a:pt x="9379" y="299"/>
                  </a:lnTo>
                  <a:lnTo>
                    <a:pt x="9367" y="330"/>
                  </a:lnTo>
                  <a:lnTo>
                    <a:pt x="9357" y="359"/>
                  </a:lnTo>
                  <a:lnTo>
                    <a:pt x="9346" y="389"/>
                  </a:lnTo>
                  <a:lnTo>
                    <a:pt x="9337" y="418"/>
                  </a:lnTo>
                  <a:close/>
                </a:path>
              </a:pathLst>
            </a:custGeom>
            <a:solidFill>
              <a:srgbClr val="E776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69" name="Freeform 2353"/>
            <p:cNvSpPr>
              <a:spLocks/>
            </p:cNvSpPr>
            <p:nvPr/>
          </p:nvSpPr>
          <p:spPr bwMode="auto">
            <a:xfrm>
              <a:off x="949" y="2483"/>
              <a:ext cx="2352" cy="105"/>
            </a:xfrm>
            <a:custGeom>
              <a:avLst/>
              <a:gdLst>
                <a:gd name="T0" fmla="*/ 0 w 9407"/>
                <a:gd name="T1" fmla="*/ 0 h 417"/>
                <a:gd name="T2" fmla="*/ 0 w 9407"/>
                <a:gd name="T3" fmla="*/ 0 h 417"/>
                <a:gd name="T4" fmla="*/ 0 w 9407"/>
                <a:gd name="T5" fmla="*/ 0 h 417"/>
                <a:gd name="T6" fmla="*/ 0 w 9407"/>
                <a:gd name="T7" fmla="*/ 0 h 417"/>
                <a:gd name="T8" fmla="*/ 0 w 9407"/>
                <a:gd name="T9" fmla="*/ 0 h 417"/>
                <a:gd name="T10" fmla="*/ 0 w 9407"/>
                <a:gd name="T11" fmla="*/ 0 h 417"/>
                <a:gd name="T12" fmla="*/ 0 w 9407"/>
                <a:gd name="T13" fmla="*/ 0 h 417"/>
                <a:gd name="T14" fmla="*/ 0 w 9407"/>
                <a:gd name="T15" fmla="*/ 0 h 417"/>
                <a:gd name="T16" fmla="*/ 0 w 9407"/>
                <a:gd name="T17" fmla="*/ 0 h 417"/>
                <a:gd name="T18" fmla="*/ 0 w 9407"/>
                <a:gd name="T19" fmla="*/ 0 h 417"/>
                <a:gd name="T20" fmla="*/ 0 w 9407"/>
                <a:gd name="T21" fmla="*/ 0 h 417"/>
                <a:gd name="T22" fmla="*/ 0 w 9407"/>
                <a:gd name="T23" fmla="*/ 0 h 417"/>
                <a:gd name="T24" fmla="*/ 0 w 9407"/>
                <a:gd name="T25" fmla="*/ 0 h 417"/>
                <a:gd name="T26" fmla="*/ 0 w 9407"/>
                <a:gd name="T27" fmla="*/ 0 h 417"/>
                <a:gd name="T28" fmla="*/ 0 w 9407"/>
                <a:gd name="T29" fmla="*/ 0 h 417"/>
                <a:gd name="T30" fmla="*/ 0 w 9407"/>
                <a:gd name="T31" fmla="*/ 0 h 417"/>
                <a:gd name="T32" fmla="*/ 0 w 9407"/>
                <a:gd name="T33" fmla="*/ 0 h 417"/>
                <a:gd name="T34" fmla="*/ 0 w 9407"/>
                <a:gd name="T35" fmla="*/ 0 h 417"/>
                <a:gd name="T36" fmla="*/ 0 w 9407"/>
                <a:gd name="T37" fmla="*/ 0 h 417"/>
                <a:gd name="T38" fmla="*/ 0 w 9407"/>
                <a:gd name="T39" fmla="*/ 0 h 417"/>
                <a:gd name="T40" fmla="*/ 0 w 9407"/>
                <a:gd name="T41" fmla="*/ 0 h 417"/>
                <a:gd name="T42" fmla="*/ 0 w 9407"/>
                <a:gd name="T43" fmla="*/ 0 h 417"/>
                <a:gd name="T44" fmla="*/ 0 w 9407"/>
                <a:gd name="T45" fmla="*/ 0 h 417"/>
                <a:gd name="T46" fmla="*/ 0 w 9407"/>
                <a:gd name="T47" fmla="*/ 0 h 417"/>
                <a:gd name="T48" fmla="*/ 0 w 9407"/>
                <a:gd name="T49" fmla="*/ 0 h 417"/>
                <a:gd name="T50" fmla="*/ 0 w 9407"/>
                <a:gd name="T51" fmla="*/ 0 h 417"/>
                <a:gd name="T52" fmla="*/ 0 w 9407"/>
                <a:gd name="T53" fmla="*/ 0 h 417"/>
                <a:gd name="T54" fmla="*/ 0 w 9407"/>
                <a:gd name="T55" fmla="*/ 0 h 417"/>
                <a:gd name="T56" fmla="*/ 0 w 9407"/>
                <a:gd name="T57" fmla="*/ 0 h 417"/>
                <a:gd name="T58" fmla="*/ 0 w 9407"/>
                <a:gd name="T59" fmla="*/ 0 h 417"/>
                <a:gd name="T60" fmla="*/ 0 w 9407"/>
                <a:gd name="T61" fmla="*/ 0 h 4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407"/>
                <a:gd name="T94" fmla="*/ 0 h 417"/>
                <a:gd name="T95" fmla="*/ 9407 w 9407"/>
                <a:gd name="T96" fmla="*/ 417 h 41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407" h="417">
                  <a:moveTo>
                    <a:pt x="9112" y="417"/>
                  </a:moveTo>
                  <a:lnTo>
                    <a:pt x="0" y="417"/>
                  </a:lnTo>
                  <a:lnTo>
                    <a:pt x="30" y="396"/>
                  </a:lnTo>
                  <a:lnTo>
                    <a:pt x="58" y="374"/>
                  </a:lnTo>
                  <a:lnTo>
                    <a:pt x="85" y="351"/>
                  </a:lnTo>
                  <a:lnTo>
                    <a:pt x="112" y="328"/>
                  </a:lnTo>
                  <a:lnTo>
                    <a:pt x="138" y="304"/>
                  </a:lnTo>
                  <a:lnTo>
                    <a:pt x="162" y="279"/>
                  </a:lnTo>
                  <a:lnTo>
                    <a:pt x="186" y="252"/>
                  </a:lnTo>
                  <a:lnTo>
                    <a:pt x="210" y="227"/>
                  </a:lnTo>
                  <a:lnTo>
                    <a:pt x="231" y="200"/>
                  </a:lnTo>
                  <a:lnTo>
                    <a:pt x="252" y="173"/>
                  </a:lnTo>
                  <a:lnTo>
                    <a:pt x="273" y="145"/>
                  </a:lnTo>
                  <a:lnTo>
                    <a:pt x="293" y="116"/>
                  </a:lnTo>
                  <a:lnTo>
                    <a:pt x="311" y="89"/>
                  </a:lnTo>
                  <a:lnTo>
                    <a:pt x="330" y="60"/>
                  </a:lnTo>
                  <a:lnTo>
                    <a:pt x="347" y="29"/>
                  </a:lnTo>
                  <a:lnTo>
                    <a:pt x="364" y="0"/>
                  </a:lnTo>
                  <a:lnTo>
                    <a:pt x="9407" y="0"/>
                  </a:lnTo>
                  <a:lnTo>
                    <a:pt x="9362" y="53"/>
                  </a:lnTo>
                  <a:lnTo>
                    <a:pt x="9319" y="106"/>
                  </a:lnTo>
                  <a:lnTo>
                    <a:pt x="9278" y="157"/>
                  </a:lnTo>
                  <a:lnTo>
                    <a:pt x="9240" y="206"/>
                  </a:lnTo>
                  <a:lnTo>
                    <a:pt x="9205" y="254"/>
                  </a:lnTo>
                  <a:lnTo>
                    <a:pt x="9175" y="300"/>
                  </a:lnTo>
                  <a:lnTo>
                    <a:pt x="9160" y="322"/>
                  </a:lnTo>
                  <a:lnTo>
                    <a:pt x="9149" y="345"/>
                  </a:lnTo>
                  <a:lnTo>
                    <a:pt x="9137" y="366"/>
                  </a:lnTo>
                  <a:lnTo>
                    <a:pt x="9126" y="387"/>
                  </a:lnTo>
                  <a:lnTo>
                    <a:pt x="9118" y="403"/>
                  </a:lnTo>
                  <a:lnTo>
                    <a:pt x="9112" y="417"/>
                  </a:lnTo>
                  <a:close/>
                </a:path>
              </a:pathLst>
            </a:custGeom>
            <a:solidFill>
              <a:srgbClr val="E673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0" name="Freeform 2354"/>
            <p:cNvSpPr>
              <a:spLocks/>
            </p:cNvSpPr>
            <p:nvPr/>
          </p:nvSpPr>
          <p:spPr bwMode="auto">
            <a:xfrm>
              <a:off x="1005" y="2431"/>
              <a:ext cx="2342" cy="104"/>
            </a:xfrm>
            <a:custGeom>
              <a:avLst/>
              <a:gdLst>
                <a:gd name="T0" fmla="*/ 0 w 9365"/>
                <a:gd name="T1" fmla="*/ 0 h 419"/>
                <a:gd name="T2" fmla="*/ 0 w 9365"/>
                <a:gd name="T3" fmla="*/ 0 h 419"/>
                <a:gd name="T4" fmla="*/ 0 w 9365"/>
                <a:gd name="T5" fmla="*/ 0 h 419"/>
                <a:gd name="T6" fmla="*/ 0 w 9365"/>
                <a:gd name="T7" fmla="*/ 0 h 419"/>
                <a:gd name="T8" fmla="*/ 0 w 9365"/>
                <a:gd name="T9" fmla="*/ 0 h 419"/>
                <a:gd name="T10" fmla="*/ 0 w 9365"/>
                <a:gd name="T11" fmla="*/ 0 h 419"/>
                <a:gd name="T12" fmla="*/ 0 w 9365"/>
                <a:gd name="T13" fmla="*/ 0 h 419"/>
                <a:gd name="T14" fmla="*/ 0 w 9365"/>
                <a:gd name="T15" fmla="*/ 0 h 419"/>
                <a:gd name="T16" fmla="*/ 0 w 9365"/>
                <a:gd name="T17" fmla="*/ 0 h 419"/>
                <a:gd name="T18" fmla="*/ 0 w 9365"/>
                <a:gd name="T19" fmla="*/ 0 h 419"/>
                <a:gd name="T20" fmla="*/ 0 w 9365"/>
                <a:gd name="T21" fmla="*/ 0 h 419"/>
                <a:gd name="T22" fmla="*/ 0 w 9365"/>
                <a:gd name="T23" fmla="*/ 0 h 419"/>
                <a:gd name="T24" fmla="*/ 0 w 9365"/>
                <a:gd name="T25" fmla="*/ 0 h 419"/>
                <a:gd name="T26" fmla="*/ 0 w 9365"/>
                <a:gd name="T27" fmla="*/ 0 h 419"/>
                <a:gd name="T28" fmla="*/ 0 w 9365"/>
                <a:gd name="T29" fmla="*/ 0 h 419"/>
                <a:gd name="T30" fmla="*/ 0 w 9365"/>
                <a:gd name="T31" fmla="*/ 0 h 419"/>
                <a:gd name="T32" fmla="*/ 0 w 9365"/>
                <a:gd name="T33" fmla="*/ 0 h 419"/>
                <a:gd name="T34" fmla="*/ 0 w 9365"/>
                <a:gd name="T35" fmla="*/ 0 h 419"/>
                <a:gd name="T36" fmla="*/ 0 w 9365"/>
                <a:gd name="T37" fmla="*/ 0 h 419"/>
                <a:gd name="T38" fmla="*/ 0 w 9365"/>
                <a:gd name="T39" fmla="*/ 0 h 419"/>
                <a:gd name="T40" fmla="*/ 0 w 9365"/>
                <a:gd name="T41" fmla="*/ 0 h 4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65"/>
                <a:gd name="T64" fmla="*/ 0 h 419"/>
                <a:gd name="T65" fmla="*/ 9365 w 9365"/>
                <a:gd name="T66" fmla="*/ 419 h 4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65" h="419">
                  <a:moveTo>
                    <a:pt x="9014" y="419"/>
                  </a:moveTo>
                  <a:lnTo>
                    <a:pt x="0" y="419"/>
                  </a:lnTo>
                  <a:lnTo>
                    <a:pt x="19" y="395"/>
                  </a:lnTo>
                  <a:lnTo>
                    <a:pt x="37" y="371"/>
                  </a:lnTo>
                  <a:lnTo>
                    <a:pt x="56" y="346"/>
                  </a:lnTo>
                  <a:lnTo>
                    <a:pt x="73" y="321"/>
                  </a:lnTo>
                  <a:lnTo>
                    <a:pt x="104" y="271"/>
                  </a:lnTo>
                  <a:lnTo>
                    <a:pt x="135" y="218"/>
                  </a:lnTo>
                  <a:lnTo>
                    <a:pt x="162" y="165"/>
                  </a:lnTo>
                  <a:lnTo>
                    <a:pt x="189" y="111"/>
                  </a:lnTo>
                  <a:lnTo>
                    <a:pt x="214" y="56"/>
                  </a:lnTo>
                  <a:lnTo>
                    <a:pt x="236" y="0"/>
                  </a:lnTo>
                  <a:lnTo>
                    <a:pt x="9365" y="0"/>
                  </a:lnTo>
                  <a:lnTo>
                    <a:pt x="9315" y="57"/>
                  </a:lnTo>
                  <a:lnTo>
                    <a:pt x="9266" y="114"/>
                  </a:lnTo>
                  <a:lnTo>
                    <a:pt x="9220" y="168"/>
                  </a:lnTo>
                  <a:lnTo>
                    <a:pt x="9174" y="221"/>
                  </a:lnTo>
                  <a:lnTo>
                    <a:pt x="9131" y="272"/>
                  </a:lnTo>
                  <a:lnTo>
                    <a:pt x="9090" y="322"/>
                  </a:lnTo>
                  <a:lnTo>
                    <a:pt x="9050" y="371"/>
                  </a:lnTo>
                  <a:lnTo>
                    <a:pt x="9014" y="419"/>
                  </a:lnTo>
                  <a:close/>
                </a:path>
              </a:pathLst>
            </a:custGeom>
            <a:solidFill>
              <a:srgbClr val="E570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1" name="Freeform 2355"/>
            <p:cNvSpPr>
              <a:spLocks/>
            </p:cNvSpPr>
            <p:nvPr/>
          </p:nvSpPr>
          <p:spPr bwMode="auto">
            <a:xfrm>
              <a:off x="1040" y="2379"/>
              <a:ext cx="2351" cy="104"/>
            </a:xfrm>
            <a:custGeom>
              <a:avLst/>
              <a:gdLst>
                <a:gd name="T0" fmla="*/ 0 w 9401"/>
                <a:gd name="T1" fmla="*/ 0 h 418"/>
                <a:gd name="T2" fmla="*/ 0 w 9401"/>
                <a:gd name="T3" fmla="*/ 0 h 418"/>
                <a:gd name="T4" fmla="*/ 0 w 9401"/>
                <a:gd name="T5" fmla="*/ 0 h 418"/>
                <a:gd name="T6" fmla="*/ 0 w 9401"/>
                <a:gd name="T7" fmla="*/ 0 h 418"/>
                <a:gd name="T8" fmla="*/ 0 w 9401"/>
                <a:gd name="T9" fmla="*/ 0 h 418"/>
                <a:gd name="T10" fmla="*/ 0 w 9401"/>
                <a:gd name="T11" fmla="*/ 0 h 418"/>
                <a:gd name="T12" fmla="*/ 0 w 9401"/>
                <a:gd name="T13" fmla="*/ 0 h 418"/>
                <a:gd name="T14" fmla="*/ 0 w 9401"/>
                <a:gd name="T15" fmla="*/ 0 h 418"/>
                <a:gd name="T16" fmla="*/ 0 w 9401"/>
                <a:gd name="T17" fmla="*/ 0 h 418"/>
                <a:gd name="T18" fmla="*/ 0 w 9401"/>
                <a:gd name="T19" fmla="*/ 0 h 418"/>
                <a:gd name="T20" fmla="*/ 0 w 9401"/>
                <a:gd name="T21" fmla="*/ 0 h 418"/>
                <a:gd name="T22" fmla="*/ 0 w 9401"/>
                <a:gd name="T23" fmla="*/ 0 h 418"/>
                <a:gd name="T24" fmla="*/ 0 w 9401"/>
                <a:gd name="T25" fmla="*/ 0 h 418"/>
                <a:gd name="T26" fmla="*/ 0 w 9401"/>
                <a:gd name="T27" fmla="*/ 0 h 418"/>
                <a:gd name="T28" fmla="*/ 0 w 9401"/>
                <a:gd name="T29" fmla="*/ 0 h 418"/>
                <a:gd name="T30" fmla="*/ 0 w 9401"/>
                <a:gd name="T31" fmla="*/ 0 h 418"/>
                <a:gd name="T32" fmla="*/ 0 w 9401"/>
                <a:gd name="T33" fmla="*/ 0 h 418"/>
                <a:gd name="T34" fmla="*/ 0 w 9401"/>
                <a:gd name="T35" fmla="*/ 0 h 418"/>
                <a:gd name="T36" fmla="*/ 0 w 9401"/>
                <a:gd name="T37" fmla="*/ 0 h 4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01"/>
                <a:gd name="T58" fmla="*/ 0 h 418"/>
                <a:gd name="T59" fmla="*/ 9401 w 9401"/>
                <a:gd name="T60" fmla="*/ 418 h 41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01" h="418">
                  <a:moveTo>
                    <a:pt x="9043" y="418"/>
                  </a:moveTo>
                  <a:lnTo>
                    <a:pt x="0" y="418"/>
                  </a:lnTo>
                  <a:lnTo>
                    <a:pt x="26" y="368"/>
                  </a:lnTo>
                  <a:lnTo>
                    <a:pt x="50" y="317"/>
                  </a:lnTo>
                  <a:lnTo>
                    <a:pt x="74" y="265"/>
                  </a:lnTo>
                  <a:lnTo>
                    <a:pt x="95" y="212"/>
                  </a:lnTo>
                  <a:lnTo>
                    <a:pt x="115" y="159"/>
                  </a:lnTo>
                  <a:lnTo>
                    <a:pt x="135" y="107"/>
                  </a:lnTo>
                  <a:lnTo>
                    <a:pt x="152" y="53"/>
                  </a:lnTo>
                  <a:lnTo>
                    <a:pt x="169" y="0"/>
                  </a:lnTo>
                  <a:lnTo>
                    <a:pt x="9401" y="0"/>
                  </a:lnTo>
                  <a:lnTo>
                    <a:pt x="9355" y="55"/>
                  </a:lnTo>
                  <a:lnTo>
                    <a:pt x="9309" y="111"/>
                  </a:lnTo>
                  <a:lnTo>
                    <a:pt x="9264" y="165"/>
                  </a:lnTo>
                  <a:lnTo>
                    <a:pt x="9218" y="218"/>
                  </a:lnTo>
                  <a:lnTo>
                    <a:pt x="9173" y="269"/>
                  </a:lnTo>
                  <a:lnTo>
                    <a:pt x="9128" y="319"/>
                  </a:lnTo>
                  <a:lnTo>
                    <a:pt x="9086" y="369"/>
                  </a:lnTo>
                  <a:lnTo>
                    <a:pt x="9043" y="418"/>
                  </a:lnTo>
                  <a:close/>
                </a:path>
              </a:pathLst>
            </a:custGeom>
            <a:solidFill>
              <a:srgbClr val="E56D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2" name="Freeform 2356"/>
            <p:cNvSpPr>
              <a:spLocks/>
            </p:cNvSpPr>
            <p:nvPr/>
          </p:nvSpPr>
          <p:spPr bwMode="auto">
            <a:xfrm>
              <a:off x="1064" y="2327"/>
              <a:ext cx="2367" cy="104"/>
            </a:xfrm>
            <a:custGeom>
              <a:avLst/>
              <a:gdLst>
                <a:gd name="T0" fmla="*/ 0 w 9467"/>
                <a:gd name="T1" fmla="*/ 0 h 417"/>
                <a:gd name="T2" fmla="*/ 0 w 9467"/>
                <a:gd name="T3" fmla="*/ 0 h 417"/>
                <a:gd name="T4" fmla="*/ 0 w 9467"/>
                <a:gd name="T5" fmla="*/ 0 h 417"/>
                <a:gd name="T6" fmla="*/ 0 w 9467"/>
                <a:gd name="T7" fmla="*/ 0 h 417"/>
                <a:gd name="T8" fmla="*/ 0 w 9467"/>
                <a:gd name="T9" fmla="*/ 0 h 417"/>
                <a:gd name="T10" fmla="*/ 0 w 9467"/>
                <a:gd name="T11" fmla="*/ 0 h 417"/>
                <a:gd name="T12" fmla="*/ 0 w 9467"/>
                <a:gd name="T13" fmla="*/ 0 h 417"/>
                <a:gd name="T14" fmla="*/ 0 w 9467"/>
                <a:gd name="T15" fmla="*/ 0 h 417"/>
                <a:gd name="T16" fmla="*/ 0 w 9467"/>
                <a:gd name="T17" fmla="*/ 0 h 417"/>
                <a:gd name="T18" fmla="*/ 0 w 9467"/>
                <a:gd name="T19" fmla="*/ 0 h 417"/>
                <a:gd name="T20" fmla="*/ 0 w 9467"/>
                <a:gd name="T21" fmla="*/ 0 h 417"/>
                <a:gd name="T22" fmla="*/ 0 w 9467"/>
                <a:gd name="T23" fmla="*/ 0 h 417"/>
                <a:gd name="T24" fmla="*/ 0 w 9467"/>
                <a:gd name="T25" fmla="*/ 0 h 417"/>
                <a:gd name="T26" fmla="*/ 0 w 9467"/>
                <a:gd name="T27" fmla="*/ 0 h 417"/>
                <a:gd name="T28" fmla="*/ 0 w 9467"/>
                <a:gd name="T29" fmla="*/ 0 h 417"/>
                <a:gd name="T30" fmla="*/ 0 w 9467"/>
                <a:gd name="T31" fmla="*/ 0 h 417"/>
                <a:gd name="T32" fmla="*/ 0 w 9467"/>
                <a:gd name="T33" fmla="*/ 0 h 417"/>
                <a:gd name="T34" fmla="*/ 0 w 9467"/>
                <a:gd name="T35" fmla="*/ 0 h 417"/>
                <a:gd name="T36" fmla="*/ 0 w 9467"/>
                <a:gd name="T37" fmla="*/ 0 h 4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67"/>
                <a:gd name="T58" fmla="*/ 0 h 417"/>
                <a:gd name="T59" fmla="*/ 9467 w 9467"/>
                <a:gd name="T60" fmla="*/ 417 h 4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67" h="417">
                  <a:moveTo>
                    <a:pt x="9129" y="417"/>
                  </a:moveTo>
                  <a:lnTo>
                    <a:pt x="0" y="417"/>
                  </a:lnTo>
                  <a:lnTo>
                    <a:pt x="20" y="366"/>
                  </a:lnTo>
                  <a:lnTo>
                    <a:pt x="39" y="313"/>
                  </a:lnTo>
                  <a:lnTo>
                    <a:pt x="56" y="260"/>
                  </a:lnTo>
                  <a:lnTo>
                    <a:pt x="73" y="209"/>
                  </a:lnTo>
                  <a:lnTo>
                    <a:pt x="89" y="156"/>
                  </a:lnTo>
                  <a:lnTo>
                    <a:pt x="103" y="103"/>
                  </a:lnTo>
                  <a:lnTo>
                    <a:pt x="118" y="52"/>
                  </a:lnTo>
                  <a:lnTo>
                    <a:pt x="132" y="0"/>
                  </a:lnTo>
                  <a:lnTo>
                    <a:pt x="9467" y="0"/>
                  </a:lnTo>
                  <a:lnTo>
                    <a:pt x="9426" y="56"/>
                  </a:lnTo>
                  <a:lnTo>
                    <a:pt x="9384" y="110"/>
                  </a:lnTo>
                  <a:lnTo>
                    <a:pt x="9342" y="163"/>
                  </a:lnTo>
                  <a:lnTo>
                    <a:pt x="9300" y="215"/>
                  </a:lnTo>
                  <a:lnTo>
                    <a:pt x="9258" y="268"/>
                  </a:lnTo>
                  <a:lnTo>
                    <a:pt x="9214" y="318"/>
                  </a:lnTo>
                  <a:lnTo>
                    <a:pt x="9172" y="368"/>
                  </a:lnTo>
                  <a:lnTo>
                    <a:pt x="9129" y="417"/>
                  </a:lnTo>
                  <a:close/>
                </a:path>
              </a:pathLst>
            </a:custGeom>
            <a:solidFill>
              <a:srgbClr val="E46A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3" name="Freeform 2357"/>
            <p:cNvSpPr>
              <a:spLocks/>
            </p:cNvSpPr>
            <p:nvPr/>
          </p:nvSpPr>
          <p:spPr bwMode="auto">
            <a:xfrm>
              <a:off x="1082" y="2274"/>
              <a:ext cx="2384" cy="105"/>
            </a:xfrm>
            <a:custGeom>
              <a:avLst/>
              <a:gdLst>
                <a:gd name="T0" fmla="*/ 0 w 9536"/>
                <a:gd name="T1" fmla="*/ 0 h 419"/>
                <a:gd name="T2" fmla="*/ 0 w 9536"/>
                <a:gd name="T3" fmla="*/ 0 h 419"/>
                <a:gd name="T4" fmla="*/ 0 w 9536"/>
                <a:gd name="T5" fmla="*/ 0 h 419"/>
                <a:gd name="T6" fmla="*/ 0 w 9536"/>
                <a:gd name="T7" fmla="*/ 0 h 419"/>
                <a:gd name="T8" fmla="*/ 0 w 9536"/>
                <a:gd name="T9" fmla="*/ 0 h 419"/>
                <a:gd name="T10" fmla="*/ 0 w 9536"/>
                <a:gd name="T11" fmla="*/ 0 h 419"/>
                <a:gd name="T12" fmla="*/ 0 w 9536"/>
                <a:gd name="T13" fmla="*/ 0 h 419"/>
                <a:gd name="T14" fmla="*/ 0 w 9536"/>
                <a:gd name="T15" fmla="*/ 0 h 419"/>
                <a:gd name="T16" fmla="*/ 0 w 9536"/>
                <a:gd name="T17" fmla="*/ 0 h 419"/>
                <a:gd name="T18" fmla="*/ 0 w 9536"/>
                <a:gd name="T19" fmla="*/ 0 h 419"/>
                <a:gd name="T20" fmla="*/ 0 w 9536"/>
                <a:gd name="T21" fmla="*/ 0 h 419"/>
                <a:gd name="T22" fmla="*/ 0 w 9536"/>
                <a:gd name="T23" fmla="*/ 0 h 419"/>
                <a:gd name="T24" fmla="*/ 0 w 9536"/>
                <a:gd name="T25" fmla="*/ 0 h 419"/>
                <a:gd name="T26" fmla="*/ 0 w 9536"/>
                <a:gd name="T27" fmla="*/ 0 h 419"/>
                <a:gd name="T28" fmla="*/ 0 w 9536"/>
                <a:gd name="T29" fmla="*/ 0 h 419"/>
                <a:gd name="T30" fmla="*/ 0 w 9536"/>
                <a:gd name="T31" fmla="*/ 0 h 419"/>
                <a:gd name="T32" fmla="*/ 0 w 9536"/>
                <a:gd name="T33" fmla="*/ 0 h 419"/>
                <a:gd name="T34" fmla="*/ 0 w 9536"/>
                <a:gd name="T35" fmla="*/ 0 h 419"/>
                <a:gd name="T36" fmla="*/ 0 w 9536"/>
                <a:gd name="T37" fmla="*/ 0 h 4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536"/>
                <a:gd name="T58" fmla="*/ 0 h 419"/>
                <a:gd name="T59" fmla="*/ 9536 w 9536"/>
                <a:gd name="T60" fmla="*/ 419 h 4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536" h="419">
                  <a:moveTo>
                    <a:pt x="9232" y="419"/>
                  </a:moveTo>
                  <a:lnTo>
                    <a:pt x="0" y="419"/>
                  </a:lnTo>
                  <a:lnTo>
                    <a:pt x="16" y="365"/>
                  </a:lnTo>
                  <a:lnTo>
                    <a:pt x="32" y="312"/>
                  </a:lnTo>
                  <a:lnTo>
                    <a:pt x="46" y="258"/>
                  </a:lnTo>
                  <a:lnTo>
                    <a:pt x="59" y="205"/>
                  </a:lnTo>
                  <a:lnTo>
                    <a:pt x="74" y="153"/>
                  </a:lnTo>
                  <a:lnTo>
                    <a:pt x="87" y="101"/>
                  </a:lnTo>
                  <a:lnTo>
                    <a:pt x="100" y="51"/>
                  </a:lnTo>
                  <a:lnTo>
                    <a:pt x="113" y="0"/>
                  </a:lnTo>
                  <a:lnTo>
                    <a:pt x="9536" y="0"/>
                  </a:lnTo>
                  <a:lnTo>
                    <a:pt x="9500" y="56"/>
                  </a:lnTo>
                  <a:lnTo>
                    <a:pt x="9464" y="110"/>
                  </a:lnTo>
                  <a:lnTo>
                    <a:pt x="9427" y="163"/>
                  </a:lnTo>
                  <a:lnTo>
                    <a:pt x="9390" y="216"/>
                  </a:lnTo>
                  <a:lnTo>
                    <a:pt x="9352" y="268"/>
                  </a:lnTo>
                  <a:lnTo>
                    <a:pt x="9313" y="318"/>
                  </a:lnTo>
                  <a:lnTo>
                    <a:pt x="9273" y="369"/>
                  </a:lnTo>
                  <a:lnTo>
                    <a:pt x="9232" y="419"/>
                  </a:lnTo>
                  <a:close/>
                </a:path>
              </a:pathLst>
            </a:custGeom>
            <a:solidFill>
              <a:srgbClr val="E466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4" name="Freeform 2358"/>
            <p:cNvSpPr>
              <a:spLocks/>
            </p:cNvSpPr>
            <p:nvPr/>
          </p:nvSpPr>
          <p:spPr bwMode="auto">
            <a:xfrm>
              <a:off x="1097" y="2222"/>
              <a:ext cx="2398" cy="105"/>
            </a:xfrm>
            <a:custGeom>
              <a:avLst/>
              <a:gdLst>
                <a:gd name="T0" fmla="*/ 0 w 9591"/>
                <a:gd name="T1" fmla="*/ 0 h 418"/>
                <a:gd name="T2" fmla="*/ 0 w 9591"/>
                <a:gd name="T3" fmla="*/ 0 h 418"/>
                <a:gd name="T4" fmla="*/ 0 w 9591"/>
                <a:gd name="T5" fmla="*/ 0 h 418"/>
                <a:gd name="T6" fmla="*/ 0 w 9591"/>
                <a:gd name="T7" fmla="*/ 0 h 418"/>
                <a:gd name="T8" fmla="*/ 0 w 9591"/>
                <a:gd name="T9" fmla="*/ 0 h 418"/>
                <a:gd name="T10" fmla="*/ 0 w 9591"/>
                <a:gd name="T11" fmla="*/ 0 h 418"/>
                <a:gd name="T12" fmla="*/ 0 w 9591"/>
                <a:gd name="T13" fmla="*/ 0 h 418"/>
                <a:gd name="T14" fmla="*/ 0 w 9591"/>
                <a:gd name="T15" fmla="*/ 0 h 418"/>
                <a:gd name="T16" fmla="*/ 0 w 9591"/>
                <a:gd name="T17" fmla="*/ 0 h 418"/>
                <a:gd name="T18" fmla="*/ 0 w 9591"/>
                <a:gd name="T19" fmla="*/ 0 h 418"/>
                <a:gd name="T20" fmla="*/ 0 w 9591"/>
                <a:gd name="T21" fmla="*/ 0 h 418"/>
                <a:gd name="T22" fmla="*/ 0 w 9591"/>
                <a:gd name="T23" fmla="*/ 0 h 418"/>
                <a:gd name="T24" fmla="*/ 0 w 9591"/>
                <a:gd name="T25" fmla="*/ 0 h 418"/>
                <a:gd name="T26" fmla="*/ 0 w 9591"/>
                <a:gd name="T27" fmla="*/ 0 h 418"/>
                <a:gd name="T28" fmla="*/ 0 w 9591"/>
                <a:gd name="T29" fmla="*/ 0 h 418"/>
                <a:gd name="T30" fmla="*/ 0 w 9591"/>
                <a:gd name="T31" fmla="*/ 0 h 418"/>
                <a:gd name="T32" fmla="*/ 0 w 9591"/>
                <a:gd name="T33" fmla="*/ 0 h 418"/>
                <a:gd name="T34" fmla="*/ 0 w 9591"/>
                <a:gd name="T35" fmla="*/ 0 h 418"/>
                <a:gd name="T36" fmla="*/ 0 w 9591"/>
                <a:gd name="T37" fmla="*/ 0 h 4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591"/>
                <a:gd name="T58" fmla="*/ 0 h 418"/>
                <a:gd name="T59" fmla="*/ 9591 w 9591"/>
                <a:gd name="T60" fmla="*/ 418 h 41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591" h="418">
                  <a:moveTo>
                    <a:pt x="9335" y="418"/>
                  </a:moveTo>
                  <a:lnTo>
                    <a:pt x="0" y="418"/>
                  </a:lnTo>
                  <a:lnTo>
                    <a:pt x="15" y="361"/>
                  </a:lnTo>
                  <a:lnTo>
                    <a:pt x="29" y="306"/>
                  </a:lnTo>
                  <a:lnTo>
                    <a:pt x="43" y="252"/>
                  </a:lnTo>
                  <a:lnTo>
                    <a:pt x="57" y="199"/>
                  </a:lnTo>
                  <a:lnTo>
                    <a:pt x="72" y="146"/>
                  </a:lnTo>
                  <a:lnTo>
                    <a:pt x="86" y="96"/>
                  </a:lnTo>
                  <a:lnTo>
                    <a:pt x="101" y="47"/>
                  </a:lnTo>
                  <a:lnTo>
                    <a:pt x="117" y="0"/>
                  </a:lnTo>
                  <a:lnTo>
                    <a:pt x="9591" y="0"/>
                  </a:lnTo>
                  <a:lnTo>
                    <a:pt x="9564" y="54"/>
                  </a:lnTo>
                  <a:lnTo>
                    <a:pt x="9535" y="108"/>
                  </a:lnTo>
                  <a:lnTo>
                    <a:pt x="9504" y="161"/>
                  </a:lnTo>
                  <a:lnTo>
                    <a:pt x="9473" y="214"/>
                  </a:lnTo>
                  <a:lnTo>
                    <a:pt x="9440" y="266"/>
                  </a:lnTo>
                  <a:lnTo>
                    <a:pt x="9407" y="317"/>
                  </a:lnTo>
                  <a:lnTo>
                    <a:pt x="9371" y="368"/>
                  </a:lnTo>
                  <a:lnTo>
                    <a:pt x="9335" y="418"/>
                  </a:lnTo>
                  <a:close/>
                </a:path>
              </a:pathLst>
            </a:custGeom>
            <a:solidFill>
              <a:srgbClr val="E364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5" name="Freeform 2359"/>
            <p:cNvSpPr>
              <a:spLocks/>
            </p:cNvSpPr>
            <p:nvPr/>
          </p:nvSpPr>
          <p:spPr bwMode="auto">
            <a:xfrm>
              <a:off x="1111" y="2170"/>
              <a:ext cx="2406" cy="104"/>
            </a:xfrm>
            <a:custGeom>
              <a:avLst/>
              <a:gdLst>
                <a:gd name="T0" fmla="*/ 0 w 9623"/>
                <a:gd name="T1" fmla="*/ 0 h 417"/>
                <a:gd name="T2" fmla="*/ 0 w 9623"/>
                <a:gd name="T3" fmla="*/ 0 h 417"/>
                <a:gd name="T4" fmla="*/ 0 w 9623"/>
                <a:gd name="T5" fmla="*/ 0 h 417"/>
                <a:gd name="T6" fmla="*/ 0 w 9623"/>
                <a:gd name="T7" fmla="*/ 0 h 417"/>
                <a:gd name="T8" fmla="*/ 0 w 9623"/>
                <a:gd name="T9" fmla="*/ 0 h 417"/>
                <a:gd name="T10" fmla="*/ 0 w 9623"/>
                <a:gd name="T11" fmla="*/ 0 h 417"/>
                <a:gd name="T12" fmla="*/ 0 w 9623"/>
                <a:gd name="T13" fmla="*/ 0 h 417"/>
                <a:gd name="T14" fmla="*/ 0 w 9623"/>
                <a:gd name="T15" fmla="*/ 0 h 417"/>
                <a:gd name="T16" fmla="*/ 0 w 9623"/>
                <a:gd name="T17" fmla="*/ 0 h 417"/>
                <a:gd name="T18" fmla="*/ 0 w 9623"/>
                <a:gd name="T19" fmla="*/ 0 h 417"/>
                <a:gd name="T20" fmla="*/ 0 w 9623"/>
                <a:gd name="T21" fmla="*/ 0 h 417"/>
                <a:gd name="T22" fmla="*/ 0 w 9623"/>
                <a:gd name="T23" fmla="*/ 0 h 417"/>
                <a:gd name="T24" fmla="*/ 0 w 9623"/>
                <a:gd name="T25" fmla="*/ 0 h 417"/>
                <a:gd name="T26" fmla="*/ 0 w 9623"/>
                <a:gd name="T27" fmla="*/ 0 h 417"/>
                <a:gd name="T28" fmla="*/ 0 w 9623"/>
                <a:gd name="T29" fmla="*/ 0 h 417"/>
                <a:gd name="T30" fmla="*/ 0 w 9623"/>
                <a:gd name="T31" fmla="*/ 0 h 417"/>
                <a:gd name="T32" fmla="*/ 0 w 9623"/>
                <a:gd name="T33" fmla="*/ 0 h 417"/>
                <a:gd name="T34" fmla="*/ 0 w 9623"/>
                <a:gd name="T35" fmla="*/ 0 h 417"/>
                <a:gd name="T36" fmla="*/ 0 w 9623"/>
                <a:gd name="T37" fmla="*/ 0 h 417"/>
                <a:gd name="T38" fmla="*/ 0 w 9623"/>
                <a:gd name="T39" fmla="*/ 0 h 417"/>
                <a:gd name="T40" fmla="*/ 0 w 9623"/>
                <a:gd name="T41" fmla="*/ 0 h 4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623"/>
                <a:gd name="T64" fmla="*/ 0 h 417"/>
                <a:gd name="T65" fmla="*/ 9623 w 9623"/>
                <a:gd name="T66" fmla="*/ 417 h 4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623" h="417">
                  <a:moveTo>
                    <a:pt x="9423" y="417"/>
                  </a:moveTo>
                  <a:lnTo>
                    <a:pt x="0" y="417"/>
                  </a:lnTo>
                  <a:lnTo>
                    <a:pt x="16" y="357"/>
                  </a:lnTo>
                  <a:lnTo>
                    <a:pt x="33" y="299"/>
                  </a:lnTo>
                  <a:lnTo>
                    <a:pt x="51" y="242"/>
                  </a:lnTo>
                  <a:lnTo>
                    <a:pt x="69" y="186"/>
                  </a:lnTo>
                  <a:lnTo>
                    <a:pt x="89" y="135"/>
                  </a:lnTo>
                  <a:lnTo>
                    <a:pt x="109" y="87"/>
                  </a:lnTo>
                  <a:lnTo>
                    <a:pt x="121" y="64"/>
                  </a:lnTo>
                  <a:lnTo>
                    <a:pt x="131" y="41"/>
                  </a:lnTo>
                  <a:lnTo>
                    <a:pt x="143" y="20"/>
                  </a:lnTo>
                  <a:lnTo>
                    <a:pt x="155" y="0"/>
                  </a:lnTo>
                  <a:lnTo>
                    <a:pt x="9623" y="0"/>
                  </a:lnTo>
                  <a:lnTo>
                    <a:pt x="9603" y="54"/>
                  </a:lnTo>
                  <a:lnTo>
                    <a:pt x="9582" y="107"/>
                  </a:lnTo>
                  <a:lnTo>
                    <a:pt x="9560" y="161"/>
                  </a:lnTo>
                  <a:lnTo>
                    <a:pt x="9535" y="213"/>
                  </a:lnTo>
                  <a:lnTo>
                    <a:pt x="9508" y="266"/>
                  </a:lnTo>
                  <a:lnTo>
                    <a:pt x="9481" y="317"/>
                  </a:lnTo>
                  <a:lnTo>
                    <a:pt x="9452" y="367"/>
                  </a:lnTo>
                  <a:lnTo>
                    <a:pt x="9423" y="417"/>
                  </a:lnTo>
                  <a:close/>
                </a:path>
              </a:pathLst>
            </a:custGeom>
            <a:solidFill>
              <a:srgbClr val="E360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6" name="Freeform 2360"/>
            <p:cNvSpPr>
              <a:spLocks/>
            </p:cNvSpPr>
            <p:nvPr/>
          </p:nvSpPr>
          <p:spPr bwMode="auto">
            <a:xfrm>
              <a:off x="1126" y="2117"/>
              <a:ext cx="2404" cy="105"/>
            </a:xfrm>
            <a:custGeom>
              <a:avLst/>
              <a:gdLst>
                <a:gd name="T0" fmla="*/ 0 w 9614"/>
                <a:gd name="T1" fmla="*/ 0 h 419"/>
                <a:gd name="T2" fmla="*/ 0 w 9614"/>
                <a:gd name="T3" fmla="*/ 0 h 419"/>
                <a:gd name="T4" fmla="*/ 0 w 9614"/>
                <a:gd name="T5" fmla="*/ 0 h 419"/>
                <a:gd name="T6" fmla="*/ 0 w 9614"/>
                <a:gd name="T7" fmla="*/ 0 h 419"/>
                <a:gd name="T8" fmla="*/ 0 w 9614"/>
                <a:gd name="T9" fmla="*/ 0 h 419"/>
                <a:gd name="T10" fmla="*/ 0 w 9614"/>
                <a:gd name="T11" fmla="*/ 0 h 419"/>
                <a:gd name="T12" fmla="*/ 0 w 9614"/>
                <a:gd name="T13" fmla="*/ 0 h 419"/>
                <a:gd name="T14" fmla="*/ 0 w 9614"/>
                <a:gd name="T15" fmla="*/ 0 h 419"/>
                <a:gd name="T16" fmla="*/ 0 w 9614"/>
                <a:gd name="T17" fmla="*/ 0 h 419"/>
                <a:gd name="T18" fmla="*/ 0 w 9614"/>
                <a:gd name="T19" fmla="*/ 0 h 419"/>
                <a:gd name="T20" fmla="*/ 0 w 9614"/>
                <a:gd name="T21" fmla="*/ 0 h 419"/>
                <a:gd name="T22" fmla="*/ 0 w 9614"/>
                <a:gd name="T23" fmla="*/ 0 h 419"/>
                <a:gd name="T24" fmla="*/ 0 w 9614"/>
                <a:gd name="T25" fmla="*/ 0 h 419"/>
                <a:gd name="T26" fmla="*/ 0 w 9614"/>
                <a:gd name="T27" fmla="*/ 0 h 419"/>
                <a:gd name="T28" fmla="*/ 0 w 9614"/>
                <a:gd name="T29" fmla="*/ 0 h 419"/>
                <a:gd name="T30" fmla="*/ 0 w 9614"/>
                <a:gd name="T31" fmla="*/ 0 h 419"/>
                <a:gd name="T32" fmla="*/ 0 w 9614"/>
                <a:gd name="T33" fmla="*/ 0 h 419"/>
                <a:gd name="T34" fmla="*/ 0 w 9614"/>
                <a:gd name="T35" fmla="*/ 0 h 419"/>
                <a:gd name="T36" fmla="*/ 0 w 9614"/>
                <a:gd name="T37" fmla="*/ 0 h 419"/>
                <a:gd name="T38" fmla="*/ 0 w 9614"/>
                <a:gd name="T39" fmla="*/ 0 h 419"/>
                <a:gd name="T40" fmla="*/ 0 w 9614"/>
                <a:gd name="T41" fmla="*/ 0 h 419"/>
                <a:gd name="T42" fmla="*/ 0 w 9614"/>
                <a:gd name="T43" fmla="*/ 0 h 419"/>
                <a:gd name="T44" fmla="*/ 0 w 9614"/>
                <a:gd name="T45" fmla="*/ 0 h 419"/>
                <a:gd name="T46" fmla="*/ 0 w 9614"/>
                <a:gd name="T47" fmla="*/ 0 h 419"/>
                <a:gd name="T48" fmla="*/ 0 w 9614"/>
                <a:gd name="T49" fmla="*/ 0 h 419"/>
                <a:gd name="T50" fmla="*/ 0 w 9614"/>
                <a:gd name="T51" fmla="*/ 0 h 419"/>
                <a:gd name="T52" fmla="*/ 0 w 9614"/>
                <a:gd name="T53" fmla="*/ 0 h 419"/>
                <a:gd name="T54" fmla="*/ 0 w 9614"/>
                <a:gd name="T55" fmla="*/ 0 h 419"/>
                <a:gd name="T56" fmla="*/ 0 w 9614"/>
                <a:gd name="T57" fmla="*/ 0 h 4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614"/>
                <a:gd name="T88" fmla="*/ 0 h 419"/>
                <a:gd name="T89" fmla="*/ 9614 w 9614"/>
                <a:gd name="T90" fmla="*/ 419 h 4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614" h="419">
                  <a:moveTo>
                    <a:pt x="9474" y="419"/>
                  </a:moveTo>
                  <a:lnTo>
                    <a:pt x="0" y="419"/>
                  </a:lnTo>
                  <a:lnTo>
                    <a:pt x="18" y="365"/>
                  </a:lnTo>
                  <a:lnTo>
                    <a:pt x="39" y="313"/>
                  </a:lnTo>
                  <a:lnTo>
                    <a:pt x="50" y="289"/>
                  </a:lnTo>
                  <a:lnTo>
                    <a:pt x="60" y="266"/>
                  </a:lnTo>
                  <a:lnTo>
                    <a:pt x="72" y="243"/>
                  </a:lnTo>
                  <a:lnTo>
                    <a:pt x="84" y="222"/>
                  </a:lnTo>
                  <a:lnTo>
                    <a:pt x="97" y="201"/>
                  </a:lnTo>
                  <a:lnTo>
                    <a:pt x="110" y="181"/>
                  </a:lnTo>
                  <a:lnTo>
                    <a:pt x="124" y="163"/>
                  </a:lnTo>
                  <a:lnTo>
                    <a:pt x="138" y="146"/>
                  </a:lnTo>
                  <a:lnTo>
                    <a:pt x="154" y="128"/>
                  </a:lnTo>
                  <a:lnTo>
                    <a:pt x="168" y="114"/>
                  </a:lnTo>
                  <a:lnTo>
                    <a:pt x="186" y="99"/>
                  </a:lnTo>
                  <a:lnTo>
                    <a:pt x="203" y="86"/>
                  </a:lnTo>
                  <a:lnTo>
                    <a:pt x="234" y="65"/>
                  </a:lnTo>
                  <a:lnTo>
                    <a:pt x="269" y="44"/>
                  </a:lnTo>
                  <a:lnTo>
                    <a:pt x="307" y="23"/>
                  </a:lnTo>
                  <a:lnTo>
                    <a:pt x="348" y="0"/>
                  </a:lnTo>
                  <a:lnTo>
                    <a:pt x="9614" y="0"/>
                  </a:lnTo>
                  <a:lnTo>
                    <a:pt x="9604" y="54"/>
                  </a:lnTo>
                  <a:lnTo>
                    <a:pt x="9591" y="109"/>
                  </a:lnTo>
                  <a:lnTo>
                    <a:pt x="9575" y="161"/>
                  </a:lnTo>
                  <a:lnTo>
                    <a:pt x="9559" y="214"/>
                  </a:lnTo>
                  <a:lnTo>
                    <a:pt x="9540" y="266"/>
                  </a:lnTo>
                  <a:lnTo>
                    <a:pt x="9519" y="317"/>
                  </a:lnTo>
                  <a:lnTo>
                    <a:pt x="9498" y="369"/>
                  </a:lnTo>
                  <a:lnTo>
                    <a:pt x="9474" y="419"/>
                  </a:lnTo>
                  <a:close/>
                </a:path>
              </a:pathLst>
            </a:custGeom>
            <a:solidFill>
              <a:srgbClr val="E25E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7" name="Freeform 2361"/>
            <p:cNvSpPr>
              <a:spLocks/>
            </p:cNvSpPr>
            <p:nvPr/>
          </p:nvSpPr>
          <p:spPr bwMode="auto">
            <a:xfrm>
              <a:off x="1149" y="2065"/>
              <a:ext cx="2386" cy="105"/>
            </a:xfrm>
            <a:custGeom>
              <a:avLst/>
              <a:gdLst>
                <a:gd name="T0" fmla="*/ 0 w 9542"/>
                <a:gd name="T1" fmla="*/ 0 h 418"/>
                <a:gd name="T2" fmla="*/ 0 w 9542"/>
                <a:gd name="T3" fmla="*/ 0 h 418"/>
                <a:gd name="T4" fmla="*/ 0 w 9542"/>
                <a:gd name="T5" fmla="*/ 0 h 418"/>
                <a:gd name="T6" fmla="*/ 0 w 9542"/>
                <a:gd name="T7" fmla="*/ 0 h 418"/>
                <a:gd name="T8" fmla="*/ 0 w 9542"/>
                <a:gd name="T9" fmla="*/ 0 h 418"/>
                <a:gd name="T10" fmla="*/ 0 w 9542"/>
                <a:gd name="T11" fmla="*/ 0 h 418"/>
                <a:gd name="T12" fmla="*/ 0 w 9542"/>
                <a:gd name="T13" fmla="*/ 0 h 418"/>
                <a:gd name="T14" fmla="*/ 0 w 9542"/>
                <a:gd name="T15" fmla="*/ 0 h 418"/>
                <a:gd name="T16" fmla="*/ 0 w 9542"/>
                <a:gd name="T17" fmla="*/ 0 h 418"/>
                <a:gd name="T18" fmla="*/ 0 w 9542"/>
                <a:gd name="T19" fmla="*/ 0 h 418"/>
                <a:gd name="T20" fmla="*/ 0 w 9542"/>
                <a:gd name="T21" fmla="*/ 0 h 418"/>
                <a:gd name="T22" fmla="*/ 0 w 9542"/>
                <a:gd name="T23" fmla="*/ 0 h 418"/>
                <a:gd name="T24" fmla="*/ 0 w 9542"/>
                <a:gd name="T25" fmla="*/ 0 h 418"/>
                <a:gd name="T26" fmla="*/ 0 w 9542"/>
                <a:gd name="T27" fmla="*/ 0 h 418"/>
                <a:gd name="T28" fmla="*/ 0 w 9542"/>
                <a:gd name="T29" fmla="*/ 0 h 418"/>
                <a:gd name="T30" fmla="*/ 0 w 9542"/>
                <a:gd name="T31" fmla="*/ 0 h 418"/>
                <a:gd name="T32" fmla="*/ 0 w 9542"/>
                <a:gd name="T33" fmla="*/ 0 h 418"/>
                <a:gd name="T34" fmla="*/ 0 w 9542"/>
                <a:gd name="T35" fmla="*/ 0 h 418"/>
                <a:gd name="T36" fmla="*/ 0 w 9542"/>
                <a:gd name="T37" fmla="*/ 0 h 418"/>
                <a:gd name="T38" fmla="*/ 0 w 9542"/>
                <a:gd name="T39" fmla="*/ 0 h 418"/>
                <a:gd name="T40" fmla="*/ 0 w 9542"/>
                <a:gd name="T41" fmla="*/ 0 h 418"/>
                <a:gd name="T42" fmla="*/ 0 w 9542"/>
                <a:gd name="T43" fmla="*/ 0 h 418"/>
                <a:gd name="T44" fmla="*/ 0 w 9542"/>
                <a:gd name="T45" fmla="*/ 0 h 418"/>
                <a:gd name="T46" fmla="*/ 0 w 9542"/>
                <a:gd name="T47" fmla="*/ 0 h 418"/>
                <a:gd name="T48" fmla="*/ 0 w 9542"/>
                <a:gd name="T49" fmla="*/ 0 h 418"/>
                <a:gd name="T50" fmla="*/ 0 w 9542"/>
                <a:gd name="T51" fmla="*/ 0 h 418"/>
                <a:gd name="T52" fmla="*/ 0 w 9542"/>
                <a:gd name="T53" fmla="*/ 0 h 418"/>
                <a:gd name="T54" fmla="*/ 0 w 9542"/>
                <a:gd name="T55" fmla="*/ 0 h 418"/>
                <a:gd name="T56" fmla="*/ 0 w 9542"/>
                <a:gd name="T57" fmla="*/ 0 h 41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542"/>
                <a:gd name="T88" fmla="*/ 0 h 418"/>
                <a:gd name="T89" fmla="*/ 9542 w 9542"/>
                <a:gd name="T90" fmla="*/ 418 h 41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542" h="418">
                  <a:moveTo>
                    <a:pt x="9468" y="418"/>
                  </a:moveTo>
                  <a:lnTo>
                    <a:pt x="0" y="418"/>
                  </a:lnTo>
                  <a:lnTo>
                    <a:pt x="12" y="398"/>
                  </a:lnTo>
                  <a:lnTo>
                    <a:pt x="25" y="381"/>
                  </a:lnTo>
                  <a:lnTo>
                    <a:pt x="37" y="364"/>
                  </a:lnTo>
                  <a:lnTo>
                    <a:pt x="51" y="348"/>
                  </a:lnTo>
                  <a:lnTo>
                    <a:pt x="65" y="334"/>
                  </a:lnTo>
                  <a:lnTo>
                    <a:pt x="79" y="319"/>
                  </a:lnTo>
                  <a:lnTo>
                    <a:pt x="95" y="306"/>
                  </a:lnTo>
                  <a:lnTo>
                    <a:pt x="111" y="294"/>
                  </a:lnTo>
                  <a:lnTo>
                    <a:pt x="136" y="277"/>
                  </a:lnTo>
                  <a:lnTo>
                    <a:pt x="162" y="260"/>
                  </a:lnTo>
                  <a:lnTo>
                    <a:pt x="193" y="243"/>
                  </a:lnTo>
                  <a:lnTo>
                    <a:pt x="223" y="226"/>
                  </a:lnTo>
                  <a:lnTo>
                    <a:pt x="290" y="191"/>
                  </a:lnTo>
                  <a:lnTo>
                    <a:pt x="364" y="156"/>
                  </a:lnTo>
                  <a:lnTo>
                    <a:pt x="442" y="119"/>
                  </a:lnTo>
                  <a:lnTo>
                    <a:pt x="524" y="80"/>
                  </a:lnTo>
                  <a:lnTo>
                    <a:pt x="608" y="41"/>
                  </a:lnTo>
                  <a:lnTo>
                    <a:pt x="694" y="0"/>
                  </a:lnTo>
                  <a:lnTo>
                    <a:pt x="9542" y="0"/>
                  </a:lnTo>
                  <a:lnTo>
                    <a:pt x="9541" y="54"/>
                  </a:lnTo>
                  <a:lnTo>
                    <a:pt x="9537" y="107"/>
                  </a:lnTo>
                  <a:lnTo>
                    <a:pt x="9530" y="160"/>
                  </a:lnTo>
                  <a:lnTo>
                    <a:pt x="9521" y="212"/>
                  </a:lnTo>
                  <a:lnTo>
                    <a:pt x="9511" y="264"/>
                  </a:lnTo>
                  <a:lnTo>
                    <a:pt x="9499" y="315"/>
                  </a:lnTo>
                  <a:lnTo>
                    <a:pt x="9484" y="367"/>
                  </a:lnTo>
                  <a:lnTo>
                    <a:pt x="9468" y="418"/>
                  </a:lnTo>
                  <a:close/>
                </a:path>
              </a:pathLst>
            </a:custGeom>
            <a:solidFill>
              <a:srgbClr val="E25B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8" name="Freeform 2362"/>
            <p:cNvSpPr>
              <a:spLocks/>
            </p:cNvSpPr>
            <p:nvPr/>
          </p:nvSpPr>
          <p:spPr bwMode="auto">
            <a:xfrm>
              <a:off x="1214" y="2013"/>
              <a:ext cx="2321" cy="104"/>
            </a:xfrm>
            <a:custGeom>
              <a:avLst/>
              <a:gdLst>
                <a:gd name="T0" fmla="*/ 0 w 9286"/>
                <a:gd name="T1" fmla="*/ 0 h 417"/>
                <a:gd name="T2" fmla="*/ 0 w 9286"/>
                <a:gd name="T3" fmla="*/ 0 h 417"/>
                <a:gd name="T4" fmla="*/ 0 w 9286"/>
                <a:gd name="T5" fmla="*/ 0 h 417"/>
                <a:gd name="T6" fmla="*/ 0 w 9286"/>
                <a:gd name="T7" fmla="*/ 0 h 417"/>
                <a:gd name="T8" fmla="*/ 0 w 9286"/>
                <a:gd name="T9" fmla="*/ 0 h 417"/>
                <a:gd name="T10" fmla="*/ 0 w 9286"/>
                <a:gd name="T11" fmla="*/ 0 h 417"/>
                <a:gd name="T12" fmla="*/ 0 w 9286"/>
                <a:gd name="T13" fmla="*/ 0 h 417"/>
                <a:gd name="T14" fmla="*/ 0 w 9286"/>
                <a:gd name="T15" fmla="*/ 0 h 417"/>
                <a:gd name="T16" fmla="*/ 0 w 9286"/>
                <a:gd name="T17" fmla="*/ 0 h 417"/>
                <a:gd name="T18" fmla="*/ 0 w 9286"/>
                <a:gd name="T19" fmla="*/ 0 h 417"/>
                <a:gd name="T20" fmla="*/ 0 w 9286"/>
                <a:gd name="T21" fmla="*/ 0 h 417"/>
                <a:gd name="T22" fmla="*/ 0 w 9286"/>
                <a:gd name="T23" fmla="*/ 0 h 417"/>
                <a:gd name="T24" fmla="*/ 0 w 9286"/>
                <a:gd name="T25" fmla="*/ 0 h 417"/>
                <a:gd name="T26" fmla="*/ 0 w 9286"/>
                <a:gd name="T27" fmla="*/ 0 h 417"/>
                <a:gd name="T28" fmla="*/ 0 w 9286"/>
                <a:gd name="T29" fmla="*/ 0 h 417"/>
                <a:gd name="T30" fmla="*/ 0 w 9286"/>
                <a:gd name="T31" fmla="*/ 0 h 417"/>
                <a:gd name="T32" fmla="*/ 0 w 9286"/>
                <a:gd name="T33" fmla="*/ 0 h 417"/>
                <a:gd name="T34" fmla="*/ 0 w 9286"/>
                <a:gd name="T35" fmla="*/ 0 h 417"/>
                <a:gd name="T36" fmla="*/ 0 w 9286"/>
                <a:gd name="T37" fmla="*/ 0 h 417"/>
                <a:gd name="T38" fmla="*/ 0 w 9286"/>
                <a:gd name="T39" fmla="*/ 0 h 417"/>
                <a:gd name="T40" fmla="*/ 0 w 9286"/>
                <a:gd name="T41" fmla="*/ 0 h 417"/>
                <a:gd name="T42" fmla="*/ 0 w 9286"/>
                <a:gd name="T43" fmla="*/ 0 h 417"/>
                <a:gd name="T44" fmla="*/ 0 w 9286"/>
                <a:gd name="T45" fmla="*/ 0 h 4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286"/>
                <a:gd name="T70" fmla="*/ 0 h 417"/>
                <a:gd name="T71" fmla="*/ 9286 w 9286"/>
                <a:gd name="T72" fmla="*/ 417 h 4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286" h="417">
                  <a:moveTo>
                    <a:pt x="9266" y="417"/>
                  </a:moveTo>
                  <a:lnTo>
                    <a:pt x="0" y="417"/>
                  </a:lnTo>
                  <a:lnTo>
                    <a:pt x="88" y="374"/>
                  </a:lnTo>
                  <a:lnTo>
                    <a:pt x="183" y="329"/>
                  </a:lnTo>
                  <a:lnTo>
                    <a:pt x="285" y="281"/>
                  </a:lnTo>
                  <a:lnTo>
                    <a:pt x="389" y="233"/>
                  </a:lnTo>
                  <a:lnTo>
                    <a:pt x="442" y="206"/>
                  </a:lnTo>
                  <a:lnTo>
                    <a:pt x="496" y="180"/>
                  </a:lnTo>
                  <a:lnTo>
                    <a:pt x="549" y="152"/>
                  </a:lnTo>
                  <a:lnTo>
                    <a:pt x="601" y="124"/>
                  </a:lnTo>
                  <a:lnTo>
                    <a:pt x="653" y="94"/>
                  </a:lnTo>
                  <a:lnTo>
                    <a:pt x="704" y="64"/>
                  </a:lnTo>
                  <a:lnTo>
                    <a:pt x="754" y="32"/>
                  </a:lnTo>
                  <a:lnTo>
                    <a:pt x="801" y="0"/>
                  </a:lnTo>
                  <a:lnTo>
                    <a:pt x="9270" y="0"/>
                  </a:lnTo>
                  <a:lnTo>
                    <a:pt x="9278" y="53"/>
                  </a:lnTo>
                  <a:lnTo>
                    <a:pt x="9284" y="107"/>
                  </a:lnTo>
                  <a:lnTo>
                    <a:pt x="9286" y="160"/>
                  </a:lnTo>
                  <a:lnTo>
                    <a:pt x="9286" y="211"/>
                  </a:lnTo>
                  <a:lnTo>
                    <a:pt x="9284" y="264"/>
                  </a:lnTo>
                  <a:lnTo>
                    <a:pt x="9280" y="316"/>
                  </a:lnTo>
                  <a:lnTo>
                    <a:pt x="9274" y="367"/>
                  </a:lnTo>
                  <a:lnTo>
                    <a:pt x="9266" y="417"/>
                  </a:lnTo>
                  <a:close/>
                </a:path>
              </a:pathLst>
            </a:custGeom>
            <a:solidFill>
              <a:srgbClr val="E158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79" name="Freeform 2363"/>
            <p:cNvSpPr>
              <a:spLocks/>
            </p:cNvSpPr>
            <p:nvPr/>
          </p:nvSpPr>
          <p:spPr bwMode="auto">
            <a:xfrm>
              <a:off x="1323" y="1961"/>
              <a:ext cx="2212" cy="104"/>
            </a:xfrm>
            <a:custGeom>
              <a:avLst/>
              <a:gdLst>
                <a:gd name="T0" fmla="*/ 0 w 8848"/>
                <a:gd name="T1" fmla="*/ 0 h 419"/>
                <a:gd name="T2" fmla="*/ 0 w 8848"/>
                <a:gd name="T3" fmla="*/ 0 h 419"/>
                <a:gd name="T4" fmla="*/ 0 w 8848"/>
                <a:gd name="T5" fmla="*/ 0 h 419"/>
                <a:gd name="T6" fmla="*/ 0 w 8848"/>
                <a:gd name="T7" fmla="*/ 0 h 419"/>
                <a:gd name="T8" fmla="*/ 0 w 8848"/>
                <a:gd name="T9" fmla="*/ 0 h 419"/>
                <a:gd name="T10" fmla="*/ 0 w 8848"/>
                <a:gd name="T11" fmla="*/ 0 h 419"/>
                <a:gd name="T12" fmla="*/ 0 w 8848"/>
                <a:gd name="T13" fmla="*/ 0 h 419"/>
                <a:gd name="T14" fmla="*/ 0 w 8848"/>
                <a:gd name="T15" fmla="*/ 0 h 419"/>
                <a:gd name="T16" fmla="*/ 0 w 8848"/>
                <a:gd name="T17" fmla="*/ 0 h 419"/>
                <a:gd name="T18" fmla="*/ 0 w 8848"/>
                <a:gd name="T19" fmla="*/ 0 h 419"/>
                <a:gd name="T20" fmla="*/ 0 w 8848"/>
                <a:gd name="T21" fmla="*/ 0 h 419"/>
                <a:gd name="T22" fmla="*/ 0 w 8848"/>
                <a:gd name="T23" fmla="*/ 0 h 419"/>
                <a:gd name="T24" fmla="*/ 0 w 8848"/>
                <a:gd name="T25" fmla="*/ 0 h 419"/>
                <a:gd name="T26" fmla="*/ 0 w 8848"/>
                <a:gd name="T27" fmla="*/ 0 h 419"/>
                <a:gd name="T28" fmla="*/ 0 w 8848"/>
                <a:gd name="T29" fmla="*/ 0 h 419"/>
                <a:gd name="T30" fmla="*/ 0 w 8848"/>
                <a:gd name="T31" fmla="*/ 0 h 419"/>
                <a:gd name="T32" fmla="*/ 0 w 8848"/>
                <a:gd name="T33" fmla="*/ 0 h 419"/>
                <a:gd name="T34" fmla="*/ 0 w 8848"/>
                <a:gd name="T35" fmla="*/ 0 h 419"/>
                <a:gd name="T36" fmla="*/ 0 w 8848"/>
                <a:gd name="T37" fmla="*/ 0 h 419"/>
                <a:gd name="T38" fmla="*/ 0 w 8848"/>
                <a:gd name="T39" fmla="*/ 0 h 419"/>
                <a:gd name="T40" fmla="*/ 0 w 8848"/>
                <a:gd name="T41" fmla="*/ 0 h 419"/>
                <a:gd name="T42" fmla="*/ 0 w 8848"/>
                <a:gd name="T43" fmla="*/ 0 h 419"/>
                <a:gd name="T44" fmla="*/ 0 w 8848"/>
                <a:gd name="T45" fmla="*/ 0 h 419"/>
                <a:gd name="T46" fmla="*/ 0 w 8848"/>
                <a:gd name="T47" fmla="*/ 0 h 419"/>
                <a:gd name="T48" fmla="*/ 0 w 8848"/>
                <a:gd name="T49" fmla="*/ 0 h 4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848"/>
                <a:gd name="T76" fmla="*/ 0 h 419"/>
                <a:gd name="T77" fmla="*/ 8848 w 8848"/>
                <a:gd name="T78" fmla="*/ 419 h 4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848" h="419">
                  <a:moveTo>
                    <a:pt x="8848" y="419"/>
                  </a:moveTo>
                  <a:lnTo>
                    <a:pt x="0" y="419"/>
                  </a:lnTo>
                  <a:lnTo>
                    <a:pt x="85" y="377"/>
                  </a:lnTo>
                  <a:lnTo>
                    <a:pt x="168" y="332"/>
                  </a:lnTo>
                  <a:lnTo>
                    <a:pt x="209" y="308"/>
                  </a:lnTo>
                  <a:lnTo>
                    <a:pt x="250" y="284"/>
                  </a:lnTo>
                  <a:lnTo>
                    <a:pt x="289" y="259"/>
                  </a:lnTo>
                  <a:lnTo>
                    <a:pt x="329" y="234"/>
                  </a:lnTo>
                  <a:lnTo>
                    <a:pt x="366" y="208"/>
                  </a:lnTo>
                  <a:lnTo>
                    <a:pt x="403" y="180"/>
                  </a:lnTo>
                  <a:lnTo>
                    <a:pt x="438" y="152"/>
                  </a:lnTo>
                  <a:lnTo>
                    <a:pt x="473" y="124"/>
                  </a:lnTo>
                  <a:lnTo>
                    <a:pt x="506" y="94"/>
                  </a:lnTo>
                  <a:lnTo>
                    <a:pt x="536" y="64"/>
                  </a:lnTo>
                  <a:lnTo>
                    <a:pt x="565" y="33"/>
                  </a:lnTo>
                  <a:lnTo>
                    <a:pt x="593" y="0"/>
                  </a:lnTo>
                  <a:lnTo>
                    <a:pt x="8780" y="0"/>
                  </a:lnTo>
                  <a:lnTo>
                    <a:pt x="8797" y="54"/>
                  </a:lnTo>
                  <a:lnTo>
                    <a:pt x="8811" y="107"/>
                  </a:lnTo>
                  <a:lnTo>
                    <a:pt x="8823" y="160"/>
                  </a:lnTo>
                  <a:lnTo>
                    <a:pt x="8832" y="213"/>
                  </a:lnTo>
                  <a:lnTo>
                    <a:pt x="8840" y="264"/>
                  </a:lnTo>
                  <a:lnTo>
                    <a:pt x="8846" y="316"/>
                  </a:lnTo>
                  <a:lnTo>
                    <a:pt x="8848" y="367"/>
                  </a:lnTo>
                  <a:lnTo>
                    <a:pt x="8848" y="419"/>
                  </a:lnTo>
                  <a:close/>
                </a:path>
              </a:pathLst>
            </a:custGeom>
            <a:solidFill>
              <a:srgbClr val="E155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0" name="Freeform 2364"/>
            <p:cNvSpPr>
              <a:spLocks/>
            </p:cNvSpPr>
            <p:nvPr/>
          </p:nvSpPr>
          <p:spPr bwMode="auto">
            <a:xfrm>
              <a:off x="1414" y="1908"/>
              <a:ext cx="2117" cy="105"/>
            </a:xfrm>
            <a:custGeom>
              <a:avLst/>
              <a:gdLst>
                <a:gd name="T0" fmla="*/ 0 w 8469"/>
                <a:gd name="T1" fmla="*/ 0 h 418"/>
                <a:gd name="T2" fmla="*/ 0 w 8469"/>
                <a:gd name="T3" fmla="*/ 0 h 418"/>
                <a:gd name="T4" fmla="*/ 0 w 8469"/>
                <a:gd name="T5" fmla="*/ 0 h 418"/>
                <a:gd name="T6" fmla="*/ 0 w 8469"/>
                <a:gd name="T7" fmla="*/ 0 h 418"/>
                <a:gd name="T8" fmla="*/ 0 w 8469"/>
                <a:gd name="T9" fmla="*/ 0 h 418"/>
                <a:gd name="T10" fmla="*/ 0 w 8469"/>
                <a:gd name="T11" fmla="*/ 0 h 418"/>
                <a:gd name="T12" fmla="*/ 0 w 8469"/>
                <a:gd name="T13" fmla="*/ 0 h 418"/>
                <a:gd name="T14" fmla="*/ 0 w 8469"/>
                <a:gd name="T15" fmla="*/ 0 h 418"/>
                <a:gd name="T16" fmla="*/ 0 w 8469"/>
                <a:gd name="T17" fmla="*/ 0 h 418"/>
                <a:gd name="T18" fmla="*/ 0 w 8469"/>
                <a:gd name="T19" fmla="*/ 0 h 418"/>
                <a:gd name="T20" fmla="*/ 0 w 8469"/>
                <a:gd name="T21" fmla="*/ 0 h 418"/>
                <a:gd name="T22" fmla="*/ 0 w 8469"/>
                <a:gd name="T23" fmla="*/ 0 h 418"/>
                <a:gd name="T24" fmla="*/ 0 w 8469"/>
                <a:gd name="T25" fmla="*/ 0 h 418"/>
                <a:gd name="T26" fmla="*/ 0 w 8469"/>
                <a:gd name="T27" fmla="*/ 0 h 418"/>
                <a:gd name="T28" fmla="*/ 0 w 8469"/>
                <a:gd name="T29" fmla="*/ 0 h 418"/>
                <a:gd name="T30" fmla="*/ 0 w 8469"/>
                <a:gd name="T31" fmla="*/ 0 h 418"/>
                <a:gd name="T32" fmla="*/ 0 w 8469"/>
                <a:gd name="T33" fmla="*/ 0 h 418"/>
                <a:gd name="T34" fmla="*/ 0 w 8469"/>
                <a:gd name="T35" fmla="*/ 0 h 418"/>
                <a:gd name="T36" fmla="*/ 0 w 8469"/>
                <a:gd name="T37" fmla="*/ 0 h 418"/>
                <a:gd name="T38" fmla="*/ 0 w 8469"/>
                <a:gd name="T39" fmla="*/ 0 h 418"/>
                <a:gd name="T40" fmla="*/ 0 w 8469"/>
                <a:gd name="T41" fmla="*/ 0 h 418"/>
                <a:gd name="T42" fmla="*/ 0 w 8469"/>
                <a:gd name="T43" fmla="*/ 0 h 418"/>
                <a:gd name="T44" fmla="*/ 0 w 8469"/>
                <a:gd name="T45" fmla="*/ 0 h 418"/>
                <a:gd name="T46" fmla="*/ 0 w 8469"/>
                <a:gd name="T47" fmla="*/ 0 h 418"/>
                <a:gd name="T48" fmla="*/ 0 w 8469"/>
                <a:gd name="T49" fmla="*/ 0 h 418"/>
                <a:gd name="T50" fmla="*/ 0 w 8469"/>
                <a:gd name="T51" fmla="*/ 0 h 418"/>
                <a:gd name="T52" fmla="*/ 0 w 8469"/>
                <a:gd name="T53" fmla="*/ 0 h 418"/>
                <a:gd name="T54" fmla="*/ 0 w 8469"/>
                <a:gd name="T55" fmla="*/ 0 h 418"/>
                <a:gd name="T56" fmla="*/ 0 w 8469"/>
                <a:gd name="T57" fmla="*/ 0 h 418"/>
                <a:gd name="T58" fmla="*/ 0 w 8469"/>
                <a:gd name="T59" fmla="*/ 0 h 418"/>
                <a:gd name="T60" fmla="*/ 0 w 8469"/>
                <a:gd name="T61" fmla="*/ 0 h 418"/>
                <a:gd name="T62" fmla="*/ 0 w 8469"/>
                <a:gd name="T63" fmla="*/ 0 h 4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69"/>
                <a:gd name="T97" fmla="*/ 0 h 418"/>
                <a:gd name="T98" fmla="*/ 8469 w 8469"/>
                <a:gd name="T99" fmla="*/ 418 h 4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69" h="418">
                  <a:moveTo>
                    <a:pt x="8469" y="418"/>
                  </a:moveTo>
                  <a:lnTo>
                    <a:pt x="0" y="418"/>
                  </a:lnTo>
                  <a:lnTo>
                    <a:pt x="31" y="396"/>
                  </a:lnTo>
                  <a:lnTo>
                    <a:pt x="60" y="373"/>
                  </a:lnTo>
                  <a:lnTo>
                    <a:pt x="87" y="351"/>
                  </a:lnTo>
                  <a:lnTo>
                    <a:pt x="115" y="328"/>
                  </a:lnTo>
                  <a:lnTo>
                    <a:pt x="140" y="303"/>
                  </a:lnTo>
                  <a:lnTo>
                    <a:pt x="167" y="280"/>
                  </a:lnTo>
                  <a:lnTo>
                    <a:pt x="190" y="255"/>
                  </a:lnTo>
                  <a:lnTo>
                    <a:pt x="213" y="229"/>
                  </a:lnTo>
                  <a:lnTo>
                    <a:pt x="234" y="203"/>
                  </a:lnTo>
                  <a:lnTo>
                    <a:pt x="255" y="175"/>
                  </a:lnTo>
                  <a:lnTo>
                    <a:pt x="273" y="148"/>
                  </a:lnTo>
                  <a:lnTo>
                    <a:pt x="291" y="120"/>
                  </a:lnTo>
                  <a:lnTo>
                    <a:pt x="306" y="91"/>
                  </a:lnTo>
                  <a:lnTo>
                    <a:pt x="320" y="62"/>
                  </a:lnTo>
                  <a:lnTo>
                    <a:pt x="332" y="30"/>
                  </a:lnTo>
                  <a:lnTo>
                    <a:pt x="342" y="0"/>
                  </a:lnTo>
                  <a:lnTo>
                    <a:pt x="4610" y="0"/>
                  </a:lnTo>
                  <a:lnTo>
                    <a:pt x="4684" y="21"/>
                  </a:lnTo>
                  <a:lnTo>
                    <a:pt x="4759" y="41"/>
                  </a:lnTo>
                  <a:lnTo>
                    <a:pt x="4835" y="58"/>
                  </a:lnTo>
                  <a:lnTo>
                    <a:pt x="4913" y="75"/>
                  </a:lnTo>
                  <a:lnTo>
                    <a:pt x="4994" y="90"/>
                  </a:lnTo>
                  <a:lnTo>
                    <a:pt x="5077" y="103"/>
                  </a:lnTo>
                  <a:lnTo>
                    <a:pt x="5161" y="115"/>
                  </a:lnTo>
                  <a:lnTo>
                    <a:pt x="5249" y="127"/>
                  </a:lnTo>
                  <a:lnTo>
                    <a:pt x="5338" y="136"/>
                  </a:lnTo>
                  <a:lnTo>
                    <a:pt x="5431" y="145"/>
                  </a:lnTo>
                  <a:lnTo>
                    <a:pt x="5524" y="153"/>
                  </a:lnTo>
                  <a:lnTo>
                    <a:pt x="5622" y="160"/>
                  </a:lnTo>
                  <a:lnTo>
                    <a:pt x="5724" y="166"/>
                  </a:lnTo>
                  <a:lnTo>
                    <a:pt x="5827" y="173"/>
                  </a:lnTo>
                  <a:lnTo>
                    <a:pt x="5934" y="178"/>
                  </a:lnTo>
                  <a:lnTo>
                    <a:pt x="6045" y="183"/>
                  </a:lnTo>
                  <a:lnTo>
                    <a:pt x="6080" y="183"/>
                  </a:lnTo>
                  <a:lnTo>
                    <a:pt x="6118" y="182"/>
                  </a:lnTo>
                  <a:lnTo>
                    <a:pt x="6159" y="178"/>
                  </a:lnTo>
                  <a:lnTo>
                    <a:pt x="6204" y="171"/>
                  </a:lnTo>
                  <a:lnTo>
                    <a:pt x="6249" y="163"/>
                  </a:lnTo>
                  <a:lnTo>
                    <a:pt x="6298" y="154"/>
                  </a:lnTo>
                  <a:lnTo>
                    <a:pt x="6348" y="142"/>
                  </a:lnTo>
                  <a:lnTo>
                    <a:pt x="6401" y="130"/>
                  </a:lnTo>
                  <a:lnTo>
                    <a:pt x="6510" y="101"/>
                  </a:lnTo>
                  <a:lnTo>
                    <a:pt x="6627" y="70"/>
                  </a:lnTo>
                  <a:lnTo>
                    <a:pt x="6747" y="35"/>
                  </a:lnTo>
                  <a:lnTo>
                    <a:pt x="6871" y="0"/>
                  </a:lnTo>
                  <a:lnTo>
                    <a:pt x="8298" y="0"/>
                  </a:lnTo>
                  <a:lnTo>
                    <a:pt x="8314" y="17"/>
                  </a:lnTo>
                  <a:lnTo>
                    <a:pt x="8328" y="37"/>
                  </a:lnTo>
                  <a:lnTo>
                    <a:pt x="8343" y="57"/>
                  </a:lnTo>
                  <a:lnTo>
                    <a:pt x="8357" y="78"/>
                  </a:lnTo>
                  <a:lnTo>
                    <a:pt x="8369" y="99"/>
                  </a:lnTo>
                  <a:lnTo>
                    <a:pt x="8381" y="123"/>
                  </a:lnTo>
                  <a:lnTo>
                    <a:pt x="8393" y="146"/>
                  </a:lnTo>
                  <a:lnTo>
                    <a:pt x="8403" y="171"/>
                  </a:lnTo>
                  <a:lnTo>
                    <a:pt x="8414" y="203"/>
                  </a:lnTo>
                  <a:lnTo>
                    <a:pt x="8424" y="235"/>
                  </a:lnTo>
                  <a:lnTo>
                    <a:pt x="8434" y="265"/>
                  </a:lnTo>
                  <a:lnTo>
                    <a:pt x="8443" y="295"/>
                  </a:lnTo>
                  <a:lnTo>
                    <a:pt x="8451" y="326"/>
                  </a:lnTo>
                  <a:lnTo>
                    <a:pt x="8457" y="358"/>
                  </a:lnTo>
                  <a:lnTo>
                    <a:pt x="8464" y="388"/>
                  </a:lnTo>
                  <a:lnTo>
                    <a:pt x="8469" y="418"/>
                  </a:lnTo>
                  <a:close/>
                </a:path>
              </a:pathLst>
            </a:custGeom>
            <a:solidFill>
              <a:srgbClr val="E051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1" name="Freeform 2365"/>
            <p:cNvSpPr>
              <a:spLocks/>
            </p:cNvSpPr>
            <p:nvPr/>
          </p:nvSpPr>
          <p:spPr bwMode="auto">
            <a:xfrm>
              <a:off x="1471" y="1856"/>
              <a:ext cx="2047" cy="105"/>
            </a:xfrm>
            <a:custGeom>
              <a:avLst/>
              <a:gdLst>
                <a:gd name="T0" fmla="*/ 0 w 8187"/>
                <a:gd name="T1" fmla="*/ 0 h 417"/>
                <a:gd name="T2" fmla="*/ 0 w 8187"/>
                <a:gd name="T3" fmla="*/ 0 h 417"/>
                <a:gd name="T4" fmla="*/ 0 w 8187"/>
                <a:gd name="T5" fmla="*/ 0 h 417"/>
                <a:gd name="T6" fmla="*/ 0 w 8187"/>
                <a:gd name="T7" fmla="*/ 0 h 417"/>
                <a:gd name="T8" fmla="*/ 0 w 8187"/>
                <a:gd name="T9" fmla="*/ 0 h 417"/>
                <a:gd name="T10" fmla="*/ 0 w 8187"/>
                <a:gd name="T11" fmla="*/ 0 h 417"/>
                <a:gd name="T12" fmla="*/ 0 w 8187"/>
                <a:gd name="T13" fmla="*/ 0 h 417"/>
                <a:gd name="T14" fmla="*/ 0 w 8187"/>
                <a:gd name="T15" fmla="*/ 0 h 417"/>
                <a:gd name="T16" fmla="*/ 0 w 8187"/>
                <a:gd name="T17" fmla="*/ 0 h 417"/>
                <a:gd name="T18" fmla="*/ 0 w 8187"/>
                <a:gd name="T19" fmla="*/ 0 h 417"/>
                <a:gd name="T20" fmla="*/ 0 w 8187"/>
                <a:gd name="T21" fmla="*/ 0 h 417"/>
                <a:gd name="T22" fmla="*/ 0 w 8187"/>
                <a:gd name="T23" fmla="*/ 0 h 417"/>
                <a:gd name="T24" fmla="*/ 0 w 8187"/>
                <a:gd name="T25" fmla="*/ 0 h 417"/>
                <a:gd name="T26" fmla="*/ 0 w 8187"/>
                <a:gd name="T27" fmla="*/ 0 h 417"/>
                <a:gd name="T28" fmla="*/ 0 w 8187"/>
                <a:gd name="T29" fmla="*/ 0 h 417"/>
                <a:gd name="T30" fmla="*/ 0 w 8187"/>
                <a:gd name="T31" fmla="*/ 0 h 417"/>
                <a:gd name="T32" fmla="*/ 0 w 8187"/>
                <a:gd name="T33" fmla="*/ 0 h 417"/>
                <a:gd name="T34" fmla="*/ 0 w 8187"/>
                <a:gd name="T35" fmla="*/ 0 h 417"/>
                <a:gd name="T36" fmla="*/ 0 w 8187"/>
                <a:gd name="T37" fmla="*/ 0 h 417"/>
                <a:gd name="T38" fmla="*/ 0 w 8187"/>
                <a:gd name="T39" fmla="*/ 0 h 417"/>
                <a:gd name="T40" fmla="*/ 0 w 8187"/>
                <a:gd name="T41" fmla="*/ 0 h 417"/>
                <a:gd name="T42" fmla="*/ 0 w 8187"/>
                <a:gd name="T43" fmla="*/ 0 h 417"/>
                <a:gd name="T44" fmla="*/ 0 w 8187"/>
                <a:gd name="T45" fmla="*/ 0 h 417"/>
                <a:gd name="T46" fmla="*/ 0 w 8187"/>
                <a:gd name="T47" fmla="*/ 0 h 417"/>
                <a:gd name="T48" fmla="*/ 0 w 8187"/>
                <a:gd name="T49" fmla="*/ 0 h 417"/>
                <a:gd name="T50" fmla="*/ 0 w 8187"/>
                <a:gd name="T51" fmla="*/ 0 h 417"/>
                <a:gd name="T52" fmla="*/ 0 w 8187"/>
                <a:gd name="T53" fmla="*/ 0 h 417"/>
                <a:gd name="T54" fmla="*/ 0 w 8187"/>
                <a:gd name="T55" fmla="*/ 0 h 417"/>
                <a:gd name="T56" fmla="*/ 0 w 8187"/>
                <a:gd name="T57" fmla="*/ 0 h 417"/>
                <a:gd name="T58" fmla="*/ 0 w 8187"/>
                <a:gd name="T59" fmla="*/ 0 h 417"/>
                <a:gd name="T60" fmla="*/ 0 w 8187"/>
                <a:gd name="T61" fmla="*/ 0 h 417"/>
                <a:gd name="T62" fmla="*/ 0 w 8187"/>
                <a:gd name="T63" fmla="*/ 0 h 417"/>
                <a:gd name="T64" fmla="*/ 0 w 8187"/>
                <a:gd name="T65" fmla="*/ 0 h 417"/>
                <a:gd name="T66" fmla="*/ 0 w 8187"/>
                <a:gd name="T67" fmla="*/ 0 h 417"/>
                <a:gd name="T68" fmla="*/ 0 w 8187"/>
                <a:gd name="T69" fmla="*/ 0 h 417"/>
                <a:gd name="T70" fmla="*/ 0 w 8187"/>
                <a:gd name="T71" fmla="*/ 0 h 417"/>
                <a:gd name="T72" fmla="*/ 0 w 8187"/>
                <a:gd name="T73" fmla="*/ 0 h 417"/>
                <a:gd name="T74" fmla="*/ 0 w 8187"/>
                <a:gd name="T75" fmla="*/ 0 h 4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187"/>
                <a:gd name="T115" fmla="*/ 0 h 417"/>
                <a:gd name="T116" fmla="*/ 8187 w 8187"/>
                <a:gd name="T117" fmla="*/ 417 h 41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187" h="417">
                  <a:moveTo>
                    <a:pt x="8187" y="417"/>
                  </a:moveTo>
                  <a:lnTo>
                    <a:pt x="0" y="417"/>
                  </a:lnTo>
                  <a:lnTo>
                    <a:pt x="17" y="395"/>
                  </a:lnTo>
                  <a:lnTo>
                    <a:pt x="33" y="372"/>
                  </a:lnTo>
                  <a:lnTo>
                    <a:pt x="49" y="349"/>
                  </a:lnTo>
                  <a:lnTo>
                    <a:pt x="62" y="325"/>
                  </a:lnTo>
                  <a:lnTo>
                    <a:pt x="75" y="301"/>
                  </a:lnTo>
                  <a:lnTo>
                    <a:pt x="87" y="276"/>
                  </a:lnTo>
                  <a:lnTo>
                    <a:pt x="98" y="251"/>
                  </a:lnTo>
                  <a:lnTo>
                    <a:pt x="107" y="226"/>
                  </a:lnTo>
                  <a:lnTo>
                    <a:pt x="116" y="200"/>
                  </a:lnTo>
                  <a:lnTo>
                    <a:pt x="123" y="172"/>
                  </a:lnTo>
                  <a:lnTo>
                    <a:pt x="128" y="145"/>
                  </a:lnTo>
                  <a:lnTo>
                    <a:pt x="132" y="116"/>
                  </a:lnTo>
                  <a:lnTo>
                    <a:pt x="135" y="89"/>
                  </a:lnTo>
                  <a:lnTo>
                    <a:pt x="136" y="60"/>
                  </a:lnTo>
                  <a:lnTo>
                    <a:pt x="136" y="29"/>
                  </a:lnTo>
                  <a:lnTo>
                    <a:pt x="133" y="0"/>
                  </a:lnTo>
                  <a:lnTo>
                    <a:pt x="3895" y="0"/>
                  </a:lnTo>
                  <a:lnTo>
                    <a:pt x="3943" y="27"/>
                  </a:lnTo>
                  <a:lnTo>
                    <a:pt x="3992" y="52"/>
                  </a:lnTo>
                  <a:lnTo>
                    <a:pt x="4040" y="75"/>
                  </a:lnTo>
                  <a:lnTo>
                    <a:pt x="4089" y="99"/>
                  </a:lnTo>
                  <a:lnTo>
                    <a:pt x="4138" y="120"/>
                  </a:lnTo>
                  <a:lnTo>
                    <a:pt x="4188" y="141"/>
                  </a:lnTo>
                  <a:lnTo>
                    <a:pt x="4238" y="161"/>
                  </a:lnTo>
                  <a:lnTo>
                    <a:pt x="4290" y="180"/>
                  </a:lnTo>
                  <a:lnTo>
                    <a:pt x="4341" y="197"/>
                  </a:lnTo>
                  <a:lnTo>
                    <a:pt x="4393" y="213"/>
                  </a:lnTo>
                  <a:lnTo>
                    <a:pt x="4446" y="229"/>
                  </a:lnTo>
                  <a:lnTo>
                    <a:pt x="4500" y="243"/>
                  </a:lnTo>
                  <a:lnTo>
                    <a:pt x="4554" y="256"/>
                  </a:lnTo>
                  <a:lnTo>
                    <a:pt x="4609" y="268"/>
                  </a:lnTo>
                  <a:lnTo>
                    <a:pt x="4666" y="280"/>
                  </a:lnTo>
                  <a:lnTo>
                    <a:pt x="4724" y="292"/>
                  </a:lnTo>
                  <a:lnTo>
                    <a:pt x="4782" y="301"/>
                  </a:lnTo>
                  <a:lnTo>
                    <a:pt x="4842" y="312"/>
                  </a:lnTo>
                  <a:lnTo>
                    <a:pt x="4902" y="320"/>
                  </a:lnTo>
                  <a:lnTo>
                    <a:pt x="4963" y="329"/>
                  </a:lnTo>
                  <a:lnTo>
                    <a:pt x="5091" y="343"/>
                  </a:lnTo>
                  <a:lnTo>
                    <a:pt x="5223" y="355"/>
                  </a:lnTo>
                  <a:lnTo>
                    <a:pt x="5362" y="367"/>
                  </a:lnTo>
                  <a:lnTo>
                    <a:pt x="5506" y="376"/>
                  </a:lnTo>
                  <a:lnTo>
                    <a:pt x="5657" y="384"/>
                  </a:lnTo>
                  <a:lnTo>
                    <a:pt x="5815" y="392"/>
                  </a:lnTo>
                  <a:lnTo>
                    <a:pt x="5866" y="392"/>
                  </a:lnTo>
                  <a:lnTo>
                    <a:pt x="5924" y="387"/>
                  </a:lnTo>
                  <a:lnTo>
                    <a:pt x="5986" y="379"/>
                  </a:lnTo>
                  <a:lnTo>
                    <a:pt x="6053" y="366"/>
                  </a:lnTo>
                  <a:lnTo>
                    <a:pt x="6125" y="350"/>
                  </a:lnTo>
                  <a:lnTo>
                    <a:pt x="6200" y="332"/>
                  </a:lnTo>
                  <a:lnTo>
                    <a:pt x="6278" y="312"/>
                  </a:lnTo>
                  <a:lnTo>
                    <a:pt x="6360" y="288"/>
                  </a:lnTo>
                  <a:lnTo>
                    <a:pt x="6531" y="240"/>
                  </a:lnTo>
                  <a:lnTo>
                    <a:pt x="6709" y="189"/>
                  </a:lnTo>
                  <a:lnTo>
                    <a:pt x="6801" y="164"/>
                  </a:lnTo>
                  <a:lnTo>
                    <a:pt x="6893" y="140"/>
                  </a:lnTo>
                  <a:lnTo>
                    <a:pt x="6984" y="118"/>
                  </a:lnTo>
                  <a:lnTo>
                    <a:pt x="7076" y="97"/>
                  </a:lnTo>
                  <a:lnTo>
                    <a:pt x="7166" y="78"/>
                  </a:lnTo>
                  <a:lnTo>
                    <a:pt x="7256" y="62"/>
                  </a:lnTo>
                  <a:lnTo>
                    <a:pt x="7344" y="50"/>
                  </a:lnTo>
                  <a:lnTo>
                    <a:pt x="7432" y="41"/>
                  </a:lnTo>
                  <a:lnTo>
                    <a:pt x="7516" y="36"/>
                  </a:lnTo>
                  <a:lnTo>
                    <a:pt x="7597" y="36"/>
                  </a:lnTo>
                  <a:lnTo>
                    <a:pt x="7676" y="40"/>
                  </a:lnTo>
                  <a:lnTo>
                    <a:pt x="7751" y="50"/>
                  </a:lnTo>
                  <a:lnTo>
                    <a:pt x="7821" y="66"/>
                  </a:lnTo>
                  <a:lnTo>
                    <a:pt x="7888" y="89"/>
                  </a:lnTo>
                  <a:lnTo>
                    <a:pt x="7950" y="118"/>
                  </a:lnTo>
                  <a:lnTo>
                    <a:pt x="8007" y="153"/>
                  </a:lnTo>
                  <a:lnTo>
                    <a:pt x="8057" y="198"/>
                  </a:lnTo>
                  <a:lnTo>
                    <a:pt x="8102" y="250"/>
                  </a:lnTo>
                  <a:lnTo>
                    <a:pt x="8142" y="312"/>
                  </a:lnTo>
                  <a:lnTo>
                    <a:pt x="8173" y="380"/>
                  </a:lnTo>
                  <a:lnTo>
                    <a:pt x="8180" y="399"/>
                  </a:lnTo>
                  <a:lnTo>
                    <a:pt x="8187" y="417"/>
                  </a:lnTo>
                  <a:close/>
                </a:path>
              </a:pathLst>
            </a:custGeom>
            <a:solidFill>
              <a:srgbClr val="E04D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2" name="Freeform 2366"/>
            <p:cNvSpPr>
              <a:spLocks noEditPoints="1"/>
            </p:cNvSpPr>
            <p:nvPr/>
          </p:nvSpPr>
          <p:spPr bwMode="auto">
            <a:xfrm>
              <a:off x="1492" y="1804"/>
              <a:ext cx="1996" cy="104"/>
            </a:xfrm>
            <a:custGeom>
              <a:avLst/>
              <a:gdLst>
                <a:gd name="T0" fmla="*/ 0 w 7985"/>
                <a:gd name="T1" fmla="*/ 0 h 419"/>
                <a:gd name="T2" fmla="*/ 0 w 7985"/>
                <a:gd name="T3" fmla="*/ 0 h 419"/>
                <a:gd name="T4" fmla="*/ 0 w 7985"/>
                <a:gd name="T5" fmla="*/ 0 h 419"/>
                <a:gd name="T6" fmla="*/ 0 w 7985"/>
                <a:gd name="T7" fmla="*/ 0 h 419"/>
                <a:gd name="T8" fmla="*/ 0 w 7985"/>
                <a:gd name="T9" fmla="*/ 0 h 419"/>
                <a:gd name="T10" fmla="*/ 0 w 7985"/>
                <a:gd name="T11" fmla="*/ 0 h 419"/>
                <a:gd name="T12" fmla="*/ 0 w 7985"/>
                <a:gd name="T13" fmla="*/ 0 h 419"/>
                <a:gd name="T14" fmla="*/ 0 w 7985"/>
                <a:gd name="T15" fmla="*/ 0 h 419"/>
                <a:gd name="T16" fmla="*/ 0 w 7985"/>
                <a:gd name="T17" fmla="*/ 0 h 419"/>
                <a:gd name="T18" fmla="*/ 0 w 7985"/>
                <a:gd name="T19" fmla="*/ 0 h 419"/>
                <a:gd name="T20" fmla="*/ 0 w 7985"/>
                <a:gd name="T21" fmla="*/ 0 h 419"/>
                <a:gd name="T22" fmla="*/ 0 w 7985"/>
                <a:gd name="T23" fmla="*/ 0 h 419"/>
                <a:gd name="T24" fmla="*/ 0 w 7985"/>
                <a:gd name="T25" fmla="*/ 0 h 419"/>
                <a:gd name="T26" fmla="*/ 0 w 7985"/>
                <a:gd name="T27" fmla="*/ 0 h 419"/>
                <a:gd name="T28" fmla="*/ 0 w 7985"/>
                <a:gd name="T29" fmla="*/ 0 h 419"/>
                <a:gd name="T30" fmla="*/ 0 w 7985"/>
                <a:gd name="T31" fmla="*/ 0 h 419"/>
                <a:gd name="T32" fmla="*/ 0 w 7985"/>
                <a:gd name="T33" fmla="*/ 0 h 419"/>
                <a:gd name="T34" fmla="*/ 0 w 7985"/>
                <a:gd name="T35" fmla="*/ 0 h 419"/>
                <a:gd name="T36" fmla="*/ 0 w 7985"/>
                <a:gd name="T37" fmla="*/ 0 h 419"/>
                <a:gd name="T38" fmla="*/ 0 w 7985"/>
                <a:gd name="T39" fmla="*/ 0 h 419"/>
                <a:gd name="T40" fmla="*/ 0 w 7985"/>
                <a:gd name="T41" fmla="*/ 0 h 419"/>
                <a:gd name="T42" fmla="*/ 0 w 7985"/>
                <a:gd name="T43" fmla="*/ 0 h 419"/>
                <a:gd name="T44" fmla="*/ 0 w 7985"/>
                <a:gd name="T45" fmla="*/ 0 h 419"/>
                <a:gd name="T46" fmla="*/ 0 w 7985"/>
                <a:gd name="T47" fmla="*/ 0 h 419"/>
                <a:gd name="T48" fmla="*/ 0 w 7985"/>
                <a:gd name="T49" fmla="*/ 0 h 419"/>
                <a:gd name="T50" fmla="*/ 0 w 7985"/>
                <a:gd name="T51" fmla="*/ 0 h 419"/>
                <a:gd name="T52" fmla="*/ 0 w 7985"/>
                <a:gd name="T53" fmla="*/ 0 h 419"/>
                <a:gd name="T54" fmla="*/ 0 w 7985"/>
                <a:gd name="T55" fmla="*/ 0 h 419"/>
                <a:gd name="T56" fmla="*/ 0 w 7985"/>
                <a:gd name="T57" fmla="*/ 0 h 419"/>
                <a:gd name="T58" fmla="*/ 0 w 7985"/>
                <a:gd name="T59" fmla="*/ 0 h 419"/>
                <a:gd name="T60" fmla="*/ 0 w 7985"/>
                <a:gd name="T61" fmla="*/ 0 h 419"/>
                <a:gd name="T62" fmla="*/ 0 w 7985"/>
                <a:gd name="T63" fmla="*/ 0 h 419"/>
                <a:gd name="T64" fmla="*/ 0 w 7985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85"/>
                <a:gd name="T100" fmla="*/ 0 h 419"/>
                <a:gd name="T101" fmla="*/ 7985 w 7985"/>
                <a:gd name="T102" fmla="*/ 419 h 4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85" h="419">
                  <a:moveTo>
                    <a:pt x="7985" y="419"/>
                  </a:moveTo>
                  <a:lnTo>
                    <a:pt x="6558" y="419"/>
                  </a:lnTo>
                  <a:lnTo>
                    <a:pt x="6659" y="390"/>
                  </a:lnTo>
                  <a:lnTo>
                    <a:pt x="6762" y="363"/>
                  </a:lnTo>
                  <a:lnTo>
                    <a:pt x="6865" y="337"/>
                  </a:lnTo>
                  <a:lnTo>
                    <a:pt x="6968" y="313"/>
                  </a:lnTo>
                  <a:lnTo>
                    <a:pt x="7020" y="301"/>
                  </a:lnTo>
                  <a:lnTo>
                    <a:pt x="7070" y="291"/>
                  </a:lnTo>
                  <a:lnTo>
                    <a:pt x="7121" y="282"/>
                  </a:lnTo>
                  <a:lnTo>
                    <a:pt x="7172" y="274"/>
                  </a:lnTo>
                  <a:lnTo>
                    <a:pt x="7222" y="266"/>
                  </a:lnTo>
                  <a:lnTo>
                    <a:pt x="7271" y="259"/>
                  </a:lnTo>
                  <a:lnTo>
                    <a:pt x="7319" y="254"/>
                  </a:lnTo>
                  <a:lnTo>
                    <a:pt x="7367" y="250"/>
                  </a:lnTo>
                  <a:lnTo>
                    <a:pt x="7415" y="247"/>
                  </a:lnTo>
                  <a:lnTo>
                    <a:pt x="7461" y="246"/>
                  </a:lnTo>
                  <a:lnTo>
                    <a:pt x="7507" y="246"/>
                  </a:lnTo>
                  <a:lnTo>
                    <a:pt x="7552" y="247"/>
                  </a:lnTo>
                  <a:lnTo>
                    <a:pt x="7595" y="251"/>
                  </a:lnTo>
                  <a:lnTo>
                    <a:pt x="7638" y="256"/>
                  </a:lnTo>
                  <a:lnTo>
                    <a:pt x="7679" y="263"/>
                  </a:lnTo>
                  <a:lnTo>
                    <a:pt x="7718" y="271"/>
                  </a:lnTo>
                  <a:lnTo>
                    <a:pt x="7758" y="282"/>
                  </a:lnTo>
                  <a:lnTo>
                    <a:pt x="7795" y="295"/>
                  </a:lnTo>
                  <a:lnTo>
                    <a:pt x="7830" y="309"/>
                  </a:lnTo>
                  <a:lnTo>
                    <a:pt x="7865" y="326"/>
                  </a:lnTo>
                  <a:lnTo>
                    <a:pt x="7898" y="346"/>
                  </a:lnTo>
                  <a:lnTo>
                    <a:pt x="7928" y="367"/>
                  </a:lnTo>
                  <a:lnTo>
                    <a:pt x="7957" y="392"/>
                  </a:lnTo>
                  <a:lnTo>
                    <a:pt x="7985" y="419"/>
                  </a:lnTo>
                  <a:close/>
                  <a:moveTo>
                    <a:pt x="4297" y="419"/>
                  </a:moveTo>
                  <a:lnTo>
                    <a:pt x="29" y="419"/>
                  </a:lnTo>
                  <a:lnTo>
                    <a:pt x="36" y="396"/>
                  </a:lnTo>
                  <a:lnTo>
                    <a:pt x="41" y="374"/>
                  </a:lnTo>
                  <a:lnTo>
                    <a:pt x="45" y="351"/>
                  </a:lnTo>
                  <a:lnTo>
                    <a:pt x="49" y="328"/>
                  </a:lnTo>
                  <a:lnTo>
                    <a:pt x="52" y="304"/>
                  </a:lnTo>
                  <a:lnTo>
                    <a:pt x="53" y="280"/>
                  </a:lnTo>
                  <a:lnTo>
                    <a:pt x="53" y="255"/>
                  </a:lnTo>
                  <a:lnTo>
                    <a:pt x="53" y="230"/>
                  </a:lnTo>
                  <a:lnTo>
                    <a:pt x="50" y="205"/>
                  </a:lnTo>
                  <a:lnTo>
                    <a:pt x="48" y="180"/>
                  </a:lnTo>
                  <a:lnTo>
                    <a:pt x="44" y="153"/>
                  </a:lnTo>
                  <a:lnTo>
                    <a:pt x="38" y="127"/>
                  </a:lnTo>
                  <a:lnTo>
                    <a:pt x="32" y="99"/>
                  </a:lnTo>
                  <a:lnTo>
                    <a:pt x="24" y="73"/>
                  </a:lnTo>
                  <a:lnTo>
                    <a:pt x="16" y="44"/>
                  </a:lnTo>
                  <a:lnTo>
                    <a:pt x="5" y="16"/>
                  </a:lnTo>
                  <a:lnTo>
                    <a:pt x="3" y="8"/>
                  </a:lnTo>
                  <a:lnTo>
                    <a:pt x="0" y="0"/>
                  </a:lnTo>
                  <a:lnTo>
                    <a:pt x="3505" y="0"/>
                  </a:lnTo>
                  <a:lnTo>
                    <a:pt x="3552" y="37"/>
                  </a:lnTo>
                  <a:lnTo>
                    <a:pt x="3601" y="73"/>
                  </a:lnTo>
                  <a:lnTo>
                    <a:pt x="3649" y="106"/>
                  </a:lnTo>
                  <a:lnTo>
                    <a:pt x="3696" y="139"/>
                  </a:lnTo>
                  <a:lnTo>
                    <a:pt x="3745" y="169"/>
                  </a:lnTo>
                  <a:lnTo>
                    <a:pt x="3792" y="198"/>
                  </a:lnTo>
                  <a:lnTo>
                    <a:pt x="3841" y="226"/>
                  </a:lnTo>
                  <a:lnTo>
                    <a:pt x="3890" y="252"/>
                  </a:lnTo>
                  <a:lnTo>
                    <a:pt x="3939" y="278"/>
                  </a:lnTo>
                  <a:lnTo>
                    <a:pt x="3989" y="301"/>
                  </a:lnTo>
                  <a:lnTo>
                    <a:pt x="4039" y="324"/>
                  </a:lnTo>
                  <a:lnTo>
                    <a:pt x="4089" y="345"/>
                  </a:lnTo>
                  <a:lnTo>
                    <a:pt x="4140" y="365"/>
                  </a:lnTo>
                  <a:lnTo>
                    <a:pt x="4191" y="384"/>
                  </a:lnTo>
                  <a:lnTo>
                    <a:pt x="4244" y="402"/>
                  </a:lnTo>
                  <a:lnTo>
                    <a:pt x="4297" y="419"/>
                  </a:lnTo>
                  <a:close/>
                </a:path>
              </a:pathLst>
            </a:custGeom>
            <a:solidFill>
              <a:srgbClr val="DF4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3" name="Freeform 2367"/>
            <p:cNvSpPr>
              <a:spLocks/>
            </p:cNvSpPr>
            <p:nvPr/>
          </p:nvSpPr>
          <p:spPr bwMode="auto">
            <a:xfrm>
              <a:off x="1478" y="1752"/>
              <a:ext cx="967" cy="104"/>
            </a:xfrm>
            <a:custGeom>
              <a:avLst/>
              <a:gdLst>
                <a:gd name="T0" fmla="*/ 0 w 3867"/>
                <a:gd name="T1" fmla="*/ 0 h 418"/>
                <a:gd name="T2" fmla="*/ 0 w 3867"/>
                <a:gd name="T3" fmla="*/ 0 h 418"/>
                <a:gd name="T4" fmla="*/ 0 w 3867"/>
                <a:gd name="T5" fmla="*/ 0 h 418"/>
                <a:gd name="T6" fmla="*/ 0 w 3867"/>
                <a:gd name="T7" fmla="*/ 0 h 418"/>
                <a:gd name="T8" fmla="*/ 0 w 3867"/>
                <a:gd name="T9" fmla="*/ 0 h 418"/>
                <a:gd name="T10" fmla="*/ 0 w 3867"/>
                <a:gd name="T11" fmla="*/ 0 h 418"/>
                <a:gd name="T12" fmla="*/ 0 w 3867"/>
                <a:gd name="T13" fmla="*/ 0 h 418"/>
                <a:gd name="T14" fmla="*/ 0 w 3867"/>
                <a:gd name="T15" fmla="*/ 0 h 418"/>
                <a:gd name="T16" fmla="*/ 0 w 3867"/>
                <a:gd name="T17" fmla="*/ 0 h 418"/>
                <a:gd name="T18" fmla="*/ 0 w 3867"/>
                <a:gd name="T19" fmla="*/ 0 h 418"/>
                <a:gd name="T20" fmla="*/ 0 w 3867"/>
                <a:gd name="T21" fmla="*/ 0 h 418"/>
                <a:gd name="T22" fmla="*/ 0 w 3867"/>
                <a:gd name="T23" fmla="*/ 0 h 418"/>
                <a:gd name="T24" fmla="*/ 0 w 3867"/>
                <a:gd name="T25" fmla="*/ 0 h 418"/>
                <a:gd name="T26" fmla="*/ 0 w 3867"/>
                <a:gd name="T27" fmla="*/ 0 h 418"/>
                <a:gd name="T28" fmla="*/ 0 w 3867"/>
                <a:gd name="T29" fmla="*/ 0 h 418"/>
                <a:gd name="T30" fmla="*/ 0 w 3867"/>
                <a:gd name="T31" fmla="*/ 0 h 418"/>
                <a:gd name="T32" fmla="*/ 0 w 3867"/>
                <a:gd name="T33" fmla="*/ 0 h 418"/>
                <a:gd name="T34" fmla="*/ 0 w 3867"/>
                <a:gd name="T35" fmla="*/ 0 h 418"/>
                <a:gd name="T36" fmla="*/ 0 w 3867"/>
                <a:gd name="T37" fmla="*/ 0 h 418"/>
                <a:gd name="T38" fmla="*/ 0 w 3867"/>
                <a:gd name="T39" fmla="*/ 0 h 418"/>
                <a:gd name="T40" fmla="*/ 0 w 3867"/>
                <a:gd name="T41" fmla="*/ 0 h 418"/>
                <a:gd name="T42" fmla="*/ 0 w 3867"/>
                <a:gd name="T43" fmla="*/ 0 h 418"/>
                <a:gd name="T44" fmla="*/ 0 w 3867"/>
                <a:gd name="T45" fmla="*/ 0 h 418"/>
                <a:gd name="T46" fmla="*/ 0 w 3867"/>
                <a:gd name="T47" fmla="*/ 0 h 418"/>
                <a:gd name="T48" fmla="*/ 0 w 3867"/>
                <a:gd name="T49" fmla="*/ 0 h 418"/>
                <a:gd name="T50" fmla="*/ 0 w 3867"/>
                <a:gd name="T51" fmla="*/ 0 h 418"/>
                <a:gd name="T52" fmla="*/ 0 w 3867"/>
                <a:gd name="T53" fmla="*/ 0 h 418"/>
                <a:gd name="T54" fmla="*/ 0 w 3867"/>
                <a:gd name="T55" fmla="*/ 0 h 418"/>
                <a:gd name="T56" fmla="*/ 0 w 3867"/>
                <a:gd name="T57" fmla="*/ 0 h 41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67"/>
                <a:gd name="T88" fmla="*/ 0 h 418"/>
                <a:gd name="T89" fmla="*/ 3867 w 3867"/>
                <a:gd name="T90" fmla="*/ 418 h 41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67" h="418">
                  <a:moveTo>
                    <a:pt x="3867" y="418"/>
                  </a:moveTo>
                  <a:lnTo>
                    <a:pt x="105" y="418"/>
                  </a:lnTo>
                  <a:lnTo>
                    <a:pt x="104" y="394"/>
                  </a:lnTo>
                  <a:lnTo>
                    <a:pt x="100" y="371"/>
                  </a:lnTo>
                  <a:lnTo>
                    <a:pt x="96" y="348"/>
                  </a:lnTo>
                  <a:lnTo>
                    <a:pt x="91" y="323"/>
                  </a:lnTo>
                  <a:lnTo>
                    <a:pt x="84" y="299"/>
                  </a:lnTo>
                  <a:lnTo>
                    <a:pt x="78" y="274"/>
                  </a:lnTo>
                  <a:lnTo>
                    <a:pt x="70" y="249"/>
                  </a:lnTo>
                  <a:lnTo>
                    <a:pt x="60" y="224"/>
                  </a:lnTo>
                  <a:lnTo>
                    <a:pt x="50" y="194"/>
                  </a:lnTo>
                  <a:lnTo>
                    <a:pt x="39" y="165"/>
                  </a:lnTo>
                  <a:lnTo>
                    <a:pt x="31" y="137"/>
                  </a:lnTo>
                  <a:lnTo>
                    <a:pt x="23" y="108"/>
                  </a:lnTo>
                  <a:lnTo>
                    <a:pt x="15" y="80"/>
                  </a:lnTo>
                  <a:lnTo>
                    <a:pt x="10" y="53"/>
                  </a:lnTo>
                  <a:lnTo>
                    <a:pt x="5" y="26"/>
                  </a:lnTo>
                  <a:lnTo>
                    <a:pt x="0" y="0"/>
                  </a:lnTo>
                  <a:lnTo>
                    <a:pt x="3318" y="0"/>
                  </a:lnTo>
                  <a:lnTo>
                    <a:pt x="3388" y="63"/>
                  </a:lnTo>
                  <a:lnTo>
                    <a:pt x="3457" y="124"/>
                  </a:lnTo>
                  <a:lnTo>
                    <a:pt x="3525" y="182"/>
                  </a:lnTo>
                  <a:lnTo>
                    <a:pt x="3594" y="235"/>
                  </a:lnTo>
                  <a:lnTo>
                    <a:pt x="3661" y="285"/>
                  </a:lnTo>
                  <a:lnTo>
                    <a:pt x="3730" y="332"/>
                  </a:lnTo>
                  <a:lnTo>
                    <a:pt x="3764" y="355"/>
                  </a:lnTo>
                  <a:lnTo>
                    <a:pt x="3799" y="376"/>
                  </a:lnTo>
                  <a:lnTo>
                    <a:pt x="3833" y="397"/>
                  </a:lnTo>
                  <a:lnTo>
                    <a:pt x="3867" y="418"/>
                  </a:lnTo>
                  <a:close/>
                </a:path>
              </a:pathLst>
            </a:custGeom>
            <a:solidFill>
              <a:srgbClr val="DE46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4" name="Freeform 2368"/>
            <p:cNvSpPr>
              <a:spLocks/>
            </p:cNvSpPr>
            <p:nvPr/>
          </p:nvSpPr>
          <p:spPr bwMode="auto">
            <a:xfrm>
              <a:off x="1476" y="1699"/>
              <a:ext cx="892" cy="105"/>
            </a:xfrm>
            <a:custGeom>
              <a:avLst/>
              <a:gdLst>
                <a:gd name="T0" fmla="*/ 0 w 3571"/>
                <a:gd name="T1" fmla="*/ 0 h 418"/>
                <a:gd name="T2" fmla="*/ 0 w 3571"/>
                <a:gd name="T3" fmla="*/ 0 h 418"/>
                <a:gd name="T4" fmla="*/ 0 w 3571"/>
                <a:gd name="T5" fmla="*/ 0 h 418"/>
                <a:gd name="T6" fmla="*/ 0 w 3571"/>
                <a:gd name="T7" fmla="*/ 0 h 418"/>
                <a:gd name="T8" fmla="*/ 0 w 3571"/>
                <a:gd name="T9" fmla="*/ 0 h 418"/>
                <a:gd name="T10" fmla="*/ 0 w 3571"/>
                <a:gd name="T11" fmla="*/ 0 h 418"/>
                <a:gd name="T12" fmla="*/ 0 w 3571"/>
                <a:gd name="T13" fmla="*/ 0 h 418"/>
                <a:gd name="T14" fmla="*/ 0 w 3571"/>
                <a:gd name="T15" fmla="*/ 0 h 418"/>
                <a:gd name="T16" fmla="*/ 0 w 3571"/>
                <a:gd name="T17" fmla="*/ 0 h 418"/>
                <a:gd name="T18" fmla="*/ 0 w 3571"/>
                <a:gd name="T19" fmla="*/ 0 h 418"/>
                <a:gd name="T20" fmla="*/ 0 w 3571"/>
                <a:gd name="T21" fmla="*/ 0 h 418"/>
                <a:gd name="T22" fmla="*/ 0 w 3571"/>
                <a:gd name="T23" fmla="*/ 0 h 418"/>
                <a:gd name="T24" fmla="*/ 0 w 3571"/>
                <a:gd name="T25" fmla="*/ 0 h 418"/>
                <a:gd name="T26" fmla="*/ 0 w 3571"/>
                <a:gd name="T27" fmla="*/ 0 h 418"/>
                <a:gd name="T28" fmla="*/ 0 w 3571"/>
                <a:gd name="T29" fmla="*/ 0 h 418"/>
                <a:gd name="T30" fmla="*/ 0 w 3571"/>
                <a:gd name="T31" fmla="*/ 0 h 418"/>
                <a:gd name="T32" fmla="*/ 0 w 3571"/>
                <a:gd name="T33" fmla="*/ 0 h 418"/>
                <a:gd name="T34" fmla="*/ 0 w 3571"/>
                <a:gd name="T35" fmla="*/ 0 h 418"/>
                <a:gd name="T36" fmla="*/ 0 w 3571"/>
                <a:gd name="T37" fmla="*/ 0 h 418"/>
                <a:gd name="T38" fmla="*/ 0 w 3571"/>
                <a:gd name="T39" fmla="*/ 0 h 418"/>
                <a:gd name="T40" fmla="*/ 0 w 3571"/>
                <a:gd name="T41" fmla="*/ 0 h 418"/>
                <a:gd name="T42" fmla="*/ 0 w 3571"/>
                <a:gd name="T43" fmla="*/ 0 h 418"/>
                <a:gd name="T44" fmla="*/ 0 w 3571"/>
                <a:gd name="T45" fmla="*/ 0 h 418"/>
                <a:gd name="T46" fmla="*/ 0 w 3571"/>
                <a:gd name="T47" fmla="*/ 0 h 418"/>
                <a:gd name="T48" fmla="*/ 0 w 3571"/>
                <a:gd name="T49" fmla="*/ 0 h 418"/>
                <a:gd name="T50" fmla="*/ 0 w 3571"/>
                <a:gd name="T51" fmla="*/ 0 h 418"/>
                <a:gd name="T52" fmla="*/ 0 w 3571"/>
                <a:gd name="T53" fmla="*/ 0 h 4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71"/>
                <a:gd name="T82" fmla="*/ 0 h 418"/>
                <a:gd name="T83" fmla="*/ 3571 w 3571"/>
                <a:gd name="T84" fmla="*/ 418 h 4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71" h="418">
                  <a:moveTo>
                    <a:pt x="3571" y="418"/>
                  </a:moveTo>
                  <a:lnTo>
                    <a:pt x="66" y="418"/>
                  </a:lnTo>
                  <a:lnTo>
                    <a:pt x="56" y="389"/>
                  </a:lnTo>
                  <a:lnTo>
                    <a:pt x="46" y="360"/>
                  </a:lnTo>
                  <a:lnTo>
                    <a:pt x="37" y="331"/>
                  </a:lnTo>
                  <a:lnTo>
                    <a:pt x="30" y="304"/>
                  </a:lnTo>
                  <a:lnTo>
                    <a:pt x="24" y="276"/>
                  </a:lnTo>
                  <a:lnTo>
                    <a:pt x="17" y="248"/>
                  </a:lnTo>
                  <a:lnTo>
                    <a:pt x="13" y="222"/>
                  </a:lnTo>
                  <a:lnTo>
                    <a:pt x="8" y="195"/>
                  </a:lnTo>
                  <a:lnTo>
                    <a:pt x="5" y="170"/>
                  </a:lnTo>
                  <a:lnTo>
                    <a:pt x="3" y="144"/>
                  </a:lnTo>
                  <a:lnTo>
                    <a:pt x="1" y="119"/>
                  </a:lnTo>
                  <a:lnTo>
                    <a:pt x="0" y="95"/>
                  </a:lnTo>
                  <a:lnTo>
                    <a:pt x="1" y="70"/>
                  </a:lnTo>
                  <a:lnTo>
                    <a:pt x="1" y="46"/>
                  </a:lnTo>
                  <a:lnTo>
                    <a:pt x="3" y="24"/>
                  </a:lnTo>
                  <a:lnTo>
                    <a:pt x="5" y="0"/>
                  </a:lnTo>
                  <a:lnTo>
                    <a:pt x="3122" y="0"/>
                  </a:lnTo>
                  <a:lnTo>
                    <a:pt x="3180" y="62"/>
                  </a:lnTo>
                  <a:lnTo>
                    <a:pt x="3237" y="120"/>
                  </a:lnTo>
                  <a:lnTo>
                    <a:pt x="3293" y="175"/>
                  </a:lnTo>
                  <a:lnTo>
                    <a:pt x="3349" y="228"/>
                  </a:lnTo>
                  <a:lnTo>
                    <a:pt x="3406" y="280"/>
                  </a:lnTo>
                  <a:lnTo>
                    <a:pt x="3461" y="329"/>
                  </a:lnTo>
                  <a:lnTo>
                    <a:pt x="3515" y="375"/>
                  </a:lnTo>
                  <a:lnTo>
                    <a:pt x="3571" y="418"/>
                  </a:lnTo>
                  <a:close/>
                </a:path>
              </a:pathLst>
            </a:custGeom>
            <a:solidFill>
              <a:srgbClr val="DE43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5" name="Freeform 2369"/>
            <p:cNvSpPr>
              <a:spLocks/>
            </p:cNvSpPr>
            <p:nvPr/>
          </p:nvSpPr>
          <p:spPr bwMode="auto">
            <a:xfrm>
              <a:off x="1476" y="1647"/>
              <a:ext cx="832" cy="105"/>
            </a:xfrm>
            <a:custGeom>
              <a:avLst/>
              <a:gdLst>
                <a:gd name="T0" fmla="*/ 0 w 3328"/>
                <a:gd name="T1" fmla="*/ 0 h 419"/>
                <a:gd name="T2" fmla="*/ 0 w 3328"/>
                <a:gd name="T3" fmla="*/ 0 h 419"/>
                <a:gd name="T4" fmla="*/ 0 w 3328"/>
                <a:gd name="T5" fmla="*/ 0 h 419"/>
                <a:gd name="T6" fmla="*/ 0 w 3328"/>
                <a:gd name="T7" fmla="*/ 0 h 419"/>
                <a:gd name="T8" fmla="*/ 0 w 3328"/>
                <a:gd name="T9" fmla="*/ 0 h 419"/>
                <a:gd name="T10" fmla="*/ 0 w 3328"/>
                <a:gd name="T11" fmla="*/ 0 h 419"/>
                <a:gd name="T12" fmla="*/ 0 w 3328"/>
                <a:gd name="T13" fmla="*/ 0 h 419"/>
                <a:gd name="T14" fmla="*/ 0 w 3328"/>
                <a:gd name="T15" fmla="*/ 0 h 419"/>
                <a:gd name="T16" fmla="*/ 0 w 3328"/>
                <a:gd name="T17" fmla="*/ 0 h 419"/>
                <a:gd name="T18" fmla="*/ 0 w 3328"/>
                <a:gd name="T19" fmla="*/ 0 h 419"/>
                <a:gd name="T20" fmla="*/ 0 w 3328"/>
                <a:gd name="T21" fmla="*/ 0 h 419"/>
                <a:gd name="T22" fmla="*/ 0 w 3328"/>
                <a:gd name="T23" fmla="*/ 0 h 419"/>
                <a:gd name="T24" fmla="*/ 0 w 3328"/>
                <a:gd name="T25" fmla="*/ 0 h 419"/>
                <a:gd name="T26" fmla="*/ 0 w 3328"/>
                <a:gd name="T27" fmla="*/ 0 h 419"/>
                <a:gd name="T28" fmla="*/ 0 w 3328"/>
                <a:gd name="T29" fmla="*/ 0 h 419"/>
                <a:gd name="T30" fmla="*/ 0 w 3328"/>
                <a:gd name="T31" fmla="*/ 0 h 419"/>
                <a:gd name="T32" fmla="*/ 0 w 3328"/>
                <a:gd name="T33" fmla="*/ 0 h 419"/>
                <a:gd name="T34" fmla="*/ 0 w 3328"/>
                <a:gd name="T35" fmla="*/ 0 h 419"/>
                <a:gd name="T36" fmla="*/ 0 w 3328"/>
                <a:gd name="T37" fmla="*/ 0 h 419"/>
                <a:gd name="T38" fmla="*/ 0 w 3328"/>
                <a:gd name="T39" fmla="*/ 0 h 419"/>
                <a:gd name="T40" fmla="*/ 0 w 3328"/>
                <a:gd name="T41" fmla="*/ 0 h 419"/>
                <a:gd name="T42" fmla="*/ 0 w 3328"/>
                <a:gd name="T43" fmla="*/ 0 h 419"/>
                <a:gd name="T44" fmla="*/ 0 w 3328"/>
                <a:gd name="T45" fmla="*/ 0 h 419"/>
                <a:gd name="T46" fmla="*/ 0 w 3328"/>
                <a:gd name="T47" fmla="*/ 0 h 419"/>
                <a:gd name="T48" fmla="*/ 0 w 3328"/>
                <a:gd name="T49" fmla="*/ 0 h 419"/>
                <a:gd name="T50" fmla="*/ 0 w 3328"/>
                <a:gd name="T51" fmla="*/ 0 h 419"/>
                <a:gd name="T52" fmla="*/ 0 w 3328"/>
                <a:gd name="T53" fmla="*/ 0 h 4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328"/>
                <a:gd name="T82" fmla="*/ 0 h 419"/>
                <a:gd name="T83" fmla="*/ 3328 w 3328"/>
                <a:gd name="T84" fmla="*/ 419 h 41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328" h="419">
                  <a:moveTo>
                    <a:pt x="3328" y="419"/>
                  </a:moveTo>
                  <a:lnTo>
                    <a:pt x="10" y="419"/>
                  </a:lnTo>
                  <a:lnTo>
                    <a:pt x="6" y="388"/>
                  </a:lnTo>
                  <a:lnTo>
                    <a:pt x="3" y="358"/>
                  </a:lnTo>
                  <a:lnTo>
                    <a:pt x="0" y="329"/>
                  </a:lnTo>
                  <a:lnTo>
                    <a:pt x="0" y="300"/>
                  </a:lnTo>
                  <a:lnTo>
                    <a:pt x="0" y="272"/>
                  </a:lnTo>
                  <a:lnTo>
                    <a:pt x="2" y="245"/>
                  </a:lnTo>
                  <a:lnTo>
                    <a:pt x="4" y="217"/>
                  </a:lnTo>
                  <a:lnTo>
                    <a:pt x="7" y="192"/>
                  </a:lnTo>
                  <a:lnTo>
                    <a:pt x="12" y="165"/>
                  </a:lnTo>
                  <a:lnTo>
                    <a:pt x="18" y="140"/>
                  </a:lnTo>
                  <a:lnTo>
                    <a:pt x="24" y="115"/>
                  </a:lnTo>
                  <a:lnTo>
                    <a:pt x="32" y="91"/>
                  </a:lnTo>
                  <a:lnTo>
                    <a:pt x="40" y="68"/>
                  </a:lnTo>
                  <a:lnTo>
                    <a:pt x="49" y="45"/>
                  </a:lnTo>
                  <a:lnTo>
                    <a:pt x="60" y="23"/>
                  </a:lnTo>
                  <a:lnTo>
                    <a:pt x="72" y="0"/>
                  </a:lnTo>
                  <a:lnTo>
                    <a:pt x="2933" y="0"/>
                  </a:lnTo>
                  <a:lnTo>
                    <a:pt x="2985" y="60"/>
                  </a:lnTo>
                  <a:lnTo>
                    <a:pt x="3035" y="117"/>
                  </a:lnTo>
                  <a:lnTo>
                    <a:pt x="3085" y="172"/>
                  </a:lnTo>
                  <a:lnTo>
                    <a:pt x="3134" y="225"/>
                  </a:lnTo>
                  <a:lnTo>
                    <a:pt x="3184" y="276"/>
                  </a:lnTo>
                  <a:lnTo>
                    <a:pt x="3232" y="325"/>
                  </a:lnTo>
                  <a:lnTo>
                    <a:pt x="3281" y="373"/>
                  </a:lnTo>
                  <a:lnTo>
                    <a:pt x="3328" y="419"/>
                  </a:lnTo>
                  <a:close/>
                </a:path>
              </a:pathLst>
            </a:custGeom>
            <a:solidFill>
              <a:srgbClr val="DD3F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6" name="Freeform 2370"/>
            <p:cNvSpPr>
              <a:spLocks/>
            </p:cNvSpPr>
            <p:nvPr/>
          </p:nvSpPr>
          <p:spPr bwMode="auto">
            <a:xfrm>
              <a:off x="1477" y="1595"/>
              <a:ext cx="779" cy="104"/>
            </a:xfrm>
            <a:custGeom>
              <a:avLst/>
              <a:gdLst>
                <a:gd name="T0" fmla="*/ 0 w 3117"/>
                <a:gd name="T1" fmla="*/ 0 h 417"/>
                <a:gd name="T2" fmla="*/ 0 w 3117"/>
                <a:gd name="T3" fmla="*/ 0 h 417"/>
                <a:gd name="T4" fmla="*/ 0 w 3117"/>
                <a:gd name="T5" fmla="*/ 0 h 417"/>
                <a:gd name="T6" fmla="*/ 0 w 3117"/>
                <a:gd name="T7" fmla="*/ 0 h 417"/>
                <a:gd name="T8" fmla="*/ 0 w 3117"/>
                <a:gd name="T9" fmla="*/ 0 h 417"/>
                <a:gd name="T10" fmla="*/ 0 w 3117"/>
                <a:gd name="T11" fmla="*/ 0 h 417"/>
                <a:gd name="T12" fmla="*/ 0 w 3117"/>
                <a:gd name="T13" fmla="*/ 0 h 417"/>
                <a:gd name="T14" fmla="*/ 0 w 3117"/>
                <a:gd name="T15" fmla="*/ 0 h 417"/>
                <a:gd name="T16" fmla="*/ 0 w 3117"/>
                <a:gd name="T17" fmla="*/ 0 h 417"/>
                <a:gd name="T18" fmla="*/ 0 w 3117"/>
                <a:gd name="T19" fmla="*/ 0 h 417"/>
                <a:gd name="T20" fmla="*/ 0 w 3117"/>
                <a:gd name="T21" fmla="*/ 0 h 417"/>
                <a:gd name="T22" fmla="*/ 0 w 3117"/>
                <a:gd name="T23" fmla="*/ 0 h 417"/>
                <a:gd name="T24" fmla="*/ 0 w 3117"/>
                <a:gd name="T25" fmla="*/ 0 h 417"/>
                <a:gd name="T26" fmla="*/ 0 w 3117"/>
                <a:gd name="T27" fmla="*/ 0 h 417"/>
                <a:gd name="T28" fmla="*/ 0 w 3117"/>
                <a:gd name="T29" fmla="*/ 0 h 417"/>
                <a:gd name="T30" fmla="*/ 0 w 3117"/>
                <a:gd name="T31" fmla="*/ 0 h 417"/>
                <a:gd name="T32" fmla="*/ 0 w 3117"/>
                <a:gd name="T33" fmla="*/ 0 h 417"/>
                <a:gd name="T34" fmla="*/ 0 w 3117"/>
                <a:gd name="T35" fmla="*/ 0 h 417"/>
                <a:gd name="T36" fmla="*/ 0 w 3117"/>
                <a:gd name="T37" fmla="*/ 0 h 417"/>
                <a:gd name="T38" fmla="*/ 0 w 3117"/>
                <a:gd name="T39" fmla="*/ 0 h 417"/>
                <a:gd name="T40" fmla="*/ 0 w 3117"/>
                <a:gd name="T41" fmla="*/ 0 h 417"/>
                <a:gd name="T42" fmla="*/ 0 w 3117"/>
                <a:gd name="T43" fmla="*/ 0 h 417"/>
                <a:gd name="T44" fmla="*/ 0 w 3117"/>
                <a:gd name="T45" fmla="*/ 0 h 417"/>
                <a:gd name="T46" fmla="*/ 0 w 3117"/>
                <a:gd name="T47" fmla="*/ 0 h 417"/>
                <a:gd name="T48" fmla="*/ 0 w 3117"/>
                <a:gd name="T49" fmla="*/ 0 h 417"/>
                <a:gd name="T50" fmla="*/ 0 w 3117"/>
                <a:gd name="T51" fmla="*/ 0 h 417"/>
                <a:gd name="T52" fmla="*/ 0 w 3117"/>
                <a:gd name="T53" fmla="*/ 0 h 417"/>
                <a:gd name="T54" fmla="*/ 0 w 3117"/>
                <a:gd name="T55" fmla="*/ 0 h 417"/>
                <a:gd name="T56" fmla="*/ 0 w 3117"/>
                <a:gd name="T57" fmla="*/ 0 h 417"/>
                <a:gd name="T58" fmla="*/ 0 w 3117"/>
                <a:gd name="T59" fmla="*/ 0 h 417"/>
                <a:gd name="T60" fmla="*/ 0 w 3117"/>
                <a:gd name="T61" fmla="*/ 0 h 417"/>
                <a:gd name="T62" fmla="*/ 0 w 3117"/>
                <a:gd name="T63" fmla="*/ 0 h 417"/>
                <a:gd name="T64" fmla="*/ 0 w 3117"/>
                <a:gd name="T65" fmla="*/ 0 h 417"/>
                <a:gd name="T66" fmla="*/ 0 w 3117"/>
                <a:gd name="T67" fmla="*/ 0 h 417"/>
                <a:gd name="T68" fmla="*/ 0 w 3117"/>
                <a:gd name="T69" fmla="*/ 0 h 4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117"/>
                <a:gd name="T106" fmla="*/ 0 h 417"/>
                <a:gd name="T107" fmla="*/ 3117 w 3117"/>
                <a:gd name="T108" fmla="*/ 417 h 41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117" h="417">
                  <a:moveTo>
                    <a:pt x="3117" y="417"/>
                  </a:moveTo>
                  <a:lnTo>
                    <a:pt x="0" y="417"/>
                  </a:lnTo>
                  <a:lnTo>
                    <a:pt x="6" y="385"/>
                  </a:lnTo>
                  <a:lnTo>
                    <a:pt x="12" y="354"/>
                  </a:lnTo>
                  <a:lnTo>
                    <a:pt x="20" y="323"/>
                  </a:lnTo>
                  <a:lnTo>
                    <a:pt x="29" y="293"/>
                  </a:lnTo>
                  <a:lnTo>
                    <a:pt x="41" y="264"/>
                  </a:lnTo>
                  <a:lnTo>
                    <a:pt x="53" y="236"/>
                  </a:lnTo>
                  <a:lnTo>
                    <a:pt x="68" y="208"/>
                  </a:lnTo>
                  <a:lnTo>
                    <a:pt x="84" y="182"/>
                  </a:lnTo>
                  <a:lnTo>
                    <a:pt x="99" y="156"/>
                  </a:lnTo>
                  <a:lnTo>
                    <a:pt x="118" y="132"/>
                  </a:lnTo>
                  <a:lnTo>
                    <a:pt x="138" y="107"/>
                  </a:lnTo>
                  <a:lnTo>
                    <a:pt x="157" y="84"/>
                  </a:lnTo>
                  <a:lnTo>
                    <a:pt x="180" y="62"/>
                  </a:lnTo>
                  <a:lnTo>
                    <a:pt x="202" y="41"/>
                  </a:lnTo>
                  <a:lnTo>
                    <a:pt x="226" y="20"/>
                  </a:lnTo>
                  <a:lnTo>
                    <a:pt x="252" y="0"/>
                  </a:lnTo>
                  <a:lnTo>
                    <a:pt x="2644" y="0"/>
                  </a:lnTo>
                  <a:lnTo>
                    <a:pt x="2688" y="22"/>
                  </a:lnTo>
                  <a:lnTo>
                    <a:pt x="2729" y="45"/>
                  </a:lnTo>
                  <a:lnTo>
                    <a:pt x="2767" y="68"/>
                  </a:lnTo>
                  <a:lnTo>
                    <a:pt x="2803" y="94"/>
                  </a:lnTo>
                  <a:lnTo>
                    <a:pt x="2836" y="119"/>
                  </a:lnTo>
                  <a:lnTo>
                    <a:pt x="2866" y="144"/>
                  </a:lnTo>
                  <a:lnTo>
                    <a:pt x="2894" y="170"/>
                  </a:lnTo>
                  <a:lnTo>
                    <a:pt x="2919" y="197"/>
                  </a:lnTo>
                  <a:lnTo>
                    <a:pt x="2944" y="226"/>
                  </a:lnTo>
                  <a:lnTo>
                    <a:pt x="2969" y="255"/>
                  </a:lnTo>
                  <a:lnTo>
                    <a:pt x="2994" y="284"/>
                  </a:lnTo>
                  <a:lnTo>
                    <a:pt x="3019" y="311"/>
                  </a:lnTo>
                  <a:lnTo>
                    <a:pt x="3043" y="338"/>
                  </a:lnTo>
                  <a:lnTo>
                    <a:pt x="3068" y="365"/>
                  </a:lnTo>
                  <a:lnTo>
                    <a:pt x="3092" y="392"/>
                  </a:lnTo>
                  <a:lnTo>
                    <a:pt x="3117" y="417"/>
                  </a:lnTo>
                  <a:close/>
                </a:path>
              </a:pathLst>
            </a:custGeom>
            <a:solidFill>
              <a:srgbClr val="DD3B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7" name="Freeform 2371"/>
            <p:cNvSpPr>
              <a:spLocks/>
            </p:cNvSpPr>
            <p:nvPr/>
          </p:nvSpPr>
          <p:spPr bwMode="auto">
            <a:xfrm>
              <a:off x="1494" y="1542"/>
              <a:ext cx="715" cy="105"/>
            </a:xfrm>
            <a:custGeom>
              <a:avLst/>
              <a:gdLst>
                <a:gd name="T0" fmla="*/ 0 w 2861"/>
                <a:gd name="T1" fmla="*/ 0 h 418"/>
                <a:gd name="T2" fmla="*/ 0 w 2861"/>
                <a:gd name="T3" fmla="*/ 0 h 418"/>
                <a:gd name="T4" fmla="*/ 0 w 2861"/>
                <a:gd name="T5" fmla="*/ 0 h 418"/>
                <a:gd name="T6" fmla="*/ 0 w 2861"/>
                <a:gd name="T7" fmla="*/ 0 h 418"/>
                <a:gd name="T8" fmla="*/ 0 w 2861"/>
                <a:gd name="T9" fmla="*/ 0 h 418"/>
                <a:gd name="T10" fmla="*/ 0 w 2861"/>
                <a:gd name="T11" fmla="*/ 0 h 418"/>
                <a:gd name="T12" fmla="*/ 0 w 2861"/>
                <a:gd name="T13" fmla="*/ 0 h 418"/>
                <a:gd name="T14" fmla="*/ 0 w 2861"/>
                <a:gd name="T15" fmla="*/ 0 h 418"/>
                <a:gd name="T16" fmla="*/ 0 w 2861"/>
                <a:gd name="T17" fmla="*/ 0 h 418"/>
                <a:gd name="T18" fmla="*/ 0 w 2861"/>
                <a:gd name="T19" fmla="*/ 0 h 418"/>
                <a:gd name="T20" fmla="*/ 0 w 2861"/>
                <a:gd name="T21" fmla="*/ 0 h 418"/>
                <a:gd name="T22" fmla="*/ 0 w 2861"/>
                <a:gd name="T23" fmla="*/ 0 h 418"/>
                <a:gd name="T24" fmla="*/ 0 w 2861"/>
                <a:gd name="T25" fmla="*/ 0 h 418"/>
                <a:gd name="T26" fmla="*/ 0 w 2861"/>
                <a:gd name="T27" fmla="*/ 0 h 418"/>
                <a:gd name="T28" fmla="*/ 0 w 2861"/>
                <a:gd name="T29" fmla="*/ 0 h 418"/>
                <a:gd name="T30" fmla="*/ 0 w 2861"/>
                <a:gd name="T31" fmla="*/ 0 h 418"/>
                <a:gd name="T32" fmla="*/ 0 w 2861"/>
                <a:gd name="T33" fmla="*/ 0 h 418"/>
                <a:gd name="T34" fmla="*/ 0 w 2861"/>
                <a:gd name="T35" fmla="*/ 0 h 418"/>
                <a:gd name="T36" fmla="*/ 0 w 2861"/>
                <a:gd name="T37" fmla="*/ 0 h 418"/>
                <a:gd name="T38" fmla="*/ 0 w 2861"/>
                <a:gd name="T39" fmla="*/ 0 h 418"/>
                <a:gd name="T40" fmla="*/ 0 w 2861"/>
                <a:gd name="T41" fmla="*/ 0 h 418"/>
                <a:gd name="T42" fmla="*/ 0 w 2861"/>
                <a:gd name="T43" fmla="*/ 0 h 418"/>
                <a:gd name="T44" fmla="*/ 0 w 2861"/>
                <a:gd name="T45" fmla="*/ 0 h 418"/>
                <a:gd name="T46" fmla="*/ 0 w 2861"/>
                <a:gd name="T47" fmla="*/ 0 h 418"/>
                <a:gd name="T48" fmla="*/ 0 w 2861"/>
                <a:gd name="T49" fmla="*/ 0 h 418"/>
                <a:gd name="T50" fmla="*/ 0 w 2861"/>
                <a:gd name="T51" fmla="*/ 0 h 418"/>
                <a:gd name="T52" fmla="*/ 0 w 2861"/>
                <a:gd name="T53" fmla="*/ 0 h 418"/>
                <a:gd name="T54" fmla="*/ 0 w 2861"/>
                <a:gd name="T55" fmla="*/ 0 h 418"/>
                <a:gd name="T56" fmla="*/ 0 w 2861"/>
                <a:gd name="T57" fmla="*/ 0 h 418"/>
                <a:gd name="T58" fmla="*/ 0 w 2861"/>
                <a:gd name="T59" fmla="*/ 0 h 418"/>
                <a:gd name="T60" fmla="*/ 0 w 2861"/>
                <a:gd name="T61" fmla="*/ 0 h 418"/>
                <a:gd name="T62" fmla="*/ 0 w 2861"/>
                <a:gd name="T63" fmla="*/ 0 h 418"/>
                <a:gd name="T64" fmla="*/ 0 w 2861"/>
                <a:gd name="T65" fmla="*/ 0 h 418"/>
                <a:gd name="T66" fmla="*/ 0 w 2861"/>
                <a:gd name="T67" fmla="*/ 0 h 418"/>
                <a:gd name="T68" fmla="*/ 0 w 2861"/>
                <a:gd name="T69" fmla="*/ 0 h 418"/>
                <a:gd name="T70" fmla="*/ 0 w 2861"/>
                <a:gd name="T71" fmla="*/ 0 h 418"/>
                <a:gd name="T72" fmla="*/ 0 w 2861"/>
                <a:gd name="T73" fmla="*/ 0 h 418"/>
                <a:gd name="T74" fmla="*/ 0 w 2861"/>
                <a:gd name="T75" fmla="*/ 0 h 418"/>
                <a:gd name="T76" fmla="*/ 0 w 2861"/>
                <a:gd name="T77" fmla="*/ 0 h 418"/>
                <a:gd name="T78" fmla="*/ 0 w 2861"/>
                <a:gd name="T79" fmla="*/ 0 h 418"/>
                <a:gd name="T80" fmla="*/ 0 w 2861"/>
                <a:gd name="T81" fmla="*/ 0 h 418"/>
                <a:gd name="T82" fmla="*/ 0 w 2861"/>
                <a:gd name="T83" fmla="*/ 0 h 418"/>
                <a:gd name="T84" fmla="*/ 0 w 2861"/>
                <a:gd name="T85" fmla="*/ 0 h 418"/>
                <a:gd name="T86" fmla="*/ 0 w 2861"/>
                <a:gd name="T87" fmla="*/ 0 h 418"/>
                <a:gd name="T88" fmla="*/ 0 w 2861"/>
                <a:gd name="T89" fmla="*/ 0 h 418"/>
                <a:gd name="T90" fmla="*/ 0 w 2861"/>
                <a:gd name="T91" fmla="*/ 0 h 418"/>
                <a:gd name="T92" fmla="*/ 0 w 2861"/>
                <a:gd name="T93" fmla="*/ 0 h 418"/>
                <a:gd name="T94" fmla="*/ 0 w 2861"/>
                <a:gd name="T95" fmla="*/ 0 h 418"/>
                <a:gd name="T96" fmla="*/ 0 w 2861"/>
                <a:gd name="T97" fmla="*/ 0 h 418"/>
                <a:gd name="T98" fmla="*/ 0 w 2861"/>
                <a:gd name="T99" fmla="*/ 0 h 418"/>
                <a:gd name="T100" fmla="*/ 0 w 2861"/>
                <a:gd name="T101" fmla="*/ 0 h 4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861"/>
                <a:gd name="T154" fmla="*/ 0 h 418"/>
                <a:gd name="T155" fmla="*/ 2861 w 2861"/>
                <a:gd name="T156" fmla="*/ 418 h 41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861" h="418">
                  <a:moveTo>
                    <a:pt x="2861" y="418"/>
                  </a:moveTo>
                  <a:lnTo>
                    <a:pt x="0" y="418"/>
                  </a:lnTo>
                  <a:lnTo>
                    <a:pt x="12" y="399"/>
                  </a:lnTo>
                  <a:lnTo>
                    <a:pt x="23" y="379"/>
                  </a:lnTo>
                  <a:lnTo>
                    <a:pt x="35" y="360"/>
                  </a:lnTo>
                  <a:lnTo>
                    <a:pt x="50" y="342"/>
                  </a:lnTo>
                  <a:lnTo>
                    <a:pt x="64" y="323"/>
                  </a:lnTo>
                  <a:lnTo>
                    <a:pt x="79" y="306"/>
                  </a:lnTo>
                  <a:lnTo>
                    <a:pt x="95" y="289"/>
                  </a:lnTo>
                  <a:lnTo>
                    <a:pt x="111" y="272"/>
                  </a:lnTo>
                  <a:lnTo>
                    <a:pt x="128" y="256"/>
                  </a:lnTo>
                  <a:lnTo>
                    <a:pt x="146" y="240"/>
                  </a:lnTo>
                  <a:lnTo>
                    <a:pt x="165" y="226"/>
                  </a:lnTo>
                  <a:lnTo>
                    <a:pt x="183" y="210"/>
                  </a:lnTo>
                  <a:lnTo>
                    <a:pt x="203" y="195"/>
                  </a:lnTo>
                  <a:lnTo>
                    <a:pt x="223" y="182"/>
                  </a:lnTo>
                  <a:lnTo>
                    <a:pt x="244" y="168"/>
                  </a:lnTo>
                  <a:lnTo>
                    <a:pt x="265" y="156"/>
                  </a:lnTo>
                  <a:lnTo>
                    <a:pt x="310" y="131"/>
                  </a:lnTo>
                  <a:lnTo>
                    <a:pt x="356" y="107"/>
                  </a:lnTo>
                  <a:lnTo>
                    <a:pt x="405" y="84"/>
                  </a:lnTo>
                  <a:lnTo>
                    <a:pt x="455" y="65"/>
                  </a:lnTo>
                  <a:lnTo>
                    <a:pt x="508" y="46"/>
                  </a:lnTo>
                  <a:lnTo>
                    <a:pt x="562" y="30"/>
                  </a:lnTo>
                  <a:lnTo>
                    <a:pt x="617" y="14"/>
                  </a:lnTo>
                  <a:lnTo>
                    <a:pt x="674" y="0"/>
                  </a:lnTo>
                  <a:lnTo>
                    <a:pt x="1908" y="0"/>
                  </a:lnTo>
                  <a:lnTo>
                    <a:pt x="1986" y="16"/>
                  </a:lnTo>
                  <a:lnTo>
                    <a:pt x="2063" y="33"/>
                  </a:lnTo>
                  <a:lnTo>
                    <a:pt x="2138" y="51"/>
                  </a:lnTo>
                  <a:lnTo>
                    <a:pt x="2211" y="71"/>
                  </a:lnTo>
                  <a:lnTo>
                    <a:pt x="2282" y="92"/>
                  </a:lnTo>
                  <a:lnTo>
                    <a:pt x="2351" y="115"/>
                  </a:lnTo>
                  <a:lnTo>
                    <a:pt x="2417" y="139"/>
                  </a:lnTo>
                  <a:lnTo>
                    <a:pt x="2479" y="164"/>
                  </a:lnTo>
                  <a:lnTo>
                    <a:pt x="2538" y="191"/>
                  </a:lnTo>
                  <a:lnTo>
                    <a:pt x="2595" y="219"/>
                  </a:lnTo>
                  <a:lnTo>
                    <a:pt x="2623" y="232"/>
                  </a:lnTo>
                  <a:lnTo>
                    <a:pt x="2648" y="247"/>
                  </a:lnTo>
                  <a:lnTo>
                    <a:pt x="2673" y="263"/>
                  </a:lnTo>
                  <a:lnTo>
                    <a:pt x="2696" y="277"/>
                  </a:lnTo>
                  <a:lnTo>
                    <a:pt x="2720" y="293"/>
                  </a:lnTo>
                  <a:lnTo>
                    <a:pt x="2741" y="309"/>
                  </a:lnTo>
                  <a:lnTo>
                    <a:pt x="2762" y="325"/>
                  </a:lnTo>
                  <a:lnTo>
                    <a:pt x="2782" y="341"/>
                  </a:lnTo>
                  <a:lnTo>
                    <a:pt x="2802" y="356"/>
                  </a:lnTo>
                  <a:lnTo>
                    <a:pt x="2819" y="374"/>
                  </a:lnTo>
                  <a:lnTo>
                    <a:pt x="2835" y="389"/>
                  </a:lnTo>
                  <a:lnTo>
                    <a:pt x="2851" y="407"/>
                  </a:lnTo>
                  <a:lnTo>
                    <a:pt x="2856" y="413"/>
                  </a:lnTo>
                  <a:lnTo>
                    <a:pt x="2861" y="418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8" name="Freeform 2372"/>
            <p:cNvSpPr>
              <a:spLocks/>
            </p:cNvSpPr>
            <p:nvPr/>
          </p:nvSpPr>
          <p:spPr bwMode="auto">
            <a:xfrm>
              <a:off x="1540" y="1528"/>
              <a:ext cx="598" cy="67"/>
            </a:xfrm>
            <a:custGeom>
              <a:avLst/>
              <a:gdLst>
                <a:gd name="T0" fmla="*/ 0 w 2392"/>
                <a:gd name="T1" fmla="*/ 0 h 269"/>
                <a:gd name="T2" fmla="*/ 0 w 2392"/>
                <a:gd name="T3" fmla="*/ 0 h 269"/>
                <a:gd name="T4" fmla="*/ 0 w 2392"/>
                <a:gd name="T5" fmla="*/ 0 h 269"/>
                <a:gd name="T6" fmla="*/ 0 w 2392"/>
                <a:gd name="T7" fmla="*/ 0 h 269"/>
                <a:gd name="T8" fmla="*/ 0 w 2392"/>
                <a:gd name="T9" fmla="*/ 0 h 269"/>
                <a:gd name="T10" fmla="*/ 0 w 2392"/>
                <a:gd name="T11" fmla="*/ 0 h 269"/>
                <a:gd name="T12" fmla="*/ 0 w 2392"/>
                <a:gd name="T13" fmla="*/ 0 h 269"/>
                <a:gd name="T14" fmla="*/ 0 w 2392"/>
                <a:gd name="T15" fmla="*/ 0 h 269"/>
                <a:gd name="T16" fmla="*/ 0 w 2392"/>
                <a:gd name="T17" fmla="*/ 0 h 269"/>
                <a:gd name="T18" fmla="*/ 0 w 2392"/>
                <a:gd name="T19" fmla="*/ 0 h 269"/>
                <a:gd name="T20" fmla="*/ 0 w 2392"/>
                <a:gd name="T21" fmla="*/ 0 h 269"/>
                <a:gd name="T22" fmla="*/ 0 w 2392"/>
                <a:gd name="T23" fmla="*/ 0 h 269"/>
                <a:gd name="T24" fmla="*/ 0 w 2392"/>
                <a:gd name="T25" fmla="*/ 0 h 269"/>
                <a:gd name="T26" fmla="*/ 0 w 2392"/>
                <a:gd name="T27" fmla="*/ 0 h 269"/>
                <a:gd name="T28" fmla="*/ 0 w 2392"/>
                <a:gd name="T29" fmla="*/ 0 h 269"/>
                <a:gd name="T30" fmla="*/ 0 w 2392"/>
                <a:gd name="T31" fmla="*/ 0 h 269"/>
                <a:gd name="T32" fmla="*/ 0 w 2392"/>
                <a:gd name="T33" fmla="*/ 0 h 269"/>
                <a:gd name="T34" fmla="*/ 0 w 2392"/>
                <a:gd name="T35" fmla="*/ 0 h 269"/>
                <a:gd name="T36" fmla="*/ 0 w 2392"/>
                <a:gd name="T37" fmla="*/ 0 h 269"/>
                <a:gd name="T38" fmla="*/ 0 w 2392"/>
                <a:gd name="T39" fmla="*/ 0 h 269"/>
                <a:gd name="T40" fmla="*/ 0 w 2392"/>
                <a:gd name="T41" fmla="*/ 0 h 269"/>
                <a:gd name="T42" fmla="*/ 0 w 2392"/>
                <a:gd name="T43" fmla="*/ 0 h 269"/>
                <a:gd name="T44" fmla="*/ 0 w 2392"/>
                <a:gd name="T45" fmla="*/ 0 h 269"/>
                <a:gd name="T46" fmla="*/ 0 w 2392"/>
                <a:gd name="T47" fmla="*/ 0 h 269"/>
                <a:gd name="T48" fmla="*/ 0 w 2392"/>
                <a:gd name="T49" fmla="*/ 0 h 269"/>
                <a:gd name="T50" fmla="*/ 0 w 2392"/>
                <a:gd name="T51" fmla="*/ 0 h 269"/>
                <a:gd name="T52" fmla="*/ 0 w 2392"/>
                <a:gd name="T53" fmla="*/ 0 h 269"/>
                <a:gd name="T54" fmla="*/ 0 w 2392"/>
                <a:gd name="T55" fmla="*/ 0 h 269"/>
                <a:gd name="T56" fmla="*/ 0 w 2392"/>
                <a:gd name="T57" fmla="*/ 0 h 269"/>
                <a:gd name="T58" fmla="*/ 0 w 2392"/>
                <a:gd name="T59" fmla="*/ 0 h 269"/>
                <a:gd name="T60" fmla="*/ 0 w 2392"/>
                <a:gd name="T61" fmla="*/ 0 h 269"/>
                <a:gd name="T62" fmla="*/ 0 w 2392"/>
                <a:gd name="T63" fmla="*/ 0 h 269"/>
                <a:gd name="T64" fmla="*/ 0 w 2392"/>
                <a:gd name="T65" fmla="*/ 0 h 269"/>
                <a:gd name="T66" fmla="*/ 0 w 2392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92"/>
                <a:gd name="T103" fmla="*/ 0 h 269"/>
                <a:gd name="T104" fmla="*/ 2392 w 2392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92" h="269">
                  <a:moveTo>
                    <a:pt x="2392" y="269"/>
                  </a:moveTo>
                  <a:lnTo>
                    <a:pt x="0" y="269"/>
                  </a:lnTo>
                  <a:lnTo>
                    <a:pt x="52" y="232"/>
                  </a:lnTo>
                  <a:lnTo>
                    <a:pt x="109" y="199"/>
                  </a:lnTo>
                  <a:lnTo>
                    <a:pt x="168" y="167"/>
                  </a:lnTo>
                  <a:lnTo>
                    <a:pt x="231" y="139"/>
                  </a:lnTo>
                  <a:lnTo>
                    <a:pt x="299" y="114"/>
                  </a:lnTo>
                  <a:lnTo>
                    <a:pt x="367" y="92"/>
                  </a:lnTo>
                  <a:lnTo>
                    <a:pt x="440" y="72"/>
                  </a:lnTo>
                  <a:lnTo>
                    <a:pt x="514" y="54"/>
                  </a:lnTo>
                  <a:lnTo>
                    <a:pt x="591" y="39"/>
                  </a:lnTo>
                  <a:lnTo>
                    <a:pt x="670" y="27"/>
                  </a:lnTo>
                  <a:lnTo>
                    <a:pt x="750" y="17"/>
                  </a:lnTo>
                  <a:lnTo>
                    <a:pt x="831" y="9"/>
                  </a:lnTo>
                  <a:lnTo>
                    <a:pt x="914" y="4"/>
                  </a:lnTo>
                  <a:lnTo>
                    <a:pt x="998" y="1"/>
                  </a:lnTo>
                  <a:lnTo>
                    <a:pt x="1083" y="0"/>
                  </a:lnTo>
                  <a:lnTo>
                    <a:pt x="1167" y="1"/>
                  </a:lnTo>
                  <a:lnTo>
                    <a:pt x="1253" y="5"/>
                  </a:lnTo>
                  <a:lnTo>
                    <a:pt x="1339" y="10"/>
                  </a:lnTo>
                  <a:lnTo>
                    <a:pt x="1423" y="18"/>
                  </a:lnTo>
                  <a:lnTo>
                    <a:pt x="1508" y="27"/>
                  </a:lnTo>
                  <a:lnTo>
                    <a:pt x="1591" y="38"/>
                  </a:lnTo>
                  <a:lnTo>
                    <a:pt x="1674" y="51"/>
                  </a:lnTo>
                  <a:lnTo>
                    <a:pt x="1756" y="66"/>
                  </a:lnTo>
                  <a:lnTo>
                    <a:pt x="1835" y="83"/>
                  </a:lnTo>
                  <a:lnTo>
                    <a:pt x="1914" y="100"/>
                  </a:lnTo>
                  <a:lnTo>
                    <a:pt x="1991" y="120"/>
                  </a:lnTo>
                  <a:lnTo>
                    <a:pt x="2065" y="141"/>
                  </a:lnTo>
                  <a:lnTo>
                    <a:pt x="2136" y="163"/>
                  </a:lnTo>
                  <a:lnTo>
                    <a:pt x="2205" y="188"/>
                  </a:lnTo>
                  <a:lnTo>
                    <a:pt x="2271" y="213"/>
                  </a:lnTo>
                  <a:lnTo>
                    <a:pt x="2334" y="240"/>
                  </a:lnTo>
                  <a:lnTo>
                    <a:pt x="2392" y="269"/>
                  </a:lnTo>
                  <a:close/>
                </a:path>
              </a:pathLst>
            </a:custGeom>
            <a:solidFill>
              <a:srgbClr val="DC31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89" name="Freeform 2373"/>
            <p:cNvSpPr>
              <a:spLocks/>
            </p:cNvSpPr>
            <p:nvPr/>
          </p:nvSpPr>
          <p:spPr bwMode="auto">
            <a:xfrm>
              <a:off x="1662" y="1528"/>
              <a:ext cx="309" cy="14"/>
            </a:xfrm>
            <a:custGeom>
              <a:avLst/>
              <a:gdLst>
                <a:gd name="T0" fmla="*/ 0 w 1234"/>
                <a:gd name="T1" fmla="*/ 0 h 59"/>
                <a:gd name="T2" fmla="*/ 0 w 1234"/>
                <a:gd name="T3" fmla="*/ 0 h 59"/>
                <a:gd name="T4" fmla="*/ 0 w 1234"/>
                <a:gd name="T5" fmla="*/ 0 h 59"/>
                <a:gd name="T6" fmla="*/ 0 w 1234"/>
                <a:gd name="T7" fmla="*/ 0 h 59"/>
                <a:gd name="T8" fmla="*/ 0 w 1234"/>
                <a:gd name="T9" fmla="*/ 0 h 59"/>
                <a:gd name="T10" fmla="*/ 0 w 1234"/>
                <a:gd name="T11" fmla="*/ 0 h 59"/>
                <a:gd name="T12" fmla="*/ 0 w 1234"/>
                <a:gd name="T13" fmla="*/ 0 h 59"/>
                <a:gd name="T14" fmla="*/ 0 w 1234"/>
                <a:gd name="T15" fmla="*/ 0 h 59"/>
                <a:gd name="T16" fmla="*/ 0 w 1234"/>
                <a:gd name="T17" fmla="*/ 0 h 59"/>
                <a:gd name="T18" fmla="*/ 0 w 1234"/>
                <a:gd name="T19" fmla="*/ 0 h 59"/>
                <a:gd name="T20" fmla="*/ 0 w 1234"/>
                <a:gd name="T21" fmla="*/ 0 h 59"/>
                <a:gd name="T22" fmla="*/ 0 w 1234"/>
                <a:gd name="T23" fmla="*/ 0 h 59"/>
                <a:gd name="T24" fmla="*/ 0 w 1234"/>
                <a:gd name="T25" fmla="*/ 0 h 59"/>
                <a:gd name="T26" fmla="*/ 0 w 1234"/>
                <a:gd name="T27" fmla="*/ 0 h 59"/>
                <a:gd name="T28" fmla="*/ 0 w 1234"/>
                <a:gd name="T29" fmla="*/ 0 h 59"/>
                <a:gd name="T30" fmla="*/ 0 w 1234"/>
                <a:gd name="T31" fmla="*/ 0 h 59"/>
                <a:gd name="T32" fmla="*/ 0 w 1234"/>
                <a:gd name="T33" fmla="*/ 0 h 59"/>
                <a:gd name="T34" fmla="*/ 0 w 1234"/>
                <a:gd name="T35" fmla="*/ 0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34"/>
                <a:gd name="T55" fmla="*/ 0 h 59"/>
                <a:gd name="T56" fmla="*/ 1234 w 1234"/>
                <a:gd name="T57" fmla="*/ 59 h 5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34" h="59">
                  <a:moveTo>
                    <a:pt x="1234" y="59"/>
                  </a:moveTo>
                  <a:lnTo>
                    <a:pt x="0" y="59"/>
                  </a:lnTo>
                  <a:lnTo>
                    <a:pt x="71" y="44"/>
                  </a:lnTo>
                  <a:lnTo>
                    <a:pt x="144" y="33"/>
                  </a:lnTo>
                  <a:lnTo>
                    <a:pt x="218" y="22"/>
                  </a:lnTo>
                  <a:lnTo>
                    <a:pt x="293" y="14"/>
                  </a:lnTo>
                  <a:lnTo>
                    <a:pt x="370" y="7"/>
                  </a:lnTo>
                  <a:lnTo>
                    <a:pt x="448" y="4"/>
                  </a:lnTo>
                  <a:lnTo>
                    <a:pt x="526" y="1"/>
                  </a:lnTo>
                  <a:lnTo>
                    <a:pt x="605" y="0"/>
                  </a:lnTo>
                  <a:lnTo>
                    <a:pt x="684" y="1"/>
                  </a:lnTo>
                  <a:lnTo>
                    <a:pt x="764" y="5"/>
                  </a:lnTo>
                  <a:lnTo>
                    <a:pt x="844" y="10"/>
                  </a:lnTo>
                  <a:lnTo>
                    <a:pt x="923" y="17"/>
                  </a:lnTo>
                  <a:lnTo>
                    <a:pt x="1002" y="25"/>
                  </a:lnTo>
                  <a:lnTo>
                    <a:pt x="1080" y="35"/>
                  </a:lnTo>
                  <a:lnTo>
                    <a:pt x="1158" y="46"/>
                  </a:lnTo>
                  <a:lnTo>
                    <a:pt x="1234" y="59"/>
                  </a:lnTo>
                  <a:close/>
                </a:path>
              </a:pathLst>
            </a:custGeom>
            <a:solidFill>
              <a:srgbClr val="DB2C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0" name="Freeform 2374"/>
            <p:cNvSpPr>
              <a:spLocks/>
            </p:cNvSpPr>
            <p:nvPr/>
          </p:nvSpPr>
          <p:spPr bwMode="auto">
            <a:xfrm>
              <a:off x="2402" y="3564"/>
              <a:ext cx="813" cy="222"/>
            </a:xfrm>
            <a:custGeom>
              <a:avLst/>
              <a:gdLst>
                <a:gd name="T0" fmla="*/ 0 w 3254"/>
                <a:gd name="T1" fmla="*/ 0 h 888"/>
                <a:gd name="T2" fmla="*/ 0 w 3254"/>
                <a:gd name="T3" fmla="*/ 0 h 888"/>
                <a:gd name="T4" fmla="*/ 0 w 3254"/>
                <a:gd name="T5" fmla="*/ 0 h 888"/>
                <a:gd name="T6" fmla="*/ 0 w 3254"/>
                <a:gd name="T7" fmla="*/ 0 h 888"/>
                <a:gd name="T8" fmla="*/ 0 w 3254"/>
                <a:gd name="T9" fmla="*/ 0 h 888"/>
                <a:gd name="T10" fmla="*/ 0 w 3254"/>
                <a:gd name="T11" fmla="*/ 0 h 888"/>
                <a:gd name="T12" fmla="*/ 0 w 3254"/>
                <a:gd name="T13" fmla="*/ 0 h 888"/>
                <a:gd name="T14" fmla="*/ 0 w 3254"/>
                <a:gd name="T15" fmla="*/ 0 h 888"/>
                <a:gd name="T16" fmla="*/ 0 w 3254"/>
                <a:gd name="T17" fmla="*/ 0 h 888"/>
                <a:gd name="T18" fmla="*/ 0 w 3254"/>
                <a:gd name="T19" fmla="*/ 0 h 888"/>
                <a:gd name="T20" fmla="*/ 0 w 3254"/>
                <a:gd name="T21" fmla="*/ 0 h 888"/>
                <a:gd name="T22" fmla="*/ 0 w 3254"/>
                <a:gd name="T23" fmla="*/ 0 h 888"/>
                <a:gd name="T24" fmla="*/ 0 w 3254"/>
                <a:gd name="T25" fmla="*/ 0 h 888"/>
                <a:gd name="T26" fmla="*/ 0 w 3254"/>
                <a:gd name="T27" fmla="*/ 0 h 888"/>
                <a:gd name="T28" fmla="*/ 0 w 3254"/>
                <a:gd name="T29" fmla="*/ 0 h 888"/>
                <a:gd name="T30" fmla="*/ 0 w 3254"/>
                <a:gd name="T31" fmla="*/ 0 h 888"/>
                <a:gd name="T32" fmla="*/ 0 w 3254"/>
                <a:gd name="T33" fmla="*/ 0 h 888"/>
                <a:gd name="T34" fmla="*/ 0 w 3254"/>
                <a:gd name="T35" fmla="*/ 0 h 888"/>
                <a:gd name="T36" fmla="*/ 0 w 3254"/>
                <a:gd name="T37" fmla="*/ 0 h 888"/>
                <a:gd name="T38" fmla="*/ 0 w 3254"/>
                <a:gd name="T39" fmla="*/ 0 h 888"/>
                <a:gd name="T40" fmla="*/ 0 w 3254"/>
                <a:gd name="T41" fmla="*/ 0 h 888"/>
                <a:gd name="T42" fmla="*/ 0 w 3254"/>
                <a:gd name="T43" fmla="*/ 0 h 888"/>
                <a:gd name="T44" fmla="*/ 0 w 3254"/>
                <a:gd name="T45" fmla="*/ 0 h 888"/>
                <a:gd name="T46" fmla="*/ 0 w 3254"/>
                <a:gd name="T47" fmla="*/ 0 h 888"/>
                <a:gd name="T48" fmla="*/ 0 w 3254"/>
                <a:gd name="T49" fmla="*/ 0 h 888"/>
                <a:gd name="T50" fmla="*/ 0 w 3254"/>
                <a:gd name="T51" fmla="*/ 0 h 888"/>
                <a:gd name="T52" fmla="*/ 0 w 3254"/>
                <a:gd name="T53" fmla="*/ 0 h 888"/>
                <a:gd name="T54" fmla="*/ 0 w 3254"/>
                <a:gd name="T55" fmla="*/ 0 h 888"/>
                <a:gd name="T56" fmla="*/ 0 w 3254"/>
                <a:gd name="T57" fmla="*/ 0 h 888"/>
                <a:gd name="T58" fmla="*/ 0 w 3254"/>
                <a:gd name="T59" fmla="*/ 0 h 888"/>
                <a:gd name="T60" fmla="*/ 0 w 3254"/>
                <a:gd name="T61" fmla="*/ 0 h 888"/>
                <a:gd name="T62" fmla="*/ 0 w 3254"/>
                <a:gd name="T63" fmla="*/ 0 h 888"/>
                <a:gd name="T64" fmla="*/ 0 w 3254"/>
                <a:gd name="T65" fmla="*/ 0 h 888"/>
                <a:gd name="T66" fmla="*/ 0 w 3254"/>
                <a:gd name="T67" fmla="*/ 0 h 888"/>
                <a:gd name="T68" fmla="*/ 0 w 3254"/>
                <a:gd name="T69" fmla="*/ 0 h 888"/>
                <a:gd name="T70" fmla="*/ 0 w 3254"/>
                <a:gd name="T71" fmla="*/ 0 h 888"/>
                <a:gd name="T72" fmla="*/ 0 w 3254"/>
                <a:gd name="T73" fmla="*/ 0 h 888"/>
                <a:gd name="T74" fmla="*/ 0 w 3254"/>
                <a:gd name="T75" fmla="*/ 0 h 888"/>
                <a:gd name="T76" fmla="*/ 0 w 3254"/>
                <a:gd name="T77" fmla="*/ 0 h 888"/>
                <a:gd name="T78" fmla="*/ 0 w 3254"/>
                <a:gd name="T79" fmla="*/ 0 h 888"/>
                <a:gd name="T80" fmla="*/ 0 w 3254"/>
                <a:gd name="T81" fmla="*/ 0 h 888"/>
                <a:gd name="T82" fmla="*/ 0 w 3254"/>
                <a:gd name="T83" fmla="*/ 0 h 888"/>
                <a:gd name="T84" fmla="*/ 0 w 3254"/>
                <a:gd name="T85" fmla="*/ 0 h 888"/>
                <a:gd name="T86" fmla="*/ 0 w 3254"/>
                <a:gd name="T87" fmla="*/ 0 h 888"/>
                <a:gd name="T88" fmla="*/ 0 w 3254"/>
                <a:gd name="T89" fmla="*/ 0 h 888"/>
                <a:gd name="T90" fmla="*/ 0 w 3254"/>
                <a:gd name="T91" fmla="*/ 0 h 888"/>
                <a:gd name="T92" fmla="*/ 0 w 3254"/>
                <a:gd name="T93" fmla="*/ 0 h 888"/>
                <a:gd name="T94" fmla="*/ 0 w 3254"/>
                <a:gd name="T95" fmla="*/ 0 h 888"/>
                <a:gd name="T96" fmla="*/ 0 w 3254"/>
                <a:gd name="T97" fmla="*/ 0 h 888"/>
                <a:gd name="T98" fmla="*/ 0 w 3254"/>
                <a:gd name="T99" fmla="*/ 0 h 888"/>
                <a:gd name="T100" fmla="*/ 0 w 3254"/>
                <a:gd name="T101" fmla="*/ 0 h 888"/>
                <a:gd name="T102" fmla="*/ 0 w 3254"/>
                <a:gd name="T103" fmla="*/ 0 h 888"/>
                <a:gd name="T104" fmla="*/ 0 w 3254"/>
                <a:gd name="T105" fmla="*/ 0 h 888"/>
                <a:gd name="T106" fmla="*/ 0 w 3254"/>
                <a:gd name="T107" fmla="*/ 0 h 888"/>
                <a:gd name="T108" fmla="*/ 0 w 3254"/>
                <a:gd name="T109" fmla="*/ 0 h 888"/>
                <a:gd name="T110" fmla="*/ 0 w 3254"/>
                <a:gd name="T111" fmla="*/ 0 h 888"/>
                <a:gd name="T112" fmla="*/ 0 w 3254"/>
                <a:gd name="T113" fmla="*/ 0 h 8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54"/>
                <a:gd name="T172" fmla="*/ 0 h 888"/>
                <a:gd name="T173" fmla="*/ 3254 w 3254"/>
                <a:gd name="T174" fmla="*/ 888 h 88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54" h="888">
                  <a:moveTo>
                    <a:pt x="3195" y="0"/>
                  </a:moveTo>
                  <a:lnTo>
                    <a:pt x="3195" y="0"/>
                  </a:lnTo>
                  <a:lnTo>
                    <a:pt x="3116" y="87"/>
                  </a:lnTo>
                  <a:lnTo>
                    <a:pt x="3039" y="167"/>
                  </a:lnTo>
                  <a:lnTo>
                    <a:pt x="2964" y="243"/>
                  </a:lnTo>
                  <a:lnTo>
                    <a:pt x="2891" y="313"/>
                  </a:lnTo>
                  <a:lnTo>
                    <a:pt x="2821" y="376"/>
                  </a:lnTo>
                  <a:lnTo>
                    <a:pt x="2753" y="435"/>
                  </a:lnTo>
                  <a:lnTo>
                    <a:pt x="2718" y="463"/>
                  </a:lnTo>
                  <a:lnTo>
                    <a:pt x="2685" y="490"/>
                  </a:lnTo>
                  <a:lnTo>
                    <a:pt x="2654" y="515"/>
                  </a:lnTo>
                  <a:lnTo>
                    <a:pt x="2622" y="538"/>
                  </a:lnTo>
                  <a:lnTo>
                    <a:pt x="2590" y="562"/>
                  </a:lnTo>
                  <a:lnTo>
                    <a:pt x="2558" y="583"/>
                  </a:lnTo>
                  <a:lnTo>
                    <a:pt x="2528" y="603"/>
                  </a:lnTo>
                  <a:lnTo>
                    <a:pt x="2498" y="623"/>
                  </a:lnTo>
                  <a:lnTo>
                    <a:pt x="2467" y="641"/>
                  </a:lnTo>
                  <a:lnTo>
                    <a:pt x="2438" y="659"/>
                  </a:lnTo>
                  <a:lnTo>
                    <a:pt x="2409" y="674"/>
                  </a:lnTo>
                  <a:lnTo>
                    <a:pt x="2380" y="690"/>
                  </a:lnTo>
                  <a:lnTo>
                    <a:pt x="2353" y="703"/>
                  </a:lnTo>
                  <a:lnTo>
                    <a:pt x="2325" y="717"/>
                  </a:lnTo>
                  <a:lnTo>
                    <a:pt x="2297" y="728"/>
                  </a:lnTo>
                  <a:lnTo>
                    <a:pt x="2271" y="740"/>
                  </a:lnTo>
                  <a:lnTo>
                    <a:pt x="2244" y="750"/>
                  </a:lnTo>
                  <a:lnTo>
                    <a:pt x="2218" y="760"/>
                  </a:lnTo>
                  <a:lnTo>
                    <a:pt x="2193" y="768"/>
                  </a:lnTo>
                  <a:lnTo>
                    <a:pt x="2168" y="776"/>
                  </a:lnTo>
                  <a:lnTo>
                    <a:pt x="2143" y="783"/>
                  </a:lnTo>
                  <a:lnTo>
                    <a:pt x="2118" y="788"/>
                  </a:lnTo>
                  <a:lnTo>
                    <a:pt x="2093" y="793"/>
                  </a:lnTo>
                  <a:lnTo>
                    <a:pt x="2069" y="797"/>
                  </a:lnTo>
                  <a:lnTo>
                    <a:pt x="2045" y="801"/>
                  </a:lnTo>
                  <a:lnTo>
                    <a:pt x="2021" y="804"/>
                  </a:lnTo>
                  <a:lnTo>
                    <a:pt x="1999" y="806"/>
                  </a:lnTo>
                  <a:lnTo>
                    <a:pt x="1975" y="808"/>
                  </a:lnTo>
                  <a:lnTo>
                    <a:pt x="1953" y="808"/>
                  </a:lnTo>
                  <a:lnTo>
                    <a:pt x="1930" y="808"/>
                  </a:lnTo>
                  <a:lnTo>
                    <a:pt x="1908" y="808"/>
                  </a:lnTo>
                  <a:lnTo>
                    <a:pt x="1887" y="806"/>
                  </a:lnTo>
                  <a:lnTo>
                    <a:pt x="1843" y="802"/>
                  </a:lnTo>
                  <a:lnTo>
                    <a:pt x="1801" y="796"/>
                  </a:lnTo>
                  <a:lnTo>
                    <a:pt x="1759" y="787"/>
                  </a:lnTo>
                  <a:lnTo>
                    <a:pt x="1718" y="776"/>
                  </a:lnTo>
                  <a:lnTo>
                    <a:pt x="1677" y="764"/>
                  </a:lnTo>
                  <a:lnTo>
                    <a:pt x="1636" y="750"/>
                  </a:lnTo>
                  <a:lnTo>
                    <a:pt x="1596" y="734"/>
                  </a:lnTo>
                  <a:lnTo>
                    <a:pt x="1557" y="717"/>
                  </a:lnTo>
                  <a:lnTo>
                    <a:pt x="1517" y="698"/>
                  </a:lnTo>
                  <a:lnTo>
                    <a:pt x="1479" y="677"/>
                  </a:lnTo>
                  <a:lnTo>
                    <a:pt x="1439" y="656"/>
                  </a:lnTo>
                  <a:lnTo>
                    <a:pt x="1401" y="635"/>
                  </a:lnTo>
                  <a:lnTo>
                    <a:pt x="1361" y="612"/>
                  </a:lnTo>
                  <a:lnTo>
                    <a:pt x="1323" y="589"/>
                  </a:lnTo>
                  <a:lnTo>
                    <a:pt x="1245" y="541"/>
                  </a:lnTo>
                  <a:lnTo>
                    <a:pt x="1167" y="492"/>
                  </a:lnTo>
                  <a:lnTo>
                    <a:pt x="1088" y="443"/>
                  </a:lnTo>
                  <a:lnTo>
                    <a:pt x="1006" y="398"/>
                  </a:lnTo>
                  <a:lnTo>
                    <a:pt x="965" y="376"/>
                  </a:lnTo>
                  <a:lnTo>
                    <a:pt x="923" y="355"/>
                  </a:lnTo>
                  <a:lnTo>
                    <a:pt x="881" y="335"/>
                  </a:lnTo>
                  <a:lnTo>
                    <a:pt x="837" y="317"/>
                  </a:lnTo>
                  <a:lnTo>
                    <a:pt x="792" y="298"/>
                  </a:lnTo>
                  <a:lnTo>
                    <a:pt x="747" y="284"/>
                  </a:lnTo>
                  <a:lnTo>
                    <a:pt x="701" y="269"/>
                  </a:lnTo>
                  <a:lnTo>
                    <a:pt x="655" y="257"/>
                  </a:lnTo>
                  <a:lnTo>
                    <a:pt x="606" y="248"/>
                  </a:lnTo>
                  <a:lnTo>
                    <a:pt x="557" y="240"/>
                  </a:lnTo>
                  <a:lnTo>
                    <a:pt x="507" y="235"/>
                  </a:lnTo>
                  <a:lnTo>
                    <a:pt x="457" y="232"/>
                  </a:lnTo>
                  <a:lnTo>
                    <a:pt x="431" y="232"/>
                  </a:lnTo>
                  <a:lnTo>
                    <a:pt x="404" y="233"/>
                  </a:lnTo>
                  <a:lnTo>
                    <a:pt x="377" y="235"/>
                  </a:lnTo>
                  <a:lnTo>
                    <a:pt x="350" y="236"/>
                  </a:lnTo>
                  <a:lnTo>
                    <a:pt x="322" y="239"/>
                  </a:lnTo>
                  <a:lnTo>
                    <a:pt x="295" y="243"/>
                  </a:lnTo>
                  <a:lnTo>
                    <a:pt x="267" y="247"/>
                  </a:lnTo>
                  <a:lnTo>
                    <a:pt x="239" y="252"/>
                  </a:lnTo>
                  <a:lnTo>
                    <a:pt x="210" y="259"/>
                  </a:lnTo>
                  <a:lnTo>
                    <a:pt x="181" y="265"/>
                  </a:lnTo>
                  <a:lnTo>
                    <a:pt x="152" y="273"/>
                  </a:lnTo>
                  <a:lnTo>
                    <a:pt x="123" y="282"/>
                  </a:lnTo>
                  <a:lnTo>
                    <a:pt x="93" y="292"/>
                  </a:lnTo>
                  <a:lnTo>
                    <a:pt x="62" y="302"/>
                  </a:lnTo>
                  <a:lnTo>
                    <a:pt x="32" y="314"/>
                  </a:lnTo>
                  <a:lnTo>
                    <a:pt x="0" y="326"/>
                  </a:lnTo>
                  <a:lnTo>
                    <a:pt x="31" y="400"/>
                  </a:lnTo>
                  <a:lnTo>
                    <a:pt x="61" y="388"/>
                  </a:lnTo>
                  <a:lnTo>
                    <a:pt x="90" y="377"/>
                  </a:lnTo>
                  <a:lnTo>
                    <a:pt x="118" y="368"/>
                  </a:lnTo>
                  <a:lnTo>
                    <a:pt x="146" y="359"/>
                  </a:lnTo>
                  <a:lnTo>
                    <a:pt x="173" y="351"/>
                  </a:lnTo>
                  <a:lnTo>
                    <a:pt x="201" y="343"/>
                  </a:lnTo>
                  <a:lnTo>
                    <a:pt x="227" y="336"/>
                  </a:lnTo>
                  <a:lnTo>
                    <a:pt x="255" y="331"/>
                  </a:lnTo>
                  <a:lnTo>
                    <a:pt x="280" y="326"/>
                  </a:lnTo>
                  <a:lnTo>
                    <a:pt x="307" y="322"/>
                  </a:lnTo>
                  <a:lnTo>
                    <a:pt x="332" y="319"/>
                  </a:lnTo>
                  <a:lnTo>
                    <a:pt x="357" y="317"/>
                  </a:lnTo>
                  <a:lnTo>
                    <a:pt x="382" y="314"/>
                  </a:lnTo>
                  <a:lnTo>
                    <a:pt x="406" y="313"/>
                  </a:lnTo>
                  <a:lnTo>
                    <a:pt x="431" y="313"/>
                  </a:lnTo>
                  <a:lnTo>
                    <a:pt x="454" y="313"/>
                  </a:lnTo>
                  <a:lnTo>
                    <a:pt x="502" y="315"/>
                  </a:lnTo>
                  <a:lnTo>
                    <a:pt x="547" y="319"/>
                  </a:lnTo>
                  <a:lnTo>
                    <a:pt x="593" y="326"/>
                  </a:lnTo>
                  <a:lnTo>
                    <a:pt x="637" y="335"/>
                  </a:lnTo>
                  <a:lnTo>
                    <a:pt x="680" y="347"/>
                  </a:lnTo>
                  <a:lnTo>
                    <a:pt x="722" y="359"/>
                  </a:lnTo>
                  <a:lnTo>
                    <a:pt x="765" y="373"/>
                  </a:lnTo>
                  <a:lnTo>
                    <a:pt x="807" y="391"/>
                  </a:lnTo>
                  <a:lnTo>
                    <a:pt x="848" y="408"/>
                  </a:lnTo>
                  <a:lnTo>
                    <a:pt x="887" y="426"/>
                  </a:lnTo>
                  <a:lnTo>
                    <a:pt x="928" y="447"/>
                  </a:lnTo>
                  <a:lnTo>
                    <a:pt x="968" y="468"/>
                  </a:lnTo>
                  <a:lnTo>
                    <a:pt x="1047" y="513"/>
                  </a:lnTo>
                  <a:lnTo>
                    <a:pt x="1125" y="561"/>
                  </a:lnTo>
                  <a:lnTo>
                    <a:pt x="1203" y="608"/>
                  </a:lnTo>
                  <a:lnTo>
                    <a:pt x="1281" y="657"/>
                  </a:lnTo>
                  <a:lnTo>
                    <a:pt x="1320" y="681"/>
                  </a:lnTo>
                  <a:lnTo>
                    <a:pt x="1361" y="703"/>
                  </a:lnTo>
                  <a:lnTo>
                    <a:pt x="1401" y="727"/>
                  </a:lnTo>
                  <a:lnTo>
                    <a:pt x="1440" y="748"/>
                  </a:lnTo>
                  <a:lnTo>
                    <a:pt x="1481" y="769"/>
                  </a:lnTo>
                  <a:lnTo>
                    <a:pt x="1524" y="789"/>
                  </a:lnTo>
                  <a:lnTo>
                    <a:pt x="1565" y="808"/>
                  </a:lnTo>
                  <a:lnTo>
                    <a:pt x="1608" y="825"/>
                  </a:lnTo>
                  <a:lnTo>
                    <a:pt x="1652" y="841"/>
                  </a:lnTo>
                  <a:lnTo>
                    <a:pt x="1695" y="854"/>
                  </a:lnTo>
                  <a:lnTo>
                    <a:pt x="1740" y="866"/>
                  </a:lnTo>
                  <a:lnTo>
                    <a:pt x="1786" y="875"/>
                  </a:lnTo>
                  <a:lnTo>
                    <a:pt x="1832" y="882"/>
                  </a:lnTo>
                  <a:lnTo>
                    <a:pt x="1880" y="887"/>
                  </a:lnTo>
                  <a:lnTo>
                    <a:pt x="1905" y="888"/>
                  </a:lnTo>
                  <a:lnTo>
                    <a:pt x="1930" y="888"/>
                  </a:lnTo>
                  <a:lnTo>
                    <a:pt x="1954" y="888"/>
                  </a:lnTo>
                  <a:lnTo>
                    <a:pt x="1979" y="888"/>
                  </a:lnTo>
                  <a:lnTo>
                    <a:pt x="2004" y="886"/>
                  </a:lnTo>
                  <a:lnTo>
                    <a:pt x="2030" y="884"/>
                  </a:lnTo>
                  <a:lnTo>
                    <a:pt x="2056" y="880"/>
                  </a:lnTo>
                  <a:lnTo>
                    <a:pt x="2082" y="876"/>
                  </a:lnTo>
                  <a:lnTo>
                    <a:pt x="2108" y="872"/>
                  </a:lnTo>
                  <a:lnTo>
                    <a:pt x="2135" y="866"/>
                  </a:lnTo>
                  <a:lnTo>
                    <a:pt x="2161" y="860"/>
                  </a:lnTo>
                  <a:lnTo>
                    <a:pt x="2189" y="853"/>
                  </a:lnTo>
                  <a:lnTo>
                    <a:pt x="2217" y="845"/>
                  </a:lnTo>
                  <a:lnTo>
                    <a:pt x="2244" y="835"/>
                  </a:lnTo>
                  <a:lnTo>
                    <a:pt x="2272" y="826"/>
                  </a:lnTo>
                  <a:lnTo>
                    <a:pt x="2301" y="814"/>
                  </a:lnTo>
                  <a:lnTo>
                    <a:pt x="2330" y="802"/>
                  </a:lnTo>
                  <a:lnTo>
                    <a:pt x="2358" y="789"/>
                  </a:lnTo>
                  <a:lnTo>
                    <a:pt x="2388" y="776"/>
                  </a:lnTo>
                  <a:lnTo>
                    <a:pt x="2417" y="761"/>
                  </a:lnTo>
                  <a:lnTo>
                    <a:pt x="2448" y="744"/>
                  </a:lnTo>
                  <a:lnTo>
                    <a:pt x="2478" y="728"/>
                  </a:lnTo>
                  <a:lnTo>
                    <a:pt x="2508" y="710"/>
                  </a:lnTo>
                  <a:lnTo>
                    <a:pt x="2540" y="690"/>
                  </a:lnTo>
                  <a:lnTo>
                    <a:pt x="2572" y="670"/>
                  </a:lnTo>
                  <a:lnTo>
                    <a:pt x="2603" y="649"/>
                  </a:lnTo>
                  <a:lnTo>
                    <a:pt x="2636" y="627"/>
                  </a:lnTo>
                  <a:lnTo>
                    <a:pt x="2668" y="603"/>
                  </a:lnTo>
                  <a:lnTo>
                    <a:pt x="2701" y="578"/>
                  </a:lnTo>
                  <a:lnTo>
                    <a:pt x="2735" y="553"/>
                  </a:lnTo>
                  <a:lnTo>
                    <a:pt x="2770" y="525"/>
                  </a:lnTo>
                  <a:lnTo>
                    <a:pt x="2804" y="497"/>
                  </a:lnTo>
                  <a:lnTo>
                    <a:pt x="2874" y="437"/>
                  </a:lnTo>
                  <a:lnTo>
                    <a:pt x="2947" y="371"/>
                  </a:lnTo>
                  <a:lnTo>
                    <a:pt x="3020" y="299"/>
                  </a:lnTo>
                  <a:lnTo>
                    <a:pt x="3096" y="223"/>
                  </a:lnTo>
                  <a:lnTo>
                    <a:pt x="3175" y="141"/>
                  </a:lnTo>
                  <a:lnTo>
                    <a:pt x="3254" y="54"/>
                  </a:lnTo>
                  <a:lnTo>
                    <a:pt x="3195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1" name="Freeform 2375"/>
            <p:cNvSpPr>
              <a:spLocks/>
            </p:cNvSpPr>
            <p:nvPr/>
          </p:nvSpPr>
          <p:spPr bwMode="auto">
            <a:xfrm>
              <a:off x="3200" y="2856"/>
              <a:ext cx="185" cy="721"/>
            </a:xfrm>
            <a:custGeom>
              <a:avLst/>
              <a:gdLst>
                <a:gd name="T0" fmla="*/ 0 w 738"/>
                <a:gd name="T1" fmla="*/ 0 h 2884"/>
                <a:gd name="T2" fmla="*/ 0 w 738"/>
                <a:gd name="T3" fmla="*/ 0 h 2884"/>
                <a:gd name="T4" fmla="*/ 0 w 738"/>
                <a:gd name="T5" fmla="*/ 0 h 2884"/>
                <a:gd name="T6" fmla="*/ 0 w 738"/>
                <a:gd name="T7" fmla="*/ 0 h 2884"/>
                <a:gd name="T8" fmla="*/ 0 w 738"/>
                <a:gd name="T9" fmla="*/ 0 h 2884"/>
                <a:gd name="T10" fmla="*/ 0 w 738"/>
                <a:gd name="T11" fmla="*/ 0 h 2884"/>
                <a:gd name="T12" fmla="*/ 0 w 738"/>
                <a:gd name="T13" fmla="*/ 0 h 2884"/>
                <a:gd name="T14" fmla="*/ 0 w 738"/>
                <a:gd name="T15" fmla="*/ 0 h 2884"/>
                <a:gd name="T16" fmla="*/ 0 w 738"/>
                <a:gd name="T17" fmla="*/ 0 h 2884"/>
                <a:gd name="T18" fmla="*/ 0 w 738"/>
                <a:gd name="T19" fmla="*/ 0 h 2884"/>
                <a:gd name="T20" fmla="*/ 0 w 738"/>
                <a:gd name="T21" fmla="*/ 0 h 2884"/>
                <a:gd name="T22" fmla="*/ 0 w 738"/>
                <a:gd name="T23" fmla="*/ 0 h 2884"/>
                <a:gd name="T24" fmla="*/ 0 w 738"/>
                <a:gd name="T25" fmla="*/ 0 h 2884"/>
                <a:gd name="T26" fmla="*/ 0 w 738"/>
                <a:gd name="T27" fmla="*/ 0 h 2884"/>
                <a:gd name="T28" fmla="*/ 0 w 738"/>
                <a:gd name="T29" fmla="*/ 0 h 2884"/>
                <a:gd name="T30" fmla="*/ 0 w 738"/>
                <a:gd name="T31" fmla="*/ 0 h 2884"/>
                <a:gd name="T32" fmla="*/ 0 w 738"/>
                <a:gd name="T33" fmla="*/ 0 h 2884"/>
                <a:gd name="T34" fmla="*/ 0 w 738"/>
                <a:gd name="T35" fmla="*/ 0 h 2884"/>
                <a:gd name="T36" fmla="*/ 0 w 738"/>
                <a:gd name="T37" fmla="*/ 0 h 2884"/>
                <a:gd name="T38" fmla="*/ 0 w 738"/>
                <a:gd name="T39" fmla="*/ 0 h 2884"/>
                <a:gd name="T40" fmla="*/ 0 w 738"/>
                <a:gd name="T41" fmla="*/ 0 h 2884"/>
                <a:gd name="T42" fmla="*/ 0 w 738"/>
                <a:gd name="T43" fmla="*/ 0 h 2884"/>
                <a:gd name="T44" fmla="*/ 0 w 738"/>
                <a:gd name="T45" fmla="*/ 0 h 2884"/>
                <a:gd name="T46" fmla="*/ 0 w 738"/>
                <a:gd name="T47" fmla="*/ 0 h 2884"/>
                <a:gd name="T48" fmla="*/ 0 w 738"/>
                <a:gd name="T49" fmla="*/ 0 h 2884"/>
                <a:gd name="T50" fmla="*/ 0 w 738"/>
                <a:gd name="T51" fmla="*/ 0 h 2884"/>
                <a:gd name="T52" fmla="*/ 0 w 738"/>
                <a:gd name="T53" fmla="*/ 0 h 2884"/>
                <a:gd name="T54" fmla="*/ 0 w 738"/>
                <a:gd name="T55" fmla="*/ 0 h 2884"/>
                <a:gd name="T56" fmla="*/ 0 w 738"/>
                <a:gd name="T57" fmla="*/ 0 h 2884"/>
                <a:gd name="T58" fmla="*/ 0 w 738"/>
                <a:gd name="T59" fmla="*/ 0 h 2884"/>
                <a:gd name="T60" fmla="*/ 0 w 738"/>
                <a:gd name="T61" fmla="*/ 0 h 2884"/>
                <a:gd name="T62" fmla="*/ 0 w 738"/>
                <a:gd name="T63" fmla="*/ 0 h 2884"/>
                <a:gd name="T64" fmla="*/ 0 w 738"/>
                <a:gd name="T65" fmla="*/ 0 h 2884"/>
                <a:gd name="T66" fmla="*/ 0 w 738"/>
                <a:gd name="T67" fmla="*/ 0 h 2884"/>
                <a:gd name="T68" fmla="*/ 0 w 738"/>
                <a:gd name="T69" fmla="*/ 0 h 2884"/>
                <a:gd name="T70" fmla="*/ 0 w 738"/>
                <a:gd name="T71" fmla="*/ 0 h 2884"/>
                <a:gd name="T72" fmla="*/ 0 w 738"/>
                <a:gd name="T73" fmla="*/ 0 h 2884"/>
                <a:gd name="T74" fmla="*/ 0 w 738"/>
                <a:gd name="T75" fmla="*/ 0 h 2884"/>
                <a:gd name="T76" fmla="*/ 0 w 738"/>
                <a:gd name="T77" fmla="*/ 0 h 2884"/>
                <a:gd name="T78" fmla="*/ 0 w 738"/>
                <a:gd name="T79" fmla="*/ 0 h 2884"/>
                <a:gd name="T80" fmla="*/ 0 w 738"/>
                <a:gd name="T81" fmla="*/ 0 h 2884"/>
                <a:gd name="T82" fmla="*/ 0 w 738"/>
                <a:gd name="T83" fmla="*/ 0 h 2884"/>
                <a:gd name="T84" fmla="*/ 0 w 738"/>
                <a:gd name="T85" fmla="*/ 0 h 2884"/>
                <a:gd name="T86" fmla="*/ 0 w 738"/>
                <a:gd name="T87" fmla="*/ 0 h 2884"/>
                <a:gd name="T88" fmla="*/ 0 w 738"/>
                <a:gd name="T89" fmla="*/ 0 h 2884"/>
                <a:gd name="T90" fmla="*/ 0 w 738"/>
                <a:gd name="T91" fmla="*/ 0 h 2884"/>
                <a:gd name="T92" fmla="*/ 0 w 738"/>
                <a:gd name="T93" fmla="*/ 0 h 2884"/>
                <a:gd name="T94" fmla="*/ 0 w 738"/>
                <a:gd name="T95" fmla="*/ 0 h 2884"/>
                <a:gd name="T96" fmla="*/ 0 w 738"/>
                <a:gd name="T97" fmla="*/ 0 h 2884"/>
                <a:gd name="T98" fmla="*/ 0 w 738"/>
                <a:gd name="T99" fmla="*/ 0 h 2884"/>
                <a:gd name="T100" fmla="*/ 0 w 738"/>
                <a:gd name="T101" fmla="*/ 0 h 2884"/>
                <a:gd name="T102" fmla="*/ 0 w 738"/>
                <a:gd name="T103" fmla="*/ 0 h 28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38"/>
                <a:gd name="T157" fmla="*/ 0 h 2884"/>
                <a:gd name="T158" fmla="*/ 738 w 738"/>
                <a:gd name="T159" fmla="*/ 2884 h 28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38" h="2884">
                  <a:moveTo>
                    <a:pt x="225" y="79"/>
                  </a:moveTo>
                  <a:lnTo>
                    <a:pt x="225" y="79"/>
                  </a:lnTo>
                  <a:lnTo>
                    <a:pt x="245" y="83"/>
                  </a:lnTo>
                  <a:lnTo>
                    <a:pt x="265" y="86"/>
                  </a:lnTo>
                  <a:lnTo>
                    <a:pt x="284" y="91"/>
                  </a:lnTo>
                  <a:lnTo>
                    <a:pt x="302" y="96"/>
                  </a:lnTo>
                  <a:lnTo>
                    <a:pt x="319" y="101"/>
                  </a:lnTo>
                  <a:lnTo>
                    <a:pt x="336" y="108"/>
                  </a:lnTo>
                  <a:lnTo>
                    <a:pt x="352" y="115"/>
                  </a:lnTo>
                  <a:lnTo>
                    <a:pt x="369" y="123"/>
                  </a:lnTo>
                  <a:lnTo>
                    <a:pt x="384" y="130"/>
                  </a:lnTo>
                  <a:lnTo>
                    <a:pt x="398" y="138"/>
                  </a:lnTo>
                  <a:lnTo>
                    <a:pt x="413" y="148"/>
                  </a:lnTo>
                  <a:lnTo>
                    <a:pt x="427" y="158"/>
                  </a:lnTo>
                  <a:lnTo>
                    <a:pt x="441" y="169"/>
                  </a:lnTo>
                  <a:lnTo>
                    <a:pt x="454" y="179"/>
                  </a:lnTo>
                  <a:lnTo>
                    <a:pt x="467" y="191"/>
                  </a:lnTo>
                  <a:lnTo>
                    <a:pt x="479" y="203"/>
                  </a:lnTo>
                  <a:lnTo>
                    <a:pt x="491" y="215"/>
                  </a:lnTo>
                  <a:lnTo>
                    <a:pt x="501" y="228"/>
                  </a:lnTo>
                  <a:lnTo>
                    <a:pt x="513" y="243"/>
                  </a:lnTo>
                  <a:lnTo>
                    <a:pt x="522" y="257"/>
                  </a:lnTo>
                  <a:lnTo>
                    <a:pt x="533" y="272"/>
                  </a:lnTo>
                  <a:lnTo>
                    <a:pt x="542" y="288"/>
                  </a:lnTo>
                  <a:lnTo>
                    <a:pt x="551" y="303"/>
                  </a:lnTo>
                  <a:lnTo>
                    <a:pt x="561" y="319"/>
                  </a:lnTo>
                  <a:lnTo>
                    <a:pt x="578" y="354"/>
                  </a:lnTo>
                  <a:lnTo>
                    <a:pt x="592" y="391"/>
                  </a:lnTo>
                  <a:lnTo>
                    <a:pt x="606" y="429"/>
                  </a:lnTo>
                  <a:lnTo>
                    <a:pt x="617" y="470"/>
                  </a:lnTo>
                  <a:lnTo>
                    <a:pt x="628" y="512"/>
                  </a:lnTo>
                  <a:lnTo>
                    <a:pt x="636" y="556"/>
                  </a:lnTo>
                  <a:lnTo>
                    <a:pt x="644" y="600"/>
                  </a:lnTo>
                  <a:lnTo>
                    <a:pt x="649" y="647"/>
                  </a:lnTo>
                  <a:lnTo>
                    <a:pt x="653" y="695"/>
                  </a:lnTo>
                  <a:lnTo>
                    <a:pt x="656" y="746"/>
                  </a:lnTo>
                  <a:lnTo>
                    <a:pt x="657" y="796"/>
                  </a:lnTo>
                  <a:lnTo>
                    <a:pt x="657" y="849"/>
                  </a:lnTo>
                  <a:lnTo>
                    <a:pt x="657" y="901"/>
                  </a:lnTo>
                  <a:lnTo>
                    <a:pt x="654" y="954"/>
                  </a:lnTo>
                  <a:lnTo>
                    <a:pt x="650" y="1010"/>
                  </a:lnTo>
                  <a:lnTo>
                    <a:pt x="645" y="1065"/>
                  </a:lnTo>
                  <a:lnTo>
                    <a:pt x="639" y="1122"/>
                  </a:lnTo>
                  <a:lnTo>
                    <a:pt x="632" y="1179"/>
                  </a:lnTo>
                  <a:lnTo>
                    <a:pt x="623" y="1235"/>
                  </a:lnTo>
                  <a:lnTo>
                    <a:pt x="614" y="1293"/>
                  </a:lnTo>
                  <a:lnTo>
                    <a:pt x="603" y="1351"/>
                  </a:lnTo>
                  <a:lnTo>
                    <a:pt x="592" y="1410"/>
                  </a:lnTo>
                  <a:lnTo>
                    <a:pt x="579" y="1468"/>
                  </a:lnTo>
                  <a:lnTo>
                    <a:pt x="566" y="1526"/>
                  </a:lnTo>
                  <a:lnTo>
                    <a:pt x="551" y="1584"/>
                  </a:lnTo>
                  <a:lnTo>
                    <a:pt x="537" y="1642"/>
                  </a:lnTo>
                  <a:lnTo>
                    <a:pt x="521" y="1700"/>
                  </a:lnTo>
                  <a:lnTo>
                    <a:pt x="505" y="1758"/>
                  </a:lnTo>
                  <a:lnTo>
                    <a:pt x="488" y="1816"/>
                  </a:lnTo>
                  <a:lnTo>
                    <a:pt x="470" y="1873"/>
                  </a:lnTo>
                  <a:lnTo>
                    <a:pt x="451" y="1930"/>
                  </a:lnTo>
                  <a:lnTo>
                    <a:pt x="433" y="1985"/>
                  </a:lnTo>
                  <a:lnTo>
                    <a:pt x="413" y="2039"/>
                  </a:lnTo>
                  <a:lnTo>
                    <a:pt x="393" y="2095"/>
                  </a:lnTo>
                  <a:lnTo>
                    <a:pt x="372" y="2147"/>
                  </a:lnTo>
                  <a:lnTo>
                    <a:pt x="352" y="2200"/>
                  </a:lnTo>
                  <a:lnTo>
                    <a:pt x="331" y="2250"/>
                  </a:lnTo>
                  <a:lnTo>
                    <a:pt x="309" y="2301"/>
                  </a:lnTo>
                  <a:lnTo>
                    <a:pt x="287" y="2349"/>
                  </a:lnTo>
                  <a:lnTo>
                    <a:pt x="265" y="2397"/>
                  </a:lnTo>
                  <a:lnTo>
                    <a:pt x="243" y="2443"/>
                  </a:lnTo>
                  <a:lnTo>
                    <a:pt x="220" y="2488"/>
                  </a:lnTo>
                  <a:lnTo>
                    <a:pt x="198" y="2532"/>
                  </a:lnTo>
                  <a:lnTo>
                    <a:pt x="175" y="2572"/>
                  </a:lnTo>
                  <a:lnTo>
                    <a:pt x="153" y="2612"/>
                  </a:lnTo>
                  <a:lnTo>
                    <a:pt x="130" y="2649"/>
                  </a:lnTo>
                  <a:lnTo>
                    <a:pt x="108" y="2685"/>
                  </a:lnTo>
                  <a:lnTo>
                    <a:pt x="87" y="2719"/>
                  </a:lnTo>
                  <a:lnTo>
                    <a:pt x="64" y="2751"/>
                  </a:lnTo>
                  <a:lnTo>
                    <a:pt x="42" y="2780"/>
                  </a:lnTo>
                  <a:lnTo>
                    <a:pt x="21" y="2806"/>
                  </a:lnTo>
                  <a:lnTo>
                    <a:pt x="0" y="2830"/>
                  </a:lnTo>
                  <a:lnTo>
                    <a:pt x="59" y="2884"/>
                  </a:lnTo>
                  <a:lnTo>
                    <a:pt x="83" y="2858"/>
                  </a:lnTo>
                  <a:lnTo>
                    <a:pt x="105" y="2829"/>
                  </a:lnTo>
                  <a:lnTo>
                    <a:pt x="129" y="2797"/>
                  </a:lnTo>
                  <a:lnTo>
                    <a:pt x="153" y="2764"/>
                  </a:lnTo>
                  <a:lnTo>
                    <a:pt x="175" y="2728"/>
                  </a:lnTo>
                  <a:lnTo>
                    <a:pt x="199" y="2691"/>
                  </a:lnTo>
                  <a:lnTo>
                    <a:pt x="223" y="2652"/>
                  </a:lnTo>
                  <a:lnTo>
                    <a:pt x="245" y="2611"/>
                  </a:lnTo>
                  <a:lnTo>
                    <a:pt x="269" y="2568"/>
                  </a:lnTo>
                  <a:lnTo>
                    <a:pt x="291" y="2525"/>
                  </a:lnTo>
                  <a:lnTo>
                    <a:pt x="315" y="2479"/>
                  </a:lnTo>
                  <a:lnTo>
                    <a:pt x="338" y="2431"/>
                  </a:lnTo>
                  <a:lnTo>
                    <a:pt x="360" y="2382"/>
                  </a:lnTo>
                  <a:lnTo>
                    <a:pt x="383" y="2334"/>
                  </a:lnTo>
                  <a:lnTo>
                    <a:pt x="405" y="2282"/>
                  </a:lnTo>
                  <a:lnTo>
                    <a:pt x="426" y="2229"/>
                  </a:lnTo>
                  <a:lnTo>
                    <a:pt x="447" y="2176"/>
                  </a:lnTo>
                  <a:lnTo>
                    <a:pt x="468" y="2122"/>
                  </a:lnTo>
                  <a:lnTo>
                    <a:pt x="488" y="2067"/>
                  </a:lnTo>
                  <a:lnTo>
                    <a:pt x="508" y="2011"/>
                  </a:lnTo>
                  <a:lnTo>
                    <a:pt x="528" y="1955"/>
                  </a:lnTo>
                  <a:lnTo>
                    <a:pt x="546" y="1897"/>
                  </a:lnTo>
                  <a:lnTo>
                    <a:pt x="565" y="1839"/>
                  </a:lnTo>
                  <a:lnTo>
                    <a:pt x="582" y="1780"/>
                  </a:lnTo>
                  <a:lnTo>
                    <a:pt x="599" y="1722"/>
                  </a:lnTo>
                  <a:lnTo>
                    <a:pt x="615" y="1663"/>
                  </a:lnTo>
                  <a:lnTo>
                    <a:pt x="629" y="1604"/>
                  </a:lnTo>
                  <a:lnTo>
                    <a:pt x="644" y="1544"/>
                  </a:lnTo>
                  <a:lnTo>
                    <a:pt x="658" y="1485"/>
                  </a:lnTo>
                  <a:lnTo>
                    <a:pt x="670" y="1425"/>
                  </a:lnTo>
                  <a:lnTo>
                    <a:pt x="682" y="1366"/>
                  </a:lnTo>
                  <a:lnTo>
                    <a:pt x="693" y="1307"/>
                  </a:lnTo>
                  <a:lnTo>
                    <a:pt x="702" y="1247"/>
                  </a:lnTo>
                  <a:lnTo>
                    <a:pt x="711" y="1189"/>
                  </a:lnTo>
                  <a:lnTo>
                    <a:pt x="719" y="1131"/>
                  </a:lnTo>
                  <a:lnTo>
                    <a:pt x="724" y="1073"/>
                  </a:lnTo>
                  <a:lnTo>
                    <a:pt x="730" y="1016"/>
                  </a:lnTo>
                  <a:lnTo>
                    <a:pt x="734" y="959"/>
                  </a:lnTo>
                  <a:lnTo>
                    <a:pt x="736" y="904"/>
                  </a:lnTo>
                  <a:lnTo>
                    <a:pt x="738" y="849"/>
                  </a:lnTo>
                  <a:lnTo>
                    <a:pt x="738" y="794"/>
                  </a:lnTo>
                  <a:lnTo>
                    <a:pt x="736" y="742"/>
                  </a:lnTo>
                  <a:lnTo>
                    <a:pt x="734" y="690"/>
                  </a:lnTo>
                  <a:lnTo>
                    <a:pt x="728" y="639"/>
                  </a:lnTo>
                  <a:lnTo>
                    <a:pt x="723" y="590"/>
                  </a:lnTo>
                  <a:lnTo>
                    <a:pt x="715" y="541"/>
                  </a:lnTo>
                  <a:lnTo>
                    <a:pt x="706" y="493"/>
                  </a:lnTo>
                  <a:lnTo>
                    <a:pt x="695" y="449"/>
                  </a:lnTo>
                  <a:lnTo>
                    <a:pt x="682" y="405"/>
                  </a:lnTo>
                  <a:lnTo>
                    <a:pt x="668" y="363"/>
                  </a:lnTo>
                  <a:lnTo>
                    <a:pt x="650" y="322"/>
                  </a:lnTo>
                  <a:lnTo>
                    <a:pt x="632" y="284"/>
                  </a:lnTo>
                  <a:lnTo>
                    <a:pt x="621" y="264"/>
                  </a:lnTo>
                  <a:lnTo>
                    <a:pt x="611" y="245"/>
                  </a:lnTo>
                  <a:lnTo>
                    <a:pt x="600" y="228"/>
                  </a:lnTo>
                  <a:lnTo>
                    <a:pt x="588" y="211"/>
                  </a:lnTo>
                  <a:lnTo>
                    <a:pt x="577" y="194"/>
                  </a:lnTo>
                  <a:lnTo>
                    <a:pt x="563" y="178"/>
                  </a:lnTo>
                  <a:lnTo>
                    <a:pt x="550" y="162"/>
                  </a:lnTo>
                  <a:lnTo>
                    <a:pt x="537" y="148"/>
                  </a:lnTo>
                  <a:lnTo>
                    <a:pt x="521" y="133"/>
                  </a:lnTo>
                  <a:lnTo>
                    <a:pt x="507" y="119"/>
                  </a:lnTo>
                  <a:lnTo>
                    <a:pt x="491" y="105"/>
                  </a:lnTo>
                  <a:lnTo>
                    <a:pt x="475" y="94"/>
                  </a:lnTo>
                  <a:lnTo>
                    <a:pt x="458" y="82"/>
                  </a:lnTo>
                  <a:lnTo>
                    <a:pt x="441" y="70"/>
                  </a:lnTo>
                  <a:lnTo>
                    <a:pt x="422" y="59"/>
                  </a:lnTo>
                  <a:lnTo>
                    <a:pt x="404" y="50"/>
                  </a:lnTo>
                  <a:lnTo>
                    <a:pt x="385" y="41"/>
                  </a:lnTo>
                  <a:lnTo>
                    <a:pt x="365" y="33"/>
                  </a:lnTo>
                  <a:lnTo>
                    <a:pt x="346" y="25"/>
                  </a:lnTo>
                  <a:lnTo>
                    <a:pt x="324" y="18"/>
                  </a:lnTo>
                  <a:lnTo>
                    <a:pt x="303" y="13"/>
                  </a:lnTo>
                  <a:lnTo>
                    <a:pt x="281" y="8"/>
                  </a:lnTo>
                  <a:lnTo>
                    <a:pt x="258" y="4"/>
                  </a:lnTo>
                  <a:lnTo>
                    <a:pt x="236" y="0"/>
                  </a:lnTo>
                  <a:lnTo>
                    <a:pt x="225" y="79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2" name="Freeform 2376"/>
            <p:cNvSpPr>
              <a:spLocks/>
            </p:cNvSpPr>
            <p:nvPr/>
          </p:nvSpPr>
          <p:spPr bwMode="auto">
            <a:xfrm>
              <a:off x="3179" y="2576"/>
              <a:ext cx="81" cy="300"/>
            </a:xfrm>
            <a:custGeom>
              <a:avLst/>
              <a:gdLst>
                <a:gd name="T0" fmla="*/ 0 w 323"/>
                <a:gd name="T1" fmla="*/ 0 h 1201"/>
                <a:gd name="T2" fmla="*/ 0 w 323"/>
                <a:gd name="T3" fmla="*/ 0 h 1201"/>
                <a:gd name="T4" fmla="*/ 0 w 323"/>
                <a:gd name="T5" fmla="*/ 0 h 1201"/>
                <a:gd name="T6" fmla="*/ 0 w 323"/>
                <a:gd name="T7" fmla="*/ 0 h 1201"/>
                <a:gd name="T8" fmla="*/ 0 w 323"/>
                <a:gd name="T9" fmla="*/ 0 h 1201"/>
                <a:gd name="T10" fmla="*/ 0 w 323"/>
                <a:gd name="T11" fmla="*/ 0 h 1201"/>
                <a:gd name="T12" fmla="*/ 0 w 323"/>
                <a:gd name="T13" fmla="*/ 0 h 1201"/>
                <a:gd name="T14" fmla="*/ 0 w 323"/>
                <a:gd name="T15" fmla="*/ 0 h 1201"/>
                <a:gd name="T16" fmla="*/ 0 w 323"/>
                <a:gd name="T17" fmla="*/ 0 h 1201"/>
                <a:gd name="T18" fmla="*/ 0 w 323"/>
                <a:gd name="T19" fmla="*/ 0 h 1201"/>
                <a:gd name="T20" fmla="*/ 0 w 323"/>
                <a:gd name="T21" fmla="*/ 0 h 1201"/>
                <a:gd name="T22" fmla="*/ 0 w 323"/>
                <a:gd name="T23" fmla="*/ 0 h 1201"/>
                <a:gd name="T24" fmla="*/ 0 w 323"/>
                <a:gd name="T25" fmla="*/ 0 h 1201"/>
                <a:gd name="T26" fmla="*/ 0 w 323"/>
                <a:gd name="T27" fmla="*/ 0 h 1201"/>
                <a:gd name="T28" fmla="*/ 0 w 323"/>
                <a:gd name="T29" fmla="*/ 0 h 1201"/>
                <a:gd name="T30" fmla="*/ 0 w 323"/>
                <a:gd name="T31" fmla="*/ 0 h 1201"/>
                <a:gd name="T32" fmla="*/ 0 w 323"/>
                <a:gd name="T33" fmla="*/ 0 h 1201"/>
                <a:gd name="T34" fmla="*/ 0 w 323"/>
                <a:gd name="T35" fmla="*/ 0 h 1201"/>
                <a:gd name="T36" fmla="*/ 0 w 323"/>
                <a:gd name="T37" fmla="*/ 0 h 1201"/>
                <a:gd name="T38" fmla="*/ 0 w 323"/>
                <a:gd name="T39" fmla="*/ 0 h 1201"/>
                <a:gd name="T40" fmla="*/ 0 w 323"/>
                <a:gd name="T41" fmla="*/ 0 h 1201"/>
                <a:gd name="T42" fmla="*/ 0 w 323"/>
                <a:gd name="T43" fmla="*/ 0 h 1201"/>
                <a:gd name="T44" fmla="*/ 0 w 323"/>
                <a:gd name="T45" fmla="*/ 0 h 1201"/>
                <a:gd name="T46" fmla="*/ 0 w 323"/>
                <a:gd name="T47" fmla="*/ 0 h 1201"/>
                <a:gd name="T48" fmla="*/ 0 w 323"/>
                <a:gd name="T49" fmla="*/ 0 h 1201"/>
                <a:gd name="T50" fmla="*/ 0 w 323"/>
                <a:gd name="T51" fmla="*/ 0 h 1201"/>
                <a:gd name="T52" fmla="*/ 0 w 323"/>
                <a:gd name="T53" fmla="*/ 0 h 1201"/>
                <a:gd name="T54" fmla="*/ 0 w 323"/>
                <a:gd name="T55" fmla="*/ 0 h 1201"/>
                <a:gd name="T56" fmla="*/ 0 w 323"/>
                <a:gd name="T57" fmla="*/ 0 h 1201"/>
                <a:gd name="T58" fmla="*/ 0 w 323"/>
                <a:gd name="T59" fmla="*/ 0 h 1201"/>
                <a:gd name="T60" fmla="*/ 0 w 323"/>
                <a:gd name="T61" fmla="*/ 0 h 1201"/>
                <a:gd name="T62" fmla="*/ 0 w 323"/>
                <a:gd name="T63" fmla="*/ 0 h 1201"/>
                <a:gd name="T64" fmla="*/ 0 w 323"/>
                <a:gd name="T65" fmla="*/ 0 h 1201"/>
                <a:gd name="T66" fmla="*/ 0 w 323"/>
                <a:gd name="T67" fmla="*/ 0 h 1201"/>
                <a:gd name="T68" fmla="*/ 0 w 323"/>
                <a:gd name="T69" fmla="*/ 0 h 1201"/>
                <a:gd name="T70" fmla="*/ 0 w 323"/>
                <a:gd name="T71" fmla="*/ 0 h 1201"/>
                <a:gd name="T72" fmla="*/ 0 w 323"/>
                <a:gd name="T73" fmla="*/ 0 h 1201"/>
                <a:gd name="T74" fmla="*/ 0 w 323"/>
                <a:gd name="T75" fmla="*/ 0 h 1201"/>
                <a:gd name="T76" fmla="*/ 0 w 323"/>
                <a:gd name="T77" fmla="*/ 0 h 1201"/>
                <a:gd name="T78" fmla="*/ 0 w 323"/>
                <a:gd name="T79" fmla="*/ 0 h 120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23"/>
                <a:gd name="T121" fmla="*/ 0 h 1201"/>
                <a:gd name="T122" fmla="*/ 323 w 323"/>
                <a:gd name="T123" fmla="*/ 1201 h 120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23" h="1201">
                  <a:moveTo>
                    <a:pt x="171" y="0"/>
                  </a:moveTo>
                  <a:lnTo>
                    <a:pt x="171" y="0"/>
                  </a:lnTo>
                  <a:lnTo>
                    <a:pt x="145" y="57"/>
                  </a:lnTo>
                  <a:lnTo>
                    <a:pt x="121" y="113"/>
                  </a:lnTo>
                  <a:lnTo>
                    <a:pt x="100" y="169"/>
                  </a:lnTo>
                  <a:lnTo>
                    <a:pt x="80" y="224"/>
                  </a:lnTo>
                  <a:lnTo>
                    <a:pt x="63" y="278"/>
                  </a:lnTo>
                  <a:lnTo>
                    <a:pt x="48" y="331"/>
                  </a:lnTo>
                  <a:lnTo>
                    <a:pt x="35" y="384"/>
                  </a:lnTo>
                  <a:lnTo>
                    <a:pt x="25" y="435"/>
                  </a:lnTo>
                  <a:lnTo>
                    <a:pt x="15" y="486"/>
                  </a:lnTo>
                  <a:lnTo>
                    <a:pt x="9" y="534"/>
                  </a:lnTo>
                  <a:lnTo>
                    <a:pt x="4" y="583"/>
                  </a:lnTo>
                  <a:lnTo>
                    <a:pt x="1" y="629"/>
                  </a:lnTo>
                  <a:lnTo>
                    <a:pt x="0" y="676"/>
                  </a:lnTo>
                  <a:lnTo>
                    <a:pt x="1" y="719"/>
                  </a:lnTo>
                  <a:lnTo>
                    <a:pt x="4" y="763"/>
                  </a:lnTo>
                  <a:lnTo>
                    <a:pt x="9" y="804"/>
                  </a:lnTo>
                  <a:lnTo>
                    <a:pt x="14" y="845"/>
                  </a:lnTo>
                  <a:lnTo>
                    <a:pt x="23" y="883"/>
                  </a:lnTo>
                  <a:lnTo>
                    <a:pt x="33" y="919"/>
                  </a:lnTo>
                  <a:lnTo>
                    <a:pt x="44" y="954"/>
                  </a:lnTo>
                  <a:lnTo>
                    <a:pt x="58" y="987"/>
                  </a:lnTo>
                  <a:lnTo>
                    <a:pt x="72" y="1018"/>
                  </a:lnTo>
                  <a:lnTo>
                    <a:pt x="89" y="1048"/>
                  </a:lnTo>
                  <a:lnTo>
                    <a:pt x="108" y="1074"/>
                  </a:lnTo>
                  <a:lnTo>
                    <a:pt x="128" y="1099"/>
                  </a:lnTo>
                  <a:lnTo>
                    <a:pt x="149" y="1122"/>
                  </a:lnTo>
                  <a:lnTo>
                    <a:pt x="161" y="1132"/>
                  </a:lnTo>
                  <a:lnTo>
                    <a:pt x="173" y="1143"/>
                  </a:lnTo>
                  <a:lnTo>
                    <a:pt x="186" y="1152"/>
                  </a:lnTo>
                  <a:lnTo>
                    <a:pt x="198" y="1160"/>
                  </a:lnTo>
                  <a:lnTo>
                    <a:pt x="211" y="1168"/>
                  </a:lnTo>
                  <a:lnTo>
                    <a:pt x="225" y="1175"/>
                  </a:lnTo>
                  <a:lnTo>
                    <a:pt x="239" y="1181"/>
                  </a:lnTo>
                  <a:lnTo>
                    <a:pt x="253" y="1186"/>
                  </a:lnTo>
                  <a:lnTo>
                    <a:pt x="268" y="1192"/>
                  </a:lnTo>
                  <a:lnTo>
                    <a:pt x="282" y="1196"/>
                  </a:lnTo>
                  <a:lnTo>
                    <a:pt x="297" y="1198"/>
                  </a:lnTo>
                  <a:lnTo>
                    <a:pt x="312" y="1201"/>
                  </a:lnTo>
                  <a:lnTo>
                    <a:pt x="323" y="1122"/>
                  </a:lnTo>
                  <a:lnTo>
                    <a:pt x="312" y="1120"/>
                  </a:lnTo>
                  <a:lnTo>
                    <a:pt x="301" y="1118"/>
                  </a:lnTo>
                  <a:lnTo>
                    <a:pt x="290" y="1115"/>
                  </a:lnTo>
                  <a:lnTo>
                    <a:pt x="279" y="1111"/>
                  </a:lnTo>
                  <a:lnTo>
                    <a:pt x="270" y="1107"/>
                  </a:lnTo>
                  <a:lnTo>
                    <a:pt x="260" y="1103"/>
                  </a:lnTo>
                  <a:lnTo>
                    <a:pt x="250" y="1098"/>
                  </a:lnTo>
                  <a:lnTo>
                    <a:pt x="241" y="1093"/>
                  </a:lnTo>
                  <a:lnTo>
                    <a:pt x="232" y="1086"/>
                  </a:lnTo>
                  <a:lnTo>
                    <a:pt x="223" y="1080"/>
                  </a:lnTo>
                  <a:lnTo>
                    <a:pt x="213" y="1072"/>
                  </a:lnTo>
                  <a:lnTo>
                    <a:pt x="206" y="1065"/>
                  </a:lnTo>
                  <a:lnTo>
                    <a:pt x="188" y="1047"/>
                  </a:lnTo>
                  <a:lnTo>
                    <a:pt x="173" y="1027"/>
                  </a:lnTo>
                  <a:lnTo>
                    <a:pt x="157" y="1006"/>
                  </a:lnTo>
                  <a:lnTo>
                    <a:pt x="143" y="981"/>
                  </a:lnTo>
                  <a:lnTo>
                    <a:pt x="130" y="954"/>
                  </a:lnTo>
                  <a:lnTo>
                    <a:pt x="120" y="926"/>
                  </a:lnTo>
                  <a:lnTo>
                    <a:pt x="109" y="896"/>
                  </a:lnTo>
                  <a:lnTo>
                    <a:pt x="101" y="864"/>
                  </a:lnTo>
                  <a:lnTo>
                    <a:pt x="93" y="830"/>
                  </a:lnTo>
                  <a:lnTo>
                    <a:pt x="88" y="793"/>
                  </a:lnTo>
                  <a:lnTo>
                    <a:pt x="84" y="756"/>
                  </a:lnTo>
                  <a:lnTo>
                    <a:pt x="81" y="717"/>
                  </a:lnTo>
                  <a:lnTo>
                    <a:pt x="80" y="676"/>
                  </a:lnTo>
                  <a:lnTo>
                    <a:pt x="81" y="633"/>
                  </a:lnTo>
                  <a:lnTo>
                    <a:pt x="84" y="590"/>
                  </a:lnTo>
                  <a:lnTo>
                    <a:pt x="88" y="544"/>
                  </a:lnTo>
                  <a:lnTo>
                    <a:pt x="95" y="497"/>
                  </a:lnTo>
                  <a:lnTo>
                    <a:pt x="103" y="450"/>
                  </a:lnTo>
                  <a:lnTo>
                    <a:pt x="113" y="401"/>
                  </a:lnTo>
                  <a:lnTo>
                    <a:pt x="125" y="351"/>
                  </a:lnTo>
                  <a:lnTo>
                    <a:pt x="140" y="301"/>
                  </a:lnTo>
                  <a:lnTo>
                    <a:pt x="157" y="249"/>
                  </a:lnTo>
                  <a:lnTo>
                    <a:pt x="175" y="196"/>
                  </a:lnTo>
                  <a:lnTo>
                    <a:pt x="195" y="144"/>
                  </a:lnTo>
                  <a:lnTo>
                    <a:pt x="219" y="90"/>
                  </a:lnTo>
                  <a:lnTo>
                    <a:pt x="244" y="35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3" name="Freeform 2377"/>
            <p:cNvSpPr>
              <a:spLocks/>
            </p:cNvSpPr>
            <p:nvPr/>
          </p:nvSpPr>
          <p:spPr bwMode="auto">
            <a:xfrm>
              <a:off x="3222" y="1948"/>
              <a:ext cx="323" cy="637"/>
            </a:xfrm>
            <a:custGeom>
              <a:avLst/>
              <a:gdLst>
                <a:gd name="T0" fmla="*/ 0 w 1294"/>
                <a:gd name="T1" fmla="*/ 0 h 2546"/>
                <a:gd name="T2" fmla="*/ 0 w 1294"/>
                <a:gd name="T3" fmla="*/ 0 h 2546"/>
                <a:gd name="T4" fmla="*/ 0 w 1294"/>
                <a:gd name="T5" fmla="*/ 0 h 2546"/>
                <a:gd name="T6" fmla="*/ 0 w 1294"/>
                <a:gd name="T7" fmla="*/ 0 h 2546"/>
                <a:gd name="T8" fmla="*/ 0 w 1294"/>
                <a:gd name="T9" fmla="*/ 0 h 2546"/>
                <a:gd name="T10" fmla="*/ 0 w 1294"/>
                <a:gd name="T11" fmla="*/ 0 h 2546"/>
                <a:gd name="T12" fmla="*/ 0 w 1294"/>
                <a:gd name="T13" fmla="*/ 0 h 2546"/>
                <a:gd name="T14" fmla="*/ 0 w 1294"/>
                <a:gd name="T15" fmla="*/ 0 h 2546"/>
                <a:gd name="T16" fmla="*/ 0 w 1294"/>
                <a:gd name="T17" fmla="*/ 0 h 2546"/>
                <a:gd name="T18" fmla="*/ 0 w 1294"/>
                <a:gd name="T19" fmla="*/ 0 h 2546"/>
                <a:gd name="T20" fmla="*/ 0 w 1294"/>
                <a:gd name="T21" fmla="*/ 0 h 2546"/>
                <a:gd name="T22" fmla="*/ 0 w 1294"/>
                <a:gd name="T23" fmla="*/ 0 h 2546"/>
                <a:gd name="T24" fmla="*/ 0 w 1294"/>
                <a:gd name="T25" fmla="*/ 0 h 2546"/>
                <a:gd name="T26" fmla="*/ 0 w 1294"/>
                <a:gd name="T27" fmla="*/ 0 h 2546"/>
                <a:gd name="T28" fmla="*/ 0 w 1294"/>
                <a:gd name="T29" fmla="*/ 0 h 2546"/>
                <a:gd name="T30" fmla="*/ 0 w 1294"/>
                <a:gd name="T31" fmla="*/ 0 h 2546"/>
                <a:gd name="T32" fmla="*/ 0 w 1294"/>
                <a:gd name="T33" fmla="*/ 0 h 2546"/>
                <a:gd name="T34" fmla="*/ 0 w 1294"/>
                <a:gd name="T35" fmla="*/ 0 h 2546"/>
                <a:gd name="T36" fmla="*/ 0 w 1294"/>
                <a:gd name="T37" fmla="*/ 0 h 2546"/>
                <a:gd name="T38" fmla="*/ 0 w 1294"/>
                <a:gd name="T39" fmla="*/ 0 h 2546"/>
                <a:gd name="T40" fmla="*/ 0 w 1294"/>
                <a:gd name="T41" fmla="*/ 0 h 2546"/>
                <a:gd name="T42" fmla="*/ 0 w 1294"/>
                <a:gd name="T43" fmla="*/ 0 h 2546"/>
                <a:gd name="T44" fmla="*/ 0 w 1294"/>
                <a:gd name="T45" fmla="*/ 0 h 2546"/>
                <a:gd name="T46" fmla="*/ 0 w 1294"/>
                <a:gd name="T47" fmla="*/ 0 h 2546"/>
                <a:gd name="T48" fmla="*/ 0 w 1294"/>
                <a:gd name="T49" fmla="*/ 0 h 2546"/>
                <a:gd name="T50" fmla="*/ 0 w 1294"/>
                <a:gd name="T51" fmla="*/ 0 h 2546"/>
                <a:gd name="T52" fmla="*/ 0 w 1294"/>
                <a:gd name="T53" fmla="*/ 0 h 2546"/>
                <a:gd name="T54" fmla="*/ 0 w 1294"/>
                <a:gd name="T55" fmla="*/ 0 h 2546"/>
                <a:gd name="T56" fmla="*/ 0 w 1294"/>
                <a:gd name="T57" fmla="*/ 0 h 2546"/>
                <a:gd name="T58" fmla="*/ 0 w 1294"/>
                <a:gd name="T59" fmla="*/ 0 h 2546"/>
                <a:gd name="T60" fmla="*/ 0 w 1294"/>
                <a:gd name="T61" fmla="*/ 0 h 2546"/>
                <a:gd name="T62" fmla="*/ 0 w 1294"/>
                <a:gd name="T63" fmla="*/ 0 h 2546"/>
                <a:gd name="T64" fmla="*/ 0 w 1294"/>
                <a:gd name="T65" fmla="*/ 0 h 2546"/>
                <a:gd name="T66" fmla="*/ 0 w 1294"/>
                <a:gd name="T67" fmla="*/ 0 h 2546"/>
                <a:gd name="T68" fmla="*/ 0 w 1294"/>
                <a:gd name="T69" fmla="*/ 0 h 2546"/>
                <a:gd name="T70" fmla="*/ 0 w 1294"/>
                <a:gd name="T71" fmla="*/ 0 h 2546"/>
                <a:gd name="T72" fmla="*/ 0 w 1294"/>
                <a:gd name="T73" fmla="*/ 0 h 2546"/>
                <a:gd name="T74" fmla="*/ 0 w 1294"/>
                <a:gd name="T75" fmla="*/ 0 h 2546"/>
                <a:gd name="T76" fmla="*/ 0 w 1294"/>
                <a:gd name="T77" fmla="*/ 0 h 2546"/>
                <a:gd name="T78" fmla="*/ 0 w 1294"/>
                <a:gd name="T79" fmla="*/ 0 h 2546"/>
                <a:gd name="T80" fmla="*/ 0 w 1294"/>
                <a:gd name="T81" fmla="*/ 0 h 2546"/>
                <a:gd name="T82" fmla="*/ 0 w 1294"/>
                <a:gd name="T83" fmla="*/ 0 h 2546"/>
                <a:gd name="T84" fmla="*/ 0 w 1294"/>
                <a:gd name="T85" fmla="*/ 0 h 2546"/>
                <a:gd name="T86" fmla="*/ 0 w 1294"/>
                <a:gd name="T87" fmla="*/ 0 h 2546"/>
                <a:gd name="T88" fmla="*/ 0 w 1294"/>
                <a:gd name="T89" fmla="*/ 0 h 2546"/>
                <a:gd name="T90" fmla="*/ 0 w 1294"/>
                <a:gd name="T91" fmla="*/ 0 h 2546"/>
                <a:gd name="T92" fmla="*/ 0 w 1294"/>
                <a:gd name="T93" fmla="*/ 0 h 2546"/>
                <a:gd name="T94" fmla="*/ 0 w 1294"/>
                <a:gd name="T95" fmla="*/ 0 h 2546"/>
                <a:gd name="T96" fmla="*/ 0 w 1294"/>
                <a:gd name="T97" fmla="*/ 0 h 2546"/>
                <a:gd name="T98" fmla="*/ 0 w 1294"/>
                <a:gd name="T99" fmla="*/ 0 h 2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94"/>
                <a:gd name="T151" fmla="*/ 0 h 2546"/>
                <a:gd name="T152" fmla="*/ 1294 w 1294"/>
                <a:gd name="T153" fmla="*/ 2546 h 2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94" h="2546">
                  <a:moveTo>
                    <a:pt x="1134" y="28"/>
                  </a:moveTo>
                  <a:lnTo>
                    <a:pt x="1134" y="28"/>
                  </a:lnTo>
                  <a:lnTo>
                    <a:pt x="1153" y="78"/>
                  </a:lnTo>
                  <a:lnTo>
                    <a:pt x="1167" y="128"/>
                  </a:lnTo>
                  <a:lnTo>
                    <a:pt x="1180" y="177"/>
                  </a:lnTo>
                  <a:lnTo>
                    <a:pt x="1192" y="226"/>
                  </a:lnTo>
                  <a:lnTo>
                    <a:pt x="1200" y="275"/>
                  </a:lnTo>
                  <a:lnTo>
                    <a:pt x="1207" y="324"/>
                  </a:lnTo>
                  <a:lnTo>
                    <a:pt x="1211" y="371"/>
                  </a:lnTo>
                  <a:lnTo>
                    <a:pt x="1213" y="419"/>
                  </a:lnTo>
                  <a:lnTo>
                    <a:pt x="1215" y="466"/>
                  </a:lnTo>
                  <a:lnTo>
                    <a:pt x="1213" y="514"/>
                  </a:lnTo>
                  <a:lnTo>
                    <a:pt x="1209" y="561"/>
                  </a:lnTo>
                  <a:lnTo>
                    <a:pt x="1204" y="607"/>
                  </a:lnTo>
                  <a:lnTo>
                    <a:pt x="1197" y="654"/>
                  </a:lnTo>
                  <a:lnTo>
                    <a:pt x="1190" y="698"/>
                  </a:lnTo>
                  <a:lnTo>
                    <a:pt x="1179" y="745"/>
                  </a:lnTo>
                  <a:lnTo>
                    <a:pt x="1168" y="790"/>
                  </a:lnTo>
                  <a:lnTo>
                    <a:pt x="1155" y="834"/>
                  </a:lnTo>
                  <a:lnTo>
                    <a:pt x="1141" y="879"/>
                  </a:lnTo>
                  <a:lnTo>
                    <a:pt x="1125" y="923"/>
                  </a:lnTo>
                  <a:lnTo>
                    <a:pt x="1108" y="968"/>
                  </a:lnTo>
                  <a:lnTo>
                    <a:pt x="1089" y="1011"/>
                  </a:lnTo>
                  <a:lnTo>
                    <a:pt x="1069" y="1054"/>
                  </a:lnTo>
                  <a:lnTo>
                    <a:pt x="1050" y="1097"/>
                  </a:lnTo>
                  <a:lnTo>
                    <a:pt x="1027" y="1139"/>
                  </a:lnTo>
                  <a:lnTo>
                    <a:pt x="1005" y="1182"/>
                  </a:lnTo>
                  <a:lnTo>
                    <a:pt x="981" y="1224"/>
                  </a:lnTo>
                  <a:lnTo>
                    <a:pt x="956" y="1265"/>
                  </a:lnTo>
                  <a:lnTo>
                    <a:pt x="931" y="1307"/>
                  </a:lnTo>
                  <a:lnTo>
                    <a:pt x="904" y="1347"/>
                  </a:lnTo>
                  <a:lnTo>
                    <a:pt x="878" y="1388"/>
                  </a:lnTo>
                  <a:lnTo>
                    <a:pt x="850" y="1427"/>
                  </a:lnTo>
                  <a:lnTo>
                    <a:pt x="823" y="1467"/>
                  </a:lnTo>
                  <a:lnTo>
                    <a:pt x="766" y="1546"/>
                  </a:lnTo>
                  <a:lnTo>
                    <a:pt x="706" y="1622"/>
                  </a:lnTo>
                  <a:lnTo>
                    <a:pt x="646" y="1696"/>
                  </a:lnTo>
                  <a:lnTo>
                    <a:pt x="586" y="1770"/>
                  </a:lnTo>
                  <a:lnTo>
                    <a:pt x="465" y="1912"/>
                  </a:lnTo>
                  <a:lnTo>
                    <a:pt x="349" y="2045"/>
                  </a:lnTo>
                  <a:lnTo>
                    <a:pt x="293" y="2110"/>
                  </a:lnTo>
                  <a:lnTo>
                    <a:pt x="239" y="2172"/>
                  </a:lnTo>
                  <a:lnTo>
                    <a:pt x="189" y="2234"/>
                  </a:lnTo>
                  <a:lnTo>
                    <a:pt x="143" y="2292"/>
                  </a:lnTo>
                  <a:lnTo>
                    <a:pt x="101" y="2350"/>
                  </a:lnTo>
                  <a:lnTo>
                    <a:pt x="62" y="2404"/>
                  </a:lnTo>
                  <a:lnTo>
                    <a:pt x="44" y="2432"/>
                  </a:lnTo>
                  <a:lnTo>
                    <a:pt x="28" y="2459"/>
                  </a:lnTo>
                  <a:lnTo>
                    <a:pt x="13" y="2486"/>
                  </a:lnTo>
                  <a:lnTo>
                    <a:pt x="0" y="2511"/>
                  </a:lnTo>
                  <a:lnTo>
                    <a:pt x="73" y="2546"/>
                  </a:lnTo>
                  <a:lnTo>
                    <a:pt x="85" y="2523"/>
                  </a:lnTo>
                  <a:lnTo>
                    <a:pt x="98" y="2499"/>
                  </a:lnTo>
                  <a:lnTo>
                    <a:pt x="112" y="2474"/>
                  </a:lnTo>
                  <a:lnTo>
                    <a:pt x="128" y="2449"/>
                  </a:lnTo>
                  <a:lnTo>
                    <a:pt x="165" y="2396"/>
                  </a:lnTo>
                  <a:lnTo>
                    <a:pt x="206" y="2341"/>
                  </a:lnTo>
                  <a:lnTo>
                    <a:pt x="252" y="2284"/>
                  </a:lnTo>
                  <a:lnTo>
                    <a:pt x="301" y="2223"/>
                  </a:lnTo>
                  <a:lnTo>
                    <a:pt x="354" y="2162"/>
                  </a:lnTo>
                  <a:lnTo>
                    <a:pt x="409" y="2098"/>
                  </a:lnTo>
                  <a:lnTo>
                    <a:pt x="526" y="1963"/>
                  </a:lnTo>
                  <a:lnTo>
                    <a:pt x="647" y="1822"/>
                  </a:lnTo>
                  <a:lnTo>
                    <a:pt x="708" y="1748"/>
                  </a:lnTo>
                  <a:lnTo>
                    <a:pt x="770" y="1671"/>
                  </a:lnTo>
                  <a:lnTo>
                    <a:pt x="829" y="1593"/>
                  </a:lnTo>
                  <a:lnTo>
                    <a:pt x="887" y="1514"/>
                  </a:lnTo>
                  <a:lnTo>
                    <a:pt x="916" y="1473"/>
                  </a:lnTo>
                  <a:lnTo>
                    <a:pt x="945" y="1432"/>
                  </a:lnTo>
                  <a:lnTo>
                    <a:pt x="972" y="1391"/>
                  </a:lnTo>
                  <a:lnTo>
                    <a:pt x="999" y="1349"/>
                  </a:lnTo>
                  <a:lnTo>
                    <a:pt x="1025" y="1307"/>
                  </a:lnTo>
                  <a:lnTo>
                    <a:pt x="1051" y="1263"/>
                  </a:lnTo>
                  <a:lnTo>
                    <a:pt x="1075" y="1220"/>
                  </a:lnTo>
                  <a:lnTo>
                    <a:pt x="1098" y="1176"/>
                  </a:lnTo>
                  <a:lnTo>
                    <a:pt x="1121" y="1133"/>
                  </a:lnTo>
                  <a:lnTo>
                    <a:pt x="1142" y="1088"/>
                  </a:lnTo>
                  <a:lnTo>
                    <a:pt x="1163" y="1043"/>
                  </a:lnTo>
                  <a:lnTo>
                    <a:pt x="1182" y="997"/>
                  </a:lnTo>
                  <a:lnTo>
                    <a:pt x="1200" y="951"/>
                  </a:lnTo>
                  <a:lnTo>
                    <a:pt x="1216" y="904"/>
                  </a:lnTo>
                  <a:lnTo>
                    <a:pt x="1232" y="858"/>
                  </a:lnTo>
                  <a:lnTo>
                    <a:pt x="1245" y="811"/>
                  </a:lnTo>
                  <a:lnTo>
                    <a:pt x="1257" y="763"/>
                  </a:lnTo>
                  <a:lnTo>
                    <a:pt x="1267" y="714"/>
                  </a:lnTo>
                  <a:lnTo>
                    <a:pt x="1277" y="665"/>
                  </a:lnTo>
                  <a:lnTo>
                    <a:pt x="1285" y="617"/>
                  </a:lnTo>
                  <a:lnTo>
                    <a:pt x="1290" y="568"/>
                  </a:lnTo>
                  <a:lnTo>
                    <a:pt x="1292" y="518"/>
                  </a:lnTo>
                  <a:lnTo>
                    <a:pt x="1294" y="467"/>
                  </a:lnTo>
                  <a:lnTo>
                    <a:pt x="1294" y="417"/>
                  </a:lnTo>
                  <a:lnTo>
                    <a:pt x="1291" y="366"/>
                  </a:lnTo>
                  <a:lnTo>
                    <a:pt x="1287" y="314"/>
                  </a:lnTo>
                  <a:lnTo>
                    <a:pt x="1279" y="263"/>
                  </a:lnTo>
                  <a:lnTo>
                    <a:pt x="1270" y="211"/>
                  </a:lnTo>
                  <a:lnTo>
                    <a:pt x="1258" y="159"/>
                  </a:lnTo>
                  <a:lnTo>
                    <a:pt x="1245" y="106"/>
                  </a:lnTo>
                  <a:lnTo>
                    <a:pt x="1228" y="53"/>
                  </a:lnTo>
                  <a:lnTo>
                    <a:pt x="1209" y="0"/>
                  </a:lnTo>
                  <a:lnTo>
                    <a:pt x="1134" y="2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4" name="Freeform 2378"/>
            <p:cNvSpPr>
              <a:spLocks/>
            </p:cNvSpPr>
            <p:nvPr/>
          </p:nvSpPr>
          <p:spPr bwMode="auto">
            <a:xfrm>
              <a:off x="2925" y="1855"/>
              <a:ext cx="599" cy="110"/>
            </a:xfrm>
            <a:custGeom>
              <a:avLst/>
              <a:gdLst>
                <a:gd name="T0" fmla="*/ 0 w 2397"/>
                <a:gd name="T1" fmla="*/ 0 h 438"/>
                <a:gd name="T2" fmla="*/ 0 w 2397"/>
                <a:gd name="T3" fmla="*/ 0 h 438"/>
                <a:gd name="T4" fmla="*/ 0 w 2397"/>
                <a:gd name="T5" fmla="*/ 0 h 438"/>
                <a:gd name="T6" fmla="*/ 0 w 2397"/>
                <a:gd name="T7" fmla="*/ 0 h 438"/>
                <a:gd name="T8" fmla="*/ 0 w 2397"/>
                <a:gd name="T9" fmla="*/ 0 h 438"/>
                <a:gd name="T10" fmla="*/ 0 w 2397"/>
                <a:gd name="T11" fmla="*/ 0 h 438"/>
                <a:gd name="T12" fmla="*/ 0 w 2397"/>
                <a:gd name="T13" fmla="*/ 0 h 438"/>
                <a:gd name="T14" fmla="*/ 0 w 2397"/>
                <a:gd name="T15" fmla="*/ 0 h 438"/>
                <a:gd name="T16" fmla="*/ 0 w 2397"/>
                <a:gd name="T17" fmla="*/ 0 h 438"/>
                <a:gd name="T18" fmla="*/ 0 w 2397"/>
                <a:gd name="T19" fmla="*/ 0 h 438"/>
                <a:gd name="T20" fmla="*/ 0 w 2397"/>
                <a:gd name="T21" fmla="*/ 0 h 438"/>
                <a:gd name="T22" fmla="*/ 0 w 2397"/>
                <a:gd name="T23" fmla="*/ 0 h 438"/>
                <a:gd name="T24" fmla="*/ 0 w 2397"/>
                <a:gd name="T25" fmla="*/ 0 h 438"/>
                <a:gd name="T26" fmla="*/ 0 w 2397"/>
                <a:gd name="T27" fmla="*/ 0 h 438"/>
                <a:gd name="T28" fmla="*/ 0 w 2397"/>
                <a:gd name="T29" fmla="*/ 0 h 438"/>
                <a:gd name="T30" fmla="*/ 0 w 2397"/>
                <a:gd name="T31" fmla="*/ 0 h 438"/>
                <a:gd name="T32" fmla="*/ 0 w 2397"/>
                <a:gd name="T33" fmla="*/ 0 h 438"/>
                <a:gd name="T34" fmla="*/ 0 w 2397"/>
                <a:gd name="T35" fmla="*/ 0 h 438"/>
                <a:gd name="T36" fmla="*/ 0 w 2397"/>
                <a:gd name="T37" fmla="*/ 0 h 438"/>
                <a:gd name="T38" fmla="*/ 0 w 2397"/>
                <a:gd name="T39" fmla="*/ 0 h 438"/>
                <a:gd name="T40" fmla="*/ 0 w 2397"/>
                <a:gd name="T41" fmla="*/ 0 h 438"/>
                <a:gd name="T42" fmla="*/ 0 w 2397"/>
                <a:gd name="T43" fmla="*/ 0 h 438"/>
                <a:gd name="T44" fmla="*/ 0 w 2397"/>
                <a:gd name="T45" fmla="*/ 0 h 438"/>
                <a:gd name="T46" fmla="*/ 0 w 2397"/>
                <a:gd name="T47" fmla="*/ 0 h 438"/>
                <a:gd name="T48" fmla="*/ 0 w 2397"/>
                <a:gd name="T49" fmla="*/ 0 h 438"/>
                <a:gd name="T50" fmla="*/ 0 w 2397"/>
                <a:gd name="T51" fmla="*/ 0 h 438"/>
                <a:gd name="T52" fmla="*/ 0 w 2397"/>
                <a:gd name="T53" fmla="*/ 0 h 438"/>
                <a:gd name="T54" fmla="*/ 0 w 2397"/>
                <a:gd name="T55" fmla="*/ 0 h 438"/>
                <a:gd name="T56" fmla="*/ 0 w 2397"/>
                <a:gd name="T57" fmla="*/ 0 h 438"/>
                <a:gd name="T58" fmla="*/ 0 w 2397"/>
                <a:gd name="T59" fmla="*/ 0 h 438"/>
                <a:gd name="T60" fmla="*/ 0 w 2397"/>
                <a:gd name="T61" fmla="*/ 0 h 438"/>
                <a:gd name="T62" fmla="*/ 0 w 2397"/>
                <a:gd name="T63" fmla="*/ 0 h 438"/>
                <a:gd name="T64" fmla="*/ 0 w 2397"/>
                <a:gd name="T65" fmla="*/ 0 h 438"/>
                <a:gd name="T66" fmla="*/ 0 w 2397"/>
                <a:gd name="T67" fmla="*/ 0 h 438"/>
                <a:gd name="T68" fmla="*/ 0 w 2397"/>
                <a:gd name="T69" fmla="*/ 0 h 438"/>
                <a:gd name="T70" fmla="*/ 0 w 2397"/>
                <a:gd name="T71" fmla="*/ 0 h 438"/>
                <a:gd name="T72" fmla="*/ 0 w 2397"/>
                <a:gd name="T73" fmla="*/ 0 h 438"/>
                <a:gd name="T74" fmla="*/ 0 w 2397"/>
                <a:gd name="T75" fmla="*/ 0 h 438"/>
                <a:gd name="T76" fmla="*/ 0 w 2397"/>
                <a:gd name="T77" fmla="*/ 0 h 438"/>
                <a:gd name="T78" fmla="*/ 0 w 2397"/>
                <a:gd name="T79" fmla="*/ 0 h 438"/>
                <a:gd name="T80" fmla="*/ 0 w 2397"/>
                <a:gd name="T81" fmla="*/ 0 h 438"/>
                <a:gd name="T82" fmla="*/ 0 w 2397"/>
                <a:gd name="T83" fmla="*/ 0 h 438"/>
                <a:gd name="T84" fmla="*/ 0 w 2397"/>
                <a:gd name="T85" fmla="*/ 0 h 438"/>
                <a:gd name="T86" fmla="*/ 0 w 2397"/>
                <a:gd name="T87" fmla="*/ 0 h 438"/>
                <a:gd name="T88" fmla="*/ 0 w 2397"/>
                <a:gd name="T89" fmla="*/ 0 h 438"/>
                <a:gd name="T90" fmla="*/ 0 w 2397"/>
                <a:gd name="T91" fmla="*/ 0 h 438"/>
                <a:gd name="T92" fmla="*/ 0 w 2397"/>
                <a:gd name="T93" fmla="*/ 0 h 438"/>
                <a:gd name="T94" fmla="*/ 0 w 2397"/>
                <a:gd name="T95" fmla="*/ 0 h 438"/>
                <a:gd name="T96" fmla="*/ 0 w 2397"/>
                <a:gd name="T97" fmla="*/ 0 h 438"/>
                <a:gd name="T98" fmla="*/ 0 w 2397"/>
                <a:gd name="T99" fmla="*/ 0 h 43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97"/>
                <a:gd name="T151" fmla="*/ 0 h 438"/>
                <a:gd name="T152" fmla="*/ 2397 w 2397"/>
                <a:gd name="T153" fmla="*/ 438 h 43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97" h="438">
                  <a:moveTo>
                    <a:pt x="0" y="437"/>
                  </a:moveTo>
                  <a:lnTo>
                    <a:pt x="0" y="437"/>
                  </a:lnTo>
                  <a:lnTo>
                    <a:pt x="27" y="438"/>
                  </a:lnTo>
                  <a:lnTo>
                    <a:pt x="56" y="437"/>
                  </a:lnTo>
                  <a:lnTo>
                    <a:pt x="85" y="436"/>
                  </a:lnTo>
                  <a:lnTo>
                    <a:pt x="115" y="433"/>
                  </a:lnTo>
                  <a:lnTo>
                    <a:pt x="147" y="428"/>
                  </a:lnTo>
                  <a:lnTo>
                    <a:pt x="180" y="424"/>
                  </a:lnTo>
                  <a:lnTo>
                    <a:pt x="213" y="417"/>
                  </a:lnTo>
                  <a:lnTo>
                    <a:pt x="248" y="410"/>
                  </a:lnTo>
                  <a:lnTo>
                    <a:pt x="321" y="395"/>
                  </a:lnTo>
                  <a:lnTo>
                    <a:pt x="396" y="376"/>
                  </a:lnTo>
                  <a:lnTo>
                    <a:pt x="475" y="355"/>
                  </a:lnTo>
                  <a:lnTo>
                    <a:pt x="559" y="333"/>
                  </a:lnTo>
                  <a:lnTo>
                    <a:pt x="729" y="284"/>
                  </a:lnTo>
                  <a:lnTo>
                    <a:pt x="908" y="232"/>
                  </a:lnTo>
                  <a:lnTo>
                    <a:pt x="998" y="209"/>
                  </a:lnTo>
                  <a:lnTo>
                    <a:pt x="1089" y="185"/>
                  </a:lnTo>
                  <a:lnTo>
                    <a:pt x="1180" y="162"/>
                  </a:lnTo>
                  <a:lnTo>
                    <a:pt x="1271" y="141"/>
                  </a:lnTo>
                  <a:lnTo>
                    <a:pt x="1361" y="123"/>
                  </a:lnTo>
                  <a:lnTo>
                    <a:pt x="1450" y="107"/>
                  </a:lnTo>
                  <a:lnTo>
                    <a:pt x="1493" y="100"/>
                  </a:lnTo>
                  <a:lnTo>
                    <a:pt x="1537" y="95"/>
                  </a:lnTo>
                  <a:lnTo>
                    <a:pt x="1579" y="90"/>
                  </a:lnTo>
                  <a:lnTo>
                    <a:pt x="1621" y="86"/>
                  </a:lnTo>
                  <a:lnTo>
                    <a:pt x="1663" y="83"/>
                  </a:lnTo>
                  <a:lnTo>
                    <a:pt x="1704" y="80"/>
                  </a:lnTo>
                  <a:lnTo>
                    <a:pt x="1744" y="80"/>
                  </a:lnTo>
                  <a:lnTo>
                    <a:pt x="1784" y="80"/>
                  </a:lnTo>
                  <a:lnTo>
                    <a:pt x="1822" y="82"/>
                  </a:lnTo>
                  <a:lnTo>
                    <a:pt x="1859" y="86"/>
                  </a:lnTo>
                  <a:lnTo>
                    <a:pt x="1896" y="90"/>
                  </a:lnTo>
                  <a:lnTo>
                    <a:pt x="1930" y="95"/>
                  </a:lnTo>
                  <a:lnTo>
                    <a:pt x="1964" y="102"/>
                  </a:lnTo>
                  <a:lnTo>
                    <a:pt x="1997" y="110"/>
                  </a:lnTo>
                  <a:lnTo>
                    <a:pt x="2029" y="120"/>
                  </a:lnTo>
                  <a:lnTo>
                    <a:pt x="2061" y="131"/>
                  </a:lnTo>
                  <a:lnTo>
                    <a:pt x="2090" y="144"/>
                  </a:lnTo>
                  <a:lnTo>
                    <a:pt x="2117" y="158"/>
                  </a:lnTo>
                  <a:lnTo>
                    <a:pt x="2144" y="174"/>
                  </a:lnTo>
                  <a:lnTo>
                    <a:pt x="2169" y="191"/>
                  </a:lnTo>
                  <a:lnTo>
                    <a:pt x="2194" y="210"/>
                  </a:lnTo>
                  <a:lnTo>
                    <a:pt x="2216" y="231"/>
                  </a:lnTo>
                  <a:lnTo>
                    <a:pt x="2238" y="255"/>
                  </a:lnTo>
                  <a:lnTo>
                    <a:pt x="2257" y="278"/>
                  </a:lnTo>
                  <a:lnTo>
                    <a:pt x="2276" y="306"/>
                  </a:lnTo>
                  <a:lnTo>
                    <a:pt x="2293" y="335"/>
                  </a:lnTo>
                  <a:lnTo>
                    <a:pt x="2309" y="367"/>
                  </a:lnTo>
                  <a:lnTo>
                    <a:pt x="2322" y="400"/>
                  </a:lnTo>
                  <a:lnTo>
                    <a:pt x="2397" y="372"/>
                  </a:lnTo>
                  <a:lnTo>
                    <a:pt x="2381" y="334"/>
                  </a:lnTo>
                  <a:lnTo>
                    <a:pt x="2363" y="297"/>
                  </a:lnTo>
                  <a:lnTo>
                    <a:pt x="2343" y="263"/>
                  </a:lnTo>
                  <a:lnTo>
                    <a:pt x="2322" y="231"/>
                  </a:lnTo>
                  <a:lnTo>
                    <a:pt x="2298" y="202"/>
                  </a:lnTo>
                  <a:lnTo>
                    <a:pt x="2273" y="174"/>
                  </a:lnTo>
                  <a:lnTo>
                    <a:pt x="2246" y="149"/>
                  </a:lnTo>
                  <a:lnTo>
                    <a:pt x="2218" y="127"/>
                  </a:lnTo>
                  <a:lnTo>
                    <a:pt x="2187" y="106"/>
                  </a:lnTo>
                  <a:lnTo>
                    <a:pt x="2156" y="87"/>
                  </a:lnTo>
                  <a:lnTo>
                    <a:pt x="2124" y="71"/>
                  </a:lnTo>
                  <a:lnTo>
                    <a:pt x="2090" y="57"/>
                  </a:lnTo>
                  <a:lnTo>
                    <a:pt x="2055" y="44"/>
                  </a:lnTo>
                  <a:lnTo>
                    <a:pt x="2018" y="33"/>
                  </a:lnTo>
                  <a:lnTo>
                    <a:pt x="1983" y="24"/>
                  </a:lnTo>
                  <a:lnTo>
                    <a:pt x="1945" y="16"/>
                  </a:lnTo>
                  <a:lnTo>
                    <a:pt x="1906" y="11"/>
                  </a:lnTo>
                  <a:lnTo>
                    <a:pt x="1867" y="5"/>
                  </a:lnTo>
                  <a:lnTo>
                    <a:pt x="1826" y="3"/>
                  </a:lnTo>
                  <a:lnTo>
                    <a:pt x="1785" y="1"/>
                  </a:lnTo>
                  <a:lnTo>
                    <a:pt x="1744" y="0"/>
                  </a:lnTo>
                  <a:lnTo>
                    <a:pt x="1702" y="1"/>
                  </a:lnTo>
                  <a:lnTo>
                    <a:pt x="1658" y="3"/>
                  </a:lnTo>
                  <a:lnTo>
                    <a:pt x="1615" y="7"/>
                  </a:lnTo>
                  <a:lnTo>
                    <a:pt x="1571" y="11"/>
                  </a:lnTo>
                  <a:lnTo>
                    <a:pt x="1527" y="16"/>
                  </a:lnTo>
                  <a:lnTo>
                    <a:pt x="1483" y="21"/>
                  </a:lnTo>
                  <a:lnTo>
                    <a:pt x="1436" y="28"/>
                  </a:lnTo>
                  <a:lnTo>
                    <a:pt x="1347" y="44"/>
                  </a:lnTo>
                  <a:lnTo>
                    <a:pt x="1254" y="63"/>
                  </a:lnTo>
                  <a:lnTo>
                    <a:pt x="1162" y="83"/>
                  </a:lnTo>
                  <a:lnTo>
                    <a:pt x="1069" y="107"/>
                  </a:lnTo>
                  <a:lnTo>
                    <a:pt x="977" y="131"/>
                  </a:lnTo>
                  <a:lnTo>
                    <a:pt x="886" y="156"/>
                  </a:lnTo>
                  <a:lnTo>
                    <a:pt x="708" y="206"/>
                  </a:lnTo>
                  <a:lnTo>
                    <a:pt x="536" y="255"/>
                  </a:lnTo>
                  <a:lnTo>
                    <a:pt x="456" y="277"/>
                  </a:lnTo>
                  <a:lnTo>
                    <a:pt x="376" y="298"/>
                  </a:lnTo>
                  <a:lnTo>
                    <a:pt x="302" y="317"/>
                  </a:lnTo>
                  <a:lnTo>
                    <a:pt x="231" y="331"/>
                  </a:lnTo>
                  <a:lnTo>
                    <a:pt x="198" y="338"/>
                  </a:lnTo>
                  <a:lnTo>
                    <a:pt x="167" y="344"/>
                  </a:lnTo>
                  <a:lnTo>
                    <a:pt x="136" y="348"/>
                  </a:lnTo>
                  <a:lnTo>
                    <a:pt x="106" y="352"/>
                  </a:lnTo>
                  <a:lnTo>
                    <a:pt x="78" y="355"/>
                  </a:lnTo>
                  <a:lnTo>
                    <a:pt x="52" y="358"/>
                  </a:lnTo>
                  <a:lnTo>
                    <a:pt x="27" y="358"/>
                  </a:lnTo>
                  <a:lnTo>
                    <a:pt x="3" y="358"/>
                  </a:lnTo>
                  <a:lnTo>
                    <a:pt x="0" y="43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5" name="Freeform 2379"/>
            <p:cNvSpPr>
              <a:spLocks/>
            </p:cNvSpPr>
            <p:nvPr/>
          </p:nvSpPr>
          <p:spPr bwMode="auto">
            <a:xfrm>
              <a:off x="2199" y="1638"/>
              <a:ext cx="726" cy="326"/>
            </a:xfrm>
            <a:custGeom>
              <a:avLst/>
              <a:gdLst>
                <a:gd name="T0" fmla="*/ 0 w 2905"/>
                <a:gd name="T1" fmla="*/ 0 h 1307"/>
                <a:gd name="T2" fmla="*/ 0 w 2905"/>
                <a:gd name="T3" fmla="*/ 0 h 1307"/>
                <a:gd name="T4" fmla="*/ 0 w 2905"/>
                <a:gd name="T5" fmla="*/ 0 h 1307"/>
                <a:gd name="T6" fmla="*/ 0 w 2905"/>
                <a:gd name="T7" fmla="*/ 0 h 1307"/>
                <a:gd name="T8" fmla="*/ 0 w 2905"/>
                <a:gd name="T9" fmla="*/ 0 h 1307"/>
                <a:gd name="T10" fmla="*/ 0 w 2905"/>
                <a:gd name="T11" fmla="*/ 0 h 1307"/>
                <a:gd name="T12" fmla="*/ 0 w 2905"/>
                <a:gd name="T13" fmla="*/ 0 h 1307"/>
                <a:gd name="T14" fmla="*/ 0 w 2905"/>
                <a:gd name="T15" fmla="*/ 0 h 1307"/>
                <a:gd name="T16" fmla="*/ 0 w 2905"/>
                <a:gd name="T17" fmla="*/ 0 h 1307"/>
                <a:gd name="T18" fmla="*/ 0 w 2905"/>
                <a:gd name="T19" fmla="*/ 0 h 1307"/>
                <a:gd name="T20" fmla="*/ 0 w 2905"/>
                <a:gd name="T21" fmla="*/ 0 h 1307"/>
                <a:gd name="T22" fmla="*/ 0 w 2905"/>
                <a:gd name="T23" fmla="*/ 0 h 1307"/>
                <a:gd name="T24" fmla="*/ 0 w 2905"/>
                <a:gd name="T25" fmla="*/ 0 h 1307"/>
                <a:gd name="T26" fmla="*/ 0 w 2905"/>
                <a:gd name="T27" fmla="*/ 0 h 1307"/>
                <a:gd name="T28" fmla="*/ 0 w 2905"/>
                <a:gd name="T29" fmla="*/ 0 h 1307"/>
                <a:gd name="T30" fmla="*/ 0 w 2905"/>
                <a:gd name="T31" fmla="*/ 0 h 1307"/>
                <a:gd name="T32" fmla="*/ 0 w 2905"/>
                <a:gd name="T33" fmla="*/ 0 h 1307"/>
                <a:gd name="T34" fmla="*/ 0 w 2905"/>
                <a:gd name="T35" fmla="*/ 0 h 1307"/>
                <a:gd name="T36" fmla="*/ 0 w 2905"/>
                <a:gd name="T37" fmla="*/ 0 h 1307"/>
                <a:gd name="T38" fmla="*/ 0 w 2905"/>
                <a:gd name="T39" fmla="*/ 0 h 1307"/>
                <a:gd name="T40" fmla="*/ 0 w 2905"/>
                <a:gd name="T41" fmla="*/ 0 h 1307"/>
                <a:gd name="T42" fmla="*/ 0 w 2905"/>
                <a:gd name="T43" fmla="*/ 0 h 1307"/>
                <a:gd name="T44" fmla="*/ 0 w 2905"/>
                <a:gd name="T45" fmla="*/ 0 h 1307"/>
                <a:gd name="T46" fmla="*/ 0 w 2905"/>
                <a:gd name="T47" fmla="*/ 0 h 1307"/>
                <a:gd name="T48" fmla="*/ 0 w 2905"/>
                <a:gd name="T49" fmla="*/ 0 h 1307"/>
                <a:gd name="T50" fmla="*/ 0 w 2905"/>
                <a:gd name="T51" fmla="*/ 0 h 1307"/>
                <a:gd name="T52" fmla="*/ 0 w 2905"/>
                <a:gd name="T53" fmla="*/ 0 h 1307"/>
                <a:gd name="T54" fmla="*/ 0 w 2905"/>
                <a:gd name="T55" fmla="*/ 0 h 1307"/>
                <a:gd name="T56" fmla="*/ 0 w 2905"/>
                <a:gd name="T57" fmla="*/ 0 h 1307"/>
                <a:gd name="T58" fmla="*/ 0 w 2905"/>
                <a:gd name="T59" fmla="*/ 0 h 1307"/>
                <a:gd name="T60" fmla="*/ 0 w 2905"/>
                <a:gd name="T61" fmla="*/ 0 h 1307"/>
                <a:gd name="T62" fmla="*/ 0 w 2905"/>
                <a:gd name="T63" fmla="*/ 0 h 1307"/>
                <a:gd name="T64" fmla="*/ 0 w 2905"/>
                <a:gd name="T65" fmla="*/ 0 h 1307"/>
                <a:gd name="T66" fmla="*/ 0 w 2905"/>
                <a:gd name="T67" fmla="*/ 0 h 1307"/>
                <a:gd name="T68" fmla="*/ 0 w 2905"/>
                <a:gd name="T69" fmla="*/ 0 h 1307"/>
                <a:gd name="T70" fmla="*/ 0 w 2905"/>
                <a:gd name="T71" fmla="*/ 0 h 1307"/>
                <a:gd name="T72" fmla="*/ 0 w 2905"/>
                <a:gd name="T73" fmla="*/ 0 h 1307"/>
                <a:gd name="T74" fmla="*/ 0 w 2905"/>
                <a:gd name="T75" fmla="*/ 0 h 1307"/>
                <a:gd name="T76" fmla="*/ 0 w 2905"/>
                <a:gd name="T77" fmla="*/ 0 h 1307"/>
                <a:gd name="T78" fmla="*/ 0 w 2905"/>
                <a:gd name="T79" fmla="*/ 0 h 1307"/>
                <a:gd name="T80" fmla="*/ 0 w 2905"/>
                <a:gd name="T81" fmla="*/ 0 h 1307"/>
                <a:gd name="T82" fmla="*/ 0 w 2905"/>
                <a:gd name="T83" fmla="*/ 0 h 1307"/>
                <a:gd name="T84" fmla="*/ 0 w 2905"/>
                <a:gd name="T85" fmla="*/ 0 h 1307"/>
                <a:gd name="T86" fmla="*/ 0 w 2905"/>
                <a:gd name="T87" fmla="*/ 0 h 1307"/>
                <a:gd name="T88" fmla="*/ 0 w 2905"/>
                <a:gd name="T89" fmla="*/ 0 h 1307"/>
                <a:gd name="T90" fmla="*/ 0 w 2905"/>
                <a:gd name="T91" fmla="*/ 0 h 1307"/>
                <a:gd name="T92" fmla="*/ 0 w 2905"/>
                <a:gd name="T93" fmla="*/ 0 h 1307"/>
                <a:gd name="T94" fmla="*/ 0 w 2905"/>
                <a:gd name="T95" fmla="*/ 0 h 1307"/>
                <a:gd name="T96" fmla="*/ 0 w 2905"/>
                <a:gd name="T97" fmla="*/ 0 h 1307"/>
                <a:gd name="T98" fmla="*/ 0 w 2905"/>
                <a:gd name="T99" fmla="*/ 0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05"/>
                <a:gd name="T151" fmla="*/ 0 h 1307"/>
                <a:gd name="T152" fmla="*/ 2905 w 2905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05" h="1307">
                  <a:moveTo>
                    <a:pt x="0" y="53"/>
                  </a:moveTo>
                  <a:lnTo>
                    <a:pt x="0" y="53"/>
                  </a:lnTo>
                  <a:lnTo>
                    <a:pt x="84" y="149"/>
                  </a:lnTo>
                  <a:lnTo>
                    <a:pt x="167" y="242"/>
                  </a:lnTo>
                  <a:lnTo>
                    <a:pt x="249" y="327"/>
                  </a:lnTo>
                  <a:lnTo>
                    <a:pt x="328" y="409"/>
                  </a:lnTo>
                  <a:lnTo>
                    <a:pt x="369" y="449"/>
                  </a:lnTo>
                  <a:lnTo>
                    <a:pt x="409" y="486"/>
                  </a:lnTo>
                  <a:lnTo>
                    <a:pt x="447" y="523"/>
                  </a:lnTo>
                  <a:lnTo>
                    <a:pt x="487" y="558"/>
                  </a:lnTo>
                  <a:lnTo>
                    <a:pt x="526" y="593"/>
                  </a:lnTo>
                  <a:lnTo>
                    <a:pt x="564" y="626"/>
                  </a:lnTo>
                  <a:lnTo>
                    <a:pt x="603" y="659"/>
                  </a:lnTo>
                  <a:lnTo>
                    <a:pt x="642" y="689"/>
                  </a:lnTo>
                  <a:lnTo>
                    <a:pt x="681" y="719"/>
                  </a:lnTo>
                  <a:lnTo>
                    <a:pt x="719" y="749"/>
                  </a:lnTo>
                  <a:lnTo>
                    <a:pt x="757" y="776"/>
                  </a:lnTo>
                  <a:lnTo>
                    <a:pt x="797" y="804"/>
                  </a:lnTo>
                  <a:lnTo>
                    <a:pt x="835" y="830"/>
                  </a:lnTo>
                  <a:lnTo>
                    <a:pt x="873" y="855"/>
                  </a:lnTo>
                  <a:lnTo>
                    <a:pt x="913" y="879"/>
                  </a:lnTo>
                  <a:lnTo>
                    <a:pt x="953" y="903"/>
                  </a:lnTo>
                  <a:lnTo>
                    <a:pt x="991" y="924"/>
                  </a:lnTo>
                  <a:lnTo>
                    <a:pt x="1030" y="947"/>
                  </a:lnTo>
                  <a:lnTo>
                    <a:pt x="1070" y="966"/>
                  </a:lnTo>
                  <a:lnTo>
                    <a:pt x="1110" y="986"/>
                  </a:lnTo>
                  <a:lnTo>
                    <a:pt x="1151" y="1006"/>
                  </a:lnTo>
                  <a:lnTo>
                    <a:pt x="1190" y="1023"/>
                  </a:lnTo>
                  <a:lnTo>
                    <a:pt x="1231" y="1042"/>
                  </a:lnTo>
                  <a:lnTo>
                    <a:pt x="1272" y="1057"/>
                  </a:lnTo>
                  <a:lnTo>
                    <a:pt x="1313" y="1073"/>
                  </a:lnTo>
                  <a:lnTo>
                    <a:pt x="1355" y="1089"/>
                  </a:lnTo>
                  <a:lnTo>
                    <a:pt x="1397" y="1104"/>
                  </a:lnTo>
                  <a:lnTo>
                    <a:pt x="1440" y="1117"/>
                  </a:lnTo>
                  <a:lnTo>
                    <a:pt x="1483" y="1130"/>
                  </a:lnTo>
                  <a:lnTo>
                    <a:pt x="1527" y="1142"/>
                  </a:lnTo>
                  <a:lnTo>
                    <a:pt x="1570" y="1154"/>
                  </a:lnTo>
                  <a:lnTo>
                    <a:pt x="1615" y="1166"/>
                  </a:lnTo>
                  <a:lnTo>
                    <a:pt x="1705" y="1185"/>
                  </a:lnTo>
                  <a:lnTo>
                    <a:pt x="1797" y="1204"/>
                  </a:lnTo>
                  <a:lnTo>
                    <a:pt x="1894" y="1221"/>
                  </a:lnTo>
                  <a:lnTo>
                    <a:pt x="1991" y="1236"/>
                  </a:lnTo>
                  <a:lnTo>
                    <a:pt x="2093" y="1249"/>
                  </a:lnTo>
                  <a:lnTo>
                    <a:pt x="2197" y="1261"/>
                  </a:lnTo>
                  <a:lnTo>
                    <a:pt x="2304" y="1271"/>
                  </a:lnTo>
                  <a:lnTo>
                    <a:pt x="2416" y="1279"/>
                  </a:lnTo>
                  <a:lnTo>
                    <a:pt x="2531" y="1287"/>
                  </a:lnTo>
                  <a:lnTo>
                    <a:pt x="2650" y="1295"/>
                  </a:lnTo>
                  <a:lnTo>
                    <a:pt x="2774" y="1302"/>
                  </a:lnTo>
                  <a:lnTo>
                    <a:pt x="2902" y="1307"/>
                  </a:lnTo>
                  <a:lnTo>
                    <a:pt x="2905" y="1228"/>
                  </a:lnTo>
                  <a:lnTo>
                    <a:pt x="2778" y="1221"/>
                  </a:lnTo>
                  <a:lnTo>
                    <a:pt x="2655" y="1214"/>
                  </a:lnTo>
                  <a:lnTo>
                    <a:pt x="2537" y="1208"/>
                  </a:lnTo>
                  <a:lnTo>
                    <a:pt x="2422" y="1200"/>
                  </a:lnTo>
                  <a:lnTo>
                    <a:pt x="2312" y="1191"/>
                  </a:lnTo>
                  <a:lnTo>
                    <a:pt x="2205" y="1180"/>
                  </a:lnTo>
                  <a:lnTo>
                    <a:pt x="2102" y="1170"/>
                  </a:lnTo>
                  <a:lnTo>
                    <a:pt x="2002" y="1156"/>
                  </a:lnTo>
                  <a:lnTo>
                    <a:pt x="1906" y="1142"/>
                  </a:lnTo>
                  <a:lnTo>
                    <a:pt x="1812" y="1126"/>
                  </a:lnTo>
                  <a:lnTo>
                    <a:pt x="1722" y="1108"/>
                  </a:lnTo>
                  <a:lnTo>
                    <a:pt x="1634" y="1088"/>
                  </a:lnTo>
                  <a:lnTo>
                    <a:pt x="1590" y="1077"/>
                  </a:lnTo>
                  <a:lnTo>
                    <a:pt x="1548" y="1065"/>
                  </a:lnTo>
                  <a:lnTo>
                    <a:pt x="1506" y="1053"/>
                  </a:lnTo>
                  <a:lnTo>
                    <a:pt x="1463" y="1040"/>
                  </a:lnTo>
                  <a:lnTo>
                    <a:pt x="1422" y="1027"/>
                  </a:lnTo>
                  <a:lnTo>
                    <a:pt x="1382" y="1013"/>
                  </a:lnTo>
                  <a:lnTo>
                    <a:pt x="1342" y="998"/>
                  </a:lnTo>
                  <a:lnTo>
                    <a:pt x="1301" y="983"/>
                  </a:lnTo>
                  <a:lnTo>
                    <a:pt x="1261" y="968"/>
                  </a:lnTo>
                  <a:lnTo>
                    <a:pt x="1223" y="950"/>
                  </a:lnTo>
                  <a:lnTo>
                    <a:pt x="1184" y="933"/>
                  </a:lnTo>
                  <a:lnTo>
                    <a:pt x="1145" y="915"/>
                  </a:lnTo>
                  <a:lnTo>
                    <a:pt x="1107" y="895"/>
                  </a:lnTo>
                  <a:lnTo>
                    <a:pt x="1069" y="875"/>
                  </a:lnTo>
                  <a:lnTo>
                    <a:pt x="1030" y="854"/>
                  </a:lnTo>
                  <a:lnTo>
                    <a:pt x="992" y="833"/>
                  </a:lnTo>
                  <a:lnTo>
                    <a:pt x="955" y="811"/>
                  </a:lnTo>
                  <a:lnTo>
                    <a:pt x="917" y="787"/>
                  </a:lnTo>
                  <a:lnTo>
                    <a:pt x="880" y="763"/>
                  </a:lnTo>
                  <a:lnTo>
                    <a:pt x="842" y="738"/>
                  </a:lnTo>
                  <a:lnTo>
                    <a:pt x="805" y="712"/>
                  </a:lnTo>
                  <a:lnTo>
                    <a:pt x="766" y="684"/>
                  </a:lnTo>
                  <a:lnTo>
                    <a:pt x="729" y="656"/>
                  </a:lnTo>
                  <a:lnTo>
                    <a:pt x="691" y="627"/>
                  </a:lnTo>
                  <a:lnTo>
                    <a:pt x="654" y="597"/>
                  </a:lnTo>
                  <a:lnTo>
                    <a:pt x="616" y="565"/>
                  </a:lnTo>
                  <a:lnTo>
                    <a:pt x="578" y="532"/>
                  </a:lnTo>
                  <a:lnTo>
                    <a:pt x="539" y="499"/>
                  </a:lnTo>
                  <a:lnTo>
                    <a:pt x="501" y="463"/>
                  </a:lnTo>
                  <a:lnTo>
                    <a:pt x="463" y="428"/>
                  </a:lnTo>
                  <a:lnTo>
                    <a:pt x="425" y="391"/>
                  </a:lnTo>
                  <a:lnTo>
                    <a:pt x="385" y="353"/>
                  </a:lnTo>
                  <a:lnTo>
                    <a:pt x="306" y="272"/>
                  </a:lnTo>
                  <a:lnTo>
                    <a:pt x="227" y="188"/>
                  </a:lnTo>
                  <a:lnTo>
                    <a:pt x="143" y="96"/>
                  </a:lnTo>
                  <a:lnTo>
                    <a:pt x="60" y="0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6" name="Freeform 2380"/>
            <p:cNvSpPr>
              <a:spLocks/>
            </p:cNvSpPr>
            <p:nvPr/>
          </p:nvSpPr>
          <p:spPr bwMode="auto">
            <a:xfrm>
              <a:off x="1466" y="1518"/>
              <a:ext cx="748" cy="293"/>
            </a:xfrm>
            <a:custGeom>
              <a:avLst/>
              <a:gdLst>
                <a:gd name="T0" fmla="*/ 0 w 2994"/>
                <a:gd name="T1" fmla="*/ 0 h 1175"/>
                <a:gd name="T2" fmla="*/ 0 w 2994"/>
                <a:gd name="T3" fmla="*/ 0 h 1175"/>
                <a:gd name="T4" fmla="*/ 0 w 2994"/>
                <a:gd name="T5" fmla="*/ 0 h 1175"/>
                <a:gd name="T6" fmla="*/ 0 w 2994"/>
                <a:gd name="T7" fmla="*/ 0 h 1175"/>
                <a:gd name="T8" fmla="*/ 0 w 2994"/>
                <a:gd name="T9" fmla="*/ 0 h 1175"/>
                <a:gd name="T10" fmla="*/ 0 w 2994"/>
                <a:gd name="T11" fmla="*/ 0 h 1175"/>
                <a:gd name="T12" fmla="*/ 0 w 2994"/>
                <a:gd name="T13" fmla="*/ 0 h 1175"/>
                <a:gd name="T14" fmla="*/ 0 w 2994"/>
                <a:gd name="T15" fmla="*/ 0 h 1175"/>
                <a:gd name="T16" fmla="*/ 0 w 2994"/>
                <a:gd name="T17" fmla="*/ 0 h 1175"/>
                <a:gd name="T18" fmla="*/ 0 w 2994"/>
                <a:gd name="T19" fmla="*/ 0 h 1175"/>
                <a:gd name="T20" fmla="*/ 0 w 2994"/>
                <a:gd name="T21" fmla="*/ 0 h 1175"/>
                <a:gd name="T22" fmla="*/ 0 w 2994"/>
                <a:gd name="T23" fmla="*/ 0 h 1175"/>
                <a:gd name="T24" fmla="*/ 0 w 2994"/>
                <a:gd name="T25" fmla="*/ 0 h 1175"/>
                <a:gd name="T26" fmla="*/ 0 w 2994"/>
                <a:gd name="T27" fmla="*/ 0 h 1175"/>
                <a:gd name="T28" fmla="*/ 0 w 2994"/>
                <a:gd name="T29" fmla="*/ 0 h 1175"/>
                <a:gd name="T30" fmla="*/ 0 w 2994"/>
                <a:gd name="T31" fmla="*/ 0 h 1175"/>
                <a:gd name="T32" fmla="*/ 0 w 2994"/>
                <a:gd name="T33" fmla="*/ 0 h 1175"/>
                <a:gd name="T34" fmla="*/ 0 w 2994"/>
                <a:gd name="T35" fmla="*/ 0 h 1175"/>
                <a:gd name="T36" fmla="*/ 0 w 2994"/>
                <a:gd name="T37" fmla="*/ 0 h 1175"/>
                <a:gd name="T38" fmla="*/ 0 w 2994"/>
                <a:gd name="T39" fmla="*/ 0 h 1175"/>
                <a:gd name="T40" fmla="*/ 0 w 2994"/>
                <a:gd name="T41" fmla="*/ 0 h 1175"/>
                <a:gd name="T42" fmla="*/ 0 w 2994"/>
                <a:gd name="T43" fmla="*/ 0 h 1175"/>
                <a:gd name="T44" fmla="*/ 0 w 2994"/>
                <a:gd name="T45" fmla="*/ 0 h 1175"/>
                <a:gd name="T46" fmla="*/ 0 w 2994"/>
                <a:gd name="T47" fmla="*/ 0 h 1175"/>
                <a:gd name="T48" fmla="*/ 0 w 2994"/>
                <a:gd name="T49" fmla="*/ 0 h 1175"/>
                <a:gd name="T50" fmla="*/ 0 w 2994"/>
                <a:gd name="T51" fmla="*/ 0 h 1175"/>
                <a:gd name="T52" fmla="*/ 0 w 2994"/>
                <a:gd name="T53" fmla="*/ 0 h 1175"/>
                <a:gd name="T54" fmla="*/ 0 w 2994"/>
                <a:gd name="T55" fmla="*/ 0 h 1175"/>
                <a:gd name="T56" fmla="*/ 0 w 2994"/>
                <a:gd name="T57" fmla="*/ 0 h 1175"/>
                <a:gd name="T58" fmla="*/ 0 w 2994"/>
                <a:gd name="T59" fmla="*/ 0 h 1175"/>
                <a:gd name="T60" fmla="*/ 0 w 2994"/>
                <a:gd name="T61" fmla="*/ 0 h 1175"/>
                <a:gd name="T62" fmla="*/ 0 w 2994"/>
                <a:gd name="T63" fmla="*/ 0 h 1175"/>
                <a:gd name="T64" fmla="*/ 0 w 2994"/>
                <a:gd name="T65" fmla="*/ 0 h 1175"/>
                <a:gd name="T66" fmla="*/ 0 w 2994"/>
                <a:gd name="T67" fmla="*/ 0 h 1175"/>
                <a:gd name="T68" fmla="*/ 0 w 2994"/>
                <a:gd name="T69" fmla="*/ 0 h 1175"/>
                <a:gd name="T70" fmla="*/ 0 w 2994"/>
                <a:gd name="T71" fmla="*/ 0 h 1175"/>
                <a:gd name="T72" fmla="*/ 0 w 2994"/>
                <a:gd name="T73" fmla="*/ 0 h 1175"/>
                <a:gd name="T74" fmla="*/ 0 w 2994"/>
                <a:gd name="T75" fmla="*/ 0 h 1175"/>
                <a:gd name="T76" fmla="*/ 0 w 2994"/>
                <a:gd name="T77" fmla="*/ 0 h 1175"/>
                <a:gd name="T78" fmla="*/ 0 w 2994"/>
                <a:gd name="T79" fmla="*/ 0 h 1175"/>
                <a:gd name="T80" fmla="*/ 0 w 2994"/>
                <a:gd name="T81" fmla="*/ 0 h 1175"/>
                <a:gd name="T82" fmla="*/ 0 w 2994"/>
                <a:gd name="T83" fmla="*/ 0 h 1175"/>
                <a:gd name="T84" fmla="*/ 0 w 2994"/>
                <a:gd name="T85" fmla="*/ 0 h 1175"/>
                <a:gd name="T86" fmla="*/ 0 w 2994"/>
                <a:gd name="T87" fmla="*/ 0 h 1175"/>
                <a:gd name="T88" fmla="*/ 0 w 2994"/>
                <a:gd name="T89" fmla="*/ 0 h 1175"/>
                <a:gd name="T90" fmla="*/ 0 w 2994"/>
                <a:gd name="T91" fmla="*/ 0 h 1175"/>
                <a:gd name="T92" fmla="*/ 0 w 2994"/>
                <a:gd name="T93" fmla="*/ 0 h 1175"/>
                <a:gd name="T94" fmla="*/ 0 w 2994"/>
                <a:gd name="T95" fmla="*/ 0 h 1175"/>
                <a:gd name="T96" fmla="*/ 0 w 2994"/>
                <a:gd name="T97" fmla="*/ 0 h 1175"/>
                <a:gd name="T98" fmla="*/ 0 w 2994"/>
                <a:gd name="T99" fmla="*/ 0 h 1175"/>
                <a:gd name="T100" fmla="*/ 0 w 2994"/>
                <a:gd name="T101" fmla="*/ 0 h 1175"/>
                <a:gd name="T102" fmla="*/ 0 w 2994"/>
                <a:gd name="T103" fmla="*/ 0 h 1175"/>
                <a:gd name="T104" fmla="*/ 0 w 2994"/>
                <a:gd name="T105" fmla="*/ 0 h 1175"/>
                <a:gd name="T106" fmla="*/ 0 w 2994"/>
                <a:gd name="T107" fmla="*/ 0 h 1175"/>
                <a:gd name="T108" fmla="*/ 0 w 2994"/>
                <a:gd name="T109" fmla="*/ 0 h 1175"/>
                <a:gd name="T110" fmla="*/ 0 w 2994"/>
                <a:gd name="T111" fmla="*/ 0 h 1175"/>
                <a:gd name="T112" fmla="*/ 0 w 2994"/>
                <a:gd name="T113" fmla="*/ 0 h 1175"/>
                <a:gd name="T114" fmla="*/ 0 w 2994"/>
                <a:gd name="T115" fmla="*/ 0 h 1175"/>
                <a:gd name="T116" fmla="*/ 0 w 2994"/>
                <a:gd name="T117" fmla="*/ 0 h 1175"/>
                <a:gd name="T118" fmla="*/ 0 w 2994"/>
                <a:gd name="T119" fmla="*/ 0 h 11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94"/>
                <a:gd name="T181" fmla="*/ 0 h 1175"/>
                <a:gd name="T182" fmla="*/ 2994 w 2994"/>
                <a:gd name="T183" fmla="*/ 1175 h 11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94" h="1175">
                  <a:moveTo>
                    <a:pt x="148" y="1146"/>
                  </a:moveTo>
                  <a:lnTo>
                    <a:pt x="148" y="1146"/>
                  </a:lnTo>
                  <a:lnTo>
                    <a:pt x="136" y="1113"/>
                  </a:lnTo>
                  <a:lnTo>
                    <a:pt x="126" y="1080"/>
                  </a:lnTo>
                  <a:lnTo>
                    <a:pt x="117" y="1048"/>
                  </a:lnTo>
                  <a:lnTo>
                    <a:pt x="107" y="1016"/>
                  </a:lnTo>
                  <a:lnTo>
                    <a:pt x="101" y="986"/>
                  </a:lnTo>
                  <a:lnTo>
                    <a:pt x="94" y="956"/>
                  </a:lnTo>
                  <a:lnTo>
                    <a:pt x="90" y="927"/>
                  </a:lnTo>
                  <a:lnTo>
                    <a:pt x="86" y="898"/>
                  </a:lnTo>
                  <a:lnTo>
                    <a:pt x="82" y="870"/>
                  </a:lnTo>
                  <a:lnTo>
                    <a:pt x="81" y="842"/>
                  </a:lnTo>
                  <a:lnTo>
                    <a:pt x="81" y="816"/>
                  </a:lnTo>
                  <a:lnTo>
                    <a:pt x="81" y="789"/>
                  </a:lnTo>
                  <a:lnTo>
                    <a:pt x="82" y="763"/>
                  </a:lnTo>
                  <a:lnTo>
                    <a:pt x="85" y="738"/>
                  </a:lnTo>
                  <a:lnTo>
                    <a:pt x="88" y="714"/>
                  </a:lnTo>
                  <a:lnTo>
                    <a:pt x="92" y="690"/>
                  </a:lnTo>
                  <a:lnTo>
                    <a:pt x="97" y="667"/>
                  </a:lnTo>
                  <a:lnTo>
                    <a:pt x="103" y="644"/>
                  </a:lnTo>
                  <a:lnTo>
                    <a:pt x="110" y="622"/>
                  </a:lnTo>
                  <a:lnTo>
                    <a:pt x="118" y="601"/>
                  </a:lnTo>
                  <a:lnTo>
                    <a:pt x="126" y="579"/>
                  </a:lnTo>
                  <a:lnTo>
                    <a:pt x="136" y="558"/>
                  </a:lnTo>
                  <a:lnTo>
                    <a:pt x="146" y="538"/>
                  </a:lnTo>
                  <a:lnTo>
                    <a:pt x="158" y="519"/>
                  </a:lnTo>
                  <a:lnTo>
                    <a:pt x="169" y="499"/>
                  </a:lnTo>
                  <a:lnTo>
                    <a:pt x="183" y="480"/>
                  </a:lnTo>
                  <a:lnTo>
                    <a:pt x="196" y="462"/>
                  </a:lnTo>
                  <a:lnTo>
                    <a:pt x="210" y="445"/>
                  </a:lnTo>
                  <a:lnTo>
                    <a:pt x="225" y="428"/>
                  </a:lnTo>
                  <a:lnTo>
                    <a:pt x="241" y="410"/>
                  </a:lnTo>
                  <a:lnTo>
                    <a:pt x="258" y="395"/>
                  </a:lnTo>
                  <a:lnTo>
                    <a:pt x="275" y="377"/>
                  </a:lnTo>
                  <a:lnTo>
                    <a:pt x="294" y="362"/>
                  </a:lnTo>
                  <a:lnTo>
                    <a:pt x="312" y="347"/>
                  </a:lnTo>
                  <a:lnTo>
                    <a:pt x="332" y="333"/>
                  </a:lnTo>
                  <a:lnTo>
                    <a:pt x="352" y="318"/>
                  </a:lnTo>
                  <a:lnTo>
                    <a:pt x="373" y="305"/>
                  </a:lnTo>
                  <a:lnTo>
                    <a:pt x="394" y="290"/>
                  </a:lnTo>
                  <a:lnTo>
                    <a:pt x="416" y="277"/>
                  </a:lnTo>
                  <a:lnTo>
                    <a:pt x="440" y="265"/>
                  </a:lnTo>
                  <a:lnTo>
                    <a:pt x="462" y="253"/>
                  </a:lnTo>
                  <a:lnTo>
                    <a:pt x="488" y="242"/>
                  </a:lnTo>
                  <a:lnTo>
                    <a:pt x="511" y="230"/>
                  </a:lnTo>
                  <a:lnTo>
                    <a:pt x="536" y="219"/>
                  </a:lnTo>
                  <a:lnTo>
                    <a:pt x="589" y="199"/>
                  </a:lnTo>
                  <a:lnTo>
                    <a:pt x="643" y="179"/>
                  </a:lnTo>
                  <a:lnTo>
                    <a:pt x="699" y="162"/>
                  </a:lnTo>
                  <a:lnTo>
                    <a:pt x="757" y="148"/>
                  </a:lnTo>
                  <a:lnTo>
                    <a:pt x="816" y="133"/>
                  </a:lnTo>
                  <a:lnTo>
                    <a:pt x="878" y="121"/>
                  </a:lnTo>
                  <a:lnTo>
                    <a:pt x="940" y="111"/>
                  </a:lnTo>
                  <a:lnTo>
                    <a:pt x="1004" y="102"/>
                  </a:lnTo>
                  <a:lnTo>
                    <a:pt x="1070" y="95"/>
                  </a:lnTo>
                  <a:lnTo>
                    <a:pt x="1134" y="88"/>
                  </a:lnTo>
                  <a:lnTo>
                    <a:pt x="1202" y="84"/>
                  </a:lnTo>
                  <a:lnTo>
                    <a:pt x="1269" y="82"/>
                  </a:lnTo>
                  <a:lnTo>
                    <a:pt x="1336" y="80"/>
                  </a:lnTo>
                  <a:lnTo>
                    <a:pt x="1405" y="80"/>
                  </a:lnTo>
                  <a:lnTo>
                    <a:pt x="1474" y="82"/>
                  </a:lnTo>
                  <a:lnTo>
                    <a:pt x="1544" y="84"/>
                  </a:lnTo>
                  <a:lnTo>
                    <a:pt x="1612" y="88"/>
                  </a:lnTo>
                  <a:lnTo>
                    <a:pt x="1681" y="94"/>
                  </a:lnTo>
                  <a:lnTo>
                    <a:pt x="1748" y="100"/>
                  </a:lnTo>
                  <a:lnTo>
                    <a:pt x="1817" y="108"/>
                  </a:lnTo>
                  <a:lnTo>
                    <a:pt x="1884" y="117"/>
                  </a:lnTo>
                  <a:lnTo>
                    <a:pt x="1951" y="128"/>
                  </a:lnTo>
                  <a:lnTo>
                    <a:pt x="2017" y="140"/>
                  </a:lnTo>
                  <a:lnTo>
                    <a:pt x="2082" y="152"/>
                  </a:lnTo>
                  <a:lnTo>
                    <a:pt x="2145" y="166"/>
                  </a:lnTo>
                  <a:lnTo>
                    <a:pt x="2209" y="181"/>
                  </a:lnTo>
                  <a:lnTo>
                    <a:pt x="2270" y="197"/>
                  </a:lnTo>
                  <a:lnTo>
                    <a:pt x="2330" y="214"/>
                  </a:lnTo>
                  <a:lnTo>
                    <a:pt x="2388" y="231"/>
                  </a:lnTo>
                  <a:lnTo>
                    <a:pt x="2445" y="249"/>
                  </a:lnTo>
                  <a:lnTo>
                    <a:pt x="2499" y="269"/>
                  </a:lnTo>
                  <a:lnTo>
                    <a:pt x="2552" y="290"/>
                  </a:lnTo>
                  <a:lnTo>
                    <a:pt x="2602" y="311"/>
                  </a:lnTo>
                  <a:lnTo>
                    <a:pt x="2651" y="334"/>
                  </a:lnTo>
                  <a:lnTo>
                    <a:pt x="2696" y="356"/>
                  </a:lnTo>
                  <a:lnTo>
                    <a:pt x="2739" y="380"/>
                  </a:lnTo>
                  <a:lnTo>
                    <a:pt x="2779" y="404"/>
                  </a:lnTo>
                  <a:lnTo>
                    <a:pt x="2816" y="429"/>
                  </a:lnTo>
                  <a:lnTo>
                    <a:pt x="2850" y="454"/>
                  </a:lnTo>
                  <a:lnTo>
                    <a:pt x="2882" y="480"/>
                  </a:lnTo>
                  <a:lnTo>
                    <a:pt x="2895" y="492"/>
                  </a:lnTo>
                  <a:lnTo>
                    <a:pt x="2910" y="506"/>
                  </a:lnTo>
                  <a:lnTo>
                    <a:pt x="2922" y="519"/>
                  </a:lnTo>
                  <a:lnTo>
                    <a:pt x="2934" y="532"/>
                  </a:lnTo>
                  <a:lnTo>
                    <a:pt x="2994" y="479"/>
                  </a:lnTo>
                  <a:lnTo>
                    <a:pt x="2981" y="465"/>
                  </a:lnTo>
                  <a:lnTo>
                    <a:pt x="2967" y="449"/>
                  </a:lnTo>
                  <a:lnTo>
                    <a:pt x="2951" y="434"/>
                  </a:lnTo>
                  <a:lnTo>
                    <a:pt x="2934" y="420"/>
                  </a:lnTo>
                  <a:lnTo>
                    <a:pt x="2899" y="391"/>
                  </a:lnTo>
                  <a:lnTo>
                    <a:pt x="2862" y="363"/>
                  </a:lnTo>
                  <a:lnTo>
                    <a:pt x="2821" y="337"/>
                  </a:lnTo>
                  <a:lnTo>
                    <a:pt x="2779" y="310"/>
                  </a:lnTo>
                  <a:lnTo>
                    <a:pt x="2733" y="285"/>
                  </a:lnTo>
                  <a:lnTo>
                    <a:pt x="2685" y="261"/>
                  </a:lnTo>
                  <a:lnTo>
                    <a:pt x="2635" y="238"/>
                  </a:lnTo>
                  <a:lnTo>
                    <a:pt x="2582" y="216"/>
                  </a:lnTo>
                  <a:lnTo>
                    <a:pt x="2527" y="194"/>
                  </a:lnTo>
                  <a:lnTo>
                    <a:pt x="2472" y="174"/>
                  </a:lnTo>
                  <a:lnTo>
                    <a:pt x="2412" y="154"/>
                  </a:lnTo>
                  <a:lnTo>
                    <a:pt x="2353" y="136"/>
                  </a:lnTo>
                  <a:lnTo>
                    <a:pt x="2291" y="119"/>
                  </a:lnTo>
                  <a:lnTo>
                    <a:pt x="2227" y="103"/>
                  </a:lnTo>
                  <a:lnTo>
                    <a:pt x="2164" y="87"/>
                  </a:lnTo>
                  <a:lnTo>
                    <a:pt x="2098" y="74"/>
                  </a:lnTo>
                  <a:lnTo>
                    <a:pt x="2032" y="61"/>
                  </a:lnTo>
                  <a:lnTo>
                    <a:pt x="1963" y="49"/>
                  </a:lnTo>
                  <a:lnTo>
                    <a:pt x="1896" y="38"/>
                  </a:lnTo>
                  <a:lnTo>
                    <a:pt x="1827" y="29"/>
                  </a:lnTo>
                  <a:lnTo>
                    <a:pt x="1757" y="21"/>
                  </a:lnTo>
                  <a:lnTo>
                    <a:pt x="1687" y="14"/>
                  </a:lnTo>
                  <a:lnTo>
                    <a:pt x="1617" y="8"/>
                  </a:lnTo>
                  <a:lnTo>
                    <a:pt x="1546" y="4"/>
                  </a:lnTo>
                  <a:lnTo>
                    <a:pt x="1476" y="1"/>
                  </a:lnTo>
                  <a:lnTo>
                    <a:pt x="1406" y="0"/>
                  </a:lnTo>
                  <a:lnTo>
                    <a:pt x="1336" y="0"/>
                  </a:lnTo>
                  <a:lnTo>
                    <a:pt x="1266" y="1"/>
                  </a:lnTo>
                  <a:lnTo>
                    <a:pt x="1198" y="4"/>
                  </a:lnTo>
                  <a:lnTo>
                    <a:pt x="1129" y="9"/>
                  </a:lnTo>
                  <a:lnTo>
                    <a:pt x="1062" y="14"/>
                  </a:lnTo>
                  <a:lnTo>
                    <a:pt x="994" y="22"/>
                  </a:lnTo>
                  <a:lnTo>
                    <a:pt x="928" y="32"/>
                  </a:lnTo>
                  <a:lnTo>
                    <a:pt x="864" y="42"/>
                  </a:lnTo>
                  <a:lnTo>
                    <a:pt x="800" y="55"/>
                  </a:lnTo>
                  <a:lnTo>
                    <a:pt x="738" y="70"/>
                  </a:lnTo>
                  <a:lnTo>
                    <a:pt x="678" y="86"/>
                  </a:lnTo>
                  <a:lnTo>
                    <a:pt x="618" y="104"/>
                  </a:lnTo>
                  <a:lnTo>
                    <a:pt x="561" y="124"/>
                  </a:lnTo>
                  <a:lnTo>
                    <a:pt x="506" y="145"/>
                  </a:lnTo>
                  <a:lnTo>
                    <a:pt x="480" y="157"/>
                  </a:lnTo>
                  <a:lnTo>
                    <a:pt x="453" y="169"/>
                  </a:lnTo>
                  <a:lnTo>
                    <a:pt x="427" y="182"/>
                  </a:lnTo>
                  <a:lnTo>
                    <a:pt x="402" y="194"/>
                  </a:lnTo>
                  <a:lnTo>
                    <a:pt x="377" y="209"/>
                  </a:lnTo>
                  <a:lnTo>
                    <a:pt x="353" y="222"/>
                  </a:lnTo>
                  <a:lnTo>
                    <a:pt x="329" y="236"/>
                  </a:lnTo>
                  <a:lnTo>
                    <a:pt x="307" y="252"/>
                  </a:lnTo>
                  <a:lnTo>
                    <a:pt x="284" y="268"/>
                  </a:lnTo>
                  <a:lnTo>
                    <a:pt x="263" y="284"/>
                  </a:lnTo>
                  <a:lnTo>
                    <a:pt x="242" y="301"/>
                  </a:lnTo>
                  <a:lnTo>
                    <a:pt x="222" y="318"/>
                  </a:lnTo>
                  <a:lnTo>
                    <a:pt x="202" y="337"/>
                  </a:lnTo>
                  <a:lnTo>
                    <a:pt x="184" y="355"/>
                  </a:lnTo>
                  <a:lnTo>
                    <a:pt x="165" y="374"/>
                  </a:lnTo>
                  <a:lnTo>
                    <a:pt x="148" y="393"/>
                  </a:lnTo>
                  <a:lnTo>
                    <a:pt x="132" y="413"/>
                  </a:lnTo>
                  <a:lnTo>
                    <a:pt x="117" y="434"/>
                  </a:lnTo>
                  <a:lnTo>
                    <a:pt x="102" y="455"/>
                  </a:lnTo>
                  <a:lnTo>
                    <a:pt x="89" y="478"/>
                  </a:lnTo>
                  <a:lnTo>
                    <a:pt x="76" y="500"/>
                  </a:lnTo>
                  <a:lnTo>
                    <a:pt x="64" y="524"/>
                  </a:lnTo>
                  <a:lnTo>
                    <a:pt x="53" y="548"/>
                  </a:lnTo>
                  <a:lnTo>
                    <a:pt x="43" y="571"/>
                  </a:lnTo>
                  <a:lnTo>
                    <a:pt x="33" y="597"/>
                  </a:lnTo>
                  <a:lnTo>
                    <a:pt x="26" y="622"/>
                  </a:lnTo>
                  <a:lnTo>
                    <a:pt x="19" y="648"/>
                  </a:lnTo>
                  <a:lnTo>
                    <a:pt x="14" y="674"/>
                  </a:lnTo>
                  <a:lnTo>
                    <a:pt x="8" y="702"/>
                  </a:lnTo>
                  <a:lnTo>
                    <a:pt x="4" y="730"/>
                  </a:lnTo>
                  <a:lnTo>
                    <a:pt x="2" y="758"/>
                  </a:lnTo>
                  <a:lnTo>
                    <a:pt x="0" y="787"/>
                  </a:lnTo>
                  <a:lnTo>
                    <a:pt x="0" y="816"/>
                  </a:lnTo>
                  <a:lnTo>
                    <a:pt x="0" y="846"/>
                  </a:lnTo>
                  <a:lnTo>
                    <a:pt x="3" y="876"/>
                  </a:lnTo>
                  <a:lnTo>
                    <a:pt x="6" y="907"/>
                  </a:lnTo>
                  <a:lnTo>
                    <a:pt x="10" y="938"/>
                  </a:lnTo>
                  <a:lnTo>
                    <a:pt x="16" y="970"/>
                  </a:lnTo>
                  <a:lnTo>
                    <a:pt x="22" y="1003"/>
                  </a:lnTo>
                  <a:lnTo>
                    <a:pt x="30" y="1036"/>
                  </a:lnTo>
                  <a:lnTo>
                    <a:pt x="39" y="1070"/>
                  </a:lnTo>
                  <a:lnTo>
                    <a:pt x="49" y="1105"/>
                  </a:lnTo>
                  <a:lnTo>
                    <a:pt x="61" y="1139"/>
                  </a:lnTo>
                  <a:lnTo>
                    <a:pt x="74" y="1175"/>
                  </a:lnTo>
                  <a:lnTo>
                    <a:pt x="148" y="114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7" name="Freeform 2381"/>
            <p:cNvSpPr>
              <a:spLocks/>
            </p:cNvSpPr>
            <p:nvPr/>
          </p:nvSpPr>
          <p:spPr bwMode="auto">
            <a:xfrm>
              <a:off x="1171" y="1804"/>
              <a:ext cx="344" cy="343"/>
            </a:xfrm>
            <a:custGeom>
              <a:avLst/>
              <a:gdLst>
                <a:gd name="T0" fmla="*/ 0 w 1377"/>
                <a:gd name="T1" fmla="*/ 0 h 1371"/>
                <a:gd name="T2" fmla="*/ 0 w 1377"/>
                <a:gd name="T3" fmla="*/ 0 h 1371"/>
                <a:gd name="T4" fmla="*/ 0 w 1377"/>
                <a:gd name="T5" fmla="*/ 0 h 1371"/>
                <a:gd name="T6" fmla="*/ 0 w 1377"/>
                <a:gd name="T7" fmla="*/ 0 h 1371"/>
                <a:gd name="T8" fmla="*/ 0 w 1377"/>
                <a:gd name="T9" fmla="*/ 0 h 1371"/>
                <a:gd name="T10" fmla="*/ 0 w 1377"/>
                <a:gd name="T11" fmla="*/ 0 h 1371"/>
                <a:gd name="T12" fmla="*/ 0 w 1377"/>
                <a:gd name="T13" fmla="*/ 0 h 1371"/>
                <a:gd name="T14" fmla="*/ 0 w 1377"/>
                <a:gd name="T15" fmla="*/ 0 h 1371"/>
                <a:gd name="T16" fmla="*/ 0 w 1377"/>
                <a:gd name="T17" fmla="*/ 0 h 1371"/>
                <a:gd name="T18" fmla="*/ 0 w 1377"/>
                <a:gd name="T19" fmla="*/ 0 h 1371"/>
                <a:gd name="T20" fmla="*/ 0 w 1377"/>
                <a:gd name="T21" fmla="*/ 0 h 1371"/>
                <a:gd name="T22" fmla="*/ 0 w 1377"/>
                <a:gd name="T23" fmla="*/ 0 h 1371"/>
                <a:gd name="T24" fmla="*/ 0 w 1377"/>
                <a:gd name="T25" fmla="*/ 0 h 1371"/>
                <a:gd name="T26" fmla="*/ 0 w 1377"/>
                <a:gd name="T27" fmla="*/ 0 h 1371"/>
                <a:gd name="T28" fmla="*/ 0 w 1377"/>
                <a:gd name="T29" fmla="*/ 0 h 1371"/>
                <a:gd name="T30" fmla="*/ 0 w 1377"/>
                <a:gd name="T31" fmla="*/ 0 h 1371"/>
                <a:gd name="T32" fmla="*/ 0 w 1377"/>
                <a:gd name="T33" fmla="*/ 0 h 1371"/>
                <a:gd name="T34" fmla="*/ 0 w 1377"/>
                <a:gd name="T35" fmla="*/ 0 h 1371"/>
                <a:gd name="T36" fmla="*/ 0 w 1377"/>
                <a:gd name="T37" fmla="*/ 0 h 1371"/>
                <a:gd name="T38" fmla="*/ 0 w 1377"/>
                <a:gd name="T39" fmla="*/ 0 h 1371"/>
                <a:gd name="T40" fmla="*/ 0 w 1377"/>
                <a:gd name="T41" fmla="*/ 0 h 1371"/>
                <a:gd name="T42" fmla="*/ 0 w 1377"/>
                <a:gd name="T43" fmla="*/ 0 h 1371"/>
                <a:gd name="T44" fmla="*/ 0 w 1377"/>
                <a:gd name="T45" fmla="*/ 0 h 1371"/>
                <a:gd name="T46" fmla="*/ 0 w 1377"/>
                <a:gd name="T47" fmla="*/ 0 h 1371"/>
                <a:gd name="T48" fmla="*/ 0 w 1377"/>
                <a:gd name="T49" fmla="*/ 0 h 1371"/>
                <a:gd name="T50" fmla="*/ 0 w 1377"/>
                <a:gd name="T51" fmla="*/ 0 h 1371"/>
                <a:gd name="T52" fmla="*/ 0 w 1377"/>
                <a:gd name="T53" fmla="*/ 0 h 1371"/>
                <a:gd name="T54" fmla="*/ 0 w 1377"/>
                <a:gd name="T55" fmla="*/ 0 h 1371"/>
                <a:gd name="T56" fmla="*/ 0 w 1377"/>
                <a:gd name="T57" fmla="*/ 0 h 1371"/>
                <a:gd name="T58" fmla="*/ 0 w 1377"/>
                <a:gd name="T59" fmla="*/ 0 h 1371"/>
                <a:gd name="T60" fmla="*/ 0 w 1377"/>
                <a:gd name="T61" fmla="*/ 0 h 1371"/>
                <a:gd name="T62" fmla="*/ 0 w 1377"/>
                <a:gd name="T63" fmla="*/ 0 h 1371"/>
                <a:gd name="T64" fmla="*/ 0 w 1377"/>
                <a:gd name="T65" fmla="*/ 0 h 1371"/>
                <a:gd name="T66" fmla="*/ 0 w 1377"/>
                <a:gd name="T67" fmla="*/ 0 h 1371"/>
                <a:gd name="T68" fmla="*/ 0 w 1377"/>
                <a:gd name="T69" fmla="*/ 0 h 1371"/>
                <a:gd name="T70" fmla="*/ 0 w 1377"/>
                <a:gd name="T71" fmla="*/ 0 h 1371"/>
                <a:gd name="T72" fmla="*/ 0 w 1377"/>
                <a:gd name="T73" fmla="*/ 0 h 1371"/>
                <a:gd name="T74" fmla="*/ 0 w 1377"/>
                <a:gd name="T75" fmla="*/ 0 h 1371"/>
                <a:gd name="T76" fmla="*/ 0 w 1377"/>
                <a:gd name="T77" fmla="*/ 0 h 1371"/>
                <a:gd name="T78" fmla="*/ 0 w 1377"/>
                <a:gd name="T79" fmla="*/ 0 h 1371"/>
                <a:gd name="T80" fmla="*/ 0 w 1377"/>
                <a:gd name="T81" fmla="*/ 0 h 1371"/>
                <a:gd name="T82" fmla="*/ 0 w 1377"/>
                <a:gd name="T83" fmla="*/ 0 h 1371"/>
                <a:gd name="T84" fmla="*/ 0 w 1377"/>
                <a:gd name="T85" fmla="*/ 0 h 1371"/>
                <a:gd name="T86" fmla="*/ 0 w 1377"/>
                <a:gd name="T87" fmla="*/ 0 h 1371"/>
                <a:gd name="T88" fmla="*/ 0 w 1377"/>
                <a:gd name="T89" fmla="*/ 0 h 1371"/>
                <a:gd name="T90" fmla="*/ 0 w 1377"/>
                <a:gd name="T91" fmla="*/ 0 h 13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77"/>
                <a:gd name="T139" fmla="*/ 0 h 1371"/>
                <a:gd name="T140" fmla="*/ 1377 w 1377"/>
                <a:gd name="T141" fmla="*/ 1371 h 137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77" h="1371">
                  <a:moveTo>
                    <a:pt x="46" y="1371"/>
                  </a:moveTo>
                  <a:lnTo>
                    <a:pt x="46" y="1371"/>
                  </a:lnTo>
                  <a:lnTo>
                    <a:pt x="82" y="1347"/>
                  </a:lnTo>
                  <a:lnTo>
                    <a:pt x="121" y="1324"/>
                  </a:lnTo>
                  <a:lnTo>
                    <a:pt x="166" y="1300"/>
                  </a:lnTo>
                  <a:lnTo>
                    <a:pt x="214" y="1275"/>
                  </a:lnTo>
                  <a:lnTo>
                    <a:pt x="321" y="1223"/>
                  </a:lnTo>
                  <a:lnTo>
                    <a:pt x="436" y="1169"/>
                  </a:lnTo>
                  <a:lnTo>
                    <a:pt x="558" y="1112"/>
                  </a:lnTo>
                  <a:lnTo>
                    <a:pt x="684" y="1050"/>
                  </a:lnTo>
                  <a:lnTo>
                    <a:pt x="746" y="1017"/>
                  </a:lnTo>
                  <a:lnTo>
                    <a:pt x="808" y="983"/>
                  </a:lnTo>
                  <a:lnTo>
                    <a:pt x="870" y="947"/>
                  </a:lnTo>
                  <a:lnTo>
                    <a:pt x="929" y="910"/>
                  </a:lnTo>
                  <a:lnTo>
                    <a:pt x="958" y="892"/>
                  </a:lnTo>
                  <a:lnTo>
                    <a:pt x="986" y="872"/>
                  </a:lnTo>
                  <a:lnTo>
                    <a:pt x="1015" y="852"/>
                  </a:lnTo>
                  <a:lnTo>
                    <a:pt x="1043" y="831"/>
                  </a:lnTo>
                  <a:lnTo>
                    <a:pt x="1069" y="810"/>
                  </a:lnTo>
                  <a:lnTo>
                    <a:pt x="1096" y="789"/>
                  </a:lnTo>
                  <a:lnTo>
                    <a:pt x="1121" y="767"/>
                  </a:lnTo>
                  <a:lnTo>
                    <a:pt x="1146" y="744"/>
                  </a:lnTo>
                  <a:lnTo>
                    <a:pt x="1168" y="720"/>
                  </a:lnTo>
                  <a:lnTo>
                    <a:pt x="1192" y="697"/>
                  </a:lnTo>
                  <a:lnTo>
                    <a:pt x="1213" y="672"/>
                  </a:lnTo>
                  <a:lnTo>
                    <a:pt x="1234" y="646"/>
                  </a:lnTo>
                  <a:lnTo>
                    <a:pt x="1254" y="621"/>
                  </a:lnTo>
                  <a:lnTo>
                    <a:pt x="1271" y="595"/>
                  </a:lnTo>
                  <a:lnTo>
                    <a:pt x="1288" y="567"/>
                  </a:lnTo>
                  <a:lnTo>
                    <a:pt x="1304" y="540"/>
                  </a:lnTo>
                  <a:lnTo>
                    <a:pt x="1319" y="512"/>
                  </a:lnTo>
                  <a:lnTo>
                    <a:pt x="1332" y="481"/>
                  </a:lnTo>
                  <a:lnTo>
                    <a:pt x="1344" y="452"/>
                  </a:lnTo>
                  <a:lnTo>
                    <a:pt x="1353" y="421"/>
                  </a:lnTo>
                  <a:lnTo>
                    <a:pt x="1361" y="390"/>
                  </a:lnTo>
                  <a:lnTo>
                    <a:pt x="1368" y="357"/>
                  </a:lnTo>
                  <a:lnTo>
                    <a:pt x="1373" y="324"/>
                  </a:lnTo>
                  <a:lnTo>
                    <a:pt x="1375" y="291"/>
                  </a:lnTo>
                  <a:lnTo>
                    <a:pt x="1377" y="257"/>
                  </a:lnTo>
                  <a:lnTo>
                    <a:pt x="1375" y="223"/>
                  </a:lnTo>
                  <a:lnTo>
                    <a:pt x="1372" y="187"/>
                  </a:lnTo>
                  <a:lnTo>
                    <a:pt x="1368" y="151"/>
                  </a:lnTo>
                  <a:lnTo>
                    <a:pt x="1360" y="115"/>
                  </a:lnTo>
                  <a:lnTo>
                    <a:pt x="1350" y="78"/>
                  </a:lnTo>
                  <a:lnTo>
                    <a:pt x="1340" y="39"/>
                  </a:lnTo>
                  <a:lnTo>
                    <a:pt x="1325" y="0"/>
                  </a:lnTo>
                  <a:lnTo>
                    <a:pt x="1251" y="29"/>
                  </a:lnTo>
                  <a:lnTo>
                    <a:pt x="1263" y="63"/>
                  </a:lnTo>
                  <a:lnTo>
                    <a:pt x="1274" y="97"/>
                  </a:lnTo>
                  <a:lnTo>
                    <a:pt x="1282" y="132"/>
                  </a:lnTo>
                  <a:lnTo>
                    <a:pt x="1288" y="165"/>
                  </a:lnTo>
                  <a:lnTo>
                    <a:pt x="1292" y="196"/>
                  </a:lnTo>
                  <a:lnTo>
                    <a:pt x="1295" y="227"/>
                  </a:lnTo>
                  <a:lnTo>
                    <a:pt x="1296" y="257"/>
                  </a:lnTo>
                  <a:lnTo>
                    <a:pt x="1295" y="287"/>
                  </a:lnTo>
                  <a:lnTo>
                    <a:pt x="1292" y="316"/>
                  </a:lnTo>
                  <a:lnTo>
                    <a:pt x="1288" y="344"/>
                  </a:lnTo>
                  <a:lnTo>
                    <a:pt x="1283" y="372"/>
                  </a:lnTo>
                  <a:lnTo>
                    <a:pt x="1276" y="400"/>
                  </a:lnTo>
                  <a:lnTo>
                    <a:pt x="1267" y="426"/>
                  </a:lnTo>
                  <a:lnTo>
                    <a:pt x="1258" y="451"/>
                  </a:lnTo>
                  <a:lnTo>
                    <a:pt x="1246" y="478"/>
                  </a:lnTo>
                  <a:lnTo>
                    <a:pt x="1234" y="503"/>
                  </a:lnTo>
                  <a:lnTo>
                    <a:pt x="1220" y="526"/>
                  </a:lnTo>
                  <a:lnTo>
                    <a:pt x="1205" y="550"/>
                  </a:lnTo>
                  <a:lnTo>
                    <a:pt x="1188" y="574"/>
                  </a:lnTo>
                  <a:lnTo>
                    <a:pt x="1171" y="598"/>
                  </a:lnTo>
                  <a:lnTo>
                    <a:pt x="1152" y="620"/>
                  </a:lnTo>
                  <a:lnTo>
                    <a:pt x="1133" y="643"/>
                  </a:lnTo>
                  <a:lnTo>
                    <a:pt x="1111" y="664"/>
                  </a:lnTo>
                  <a:lnTo>
                    <a:pt x="1090" y="686"/>
                  </a:lnTo>
                  <a:lnTo>
                    <a:pt x="1067" y="707"/>
                  </a:lnTo>
                  <a:lnTo>
                    <a:pt x="1043" y="727"/>
                  </a:lnTo>
                  <a:lnTo>
                    <a:pt x="1019" y="748"/>
                  </a:lnTo>
                  <a:lnTo>
                    <a:pt x="994" y="768"/>
                  </a:lnTo>
                  <a:lnTo>
                    <a:pt x="968" y="788"/>
                  </a:lnTo>
                  <a:lnTo>
                    <a:pt x="941" y="806"/>
                  </a:lnTo>
                  <a:lnTo>
                    <a:pt x="913" y="825"/>
                  </a:lnTo>
                  <a:lnTo>
                    <a:pt x="886" y="843"/>
                  </a:lnTo>
                  <a:lnTo>
                    <a:pt x="828" y="879"/>
                  </a:lnTo>
                  <a:lnTo>
                    <a:pt x="768" y="914"/>
                  </a:lnTo>
                  <a:lnTo>
                    <a:pt x="709" y="947"/>
                  </a:lnTo>
                  <a:lnTo>
                    <a:pt x="647" y="979"/>
                  </a:lnTo>
                  <a:lnTo>
                    <a:pt x="524" y="1040"/>
                  </a:lnTo>
                  <a:lnTo>
                    <a:pt x="403" y="1097"/>
                  </a:lnTo>
                  <a:lnTo>
                    <a:pt x="286" y="1151"/>
                  </a:lnTo>
                  <a:lnTo>
                    <a:pt x="178" y="1204"/>
                  </a:lnTo>
                  <a:lnTo>
                    <a:pt x="128" y="1229"/>
                  </a:lnTo>
                  <a:lnTo>
                    <a:pt x="82" y="1254"/>
                  </a:lnTo>
                  <a:lnTo>
                    <a:pt x="40" y="1280"/>
                  </a:lnTo>
                  <a:lnTo>
                    <a:pt x="0" y="1305"/>
                  </a:lnTo>
                  <a:lnTo>
                    <a:pt x="46" y="137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8" name="Freeform 2382"/>
            <p:cNvSpPr>
              <a:spLocks/>
            </p:cNvSpPr>
            <p:nvPr/>
          </p:nvSpPr>
          <p:spPr bwMode="auto">
            <a:xfrm>
              <a:off x="855" y="2616"/>
              <a:ext cx="405" cy="705"/>
            </a:xfrm>
            <a:custGeom>
              <a:avLst/>
              <a:gdLst>
                <a:gd name="T0" fmla="*/ 0 w 1617"/>
                <a:gd name="T1" fmla="*/ 0 h 2818"/>
                <a:gd name="T2" fmla="*/ 0 w 1617"/>
                <a:gd name="T3" fmla="*/ 0 h 2818"/>
                <a:gd name="T4" fmla="*/ 0 w 1617"/>
                <a:gd name="T5" fmla="*/ 0 h 2818"/>
                <a:gd name="T6" fmla="*/ 0 w 1617"/>
                <a:gd name="T7" fmla="*/ 0 h 2818"/>
                <a:gd name="T8" fmla="*/ 0 w 1617"/>
                <a:gd name="T9" fmla="*/ 0 h 2818"/>
                <a:gd name="T10" fmla="*/ 0 w 1617"/>
                <a:gd name="T11" fmla="*/ 0 h 2818"/>
                <a:gd name="T12" fmla="*/ 0 w 1617"/>
                <a:gd name="T13" fmla="*/ 0 h 2818"/>
                <a:gd name="T14" fmla="*/ 0 w 1617"/>
                <a:gd name="T15" fmla="*/ 0 h 2818"/>
                <a:gd name="T16" fmla="*/ 0 w 1617"/>
                <a:gd name="T17" fmla="*/ 0 h 2818"/>
                <a:gd name="T18" fmla="*/ 0 w 1617"/>
                <a:gd name="T19" fmla="*/ 0 h 2818"/>
                <a:gd name="T20" fmla="*/ 0 w 1617"/>
                <a:gd name="T21" fmla="*/ 0 h 2818"/>
                <a:gd name="T22" fmla="*/ 0 w 1617"/>
                <a:gd name="T23" fmla="*/ 0 h 2818"/>
                <a:gd name="T24" fmla="*/ 0 w 1617"/>
                <a:gd name="T25" fmla="*/ 0 h 2818"/>
                <a:gd name="T26" fmla="*/ 0 w 1617"/>
                <a:gd name="T27" fmla="*/ 0 h 2818"/>
                <a:gd name="T28" fmla="*/ 0 w 1617"/>
                <a:gd name="T29" fmla="*/ 0 h 2818"/>
                <a:gd name="T30" fmla="*/ 0 w 1617"/>
                <a:gd name="T31" fmla="*/ 0 h 2818"/>
                <a:gd name="T32" fmla="*/ 0 w 1617"/>
                <a:gd name="T33" fmla="*/ 0 h 2818"/>
                <a:gd name="T34" fmla="*/ 0 w 1617"/>
                <a:gd name="T35" fmla="*/ 0 h 2818"/>
                <a:gd name="T36" fmla="*/ 0 w 1617"/>
                <a:gd name="T37" fmla="*/ 0 h 2818"/>
                <a:gd name="T38" fmla="*/ 0 w 1617"/>
                <a:gd name="T39" fmla="*/ 0 h 2818"/>
                <a:gd name="T40" fmla="*/ 0 w 1617"/>
                <a:gd name="T41" fmla="*/ 0 h 2818"/>
                <a:gd name="T42" fmla="*/ 0 w 1617"/>
                <a:gd name="T43" fmla="*/ 0 h 2818"/>
                <a:gd name="T44" fmla="*/ 0 w 1617"/>
                <a:gd name="T45" fmla="*/ 0 h 2818"/>
                <a:gd name="T46" fmla="*/ 0 w 1617"/>
                <a:gd name="T47" fmla="*/ 0 h 2818"/>
                <a:gd name="T48" fmla="*/ 0 w 1617"/>
                <a:gd name="T49" fmla="*/ 0 h 2818"/>
                <a:gd name="T50" fmla="*/ 0 w 1617"/>
                <a:gd name="T51" fmla="*/ 0 h 2818"/>
                <a:gd name="T52" fmla="*/ 0 w 1617"/>
                <a:gd name="T53" fmla="*/ 0 h 2818"/>
                <a:gd name="T54" fmla="*/ 0 w 1617"/>
                <a:gd name="T55" fmla="*/ 0 h 2818"/>
                <a:gd name="T56" fmla="*/ 0 w 1617"/>
                <a:gd name="T57" fmla="*/ 0 h 2818"/>
                <a:gd name="T58" fmla="*/ 0 w 1617"/>
                <a:gd name="T59" fmla="*/ 0 h 2818"/>
                <a:gd name="T60" fmla="*/ 0 w 1617"/>
                <a:gd name="T61" fmla="*/ 0 h 2818"/>
                <a:gd name="T62" fmla="*/ 0 w 1617"/>
                <a:gd name="T63" fmla="*/ 0 h 2818"/>
                <a:gd name="T64" fmla="*/ 0 w 1617"/>
                <a:gd name="T65" fmla="*/ 0 h 2818"/>
                <a:gd name="T66" fmla="*/ 0 w 1617"/>
                <a:gd name="T67" fmla="*/ 0 h 2818"/>
                <a:gd name="T68" fmla="*/ 0 w 1617"/>
                <a:gd name="T69" fmla="*/ 0 h 2818"/>
                <a:gd name="T70" fmla="*/ 0 w 1617"/>
                <a:gd name="T71" fmla="*/ 0 h 2818"/>
                <a:gd name="T72" fmla="*/ 0 w 1617"/>
                <a:gd name="T73" fmla="*/ 0 h 2818"/>
                <a:gd name="T74" fmla="*/ 0 w 1617"/>
                <a:gd name="T75" fmla="*/ 0 h 2818"/>
                <a:gd name="T76" fmla="*/ 0 w 1617"/>
                <a:gd name="T77" fmla="*/ 0 h 2818"/>
                <a:gd name="T78" fmla="*/ 0 w 1617"/>
                <a:gd name="T79" fmla="*/ 0 h 2818"/>
                <a:gd name="T80" fmla="*/ 0 w 1617"/>
                <a:gd name="T81" fmla="*/ 0 h 2818"/>
                <a:gd name="T82" fmla="*/ 0 w 1617"/>
                <a:gd name="T83" fmla="*/ 0 h 2818"/>
                <a:gd name="T84" fmla="*/ 0 w 1617"/>
                <a:gd name="T85" fmla="*/ 0 h 2818"/>
                <a:gd name="T86" fmla="*/ 0 w 1617"/>
                <a:gd name="T87" fmla="*/ 0 h 2818"/>
                <a:gd name="T88" fmla="*/ 0 w 1617"/>
                <a:gd name="T89" fmla="*/ 0 h 2818"/>
                <a:gd name="T90" fmla="*/ 0 w 1617"/>
                <a:gd name="T91" fmla="*/ 0 h 2818"/>
                <a:gd name="T92" fmla="*/ 0 w 1617"/>
                <a:gd name="T93" fmla="*/ 0 h 2818"/>
                <a:gd name="T94" fmla="*/ 0 w 1617"/>
                <a:gd name="T95" fmla="*/ 0 h 28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17"/>
                <a:gd name="T145" fmla="*/ 0 h 2818"/>
                <a:gd name="T146" fmla="*/ 1617 w 1617"/>
                <a:gd name="T147" fmla="*/ 2818 h 281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17" h="2818">
                  <a:moveTo>
                    <a:pt x="1171" y="2780"/>
                  </a:moveTo>
                  <a:lnTo>
                    <a:pt x="1157" y="2818"/>
                  </a:lnTo>
                  <a:lnTo>
                    <a:pt x="1194" y="2786"/>
                  </a:lnTo>
                  <a:lnTo>
                    <a:pt x="1229" y="2755"/>
                  </a:lnTo>
                  <a:lnTo>
                    <a:pt x="1262" y="2723"/>
                  </a:lnTo>
                  <a:lnTo>
                    <a:pt x="1295" y="2693"/>
                  </a:lnTo>
                  <a:lnTo>
                    <a:pt x="1324" y="2662"/>
                  </a:lnTo>
                  <a:lnTo>
                    <a:pt x="1353" y="2631"/>
                  </a:lnTo>
                  <a:lnTo>
                    <a:pt x="1381" y="2600"/>
                  </a:lnTo>
                  <a:lnTo>
                    <a:pt x="1406" y="2570"/>
                  </a:lnTo>
                  <a:lnTo>
                    <a:pt x="1429" y="2539"/>
                  </a:lnTo>
                  <a:lnTo>
                    <a:pt x="1452" y="2510"/>
                  </a:lnTo>
                  <a:lnTo>
                    <a:pt x="1473" y="2480"/>
                  </a:lnTo>
                  <a:lnTo>
                    <a:pt x="1491" y="2451"/>
                  </a:lnTo>
                  <a:lnTo>
                    <a:pt x="1510" y="2421"/>
                  </a:lnTo>
                  <a:lnTo>
                    <a:pt x="1526" y="2392"/>
                  </a:lnTo>
                  <a:lnTo>
                    <a:pt x="1540" y="2363"/>
                  </a:lnTo>
                  <a:lnTo>
                    <a:pt x="1555" y="2334"/>
                  </a:lnTo>
                  <a:lnTo>
                    <a:pt x="1567" y="2305"/>
                  </a:lnTo>
                  <a:lnTo>
                    <a:pt x="1577" y="2275"/>
                  </a:lnTo>
                  <a:lnTo>
                    <a:pt x="1586" y="2248"/>
                  </a:lnTo>
                  <a:lnTo>
                    <a:pt x="1596" y="2219"/>
                  </a:lnTo>
                  <a:lnTo>
                    <a:pt x="1602" y="2191"/>
                  </a:lnTo>
                  <a:lnTo>
                    <a:pt x="1608" y="2162"/>
                  </a:lnTo>
                  <a:lnTo>
                    <a:pt x="1612" y="2134"/>
                  </a:lnTo>
                  <a:lnTo>
                    <a:pt x="1615" y="2107"/>
                  </a:lnTo>
                  <a:lnTo>
                    <a:pt x="1617" y="2079"/>
                  </a:lnTo>
                  <a:lnTo>
                    <a:pt x="1617" y="2051"/>
                  </a:lnTo>
                  <a:lnTo>
                    <a:pt x="1617" y="2025"/>
                  </a:lnTo>
                  <a:lnTo>
                    <a:pt x="1615" y="1997"/>
                  </a:lnTo>
                  <a:lnTo>
                    <a:pt x="1612" y="1971"/>
                  </a:lnTo>
                  <a:lnTo>
                    <a:pt x="1608" y="1944"/>
                  </a:lnTo>
                  <a:lnTo>
                    <a:pt x="1602" y="1918"/>
                  </a:lnTo>
                  <a:lnTo>
                    <a:pt x="1597" y="1891"/>
                  </a:lnTo>
                  <a:lnTo>
                    <a:pt x="1589" y="1866"/>
                  </a:lnTo>
                  <a:lnTo>
                    <a:pt x="1581" y="1840"/>
                  </a:lnTo>
                  <a:lnTo>
                    <a:pt x="1572" y="1815"/>
                  </a:lnTo>
                  <a:lnTo>
                    <a:pt x="1563" y="1790"/>
                  </a:lnTo>
                  <a:lnTo>
                    <a:pt x="1551" y="1765"/>
                  </a:lnTo>
                  <a:lnTo>
                    <a:pt x="1540" y="1740"/>
                  </a:lnTo>
                  <a:lnTo>
                    <a:pt x="1527" y="1716"/>
                  </a:lnTo>
                  <a:lnTo>
                    <a:pt x="1514" y="1692"/>
                  </a:lnTo>
                  <a:lnTo>
                    <a:pt x="1499" y="1667"/>
                  </a:lnTo>
                  <a:lnTo>
                    <a:pt x="1485" y="1643"/>
                  </a:lnTo>
                  <a:lnTo>
                    <a:pt x="1469" y="1619"/>
                  </a:lnTo>
                  <a:lnTo>
                    <a:pt x="1453" y="1596"/>
                  </a:lnTo>
                  <a:lnTo>
                    <a:pt x="1419" y="1551"/>
                  </a:lnTo>
                  <a:lnTo>
                    <a:pt x="1382" y="1505"/>
                  </a:lnTo>
                  <a:lnTo>
                    <a:pt x="1342" y="1460"/>
                  </a:lnTo>
                  <a:lnTo>
                    <a:pt x="1301" y="1416"/>
                  </a:lnTo>
                  <a:lnTo>
                    <a:pt x="1258" y="1373"/>
                  </a:lnTo>
                  <a:lnTo>
                    <a:pt x="1213" y="1330"/>
                  </a:lnTo>
                  <a:lnTo>
                    <a:pt x="1167" y="1288"/>
                  </a:lnTo>
                  <a:lnTo>
                    <a:pt x="1120" y="1246"/>
                  </a:lnTo>
                  <a:lnTo>
                    <a:pt x="1072" y="1205"/>
                  </a:lnTo>
                  <a:lnTo>
                    <a:pt x="1023" y="1164"/>
                  </a:lnTo>
                  <a:lnTo>
                    <a:pt x="922" y="1085"/>
                  </a:lnTo>
                  <a:lnTo>
                    <a:pt x="821" y="1007"/>
                  </a:lnTo>
                  <a:lnTo>
                    <a:pt x="719" y="930"/>
                  </a:lnTo>
                  <a:lnTo>
                    <a:pt x="620" y="855"/>
                  </a:lnTo>
                  <a:lnTo>
                    <a:pt x="525" y="781"/>
                  </a:lnTo>
                  <a:lnTo>
                    <a:pt x="435" y="707"/>
                  </a:lnTo>
                  <a:lnTo>
                    <a:pt x="393" y="672"/>
                  </a:lnTo>
                  <a:lnTo>
                    <a:pt x="352" y="636"/>
                  </a:lnTo>
                  <a:lnTo>
                    <a:pt x="314" y="602"/>
                  </a:lnTo>
                  <a:lnTo>
                    <a:pt x="277" y="566"/>
                  </a:lnTo>
                  <a:lnTo>
                    <a:pt x="243" y="532"/>
                  </a:lnTo>
                  <a:lnTo>
                    <a:pt x="212" y="496"/>
                  </a:lnTo>
                  <a:lnTo>
                    <a:pt x="185" y="463"/>
                  </a:lnTo>
                  <a:lnTo>
                    <a:pt x="158" y="429"/>
                  </a:lnTo>
                  <a:lnTo>
                    <a:pt x="148" y="412"/>
                  </a:lnTo>
                  <a:lnTo>
                    <a:pt x="137" y="396"/>
                  </a:lnTo>
                  <a:lnTo>
                    <a:pt x="128" y="379"/>
                  </a:lnTo>
                  <a:lnTo>
                    <a:pt x="119" y="363"/>
                  </a:lnTo>
                  <a:lnTo>
                    <a:pt x="111" y="346"/>
                  </a:lnTo>
                  <a:lnTo>
                    <a:pt x="104" y="330"/>
                  </a:lnTo>
                  <a:lnTo>
                    <a:pt x="97" y="314"/>
                  </a:lnTo>
                  <a:lnTo>
                    <a:pt x="92" y="298"/>
                  </a:lnTo>
                  <a:lnTo>
                    <a:pt x="88" y="282"/>
                  </a:lnTo>
                  <a:lnTo>
                    <a:pt x="84" y="266"/>
                  </a:lnTo>
                  <a:lnTo>
                    <a:pt x="83" y="252"/>
                  </a:lnTo>
                  <a:lnTo>
                    <a:pt x="82" y="236"/>
                  </a:lnTo>
                  <a:lnTo>
                    <a:pt x="80" y="220"/>
                  </a:lnTo>
                  <a:lnTo>
                    <a:pt x="80" y="206"/>
                  </a:lnTo>
                  <a:lnTo>
                    <a:pt x="83" y="190"/>
                  </a:lnTo>
                  <a:lnTo>
                    <a:pt x="84" y="174"/>
                  </a:lnTo>
                  <a:lnTo>
                    <a:pt x="88" y="160"/>
                  </a:lnTo>
                  <a:lnTo>
                    <a:pt x="92" y="144"/>
                  </a:lnTo>
                  <a:lnTo>
                    <a:pt x="99" y="128"/>
                  </a:lnTo>
                  <a:lnTo>
                    <a:pt x="105" y="112"/>
                  </a:lnTo>
                  <a:lnTo>
                    <a:pt x="113" y="96"/>
                  </a:lnTo>
                  <a:lnTo>
                    <a:pt x="123" y="80"/>
                  </a:lnTo>
                  <a:lnTo>
                    <a:pt x="133" y="63"/>
                  </a:lnTo>
                  <a:lnTo>
                    <a:pt x="144" y="47"/>
                  </a:lnTo>
                  <a:lnTo>
                    <a:pt x="80" y="0"/>
                  </a:lnTo>
                  <a:lnTo>
                    <a:pt x="66" y="18"/>
                  </a:lnTo>
                  <a:lnTo>
                    <a:pt x="54" y="38"/>
                  </a:lnTo>
                  <a:lnTo>
                    <a:pt x="42" y="59"/>
                  </a:lnTo>
                  <a:lnTo>
                    <a:pt x="31" y="79"/>
                  </a:lnTo>
                  <a:lnTo>
                    <a:pt x="24" y="99"/>
                  </a:lnTo>
                  <a:lnTo>
                    <a:pt x="16" y="119"/>
                  </a:lnTo>
                  <a:lnTo>
                    <a:pt x="10" y="140"/>
                  </a:lnTo>
                  <a:lnTo>
                    <a:pt x="6" y="160"/>
                  </a:lnTo>
                  <a:lnTo>
                    <a:pt x="2" y="181"/>
                  </a:lnTo>
                  <a:lnTo>
                    <a:pt x="1" y="200"/>
                  </a:lnTo>
                  <a:lnTo>
                    <a:pt x="0" y="220"/>
                  </a:lnTo>
                  <a:lnTo>
                    <a:pt x="1" y="241"/>
                  </a:lnTo>
                  <a:lnTo>
                    <a:pt x="2" y="261"/>
                  </a:lnTo>
                  <a:lnTo>
                    <a:pt x="6" y="281"/>
                  </a:lnTo>
                  <a:lnTo>
                    <a:pt x="10" y="301"/>
                  </a:lnTo>
                  <a:lnTo>
                    <a:pt x="16" y="321"/>
                  </a:lnTo>
                  <a:lnTo>
                    <a:pt x="22" y="340"/>
                  </a:lnTo>
                  <a:lnTo>
                    <a:pt x="29" y="360"/>
                  </a:lnTo>
                  <a:lnTo>
                    <a:pt x="38" y="380"/>
                  </a:lnTo>
                  <a:lnTo>
                    <a:pt x="47" y="398"/>
                  </a:lnTo>
                  <a:lnTo>
                    <a:pt x="58" y="418"/>
                  </a:lnTo>
                  <a:lnTo>
                    <a:pt x="68" y="437"/>
                  </a:lnTo>
                  <a:lnTo>
                    <a:pt x="80" y="457"/>
                  </a:lnTo>
                  <a:lnTo>
                    <a:pt x="94" y="475"/>
                  </a:lnTo>
                  <a:lnTo>
                    <a:pt x="121" y="512"/>
                  </a:lnTo>
                  <a:lnTo>
                    <a:pt x="152" y="549"/>
                  </a:lnTo>
                  <a:lnTo>
                    <a:pt x="185" y="586"/>
                  </a:lnTo>
                  <a:lnTo>
                    <a:pt x="220" y="623"/>
                  </a:lnTo>
                  <a:lnTo>
                    <a:pt x="259" y="660"/>
                  </a:lnTo>
                  <a:lnTo>
                    <a:pt x="298" y="697"/>
                  </a:lnTo>
                  <a:lnTo>
                    <a:pt x="340" y="732"/>
                  </a:lnTo>
                  <a:lnTo>
                    <a:pt x="384" y="769"/>
                  </a:lnTo>
                  <a:lnTo>
                    <a:pt x="476" y="843"/>
                  </a:lnTo>
                  <a:lnTo>
                    <a:pt x="573" y="919"/>
                  </a:lnTo>
                  <a:lnTo>
                    <a:pt x="672" y="994"/>
                  </a:lnTo>
                  <a:lnTo>
                    <a:pt x="772" y="1070"/>
                  </a:lnTo>
                  <a:lnTo>
                    <a:pt x="872" y="1148"/>
                  </a:lnTo>
                  <a:lnTo>
                    <a:pt x="973" y="1227"/>
                  </a:lnTo>
                  <a:lnTo>
                    <a:pt x="1020" y="1267"/>
                  </a:lnTo>
                  <a:lnTo>
                    <a:pt x="1068" y="1307"/>
                  </a:lnTo>
                  <a:lnTo>
                    <a:pt x="1114" y="1348"/>
                  </a:lnTo>
                  <a:lnTo>
                    <a:pt x="1159" y="1388"/>
                  </a:lnTo>
                  <a:lnTo>
                    <a:pt x="1202" y="1429"/>
                  </a:lnTo>
                  <a:lnTo>
                    <a:pt x="1243" y="1472"/>
                  </a:lnTo>
                  <a:lnTo>
                    <a:pt x="1283" y="1514"/>
                  </a:lnTo>
                  <a:lnTo>
                    <a:pt x="1320" y="1556"/>
                  </a:lnTo>
                  <a:lnTo>
                    <a:pt x="1355" y="1600"/>
                  </a:lnTo>
                  <a:lnTo>
                    <a:pt x="1388" y="1643"/>
                  </a:lnTo>
                  <a:lnTo>
                    <a:pt x="1403" y="1664"/>
                  </a:lnTo>
                  <a:lnTo>
                    <a:pt x="1417" y="1687"/>
                  </a:lnTo>
                  <a:lnTo>
                    <a:pt x="1431" y="1709"/>
                  </a:lnTo>
                  <a:lnTo>
                    <a:pt x="1444" y="1730"/>
                  </a:lnTo>
                  <a:lnTo>
                    <a:pt x="1456" y="1753"/>
                  </a:lnTo>
                  <a:lnTo>
                    <a:pt x="1468" y="1775"/>
                  </a:lnTo>
                  <a:lnTo>
                    <a:pt x="1478" y="1798"/>
                  </a:lnTo>
                  <a:lnTo>
                    <a:pt x="1489" y="1820"/>
                  </a:lnTo>
                  <a:lnTo>
                    <a:pt x="1497" y="1843"/>
                  </a:lnTo>
                  <a:lnTo>
                    <a:pt x="1506" y="1866"/>
                  </a:lnTo>
                  <a:lnTo>
                    <a:pt x="1513" y="1889"/>
                  </a:lnTo>
                  <a:lnTo>
                    <a:pt x="1519" y="1911"/>
                  </a:lnTo>
                  <a:lnTo>
                    <a:pt x="1524" y="1935"/>
                  </a:lnTo>
                  <a:lnTo>
                    <a:pt x="1528" y="1957"/>
                  </a:lnTo>
                  <a:lnTo>
                    <a:pt x="1532" y="1981"/>
                  </a:lnTo>
                  <a:lnTo>
                    <a:pt x="1535" y="2005"/>
                  </a:lnTo>
                  <a:lnTo>
                    <a:pt x="1536" y="2027"/>
                  </a:lnTo>
                  <a:lnTo>
                    <a:pt x="1536" y="2051"/>
                  </a:lnTo>
                  <a:lnTo>
                    <a:pt x="1536" y="2076"/>
                  </a:lnTo>
                  <a:lnTo>
                    <a:pt x="1535" y="2100"/>
                  </a:lnTo>
                  <a:lnTo>
                    <a:pt x="1532" y="2124"/>
                  </a:lnTo>
                  <a:lnTo>
                    <a:pt x="1528" y="2149"/>
                  </a:lnTo>
                  <a:lnTo>
                    <a:pt x="1523" y="2174"/>
                  </a:lnTo>
                  <a:lnTo>
                    <a:pt x="1518" y="2199"/>
                  </a:lnTo>
                  <a:lnTo>
                    <a:pt x="1510" y="2224"/>
                  </a:lnTo>
                  <a:lnTo>
                    <a:pt x="1502" y="2249"/>
                  </a:lnTo>
                  <a:lnTo>
                    <a:pt x="1493" y="2275"/>
                  </a:lnTo>
                  <a:lnTo>
                    <a:pt x="1481" y="2301"/>
                  </a:lnTo>
                  <a:lnTo>
                    <a:pt x="1469" y="2327"/>
                  </a:lnTo>
                  <a:lnTo>
                    <a:pt x="1456" y="2353"/>
                  </a:lnTo>
                  <a:lnTo>
                    <a:pt x="1440" y="2381"/>
                  </a:lnTo>
                  <a:lnTo>
                    <a:pt x="1424" y="2407"/>
                  </a:lnTo>
                  <a:lnTo>
                    <a:pt x="1406" y="2435"/>
                  </a:lnTo>
                  <a:lnTo>
                    <a:pt x="1386" y="2463"/>
                  </a:lnTo>
                  <a:lnTo>
                    <a:pt x="1366" y="2492"/>
                  </a:lnTo>
                  <a:lnTo>
                    <a:pt x="1344" y="2520"/>
                  </a:lnTo>
                  <a:lnTo>
                    <a:pt x="1318" y="2549"/>
                  </a:lnTo>
                  <a:lnTo>
                    <a:pt x="1293" y="2576"/>
                  </a:lnTo>
                  <a:lnTo>
                    <a:pt x="1266" y="2607"/>
                  </a:lnTo>
                  <a:lnTo>
                    <a:pt x="1238" y="2636"/>
                  </a:lnTo>
                  <a:lnTo>
                    <a:pt x="1208" y="2665"/>
                  </a:lnTo>
                  <a:lnTo>
                    <a:pt x="1175" y="2695"/>
                  </a:lnTo>
                  <a:lnTo>
                    <a:pt x="1142" y="2726"/>
                  </a:lnTo>
                  <a:lnTo>
                    <a:pt x="1106" y="2756"/>
                  </a:lnTo>
                  <a:lnTo>
                    <a:pt x="1091" y="2794"/>
                  </a:lnTo>
                  <a:lnTo>
                    <a:pt x="1106" y="2756"/>
                  </a:lnTo>
                  <a:lnTo>
                    <a:pt x="1087" y="2772"/>
                  </a:lnTo>
                  <a:lnTo>
                    <a:pt x="1091" y="2794"/>
                  </a:lnTo>
                  <a:lnTo>
                    <a:pt x="1171" y="278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699" name="Freeform 2383"/>
            <p:cNvSpPr>
              <a:spLocks/>
            </p:cNvSpPr>
            <p:nvPr/>
          </p:nvSpPr>
          <p:spPr bwMode="auto">
            <a:xfrm>
              <a:off x="1128" y="3311"/>
              <a:ext cx="763" cy="324"/>
            </a:xfrm>
            <a:custGeom>
              <a:avLst/>
              <a:gdLst>
                <a:gd name="T0" fmla="*/ 0 w 3051"/>
                <a:gd name="T1" fmla="*/ 0 h 1295"/>
                <a:gd name="T2" fmla="*/ 0 w 3051"/>
                <a:gd name="T3" fmla="*/ 0 h 1295"/>
                <a:gd name="T4" fmla="*/ 0 w 3051"/>
                <a:gd name="T5" fmla="*/ 0 h 1295"/>
                <a:gd name="T6" fmla="*/ 0 w 3051"/>
                <a:gd name="T7" fmla="*/ 0 h 1295"/>
                <a:gd name="T8" fmla="*/ 0 w 3051"/>
                <a:gd name="T9" fmla="*/ 0 h 1295"/>
                <a:gd name="T10" fmla="*/ 0 w 3051"/>
                <a:gd name="T11" fmla="*/ 0 h 1295"/>
                <a:gd name="T12" fmla="*/ 0 w 3051"/>
                <a:gd name="T13" fmla="*/ 0 h 1295"/>
                <a:gd name="T14" fmla="*/ 0 w 3051"/>
                <a:gd name="T15" fmla="*/ 0 h 1295"/>
                <a:gd name="T16" fmla="*/ 0 w 3051"/>
                <a:gd name="T17" fmla="*/ 0 h 1295"/>
                <a:gd name="T18" fmla="*/ 0 w 3051"/>
                <a:gd name="T19" fmla="*/ 0 h 1295"/>
                <a:gd name="T20" fmla="*/ 0 w 3051"/>
                <a:gd name="T21" fmla="*/ 0 h 1295"/>
                <a:gd name="T22" fmla="*/ 0 w 3051"/>
                <a:gd name="T23" fmla="*/ 0 h 1295"/>
                <a:gd name="T24" fmla="*/ 0 w 3051"/>
                <a:gd name="T25" fmla="*/ 0 h 1295"/>
                <a:gd name="T26" fmla="*/ 0 w 3051"/>
                <a:gd name="T27" fmla="*/ 0 h 1295"/>
                <a:gd name="T28" fmla="*/ 0 w 3051"/>
                <a:gd name="T29" fmla="*/ 0 h 1295"/>
                <a:gd name="T30" fmla="*/ 0 w 3051"/>
                <a:gd name="T31" fmla="*/ 0 h 1295"/>
                <a:gd name="T32" fmla="*/ 0 w 3051"/>
                <a:gd name="T33" fmla="*/ 0 h 1295"/>
                <a:gd name="T34" fmla="*/ 0 w 3051"/>
                <a:gd name="T35" fmla="*/ 0 h 1295"/>
                <a:gd name="T36" fmla="*/ 0 w 3051"/>
                <a:gd name="T37" fmla="*/ 0 h 1295"/>
                <a:gd name="T38" fmla="*/ 0 w 3051"/>
                <a:gd name="T39" fmla="*/ 0 h 1295"/>
                <a:gd name="T40" fmla="*/ 0 w 3051"/>
                <a:gd name="T41" fmla="*/ 0 h 1295"/>
                <a:gd name="T42" fmla="*/ 0 w 3051"/>
                <a:gd name="T43" fmla="*/ 0 h 1295"/>
                <a:gd name="T44" fmla="*/ 0 w 3051"/>
                <a:gd name="T45" fmla="*/ 0 h 1295"/>
                <a:gd name="T46" fmla="*/ 0 w 3051"/>
                <a:gd name="T47" fmla="*/ 0 h 1295"/>
                <a:gd name="T48" fmla="*/ 0 w 3051"/>
                <a:gd name="T49" fmla="*/ 0 h 1295"/>
                <a:gd name="T50" fmla="*/ 0 w 3051"/>
                <a:gd name="T51" fmla="*/ 0 h 1295"/>
                <a:gd name="T52" fmla="*/ 0 w 3051"/>
                <a:gd name="T53" fmla="*/ 0 h 1295"/>
                <a:gd name="T54" fmla="*/ 0 w 3051"/>
                <a:gd name="T55" fmla="*/ 0 h 1295"/>
                <a:gd name="T56" fmla="*/ 0 w 3051"/>
                <a:gd name="T57" fmla="*/ 0 h 1295"/>
                <a:gd name="T58" fmla="*/ 0 w 3051"/>
                <a:gd name="T59" fmla="*/ 0 h 1295"/>
                <a:gd name="T60" fmla="*/ 0 w 3051"/>
                <a:gd name="T61" fmla="*/ 0 h 1295"/>
                <a:gd name="T62" fmla="*/ 0 w 3051"/>
                <a:gd name="T63" fmla="*/ 0 h 1295"/>
                <a:gd name="T64" fmla="*/ 0 w 3051"/>
                <a:gd name="T65" fmla="*/ 0 h 1295"/>
                <a:gd name="T66" fmla="*/ 0 w 3051"/>
                <a:gd name="T67" fmla="*/ 0 h 1295"/>
                <a:gd name="T68" fmla="*/ 0 w 3051"/>
                <a:gd name="T69" fmla="*/ 0 h 1295"/>
                <a:gd name="T70" fmla="*/ 0 w 3051"/>
                <a:gd name="T71" fmla="*/ 0 h 1295"/>
                <a:gd name="T72" fmla="*/ 0 w 3051"/>
                <a:gd name="T73" fmla="*/ 0 h 1295"/>
                <a:gd name="T74" fmla="*/ 0 w 3051"/>
                <a:gd name="T75" fmla="*/ 0 h 1295"/>
                <a:gd name="T76" fmla="*/ 0 w 3051"/>
                <a:gd name="T77" fmla="*/ 0 h 1295"/>
                <a:gd name="T78" fmla="*/ 0 w 3051"/>
                <a:gd name="T79" fmla="*/ 0 h 1295"/>
                <a:gd name="T80" fmla="*/ 0 w 3051"/>
                <a:gd name="T81" fmla="*/ 0 h 1295"/>
                <a:gd name="T82" fmla="*/ 0 w 3051"/>
                <a:gd name="T83" fmla="*/ 0 h 1295"/>
                <a:gd name="T84" fmla="*/ 0 w 3051"/>
                <a:gd name="T85" fmla="*/ 0 h 1295"/>
                <a:gd name="T86" fmla="*/ 0 w 3051"/>
                <a:gd name="T87" fmla="*/ 0 h 1295"/>
                <a:gd name="T88" fmla="*/ 0 w 3051"/>
                <a:gd name="T89" fmla="*/ 0 h 1295"/>
                <a:gd name="T90" fmla="*/ 0 w 3051"/>
                <a:gd name="T91" fmla="*/ 0 h 1295"/>
                <a:gd name="T92" fmla="*/ 0 w 3051"/>
                <a:gd name="T93" fmla="*/ 0 h 1295"/>
                <a:gd name="T94" fmla="*/ 0 w 3051"/>
                <a:gd name="T95" fmla="*/ 0 h 12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51"/>
                <a:gd name="T145" fmla="*/ 0 h 1295"/>
                <a:gd name="T146" fmla="*/ 3051 w 3051"/>
                <a:gd name="T147" fmla="*/ 1295 h 12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51" h="1295">
                  <a:moveTo>
                    <a:pt x="3051" y="1263"/>
                  </a:moveTo>
                  <a:lnTo>
                    <a:pt x="3051" y="1263"/>
                  </a:lnTo>
                  <a:lnTo>
                    <a:pt x="3042" y="1241"/>
                  </a:lnTo>
                  <a:lnTo>
                    <a:pt x="3030" y="1219"/>
                  </a:lnTo>
                  <a:lnTo>
                    <a:pt x="3018" y="1198"/>
                  </a:lnTo>
                  <a:lnTo>
                    <a:pt x="3006" y="1178"/>
                  </a:lnTo>
                  <a:lnTo>
                    <a:pt x="2993" y="1159"/>
                  </a:lnTo>
                  <a:lnTo>
                    <a:pt x="2978" y="1140"/>
                  </a:lnTo>
                  <a:lnTo>
                    <a:pt x="2964" y="1122"/>
                  </a:lnTo>
                  <a:lnTo>
                    <a:pt x="2949" y="1103"/>
                  </a:lnTo>
                  <a:lnTo>
                    <a:pt x="2933" y="1085"/>
                  </a:lnTo>
                  <a:lnTo>
                    <a:pt x="2916" y="1068"/>
                  </a:lnTo>
                  <a:lnTo>
                    <a:pt x="2899" y="1052"/>
                  </a:lnTo>
                  <a:lnTo>
                    <a:pt x="2881" y="1035"/>
                  </a:lnTo>
                  <a:lnTo>
                    <a:pt x="2844" y="1004"/>
                  </a:lnTo>
                  <a:lnTo>
                    <a:pt x="2804" y="975"/>
                  </a:lnTo>
                  <a:lnTo>
                    <a:pt x="2763" y="947"/>
                  </a:lnTo>
                  <a:lnTo>
                    <a:pt x="2720" y="921"/>
                  </a:lnTo>
                  <a:lnTo>
                    <a:pt x="2673" y="897"/>
                  </a:lnTo>
                  <a:lnTo>
                    <a:pt x="2626" y="874"/>
                  </a:lnTo>
                  <a:lnTo>
                    <a:pt x="2577" y="852"/>
                  </a:lnTo>
                  <a:lnTo>
                    <a:pt x="2527" y="831"/>
                  </a:lnTo>
                  <a:lnTo>
                    <a:pt x="2474" y="813"/>
                  </a:lnTo>
                  <a:lnTo>
                    <a:pt x="2420" y="794"/>
                  </a:lnTo>
                  <a:lnTo>
                    <a:pt x="2366" y="777"/>
                  </a:lnTo>
                  <a:lnTo>
                    <a:pt x="2309" y="761"/>
                  </a:lnTo>
                  <a:lnTo>
                    <a:pt x="2252" y="746"/>
                  </a:lnTo>
                  <a:lnTo>
                    <a:pt x="2194" y="731"/>
                  </a:lnTo>
                  <a:lnTo>
                    <a:pt x="2135" y="718"/>
                  </a:lnTo>
                  <a:lnTo>
                    <a:pt x="2075" y="706"/>
                  </a:lnTo>
                  <a:lnTo>
                    <a:pt x="2015" y="693"/>
                  </a:lnTo>
                  <a:lnTo>
                    <a:pt x="1953" y="681"/>
                  </a:lnTo>
                  <a:lnTo>
                    <a:pt x="1829" y="660"/>
                  </a:lnTo>
                  <a:lnTo>
                    <a:pt x="1702" y="640"/>
                  </a:lnTo>
                  <a:lnTo>
                    <a:pt x="1575" y="620"/>
                  </a:lnTo>
                  <a:lnTo>
                    <a:pt x="1450" y="602"/>
                  </a:lnTo>
                  <a:lnTo>
                    <a:pt x="1323" y="583"/>
                  </a:lnTo>
                  <a:lnTo>
                    <a:pt x="1199" y="565"/>
                  </a:lnTo>
                  <a:lnTo>
                    <a:pt x="1078" y="545"/>
                  </a:lnTo>
                  <a:lnTo>
                    <a:pt x="959" y="524"/>
                  </a:lnTo>
                  <a:lnTo>
                    <a:pt x="902" y="512"/>
                  </a:lnTo>
                  <a:lnTo>
                    <a:pt x="845" y="500"/>
                  </a:lnTo>
                  <a:lnTo>
                    <a:pt x="790" y="488"/>
                  </a:lnTo>
                  <a:lnTo>
                    <a:pt x="736" y="475"/>
                  </a:lnTo>
                  <a:lnTo>
                    <a:pt x="683" y="460"/>
                  </a:lnTo>
                  <a:lnTo>
                    <a:pt x="631" y="446"/>
                  </a:lnTo>
                  <a:lnTo>
                    <a:pt x="583" y="430"/>
                  </a:lnTo>
                  <a:lnTo>
                    <a:pt x="534" y="414"/>
                  </a:lnTo>
                  <a:lnTo>
                    <a:pt x="489" y="397"/>
                  </a:lnTo>
                  <a:lnTo>
                    <a:pt x="444" y="379"/>
                  </a:lnTo>
                  <a:lnTo>
                    <a:pt x="402" y="360"/>
                  </a:lnTo>
                  <a:lnTo>
                    <a:pt x="362" y="339"/>
                  </a:lnTo>
                  <a:lnTo>
                    <a:pt x="325" y="318"/>
                  </a:lnTo>
                  <a:lnTo>
                    <a:pt x="290" y="295"/>
                  </a:lnTo>
                  <a:lnTo>
                    <a:pt x="257" y="272"/>
                  </a:lnTo>
                  <a:lnTo>
                    <a:pt x="226" y="247"/>
                  </a:lnTo>
                  <a:lnTo>
                    <a:pt x="213" y="235"/>
                  </a:lnTo>
                  <a:lnTo>
                    <a:pt x="198" y="221"/>
                  </a:lnTo>
                  <a:lnTo>
                    <a:pt x="187" y="208"/>
                  </a:lnTo>
                  <a:lnTo>
                    <a:pt x="173" y="194"/>
                  </a:lnTo>
                  <a:lnTo>
                    <a:pt x="163" y="181"/>
                  </a:lnTo>
                  <a:lnTo>
                    <a:pt x="151" y="166"/>
                  </a:lnTo>
                  <a:lnTo>
                    <a:pt x="140" y="150"/>
                  </a:lnTo>
                  <a:lnTo>
                    <a:pt x="131" y="136"/>
                  </a:lnTo>
                  <a:lnTo>
                    <a:pt x="122" y="120"/>
                  </a:lnTo>
                  <a:lnTo>
                    <a:pt x="114" y="104"/>
                  </a:lnTo>
                  <a:lnTo>
                    <a:pt x="106" y="88"/>
                  </a:lnTo>
                  <a:lnTo>
                    <a:pt x="99" y="71"/>
                  </a:lnTo>
                  <a:lnTo>
                    <a:pt x="94" y="54"/>
                  </a:lnTo>
                  <a:lnTo>
                    <a:pt x="89" y="37"/>
                  </a:lnTo>
                  <a:lnTo>
                    <a:pt x="84" y="18"/>
                  </a:lnTo>
                  <a:lnTo>
                    <a:pt x="80" y="0"/>
                  </a:lnTo>
                  <a:lnTo>
                    <a:pt x="0" y="14"/>
                  </a:lnTo>
                  <a:lnTo>
                    <a:pt x="6" y="37"/>
                  </a:lnTo>
                  <a:lnTo>
                    <a:pt x="11" y="58"/>
                  </a:lnTo>
                  <a:lnTo>
                    <a:pt x="18" y="79"/>
                  </a:lnTo>
                  <a:lnTo>
                    <a:pt x="26" y="100"/>
                  </a:lnTo>
                  <a:lnTo>
                    <a:pt x="33" y="120"/>
                  </a:lnTo>
                  <a:lnTo>
                    <a:pt x="43" y="140"/>
                  </a:lnTo>
                  <a:lnTo>
                    <a:pt x="52" y="158"/>
                  </a:lnTo>
                  <a:lnTo>
                    <a:pt x="62" y="177"/>
                  </a:lnTo>
                  <a:lnTo>
                    <a:pt x="74" y="195"/>
                  </a:lnTo>
                  <a:lnTo>
                    <a:pt x="86" y="212"/>
                  </a:lnTo>
                  <a:lnTo>
                    <a:pt x="99" y="229"/>
                  </a:lnTo>
                  <a:lnTo>
                    <a:pt x="113" y="247"/>
                  </a:lnTo>
                  <a:lnTo>
                    <a:pt x="127" y="262"/>
                  </a:lnTo>
                  <a:lnTo>
                    <a:pt x="142" y="278"/>
                  </a:lnTo>
                  <a:lnTo>
                    <a:pt x="158" y="293"/>
                  </a:lnTo>
                  <a:lnTo>
                    <a:pt x="175" y="309"/>
                  </a:lnTo>
                  <a:lnTo>
                    <a:pt x="208" y="336"/>
                  </a:lnTo>
                  <a:lnTo>
                    <a:pt x="245" y="363"/>
                  </a:lnTo>
                  <a:lnTo>
                    <a:pt x="284" y="386"/>
                  </a:lnTo>
                  <a:lnTo>
                    <a:pt x="325" y="410"/>
                  </a:lnTo>
                  <a:lnTo>
                    <a:pt x="367" y="431"/>
                  </a:lnTo>
                  <a:lnTo>
                    <a:pt x="412" y="452"/>
                  </a:lnTo>
                  <a:lnTo>
                    <a:pt x="458" y="472"/>
                  </a:lnTo>
                  <a:lnTo>
                    <a:pt x="507" y="489"/>
                  </a:lnTo>
                  <a:lnTo>
                    <a:pt x="557" y="507"/>
                  </a:lnTo>
                  <a:lnTo>
                    <a:pt x="609" y="522"/>
                  </a:lnTo>
                  <a:lnTo>
                    <a:pt x="662" y="538"/>
                  </a:lnTo>
                  <a:lnTo>
                    <a:pt x="716" y="553"/>
                  </a:lnTo>
                  <a:lnTo>
                    <a:pt x="771" y="566"/>
                  </a:lnTo>
                  <a:lnTo>
                    <a:pt x="828" y="579"/>
                  </a:lnTo>
                  <a:lnTo>
                    <a:pt x="886" y="591"/>
                  </a:lnTo>
                  <a:lnTo>
                    <a:pt x="944" y="602"/>
                  </a:lnTo>
                  <a:lnTo>
                    <a:pt x="1064" y="624"/>
                  </a:lnTo>
                  <a:lnTo>
                    <a:pt x="1187" y="644"/>
                  </a:lnTo>
                  <a:lnTo>
                    <a:pt x="1313" y="664"/>
                  </a:lnTo>
                  <a:lnTo>
                    <a:pt x="1438" y="682"/>
                  </a:lnTo>
                  <a:lnTo>
                    <a:pt x="1565" y="701"/>
                  </a:lnTo>
                  <a:lnTo>
                    <a:pt x="1690" y="719"/>
                  </a:lnTo>
                  <a:lnTo>
                    <a:pt x="1815" y="739"/>
                  </a:lnTo>
                  <a:lnTo>
                    <a:pt x="1938" y="760"/>
                  </a:lnTo>
                  <a:lnTo>
                    <a:pt x="1999" y="772"/>
                  </a:lnTo>
                  <a:lnTo>
                    <a:pt x="2058" y="784"/>
                  </a:lnTo>
                  <a:lnTo>
                    <a:pt x="2118" y="796"/>
                  </a:lnTo>
                  <a:lnTo>
                    <a:pt x="2176" y="810"/>
                  </a:lnTo>
                  <a:lnTo>
                    <a:pt x="2233" y="823"/>
                  </a:lnTo>
                  <a:lnTo>
                    <a:pt x="2288" y="838"/>
                  </a:lnTo>
                  <a:lnTo>
                    <a:pt x="2343" y="854"/>
                  </a:lnTo>
                  <a:lnTo>
                    <a:pt x="2396" y="871"/>
                  </a:lnTo>
                  <a:lnTo>
                    <a:pt x="2448" y="888"/>
                  </a:lnTo>
                  <a:lnTo>
                    <a:pt x="2498" y="907"/>
                  </a:lnTo>
                  <a:lnTo>
                    <a:pt x="2545" y="925"/>
                  </a:lnTo>
                  <a:lnTo>
                    <a:pt x="2593" y="946"/>
                  </a:lnTo>
                  <a:lnTo>
                    <a:pt x="2636" y="969"/>
                  </a:lnTo>
                  <a:lnTo>
                    <a:pt x="2680" y="991"/>
                  </a:lnTo>
                  <a:lnTo>
                    <a:pt x="2720" y="1015"/>
                  </a:lnTo>
                  <a:lnTo>
                    <a:pt x="2758" y="1040"/>
                  </a:lnTo>
                  <a:lnTo>
                    <a:pt x="2795" y="1068"/>
                  </a:lnTo>
                  <a:lnTo>
                    <a:pt x="2829" y="1095"/>
                  </a:lnTo>
                  <a:lnTo>
                    <a:pt x="2844" y="1110"/>
                  </a:lnTo>
                  <a:lnTo>
                    <a:pt x="2860" y="1124"/>
                  </a:lnTo>
                  <a:lnTo>
                    <a:pt x="2874" y="1140"/>
                  </a:lnTo>
                  <a:lnTo>
                    <a:pt x="2889" y="1156"/>
                  </a:lnTo>
                  <a:lnTo>
                    <a:pt x="2902" y="1172"/>
                  </a:lnTo>
                  <a:lnTo>
                    <a:pt x="2915" y="1188"/>
                  </a:lnTo>
                  <a:lnTo>
                    <a:pt x="2927" y="1205"/>
                  </a:lnTo>
                  <a:lnTo>
                    <a:pt x="2939" y="1222"/>
                  </a:lnTo>
                  <a:lnTo>
                    <a:pt x="2949" y="1239"/>
                  </a:lnTo>
                  <a:lnTo>
                    <a:pt x="2960" y="1258"/>
                  </a:lnTo>
                  <a:lnTo>
                    <a:pt x="2969" y="1276"/>
                  </a:lnTo>
                  <a:lnTo>
                    <a:pt x="2978" y="1295"/>
                  </a:lnTo>
                  <a:lnTo>
                    <a:pt x="3051" y="126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00" name="Freeform 2384"/>
            <p:cNvSpPr>
              <a:spLocks/>
            </p:cNvSpPr>
            <p:nvPr/>
          </p:nvSpPr>
          <p:spPr bwMode="auto">
            <a:xfrm>
              <a:off x="1873" y="3627"/>
              <a:ext cx="536" cy="139"/>
            </a:xfrm>
            <a:custGeom>
              <a:avLst/>
              <a:gdLst>
                <a:gd name="T0" fmla="*/ 0 w 2147"/>
                <a:gd name="T1" fmla="*/ 0 h 558"/>
                <a:gd name="T2" fmla="*/ 0 w 2147"/>
                <a:gd name="T3" fmla="*/ 0 h 558"/>
                <a:gd name="T4" fmla="*/ 0 w 2147"/>
                <a:gd name="T5" fmla="*/ 0 h 558"/>
                <a:gd name="T6" fmla="*/ 0 w 2147"/>
                <a:gd name="T7" fmla="*/ 0 h 558"/>
                <a:gd name="T8" fmla="*/ 0 w 2147"/>
                <a:gd name="T9" fmla="*/ 0 h 558"/>
                <a:gd name="T10" fmla="*/ 0 w 2147"/>
                <a:gd name="T11" fmla="*/ 0 h 558"/>
                <a:gd name="T12" fmla="*/ 0 w 2147"/>
                <a:gd name="T13" fmla="*/ 0 h 558"/>
                <a:gd name="T14" fmla="*/ 0 w 2147"/>
                <a:gd name="T15" fmla="*/ 0 h 558"/>
                <a:gd name="T16" fmla="*/ 0 w 2147"/>
                <a:gd name="T17" fmla="*/ 0 h 558"/>
                <a:gd name="T18" fmla="*/ 0 w 2147"/>
                <a:gd name="T19" fmla="*/ 0 h 558"/>
                <a:gd name="T20" fmla="*/ 0 w 2147"/>
                <a:gd name="T21" fmla="*/ 0 h 558"/>
                <a:gd name="T22" fmla="*/ 0 w 2147"/>
                <a:gd name="T23" fmla="*/ 0 h 558"/>
                <a:gd name="T24" fmla="*/ 0 w 2147"/>
                <a:gd name="T25" fmla="*/ 0 h 558"/>
                <a:gd name="T26" fmla="*/ 0 w 2147"/>
                <a:gd name="T27" fmla="*/ 0 h 558"/>
                <a:gd name="T28" fmla="*/ 0 w 2147"/>
                <a:gd name="T29" fmla="*/ 0 h 558"/>
                <a:gd name="T30" fmla="*/ 0 w 2147"/>
                <a:gd name="T31" fmla="*/ 0 h 558"/>
                <a:gd name="T32" fmla="*/ 0 w 2147"/>
                <a:gd name="T33" fmla="*/ 0 h 558"/>
                <a:gd name="T34" fmla="*/ 0 w 2147"/>
                <a:gd name="T35" fmla="*/ 0 h 558"/>
                <a:gd name="T36" fmla="*/ 0 w 2147"/>
                <a:gd name="T37" fmla="*/ 0 h 558"/>
                <a:gd name="T38" fmla="*/ 0 w 2147"/>
                <a:gd name="T39" fmla="*/ 0 h 558"/>
                <a:gd name="T40" fmla="*/ 0 w 2147"/>
                <a:gd name="T41" fmla="*/ 0 h 558"/>
                <a:gd name="T42" fmla="*/ 0 w 2147"/>
                <a:gd name="T43" fmla="*/ 0 h 558"/>
                <a:gd name="T44" fmla="*/ 0 w 2147"/>
                <a:gd name="T45" fmla="*/ 0 h 558"/>
                <a:gd name="T46" fmla="*/ 0 w 2147"/>
                <a:gd name="T47" fmla="*/ 0 h 558"/>
                <a:gd name="T48" fmla="*/ 0 w 2147"/>
                <a:gd name="T49" fmla="*/ 0 h 558"/>
                <a:gd name="T50" fmla="*/ 0 w 2147"/>
                <a:gd name="T51" fmla="*/ 0 h 558"/>
                <a:gd name="T52" fmla="*/ 0 w 2147"/>
                <a:gd name="T53" fmla="*/ 0 h 558"/>
                <a:gd name="T54" fmla="*/ 0 w 2147"/>
                <a:gd name="T55" fmla="*/ 0 h 558"/>
                <a:gd name="T56" fmla="*/ 0 w 2147"/>
                <a:gd name="T57" fmla="*/ 0 h 558"/>
                <a:gd name="T58" fmla="*/ 0 w 2147"/>
                <a:gd name="T59" fmla="*/ 0 h 558"/>
                <a:gd name="T60" fmla="*/ 0 w 2147"/>
                <a:gd name="T61" fmla="*/ 0 h 558"/>
                <a:gd name="T62" fmla="*/ 0 w 2147"/>
                <a:gd name="T63" fmla="*/ 0 h 558"/>
                <a:gd name="T64" fmla="*/ 0 w 2147"/>
                <a:gd name="T65" fmla="*/ 0 h 558"/>
                <a:gd name="T66" fmla="*/ 0 w 2147"/>
                <a:gd name="T67" fmla="*/ 0 h 558"/>
                <a:gd name="T68" fmla="*/ 0 w 2147"/>
                <a:gd name="T69" fmla="*/ 0 h 558"/>
                <a:gd name="T70" fmla="*/ 0 w 2147"/>
                <a:gd name="T71" fmla="*/ 0 h 558"/>
                <a:gd name="T72" fmla="*/ 0 w 2147"/>
                <a:gd name="T73" fmla="*/ 0 h 558"/>
                <a:gd name="T74" fmla="*/ 0 w 2147"/>
                <a:gd name="T75" fmla="*/ 0 h 558"/>
                <a:gd name="T76" fmla="*/ 0 w 2147"/>
                <a:gd name="T77" fmla="*/ 0 h 558"/>
                <a:gd name="T78" fmla="*/ 0 w 2147"/>
                <a:gd name="T79" fmla="*/ 0 h 558"/>
                <a:gd name="T80" fmla="*/ 0 w 2147"/>
                <a:gd name="T81" fmla="*/ 0 h 558"/>
                <a:gd name="T82" fmla="*/ 0 w 2147"/>
                <a:gd name="T83" fmla="*/ 0 h 558"/>
                <a:gd name="T84" fmla="*/ 0 w 2147"/>
                <a:gd name="T85" fmla="*/ 0 h 558"/>
                <a:gd name="T86" fmla="*/ 0 w 2147"/>
                <a:gd name="T87" fmla="*/ 0 h 558"/>
                <a:gd name="T88" fmla="*/ 0 w 2147"/>
                <a:gd name="T89" fmla="*/ 0 h 558"/>
                <a:gd name="T90" fmla="*/ 0 w 2147"/>
                <a:gd name="T91" fmla="*/ 0 h 558"/>
                <a:gd name="T92" fmla="*/ 0 w 2147"/>
                <a:gd name="T93" fmla="*/ 0 h 558"/>
                <a:gd name="T94" fmla="*/ 0 w 2147"/>
                <a:gd name="T95" fmla="*/ 0 h 558"/>
                <a:gd name="T96" fmla="*/ 0 w 2147"/>
                <a:gd name="T97" fmla="*/ 0 h 558"/>
                <a:gd name="T98" fmla="*/ 0 w 2147"/>
                <a:gd name="T99" fmla="*/ 0 h 5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47"/>
                <a:gd name="T151" fmla="*/ 0 h 558"/>
                <a:gd name="T152" fmla="*/ 2147 w 2147"/>
                <a:gd name="T153" fmla="*/ 558 h 55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47" h="558">
                  <a:moveTo>
                    <a:pt x="2116" y="74"/>
                  </a:moveTo>
                  <a:lnTo>
                    <a:pt x="2116" y="74"/>
                  </a:lnTo>
                  <a:lnTo>
                    <a:pt x="1967" y="137"/>
                  </a:lnTo>
                  <a:lnTo>
                    <a:pt x="1815" y="201"/>
                  </a:lnTo>
                  <a:lnTo>
                    <a:pt x="1740" y="231"/>
                  </a:lnTo>
                  <a:lnTo>
                    <a:pt x="1664" y="261"/>
                  </a:lnTo>
                  <a:lnTo>
                    <a:pt x="1587" y="290"/>
                  </a:lnTo>
                  <a:lnTo>
                    <a:pt x="1512" y="318"/>
                  </a:lnTo>
                  <a:lnTo>
                    <a:pt x="1437" y="346"/>
                  </a:lnTo>
                  <a:lnTo>
                    <a:pt x="1361" y="370"/>
                  </a:lnTo>
                  <a:lnTo>
                    <a:pt x="1286" y="393"/>
                  </a:lnTo>
                  <a:lnTo>
                    <a:pt x="1212" y="414"/>
                  </a:lnTo>
                  <a:lnTo>
                    <a:pt x="1140" y="432"/>
                  </a:lnTo>
                  <a:lnTo>
                    <a:pt x="1067" y="447"/>
                  </a:lnTo>
                  <a:lnTo>
                    <a:pt x="1033" y="454"/>
                  </a:lnTo>
                  <a:lnTo>
                    <a:pt x="997" y="461"/>
                  </a:lnTo>
                  <a:lnTo>
                    <a:pt x="963" y="466"/>
                  </a:lnTo>
                  <a:lnTo>
                    <a:pt x="927" y="470"/>
                  </a:lnTo>
                  <a:lnTo>
                    <a:pt x="893" y="473"/>
                  </a:lnTo>
                  <a:lnTo>
                    <a:pt x="860" y="475"/>
                  </a:lnTo>
                  <a:lnTo>
                    <a:pt x="825" y="478"/>
                  </a:lnTo>
                  <a:lnTo>
                    <a:pt x="792" y="478"/>
                  </a:lnTo>
                  <a:lnTo>
                    <a:pt x="759" y="478"/>
                  </a:lnTo>
                  <a:lnTo>
                    <a:pt x="728" y="476"/>
                  </a:lnTo>
                  <a:lnTo>
                    <a:pt x="696" y="474"/>
                  </a:lnTo>
                  <a:lnTo>
                    <a:pt x="664" y="471"/>
                  </a:lnTo>
                  <a:lnTo>
                    <a:pt x="634" y="467"/>
                  </a:lnTo>
                  <a:lnTo>
                    <a:pt x="604" y="461"/>
                  </a:lnTo>
                  <a:lnTo>
                    <a:pt x="573" y="454"/>
                  </a:lnTo>
                  <a:lnTo>
                    <a:pt x="544" y="447"/>
                  </a:lnTo>
                  <a:lnTo>
                    <a:pt x="515" y="438"/>
                  </a:lnTo>
                  <a:lnTo>
                    <a:pt x="487" y="428"/>
                  </a:lnTo>
                  <a:lnTo>
                    <a:pt x="460" y="417"/>
                  </a:lnTo>
                  <a:lnTo>
                    <a:pt x="432" y="404"/>
                  </a:lnTo>
                  <a:lnTo>
                    <a:pt x="406" y="391"/>
                  </a:lnTo>
                  <a:lnTo>
                    <a:pt x="379" y="375"/>
                  </a:lnTo>
                  <a:lnTo>
                    <a:pt x="354" y="358"/>
                  </a:lnTo>
                  <a:lnTo>
                    <a:pt x="329" y="341"/>
                  </a:lnTo>
                  <a:lnTo>
                    <a:pt x="304" y="321"/>
                  </a:lnTo>
                  <a:lnTo>
                    <a:pt x="280" y="300"/>
                  </a:lnTo>
                  <a:lnTo>
                    <a:pt x="256" y="277"/>
                  </a:lnTo>
                  <a:lnTo>
                    <a:pt x="234" y="253"/>
                  </a:lnTo>
                  <a:lnTo>
                    <a:pt x="212" y="228"/>
                  </a:lnTo>
                  <a:lnTo>
                    <a:pt x="190" y="201"/>
                  </a:lnTo>
                  <a:lnTo>
                    <a:pt x="169" y="172"/>
                  </a:lnTo>
                  <a:lnTo>
                    <a:pt x="148" y="141"/>
                  </a:lnTo>
                  <a:lnTo>
                    <a:pt x="128" y="108"/>
                  </a:lnTo>
                  <a:lnTo>
                    <a:pt x="110" y="74"/>
                  </a:lnTo>
                  <a:lnTo>
                    <a:pt x="91" y="38"/>
                  </a:lnTo>
                  <a:lnTo>
                    <a:pt x="73" y="0"/>
                  </a:lnTo>
                  <a:lnTo>
                    <a:pt x="0" y="32"/>
                  </a:lnTo>
                  <a:lnTo>
                    <a:pt x="19" y="73"/>
                  </a:lnTo>
                  <a:lnTo>
                    <a:pt x="39" y="112"/>
                  </a:lnTo>
                  <a:lnTo>
                    <a:pt x="60" y="149"/>
                  </a:lnTo>
                  <a:lnTo>
                    <a:pt x="81" y="183"/>
                  </a:lnTo>
                  <a:lnTo>
                    <a:pt x="103" y="218"/>
                  </a:lnTo>
                  <a:lnTo>
                    <a:pt x="127" y="249"/>
                  </a:lnTo>
                  <a:lnTo>
                    <a:pt x="151" y="278"/>
                  </a:lnTo>
                  <a:lnTo>
                    <a:pt x="175" y="308"/>
                  </a:lnTo>
                  <a:lnTo>
                    <a:pt x="200" y="334"/>
                  </a:lnTo>
                  <a:lnTo>
                    <a:pt x="226" y="359"/>
                  </a:lnTo>
                  <a:lnTo>
                    <a:pt x="254" y="383"/>
                  </a:lnTo>
                  <a:lnTo>
                    <a:pt x="280" y="404"/>
                  </a:lnTo>
                  <a:lnTo>
                    <a:pt x="309" y="425"/>
                  </a:lnTo>
                  <a:lnTo>
                    <a:pt x="338" y="443"/>
                  </a:lnTo>
                  <a:lnTo>
                    <a:pt x="367" y="461"/>
                  </a:lnTo>
                  <a:lnTo>
                    <a:pt x="398" y="476"/>
                  </a:lnTo>
                  <a:lnTo>
                    <a:pt x="428" y="490"/>
                  </a:lnTo>
                  <a:lnTo>
                    <a:pt x="458" y="503"/>
                  </a:lnTo>
                  <a:lnTo>
                    <a:pt x="490" y="513"/>
                  </a:lnTo>
                  <a:lnTo>
                    <a:pt x="523" y="524"/>
                  </a:lnTo>
                  <a:lnTo>
                    <a:pt x="555" y="532"/>
                  </a:lnTo>
                  <a:lnTo>
                    <a:pt x="588" y="540"/>
                  </a:lnTo>
                  <a:lnTo>
                    <a:pt x="621" y="546"/>
                  </a:lnTo>
                  <a:lnTo>
                    <a:pt x="655" y="550"/>
                  </a:lnTo>
                  <a:lnTo>
                    <a:pt x="689" y="554"/>
                  </a:lnTo>
                  <a:lnTo>
                    <a:pt x="724" y="557"/>
                  </a:lnTo>
                  <a:lnTo>
                    <a:pt x="758" y="558"/>
                  </a:lnTo>
                  <a:lnTo>
                    <a:pt x="794" y="558"/>
                  </a:lnTo>
                  <a:lnTo>
                    <a:pt x="829" y="557"/>
                  </a:lnTo>
                  <a:lnTo>
                    <a:pt x="865" y="556"/>
                  </a:lnTo>
                  <a:lnTo>
                    <a:pt x="901" y="553"/>
                  </a:lnTo>
                  <a:lnTo>
                    <a:pt x="936" y="549"/>
                  </a:lnTo>
                  <a:lnTo>
                    <a:pt x="973" y="545"/>
                  </a:lnTo>
                  <a:lnTo>
                    <a:pt x="1009" y="540"/>
                  </a:lnTo>
                  <a:lnTo>
                    <a:pt x="1046" y="533"/>
                  </a:lnTo>
                  <a:lnTo>
                    <a:pt x="1084" y="527"/>
                  </a:lnTo>
                  <a:lnTo>
                    <a:pt x="1158" y="511"/>
                  </a:lnTo>
                  <a:lnTo>
                    <a:pt x="1233" y="491"/>
                  </a:lnTo>
                  <a:lnTo>
                    <a:pt x="1308" y="470"/>
                  </a:lnTo>
                  <a:lnTo>
                    <a:pt x="1385" y="446"/>
                  </a:lnTo>
                  <a:lnTo>
                    <a:pt x="1462" y="421"/>
                  </a:lnTo>
                  <a:lnTo>
                    <a:pt x="1539" y="393"/>
                  </a:lnTo>
                  <a:lnTo>
                    <a:pt x="1616" y="366"/>
                  </a:lnTo>
                  <a:lnTo>
                    <a:pt x="1693" y="335"/>
                  </a:lnTo>
                  <a:lnTo>
                    <a:pt x="1769" y="305"/>
                  </a:lnTo>
                  <a:lnTo>
                    <a:pt x="1846" y="275"/>
                  </a:lnTo>
                  <a:lnTo>
                    <a:pt x="1998" y="211"/>
                  </a:lnTo>
                  <a:lnTo>
                    <a:pt x="2147" y="148"/>
                  </a:lnTo>
                  <a:lnTo>
                    <a:pt x="2116" y="7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01" name="Freeform 2385"/>
            <p:cNvSpPr>
              <a:spLocks/>
            </p:cNvSpPr>
            <p:nvPr/>
          </p:nvSpPr>
          <p:spPr bwMode="auto">
            <a:xfrm>
              <a:off x="1346" y="3129"/>
              <a:ext cx="1241" cy="462"/>
            </a:xfrm>
            <a:custGeom>
              <a:avLst/>
              <a:gdLst>
                <a:gd name="T0" fmla="*/ 0 w 4964"/>
                <a:gd name="T1" fmla="*/ 0 h 1845"/>
                <a:gd name="T2" fmla="*/ 0 w 4964"/>
                <a:gd name="T3" fmla="*/ 0 h 1845"/>
                <a:gd name="T4" fmla="*/ 0 w 4964"/>
                <a:gd name="T5" fmla="*/ 0 h 1845"/>
                <a:gd name="T6" fmla="*/ 0 w 4964"/>
                <a:gd name="T7" fmla="*/ 0 h 1845"/>
                <a:gd name="T8" fmla="*/ 0 w 4964"/>
                <a:gd name="T9" fmla="*/ 0 h 1845"/>
                <a:gd name="T10" fmla="*/ 0 w 4964"/>
                <a:gd name="T11" fmla="*/ 0 h 1845"/>
                <a:gd name="T12" fmla="*/ 0 w 4964"/>
                <a:gd name="T13" fmla="*/ 0 h 1845"/>
                <a:gd name="T14" fmla="*/ 0 w 4964"/>
                <a:gd name="T15" fmla="*/ 0 h 1845"/>
                <a:gd name="T16" fmla="*/ 0 w 4964"/>
                <a:gd name="T17" fmla="*/ 0 h 1845"/>
                <a:gd name="T18" fmla="*/ 0 w 4964"/>
                <a:gd name="T19" fmla="*/ 0 h 1845"/>
                <a:gd name="T20" fmla="*/ 0 w 4964"/>
                <a:gd name="T21" fmla="*/ 0 h 1845"/>
                <a:gd name="T22" fmla="*/ 0 w 4964"/>
                <a:gd name="T23" fmla="*/ 0 h 1845"/>
                <a:gd name="T24" fmla="*/ 0 w 4964"/>
                <a:gd name="T25" fmla="*/ 0 h 1845"/>
                <a:gd name="T26" fmla="*/ 0 w 4964"/>
                <a:gd name="T27" fmla="*/ 0 h 1845"/>
                <a:gd name="T28" fmla="*/ 0 w 4964"/>
                <a:gd name="T29" fmla="*/ 0 h 1845"/>
                <a:gd name="T30" fmla="*/ 0 w 4964"/>
                <a:gd name="T31" fmla="*/ 0 h 1845"/>
                <a:gd name="T32" fmla="*/ 0 w 4964"/>
                <a:gd name="T33" fmla="*/ 0 h 1845"/>
                <a:gd name="T34" fmla="*/ 0 w 4964"/>
                <a:gd name="T35" fmla="*/ 0 h 1845"/>
                <a:gd name="T36" fmla="*/ 0 w 4964"/>
                <a:gd name="T37" fmla="*/ 0 h 1845"/>
                <a:gd name="T38" fmla="*/ 0 w 4964"/>
                <a:gd name="T39" fmla="*/ 0 h 1845"/>
                <a:gd name="T40" fmla="*/ 0 w 4964"/>
                <a:gd name="T41" fmla="*/ 0 h 1845"/>
                <a:gd name="T42" fmla="*/ 0 w 4964"/>
                <a:gd name="T43" fmla="*/ 0 h 1845"/>
                <a:gd name="T44" fmla="*/ 0 w 4964"/>
                <a:gd name="T45" fmla="*/ 0 h 1845"/>
                <a:gd name="T46" fmla="*/ 0 w 4964"/>
                <a:gd name="T47" fmla="*/ 0 h 1845"/>
                <a:gd name="T48" fmla="*/ 0 w 4964"/>
                <a:gd name="T49" fmla="*/ 0 h 1845"/>
                <a:gd name="T50" fmla="*/ 0 w 4964"/>
                <a:gd name="T51" fmla="*/ 0 h 1845"/>
                <a:gd name="T52" fmla="*/ 0 w 4964"/>
                <a:gd name="T53" fmla="*/ 0 h 1845"/>
                <a:gd name="T54" fmla="*/ 0 w 4964"/>
                <a:gd name="T55" fmla="*/ 0 h 1845"/>
                <a:gd name="T56" fmla="*/ 0 w 4964"/>
                <a:gd name="T57" fmla="*/ 0 h 1845"/>
                <a:gd name="T58" fmla="*/ 0 w 4964"/>
                <a:gd name="T59" fmla="*/ 0 h 1845"/>
                <a:gd name="T60" fmla="*/ 0 w 4964"/>
                <a:gd name="T61" fmla="*/ 0 h 1845"/>
                <a:gd name="T62" fmla="*/ 0 w 4964"/>
                <a:gd name="T63" fmla="*/ 0 h 1845"/>
                <a:gd name="T64" fmla="*/ 0 w 4964"/>
                <a:gd name="T65" fmla="*/ 0 h 1845"/>
                <a:gd name="T66" fmla="*/ 0 w 4964"/>
                <a:gd name="T67" fmla="*/ 0 h 1845"/>
                <a:gd name="T68" fmla="*/ 0 w 4964"/>
                <a:gd name="T69" fmla="*/ 0 h 1845"/>
                <a:gd name="T70" fmla="*/ 0 w 4964"/>
                <a:gd name="T71" fmla="*/ 0 h 1845"/>
                <a:gd name="T72" fmla="*/ 0 w 4964"/>
                <a:gd name="T73" fmla="*/ 0 h 1845"/>
                <a:gd name="T74" fmla="*/ 0 w 4964"/>
                <a:gd name="T75" fmla="*/ 0 h 1845"/>
                <a:gd name="T76" fmla="*/ 0 w 4964"/>
                <a:gd name="T77" fmla="*/ 0 h 1845"/>
                <a:gd name="T78" fmla="*/ 0 w 4964"/>
                <a:gd name="T79" fmla="*/ 0 h 1845"/>
                <a:gd name="T80" fmla="*/ 0 w 4964"/>
                <a:gd name="T81" fmla="*/ 0 h 1845"/>
                <a:gd name="T82" fmla="*/ 0 w 4964"/>
                <a:gd name="T83" fmla="*/ 0 h 1845"/>
                <a:gd name="T84" fmla="*/ 0 w 4964"/>
                <a:gd name="T85" fmla="*/ 0 h 1845"/>
                <a:gd name="T86" fmla="*/ 0 w 4964"/>
                <a:gd name="T87" fmla="*/ 0 h 1845"/>
                <a:gd name="T88" fmla="*/ 0 w 4964"/>
                <a:gd name="T89" fmla="*/ 0 h 1845"/>
                <a:gd name="T90" fmla="*/ 0 w 4964"/>
                <a:gd name="T91" fmla="*/ 0 h 1845"/>
                <a:gd name="T92" fmla="*/ 0 w 4964"/>
                <a:gd name="T93" fmla="*/ 0 h 1845"/>
                <a:gd name="T94" fmla="*/ 0 w 4964"/>
                <a:gd name="T95" fmla="*/ 0 h 1845"/>
                <a:gd name="T96" fmla="*/ 0 w 4964"/>
                <a:gd name="T97" fmla="*/ 0 h 1845"/>
                <a:gd name="T98" fmla="*/ 0 w 4964"/>
                <a:gd name="T99" fmla="*/ 0 h 1845"/>
                <a:gd name="T100" fmla="*/ 0 w 4964"/>
                <a:gd name="T101" fmla="*/ 0 h 1845"/>
                <a:gd name="T102" fmla="*/ 0 w 4964"/>
                <a:gd name="T103" fmla="*/ 0 h 1845"/>
                <a:gd name="T104" fmla="*/ 0 w 4964"/>
                <a:gd name="T105" fmla="*/ 0 h 1845"/>
                <a:gd name="T106" fmla="*/ 0 w 4964"/>
                <a:gd name="T107" fmla="*/ 0 h 1845"/>
                <a:gd name="T108" fmla="*/ 0 w 4964"/>
                <a:gd name="T109" fmla="*/ 0 h 1845"/>
                <a:gd name="T110" fmla="*/ 0 w 4964"/>
                <a:gd name="T111" fmla="*/ 0 h 18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64"/>
                <a:gd name="T169" fmla="*/ 0 h 1845"/>
                <a:gd name="T170" fmla="*/ 4964 w 4964"/>
                <a:gd name="T171" fmla="*/ 1845 h 18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64" h="1845">
                  <a:moveTo>
                    <a:pt x="686" y="13"/>
                  </a:moveTo>
                  <a:lnTo>
                    <a:pt x="767" y="45"/>
                  </a:lnTo>
                  <a:lnTo>
                    <a:pt x="846" y="76"/>
                  </a:lnTo>
                  <a:lnTo>
                    <a:pt x="925" y="107"/>
                  </a:lnTo>
                  <a:lnTo>
                    <a:pt x="1004" y="138"/>
                  </a:lnTo>
                  <a:lnTo>
                    <a:pt x="1085" y="170"/>
                  </a:lnTo>
                  <a:lnTo>
                    <a:pt x="1164" y="202"/>
                  </a:lnTo>
                  <a:lnTo>
                    <a:pt x="1243" y="233"/>
                  </a:lnTo>
                  <a:lnTo>
                    <a:pt x="1322" y="265"/>
                  </a:lnTo>
                  <a:lnTo>
                    <a:pt x="1401" y="297"/>
                  </a:lnTo>
                  <a:lnTo>
                    <a:pt x="1482" y="327"/>
                  </a:lnTo>
                  <a:lnTo>
                    <a:pt x="1561" y="359"/>
                  </a:lnTo>
                  <a:lnTo>
                    <a:pt x="1640" y="390"/>
                  </a:lnTo>
                  <a:lnTo>
                    <a:pt x="1720" y="422"/>
                  </a:lnTo>
                  <a:lnTo>
                    <a:pt x="1799" y="454"/>
                  </a:lnTo>
                  <a:lnTo>
                    <a:pt x="1879" y="485"/>
                  </a:lnTo>
                  <a:lnTo>
                    <a:pt x="1959" y="516"/>
                  </a:lnTo>
                  <a:lnTo>
                    <a:pt x="2122" y="524"/>
                  </a:lnTo>
                  <a:lnTo>
                    <a:pt x="2287" y="532"/>
                  </a:lnTo>
                  <a:lnTo>
                    <a:pt x="2451" y="538"/>
                  </a:lnTo>
                  <a:lnTo>
                    <a:pt x="2615" y="546"/>
                  </a:lnTo>
                  <a:lnTo>
                    <a:pt x="2780" y="554"/>
                  </a:lnTo>
                  <a:lnTo>
                    <a:pt x="2943" y="561"/>
                  </a:lnTo>
                  <a:lnTo>
                    <a:pt x="3108" y="569"/>
                  </a:lnTo>
                  <a:lnTo>
                    <a:pt x="3272" y="577"/>
                  </a:lnTo>
                  <a:lnTo>
                    <a:pt x="3436" y="583"/>
                  </a:lnTo>
                  <a:lnTo>
                    <a:pt x="3601" y="591"/>
                  </a:lnTo>
                  <a:lnTo>
                    <a:pt x="3764" y="598"/>
                  </a:lnTo>
                  <a:lnTo>
                    <a:pt x="3929" y="606"/>
                  </a:lnTo>
                  <a:lnTo>
                    <a:pt x="4093" y="614"/>
                  </a:lnTo>
                  <a:lnTo>
                    <a:pt x="4257" y="620"/>
                  </a:lnTo>
                  <a:lnTo>
                    <a:pt x="4422" y="628"/>
                  </a:lnTo>
                  <a:lnTo>
                    <a:pt x="4585" y="636"/>
                  </a:lnTo>
                  <a:lnTo>
                    <a:pt x="4596" y="637"/>
                  </a:lnTo>
                  <a:lnTo>
                    <a:pt x="4606" y="640"/>
                  </a:lnTo>
                  <a:lnTo>
                    <a:pt x="4618" y="645"/>
                  </a:lnTo>
                  <a:lnTo>
                    <a:pt x="4630" y="652"/>
                  </a:lnTo>
                  <a:lnTo>
                    <a:pt x="4645" y="660"/>
                  </a:lnTo>
                  <a:lnTo>
                    <a:pt x="4658" y="670"/>
                  </a:lnTo>
                  <a:lnTo>
                    <a:pt x="4672" y="681"/>
                  </a:lnTo>
                  <a:lnTo>
                    <a:pt x="4687" y="694"/>
                  </a:lnTo>
                  <a:lnTo>
                    <a:pt x="4719" y="722"/>
                  </a:lnTo>
                  <a:lnTo>
                    <a:pt x="4750" y="753"/>
                  </a:lnTo>
                  <a:lnTo>
                    <a:pt x="4782" y="788"/>
                  </a:lnTo>
                  <a:lnTo>
                    <a:pt x="4814" y="825"/>
                  </a:lnTo>
                  <a:lnTo>
                    <a:pt x="4843" y="862"/>
                  </a:lnTo>
                  <a:lnTo>
                    <a:pt x="4872" y="900"/>
                  </a:lnTo>
                  <a:lnTo>
                    <a:pt x="4897" y="937"/>
                  </a:lnTo>
                  <a:lnTo>
                    <a:pt x="4919" y="973"/>
                  </a:lnTo>
                  <a:lnTo>
                    <a:pt x="4930" y="990"/>
                  </a:lnTo>
                  <a:lnTo>
                    <a:pt x="4938" y="1007"/>
                  </a:lnTo>
                  <a:lnTo>
                    <a:pt x="4946" y="1023"/>
                  </a:lnTo>
                  <a:lnTo>
                    <a:pt x="4952" y="1037"/>
                  </a:lnTo>
                  <a:lnTo>
                    <a:pt x="4958" y="1050"/>
                  </a:lnTo>
                  <a:lnTo>
                    <a:pt x="4960" y="1064"/>
                  </a:lnTo>
                  <a:lnTo>
                    <a:pt x="4963" y="1076"/>
                  </a:lnTo>
                  <a:lnTo>
                    <a:pt x="4964" y="1085"/>
                  </a:lnTo>
                  <a:lnTo>
                    <a:pt x="4962" y="1151"/>
                  </a:lnTo>
                  <a:lnTo>
                    <a:pt x="4960" y="1217"/>
                  </a:lnTo>
                  <a:lnTo>
                    <a:pt x="4959" y="1283"/>
                  </a:lnTo>
                  <a:lnTo>
                    <a:pt x="4958" y="1349"/>
                  </a:lnTo>
                  <a:lnTo>
                    <a:pt x="4956" y="1415"/>
                  </a:lnTo>
                  <a:lnTo>
                    <a:pt x="4955" y="1481"/>
                  </a:lnTo>
                  <a:lnTo>
                    <a:pt x="4954" y="1547"/>
                  </a:lnTo>
                  <a:lnTo>
                    <a:pt x="4952" y="1613"/>
                  </a:lnTo>
                  <a:lnTo>
                    <a:pt x="4951" y="1623"/>
                  </a:lnTo>
                  <a:lnTo>
                    <a:pt x="4947" y="1633"/>
                  </a:lnTo>
                  <a:lnTo>
                    <a:pt x="4943" y="1643"/>
                  </a:lnTo>
                  <a:lnTo>
                    <a:pt x="4936" y="1654"/>
                  </a:lnTo>
                  <a:lnTo>
                    <a:pt x="4930" y="1663"/>
                  </a:lnTo>
                  <a:lnTo>
                    <a:pt x="4921" y="1673"/>
                  </a:lnTo>
                  <a:lnTo>
                    <a:pt x="4910" y="1685"/>
                  </a:lnTo>
                  <a:lnTo>
                    <a:pt x="4898" y="1696"/>
                  </a:lnTo>
                  <a:lnTo>
                    <a:pt x="4873" y="1717"/>
                  </a:lnTo>
                  <a:lnTo>
                    <a:pt x="4843" y="1737"/>
                  </a:lnTo>
                  <a:lnTo>
                    <a:pt x="4811" y="1757"/>
                  </a:lnTo>
                  <a:lnTo>
                    <a:pt x="4777" y="1776"/>
                  </a:lnTo>
                  <a:lnTo>
                    <a:pt x="4742" y="1794"/>
                  </a:lnTo>
                  <a:lnTo>
                    <a:pt x="4707" y="1808"/>
                  </a:lnTo>
                  <a:lnTo>
                    <a:pt x="4671" y="1821"/>
                  </a:lnTo>
                  <a:lnTo>
                    <a:pt x="4638" y="1832"/>
                  </a:lnTo>
                  <a:lnTo>
                    <a:pt x="4622" y="1836"/>
                  </a:lnTo>
                  <a:lnTo>
                    <a:pt x="4606" y="1840"/>
                  </a:lnTo>
                  <a:lnTo>
                    <a:pt x="4592" y="1842"/>
                  </a:lnTo>
                  <a:lnTo>
                    <a:pt x="4577" y="1844"/>
                  </a:lnTo>
                  <a:lnTo>
                    <a:pt x="4564" y="1845"/>
                  </a:lnTo>
                  <a:lnTo>
                    <a:pt x="4552" y="1845"/>
                  </a:lnTo>
                  <a:lnTo>
                    <a:pt x="4542" y="1844"/>
                  </a:lnTo>
                  <a:lnTo>
                    <a:pt x="4533" y="1841"/>
                  </a:lnTo>
                  <a:lnTo>
                    <a:pt x="4332" y="1782"/>
                  </a:lnTo>
                  <a:lnTo>
                    <a:pt x="4131" y="1722"/>
                  </a:lnTo>
                  <a:lnTo>
                    <a:pt x="3931" y="1663"/>
                  </a:lnTo>
                  <a:lnTo>
                    <a:pt x="3730" y="1604"/>
                  </a:lnTo>
                  <a:lnTo>
                    <a:pt x="3529" y="1544"/>
                  </a:lnTo>
                  <a:lnTo>
                    <a:pt x="3329" y="1483"/>
                  </a:lnTo>
                  <a:lnTo>
                    <a:pt x="3128" y="1424"/>
                  </a:lnTo>
                  <a:lnTo>
                    <a:pt x="2927" y="1365"/>
                  </a:lnTo>
                  <a:lnTo>
                    <a:pt x="2727" y="1305"/>
                  </a:lnTo>
                  <a:lnTo>
                    <a:pt x="2526" y="1246"/>
                  </a:lnTo>
                  <a:lnTo>
                    <a:pt x="2325" y="1186"/>
                  </a:lnTo>
                  <a:lnTo>
                    <a:pt x="2125" y="1127"/>
                  </a:lnTo>
                  <a:lnTo>
                    <a:pt x="1924" y="1068"/>
                  </a:lnTo>
                  <a:lnTo>
                    <a:pt x="1724" y="1007"/>
                  </a:lnTo>
                  <a:lnTo>
                    <a:pt x="1523" y="947"/>
                  </a:lnTo>
                  <a:lnTo>
                    <a:pt x="1322" y="888"/>
                  </a:lnTo>
                  <a:lnTo>
                    <a:pt x="1250" y="885"/>
                  </a:lnTo>
                  <a:lnTo>
                    <a:pt x="1176" y="883"/>
                  </a:lnTo>
                  <a:lnTo>
                    <a:pt x="1102" y="880"/>
                  </a:lnTo>
                  <a:lnTo>
                    <a:pt x="1029" y="876"/>
                  </a:lnTo>
                  <a:lnTo>
                    <a:pt x="955" y="874"/>
                  </a:lnTo>
                  <a:lnTo>
                    <a:pt x="881" y="871"/>
                  </a:lnTo>
                  <a:lnTo>
                    <a:pt x="809" y="867"/>
                  </a:lnTo>
                  <a:lnTo>
                    <a:pt x="735" y="864"/>
                  </a:lnTo>
                  <a:lnTo>
                    <a:pt x="661" y="862"/>
                  </a:lnTo>
                  <a:lnTo>
                    <a:pt x="588" y="859"/>
                  </a:lnTo>
                  <a:lnTo>
                    <a:pt x="514" y="855"/>
                  </a:lnTo>
                  <a:lnTo>
                    <a:pt x="441" y="852"/>
                  </a:lnTo>
                  <a:lnTo>
                    <a:pt x="368" y="850"/>
                  </a:lnTo>
                  <a:lnTo>
                    <a:pt x="294" y="847"/>
                  </a:lnTo>
                  <a:lnTo>
                    <a:pt x="220" y="843"/>
                  </a:lnTo>
                  <a:lnTo>
                    <a:pt x="147" y="841"/>
                  </a:lnTo>
                  <a:lnTo>
                    <a:pt x="129" y="839"/>
                  </a:lnTo>
                  <a:lnTo>
                    <a:pt x="111" y="834"/>
                  </a:lnTo>
                  <a:lnTo>
                    <a:pt x="95" y="827"/>
                  </a:lnTo>
                  <a:lnTo>
                    <a:pt x="79" y="819"/>
                  </a:lnTo>
                  <a:lnTo>
                    <a:pt x="66" y="809"/>
                  </a:lnTo>
                  <a:lnTo>
                    <a:pt x="52" y="797"/>
                  </a:lnTo>
                  <a:lnTo>
                    <a:pt x="41" y="784"/>
                  </a:lnTo>
                  <a:lnTo>
                    <a:pt x="30" y="768"/>
                  </a:lnTo>
                  <a:lnTo>
                    <a:pt x="21" y="752"/>
                  </a:lnTo>
                  <a:lnTo>
                    <a:pt x="13" y="736"/>
                  </a:lnTo>
                  <a:lnTo>
                    <a:pt x="8" y="718"/>
                  </a:lnTo>
                  <a:lnTo>
                    <a:pt x="4" y="699"/>
                  </a:lnTo>
                  <a:lnTo>
                    <a:pt x="1" y="681"/>
                  </a:lnTo>
                  <a:lnTo>
                    <a:pt x="0" y="662"/>
                  </a:lnTo>
                  <a:lnTo>
                    <a:pt x="1" y="644"/>
                  </a:lnTo>
                  <a:lnTo>
                    <a:pt x="4" y="625"/>
                  </a:lnTo>
                  <a:lnTo>
                    <a:pt x="15" y="561"/>
                  </a:lnTo>
                  <a:lnTo>
                    <a:pt x="29" y="497"/>
                  </a:lnTo>
                  <a:lnTo>
                    <a:pt x="42" y="434"/>
                  </a:lnTo>
                  <a:lnTo>
                    <a:pt x="54" y="369"/>
                  </a:lnTo>
                  <a:lnTo>
                    <a:pt x="67" y="306"/>
                  </a:lnTo>
                  <a:lnTo>
                    <a:pt x="79" y="243"/>
                  </a:lnTo>
                  <a:lnTo>
                    <a:pt x="92" y="179"/>
                  </a:lnTo>
                  <a:lnTo>
                    <a:pt x="105" y="115"/>
                  </a:lnTo>
                  <a:lnTo>
                    <a:pt x="108" y="105"/>
                  </a:lnTo>
                  <a:lnTo>
                    <a:pt x="113" y="97"/>
                  </a:lnTo>
                  <a:lnTo>
                    <a:pt x="121" y="88"/>
                  </a:lnTo>
                  <a:lnTo>
                    <a:pt x="132" y="80"/>
                  </a:lnTo>
                  <a:lnTo>
                    <a:pt x="144" y="74"/>
                  </a:lnTo>
                  <a:lnTo>
                    <a:pt x="158" y="66"/>
                  </a:lnTo>
                  <a:lnTo>
                    <a:pt x="174" y="59"/>
                  </a:lnTo>
                  <a:lnTo>
                    <a:pt x="191" y="53"/>
                  </a:lnTo>
                  <a:lnTo>
                    <a:pt x="210" y="46"/>
                  </a:lnTo>
                  <a:lnTo>
                    <a:pt x="229" y="41"/>
                  </a:lnTo>
                  <a:lnTo>
                    <a:pt x="250" y="34"/>
                  </a:lnTo>
                  <a:lnTo>
                    <a:pt x="273" y="29"/>
                  </a:lnTo>
                  <a:lnTo>
                    <a:pt x="319" y="21"/>
                  </a:lnTo>
                  <a:lnTo>
                    <a:pt x="368" y="13"/>
                  </a:lnTo>
                  <a:lnTo>
                    <a:pt x="418" y="8"/>
                  </a:lnTo>
                  <a:lnTo>
                    <a:pt x="467" y="2"/>
                  </a:lnTo>
                  <a:lnTo>
                    <a:pt x="514" y="0"/>
                  </a:lnTo>
                  <a:lnTo>
                    <a:pt x="559" y="0"/>
                  </a:lnTo>
                  <a:lnTo>
                    <a:pt x="600" y="0"/>
                  </a:lnTo>
                  <a:lnTo>
                    <a:pt x="636" y="2"/>
                  </a:lnTo>
                  <a:lnTo>
                    <a:pt x="652" y="5"/>
                  </a:lnTo>
                  <a:lnTo>
                    <a:pt x="665" y="6"/>
                  </a:lnTo>
                  <a:lnTo>
                    <a:pt x="677" y="9"/>
                  </a:lnTo>
                  <a:lnTo>
                    <a:pt x="686" y="13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02" name="Freeform 2386"/>
            <p:cNvSpPr>
              <a:spLocks/>
            </p:cNvSpPr>
            <p:nvPr/>
          </p:nvSpPr>
          <p:spPr bwMode="auto">
            <a:xfrm>
              <a:off x="1346" y="3129"/>
              <a:ext cx="1241" cy="462"/>
            </a:xfrm>
            <a:custGeom>
              <a:avLst/>
              <a:gdLst>
                <a:gd name="T0" fmla="*/ 0 w 4964"/>
                <a:gd name="T1" fmla="*/ 0 h 1845"/>
                <a:gd name="T2" fmla="*/ 0 w 4964"/>
                <a:gd name="T3" fmla="*/ 0 h 1845"/>
                <a:gd name="T4" fmla="*/ 0 w 4964"/>
                <a:gd name="T5" fmla="*/ 0 h 1845"/>
                <a:gd name="T6" fmla="*/ 0 w 4964"/>
                <a:gd name="T7" fmla="*/ 0 h 1845"/>
                <a:gd name="T8" fmla="*/ 0 w 4964"/>
                <a:gd name="T9" fmla="*/ 0 h 1845"/>
                <a:gd name="T10" fmla="*/ 0 w 4964"/>
                <a:gd name="T11" fmla="*/ 0 h 1845"/>
                <a:gd name="T12" fmla="*/ 0 w 4964"/>
                <a:gd name="T13" fmla="*/ 0 h 1845"/>
                <a:gd name="T14" fmla="*/ 0 w 4964"/>
                <a:gd name="T15" fmla="*/ 0 h 1845"/>
                <a:gd name="T16" fmla="*/ 0 w 4964"/>
                <a:gd name="T17" fmla="*/ 0 h 1845"/>
                <a:gd name="T18" fmla="*/ 0 w 4964"/>
                <a:gd name="T19" fmla="*/ 0 h 1845"/>
                <a:gd name="T20" fmla="*/ 0 w 4964"/>
                <a:gd name="T21" fmla="*/ 0 h 1845"/>
                <a:gd name="T22" fmla="*/ 0 w 4964"/>
                <a:gd name="T23" fmla="*/ 0 h 1845"/>
                <a:gd name="T24" fmla="*/ 0 w 4964"/>
                <a:gd name="T25" fmla="*/ 0 h 1845"/>
                <a:gd name="T26" fmla="*/ 0 w 4964"/>
                <a:gd name="T27" fmla="*/ 0 h 1845"/>
                <a:gd name="T28" fmla="*/ 0 w 4964"/>
                <a:gd name="T29" fmla="*/ 0 h 1845"/>
                <a:gd name="T30" fmla="*/ 0 w 4964"/>
                <a:gd name="T31" fmla="*/ 0 h 1845"/>
                <a:gd name="T32" fmla="*/ 0 w 4964"/>
                <a:gd name="T33" fmla="*/ 0 h 1845"/>
                <a:gd name="T34" fmla="*/ 0 w 4964"/>
                <a:gd name="T35" fmla="*/ 0 h 1845"/>
                <a:gd name="T36" fmla="*/ 0 w 4964"/>
                <a:gd name="T37" fmla="*/ 0 h 1845"/>
                <a:gd name="T38" fmla="*/ 0 w 4964"/>
                <a:gd name="T39" fmla="*/ 0 h 1845"/>
                <a:gd name="T40" fmla="*/ 0 w 4964"/>
                <a:gd name="T41" fmla="*/ 0 h 1845"/>
                <a:gd name="T42" fmla="*/ 0 w 4964"/>
                <a:gd name="T43" fmla="*/ 0 h 1845"/>
                <a:gd name="T44" fmla="*/ 0 w 4964"/>
                <a:gd name="T45" fmla="*/ 0 h 1845"/>
                <a:gd name="T46" fmla="*/ 0 w 4964"/>
                <a:gd name="T47" fmla="*/ 0 h 1845"/>
                <a:gd name="T48" fmla="*/ 0 w 4964"/>
                <a:gd name="T49" fmla="*/ 0 h 1845"/>
                <a:gd name="T50" fmla="*/ 0 w 4964"/>
                <a:gd name="T51" fmla="*/ 0 h 1845"/>
                <a:gd name="T52" fmla="*/ 0 w 4964"/>
                <a:gd name="T53" fmla="*/ 0 h 1845"/>
                <a:gd name="T54" fmla="*/ 0 w 4964"/>
                <a:gd name="T55" fmla="*/ 0 h 1845"/>
                <a:gd name="T56" fmla="*/ 0 w 4964"/>
                <a:gd name="T57" fmla="*/ 0 h 1845"/>
                <a:gd name="T58" fmla="*/ 0 w 4964"/>
                <a:gd name="T59" fmla="*/ 0 h 1845"/>
                <a:gd name="T60" fmla="*/ 0 w 4964"/>
                <a:gd name="T61" fmla="*/ 0 h 1845"/>
                <a:gd name="T62" fmla="*/ 0 w 4964"/>
                <a:gd name="T63" fmla="*/ 0 h 1845"/>
                <a:gd name="T64" fmla="*/ 0 w 4964"/>
                <a:gd name="T65" fmla="*/ 0 h 1845"/>
                <a:gd name="T66" fmla="*/ 0 w 4964"/>
                <a:gd name="T67" fmla="*/ 0 h 1845"/>
                <a:gd name="T68" fmla="*/ 0 w 4964"/>
                <a:gd name="T69" fmla="*/ 0 h 1845"/>
                <a:gd name="T70" fmla="*/ 0 w 4964"/>
                <a:gd name="T71" fmla="*/ 0 h 1845"/>
                <a:gd name="T72" fmla="*/ 0 w 4964"/>
                <a:gd name="T73" fmla="*/ 0 h 1845"/>
                <a:gd name="T74" fmla="*/ 0 w 4964"/>
                <a:gd name="T75" fmla="*/ 0 h 1845"/>
                <a:gd name="T76" fmla="*/ 0 w 4964"/>
                <a:gd name="T77" fmla="*/ 0 h 1845"/>
                <a:gd name="T78" fmla="*/ 0 w 4964"/>
                <a:gd name="T79" fmla="*/ 0 h 1845"/>
                <a:gd name="T80" fmla="*/ 0 w 4964"/>
                <a:gd name="T81" fmla="*/ 0 h 1845"/>
                <a:gd name="T82" fmla="*/ 0 w 4964"/>
                <a:gd name="T83" fmla="*/ 0 h 1845"/>
                <a:gd name="T84" fmla="*/ 0 w 4964"/>
                <a:gd name="T85" fmla="*/ 0 h 1845"/>
                <a:gd name="T86" fmla="*/ 0 w 4964"/>
                <a:gd name="T87" fmla="*/ 0 h 1845"/>
                <a:gd name="T88" fmla="*/ 0 w 4964"/>
                <a:gd name="T89" fmla="*/ 0 h 1845"/>
                <a:gd name="T90" fmla="*/ 0 w 4964"/>
                <a:gd name="T91" fmla="*/ 0 h 1845"/>
                <a:gd name="T92" fmla="*/ 0 w 4964"/>
                <a:gd name="T93" fmla="*/ 0 h 1845"/>
                <a:gd name="T94" fmla="*/ 0 w 4964"/>
                <a:gd name="T95" fmla="*/ 0 h 1845"/>
                <a:gd name="T96" fmla="*/ 0 w 4964"/>
                <a:gd name="T97" fmla="*/ 0 h 1845"/>
                <a:gd name="T98" fmla="*/ 0 w 4964"/>
                <a:gd name="T99" fmla="*/ 0 h 1845"/>
                <a:gd name="T100" fmla="*/ 0 w 4964"/>
                <a:gd name="T101" fmla="*/ 0 h 1845"/>
                <a:gd name="T102" fmla="*/ 0 w 4964"/>
                <a:gd name="T103" fmla="*/ 0 h 1845"/>
                <a:gd name="T104" fmla="*/ 0 w 4964"/>
                <a:gd name="T105" fmla="*/ 0 h 1845"/>
                <a:gd name="T106" fmla="*/ 0 w 4964"/>
                <a:gd name="T107" fmla="*/ 0 h 1845"/>
                <a:gd name="T108" fmla="*/ 0 w 4964"/>
                <a:gd name="T109" fmla="*/ 0 h 1845"/>
                <a:gd name="T110" fmla="*/ 0 w 4964"/>
                <a:gd name="T111" fmla="*/ 0 h 18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64"/>
                <a:gd name="T169" fmla="*/ 0 h 1845"/>
                <a:gd name="T170" fmla="*/ 4964 w 4964"/>
                <a:gd name="T171" fmla="*/ 1845 h 18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64" h="1845">
                  <a:moveTo>
                    <a:pt x="686" y="13"/>
                  </a:moveTo>
                  <a:lnTo>
                    <a:pt x="767" y="45"/>
                  </a:lnTo>
                  <a:lnTo>
                    <a:pt x="846" y="76"/>
                  </a:lnTo>
                  <a:lnTo>
                    <a:pt x="925" y="107"/>
                  </a:lnTo>
                  <a:lnTo>
                    <a:pt x="1004" y="138"/>
                  </a:lnTo>
                  <a:lnTo>
                    <a:pt x="1085" y="170"/>
                  </a:lnTo>
                  <a:lnTo>
                    <a:pt x="1164" y="202"/>
                  </a:lnTo>
                  <a:lnTo>
                    <a:pt x="1243" y="233"/>
                  </a:lnTo>
                  <a:lnTo>
                    <a:pt x="1322" y="265"/>
                  </a:lnTo>
                  <a:lnTo>
                    <a:pt x="1401" y="297"/>
                  </a:lnTo>
                  <a:lnTo>
                    <a:pt x="1482" y="327"/>
                  </a:lnTo>
                  <a:lnTo>
                    <a:pt x="1561" y="359"/>
                  </a:lnTo>
                  <a:lnTo>
                    <a:pt x="1640" y="390"/>
                  </a:lnTo>
                  <a:lnTo>
                    <a:pt x="1720" y="422"/>
                  </a:lnTo>
                  <a:lnTo>
                    <a:pt x="1799" y="454"/>
                  </a:lnTo>
                  <a:lnTo>
                    <a:pt x="1879" y="485"/>
                  </a:lnTo>
                  <a:lnTo>
                    <a:pt x="1959" y="516"/>
                  </a:lnTo>
                  <a:lnTo>
                    <a:pt x="2122" y="524"/>
                  </a:lnTo>
                  <a:lnTo>
                    <a:pt x="2287" y="532"/>
                  </a:lnTo>
                  <a:lnTo>
                    <a:pt x="2451" y="538"/>
                  </a:lnTo>
                  <a:lnTo>
                    <a:pt x="2615" y="546"/>
                  </a:lnTo>
                  <a:lnTo>
                    <a:pt x="2780" y="554"/>
                  </a:lnTo>
                  <a:lnTo>
                    <a:pt x="2943" y="561"/>
                  </a:lnTo>
                  <a:lnTo>
                    <a:pt x="3108" y="569"/>
                  </a:lnTo>
                  <a:lnTo>
                    <a:pt x="3272" y="577"/>
                  </a:lnTo>
                  <a:lnTo>
                    <a:pt x="3436" y="583"/>
                  </a:lnTo>
                  <a:lnTo>
                    <a:pt x="3601" y="591"/>
                  </a:lnTo>
                  <a:lnTo>
                    <a:pt x="3764" y="598"/>
                  </a:lnTo>
                  <a:lnTo>
                    <a:pt x="3929" y="606"/>
                  </a:lnTo>
                  <a:lnTo>
                    <a:pt x="4093" y="614"/>
                  </a:lnTo>
                  <a:lnTo>
                    <a:pt x="4257" y="620"/>
                  </a:lnTo>
                  <a:lnTo>
                    <a:pt x="4422" y="628"/>
                  </a:lnTo>
                  <a:lnTo>
                    <a:pt x="4585" y="636"/>
                  </a:lnTo>
                  <a:lnTo>
                    <a:pt x="4596" y="637"/>
                  </a:lnTo>
                  <a:lnTo>
                    <a:pt x="4606" y="640"/>
                  </a:lnTo>
                  <a:lnTo>
                    <a:pt x="4618" y="645"/>
                  </a:lnTo>
                  <a:lnTo>
                    <a:pt x="4630" y="652"/>
                  </a:lnTo>
                  <a:lnTo>
                    <a:pt x="4645" y="660"/>
                  </a:lnTo>
                  <a:lnTo>
                    <a:pt x="4658" y="670"/>
                  </a:lnTo>
                  <a:lnTo>
                    <a:pt x="4672" y="681"/>
                  </a:lnTo>
                  <a:lnTo>
                    <a:pt x="4687" y="694"/>
                  </a:lnTo>
                  <a:lnTo>
                    <a:pt x="4719" y="722"/>
                  </a:lnTo>
                  <a:lnTo>
                    <a:pt x="4750" y="753"/>
                  </a:lnTo>
                  <a:lnTo>
                    <a:pt x="4782" y="788"/>
                  </a:lnTo>
                  <a:lnTo>
                    <a:pt x="4814" y="825"/>
                  </a:lnTo>
                  <a:lnTo>
                    <a:pt x="4843" y="862"/>
                  </a:lnTo>
                  <a:lnTo>
                    <a:pt x="4872" y="900"/>
                  </a:lnTo>
                  <a:lnTo>
                    <a:pt x="4897" y="937"/>
                  </a:lnTo>
                  <a:lnTo>
                    <a:pt x="4919" y="973"/>
                  </a:lnTo>
                  <a:lnTo>
                    <a:pt x="4930" y="990"/>
                  </a:lnTo>
                  <a:lnTo>
                    <a:pt x="4938" y="1007"/>
                  </a:lnTo>
                  <a:lnTo>
                    <a:pt x="4946" y="1023"/>
                  </a:lnTo>
                  <a:lnTo>
                    <a:pt x="4952" y="1037"/>
                  </a:lnTo>
                  <a:lnTo>
                    <a:pt x="4958" y="1050"/>
                  </a:lnTo>
                  <a:lnTo>
                    <a:pt x="4960" y="1064"/>
                  </a:lnTo>
                  <a:lnTo>
                    <a:pt x="4963" y="1076"/>
                  </a:lnTo>
                  <a:lnTo>
                    <a:pt x="4964" y="1085"/>
                  </a:lnTo>
                  <a:lnTo>
                    <a:pt x="4962" y="1151"/>
                  </a:lnTo>
                  <a:lnTo>
                    <a:pt x="4960" y="1217"/>
                  </a:lnTo>
                  <a:lnTo>
                    <a:pt x="4959" y="1283"/>
                  </a:lnTo>
                  <a:lnTo>
                    <a:pt x="4958" y="1349"/>
                  </a:lnTo>
                  <a:lnTo>
                    <a:pt x="4956" y="1415"/>
                  </a:lnTo>
                  <a:lnTo>
                    <a:pt x="4955" y="1481"/>
                  </a:lnTo>
                  <a:lnTo>
                    <a:pt x="4954" y="1547"/>
                  </a:lnTo>
                  <a:lnTo>
                    <a:pt x="4952" y="1613"/>
                  </a:lnTo>
                  <a:lnTo>
                    <a:pt x="4951" y="1623"/>
                  </a:lnTo>
                  <a:lnTo>
                    <a:pt x="4947" y="1633"/>
                  </a:lnTo>
                  <a:lnTo>
                    <a:pt x="4943" y="1643"/>
                  </a:lnTo>
                  <a:lnTo>
                    <a:pt x="4936" y="1654"/>
                  </a:lnTo>
                  <a:lnTo>
                    <a:pt x="4930" y="1663"/>
                  </a:lnTo>
                  <a:lnTo>
                    <a:pt x="4921" y="1673"/>
                  </a:lnTo>
                  <a:lnTo>
                    <a:pt x="4910" y="1685"/>
                  </a:lnTo>
                  <a:lnTo>
                    <a:pt x="4898" y="1696"/>
                  </a:lnTo>
                  <a:lnTo>
                    <a:pt x="4873" y="1717"/>
                  </a:lnTo>
                  <a:lnTo>
                    <a:pt x="4843" y="1737"/>
                  </a:lnTo>
                  <a:lnTo>
                    <a:pt x="4811" y="1757"/>
                  </a:lnTo>
                  <a:lnTo>
                    <a:pt x="4777" y="1776"/>
                  </a:lnTo>
                  <a:lnTo>
                    <a:pt x="4742" y="1794"/>
                  </a:lnTo>
                  <a:lnTo>
                    <a:pt x="4707" y="1808"/>
                  </a:lnTo>
                  <a:lnTo>
                    <a:pt x="4671" y="1821"/>
                  </a:lnTo>
                  <a:lnTo>
                    <a:pt x="4638" y="1832"/>
                  </a:lnTo>
                  <a:lnTo>
                    <a:pt x="4622" y="1836"/>
                  </a:lnTo>
                  <a:lnTo>
                    <a:pt x="4606" y="1840"/>
                  </a:lnTo>
                  <a:lnTo>
                    <a:pt x="4592" y="1842"/>
                  </a:lnTo>
                  <a:lnTo>
                    <a:pt x="4577" y="1844"/>
                  </a:lnTo>
                  <a:lnTo>
                    <a:pt x="4564" y="1845"/>
                  </a:lnTo>
                  <a:lnTo>
                    <a:pt x="4552" y="1845"/>
                  </a:lnTo>
                  <a:lnTo>
                    <a:pt x="4542" y="1844"/>
                  </a:lnTo>
                  <a:lnTo>
                    <a:pt x="4533" y="1841"/>
                  </a:lnTo>
                  <a:lnTo>
                    <a:pt x="4332" y="1782"/>
                  </a:lnTo>
                  <a:lnTo>
                    <a:pt x="4131" y="1722"/>
                  </a:lnTo>
                  <a:lnTo>
                    <a:pt x="3931" y="1663"/>
                  </a:lnTo>
                  <a:lnTo>
                    <a:pt x="3730" y="1604"/>
                  </a:lnTo>
                  <a:lnTo>
                    <a:pt x="3529" y="1544"/>
                  </a:lnTo>
                  <a:lnTo>
                    <a:pt x="3329" y="1483"/>
                  </a:lnTo>
                  <a:lnTo>
                    <a:pt x="3128" y="1424"/>
                  </a:lnTo>
                  <a:lnTo>
                    <a:pt x="2927" y="1365"/>
                  </a:lnTo>
                  <a:lnTo>
                    <a:pt x="2727" y="1305"/>
                  </a:lnTo>
                  <a:lnTo>
                    <a:pt x="2526" y="1246"/>
                  </a:lnTo>
                  <a:lnTo>
                    <a:pt x="2325" y="1186"/>
                  </a:lnTo>
                  <a:lnTo>
                    <a:pt x="2125" y="1127"/>
                  </a:lnTo>
                  <a:lnTo>
                    <a:pt x="1924" y="1068"/>
                  </a:lnTo>
                  <a:lnTo>
                    <a:pt x="1724" y="1007"/>
                  </a:lnTo>
                  <a:lnTo>
                    <a:pt x="1523" y="947"/>
                  </a:lnTo>
                  <a:lnTo>
                    <a:pt x="1322" y="888"/>
                  </a:lnTo>
                  <a:lnTo>
                    <a:pt x="1250" y="885"/>
                  </a:lnTo>
                  <a:lnTo>
                    <a:pt x="1176" y="883"/>
                  </a:lnTo>
                  <a:lnTo>
                    <a:pt x="1102" y="880"/>
                  </a:lnTo>
                  <a:lnTo>
                    <a:pt x="1029" y="876"/>
                  </a:lnTo>
                  <a:lnTo>
                    <a:pt x="955" y="874"/>
                  </a:lnTo>
                  <a:lnTo>
                    <a:pt x="881" y="871"/>
                  </a:lnTo>
                  <a:lnTo>
                    <a:pt x="809" y="867"/>
                  </a:lnTo>
                  <a:lnTo>
                    <a:pt x="735" y="864"/>
                  </a:lnTo>
                  <a:lnTo>
                    <a:pt x="661" y="862"/>
                  </a:lnTo>
                  <a:lnTo>
                    <a:pt x="588" y="859"/>
                  </a:lnTo>
                  <a:lnTo>
                    <a:pt x="514" y="855"/>
                  </a:lnTo>
                  <a:lnTo>
                    <a:pt x="441" y="852"/>
                  </a:lnTo>
                  <a:lnTo>
                    <a:pt x="368" y="850"/>
                  </a:lnTo>
                  <a:lnTo>
                    <a:pt x="294" y="847"/>
                  </a:lnTo>
                  <a:lnTo>
                    <a:pt x="220" y="843"/>
                  </a:lnTo>
                  <a:lnTo>
                    <a:pt x="147" y="841"/>
                  </a:lnTo>
                  <a:lnTo>
                    <a:pt x="129" y="839"/>
                  </a:lnTo>
                  <a:lnTo>
                    <a:pt x="111" y="834"/>
                  </a:lnTo>
                  <a:lnTo>
                    <a:pt x="95" y="827"/>
                  </a:lnTo>
                  <a:lnTo>
                    <a:pt x="79" y="819"/>
                  </a:lnTo>
                  <a:lnTo>
                    <a:pt x="66" y="809"/>
                  </a:lnTo>
                  <a:lnTo>
                    <a:pt x="52" y="797"/>
                  </a:lnTo>
                  <a:lnTo>
                    <a:pt x="41" y="784"/>
                  </a:lnTo>
                  <a:lnTo>
                    <a:pt x="30" y="768"/>
                  </a:lnTo>
                  <a:lnTo>
                    <a:pt x="21" y="752"/>
                  </a:lnTo>
                  <a:lnTo>
                    <a:pt x="13" y="736"/>
                  </a:lnTo>
                  <a:lnTo>
                    <a:pt x="8" y="718"/>
                  </a:lnTo>
                  <a:lnTo>
                    <a:pt x="4" y="699"/>
                  </a:lnTo>
                  <a:lnTo>
                    <a:pt x="1" y="681"/>
                  </a:lnTo>
                  <a:lnTo>
                    <a:pt x="0" y="662"/>
                  </a:lnTo>
                  <a:lnTo>
                    <a:pt x="1" y="644"/>
                  </a:lnTo>
                  <a:lnTo>
                    <a:pt x="4" y="625"/>
                  </a:lnTo>
                  <a:lnTo>
                    <a:pt x="15" y="561"/>
                  </a:lnTo>
                  <a:lnTo>
                    <a:pt x="29" y="497"/>
                  </a:lnTo>
                  <a:lnTo>
                    <a:pt x="42" y="434"/>
                  </a:lnTo>
                  <a:lnTo>
                    <a:pt x="54" y="369"/>
                  </a:lnTo>
                  <a:lnTo>
                    <a:pt x="67" y="306"/>
                  </a:lnTo>
                  <a:lnTo>
                    <a:pt x="79" y="243"/>
                  </a:lnTo>
                  <a:lnTo>
                    <a:pt x="92" y="179"/>
                  </a:lnTo>
                  <a:lnTo>
                    <a:pt x="105" y="115"/>
                  </a:lnTo>
                  <a:lnTo>
                    <a:pt x="108" y="105"/>
                  </a:lnTo>
                  <a:lnTo>
                    <a:pt x="113" y="97"/>
                  </a:lnTo>
                  <a:lnTo>
                    <a:pt x="121" y="88"/>
                  </a:lnTo>
                  <a:lnTo>
                    <a:pt x="132" y="80"/>
                  </a:lnTo>
                  <a:lnTo>
                    <a:pt x="144" y="74"/>
                  </a:lnTo>
                  <a:lnTo>
                    <a:pt x="158" y="66"/>
                  </a:lnTo>
                  <a:lnTo>
                    <a:pt x="174" y="59"/>
                  </a:lnTo>
                  <a:lnTo>
                    <a:pt x="191" y="53"/>
                  </a:lnTo>
                  <a:lnTo>
                    <a:pt x="210" y="46"/>
                  </a:lnTo>
                  <a:lnTo>
                    <a:pt x="229" y="41"/>
                  </a:lnTo>
                  <a:lnTo>
                    <a:pt x="250" y="34"/>
                  </a:lnTo>
                  <a:lnTo>
                    <a:pt x="273" y="29"/>
                  </a:lnTo>
                  <a:lnTo>
                    <a:pt x="319" y="21"/>
                  </a:lnTo>
                  <a:lnTo>
                    <a:pt x="368" y="13"/>
                  </a:lnTo>
                  <a:lnTo>
                    <a:pt x="418" y="8"/>
                  </a:lnTo>
                  <a:lnTo>
                    <a:pt x="467" y="2"/>
                  </a:lnTo>
                  <a:lnTo>
                    <a:pt x="514" y="0"/>
                  </a:lnTo>
                  <a:lnTo>
                    <a:pt x="559" y="0"/>
                  </a:lnTo>
                  <a:lnTo>
                    <a:pt x="600" y="0"/>
                  </a:lnTo>
                  <a:lnTo>
                    <a:pt x="636" y="2"/>
                  </a:lnTo>
                  <a:lnTo>
                    <a:pt x="652" y="5"/>
                  </a:lnTo>
                  <a:lnTo>
                    <a:pt x="665" y="6"/>
                  </a:lnTo>
                  <a:lnTo>
                    <a:pt x="677" y="9"/>
                  </a:lnTo>
                  <a:lnTo>
                    <a:pt x="686" y="1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03" name="Freeform 2387"/>
            <p:cNvSpPr>
              <a:spLocks/>
            </p:cNvSpPr>
            <p:nvPr/>
          </p:nvSpPr>
          <p:spPr bwMode="auto">
            <a:xfrm>
              <a:off x="1867" y="2035"/>
              <a:ext cx="546" cy="771"/>
            </a:xfrm>
            <a:custGeom>
              <a:avLst/>
              <a:gdLst>
                <a:gd name="T0" fmla="*/ 0 w 2184"/>
                <a:gd name="T1" fmla="*/ 0 h 3082"/>
                <a:gd name="T2" fmla="*/ 0 w 2184"/>
                <a:gd name="T3" fmla="*/ 0 h 3082"/>
                <a:gd name="T4" fmla="*/ 0 w 2184"/>
                <a:gd name="T5" fmla="*/ 0 h 3082"/>
                <a:gd name="T6" fmla="*/ 0 w 2184"/>
                <a:gd name="T7" fmla="*/ 0 h 3082"/>
                <a:gd name="T8" fmla="*/ 0 w 2184"/>
                <a:gd name="T9" fmla="*/ 0 h 3082"/>
                <a:gd name="T10" fmla="*/ 0 w 2184"/>
                <a:gd name="T11" fmla="*/ 0 h 3082"/>
                <a:gd name="T12" fmla="*/ 0 w 2184"/>
                <a:gd name="T13" fmla="*/ 0 h 3082"/>
                <a:gd name="T14" fmla="*/ 0 w 2184"/>
                <a:gd name="T15" fmla="*/ 0 h 3082"/>
                <a:gd name="T16" fmla="*/ 0 w 2184"/>
                <a:gd name="T17" fmla="*/ 0 h 3082"/>
                <a:gd name="T18" fmla="*/ 0 w 2184"/>
                <a:gd name="T19" fmla="*/ 0 h 3082"/>
                <a:gd name="T20" fmla="*/ 0 w 2184"/>
                <a:gd name="T21" fmla="*/ 0 h 3082"/>
                <a:gd name="T22" fmla="*/ 0 w 2184"/>
                <a:gd name="T23" fmla="*/ 0 h 3082"/>
                <a:gd name="T24" fmla="*/ 0 w 2184"/>
                <a:gd name="T25" fmla="*/ 0 h 3082"/>
                <a:gd name="T26" fmla="*/ 0 w 2184"/>
                <a:gd name="T27" fmla="*/ 0 h 3082"/>
                <a:gd name="T28" fmla="*/ 0 w 2184"/>
                <a:gd name="T29" fmla="*/ 0 h 3082"/>
                <a:gd name="T30" fmla="*/ 0 w 2184"/>
                <a:gd name="T31" fmla="*/ 0 h 3082"/>
                <a:gd name="T32" fmla="*/ 0 w 2184"/>
                <a:gd name="T33" fmla="*/ 0 h 3082"/>
                <a:gd name="T34" fmla="*/ 0 w 2184"/>
                <a:gd name="T35" fmla="*/ 0 h 3082"/>
                <a:gd name="T36" fmla="*/ 0 w 2184"/>
                <a:gd name="T37" fmla="*/ 0 h 3082"/>
                <a:gd name="T38" fmla="*/ 0 w 2184"/>
                <a:gd name="T39" fmla="*/ 0 h 3082"/>
                <a:gd name="T40" fmla="*/ 0 w 2184"/>
                <a:gd name="T41" fmla="*/ 0 h 3082"/>
                <a:gd name="T42" fmla="*/ 0 w 2184"/>
                <a:gd name="T43" fmla="*/ 0 h 3082"/>
                <a:gd name="T44" fmla="*/ 0 w 2184"/>
                <a:gd name="T45" fmla="*/ 0 h 3082"/>
                <a:gd name="T46" fmla="*/ 0 w 2184"/>
                <a:gd name="T47" fmla="*/ 0 h 3082"/>
                <a:gd name="T48" fmla="*/ 0 w 2184"/>
                <a:gd name="T49" fmla="*/ 0 h 3082"/>
                <a:gd name="T50" fmla="*/ 0 w 2184"/>
                <a:gd name="T51" fmla="*/ 0 h 3082"/>
                <a:gd name="T52" fmla="*/ 0 w 2184"/>
                <a:gd name="T53" fmla="*/ 0 h 3082"/>
                <a:gd name="T54" fmla="*/ 0 w 2184"/>
                <a:gd name="T55" fmla="*/ 0 h 3082"/>
                <a:gd name="T56" fmla="*/ 0 w 2184"/>
                <a:gd name="T57" fmla="*/ 0 h 3082"/>
                <a:gd name="T58" fmla="*/ 0 w 2184"/>
                <a:gd name="T59" fmla="*/ 0 h 3082"/>
                <a:gd name="T60" fmla="*/ 0 w 2184"/>
                <a:gd name="T61" fmla="*/ 0 h 3082"/>
                <a:gd name="T62" fmla="*/ 0 w 2184"/>
                <a:gd name="T63" fmla="*/ 0 h 3082"/>
                <a:gd name="T64" fmla="*/ 0 w 2184"/>
                <a:gd name="T65" fmla="*/ 0 h 3082"/>
                <a:gd name="T66" fmla="*/ 0 w 2184"/>
                <a:gd name="T67" fmla="*/ 0 h 3082"/>
                <a:gd name="T68" fmla="*/ 0 w 2184"/>
                <a:gd name="T69" fmla="*/ 0 h 3082"/>
                <a:gd name="T70" fmla="*/ 0 w 2184"/>
                <a:gd name="T71" fmla="*/ 0 h 3082"/>
                <a:gd name="T72" fmla="*/ 0 w 2184"/>
                <a:gd name="T73" fmla="*/ 0 h 3082"/>
                <a:gd name="T74" fmla="*/ 0 w 2184"/>
                <a:gd name="T75" fmla="*/ 0 h 3082"/>
                <a:gd name="T76" fmla="*/ 0 w 2184"/>
                <a:gd name="T77" fmla="*/ 0 h 3082"/>
                <a:gd name="T78" fmla="*/ 0 w 2184"/>
                <a:gd name="T79" fmla="*/ 0 h 3082"/>
                <a:gd name="T80" fmla="*/ 0 w 2184"/>
                <a:gd name="T81" fmla="*/ 0 h 3082"/>
                <a:gd name="T82" fmla="*/ 0 w 2184"/>
                <a:gd name="T83" fmla="*/ 0 h 3082"/>
                <a:gd name="T84" fmla="*/ 0 w 2184"/>
                <a:gd name="T85" fmla="*/ 0 h 3082"/>
                <a:gd name="T86" fmla="*/ 0 w 2184"/>
                <a:gd name="T87" fmla="*/ 0 h 3082"/>
                <a:gd name="T88" fmla="*/ 0 w 2184"/>
                <a:gd name="T89" fmla="*/ 0 h 3082"/>
                <a:gd name="T90" fmla="*/ 0 w 2184"/>
                <a:gd name="T91" fmla="*/ 0 h 3082"/>
                <a:gd name="T92" fmla="*/ 0 w 2184"/>
                <a:gd name="T93" fmla="*/ 0 h 3082"/>
                <a:gd name="T94" fmla="*/ 0 w 2184"/>
                <a:gd name="T95" fmla="*/ 0 h 3082"/>
                <a:gd name="T96" fmla="*/ 0 w 2184"/>
                <a:gd name="T97" fmla="*/ 0 h 3082"/>
                <a:gd name="T98" fmla="*/ 0 w 2184"/>
                <a:gd name="T99" fmla="*/ 0 h 3082"/>
                <a:gd name="T100" fmla="*/ 0 w 2184"/>
                <a:gd name="T101" fmla="*/ 0 h 3082"/>
                <a:gd name="T102" fmla="*/ 0 w 2184"/>
                <a:gd name="T103" fmla="*/ 0 h 3082"/>
                <a:gd name="T104" fmla="*/ 0 w 2184"/>
                <a:gd name="T105" fmla="*/ 0 h 308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84"/>
                <a:gd name="T160" fmla="*/ 0 h 3082"/>
                <a:gd name="T161" fmla="*/ 2184 w 2184"/>
                <a:gd name="T162" fmla="*/ 3082 h 308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84" h="3082">
                  <a:moveTo>
                    <a:pt x="1617" y="1752"/>
                  </a:moveTo>
                  <a:lnTo>
                    <a:pt x="1648" y="1738"/>
                  </a:lnTo>
                  <a:lnTo>
                    <a:pt x="1677" y="1724"/>
                  </a:lnTo>
                  <a:lnTo>
                    <a:pt x="1708" y="1708"/>
                  </a:lnTo>
                  <a:lnTo>
                    <a:pt x="1737" y="1692"/>
                  </a:lnTo>
                  <a:lnTo>
                    <a:pt x="1764" y="1674"/>
                  </a:lnTo>
                  <a:lnTo>
                    <a:pt x="1792" y="1655"/>
                  </a:lnTo>
                  <a:lnTo>
                    <a:pt x="1820" y="1637"/>
                  </a:lnTo>
                  <a:lnTo>
                    <a:pt x="1846" y="1616"/>
                  </a:lnTo>
                  <a:lnTo>
                    <a:pt x="1871" y="1595"/>
                  </a:lnTo>
                  <a:lnTo>
                    <a:pt x="1895" y="1572"/>
                  </a:lnTo>
                  <a:lnTo>
                    <a:pt x="1919" y="1550"/>
                  </a:lnTo>
                  <a:lnTo>
                    <a:pt x="1943" y="1526"/>
                  </a:lnTo>
                  <a:lnTo>
                    <a:pt x="1965" y="1501"/>
                  </a:lnTo>
                  <a:lnTo>
                    <a:pt x="1986" y="1476"/>
                  </a:lnTo>
                  <a:lnTo>
                    <a:pt x="2006" y="1449"/>
                  </a:lnTo>
                  <a:lnTo>
                    <a:pt x="2026" y="1422"/>
                  </a:lnTo>
                  <a:lnTo>
                    <a:pt x="2043" y="1394"/>
                  </a:lnTo>
                  <a:lnTo>
                    <a:pt x="2061" y="1366"/>
                  </a:lnTo>
                  <a:lnTo>
                    <a:pt x="2077" y="1337"/>
                  </a:lnTo>
                  <a:lnTo>
                    <a:pt x="2092" y="1307"/>
                  </a:lnTo>
                  <a:lnTo>
                    <a:pt x="2106" y="1276"/>
                  </a:lnTo>
                  <a:lnTo>
                    <a:pt x="2120" y="1246"/>
                  </a:lnTo>
                  <a:lnTo>
                    <a:pt x="2131" y="1214"/>
                  </a:lnTo>
                  <a:lnTo>
                    <a:pt x="2142" y="1181"/>
                  </a:lnTo>
                  <a:lnTo>
                    <a:pt x="2153" y="1150"/>
                  </a:lnTo>
                  <a:lnTo>
                    <a:pt x="2160" y="1117"/>
                  </a:lnTo>
                  <a:lnTo>
                    <a:pt x="2167" y="1082"/>
                  </a:lnTo>
                  <a:lnTo>
                    <a:pt x="2174" y="1048"/>
                  </a:lnTo>
                  <a:lnTo>
                    <a:pt x="2179" y="1014"/>
                  </a:lnTo>
                  <a:lnTo>
                    <a:pt x="2182" y="979"/>
                  </a:lnTo>
                  <a:lnTo>
                    <a:pt x="2184" y="945"/>
                  </a:lnTo>
                  <a:lnTo>
                    <a:pt x="2184" y="909"/>
                  </a:lnTo>
                  <a:lnTo>
                    <a:pt x="2183" y="862"/>
                  </a:lnTo>
                  <a:lnTo>
                    <a:pt x="2180" y="816"/>
                  </a:lnTo>
                  <a:lnTo>
                    <a:pt x="2174" y="771"/>
                  </a:lnTo>
                  <a:lnTo>
                    <a:pt x="2166" y="726"/>
                  </a:lnTo>
                  <a:lnTo>
                    <a:pt x="2155" y="682"/>
                  </a:lnTo>
                  <a:lnTo>
                    <a:pt x="2143" y="639"/>
                  </a:lnTo>
                  <a:lnTo>
                    <a:pt x="2129" y="597"/>
                  </a:lnTo>
                  <a:lnTo>
                    <a:pt x="2113" y="556"/>
                  </a:lnTo>
                  <a:lnTo>
                    <a:pt x="2094" y="516"/>
                  </a:lnTo>
                  <a:lnTo>
                    <a:pt x="2075" y="477"/>
                  </a:lnTo>
                  <a:lnTo>
                    <a:pt x="2052" y="438"/>
                  </a:lnTo>
                  <a:lnTo>
                    <a:pt x="2028" y="401"/>
                  </a:lnTo>
                  <a:lnTo>
                    <a:pt x="2003" y="366"/>
                  </a:lnTo>
                  <a:lnTo>
                    <a:pt x="1977" y="331"/>
                  </a:lnTo>
                  <a:lnTo>
                    <a:pt x="1948" y="298"/>
                  </a:lnTo>
                  <a:lnTo>
                    <a:pt x="1918" y="267"/>
                  </a:lnTo>
                  <a:lnTo>
                    <a:pt x="1886" y="236"/>
                  </a:lnTo>
                  <a:lnTo>
                    <a:pt x="1853" y="209"/>
                  </a:lnTo>
                  <a:lnTo>
                    <a:pt x="1819" y="181"/>
                  </a:lnTo>
                  <a:lnTo>
                    <a:pt x="1783" y="156"/>
                  </a:lnTo>
                  <a:lnTo>
                    <a:pt x="1746" y="132"/>
                  </a:lnTo>
                  <a:lnTo>
                    <a:pt x="1708" y="110"/>
                  </a:lnTo>
                  <a:lnTo>
                    <a:pt x="1669" y="90"/>
                  </a:lnTo>
                  <a:lnTo>
                    <a:pt x="1628" y="71"/>
                  </a:lnTo>
                  <a:lnTo>
                    <a:pt x="1588" y="55"/>
                  </a:lnTo>
                  <a:lnTo>
                    <a:pt x="1545" y="41"/>
                  </a:lnTo>
                  <a:lnTo>
                    <a:pt x="1502" y="29"/>
                  </a:lnTo>
                  <a:lnTo>
                    <a:pt x="1458" y="18"/>
                  </a:lnTo>
                  <a:lnTo>
                    <a:pt x="1413" y="11"/>
                  </a:lnTo>
                  <a:lnTo>
                    <a:pt x="1368" y="5"/>
                  </a:lnTo>
                  <a:lnTo>
                    <a:pt x="1322" y="1"/>
                  </a:lnTo>
                  <a:lnTo>
                    <a:pt x="1276" y="0"/>
                  </a:lnTo>
                  <a:lnTo>
                    <a:pt x="1229" y="1"/>
                  </a:lnTo>
                  <a:lnTo>
                    <a:pt x="1182" y="5"/>
                  </a:lnTo>
                  <a:lnTo>
                    <a:pt x="1137" y="11"/>
                  </a:lnTo>
                  <a:lnTo>
                    <a:pt x="1093" y="18"/>
                  </a:lnTo>
                  <a:lnTo>
                    <a:pt x="1049" y="29"/>
                  </a:lnTo>
                  <a:lnTo>
                    <a:pt x="1005" y="41"/>
                  </a:lnTo>
                  <a:lnTo>
                    <a:pt x="963" y="55"/>
                  </a:lnTo>
                  <a:lnTo>
                    <a:pt x="922" y="71"/>
                  </a:lnTo>
                  <a:lnTo>
                    <a:pt x="881" y="90"/>
                  </a:lnTo>
                  <a:lnTo>
                    <a:pt x="843" y="110"/>
                  </a:lnTo>
                  <a:lnTo>
                    <a:pt x="805" y="132"/>
                  </a:lnTo>
                  <a:lnTo>
                    <a:pt x="768" y="156"/>
                  </a:lnTo>
                  <a:lnTo>
                    <a:pt x="732" y="181"/>
                  </a:lnTo>
                  <a:lnTo>
                    <a:pt x="698" y="209"/>
                  </a:lnTo>
                  <a:lnTo>
                    <a:pt x="665" y="236"/>
                  </a:lnTo>
                  <a:lnTo>
                    <a:pt x="633" y="267"/>
                  </a:lnTo>
                  <a:lnTo>
                    <a:pt x="603" y="298"/>
                  </a:lnTo>
                  <a:lnTo>
                    <a:pt x="575" y="331"/>
                  </a:lnTo>
                  <a:lnTo>
                    <a:pt x="547" y="366"/>
                  </a:lnTo>
                  <a:lnTo>
                    <a:pt x="522" y="401"/>
                  </a:lnTo>
                  <a:lnTo>
                    <a:pt x="499" y="438"/>
                  </a:lnTo>
                  <a:lnTo>
                    <a:pt x="476" y="477"/>
                  </a:lnTo>
                  <a:lnTo>
                    <a:pt x="456" y="516"/>
                  </a:lnTo>
                  <a:lnTo>
                    <a:pt x="438" y="556"/>
                  </a:lnTo>
                  <a:lnTo>
                    <a:pt x="422" y="597"/>
                  </a:lnTo>
                  <a:lnTo>
                    <a:pt x="407" y="639"/>
                  </a:lnTo>
                  <a:lnTo>
                    <a:pt x="396" y="682"/>
                  </a:lnTo>
                  <a:lnTo>
                    <a:pt x="385" y="726"/>
                  </a:lnTo>
                  <a:lnTo>
                    <a:pt x="377" y="771"/>
                  </a:lnTo>
                  <a:lnTo>
                    <a:pt x="372" y="816"/>
                  </a:lnTo>
                  <a:lnTo>
                    <a:pt x="368" y="862"/>
                  </a:lnTo>
                  <a:lnTo>
                    <a:pt x="367" y="909"/>
                  </a:lnTo>
                  <a:lnTo>
                    <a:pt x="368" y="950"/>
                  </a:lnTo>
                  <a:lnTo>
                    <a:pt x="371" y="993"/>
                  </a:lnTo>
                  <a:lnTo>
                    <a:pt x="374" y="1034"/>
                  </a:lnTo>
                  <a:lnTo>
                    <a:pt x="381" y="1074"/>
                  </a:lnTo>
                  <a:lnTo>
                    <a:pt x="390" y="1114"/>
                  </a:lnTo>
                  <a:lnTo>
                    <a:pt x="400" y="1152"/>
                  </a:lnTo>
                  <a:lnTo>
                    <a:pt x="411" y="1191"/>
                  </a:lnTo>
                  <a:lnTo>
                    <a:pt x="425" y="1229"/>
                  </a:lnTo>
                  <a:lnTo>
                    <a:pt x="439" y="1266"/>
                  </a:lnTo>
                  <a:lnTo>
                    <a:pt x="456" y="1301"/>
                  </a:lnTo>
                  <a:lnTo>
                    <a:pt x="475" y="1337"/>
                  </a:lnTo>
                  <a:lnTo>
                    <a:pt x="493" y="1371"/>
                  </a:lnTo>
                  <a:lnTo>
                    <a:pt x="514" y="1406"/>
                  </a:lnTo>
                  <a:lnTo>
                    <a:pt x="537" y="1437"/>
                  </a:lnTo>
                  <a:lnTo>
                    <a:pt x="561" y="1469"/>
                  </a:lnTo>
                  <a:lnTo>
                    <a:pt x="586" y="1499"/>
                  </a:lnTo>
                  <a:lnTo>
                    <a:pt x="558" y="1518"/>
                  </a:lnTo>
                  <a:lnTo>
                    <a:pt x="529" y="1538"/>
                  </a:lnTo>
                  <a:lnTo>
                    <a:pt x="501" y="1559"/>
                  </a:lnTo>
                  <a:lnTo>
                    <a:pt x="475" y="1580"/>
                  </a:lnTo>
                  <a:lnTo>
                    <a:pt x="447" y="1601"/>
                  </a:lnTo>
                  <a:lnTo>
                    <a:pt x="421" y="1624"/>
                  </a:lnTo>
                  <a:lnTo>
                    <a:pt x="393" y="1647"/>
                  </a:lnTo>
                  <a:lnTo>
                    <a:pt x="368" y="1670"/>
                  </a:lnTo>
                  <a:lnTo>
                    <a:pt x="341" y="1695"/>
                  </a:lnTo>
                  <a:lnTo>
                    <a:pt x="316" y="1719"/>
                  </a:lnTo>
                  <a:lnTo>
                    <a:pt x="293" y="1744"/>
                  </a:lnTo>
                  <a:lnTo>
                    <a:pt x="269" y="1769"/>
                  </a:lnTo>
                  <a:lnTo>
                    <a:pt x="245" y="1795"/>
                  </a:lnTo>
                  <a:lnTo>
                    <a:pt x="223" y="1820"/>
                  </a:lnTo>
                  <a:lnTo>
                    <a:pt x="202" y="1847"/>
                  </a:lnTo>
                  <a:lnTo>
                    <a:pt x="180" y="1873"/>
                  </a:lnTo>
                  <a:lnTo>
                    <a:pt x="161" y="1899"/>
                  </a:lnTo>
                  <a:lnTo>
                    <a:pt x="141" y="1927"/>
                  </a:lnTo>
                  <a:lnTo>
                    <a:pt x="122" y="1954"/>
                  </a:lnTo>
                  <a:lnTo>
                    <a:pt x="107" y="1980"/>
                  </a:lnTo>
                  <a:lnTo>
                    <a:pt x="89" y="2006"/>
                  </a:lnTo>
                  <a:lnTo>
                    <a:pt x="75" y="2034"/>
                  </a:lnTo>
                  <a:lnTo>
                    <a:pt x="62" y="2060"/>
                  </a:lnTo>
                  <a:lnTo>
                    <a:pt x="48" y="2087"/>
                  </a:lnTo>
                  <a:lnTo>
                    <a:pt x="38" y="2113"/>
                  </a:lnTo>
                  <a:lnTo>
                    <a:pt x="27" y="2138"/>
                  </a:lnTo>
                  <a:lnTo>
                    <a:pt x="19" y="2165"/>
                  </a:lnTo>
                  <a:lnTo>
                    <a:pt x="13" y="2190"/>
                  </a:lnTo>
                  <a:lnTo>
                    <a:pt x="8" y="2215"/>
                  </a:lnTo>
                  <a:lnTo>
                    <a:pt x="2" y="2240"/>
                  </a:lnTo>
                  <a:lnTo>
                    <a:pt x="1" y="2264"/>
                  </a:lnTo>
                  <a:lnTo>
                    <a:pt x="0" y="2288"/>
                  </a:lnTo>
                  <a:lnTo>
                    <a:pt x="2" y="2323"/>
                  </a:lnTo>
                  <a:lnTo>
                    <a:pt x="9" y="2359"/>
                  </a:lnTo>
                  <a:lnTo>
                    <a:pt x="21" y="2397"/>
                  </a:lnTo>
                  <a:lnTo>
                    <a:pt x="37" y="2435"/>
                  </a:lnTo>
                  <a:lnTo>
                    <a:pt x="56" y="2474"/>
                  </a:lnTo>
                  <a:lnTo>
                    <a:pt x="80" y="2512"/>
                  </a:lnTo>
                  <a:lnTo>
                    <a:pt x="107" y="2552"/>
                  </a:lnTo>
                  <a:lnTo>
                    <a:pt x="137" y="2591"/>
                  </a:lnTo>
                  <a:lnTo>
                    <a:pt x="171" y="2629"/>
                  </a:lnTo>
                  <a:lnTo>
                    <a:pt x="208" y="2669"/>
                  </a:lnTo>
                  <a:lnTo>
                    <a:pt x="248" y="2706"/>
                  </a:lnTo>
                  <a:lnTo>
                    <a:pt x="290" y="2744"/>
                  </a:lnTo>
                  <a:lnTo>
                    <a:pt x="335" y="2780"/>
                  </a:lnTo>
                  <a:lnTo>
                    <a:pt x="381" y="2816"/>
                  </a:lnTo>
                  <a:lnTo>
                    <a:pt x="430" y="2849"/>
                  </a:lnTo>
                  <a:lnTo>
                    <a:pt x="480" y="2882"/>
                  </a:lnTo>
                  <a:lnTo>
                    <a:pt x="532" y="2912"/>
                  </a:lnTo>
                  <a:lnTo>
                    <a:pt x="586" y="2941"/>
                  </a:lnTo>
                  <a:lnTo>
                    <a:pt x="640" y="2967"/>
                  </a:lnTo>
                  <a:lnTo>
                    <a:pt x="695" y="2991"/>
                  </a:lnTo>
                  <a:lnTo>
                    <a:pt x="751" y="3014"/>
                  </a:lnTo>
                  <a:lnTo>
                    <a:pt x="807" y="3032"/>
                  </a:lnTo>
                  <a:lnTo>
                    <a:pt x="864" y="3049"/>
                  </a:lnTo>
                  <a:lnTo>
                    <a:pt x="921" y="3062"/>
                  </a:lnTo>
                  <a:lnTo>
                    <a:pt x="978" y="3072"/>
                  </a:lnTo>
                  <a:lnTo>
                    <a:pt x="1033" y="3080"/>
                  </a:lnTo>
                  <a:lnTo>
                    <a:pt x="1090" y="3082"/>
                  </a:lnTo>
                  <a:lnTo>
                    <a:pt x="1144" y="3081"/>
                  </a:lnTo>
                  <a:lnTo>
                    <a:pt x="1198" y="3077"/>
                  </a:lnTo>
                  <a:lnTo>
                    <a:pt x="1251" y="3068"/>
                  </a:lnTo>
                  <a:lnTo>
                    <a:pt x="1302" y="3054"/>
                  </a:lnTo>
                  <a:lnTo>
                    <a:pt x="1353" y="3037"/>
                  </a:lnTo>
                  <a:lnTo>
                    <a:pt x="1400" y="3016"/>
                  </a:lnTo>
                  <a:lnTo>
                    <a:pt x="1442" y="2994"/>
                  </a:lnTo>
                  <a:lnTo>
                    <a:pt x="1482" y="2971"/>
                  </a:lnTo>
                  <a:lnTo>
                    <a:pt x="1516" y="2946"/>
                  </a:lnTo>
                  <a:lnTo>
                    <a:pt x="1548" y="2921"/>
                  </a:lnTo>
                  <a:lnTo>
                    <a:pt x="1576" y="2895"/>
                  </a:lnTo>
                  <a:lnTo>
                    <a:pt x="1601" y="2867"/>
                  </a:lnTo>
                  <a:lnTo>
                    <a:pt x="1623" y="2839"/>
                  </a:lnTo>
                  <a:lnTo>
                    <a:pt x="1642" y="2810"/>
                  </a:lnTo>
                  <a:lnTo>
                    <a:pt x="1659" y="2780"/>
                  </a:lnTo>
                  <a:lnTo>
                    <a:pt x="1672" y="2750"/>
                  </a:lnTo>
                  <a:lnTo>
                    <a:pt x="1684" y="2718"/>
                  </a:lnTo>
                  <a:lnTo>
                    <a:pt x="1692" y="2685"/>
                  </a:lnTo>
                  <a:lnTo>
                    <a:pt x="1700" y="2652"/>
                  </a:lnTo>
                  <a:lnTo>
                    <a:pt x="1705" y="2619"/>
                  </a:lnTo>
                  <a:lnTo>
                    <a:pt x="1708" y="2585"/>
                  </a:lnTo>
                  <a:lnTo>
                    <a:pt x="1710" y="2550"/>
                  </a:lnTo>
                  <a:lnTo>
                    <a:pt x="1710" y="2516"/>
                  </a:lnTo>
                  <a:lnTo>
                    <a:pt x="1710" y="2480"/>
                  </a:lnTo>
                  <a:lnTo>
                    <a:pt x="1709" y="2445"/>
                  </a:lnTo>
                  <a:lnTo>
                    <a:pt x="1702" y="2373"/>
                  </a:lnTo>
                  <a:lnTo>
                    <a:pt x="1694" y="2302"/>
                  </a:lnTo>
                  <a:lnTo>
                    <a:pt x="1687" y="2229"/>
                  </a:lnTo>
                  <a:lnTo>
                    <a:pt x="1679" y="2157"/>
                  </a:lnTo>
                  <a:lnTo>
                    <a:pt x="1676" y="2121"/>
                  </a:lnTo>
                  <a:lnTo>
                    <a:pt x="1673" y="2086"/>
                  </a:lnTo>
                  <a:lnTo>
                    <a:pt x="1672" y="2051"/>
                  </a:lnTo>
                  <a:lnTo>
                    <a:pt x="1671" y="2016"/>
                  </a:lnTo>
                  <a:lnTo>
                    <a:pt x="1671" y="1981"/>
                  </a:lnTo>
                  <a:lnTo>
                    <a:pt x="1668" y="1947"/>
                  </a:lnTo>
                  <a:lnTo>
                    <a:pt x="1663" y="1913"/>
                  </a:lnTo>
                  <a:lnTo>
                    <a:pt x="1658" y="1878"/>
                  </a:lnTo>
                  <a:lnTo>
                    <a:pt x="1650" y="1845"/>
                  </a:lnTo>
                  <a:lnTo>
                    <a:pt x="1640" y="1814"/>
                  </a:lnTo>
                  <a:lnTo>
                    <a:pt x="1630" y="1782"/>
                  </a:lnTo>
                  <a:lnTo>
                    <a:pt x="1617" y="1752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04" name="Freeform 2388"/>
            <p:cNvSpPr>
              <a:spLocks/>
            </p:cNvSpPr>
            <p:nvPr/>
          </p:nvSpPr>
          <p:spPr bwMode="auto">
            <a:xfrm>
              <a:off x="1867" y="2035"/>
              <a:ext cx="546" cy="771"/>
            </a:xfrm>
            <a:custGeom>
              <a:avLst/>
              <a:gdLst>
                <a:gd name="T0" fmla="*/ 0 w 2184"/>
                <a:gd name="T1" fmla="*/ 0 h 3082"/>
                <a:gd name="T2" fmla="*/ 0 w 2184"/>
                <a:gd name="T3" fmla="*/ 0 h 3082"/>
                <a:gd name="T4" fmla="*/ 0 w 2184"/>
                <a:gd name="T5" fmla="*/ 0 h 3082"/>
                <a:gd name="T6" fmla="*/ 0 w 2184"/>
                <a:gd name="T7" fmla="*/ 0 h 3082"/>
                <a:gd name="T8" fmla="*/ 0 w 2184"/>
                <a:gd name="T9" fmla="*/ 0 h 3082"/>
                <a:gd name="T10" fmla="*/ 0 w 2184"/>
                <a:gd name="T11" fmla="*/ 0 h 3082"/>
                <a:gd name="T12" fmla="*/ 0 w 2184"/>
                <a:gd name="T13" fmla="*/ 0 h 3082"/>
                <a:gd name="T14" fmla="*/ 0 w 2184"/>
                <a:gd name="T15" fmla="*/ 0 h 3082"/>
                <a:gd name="T16" fmla="*/ 0 w 2184"/>
                <a:gd name="T17" fmla="*/ 0 h 3082"/>
                <a:gd name="T18" fmla="*/ 0 w 2184"/>
                <a:gd name="T19" fmla="*/ 0 h 3082"/>
                <a:gd name="T20" fmla="*/ 0 w 2184"/>
                <a:gd name="T21" fmla="*/ 0 h 3082"/>
                <a:gd name="T22" fmla="*/ 0 w 2184"/>
                <a:gd name="T23" fmla="*/ 0 h 3082"/>
                <a:gd name="T24" fmla="*/ 0 w 2184"/>
                <a:gd name="T25" fmla="*/ 0 h 3082"/>
                <a:gd name="T26" fmla="*/ 0 w 2184"/>
                <a:gd name="T27" fmla="*/ 0 h 3082"/>
                <a:gd name="T28" fmla="*/ 0 w 2184"/>
                <a:gd name="T29" fmla="*/ 0 h 3082"/>
                <a:gd name="T30" fmla="*/ 0 w 2184"/>
                <a:gd name="T31" fmla="*/ 0 h 3082"/>
                <a:gd name="T32" fmla="*/ 0 w 2184"/>
                <a:gd name="T33" fmla="*/ 0 h 3082"/>
                <a:gd name="T34" fmla="*/ 0 w 2184"/>
                <a:gd name="T35" fmla="*/ 0 h 3082"/>
                <a:gd name="T36" fmla="*/ 0 w 2184"/>
                <a:gd name="T37" fmla="*/ 0 h 3082"/>
                <a:gd name="T38" fmla="*/ 0 w 2184"/>
                <a:gd name="T39" fmla="*/ 0 h 3082"/>
                <a:gd name="T40" fmla="*/ 0 w 2184"/>
                <a:gd name="T41" fmla="*/ 0 h 3082"/>
                <a:gd name="T42" fmla="*/ 0 w 2184"/>
                <a:gd name="T43" fmla="*/ 0 h 3082"/>
                <a:gd name="T44" fmla="*/ 0 w 2184"/>
                <a:gd name="T45" fmla="*/ 0 h 3082"/>
                <a:gd name="T46" fmla="*/ 0 w 2184"/>
                <a:gd name="T47" fmla="*/ 0 h 3082"/>
                <a:gd name="T48" fmla="*/ 0 w 2184"/>
                <a:gd name="T49" fmla="*/ 0 h 3082"/>
                <a:gd name="T50" fmla="*/ 0 w 2184"/>
                <a:gd name="T51" fmla="*/ 0 h 3082"/>
                <a:gd name="T52" fmla="*/ 0 w 2184"/>
                <a:gd name="T53" fmla="*/ 0 h 3082"/>
                <a:gd name="T54" fmla="*/ 0 w 2184"/>
                <a:gd name="T55" fmla="*/ 0 h 3082"/>
                <a:gd name="T56" fmla="*/ 0 w 2184"/>
                <a:gd name="T57" fmla="*/ 0 h 3082"/>
                <a:gd name="T58" fmla="*/ 0 w 2184"/>
                <a:gd name="T59" fmla="*/ 0 h 3082"/>
                <a:gd name="T60" fmla="*/ 0 w 2184"/>
                <a:gd name="T61" fmla="*/ 0 h 3082"/>
                <a:gd name="T62" fmla="*/ 0 w 2184"/>
                <a:gd name="T63" fmla="*/ 0 h 3082"/>
                <a:gd name="T64" fmla="*/ 0 w 2184"/>
                <a:gd name="T65" fmla="*/ 0 h 3082"/>
                <a:gd name="T66" fmla="*/ 0 w 2184"/>
                <a:gd name="T67" fmla="*/ 0 h 3082"/>
                <a:gd name="T68" fmla="*/ 0 w 2184"/>
                <a:gd name="T69" fmla="*/ 0 h 3082"/>
                <a:gd name="T70" fmla="*/ 0 w 2184"/>
                <a:gd name="T71" fmla="*/ 0 h 3082"/>
                <a:gd name="T72" fmla="*/ 0 w 2184"/>
                <a:gd name="T73" fmla="*/ 0 h 3082"/>
                <a:gd name="T74" fmla="*/ 0 w 2184"/>
                <a:gd name="T75" fmla="*/ 0 h 3082"/>
                <a:gd name="T76" fmla="*/ 0 w 2184"/>
                <a:gd name="T77" fmla="*/ 0 h 3082"/>
                <a:gd name="T78" fmla="*/ 0 w 2184"/>
                <a:gd name="T79" fmla="*/ 0 h 3082"/>
                <a:gd name="T80" fmla="*/ 0 w 2184"/>
                <a:gd name="T81" fmla="*/ 0 h 3082"/>
                <a:gd name="T82" fmla="*/ 0 w 2184"/>
                <a:gd name="T83" fmla="*/ 0 h 3082"/>
                <a:gd name="T84" fmla="*/ 0 w 2184"/>
                <a:gd name="T85" fmla="*/ 0 h 3082"/>
                <a:gd name="T86" fmla="*/ 0 w 2184"/>
                <a:gd name="T87" fmla="*/ 0 h 3082"/>
                <a:gd name="T88" fmla="*/ 0 w 2184"/>
                <a:gd name="T89" fmla="*/ 0 h 3082"/>
                <a:gd name="T90" fmla="*/ 0 w 2184"/>
                <a:gd name="T91" fmla="*/ 0 h 3082"/>
                <a:gd name="T92" fmla="*/ 0 w 2184"/>
                <a:gd name="T93" fmla="*/ 0 h 3082"/>
                <a:gd name="T94" fmla="*/ 0 w 2184"/>
                <a:gd name="T95" fmla="*/ 0 h 3082"/>
                <a:gd name="T96" fmla="*/ 0 w 2184"/>
                <a:gd name="T97" fmla="*/ 0 h 3082"/>
                <a:gd name="T98" fmla="*/ 0 w 2184"/>
                <a:gd name="T99" fmla="*/ 0 h 3082"/>
                <a:gd name="T100" fmla="*/ 0 w 2184"/>
                <a:gd name="T101" fmla="*/ 0 h 3082"/>
                <a:gd name="T102" fmla="*/ 0 w 2184"/>
                <a:gd name="T103" fmla="*/ 0 h 3082"/>
                <a:gd name="T104" fmla="*/ 0 w 2184"/>
                <a:gd name="T105" fmla="*/ 0 h 308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84"/>
                <a:gd name="T160" fmla="*/ 0 h 3082"/>
                <a:gd name="T161" fmla="*/ 2184 w 2184"/>
                <a:gd name="T162" fmla="*/ 3082 h 308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84" h="3082">
                  <a:moveTo>
                    <a:pt x="1617" y="1752"/>
                  </a:moveTo>
                  <a:lnTo>
                    <a:pt x="1648" y="1738"/>
                  </a:lnTo>
                  <a:lnTo>
                    <a:pt x="1677" y="1724"/>
                  </a:lnTo>
                  <a:lnTo>
                    <a:pt x="1708" y="1708"/>
                  </a:lnTo>
                  <a:lnTo>
                    <a:pt x="1737" y="1692"/>
                  </a:lnTo>
                  <a:lnTo>
                    <a:pt x="1764" y="1674"/>
                  </a:lnTo>
                  <a:lnTo>
                    <a:pt x="1792" y="1655"/>
                  </a:lnTo>
                  <a:lnTo>
                    <a:pt x="1820" y="1637"/>
                  </a:lnTo>
                  <a:lnTo>
                    <a:pt x="1846" y="1616"/>
                  </a:lnTo>
                  <a:lnTo>
                    <a:pt x="1871" y="1595"/>
                  </a:lnTo>
                  <a:lnTo>
                    <a:pt x="1895" y="1572"/>
                  </a:lnTo>
                  <a:lnTo>
                    <a:pt x="1919" y="1550"/>
                  </a:lnTo>
                  <a:lnTo>
                    <a:pt x="1943" y="1526"/>
                  </a:lnTo>
                  <a:lnTo>
                    <a:pt x="1965" y="1501"/>
                  </a:lnTo>
                  <a:lnTo>
                    <a:pt x="1986" y="1476"/>
                  </a:lnTo>
                  <a:lnTo>
                    <a:pt x="2006" y="1449"/>
                  </a:lnTo>
                  <a:lnTo>
                    <a:pt x="2026" y="1422"/>
                  </a:lnTo>
                  <a:lnTo>
                    <a:pt x="2043" y="1394"/>
                  </a:lnTo>
                  <a:lnTo>
                    <a:pt x="2061" y="1366"/>
                  </a:lnTo>
                  <a:lnTo>
                    <a:pt x="2077" y="1337"/>
                  </a:lnTo>
                  <a:lnTo>
                    <a:pt x="2092" y="1307"/>
                  </a:lnTo>
                  <a:lnTo>
                    <a:pt x="2106" y="1276"/>
                  </a:lnTo>
                  <a:lnTo>
                    <a:pt x="2120" y="1246"/>
                  </a:lnTo>
                  <a:lnTo>
                    <a:pt x="2131" y="1214"/>
                  </a:lnTo>
                  <a:lnTo>
                    <a:pt x="2142" y="1181"/>
                  </a:lnTo>
                  <a:lnTo>
                    <a:pt x="2153" y="1150"/>
                  </a:lnTo>
                  <a:lnTo>
                    <a:pt x="2160" y="1117"/>
                  </a:lnTo>
                  <a:lnTo>
                    <a:pt x="2167" y="1082"/>
                  </a:lnTo>
                  <a:lnTo>
                    <a:pt x="2174" y="1048"/>
                  </a:lnTo>
                  <a:lnTo>
                    <a:pt x="2179" y="1014"/>
                  </a:lnTo>
                  <a:lnTo>
                    <a:pt x="2182" y="979"/>
                  </a:lnTo>
                  <a:lnTo>
                    <a:pt x="2184" y="945"/>
                  </a:lnTo>
                  <a:lnTo>
                    <a:pt x="2184" y="909"/>
                  </a:lnTo>
                  <a:lnTo>
                    <a:pt x="2183" y="862"/>
                  </a:lnTo>
                  <a:lnTo>
                    <a:pt x="2180" y="816"/>
                  </a:lnTo>
                  <a:lnTo>
                    <a:pt x="2174" y="771"/>
                  </a:lnTo>
                  <a:lnTo>
                    <a:pt x="2166" y="726"/>
                  </a:lnTo>
                  <a:lnTo>
                    <a:pt x="2155" y="682"/>
                  </a:lnTo>
                  <a:lnTo>
                    <a:pt x="2143" y="639"/>
                  </a:lnTo>
                  <a:lnTo>
                    <a:pt x="2129" y="597"/>
                  </a:lnTo>
                  <a:lnTo>
                    <a:pt x="2113" y="556"/>
                  </a:lnTo>
                  <a:lnTo>
                    <a:pt x="2094" y="516"/>
                  </a:lnTo>
                  <a:lnTo>
                    <a:pt x="2075" y="477"/>
                  </a:lnTo>
                  <a:lnTo>
                    <a:pt x="2052" y="438"/>
                  </a:lnTo>
                  <a:lnTo>
                    <a:pt x="2028" y="401"/>
                  </a:lnTo>
                  <a:lnTo>
                    <a:pt x="2003" y="366"/>
                  </a:lnTo>
                  <a:lnTo>
                    <a:pt x="1977" y="331"/>
                  </a:lnTo>
                  <a:lnTo>
                    <a:pt x="1948" y="298"/>
                  </a:lnTo>
                  <a:lnTo>
                    <a:pt x="1918" y="267"/>
                  </a:lnTo>
                  <a:lnTo>
                    <a:pt x="1886" y="236"/>
                  </a:lnTo>
                  <a:lnTo>
                    <a:pt x="1853" y="209"/>
                  </a:lnTo>
                  <a:lnTo>
                    <a:pt x="1819" y="181"/>
                  </a:lnTo>
                  <a:lnTo>
                    <a:pt x="1783" y="156"/>
                  </a:lnTo>
                  <a:lnTo>
                    <a:pt x="1746" y="132"/>
                  </a:lnTo>
                  <a:lnTo>
                    <a:pt x="1708" y="110"/>
                  </a:lnTo>
                  <a:lnTo>
                    <a:pt x="1669" y="90"/>
                  </a:lnTo>
                  <a:lnTo>
                    <a:pt x="1628" y="71"/>
                  </a:lnTo>
                  <a:lnTo>
                    <a:pt x="1588" y="55"/>
                  </a:lnTo>
                  <a:lnTo>
                    <a:pt x="1545" y="41"/>
                  </a:lnTo>
                  <a:lnTo>
                    <a:pt x="1502" y="29"/>
                  </a:lnTo>
                  <a:lnTo>
                    <a:pt x="1458" y="18"/>
                  </a:lnTo>
                  <a:lnTo>
                    <a:pt x="1413" y="11"/>
                  </a:lnTo>
                  <a:lnTo>
                    <a:pt x="1368" y="5"/>
                  </a:lnTo>
                  <a:lnTo>
                    <a:pt x="1322" y="1"/>
                  </a:lnTo>
                  <a:lnTo>
                    <a:pt x="1276" y="0"/>
                  </a:lnTo>
                  <a:lnTo>
                    <a:pt x="1229" y="1"/>
                  </a:lnTo>
                  <a:lnTo>
                    <a:pt x="1182" y="5"/>
                  </a:lnTo>
                  <a:lnTo>
                    <a:pt x="1137" y="11"/>
                  </a:lnTo>
                  <a:lnTo>
                    <a:pt x="1093" y="18"/>
                  </a:lnTo>
                  <a:lnTo>
                    <a:pt x="1049" y="29"/>
                  </a:lnTo>
                  <a:lnTo>
                    <a:pt x="1005" y="41"/>
                  </a:lnTo>
                  <a:lnTo>
                    <a:pt x="963" y="55"/>
                  </a:lnTo>
                  <a:lnTo>
                    <a:pt x="922" y="71"/>
                  </a:lnTo>
                  <a:lnTo>
                    <a:pt x="881" y="90"/>
                  </a:lnTo>
                  <a:lnTo>
                    <a:pt x="843" y="110"/>
                  </a:lnTo>
                  <a:lnTo>
                    <a:pt x="805" y="132"/>
                  </a:lnTo>
                  <a:lnTo>
                    <a:pt x="768" y="156"/>
                  </a:lnTo>
                  <a:lnTo>
                    <a:pt x="732" y="181"/>
                  </a:lnTo>
                  <a:lnTo>
                    <a:pt x="698" y="209"/>
                  </a:lnTo>
                  <a:lnTo>
                    <a:pt x="665" y="236"/>
                  </a:lnTo>
                  <a:lnTo>
                    <a:pt x="633" y="267"/>
                  </a:lnTo>
                  <a:lnTo>
                    <a:pt x="603" y="298"/>
                  </a:lnTo>
                  <a:lnTo>
                    <a:pt x="575" y="331"/>
                  </a:lnTo>
                  <a:lnTo>
                    <a:pt x="547" y="366"/>
                  </a:lnTo>
                  <a:lnTo>
                    <a:pt x="522" y="401"/>
                  </a:lnTo>
                  <a:lnTo>
                    <a:pt x="499" y="438"/>
                  </a:lnTo>
                  <a:lnTo>
                    <a:pt x="476" y="477"/>
                  </a:lnTo>
                  <a:lnTo>
                    <a:pt x="456" y="516"/>
                  </a:lnTo>
                  <a:lnTo>
                    <a:pt x="438" y="556"/>
                  </a:lnTo>
                  <a:lnTo>
                    <a:pt x="422" y="597"/>
                  </a:lnTo>
                  <a:lnTo>
                    <a:pt x="407" y="639"/>
                  </a:lnTo>
                  <a:lnTo>
                    <a:pt x="396" y="682"/>
                  </a:lnTo>
                  <a:lnTo>
                    <a:pt x="385" y="726"/>
                  </a:lnTo>
                  <a:lnTo>
                    <a:pt x="377" y="771"/>
                  </a:lnTo>
                  <a:lnTo>
                    <a:pt x="372" y="816"/>
                  </a:lnTo>
                  <a:lnTo>
                    <a:pt x="368" y="862"/>
                  </a:lnTo>
                  <a:lnTo>
                    <a:pt x="367" y="909"/>
                  </a:lnTo>
                  <a:lnTo>
                    <a:pt x="368" y="950"/>
                  </a:lnTo>
                  <a:lnTo>
                    <a:pt x="371" y="993"/>
                  </a:lnTo>
                  <a:lnTo>
                    <a:pt x="374" y="1034"/>
                  </a:lnTo>
                  <a:lnTo>
                    <a:pt x="381" y="1074"/>
                  </a:lnTo>
                  <a:lnTo>
                    <a:pt x="390" y="1114"/>
                  </a:lnTo>
                  <a:lnTo>
                    <a:pt x="400" y="1152"/>
                  </a:lnTo>
                  <a:lnTo>
                    <a:pt x="411" y="1191"/>
                  </a:lnTo>
                  <a:lnTo>
                    <a:pt x="425" y="1229"/>
                  </a:lnTo>
                  <a:lnTo>
                    <a:pt x="439" y="1266"/>
                  </a:lnTo>
                  <a:lnTo>
                    <a:pt x="456" y="1301"/>
                  </a:lnTo>
                  <a:lnTo>
                    <a:pt x="475" y="1337"/>
                  </a:lnTo>
                  <a:lnTo>
                    <a:pt x="493" y="1371"/>
                  </a:lnTo>
                  <a:lnTo>
                    <a:pt x="514" y="1406"/>
                  </a:lnTo>
                  <a:lnTo>
                    <a:pt x="537" y="1437"/>
                  </a:lnTo>
                  <a:lnTo>
                    <a:pt x="561" y="1469"/>
                  </a:lnTo>
                  <a:lnTo>
                    <a:pt x="586" y="1499"/>
                  </a:lnTo>
                  <a:lnTo>
                    <a:pt x="558" y="1518"/>
                  </a:lnTo>
                  <a:lnTo>
                    <a:pt x="529" y="1538"/>
                  </a:lnTo>
                  <a:lnTo>
                    <a:pt x="501" y="1559"/>
                  </a:lnTo>
                  <a:lnTo>
                    <a:pt x="475" y="1580"/>
                  </a:lnTo>
                  <a:lnTo>
                    <a:pt x="447" y="1601"/>
                  </a:lnTo>
                  <a:lnTo>
                    <a:pt x="421" y="1624"/>
                  </a:lnTo>
                  <a:lnTo>
                    <a:pt x="393" y="1647"/>
                  </a:lnTo>
                  <a:lnTo>
                    <a:pt x="368" y="1670"/>
                  </a:lnTo>
                  <a:lnTo>
                    <a:pt x="341" y="1695"/>
                  </a:lnTo>
                  <a:lnTo>
                    <a:pt x="316" y="1719"/>
                  </a:lnTo>
                  <a:lnTo>
                    <a:pt x="293" y="1744"/>
                  </a:lnTo>
                  <a:lnTo>
                    <a:pt x="269" y="1769"/>
                  </a:lnTo>
                  <a:lnTo>
                    <a:pt x="245" y="1795"/>
                  </a:lnTo>
                  <a:lnTo>
                    <a:pt x="223" y="1820"/>
                  </a:lnTo>
                  <a:lnTo>
                    <a:pt x="202" y="1847"/>
                  </a:lnTo>
                  <a:lnTo>
                    <a:pt x="180" y="1873"/>
                  </a:lnTo>
                  <a:lnTo>
                    <a:pt x="161" y="1899"/>
                  </a:lnTo>
                  <a:lnTo>
                    <a:pt x="141" y="1927"/>
                  </a:lnTo>
                  <a:lnTo>
                    <a:pt x="122" y="1954"/>
                  </a:lnTo>
                  <a:lnTo>
                    <a:pt x="107" y="1980"/>
                  </a:lnTo>
                  <a:lnTo>
                    <a:pt x="89" y="2006"/>
                  </a:lnTo>
                  <a:lnTo>
                    <a:pt x="75" y="2034"/>
                  </a:lnTo>
                  <a:lnTo>
                    <a:pt x="62" y="2060"/>
                  </a:lnTo>
                  <a:lnTo>
                    <a:pt x="48" y="2087"/>
                  </a:lnTo>
                  <a:lnTo>
                    <a:pt x="38" y="2113"/>
                  </a:lnTo>
                  <a:lnTo>
                    <a:pt x="27" y="2138"/>
                  </a:lnTo>
                  <a:lnTo>
                    <a:pt x="19" y="2165"/>
                  </a:lnTo>
                  <a:lnTo>
                    <a:pt x="13" y="2190"/>
                  </a:lnTo>
                  <a:lnTo>
                    <a:pt x="8" y="2215"/>
                  </a:lnTo>
                  <a:lnTo>
                    <a:pt x="2" y="2240"/>
                  </a:lnTo>
                  <a:lnTo>
                    <a:pt x="1" y="2264"/>
                  </a:lnTo>
                  <a:lnTo>
                    <a:pt x="0" y="2288"/>
                  </a:lnTo>
                  <a:lnTo>
                    <a:pt x="2" y="2323"/>
                  </a:lnTo>
                  <a:lnTo>
                    <a:pt x="9" y="2359"/>
                  </a:lnTo>
                  <a:lnTo>
                    <a:pt x="21" y="2397"/>
                  </a:lnTo>
                  <a:lnTo>
                    <a:pt x="37" y="2435"/>
                  </a:lnTo>
                  <a:lnTo>
                    <a:pt x="56" y="2474"/>
                  </a:lnTo>
                  <a:lnTo>
                    <a:pt x="80" y="2512"/>
                  </a:lnTo>
                  <a:lnTo>
                    <a:pt x="107" y="2552"/>
                  </a:lnTo>
                  <a:lnTo>
                    <a:pt x="137" y="2591"/>
                  </a:lnTo>
                  <a:lnTo>
                    <a:pt x="171" y="2629"/>
                  </a:lnTo>
                  <a:lnTo>
                    <a:pt x="208" y="2669"/>
                  </a:lnTo>
                  <a:lnTo>
                    <a:pt x="248" y="2706"/>
                  </a:lnTo>
                  <a:lnTo>
                    <a:pt x="290" y="2744"/>
                  </a:lnTo>
                  <a:lnTo>
                    <a:pt x="335" y="2780"/>
                  </a:lnTo>
                  <a:lnTo>
                    <a:pt x="381" y="2816"/>
                  </a:lnTo>
                  <a:lnTo>
                    <a:pt x="430" y="2849"/>
                  </a:lnTo>
                  <a:lnTo>
                    <a:pt x="480" y="2882"/>
                  </a:lnTo>
                  <a:lnTo>
                    <a:pt x="532" y="2912"/>
                  </a:lnTo>
                  <a:lnTo>
                    <a:pt x="586" y="2941"/>
                  </a:lnTo>
                  <a:lnTo>
                    <a:pt x="640" y="2967"/>
                  </a:lnTo>
                  <a:lnTo>
                    <a:pt x="695" y="2991"/>
                  </a:lnTo>
                  <a:lnTo>
                    <a:pt x="751" y="3014"/>
                  </a:lnTo>
                  <a:lnTo>
                    <a:pt x="807" y="3032"/>
                  </a:lnTo>
                  <a:lnTo>
                    <a:pt x="864" y="3049"/>
                  </a:lnTo>
                  <a:lnTo>
                    <a:pt x="921" y="3062"/>
                  </a:lnTo>
                  <a:lnTo>
                    <a:pt x="978" y="3072"/>
                  </a:lnTo>
                  <a:lnTo>
                    <a:pt x="1033" y="3080"/>
                  </a:lnTo>
                  <a:lnTo>
                    <a:pt x="1090" y="3082"/>
                  </a:lnTo>
                  <a:lnTo>
                    <a:pt x="1144" y="3081"/>
                  </a:lnTo>
                  <a:lnTo>
                    <a:pt x="1198" y="3077"/>
                  </a:lnTo>
                  <a:lnTo>
                    <a:pt x="1251" y="3068"/>
                  </a:lnTo>
                  <a:lnTo>
                    <a:pt x="1302" y="3054"/>
                  </a:lnTo>
                  <a:lnTo>
                    <a:pt x="1353" y="3037"/>
                  </a:lnTo>
                  <a:lnTo>
                    <a:pt x="1400" y="3016"/>
                  </a:lnTo>
                  <a:lnTo>
                    <a:pt x="1442" y="2994"/>
                  </a:lnTo>
                  <a:lnTo>
                    <a:pt x="1482" y="2971"/>
                  </a:lnTo>
                  <a:lnTo>
                    <a:pt x="1516" y="2946"/>
                  </a:lnTo>
                  <a:lnTo>
                    <a:pt x="1548" y="2921"/>
                  </a:lnTo>
                  <a:lnTo>
                    <a:pt x="1576" y="2895"/>
                  </a:lnTo>
                  <a:lnTo>
                    <a:pt x="1601" y="2867"/>
                  </a:lnTo>
                  <a:lnTo>
                    <a:pt x="1623" y="2839"/>
                  </a:lnTo>
                  <a:lnTo>
                    <a:pt x="1642" y="2810"/>
                  </a:lnTo>
                  <a:lnTo>
                    <a:pt x="1659" y="2780"/>
                  </a:lnTo>
                  <a:lnTo>
                    <a:pt x="1672" y="2750"/>
                  </a:lnTo>
                  <a:lnTo>
                    <a:pt x="1684" y="2718"/>
                  </a:lnTo>
                  <a:lnTo>
                    <a:pt x="1692" y="2685"/>
                  </a:lnTo>
                  <a:lnTo>
                    <a:pt x="1700" y="2652"/>
                  </a:lnTo>
                  <a:lnTo>
                    <a:pt x="1705" y="2619"/>
                  </a:lnTo>
                  <a:lnTo>
                    <a:pt x="1708" y="2585"/>
                  </a:lnTo>
                  <a:lnTo>
                    <a:pt x="1710" y="2550"/>
                  </a:lnTo>
                  <a:lnTo>
                    <a:pt x="1710" y="2516"/>
                  </a:lnTo>
                  <a:lnTo>
                    <a:pt x="1710" y="2480"/>
                  </a:lnTo>
                  <a:lnTo>
                    <a:pt x="1709" y="2445"/>
                  </a:lnTo>
                  <a:lnTo>
                    <a:pt x="1702" y="2373"/>
                  </a:lnTo>
                  <a:lnTo>
                    <a:pt x="1694" y="2302"/>
                  </a:lnTo>
                  <a:lnTo>
                    <a:pt x="1687" y="2229"/>
                  </a:lnTo>
                  <a:lnTo>
                    <a:pt x="1679" y="2157"/>
                  </a:lnTo>
                  <a:lnTo>
                    <a:pt x="1676" y="2121"/>
                  </a:lnTo>
                  <a:lnTo>
                    <a:pt x="1673" y="2086"/>
                  </a:lnTo>
                  <a:lnTo>
                    <a:pt x="1672" y="2051"/>
                  </a:lnTo>
                  <a:lnTo>
                    <a:pt x="1671" y="2016"/>
                  </a:lnTo>
                  <a:lnTo>
                    <a:pt x="1671" y="1981"/>
                  </a:lnTo>
                  <a:lnTo>
                    <a:pt x="1668" y="1947"/>
                  </a:lnTo>
                  <a:lnTo>
                    <a:pt x="1663" y="1913"/>
                  </a:lnTo>
                  <a:lnTo>
                    <a:pt x="1658" y="1878"/>
                  </a:lnTo>
                  <a:lnTo>
                    <a:pt x="1650" y="1845"/>
                  </a:lnTo>
                  <a:lnTo>
                    <a:pt x="1640" y="1814"/>
                  </a:lnTo>
                  <a:lnTo>
                    <a:pt x="1630" y="1782"/>
                  </a:lnTo>
                  <a:lnTo>
                    <a:pt x="1617" y="1752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05" name="Freeform 2389"/>
            <p:cNvSpPr>
              <a:spLocks/>
            </p:cNvSpPr>
            <p:nvPr/>
          </p:nvSpPr>
          <p:spPr bwMode="auto">
            <a:xfrm>
              <a:off x="1188" y="2134"/>
              <a:ext cx="454" cy="455"/>
            </a:xfrm>
            <a:custGeom>
              <a:avLst/>
              <a:gdLst>
                <a:gd name="T0" fmla="*/ 0 w 1818"/>
                <a:gd name="T1" fmla="*/ 0 h 1818"/>
                <a:gd name="T2" fmla="*/ 0 w 1818"/>
                <a:gd name="T3" fmla="*/ 0 h 1818"/>
                <a:gd name="T4" fmla="*/ 0 w 1818"/>
                <a:gd name="T5" fmla="*/ 0 h 1818"/>
                <a:gd name="T6" fmla="*/ 0 w 1818"/>
                <a:gd name="T7" fmla="*/ 0 h 1818"/>
                <a:gd name="T8" fmla="*/ 0 w 1818"/>
                <a:gd name="T9" fmla="*/ 0 h 1818"/>
                <a:gd name="T10" fmla="*/ 0 w 1818"/>
                <a:gd name="T11" fmla="*/ 0 h 1818"/>
                <a:gd name="T12" fmla="*/ 0 w 1818"/>
                <a:gd name="T13" fmla="*/ 0 h 1818"/>
                <a:gd name="T14" fmla="*/ 0 w 1818"/>
                <a:gd name="T15" fmla="*/ 0 h 1818"/>
                <a:gd name="T16" fmla="*/ 0 w 1818"/>
                <a:gd name="T17" fmla="*/ 0 h 1818"/>
                <a:gd name="T18" fmla="*/ 0 w 1818"/>
                <a:gd name="T19" fmla="*/ 0 h 1818"/>
                <a:gd name="T20" fmla="*/ 0 w 1818"/>
                <a:gd name="T21" fmla="*/ 0 h 1818"/>
                <a:gd name="T22" fmla="*/ 0 w 1818"/>
                <a:gd name="T23" fmla="*/ 0 h 1818"/>
                <a:gd name="T24" fmla="*/ 0 w 1818"/>
                <a:gd name="T25" fmla="*/ 0 h 1818"/>
                <a:gd name="T26" fmla="*/ 0 w 1818"/>
                <a:gd name="T27" fmla="*/ 0 h 1818"/>
                <a:gd name="T28" fmla="*/ 0 w 1818"/>
                <a:gd name="T29" fmla="*/ 0 h 1818"/>
                <a:gd name="T30" fmla="*/ 0 w 1818"/>
                <a:gd name="T31" fmla="*/ 0 h 1818"/>
                <a:gd name="T32" fmla="*/ 0 w 1818"/>
                <a:gd name="T33" fmla="*/ 0 h 1818"/>
                <a:gd name="T34" fmla="*/ 0 w 1818"/>
                <a:gd name="T35" fmla="*/ 0 h 1818"/>
                <a:gd name="T36" fmla="*/ 0 w 1818"/>
                <a:gd name="T37" fmla="*/ 0 h 1818"/>
                <a:gd name="T38" fmla="*/ 0 w 1818"/>
                <a:gd name="T39" fmla="*/ 0 h 1818"/>
                <a:gd name="T40" fmla="*/ 0 w 1818"/>
                <a:gd name="T41" fmla="*/ 0 h 1818"/>
                <a:gd name="T42" fmla="*/ 0 w 1818"/>
                <a:gd name="T43" fmla="*/ 0 h 1818"/>
                <a:gd name="T44" fmla="*/ 0 w 1818"/>
                <a:gd name="T45" fmla="*/ 0 h 1818"/>
                <a:gd name="T46" fmla="*/ 0 w 1818"/>
                <a:gd name="T47" fmla="*/ 0 h 1818"/>
                <a:gd name="T48" fmla="*/ 0 w 1818"/>
                <a:gd name="T49" fmla="*/ 0 h 1818"/>
                <a:gd name="T50" fmla="*/ 0 w 1818"/>
                <a:gd name="T51" fmla="*/ 0 h 1818"/>
                <a:gd name="T52" fmla="*/ 0 w 1818"/>
                <a:gd name="T53" fmla="*/ 0 h 1818"/>
                <a:gd name="T54" fmla="*/ 0 w 1818"/>
                <a:gd name="T55" fmla="*/ 0 h 1818"/>
                <a:gd name="T56" fmla="*/ 0 w 1818"/>
                <a:gd name="T57" fmla="*/ 0 h 1818"/>
                <a:gd name="T58" fmla="*/ 0 w 1818"/>
                <a:gd name="T59" fmla="*/ 0 h 1818"/>
                <a:gd name="T60" fmla="*/ 0 w 1818"/>
                <a:gd name="T61" fmla="*/ 0 h 1818"/>
                <a:gd name="T62" fmla="*/ 0 w 1818"/>
                <a:gd name="T63" fmla="*/ 0 h 1818"/>
                <a:gd name="T64" fmla="*/ 0 w 1818"/>
                <a:gd name="T65" fmla="*/ 0 h 1818"/>
                <a:gd name="T66" fmla="*/ 0 w 1818"/>
                <a:gd name="T67" fmla="*/ 0 h 1818"/>
                <a:gd name="T68" fmla="*/ 0 w 1818"/>
                <a:gd name="T69" fmla="*/ 0 h 1818"/>
                <a:gd name="T70" fmla="*/ 0 w 1818"/>
                <a:gd name="T71" fmla="*/ 0 h 1818"/>
                <a:gd name="T72" fmla="*/ 0 w 1818"/>
                <a:gd name="T73" fmla="*/ 0 h 1818"/>
                <a:gd name="T74" fmla="*/ 0 w 1818"/>
                <a:gd name="T75" fmla="*/ 0 h 1818"/>
                <a:gd name="T76" fmla="*/ 0 w 1818"/>
                <a:gd name="T77" fmla="*/ 0 h 1818"/>
                <a:gd name="T78" fmla="*/ 0 w 1818"/>
                <a:gd name="T79" fmla="*/ 0 h 1818"/>
                <a:gd name="T80" fmla="*/ 0 w 1818"/>
                <a:gd name="T81" fmla="*/ 0 h 1818"/>
                <a:gd name="T82" fmla="*/ 0 w 1818"/>
                <a:gd name="T83" fmla="*/ 0 h 1818"/>
                <a:gd name="T84" fmla="*/ 0 w 1818"/>
                <a:gd name="T85" fmla="*/ 0 h 18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18"/>
                <a:gd name="T130" fmla="*/ 0 h 1818"/>
                <a:gd name="T131" fmla="*/ 1818 w 1818"/>
                <a:gd name="T132" fmla="*/ 1818 h 18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18" h="1818">
                  <a:moveTo>
                    <a:pt x="908" y="1818"/>
                  </a:moveTo>
                  <a:lnTo>
                    <a:pt x="956" y="1816"/>
                  </a:lnTo>
                  <a:lnTo>
                    <a:pt x="1002" y="1812"/>
                  </a:lnTo>
                  <a:lnTo>
                    <a:pt x="1047" y="1807"/>
                  </a:lnTo>
                  <a:lnTo>
                    <a:pt x="1092" y="1799"/>
                  </a:lnTo>
                  <a:lnTo>
                    <a:pt x="1135" y="1789"/>
                  </a:lnTo>
                  <a:lnTo>
                    <a:pt x="1179" y="1777"/>
                  </a:lnTo>
                  <a:lnTo>
                    <a:pt x="1221" y="1762"/>
                  </a:lnTo>
                  <a:lnTo>
                    <a:pt x="1262" y="1745"/>
                  </a:lnTo>
                  <a:lnTo>
                    <a:pt x="1303" y="1728"/>
                  </a:lnTo>
                  <a:lnTo>
                    <a:pt x="1341" y="1707"/>
                  </a:lnTo>
                  <a:lnTo>
                    <a:pt x="1379" y="1686"/>
                  </a:lnTo>
                  <a:lnTo>
                    <a:pt x="1416" y="1662"/>
                  </a:lnTo>
                  <a:lnTo>
                    <a:pt x="1452" y="1637"/>
                  </a:lnTo>
                  <a:lnTo>
                    <a:pt x="1486" y="1609"/>
                  </a:lnTo>
                  <a:lnTo>
                    <a:pt x="1519" y="1581"/>
                  </a:lnTo>
                  <a:lnTo>
                    <a:pt x="1551" y="1551"/>
                  </a:lnTo>
                  <a:lnTo>
                    <a:pt x="1581" y="1519"/>
                  </a:lnTo>
                  <a:lnTo>
                    <a:pt x="1609" y="1486"/>
                  </a:lnTo>
                  <a:lnTo>
                    <a:pt x="1637" y="1452"/>
                  </a:lnTo>
                  <a:lnTo>
                    <a:pt x="1662" y="1416"/>
                  </a:lnTo>
                  <a:lnTo>
                    <a:pt x="1686" y="1379"/>
                  </a:lnTo>
                  <a:lnTo>
                    <a:pt x="1708" y="1341"/>
                  </a:lnTo>
                  <a:lnTo>
                    <a:pt x="1728" y="1301"/>
                  </a:lnTo>
                  <a:lnTo>
                    <a:pt x="1746" y="1262"/>
                  </a:lnTo>
                  <a:lnTo>
                    <a:pt x="1762" y="1221"/>
                  </a:lnTo>
                  <a:lnTo>
                    <a:pt x="1777" y="1179"/>
                  </a:lnTo>
                  <a:lnTo>
                    <a:pt x="1789" y="1135"/>
                  </a:lnTo>
                  <a:lnTo>
                    <a:pt x="1799" y="1092"/>
                  </a:lnTo>
                  <a:lnTo>
                    <a:pt x="1807" y="1047"/>
                  </a:lnTo>
                  <a:lnTo>
                    <a:pt x="1812" y="1001"/>
                  </a:lnTo>
                  <a:lnTo>
                    <a:pt x="1816" y="954"/>
                  </a:lnTo>
                  <a:lnTo>
                    <a:pt x="1818" y="908"/>
                  </a:lnTo>
                  <a:lnTo>
                    <a:pt x="1816" y="862"/>
                  </a:lnTo>
                  <a:lnTo>
                    <a:pt x="1812" y="816"/>
                  </a:lnTo>
                  <a:lnTo>
                    <a:pt x="1807" y="771"/>
                  </a:lnTo>
                  <a:lnTo>
                    <a:pt x="1799" y="726"/>
                  </a:lnTo>
                  <a:lnTo>
                    <a:pt x="1789" y="681"/>
                  </a:lnTo>
                  <a:lnTo>
                    <a:pt x="1777" y="639"/>
                  </a:lnTo>
                  <a:lnTo>
                    <a:pt x="1762" y="597"/>
                  </a:lnTo>
                  <a:lnTo>
                    <a:pt x="1746" y="556"/>
                  </a:lnTo>
                  <a:lnTo>
                    <a:pt x="1728" y="515"/>
                  </a:lnTo>
                  <a:lnTo>
                    <a:pt x="1708" y="475"/>
                  </a:lnTo>
                  <a:lnTo>
                    <a:pt x="1686" y="438"/>
                  </a:lnTo>
                  <a:lnTo>
                    <a:pt x="1662" y="401"/>
                  </a:lnTo>
                  <a:lnTo>
                    <a:pt x="1637" y="366"/>
                  </a:lnTo>
                  <a:lnTo>
                    <a:pt x="1609" y="331"/>
                  </a:lnTo>
                  <a:lnTo>
                    <a:pt x="1581" y="298"/>
                  </a:lnTo>
                  <a:lnTo>
                    <a:pt x="1551" y="267"/>
                  </a:lnTo>
                  <a:lnTo>
                    <a:pt x="1519" y="236"/>
                  </a:lnTo>
                  <a:lnTo>
                    <a:pt x="1486" y="207"/>
                  </a:lnTo>
                  <a:lnTo>
                    <a:pt x="1452" y="181"/>
                  </a:lnTo>
                  <a:lnTo>
                    <a:pt x="1416" y="154"/>
                  </a:lnTo>
                  <a:lnTo>
                    <a:pt x="1379" y="132"/>
                  </a:lnTo>
                  <a:lnTo>
                    <a:pt x="1341" y="110"/>
                  </a:lnTo>
                  <a:lnTo>
                    <a:pt x="1303" y="90"/>
                  </a:lnTo>
                  <a:lnTo>
                    <a:pt x="1262" y="71"/>
                  </a:lnTo>
                  <a:lnTo>
                    <a:pt x="1221" y="54"/>
                  </a:lnTo>
                  <a:lnTo>
                    <a:pt x="1179" y="41"/>
                  </a:lnTo>
                  <a:lnTo>
                    <a:pt x="1135" y="28"/>
                  </a:lnTo>
                  <a:lnTo>
                    <a:pt x="1092" y="18"/>
                  </a:lnTo>
                  <a:lnTo>
                    <a:pt x="1047" y="11"/>
                  </a:lnTo>
                  <a:lnTo>
                    <a:pt x="1002" y="4"/>
                  </a:lnTo>
                  <a:lnTo>
                    <a:pt x="956" y="0"/>
                  </a:lnTo>
                  <a:lnTo>
                    <a:pt x="908" y="0"/>
                  </a:lnTo>
                  <a:lnTo>
                    <a:pt x="862" y="0"/>
                  </a:lnTo>
                  <a:lnTo>
                    <a:pt x="816" y="4"/>
                  </a:lnTo>
                  <a:lnTo>
                    <a:pt x="771" y="11"/>
                  </a:lnTo>
                  <a:lnTo>
                    <a:pt x="726" y="18"/>
                  </a:lnTo>
                  <a:lnTo>
                    <a:pt x="682" y="28"/>
                  </a:lnTo>
                  <a:lnTo>
                    <a:pt x="639" y="41"/>
                  </a:lnTo>
                  <a:lnTo>
                    <a:pt x="597" y="54"/>
                  </a:lnTo>
                  <a:lnTo>
                    <a:pt x="556" y="71"/>
                  </a:lnTo>
                  <a:lnTo>
                    <a:pt x="515" y="90"/>
                  </a:lnTo>
                  <a:lnTo>
                    <a:pt x="477" y="110"/>
                  </a:lnTo>
                  <a:lnTo>
                    <a:pt x="438" y="132"/>
                  </a:lnTo>
                  <a:lnTo>
                    <a:pt x="401" y="154"/>
                  </a:lnTo>
                  <a:lnTo>
                    <a:pt x="366" y="181"/>
                  </a:lnTo>
                  <a:lnTo>
                    <a:pt x="331" y="207"/>
                  </a:lnTo>
                  <a:lnTo>
                    <a:pt x="298" y="236"/>
                  </a:lnTo>
                  <a:lnTo>
                    <a:pt x="267" y="267"/>
                  </a:lnTo>
                  <a:lnTo>
                    <a:pt x="236" y="298"/>
                  </a:lnTo>
                  <a:lnTo>
                    <a:pt x="207" y="331"/>
                  </a:lnTo>
                  <a:lnTo>
                    <a:pt x="181" y="366"/>
                  </a:lnTo>
                  <a:lnTo>
                    <a:pt x="156" y="401"/>
                  </a:lnTo>
                  <a:lnTo>
                    <a:pt x="132" y="438"/>
                  </a:lnTo>
                  <a:lnTo>
                    <a:pt x="110" y="475"/>
                  </a:lnTo>
                  <a:lnTo>
                    <a:pt x="90" y="515"/>
                  </a:lnTo>
                  <a:lnTo>
                    <a:pt x="71" y="556"/>
                  </a:lnTo>
                  <a:lnTo>
                    <a:pt x="55" y="597"/>
                  </a:lnTo>
                  <a:lnTo>
                    <a:pt x="41" y="639"/>
                  </a:lnTo>
                  <a:lnTo>
                    <a:pt x="29" y="681"/>
                  </a:lnTo>
                  <a:lnTo>
                    <a:pt x="19" y="726"/>
                  </a:lnTo>
                  <a:lnTo>
                    <a:pt x="11" y="771"/>
                  </a:lnTo>
                  <a:lnTo>
                    <a:pt x="4" y="816"/>
                  </a:lnTo>
                  <a:lnTo>
                    <a:pt x="1" y="862"/>
                  </a:lnTo>
                  <a:lnTo>
                    <a:pt x="0" y="908"/>
                  </a:lnTo>
                  <a:lnTo>
                    <a:pt x="1" y="954"/>
                  </a:lnTo>
                  <a:lnTo>
                    <a:pt x="4" y="1001"/>
                  </a:lnTo>
                  <a:lnTo>
                    <a:pt x="11" y="1047"/>
                  </a:lnTo>
                  <a:lnTo>
                    <a:pt x="19" y="1092"/>
                  </a:lnTo>
                  <a:lnTo>
                    <a:pt x="29" y="1135"/>
                  </a:lnTo>
                  <a:lnTo>
                    <a:pt x="41" y="1179"/>
                  </a:lnTo>
                  <a:lnTo>
                    <a:pt x="55" y="1221"/>
                  </a:lnTo>
                  <a:lnTo>
                    <a:pt x="71" y="1262"/>
                  </a:lnTo>
                  <a:lnTo>
                    <a:pt x="90" y="1301"/>
                  </a:lnTo>
                  <a:lnTo>
                    <a:pt x="110" y="1341"/>
                  </a:lnTo>
                  <a:lnTo>
                    <a:pt x="132" y="1379"/>
                  </a:lnTo>
                  <a:lnTo>
                    <a:pt x="156" y="1416"/>
                  </a:lnTo>
                  <a:lnTo>
                    <a:pt x="181" y="1452"/>
                  </a:lnTo>
                  <a:lnTo>
                    <a:pt x="207" y="1486"/>
                  </a:lnTo>
                  <a:lnTo>
                    <a:pt x="236" y="1519"/>
                  </a:lnTo>
                  <a:lnTo>
                    <a:pt x="267" y="1551"/>
                  </a:lnTo>
                  <a:lnTo>
                    <a:pt x="298" y="1581"/>
                  </a:lnTo>
                  <a:lnTo>
                    <a:pt x="331" y="1609"/>
                  </a:lnTo>
                  <a:lnTo>
                    <a:pt x="366" y="1637"/>
                  </a:lnTo>
                  <a:lnTo>
                    <a:pt x="401" y="1662"/>
                  </a:lnTo>
                  <a:lnTo>
                    <a:pt x="438" y="1686"/>
                  </a:lnTo>
                  <a:lnTo>
                    <a:pt x="477" y="1707"/>
                  </a:lnTo>
                  <a:lnTo>
                    <a:pt x="515" y="1728"/>
                  </a:lnTo>
                  <a:lnTo>
                    <a:pt x="556" y="1745"/>
                  </a:lnTo>
                  <a:lnTo>
                    <a:pt x="597" y="1762"/>
                  </a:lnTo>
                  <a:lnTo>
                    <a:pt x="639" y="1777"/>
                  </a:lnTo>
                  <a:lnTo>
                    <a:pt x="682" y="1789"/>
                  </a:lnTo>
                  <a:lnTo>
                    <a:pt x="726" y="1799"/>
                  </a:lnTo>
                  <a:lnTo>
                    <a:pt x="771" y="1807"/>
                  </a:lnTo>
                  <a:lnTo>
                    <a:pt x="816" y="1812"/>
                  </a:lnTo>
                  <a:lnTo>
                    <a:pt x="862" y="1816"/>
                  </a:lnTo>
                  <a:lnTo>
                    <a:pt x="908" y="1818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06" name="Freeform 2390"/>
            <p:cNvSpPr>
              <a:spLocks/>
            </p:cNvSpPr>
            <p:nvPr/>
          </p:nvSpPr>
          <p:spPr bwMode="auto">
            <a:xfrm>
              <a:off x="1188" y="2134"/>
              <a:ext cx="454" cy="455"/>
            </a:xfrm>
            <a:custGeom>
              <a:avLst/>
              <a:gdLst>
                <a:gd name="T0" fmla="*/ 0 w 1818"/>
                <a:gd name="T1" fmla="*/ 0 h 1818"/>
                <a:gd name="T2" fmla="*/ 0 w 1818"/>
                <a:gd name="T3" fmla="*/ 0 h 1818"/>
                <a:gd name="T4" fmla="*/ 0 w 1818"/>
                <a:gd name="T5" fmla="*/ 0 h 1818"/>
                <a:gd name="T6" fmla="*/ 0 w 1818"/>
                <a:gd name="T7" fmla="*/ 0 h 1818"/>
                <a:gd name="T8" fmla="*/ 0 w 1818"/>
                <a:gd name="T9" fmla="*/ 0 h 1818"/>
                <a:gd name="T10" fmla="*/ 0 w 1818"/>
                <a:gd name="T11" fmla="*/ 0 h 1818"/>
                <a:gd name="T12" fmla="*/ 0 w 1818"/>
                <a:gd name="T13" fmla="*/ 0 h 1818"/>
                <a:gd name="T14" fmla="*/ 0 w 1818"/>
                <a:gd name="T15" fmla="*/ 0 h 1818"/>
                <a:gd name="T16" fmla="*/ 0 w 1818"/>
                <a:gd name="T17" fmla="*/ 0 h 1818"/>
                <a:gd name="T18" fmla="*/ 0 w 1818"/>
                <a:gd name="T19" fmla="*/ 0 h 1818"/>
                <a:gd name="T20" fmla="*/ 0 w 1818"/>
                <a:gd name="T21" fmla="*/ 0 h 1818"/>
                <a:gd name="T22" fmla="*/ 0 w 1818"/>
                <a:gd name="T23" fmla="*/ 0 h 1818"/>
                <a:gd name="T24" fmla="*/ 0 w 1818"/>
                <a:gd name="T25" fmla="*/ 0 h 1818"/>
                <a:gd name="T26" fmla="*/ 0 w 1818"/>
                <a:gd name="T27" fmla="*/ 0 h 1818"/>
                <a:gd name="T28" fmla="*/ 0 w 1818"/>
                <a:gd name="T29" fmla="*/ 0 h 1818"/>
                <a:gd name="T30" fmla="*/ 0 w 1818"/>
                <a:gd name="T31" fmla="*/ 0 h 1818"/>
                <a:gd name="T32" fmla="*/ 0 w 1818"/>
                <a:gd name="T33" fmla="*/ 0 h 1818"/>
                <a:gd name="T34" fmla="*/ 0 w 1818"/>
                <a:gd name="T35" fmla="*/ 0 h 1818"/>
                <a:gd name="T36" fmla="*/ 0 w 1818"/>
                <a:gd name="T37" fmla="*/ 0 h 1818"/>
                <a:gd name="T38" fmla="*/ 0 w 1818"/>
                <a:gd name="T39" fmla="*/ 0 h 1818"/>
                <a:gd name="T40" fmla="*/ 0 w 1818"/>
                <a:gd name="T41" fmla="*/ 0 h 1818"/>
                <a:gd name="T42" fmla="*/ 0 w 1818"/>
                <a:gd name="T43" fmla="*/ 0 h 1818"/>
                <a:gd name="T44" fmla="*/ 0 w 1818"/>
                <a:gd name="T45" fmla="*/ 0 h 1818"/>
                <a:gd name="T46" fmla="*/ 0 w 1818"/>
                <a:gd name="T47" fmla="*/ 0 h 1818"/>
                <a:gd name="T48" fmla="*/ 0 w 1818"/>
                <a:gd name="T49" fmla="*/ 0 h 1818"/>
                <a:gd name="T50" fmla="*/ 0 w 1818"/>
                <a:gd name="T51" fmla="*/ 0 h 1818"/>
                <a:gd name="T52" fmla="*/ 0 w 1818"/>
                <a:gd name="T53" fmla="*/ 0 h 1818"/>
                <a:gd name="T54" fmla="*/ 0 w 1818"/>
                <a:gd name="T55" fmla="*/ 0 h 1818"/>
                <a:gd name="T56" fmla="*/ 0 w 1818"/>
                <a:gd name="T57" fmla="*/ 0 h 1818"/>
                <a:gd name="T58" fmla="*/ 0 w 1818"/>
                <a:gd name="T59" fmla="*/ 0 h 1818"/>
                <a:gd name="T60" fmla="*/ 0 w 1818"/>
                <a:gd name="T61" fmla="*/ 0 h 1818"/>
                <a:gd name="T62" fmla="*/ 0 w 1818"/>
                <a:gd name="T63" fmla="*/ 0 h 1818"/>
                <a:gd name="T64" fmla="*/ 0 w 1818"/>
                <a:gd name="T65" fmla="*/ 0 h 1818"/>
                <a:gd name="T66" fmla="*/ 0 w 1818"/>
                <a:gd name="T67" fmla="*/ 0 h 1818"/>
                <a:gd name="T68" fmla="*/ 0 w 1818"/>
                <a:gd name="T69" fmla="*/ 0 h 1818"/>
                <a:gd name="T70" fmla="*/ 0 w 1818"/>
                <a:gd name="T71" fmla="*/ 0 h 1818"/>
                <a:gd name="T72" fmla="*/ 0 w 1818"/>
                <a:gd name="T73" fmla="*/ 0 h 1818"/>
                <a:gd name="T74" fmla="*/ 0 w 1818"/>
                <a:gd name="T75" fmla="*/ 0 h 1818"/>
                <a:gd name="T76" fmla="*/ 0 w 1818"/>
                <a:gd name="T77" fmla="*/ 0 h 1818"/>
                <a:gd name="T78" fmla="*/ 0 w 1818"/>
                <a:gd name="T79" fmla="*/ 0 h 1818"/>
                <a:gd name="T80" fmla="*/ 0 w 1818"/>
                <a:gd name="T81" fmla="*/ 0 h 1818"/>
                <a:gd name="T82" fmla="*/ 0 w 1818"/>
                <a:gd name="T83" fmla="*/ 0 h 1818"/>
                <a:gd name="T84" fmla="*/ 0 w 1818"/>
                <a:gd name="T85" fmla="*/ 0 h 18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18"/>
                <a:gd name="T130" fmla="*/ 0 h 1818"/>
                <a:gd name="T131" fmla="*/ 1818 w 1818"/>
                <a:gd name="T132" fmla="*/ 1818 h 18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18" h="1818">
                  <a:moveTo>
                    <a:pt x="908" y="1818"/>
                  </a:moveTo>
                  <a:lnTo>
                    <a:pt x="956" y="1816"/>
                  </a:lnTo>
                  <a:lnTo>
                    <a:pt x="1002" y="1812"/>
                  </a:lnTo>
                  <a:lnTo>
                    <a:pt x="1047" y="1807"/>
                  </a:lnTo>
                  <a:lnTo>
                    <a:pt x="1092" y="1799"/>
                  </a:lnTo>
                  <a:lnTo>
                    <a:pt x="1135" y="1789"/>
                  </a:lnTo>
                  <a:lnTo>
                    <a:pt x="1179" y="1777"/>
                  </a:lnTo>
                  <a:lnTo>
                    <a:pt x="1221" y="1762"/>
                  </a:lnTo>
                  <a:lnTo>
                    <a:pt x="1262" y="1745"/>
                  </a:lnTo>
                  <a:lnTo>
                    <a:pt x="1303" y="1728"/>
                  </a:lnTo>
                  <a:lnTo>
                    <a:pt x="1341" y="1707"/>
                  </a:lnTo>
                  <a:lnTo>
                    <a:pt x="1379" y="1686"/>
                  </a:lnTo>
                  <a:lnTo>
                    <a:pt x="1416" y="1662"/>
                  </a:lnTo>
                  <a:lnTo>
                    <a:pt x="1452" y="1637"/>
                  </a:lnTo>
                  <a:lnTo>
                    <a:pt x="1486" y="1609"/>
                  </a:lnTo>
                  <a:lnTo>
                    <a:pt x="1519" y="1581"/>
                  </a:lnTo>
                  <a:lnTo>
                    <a:pt x="1551" y="1551"/>
                  </a:lnTo>
                  <a:lnTo>
                    <a:pt x="1581" y="1519"/>
                  </a:lnTo>
                  <a:lnTo>
                    <a:pt x="1609" y="1486"/>
                  </a:lnTo>
                  <a:lnTo>
                    <a:pt x="1637" y="1452"/>
                  </a:lnTo>
                  <a:lnTo>
                    <a:pt x="1662" y="1416"/>
                  </a:lnTo>
                  <a:lnTo>
                    <a:pt x="1686" y="1379"/>
                  </a:lnTo>
                  <a:lnTo>
                    <a:pt x="1708" y="1341"/>
                  </a:lnTo>
                  <a:lnTo>
                    <a:pt x="1728" y="1301"/>
                  </a:lnTo>
                  <a:lnTo>
                    <a:pt x="1746" y="1262"/>
                  </a:lnTo>
                  <a:lnTo>
                    <a:pt x="1762" y="1221"/>
                  </a:lnTo>
                  <a:lnTo>
                    <a:pt x="1777" y="1179"/>
                  </a:lnTo>
                  <a:lnTo>
                    <a:pt x="1789" y="1135"/>
                  </a:lnTo>
                  <a:lnTo>
                    <a:pt x="1799" y="1092"/>
                  </a:lnTo>
                  <a:lnTo>
                    <a:pt x="1807" y="1047"/>
                  </a:lnTo>
                  <a:lnTo>
                    <a:pt x="1812" y="1001"/>
                  </a:lnTo>
                  <a:lnTo>
                    <a:pt x="1816" y="954"/>
                  </a:lnTo>
                  <a:lnTo>
                    <a:pt x="1818" y="908"/>
                  </a:lnTo>
                  <a:lnTo>
                    <a:pt x="1816" y="862"/>
                  </a:lnTo>
                  <a:lnTo>
                    <a:pt x="1812" y="816"/>
                  </a:lnTo>
                  <a:lnTo>
                    <a:pt x="1807" y="771"/>
                  </a:lnTo>
                  <a:lnTo>
                    <a:pt x="1799" y="726"/>
                  </a:lnTo>
                  <a:lnTo>
                    <a:pt x="1789" y="681"/>
                  </a:lnTo>
                  <a:lnTo>
                    <a:pt x="1777" y="639"/>
                  </a:lnTo>
                  <a:lnTo>
                    <a:pt x="1762" y="597"/>
                  </a:lnTo>
                  <a:lnTo>
                    <a:pt x="1746" y="556"/>
                  </a:lnTo>
                  <a:lnTo>
                    <a:pt x="1728" y="515"/>
                  </a:lnTo>
                  <a:lnTo>
                    <a:pt x="1708" y="475"/>
                  </a:lnTo>
                  <a:lnTo>
                    <a:pt x="1686" y="438"/>
                  </a:lnTo>
                  <a:lnTo>
                    <a:pt x="1662" y="401"/>
                  </a:lnTo>
                  <a:lnTo>
                    <a:pt x="1637" y="366"/>
                  </a:lnTo>
                  <a:lnTo>
                    <a:pt x="1609" y="331"/>
                  </a:lnTo>
                  <a:lnTo>
                    <a:pt x="1581" y="298"/>
                  </a:lnTo>
                  <a:lnTo>
                    <a:pt x="1551" y="267"/>
                  </a:lnTo>
                  <a:lnTo>
                    <a:pt x="1519" y="236"/>
                  </a:lnTo>
                  <a:lnTo>
                    <a:pt x="1486" y="207"/>
                  </a:lnTo>
                  <a:lnTo>
                    <a:pt x="1452" y="181"/>
                  </a:lnTo>
                  <a:lnTo>
                    <a:pt x="1416" y="154"/>
                  </a:lnTo>
                  <a:lnTo>
                    <a:pt x="1379" y="132"/>
                  </a:lnTo>
                  <a:lnTo>
                    <a:pt x="1341" y="110"/>
                  </a:lnTo>
                  <a:lnTo>
                    <a:pt x="1303" y="90"/>
                  </a:lnTo>
                  <a:lnTo>
                    <a:pt x="1262" y="71"/>
                  </a:lnTo>
                  <a:lnTo>
                    <a:pt x="1221" y="54"/>
                  </a:lnTo>
                  <a:lnTo>
                    <a:pt x="1179" y="41"/>
                  </a:lnTo>
                  <a:lnTo>
                    <a:pt x="1135" y="28"/>
                  </a:lnTo>
                  <a:lnTo>
                    <a:pt x="1092" y="18"/>
                  </a:lnTo>
                  <a:lnTo>
                    <a:pt x="1047" y="11"/>
                  </a:lnTo>
                  <a:lnTo>
                    <a:pt x="1002" y="4"/>
                  </a:lnTo>
                  <a:lnTo>
                    <a:pt x="956" y="0"/>
                  </a:lnTo>
                  <a:lnTo>
                    <a:pt x="908" y="0"/>
                  </a:lnTo>
                  <a:lnTo>
                    <a:pt x="862" y="0"/>
                  </a:lnTo>
                  <a:lnTo>
                    <a:pt x="816" y="4"/>
                  </a:lnTo>
                  <a:lnTo>
                    <a:pt x="771" y="11"/>
                  </a:lnTo>
                  <a:lnTo>
                    <a:pt x="726" y="18"/>
                  </a:lnTo>
                  <a:lnTo>
                    <a:pt x="682" y="28"/>
                  </a:lnTo>
                  <a:lnTo>
                    <a:pt x="639" y="41"/>
                  </a:lnTo>
                  <a:lnTo>
                    <a:pt x="597" y="54"/>
                  </a:lnTo>
                  <a:lnTo>
                    <a:pt x="556" y="71"/>
                  </a:lnTo>
                  <a:lnTo>
                    <a:pt x="515" y="90"/>
                  </a:lnTo>
                  <a:lnTo>
                    <a:pt x="477" y="110"/>
                  </a:lnTo>
                  <a:lnTo>
                    <a:pt x="438" y="132"/>
                  </a:lnTo>
                  <a:lnTo>
                    <a:pt x="401" y="154"/>
                  </a:lnTo>
                  <a:lnTo>
                    <a:pt x="366" y="181"/>
                  </a:lnTo>
                  <a:lnTo>
                    <a:pt x="331" y="207"/>
                  </a:lnTo>
                  <a:lnTo>
                    <a:pt x="298" y="236"/>
                  </a:lnTo>
                  <a:lnTo>
                    <a:pt x="267" y="267"/>
                  </a:lnTo>
                  <a:lnTo>
                    <a:pt x="236" y="298"/>
                  </a:lnTo>
                  <a:lnTo>
                    <a:pt x="207" y="331"/>
                  </a:lnTo>
                  <a:lnTo>
                    <a:pt x="181" y="366"/>
                  </a:lnTo>
                  <a:lnTo>
                    <a:pt x="156" y="401"/>
                  </a:lnTo>
                  <a:lnTo>
                    <a:pt x="132" y="438"/>
                  </a:lnTo>
                  <a:lnTo>
                    <a:pt x="110" y="475"/>
                  </a:lnTo>
                  <a:lnTo>
                    <a:pt x="90" y="515"/>
                  </a:lnTo>
                  <a:lnTo>
                    <a:pt x="71" y="556"/>
                  </a:lnTo>
                  <a:lnTo>
                    <a:pt x="55" y="597"/>
                  </a:lnTo>
                  <a:lnTo>
                    <a:pt x="41" y="639"/>
                  </a:lnTo>
                  <a:lnTo>
                    <a:pt x="29" y="681"/>
                  </a:lnTo>
                  <a:lnTo>
                    <a:pt x="19" y="726"/>
                  </a:lnTo>
                  <a:lnTo>
                    <a:pt x="11" y="771"/>
                  </a:lnTo>
                  <a:lnTo>
                    <a:pt x="4" y="816"/>
                  </a:lnTo>
                  <a:lnTo>
                    <a:pt x="1" y="862"/>
                  </a:lnTo>
                  <a:lnTo>
                    <a:pt x="0" y="908"/>
                  </a:lnTo>
                  <a:lnTo>
                    <a:pt x="1" y="954"/>
                  </a:lnTo>
                  <a:lnTo>
                    <a:pt x="4" y="1001"/>
                  </a:lnTo>
                  <a:lnTo>
                    <a:pt x="11" y="1047"/>
                  </a:lnTo>
                  <a:lnTo>
                    <a:pt x="19" y="1092"/>
                  </a:lnTo>
                  <a:lnTo>
                    <a:pt x="29" y="1135"/>
                  </a:lnTo>
                  <a:lnTo>
                    <a:pt x="41" y="1179"/>
                  </a:lnTo>
                  <a:lnTo>
                    <a:pt x="55" y="1221"/>
                  </a:lnTo>
                  <a:lnTo>
                    <a:pt x="71" y="1262"/>
                  </a:lnTo>
                  <a:lnTo>
                    <a:pt x="90" y="1301"/>
                  </a:lnTo>
                  <a:lnTo>
                    <a:pt x="110" y="1341"/>
                  </a:lnTo>
                  <a:lnTo>
                    <a:pt x="132" y="1379"/>
                  </a:lnTo>
                  <a:lnTo>
                    <a:pt x="156" y="1416"/>
                  </a:lnTo>
                  <a:lnTo>
                    <a:pt x="181" y="1452"/>
                  </a:lnTo>
                  <a:lnTo>
                    <a:pt x="207" y="1486"/>
                  </a:lnTo>
                  <a:lnTo>
                    <a:pt x="236" y="1519"/>
                  </a:lnTo>
                  <a:lnTo>
                    <a:pt x="267" y="1551"/>
                  </a:lnTo>
                  <a:lnTo>
                    <a:pt x="298" y="1581"/>
                  </a:lnTo>
                  <a:lnTo>
                    <a:pt x="331" y="1609"/>
                  </a:lnTo>
                  <a:lnTo>
                    <a:pt x="366" y="1637"/>
                  </a:lnTo>
                  <a:lnTo>
                    <a:pt x="401" y="1662"/>
                  </a:lnTo>
                  <a:lnTo>
                    <a:pt x="438" y="1686"/>
                  </a:lnTo>
                  <a:lnTo>
                    <a:pt x="477" y="1707"/>
                  </a:lnTo>
                  <a:lnTo>
                    <a:pt x="515" y="1728"/>
                  </a:lnTo>
                  <a:lnTo>
                    <a:pt x="556" y="1745"/>
                  </a:lnTo>
                  <a:lnTo>
                    <a:pt x="597" y="1762"/>
                  </a:lnTo>
                  <a:lnTo>
                    <a:pt x="639" y="1777"/>
                  </a:lnTo>
                  <a:lnTo>
                    <a:pt x="682" y="1789"/>
                  </a:lnTo>
                  <a:lnTo>
                    <a:pt x="726" y="1799"/>
                  </a:lnTo>
                  <a:lnTo>
                    <a:pt x="771" y="1807"/>
                  </a:lnTo>
                  <a:lnTo>
                    <a:pt x="816" y="1812"/>
                  </a:lnTo>
                  <a:lnTo>
                    <a:pt x="862" y="1816"/>
                  </a:lnTo>
                  <a:lnTo>
                    <a:pt x="908" y="18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07" name="Freeform 2391"/>
            <p:cNvSpPr>
              <a:spLocks/>
            </p:cNvSpPr>
            <p:nvPr/>
          </p:nvSpPr>
          <p:spPr bwMode="auto">
            <a:xfrm>
              <a:off x="876" y="2131"/>
              <a:ext cx="307" cy="500"/>
            </a:xfrm>
            <a:custGeom>
              <a:avLst/>
              <a:gdLst>
                <a:gd name="T0" fmla="*/ 0 w 1229"/>
                <a:gd name="T1" fmla="*/ 0 h 2003"/>
                <a:gd name="T2" fmla="*/ 0 w 1229"/>
                <a:gd name="T3" fmla="*/ 0 h 2003"/>
                <a:gd name="T4" fmla="*/ 0 w 1229"/>
                <a:gd name="T5" fmla="*/ 0 h 2003"/>
                <a:gd name="T6" fmla="*/ 0 w 1229"/>
                <a:gd name="T7" fmla="*/ 0 h 2003"/>
                <a:gd name="T8" fmla="*/ 0 w 1229"/>
                <a:gd name="T9" fmla="*/ 0 h 2003"/>
                <a:gd name="T10" fmla="*/ 0 w 1229"/>
                <a:gd name="T11" fmla="*/ 0 h 2003"/>
                <a:gd name="T12" fmla="*/ 0 w 1229"/>
                <a:gd name="T13" fmla="*/ 0 h 2003"/>
                <a:gd name="T14" fmla="*/ 0 w 1229"/>
                <a:gd name="T15" fmla="*/ 0 h 2003"/>
                <a:gd name="T16" fmla="*/ 0 w 1229"/>
                <a:gd name="T17" fmla="*/ 0 h 2003"/>
                <a:gd name="T18" fmla="*/ 0 w 1229"/>
                <a:gd name="T19" fmla="*/ 0 h 2003"/>
                <a:gd name="T20" fmla="*/ 0 w 1229"/>
                <a:gd name="T21" fmla="*/ 0 h 2003"/>
                <a:gd name="T22" fmla="*/ 0 w 1229"/>
                <a:gd name="T23" fmla="*/ 0 h 2003"/>
                <a:gd name="T24" fmla="*/ 0 w 1229"/>
                <a:gd name="T25" fmla="*/ 0 h 2003"/>
                <a:gd name="T26" fmla="*/ 0 w 1229"/>
                <a:gd name="T27" fmla="*/ 0 h 2003"/>
                <a:gd name="T28" fmla="*/ 0 w 1229"/>
                <a:gd name="T29" fmla="*/ 0 h 2003"/>
                <a:gd name="T30" fmla="*/ 0 w 1229"/>
                <a:gd name="T31" fmla="*/ 0 h 2003"/>
                <a:gd name="T32" fmla="*/ 0 w 1229"/>
                <a:gd name="T33" fmla="*/ 0 h 2003"/>
                <a:gd name="T34" fmla="*/ 0 w 1229"/>
                <a:gd name="T35" fmla="*/ 0 h 2003"/>
                <a:gd name="T36" fmla="*/ 0 w 1229"/>
                <a:gd name="T37" fmla="*/ 0 h 2003"/>
                <a:gd name="T38" fmla="*/ 0 w 1229"/>
                <a:gd name="T39" fmla="*/ 0 h 2003"/>
                <a:gd name="T40" fmla="*/ 0 w 1229"/>
                <a:gd name="T41" fmla="*/ 0 h 2003"/>
                <a:gd name="T42" fmla="*/ 0 w 1229"/>
                <a:gd name="T43" fmla="*/ 0 h 2003"/>
                <a:gd name="T44" fmla="*/ 0 w 1229"/>
                <a:gd name="T45" fmla="*/ 0 h 2003"/>
                <a:gd name="T46" fmla="*/ 0 w 1229"/>
                <a:gd name="T47" fmla="*/ 0 h 2003"/>
                <a:gd name="T48" fmla="*/ 0 w 1229"/>
                <a:gd name="T49" fmla="*/ 0 h 2003"/>
                <a:gd name="T50" fmla="*/ 0 w 1229"/>
                <a:gd name="T51" fmla="*/ 0 h 2003"/>
                <a:gd name="T52" fmla="*/ 0 w 1229"/>
                <a:gd name="T53" fmla="*/ 0 h 2003"/>
                <a:gd name="T54" fmla="*/ 0 w 1229"/>
                <a:gd name="T55" fmla="*/ 0 h 2003"/>
                <a:gd name="T56" fmla="*/ 0 w 1229"/>
                <a:gd name="T57" fmla="*/ 0 h 2003"/>
                <a:gd name="T58" fmla="*/ 0 w 1229"/>
                <a:gd name="T59" fmla="*/ 0 h 2003"/>
                <a:gd name="T60" fmla="*/ 0 w 1229"/>
                <a:gd name="T61" fmla="*/ 0 h 2003"/>
                <a:gd name="T62" fmla="*/ 0 w 1229"/>
                <a:gd name="T63" fmla="*/ 0 h 2003"/>
                <a:gd name="T64" fmla="*/ 0 w 1229"/>
                <a:gd name="T65" fmla="*/ 0 h 2003"/>
                <a:gd name="T66" fmla="*/ 0 w 1229"/>
                <a:gd name="T67" fmla="*/ 0 h 2003"/>
                <a:gd name="T68" fmla="*/ 0 w 1229"/>
                <a:gd name="T69" fmla="*/ 0 h 2003"/>
                <a:gd name="T70" fmla="*/ 0 w 1229"/>
                <a:gd name="T71" fmla="*/ 0 h 2003"/>
                <a:gd name="T72" fmla="*/ 0 w 1229"/>
                <a:gd name="T73" fmla="*/ 0 h 2003"/>
                <a:gd name="T74" fmla="*/ 0 w 1229"/>
                <a:gd name="T75" fmla="*/ 0 h 2003"/>
                <a:gd name="T76" fmla="*/ 0 w 1229"/>
                <a:gd name="T77" fmla="*/ 0 h 2003"/>
                <a:gd name="T78" fmla="*/ 0 w 1229"/>
                <a:gd name="T79" fmla="*/ 0 h 2003"/>
                <a:gd name="T80" fmla="*/ 0 w 1229"/>
                <a:gd name="T81" fmla="*/ 0 h 2003"/>
                <a:gd name="T82" fmla="*/ 0 w 1229"/>
                <a:gd name="T83" fmla="*/ 0 h 2003"/>
                <a:gd name="T84" fmla="*/ 0 w 1229"/>
                <a:gd name="T85" fmla="*/ 0 h 2003"/>
                <a:gd name="T86" fmla="*/ 0 w 1229"/>
                <a:gd name="T87" fmla="*/ 0 h 2003"/>
                <a:gd name="T88" fmla="*/ 0 w 1229"/>
                <a:gd name="T89" fmla="*/ 0 h 2003"/>
                <a:gd name="T90" fmla="*/ 0 w 1229"/>
                <a:gd name="T91" fmla="*/ 0 h 2003"/>
                <a:gd name="T92" fmla="*/ 0 w 1229"/>
                <a:gd name="T93" fmla="*/ 0 h 2003"/>
                <a:gd name="T94" fmla="*/ 0 w 1229"/>
                <a:gd name="T95" fmla="*/ 0 h 2003"/>
                <a:gd name="T96" fmla="*/ 0 w 1229"/>
                <a:gd name="T97" fmla="*/ 0 h 2003"/>
                <a:gd name="T98" fmla="*/ 0 w 1229"/>
                <a:gd name="T99" fmla="*/ 0 h 2003"/>
                <a:gd name="T100" fmla="*/ 0 w 1229"/>
                <a:gd name="T101" fmla="*/ 0 h 2003"/>
                <a:gd name="T102" fmla="*/ 0 w 1229"/>
                <a:gd name="T103" fmla="*/ 0 h 2003"/>
                <a:gd name="T104" fmla="*/ 0 w 1229"/>
                <a:gd name="T105" fmla="*/ 0 h 2003"/>
                <a:gd name="T106" fmla="*/ 0 w 1229"/>
                <a:gd name="T107" fmla="*/ 0 h 2003"/>
                <a:gd name="T108" fmla="*/ 0 w 1229"/>
                <a:gd name="T109" fmla="*/ 0 h 2003"/>
                <a:gd name="T110" fmla="*/ 0 w 1229"/>
                <a:gd name="T111" fmla="*/ 0 h 2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9"/>
                <a:gd name="T169" fmla="*/ 0 h 2003"/>
                <a:gd name="T170" fmla="*/ 1229 w 1229"/>
                <a:gd name="T171" fmla="*/ 2003 h 20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9" h="2003">
                  <a:moveTo>
                    <a:pt x="64" y="1989"/>
                  </a:moveTo>
                  <a:lnTo>
                    <a:pt x="47" y="2003"/>
                  </a:lnTo>
                  <a:lnTo>
                    <a:pt x="93" y="1984"/>
                  </a:lnTo>
                  <a:lnTo>
                    <a:pt x="138" y="1966"/>
                  </a:lnTo>
                  <a:lnTo>
                    <a:pt x="180" y="1944"/>
                  </a:lnTo>
                  <a:lnTo>
                    <a:pt x="222" y="1922"/>
                  </a:lnTo>
                  <a:lnTo>
                    <a:pt x="262" y="1898"/>
                  </a:lnTo>
                  <a:lnTo>
                    <a:pt x="300" y="1875"/>
                  </a:lnTo>
                  <a:lnTo>
                    <a:pt x="336" y="1848"/>
                  </a:lnTo>
                  <a:lnTo>
                    <a:pt x="371" y="1822"/>
                  </a:lnTo>
                  <a:lnTo>
                    <a:pt x="406" y="1794"/>
                  </a:lnTo>
                  <a:lnTo>
                    <a:pt x="437" y="1765"/>
                  </a:lnTo>
                  <a:lnTo>
                    <a:pt x="469" y="1736"/>
                  </a:lnTo>
                  <a:lnTo>
                    <a:pt x="498" y="1704"/>
                  </a:lnTo>
                  <a:lnTo>
                    <a:pt x="527" y="1674"/>
                  </a:lnTo>
                  <a:lnTo>
                    <a:pt x="553" y="1641"/>
                  </a:lnTo>
                  <a:lnTo>
                    <a:pt x="580" y="1608"/>
                  </a:lnTo>
                  <a:lnTo>
                    <a:pt x="604" y="1575"/>
                  </a:lnTo>
                  <a:lnTo>
                    <a:pt x="627" y="1541"/>
                  </a:lnTo>
                  <a:lnTo>
                    <a:pt x="650" y="1505"/>
                  </a:lnTo>
                  <a:lnTo>
                    <a:pt x="671" y="1471"/>
                  </a:lnTo>
                  <a:lnTo>
                    <a:pt x="692" y="1434"/>
                  </a:lnTo>
                  <a:lnTo>
                    <a:pt x="710" y="1398"/>
                  </a:lnTo>
                  <a:lnTo>
                    <a:pt x="729" y="1361"/>
                  </a:lnTo>
                  <a:lnTo>
                    <a:pt x="746" y="1324"/>
                  </a:lnTo>
                  <a:lnTo>
                    <a:pt x="763" y="1287"/>
                  </a:lnTo>
                  <a:lnTo>
                    <a:pt x="779" y="1249"/>
                  </a:lnTo>
                  <a:lnTo>
                    <a:pt x="795" y="1212"/>
                  </a:lnTo>
                  <a:lnTo>
                    <a:pt x="809" y="1174"/>
                  </a:lnTo>
                  <a:lnTo>
                    <a:pt x="823" y="1135"/>
                  </a:lnTo>
                  <a:lnTo>
                    <a:pt x="849" y="1059"/>
                  </a:lnTo>
                  <a:lnTo>
                    <a:pt x="873" y="982"/>
                  </a:lnTo>
                  <a:lnTo>
                    <a:pt x="895" y="907"/>
                  </a:lnTo>
                  <a:lnTo>
                    <a:pt x="915" y="832"/>
                  </a:lnTo>
                  <a:lnTo>
                    <a:pt x="935" y="758"/>
                  </a:lnTo>
                  <a:lnTo>
                    <a:pt x="953" y="685"/>
                  </a:lnTo>
                  <a:lnTo>
                    <a:pt x="972" y="614"/>
                  </a:lnTo>
                  <a:lnTo>
                    <a:pt x="990" y="547"/>
                  </a:lnTo>
                  <a:lnTo>
                    <a:pt x="1009" y="481"/>
                  </a:lnTo>
                  <a:lnTo>
                    <a:pt x="1029" y="417"/>
                  </a:lnTo>
                  <a:lnTo>
                    <a:pt x="1048" y="358"/>
                  </a:lnTo>
                  <a:lnTo>
                    <a:pt x="1070" y="301"/>
                  </a:lnTo>
                  <a:lnTo>
                    <a:pt x="1080" y="276"/>
                  </a:lnTo>
                  <a:lnTo>
                    <a:pt x="1092" y="250"/>
                  </a:lnTo>
                  <a:lnTo>
                    <a:pt x="1103" y="226"/>
                  </a:lnTo>
                  <a:lnTo>
                    <a:pt x="1116" y="203"/>
                  </a:lnTo>
                  <a:lnTo>
                    <a:pt x="1128" y="181"/>
                  </a:lnTo>
                  <a:lnTo>
                    <a:pt x="1141" y="161"/>
                  </a:lnTo>
                  <a:lnTo>
                    <a:pt x="1154" y="141"/>
                  </a:lnTo>
                  <a:lnTo>
                    <a:pt x="1169" y="124"/>
                  </a:lnTo>
                  <a:lnTo>
                    <a:pt x="1183" y="107"/>
                  </a:lnTo>
                  <a:lnTo>
                    <a:pt x="1198" y="93"/>
                  </a:lnTo>
                  <a:lnTo>
                    <a:pt x="1213" y="78"/>
                  </a:lnTo>
                  <a:lnTo>
                    <a:pt x="1229" y="66"/>
                  </a:lnTo>
                  <a:lnTo>
                    <a:pt x="1183" y="0"/>
                  </a:lnTo>
                  <a:lnTo>
                    <a:pt x="1162" y="16"/>
                  </a:lnTo>
                  <a:lnTo>
                    <a:pt x="1143" y="34"/>
                  </a:lnTo>
                  <a:lnTo>
                    <a:pt x="1124" y="53"/>
                  </a:lnTo>
                  <a:lnTo>
                    <a:pt x="1106" y="73"/>
                  </a:lnTo>
                  <a:lnTo>
                    <a:pt x="1089" y="94"/>
                  </a:lnTo>
                  <a:lnTo>
                    <a:pt x="1075" y="116"/>
                  </a:lnTo>
                  <a:lnTo>
                    <a:pt x="1059" y="140"/>
                  </a:lnTo>
                  <a:lnTo>
                    <a:pt x="1044" y="164"/>
                  </a:lnTo>
                  <a:lnTo>
                    <a:pt x="1031" y="190"/>
                  </a:lnTo>
                  <a:lnTo>
                    <a:pt x="1018" y="217"/>
                  </a:lnTo>
                  <a:lnTo>
                    <a:pt x="1006" y="244"/>
                  </a:lnTo>
                  <a:lnTo>
                    <a:pt x="994" y="272"/>
                  </a:lnTo>
                  <a:lnTo>
                    <a:pt x="972" y="331"/>
                  </a:lnTo>
                  <a:lnTo>
                    <a:pt x="952" y="394"/>
                  </a:lnTo>
                  <a:lnTo>
                    <a:pt x="932" y="458"/>
                  </a:lnTo>
                  <a:lnTo>
                    <a:pt x="914" y="526"/>
                  </a:lnTo>
                  <a:lnTo>
                    <a:pt x="895" y="594"/>
                  </a:lnTo>
                  <a:lnTo>
                    <a:pt x="877" y="665"/>
                  </a:lnTo>
                  <a:lnTo>
                    <a:pt x="857" y="738"/>
                  </a:lnTo>
                  <a:lnTo>
                    <a:pt x="839" y="811"/>
                  </a:lnTo>
                  <a:lnTo>
                    <a:pt x="817" y="886"/>
                  </a:lnTo>
                  <a:lnTo>
                    <a:pt x="796" y="960"/>
                  </a:lnTo>
                  <a:lnTo>
                    <a:pt x="773" y="1035"/>
                  </a:lnTo>
                  <a:lnTo>
                    <a:pt x="747" y="1109"/>
                  </a:lnTo>
                  <a:lnTo>
                    <a:pt x="734" y="1146"/>
                  </a:lnTo>
                  <a:lnTo>
                    <a:pt x="720" y="1183"/>
                  </a:lnTo>
                  <a:lnTo>
                    <a:pt x="705" y="1218"/>
                  </a:lnTo>
                  <a:lnTo>
                    <a:pt x="689" y="1255"/>
                  </a:lnTo>
                  <a:lnTo>
                    <a:pt x="674" y="1291"/>
                  </a:lnTo>
                  <a:lnTo>
                    <a:pt x="658" y="1327"/>
                  </a:lnTo>
                  <a:lnTo>
                    <a:pt x="639" y="1361"/>
                  </a:lnTo>
                  <a:lnTo>
                    <a:pt x="621" y="1395"/>
                  </a:lnTo>
                  <a:lnTo>
                    <a:pt x="602" y="1430"/>
                  </a:lnTo>
                  <a:lnTo>
                    <a:pt x="581" y="1463"/>
                  </a:lnTo>
                  <a:lnTo>
                    <a:pt x="560" y="1496"/>
                  </a:lnTo>
                  <a:lnTo>
                    <a:pt x="539" y="1529"/>
                  </a:lnTo>
                  <a:lnTo>
                    <a:pt x="515" y="1560"/>
                  </a:lnTo>
                  <a:lnTo>
                    <a:pt x="491" y="1591"/>
                  </a:lnTo>
                  <a:lnTo>
                    <a:pt x="466" y="1621"/>
                  </a:lnTo>
                  <a:lnTo>
                    <a:pt x="440" y="1650"/>
                  </a:lnTo>
                  <a:lnTo>
                    <a:pt x="412" y="1679"/>
                  </a:lnTo>
                  <a:lnTo>
                    <a:pt x="383" y="1707"/>
                  </a:lnTo>
                  <a:lnTo>
                    <a:pt x="353" y="1733"/>
                  </a:lnTo>
                  <a:lnTo>
                    <a:pt x="322" y="1760"/>
                  </a:lnTo>
                  <a:lnTo>
                    <a:pt x="289" y="1783"/>
                  </a:lnTo>
                  <a:lnTo>
                    <a:pt x="255" y="1807"/>
                  </a:lnTo>
                  <a:lnTo>
                    <a:pt x="219" y="1831"/>
                  </a:lnTo>
                  <a:lnTo>
                    <a:pt x="182" y="1852"/>
                  </a:lnTo>
                  <a:lnTo>
                    <a:pt x="144" y="1873"/>
                  </a:lnTo>
                  <a:lnTo>
                    <a:pt x="103" y="1893"/>
                  </a:lnTo>
                  <a:lnTo>
                    <a:pt x="62" y="1910"/>
                  </a:lnTo>
                  <a:lnTo>
                    <a:pt x="19" y="1927"/>
                  </a:lnTo>
                  <a:lnTo>
                    <a:pt x="0" y="1942"/>
                  </a:lnTo>
                  <a:lnTo>
                    <a:pt x="19" y="1927"/>
                  </a:lnTo>
                  <a:lnTo>
                    <a:pt x="7" y="1931"/>
                  </a:lnTo>
                  <a:lnTo>
                    <a:pt x="0" y="1942"/>
                  </a:lnTo>
                  <a:lnTo>
                    <a:pt x="64" y="1989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08" name="Freeform 2392"/>
            <p:cNvSpPr>
              <a:spLocks/>
            </p:cNvSpPr>
            <p:nvPr/>
          </p:nvSpPr>
          <p:spPr bwMode="auto">
            <a:xfrm>
              <a:off x="2670" y="2134"/>
              <a:ext cx="455" cy="455"/>
            </a:xfrm>
            <a:custGeom>
              <a:avLst/>
              <a:gdLst>
                <a:gd name="T0" fmla="*/ 0 w 1819"/>
                <a:gd name="T1" fmla="*/ 0 h 1818"/>
                <a:gd name="T2" fmla="*/ 0 w 1819"/>
                <a:gd name="T3" fmla="*/ 0 h 1818"/>
                <a:gd name="T4" fmla="*/ 0 w 1819"/>
                <a:gd name="T5" fmla="*/ 0 h 1818"/>
                <a:gd name="T6" fmla="*/ 0 w 1819"/>
                <a:gd name="T7" fmla="*/ 0 h 1818"/>
                <a:gd name="T8" fmla="*/ 0 w 1819"/>
                <a:gd name="T9" fmla="*/ 0 h 1818"/>
                <a:gd name="T10" fmla="*/ 0 w 1819"/>
                <a:gd name="T11" fmla="*/ 0 h 1818"/>
                <a:gd name="T12" fmla="*/ 0 w 1819"/>
                <a:gd name="T13" fmla="*/ 0 h 1818"/>
                <a:gd name="T14" fmla="*/ 0 w 1819"/>
                <a:gd name="T15" fmla="*/ 0 h 1818"/>
                <a:gd name="T16" fmla="*/ 0 w 1819"/>
                <a:gd name="T17" fmla="*/ 0 h 1818"/>
                <a:gd name="T18" fmla="*/ 0 w 1819"/>
                <a:gd name="T19" fmla="*/ 0 h 1818"/>
                <a:gd name="T20" fmla="*/ 0 w 1819"/>
                <a:gd name="T21" fmla="*/ 0 h 1818"/>
                <a:gd name="T22" fmla="*/ 0 w 1819"/>
                <a:gd name="T23" fmla="*/ 0 h 1818"/>
                <a:gd name="T24" fmla="*/ 0 w 1819"/>
                <a:gd name="T25" fmla="*/ 0 h 1818"/>
                <a:gd name="T26" fmla="*/ 0 w 1819"/>
                <a:gd name="T27" fmla="*/ 0 h 1818"/>
                <a:gd name="T28" fmla="*/ 0 w 1819"/>
                <a:gd name="T29" fmla="*/ 0 h 1818"/>
                <a:gd name="T30" fmla="*/ 0 w 1819"/>
                <a:gd name="T31" fmla="*/ 0 h 1818"/>
                <a:gd name="T32" fmla="*/ 0 w 1819"/>
                <a:gd name="T33" fmla="*/ 0 h 1818"/>
                <a:gd name="T34" fmla="*/ 0 w 1819"/>
                <a:gd name="T35" fmla="*/ 0 h 1818"/>
                <a:gd name="T36" fmla="*/ 0 w 1819"/>
                <a:gd name="T37" fmla="*/ 0 h 1818"/>
                <a:gd name="T38" fmla="*/ 0 w 1819"/>
                <a:gd name="T39" fmla="*/ 0 h 1818"/>
                <a:gd name="T40" fmla="*/ 0 w 1819"/>
                <a:gd name="T41" fmla="*/ 0 h 1818"/>
                <a:gd name="T42" fmla="*/ 0 w 1819"/>
                <a:gd name="T43" fmla="*/ 0 h 1818"/>
                <a:gd name="T44" fmla="*/ 0 w 1819"/>
                <a:gd name="T45" fmla="*/ 0 h 1818"/>
                <a:gd name="T46" fmla="*/ 0 w 1819"/>
                <a:gd name="T47" fmla="*/ 0 h 1818"/>
                <a:gd name="T48" fmla="*/ 0 w 1819"/>
                <a:gd name="T49" fmla="*/ 0 h 1818"/>
                <a:gd name="T50" fmla="*/ 0 w 1819"/>
                <a:gd name="T51" fmla="*/ 0 h 1818"/>
                <a:gd name="T52" fmla="*/ 0 w 1819"/>
                <a:gd name="T53" fmla="*/ 0 h 1818"/>
                <a:gd name="T54" fmla="*/ 0 w 1819"/>
                <a:gd name="T55" fmla="*/ 0 h 1818"/>
                <a:gd name="T56" fmla="*/ 0 w 1819"/>
                <a:gd name="T57" fmla="*/ 0 h 1818"/>
                <a:gd name="T58" fmla="*/ 0 w 1819"/>
                <a:gd name="T59" fmla="*/ 0 h 1818"/>
                <a:gd name="T60" fmla="*/ 0 w 1819"/>
                <a:gd name="T61" fmla="*/ 0 h 1818"/>
                <a:gd name="T62" fmla="*/ 0 w 1819"/>
                <a:gd name="T63" fmla="*/ 0 h 1818"/>
                <a:gd name="T64" fmla="*/ 0 w 1819"/>
                <a:gd name="T65" fmla="*/ 0 h 1818"/>
                <a:gd name="T66" fmla="*/ 0 w 1819"/>
                <a:gd name="T67" fmla="*/ 0 h 1818"/>
                <a:gd name="T68" fmla="*/ 0 w 1819"/>
                <a:gd name="T69" fmla="*/ 0 h 1818"/>
                <a:gd name="T70" fmla="*/ 0 w 1819"/>
                <a:gd name="T71" fmla="*/ 0 h 1818"/>
                <a:gd name="T72" fmla="*/ 0 w 1819"/>
                <a:gd name="T73" fmla="*/ 0 h 1818"/>
                <a:gd name="T74" fmla="*/ 0 w 1819"/>
                <a:gd name="T75" fmla="*/ 0 h 1818"/>
                <a:gd name="T76" fmla="*/ 0 w 1819"/>
                <a:gd name="T77" fmla="*/ 0 h 1818"/>
                <a:gd name="T78" fmla="*/ 0 w 1819"/>
                <a:gd name="T79" fmla="*/ 0 h 1818"/>
                <a:gd name="T80" fmla="*/ 0 w 1819"/>
                <a:gd name="T81" fmla="*/ 0 h 1818"/>
                <a:gd name="T82" fmla="*/ 0 w 1819"/>
                <a:gd name="T83" fmla="*/ 0 h 1818"/>
                <a:gd name="T84" fmla="*/ 0 w 1819"/>
                <a:gd name="T85" fmla="*/ 0 h 18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19"/>
                <a:gd name="T130" fmla="*/ 0 h 1818"/>
                <a:gd name="T131" fmla="*/ 1819 w 1819"/>
                <a:gd name="T132" fmla="*/ 1818 h 18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19" h="1818">
                  <a:moveTo>
                    <a:pt x="910" y="1818"/>
                  </a:moveTo>
                  <a:lnTo>
                    <a:pt x="956" y="1816"/>
                  </a:lnTo>
                  <a:lnTo>
                    <a:pt x="1002" y="1812"/>
                  </a:lnTo>
                  <a:lnTo>
                    <a:pt x="1049" y="1807"/>
                  </a:lnTo>
                  <a:lnTo>
                    <a:pt x="1092" y="1799"/>
                  </a:lnTo>
                  <a:lnTo>
                    <a:pt x="1137" y="1789"/>
                  </a:lnTo>
                  <a:lnTo>
                    <a:pt x="1179" y="1777"/>
                  </a:lnTo>
                  <a:lnTo>
                    <a:pt x="1221" y="1762"/>
                  </a:lnTo>
                  <a:lnTo>
                    <a:pt x="1264" y="1745"/>
                  </a:lnTo>
                  <a:lnTo>
                    <a:pt x="1303" y="1728"/>
                  </a:lnTo>
                  <a:lnTo>
                    <a:pt x="1343" y="1707"/>
                  </a:lnTo>
                  <a:lnTo>
                    <a:pt x="1381" y="1686"/>
                  </a:lnTo>
                  <a:lnTo>
                    <a:pt x="1417" y="1662"/>
                  </a:lnTo>
                  <a:lnTo>
                    <a:pt x="1452" y="1637"/>
                  </a:lnTo>
                  <a:lnTo>
                    <a:pt x="1488" y="1609"/>
                  </a:lnTo>
                  <a:lnTo>
                    <a:pt x="1521" y="1581"/>
                  </a:lnTo>
                  <a:lnTo>
                    <a:pt x="1551" y="1551"/>
                  </a:lnTo>
                  <a:lnTo>
                    <a:pt x="1582" y="1519"/>
                  </a:lnTo>
                  <a:lnTo>
                    <a:pt x="1611" y="1486"/>
                  </a:lnTo>
                  <a:lnTo>
                    <a:pt x="1637" y="1452"/>
                  </a:lnTo>
                  <a:lnTo>
                    <a:pt x="1664" y="1416"/>
                  </a:lnTo>
                  <a:lnTo>
                    <a:pt x="1687" y="1379"/>
                  </a:lnTo>
                  <a:lnTo>
                    <a:pt x="1709" y="1341"/>
                  </a:lnTo>
                  <a:lnTo>
                    <a:pt x="1728" y="1301"/>
                  </a:lnTo>
                  <a:lnTo>
                    <a:pt x="1747" y="1262"/>
                  </a:lnTo>
                  <a:lnTo>
                    <a:pt x="1764" y="1221"/>
                  </a:lnTo>
                  <a:lnTo>
                    <a:pt x="1777" y="1179"/>
                  </a:lnTo>
                  <a:lnTo>
                    <a:pt x="1790" y="1135"/>
                  </a:lnTo>
                  <a:lnTo>
                    <a:pt x="1801" y="1092"/>
                  </a:lnTo>
                  <a:lnTo>
                    <a:pt x="1809" y="1047"/>
                  </a:lnTo>
                  <a:lnTo>
                    <a:pt x="1814" y="1001"/>
                  </a:lnTo>
                  <a:lnTo>
                    <a:pt x="1818" y="954"/>
                  </a:lnTo>
                  <a:lnTo>
                    <a:pt x="1819" y="908"/>
                  </a:lnTo>
                  <a:lnTo>
                    <a:pt x="1818" y="862"/>
                  </a:lnTo>
                  <a:lnTo>
                    <a:pt x="1814" y="816"/>
                  </a:lnTo>
                  <a:lnTo>
                    <a:pt x="1809" y="771"/>
                  </a:lnTo>
                  <a:lnTo>
                    <a:pt x="1801" y="726"/>
                  </a:lnTo>
                  <a:lnTo>
                    <a:pt x="1790" y="681"/>
                  </a:lnTo>
                  <a:lnTo>
                    <a:pt x="1777" y="639"/>
                  </a:lnTo>
                  <a:lnTo>
                    <a:pt x="1764" y="597"/>
                  </a:lnTo>
                  <a:lnTo>
                    <a:pt x="1747" y="556"/>
                  </a:lnTo>
                  <a:lnTo>
                    <a:pt x="1728" y="515"/>
                  </a:lnTo>
                  <a:lnTo>
                    <a:pt x="1709" y="475"/>
                  </a:lnTo>
                  <a:lnTo>
                    <a:pt x="1687" y="438"/>
                  </a:lnTo>
                  <a:lnTo>
                    <a:pt x="1664" y="401"/>
                  </a:lnTo>
                  <a:lnTo>
                    <a:pt x="1637" y="366"/>
                  </a:lnTo>
                  <a:lnTo>
                    <a:pt x="1611" y="331"/>
                  </a:lnTo>
                  <a:lnTo>
                    <a:pt x="1582" y="298"/>
                  </a:lnTo>
                  <a:lnTo>
                    <a:pt x="1551" y="267"/>
                  </a:lnTo>
                  <a:lnTo>
                    <a:pt x="1521" y="236"/>
                  </a:lnTo>
                  <a:lnTo>
                    <a:pt x="1488" y="207"/>
                  </a:lnTo>
                  <a:lnTo>
                    <a:pt x="1452" y="181"/>
                  </a:lnTo>
                  <a:lnTo>
                    <a:pt x="1417" y="154"/>
                  </a:lnTo>
                  <a:lnTo>
                    <a:pt x="1381" y="132"/>
                  </a:lnTo>
                  <a:lnTo>
                    <a:pt x="1343" y="110"/>
                  </a:lnTo>
                  <a:lnTo>
                    <a:pt x="1303" y="90"/>
                  </a:lnTo>
                  <a:lnTo>
                    <a:pt x="1264" y="71"/>
                  </a:lnTo>
                  <a:lnTo>
                    <a:pt x="1221" y="54"/>
                  </a:lnTo>
                  <a:lnTo>
                    <a:pt x="1179" y="41"/>
                  </a:lnTo>
                  <a:lnTo>
                    <a:pt x="1137" y="28"/>
                  </a:lnTo>
                  <a:lnTo>
                    <a:pt x="1092" y="18"/>
                  </a:lnTo>
                  <a:lnTo>
                    <a:pt x="1049" y="11"/>
                  </a:lnTo>
                  <a:lnTo>
                    <a:pt x="1002" y="4"/>
                  </a:lnTo>
                  <a:lnTo>
                    <a:pt x="956" y="0"/>
                  </a:lnTo>
                  <a:lnTo>
                    <a:pt x="910" y="0"/>
                  </a:lnTo>
                  <a:lnTo>
                    <a:pt x="864" y="0"/>
                  </a:lnTo>
                  <a:lnTo>
                    <a:pt x="818" y="4"/>
                  </a:lnTo>
                  <a:lnTo>
                    <a:pt x="771" y="11"/>
                  </a:lnTo>
                  <a:lnTo>
                    <a:pt x="728" y="18"/>
                  </a:lnTo>
                  <a:lnTo>
                    <a:pt x="683" y="28"/>
                  </a:lnTo>
                  <a:lnTo>
                    <a:pt x="641" y="41"/>
                  </a:lnTo>
                  <a:lnTo>
                    <a:pt x="598" y="54"/>
                  </a:lnTo>
                  <a:lnTo>
                    <a:pt x="556" y="71"/>
                  </a:lnTo>
                  <a:lnTo>
                    <a:pt x="517" y="90"/>
                  </a:lnTo>
                  <a:lnTo>
                    <a:pt x="477" y="110"/>
                  </a:lnTo>
                  <a:lnTo>
                    <a:pt x="439" y="132"/>
                  </a:lnTo>
                  <a:lnTo>
                    <a:pt x="402" y="154"/>
                  </a:lnTo>
                  <a:lnTo>
                    <a:pt x="366" y="181"/>
                  </a:lnTo>
                  <a:lnTo>
                    <a:pt x="332" y="207"/>
                  </a:lnTo>
                  <a:lnTo>
                    <a:pt x="299" y="236"/>
                  </a:lnTo>
                  <a:lnTo>
                    <a:pt x="267" y="267"/>
                  </a:lnTo>
                  <a:lnTo>
                    <a:pt x="238" y="298"/>
                  </a:lnTo>
                  <a:lnTo>
                    <a:pt x="209" y="331"/>
                  </a:lnTo>
                  <a:lnTo>
                    <a:pt x="183" y="366"/>
                  </a:lnTo>
                  <a:lnTo>
                    <a:pt x="156" y="401"/>
                  </a:lnTo>
                  <a:lnTo>
                    <a:pt x="132" y="438"/>
                  </a:lnTo>
                  <a:lnTo>
                    <a:pt x="111" y="475"/>
                  </a:lnTo>
                  <a:lnTo>
                    <a:pt x="90" y="515"/>
                  </a:lnTo>
                  <a:lnTo>
                    <a:pt x="73" y="556"/>
                  </a:lnTo>
                  <a:lnTo>
                    <a:pt x="56" y="597"/>
                  </a:lnTo>
                  <a:lnTo>
                    <a:pt x="41" y="639"/>
                  </a:lnTo>
                  <a:lnTo>
                    <a:pt x="30" y="681"/>
                  </a:lnTo>
                  <a:lnTo>
                    <a:pt x="19" y="726"/>
                  </a:lnTo>
                  <a:lnTo>
                    <a:pt x="11" y="771"/>
                  </a:lnTo>
                  <a:lnTo>
                    <a:pt x="6" y="816"/>
                  </a:lnTo>
                  <a:lnTo>
                    <a:pt x="2" y="862"/>
                  </a:lnTo>
                  <a:lnTo>
                    <a:pt x="0" y="908"/>
                  </a:lnTo>
                  <a:lnTo>
                    <a:pt x="2" y="954"/>
                  </a:lnTo>
                  <a:lnTo>
                    <a:pt x="6" y="1001"/>
                  </a:lnTo>
                  <a:lnTo>
                    <a:pt x="11" y="1047"/>
                  </a:lnTo>
                  <a:lnTo>
                    <a:pt x="19" y="1092"/>
                  </a:lnTo>
                  <a:lnTo>
                    <a:pt x="30" y="1135"/>
                  </a:lnTo>
                  <a:lnTo>
                    <a:pt x="41" y="1179"/>
                  </a:lnTo>
                  <a:lnTo>
                    <a:pt x="56" y="1221"/>
                  </a:lnTo>
                  <a:lnTo>
                    <a:pt x="73" y="1262"/>
                  </a:lnTo>
                  <a:lnTo>
                    <a:pt x="90" y="1301"/>
                  </a:lnTo>
                  <a:lnTo>
                    <a:pt x="111" y="1341"/>
                  </a:lnTo>
                  <a:lnTo>
                    <a:pt x="132" y="1379"/>
                  </a:lnTo>
                  <a:lnTo>
                    <a:pt x="156" y="1416"/>
                  </a:lnTo>
                  <a:lnTo>
                    <a:pt x="183" y="1452"/>
                  </a:lnTo>
                  <a:lnTo>
                    <a:pt x="209" y="1486"/>
                  </a:lnTo>
                  <a:lnTo>
                    <a:pt x="238" y="1519"/>
                  </a:lnTo>
                  <a:lnTo>
                    <a:pt x="267" y="1551"/>
                  </a:lnTo>
                  <a:lnTo>
                    <a:pt x="299" y="1581"/>
                  </a:lnTo>
                  <a:lnTo>
                    <a:pt x="332" y="1609"/>
                  </a:lnTo>
                  <a:lnTo>
                    <a:pt x="366" y="1637"/>
                  </a:lnTo>
                  <a:lnTo>
                    <a:pt x="402" y="1662"/>
                  </a:lnTo>
                  <a:lnTo>
                    <a:pt x="439" y="1686"/>
                  </a:lnTo>
                  <a:lnTo>
                    <a:pt x="477" y="1707"/>
                  </a:lnTo>
                  <a:lnTo>
                    <a:pt x="517" y="1728"/>
                  </a:lnTo>
                  <a:lnTo>
                    <a:pt x="556" y="1745"/>
                  </a:lnTo>
                  <a:lnTo>
                    <a:pt x="598" y="1762"/>
                  </a:lnTo>
                  <a:lnTo>
                    <a:pt x="641" y="1777"/>
                  </a:lnTo>
                  <a:lnTo>
                    <a:pt x="683" y="1789"/>
                  </a:lnTo>
                  <a:lnTo>
                    <a:pt x="728" y="1799"/>
                  </a:lnTo>
                  <a:lnTo>
                    <a:pt x="771" y="1807"/>
                  </a:lnTo>
                  <a:lnTo>
                    <a:pt x="818" y="1812"/>
                  </a:lnTo>
                  <a:lnTo>
                    <a:pt x="864" y="1816"/>
                  </a:lnTo>
                  <a:lnTo>
                    <a:pt x="910" y="1818"/>
                  </a:lnTo>
                  <a:close/>
                </a:path>
              </a:pathLst>
            </a:custGeom>
            <a:solidFill>
              <a:srgbClr val="994779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</p:grpSp>
      <p:grpSp>
        <p:nvGrpSpPr>
          <p:cNvPr id="8" name="Group 2393"/>
          <p:cNvGrpSpPr>
            <a:grpSpLocks/>
          </p:cNvGrpSpPr>
          <p:nvPr/>
        </p:nvGrpSpPr>
        <p:grpSpPr bwMode="auto">
          <a:xfrm>
            <a:off x="2063750" y="1981201"/>
            <a:ext cx="1474788" cy="1433513"/>
            <a:chOff x="356" y="1710"/>
            <a:chExt cx="929" cy="903"/>
          </a:xfrm>
        </p:grpSpPr>
        <p:sp>
          <p:nvSpPr>
            <p:cNvPr id="451710" name="Freeform 2394"/>
            <p:cNvSpPr>
              <a:spLocks/>
            </p:cNvSpPr>
            <p:nvPr/>
          </p:nvSpPr>
          <p:spPr bwMode="auto">
            <a:xfrm>
              <a:off x="356" y="2565"/>
              <a:ext cx="81" cy="48"/>
            </a:xfrm>
            <a:custGeom>
              <a:avLst/>
              <a:gdLst>
                <a:gd name="T0" fmla="*/ 0 w 321"/>
                <a:gd name="T1" fmla="*/ 0 h 191"/>
                <a:gd name="T2" fmla="*/ 0 w 321"/>
                <a:gd name="T3" fmla="*/ 0 h 191"/>
                <a:gd name="T4" fmla="*/ 0 w 321"/>
                <a:gd name="T5" fmla="*/ 0 h 191"/>
                <a:gd name="T6" fmla="*/ 0 w 321"/>
                <a:gd name="T7" fmla="*/ 0 h 191"/>
                <a:gd name="T8" fmla="*/ 0 w 321"/>
                <a:gd name="T9" fmla="*/ 0 h 191"/>
                <a:gd name="T10" fmla="*/ 0 w 321"/>
                <a:gd name="T11" fmla="*/ 0 h 191"/>
                <a:gd name="T12" fmla="*/ 0 w 321"/>
                <a:gd name="T13" fmla="*/ 0 h 191"/>
                <a:gd name="T14" fmla="*/ 0 w 321"/>
                <a:gd name="T15" fmla="*/ 0 h 191"/>
                <a:gd name="T16" fmla="*/ 0 w 321"/>
                <a:gd name="T17" fmla="*/ 0 h 191"/>
                <a:gd name="T18" fmla="*/ 0 w 321"/>
                <a:gd name="T19" fmla="*/ 0 h 191"/>
                <a:gd name="T20" fmla="*/ 0 w 321"/>
                <a:gd name="T21" fmla="*/ 0 h 191"/>
                <a:gd name="T22" fmla="*/ 0 w 321"/>
                <a:gd name="T23" fmla="*/ 0 h 191"/>
                <a:gd name="T24" fmla="*/ 0 w 321"/>
                <a:gd name="T25" fmla="*/ 0 h 191"/>
                <a:gd name="T26" fmla="*/ 0 w 321"/>
                <a:gd name="T27" fmla="*/ 0 h 191"/>
                <a:gd name="T28" fmla="*/ 0 w 321"/>
                <a:gd name="T29" fmla="*/ 0 h 191"/>
                <a:gd name="T30" fmla="*/ 0 w 321"/>
                <a:gd name="T31" fmla="*/ 0 h 191"/>
                <a:gd name="T32" fmla="*/ 0 w 321"/>
                <a:gd name="T33" fmla="*/ 0 h 191"/>
                <a:gd name="T34" fmla="*/ 0 w 321"/>
                <a:gd name="T35" fmla="*/ 0 h 191"/>
                <a:gd name="T36" fmla="*/ 0 w 321"/>
                <a:gd name="T37" fmla="*/ 0 h 191"/>
                <a:gd name="T38" fmla="*/ 0 w 321"/>
                <a:gd name="T39" fmla="*/ 0 h 191"/>
                <a:gd name="T40" fmla="*/ 0 w 321"/>
                <a:gd name="T41" fmla="*/ 0 h 191"/>
                <a:gd name="T42" fmla="*/ 0 w 321"/>
                <a:gd name="T43" fmla="*/ 0 h 191"/>
                <a:gd name="T44" fmla="*/ 0 w 321"/>
                <a:gd name="T45" fmla="*/ 0 h 191"/>
                <a:gd name="T46" fmla="*/ 0 w 321"/>
                <a:gd name="T47" fmla="*/ 0 h 191"/>
                <a:gd name="T48" fmla="*/ 0 w 321"/>
                <a:gd name="T49" fmla="*/ 0 h 191"/>
                <a:gd name="T50" fmla="*/ 0 w 321"/>
                <a:gd name="T51" fmla="*/ 0 h 191"/>
                <a:gd name="T52" fmla="*/ 0 w 321"/>
                <a:gd name="T53" fmla="*/ 0 h 191"/>
                <a:gd name="T54" fmla="*/ 0 w 321"/>
                <a:gd name="T55" fmla="*/ 0 h 191"/>
                <a:gd name="T56" fmla="*/ 0 w 321"/>
                <a:gd name="T57" fmla="*/ 0 h 191"/>
                <a:gd name="T58" fmla="*/ 0 w 321"/>
                <a:gd name="T59" fmla="*/ 0 h 191"/>
                <a:gd name="T60" fmla="*/ 0 w 321"/>
                <a:gd name="T61" fmla="*/ 0 h 191"/>
                <a:gd name="T62" fmla="*/ 0 w 321"/>
                <a:gd name="T63" fmla="*/ 0 h 191"/>
                <a:gd name="T64" fmla="*/ 0 w 321"/>
                <a:gd name="T65" fmla="*/ 0 h 191"/>
                <a:gd name="T66" fmla="*/ 0 w 321"/>
                <a:gd name="T67" fmla="*/ 0 h 191"/>
                <a:gd name="T68" fmla="*/ 0 w 321"/>
                <a:gd name="T69" fmla="*/ 0 h 191"/>
                <a:gd name="T70" fmla="*/ 0 w 321"/>
                <a:gd name="T71" fmla="*/ 0 h 191"/>
                <a:gd name="T72" fmla="*/ 0 w 321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1"/>
                <a:gd name="T113" fmla="*/ 321 w 321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1">
                  <a:moveTo>
                    <a:pt x="321" y="85"/>
                  </a:moveTo>
                  <a:lnTo>
                    <a:pt x="321" y="104"/>
                  </a:lnTo>
                  <a:lnTo>
                    <a:pt x="321" y="113"/>
                  </a:lnTo>
                  <a:lnTo>
                    <a:pt x="319" y="122"/>
                  </a:lnTo>
                  <a:lnTo>
                    <a:pt x="317" y="130"/>
                  </a:lnTo>
                  <a:lnTo>
                    <a:pt x="315" y="138"/>
                  </a:lnTo>
                  <a:lnTo>
                    <a:pt x="311" y="146"/>
                  </a:lnTo>
                  <a:lnTo>
                    <a:pt x="309" y="154"/>
                  </a:lnTo>
                  <a:lnTo>
                    <a:pt x="304" y="161"/>
                  </a:lnTo>
                  <a:lnTo>
                    <a:pt x="300" y="166"/>
                  </a:lnTo>
                  <a:lnTo>
                    <a:pt x="294" y="172"/>
                  </a:lnTo>
                  <a:lnTo>
                    <a:pt x="289" y="176"/>
                  </a:lnTo>
                  <a:lnTo>
                    <a:pt x="282" y="180"/>
                  </a:lnTo>
                  <a:lnTo>
                    <a:pt x="276" y="184"/>
                  </a:lnTo>
                  <a:lnTo>
                    <a:pt x="269" y="187"/>
                  </a:lnTo>
                  <a:lnTo>
                    <a:pt x="261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9"/>
                  </a:lnTo>
                  <a:lnTo>
                    <a:pt x="289" y="14"/>
                  </a:lnTo>
                  <a:lnTo>
                    <a:pt x="294" y="18"/>
                  </a:lnTo>
                  <a:lnTo>
                    <a:pt x="300" y="23"/>
                  </a:lnTo>
                  <a:lnTo>
                    <a:pt x="304" y="30"/>
                  </a:lnTo>
                  <a:lnTo>
                    <a:pt x="309" y="37"/>
                  </a:lnTo>
                  <a:lnTo>
                    <a:pt x="311" y="44"/>
                  </a:lnTo>
                  <a:lnTo>
                    <a:pt x="315" y="51"/>
                  </a:lnTo>
                  <a:lnTo>
                    <a:pt x="317" y="59"/>
                  </a:lnTo>
                  <a:lnTo>
                    <a:pt x="319" y="68"/>
                  </a:lnTo>
                  <a:lnTo>
                    <a:pt x="321" y="76"/>
                  </a:lnTo>
                  <a:lnTo>
                    <a:pt x="321" y="8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11" name="Freeform 2395"/>
            <p:cNvSpPr>
              <a:spLocks/>
            </p:cNvSpPr>
            <p:nvPr/>
          </p:nvSpPr>
          <p:spPr bwMode="auto">
            <a:xfrm>
              <a:off x="356" y="2565"/>
              <a:ext cx="81" cy="48"/>
            </a:xfrm>
            <a:custGeom>
              <a:avLst/>
              <a:gdLst>
                <a:gd name="T0" fmla="*/ 0 w 321"/>
                <a:gd name="T1" fmla="*/ 0 h 191"/>
                <a:gd name="T2" fmla="*/ 0 w 321"/>
                <a:gd name="T3" fmla="*/ 0 h 191"/>
                <a:gd name="T4" fmla="*/ 0 w 321"/>
                <a:gd name="T5" fmla="*/ 0 h 191"/>
                <a:gd name="T6" fmla="*/ 0 w 321"/>
                <a:gd name="T7" fmla="*/ 0 h 191"/>
                <a:gd name="T8" fmla="*/ 0 w 321"/>
                <a:gd name="T9" fmla="*/ 0 h 191"/>
                <a:gd name="T10" fmla="*/ 0 w 321"/>
                <a:gd name="T11" fmla="*/ 0 h 191"/>
                <a:gd name="T12" fmla="*/ 0 w 321"/>
                <a:gd name="T13" fmla="*/ 0 h 191"/>
                <a:gd name="T14" fmla="*/ 0 w 321"/>
                <a:gd name="T15" fmla="*/ 0 h 191"/>
                <a:gd name="T16" fmla="*/ 0 w 321"/>
                <a:gd name="T17" fmla="*/ 0 h 191"/>
                <a:gd name="T18" fmla="*/ 0 w 321"/>
                <a:gd name="T19" fmla="*/ 0 h 191"/>
                <a:gd name="T20" fmla="*/ 0 w 321"/>
                <a:gd name="T21" fmla="*/ 0 h 191"/>
                <a:gd name="T22" fmla="*/ 0 w 321"/>
                <a:gd name="T23" fmla="*/ 0 h 191"/>
                <a:gd name="T24" fmla="*/ 0 w 321"/>
                <a:gd name="T25" fmla="*/ 0 h 191"/>
                <a:gd name="T26" fmla="*/ 0 w 321"/>
                <a:gd name="T27" fmla="*/ 0 h 191"/>
                <a:gd name="T28" fmla="*/ 0 w 321"/>
                <a:gd name="T29" fmla="*/ 0 h 191"/>
                <a:gd name="T30" fmla="*/ 0 w 321"/>
                <a:gd name="T31" fmla="*/ 0 h 191"/>
                <a:gd name="T32" fmla="*/ 0 w 321"/>
                <a:gd name="T33" fmla="*/ 0 h 191"/>
                <a:gd name="T34" fmla="*/ 0 w 321"/>
                <a:gd name="T35" fmla="*/ 0 h 191"/>
                <a:gd name="T36" fmla="*/ 0 w 321"/>
                <a:gd name="T37" fmla="*/ 0 h 191"/>
                <a:gd name="T38" fmla="*/ 0 w 321"/>
                <a:gd name="T39" fmla="*/ 0 h 191"/>
                <a:gd name="T40" fmla="*/ 0 w 321"/>
                <a:gd name="T41" fmla="*/ 0 h 191"/>
                <a:gd name="T42" fmla="*/ 0 w 321"/>
                <a:gd name="T43" fmla="*/ 0 h 191"/>
                <a:gd name="T44" fmla="*/ 0 w 321"/>
                <a:gd name="T45" fmla="*/ 0 h 191"/>
                <a:gd name="T46" fmla="*/ 0 w 321"/>
                <a:gd name="T47" fmla="*/ 0 h 191"/>
                <a:gd name="T48" fmla="*/ 0 w 321"/>
                <a:gd name="T49" fmla="*/ 0 h 191"/>
                <a:gd name="T50" fmla="*/ 0 w 321"/>
                <a:gd name="T51" fmla="*/ 0 h 191"/>
                <a:gd name="T52" fmla="*/ 0 w 321"/>
                <a:gd name="T53" fmla="*/ 0 h 191"/>
                <a:gd name="T54" fmla="*/ 0 w 321"/>
                <a:gd name="T55" fmla="*/ 0 h 191"/>
                <a:gd name="T56" fmla="*/ 0 w 321"/>
                <a:gd name="T57" fmla="*/ 0 h 191"/>
                <a:gd name="T58" fmla="*/ 0 w 321"/>
                <a:gd name="T59" fmla="*/ 0 h 191"/>
                <a:gd name="T60" fmla="*/ 0 w 321"/>
                <a:gd name="T61" fmla="*/ 0 h 191"/>
                <a:gd name="T62" fmla="*/ 0 w 321"/>
                <a:gd name="T63" fmla="*/ 0 h 191"/>
                <a:gd name="T64" fmla="*/ 0 w 321"/>
                <a:gd name="T65" fmla="*/ 0 h 191"/>
                <a:gd name="T66" fmla="*/ 0 w 321"/>
                <a:gd name="T67" fmla="*/ 0 h 191"/>
                <a:gd name="T68" fmla="*/ 0 w 321"/>
                <a:gd name="T69" fmla="*/ 0 h 191"/>
                <a:gd name="T70" fmla="*/ 0 w 321"/>
                <a:gd name="T71" fmla="*/ 0 h 191"/>
                <a:gd name="T72" fmla="*/ 0 w 321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1"/>
                <a:gd name="T113" fmla="*/ 321 w 321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1">
                  <a:moveTo>
                    <a:pt x="321" y="85"/>
                  </a:moveTo>
                  <a:lnTo>
                    <a:pt x="321" y="104"/>
                  </a:lnTo>
                  <a:lnTo>
                    <a:pt x="321" y="113"/>
                  </a:lnTo>
                  <a:lnTo>
                    <a:pt x="319" y="122"/>
                  </a:lnTo>
                  <a:lnTo>
                    <a:pt x="317" y="130"/>
                  </a:lnTo>
                  <a:lnTo>
                    <a:pt x="315" y="138"/>
                  </a:lnTo>
                  <a:lnTo>
                    <a:pt x="311" y="146"/>
                  </a:lnTo>
                  <a:lnTo>
                    <a:pt x="309" y="154"/>
                  </a:lnTo>
                  <a:lnTo>
                    <a:pt x="304" y="161"/>
                  </a:lnTo>
                  <a:lnTo>
                    <a:pt x="300" y="166"/>
                  </a:lnTo>
                  <a:lnTo>
                    <a:pt x="294" y="172"/>
                  </a:lnTo>
                  <a:lnTo>
                    <a:pt x="289" y="176"/>
                  </a:lnTo>
                  <a:lnTo>
                    <a:pt x="282" y="180"/>
                  </a:lnTo>
                  <a:lnTo>
                    <a:pt x="276" y="184"/>
                  </a:lnTo>
                  <a:lnTo>
                    <a:pt x="269" y="187"/>
                  </a:lnTo>
                  <a:lnTo>
                    <a:pt x="261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9"/>
                  </a:lnTo>
                  <a:lnTo>
                    <a:pt x="289" y="14"/>
                  </a:lnTo>
                  <a:lnTo>
                    <a:pt x="294" y="18"/>
                  </a:lnTo>
                  <a:lnTo>
                    <a:pt x="300" y="23"/>
                  </a:lnTo>
                  <a:lnTo>
                    <a:pt x="304" y="30"/>
                  </a:lnTo>
                  <a:lnTo>
                    <a:pt x="309" y="37"/>
                  </a:lnTo>
                  <a:lnTo>
                    <a:pt x="311" y="44"/>
                  </a:lnTo>
                  <a:lnTo>
                    <a:pt x="315" y="51"/>
                  </a:lnTo>
                  <a:lnTo>
                    <a:pt x="317" y="59"/>
                  </a:lnTo>
                  <a:lnTo>
                    <a:pt x="319" y="68"/>
                  </a:lnTo>
                  <a:lnTo>
                    <a:pt x="321" y="76"/>
                  </a:lnTo>
                  <a:lnTo>
                    <a:pt x="321" y="85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4104" name="Rectangle 2396"/>
            <p:cNvSpPr>
              <a:spLocks noChangeArrowheads="1"/>
            </p:cNvSpPr>
            <p:nvPr/>
          </p:nvSpPr>
          <p:spPr bwMode="auto">
            <a:xfrm>
              <a:off x="496" y="1710"/>
              <a:ext cx="487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pt-BR" sz="1600" b="1" dirty="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Antígeno</a:t>
              </a:r>
              <a:endParaRPr lang="pt-BR" b="1" dirty="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451713" name="Freeform 2397"/>
            <p:cNvSpPr>
              <a:spLocks/>
            </p:cNvSpPr>
            <p:nvPr/>
          </p:nvSpPr>
          <p:spPr bwMode="auto">
            <a:xfrm>
              <a:off x="651" y="2016"/>
              <a:ext cx="81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8"/>
                  </a:moveTo>
                  <a:lnTo>
                    <a:pt x="322" y="106"/>
                  </a:lnTo>
                  <a:lnTo>
                    <a:pt x="320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5" y="173"/>
                  </a:lnTo>
                  <a:lnTo>
                    <a:pt x="289" y="177"/>
                  </a:lnTo>
                  <a:lnTo>
                    <a:pt x="284" y="183"/>
                  </a:lnTo>
                  <a:lnTo>
                    <a:pt x="277" y="185"/>
                  </a:lnTo>
                  <a:lnTo>
                    <a:pt x="270" y="189"/>
                  </a:lnTo>
                  <a:lnTo>
                    <a:pt x="262" y="191"/>
                  </a:lnTo>
                  <a:lnTo>
                    <a:pt x="254" y="192"/>
                  </a:lnTo>
                  <a:lnTo>
                    <a:pt x="248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4" y="0"/>
                  </a:lnTo>
                  <a:lnTo>
                    <a:pt x="262" y="2"/>
                  </a:lnTo>
                  <a:lnTo>
                    <a:pt x="270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5" y="20"/>
                  </a:lnTo>
                  <a:lnTo>
                    <a:pt x="301" y="26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0" y="78"/>
                  </a:lnTo>
                  <a:lnTo>
                    <a:pt x="322" y="8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14" name="Freeform 2398"/>
            <p:cNvSpPr>
              <a:spLocks/>
            </p:cNvSpPr>
            <p:nvPr/>
          </p:nvSpPr>
          <p:spPr bwMode="auto">
            <a:xfrm>
              <a:off x="651" y="2016"/>
              <a:ext cx="81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8"/>
                  </a:moveTo>
                  <a:lnTo>
                    <a:pt x="322" y="106"/>
                  </a:lnTo>
                  <a:lnTo>
                    <a:pt x="320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5" y="173"/>
                  </a:lnTo>
                  <a:lnTo>
                    <a:pt x="289" y="177"/>
                  </a:lnTo>
                  <a:lnTo>
                    <a:pt x="284" y="183"/>
                  </a:lnTo>
                  <a:lnTo>
                    <a:pt x="277" y="185"/>
                  </a:lnTo>
                  <a:lnTo>
                    <a:pt x="270" y="189"/>
                  </a:lnTo>
                  <a:lnTo>
                    <a:pt x="262" y="191"/>
                  </a:lnTo>
                  <a:lnTo>
                    <a:pt x="254" y="192"/>
                  </a:lnTo>
                  <a:lnTo>
                    <a:pt x="248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4" y="0"/>
                  </a:lnTo>
                  <a:lnTo>
                    <a:pt x="262" y="2"/>
                  </a:lnTo>
                  <a:lnTo>
                    <a:pt x="270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5" y="20"/>
                  </a:lnTo>
                  <a:lnTo>
                    <a:pt x="301" y="26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0" y="78"/>
                  </a:lnTo>
                  <a:lnTo>
                    <a:pt x="322" y="88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15" name="Freeform 2399"/>
            <p:cNvSpPr>
              <a:spLocks/>
            </p:cNvSpPr>
            <p:nvPr/>
          </p:nvSpPr>
          <p:spPr bwMode="auto">
            <a:xfrm>
              <a:off x="730" y="2017"/>
              <a:ext cx="81" cy="48"/>
            </a:xfrm>
            <a:custGeom>
              <a:avLst/>
              <a:gdLst>
                <a:gd name="T0" fmla="*/ 0 w 322"/>
                <a:gd name="T1" fmla="*/ 0 h 193"/>
                <a:gd name="T2" fmla="*/ 0 w 322"/>
                <a:gd name="T3" fmla="*/ 0 h 193"/>
                <a:gd name="T4" fmla="*/ 0 w 322"/>
                <a:gd name="T5" fmla="*/ 0 h 193"/>
                <a:gd name="T6" fmla="*/ 0 w 322"/>
                <a:gd name="T7" fmla="*/ 0 h 193"/>
                <a:gd name="T8" fmla="*/ 0 w 322"/>
                <a:gd name="T9" fmla="*/ 0 h 193"/>
                <a:gd name="T10" fmla="*/ 0 w 322"/>
                <a:gd name="T11" fmla="*/ 0 h 193"/>
                <a:gd name="T12" fmla="*/ 0 w 322"/>
                <a:gd name="T13" fmla="*/ 0 h 193"/>
                <a:gd name="T14" fmla="*/ 0 w 322"/>
                <a:gd name="T15" fmla="*/ 0 h 193"/>
                <a:gd name="T16" fmla="*/ 0 w 322"/>
                <a:gd name="T17" fmla="*/ 0 h 193"/>
                <a:gd name="T18" fmla="*/ 0 w 322"/>
                <a:gd name="T19" fmla="*/ 0 h 193"/>
                <a:gd name="T20" fmla="*/ 0 w 322"/>
                <a:gd name="T21" fmla="*/ 0 h 193"/>
                <a:gd name="T22" fmla="*/ 0 w 322"/>
                <a:gd name="T23" fmla="*/ 0 h 193"/>
                <a:gd name="T24" fmla="*/ 0 w 322"/>
                <a:gd name="T25" fmla="*/ 0 h 193"/>
                <a:gd name="T26" fmla="*/ 0 w 322"/>
                <a:gd name="T27" fmla="*/ 0 h 193"/>
                <a:gd name="T28" fmla="*/ 0 w 322"/>
                <a:gd name="T29" fmla="*/ 0 h 193"/>
                <a:gd name="T30" fmla="*/ 0 w 322"/>
                <a:gd name="T31" fmla="*/ 0 h 193"/>
                <a:gd name="T32" fmla="*/ 0 w 322"/>
                <a:gd name="T33" fmla="*/ 0 h 193"/>
                <a:gd name="T34" fmla="*/ 0 w 322"/>
                <a:gd name="T35" fmla="*/ 0 h 193"/>
                <a:gd name="T36" fmla="*/ 0 w 322"/>
                <a:gd name="T37" fmla="*/ 0 h 193"/>
                <a:gd name="T38" fmla="*/ 0 w 322"/>
                <a:gd name="T39" fmla="*/ 0 h 193"/>
                <a:gd name="T40" fmla="*/ 0 w 322"/>
                <a:gd name="T41" fmla="*/ 0 h 193"/>
                <a:gd name="T42" fmla="*/ 0 w 322"/>
                <a:gd name="T43" fmla="*/ 0 h 193"/>
                <a:gd name="T44" fmla="*/ 0 w 322"/>
                <a:gd name="T45" fmla="*/ 0 h 193"/>
                <a:gd name="T46" fmla="*/ 0 w 322"/>
                <a:gd name="T47" fmla="*/ 0 h 193"/>
                <a:gd name="T48" fmla="*/ 0 w 322"/>
                <a:gd name="T49" fmla="*/ 0 h 193"/>
                <a:gd name="T50" fmla="*/ 0 w 322"/>
                <a:gd name="T51" fmla="*/ 0 h 193"/>
                <a:gd name="T52" fmla="*/ 0 w 322"/>
                <a:gd name="T53" fmla="*/ 0 h 193"/>
                <a:gd name="T54" fmla="*/ 0 w 322"/>
                <a:gd name="T55" fmla="*/ 0 h 193"/>
                <a:gd name="T56" fmla="*/ 0 w 322"/>
                <a:gd name="T57" fmla="*/ 0 h 193"/>
                <a:gd name="T58" fmla="*/ 0 w 322"/>
                <a:gd name="T59" fmla="*/ 0 h 193"/>
                <a:gd name="T60" fmla="*/ 0 w 322"/>
                <a:gd name="T61" fmla="*/ 0 h 193"/>
                <a:gd name="T62" fmla="*/ 0 w 322"/>
                <a:gd name="T63" fmla="*/ 0 h 193"/>
                <a:gd name="T64" fmla="*/ 0 w 322"/>
                <a:gd name="T65" fmla="*/ 0 h 193"/>
                <a:gd name="T66" fmla="*/ 0 w 322"/>
                <a:gd name="T67" fmla="*/ 0 h 193"/>
                <a:gd name="T68" fmla="*/ 0 w 322"/>
                <a:gd name="T69" fmla="*/ 0 h 193"/>
                <a:gd name="T70" fmla="*/ 0 w 322"/>
                <a:gd name="T71" fmla="*/ 0 h 193"/>
                <a:gd name="T72" fmla="*/ 0 w 322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3"/>
                <a:gd name="T113" fmla="*/ 322 w 322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3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21" y="124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6" y="173"/>
                  </a:lnTo>
                  <a:lnTo>
                    <a:pt x="289" y="178"/>
                  </a:lnTo>
                  <a:lnTo>
                    <a:pt x="284" y="182"/>
                  </a:lnTo>
                  <a:lnTo>
                    <a:pt x="277" y="186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8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1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6" y="20"/>
                  </a:lnTo>
                  <a:lnTo>
                    <a:pt x="301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1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16" name="Freeform 2400"/>
            <p:cNvSpPr>
              <a:spLocks/>
            </p:cNvSpPr>
            <p:nvPr/>
          </p:nvSpPr>
          <p:spPr bwMode="auto">
            <a:xfrm>
              <a:off x="730" y="2017"/>
              <a:ext cx="81" cy="48"/>
            </a:xfrm>
            <a:custGeom>
              <a:avLst/>
              <a:gdLst>
                <a:gd name="T0" fmla="*/ 0 w 322"/>
                <a:gd name="T1" fmla="*/ 0 h 193"/>
                <a:gd name="T2" fmla="*/ 0 w 322"/>
                <a:gd name="T3" fmla="*/ 0 h 193"/>
                <a:gd name="T4" fmla="*/ 0 w 322"/>
                <a:gd name="T5" fmla="*/ 0 h 193"/>
                <a:gd name="T6" fmla="*/ 0 w 322"/>
                <a:gd name="T7" fmla="*/ 0 h 193"/>
                <a:gd name="T8" fmla="*/ 0 w 322"/>
                <a:gd name="T9" fmla="*/ 0 h 193"/>
                <a:gd name="T10" fmla="*/ 0 w 322"/>
                <a:gd name="T11" fmla="*/ 0 h 193"/>
                <a:gd name="T12" fmla="*/ 0 w 322"/>
                <a:gd name="T13" fmla="*/ 0 h 193"/>
                <a:gd name="T14" fmla="*/ 0 w 322"/>
                <a:gd name="T15" fmla="*/ 0 h 193"/>
                <a:gd name="T16" fmla="*/ 0 w 322"/>
                <a:gd name="T17" fmla="*/ 0 h 193"/>
                <a:gd name="T18" fmla="*/ 0 w 322"/>
                <a:gd name="T19" fmla="*/ 0 h 193"/>
                <a:gd name="T20" fmla="*/ 0 w 322"/>
                <a:gd name="T21" fmla="*/ 0 h 193"/>
                <a:gd name="T22" fmla="*/ 0 w 322"/>
                <a:gd name="T23" fmla="*/ 0 h 193"/>
                <a:gd name="T24" fmla="*/ 0 w 322"/>
                <a:gd name="T25" fmla="*/ 0 h 193"/>
                <a:gd name="T26" fmla="*/ 0 w 322"/>
                <a:gd name="T27" fmla="*/ 0 h 193"/>
                <a:gd name="T28" fmla="*/ 0 w 322"/>
                <a:gd name="T29" fmla="*/ 0 h 193"/>
                <a:gd name="T30" fmla="*/ 0 w 322"/>
                <a:gd name="T31" fmla="*/ 0 h 193"/>
                <a:gd name="T32" fmla="*/ 0 w 322"/>
                <a:gd name="T33" fmla="*/ 0 h 193"/>
                <a:gd name="T34" fmla="*/ 0 w 322"/>
                <a:gd name="T35" fmla="*/ 0 h 193"/>
                <a:gd name="T36" fmla="*/ 0 w 322"/>
                <a:gd name="T37" fmla="*/ 0 h 193"/>
                <a:gd name="T38" fmla="*/ 0 w 322"/>
                <a:gd name="T39" fmla="*/ 0 h 193"/>
                <a:gd name="T40" fmla="*/ 0 w 322"/>
                <a:gd name="T41" fmla="*/ 0 h 193"/>
                <a:gd name="T42" fmla="*/ 0 w 322"/>
                <a:gd name="T43" fmla="*/ 0 h 193"/>
                <a:gd name="T44" fmla="*/ 0 w 322"/>
                <a:gd name="T45" fmla="*/ 0 h 193"/>
                <a:gd name="T46" fmla="*/ 0 w 322"/>
                <a:gd name="T47" fmla="*/ 0 h 193"/>
                <a:gd name="T48" fmla="*/ 0 w 322"/>
                <a:gd name="T49" fmla="*/ 0 h 193"/>
                <a:gd name="T50" fmla="*/ 0 w 322"/>
                <a:gd name="T51" fmla="*/ 0 h 193"/>
                <a:gd name="T52" fmla="*/ 0 w 322"/>
                <a:gd name="T53" fmla="*/ 0 h 193"/>
                <a:gd name="T54" fmla="*/ 0 w 322"/>
                <a:gd name="T55" fmla="*/ 0 h 193"/>
                <a:gd name="T56" fmla="*/ 0 w 322"/>
                <a:gd name="T57" fmla="*/ 0 h 193"/>
                <a:gd name="T58" fmla="*/ 0 w 322"/>
                <a:gd name="T59" fmla="*/ 0 h 193"/>
                <a:gd name="T60" fmla="*/ 0 w 322"/>
                <a:gd name="T61" fmla="*/ 0 h 193"/>
                <a:gd name="T62" fmla="*/ 0 w 322"/>
                <a:gd name="T63" fmla="*/ 0 h 193"/>
                <a:gd name="T64" fmla="*/ 0 w 322"/>
                <a:gd name="T65" fmla="*/ 0 h 193"/>
                <a:gd name="T66" fmla="*/ 0 w 322"/>
                <a:gd name="T67" fmla="*/ 0 h 193"/>
                <a:gd name="T68" fmla="*/ 0 w 322"/>
                <a:gd name="T69" fmla="*/ 0 h 193"/>
                <a:gd name="T70" fmla="*/ 0 w 322"/>
                <a:gd name="T71" fmla="*/ 0 h 193"/>
                <a:gd name="T72" fmla="*/ 0 w 322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3"/>
                <a:gd name="T113" fmla="*/ 322 w 322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3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21" y="124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6" y="173"/>
                  </a:lnTo>
                  <a:lnTo>
                    <a:pt x="289" y="178"/>
                  </a:lnTo>
                  <a:lnTo>
                    <a:pt x="284" y="182"/>
                  </a:lnTo>
                  <a:lnTo>
                    <a:pt x="277" y="186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8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1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6" y="20"/>
                  </a:lnTo>
                  <a:lnTo>
                    <a:pt x="301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1" y="69"/>
                  </a:lnTo>
                  <a:lnTo>
                    <a:pt x="321" y="78"/>
                  </a:lnTo>
                  <a:lnTo>
                    <a:pt x="322" y="87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17" name="Freeform 2401"/>
            <p:cNvSpPr>
              <a:spLocks/>
            </p:cNvSpPr>
            <p:nvPr/>
          </p:nvSpPr>
          <p:spPr bwMode="auto">
            <a:xfrm>
              <a:off x="722" y="2267"/>
              <a:ext cx="81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9" y="177"/>
                  </a:lnTo>
                  <a:lnTo>
                    <a:pt x="282" y="182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9" y="15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2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1" y="8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18" name="Freeform 2402"/>
            <p:cNvSpPr>
              <a:spLocks/>
            </p:cNvSpPr>
            <p:nvPr/>
          </p:nvSpPr>
          <p:spPr bwMode="auto">
            <a:xfrm>
              <a:off x="722" y="2267"/>
              <a:ext cx="81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9" y="177"/>
                  </a:lnTo>
                  <a:lnTo>
                    <a:pt x="282" y="182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9" y="15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2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1" y="8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19" name="Freeform 2403"/>
            <p:cNvSpPr>
              <a:spLocks/>
            </p:cNvSpPr>
            <p:nvPr/>
          </p:nvSpPr>
          <p:spPr bwMode="auto">
            <a:xfrm>
              <a:off x="642" y="2268"/>
              <a:ext cx="80" cy="49"/>
            </a:xfrm>
            <a:custGeom>
              <a:avLst/>
              <a:gdLst>
                <a:gd name="T0" fmla="*/ 0 w 321"/>
                <a:gd name="T1" fmla="*/ 0 h 193"/>
                <a:gd name="T2" fmla="*/ 0 w 321"/>
                <a:gd name="T3" fmla="*/ 0 h 193"/>
                <a:gd name="T4" fmla="*/ 0 w 321"/>
                <a:gd name="T5" fmla="*/ 0 h 193"/>
                <a:gd name="T6" fmla="*/ 0 w 321"/>
                <a:gd name="T7" fmla="*/ 0 h 193"/>
                <a:gd name="T8" fmla="*/ 0 w 321"/>
                <a:gd name="T9" fmla="*/ 0 h 193"/>
                <a:gd name="T10" fmla="*/ 0 w 321"/>
                <a:gd name="T11" fmla="*/ 0 h 193"/>
                <a:gd name="T12" fmla="*/ 0 w 321"/>
                <a:gd name="T13" fmla="*/ 0 h 193"/>
                <a:gd name="T14" fmla="*/ 0 w 321"/>
                <a:gd name="T15" fmla="*/ 0 h 193"/>
                <a:gd name="T16" fmla="*/ 0 w 321"/>
                <a:gd name="T17" fmla="*/ 0 h 193"/>
                <a:gd name="T18" fmla="*/ 0 w 321"/>
                <a:gd name="T19" fmla="*/ 0 h 193"/>
                <a:gd name="T20" fmla="*/ 0 w 321"/>
                <a:gd name="T21" fmla="*/ 0 h 193"/>
                <a:gd name="T22" fmla="*/ 0 w 321"/>
                <a:gd name="T23" fmla="*/ 0 h 193"/>
                <a:gd name="T24" fmla="*/ 0 w 321"/>
                <a:gd name="T25" fmla="*/ 0 h 193"/>
                <a:gd name="T26" fmla="*/ 0 w 321"/>
                <a:gd name="T27" fmla="*/ 0 h 193"/>
                <a:gd name="T28" fmla="*/ 0 w 321"/>
                <a:gd name="T29" fmla="*/ 0 h 193"/>
                <a:gd name="T30" fmla="*/ 0 w 321"/>
                <a:gd name="T31" fmla="*/ 0 h 193"/>
                <a:gd name="T32" fmla="*/ 0 w 321"/>
                <a:gd name="T33" fmla="*/ 0 h 193"/>
                <a:gd name="T34" fmla="*/ 0 w 321"/>
                <a:gd name="T35" fmla="*/ 0 h 193"/>
                <a:gd name="T36" fmla="*/ 0 w 321"/>
                <a:gd name="T37" fmla="*/ 0 h 193"/>
                <a:gd name="T38" fmla="*/ 0 w 321"/>
                <a:gd name="T39" fmla="*/ 0 h 193"/>
                <a:gd name="T40" fmla="*/ 0 w 321"/>
                <a:gd name="T41" fmla="*/ 0 h 193"/>
                <a:gd name="T42" fmla="*/ 0 w 321"/>
                <a:gd name="T43" fmla="*/ 0 h 193"/>
                <a:gd name="T44" fmla="*/ 0 w 321"/>
                <a:gd name="T45" fmla="*/ 0 h 193"/>
                <a:gd name="T46" fmla="*/ 0 w 321"/>
                <a:gd name="T47" fmla="*/ 0 h 193"/>
                <a:gd name="T48" fmla="*/ 0 w 321"/>
                <a:gd name="T49" fmla="*/ 0 h 193"/>
                <a:gd name="T50" fmla="*/ 0 w 321"/>
                <a:gd name="T51" fmla="*/ 0 h 193"/>
                <a:gd name="T52" fmla="*/ 0 w 321"/>
                <a:gd name="T53" fmla="*/ 0 h 193"/>
                <a:gd name="T54" fmla="*/ 0 w 321"/>
                <a:gd name="T55" fmla="*/ 0 h 193"/>
                <a:gd name="T56" fmla="*/ 0 w 321"/>
                <a:gd name="T57" fmla="*/ 0 h 193"/>
                <a:gd name="T58" fmla="*/ 0 w 321"/>
                <a:gd name="T59" fmla="*/ 0 h 193"/>
                <a:gd name="T60" fmla="*/ 0 w 321"/>
                <a:gd name="T61" fmla="*/ 0 h 193"/>
                <a:gd name="T62" fmla="*/ 0 w 321"/>
                <a:gd name="T63" fmla="*/ 0 h 193"/>
                <a:gd name="T64" fmla="*/ 0 w 321"/>
                <a:gd name="T65" fmla="*/ 0 h 193"/>
                <a:gd name="T66" fmla="*/ 0 w 321"/>
                <a:gd name="T67" fmla="*/ 0 h 193"/>
                <a:gd name="T68" fmla="*/ 0 w 321"/>
                <a:gd name="T69" fmla="*/ 0 h 193"/>
                <a:gd name="T70" fmla="*/ 0 w 321"/>
                <a:gd name="T71" fmla="*/ 0 h 193"/>
                <a:gd name="T72" fmla="*/ 0 w 321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3"/>
                <a:gd name="T113" fmla="*/ 321 w 321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3">
                  <a:moveTo>
                    <a:pt x="321" y="87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0" y="168"/>
                  </a:lnTo>
                  <a:lnTo>
                    <a:pt x="294" y="173"/>
                  </a:lnTo>
                  <a:lnTo>
                    <a:pt x="289" y="178"/>
                  </a:lnTo>
                  <a:lnTo>
                    <a:pt x="283" y="182"/>
                  </a:lnTo>
                  <a:lnTo>
                    <a:pt x="276" y="186"/>
                  </a:lnTo>
                  <a:lnTo>
                    <a:pt x="269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3" y="10"/>
                  </a:lnTo>
                  <a:lnTo>
                    <a:pt x="289" y="14"/>
                  </a:lnTo>
                  <a:lnTo>
                    <a:pt x="294" y="20"/>
                  </a:lnTo>
                  <a:lnTo>
                    <a:pt x="300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1" y="78"/>
                  </a:lnTo>
                  <a:lnTo>
                    <a:pt x="321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0" name="Freeform 2404"/>
            <p:cNvSpPr>
              <a:spLocks/>
            </p:cNvSpPr>
            <p:nvPr/>
          </p:nvSpPr>
          <p:spPr bwMode="auto">
            <a:xfrm>
              <a:off x="642" y="2268"/>
              <a:ext cx="80" cy="49"/>
            </a:xfrm>
            <a:custGeom>
              <a:avLst/>
              <a:gdLst>
                <a:gd name="T0" fmla="*/ 0 w 321"/>
                <a:gd name="T1" fmla="*/ 0 h 193"/>
                <a:gd name="T2" fmla="*/ 0 w 321"/>
                <a:gd name="T3" fmla="*/ 0 h 193"/>
                <a:gd name="T4" fmla="*/ 0 w 321"/>
                <a:gd name="T5" fmla="*/ 0 h 193"/>
                <a:gd name="T6" fmla="*/ 0 w 321"/>
                <a:gd name="T7" fmla="*/ 0 h 193"/>
                <a:gd name="T8" fmla="*/ 0 w 321"/>
                <a:gd name="T9" fmla="*/ 0 h 193"/>
                <a:gd name="T10" fmla="*/ 0 w 321"/>
                <a:gd name="T11" fmla="*/ 0 h 193"/>
                <a:gd name="T12" fmla="*/ 0 w 321"/>
                <a:gd name="T13" fmla="*/ 0 h 193"/>
                <a:gd name="T14" fmla="*/ 0 w 321"/>
                <a:gd name="T15" fmla="*/ 0 h 193"/>
                <a:gd name="T16" fmla="*/ 0 w 321"/>
                <a:gd name="T17" fmla="*/ 0 h 193"/>
                <a:gd name="T18" fmla="*/ 0 w 321"/>
                <a:gd name="T19" fmla="*/ 0 h 193"/>
                <a:gd name="T20" fmla="*/ 0 w 321"/>
                <a:gd name="T21" fmla="*/ 0 h 193"/>
                <a:gd name="T22" fmla="*/ 0 w 321"/>
                <a:gd name="T23" fmla="*/ 0 h 193"/>
                <a:gd name="T24" fmla="*/ 0 w 321"/>
                <a:gd name="T25" fmla="*/ 0 h 193"/>
                <a:gd name="T26" fmla="*/ 0 w 321"/>
                <a:gd name="T27" fmla="*/ 0 h 193"/>
                <a:gd name="T28" fmla="*/ 0 w 321"/>
                <a:gd name="T29" fmla="*/ 0 h 193"/>
                <a:gd name="T30" fmla="*/ 0 w 321"/>
                <a:gd name="T31" fmla="*/ 0 h 193"/>
                <a:gd name="T32" fmla="*/ 0 w 321"/>
                <a:gd name="T33" fmla="*/ 0 h 193"/>
                <a:gd name="T34" fmla="*/ 0 w 321"/>
                <a:gd name="T35" fmla="*/ 0 h 193"/>
                <a:gd name="T36" fmla="*/ 0 w 321"/>
                <a:gd name="T37" fmla="*/ 0 h 193"/>
                <a:gd name="T38" fmla="*/ 0 w 321"/>
                <a:gd name="T39" fmla="*/ 0 h 193"/>
                <a:gd name="T40" fmla="*/ 0 w 321"/>
                <a:gd name="T41" fmla="*/ 0 h 193"/>
                <a:gd name="T42" fmla="*/ 0 w 321"/>
                <a:gd name="T43" fmla="*/ 0 h 193"/>
                <a:gd name="T44" fmla="*/ 0 w 321"/>
                <a:gd name="T45" fmla="*/ 0 h 193"/>
                <a:gd name="T46" fmla="*/ 0 w 321"/>
                <a:gd name="T47" fmla="*/ 0 h 193"/>
                <a:gd name="T48" fmla="*/ 0 w 321"/>
                <a:gd name="T49" fmla="*/ 0 h 193"/>
                <a:gd name="T50" fmla="*/ 0 w 321"/>
                <a:gd name="T51" fmla="*/ 0 h 193"/>
                <a:gd name="T52" fmla="*/ 0 w 321"/>
                <a:gd name="T53" fmla="*/ 0 h 193"/>
                <a:gd name="T54" fmla="*/ 0 w 321"/>
                <a:gd name="T55" fmla="*/ 0 h 193"/>
                <a:gd name="T56" fmla="*/ 0 w 321"/>
                <a:gd name="T57" fmla="*/ 0 h 193"/>
                <a:gd name="T58" fmla="*/ 0 w 321"/>
                <a:gd name="T59" fmla="*/ 0 h 193"/>
                <a:gd name="T60" fmla="*/ 0 w 321"/>
                <a:gd name="T61" fmla="*/ 0 h 193"/>
                <a:gd name="T62" fmla="*/ 0 w 321"/>
                <a:gd name="T63" fmla="*/ 0 h 193"/>
                <a:gd name="T64" fmla="*/ 0 w 321"/>
                <a:gd name="T65" fmla="*/ 0 h 193"/>
                <a:gd name="T66" fmla="*/ 0 w 321"/>
                <a:gd name="T67" fmla="*/ 0 h 193"/>
                <a:gd name="T68" fmla="*/ 0 w 321"/>
                <a:gd name="T69" fmla="*/ 0 h 193"/>
                <a:gd name="T70" fmla="*/ 0 w 321"/>
                <a:gd name="T71" fmla="*/ 0 h 193"/>
                <a:gd name="T72" fmla="*/ 0 w 321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3"/>
                <a:gd name="T113" fmla="*/ 321 w 321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3">
                  <a:moveTo>
                    <a:pt x="321" y="87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0" y="168"/>
                  </a:lnTo>
                  <a:lnTo>
                    <a:pt x="294" y="173"/>
                  </a:lnTo>
                  <a:lnTo>
                    <a:pt x="289" y="178"/>
                  </a:lnTo>
                  <a:lnTo>
                    <a:pt x="283" y="182"/>
                  </a:lnTo>
                  <a:lnTo>
                    <a:pt x="276" y="186"/>
                  </a:lnTo>
                  <a:lnTo>
                    <a:pt x="269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3" y="10"/>
                  </a:lnTo>
                  <a:lnTo>
                    <a:pt x="289" y="14"/>
                  </a:lnTo>
                  <a:lnTo>
                    <a:pt x="294" y="20"/>
                  </a:lnTo>
                  <a:lnTo>
                    <a:pt x="300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1" y="78"/>
                  </a:lnTo>
                  <a:lnTo>
                    <a:pt x="321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1" name="Freeform 2405"/>
            <p:cNvSpPr>
              <a:spLocks/>
            </p:cNvSpPr>
            <p:nvPr/>
          </p:nvSpPr>
          <p:spPr bwMode="auto">
            <a:xfrm>
              <a:off x="661" y="2471"/>
              <a:ext cx="81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6"/>
                  </a:moveTo>
                  <a:lnTo>
                    <a:pt x="322" y="106"/>
                  </a:lnTo>
                  <a:lnTo>
                    <a:pt x="321" y="114"/>
                  </a:lnTo>
                  <a:lnTo>
                    <a:pt x="320" y="123"/>
                  </a:lnTo>
                  <a:lnTo>
                    <a:pt x="318" y="131"/>
                  </a:lnTo>
                  <a:lnTo>
                    <a:pt x="316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7"/>
                  </a:lnTo>
                  <a:lnTo>
                    <a:pt x="296" y="173"/>
                  </a:lnTo>
                  <a:lnTo>
                    <a:pt x="289" y="177"/>
                  </a:lnTo>
                  <a:lnTo>
                    <a:pt x="284" y="181"/>
                  </a:lnTo>
                  <a:lnTo>
                    <a:pt x="278" y="185"/>
                  </a:lnTo>
                  <a:lnTo>
                    <a:pt x="271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71" y="4"/>
                  </a:lnTo>
                  <a:lnTo>
                    <a:pt x="278" y="7"/>
                  </a:lnTo>
                  <a:lnTo>
                    <a:pt x="284" y="10"/>
                  </a:lnTo>
                  <a:lnTo>
                    <a:pt x="289" y="15"/>
                  </a:lnTo>
                  <a:lnTo>
                    <a:pt x="296" y="19"/>
                  </a:lnTo>
                  <a:lnTo>
                    <a:pt x="301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6" y="52"/>
                  </a:lnTo>
                  <a:lnTo>
                    <a:pt x="318" y="60"/>
                  </a:lnTo>
                  <a:lnTo>
                    <a:pt x="320" y="69"/>
                  </a:lnTo>
                  <a:lnTo>
                    <a:pt x="321" y="77"/>
                  </a:lnTo>
                  <a:lnTo>
                    <a:pt x="322" y="8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2" name="Freeform 2406"/>
            <p:cNvSpPr>
              <a:spLocks/>
            </p:cNvSpPr>
            <p:nvPr/>
          </p:nvSpPr>
          <p:spPr bwMode="auto">
            <a:xfrm>
              <a:off x="661" y="2471"/>
              <a:ext cx="81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6"/>
                  </a:moveTo>
                  <a:lnTo>
                    <a:pt x="322" y="106"/>
                  </a:lnTo>
                  <a:lnTo>
                    <a:pt x="321" y="114"/>
                  </a:lnTo>
                  <a:lnTo>
                    <a:pt x="320" y="123"/>
                  </a:lnTo>
                  <a:lnTo>
                    <a:pt x="318" y="131"/>
                  </a:lnTo>
                  <a:lnTo>
                    <a:pt x="316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7"/>
                  </a:lnTo>
                  <a:lnTo>
                    <a:pt x="296" y="173"/>
                  </a:lnTo>
                  <a:lnTo>
                    <a:pt x="289" y="177"/>
                  </a:lnTo>
                  <a:lnTo>
                    <a:pt x="284" y="181"/>
                  </a:lnTo>
                  <a:lnTo>
                    <a:pt x="278" y="185"/>
                  </a:lnTo>
                  <a:lnTo>
                    <a:pt x="271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71" y="4"/>
                  </a:lnTo>
                  <a:lnTo>
                    <a:pt x="278" y="7"/>
                  </a:lnTo>
                  <a:lnTo>
                    <a:pt x="284" y="10"/>
                  </a:lnTo>
                  <a:lnTo>
                    <a:pt x="289" y="15"/>
                  </a:lnTo>
                  <a:lnTo>
                    <a:pt x="296" y="19"/>
                  </a:lnTo>
                  <a:lnTo>
                    <a:pt x="301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6" y="52"/>
                  </a:lnTo>
                  <a:lnTo>
                    <a:pt x="318" y="60"/>
                  </a:lnTo>
                  <a:lnTo>
                    <a:pt x="320" y="69"/>
                  </a:lnTo>
                  <a:lnTo>
                    <a:pt x="321" y="77"/>
                  </a:lnTo>
                  <a:lnTo>
                    <a:pt x="322" y="8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3" name="Freeform 2407"/>
            <p:cNvSpPr>
              <a:spLocks/>
            </p:cNvSpPr>
            <p:nvPr/>
          </p:nvSpPr>
          <p:spPr bwMode="auto">
            <a:xfrm>
              <a:off x="740" y="2472"/>
              <a:ext cx="80" cy="48"/>
            </a:xfrm>
            <a:custGeom>
              <a:avLst/>
              <a:gdLst>
                <a:gd name="T0" fmla="*/ 0 w 322"/>
                <a:gd name="T1" fmla="*/ 0 h 191"/>
                <a:gd name="T2" fmla="*/ 0 w 322"/>
                <a:gd name="T3" fmla="*/ 0 h 191"/>
                <a:gd name="T4" fmla="*/ 0 w 322"/>
                <a:gd name="T5" fmla="*/ 0 h 191"/>
                <a:gd name="T6" fmla="*/ 0 w 322"/>
                <a:gd name="T7" fmla="*/ 0 h 191"/>
                <a:gd name="T8" fmla="*/ 0 w 322"/>
                <a:gd name="T9" fmla="*/ 0 h 191"/>
                <a:gd name="T10" fmla="*/ 0 w 322"/>
                <a:gd name="T11" fmla="*/ 0 h 191"/>
                <a:gd name="T12" fmla="*/ 0 w 322"/>
                <a:gd name="T13" fmla="*/ 0 h 191"/>
                <a:gd name="T14" fmla="*/ 0 w 322"/>
                <a:gd name="T15" fmla="*/ 0 h 191"/>
                <a:gd name="T16" fmla="*/ 0 w 322"/>
                <a:gd name="T17" fmla="*/ 0 h 191"/>
                <a:gd name="T18" fmla="*/ 0 w 322"/>
                <a:gd name="T19" fmla="*/ 0 h 191"/>
                <a:gd name="T20" fmla="*/ 0 w 322"/>
                <a:gd name="T21" fmla="*/ 0 h 191"/>
                <a:gd name="T22" fmla="*/ 0 w 322"/>
                <a:gd name="T23" fmla="*/ 0 h 191"/>
                <a:gd name="T24" fmla="*/ 0 w 322"/>
                <a:gd name="T25" fmla="*/ 0 h 191"/>
                <a:gd name="T26" fmla="*/ 0 w 322"/>
                <a:gd name="T27" fmla="*/ 0 h 191"/>
                <a:gd name="T28" fmla="*/ 0 w 322"/>
                <a:gd name="T29" fmla="*/ 0 h 191"/>
                <a:gd name="T30" fmla="*/ 0 w 322"/>
                <a:gd name="T31" fmla="*/ 0 h 191"/>
                <a:gd name="T32" fmla="*/ 0 w 322"/>
                <a:gd name="T33" fmla="*/ 0 h 191"/>
                <a:gd name="T34" fmla="*/ 0 w 322"/>
                <a:gd name="T35" fmla="*/ 0 h 191"/>
                <a:gd name="T36" fmla="*/ 0 w 322"/>
                <a:gd name="T37" fmla="*/ 0 h 191"/>
                <a:gd name="T38" fmla="*/ 0 w 322"/>
                <a:gd name="T39" fmla="*/ 0 h 191"/>
                <a:gd name="T40" fmla="*/ 0 w 322"/>
                <a:gd name="T41" fmla="*/ 0 h 191"/>
                <a:gd name="T42" fmla="*/ 0 w 322"/>
                <a:gd name="T43" fmla="*/ 0 h 191"/>
                <a:gd name="T44" fmla="*/ 0 w 322"/>
                <a:gd name="T45" fmla="*/ 0 h 191"/>
                <a:gd name="T46" fmla="*/ 0 w 322"/>
                <a:gd name="T47" fmla="*/ 0 h 191"/>
                <a:gd name="T48" fmla="*/ 0 w 322"/>
                <a:gd name="T49" fmla="*/ 0 h 191"/>
                <a:gd name="T50" fmla="*/ 0 w 322"/>
                <a:gd name="T51" fmla="*/ 0 h 191"/>
                <a:gd name="T52" fmla="*/ 0 w 322"/>
                <a:gd name="T53" fmla="*/ 0 h 191"/>
                <a:gd name="T54" fmla="*/ 0 w 322"/>
                <a:gd name="T55" fmla="*/ 0 h 191"/>
                <a:gd name="T56" fmla="*/ 0 w 322"/>
                <a:gd name="T57" fmla="*/ 0 h 191"/>
                <a:gd name="T58" fmla="*/ 0 w 322"/>
                <a:gd name="T59" fmla="*/ 0 h 191"/>
                <a:gd name="T60" fmla="*/ 0 w 322"/>
                <a:gd name="T61" fmla="*/ 0 h 191"/>
                <a:gd name="T62" fmla="*/ 0 w 322"/>
                <a:gd name="T63" fmla="*/ 0 h 191"/>
                <a:gd name="T64" fmla="*/ 0 w 322"/>
                <a:gd name="T65" fmla="*/ 0 h 191"/>
                <a:gd name="T66" fmla="*/ 0 w 322"/>
                <a:gd name="T67" fmla="*/ 0 h 191"/>
                <a:gd name="T68" fmla="*/ 0 w 322"/>
                <a:gd name="T69" fmla="*/ 0 h 191"/>
                <a:gd name="T70" fmla="*/ 0 w 322"/>
                <a:gd name="T71" fmla="*/ 0 h 191"/>
                <a:gd name="T72" fmla="*/ 0 w 322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1"/>
                <a:gd name="T113" fmla="*/ 322 w 322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1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299" y="168"/>
                  </a:lnTo>
                  <a:lnTo>
                    <a:pt x="295" y="173"/>
                  </a:lnTo>
                  <a:lnTo>
                    <a:pt x="289" y="177"/>
                  </a:lnTo>
                  <a:lnTo>
                    <a:pt x="284" y="182"/>
                  </a:lnTo>
                  <a:lnTo>
                    <a:pt x="277" y="185"/>
                  </a:lnTo>
                  <a:lnTo>
                    <a:pt x="269" y="189"/>
                  </a:lnTo>
                  <a:lnTo>
                    <a:pt x="262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2" y="1"/>
                  </a:lnTo>
                  <a:lnTo>
                    <a:pt x="269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5" y="20"/>
                  </a:lnTo>
                  <a:lnTo>
                    <a:pt x="299" y="25"/>
                  </a:lnTo>
                  <a:lnTo>
                    <a:pt x="305" y="30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4" name="Freeform 2408"/>
            <p:cNvSpPr>
              <a:spLocks/>
            </p:cNvSpPr>
            <p:nvPr/>
          </p:nvSpPr>
          <p:spPr bwMode="auto">
            <a:xfrm>
              <a:off x="740" y="2472"/>
              <a:ext cx="80" cy="48"/>
            </a:xfrm>
            <a:custGeom>
              <a:avLst/>
              <a:gdLst>
                <a:gd name="T0" fmla="*/ 0 w 322"/>
                <a:gd name="T1" fmla="*/ 0 h 191"/>
                <a:gd name="T2" fmla="*/ 0 w 322"/>
                <a:gd name="T3" fmla="*/ 0 h 191"/>
                <a:gd name="T4" fmla="*/ 0 w 322"/>
                <a:gd name="T5" fmla="*/ 0 h 191"/>
                <a:gd name="T6" fmla="*/ 0 w 322"/>
                <a:gd name="T7" fmla="*/ 0 h 191"/>
                <a:gd name="T8" fmla="*/ 0 w 322"/>
                <a:gd name="T9" fmla="*/ 0 h 191"/>
                <a:gd name="T10" fmla="*/ 0 w 322"/>
                <a:gd name="T11" fmla="*/ 0 h 191"/>
                <a:gd name="T12" fmla="*/ 0 w 322"/>
                <a:gd name="T13" fmla="*/ 0 h 191"/>
                <a:gd name="T14" fmla="*/ 0 w 322"/>
                <a:gd name="T15" fmla="*/ 0 h 191"/>
                <a:gd name="T16" fmla="*/ 0 w 322"/>
                <a:gd name="T17" fmla="*/ 0 h 191"/>
                <a:gd name="T18" fmla="*/ 0 w 322"/>
                <a:gd name="T19" fmla="*/ 0 h 191"/>
                <a:gd name="T20" fmla="*/ 0 w 322"/>
                <a:gd name="T21" fmla="*/ 0 h 191"/>
                <a:gd name="T22" fmla="*/ 0 w 322"/>
                <a:gd name="T23" fmla="*/ 0 h 191"/>
                <a:gd name="T24" fmla="*/ 0 w 322"/>
                <a:gd name="T25" fmla="*/ 0 h 191"/>
                <a:gd name="T26" fmla="*/ 0 w 322"/>
                <a:gd name="T27" fmla="*/ 0 h 191"/>
                <a:gd name="T28" fmla="*/ 0 w 322"/>
                <a:gd name="T29" fmla="*/ 0 h 191"/>
                <a:gd name="T30" fmla="*/ 0 w 322"/>
                <a:gd name="T31" fmla="*/ 0 h 191"/>
                <a:gd name="T32" fmla="*/ 0 w 322"/>
                <a:gd name="T33" fmla="*/ 0 h 191"/>
                <a:gd name="T34" fmla="*/ 0 w 322"/>
                <a:gd name="T35" fmla="*/ 0 h 191"/>
                <a:gd name="T36" fmla="*/ 0 w 322"/>
                <a:gd name="T37" fmla="*/ 0 h 191"/>
                <a:gd name="T38" fmla="*/ 0 w 322"/>
                <a:gd name="T39" fmla="*/ 0 h 191"/>
                <a:gd name="T40" fmla="*/ 0 w 322"/>
                <a:gd name="T41" fmla="*/ 0 h 191"/>
                <a:gd name="T42" fmla="*/ 0 w 322"/>
                <a:gd name="T43" fmla="*/ 0 h 191"/>
                <a:gd name="T44" fmla="*/ 0 w 322"/>
                <a:gd name="T45" fmla="*/ 0 h 191"/>
                <a:gd name="T46" fmla="*/ 0 w 322"/>
                <a:gd name="T47" fmla="*/ 0 h 191"/>
                <a:gd name="T48" fmla="*/ 0 w 322"/>
                <a:gd name="T49" fmla="*/ 0 h 191"/>
                <a:gd name="T50" fmla="*/ 0 w 322"/>
                <a:gd name="T51" fmla="*/ 0 h 191"/>
                <a:gd name="T52" fmla="*/ 0 w 322"/>
                <a:gd name="T53" fmla="*/ 0 h 191"/>
                <a:gd name="T54" fmla="*/ 0 w 322"/>
                <a:gd name="T55" fmla="*/ 0 h 191"/>
                <a:gd name="T56" fmla="*/ 0 w 322"/>
                <a:gd name="T57" fmla="*/ 0 h 191"/>
                <a:gd name="T58" fmla="*/ 0 w 322"/>
                <a:gd name="T59" fmla="*/ 0 h 191"/>
                <a:gd name="T60" fmla="*/ 0 w 322"/>
                <a:gd name="T61" fmla="*/ 0 h 191"/>
                <a:gd name="T62" fmla="*/ 0 w 322"/>
                <a:gd name="T63" fmla="*/ 0 h 191"/>
                <a:gd name="T64" fmla="*/ 0 w 322"/>
                <a:gd name="T65" fmla="*/ 0 h 191"/>
                <a:gd name="T66" fmla="*/ 0 w 322"/>
                <a:gd name="T67" fmla="*/ 0 h 191"/>
                <a:gd name="T68" fmla="*/ 0 w 322"/>
                <a:gd name="T69" fmla="*/ 0 h 191"/>
                <a:gd name="T70" fmla="*/ 0 w 322"/>
                <a:gd name="T71" fmla="*/ 0 h 191"/>
                <a:gd name="T72" fmla="*/ 0 w 322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1"/>
                <a:gd name="T113" fmla="*/ 322 w 322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1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299" y="168"/>
                  </a:lnTo>
                  <a:lnTo>
                    <a:pt x="295" y="173"/>
                  </a:lnTo>
                  <a:lnTo>
                    <a:pt x="289" y="177"/>
                  </a:lnTo>
                  <a:lnTo>
                    <a:pt x="284" y="182"/>
                  </a:lnTo>
                  <a:lnTo>
                    <a:pt x="277" y="185"/>
                  </a:lnTo>
                  <a:lnTo>
                    <a:pt x="269" y="189"/>
                  </a:lnTo>
                  <a:lnTo>
                    <a:pt x="262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2" y="1"/>
                  </a:lnTo>
                  <a:lnTo>
                    <a:pt x="269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5" y="20"/>
                  </a:lnTo>
                  <a:lnTo>
                    <a:pt x="299" y="25"/>
                  </a:lnTo>
                  <a:lnTo>
                    <a:pt x="305" y="30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5" name="Freeform 2409"/>
            <p:cNvSpPr>
              <a:spLocks/>
            </p:cNvSpPr>
            <p:nvPr/>
          </p:nvSpPr>
          <p:spPr bwMode="auto">
            <a:xfrm>
              <a:off x="614" y="2563"/>
              <a:ext cx="80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7"/>
                  </a:moveTo>
                  <a:lnTo>
                    <a:pt x="322" y="105"/>
                  </a:lnTo>
                  <a:lnTo>
                    <a:pt x="321" y="114"/>
                  </a:lnTo>
                  <a:lnTo>
                    <a:pt x="321" y="124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7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1" y="167"/>
                  </a:lnTo>
                  <a:lnTo>
                    <a:pt x="296" y="173"/>
                  </a:lnTo>
                  <a:lnTo>
                    <a:pt x="289" y="178"/>
                  </a:lnTo>
                  <a:lnTo>
                    <a:pt x="284" y="182"/>
                  </a:lnTo>
                  <a:lnTo>
                    <a:pt x="277" y="186"/>
                  </a:lnTo>
                  <a:lnTo>
                    <a:pt x="271" y="188"/>
                  </a:lnTo>
                  <a:lnTo>
                    <a:pt x="263" y="191"/>
                  </a:lnTo>
                  <a:lnTo>
                    <a:pt x="255" y="192"/>
                  </a:lnTo>
                  <a:lnTo>
                    <a:pt x="248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1"/>
                  </a:lnTo>
                  <a:lnTo>
                    <a:pt x="263" y="2"/>
                  </a:lnTo>
                  <a:lnTo>
                    <a:pt x="271" y="4"/>
                  </a:lnTo>
                  <a:lnTo>
                    <a:pt x="277" y="6"/>
                  </a:lnTo>
                  <a:lnTo>
                    <a:pt x="284" y="10"/>
                  </a:lnTo>
                  <a:lnTo>
                    <a:pt x="289" y="14"/>
                  </a:lnTo>
                  <a:lnTo>
                    <a:pt x="296" y="19"/>
                  </a:lnTo>
                  <a:lnTo>
                    <a:pt x="301" y="25"/>
                  </a:lnTo>
                  <a:lnTo>
                    <a:pt x="305" y="31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2"/>
                  </a:lnTo>
                  <a:lnTo>
                    <a:pt x="318" y="60"/>
                  </a:lnTo>
                  <a:lnTo>
                    <a:pt x="321" y="70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6" name="Freeform 2410"/>
            <p:cNvSpPr>
              <a:spLocks/>
            </p:cNvSpPr>
            <p:nvPr/>
          </p:nvSpPr>
          <p:spPr bwMode="auto">
            <a:xfrm>
              <a:off x="614" y="2563"/>
              <a:ext cx="80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7"/>
                  </a:moveTo>
                  <a:lnTo>
                    <a:pt x="322" y="105"/>
                  </a:lnTo>
                  <a:lnTo>
                    <a:pt x="321" y="114"/>
                  </a:lnTo>
                  <a:lnTo>
                    <a:pt x="321" y="124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7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1" y="167"/>
                  </a:lnTo>
                  <a:lnTo>
                    <a:pt x="296" y="173"/>
                  </a:lnTo>
                  <a:lnTo>
                    <a:pt x="289" y="178"/>
                  </a:lnTo>
                  <a:lnTo>
                    <a:pt x="284" y="182"/>
                  </a:lnTo>
                  <a:lnTo>
                    <a:pt x="277" y="186"/>
                  </a:lnTo>
                  <a:lnTo>
                    <a:pt x="271" y="188"/>
                  </a:lnTo>
                  <a:lnTo>
                    <a:pt x="263" y="191"/>
                  </a:lnTo>
                  <a:lnTo>
                    <a:pt x="255" y="192"/>
                  </a:lnTo>
                  <a:lnTo>
                    <a:pt x="248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1"/>
                  </a:lnTo>
                  <a:lnTo>
                    <a:pt x="263" y="2"/>
                  </a:lnTo>
                  <a:lnTo>
                    <a:pt x="271" y="4"/>
                  </a:lnTo>
                  <a:lnTo>
                    <a:pt x="277" y="6"/>
                  </a:lnTo>
                  <a:lnTo>
                    <a:pt x="284" y="10"/>
                  </a:lnTo>
                  <a:lnTo>
                    <a:pt x="289" y="14"/>
                  </a:lnTo>
                  <a:lnTo>
                    <a:pt x="296" y="19"/>
                  </a:lnTo>
                  <a:lnTo>
                    <a:pt x="301" y="25"/>
                  </a:lnTo>
                  <a:lnTo>
                    <a:pt x="305" y="31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2"/>
                  </a:lnTo>
                  <a:lnTo>
                    <a:pt x="318" y="60"/>
                  </a:lnTo>
                  <a:lnTo>
                    <a:pt x="321" y="70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7" name="Freeform 2411"/>
            <p:cNvSpPr>
              <a:spLocks/>
            </p:cNvSpPr>
            <p:nvPr/>
          </p:nvSpPr>
          <p:spPr bwMode="auto">
            <a:xfrm>
              <a:off x="534" y="2565"/>
              <a:ext cx="80" cy="48"/>
            </a:xfrm>
            <a:custGeom>
              <a:avLst/>
              <a:gdLst>
                <a:gd name="T0" fmla="*/ 0 w 321"/>
                <a:gd name="T1" fmla="*/ 0 h 191"/>
                <a:gd name="T2" fmla="*/ 0 w 321"/>
                <a:gd name="T3" fmla="*/ 0 h 191"/>
                <a:gd name="T4" fmla="*/ 0 w 321"/>
                <a:gd name="T5" fmla="*/ 0 h 191"/>
                <a:gd name="T6" fmla="*/ 0 w 321"/>
                <a:gd name="T7" fmla="*/ 0 h 191"/>
                <a:gd name="T8" fmla="*/ 0 w 321"/>
                <a:gd name="T9" fmla="*/ 0 h 191"/>
                <a:gd name="T10" fmla="*/ 0 w 321"/>
                <a:gd name="T11" fmla="*/ 0 h 191"/>
                <a:gd name="T12" fmla="*/ 0 w 321"/>
                <a:gd name="T13" fmla="*/ 0 h 191"/>
                <a:gd name="T14" fmla="*/ 0 w 321"/>
                <a:gd name="T15" fmla="*/ 0 h 191"/>
                <a:gd name="T16" fmla="*/ 0 w 321"/>
                <a:gd name="T17" fmla="*/ 0 h 191"/>
                <a:gd name="T18" fmla="*/ 0 w 321"/>
                <a:gd name="T19" fmla="*/ 0 h 191"/>
                <a:gd name="T20" fmla="*/ 0 w 321"/>
                <a:gd name="T21" fmla="*/ 0 h 191"/>
                <a:gd name="T22" fmla="*/ 0 w 321"/>
                <a:gd name="T23" fmla="*/ 0 h 191"/>
                <a:gd name="T24" fmla="*/ 0 w 321"/>
                <a:gd name="T25" fmla="*/ 0 h 191"/>
                <a:gd name="T26" fmla="*/ 0 w 321"/>
                <a:gd name="T27" fmla="*/ 0 h 191"/>
                <a:gd name="T28" fmla="*/ 0 w 321"/>
                <a:gd name="T29" fmla="*/ 0 h 191"/>
                <a:gd name="T30" fmla="*/ 0 w 321"/>
                <a:gd name="T31" fmla="*/ 0 h 191"/>
                <a:gd name="T32" fmla="*/ 0 w 321"/>
                <a:gd name="T33" fmla="*/ 0 h 191"/>
                <a:gd name="T34" fmla="*/ 0 w 321"/>
                <a:gd name="T35" fmla="*/ 0 h 191"/>
                <a:gd name="T36" fmla="*/ 0 w 321"/>
                <a:gd name="T37" fmla="*/ 0 h 191"/>
                <a:gd name="T38" fmla="*/ 0 w 321"/>
                <a:gd name="T39" fmla="*/ 0 h 191"/>
                <a:gd name="T40" fmla="*/ 0 w 321"/>
                <a:gd name="T41" fmla="*/ 0 h 191"/>
                <a:gd name="T42" fmla="*/ 0 w 321"/>
                <a:gd name="T43" fmla="*/ 0 h 191"/>
                <a:gd name="T44" fmla="*/ 0 w 321"/>
                <a:gd name="T45" fmla="*/ 0 h 191"/>
                <a:gd name="T46" fmla="*/ 0 w 321"/>
                <a:gd name="T47" fmla="*/ 0 h 191"/>
                <a:gd name="T48" fmla="*/ 0 w 321"/>
                <a:gd name="T49" fmla="*/ 0 h 191"/>
                <a:gd name="T50" fmla="*/ 0 w 321"/>
                <a:gd name="T51" fmla="*/ 0 h 191"/>
                <a:gd name="T52" fmla="*/ 0 w 321"/>
                <a:gd name="T53" fmla="*/ 0 h 191"/>
                <a:gd name="T54" fmla="*/ 0 w 321"/>
                <a:gd name="T55" fmla="*/ 0 h 191"/>
                <a:gd name="T56" fmla="*/ 0 w 321"/>
                <a:gd name="T57" fmla="*/ 0 h 191"/>
                <a:gd name="T58" fmla="*/ 0 w 321"/>
                <a:gd name="T59" fmla="*/ 0 h 191"/>
                <a:gd name="T60" fmla="*/ 0 w 321"/>
                <a:gd name="T61" fmla="*/ 0 h 191"/>
                <a:gd name="T62" fmla="*/ 0 w 321"/>
                <a:gd name="T63" fmla="*/ 0 h 191"/>
                <a:gd name="T64" fmla="*/ 0 w 321"/>
                <a:gd name="T65" fmla="*/ 0 h 191"/>
                <a:gd name="T66" fmla="*/ 0 w 321"/>
                <a:gd name="T67" fmla="*/ 0 h 191"/>
                <a:gd name="T68" fmla="*/ 0 w 321"/>
                <a:gd name="T69" fmla="*/ 0 h 191"/>
                <a:gd name="T70" fmla="*/ 0 w 321"/>
                <a:gd name="T71" fmla="*/ 0 h 191"/>
                <a:gd name="T72" fmla="*/ 0 w 321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1"/>
                <a:gd name="T113" fmla="*/ 321 w 321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1">
                  <a:moveTo>
                    <a:pt x="321" y="85"/>
                  </a:moveTo>
                  <a:lnTo>
                    <a:pt x="321" y="104"/>
                  </a:lnTo>
                  <a:lnTo>
                    <a:pt x="321" y="113"/>
                  </a:lnTo>
                  <a:lnTo>
                    <a:pt x="319" y="122"/>
                  </a:lnTo>
                  <a:lnTo>
                    <a:pt x="317" y="130"/>
                  </a:lnTo>
                  <a:lnTo>
                    <a:pt x="315" y="138"/>
                  </a:lnTo>
                  <a:lnTo>
                    <a:pt x="311" y="146"/>
                  </a:lnTo>
                  <a:lnTo>
                    <a:pt x="307" y="154"/>
                  </a:lnTo>
                  <a:lnTo>
                    <a:pt x="303" y="161"/>
                  </a:lnTo>
                  <a:lnTo>
                    <a:pt x="299" y="166"/>
                  </a:lnTo>
                  <a:lnTo>
                    <a:pt x="294" y="172"/>
                  </a:lnTo>
                  <a:lnTo>
                    <a:pt x="288" y="176"/>
                  </a:lnTo>
                  <a:lnTo>
                    <a:pt x="282" y="180"/>
                  </a:lnTo>
                  <a:lnTo>
                    <a:pt x="276" y="184"/>
                  </a:lnTo>
                  <a:lnTo>
                    <a:pt x="269" y="187"/>
                  </a:lnTo>
                  <a:lnTo>
                    <a:pt x="261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9"/>
                  </a:lnTo>
                  <a:lnTo>
                    <a:pt x="288" y="14"/>
                  </a:lnTo>
                  <a:lnTo>
                    <a:pt x="294" y="18"/>
                  </a:lnTo>
                  <a:lnTo>
                    <a:pt x="299" y="23"/>
                  </a:lnTo>
                  <a:lnTo>
                    <a:pt x="303" y="30"/>
                  </a:lnTo>
                  <a:lnTo>
                    <a:pt x="307" y="37"/>
                  </a:lnTo>
                  <a:lnTo>
                    <a:pt x="311" y="44"/>
                  </a:lnTo>
                  <a:lnTo>
                    <a:pt x="315" y="51"/>
                  </a:lnTo>
                  <a:lnTo>
                    <a:pt x="317" y="59"/>
                  </a:lnTo>
                  <a:lnTo>
                    <a:pt x="319" y="68"/>
                  </a:lnTo>
                  <a:lnTo>
                    <a:pt x="321" y="76"/>
                  </a:lnTo>
                  <a:lnTo>
                    <a:pt x="321" y="8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8" name="Freeform 2412"/>
            <p:cNvSpPr>
              <a:spLocks/>
            </p:cNvSpPr>
            <p:nvPr/>
          </p:nvSpPr>
          <p:spPr bwMode="auto">
            <a:xfrm>
              <a:off x="534" y="2565"/>
              <a:ext cx="80" cy="48"/>
            </a:xfrm>
            <a:custGeom>
              <a:avLst/>
              <a:gdLst>
                <a:gd name="T0" fmla="*/ 0 w 321"/>
                <a:gd name="T1" fmla="*/ 0 h 191"/>
                <a:gd name="T2" fmla="*/ 0 w 321"/>
                <a:gd name="T3" fmla="*/ 0 h 191"/>
                <a:gd name="T4" fmla="*/ 0 w 321"/>
                <a:gd name="T5" fmla="*/ 0 h 191"/>
                <a:gd name="T6" fmla="*/ 0 w 321"/>
                <a:gd name="T7" fmla="*/ 0 h 191"/>
                <a:gd name="T8" fmla="*/ 0 w 321"/>
                <a:gd name="T9" fmla="*/ 0 h 191"/>
                <a:gd name="T10" fmla="*/ 0 w 321"/>
                <a:gd name="T11" fmla="*/ 0 h 191"/>
                <a:gd name="T12" fmla="*/ 0 w 321"/>
                <a:gd name="T13" fmla="*/ 0 h 191"/>
                <a:gd name="T14" fmla="*/ 0 w 321"/>
                <a:gd name="T15" fmla="*/ 0 h 191"/>
                <a:gd name="T16" fmla="*/ 0 w 321"/>
                <a:gd name="T17" fmla="*/ 0 h 191"/>
                <a:gd name="T18" fmla="*/ 0 w 321"/>
                <a:gd name="T19" fmla="*/ 0 h 191"/>
                <a:gd name="T20" fmla="*/ 0 w 321"/>
                <a:gd name="T21" fmla="*/ 0 h 191"/>
                <a:gd name="T22" fmla="*/ 0 w 321"/>
                <a:gd name="T23" fmla="*/ 0 h 191"/>
                <a:gd name="T24" fmla="*/ 0 w 321"/>
                <a:gd name="T25" fmla="*/ 0 h 191"/>
                <a:gd name="T26" fmla="*/ 0 w 321"/>
                <a:gd name="T27" fmla="*/ 0 h 191"/>
                <a:gd name="T28" fmla="*/ 0 w 321"/>
                <a:gd name="T29" fmla="*/ 0 h 191"/>
                <a:gd name="T30" fmla="*/ 0 w 321"/>
                <a:gd name="T31" fmla="*/ 0 h 191"/>
                <a:gd name="T32" fmla="*/ 0 w 321"/>
                <a:gd name="T33" fmla="*/ 0 h 191"/>
                <a:gd name="T34" fmla="*/ 0 w 321"/>
                <a:gd name="T35" fmla="*/ 0 h 191"/>
                <a:gd name="T36" fmla="*/ 0 w 321"/>
                <a:gd name="T37" fmla="*/ 0 h 191"/>
                <a:gd name="T38" fmla="*/ 0 w 321"/>
                <a:gd name="T39" fmla="*/ 0 h 191"/>
                <a:gd name="T40" fmla="*/ 0 w 321"/>
                <a:gd name="T41" fmla="*/ 0 h 191"/>
                <a:gd name="T42" fmla="*/ 0 w 321"/>
                <a:gd name="T43" fmla="*/ 0 h 191"/>
                <a:gd name="T44" fmla="*/ 0 w 321"/>
                <a:gd name="T45" fmla="*/ 0 h 191"/>
                <a:gd name="T46" fmla="*/ 0 w 321"/>
                <a:gd name="T47" fmla="*/ 0 h 191"/>
                <a:gd name="T48" fmla="*/ 0 w 321"/>
                <a:gd name="T49" fmla="*/ 0 h 191"/>
                <a:gd name="T50" fmla="*/ 0 w 321"/>
                <a:gd name="T51" fmla="*/ 0 h 191"/>
                <a:gd name="T52" fmla="*/ 0 w 321"/>
                <a:gd name="T53" fmla="*/ 0 h 191"/>
                <a:gd name="T54" fmla="*/ 0 w 321"/>
                <a:gd name="T55" fmla="*/ 0 h 191"/>
                <a:gd name="T56" fmla="*/ 0 w 321"/>
                <a:gd name="T57" fmla="*/ 0 h 191"/>
                <a:gd name="T58" fmla="*/ 0 w 321"/>
                <a:gd name="T59" fmla="*/ 0 h 191"/>
                <a:gd name="T60" fmla="*/ 0 w 321"/>
                <a:gd name="T61" fmla="*/ 0 h 191"/>
                <a:gd name="T62" fmla="*/ 0 w 321"/>
                <a:gd name="T63" fmla="*/ 0 h 191"/>
                <a:gd name="T64" fmla="*/ 0 w 321"/>
                <a:gd name="T65" fmla="*/ 0 h 191"/>
                <a:gd name="T66" fmla="*/ 0 w 321"/>
                <a:gd name="T67" fmla="*/ 0 h 191"/>
                <a:gd name="T68" fmla="*/ 0 w 321"/>
                <a:gd name="T69" fmla="*/ 0 h 191"/>
                <a:gd name="T70" fmla="*/ 0 w 321"/>
                <a:gd name="T71" fmla="*/ 0 h 191"/>
                <a:gd name="T72" fmla="*/ 0 w 321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1"/>
                <a:gd name="T113" fmla="*/ 321 w 321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1">
                  <a:moveTo>
                    <a:pt x="321" y="85"/>
                  </a:moveTo>
                  <a:lnTo>
                    <a:pt x="321" y="104"/>
                  </a:lnTo>
                  <a:lnTo>
                    <a:pt x="321" y="113"/>
                  </a:lnTo>
                  <a:lnTo>
                    <a:pt x="319" y="122"/>
                  </a:lnTo>
                  <a:lnTo>
                    <a:pt x="317" y="130"/>
                  </a:lnTo>
                  <a:lnTo>
                    <a:pt x="315" y="138"/>
                  </a:lnTo>
                  <a:lnTo>
                    <a:pt x="311" y="146"/>
                  </a:lnTo>
                  <a:lnTo>
                    <a:pt x="307" y="154"/>
                  </a:lnTo>
                  <a:lnTo>
                    <a:pt x="303" y="161"/>
                  </a:lnTo>
                  <a:lnTo>
                    <a:pt x="299" y="166"/>
                  </a:lnTo>
                  <a:lnTo>
                    <a:pt x="294" y="172"/>
                  </a:lnTo>
                  <a:lnTo>
                    <a:pt x="288" y="176"/>
                  </a:lnTo>
                  <a:lnTo>
                    <a:pt x="282" y="180"/>
                  </a:lnTo>
                  <a:lnTo>
                    <a:pt x="276" y="184"/>
                  </a:lnTo>
                  <a:lnTo>
                    <a:pt x="269" y="187"/>
                  </a:lnTo>
                  <a:lnTo>
                    <a:pt x="261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9"/>
                  </a:lnTo>
                  <a:lnTo>
                    <a:pt x="288" y="14"/>
                  </a:lnTo>
                  <a:lnTo>
                    <a:pt x="294" y="18"/>
                  </a:lnTo>
                  <a:lnTo>
                    <a:pt x="299" y="23"/>
                  </a:lnTo>
                  <a:lnTo>
                    <a:pt x="303" y="30"/>
                  </a:lnTo>
                  <a:lnTo>
                    <a:pt x="307" y="37"/>
                  </a:lnTo>
                  <a:lnTo>
                    <a:pt x="311" y="44"/>
                  </a:lnTo>
                  <a:lnTo>
                    <a:pt x="315" y="51"/>
                  </a:lnTo>
                  <a:lnTo>
                    <a:pt x="317" y="59"/>
                  </a:lnTo>
                  <a:lnTo>
                    <a:pt x="319" y="68"/>
                  </a:lnTo>
                  <a:lnTo>
                    <a:pt x="321" y="76"/>
                  </a:lnTo>
                  <a:lnTo>
                    <a:pt x="321" y="85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29" name="Freeform 2413"/>
            <p:cNvSpPr>
              <a:spLocks/>
            </p:cNvSpPr>
            <p:nvPr/>
          </p:nvSpPr>
          <p:spPr bwMode="auto">
            <a:xfrm>
              <a:off x="474" y="2016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8"/>
                  </a:moveTo>
                  <a:lnTo>
                    <a:pt x="321" y="106"/>
                  </a:lnTo>
                  <a:lnTo>
                    <a:pt x="320" y="115"/>
                  </a:lnTo>
                  <a:lnTo>
                    <a:pt x="320" y="123"/>
                  </a:lnTo>
                  <a:lnTo>
                    <a:pt x="317" y="132"/>
                  </a:lnTo>
                  <a:lnTo>
                    <a:pt x="314" y="140"/>
                  </a:lnTo>
                  <a:lnTo>
                    <a:pt x="312" y="148"/>
                  </a:lnTo>
                  <a:lnTo>
                    <a:pt x="308" y="155"/>
                  </a:lnTo>
                  <a:lnTo>
                    <a:pt x="304" y="161"/>
                  </a:lnTo>
                  <a:lnTo>
                    <a:pt x="300" y="168"/>
                  </a:lnTo>
                  <a:lnTo>
                    <a:pt x="295" y="173"/>
                  </a:lnTo>
                  <a:lnTo>
                    <a:pt x="288" y="177"/>
                  </a:lnTo>
                  <a:lnTo>
                    <a:pt x="283" y="183"/>
                  </a:lnTo>
                  <a:lnTo>
                    <a:pt x="276" y="185"/>
                  </a:lnTo>
                  <a:lnTo>
                    <a:pt x="269" y="189"/>
                  </a:lnTo>
                  <a:lnTo>
                    <a:pt x="262" y="191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2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3" y="11"/>
                  </a:lnTo>
                  <a:lnTo>
                    <a:pt x="288" y="15"/>
                  </a:lnTo>
                  <a:lnTo>
                    <a:pt x="295" y="20"/>
                  </a:lnTo>
                  <a:lnTo>
                    <a:pt x="300" y="26"/>
                  </a:lnTo>
                  <a:lnTo>
                    <a:pt x="304" y="31"/>
                  </a:lnTo>
                  <a:lnTo>
                    <a:pt x="308" y="37"/>
                  </a:lnTo>
                  <a:lnTo>
                    <a:pt x="312" y="45"/>
                  </a:lnTo>
                  <a:lnTo>
                    <a:pt x="314" y="53"/>
                  </a:lnTo>
                  <a:lnTo>
                    <a:pt x="317" y="61"/>
                  </a:lnTo>
                  <a:lnTo>
                    <a:pt x="320" y="69"/>
                  </a:lnTo>
                  <a:lnTo>
                    <a:pt x="320" y="78"/>
                  </a:lnTo>
                  <a:lnTo>
                    <a:pt x="321" y="8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0" name="Freeform 2414"/>
            <p:cNvSpPr>
              <a:spLocks/>
            </p:cNvSpPr>
            <p:nvPr/>
          </p:nvSpPr>
          <p:spPr bwMode="auto">
            <a:xfrm>
              <a:off x="474" y="2016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8"/>
                  </a:moveTo>
                  <a:lnTo>
                    <a:pt x="321" y="106"/>
                  </a:lnTo>
                  <a:lnTo>
                    <a:pt x="320" y="115"/>
                  </a:lnTo>
                  <a:lnTo>
                    <a:pt x="320" y="123"/>
                  </a:lnTo>
                  <a:lnTo>
                    <a:pt x="317" y="132"/>
                  </a:lnTo>
                  <a:lnTo>
                    <a:pt x="314" y="140"/>
                  </a:lnTo>
                  <a:lnTo>
                    <a:pt x="312" y="148"/>
                  </a:lnTo>
                  <a:lnTo>
                    <a:pt x="308" y="155"/>
                  </a:lnTo>
                  <a:lnTo>
                    <a:pt x="304" y="161"/>
                  </a:lnTo>
                  <a:lnTo>
                    <a:pt x="300" y="168"/>
                  </a:lnTo>
                  <a:lnTo>
                    <a:pt x="295" y="173"/>
                  </a:lnTo>
                  <a:lnTo>
                    <a:pt x="288" y="177"/>
                  </a:lnTo>
                  <a:lnTo>
                    <a:pt x="283" y="183"/>
                  </a:lnTo>
                  <a:lnTo>
                    <a:pt x="276" y="185"/>
                  </a:lnTo>
                  <a:lnTo>
                    <a:pt x="269" y="189"/>
                  </a:lnTo>
                  <a:lnTo>
                    <a:pt x="262" y="191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2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3" y="11"/>
                  </a:lnTo>
                  <a:lnTo>
                    <a:pt x="288" y="15"/>
                  </a:lnTo>
                  <a:lnTo>
                    <a:pt x="295" y="20"/>
                  </a:lnTo>
                  <a:lnTo>
                    <a:pt x="300" y="26"/>
                  </a:lnTo>
                  <a:lnTo>
                    <a:pt x="304" y="31"/>
                  </a:lnTo>
                  <a:lnTo>
                    <a:pt x="308" y="37"/>
                  </a:lnTo>
                  <a:lnTo>
                    <a:pt x="312" y="45"/>
                  </a:lnTo>
                  <a:lnTo>
                    <a:pt x="314" y="53"/>
                  </a:lnTo>
                  <a:lnTo>
                    <a:pt x="317" y="61"/>
                  </a:lnTo>
                  <a:lnTo>
                    <a:pt x="320" y="69"/>
                  </a:lnTo>
                  <a:lnTo>
                    <a:pt x="320" y="78"/>
                  </a:lnTo>
                  <a:lnTo>
                    <a:pt x="321" y="88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1" name="Freeform 2415"/>
            <p:cNvSpPr>
              <a:spLocks/>
            </p:cNvSpPr>
            <p:nvPr/>
          </p:nvSpPr>
          <p:spPr bwMode="auto">
            <a:xfrm>
              <a:off x="553" y="2017"/>
              <a:ext cx="80" cy="48"/>
            </a:xfrm>
            <a:custGeom>
              <a:avLst/>
              <a:gdLst>
                <a:gd name="T0" fmla="*/ 0 w 320"/>
                <a:gd name="T1" fmla="*/ 0 h 193"/>
                <a:gd name="T2" fmla="*/ 0 w 320"/>
                <a:gd name="T3" fmla="*/ 0 h 193"/>
                <a:gd name="T4" fmla="*/ 0 w 320"/>
                <a:gd name="T5" fmla="*/ 0 h 193"/>
                <a:gd name="T6" fmla="*/ 0 w 320"/>
                <a:gd name="T7" fmla="*/ 0 h 193"/>
                <a:gd name="T8" fmla="*/ 0 w 320"/>
                <a:gd name="T9" fmla="*/ 0 h 193"/>
                <a:gd name="T10" fmla="*/ 0 w 320"/>
                <a:gd name="T11" fmla="*/ 0 h 193"/>
                <a:gd name="T12" fmla="*/ 0 w 320"/>
                <a:gd name="T13" fmla="*/ 0 h 193"/>
                <a:gd name="T14" fmla="*/ 0 w 320"/>
                <a:gd name="T15" fmla="*/ 0 h 193"/>
                <a:gd name="T16" fmla="*/ 0 w 320"/>
                <a:gd name="T17" fmla="*/ 0 h 193"/>
                <a:gd name="T18" fmla="*/ 0 w 320"/>
                <a:gd name="T19" fmla="*/ 0 h 193"/>
                <a:gd name="T20" fmla="*/ 0 w 320"/>
                <a:gd name="T21" fmla="*/ 0 h 193"/>
                <a:gd name="T22" fmla="*/ 0 w 320"/>
                <a:gd name="T23" fmla="*/ 0 h 193"/>
                <a:gd name="T24" fmla="*/ 0 w 320"/>
                <a:gd name="T25" fmla="*/ 0 h 193"/>
                <a:gd name="T26" fmla="*/ 0 w 320"/>
                <a:gd name="T27" fmla="*/ 0 h 193"/>
                <a:gd name="T28" fmla="*/ 0 w 320"/>
                <a:gd name="T29" fmla="*/ 0 h 193"/>
                <a:gd name="T30" fmla="*/ 0 w 320"/>
                <a:gd name="T31" fmla="*/ 0 h 193"/>
                <a:gd name="T32" fmla="*/ 0 w 320"/>
                <a:gd name="T33" fmla="*/ 0 h 193"/>
                <a:gd name="T34" fmla="*/ 0 w 320"/>
                <a:gd name="T35" fmla="*/ 0 h 193"/>
                <a:gd name="T36" fmla="*/ 0 w 320"/>
                <a:gd name="T37" fmla="*/ 0 h 193"/>
                <a:gd name="T38" fmla="*/ 0 w 320"/>
                <a:gd name="T39" fmla="*/ 0 h 193"/>
                <a:gd name="T40" fmla="*/ 0 w 320"/>
                <a:gd name="T41" fmla="*/ 0 h 193"/>
                <a:gd name="T42" fmla="*/ 0 w 320"/>
                <a:gd name="T43" fmla="*/ 0 h 193"/>
                <a:gd name="T44" fmla="*/ 0 w 320"/>
                <a:gd name="T45" fmla="*/ 0 h 193"/>
                <a:gd name="T46" fmla="*/ 0 w 320"/>
                <a:gd name="T47" fmla="*/ 0 h 193"/>
                <a:gd name="T48" fmla="*/ 0 w 320"/>
                <a:gd name="T49" fmla="*/ 0 h 193"/>
                <a:gd name="T50" fmla="*/ 0 w 320"/>
                <a:gd name="T51" fmla="*/ 0 h 193"/>
                <a:gd name="T52" fmla="*/ 0 w 320"/>
                <a:gd name="T53" fmla="*/ 0 h 193"/>
                <a:gd name="T54" fmla="*/ 0 w 320"/>
                <a:gd name="T55" fmla="*/ 0 h 193"/>
                <a:gd name="T56" fmla="*/ 0 w 320"/>
                <a:gd name="T57" fmla="*/ 0 h 193"/>
                <a:gd name="T58" fmla="*/ 0 w 320"/>
                <a:gd name="T59" fmla="*/ 0 h 193"/>
                <a:gd name="T60" fmla="*/ 0 w 320"/>
                <a:gd name="T61" fmla="*/ 0 h 193"/>
                <a:gd name="T62" fmla="*/ 0 w 320"/>
                <a:gd name="T63" fmla="*/ 0 h 193"/>
                <a:gd name="T64" fmla="*/ 0 w 320"/>
                <a:gd name="T65" fmla="*/ 0 h 193"/>
                <a:gd name="T66" fmla="*/ 0 w 320"/>
                <a:gd name="T67" fmla="*/ 0 h 193"/>
                <a:gd name="T68" fmla="*/ 0 w 320"/>
                <a:gd name="T69" fmla="*/ 0 h 193"/>
                <a:gd name="T70" fmla="*/ 0 w 320"/>
                <a:gd name="T71" fmla="*/ 0 h 193"/>
                <a:gd name="T72" fmla="*/ 0 w 320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0"/>
                <a:gd name="T112" fmla="*/ 0 h 193"/>
                <a:gd name="T113" fmla="*/ 320 w 320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0" h="193">
                  <a:moveTo>
                    <a:pt x="320" y="87"/>
                  </a:moveTo>
                  <a:lnTo>
                    <a:pt x="320" y="106"/>
                  </a:lnTo>
                  <a:lnTo>
                    <a:pt x="319" y="115"/>
                  </a:lnTo>
                  <a:lnTo>
                    <a:pt x="319" y="124"/>
                  </a:lnTo>
                  <a:lnTo>
                    <a:pt x="316" y="132"/>
                  </a:lnTo>
                  <a:lnTo>
                    <a:pt x="314" y="140"/>
                  </a:lnTo>
                  <a:lnTo>
                    <a:pt x="311" y="148"/>
                  </a:lnTo>
                  <a:lnTo>
                    <a:pt x="307" y="155"/>
                  </a:lnTo>
                  <a:lnTo>
                    <a:pt x="303" y="161"/>
                  </a:lnTo>
                  <a:lnTo>
                    <a:pt x="299" y="168"/>
                  </a:lnTo>
                  <a:lnTo>
                    <a:pt x="294" y="173"/>
                  </a:lnTo>
                  <a:lnTo>
                    <a:pt x="287" y="178"/>
                  </a:lnTo>
                  <a:lnTo>
                    <a:pt x="282" y="182"/>
                  </a:lnTo>
                  <a:lnTo>
                    <a:pt x="276" y="186"/>
                  </a:lnTo>
                  <a:lnTo>
                    <a:pt x="269" y="189"/>
                  </a:lnTo>
                  <a:lnTo>
                    <a:pt x="261" y="190"/>
                  </a:lnTo>
                  <a:lnTo>
                    <a:pt x="253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3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7" y="15"/>
                  </a:lnTo>
                  <a:lnTo>
                    <a:pt x="294" y="20"/>
                  </a:lnTo>
                  <a:lnTo>
                    <a:pt x="299" y="25"/>
                  </a:lnTo>
                  <a:lnTo>
                    <a:pt x="303" y="32"/>
                  </a:lnTo>
                  <a:lnTo>
                    <a:pt x="307" y="38"/>
                  </a:lnTo>
                  <a:lnTo>
                    <a:pt x="311" y="45"/>
                  </a:lnTo>
                  <a:lnTo>
                    <a:pt x="314" y="53"/>
                  </a:lnTo>
                  <a:lnTo>
                    <a:pt x="316" y="61"/>
                  </a:lnTo>
                  <a:lnTo>
                    <a:pt x="319" y="69"/>
                  </a:lnTo>
                  <a:lnTo>
                    <a:pt x="319" y="78"/>
                  </a:lnTo>
                  <a:lnTo>
                    <a:pt x="320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2" name="Freeform 2416"/>
            <p:cNvSpPr>
              <a:spLocks/>
            </p:cNvSpPr>
            <p:nvPr/>
          </p:nvSpPr>
          <p:spPr bwMode="auto">
            <a:xfrm>
              <a:off x="553" y="2017"/>
              <a:ext cx="80" cy="48"/>
            </a:xfrm>
            <a:custGeom>
              <a:avLst/>
              <a:gdLst>
                <a:gd name="T0" fmla="*/ 0 w 320"/>
                <a:gd name="T1" fmla="*/ 0 h 193"/>
                <a:gd name="T2" fmla="*/ 0 w 320"/>
                <a:gd name="T3" fmla="*/ 0 h 193"/>
                <a:gd name="T4" fmla="*/ 0 w 320"/>
                <a:gd name="T5" fmla="*/ 0 h 193"/>
                <a:gd name="T6" fmla="*/ 0 w 320"/>
                <a:gd name="T7" fmla="*/ 0 h 193"/>
                <a:gd name="T8" fmla="*/ 0 w 320"/>
                <a:gd name="T9" fmla="*/ 0 h 193"/>
                <a:gd name="T10" fmla="*/ 0 w 320"/>
                <a:gd name="T11" fmla="*/ 0 h 193"/>
                <a:gd name="T12" fmla="*/ 0 w 320"/>
                <a:gd name="T13" fmla="*/ 0 h 193"/>
                <a:gd name="T14" fmla="*/ 0 w 320"/>
                <a:gd name="T15" fmla="*/ 0 h 193"/>
                <a:gd name="T16" fmla="*/ 0 w 320"/>
                <a:gd name="T17" fmla="*/ 0 h 193"/>
                <a:gd name="T18" fmla="*/ 0 w 320"/>
                <a:gd name="T19" fmla="*/ 0 h 193"/>
                <a:gd name="T20" fmla="*/ 0 w 320"/>
                <a:gd name="T21" fmla="*/ 0 h 193"/>
                <a:gd name="T22" fmla="*/ 0 w 320"/>
                <a:gd name="T23" fmla="*/ 0 h 193"/>
                <a:gd name="T24" fmla="*/ 0 w 320"/>
                <a:gd name="T25" fmla="*/ 0 h 193"/>
                <a:gd name="T26" fmla="*/ 0 w 320"/>
                <a:gd name="T27" fmla="*/ 0 h 193"/>
                <a:gd name="T28" fmla="*/ 0 w 320"/>
                <a:gd name="T29" fmla="*/ 0 h 193"/>
                <a:gd name="T30" fmla="*/ 0 w 320"/>
                <a:gd name="T31" fmla="*/ 0 h 193"/>
                <a:gd name="T32" fmla="*/ 0 w 320"/>
                <a:gd name="T33" fmla="*/ 0 h 193"/>
                <a:gd name="T34" fmla="*/ 0 w 320"/>
                <a:gd name="T35" fmla="*/ 0 h 193"/>
                <a:gd name="T36" fmla="*/ 0 w 320"/>
                <a:gd name="T37" fmla="*/ 0 h 193"/>
                <a:gd name="T38" fmla="*/ 0 w 320"/>
                <a:gd name="T39" fmla="*/ 0 h 193"/>
                <a:gd name="T40" fmla="*/ 0 w 320"/>
                <a:gd name="T41" fmla="*/ 0 h 193"/>
                <a:gd name="T42" fmla="*/ 0 w 320"/>
                <a:gd name="T43" fmla="*/ 0 h 193"/>
                <a:gd name="T44" fmla="*/ 0 w 320"/>
                <a:gd name="T45" fmla="*/ 0 h 193"/>
                <a:gd name="T46" fmla="*/ 0 w 320"/>
                <a:gd name="T47" fmla="*/ 0 h 193"/>
                <a:gd name="T48" fmla="*/ 0 w 320"/>
                <a:gd name="T49" fmla="*/ 0 h 193"/>
                <a:gd name="T50" fmla="*/ 0 w 320"/>
                <a:gd name="T51" fmla="*/ 0 h 193"/>
                <a:gd name="T52" fmla="*/ 0 w 320"/>
                <a:gd name="T53" fmla="*/ 0 h 193"/>
                <a:gd name="T54" fmla="*/ 0 w 320"/>
                <a:gd name="T55" fmla="*/ 0 h 193"/>
                <a:gd name="T56" fmla="*/ 0 w 320"/>
                <a:gd name="T57" fmla="*/ 0 h 193"/>
                <a:gd name="T58" fmla="*/ 0 w 320"/>
                <a:gd name="T59" fmla="*/ 0 h 193"/>
                <a:gd name="T60" fmla="*/ 0 w 320"/>
                <a:gd name="T61" fmla="*/ 0 h 193"/>
                <a:gd name="T62" fmla="*/ 0 w 320"/>
                <a:gd name="T63" fmla="*/ 0 h 193"/>
                <a:gd name="T64" fmla="*/ 0 w 320"/>
                <a:gd name="T65" fmla="*/ 0 h 193"/>
                <a:gd name="T66" fmla="*/ 0 w 320"/>
                <a:gd name="T67" fmla="*/ 0 h 193"/>
                <a:gd name="T68" fmla="*/ 0 w 320"/>
                <a:gd name="T69" fmla="*/ 0 h 193"/>
                <a:gd name="T70" fmla="*/ 0 w 320"/>
                <a:gd name="T71" fmla="*/ 0 h 193"/>
                <a:gd name="T72" fmla="*/ 0 w 320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0"/>
                <a:gd name="T112" fmla="*/ 0 h 193"/>
                <a:gd name="T113" fmla="*/ 320 w 320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0" h="193">
                  <a:moveTo>
                    <a:pt x="320" y="87"/>
                  </a:moveTo>
                  <a:lnTo>
                    <a:pt x="320" y="106"/>
                  </a:lnTo>
                  <a:lnTo>
                    <a:pt x="319" y="115"/>
                  </a:lnTo>
                  <a:lnTo>
                    <a:pt x="319" y="124"/>
                  </a:lnTo>
                  <a:lnTo>
                    <a:pt x="316" y="132"/>
                  </a:lnTo>
                  <a:lnTo>
                    <a:pt x="314" y="140"/>
                  </a:lnTo>
                  <a:lnTo>
                    <a:pt x="311" y="148"/>
                  </a:lnTo>
                  <a:lnTo>
                    <a:pt x="307" y="155"/>
                  </a:lnTo>
                  <a:lnTo>
                    <a:pt x="303" y="161"/>
                  </a:lnTo>
                  <a:lnTo>
                    <a:pt x="299" y="168"/>
                  </a:lnTo>
                  <a:lnTo>
                    <a:pt x="294" y="173"/>
                  </a:lnTo>
                  <a:lnTo>
                    <a:pt x="287" y="178"/>
                  </a:lnTo>
                  <a:lnTo>
                    <a:pt x="282" y="182"/>
                  </a:lnTo>
                  <a:lnTo>
                    <a:pt x="276" y="186"/>
                  </a:lnTo>
                  <a:lnTo>
                    <a:pt x="269" y="189"/>
                  </a:lnTo>
                  <a:lnTo>
                    <a:pt x="261" y="190"/>
                  </a:lnTo>
                  <a:lnTo>
                    <a:pt x="253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3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7" y="15"/>
                  </a:lnTo>
                  <a:lnTo>
                    <a:pt x="294" y="20"/>
                  </a:lnTo>
                  <a:lnTo>
                    <a:pt x="299" y="25"/>
                  </a:lnTo>
                  <a:lnTo>
                    <a:pt x="303" y="32"/>
                  </a:lnTo>
                  <a:lnTo>
                    <a:pt x="307" y="38"/>
                  </a:lnTo>
                  <a:lnTo>
                    <a:pt x="311" y="45"/>
                  </a:lnTo>
                  <a:lnTo>
                    <a:pt x="314" y="53"/>
                  </a:lnTo>
                  <a:lnTo>
                    <a:pt x="316" y="61"/>
                  </a:lnTo>
                  <a:lnTo>
                    <a:pt x="319" y="69"/>
                  </a:lnTo>
                  <a:lnTo>
                    <a:pt x="319" y="78"/>
                  </a:lnTo>
                  <a:lnTo>
                    <a:pt x="320" y="87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3" name="Freeform 2417"/>
            <p:cNvSpPr>
              <a:spLocks/>
            </p:cNvSpPr>
            <p:nvPr/>
          </p:nvSpPr>
          <p:spPr bwMode="auto">
            <a:xfrm>
              <a:off x="545" y="2267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0" y="167"/>
                  </a:lnTo>
                  <a:lnTo>
                    <a:pt x="294" y="173"/>
                  </a:lnTo>
                  <a:lnTo>
                    <a:pt x="289" y="177"/>
                  </a:lnTo>
                  <a:lnTo>
                    <a:pt x="282" y="182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9" y="15"/>
                  </a:lnTo>
                  <a:lnTo>
                    <a:pt x="294" y="19"/>
                  </a:lnTo>
                  <a:lnTo>
                    <a:pt x="300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2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1" y="8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4" name="Freeform 2418"/>
            <p:cNvSpPr>
              <a:spLocks/>
            </p:cNvSpPr>
            <p:nvPr/>
          </p:nvSpPr>
          <p:spPr bwMode="auto">
            <a:xfrm>
              <a:off x="545" y="2267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0" y="167"/>
                  </a:lnTo>
                  <a:lnTo>
                    <a:pt x="294" y="173"/>
                  </a:lnTo>
                  <a:lnTo>
                    <a:pt x="289" y="177"/>
                  </a:lnTo>
                  <a:lnTo>
                    <a:pt x="282" y="182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9" y="15"/>
                  </a:lnTo>
                  <a:lnTo>
                    <a:pt x="294" y="19"/>
                  </a:lnTo>
                  <a:lnTo>
                    <a:pt x="300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2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1" y="8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5" name="Freeform 2419"/>
            <p:cNvSpPr>
              <a:spLocks/>
            </p:cNvSpPr>
            <p:nvPr/>
          </p:nvSpPr>
          <p:spPr bwMode="auto">
            <a:xfrm>
              <a:off x="465" y="2268"/>
              <a:ext cx="80" cy="49"/>
            </a:xfrm>
            <a:custGeom>
              <a:avLst/>
              <a:gdLst>
                <a:gd name="T0" fmla="*/ 0 w 321"/>
                <a:gd name="T1" fmla="*/ 0 h 193"/>
                <a:gd name="T2" fmla="*/ 0 w 321"/>
                <a:gd name="T3" fmla="*/ 0 h 193"/>
                <a:gd name="T4" fmla="*/ 0 w 321"/>
                <a:gd name="T5" fmla="*/ 0 h 193"/>
                <a:gd name="T6" fmla="*/ 0 w 321"/>
                <a:gd name="T7" fmla="*/ 0 h 193"/>
                <a:gd name="T8" fmla="*/ 0 w 321"/>
                <a:gd name="T9" fmla="*/ 0 h 193"/>
                <a:gd name="T10" fmla="*/ 0 w 321"/>
                <a:gd name="T11" fmla="*/ 0 h 193"/>
                <a:gd name="T12" fmla="*/ 0 w 321"/>
                <a:gd name="T13" fmla="*/ 0 h 193"/>
                <a:gd name="T14" fmla="*/ 0 w 321"/>
                <a:gd name="T15" fmla="*/ 0 h 193"/>
                <a:gd name="T16" fmla="*/ 0 w 321"/>
                <a:gd name="T17" fmla="*/ 0 h 193"/>
                <a:gd name="T18" fmla="*/ 0 w 321"/>
                <a:gd name="T19" fmla="*/ 0 h 193"/>
                <a:gd name="T20" fmla="*/ 0 w 321"/>
                <a:gd name="T21" fmla="*/ 0 h 193"/>
                <a:gd name="T22" fmla="*/ 0 w 321"/>
                <a:gd name="T23" fmla="*/ 0 h 193"/>
                <a:gd name="T24" fmla="*/ 0 w 321"/>
                <a:gd name="T25" fmla="*/ 0 h 193"/>
                <a:gd name="T26" fmla="*/ 0 w 321"/>
                <a:gd name="T27" fmla="*/ 0 h 193"/>
                <a:gd name="T28" fmla="*/ 0 w 321"/>
                <a:gd name="T29" fmla="*/ 0 h 193"/>
                <a:gd name="T30" fmla="*/ 0 w 321"/>
                <a:gd name="T31" fmla="*/ 0 h 193"/>
                <a:gd name="T32" fmla="*/ 0 w 321"/>
                <a:gd name="T33" fmla="*/ 0 h 193"/>
                <a:gd name="T34" fmla="*/ 0 w 321"/>
                <a:gd name="T35" fmla="*/ 0 h 193"/>
                <a:gd name="T36" fmla="*/ 0 w 321"/>
                <a:gd name="T37" fmla="*/ 0 h 193"/>
                <a:gd name="T38" fmla="*/ 0 w 321"/>
                <a:gd name="T39" fmla="*/ 0 h 193"/>
                <a:gd name="T40" fmla="*/ 0 w 321"/>
                <a:gd name="T41" fmla="*/ 0 h 193"/>
                <a:gd name="T42" fmla="*/ 0 w 321"/>
                <a:gd name="T43" fmla="*/ 0 h 193"/>
                <a:gd name="T44" fmla="*/ 0 w 321"/>
                <a:gd name="T45" fmla="*/ 0 h 193"/>
                <a:gd name="T46" fmla="*/ 0 w 321"/>
                <a:gd name="T47" fmla="*/ 0 h 193"/>
                <a:gd name="T48" fmla="*/ 0 w 321"/>
                <a:gd name="T49" fmla="*/ 0 h 193"/>
                <a:gd name="T50" fmla="*/ 0 w 321"/>
                <a:gd name="T51" fmla="*/ 0 h 193"/>
                <a:gd name="T52" fmla="*/ 0 w 321"/>
                <a:gd name="T53" fmla="*/ 0 h 193"/>
                <a:gd name="T54" fmla="*/ 0 w 321"/>
                <a:gd name="T55" fmla="*/ 0 h 193"/>
                <a:gd name="T56" fmla="*/ 0 w 321"/>
                <a:gd name="T57" fmla="*/ 0 h 193"/>
                <a:gd name="T58" fmla="*/ 0 w 321"/>
                <a:gd name="T59" fmla="*/ 0 h 193"/>
                <a:gd name="T60" fmla="*/ 0 w 321"/>
                <a:gd name="T61" fmla="*/ 0 h 193"/>
                <a:gd name="T62" fmla="*/ 0 w 321"/>
                <a:gd name="T63" fmla="*/ 0 h 193"/>
                <a:gd name="T64" fmla="*/ 0 w 321"/>
                <a:gd name="T65" fmla="*/ 0 h 193"/>
                <a:gd name="T66" fmla="*/ 0 w 321"/>
                <a:gd name="T67" fmla="*/ 0 h 193"/>
                <a:gd name="T68" fmla="*/ 0 w 321"/>
                <a:gd name="T69" fmla="*/ 0 h 193"/>
                <a:gd name="T70" fmla="*/ 0 w 321"/>
                <a:gd name="T71" fmla="*/ 0 h 193"/>
                <a:gd name="T72" fmla="*/ 0 w 321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3"/>
                <a:gd name="T113" fmla="*/ 321 w 321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3">
                  <a:moveTo>
                    <a:pt x="321" y="87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0" y="168"/>
                  </a:lnTo>
                  <a:lnTo>
                    <a:pt x="295" y="173"/>
                  </a:lnTo>
                  <a:lnTo>
                    <a:pt x="289" y="178"/>
                  </a:lnTo>
                  <a:lnTo>
                    <a:pt x="283" y="182"/>
                  </a:lnTo>
                  <a:lnTo>
                    <a:pt x="276" y="186"/>
                  </a:lnTo>
                  <a:lnTo>
                    <a:pt x="270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0" y="4"/>
                  </a:lnTo>
                  <a:lnTo>
                    <a:pt x="276" y="7"/>
                  </a:lnTo>
                  <a:lnTo>
                    <a:pt x="283" y="10"/>
                  </a:lnTo>
                  <a:lnTo>
                    <a:pt x="289" y="14"/>
                  </a:lnTo>
                  <a:lnTo>
                    <a:pt x="295" y="20"/>
                  </a:lnTo>
                  <a:lnTo>
                    <a:pt x="300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1" y="78"/>
                  </a:lnTo>
                  <a:lnTo>
                    <a:pt x="321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6" name="Freeform 2420"/>
            <p:cNvSpPr>
              <a:spLocks/>
            </p:cNvSpPr>
            <p:nvPr/>
          </p:nvSpPr>
          <p:spPr bwMode="auto">
            <a:xfrm>
              <a:off x="465" y="2268"/>
              <a:ext cx="80" cy="49"/>
            </a:xfrm>
            <a:custGeom>
              <a:avLst/>
              <a:gdLst>
                <a:gd name="T0" fmla="*/ 0 w 321"/>
                <a:gd name="T1" fmla="*/ 0 h 193"/>
                <a:gd name="T2" fmla="*/ 0 w 321"/>
                <a:gd name="T3" fmla="*/ 0 h 193"/>
                <a:gd name="T4" fmla="*/ 0 w 321"/>
                <a:gd name="T5" fmla="*/ 0 h 193"/>
                <a:gd name="T6" fmla="*/ 0 w 321"/>
                <a:gd name="T7" fmla="*/ 0 h 193"/>
                <a:gd name="T8" fmla="*/ 0 w 321"/>
                <a:gd name="T9" fmla="*/ 0 h 193"/>
                <a:gd name="T10" fmla="*/ 0 w 321"/>
                <a:gd name="T11" fmla="*/ 0 h 193"/>
                <a:gd name="T12" fmla="*/ 0 w 321"/>
                <a:gd name="T13" fmla="*/ 0 h 193"/>
                <a:gd name="T14" fmla="*/ 0 w 321"/>
                <a:gd name="T15" fmla="*/ 0 h 193"/>
                <a:gd name="T16" fmla="*/ 0 w 321"/>
                <a:gd name="T17" fmla="*/ 0 h 193"/>
                <a:gd name="T18" fmla="*/ 0 w 321"/>
                <a:gd name="T19" fmla="*/ 0 h 193"/>
                <a:gd name="T20" fmla="*/ 0 w 321"/>
                <a:gd name="T21" fmla="*/ 0 h 193"/>
                <a:gd name="T22" fmla="*/ 0 w 321"/>
                <a:gd name="T23" fmla="*/ 0 h 193"/>
                <a:gd name="T24" fmla="*/ 0 w 321"/>
                <a:gd name="T25" fmla="*/ 0 h 193"/>
                <a:gd name="T26" fmla="*/ 0 w 321"/>
                <a:gd name="T27" fmla="*/ 0 h 193"/>
                <a:gd name="T28" fmla="*/ 0 w 321"/>
                <a:gd name="T29" fmla="*/ 0 h 193"/>
                <a:gd name="T30" fmla="*/ 0 w 321"/>
                <a:gd name="T31" fmla="*/ 0 h 193"/>
                <a:gd name="T32" fmla="*/ 0 w 321"/>
                <a:gd name="T33" fmla="*/ 0 h 193"/>
                <a:gd name="T34" fmla="*/ 0 w 321"/>
                <a:gd name="T35" fmla="*/ 0 h 193"/>
                <a:gd name="T36" fmla="*/ 0 w 321"/>
                <a:gd name="T37" fmla="*/ 0 h 193"/>
                <a:gd name="T38" fmla="*/ 0 w 321"/>
                <a:gd name="T39" fmla="*/ 0 h 193"/>
                <a:gd name="T40" fmla="*/ 0 w 321"/>
                <a:gd name="T41" fmla="*/ 0 h 193"/>
                <a:gd name="T42" fmla="*/ 0 w 321"/>
                <a:gd name="T43" fmla="*/ 0 h 193"/>
                <a:gd name="T44" fmla="*/ 0 w 321"/>
                <a:gd name="T45" fmla="*/ 0 h 193"/>
                <a:gd name="T46" fmla="*/ 0 w 321"/>
                <a:gd name="T47" fmla="*/ 0 h 193"/>
                <a:gd name="T48" fmla="*/ 0 w 321"/>
                <a:gd name="T49" fmla="*/ 0 h 193"/>
                <a:gd name="T50" fmla="*/ 0 w 321"/>
                <a:gd name="T51" fmla="*/ 0 h 193"/>
                <a:gd name="T52" fmla="*/ 0 w 321"/>
                <a:gd name="T53" fmla="*/ 0 h 193"/>
                <a:gd name="T54" fmla="*/ 0 w 321"/>
                <a:gd name="T55" fmla="*/ 0 h 193"/>
                <a:gd name="T56" fmla="*/ 0 w 321"/>
                <a:gd name="T57" fmla="*/ 0 h 193"/>
                <a:gd name="T58" fmla="*/ 0 w 321"/>
                <a:gd name="T59" fmla="*/ 0 h 193"/>
                <a:gd name="T60" fmla="*/ 0 w 321"/>
                <a:gd name="T61" fmla="*/ 0 h 193"/>
                <a:gd name="T62" fmla="*/ 0 w 321"/>
                <a:gd name="T63" fmla="*/ 0 h 193"/>
                <a:gd name="T64" fmla="*/ 0 w 321"/>
                <a:gd name="T65" fmla="*/ 0 h 193"/>
                <a:gd name="T66" fmla="*/ 0 w 321"/>
                <a:gd name="T67" fmla="*/ 0 h 193"/>
                <a:gd name="T68" fmla="*/ 0 w 321"/>
                <a:gd name="T69" fmla="*/ 0 h 193"/>
                <a:gd name="T70" fmla="*/ 0 w 321"/>
                <a:gd name="T71" fmla="*/ 0 h 193"/>
                <a:gd name="T72" fmla="*/ 0 w 321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3"/>
                <a:gd name="T113" fmla="*/ 321 w 321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3">
                  <a:moveTo>
                    <a:pt x="321" y="87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0" y="168"/>
                  </a:lnTo>
                  <a:lnTo>
                    <a:pt x="295" y="173"/>
                  </a:lnTo>
                  <a:lnTo>
                    <a:pt x="289" y="178"/>
                  </a:lnTo>
                  <a:lnTo>
                    <a:pt x="283" y="182"/>
                  </a:lnTo>
                  <a:lnTo>
                    <a:pt x="276" y="186"/>
                  </a:lnTo>
                  <a:lnTo>
                    <a:pt x="270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0" y="4"/>
                  </a:lnTo>
                  <a:lnTo>
                    <a:pt x="276" y="7"/>
                  </a:lnTo>
                  <a:lnTo>
                    <a:pt x="283" y="10"/>
                  </a:lnTo>
                  <a:lnTo>
                    <a:pt x="289" y="14"/>
                  </a:lnTo>
                  <a:lnTo>
                    <a:pt x="295" y="20"/>
                  </a:lnTo>
                  <a:lnTo>
                    <a:pt x="300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1" y="78"/>
                  </a:lnTo>
                  <a:lnTo>
                    <a:pt x="321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7" name="Freeform 2421"/>
            <p:cNvSpPr>
              <a:spLocks/>
            </p:cNvSpPr>
            <p:nvPr/>
          </p:nvSpPr>
          <p:spPr bwMode="auto">
            <a:xfrm>
              <a:off x="484" y="2471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19" y="114"/>
                  </a:lnTo>
                  <a:lnTo>
                    <a:pt x="319" y="123"/>
                  </a:lnTo>
                  <a:lnTo>
                    <a:pt x="317" y="131"/>
                  </a:lnTo>
                  <a:lnTo>
                    <a:pt x="314" y="140"/>
                  </a:lnTo>
                  <a:lnTo>
                    <a:pt x="311" y="147"/>
                  </a:lnTo>
                  <a:lnTo>
                    <a:pt x="307" y="155"/>
                  </a:lnTo>
                  <a:lnTo>
                    <a:pt x="303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8" y="177"/>
                  </a:lnTo>
                  <a:lnTo>
                    <a:pt x="282" y="181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1" y="190"/>
                  </a:lnTo>
                  <a:lnTo>
                    <a:pt x="253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3" y="0"/>
                  </a:lnTo>
                  <a:lnTo>
                    <a:pt x="261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0"/>
                  </a:lnTo>
                  <a:lnTo>
                    <a:pt x="288" y="15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3" y="31"/>
                  </a:lnTo>
                  <a:lnTo>
                    <a:pt x="307" y="37"/>
                  </a:lnTo>
                  <a:lnTo>
                    <a:pt x="311" y="45"/>
                  </a:lnTo>
                  <a:lnTo>
                    <a:pt x="314" y="52"/>
                  </a:lnTo>
                  <a:lnTo>
                    <a:pt x="317" y="60"/>
                  </a:lnTo>
                  <a:lnTo>
                    <a:pt x="319" y="69"/>
                  </a:lnTo>
                  <a:lnTo>
                    <a:pt x="319" y="77"/>
                  </a:lnTo>
                  <a:lnTo>
                    <a:pt x="321" y="8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8" name="Freeform 2422"/>
            <p:cNvSpPr>
              <a:spLocks/>
            </p:cNvSpPr>
            <p:nvPr/>
          </p:nvSpPr>
          <p:spPr bwMode="auto">
            <a:xfrm>
              <a:off x="484" y="2471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19" y="114"/>
                  </a:lnTo>
                  <a:lnTo>
                    <a:pt x="319" y="123"/>
                  </a:lnTo>
                  <a:lnTo>
                    <a:pt x="317" y="131"/>
                  </a:lnTo>
                  <a:lnTo>
                    <a:pt x="314" y="140"/>
                  </a:lnTo>
                  <a:lnTo>
                    <a:pt x="311" y="147"/>
                  </a:lnTo>
                  <a:lnTo>
                    <a:pt x="307" y="155"/>
                  </a:lnTo>
                  <a:lnTo>
                    <a:pt x="303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8" y="177"/>
                  </a:lnTo>
                  <a:lnTo>
                    <a:pt x="282" y="181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1" y="190"/>
                  </a:lnTo>
                  <a:lnTo>
                    <a:pt x="253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3" y="0"/>
                  </a:lnTo>
                  <a:lnTo>
                    <a:pt x="261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0"/>
                  </a:lnTo>
                  <a:lnTo>
                    <a:pt x="288" y="15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3" y="31"/>
                  </a:lnTo>
                  <a:lnTo>
                    <a:pt x="307" y="37"/>
                  </a:lnTo>
                  <a:lnTo>
                    <a:pt x="311" y="45"/>
                  </a:lnTo>
                  <a:lnTo>
                    <a:pt x="314" y="52"/>
                  </a:lnTo>
                  <a:lnTo>
                    <a:pt x="317" y="60"/>
                  </a:lnTo>
                  <a:lnTo>
                    <a:pt x="319" y="69"/>
                  </a:lnTo>
                  <a:lnTo>
                    <a:pt x="319" y="77"/>
                  </a:lnTo>
                  <a:lnTo>
                    <a:pt x="321" y="8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39" name="Freeform 2423"/>
            <p:cNvSpPr>
              <a:spLocks/>
            </p:cNvSpPr>
            <p:nvPr/>
          </p:nvSpPr>
          <p:spPr bwMode="auto">
            <a:xfrm>
              <a:off x="563" y="2472"/>
              <a:ext cx="80" cy="48"/>
            </a:xfrm>
            <a:custGeom>
              <a:avLst/>
              <a:gdLst>
                <a:gd name="T0" fmla="*/ 0 w 322"/>
                <a:gd name="T1" fmla="*/ 0 h 191"/>
                <a:gd name="T2" fmla="*/ 0 w 322"/>
                <a:gd name="T3" fmla="*/ 0 h 191"/>
                <a:gd name="T4" fmla="*/ 0 w 322"/>
                <a:gd name="T5" fmla="*/ 0 h 191"/>
                <a:gd name="T6" fmla="*/ 0 w 322"/>
                <a:gd name="T7" fmla="*/ 0 h 191"/>
                <a:gd name="T8" fmla="*/ 0 w 322"/>
                <a:gd name="T9" fmla="*/ 0 h 191"/>
                <a:gd name="T10" fmla="*/ 0 w 322"/>
                <a:gd name="T11" fmla="*/ 0 h 191"/>
                <a:gd name="T12" fmla="*/ 0 w 322"/>
                <a:gd name="T13" fmla="*/ 0 h 191"/>
                <a:gd name="T14" fmla="*/ 0 w 322"/>
                <a:gd name="T15" fmla="*/ 0 h 191"/>
                <a:gd name="T16" fmla="*/ 0 w 322"/>
                <a:gd name="T17" fmla="*/ 0 h 191"/>
                <a:gd name="T18" fmla="*/ 0 w 322"/>
                <a:gd name="T19" fmla="*/ 0 h 191"/>
                <a:gd name="T20" fmla="*/ 0 w 322"/>
                <a:gd name="T21" fmla="*/ 0 h 191"/>
                <a:gd name="T22" fmla="*/ 0 w 322"/>
                <a:gd name="T23" fmla="*/ 0 h 191"/>
                <a:gd name="T24" fmla="*/ 0 w 322"/>
                <a:gd name="T25" fmla="*/ 0 h 191"/>
                <a:gd name="T26" fmla="*/ 0 w 322"/>
                <a:gd name="T27" fmla="*/ 0 h 191"/>
                <a:gd name="T28" fmla="*/ 0 w 322"/>
                <a:gd name="T29" fmla="*/ 0 h 191"/>
                <a:gd name="T30" fmla="*/ 0 w 322"/>
                <a:gd name="T31" fmla="*/ 0 h 191"/>
                <a:gd name="T32" fmla="*/ 0 w 322"/>
                <a:gd name="T33" fmla="*/ 0 h 191"/>
                <a:gd name="T34" fmla="*/ 0 w 322"/>
                <a:gd name="T35" fmla="*/ 0 h 191"/>
                <a:gd name="T36" fmla="*/ 0 w 322"/>
                <a:gd name="T37" fmla="*/ 0 h 191"/>
                <a:gd name="T38" fmla="*/ 0 w 322"/>
                <a:gd name="T39" fmla="*/ 0 h 191"/>
                <a:gd name="T40" fmla="*/ 0 w 322"/>
                <a:gd name="T41" fmla="*/ 0 h 191"/>
                <a:gd name="T42" fmla="*/ 0 w 322"/>
                <a:gd name="T43" fmla="*/ 0 h 191"/>
                <a:gd name="T44" fmla="*/ 0 w 322"/>
                <a:gd name="T45" fmla="*/ 0 h 191"/>
                <a:gd name="T46" fmla="*/ 0 w 322"/>
                <a:gd name="T47" fmla="*/ 0 h 191"/>
                <a:gd name="T48" fmla="*/ 0 w 322"/>
                <a:gd name="T49" fmla="*/ 0 h 191"/>
                <a:gd name="T50" fmla="*/ 0 w 322"/>
                <a:gd name="T51" fmla="*/ 0 h 191"/>
                <a:gd name="T52" fmla="*/ 0 w 322"/>
                <a:gd name="T53" fmla="*/ 0 h 191"/>
                <a:gd name="T54" fmla="*/ 0 w 322"/>
                <a:gd name="T55" fmla="*/ 0 h 191"/>
                <a:gd name="T56" fmla="*/ 0 w 322"/>
                <a:gd name="T57" fmla="*/ 0 h 191"/>
                <a:gd name="T58" fmla="*/ 0 w 322"/>
                <a:gd name="T59" fmla="*/ 0 h 191"/>
                <a:gd name="T60" fmla="*/ 0 w 322"/>
                <a:gd name="T61" fmla="*/ 0 h 191"/>
                <a:gd name="T62" fmla="*/ 0 w 322"/>
                <a:gd name="T63" fmla="*/ 0 h 191"/>
                <a:gd name="T64" fmla="*/ 0 w 322"/>
                <a:gd name="T65" fmla="*/ 0 h 191"/>
                <a:gd name="T66" fmla="*/ 0 w 322"/>
                <a:gd name="T67" fmla="*/ 0 h 191"/>
                <a:gd name="T68" fmla="*/ 0 w 322"/>
                <a:gd name="T69" fmla="*/ 0 h 191"/>
                <a:gd name="T70" fmla="*/ 0 w 322"/>
                <a:gd name="T71" fmla="*/ 0 h 191"/>
                <a:gd name="T72" fmla="*/ 0 w 322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1"/>
                <a:gd name="T113" fmla="*/ 322 w 322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1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21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6" y="173"/>
                  </a:lnTo>
                  <a:lnTo>
                    <a:pt x="289" y="177"/>
                  </a:lnTo>
                  <a:lnTo>
                    <a:pt x="284" y="182"/>
                  </a:lnTo>
                  <a:lnTo>
                    <a:pt x="277" y="185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8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1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6" y="20"/>
                  </a:lnTo>
                  <a:lnTo>
                    <a:pt x="301" y="25"/>
                  </a:lnTo>
                  <a:lnTo>
                    <a:pt x="305" y="30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21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40" name="Freeform 2424"/>
            <p:cNvSpPr>
              <a:spLocks/>
            </p:cNvSpPr>
            <p:nvPr/>
          </p:nvSpPr>
          <p:spPr bwMode="auto">
            <a:xfrm>
              <a:off x="563" y="2472"/>
              <a:ext cx="80" cy="48"/>
            </a:xfrm>
            <a:custGeom>
              <a:avLst/>
              <a:gdLst>
                <a:gd name="T0" fmla="*/ 0 w 322"/>
                <a:gd name="T1" fmla="*/ 0 h 191"/>
                <a:gd name="T2" fmla="*/ 0 w 322"/>
                <a:gd name="T3" fmla="*/ 0 h 191"/>
                <a:gd name="T4" fmla="*/ 0 w 322"/>
                <a:gd name="T5" fmla="*/ 0 h 191"/>
                <a:gd name="T6" fmla="*/ 0 w 322"/>
                <a:gd name="T7" fmla="*/ 0 h 191"/>
                <a:gd name="T8" fmla="*/ 0 w 322"/>
                <a:gd name="T9" fmla="*/ 0 h 191"/>
                <a:gd name="T10" fmla="*/ 0 w 322"/>
                <a:gd name="T11" fmla="*/ 0 h 191"/>
                <a:gd name="T12" fmla="*/ 0 w 322"/>
                <a:gd name="T13" fmla="*/ 0 h 191"/>
                <a:gd name="T14" fmla="*/ 0 w 322"/>
                <a:gd name="T15" fmla="*/ 0 h 191"/>
                <a:gd name="T16" fmla="*/ 0 w 322"/>
                <a:gd name="T17" fmla="*/ 0 h 191"/>
                <a:gd name="T18" fmla="*/ 0 w 322"/>
                <a:gd name="T19" fmla="*/ 0 h 191"/>
                <a:gd name="T20" fmla="*/ 0 w 322"/>
                <a:gd name="T21" fmla="*/ 0 h 191"/>
                <a:gd name="T22" fmla="*/ 0 w 322"/>
                <a:gd name="T23" fmla="*/ 0 h 191"/>
                <a:gd name="T24" fmla="*/ 0 w 322"/>
                <a:gd name="T25" fmla="*/ 0 h 191"/>
                <a:gd name="T26" fmla="*/ 0 w 322"/>
                <a:gd name="T27" fmla="*/ 0 h 191"/>
                <a:gd name="T28" fmla="*/ 0 w 322"/>
                <a:gd name="T29" fmla="*/ 0 h 191"/>
                <a:gd name="T30" fmla="*/ 0 w 322"/>
                <a:gd name="T31" fmla="*/ 0 h 191"/>
                <a:gd name="T32" fmla="*/ 0 w 322"/>
                <a:gd name="T33" fmla="*/ 0 h 191"/>
                <a:gd name="T34" fmla="*/ 0 w 322"/>
                <a:gd name="T35" fmla="*/ 0 h 191"/>
                <a:gd name="T36" fmla="*/ 0 w 322"/>
                <a:gd name="T37" fmla="*/ 0 h 191"/>
                <a:gd name="T38" fmla="*/ 0 w 322"/>
                <a:gd name="T39" fmla="*/ 0 h 191"/>
                <a:gd name="T40" fmla="*/ 0 w 322"/>
                <a:gd name="T41" fmla="*/ 0 h 191"/>
                <a:gd name="T42" fmla="*/ 0 w 322"/>
                <a:gd name="T43" fmla="*/ 0 h 191"/>
                <a:gd name="T44" fmla="*/ 0 w 322"/>
                <a:gd name="T45" fmla="*/ 0 h 191"/>
                <a:gd name="T46" fmla="*/ 0 w 322"/>
                <a:gd name="T47" fmla="*/ 0 h 191"/>
                <a:gd name="T48" fmla="*/ 0 w 322"/>
                <a:gd name="T49" fmla="*/ 0 h 191"/>
                <a:gd name="T50" fmla="*/ 0 w 322"/>
                <a:gd name="T51" fmla="*/ 0 h 191"/>
                <a:gd name="T52" fmla="*/ 0 w 322"/>
                <a:gd name="T53" fmla="*/ 0 h 191"/>
                <a:gd name="T54" fmla="*/ 0 w 322"/>
                <a:gd name="T55" fmla="*/ 0 h 191"/>
                <a:gd name="T56" fmla="*/ 0 w 322"/>
                <a:gd name="T57" fmla="*/ 0 h 191"/>
                <a:gd name="T58" fmla="*/ 0 w 322"/>
                <a:gd name="T59" fmla="*/ 0 h 191"/>
                <a:gd name="T60" fmla="*/ 0 w 322"/>
                <a:gd name="T61" fmla="*/ 0 h 191"/>
                <a:gd name="T62" fmla="*/ 0 w 322"/>
                <a:gd name="T63" fmla="*/ 0 h 191"/>
                <a:gd name="T64" fmla="*/ 0 w 322"/>
                <a:gd name="T65" fmla="*/ 0 h 191"/>
                <a:gd name="T66" fmla="*/ 0 w 322"/>
                <a:gd name="T67" fmla="*/ 0 h 191"/>
                <a:gd name="T68" fmla="*/ 0 w 322"/>
                <a:gd name="T69" fmla="*/ 0 h 191"/>
                <a:gd name="T70" fmla="*/ 0 w 322"/>
                <a:gd name="T71" fmla="*/ 0 h 191"/>
                <a:gd name="T72" fmla="*/ 0 w 322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1"/>
                <a:gd name="T113" fmla="*/ 322 w 322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1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21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6" y="173"/>
                  </a:lnTo>
                  <a:lnTo>
                    <a:pt x="289" y="177"/>
                  </a:lnTo>
                  <a:lnTo>
                    <a:pt x="284" y="182"/>
                  </a:lnTo>
                  <a:lnTo>
                    <a:pt x="277" y="185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8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1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6" y="20"/>
                  </a:lnTo>
                  <a:lnTo>
                    <a:pt x="301" y="25"/>
                  </a:lnTo>
                  <a:lnTo>
                    <a:pt x="305" y="30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21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41" name="Freeform 2425"/>
            <p:cNvSpPr>
              <a:spLocks/>
            </p:cNvSpPr>
            <p:nvPr/>
          </p:nvSpPr>
          <p:spPr bwMode="auto">
            <a:xfrm>
              <a:off x="437" y="2563"/>
              <a:ext cx="80" cy="48"/>
            </a:xfrm>
            <a:custGeom>
              <a:avLst/>
              <a:gdLst>
                <a:gd name="T0" fmla="*/ 0 w 320"/>
                <a:gd name="T1" fmla="*/ 0 h 192"/>
                <a:gd name="T2" fmla="*/ 0 w 320"/>
                <a:gd name="T3" fmla="*/ 0 h 192"/>
                <a:gd name="T4" fmla="*/ 0 w 320"/>
                <a:gd name="T5" fmla="*/ 0 h 192"/>
                <a:gd name="T6" fmla="*/ 0 w 320"/>
                <a:gd name="T7" fmla="*/ 0 h 192"/>
                <a:gd name="T8" fmla="*/ 0 w 320"/>
                <a:gd name="T9" fmla="*/ 0 h 192"/>
                <a:gd name="T10" fmla="*/ 0 w 320"/>
                <a:gd name="T11" fmla="*/ 0 h 192"/>
                <a:gd name="T12" fmla="*/ 0 w 320"/>
                <a:gd name="T13" fmla="*/ 0 h 192"/>
                <a:gd name="T14" fmla="*/ 0 w 320"/>
                <a:gd name="T15" fmla="*/ 0 h 192"/>
                <a:gd name="T16" fmla="*/ 0 w 320"/>
                <a:gd name="T17" fmla="*/ 0 h 192"/>
                <a:gd name="T18" fmla="*/ 0 w 320"/>
                <a:gd name="T19" fmla="*/ 0 h 192"/>
                <a:gd name="T20" fmla="*/ 0 w 320"/>
                <a:gd name="T21" fmla="*/ 0 h 192"/>
                <a:gd name="T22" fmla="*/ 0 w 320"/>
                <a:gd name="T23" fmla="*/ 0 h 192"/>
                <a:gd name="T24" fmla="*/ 0 w 320"/>
                <a:gd name="T25" fmla="*/ 0 h 192"/>
                <a:gd name="T26" fmla="*/ 0 w 320"/>
                <a:gd name="T27" fmla="*/ 0 h 192"/>
                <a:gd name="T28" fmla="*/ 0 w 320"/>
                <a:gd name="T29" fmla="*/ 0 h 192"/>
                <a:gd name="T30" fmla="*/ 0 w 320"/>
                <a:gd name="T31" fmla="*/ 0 h 192"/>
                <a:gd name="T32" fmla="*/ 0 w 320"/>
                <a:gd name="T33" fmla="*/ 0 h 192"/>
                <a:gd name="T34" fmla="*/ 0 w 320"/>
                <a:gd name="T35" fmla="*/ 0 h 192"/>
                <a:gd name="T36" fmla="*/ 0 w 320"/>
                <a:gd name="T37" fmla="*/ 0 h 192"/>
                <a:gd name="T38" fmla="*/ 0 w 320"/>
                <a:gd name="T39" fmla="*/ 0 h 192"/>
                <a:gd name="T40" fmla="*/ 0 w 320"/>
                <a:gd name="T41" fmla="*/ 0 h 192"/>
                <a:gd name="T42" fmla="*/ 0 w 320"/>
                <a:gd name="T43" fmla="*/ 0 h 192"/>
                <a:gd name="T44" fmla="*/ 0 w 320"/>
                <a:gd name="T45" fmla="*/ 0 h 192"/>
                <a:gd name="T46" fmla="*/ 0 w 320"/>
                <a:gd name="T47" fmla="*/ 0 h 192"/>
                <a:gd name="T48" fmla="*/ 0 w 320"/>
                <a:gd name="T49" fmla="*/ 0 h 192"/>
                <a:gd name="T50" fmla="*/ 0 w 320"/>
                <a:gd name="T51" fmla="*/ 0 h 192"/>
                <a:gd name="T52" fmla="*/ 0 w 320"/>
                <a:gd name="T53" fmla="*/ 0 h 192"/>
                <a:gd name="T54" fmla="*/ 0 w 320"/>
                <a:gd name="T55" fmla="*/ 0 h 192"/>
                <a:gd name="T56" fmla="*/ 0 w 320"/>
                <a:gd name="T57" fmla="*/ 0 h 192"/>
                <a:gd name="T58" fmla="*/ 0 w 320"/>
                <a:gd name="T59" fmla="*/ 0 h 192"/>
                <a:gd name="T60" fmla="*/ 0 w 320"/>
                <a:gd name="T61" fmla="*/ 0 h 192"/>
                <a:gd name="T62" fmla="*/ 0 w 320"/>
                <a:gd name="T63" fmla="*/ 0 h 192"/>
                <a:gd name="T64" fmla="*/ 0 w 320"/>
                <a:gd name="T65" fmla="*/ 0 h 192"/>
                <a:gd name="T66" fmla="*/ 0 w 320"/>
                <a:gd name="T67" fmla="*/ 0 h 192"/>
                <a:gd name="T68" fmla="*/ 0 w 320"/>
                <a:gd name="T69" fmla="*/ 0 h 192"/>
                <a:gd name="T70" fmla="*/ 0 w 320"/>
                <a:gd name="T71" fmla="*/ 0 h 192"/>
                <a:gd name="T72" fmla="*/ 0 w 320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0"/>
                <a:gd name="T112" fmla="*/ 0 h 192"/>
                <a:gd name="T113" fmla="*/ 320 w 320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0" h="192">
                  <a:moveTo>
                    <a:pt x="320" y="87"/>
                  </a:moveTo>
                  <a:lnTo>
                    <a:pt x="320" y="105"/>
                  </a:lnTo>
                  <a:lnTo>
                    <a:pt x="319" y="114"/>
                  </a:lnTo>
                  <a:lnTo>
                    <a:pt x="319" y="124"/>
                  </a:lnTo>
                  <a:lnTo>
                    <a:pt x="317" y="132"/>
                  </a:lnTo>
                  <a:lnTo>
                    <a:pt x="314" y="140"/>
                  </a:lnTo>
                  <a:lnTo>
                    <a:pt x="311" y="147"/>
                  </a:lnTo>
                  <a:lnTo>
                    <a:pt x="307" y="154"/>
                  </a:lnTo>
                  <a:lnTo>
                    <a:pt x="303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7" y="178"/>
                  </a:lnTo>
                  <a:lnTo>
                    <a:pt x="282" y="182"/>
                  </a:lnTo>
                  <a:lnTo>
                    <a:pt x="276" y="186"/>
                  </a:lnTo>
                  <a:lnTo>
                    <a:pt x="269" y="188"/>
                  </a:lnTo>
                  <a:lnTo>
                    <a:pt x="261" y="191"/>
                  </a:lnTo>
                  <a:lnTo>
                    <a:pt x="254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4" y="1"/>
                  </a:lnTo>
                  <a:lnTo>
                    <a:pt x="261" y="2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10"/>
                  </a:lnTo>
                  <a:lnTo>
                    <a:pt x="287" y="14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3" y="31"/>
                  </a:lnTo>
                  <a:lnTo>
                    <a:pt x="307" y="38"/>
                  </a:lnTo>
                  <a:lnTo>
                    <a:pt x="311" y="45"/>
                  </a:lnTo>
                  <a:lnTo>
                    <a:pt x="314" y="52"/>
                  </a:lnTo>
                  <a:lnTo>
                    <a:pt x="317" y="60"/>
                  </a:lnTo>
                  <a:lnTo>
                    <a:pt x="319" y="70"/>
                  </a:lnTo>
                  <a:lnTo>
                    <a:pt x="319" y="78"/>
                  </a:lnTo>
                  <a:lnTo>
                    <a:pt x="320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42" name="Freeform 2426"/>
            <p:cNvSpPr>
              <a:spLocks/>
            </p:cNvSpPr>
            <p:nvPr/>
          </p:nvSpPr>
          <p:spPr bwMode="auto">
            <a:xfrm>
              <a:off x="437" y="2563"/>
              <a:ext cx="80" cy="48"/>
            </a:xfrm>
            <a:custGeom>
              <a:avLst/>
              <a:gdLst>
                <a:gd name="T0" fmla="*/ 0 w 320"/>
                <a:gd name="T1" fmla="*/ 0 h 192"/>
                <a:gd name="T2" fmla="*/ 0 w 320"/>
                <a:gd name="T3" fmla="*/ 0 h 192"/>
                <a:gd name="T4" fmla="*/ 0 w 320"/>
                <a:gd name="T5" fmla="*/ 0 h 192"/>
                <a:gd name="T6" fmla="*/ 0 w 320"/>
                <a:gd name="T7" fmla="*/ 0 h 192"/>
                <a:gd name="T8" fmla="*/ 0 w 320"/>
                <a:gd name="T9" fmla="*/ 0 h 192"/>
                <a:gd name="T10" fmla="*/ 0 w 320"/>
                <a:gd name="T11" fmla="*/ 0 h 192"/>
                <a:gd name="T12" fmla="*/ 0 w 320"/>
                <a:gd name="T13" fmla="*/ 0 h 192"/>
                <a:gd name="T14" fmla="*/ 0 w 320"/>
                <a:gd name="T15" fmla="*/ 0 h 192"/>
                <a:gd name="T16" fmla="*/ 0 w 320"/>
                <a:gd name="T17" fmla="*/ 0 h 192"/>
                <a:gd name="T18" fmla="*/ 0 w 320"/>
                <a:gd name="T19" fmla="*/ 0 h 192"/>
                <a:gd name="T20" fmla="*/ 0 w 320"/>
                <a:gd name="T21" fmla="*/ 0 h 192"/>
                <a:gd name="T22" fmla="*/ 0 w 320"/>
                <a:gd name="T23" fmla="*/ 0 h 192"/>
                <a:gd name="T24" fmla="*/ 0 w 320"/>
                <a:gd name="T25" fmla="*/ 0 h 192"/>
                <a:gd name="T26" fmla="*/ 0 w 320"/>
                <a:gd name="T27" fmla="*/ 0 h 192"/>
                <a:gd name="T28" fmla="*/ 0 w 320"/>
                <a:gd name="T29" fmla="*/ 0 h 192"/>
                <a:gd name="T30" fmla="*/ 0 w 320"/>
                <a:gd name="T31" fmla="*/ 0 h 192"/>
                <a:gd name="T32" fmla="*/ 0 w 320"/>
                <a:gd name="T33" fmla="*/ 0 h 192"/>
                <a:gd name="T34" fmla="*/ 0 w 320"/>
                <a:gd name="T35" fmla="*/ 0 h 192"/>
                <a:gd name="T36" fmla="*/ 0 w 320"/>
                <a:gd name="T37" fmla="*/ 0 h 192"/>
                <a:gd name="T38" fmla="*/ 0 w 320"/>
                <a:gd name="T39" fmla="*/ 0 h 192"/>
                <a:gd name="T40" fmla="*/ 0 w 320"/>
                <a:gd name="T41" fmla="*/ 0 h 192"/>
                <a:gd name="T42" fmla="*/ 0 w 320"/>
                <a:gd name="T43" fmla="*/ 0 h 192"/>
                <a:gd name="T44" fmla="*/ 0 w 320"/>
                <a:gd name="T45" fmla="*/ 0 h 192"/>
                <a:gd name="T46" fmla="*/ 0 w 320"/>
                <a:gd name="T47" fmla="*/ 0 h 192"/>
                <a:gd name="T48" fmla="*/ 0 w 320"/>
                <a:gd name="T49" fmla="*/ 0 h 192"/>
                <a:gd name="T50" fmla="*/ 0 w 320"/>
                <a:gd name="T51" fmla="*/ 0 h 192"/>
                <a:gd name="T52" fmla="*/ 0 w 320"/>
                <a:gd name="T53" fmla="*/ 0 h 192"/>
                <a:gd name="T54" fmla="*/ 0 w 320"/>
                <a:gd name="T55" fmla="*/ 0 h 192"/>
                <a:gd name="T56" fmla="*/ 0 w 320"/>
                <a:gd name="T57" fmla="*/ 0 h 192"/>
                <a:gd name="T58" fmla="*/ 0 w 320"/>
                <a:gd name="T59" fmla="*/ 0 h 192"/>
                <a:gd name="T60" fmla="*/ 0 w 320"/>
                <a:gd name="T61" fmla="*/ 0 h 192"/>
                <a:gd name="T62" fmla="*/ 0 w 320"/>
                <a:gd name="T63" fmla="*/ 0 h 192"/>
                <a:gd name="T64" fmla="*/ 0 w 320"/>
                <a:gd name="T65" fmla="*/ 0 h 192"/>
                <a:gd name="T66" fmla="*/ 0 w 320"/>
                <a:gd name="T67" fmla="*/ 0 h 192"/>
                <a:gd name="T68" fmla="*/ 0 w 320"/>
                <a:gd name="T69" fmla="*/ 0 h 192"/>
                <a:gd name="T70" fmla="*/ 0 w 320"/>
                <a:gd name="T71" fmla="*/ 0 h 192"/>
                <a:gd name="T72" fmla="*/ 0 w 320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0"/>
                <a:gd name="T112" fmla="*/ 0 h 192"/>
                <a:gd name="T113" fmla="*/ 320 w 320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0" h="192">
                  <a:moveTo>
                    <a:pt x="320" y="87"/>
                  </a:moveTo>
                  <a:lnTo>
                    <a:pt x="320" y="105"/>
                  </a:lnTo>
                  <a:lnTo>
                    <a:pt x="319" y="114"/>
                  </a:lnTo>
                  <a:lnTo>
                    <a:pt x="319" y="124"/>
                  </a:lnTo>
                  <a:lnTo>
                    <a:pt x="317" y="132"/>
                  </a:lnTo>
                  <a:lnTo>
                    <a:pt x="314" y="140"/>
                  </a:lnTo>
                  <a:lnTo>
                    <a:pt x="311" y="147"/>
                  </a:lnTo>
                  <a:lnTo>
                    <a:pt x="307" y="154"/>
                  </a:lnTo>
                  <a:lnTo>
                    <a:pt x="303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7" y="178"/>
                  </a:lnTo>
                  <a:lnTo>
                    <a:pt x="282" y="182"/>
                  </a:lnTo>
                  <a:lnTo>
                    <a:pt x="276" y="186"/>
                  </a:lnTo>
                  <a:lnTo>
                    <a:pt x="269" y="188"/>
                  </a:lnTo>
                  <a:lnTo>
                    <a:pt x="261" y="191"/>
                  </a:lnTo>
                  <a:lnTo>
                    <a:pt x="254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4" y="1"/>
                  </a:lnTo>
                  <a:lnTo>
                    <a:pt x="261" y="2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10"/>
                  </a:lnTo>
                  <a:lnTo>
                    <a:pt x="287" y="14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3" y="31"/>
                  </a:lnTo>
                  <a:lnTo>
                    <a:pt x="307" y="38"/>
                  </a:lnTo>
                  <a:lnTo>
                    <a:pt x="311" y="45"/>
                  </a:lnTo>
                  <a:lnTo>
                    <a:pt x="314" y="52"/>
                  </a:lnTo>
                  <a:lnTo>
                    <a:pt x="317" y="60"/>
                  </a:lnTo>
                  <a:lnTo>
                    <a:pt x="319" y="70"/>
                  </a:lnTo>
                  <a:lnTo>
                    <a:pt x="319" y="78"/>
                  </a:lnTo>
                  <a:lnTo>
                    <a:pt x="320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43" name="Freeform 2427"/>
            <p:cNvSpPr>
              <a:spLocks/>
            </p:cNvSpPr>
            <p:nvPr/>
          </p:nvSpPr>
          <p:spPr bwMode="auto">
            <a:xfrm>
              <a:off x="786" y="2342"/>
              <a:ext cx="434" cy="19"/>
            </a:xfrm>
            <a:custGeom>
              <a:avLst/>
              <a:gdLst>
                <a:gd name="T0" fmla="*/ 0 w 1734"/>
                <a:gd name="T1" fmla="*/ 0 h 77"/>
                <a:gd name="T2" fmla="*/ 0 w 1734"/>
                <a:gd name="T3" fmla="*/ 0 h 77"/>
                <a:gd name="T4" fmla="*/ 0 w 1734"/>
                <a:gd name="T5" fmla="*/ 0 h 77"/>
                <a:gd name="T6" fmla="*/ 0 w 1734"/>
                <a:gd name="T7" fmla="*/ 0 h 77"/>
                <a:gd name="T8" fmla="*/ 0 w 173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4"/>
                <a:gd name="T16" fmla="*/ 0 h 77"/>
                <a:gd name="T17" fmla="*/ 1734 w 1734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4" h="77">
                  <a:moveTo>
                    <a:pt x="1734" y="17"/>
                  </a:moveTo>
                  <a:lnTo>
                    <a:pt x="1" y="0"/>
                  </a:lnTo>
                  <a:lnTo>
                    <a:pt x="0" y="60"/>
                  </a:lnTo>
                  <a:lnTo>
                    <a:pt x="1734" y="77"/>
                  </a:lnTo>
                  <a:lnTo>
                    <a:pt x="1734" y="1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44" name="Freeform 2428"/>
            <p:cNvSpPr>
              <a:spLocks/>
            </p:cNvSpPr>
            <p:nvPr/>
          </p:nvSpPr>
          <p:spPr bwMode="auto">
            <a:xfrm>
              <a:off x="1214" y="2314"/>
              <a:ext cx="71" cy="79"/>
            </a:xfrm>
            <a:custGeom>
              <a:avLst/>
              <a:gdLst>
                <a:gd name="T0" fmla="*/ 0 w 288"/>
                <a:gd name="T1" fmla="*/ 0 h 315"/>
                <a:gd name="T2" fmla="*/ 0 w 288"/>
                <a:gd name="T3" fmla="*/ 0 h 315"/>
                <a:gd name="T4" fmla="*/ 0 w 288"/>
                <a:gd name="T5" fmla="*/ 0 h 315"/>
                <a:gd name="T6" fmla="*/ 0 w 288"/>
                <a:gd name="T7" fmla="*/ 0 h 315"/>
                <a:gd name="T8" fmla="*/ 0 w 288"/>
                <a:gd name="T9" fmla="*/ 0 h 315"/>
                <a:gd name="T10" fmla="*/ 0 w 288"/>
                <a:gd name="T11" fmla="*/ 0 h 3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315"/>
                <a:gd name="T20" fmla="*/ 288 w 288"/>
                <a:gd name="T21" fmla="*/ 315 h 3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315">
                  <a:moveTo>
                    <a:pt x="4" y="0"/>
                  </a:moveTo>
                  <a:lnTo>
                    <a:pt x="288" y="160"/>
                  </a:lnTo>
                  <a:lnTo>
                    <a:pt x="0" y="315"/>
                  </a:lnTo>
                  <a:lnTo>
                    <a:pt x="4" y="0"/>
                  </a:lnTo>
                  <a:lnTo>
                    <a:pt x="288" y="16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</p:grpSp>
      <p:grpSp>
        <p:nvGrpSpPr>
          <p:cNvPr id="9" name="Group 2429"/>
          <p:cNvGrpSpPr>
            <a:grpSpLocks/>
          </p:cNvGrpSpPr>
          <p:nvPr/>
        </p:nvGrpSpPr>
        <p:grpSpPr bwMode="auto">
          <a:xfrm>
            <a:off x="3175001" y="2738437"/>
            <a:ext cx="1395413" cy="977899"/>
            <a:chOff x="1056" y="2187"/>
            <a:chExt cx="879" cy="616"/>
          </a:xfrm>
        </p:grpSpPr>
        <p:sp>
          <p:nvSpPr>
            <p:cNvPr id="451746" name="Freeform 2430"/>
            <p:cNvSpPr>
              <a:spLocks/>
            </p:cNvSpPr>
            <p:nvPr/>
          </p:nvSpPr>
          <p:spPr bwMode="auto">
            <a:xfrm>
              <a:off x="1552" y="2356"/>
              <a:ext cx="318" cy="19"/>
            </a:xfrm>
            <a:custGeom>
              <a:avLst/>
              <a:gdLst>
                <a:gd name="T0" fmla="*/ 0 w 1271"/>
                <a:gd name="T1" fmla="*/ 0 h 76"/>
                <a:gd name="T2" fmla="*/ 0 w 1271"/>
                <a:gd name="T3" fmla="*/ 0 h 76"/>
                <a:gd name="T4" fmla="*/ 0 w 1271"/>
                <a:gd name="T5" fmla="*/ 0 h 76"/>
                <a:gd name="T6" fmla="*/ 0 w 1271"/>
                <a:gd name="T7" fmla="*/ 0 h 76"/>
                <a:gd name="T8" fmla="*/ 0 w 1271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1"/>
                <a:gd name="T16" fmla="*/ 0 h 76"/>
                <a:gd name="T17" fmla="*/ 1271 w 127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1" h="76">
                  <a:moveTo>
                    <a:pt x="1271" y="16"/>
                  </a:moveTo>
                  <a:lnTo>
                    <a:pt x="0" y="0"/>
                  </a:lnTo>
                  <a:lnTo>
                    <a:pt x="0" y="59"/>
                  </a:lnTo>
                  <a:lnTo>
                    <a:pt x="1271" y="76"/>
                  </a:lnTo>
                  <a:lnTo>
                    <a:pt x="1271" y="16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47" name="Freeform 2431"/>
            <p:cNvSpPr>
              <a:spLocks/>
            </p:cNvSpPr>
            <p:nvPr/>
          </p:nvSpPr>
          <p:spPr bwMode="auto">
            <a:xfrm>
              <a:off x="1864" y="2328"/>
              <a:ext cx="71" cy="79"/>
            </a:xfrm>
            <a:custGeom>
              <a:avLst/>
              <a:gdLst>
                <a:gd name="T0" fmla="*/ 0 w 287"/>
                <a:gd name="T1" fmla="*/ 0 h 314"/>
                <a:gd name="T2" fmla="*/ 0 w 287"/>
                <a:gd name="T3" fmla="*/ 0 h 314"/>
                <a:gd name="T4" fmla="*/ 0 w 287"/>
                <a:gd name="T5" fmla="*/ 0 h 314"/>
                <a:gd name="T6" fmla="*/ 0 w 287"/>
                <a:gd name="T7" fmla="*/ 0 h 314"/>
                <a:gd name="T8" fmla="*/ 0 w 287"/>
                <a:gd name="T9" fmla="*/ 0 h 314"/>
                <a:gd name="T10" fmla="*/ 0 w 287"/>
                <a:gd name="T11" fmla="*/ 0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7"/>
                <a:gd name="T19" fmla="*/ 0 h 314"/>
                <a:gd name="T20" fmla="*/ 287 w 287"/>
                <a:gd name="T21" fmla="*/ 314 h 3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7" h="314">
                  <a:moveTo>
                    <a:pt x="4" y="0"/>
                  </a:moveTo>
                  <a:lnTo>
                    <a:pt x="287" y="160"/>
                  </a:lnTo>
                  <a:lnTo>
                    <a:pt x="0" y="314"/>
                  </a:lnTo>
                  <a:lnTo>
                    <a:pt x="4" y="0"/>
                  </a:lnTo>
                  <a:lnTo>
                    <a:pt x="287" y="16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grpSp>
          <p:nvGrpSpPr>
            <p:cNvPr id="451748" name="Group 2432"/>
            <p:cNvGrpSpPr>
              <a:grpSpLocks/>
            </p:cNvGrpSpPr>
            <p:nvPr/>
          </p:nvGrpSpPr>
          <p:grpSpPr bwMode="auto">
            <a:xfrm>
              <a:off x="1056" y="2187"/>
              <a:ext cx="619" cy="616"/>
              <a:chOff x="1040" y="2187"/>
              <a:chExt cx="619" cy="616"/>
            </a:xfrm>
          </p:grpSpPr>
          <p:sp>
            <p:nvSpPr>
              <p:cNvPr id="451749" name="Rectangle 2433"/>
              <p:cNvSpPr>
                <a:spLocks noChangeArrowheads="1"/>
              </p:cNvSpPr>
              <p:nvPr/>
            </p:nvSpPr>
            <p:spPr bwMode="auto">
              <a:xfrm>
                <a:off x="1040" y="2648"/>
                <a:ext cx="619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>
                    <a:solidFill>
                      <a:srgbClr val="FFFFFF"/>
                    </a:solidFill>
                  </a:rPr>
                  <a:t>Endossomo</a:t>
                </a:r>
                <a:endParaRPr lang="pt-BR" b="1"/>
              </a:p>
            </p:txBody>
          </p:sp>
          <p:sp>
            <p:nvSpPr>
              <p:cNvPr id="451750" name="Freeform 2434"/>
              <p:cNvSpPr>
                <a:spLocks/>
              </p:cNvSpPr>
              <p:nvPr/>
            </p:nvSpPr>
            <p:spPr bwMode="auto">
              <a:xfrm>
                <a:off x="1324" y="2187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4"/>
                    </a:lnTo>
                    <a:lnTo>
                      <a:pt x="347" y="124"/>
                    </a:lnTo>
                    <a:lnTo>
                      <a:pt x="346" y="134"/>
                    </a:lnTo>
                    <a:lnTo>
                      <a:pt x="344" y="143"/>
                    </a:lnTo>
                    <a:lnTo>
                      <a:pt x="342" y="151"/>
                    </a:lnTo>
                    <a:lnTo>
                      <a:pt x="338" y="160"/>
                    </a:lnTo>
                    <a:lnTo>
                      <a:pt x="334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6"/>
                    </a:lnTo>
                    <a:lnTo>
                      <a:pt x="313" y="192"/>
                    </a:lnTo>
                    <a:lnTo>
                      <a:pt x="306" y="197"/>
                    </a:lnTo>
                    <a:lnTo>
                      <a:pt x="300" y="201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2"/>
                    </a:lnTo>
                    <a:lnTo>
                      <a:pt x="292" y="4"/>
                    </a:lnTo>
                    <a:lnTo>
                      <a:pt x="300" y="7"/>
                    </a:lnTo>
                    <a:lnTo>
                      <a:pt x="306" y="11"/>
                    </a:lnTo>
                    <a:lnTo>
                      <a:pt x="313" y="15"/>
                    </a:lnTo>
                    <a:lnTo>
                      <a:pt x="319" y="20"/>
                    </a:lnTo>
                    <a:lnTo>
                      <a:pt x="325" y="27"/>
                    </a:lnTo>
                    <a:lnTo>
                      <a:pt x="330" y="33"/>
                    </a:lnTo>
                    <a:lnTo>
                      <a:pt x="334" y="40"/>
                    </a:lnTo>
                    <a:lnTo>
                      <a:pt x="338" y="48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51" name="Freeform 2435"/>
              <p:cNvSpPr>
                <a:spLocks/>
              </p:cNvSpPr>
              <p:nvPr/>
            </p:nvSpPr>
            <p:spPr bwMode="auto">
              <a:xfrm>
                <a:off x="1324" y="2187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4"/>
                    </a:lnTo>
                    <a:lnTo>
                      <a:pt x="347" y="124"/>
                    </a:lnTo>
                    <a:lnTo>
                      <a:pt x="346" y="134"/>
                    </a:lnTo>
                    <a:lnTo>
                      <a:pt x="344" y="143"/>
                    </a:lnTo>
                    <a:lnTo>
                      <a:pt x="342" y="151"/>
                    </a:lnTo>
                    <a:lnTo>
                      <a:pt x="338" y="160"/>
                    </a:lnTo>
                    <a:lnTo>
                      <a:pt x="334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6"/>
                    </a:lnTo>
                    <a:lnTo>
                      <a:pt x="313" y="192"/>
                    </a:lnTo>
                    <a:lnTo>
                      <a:pt x="306" y="197"/>
                    </a:lnTo>
                    <a:lnTo>
                      <a:pt x="300" y="201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2"/>
                    </a:lnTo>
                    <a:lnTo>
                      <a:pt x="292" y="4"/>
                    </a:lnTo>
                    <a:lnTo>
                      <a:pt x="300" y="7"/>
                    </a:lnTo>
                    <a:lnTo>
                      <a:pt x="306" y="11"/>
                    </a:lnTo>
                    <a:lnTo>
                      <a:pt x="313" y="15"/>
                    </a:lnTo>
                    <a:lnTo>
                      <a:pt x="319" y="20"/>
                    </a:lnTo>
                    <a:lnTo>
                      <a:pt x="325" y="27"/>
                    </a:lnTo>
                    <a:lnTo>
                      <a:pt x="330" y="33"/>
                    </a:lnTo>
                    <a:lnTo>
                      <a:pt x="334" y="40"/>
                    </a:lnTo>
                    <a:lnTo>
                      <a:pt x="338" y="48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52" name="Freeform 2436"/>
              <p:cNvSpPr>
                <a:spLocks/>
              </p:cNvSpPr>
              <p:nvPr/>
            </p:nvSpPr>
            <p:spPr bwMode="auto">
              <a:xfrm>
                <a:off x="1409" y="2188"/>
                <a:ext cx="87" cy="52"/>
              </a:xfrm>
              <a:custGeom>
                <a:avLst/>
                <a:gdLst>
                  <a:gd name="T0" fmla="*/ 0 w 348"/>
                  <a:gd name="T1" fmla="*/ 0 h 208"/>
                  <a:gd name="T2" fmla="*/ 0 w 348"/>
                  <a:gd name="T3" fmla="*/ 0 h 208"/>
                  <a:gd name="T4" fmla="*/ 0 w 348"/>
                  <a:gd name="T5" fmla="*/ 0 h 208"/>
                  <a:gd name="T6" fmla="*/ 0 w 348"/>
                  <a:gd name="T7" fmla="*/ 0 h 208"/>
                  <a:gd name="T8" fmla="*/ 0 w 348"/>
                  <a:gd name="T9" fmla="*/ 0 h 208"/>
                  <a:gd name="T10" fmla="*/ 0 w 348"/>
                  <a:gd name="T11" fmla="*/ 0 h 208"/>
                  <a:gd name="T12" fmla="*/ 0 w 348"/>
                  <a:gd name="T13" fmla="*/ 0 h 208"/>
                  <a:gd name="T14" fmla="*/ 0 w 348"/>
                  <a:gd name="T15" fmla="*/ 0 h 208"/>
                  <a:gd name="T16" fmla="*/ 0 w 348"/>
                  <a:gd name="T17" fmla="*/ 0 h 208"/>
                  <a:gd name="T18" fmla="*/ 0 w 348"/>
                  <a:gd name="T19" fmla="*/ 0 h 208"/>
                  <a:gd name="T20" fmla="*/ 0 w 348"/>
                  <a:gd name="T21" fmla="*/ 0 h 208"/>
                  <a:gd name="T22" fmla="*/ 0 w 348"/>
                  <a:gd name="T23" fmla="*/ 0 h 208"/>
                  <a:gd name="T24" fmla="*/ 0 w 348"/>
                  <a:gd name="T25" fmla="*/ 0 h 208"/>
                  <a:gd name="T26" fmla="*/ 0 w 348"/>
                  <a:gd name="T27" fmla="*/ 0 h 208"/>
                  <a:gd name="T28" fmla="*/ 0 w 348"/>
                  <a:gd name="T29" fmla="*/ 0 h 208"/>
                  <a:gd name="T30" fmla="*/ 0 w 348"/>
                  <a:gd name="T31" fmla="*/ 0 h 208"/>
                  <a:gd name="T32" fmla="*/ 0 w 348"/>
                  <a:gd name="T33" fmla="*/ 0 h 208"/>
                  <a:gd name="T34" fmla="*/ 0 w 348"/>
                  <a:gd name="T35" fmla="*/ 0 h 208"/>
                  <a:gd name="T36" fmla="*/ 0 w 348"/>
                  <a:gd name="T37" fmla="*/ 0 h 208"/>
                  <a:gd name="T38" fmla="*/ 0 w 348"/>
                  <a:gd name="T39" fmla="*/ 0 h 208"/>
                  <a:gd name="T40" fmla="*/ 0 w 348"/>
                  <a:gd name="T41" fmla="*/ 0 h 208"/>
                  <a:gd name="T42" fmla="*/ 0 w 348"/>
                  <a:gd name="T43" fmla="*/ 0 h 208"/>
                  <a:gd name="T44" fmla="*/ 0 w 348"/>
                  <a:gd name="T45" fmla="*/ 0 h 208"/>
                  <a:gd name="T46" fmla="*/ 0 w 348"/>
                  <a:gd name="T47" fmla="*/ 0 h 208"/>
                  <a:gd name="T48" fmla="*/ 0 w 348"/>
                  <a:gd name="T49" fmla="*/ 0 h 208"/>
                  <a:gd name="T50" fmla="*/ 0 w 348"/>
                  <a:gd name="T51" fmla="*/ 0 h 208"/>
                  <a:gd name="T52" fmla="*/ 0 w 348"/>
                  <a:gd name="T53" fmla="*/ 0 h 208"/>
                  <a:gd name="T54" fmla="*/ 0 w 348"/>
                  <a:gd name="T55" fmla="*/ 0 h 208"/>
                  <a:gd name="T56" fmla="*/ 0 w 348"/>
                  <a:gd name="T57" fmla="*/ 0 h 208"/>
                  <a:gd name="T58" fmla="*/ 0 w 348"/>
                  <a:gd name="T59" fmla="*/ 0 h 208"/>
                  <a:gd name="T60" fmla="*/ 0 w 348"/>
                  <a:gd name="T61" fmla="*/ 0 h 208"/>
                  <a:gd name="T62" fmla="*/ 0 w 348"/>
                  <a:gd name="T63" fmla="*/ 0 h 208"/>
                  <a:gd name="T64" fmla="*/ 0 w 348"/>
                  <a:gd name="T65" fmla="*/ 0 h 208"/>
                  <a:gd name="T66" fmla="*/ 0 w 348"/>
                  <a:gd name="T67" fmla="*/ 0 h 208"/>
                  <a:gd name="T68" fmla="*/ 0 w 348"/>
                  <a:gd name="T69" fmla="*/ 0 h 208"/>
                  <a:gd name="T70" fmla="*/ 0 w 348"/>
                  <a:gd name="T71" fmla="*/ 0 h 208"/>
                  <a:gd name="T72" fmla="*/ 0 w 348"/>
                  <a:gd name="T73" fmla="*/ 0 h 2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8"/>
                  <a:gd name="T112" fmla="*/ 0 h 208"/>
                  <a:gd name="T113" fmla="*/ 348 w 348"/>
                  <a:gd name="T114" fmla="*/ 208 h 2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8" h="208">
                    <a:moveTo>
                      <a:pt x="348" y="94"/>
                    </a:moveTo>
                    <a:lnTo>
                      <a:pt x="348" y="115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2"/>
                    </a:lnTo>
                    <a:lnTo>
                      <a:pt x="342" y="152"/>
                    </a:lnTo>
                    <a:lnTo>
                      <a:pt x="339" y="160"/>
                    </a:lnTo>
                    <a:lnTo>
                      <a:pt x="335" y="167"/>
                    </a:lnTo>
                    <a:lnTo>
                      <a:pt x="330" y="174"/>
                    </a:lnTo>
                    <a:lnTo>
                      <a:pt x="324" y="181"/>
                    </a:lnTo>
                    <a:lnTo>
                      <a:pt x="319" y="187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9" y="200"/>
                    </a:lnTo>
                    <a:lnTo>
                      <a:pt x="291" y="204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8"/>
                    </a:lnTo>
                    <a:lnTo>
                      <a:pt x="0" y="208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1" y="4"/>
                    </a:lnTo>
                    <a:lnTo>
                      <a:pt x="299" y="6"/>
                    </a:lnTo>
                    <a:lnTo>
                      <a:pt x="306" y="10"/>
                    </a:lnTo>
                    <a:lnTo>
                      <a:pt x="313" y="16"/>
                    </a:lnTo>
                    <a:lnTo>
                      <a:pt x="319" y="21"/>
                    </a:lnTo>
                    <a:lnTo>
                      <a:pt x="324" y="26"/>
                    </a:lnTo>
                    <a:lnTo>
                      <a:pt x="330" y="33"/>
                    </a:lnTo>
                    <a:lnTo>
                      <a:pt x="335" y="41"/>
                    </a:lnTo>
                    <a:lnTo>
                      <a:pt x="339" y="49"/>
                    </a:lnTo>
                    <a:lnTo>
                      <a:pt x="342" y="57"/>
                    </a:lnTo>
                    <a:lnTo>
                      <a:pt x="344" y="66"/>
                    </a:lnTo>
                    <a:lnTo>
                      <a:pt x="346" y="74"/>
                    </a:lnTo>
                    <a:lnTo>
                      <a:pt x="347" y="84"/>
                    </a:lnTo>
                    <a:lnTo>
                      <a:pt x="348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53" name="Freeform 2437"/>
              <p:cNvSpPr>
                <a:spLocks/>
              </p:cNvSpPr>
              <p:nvPr/>
            </p:nvSpPr>
            <p:spPr bwMode="auto">
              <a:xfrm>
                <a:off x="1409" y="2188"/>
                <a:ext cx="87" cy="52"/>
              </a:xfrm>
              <a:custGeom>
                <a:avLst/>
                <a:gdLst>
                  <a:gd name="T0" fmla="*/ 0 w 348"/>
                  <a:gd name="T1" fmla="*/ 0 h 208"/>
                  <a:gd name="T2" fmla="*/ 0 w 348"/>
                  <a:gd name="T3" fmla="*/ 0 h 208"/>
                  <a:gd name="T4" fmla="*/ 0 w 348"/>
                  <a:gd name="T5" fmla="*/ 0 h 208"/>
                  <a:gd name="T6" fmla="*/ 0 w 348"/>
                  <a:gd name="T7" fmla="*/ 0 h 208"/>
                  <a:gd name="T8" fmla="*/ 0 w 348"/>
                  <a:gd name="T9" fmla="*/ 0 h 208"/>
                  <a:gd name="T10" fmla="*/ 0 w 348"/>
                  <a:gd name="T11" fmla="*/ 0 h 208"/>
                  <a:gd name="T12" fmla="*/ 0 w 348"/>
                  <a:gd name="T13" fmla="*/ 0 h 208"/>
                  <a:gd name="T14" fmla="*/ 0 w 348"/>
                  <a:gd name="T15" fmla="*/ 0 h 208"/>
                  <a:gd name="T16" fmla="*/ 0 w 348"/>
                  <a:gd name="T17" fmla="*/ 0 h 208"/>
                  <a:gd name="T18" fmla="*/ 0 w 348"/>
                  <a:gd name="T19" fmla="*/ 0 h 208"/>
                  <a:gd name="T20" fmla="*/ 0 w 348"/>
                  <a:gd name="T21" fmla="*/ 0 h 208"/>
                  <a:gd name="T22" fmla="*/ 0 w 348"/>
                  <a:gd name="T23" fmla="*/ 0 h 208"/>
                  <a:gd name="T24" fmla="*/ 0 w 348"/>
                  <a:gd name="T25" fmla="*/ 0 h 208"/>
                  <a:gd name="T26" fmla="*/ 0 w 348"/>
                  <a:gd name="T27" fmla="*/ 0 h 208"/>
                  <a:gd name="T28" fmla="*/ 0 w 348"/>
                  <a:gd name="T29" fmla="*/ 0 h 208"/>
                  <a:gd name="T30" fmla="*/ 0 w 348"/>
                  <a:gd name="T31" fmla="*/ 0 h 208"/>
                  <a:gd name="T32" fmla="*/ 0 w 348"/>
                  <a:gd name="T33" fmla="*/ 0 h 208"/>
                  <a:gd name="T34" fmla="*/ 0 w 348"/>
                  <a:gd name="T35" fmla="*/ 0 h 208"/>
                  <a:gd name="T36" fmla="*/ 0 w 348"/>
                  <a:gd name="T37" fmla="*/ 0 h 208"/>
                  <a:gd name="T38" fmla="*/ 0 w 348"/>
                  <a:gd name="T39" fmla="*/ 0 h 208"/>
                  <a:gd name="T40" fmla="*/ 0 w 348"/>
                  <a:gd name="T41" fmla="*/ 0 h 208"/>
                  <a:gd name="T42" fmla="*/ 0 w 348"/>
                  <a:gd name="T43" fmla="*/ 0 h 208"/>
                  <a:gd name="T44" fmla="*/ 0 w 348"/>
                  <a:gd name="T45" fmla="*/ 0 h 208"/>
                  <a:gd name="T46" fmla="*/ 0 w 348"/>
                  <a:gd name="T47" fmla="*/ 0 h 208"/>
                  <a:gd name="T48" fmla="*/ 0 w 348"/>
                  <a:gd name="T49" fmla="*/ 0 h 208"/>
                  <a:gd name="T50" fmla="*/ 0 w 348"/>
                  <a:gd name="T51" fmla="*/ 0 h 208"/>
                  <a:gd name="T52" fmla="*/ 0 w 348"/>
                  <a:gd name="T53" fmla="*/ 0 h 208"/>
                  <a:gd name="T54" fmla="*/ 0 w 348"/>
                  <a:gd name="T55" fmla="*/ 0 h 208"/>
                  <a:gd name="T56" fmla="*/ 0 w 348"/>
                  <a:gd name="T57" fmla="*/ 0 h 208"/>
                  <a:gd name="T58" fmla="*/ 0 w 348"/>
                  <a:gd name="T59" fmla="*/ 0 h 208"/>
                  <a:gd name="T60" fmla="*/ 0 w 348"/>
                  <a:gd name="T61" fmla="*/ 0 h 208"/>
                  <a:gd name="T62" fmla="*/ 0 w 348"/>
                  <a:gd name="T63" fmla="*/ 0 h 208"/>
                  <a:gd name="T64" fmla="*/ 0 w 348"/>
                  <a:gd name="T65" fmla="*/ 0 h 208"/>
                  <a:gd name="T66" fmla="*/ 0 w 348"/>
                  <a:gd name="T67" fmla="*/ 0 h 208"/>
                  <a:gd name="T68" fmla="*/ 0 w 348"/>
                  <a:gd name="T69" fmla="*/ 0 h 208"/>
                  <a:gd name="T70" fmla="*/ 0 w 348"/>
                  <a:gd name="T71" fmla="*/ 0 h 208"/>
                  <a:gd name="T72" fmla="*/ 0 w 348"/>
                  <a:gd name="T73" fmla="*/ 0 h 2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8"/>
                  <a:gd name="T112" fmla="*/ 0 h 208"/>
                  <a:gd name="T113" fmla="*/ 348 w 348"/>
                  <a:gd name="T114" fmla="*/ 208 h 2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8" h="208">
                    <a:moveTo>
                      <a:pt x="348" y="94"/>
                    </a:moveTo>
                    <a:lnTo>
                      <a:pt x="348" y="115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2"/>
                    </a:lnTo>
                    <a:lnTo>
                      <a:pt x="342" y="152"/>
                    </a:lnTo>
                    <a:lnTo>
                      <a:pt x="339" y="160"/>
                    </a:lnTo>
                    <a:lnTo>
                      <a:pt x="335" y="167"/>
                    </a:lnTo>
                    <a:lnTo>
                      <a:pt x="330" y="174"/>
                    </a:lnTo>
                    <a:lnTo>
                      <a:pt x="324" y="181"/>
                    </a:lnTo>
                    <a:lnTo>
                      <a:pt x="319" y="187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9" y="200"/>
                    </a:lnTo>
                    <a:lnTo>
                      <a:pt x="291" y="204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8"/>
                    </a:lnTo>
                    <a:lnTo>
                      <a:pt x="0" y="208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1" y="4"/>
                    </a:lnTo>
                    <a:lnTo>
                      <a:pt x="299" y="6"/>
                    </a:lnTo>
                    <a:lnTo>
                      <a:pt x="306" y="10"/>
                    </a:lnTo>
                    <a:lnTo>
                      <a:pt x="313" y="16"/>
                    </a:lnTo>
                    <a:lnTo>
                      <a:pt x="319" y="21"/>
                    </a:lnTo>
                    <a:lnTo>
                      <a:pt x="324" y="26"/>
                    </a:lnTo>
                    <a:lnTo>
                      <a:pt x="330" y="33"/>
                    </a:lnTo>
                    <a:lnTo>
                      <a:pt x="335" y="41"/>
                    </a:lnTo>
                    <a:lnTo>
                      <a:pt x="339" y="49"/>
                    </a:lnTo>
                    <a:lnTo>
                      <a:pt x="342" y="57"/>
                    </a:lnTo>
                    <a:lnTo>
                      <a:pt x="344" y="66"/>
                    </a:lnTo>
                    <a:lnTo>
                      <a:pt x="346" y="74"/>
                    </a:lnTo>
                    <a:lnTo>
                      <a:pt x="347" y="84"/>
                    </a:lnTo>
                    <a:lnTo>
                      <a:pt x="348" y="94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54" name="Freeform 2438"/>
              <p:cNvSpPr>
                <a:spLocks/>
              </p:cNvSpPr>
              <p:nvPr/>
            </p:nvSpPr>
            <p:spPr bwMode="auto">
              <a:xfrm>
                <a:off x="1362" y="2287"/>
                <a:ext cx="87" cy="52"/>
              </a:xfrm>
              <a:custGeom>
                <a:avLst/>
                <a:gdLst>
                  <a:gd name="T0" fmla="*/ 0 w 348"/>
                  <a:gd name="T1" fmla="*/ 0 h 209"/>
                  <a:gd name="T2" fmla="*/ 0 w 348"/>
                  <a:gd name="T3" fmla="*/ 0 h 209"/>
                  <a:gd name="T4" fmla="*/ 0 w 348"/>
                  <a:gd name="T5" fmla="*/ 0 h 209"/>
                  <a:gd name="T6" fmla="*/ 0 w 348"/>
                  <a:gd name="T7" fmla="*/ 0 h 209"/>
                  <a:gd name="T8" fmla="*/ 0 w 348"/>
                  <a:gd name="T9" fmla="*/ 0 h 209"/>
                  <a:gd name="T10" fmla="*/ 0 w 348"/>
                  <a:gd name="T11" fmla="*/ 0 h 209"/>
                  <a:gd name="T12" fmla="*/ 0 w 348"/>
                  <a:gd name="T13" fmla="*/ 0 h 209"/>
                  <a:gd name="T14" fmla="*/ 0 w 348"/>
                  <a:gd name="T15" fmla="*/ 0 h 209"/>
                  <a:gd name="T16" fmla="*/ 0 w 348"/>
                  <a:gd name="T17" fmla="*/ 0 h 209"/>
                  <a:gd name="T18" fmla="*/ 0 w 348"/>
                  <a:gd name="T19" fmla="*/ 0 h 209"/>
                  <a:gd name="T20" fmla="*/ 0 w 348"/>
                  <a:gd name="T21" fmla="*/ 0 h 209"/>
                  <a:gd name="T22" fmla="*/ 0 w 348"/>
                  <a:gd name="T23" fmla="*/ 0 h 209"/>
                  <a:gd name="T24" fmla="*/ 0 w 348"/>
                  <a:gd name="T25" fmla="*/ 0 h 209"/>
                  <a:gd name="T26" fmla="*/ 0 w 348"/>
                  <a:gd name="T27" fmla="*/ 0 h 209"/>
                  <a:gd name="T28" fmla="*/ 0 w 348"/>
                  <a:gd name="T29" fmla="*/ 0 h 209"/>
                  <a:gd name="T30" fmla="*/ 0 w 348"/>
                  <a:gd name="T31" fmla="*/ 0 h 209"/>
                  <a:gd name="T32" fmla="*/ 0 w 348"/>
                  <a:gd name="T33" fmla="*/ 0 h 209"/>
                  <a:gd name="T34" fmla="*/ 0 w 348"/>
                  <a:gd name="T35" fmla="*/ 0 h 209"/>
                  <a:gd name="T36" fmla="*/ 0 w 348"/>
                  <a:gd name="T37" fmla="*/ 0 h 209"/>
                  <a:gd name="T38" fmla="*/ 0 w 348"/>
                  <a:gd name="T39" fmla="*/ 0 h 209"/>
                  <a:gd name="T40" fmla="*/ 0 w 348"/>
                  <a:gd name="T41" fmla="*/ 0 h 209"/>
                  <a:gd name="T42" fmla="*/ 0 w 348"/>
                  <a:gd name="T43" fmla="*/ 0 h 209"/>
                  <a:gd name="T44" fmla="*/ 0 w 348"/>
                  <a:gd name="T45" fmla="*/ 0 h 209"/>
                  <a:gd name="T46" fmla="*/ 0 w 348"/>
                  <a:gd name="T47" fmla="*/ 0 h 209"/>
                  <a:gd name="T48" fmla="*/ 0 w 348"/>
                  <a:gd name="T49" fmla="*/ 0 h 209"/>
                  <a:gd name="T50" fmla="*/ 0 w 348"/>
                  <a:gd name="T51" fmla="*/ 0 h 209"/>
                  <a:gd name="T52" fmla="*/ 0 w 348"/>
                  <a:gd name="T53" fmla="*/ 0 h 209"/>
                  <a:gd name="T54" fmla="*/ 0 w 348"/>
                  <a:gd name="T55" fmla="*/ 0 h 209"/>
                  <a:gd name="T56" fmla="*/ 0 w 348"/>
                  <a:gd name="T57" fmla="*/ 0 h 209"/>
                  <a:gd name="T58" fmla="*/ 0 w 348"/>
                  <a:gd name="T59" fmla="*/ 0 h 209"/>
                  <a:gd name="T60" fmla="*/ 0 w 348"/>
                  <a:gd name="T61" fmla="*/ 0 h 209"/>
                  <a:gd name="T62" fmla="*/ 0 w 348"/>
                  <a:gd name="T63" fmla="*/ 0 h 209"/>
                  <a:gd name="T64" fmla="*/ 0 w 348"/>
                  <a:gd name="T65" fmla="*/ 0 h 209"/>
                  <a:gd name="T66" fmla="*/ 0 w 348"/>
                  <a:gd name="T67" fmla="*/ 0 h 209"/>
                  <a:gd name="T68" fmla="*/ 0 w 348"/>
                  <a:gd name="T69" fmla="*/ 0 h 209"/>
                  <a:gd name="T70" fmla="*/ 0 w 348"/>
                  <a:gd name="T71" fmla="*/ 0 h 209"/>
                  <a:gd name="T72" fmla="*/ 0 w 348"/>
                  <a:gd name="T73" fmla="*/ 0 h 2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8"/>
                  <a:gd name="T112" fmla="*/ 0 h 209"/>
                  <a:gd name="T113" fmla="*/ 348 w 348"/>
                  <a:gd name="T114" fmla="*/ 209 h 2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8" h="209">
                    <a:moveTo>
                      <a:pt x="348" y="94"/>
                    </a:moveTo>
                    <a:lnTo>
                      <a:pt x="348" y="114"/>
                    </a:lnTo>
                    <a:lnTo>
                      <a:pt x="348" y="124"/>
                    </a:lnTo>
                    <a:lnTo>
                      <a:pt x="347" y="133"/>
                    </a:lnTo>
                    <a:lnTo>
                      <a:pt x="345" y="143"/>
                    </a:lnTo>
                    <a:lnTo>
                      <a:pt x="342" y="152"/>
                    </a:lnTo>
                    <a:lnTo>
                      <a:pt x="339" y="160"/>
                    </a:lnTo>
                    <a:lnTo>
                      <a:pt x="335" y="168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8"/>
                    </a:lnTo>
                    <a:lnTo>
                      <a:pt x="314" y="193"/>
                    </a:lnTo>
                    <a:lnTo>
                      <a:pt x="306" y="197"/>
                    </a:lnTo>
                    <a:lnTo>
                      <a:pt x="300" y="201"/>
                    </a:lnTo>
                    <a:lnTo>
                      <a:pt x="293" y="205"/>
                    </a:lnTo>
                    <a:lnTo>
                      <a:pt x="285" y="206"/>
                    </a:lnTo>
                    <a:lnTo>
                      <a:pt x="276" y="207"/>
                    </a:lnTo>
                    <a:lnTo>
                      <a:pt x="268" y="209"/>
                    </a:lnTo>
                    <a:lnTo>
                      <a:pt x="0" y="209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5" y="1"/>
                    </a:lnTo>
                    <a:lnTo>
                      <a:pt x="293" y="4"/>
                    </a:lnTo>
                    <a:lnTo>
                      <a:pt x="300" y="7"/>
                    </a:lnTo>
                    <a:lnTo>
                      <a:pt x="306" y="11"/>
                    </a:lnTo>
                    <a:lnTo>
                      <a:pt x="314" y="16"/>
                    </a:lnTo>
                    <a:lnTo>
                      <a:pt x="319" y="21"/>
                    </a:lnTo>
                    <a:lnTo>
                      <a:pt x="325" y="27"/>
                    </a:lnTo>
                    <a:lnTo>
                      <a:pt x="330" y="33"/>
                    </a:lnTo>
                    <a:lnTo>
                      <a:pt x="335" y="41"/>
                    </a:lnTo>
                    <a:lnTo>
                      <a:pt x="339" y="49"/>
                    </a:lnTo>
                    <a:lnTo>
                      <a:pt x="342" y="57"/>
                    </a:lnTo>
                    <a:lnTo>
                      <a:pt x="345" y="65"/>
                    </a:lnTo>
                    <a:lnTo>
                      <a:pt x="347" y="74"/>
                    </a:lnTo>
                    <a:lnTo>
                      <a:pt x="348" y="85"/>
                    </a:lnTo>
                    <a:lnTo>
                      <a:pt x="348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55" name="Freeform 2439"/>
              <p:cNvSpPr>
                <a:spLocks/>
              </p:cNvSpPr>
              <p:nvPr/>
            </p:nvSpPr>
            <p:spPr bwMode="auto">
              <a:xfrm>
                <a:off x="1362" y="2287"/>
                <a:ext cx="87" cy="52"/>
              </a:xfrm>
              <a:custGeom>
                <a:avLst/>
                <a:gdLst>
                  <a:gd name="T0" fmla="*/ 0 w 348"/>
                  <a:gd name="T1" fmla="*/ 0 h 209"/>
                  <a:gd name="T2" fmla="*/ 0 w 348"/>
                  <a:gd name="T3" fmla="*/ 0 h 209"/>
                  <a:gd name="T4" fmla="*/ 0 w 348"/>
                  <a:gd name="T5" fmla="*/ 0 h 209"/>
                  <a:gd name="T6" fmla="*/ 0 w 348"/>
                  <a:gd name="T7" fmla="*/ 0 h 209"/>
                  <a:gd name="T8" fmla="*/ 0 w 348"/>
                  <a:gd name="T9" fmla="*/ 0 h 209"/>
                  <a:gd name="T10" fmla="*/ 0 w 348"/>
                  <a:gd name="T11" fmla="*/ 0 h 209"/>
                  <a:gd name="T12" fmla="*/ 0 w 348"/>
                  <a:gd name="T13" fmla="*/ 0 h 209"/>
                  <a:gd name="T14" fmla="*/ 0 w 348"/>
                  <a:gd name="T15" fmla="*/ 0 h 209"/>
                  <a:gd name="T16" fmla="*/ 0 w 348"/>
                  <a:gd name="T17" fmla="*/ 0 h 209"/>
                  <a:gd name="T18" fmla="*/ 0 w 348"/>
                  <a:gd name="T19" fmla="*/ 0 h 209"/>
                  <a:gd name="T20" fmla="*/ 0 w 348"/>
                  <a:gd name="T21" fmla="*/ 0 h 209"/>
                  <a:gd name="T22" fmla="*/ 0 w 348"/>
                  <a:gd name="T23" fmla="*/ 0 h 209"/>
                  <a:gd name="T24" fmla="*/ 0 w 348"/>
                  <a:gd name="T25" fmla="*/ 0 h 209"/>
                  <a:gd name="T26" fmla="*/ 0 w 348"/>
                  <a:gd name="T27" fmla="*/ 0 h 209"/>
                  <a:gd name="T28" fmla="*/ 0 w 348"/>
                  <a:gd name="T29" fmla="*/ 0 h 209"/>
                  <a:gd name="T30" fmla="*/ 0 w 348"/>
                  <a:gd name="T31" fmla="*/ 0 h 209"/>
                  <a:gd name="T32" fmla="*/ 0 w 348"/>
                  <a:gd name="T33" fmla="*/ 0 h 209"/>
                  <a:gd name="T34" fmla="*/ 0 w 348"/>
                  <a:gd name="T35" fmla="*/ 0 h 209"/>
                  <a:gd name="T36" fmla="*/ 0 w 348"/>
                  <a:gd name="T37" fmla="*/ 0 h 209"/>
                  <a:gd name="T38" fmla="*/ 0 w 348"/>
                  <a:gd name="T39" fmla="*/ 0 h 209"/>
                  <a:gd name="T40" fmla="*/ 0 w 348"/>
                  <a:gd name="T41" fmla="*/ 0 h 209"/>
                  <a:gd name="T42" fmla="*/ 0 w 348"/>
                  <a:gd name="T43" fmla="*/ 0 h 209"/>
                  <a:gd name="T44" fmla="*/ 0 w 348"/>
                  <a:gd name="T45" fmla="*/ 0 h 209"/>
                  <a:gd name="T46" fmla="*/ 0 w 348"/>
                  <a:gd name="T47" fmla="*/ 0 h 209"/>
                  <a:gd name="T48" fmla="*/ 0 w 348"/>
                  <a:gd name="T49" fmla="*/ 0 h 209"/>
                  <a:gd name="T50" fmla="*/ 0 w 348"/>
                  <a:gd name="T51" fmla="*/ 0 h 209"/>
                  <a:gd name="T52" fmla="*/ 0 w 348"/>
                  <a:gd name="T53" fmla="*/ 0 h 209"/>
                  <a:gd name="T54" fmla="*/ 0 w 348"/>
                  <a:gd name="T55" fmla="*/ 0 h 209"/>
                  <a:gd name="T56" fmla="*/ 0 w 348"/>
                  <a:gd name="T57" fmla="*/ 0 h 209"/>
                  <a:gd name="T58" fmla="*/ 0 w 348"/>
                  <a:gd name="T59" fmla="*/ 0 h 209"/>
                  <a:gd name="T60" fmla="*/ 0 w 348"/>
                  <a:gd name="T61" fmla="*/ 0 h 209"/>
                  <a:gd name="T62" fmla="*/ 0 w 348"/>
                  <a:gd name="T63" fmla="*/ 0 h 209"/>
                  <a:gd name="T64" fmla="*/ 0 w 348"/>
                  <a:gd name="T65" fmla="*/ 0 h 209"/>
                  <a:gd name="T66" fmla="*/ 0 w 348"/>
                  <a:gd name="T67" fmla="*/ 0 h 209"/>
                  <a:gd name="T68" fmla="*/ 0 w 348"/>
                  <a:gd name="T69" fmla="*/ 0 h 209"/>
                  <a:gd name="T70" fmla="*/ 0 w 348"/>
                  <a:gd name="T71" fmla="*/ 0 h 209"/>
                  <a:gd name="T72" fmla="*/ 0 w 348"/>
                  <a:gd name="T73" fmla="*/ 0 h 2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8"/>
                  <a:gd name="T112" fmla="*/ 0 h 209"/>
                  <a:gd name="T113" fmla="*/ 348 w 348"/>
                  <a:gd name="T114" fmla="*/ 209 h 2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8" h="209">
                    <a:moveTo>
                      <a:pt x="348" y="94"/>
                    </a:moveTo>
                    <a:lnTo>
                      <a:pt x="348" y="114"/>
                    </a:lnTo>
                    <a:lnTo>
                      <a:pt x="348" y="124"/>
                    </a:lnTo>
                    <a:lnTo>
                      <a:pt x="347" y="133"/>
                    </a:lnTo>
                    <a:lnTo>
                      <a:pt x="345" y="143"/>
                    </a:lnTo>
                    <a:lnTo>
                      <a:pt x="342" y="152"/>
                    </a:lnTo>
                    <a:lnTo>
                      <a:pt x="339" y="160"/>
                    </a:lnTo>
                    <a:lnTo>
                      <a:pt x="335" y="168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8"/>
                    </a:lnTo>
                    <a:lnTo>
                      <a:pt x="314" y="193"/>
                    </a:lnTo>
                    <a:lnTo>
                      <a:pt x="306" y="197"/>
                    </a:lnTo>
                    <a:lnTo>
                      <a:pt x="300" y="201"/>
                    </a:lnTo>
                    <a:lnTo>
                      <a:pt x="293" y="205"/>
                    </a:lnTo>
                    <a:lnTo>
                      <a:pt x="285" y="206"/>
                    </a:lnTo>
                    <a:lnTo>
                      <a:pt x="276" y="207"/>
                    </a:lnTo>
                    <a:lnTo>
                      <a:pt x="268" y="209"/>
                    </a:lnTo>
                    <a:lnTo>
                      <a:pt x="0" y="209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5" y="1"/>
                    </a:lnTo>
                    <a:lnTo>
                      <a:pt x="293" y="4"/>
                    </a:lnTo>
                    <a:lnTo>
                      <a:pt x="300" y="7"/>
                    </a:lnTo>
                    <a:lnTo>
                      <a:pt x="306" y="11"/>
                    </a:lnTo>
                    <a:lnTo>
                      <a:pt x="314" y="16"/>
                    </a:lnTo>
                    <a:lnTo>
                      <a:pt x="319" y="21"/>
                    </a:lnTo>
                    <a:lnTo>
                      <a:pt x="325" y="27"/>
                    </a:lnTo>
                    <a:lnTo>
                      <a:pt x="330" y="33"/>
                    </a:lnTo>
                    <a:lnTo>
                      <a:pt x="335" y="41"/>
                    </a:lnTo>
                    <a:lnTo>
                      <a:pt x="339" y="49"/>
                    </a:lnTo>
                    <a:lnTo>
                      <a:pt x="342" y="57"/>
                    </a:lnTo>
                    <a:lnTo>
                      <a:pt x="345" y="65"/>
                    </a:lnTo>
                    <a:lnTo>
                      <a:pt x="347" y="74"/>
                    </a:lnTo>
                    <a:lnTo>
                      <a:pt x="348" y="85"/>
                    </a:lnTo>
                    <a:lnTo>
                      <a:pt x="348" y="9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56" name="Freeform 2440"/>
              <p:cNvSpPr>
                <a:spLocks/>
              </p:cNvSpPr>
              <p:nvPr/>
            </p:nvSpPr>
            <p:spPr bwMode="auto">
              <a:xfrm>
                <a:off x="1275" y="2289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4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3"/>
                    </a:lnTo>
                    <a:lnTo>
                      <a:pt x="342" y="151"/>
                    </a:lnTo>
                    <a:lnTo>
                      <a:pt x="338" y="160"/>
                    </a:lnTo>
                    <a:lnTo>
                      <a:pt x="334" y="166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6"/>
                    </a:lnTo>
                    <a:lnTo>
                      <a:pt x="313" y="191"/>
                    </a:lnTo>
                    <a:lnTo>
                      <a:pt x="306" y="197"/>
                    </a:lnTo>
                    <a:lnTo>
                      <a:pt x="299" y="201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299" y="7"/>
                    </a:lnTo>
                    <a:lnTo>
                      <a:pt x="306" y="11"/>
                    </a:lnTo>
                    <a:lnTo>
                      <a:pt x="313" y="15"/>
                    </a:lnTo>
                    <a:lnTo>
                      <a:pt x="319" y="20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40"/>
                    </a:lnTo>
                    <a:lnTo>
                      <a:pt x="338" y="48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57" name="Freeform 2441"/>
              <p:cNvSpPr>
                <a:spLocks/>
              </p:cNvSpPr>
              <p:nvPr/>
            </p:nvSpPr>
            <p:spPr bwMode="auto">
              <a:xfrm>
                <a:off x="1275" y="2289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4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3"/>
                    </a:lnTo>
                    <a:lnTo>
                      <a:pt x="342" y="151"/>
                    </a:lnTo>
                    <a:lnTo>
                      <a:pt x="338" y="160"/>
                    </a:lnTo>
                    <a:lnTo>
                      <a:pt x="334" y="166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6"/>
                    </a:lnTo>
                    <a:lnTo>
                      <a:pt x="313" y="191"/>
                    </a:lnTo>
                    <a:lnTo>
                      <a:pt x="306" y="197"/>
                    </a:lnTo>
                    <a:lnTo>
                      <a:pt x="299" y="201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299" y="7"/>
                    </a:lnTo>
                    <a:lnTo>
                      <a:pt x="306" y="11"/>
                    </a:lnTo>
                    <a:lnTo>
                      <a:pt x="313" y="15"/>
                    </a:lnTo>
                    <a:lnTo>
                      <a:pt x="319" y="20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40"/>
                    </a:lnTo>
                    <a:lnTo>
                      <a:pt x="338" y="48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58" name="Freeform 2442"/>
              <p:cNvSpPr>
                <a:spLocks/>
              </p:cNvSpPr>
              <p:nvPr/>
            </p:nvSpPr>
            <p:spPr bwMode="auto">
              <a:xfrm>
                <a:off x="1373" y="2385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3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2"/>
                    </a:lnTo>
                    <a:lnTo>
                      <a:pt x="342" y="150"/>
                    </a:lnTo>
                    <a:lnTo>
                      <a:pt x="338" y="160"/>
                    </a:lnTo>
                    <a:lnTo>
                      <a:pt x="334" y="166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8" y="186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8" y="200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7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298" y="6"/>
                    </a:lnTo>
                    <a:lnTo>
                      <a:pt x="306" y="10"/>
                    </a:lnTo>
                    <a:lnTo>
                      <a:pt x="313" y="14"/>
                    </a:lnTo>
                    <a:lnTo>
                      <a:pt x="318" y="20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39"/>
                    </a:lnTo>
                    <a:lnTo>
                      <a:pt x="338" y="47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59" name="Freeform 2443"/>
              <p:cNvSpPr>
                <a:spLocks/>
              </p:cNvSpPr>
              <p:nvPr/>
            </p:nvSpPr>
            <p:spPr bwMode="auto">
              <a:xfrm>
                <a:off x="1373" y="2385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3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2"/>
                    </a:lnTo>
                    <a:lnTo>
                      <a:pt x="342" y="150"/>
                    </a:lnTo>
                    <a:lnTo>
                      <a:pt x="338" y="160"/>
                    </a:lnTo>
                    <a:lnTo>
                      <a:pt x="334" y="166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8" y="186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8" y="200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7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298" y="6"/>
                    </a:lnTo>
                    <a:lnTo>
                      <a:pt x="306" y="10"/>
                    </a:lnTo>
                    <a:lnTo>
                      <a:pt x="313" y="14"/>
                    </a:lnTo>
                    <a:lnTo>
                      <a:pt x="318" y="20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39"/>
                    </a:lnTo>
                    <a:lnTo>
                      <a:pt x="338" y="47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60" name="Freeform 2444"/>
              <p:cNvSpPr>
                <a:spLocks/>
              </p:cNvSpPr>
              <p:nvPr/>
            </p:nvSpPr>
            <p:spPr bwMode="auto">
              <a:xfrm>
                <a:off x="1459" y="2386"/>
                <a:ext cx="86" cy="52"/>
              </a:xfrm>
              <a:custGeom>
                <a:avLst/>
                <a:gdLst>
                  <a:gd name="T0" fmla="*/ 0 w 347"/>
                  <a:gd name="T1" fmla="*/ 0 h 209"/>
                  <a:gd name="T2" fmla="*/ 0 w 347"/>
                  <a:gd name="T3" fmla="*/ 0 h 209"/>
                  <a:gd name="T4" fmla="*/ 0 w 347"/>
                  <a:gd name="T5" fmla="*/ 0 h 209"/>
                  <a:gd name="T6" fmla="*/ 0 w 347"/>
                  <a:gd name="T7" fmla="*/ 0 h 209"/>
                  <a:gd name="T8" fmla="*/ 0 w 347"/>
                  <a:gd name="T9" fmla="*/ 0 h 209"/>
                  <a:gd name="T10" fmla="*/ 0 w 347"/>
                  <a:gd name="T11" fmla="*/ 0 h 209"/>
                  <a:gd name="T12" fmla="*/ 0 w 347"/>
                  <a:gd name="T13" fmla="*/ 0 h 209"/>
                  <a:gd name="T14" fmla="*/ 0 w 347"/>
                  <a:gd name="T15" fmla="*/ 0 h 209"/>
                  <a:gd name="T16" fmla="*/ 0 w 347"/>
                  <a:gd name="T17" fmla="*/ 0 h 209"/>
                  <a:gd name="T18" fmla="*/ 0 w 347"/>
                  <a:gd name="T19" fmla="*/ 0 h 209"/>
                  <a:gd name="T20" fmla="*/ 0 w 347"/>
                  <a:gd name="T21" fmla="*/ 0 h 209"/>
                  <a:gd name="T22" fmla="*/ 0 w 347"/>
                  <a:gd name="T23" fmla="*/ 0 h 209"/>
                  <a:gd name="T24" fmla="*/ 0 w 347"/>
                  <a:gd name="T25" fmla="*/ 0 h 209"/>
                  <a:gd name="T26" fmla="*/ 0 w 347"/>
                  <a:gd name="T27" fmla="*/ 0 h 209"/>
                  <a:gd name="T28" fmla="*/ 0 w 347"/>
                  <a:gd name="T29" fmla="*/ 0 h 209"/>
                  <a:gd name="T30" fmla="*/ 0 w 347"/>
                  <a:gd name="T31" fmla="*/ 0 h 209"/>
                  <a:gd name="T32" fmla="*/ 0 w 347"/>
                  <a:gd name="T33" fmla="*/ 0 h 209"/>
                  <a:gd name="T34" fmla="*/ 0 w 347"/>
                  <a:gd name="T35" fmla="*/ 0 h 209"/>
                  <a:gd name="T36" fmla="*/ 0 w 347"/>
                  <a:gd name="T37" fmla="*/ 0 h 209"/>
                  <a:gd name="T38" fmla="*/ 0 w 347"/>
                  <a:gd name="T39" fmla="*/ 0 h 209"/>
                  <a:gd name="T40" fmla="*/ 0 w 347"/>
                  <a:gd name="T41" fmla="*/ 0 h 209"/>
                  <a:gd name="T42" fmla="*/ 0 w 347"/>
                  <a:gd name="T43" fmla="*/ 0 h 209"/>
                  <a:gd name="T44" fmla="*/ 0 w 347"/>
                  <a:gd name="T45" fmla="*/ 0 h 209"/>
                  <a:gd name="T46" fmla="*/ 0 w 347"/>
                  <a:gd name="T47" fmla="*/ 0 h 209"/>
                  <a:gd name="T48" fmla="*/ 0 w 347"/>
                  <a:gd name="T49" fmla="*/ 0 h 209"/>
                  <a:gd name="T50" fmla="*/ 0 w 347"/>
                  <a:gd name="T51" fmla="*/ 0 h 209"/>
                  <a:gd name="T52" fmla="*/ 0 w 347"/>
                  <a:gd name="T53" fmla="*/ 0 h 209"/>
                  <a:gd name="T54" fmla="*/ 0 w 347"/>
                  <a:gd name="T55" fmla="*/ 0 h 209"/>
                  <a:gd name="T56" fmla="*/ 0 w 347"/>
                  <a:gd name="T57" fmla="*/ 0 h 209"/>
                  <a:gd name="T58" fmla="*/ 0 w 347"/>
                  <a:gd name="T59" fmla="*/ 0 h 209"/>
                  <a:gd name="T60" fmla="*/ 0 w 347"/>
                  <a:gd name="T61" fmla="*/ 0 h 209"/>
                  <a:gd name="T62" fmla="*/ 0 w 347"/>
                  <a:gd name="T63" fmla="*/ 0 h 209"/>
                  <a:gd name="T64" fmla="*/ 0 w 347"/>
                  <a:gd name="T65" fmla="*/ 0 h 209"/>
                  <a:gd name="T66" fmla="*/ 0 w 347"/>
                  <a:gd name="T67" fmla="*/ 0 h 209"/>
                  <a:gd name="T68" fmla="*/ 0 w 347"/>
                  <a:gd name="T69" fmla="*/ 0 h 209"/>
                  <a:gd name="T70" fmla="*/ 0 w 347"/>
                  <a:gd name="T71" fmla="*/ 0 h 209"/>
                  <a:gd name="T72" fmla="*/ 0 w 347"/>
                  <a:gd name="T73" fmla="*/ 0 h 2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9"/>
                  <a:gd name="T113" fmla="*/ 347 w 347"/>
                  <a:gd name="T114" fmla="*/ 209 h 2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9">
                    <a:moveTo>
                      <a:pt x="347" y="94"/>
                    </a:moveTo>
                    <a:lnTo>
                      <a:pt x="347" y="115"/>
                    </a:lnTo>
                    <a:lnTo>
                      <a:pt x="347" y="125"/>
                    </a:lnTo>
                    <a:lnTo>
                      <a:pt x="346" y="134"/>
                    </a:lnTo>
                    <a:lnTo>
                      <a:pt x="344" y="143"/>
                    </a:lnTo>
                    <a:lnTo>
                      <a:pt x="342" y="152"/>
                    </a:lnTo>
                    <a:lnTo>
                      <a:pt x="338" y="160"/>
                    </a:lnTo>
                    <a:lnTo>
                      <a:pt x="334" y="168"/>
                    </a:lnTo>
                    <a:lnTo>
                      <a:pt x="330" y="175"/>
                    </a:lnTo>
                    <a:lnTo>
                      <a:pt x="324" y="181"/>
                    </a:lnTo>
                    <a:lnTo>
                      <a:pt x="319" y="188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9" y="201"/>
                    </a:lnTo>
                    <a:lnTo>
                      <a:pt x="291" y="205"/>
                    </a:lnTo>
                    <a:lnTo>
                      <a:pt x="284" y="206"/>
                    </a:lnTo>
                    <a:lnTo>
                      <a:pt x="276" y="208"/>
                    </a:lnTo>
                    <a:lnTo>
                      <a:pt x="268" y="209"/>
                    </a:lnTo>
                    <a:lnTo>
                      <a:pt x="0" y="209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2"/>
                    </a:lnTo>
                    <a:lnTo>
                      <a:pt x="291" y="4"/>
                    </a:lnTo>
                    <a:lnTo>
                      <a:pt x="299" y="7"/>
                    </a:lnTo>
                    <a:lnTo>
                      <a:pt x="306" y="11"/>
                    </a:lnTo>
                    <a:lnTo>
                      <a:pt x="313" y="16"/>
                    </a:lnTo>
                    <a:lnTo>
                      <a:pt x="319" y="22"/>
                    </a:lnTo>
                    <a:lnTo>
                      <a:pt x="324" y="27"/>
                    </a:lnTo>
                    <a:lnTo>
                      <a:pt x="330" y="33"/>
                    </a:lnTo>
                    <a:lnTo>
                      <a:pt x="334" y="41"/>
                    </a:lnTo>
                    <a:lnTo>
                      <a:pt x="338" y="49"/>
                    </a:lnTo>
                    <a:lnTo>
                      <a:pt x="342" y="57"/>
                    </a:lnTo>
                    <a:lnTo>
                      <a:pt x="344" y="66"/>
                    </a:lnTo>
                    <a:lnTo>
                      <a:pt x="346" y="76"/>
                    </a:lnTo>
                    <a:lnTo>
                      <a:pt x="347" y="85"/>
                    </a:lnTo>
                    <a:lnTo>
                      <a:pt x="347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61" name="Freeform 2445"/>
              <p:cNvSpPr>
                <a:spLocks/>
              </p:cNvSpPr>
              <p:nvPr/>
            </p:nvSpPr>
            <p:spPr bwMode="auto">
              <a:xfrm>
                <a:off x="1459" y="2386"/>
                <a:ext cx="86" cy="52"/>
              </a:xfrm>
              <a:custGeom>
                <a:avLst/>
                <a:gdLst>
                  <a:gd name="T0" fmla="*/ 0 w 347"/>
                  <a:gd name="T1" fmla="*/ 0 h 209"/>
                  <a:gd name="T2" fmla="*/ 0 w 347"/>
                  <a:gd name="T3" fmla="*/ 0 h 209"/>
                  <a:gd name="T4" fmla="*/ 0 w 347"/>
                  <a:gd name="T5" fmla="*/ 0 h 209"/>
                  <a:gd name="T6" fmla="*/ 0 w 347"/>
                  <a:gd name="T7" fmla="*/ 0 h 209"/>
                  <a:gd name="T8" fmla="*/ 0 w 347"/>
                  <a:gd name="T9" fmla="*/ 0 h 209"/>
                  <a:gd name="T10" fmla="*/ 0 w 347"/>
                  <a:gd name="T11" fmla="*/ 0 h 209"/>
                  <a:gd name="T12" fmla="*/ 0 w 347"/>
                  <a:gd name="T13" fmla="*/ 0 h 209"/>
                  <a:gd name="T14" fmla="*/ 0 w 347"/>
                  <a:gd name="T15" fmla="*/ 0 h 209"/>
                  <a:gd name="T16" fmla="*/ 0 w 347"/>
                  <a:gd name="T17" fmla="*/ 0 h 209"/>
                  <a:gd name="T18" fmla="*/ 0 w 347"/>
                  <a:gd name="T19" fmla="*/ 0 h 209"/>
                  <a:gd name="T20" fmla="*/ 0 w 347"/>
                  <a:gd name="T21" fmla="*/ 0 h 209"/>
                  <a:gd name="T22" fmla="*/ 0 w 347"/>
                  <a:gd name="T23" fmla="*/ 0 h 209"/>
                  <a:gd name="T24" fmla="*/ 0 w 347"/>
                  <a:gd name="T25" fmla="*/ 0 h 209"/>
                  <a:gd name="T26" fmla="*/ 0 w 347"/>
                  <a:gd name="T27" fmla="*/ 0 h 209"/>
                  <a:gd name="T28" fmla="*/ 0 w 347"/>
                  <a:gd name="T29" fmla="*/ 0 h 209"/>
                  <a:gd name="T30" fmla="*/ 0 w 347"/>
                  <a:gd name="T31" fmla="*/ 0 h 209"/>
                  <a:gd name="T32" fmla="*/ 0 w 347"/>
                  <a:gd name="T33" fmla="*/ 0 h 209"/>
                  <a:gd name="T34" fmla="*/ 0 w 347"/>
                  <a:gd name="T35" fmla="*/ 0 h 209"/>
                  <a:gd name="T36" fmla="*/ 0 w 347"/>
                  <a:gd name="T37" fmla="*/ 0 h 209"/>
                  <a:gd name="T38" fmla="*/ 0 w 347"/>
                  <a:gd name="T39" fmla="*/ 0 h 209"/>
                  <a:gd name="T40" fmla="*/ 0 w 347"/>
                  <a:gd name="T41" fmla="*/ 0 h 209"/>
                  <a:gd name="T42" fmla="*/ 0 w 347"/>
                  <a:gd name="T43" fmla="*/ 0 h 209"/>
                  <a:gd name="T44" fmla="*/ 0 w 347"/>
                  <a:gd name="T45" fmla="*/ 0 h 209"/>
                  <a:gd name="T46" fmla="*/ 0 w 347"/>
                  <a:gd name="T47" fmla="*/ 0 h 209"/>
                  <a:gd name="T48" fmla="*/ 0 w 347"/>
                  <a:gd name="T49" fmla="*/ 0 h 209"/>
                  <a:gd name="T50" fmla="*/ 0 w 347"/>
                  <a:gd name="T51" fmla="*/ 0 h 209"/>
                  <a:gd name="T52" fmla="*/ 0 w 347"/>
                  <a:gd name="T53" fmla="*/ 0 h 209"/>
                  <a:gd name="T54" fmla="*/ 0 w 347"/>
                  <a:gd name="T55" fmla="*/ 0 h 209"/>
                  <a:gd name="T56" fmla="*/ 0 w 347"/>
                  <a:gd name="T57" fmla="*/ 0 h 209"/>
                  <a:gd name="T58" fmla="*/ 0 w 347"/>
                  <a:gd name="T59" fmla="*/ 0 h 209"/>
                  <a:gd name="T60" fmla="*/ 0 w 347"/>
                  <a:gd name="T61" fmla="*/ 0 h 209"/>
                  <a:gd name="T62" fmla="*/ 0 w 347"/>
                  <a:gd name="T63" fmla="*/ 0 h 209"/>
                  <a:gd name="T64" fmla="*/ 0 w 347"/>
                  <a:gd name="T65" fmla="*/ 0 h 209"/>
                  <a:gd name="T66" fmla="*/ 0 w 347"/>
                  <a:gd name="T67" fmla="*/ 0 h 209"/>
                  <a:gd name="T68" fmla="*/ 0 w 347"/>
                  <a:gd name="T69" fmla="*/ 0 h 209"/>
                  <a:gd name="T70" fmla="*/ 0 w 347"/>
                  <a:gd name="T71" fmla="*/ 0 h 209"/>
                  <a:gd name="T72" fmla="*/ 0 w 347"/>
                  <a:gd name="T73" fmla="*/ 0 h 2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9"/>
                  <a:gd name="T113" fmla="*/ 347 w 347"/>
                  <a:gd name="T114" fmla="*/ 209 h 2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9">
                    <a:moveTo>
                      <a:pt x="347" y="94"/>
                    </a:moveTo>
                    <a:lnTo>
                      <a:pt x="347" y="115"/>
                    </a:lnTo>
                    <a:lnTo>
                      <a:pt x="347" y="125"/>
                    </a:lnTo>
                    <a:lnTo>
                      <a:pt x="346" y="134"/>
                    </a:lnTo>
                    <a:lnTo>
                      <a:pt x="344" y="143"/>
                    </a:lnTo>
                    <a:lnTo>
                      <a:pt x="342" y="152"/>
                    </a:lnTo>
                    <a:lnTo>
                      <a:pt x="338" y="160"/>
                    </a:lnTo>
                    <a:lnTo>
                      <a:pt x="334" y="168"/>
                    </a:lnTo>
                    <a:lnTo>
                      <a:pt x="330" y="175"/>
                    </a:lnTo>
                    <a:lnTo>
                      <a:pt x="324" y="181"/>
                    </a:lnTo>
                    <a:lnTo>
                      <a:pt x="319" y="188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9" y="201"/>
                    </a:lnTo>
                    <a:lnTo>
                      <a:pt x="291" y="205"/>
                    </a:lnTo>
                    <a:lnTo>
                      <a:pt x="284" y="206"/>
                    </a:lnTo>
                    <a:lnTo>
                      <a:pt x="276" y="208"/>
                    </a:lnTo>
                    <a:lnTo>
                      <a:pt x="268" y="209"/>
                    </a:lnTo>
                    <a:lnTo>
                      <a:pt x="0" y="209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2"/>
                    </a:lnTo>
                    <a:lnTo>
                      <a:pt x="291" y="4"/>
                    </a:lnTo>
                    <a:lnTo>
                      <a:pt x="299" y="7"/>
                    </a:lnTo>
                    <a:lnTo>
                      <a:pt x="306" y="11"/>
                    </a:lnTo>
                    <a:lnTo>
                      <a:pt x="313" y="16"/>
                    </a:lnTo>
                    <a:lnTo>
                      <a:pt x="319" y="22"/>
                    </a:lnTo>
                    <a:lnTo>
                      <a:pt x="324" y="27"/>
                    </a:lnTo>
                    <a:lnTo>
                      <a:pt x="330" y="33"/>
                    </a:lnTo>
                    <a:lnTo>
                      <a:pt x="334" y="41"/>
                    </a:lnTo>
                    <a:lnTo>
                      <a:pt x="338" y="49"/>
                    </a:lnTo>
                    <a:lnTo>
                      <a:pt x="342" y="57"/>
                    </a:lnTo>
                    <a:lnTo>
                      <a:pt x="344" y="66"/>
                    </a:lnTo>
                    <a:lnTo>
                      <a:pt x="346" y="76"/>
                    </a:lnTo>
                    <a:lnTo>
                      <a:pt x="347" y="85"/>
                    </a:lnTo>
                    <a:lnTo>
                      <a:pt x="347" y="9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62" name="Freeform 2446"/>
              <p:cNvSpPr>
                <a:spLocks/>
              </p:cNvSpPr>
              <p:nvPr/>
            </p:nvSpPr>
            <p:spPr bwMode="auto">
              <a:xfrm>
                <a:off x="1402" y="2485"/>
                <a:ext cx="87" cy="52"/>
              </a:xfrm>
              <a:custGeom>
                <a:avLst/>
                <a:gdLst>
                  <a:gd name="T0" fmla="*/ 0 w 349"/>
                  <a:gd name="T1" fmla="*/ 0 h 208"/>
                  <a:gd name="T2" fmla="*/ 0 w 349"/>
                  <a:gd name="T3" fmla="*/ 0 h 208"/>
                  <a:gd name="T4" fmla="*/ 0 w 349"/>
                  <a:gd name="T5" fmla="*/ 0 h 208"/>
                  <a:gd name="T6" fmla="*/ 0 w 349"/>
                  <a:gd name="T7" fmla="*/ 0 h 208"/>
                  <a:gd name="T8" fmla="*/ 0 w 349"/>
                  <a:gd name="T9" fmla="*/ 0 h 208"/>
                  <a:gd name="T10" fmla="*/ 0 w 349"/>
                  <a:gd name="T11" fmla="*/ 0 h 208"/>
                  <a:gd name="T12" fmla="*/ 0 w 349"/>
                  <a:gd name="T13" fmla="*/ 0 h 208"/>
                  <a:gd name="T14" fmla="*/ 0 w 349"/>
                  <a:gd name="T15" fmla="*/ 0 h 208"/>
                  <a:gd name="T16" fmla="*/ 0 w 349"/>
                  <a:gd name="T17" fmla="*/ 0 h 208"/>
                  <a:gd name="T18" fmla="*/ 0 w 349"/>
                  <a:gd name="T19" fmla="*/ 0 h 208"/>
                  <a:gd name="T20" fmla="*/ 0 w 349"/>
                  <a:gd name="T21" fmla="*/ 0 h 208"/>
                  <a:gd name="T22" fmla="*/ 0 w 349"/>
                  <a:gd name="T23" fmla="*/ 0 h 208"/>
                  <a:gd name="T24" fmla="*/ 0 w 349"/>
                  <a:gd name="T25" fmla="*/ 0 h 208"/>
                  <a:gd name="T26" fmla="*/ 0 w 349"/>
                  <a:gd name="T27" fmla="*/ 0 h 208"/>
                  <a:gd name="T28" fmla="*/ 0 w 349"/>
                  <a:gd name="T29" fmla="*/ 0 h 208"/>
                  <a:gd name="T30" fmla="*/ 0 w 349"/>
                  <a:gd name="T31" fmla="*/ 0 h 208"/>
                  <a:gd name="T32" fmla="*/ 0 w 349"/>
                  <a:gd name="T33" fmla="*/ 0 h 208"/>
                  <a:gd name="T34" fmla="*/ 0 w 349"/>
                  <a:gd name="T35" fmla="*/ 0 h 208"/>
                  <a:gd name="T36" fmla="*/ 0 w 349"/>
                  <a:gd name="T37" fmla="*/ 0 h 208"/>
                  <a:gd name="T38" fmla="*/ 0 w 349"/>
                  <a:gd name="T39" fmla="*/ 0 h 208"/>
                  <a:gd name="T40" fmla="*/ 0 w 349"/>
                  <a:gd name="T41" fmla="*/ 0 h 208"/>
                  <a:gd name="T42" fmla="*/ 0 w 349"/>
                  <a:gd name="T43" fmla="*/ 0 h 208"/>
                  <a:gd name="T44" fmla="*/ 0 w 349"/>
                  <a:gd name="T45" fmla="*/ 0 h 208"/>
                  <a:gd name="T46" fmla="*/ 0 w 349"/>
                  <a:gd name="T47" fmla="*/ 0 h 208"/>
                  <a:gd name="T48" fmla="*/ 0 w 349"/>
                  <a:gd name="T49" fmla="*/ 0 h 208"/>
                  <a:gd name="T50" fmla="*/ 0 w 349"/>
                  <a:gd name="T51" fmla="*/ 0 h 208"/>
                  <a:gd name="T52" fmla="*/ 0 w 349"/>
                  <a:gd name="T53" fmla="*/ 0 h 208"/>
                  <a:gd name="T54" fmla="*/ 0 w 349"/>
                  <a:gd name="T55" fmla="*/ 0 h 208"/>
                  <a:gd name="T56" fmla="*/ 0 w 349"/>
                  <a:gd name="T57" fmla="*/ 0 h 208"/>
                  <a:gd name="T58" fmla="*/ 0 w 349"/>
                  <a:gd name="T59" fmla="*/ 0 h 208"/>
                  <a:gd name="T60" fmla="*/ 0 w 349"/>
                  <a:gd name="T61" fmla="*/ 0 h 208"/>
                  <a:gd name="T62" fmla="*/ 0 w 349"/>
                  <a:gd name="T63" fmla="*/ 0 h 208"/>
                  <a:gd name="T64" fmla="*/ 0 w 349"/>
                  <a:gd name="T65" fmla="*/ 0 h 208"/>
                  <a:gd name="T66" fmla="*/ 0 w 349"/>
                  <a:gd name="T67" fmla="*/ 0 h 208"/>
                  <a:gd name="T68" fmla="*/ 0 w 349"/>
                  <a:gd name="T69" fmla="*/ 0 h 208"/>
                  <a:gd name="T70" fmla="*/ 0 w 349"/>
                  <a:gd name="T71" fmla="*/ 0 h 208"/>
                  <a:gd name="T72" fmla="*/ 0 w 349"/>
                  <a:gd name="T73" fmla="*/ 0 h 2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9"/>
                  <a:gd name="T112" fmla="*/ 0 h 208"/>
                  <a:gd name="T113" fmla="*/ 349 w 349"/>
                  <a:gd name="T114" fmla="*/ 208 h 2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9" h="208">
                    <a:moveTo>
                      <a:pt x="349" y="94"/>
                    </a:moveTo>
                    <a:lnTo>
                      <a:pt x="349" y="113"/>
                    </a:lnTo>
                    <a:lnTo>
                      <a:pt x="348" y="124"/>
                    </a:lnTo>
                    <a:lnTo>
                      <a:pt x="348" y="133"/>
                    </a:lnTo>
                    <a:lnTo>
                      <a:pt x="345" y="142"/>
                    </a:lnTo>
                    <a:lnTo>
                      <a:pt x="342" y="152"/>
                    </a:lnTo>
                    <a:lnTo>
                      <a:pt x="340" y="160"/>
                    </a:lnTo>
                    <a:lnTo>
                      <a:pt x="336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20" y="187"/>
                    </a:lnTo>
                    <a:lnTo>
                      <a:pt x="313" y="193"/>
                    </a:lnTo>
                    <a:lnTo>
                      <a:pt x="307" y="196"/>
                    </a:lnTo>
                    <a:lnTo>
                      <a:pt x="300" y="200"/>
                    </a:lnTo>
                    <a:lnTo>
                      <a:pt x="292" y="204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8"/>
                    </a:lnTo>
                    <a:lnTo>
                      <a:pt x="0" y="208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300" y="6"/>
                    </a:lnTo>
                    <a:lnTo>
                      <a:pt x="307" y="10"/>
                    </a:lnTo>
                    <a:lnTo>
                      <a:pt x="313" y="16"/>
                    </a:lnTo>
                    <a:lnTo>
                      <a:pt x="320" y="21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6" y="41"/>
                    </a:lnTo>
                    <a:lnTo>
                      <a:pt x="340" y="49"/>
                    </a:lnTo>
                    <a:lnTo>
                      <a:pt x="342" y="57"/>
                    </a:lnTo>
                    <a:lnTo>
                      <a:pt x="345" y="66"/>
                    </a:lnTo>
                    <a:lnTo>
                      <a:pt x="348" y="74"/>
                    </a:lnTo>
                    <a:lnTo>
                      <a:pt x="348" y="84"/>
                    </a:lnTo>
                    <a:lnTo>
                      <a:pt x="349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63" name="Freeform 2447"/>
              <p:cNvSpPr>
                <a:spLocks/>
              </p:cNvSpPr>
              <p:nvPr/>
            </p:nvSpPr>
            <p:spPr bwMode="auto">
              <a:xfrm>
                <a:off x="1402" y="2485"/>
                <a:ext cx="87" cy="52"/>
              </a:xfrm>
              <a:custGeom>
                <a:avLst/>
                <a:gdLst>
                  <a:gd name="T0" fmla="*/ 0 w 349"/>
                  <a:gd name="T1" fmla="*/ 0 h 208"/>
                  <a:gd name="T2" fmla="*/ 0 w 349"/>
                  <a:gd name="T3" fmla="*/ 0 h 208"/>
                  <a:gd name="T4" fmla="*/ 0 w 349"/>
                  <a:gd name="T5" fmla="*/ 0 h 208"/>
                  <a:gd name="T6" fmla="*/ 0 w 349"/>
                  <a:gd name="T7" fmla="*/ 0 h 208"/>
                  <a:gd name="T8" fmla="*/ 0 w 349"/>
                  <a:gd name="T9" fmla="*/ 0 h 208"/>
                  <a:gd name="T10" fmla="*/ 0 w 349"/>
                  <a:gd name="T11" fmla="*/ 0 h 208"/>
                  <a:gd name="T12" fmla="*/ 0 w 349"/>
                  <a:gd name="T13" fmla="*/ 0 h 208"/>
                  <a:gd name="T14" fmla="*/ 0 w 349"/>
                  <a:gd name="T15" fmla="*/ 0 h 208"/>
                  <a:gd name="T16" fmla="*/ 0 w 349"/>
                  <a:gd name="T17" fmla="*/ 0 h 208"/>
                  <a:gd name="T18" fmla="*/ 0 w 349"/>
                  <a:gd name="T19" fmla="*/ 0 h 208"/>
                  <a:gd name="T20" fmla="*/ 0 w 349"/>
                  <a:gd name="T21" fmla="*/ 0 h 208"/>
                  <a:gd name="T22" fmla="*/ 0 w 349"/>
                  <a:gd name="T23" fmla="*/ 0 h 208"/>
                  <a:gd name="T24" fmla="*/ 0 w 349"/>
                  <a:gd name="T25" fmla="*/ 0 h 208"/>
                  <a:gd name="T26" fmla="*/ 0 w 349"/>
                  <a:gd name="T27" fmla="*/ 0 h 208"/>
                  <a:gd name="T28" fmla="*/ 0 w 349"/>
                  <a:gd name="T29" fmla="*/ 0 h 208"/>
                  <a:gd name="T30" fmla="*/ 0 w 349"/>
                  <a:gd name="T31" fmla="*/ 0 h 208"/>
                  <a:gd name="T32" fmla="*/ 0 w 349"/>
                  <a:gd name="T33" fmla="*/ 0 h 208"/>
                  <a:gd name="T34" fmla="*/ 0 w 349"/>
                  <a:gd name="T35" fmla="*/ 0 h 208"/>
                  <a:gd name="T36" fmla="*/ 0 w 349"/>
                  <a:gd name="T37" fmla="*/ 0 h 208"/>
                  <a:gd name="T38" fmla="*/ 0 w 349"/>
                  <a:gd name="T39" fmla="*/ 0 h 208"/>
                  <a:gd name="T40" fmla="*/ 0 w 349"/>
                  <a:gd name="T41" fmla="*/ 0 h 208"/>
                  <a:gd name="T42" fmla="*/ 0 w 349"/>
                  <a:gd name="T43" fmla="*/ 0 h 208"/>
                  <a:gd name="T44" fmla="*/ 0 w 349"/>
                  <a:gd name="T45" fmla="*/ 0 h 208"/>
                  <a:gd name="T46" fmla="*/ 0 w 349"/>
                  <a:gd name="T47" fmla="*/ 0 h 208"/>
                  <a:gd name="T48" fmla="*/ 0 w 349"/>
                  <a:gd name="T49" fmla="*/ 0 h 208"/>
                  <a:gd name="T50" fmla="*/ 0 w 349"/>
                  <a:gd name="T51" fmla="*/ 0 h 208"/>
                  <a:gd name="T52" fmla="*/ 0 w 349"/>
                  <a:gd name="T53" fmla="*/ 0 h 208"/>
                  <a:gd name="T54" fmla="*/ 0 w 349"/>
                  <a:gd name="T55" fmla="*/ 0 h 208"/>
                  <a:gd name="T56" fmla="*/ 0 w 349"/>
                  <a:gd name="T57" fmla="*/ 0 h 208"/>
                  <a:gd name="T58" fmla="*/ 0 w 349"/>
                  <a:gd name="T59" fmla="*/ 0 h 208"/>
                  <a:gd name="T60" fmla="*/ 0 w 349"/>
                  <a:gd name="T61" fmla="*/ 0 h 208"/>
                  <a:gd name="T62" fmla="*/ 0 w 349"/>
                  <a:gd name="T63" fmla="*/ 0 h 208"/>
                  <a:gd name="T64" fmla="*/ 0 w 349"/>
                  <a:gd name="T65" fmla="*/ 0 h 208"/>
                  <a:gd name="T66" fmla="*/ 0 w 349"/>
                  <a:gd name="T67" fmla="*/ 0 h 208"/>
                  <a:gd name="T68" fmla="*/ 0 w 349"/>
                  <a:gd name="T69" fmla="*/ 0 h 208"/>
                  <a:gd name="T70" fmla="*/ 0 w 349"/>
                  <a:gd name="T71" fmla="*/ 0 h 208"/>
                  <a:gd name="T72" fmla="*/ 0 w 349"/>
                  <a:gd name="T73" fmla="*/ 0 h 2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9"/>
                  <a:gd name="T112" fmla="*/ 0 h 208"/>
                  <a:gd name="T113" fmla="*/ 349 w 349"/>
                  <a:gd name="T114" fmla="*/ 208 h 2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9" h="208">
                    <a:moveTo>
                      <a:pt x="349" y="94"/>
                    </a:moveTo>
                    <a:lnTo>
                      <a:pt x="349" y="113"/>
                    </a:lnTo>
                    <a:lnTo>
                      <a:pt x="348" y="124"/>
                    </a:lnTo>
                    <a:lnTo>
                      <a:pt x="348" y="133"/>
                    </a:lnTo>
                    <a:lnTo>
                      <a:pt x="345" y="142"/>
                    </a:lnTo>
                    <a:lnTo>
                      <a:pt x="342" y="152"/>
                    </a:lnTo>
                    <a:lnTo>
                      <a:pt x="340" y="160"/>
                    </a:lnTo>
                    <a:lnTo>
                      <a:pt x="336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20" y="187"/>
                    </a:lnTo>
                    <a:lnTo>
                      <a:pt x="313" y="193"/>
                    </a:lnTo>
                    <a:lnTo>
                      <a:pt x="307" y="196"/>
                    </a:lnTo>
                    <a:lnTo>
                      <a:pt x="300" y="200"/>
                    </a:lnTo>
                    <a:lnTo>
                      <a:pt x="292" y="204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8"/>
                    </a:lnTo>
                    <a:lnTo>
                      <a:pt x="0" y="208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300" y="6"/>
                    </a:lnTo>
                    <a:lnTo>
                      <a:pt x="307" y="10"/>
                    </a:lnTo>
                    <a:lnTo>
                      <a:pt x="313" y="16"/>
                    </a:lnTo>
                    <a:lnTo>
                      <a:pt x="320" y="21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6" y="41"/>
                    </a:lnTo>
                    <a:lnTo>
                      <a:pt x="340" y="49"/>
                    </a:lnTo>
                    <a:lnTo>
                      <a:pt x="342" y="57"/>
                    </a:lnTo>
                    <a:lnTo>
                      <a:pt x="345" y="66"/>
                    </a:lnTo>
                    <a:lnTo>
                      <a:pt x="348" y="74"/>
                    </a:lnTo>
                    <a:lnTo>
                      <a:pt x="348" y="84"/>
                    </a:lnTo>
                    <a:lnTo>
                      <a:pt x="349" y="9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64" name="Freeform 2448"/>
              <p:cNvSpPr>
                <a:spLocks/>
              </p:cNvSpPr>
              <p:nvPr/>
            </p:nvSpPr>
            <p:spPr bwMode="auto">
              <a:xfrm>
                <a:off x="1315" y="2487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3"/>
                    </a:moveTo>
                    <a:lnTo>
                      <a:pt x="347" y="113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5" y="142"/>
                    </a:lnTo>
                    <a:lnTo>
                      <a:pt x="342" y="150"/>
                    </a:lnTo>
                    <a:lnTo>
                      <a:pt x="338" y="159"/>
                    </a:lnTo>
                    <a:lnTo>
                      <a:pt x="334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20" y="187"/>
                    </a:lnTo>
                    <a:lnTo>
                      <a:pt x="313" y="192"/>
                    </a:lnTo>
                    <a:lnTo>
                      <a:pt x="306" y="196"/>
                    </a:lnTo>
                    <a:lnTo>
                      <a:pt x="300" y="200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7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300" y="6"/>
                    </a:lnTo>
                    <a:lnTo>
                      <a:pt x="306" y="10"/>
                    </a:lnTo>
                    <a:lnTo>
                      <a:pt x="313" y="14"/>
                    </a:lnTo>
                    <a:lnTo>
                      <a:pt x="320" y="21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41"/>
                    </a:lnTo>
                    <a:lnTo>
                      <a:pt x="338" y="47"/>
                    </a:lnTo>
                    <a:lnTo>
                      <a:pt x="342" y="56"/>
                    </a:lnTo>
                    <a:lnTo>
                      <a:pt x="345" y="64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65" name="Freeform 2449"/>
              <p:cNvSpPr>
                <a:spLocks/>
              </p:cNvSpPr>
              <p:nvPr/>
            </p:nvSpPr>
            <p:spPr bwMode="auto">
              <a:xfrm>
                <a:off x="1315" y="2487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3"/>
                    </a:moveTo>
                    <a:lnTo>
                      <a:pt x="347" y="113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5" y="142"/>
                    </a:lnTo>
                    <a:lnTo>
                      <a:pt x="342" y="150"/>
                    </a:lnTo>
                    <a:lnTo>
                      <a:pt x="338" y="159"/>
                    </a:lnTo>
                    <a:lnTo>
                      <a:pt x="334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20" y="187"/>
                    </a:lnTo>
                    <a:lnTo>
                      <a:pt x="313" y="192"/>
                    </a:lnTo>
                    <a:lnTo>
                      <a:pt x="306" y="196"/>
                    </a:lnTo>
                    <a:lnTo>
                      <a:pt x="300" y="200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7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300" y="6"/>
                    </a:lnTo>
                    <a:lnTo>
                      <a:pt x="306" y="10"/>
                    </a:lnTo>
                    <a:lnTo>
                      <a:pt x="313" y="14"/>
                    </a:lnTo>
                    <a:lnTo>
                      <a:pt x="320" y="21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41"/>
                    </a:lnTo>
                    <a:lnTo>
                      <a:pt x="338" y="47"/>
                    </a:lnTo>
                    <a:lnTo>
                      <a:pt x="342" y="56"/>
                    </a:lnTo>
                    <a:lnTo>
                      <a:pt x="345" y="64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3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</p:grpSp>
      </p:grpSp>
      <p:grpSp>
        <p:nvGrpSpPr>
          <p:cNvPr id="11" name="Group 2450"/>
          <p:cNvGrpSpPr>
            <a:grpSpLocks/>
          </p:cNvGrpSpPr>
          <p:nvPr/>
        </p:nvGrpSpPr>
        <p:grpSpPr bwMode="auto">
          <a:xfrm>
            <a:off x="4333876" y="2600327"/>
            <a:ext cx="1508125" cy="1509713"/>
            <a:chOff x="1786" y="2100"/>
            <a:chExt cx="950" cy="951"/>
          </a:xfrm>
        </p:grpSpPr>
        <p:sp>
          <p:nvSpPr>
            <p:cNvPr id="451767" name="Rectangle 2451"/>
            <p:cNvSpPr>
              <a:spLocks noChangeArrowheads="1"/>
            </p:cNvSpPr>
            <p:nvPr/>
          </p:nvSpPr>
          <p:spPr bwMode="auto">
            <a:xfrm>
              <a:off x="1786" y="2896"/>
              <a:ext cx="554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600" b="1">
                  <a:solidFill>
                    <a:srgbClr val="FFFFFF"/>
                  </a:solidFill>
                </a:rPr>
                <a:t>Lisossomo</a:t>
              </a:r>
              <a:endParaRPr lang="pt-BR" b="1"/>
            </a:p>
          </p:txBody>
        </p:sp>
        <p:grpSp>
          <p:nvGrpSpPr>
            <p:cNvPr id="451768" name="Group 2452"/>
            <p:cNvGrpSpPr>
              <a:grpSpLocks/>
            </p:cNvGrpSpPr>
            <p:nvPr/>
          </p:nvGrpSpPr>
          <p:grpSpPr bwMode="auto">
            <a:xfrm>
              <a:off x="1901" y="2100"/>
              <a:ext cx="835" cy="667"/>
              <a:chOff x="1887" y="2100"/>
              <a:chExt cx="835" cy="667"/>
            </a:xfrm>
          </p:grpSpPr>
          <p:sp>
            <p:nvSpPr>
              <p:cNvPr id="451769" name="Freeform 2453"/>
              <p:cNvSpPr>
                <a:spLocks/>
              </p:cNvSpPr>
              <p:nvPr/>
            </p:nvSpPr>
            <p:spPr bwMode="auto">
              <a:xfrm>
                <a:off x="2339" y="2356"/>
                <a:ext cx="318" cy="19"/>
              </a:xfrm>
              <a:custGeom>
                <a:avLst/>
                <a:gdLst>
                  <a:gd name="T0" fmla="*/ 0 w 1271"/>
                  <a:gd name="T1" fmla="*/ 0 h 76"/>
                  <a:gd name="T2" fmla="*/ 0 w 1271"/>
                  <a:gd name="T3" fmla="*/ 0 h 76"/>
                  <a:gd name="T4" fmla="*/ 0 w 1271"/>
                  <a:gd name="T5" fmla="*/ 0 h 76"/>
                  <a:gd name="T6" fmla="*/ 0 w 1271"/>
                  <a:gd name="T7" fmla="*/ 0 h 76"/>
                  <a:gd name="T8" fmla="*/ 0 w 1271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1"/>
                  <a:gd name="T16" fmla="*/ 0 h 76"/>
                  <a:gd name="T17" fmla="*/ 1271 w 1271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1" h="76">
                    <a:moveTo>
                      <a:pt x="1271" y="16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1271" y="76"/>
                    </a:lnTo>
                    <a:lnTo>
                      <a:pt x="1271" y="1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0" name="Freeform 2454"/>
              <p:cNvSpPr>
                <a:spLocks/>
              </p:cNvSpPr>
              <p:nvPr/>
            </p:nvSpPr>
            <p:spPr bwMode="auto">
              <a:xfrm>
                <a:off x="2650" y="2328"/>
                <a:ext cx="72" cy="79"/>
              </a:xfrm>
              <a:custGeom>
                <a:avLst/>
                <a:gdLst>
                  <a:gd name="T0" fmla="*/ 0 w 287"/>
                  <a:gd name="T1" fmla="*/ 0 h 314"/>
                  <a:gd name="T2" fmla="*/ 0 w 287"/>
                  <a:gd name="T3" fmla="*/ 0 h 314"/>
                  <a:gd name="T4" fmla="*/ 0 w 287"/>
                  <a:gd name="T5" fmla="*/ 0 h 314"/>
                  <a:gd name="T6" fmla="*/ 0 w 287"/>
                  <a:gd name="T7" fmla="*/ 0 h 314"/>
                  <a:gd name="T8" fmla="*/ 0 w 287"/>
                  <a:gd name="T9" fmla="*/ 0 h 314"/>
                  <a:gd name="T10" fmla="*/ 0 w 287"/>
                  <a:gd name="T11" fmla="*/ 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7"/>
                  <a:gd name="T19" fmla="*/ 0 h 314"/>
                  <a:gd name="T20" fmla="*/ 287 w 287"/>
                  <a:gd name="T21" fmla="*/ 314 h 3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7" h="314">
                    <a:moveTo>
                      <a:pt x="4" y="0"/>
                    </a:moveTo>
                    <a:lnTo>
                      <a:pt x="287" y="160"/>
                    </a:lnTo>
                    <a:lnTo>
                      <a:pt x="0" y="314"/>
                    </a:lnTo>
                    <a:lnTo>
                      <a:pt x="4" y="0"/>
                    </a:lnTo>
                    <a:lnTo>
                      <a:pt x="287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1" name="Freeform 2455"/>
              <p:cNvSpPr>
                <a:spLocks/>
              </p:cNvSpPr>
              <p:nvPr/>
            </p:nvSpPr>
            <p:spPr bwMode="auto">
              <a:xfrm>
                <a:off x="2124" y="2100"/>
                <a:ext cx="82" cy="49"/>
              </a:xfrm>
              <a:custGeom>
                <a:avLst/>
                <a:gdLst>
                  <a:gd name="T0" fmla="*/ 0 w 326"/>
                  <a:gd name="T1" fmla="*/ 0 h 196"/>
                  <a:gd name="T2" fmla="*/ 0 w 326"/>
                  <a:gd name="T3" fmla="*/ 0 h 196"/>
                  <a:gd name="T4" fmla="*/ 0 w 326"/>
                  <a:gd name="T5" fmla="*/ 0 h 196"/>
                  <a:gd name="T6" fmla="*/ 0 w 326"/>
                  <a:gd name="T7" fmla="*/ 0 h 196"/>
                  <a:gd name="T8" fmla="*/ 0 w 326"/>
                  <a:gd name="T9" fmla="*/ 0 h 196"/>
                  <a:gd name="T10" fmla="*/ 0 w 326"/>
                  <a:gd name="T11" fmla="*/ 0 h 196"/>
                  <a:gd name="T12" fmla="*/ 0 w 326"/>
                  <a:gd name="T13" fmla="*/ 0 h 196"/>
                  <a:gd name="T14" fmla="*/ 0 w 326"/>
                  <a:gd name="T15" fmla="*/ 0 h 196"/>
                  <a:gd name="T16" fmla="*/ 0 w 326"/>
                  <a:gd name="T17" fmla="*/ 0 h 196"/>
                  <a:gd name="T18" fmla="*/ 0 w 326"/>
                  <a:gd name="T19" fmla="*/ 0 h 196"/>
                  <a:gd name="T20" fmla="*/ 0 w 326"/>
                  <a:gd name="T21" fmla="*/ 0 h 196"/>
                  <a:gd name="T22" fmla="*/ 0 w 326"/>
                  <a:gd name="T23" fmla="*/ 0 h 196"/>
                  <a:gd name="T24" fmla="*/ 0 w 326"/>
                  <a:gd name="T25" fmla="*/ 0 h 196"/>
                  <a:gd name="T26" fmla="*/ 0 w 326"/>
                  <a:gd name="T27" fmla="*/ 0 h 196"/>
                  <a:gd name="T28" fmla="*/ 0 w 326"/>
                  <a:gd name="T29" fmla="*/ 0 h 196"/>
                  <a:gd name="T30" fmla="*/ 0 w 326"/>
                  <a:gd name="T31" fmla="*/ 0 h 196"/>
                  <a:gd name="T32" fmla="*/ 0 w 326"/>
                  <a:gd name="T33" fmla="*/ 0 h 196"/>
                  <a:gd name="T34" fmla="*/ 0 w 326"/>
                  <a:gd name="T35" fmla="*/ 0 h 196"/>
                  <a:gd name="T36" fmla="*/ 0 w 326"/>
                  <a:gd name="T37" fmla="*/ 0 h 196"/>
                  <a:gd name="T38" fmla="*/ 0 w 326"/>
                  <a:gd name="T39" fmla="*/ 0 h 196"/>
                  <a:gd name="T40" fmla="*/ 0 w 326"/>
                  <a:gd name="T41" fmla="*/ 0 h 196"/>
                  <a:gd name="T42" fmla="*/ 0 w 326"/>
                  <a:gd name="T43" fmla="*/ 0 h 196"/>
                  <a:gd name="T44" fmla="*/ 0 w 326"/>
                  <a:gd name="T45" fmla="*/ 0 h 196"/>
                  <a:gd name="T46" fmla="*/ 0 w 326"/>
                  <a:gd name="T47" fmla="*/ 0 h 196"/>
                  <a:gd name="T48" fmla="*/ 0 w 326"/>
                  <a:gd name="T49" fmla="*/ 0 h 196"/>
                  <a:gd name="T50" fmla="*/ 0 w 326"/>
                  <a:gd name="T51" fmla="*/ 0 h 196"/>
                  <a:gd name="T52" fmla="*/ 0 w 326"/>
                  <a:gd name="T53" fmla="*/ 0 h 196"/>
                  <a:gd name="T54" fmla="*/ 0 w 326"/>
                  <a:gd name="T55" fmla="*/ 0 h 196"/>
                  <a:gd name="T56" fmla="*/ 0 w 326"/>
                  <a:gd name="T57" fmla="*/ 0 h 196"/>
                  <a:gd name="T58" fmla="*/ 0 w 326"/>
                  <a:gd name="T59" fmla="*/ 0 h 196"/>
                  <a:gd name="T60" fmla="*/ 0 w 326"/>
                  <a:gd name="T61" fmla="*/ 0 h 196"/>
                  <a:gd name="T62" fmla="*/ 0 w 326"/>
                  <a:gd name="T63" fmla="*/ 0 h 196"/>
                  <a:gd name="T64" fmla="*/ 0 w 326"/>
                  <a:gd name="T65" fmla="*/ 0 h 196"/>
                  <a:gd name="T66" fmla="*/ 0 w 326"/>
                  <a:gd name="T67" fmla="*/ 0 h 196"/>
                  <a:gd name="T68" fmla="*/ 0 w 326"/>
                  <a:gd name="T69" fmla="*/ 0 h 196"/>
                  <a:gd name="T70" fmla="*/ 0 w 326"/>
                  <a:gd name="T71" fmla="*/ 0 h 196"/>
                  <a:gd name="T72" fmla="*/ 0 w 326"/>
                  <a:gd name="T73" fmla="*/ 0 h 1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6"/>
                  <a:gd name="T113" fmla="*/ 326 w 326"/>
                  <a:gd name="T114" fmla="*/ 196 h 1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6">
                    <a:moveTo>
                      <a:pt x="326" y="89"/>
                    </a:moveTo>
                    <a:lnTo>
                      <a:pt x="326" y="109"/>
                    </a:lnTo>
                    <a:lnTo>
                      <a:pt x="326" y="118"/>
                    </a:lnTo>
                    <a:lnTo>
                      <a:pt x="325" y="126"/>
                    </a:lnTo>
                    <a:lnTo>
                      <a:pt x="322" y="135"/>
                    </a:lnTo>
                    <a:lnTo>
                      <a:pt x="321" y="143"/>
                    </a:lnTo>
                    <a:lnTo>
                      <a:pt x="317" y="151"/>
                    </a:lnTo>
                    <a:lnTo>
                      <a:pt x="313" y="157"/>
                    </a:lnTo>
                    <a:lnTo>
                      <a:pt x="309" y="164"/>
                    </a:lnTo>
                    <a:lnTo>
                      <a:pt x="305" y="171"/>
                    </a:lnTo>
                    <a:lnTo>
                      <a:pt x="300" y="176"/>
                    </a:lnTo>
                    <a:lnTo>
                      <a:pt x="293" y="181"/>
                    </a:lnTo>
                    <a:lnTo>
                      <a:pt x="288" y="185"/>
                    </a:lnTo>
                    <a:lnTo>
                      <a:pt x="281" y="189"/>
                    </a:lnTo>
                    <a:lnTo>
                      <a:pt x="273" y="192"/>
                    </a:lnTo>
                    <a:lnTo>
                      <a:pt x="267" y="194"/>
                    </a:lnTo>
                    <a:lnTo>
                      <a:pt x="259" y="196"/>
                    </a:lnTo>
                    <a:lnTo>
                      <a:pt x="251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2"/>
                    </a:lnTo>
                    <a:lnTo>
                      <a:pt x="267" y="3"/>
                    </a:lnTo>
                    <a:lnTo>
                      <a:pt x="273" y="4"/>
                    </a:lnTo>
                    <a:lnTo>
                      <a:pt x="281" y="8"/>
                    </a:lnTo>
                    <a:lnTo>
                      <a:pt x="288" y="11"/>
                    </a:lnTo>
                    <a:lnTo>
                      <a:pt x="293" y="16"/>
                    </a:lnTo>
                    <a:lnTo>
                      <a:pt x="300" y="20"/>
                    </a:lnTo>
                    <a:lnTo>
                      <a:pt x="305" y="27"/>
                    </a:lnTo>
                    <a:lnTo>
                      <a:pt x="309" y="32"/>
                    </a:lnTo>
                    <a:lnTo>
                      <a:pt x="313" y="39"/>
                    </a:lnTo>
                    <a:lnTo>
                      <a:pt x="317" y="47"/>
                    </a:lnTo>
                    <a:lnTo>
                      <a:pt x="321" y="55"/>
                    </a:lnTo>
                    <a:lnTo>
                      <a:pt x="322" y="62"/>
                    </a:lnTo>
                    <a:lnTo>
                      <a:pt x="325" y="70"/>
                    </a:lnTo>
                    <a:lnTo>
                      <a:pt x="326" y="80"/>
                    </a:lnTo>
                    <a:lnTo>
                      <a:pt x="326" y="8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2" name="Freeform 2456"/>
              <p:cNvSpPr>
                <a:spLocks/>
              </p:cNvSpPr>
              <p:nvPr/>
            </p:nvSpPr>
            <p:spPr bwMode="auto">
              <a:xfrm>
                <a:off x="2124" y="2100"/>
                <a:ext cx="82" cy="49"/>
              </a:xfrm>
              <a:custGeom>
                <a:avLst/>
                <a:gdLst>
                  <a:gd name="T0" fmla="*/ 0 w 326"/>
                  <a:gd name="T1" fmla="*/ 0 h 196"/>
                  <a:gd name="T2" fmla="*/ 0 w 326"/>
                  <a:gd name="T3" fmla="*/ 0 h 196"/>
                  <a:gd name="T4" fmla="*/ 0 w 326"/>
                  <a:gd name="T5" fmla="*/ 0 h 196"/>
                  <a:gd name="T6" fmla="*/ 0 w 326"/>
                  <a:gd name="T7" fmla="*/ 0 h 196"/>
                  <a:gd name="T8" fmla="*/ 0 w 326"/>
                  <a:gd name="T9" fmla="*/ 0 h 196"/>
                  <a:gd name="T10" fmla="*/ 0 w 326"/>
                  <a:gd name="T11" fmla="*/ 0 h 196"/>
                  <a:gd name="T12" fmla="*/ 0 w 326"/>
                  <a:gd name="T13" fmla="*/ 0 h 196"/>
                  <a:gd name="T14" fmla="*/ 0 w 326"/>
                  <a:gd name="T15" fmla="*/ 0 h 196"/>
                  <a:gd name="T16" fmla="*/ 0 w 326"/>
                  <a:gd name="T17" fmla="*/ 0 h 196"/>
                  <a:gd name="T18" fmla="*/ 0 w 326"/>
                  <a:gd name="T19" fmla="*/ 0 h 196"/>
                  <a:gd name="T20" fmla="*/ 0 w 326"/>
                  <a:gd name="T21" fmla="*/ 0 h 196"/>
                  <a:gd name="T22" fmla="*/ 0 w 326"/>
                  <a:gd name="T23" fmla="*/ 0 h 196"/>
                  <a:gd name="T24" fmla="*/ 0 w 326"/>
                  <a:gd name="T25" fmla="*/ 0 h 196"/>
                  <a:gd name="T26" fmla="*/ 0 w 326"/>
                  <a:gd name="T27" fmla="*/ 0 h 196"/>
                  <a:gd name="T28" fmla="*/ 0 w 326"/>
                  <a:gd name="T29" fmla="*/ 0 h 196"/>
                  <a:gd name="T30" fmla="*/ 0 w 326"/>
                  <a:gd name="T31" fmla="*/ 0 h 196"/>
                  <a:gd name="T32" fmla="*/ 0 w 326"/>
                  <a:gd name="T33" fmla="*/ 0 h 196"/>
                  <a:gd name="T34" fmla="*/ 0 w 326"/>
                  <a:gd name="T35" fmla="*/ 0 h 196"/>
                  <a:gd name="T36" fmla="*/ 0 w 326"/>
                  <a:gd name="T37" fmla="*/ 0 h 196"/>
                  <a:gd name="T38" fmla="*/ 0 w 326"/>
                  <a:gd name="T39" fmla="*/ 0 h 196"/>
                  <a:gd name="T40" fmla="*/ 0 w 326"/>
                  <a:gd name="T41" fmla="*/ 0 h 196"/>
                  <a:gd name="T42" fmla="*/ 0 w 326"/>
                  <a:gd name="T43" fmla="*/ 0 h 196"/>
                  <a:gd name="T44" fmla="*/ 0 w 326"/>
                  <a:gd name="T45" fmla="*/ 0 h 196"/>
                  <a:gd name="T46" fmla="*/ 0 w 326"/>
                  <a:gd name="T47" fmla="*/ 0 h 196"/>
                  <a:gd name="T48" fmla="*/ 0 w 326"/>
                  <a:gd name="T49" fmla="*/ 0 h 196"/>
                  <a:gd name="T50" fmla="*/ 0 w 326"/>
                  <a:gd name="T51" fmla="*/ 0 h 196"/>
                  <a:gd name="T52" fmla="*/ 0 w 326"/>
                  <a:gd name="T53" fmla="*/ 0 h 196"/>
                  <a:gd name="T54" fmla="*/ 0 w 326"/>
                  <a:gd name="T55" fmla="*/ 0 h 196"/>
                  <a:gd name="T56" fmla="*/ 0 w 326"/>
                  <a:gd name="T57" fmla="*/ 0 h 196"/>
                  <a:gd name="T58" fmla="*/ 0 w 326"/>
                  <a:gd name="T59" fmla="*/ 0 h 196"/>
                  <a:gd name="T60" fmla="*/ 0 w 326"/>
                  <a:gd name="T61" fmla="*/ 0 h 196"/>
                  <a:gd name="T62" fmla="*/ 0 w 326"/>
                  <a:gd name="T63" fmla="*/ 0 h 196"/>
                  <a:gd name="T64" fmla="*/ 0 w 326"/>
                  <a:gd name="T65" fmla="*/ 0 h 196"/>
                  <a:gd name="T66" fmla="*/ 0 w 326"/>
                  <a:gd name="T67" fmla="*/ 0 h 196"/>
                  <a:gd name="T68" fmla="*/ 0 w 326"/>
                  <a:gd name="T69" fmla="*/ 0 h 196"/>
                  <a:gd name="T70" fmla="*/ 0 w 326"/>
                  <a:gd name="T71" fmla="*/ 0 h 196"/>
                  <a:gd name="T72" fmla="*/ 0 w 326"/>
                  <a:gd name="T73" fmla="*/ 0 h 1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6"/>
                  <a:gd name="T113" fmla="*/ 326 w 326"/>
                  <a:gd name="T114" fmla="*/ 196 h 1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6">
                    <a:moveTo>
                      <a:pt x="326" y="89"/>
                    </a:moveTo>
                    <a:lnTo>
                      <a:pt x="326" y="109"/>
                    </a:lnTo>
                    <a:lnTo>
                      <a:pt x="326" y="118"/>
                    </a:lnTo>
                    <a:lnTo>
                      <a:pt x="325" y="126"/>
                    </a:lnTo>
                    <a:lnTo>
                      <a:pt x="322" y="135"/>
                    </a:lnTo>
                    <a:lnTo>
                      <a:pt x="321" y="143"/>
                    </a:lnTo>
                    <a:lnTo>
                      <a:pt x="317" y="151"/>
                    </a:lnTo>
                    <a:lnTo>
                      <a:pt x="313" y="157"/>
                    </a:lnTo>
                    <a:lnTo>
                      <a:pt x="309" y="164"/>
                    </a:lnTo>
                    <a:lnTo>
                      <a:pt x="305" y="171"/>
                    </a:lnTo>
                    <a:lnTo>
                      <a:pt x="300" y="176"/>
                    </a:lnTo>
                    <a:lnTo>
                      <a:pt x="293" y="181"/>
                    </a:lnTo>
                    <a:lnTo>
                      <a:pt x="288" y="185"/>
                    </a:lnTo>
                    <a:lnTo>
                      <a:pt x="281" y="189"/>
                    </a:lnTo>
                    <a:lnTo>
                      <a:pt x="273" y="192"/>
                    </a:lnTo>
                    <a:lnTo>
                      <a:pt x="267" y="194"/>
                    </a:lnTo>
                    <a:lnTo>
                      <a:pt x="259" y="196"/>
                    </a:lnTo>
                    <a:lnTo>
                      <a:pt x="251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2"/>
                    </a:lnTo>
                    <a:lnTo>
                      <a:pt x="267" y="3"/>
                    </a:lnTo>
                    <a:lnTo>
                      <a:pt x="273" y="4"/>
                    </a:lnTo>
                    <a:lnTo>
                      <a:pt x="281" y="8"/>
                    </a:lnTo>
                    <a:lnTo>
                      <a:pt x="288" y="11"/>
                    </a:lnTo>
                    <a:lnTo>
                      <a:pt x="293" y="16"/>
                    </a:lnTo>
                    <a:lnTo>
                      <a:pt x="300" y="20"/>
                    </a:lnTo>
                    <a:lnTo>
                      <a:pt x="305" y="27"/>
                    </a:lnTo>
                    <a:lnTo>
                      <a:pt x="309" y="32"/>
                    </a:lnTo>
                    <a:lnTo>
                      <a:pt x="313" y="39"/>
                    </a:lnTo>
                    <a:lnTo>
                      <a:pt x="317" y="47"/>
                    </a:lnTo>
                    <a:lnTo>
                      <a:pt x="321" y="55"/>
                    </a:lnTo>
                    <a:lnTo>
                      <a:pt x="322" y="62"/>
                    </a:lnTo>
                    <a:lnTo>
                      <a:pt x="325" y="70"/>
                    </a:lnTo>
                    <a:lnTo>
                      <a:pt x="326" y="80"/>
                    </a:lnTo>
                    <a:lnTo>
                      <a:pt x="326" y="8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3" name="Freeform 2457"/>
              <p:cNvSpPr>
                <a:spLocks/>
              </p:cNvSpPr>
              <p:nvPr/>
            </p:nvSpPr>
            <p:spPr bwMode="auto">
              <a:xfrm>
                <a:off x="2075" y="2239"/>
                <a:ext cx="82" cy="49"/>
              </a:xfrm>
              <a:custGeom>
                <a:avLst/>
                <a:gdLst>
                  <a:gd name="T0" fmla="*/ 0 w 326"/>
                  <a:gd name="T1" fmla="*/ 0 h 196"/>
                  <a:gd name="T2" fmla="*/ 0 w 326"/>
                  <a:gd name="T3" fmla="*/ 0 h 196"/>
                  <a:gd name="T4" fmla="*/ 0 w 326"/>
                  <a:gd name="T5" fmla="*/ 0 h 196"/>
                  <a:gd name="T6" fmla="*/ 0 w 326"/>
                  <a:gd name="T7" fmla="*/ 0 h 196"/>
                  <a:gd name="T8" fmla="*/ 0 w 326"/>
                  <a:gd name="T9" fmla="*/ 0 h 196"/>
                  <a:gd name="T10" fmla="*/ 0 w 326"/>
                  <a:gd name="T11" fmla="*/ 0 h 196"/>
                  <a:gd name="T12" fmla="*/ 0 w 326"/>
                  <a:gd name="T13" fmla="*/ 0 h 196"/>
                  <a:gd name="T14" fmla="*/ 0 w 326"/>
                  <a:gd name="T15" fmla="*/ 0 h 196"/>
                  <a:gd name="T16" fmla="*/ 0 w 326"/>
                  <a:gd name="T17" fmla="*/ 0 h 196"/>
                  <a:gd name="T18" fmla="*/ 0 w 326"/>
                  <a:gd name="T19" fmla="*/ 0 h 196"/>
                  <a:gd name="T20" fmla="*/ 0 w 326"/>
                  <a:gd name="T21" fmla="*/ 0 h 196"/>
                  <a:gd name="T22" fmla="*/ 0 w 326"/>
                  <a:gd name="T23" fmla="*/ 0 h 196"/>
                  <a:gd name="T24" fmla="*/ 0 w 326"/>
                  <a:gd name="T25" fmla="*/ 0 h 196"/>
                  <a:gd name="T26" fmla="*/ 0 w 326"/>
                  <a:gd name="T27" fmla="*/ 0 h 196"/>
                  <a:gd name="T28" fmla="*/ 0 w 326"/>
                  <a:gd name="T29" fmla="*/ 0 h 196"/>
                  <a:gd name="T30" fmla="*/ 0 w 326"/>
                  <a:gd name="T31" fmla="*/ 0 h 196"/>
                  <a:gd name="T32" fmla="*/ 0 w 326"/>
                  <a:gd name="T33" fmla="*/ 0 h 196"/>
                  <a:gd name="T34" fmla="*/ 0 w 326"/>
                  <a:gd name="T35" fmla="*/ 0 h 196"/>
                  <a:gd name="T36" fmla="*/ 0 w 326"/>
                  <a:gd name="T37" fmla="*/ 0 h 196"/>
                  <a:gd name="T38" fmla="*/ 0 w 326"/>
                  <a:gd name="T39" fmla="*/ 0 h 196"/>
                  <a:gd name="T40" fmla="*/ 0 w 326"/>
                  <a:gd name="T41" fmla="*/ 0 h 196"/>
                  <a:gd name="T42" fmla="*/ 0 w 326"/>
                  <a:gd name="T43" fmla="*/ 0 h 196"/>
                  <a:gd name="T44" fmla="*/ 0 w 326"/>
                  <a:gd name="T45" fmla="*/ 0 h 196"/>
                  <a:gd name="T46" fmla="*/ 0 w 326"/>
                  <a:gd name="T47" fmla="*/ 0 h 196"/>
                  <a:gd name="T48" fmla="*/ 0 w 326"/>
                  <a:gd name="T49" fmla="*/ 0 h 196"/>
                  <a:gd name="T50" fmla="*/ 0 w 326"/>
                  <a:gd name="T51" fmla="*/ 0 h 196"/>
                  <a:gd name="T52" fmla="*/ 0 w 326"/>
                  <a:gd name="T53" fmla="*/ 0 h 196"/>
                  <a:gd name="T54" fmla="*/ 0 w 326"/>
                  <a:gd name="T55" fmla="*/ 0 h 196"/>
                  <a:gd name="T56" fmla="*/ 0 w 326"/>
                  <a:gd name="T57" fmla="*/ 0 h 196"/>
                  <a:gd name="T58" fmla="*/ 0 w 326"/>
                  <a:gd name="T59" fmla="*/ 0 h 196"/>
                  <a:gd name="T60" fmla="*/ 0 w 326"/>
                  <a:gd name="T61" fmla="*/ 0 h 196"/>
                  <a:gd name="T62" fmla="*/ 0 w 326"/>
                  <a:gd name="T63" fmla="*/ 0 h 196"/>
                  <a:gd name="T64" fmla="*/ 0 w 326"/>
                  <a:gd name="T65" fmla="*/ 0 h 196"/>
                  <a:gd name="T66" fmla="*/ 0 w 326"/>
                  <a:gd name="T67" fmla="*/ 0 h 196"/>
                  <a:gd name="T68" fmla="*/ 0 w 326"/>
                  <a:gd name="T69" fmla="*/ 0 h 196"/>
                  <a:gd name="T70" fmla="*/ 0 w 326"/>
                  <a:gd name="T71" fmla="*/ 0 h 196"/>
                  <a:gd name="T72" fmla="*/ 0 w 326"/>
                  <a:gd name="T73" fmla="*/ 0 h 1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6"/>
                  <a:gd name="T113" fmla="*/ 326 w 326"/>
                  <a:gd name="T114" fmla="*/ 196 h 1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6">
                    <a:moveTo>
                      <a:pt x="326" y="89"/>
                    </a:moveTo>
                    <a:lnTo>
                      <a:pt x="326" y="107"/>
                    </a:lnTo>
                    <a:lnTo>
                      <a:pt x="326" y="117"/>
                    </a:lnTo>
                    <a:lnTo>
                      <a:pt x="324" y="126"/>
                    </a:lnTo>
                    <a:lnTo>
                      <a:pt x="323" y="134"/>
                    </a:lnTo>
                    <a:lnTo>
                      <a:pt x="320" y="143"/>
                    </a:lnTo>
                    <a:lnTo>
                      <a:pt x="316" y="151"/>
                    </a:lnTo>
                    <a:lnTo>
                      <a:pt x="314" y="158"/>
                    </a:lnTo>
                    <a:lnTo>
                      <a:pt x="308" y="164"/>
                    </a:lnTo>
                    <a:lnTo>
                      <a:pt x="304" y="171"/>
                    </a:lnTo>
                    <a:lnTo>
                      <a:pt x="299" y="176"/>
                    </a:lnTo>
                    <a:lnTo>
                      <a:pt x="293" y="181"/>
                    </a:lnTo>
                    <a:lnTo>
                      <a:pt x="287" y="185"/>
                    </a:lnTo>
                    <a:lnTo>
                      <a:pt x="281" y="189"/>
                    </a:lnTo>
                    <a:lnTo>
                      <a:pt x="273" y="192"/>
                    </a:lnTo>
                    <a:lnTo>
                      <a:pt x="266" y="194"/>
                    </a:lnTo>
                    <a:lnTo>
                      <a:pt x="258" y="196"/>
                    </a:lnTo>
                    <a:lnTo>
                      <a:pt x="250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8" y="0"/>
                    </a:lnTo>
                    <a:lnTo>
                      <a:pt x="266" y="2"/>
                    </a:lnTo>
                    <a:lnTo>
                      <a:pt x="273" y="4"/>
                    </a:lnTo>
                    <a:lnTo>
                      <a:pt x="281" y="7"/>
                    </a:lnTo>
                    <a:lnTo>
                      <a:pt x="287" y="11"/>
                    </a:lnTo>
                    <a:lnTo>
                      <a:pt x="293" y="15"/>
                    </a:lnTo>
                    <a:lnTo>
                      <a:pt x="299" y="20"/>
                    </a:lnTo>
                    <a:lnTo>
                      <a:pt x="304" y="26"/>
                    </a:lnTo>
                    <a:lnTo>
                      <a:pt x="308" y="32"/>
                    </a:lnTo>
                    <a:lnTo>
                      <a:pt x="314" y="39"/>
                    </a:lnTo>
                    <a:lnTo>
                      <a:pt x="316" y="47"/>
                    </a:lnTo>
                    <a:lnTo>
                      <a:pt x="320" y="53"/>
                    </a:lnTo>
                    <a:lnTo>
                      <a:pt x="323" y="62"/>
                    </a:lnTo>
                    <a:lnTo>
                      <a:pt x="324" y="70"/>
                    </a:lnTo>
                    <a:lnTo>
                      <a:pt x="326" y="80"/>
                    </a:lnTo>
                    <a:lnTo>
                      <a:pt x="326" y="8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4" name="Freeform 2458"/>
              <p:cNvSpPr>
                <a:spLocks/>
              </p:cNvSpPr>
              <p:nvPr/>
            </p:nvSpPr>
            <p:spPr bwMode="auto">
              <a:xfrm>
                <a:off x="2075" y="2239"/>
                <a:ext cx="82" cy="49"/>
              </a:xfrm>
              <a:custGeom>
                <a:avLst/>
                <a:gdLst>
                  <a:gd name="T0" fmla="*/ 0 w 326"/>
                  <a:gd name="T1" fmla="*/ 0 h 196"/>
                  <a:gd name="T2" fmla="*/ 0 w 326"/>
                  <a:gd name="T3" fmla="*/ 0 h 196"/>
                  <a:gd name="T4" fmla="*/ 0 w 326"/>
                  <a:gd name="T5" fmla="*/ 0 h 196"/>
                  <a:gd name="T6" fmla="*/ 0 w 326"/>
                  <a:gd name="T7" fmla="*/ 0 h 196"/>
                  <a:gd name="T8" fmla="*/ 0 w 326"/>
                  <a:gd name="T9" fmla="*/ 0 h 196"/>
                  <a:gd name="T10" fmla="*/ 0 w 326"/>
                  <a:gd name="T11" fmla="*/ 0 h 196"/>
                  <a:gd name="T12" fmla="*/ 0 w 326"/>
                  <a:gd name="T13" fmla="*/ 0 h 196"/>
                  <a:gd name="T14" fmla="*/ 0 w 326"/>
                  <a:gd name="T15" fmla="*/ 0 h 196"/>
                  <a:gd name="T16" fmla="*/ 0 w 326"/>
                  <a:gd name="T17" fmla="*/ 0 h 196"/>
                  <a:gd name="T18" fmla="*/ 0 w 326"/>
                  <a:gd name="T19" fmla="*/ 0 h 196"/>
                  <a:gd name="T20" fmla="*/ 0 w 326"/>
                  <a:gd name="T21" fmla="*/ 0 h 196"/>
                  <a:gd name="T22" fmla="*/ 0 w 326"/>
                  <a:gd name="T23" fmla="*/ 0 h 196"/>
                  <a:gd name="T24" fmla="*/ 0 w 326"/>
                  <a:gd name="T25" fmla="*/ 0 h 196"/>
                  <a:gd name="T26" fmla="*/ 0 w 326"/>
                  <a:gd name="T27" fmla="*/ 0 h 196"/>
                  <a:gd name="T28" fmla="*/ 0 w 326"/>
                  <a:gd name="T29" fmla="*/ 0 h 196"/>
                  <a:gd name="T30" fmla="*/ 0 w 326"/>
                  <a:gd name="T31" fmla="*/ 0 h 196"/>
                  <a:gd name="T32" fmla="*/ 0 w 326"/>
                  <a:gd name="T33" fmla="*/ 0 h 196"/>
                  <a:gd name="T34" fmla="*/ 0 w 326"/>
                  <a:gd name="T35" fmla="*/ 0 h 196"/>
                  <a:gd name="T36" fmla="*/ 0 w 326"/>
                  <a:gd name="T37" fmla="*/ 0 h 196"/>
                  <a:gd name="T38" fmla="*/ 0 w 326"/>
                  <a:gd name="T39" fmla="*/ 0 h 196"/>
                  <a:gd name="T40" fmla="*/ 0 w 326"/>
                  <a:gd name="T41" fmla="*/ 0 h 196"/>
                  <a:gd name="T42" fmla="*/ 0 w 326"/>
                  <a:gd name="T43" fmla="*/ 0 h 196"/>
                  <a:gd name="T44" fmla="*/ 0 w 326"/>
                  <a:gd name="T45" fmla="*/ 0 h 196"/>
                  <a:gd name="T46" fmla="*/ 0 w 326"/>
                  <a:gd name="T47" fmla="*/ 0 h 196"/>
                  <a:gd name="T48" fmla="*/ 0 w 326"/>
                  <a:gd name="T49" fmla="*/ 0 h 196"/>
                  <a:gd name="T50" fmla="*/ 0 w 326"/>
                  <a:gd name="T51" fmla="*/ 0 h 196"/>
                  <a:gd name="T52" fmla="*/ 0 w 326"/>
                  <a:gd name="T53" fmla="*/ 0 h 196"/>
                  <a:gd name="T54" fmla="*/ 0 w 326"/>
                  <a:gd name="T55" fmla="*/ 0 h 196"/>
                  <a:gd name="T56" fmla="*/ 0 w 326"/>
                  <a:gd name="T57" fmla="*/ 0 h 196"/>
                  <a:gd name="T58" fmla="*/ 0 w 326"/>
                  <a:gd name="T59" fmla="*/ 0 h 196"/>
                  <a:gd name="T60" fmla="*/ 0 w 326"/>
                  <a:gd name="T61" fmla="*/ 0 h 196"/>
                  <a:gd name="T62" fmla="*/ 0 w 326"/>
                  <a:gd name="T63" fmla="*/ 0 h 196"/>
                  <a:gd name="T64" fmla="*/ 0 w 326"/>
                  <a:gd name="T65" fmla="*/ 0 h 196"/>
                  <a:gd name="T66" fmla="*/ 0 w 326"/>
                  <a:gd name="T67" fmla="*/ 0 h 196"/>
                  <a:gd name="T68" fmla="*/ 0 w 326"/>
                  <a:gd name="T69" fmla="*/ 0 h 196"/>
                  <a:gd name="T70" fmla="*/ 0 w 326"/>
                  <a:gd name="T71" fmla="*/ 0 h 196"/>
                  <a:gd name="T72" fmla="*/ 0 w 326"/>
                  <a:gd name="T73" fmla="*/ 0 h 1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6"/>
                  <a:gd name="T113" fmla="*/ 326 w 326"/>
                  <a:gd name="T114" fmla="*/ 196 h 1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6">
                    <a:moveTo>
                      <a:pt x="326" y="89"/>
                    </a:moveTo>
                    <a:lnTo>
                      <a:pt x="326" y="107"/>
                    </a:lnTo>
                    <a:lnTo>
                      <a:pt x="326" y="117"/>
                    </a:lnTo>
                    <a:lnTo>
                      <a:pt x="324" y="126"/>
                    </a:lnTo>
                    <a:lnTo>
                      <a:pt x="323" y="134"/>
                    </a:lnTo>
                    <a:lnTo>
                      <a:pt x="320" y="143"/>
                    </a:lnTo>
                    <a:lnTo>
                      <a:pt x="316" y="151"/>
                    </a:lnTo>
                    <a:lnTo>
                      <a:pt x="314" y="158"/>
                    </a:lnTo>
                    <a:lnTo>
                      <a:pt x="308" y="164"/>
                    </a:lnTo>
                    <a:lnTo>
                      <a:pt x="304" y="171"/>
                    </a:lnTo>
                    <a:lnTo>
                      <a:pt x="299" y="176"/>
                    </a:lnTo>
                    <a:lnTo>
                      <a:pt x="293" y="181"/>
                    </a:lnTo>
                    <a:lnTo>
                      <a:pt x="287" y="185"/>
                    </a:lnTo>
                    <a:lnTo>
                      <a:pt x="281" y="189"/>
                    </a:lnTo>
                    <a:lnTo>
                      <a:pt x="273" y="192"/>
                    </a:lnTo>
                    <a:lnTo>
                      <a:pt x="266" y="194"/>
                    </a:lnTo>
                    <a:lnTo>
                      <a:pt x="258" y="196"/>
                    </a:lnTo>
                    <a:lnTo>
                      <a:pt x="250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8" y="0"/>
                    </a:lnTo>
                    <a:lnTo>
                      <a:pt x="266" y="2"/>
                    </a:lnTo>
                    <a:lnTo>
                      <a:pt x="273" y="4"/>
                    </a:lnTo>
                    <a:lnTo>
                      <a:pt x="281" y="7"/>
                    </a:lnTo>
                    <a:lnTo>
                      <a:pt x="287" y="11"/>
                    </a:lnTo>
                    <a:lnTo>
                      <a:pt x="293" y="15"/>
                    </a:lnTo>
                    <a:lnTo>
                      <a:pt x="299" y="20"/>
                    </a:lnTo>
                    <a:lnTo>
                      <a:pt x="304" y="26"/>
                    </a:lnTo>
                    <a:lnTo>
                      <a:pt x="308" y="32"/>
                    </a:lnTo>
                    <a:lnTo>
                      <a:pt x="314" y="39"/>
                    </a:lnTo>
                    <a:lnTo>
                      <a:pt x="316" y="47"/>
                    </a:lnTo>
                    <a:lnTo>
                      <a:pt x="320" y="53"/>
                    </a:lnTo>
                    <a:lnTo>
                      <a:pt x="323" y="62"/>
                    </a:lnTo>
                    <a:lnTo>
                      <a:pt x="324" y="70"/>
                    </a:lnTo>
                    <a:lnTo>
                      <a:pt x="326" y="80"/>
                    </a:lnTo>
                    <a:lnTo>
                      <a:pt x="326" y="89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5" name="Freeform 2459"/>
              <p:cNvSpPr>
                <a:spLocks/>
              </p:cNvSpPr>
              <p:nvPr/>
            </p:nvSpPr>
            <p:spPr bwMode="auto">
              <a:xfrm>
                <a:off x="2173" y="2215"/>
                <a:ext cx="82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7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5" y="125"/>
                    </a:lnTo>
                    <a:lnTo>
                      <a:pt x="322" y="133"/>
                    </a:lnTo>
                    <a:lnTo>
                      <a:pt x="319" y="141"/>
                    </a:lnTo>
                    <a:lnTo>
                      <a:pt x="317" y="149"/>
                    </a:lnTo>
                    <a:lnTo>
                      <a:pt x="313" y="157"/>
                    </a:lnTo>
                    <a:lnTo>
                      <a:pt x="309" y="163"/>
                    </a:lnTo>
                    <a:lnTo>
                      <a:pt x="303" y="169"/>
                    </a:lnTo>
                    <a:lnTo>
                      <a:pt x="298" y="175"/>
                    </a:lnTo>
                    <a:lnTo>
                      <a:pt x="293" y="179"/>
                    </a:lnTo>
                    <a:lnTo>
                      <a:pt x="286" y="185"/>
                    </a:lnTo>
                    <a:lnTo>
                      <a:pt x="280" y="187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59" y="194"/>
                    </a:lnTo>
                    <a:lnTo>
                      <a:pt x="251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0"/>
                    </a:lnTo>
                    <a:lnTo>
                      <a:pt x="267" y="1"/>
                    </a:lnTo>
                    <a:lnTo>
                      <a:pt x="273" y="4"/>
                    </a:lnTo>
                    <a:lnTo>
                      <a:pt x="280" y="6"/>
                    </a:lnTo>
                    <a:lnTo>
                      <a:pt x="286" y="10"/>
                    </a:lnTo>
                    <a:lnTo>
                      <a:pt x="293" y="14"/>
                    </a:lnTo>
                    <a:lnTo>
                      <a:pt x="298" y="20"/>
                    </a:lnTo>
                    <a:lnTo>
                      <a:pt x="303" y="25"/>
                    </a:lnTo>
                    <a:lnTo>
                      <a:pt x="309" y="31"/>
                    </a:lnTo>
                    <a:lnTo>
                      <a:pt x="313" y="38"/>
                    </a:lnTo>
                    <a:lnTo>
                      <a:pt x="317" y="45"/>
                    </a:lnTo>
                    <a:lnTo>
                      <a:pt x="319" y="53"/>
                    </a:lnTo>
                    <a:lnTo>
                      <a:pt x="322" y="60"/>
                    </a:lnTo>
                    <a:lnTo>
                      <a:pt x="325" y="70"/>
                    </a:lnTo>
                    <a:lnTo>
                      <a:pt x="326" y="78"/>
                    </a:lnTo>
                    <a:lnTo>
                      <a:pt x="326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6" name="Freeform 2460"/>
              <p:cNvSpPr>
                <a:spLocks/>
              </p:cNvSpPr>
              <p:nvPr/>
            </p:nvSpPr>
            <p:spPr bwMode="auto">
              <a:xfrm>
                <a:off x="2173" y="2215"/>
                <a:ext cx="82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7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5" y="125"/>
                    </a:lnTo>
                    <a:lnTo>
                      <a:pt x="322" y="133"/>
                    </a:lnTo>
                    <a:lnTo>
                      <a:pt x="319" y="141"/>
                    </a:lnTo>
                    <a:lnTo>
                      <a:pt x="317" y="149"/>
                    </a:lnTo>
                    <a:lnTo>
                      <a:pt x="313" y="157"/>
                    </a:lnTo>
                    <a:lnTo>
                      <a:pt x="309" y="163"/>
                    </a:lnTo>
                    <a:lnTo>
                      <a:pt x="303" y="169"/>
                    </a:lnTo>
                    <a:lnTo>
                      <a:pt x="298" y="175"/>
                    </a:lnTo>
                    <a:lnTo>
                      <a:pt x="293" y="179"/>
                    </a:lnTo>
                    <a:lnTo>
                      <a:pt x="286" y="185"/>
                    </a:lnTo>
                    <a:lnTo>
                      <a:pt x="280" y="187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59" y="194"/>
                    </a:lnTo>
                    <a:lnTo>
                      <a:pt x="251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0"/>
                    </a:lnTo>
                    <a:lnTo>
                      <a:pt x="267" y="1"/>
                    </a:lnTo>
                    <a:lnTo>
                      <a:pt x="273" y="4"/>
                    </a:lnTo>
                    <a:lnTo>
                      <a:pt x="280" y="6"/>
                    </a:lnTo>
                    <a:lnTo>
                      <a:pt x="286" y="10"/>
                    </a:lnTo>
                    <a:lnTo>
                      <a:pt x="293" y="14"/>
                    </a:lnTo>
                    <a:lnTo>
                      <a:pt x="298" y="20"/>
                    </a:lnTo>
                    <a:lnTo>
                      <a:pt x="303" y="25"/>
                    </a:lnTo>
                    <a:lnTo>
                      <a:pt x="309" y="31"/>
                    </a:lnTo>
                    <a:lnTo>
                      <a:pt x="313" y="38"/>
                    </a:lnTo>
                    <a:lnTo>
                      <a:pt x="317" y="45"/>
                    </a:lnTo>
                    <a:lnTo>
                      <a:pt x="319" y="53"/>
                    </a:lnTo>
                    <a:lnTo>
                      <a:pt x="322" y="60"/>
                    </a:lnTo>
                    <a:lnTo>
                      <a:pt x="325" y="70"/>
                    </a:lnTo>
                    <a:lnTo>
                      <a:pt x="326" y="78"/>
                    </a:lnTo>
                    <a:lnTo>
                      <a:pt x="326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7" name="Freeform 2461"/>
              <p:cNvSpPr>
                <a:spLocks/>
              </p:cNvSpPr>
              <p:nvPr/>
            </p:nvSpPr>
            <p:spPr bwMode="auto">
              <a:xfrm>
                <a:off x="2192" y="2299"/>
                <a:ext cx="81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8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5" y="125"/>
                    </a:lnTo>
                    <a:lnTo>
                      <a:pt x="322" y="133"/>
                    </a:lnTo>
                    <a:lnTo>
                      <a:pt x="321" y="141"/>
                    </a:lnTo>
                    <a:lnTo>
                      <a:pt x="317" y="149"/>
                    </a:lnTo>
                    <a:lnTo>
                      <a:pt x="313" y="157"/>
                    </a:lnTo>
                    <a:lnTo>
                      <a:pt x="309" y="164"/>
                    </a:lnTo>
                    <a:lnTo>
                      <a:pt x="305" y="170"/>
                    </a:lnTo>
                    <a:lnTo>
                      <a:pt x="299" y="176"/>
                    </a:lnTo>
                    <a:lnTo>
                      <a:pt x="293" y="181"/>
                    </a:lnTo>
                    <a:lnTo>
                      <a:pt x="288" y="185"/>
                    </a:lnTo>
                    <a:lnTo>
                      <a:pt x="281" y="189"/>
                    </a:lnTo>
                    <a:lnTo>
                      <a:pt x="273" y="191"/>
                    </a:lnTo>
                    <a:lnTo>
                      <a:pt x="266" y="193"/>
                    </a:lnTo>
                    <a:lnTo>
                      <a:pt x="259" y="194"/>
                    </a:lnTo>
                    <a:lnTo>
                      <a:pt x="251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0"/>
                    </a:lnTo>
                    <a:lnTo>
                      <a:pt x="266" y="1"/>
                    </a:lnTo>
                    <a:lnTo>
                      <a:pt x="273" y="4"/>
                    </a:lnTo>
                    <a:lnTo>
                      <a:pt x="281" y="7"/>
                    </a:lnTo>
                    <a:lnTo>
                      <a:pt x="288" y="11"/>
                    </a:lnTo>
                    <a:lnTo>
                      <a:pt x="293" y="15"/>
                    </a:lnTo>
                    <a:lnTo>
                      <a:pt x="299" y="20"/>
                    </a:lnTo>
                    <a:lnTo>
                      <a:pt x="305" y="25"/>
                    </a:lnTo>
                    <a:lnTo>
                      <a:pt x="309" y="32"/>
                    </a:lnTo>
                    <a:lnTo>
                      <a:pt x="313" y="38"/>
                    </a:lnTo>
                    <a:lnTo>
                      <a:pt x="317" y="45"/>
                    </a:lnTo>
                    <a:lnTo>
                      <a:pt x="321" y="53"/>
                    </a:lnTo>
                    <a:lnTo>
                      <a:pt x="322" y="61"/>
                    </a:lnTo>
                    <a:lnTo>
                      <a:pt x="325" y="70"/>
                    </a:lnTo>
                    <a:lnTo>
                      <a:pt x="326" y="79"/>
                    </a:lnTo>
                    <a:lnTo>
                      <a:pt x="326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8" name="Freeform 2462"/>
              <p:cNvSpPr>
                <a:spLocks/>
              </p:cNvSpPr>
              <p:nvPr/>
            </p:nvSpPr>
            <p:spPr bwMode="auto">
              <a:xfrm>
                <a:off x="2192" y="2299"/>
                <a:ext cx="81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8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5" y="125"/>
                    </a:lnTo>
                    <a:lnTo>
                      <a:pt x="322" y="133"/>
                    </a:lnTo>
                    <a:lnTo>
                      <a:pt x="321" y="141"/>
                    </a:lnTo>
                    <a:lnTo>
                      <a:pt x="317" y="149"/>
                    </a:lnTo>
                    <a:lnTo>
                      <a:pt x="313" y="157"/>
                    </a:lnTo>
                    <a:lnTo>
                      <a:pt x="309" y="164"/>
                    </a:lnTo>
                    <a:lnTo>
                      <a:pt x="305" y="170"/>
                    </a:lnTo>
                    <a:lnTo>
                      <a:pt x="299" y="176"/>
                    </a:lnTo>
                    <a:lnTo>
                      <a:pt x="293" y="181"/>
                    </a:lnTo>
                    <a:lnTo>
                      <a:pt x="288" y="185"/>
                    </a:lnTo>
                    <a:lnTo>
                      <a:pt x="281" y="189"/>
                    </a:lnTo>
                    <a:lnTo>
                      <a:pt x="273" y="191"/>
                    </a:lnTo>
                    <a:lnTo>
                      <a:pt x="266" y="193"/>
                    </a:lnTo>
                    <a:lnTo>
                      <a:pt x="259" y="194"/>
                    </a:lnTo>
                    <a:lnTo>
                      <a:pt x="251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0"/>
                    </a:lnTo>
                    <a:lnTo>
                      <a:pt x="266" y="1"/>
                    </a:lnTo>
                    <a:lnTo>
                      <a:pt x="273" y="4"/>
                    </a:lnTo>
                    <a:lnTo>
                      <a:pt x="281" y="7"/>
                    </a:lnTo>
                    <a:lnTo>
                      <a:pt x="288" y="11"/>
                    </a:lnTo>
                    <a:lnTo>
                      <a:pt x="293" y="15"/>
                    </a:lnTo>
                    <a:lnTo>
                      <a:pt x="299" y="20"/>
                    </a:lnTo>
                    <a:lnTo>
                      <a:pt x="305" y="25"/>
                    </a:lnTo>
                    <a:lnTo>
                      <a:pt x="309" y="32"/>
                    </a:lnTo>
                    <a:lnTo>
                      <a:pt x="313" y="38"/>
                    </a:lnTo>
                    <a:lnTo>
                      <a:pt x="317" y="45"/>
                    </a:lnTo>
                    <a:lnTo>
                      <a:pt x="321" y="53"/>
                    </a:lnTo>
                    <a:lnTo>
                      <a:pt x="322" y="61"/>
                    </a:lnTo>
                    <a:lnTo>
                      <a:pt x="325" y="70"/>
                    </a:lnTo>
                    <a:lnTo>
                      <a:pt x="326" y="79"/>
                    </a:lnTo>
                    <a:lnTo>
                      <a:pt x="326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79" name="Freeform 2463"/>
              <p:cNvSpPr>
                <a:spLocks/>
              </p:cNvSpPr>
              <p:nvPr/>
            </p:nvSpPr>
            <p:spPr bwMode="auto">
              <a:xfrm>
                <a:off x="2083" y="2337"/>
                <a:ext cx="82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7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4" y="125"/>
                    </a:lnTo>
                    <a:lnTo>
                      <a:pt x="322" y="133"/>
                    </a:lnTo>
                    <a:lnTo>
                      <a:pt x="320" y="141"/>
                    </a:lnTo>
                    <a:lnTo>
                      <a:pt x="316" y="149"/>
                    </a:lnTo>
                    <a:lnTo>
                      <a:pt x="312" y="157"/>
                    </a:lnTo>
                    <a:lnTo>
                      <a:pt x="308" y="163"/>
                    </a:lnTo>
                    <a:lnTo>
                      <a:pt x="304" y="169"/>
                    </a:lnTo>
                    <a:lnTo>
                      <a:pt x="299" y="175"/>
                    </a:lnTo>
                    <a:lnTo>
                      <a:pt x="293" y="179"/>
                    </a:lnTo>
                    <a:lnTo>
                      <a:pt x="287" y="185"/>
                    </a:lnTo>
                    <a:lnTo>
                      <a:pt x="281" y="187"/>
                    </a:lnTo>
                    <a:lnTo>
                      <a:pt x="273" y="191"/>
                    </a:lnTo>
                    <a:lnTo>
                      <a:pt x="266" y="192"/>
                    </a:lnTo>
                    <a:lnTo>
                      <a:pt x="258" y="194"/>
                    </a:lnTo>
                    <a:lnTo>
                      <a:pt x="250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8" y="0"/>
                    </a:lnTo>
                    <a:lnTo>
                      <a:pt x="266" y="1"/>
                    </a:lnTo>
                    <a:lnTo>
                      <a:pt x="273" y="4"/>
                    </a:lnTo>
                    <a:lnTo>
                      <a:pt x="281" y="6"/>
                    </a:lnTo>
                    <a:lnTo>
                      <a:pt x="287" y="10"/>
                    </a:lnTo>
                    <a:lnTo>
                      <a:pt x="293" y="14"/>
                    </a:lnTo>
                    <a:lnTo>
                      <a:pt x="299" y="20"/>
                    </a:lnTo>
                    <a:lnTo>
                      <a:pt x="304" y="25"/>
                    </a:lnTo>
                    <a:lnTo>
                      <a:pt x="308" y="31"/>
                    </a:lnTo>
                    <a:lnTo>
                      <a:pt x="312" y="38"/>
                    </a:lnTo>
                    <a:lnTo>
                      <a:pt x="316" y="45"/>
                    </a:lnTo>
                    <a:lnTo>
                      <a:pt x="320" y="53"/>
                    </a:lnTo>
                    <a:lnTo>
                      <a:pt x="322" y="61"/>
                    </a:lnTo>
                    <a:lnTo>
                      <a:pt x="324" y="70"/>
                    </a:lnTo>
                    <a:lnTo>
                      <a:pt x="326" y="78"/>
                    </a:lnTo>
                    <a:lnTo>
                      <a:pt x="326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80" name="Freeform 2464"/>
              <p:cNvSpPr>
                <a:spLocks/>
              </p:cNvSpPr>
              <p:nvPr/>
            </p:nvSpPr>
            <p:spPr bwMode="auto">
              <a:xfrm>
                <a:off x="2083" y="2337"/>
                <a:ext cx="82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7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4" y="125"/>
                    </a:lnTo>
                    <a:lnTo>
                      <a:pt x="322" y="133"/>
                    </a:lnTo>
                    <a:lnTo>
                      <a:pt x="320" y="141"/>
                    </a:lnTo>
                    <a:lnTo>
                      <a:pt x="316" y="149"/>
                    </a:lnTo>
                    <a:lnTo>
                      <a:pt x="312" y="157"/>
                    </a:lnTo>
                    <a:lnTo>
                      <a:pt x="308" y="163"/>
                    </a:lnTo>
                    <a:lnTo>
                      <a:pt x="304" y="169"/>
                    </a:lnTo>
                    <a:lnTo>
                      <a:pt x="299" y="175"/>
                    </a:lnTo>
                    <a:lnTo>
                      <a:pt x="293" y="179"/>
                    </a:lnTo>
                    <a:lnTo>
                      <a:pt x="287" y="185"/>
                    </a:lnTo>
                    <a:lnTo>
                      <a:pt x="281" y="187"/>
                    </a:lnTo>
                    <a:lnTo>
                      <a:pt x="273" y="191"/>
                    </a:lnTo>
                    <a:lnTo>
                      <a:pt x="266" y="192"/>
                    </a:lnTo>
                    <a:lnTo>
                      <a:pt x="258" y="194"/>
                    </a:lnTo>
                    <a:lnTo>
                      <a:pt x="250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8" y="0"/>
                    </a:lnTo>
                    <a:lnTo>
                      <a:pt x="266" y="1"/>
                    </a:lnTo>
                    <a:lnTo>
                      <a:pt x="273" y="4"/>
                    </a:lnTo>
                    <a:lnTo>
                      <a:pt x="281" y="6"/>
                    </a:lnTo>
                    <a:lnTo>
                      <a:pt x="287" y="10"/>
                    </a:lnTo>
                    <a:lnTo>
                      <a:pt x="293" y="14"/>
                    </a:lnTo>
                    <a:lnTo>
                      <a:pt x="299" y="20"/>
                    </a:lnTo>
                    <a:lnTo>
                      <a:pt x="304" y="25"/>
                    </a:lnTo>
                    <a:lnTo>
                      <a:pt x="308" y="31"/>
                    </a:lnTo>
                    <a:lnTo>
                      <a:pt x="312" y="38"/>
                    </a:lnTo>
                    <a:lnTo>
                      <a:pt x="316" y="45"/>
                    </a:lnTo>
                    <a:lnTo>
                      <a:pt x="320" y="53"/>
                    </a:lnTo>
                    <a:lnTo>
                      <a:pt x="322" y="61"/>
                    </a:lnTo>
                    <a:lnTo>
                      <a:pt x="324" y="70"/>
                    </a:lnTo>
                    <a:lnTo>
                      <a:pt x="326" y="78"/>
                    </a:lnTo>
                    <a:lnTo>
                      <a:pt x="326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81" name="Freeform 2465"/>
              <p:cNvSpPr>
                <a:spLocks/>
              </p:cNvSpPr>
              <p:nvPr/>
            </p:nvSpPr>
            <p:spPr bwMode="auto">
              <a:xfrm>
                <a:off x="1887" y="2479"/>
                <a:ext cx="210" cy="199"/>
              </a:xfrm>
              <a:custGeom>
                <a:avLst/>
                <a:gdLst>
                  <a:gd name="T0" fmla="*/ 0 w 837"/>
                  <a:gd name="T1" fmla="*/ 0 h 797"/>
                  <a:gd name="T2" fmla="*/ 0 w 837"/>
                  <a:gd name="T3" fmla="*/ 0 h 797"/>
                  <a:gd name="T4" fmla="*/ 0 w 837"/>
                  <a:gd name="T5" fmla="*/ 0 h 797"/>
                  <a:gd name="T6" fmla="*/ 0 w 837"/>
                  <a:gd name="T7" fmla="*/ 0 h 797"/>
                  <a:gd name="T8" fmla="*/ 0 w 837"/>
                  <a:gd name="T9" fmla="*/ 0 h 797"/>
                  <a:gd name="T10" fmla="*/ 0 w 837"/>
                  <a:gd name="T11" fmla="*/ 0 h 797"/>
                  <a:gd name="T12" fmla="*/ 0 w 837"/>
                  <a:gd name="T13" fmla="*/ 0 h 797"/>
                  <a:gd name="T14" fmla="*/ 0 w 837"/>
                  <a:gd name="T15" fmla="*/ 0 h 797"/>
                  <a:gd name="T16" fmla="*/ 0 w 837"/>
                  <a:gd name="T17" fmla="*/ 0 h 797"/>
                  <a:gd name="T18" fmla="*/ 0 w 837"/>
                  <a:gd name="T19" fmla="*/ 0 h 797"/>
                  <a:gd name="T20" fmla="*/ 0 w 837"/>
                  <a:gd name="T21" fmla="*/ 0 h 797"/>
                  <a:gd name="T22" fmla="*/ 0 w 837"/>
                  <a:gd name="T23" fmla="*/ 0 h 797"/>
                  <a:gd name="T24" fmla="*/ 0 w 837"/>
                  <a:gd name="T25" fmla="*/ 0 h 797"/>
                  <a:gd name="T26" fmla="*/ 0 w 837"/>
                  <a:gd name="T27" fmla="*/ 0 h 797"/>
                  <a:gd name="T28" fmla="*/ 0 w 837"/>
                  <a:gd name="T29" fmla="*/ 0 h 797"/>
                  <a:gd name="T30" fmla="*/ 0 w 837"/>
                  <a:gd name="T31" fmla="*/ 0 h 797"/>
                  <a:gd name="T32" fmla="*/ 0 w 837"/>
                  <a:gd name="T33" fmla="*/ 0 h 797"/>
                  <a:gd name="T34" fmla="*/ 0 w 837"/>
                  <a:gd name="T35" fmla="*/ 0 h 797"/>
                  <a:gd name="T36" fmla="*/ 0 w 837"/>
                  <a:gd name="T37" fmla="*/ 0 h 797"/>
                  <a:gd name="T38" fmla="*/ 0 w 837"/>
                  <a:gd name="T39" fmla="*/ 0 h 797"/>
                  <a:gd name="T40" fmla="*/ 0 w 837"/>
                  <a:gd name="T41" fmla="*/ 0 h 797"/>
                  <a:gd name="T42" fmla="*/ 0 w 837"/>
                  <a:gd name="T43" fmla="*/ 0 h 797"/>
                  <a:gd name="T44" fmla="*/ 0 w 837"/>
                  <a:gd name="T45" fmla="*/ 0 h 797"/>
                  <a:gd name="T46" fmla="*/ 0 w 837"/>
                  <a:gd name="T47" fmla="*/ 0 h 797"/>
                  <a:gd name="T48" fmla="*/ 0 w 837"/>
                  <a:gd name="T49" fmla="*/ 0 h 797"/>
                  <a:gd name="T50" fmla="*/ 0 w 837"/>
                  <a:gd name="T51" fmla="*/ 0 h 797"/>
                  <a:gd name="T52" fmla="*/ 0 w 837"/>
                  <a:gd name="T53" fmla="*/ 0 h 797"/>
                  <a:gd name="T54" fmla="*/ 0 w 837"/>
                  <a:gd name="T55" fmla="*/ 0 h 797"/>
                  <a:gd name="T56" fmla="*/ 0 w 837"/>
                  <a:gd name="T57" fmla="*/ 0 h 797"/>
                  <a:gd name="T58" fmla="*/ 0 w 837"/>
                  <a:gd name="T59" fmla="*/ 0 h 797"/>
                  <a:gd name="T60" fmla="*/ 0 w 837"/>
                  <a:gd name="T61" fmla="*/ 0 h 797"/>
                  <a:gd name="T62" fmla="*/ 0 w 837"/>
                  <a:gd name="T63" fmla="*/ 0 h 797"/>
                  <a:gd name="T64" fmla="*/ 0 w 837"/>
                  <a:gd name="T65" fmla="*/ 0 h 797"/>
                  <a:gd name="T66" fmla="*/ 0 w 837"/>
                  <a:gd name="T67" fmla="*/ 0 h 797"/>
                  <a:gd name="T68" fmla="*/ 0 w 837"/>
                  <a:gd name="T69" fmla="*/ 0 h 797"/>
                  <a:gd name="T70" fmla="*/ 0 w 837"/>
                  <a:gd name="T71" fmla="*/ 0 h 797"/>
                  <a:gd name="T72" fmla="*/ 0 w 837"/>
                  <a:gd name="T73" fmla="*/ 0 h 797"/>
                  <a:gd name="T74" fmla="*/ 0 w 837"/>
                  <a:gd name="T75" fmla="*/ 0 h 797"/>
                  <a:gd name="T76" fmla="*/ 0 w 837"/>
                  <a:gd name="T77" fmla="*/ 0 h 797"/>
                  <a:gd name="T78" fmla="*/ 0 w 837"/>
                  <a:gd name="T79" fmla="*/ 0 h 797"/>
                  <a:gd name="T80" fmla="*/ 0 w 837"/>
                  <a:gd name="T81" fmla="*/ 0 h 797"/>
                  <a:gd name="T82" fmla="*/ 0 w 837"/>
                  <a:gd name="T83" fmla="*/ 0 h 797"/>
                  <a:gd name="T84" fmla="*/ 0 w 837"/>
                  <a:gd name="T85" fmla="*/ 0 h 7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37"/>
                  <a:gd name="T130" fmla="*/ 0 h 797"/>
                  <a:gd name="T131" fmla="*/ 837 w 837"/>
                  <a:gd name="T132" fmla="*/ 797 h 7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37" h="797">
                    <a:moveTo>
                      <a:pt x="403" y="290"/>
                    </a:moveTo>
                    <a:lnTo>
                      <a:pt x="565" y="405"/>
                    </a:lnTo>
                    <a:lnTo>
                      <a:pt x="709" y="257"/>
                    </a:lnTo>
                    <a:lnTo>
                      <a:pt x="722" y="252"/>
                    </a:lnTo>
                    <a:lnTo>
                      <a:pt x="753" y="242"/>
                    </a:lnTo>
                    <a:lnTo>
                      <a:pt x="770" y="239"/>
                    </a:lnTo>
                    <a:lnTo>
                      <a:pt x="787" y="238"/>
                    </a:lnTo>
                    <a:lnTo>
                      <a:pt x="795" y="238"/>
                    </a:lnTo>
                    <a:lnTo>
                      <a:pt x="803" y="240"/>
                    </a:lnTo>
                    <a:lnTo>
                      <a:pt x="810" y="243"/>
                    </a:lnTo>
                    <a:lnTo>
                      <a:pt x="815" y="247"/>
                    </a:lnTo>
                    <a:lnTo>
                      <a:pt x="825" y="259"/>
                    </a:lnTo>
                    <a:lnTo>
                      <a:pt x="831" y="264"/>
                    </a:lnTo>
                    <a:lnTo>
                      <a:pt x="833" y="271"/>
                    </a:lnTo>
                    <a:lnTo>
                      <a:pt x="835" y="277"/>
                    </a:lnTo>
                    <a:lnTo>
                      <a:pt x="836" y="285"/>
                    </a:lnTo>
                    <a:lnTo>
                      <a:pt x="837" y="302"/>
                    </a:lnTo>
                    <a:lnTo>
                      <a:pt x="835" y="319"/>
                    </a:lnTo>
                    <a:lnTo>
                      <a:pt x="828" y="349"/>
                    </a:lnTo>
                    <a:lnTo>
                      <a:pt x="823" y="363"/>
                    </a:lnTo>
                    <a:lnTo>
                      <a:pt x="633" y="540"/>
                    </a:lnTo>
                    <a:lnTo>
                      <a:pt x="353" y="797"/>
                    </a:lnTo>
                    <a:lnTo>
                      <a:pt x="0" y="529"/>
                    </a:lnTo>
                    <a:lnTo>
                      <a:pt x="275" y="207"/>
                    </a:lnTo>
                    <a:lnTo>
                      <a:pt x="381" y="37"/>
                    </a:lnTo>
                    <a:lnTo>
                      <a:pt x="391" y="28"/>
                    </a:lnTo>
                    <a:lnTo>
                      <a:pt x="418" y="12"/>
                    </a:lnTo>
                    <a:lnTo>
                      <a:pt x="435" y="5"/>
                    </a:lnTo>
                    <a:lnTo>
                      <a:pt x="451" y="1"/>
                    </a:lnTo>
                    <a:lnTo>
                      <a:pt x="458" y="0"/>
                    </a:lnTo>
                    <a:lnTo>
                      <a:pt x="465" y="1"/>
                    </a:lnTo>
                    <a:lnTo>
                      <a:pt x="473" y="3"/>
                    </a:lnTo>
                    <a:lnTo>
                      <a:pt x="480" y="7"/>
                    </a:lnTo>
                    <a:lnTo>
                      <a:pt x="491" y="15"/>
                    </a:lnTo>
                    <a:lnTo>
                      <a:pt x="497" y="20"/>
                    </a:lnTo>
                    <a:lnTo>
                      <a:pt x="501" y="25"/>
                    </a:lnTo>
                    <a:lnTo>
                      <a:pt x="505" y="33"/>
                    </a:lnTo>
                    <a:lnTo>
                      <a:pt x="507" y="40"/>
                    </a:lnTo>
                    <a:lnTo>
                      <a:pt x="511" y="57"/>
                    </a:lnTo>
                    <a:lnTo>
                      <a:pt x="513" y="74"/>
                    </a:lnTo>
                    <a:lnTo>
                      <a:pt x="511" y="104"/>
                    </a:lnTo>
                    <a:lnTo>
                      <a:pt x="509" y="119"/>
                    </a:lnTo>
                    <a:lnTo>
                      <a:pt x="403" y="29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82" name="Freeform 2466"/>
              <p:cNvSpPr>
                <a:spLocks/>
              </p:cNvSpPr>
              <p:nvPr/>
            </p:nvSpPr>
            <p:spPr bwMode="auto">
              <a:xfrm>
                <a:off x="1887" y="2479"/>
                <a:ext cx="210" cy="199"/>
              </a:xfrm>
              <a:custGeom>
                <a:avLst/>
                <a:gdLst>
                  <a:gd name="T0" fmla="*/ 0 w 837"/>
                  <a:gd name="T1" fmla="*/ 0 h 797"/>
                  <a:gd name="T2" fmla="*/ 0 w 837"/>
                  <a:gd name="T3" fmla="*/ 0 h 797"/>
                  <a:gd name="T4" fmla="*/ 0 w 837"/>
                  <a:gd name="T5" fmla="*/ 0 h 797"/>
                  <a:gd name="T6" fmla="*/ 0 w 837"/>
                  <a:gd name="T7" fmla="*/ 0 h 797"/>
                  <a:gd name="T8" fmla="*/ 0 w 837"/>
                  <a:gd name="T9" fmla="*/ 0 h 797"/>
                  <a:gd name="T10" fmla="*/ 0 w 837"/>
                  <a:gd name="T11" fmla="*/ 0 h 797"/>
                  <a:gd name="T12" fmla="*/ 0 w 837"/>
                  <a:gd name="T13" fmla="*/ 0 h 797"/>
                  <a:gd name="T14" fmla="*/ 0 w 837"/>
                  <a:gd name="T15" fmla="*/ 0 h 797"/>
                  <a:gd name="T16" fmla="*/ 0 w 837"/>
                  <a:gd name="T17" fmla="*/ 0 h 797"/>
                  <a:gd name="T18" fmla="*/ 0 w 837"/>
                  <a:gd name="T19" fmla="*/ 0 h 797"/>
                  <a:gd name="T20" fmla="*/ 0 w 837"/>
                  <a:gd name="T21" fmla="*/ 0 h 797"/>
                  <a:gd name="T22" fmla="*/ 0 w 837"/>
                  <a:gd name="T23" fmla="*/ 0 h 797"/>
                  <a:gd name="T24" fmla="*/ 0 w 837"/>
                  <a:gd name="T25" fmla="*/ 0 h 797"/>
                  <a:gd name="T26" fmla="*/ 0 w 837"/>
                  <a:gd name="T27" fmla="*/ 0 h 797"/>
                  <a:gd name="T28" fmla="*/ 0 w 837"/>
                  <a:gd name="T29" fmla="*/ 0 h 797"/>
                  <a:gd name="T30" fmla="*/ 0 w 837"/>
                  <a:gd name="T31" fmla="*/ 0 h 797"/>
                  <a:gd name="T32" fmla="*/ 0 w 837"/>
                  <a:gd name="T33" fmla="*/ 0 h 797"/>
                  <a:gd name="T34" fmla="*/ 0 w 837"/>
                  <a:gd name="T35" fmla="*/ 0 h 797"/>
                  <a:gd name="T36" fmla="*/ 0 w 837"/>
                  <a:gd name="T37" fmla="*/ 0 h 797"/>
                  <a:gd name="T38" fmla="*/ 0 w 837"/>
                  <a:gd name="T39" fmla="*/ 0 h 797"/>
                  <a:gd name="T40" fmla="*/ 0 w 837"/>
                  <a:gd name="T41" fmla="*/ 0 h 797"/>
                  <a:gd name="T42" fmla="*/ 0 w 837"/>
                  <a:gd name="T43" fmla="*/ 0 h 797"/>
                  <a:gd name="T44" fmla="*/ 0 w 837"/>
                  <a:gd name="T45" fmla="*/ 0 h 797"/>
                  <a:gd name="T46" fmla="*/ 0 w 837"/>
                  <a:gd name="T47" fmla="*/ 0 h 797"/>
                  <a:gd name="T48" fmla="*/ 0 w 837"/>
                  <a:gd name="T49" fmla="*/ 0 h 797"/>
                  <a:gd name="T50" fmla="*/ 0 w 837"/>
                  <a:gd name="T51" fmla="*/ 0 h 797"/>
                  <a:gd name="T52" fmla="*/ 0 w 837"/>
                  <a:gd name="T53" fmla="*/ 0 h 797"/>
                  <a:gd name="T54" fmla="*/ 0 w 837"/>
                  <a:gd name="T55" fmla="*/ 0 h 797"/>
                  <a:gd name="T56" fmla="*/ 0 w 837"/>
                  <a:gd name="T57" fmla="*/ 0 h 797"/>
                  <a:gd name="T58" fmla="*/ 0 w 837"/>
                  <a:gd name="T59" fmla="*/ 0 h 797"/>
                  <a:gd name="T60" fmla="*/ 0 w 837"/>
                  <a:gd name="T61" fmla="*/ 0 h 797"/>
                  <a:gd name="T62" fmla="*/ 0 w 837"/>
                  <a:gd name="T63" fmla="*/ 0 h 797"/>
                  <a:gd name="T64" fmla="*/ 0 w 837"/>
                  <a:gd name="T65" fmla="*/ 0 h 797"/>
                  <a:gd name="T66" fmla="*/ 0 w 837"/>
                  <a:gd name="T67" fmla="*/ 0 h 797"/>
                  <a:gd name="T68" fmla="*/ 0 w 837"/>
                  <a:gd name="T69" fmla="*/ 0 h 797"/>
                  <a:gd name="T70" fmla="*/ 0 w 837"/>
                  <a:gd name="T71" fmla="*/ 0 h 797"/>
                  <a:gd name="T72" fmla="*/ 0 w 837"/>
                  <a:gd name="T73" fmla="*/ 0 h 797"/>
                  <a:gd name="T74" fmla="*/ 0 w 837"/>
                  <a:gd name="T75" fmla="*/ 0 h 797"/>
                  <a:gd name="T76" fmla="*/ 0 w 837"/>
                  <a:gd name="T77" fmla="*/ 0 h 797"/>
                  <a:gd name="T78" fmla="*/ 0 w 837"/>
                  <a:gd name="T79" fmla="*/ 0 h 797"/>
                  <a:gd name="T80" fmla="*/ 0 w 837"/>
                  <a:gd name="T81" fmla="*/ 0 h 797"/>
                  <a:gd name="T82" fmla="*/ 0 w 837"/>
                  <a:gd name="T83" fmla="*/ 0 h 797"/>
                  <a:gd name="T84" fmla="*/ 0 w 837"/>
                  <a:gd name="T85" fmla="*/ 0 h 7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37"/>
                  <a:gd name="T130" fmla="*/ 0 h 797"/>
                  <a:gd name="T131" fmla="*/ 837 w 837"/>
                  <a:gd name="T132" fmla="*/ 797 h 7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37" h="797">
                    <a:moveTo>
                      <a:pt x="403" y="290"/>
                    </a:moveTo>
                    <a:lnTo>
                      <a:pt x="565" y="405"/>
                    </a:lnTo>
                    <a:lnTo>
                      <a:pt x="709" y="257"/>
                    </a:lnTo>
                    <a:lnTo>
                      <a:pt x="722" y="252"/>
                    </a:lnTo>
                    <a:lnTo>
                      <a:pt x="753" y="242"/>
                    </a:lnTo>
                    <a:lnTo>
                      <a:pt x="770" y="239"/>
                    </a:lnTo>
                    <a:lnTo>
                      <a:pt x="787" y="238"/>
                    </a:lnTo>
                    <a:lnTo>
                      <a:pt x="795" y="238"/>
                    </a:lnTo>
                    <a:lnTo>
                      <a:pt x="803" y="240"/>
                    </a:lnTo>
                    <a:lnTo>
                      <a:pt x="810" y="243"/>
                    </a:lnTo>
                    <a:lnTo>
                      <a:pt x="815" y="247"/>
                    </a:lnTo>
                    <a:lnTo>
                      <a:pt x="825" y="259"/>
                    </a:lnTo>
                    <a:lnTo>
                      <a:pt x="831" y="264"/>
                    </a:lnTo>
                    <a:lnTo>
                      <a:pt x="833" y="271"/>
                    </a:lnTo>
                    <a:lnTo>
                      <a:pt x="835" y="277"/>
                    </a:lnTo>
                    <a:lnTo>
                      <a:pt x="836" y="285"/>
                    </a:lnTo>
                    <a:lnTo>
                      <a:pt x="837" y="302"/>
                    </a:lnTo>
                    <a:lnTo>
                      <a:pt x="835" y="319"/>
                    </a:lnTo>
                    <a:lnTo>
                      <a:pt x="828" y="349"/>
                    </a:lnTo>
                    <a:lnTo>
                      <a:pt x="823" y="363"/>
                    </a:lnTo>
                    <a:lnTo>
                      <a:pt x="633" y="540"/>
                    </a:lnTo>
                    <a:lnTo>
                      <a:pt x="353" y="797"/>
                    </a:lnTo>
                    <a:lnTo>
                      <a:pt x="0" y="529"/>
                    </a:lnTo>
                    <a:lnTo>
                      <a:pt x="275" y="207"/>
                    </a:lnTo>
                    <a:lnTo>
                      <a:pt x="381" y="37"/>
                    </a:lnTo>
                    <a:lnTo>
                      <a:pt x="391" y="28"/>
                    </a:lnTo>
                    <a:lnTo>
                      <a:pt x="418" y="12"/>
                    </a:lnTo>
                    <a:lnTo>
                      <a:pt x="435" y="5"/>
                    </a:lnTo>
                    <a:lnTo>
                      <a:pt x="451" y="1"/>
                    </a:lnTo>
                    <a:lnTo>
                      <a:pt x="458" y="0"/>
                    </a:lnTo>
                    <a:lnTo>
                      <a:pt x="465" y="1"/>
                    </a:lnTo>
                    <a:lnTo>
                      <a:pt x="473" y="3"/>
                    </a:lnTo>
                    <a:lnTo>
                      <a:pt x="480" y="7"/>
                    </a:lnTo>
                    <a:lnTo>
                      <a:pt x="491" y="15"/>
                    </a:lnTo>
                    <a:lnTo>
                      <a:pt x="497" y="20"/>
                    </a:lnTo>
                    <a:lnTo>
                      <a:pt x="501" y="25"/>
                    </a:lnTo>
                    <a:lnTo>
                      <a:pt x="505" y="33"/>
                    </a:lnTo>
                    <a:lnTo>
                      <a:pt x="507" y="40"/>
                    </a:lnTo>
                    <a:lnTo>
                      <a:pt x="511" y="57"/>
                    </a:lnTo>
                    <a:lnTo>
                      <a:pt x="513" y="74"/>
                    </a:lnTo>
                    <a:lnTo>
                      <a:pt x="511" y="104"/>
                    </a:lnTo>
                    <a:lnTo>
                      <a:pt x="509" y="119"/>
                    </a:lnTo>
                    <a:lnTo>
                      <a:pt x="403" y="290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83" name="Freeform 2467"/>
              <p:cNvSpPr>
                <a:spLocks/>
              </p:cNvSpPr>
              <p:nvPr/>
            </p:nvSpPr>
            <p:spPr bwMode="auto">
              <a:xfrm>
                <a:off x="2069" y="2568"/>
                <a:ext cx="209" cy="199"/>
              </a:xfrm>
              <a:custGeom>
                <a:avLst/>
                <a:gdLst>
                  <a:gd name="T0" fmla="*/ 0 w 837"/>
                  <a:gd name="T1" fmla="*/ 0 h 796"/>
                  <a:gd name="T2" fmla="*/ 0 w 837"/>
                  <a:gd name="T3" fmla="*/ 0 h 796"/>
                  <a:gd name="T4" fmla="*/ 0 w 837"/>
                  <a:gd name="T5" fmla="*/ 0 h 796"/>
                  <a:gd name="T6" fmla="*/ 0 w 837"/>
                  <a:gd name="T7" fmla="*/ 0 h 796"/>
                  <a:gd name="T8" fmla="*/ 0 w 837"/>
                  <a:gd name="T9" fmla="*/ 0 h 796"/>
                  <a:gd name="T10" fmla="*/ 0 w 837"/>
                  <a:gd name="T11" fmla="*/ 0 h 796"/>
                  <a:gd name="T12" fmla="*/ 0 w 837"/>
                  <a:gd name="T13" fmla="*/ 0 h 796"/>
                  <a:gd name="T14" fmla="*/ 0 w 837"/>
                  <a:gd name="T15" fmla="*/ 0 h 796"/>
                  <a:gd name="T16" fmla="*/ 0 w 837"/>
                  <a:gd name="T17" fmla="*/ 0 h 796"/>
                  <a:gd name="T18" fmla="*/ 0 w 837"/>
                  <a:gd name="T19" fmla="*/ 0 h 796"/>
                  <a:gd name="T20" fmla="*/ 0 w 837"/>
                  <a:gd name="T21" fmla="*/ 0 h 796"/>
                  <a:gd name="T22" fmla="*/ 0 w 837"/>
                  <a:gd name="T23" fmla="*/ 0 h 796"/>
                  <a:gd name="T24" fmla="*/ 0 w 837"/>
                  <a:gd name="T25" fmla="*/ 0 h 796"/>
                  <a:gd name="T26" fmla="*/ 0 w 837"/>
                  <a:gd name="T27" fmla="*/ 0 h 796"/>
                  <a:gd name="T28" fmla="*/ 0 w 837"/>
                  <a:gd name="T29" fmla="*/ 0 h 796"/>
                  <a:gd name="T30" fmla="*/ 0 w 837"/>
                  <a:gd name="T31" fmla="*/ 0 h 796"/>
                  <a:gd name="T32" fmla="*/ 0 w 837"/>
                  <a:gd name="T33" fmla="*/ 0 h 796"/>
                  <a:gd name="T34" fmla="*/ 0 w 837"/>
                  <a:gd name="T35" fmla="*/ 0 h 796"/>
                  <a:gd name="T36" fmla="*/ 0 w 837"/>
                  <a:gd name="T37" fmla="*/ 0 h 796"/>
                  <a:gd name="T38" fmla="*/ 0 w 837"/>
                  <a:gd name="T39" fmla="*/ 0 h 796"/>
                  <a:gd name="T40" fmla="*/ 0 w 837"/>
                  <a:gd name="T41" fmla="*/ 0 h 796"/>
                  <a:gd name="T42" fmla="*/ 0 w 837"/>
                  <a:gd name="T43" fmla="*/ 0 h 796"/>
                  <a:gd name="T44" fmla="*/ 0 w 837"/>
                  <a:gd name="T45" fmla="*/ 0 h 796"/>
                  <a:gd name="T46" fmla="*/ 0 w 837"/>
                  <a:gd name="T47" fmla="*/ 0 h 796"/>
                  <a:gd name="T48" fmla="*/ 0 w 837"/>
                  <a:gd name="T49" fmla="*/ 0 h 796"/>
                  <a:gd name="T50" fmla="*/ 0 w 837"/>
                  <a:gd name="T51" fmla="*/ 0 h 796"/>
                  <a:gd name="T52" fmla="*/ 0 w 837"/>
                  <a:gd name="T53" fmla="*/ 0 h 796"/>
                  <a:gd name="T54" fmla="*/ 0 w 837"/>
                  <a:gd name="T55" fmla="*/ 0 h 796"/>
                  <a:gd name="T56" fmla="*/ 0 w 837"/>
                  <a:gd name="T57" fmla="*/ 0 h 796"/>
                  <a:gd name="T58" fmla="*/ 0 w 837"/>
                  <a:gd name="T59" fmla="*/ 0 h 796"/>
                  <a:gd name="T60" fmla="*/ 0 w 837"/>
                  <a:gd name="T61" fmla="*/ 0 h 796"/>
                  <a:gd name="T62" fmla="*/ 0 w 837"/>
                  <a:gd name="T63" fmla="*/ 0 h 796"/>
                  <a:gd name="T64" fmla="*/ 0 w 837"/>
                  <a:gd name="T65" fmla="*/ 0 h 796"/>
                  <a:gd name="T66" fmla="*/ 0 w 837"/>
                  <a:gd name="T67" fmla="*/ 0 h 796"/>
                  <a:gd name="T68" fmla="*/ 0 w 837"/>
                  <a:gd name="T69" fmla="*/ 0 h 796"/>
                  <a:gd name="T70" fmla="*/ 0 w 837"/>
                  <a:gd name="T71" fmla="*/ 0 h 796"/>
                  <a:gd name="T72" fmla="*/ 0 w 837"/>
                  <a:gd name="T73" fmla="*/ 0 h 796"/>
                  <a:gd name="T74" fmla="*/ 0 w 837"/>
                  <a:gd name="T75" fmla="*/ 0 h 796"/>
                  <a:gd name="T76" fmla="*/ 0 w 837"/>
                  <a:gd name="T77" fmla="*/ 0 h 796"/>
                  <a:gd name="T78" fmla="*/ 0 w 837"/>
                  <a:gd name="T79" fmla="*/ 0 h 796"/>
                  <a:gd name="T80" fmla="*/ 0 w 837"/>
                  <a:gd name="T81" fmla="*/ 0 h 796"/>
                  <a:gd name="T82" fmla="*/ 0 w 837"/>
                  <a:gd name="T83" fmla="*/ 0 h 796"/>
                  <a:gd name="T84" fmla="*/ 0 w 837"/>
                  <a:gd name="T85" fmla="*/ 0 h 7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37"/>
                  <a:gd name="T130" fmla="*/ 0 h 796"/>
                  <a:gd name="T131" fmla="*/ 837 w 837"/>
                  <a:gd name="T132" fmla="*/ 796 h 7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37" h="796">
                    <a:moveTo>
                      <a:pt x="435" y="290"/>
                    </a:moveTo>
                    <a:lnTo>
                      <a:pt x="272" y="406"/>
                    </a:lnTo>
                    <a:lnTo>
                      <a:pt x="128" y="258"/>
                    </a:lnTo>
                    <a:lnTo>
                      <a:pt x="115" y="251"/>
                    </a:lnTo>
                    <a:lnTo>
                      <a:pt x="85" y="242"/>
                    </a:lnTo>
                    <a:lnTo>
                      <a:pt x="68" y="238"/>
                    </a:lnTo>
                    <a:lnTo>
                      <a:pt x="51" y="237"/>
                    </a:lnTo>
                    <a:lnTo>
                      <a:pt x="43" y="238"/>
                    </a:lnTo>
                    <a:lnTo>
                      <a:pt x="35" y="239"/>
                    </a:lnTo>
                    <a:lnTo>
                      <a:pt x="28" y="242"/>
                    </a:lnTo>
                    <a:lnTo>
                      <a:pt x="23" y="247"/>
                    </a:lnTo>
                    <a:lnTo>
                      <a:pt x="12" y="258"/>
                    </a:lnTo>
                    <a:lnTo>
                      <a:pt x="7" y="263"/>
                    </a:lnTo>
                    <a:lnTo>
                      <a:pt x="4" y="270"/>
                    </a:lnTo>
                    <a:lnTo>
                      <a:pt x="2" y="278"/>
                    </a:lnTo>
                    <a:lnTo>
                      <a:pt x="2" y="286"/>
                    </a:lnTo>
                    <a:lnTo>
                      <a:pt x="0" y="301"/>
                    </a:lnTo>
                    <a:lnTo>
                      <a:pt x="3" y="319"/>
                    </a:lnTo>
                    <a:lnTo>
                      <a:pt x="10" y="349"/>
                    </a:lnTo>
                    <a:lnTo>
                      <a:pt x="15" y="362"/>
                    </a:lnTo>
                    <a:lnTo>
                      <a:pt x="205" y="539"/>
                    </a:lnTo>
                    <a:lnTo>
                      <a:pt x="485" y="796"/>
                    </a:lnTo>
                    <a:lnTo>
                      <a:pt x="837" y="528"/>
                    </a:lnTo>
                    <a:lnTo>
                      <a:pt x="563" y="206"/>
                    </a:lnTo>
                    <a:lnTo>
                      <a:pt x="457" y="36"/>
                    </a:lnTo>
                    <a:lnTo>
                      <a:pt x="447" y="27"/>
                    </a:lnTo>
                    <a:lnTo>
                      <a:pt x="419" y="12"/>
                    </a:lnTo>
                    <a:lnTo>
                      <a:pt x="403" y="4"/>
                    </a:lnTo>
                    <a:lnTo>
                      <a:pt x="387" y="0"/>
                    </a:lnTo>
                    <a:lnTo>
                      <a:pt x="379" y="0"/>
                    </a:lnTo>
                    <a:lnTo>
                      <a:pt x="373" y="0"/>
                    </a:lnTo>
                    <a:lnTo>
                      <a:pt x="365" y="3"/>
                    </a:lnTo>
                    <a:lnTo>
                      <a:pt x="358" y="6"/>
                    </a:lnTo>
                    <a:lnTo>
                      <a:pt x="346" y="15"/>
                    </a:lnTo>
                    <a:lnTo>
                      <a:pt x="341" y="19"/>
                    </a:lnTo>
                    <a:lnTo>
                      <a:pt x="337" y="26"/>
                    </a:lnTo>
                    <a:lnTo>
                      <a:pt x="333" y="32"/>
                    </a:lnTo>
                    <a:lnTo>
                      <a:pt x="330" y="40"/>
                    </a:lnTo>
                    <a:lnTo>
                      <a:pt x="326" y="57"/>
                    </a:lnTo>
                    <a:lnTo>
                      <a:pt x="325" y="74"/>
                    </a:lnTo>
                    <a:lnTo>
                      <a:pt x="326" y="105"/>
                    </a:lnTo>
                    <a:lnTo>
                      <a:pt x="328" y="119"/>
                    </a:lnTo>
                    <a:lnTo>
                      <a:pt x="435" y="29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1784" name="Freeform 2468"/>
              <p:cNvSpPr>
                <a:spLocks/>
              </p:cNvSpPr>
              <p:nvPr/>
            </p:nvSpPr>
            <p:spPr bwMode="auto">
              <a:xfrm>
                <a:off x="2069" y="2568"/>
                <a:ext cx="209" cy="199"/>
              </a:xfrm>
              <a:custGeom>
                <a:avLst/>
                <a:gdLst>
                  <a:gd name="T0" fmla="*/ 0 w 837"/>
                  <a:gd name="T1" fmla="*/ 0 h 796"/>
                  <a:gd name="T2" fmla="*/ 0 w 837"/>
                  <a:gd name="T3" fmla="*/ 0 h 796"/>
                  <a:gd name="T4" fmla="*/ 0 w 837"/>
                  <a:gd name="T5" fmla="*/ 0 h 796"/>
                  <a:gd name="T6" fmla="*/ 0 w 837"/>
                  <a:gd name="T7" fmla="*/ 0 h 796"/>
                  <a:gd name="T8" fmla="*/ 0 w 837"/>
                  <a:gd name="T9" fmla="*/ 0 h 796"/>
                  <a:gd name="T10" fmla="*/ 0 w 837"/>
                  <a:gd name="T11" fmla="*/ 0 h 796"/>
                  <a:gd name="T12" fmla="*/ 0 w 837"/>
                  <a:gd name="T13" fmla="*/ 0 h 796"/>
                  <a:gd name="T14" fmla="*/ 0 w 837"/>
                  <a:gd name="T15" fmla="*/ 0 h 796"/>
                  <a:gd name="T16" fmla="*/ 0 w 837"/>
                  <a:gd name="T17" fmla="*/ 0 h 796"/>
                  <a:gd name="T18" fmla="*/ 0 w 837"/>
                  <a:gd name="T19" fmla="*/ 0 h 796"/>
                  <a:gd name="T20" fmla="*/ 0 w 837"/>
                  <a:gd name="T21" fmla="*/ 0 h 796"/>
                  <a:gd name="T22" fmla="*/ 0 w 837"/>
                  <a:gd name="T23" fmla="*/ 0 h 796"/>
                  <a:gd name="T24" fmla="*/ 0 w 837"/>
                  <a:gd name="T25" fmla="*/ 0 h 796"/>
                  <a:gd name="T26" fmla="*/ 0 w 837"/>
                  <a:gd name="T27" fmla="*/ 0 h 796"/>
                  <a:gd name="T28" fmla="*/ 0 w 837"/>
                  <a:gd name="T29" fmla="*/ 0 h 796"/>
                  <a:gd name="T30" fmla="*/ 0 w 837"/>
                  <a:gd name="T31" fmla="*/ 0 h 796"/>
                  <a:gd name="T32" fmla="*/ 0 w 837"/>
                  <a:gd name="T33" fmla="*/ 0 h 796"/>
                  <a:gd name="T34" fmla="*/ 0 w 837"/>
                  <a:gd name="T35" fmla="*/ 0 h 796"/>
                  <a:gd name="T36" fmla="*/ 0 w 837"/>
                  <a:gd name="T37" fmla="*/ 0 h 796"/>
                  <a:gd name="T38" fmla="*/ 0 w 837"/>
                  <a:gd name="T39" fmla="*/ 0 h 796"/>
                  <a:gd name="T40" fmla="*/ 0 w 837"/>
                  <a:gd name="T41" fmla="*/ 0 h 796"/>
                  <a:gd name="T42" fmla="*/ 0 w 837"/>
                  <a:gd name="T43" fmla="*/ 0 h 796"/>
                  <a:gd name="T44" fmla="*/ 0 w 837"/>
                  <a:gd name="T45" fmla="*/ 0 h 796"/>
                  <a:gd name="T46" fmla="*/ 0 w 837"/>
                  <a:gd name="T47" fmla="*/ 0 h 796"/>
                  <a:gd name="T48" fmla="*/ 0 w 837"/>
                  <a:gd name="T49" fmla="*/ 0 h 796"/>
                  <a:gd name="T50" fmla="*/ 0 w 837"/>
                  <a:gd name="T51" fmla="*/ 0 h 796"/>
                  <a:gd name="T52" fmla="*/ 0 w 837"/>
                  <a:gd name="T53" fmla="*/ 0 h 796"/>
                  <a:gd name="T54" fmla="*/ 0 w 837"/>
                  <a:gd name="T55" fmla="*/ 0 h 796"/>
                  <a:gd name="T56" fmla="*/ 0 w 837"/>
                  <a:gd name="T57" fmla="*/ 0 h 796"/>
                  <a:gd name="T58" fmla="*/ 0 w 837"/>
                  <a:gd name="T59" fmla="*/ 0 h 796"/>
                  <a:gd name="T60" fmla="*/ 0 w 837"/>
                  <a:gd name="T61" fmla="*/ 0 h 796"/>
                  <a:gd name="T62" fmla="*/ 0 w 837"/>
                  <a:gd name="T63" fmla="*/ 0 h 796"/>
                  <a:gd name="T64" fmla="*/ 0 w 837"/>
                  <a:gd name="T65" fmla="*/ 0 h 796"/>
                  <a:gd name="T66" fmla="*/ 0 w 837"/>
                  <a:gd name="T67" fmla="*/ 0 h 796"/>
                  <a:gd name="T68" fmla="*/ 0 w 837"/>
                  <a:gd name="T69" fmla="*/ 0 h 796"/>
                  <a:gd name="T70" fmla="*/ 0 w 837"/>
                  <a:gd name="T71" fmla="*/ 0 h 796"/>
                  <a:gd name="T72" fmla="*/ 0 w 837"/>
                  <a:gd name="T73" fmla="*/ 0 h 796"/>
                  <a:gd name="T74" fmla="*/ 0 w 837"/>
                  <a:gd name="T75" fmla="*/ 0 h 796"/>
                  <a:gd name="T76" fmla="*/ 0 w 837"/>
                  <a:gd name="T77" fmla="*/ 0 h 796"/>
                  <a:gd name="T78" fmla="*/ 0 w 837"/>
                  <a:gd name="T79" fmla="*/ 0 h 796"/>
                  <a:gd name="T80" fmla="*/ 0 w 837"/>
                  <a:gd name="T81" fmla="*/ 0 h 796"/>
                  <a:gd name="T82" fmla="*/ 0 w 837"/>
                  <a:gd name="T83" fmla="*/ 0 h 796"/>
                  <a:gd name="T84" fmla="*/ 0 w 837"/>
                  <a:gd name="T85" fmla="*/ 0 h 7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37"/>
                  <a:gd name="T130" fmla="*/ 0 h 796"/>
                  <a:gd name="T131" fmla="*/ 837 w 837"/>
                  <a:gd name="T132" fmla="*/ 796 h 7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37" h="796">
                    <a:moveTo>
                      <a:pt x="435" y="290"/>
                    </a:moveTo>
                    <a:lnTo>
                      <a:pt x="272" y="406"/>
                    </a:lnTo>
                    <a:lnTo>
                      <a:pt x="128" y="258"/>
                    </a:lnTo>
                    <a:lnTo>
                      <a:pt x="115" y="251"/>
                    </a:lnTo>
                    <a:lnTo>
                      <a:pt x="85" y="242"/>
                    </a:lnTo>
                    <a:lnTo>
                      <a:pt x="68" y="238"/>
                    </a:lnTo>
                    <a:lnTo>
                      <a:pt x="51" y="237"/>
                    </a:lnTo>
                    <a:lnTo>
                      <a:pt x="43" y="238"/>
                    </a:lnTo>
                    <a:lnTo>
                      <a:pt x="35" y="239"/>
                    </a:lnTo>
                    <a:lnTo>
                      <a:pt x="28" y="242"/>
                    </a:lnTo>
                    <a:lnTo>
                      <a:pt x="23" y="247"/>
                    </a:lnTo>
                    <a:lnTo>
                      <a:pt x="12" y="258"/>
                    </a:lnTo>
                    <a:lnTo>
                      <a:pt x="7" y="263"/>
                    </a:lnTo>
                    <a:lnTo>
                      <a:pt x="4" y="270"/>
                    </a:lnTo>
                    <a:lnTo>
                      <a:pt x="2" y="278"/>
                    </a:lnTo>
                    <a:lnTo>
                      <a:pt x="2" y="286"/>
                    </a:lnTo>
                    <a:lnTo>
                      <a:pt x="0" y="301"/>
                    </a:lnTo>
                    <a:lnTo>
                      <a:pt x="3" y="319"/>
                    </a:lnTo>
                    <a:lnTo>
                      <a:pt x="10" y="349"/>
                    </a:lnTo>
                    <a:lnTo>
                      <a:pt x="15" y="362"/>
                    </a:lnTo>
                    <a:lnTo>
                      <a:pt x="205" y="539"/>
                    </a:lnTo>
                    <a:lnTo>
                      <a:pt x="485" y="796"/>
                    </a:lnTo>
                    <a:lnTo>
                      <a:pt x="837" y="528"/>
                    </a:lnTo>
                    <a:lnTo>
                      <a:pt x="563" y="206"/>
                    </a:lnTo>
                    <a:lnTo>
                      <a:pt x="457" y="36"/>
                    </a:lnTo>
                    <a:lnTo>
                      <a:pt x="447" y="27"/>
                    </a:lnTo>
                    <a:lnTo>
                      <a:pt x="419" y="12"/>
                    </a:lnTo>
                    <a:lnTo>
                      <a:pt x="403" y="4"/>
                    </a:lnTo>
                    <a:lnTo>
                      <a:pt x="387" y="0"/>
                    </a:lnTo>
                    <a:lnTo>
                      <a:pt x="379" y="0"/>
                    </a:lnTo>
                    <a:lnTo>
                      <a:pt x="373" y="0"/>
                    </a:lnTo>
                    <a:lnTo>
                      <a:pt x="365" y="3"/>
                    </a:lnTo>
                    <a:lnTo>
                      <a:pt x="358" y="6"/>
                    </a:lnTo>
                    <a:lnTo>
                      <a:pt x="346" y="15"/>
                    </a:lnTo>
                    <a:lnTo>
                      <a:pt x="341" y="19"/>
                    </a:lnTo>
                    <a:lnTo>
                      <a:pt x="337" y="26"/>
                    </a:lnTo>
                    <a:lnTo>
                      <a:pt x="333" y="32"/>
                    </a:lnTo>
                    <a:lnTo>
                      <a:pt x="330" y="40"/>
                    </a:lnTo>
                    <a:lnTo>
                      <a:pt x="326" y="57"/>
                    </a:lnTo>
                    <a:lnTo>
                      <a:pt x="325" y="74"/>
                    </a:lnTo>
                    <a:lnTo>
                      <a:pt x="326" y="105"/>
                    </a:lnTo>
                    <a:lnTo>
                      <a:pt x="328" y="119"/>
                    </a:lnTo>
                    <a:lnTo>
                      <a:pt x="435" y="290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</p:grpSp>
      </p:grpSp>
      <p:grpSp>
        <p:nvGrpSpPr>
          <p:cNvPr id="13" name="Group 2469"/>
          <p:cNvGrpSpPr>
            <a:grpSpLocks/>
          </p:cNvGrpSpPr>
          <p:nvPr/>
        </p:nvGrpSpPr>
        <p:grpSpPr bwMode="auto">
          <a:xfrm>
            <a:off x="5392739" y="1905001"/>
            <a:ext cx="1012825" cy="1851026"/>
            <a:chOff x="2453" y="1662"/>
            <a:chExt cx="638" cy="1166"/>
          </a:xfrm>
        </p:grpSpPr>
        <p:sp>
          <p:nvSpPr>
            <p:cNvPr id="451786" name="Rectangle 2470"/>
            <p:cNvSpPr>
              <a:spLocks noChangeArrowheads="1"/>
            </p:cNvSpPr>
            <p:nvPr/>
          </p:nvSpPr>
          <p:spPr bwMode="auto">
            <a:xfrm>
              <a:off x="2631" y="2673"/>
              <a:ext cx="36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600" b="1">
                  <a:solidFill>
                    <a:srgbClr val="FFFFFF"/>
                  </a:solidFill>
                </a:rPr>
                <a:t>MHC II</a:t>
              </a:r>
              <a:endParaRPr lang="pt-BR" b="1"/>
            </a:p>
          </p:txBody>
        </p:sp>
        <p:sp>
          <p:nvSpPr>
            <p:cNvPr id="451787" name="Freeform 2471"/>
            <p:cNvSpPr>
              <a:spLocks/>
            </p:cNvSpPr>
            <p:nvPr/>
          </p:nvSpPr>
          <p:spPr bwMode="auto">
            <a:xfrm>
              <a:off x="2935" y="2505"/>
              <a:ext cx="106" cy="80"/>
            </a:xfrm>
            <a:custGeom>
              <a:avLst/>
              <a:gdLst>
                <a:gd name="T0" fmla="*/ 0 w 426"/>
                <a:gd name="T1" fmla="*/ 0 h 318"/>
                <a:gd name="T2" fmla="*/ 0 w 426"/>
                <a:gd name="T3" fmla="*/ 0 h 318"/>
                <a:gd name="T4" fmla="*/ 0 w 426"/>
                <a:gd name="T5" fmla="*/ 0 h 318"/>
                <a:gd name="T6" fmla="*/ 0 w 426"/>
                <a:gd name="T7" fmla="*/ 0 h 318"/>
                <a:gd name="T8" fmla="*/ 0 w 426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6"/>
                <a:gd name="T16" fmla="*/ 0 h 318"/>
                <a:gd name="T17" fmla="*/ 426 w 426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6" h="318">
                  <a:moveTo>
                    <a:pt x="426" y="269"/>
                  </a:moveTo>
                  <a:lnTo>
                    <a:pt x="34" y="0"/>
                  </a:lnTo>
                  <a:lnTo>
                    <a:pt x="0" y="50"/>
                  </a:lnTo>
                  <a:lnTo>
                    <a:pt x="393" y="318"/>
                  </a:lnTo>
                  <a:lnTo>
                    <a:pt x="426" y="26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88" name="Freeform 2472"/>
            <p:cNvSpPr>
              <a:spLocks/>
            </p:cNvSpPr>
            <p:nvPr/>
          </p:nvSpPr>
          <p:spPr bwMode="auto">
            <a:xfrm>
              <a:off x="3010" y="2543"/>
              <a:ext cx="81" cy="73"/>
            </a:xfrm>
            <a:custGeom>
              <a:avLst/>
              <a:gdLst>
                <a:gd name="T0" fmla="*/ 0 w 325"/>
                <a:gd name="T1" fmla="*/ 0 h 291"/>
                <a:gd name="T2" fmla="*/ 0 w 325"/>
                <a:gd name="T3" fmla="*/ 0 h 291"/>
                <a:gd name="T4" fmla="*/ 0 w 325"/>
                <a:gd name="T5" fmla="*/ 0 h 291"/>
                <a:gd name="T6" fmla="*/ 0 w 325"/>
                <a:gd name="T7" fmla="*/ 0 h 291"/>
                <a:gd name="T8" fmla="*/ 0 w 325"/>
                <a:gd name="T9" fmla="*/ 0 h 291"/>
                <a:gd name="T10" fmla="*/ 0 w 325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5"/>
                <a:gd name="T19" fmla="*/ 0 h 291"/>
                <a:gd name="T20" fmla="*/ 325 w 325"/>
                <a:gd name="T21" fmla="*/ 291 h 2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5" h="291">
                  <a:moveTo>
                    <a:pt x="177" y="0"/>
                  </a:moveTo>
                  <a:lnTo>
                    <a:pt x="325" y="291"/>
                  </a:lnTo>
                  <a:lnTo>
                    <a:pt x="0" y="259"/>
                  </a:lnTo>
                  <a:lnTo>
                    <a:pt x="177" y="0"/>
                  </a:lnTo>
                  <a:lnTo>
                    <a:pt x="325" y="291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89" name="Freeform 2473"/>
            <p:cNvSpPr>
              <a:spLocks/>
            </p:cNvSpPr>
            <p:nvPr/>
          </p:nvSpPr>
          <p:spPr bwMode="auto">
            <a:xfrm>
              <a:off x="2993" y="2016"/>
              <a:ext cx="22" cy="139"/>
            </a:xfrm>
            <a:custGeom>
              <a:avLst/>
              <a:gdLst>
                <a:gd name="T0" fmla="*/ 0 w 90"/>
                <a:gd name="T1" fmla="*/ 0 h 554"/>
                <a:gd name="T2" fmla="*/ 0 w 90"/>
                <a:gd name="T3" fmla="*/ 0 h 554"/>
                <a:gd name="T4" fmla="*/ 0 w 90"/>
                <a:gd name="T5" fmla="*/ 0 h 554"/>
                <a:gd name="T6" fmla="*/ 0 w 90"/>
                <a:gd name="T7" fmla="*/ 0 h 554"/>
                <a:gd name="T8" fmla="*/ 0 w 90"/>
                <a:gd name="T9" fmla="*/ 0 h 5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554"/>
                <a:gd name="T17" fmla="*/ 90 w 90"/>
                <a:gd name="T18" fmla="*/ 554 h 5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554">
                  <a:moveTo>
                    <a:pt x="30" y="0"/>
                  </a:moveTo>
                  <a:lnTo>
                    <a:pt x="0" y="550"/>
                  </a:lnTo>
                  <a:lnTo>
                    <a:pt x="60" y="554"/>
                  </a:lnTo>
                  <a:lnTo>
                    <a:pt x="90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0" name="Freeform 2474"/>
            <p:cNvSpPr>
              <a:spLocks/>
            </p:cNvSpPr>
            <p:nvPr/>
          </p:nvSpPr>
          <p:spPr bwMode="auto">
            <a:xfrm>
              <a:off x="2968" y="1952"/>
              <a:ext cx="78" cy="73"/>
            </a:xfrm>
            <a:custGeom>
              <a:avLst/>
              <a:gdLst>
                <a:gd name="T0" fmla="*/ 0 w 313"/>
                <a:gd name="T1" fmla="*/ 0 h 294"/>
                <a:gd name="T2" fmla="*/ 0 w 313"/>
                <a:gd name="T3" fmla="*/ 0 h 294"/>
                <a:gd name="T4" fmla="*/ 0 w 313"/>
                <a:gd name="T5" fmla="*/ 0 h 294"/>
                <a:gd name="T6" fmla="*/ 0 w 313"/>
                <a:gd name="T7" fmla="*/ 0 h 294"/>
                <a:gd name="T8" fmla="*/ 0 w 313"/>
                <a:gd name="T9" fmla="*/ 0 h 294"/>
                <a:gd name="T10" fmla="*/ 0 w 313"/>
                <a:gd name="T11" fmla="*/ 0 h 2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3"/>
                <a:gd name="T19" fmla="*/ 0 h 294"/>
                <a:gd name="T20" fmla="*/ 313 w 313"/>
                <a:gd name="T21" fmla="*/ 294 h 29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3" h="294">
                  <a:moveTo>
                    <a:pt x="0" y="277"/>
                  </a:moveTo>
                  <a:lnTo>
                    <a:pt x="173" y="0"/>
                  </a:lnTo>
                  <a:lnTo>
                    <a:pt x="313" y="294"/>
                  </a:lnTo>
                  <a:lnTo>
                    <a:pt x="0" y="277"/>
                  </a:lnTo>
                  <a:lnTo>
                    <a:pt x="173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1" name="Freeform 2475"/>
            <p:cNvSpPr>
              <a:spLocks/>
            </p:cNvSpPr>
            <p:nvPr/>
          </p:nvSpPr>
          <p:spPr bwMode="auto">
            <a:xfrm>
              <a:off x="2545" y="1975"/>
              <a:ext cx="228" cy="215"/>
            </a:xfrm>
            <a:custGeom>
              <a:avLst/>
              <a:gdLst>
                <a:gd name="T0" fmla="*/ 0 w 915"/>
                <a:gd name="T1" fmla="*/ 0 h 861"/>
                <a:gd name="T2" fmla="*/ 0 w 915"/>
                <a:gd name="T3" fmla="*/ 0 h 861"/>
                <a:gd name="T4" fmla="*/ 0 w 915"/>
                <a:gd name="T5" fmla="*/ 0 h 861"/>
                <a:gd name="T6" fmla="*/ 0 w 915"/>
                <a:gd name="T7" fmla="*/ 0 h 861"/>
                <a:gd name="T8" fmla="*/ 0 w 915"/>
                <a:gd name="T9" fmla="*/ 0 h 8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5"/>
                <a:gd name="T16" fmla="*/ 0 h 861"/>
                <a:gd name="T17" fmla="*/ 915 w 915"/>
                <a:gd name="T18" fmla="*/ 861 h 8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5" h="861">
                  <a:moveTo>
                    <a:pt x="0" y="45"/>
                  </a:moveTo>
                  <a:lnTo>
                    <a:pt x="874" y="861"/>
                  </a:lnTo>
                  <a:lnTo>
                    <a:pt x="915" y="817"/>
                  </a:lnTo>
                  <a:lnTo>
                    <a:pt x="41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2" name="Freeform 2476"/>
            <p:cNvSpPr>
              <a:spLocks/>
            </p:cNvSpPr>
            <p:nvPr/>
          </p:nvSpPr>
          <p:spPr bwMode="auto">
            <a:xfrm>
              <a:off x="2502" y="1936"/>
              <a:ext cx="79" cy="77"/>
            </a:xfrm>
            <a:custGeom>
              <a:avLst/>
              <a:gdLst>
                <a:gd name="T0" fmla="*/ 0 w 315"/>
                <a:gd name="T1" fmla="*/ 0 h 311"/>
                <a:gd name="T2" fmla="*/ 0 w 315"/>
                <a:gd name="T3" fmla="*/ 0 h 311"/>
                <a:gd name="T4" fmla="*/ 0 w 315"/>
                <a:gd name="T5" fmla="*/ 0 h 311"/>
                <a:gd name="T6" fmla="*/ 0 w 315"/>
                <a:gd name="T7" fmla="*/ 0 h 311"/>
                <a:gd name="T8" fmla="*/ 0 w 315"/>
                <a:gd name="T9" fmla="*/ 0 h 311"/>
                <a:gd name="T10" fmla="*/ 0 w 315"/>
                <a:gd name="T11" fmla="*/ 0 h 3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5"/>
                <a:gd name="T19" fmla="*/ 0 h 311"/>
                <a:gd name="T20" fmla="*/ 315 w 315"/>
                <a:gd name="T21" fmla="*/ 311 h 3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5" h="311">
                  <a:moveTo>
                    <a:pt x="100" y="311"/>
                  </a:moveTo>
                  <a:lnTo>
                    <a:pt x="0" y="0"/>
                  </a:lnTo>
                  <a:lnTo>
                    <a:pt x="315" y="81"/>
                  </a:lnTo>
                  <a:lnTo>
                    <a:pt x="100" y="311"/>
                  </a:lnTo>
                  <a:lnTo>
                    <a:pt x="0" y="0"/>
                  </a:lnTo>
                  <a:lnTo>
                    <a:pt x="100" y="3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3" name="Freeform 2477"/>
            <p:cNvSpPr>
              <a:spLocks/>
            </p:cNvSpPr>
            <p:nvPr/>
          </p:nvSpPr>
          <p:spPr bwMode="auto">
            <a:xfrm>
              <a:off x="2949" y="1694"/>
              <a:ext cx="65" cy="84"/>
            </a:xfrm>
            <a:custGeom>
              <a:avLst/>
              <a:gdLst>
                <a:gd name="T0" fmla="*/ 0 w 259"/>
                <a:gd name="T1" fmla="*/ 0 h 338"/>
                <a:gd name="T2" fmla="*/ 0 w 259"/>
                <a:gd name="T3" fmla="*/ 0 h 338"/>
                <a:gd name="T4" fmla="*/ 0 w 259"/>
                <a:gd name="T5" fmla="*/ 0 h 338"/>
                <a:gd name="T6" fmla="*/ 0 w 259"/>
                <a:gd name="T7" fmla="*/ 0 h 338"/>
                <a:gd name="T8" fmla="*/ 0 w 259"/>
                <a:gd name="T9" fmla="*/ 0 h 338"/>
                <a:gd name="T10" fmla="*/ 0 w 259"/>
                <a:gd name="T11" fmla="*/ 0 h 338"/>
                <a:gd name="T12" fmla="*/ 0 w 259"/>
                <a:gd name="T13" fmla="*/ 0 h 338"/>
                <a:gd name="T14" fmla="*/ 0 w 259"/>
                <a:gd name="T15" fmla="*/ 0 h 338"/>
                <a:gd name="T16" fmla="*/ 0 w 259"/>
                <a:gd name="T17" fmla="*/ 0 h 338"/>
                <a:gd name="T18" fmla="*/ 0 w 259"/>
                <a:gd name="T19" fmla="*/ 0 h 338"/>
                <a:gd name="T20" fmla="*/ 0 w 259"/>
                <a:gd name="T21" fmla="*/ 0 h 338"/>
                <a:gd name="T22" fmla="*/ 0 w 259"/>
                <a:gd name="T23" fmla="*/ 0 h 338"/>
                <a:gd name="T24" fmla="*/ 0 w 259"/>
                <a:gd name="T25" fmla="*/ 0 h 338"/>
                <a:gd name="T26" fmla="*/ 0 w 259"/>
                <a:gd name="T27" fmla="*/ 0 h 338"/>
                <a:gd name="T28" fmla="*/ 0 w 259"/>
                <a:gd name="T29" fmla="*/ 0 h 338"/>
                <a:gd name="T30" fmla="*/ 0 w 259"/>
                <a:gd name="T31" fmla="*/ 0 h 338"/>
                <a:gd name="T32" fmla="*/ 0 w 259"/>
                <a:gd name="T33" fmla="*/ 0 h 338"/>
                <a:gd name="T34" fmla="*/ 0 w 259"/>
                <a:gd name="T35" fmla="*/ 0 h 338"/>
                <a:gd name="T36" fmla="*/ 0 w 259"/>
                <a:gd name="T37" fmla="*/ 0 h 338"/>
                <a:gd name="T38" fmla="*/ 0 w 259"/>
                <a:gd name="T39" fmla="*/ 0 h 338"/>
                <a:gd name="T40" fmla="*/ 0 w 259"/>
                <a:gd name="T41" fmla="*/ 0 h 338"/>
                <a:gd name="T42" fmla="*/ 0 w 259"/>
                <a:gd name="T43" fmla="*/ 0 h 338"/>
                <a:gd name="T44" fmla="*/ 0 w 259"/>
                <a:gd name="T45" fmla="*/ 0 h 338"/>
                <a:gd name="T46" fmla="*/ 0 w 259"/>
                <a:gd name="T47" fmla="*/ 0 h 338"/>
                <a:gd name="T48" fmla="*/ 0 w 259"/>
                <a:gd name="T49" fmla="*/ 0 h 338"/>
                <a:gd name="T50" fmla="*/ 0 w 259"/>
                <a:gd name="T51" fmla="*/ 0 h 338"/>
                <a:gd name="T52" fmla="*/ 0 w 259"/>
                <a:gd name="T53" fmla="*/ 0 h 338"/>
                <a:gd name="T54" fmla="*/ 0 w 259"/>
                <a:gd name="T55" fmla="*/ 0 h 338"/>
                <a:gd name="T56" fmla="*/ 0 w 259"/>
                <a:gd name="T57" fmla="*/ 0 h 338"/>
                <a:gd name="T58" fmla="*/ 0 w 259"/>
                <a:gd name="T59" fmla="*/ 0 h 338"/>
                <a:gd name="T60" fmla="*/ 0 w 259"/>
                <a:gd name="T61" fmla="*/ 0 h 338"/>
                <a:gd name="T62" fmla="*/ 0 w 259"/>
                <a:gd name="T63" fmla="*/ 0 h 338"/>
                <a:gd name="T64" fmla="*/ 0 w 259"/>
                <a:gd name="T65" fmla="*/ 0 h 338"/>
                <a:gd name="T66" fmla="*/ 0 w 259"/>
                <a:gd name="T67" fmla="*/ 0 h 338"/>
                <a:gd name="T68" fmla="*/ 0 w 259"/>
                <a:gd name="T69" fmla="*/ 0 h 338"/>
                <a:gd name="T70" fmla="*/ 0 w 259"/>
                <a:gd name="T71" fmla="*/ 0 h 338"/>
                <a:gd name="T72" fmla="*/ 0 w 259"/>
                <a:gd name="T73" fmla="*/ 0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338"/>
                <a:gd name="T113" fmla="*/ 259 w 259"/>
                <a:gd name="T114" fmla="*/ 338 h 3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338">
                  <a:moveTo>
                    <a:pt x="63" y="10"/>
                  </a:moveTo>
                  <a:lnTo>
                    <a:pt x="80" y="5"/>
                  </a:lnTo>
                  <a:lnTo>
                    <a:pt x="88" y="2"/>
                  </a:lnTo>
                  <a:lnTo>
                    <a:pt x="98" y="1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23" y="0"/>
                  </a:lnTo>
                  <a:lnTo>
                    <a:pt x="131" y="1"/>
                  </a:lnTo>
                  <a:lnTo>
                    <a:pt x="137" y="4"/>
                  </a:lnTo>
                  <a:lnTo>
                    <a:pt x="145" y="6"/>
                  </a:lnTo>
                  <a:lnTo>
                    <a:pt x="152" y="9"/>
                  </a:lnTo>
                  <a:lnTo>
                    <a:pt x="158" y="13"/>
                  </a:lnTo>
                  <a:lnTo>
                    <a:pt x="164" y="17"/>
                  </a:lnTo>
                  <a:lnTo>
                    <a:pt x="169" y="22"/>
                  </a:lnTo>
                  <a:lnTo>
                    <a:pt x="174" y="29"/>
                  </a:lnTo>
                  <a:lnTo>
                    <a:pt x="178" y="34"/>
                  </a:lnTo>
                  <a:lnTo>
                    <a:pt x="181" y="41"/>
                  </a:lnTo>
                  <a:lnTo>
                    <a:pt x="183" y="49"/>
                  </a:lnTo>
                  <a:lnTo>
                    <a:pt x="259" y="280"/>
                  </a:lnTo>
                  <a:lnTo>
                    <a:pt x="78" y="338"/>
                  </a:lnTo>
                  <a:lnTo>
                    <a:pt x="4" y="105"/>
                  </a:lnTo>
                  <a:lnTo>
                    <a:pt x="1" y="99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70"/>
                  </a:lnTo>
                  <a:lnTo>
                    <a:pt x="4" y="62"/>
                  </a:lnTo>
                  <a:lnTo>
                    <a:pt x="8" y="55"/>
                  </a:lnTo>
                  <a:lnTo>
                    <a:pt x="10" y="49"/>
                  </a:lnTo>
                  <a:lnTo>
                    <a:pt x="16" y="42"/>
                  </a:lnTo>
                  <a:lnTo>
                    <a:pt x="20" y="37"/>
                  </a:lnTo>
                  <a:lnTo>
                    <a:pt x="26" y="31"/>
                  </a:lnTo>
                  <a:lnTo>
                    <a:pt x="32" y="26"/>
                  </a:lnTo>
                  <a:lnTo>
                    <a:pt x="39" y="21"/>
                  </a:lnTo>
                  <a:lnTo>
                    <a:pt x="46" y="17"/>
                  </a:lnTo>
                  <a:lnTo>
                    <a:pt x="54" y="13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4" name="Freeform 2478"/>
            <p:cNvSpPr>
              <a:spLocks/>
            </p:cNvSpPr>
            <p:nvPr/>
          </p:nvSpPr>
          <p:spPr bwMode="auto">
            <a:xfrm>
              <a:off x="2949" y="1694"/>
              <a:ext cx="65" cy="84"/>
            </a:xfrm>
            <a:custGeom>
              <a:avLst/>
              <a:gdLst>
                <a:gd name="T0" fmla="*/ 0 w 259"/>
                <a:gd name="T1" fmla="*/ 0 h 338"/>
                <a:gd name="T2" fmla="*/ 0 w 259"/>
                <a:gd name="T3" fmla="*/ 0 h 338"/>
                <a:gd name="T4" fmla="*/ 0 w 259"/>
                <a:gd name="T5" fmla="*/ 0 h 338"/>
                <a:gd name="T6" fmla="*/ 0 w 259"/>
                <a:gd name="T7" fmla="*/ 0 h 338"/>
                <a:gd name="T8" fmla="*/ 0 w 259"/>
                <a:gd name="T9" fmla="*/ 0 h 338"/>
                <a:gd name="T10" fmla="*/ 0 w 259"/>
                <a:gd name="T11" fmla="*/ 0 h 338"/>
                <a:gd name="T12" fmla="*/ 0 w 259"/>
                <a:gd name="T13" fmla="*/ 0 h 338"/>
                <a:gd name="T14" fmla="*/ 0 w 259"/>
                <a:gd name="T15" fmla="*/ 0 h 338"/>
                <a:gd name="T16" fmla="*/ 0 w 259"/>
                <a:gd name="T17" fmla="*/ 0 h 338"/>
                <a:gd name="T18" fmla="*/ 0 w 259"/>
                <a:gd name="T19" fmla="*/ 0 h 338"/>
                <a:gd name="T20" fmla="*/ 0 w 259"/>
                <a:gd name="T21" fmla="*/ 0 h 338"/>
                <a:gd name="T22" fmla="*/ 0 w 259"/>
                <a:gd name="T23" fmla="*/ 0 h 338"/>
                <a:gd name="T24" fmla="*/ 0 w 259"/>
                <a:gd name="T25" fmla="*/ 0 h 338"/>
                <a:gd name="T26" fmla="*/ 0 w 259"/>
                <a:gd name="T27" fmla="*/ 0 h 338"/>
                <a:gd name="T28" fmla="*/ 0 w 259"/>
                <a:gd name="T29" fmla="*/ 0 h 338"/>
                <a:gd name="T30" fmla="*/ 0 w 259"/>
                <a:gd name="T31" fmla="*/ 0 h 338"/>
                <a:gd name="T32" fmla="*/ 0 w 259"/>
                <a:gd name="T33" fmla="*/ 0 h 338"/>
                <a:gd name="T34" fmla="*/ 0 w 259"/>
                <a:gd name="T35" fmla="*/ 0 h 338"/>
                <a:gd name="T36" fmla="*/ 0 w 259"/>
                <a:gd name="T37" fmla="*/ 0 h 338"/>
                <a:gd name="T38" fmla="*/ 0 w 259"/>
                <a:gd name="T39" fmla="*/ 0 h 338"/>
                <a:gd name="T40" fmla="*/ 0 w 259"/>
                <a:gd name="T41" fmla="*/ 0 h 338"/>
                <a:gd name="T42" fmla="*/ 0 w 259"/>
                <a:gd name="T43" fmla="*/ 0 h 338"/>
                <a:gd name="T44" fmla="*/ 0 w 259"/>
                <a:gd name="T45" fmla="*/ 0 h 338"/>
                <a:gd name="T46" fmla="*/ 0 w 259"/>
                <a:gd name="T47" fmla="*/ 0 h 338"/>
                <a:gd name="T48" fmla="*/ 0 w 259"/>
                <a:gd name="T49" fmla="*/ 0 h 338"/>
                <a:gd name="T50" fmla="*/ 0 w 259"/>
                <a:gd name="T51" fmla="*/ 0 h 338"/>
                <a:gd name="T52" fmla="*/ 0 w 259"/>
                <a:gd name="T53" fmla="*/ 0 h 338"/>
                <a:gd name="T54" fmla="*/ 0 w 259"/>
                <a:gd name="T55" fmla="*/ 0 h 338"/>
                <a:gd name="T56" fmla="*/ 0 w 259"/>
                <a:gd name="T57" fmla="*/ 0 h 338"/>
                <a:gd name="T58" fmla="*/ 0 w 259"/>
                <a:gd name="T59" fmla="*/ 0 h 338"/>
                <a:gd name="T60" fmla="*/ 0 w 259"/>
                <a:gd name="T61" fmla="*/ 0 h 338"/>
                <a:gd name="T62" fmla="*/ 0 w 259"/>
                <a:gd name="T63" fmla="*/ 0 h 338"/>
                <a:gd name="T64" fmla="*/ 0 w 259"/>
                <a:gd name="T65" fmla="*/ 0 h 338"/>
                <a:gd name="T66" fmla="*/ 0 w 259"/>
                <a:gd name="T67" fmla="*/ 0 h 338"/>
                <a:gd name="T68" fmla="*/ 0 w 259"/>
                <a:gd name="T69" fmla="*/ 0 h 338"/>
                <a:gd name="T70" fmla="*/ 0 w 259"/>
                <a:gd name="T71" fmla="*/ 0 h 338"/>
                <a:gd name="T72" fmla="*/ 0 w 259"/>
                <a:gd name="T73" fmla="*/ 0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338"/>
                <a:gd name="T113" fmla="*/ 259 w 259"/>
                <a:gd name="T114" fmla="*/ 338 h 3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338">
                  <a:moveTo>
                    <a:pt x="63" y="10"/>
                  </a:moveTo>
                  <a:lnTo>
                    <a:pt x="80" y="5"/>
                  </a:lnTo>
                  <a:lnTo>
                    <a:pt x="88" y="2"/>
                  </a:lnTo>
                  <a:lnTo>
                    <a:pt x="98" y="1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23" y="0"/>
                  </a:lnTo>
                  <a:lnTo>
                    <a:pt x="131" y="1"/>
                  </a:lnTo>
                  <a:lnTo>
                    <a:pt x="137" y="4"/>
                  </a:lnTo>
                  <a:lnTo>
                    <a:pt x="145" y="6"/>
                  </a:lnTo>
                  <a:lnTo>
                    <a:pt x="152" y="9"/>
                  </a:lnTo>
                  <a:lnTo>
                    <a:pt x="158" y="13"/>
                  </a:lnTo>
                  <a:lnTo>
                    <a:pt x="164" y="17"/>
                  </a:lnTo>
                  <a:lnTo>
                    <a:pt x="169" y="22"/>
                  </a:lnTo>
                  <a:lnTo>
                    <a:pt x="174" y="29"/>
                  </a:lnTo>
                  <a:lnTo>
                    <a:pt x="178" y="34"/>
                  </a:lnTo>
                  <a:lnTo>
                    <a:pt x="181" y="41"/>
                  </a:lnTo>
                  <a:lnTo>
                    <a:pt x="183" y="49"/>
                  </a:lnTo>
                  <a:lnTo>
                    <a:pt x="259" y="280"/>
                  </a:lnTo>
                  <a:lnTo>
                    <a:pt x="78" y="338"/>
                  </a:lnTo>
                  <a:lnTo>
                    <a:pt x="4" y="105"/>
                  </a:lnTo>
                  <a:lnTo>
                    <a:pt x="1" y="99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70"/>
                  </a:lnTo>
                  <a:lnTo>
                    <a:pt x="4" y="62"/>
                  </a:lnTo>
                  <a:lnTo>
                    <a:pt x="8" y="55"/>
                  </a:lnTo>
                  <a:lnTo>
                    <a:pt x="10" y="49"/>
                  </a:lnTo>
                  <a:lnTo>
                    <a:pt x="16" y="42"/>
                  </a:lnTo>
                  <a:lnTo>
                    <a:pt x="20" y="37"/>
                  </a:lnTo>
                  <a:lnTo>
                    <a:pt x="26" y="31"/>
                  </a:lnTo>
                  <a:lnTo>
                    <a:pt x="32" y="26"/>
                  </a:lnTo>
                  <a:lnTo>
                    <a:pt x="39" y="21"/>
                  </a:lnTo>
                  <a:lnTo>
                    <a:pt x="46" y="17"/>
                  </a:lnTo>
                  <a:lnTo>
                    <a:pt x="54" y="13"/>
                  </a:lnTo>
                  <a:lnTo>
                    <a:pt x="63" y="1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5" name="Freeform 2479"/>
            <p:cNvSpPr>
              <a:spLocks/>
            </p:cNvSpPr>
            <p:nvPr/>
          </p:nvSpPr>
          <p:spPr bwMode="auto">
            <a:xfrm>
              <a:off x="2908" y="1701"/>
              <a:ext cx="170" cy="235"/>
            </a:xfrm>
            <a:custGeom>
              <a:avLst/>
              <a:gdLst>
                <a:gd name="T0" fmla="*/ 0 w 680"/>
                <a:gd name="T1" fmla="*/ 0 h 943"/>
                <a:gd name="T2" fmla="*/ 0 w 680"/>
                <a:gd name="T3" fmla="*/ 0 h 943"/>
                <a:gd name="T4" fmla="*/ 0 w 680"/>
                <a:gd name="T5" fmla="*/ 0 h 943"/>
                <a:gd name="T6" fmla="*/ 0 w 680"/>
                <a:gd name="T7" fmla="*/ 0 h 943"/>
                <a:gd name="T8" fmla="*/ 0 w 680"/>
                <a:gd name="T9" fmla="*/ 0 h 943"/>
                <a:gd name="T10" fmla="*/ 0 w 680"/>
                <a:gd name="T11" fmla="*/ 0 h 943"/>
                <a:gd name="T12" fmla="*/ 0 w 680"/>
                <a:gd name="T13" fmla="*/ 0 h 943"/>
                <a:gd name="T14" fmla="*/ 0 w 680"/>
                <a:gd name="T15" fmla="*/ 0 h 943"/>
                <a:gd name="T16" fmla="*/ 0 w 680"/>
                <a:gd name="T17" fmla="*/ 0 h 943"/>
                <a:gd name="T18" fmla="*/ 0 w 680"/>
                <a:gd name="T19" fmla="*/ 0 h 943"/>
                <a:gd name="T20" fmla="*/ 0 w 680"/>
                <a:gd name="T21" fmla="*/ 0 h 943"/>
                <a:gd name="T22" fmla="*/ 0 w 680"/>
                <a:gd name="T23" fmla="*/ 0 h 943"/>
                <a:gd name="T24" fmla="*/ 0 w 680"/>
                <a:gd name="T25" fmla="*/ 0 h 943"/>
                <a:gd name="T26" fmla="*/ 0 w 680"/>
                <a:gd name="T27" fmla="*/ 0 h 943"/>
                <a:gd name="T28" fmla="*/ 0 w 680"/>
                <a:gd name="T29" fmla="*/ 0 h 943"/>
                <a:gd name="T30" fmla="*/ 0 w 680"/>
                <a:gd name="T31" fmla="*/ 0 h 943"/>
                <a:gd name="T32" fmla="*/ 0 w 680"/>
                <a:gd name="T33" fmla="*/ 0 h 943"/>
                <a:gd name="T34" fmla="*/ 0 w 680"/>
                <a:gd name="T35" fmla="*/ 0 h 943"/>
                <a:gd name="T36" fmla="*/ 0 w 680"/>
                <a:gd name="T37" fmla="*/ 0 h 943"/>
                <a:gd name="T38" fmla="*/ 0 w 680"/>
                <a:gd name="T39" fmla="*/ 0 h 943"/>
                <a:gd name="T40" fmla="*/ 0 w 680"/>
                <a:gd name="T41" fmla="*/ 0 h 943"/>
                <a:gd name="T42" fmla="*/ 0 w 680"/>
                <a:gd name="T43" fmla="*/ 0 h 943"/>
                <a:gd name="T44" fmla="*/ 0 w 680"/>
                <a:gd name="T45" fmla="*/ 0 h 943"/>
                <a:gd name="T46" fmla="*/ 0 w 680"/>
                <a:gd name="T47" fmla="*/ 0 h 943"/>
                <a:gd name="T48" fmla="*/ 0 w 680"/>
                <a:gd name="T49" fmla="*/ 0 h 943"/>
                <a:gd name="T50" fmla="*/ 0 w 680"/>
                <a:gd name="T51" fmla="*/ 0 h 943"/>
                <a:gd name="T52" fmla="*/ 0 w 680"/>
                <a:gd name="T53" fmla="*/ 0 h 943"/>
                <a:gd name="T54" fmla="*/ 0 w 680"/>
                <a:gd name="T55" fmla="*/ 0 h 943"/>
                <a:gd name="T56" fmla="*/ 0 w 680"/>
                <a:gd name="T57" fmla="*/ 0 h 943"/>
                <a:gd name="T58" fmla="*/ 0 w 680"/>
                <a:gd name="T59" fmla="*/ 0 h 943"/>
                <a:gd name="T60" fmla="*/ 0 w 680"/>
                <a:gd name="T61" fmla="*/ 0 h 943"/>
                <a:gd name="T62" fmla="*/ 0 w 680"/>
                <a:gd name="T63" fmla="*/ 0 h 943"/>
                <a:gd name="T64" fmla="*/ 0 w 680"/>
                <a:gd name="T65" fmla="*/ 0 h 943"/>
                <a:gd name="T66" fmla="*/ 0 w 680"/>
                <a:gd name="T67" fmla="*/ 0 h 943"/>
                <a:gd name="T68" fmla="*/ 0 w 680"/>
                <a:gd name="T69" fmla="*/ 0 h 943"/>
                <a:gd name="T70" fmla="*/ 0 w 680"/>
                <a:gd name="T71" fmla="*/ 0 h 943"/>
                <a:gd name="T72" fmla="*/ 0 w 680"/>
                <a:gd name="T73" fmla="*/ 0 h 943"/>
                <a:gd name="T74" fmla="*/ 0 w 680"/>
                <a:gd name="T75" fmla="*/ 0 h 943"/>
                <a:gd name="T76" fmla="*/ 0 w 680"/>
                <a:gd name="T77" fmla="*/ 0 h 943"/>
                <a:gd name="T78" fmla="*/ 0 w 680"/>
                <a:gd name="T79" fmla="*/ 0 h 943"/>
                <a:gd name="T80" fmla="*/ 0 w 680"/>
                <a:gd name="T81" fmla="*/ 0 h 943"/>
                <a:gd name="T82" fmla="*/ 0 w 680"/>
                <a:gd name="T83" fmla="*/ 0 h 943"/>
                <a:gd name="T84" fmla="*/ 0 w 680"/>
                <a:gd name="T85" fmla="*/ 0 h 943"/>
                <a:gd name="T86" fmla="*/ 0 w 680"/>
                <a:gd name="T87" fmla="*/ 0 h 943"/>
                <a:gd name="T88" fmla="*/ 0 w 680"/>
                <a:gd name="T89" fmla="*/ 0 h 943"/>
                <a:gd name="T90" fmla="*/ 0 w 680"/>
                <a:gd name="T91" fmla="*/ 0 h 943"/>
                <a:gd name="T92" fmla="*/ 0 w 680"/>
                <a:gd name="T93" fmla="*/ 0 h 943"/>
                <a:gd name="T94" fmla="*/ 0 w 680"/>
                <a:gd name="T95" fmla="*/ 0 h 943"/>
                <a:gd name="T96" fmla="*/ 0 w 680"/>
                <a:gd name="T97" fmla="*/ 0 h 943"/>
                <a:gd name="T98" fmla="*/ 0 w 680"/>
                <a:gd name="T99" fmla="*/ 0 h 943"/>
                <a:gd name="T100" fmla="*/ 0 w 680"/>
                <a:gd name="T101" fmla="*/ 0 h 9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0"/>
                <a:gd name="T154" fmla="*/ 0 h 943"/>
                <a:gd name="T155" fmla="*/ 680 w 680"/>
                <a:gd name="T156" fmla="*/ 943 h 94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0" h="943">
                  <a:moveTo>
                    <a:pt x="248" y="411"/>
                  </a:moveTo>
                  <a:lnTo>
                    <a:pt x="466" y="341"/>
                  </a:lnTo>
                  <a:lnTo>
                    <a:pt x="429" y="107"/>
                  </a:lnTo>
                  <a:lnTo>
                    <a:pt x="433" y="90"/>
                  </a:lnTo>
                  <a:lnTo>
                    <a:pt x="445" y="57"/>
                  </a:lnTo>
                  <a:lnTo>
                    <a:pt x="449" y="46"/>
                  </a:lnTo>
                  <a:lnTo>
                    <a:pt x="453" y="37"/>
                  </a:lnTo>
                  <a:lnTo>
                    <a:pt x="458" y="29"/>
                  </a:lnTo>
                  <a:lnTo>
                    <a:pt x="465" y="21"/>
                  </a:lnTo>
                  <a:lnTo>
                    <a:pt x="470" y="15"/>
                  </a:lnTo>
                  <a:lnTo>
                    <a:pt x="477" y="8"/>
                  </a:lnTo>
                  <a:lnTo>
                    <a:pt x="485" y="4"/>
                  </a:lnTo>
                  <a:lnTo>
                    <a:pt x="493" y="3"/>
                  </a:lnTo>
                  <a:lnTo>
                    <a:pt x="510" y="0"/>
                  </a:lnTo>
                  <a:lnTo>
                    <a:pt x="518" y="0"/>
                  </a:lnTo>
                  <a:lnTo>
                    <a:pt x="526" y="2"/>
                  </a:lnTo>
                  <a:lnTo>
                    <a:pt x="533" y="4"/>
                  </a:lnTo>
                  <a:lnTo>
                    <a:pt x="541" y="9"/>
                  </a:lnTo>
                  <a:lnTo>
                    <a:pt x="557" y="20"/>
                  </a:lnTo>
                  <a:lnTo>
                    <a:pt x="572" y="35"/>
                  </a:lnTo>
                  <a:lnTo>
                    <a:pt x="594" y="61"/>
                  </a:lnTo>
                  <a:lnTo>
                    <a:pt x="603" y="74"/>
                  </a:lnTo>
                  <a:lnTo>
                    <a:pt x="635" y="371"/>
                  </a:lnTo>
                  <a:lnTo>
                    <a:pt x="680" y="803"/>
                  </a:lnTo>
                  <a:lnTo>
                    <a:pt x="192" y="943"/>
                  </a:lnTo>
                  <a:lnTo>
                    <a:pt x="86" y="470"/>
                  </a:lnTo>
                  <a:lnTo>
                    <a:pt x="2" y="258"/>
                  </a:lnTo>
                  <a:lnTo>
                    <a:pt x="0" y="252"/>
                  </a:lnTo>
                  <a:lnTo>
                    <a:pt x="0" y="240"/>
                  </a:lnTo>
                  <a:lnTo>
                    <a:pt x="2" y="223"/>
                  </a:lnTo>
                  <a:lnTo>
                    <a:pt x="4" y="205"/>
                  </a:lnTo>
                  <a:lnTo>
                    <a:pt x="7" y="196"/>
                  </a:lnTo>
                  <a:lnTo>
                    <a:pt x="9" y="186"/>
                  </a:lnTo>
                  <a:lnTo>
                    <a:pt x="12" y="177"/>
                  </a:lnTo>
                  <a:lnTo>
                    <a:pt x="16" y="168"/>
                  </a:lnTo>
                  <a:lnTo>
                    <a:pt x="21" y="160"/>
                  </a:lnTo>
                  <a:lnTo>
                    <a:pt x="27" y="153"/>
                  </a:lnTo>
                  <a:lnTo>
                    <a:pt x="33" y="149"/>
                  </a:lnTo>
                  <a:lnTo>
                    <a:pt x="41" y="145"/>
                  </a:lnTo>
                  <a:lnTo>
                    <a:pt x="57" y="140"/>
                  </a:lnTo>
                  <a:lnTo>
                    <a:pt x="65" y="139"/>
                  </a:lnTo>
                  <a:lnTo>
                    <a:pt x="74" y="139"/>
                  </a:lnTo>
                  <a:lnTo>
                    <a:pt x="82" y="140"/>
                  </a:lnTo>
                  <a:lnTo>
                    <a:pt x="91" y="143"/>
                  </a:lnTo>
                  <a:lnTo>
                    <a:pt x="110" y="151"/>
                  </a:lnTo>
                  <a:lnTo>
                    <a:pt x="127" y="161"/>
                  </a:lnTo>
                  <a:lnTo>
                    <a:pt x="141" y="173"/>
                  </a:lnTo>
                  <a:lnTo>
                    <a:pt x="153" y="184"/>
                  </a:lnTo>
                  <a:lnTo>
                    <a:pt x="163" y="192"/>
                  </a:lnTo>
                  <a:lnTo>
                    <a:pt x="165" y="196"/>
                  </a:lnTo>
                  <a:lnTo>
                    <a:pt x="248" y="411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6" name="Freeform 2480"/>
            <p:cNvSpPr>
              <a:spLocks/>
            </p:cNvSpPr>
            <p:nvPr/>
          </p:nvSpPr>
          <p:spPr bwMode="auto">
            <a:xfrm>
              <a:off x="2908" y="1701"/>
              <a:ext cx="170" cy="235"/>
            </a:xfrm>
            <a:custGeom>
              <a:avLst/>
              <a:gdLst>
                <a:gd name="T0" fmla="*/ 0 w 680"/>
                <a:gd name="T1" fmla="*/ 0 h 943"/>
                <a:gd name="T2" fmla="*/ 0 w 680"/>
                <a:gd name="T3" fmla="*/ 0 h 943"/>
                <a:gd name="T4" fmla="*/ 0 w 680"/>
                <a:gd name="T5" fmla="*/ 0 h 943"/>
                <a:gd name="T6" fmla="*/ 0 w 680"/>
                <a:gd name="T7" fmla="*/ 0 h 943"/>
                <a:gd name="T8" fmla="*/ 0 w 680"/>
                <a:gd name="T9" fmla="*/ 0 h 943"/>
                <a:gd name="T10" fmla="*/ 0 w 680"/>
                <a:gd name="T11" fmla="*/ 0 h 943"/>
                <a:gd name="T12" fmla="*/ 0 w 680"/>
                <a:gd name="T13" fmla="*/ 0 h 943"/>
                <a:gd name="T14" fmla="*/ 0 w 680"/>
                <a:gd name="T15" fmla="*/ 0 h 943"/>
                <a:gd name="T16" fmla="*/ 0 w 680"/>
                <a:gd name="T17" fmla="*/ 0 h 943"/>
                <a:gd name="T18" fmla="*/ 0 w 680"/>
                <a:gd name="T19" fmla="*/ 0 h 943"/>
                <a:gd name="T20" fmla="*/ 0 w 680"/>
                <a:gd name="T21" fmla="*/ 0 h 943"/>
                <a:gd name="T22" fmla="*/ 0 w 680"/>
                <a:gd name="T23" fmla="*/ 0 h 943"/>
                <a:gd name="T24" fmla="*/ 0 w 680"/>
                <a:gd name="T25" fmla="*/ 0 h 943"/>
                <a:gd name="T26" fmla="*/ 0 w 680"/>
                <a:gd name="T27" fmla="*/ 0 h 943"/>
                <a:gd name="T28" fmla="*/ 0 w 680"/>
                <a:gd name="T29" fmla="*/ 0 h 943"/>
                <a:gd name="T30" fmla="*/ 0 w 680"/>
                <a:gd name="T31" fmla="*/ 0 h 943"/>
                <a:gd name="T32" fmla="*/ 0 w 680"/>
                <a:gd name="T33" fmla="*/ 0 h 943"/>
                <a:gd name="T34" fmla="*/ 0 w 680"/>
                <a:gd name="T35" fmla="*/ 0 h 943"/>
                <a:gd name="T36" fmla="*/ 0 w 680"/>
                <a:gd name="T37" fmla="*/ 0 h 943"/>
                <a:gd name="T38" fmla="*/ 0 w 680"/>
                <a:gd name="T39" fmla="*/ 0 h 943"/>
                <a:gd name="T40" fmla="*/ 0 w 680"/>
                <a:gd name="T41" fmla="*/ 0 h 943"/>
                <a:gd name="T42" fmla="*/ 0 w 680"/>
                <a:gd name="T43" fmla="*/ 0 h 943"/>
                <a:gd name="T44" fmla="*/ 0 w 680"/>
                <a:gd name="T45" fmla="*/ 0 h 943"/>
                <a:gd name="T46" fmla="*/ 0 w 680"/>
                <a:gd name="T47" fmla="*/ 0 h 943"/>
                <a:gd name="T48" fmla="*/ 0 w 680"/>
                <a:gd name="T49" fmla="*/ 0 h 943"/>
                <a:gd name="T50" fmla="*/ 0 w 680"/>
                <a:gd name="T51" fmla="*/ 0 h 943"/>
                <a:gd name="T52" fmla="*/ 0 w 680"/>
                <a:gd name="T53" fmla="*/ 0 h 943"/>
                <a:gd name="T54" fmla="*/ 0 w 680"/>
                <a:gd name="T55" fmla="*/ 0 h 943"/>
                <a:gd name="T56" fmla="*/ 0 w 680"/>
                <a:gd name="T57" fmla="*/ 0 h 943"/>
                <a:gd name="T58" fmla="*/ 0 w 680"/>
                <a:gd name="T59" fmla="*/ 0 h 943"/>
                <a:gd name="T60" fmla="*/ 0 w 680"/>
                <a:gd name="T61" fmla="*/ 0 h 943"/>
                <a:gd name="T62" fmla="*/ 0 w 680"/>
                <a:gd name="T63" fmla="*/ 0 h 943"/>
                <a:gd name="T64" fmla="*/ 0 w 680"/>
                <a:gd name="T65" fmla="*/ 0 h 943"/>
                <a:gd name="T66" fmla="*/ 0 w 680"/>
                <a:gd name="T67" fmla="*/ 0 h 943"/>
                <a:gd name="T68" fmla="*/ 0 w 680"/>
                <a:gd name="T69" fmla="*/ 0 h 943"/>
                <a:gd name="T70" fmla="*/ 0 w 680"/>
                <a:gd name="T71" fmla="*/ 0 h 943"/>
                <a:gd name="T72" fmla="*/ 0 w 680"/>
                <a:gd name="T73" fmla="*/ 0 h 943"/>
                <a:gd name="T74" fmla="*/ 0 w 680"/>
                <a:gd name="T75" fmla="*/ 0 h 943"/>
                <a:gd name="T76" fmla="*/ 0 w 680"/>
                <a:gd name="T77" fmla="*/ 0 h 943"/>
                <a:gd name="T78" fmla="*/ 0 w 680"/>
                <a:gd name="T79" fmla="*/ 0 h 943"/>
                <a:gd name="T80" fmla="*/ 0 w 680"/>
                <a:gd name="T81" fmla="*/ 0 h 943"/>
                <a:gd name="T82" fmla="*/ 0 w 680"/>
                <a:gd name="T83" fmla="*/ 0 h 943"/>
                <a:gd name="T84" fmla="*/ 0 w 680"/>
                <a:gd name="T85" fmla="*/ 0 h 943"/>
                <a:gd name="T86" fmla="*/ 0 w 680"/>
                <a:gd name="T87" fmla="*/ 0 h 943"/>
                <a:gd name="T88" fmla="*/ 0 w 680"/>
                <a:gd name="T89" fmla="*/ 0 h 943"/>
                <a:gd name="T90" fmla="*/ 0 w 680"/>
                <a:gd name="T91" fmla="*/ 0 h 943"/>
                <a:gd name="T92" fmla="*/ 0 w 680"/>
                <a:gd name="T93" fmla="*/ 0 h 943"/>
                <a:gd name="T94" fmla="*/ 0 w 680"/>
                <a:gd name="T95" fmla="*/ 0 h 943"/>
                <a:gd name="T96" fmla="*/ 0 w 680"/>
                <a:gd name="T97" fmla="*/ 0 h 943"/>
                <a:gd name="T98" fmla="*/ 0 w 680"/>
                <a:gd name="T99" fmla="*/ 0 h 943"/>
                <a:gd name="T100" fmla="*/ 0 w 680"/>
                <a:gd name="T101" fmla="*/ 0 h 9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0"/>
                <a:gd name="T154" fmla="*/ 0 h 943"/>
                <a:gd name="T155" fmla="*/ 680 w 680"/>
                <a:gd name="T156" fmla="*/ 943 h 94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0" h="943">
                  <a:moveTo>
                    <a:pt x="248" y="411"/>
                  </a:moveTo>
                  <a:lnTo>
                    <a:pt x="466" y="341"/>
                  </a:lnTo>
                  <a:lnTo>
                    <a:pt x="429" y="107"/>
                  </a:lnTo>
                  <a:lnTo>
                    <a:pt x="433" y="90"/>
                  </a:lnTo>
                  <a:lnTo>
                    <a:pt x="445" y="57"/>
                  </a:lnTo>
                  <a:lnTo>
                    <a:pt x="449" y="46"/>
                  </a:lnTo>
                  <a:lnTo>
                    <a:pt x="453" y="37"/>
                  </a:lnTo>
                  <a:lnTo>
                    <a:pt x="458" y="29"/>
                  </a:lnTo>
                  <a:lnTo>
                    <a:pt x="465" y="21"/>
                  </a:lnTo>
                  <a:lnTo>
                    <a:pt x="470" y="15"/>
                  </a:lnTo>
                  <a:lnTo>
                    <a:pt x="477" y="8"/>
                  </a:lnTo>
                  <a:lnTo>
                    <a:pt x="485" y="4"/>
                  </a:lnTo>
                  <a:lnTo>
                    <a:pt x="493" y="3"/>
                  </a:lnTo>
                  <a:lnTo>
                    <a:pt x="510" y="0"/>
                  </a:lnTo>
                  <a:lnTo>
                    <a:pt x="518" y="0"/>
                  </a:lnTo>
                  <a:lnTo>
                    <a:pt x="526" y="2"/>
                  </a:lnTo>
                  <a:lnTo>
                    <a:pt x="533" y="4"/>
                  </a:lnTo>
                  <a:lnTo>
                    <a:pt x="541" y="9"/>
                  </a:lnTo>
                  <a:lnTo>
                    <a:pt x="557" y="20"/>
                  </a:lnTo>
                  <a:lnTo>
                    <a:pt x="572" y="35"/>
                  </a:lnTo>
                  <a:lnTo>
                    <a:pt x="594" y="61"/>
                  </a:lnTo>
                  <a:lnTo>
                    <a:pt x="603" y="74"/>
                  </a:lnTo>
                  <a:lnTo>
                    <a:pt x="635" y="371"/>
                  </a:lnTo>
                  <a:lnTo>
                    <a:pt x="680" y="803"/>
                  </a:lnTo>
                  <a:lnTo>
                    <a:pt x="192" y="943"/>
                  </a:lnTo>
                  <a:lnTo>
                    <a:pt x="86" y="470"/>
                  </a:lnTo>
                  <a:lnTo>
                    <a:pt x="2" y="258"/>
                  </a:lnTo>
                  <a:lnTo>
                    <a:pt x="0" y="252"/>
                  </a:lnTo>
                  <a:lnTo>
                    <a:pt x="0" y="240"/>
                  </a:lnTo>
                  <a:lnTo>
                    <a:pt x="2" y="223"/>
                  </a:lnTo>
                  <a:lnTo>
                    <a:pt x="4" y="205"/>
                  </a:lnTo>
                  <a:lnTo>
                    <a:pt x="7" y="196"/>
                  </a:lnTo>
                  <a:lnTo>
                    <a:pt x="9" y="186"/>
                  </a:lnTo>
                  <a:lnTo>
                    <a:pt x="12" y="177"/>
                  </a:lnTo>
                  <a:lnTo>
                    <a:pt x="16" y="168"/>
                  </a:lnTo>
                  <a:lnTo>
                    <a:pt x="21" y="160"/>
                  </a:lnTo>
                  <a:lnTo>
                    <a:pt x="27" y="153"/>
                  </a:lnTo>
                  <a:lnTo>
                    <a:pt x="33" y="149"/>
                  </a:lnTo>
                  <a:lnTo>
                    <a:pt x="41" y="145"/>
                  </a:lnTo>
                  <a:lnTo>
                    <a:pt x="57" y="140"/>
                  </a:lnTo>
                  <a:lnTo>
                    <a:pt x="65" y="139"/>
                  </a:lnTo>
                  <a:lnTo>
                    <a:pt x="74" y="139"/>
                  </a:lnTo>
                  <a:lnTo>
                    <a:pt x="82" y="140"/>
                  </a:lnTo>
                  <a:lnTo>
                    <a:pt x="91" y="143"/>
                  </a:lnTo>
                  <a:lnTo>
                    <a:pt x="110" y="151"/>
                  </a:lnTo>
                  <a:lnTo>
                    <a:pt x="127" y="161"/>
                  </a:lnTo>
                  <a:lnTo>
                    <a:pt x="141" y="173"/>
                  </a:lnTo>
                  <a:lnTo>
                    <a:pt x="153" y="184"/>
                  </a:lnTo>
                  <a:lnTo>
                    <a:pt x="163" y="192"/>
                  </a:lnTo>
                  <a:lnTo>
                    <a:pt x="165" y="196"/>
                  </a:lnTo>
                  <a:lnTo>
                    <a:pt x="248" y="411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7" name="Freeform 2481"/>
            <p:cNvSpPr>
              <a:spLocks/>
            </p:cNvSpPr>
            <p:nvPr/>
          </p:nvSpPr>
          <p:spPr bwMode="auto">
            <a:xfrm>
              <a:off x="2934" y="2222"/>
              <a:ext cx="52" cy="68"/>
            </a:xfrm>
            <a:custGeom>
              <a:avLst/>
              <a:gdLst>
                <a:gd name="T0" fmla="*/ 0 w 208"/>
                <a:gd name="T1" fmla="*/ 0 h 271"/>
                <a:gd name="T2" fmla="*/ 0 w 208"/>
                <a:gd name="T3" fmla="*/ 0 h 271"/>
                <a:gd name="T4" fmla="*/ 0 w 208"/>
                <a:gd name="T5" fmla="*/ 0 h 271"/>
                <a:gd name="T6" fmla="*/ 0 w 208"/>
                <a:gd name="T7" fmla="*/ 0 h 271"/>
                <a:gd name="T8" fmla="*/ 0 w 208"/>
                <a:gd name="T9" fmla="*/ 0 h 271"/>
                <a:gd name="T10" fmla="*/ 0 w 208"/>
                <a:gd name="T11" fmla="*/ 0 h 271"/>
                <a:gd name="T12" fmla="*/ 0 w 208"/>
                <a:gd name="T13" fmla="*/ 0 h 271"/>
                <a:gd name="T14" fmla="*/ 0 w 208"/>
                <a:gd name="T15" fmla="*/ 0 h 271"/>
                <a:gd name="T16" fmla="*/ 0 w 208"/>
                <a:gd name="T17" fmla="*/ 0 h 271"/>
                <a:gd name="T18" fmla="*/ 0 w 208"/>
                <a:gd name="T19" fmla="*/ 0 h 271"/>
                <a:gd name="T20" fmla="*/ 0 w 208"/>
                <a:gd name="T21" fmla="*/ 0 h 271"/>
                <a:gd name="T22" fmla="*/ 0 w 208"/>
                <a:gd name="T23" fmla="*/ 0 h 271"/>
                <a:gd name="T24" fmla="*/ 0 w 208"/>
                <a:gd name="T25" fmla="*/ 0 h 271"/>
                <a:gd name="T26" fmla="*/ 0 w 208"/>
                <a:gd name="T27" fmla="*/ 0 h 271"/>
                <a:gd name="T28" fmla="*/ 0 w 208"/>
                <a:gd name="T29" fmla="*/ 0 h 271"/>
                <a:gd name="T30" fmla="*/ 0 w 208"/>
                <a:gd name="T31" fmla="*/ 0 h 271"/>
                <a:gd name="T32" fmla="*/ 0 w 208"/>
                <a:gd name="T33" fmla="*/ 0 h 271"/>
                <a:gd name="T34" fmla="*/ 0 w 208"/>
                <a:gd name="T35" fmla="*/ 0 h 271"/>
                <a:gd name="T36" fmla="*/ 0 w 208"/>
                <a:gd name="T37" fmla="*/ 0 h 271"/>
                <a:gd name="T38" fmla="*/ 0 w 208"/>
                <a:gd name="T39" fmla="*/ 0 h 271"/>
                <a:gd name="T40" fmla="*/ 0 w 208"/>
                <a:gd name="T41" fmla="*/ 0 h 271"/>
                <a:gd name="T42" fmla="*/ 0 w 208"/>
                <a:gd name="T43" fmla="*/ 0 h 271"/>
                <a:gd name="T44" fmla="*/ 0 w 208"/>
                <a:gd name="T45" fmla="*/ 0 h 271"/>
                <a:gd name="T46" fmla="*/ 0 w 208"/>
                <a:gd name="T47" fmla="*/ 0 h 271"/>
                <a:gd name="T48" fmla="*/ 0 w 208"/>
                <a:gd name="T49" fmla="*/ 0 h 2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8"/>
                <a:gd name="T76" fmla="*/ 0 h 271"/>
                <a:gd name="T77" fmla="*/ 208 w 208"/>
                <a:gd name="T78" fmla="*/ 271 h 2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8" h="271">
                  <a:moveTo>
                    <a:pt x="51" y="8"/>
                  </a:moveTo>
                  <a:lnTo>
                    <a:pt x="64" y="4"/>
                  </a:lnTo>
                  <a:lnTo>
                    <a:pt x="78" y="1"/>
                  </a:lnTo>
                  <a:lnTo>
                    <a:pt x="92" y="0"/>
                  </a:lnTo>
                  <a:lnTo>
                    <a:pt x="105" y="1"/>
                  </a:lnTo>
                  <a:lnTo>
                    <a:pt x="117" y="5"/>
                  </a:lnTo>
                  <a:lnTo>
                    <a:pt x="126" y="11"/>
                  </a:lnTo>
                  <a:lnTo>
                    <a:pt x="135" y="19"/>
                  </a:lnTo>
                  <a:lnTo>
                    <a:pt x="139" y="23"/>
                  </a:lnTo>
                  <a:lnTo>
                    <a:pt x="143" y="28"/>
                  </a:lnTo>
                  <a:lnTo>
                    <a:pt x="146" y="33"/>
                  </a:lnTo>
                  <a:lnTo>
                    <a:pt x="147" y="38"/>
                  </a:lnTo>
                  <a:lnTo>
                    <a:pt x="208" y="225"/>
                  </a:lnTo>
                  <a:lnTo>
                    <a:pt x="63" y="271"/>
                  </a:lnTo>
                  <a:lnTo>
                    <a:pt x="3" y="86"/>
                  </a:lnTo>
                  <a:lnTo>
                    <a:pt x="2" y="79"/>
                  </a:lnTo>
                  <a:lnTo>
                    <a:pt x="0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3" y="50"/>
                  </a:lnTo>
                  <a:lnTo>
                    <a:pt x="8" y="40"/>
                  </a:lnTo>
                  <a:lnTo>
                    <a:pt x="16" y="29"/>
                  </a:lnTo>
                  <a:lnTo>
                    <a:pt x="26" y="21"/>
                  </a:lnTo>
                  <a:lnTo>
                    <a:pt x="37" y="13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8" name="Freeform 2482"/>
            <p:cNvSpPr>
              <a:spLocks/>
            </p:cNvSpPr>
            <p:nvPr/>
          </p:nvSpPr>
          <p:spPr bwMode="auto">
            <a:xfrm>
              <a:off x="2934" y="2222"/>
              <a:ext cx="52" cy="68"/>
            </a:xfrm>
            <a:custGeom>
              <a:avLst/>
              <a:gdLst>
                <a:gd name="T0" fmla="*/ 0 w 208"/>
                <a:gd name="T1" fmla="*/ 0 h 271"/>
                <a:gd name="T2" fmla="*/ 0 w 208"/>
                <a:gd name="T3" fmla="*/ 0 h 271"/>
                <a:gd name="T4" fmla="*/ 0 w 208"/>
                <a:gd name="T5" fmla="*/ 0 h 271"/>
                <a:gd name="T6" fmla="*/ 0 w 208"/>
                <a:gd name="T7" fmla="*/ 0 h 271"/>
                <a:gd name="T8" fmla="*/ 0 w 208"/>
                <a:gd name="T9" fmla="*/ 0 h 271"/>
                <a:gd name="T10" fmla="*/ 0 w 208"/>
                <a:gd name="T11" fmla="*/ 0 h 271"/>
                <a:gd name="T12" fmla="*/ 0 w 208"/>
                <a:gd name="T13" fmla="*/ 0 h 271"/>
                <a:gd name="T14" fmla="*/ 0 w 208"/>
                <a:gd name="T15" fmla="*/ 0 h 271"/>
                <a:gd name="T16" fmla="*/ 0 w 208"/>
                <a:gd name="T17" fmla="*/ 0 h 271"/>
                <a:gd name="T18" fmla="*/ 0 w 208"/>
                <a:gd name="T19" fmla="*/ 0 h 271"/>
                <a:gd name="T20" fmla="*/ 0 w 208"/>
                <a:gd name="T21" fmla="*/ 0 h 271"/>
                <a:gd name="T22" fmla="*/ 0 w 208"/>
                <a:gd name="T23" fmla="*/ 0 h 271"/>
                <a:gd name="T24" fmla="*/ 0 w 208"/>
                <a:gd name="T25" fmla="*/ 0 h 271"/>
                <a:gd name="T26" fmla="*/ 0 w 208"/>
                <a:gd name="T27" fmla="*/ 0 h 271"/>
                <a:gd name="T28" fmla="*/ 0 w 208"/>
                <a:gd name="T29" fmla="*/ 0 h 271"/>
                <a:gd name="T30" fmla="*/ 0 w 208"/>
                <a:gd name="T31" fmla="*/ 0 h 271"/>
                <a:gd name="T32" fmla="*/ 0 w 208"/>
                <a:gd name="T33" fmla="*/ 0 h 271"/>
                <a:gd name="T34" fmla="*/ 0 w 208"/>
                <a:gd name="T35" fmla="*/ 0 h 271"/>
                <a:gd name="T36" fmla="*/ 0 w 208"/>
                <a:gd name="T37" fmla="*/ 0 h 271"/>
                <a:gd name="T38" fmla="*/ 0 w 208"/>
                <a:gd name="T39" fmla="*/ 0 h 271"/>
                <a:gd name="T40" fmla="*/ 0 w 208"/>
                <a:gd name="T41" fmla="*/ 0 h 271"/>
                <a:gd name="T42" fmla="*/ 0 w 208"/>
                <a:gd name="T43" fmla="*/ 0 h 271"/>
                <a:gd name="T44" fmla="*/ 0 w 208"/>
                <a:gd name="T45" fmla="*/ 0 h 271"/>
                <a:gd name="T46" fmla="*/ 0 w 208"/>
                <a:gd name="T47" fmla="*/ 0 h 271"/>
                <a:gd name="T48" fmla="*/ 0 w 208"/>
                <a:gd name="T49" fmla="*/ 0 h 2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8"/>
                <a:gd name="T76" fmla="*/ 0 h 271"/>
                <a:gd name="T77" fmla="*/ 208 w 208"/>
                <a:gd name="T78" fmla="*/ 271 h 2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8" h="271">
                  <a:moveTo>
                    <a:pt x="51" y="8"/>
                  </a:moveTo>
                  <a:lnTo>
                    <a:pt x="64" y="4"/>
                  </a:lnTo>
                  <a:lnTo>
                    <a:pt x="78" y="1"/>
                  </a:lnTo>
                  <a:lnTo>
                    <a:pt x="92" y="0"/>
                  </a:lnTo>
                  <a:lnTo>
                    <a:pt x="105" y="1"/>
                  </a:lnTo>
                  <a:lnTo>
                    <a:pt x="117" y="5"/>
                  </a:lnTo>
                  <a:lnTo>
                    <a:pt x="126" y="11"/>
                  </a:lnTo>
                  <a:lnTo>
                    <a:pt x="135" y="19"/>
                  </a:lnTo>
                  <a:lnTo>
                    <a:pt x="139" y="23"/>
                  </a:lnTo>
                  <a:lnTo>
                    <a:pt x="143" y="28"/>
                  </a:lnTo>
                  <a:lnTo>
                    <a:pt x="146" y="33"/>
                  </a:lnTo>
                  <a:lnTo>
                    <a:pt x="147" y="38"/>
                  </a:lnTo>
                  <a:lnTo>
                    <a:pt x="208" y="225"/>
                  </a:lnTo>
                  <a:lnTo>
                    <a:pt x="63" y="271"/>
                  </a:lnTo>
                  <a:lnTo>
                    <a:pt x="3" y="86"/>
                  </a:lnTo>
                  <a:lnTo>
                    <a:pt x="2" y="79"/>
                  </a:lnTo>
                  <a:lnTo>
                    <a:pt x="0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3" y="50"/>
                  </a:lnTo>
                  <a:lnTo>
                    <a:pt x="8" y="40"/>
                  </a:lnTo>
                  <a:lnTo>
                    <a:pt x="16" y="29"/>
                  </a:lnTo>
                  <a:lnTo>
                    <a:pt x="26" y="21"/>
                  </a:lnTo>
                  <a:lnTo>
                    <a:pt x="37" y="13"/>
                  </a:lnTo>
                  <a:lnTo>
                    <a:pt x="51" y="8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799" name="Freeform 2483"/>
            <p:cNvSpPr>
              <a:spLocks/>
            </p:cNvSpPr>
            <p:nvPr/>
          </p:nvSpPr>
          <p:spPr bwMode="auto">
            <a:xfrm>
              <a:off x="2901" y="2228"/>
              <a:ext cx="136" cy="189"/>
            </a:xfrm>
            <a:custGeom>
              <a:avLst/>
              <a:gdLst>
                <a:gd name="T0" fmla="*/ 0 w 546"/>
                <a:gd name="T1" fmla="*/ 0 h 757"/>
                <a:gd name="T2" fmla="*/ 0 w 546"/>
                <a:gd name="T3" fmla="*/ 0 h 757"/>
                <a:gd name="T4" fmla="*/ 0 w 546"/>
                <a:gd name="T5" fmla="*/ 0 h 757"/>
                <a:gd name="T6" fmla="*/ 0 w 546"/>
                <a:gd name="T7" fmla="*/ 0 h 757"/>
                <a:gd name="T8" fmla="*/ 0 w 546"/>
                <a:gd name="T9" fmla="*/ 0 h 757"/>
                <a:gd name="T10" fmla="*/ 0 w 546"/>
                <a:gd name="T11" fmla="*/ 0 h 757"/>
                <a:gd name="T12" fmla="*/ 0 w 546"/>
                <a:gd name="T13" fmla="*/ 0 h 757"/>
                <a:gd name="T14" fmla="*/ 0 w 546"/>
                <a:gd name="T15" fmla="*/ 0 h 757"/>
                <a:gd name="T16" fmla="*/ 0 w 546"/>
                <a:gd name="T17" fmla="*/ 0 h 757"/>
                <a:gd name="T18" fmla="*/ 0 w 546"/>
                <a:gd name="T19" fmla="*/ 0 h 757"/>
                <a:gd name="T20" fmla="*/ 0 w 546"/>
                <a:gd name="T21" fmla="*/ 0 h 757"/>
                <a:gd name="T22" fmla="*/ 0 w 546"/>
                <a:gd name="T23" fmla="*/ 0 h 757"/>
                <a:gd name="T24" fmla="*/ 0 w 546"/>
                <a:gd name="T25" fmla="*/ 0 h 757"/>
                <a:gd name="T26" fmla="*/ 0 w 546"/>
                <a:gd name="T27" fmla="*/ 0 h 757"/>
                <a:gd name="T28" fmla="*/ 0 w 546"/>
                <a:gd name="T29" fmla="*/ 0 h 757"/>
                <a:gd name="T30" fmla="*/ 0 w 546"/>
                <a:gd name="T31" fmla="*/ 0 h 757"/>
                <a:gd name="T32" fmla="*/ 0 w 546"/>
                <a:gd name="T33" fmla="*/ 0 h 757"/>
                <a:gd name="T34" fmla="*/ 0 w 546"/>
                <a:gd name="T35" fmla="*/ 0 h 757"/>
                <a:gd name="T36" fmla="*/ 0 w 546"/>
                <a:gd name="T37" fmla="*/ 0 h 757"/>
                <a:gd name="T38" fmla="*/ 0 w 546"/>
                <a:gd name="T39" fmla="*/ 0 h 757"/>
                <a:gd name="T40" fmla="*/ 0 w 546"/>
                <a:gd name="T41" fmla="*/ 0 h 757"/>
                <a:gd name="T42" fmla="*/ 0 w 546"/>
                <a:gd name="T43" fmla="*/ 0 h 757"/>
                <a:gd name="T44" fmla="*/ 0 w 546"/>
                <a:gd name="T45" fmla="*/ 0 h 757"/>
                <a:gd name="T46" fmla="*/ 0 w 546"/>
                <a:gd name="T47" fmla="*/ 0 h 757"/>
                <a:gd name="T48" fmla="*/ 0 w 546"/>
                <a:gd name="T49" fmla="*/ 0 h 757"/>
                <a:gd name="T50" fmla="*/ 0 w 546"/>
                <a:gd name="T51" fmla="*/ 0 h 757"/>
                <a:gd name="T52" fmla="*/ 0 w 546"/>
                <a:gd name="T53" fmla="*/ 0 h 757"/>
                <a:gd name="T54" fmla="*/ 0 w 546"/>
                <a:gd name="T55" fmla="*/ 0 h 757"/>
                <a:gd name="T56" fmla="*/ 0 w 546"/>
                <a:gd name="T57" fmla="*/ 0 h 757"/>
                <a:gd name="T58" fmla="*/ 0 w 546"/>
                <a:gd name="T59" fmla="*/ 0 h 757"/>
                <a:gd name="T60" fmla="*/ 0 w 546"/>
                <a:gd name="T61" fmla="*/ 0 h 757"/>
                <a:gd name="T62" fmla="*/ 0 w 546"/>
                <a:gd name="T63" fmla="*/ 0 h 757"/>
                <a:gd name="T64" fmla="*/ 0 w 546"/>
                <a:gd name="T65" fmla="*/ 0 h 757"/>
                <a:gd name="T66" fmla="*/ 0 w 546"/>
                <a:gd name="T67" fmla="*/ 0 h 757"/>
                <a:gd name="T68" fmla="*/ 0 w 546"/>
                <a:gd name="T69" fmla="*/ 0 h 757"/>
                <a:gd name="T70" fmla="*/ 0 w 546"/>
                <a:gd name="T71" fmla="*/ 0 h 757"/>
                <a:gd name="T72" fmla="*/ 0 w 546"/>
                <a:gd name="T73" fmla="*/ 0 h 757"/>
                <a:gd name="T74" fmla="*/ 0 w 546"/>
                <a:gd name="T75" fmla="*/ 0 h 757"/>
                <a:gd name="T76" fmla="*/ 0 w 546"/>
                <a:gd name="T77" fmla="*/ 0 h 757"/>
                <a:gd name="T78" fmla="*/ 0 w 546"/>
                <a:gd name="T79" fmla="*/ 0 h 757"/>
                <a:gd name="T80" fmla="*/ 0 w 546"/>
                <a:gd name="T81" fmla="*/ 0 h 757"/>
                <a:gd name="T82" fmla="*/ 0 w 546"/>
                <a:gd name="T83" fmla="*/ 0 h 757"/>
                <a:gd name="T84" fmla="*/ 0 w 546"/>
                <a:gd name="T85" fmla="*/ 0 h 7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6"/>
                <a:gd name="T130" fmla="*/ 0 h 757"/>
                <a:gd name="T131" fmla="*/ 546 w 546"/>
                <a:gd name="T132" fmla="*/ 757 h 75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6" h="757">
                  <a:moveTo>
                    <a:pt x="200" y="329"/>
                  </a:moveTo>
                  <a:lnTo>
                    <a:pt x="374" y="273"/>
                  </a:lnTo>
                  <a:lnTo>
                    <a:pt x="345" y="86"/>
                  </a:lnTo>
                  <a:lnTo>
                    <a:pt x="348" y="73"/>
                  </a:lnTo>
                  <a:lnTo>
                    <a:pt x="357" y="45"/>
                  </a:lnTo>
                  <a:lnTo>
                    <a:pt x="365" y="31"/>
                  </a:lnTo>
                  <a:lnTo>
                    <a:pt x="373" y="17"/>
                  </a:lnTo>
                  <a:lnTo>
                    <a:pt x="378" y="12"/>
                  </a:lnTo>
                  <a:lnTo>
                    <a:pt x="383" y="7"/>
                  </a:lnTo>
                  <a:lnTo>
                    <a:pt x="389" y="4"/>
                  </a:lnTo>
                  <a:lnTo>
                    <a:pt x="395" y="2"/>
                  </a:lnTo>
                  <a:lnTo>
                    <a:pt x="410" y="0"/>
                  </a:lnTo>
                  <a:lnTo>
                    <a:pt x="416" y="0"/>
                  </a:lnTo>
                  <a:lnTo>
                    <a:pt x="422" y="2"/>
                  </a:lnTo>
                  <a:lnTo>
                    <a:pt x="428" y="4"/>
                  </a:lnTo>
                  <a:lnTo>
                    <a:pt x="435" y="7"/>
                  </a:lnTo>
                  <a:lnTo>
                    <a:pt x="448" y="16"/>
                  </a:lnTo>
                  <a:lnTo>
                    <a:pt x="459" y="28"/>
                  </a:lnTo>
                  <a:lnTo>
                    <a:pt x="477" y="49"/>
                  </a:lnTo>
                  <a:lnTo>
                    <a:pt x="485" y="60"/>
                  </a:lnTo>
                  <a:lnTo>
                    <a:pt x="510" y="297"/>
                  </a:lnTo>
                  <a:lnTo>
                    <a:pt x="546" y="644"/>
                  </a:lnTo>
                  <a:lnTo>
                    <a:pt x="155" y="757"/>
                  </a:lnTo>
                  <a:lnTo>
                    <a:pt x="69" y="376"/>
                  </a:lnTo>
                  <a:lnTo>
                    <a:pt x="2" y="206"/>
                  </a:lnTo>
                  <a:lnTo>
                    <a:pt x="0" y="193"/>
                  </a:lnTo>
                  <a:lnTo>
                    <a:pt x="4" y="164"/>
                  </a:lnTo>
                  <a:lnTo>
                    <a:pt x="8" y="149"/>
                  </a:lnTo>
                  <a:lnTo>
                    <a:pt x="14" y="135"/>
                  </a:lnTo>
                  <a:lnTo>
                    <a:pt x="18" y="128"/>
                  </a:lnTo>
                  <a:lnTo>
                    <a:pt x="22" y="123"/>
                  </a:lnTo>
                  <a:lnTo>
                    <a:pt x="27" y="119"/>
                  </a:lnTo>
                  <a:lnTo>
                    <a:pt x="33" y="116"/>
                  </a:lnTo>
                  <a:lnTo>
                    <a:pt x="47" y="112"/>
                  </a:lnTo>
                  <a:lnTo>
                    <a:pt x="53" y="111"/>
                  </a:lnTo>
                  <a:lnTo>
                    <a:pt x="60" y="111"/>
                  </a:lnTo>
                  <a:lnTo>
                    <a:pt x="66" y="112"/>
                  </a:lnTo>
                  <a:lnTo>
                    <a:pt x="74" y="115"/>
                  </a:lnTo>
                  <a:lnTo>
                    <a:pt x="88" y="120"/>
                  </a:lnTo>
                  <a:lnTo>
                    <a:pt x="102" y="130"/>
                  </a:lnTo>
                  <a:lnTo>
                    <a:pt x="123" y="147"/>
                  </a:lnTo>
                  <a:lnTo>
                    <a:pt x="132" y="156"/>
                  </a:lnTo>
                  <a:lnTo>
                    <a:pt x="200" y="32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800" name="Freeform 2484"/>
            <p:cNvSpPr>
              <a:spLocks/>
            </p:cNvSpPr>
            <p:nvPr/>
          </p:nvSpPr>
          <p:spPr bwMode="auto">
            <a:xfrm>
              <a:off x="2901" y="2228"/>
              <a:ext cx="136" cy="189"/>
            </a:xfrm>
            <a:custGeom>
              <a:avLst/>
              <a:gdLst>
                <a:gd name="T0" fmla="*/ 0 w 546"/>
                <a:gd name="T1" fmla="*/ 0 h 757"/>
                <a:gd name="T2" fmla="*/ 0 w 546"/>
                <a:gd name="T3" fmla="*/ 0 h 757"/>
                <a:gd name="T4" fmla="*/ 0 w 546"/>
                <a:gd name="T5" fmla="*/ 0 h 757"/>
                <a:gd name="T6" fmla="*/ 0 w 546"/>
                <a:gd name="T7" fmla="*/ 0 h 757"/>
                <a:gd name="T8" fmla="*/ 0 w 546"/>
                <a:gd name="T9" fmla="*/ 0 h 757"/>
                <a:gd name="T10" fmla="*/ 0 w 546"/>
                <a:gd name="T11" fmla="*/ 0 h 757"/>
                <a:gd name="T12" fmla="*/ 0 w 546"/>
                <a:gd name="T13" fmla="*/ 0 h 757"/>
                <a:gd name="T14" fmla="*/ 0 w 546"/>
                <a:gd name="T15" fmla="*/ 0 h 757"/>
                <a:gd name="T16" fmla="*/ 0 w 546"/>
                <a:gd name="T17" fmla="*/ 0 h 757"/>
                <a:gd name="T18" fmla="*/ 0 w 546"/>
                <a:gd name="T19" fmla="*/ 0 h 757"/>
                <a:gd name="T20" fmla="*/ 0 w 546"/>
                <a:gd name="T21" fmla="*/ 0 h 757"/>
                <a:gd name="T22" fmla="*/ 0 w 546"/>
                <a:gd name="T23" fmla="*/ 0 h 757"/>
                <a:gd name="T24" fmla="*/ 0 w 546"/>
                <a:gd name="T25" fmla="*/ 0 h 757"/>
                <a:gd name="T26" fmla="*/ 0 w 546"/>
                <a:gd name="T27" fmla="*/ 0 h 757"/>
                <a:gd name="T28" fmla="*/ 0 w 546"/>
                <a:gd name="T29" fmla="*/ 0 h 757"/>
                <a:gd name="T30" fmla="*/ 0 w 546"/>
                <a:gd name="T31" fmla="*/ 0 h 757"/>
                <a:gd name="T32" fmla="*/ 0 w 546"/>
                <a:gd name="T33" fmla="*/ 0 h 757"/>
                <a:gd name="T34" fmla="*/ 0 w 546"/>
                <a:gd name="T35" fmla="*/ 0 h 757"/>
                <a:gd name="T36" fmla="*/ 0 w 546"/>
                <a:gd name="T37" fmla="*/ 0 h 757"/>
                <a:gd name="T38" fmla="*/ 0 w 546"/>
                <a:gd name="T39" fmla="*/ 0 h 757"/>
                <a:gd name="T40" fmla="*/ 0 w 546"/>
                <a:gd name="T41" fmla="*/ 0 h 757"/>
                <a:gd name="T42" fmla="*/ 0 w 546"/>
                <a:gd name="T43" fmla="*/ 0 h 757"/>
                <a:gd name="T44" fmla="*/ 0 w 546"/>
                <a:gd name="T45" fmla="*/ 0 h 757"/>
                <a:gd name="T46" fmla="*/ 0 w 546"/>
                <a:gd name="T47" fmla="*/ 0 h 757"/>
                <a:gd name="T48" fmla="*/ 0 w 546"/>
                <a:gd name="T49" fmla="*/ 0 h 757"/>
                <a:gd name="T50" fmla="*/ 0 w 546"/>
                <a:gd name="T51" fmla="*/ 0 h 757"/>
                <a:gd name="T52" fmla="*/ 0 w 546"/>
                <a:gd name="T53" fmla="*/ 0 h 757"/>
                <a:gd name="T54" fmla="*/ 0 w 546"/>
                <a:gd name="T55" fmla="*/ 0 h 757"/>
                <a:gd name="T56" fmla="*/ 0 w 546"/>
                <a:gd name="T57" fmla="*/ 0 h 757"/>
                <a:gd name="T58" fmla="*/ 0 w 546"/>
                <a:gd name="T59" fmla="*/ 0 h 757"/>
                <a:gd name="T60" fmla="*/ 0 w 546"/>
                <a:gd name="T61" fmla="*/ 0 h 757"/>
                <a:gd name="T62" fmla="*/ 0 w 546"/>
                <a:gd name="T63" fmla="*/ 0 h 757"/>
                <a:gd name="T64" fmla="*/ 0 w 546"/>
                <a:gd name="T65" fmla="*/ 0 h 757"/>
                <a:gd name="T66" fmla="*/ 0 w 546"/>
                <a:gd name="T67" fmla="*/ 0 h 757"/>
                <a:gd name="T68" fmla="*/ 0 w 546"/>
                <a:gd name="T69" fmla="*/ 0 h 757"/>
                <a:gd name="T70" fmla="*/ 0 w 546"/>
                <a:gd name="T71" fmla="*/ 0 h 757"/>
                <a:gd name="T72" fmla="*/ 0 w 546"/>
                <a:gd name="T73" fmla="*/ 0 h 757"/>
                <a:gd name="T74" fmla="*/ 0 w 546"/>
                <a:gd name="T75" fmla="*/ 0 h 757"/>
                <a:gd name="T76" fmla="*/ 0 w 546"/>
                <a:gd name="T77" fmla="*/ 0 h 757"/>
                <a:gd name="T78" fmla="*/ 0 w 546"/>
                <a:gd name="T79" fmla="*/ 0 h 757"/>
                <a:gd name="T80" fmla="*/ 0 w 546"/>
                <a:gd name="T81" fmla="*/ 0 h 757"/>
                <a:gd name="T82" fmla="*/ 0 w 546"/>
                <a:gd name="T83" fmla="*/ 0 h 757"/>
                <a:gd name="T84" fmla="*/ 0 w 546"/>
                <a:gd name="T85" fmla="*/ 0 h 7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6"/>
                <a:gd name="T130" fmla="*/ 0 h 757"/>
                <a:gd name="T131" fmla="*/ 546 w 546"/>
                <a:gd name="T132" fmla="*/ 757 h 75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6" h="757">
                  <a:moveTo>
                    <a:pt x="200" y="329"/>
                  </a:moveTo>
                  <a:lnTo>
                    <a:pt x="374" y="273"/>
                  </a:lnTo>
                  <a:lnTo>
                    <a:pt x="345" y="86"/>
                  </a:lnTo>
                  <a:lnTo>
                    <a:pt x="348" y="73"/>
                  </a:lnTo>
                  <a:lnTo>
                    <a:pt x="357" y="45"/>
                  </a:lnTo>
                  <a:lnTo>
                    <a:pt x="365" y="31"/>
                  </a:lnTo>
                  <a:lnTo>
                    <a:pt x="373" y="17"/>
                  </a:lnTo>
                  <a:lnTo>
                    <a:pt x="378" y="12"/>
                  </a:lnTo>
                  <a:lnTo>
                    <a:pt x="383" y="7"/>
                  </a:lnTo>
                  <a:lnTo>
                    <a:pt x="389" y="4"/>
                  </a:lnTo>
                  <a:lnTo>
                    <a:pt x="395" y="2"/>
                  </a:lnTo>
                  <a:lnTo>
                    <a:pt x="410" y="0"/>
                  </a:lnTo>
                  <a:lnTo>
                    <a:pt x="416" y="0"/>
                  </a:lnTo>
                  <a:lnTo>
                    <a:pt x="422" y="2"/>
                  </a:lnTo>
                  <a:lnTo>
                    <a:pt x="428" y="4"/>
                  </a:lnTo>
                  <a:lnTo>
                    <a:pt x="435" y="7"/>
                  </a:lnTo>
                  <a:lnTo>
                    <a:pt x="448" y="16"/>
                  </a:lnTo>
                  <a:lnTo>
                    <a:pt x="459" y="28"/>
                  </a:lnTo>
                  <a:lnTo>
                    <a:pt x="477" y="49"/>
                  </a:lnTo>
                  <a:lnTo>
                    <a:pt x="485" y="60"/>
                  </a:lnTo>
                  <a:lnTo>
                    <a:pt x="510" y="297"/>
                  </a:lnTo>
                  <a:lnTo>
                    <a:pt x="546" y="644"/>
                  </a:lnTo>
                  <a:lnTo>
                    <a:pt x="155" y="757"/>
                  </a:lnTo>
                  <a:lnTo>
                    <a:pt x="69" y="376"/>
                  </a:lnTo>
                  <a:lnTo>
                    <a:pt x="2" y="206"/>
                  </a:lnTo>
                  <a:lnTo>
                    <a:pt x="0" y="193"/>
                  </a:lnTo>
                  <a:lnTo>
                    <a:pt x="4" y="164"/>
                  </a:lnTo>
                  <a:lnTo>
                    <a:pt x="8" y="149"/>
                  </a:lnTo>
                  <a:lnTo>
                    <a:pt x="14" y="135"/>
                  </a:lnTo>
                  <a:lnTo>
                    <a:pt x="18" y="128"/>
                  </a:lnTo>
                  <a:lnTo>
                    <a:pt x="22" y="123"/>
                  </a:lnTo>
                  <a:lnTo>
                    <a:pt x="27" y="119"/>
                  </a:lnTo>
                  <a:lnTo>
                    <a:pt x="33" y="116"/>
                  </a:lnTo>
                  <a:lnTo>
                    <a:pt x="47" y="112"/>
                  </a:lnTo>
                  <a:lnTo>
                    <a:pt x="53" y="111"/>
                  </a:lnTo>
                  <a:lnTo>
                    <a:pt x="60" y="111"/>
                  </a:lnTo>
                  <a:lnTo>
                    <a:pt x="66" y="112"/>
                  </a:lnTo>
                  <a:lnTo>
                    <a:pt x="74" y="115"/>
                  </a:lnTo>
                  <a:lnTo>
                    <a:pt x="88" y="120"/>
                  </a:lnTo>
                  <a:lnTo>
                    <a:pt x="102" y="130"/>
                  </a:lnTo>
                  <a:lnTo>
                    <a:pt x="123" y="147"/>
                  </a:lnTo>
                  <a:lnTo>
                    <a:pt x="132" y="156"/>
                  </a:lnTo>
                  <a:lnTo>
                    <a:pt x="200" y="329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801" name="Freeform 2485"/>
            <p:cNvSpPr>
              <a:spLocks/>
            </p:cNvSpPr>
            <p:nvPr/>
          </p:nvSpPr>
          <p:spPr bwMode="auto">
            <a:xfrm>
              <a:off x="2784" y="2301"/>
              <a:ext cx="52" cy="68"/>
            </a:xfrm>
            <a:custGeom>
              <a:avLst/>
              <a:gdLst>
                <a:gd name="T0" fmla="*/ 0 w 207"/>
                <a:gd name="T1" fmla="*/ 0 h 270"/>
                <a:gd name="T2" fmla="*/ 0 w 207"/>
                <a:gd name="T3" fmla="*/ 0 h 270"/>
                <a:gd name="T4" fmla="*/ 0 w 207"/>
                <a:gd name="T5" fmla="*/ 0 h 270"/>
                <a:gd name="T6" fmla="*/ 0 w 207"/>
                <a:gd name="T7" fmla="*/ 0 h 270"/>
                <a:gd name="T8" fmla="*/ 0 w 207"/>
                <a:gd name="T9" fmla="*/ 0 h 270"/>
                <a:gd name="T10" fmla="*/ 0 w 207"/>
                <a:gd name="T11" fmla="*/ 0 h 270"/>
                <a:gd name="T12" fmla="*/ 0 w 207"/>
                <a:gd name="T13" fmla="*/ 0 h 270"/>
                <a:gd name="T14" fmla="*/ 0 w 207"/>
                <a:gd name="T15" fmla="*/ 0 h 270"/>
                <a:gd name="T16" fmla="*/ 0 w 207"/>
                <a:gd name="T17" fmla="*/ 0 h 270"/>
                <a:gd name="T18" fmla="*/ 0 w 207"/>
                <a:gd name="T19" fmla="*/ 0 h 270"/>
                <a:gd name="T20" fmla="*/ 0 w 207"/>
                <a:gd name="T21" fmla="*/ 0 h 270"/>
                <a:gd name="T22" fmla="*/ 0 w 207"/>
                <a:gd name="T23" fmla="*/ 0 h 270"/>
                <a:gd name="T24" fmla="*/ 0 w 207"/>
                <a:gd name="T25" fmla="*/ 0 h 270"/>
                <a:gd name="T26" fmla="*/ 0 w 207"/>
                <a:gd name="T27" fmla="*/ 0 h 270"/>
                <a:gd name="T28" fmla="*/ 0 w 207"/>
                <a:gd name="T29" fmla="*/ 0 h 270"/>
                <a:gd name="T30" fmla="*/ 0 w 207"/>
                <a:gd name="T31" fmla="*/ 0 h 270"/>
                <a:gd name="T32" fmla="*/ 0 w 207"/>
                <a:gd name="T33" fmla="*/ 0 h 270"/>
                <a:gd name="T34" fmla="*/ 0 w 207"/>
                <a:gd name="T35" fmla="*/ 0 h 270"/>
                <a:gd name="T36" fmla="*/ 0 w 207"/>
                <a:gd name="T37" fmla="*/ 0 h 270"/>
                <a:gd name="T38" fmla="*/ 0 w 207"/>
                <a:gd name="T39" fmla="*/ 0 h 270"/>
                <a:gd name="T40" fmla="*/ 0 w 207"/>
                <a:gd name="T41" fmla="*/ 0 h 270"/>
                <a:gd name="T42" fmla="*/ 0 w 207"/>
                <a:gd name="T43" fmla="*/ 0 h 270"/>
                <a:gd name="T44" fmla="*/ 0 w 207"/>
                <a:gd name="T45" fmla="*/ 0 h 270"/>
                <a:gd name="T46" fmla="*/ 0 w 207"/>
                <a:gd name="T47" fmla="*/ 0 h 270"/>
                <a:gd name="T48" fmla="*/ 0 w 207"/>
                <a:gd name="T49" fmla="*/ 0 h 2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7"/>
                <a:gd name="T76" fmla="*/ 0 h 270"/>
                <a:gd name="T77" fmla="*/ 207 w 207"/>
                <a:gd name="T78" fmla="*/ 270 h 2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7" h="270">
                  <a:moveTo>
                    <a:pt x="157" y="8"/>
                  </a:moveTo>
                  <a:lnTo>
                    <a:pt x="143" y="4"/>
                  </a:lnTo>
                  <a:lnTo>
                    <a:pt x="130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1" y="4"/>
                  </a:lnTo>
                  <a:lnTo>
                    <a:pt x="81" y="10"/>
                  </a:lnTo>
                  <a:lnTo>
                    <a:pt x="71" y="17"/>
                  </a:lnTo>
                  <a:lnTo>
                    <a:pt x="68" y="22"/>
                  </a:lnTo>
                  <a:lnTo>
                    <a:pt x="65" y="28"/>
                  </a:lnTo>
                  <a:lnTo>
                    <a:pt x="62" y="33"/>
                  </a:lnTo>
                  <a:lnTo>
                    <a:pt x="60" y="38"/>
                  </a:lnTo>
                  <a:lnTo>
                    <a:pt x="0" y="224"/>
                  </a:lnTo>
                  <a:lnTo>
                    <a:pt x="145" y="270"/>
                  </a:lnTo>
                  <a:lnTo>
                    <a:pt x="205" y="84"/>
                  </a:lnTo>
                  <a:lnTo>
                    <a:pt x="206" y="79"/>
                  </a:lnTo>
                  <a:lnTo>
                    <a:pt x="207" y="73"/>
                  </a:lnTo>
                  <a:lnTo>
                    <a:pt x="207" y="67"/>
                  </a:lnTo>
                  <a:lnTo>
                    <a:pt x="206" y="61"/>
                  </a:lnTo>
                  <a:lnTo>
                    <a:pt x="203" y="50"/>
                  </a:lnTo>
                  <a:lnTo>
                    <a:pt x="198" y="38"/>
                  </a:lnTo>
                  <a:lnTo>
                    <a:pt x="192" y="29"/>
                  </a:lnTo>
                  <a:lnTo>
                    <a:pt x="181" y="21"/>
                  </a:lnTo>
                  <a:lnTo>
                    <a:pt x="170" y="13"/>
                  </a:lnTo>
                  <a:lnTo>
                    <a:pt x="157" y="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802" name="Freeform 2486"/>
            <p:cNvSpPr>
              <a:spLocks/>
            </p:cNvSpPr>
            <p:nvPr/>
          </p:nvSpPr>
          <p:spPr bwMode="auto">
            <a:xfrm>
              <a:off x="2784" y="2301"/>
              <a:ext cx="52" cy="68"/>
            </a:xfrm>
            <a:custGeom>
              <a:avLst/>
              <a:gdLst>
                <a:gd name="T0" fmla="*/ 0 w 207"/>
                <a:gd name="T1" fmla="*/ 0 h 270"/>
                <a:gd name="T2" fmla="*/ 0 w 207"/>
                <a:gd name="T3" fmla="*/ 0 h 270"/>
                <a:gd name="T4" fmla="*/ 0 w 207"/>
                <a:gd name="T5" fmla="*/ 0 h 270"/>
                <a:gd name="T6" fmla="*/ 0 w 207"/>
                <a:gd name="T7" fmla="*/ 0 h 270"/>
                <a:gd name="T8" fmla="*/ 0 w 207"/>
                <a:gd name="T9" fmla="*/ 0 h 270"/>
                <a:gd name="T10" fmla="*/ 0 w 207"/>
                <a:gd name="T11" fmla="*/ 0 h 270"/>
                <a:gd name="T12" fmla="*/ 0 w 207"/>
                <a:gd name="T13" fmla="*/ 0 h 270"/>
                <a:gd name="T14" fmla="*/ 0 w 207"/>
                <a:gd name="T15" fmla="*/ 0 h 270"/>
                <a:gd name="T16" fmla="*/ 0 w 207"/>
                <a:gd name="T17" fmla="*/ 0 h 270"/>
                <a:gd name="T18" fmla="*/ 0 w 207"/>
                <a:gd name="T19" fmla="*/ 0 h 270"/>
                <a:gd name="T20" fmla="*/ 0 w 207"/>
                <a:gd name="T21" fmla="*/ 0 h 270"/>
                <a:gd name="T22" fmla="*/ 0 w 207"/>
                <a:gd name="T23" fmla="*/ 0 h 270"/>
                <a:gd name="T24" fmla="*/ 0 w 207"/>
                <a:gd name="T25" fmla="*/ 0 h 270"/>
                <a:gd name="T26" fmla="*/ 0 w 207"/>
                <a:gd name="T27" fmla="*/ 0 h 270"/>
                <a:gd name="T28" fmla="*/ 0 w 207"/>
                <a:gd name="T29" fmla="*/ 0 h 270"/>
                <a:gd name="T30" fmla="*/ 0 w 207"/>
                <a:gd name="T31" fmla="*/ 0 h 270"/>
                <a:gd name="T32" fmla="*/ 0 w 207"/>
                <a:gd name="T33" fmla="*/ 0 h 270"/>
                <a:gd name="T34" fmla="*/ 0 w 207"/>
                <a:gd name="T35" fmla="*/ 0 h 270"/>
                <a:gd name="T36" fmla="*/ 0 w 207"/>
                <a:gd name="T37" fmla="*/ 0 h 270"/>
                <a:gd name="T38" fmla="*/ 0 w 207"/>
                <a:gd name="T39" fmla="*/ 0 h 270"/>
                <a:gd name="T40" fmla="*/ 0 w 207"/>
                <a:gd name="T41" fmla="*/ 0 h 270"/>
                <a:gd name="T42" fmla="*/ 0 w 207"/>
                <a:gd name="T43" fmla="*/ 0 h 270"/>
                <a:gd name="T44" fmla="*/ 0 w 207"/>
                <a:gd name="T45" fmla="*/ 0 h 270"/>
                <a:gd name="T46" fmla="*/ 0 w 207"/>
                <a:gd name="T47" fmla="*/ 0 h 270"/>
                <a:gd name="T48" fmla="*/ 0 w 207"/>
                <a:gd name="T49" fmla="*/ 0 h 2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7"/>
                <a:gd name="T76" fmla="*/ 0 h 270"/>
                <a:gd name="T77" fmla="*/ 207 w 207"/>
                <a:gd name="T78" fmla="*/ 270 h 2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7" h="270">
                  <a:moveTo>
                    <a:pt x="157" y="8"/>
                  </a:moveTo>
                  <a:lnTo>
                    <a:pt x="143" y="4"/>
                  </a:lnTo>
                  <a:lnTo>
                    <a:pt x="130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1" y="4"/>
                  </a:lnTo>
                  <a:lnTo>
                    <a:pt x="81" y="10"/>
                  </a:lnTo>
                  <a:lnTo>
                    <a:pt x="71" y="17"/>
                  </a:lnTo>
                  <a:lnTo>
                    <a:pt x="68" y="22"/>
                  </a:lnTo>
                  <a:lnTo>
                    <a:pt x="65" y="28"/>
                  </a:lnTo>
                  <a:lnTo>
                    <a:pt x="62" y="33"/>
                  </a:lnTo>
                  <a:lnTo>
                    <a:pt x="60" y="38"/>
                  </a:lnTo>
                  <a:lnTo>
                    <a:pt x="0" y="224"/>
                  </a:lnTo>
                  <a:lnTo>
                    <a:pt x="145" y="270"/>
                  </a:lnTo>
                  <a:lnTo>
                    <a:pt x="205" y="84"/>
                  </a:lnTo>
                  <a:lnTo>
                    <a:pt x="206" y="79"/>
                  </a:lnTo>
                  <a:lnTo>
                    <a:pt x="207" y="73"/>
                  </a:lnTo>
                  <a:lnTo>
                    <a:pt x="207" y="67"/>
                  </a:lnTo>
                  <a:lnTo>
                    <a:pt x="206" y="61"/>
                  </a:lnTo>
                  <a:lnTo>
                    <a:pt x="203" y="50"/>
                  </a:lnTo>
                  <a:lnTo>
                    <a:pt x="198" y="38"/>
                  </a:lnTo>
                  <a:lnTo>
                    <a:pt x="192" y="29"/>
                  </a:lnTo>
                  <a:lnTo>
                    <a:pt x="181" y="21"/>
                  </a:lnTo>
                  <a:lnTo>
                    <a:pt x="170" y="13"/>
                  </a:lnTo>
                  <a:lnTo>
                    <a:pt x="157" y="8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803" name="Freeform 2487"/>
            <p:cNvSpPr>
              <a:spLocks/>
            </p:cNvSpPr>
            <p:nvPr/>
          </p:nvSpPr>
          <p:spPr bwMode="auto">
            <a:xfrm>
              <a:off x="2733" y="2307"/>
              <a:ext cx="136" cy="189"/>
            </a:xfrm>
            <a:custGeom>
              <a:avLst/>
              <a:gdLst>
                <a:gd name="T0" fmla="*/ 0 w 544"/>
                <a:gd name="T1" fmla="*/ 0 h 755"/>
                <a:gd name="T2" fmla="*/ 0 w 544"/>
                <a:gd name="T3" fmla="*/ 0 h 755"/>
                <a:gd name="T4" fmla="*/ 0 w 544"/>
                <a:gd name="T5" fmla="*/ 0 h 755"/>
                <a:gd name="T6" fmla="*/ 0 w 544"/>
                <a:gd name="T7" fmla="*/ 0 h 755"/>
                <a:gd name="T8" fmla="*/ 0 w 544"/>
                <a:gd name="T9" fmla="*/ 0 h 755"/>
                <a:gd name="T10" fmla="*/ 0 w 544"/>
                <a:gd name="T11" fmla="*/ 0 h 755"/>
                <a:gd name="T12" fmla="*/ 0 w 544"/>
                <a:gd name="T13" fmla="*/ 0 h 755"/>
                <a:gd name="T14" fmla="*/ 0 w 544"/>
                <a:gd name="T15" fmla="*/ 0 h 755"/>
                <a:gd name="T16" fmla="*/ 0 w 544"/>
                <a:gd name="T17" fmla="*/ 0 h 755"/>
                <a:gd name="T18" fmla="*/ 0 w 544"/>
                <a:gd name="T19" fmla="*/ 0 h 755"/>
                <a:gd name="T20" fmla="*/ 0 w 544"/>
                <a:gd name="T21" fmla="*/ 0 h 755"/>
                <a:gd name="T22" fmla="*/ 0 w 544"/>
                <a:gd name="T23" fmla="*/ 0 h 755"/>
                <a:gd name="T24" fmla="*/ 0 w 544"/>
                <a:gd name="T25" fmla="*/ 0 h 755"/>
                <a:gd name="T26" fmla="*/ 0 w 544"/>
                <a:gd name="T27" fmla="*/ 0 h 755"/>
                <a:gd name="T28" fmla="*/ 0 w 544"/>
                <a:gd name="T29" fmla="*/ 0 h 755"/>
                <a:gd name="T30" fmla="*/ 0 w 544"/>
                <a:gd name="T31" fmla="*/ 0 h 755"/>
                <a:gd name="T32" fmla="*/ 0 w 544"/>
                <a:gd name="T33" fmla="*/ 0 h 755"/>
                <a:gd name="T34" fmla="*/ 0 w 544"/>
                <a:gd name="T35" fmla="*/ 0 h 755"/>
                <a:gd name="T36" fmla="*/ 0 w 544"/>
                <a:gd name="T37" fmla="*/ 0 h 755"/>
                <a:gd name="T38" fmla="*/ 0 w 544"/>
                <a:gd name="T39" fmla="*/ 0 h 755"/>
                <a:gd name="T40" fmla="*/ 0 w 544"/>
                <a:gd name="T41" fmla="*/ 0 h 755"/>
                <a:gd name="T42" fmla="*/ 0 w 544"/>
                <a:gd name="T43" fmla="*/ 0 h 755"/>
                <a:gd name="T44" fmla="*/ 0 w 544"/>
                <a:gd name="T45" fmla="*/ 0 h 755"/>
                <a:gd name="T46" fmla="*/ 0 w 544"/>
                <a:gd name="T47" fmla="*/ 0 h 755"/>
                <a:gd name="T48" fmla="*/ 0 w 544"/>
                <a:gd name="T49" fmla="*/ 0 h 755"/>
                <a:gd name="T50" fmla="*/ 0 w 544"/>
                <a:gd name="T51" fmla="*/ 0 h 755"/>
                <a:gd name="T52" fmla="*/ 0 w 544"/>
                <a:gd name="T53" fmla="*/ 0 h 755"/>
                <a:gd name="T54" fmla="*/ 0 w 544"/>
                <a:gd name="T55" fmla="*/ 0 h 755"/>
                <a:gd name="T56" fmla="*/ 0 w 544"/>
                <a:gd name="T57" fmla="*/ 0 h 755"/>
                <a:gd name="T58" fmla="*/ 0 w 544"/>
                <a:gd name="T59" fmla="*/ 0 h 755"/>
                <a:gd name="T60" fmla="*/ 0 w 544"/>
                <a:gd name="T61" fmla="*/ 0 h 755"/>
                <a:gd name="T62" fmla="*/ 0 w 544"/>
                <a:gd name="T63" fmla="*/ 0 h 755"/>
                <a:gd name="T64" fmla="*/ 0 w 544"/>
                <a:gd name="T65" fmla="*/ 0 h 755"/>
                <a:gd name="T66" fmla="*/ 0 w 544"/>
                <a:gd name="T67" fmla="*/ 0 h 755"/>
                <a:gd name="T68" fmla="*/ 0 w 544"/>
                <a:gd name="T69" fmla="*/ 0 h 755"/>
                <a:gd name="T70" fmla="*/ 0 w 544"/>
                <a:gd name="T71" fmla="*/ 0 h 755"/>
                <a:gd name="T72" fmla="*/ 0 w 544"/>
                <a:gd name="T73" fmla="*/ 0 h 755"/>
                <a:gd name="T74" fmla="*/ 0 w 544"/>
                <a:gd name="T75" fmla="*/ 0 h 755"/>
                <a:gd name="T76" fmla="*/ 0 w 544"/>
                <a:gd name="T77" fmla="*/ 0 h 755"/>
                <a:gd name="T78" fmla="*/ 0 w 544"/>
                <a:gd name="T79" fmla="*/ 0 h 755"/>
                <a:gd name="T80" fmla="*/ 0 w 544"/>
                <a:gd name="T81" fmla="*/ 0 h 755"/>
                <a:gd name="T82" fmla="*/ 0 w 544"/>
                <a:gd name="T83" fmla="*/ 0 h 755"/>
                <a:gd name="T84" fmla="*/ 0 w 544"/>
                <a:gd name="T85" fmla="*/ 0 h 7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4"/>
                <a:gd name="T130" fmla="*/ 0 h 755"/>
                <a:gd name="T131" fmla="*/ 544 w 544"/>
                <a:gd name="T132" fmla="*/ 755 h 7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4" h="755">
                  <a:moveTo>
                    <a:pt x="346" y="329"/>
                  </a:moveTo>
                  <a:lnTo>
                    <a:pt x="172" y="272"/>
                  </a:lnTo>
                  <a:lnTo>
                    <a:pt x="201" y="85"/>
                  </a:lnTo>
                  <a:lnTo>
                    <a:pt x="197" y="73"/>
                  </a:lnTo>
                  <a:lnTo>
                    <a:pt x="188" y="45"/>
                  </a:lnTo>
                  <a:lnTo>
                    <a:pt x="181" y="29"/>
                  </a:lnTo>
                  <a:lnTo>
                    <a:pt x="172" y="16"/>
                  </a:lnTo>
                  <a:lnTo>
                    <a:pt x="168" y="11"/>
                  </a:lnTo>
                  <a:lnTo>
                    <a:pt x="163" y="7"/>
                  </a:lnTo>
                  <a:lnTo>
                    <a:pt x="156" y="3"/>
                  </a:lnTo>
                  <a:lnTo>
                    <a:pt x="149" y="1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3" y="1"/>
                  </a:lnTo>
                  <a:lnTo>
                    <a:pt x="116" y="3"/>
                  </a:lnTo>
                  <a:lnTo>
                    <a:pt x="110" y="7"/>
                  </a:lnTo>
                  <a:lnTo>
                    <a:pt x="98" y="16"/>
                  </a:lnTo>
                  <a:lnTo>
                    <a:pt x="86" y="26"/>
                  </a:lnTo>
                  <a:lnTo>
                    <a:pt x="69" y="48"/>
                  </a:lnTo>
                  <a:lnTo>
                    <a:pt x="61" y="59"/>
                  </a:lnTo>
                  <a:lnTo>
                    <a:pt x="36" y="297"/>
                  </a:lnTo>
                  <a:lnTo>
                    <a:pt x="0" y="643"/>
                  </a:lnTo>
                  <a:lnTo>
                    <a:pt x="391" y="755"/>
                  </a:lnTo>
                  <a:lnTo>
                    <a:pt x="477" y="376"/>
                  </a:lnTo>
                  <a:lnTo>
                    <a:pt x="544" y="206"/>
                  </a:lnTo>
                  <a:lnTo>
                    <a:pt x="544" y="191"/>
                  </a:lnTo>
                  <a:lnTo>
                    <a:pt x="541" y="164"/>
                  </a:lnTo>
                  <a:lnTo>
                    <a:pt x="538" y="148"/>
                  </a:lnTo>
                  <a:lnTo>
                    <a:pt x="532" y="135"/>
                  </a:lnTo>
                  <a:lnTo>
                    <a:pt x="528" y="128"/>
                  </a:lnTo>
                  <a:lnTo>
                    <a:pt x="523" y="123"/>
                  </a:lnTo>
                  <a:lnTo>
                    <a:pt x="518" y="119"/>
                  </a:lnTo>
                  <a:lnTo>
                    <a:pt x="512" y="116"/>
                  </a:lnTo>
                  <a:lnTo>
                    <a:pt x="499" y="112"/>
                  </a:lnTo>
                  <a:lnTo>
                    <a:pt x="493" y="111"/>
                  </a:lnTo>
                  <a:lnTo>
                    <a:pt x="486" y="111"/>
                  </a:lnTo>
                  <a:lnTo>
                    <a:pt x="478" y="111"/>
                  </a:lnTo>
                  <a:lnTo>
                    <a:pt x="472" y="114"/>
                  </a:lnTo>
                  <a:lnTo>
                    <a:pt x="457" y="120"/>
                  </a:lnTo>
                  <a:lnTo>
                    <a:pt x="444" y="129"/>
                  </a:lnTo>
                  <a:lnTo>
                    <a:pt x="421" y="147"/>
                  </a:lnTo>
                  <a:lnTo>
                    <a:pt x="412" y="156"/>
                  </a:lnTo>
                  <a:lnTo>
                    <a:pt x="346" y="32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804" name="Freeform 2488"/>
            <p:cNvSpPr>
              <a:spLocks/>
            </p:cNvSpPr>
            <p:nvPr/>
          </p:nvSpPr>
          <p:spPr bwMode="auto">
            <a:xfrm>
              <a:off x="2733" y="2307"/>
              <a:ext cx="136" cy="189"/>
            </a:xfrm>
            <a:custGeom>
              <a:avLst/>
              <a:gdLst>
                <a:gd name="T0" fmla="*/ 0 w 544"/>
                <a:gd name="T1" fmla="*/ 0 h 755"/>
                <a:gd name="T2" fmla="*/ 0 w 544"/>
                <a:gd name="T3" fmla="*/ 0 h 755"/>
                <a:gd name="T4" fmla="*/ 0 w 544"/>
                <a:gd name="T5" fmla="*/ 0 h 755"/>
                <a:gd name="T6" fmla="*/ 0 w 544"/>
                <a:gd name="T7" fmla="*/ 0 h 755"/>
                <a:gd name="T8" fmla="*/ 0 w 544"/>
                <a:gd name="T9" fmla="*/ 0 h 755"/>
                <a:gd name="T10" fmla="*/ 0 w 544"/>
                <a:gd name="T11" fmla="*/ 0 h 755"/>
                <a:gd name="T12" fmla="*/ 0 w 544"/>
                <a:gd name="T13" fmla="*/ 0 h 755"/>
                <a:gd name="T14" fmla="*/ 0 w 544"/>
                <a:gd name="T15" fmla="*/ 0 h 755"/>
                <a:gd name="T16" fmla="*/ 0 w 544"/>
                <a:gd name="T17" fmla="*/ 0 h 755"/>
                <a:gd name="T18" fmla="*/ 0 w 544"/>
                <a:gd name="T19" fmla="*/ 0 h 755"/>
                <a:gd name="T20" fmla="*/ 0 w 544"/>
                <a:gd name="T21" fmla="*/ 0 h 755"/>
                <a:gd name="T22" fmla="*/ 0 w 544"/>
                <a:gd name="T23" fmla="*/ 0 h 755"/>
                <a:gd name="T24" fmla="*/ 0 w 544"/>
                <a:gd name="T25" fmla="*/ 0 h 755"/>
                <a:gd name="T26" fmla="*/ 0 w 544"/>
                <a:gd name="T27" fmla="*/ 0 h 755"/>
                <a:gd name="T28" fmla="*/ 0 w 544"/>
                <a:gd name="T29" fmla="*/ 0 h 755"/>
                <a:gd name="T30" fmla="*/ 0 w 544"/>
                <a:gd name="T31" fmla="*/ 0 h 755"/>
                <a:gd name="T32" fmla="*/ 0 w 544"/>
                <a:gd name="T33" fmla="*/ 0 h 755"/>
                <a:gd name="T34" fmla="*/ 0 w 544"/>
                <a:gd name="T35" fmla="*/ 0 h 755"/>
                <a:gd name="T36" fmla="*/ 0 w 544"/>
                <a:gd name="T37" fmla="*/ 0 h 755"/>
                <a:gd name="T38" fmla="*/ 0 w 544"/>
                <a:gd name="T39" fmla="*/ 0 h 755"/>
                <a:gd name="T40" fmla="*/ 0 w 544"/>
                <a:gd name="T41" fmla="*/ 0 h 755"/>
                <a:gd name="T42" fmla="*/ 0 w 544"/>
                <a:gd name="T43" fmla="*/ 0 h 755"/>
                <a:gd name="T44" fmla="*/ 0 w 544"/>
                <a:gd name="T45" fmla="*/ 0 h 755"/>
                <a:gd name="T46" fmla="*/ 0 w 544"/>
                <a:gd name="T47" fmla="*/ 0 h 755"/>
                <a:gd name="T48" fmla="*/ 0 w 544"/>
                <a:gd name="T49" fmla="*/ 0 h 755"/>
                <a:gd name="T50" fmla="*/ 0 w 544"/>
                <a:gd name="T51" fmla="*/ 0 h 755"/>
                <a:gd name="T52" fmla="*/ 0 w 544"/>
                <a:gd name="T53" fmla="*/ 0 h 755"/>
                <a:gd name="T54" fmla="*/ 0 w 544"/>
                <a:gd name="T55" fmla="*/ 0 h 755"/>
                <a:gd name="T56" fmla="*/ 0 w 544"/>
                <a:gd name="T57" fmla="*/ 0 h 755"/>
                <a:gd name="T58" fmla="*/ 0 w 544"/>
                <a:gd name="T59" fmla="*/ 0 h 755"/>
                <a:gd name="T60" fmla="*/ 0 w 544"/>
                <a:gd name="T61" fmla="*/ 0 h 755"/>
                <a:gd name="T62" fmla="*/ 0 w 544"/>
                <a:gd name="T63" fmla="*/ 0 h 755"/>
                <a:gd name="T64" fmla="*/ 0 w 544"/>
                <a:gd name="T65" fmla="*/ 0 h 755"/>
                <a:gd name="T66" fmla="*/ 0 w 544"/>
                <a:gd name="T67" fmla="*/ 0 h 755"/>
                <a:gd name="T68" fmla="*/ 0 w 544"/>
                <a:gd name="T69" fmla="*/ 0 h 755"/>
                <a:gd name="T70" fmla="*/ 0 w 544"/>
                <a:gd name="T71" fmla="*/ 0 h 755"/>
                <a:gd name="T72" fmla="*/ 0 w 544"/>
                <a:gd name="T73" fmla="*/ 0 h 755"/>
                <a:gd name="T74" fmla="*/ 0 w 544"/>
                <a:gd name="T75" fmla="*/ 0 h 755"/>
                <a:gd name="T76" fmla="*/ 0 w 544"/>
                <a:gd name="T77" fmla="*/ 0 h 755"/>
                <a:gd name="T78" fmla="*/ 0 w 544"/>
                <a:gd name="T79" fmla="*/ 0 h 755"/>
                <a:gd name="T80" fmla="*/ 0 w 544"/>
                <a:gd name="T81" fmla="*/ 0 h 755"/>
                <a:gd name="T82" fmla="*/ 0 w 544"/>
                <a:gd name="T83" fmla="*/ 0 h 755"/>
                <a:gd name="T84" fmla="*/ 0 w 544"/>
                <a:gd name="T85" fmla="*/ 0 h 7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4"/>
                <a:gd name="T130" fmla="*/ 0 h 755"/>
                <a:gd name="T131" fmla="*/ 544 w 544"/>
                <a:gd name="T132" fmla="*/ 755 h 7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4" h="755">
                  <a:moveTo>
                    <a:pt x="346" y="329"/>
                  </a:moveTo>
                  <a:lnTo>
                    <a:pt x="172" y="272"/>
                  </a:lnTo>
                  <a:lnTo>
                    <a:pt x="201" y="85"/>
                  </a:lnTo>
                  <a:lnTo>
                    <a:pt x="197" y="73"/>
                  </a:lnTo>
                  <a:lnTo>
                    <a:pt x="188" y="45"/>
                  </a:lnTo>
                  <a:lnTo>
                    <a:pt x="181" y="29"/>
                  </a:lnTo>
                  <a:lnTo>
                    <a:pt x="172" y="16"/>
                  </a:lnTo>
                  <a:lnTo>
                    <a:pt x="168" y="11"/>
                  </a:lnTo>
                  <a:lnTo>
                    <a:pt x="163" y="7"/>
                  </a:lnTo>
                  <a:lnTo>
                    <a:pt x="156" y="3"/>
                  </a:lnTo>
                  <a:lnTo>
                    <a:pt x="149" y="1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3" y="1"/>
                  </a:lnTo>
                  <a:lnTo>
                    <a:pt x="116" y="3"/>
                  </a:lnTo>
                  <a:lnTo>
                    <a:pt x="110" y="7"/>
                  </a:lnTo>
                  <a:lnTo>
                    <a:pt x="98" y="16"/>
                  </a:lnTo>
                  <a:lnTo>
                    <a:pt x="86" y="26"/>
                  </a:lnTo>
                  <a:lnTo>
                    <a:pt x="69" y="48"/>
                  </a:lnTo>
                  <a:lnTo>
                    <a:pt x="61" y="59"/>
                  </a:lnTo>
                  <a:lnTo>
                    <a:pt x="36" y="297"/>
                  </a:lnTo>
                  <a:lnTo>
                    <a:pt x="0" y="643"/>
                  </a:lnTo>
                  <a:lnTo>
                    <a:pt x="391" y="755"/>
                  </a:lnTo>
                  <a:lnTo>
                    <a:pt x="477" y="376"/>
                  </a:lnTo>
                  <a:lnTo>
                    <a:pt x="544" y="206"/>
                  </a:lnTo>
                  <a:lnTo>
                    <a:pt x="544" y="191"/>
                  </a:lnTo>
                  <a:lnTo>
                    <a:pt x="541" y="164"/>
                  </a:lnTo>
                  <a:lnTo>
                    <a:pt x="538" y="148"/>
                  </a:lnTo>
                  <a:lnTo>
                    <a:pt x="532" y="135"/>
                  </a:lnTo>
                  <a:lnTo>
                    <a:pt x="528" y="128"/>
                  </a:lnTo>
                  <a:lnTo>
                    <a:pt x="523" y="123"/>
                  </a:lnTo>
                  <a:lnTo>
                    <a:pt x="518" y="119"/>
                  </a:lnTo>
                  <a:lnTo>
                    <a:pt x="512" y="116"/>
                  </a:lnTo>
                  <a:lnTo>
                    <a:pt x="499" y="112"/>
                  </a:lnTo>
                  <a:lnTo>
                    <a:pt x="493" y="111"/>
                  </a:lnTo>
                  <a:lnTo>
                    <a:pt x="486" y="111"/>
                  </a:lnTo>
                  <a:lnTo>
                    <a:pt x="478" y="111"/>
                  </a:lnTo>
                  <a:lnTo>
                    <a:pt x="472" y="114"/>
                  </a:lnTo>
                  <a:lnTo>
                    <a:pt x="457" y="120"/>
                  </a:lnTo>
                  <a:lnTo>
                    <a:pt x="444" y="129"/>
                  </a:lnTo>
                  <a:lnTo>
                    <a:pt x="421" y="147"/>
                  </a:lnTo>
                  <a:lnTo>
                    <a:pt x="412" y="156"/>
                  </a:lnTo>
                  <a:lnTo>
                    <a:pt x="346" y="329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805" name="Freeform 2489"/>
            <p:cNvSpPr>
              <a:spLocks/>
            </p:cNvSpPr>
            <p:nvPr/>
          </p:nvSpPr>
          <p:spPr bwMode="auto">
            <a:xfrm>
              <a:off x="2530" y="1662"/>
              <a:ext cx="69" cy="85"/>
            </a:xfrm>
            <a:custGeom>
              <a:avLst/>
              <a:gdLst>
                <a:gd name="T0" fmla="*/ 0 w 274"/>
                <a:gd name="T1" fmla="*/ 0 h 340"/>
                <a:gd name="T2" fmla="*/ 0 w 274"/>
                <a:gd name="T3" fmla="*/ 0 h 340"/>
                <a:gd name="T4" fmla="*/ 0 w 274"/>
                <a:gd name="T5" fmla="*/ 0 h 340"/>
                <a:gd name="T6" fmla="*/ 0 w 274"/>
                <a:gd name="T7" fmla="*/ 0 h 340"/>
                <a:gd name="T8" fmla="*/ 0 w 274"/>
                <a:gd name="T9" fmla="*/ 0 h 340"/>
                <a:gd name="T10" fmla="*/ 0 w 274"/>
                <a:gd name="T11" fmla="*/ 0 h 340"/>
                <a:gd name="T12" fmla="*/ 0 w 274"/>
                <a:gd name="T13" fmla="*/ 0 h 340"/>
                <a:gd name="T14" fmla="*/ 0 w 274"/>
                <a:gd name="T15" fmla="*/ 0 h 340"/>
                <a:gd name="T16" fmla="*/ 0 w 274"/>
                <a:gd name="T17" fmla="*/ 0 h 340"/>
                <a:gd name="T18" fmla="*/ 0 w 274"/>
                <a:gd name="T19" fmla="*/ 0 h 340"/>
                <a:gd name="T20" fmla="*/ 0 w 274"/>
                <a:gd name="T21" fmla="*/ 0 h 340"/>
                <a:gd name="T22" fmla="*/ 0 w 274"/>
                <a:gd name="T23" fmla="*/ 0 h 340"/>
                <a:gd name="T24" fmla="*/ 0 w 274"/>
                <a:gd name="T25" fmla="*/ 0 h 340"/>
                <a:gd name="T26" fmla="*/ 0 w 274"/>
                <a:gd name="T27" fmla="*/ 0 h 340"/>
                <a:gd name="T28" fmla="*/ 0 w 274"/>
                <a:gd name="T29" fmla="*/ 0 h 340"/>
                <a:gd name="T30" fmla="*/ 0 w 274"/>
                <a:gd name="T31" fmla="*/ 0 h 340"/>
                <a:gd name="T32" fmla="*/ 0 w 274"/>
                <a:gd name="T33" fmla="*/ 0 h 340"/>
                <a:gd name="T34" fmla="*/ 0 w 274"/>
                <a:gd name="T35" fmla="*/ 0 h 340"/>
                <a:gd name="T36" fmla="*/ 0 w 274"/>
                <a:gd name="T37" fmla="*/ 0 h 340"/>
                <a:gd name="T38" fmla="*/ 0 w 274"/>
                <a:gd name="T39" fmla="*/ 0 h 340"/>
                <a:gd name="T40" fmla="*/ 0 w 274"/>
                <a:gd name="T41" fmla="*/ 0 h 340"/>
                <a:gd name="T42" fmla="*/ 0 w 274"/>
                <a:gd name="T43" fmla="*/ 0 h 340"/>
                <a:gd name="T44" fmla="*/ 0 w 274"/>
                <a:gd name="T45" fmla="*/ 0 h 340"/>
                <a:gd name="T46" fmla="*/ 0 w 274"/>
                <a:gd name="T47" fmla="*/ 0 h 340"/>
                <a:gd name="T48" fmla="*/ 0 w 274"/>
                <a:gd name="T49" fmla="*/ 0 h 340"/>
                <a:gd name="T50" fmla="*/ 0 w 274"/>
                <a:gd name="T51" fmla="*/ 0 h 340"/>
                <a:gd name="T52" fmla="*/ 0 w 274"/>
                <a:gd name="T53" fmla="*/ 0 h 340"/>
                <a:gd name="T54" fmla="*/ 0 w 274"/>
                <a:gd name="T55" fmla="*/ 0 h 340"/>
                <a:gd name="T56" fmla="*/ 0 w 274"/>
                <a:gd name="T57" fmla="*/ 0 h 340"/>
                <a:gd name="T58" fmla="*/ 0 w 274"/>
                <a:gd name="T59" fmla="*/ 0 h 340"/>
                <a:gd name="T60" fmla="*/ 0 w 274"/>
                <a:gd name="T61" fmla="*/ 0 h 340"/>
                <a:gd name="T62" fmla="*/ 0 w 274"/>
                <a:gd name="T63" fmla="*/ 0 h 340"/>
                <a:gd name="T64" fmla="*/ 0 w 274"/>
                <a:gd name="T65" fmla="*/ 0 h 340"/>
                <a:gd name="T66" fmla="*/ 0 w 274"/>
                <a:gd name="T67" fmla="*/ 0 h 340"/>
                <a:gd name="T68" fmla="*/ 0 w 274"/>
                <a:gd name="T69" fmla="*/ 0 h 340"/>
                <a:gd name="T70" fmla="*/ 0 w 274"/>
                <a:gd name="T71" fmla="*/ 0 h 340"/>
                <a:gd name="T72" fmla="*/ 0 w 274"/>
                <a:gd name="T73" fmla="*/ 0 h 3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4"/>
                <a:gd name="T112" fmla="*/ 0 h 340"/>
                <a:gd name="T113" fmla="*/ 274 w 274"/>
                <a:gd name="T114" fmla="*/ 340 h 3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4" h="340">
                  <a:moveTo>
                    <a:pt x="220" y="16"/>
                  </a:moveTo>
                  <a:lnTo>
                    <a:pt x="203" y="9"/>
                  </a:lnTo>
                  <a:lnTo>
                    <a:pt x="194" y="5"/>
                  </a:lnTo>
                  <a:lnTo>
                    <a:pt x="186" y="2"/>
                  </a:lnTo>
                  <a:lnTo>
                    <a:pt x="178" y="1"/>
                  </a:lnTo>
                  <a:lnTo>
                    <a:pt x="170" y="0"/>
                  </a:lnTo>
                  <a:lnTo>
                    <a:pt x="161" y="0"/>
                  </a:lnTo>
                  <a:lnTo>
                    <a:pt x="153" y="1"/>
                  </a:lnTo>
                  <a:lnTo>
                    <a:pt x="146" y="2"/>
                  </a:lnTo>
                  <a:lnTo>
                    <a:pt x="138" y="4"/>
                  </a:lnTo>
                  <a:lnTo>
                    <a:pt x="132" y="6"/>
                  </a:lnTo>
                  <a:lnTo>
                    <a:pt x="125" y="9"/>
                  </a:lnTo>
                  <a:lnTo>
                    <a:pt x="119" y="13"/>
                  </a:lnTo>
                  <a:lnTo>
                    <a:pt x="113" y="18"/>
                  </a:lnTo>
                  <a:lnTo>
                    <a:pt x="108" y="24"/>
                  </a:lnTo>
                  <a:lnTo>
                    <a:pt x="103" y="29"/>
                  </a:lnTo>
                  <a:lnTo>
                    <a:pt x="99" y="35"/>
                  </a:lnTo>
                  <a:lnTo>
                    <a:pt x="95" y="42"/>
                  </a:lnTo>
                  <a:lnTo>
                    <a:pt x="0" y="266"/>
                  </a:lnTo>
                  <a:lnTo>
                    <a:pt x="174" y="340"/>
                  </a:lnTo>
                  <a:lnTo>
                    <a:pt x="269" y="116"/>
                  </a:lnTo>
                  <a:lnTo>
                    <a:pt x="272" y="109"/>
                  </a:lnTo>
                  <a:lnTo>
                    <a:pt x="274" y="101"/>
                  </a:lnTo>
                  <a:lnTo>
                    <a:pt x="274" y="95"/>
                  </a:lnTo>
                  <a:lnTo>
                    <a:pt x="274" y="87"/>
                  </a:lnTo>
                  <a:lnTo>
                    <a:pt x="274" y="80"/>
                  </a:lnTo>
                  <a:lnTo>
                    <a:pt x="273" y="72"/>
                  </a:lnTo>
                  <a:lnTo>
                    <a:pt x="270" y="66"/>
                  </a:lnTo>
                  <a:lnTo>
                    <a:pt x="268" y="59"/>
                  </a:lnTo>
                  <a:lnTo>
                    <a:pt x="264" y="53"/>
                  </a:lnTo>
                  <a:lnTo>
                    <a:pt x="260" y="46"/>
                  </a:lnTo>
                  <a:lnTo>
                    <a:pt x="255" y="39"/>
                  </a:lnTo>
                  <a:lnTo>
                    <a:pt x="249" y="34"/>
                  </a:lnTo>
                  <a:lnTo>
                    <a:pt x="243" y="29"/>
                  </a:lnTo>
                  <a:lnTo>
                    <a:pt x="235" y="24"/>
                  </a:lnTo>
                  <a:lnTo>
                    <a:pt x="228" y="20"/>
                  </a:lnTo>
                  <a:lnTo>
                    <a:pt x="220" y="1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806" name="Freeform 2490"/>
            <p:cNvSpPr>
              <a:spLocks/>
            </p:cNvSpPr>
            <p:nvPr/>
          </p:nvSpPr>
          <p:spPr bwMode="auto">
            <a:xfrm>
              <a:off x="2530" y="1662"/>
              <a:ext cx="69" cy="85"/>
            </a:xfrm>
            <a:custGeom>
              <a:avLst/>
              <a:gdLst>
                <a:gd name="T0" fmla="*/ 0 w 274"/>
                <a:gd name="T1" fmla="*/ 0 h 340"/>
                <a:gd name="T2" fmla="*/ 0 w 274"/>
                <a:gd name="T3" fmla="*/ 0 h 340"/>
                <a:gd name="T4" fmla="*/ 0 w 274"/>
                <a:gd name="T5" fmla="*/ 0 h 340"/>
                <a:gd name="T6" fmla="*/ 0 w 274"/>
                <a:gd name="T7" fmla="*/ 0 h 340"/>
                <a:gd name="T8" fmla="*/ 0 w 274"/>
                <a:gd name="T9" fmla="*/ 0 h 340"/>
                <a:gd name="T10" fmla="*/ 0 w 274"/>
                <a:gd name="T11" fmla="*/ 0 h 340"/>
                <a:gd name="T12" fmla="*/ 0 w 274"/>
                <a:gd name="T13" fmla="*/ 0 h 340"/>
                <a:gd name="T14" fmla="*/ 0 w 274"/>
                <a:gd name="T15" fmla="*/ 0 h 340"/>
                <a:gd name="T16" fmla="*/ 0 w 274"/>
                <a:gd name="T17" fmla="*/ 0 h 340"/>
                <a:gd name="T18" fmla="*/ 0 w 274"/>
                <a:gd name="T19" fmla="*/ 0 h 340"/>
                <a:gd name="T20" fmla="*/ 0 w 274"/>
                <a:gd name="T21" fmla="*/ 0 h 340"/>
                <a:gd name="T22" fmla="*/ 0 w 274"/>
                <a:gd name="T23" fmla="*/ 0 h 340"/>
                <a:gd name="T24" fmla="*/ 0 w 274"/>
                <a:gd name="T25" fmla="*/ 0 h 340"/>
                <a:gd name="T26" fmla="*/ 0 w 274"/>
                <a:gd name="T27" fmla="*/ 0 h 340"/>
                <a:gd name="T28" fmla="*/ 0 w 274"/>
                <a:gd name="T29" fmla="*/ 0 h 340"/>
                <a:gd name="T30" fmla="*/ 0 w 274"/>
                <a:gd name="T31" fmla="*/ 0 h 340"/>
                <a:gd name="T32" fmla="*/ 0 w 274"/>
                <a:gd name="T33" fmla="*/ 0 h 340"/>
                <a:gd name="T34" fmla="*/ 0 w 274"/>
                <a:gd name="T35" fmla="*/ 0 h 340"/>
                <a:gd name="T36" fmla="*/ 0 w 274"/>
                <a:gd name="T37" fmla="*/ 0 h 340"/>
                <a:gd name="T38" fmla="*/ 0 w 274"/>
                <a:gd name="T39" fmla="*/ 0 h 340"/>
                <a:gd name="T40" fmla="*/ 0 w 274"/>
                <a:gd name="T41" fmla="*/ 0 h 340"/>
                <a:gd name="T42" fmla="*/ 0 w 274"/>
                <a:gd name="T43" fmla="*/ 0 h 340"/>
                <a:gd name="T44" fmla="*/ 0 w 274"/>
                <a:gd name="T45" fmla="*/ 0 h 340"/>
                <a:gd name="T46" fmla="*/ 0 w 274"/>
                <a:gd name="T47" fmla="*/ 0 h 340"/>
                <a:gd name="T48" fmla="*/ 0 w 274"/>
                <a:gd name="T49" fmla="*/ 0 h 340"/>
                <a:gd name="T50" fmla="*/ 0 w 274"/>
                <a:gd name="T51" fmla="*/ 0 h 340"/>
                <a:gd name="T52" fmla="*/ 0 w 274"/>
                <a:gd name="T53" fmla="*/ 0 h 340"/>
                <a:gd name="T54" fmla="*/ 0 w 274"/>
                <a:gd name="T55" fmla="*/ 0 h 340"/>
                <a:gd name="T56" fmla="*/ 0 w 274"/>
                <a:gd name="T57" fmla="*/ 0 h 340"/>
                <a:gd name="T58" fmla="*/ 0 w 274"/>
                <a:gd name="T59" fmla="*/ 0 h 340"/>
                <a:gd name="T60" fmla="*/ 0 w 274"/>
                <a:gd name="T61" fmla="*/ 0 h 340"/>
                <a:gd name="T62" fmla="*/ 0 w 274"/>
                <a:gd name="T63" fmla="*/ 0 h 340"/>
                <a:gd name="T64" fmla="*/ 0 w 274"/>
                <a:gd name="T65" fmla="*/ 0 h 340"/>
                <a:gd name="T66" fmla="*/ 0 w 274"/>
                <a:gd name="T67" fmla="*/ 0 h 340"/>
                <a:gd name="T68" fmla="*/ 0 w 274"/>
                <a:gd name="T69" fmla="*/ 0 h 340"/>
                <a:gd name="T70" fmla="*/ 0 w 274"/>
                <a:gd name="T71" fmla="*/ 0 h 340"/>
                <a:gd name="T72" fmla="*/ 0 w 274"/>
                <a:gd name="T73" fmla="*/ 0 h 3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4"/>
                <a:gd name="T112" fmla="*/ 0 h 340"/>
                <a:gd name="T113" fmla="*/ 274 w 274"/>
                <a:gd name="T114" fmla="*/ 340 h 3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4" h="340">
                  <a:moveTo>
                    <a:pt x="220" y="16"/>
                  </a:moveTo>
                  <a:lnTo>
                    <a:pt x="203" y="9"/>
                  </a:lnTo>
                  <a:lnTo>
                    <a:pt x="194" y="5"/>
                  </a:lnTo>
                  <a:lnTo>
                    <a:pt x="186" y="2"/>
                  </a:lnTo>
                  <a:lnTo>
                    <a:pt x="178" y="1"/>
                  </a:lnTo>
                  <a:lnTo>
                    <a:pt x="170" y="0"/>
                  </a:lnTo>
                  <a:lnTo>
                    <a:pt x="161" y="0"/>
                  </a:lnTo>
                  <a:lnTo>
                    <a:pt x="153" y="1"/>
                  </a:lnTo>
                  <a:lnTo>
                    <a:pt x="146" y="2"/>
                  </a:lnTo>
                  <a:lnTo>
                    <a:pt x="138" y="4"/>
                  </a:lnTo>
                  <a:lnTo>
                    <a:pt x="132" y="6"/>
                  </a:lnTo>
                  <a:lnTo>
                    <a:pt x="125" y="9"/>
                  </a:lnTo>
                  <a:lnTo>
                    <a:pt x="119" y="13"/>
                  </a:lnTo>
                  <a:lnTo>
                    <a:pt x="113" y="18"/>
                  </a:lnTo>
                  <a:lnTo>
                    <a:pt x="108" y="24"/>
                  </a:lnTo>
                  <a:lnTo>
                    <a:pt x="103" y="29"/>
                  </a:lnTo>
                  <a:lnTo>
                    <a:pt x="99" y="35"/>
                  </a:lnTo>
                  <a:lnTo>
                    <a:pt x="95" y="42"/>
                  </a:lnTo>
                  <a:lnTo>
                    <a:pt x="0" y="266"/>
                  </a:lnTo>
                  <a:lnTo>
                    <a:pt x="174" y="340"/>
                  </a:lnTo>
                  <a:lnTo>
                    <a:pt x="269" y="116"/>
                  </a:lnTo>
                  <a:lnTo>
                    <a:pt x="272" y="109"/>
                  </a:lnTo>
                  <a:lnTo>
                    <a:pt x="274" y="101"/>
                  </a:lnTo>
                  <a:lnTo>
                    <a:pt x="274" y="95"/>
                  </a:lnTo>
                  <a:lnTo>
                    <a:pt x="274" y="87"/>
                  </a:lnTo>
                  <a:lnTo>
                    <a:pt x="274" y="80"/>
                  </a:lnTo>
                  <a:lnTo>
                    <a:pt x="273" y="72"/>
                  </a:lnTo>
                  <a:lnTo>
                    <a:pt x="270" y="66"/>
                  </a:lnTo>
                  <a:lnTo>
                    <a:pt x="268" y="59"/>
                  </a:lnTo>
                  <a:lnTo>
                    <a:pt x="264" y="53"/>
                  </a:lnTo>
                  <a:lnTo>
                    <a:pt x="260" y="46"/>
                  </a:lnTo>
                  <a:lnTo>
                    <a:pt x="255" y="39"/>
                  </a:lnTo>
                  <a:lnTo>
                    <a:pt x="249" y="34"/>
                  </a:lnTo>
                  <a:lnTo>
                    <a:pt x="243" y="29"/>
                  </a:lnTo>
                  <a:lnTo>
                    <a:pt x="235" y="24"/>
                  </a:lnTo>
                  <a:lnTo>
                    <a:pt x="228" y="20"/>
                  </a:lnTo>
                  <a:lnTo>
                    <a:pt x="220" y="1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807" name="Freeform 2491"/>
            <p:cNvSpPr>
              <a:spLocks/>
            </p:cNvSpPr>
            <p:nvPr/>
          </p:nvSpPr>
          <p:spPr bwMode="auto">
            <a:xfrm>
              <a:off x="2453" y="1663"/>
              <a:ext cx="182" cy="242"/>
            </a:xfrm>
            <a:custGeom>
              <a:avLst/>
              <a:gdLst>
                <a:gd name="T0" fmla="*/ 0 w 729"/>
                <a:gd name="T1" fmla="*/ 0 h 969"/>
                <a:gd name="T2" fmla="*/ 0 w 729"/>
                <a:gd name="T3" fmla="*/ 0 h 969"/>
                <a:gd name="T4" fmla="*/ 0 w 729"/>
                <a:gd name="T5" fmla="*/ 0 h 969"/>
                <a:gd name="T6" fmla="*/ 0 w 729"/>
                <a:gd name="T7" fmla="*/ 0 h 969"/>
                <a:gd name="T8" fmla="*/ 0 w 729"/>
                <a:gd name="T9" fmla="*/ 0 h 969"/>
                <a:gd name="T10" fmla="*/ 0 w 729"/>
                <a:gd name="T11" fmla="*/ 0 h 969"/>
                <a:gd name="T12" fmla="*/ 0 w 729"/>
                <a:gd name="T13" fmla="*/ 0 h 969"/>
                <a:gd name="T14" fmla="*/ 0 w 729"/>
                <a:gd name="T15" fmla="*/ 0 h 969"/>
                <a:gd name="T16" fmla="*/ 0 w 729"/>
                <a:gd name="T17" fmla="*/ 0 h 969"/>
                <a:gd name="T18" fmla="*/ 0 w 729"/>
                <a:gd name="T19" fmla="*/ 0 h 969"/>
                <a:gd name="T20" fmla="*/ 0 w 729"/>
                <a:gd name="T21" fmla="*/ 0 h 969"/>
                <a:gd name="T22" fmla="*/ 0 w 729"/>
                <a:gd name="T23" fmla="*/ 0 h 969"/>
                <a:gd name="T24" fmla="*/ 0 w 729"/>
                <a:gd name="T25" fmla="*/ 0 h 969"/>
                <a:gd name="T26" fmla="*/ 0 w 729"/>
                <a:gd name="T27" fmla="*/ 0 h 969"/>
                <a:gd name="T28" fmla="*/ 0 w 729"/>
                <a:gd name="T29" fmla="*/ 0 h 969"/>
                <a:gd name="T30" fmla="*/ 0 w 729"/>
                <a:gd name="T31" fmla="*/ 0 h 969"/>
                <a:gd name="T32" fmla="*/ 0 w 729"/>
                <a:gd name="T33" fmla="*/ 0 h 969"/>
                <a:gd name="T34" fmla="*/ 0 w 729"/>
                <a:gd name="T35" fmla="*/ 0 h 969"/>
                <a:gd name="T36" fmla="*/ 0 w 729"/>
                <a:gd name="T37" fmla="*/ 0 h 969"/>
                <a:gd name="T38" fmla="*/ 0 w 729"/>
                <a:gd name="T39" fmla="*/ 0 h 969"/>
                <a:gd name="T40" fmla="*/ 0 w 729"/>
                <a:gd name="T41" fmla="*/ 0 h 969"/>
                <a:gd name="T42" fmla="*/ 0 w 729"/>
                <a:gd name="T43" fmla="*/ 0 h 969"/>
                <a:gd name="T44" fmla="*/ 0 w 729"/>
                <a:gd name="T45" fmla="*/ 0 h 969"/>
                <a:gd name="T46" fmla="*/ 0 w 729"/>
                <a:gd name="T47" fmla="*/ 0 h 969"/>
                <a:gd name="T48" fmla="*/ 0 w 729"/>
                <a:gd name="T49" fmla="*/ 0 h 969"/>
                <a:gd name="T50" fmla="*/ 0 w 729"/>
                <a:gd name="T51" fmla="*/ 0 h 969"/>
                <a:gd name="T52" fmla="*/ 0 w 729"/>
                <a:gd name="T53" fmla="*/ 0 h 969"/>
                <a:gd name="T54" fmla="*/ 0 w 729"/>
                <a:gd name="T55" fmla="*/ 0 h 969"/>
                <a:gd name="T56" fmla="*/ 0 w 729"/>
                <a:gd name="T57" fmla="*/ 0 h 969"/>
                <a:gd name="T58" fmla="*/ 0 w 729"/>
                <a:gd name="T59" fmla="*/ 0 h 969"/>
                <a:gd name="T60" fmla="*/ 0 w 729"/>
                <a:gd name="T61" fmla="*/ 0 h 969"/>
                <a:gd name="T62" fmla="*/ 0 w 729"/>
                <a:gd name="T63" fmla="*/ 0 h 969"/>
                <a:gd name="T64" fmla="*/ 0 w 729"/>
                <a:gd name="T65" fmla="*/ 0 h 969"/>
                <a:gd name="T66" fmla="*/ 0 w 729"/>
                <a:gd name="T67" fmla="*/ 0 h 969"/>
                <a:gd name="T68" fmla="*/ 0 w 729"/>
                <a:gd name="T69" fmla="*/ 0 h 969"/>
                <a:gd name="T70" fmla="*/ 0 w 729"/>
                <a:gd name="T71" fmla="*/ 0 h 969"/>
                <a:gd name="T72" fmla="*/ 0 w 729"/>
                <a:gd name="T73" fmla="*/ 0 h 969"/>
                <a:gd name="T74" fmla="*/ 0 w 729"/>
                <a:gd name="T75" fmla="*/ 0 h 969"/>
                <a:gd name="T76" fmla="*/ 0 w 729"/>
                <a:gd name="T77" fmla="*/ 0 h 969"/>
                <a:gd name="T78" fmla="*/ 0 w 729"/>
                <a:gd name="T79" fmla="*/ 0 h 969"/>
                <a:gd name="T80" fmla="*/ 0 w 729"/>
                <a:gd name="T81" fmla="*/ 0 h 969"/>
                <a:gd name="T82" fmla="*/ 0 w 729"/>
                <a:gd name="T83" fmla="*/ 0 h 969"/>
                <a:gd name="T84" fmla="*/ 0 w 729"/>
                <a:gd name="T85" fmla="*/ 0 h 969"/>
                <a:gd name="T86" fmla="*/ 0 w 729"/>
                <a:gd name="T87" fmla="*/ 0 h 969"/>
                <a:gd name="T88" fmla="*/ 0 w 729"/>
                <a:gd name="T89" fmla="*/ 0 h 969"/>
                <a:gd name="T90" fmla="*/ 0 w 729"/>
                <a:gd name="T91" fmla="*/ 0 h 969"/>
                <a:gd name="T92" fmla="*/ 0 w 729"/>
                <a:gd name="T93" fmla="*/ 0 h 969"/>
                <a:gd name="T94" fmla="*/ 0 w 729"/>
                <a:gd name="T95" fmla="*/ 0 h 969"/>
                <a:gd name="T96" fmla="*/ 0 w 729"/>
                <a:gd name="T97" fmla="*/ 0 h 969"/>
                <a:gd name="T98" fmla="*/ 0 w 729"/>
                <a:gd name="T99" fmla="*/ 0 h 969"/>
                <a:gd name="T100" fmla="*/ 0 w 729"/>
                <a:gd name="T101" fmla="*/ 0 h 9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9"/>
                <a:gd name="T154" fmla="*/ 0 h 969"/>
                <a:gd name="T155" fmla="*/ 729 w 729"/>
                <a:gd name="T156" fmla="*/ 969 h 9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9" h="969">
                  <a:moveTo>
                    <a:pt x="466" y="434"/>
                  </a:moveTo>
                  <a:lnTo>
                    <a:pt x="256" y="344"/>
                  </a:lnTo>
                  <a:lnTo>
                    <a:pt x="314" y="115"/>
                  </a:lnTo>
                  <a:lnTo>
                    <a:pt x="312" y="99"/>
                  </a:lnTo>
                  <a:lnTo>
                    <a:pt x="304" y="63"/>
                  </a:lnTo>
                  <a:lnTo>
                    <a:pt x="301" y="53"/>
                  </a:lnTo>
                  <a:lnTo>
                    <a:pt x="297" y="43"/>
                  </a:lnTo>
                  <a:lnTo>
                    <a:pt x="292" y="34"/>
                  </a:lnTo>
                  <a:lnTo>
                    <a:pt x="288" y="26"/>
                  </a:lnTo>
                  <a:lnTo>
                    <a:pt x="281" y="18"/>
                  </a:lnTo>
                  <a:lnTo>
                    <a:pt x="276" y="13"/>
                  </a:lnTo>
                  <a:lnTo>
                    <a:pt x="270" y="8"/>
                  </a:lnTo>
                  <a:lnTo>
                    <a:pt x="262" y="5"/>
                  </a:lnTo>
                  <a:lnTo>
                    <a:pt x="244" y="1"/>
                  </a:lnTo>
                  <a:lnTo>
                    <a:pt x="237" y="0"/>
                  </a:lnTo>
                  <a:lnTo>
                    <a:pt x="229" y="1"/>
                  </a:lnTo>
                  <a:lnTo>
                    <a:pt x="219" y="4"/>
                  </a:lnTo>
                  <a:lnTo>
                    <a:pt x="211" y="6"/>
                  </a:lnTo>
                  <a:lnTo>
                    <a:pt x="194" y="17"/>
                  </a:lnTo>
                  <a:lnTo>
                    <a:pt x="180" y="29"/>
                  </a:lnTo>
                  <a:lnTo>
                    <a:pt x="155" y="54"/>
                  </a:lnTo>
                  <a:lnTo>
                    <a:pt x="144" y="66"/>
                  </a:lnTo>
                  <a:lnTo>
                    <a:pt x="85" y="357"/>
                  </a:lnTo>
                  <a:lnTo>
                    <a:pt x="0" y="784"/>
                  </a:lnTo>
                  <a:lnTo>
                    <a:pt x="473" y="969"/>
                  </a:lnTo>
                  <a:lnTo>
                    <a:pt x="623" y="508"/>
                  </a:lnTo>
                  <a:lnTo>
                    <a:pt x="728" y="305"/>
                  </a:lnTo>
                  <a:lnTo>
                    <a:pt x="728" y="299"/>
                  </a:lnTo>
                  <a:lnTo>
                    <a:pt x="729" y="287"/>
                  </a:lnTo>
                  <a:lnTo>
                    <a:pt x="729" y="272"/>
                  </a:lnTo>
                  <a:lnTo>
                    <a:pt x="729" y="252"/>
                  </a:lnTo>
                  <a:lnTo>
                    <a:pt x="728" y="243"/>
                  </a:lnTo>
                  <a:lnTo>
                    <a:pt x="725" y="232"/>
                  </a:lnTo>
                  <a:lnTo>
                    <a:pt x="722" y="223"/>
                  </a:lnTo>
                  <a:lnTo>
                    <a:pt x="720" y="215"/>
                  </a:lnTo>
                  <a:lnTo>
                    <a:pt x="716" y="206"/>
                  </a:lnTo>
                  <a:lnTo>
                    <a:pt x="710" y="199"/>
                  </a:lnTo>
                  <a:lnTo>
                    <a:pt x="705" y="194"/>
                  </a:lnTo>
                  <a:lnTo>
                    <a:pt x="697" y="190"/>
                  </a:lnTo>
                  <a:lnTo>
                    <a:pt x="681" y="182"/>
                  </a:lnTo>
                  <a:lnTo>
                    <a:pt x="673" y="181"/>
                  </a:lnTo>
                  <a:lnTo>
                    <a:pt x="666" y="179"/>
                  </a:lnTo>
                  <a:lnTo>
                    <a:pt x="656" y="181"/>
                  </a:lnTo>
                  <a:lnTo>
                    <a:pt x="647" y="182"/>
                  </a:lnTo>
                  <a:lnTo>
                    <a:pt x="629" y="188"/>
                  </a:lnTo>
                  <a:lnTo>
                    <a:pt x="611" y="198"/>
                  </a:lnTo>
                  <a:lnTo>
                    <a:pt x="594" y="207"/>
                  </a:lnTo>
                  <a:lnTo>
                    <a:pt x="581" y="216"/>
                  </a:lnTo>
                  <a:lnTo>
                    <a:pt x="573" y="224"/>
                  </a:lnTo>
                  <a:lnTo>
                    <a:pt x="569" y="227"/>
                  </a:lnTo>
                  <a:lnTo>
                    <a:pt x="466" y="434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  <p:sp>
          <p:nvSpPr>
            <p:cNvPr id="451808" name="Freeform 2492"/>
            <p:cNvSpPr>
              <a:spLocks/>
            </p:cNvSpPr>
            <p:nvPr/>
          </p:nvSpPr>
          <p:spPr bwMode="auto">
            <a:xfrm>
              <a:off x="2453" y="1663"/>
              <a:ext cx="182" cy="242"/>
            </a:xfrm>
            <a:custGeom>
              <a:avLst/>
              <a:gdLst>
                <a:gd name="T0" fmla="*/ 0 w 729"/>
                <a:gd name="T1" fmla="*/ 0 h 969"/>
                <a:gd name="T2" fmla="*/ 0 w 729"/>
                <a:gd name="T3" fmla="*/ 0 h 969"/>
                <a:gd name="T4" fmla="*/ 0 w 729"/>
                <a:gd name="T5" fmla="*/ 0 h 969"/>
                <a:gd name="T6" fmla="*/ 0 w 729"/>
                <a:gd name="T7" fmla="*/ 0 h 969"/>
                <a:gd name="T8" fmla="*/ 0 w 729"/>
                <a:gd name="T9" fmla="*/ 0 h 969"/>
                <a:gd name="T10" fmla="*/ 0 w 729"/>
                <a:gd name="T11" fmla="*/ 0 h 969"/>
                <a:gd name="T12" fmla="*/ 0 w 729"/>
                <a:gd name="T13" fmla="*/ 0 h 969"/>
                <a:gd name="T14" fmla="*/ 0 w 729"/>
                <a:gd name="T15" fmla="*/ 0 h 969"/>
                <a:gd name="T16" fmla="*/ 0 w 729"/>
                <a:gd name="T17" fmla="*/ 0 h 969"/>
                <a:gd name="T18" fmla="*/ 0 w 729"/>
                <a:gd name="T19" fmla="*/ 0 h 969"/>
                <a:gd name="T20" fmla="*/ 0 w 729"/>
                <a:gd name="T21" fmla="*/ 0 h 969"/>
                <a:gd name="T22" fmla="*/ 0 w 729"/>
                <a:gd name="T23" fmla="*/ 0 h 969"/>
                <a:gd name="T24" fmla="*/ 0 w 729"/>
                <a:gd name="T25" fmla="*/ 0 h 969"/>
                <a:gd name="T26" fmla="*/ 0 w 729"/>
                <a:gd name="T27" fmla="*/ 0 h 969"/>
                <a:gd name="T28" fmla="*/ 0 w 729"/>
                <a:gd name="T29" fmla="*/ 0 h 969"/>
                <a:gd name="T30" fmla="*/ 0 w 729"/>
                <a:gd name="T31" fmla="*/ 0 h 969"/>
                <a:gd name="T32" fmla="*/ 0 w 729"/>
                <a:gd name="T33" fmla="*/ 0 h 969"/>
                <a:gd name="T34" fmla="*/ 0 w 729"/>
                <a:gd name="T35" fmla="*/ 0 h 969"/>
                <a:gd name="T36" fmla="*/ 0 w 729"/>
                <a:gd name="T37" fmla="*/ 0 h 969"/>
                <a:gd name="T38" fmla="*/ 0 w 729"/>
                <a:gd name="T39" fmla="*/ 0 h 969"/>
                <a:gd name="T40" fmla="*/ 0 w 729"/>
                <a:gd name="T41" fmla="*/ 0 h 969"/>
                <a:gd name="T42" fmla="*/ 0 w 729"/>
                <a:gd name="T43" fmla="*/ 0 h 969"/>
                <a:gd name="T44" fmla="*/ 0 w 729"/>
                <a:gd name="T45" fmla="*/ 0 h 969"/>
                <a:gd name="T46" fmla="*/ 0 w 729"/>
                <a:gd name="T47" fmla="*/ 0 h 969"/>
                <a:gd name="T48" fmla="*/ 0 w 729"/>
                <a:gd name="T49" fmla="*/ 0 h 969"/>
                <a:gd name="T50" fmla="*/ 0 w 729"/>
                <a:gd name="T51" fmla="*/ 0 h 969"/>
                <a:gd name="T52" fmla="*/ 0 w 729"/>
                <a:gd name="T53" fmla="*/ 0 h 969"/>
                <a:gd name="T54" fmla="*/ 0 w 729"/>
                <a:gd name="T55" fmla="*/ 0 h 969"/>
                <a:gd name="T56" fmla="*/ 0 w 729"/>
                <a:gd name="T57" fmla="*/ 0 h 969"/>
                <a:gd name="T58" fmla="*/ 0 w 729"/>
                <a:gd name="T59" fmla="*/ 0 h 969"/>
                <a:gd name="T60" fmla="*/ 0 w 729"/>
                <a:gd name="T61" fmla="*/ 0 h 969"/>
                <a:gd name="T62" fmla="*/ 0 w 729"/>
                <a:gd name="T63" fmla="*/ 0 h 969"/>
                <a:gd name="T64" fmla="*/ 0 w 729"/>
                <a:gd name="T65" fmla="*/ 0 h 969"/>
                <a:gd name="T66" fmla="*/ 0 w 729"/>
                <a:gd name="T67" fmla="*/ 0 h 969"/>
                <a:gd name="T68" fmla="*/ 0 w 729"/>
                <a:gd name="T69" fmla="*/ 0 h 969"/>
                <a:gd name="T70" fmla="*/ 0 w 729"/>
                <a:gd name="T71" fmla="*/ 0 h 969"/>
                <a:gd name="T72" fmla="*/ 0 w 729"/>
                <a:gd name="T73" fmla="*/ 0 h 969"/>
                <a:gd name="T74" fmla="*/ 0 w 729"/>
                <a:gd name="T75" fmla="*/ 0 h 969"/>
                <a:gd name="T76" fmla="*/ 0 w 729"/>
                <a:gd name="T77" fmla="*/ 0 h 969"/>
                <a:gd name="T78" fmla="*/ 0 w 729"/>
                <a:gd name="T79" fmla="*/ 0 h 969"/>
                <a:gd name="T80" fmla="*/ 0 w 729"/>
                <a:gd name="T81" fmla="*/ 0 h 969"/>
                <a:gd name="T82" fmla="*/ 0 w 729"/>
                <a:gd name="T83" fmla="*/ 0 h 969"/>
                <a:gd name="T84" fmla="*/ 0 w 729"/>
                <a:gd name="T85" fmla="*/ 0 h 969"/>
                <a:gd name="T86" fmla="*/ 0 w 729"/>
                <a:gd name="T87" fmla="*/ 0 h 969"/>
                <a:gd name="T88" fmla="*/ 0 w 729"/>
                <a:gd name="T89" fmla="*/ 0 h 969"/>
                <a:gd name="T90" fmla="*/ 0 w 729"/>
                <a:gd name="T91" fmla="*/ 0 h 969"/>
                <a:gd name="T92" fmla="*/ 0 w 729"/>
                <a:gd name="T93" fmla="*/ 0 h 969"/>
                <a:gd name="T94" fmla="*/ 0 w 729"/>
                <a:gd name="T95" fmla="*/ 0 h 969"/>
                <a:gd name="T96" fmla="*/ 0 w 729"/>
                <a:gd name="T97" fmla="*/ 0 h 969"/>
                <a:gd name="T98" fmla="*/ 0 w 729"/>
                <a:gd name="T99" fmla="*/ 0 h 969"/>
                <a:gd name="T100" fmla="*/ 0 w 729"/>
                <a:gd name="T101" fmla="*/ 0 h 9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9"/>
                <a:gd name="T154" fmla="*/ 0 h 969"/>
                <a:gd name="T155" fmla="*/ 729 w 729"/>
                <a:gd name="T156" fmla="*/ 969 h 9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9" h="969">
                  <a:moveTo>
                    <a:pt x="466" y="434"/>
                  </a:moveTo>
                  <a:lnTo>
                    <a:pt x="256" y="344"/>
                  </a:lnTo>
                  <a:lnTo>
                    <a:pt x="314" y="115"/>
                  </a:lnTo>
                  <a:lnTo>
                    <a:pt x="312" y="99"/>
                  </a:lnTo>
                  <a:lnTo>
                    <a:pt x="304" y="63"/>
                  </a:lnTo>
                  <a:lnTo>
                    <a:pt x="301" y="53"/>
                  </a:lnTo>
                  <a:lnTo>
                    <a:pt x="297" y="43"/>
                  </a:lnTo>
                  <a:lnTo>
                    <a:pt x="292" y="34"/>
                  </a:lnTo>
                  <a:lnTo>
                    <a:pt x="288" y="26"/>
                  </a:lnTo>
                  <a:lnTo>
                    <a:pt x="281" y="18"/>
                  </a:lnTo>
                  <a:lnTo>
                    <a:pt x="276" y="13"/>
                  </a:lnTo>
                  <a:lnTo>
                    <a:pt x="270" y="8"/>
                  </a:lnTo>
                  <a:lnTo>
                    <a:pt x="262" y="5"/>
                  </a:lnTo>
                  <a:lnTo>
                    <a:pt x="244" y="1"/>
                  </a:lnTo>
                  <a:lnTo>
                    <a:pt x="237" y="0"/>
                  </a:lnTo>
                  <a:lnTo>
                    <a:pt x="229" y="1"/>
                  </a:lnTo>
                  <a:lnTo>
                    <a:pt x="219" y="4"/>
                  </a:lnTo>
                  <a:lnTo>
                    <a:pt x="211" y="6"/>
                  </a:lnTo>
                  <a:lnTo>
                    <a:pt x="194" y="17"/>
                  </a:lnTo>
                  <a:lnTo>
                    <a:pt x="180" y="29"/>
                  </a:lnTo>
                  <a:lnTo>
                    <a:pt x="155" y="54"/>
                  </a:lnTo>
                  <a:lnTo>
                    <a:pt x="144" y="66"/>
                  </a:lnTo>
                  <a:lnTo>
                    <a:pt x="85" y="357"/>
                  </a:lnTo>
                  <a:lnTo>
                    <a:pt x="0" y="784"/>
                  </a:lnTo>
                  <a:lnTo>
                    <a:pt x="473" y="969"/>
                  </a:lnTo>
                  <a:lnTo>
                    <a:pt x="623" y="508"/>
                  </a:lnTo>
                  <a:lnTo>
                    <a:pt x="728" y="305"/>
                  </a:lnTo>
                  <a:lnTo>
                    <a:pt x="728" y="299"/>
                  </a:lnTo>
                  <a:lnTo>
                    <a:pt x="729" y="287"/>
                  </a:lnTo>
                  <a:lnTo>
                    <a:pt x="729" y="272"/>
                  </a:lnTo>
                  <a:lnTo>
                    <a:pt x="729" y="252"/>
                  </a:lnTo>
                  <a:lnTo>
                    <a:pt x="728" y="243"/>
                  </a:lnTo>
                  <a:lnTo>
                    <a:pt x="725" y="232"/>
                  </a:lnTo>
                  <a:lnTo>
                    <a:pt x="722" y="223"/>
                  </a:lnTo>
                  <a:lnTo>
                    <a:pt x="720" y="215"/>
                  </a:lnTo>
                  <a:lnTo>
                    <a:pt x="716" y="206"/>
                  </a:lnTo>
                  <a:lnTo>
                    <a:pt x="710" y="199"/>
                  </a:lnTo>
                  <a:lnTo>
                    <a:pt x="705" y="194"/>
                  </a:lnTo>
                  <a:lnTo>
                    <a:pt x="697" y="190"/>
                  </a:lnTo>
                  <a:lnTo>
                    <a:pt x="681" y="182"/>
                  </a:lnTo>
                  <a:lnTo>
                    <a:pt x="673" y="181"/>
                  </a:lnTo>
                  <a:lnTo>
                    <a:pt x="666" y="179"/>
                  </a:lnTo>
                  <a:lnTo>
                    <a:pt x="656" y="181"/>
                  </a:lnTo>
                  <a:lnTo>
                    <a:pt x="647" y="182"/>
                  </a:lnTo>
                  <a:lnTo>
                    <a:pt x="629" y="188"/>
                  </a:lnTo>
                  <a:lnTo>
                    <a:pt x="611" y="198"/>
                  </a:lnTo>
                  <a:lnTo>
                    <a:pt x="594" y="207"/>
                  </a:lnTo>
                  <a:lnTo>
                    <a:pt x="581" y="216"/>
                  </a:lnTo>
                  <a:lnTo>
                    <a:pt x="573" y="224"/>
                  </a:lnTo>
                  <a:lnTo>
                    <a:pt x="569" y="227"/>
                  </a:lnTo>
                  <a:lnTo>
                    <a:pt x="466" y="434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/>
            </a:p>
          </p:txBody>
        </p:sp>
      </p:grpSp>
      <p:sp>
        <p:nvSpPr>
          <p:cNvPr id="451809" name="Text Box 2059"/>
          <p:cNvSpPr txBox="1">
            <a:spLocks noChangeArrowheads="1"/>
          </p:cNvSpPr>
          <p:nvPr/>
        </p:nvSpPr>
        <p:spPr bwMode="auto">
          <a:xfrm>
            <a:off x="2852516" y="405270"/>
            <a:ext cx="6486968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chemeClr val="tx2"/>
                </a:solidFill>
              </a:rPr>
              <a:t>INTERAÇÃO DA CÉLULA APRESENTADORA - LINFÓCITO</a:t>
            </a:r>
          </a:p>
        </p:txBody>
      </p:sp>
      <p:sp>
        <p:nvSpPr>
          <p:cNvPr id="451810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ounded Rectangle 228"/>
          <p:cNvSpPr>
            <a:spLocks noChangeArrowheads="1"/>
          </p:cNvSpPr>
          <p:nvPr/>
        </p:nvSpPr>
        <p:spPr bwMode="auto">
          <a:xfrm>
            <a:off x="1881189" y="1249364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grpSp>
        <p:nvGrpSpPr>
          <p:cNvPr id="453635" name="Group 228"/>
          <p:cNvGrpSpPr>
            <a:grpSpLocks/>
          </p:cNvGrpSpPr>
          <p:nvPr/>
        </p:nvGrpSpPr>
        <p:grpSpPr bwMode="auto">
          <a:xfrm>
            <a:off x="2060575" y="1674814"/>
            <a:ext cx="8070850" cy="3865563"/>
            <a:chOff x="356" y="1518"/>
            <a:chExt cx="5084" cy="2435"/>
          </a:xfrm>
        </p:grpSpPr>
        <p:grpSp>
          <p:nvGrpSpPr>
            <p:cNvPr id="453636" name="Group 6"/>
            <p:cNvGrpSpPr>
              <a:grpSpLocks/>
            </p:cNvGrpSpPr>
            <p:nvPr/>
          </p:nvGrpSpPr>
          <p:grpSpPr bwMode="auto">
            <a:xfrm>
              <a:off x="3312" y="1759"/>
              <a:ext cx="2128" cy="2194"/>
              <a:chOff x="3312" y="1759"/>
              <a:chExt cx="2128" cy="2194"/>
            </a:xfrm>
          </p:grpSpPr>
          <p:sp>
            <p:nvSpPr>
              <p:cNvPr id="453637" name="Freeform 2288"/>
              <p:cNvSpPr>
                <a:spLocks/>
              </p:cNvSpPr>
              <p:nvPr/>
            </p:nvSpPr>
            <p:spPr bwMode="auto">
              <a:xfrm>
                <a:off x="3424" y="2749"/>
                <a:ext cx="155" cy="1021"/>
              </a:xfrm>
              <a:custGeom>
                <a:avLst/>
                <a:gdLst>
                  <a:gd name="T0" fmla="*/ 0 w 619"/>
                  <a:gd name="T1" fmla="*/ 0 h 4084"/>
                  <a:gd name="T2" fmla="*/ 0 w 619"/>
                  <a:gd name="T3" fmla="*/ 0 h 4084"/>
                  <a:gd name="T4" fmla="*/ 0 w 619"/>
                  <a:gd name="T5" fmla="*/ 0 h 4084"/>
                  <a:gd name="T6" fmla="*/ 0 w 619"/>
                  <a:gd name="T7" fmla="*/ 0 h 4084"/>
                  <a:gd name="T8" fmla="*/ 0 w 619"/>
                  <a:gd name="T9" fmla="*/ 0 h 40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9"/>
                  <a:gd name="T16" fmla="*/ 0 h 4084"/>
                  <a:gd name="T17" fmla="*/ 619 w 619"/>
                  <a:gd name="T18" fmla="*/ 4084 h 40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9" h="4084">
                    <a:moveTo>
                      <a:pt x="619" y="4076"/>
                    </a:moveTo>
                    <a:lnTo>
                      <a:pt x="60" y="0"/>
                    </a:lnTo>
                    <a:lnTo>
                      <a:pt x="0" y="8"/>
                    </a:lnTo>
                    <a:lnTo>
                      <a:pt x="559" y="4084"/>
                    </a:lnTo>
                    <a:lnTo>
                      <a:pt x="619" y="4076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638" name="Freeform 2289"/>
              <p:cNvSpPr>
                <a:spLocks/>
              </p:cNvSpPr>
              <p:nvPr/>
            </p:nvSpPr>
            <p:spPr bwMode="auto">
              <a:xfrm>
                <a:off x="3612" y="2880"/>
                <a:ext cx="155" cy="447"/>
              </a:xfrm>
              <a:custGeom>
                <a:avLst/>
                <a:gdLst>
                  <a:gd name="T0" fmla="*/ 0 w 618"/>
                  <a:gd name="T1" fmla="*/ 0 h 1788"/>
                  <a:gd name="T2" fmla="*/ 0 w 618"/>
                  <a:gd name="T3" fmla="*/ 0 h 1788"/>
                  <a:gd name="T4" fmla="*/ 0 w 618"/>
                  <a:gd name="T5" fmla="*/ 0 h 1788"/>
                  <a:gd name="T6" fmla="*/ 0 w 618"/>
                  <a:gd name="T7" fmla="*/ 0 h 1788"/>
                  <a:gd name="T8" fmla="*/ 0 w 618"/>
                  <a:gd name="T9" fmla="*/ 0 h 17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8"/>
                  <a:gd name="T16" fmla="*/ 0 h 1788"/>
                  <a:gd name="T17" fmla="*/ 618 w 618"/>
                  <a:gd name="T18" fmla="*/ 1788 h 17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8" h="1788">
                    <a:moveTo>
                      <a:pt x="618" y="1770"/>
                    </a:moveTo>
                    <a:lnTo>
                      <a:pt x="58" y="0"/>
                    </a:lnTo>
                    <a:lnTo>
                      <a:pt x="0" y="18"/>
                    </a:lnTo>
                    <a:lnTo>
                      <a:pt x="560" y="1788"/>
                    </a:lnTo>
                    <a:lnTo>
                      <a:pt x="618" y="177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grpSp>
            <p:nvGrpSpPr>
              <p:cNvPr id="453639" name="Group 9"/>
              <p:cNvGrpSpPr>
                <a:grpSpLocks/>
              </p:cNvGrpSpPr>
              <p:nvPr/>
            </p:nvGrpSpPr>
            <p:grpSpPr bwMode="auto">
              <a:xfrm>
                <a:off x="3312" y="1759"/>
                <a:ext cx="2128" cy="2194"/>
                <a:chOff x="3312" y="1759"/>
                <a:chExt cx="2128" cy="2194"/>
              </a:xfrm>
            </p:grpSpPr>
            <p:sp>
              <p:nvSpPr>
                <p:cNvPr id="453640" name="Freeform 2274"/>
                <p:cNvSpPr>
                  <a:spLocks/>
                </p:cNvSpPr>
                <p:nvPr/>
              </p:nvSpPr>
              <p:spPr bwMode="auto">
                <a:xfrm>
                  <a:off x="3737" y="2172"/>
                  <a:ext cx="275" cy="107"/>
                </a:xfrm>
                <a:custGeom>
                  <a:avLst/>
                  <a:gdLst>
                    <a:gd name="T0" fmla="*/ 0 w 1097"/>
                    <a:gd name="T1" fmla="*/ 0 h 426"/>
                    <a:gd name="T2" fmla="*/ 0 w 1097"/>
                    <a:gd name="T3" fmla="*/ 0 h 426"/>
                    <a:gd name="T4" fmla="*/ 0 w 1097"/>
                    <a:gd name="T5" fmla="*/ 0 h 426"/>
                    <a:gd name="T6" fmla="*/ 0 w 1097"/>
                    <a:gd name="T7" fmla="*/ 0 h 426"/>
                    <a:gd name="T8" fmla="*/ 0 w 1097"/>
                    <a:gd name="T9" fmla="*/ 0 h 426"/>
                    <a:gd name="T10" fmla="*/ 0 w 1097"/>
                    <a:gd name="T11" fmla="*/ 0 h 426"/>
                    <a:gd name="T12" fmla="*/ 0 w 1097"/>
                    <a:gd name="T13" fmla="*/ 0 h 426"/>
                    <a:gd name="T14" fmla="*/ 0 w 1097"/>
                    <a:gd name="T15" fmla="*/ 0 h 426"/>
                    <a:gd name="T16" fmla="*/ 0 w 1097"/>
                    <a:gd name="T17" fmla="*/ 0 h 426"/>
                    <a:gd name="T18" fmla="*/ 0 w 1097"/>
                    <a:gd name="T19" fmla="*/ 0 h 426"/>
                    <a:gd name="T20" fmla="*/ 0 w 1097"/>
                    <a:gd name="T21" fmla="*/ 0 h 426"/>
                    <a:gd name="T22" fmla="*/ 0 w 1097"/>
                    <a:gd name="T23" fmla="*/ 0 h 426"/>
                    <a:gd name="T24" fmla="*/ 0 w 1097"/>
                    <a:gd name="T25" fmla="*/ 0 h 426"/>
                    <a:gd name="T26" fmla="*/ 0 w 1097"/>
                    <a:gd name="T27" fmla="*/ 0 h 426"/>
                    <a:gd name="T28" fmla="*/ 0 w 1097"/>
                    <a:gd name="T29" fmla="*/ 0 h 426"/>
                    <a:gd name="T30" fmla="*/ 0 w 1097"/>
                    <a:gd name="T31" fmla="*/ 0 h 426"/>
                    <a:gd name="T32" fmla="*/ 0 w 1097"/>
                    <a:gd name="T33" fmla="*/ 0 h 426"/>
                    <a:gd name="T34" fmla="*/ 0 w 1097"/>
                    <a:gd name="T35" fmla="*/ 0 h 426"/>
                    <a:gd name="T36" fmla="*/ 0 w 1097"/>
                    <a:gd name="T37" fmla="*/ 0 h 426"/>
                    <a:gd name="T38" fmla="*/ 0 w 1097"/>
                    <a:gd name="T39" fmla="*/ 0 h 426"/>
                    <a:gd name="T40" fmla="*/ 0 w 1097"/>
                    <a:gd name="T41" fmla="*/ 0 h 426"/>
                    <a:gd name="T42" fmla="*/ 0 w 1097"/>
                    <a:gd name="T43" fmla="*/ 0 h 426"/>
                    <a:gd name="T44" fmla="*/ 0 w 1097"/>
                    <a:gd name="T45" fmla="*/ 0 h 426"/>
                    <a:gd name="T46" fmla="*/ 0 w 1097"/>
                    <a:gd name="T47" fmla="*/ 0 h 426"/>
                    <a:gd name="T48" fmla="*/ 0 w 1097"/>
                    <a:gd name="T49" fmla="*/ 0 h 426"/>
                    <a:gd name="T50" fmla="*/ 0 w 1097"/>
                    <a:gd name="T51" fmla="*/ 0 h 426"/>
                    <a:gd name="T52" fmla="*/ 0 w 1097"/>
                    <a:gd name="T53" fmla="*/ 0 h 426"/>
                    <a:gd name="T54" fmla="*/ 0 w 1097"/>
                    <a:gd name="T55" fmla="*/ 0 h 426"/>
                    <a:gd name="T56" fmla="*/ 0 w 1097"/>
                    <a:gd name="T57" fmla="*/ 0 h 426"/>
                    <a:gd name="T58" fmla="*/ 0 w 1097"/>
                    <a:gd name="T59" fmla="*/ 0 h 426"/>
                    <a:gd name="T60" fmla="*/ 0 w 1097"/>
                    <a:gd name="T61" fmla="*/ 0 h 426"/>
                    <a:gd name="T62" fmla="*/ 0 w 1097"/>
                    <a:gd name="T63" fmla="*/ 0 h 42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97"/>
                    <a:gd name="T97" fmla="*/ 0 h 426"/>
                    <a:gd name="T98" fmla="*/ 1097 w 1097"/>
                    <a:gd name="T99" fmla="*/ 426 h 42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97" h="426">
                      <a:moveTo>
                        <a:pt x="1097" y="136"/>
                      </a:moveTo>
                      <a:lnTo>
                        <a:pt x="1034" y="426"/>
                      </a:lnTo>
                      <a:lnTo>
                        <a:pt x="229" y="392"/>
                      </a:lnTo>
                      <a:lnTo>
                        <a:pt x="225" y="363"/>
                      </a:lnTo>
                      <a:lnTo>
                        <a:pt x="218" y="339"/>
                      </a:lnTo>
                      <a:lnTo>
                        <a:pt x="214" y="328"/>
                      </a:lnTo>
                      <a:lnTo>
                        <a:pt x="210" y="319"/>
                      </a:lnTo>
                      <a:lnTo>
                        <a:pt x="205" y="310"/>
                      </a:lnTo>
                      <a:lnTo>
                        <a:pt x="200" y="302"/>
                      </a:lnTo>
                      <a:lnTo>
                        <a:pt x="188" y="285"/>
                      </a:lnTo>
                      <a:lnTo>
                        <a:pt x="175" y="269"/>
                      </a:lnTo>
                      <a:lnTo>
                        <a:pt x="158" y="251"/>
                      </a:lnTo>
                      <a:lnTo>
                        <a:pt x="136" y="229"/>
                      </a:lnTo>
                      <a:lnTo>
                        <a:pt x="107" y="211"/>
                      </a:lnTo>
                      <a:lnTo>
                        <a:pt x="77" y="191"/>
                      </a:lnTo>
                      <a:lnTo>
                        <a:pt x="62" y="181"/>
                      </a:lnTo>
                      <a:lnTo>
                        <a:pt x="49" y="169"/>
                      </a:lnTo>
                      <a:lnTo>
                        <a:pt x="37" y="157"/>
                      </a:lnTo>
                      <a:lnTo>
                        <a:pt x="27" y="144"/>
                      </a:lnTo>
                      <a:lnTo>
                        <a:pt x="18" y="130"/>
                      </a:lnTo>
                      <a:lnTo>
                        <a:pt x="10" y="116"/>
                      </a:lnTo>
                      <a:lnTo>
                        <a:pt x="4" y="100"/>
                      </a:lnTo>
                      <a:lnTo>
                        <a:pt x="0" y="83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2" y="55"/>
                      </a:lnTo>
                      <a:lnTo>
                        <a:pt x="3" y="45"/>
                      </a:lnTo>
                      <a:lnTo>
                        <a:pt x="6" y="34"/>
                      </a:lnTo>
                      <a:lnTo>
                        <a:pt x="8" y="24"/>
                      </a:lnTo>
                      <a:lnTo>
                        <a:pt x="12" y="12"/>
                      </a:lnTo>
                      <a:lnTo>
                        <a:pt x="18" y="0"/>
                      </a:lnTo>
                      <a:lnTo>
                        <a:pt x="1097" y="1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41" name="Freeform 2275"/>
                <p:cNvSpPr>
                  <a:spLocks/>
                </p:cNvSpPr>
                <p:nvPr/>
              </p:nvSpPr>
              <p:spPr bwMode="auto">
                <a:xfrm>
                  <a:off x="3737" y="2172"/>
                  <a:ext cx="275" cy="107"/>
                </a:xfrm>
                <a:custGeom>
                  <a:avLst/>
                  <a:gdLst>
                    <a:gd name="T0" fmla="*/ 0 w 1097"/>
                    <a:gd name="T1" fmla="*/ 0 h 426"/>
                    <a:gd name="T2" fmla="*/ 0 w 1097"/>
                    <a:gd name="T3" fmla="*/ 0 h 426"/>
                    <a:gd name="T4" fmla="*/ 0 w 1097"/>
                    <a:gd name="T5" fmla="*/ 0 h 426"/>
                    <a:gd name="T6" fmla="*/ 0 w 1097"/>
                    <a:gd name="T7" fmla="*/ 0 h 426"/>
                    <a:gd name="T8" fmla="*/ 0 w 1097"/>
                    <a:gd name="T9" fmla="*/ 0 h 426"/>
                    <a:gd name="T10" fmla="*/ 0 w 1097"/>
                    <a:gd name="T11" fmla="*/ 0 h 426"/>
                    <a:gd name="T12" fmla="*/ 0 w 1097"/>
                    <a:gd name="T13" fmla="*/ 0 h 426"/>
                    <a:gd name="T14" fmla="*/ 0 w 1097"/>
                    <a:gd name="T15" fmla="*/ 0 h 426"/>
                    <a:gd name="T16" fmla="*/ 0 w 1097"/>
                    <a:gd name="T17" fmla="*/ 0 h 426"/>
                    <a:gd name="T18" fmla="*/ 0 w 1097"/>
                    <a:gd name="T19" fmla="*/ 0 h 426"/>
                    <a:gd name="T20" fmla="*/ 0 w 1097"/>
                    <a:gd name="T21" fmla="*/ 0 h 426"/>
                    <a:gd name="T22" fmla="*/ 0 w 1097"/>
                    <a:gd name="T23" fmla="*/ 0 h 426"/>
                    <a:gd name="T24" fmla="*/ 0 w 1097"/>
                    <a:gd name="T25" fmla="*/ 0 h 426"/>
                    <a:gd name="T26" fmla="*/ 0 w 1097"/>
                    <a:gd name="T27" fmla="*/ 0 h 426"/>
                    <a:gd name="T28" fmla="*/ 0 w 1097"/>
                    <a:gd name="T29" fmla="*/ 0 h 426"/>
                    <a:gd name="T30" fmla="*/ 0 w 1097"/>
                    <a:gd name="T31" fmla="*/ 0 h 426"/>
                    <a:gd name="T32" fmla="*/ 0 w 1097"/>
                    <a:gd name="T33" fmla="*/ 0 h 426"/>
                    <a:gd name="T34" fmla="*/ 0 w 1097"/>
                    <a:gd name="T35" fmla="*/ 0 h 426"/>
                    <a:gd name="T36" fmla="*/ 0 w 1097"/>
                    <a:gd name="T37" fmla="*/ 0 h 426"/>
                    <a:gd name="T38" fmla="*/ 0 w 1097"/>
                    <a:gd name="T39" fmla="*/ 0 h 426"/>
                    <a:gd name="T40" fmla="*/ 0 w 1097"/>
                    <a:gd name="T41" fmla="*/ 0 h 426"/>
                    <a:gd name="T42" fmla="*/ 0 w 1097"/>
                    <a:gd name="T43" fmla="*/ 0 h 426"/>
                    <a:gd name="T44" fmla="*/ 0 w 1097"/>
                    <a:gd name="T45" fmla="*/ 0 h 426"/>
                    <a:gd name="T46" fmla="*/ 0 w 1097"/>
                    <a:gd name="T47" fmla="*/ 0 h 426"/>
                    <a:gd name="T48" fmla="*/ 0 w 1097"/>
                    <a:gd name="T49" fmla="*/ 0 h 426"/>
                    <a:gd name="T50" fmla="*/ 0 w 1097"/>
                    <a:gd name="T51" fmla="*/ 0 h 426"/>
                    <a:gd name="T52" fmla="*/ 0 w 1097"/>
                    <a:gd name="T53" fmla="*/ 0 h 426"/>
                    <a:gd name="T54" fmla="*/ 0 w 1097"/>
                    <a:gd name="T55" fmla="*/ 0 h 426"/>
                    <a:gd name="T56" fmla="*/ 0 w 1097"/>
                    <a:gd name="T57" fmla="*/ 0 h 426"/>
                    <a:gd name="T58" fmla="*/ 0 w 1097"/>
                    <a:gd name="T59" fmla="*/ 0 h 426"/>
                    <a:gd name="T60" fmla="*/ 0 w 1097"/>
                    <a:gd name="T61" fmla="*/ 0 h 426"/>
                    <a:gd name="T62" fmla="*/ 0 w 1097"/>
                    <a:gd name="T63" fmla="*/ 0 h 42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97"/>
                    <a:gd name="T97" fmla="*/ 0 h 426"/>
                    <a:gd name="T98" fmla="*/ 1097 w 1097"/>
                    <a:gd name="T99" fmla="*/ 426 h 42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97" h="426">
                      <a:moveTo>
                        <a:pt x="1097" y="136"/>
                      </a:moveTo>
                      <a:lnTo>
                        <a:pt x="1034" y="426"/>
                      </a:lnTo>
                      <a:lnTo>
                        <a:pt x="229" y="392"/>
                      </a:lnTo>
                      <a:lnTo>
                        <a:pt x="225" y="363"/>
                      </a:lnTo>
                      <a:lnTo>
                        <a:pt x="218" y="339"/>
                      </a:lnTo>
                      <a:lnTo>
                        <a:pt x="214" y="328"/>
                      </a:lnTo>
                      <a:lnTo>
                        <a:pt x="210" y="319"/>
                      </a:lnTo>
                      <a:lnTo>
                        <a:pt x="205" y="310"/>
                      </a:lnTo>
                      <a:lnTo>
                        <a:pt x="200" y="302"/>
                      </a:lnTo>
                      <a:lnTo>
                        <a:pt x="188" y="285"/>
                      </a:lnTo>
                      <a:lnTo>
                        <a:pt x="175" y="269"/>
                      </a:lnTo>
                      <a:lnTo>
                        <a:pt x="158" y="251"/>
                      </a:lnTo>
                      <a:lnTo>
                        <a:pt x="136" y="229"/>
                      </a:lnTo>
                      <a:lnTo>
                        <a:pt x="107" y="211"/>
                      </a:lnTo>
                      <a:lnTo>
                        <a:pt x="77" y="191"/>
                      </a:lnTo>
                      <a:lnTo>
                        <a:pt x="62" y="181"/>
                      </a:lnTo>
                      <a:lnTo>
                        <a:pt x="49" y="169"/>
                      </a:lnTo>
                      <a:lnTo>
                        <a:pt x="37" y="157"/>
                      </a:lnTo>
                      <a:lnTo>
                        <a:pt x="27" y="144"/>
                      </a:lnTo>
                      <a:lnTo>
                        <a:pt x="18" y="130"/>
                      </a:lnTo>
                      <a:lnTo>
                        <a:pt x="10" y="116"/>
                      </a:lnTo>
                      <a:lnTo>
                        <a:pt x="4" y="100"/>
                      </a:lnTo>
                      <a:lnTo>
                        <a:pt x="0" y="83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2" y="55"/>
                      </a:lnTo>
                      <a:lnTo>
                        <a:pt x="3" y="45"/>
                      </a:lnTo>
                      <a:lnTo>
                        <a:pt x="6" y="34"/>
                      </a:lnTo>
                      <a:lnTo>
                        <a:pt x="8" y="24"/>
                      </a:lnTo>
                      <a:lnTo>
                        <a:pt x="12" y="12"/>
                      </a:lnTo>
                      <a:lnTo>
                        <a:pt x="18" y="0"/>
                      </a:lnTo>
                      <a:lnTo>
                        <a:pt x="1097" y="136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42" name="Freeform 2276"/>
                <p:cNvSpPr>
                  <a:spLocks/>
                </p:cNvSpPr>
                <p:nvPr/>
              </p:nvSpPr>
              <p:spPr bwMode="auto">
                <a:xfrm>
                  <a:off x="3638" y="2316"/>
                  <a:ext cx="273" cy="110"/>
                </a:xfrm>
                <a:custGeom>
                  <a:avLst/>
                  <a:gdLst>
                    <a:gd name="T0" fmla="*/ 0 w 1094"/>
                    <a:gd name="T1" fmla="*/ 0 h 437"/>
                    <a:gd name="T2" fmla="*/ 0 w 1094"/>
                    <a:gd name="T3" fmla="*/ 0 h 437"/>
                    <a:gd name="T4" fmla="*/ 0 w 1094"/>
                    <a:gd name="T5" fmla="*/ 0 h 437"/>
                    <a:gd name="T6" fmla="*/ 0 w 1094"/>
                    <a:gd name="T7" fmla="*/ 0 h 437"/>
                    <a:gd name="T8" fmla="*/ 0 w 1094"/>
                    <a:gd name="T9" fmla="*/ 0 h 437"/>
                    <a:gd name="T10" fmla="*/ 0 w 1094"/>
                    <a:gd name="T11" fmla="*/ 0 h 437"/>
                    <a:gd name="T12" fmla="*/ 0 w 1094"/>
                    <a:gd name="T13" fmla="*/ 0 h 437"/>
                    <a:gd name="T14" fmla="*/ 0 w 1094"/>
                    <a:gd name="T15" fmla="*/ 0 h 437"/>
                    <a:gd name="T16" fmla="*/ 0 w 1094"/>
                    <a:gd name="T17" fmla="*/ 0 h 437"/>
                    <a:gd name="T18" fmla="*/ 0 w 1094"/>
                    <a:gd name="T19" fmla="*/ 0 h 437"/>
                    <a:gd name="T20" fmla="*/ 0 w 1094"/>
                    <a:gd name="T21" fmla="*/ 0 h 437"/>
                    <a:gd name="T22" fmla="*/ 0 w 1094"/>
                    <a:gd name="T23" fmla="*/ 0 h 437"/>
                    <a:gd name="T24" fmla="*/ 0 w 1094"/>
                    <a:gd name="T25" fmla="*/ 0 h 437"/>
                    <a:gd name="T26" fmla="*/ 0 w 1094"/>
                    <a:gd name="T27" fmla="*/ 0 h 437"/>
                    <a:gd name="T28" fmla="*/ 0 w 1094"/>
                    <a:gd name="T29" fmla="*/ 0 h 437"/>
                    <a:gd name="T30" fmla="*/ 0 w 1094"/>
                    <a:gd name="T31" fmla="*/ 0 h 437"/>
                    <a:gd name="T32" fmla="*/ 0 w 1094"/>
                    <a:gd name="T33" fmla="*/ 0 h 437"/>
                    <a:gd name="T34" fmla="*/ 0 w 1094"/>
                    <a:gd name="T35" fmla="*/ 0 h 437"/>
                    <a:gd name="T36" fmla="*/ 0 w 1094"/>
                    <a:gd name="T37" fmla="*/ 0 h 437"/>
                    <a:gd name="T38" fmla="*/ 0 w 1094"/>
                    <a:gd name="T39" fmla="*/ 0 h 437"/>
                    <a:gd name="T40" fmla="*/ 0 w 1094"/>
                    <a:gd name="T41" fmla="*/ 0 h 437"/>
                    <a:gd name="T42" fmla="*/ 0 w 1094"/>
                    <a:gd name="T43" fmla="*/ 0 h 437"/>
                    <a:gd name="T44" fmla="*/ 0 w 1094"/>
                    <a:gd name="T45" fmla="*/ 0 h 437"/>
                    <a:gd name="T46" fmla="*/ 0 w 1094"/>
                    <a:gd name="T47" fmla="*/ 0 h 437"/>
                    <a:gd name="T48" fmla="*/ 0 w 1094"/>
                    <a:gd name="T49" fmla="*/ 0 h 437"/>
                    <a:gd name="T50" fmla="*/ 0 w 1094"/>
                    <a:gd name="T51" fmla="*/ 0 h 437"/>
                    <a:gd name="T52" fmla="*/ 0 w 1094"/>
                    <a:gd name="T53" fmla="*/ 0 h 437"/>
                    <a:gd name="T54" fmla="*/ 0 w 1094"/>
                    <a:gd name="T55" fmla="*/ 0 h 437"/>
                    <a:gd name="T56" fmla="*/ 0 w 1094"/>
                    <a:gd name="T57" fmla="*/ 0 h 437"/>
                    <a:gd name="T58" fmla="*/ 0 w 1094"/>
                    <a:gd name="T59" fmla="*/ 0 h 437"/>
                    <a:gd name="T60" fmla="*/ 0 w 1094"/>
                    <a:gd name="T61" fmla="*/ 0 h 437"/>
                    <a:gd name="T62" fmla="*/ 0 w 1094"/>
                    <a:gd name="T63" fmla="*/ 0 h 437"/>
                    <a:gd name="T64" fmla="*/ 0 w 1094"/>
                    <a:gd name="T65" fmla="*/ 0 h 437"/>
                    <a:gd name="T66" fmla="*/ 0 w 1094"/>
                    <a:gd name="T67" fmla="*/ 0 h 437"/>
                    <a:gd name="T68" fmla="*/ 0 w 1094"/>
                    <a:gd name="T69" fmla="*/ 0 h 437"/>
                    <a:gd name="T70" fmla="*/ 0 w 1094"/>
                    <a:gd name="T71" fmla="*/ 0 h 437"/>
                    <a:gd name="T72" fmla="*/ 0 w 1094"/>
                    <a:gd name="T73" fmla="*/ 0 h 437"/>
                    <a:gd name="T74" fmla="*/ 0 w 1094"/>
                    <a:gd name="T75" fmla="*/ 0 h 437"/>
                    <a:gd name="T76" fmla="*/ 0 w 1094"/>
                    <a:gd name="T77" fmla="*/ 0 h 437"/>
                    <a:gd name="T78" fmla="*/ 0 w 1094"/>
                    <a:gd name="T79" fmla="*/ 0 h 437"/>
                    <a:gd name="T80" fmla="*/ 0 w 1094"/>
                    <a:gd name="T81" fmla="*/ 0 h 437"/>
                    <a:gd name="T82" fmla="*/ 0 w 1094"/>
                    <a:gd name="T83" fmla="*/ 0 h 437"/>
                    <a:gd name="T84" fmla="*/ 0 w 1094"/>
                    <a:gd name="T85" fmla="*/ 0 h 437"/>
                    <a:gd name="T86" fmla="*/ 0 w 1094"/>
                    <a:gd name="T87" fmla="*/ 0 h 4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4"/>
                    <a:gd name="T133" fmla="*/ 0 h 437"/>
                    <a:gd name="T134" fmla="*/ 1094 w 1094"/>
                    <a:gd name="T135" fmla="*/ 437 h 43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4" h="437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2" y="47"/>
                      </a:lnTo>
                      <a:lnTo>
                        <a:pt x="6" y="64"/>
                      </a:lnTo>
                      <a:lnTo>
                        <a:pt x="12" y="78"/>
                      </a:lnTo>
                      <a:lnTo>
                        <a:pt x="18" y="89"/>
                      </a:lnTo>
                      <a:lnTo>
                        <a:pt x="26" y="98"/>
                      </a:lnTo>
                      <a:lnTo>
                        <a:pt x="35" y="105"/>
                      </a:lnTo>
                      <a:lnTo>
                        <a:pt x="46" y="110"/>
                      </a:lnTo>
                      <a:lnTo>
                        <a:pt x="68" y="118"/>
                      </a:lnTo>
                      <a:lnTo>
                        <a:pt x="94" y="127"/>
                      </a:lnTo>
                      <a:lnTo>
                        <a:pt x="105" y="132"/>
                      </a:lnTo>
                      <a:lnTo>
                        <a:pt x="119" y="140"/>
                      </a:lnTo>
                      <a:lnTo>
                        <a:pt x="130" y="149"/>
                      </a:lnTo>
                      <a:lnTo>
                        <a:pt x="142" y="161"/>
                      </a:lnTo>
                      <a:lnTo>
                        <a:pt x="161" y="168"/>
                      </a:lnTo>
                      <a:lnTo>
                        <a:pt x="175" y="175"/>
                      </a:lnTo>
                      <a:lnTo>
                        <a:pt x="186" y="181"/>
                      </a:lnTo>
                      <a:lnTo>
                        <a:pt x="195" y="188"/>
                      </a:lnTo>
                      <a:lnTo>
                        <a:pt x="200" y="196"/>
                      </a:lnTo>
                      <a:lnTo>
                        <a:pt x="203" y="204"/>
                      </a:lnTo>
                      <a:lnTo>
                        <a:pt x="203" y="210"/>
                      </a:lnTo>
                      <a:lnTo>
                        <a:pt x="202" y="218"/>
                      </a:lnTo>
                      <a:lnTo>
                        <a:pt x="198" y="226"/>
                      </a:lnTo>
                      <a:lnTo>
                        <a:pt x="193" y="235"/>
                      </a:lnTo>
                      <a:lnTo>
                        <a:pt x="186" y="243"/>
                      </a:lnTo>
                      <a:lnTo>
                        <a:pt x="177" y="251"/>
                      </a:lnTo>
                      <a:lnTo>
                        <a:pt x="157" y="268"/>
                      </a:lnTo>
                      <a:lnTo>
                        <a:pt x="133" y="287"/>
                      </a:lnTo>
                      <a:lnTo>
                        <a:pt x="107" y="304"/>
                      </a:lnTo>
                      <a:lnTo>
                        <a:pt x="82" y="322"/>
                      </a:lnTo>
                      <a:lnTo>
                        <a:pt x="57" y="341"/>
                      </a:lnTo>
                      <a:lnTo>
                        <a:pt x="35" y="358"/>
                      </a:lnTo>
                      <a:lnTo>
                        <a:pt x="26" y="367"/>
                      </a:lnTo>
                      <a:lnTo>
                        <a:pt x="18" y="376"/>
                      </a:lnTo>
                      <a:lnTo>
                        <a:pt x="12" y="386"/>
                      </a:lnTo>
                      <a:lnTo>
                        <a:pt x="8" y="395"/>
                      </a:lnTo>
                      <a:lnTo>
                        <a:pt x="5" y="403"/>
                      </a:lnTo>
                      <a:lnTo>
                        <a:pt x="4" y="412"/>
                      </a:lnTo>
                      <a:lnTo>
                        <a:pt x="6" y="421"/>
                      </a:lnTo>
                      <a:lnTo>
                        <a:pt x="10" y="429"/>
                      </a:lnTo>
                      <a:lnTo>
                        <a:pt x="1073" y="437"/>
                      </a:lnTo>
                      <a:lnTo>
                        <a:pt x="1094" y="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13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43" name="Freeform 2277"/>
                <p:cNvSpPr>
                  <a:spLocks/>
                </p:cNvSpPr>
                <p:nvPr/>
              </p:nvSpPr>
              <p:spPr bwMode="auto">
                <a:xfrm>
                  <a:off x="3638" y="2316"/>
                  <a:ext cx="273" cy="110"/>
                </a:xfrm>
                <a:custGeom>
                  <a:avLst/>
                  <a:gdLst>
                    <a:gd name="T0" fmla="*/ 0 w 1094"/>
                    <a:gd name="T1" fmla="*/ 0 h 437"/>
                    <a:gd name="T2" fmla="*/ 0 w 1094"/>
                    <a:gd name="T3" fmla="*/ 0 h 437"/>
                    <a:gd name="T4" fmla="*/ 0 w 1094"/>
                    <a:gd name="T5" fmla="*/ 0 h 437"/>
                    <a:gd name="T6" fmla="*/ 0 w 1094"/>
                    <a:gd name="T7" fmla="*/ 0 h 437"/>
                    <a:gd name="T8" fmla="*/ 0 w 1094"/>
                    <a:gd name="T9" fmla="*/ 0 h 437"/>
                    <a:gd name="T10" fmla="*/ 0 w 1094"/>
                    <a:gd name="T11" fmla="*/ 0 h 437"/>
                    <a:gd name="T12" fmla="*/ 0 w 1094"/>
                    <a:gd name="T13" fmla="*/ 0 h 437"/>
                    <a:gd name="T14" fmla="*/ 0 w 1094"/>
                    <a:gd name="T15" fmla="*/ 0 h 437"/>
                    <a:gd name="T16" fmla="*/ 0 w 1094"/>
                    <a:gd name="T17" fmla="*/ 0 h 437"/>
                    <a:gd name="T18" fmla="*/ 0 w 1094"/>
                    <a:gd name="T19" fmla="*/ 0 h 437"/>
                    <a:gd name="T20" fmla="*/ 0 w 1094"/>
                    <a:gd name="T21" fmla="*/ 0 h 437"/>
                    <a:gd name="T22" fmla="*/ 0 w 1094"/>
                    <a:gd name="T23" fmla="*/ 0 h 437"/>
                    <a:gd name="T24" fmla="*/ 0 w 1094"/>
                    <a:gd name="T25" fmla="*/ 0 h 437"/>
                    <a:gd name="T26" fmla="*/ 0 w 1094"/>
                    <a:gd name="T27" fmla="*/ 0 h 437"/>
                    <a:gd name="T28" fmla="*/ 0 w 1094"/>
                    <a:gd name="T29" fmla="*/ 0 h 437"/>
                    <a:gd name="T30" fmla="*/ 0 w 1094"/>
                    <a:gd name="T31" fmla="*/ 0 h 437"/>
                    <a:gd name="T32" fmla="*/ 0 w 1094"/>
                    <a:gd name="T33" fmla="*/ 0 h 437"/>
                    <a:gd name="T34" fmla="*/ 0 w 1094"/>
                    <a:gd name="T35" fmla="*/ 0 h 437"/>
                    <a:gd name="T36" fmla="*/ 0 w 1094"/>
                    <a:gd name="T37" fmla="*/ 0 h 437"/>
                    <a:gd name="T38" fmla="*/ 0 w 1094"/>
                    <a:gd name="T39" fmla="*/ 0 h 437"/>
                    <a:gd name="T40" fmla="*/ 0 w 1094"/>
                    <a:gd name="T41" fmla="*/ 0 h 437"/>
                    <a:gd name="T42" fmla="*/ 0 w 1094"/>
                    <a:gd name="T43" fmla="*/ 0 h 437"/>
                    <a:gd name="T44" fmla="*/ 0 w 1094"/>
                    <a:gd name="T45" fmla="*/ 0 h 437"/>
                    <a:gd name="T46" fmla="*/ 0 w 1094"/>
                    <a:gd name="T47" fmla="*/ 0 h 437"/>
                    <a:gd name="T48" fmla="*/ 0 w 1094"/>
                    <a:gd name="T49" fmla="*/ 0 h 437"/>
                    <a:gd name="T50" fmla="*/ 0 w 1094"/>
                    <a:gd name="T51" fmla="*/ 0 h 437"/>
                    <a:gd name="T52" fmla="*/ 0 w 1094"/>
                    <a:gd name="T53" fmla="*/ 0 h 437"/>
                    <a:gd name="T54" fmla="*/ 0 w 1094"/>
                    <a:gd name="T55" fmla="*/ 0 h 437"/>
                    <a:gd name="T56" fmla="*/ 0 w 1094"/>
                    <a:gd name="T57" fmla="*/ 0 h 437"/>
                    <a:gd name="T58" fmla="*/ 0 w 1094"/>
                    <a:gd name="T59" fmla="*/ 0 h 437"/>
                    <a:gd name="T60" fmla="*/ 0 w 1094"/>
                    <a:gd name="T61" fmla="*/ 0 h 437"/>
                    <a:gd name="T62" fmla="*/ 0 w 1094"/>
                    <a:gd name="T63" fmla="*/ 0 h 437"/>
                    <a:gd name="T64" fmla="*/ 0 w 1094"/>
                    <a:gd name="T65" fmla="*/ 0 h 437"/>
                    <a:gd name="T66" fmla="*/ 0 w 1094"/>
                    <a:gd name="T67" fmla="*/ 0 h 437"/>
                    <a:gd name="T68" fmla="*/ 0 w 1094"/>
                    <a:gd name="T69" fmla="*/ 0 h 437"/>
                    <a:gd name="T70" fmla="*/ 0 w 1094"/>
                    <a:gd name="T71" fmla="*/ 0 h 437"/>
                    <a:gd name="T72" fmla="*/ 0 w 1094"/>
                    <a:gd name="T73" fmla="*/ 0 h 437"/>
                    <a:gd name="T74" fmla="*/ 0 w 1094"/>
                    <a:gd name="T75" fmla="*/ 0 h 437"/>
                    <a:gd name="T76" fmla="*/ 0 w 1094"/>
                    <a:gd name="T77" fmla="*/ 0 h 437"/>
                    <a:gd name="T78" fmla="*/ 0 w 1094"/>
                    <a:gd name="T79" fmla="*/ 0 h 437"/>
                    <a:gd name="T80" fmla="*/ 0 w 1094"/>
                    <a:gd name="T81" fmla="*/ 0 h 437"/>
                    <a:gd name="T82" fmla="*/ 0 w 1094"/>
                    <a:gd name="T83" fmla="*/ 0 h 437"/>
                    <a:gd name="T84" fmla="*/ 0 w 1094"/>
                    <a:gd name="T85" fmla="*/ 0 h 437"/>
                    <a:gd name="T86" fmla="*/ 0 w 1094"/>
                    <a:gd name="T87" fmla="*/ 0 h 4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4"/>
                    <a:gd name="T133" fmla="*/ 0 h 437"/>
                    <a:gd name="T134" fmla="*/ 1094 w 1094"/>
                    <a:gd name="T135" fmla="*/ 437 h 43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4" h="437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2" y="47"/>
                      </a:lnTo>
                      <a:lnTo>
                        <a:pt x="6" y="64"/>
                      </a:lnTo>
                      <a:lnTo>
                        <a:pt x="12" y="78"/>
                      </a:lnTo>
                      <a:lnTo>
                        <a:pt x="18" y="89"/>
                      </a:lnTo>
                      <a:lnTo>
                        <a:pt x="26" y="98"/>
                      </a:lnTo>
                      <a:lnTo>
                        <a:pt x="35" y="105"/>
                      </a:lnTo>
                      <a:lnTo>
                        <a:pt x="46" y="110"/>
                      </a:lnTo>
                      <a:lnTo>
                        <a:pt x="68" y="118"/>
                      </a:lnTo>
                      <a:lnTo>
                        <a:pt x="94" y="127"/>
                      </a:lnTo>
                      <a:lnTo>
                        <a:pt x="105" y="132"/>
                      </a:lnTo>
                      <a:lnTo>
                        <a:pt x="119" y="140"/>
                      </a:lnTo>
                      <a:lnTo>
                        <a:pt x="130" y="149"/>
                      </a:lnTo>
                      <a:lnTo>
                        <a:pt x="142" y="161"/>
                      </a:lnTo>
                      <a:lnTo>
                        <a:pt x="161" y="168"/>
                      </a:lnTo>
                      <a:lnTo>
                        <a:pt x="175" y="175"/>
                      </a:lnTo>
                      <a:lnTo>
                        <a:pt x="186" y="181"/>
                      </a:lnTo>
                      <a:lnTo>
                        <a:pt x="195" y="188"/>
                      </a:lnTo>
                      <a:lnTo>
                        <a:pt x="200" y="196"/>
                      </a:lnTo>
                      <a:lnTo>
                        <a:pt x="203" y="204"/>
                      </a:lnTo>
                      <a:lnTo>
                        <a:pt x="203" y="210"/>
                      </a:lnTo>
                      <a:lnTo>
                        <a:pt x="202" y="218"/>
                      </a:lnTo>
                      <a:lnTo>
                        <a:pt x="198" y="226"/>
                      </a:lnTo>
                      <a:lnTo>
                        <a:pt x="193" y="235"/>
                      </a:lnTo>
                      <a:lnTo>
                        <a:pt x="186" y="243"/>
                      </a:lnTo>
                      <a:lnTo>
                        <a:pt x="177" y="251"/>
                      </a:lnTo>
                      <a:lnTo>
                        <a:pt x="157" y="268"/>
                      </a:lnTo>
                      <a:lnTo>
                        <a:pt x="133" y="287"/>
                      </a:lnTo>
                      <a:lnTo>
                        <a:pt x="107" y="304"/>
                      </a:lnTo>
                      <a:lnTo>
                        <a:pt x="82" y="322"/>
                      </a:lnTo>
                      <a:lnTo>
                        <a:pt x="57" y="341"/>
                      </a:lnTo>
                      <a:lnTo>
                        <a:pt x="35" y="358"/>
                      </a:lnTo>
                      <a:lnTo>
                        <a:pt x="26" y="367"/>
                      </a:lnTo>
                      <a:lnTo>
                        <a:pt x="18" y="376"/>
                      </a:lnTo>
                      <a:lnTo>
                        <a:pt x="12" y="386"/>
                      </a:lnTo>
                      <a:lnTo>
                        <a:pt x="8" y="395"/>
                      </a:lnTo>
                      <a:lnTo>
                        <a:pt x="5" y="403"/>
                      </a:lnTo>
                      <a:lnTo>
                        <a:pt x="4" y="412"/>
                      </a:lnTo>
                      <a:lnTo>
                        <a:pt x="6" y="421"/>
                      </a:lnTo>
                      <a:lnTo>
                        <a:pt x="10" y="429"/>
                      </a:lnTo>
                      <a:lnTo>
                        <a:pt x="1073" y="437"/>
                      </a:lnTo>
                      <a:lnTo>
                        <a:pt x="1094" y="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44" name="Rectangle 2278"/>
                <p:cNvSpPr>
                  <a:spLocks noChangeArrowheads="1"/>
                </p:cNvSpPr>
                <p:nvPr/>
              </p:nvSpPr>
              <p:spPr bwMode="auto">
                <a:xfrm>
                  <a:off x="3658" y="3402"/>
                  <a:ext cx="216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/>
                    <a:t>CD4</a:t>
                  </a:r>
                  <a:endParaRPr lang="pt-BR" b="1"/>
                </a:p>
              </p:txBody>
            </p:sp>
            <p:sp>
              <p:nvSpPr>
                <p:cNvPr id="453645" name="Rectangle 2279"/>
                <p:cNvSpPr>
                  <a:spLocks noChangeArrowheads="1"/>
                </p:cNvSpPr>
                <p:nvPr/>
              </p:nvSpPr>
              <p:spPr bwMode="auto">
                <a:xfrm>
                  <a:off x="3312" y="3798"/>
                  <a:ext cx="528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/>
                    <a:t>PEPTÍDEO</a:t>
                  </a:r>
                  <a:endParaRPr lang="pt-BR" b="1"/>
                </a:p>
              </p:txBody>
            </p:sp>
            <p:sp>
              <p:nvSpPr>
                <p:cNvPr id="453646" name="Freeform 2280"/>
                <p:cNvSpPr>
                  <a:spLocks/>
                </p:cNvSpPr>
                <p:nvPr/>
              </p:nvSpPr>
              <p:spPr bwMode="auto">
                <a:xfrm>
                  <a:off x="3401" y="2723"/>
                  <a:ext cx="98" cy="59"/>
                </a:xfrm>
                <a:custGeom>
                  <a:avLst/>
                  <a:gdLst>
                    <a:gd name="T0" fmla="*/ 0 w 393"/>
                    <a:gd name="T1" fmla="*/ 0 h 236"/>
                    <a:gd name="T2" fmla="*/ 0 w 393"/>
                    <a:gd name="T3" fmla="*/ 0 h 236"/>
                    <a:gd name="T4" fmla="*/ 0 w 393"/>
                    <a:gd name="T5" fmla="*/ 0 h 236"/>
                    <a:gd name="T6" fmla="*/ 0 w 393"/>
                    <a:gd name="T7" fmla="*/ 0 h 236"/>
                    <a:gd name="T8" fmla="*/ 0 w 393"/>
                    <a:gd name="T9" fmla="*/ 0 h 236"/>
                    <a:gd name="T10" fmla="*/ 0 w 393"/>
                    <a:gd name="T11" fmla="*/ 0 h 236"/>
                    <a:gd name="T12" fmla="*/ 0 w 393"/>
                    <a:gd name="T13" fmla="*/ 0 h 236"/>
                    <a:gd name="T14" fmla="*/ 0 w 393"/>
                    <a:gd name="T15" fmla="*/ 0 h 236"/>
                    <a:gd name="T16" fmla="*/ 0 w 393"/>
                    <a:gd name="T17" fmla="*/ 0 h 236"/>
                    <a:gd name="T18" fmla="*/ 0 w 393"/>
                    <a:gd name="T19" fmla="*/ 0 h 236"/>
                    <a:gd name="T20" fmla="*/ 0 w 393"/>
                    <a:gd name="T21" fmla="*/ 0 h 236"/>
                    <a:gd name="T22" fmla="*/ 0 w 393"/>
                    <a:gd name="T23" fmla="*/ 0 h 236"/>
                    <a:gd name="T24" fmla="*/ 0 w 393"/>
                    <a:gd name="T25" fmla="*/ 0 h 236"/>
                    <a:gd name="T26" fmla="*/ 0 w 393"/>
                    <a:gd name="T27" fmla="*/ 0 h 236"/>
                    <a:gd name="T28" fmla="*/ 0 w 393"/>
                    <a:gd name="T29" fmla="*/ 0 h 236"/>
                    <a:gd name="T30" fmla="*/ 0 w 393"/>
                    <a:gd name="T31" fmla="*/ 0 h 236"/>
                    <a:gd name="T32" fmla="*/ 0 w 393"/>
                    <a:gd name="T33" fmla="*/ 0 h 236"/>
                    <a:gd name="T34" fmla="*/ 0 w 393"/>
                    <a:gd name="T35" fmla="*/ 0 h 236"/>
                    <a:gd name="T36" fmla="*/ 0 w 393"/>
                    <a:gd name="T37" fmla="*/ 0 h 236"/>
                    <a:gd name="T38" fmla="*/ 0 w 393"/>
                    <a:gd name="T39" fmla="*/ 0 h 236"/>
                    <a:gd name="T40" fmla="*/ 0 w 393"/>
                    <a:gd name="T41" fmla="*/ 0 h 236"/>
                    <a:gd name="T42" fmla="*/ 0 w 393"/>
                    <a:gd name="T43" fmla="*/ 0 h 236"/>
                    <a:gd name="T44" fmla="*/ 0 w 393"/>
                    <a:gd name="T45" fmla="*/ 0 h 236"/>
                    <a:gd name="T46" fmla="*/ 0 w 393"/>
                    <a:gd name="T47" fmla="*/ 0 h 236"/>
                    <a:gd name="T48" fmla="*/ 0 w 393"/>
                    <a:gd name="T49" fmla="*/ 0 h 236"/>
                    <a:gd name="T50" fmla="*/ 0 w 393"/>
                    <a:gd name="T51" fmla="*/ 0 h 236"/>
                    <a:gd name="T52" fmla="*/ 0 w 393"/>
                    <a:gd name="T53" fmla="*/ 0 h 236"/>
                    <a:gd name="T54" fmla="*/ 0 w 393"/>
                    <a:gd name="T55" fmla="*/ 0 h 236"/>
                    <a:gd name="T56" fmla="*/ 0 w 393"/>
                    <a:gd name="T57" fmla="*/ 0 h 236"/>
                    <a:gd name="T58" fmla="*/ 0 w 393"/>
                    <a:gd name="T59" fmla="*/ 0 h 236"/>
                    <a:gd name="T60" fmla="*/ 0 w 393"/>
                    <a:gd name="T61" fmla="*/ 0 h 236"/>
                    <a:gd name="T62" fmla="*/ 0 w 393"/>
                    <a:gd name="T63" fmla="*/ 0 h 236"/>
                    <a:gd name="T64" fmla="*/ 0 w 393"/>
                    <a:gd name="T65" fmla="*/ 0 h 236"/>
                    <a:gd name="T66" fmla="*/ 0 w 393"/>
                    <a:gd name="T67" fmla="*/ 0 h 236"/>
                    <a:gd name="T68" fmla="*/ 0 w 393"/>
                    <a:gd name="T69" fmla="*/ 0 h 236"/>
                    <a:gd name="T70" fmla="*/ 0 w 393"/>
                    <a:gd name="T71" fmla="*/ 0 h 236"/>
                    <a:gd name="T72" fmla="*/ 0 w 393"/>
                    <a:gd name="T73" fmla="*/ 0 h 2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3"/>
                    <a:gd name="T112" fmla="*/ 0 h 236"/>
                    <a:gd name="T113" fmla="*/ 393 w 393"/>
                    <a:gd name="T114" fmla="*/ 236 h 2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3" h="236">
                      <a:moveTo>
                        <a:pt x="393" y="107"/>
                      </a:moveTo>
                      <a:lnTo>
                        <a:pt x="393" y="130"/>
                      </a:lnTo>
                      <a:lnTo>
                        <a:pt x="393" y="141"/>
                      </a:lnTo>
                      <a:lnTo>
                        <a:pt x="392" y="152"/>
                      </a:lnTo>
                      <a:lnTo>
                        <a:pt x="389" y="163"/>
                      </a:lnTo>
                      <a:lnTo>
                        <a:pt x="387" y="172"/>
                      </a:lnTo>
                      <a:lnTo>
                        <a:pt x="383" y="181"/>
                      </a:lnTo>
                      <a:lnTo>
                        <a:pt x="379" y="190"/>
                      </a:lnTo>
                      <a:lnTo>
                        <a:pt x="374" y="198"/>
                      </a:lnTo>
                      <a:lnTo>
                        <a:pt x="368" y="206"/>
                      </a:lnTo>
                      <a:lnTo>
                        <a:pt x="362" y="213"/>
                      </a:lnTo>
                      <a:lnTo>
                        <a:pt x="354" y="218"/>
                      </a:lnTo>
                      <a:lnTo>
                        <a:pt x="347" y="223"/>
                      </a:lnTo>
                      <a:lnTo>
                        <a:pt x="339" y="229"/>
                      </a:lnTo>
                      <a:lnTo>
                        <a:pt x="330" y="231"/>
                      </a:lnTo>
                      <a:lnTo>
                        <a:pt x="322" y="234"/>
                      </a:lnTo>
                      <a:lnTo>
                        <a:pt x="313" y="235"/>
                      </a:lnTo>
                      <a:lnTo>
                        <a:pt x="302" y="236"/>
                      </a:ln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302" y="0"/>
                      </a:lnTo>
                      <a:lnTo>
                        <a:pt x="313" y="2"/>
                      </a:lnTo>
                      <a:lnTo>
                        <a:pt x="322" y="3"/>
                      </a:lnTo>
                      <a:lnTo>
                        <a:pt x="330" y="5"/>
                      </a:lnTo>
                      <a:lnTo>
                        <a:pt x="339" y="8"/>
                      </a:lnTo>
                      <a:lnTo>
                        <a:pt x="347" y="13"/>
                      </a:lnTo>
                      <a:lnTo>
                        <a:pt x="354" y="19"/>
                      </a:lnTo>
                      <a:lnTo>
                        <a:pt x="362" y="24"/>
                      </a:lnTo>
                      <a:lnTo>
                        <a:pt x="368" y="31"/>
                      </a:lnTo>
                      <a:lnTo>
                        <a:pt x="374" y="38"/>
                      </a:lnTo>
                      <a:lnTo>
                        <a:pt x="379" y="46"/>
                      </a:lnTo>
                      <a:lnTo>
                        <a:pt x="383" y="56"/>
                      </a:lnTo>
                      <a:lnTo>
                        <a:pt x="387" y="65"/>
                      </a:lnTo>
                      <a:lnTo>
                        <a:pt x="389" y="74"/>
                      </a:lnTo>
                      <a:lnTo>
                        <a:pt x="392" y="85"/>
                      </a:lnTo>
                      <a:lnTo>
                        <a:pt x="393" y="95"/>
                      </a:lnTo>
                      <a:lnTo>
                        <a:pt x="393" y="10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47" name="Freeform 2281"/>
                <p:cNvSpPr>
                  <a:spLocks/>
                </p:cNvSpPr>
                <p:nvPr/>
              </p:nvSpPr>
              <p:spPr bwMode="auto">
                <a:xfrm>
                  <a:off x="3401" y="2723"/>
                  <a:ext cx="98" cy="59"/>
                </a:xfrm>
                <a:custGeom>
                  <a:avLst/>
                  <a:gdLst>
                    <a:gd name="T0" fmla="*/ 0 w 393"/>
                    <a:gd name="T1" fmla="*/ 0 h 236"/>
                    <a:gd name="T2" fmla="*/ 0 w 393"/>
                    <a:gd name="T3" fmla="*/ 0 h 236"/>
                    <a:gd name="T4" fmla="*/ 0 w 393"/>
                    <a:gd name="T5" fmla="*/ 0 h 236"/>
                    <a:gd name="T6" fmla="*/ 0 w 393"/>
                    <a:gd name="T7" fmla="*/ 0 h 236"/>
                    <a:gd name="T8" fmla="*/ 0 w 393"/>
                    <a:gd name="T9" fmla="*/ 0 h 236"/>
                    <a:gd name="T10" fmla="*/ 0 w 393"/>
                    <a:gd name="T11" fmla="*/ 0 h 236"/>
                    <a:gd name="T12" fmla="*/ 0 w 393"/>
                    <a:gd name="T13" fmla="*/ 0 h 236"/>
                    <a:gd name="T14" fmla="*/ 0 w 393"/>
                    <a:gd name="T15" fmla="*/ 0 h 236"/>
                    <a:gd name="T16" fmla="*/ 0 w 393"/>
                    <a:gd name="T17" fmla="*/ 0 h 236"/>
                    <a:gd name="T18" fmla="*/ 0 w 393"/>
                    <a:gd name="T19" fmla="*/ 0 h 236"/>
                    <a:gd name="T20" fmla="*/ 0 w 393"/>
                    <a:gd name="T21" fmla="*/ 0 h 236"/>
                    <a:gd name="T22" fmla="*/ 0 w 393"/>
                    <a:gd name="T23" fmla="*/ 0 h 236"/>
                    <a:gd name="T24" fmla="*/ 0 w 393"/>
                    <a:gd name="T25" fmla="*/ 0 h 236"/>
                    <a:gd name="T26" fmla="*/ 0 w 393"/>
                    <a:gd name="T27" fmla="*/ 0 h 236"/>
                    <a:gd name="T28" fmla="*/ 0 w 393"/>
                    <a:gd name="T29" fmla="*/ 0 h 236"/>
                    <a:gd name="T30" fmla="*/ 0 w 393"/>
                    <a:gd name="T31" fmla="*/ 0 h 236"/>
                    <a:gd name="T32" fmla="*/ 0 w 393"/>
                    <a:gd name="T33" fmla="*/ 0 h 236"/>
                    <a:gd name="T34" fmla="*/ 0 w 393"/>
                    <a:gd name="T35" fmla="*/ 0 h 236"/>
                    <a:gd name="T36" fmla="*/ 0 w 393"/>
                    <a:gd name="T37" fmla="*/ 0 h 236"/>
                    <a:gd name="T38" fmla="*/ 0 w 393"/>
                    <a:gd name="T39" fmla="*/ 0 h 236"/>
                    <a:gd name="T40" fmla="*/ 0 w 393"/>
                    <a:gd name="T41" fmla="*/ 0 h 236"/>
                    <a:gd name="T42" fmla="*/ 0 w 393"/>
                    <a:gd name="T43" fmla="*/ 0 h 236"/>
                    <a:gd name="T44" fmla="*/ 0 w 393"/>
                    <a:gd name="T45" fmla="*/ 0 h 236"/>
                    <a:gd name="T46" fmla="*/ 0 w 393"/>
                    <a:gd name="T47" fmla="*/ 0 h 236"/>
                    <a:gd name="T48" fmla="*/ 0 w 393"/>
                    <a:gd name="T49" fmla="*/ 0 h 236"/>
                    <a:gd name="T50" fmla="*/ 0 w 393"/>
                    <a:gd name="T51" fmla="*/ 0 h 236"/>
                    <a:gd name="T52" fmla="*/ 0 w 393"/>
                    <a:gd name="T53" fmla="*/ 0 h 236"/>
                    <a:gd name="T54" fmla="*/ 0 w 393"/>
                    <a:gd name="T55" fmla="*/ 0 h 236"/>
                    <a:gd name="T56" fmla="*/ 0 w 393"/>
                    <a:gd name="T57" fmla="*/ 0 h 236"/>
                    <a:gd name="T58" fmla="*/ 0 w 393"/>
                    <a:gd name="T59" fmla="*/ 0 h 236"/>
                    <a:gd name="T60" fmla="*/ 0 w 393"/>
                    <a:gd name="T61" fmla="*/ 0 h 236"/>
                    <a:gd name="T62" fmla="*/ 0 w 393"/>
                    <a:gd name="T63" fmla="*/ 0 h 236"/>
                    <a:gd name="T64" fmla="*/ 0 w 393"/>
                    <a:gd name="T65" fmla="*/ 0 h 236"/>
                    <a:gd name="T66" fmla="*/ 0 w 393"/>
                    <a:gd name="T67" fmla="*/ 0 h 236"/>
                    <a:gd name="T68" fmla="*/ 0 w 393"/>
                    <a:gd name="T69" fmla="*/ 0 h 236"/>
                    <a:gd name="T70" fmla="*/ 0 w 393"/>
                    <a:gd name="T71" fmla="*/ 0 h 236"/>
                    <a:gd name="T72" fmla="*/ 0 w 393"/>
                    <a:gd name="T73" fmla="*/ 0 h 2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3"/>
                    <a:gd name="T112" fmla="*/ 0 h 236"/>
                    <a:gd name="T113" fmla="*/ 393 w 393"/>
                    <a:gd name="T114" fmla="*/ 236 h 2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3" h="236">
                      <a:moveTo>
                        <a:pt x="393" y="107"/>
                      </a:moveTo>
                      <a:lnTo>
                        <a:pt x="393" y="130"/>
                      </a:lnTo>
                      <a:lnTo>
                        <a:pt x="393" y="141"/>
                      </a:lnTo>
                      <a:lnTo>
                        <a:pt x="392" y="152"/>
                      </a:lnTo>
                      <a:lnTo>
                        <a:pt x="389" y="163"/>
                      </a:lnTo>
                      <a:lnTo>
                        <a:pt x="387" y="172"/>
                      </a:lnTo>
                      <a:lnTo>
                        <a:pt x="383" y="181"/>
                      </a:lnTo>
                      <a:lnTo>
                        <a:pt x="379" y="190"/>
                      </a:lnTo>
                      <a:lnTo>
                        <a:pt x="374" y="198"/>
                      </a:lnTo>
                      <a:lnTo>
                        <a:pt x="368" y="206"/>
                      </a:lnTo>
                      <a:lnTo>
                        <a:pt x="362" y="213"/>
                      </a:lnTo>
                      <a:lnTo>
                        <a:pt x="354" y="218"/>
                      </a:lnTo>
                      <a:lnTo>
                        <a:pt x="347" y="223"/>
                      </a:lnTo>
                      <a:lnTo>
                        <a:pt x="339" y="229"/>
                      </a:lnTo>
                      <a:lnTo>
                        <a:pt x="330" y="231"/>
                      </a:lnTo>
                      <a:lnTo>
                        <a:pt x="322" y="234"/>
                      </a:lnTo>
                      <a:lnTo>
                        <a:pt x="313" y="235"/>
                      </a:lnTo>
                      <a:lnTo>
                        <a:pt x="302" y="236"/>
                      </a:ln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302" y="0"/>
                      </a:lnTo>
                      <a:lnTo>
                        <a:pt x="313" y="2"/>
                      </a:lnTo>
                      <a:lnTo>
                        <a:pt x="322" y="3"/>
                      </a:lnTo>
                      <a:lnTo>
                        <a:pt x="330" y="5"/>
                      </a:lnTo>
                      <a:lnTo>
                        <a:pt x="339" y="8"/>
                      </a:lnTo>
                      <a:lnTo>
                        <a:pt x="347" y="13"/>
                      </a:lnTo>
                      <a:lnTo>
                        <a:pt x="354" y="19"/>
                      </a:lnTo>
                      <a:lnTo>
                        <a:pt x="362" y="24"/>
                      </a:lnTo>
                      <a:lnTo>
                        <a:pt x="368" y="31"/>
                      </a:lnTo>
                      <a:lnTo>
                        <a:pt x="374" y="38"/>
                      </a:lnTo>
                      <a:lnTo>
                        <a:pt x="379" y="46"/>
                      </a:lnTo>
                      <a:lnTo>
                        <a:pt x="383" y="56"/>
                      </a:lnTo>
                      <a:lnTo>
                        <a:pt x="387" y="65"/>
                      </a:lnTo>
                      <a:lnTo>
                        <a:pt x="389" y="74"/>
                      </a:lnTo>
                      <a:lnTo>
                        <a:pt x="392" y="85"/>
                      </a:lnTo>
                      <a:lnTo>
                        <a:pt x="393" y="95"/>
                      </a:lnTo>
                      <a:lnTo>
                        <a:pt x="393" y="107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48" name="Freeform 2282"/>
                <p:cNvSpPr>
                  <a:spLocks/>
                </p:cNvSpPr>
                <p:nvPr/>
              </p:nvSpPr>
              <p:spPr bwMode="auto">
                <a:xfrm>
                  <a:off x="3378" y="2809"/>
                  <a:ext cx="396" cy="106"/>
                </a:xfrm>
                <a:custGeom>
                  <a:avLst/>
                  <a:gdLst>
                    <a:gd name="T0" fmla="*/ 0 w 1586"/>
                    <a:gd name="T1" fmla="*/ 0 h 424"/>
                    <a:gd name="T2" fmla="*/ 0 w 1586"/>
                    <a:gd name="T3" fmla="*/ 0 h 424"/>
                    <a:gd name="T4" fmla="*/ 0 w 1586"/>
                    <a:gd name="T5" fmla="*/ 0 h 424"/>
                    <a:gd name="T6" fmla="*/ 0 w 1586"/>
                    <a:gd name="T7" fmla="*/ 0 h 424"/>
                    <a:gd name="T8" fmla="*/ 0 w 1586"/>
                    <a:gd name="T9" fmla="*/ 0 h 424"/>
                    <a:gd name="T10" fmla="*/ 0 w 1586"/>
                    <a:gd name="T11" fmla="*/ 0 h 424"/>
                    <a:gd name="T12" fmla="*/ 0 w 1586"/>
                    <a:gd name="T13" fmla="*/ 0 h 424"/>
                    <a:gd name="T14" fmla="*/ 0 w 1586"/>
                    <a:gd name="T15" fmla="*/ 0 h 424"/>
                    <a:gd name="T16" fmla="*/ 0 w 1586"/>
                    <a:gd name="T17" fmla="*/ 0 h 424"/>
                    <a:gd name="T18" fmla="*/ 0 w 1586"/>
                    <a:gd name="T19" fmla="*/ 0 h 424"/>
                    <a:gd name="T20" fmla="*/ 0 w 1586"/>
                    <a:gd name="T21" fmla="*/ 0 h 424"/>
                    <a:gd name="T22" fmla="*/ 0 w 1586"/>
                    <a:gd name="T23" fmla="*/ 0 h 424"/>
                    <a:gd name="T24" fmla="*/ 0 w 1586"/>
                    <a:gd name="T25" fmla="*/ 0 h 424"/>
                    <a:gd name="T26" fmla="*/ 0 w 1586"/>
                    <a:gd name="T27" fmla="*/ 0 h 424"/>
                    <a:gd name="T28" fmla="*/ 0 w 1586"/>
                    <a:gd name="T29" fmla="*/ 0 h 424"/>
                    <a:gd name="T30" fmla="*/ 0 w 1586"/>
                    <a:gd name="T31" fmla="*/ 0 h 424"/>
                    <a:gd name="T32" fmla="*/ 0 w 1586"/>
                    <a:gd name="T33" fmla="*/ 0 h 424"/>
                    <a:gd name="T34" fmla="*/ 0 w 1586"/>
                    <a:gd name="T35" fmla="*/ 0 h 424"/>
                    <a:gd name="T36" fmla="*/ 0 w 1586"/>
                    <a:gd name="T37" fmla="*/ 0 h 424"/>
                    <a:gd name="T38" fmla="*/ 0 w 1586"/>
                    <a:gd name="T39" fmla="*/ 0 h 424"/>
                    <a:gd name="T40" fmla="*/ 0 w 1586"/>
                    <a:gd name="T41" fmla="*/ 0 h 424"/>
                    <a:gd name="T42" fmla="*/ 0 w 1586"/>
                    <a:gd name="T43" fmla="*/ 0 h 424"/>
                    <a:gd name="T44" fmla="*/ 0 w 1586"/>
                    <a:gd name="T45" fmla="*/ 0 h 424"/>
                    <a:gd name="T46" fmla="*/ 0 w 1586"/>
                    <a:gd name="T47" fmla="*/ 0 h 424"/>
                    <a:gd name="T48" fmla="*/ 0 w 1586"/>
                    <a:gd name="T49" fmla="*/ 0 h 424"/>
                    <a:gd name="T50" fmla="*/ 0 w 1586"/>
                    <a:gd name="T51" fmla="*/ 0 h 424"/>
                    <a:gd name="T52" fmla="*/ 0 w 1586"/>
                    <a:gd name="T53" fmla="*/ 0 h 424"/>
                    <a:gd name="T54" fmla="*/ 0 w 1586"/>
                    <a:gd name="T55" fmla="*/ 0 h 424"/>
                    <a:gd name="T56" fmla="*/ 0 w 1586"/>
                    <a:gd name="T57" fmla="*/ 0 h 424"/>
                    <a:gd name="T58" fmla="*/ 0 w 1586"/>
                    <a:gd name="T59" fmla="*/ 0 h 424"/>
                    <a:gd name="T60" fmla="*/ 0 w 1586"/>
                    <a:gd name="T61" fmla="*/ 0 h 424"/>
                    <a:gd name="T62" fmla="*/ 0 w 1586"/>
                    <a:gd name="T63" fmla="*/ 0 h 424"/>
                    <a:gd name="T64" fmla="*/ 0 w 1586"/>
                    <a:gd name="T65" fmla="*/ 0 h 424"/>
                    <a:gd name="T66" fmla="*/ 0 w 1586"/>
                    <a:gd name="T67" fmla="*/ 0 h 424"/>
                    <a:gd name="T68" fmla="*/ 0 w 1586"/>
                    <a:gd name="T69" fmla="*/ 0 h 424"/>
                    <a:gd name="T70" fmla="*/ 0 w 1586"/>
                    <a:gd name="T71" fmla="*/ 0 h 424"/>
                    <a:gd name="T72" fmla="*/ 0 w 1586"/>
                    <a:gd name="T73" fmla="*/ 0 h 424"/>
                    <a:gd name="T74" fmla="*/ 0 w 1586"/>
                    <a:gd name="T75" fmla="*/ 0 h 424"/>
                    <a:gd name="T76" fmla="*/ 0 w 1586"/>
                    <a:gd name="T77" fmla="*/ 0 h 424"/>
                    <a:gd name="T78" fmla="*/ 0 w 1586"/>
                    <a:gd name="T79" fmla="*/ 0 h 424"/>
                    <a:gd name="T80" fmla="*/ 0 w 1586"/>
                    <a:gd name="T81" fmla="*/ 0 h 424"/>
                    <a:gd name="T82" fmla="*/ 0 w 1586"/>
                    <a:gd name="T83" fmla="*/ 0 h 424"/>
                    <a:gd name="T84" fmla="*/ 0 w 1586"/>
                    <a:gd name="T85" fmla="*/ 0 h 424"/>
                    <a:gd name="T86" fmla="*/ 0 w 1586"/>
                    <a:gd name="T87" fmla="*/ 0 h 424"/>
                    <a:gd name="T88" fmla="*/ 0 w 1586"/>
                    <a:gd name="T89" fmla="*/ 0 h 424"/>
                    <a:gd name="T90" fmla="*/ 0 w 1586"/>
                    <a:gd name="T91" fmla="*/ 0 h 424"/>
                    <a:gd name="T92" fmla="*/ 0 w 1586"/>
                    <a:gd name="T93" fmla="*/ 0 h 424"/>
                    <a:gd name="T94" fmla="*/ 0 w 1586"/>
                    <a:gd name="T95" fmla="*/ 0 h 424"/>
                    <a:gd name="T96" fmla="*/ 0 w 1586"/>
                    <a:gd name="T97" fmla="*/ 0 h 424"/>
                    <a:gd name="T98" fmla="*/ 0 w 1586"/>
                    <a:gd name="T99" fmla="*/ 0 h 424"/>
                    <a:gd name="T100" fmla="*/ 0 w 1586"/>
                    <a:gd name="T101" fmla="*/ 0 h 424"/>
                    <a:gd name="T102" fmla="*/ 0 w 1586"/>
                    <a:gd name="T103" fmla="*/ 0 h 424"/>
                    <a:gd name="T104" fmla="*/ 0 w 1586"/>
                    <a:gd name="T105" fmla="*/ 0 h 424"/>
                    <a:gd name="T106" fmla="*/ 0 w 1586"/>
                    <a:gd name="T107" fmla="*/ 0 h 424"/>
                    <a:gd name="T108" fmla="*/ 0 w 1586"/>
                    <a:gd name="T109" fmla="*/ 0 h 424"/>
                    <a:gd name="T110" fmla="*/ 0 w 1586"/>
                    <a:gd name="T111" fmla="*/ 0 h 424"/>
                    <a:gd name="T112" fmla="*/ 0 w 1586"/>
                    <a:gd name="T113" fmla="*/ 0 h 424"/>
                    <a:gd name="T114" fmla="*/ 0 w 1586"/>
                    <a:gd name="T115" fmla="*/ 0 h 424"/>
                    <a:gd name="T116" fmla="*/ 0 w 1586"/>
                    <a:gd name="T117" fmla="*/ 0 h 424"/>
                    <a:gd name="T118" fmla="*/ 0 w 1586"/>
                    <a:gd name="T119" fmla="*/ 0 h 424"/>
                    <a:gd name="T120" fmla="*/ 0 w 1586"/>
                    <a:gd name="T121" fmla="*/ 0 h 424"/>
                    <a:gd name="T122" fmla="*/ 0 w 1586"/>
                    <a:gd name="T123" fmla="*/ 0 h 424"/>
                    <a:gd name="T124" fmla="*/ 0 w 1586"/>
                    <a:gd name="T125" fmla="*/ 0 h 42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86"/>
                    <a:gd name="T190" fmla="*/ 0 h 424"/>
                    <a:gd name="T191" fmla="*/ 1586 w 1586"/>
                    <a:gd name="T192" fmla="*/ 424 h 42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86" h="424">
                      <a:moveTo>
                        <a:pt x="1584" y="0"/>
                      </a:moveTo>
                      <a:lnTo>
                        <a:pt x="1586" y="329"/>
                      </a:lnTo>
                      <a:lnTo>
                        <a:pt x="1535" y="333"/>
                      </a:lnTo>
                      <a:lnTo>
                        <a:pt x="1486" y="334"/>
                      </a:lnTo>
                      <a:lnTo>
                        <a:pt x="1437" y="334"/>
                      </a:lnTo>
                      <a:lnTo>
                        <a:pt x="1390" y="333"/>
                      </a:lnTo>
                      <a:lnTo>
                        <a:pt x="1299" y="326"/>
                      </a:lnTo>
                      <a:lnTo>
                        <a:pt x="1213" y="318"/>
                      </a:lnTo>
                      <a:lnTo>
                        <a:pt x="1172" y="315"/>
                      </a:lnTo>
                      <a:lnTo>
                        <a:pt x="1134" y="312"/>
                      </a:lnTo>
                      <a:lnTo>
                        <a:pt x="1095" y="311"/>
                      </a:lnTo>
                      <a:lnTo>
                        <a:pt x="1058" y="311"/>
                      </a:lnTo>
                      <a:lnTo>
                        <a:pt x="1023" y="312"/>
                      </a:lnTo>
                      <a:lnTo>
                        <a:pt x="988" y="316"/>
                      </a:lnTo>
                      <a:lnTo>
                        <a:pt x="971" y="318"/>
                      </a:lnTo>
                      <a:lnTo>
                        <a:pt x="955" y="322"/>
                      </a:lnTo>
                      <a:lnTo>
                        <a:pt x="939" y="326"/>
                      </a:lnTo>
                      <a:lnTo>
                        <a:pt x="924" y="332"/>
                      </a:lnTo>
                      <a:lnTo>
                        <a:pt x="863" y="350"/>
                      </a:lnTo>
                      <a:lnTo>
                        <a:pt x="805" y="366"/>
                      </a:lnTo>
                      <a:lnTo>
                        <a:pt x="751" y="381"/>
                      </a:lnTo>
                      <a:lnTo>
                        <a:pt x="701" y="392"/>
                      </a:lnTo>
                      <a:lnTo>
                        <a:pt x="653" y="402"/>
                      </a:lnTo>
                      <a:lnTo>
                        <a:pt x="608" y="410"/>
                      </a:lnTo>
                      <a:lnTo>
                        <a:pt x="566" y="415"/>
                      </a:lnTo>
                      <a:lnTo>
                        <a:pt x="526" y="420"/>
                      </a:lnTo>
                      <a:lnTo>
                        <a:pt x="491" y="423"/>
                      </a:lnTo>
                      <a:lnTo>
                        <a:pt x="455" y="424"/>
                      </a:lnTo>
                      <a:lnTo>
                        <a:pt x="423" y="423"/>
                      </a:lnTo>
                      <a:lnTo>
                        <a:pt x="393" y="421"/>
                      </a:lnTo>
                      <a:lnTo>
                        <a:pt x="365" y="419"/>
                      </a:lnTo>
                      <a:lnTo>
                        <a:pt x="339" y="414"/>
                      </a:lnTo>
                      <a:lnTo>
                        <a:pt x="314" y="408"/>
                      </a:lnTo>
                      <a:lnTo>
                        <a:pt x="290" y="402"/>
                      </a:lnTo>
                      <a:lnTo>
                        <a:pt x="268" y="394"/>
                      </a:lnTo>
                      <a:lnTo>
                        <a:pt x="248" y="386"/>
                      </a:lnTo>
                      <a:lnTo>
                        <a:pt x="228" y="377"/>
                      </a:lnTo>
                      <a:lnTo>
                        <a:pt x="208" y="367"/>
                      </a:lnTo>
                      <a:lnTo>
                        <a:pt x="190" y="357"/>
                      </a:lnTo>
                      <a:lnTo>
                        <a:pt x="173" y="345"/>
                      </a:lnTo>
                      <a:lnTo>
                        <a:pt x="155" y="333"/>
                      </a:lnTo>
                      <a:lnTo>
                        <a:pt x="140" y="321"/>
                      </a:lnTo>
                      <a:lnTo>
                        <a:pt x="107" y="296"/>
                      </a:lnTo>
                      <a:lnTo>
                        <a:pt x="72" y="271"/>
                      </a:lnTo>
                      <a:lnTo>
                        <a:pt x="38" y="246"/>
                      </a:lnTo>
                      <a:lnTo>
                        <a:pt x="0" y="221"/>
                      </a:lnTo>
                      <a:lnTo>
                        <a:pt x="47" y="231"/>
                      </a:lnTo>
                      <a:lnTo>
                        <a:pt x="92" y="241"/>
                      </a:lnTo>
                      <a:lnTo>
                        <a:pt x="134" y="246"/>
                      </a:lnTo>
                      <a:lnTo>
                        <a:pt x="175" y="249"/>
                      </a:lnTo>
                      <a:lnTo>
                        <a:pt x="213" y="249"/>
                      </a:lnTo>
                      <a:lnTo>
                        <a:pt x="252" y="247"/>
                      </a:lnTo>
                      <a:lnTo>
                        <a:pt x="287" y="243"/>
                      </a:lnTo>
                      <a:lnTo>
                        <a:pt x="322" y="238"/>
                      </a:lnTo>
                      <a:lnTo>
                        <a:pt x="353" y="230"/>
                      </a:lnTo>
                      <a:lnTo>
                        <a:pt x="385" y="222"/>
                      </a:lnTo>
                      <a:lnTo>
                        <a:pt x="415" y="212"/>
                      </a:lnTo>
                      <a:lnTo>
                        <a:pt x="446" y="201"/>
                      </a:lnTo>
                      <a:lnTo>
                        <a:pt x="474" y="188"/>
                      </a:lnTo>
                      <a:lnTo>
                        <a:pt x="501" y="176"/>
                      </a:lnTo>
                      <a:lnTo>
                        <a:pt x="528" y="161"/>
                      </a:lnTo>
                      <a:lnTo>
                        <a:pt x="554" y="148"/>
                      </a:lnTo>
                      <a:lnTo>
                        <a:pt x="1584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49" name="Freeform 2283"/>
                <p:cNvSpPr>
                  <a:spLocks/>
                </p:cNvSpPr>
                <p:nvPr/>
              </p:nvSpPr>
              <p:spPr bwMode="auto">
                <a:xfrm>
                  <a:off x="3378" y="2809"/>
                  <a:ext cx="396" cy="106"/>
                </a:xfrm>
                <a:custGeom>
                  <a:avLst/>
                  <a:gdLst>
                    <a:gd name="T0" fmla="*/ 0 w 1586"/>
                    <a:gd name="T1" fmla="*/ 0 h 424"/>
                    <a:gd name="T2" fmla="*/ 0 w 1586"/>
                    <a:gd name="T3" fmla="*/ 0 h 424"/>
                    <a:gd name="T4" fmla="*/ 0 w 1586"/>
                    <a:gd name="T5" fmla="*/ 0 h 424"/>
                    <a:gd name="T6" fmla="*/ 0 w 1586"/>
                    <a:gd name="T7" fmla="*/ 0 h 424"/>
                    <a:gd name="T8" fmla="*/ 0 w 1586"/>
                    <a:gd name="T9" fmla="*/ 0 h 424"/>
                    <a:gd name="T10" fmla="*/ 0 w 1586"/>
                    <a:gd name="T11" fmla="*/ 0 h 424"/>
                    <a:gd name="T12" fmla="*/ 0 w 1586"/>
                    <a:gd name="T13" fmla="*/ 0 h 424"/>
                    <a:gd name="T14" fmla="*/ 0 w 1586"/>
                    <a:gd name="T15" fmla="*/ 0 h 424"/>
                    <a:gd name="T16" fmla="*/ 0 w 1586"/>
                    <a:gd name="T17" fmla="*/ 0 h 424"/>
                    <a:gd name="T18" fmla="*/ 0 w 1586"/>
                    <a:gd name="T19" fmla="*/ 0 h 424"/>
                    <a:gd name="T20" fmla="*/ 0 w 1586"/>
                    <a:gd name="T21" fmla="*/ 0 h 424"/>
                    <a:gd name="T22" fmla="*/ 0 w 1586"/>
                    <a:gd name="T23" fmla="*/ 0 h 424"/>
                    <a:gd name="T24" fmla="*/ 0 w 1586"/>
                    <a:gd name="T25" fmla="*/ 0 h 424"/>
                    <a:gd name="T26" fmla="*/ 0 w 1586"/>
                    <a:gd name="T27" fmla="*/ 0 h 424"/>
                    <a:gd name="T28" fmla="*/ 0 w 1586"/>
                    <a:gd name="T29" fmla="*/ 0 h 424"/>
                    <a:gd name="T30" fmla="*/ 0 w 1586"/>
                    <a:gd name="T31" fmla="*/ 0 h 424"/>
                    <a:gd name="T32" fmla="*/ 0 w 1586"/>
                    <a:gd name="T33" fmla="*/ 0 h 424"/>
                    <a:gd name="T34" fmla="*/ 0 w 1586"/>
                    <a:gd name="T35" fmla="*/ 0 h 424"/>
                    <a:gd name="T36" fmla="*/ 0 w 1586"/>
                    <a:gd name="T37" fmla="*/ 0 h 424"/>
                    <a:gd name="T38" fmla="*/ 0 w 1586"/>
                    <a:gd name="T39" fmla="*/ 0 h 424"/>
                    <a:gd name="T40" fmla="*/ 0 w 1586"/>
                    <a:gd name="T41" fmla="*/ 0 h 424"/>
                    <a:gd name="T42" fmla="*/ 0 w 1586"/>
                    <a:gd name="T43" fmla="*/ 0 h 424"/>
                    <a:gd name="T44" fmla="*/ 0 w 1586"/>
                    <a:gd name="T45" fmla="*/ 0 h 424"/>
                    <a:gd name="T46" fmla="*/ 0 w 1586"/>
                    <a:gd name="T47" fmla="*/ 0 h 424"/>
                    <a:gd name="T48" fmla="*/ 0 w 1586"/>
                    <a:gd name="T49" fmla="*/ 0 h 424"/>
                    <a:gd name="T50" fmla="*/ 0 w 1586"/>
                    <a:gd name="T51" fmla="*/ 0 h 424"/>
                    <a:gd name="T52" fmla="*/ 0 w 1586"/>
                    <a:gd name="T53" fmla="*/ 0 h 424"/>
                    <a:gd name="T54" fmla="*/ 0 w 1586"/>
                    <a:gd name="T55" fmla="*/ 0 h 424"/>
                    <a:gd name="T56" fmla="*/ 0 w 1586"/>
                    <a:gd name="T57" fmla="*/ 0 h 424"/>
                    <a:gd name="T58" fmla="*/ 0 w 1586"/>
                    <a:gd name="T59" fmla="*/ 0 h 424"/>
                    <a:gd name="T60" fmla="*/ 0 w 1586"/>
                    <a:gd name="T61" fmla="*/ 0 h 424"/>
                    <a:gd name="T62" fmla="*/ 0 w 1586"/>
                    <a:gd name="T63" fmla="*/ 0 h 424"/>
                    <a:gd name="T64" fmla="*/ 0 w 1586"/>
                    <a:gd name="T65" fmla="*/ 0 h 424"/>
                    <a:gd name="T66" fmla="*/ 0 w 1586"/>
                    <a:gd name="T67" fmla="*/ 0 h 424"/>
                    <a:gd name="T68" fmla="*/ 0 w 1586"/>
                    <a:gd name="T69" fmla="*/ 0 h 424"/>
                    <a:gd name="T70" fmla="*/ 0 w 1586"/>
                    <a:gd name="T71" fmla="*/ 0 h 424"/>
                    <a:gd name="T72" fmla="*/ 0 w 1586"/>
                    <a:gd name="T73" fmla="*/ 0 h 424"/>
                    <a:gd name="T74" fmla="*/ 0 w 1586"/>
                    <a:gd name="T75" fmla="*/ 0 h 424"/>
                    <a:gd name="T76" fmla="*/ 0 w 1586"/>
                    <a:gd name="T77" fmla="*/ 0 h 424"/>
                    <a:gd name="T78" fmla="*/ 0 w 1586"/>
                    <a:gd name="T79" fmla="*/ 0 h 424"/>
                    <a:gd name="T80" fmla="*/ 0 w 1586"/>
                    <a:gd name="T81" fmla="*/ 0 h 424"/>
                    <a:gd name="T82" fmla="*/ 0 w 1586"/>
                    <a:gd name="T83" fmla="*/ 0 h 424"/>
                    <a:gd name="T84" fmla="*/ 0 w 1586"/>
                    <a:gd name="T85" fmla="*/ 0 h 424"/>
                    <a:gd name="T86" fmla="*/ 0 w 1586"/>
                    <a:gd name="T87" fmla="*/ 0 h 424"/>
                    <a:gd name="T88" fmla="*/ 0 w 1586"/>
                    <a:gd name="T89" fmla="*/ 0 h 424"/>
                    <a:gd name="T90" fmla="*/ 0 w 1586"/>
                    <a:gd name="T91" fmla="*/ 0 h 424"/>
                    <a:gd name="T92" fmla="*/ 0 w 1586"/>
                    <a:gd name="T93" fmla="*/ 0 h 424"/>
                    <a:gd name="T94" fmla="*/ 0 w 1586"/>
                    <a:gd name="T95" fmla="*/ 0 h 424"/>
                    <a:gd name="T96" fmla="*/ 0 w 1586"/>
                    <a:gd name="T97" fmla="*/ 0 h 424"/>
                    <a:gd name="T98" fmla="*/ 0 w 1586"/>
                    <a:gd name="T99" fmla="*/ 0 h 424"/>
                    <a:gd name="T100" fmla="*/ 0 w 1586"/>
                    <a:gd name="T101" fmla="*/ 0 h 424"/>
                    <a:gd name="T102" fmla="*/ 0 w 1586"/>
                    <a:gd name="T103" fmla="*/ 0 h 424"/>
                    <a:gd name="T104" fmla="*/ 0 w 1586"/>
                    <a:gd name="T105" fmla="*/ 0 h 424"/>
                    <a:gd name="T106" fmla="*/ 0 w 1586"/>
                    <a:gd name="T107" fmla="*/ 0 h 424"/>
                    <a:gd name="T108" fmla="*/ 0 w 1586"/>
                    <a:gd name="T109" fmla="*/ 0 h 424"/>
                    <a:gd name="T110" fmla="*/ 0 w 1586"/>
                    <a:gd name="T111" fmla="*/ 0 h 424"/>
                    <a:gd name="T112" fmla="*/ 0 w 1586"/>
                    <a:gd name="T113" fmla="*/ 0 h 424"/>
                    <a:gd name="T114" fmla="*/ 0 w 1586"/>
                    <a:gd name="T115" fmla="*/ 0 h 424"/>
                    <a:gd name="T116" fmla="*/ 0 w 1586"/>
                    <a:gd name="T117" fmla="*/ 0 h 424"/>
                    <a:gd name="T118" fmla="*/ 0 w 1586"/>
                    <a:gd name="T119" fmla="*/ 0 h 424"/>
                    <a:gd name="T120" fmla="*/ 0 w 1586"/>
                    <a:gd name="T121" fmla="*/ 0 h 424"/>
                    <a:gd name="T122" fmla="*/ 0 w 1586"/>
                    <a:gd name="T123" fmla="*/ 0 h 424"/>
                    <a:gd name="T124" fmla="*/ 0 w 1586"/>
                    <a:gd name="T125" fmla="*/ 0 h 42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86"/>
                    <a:gd name="T190" fmla="*/ 0 h 424"/>
                    <a:gd name="T191" fmla="*/ 1586 w 1586"/>
                    <a:gd name="T192" fmla="*/ 424 h 42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86" h="424">
                      <a:moveTo>
                        <a:pt x="1584" y="0"/>
                      </a:moveTo>
                      <a:lnTo>
                        <a:pt x="1586" y="329"/>
                      </a:lnTo>
                      <a:lnTo>
                        <a:pt x="1535" y="333"/>
                      </a:lnTo>
                      <a:lnTo>
                        <a:pt x="1486" y="334"/>
                      </a:lnTo>
                      <a:lnTo>
                        <a:pt x="1437" y="334"/>
                      </a:lnTo>
                      <a:lnTo>
                        <a:pt x="1390" y="333"/>
                      </a:lnTo>
                      <a:lnTo>
                        <a:pt x="1299" y="326"/>
                      </a:lnTo>
                      <a:lnTo>
                        <a:pt x="1213" y="318"/>
                      </a:lnTo>
                      <a:lnTo>
                        <a:pt x="1172" y="315"/>
                      </a:lnTo>
                      <a:lnTo>
                        <a:pt x="1134" y="312"/>
                      </a:lnTo>
                      <a:lnTo>
                        <a:pt x="1095" y="311"/>
                      </a:lnTo>
                      <a:lnTo>
                        <a:pt x="1058" y="311"/>
                      </a:lnTo>
                      <a:lnTo>
                        <a:pt x="1023" y="312"/>
                      </a:lnTo>
                      <a:lnTo>
                        <a:pt x="988" y="316"/>
                      </a:lnTo>
                      <a:lnTo>
                        <a:pt x="971" y="318"/>
                      </a:lnTo>
                      <a:lnTo>
                        <a:pt x="955" y="322"/>
                      </a:lnTo>
                      <a:lnTo>
                        <a:pt x="939" y="326"/>
                      </a:lnTo>
                      <a:lnTo>
                        <a:pt x="924" y="332"/>
                      </a:lnTo>
                      <a:lnTo>
                        <a:pt x="863" y="350"/>
                      </a:lnTo>
                      <a:lnTo>
                        <a:pt x="805" y="366"/>
                      </a:lnTo>
                      <a:lnTo>
                        <a:pt x="751" y="381"/>
                      </a:lnTo>
                      <a:lnTo>
                        <a:pt x="701" y="392"/>
                      </a:lnTo>
                      <a:lnTo>
                        <a:pt x="653" y="402"/>
                      </a:lnTo>
                      <a:lnTo>
                        <a:pt x="608" y="410"/>
                      </a:lnTo>
                      <a:lnTo>
                        <a:pt x="566" y="415"/>
                      </a:lnTo>
                      <a:lnTo>
                        <a:pt x="526" y="420"/>
                      </a:lnTo>
                      <a:lnTo>
                        <a:pt x="491" y="423"/>
                      </a:lnTo>
                      <a:lnTo>
                        <a:pt x="455" y="424"/>
                      </a:lnTo>
                      <a:lnTo>
                        <a:pt x="423" y="423"/>
                      </a:lnTo>
                      <a:lnTo>
                        <a:pt x="393" y="421"/>
                      </a:lnTo>
                      <a:lnTo>
                        <a:pt x="365" y="419"/>
                      </a:lnTo>
                      <a:lnTo>
                        <a:pt x="339" y="414"/>
                      </a:lnTo>
                      <a:lnTo>
                        <a:pt x="314" y="408"/>
                      </a:lnTo>
                      <a:lnTo>
                        <a:pt x="290" y="402"/>
                      </a:lnTo>
                      <a:lnTo>
                        <a:pt x="268" y="394"/>
                      </a:lnTo>
                      <a:lnTo>
                        <a:pt x="248" y="386"/>
                      </a:lnTo>
                      <a:lnTo>
                        <a:pt x="228" y="377"/>
                      </a:lnTo>
                      <a:lnTo>
                        <a:pt x="208" y="367"/>
                      </a:lnTo>
                      <a:lnTo>
                        <a:pt x="190" y="357"/>
                      </a:lnTo>
                      <a:lnTo>
                        <a:pt x="173" y="345"/>
                      </a:lnTo>
                      <a:lnTo>
                        <a:pt x="155" y="333"/>
                      </a:lnTo>
                      <a:lnTo>
                        <a:pt x="140" y="321"/>
                      </a:lnTo>
                      <a:lnTo>
                        <a:pt x="107" y="296"/>
                      </a:lnTo>
                      <a:lnTo>
                        <a:pt x="72" y="271"/>
                      </a:lnTo>
                      <a:lnTo>
                        <a:pt x="38" y="246"/>
                      </a:lnTo>
                      <a:lnTo>
                        <a:pt x="0" y="221"/>
                      </a:lnTo>
                      <a:lnTo>
                        <a:pt x="47" y="231"/>
                      </a:lnTo>
                      <a:lnTo>
                        <a:pt x="92" y="241"/>
                      </a:lnTo>
                      <a:lnTo>
                        <a:pt x="134" y="246"/>
                      </a:lnTo>
                      <a:lnTo>
                        <a:pt x="175" y="249"/>
                      </a:lnTo>
                      <a:lnTo>
                        <a:pt x="213" y="249"/>
                      </a:lnTo>
                      <a:lnTo>
                        <a:pt x="252" y="247"/>
                      </a:lnTo>
                      <a:lnTo>
                        <a:pt x="287" y="243"/>
                      </a:lnTo>
                      <a:lnTo>
                        <a:pt x="322" y="238"/>
                      </a:lnTo>
                      <a:lnTo>
                        <a:pt x="353" y="230"/>
                      </a:lnTo>
                      <a:lnTo>
                        <a:pt x="385" y="222"/>
                      </a:lnTo>
                      <a:lnTo>
                        <a:pt x="415" y="212"/>
                      </a:lnTo>
                      <a:lnTo>
                        <a:pt x="446" y="201"/>
                      </a:lnTo>
                      <a:lnTo>
                        <a:pt x="474" y="188"/>
                      </a:lnTo>
                      <a:lnTo>
                        <a:pt x="501" y="176"/>
                      </a:lnTo>
                      <a:lnTo>
                        <a:pt x="528" y="161"/>
                      </a:lnTo>
                      <a:lnTo>
                        <a:pt x="554" y="148"/>
                      </a:lnTo>
                      <a:lnTo>
                        <a:pt x="1584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50" name="Freeform 2284"/>
                <p:cNvSpPr>
                  <a:spLocks/>
                </p:cNvSpPr>
                <p:nvPr/>
              </p:nvSpPr>
              <p:spPr bwMode="auto">
                <a:xfrm>
                  <a:off x="3469" y="2643"/>
                  <a:ext cx="300" cy="189"/>
                </a:xfrm>
                <a:custGeom>
                  <a:avLst/>
                  <a:gdLst>
                    <a:gd name="T0" fmla="*/ 0 w 1201"/>
                    <a:gd name="T1" fmla="*/ 0 h 757"/>
                    <a:gd name="T2" fmla="*/ 0 w 1201"/>
                    <a:gd name="T3" fmla="*/ 0 h 757"/>
                    <a:gd name="T4" fmla="*/ 0 w 1201"/>
                    <a:gd name="T5" fmla="*/ 0 h 757"/>
                    <a:gd name="T6" fmla="*/ 0 w 1201"/>
                    <a:gd name="T7" fmla="*/ 0 h 757"/>
                    <a:gd name="T8" fmla="*/ 0 w 1201"/>
                    <a:gd name="T9" fmla="*/ 0 h 757"/>
                    <a:gd name="T10" fmla="*/ 0 w 1201"/>
                    <a:gd name="T11" fmla="*/ 0 h 757"/>
                    <a:gd name="T12" fmla="*/ 0 w 1201"/>
                    <a:gd name="T13" fmla="*/ 0 h 757"/>
                    <a:gd name="T14" fmla="*/ 0 w 1201"/>
                    <a:gd name="T15" fmla="*/ 0 h 757"/>
                    <a:gd name="T16" fmla="*/ 0 w 1201"/>
                    <a:gd name="T17" fmla="*/ 0 h 757"/>
                    <a:gd name="T18" fmla="*/ 0 w 1201"/>
                    <a:gd name="T19" fmla="*/ 0 h 757"/>
                    <a:gd name="T20" fmla="*/ 0 w 1201"/>
                    <a:gd name="T21" fmla="*/ 0 h 757"/>
                    <a:gd name="T22" fmla="*/ 0 w 1201"/>
                    <a:gd name="T23" fmla="*/ 0 h 757"/>
                    <a:gd name="T24" fmla="*/ 0 w 1201"/>
                    <a:gd name="T25" fmla="*/ 0 h 757"/>
                    <a:gd name="T26" fmla="*/ 0 w 1201"/>
                    <a:gd name="T27" fmla="*/ 0 h 757"/>
                    <a:gd name="T28" fmla="*/ 0 w 1201"/>
                    <a:gd name="T29" fmla="*/ 0 h 757"/>
                    <a:gd name="T30" fmla="*/ 0 w 1201"/>
                    <a:gd name="T31" fmla="*/ 0 h 757"/>
                    <a:gd name="T32" fmla="*/ 0 w 1201"/>
                    <a:gd name="T33" fmla="*/ 0 h 757"/>
                    <a:gd name="T34" fmla="*/ 0 w 1201"/>
                    <a:gd name="T35" fmla="*/ 0 h 757"/>
                    <a:gd name="T36" fmla="*/ 0 w 1201"/>
                    <a:gd name="T37" fmla="*/ 0 h 757"/>
                    <a:gd name="T38" fmla="*/ 0 w 1201"/>
                    <a:gd name="T39" fmla="*/ 0 h 757"/>
                    <a:gd name="T40" fmla="*/ 0 w 1201"/>
                    <a:gd name="T41" fmla="*/ 0 h 757"/>
                    <a:gd name="T42" fmla="*/ 0 w 1201"/>
                    <a:gd name="T43" fmla="*/ 0 h 757"/>
                    <a:gd name="T44" fmla="*/ 0 w 1201"/>
                    <a:gd name="T45" fmla="*/ 0 h 757"/>
                    <a:gd name="T46" fmla="*/ 0 w 1201"/>
                    <a:gd name="T47" fmla="*/ 0 h 757"/>
                    <a:gd name="T48" fmla="*/ 0 w 1201"/>
                    <a:gd name="T49" fmla="*/ 0 h 757"/>
                    <a:gd name="T50" fmla="*/ 0 w 1201"/>
                    <a:gd name="T51" fmla="*/ 0 h 757"/>
                    <a:gd name="T52" fmla="*/ 0 w 1201"/>
                    <a:gd name="T53" fmla="*/ 0 h 757"/>
                    <a:gd name="T54" fmla="*/ 0 w 1201"/>
                    <a:gd name="T55" fmla="*/ 0 h 757"/>
                    <a:gd name="T56" fmla="*/ 0 w 1201"/>
                    <a:gd name="T57" fmla="*/ 0 h 757"/>
                    <a:gd name="T58" fmla="*/ 0 w 1201"/>
                    <a:gd name="T59" fmla="*/ 0 h 757"/>
                    <a:gd name="T60" fmla="*/ 0 w 1201"/>
                    <a:gd name="T61" fmla="*/ 0 h 757"/>
                    <a:gd name="T62" fmla="*/ 0 w 1201"/>
                    <a:gd name="T63" fmla="*/ 0 h 757"/>
                    <a:gd name="T64" fmla="*/ 0 w 1201"/>
                    <a:gd name="T65" fmla="*/ 0 h 757"/>
                    <a:gd name="T66" fmla="*/ 0 w 1201"/>
                    <a:gd name="T67" fmla="*/ 0 h 757"/>
                    <a:gd name="T68" fmla="*/ 0 w 1201"/>
                    <a:gd name="T69" fmla="*/ 0 h 757"/>
                    <a:gd name="T70" fmla="*/ 0 w 1201"/>
                    <a:gd name="T71" fmla="*/ 0 h 757"/>
                    <a:gd name="T72" fmla="*/ 0 w 1201"/>
                    <a:gd name="T73" fmla="*/ 0 h 757"/>
                    <a:gd name="T74" fmla="*/ 0 w 1201"/>
                    <a:gd name="T75" fmla="*/ 0 h 757"/>
                    <a:gd name="T76" fmla="*/ 0 w 1201"/>
                    <a:gd name="T77" fmla="*/ 0 h 757"/>
                    <a:gd name="T78" fmla="*/ 0 w 1201"/>
                    <a:gd name="T79" fmla="*/ 0 h 757"/>
                    <a:gd name="T80" fmla="*/ 0 w 1201"/>
                    <a:gd name="T81" fmla="*/ 0 h 757"/>
                    <a:gd name="T82" fmla="*/ 0 w 1201"/>
                    <a:gd name="T83" fmla="*/ 0 h 757"/>
                    <a:gd name="T84" fmla="*/ 0 w 1201"/>
                    <a:gd name="T85" fmla="*/ 0 h 757"/>
                    <a:gd name="T86" fmla="*/ 0 w 1201"/>
                    <a:gd name="T87" fmla="*/ 0 h 757"/>
                    <a:gd name="T88" fmla="*/ 0 w 1201"/>
                    <a:gd name="T89" fmla="*/ 0 h 757"/>
                    <a:gd name="T90" fmla="*/ 0 w 1201"/>
                    <a:gd name="T91" fmla="*/ 0 h 757"/>
                    <a:gd name="T92" fmla="*/ 0 w 1201"/>
                    <a:gd name="T93" fmla="*/ 0 h 757"/>
                    <a:gd name="T94" fmla="*/ 0 w 1201"/>
                    <a:gd name="T95" fmla="*/ 0 h 7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201"/>
                    <a:gd name="T145" fmla="*/ 0 h 757"/>
                    <a:gd name="T146" fmla="*/ 1201 w 1201"/>
                    <a:gd name="T147" fmla="*/ 757 h 7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201" h="757">
                      <a:moveTo>
                        <a:pt x="790" y="181"/>
                      </a:moveTo>
                      <a:lnTo>
                        <a:pt x="3" y="123"/>
                      </a:lnTo>
                      <a:lnTo>
                        <a:pt x="6" y="157"/>
                      </a:lnTo>
                      <a:lnTo>
                        <a:pt x="11" y="190"/>
                      </a:lnTo>
                      <a:lnTo>
                        <a:pt x="15" y="206"/>
                      </a:lnTo>
                      <a:lnTo>
                        <a:pt x="19" y="220"/>
                      </a:lnTo>
                      <a:lnTo>
                        <a:pt x="25" y="236"/>
                      </a:lnTo>
                      <a:lnTo>
                        <a:pt x="32" y="251"/>
                      </a:lnTo>
                      <a:lnTo>
                        <a:pt x="41" y="264"/>
                      </a:lnTo>
                      <a:lnTo>
                        <a:pt x="52" y="277"/>
                      </a:lnTo>
                      <a:lnTo>
                        <a:pt x="64" y="290"/>
                      </a:lnTo>
                      <a:lnTo>
                        <a:pt x="78" y="301"/>
                      </a:lnTo>
                      <a:lnTo>
                        <a:pt x="95" y="311"/>
                      </a:lnTo>
                      <a:lnTo>
                        <a:pt x="115" y="321"/>
                      </a:lnTo>
                      <a:lnTo>
                        <a:pt x="138" y="330"/>
                      </a:lnTo>
                      <a:lnTo>
                        <a:pt x="163" y="336"/>
                      </a:lnTo>
                      <a:lnTo>
                        <a:pt x="173" y="344"/>
                      </a:lnTo>
                      <a:lnTo>
                        <a:pt x="182" y="352"/>
                      </a:lnTo>
                      <a:lnTo>
                        <a:pt x="190" y="361"/>
                      </a:lnTo>
                      <a:lnTo>
                        <a:pt x="197" y="371"/>
                      </a:lnTo>
                      <a:lnTo>
                        <a:pt x="202" y="379"/>
                      </a:lnTo>
                      <a:lnTo>
                        <a:pt x="206" y="388"/>
                      </a:lnTo>
                      <a:lnTo>
                        <a:pt x="209" y="397"/>
                      </a:lnTo>
                      <a:lnTo>
                        <a:pt x="210" y="408"/>
                      </a:lnTo>
                      <a:lnTo>
                        <a:pt x="210" y="417"/>
                      </a:lnTo>
                      <a:lnTo>
                        <a:pt x="209" y="427"/>
                      </a:lnTo>
                      <a:lnTo>
                        <a:pt x="206" y="438"/>
                      </a:lnTo>
                      <a:lnTo>
                        <a:pt x="202" y="450"/>
                      </a:lnTo>
                      <a:lnTo>
                        <a:pt x="196" y="462"/>
                      </a:lnTo>
                      <a:lnTo>
                        <a:pt x="189" y="474"/>
                      </a:lnTo>
                      <a:lnTo>
                        <a:pt x="180" y="486"/>
                      </a:lnTo>
                      <a:lnTo>
                        <a:pt x="171" y="499"/>
                      </a:lnTo>
                      <a:lnTo>
                        <a:pt x="128" y="529"/>
                      </a:lnTo>
                      <a:lnTo>
                        <a:pt x="89" y="555"/>
                      </a:lnTo>
                      <a:lnTo>
                        <a:pt x="72" y="569"/>
                      </a:lnTo>
                      <a:lnTo>
                        <a:pt x="54" y="582"/>
                      </a:lnTo>
                      <a:lnTo>
                        <a:pt x="40" y="595"/>
                      </a:lnTo>
                      <a:lnTo>
                        <a:pt x="28" y="610"/>
                      </a:lnTo>
                      <a:lnTo>
                        <a:pt x="17" y="624"/>
                      </a:lnTo>
                      <a:lnTo>
                        <a:pt x="8" y="639"/>
                      </a:lnTo>
                      <a:lnTo>
                        <a:pt x="6" y="647"/>
                      </a:lnTo>
                      <a:lnTo>
                        <a:pt x="3" y="654"/>
                      </a:lnTo>
                      <a:lnTo>
                        <a:pt x="2" y="664"/>
                      </a:lnTo>
                      <a:lnTo>
                        <a:pt x="0" y="672"/>
                      </a:lnTo>
                      <a:lnTo>
                        <a:pt x="0" y="681"/>
                      </a:lnTo>
                      <a:lnTo>
                        <a:pt x="2" y="691"/>
                      </a:lnTo>
                      <a:lnTo>
                        <a:pt x="3" y="701"/>
                      </a:lnTo>
                      <a:lnTo>
                        <a:pt x="6" y="711"/>
                      </a:lnTo>
                      <a:lnTo>
                        <a:pt x="10" y="722"/>
                      </a:lnTo>
                      <a:lnTo>
                        <a:pt x="13" y="734"/>
                      </a:lnTo>
                      <a:lnTo>
                        <a:pt x="19" y="746"/>
                      </a:lnTo>
                      <a:lnTo>
                        <a:pt x="25" y="757"/>
                      </a:lnTo>
                      <a:lnTo>
                        <a:pt x="1201" y="623"/>
                      </a:lnTo>
                      <a:lnTo>
                        <a:pt x="1174" y="108"/>
                      </a:lnTo>
                      <a:lnTo>
                        <a:pt x="1139" y="117"/>
                      </a:lnTo>
                      <a:lnTo>
                        <a:pt x="1106" y="124"/>
                      </a:lnTo>
                      <a:lnTo>
                        <a:pt x="1073" y="129"/>
                      </a:lnTo>
                      <a:lnTo>
                        <a:pt x="1040" y="132"/>
                      </a:lnTo>
                      <a:lnTo>
                        <a:pt x="1007" y="133"/>
                      </a:lnTo>
                      <a:lnTo>
                        <a:pt x="974" y="130"/>
                      </a:lnTo>
                      <a:lnTo>
                        <a:pt x="940" y="126"/>
                      </a:lnTo>
                      <a:lnTo>
                        <a:pt x="904" y="120"/>
                      </a:lnTo>
                      <a:lnTo>
                        <a:pt x="865" y="109"/>
                      </a:lnTo>
                      <a:lnTo>
                        <a:pt x="817" y="95"/>
                      </a:lnTo>
                      <a:lnTo>
                        <a:pt x="763" y="78"/>
                      </a:lnTo>
                      <a:lnTo>
                        <a:pt x="705" y="59"/>
                      </a:lnTo>
                      <a:lnTo>
                        <a:pt x="642" y="41"/>
                      </a:lnTo>
                      <a:lnTo>
                        <a:pt x="578" y="25"/>
                      </a:lnTo>
                      <a:lnTo>
                        <a:pt x="545" y="17"/>
                      </a:lnTo>
                      <a:lnTo>
                        <a:pt x="512" y="10"/>
                      </a:lnTo>
                      <a:lnTo>
                        <a:pt x="481" y="5"/>
                      </a:lnTo>
                      <a:lnTo>
                        <a:pt x="448" y="1"/>
                      </a:lnTo>
                      <a:lnTo>
                        <a:pt x="432" y="0"/>
                      </a:lnTo>
                      <a:lnTo>
                        <a:pt x="417" y="0"/>
                      </a:lnTo>
                      <a:lnTo>
                        <a:pt x="402" y="0"/>
                      </a:lnTo>
                      <a:lnTo>
                        <a:pt x="387" y="1"/>
                      </a:lnTo>
                      <a:lnTo>
                        <a:pt x="361" y="5"/>
                      </a:lnTo>
                      <a:lnTo>
                        <a:pt x="336" y="10"/>
                      </a:lnTo>
                      <a:lnTo>
                        <a:pt x="313" y="18"/>
                      </a:lnTo>
                      <a:lnTo>
                        <a:pt x="293" y="26"/>
                      </a:lnTo>
                      <a:lnTo>
                        <a:pt x="277" y="37"/>
                      </a:lnTo>
                      <a:lnTo>
                        <a:pt x="263" y="47"/>
                      </a:lnTo>
                      <a:lnTo>
                        <a:pt x="252" y="58"/>
                      </a:lnTo>
                      <a:lnTo>
                        <a:pt x="246" y="68"/>
                      </a:lnTo>
                      <a:lnTo>
                        <a:pt x="243" y="74"/>
                      </a:lnTo>
                      <a:lnTo>
                        <a:pt x="242" y="79"/>
                      </a:lnTo>
                      <a:lnTo>
                        <a:pt x="242" y="83"/>
                      </a:lnTo>
                      <a:lnTo>
                        <a:pt x="242" y="88"/>
                      </a:lnTo>
                      <a:lnTo>
                        <a:pt x="243" y="92"/>
                      </a:lnTo>
                      <a:lnTo>
                        <a:pt x="246" y="96"/>
                      </a:lnTo>
                      <a:lnTo>
                        <a:pt x="250" y="100"/>
                      </a:lnTo>
                      <a:lnTo>
                        <a:pt x="254" y="103"/>
                      </a:lnTo>
                      <a:lnTo>
                        <a:pt x="259" y="105"/>
                      </a:lnTo>
                      <a:lnTo>
                        <a:pt x="266" y="108"/>
                      </a:lnTo>
                      <a:lnTo>
                        <a:pt x="274" y="109"/>
                      </a:lnTo>
                      <a:lnTo>
                        <a:pt x="283" y="111"/>
                      </a:lnTo>
                      <a:lnTo>
                        <a:pt x="790" y="181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51" name="Freeform 2285"/>
                <p:cNvSpPr>
                  <a:spLocks/>
                </p:cNvSpPr>
                <p:nvPr/>
              </p:nvSpPr>
              <p:spPr bwMode="auto">
                <a:xfrm>
                  <a:off x="3469" y="2643"/>
                  <a:ext cx="300" cy="189"/>
                </a:xfrm>
                <a:custGeom>
                  <a:avLst/>
                  <a:gdLst>
                    <a:gd name="T0" fmla="*/ 0 w 1201"/>
                    <a:gd name="T1" fmla="*/ 0 h 757"/>
                    <a:gd name="T2" fmla="*/ 0 w 1201"/>
                    <a:gd name="T3" fmla="*/ 0 h 757"/>
                    <a:gd name="T4" fmla="*/ 0 w 1201"/>
                    <a:gd name="T5" fmla="*/ 0 h 757"/>
                    <a:gd name="T6" fmla="*/ 0 w 1201"/>
                    <a:gd name="T7" fmla="*/ 0 h 757"/>
                    <a:gd name="T8" fmla="*/ 0 w 1201"/>
                    <a:gd name="T9" fmla="*/ 0 h 757"/>
                    <a:gd name="T10" fmla="*/ 0 w 1201"/>
                    <a:gd name="T11" fmla="*/ 0 h 757"/>
                    <a:gd name="T12" fmla="*/ 0 w 1201"/>
                    <a:gd name="T13" fmla="*/ 0 h 757"/>
                    <a:gd name="T14" fmla="*/ 0 w 1201"/>
                    <a:gd name="T15" fmla="*/ 0 h 757"/>
                    <a:gd name="T16" fmla="*/ 0 w 1201"/>
                    <a:gd name="T17" fmla="*/ 0 h 757"/>
                    <a:gd name="T18" fmla="*/ 0 w 1201"/>
                    <a:gd name="T19" fmla="*/ 0 h 757"/>
                    <a:gd name="T20" fmla="*/ 0 w 1201"/>
                    <a:gd name="T21" fmla="*/ 0 h 757"/>
                    <a:gd name="T22" fmla="*/ 0 w 1201"/>
                    <a:gd name="T23" fmla="*/ 0 h 757"/>
                    <a:gd name="T24" fmla="*/ 0 w 1201"/>
                    <a:gd name="T25" fmla="*/ 0 h 757"/>
                    <a:gd name="T26" fmla="*/ 0 w 1201"/>
                    <a:gd name="T27" fmla="*/ 0 h 757"/>
                    <a:gd name="T28" fmla="*/ 0 w 1201"/>
                    <a:gd name="T29" fmla="*/ 0 h 757"/>
                    <a:gd name="T30" fmla="*/ 0 w 1201"/>
                    <a:gd name="T31" fmla="*/ 0 h 757"/>
                    <a:gd name="T32" fmla="*/ 0 w 1201"/>
                    <a:gd name="T33" fmla="*/ 0 h 757"/>
                    <a:gd name="T34" fmla="*/ 0 w 1201"/>
                    <a:gd name="T35" fmla="*/ 0 h 757"/>
                    <a:gd name="T36" fmla="*/ 0 w 1201"/>
                    <a:gd name="T37" fmla="*/ 0 h 757"/>
                    <a:gd name="T38" fmla="*/ 0 w 1201"/>
                    <a:gd name="T39" fmla="*/ 0 h 757"/>
                    <a:gd name="T40" fmla="*/ 0 w 1201"/>
                    <a:gd name="T41" fmla="*/ 0 h 757"/>
                    <a:gd name="T42" fmla="*/ 0 w 1201"/>
                    <a:gd name="T43" fmla="*/ 0 h 757"/>
                    <a:gd name="T44" fmla="*/ 0 w 1201"/>
                    <a:gd name="T45" fmla="*/ 0 h 757"/>
                    <a:gd name="T46" fmla="*/ 0 w 1201"/>
                    <a:gd name="T47" fmla="*/ 0 h 757"/>
                    <a:gd name="T48" fmla="*/ 0 w 1201"/>
                    <a:gd name="T49" fmla="*/ 0 h 757"/>
                    <a:gd name="T50" fmla="*/ 0 w 1201"/>
                    <a:gd name="T51" fmla="*/ 0 h 757"/>
                    <a:gd name="T52" fmla="*/ 0 w 1201"/>
                    <a:gd name="T53" fmla="*/ 0 h 757"/>
                    <a:gd name="T54" fmla="*/ 0 w 1201"/>
                    <a:gd name="T55" fmla="*/ 0 h 757"/>
                    <a:gd name="T56" fmla="*/ 0 w 1201"/>
                    <a:gd name="T57" fmla="*/ 0 h 757"/>
                    <a:gd name="T58" fmla="*/ 0 w 1201"/>
                    <a:gd name="T59" fmla="*/ 0 h 757"/>
                    <a:gd name="T60" fmla="*/ 0 w 1201"/>
                    <a:gd name="T61" fmla="*/ 0 h 757"/>
                    <a:gd name="T62" fmla="*/ 0 w 1201"/>
                    <a:gd name="T63" fmla="*/ 0 h 757"/>
                    <a:gd name="T64" fmla="*/ 0 w 1201"/>
                    <a:gd name="T65" fmla="*/ 0 h 757"/>
                    <a:gd name="T66" fmla="*/ 0 w 1201"/>
                    <a:gd name="T67" fmla="*/ 0 h 757"/>
                    <a:gd name="T68" fmla="*/ 0 w 1201"/>
                    <a:gd name="T69" fmla="*/ 0 h 757"/>
                    <a:gd name="T70" fmla="*/ 0 w 1201"/>
                    <a:gd name="T71" fmla="*/ 0 h 757"/>
                    <a:gd name="T72" fmla="*/ 0 w 1201"/>
                    <a:gd name="T73" fmla="*/ 0 h 757"/>
                    <a:gd name="T74" fmla="*/ 0 w 1201"/>
                    <a:gd name="T75" fmla="*/ 0 h 757"/>
                    <a:gd name="T76" fmla="*/ 0 w 1201"/>
                    <a:gd name="T77" fmla="*/ 0 h 757"/>
                    <a:gd name="T78" fmla="*/ 0 w 1201"/>
                    <a:gd name="T79" fmla="*/ 0 h 757"/>
                    <a:gd name="T80" fmla="*/ 0 w 1201"/>
                    <a:gd name="T81" fmla="*/ 0 h 757"/>
                    <a:gd name="T82" fmla="*/ 0 w 1201"/>
                    <a:gd name="T83" fmla="*/ 0 h 757"/>
                    <a:gd name="T84" fmla="*/ 0 w 1201"/>
                    <a:gd name="T85" fmla="*/ 0 h 757"/>
                    <a:gd name="T86" fmla="*/ 0 w 1201"/>
                    <a:gd name="T87" fmla="*/ 0 h 757"/>
                    <a:gd name="T88" fmla="*/ 0 w 1201"/>
                    <a:gd name="T89" fmla="*/ 0 h 757"/>
                    <a:gd name="T90" fmla="*/ 0 w 1201"/>
                    <a:gd name="T91" fmla="*/ 0 h 757"/>
                    <a:gd name="T92" fmla="*/ 0 w 1201"/>
                    <a:gd name="T93" fmla="*/ 0 h 757"/>
                    <a:gd name="T94" fmla="*/ 0 w 1201"/>
                    <a:gd name="T95" fmla="*/ 0 h 7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201"/>
                    <a:gd name="T145" fmla="*/ 0 h 757"/>
                    <a:gd name="T146" fmla="*/ 1201 w 1201"/>
                    <a:gd name="T147" fmla="*/ 757 h 7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201" h="757">
                      <a:moveTo>
                        <a:pt x="790" y="181"/>
                      </a:moveTo>
                      <a:lnTo>
                        <a:pt x="3" y="123"/>
                      </a:lnTo>
                      <a:lnTo>
                        <a:pt x="6" y="157"/>
                      </a:lnTo>
                      <a:lnTo>
                        <a:pt x="11" y="190"/>
                      </a:lnTo>
                      <a:lnTo>
                        <a:pt x="15" y="206"/>
                      </a:lnTo>
                      <a:lnTo>
                        <a:pt x="19" y="220"/>
                      </a:lnTo>
                      <a:lnTo>
                        <a:pt x="25" y="236"/>
                      </a:lnTo>
                      <a:lnTo>
                        <a:pt x="32" y="251"/>
                      </a:lnTo>
                      <a:lnTo>
                        <a:pt x="41" y="264"/>
                      </a:lnTo>
                      <a:lnTo>
                        <a:pt x="52" y="277"/>
                      </a:lnTo>
                      <a:lnTo>
                        <a:pt x="64" y="290"/>
                      </a:lnTo>
                      <a:lnTo>
                        <a:pt x="78" y="301"/>
                      </a:lnTo>
                      <a:lnTo>
                        <a:pt x="95" y="311"/>
                      </a:lnTo>
                      <a:lnTo>
                        <a:pt x="115" y="321"/>
                      </a:lnTo>
                      <a:lnTo>
                        <a:pt x="138" y="330"/>
                      </a:lnTo>
                      <a:lnTo>
                        <a:pt x="163" y="336"/>
                      </a:lnTo>
                      <a:lnTo>
                        <a:pt x="173" y="344"/>
                      </a:lnTo>
                      <a:lnTo>
                        <a:pt x="182" y="352"/>
                      </a:lnTo>
                      <a:lnTo>
                        <a:pt x="190" y="361"/>
                      </a:lnTo>
                      <a:lnTo>
                        <a:pt x="197" y="371"/>
                      </a:lnTo>
                      <a:lnTo>
                        <a:pt x="202" y="379"/>
                      </a:lnTo>
                      <a:lnTo>
                        <a:pt x="206" y="388"/>
                      </a:lnTo>
                      <a:lnTo>
                        <a:pt x="209" y="397"/>
                      </a:lnTo>
                      <a:lnTo>
                        <a:pt x="210" y="408"/>
                      </a:lnTo>
                      <a:lnTo>
                        <a:pt x="210" y="417"/>
                      </a:lnTo>
                      <a:lnTo>
                        <a:pt x="209" y="427"/>
                      </a:lnTo>
                      <a:lnTo>
                        <a:pt x="206" y="438"/>
                      </a:lnTo>
                      <a:lnTo>
                        <a:pt x="202" y="450"/>
                      </a:lnTo>
                      <a:lnTo>
                        <a:pt x="196" y="462"/>
                      </a:lnTo>
                      <a:lnTo>
                        <a:pt x="189" y="474"/>
                      </a:lnTo>
                      <a:lnTo>
                        <a:pt x="180" y="486"/>
                      </a:lnTo>
                      <a:lnTo>
                        <a:pt x="171" y="499"/>
                      </a:lnTo>
                      <a:lnTo>
                        <a:pt x="128" y="529"/>
                      </a:lnTo>
                      <a:lnTo>
                        <a:pt x="89" y="555"/>
                      </a:lnTo>
                      <a:lnTo>
                        <a:pt x="72" y="569"/>
                      </a:lnTo>
                      <a:lnTo>
                        <a:pt x="54" y="582"/>
                      </a:lnTo>
                      <a:lnTo>
                        <a:pt x="40" y="595"/>
                      </a:lnTo>
                      <a:lnTo>
                        <a:pt x="28" y="610"/>
                      </a:lnTo>
                      <a:lnTo>
                        <a:pt x="17" y="624"/>
                      </a:lnTo>
                      <a:lnTo>
                        <a:pt x="8" y="639"/>
                      </a:lnTo>
                      <a:lnTo>
                        <a:pt x="6" y="647"/>
                      </a:lnTo>
                      <a:lnTo>
                        <a:pt x="3" y="654"/>
                      </a:lnTo>
                      <a:lnTo>
                        <a:pt x="2" y="664"/>
                      </a:lnTo>
                      <a:lnTo>
                        <a:pt x="0" y="672"/>
                      </a:lnTo>
                      <a:lnTo>
                        <a:pt x="0" y="681"/>
                      </a:lnTo>
                      <a:lnTo>
                        <a:pt x="2" y="691"/>
                      </a:lnTo>
                      <a:lnTo>
                        <a:pt x="3" y="701"/>
                      </a:lnTo>
                      <a:lnTo>
                        <a:pt x="6" y="711"/>
                      </a:lnTo>
                      <a:lnTo>
                        <a:pt x="10" y="722"/>
                      </a:lnTo>
                      <a:lnTo>
                        <a:pt x="13" y="734"/>
                      </a:lnTo>
                      <a:lnTo>
                        <a:pt x="19" y="746"/>
                      </a:lnTo>
                      <a:lnTo>
                        <a:pt x="25" y="757"/>
                      </a:lnTo>
                      <a:lnTo>
                        <a:pt x="1201" y="623"/>
                      </a:lnTo>
                      <a:lnTo>
                        <a:pt x="1174" y="108"/>
                      </a:lnTo>
                      <a:lnTo>
                        <a:pt x="1139" y="117"/>
                      </a:lnTo>
                      <a:lnTo>
                        <a:pt x="1106" y="124"/>
                      </a:lnTo>
                      <a:lnTo>
                        <a:pt x="1073" y="129"/>
                      </a:lnTo>
                      <a:lnTo>
                        <a:pt x="1040" y="132"/>
                      </a:lnTo>
                      <a:lnTo>
                        <a:pt x="1007" y="133"/>
                      </a:lnTo>
                      <a:lnTo>
                        <a:pt x="974" y="130"/>
                      </a:lnTo>
                      <a:lnTo>
                        <a:pt x="940" y="126"/>
                      </a:lnTo>
                      <a:lnTo>
                        <a:pt x="904" y="120"/>
                      </a:lnTo>
                      <a:lnTo>
                        <a:pt x="865" y="109"/>
                      </a:lnTo>
                      <a:lnTo>
                        <a:pt x="817" y="95"/>
                      </a:lnTo>
                      <a:lnTo>
                        <a:pt x="763" y="78"/>
                      </a:lnTo>
                      <a:lnTo>
                        <a:pt x="705" y="59"/>
                      </a:lnTo>
                      <a:lnTo>
                        <a:pt x="642" y="41"/>
                      </a:lnTo>
                      <a:lnTo>
                        <a:pt x="578" y="25"/>
                      </a:lnTo>
                      <a:lnTo>
                        <a:pt x="545" y="17"/>
                      </a:lnTo>
                      <a:lnTo>
                        <a:pt x="512" y="10"/>
                      </a:lnTo>
                      <a:lnTo>
                        <a:pt x="481" y="5"/>
                      </a:lnTo>
                      <a:lnTo>
                        <a:pt x="448" y="1"/>
                      </a:lnTo>
                      <a:lnTo>
                        <a:pt x="432" y="0"/>
                      </a:lnTo>
                      <a:lnTo>
                        <a:pt x="417" y="0"/>
                      </a:lnTo>
                      <a:lnTo>
                        <a:pt x="402" y="0"/>
                      </a:lnTo>
                      <a:lnTo>
                        <a:pt x="387" y="1"/>
                      </a:lnTo>
                      <a:lnTo>
                        <a:pt x="361" y="5"/>
                      </a:lnTo>
                      <a:lnTo>
                        <a:pt x="336" y="10"/>
                      </a:lnTo>
                      <a:lnTo>
                        <a:pt x="313" y="18"/>
                      </a:lnTo>
                      <a:lnTo>
                        <a:pt x="293" y="26"/>
                      </a:lnTo>
                      <a:lnTo>
                        <a:pt x="277" y="37"/>
                      </a:lnTo>
                      <a:lnTo>
                        <a:pt x="263" y="47"/>
                      </a:lnTo>
                      <a:lnTo>
                        <a:pt x="252" y="58"/>
                      </a:lnTo>
                      <a:lnTo>
                        <a:pt x="246" y="68"/>
                      </a:lnTo>
                      <a:lnTo>
                        <a:pt x="243" y="74"/>
                      </a:lnTo>
                      <a:lnTo>
                        <a:pt x="242" y="79"/>
                      </a:lnTo>
                      <a:lnTo>
                        <a:pt x="242" y="83"/>
                      </a:lnTo>
                      <a:lnTo>
                        <a:pt x="242" y="88"/>
                      </a:lnTo>
                      <a:lnTo>
                        <a:pt x="243" y="92"/>
                      </a:lnTo>
                      <a:lnTo>
                        <a:pt x="246" y="96"/>
                      </a:lnTo>
                      <a:lnTo>
                        <a:pt x="250" y="100"/>
                      </a:lnTo>
                      <a:lnTo>
                        <a:pt x="254" y="103"/>
                      </a:lnTo>
                      <a:lnTo>
                        <a:pt x="259" y="105"/>
                      </a:lnTo>
                      <a:lnTo>
                        <a:pt x="266" y="108"/>
                      </a:lnTo>
                      <a:lnTo>
                        <a:pt x="274" y="109"/>
                      </a:lnTo>
                      <a:lnTo>
                        <a:pt x="283" y="111"/>
                      </a:lnTo>
                      <a:lnTo>
                        <a:pt x="790" y="181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52" name="Freeform 2286"/>
                <p:cNvSpPr>
                  <a:spLocks/>
                </p:cNvSpPr>
                <p:nvPr/>
              </p:nvSpPr>
              <p:spPr bwMode="auto">
                <a:xfrm>
                  <a:off x="3471" y="2594"/>
                  <a:ext cx="293" cy="111"/>
                </a:xfrm>
                <a:custGeom>
                  <a:avLst/>
                  <a:gdLst>
                    <a:gd name="T0" fmla="*/ 0 w 1174"/>
                    <a:gd name="T1" fmla="*/ 0 h 442"/>
                    <a:gd name="T2" fmla="*/ 0 w 1174"/>
                    <a:gd name="T3" fmla="*/ 0 h 442"/>
                    <a:gd name="T4" fmla="*/ 0 w 1174"/>
                    <a:gd name="T5" fmla="*/ 0 h 442"/>
                    <a:gd name="T6" fmla="*/ 0 w 1174"/>
                    <a:gd name="T7" fmla="*/ 0 h 442"/>
                    <a:gd name="T8" fmla="*/ 0 w 1174"/>
                    <a:gd name="T9" fmla="*/ 0 h 442"/>
                    <a:gd name="T10" fmla="*/ 0 w 1174"/>
                    <a:gd name="T11" fmla="*/ 0 h 442"/>
                    <a:gd name="T12" fmla="*/ 0 w 1174"/>
                    <a:gd name="T13" fmla="*/ 0 h 442"/>
                    <a:gd name="T14" fmla="*/ 0 w 1174"/>
                    <a:gd name="T15" fmla="*/ 0 h 442"/>
                    <a:gd name="T16" fmla="*/ 0 w 1174"/>
                    <a:gd name="T17" fmla="*/ 0 h 442"/>
                    <a:gd name="T18" fmla="*/ 0 w 1174"/>
                    <a:gd name="T19" fmla="*/ 0 h 442"/>
                    <a:gd name="T20" fmla="*/ 0 w 1174"/>
                    <a:gd name="T21" fmla="*/ 0 h 442"/>
                    <a:gd name="T22" fmla="*/ 0 w 1174"/>
                    <a:gd name="T23" fmla="*/ 0 h 442"/>
                    <a:gd name="T24" fmla="*/ 0 w 1174"/>
                    <a:gd name="T25" fmla="*/ 0 h 442"/>
                    <a:gd name="T26" fmla="*/ 0 w 1174"/>
                    <a:gd name="T27" fmla="*/ 0 h 442"/>
                    <a:gd name="T28" fmla="*/ 0 w 1174"/>
                    <a:gd name="T29" fmla="*/ 0 h 442"/>
                    <a:gd name="T30" fmla="*/ 0 w 1174"/>
                    <a:gd name="T31" fmla="*/ 0 h 442"/>
                    <a:gd name="T32" fmla="*/ 0 w 1174"/>
                    <a:gd name="T33" fmla="*/ 0 h 442"/>
                    <a:gd name="T34" fmla="*/ 0 w 1174"/>
                    <a:gd name="T35" fmla="*/ 0 h 442"/>
                    <a:gd name="T36" fmla="*/ 0 w 1174"/>
                    <a:gd name="T37" fmla="*/ 0 h 442"/>
                    <a:gd name="T38" fmla="*/ 0 w 1174"/>
                    <a:gd name="T39" fmla="*/ 0 h 442"/>
                    <a:gd name="T40" fmla="*/ 0 w 1174"/>
                    <a:gd name="T41" fmla="*/ 0 h 442"/>
                    <a:gd name="T42" fmla="*/ 0 w 1174"/>
                    <a:gd name="T43" fmla="*/ 0 h 442"/>
                    <a:gd name="T44" fmla="*/ 0 w 1174"/>
                    <a:gd name="T45" fmla="*/ 0 h 442"/>
                    <a:gd name="T46" fmla="*/ 0 w 1174"/>
                    <a:gd name="T47" fmla="*/ 0 h 442"/>
                    <a:gd name="T48" fmla="*/ 0 w 1174"/>
                    <a:gd name="T49" fmla="*/ 0 h 442"/>
                    <a:gd name="T50" fmla="*/ 0 w 1174"/>
                    <a:gd name="T51" fmla="*/ 0 h 442"/>
                    <a:gd name="T52" fmla="*/ 0 w 1174"/>
                    <a:gd name="T53" fmla="*/ 0 h 442"/>
                    <a:gd name="T54" fmla="*/ 0 w 1174"/>
                    <a:gd name="T55" fmla="*/ 0 h 442"/>
                    <a:gd name="T56" fmla="*/ 0 w 1174"/>
                    <a:gd name="T57" fmla="*/ 0 h 442"/>
                    <a:gd name="T58" fmla="*/ 0 w 1174"/>
                    <a:gd name="T59" fmla="*/ 0 h 442"/>
                    <a:gd name="T60" fmla="*/ 0 w 1174"/>
                    <a:gd name="T61" fmla="*/ 0 h 442"/>
                    <a:gd name="T62" fmla="*/ 0 w 1174"/>
                    <a:gd name="T63" fmla="*/ 0 h 442"/>
                    <a:gd name="T64" fmla="*/ 0 w 1174"/>
                    <a:gd name="T65" fmla="*/ 0 h 442"/>
                    <a:gd name="T66" fmla="*/ 0 w 1174"/>
                    <a:gd name="T67" fmla="*/ 0 h 442"/>
                    <a:gd name="T68" fmla="*/ 0 w 1174"/>
                    <a:gd name="T69" fmla="*/ 0 h 442"/>
                    <a:gd name="T70" fmla="*/ 0 w 1174"/>
                    <a:gd name="T71" fmla="*/ 0 h 442"/>
                    <a:gd name="T72" fmla="*/ 0 w 1174"/>
                    <a:gd name="T73" fmla="*/ 0 h 442"/>
                    <a:gd name="T74" fmla="*/ 0 w 1174"/>
                    <a:gd name="T75" fmla="*/ 0 h 442"/>
                    <a:gd name="T76" fmla="*/ 0 w 1174"/>
                    <a:gd name="T77" fmla="*/ 0 h 4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174"/>
                    <a:gd name="T118" fmla="*/ 0 h 442"/>
                    <a:gd name="T119" fmla="*/ 1174 w 1174"/>
                    <a:gd name="T120" fmla="*/ 442 h 4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174" h="442">
                      <a:moveTo>
                        <a:pt x="1170" y="442"/>
                      </a:moveTo>
                      <a:lnTo>
                        <a:pt x="1153" y="437"/>
                      </a:lnTo>
                      <a:lnTo>
                        <a:pt x="1133" y="431"/>
                      </a:lnTo>
                      <a:lnTo>
                        <a:pt x="1110" y="427"/>
                      </a:lnTo>
                      <a:lnTo>
                        <a:pt x="1085" y="422"/>
                      </a:lnTo>
                      <a:lnTo>
                        <a:pt x="1026" y="414"/>
                      </a:lnTo>
                      <a:lnTo>
                        <a:pt x="957" y="406"/>
                      </a:lnTo>
                      <a:lnTo>
                        <a:pt x="882" y="398"/>
                      </a:lnTo>
                      <a:lnTo>
                        <a:pt x="800" y="392"/>
                      </a:lnTo>
                      <a:lnTo>
                        <a:pt x="713" y="385"/>
                      </a:lnTo>
                      <a:lnTo>
                        <a:pt x="625" y="379"/>
                      </a:lnTo>
                      <a:lnTo>
                        <a:pt x="535" y="372"/>
                      </a:lnTo>
                      <a:lnTo>
                        <a:pt x="444" y="365"/>
                      </a:lnTo>
                      <a:lnTo>
                        <a:pt x="357" y="357"/>
                      </a:lnTo>
                      <a:lnTo>
                        <a:pt x="272" y="350"/>
                      </a:lnTo>
                      <a:lnTo>
                        <a:pt x="193" y="340"/>
                      </a:lnTo>
                      <a:lnTo>
                        <a:pt x="120" y="330"/>
                      </a:lnTo>
                      <a:lnTo>
                        <a:pt x="86" y="324"/>
                      </a:lnTo>
                      <a:lnTo>
                        <a:pt x="56" y="318"/>
                      </a:lnTo>
                      <a:lnTo>
                        <a:pt x="27" y="311"/>
                      </a:lnTo>
                      <a:lnTo>
                        <a:pt x="0" y="305"/>
                      </a:lnTo>
                      <a:lnTo>
                        <a:pt x="2" y="285"/>
                      </a:lnTo>
                      <a:lnTo>
                        <a:pt x="4" y="265"/>
                      </a:lnTo>
                      <a:lnTo>
                        <a:pt x="7" y="241"/>
                      </a:lnTo>
                      <a:lnTo>
                        <a:pt x="11" y="219"/>
                      </a:lnTo>
                      <a:lnTo>
                        <a:pt x="17" y="194"/>
                      </a:lnTo>
                      <a:lnTo>
                        <a:pt x="25" y="169"/>
                      </a:lnTo>
                      <a:lnTo>
                        <a:pt x="35" y="145"/>
                      </a:lnTo>
                      <a:lnTo>
                        <a:pt x="45" y="121"/>
                      </a:lnTo>
                      <a:lnTo>
                        <a:pt x="52" y="109"/>
                      </a:lnTo>
                      <a:lnTo>
                        <a:pt x="60" y="97"/>
                      </a:lnTo>
                      <a:lnTo>
                        <a:pt x="66" y="87"/>
                      </a:lnTo>
                      <a:lnTo>
                        <a:pt x="74" y="76"/>
                      </a:lnTo>
                      <a:lnTo>
                        <a:pt x="83" y="66"/>
                      </a:lnTo>
                      <a:lnTo>
                        <a:pt x="93" y="56"/>
                      </a:lnTo>
                      <a:lnTo>
                        <a:pt x="103" y="47"/>
                      </a:lnTo>
                      <a:lnTo>
                        <a:pt x="114" y="39"/>
                      </a:lnTo>
                      <a:lnTo>
                        <a:pt x="126" y="31"/>
                      </a:lnTo>
                      <a:lnTo>
                        <a:pt x="137" y="23"/>
                      </a:lnTo>
                      <a:lnTo>
                        <a:pt x="149" y="18"/>
                      </a:lnTo>
                      <a:lnTo>
                        <a:pt x="164" y="12"/>
                      </a:lnTo>
                      <a:lnTo>
                        <a:pt x="177" y="8"/>
                      </a:lnTo>
                      <a:lnTo>
                        <a:pt x="193" y="4"/>
                      </a:lnTo>
                      <a:lnTo>
                        <a:pt x="209" y="1"/>
                      </a:lnTo>
                      <a:lnTo>
                        <a:pt x="226" y="0"/>
                      </a:lnTo>
                      <a:lnTo>
                        <a:pt x="269" y="22"/>
                      </a:lnTo>
                      <a:lnTo>
                        <a:pt x="345" y="56"/>
                      </a:lnTo>
                      <a:lnTo>
                        <a:pt x="441" y="97"/>
                      </a:lnTo>
                      <a:lnTo>
                        <a:pt x="551" y="144"/>
                      </a:lnTo>
                      <a:lnTo>
                        <a:pt x="665" y="190"/>
                      </a:lnTo>
                      <a:lnTo>
                        <a:pt x="776" y="232"/>
                      </a:lnTo>
                      <a:lnTo>
                        <a:pt x="828" y="252"/>
                      </a:lnTo>
                      <a:lnTo>
                        <a:pt x="874" y="269"/>
                      </a:lnTo>
                      <a:lnTo>
                        <a:pt x="916" y="282"/>
                      </a:lnTo>
                      <a:lnTo>
                        <a:pt x="952" y="294"/>
                      </a:lnTo>
                      <a:lnTo>
                        <a:pt x="973" y="299"/>
                      </a:lnTo>
                      <a:lnTo>
                        <a:pt x="994" y="301"/>
                      </a:lnTo>
                      <a:lnTo>
                        <a:pt x="1013" y="301"/>
                      </a:lnTo>
                      <a:lnTo>
                        <a:pt x="1030" y="298"/>
                      </a:lnTo>
                      <a:lnTo>
                        <a:pt x="1046" y="294"/>
                      </a:lnTo>
                      <a:lnTo>
                        <a:pt x="1061" y="289"/>
                      </a:lnTo>
                      <a:lnTo>
                        <a:pt x="1076" y="282"/>
                      </a:lnTo>
                      <a:lnTo>
                        <a:pt x="1089" y="276"/>
                      </a:lnTo>
                      <a:lnTo>
                        <a:pt x="1113" y="262"/>
                      </a:lnTo>
                      <a:lnTo>
                        <a:pt x="1134" y="252"/>
                      </a:lnTo>
                      <a:lnTo>
                        <a:pt x="1145" y="249"/>
                      </a:lnTo>
                      <a:lnTo>
                        <a:pt x="1154" y="248"/>
                      </a:lnTo>
                      <a:lnTo>
                        <a:pt x="1159" y="248"/>
                      </a:lnTo>
                      <a:lnTo>
                        <a:pt x="1163" y="249"/>
                      </a:lnTo>
                      <a:lnTo>
                        <a:pt x="1168" y="251"/>
                      </a:lnTo>
                      <a:lnTo>
                        <a:pt x="1172" y="253"/>
                      </a:lnTo>
                      <a:lnTo>
                        <a:pt x="1170" y="273"/>
                      </a:lnTo>
                      <a:lnTo>
                        <a:pt x="1168" y="295"/>
                      </a:lnTo>
                      <a:lnTo>
                        <a:pt x="1170" y="322"/>
                      </a:lnTo>
                      <a:lnTo>
                        <a:pt x="1171" y="348"/>
                      </a:lnTo>
                      <a:lnTo>
                        <a:pt x="1172" y="375"/>
                      </a:lnTo>
                      <a:lnTo>
                        <a:pt x="1174" y="400"/>
                      </a:lnTo>
                      <a:lnTo>
                        <a:pt x="1172" y="422"/>
                      </a:lnTo>
                      <a:lnTo>
                        <a:pt x="1170" y="442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53" name="Freeform 2287"/>
                <p:cNvSpPr>
                  <a:spLocks/>
                </p:cNvSpPr>
                <p:nvPr/>
              </p:nvSpPr>
              <p:spPr bwMode="auto">
                <a:xfrm>
                  <a:off x="3471" y="2594"/>
                  <a:ext cx="293" cy="111"/>
                </a:xfrm>
                <a:custGeom>
                  <a:avLst/>
                  <a:gdLst>
                    <a:gd name="T0" fmla="*/ 0 w 1174"/>
                    <a:gd name="T1" fmla="*/ 0 h 442"/>
                    <a:gd name="T2" fmla="*/ 0 w 1174"/>
                    <a:gd name="T3" fmla="*/ 0 h 442"/>
                    <a:gd name="T4" fmla="*/ 0 w 1174"/>
                    <a:gd name="T5" fmla="*/ 0 h 442"/>
                    <a:gd name="T6" fmla="*/ 0 w 1174"/>
                    <a:gd name="T7" fmla="*/ 0 h 442"/>
                    <a:gd name="T8" fmla="*/ 0 w 1174"/>
                    <a:gd name="T9" fmla="*/ 0 h 442"/>
                    <a:gd name="T10" fmla="*/ 0 w 1174"/>
                    <a:gd name="T11" fmla="*/ 0 h 442"/>
                    <a:gd name="T12" fmla="*/ 0 w 1174"/>
                    <a:gd name="T13" fmla="*/ 0 h 442"/>
                    <a:gd name="T14" fmla="*/ 0 w 1174"/>
                    <a:gd name="T15" fmla="*/ 0 h 442"/>
                    <a:gd name="T16" fmla="*/ 0 w 1174"/>
                    <a:gd name="T17" fmla="*/ 0 h 442"/>
                    <a:gd name="T18" fmla="*/ 0 w 1174"/>
                    <a:gd name="T19" fmla="*/ 0 h 442"/>
                    <a:gd name="T20" fmla="*/ 0 w 1174"/>
                    <a:gd name="T21" fmla="*/ 0 h 442"/>
                    <a:gd name="T22" fmla="*/ 0 w 1174"/>
                    <a:gd name="T23" fmla="*/ 0 h 442"/>
                    <a:gd name="T24" fmla="*/ 0 w 1174"/>
                    <a:gd name="T25" fmla="*/ 0 h 442"/>
                    <a:gd name="T26" fmla="*/ 0 w 1174"/>
                    <a:gd name="T27" fmla="*/ 0 h 442"/>
                    <a:gd name="T28" fmla="*/ 0 w 1174"/>
                    <a:gd name="T29" fmla="*/ 0 h 442"/>
                    <a:gd name="T30" fmla="*/ 0 w 1174"/>
                    <a:gd name="T31" fmla="*/ 0 h 442"/>
                    <a:gd name="T32" fmla="*/ 0 w 1174"/>
                    <a:gd name="T33" fmla="*/ 0 h 442"/>
                    <a:gd name="T34" fmla="*/ 0 w 1174"/>
                    <a:gd name="T35" fmla="*/ 0 h 442"/>
                    <a:gd name="T36" fmla="*/ 0 w 1174"/>
                    <a:gd name="T37" fmla="*/ 0 h 442"/>
                    <a:gd name="T38" fmla="*/ 0 w 1174"/>
                    <a:gd name="T39" fmla="*/ 0 h 442"/>
                    <a:gd name="T40" fmla="*/ 0 w 1174"/>
                    <a:gd name="T41" fmla="*/ 0 h 442"/>
                    <a:gd name="T42" fmla="*/ 0 w 1174"/>
                    <a:gd name="T43" fmla="*/ 0 h 442"/>
                    <a:gd name="T44" fmla="*/ 0 w 1174"/>
                    <a:gd name="T45" fmla="*/ 0 h 442"/>
                    <a:gd name="T46" fmla="*/ 0 w 1174"/>
                    <a:gd name="T47" fmla="*/ 0 h 442"/>
                    <a:gd name="T48" fmla="*/ 0 w 1174"/>
                    <a:gd name="T49" fmla="*/ 0 h 442"/>
                    <a:gd name="T50" fmla="*/ 0 w 1174"/>
                    <a:gd name="T51" fmla="*/ 0 h 442"/>
                    <a:gd name="T52" fmla="*/ 0 w 1174"/>
                    <a:gd name="T53" fmla="*/ 0 h 442"/>
                    <a:gd name="T54" fmla="*/ 0 w 1174"/>
                    <a:gd name="T55" fmla="*/ 0 h 442"/>
                    <a:gd name="T56" fmla="*/ 0 w 1174"/>
                    <a:gd name="T57" fmla="*/ 0 h 442"/>
                    <a:gd name="T58" fmla="*/ 0 w 1174"/>
                    <a:gd name="T59" fmla="*/ 0 h 442"/>
                    <a:gd name="T60" fmla="*/ 0 w 1174"/>
                    <a:gd name="T61" fmla="*/ 0 h 442"/>
                    <a:gd name="T62" fmla="*/ 0 w 1174"/>
                    <a:gd name="T63" fmla="*/ 0 h 442"/>
                    <a:gd name="T64" fmla="*/ 0 w 1174"/>
                    <a:gd name="T65" fmla="*/ 0 h 442"/>
                    <a:gd name="T66" fmla="*/ 0 w 1174"/>
                    <a:gd name="T67" fmla="*/ 0 h 442"/>
                    <a:gd name="T68" fmla="*/ 0 w 1174"/>
                    <a:gd name="T69" fmla="*/ 0 h 442"/>
                    <a:gd name="T70" fmla="*/ 0 w 1174"/>
                    <a:gd name="T71" fmla="*/ 0 h 442"/>
                    <a:gd name="T72" fmla="*/ 0 w 1174"/>
                    <a:gd name="T73" fmla="*/ 0 h 442"/>
                    <a:gd name="T74" fmla="*/ 0 w 1174"/>
                    <a:gd name="T75" fmla="*/ 0 h 442"/>
                    <a:gd name="T76" fmla="*/ 0 w 1174"/>
                    <a:gd name="T77" fmla="*/ 0 h 4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174"/>
                    <a:gd name="T118" fmla="*/ 0 h 442"/>
                    <a:gd name="T119" fmla="*/ 1174 w 1174"/>
                    <a:gd name="T120" fmla="*/ 442 h 4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174" h="442">
                      <a:moveTo>
                        <a:pt x="1170" y="442"/>
                      </a:moveTo>
                      <a:lnTo>
                        <a:pt x="1153" y="437"/>
                      </a:lnTo>
                      <a:lnTo>
                        <a:pt x="1133" y="431"/>
                      </a:lnTo>
                      <a:lnTo>
                        <a:pt x="1110" y="427"/>
                      </a:lnTo>
                      <a:lnTo>
                        <a:pt x="1085" y="422"/>
                      </a:lnTo>
                      <a:lnTo>
                        <a:pt x="1026" y="414"/>
                      </a:lnTo>
                      <a:lnTo>
                        <a:pt x="957" y="406"/>
                      </a:lnTo>
                      <a:lnTo>
                        <a:pt x="882" y="398"/>
                      </a:lnTo>
                      <a:lnTo>
                        <a:pt x="800" y="392"/>
                      </a:lnTo>
                      <a:lnTo>
                        <a:pt x="713" y="385"/>
                      </a:lnTo>
                      <a:lnTo>
                        <a:pt x="625" y="379"/>
                      </a:lnTo>
                      <a:lnTo>
                        <a:pt x="535" y="372"/>
                      </a:lnTo>
                      <a:lnTo>
                        <a:pt x="444" y="365"/>
                      </a:lnTo>
                      <a:lnTo>
                        <a:pt x="357" y="357"/>
                      </a:lnTo>
                      <a:lnTo>
                        <a:pt x="272" y="350"/>
                      </a:lnTo>
                      <a:lnTo>
                        <a:pt x="193" y="340"/>
                      </a:lnTo>
                      <a:lnTo>
                        <a:pt x="120" y="330"/>
                      </a:lnTo>
                      <a:lnTo>
                        <a:pt x="86" y="324"/>
                      </a:lnTo>
                      <a:lnTo>
                        <a:pt x="56" y="318"/>
                      </a:lnTo>
                      <a:lnTo>
                        <a:pt x="27" y="311"/>
                      </a:lnTo>
                      <a:lnTo>
                        <a:pt x="0" y="305"/>
                      </a:lnTo>
                      <a:lnTo>
                        <a:pt x="2" y="285"/>
                      </a:lnTo>
                      <a:lnTo>
                        <a:pt x="4" y="265"/>
                      </a:lnTo>
                      <a:lnTo>
                        <a:pt x="7" y="241"/>
                      </a:lnTo>
                      <a:lnTo>
                        <a:pt x="11" y="219"/>
                      </a:lnTo>
                      <a:lnTo>
                        <a:pt x="17" y="194"/>
                      </a:lnTo>
                      <a:lnTo>
                        <a:pt x="25" y="169"/>
                      </a:lnTo>
                      <a:lnTo>
                        <a:pt x="35" y="145"/>
                      </a:lnTo>
                      <a:lnTo>
                        <a:pt x="45" y="121"/>
                      </a:lnTo>
                      <a:lnTo>
                        <a:pt x="52" y="109"/>
                      </a:lnTo>
                      <a:lnTo>
                        <a:pt x="60" y="97"/>
                      </a:lnTo>
                      <a:lnTo>
                        <a:pt x="66" y="87"/>
                      </a:lnTo>
                      <a:lnTo>
                        <a:pt x="74" y="76"/>
                      </a:lnTo>
                      <a:lnTo>
                        <a:pt x="83" y="66"/>
                      </a:lnTo>
                      <a:lnTo>
                        <a:pt x="93" y="56"/>
                      </a:lnTo>
                      <a:lnTo>
                        <a:pt x="103" y="47"/>
                      </a:lnTo>
                      <a:lnTo>
                        <a:pt x="114" y="39"/>
                      </a:lnTo>
                      <a:lnTo>
                        <a:pt x="126" y="31"/>
                      </a:lnTo>
                      <a:lnTo>
                        <a:pt x="137" y="23"/>
                      </a:lnTo>
                      <a:lnTo>
                        <a:pt x="149" y="18"/>
                      </a:lnTo>
                      <a:lnTo>
                        <a:pt x="164" y="12"/>
                      </a:lnTo>
                      <a:lnTo>
                        <a:pt x="177" y="8"/>
                      </a:lnTo>
                      <a:lnTo>
                        <a:pt x="193" y="4"/>
                      </a:lnTo>
                      <a:lnTo>
                        <a:pt x="209" y="1"/>
                      </a:lnTo>
                      <a:lnTo>
                        <a:pt x="226" y="0"/>
                      </a:lnTo>
                      <a:lnTo>
                        <a:pt x="269" y="22"/>
                      </a:lnTo>
                      <a:lnTo>
                        <a:pt x="345" y="56"/>
                      </a:lnTo>
                      <a:lnTo>
                        <a:pt x="441" y="97"/>
                      </a:lnTo>
                      <a:lnTo>
                        <a:pt x="551" y="144"/>
                      </a:lnTo>
                      <a:lnTo>
                        <a:pt x="665" y="190"/>
                      </a:lnTo>
                      <a:lnTo>
                        <a:pt x="776" y="232"/>
                      </a:lnTo>
                      <a:lnTo>
                        <a:pt x="828" y="252"/>
                      </a:lnTo>
                      <a:lnTo>
                        <a:pt x="874" y="269"/>
                      </a:lnTo>
                      <a:lnTo>
                        <a:pt x="916" y="282"/>
                      </a:lnTo>
                      <a:lnTo>
                        <a:pt x="952" y="294"/>
                      </a:lnTo>
                      <a:lnTo>
                        <a:pt x="973" y="299"/>
                      </a:lnTo>
                      <a:lnTo>
                        <a:pt x="994" y="301"/>
                      </a:lnTo>
                      <a:lnTo>
                        <a:pt x="1013" y="301"/>
                      </a:lnTo>
                      <a:lnTo>
                        <a:pt x="1030" y="298"/>
                      </a:lnTo>
                      <a:lnTo>
                        <a:pt x="1046" y="294"/>
                      </a:lnTo>
                      <a:lnTo>
                        <a:pt x="1061" y="289"/>
                      </a:lnTo>
                      <a:lnTo>
                        <a:pt x="1076" y="282"/>
                      </a:lnTo>
                      <a:lnTo>
                        <a:pt x="1089" y="276"/>
                      </a:lnTo>
                      <a:lnTo>
                        <a:pt x="1113" y="262"/>
                      </a:lnTo>
                      <a:lnTo>
                        <a:pt x="1134" y="252"/>
                      </a:lnTo>
                      <a:lnTo>
                        <a:pt x="1145" y="249"/>
                      </a:lnTo>
                      <a:lnTo>
                        <a:pt x="1154" y="248"/>
                      </a:lnTo>
                      <a:lnTo>
                        <a:pt x="1159" y="248"/>
                      </a:lnTo>
                      <a:lnTo>
                        <a:pt x="1163" y="249"/>
                      </a:lnTo>
                      <a:lnTo>
                        <a:pt x="1168" y="251"/>
                      </a:lnTo>
                      <a:lnTo>
                        <a:pt x="1172" y="253"/>
                      </a:lnTo>
                      <a:lnTo>
                        <a:pt x="1170" y="273"/>
                      </a:lnTo>
                      <a:lnTo>
                        <a:pt x="1168" y="295"/>
                      </a:lnTo>
                      <a:lnTo>
                        <a:pt x="1170" y="322"/>
                      </a:lnTo>
                      <a:lnTo>
                        <a:pt x="1171" y="348"/>
                      </a:lnTo>
                      <a:lnTo>
                        <a:pt x="1172" y="375"/>
                      </a:lnTo>
                      <a:lnTo>
                        <a:pt x="1174" y="400"/>
                      </a:lnTo>
                      <a:lnTo>
                        <a:pt x="1172" y="422"/>
                      </a:lnTo>
                      <a:lnTo>
                        <a:pt x="1170" y="44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54" name="Rectangle 2290"/>
                <p:cNvSpPr>
                  <a:spLocks noChangeArrowheads="1"/>
                </p:cNvSpPr>
                <p:nvPr/>
              </p:nvSpPr>
              <p:spPr bwMode="auto">
                <a:xfrm>
                  <a:off x="3335" y="2467"/>
                  <a:ext cx="176" cy="1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400" b="1"/>
                    <a:t>TCR</a:t>
                  </a:r>
                  <a:endParaRPr lang="pt-BR" b="1"/>
                </a:p>
              </p:txBody>
            </p:sp>
            <p:sp>
              <p:nvSpPr>
                <p:cNvPr id="453655" name="Freeform 2291"/>
                <p:cNvSpPr>
                  <a:spLocks/>
                </p:cNvSpPr>
                <p:nvPr/>
              </p:nvSpPr>
              <p:spPr bwMode="auto">
                <a:xfrm>
                  <a:off x="4567" y="1759"/>
                  <a:ext cx="81" cy="249"/>
                </a:xfrm>
                <a:custGeom>
                  <a:avLst/>
                  <a:gdLst>
                    <a:gd name="T0" fmla="*/ 0 w 324"/>
                    <a:gd name="T1" fmla="*/ 0 h 994"/>
                    <a:gd name="T2" fmla="*/ 0 w 324"/>
                    <a:gd name="T3" fmla="*/ 0 h 994"/>
                    <a:gd name="T4" fmla="*/ 0 w 324"/>
                    <a:gd name="T5" fmla="*/ 0 h 994"/>
                    <a:gd name="T6" fmla="*/ 0 w 324"/>
                    <a:gd name="T7" fmla="*/ 0 h 994"/>
                    <a:gd name="T8" fmla="*/ 0 w 324"/>
                    <a:gd name="T9" fmla="*/ 0 h 994"/>
                    <a:gd name="T10" fmla="*/ 0 w 324"/>
                    <a:gd name="T11" fmla="*/ 0 h 994"/>
                    <a:gd name="T12" fmla="*/ 0 w 324"/>
                    <a:gd name="T13" fmla="*/ 0 h 994"/>
                    <a:gd name="T14" fmla="*/ 0 w 324"/>
                    <a:gd name="T15" fmla="*/ 0 h 994"/>
                    <a:gd name="T16" fmla="*/ 0 w 324"/>
                    <a:gd name="T17" fmla="*/ 0 h 994"/>
                    <a:gd name="T18" fmla="*/ 0 w 324"/>
                    <a:gd name="T19" fmla="*/ 0 h 994"/>
                    <a:gd name="T20" fmla="*/ 0 w 324"/>
                    <a:gd name="T21" fmla="*/ 0 h 994"/>
                    <a:gd name="T22" fmla="*/ 0 w 324"/>
                    <a:gd name="T23" fmla="*/ 0 h 994"/>
                    <a:gd name="T24" fmla="*/ 0 w 324"/>
                    <a:gd name="T25" fmla="*/ 0 h 994"/>
                    <a:gd name="T26" fmla="*/ 0 w 324"/>
                    <a:gd name="T27" fmla="*/ 0 h 994"/>
                    <a:gd name="T28" fmla="*/ 0 w 324"/>
                    <a:gd name="T29" fmla="*/ 0 h 994"/>
                    <a:gd name="T30" fmla="*/ 0 w 324"/>
                    <a:gd name="T31" fmla="*/ 0 h 994"/>
                    <a:gd name="T32" fmla="*/ 0 w 324"/>
                    <a:gd name="T33" fmla="*/ 0 h 994"/>
                    <a:gd name="T34" fmla="*/ 0 w 324"/>
                    <a:gd name="T35" fmla="*/ 0 h 994"/>
                    <a:gd name="T36" fmla="*/ 0 w 324"/>
                    <a:gd name="T37" fmla="*/ 0 h 994"/>
                    <a:gd name="T38" fmla="*/ 0 w 324"/>
                    <a:gd name="T39" fmla="*/ 0 h 994"/>
                    <a:gd name="T40" fmla="*/ 0 w 324"/>
                    <a:gd name="T41" fmla="*/ 0 h 994"/>
                    <a:gd name="T42" fmla="*/ 0 w 324"/>
                    <a:gd name="T43" fmla="*/ 0 h 994"/>
                    <a:gd name="T44" fmla="*/ 0 w 324"/>
                    <a:gd name="T45" fmla="*/ 0 h 994"/>
                    <a:gd name="T46" fmla="*/ 0 w 324"/>
                    <a:gd name="T47" fmla="*/ 0 h 994"/>
                    <a:gd name="T48" fmla="*/ 0 w 324"/>
                    <a:gd name="T49" fmla="*/ 0 h 994"/>
                    <a:gd name="T50" fmla="*/ 0 w 324"/>
                    <a:gd name="T51" fmla="*/ 0 h 994"/>
                    <a:gd name="T52" fmla="*/ 0 w 324"/>
                    <a:gd name="T53" fmla="*/ 0 h 994"/>
                    <a:gd name="T54" fmla="*/ 0 w 324"/>
                    <a:gd name="T55" fmla="*/ 0 h 994"/>
                    <a:gd name="T56" fmla="*/ 0 w 324"/>
                    <a:gd name="T57" fmla="*/ 0 h 994"/>
                    <a:gd name="T58" fmla="*/ 0 w 324"/>
                    <a:gd name="T59" fmla="*/ 0 h 994"/>
                    <a:gd name="T60" fmla="*/ 0 w 324"/>
                    <a:gd name="T61" fmla="*/ 0 h 994"/>
                    <a:gd name="T62" fmla="*/ 0 w 324"/>
                    <a:gd name="T63" fmla="*/ 0 h 994"/>
                    <a:gd name="T64" fmla="*/ 0 w 324"/>
                    <a:gd name="T65" fmla="*/ 0 h 994"/>
                    <a:gd name="T66" fmla="*/ 0 w 324"/>
                    <a:gd name="T67" fmla="*/ 0 h 994"/>
                    <a:gd name="T68" fmla="*/ 0 w 324"/>
                    <a:gd name="T69" fmla="*/ 0 h 994"/>
                    <a:gd name="T70" fmla="*/ 0 w 324"/>
                    <a:gd name="T71" fmla="*/ 0 h 994"/>
                    <a:gd name="T72" fmla="*/ 0 w 324"/>
                    <a:gd name="T73" fmla="*/ 0 h 994"/>
                    <a:gd name="T74" fmla="*/ 0 w 324"/>
                    <a:gd name="T75" fmla="*/ 0 h 994"/>
                    <a:gd name="T76" fmla="*/ 0 w 324"/>
                    <a:gd name="T77" fmla="*/ 0 h 994"/>
                    <a:gd name="T78" fmla="*/ 0 w 324"/>
                    <a:gd name="T79" fmla="*/ 0 h 994"/>
                    <a:gd name="T80" fmla="*/ 0 w 324"/>
                    <a:gd name="T81" fmla="*/ 0 h 994"/>
                    <a:gd name="T82" fmla="*/ 0 w 324"/>
                    <a:gd name="T83" fmla="*/ 0 h 994"/>
                    <a:gd name="T84" fmla="*/ 0 w 324"/>
                    <a:gd name="T85" fmla="*/ 0 h 994"/>
                    <a:gd name="T86" fmla="*/ 0 w 324"/>
                    <a:gd name="T87" fmla="*/ 0 h 994"/>
                    <a:gd name="T88" fmla="*/ 0 w 324"/>
                    <a:gd name="T89" fmla="*/ 0 h 994"/>
                    <a:gd name="T90" fmla="*/ 0 w 324"/>
                    <a:gd name="T91" fmla="*/ 0 h 994"/>
                    <a:gd name="T92" fmla="*/ 0 w 324"/>
                    <a:gd name="T93" fmla="*/ 0 h 994"/>
                    <a:gd name="T94" fmla="*/ 0 w 324"/>
                    <a:gd name="T95" fmla="*/ 0 h 994"/>
                    <a:gd name="T96" fmla="*/ 0 w 324"/>
                    <a:gd name="T97" fmla="*/ 0 h 994"/>
                    <a:gd name="T98" fmla="*/ 0 w 324"/>
                    <a:gd name="T99" fmla="*/ 0 h 994"/>
                    <a:gd name="T100" fmla="*/ 0 w 324"/>
                    <a:gd name="T101" fmla="*/ 0 h 994"/>
                    <a:gd name="T102" fmla="*/ 0 w 324"/>
                    <a:gd name="T103" fmla="*/ 0 h 994"/>
                    <a:gd name="T104" fmla="*/ 0 w 324"/>
                    <a:gd name="T105" fmla="*/ 0 h 994"/>
                    <a:gd name="T106" fmla="*/ 0 w 324"/>
                    <a:gd name="T107" fmla="*/ 0 h 994"/>
                    <a:gd name="T108" fmla="*/ 0 w 324"/>
                    <a:gd name="T109" fmla="*/ 0 h 9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994"/>
                    <a:gd name="T167" fmla="*/ 324 w 324"/>
                    <a:gd name="T168" fmla="*/ 994 h 9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994">
                      <a:moveTo>
                        <a:pt x="200" y="994"/>
                      </a:moveTo>
                      <a:lnTo>
                        <a:pt x="0" y="943"/>
                      </a:lnTo>
                      <a:lnTo>
                        <a:pt x="7" y="911"/>
                      </a:lnTo>
                      <a:lnTo>
                        <a:pt x="13" y="881"/>
                      </a:lnTo>
                      <a:lnTo>
                        <a:pt x="21" y="852"/>
                      </a:lnTo>
                      <a:lnTo>
                        <a:pt x="31" y="823"/>
                      </a:lnTo>
                      <a:lnTo>
                        <a:pt x="49" y="768"/>
                      </a:lnTo>
                      <a:lnTo>
                        <a:pt x="68" y="718"/>
                      </a:lnTo>
                      <a:lnTo>
                        <a:pt x="77" y="694"/>
                      </a:lnTo>
                      <a:lnTo>
                        <a:pt x="85" y="671"/>
                      </a:lnTo>
                      <a:lnTo>
                        <a:pt x="91" y="648"/>
                      </a:lnTo>
                      <a:lnTo>
                        <a:pt x="98" y="626"/>
                      </a:lnTo>
                      <a:lnTo>
                        <a:pt x="102" y="603"/>
                      </a:lnTo>
                      <a:lnTo>
                        <a:pt x="106" y="582"/>
                      </a:lnTo>
                      <a:lnTo>
                        <a:pt x="107" y="561"/>
                      </a:lnTo>
                      <a:lnTo>
                        <a:pt x="106" y="540"/>
                      </a:lnTo>
                      <a:lnTo>
                        <a:pt x="105" y="500"/>
                      </a:lnTo>
                      <a:lnTo>
                        <a:pt x="105" y="463"/>
                      </a:lnTo>
                      <a:lnTo>
                        <a:pt x="105" y="429"/>
                      </a:lnTo>
                      <a:lnTo>
                        <a:pt x="106" y="396"/>
                      </a:lnTo>
                      <a:lnTo>
                        <a:pt x="108" y="366"/>
                      </a:lnTo>
                      <a:lnTo>
                        <a:pt x="111" y="337"/>
                      </a:lnTo>
                      <a:lnTo>
                        <a:pt x="114" y="310"/>
                      </a:lnTo>
                      <a:lnTo>
                        <a:pt x="118" y="287"/>
                      </a:lnTo>
                      <a:lnTo>
                        <a:pt x="122" y="264"/>
                      </a:lnTo>
                      <a:lnTo>
                        <a:pt x="127" y="243"/>
                      </a:lnTo>
                      <a:lnTo>
                        <a:pt x="132" y="223"/>
                      </a:lnTo>
                      <a:lnTo>
                        <a:pt x="138" y="205"/>
                      </a:lnTo>
                      <a:lnTo>
                        <a:pt x="144" y="189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7" y="145"/>
                      </a:lnTo>
                      <a:lnTo>
                        <a:pt x="174" y="133"/>
                      </a:lnTo>
                      <a:lnTo>
                        <a:pt x="184" y="123"/>
                      </a:lnTo>
                      <a:lnTo>
                        <a:pt x="192" y="112"/>
                      </a:lnTo>
                      <a:lnTo>
                        <a:pt x="201" y="102"/>
                      </a:lnTo>
                      <a:lnTo>
                        <a:pt x="221" y="85"/>
                      </a:lnTo>
                      <a:lnTo>
                        <a:pt x="240" y="67"/>
                      </a:lnTo>
                      <a:lnTo>
                        <a:pt x="281" y="36"/>
                      </a:lnTo>
                      <a:lnTo>
                        <a:pt x="324" y="0"/>
                      </a:lnTo>
                      <a:lnTo>
                        <a:pt x="309" y="27"/>
                      </a:lnTo>
                      <a:lnTo>
                        <a:pt x="297" y="52"/>
                      </a:lnTo>
                      <a:lnTo>
                        <a:pt x="287" y="77"/>
                      </a:lnTo>
                      <a:lnTo>
                        <a:pt x="279" y="100"/>
                      </a:lnTo>
                      <a:lnTo>
                        <a:pt x="272" y="124"/>
                      </a:lnTo>
                      <a:lnTo>
                        <a:pt x="267" y="148"/>
                      </a:lnTo>
                      <a:lnTo>
                        <a:pt x="263" y="169"/>
                      </a:lnTo>
                      <a:lnTo>
                        <a:pt x="260" y="192"/>
                      </a:lnTo>
                      <a:lnTo>
                        <a:pt x="260" y="213"/>
                      </a:lnTo>
                      <a:lnTo>
                        <a:pt x="260" y="232"/>
                      </a:lnTo>
                      <a:lnTo>
                        <a:pt x="262" y="254"/>
                      </a:lnTo>
                      <a:lnTo>
                        <a:pt x="263" y="272"/>
                      </a:lnTo>
                      <a:lnTo>
                        <a:pt x="270" y="310"/>
                      </a:lnTo>
                      <a:lnTo>
                        <a:pt x="277" y="347"/>
                      </a:lnTo>
                      <a:lnTo>
                        <a:pt x="200" y="994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56" name="Freeform 2292"/>
                <p:cNvSpPr>
                  <a:spLocks/>
                </p:cNvSpPr>
                <p:nvPr/>
              </p:nvSpPr>
              <p:spPr bwMode="auto">
                <a:xfrm>
                  <a:off x="4567" y="1759"/>
                  <a:ext cx="81" cy="249"/>
                </a:xfrm>
                <a:custGeom>
                  <a:avLst/>
                  <a:gdLst>
                    <a:gd name="T0" fmla="*/ 0 w 324"/>
                    <a:gd name="T1" fmla="*/ 0 h 994"/>
                    <a:gd name="T2" fmla="*/ 0 w 324"/>
                    <a:gd name="T3" fmla="*/ 0 h 994"/>
                    <a:gd name="T4" fmla="*/ 0 w 324"/>
                    <a:gd name="T5" fmla="*/ 0 h 994"/>
                    <a:gd name="T6" fmla="*/ 0 w 324"/>
                    <a:gd name="T7" fmla="*/ 0 h 994"/>
                    <a:gd name="T8" fmla="*/ 0 w 324"/>
                    <a:gd name="T9" fmla="*/ 0 h 994"/>
                    <a:gd name="T10" fmla="*/ 0 w 324"/>
                    <a:gd name="T11" fmla="*/ 0 h 994"/>
                    <a:gd name="T12" fmla="*/ 0 w 324"/>
                    <a:gd name="T13" fmla="*/ 0 h 994"/>
                    <a:gd name="T14" fmla="*/ 0 w 324"/>
                    <a:gd name="T15" fmla="*/ 0 h 994"/>
                    <a:gd name="T16" fmla="*/ 0 w 324"/>
                    <a:gd name="T17" fmla="*/ 0 h 994"/>
                    <a:gd name="T18" fmla="*/ 0 w 324"/>
                    <a:gd name="T19" fmla="*/ 0 h 994"/>
                    <a:gd name="T20" fmla="*/ 0 w 324"/>
                    <a:gd name="T21" fmla="*/ 0 h 994"/>
                    <a:gd name="T22" fmla="*/ 0 w 324"/>
                    <a:gd name="T23" fmla="*/ 0 h 994"/>
                    <a:gd name="T24" fmla="*/ 0 w 324"/>
                    <a:gd name="T25" fmla="*/ 0 h 994"/>
                    <a:gd name="T26" fmla="*/ 0 w 324"/>
                    <a:gd name="T27" fmla="*/ 0 h 994"/>
                    <a:gd name="T28" fmla="*/ 0 w 324"/>
                    <a:gd name="T29" fmla="*/ 0 h 994"/>
                    <a:gd name="T30" fmla="*/ 0 w 324"/>
                    <a:gd name="T31" fmla="*/ 0 h 994"/>
                    <a:gd name="T32" fmla="*/ 0 w 324"/>
                    <a:gd name="T33" fmla="*/ 0 h 994"/>
                    <a:gd name="T34" fmla="*/ 0 w 324"/>
                    <a:gd name="T35" fmla="*/ 0 h 994"/>
                    <a:gd name="T36" fmla="*/ 0 w 324"/>
                    <a:gd name="T37" fmla="*/ 0 h 994"/>
                    <a:gd name="T38" fmla="*/ 0 w 324"/>
                    <a:gd name="T39" fmla="*/ 0 h 994"/>
                    <a:gd name="T40" fmla="*/ 0 w 324"/>
                    <a:gd name="T41" fmla="*/ 0 h 994"/>
                    <a:gd name="T42" fmla="*/ 0 w 324"/>
                    <a:gd name="T43" fmla="*/ 0 h 994"/>
                    <a:gd name="T44" fmla="*/ 0 w 324"/>
                    <a:gd name="T45" fmla="*/ 0 h 994"/>
                    <a:gd name="T46" fmla="*/ 0 w 324"/>
                    <a:gd name="T47" fmla="*/ 0 h 994"/>
                    <a:gd name="T48" fmla="*/ 0 w 324"/>
                    <a:gd name="T49" fmla="*/ 0 h 994"/>
                    <a:gd name="T50" fmla="*/ 0 w 324"/>
                    <a:gd name="T51" fmla="*/ 0 h 994"/>
                    <a:gd name="T52" fmla="*/ 0 w 324"/>
                    <a:gd name="T53" fmla="*/ 0 h 994"/>
                    <a:gd name="T54" fmla="*/ 0 w 324"/>
                    <a:gd name="T55" fmla="*/ 0 h 994"/>
                    <a:gd name="T56" fmla="*/ 0 w 324"/>
                    <a:gd name="T57" fmla="*/ 0 h 994"/>
                    <a:gd name="T58" fmla="*/ 0 w 324"/>
                    <a:gd name="T59" fmla="*/ 0 h 994"/>
                    <a:gd name="T60" fmla="*/ 0 w 324"/>
                    <a:gd name="T61" fmla="*/ 0 h 994"/>
                    <a:gd name="T62" fmla="*/ 0 w 324"/>
                    <a:gd name="T63" fmla="*/ 0 h 994"/>
                    <a:gd name="T64" fmla="*/ 0 w 324"/>
                    <a:gd name="T65" fmla="*/ 0 h 994"/>
                    <a:gd name="T66" fmla="*/ 0 w 324"/>
                    <a:gd name="T67" fmla="*/ 0 h 994"/>
                    <a:gd name="T68" fmla="*/ 0 w 324"/>
                    <a:gd name="T69" fmla="*/ 0 h 994"/>
                    <a:gd name="T70" fmla="*/ 0 w 324"/>
                    <a:gd name="T71" fmla="*/ 0 h 994"/>
                    <a:gd name="T72" fmla="*/ 0 w 324"/>
                    <a:gd name="T73" fmla="*/ 0 h 994"/>
                    <a:gd name="T74" fmla="*/ 0 w 324"/>
                    <a:gd name="T75" fmla="*/ 0 h 994"/>
                    <a:gd name="T76" fmla="*/ 0 w 324"/>
                    <a:gd name="T77" fmla="*/ 0 h 994"/>
                    <a:gd name="T78" fmla="*/ 0 w 324"/>
                    <a:gd name="T79" fmla="*/ 0 h 994"/>
                    <a:gd name="T80" fmla="*/ 0 w 324"/>
                    <a:gd name="T81" fmla="*/ 0 h 994"/>
                    <a:gd name="T82" fmla="*/ 0 w 324"/>
                    <a:gd name="T83" fmla="*/ 0 h 994"/>
                    <a:gd name="T84" fmla="*/ 0 w 324"/>
                    <a:gd name="T85" fmla="*/ 0 h 994"/>
                    <a:gd name="T86" fmla="*/ 0 w 324"/>
                    <a:gd name="T87" fmla="*/ 0 h 994"/>
                    <a:gd name="T88" fmla="*/ 0 w 324"/>
                    <a:gd name="T89" fmla="*/ 0 h 994"/>
                    <a:gd name="T90" fmla="*/ 0 w 324"/>
                    <a:gd name="T91" fmla="*/ 0 h 994"/>
                    <a:gd name="T92" fmla="*/ 0 w 324"/>
                    <a:gd name="T93" fmla="*/ 0 h 994"/>
                    <a:gd name="T94" fmla="*/ 0 w 324"/>
                    <a:gd name="T95" fmla="*/ 0 h 994"/>
                    <a:gd name="T96" fmla="*/ 0 w 324"/>
                    <a:gd name="T97" fmla="*/ 0 h 994"/>
                    <a:gd name="T98" fmla="*/ 0 w 324"/>
                    <a:gd name="T99" fmla="*/ 0 h 994"/>
                    <a:gd name="T100" fmla="*/ 0 w 324"/>
                    <a:gd name="T101" fmla="*/ 0 h 994"/>
                    <a:gd name="T102" fmla="*/ 0 w 324"/>
                    <a:gd name="T103" fmla="*/ 0 h 994"/>
                    <a:gd name="T104" fmla="*/ 0 w 324"/>
                    <a:gd name="T105" fmla="*/ 0 h 994"/>
                    <a:gd name="T106" fmla="*/ 0 w 324"/>
                    <a:gd name="T107" fmla="*/ 0 h 994"/>
                    <a:gd name="T108" fmla="*/ 0 w 324"/>
                    <a:gd name="T109" fmla="*/ 0 h 9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994"/>
                    <a:gd name="T167" fmla="*/ 324 w 324"/>
                    <a:gd name="T168" fmla="*/ 994 h 9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994">
                      <a:moveTo>
                        <a:pt x="200" y="994"/>
                      </a:moveTo>
                      <a:lnTo>
                        <a:pt x="0" y="943"/>
                      </a:lnTo>
                      <a:lnTo>
                        <a:pt x="7" y="911"/>
                      </a:lnTo>
                      <a:lnTo>
                        <a:pt x="13" y="881"/>
                      </a:lnTo>
                      <a:lnTo>
                        <a:pt x="21" y="852"/>
                      </a:lnTo>
                      <a:lnTo>
                        <a:pt x="31" y="823"/>
                      </a:lnTo>
                      <a:lnTo>
                        <a:pt x="49" y="768"/>
                      </a:lnTo>
                      <a:lnTo>
                        <a:pt x="68" y="718"/>
                      </a:lnTo>
                      <a:lnTo>
                        <a:pt x="77" y="694"/>
                      </a:lnTo>
                      <a:lnTo>
                        <a:pt x="85" y="671"/>
                      </a:lnTo>
                      <a:lnTo>
                        <a:pt x="91" y="648"/>
                      </a:lnTo>
                      <a:lnTo>
                        <a:pt x="98" y="626"/>
                      </a:lnTo>
                      <a:lnTo>
                        <a:pt x="102" y="603"/>
                      </a:lnTo>
                      <a:lnTo>
                        <a:pt x="106" y="582"/>
                      </a:lnTo>
                      <a:lnTo>
                        <a:pt x="107" y="561"/>
                      </a:lnTo>
                      <a:lnTo>
                        <a:pt x="106" y="540"/>
                      </a:lnTo>
                      <a:lnTo>
                        <a:pt x="105" y="500"/>
                      </a:lnTo>
                      <a:lnTo>
                        <a:pt x="105" y="463"/>
                      </a:lnTo>
                      <a:lnTo>
                        <a:pt x="105" y="429"/>
                      </a:lnTo>
                      <a:lnTo>
                        <a:pt x="106" y="396"/>
                      </a:lnTo>
                      <a:lnTo>
                        <a:pt x="108" y="366"/>
                      </a:lnTo>
                      <a:lnTo>
                        <a:pt x="111" y="337"/>
                      </a:lnTo>
                      <a:lnTo>
                        <a:pt x="114" y="310"/>
                      </a:lnTo>
                      <a:lnTo>
                        <a:pt x="118" y="287"/>
                      </a:lnTo>
                      <a:lnTo>
                        <a:pt x="122" y="264"/>
                      </a:lnTo>
                      <a:lnTo>
                        <a:pt x="127" y="243"/>
                      </a:lnTo>
                      <a:lnTo>
                        <a:pt x="132" y="223"/>
                      </a:lnTo>
                      <a:lnTo>
                        <a:pt x="138" y="205"/>
                      </a:lnTo>
                      <a:lnTo>
                        <a:pt x="144" y="189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7" y="145"/>
                      </a:lnTo>
                      <a:lnTo>
                        <a:pt x="174" y="133"/>
                      </a:lnTo>
                      <a:lnTo>
                        <a:pt x="184" y="123"/>
                      </a:lnTo>
                      <a:lnTo>
                        <a:pt x="192" y="112"/>
                      </a:lnTo>
                      <a:lnTo>
                        <a:pt x="201" y="102"/>
                      </a:lnTo>
                      <a:lnTo>
                        <a:pt x="221" y="85"/>
                      </a:lnTo>
                      <a:lnTo>
                        <a:pt x="240" y="67"/>
                      </a:lnTo>
                      <a:lnTo>
                        <a:pt x="281" y="36"/>
                      </a:lnTo>
                      <a:lnTo>
                        <a:pt x="324" y="0"/>
                      </a:lnTo>
                      <a:lnTo>
                        <a:pt x="309" y="27"/>
                      </a:lnTo>
                      <a:lnTo>
                        <a:pt x="297" y="52"/>
                      </a:lnTo>
                      <a:lnTo>
                        <a:pt x="287" y="77"/>
                      </a:lnTo>
                      <a:lnTo>
                        <a:pt x="279" y="100"/>
                      </a:lnTo>
                      <a:lnTo>
                        <a:pt x="272" y="124"/>
                      </a:lnTo>
                      <a:lnTo>
                        <a:pt x="267" y="148"/>
                      </a:lnTo>
                      <a:lnTo>
                        <a:pt x="263" y="169"/>
                      </a:lnTo>
                      <a:lnTo>
                        <a:pt x="260" y="192"/>
                      </a:lnTo>
                      <a:lnTo>
                        <a:pt x="260" y="213"/>
                      </a:lnTo>
                      <a:lnTo>
                        <a:pt x="260" y="232"/>
                      </a:lnTo>
                      <a:lnTo>
                        <a:pt x="262" y="254"/>
                      </a:lnTo>
                      <a:lnTo>
                        <a:pt x="263" y="272"/>
                      </a:lnTo>
                      <a:lnTo>
                        <a:pt x="270" y="310"/>
                      </a:lnTo>
                      <a:lnTo>
                        <a:pt x="277" y="347"/>
                      </a:lnTo>
                      <a:lnTo>
                        <a:pt x="200" y="9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57" name="Freeform 2293"/>
                <p:cNvSpPr>
                  <a:spLocks/>
                </p:cNvSpPr>
                <p:nvPr/>
              </p:nvSpPr>
              <p:spPr bwMode="auto">
                <a:xfrm>
                  <a:off x="4886" y="1878"/>
                  <a:ext cx="156" cy="224"/>
                </a:xfrm>
                <a:custGeom>
                  <a:avLst/>
                  <a:gdLst>
                    <a:gd name="T0" fmla="*/ 0 w 623"/>
                    <a:gd name="T1" fmla="*/ 0 h 893"/>
                    <a:gd name="T2" fmla="*/ 0 w 623"/>
                    <a:gd name="T3" fmla="*/ 0 h 893"/>
                    <a:gd name="T4" fmla="*/ 0 w 623"/>
                    <a:gd name="T5" fmla="*/ 0 h 893"/>
                    <a:gd name="T6" fmla="*/ 0 w 623"/>
                    <a:gd name="T7" fmla="*/ 0 h 893"/>
                    <a:gd name="T8" fmla="*/ 0 w 623"/>
                    <a:gd name="T9" fmla="*/ 0 h 893"/>
                    <a:gd name="T10" fmla="*/ 0 w 623"/>
                    <a:gd name="T11" fmla="*/ 0 h 893"/>
                    <a:gd name="T12" fmla="*/ 0 w 623"/>
                    <a:gd name="T13" fmla="*/ 0 h 893"/>
                    <a:gd name="T14" fmla="*/ 0 w 623"/>
                    <a:gd name="T15" fmla="*/ 0 h 893"/>
                    <a:gd name="T16" fmla="*/ 0 w 623"/>
                    <a:gd name="T17" fmla="*/ 0 h 893"/>
                    <a:gd name="T18" fmla="*/ 0 w 623"/>
                    <a:gd name="T19" fmla="*/ 0 h 893"/>
                    <a:gd name="T20" fmla="*/ 0 w 623"/>
                    <a:gd name="T21" fmla="*/ 0 h 893"/>
                    <a:gd name="T22" fmla="*/ 0 w 623"/>
                    <a:gd name="T23" fmla="*/ 0 h 893"/>
                    <a:gd name="T24" fmla="*/ 0 w 623"/>
                    <a:gd name="T25" fmla="*/ 0 h 893"/>
                    <a:gd name="T26" fmla="*/ 0 w 623"/>
                    <a:gd name="T27" fmla="*/ 0 h 893"/>
                    <a:gd name="T28" fmla="*/ 0 w 623"/>
                    <a:gd name="T29" fmla="*/ 0 h 893"/>
                    <a:gd name="T30" fmla="*/ 0 w 623"/>
                    <a:gd name="T31" fmla="*/ 0 h 893"/>
                    <a:gd name="T32" fmla="*/ 0 w 623"/>
                    <a:gd name="T33" fmla="*/ 0 h 893"/>
                    <a:gd name="T34" fmla="*/ 0 w 623"/>
                    <a:gd name="T35" fmla="*/ 0 h 893"/>
                    <a:gd name="T36" fmla="*/ 0 w 623"/>
                    <a:gd name="T37" fmla="*/ 0 h 893"/>
                    <a:gd name="T38" fmla="*/ 0 w 623"/>
                    <a:gd name="T39" fmla="*/ 0 h 893"/>
                    <a:gd name="T40" fmla="*/ 0 w 623"/>
                    <a:gd name="T41" fmla="*/ 0 h 893"/>
                    <a:gd name="T42" fmla="*/ 0 w 623"/>
                    <a:gd name="T43" fmla="*/ 0 h 893"/>
                    <a:gd name="T44" fmla="*/ 0 w 623"/>
                    <a:gd name="T45" fmla="*/ 0 h 893"/>
                    <a:gd name="T46" fmla="*/ 0 w 623"/>
                    <a:gd name="T47" fmla="*/ 0 h 893"/>
                    <a:gd name="T48" fmla="*/ 0 w 623"/>
                    <a:gd name="T49" fmla="*/ 0 h 893"/>
                    <a:gd name="T50" fmla="*/ 0 w 623"/>
                    <a:gd name="T51" fmla="*/ 0 h 893"/>
                    <a:gd name="T52" fmla="*/ 0 w 623"/>
                    <a:gd name="T53" fmla="*/ 0 h 893"/>
                    <a:gd name="T54" fmla="*/ 0 w 623"/>
                    <a:gd name="T55" fmla="*/ 0 h 893"/>
                    <a:gd name="T56" fmla="*/ 0 w 623"/>
                    <a:gd name="T57" fmla="*/ 0 h 893"/>
                    <a:gd name="T58" fmla="*/ 0 w 623"/>
                    <a:gd name="T59" fmla="*/ 0 h 893"/>
                    <a:gd name="T60" fmla="*/ 0 w 623"/>
                    <a:gd name="T61" fmla="*/ 0 h 893"/>
                    <a:gd name="T62" fmla="*/ 0 w 623"/>
                    <a:gd name="T63" fmla="*/ 0 h 893"/>
                    <a:gd name="T64" fmla="*/ 0 w 623"/>
                    <a:gd name="T65" fmla="*/ 0 h 893"/>
                    <a:gd name="T66" fmla="*/ 0 w 623"/>
                    <a:gd name="T67" fmla="*/ 0 h 893"/>
                    <a:gd name="T68" fmla="*/ 0 w 623"/>
                    <a:gd name="T69" fmla="*/ 0 h 893"/>
                    <a:gd name="T70" fmla="*/ 0 w 623"/>
                    <a:gd name="T71" fmla="*/ 0 h 893"/>
                    <a:gd name="T72" fmla="*/ 0 w 623"/>
                    <a:gd name="T73" fmla="*/ 0 h 893"/>
                    <a:gd name="T74" fmla="*/ 0 w 623"/>
                    <a:gd name="T75" fmla="*/ 0 h 893"/>
                    <a:gd name="T76" fmla="*/ 0 w 623"/>
                    <a:gd name="T77" fmla="*/ 0 h 893"/>
                    <a:gd name="T78" fmla="*/ 0 w 623"/>
                    <a:gd name="T79" fmla="*/ 0 h 893"/>
                    <a:gd name="T80" fmla="*/ 0 w 623"/>
                    <a:gd name="T81" fmla="*/ 0 h 893"/>
                    <a:gd name="T82" fmla="*/ 0 w 623"/>
                    <a:gd name="T83" fmla="*/ 0 h 893"/>
                    <a:gd name="T84" fmla="*/ 0 w 623"/>
                    <a:gd name="T85" fmla="*/ 0 h 893"/>
                    <a:gd name="T86" fmla="*/ 0 w 623"/>
                    <a:gd name="T87" fmla="*/ 0 h 893"/>
                    <a:gd name="T88" fmla="*/ 0 w 623"/>
                    <a:gd name="T89" fmla="*/ 0 h 893"/>
                    <a:gd name="T90" fmla="*/ 0 w 623"/>
                    <a:gd name="T91" fmla="*/ 0 h 893"/>
                    <a:gd name="T92" fmla="*/ 0 w 623"/>
                    <a:gd name="T93" fmla="*/ 0 h 893"/>
                    <a:gd name="T94" fmla="*/ 0 w 623"/>
                    <a:gd name="T95" fmla="*/ 0 h 893"/>
                    <a:gd name="T96" fmla="*/ 0 w 623"/>
                    <a:gd name="T97" fmla="*/ 0 h 893"/>
                    <a:gd name="T98" fmla="*/ 0 w 623"/>
                    <a:gd name="T99" fmla="*/ 0 h 893"/>
                    <a:gd name="T100" fmla="*/ 0 w 623"/>
                    <a:gd name="T101" fmla="*/ 0 h 893"/>
                    <a:gd name="T102" fmla="*/ 0 w 623"/>
                    <a:gd name="T103" fmla="*/ 0 h 893"/>
                    <a:gd name="T104" fmla="*/ 0 w 623"/>
                    <a:gd name="T105" fmla="*/ 0 h 893"/>
                    <a:gd name="T106" fmla="*/ 0 w 623"/>
                    <a:gd name="T107" fmla="*/ 0 h 893"/>
                    <a:gd name="T108" fmla="*/ 0 w 623"/>
                    <a:gd name="T109" fmla="*/ 0 h 89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3"/>
                    <a:gd name="T167" fmla="*/ 623 w 623"/>
                    <a:gd name="T168" fmla="*/ 893 h 89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3">
                      <a:moveTo>
                        <a:pt x="169" y="893"/>
                      </a:moveTo>
                      <a:lnTo>
                        <a:pt x="0" y="777"/>
                      </a:lnTo>
                      <a:lnTo>
                        <a:pt x="16" y="749"/>
                      </a:lnTo>
                      <a:lnTo>
                        <a:pt x="33" y="723"/>
                      </a:lnTo>
                      <a:lnTo>
                        <a:pt x="50" y="698"/>
                      </a:lnTo>
                      <a:lnTo>
                        <a:pt x="67" y="674"/>
                      </a:lnTo>
                      <a:lnTo>
                        <a:pt x="104" y="629"/>
                      </a:lnTo>
                      <a:lnTo>
                        <a:pt x="139" y="588"/>
                      </a:lnTo>
                      <a:lnTo>
                        <a:pt x="154" y="569"/>
                      </a:lnTo>
                      <a:lnTo>
                        <a:pt x="170" y="550"/>
                      </a:lnTo>
                      <a:lnTo>
                        <a:pt x="185" y="530"/>
                      </a:lnTo>
                      <a:lnTo>
                        <a:pt x="198" y="512"/>
                      </a:lnTo>
                      <a:lnTo>
                        <a:pt x="210" y="493"/>
                      </a:lnTo>
                      <a:lnTo>
                        <a:pt x="220" y="474"/>
                      </a:lnTo>
                      <a:lnTo>
                        <a:pt x="228" y="454"/>
                      </a:lnTo>
                      <a:lnTo>
                        <a:pt x="235" y="434"/>
                      </a:lnTo>
                      <a:lnTo>
                        <a:pt x="248" y="397"/>
                      </a:lnTo>
                      <a:lnTo>
                        <a:pt x="260" y="361"/>
                      </a:lnTo>
                      <a:lnTo>
                        <a:pt x="272" y="328"/>
                      </a:lnTo>
                      <a:lnTo>
                        <a:pt x="285" y="298"/>
                      </a:lnTo>
                      <a:lnTo>
                        <a:pt x="297" y="270"/>
                      </a:lnTo>
                      <a:lnTo>
                        <a:pt x="309" y="245"/>
                      </a:lnTo>
                      <a:lnTo>
                        <a:pt x="321" y="221"/>
                      </a:lnTo>
                      <a:lnTo>
                        <a:pt x="333" y="199"/>
                      </a:lnTo>
                      <a:lnTo>
                        <a:pt x="345" y="179"/>
                      </a:lnTo>
                      <a:lnTo>
                        <a:pt x="356" y="161"/>
                      </a:lnTo>
                      <a:lnTo>
                        <a:pt x="368" y="145"/>
                      </a:lnTo>
                      <a:lnTo>
                        <a:pt x="379" y="130"/>
                      </a:lnTo>
                      <a:lnTo>
                        <a:pt x="391" y="117"/>
                      </a:lnTo>
                      <a:lnTo>
                        <a:pt x="403" y="104"/>
                      </a:lnTo>
                      <a:lnTo>
                        <a:pt x="415" y="93"/>
                      </a:lnTo>
                      <a:lnTo>
                        <a:pt x="426" y="84"/>
                      </a:lnTo>
                      <a:lnTo>
                        <a:pt x="438" y="75"/>
                      </a:lnTo>
                      <a:lnTo>
                        <a:pt x="450" y="67"/>
                      </a:lnTo>
                      <a:lnTo>
                        <a:pt x="462" y="60"/>
                      </a:lnTo>
                      <a:lnTo>
                        <a:pt x="474" y="55"/>
                      </a:lnTo>
                      <a:lnTo>
                        <a:pt x="498" y="45"/>
                      </a:lnTo>
                      <a:lnTo>
                        <a:pt x="521" y="35"/>
                      </a:lnTo>
                      <a:lnTo>
                        <a:pt x="572" y="19"/>
                      </a:lnTo>
                      <a:lnTo>
                        <a:pt x="623" y="0"/>
                      </a:lnTo>
                      <a:lnTo>
                        <a:pt x="601" y="19"/>
                      </a:lnTo>
                      <a:lnTo>
                        <a:pt x="581" y="39"/>
                      </a:lnTo>
                      <a:lnTo>
                        <a:pt x="562" y="59"/>
                      </a:lnTo>
                      <a:lnTo>
                        <a:pt x="547" y="80"/>
                      </a:lnTo>
                      <a:lnTo>
                        <a:pt x="532" y="100"/>
                      </a:lnTo>
                      <a:lnTo>
                        <a:pt x="520" y="120"/>
                      </a:lnTo>
                      <a:lnTo>
                        <a:pt x="510" y="140"/>
                      </a:lnTo>
                      <a:lnTo>
                        <a:pt x="499" y="158"/>
                      </a:lnTo>
                      <a:lnTo>
                        <a:pt x="491" y="178"/>
                      </a:lnTo>
                      <a:lnTo>
                        <a:pt x="484" y="198"/>
                      </a:lnTo>
                      <a:lnTo>
                        <a:pt x="479" y="216"/>
                      </a:lnTo>
                      <a:lnTo>
                        <a:pt x="474" y="236"/>
                      </a:lnTo>
                      <a:lnTo>
                        <a:pt x="467" y="274"/>
                      </a:lnTo>
                      <a:lnTo>
                        <a:pt x="462" y="311"/>
                      </a:lnTo>
                      <a:lnTo>
                        <a:pt x="169" y="893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58" name="Freeform 2294"/>
                <p:cNvSpPr>
                  <a:spLocks/>
                </p:cNvSpPr>
                <p:nvPr/>
              </p:nvSpPr>
              <p:spPr bwMode="auto">
                <a:xfrm>
                  <a:off x="4886" y="1878"/>
                  <a:ext cx="156" cy="224"/>
                </a:xfrm>
                <a:custGeom>
                  <a:avLst/>
                  <a:gdLst>
                    <a:gd name="T0" fmla="*/ 0 w 623"/>
                    <a:gd name="T1" fmla="*/ 0 h 893"/>
                    <a:gd name="T2" fmla="*/ 0 w 623"/>
                    <a:gd name="T3" fmla="*/ 0 h 893"/>
                    <a:gd name="T4" fmla="*/ 0 w 623"/>
                    <a:gd name="T5" fmla="*/ 0 h 893"/>
                    <a:gd name="T6" fmla="*/ 0 w 623"/>
                    <a:gd name="T7" fmla="*/ 0 h 893"/>
                    <a:gd name="T8" fmla="*/ 0 w 623"/>
                    <a:gd name="T9" fmla="*/ 0 h 893"/>
                    <a:gd name="T10" fmla="*/ 0 w 623"/>
                    <a:gd name="T11" fmla="*/ 0 h 893"/>
                    <a:gd name="T12" fmla="*/ 0 w 623"/>
                    <a:gd name="T13" fmla="*/ 0 h 893"/>
                    <a:gd name="T14" fmla="*/ 0 w 623"/>
                    <a:gd name="T15" fmla="*/ 0 h 893"/>
                    <a:gd name="T16" fmla="*/ 0 w 623"/>
                    <a:gd name="T17" fmla="*/ 0 h 893"/>
                    <a:gd name="T18" fmla="*/ 0 w 623"/>
                    <a:gd name="T19" fmla="*/ 0 h 893"/>
                    <a:gd name="T20" fmla="*/ 0 w 623"/>
                    <a:gd name="T21" fmla="*/ 0 h 893"/>
                    <a:gd name="T22" fmla="*/ 0 w 623"/>
                    <a:gd name="T23" fmla="*/ 0 h 893"/>
                    <a:gd name="T24" fmla="*/ 0 w 623"/>
                    <a:gd name="T25" fmla="*/ 0 h 893"/>
                    <a:gd name="T26" fmla="*/ 0 w 623"/>
                    <a:gd name="T27" fmla="*/ 0 h 893"/>
                    <a:gd name="T28" fmla="*/ 0 w 623"/>
                    <a:gd name="T29" fmla="*/ 0 h 893"/>
                    <a:gd name="T30" fmla="*/ 0 w 623"/>
                    <a:gd name="T31" fmla="*/ 0 h 893"/>
                    <a:gd name="T32" fmla="*/ 0 w 623"/>
                    <a:gd name="T33" fmla="*/ 0 h 893"/>
                    <a:gd name="T34" fmla="*/ 0 w 623"/>
                    <a:gd name="T35" fmla="*/ 0 h 893"/>
                    <a:gd name="T36" fmla="*/ 0 w 623"/>
                    <a:gd name="T37" fmla="*/ 0 h 893"/>
                    <a:gd name="T38" fmla="*/ 0 w 623"/>
                    <a:gd name="T39" fmla="*/ 0 h 893"/>
                    <a:gd name="T40" fmla="*/ 0 w 623"/>
                    <a:gd name="T41" fmla="*/ 0 h 893"/>
                    <a:gd name="T42" fmla="*/ 0 w 623"/>
                    <a:gd name="T43" fmla="*/ 0 h 893"/>
                    <a:gd name="T44" fmla="*/ 0 w 623"/>
                    <a:gd name="T45" fmla="*/ 0 h 893"/>
                    <a:gd name="T46" fmla="*/ 0 w 623"/>
                    <a:gd name="T47" fmla="*/ 0 h 893"/>
                    <a:gd name="T48" fmla="*/ 0 w 623"/>
                    <a:gd name="T49" fmla="*/ 0 h 893"/>
                    <a:gd name="T50" fmla="*/ 0 w 623"/>
                    <a:gd name="T51" fmla="*/ 0 h 893"/>
                    <a:gd name="T52" fmla="*/ 0 w 623"/>
                    <a:gd name="T53" fmla="*/ 0 h 893"/>
                    <a:gd name="T54" fmla="*/ 0 w 623"/>
                    <a:gd name="T55" fmla="*/ 0 h 893"/>
                    <a:gd name="T56" fmla="*/ 0 w 623"/>
                    <a:gd name="T57" fmla="*/ 0 h 893"/>
                    <a:gd name="T58" fmla="*/ 0 w 623"/>
                    <a:gd name="T59" fmla="*/ 0 h 893"/>
                    <a:gd name="T60" fmla="*/ 0 w 623"/>
                    <a:gd name="T61" fmla="*/ 0 h 893"/>
                    <a:gd name="T62" fmla="*/ 0 w 623"/>
                    <a:gd name="T63" fmla="*/ 0 h 893"/>
                    <a:gd name="T64" fmla="*/ 0 w 623"/>
                    <a:gd name="T65" fmla="*/ 0 h 893"/>
                    <a:gd name="T66" fmla="*/ 0 w 623"/>
                    <a:gd name="T67" fmla="*/ 0 h 893"/>
                    <a:gd name="T68" fmla="*/ 0 w 623"/>
                    <a:gd name="T69" fmla="*/ 0 h 893"/>
                    <a:gd name="T70" fmla="*/ 0 w 623"/>
                    <a:gd name="T71" fmla="*/ 0 h 893"/>
                    <a:gd name="T72" fmla="*/ 0 w 623"/>
                    <a:gd name="T73" fmla="*/ 0 h 893"/>
                    <a:gd name="T74" fmla="*/ 0 w 623"/>
                    <a:gd name="T75" fmla="*/ 0 h 893"/>
                    <a:gd name="T76" fmla="*/ 0 w 623"/>
                    <a:gd name="T77" fmla="*/ 0 h 893"/>
                    <a:gd name="T78" fmla="*/ 0 w 623"/>
                    <a:gd name="T79" fmla="*/ 0 h 893"/>
                    <a:gd name="T80" fmla="*/ 0 w 623"/>
                    <a:gd name="T81" fmla="*/ 0 h 893"/>
                    <a:gd name="T82" fmla="*/ 0 w 623"/>
                    <a:gd name="T83" fmla="*/ 0 h 893"/>
                    <a:gd name="T84" fmla="*/ 0 w 623"/>
                    <a:gd name="T85" fmla="*/ 0 h 893"/>
                    <a:gd name="T86" fmla="*/ 0 w 623"/>
                    <a:gd name="T87" fmla="*/ 0 h 893"/>
                    <a:gd name="T88" fmla="*/ 0 w 623"/>
                    <a:gd name="T89" fmla="*/ 0 h 893"/>
                    <a:gd name="T90" fmla="*/ 0 w 623"/>
                    <a:gd name="T91" fmla="*/ 0 h 893"/>
                    <a:gd name="T92" fmla="*/ 0 w 623"/>
                    <a:gd name="T93" fmla="*/ 0 h 893"/>
                    <a:gd name="T94" fmla="*/ 0 w 623"/>
                    <a:gd name="T95" fmla="*/ 0 h 893"/>
                    <a:gd name="T96" fmla="*/ 0 w 623"/>
                    <a:gd name="T97" fmla="*/ 0 h 893"/>
                    <a:gd name="T98" fmla="*/ 0 w 623"/>
                    <a:gd name="T99" fmla="*/ 0 h 893"/>
                    <a:gd name="T100" fmla="*/ 0 w 623"/>
                    <a:gd name="T101" fmla="*/ 0 h 893"/>
                    <a:gd name="T102" fmla="*/ 0 w 623"/>
                    <a:gd name="T103" fmla="*/ 0 h 893"/>
                    <a:gd name="T104" fmla="*/ 0 w 623"/>
                    <a:gd name="T105" fmla="*/ 0 h 893"/>
                    <a:gd name="T106" fmla="*/ 0 w 623"/>
                    <a:gd name="T107" fmla="*/ 0 h 893"/>
                    <a:gd name="T108" fmla="*/ 0 w 623"/>
                    <a:gd name="T109" fmla="*/ 0 h 89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3"/>
                    <a:gd name="T167" fmla="*/ 623 w 623"/>
                    <a:gd name="T168" fmla="*/ 893 h 89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3">
                      <a:moveTo>
                        <a:pt x="169" y="893"/>
                      </a:moveTo>
                      <a:lnTo>
                        <a:pt x="0" y="777"/>
                      </a:lnTo>
                      <a:lnTo>
                        <a:pt x="16" y="749"/>
                      </a:lnTo>
                      <a:lnTo>
                        <a:pt x="33" y="723"/>
                      </a:lnTo>
                      <a:lnTo>
                        <a:pt x="50" y="698"/>
                      </a:lnTo>
                      <a:lnTo>
                        <a:pt x="67" y="674"/>
                      </a:lnTo>
                      <a:lnTo>
                        <a:pt x="104" y="629"/>
                      </a:lnTo>
                      <a:lnTo>
                        <a:pt x="139" y="588"/>
                      </a:lnTo>
                      <a:lnTo>
                        <a:pt x="154" y="569"/>
                      </a:lnTo>
                      <a:lnTo>
                        <a:pt x="170" y="550"/>
                      </a:lnTo>
                      <a:lnTo>
                        <a:pt x="185" y="530"/>
                      </a:lnTo>
                      <a:lnTo>
                        <a:pt x="198" y="512"/>
                      </a:lnTo>
                      <a:lnTo>
                        <a:pt x="210" y="493"/>
                      </a:lnTo>
                      <a:lnTo>
                        <a:pt x="220" y="474"/>
                      </a:lnTo>
                      <a:lnTo>
                        <a:pt x="228" y="454"/>
                      </a:lnTo>
                      <a:lnTo>
                        <a:pt x="235" y="434"/>
                      </a:lnTo>
                      <a:lnTo>
                        <a:pt x="248" y="397"/>
                      </a:lnTo>
                      <a:lnTo>
                        <a:pt x="260" y="361"/>
                      </a:lnTo>
                      <a:lnTo>
                        <a:pt x="272" y="328"/>
                      </a:lnTo>
                      <a:lnTo>
                        <a:pt x="285" y="298"/>
                      </a:lnTo>
                      <a:lnTo>
                        <a:pt x="297" y="270"/>
                      </a:lnTo>
                      <a:lnTo>
                        <a:pt x="309" y="245"/>
                      </a:lnTo>
                      <a:lnTo>
                        <a:pt x="321" y="221"/>
                      </a:lnTo>
                      <a:lnTo>
                        <a:pt x="333" y="199"/>
                      </a:lnTo>
                      <a:lnTo>
                        <a:pt x="345" y="179"/>
                      </a:lnTo>
                      <a:lnTo>
                        <a:pt x="356" y="161"/>
                      </a:lnTo>
                      <a:lnTo>
                        <a:pt x="368" y="145"/>
                      </a:lnTo>
                      <a:lnTo>
                        <a:pt x="379" y="130"/>
                      </a:lnTo>
                      <a:lnTo>
                        <a:pt x="391" y="117"/>
                      </a:lnTo>
                      <a:lnTo>
                        <a:pt x="403" y="104"/>
                      </a:lnTo>
                      <a:lnTo>
                        <a:pt x="415" y="93"/>
                      </a:lnTo>
                      <a:lnTo>
                        <a:pt x="426" y="84"/>
                      </a:lnTo>
                      <a:lnTo>
                        <a:pt x="438" y="75"/>
                      </a:lnTo>
                      <a:lnTo>
                        <a:pt x="450" y="67"/>
                      </a:lnTo>
                      <a:lnTo>
                        <a:pt x="462" y="60"/>
                      </a:lnTo>
                      <a:lnTo>
                        <a:pt x="474" y="55"/>
                      </a:lnTo>
                      <a:lnTo>
                        <a:pt x="498" y="45"/>
                      </a:lnTo>
                      <a:lnTo>
                        <a:pt x="521" y="35"/>
                      </a:lnTo>
                      <a:lnTo>
                        <a:pt x="572" y="19"/>
                      </a:lnTo>
                      <a:lnTo>
                        <a:pt x="623" y="0"/>
                      </a:lnTo>
                      <a:lnTo>
                        <a:pt x="601" y="19"/>
                      </a:lnTo>
                      <a:lnTo>
                        <a:pt x="581" y="39"/>
                      </a:lnTo>
                      <a:lnTo>
                        <a:pt x="562" y="59"/>
                      </a:lnTo>
                      <a:lnTo>
                        <a:pt x="547" y="80"/>
                      </a:lnTo>
                      <a:lnTo>
                        <a:pt x="532" y="100"/>
                      </a:lnTo>
                      <a:lnTo>
                        <a:pt x="520" y="120"/>
                      </a:lnTo>
                      <a:lnTo>
                        <a:pt x="510" y="140"/>
                      </a:lnTo>
                      <a:lnTo>
                        <a:pt x="499" y="158"/>
                      </a:lnTo>
                      <a:lnTo>
                        <a:pt x="491" y="178"/>
                      </a:lnTo>
                      <a:lnTo>
                        <a:pt x="484" y="198"/>
                      </a:lnTo>
                      <a:lnTo>
                        <a:pt x="479" y="216"/>
                      </a:lnTo>
                      <a:lnTo>
                        <a:pt x="474" y="236"/>
                      </a:lnTo>
                      <a:lnTo>
                        <a:pt x="467" y="274"/>
                      </a:lnTo>
                      <a:lnTo>
                        <a:pt x="462" y="311"/>
                      </a:lnTo>
                      <a:lnTo>
                        <a:pt x="169" y="893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59" name="Freeform 2295"/>
                <p:cNvSpPr>
                  <a:spLocks/>
                </p:cNvSpPr>
                <p:nvPr/>
              </p:nvSpPr>
              <p:spPr bwMode="auto">
                <a:xfrm>
                  <a:off x="4886" y="3306"/>
                  <a:ext cx="156" cy="223"/>
                </a:xfrm>
                <a:custGeom>
                  <a:avLst/>
                  <a:gdLst>
                    <a:gd name="T0" fmla="*/ 0 w 623"/>
                    <a:gd name="T1" fmla="*/ 0 h 894"/>
                    <a:gd name="T2" fmla="*/ 0 w 623"/>
                    <a:gd name="T3" fmla="*/ 0 h 894"/>
                    <a:gd name="T4" fmla="*/ 0 w 623"/>
                    <a:gd name="T5" fmla="*/ 0 h 894"/>
                    <a:gd name="T6" fmla="*/ 0 w 623"/>
                    <a:gd name="T7" fmla="*/ 0 h 894"/>
                    <a:gd name="T8" fmla="*/ 0 w 623"/>
                    <a:gd name="T9" fmla="*/ 0 h 894"/>
                    <a:gd name="T10" fmla="*/ 0 w 623"/>
                    <a:gd name="T11" fmla="*/ 0 h 894"/>
                    <a:gd name="T12" fmla="*/ 0 w 623"/>
                    <a:gd name="T13" fmla="*/ 0 h 894"/>
                    <a:gd name="T14" fmla="*/ 0 w 623"/>
                    <a:gd name="T15" fmla="*/ 0 h 894"/>
                    <a:gd name="T16" fmla="*/ 0 w 623"/>
                    <a:gd name="T17" fmla="*/ 0 h 894"/>
                    <a:gd name="T18" fmla="*/ 0 w 623"/>
                    <a:gd name="T19" fmla="*/ 0 h 894"/>
                    <a:gd name="T20" fmla="*/ 0 w 623"/>
                    <a:gd name="T21" fmla="*/ 0 h 894"/>
                    <a:gd name="T22" fmla="*/ 0 w 623"/>
                    <a:gd name="T23" fmla="*/ 0 h 894"/>
                    <a:gd name="T24" fmla="*/ 0 w 623"/>
                    <a:gd name="T25" fmla="*/ 0 h 894"/>
                    <a:gd name="T26" fmla="*/ 0 w 623"/>
                    <a:gd name="T27" fmla="*/ 0 h 894"/>
                    <a:gd name="T28" fmla="*/ 0 w 623"/>
                    <a:gd name="T29" fmla="*/ 0 h 894"/>
                    <a:gd name="T30" fmla="*/ 0 w 623"/>
                    <a:gd name="T31" fmla="*/ 0 h 894"/>
                    <a:gd name="T32" fmla="*/ 0 w 623"/>
                    <a:gd name="T33" fmla="*/ 0 h 894"/>
                    <a:gd name="T34" fmla="*/ 0 w 623"/>
                    <a:gd name="T35" fmla="*/ 0 h 894"/>
                    <a:gd name="T36" fmla="*/ 0 w 623"/>
                    <a:gd name="T37" fmla="*/ 0 h 894"/>
                    <a:gd name="T38" fmla="*/ 0 w 623"/>
                    <a:gd name="T39" fmla="*/ 0 h 894"/>
                    <a:gd name="T40" fmla="*/ 0 w 623"/>
                    <a:gd name="T41" fmla="*/ 0 h 894"/>
                    <a:gd name="T42" fmla="*/ 0 w 623"/>
                    <a:gd name="T43" fmla="*/ 0 h 894"/>
                    <a:gd name="T44" fmla="*/ 0 w 623"/>
                    <a:gd name="T45" fmla="*/ 0 h 894"/>
                    <a:gd name="T46" fmla="*/ 0 w 623"/>
                    <a:gd name="T47" fmla="*/ 0 h 894"/>
                    <a:gd name="T48" fmla="*/ 0 w 623"/>
                    <a:gd name="T49" fmla="*/ 0 h 894"/>
                    <a:gd name="T50" fmla="*/ 0 w 623"/>
                    <a:gd name="T51" fmla="*/ 0 h 894"/>
                    <a:gd name="T52" fmla="*/ 0 w 623"/>
                    <a:gd name="T53" fmla="*/ 0 h 894"/>
                    <a:gd name="T54" fmla="*/ 0 w 623"/>
                    <a:gd name="T55" fmla="*/ 0 h 894"/>
                    <a:gd name="T56" fmla="*/ 0 w 623"/>
                    <a:gd name="T57" fmla="*/ 0 h 894"/>
                    <a:gd name="T58" fmla="*/ 0 w 623"/>
                    <a:gd name="T59" fmla="*/ 0 h 894"/>
                    <a:gd name="T60" fmla="*/ 0 w 623"/>
                    <a:gd name="T61" fmla="*/ 0 h 894"/>
                    <a:gd name="T62" fmla="*/ 0 w 623"/>
                    <a:gd name="T63" fmla="*/ 0 h 894"/>
                    <a:gd name="T64" fmla="*/ 0 w 623"/>
                    <a:gd name="T65" fmla="*/ 0 h 894"/>
                    <a:gd name="T66" fmla="*/ 0 w 623"/>
                    <a:gd name="T67" fmla="*/ 0 h 894"/>
                    <a:gd name="T68" fmla="*/ 0 w 623"/>
                    <a:gd name="T69" fmla="*/ 0 h 894"/>
                    <a:gd name="T70" fmla="*/ 0 w 623"/>
                    <a:gd name="T71" fmla="*/ 0 h 894"/>
                    <a:gd name="T72" fmla="*/ 0 w 623"/>
                    <a:gd name="T73" fmla="*/ 0 h 894"/>
                    <a:gd name="T74" fmla="*/ 0 w 623"/>
                    <a:gd name="T75" fmla="*/ 0 h 894"/>
                    <a:gd name="T76" fmla="*/ 0 w 623"/>
                    <a:gd name="T77" fmla="*/ 0 h 894"/>
                    <a:gd name="T78" fmla="*/ 0 w 623"/>
                    <a:gd name="T79" fmla="*/ 0 h 894"/>
                    <a:gd name="T80" fmla="*/ 0 w 623"/>
                    <a:gd name="T81" fmla="*/ 0 h 894"/>
                    <a:gd name="T82" fmla="*/ 0 w 623"/>
                    <a:gd name="T83" fmla="*/ 0 h 894"/>
                    <a:gd name="T84" fmla="*/ 0 w 623"/>
                    <a:gd name="T85" fmla="*/ 0 h 894"/>
                    <a:gd name="T86" fmla="*/ 0 w 623"/>
                    <a:gd name="T87" fmla="*/ 0 h 894"/>
                    <a:gd name="T88" fmla="*/ 0 w 623"/>
                    <a:gd name="T89" fmla="*/ 0 h 894"/>
                    <a:gd name="T90" fmla="*/ 0 w 623"/>
                    <a:gd name="T91" fmla="*/ 0 h 894"/>
                    <a:gd name="T92" fmla="*/ 0 w 623"/>
                    <a:gd name="T93" fmla="*/ 0 h 894"/>
                    <a:gd name="T94" fmla="*/ 0 w 623"/>
                    <a:gd name="T95" fmla="*/ 0 h 894"/>
                    <a:gd name="T96" fmla="*/ 0 w 623"/>
                    <a:gd name="T97" fmla="*/ 0 h 894"/>
                    <a:gd name="T98" fmla="*/ 0 w 623"/>
                    <a:gd name="T99" fmla="*/ 0 h 894"/>
                    <a:gd name="T100" fmla="*/ 0 w 623"/>
                    <a:gd name="T101" fmla="*/ 0 h 894"/>
                    <a:gd name="T102" fmla="*/ 0 w 623"/>
                    <a:gd name="T103" fmla="*/ 0 h 894"/>
                    <a:gd name="T104" fmla="*/ 0 w 623"/>
                    <a:gd name="T105" fmla="*/ 0 h 894"/>
                    <a:gd name="T106" fmla="*/ 0 w 623"/>
                    <a:gd name="T107" fmla="*/ 0 h 894"/>
                    <a:gd name="T108" fmla="*/ 0 w 623"/>
                    <a:gd name="T109" fmla="*/ 0 h 8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4"/>
                    <a:gd name="T167" fmla="*/ 623 w 623"/>
                    <a:gd name="T168" fmla="*/ 894 h 8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4">
                      <a:moveTo>
                        <a:pt x="169" y="0"/>
                      </a:moveTo>
                      <a:lnTo>
                        <a:pt x="0" y="116"/>
                      </a:lnTo>
                      <a:lnTo>
                        <a:pt x="16" y="144"/>
                      </a:lnTo>
                      <a:lnTo>
                        <a:pt x="33" y="170"/>
                      </a:lnTo>
                      <a:lnTo>
                        <a:pt x="50" y="195"/>
                      </a:lnTo>
                      <a:lnTo>
                        <a:pt x="67" y="219"/>
                      </a:lnTo>
                      <a:lnTo>
                        <a:pt x="104" y="264"/>
                      </a:lnTo>
                      <a:lnTo>
                        <a:pt x="139" y="305"/>
                      </a:lnTo>
                      <a:lnTo>
                        <a:pt x="154" y="325"/>
                      </a:lnTo>
                      <a:lnTo>
                        <a:pt x="170" y="343"/>
                      </a:lnTo>
                      <a:lnTo>
                        <a:pt x="185" y="363"/>
                      </a:lnTo>
                      <a:lnTo>
                        <a:pt x="198" y="381"/>
                      </a:lnTo>
                      <a:lnTo>
                        <a:pt x="210" y="400"/>
                      </a:lnTo>
                      <a:lnTo>
                        <a:pt x="220" y="420"/>
                      </a:lnTo>
                      <a:lnTo>
                        <a:pt x="228" y="438"/>
                      </a:lnTo>
                      <a:lnTo>
                        <a:pt x="235" y="458"/>
                      </a:lnTo>
                      <a:lnTo>
                        <a:pt x="248" y="496"/>
                      </a:lnTo>
                      <a:lnTo>
                        <a:pt x="260" y="532"/>
                      </a:lnTo>
                      <a:lnTo>
                        <a:pt x="272" y="564"/>
                      </a:lnTo>
                      <a:lnTo>
                        <a:pt x="285" y="594"/>
                      </a:lnTo>
                      <a:lnTo>
                        <a:pt x="297" y="623"/>
                      </a:lnTo>
                      <a:lnTo>
                        <a:pt x="309" y="648"/>
                      </a:lnTo>
                      <a:lnTo>
                        <a:pt x="321" y="672"/>
                      </a:lnTo>
                      <a:lnTo>
                        <a:pt x="333" y="694"/>
                      </a:lnTo>
                      <a:lnTo>
                        <a:pt x="345" y="714"/>
                      </a:lnTo>
                      <a:lnTo>
                        <a:pt x="356" y="731"/>
                      </a:lnTo>
                      <a:lnTo>
                        <a:pt x="368" y="748"/>
                      </a:lnTo>
                      <a:lnTo>
                        <a:pt x="379" y="763"/>
                      </a:lnTo>
                      <a:lnTo>
                        <a:pt x="391" y="776"/>
                      </a:lnTo>
                      <a:lnTo>
                        <a:pt x="403" y="788"/>
                      </a:lnTo>
                      <a:lnTo>
                        <a:pt x="415" y="800"/>
                      </a:lnTo>
                      <a:lnTo>
                        <a:pt x="426" y="809"/>
                      </a:lnTo>
                      <a:lnTo>
                        <a:pt x="438" y="818"/>
                      </a:lnTo>
                      <a:lnTo>
                        <a:pt x="450" y="825"/>
                      </a:lnTo>
                      <a:lnTo>
                        <a:pt x="462" y="833"/>
                      </a:lnTo>
                      <a:lnTo>
                        <a:pt x="474" y="838"/>
                      </a:lnTo>
                      <a:lnTo>
                        <a:pt x="498" y="849"/>
                      </a:lnTo>
                      <a:lnTo>
                        <a:pt x="521" y="858"/>
                      </a:lnTo>
                      <a:lnTo>
                        <a:pt x="572" y="874"/>
                      </a:lnTo>
                      <a:lnTo>
                        <a:pt x="623" y="894"/>
                      </a:lnTo>
                      <a:lnTo>
                        <a:pt x="601" y="874"/>
                      </a:lnTo>
                      <a:lnTo>
                        <a:pt x="581" y="853"/>
                      </a:lnTo>
                      <a:lnTo>
                        <a:pt x="562" y="833"/>
                      </a:lnTo>
                      <a:lnTo>
                        <a:pt x="547" y="813"/>
                      </a:lnTo>
                      <a:lnTo>
                        <a:pt x="532" y="793"/>
                      </a:lnTo>
                      <a:lnTo>
                        <a:pt x="520" y="773"/>
                      </a:lnTo>
                      <a:lnTo>
                        <a:pt x="510" y="754"/>
                      </a:lnTo>
                      <a:lnTo>
                        <a:pt x="499" y="734"/>
                      </a:lnTo>
                      <a:lnTo>
                        <a:pt x="491" y="715"/>
                      </a:lnTo>
                      <a:lnTo>
                        <a:pt x="484" y="696"/>
                      </a:lnTo>
                      <a:lnTo>
                        <a:pt x="479" y="676"/>
                      </a:lnTo>
                      <a:lnTo>
                        <a:pt x="474" y="657"/>
                      </a:lnTo>
                      <a:lnTo>
                        <a:pt x="467" y="619"/>
                      </a:lnTo>
                      <a:lnTo>
                        <a:pt x="462" y="582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60" name="Freeform 2296"/>
                <p:cNvSpPr>
                  <a:spLocks/>
                </p:cNvSpPr>
                <p:nvPr/>
              </p:nvSpPr>
              <p:spPr bwMode="auto">
                <a:xfrm>
                  <a:off x="4886" y="3306"/>
                  <a:ext cx="156" cy="223"/>
                </a:xfrm>
                <a:custGeom>
                  <a:avLst/>
                  <a:gdLst>
                    <a:gd name="T0" fmla="*/ 0 w 623"/>
                    <a:gd name="T1" fmla="*/ 0 h 894"/>
                    <a:gd name="T2" fmla="*/ 0 w 623"/>
                    <a:gd name="T3" fmla="*/ 0 h 894"/>
                    <a:gd name="T4" fmla="*/ 0 w 623"/>
                    <a:gd name="T5" fmla="*/ 0 h 894"/>
                    <a:gd name="T6" fmla="*/ 0 w 623"/>
                    <a:gd name="T7" fmla="*/ 0 h 894"/>
                    <a:gd name="T8" fmla="*/ 0 w 623"/>
                    <a:gd name="T9" fmla="*/ 0 h 894"/>
                    <a:gd name="T10" fmla="*/ 0 w 623"/>
                    <a:gd name="T11" fmla="*/ 0 h 894"/>
                    <a:gd name="T12" fmla="*/ 0 w 623"/>
                    <a:gd name="T13" fmla="*/ 0 h 894"/>
                    <a:gd name="T14" fmla="*/ 0 w 623"/>
                    <a:gd name="T15" fmla="*/ 0 h 894"/>
                    <a:gd name="T16" fmla="*/ 0 w 623"/>
                    <a:gd name="T17" fmla="*/ 0 h 894"/>
                    <a:gd name="T18" fmla="*/ 0 w 623"/>
                    <a:gd name="T19" fmla="*/ 0 h 894"/>
                    <a:gd name="T20" fmla="*/ 0 w 623"/>
                    <a:gd name="T21" fmla="*/ 0 h 894"/>
                    <a:gd name="T22" fmla="*/ 0 w 623"/>
                    <a:gd name="T23" fmla="*/ 0 h 894"/>
                    <a:gd name="T24" fmla="*/ 0 w 623"/>
                    <a:gd name="T25" fmla="*/ 0 h 894"/>
                    <a:gd name="T26" fmla="*/ 0 w 623"/>
                    <a:gd name="T27" fmla="*/ 0 h 894"/>
                    <a:gd name="T28" fmla="*/ 0 w 623"/>
                    <a:gd name="T29" fmla="*/ 0 h 894"/>
                    <a:gd name="T30" fmla="*/ 0 w 623"/>
                    <a:gd name="T31" fmla="*/ 0 h 894"/>
                    <a:gd name="T32" fmla="*/ 0 w 623"/>
                    <a:gd name="T33" fmla="*/ 0 h 894"/>
                    <a:gd name="T34" fmla="*/ 0 w 623"/>
                    <a:gd name="T35" fmla="*/ 0 h 894"/>
                    <a:gd name="T36" fmla="*/ 0 w 623"/>
                    <a:gd name="T37" fmla="*/ 0 h 894"/>
                    <a:gd name="T38" fmla="*/ 0 w 623"/>
                    <a:gd name="T39" fmla="*/ 0 h 894"/>
                    <a:gd name="T40" fmla="*/ 0 w 623"/>
                    <a:gd name="T41" fmla="*/ 0 h 894"/>
                    <a:gd name="T42" fmla="*/ 0 w 623"/>
                    <a:gd name="T43" fmla="*/ 0 h 894"/>
                    <a:gd name="T44" fmla="*/ 0 w 623"/>
                    <a:gd name="T45" fmla="*/ 0 h 894"/>
                    <a:gd name="T46" fmla="*/ 0 w 623"/>
                    <a:gd name="T47" fmla="*/ 0 h 894"/>
                    <a:gd name="T48" fmla="*/ 0 w 623"/>
                    <a:gd name="T49" fmla="*/ 0 h 894"/>
                    <a:gd name="T50" fmla="*/ 0 w 623"/>
                    <a:gd name="T51" fmla="*/ 0 h 894"/>
                    <a:gd name="T52" fmla="*/ 0 w 623"/>
                    <a:gd name="T53" fmla="*/ 0 h 894"/>
                    <a:gd name="T54" fmla="*/ 0 w 623"/>
                    <a:gd name="T55" fmla="*/ 0 h 894"/>
                    <a:gd name="T56" fmla="*/ 0 w 623"/>
                    <a:gd name="T57" fmla="*/ 0 h 894"/>
                    <a:gd name="T58" fmla="*/ 0 w 623"/>
                    <a:gd name="T59" fmla="*/ 0 h 894"/>
                    <a:gd name="T60" fmla="*/ 0 w 623"/>
                    <a:gd name="T61" fmla="*/ 0 h 894"/>
                    <a:gd name="T62" fmla="*/ 0 w 623"/>
                    <a:gd name="T63" fmla="*/ 0 h 894"/>
                    <a:gd name="T64" fmla="*/ 0 w 623"/>
                    <a:gd name="T65" fmla="*/ 0 h 894"/>
                    <a:gd name="T66" fmla="*/ 0 w 623"/>
                    <a:gd name="T67" fmla="*/ 0 h 894"/>
                    <a:gd name="T68" fmla="*/ 0 w 623"/>
                    <a:gd name="T69" fmla="*/ 0 h 894"/>
                    <a:gd name="T70" fmla="*/ 0 w 623"/>
                    <a:gd name="T71" fmla="*/ 0 h 894"/>
                    <a:gd name="T72" fmla="*/ 0 w 623"/>
                    <a:gd name="T73" fmla="*/ 0 h 894"/>
                    <a:gd name="T74" fmla="*/ 0 w 623"/>
                    <a:gd name="T75" fmla="*/ 0 h 894"/>
                    <a:gd name="T76" fmla="*/ 0 w 623"/>
                    <a:gd name="T77" fmla="*/ 0 h 894"/>
                    <a:gd name="T78" fmla="*/ 0 w 623"/>
                    <a:gd name="T79" fmla="*/ 0 h 894"/>
                    <a:gd name="T80" fmla="*/ 0 w 623"/>
                    <a:gd name="T81" fmla="*/ 0 h 894"/>
                    <a:gd name="T82" fmla="*/ 0 w 623"/>
                    <a:gd name="T83" fmla="*/ 0 h 894"/>
                    <a:gd name="T84" fmla="*/ 0 w 623"/>
                    <a:gd name="T85" fmla="*/ 0 h 894"/>
                    <a:gd name="T86" fmla="*/ 0 w 623"/>
                    <a:gd name="T87" fmla="*/ 0 h 894"/>
                    <a:gd name="T88" fmla="*/ 0 w 623"/>
                    <a:gd name="T89" fmla="*/ 0 h 894"/>
                    <a:gd name="T90" fmla="*/ 0 w 623"/>
                    <a:gd name="T91" fmla="*/ 0 h 894"/>
                    <a:gd name="T92" fmla="*/ 0 w 623"/>
                    <a:gd name="T93" fmla="*/ 0 h 894"/>
                    <a:gd name="T94" fmla="*/ 0 w 623"/>
                    <a:gd name="T95" fmla="*/ 0 h 894"/>
                    <a:gd name="T96" fmla="*/ 0 w 623"/>
                    <a:gd name="T97" fmla="*/ 0 h 894"/>
                    <a:gd name="T98" fmla="*/ 0 w 623"/>
                    <a:gd name="T99" fmla="*/ 0 h 894"/>
                    <a:gd name="T100" fmla="*/ 0 w 623"/>
                    <a:gd name="T101" fmla="*/ 0 h 894"/>
                    <a:gd name="T102" fmla="*/ 0 w 623"/>
                    <a:gd name="T103" fmla="*/ 0 h 894"/>
                    <a:gd name="T104" fmla="*/ 0 w 623"/>
                    <a:gd name="T105" fmla="*/ 0 h 894"/>
                    <a:gd name="T106" fmla="*/ 0 w 623"/>
                    <a:gd name="T107" fmla="*/ 0 h 894"/>
                    <a:gd name="T108" fmla="*/ 0 w 623"/>
                    <a:gd name="T109" fmla="*/ 0 h 8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4"/>
                    <a:gd name="T167" fmla="*/ 623 w 623"/>
                    <a:gd name="T168" fmla="*/ 894 h 8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4">
                      <a:moveTo>
                        <a:pt x="169" y="0"/>
                      </a:moveTo>
                      <a:lnTo>
                        <a:pt x="0" y="116"/>
                      </a:lnTo>
                      <a:lnTo>
                        <a:pt x="16" y="144"/>
                      </a:lnTo>
                      <a:lnTo>
                        <a:pt x="33" y="170"/>
                      </a:lnTo>
                      <a:lnTo>
                        <a:pt x="50" y="195"/>
                      </a:lnTo>
                      <a:lnTo>
                        <a:pt x="67" y="219"/>
                      </a:lnTo>
                      <a:lnTo>
                        <a:pt x="104" y="264"/>
                      </a:lnTo>
                      <a:lnTo>
                        <a:pt x="139" y="305"/>
                      </a:lnTo>
                      <a:lnTo>
                        <a:pt x="154" y="325"/>
                      </a:lnTo>
                      <a:lnTo>
                        <a:pt x="170" y="343"/>
                      </a:lnTo>
                      <a:lnTo>
                        <a:pt x="185" y="363"/>
                      </a:lnTo>
                      <a:lnTo>
                        <a:pt x="198" y="381"/>
                      </a:lnTo>
                      <a:lnTo>
                        <a:pt x="210" y="400"/>
                      </a:lnTo>
                      <a:lnTo>
                        <a:pt x="220" y="420"/>
                      </a:lnTo>
                      <a:lnTo>
                        <a:pt x="228" y="438"/>
                      </a:lnTo>
                      <a:lnTo>
                        <a:pt x="235" y="458"/>
                      </a:lnTo>
                      <a:lnTo>
                        <a:pt x="248" y="496"/>
                      </a:lnTo>
                      <a:lnTo>
                        <a:pt x="260" y="532"/>
                      </a:lnTo>
                      <a:lnTo>
                        <a:pt x="272" y="564"/>
                      </a:lnTo>
                      <a:lnTo>
                        <a:pt x="285" y="594"/>
                      </a:lnTo>
                      <a:lnTo>
                        <a:pt x="297" y="623"/>
                      </a:lnTo>
                      <a:lnTo>
                        <a:pt x="309" y="648"/>
                      </a:lnTo>
                      <a:lnTo>
                        <a:pt x="321" y="672"/>
                      </a:lnTo>
                      <a:lnTo>
                        <a:pt x="333" y="694"/>
                      </a:lnTo>
                      <a:lnTo>
                        <a:pt x="345" y="714"/>
                      </a:lnTo>
                      <a:lnTo>
                        <a:pt x="356" y="731"/>
                      </a:lnTo>
                      <a:lnTo>
                        <a:pt x="368" y="748"/>
                      </a:lnTo>
                      <a:lnTo>
                        <a:pt x="379" y="763"/>
                      </a:lnTo>
                      <a:lnTo>
                        <a:pt x="391" y="776"/>
                      </a:lnTo>
                      <a:lnTo>
                        <a:pt x="403" y="788"/>
                      </a:lnTo>
                      <a:lnTo>
                        <a:pt x="415" y="800"/>
                      </a:lnTo>
                      <a:lnTo>
                        <a:pt x="426" y="809"/>
                      </a:lnTo>
                      <a:lnTo>
                        <a:pt x="438" y="818"/>
                      </a:lnTo>
                      <a:lnTo>
                        <a:pt x="450" y="825"/>
                      </a:lnTo>
                      <a:lnTo>
                        <a:pt x="462" y="833"/>
                      </a:lnTo>
                      <a:lnTo>
                        <a:pt x="474" y="838"/>
                      </a:lnTo>
                      <a:lnTo>
                        <a:pt x="498" y="849"/>
                      </a:lnTo>
                      <a:lnTo>
                        <a:pt x="521" y="858"/>
                      </a:lnTo>
                      <a:lnTo>
                        <a:pt x="572" y="874"/>
                      </a:lnTo>
                      <a:lnTo>
                        <a:pt x="623" y="894"/>
                      </a:lnTo>
                      <a:lnTo>
                        <a:pt x="601" y="874"/>
                      </a:lnTo>
                      <a:lnTo>
                        <a:pt x="581" y="853"/>
                      </a:lnTo>
                      <a:lnTo>
                        <a:pt x="562" y="833"/>
                      </a:lnTo>
                      <a:lnTo>
                        <a:pt x="547" y="813"/>
                      </a:lnTo>
                      <a:lnTo>
                        <a:pt x="532" y="793"/>
                      </a:lnTo>
                      <a:lnTo>
                        <a:pt x="520" y="773"/>
                      </a:lnTo>
                      <a:lnTo>
                        <a:pt x="510" y="754"/>
                      </a:lnTo>
                      <a:lnTo>
                        <a:pt x="499" y="734"/>
                      </a:lnTo>
                      <a:lnTo>
                        <a:pt x="491" y="715"/>
                      </a:lnTo>
                      <a:lnTo>
                        <a:pt x="484" y="696"/>
                      </a:lnTo>
                      <a:lnTo>
                        <a:pt x="479" y="676"/>
                      </a:lnTo>
                      <a:lnTo>
                        <a:pt x="474" y="657"/>
                      </a:lnTo>
                      <a:lnTo>
                        <a:pt x="467" y="619"/>
                      </a:lnTo>
                      <a:lnTo>
                        <a:pt x="462" y="582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61" name="Freeform 2297"/>
                <p:cNvSpPr>
                  <a:spLocks/>
                </p:cNvSpPr>
                <p:nvPr/>
              </p:nvSpPr>
              <p:spPr bwMode="auto">
                <a:xfrm>
                  <a:off x="5035" y="2079"/>
                  <a:ext cx="214" cy="170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681"/>
                      </a:moveTo>
                      <a:lnTo>
                        <a:pt x="0" y="512"/>
                      </a:lnTo>
                      <a:lnTo>
                        <a:pt x="25" y="493"/>
                      </a:lnTo>
                      <a:lnTo>
                        <a:pt x="51" y="473"/>
                      </a:lnTo>
                      <a:lnTo>
                        <a:pt x="76" y="456"/>
                      </a:lnTo>
                      <a:lnTo>
                        <a:pt x="101" y="440"/>
                      </a:lnTo>
                      <a:lnTo>
                        <a:pt x="150" y="411"/>
                      </a:lnTo>
                      <a:lnTo>
                        <a:pt x="197" y="384"/>
                      </a:lnTo>
                      <a:lnTo>
                        <a:pt x="219" y="371"/>
                      </a:lnTo>
                      <a:lnTo>
                        <a:pt x="241" y="359"/>
                      </a:lnTo>
                      <a:lnTo>
                        <a:pt x="260" y="346"/>
                      </a:lnTo>
                      <a:lnTo>
                        <a:pt x="280" y="333"/>
                      </a:lnTo>
                      <a:lnTo>
                        <a:pt x="297" y="320"/>
                      </a:lnTo>
                      <a:lnTo>
                        <a:pt x="313" y="305"/>
                      </a:lnTo>
                      <a:lnTo>
                        <a:pt x="329" y="291"/>
                      </a:lnTo>
                      <a:lnTo>
                        <a:pt x="341" y="273"/>
                      </a:lnTo>
                      <a:lnTo>
                        <a:pt x="366" y="243"/>
                      </a:lnTo>
                      <a:lnTo>
                        <a:pt x="390" y="214"/>
                      </a:lnTo>
                      <a:lnTo>
                        <a:pt x="414" y="188"/>
                      </a:lnTo>
                      <a:lnTo>
                        <a:pt x="435" y="164"/>
                      </a:lnTo>
                      <a:lnTo>
                        <a:pt x="456" y="141"/>
                      </a:lnTo>
                      <a:lnTo>
                        <a:pt x="476" y="122"/>
                      </a:lnTo>
                      <a:lnTo>
                        <a:pt x="495" y="103"/>
                      </a:lnTo>
                      <a:lnTo>
                        <a:pt x="514" y="87"/>
                      </a:lnTo>
                      <a:lnTo>
                        <a:pt x="532" y="73"/>
                      </a:lnTo>
                      <a:lnTo>
                        <a:pt x="549" y="60"/>
                      </a:lnTo>
                      <a:lnTo>
                        <a:pt x="567" y="49"/>
                      </a:lnTo>
                      <a:lnTo>
                        <a:pt x="582" y="39"/>
                      </a:lnTo>
                      <a:lnTo>
                        <a:pt x="598" y="31"/>
                      </a:lnTo>
                      <a:lnTo>
                        <a:pt x="614" y="23"/>
                      </a:lnTo>
                      <a:lnTo>
                        <a:pt x="629" y="17"/>
                      </a:lnTo>
                      <a:lnTo>
                        <a:pt x="643" y="12"/>
                      </a:lnTo>
                      <a:lnTo>
                        <a:pt x="656" y="8"/>
                      </a:lnTo>
                      <a:lnTo>
                        <a:pt x="671" y="6"/>
                      </a:lnTo>
                      <a:lnTo>
                        <a:pt x="684" y="3"/>
                      </a:lnTo>
                      <a:lnTo>
                        <a:pt x="697" y="2"/>
                      </a:lnTo>
                      <a:lnTo>
                        <a:pt x="724" y="0"/>
                      </a:lnTo>
                      <a:lnTo>
                        <a:pt x="749" y="0"/>
                      </a:lnTo>
                      <a:lnTo>
                        <a:pt x="802" y="3"/>
                      </a:lnTo>
                      <a:lnTo>
                        <a:pt x="857" y="2"/>
                      </a:lnTo>
                      <a:lnTo>
                        <a:pt x="829" y="13"/>
                      </a:lnTo>
                      <a:lnTo>
                        <a:pt x="803" y="25"/>
                      </a:lnTo>
                      <a:lnTo>
                        <a:pt x="779" y="37"/>
                      </a:lnTo>
                      <a:lnTo>
                        <a:pt x="757" y="50"/>
                      </a:lnTo>
                      <a:lnTo>
                        <a:pt x="737" y="64"/>
                      </a:lnTo>
                      <a:lnTo>
                        <a:pt x="718" y="78"/>
                      </a:lnTo>
                      <a:lnTo>
                        <a:pt x="701" y="93"/>
                      </a:lnTo>
                      <a:lnTo>
                        <a:pt x="685" y="108"/>
                      </a:lnTo>
                      <a:lnTo>
                        <a:pt x="671" y="123"/>
                      </a:lnTo>
                      <a:lnTo>
                        <a:pt x="658" y="139"/>
                      </a:lnTo>
                      <a:lnTo>
                        <a:pt x="646" y="155"/>
                      </a:lnTo>
                      <a:lnTo>
                        <a:pt x="634" y="172"/>
                      </a:lnTo>
                      <a:lnTo>
                        <a:pt x="614" y="205"/>
                      </a:lnTo>
                      <a:lnTo>
                        <a:pt x="597" y="238"/>
                      </a:lnTo>
                      <a:lnTo>
                        <a:pt x="119" y="681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62" name="Freeform 2298"/>
                <p:cNvSpPr>
                  <a:spLocks/>
                </p:cNvSpPr>
                <p:nvPr/>
              </p:nvSpPr>
              <p:spPr bwMode="auto">
                <a:xfrm>
                  <a:off x="5035" y="2079"/>
                  <a:ext cx="214" cy="170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681"/>
                      </a:moveTo>
                      <a:lnTo>
                        <a:pt x="0" y="512"/>
                      </a:lnTo>
                      <a:lnTo>
                        <a:pt x="25" y="493"/>
                      </a:lnTo>
                      <a:lnTo>
                        <a:pt x="51" y="473"/>
                      </a:lnTo>
                      <a:lnTo>
                        <a:pt x="76" y="456"/>
                      </a:lnTo>
                      <a:lnTo>
                        <a:pt x="101" y="440"/>
                      </a:lnTo>
                      <a:lnTo>
                        <a:pt x="150" y="411"/>
                      </a:lnTo>
                      <a:lnTo>
                        <a:pt x="197" y="384"/>
                      </a:lnTo>
                      <a:lnTo>
                        <a:pt x="219" y="371"/>
                      </a:lnTo>
                      <a:lnTo>
                        <a:pt x="241" y="359"/>
                      </a:lnTo>
                      <a:lnTo>
                        <a:pt x="260" y="346"/>
                      </a:lnTo>
                      <a:lnTo>
                        <a:pt x="280" y="333"/>
                      </a:lnTo>
                      <a:lnTo>
                        <a:pt x="297" y="320"/>
                      </a:lnTo>
                      <a:lnTo>
                        <a:pt x="313" y="305"/>
                      </a:lnTo>
                      <a:lnTo>
                        <a:pt x="329" y="291"/>
                      </a:lnTo>
                      <a:lnTo>
                        <a:pt x="341" y="273"/>
                      </a:lnTo>
                      <a:lnTo>
                        <a:pt x="366" y="243"/>
                      </a:lnTo>
                      <a:lnTo>
                        <a:pt x="390" y="214"/>
                      </a:lnTo>
                      <a:lnTo>
                        <a:pt x="414" y="188"/>
                      </a:lnTo>
                      <a:lnTo>
                        <a:pt x="435" y="164"/>
                      </a:lnTo>
                      <a:lnTo>
                        <a:pt x="456" y="141"/>
                      </a:lnTo>
                      <a:lnTo>
                        <a:pt x="476" y="122"/>
                      </a:lnTo>
                      <a:lnTo>
                        <a:pt x="495" y="103"/>
                      </a:lnTo>
                      <a:lnTo>
                        <a:pt x="514" y="87"/>
                      </a:lnTo>
                      <a:lnTo>
                        <a:pt x="532" y="73"/>
                      </a:lnTo>
                      <a:lnTo>
                        <a:pt x="549" y="60"/>
                      </a:lnTo>
                      <a:lnTo>
                        <a:pt x="567" y="49"/>
                      </a:lnTo>
                      <a:lnTo>
                        <a:pt x="582" y="39"/>
                      </a:lnTo>
                      <a:lnTo>
                        <a:pt x="598" y="31"/>
                      </a:lnTo>
                      <a:lnTo>
                        <a:pt x="614" y="23"/>
                      </a:lnTo>
                      <a:lnTo>
                        <a:pt x="629" y="17"/>
                      </a:lnTo>
                      <a:lnTo>
                        <a:pt x="643" y="12"/>
                      </a:lnTo>
                      <a:lnTo>
                        <a:pt x="656" y="8"/>
                      </a:lnTo>
                      <a:lnTo>
                        <a:pt x="671" y="6"/>
                      </a:lnTo>
                      <a:lnTo>
                        <a:pt x="684" y="3"/>
                      </a:lnTo>
                      <a:lnTo>
                        <a:pt x="697" y="2"/>
                      </a:lnTo>
                      <a:lnTo>
                        <a:pt x="724" y="0"/>
                      </a:lnTo>
                      <a:lnTo>
                        <a:pt x="749" y="0"/>
                      </a:lnTo>
                      <a:lnTo>
                        <a:pt x="802" y="3"/>
                      </a:lnTo>
                      <a:lnTo>
                        <a:pt x="857" y="2"/>
                      </a:lnTo>
                      <a:lnTo>
                        <a:pt x="829" y="13"/>
                      </a:lnTo>
                      <a:lnTo>
                        <a:pt x="803" y="25"/>
                      </a:lnTo>
                      <a:lnTo>
                        <a:pt x="779" y="37"/>
                      </a:lnTo>
                      <a:lnTo>
                        <a:pt x="757" y="50"/>
                      </a:lnTo>
                      <a:lnTo>
                        <a:pt x="737" y="64"/>
                      </a:lnTo>
                      <a:lnTo>
                        <a:pt x="718" y="78"/>
                      </a:lnTo>
                      <a:lnTo>
                        <a:pt x="701" y="93"/>
                      </a:lnTo>
                      <a:lnTo>
                        <a:pt x="685" y="108"/>
                      </a:lnTo>
                      <a:lnTo>
                        <a:pt x="671" y="123"/>
                      </a:lnTo>
                      <a:lnTo>
                        <a:pt x="658" y="139"/>
                      </a:lnTo>
                      <a:lnTo>
                        <a:pt x="646" y="155"/>
                      </a:lnTo>
                      <a:lnTo>
                        <a:pt x="634" y="172"/>
                      </a:lnTo>
                      <a:lnTo>
                        <a:pt x="614" y="205"/>
                      </a:lnTo>
                      <a:lnTo>
                        <a:pt x="597" y="238"/>
                      </a:lnTo>
                      <a:lnTo>
                        <a:pt x="119" y="681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63" name="Freeform 2299"/>
                <p:cNvSpPr>
                  <a:spLocks/>
                </p:cNvSpPr>
                <p:nvPr/>
              </p:nvSpPr>
              <p:spPr bwMode="auto">
                <a:xfrm>
                  <a:off x="5035" y="3158"/>
                  <a:ext cx="214" cy="171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0"/>
                      </a:moveTo>
                      <a:lnTo>
                        <a:pt x="0" y="169"/>
                      </a:lnTo>
                      <a:lnTo>
                        <a:pt x="25" y="189"/>
                      </a:lnTo>
                      <a:lnTo>
                        <a:pt x="51" y="207"/>
                      </a:lnTo>
                      <a:lnTo>
                        <a:pt x="76" y="226"/>
                      </a:lnTo>
                      <a:lnTo>
                        <a:pt x="101" y="241"/>
                      </a:lnTo>
                      <a:lnTo>
                        <a:pt x="150" y="270"/>
                      </a:lnTo>
                      <a:lnTo>
                        <a:pt x="197" y="297"/>
                      </a:lnTo>
                      <a:lnTo>
                        <a:pt x="219" y="309"/>
                      </a:lnTo>
                      <a:lnTo>
                        <a:pt x="241" y="322"/>
                      </a:lnTo>
                      <a:lnTo>
                        <a:pt x="260" y="335"/>
                      </a:lnTo>
                      <a:lnTo>
                        <a:pt x="280" y="347"/>
                      </a:lnTo>
                      <a:lnTo>
                        <a:pt x="297" y="362"/>
                      </a:lnTo>
                      <a:lnTo>
                        <a:pt x="313" y="376"/>
                      </a:lnTo>
                      <a:lnTo>
                        <a:pt x="329" y="391"/>
                      </a:lnTo>
                      <a:lnTo>
                        <a:pt x="341" y="406"/>
                      </a:lnTo>
                      <a:lnTo>
                        <a:pt x="366" y="438"/>
                      </a:lnTo>
                      <a:lnTo>
                        <a:pt x="390" y="467"/>
                      </a:lnTo>
                      <a:lnTo>
                        <a:pt x="414" y="494"/>
                      </a:lnTo>
                      <a:lnTo>
                        <a:pt x="435" y="517"/>
                      </a:lnTo>
                      <a:lnTo>
                        <a:pt x="456" y="540"/>
                      </a:lnTo>
                      <a:lnTo>
                        <a:pt x="476" y="560"/>
                      </a:lnTo>
                      <a:lnTo>
                        <a:pt x="495" y="577"/>
                      </a:lnTo>
                      <a:lnTo>
                        <a:pt x="514" y="594"/>
                      </a:lnTo>
                      <a:lnTo>
                        <a:pt x="532" y="608"/>
                      </a:lnTo>
                      <a:lnTo>
                        <a:pt x="549" y="620"/>
                      </a:lnTo>
                      <a:lnTo>
                        <a:pt x="567" y="632"/>
                      </a:lnTo>
                      <a:lnTo>
                        <a:pt x="582" y="641"/>
                      </a:lnTo>
                      <a:lnTo>
                        <a:pt x="598" y="651"/>
                      </a:lnTo>
                      <a:lnTo>
                        <a:pt x="614" y="657"/>
                      </a:lnTo>
                      <a:lnTo>
                        <a:pt x="629" y="664"/>
                      </a:lnTo>
                      <a:lnTo>
                        <a:pt x="643" y="669"/>
                      </a:lnTo>
                      <a:lnTo>
                        <a:pt x="656" y="673"/>
                      </a:lnTo>
                      <a:lnTo>
                        <a:pt x="671" y="676"/>
                      </a:lnTo>
                      <a:lnTo>
                        <a:pt x="684" y="678"/>
                      </a:lnTo>
                      <a:lnTo>
                        <a:pt x="697" y="680"/>
                      </a:lnTo>
                      <a:lnTo>
                        <a:pt x="724" y="681"/>
                      </a:lnTo>
                      <a:lnTo>
                        <a:pt x="749" y="681"/>
                      </a:lnTo>
                      <a:lnTo>
                        <a:pt x="802" y="678"/>
                      </a:lnTo>
                      <a:lnTo>
                        <a:pt x="857" y="678"/>
                      </a:lnTo>
                      <a:lnTo>
                        <a:pt x="829" y="668"/>
                      </a:lnTo>
                      <a:lnTo>
                        <a:pt x="803" y="656"/>
                      </a:lnTo>
                      <a:lnTo>
                        <a:pt x="779" y="644"/>
                      </a:lnTo>
                      <a:lnTo>
                        <a:pt x="757" y="631"/>
                      </a:lnTo>
                      <a:lnTo>
                        <a:pt x="737" y="618"/>
                      </a:lnTo>
                      <a:lnTo>
                        <a:pt x="718" y="603"/>
                      </a:lnTo>
                      <a:lnTo>
                        <a:pt x="701" y="589"/>
                      </a:lnTo>
                      <a:lnTo>
                        <a:pt x="685" y="573"/>
                      </a:lnTo>
                      <a:lnTo>
                        <a:pt x="671" y="558"/>
                      </a:lnTo>
                      <a:lnTo>
                        <a:pt x="658" y="542"/>
                      </a:lnTo>
                      <a:lnTo>
                        <a:pt x="646" y="525"/>
                      </a:lnTo>
                      <a:lnTo>
                        <a:pt x="634" y="509"/>
                      </a:lnTo>
                      <a:lnTo>
                        <a:pt x="614" y="476"/>
                      </a:lnTo>
                      <a:lnTo>
                        <a:pt x="597" y="443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64" name="Freeform 2300"/>
                <p:cNvSpPr>
                  <a:spLocks/>
                </p:cNvSpPr>
                <p:nvPr/>
              </p:nvSpPr>
              <p:spPr bwMode="auto">
                <a:xfrm>
                  <a:off x="5035" y="3158"/>
                  <a:ext cx="214" cy="171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0"/>
                      </a:moveTo>
                      <a:lnTo>
                        <a:pt x="0" y="169"/>
                      </a:lnTo>
                      <a:lnTo>
                        <a:pt x="25" y="189"/>
                      </a:lnTo>
                      <a:lnTo>
                        <a:pt x="51" y="207"/>
                      </a:lnTo>
                      <a:lnTo>
                        <a:pt x="76" y="226"/>
                      </a:lnTo>
                      <a:lnTo>
                        <a:pt x="101" y="241"/>
                      </a:lnTo>
                      <a:lnTo>
                        <a:pt x="150" y="270"/>
                      </a:lnTo>
                      <a:lnTo>
                        <a:pt x="197" y="297"/>
                      </a:lnTo>
                      <a:lnTo>
                        <a:pt x="219" y="309"/>
                      </a:lnTo>
                      <a:lnTo>
                        <a:pt x="241" y="322"/>
                      </a:lnTo>
                      <a:lnTo>
                        <a:pt x="260" y="335"/>
                      </a:lnTo>
                      <a:lnTo>
                        <a:pt x="280" y="347"/>
                      </a:lnTo>
                      <a:lnTo>
                        <a:pt x="297" y="362"/>
                      </a:lnTo>
                      <a:lnTo>
                        <a:pt x="313" y="376"/>
                      </a:lnTo>
                      <a:lnTo>
                        <a:pt x="329" y="391"/>
                      </a:lnTo>
                      <a:lnTo>
                        <a:pt x="341" y="406"/>
                      </a:lnTo>
                      <a:lnTo>
                        <a:pt x="366" y="438"/>
                      </a:lnTo>
                      <a:lnTo>
                        <a:pt x="390" y="467"/>
                      </a:lnTo>
                      <a:lnTo>
                        <a:pt x="414" y="494"/>
                      </a:lnTo>
                      <a:lnTo>
                        <a:pt x="435" y="517"/>
                      </a:lnTo>
                      <a:lnTo>
                        <a:pt x="456" y="540"/>
                      </a:lnTo>
                      <a:lnTo>
                        <a:pt x="476" y="560"/>
                      </a:lnTo>
                      <a:lnTo>
                        <a:pt x="495" y="577"/>
                      </a:lnTo>
                      <a:lnTo>
                        <a:pt x="514" y="594"/>
                      </a:lnTo>
                      <a:lnTo>
                        <a:pt x="532" y="608"/>
                      </a:lnTo>
                      <a:lnTo>
                        <a:pt x="549" y="620"/>
                      </a:lnTo>
                      <a:lnTo>
                        <a:pt x="567" y="632"/>
                      </a:lnTo>
                      <a:lnTo>
                        <a:pt x="582" y="641"/>
                      </a:lnTo>
                      <a:lnTo>
                        <a:pt x="598" y="651"/>
                      </a:lnTo>
                      <a:lnTo>
                        <a:pt x="614" y="657"/>
                      </a:lnTo>
                      <a:lnTo>
                        <a:pt x="629" y="664"/>
                      </a:lnTo>
                      <a:lnTo>
                        <a:pt x="643" y="669"/>
                      </a:lnTo>
                      <a:lnTo>
                        <a:pt x="656" y="673"/>
                      </a:lnTo>
                      <a:lnTo>
                        <a:pt x="671" y="676"/>
                      </a:lnTo>
                      <a:lnTo>
                        <a:pt x="684" y="678"/>
                      </a:lnTo>
                      <a:lnTo>
                        <a:pt x="697" y="680"/>
                      </a:lnTo>
                      <a:lnTo>
                        <a:pt x="724" y="681"/>
                      </a:lnTo>
                      <a:lnTo>
                        <a:pt x="749" y="681"/>
                      </a:lnTo>
                      <a:lnTo>
                        <a:pt x="802" y="678"/>
                      </a:lnTo>
                      <a:lnTo>
                        <a:pt x="857" y="678"/>
                      </a:lnTo>
                      <a:lnTo>
                        <a:pt x="829" y="668"/>
                      </a:lnTo>
                      <a:lnTo>
                        <a:pt x="803" y="656"/>
                      </a:lnTo>
                      <a:lnTo>
                        <a:pt x="779" y="644"/>
                      </a:lnTo>
                      <a:lnTo>
                        <a:pt x="757" y="631"/>
                      </a:lnTo>
                      <a:lnTo>
                        <a:pt x="737" y="618"/>
                      </a:lnTo>
                      <a:lnTo>
                        <a:pt x="718" y="603"/>
                      </a:lnTo>
                      <a:lnTo>
                        <a:pt x="701" y="589"/>
                      </a:lnTo>
                      <a:lnTo>
                        <a:pt x="685" y="573"/>
                      </a:lnTo>
                      <a:lnTo>
                        <a:pt x="671" y="558"/>
                      </a:lnTo>
                      <a:lnTo>
                        <a:pt x="658" y="542"/>
                      </a:lnTo>
                      <a:lnTo>
                        <a:pt x="646" y="525"/>
                      </a:lnTo>
                      <a:lnTo>
                        <a:pt x="634" y="509"/>
                      </a:lnTo>
                      <a:lnTo>
                        <a:pt x="614" y="476"/>
                      </a:lnTo>
                      <a:lnTo>
                        <a:pt x="597" y="443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65" name="Rectangle 2301"/>
                <p:cNvSpPr>
                  <a:spLocks noChangeArrowheads="1"/>
                </p:cNvSpPr>
                <p:nvPr/>
              </p:nvSpPr>
              <p:spPr bwMode="auto">
                <a:xfrm>
                  <a:off x="4261" y="3649"/>
                  <a:ext cx="448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/>
                    <a:t>CD3 TCR</a:t>
                  </a:r>
                  <a:endParaRPr lang="pt-BR" b="1"/>
                </a:p>
              </p:txBody>
            </p:sp>
            <p:sp>
              <p:nvSpPr>
                <p:cNvPr id="453666" name="Freeform 2302"/>
                <p:cNvSpPr>
                  <a:spLocks/>
                </p:cNvSpPr>
                <p:nvPr/>
              </p:nvSpPr>
              <p:spPr bwMode="auto">
                <a:xfrm>
                  <a:off x="3777" y="1968"/>
                  <a:ext cx="1463" cy="1463"/>
                </a:xfrm>
                <a:custGeom>
                  <a:avLst/>
                  <a:gdLst>
                    <a:gd name="T0" fmla="*/ 0 w 5853"/>
                    <a:gd name="T1" fmla="*/ 0 h 5853"/>
                    <a:gd name="T2" fmla="*/ 0 w 5853"/>
                    <a:gd name="T3" fmla="*/ 0 h 5853"/>
                    <a:gd name="T4" fmla="*/ 0 w 5853"/>
                    <a:gd name="T5" fmla="*/ 0 h 5853"/>
                    <a:gd name="T6" fmla="*/ 0 w 5853"/>
                    <a:gd name="T7" fmla="*/ 0 h 5853"/>
                    <a:gd name="T8" fmla="*/ 0 w 5853"/>
                    <a:gd name="T9" fmla="*/ 0 h 5853"/>
                    <a:gd name="T10" fmla="*/ 0 w 5853"/>
                    <a:gd name="T11" fmla="*/ 0 h 5853"/>
                    <a:gd name="T12" fmla="*/ 0 w 5853"/>
                    <a:gd name="T13" fmla="*/ 0 h 5853"/>
                    <a:gd name="T14" fmla="*/ 0 w 5853"/>
                    <a:gd name="T15" fmla="*/ 0 h 5853"/>
                    <a:gd name="T16" fmla="*/ 0 w 5853"/>
                    <a:gd name="T17" fmla="*/ 0 h 5853"/>
                    <a:gd name="T18" fmla="*/ 0 w 5853"/>
                    <a:gd name="T19" fmla="*/ 0 h 5853"/>
                    <a:gd name="T20" fmla="*/ 0 w 5853"/>
                    <a:gd name="T21" fmla="*/ 0 h 5853"/>
                    <a:gd name="T22" fmla="*/ 0 w 5853"/>
                    <a:gd name="T23" fmla="*/ 0 h 5853"/>
                    <a:gd name="T24" fmla="*/ 0 w 5853"/>
                    <a:gd name="T25" fmla="*/ 0 h 5853"/>
                    <a:gd name="T26" fmla="*/ 0 w 5853"/>
                    <a:gd name="T27" fmla="*/ 0 h 5853"/>
                    <a:gd name="T28" fmla="*/ 0 w 5853"/>
                    <a:gd name="T29" fmla="*/ 0 h 5853"/>
                    <a:gd name="T30" fmla="*/ 0 w 5853"/>
                    <a:gd name="T31" fmla="*/ 0 h 5853"/>
                    <a:gd name="T32" fmla="*/ 0 w 5853"/>
                    <a:gd name="T33" fmla="*/ 0 h 5853"/>
                    <a:gd name="T34" fmla="*/ 0 w 5853"/>
                    <a:gd name="T35" fmla="*/ 0 h 5853"/>
                    <a:gd name="T36" fmla="*/ 0 w 5853"/>
                    <a:gd name="T37" fmla="*/ 0 h 5853"/>
                    <a:gd name="T38" fmla="*/ 0 w 5853"/>
                    <a:gd name="T39" fmla="*/ 0 h 5853"/>
                    <a:gd name="T40" fmla="*/ 0 w 5853"/>
                    <a:gd name="T41" fmla="*/ 0 h 5853"/>
                    <a:gd name="T42" fmla="*/ 0 w 5853"/>
                    <a:gd name="T43" fmla="*/ 0 h 5853"/>
                    <a:gd name="T44" fmla="*/ 0 w 5853"/>
                    <a:gd name="T45" fmla="*/ 0 h 5853"/>
                    <a:gd name="T46" fmla="*/ 0 w 5853"/>
                    <a:gd name="T47" fmla="*/ 0 h 5853"/>
                    <a:gd name="T48" fmla="*/ 0 w 5853"/>
                    <a:gd name="T49" fmla="*/ 0 h 5853"/>
                    <a:gd name="T50" fmla="*/ 0 w 5853"/>
                    <a:gd name="T51" fmla="*/ 0 h 5853"/>
                    <a:gd name="T52" fmla="*/ 0 w 5853"/>
                    <a:gd name="T53" fmla="*/ 0 h 5853"/>
                    <a:gd name="T54" fmla="*/ 0 w 5853"/>
                    <a:gd name="T55" fmla="*/ 0 h 5853"/>
                    <a:gd name="T56" fmla="*/ 0 w 5853"/>
                    <a:gd name="T57" fmla="*/ 0 h 5853"/>
                    <a:gd name="T58" fmla="*/ 0 w 5853"/>
                    <a:gd name="T59" fmla="*/ 0 h 5853"/>
                    <a:gd name="T60" fmla="*/ 0 w 5853"/>
                    <a:gd name="T61" fmla="*/ 0 h 5853"/>
                    <a:gd name="T62" fmla="*/ 0 w 5853"/>
                    <a:gd name="T63" fmla="*/ 0 h 5853"/>
                    <a:gd name="T64" fmla="*/ 0 w 5853"/>
                    <a:gd name="T65" fmla="*/ 0 h 5853"/>
                    <a:gd name="T66" fmla="*/ 0 w 5853"/>
                    <a:gd name="T67" fmla="*/ 0 h 5853"/>
                    <a:gd name="T68" fmla="*/ 0 w 5853"/>
                    <a:gd name="T69" fmla="*/ 0 h 5853"/>
                    <a:gd name="T70" fmla="*/ 0 w 5853"/>
                    <a:gd name="T71" fmla="*/ 0 h 5853"/>
                    <a:gd name="T72" fmla="*/ 0 w 5853"/>
                    <a:gd name="T73" fmla="*/ 0 h 5853"/>
                    <a:gd name="T74" fmla="*/ 0 w 5853"/>
                    <a:gd name="T75" fmla="*/ 0 h 5853"/>
                    <a:gd name="T76" fmla="*/ 0 w 5853"/>
                    <a:gd name="T77" fmla="*/ 0 h 5853"/>
                    <a:gd name="T78" fmla="*/ 0 w 5853"/>
                    <a:gd name="T79" fmla="*/ 0 h 5853"/>
                    <a:gd name="T80" fmla="*/ 0 w 5853"/>
                    <a:gd name="T81" fmla="*/ 0 h 5853"/>
                    <a:gd name="T82" fmla="*/ 0 w 5853"/>
                    <a:gd name="T83" fmla="*/ 0 h 5853"/>
                    <a:gd name="T84" fmla="*/ 0 w 5853"/>
                    <a:gd name="T85" fmla="*/ 0 h 585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853"/>
                    <a:gd name="T130" fmla="*/ 0 h 5853"/>
                    <a:gd name="T131" fmla="*/ 5853 w 5853"/>
                    <a:gd name="T132" fmla="*/ 5853 h 585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853" h="5853">
                      <a:moveTo>
                        <a:pt x="2926" y="5853"/>
                      </a:moveTo>
                      <a:lnTo>
                        <a:pt x="3075" y="5849"/>
                      </a:lnTo>
                      <a:lnTo>
                        <a:pt x="3225" y="5838"/>
                      </a:lnTo>
                      <a:lnTo>
                        <a:pt x="3371" y="5818"/>
                      </a:lnTo>
                      <a:lnTo>
                        <a:pt x="3515" y="5793"/>
                      </a:lnTo>
                      <a:lnTo>
                        <a:pt x="3656" y="5760"/>
                      </a:lnTo>
                      <a:lnTo>
                        <a:pt x="3795" y="5721"/>
                      </a:lnTo>
                      <a:lnTo>
                        <a:pt x="3931" y="5674"/>
                      </a:lnTo>
                      <a:lnTo>
                        <a:pt x="4063" y="5622"/>
                      </a:lnTo>
                      <a:lnTo>
                        <a:pt x="4192" y="5563"/>
                      </a:lnTo>
                      <a:lnTo>
                        <a:pt x="4319" y="5499"/>
                      </a:lnTo>
                      <a:lnTo>
                        <a:pt x="4442" y="5427"/>
                      </a:lnTo>
                      <a:lnTo>
                        <a:pt x="4560" y="5351"/>
                      </a:lnTo>
                      <a:lnTo>
                        <a:pt x="4675" y="5270"/>
                      </a:lnTo>
                      <a:lnTo>
                        <a:pt x="4786" y="5183"/>
                      </a:lnTo>
                      <a:lnTo>
                        <a:pt x="4892" y="5091"/>
                      </a:lnTo>
                      <a:lnTo>
                        <a:pt x="4993" y="4993"/>
                      </a:lnTo>
                      <a:lnTo>
                        <a:pt x="5091" y="4892"/>
                      </a:lnTo>
                      <a:lnTo>
                        <a:pt x="5182" y="4786"/>
                      </a:lnTo>
                      <a:lnTo>
                        <a:pt x="5269" y="4675"/>
                      </a:lnTo>
                      <a:lnTo>
                        <a:pt x="5351" y="4560"/>
                      </a:lnTo>
                      <a:lnTo>
                        <a:pt x="5428" y="4441"/>
                      </a:lnTo>
                      <a:lnTo>
                        <a:pt x="5499" y="4319"/>
                      </a:lnTo>
                      <a:lnTo>
                        <a:pt x="5564" y="4193"/>
                      </a:lnTo>
                      <a:lnTo>
                        <a:pt x="5622" y="4063"/>
                      </a:lnTo>
                      <a:lnTo>
                        <a:pt x="5675" y="3931"/>
                      </a:lnTo>
                      <a:lnTo>
                        <a:pt x="5721" y="3795"/>
                      </a:lnTo>
                      <a:lnTo>
                        <a:pt x="5760" y="3656"/>
                      </a:lnTo>
                      <a:lnTo>
                        <a:pt x="5793" y="3515"/>
                      </a:lnTo>
                      <a:lnTo>
                        <a:pt x="5818" y="3371"/>
                      </a:lnTo>
                      <a:lnTo>
                        <a:pt x="5837" y="3224"/>
                      </a:lnTo>
                      <a:lnTo>
                        <a:pt x="5849" y="3077"/>
                      </a:lnTo>
                      <a:lnTo>
                        <a:pt x="5853" y="2926"/>
                      </a:lnTo>
                      <a:lnTo>
                        <a:pt x="5849" y="2776"/>
                      </a:lnTo>
                      <a:lnTo>
                        <a:pt x="5837" y="2628"/>
                      </a:lnTo>
                      <a:lnTo>
                        <a:pt x="5818" y="2481"/>
                      </a:lnTo>
                      <a:lnTo>
                        <a:pt x="5793" y="2337"/>
                      </a:lnTo>
                      <a:lnTo>
                        <a:pt x="5760" y="2196"/>
                      </a:lnTo>
                      <a:lnTo>
                        <a:pt x="5721" y="2058"/>
                      </a:lnTo>
                      <a:lnTo>
                        <a:pt x="5675" y="1922"/>
                      </a:lnTo>
                      <a:lnTo>
                        <a:pt x="5622" y="1788"/>
                      </a:lnTo>
                      <a:lnTo>
                        <a:pt x="5564" y="1659"/>
                      </a:lnTo>
                      <a:lnTo>
                        <a:pt x="5499" y="1532"/>
                      </a:lnTo>
                      <a:lnTo>
                        <a:pt x="5428" y="1411"/>
                      </a:lnTo>
                      <a:lnTo>
                        <a:pt x="5351" y="1292"/>
                      </a:lnTo>
                      <a:lnTo>
                        <a:pt x="5269" y="1177"/>
                      </a:lnTo>
                      <a:lnTo>
                        <a:pt x="5182" y="1066"/>
                      </a:lnTo>
                      <a:lnTo>
                        <a:pt x="5091" y="959"/>
                      </a:lnTo>
                      <a:lnTo>
                        <a:pt x="4993" y="858"/>
                      </a:lnTo>
                      <a:lnTo>
                        <a:pt x="4892" y="761"/>
                      </a:lnTo>
                      <a:lnTo>
                        <a:pt x="4786" y="669"/>
                      </a:lnTo>
                      <a:lnTo>
                        <a:pt x="4675" y="582"/>
                      </a:lnTo>
                      <a:lnTo>
                        <a:pt x="4560" y="500"/>
                      </a:lnTo>
                      <a:lnTo>
                        <a:pt x="4442" y="423"/>
                      </a:lnTo>
                      <a:lnTo>
                        <a:pt x="4319" y="353"/>
                      </a:lnTo>
                      <a:lnTo>
                        <a:pt x="4192" y="289"/>
                      </a:lnTo>
                      <a:lnTo>
                        <a:pt x="4063" y="229"/>
                      </a:lnTo>
                      <a:lnTo>
                        <a:pt x="3931" y="177"/>
                      </a:lnTo>
                      <a:lnTo>
                        <a:pt x="3795" y="132"/>
                      </a:lnTo>
                      <a:lnTo>
                        <a:pt x="3656" y="92"/>
                      </a:lnTo>
                      <a:lnTo>
                        <a:pt x="3515" y="59"/>
                      </a:lnTo>
                      <a:lnTo>
                        <a:pt x="3371" y="33"/>
                      </a:lnTo>
                      <a:lnTo>
                        <a:pt x="3225" y="14"/>
                      </a:lnTo>
                      <a:lnTo>
                        <a:pt x="3075" y="2"/>
                      </a:lnTo>
                      <a:lnTo>
                        <a:pt x="2926" y="0"/>
                      </a:lnTo>
                      <a:lnTo>
                        <a:pt x="2776" y="2"/>
                      </a:lnTo>
                      <a:lnTo>
                        <a:pt x="2628" y="14"/>
                      </a:lnTo>
                      <a:lnTo>
                        <a:pt x="2481" y="33"/>
                      </a:lnTo>
                      <a:lnTo>
                        <a:pt x="2338" y="59"/>
                      </a:lnTo>
                      <a:lnTo>
                        <a:pt x="2196" y="92"/>
                      </a:lnTo>
                      <a:lnTo>
                        <a:pt x="2058" y="132"/>
                      </a:lnTo>
                      <a:lnTo>
                        <a:pt x="1922" y="177"/>
                      </a:lnTo>
                      <a:lnTo>
                        <a:pt x="1788" y="229"/>
                      </a:lnTo>
                      <a:lnTo>
                        <a:pt x="1659" y="289"/>
                      </a:lnTo>
                      <a:lnTo>
                        <a:pt x="1532" y="353"/>
                      </a:lnTo>
                      <a:lnTo>
                        <a:pt x="1411" y="423"/>
                      </a:lnTo>
                      <a:lnTo>
                        <a:pt x="1292" y="500"/>
                      </a:lnTo>
                      <a:lnTo>
                        <a:pt x="1177" y="582"/>
                      </a:lnTo>
                      <a:lnTo>
                        <a:pt x="1066" y="669"/>
                      </a:lnTo>
                      <a:lnTo>
                        <a:pt x="959" y="761"/>
                      </a:lnTo>
                      <a:lnTo>
                        <a:pt x="858" y="858"/>
                      </a:lnTo>
                      <a:lnTo>
                        <a:pt x="761" y="959"/>
                      </a:lnTo>
                      <a:lnTo>
                        <a:pt x="669" y="1066"/>
                      </a:lnTo>
                      <a:lnTo>
                        <a:pt x="582" y="1177"/>
                      </a:lnTo>
                      <a:lnTo>
                        <a:pt x="500" y="1292"/>
                      </a:lnTo>
                      <a:lnTo>
                        <a:pt x="424" y="1411"/>
                      </a:lnTo>
                      <a:lnTo>
                        <a:pt x="354" y="1532"/>
                      </a:lnTo>
                      <a:lnTo>
                        <a:pt x="289" y="1659"/>
                      </a:lnTo>
                      <a:lnTo>
                        <a:pt x="230" y="1788"/>
                      </a:lnTo>
                      <a:lnTo>
                        <a:pt x="177" y="1922"/>
                      </a:lnTo>
                      <a:lnTo>
                        <a:pt x="132" y="2058"/>
                      </a:lnTo>
                      <a:lnTo>
                        <a:pt x="92" y="2196"/>
                      </a:lnTo>
                      <a:lnTo>
                        <a:pt x="59" y="2337"/>
                      </a:lnTo>
                      <a:lnTo>
                        <a:pt x="33" y="2481"/>
                      </a:lnTo>
                      <a:lnTo>
                        <a:pt x="14" y="2628"/>
                      </a:lnTo>
                      <a:lnTo>
                        <a:pt x="2" y="2776"/>
                      </a:lnTo>
                      <a:lnTo>
                        <a:pt x="0" y="2926"/>
                      </a:lnTo>
                      <a:lnTo>
                        <a:pt x="2" y="3077"/>
                      </a:lnTo>
                      <a:lnTo>
                        <a:pt x="14" y="3224"/>
                      </a:lnTo>
                      <a:lnTo>
                        <a:pt x="33" y="3371"/>
                      </a:lnTo>
                      <a:lnTo>
                        <a:pt x="59" y="3515"/>
                      </a:lnTo>
                      <a:lnTo>
                        <a:pt x="92" y="3656"/>
                      </a:lnTo>
                      <a:lnTo>
                        <a:pt x="132" y="3795"/>
                      </a:lnTo>
                      <a:lnTo>
                        <a:pt x="177" y="3931"/>
                      </a:lnTo>
                      <a:lnTo>
                        <a:pt x="230" y="4063"/>
                      </a:lnTo>
                      <a:lnTo>
                        <a:pt x="289" y="4193"/>
                      </a:lnTo>
                      <a:lnTo>
                        <a:pt x="354" y="4319"/>
                      </a:lnTo>
                      <a:lnTo>
                        <a:pt x="424" y="4441"/>
                      </a:lnTo>
                      <a:lnTo>
                        <a:pt x="500" y="4560"/>
                      </a:lnTo>
                      <a:lnTo>
                        <a:pt x="582" y="4675"/>
                      </a:lnTo>
                      <a:lnTo>
                        <a:pt x="669" y="4786"/>
                      </a:lnTo>
                      <a:lnTo>
                        <a:pt x="761" y="4892"/>
                      </a:lnTo>
                      <a:lnTo>
                        <a:pt x="858" y="4993"/>
                      </a:lnTo>
                      <a:lnTo>
                        <a:pt x="959" y="5091"/>
                      </a:lnTo>
                      <a:lnTo>
                        <a:pt x="1066" y="5183"/>
                      </a:lnTo>
                      <a:lnTo>
                        <a:pt x="1177" y="5270"/>
                      </a:lnTo>
                      <a:lnTo>
                        <a:pt x="1292" y="5351"/>
                      </a:lnTo>
                      <a:lnTo>
                        <a:pt x="1411" y="5427"/>
                      </a:lnTo>
                      <a:lnTo>
                        <a:pt x="1532" y="5499"/>
                      </a:lnTo>
                      <a:lnTo>
                        <a:pt x="1659" y="5563"/>
                      </a:lnTo>
                      <a:lnTo>
                        <a:pt x="1788" y="5622"/>
                      </a:lnTo>
                      <a:lnTo>
                        <a:pt x="1922" y="5674"/>
                      </a:lnTo>
                      <a:lnTo>
                        <a:pt x="2058" y="5721"/>
                      </a:lnTo>
                      <a:lnTo>
                        <a:pt x="2196" y="5760"/>
                      </a:lnTo>
                      <a:lnTo>
                        <a:pt x="2338" y="5793"/>
                      </a:lnTo>
                      <a:lnTo>
                        <a:pt x="2481" y="5818"/>
                      </a:lnTo>
                      <a:lnTo>
                        <a:pt x="2628" y="5838"/>
                      </a:lnTo>
                      <a:lnTo>
                        <a:pt x="2776" y="5849"/>
                      </a:lnTo>
                      <a:lnTo>
                        <a:pt x="2926" y="5853"/>
                      </a:lnTo>
                      <a:close/>
                    </a:path>
                  </a:pathLst>
                </a:custGeom>
                <a:solidFill>
                  <a:srgbClr val="7972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67" name="Freeform 2303"/>
                <p:cNvSpPr>
                  <a:spLocks/>
                </p:cNvSpPr>
                <p:nvPr/>
              </p:nvSpPr>
              <p:spPr bwMode="auto">
                <a:xfrm>
                  <a:off x="3777" y="1968"/>
                  <a:ext cx="1463" cy="1463"/>
                </a:xfrm>
                <a:custGeom>
                  <a:avLst/>
                  <a:gdLst>
                    <a:gd name="T0" fmla="*/ 0 w 5853"/>
                    <a:gd name="T1" fmla="*/ 0 h 5853"/>
                    <a:gd name="T2" fmla="*/ 0 w 5853"/>
                    <a:gd name="T3" fmla="*/ 0 h 5853"/>
                    <a:gd name="T4" fmla="*/ 0 w 5853"/>
                    <a:gd name="T5" fmla="*/ 0 h 5853"/>
                    <a:gd name="T6" fmla="*/ 0 w 5853"/>
                    <a:gd name="T7" fmla="*/ 0 h 5853"/>
                    <a:gd name="T8" fmla="*/ 0 w 5853"/>
                    <a:gd name="T9" fmla="*/ 0 h 5853"/>
                    <a:gd name="T10" fmla="*/ 0 w 5853"/>
                    <a:gd name="T11" fmla="*/ 0 h 5853"/>
                    <a:gd name="T12" fmla="*/ 0 w 5853"/>
                    <a:gd name="T13" fmla="*/ 0 h 5853"/>
                    <a:gd name="T14" fmla="*/ 0 w 5853"/>
                    <a:gd name="T15" fmla="*/ 0 h 5853"/>
                    <a:gd name="T16" fmla="*/ 0 w 5853"/>
                    <a:gd name="T17" fmla="*/ 0 h 5853"/>
                    <a:gd name="T18" fmla="*/ 0 w 5853"/>
                    <a:gd name="T19" fmla="*/ 0 h 5853"/>
                    <a:gd name="T20" fmla="*/ 0 w 5853"/>
                    <a:gd name="T21" fmla="*/ 0 h 5853"/>
                    <a:gd name="T22" fmla="*/ 0 w 5853"/>
                    <a:gd name="T23" fmla="*/ 0 h 5853"/>
                    <a:gd name="T24" fmla="*/ 0 w 5853"/>
                    <a:gd name="T25" fmla="*/ 0 h 5853"/>
                    <a:gd name="T26" fmla="*/ 0 w 5853"/>
                    <a:gd name="T27" fmla="*/ 0 h 5853"/>
                    <a:gd name="T28" fmla="*/ 0 w 5853"/>
                    <a:gd name="T29" fmla="*/ 0 h 5853"/>
                    <a:gd name="T30" fmla="*/ 0 w 5853"/>
                    <a:gd name="T31" fmla="*/ 0 h 5853"/>
                    <a:gd name="T32" fmla="*/ 0 w 5853"/>
                    <a:gd name="T33" fmla="*/ 0 h 5853"/>
                    <a:gd name="T34" fmla="*/ 0 w 5853"/>
                    <a:gd name="T35" fmla="*/ 0 h 5853"/>
                    <a:gd name="T36" fmla="*/ 0 w 5853"/>
                    <a:gd name="T37" fmla="*/ 0 h 5853"/>
                    <a:gd name="T38" fmla="*/ 0 w 5853"/>
                    <a:gd name="T39" fmla="*/ 0 h 5853"/>
                    <a:gd name="T40" fmla="*/ 0 w 5853"/>
                    <a:gd name="T41" fmla="*/ 0 h 5853"/>
                    <a:gd name="T42" fmla="*/ 0 w 5853"/>
                    <a:gd name="T43" fmla="*/ 0 h 5853"/>
                    <a:gd name="T44" fmla="*/ 0 w 5853"/>
                    <a:gd name="T45" fmla="*/ 0 h 5853"/>
                    <a:gd name="T46" fmla="*/ 0 w 5853"/>
                    <a:gd name="T47" fmla="*/ 0 h 5853"/>
                    <a:gd name="T48" fmla="*/ 0 w 5853"/>
                    <a:gd name="T49" fmla="*/ 0 h 5853"/>
                    <a:gd name="T50" fmla="*/ 0 w 5853"/>
                    <a:gd name="T51" fmla="*/ 0 h 5853"/>
                    <a:gd name="T52" fmla="*/ 0 w 5853"/>
                    <a:gd name="T53" fmla="*/ 0 h 5853"/>
                    <a:gd name="T54" fmla="*/ 0 w 5853"/>
                    <a:gd name="T55" fmla="*/ 0 h 5853"/>
                    <a:gd name="T56" fmla="*/ 0 w 5853"/>
                    <a:gd name="T57" fmla="*/ 0 h 5853"/>
                    <a:gd name="T58" fmla="*/ 0 w 5853"/>
                    <a:gd name="T59" fmla="*/ 0 h 5853"/>
                    <a:gd name="T60" fmla="*/ 0 w 5853"/>
                    <a:gd name="T61" fmla="*/ 0 h 5853"/>
                    <a:gd name="T62" fmla="*/ 0 w 5853"/>
                    <a:gd name="T63" fmla="*/ 0 h 5853"/>
                    <a:gd name="T64" fmla="*/ 0 w 5853"/>
                    <a:gd name="T65" fmla="*/ 0 h 5853"/>
                    <a:gd name="T66" fmla="*/ 0 w 5853"/>
                    <a:gd name="T67" fmla="*/ 0 h 5853"/>
                    <a:gd name="T68" fmla="*/ 0 w 5853"/>
                    <a:gd name="T69" fmla="*/ 0 h 5853"/>
                    <a:gd name="T70" fmla="*/ 0 w 5853"/>
                    <a:gd name="T71" fmla="*/ 0 h 5853"/>
                    <a:gd name="T72" fmla="*/ 0 w 5853"/>
                    <a:gd name="T73" fmla="*/ 0 h 5853"/>
                    <a:gd name="T74" fmla="*/ 0 w 5853"/>
                    <a:gd name="T75" fmla="*/ 0 h 5853"/>
                    <a:gd name="T76" fmla="*/ 0 w 5853"/>
                    <a:gd name="T77" fmla="*/ 0 h 5853"/>
                    <a:gd name="T78" fmla="*/ 0 w 5853"/>
                    <a:gd name="T79" fmla="*/ 0 h 5853"/>
                    <a:gd name="T80" fmla="*/ 0 w 5853"/>
                    <a:gd name="T81" fmla="*/ 0 h 5853"/>
                    <a:gd name="T82" fmla="*/ 0 w 5853"/>
                    <a:gd name="T83" fmla="*/ 0 h 5853"/>
                    <a:gd name="T84" fmla="*/ 0 w 5853"/>
                    <a:gd name="T85" fmla="*/ 0 h 585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853"/>
                    <a:gd name="T130" fmla="*/ 0 h 5853"/>
                    <a:gd name="T131" fmla="*/ 5853 w 5853"/>
                    <a:gd name="T132" fmla="*/ 5853 h 585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853" h="5853">
                      <a:moveTo>
                        <a:pt x="2926" y="5853"/>
                      </a:moveTo>
                      <a:lnTo>
                        <a:pt x="3075" y="5849"/>
                      </a:lnTo>
                      <a:lnTo>
                        <a:pt x="3225" y="5838"/>
                      </a:lnTo>
                      <a:lnTo>
                        <a:pt x="3371" y="5818"/>
                      </a:lnTo>
                      <a:lnTo>
                        <a:pt x="3515" y="5793"/>
                      </a:lnTo>
                      <a:lnTo>
                        <a:pt x="3656" y="5760"/>
                      </a:lnTo>
                      <a:lnTo>
                        <a:pt x="3795" y="5721"/>
                      </a:lnTo>
                      <a:lnTo>
                        <a:pt x="3931" y="5674"/>
                      </a:lnTo>
                      <a:lnTo>
                        <a:pt x="4063" y="5622"/>
                      </a:lnTo>
                      <a:lnTo>
                        <a:pt x="4192" y="5563"/>
                      </a:lnTo>
                      <a:lnTo>
                        <a:pt x="4319" y="5499"/>
                      </a:lnTo>
                      <a:lnTo>
                        <a:pt x="4442" y="5427"/>
                      </a:lnTo>
                      <a:lnTo>
                        <a:pt x="4560" y="5351"/>
                      </a:lnTo>
                      <a:lnTo>
                        <a:pt x="4675" y="5270"/>
                      </a:lnTo>
                      <a:lnTo>
                        <a:pt x="4786" y="5183"/>
                      </a:lnTo>
                      <a:lnTo>
                        <a:pt x="4892" y="5091"/>
                      </a:lnTo>
                      <a:lnTo>
                        <a:pt x="4993" y="4993"/>
                      </a:lnTo>
                      <a:lnTo>
                        <a:pt x="5091" y="4892"/>
                      </a:lnTo>
                      <a:lnTo>
                        <a:pt x="5182" y="4786"/>
                      </a:lnTo>
                      <a:lnTo>
                        <a:pt x="5269" y="4675"/>
                      </a:lnTo>
                      <a:lnTo>
                        <a:pt x="5351" y="4560"/>
                      </a:lnTo>
                      <a:lnTo>
                        <a:pt x="5428" y="4441"/>
                      </a:lnTo>
                      <a:lnTo>
                        <a:pt x="5499" y="4319"/>
                      </a:lnTo>
                      <a:lnTo>
                        <a:pt x="5564" y="4193"/>
                      </a:lnTo>
                      <a:lnTo>
                        <a:pt x="5622" y="4063"/>
                      </a:lnTo>
                      <a:lnTo>
                        <a:pt x="5675" y="3931"/>
                      </a:lnTo>
                      <a:lnTo>
                        <a:pt x="5721" y="3795"/>
                      </a:lnTo>
                      <a:lnTo>
                        <a:pt x="5760" y="3656"/>
                      </a:lnTo>
                      <a:lnTo>
                        <a:pt x="5793" y="3515"/>
                      </a:lnTo>
                      <a:lnTo>
                        <a:pt x="5818" y="3371"/>
                      </a:lnTo>
                      <a:lnTo>
                        <a:pt x="5837" y="3224"/>
                      </a:lnTo>
                      <a:lnTo>
                        <a:pt x="5849" y="3077"/>
                      </a:lnTo>
                      <a:lnTo>
                        <a:pt x="5853" y="2926"/>
                      </a:lnTo>
                      <a:lnTo>
                        <a:pt x="5849" y="2776"/>
                      </a:lnTo>
                      <a:lnTo>
                        <a:pt x="5837" y="2628"/>
                      </a:lnTo>
                      <a:lnTo>
                        <a:pt x="5818" y="2481"/>
                      </a:lnTo>
                      <a:lnTo>
                        <a:pt x="5793" y="2337"/>
                      </a:lnTo>
                      <a:lnTo>
                        <a:pt x="5760" y="2196"/>
                      </a:lnTo>
                      <a:lnTo>
                        <a:pt x="5721" y="2058"/>
                      </a:lnTo>
                      <a:lnTo>
                        <a:pt x="5675" y="1922"/>
                      </a:lnTo>
                      <a:lnTo>
                        <a:pt x="5622" y="1788"/>
                      </a:lnTo>
                      <a:lnTo>
                        <a:pt x="5564" y="1659"/>
                      </a:lnTo>
                      <a:lnTo>
                        <a:pt x="5499" y="1532"/>
                      </a:lnTo>
                      <a:lnTo>
                        <a:pt x="5428" y="1411"/>
                      </a:lnTo>
                      <a:lnTo>
                        <a:pt x="5351" y="1292"/>
                      </a:lnTo>
                      <a:lnTo>
                        <a:pt x="5269" y="1177"/>
                      </a:lnTo>
                      <a:lnTo>
                        <a:pt x="5182" y="1066"/>
                      </a:lnTo>
                      <a:lnTo>
                        <a:pt x="5091" y="959"/>
                      </a:lnTo>
                      <a:lnTo>
                        <a:pt x="4993" y="858"/>
                      </a:lnTo>
                      <a:lnTo>
                        <a:pt x="4892" y="761"/>
                      </a:lnTo>
                      <a:lnTo>
                        <a:pt x="4786" y="669"/>
                      </a:lnTo>
                      <a:lnTo>
                        <a:pt x="4675" y="582"/>
                      </a:lnTo>
                      <a:lnTo>
                        <a:pt x="4560" y="500"/>
                      </a:lnTo>
                      <a:lnTo>
                        <a:pt x="4442" y="423"/>
                      </a:lnTo>
                      <a:lnTo>
                        <a:pt x="4319" y="353"/>
                      </a:lnTo>
                      <a:lnTo>
                        <a:pt x="4192" y="289"/>
                      </a:lnTo>
                      <a:lnTo>
                        <a:pt x="4063" y="229"/>
                      </a:lnTo>
                      <a:lnTo>
                        <a:pt x="3931" y="177"/>
                      </a:lnTo>
                      <a:lnTo>
                        <a:pt x="3795" y="132"/>
                      </a:lnTo>
                      <a:lnTo>
                        <a:pt x="3656" y="92"/>
                      </a:lnTo>
                      <a:lnTo>
                        <a:pt x="3515" y="59"/>
                      </a:lnTo>
                      <a:lnTo>
                        <a:pt x="3371" y="33"/>
                      </a:lnTo>
                      <a:lnTo>
                        <a:pt x="3225" y="14"/>
                      </a:lnTo>
                      <a:lnTo>
                        <a:pt x="3075" y="2"/>
                      </a:lnTo>
                      <a:lnTo>
                        <a:pt x="2926" y="0"/>
                      </a:lnTo>
                      <a:lnTo>
                        <a:pt x="2776" y="2"/>
                      </a:lnTo>
                      <a:lnTo>
                        <a:pt x="2628" y="14"/>
                      </a:lnTo>
                      <a:lnTo>
                        <a:pt x="2481" y="33"/>
                      </a:lnTo>
                      <a:lnTo>
                        <a:pt x="2338" y="59"/>
                      </a:lnTo>
                      <a:lnTo>
                        <a:pt x="2196" y="92"/>
                      </a:lnTo>
                      <a:lnTo>
                        <a:pt x="2058" y="132"/>
                      </a:lnTo>
                      <a:lnTo>
                        <a:pt x="1922" y="177"/>
                      </a:lnTo>
                      <a:lnTo>
                        <a:pt x="1788" y="229"/>
                      </a:lnTo>
                      <a:lnTo>
                        <a:pt x="1659" y="289"/>
                      </a:lnTo>
                      <a:lnTo>
                        <a:pt x="1532" y="353"/>
                      </a:lnTo>
                      <a:lnTo>
                        <a:pt x="1411" y="423"/>
                      </a:lnTo>
                      <a:lnTo>
                        <a:pt x="1292" y="500"/>
                      </a:lnTo>
                      <a:lnTo>
                        <a:pt x="1177" y="582"/>
                      </a:lnTo>
                      <a:lnTo>
                        <a:pt x="1066" y="669"/>
                      </a:lnTo>
                      <a:lnTo>
                        <a:pt x="959" y="761"/>
                      </a:lnTo>
                      <a:lnTo>
                        <a:pt x="858" y="858"/>
                      </a:lnTo>
                      <a:lnTo>
                        <a:pt x="761" y="959"/>
                      </a:lnTo>
                      <a:lnTo>
                        <a:pt x="669" y="1066"/>
                      </a:lnTo>
                      <a:lnTo>
                        <a:pt x="582" y="1177"/>
                      </a:lnTo>
                      <a:lnTo>
                        <a:pt x="500" y="1292"/>
                      </a:lnTo>
                      <a:lnTo>
                        <a:pt x="424" y="1411"/>
                      </a:lnTo>
                      <a:lnTo>
                        <a:pt x="354" y="1532"/>
                      </a:lnTo>
                      <a:lnTo>
                        <a:pt x="289" y="1659"/>
                      </a:lnTo>
                      <a:lnTo>
                        <a:pt x="230" y="1788"/>
                      </a:lnTo>
                      <a:lnTo>
                        <a:pt x="177" y="1922"/>
                      </a:lnTo>
                      <a:lnTo>
                        <a:pt x="132" y="2058"/>
                      </a:lnTo>
                      <a:lnTo>
                        <a:pt x="92" y="2196"/>
                      </a:lnTo>
                      <a:lnTo>
                        <a:pt x="59" y="2337"/>
                      </a:lnTo>
                      <a:lnTo>
                        <a:pt x="33" y="2481"/>
                      </a:lnTo>
                      <a:lnTo>
                        <a:pt x="14" y="2628"/>
                      </a:lnTo>
                      <a:lnTo>
                        <a:pt x="2" y="2776"/>
                      </a:lnTo>
                      <a:lnTo>
                        <a:pt x="0" y="2926"/>
                      </a:lnTo>
                      <a:lnTo>
                        <a:pt x="2" y="3077"/>
                      </a:lnTo>
                      <a:lnTo>
                        <a:pt x="14" y="3224"/>
                      </a:lnTo>
                      <a:lnTo>
                        <a:pt x="33" y="3371"/>
                      </a:lnTo>
                      <a:lnTo>
                        <a:pt x="59" y="3515"/>
                      </a:lnTo>
                      <a:lnTo>
                        <a:pt x="92" y="3656"/>
                      </a:lnTo>
                      <a:lnTo>
                        <a:pt x="132" y="3795"/>
                      </a:lnTo>
                      <a:lnTo>
                        <a:pt x="177" y="3931"/>
                      </a:lnTo>
                      <a:lnTo>
                        <a:pt x="230" y="4063"/>
                      </a:lnTo>
                      <a:lnTo>
                        <a:pt x="289" y="4193"/>
                      </a:lnTo>
                      <a:lnTo>
                        <a:pt x="354" y="4319"/>
                      </a:lnTo>
                      <a:lnTo>
                        <a:pt x="424" y="4441"/>
                      </a:lnTo>
                      <a:lnTo>
                        <a:pt x="500" y="4560"/>
                      </a:lnTo>
                      <a:lnTo>
                        <a:pt x="582" y="4675"/>
                      </a:lnTo>
                      <a:lnTo>
                        <a:pt x="669" y="4786"/>
                      </a:lnTo>
                      <a:lnTo>
                        <a:pt x="761" y="4892"/>
                      </a:lnTo>
                      <a:lnTo>
                        <a:pt x="858" y="4993"/>
                      </a:lnTo>
                      <a:lnTo>
                        <a:pt x="959" y="5091"/>
                      </a:lnTo>
                      <a:lnTo>
                        <a:pt x="1066" y="5183"/>
                      </a:lnTo>
                      <a:lnTo>
                        <a:pt x="1177" y="5270"/>
                      </a:lnTo>
                      <a:lnTo>
                        <a:pt x="1292" y="5351"/>
                      </a:lnTo>
                      <a:lnTo>
                        <a:pt x="1411" y="5427"/>
                      </a:lnTo>
                      <a:lnTo>
                        <a:pt x="1532" y="5499"/>
                      </a:lnTo>
                      <a:lnTo>
                        <a:pt x="1659" y="5563"/>
                      </a:lnTo>
                      <a:lnTo>
                        <a:pt x="1788" y="5622"/>
                      </a:lnTo>
                      <a:lnTo>
                        <a:pt x="1922" y="5674"/>
                      </a:lnTo>
                      <a:lnTo>
                        <a:pt x="2058" y="5721"/>
                      </a:lnTo>
                      <a:lnTo>
                        <a:pt x="2196" y="5760"/>
                      </a:lnTo>
                      <a:lnTo>
                        <a:pt x="2338" y="5793"/>
                      </a:lnTo>
                      <a:lnTo>
                        <a:pt x="2481" y="5818"/>
                      </a:lnTo>
                      <a:lnTo>
                        <a:pt x="2628" y="5838"/>
                      </a:lnTo>
                      <a:lnTo>
                        <a:pt x="2776" y="5849"/>
                      </a:lnTo>
                      <a:lnTo>
                        <a:pt x="2926" y="5853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68" name="Freeform 2304"/>
                <p:cNvSpPr>
                  <a:spLocks/>
                </p:cNvSpPr>
                <p:nvPr/>
              </p:nvSpPr>
              <p:spPr bwMode="auto">
                <a:xfrm>
                  <a:off x="3911" y="2017"/>
                  <a:ext cx="1280" cy="1280"/>
                </a:xfrm>
                <a:custGeom>
                  <a:avLst/>
                  <a:gdLst>
                    <a:gd name="T0" fmla="*/ 0 w 5119"/>
                    <a:gd name="T1" fmla="*/ 0 h 5121"/>
                    <a:gd name="T2" fmla="*/ 0 w 5119"/>
                    <a:gd name="T3" fmla="*/ 0 h 5121"/>
                    <a:gd name="T4" fmla="*/ 0 w 5119"/>
                    <a:gd name="T5" fmla="*/ 0 h 5121"/>
                    <a:gd name="T6" fmla="*/ 0 w 5119"/>
                    <a:gd name="T7" fmla="*/ 0 h 5121"/>
                    <a:gd name="T8" fmla="*/ 0 w 5119"/>
                    <a:gd name="T9" fmla="*/ 0 h 5121"/>
                    <a:gd name="T10" fmla="*/ 0 w 5119"/>
                    <a:gd name="T11" fmla="*/ 0 h 5121"/>
                    <a:gd name="T12" fmla="*/ 0 w 5119"/>
                    <a:gd name="T13" fmla="*/ 0 h 5121"/>
                    <a:gd name="T14" fmla="*/ 0 w 5119"/>
                    <a:gd name="T15" fmla="*/ 0 h 5121"/>
                    <a:gd name="T16" fmla="*/ 0 w 5119"/>
                    <a:gd name="T17" fmla="*/ 0 h 5121"/>
                    <a:gd name="T18" fmla="*/ 0 w 5119"/>
                    <a:gd name="T19" fmla="*/ 0 h 5121"/>
                    <a:gd name="T20" fmla="*/ 0 w 5119"/>
                    <a:gd name="T21" fmla="*/ 0 h 5121"/>
                    <a:gd name="T22" fmla="*/ 0 w 5119"/>
                    <a:gd name="T23" fmla="*/ 0 h 5121"/>
                    <a:gd name="T24" fmla="*/ 0 w 5119"/>
                    <a:gd name="T25" fmla="*/ 0 h 5121"/>
                    <a:gd name="T26" fmla="*/ 0 w 5119"/>
                    <a:gd name="T27" fmla="*/ 0 h 5121"/>
                    <a:gd name="T28" fmla="*/ 0 w 5119"/>
                    <a:gd name="T29" fmla="*/ 0 h 5121"/>
                    <a:gd name="T30" fmla="*/ 0 w 5119"/>
                    <a:gd name="T31" fmla="*/ 0 h 5121"/>
                    <a:gd name="T32" fmla="*/ 0 w 5119"/>
                    <a:gd name="T33" fmla="*/ 0 h 5121"/>
                    <a:gd name="T34" fmla="*/ 0 w 5119"/>
                    <a:gd name="T35" fmla="*/ 0 h 5121"/>
                    <a:gd name="T36" fmla="*/ 0 w 5119"/>
                    <a:gd name="T37" fmla="*/ 0 h 5121"/>
                    <a:gd name="T38" fmla="*/ 0 w 5119"/>
                    <a:gd name="T39" fmla="*/ 0 h 5121"/>
                    <a:gd name="T40" fmla="*/ 0 w 5119"/>
                    <a:gd name="T41" fmla="*/ 0 h 5121"/>
                    <a:gd name="T42" fmla="*/ 0 w 5119"/>
                    <a:gd name="T43" fmla="*/ 0 h 5121"/>
                    <a:gd name="T44" fmla="*/ 0 w 5119"/>
                    <a:gd name="T45" fmla="*/ 0 h 5121"/>
                    <a:gd name="T46" fmla="*/ 0 w 5119"/>
                    <a:gd name="T47" fmla="*/ 0 h 5121"/>
                    <a:gd name="T48" fmla="*/ 0 w 5119"/>
                    <a:gd name="T49" fmla="*/ 0 h 5121"/>
                    <a:gd name="T50" fmla="*/ 0 w 5119"/>
                    <a:gd name="T51" fmla="*/ 0 h 5121"/>
                    <a:gd name="T52" fmla="*/ 0 w 5119"/>
                    <a:gd name="T53" fmla="*/ 0 h 5121"/>
                    <a:gd name="T54" fmla="*/ 0 w 5119"/>
                    <a:gd name="T55" fmla="*/ 0 h 5121"/>
                    <a:gd name="T56" fmla="*/ 0 w 5119"/>
                    <a:gd name="T57" fmla="*/ 0 h 5121"/>
                    <a:gd name="T58" fmla="*/ 0 w 5119"/>
                    <a:gd name="T59" fmla="*/ 0 h 5121"/>
                    <a:gd name="T60" fmla="*/ 0 w 5119"/>
                    <a:gd name="T61" fmla="*/ 0 h 5121"/>
                    <a:gd name="T62" fmla="*/ 0 w 5119"/>
                    <a:gd name="T63" fmla="*/ 0 h 5121"/>
                    <a:gd name="T64" fmla="*/ 0 w 5119"/>
                    <a:gd name="T65" fmla="*/ 0 h 5121"/>
                    <a:gd name="T66" fmla="*/ 0 w 5119"/>
                    <a:gd name="T67" fmla="*/ 0 h 5121"/>
                    <a:gd name="T68" fmla="*/ 0 w 5119"/>
                    <a:gd name="T69" fmla="*/ 0 h 5121"/>
                    <a:gd name="T70" fmla="*/ 0 w 5119"/>
                    <a:gd name="T71" fmla="*/ 0 h 5121"/>
                    <a:gd name="T72" fmla="*/ 0 w 5119"/>
                    <a:gd name="T73" fmla="*/ 0 h 5121"/>
                    <a:gd name="T74" fmla="*/ 0 w 5119"/>
                    <a:gd name="T75" fmla="*/ 0 h 5121"/>
                    <a:gd name="T76" fmla="*/ 0 w 5119"/>
                    <a:gd name="T77" fmla="*/ 0 h 5121"/>
                    <a:gd name="T78" fmla="*/ 0 w 5119"/>
                    <a:gd name="T79" fmla="*/ 0 h 5121"/>
                    <a:gd name="T80" fmla="*/ 0 w 5119"/>
                    <a:gd name="T81" fmla="*/ 0 h 5121"/>
                    <a:gd name="T82" fmla="*/ 0 w 5119"/>
                    <a:gd name="T83" fmla="*/ 0 h 5121"/>
                    <a:gd name="T84" fmla="*/ 0 w 5119"/>
                    <a:gd name="T85" fmla="*/ 0 h 51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19"/>
                    <a:gd name="T130" fmla="*/ 0 h 5121"/>
                    <a:gd name="T131" fmla="*/ 5119 w 5119"/>
                    <a:gd name="T132" fmla="*/ 5121 h 51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19" h="5121">
                      <a:moveTo>
                        <a:pt x="2559" y="5121"/>
                      </a:moveTo>
                      <a:lnTo>
                        <a:pt x="2690" y="5117"/>
                      </a:lnTo>
                      <a:lnTo>
                        <a:pt x="2821" y="5107"/>
                      </a:lnTo>
                      <a:lnTo>
                        <a:pt x="2949" y="5090"/>
                      </a:lnTo>
                      <a:lnTo>
                        <a:pt x="3074" y="5068"/>
                      </a:lnTo>
                      <a:lnTo>
                        <a:pt x="3198" y="5039"/>
                      </a:lnTo>
                      <a:lnTo>
                        <a:pt x="3318" y="5004"/>
                      </a:lnTo>
                      <a:lnTo>
                        <a:pt x="3437" y="4965"/>
                      </a:lnTo>
                      <a:lnTo>
                        <a:pt x="3553" y="4919"/>
                      </a:lnTo>
                      <a:lnTo>
                        <a:pt x="3667" y="4867"/>
                      </a:lnTo>
                      <a:lnTo>
                        <a:pt x="3778" y="4810"/>
                      </a:lnTo>
                      <a:lnTo>
                        <a:pt x="3885" y="4748"/>
                      </a:lnTo>
                      <a:lnTo>
                        <a:pt x="3989" y="4682"/>
                      </a:lnTo>
                      <a:lnTo>
                        <a:pt x="4089" y="4611"/>
                      </a:lnTo>
                      <a:lnTo>
                        <a:pt x="4185" y="4535"/>
                      </a:lnTo>
                      <a:lnTo>
                        <a:pt x="4279" y="4454"/>
                      </a:lnTo>
                      <a:lnTo>
                        <a:pt x="4368" y="4370"/>
                      </a:lnTo>
                      <a:lnTo>
                        <a:pt x="4452" y="4280"/>
                      </a:lnTo>
                      <a:lnTo>
                        <a:pt x="4533" y="4187"/>
                      </a:lnTo>
                      <a:lnTo>
                        <a:pt x="4609" y="4090"/>
                      </a:lnTo>
                      <a:lnTo>
                        <a:pt x="4680" y="3989"/>
                      </a:lnTo>
                      <a:lnTo>
                        <a:pt x="4748" y="3886"/>
                      </a:lnTo>
                      <a:lnTo>
                        <a:pt x="4809" y="3780"/>
                      </a:lnTo>
                      <a:lnTo>
                        <a:pt x="4865" y="3669"/>
                      </a:lnTo>
                      <a:lnTo>
                        <a:pt x="4917" y="3555"/>
                      </a:lnTo>
                      <a:lnTo>
                        <a:pt x="4963" y="3439"/>
                      </a:lnTo>
                      <a:lnTo>
                        <a:pt x="5004" y="3320"/>
                      </a:lnTo>
                      <a:lnTo>
                        <a:pt x="5038" y="3199"/>
                      </a:lnTo>
                      <a:lnTo>
                        <a:pt x="5067" y="3075"/>
                      </a:lnTo>
                      <a:lnTo>
                        <a:pt x="5090" y="2949"/>
                      </a:lnTo>
                      <a:lnTo>
                        <a:pt x="5106" y="2821"/>
                      </a:lnTo>
                      <a:lnTo>
                        <a:pt x="5115" y="2692"/>
                      </a:lnTo>
                      <a:lnTo>
                        <a:pt x="5119" y="2560"/>
                      </a:lnTo>
                      <a:lnTo>
                        <a:pt x="5115" y="2429"/>
                      </a:lnTo>
                      <a:lnTo>
                        <a:pt x="5106" y="2300"/>
                      </a:lnTo>
                      <a:lnTo>
                        <a:pt x="5090" y="2172"/>
                      </a:lnTo>
                      <a:lnTo>
                        <a:pt x="5067" y="2046"/>
                      </a:lnTo>
                      <a:lnTo>
                        <a:pt x="5038" y="1922"/>
                      </a:lnTo>
                      <a:lnTo>
                        <a:pt x="5004" y="1801"/>
                      </a:lnTo>
                      <a:lnTo>
                        <a:pt x="4963" y="1682"/>
                      </a:lnTo>
                      <a:lnTo>
                        <a:pt x="4917" y="1566"/>
                      </a:lnTo>
                      <a:lnTo>
                        <a:pt x="4865" y="1452"/>
                      </a:lnTo>
                      <a:lnTo>
                        <a:pt x="4809" y="1342"/>
                      </a:lnTo>
                      <a:lnTo>
                        <a:pt x="4748" y="1235"/>
                      </a:lnTo>
                      <a:lnTo>
                        <a:pt x="4680" y="1132"/>
                      </a:lnTo>
                      <a:lnTo>
                        <a:pt x="4609" y="1031"/>
                      </a:lnTo>
                      <a:lnTo>
                        <a:pt x="4533" y="934"/>
                      </a:lnTo>
                      <a:lnTo>
                        <a:pt x="4452" y="841"/>
                      </a:lnTo>
                      <a:lnTo>
                        <a:pt x="4368" y="751"/>
                      </a:lnTo>
                      <a:lnTo>
                        <a:pt x="4279" y="667"/>
                      </a:lnTo>
                      <a:lnTo>
                        <a:pt x="4185" y="586"/>
                      </a:lnTo>
                      <a:lnTo>
                        <a:pt x="4089" y="510"/>
                      </a:lnTo>
                      <a:lnTo>
                        <a:pt x="3989" y="439"/>
                      </a:lnTo>
                      <a:lnTo>
                        <a:pt x="3885" y="373"/>
                      </a:lnTo>
                      <a:lnTo>
                        <a:pt x="3778" y="311"/>
                      </a:lnTo>
                      <a:lnTo>
                        <a:pt x="3667" y="254"/>
                      </a:lnTo>
                      <a:lnTo>
                        <a:pt x="3553" y="202"/>
                      </a:lnTo>
                      <a:lnTo>
                        <a:pt x="3437" y="156"/>
                      </a:lnTo>
                      <a:lnTo>
                        <a:pt x="3318" y="117"/>
                      </a:lnTo>
                      <a:lnTo>
                        <a:pt x="3198" y="82"/>
                      </a:lnTo>
                      <a:lnTo>
                        <a:pt x="3074" y="53"/>
                      </a:lnTo>
                      <a:lnTo>
                        <a:pt x="2949" y="31"/>
                      </a:lnTo>
                      <a:lnTo>
                        <a:pt x="2821" y="14"/>
                      </a:lnTo>
                      <a:lnTo>
                        <a:pt x="2690" y="4"/>
                      </a:lnTo>
                      <a:lnTo>
                        <a:pt x="2559" y="0"/>
                      </a:lnTo>
                      <a:lnTo>
                        <a:pt x="2427" y="4"/>
                      </a:lnTo>
                      <a:lnTo>
                        <a:pt x="2298" y="14"/>
                      </a:lnTo>
                      <a:lnTo>
                        <a:pt x="2170" y="31"/>
                      </a:lnTo>
                      <a:lnTo>
                        <a:pt x="2044" y="53"/>
                      </a:lnTo>
                      <a:lnTo>
                        <a:pt x="1920" y="82"/>
                      </a:lnTo>
                      <a:lnTo>
                        <a:pt x="1799" y="117"/>
                      </a:lnTo>
                      <a:lnTo>
                        <a:pt x="1680" y="156"/>
                      </a:lnTo>
                      <a:lnTo>
                        <a:pt x="1564" y="202"/>
                      </a:lnTo>
                      <a:lnTo>
                        <a:pt x="1452" y="254"/>
                      </a:lnTo>
                      <a:lnTo>
                        <a:pt x="1341" y="311"/>
                      </a:lnTo>
                      <a:lnTo>
                        <a:pt x="1234" y="373"/>
                      </a:lnTo>
                      <a:lnTo>
                        <a:pt x="1130" y="439"/>
                      </a:lnTo>
                      <a:lnTo>
                        <a:pt x="1029" y="510"/>
                      </a:lnTo>
                      <a:lnTo>
                        <a:pt x="933" y="586"/>
                      </a:lnTo>
                      <a:lnTo>
                        <a:pt x="839" y="667"/>
                      </a:lnTo>
                      <a:lnTo>
                        <a:pt x="751" y="751"/>
                      </a:lnTo>
                      <a:lnTo>
                        <a:pt x="666" y="841"/>
                      </a:lnTo>
                      <a:lnTo>
                        <a:pt x="586" y="934"/>
                      </a:lnTo>
                      <a:lnTo>
                        <a:pt x="509" y="1031"/>
                      </a:lnTo>
                      <a:lnTo>
                        <a:pt x="438" y="1132"/>
                      </a:lnTo>
                      <a:lnTo>
                        <a:pt x="371" y="1235"/>
                      </a:lnTo>
                      <a:lnTo>
                        <a:pt x="310" y="1342"/>
                      </a:lnTo>
                      <a:lnTo>
                        <a:pt x="253" y="1452"/>
                      </a:lnTo>
                      <a:lnTo>
                        <a:pt x="202" y="1566"/>
                      </a:lnTo>
                      <a:lnTo>
                        <a:pt x="156" y="1682"/>
                      </a:lnTo>
                      <a:lnTo>
                        <a:pt x="115" y="1801"/>
                      </a:lnTo>
                      <a:lnTo>
                        <a:pt x="80" y="1922"/>
                      </a:lnTo>
                      <a:lnTo>
                        <a:pt x="51" y="2046"/>
                      </a:lnTo>
                      <a:lnTo>
                        <a:pt x="29" y="2172"/>
                      </a:lnTo>
                      <a:lnTo>
                        <a:pt x="13" y="2300"/>
                      </a:lnTo>
                      <a:lnTo>
                        <a:pt x="2" y="2429"/>
                      </a:lnTo>
                      <a:lnTo>
                        <a:pt x="0" y="2560"/>
                      </a:lnTo>
                      <a:lnTo>
                        <a:pt x="2" y="2692"/>
                      </a:lnTo>
                      <a:lnTo>
                        <a:pt x="13" y="2821"/>
                      </a:lnTo>
                      <a:lnTo>
                        <a:pt x="29" y="2949"/>
                      </a:lnTo>
                      <a:lnTo>
                        <a:pt x="51" y="3075"/>
                      </a:lnTo>
                      <a:lnTo>
                        <a:pt x="80" y="3199"/>
                      </a:lnTo>
                      <a:lnTo>
                        <a:pt x="115" y="3320"/>
                      </a:lnTo>
                      <a:lnTo>
                        <a:pt x="156" y="3439"/>
                      </a:lnTo>
                      <a:lnTo>
                        <a:pt x="202" y="3555"/>
                      </a:lnTo>
                      <a:lnTo>
                        <a:pt x="253" y="3669"/>
                      </a:lnTo>
                      <a:lnTo>
                        <a:pt x="310" y="3780"/>
                      </a:lnTo>
                      <a:lnTo>
                        <a:pt x="371" y="3886"/>
                      </a:lnTo>
                      <a:lnTo>
                        <a:pt x="438" y="3989"/>
                      </a:lnTo>
                      <a:lnTo>
                        <a:pt x="509" y="4090"/>
                      </a:lnTo>
                      <a:lnTo>
                        <a:pt x="586" y="4187"/>
                      </a:lnTo>
                      <a:lnTo>
                        <a:pt x="666" y="4280"/>
                      </a:lnTo>
                      <a:lnTo>
                        <a:pt x="751" y="4370"/>
                      </a:lnTo>
                      <a:lnTo>
                        <a:pt x="839" y="4454"/>
                      </a:lnTo>
                      <a:lnTo>
                        <a:pt x="933" y="4535"/>
                      </a:lnTo>
                      <a:lnTo>
                        <a:pt x="1029" y="4611"/>
                      </a:lnTo>
                      <a:lnTo>
                        <a:pt x="1130" y="4682"/>
                      </a:lnTo>
                      <a:lnTo>
                        <a:pt x="1234" y="4748"/>
                      </a:lnTo>
                      <a:lnTo>
                        <a:pt x="1341" y="4810"/>
                      </a:lnTo>
                      <a:lnTo>
                        <a:pt x="1452" y="4867"/>
                      </a:lnTo>
                      <a:lnTo>
                        <a:pt x="1564" y="4919"/>
                      </a:lnTo>
                      <a:lnTo>
                        <a:pt x="1680" y="4965"/>
                      </a:lnTo>
                      <a:lnTo>
                        <a:pt x="1799" y="5004"/>
                      </a:lnTo>
                      <a:lnTo>
                        <a:pt x="1920" y="5039"/>
                      </a:lnTo>
                      <a:lnTo>
                        <a:pt x="2044" y="5068"/>
                      </a:lnTo>
                      <a:lnTo>
                        <a:pt x="2170" y="5090"/>
                      </a:lnTo>
                      <a:lnTo>
                        <a:pt x="2298" y="5107"/>
                      </a:lnTo>
                      <a:lnTo>
                        <a:pt x="2427" y="5117"/>
                      </a:lnTo>
                      <a:lnTo>
                        <a:pt x="2559" y="5121"/>
                      </a:lnTo>
                      <a:close/>
                    </a:path>
                  </a:pathLst>
                </a:custGeom>
                <a:solidFill>
                  <a:srgbClr val="887F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69" name="Freeform 2305"/>
                <p:cNvSpPr>
                  <a:spLocks/>
                </p:cNvSpPr>
                <p:nvPr/>
              </p:nvSpPr>
              <p:spPr bwMode="auto">
                <a:xfrm>
                  <a:off x="3911" y="2017"/>
                  <a:ext cx="1280" cy="1280"/>
                </a:xfrm>
                <a:custGeom>
                  <a:avLst/>
                  <a:gdLst>
                    <a:gd name="T0" fmla="*/ 0 w 5119"/>
                    <a:gd name="T1" fmla="*/ 0 h 5121"/>
                    <a:gd name="T2" fmla="*/ 0 w 5119"/>
                    <a:gd name="T3" fmla="*/ 0 h 5121"/>
                    <a:gd name="T4" fmla="*/ 0 w 5119"/>
                    <a:gd name="T5" fmla="*/ 0 h 5121"/>
                    <a:gd name="T6" fmla="*/ 0 w 5119"/>
                    <a:gd name="T7" fmla="*/ 0 h 5121"/>
                    <a:gd name="T8" fmla="*/ 0 w 5119"/>
                    <a:gd name="T9" fmla="*/ 0 h 5121"/>
                    <a:gd name="T10" fmla="*/ 0 w 5119"/>
                    <a:gd name="T11" fmla="*/ 0 h 5121"/>
                    <a:gd name="T12" fmla="*/ 0 w 5119"/>
                    <a:gd name="T13" fmla="*/ 0 h 5121"/>
                    <a:gd name="T14" fmla="*/ 0 w 5119"/>
                    <a:gd name="T15" fmla="*/ 0 h 5121"/>
                    <a:gd name="T16" fmla="*/ 0 w 5119"/>
                    <a:gd name="T17" fmla="*/ 0 h 5121"/>
                    <a:gd name="T18" fmla="*/ 0 w 5119"/>
                    <a:gd name="T19" fmla="*/ 0 h 5121"/>
                    <a:gd name="T20" fmla="*/ 0 w 5119"/>
                    <a:gd name="T21" fmla="*/ 0 h 5121"/>
                    <a:gd name="T22" fmla="*/ 0 w 5119"/>
                    <a:gd name="T23" fmla="*/ 0 h 5121"/>
                    <a:gd name="T24" fmla="*/ 0 w 5119"/>
                    <a:gd name="T25" fmla="*/ 0 h 5121"/>
                    <a:gd name="T26" fmla="*/ 0 w 5119"/>
                    <a:gd name="T27" fmla="*/ 0 h 5121"/>
                    <a:gd name="T28" fmla="*/ 0 w 5119"/>
                    <a:gd name="T29" fmla="*/ 0 h 5121"/>
                    <a:gd name="T30" fmla="*/ 0 w 5119"/>
                    <a:gd name="T31" fmla="*/ 0 h 5121"/>
                    <a:gd name="T32" fmla="*/ 0 w 5119"/>
                    <a:gd name="T33" fmla="*/ 0 h 5121"/>
                    <a:gd name="T34" fmla="*/ 0 w 5119"/>
                    <a:gd name="T35" fmla="*/ 0 h 5121"/>
                    <a:gd name="T36" fmla="*/ 0 w 5119"/>
                    <a:gd name="T37" fmla="*/ 0 h 5121"/>
                    <a:gd name="T38" fmla="*/ 0 w 5119"/>
                    <a:gd name="T39" fmla="*/ 0 h 5121"/>
                    <a:gd name="T40" fmla="*/ 0 w 5119"/>
                    <a:gd name="T41" fmla="*/ 0 h 5121"/>
                    <a:gd name="T42" fmla="*/ 0 w 5119"/>
                    <a:gd name="T43" fmla="*/ 0 h 5121"/>
                    <a:gd name="T44" fmla="*/ 0 w 5119"/>
                    <a:gd name="T45" fmla="*/ 0 h 5121"/>
                    <a:gd name="T46" fmla="*/ 0 w 5119"/>
                    <a:gd name="T47" fmla="*/ 0 h 5121"/>
                    <a:gd name="T48" fmla="*/ 0 w 5119"/>
                    <a:gd name="T49" fmla="*/ 0 h 5121"/>
                    <a:gd name="T50" fmla="*/ 0 w 5119"/>
                    <a:gd name="T51" fmla="*/ 0 h 5121"/>
                    <a:gd name="T52" fmla="*/ 0 w 5119"/>
                    <a:gd name="T53" fmla="*/ 0 h 5121"/>
                    <a:gd name="T54" fmla="*/ 0 w 5119"/>
                    <a:gd name="T55" fmla="*/ 0 h 5121"/>
                    <a:gd name="T56" fmla="*/ 0 w 5119"/>
                    <a:gd name="T57" fmla="*/ 0 h 5121"/>
                    <a:gd name="T58" fmla="*/ 0 w 5119"/>
                    <a:gd name="T59" fmla="*/ 0 h 5121"/>
                    <a:gd name="T60" fmla="*/ 0 w 5119"/>
                    <a:gd name="T61" fmla="*/ 0 h 5121"/>
                    <a:gd name="T62" fmla="*/ 0 w 5119"/>
                    <a:gd name="T63" fmla="*/ 0 h 5121"/>
                    <a:gd name="T64" fmla="*/ 0 w 5119"/>
                    <a:gd name="T65" fmla="*/ 0 h 5121"/>
                    <a:gd name="T66" fmla="*/ 0 w 5119"/>
                    <a:gd name="T67" fmla="*/ 0 h 5121"/>
                    <a:gd name="T68" fmla="*/ 0 w 5119"/>
                    <a:gd name="T69" fmla="*/ 0 h 5121"/>
                    <a:gd name="T70" fmla="*/ 0 w 5119"/>
                    <a:gd name="T71" fmla="*/ 0 h 5121"/>
                    <a:gd name="T72" fmla="*/ 0 w 5119"/>
                    <a:gd name="T73" fmla="*/ 0 h 5121"/>
                    <a:gd name="T74" fmla="*/ 0 w 5119"/>
                    <a:gd name="T75" fmla="*/ 0 h 5121"/>
                    <a:gd name="T76" fmla="*/ 0 w 5119"/>
                    <a:gd name="T77" fmla="*/ 0 h 5121"/>
                    <a:gd name="T78" fmla="*/ 0 w 5119"/>
                    <a:gd name="T79" fmla="*/ 0 h 5121"/>
                    <a:gd name="T80" fmla="*/ 0 w 5119"/>
                    <a:gd name="T81" fmla="*/ 0 h 5121"/>
                    <a:gd name="T82" fmla="*/ 0 w 5119"/>
                    <a:gd name="T83" fmla="*/ 0 h 5121"/>
                    <a:gd name="T84" fmla="*/ 0 w 5119"/>
                    <a:gd name="T85" fmla="*/ 0 h 51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19"/>
                    <a:gd name="T130" fmla="*/ 0 h 5121"/>
                    <a:gd name="T131" fmla="*/ 5119 w 5119"/>
                    <a:gd name="T132" fmla="*/ 5121 h 51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19" h="5121">
                      <a:moveTo>
                        <a:pt x="2559" y="5121"/>
                      </a:moveTo>
                      <a:lnTo>
                        <a:pt x="2690" y="5117"/>
                      </a:lnTo>
                      <a:lnTo>
                        <a:pt x="2821" y="5107"/>
                      </a:lnTo>
                      <a:lnTo>
                        <a:pt x="2949" y="5090"/>
                      </a:lnTo>
                      <a:lnTo>
                        <a:pt x="3074" y="5068"/>
                      </a:lnTo>
                      <a:lnTo>
                        <a:pt x="3198" y="5039"/>
                      </a:lnTo>
                      <a:lnTo>
                        <a:pt x="3318" y="5004"/>
                      </a:lnTo>
                      <a:lnTo>
                        <a:pt x="3437" y="4965"/>
                      </a:lnTo>
                      <a:lnTo>
                        <a:pt x="3553" y="4919"/>
                      </a:lnTo>
                      <a:lnTo>
                        <a:pt x="3667" y="4867"/>
                      </a:lnTo>
                      <a:lnTo>
                        <a:pt x="3778" y="4810"/>
                      </a:lnTo>
                      <a:lnTo>
                        <a:pt x="3885" y="4748"/>
                      </a:lnTo>
                      <a:lnTo>
                        <a:pt x="3989" y="4682"/>
                      </a:lnTo>
                      <a:lnTo>
                        <a:pt x="4089" y="4611"/>
                      </a:lnTo>
                      <a:lnTo>
                        <a:pt x="4185" y="4535"/>
                      </a:lnTo>
                      <a:lnTo>
                        <a:pt x="4279" y="4454"/>
                      </a:lnTo>
                      <a:lnTo>
                        <a:pt x="4368" y="4370"/>
                      </a:lnTo>
                      <a:lnTo>
                        <a:pt x="4452" y="4280"/>
                      </a:lnTo>
                      <a:lnTo>
                        <a:pt x="4533" y="4187"/>
                      </a:lnTo>
                      <a:lnTo>
                        <a:pt x="4609" y="4090"/>
                      </a:lnTo>
                      <a:lnTo>
                        <a:pt x="4680" y="3989"/>
                      </a:lnTo>
                      <a:lnTo>
                        <a:pt x="4748" y="3886"/>
                      </a:lnTo>
                      <a:lnTo>
                        <a:pt x="4809" y="3780"/>
                      </a:lnTo>
                      <a:lnTo>
                        <a:pt x="4865" y="3669"/>
                      </a:lnTo>
                      <a:lnTo>
                        <a:pt x="4917" y="3555"/>
                      </a:lnTo>
                      <a:lnTo>
                        <a:pt x="4963" y="3439"/>
                      </a:lnTo>
                      <a:lnTo>
                        <a:pt x="5004" y="3320"/>
                      </a:lnTo>
                      <a:lnTo>
                        <a:pt x="5038" y="3199"/>
                      </a:lnTo>
                      <a:lnTo>
                        <a:pt x="5067" y="3075"/>
                      </a:lnTo>
                      <a:lnTo>
                        <a:pt x="5090" y="2949"/>
                      </a:lnTo>
                      <a:lnTo>
                        <a:pt x="5106" y="2821"/>
                      </a:lnTo>
                      <a:lnTo>
                        <a:pt x="5115" y="2692"/>
                      </a:lnTo>
                      <a:lnTo>
                        <a:pt x="5119" y="2560"/>
                      </a:lnTo>
                      <a:lnTo>
                        <a:pt x="5115" y="2429"/>
                      </a:lnTo>
                      <a:lnTo>
                        <a:pt x="5106" y="2300"/>
                      </a:lnTo>
                      <a:lnTo>
                        <a:pt x="5090" y="2172"/>
                      </a:lnTo>
                      <a:lnTo>
                        <a:pt x="5067" y="2046"/>
                      </a:lnTo>
                      <a:lnTo>
                        <a:pt x="5038" y="1922"/>
                      </a:lnTo>
                      <a:lnTo>
                        <a:pt x="5004" y="1801"/>
                      </a:lnTo>
                      <a:lnTo>
                        <a:pt x="4963" y="1682"/>
                      </a:lnTo>
                      <a:lnTo>
                        <a:pt x="4917" y="1566"/>
                      </a:lnTo>
                      <a:lnTo>
                        <a:pt x="4865" y="1452"/>
                      </a:lnTo>
                      <a:lnTo>
                        <a:pt x="4809" y="1342"/>
                      </a:lnTo>
                      <a:lnTo>
                        <a:pt x="4748" y="1235"/>
                      </a:lnTo>
                      <a:lnTo>
                        <a:pt x="4680" y="1132"/>
                      </a:lnTo>
                      <a:lnTo>
                        <a:pt x="4609" y="1031"/>
                      </a:lnTo>
                      <a:lnTo>
                        <a:pt x="4533" y="934"/>
                      </a:lnTo>
                      <a:lnTo>
                        <a:pt x="4452" y="841"/>
                      </a:lnTo>
                      <a:lnTo>
                        <a:pt x="4368" y="751"/>
                      </a:lnTo>
                      <a:lnTo>
                        <a:pt x="4279" y="667"/>
                      </a:lnTo>
                      <a:lnTo>
                        <a:pt x="4185" y="586"/>
                      </a:lnTo>
                      <a:lnTo>
                        <a:pt x="4089" y="510"/>
                      </a:lnTo>
                      <a:lnTo>
                        <a:pt x="3989" y="439"/>
                      </a:lnTo>
                      <a:lnTo>
                        <a:pt x="3885" y="373"/>
                      </a:lnTo>
                      <a:lnTo>
                        <a:pt x="3778" y="311"/>
                      </a:lnTo>
                      <a:lnTo>
                        <a:pt x="3667" y="254"/>
                      </a:lnTo>
                      <a:lnTo>
                        <a:pt x="3553" y="202"/>
                      </a:lnTo>
                      <a:lnTo>
                        <a:pt x="3437" y="156"/>
                      </a:lnTo>
                      <a:lnTo>
                        <a:pt x="3318" y="117"/>
                      </a:lnTo>
                      <a:lnTo>
                        <a:pt x="3198" y="82"/>
                      </a:lnTo>
                      <a:lnTo>
                        <a:pt x="3074" y="53"/>
                      </a:lnTo>
                      <a:lnTo>
                        <a:pt x="2949" y="31"/>
                      </a:lnTo>
                      <a:lnTo>
                        <a:pt x="2821" y="14"/>
                      </a:lnTo>
                      <a:lnTo>
                        <a:pt x="2690" y="4"/>
                      </a:lnTo>
                      <a:lnTo>
                        <a:pt x="2559" y="0"/>
                      </a:lnTo>
                      <a:lnTo>
                        <a:pt x="2427" y="4"/>
                      </a:lnTo>
                      <a:lnTo>
                        <a:pt x="2298" y="14"/>
                      </a:lnTo>
                      <a:lnTo>
                        <a:pt x="2170" y="31"/>
                      </a:lnTo>
                      <a:lnTo>
                        <a:pt x="2044" y="53"/>
                      </a:lnTo>
                      <a:lnTo>
                        <a:pt x="1920" y="82"/>
                      </a:lnTo>
                      <a:lnTo>
                        <a:pt x="1799" y="117"/>
                      </a:lnTo>
                      <a:lnTo>
                        <a:pt x="1680" y="156"/>
                      </a:lnTo>
                      <a:lnTo>
                        <a:pt x="1564" y="202"/>
                      </a:lnTo>
                      <a:lnTo>
                        <a:pt x="1452" y="254"/>
                      </a:lnTo>
                      <a:lnTo>
                        <a:pt x="1341" y="311"/>
                      </a:lnTo>
                      <a:lnTo>
                        <a:pt x="1234" y="373"/>
                      </a:lnTo>
                      <a:lnTo>
                        <a:pt x="1130" y="439"/>
                      </a:lnTo>
                      <a:lnTo>
                        <a:pt x="1029" y="510"/>
                      </a:lnTo>
                      <a:lnTo>
                        <a:pt x="933" y="586"/>
                      </a:lnTo>
                      <a:lnTo>
                        <a:pt x="839" y="667"/>
                      </a:lnTo>
                      <a:lnTo>
                        <a:pt x="751" y="751"/>
                      </a:lnTo>
                      <a:lnTo>
                        <a:pt x="666" y="841"/>
                      </a:lnTo>
                      <a:lnTo>
                        <a:pt x="586" y="934"/>
                      </a:lnTo>
                      <a:lnTo>
                        <a:pt x="509" y="1031"/>
                      </a:lnTo>
                      <a:lnTo>
                        <a:pt x="438" y="1132"/>
                      </a:lnTo>
                      <a:lnTo>
                        <a:pt x="371" y="1235"/>
                      </a:lnTo>
                      <a:lnTo>
                        <a:pt x="310" y="1342"/>
                      </a:lnTo>
                      <a:lnTo>
                        <a:pt x="253" y="1452"/>
                      </a:lnTo>
                      <a:lnTo>
                        <a:pt x="202" y="1566"/>
                      </a:lnTo>
                      <a:lnTo>
                        <a:pt x="156" y="1682"/>
                      </a:lnTo>
                      <a:lnTo>
                        <a:pt x="115" y="1801"/>
                      </a:lnTo>
                      <a:lnTo>
                        <a:pt x="80" y="1922"/>
                      </a:lnTo>
                      <a:lnTo>
                        <a:pt x="51" y="2046"/>
                      </a:lnTo>
                      <a:lnTo>
                        <a:pt x="29" y="2172"/>
                      </a:lnTo>
                      <a:lnTo>
                        <a:pt x="13" y="2300"/>
                      </a:lnTo>
                      <a:lnTo>
                        <a:pt x="2" y="2429"/>
                      </a:lnTo>
                      <a:lnTo>
                        <a:pt x="0" y="2560"/>
                      </a:lnTo>
                      <a:lnTo>
                        <a:pt x="2" y="2692"/>
                      </a:lnTo>
                      <a:lnTo>
                        <a:pt x="13" y="2821"/>
                      </a:lnTo>
                      <a:lnTo>
                        <a:pt x="29" y="2949"/>
                      </a:lnTo>
                      <a:lnTo>
                        <a:pt x="51" y="3075"/>
                      </a:lnTo>
                      <a:lnTo>
                        <a:pt x="80" y="3199"/>
                      </a:lnTo>
                      <a:lnTo>
                        <a:pt x="115" y="3320"/>
                      </a:lnTo>
                      <a:lnTo>
                        <a:pt x="156" y="3439"/>
                      </a:lnTo>
                      <a:lnTo>
                        <a:pt x="202" y="3555"/>
                      </a:lnTo>
                      <a:lnTo>
                        <a:pt x="253" y="3669"/>
                      </a:lnTo>
                      <a:lnTo>
                        <a:pt x="310" y="3780"/>
                      </a:lnTo>
                      <a:lnTo>
                        <a:pt x="371" y="3886"/>
                      </a:lnTo>
                      <a:lnTo>
                        <a:pt x="438" y="3989"/>
                      </a:lnTo>
                      <a:lnTo>
                        <a:pt x="509" y="4090"/>
                      </a:lnTo>
                      <a:lnTo>
                        <a:pt x="586" y="4187"/>
                      </a:lnTo>
                      <a:lnTo>
                        <a:pt x="666" y="4280"/>
                      </a:lnTo>
                      <a:lnTo>
                        <a:pt x="751" y="4370"/>
                      </a:lnTo>
                      <a:lnTo>
                        <a:pt x="839" y="4454"/>
                      </a:lnTo>
                      <a:lnTo>
                        <a:pt x="933" y="4535"/>
                      </a:lnTo>
                      <a:lnTo>
                        <a:pt x="1029" y="4611"/>
                      </a:lnTo>
                      <a:lnTo>
                        <a:pt x="1130" y="4682"/>
                      </a:lnTo>
                      <a:lnTo>
                        <a:pt x="1234" y="4748"/>
                      </a:lnTo>
                      <a:lnTo>
                        <a:pt x="1341" y="4810"/>
                      </a:lnTo>
                      <a:lnTo>
                        <a:pt x="1452" y="4867"/>
                      </a:lnTo>
                      <a:lnTo>
                        <a:pt x="1564" y="4919"/>
                      </a:lnTo>
                      <a:lnTo>
                        <a:pt x="1680" y="4965"/>
                      </a:lnTo>
                      <a:lnTo>
                        <a:pt x="1799" y="5004"/>
                      </a:lnTo>
                      <a:lnTo>
                        <a:pt x="1920" y="5039"/>
                      </a:lnTo>
                      <a:lnTo>
                        <a:pt x="2044" y="5068"/>
                      </a:lnTo>
                      <a:lnTo>
                        <a:pt x="2170" y="5090"/>
                      </a:lnTo>
                      <a:lnTo>
                        <a:pt x="2298" y="5107"/>
                      </a:lnTo>
                      <a:lnTo>
                        <a:pt x="2427" y="5117"/>
                      </a:lnTo>
                      <a:lnTo>
                        <a:pt x="2559" y="5121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grpSp>
              <p:nvGrpSpPr>
                <p:cNvPr id="453670" name="Group 2496"/>
                <p:cNvGrpSpPr>
                  <a:grpSpLocks/>
                </p:cNvGrpSpPr>
                <p:nvPr/>
              </p:nvGrpSpPr>
              <p:grpSpPr bwMode="auto">
                <a:xfrm>
                  <a:off x="4286" y="2784"/>
                  <a:ext cx="571" cy="155"/>
                  <a:chOff x="4286" y="2784"/>
                  <a:chExt cx="571" cy="155"/>
                </a:xfrm>
              </p:grpSpPr>
              <p:sp>
                <p:nvSpPr>
                  <p:cNvPr id="453671" name="Rectangle 2306"/>
                  <p:cNvSpPr>
                    <a:spLocks noChangeArrowheads="1"/>
                  </p:cNvSpPr>
                  <p:nvPr/>
                </p:nvSpPr>
                <p:spPr bwMode="auto">
                  <a:xfrm>
                    <a:off x="4286" y="2784"/>
                    <a:ext cx="422" cy="15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pt-BR" sz="1600" b="1"/>
                      <a:t>Célula T</a:t>
                    </a:r>
                    <a:endParaRPr lang="pt-BR" b="1"/>
                  </a:p>
                </p:txBody>
              </p:sp>
              <p:sp>
                <p:nvSpPr>
                  <p:cNvPr id="453672" name="Rectangle 2307"/>
                  <p:cNvSpPr>
                    <a:spLocks noChangeArrowheads="1"/>
                  </p:cNvSpPr>
                  <p:nvPr/>
                </p:nvSpPr>
                <p:spPr bwMode="auto">
                  <a:xfrm>
                    <a:off x="4800" y="2832"/>
                    <a:ext cx="57" cy="10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pt-BR" sz="1100" b="1"/>
                      <a:t>H</a:t>
                    </a:r>
                    <a:endParaRPr lang="pt-BR" b="1"/>
                  </a:p>
                </p:txBody>
              </p:sp>
            </p:grpSp>
            <p:sp>
              <p:nvSpPr>
                <p:cNvPr id="453673" name="Freeform 2308"/>
                <p:cNvSpPr>
                  <a:spLocks/>
                </p:cNvSpPr>
                <p:nvPr/>
              </p:nvSpPr>
              <p:spPr bwMode="auto">
                <a:xfrm>
                  <a:off x="4243" y="1779"/>
                  <a:ext cx="160" cy="227"/>
                </a:xfrm>
                <a:custGeom>
                  <a:avLst/>
                  <a:gdLst>
                    <a:gd name="T0" fmla="*/ 0 w 641"/>
                    <a:gd name="T1" fmla="*/ 0 h 910"/>
                    <a:gd name="T2" fmla="*/ 0 w 641"/>
                    <a:gd name="T3" fmla="*/ 0 h 910"/>
                    <a:gd name="T4" fmla="*/ 0 w 641"/>
                    <a:gd name="T5" fmla="*/ 0 h 910"/>
                    <a:gd name="T6" fmla="*/ 0 w 641"/>
                    <a:gd name="T7" fmla="*/ 0 h 910"/>
                    <a:gd name="T8" fmla="*/ 0 w 641"/>
                    <a:gd name="T9" fmla="*/ 0 h 910"/>
                    <a:gd name="T10" fmla="*/ 0 w 641"/>
                    <a:gd name="T11" fmla="*/ 0 h 910"/>
                    <a:gd name="T12" fmla="*/ 0 w 641"/>
                    <a:gd name="T13" fmla="*/ 0 h 910"/>
                    <a:gd name="T14" fmla="*/ 0 w 641"/>
                    <a:gd name="T15" fmla="*/ 0 h 910"/>
                    <a:gd name="T16" fmla="*/ 0 w 641"/>
                    <a:gd name="T17" fmla="*/ 0 h 910"/>
                    <a:gd name="T18" fmla="*/ 0 w 641"/>
                    <a:gd name="T19" fmla="*/ 0 h 910"/>
                    <a:gd name="T20" fmla="*/ 0 w 641"/>
                    <a:gd name="T21" fmla="*/ 0 h 910"/>
                    <a:gd name="T22" fmla="*/ 0 w 641"/>
                    <a:gd name="T23" fmla="*/ 0 h 910"/>
                    <a:gd name="T24" fmla="*/ 0 w 641"/>
                    <a:gd name="T25" fmla="*/ 0 h 910"/>
                    <a:gd name="T26" fmla="*/ 0 w 641"/>
                    <a:gd name="T27" fmla="*/ 0 h 910"/>
                    <a:gd name="T28" fmla="*/ 0 w 641"/>
                    <a:gd name="T29" fmla="*/ 0 h 910"/>
                    <a:gd name="T30" fmla="*/ 0 w 641"/>
                    <a:gd name="T31" fmla="*/ 0 h 910"/>
                    <a:gd name="T32" fmla="*/ 0 w 641"/>
                    <a:gd name="T33" fmla="*/ 0 h 910"/>
                    <a:gd name="T34" fmla="*/ 0 w 641"/>
                    <a:gd name="T35" fmla="*/ 0 h 910"/>
                    <a:gd name="T36" fmla="*/ 0 w 641"/>
                    <a:gd name="T37" fmla="*/ 0 h 910"/>
                    <a:gd name="T38" fmla="*/ 0 w 641"/>
                    <a:gd name="T39" fmla="*/ 0 h 910"/>
                    <a:gd name="T40" fmla="*/ 0 w 641"/>
                    <a:gd name="T41" fmla="*/ 0 h 910"/>
                    <a:gd name="T42" fmla="*/ 0 w 641"/>
                    <a:gd name="T43" fmla="*/ 0 h 910"/>
                    <a:gd name="T44" fmla="*/ 0 w 641"/>
                    <a:gd name="T45" fmla="*/ 0 h 910"/>
                    <a:gd name="T46" fmla="*/ 0 w 641"/>
                    <a:gd name="T47" fmla="*/ 0 h 910"/>
                    <a:gd name="T48" fmla="*/ 0 w 641"/>
                    <a:gd name="T49" fmla="*/ 0 h 910"/>
                    <a:gd name="T50" fmla="*/ 0 w 641"/>
                    <a:gd name="T51" fmla="*/ 0 h 910"/>
                    <a:gd name="T52" fmla="*/ 0 w 641"/>
                    <a:gd name="T53" fmla="*/ 0 h 910"/>
                    <a:gd name="T54" fmla="*/ 0 w 641"/>
                    <a:gd name="T55" fmla="*/ 0 h 910"/>
                    <a:gd name="T56" fmla="*/ 0 w 641"/>
                    <a:gd name="T57" fmla="*/ 0 h 910"/>
                    <a:gd name="T58" fmla="*/ 0 w 641"/>
                    <a:gd name="T59" fmla="*/ 0 h 910"/>
                    <a:gd name="T60" fmla="*/ 0 w 641"/>
                    <a:gd name="T61" fmla="*/ 0 h 910"/>
                    <a:gd name="T62" fmla="*/ 0 w 641"/>
                    <a:gd name="T63" fmla="*/ 0 h 910"/>
                    <a:gd name="T64" fmla="*/ 0 w 641"/>
                    <a:gd name="T65" fmla="*/ 0 h 910"/>
                    <a:gd name="T66" fmla="*/ 0 w 641"/>
                    <a:gd name="T67" fmla="*/ 0 h 910"/>
                    <a:gd name="T68" fmla="*/ 0 w 641"/>
                    <a:gd name="T69" fmla="*/ 0 h 910"/>
                    <a:gd name="T70" fmla="*/ 0 w 641"/>
                    <a:gd name="T71" fmla="*/ 0 h 910"/>
                    <a:gd name="T72" fmla="*/ 0 w 641"/>
                    <a:gd name="T73" fmla="*/ 0 h 910"/>
                    <a:gd name="T74" fmla="*/ 0 w 641"/>
                    <a:gd name="T75" fmla="*/ 0 h 910"/>
                    <a:gd name="T76" fmla="*/ 0 w 641"/>
                    <a:gd name="T77" fmla="*/ 0 h 910"/>
                    <a:gd name="T78" fmla="*/ 0 w 641"/>
                    <a:gd name="T79" fmla="*/ 0 h 910"/>
                    <a:gd name="T80" fmla="*/ 0 w 641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41"/>
                    <a:gd name="T124" fmla="*/ 0 h 910"/>
                    <a:gd name="T125" fmla="*/ 641 w 641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41" h="910">
                      <a:moveTo>
                        <a:pt x="526" y="553"/>
                      </a:moveTo>
                      <a:lnTo>
                        <a:pt x="435" y="0"/>
                      </a:lnTo>
                      <a:lnTo>
                        <a:pt x="412" y="8"/>
                      </a:lnTo>
                      <a:lnTo>
                        <a:pt x="391" y="18"/>
                      </a:lnTo>
                      <a:lnTo>
                        <a:pt x="381" y="23"/>
                      </a:lnTo>
                      <a:lnTo>
                        <a:pt x="370" y="28"/>
                      </a:lnTo>
                      <a:lnTo>
                        <a:pt x="361" y="35"/>
                      </a:lnTo>
                      <a:lnTo>
                        <a:pt x="351" y="43"/>
                      </a:lnTo>
                      <a:lnTo>
                        <a:pt x="344" y="51"/>
                      </a:lnTo>
                      <a:lnTo>
                        <a:pt x="337" y="60"/>
                      </a:lnTo>
                      <a:lnTo>
                        <a:pt x="330" y="70"/>
                      </a:lnTo>
                      <a:lnTo>
                        <a:pt x="325" y="82"/>
                      </a:lnTo>
                      <a:lnTo>
                        <a:pt x="320" y="97"/>
                      </a:lnTo>
                      <a:lnTo>
                        <a:pt x="317" y="111"/>
                      </a:lnTo>
                      <a:lnTo>
                        <a:pt x="315" y="128"/>
                      </a:lnTo>
                      <a:lnTo>
                        <a:pt x="315" y="147"/>
                      </a:lnTo>
                      <a:lnTo>
                        <a:pt x="311" y="155"/>
                      </a:lnTo>
                      <a:lnTo>
                        <a:pt x="307" y="163"/>
                      </a:lnTo>
                      <a:lnTo>
                        <a:pt x="301" y="171"/>
                      </a:lnTo>
                      <a:lnTo>
                        <a:pt x="297" y="176"/>
                      </a:lnTo>
                      <a:lnTo>
                        <a:pt x="292" y="181"/>
                      </a:lnTo>
                      <a:lnTo>
                        <a:pt x="285" y="185"/>
                      </a:lnTo>
                      <a:lnTo>
                        <a:pt x="280" y="189"/>
                      </a:lnTo>
                      <a:lnTo>
                        <a:pt x="274" y="192"/>
                      </a:lnTo>
                      <a:lnTo>
                        <a:pt x="267" y="193"/>
                      </a:lnTo>
                      <a:lnTo>
                        <a:pt x="259" y="194"/>
                      </a:lnTo>
                      <a:lnTo>
                        <a:pt x="251" y="193"/>
                      </a:lnTo>
                      <a:lnTo>
                        <a:pt x="243" y="193"/>
                      </a:lnTo>
                      <a:lnTo>
                        <a:pt x="225" y="188"/>
                      </a:lnTo>
                      <a:lnTo>
                        <a:pt x="204" y="180"/>
                      </a:lnTo>
                      <a:lnTo>
                        <a:pt x="176" y="155"/>
                      </a:lnTo>
                      <a:lnTo>
                        <a:pt x="151" y="132"/>
                      </a:lnTo>
                      <a:lnTo>
                        <a:pt x="139" y="123"/>
                      </a:lnTo>
                      <a:lnTo>
                        <a:pt x="127" y="114"/>
                      </a:lnTo>
                      <a:lnTo>
                        <a:pt x="115" y="106"/>
                      </a:lnTo>
                      <a:lnTo>
                        <a:pt x="103" y="99"/>
                      </a:lnTo>
                      <a:lnTo>
                        <a:pt x="93" y="94"/>
                      </a:lnTo>
                      <a:lnTo>
                        <a:pt x="81" y="91"/>
                      </a:lnTo>
                      <a:lnTo>
                        <a:pt x="69" y="90"/>
                      </a:lnTo>
                      <a:lnTo>
                        <a:pt x="56" y="91"/>
                      </a:lnTo>
                      <a:lnTo>
                        <a:pt x="43" y="95"/>
                      </a:lnTo>
                      <a:lnTo>
                        <a:pt x="29" y="101"/>
                      </a:lnTo>
                      <a:lnTo>
                        <a:pt x="16" y="110"/>
                      </a:lnTo>
                      <a:lnTo>
                        <a:pt x="0" y="122"/>
                      </a:lnTo>
                      <a:lnTo>
                        <a:pt x="291" y="910"/>
                      </a:lnTo>
                      <a:lnTo>
                        <a:pt x="641" y="806"/>
                      </a:lnTo>
                      <a:lnTo>
                        <a:pt x="629" y="783"/>
                      </a:lnTo>
                      <a:lnTo>
                        <a:pt x="618" y="762"/>
                      </a:lnTo>
                      <a:lnTo>
                        <a:pt x="610" y="740"/>
                      </a:lnTo>
                      <a:lnTo>
                        <a:pt x="602" y="718"/>
                      </a:lnTo>
                      <a:lnTo>
                        <a:pt x="596" y="695"/>
                      </a:lnTo>
                      <a:lnTo>
                        <a:pt x="592" y="672"/>
                      </a:lnTo>
                      <a:lnTo>
                        <a:pt x="588" y="647"/>
                      </a:lnTo>
                      <a:lnTo>
                        <a:pt x="586" y="622"/>
                      </a:lnTo>
                      <a:lnTo>
                        <a:pt x="588" y="593"/>
                      </a:lnTo>
                      <a:lnTo>
                        <a:pt x="590" y="557"/>
                      </a:lnTo>
                      <a:lnTo>
                        <a:pt x="593" y="518"/>
                      </a:lnTo>
                      <a:lnTo>
                        <a:pt x="596" y="474"/>
                      </a:lnTo>
                      <a:lnTo>
                        <a:pt x="598" y="428"/>
                      </a:lnTo>
                      <a:lnTo>
                        <a:pt x="598" y="381"/>
                      </a:lnTo>
                      <a:lnTo>
                        <a:pt x="598" y="357"/>
                      </a:lnTo>
                      <a:lnTo>
                        <a:pt x="597" y="333"/>
                      </a:lnTo>
                      <a:lnTo>
                        <a:pt x="596" y="311"/>
                      </a:lnTo>
                      <a:lnTo>
                        <a:pt x="593" y="287"/>
                      </a:lnTo>
                      <a:lnTo>
                        <a:pt x="589" y="266"/>
                      </a:lnTo>
                      <a:lnTo>
                        <a:pt x="582" y="246"/>
                      </a:lnTo>
                      <a:lnTo>
                        <a:pt x="576" y="227"/>
                      </a:lnTo>
                      <a:lnTo>
                        <a:pt x="568" y="212"/>
                      </a:lnTo>
                      <a:lnTo>
                        <a:pt x="559" y="197"/>
                      </a:lnTo>
                      <a:lnTo>
                        <a:pt x="549" y="185"/>
                      </a:lnTo>
                      <a:lnTo>
                        <a:pt x="540" y="176"/>
                      </a:lnTo>
                      <a:lnTo>
                        <a:pt x="531" y="168"/>
                      </a:lnTo>
                      <a:lnTo>
                        <a:pt x="522" y="163"/>
                      </a:lnTo>
                      <a:lnTo>
                        <a:pt x="513" y="159"/>
                      </a:lnTo>
                      <a:lnTo>
                        <a:pt x="505" y="159"/>
                      </a:lnTo>
                      <a:lnTo>
                        <a:pt x="499" y="160"/>
                      </a:lnTo>
                      <a:lnTo>
                        <a:pt x="495" y="161"/>
                      </a:lnTo>
                      <a:lnTo>
                        <a:pt x="494" y="164"/>
                      </a:lnTo>
                      <a:lnTo>
                        <a:pt x="491" y="167"/>
                      </a:lnTo>
                      <a:lnTo>
                        <a:pt x="490" y="171"/>
                      </a:lnTo>
                      <a:lnTo>
                        <a:pt x="489" y="180"/>
                      </a:lnTo>
                      <a:lnTo>
                        <a:pt x="490" y="192"/>
                      </a:lnTo>
                      <a:lnTo>
                        <a:pt x="526" y="553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74" name="Freeform 2309"/>
                <p:cNvSpPr>
                  <a:spLocks/>
                </p:cNvSpPr>
                <p:nvPr/>
              </p:nvSpPr>
              <p:spPr bwMode="auto">
                <a:xfrm>
                  <a:off x="4243" y="1779"/>
                  <a:ext cx="160" cy="227"/>
                </a:xfrm>
                <a:custGeom>
                  <a:avLst/>
                  <a:gdLst>
                    <a:gd name="T0" fmla="*/ 0 w 641"/>
                    <a:gd name="T1" fmla="*/ 0 h 910"/>
                    <a:gd name="T2" fmla="*/ 0 w 641"/>
                    <a:gd name="T3" fmla="*/ 0 h 910"/>
                    <a:gd name="T4" fmla="*/ 0 w 641"/>
                    <a:gd name="T5" fmla="*/ 0 h 910"/>
                    <a:gd name="T6" fmla="*/ 0 w 641"/>
                    <a:gd name="T7" fmla="*/ 0 h 910"/>
                    <a:gd name="T8" fmla="*/ 0 w 641"/>
                    <a:gd name="T9" fmla="*/ 0 h 910"/>
                    <a:gd name="T10" fmla="*/ 0 w 641"/>
                    <a:gd name="T11" fmla="*/ 0 h 910"/>
                    <a:gd name="T12" fmla="*/ 0 w 641"/>
                    <a:gd name="T13" fmla="*/ 0 h 910"/>
                    <a:gd name="T14" fmla="*/ 0 w 641"/>
                    <a:gd name="T15" fmla="*/ 0 h 910"/>
                    <a:gd name="T16" fmla="*/ 0 w 641"/>
                    <a:gd name="T17" fmla="*/ 0 h 910"/>
                    <a:gd name="T18" fmla="*/ 0 w 641"/>
                    <a:gd name="T19" fmla="*/ 0 h 910"/>
                    <a:gd name="T20" fmla="*/ 0 w 641"/>
                    <a:gd name="T21" fmla="*/ 0 h 910"/>
                    <a:gd name="T22" fmla="*/ 0 w 641"/>
                    <a:gd name="T23" fmla="*/ 0 h 910"/>
                    <a:gd name="T24" fmla="*/ 0 w 641"/>
                    <a:gd name="T25" fmla="*/ 0 h 910"/>
                    <a:gd name="T26" fmla="*/ 0 w 641"/>
                    <a:gd name="T27" fmla="*/ 0 h 910"/>
                    <a:gd name="T28" fmla="*/ 0 w 641"/>
                    <a:gd name="T29" fmla="*/ 0 h 910"/>
                    <a:gd name="T30" fmla="*/ 0 w 641"/>
                    <a:gd name="T31" fmla="*/ 0 h 910"/>
                    <a:gd name="T32" fmla="*/ 0 w 641"/>
                    <a:gd name="T33" fmla="*/ 0 h 910"/>
                    <a:gd name="T34" fmla="*/ 0 w 641"/>
                    <a:gd name="T35" fmla="*/ 0 h 910"/>
                    <a:gd name="T36" fmla="*/ 0 w 641"/>
                    <a:gd name="T37" fmla="*/ 0 h 910"/>
                    <a:gd name="T38" fmla="*/ 0 w 641"/>
                    <a:gd name="T39" fmla="*/ 0 h 910"/>
                    <a:gd name="T40" fmla="*/ 0 w 641"/>
                    <a:gd name="T41" fmla="*/ 0 h 910"/>
                    <a:gd name="T42" fmla="*/ 0 w 641"/>
                    <a:gd name="T43" fmla="*/ 0 h 910"/>
                    <a:gd name="T44" fmla="*/ 0 w 641"/>
                    <a:gd name="T45" fmla="*/ 0 h 910"/>
                    <a:gd name="T46" fmla="*/ 0 w 641"/>
                    <a:gd name="T47" fmla="*/ 0 h 910"/>
                    <a:gd name="T48" fmla="*/ 0 w 641"/>
                    <a:gd name="T49" fmla="*/ 0 h 910"/>
                    <a:gd name="T50" fmla="*/ 0 w 641"/>
                    <a:gd name="T51" fmla="*/ 0 h 910"/>
                    <a:gd name="T52" fmla="*/ 0 w 641"/>
                    <a:gd name="T53" fmla="*/ 0 h 910"/>
                    <a:gd name="T54" fmla="*/ 0 w 641"/>
                    <a:gd name="T55" fmla="*/ 0 h 910"/>
                    <a:gd name="T56" fmla="*/ 0 w 641"/>
                    <a:gd name="T57" fmla="*/ 0 h 910"/>
                    <a:gd name="T58" fmla="*/ 0 w 641"/>
                    <a:gd name="T59" fmla="*/ 0 h 910"/>
                    <a:gd name="T60" fmla="*/ 0 w 641"/>
                    <a:gd name="T61" fmla="*/ 0 h 910"/>
                    <a:gd name="T62" fmla="*/ 0 w 641"/>
                    <a:gd name="T63" fmla="*/ 0 h 910"/>
                    <a:gd name="T64" fmla="*/ 0 w 641"/>
                    <a:gd name="T65" fmla="*/ 0 h 910"/>
                    <a:gd name="T66" fmla="*/ 0 w 641"/>
                    <a:gd name="T67" fmla="*/ 0 h 910"/>
                    <a:gd name="T68" fmla="*/ 0 w 641"/>
                    <a:gd name="T69" fmla="*/ 0 h 910"/>
                    <a:gd name="T70" fmla="*/ 0 w 641"/>
                    <a:gd name="T71" fmla="*/ 0 h 910"/>
                    <a:gd name="T72" fmla="*/ 0 w 641"/>
                    <a:gd name="T73" fmla="*/ 0 h 910"/>
                    <a:gd name="T74" fmla="*/ 0 w 641"/>
                    <a:gd name="T75" fmla="*/ 0 h 910"/>
                    <a:gd name="T76" fmla="*/ 0 w 641"/>
                    <a:gd name="T77" fmla="*/ 0 h 910"/>
                    <a:gd name="T78" fmla="*/ 0 w 641"/>
                    <a:gd name="T79" fmla="*/ 0 h 910"/>
                    <a:gd name="T80" fmla="*/ 0 w 641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41"/>
                    <a:gd name="T124" fmla="*/ 0 h 910"/>
                    <a:gd name="T125" fmla="*/ 641 w 641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41" h="910">
                      <a:moveTo>
                        <a:pt x="526" y="553"/>
                      </a:moveTo>
                      <a:lnTo>
                        <a:pt x="435" y="0"/>
                      </a:lnTo>
                      <a:lnTo>
                        <a:pt x="412" y="8"/>
                      </a:lnTo>
                      <a:lnTo>
                        <a:pt x="391" y="18"/>
                      </a:lnTo>
                      <a:lnTo>
                        <a:pt x="381" y="23"/>
                      </a:lnTo>
                      <a:lnTo>
                        <a:pt x="370" y="28"/>
                      </a:lnTo>
                      <a:lnTo>
                        <a:pt x="361" y="35"/>
                      </a:lnTo>
                      <a:lnTo>
                        <a:pt x="351" y="43"/>
                      </a:lnTo>
                      <a:lnTo>
                        <a:pt x="344" y="51"/>
                      </a:lnTo>
                      <a:lnTo>
                        <a:pt x="337" y="60"/>
                      </a:lnTo>
                      <a:lnTo>
                        <a:pt x="330" y="70"/>
                      </a:lnTo>
                      <a:lnTo>
                        <a:pt x="325" y="82"/>
                      </a:lnTo>
                      <a:lnTo>
                        <a:pt x="320" y="97"/>
                      </a:lnTo>
                      <a:lnTo>
                        <a:pt x="317" y="111"/>
                      </a:lnTo>
                      <a:lnTo>
                        <a:pt x="315" y="128"/>
                      </a:lnTo>
                      <a:lnTo>
                        <a:pt x="315" y="147"/>
                      </a:lnTo>
                      <a:lnTo>
                        <a:pt x="311" y="155"/>
                      </a:lnTo>
                      <a:lnTo>
                        <a:pt x="307" y="163"/>
                      </a:lnTo>
                      <a:lnTo>
                        <a:pt x="301" y="171"/>
                      </a:lnTo>
                      <a:lnTo>
                        <a:pt x="297" y="176"/>
                      </a:lnTo>
                      <a:lnTo>
                        <a:pt x="292" y="181"/>
                      </a:lnTo>
                      <a:lnTo>
                        <a:pt x="285" y="185"/>
                      </a:lnTo>
                      <a:lnTo>
                        <a:pt x="280" y="189"/>
                      </a:lnTo>
                      <a:lnTo>
                        <a:pt x="274" y="192"/>
                      </a:lnTo>
                      <a:lnTo>
                        <a:pt x="267" y="193"/>
                      </a:lnTo>
                      <a:lnTo>
                        <a:pt x="259" y="194"/>
                      </a:lnTo>
                      <a:lnTo>
                        <a:pt x="251" y="193"/>
                      </a:lnTo>
                      <a:lnTo>
                        <a:pt x="243" y="193"/>
                      </a:lnTo>
                      <a:lnTo>
                        <a:pt x="225" y="188"/>
                      </a:lnTo>
                      <a:lnTo>
                        <a:pt x="204" y="180"/>
                      </a:lnTo>
                      <a:lnTo>
                        <a:pt x="176" y="155"/>
                      </a:lnTo>
                      <a:lnTo>
                        <a:pt x="151" y="132"/>
                      </a:lnTo>
                      <a:lnTo>
                        <a:pt x="139" y="123"/>
                      </a:lnTo>
                      <a:lnTo>
                        <a:pt x="127" y="114"/>
                      </a:lnTo>
                      <a:lnTo>
                        <a:pt x="115" y="106"/>
                      </a:lnTo>
                      <a:lnTo>
                        <a:pt x="103" y="99"/>
                      </a:lnTo>
                      <a:lnTo>
                        <a:pt x="93" y="94"/>
                      </a:lnTo>
                      <a:lnTo>
                        <a:pt x="81" y="91"/>
                      </a:lnTo>
                      <a:lnTo>
                        <a:pt x="69" y="90"/>
                      </a:lnTo>
                      <a:lnTo>
                        <a:pt x="56" y="91"/>
                      </a:lnTo>
                      <a:lnTo>
                        <a:pt x="43" y="95"/>
                      </a:lnTo>
                      <a:lnTo>
                        <a:pt x="29" y="101"/>
                      </a:lnTo>
                      <a:lnTo>
                        <a:pt x="16" y="110"/>
                      </a:lnTo>
                      <a:lnTo>
                        <a:pt x="0" y="122"/>
                      </a:lnTo>
                      <a:lnTo>
                        <a:pt x="291" y="910"/>
                      </a:lnTo>
                      <a:lnTo>
                        <a:pt x="641" y="806"/>
                      </a:lnTo>
                      <a:lnTo>
                        <a:pt x="629" y="783"/>
                      </a:lnTo>
                      <a:lnTo>
                        <a:pt x="618" y="762"/>
                      </a:lnTo>
                      <a:lnTo>
                        <a:pt x="610" y="740"/>
                      </a:lnTo>
                      <a:lnTo>
                        <a:pt x="602" y="718"/>
                      </a:lnTo>
                      <a:lnTo>
                        <a:pt x="596" y="695"/>
                      </a:lnTo>
                      <a:lnTo>
                        <a:pt x="592" y="672"/>
                      </a:lnTo>
                      <a:lnTo>
                        <a:pt x="588" y="647"/>
                      </a:lnTo>
                      <a:lnTo>
                        <a:pt x="586" y="622"/>
                      </a:lnTo>
                      <a:lnTo>
                        <a:pt x="588" y="593"/>
                      </a:lnTo>
                      <a:lnTo>
                        <a:pt x="590" y="557"/>
                      </a:lnTo>
                      <a:lnTo>
                        <a:pt x="593" y="518"/>
                      </a:lnTo>
                      <a:lnTo>
                        <a:pt x="596" y="474"/>
                      </a:lnTo>
                      <a:lnTo>
                        <a:pt x="598" y="428"/>
                      </a:lnTo>
                      <a:lnTo>
                        <a:pt x="598" y="381"/>
                      </a:lnTo>
                      <a:lnTo>
                        <a:pt x="598" y="357"/>
                      </a:lnTo>
                      <a:lnTo>
                        <a:pt x="597" y="333"/>
                      </a:lnTo>
                      <a:lnTo>
                        <a:pt x="596" y="311"/>
                      </a:lnTo>
                      <a:lnTo>
                        <a:pt x="593" y="287"/>
                      </a:lnTo>
                      <a:lnTo>
                        <a:pt x="589" y="266"/>
                      </a:lnTo>
                      <a:lnTo>
                        <a:pt x="582" y="246"/>
                      </a:lnTo>
                      <a:lnTo>
                        <a:pt x="576" y="227"/>
                      </a:lnTo>
                      <a:lnTo>
                        <a:pt x="568" y="212"/>
                      </a:lnTo>
                      <a:lnTo>
                        <a:pt x="559" y="197"/>
                      </a:lnTo>
                      <a:lnTo>
                        <a:pt x="549" y="185"/>
                      </a:lnTo>
                      <a:lnTo>
                        <a:pt x="540" y="176"/>
                      </a:lnTo>
                      <a:lnTo>
                        <a:pt x="531" y="168"/>
                      </a:lnTo>
                      <a:lnTo>
                        <a:pt x="522" y="163"/>
                      </a:lnTo>
                      <a:lnTo>
                        <a:pt x="513" y="159"/>
                      </a:lnTo>
                      <a:lnTo>
                        <a:pt x="505" y="159"/>
                      </a:lnTo>
                      <a:lnTo>
                        <a:pt x="499" y="160"/>
                      </a:lnTo>
                      <a:lnTo>
                        <a:pt x="495" y="161"/>
                      </a:lnTo>
                      <a:lnTo>
                        <a:pt x="494" y="164"/>
                      </a:lnTo>
                      <a:lnTo>
                        <a:pt x="491" y="167"/>
                      </a:lnTo>
                      <a:lnTo>
                        <a:pt x="490" y="171"/>
                      </a:lnTo>
                      <a:lnTo>
                        <a:pt x="489" y="180"/>
                      </a:lnTo>
                      <a:lnTo>
                        <a:pt x="490" y="192"/>
                      </a:lnTo>
                      <a:lnTo>
                        <a:pt x="526" y="553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75" name="Freeform 2310"/>
                <p:cNvSpPr>
                  <a:spLocks/>
                </p:cNvSpPr>
                <p:nvPr/>
              </p:nvSpPr>
              <p:spPr bwMode="auto">
                <a:xfrm>
                  <a:off x="4353" y="1778"/>
                  <a:ext cx="63" cy="209"/>
                </a:xfrm>
                <a:custGeom>
                  <a:avLst/>
                  <a:gdLst>
                    <a:gd name="T0" fmla="*/ 0 w 248"/>
                    <a:gd name="T1" fmla="*/ 0 h 836"/>
                    <a:gd name="T2" fmla="*/ 0 w 248"/>
                    <a:gd name="T3" fmla="*/ 0 h 836"/>
                    <a:gd name="T4" fmla="*/ 0 w 248"/>
                    <a:gd name="T5" fmla="*/ 0 h 836"/>
                    <a:gd name="T6" fmla="*/ 0 w 248"/>
                    <a:gd name="T7" fmla="*/ 0 h 836"/>
                    <a:gd name="T8" fmla="*/ 0 w 248"/>
                    <a:gd name="T9" fmla="*/ 0 h 836"/>
                    <a:gd name="T10" fmla="*/ 0 w 248"/>
                    <a:gd name="T11" fmla="*/ 0 h 836"/>
                    <a:gd name="T12" fmla="*/ 0 w 248"/>
                    <a:gd name="T13" fmla="*/ 0 h 836"/>
                    <a:gd name="T14" fmla="*/ 0 w 248"/>
                    <a:gd name="T15" fmla="*/ 0 h 836"/>
                    <a:gd name="T16" fmla="*/ 0 w 248"/>
                    <a:gd name="T17" fmla="*/ 0 h 836"/>
                    <a:gd name="T18" fmla="*/ 0 w 248"/>
                    <a:gd name="T19" fmla="*/ 0 h 836"/>
                    <a:gd name="T20" fmla="*/ 0 w 248"/>
                    <a:gd name="T21" fmla="*/ 0 h 836"/>
                    <a:gd name="T22" fmla="*/ 0 w 248"/>
                    <a:gd name="T23" fmla="*/ 0 h 836"/>
                    <a:gd name="T24" fmla="*/ 0 w 248"/>
                    <a:gd name="T25" fmla="*/ 0 h 836"/>
                    <a:gd name="T26" fmla="*/ 0 w 248"/>
                    <a:gd name="T27" fmla="*/ 0 h 836"/>
                    <a:gd name="T28" fmla="*/ 0 w 248"/>
                    <a:gd name="T29" fmla="*/ 0 h 836"/>
                    <a:gd name="T30" fmla="*/ 0 w 248"/>
                    <a:gd name="T31" fmla="*/ 0 h 836"/>
                    <a:gd name="T32" fmla="*/ 0 w 248"/>
                    <a:gd name="T33" fmla="*/ 0 h 836"/>
                    <a:gd name="T34" fmla="*/ 0 w 248"/>
                    <a:gd name="T35" fmla="*/ 0 h 836"/>
                    <a:gd name="T36" fmla="*/ 0 w 248"/>
                    <a:gd name="T37" fmla="*/ 0 h 836"/>
                    <a:gd name="T38" fmla="*/ 0 w 248"/>
                    <a:gd name="T39" fmla="*/ 0 h 836"/>
                    <a:gd name="T40" fmla="*/ 0 w 248"/>
                    <a:gd name="T41" fmla="*/ 0 h 836"/>
                    <a:gd name="T42" fmla="*/ 0 w 248"/>
                    <a:gd name="T43" fmla="*/ 0 h 836"/>
                    <a:gd name="T44" fmla="*/ 0 w 248"/>
                    <a:gd name="T45" fmla="*/ 0 h 836"/>
                    <a:gd name="T46" fmla="*/ 0 w 248"/>
                    <a:gd name="T47" fmla="*/ 0 h 836"/>
                    <a:gd name="T48" fmla="*/ 0 w 248"/>
                    <a:gd name="T49" fmla="*/ 0 h 836"/>
                    <a:gd name="T50" fmla="*/ 0 w 248"/>
                    <a:gd name="T51" fmla="*/ 0 h 836"/>
                    <a:gd name="T52" fmla="*/ 0 w 248"/>
                    <a:gd name="T53" fmla="*/ 0 h 836"/>
                    <a:gd name="T54" fmla="*/ 0 w 248"/>
                    <a:gd name="T55" fmla="*/ 0 h 836"/>
                    <a:gd name="T56" fmla="*/ 0 w 248"/>
                    <a:gd name="T57" fmla="*/ 0 h 836"/>
                    <a:gd name="T58" fmla="*/ 0 w 248"/>
                    <a:gd name="T59" fmla="*/ 0 h 836"/>
                    <a:gd name="T60" fmla="*/ 0 w 248"/>
                    <a:gd name="T61" fmla="*/ 0 h 836"/>
                    <a:gd name="T62" fmla="*/ 0 w 248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8"/>
                    <a:gd name="T97" fmla="*/ 0 h 836"/>
                    <a:gd name="T98" fmla="*/ 248 w 248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8" h="836">
                      <a:moveTo>
                        <a:pt x="100" y="836"/>
                      </a:moveTo>
                      <a:lnTo>
                        <a:pt x="102" y="823"/>
                      </a:lnTo>
                      <a:lnTo>
                        <a:pt x="102" y="808"/>
                      </a:lnTo>
                      <a:lnTo>
                        <a:pt x="102" y="792"/>
                      </a:lnTo>
                      <a:lnTo>
                        <a:pt x="100" y="774"/>
                      </a:lnTo>
                      <a:lnTo>
                        <a:pt x="96" y="732"/>
                      </a:lnTo>
                      <a:lnTo>
                        <a:pt x="90" y="683"/>
                      </a:lnTo>
                      <a:lnTo>
                        <a:pt x="74" y="572"/>
                      </a:lnTo>
                      <a:lnTo>
                        <a:pt x="53" y="449"/>
                      </a:lnTo>
                      <a:lnTo>
                        <a:pt x="33" y="322"/>
                      </a:lnTo>
                      <a:lnTo>
                        <a:pt x="14" y="201"/>
                      </a:lnTo>
                      <a:lnTo>
                        <a:pt x="8" y="146"/>
                      </a:lnTo>
                      <a:lnTo>
                        <a:pt x="3" y="93"/>
                      </a:lnTo>
                      <a:lnTo>
                        <a:pt x="0" y="47"/>
                      </a:lnTo>
                      <a:lnTo>
                        <a:pt x="0" y="7"/>
                      </a:lnTo>
                      <a:lnTo>
                        <a:pt x="13" y="4"/>
                      </a:lnTo>
                      <a:lnTo>
                        <a:pt x="29" y="2"/>
                      </a:lnTo>
                      <a:lnTo>
                        <a:pt x="45" y="0"/>
                      </a:lnTo>
                      <a:lnTo>
                        <a:pt x="62" y="0"/>
                      </a:lnTo>
                      <a:lnTo>
                        <a:pt x="79" y="0"/>
                      </a:lnTo>
                      <a:lnTo>
                        <a:pt x="98" y="0"/>
                      </a:lnTo>
                      <a:lnTo>
                        <a:pt x="116" y="3"/>
                      </a:lnTo>
                      <a:lnTo>
                        <a:pt x="135" y="7"/>
                      </a:lnTo>
                      <a:lnTo>
                        <a:pt x="153" y="12"/>
                      </a:lnTo>
                      <a:lnTo>
                        <a:pt x="170" y="20"/>
                      </a:lnTo>
                      <a:lnTo>
                        <a:pt x="187" y="29"/>
                      </a:lnTo>
                      <a:lnTo>
                        <a:pt x="202" y="40"/>
                      </a:lnTo>
                      <a:lnTo>
                        <a:pt x="210" y="47"/>
                      </a:lnTo>
                      <a:lnTo>
                        <a:pt x="216" y="55"/>
                      </a:lnTo>
                      <a:lnTo>
                        <a:pt x="223" y="62"/>
                      </a:lnTo>
                      <a:lnTo>
                        <a:pt x="228" y="70"/>
                      </a:lnTo>
                      <a:lnTo>
                        <a:pt x="235" y="80"/>
                      </a:lnTo>
                      <a:lnTo>
                        <a:pt x="239" y="89"/>
                      </a:lnTo>
                      <a:lnTo>
                        <a:pt x="244" y="99"/>
                      </a:lnTo>
                      <a:lnTo>
                        <a:pt x="248" y="111"/>
                      </a:lnTo>
                      <a:lnTo>
                        <a:pt x="240" y="146"/>
                      </a:lnTo>
                      <a:lnTo>
                        <a:pt x="230" y="202"/>
                      </a:lnTo>
                      <a:lnTo>
                        <a:pt x="216" y="276"/>
                      </a:lnTo>
                      <a:lnTo>
                        <a:pt x="203" y="359"/>
                      </a:lnTo>
                      <a:lnTo>
                        <a:pt x="190" y="445"/>
                      </a:lnTo>
                      <a:lnTo>
                        <a:pt x="179" y="530"/>
                      </a:lnTo>
                      <a:lnTo>
                        <a:pt x="171" y="604"/>
                      </a:lnTo>
                      <a:lnTo>
                        <a:pt x="166" y="660"/>
                      </a:lnTo>
                      <a:lnTo>
                        <a:pt x="166" y="676"/>
                      </a:lnTo>
                      <a:lnTo>
                        <a:pt x="169" y="691"/>
                      </a:lnTo>
                      <a:lnTo>
                        <a:pt x="171" y="704"/>
                      </a:lnTo>
                      <a:lnTo>
                        <a:pt x="177" y="715"/>
                      </a:lnTo>
                      <a:lnTo>
                        <a:pt x="182" y="725"/>
                      </a:lnTo>
                      <a:lnTo>
                        <a:pt x="189" y="736"/>
                      </a:lnTo>
                      <a:lnTo>
                        <a:pt x="195" y="744"/>
                      </a:lnTo>
                      <a:lnTo>
                        <a:pt x="202" y="751"/>
                      </a:lnTo>
                      <a:lnTo>
                        <a:pt x="215" y="766"/>
                      </a:lnTo>
                      <a:lnTo>
                        <a:pt x="226" y="779"/>
                      </a:lnTo>
                      <a:lnTo>
                        <a:pt x="230" y="786"/>
                      </a:lnTo>
                      <a:lnTo>
                        <a:pt x="232" y="792"/>
                      </a:lnTo>
                      <a:lnTo>
                        <a:pt x="232" y="799"/>
                      </a:lnTo>
                      <a:lnTo>
                        <a:pt x="232" y="806"/>
                      </a:lnTo>
                      <a:lnTo>
                        <a:pt x="218" y="807"/>
                      </a:lnTo>
                      <a:lnTo>
                        <a:pt x="201" y="811"/>
                      </a:lnTo>
                      <a:lnTo>
                        <a:pt x="183" y="815"/>
                      </a:lnTo>
                      <a:lnTo>
                        <a:pt x="166" y="820"/>
                      </a:lnTo>
                      <a:lnTo>
                        <a:pt x="148" y="827"/>
                      </a:lnTo>
                      <a:lnTo>
                        <a:pt x="131" y="831"/>
                      </a:lnTo>
                      <a:lnTo>
                        <a:pt x="115" y="835"/>
                      </a:lnTo>
                      <a:lnTo>
                        <a:pt x="100" y="83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76" name="Freeform 2311"/>
                <p:cNvSpPr>
                  <a:spLocks/>
                </p:cNvSpPr>
                <p:nvPr/>
              </p:nvSpPr>
              <p:spPr bwMode="auto">
                <a:xfrm>
                  <a:off x="4353" y="1778"/>
                  <a:ext cx="63" cy="209"/>
                </a:xfrm>
                <a:custGeom>
                  <a:avLst/>
                  <a:gdLst>
                    <a:gd name="T0" fmla="*/ 0 w 248"/>
                    <a:gd name="T1" fmla="*/ 0 h 836"/>
                    <a:gd name="T2" fmla="*/ 0 w 248"/>
                    <a:gd name="T3" fmla="*/ 0 h 836"/>
                    <a:gd name="T4" fmla="*/ 0 w 248"/>
                    <a:gd name="T5" fmla="*/ 0 h 836"/>
                    <a:gd name="T6" fmla="*/ 0 w 248"/>
                    <a:gd name="T7" fmla="*/ 0 h 836"/>
                    <a:gd name="T8" fmla="*/ 0 w 248"/>
                    <a:gd name="T9" fmla="*/ 0 h 836"/>
                    <a:gd name="T10" fmla="*/ 0 w 248"/>
                    <a:gd name="T11" fmla="*/ 0 h 836"/>
                    <a:gd name="T12" fmla="*/ 0 w 248"/>
                    <a:gd name="T13" fmla="*/ 0 h 836"/>
                    <a:gd name="T14" fmla="*/ 0 w 248"/>
                    <a:gd name="T15" fmla="*/ 0 h 836"/>
                    <a:gd name="T16" fmla="*/ 0 w 248"/>
                    <a:gd name="T17" fmla="*/ 0 h 836"/>
                    <a:gd name="T18" fmla="*/ 0 w 248"/>
                    <a:gd name="T19" fmla="*/ 0 h 836"/>
                    <a:gd name="T20" fmla="*/ 0 w 248"/>
                    <a:gd name="T21" fmla="*/ 0 h 836"/>
                    <a:gd name="T22" fmla="*/ 0 w 248"/>
                    <a:gd name="T23" fmla="*/ 0 h 836"/>
                    <a:gd name="T24" fmla="*/ 0 w 248"/>
                    <a:gd name="T25" fmla="*/ 0 h 836"/>
                    <a:gd name="T26" fmla="*/ 0 w 248"/>
                    <a:gd name="T27" fmla="*/ 0 h 836"/>
                    <a:gd name="T28" fmla="*/ 0 w 248"/>
                    <a:gd name="T29" fmla="*/ 0 h 836"/>
                    <a:gd name="T30" fmla="*/ 0 w 248"/>
                    <a:gd name="T31" fmla="*/ 0 h 836"/>
                    <a:gd name="T32" fmla="*/ 0 w 248"/>
                    <a:gd name="T33" fmla="*/ 0 h 836"/>
                    <a:gd name="T34" fmla="*/ 0 w 248"/>
                    <a:gd name="T35" fmla="*/ 0 h 836"/>
                    <a:gd name="T36" fmla="*/ 0 w 248"/>
                    <a:gd name="T37" fmla="*/ 0 h 836"/>
                    <a:gd name="T38" fmla="*/ 0 w 248"/>
                    <a:gd name="T39" fmla="*/ 0 h 836"/>
                    <a:gd name="T40" fmla="*/ 0 w 248"/>
                    <a:gd name="T41" fmla="*/ 0 h 836"/>
                    <a:gd name="T42" fmla="*/ 0 w 248"/>
                    <a:gd name="T43" fmla="*/ 0 h 836"/>
                    <a:gd name="T44" fmla="*/ 0 w 248"/>
                    <a:gd name="T45" fmla="*/ 0 h 836"/>
                    <a:gd name="T46" fmla="*/ 0 w 248"/>
                    <a:gd name="T47" fmla="*/ 0 h 836"/>
                    <a:gd name="T48" fmla="*/ 0 w 248"/>
                    <a:gd name="T49" fmla="*/ 0 h 836"/>
                    <a:gd name="T50" fmla="*/ 0 w 248"/>
                    <a:gd name="T51" fmla="*/ 0 h 836"/>
                    <a:gd name="T52" fmla="*/ 0 w 248"/>
                    <a:gd name="T53" fmla="*/ 0 h 836"/>
                    <a:gd name="T54" fmla="*/ 0 w 248"/>
                    <a:gd name="T55" fmla="*/ 0 h 836"/>
                    <a:gd name="T56" fmla="*/ 0 w 248"/>
                    <a:gd name="T57" fmla="*/ 0 h 836"/>
                    <a:gd name="T58" fmla="*/ 0 w 248"/>
                    <a:gd name="T59" fmla="*/ 0 h 836"/>
                    <a:gd name="T60" fmla="*/ 0 w 248"/>
                    <a:gd name="T61" fmla="*/ 0 h 836"/>
                    <a:gd name="T62" fmla="*/ 0 w 248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8"/>
                    <a:gd name="T97" fmla="*/ 0 h 836"/>
                    <a:gd name="T98" fmla="*/ 248 w 248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8" h="836">
                      <a:moveTo>
                        <a:pt x="100" y="836"/>
                      </a:moveTo>
                      <a:lnTo>
                        <a:pt x="102" y="823"/>
                      </a:lnTo>
                      <a:lnTo>
                        <a:pt x="102" y="808"/>
                      </a:lnTo>
                      <a:lnTo>
                        <a:pt x="102" y="792"/>
                      </a:lnTo>
                      <a:lnTo>
                        <a:pt x="100" y="774"/>
                      </a:lnTo>
                      <a:lnTo>
                        <a:pt x="96" y="732"/>
                      </a:lnTo>
                      <a:lnTo>
                        <a:pt x="90" y="683"/>
                      </a:lnTo>
                      <a:lnTo>
                        <a:pt x="74" y="572"/>
                      </a:lnTo>
                      <a:lnTo>
                        <a:pt x="53" y="449"/>
                      </a:lnTo>
                      <a:lnTo>
                        <a:pt x="33" y="322"/>
                      </a:lnTo>
                      <a:lnTo>
                        <a:pt x="14" y="201"/>
                      </a:lnTo>
                      <a:lnTo>
                        <a:pt x="8" y="146"/>
                      </a:lnTo>
                      <a:lnTo>
                        <a:pt x="3" y="93"/>
                      </a:lnTo>
                      <a:lnTo>
                        <a:pt x="0" y="47"/>
                      </a:lnTo>
                      <a:lnTo>
                        <a:pt x="0" y="7"/>
                      </a:lnTo>
                      <a:lnTo>
                        <a:pt x="13" y="4"/>
                      </a:lnTo>
                      <a:lnTo>
                        <a:pt x="29" y="2"/>
                      </a:lnTo>
                      <a:lnTo>
                        <a:pt x="45" y="0"/>
                      </a:lnTo>
                      <a:lnTo>
                        <a:pt x="62" y="0"/>
                      </a:lnTo>
                      <a:lnTo>
                        <a:pt x="79" y="0"/>
                      </a:lnTo>
                      <a:lnTo>
                        <a:pt x="98" y="0"/>
                      </a:lnTo>
                      <a:lnTo>
                        <a:pt x="116" y="3"/>
                      </a:lnTo>
                      <a:lnTo>
                        <a:pt x="135" y="7"/>
                      </a:lnTo>
                      <a:lnTo>
                        <a:pt x="153" y="12"/>
                      </a:lnTo>
                      <a:lnTo>
                        <a:pt x="170" y="20"/>
                      </a:lnTo>
                      <a:lnTo>
                        <a:pt x="187" y="29"/>
                      </a:lnTo>
                      <a:lnTo>
                        <a:pt x="202" y="40"/>
                      </a:lnTo>
                      <a:lnTo>
                        <a:pt x="210" y="47"/>
                      </a:lnTo>
                      <a:lnTo>
                        <a:pt x="216" y="55"/>
                      </a:lnTo>
                      <a:lnTo>
                        <a:pt x="223" y="62"/>
                      </a:lnTo>
                      <a:lnTo>
                        <a:pt x="228" y="70"/>
                      </a:lnTo>
                      <a:lnTo>
                        <a:pt x="235" y="80"/>
                      </a:lnTo>
                      <a:lnTo>
                        <a:pt x="239" y="89"/>
                      </a:lnTo>
                      <a:lnTo>
                        <a:pt x="244" y="99"/>
                      </a:lnTo>
                      <a:lnTo>
                        <a:pt x="248" y="111"/>
                      </a:lnTo>
                      <a:lnTo>
                        <a:pt x="240" y="146"/>
                      </a:lnTo>
                      <a:lnTo>
                        <a:pt x="230" y="202"/>
                      </a:lnTo>
                      <a:lnTo>
                        <a:pt x="216" y="276"/>
                      </a:lnTo>
                      <a:lnTo>
                        <a:pt x="203" y="359"/>
                      </a:lnTo>
                      <a:lnTo>
                        <a:pt x="190" y="445"/>
                      </a:lnTo>
                      <a:lnTo>
                        <a:pt x="179" y="530"/>
                      </a:lnTo>
                      <a:lnTo>
                        <a:pt x="171" y="604"/>
                      </a:lnTo>
                      <a:lnTo>
                        <a:pt x="166" y="660"/>
                      </a:lnTo>
                      <a:lnTo>
                        <a:pt x="166" y="676"/>
                      </a:lnTo>
                      <a:lnTo>
                        <a:pt x="169" y="691"/>
                      </a:lnTo>
                      <a:lnTo>
                        <a:pt x="171" y="704"/>
                      </a:lnTo>
                      <a:lnTo>
                        <a:pt x="177" y="715"/>
                      </a:lnTo>
                      <a:lnTo>
                        <a:pt x="182" y="725"/>
                      </a:lnTo>
                      <a:lnTo>
                        <a:pt x="189" y="736"/>
                      </a:lnTo>
                      <a:lnTo>
                        <a:pt x="195" y="744"/>
                      </a:lnTo>
                      <a:lnTo>
                        <a:pt x="202" y="751"/>
                      </a:lnTo>
                      <a:lnTo>
                        <a:pt x="215" y="766"/>
                      </a:lnTo>
                      <a:lnTo>
                        <a:pt x="226" y="779"/>
                      </a:lnTo>
                      <a:lnTo>
                        <a:pt x="230" y="786"/>
                      </a:lnTo>
                      <a:lnTo>
                        <a:pt x="232" y="792"/>
                      </a:lnTo>
                      <a:lnTo>
                        <a:pt x="232" y="799"/>
                      </a:lnTo>
                      <a:lnTo>
                        <a:pt x="232" y="806"/>
                      </a:lnTo>
                      <a:lnTo>
                        <a:pt x="218" y="807"/>
                      </a:lnTo>
                      <a:lnTo>
                        <a:pt x="201" y="811"/>
                      </a:lnTo>
                      <a:lnTo>
                        <a:pt x="183" y="815"/>
                      </a:lnTo>
                      <a:lnTo>
                        <a:pt x="166" y="820"/>
                      </a:lnTo>
                      <a:lnTo>
                        <a:pt x="148" y="827"/>
                      </a:lnTo>
                      <a:lnTo>
                        <a:pt x="131" y="831"/>
                      </a:lnTo>
                      <a:lnTo>
                        <a:pt x="115" y="835"/>
                      </a:lnTo>
                      <a:lnTo>
                        <a:pt x="100" y="836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77" name="Freeform 2312"/>
                <p:cNvSpPr>
                  <a:spLocks/>
                </p:cNvSpPr>
                <p:nvPr/>
              </p:nvSpPr>
              <p:spPr bwMode="auto">
                <a:xfrm>
                  <a:off x="4454" y="3416"/>
                  <a:ext cx="159" cy="227"/>
                </a:xfrm>
                <a:custGeom>
                  <a:avLst/>
                  <a:gdLst>
                    <a:gd name="T0" fmla="*/ 0 w 635"/>
                    <a:gd name="T1" fmla="*/ 0 h 910"/>
                    <a:gd name="T2" fmla="*/ 0 w 635"/>
                    <a:gd name="T3" fmla="*/ 0 h 910"/>
                    <a:gd name="T4" fmla="*/ 0 w 635"/>
                    <a:gd name="T5" fmla="*/ 0 h 910"/>
                    <a:gd name="T6" fmla="*/ 0 w 635"/>
                    <a:gd name="T7" fmla="*/ 0 h 910"/>
                    <a:gd name="T8" fmla="*/ 0 w 635"/>
                    <a:gd name="T9" fmla="*/ 0 h 910"/>
                    <a:gd name="T10" fmla="*/ 0 w 635"/>
                    <a:gd name="T11" fmla="*/ 0 h 910"/>
                    <a:gd name="T12" fmla="*/ 0 w 635"/>
                    <a:gd name="T13" fmla="*/ 0 h 910"/>
                    <a:gd name="T14" fmla="*/ 0 w 635"/>
                    <a:gd name="T15" fmla="*/ 0 h 910"/>
                    <a:gd name="T16" fmla="*/ 0 w 635"/>
                    <a:gd name="T17" fmla="*/ 0 h 910"/>
                    <a:gd name="T18" fmla="*/ 0 w 635"/>
                    <a:gd name="T19" fmla="*/ 0 h 910"/>
                    <a:gd name="T20" fmla="*/ 0 w 635"/>
                    <a:gd name="T21" fmla="*/ 0 h 910"/>
                    <a:gd name="T22" fmla="*/ 0 w 635"/>
                    <a:gd name="T23" fmla="*/ 0 h 910"/>
                    <a:gd name="T24" fmla="*/ 0 w 635"/>
                    <a:gd name="T25" fmla="*/ 0 h 910"/>
                    <a:gd name="T26" fmla="*/ 0 w 635"/>
                    <a:gd name="T27" fmla="*/ 0 h 910"/>
                    <a:gd name="T28" fmla="*/ 0 w 635"/>
                    <a:gd name="T29" fmla="*/ 0 h 910"/>
                    <a:gd name="T30" fmla="*/ 0 w 635"/>
                    <a:gd name="T31" fmla="*/ 0 h 910"/>
                    <a:gd name="T32" fmla="*/ 0 w 635"/>
                    <a:gd name="T33" fmla="*/ 0 h 910"/>
                    <a:gd name="T34" fmla="*/ 0 w 635"/>
                    <a:gd name="T35" fmla="*/ 0 h 910"/>
                    <a:gd name="T36" fmla="*/ 0 w 635"/>
                    <a:gd name="T37" fmla="*/ 0 h 910"/>
                    <a:gd name="T38" fmla="*/ 0 w 635"/>
                    <a:gd name="T39" fmla="*/ 0 h 910"/>
                    <a:gd name="T40" fmla="*/ 0 w 635"/>
                    <a:gd name="T41" fmla="*/ 0 h 910"/>
                    <a:gd name="T42" fmla="*/ 0 w 635"/>
                    <a:gd name="T43" fmla="*/ 0 h 910"/>
                    <a:gd name="T44" fmla="*/ 0 w 635"/>
                    <a:gd name="T45" fmla="*/ 0 h 910"/>
                    <a:gd name="T46" fmla="*/ 0 w 635"/>
                    <a:gd name="T47" fmla="*/ 0 h 910"/>
                    <a:gd name="T48" fmla="*/ 0 w 635"/>
                    <a:gd name="T49" fmla="*/ 0 h 910"/>
                    <a:gd name="T50" fmla="*/ 0 w 635"/>
                    <a:gd name="T51" fmla="*/ 0 h 910"/>
                    <a:gd name="T52" fmla="*/ 0 w 635"/>
                    <a:gd name="T53" fmla="*/ 0 h 910"/>
                    <a:gd name="T54" fmla="*/ 0 w 635"/>
                    <a:gd name="T55" fmla="*/ 0 h 910"/>
                    <a:gd name="T56" fmla="*/ 0 w 635"/>
                    <a:gd name="T57" fmla="*/ 0 h 910"/>
                    <a:gd name="T58" fmla="*/ 0 w 635"/>
                    <a:gd name="T59" fmla="*/ 0 h 910"/>
                    <a:gd name="T60" fmla="*/ 0 w 635"/>
                    <a:gd name="T61" fmla="*/ 0 h 910"/>
                    <a:gd name="T62" fmla="*/ 0 w 635"/>
                    <a:gd name="T63" fmla="*/ 0 h 910"/>
                    <a:gd name="T64" fmla="*/ 0 w 635"/>
                    <a:gd name="T65" fmla="*/ 0 h 910"/>
                    <a:gd name="T66" fmla="*/ 0 w 635"/>
                    <a:gd name="T67" fmla="*/ 0 h 910"/>
                    <a:gd name="T68" fmla="*/ 0 w 635"/>
                    <a:gd name="T69" fmla="*/ 0 h 910"/>
                    <a:gd name="T70" fmla="*/ 0 w 635"/>
                    <a:gd name="T71" fmla="*/ 0 h 910"/>
                    <a:gd name="T72" fmla="*/ 0 w 635"/>
                    <a:gd name="T73" fmla="*/ 0 h 910"/>
                    <a:gd name="T74" fmla="*/ 0 w 635"/>
                    <a:gd name="T75" fmla="*/ 0 h 910"/>
                    <a:gd name="T76" fmla="*/ 0 w 635"/>
                    <a:gd name="T77" fmla="*/ 0 h 910"/>
                    <a:gd name="T78" fmla="*/ 0 w 635"/>
                    <a:gd name="T79" fmla="*/ 0 h 910"/>
                    <a:gd name="T80" fmla="*/ 0 w 635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5"/>
                    <a:gd name="T124" fmla="*/ 0 h 910"/>
                    <a:gd name="T125" fmla="*/ 635 w 635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5" h="910">
                      <a:moveTo>
                        <a:pt x="114" y="357"/>
                      </a:moveTo>
                      <a:lnTo>
                        <a:pt x="201" y="910"/>
                      </a:lnTo>
                      <a:lnTo>
                        <a:pt x="223" y="902"/>
                      </a:lnTo>
                      <a:lnTo>
                        <a:pt x="244" y="892"/>
                      </a:lnTo>
                      <a:lnTo>
                        <a:pt x="255" y="887"/>
                      </a:lnTo>
                      <a:lnTo>
                        <a:pt x="265" y="882"/>
                      </a:lnTo>
                      <a:lnTo>
                        <a:pt x="275" y="875"/>
                      </a:lnTo>
                      <a:lnTo>
                        <a:pt x="284" y="869"/>
                      </a:lnTo>
                      <a:lnTo>
                        <a:pt x="292" y="859"/>
                      </a:lnTo>
                      <a:lnTo>
                        <a:pt x="300" y="850"/>
                      </a:lnTo>
                      <a:lnTo>
                        <a:pt x="306" y="840"/>
                      </a:lnTo>
                      <a:lnTo>
                        <a:pt x="312" y="828"/>
                      </a:lnTo>
                      <a:lnTo>
                        <a:pt x="316" y="815"/>
                      </a:lnTo>
                      <a:lnTo>
                        <a:pt x="320" y="800"/>
                      </a:lnTo>
                      <a:lnTo>
                        <a:pt x="321" y="783"/>
                      </a:lnTo>
                      <a:lnTo>
                        <a:pt x="322" y="764"/>
                      </a:lnTo>
                      <a:lnTo>
                        <a:pt x="326" y="755"/>
                      </a:lnTo>
                      <a:lnTo>
                        <a:pt x="330" y="747"/>
                      </a:lnTo>
                      <a:lnTo>
                        <a:pt x="334" y="741"/>
                      </a:lnTo>
                      <a:lnTo>
                        <a:pt x="339" y="734"/>
                      </a:lnTo>
                      <a:lnTo>
                        <a:pt x="345" y="730"/>
                      </a:lnTo>
                      <a:lnTo>
                        <a:pt x="350" y="725"/>
                      </a:lnTo>
                      <a:lnTo>
                        <a:pt x="357" y="722"/>
                      </a:lnTo>
                      <a:lnTo>
                        <a:pt x="363" y="720"/>
                      </a:lnTo>
                      <a:lnTo>
                        <a:pt x="370" y="718"/>
                      </a:lnTo>
                      <a:lnTo>
                        <a:pt x="378" y="717"/>
                      </a:lnTo>
                      <a:lnTo>
                        <a:pt x="386" y="718"/>
                      </a:lnTo>
                      <a:lnTo>
                        <a:pt x="394" y="718"/>
                      </a:lnTo>
                      <a:lnTo>
                        <a:pt x="412" y="724"/>
                      </a:lnTo>
                      <a:lnTo>
                        <a:pt x="433" y="733"/>
                      </a:lnTo>
                      <a:lnTo>
                        <a:pt x="460" y="757"/>
                      </a:lnTo>
                      <a:lnTo>
                        <a:pt x="486" y="779"/>
                      </a:lnTo>
                      <a:lnTo>
                        <a:pt x="498" y="790"/>
                      </a:lnTo>
                      <a:lnTo>
                        <a:pt x="510" y="799"/>
                      </a:lnTo>
                      <a:lnTo>
                        <a:pt x="520" y="807"/>
                      </a:lnTo>
                      <a:lnTo>
                        <a:pt x="532" y="813"/>
                      </a:lnTo>
                      <a:lnTo>
                        <a:pt x="544" y="819"/>
                      </a:lnTo>
                      <a:lnTo>
                        <a:pt x="556" y="821"/>
                      </a:lnTo>
                      <a:lnTo>
                        <a:pt x="568" y="823"/>
                      </a:lnTo>
                      <a:lnTo>
                        <a:pt x="580" y="821"/>
                      </a:lnTo>
                      <a:lnTo>
                        <a:pt x="593" y="817"/>
                      </a:lnTo>
                      <a:lnTo>
                        <a:pt x="606" y="812"/>
                      </a:lnTo>
                      <a:lnTo>
                        <a:pt x="621" y="803"/>
                      </a:lnTo>
                      <a:lnTo>
                        <a:pt x="635" y="791"/>
                      </a:lnTo>
                      <a:lnTo>
                        <a:pt x="351" y="0"/>
                      </a:lnTo>
                      <a:lnTo>
                        <a:pt x="0" y="103"/>
                      </a:lnTo>
                      <a:lnTo>
                        <a:pt x="12" y="126"/>
                      </a:lnTo>
                      <a:lnTo>
                        <a:pt x="23" y="147"/>
                      </a:lnTo>
                      <a:lnTo>
                        <a:pt x="31" y="169"/>
                      </a:lnTo>
                      <a:lnTo>
                        <a:pt x="38" y="192"/>
                      </a:lnTo>
                      <a:lnTo>
                        <a:pt x="44" y="214"/>
                      </a:lnTo>
                      <a:lnTo>
                        <a:pt x="49" y="238"/>
                      </a:lnTo>
                      <a:lnTo>
                        <a:pt x="52" y="262"/>
                      </a:lnTo>
                      <a:lnTo>
                        <a:pt x="53" y="287"/>
                      </a:lnTo>
                      <a:lnTo>
                        <a:pt x="52" y="317"/>
                      </a:lnTo>
                      <a:lnTo>
                        <a:pt x="49" y="351"/>
                      </a:lnTo>
                      <a:lnTo>
                        <a:pt x="46" y="391"/>
                      </a:lnTo>
                      <a:lnTo>
                        <a:pt x="42" y="434"/>
                      </a:lnTo>
                      <a:lnTo>
                        <a:pt x="40" y="481"/>
                      </a:lnTo>
                      <a:lnTo>
                        <a:pt x="40" y="528"/>
                      </a:lnTo>
                      <a:lnTo>
                        <a:pt x="40" y="552"/>
                      </a:lnTo>
                      <a:lnTo>
                        <a:pt x="41" y="576"/>
                      </a:lnTo>
                      <a:lnTo>
                        <a:pt x="42" y="598"/>
                      </a:lnTo>
                      <a:lnTo>
                        <a:pt x="45" y="622"/>
                      </a:lnTo>
                      <a:lnTo>
                        <a:pt x="49" y="643"/>
                      </a:lnTo>
                      <a:lnTo>
                        <a:pt x="54" y="663"/>
                      </a:lnTo>
                      <a:lnTo>
                        <a:pt x="61" y="681"/>
                      </a:lnTo>
                      <a:lnTo>
                        <a:pt x="69" y="697"/>
                      </a:lnTo>
                      <a:lnTo>
                        <a:pt x="78" y="712"/>
                      </a:lnTo>
                      <a:lnTo>
                        <a:pt x="87" y="724"/>
                      </a:lnTo>
                      <a:lnTo>
                        <a:pt x="97" y="734"/>
                      </a:lnTo>
                      <a:lnTo>
                        <a:pt x="106" y="742"/>
                      </a:lnTo>
                      <a:lnTo>
                        <a:pt x="115" y="747"/>
                      </a:lnTo>
                      <a:lnTo>
                        <a:pt x="124" y="750"/>
                      </a:lnTo>
                      <a:lnTo>
                        <a:pt x="131" y="751"/>
                      </a:lnTo>
                      <a:lnTo>
                        <a:pt x="137" y="750"/>
                      </a:lnTo>
                      <a:lnTo>
                        <a:pt x="140" y="747"/>
                      </a:lnTo>
                      <a:lnTo>
                        <a:pt x="143" y="746"/>
                      </a:lnTo>
                      <a:lnTo>
                        <a:pt x="145" y="742"/>
                      </a:lnTo>
                      <a:lnTo>
                        <a:pt x="147" y="739"/>
                      </a:lnTo>
                      <a:lnTo>
                        <a:pt x="148" y="730"/>
                      </a:lnTo>
                      <a:lnTo>
                        <a:pt x="147" y="718"/>
                      </a:lnTo>
                      <a:lnTo>
                        <a:pt x="114" y="357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78" name="Freeform 2313"/>
                <p:cNvSpPr>
                  <a:spLocks/>
                </p:cNvSpPr>
                <p:nvPr/>
              </p:nvSpPr>
              <p:spPr bwMode="auto">
                <a:xfrm>
                  <a:off x="4454" y="3416"/>
                  <a:ext cx="159" cy="227"/>
                </a:xfrm>
                <a:custGeom>
                  <a:avLst/>
                  <a:gdLst>
                    <a:gd name="T0" fmla="*/ 0 w 635"/>
                    <a:gd name="T1" fmla="*/ 0 h 910"/>
                    <a:gd name="T2" fmla="*/ 0 w 635"/>
                    <a:gd name="T3" fmla="*/ 0 h 910"/>
                    <a:gd name="T4" fmla="*/ 0 w 635"/>
                    <a:gd name="T5" fmla="*/ 0 h 910"/>
                    <a:gd name="T6" fmla="*/ 0 w 635"/>
                    <a:gd name="T7" fmla="*/ 0 h 910"/>
                    <a:gd name="T8" fmla="*/ 0 w 635"/>
                    <a:gd name="T9" fmla="*/ 0 h 910"/>
                    <a:gd name="T10" fmla="*/ 0 w 635"/>
                    <a:gd name="T11" fmla="*/ 0 h 910"/>
                    <a:gd name="T12" fmla="*/ 0 w 635"/>
                    <a:gd name="T13" fmla="*/ 0 h 910"/>
                    <a:gd name="T14" fmla="*/ 0 w 635"/>
                    <a:gd name="T15" fmla="*/ 0 h 910"/>
                    <a:gd name="T16" fmla="*/ 0 w 635"/>
                    <a:gd name="T17" fmla="*/ 0 h 910"/>
                    <a:gd name="T18" fmla="*/ 0 w 635"/>
                    <a:gd name="T19" fmla="*/ 0 h 910"/>
                    <a:gd name="T20" fmla="*/ 0 w 635"/>
                    <a:gd name="T21" fmla="*/ 0 h 910"/>
                    <a:gd name="T22" fmla="*/ 0 w 635"/>
                    <a:gd name="T23" fmla="*/ 0 h 910"/>
                    <a:gd name="T24" fmla="*/ 0 w 635"/>
                    <a:gd name="T25" fmla="*/ 0 h 910"/>
                    <a:gd name="T26" fmla="*/ 0 w 635"/>
                    <a:gd name="T27" fmla="*/ 0 h 910"/>
                    <a:gd name="T28" fmla="*/ 0 w 635"/>
                    <a:gd name="T29" fmla="*/ 0 h 910"/>
                    <a:gd name="T30" fmla="*/ 0 w 635"/>
                    <a:gd name="T31" fmla="*/ 0 h 910"/>
                    <a:gd name="T32" fmla="*/ 0 w 635"/>
                    <a:gd name="T33" fmla="*/ 0 h 910"/>
                    <a:gd name="T34" fmla="*/ 0 w 635"/>
                    <a:gd name="T35" fmla="*/ 0 h 910"/>
                    <a:gd name="T36" fmla="*/ 0 w 635"/>
                    <a:gd name="T37" fmla="*/ 0 h 910"/>
                    <a:gd name="T38" fmla="*/ 0 w 635"/>
                    <a:gd name="T39" fmla="*/ 0 h 910"/>
                    <a:gd name="T40" fmla="*/ 0 w 635"/>
                    <a:gd name="T41" fmla="*/ 0 h 910"/>
                    <a:gd name="T42" fmla="*/ 0 w 635"/>
                    <a:gd name="T43" fmla="*/ 0 h 910"/>
                    <a:gd name="T44" fmla="*/ 0 w 635"/>
                    <a:gd name="T45" fmla="*/ 0 h 910"/>
                    <a:gd name="T46" fmla="*/ 0 w 635"/>
                    <a:gd name="T47" fmla="*/ 0 h 910"/>
                    <a:gd name="T48" fmla="*/ 0 w 635"/>
                    <a:gd name="T49" fmla="*/ 0 h 910"/>
                    <a:gd name="T50" fmla="*/ 0 w 635"/>
                    <a:gd name="T51" fmla="*/ 0 h 910"/>
                    <a:gd name="T52" fmla="*/ 0 w 635"/>
                    <a:gd name="T53" fmla="*/ 0 h 910"/>
                    <a:gd name="T54" fmla="*/ 0 w 635"/>
                    <a:gd name="T55" fmla="*/ 0 h 910"/>
                    <a:gd name="T56" fmla="*/ 0 w 635"/>
                    <a:gd name="T57" fmla="*/ 0 h 910"/>
                    <a:gd name="T58" fmla="*/ 0 w 635"/>
                    <a:gd name="T59" fmla="*/ 0 h 910"/>
                    <a:gd name="T60" fmla="*/ 0 w 635"/>
                    <a:gd name="T61" fmla="*/ 0 h 910"/>
                    <a:gd name="T62" fmla="*/ 0 w 635"/>
                    <a:gd name="T63" fmla="*/ 0 h 910"/>
                    <a:gd name="T64" fmla="*/ 0 w 635"/>
                    <a:gd name="T65" fmla="*/ 0 h 910"/>
                    <a:gd name="T66" fmla="*/ 0 w 635"/>
                    <a:gd name="T67" fmla="*/ 0 h 910"/>
                    <a:gd name="T68" fmla="*/ 0 w 635"/>
                    <a:gd name="T69" fmla="*/ 0 h 910"/>
                    <a:gd name="T70" fmla="*/ 0 w 635"/>
                    <a:gd name="T71" fmla="*/ 0 h 910"/>
                    <a:gd name="T72" fmla="*/ 0 w 635"/>
                    <a:gd name="T73" fmla="*/ 0 h 910"/>
                    <a:gd name="T74" fmla="*/ 0 w 635"/>
                    <a:gd name="T75" fmla="*/ 0 h 910"/>
                    <a:gd name="T76" fmla="*/ 0 w 635"/>
                    <a:gd name="T77" fmla="*/ 0 h 910"/>
                    <a:gd name="T78" fmla="*/ 0 w 635"/>
                    <a:gd name="T79" fmla="*/ 0 h 910"/>
                    <a:gd name="T80" fmla="*/ 0 w 635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5"/>
                    <a:gd name="T124" fmla="*/ 0 h 910"/>
                    <a:gd name="T125" fmla="*/ 635 w 635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5" h="910">
                      <a:moveTo>
                        <a:pt x="114" y="357"/>
                      </a:moveTo>
                      <a:lnTo>
                        <a:pt x="201" y="910"/>
                      </a:lnTo>
                      <a:lnTo>
                        <a:pt x="223" y="902"/>
                      </a:lnTo>
                      <a:lnTo>
                        <a:pt x="244" y="892"/>
                      </a:lnTo>
                      <a:lnTo>
                        <a:pt x="255" y="887"/>
                      </a:lnTo>
                      <a:lnTo>
                        <a:pt x="265" y="882"/>
                      </a:lnTo>
                      <a:lnTo>
                        <a:pt x="275" y="875"/>
                      </a:lnTo>
                      <a:lnTo>
                        <a:pt x="284" y="869"/>
                      </a:lnTo>
                      <a:lnTo>
                        <a:pt x="292" y="859"/>
                      </a:lnTo>
                      <a:lnTo>
                        <a:pt x="300" y="850"/>
                      </a:lnTo>
                      <a:lnTo>
                        <a:pt x="306" y="840"/>
                      </a:lnTo>
                      <a:lnTo>
                        <a:pt x="312" y="828"/>
                      </a:lnTo>
                      <a:lnTo>
                        <a:pt x="316" y="815"/>
                      </a:lnTo>
                      <a:lnTo>
                        <a:pt x="320" y="800"/>
                      </a:lnTo>
                      <a:lnTo>
                        <a:pt x="321" y="783"/>
                      </a:lnTo>
                      <a:lnTo>
                        <a:pt x="322" y="764"/>
                      </a:lnTo>
                      <a:lnTo>
                        <a:pt x="326" y="755"/>
                      </a:lnTo>
                      <a:lnTo>
                        <a:pt x="330" y="747"/>
                      </a:lnTo>
                      <a:lnTo>
                        <a:pt x="334" y="741"/>
                      </a:lnTo>
                      <a:lnTo>
                        <a:pt x="339" y="734"/>
                      </a:lnTo>
                      <a:lnTo>
                        <a:pt x="345" y="730"/>
                      </a:lnTo>
                      <a:lnTo>
                        <a:pt x="350" y="725"/>
                      </a:lnTo>
                      <a:lnTo>
                        <a:pt x="357" y="722"/>
                      </a:lnTo>
                      <a:lnTo>
                        <a:pt x="363" y="720"/>
                      </a:lnTo>
                      <a:lnTo>
                        <a:pt x="370" y="718"/>
                      </a:lnTo>
                      <a:lnTo>
                        <a:pt x="378" y="717"/>
                      </a:lnTo>
                      <a:lnTo>
                        <a:pt x="386" y="718"/>
                      </a:lnTo>
                      <a:lnTo>
                        <a:pt x="394" y="718"/>
                      </a:lnTo>
                      <a:lnTo>
                        <a:pt x="412" y="724"/>
                      </a:lnTo>
                      <a:lnTo>
                        <a:pt x="433" y="733"/>
                      </a:lnTo>
                      <a:lnTo>
                        <a:pt x="460" y="757"/>
                      </a:lnTo>
                      <a:lnTo>
                        <a:pt x="486" y="779"/>
                      </a:lnTo>
                      <a:lnTo>
                        <a:pt x="498" y="790"/>
                      </a:lnTo>
                      <a:lnTo>
                        <a:pt x="510" y="799"/>
                      </a:lnTo>
                      <a:lnTo>
                        <a:pt x="520" y="807"/>
                      </a:lnTo>
                      <a:lnTo>
                        <a:pt x="532" y="813"/>
                      </a:lnTo>
                      <a:lnTo>
                        <a:pt x="544" y="819"/>
                      </a:lnTo>
                      <a:lnTo>
                        <a:pt x="556" y="821"/>
                      </a:lnTo>
                      <a:lnTo>
                        <a:pt x="568" y="823"/>
                      </a:lnTo>
                      <a:lnTo>
                        <a:pt x="580" y="821"/>
                      </a:lnTo>
                      <a:lnTo>
                        <a:pt x="593" y="817"/>
                      </a:lnTo>
                      <a:lnTo>
                        <a:pt x="606" y="812"/>
                      </a:lnTo>
                      <a:lnTo>
                        <a:pt x="621" y="803"/>
                      </a:lnTo>
                      <a:lnTo>
                        <a:pt x="635" y="791"/>
                      </a:lnTo>
                      <a:lnTo>
                        <a:pt x="351" y="0"/>
                      </a:lnTo>
                      <a:lnTo>
                        <a:pt x="0" y="103"/>
                      </a:lnTo>
                      <a:lnTo>
                        <a:pt x="12" y="126"/>
                      </a:lnTo>
                      <a:lnTo>
                        <a:pt x="23" y="147"/>
                      </a:lnTo>
                      <a:lnTo>
                        <a:pt x="31" y="169"/>
                      </a:lnTo>
                      <a:lnTo>
                        <a:pt x="38" y="192"/>
                      </a:lnTo>
                      <a:lnTo>
                        <a:pt x="44" y="214"/>
                      </a:lnTo>
                      <a:lnTo>
                        <a:pt x="49" y="238"/>
                      </a:lnTo>
                      <a:lnTo>
                        <a:pt x="52" y="262"/>
                      </a:lnTo>
                      <a:lnTo>
                        <a:pt x="53" y="287"/>
                      </a:lnTo>
                      <a:lnTo>
                        <a:pt x="52" y="317"/>
                      </a:lnTo>
                      <a:lnTo>
                        <a:pt x="49" y="351"/>
                      </a:lnTo>
                      <a:lnTo>
                        <a:pt x="46" y="391"/>
                      </a:lnTo>
                      <a:lnTo>
                        <a:pt x="42" y="434"/>
                      </a:lnTo>
                      <a:lnTo>
                        <a:pt x="40" y="481"/>
                      </a:lnTo>
                      <a:lnTo>
                        <a:pt x="40" y="528"/>
                      </a:lnTo>
                      <a:lnTo>
                        <a:pt x="40" y="552"/>
                      </a:lnTo>
                      <a:lnTo>
                        <a:pt x="41" y="576"/>
                      </a:lnTo>
                      <a:lnTo>
                        <a:pt x="42" y="598"/>
                      </a:lnTo>
                      <a:lnTo>
                        <a:pt x="45" y="622"/>
                      </a:lnTo>
                      <a:lnTo>
                        <a:pt x="49" y="643"/>
                      </a:lnTo>
                      <a:lnTo>
                        <a:pt x="54" y="663"/>
                      </a:lnTo>
                      <a:lnTo>
                        <a:pt x="61" y="681"/>
                      </a:lnTo>
                      <a:lnTo>
                        <a:pt x="69" y="697"/>
                      </a:lnTo>
                      <a:lnTo>
                        <a:pt x="78" y="712"/>
                      </a:lnTo>
                      <a:lnTo>
                        <a:pt x="87" y="724"/>
                      </a:lnTo>
                      <a:lnTo>
                        <a:pt x="97" y="734"/>
                      </a:lnTo>
                      <a:lnTo>
                        <a:pt x="106" y="742"/>
                      </a:lnTo>
                      <a:lnTo>
                        <a:pt x="115" y="747"/>
                      </a:lnTo>
                      <a:lnTo>
                        <a:pt x="124" y="750"/>
                      </a:lnTo>
                      <a:lnTo>
                        <a:pt x="131" y="751"/>
                      </a:lnTo>
                      <a:lnTo>
                        <a:pt x="137" y="750"/>
                      </a:lnTo>
                      <a:lnTo>
                        <a:pt x="140" y="747"/>
                      </a:lnTo>
                      <a:lnTo>
                        <a:pt x="143" y="746"/>
                      </a:lnTo>
                      <a:lnTo>
                        <a:pt x="145" y="742"/>
                      </a:lnTo>
                      <a:lnTo>
                        <a:pt x="147" y="739"/>
                      </a:lnTo>
                      <a:lnTo>
                        <a:pt x="148" y="730"/>
                      </a:lnTo>
                      <a:lnTo>
                        <a:pt x="147" y="718"/>
                      </a:lnTo>
                      <a:lnTo>
                        <a:pt x="114" y="35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79" name="Freeform 2314"/>
                <p:cNvSpPr>
                  <a:spLocks/>
                </p:cNvSpPr>
                <p:nvPr/>
              </p:nvSpPr>
              <p:spPr bwMode="auto">
                <a:xfrm>
                  <a:off x="4440" y="3435"/>
                  <a:ext cx="62" cy="209"/>
                </a:xfrm>
                <a:custGeom>
                  <a:avLst/>
                  <a:gdLst>
                    <a:gd name="T0" fmla="*/ 0 w 247"/>
                    <a:gd name="T1" fmla="*/ 0 h 836"/>
                    <a:gd name="T2" fmla="*/ 0 w 247"/>
                    <a:gd name="T3" fmla="*/ 0 h 836"/>
                    <a:gd name="T4" fmla="*/ 0 w 247"/>
                    <a:gd name="T5" fmla="*/ 0 h 836"/>
                    <a:gd name="T6" fmla="*/ 0 w 247"/>
                    <a:gd name="T7" fmla="*/ 0 h 836"/>
                    <a:gd name="T8" fmla="*/ 0 w 247"/>
                    <a:gd name="T9" fmla="*/ 0 h 836"/>
                    <a:gd name="T10" fmla="*/ 0 w 247"/>
                    <a:gd name="T11" fmla="*/ 0 h 836"/>
                    <a:gd name="T12" fmla="*/ 0 w 247"/>
                    <a:gd name="T13" fmla="*/ 0 h 836"/>
                    <a:gd name="T14" fmla="*/ 0 w 247"/>
                    <a:gd name="T15" fmla="*/ 0 h 836"/>
                    <a:gd name="T16" fmla="*/ 0 w 247"/>
                    <a:gd name="T17" fmla="*/ 0 h 836"/>
                    <a:gd name="T18" fmla="*/ 0 w 247"/>
                    <a:gd name="T19" fmla="*/ 0 h 836"/>
                    <a:gd name="T20" fmla="*/ 0 w 247"/>
                    <a:gd name="T21" fmla="*/ 0 h 836"/>
                    <a:gd name="T22" fmla="*/ 0 w 247"/>
                    <a:gd name="T23" fmla="*/ 0 h 836"/>
                    <a:gd name="T24" fmla="*/ 0 w 247"/>
                    <a:gd name="T25" fmla="*/ 0 h 836"/>
                    <a:gd name="T26" fmla="*/ 0 w 247"/>
                    <a:gd name="T27" fmla="*/ 0 h 836"/>
                    <a:gd name="T28" fmla="*/ 0 w 247"/>
                    <a:gd name="T29" fmla="*/ 0 h 836"/>
                    <a:gd name="T30" fmla="*/ 0 w 247"/>
                    <a:gd name="T31" fmla="*/ 0 h 836"/>
                    <a:gd name="T32" fmla="*/ 0 w 247"/>
                    <a:gd name="T33" fmla="*/ 0 h 836"/>
                    <a:gd name="T34" fmla="*/ 0 w 247"/>
                    <a:gd name="T35" fmla="*/ 0 h 836"/>
                    <a:gd name="T36" fmla="*/ 0 w 247"/>
                    <a:gd name="T37" fmla="*/ 0 h 836"/>
                    <a:gd name="T38" fmla="*/ 0 w 247"/>
                    <a:gd name="T39" fmla="*/ 0 h 836"/>
                    <a:gd name="T40" fmla="*/ 0 w 247"/>
                    <a:gd name="T41" fmla="*/ 0 h 836"/>
                    <a:gd name="T42" fmla="*/ 0 w 247"/>
                    <a:gd name="T43" fmla="*/ 0 h 836"/>
                    <a:gd name="T44" fmla="*/ 0 w 247"/>
                    <a:gd name="T45" fmla="*/ 0 h 836"/>
                    <a:gd name="T46" fmla="*/ 0 w 247"/>
                    <a:gd name="T47" fmla="*/ 0 h 836"/>
                    <a:gd name="T48" fmla="*/ 0 w 247"/>
                    <a:gd name="T49" fmla="*/ 0 h 836"/>
                    <a:gd name="T50" fmla="*/ 0 w 247"/>
                    <a:gd name="T51" fmla="*/ 0 h 836"/>
                    <a:gd name="T52" fmla="*/ 0 w 247"/>
                    <a:gd name="T53" fmla="*/ 0 h 836"/>
                    <a:gd name="T54" fmla="*/ 0 w 247"/>
                    <a:gd name="T55" fmla="*/ 0 h 836"/>
                    <a:gd name="T56" fmla="*/ 0 w 247"/>
                    <a:gd name="T57" fmla="*/ 0 h 836"/>
                    <a:gd name="T58" fmla="*/ 0 w 247"/>
                    <a:gd name="T59" fmla="*/ 0 h 836"/>
                    <a:gd name="T60" fmla="*/ 0 w 247"/>
                    <a:gd name="T61" fmla="*/ 0 h 836"/>
                    <a:gd name="T62" fmla="*/ 0 w 247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7"/>
                    <a:gd name="T97" fmla="*/ 0 h 836"/>
                    <a:gd name="T98" fmla="*/ 247 w 247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7" h="836">
                      <a:moveTo>
                        <a:pt x="152" y="0"/>
                      </a:moveTo>
                      <a:lnTo>
                        <a:pt x="150" y="12"/>
                      </a:lnTo>
                      <a:lnTo>
                        <a:pt x="150" y="26"/>
                      </a:lnTo>
                      <a:lnTo>
                        <a:pt x="150" y="44"/>
                      </a:lnTo>
                      <a:lnTo>
                        <a:pt x="152" y="62"/>
                      </a:lnTo>
                      <a:lnTo>
                        <a:pt x="155" y="104"/>
                      </a:lnTo>
                      <a:lnTo>
                        <a:pt x="161" y="152"/>
                      </a:lnTo>
                      <a:lnTo>
                        <a:pt x="177" y="264"/>
                      </a:lnTo>
                      <a:lnTo>
                        <a:pt x="196" y="387"/>
                      </a:lnTo>
                      <a:lnTo>
                        <a:pt x="216" y="514"/>
                      </a:lnTo>
                      <a:lnTo>
                        <a:pt x="233" y="635"/>
                      </a:lnTo>
                      <a:lnTo>
                        <a:pt x="240" y="690"/>
                      </a:lnTo>
                      <a:lnTo>
                        <a:pt x="244" y="743"/>
                      </a:lnTo>
                      <a:lnTo>
                        <a:pt x="247" y="789"/>
                      </a:lnTo>
                      <a:lnTo>
                        <a:pt x="247" y="829"/>
                      </a:lnTo>
                      <a:lnTo>
                        <a:pt x="233" y="832"/>
                      </a:lnTo>
                      <a:lnTo>
                        <a:pt x="218" y="833"/>
                      </a:lnTo>
                      <a:lnTo>
                        <a:pt x="202" y="834"/>
                      </a:lnTo>
                      <a:lnTo>
                        <a:pt x="185" y="836"/>
                      </a:lnTo>
                      <a:lnTo>
                        <a:pt x="167" y="836"/>
                      </a:lnTo>
                      <a:lnTo>
                        <a:pt x="149" y="834"/>
                      </a:lnTo>
                      <a:lnTo>
                        <a:pt x="130" y="832"/>
                      </a:lnTo>
                      <a:lnTo>
                        <a:pt x="112" y="828"/>
                      </a:lnTo>
                      <a:lnTo>
                        <a:pt x="93" y="822"/>
                      </a:lnTo>
                      <a:lnTo>
                        <a:pt x="76" y="814"/>
                      </a:lnTo>
                      <a:lnTo>
                        <a:pt x="59" y="805"/>
                      </a:lnTo>
                      <a:lnTo>
                        <a:pt x="45" y="793"/>
                      </a:lnTo>
                      <a:lnTo>
                        <a:pt x="37" y="788"/>
                      </a:lnTo>
                      <a:lnTo>
                        <a:pt x="30" y="780"/>
                      </a:lnTo>
                      <a:lnTo>
                        <a:pt x="23" y="772"/>
                      </a:lnTo>
                      <a:lnTo>
                        <a:pt x="18" y="764"/>
                      </a:lnTo>
                      <a:lnTo>
                        <a:pt x="13" y="755"/>
                      </a:lnTo>
                      <a:lnTo>
                        <a:pt x="8" y="745"/>
                      </a:lnTo>
                      <a:lnTo>
                        <a:pt x="4" y="734"/>
                      </a:lnTo>
                      <a:lnTo>
                        <a:pt x="0" y="723"/>
                      </a:lnTo>
                      <a:lnTo>
                        <a:pt x="8" y="689"/>
                      </a:lnTo>
                      <a:lnTo>
                        <a:pt x="18" y="632"/>
                      </a:lnTo>
                      <a:lnTo>
                        <a:pt x="31" y="558"/>
                      </a:lnTo>
                      <a:lnTo>
                        <a:pt x="46" y="475"/>
                      </a:lnTo>
                      <a:lnTo>
                        <a:pt x="59" y="388"/>
                      </a:lnTo>
                      <a:lnTo>
                        <a:pt x="71" y="305"/>
                      </a:lnTo>
                      <a:lnTo>
                        <a:pt x="80" y="231"/>
                      </a:lnTo>
                      <a:lnTo>
                        <a:pt x="84" y="174"/>
                      </a:lnTo>
                      <a:lnTo>
                        <a:pt x="84" y="158"/>
                      </a:lnTo>
                      <a:lnTo>
                        <a:pt x="83" y="144"/>
                      </a:lnTo>
                      <a:lnTo>
                        <a:pt x="79" y="131"/>
                      </a:lnTo>
                      <a:lnTo>
                        <a:pt x="75" y="120"/>
                      </a:lnTo>
                      <a:lnTo>
                        <a:pt x="70" y="110"/>
                      </a:lnTo>
                      <a:lnTo>
                        <a:pt x="63" y="99"/>
                      </a:lnTo>
                      <a:lnTo>
                        <a:pt x="56" y="91"/>
                      </a:lnTo>
                      <a:lnTo>
                        <a:pt x="50" y="83"/>
                      </a:lnTo>
                      <a:lnTo>
                        <a:pt x="37" y="69"/>
                      </a:lnTo>
                      <a:lnTo>
                        <a:pt x="26" y="55"/>
                      </a:lnTo>
                      <a:lnTo>
                        <a:pt x="22" y="49"/>
                      </a:lnTo>
                      <a:lnTo>
                        <a:pt x="20" y="42"/>
                      </a:lnTo>
                      <a:lnTo>
                        <a:pt x="20" y="36"/>
                      </a:lnTo>
                      <a:lnTo>
                        <a:pt x="21" y="28"/>
                      </a:lnTo>
                      <a:lnTo>
                        <a:pt x="35" y="28"/>
                      </a:lnTo>
                      <a:lnTo>
                        <a:pt x="51" y="24"/>
                      </a:lnTo>
                      <a:lnTo>
                        <a:pt x="68" y="20"/>
                      </a:lnTo>
                      <a:lnTo>
                        <a:pt x="86" y="15"/>
                      </a:lnTo>
                      <a:lnTo>
                        <a:pt x="104" y="9"/>
                      </a:lnTo>
                      <a:lnTo>
                        <a:pt x="121" y="4"/>
                      </a:lnTo>
                      <a:lnTo>
                        <a:pt x="137" y="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80" name="Freeform 2315"/>
                <p:cNvSpPr>
                  <a:spLocks/>
                </p:cNvSpPr>
                <p:nvPr/>
              </p:nvSpPr>
              <p:spPr bwMode="auto">
                <a:xfrm>
                  <a:off x="4440" y="3435"/>
                  <a:ext cx="62" cy="209"/>
                </a:xfrm>
                <a:custGeom>
                  <a:avLst/>
                  <a:gdLst>
                    <a:gd name="T0" fmla="*/ 0 w 247"/>
                    <a:gd name="T1" fmla="*/ 0 h 836"/>
                    <a:gd name="T2" fmla="*/ 0 w 247"/>
                    <a:gd name="T3" fmla="*/ 0 h 836"/>
                    <a:gd name="T4" fmla="*/ 0 w 247"/>
                    <a:gd name="T5" fmla="*/ 0 h 836"/>
                    <a:gd name="T6" fmla="*/ 0 w 247"/>
                    <a:gd name="T7" fmla="*/ 0 h 836"/>
                    <a:gd name="T8" fmla="*/ 0 w 247"/>
                    <a:gd name="T9" fmla="*/ 0 h 836"/>
                    <a:gd name="T10" fmla="*/ 0 w 247"/>
                    <a:gd name="T11" fmla="*/ 0 h 836"/>
                    <a:gd name="T12" fmla="*/ 0 w 247"/>
                    <a:gd name="T13" fmla="*/ 0 h 836"/>
                    <a:gd name="T14" fmla="*/ 0 w 247"/>
                    <a:gd name="T15" fmla="*/ 0 h 836"/>
                    <a:gd name="T16" fmla="*/ 0 w 247"/>
                    <a:gd name="T17" fmla="*/ 0 h 836"/>
                    <a:gd name="T18" fmla="*/ 0 w 247"/>
                    <a:gd name="T19" fmla="*/ 0 h 836"/>
                    <a:gd name="T20" fmla="*/ 0 w 247"/>
                    <a:gd name="T21" fmla="*/ 0 h 836"/>
                    <a:gd name="T22" fmla="*/ 0 w 247"/>
                    <a:gd name="T23" fmla="*/ 0 h 836"/>
                    <a:gd name="T24" fmla="*/ 0 w 247"/>
                    <a:gd name="T25" fmla="*/ 0 h 836"/>
                    <a:gd name="T26" fmla="*/ 0 w 247"/>
                    <a:gd name="T27" fmla="*/ 0 h 836"/>
                    <a:gd name="T28" fmla="*/ 0 w 247"/>
                    <a:gd name="T29" fmla="*/ 0 h 836"/>
                    <a:gd name="T30" fmla="*/ 0 w 247"/>
                    <a:gd name="T31" fmla="*/ 0 h 836"/>
                    <a:gd name="T32" fmla="*/ 0 w 247"/>
                    <a:gd name="T33" fmla="*/ 0 h 836"/>
                    <a:gd name="T34" fmla="*/ 0 w 247"/>
                    <a:gd name="T35" fmla="*/ 0 h 836"/>
                    <a:gd name="T36" fmla="*/ 0 w 247"/>
                    <a:gd name="T37" fmla="*/ 0 h 836"/>
                    <a:gd name="T38" fmla="*/ 0 w 247"/>
                    <a:gd name="T39" fmla="*/ 0 h 836"/>
                    <a:gd name="T40" fmla="*/ 0 w 247"/>
                    <a:gd name="T41" fmla="*/ 0 h 836"/>
                    <a:gd name="T42" fmla="*/ 0 w 247"/>
                    <a:gd name="T43" fmla="*/ 0 h 836"/>
                    <a:gd name="T44" fmla="*/ 0 w 247"/>
                    <a:gd name="T45" fmla="*/ 0 h 836"/>
                    <a:gd name="T46" fmla="*/ 0 w 247"/>
                    <a:gd name="T47" fmla="*/ 0 h 836"/>
                    <a:gd name="T48" fmla="*/ 0 w 247"/>
                    <a:gd name="T49" fmla="*/ 0 h 836"/>
                    <a:gd name="T50" fmla="*/ 0 w 247"/>
                    <a:gd name="T51" fmla="*/ 0 h 836"/>
                    <a:gd name="T52" fmla="*/ 0 w 247"/>
                    <a:gd name="T53" fmla="*/ 0 h 836"/>
                    <a:gd name="T54" fmla="*/ 0 w 247"/>
                    <a:gd name="T55" fmla="*/ 0 h 836"/>
                    <a:gd name="T56" fmla="*/ 0 w 247"/>
                    <a:gd name="T57" fmla="*/ 0 h 836"/>
                    <a:gd name="T58" fmla="*/ 0 w 247"/>
                    <a:gd name="T59" fmla="*/ 0 h 836"/>
                    <a:gd name="T60" fmla="*/ 0 w 247"/>
                    <a:gd name="T61" fmla="*/ 0 h 836"/>
                    <a:gd name="T62" fmla="*/ 0 w 247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7"/>
                    <a:gd name="T97" fmla="*/ 0 h 836"/>
                    <a:gd name="T98" fmla="*/ 247 w 247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7" h="836">
                      <a:moveTo>
                        <a:pt x="152" y="0"/>
                      </a:moveTo>
                      <a:lnTo>
                        <a:pt x="150" y="12"/>
                      </a:lnTo>
                      <a:lnTo>
                        <a:pt x="150" y="26"/>
                      </a:lnTo>
                      <a:lnTo>
                        <a:pt x="150" y="44"/>
                      </a:lnTo>
                      <a:lnTo>
                        <a:pt x="152" y="62"/>
                      </a:lnTo>
                      <a:lnTo>
                        <a:pt x="155" y="104"/>
                      </a:lnTo>
                      <a:lnTo>
                        <a:pt x="161" y="152"/>
                      </a:lnTo>
                      <a:lnTo>
                        <a:pt x="177" y="264"/>
                      </a:lnTo>
                      <a:lnTo>
                        <a:pt x="196" y="387"/>
                      </a:lnTo>
                      <a:lnTo>
                        <a:pt x="216" y="514"/>
                      </a:lnTo>
                      <a:lnTo>
                        <a:pt x="233" y="635"/>
                      </a:lnTo>
                      <a:lnTo>
                        <a:pt x="240" y="690"/>
                      </a:lnTo>
                      <a:lnTo>
                        <a:pt x="244" y="743"/>
                      </a:lnTo>
                      <a:lnTo>
                        <a:pt x="247" y="789"/>
                      </a:lnTo>
                      <a:lnTo>
                        <a:pt x="247" y="829"/>
                      </a:lnTo>
                      <a:lnTo>
                        <a:pt x="233" y="832"/>
                      </a:lnTo>
                      <a:lnTo>
                        <a:pt x="218" y="833"/>
                      </a:lnTo>
                      <a:lnTo>
                        <a:pt x="202" y="834"/>
                      </a:lnTo>
                      <a:lnTo>
                        <a:pt x="185" y="836"/>
                      </a:lnTo>
                      <a:lnTo>
                        <a:pt x="167" y="836"/>
                      </a:lnTo>
                      <a:lnTo>
                        <a:pt x="149" y="834"/>
                      </a:lnTo>
                      <a:lnTo>
                        <a:pt x="130" y="832"/>
                      </a:lnTo>
                      <a:lnTo>
                        <a:pt x="112" y="828"/>
                      </a:lnTo>
                      <a:lnTo>
                        <a:pt x="93" y="822"/>
                      </a:lnTo>
                      <a:lnTo>
                        <a:pt x="76" y="814"/>
                      </a:lnTo>
                      <a:lnTo>
                        <a:pt x="59" y="805"/>
                      </a:lnTo>
                      <a:lnTo>
                        <a:pt x="45" y="793"/>
                      </a:lnTo>
                      <a:lnTo>
                        <a:pt x="37" y="788"/>
                      </a:lnTo>
                      <a:lnTo>
                        <a:pt x="30" y="780"/>
                      </a:lnTo>
                      <a:lnTo>
                        <a:pt x="23" y="772"/>
                      </a:lnTo>
                      <a:lnTo>
                        <a:pt x="18" y="764"/>
                      </a:lnTo>
                      <a:lnTo>
                        <a:pt x="13" y="755"/>
                      </a:lnTo>
                      <a:lnTo>
                        <a:pt x="8" y="745"/>
                      </a:lnTo>
                      <a:lnTo>
                        <a:pt x="4" y="734"/>
                      </a:lnTo>
                      <a:lnTo>
                        <a:pt x="0" y="723"/>
                      </a:lnTo>
                      <a:lnTo>
                        <a:pt x="8" y="689"/>
                      </a:lnTo>
                      <a:lnTo>
                        <a:pt x="18" y="632"/>
                      </a:lnTo>
                      <a:lnTo>
                        <a:pt x="31" y="558"/>
                      </a:lnTo>
                      <a:lnTo>
                        <a:pt x="46" y="475"/>
                      </a:lnTo>
                      <a:lnTo>
                        <a:pt x="59" y="388"/>
                      </a:lnTo>
                      <a:lnTo>
                        <a:pt x="71" y="305"/>
                      </a:lnTo>
                      <a:lnTo>
                        <a:pt x="80" y="231"/>
                      </a:lnTo>
                      <a:lnTo>
                        <a:pt x="84" y="174"/>
                      </a:lnTo>
                      <a:lnTo>
                        <a:pt x="84" y="158"/>
                      </a:lnTo>
                      <a:lnTo>
                        <a:pt x="83" y="144"/>
                      </a:lnTo>
                      <a:lnTo>
                        <a:pt x="79" y="131"/>
                      </a:lnTo>
                      <a:lnTo>
                        <a:pt x="75" y="120"/>
                      </a:lnTo>
                      <a:lnTo>
                        <a:pt x="70" y="110"/>
                      </a:lnTo>
                      <a:lnTo>
                        <a:pt x="63" y="99"/>
                      </a:lnTo>
                      <a:lnTo>
                        <a:pt x="56" y="91"/>
                      </a:lnTo>
                      <a:lnTo>
                        <a:pt x="50" y="83"/>
                      </a:lnTo>
                      <a:lnTo>
                        <a:pt x="37" y="69"/>
                      </a:lnTo>
                      <a:lnTo>
                        <a:pt x="26" y="55"/>
                      </a:lnTo>
                      <a:lnTo>
                        <a:pt x="22" y="49"/>
                      </a:lnTo>
                      <a:lnTo>
                        <a:pt x="20" y="42"/>
                      </a:lnTo>
                      <a:lnTo>
                        <a:pt x="20" y="36"/>
                      </a:lnTo>
                      <a:lnTo>
                        <a:pt x="21" y="28"/>
                      </a:lnTo>
                      <a:lnTo>
                        <a:pt x="35" y="28"/>
                      </a:lnTo>
                      <a:lnTo>
                        <a:pt x="51" y="24"/>
                      </a:lnTo>
                      <a:lnTo>
                        <a:pt x="68" y="20"/>
                      </a:lnTo>
                      <a:lnTo>
                        <a:pt x="86" y="15"/>
                      </a:lnTo>
                      <a:lnTo>
                        <a:pt x="104" y="9"/>
                      </a:lnTo>
                      <a:lnTo>
                        <a:pt x="121" y="4"/>
                      </a:lnTo>
                      <a:lnTo>
                        <a:pt x="137" y="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81" name="Freeform 2316"/>
                <p:cNvSpPr>
                  <a:spLocks/>
                </p:cNvSpPr>
                <p:nvPr/>
              </p:nvSpPr>
              <p:spPr bwMode="auto">
                <a:xfrm>
                  <a:off x="5221" y="2554"/>
                  <a:ext cx="219" cy="140"/>
                </a:xfrm>
                <a:custGeom>
                  <a:avLst/>
                  <a:gdLst>
                    <a:gd name="T0" fmla="*/ 0 w 878"/>
                    <a:gd name="T1" fmla="*/ 0 h 561"/>
                    <a:gd name="T2" fmla="*/ 0 w 878"/>
                    <a:gd name="T3" fmla="*/ 0 h 561"/>
                    <a:gd name="T4" fmla="*/ 0 w 878"/>
                    <a:gd name="T5" fmla="*/ 0 h 561"/>
                    <a:gd name="T6" fmla="*/ 0 w 878"/>
                    <a:gd name="T7" fmla="*/ 0 h 561"/>
                    <a:gd name="T8" fmla="*/ 0 w 878"/>
                    <a:gd name="T9" fmla="*/ 0 h 561"/>
                    <a:gd name="T10" fmla="*/ 0 w 878"/>
                    <a:gd name="T11" fmla="*/ 0 h 561"/>
                    <a:gd name="T12" fmla="*/ 0 w 878"/>
                    <a:gd name="T13" fmla="*/ 0 h 561"/>
                    <a:gd name="T14" fmla="*/ 0 w 878"/>
                    <a:gd name="T15" fmla="*/ 0 h 561"/>
                    <a:gd name="T16" fmla="*/ 0 w 878"/>
                    <a:gd name="T17" fmla="*/ 0 h 561"/>
                    <a:gd name="T18" fmla="*/ 0 w 878"/>
                    <a:gd name="T19" fmla="*/ 0 h 561"/>
                    <a:gd name="T20" fmla="*/ 0 w 878"/>
                    <a:gd name="T21" fmla="*/ 0 h 561"/>
                    <a:gd name="T22" fmla="*/ 0 w 878"/>
                    <a:gd name="T23" fmla="*/ 0 h 561"/>
                    <a:gd name="T24" fmla="*/ 0 w 878"/>
                    <a:gd name="T25" fmla="*/ 0 h 561"/>
                    <a:gd name="T26" fmla="*/ 0 w 878"/>
                    <a:gd name="T27" fmla="*/ 0 h 561"/>
                    <a:gd name="T28" fmla="*/ 0 w 878"/>
                    <a:gd name="T29" fmla="*/ 0 h 561"/>
                    <a:gd name="T30" fmla="*/ 0 w 878"/>
                    <a:gd name="T31" fmla="*/ 0 h 561"/>
                    <a:gd name="T32" fmla="*/ 0 w 878"/>
                    <a:gd name="T33" fmla="*/ 0 h 561"/>
                    <a:gd name="T34" fmla="*/ 0 w 878"/>
                    <a:gd name="T35" fmla="*/ 0 h 561"/>
                    <a:gd name="T36" fmla="*/ 0 w 878"/>
                    <a:gd name="T37" fmla="*/ 0 h 561"/>
                    <a:gd name="T38" fmla="*/ 0 w 878"/>
                    <a:gd name="T39" fmla="*/ 0 h 561"/>
                    <a:gd name="T40" fmla="*/ 0 w 878"/>
                    <a:gd name="T41" fmla="*/ 0 h 561"/>
                    <a:gd name="T42" fmla="*/ 0 w 878"/>
                    <a:gd name="T43" fmla="*/ 0 h 561"/>
                    <a:gd name="T44" fmla="*/ 0 w 878"/>
                    <a:gd name="T45" fmla="*/ 0 h 561"/>
                    <a:gd name="T46" fmla="*/ 0 w 878"/>
                    <a:gd name="T47" fmla="*/ 0 h 561"/>
                    <a:gd name="T48" fmla="*/ 0 w 878"/>
                    <a:gd name="T49" fmla="*/ 0 h 561"/>
                    <a:gd name="T50" fmla="*/ 0 w 878"/>
                    <a:gd name="T51" fmla="*/ 0 h 561"/>
                    <a:gd name="T52" fmla="*/ 0 w 878"/>
                    <a:gd name="T53" fmla="*/ 0 h 561"/>
                    <a:gd name="T54" fmla="*/ 0 w 878"/>
                    <a:gd name="T55" fmla="*/ 0 h 561"/>
                    <a:gd name="T56" fmla="*/ 0 w 878"/>
                    <a:gd name="T57" fmla="*/ 0 h 561"/>
                    <a:gd name="T58" fmla="*/ 0 w 878"/>
                    <a:gd name="T59" fmla="*/ 0 h 561"/>
                    <a:gd name="T60" fmla="*/ 0 w 878"/>
                    <a:gd name="T61" fmla="*/ 0 h 561"/>
                    <a:gd name="T62" fmla="*/ 0 w 878"/>
                    <a:gd name="T63" fmla="*/ 0 h 561"/>
                    <a:gd name="T64" fmla="*/ 0 w 878"/>
                    <a:gd name="T65" fmla="*/ 0 h 561"/>
                    <a:gd name="T66" fmla="*/ 0 w 878"/>
                    <a:gd name="T67" fmla="*/ 0 h 561"/>
                    <a:gd name="T68" fmla="*/ 0 w 878"/>
                    <a:gd name="T69" fmla="*/ 0 h 561"/>
                    <a:gd name="T70" fmla="*/ 0 w 878"/>
                    <a:gd name="T71" fmla="*/ 0 h 561"/>
                    <a:gd name="T72" fmla="*/ 0 w 878"/>
                    <a:gd name="T73" fmla="*/ 0 h 561"/>
                    <a:gd name="T74" fmla="*/ 0 w 878"/>
                    <a:gd name="T75" fmla="*/ 0 h 561"/>
                    <a:gd name="T76" fmla="*/ 0 w 878"/>
                    <a:gd name="T77" fmla="*/ 0 h 561"/>
                    <a:gd name="T78" fmla="*/ 0 w 878"/>
                    <a:gd name="T79" fmla="*/ 0 h 561"/>
                    <a:gd name="T80" fmla="*/ 0 w 878"/>
                    <a:gd name="T81" fmla="*/ 0 h 56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78"/>
                    <a:gd name="T124" fmla="*/ 0 h 561"/>
                    <a:gd name="T125" fmla="*/ 878 w 878"/>
                    <a:gd name="T126" fmla="*/ 561 h 56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78" h="561">
                      <a:moveTo>
                        <a:pt x="318" y="455"/>
                      </a:moveTo>
                      <a:lnTo>
                        <a:pt x="878" y="447"/>
                      </a:lnTo>
                      <a:lnTo>
                        <a:pt x="873" y="423"/>
                      </a:lnTo>
                      <a:lnTo>
                        <a:pt x="867" y="401"/>
                      </a:lnTo>
                      <a:lnTo>
                        <a:pt x="865" y="390"/>
                      </a:lnTo>
                      <a:lnTo>
                        <a:pt x="859" y="379"/>
                      </a:lnTo>
                      <a:lnTo>
                        <a:pt x="856" y="369"/>
                      </a:lnTo>
                      <a:lnTo>
                        <a:pt x="849" y="359"/>
                      </a:lnTo>
                      <a:lnTo>
                        <a:pt x="842" y="349"/>
                      </a:lnTo>
                      <a:lnTo>
                        <a:pt x="834" y="342"/>
                      </a:lnTo>
                      <a:lnTo>
                        <a:pt x="824" y="334"/>
                      </a:lnTo>
                      <a:lnTo>
                        <a:pt x="813" y="326"/>
                      </a:lnTo>
                      <a:lnTo>
                        <a:pt x="800" y="320"/>
                      </a:lnTo>
                      <a:lnTo>
                        <a:pt x="787" y="314"/>
                      </a:lnTo>
                      <a:lnTo>
                        <a:pt x="770" y="310"/>
                      </a:lnTo>
                      <a:lnTo>
                        <a:pt x="751" y="306"/>
                      </a:lnTo>
                      <a:lnTo>
                        <a:pt x="743" y="302"/>
                      </a:lnTo>
                      <a:lnTo>
                        <a:pt x="737" y="297"/>
                      </a:lnTo>
                      <a:lnTo>
                        <a:pt x="730" y="290"/>
                      </a:lnTo>
                      <a:lnTo>
                        <a:pt x="725" y="285"/>
                      </a:lnTo>
                      <a:lnTo>
                        <a:pt x="721" y="278"/>
                      </a:lnTo>
                      <a:lnTo>
                        <a:pt x="717" y="273"/>
                      </a:lnTo>
                      <a:lnTo>
                        <a:pt x="714" y="266"/>
                      </a:lnTo>
                      <a:lnTo>
                        <a:pt x="713" y="260"/>
                      </a:lnTo>
                      <a:lnTo>
                        <a:pt x="713" y="252"/>
                      </a:lnTo>
                      <a:lnTo>
                        <a:pt x="713" y="245"/>
                      </a:lnTo>
                      <a:lnTo>
                        <a:pt x="714" y="237"/>
                      </a:lnTo>
                      <a:lnTo>
                        <a:pt x="717" y="229"/>
                      </a:lnTo>
                      <a:lnTo>
                        <a:pt x="725" y="211"/>
                      </a:lnTo>
                      <a:lnTo>
                        <a:pt x="735" y="192"/>
                      </a:lnTo>
                      <a:lnTo>
                        <a:pt x="763" y="169"/>
                      </a:lnTo>
                      <a:lnTo>
                        <a:pt x="790" y="148"/>
                      </a:lnTo>
                      <a:lnTo>
                        <a:pt x="801" y="137"/>
                      </a:lnTo>
                      <a:lnTo>
                        <a:pt x="812" y="126"/>
                      </a:lnTo>
                      <a:lnTo>
                        <a:pt x="823" y="116"/>
                      </a:lnTo>
                      <a:lnTo>
                        <a:pt x="830" y="105"/>
                      </a:lnTo>
                      <a:lnTo>
                        <a:pt x="837" y="95"/>
                      </a:lnTo>
                      <a:lnTo>
                        <a:pt x="841" y="83"/>
                      </a:lnTo>
                      <a:lnTo>
                        <a:pt x="844" y="72"/>
                      </a:lnTo>
                      <a:lnTo>
                        <a:pt x="845" y="59"/>
                      </a:lnTo>
                      <a:lnTo>
                        <a:pt x="844" y="46"/>
                      </a:lnTo>
                      <a:lnTo>
                        <a:pt x="840" y="31"/>
                      </a:lnTo>
                      <a:lnTo>
                        <a:pt x="832" y="17"/>
                      </a:lnTo>
                      <a:lnTo>
                        <a:pt x="823" y="0"/>
                      </a:lnTo>
                      <a:lnTo>
                        <a:pt x="0" y="169"/>
                      </a:lnTo>
                      <a:lnTo>
                        <a:pt x="52" y="530"/>
                      </a:lnTo>
                      <a:lnTo>
                        <a:pt x="75" y="522"/>
                      </a:lnTo>
                      <a:lnTo>
                        <a:pt x="98" y="516"/>
                      </a:lnTo>
                      <a:lnTo>
                        <a:pt x="120" y="509"/>
                      </a:lnTo>
                      <a:lnTo>
                        <a:pt x="144" y="505"/>
                      </a:lnTo>
                      <a:lnTo>
                        <a:pt x="168" y="503"/>
                      </a:lnTo>
                      <a:lnTo>
                        <a:pt x="192" y="501"/>
                      </a:lnTo>
                      <a:lnTo>
                        <a:pt x="215" y="503"/>
                      </a:lnTo>
                      <a:lnTo>
                        <a:pt x="240" y="505"/>
                      </a:lnTo>
                      <a:lnTo>
                        <a:pt x="269" y="511"/>
                      </a:lnTo>
                      <a:lnTo>
                        <a:pt x="304" y="517"/>
                      </a:lnTo>
                      <a:lnTo>
                        <a:pt x="343" y="526"/>
                      </a:lnTo>
                      <a:lnTo>
                        <a:pt x="386" y="536"/>
                      </a:lnTo>
                      <a:lnTo>
                        <a:pt x="430" y="545"/>
                      </a:lnTo>
                      <a:lnTo>
                        <a:pt x="478" y="553"/>
                      </a:lnTo>
                      <a:lnTo>
                        <a:pt x="500" y="555"/>
                      </a:lnTo>
                      <a:lnTo>
                        <a:pt x="524" y="558"/>
                      </a:lnTo>
                      <a:lnTo>
                        <a:pt x="548" y="559"/>
                      </a:lnTo>
                      <a:lnTo>
                        <a:pt x="570" y="561"/>
                      </a:lnTo>
                      <a:lnTo>
                        <a:pt x="593" y="559"/>
                      </a:lnTo>
                      <a:lnTo>
                        <a:pt x="614" y="557"/>
                      </a:lnTo>
                      <a:lnTo>
                        <a:pt x="632" y="553"/>
                      </a:lnTo>
                      <a:lnTo>
                        <a:pt x="650" y="547"/>
                      </a:lnTo>
                      <a:lnTo>
                        <a:pt x="664" y="541"/>
                      </a:lnTo>
                      <a:lnTo>
                        <a:pt x="679" y="533"/>
                      </a:lnTo>
                      <a:lnTo>
                        <a:pt x="689" y="525"/>
                      </a:lnTo>
                      <a:lnTo>
                        <a:pt x="698" y="517"/>
                      </a:lnTo>
                      <a:lnTo>
                        <a:pt x="705" y="509"/>
                      </a:lnTo>
                      <a:lnTo>
                        <a:pt x="709" y="501"/>
                      </a:lnTo>
                      <a:lnTo>
                        <a:pt x="712" y="493"/>
                      </a:lnTo>
                      <a:lnTo>
                        <a:pt x="710" y="487"/>
                      </a:lnTo>
                      <a:lnTo>
                        <a:pt x="709" y="484"/>
                      </a:lnTo>
                      <a:lnTo>
                        <a:pt x="708" y="481"/>
                      </a:lnTo>
                      <a:lnTo>
                        <a:pt x="705" y="479"/>
                      </a:lnTo>
                      <a:lnTo>
                        <a:pt x="701" y="476"/>
                      </a:lnTo>
                      <a:lnTo>
                        <a:pt x="693" y="474"/>
                      </a:lnTo>
                      <a:lnTo>
                        <a:pt x="681" y="474"/>
                      </a:lnTo>
                      <a:lnTo>
                        <a:pt x="318" y="455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82" name="Freeform 2317"/>
                <p:cNvSpPr>
                  <a:spLocks/>
                </p:cNvSpPr>
                <p:nvPr/>
              </p:nvSpPr>
              <p:spPr bwMode="auto">
                <a:xfrm>
                  <a:off x="5221" y="2554"/>
                  <a:ext cx="219" cy="140"/>
                </a:xfrm>
                <a:custGeom>
                  <a:avLst/>
                  <a:gdLst>
                    <a:gd name="T0" fmla="*/ 0 w 878"/>
                    <a:gd name="T1" fmla="*/ 0 h 561"/>
                    <a:gd name="T2" fmla="*/ 0 w 878"/>
                    <a:gd name="T3" fmla="*/ 0 h 561"/>
                    <a:gd name="T4" fmla="*/ 0 w 878"/>
                    <a:gd name="T5" fmla="*/ 0 h 561"/>
                    <a:gd name="T6" fmla="*/ 0 w 878"/>
                    <a:gd name="T7" fmla="*/ 0 h 561"/>
                    <a:gd name="T8" fmla="*/ 0 w 878"/>
                    <a:gd name="T9" fmla="*/ 0 h 561"/>
                    <a:gd name="T10" fmla="*/ 0 w 878"/>
                    <a:gd name="T11" fmla="*/ 0 h 561"/>
                    <a:gd name="T12" fmla="*/ 0 w 878"/>
                    <a:gd name="T13" fmla="*/ 0 h 561"/>
                    <a:gd name="T14" fmla="*/ 0 w 878"/>
                    <a:gd name="T15" fmla="*/ 0 h 561"/>
                    <a:gd name="T16" fmla="*/ 0 w 878"/>
                    <a:gd name="T17" fmla="*/ 0 h 561"/>
                    <a:gd name="T18" fmla="*/ 0 w 878"/>
                    <a:gd name="T19" fmla="*/ 0 h 561"/>
                    <a:gd name="T20" fmla="*/ 0 w 878"/>
                    <a:gd name="T21" fmla="*/ 0 h 561"/>
                    <a:gd name="T22" fmla="*/ 0 w 878"/>
                    <a:gd name="T23" fmla="*/ 0 h 561"/>
                    <a:gd name="T24" fmla="*/ 0 w 878"/>
                    <a:gd name="T25" fmla="*/ 0 h 561"/>
                    <a:gd name="T26" fmla="*/ 0 w 878"/>
                    <a:gd name="T27" fmla="*/ 0 h 561"/>
                    <a:gd name="T28" fmla="*/ 0 w 878"/>
                    <a:gd name="T29" fmla="*/ 0 h 561"/>
                    <a:gd name="T30" fmla="*/ 0 w 878"/>
                    <a:gd name="T31" fmla="*/ 0 h 561"/>
                    <a:gd name="T32" fmla="*/ 0 w 878"/>
                    <a:gd name="T33" fmla="*/ 0 h 561"/>
                    <a:gd name="T34" fmla="*/ 0 w 878"/>
                    <a:gd name="T35" fmla="*/ 0 h 561"/>
                    <a:gd name="T36" fmla="*/ 0 w 878"/>
                    <a:gd name="T37" fmla="*/ 0 h 561"/>
                    <a:gd name="T38" fmla="*/ 0 w 878"/>
                    <a:gd name="T39" fmla="*/ 0 h 561"/>
                    <a:gd name="T40" fmla="*/ 0 w 878"/>
                    <a:gd name="T41" fmla="*/ 0 h 561"/>
                    <a:gd name="T42" fmla="*/ 0 w 878"/>
                    <a:gd name="T43" fmla="*/ 0 h 561"/>
                    <a:gd name="T44" fmla="*/ 0 w 878"/>
                    <a:gd name="T45" fmla="*/ 0 h 561"/>
                    <a:gd name="T46" fmla="*/ 0 w 878"/>
                    <a:gd name="T47" fmla="*/ 0 h 561"/>
                    <a:gd name="T48" fmla="*/ 0 w 878"/>
                    <a:gd name="T49" fmla="*/ 0 h 561"/>
                    <a:gd name="T50" fmla="*/ 0 w 878"/>
                    <a:gd name="T51" fmla="*/ 0 h 561"/>
                    <a:gd name="T52" fmla="*/ 0 w 878"/>
                    <a:gd name="T53" fmla="*/ 0 h 561"/>
                    <a:gd name="T54" fmla="*/ 0 w 878"/>
                    <a:gd name="T55" fmla="*/ 0 h 561"/>
                    <a:gd name="T56" fmla="*/ 0 w 878"/>
                    <a:gd name="T57" fmla="*/ 0 h 561"/>
                    <a:gd name="T58" fmla="*/ 0 w 878"/>
                    <a:gd name="T59" fmla="*/ 0 h 561"/>
                    <a:gd name="T60" fmla="*/ 0 w 878"/>
                    <a:gd name="T61" fmla="*/ 0 h 561"/>
                    <a:gd name="T62" fmla="*/ 0 w 878"/>
                    <a:gd name="T63" fmla="*/ 0 h 561"/>
                    <a:gd name="T64" fmla="*/ 0 w 878"/>
                    <a:gd name="T65" fmla="*/ 0 h 561"/>
                    <a:gd name="T66" fmla="*/ 0 w 878"/>
                    <a:gd name="T67" fmla="*/ 0 h 561"/>
                    <a:gd name="T68" fmla="*/ 0 w 878"/>
                    <a:gd name="T69" fmla="*/ 0 h 561"/>
                    <a:gd name="T70" fmla="*/ 0 w 878"/>
                    <a:gd name="T71" fmla="*/ 0 h 561"/>
                    <a:gd name="T72" fmla="*/ 0 w 878"/>
                    <a:gd name="T73" fmla="*/ 0 h 561"/>
                    <a:gd name="T74" fmla="*/ 0 w 878"/>
                    <a:gd name="T75" fmla="*/ 0 h 561"/>
                    <a:gd name="T76" fmla="*/ 0 w 878"/>
                    <a:gd name="T77" fmla="*/ 0 h 561"/>
                    <a:gd name="T78" fmla="*/ 0 w 878"/>
                    <a:gd name="T79" fmla="*/ 0 h 561"/>
                    <a:gd name="T80" fmla="*/ 0 w 878"/>
                    <a:gd name="T81" fmla="*/ 0 h 56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78"/>
                    <a:gd name="T124" fmla="*/ 0 h 561"/>
                    <a:gd name="T125" fmla="*/ 878 w 878"/>
                    <a:gd name="T126" fmla="*/ 561 h 56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78" h="561">
                      <a:moveTo>
                        <a:pt x="318" y="455"/>
                      </a:moveTo>
                      <a:lnTo>
                        <a:pt x="878" y="447"/>
                      </a:lnTo>
                      <a:lnTo>
                        <a:pt x="873" y="423"/>
                      </a:lnTo>
                      <a:lnTo>
                        <a:pt x="867" y="401"/>
                      </a:lnTo>
                      <a:lnTo>
                        <a:pt x="865" y="390"/>
                      </a:lnTo>
                      <a:lnTo>
                        <a:pt x="859" y="379"/>
                      </a:lnTo>
                      <a:lnTo>
                        <a:pt x="856" y="369"/>
                      </a:lnTo>
                      <a:lnTo>
                        <a:pt x="849" y="359"/>
                      </a:lnTo>
                      <a:lnTo>
                        <a:pt x="842" y="349"/>
                      </a:lnTo>
                      <a:lnTo>
                        <a:pt x="834" y="342"/>
                      </a:lnTo>
                      <a:lnTo>
                        <a:pt x="824" y="334"/>
                      </a:lnTo>
                      <a:lnTo>
                        <a:pt x="813" y="326"/>
                      </a:lnTo>
                      <a:lnTo>
                        <a:pt x="800" y="320"/>
                      </a:lnTo>
                      <a:lnTo>
                        <a:pt x="787" y="314"/>
                      </a:lnTo>
                      <a:lnTo>
                        <a:pt x="770" y="310"/>
                      </a:lnTo>
                      <a:lnTo>
                        <a:pt x="751" y="306"/>
                      </a:lnTo>
                      <a:lnTo>
                        <a:pt x="743" y="302"/>
                      </a:lnTo>
                      <a:lnTo>
                        <a:pt x="737" y="297"/>
                      </a:lnTo>
                      <a:lnTo>
                        <a:pt x="730" y="290"/>
                      </a:lnTo>
                      <a:lnTo>
                        <a:pt x="725" y="285"/>
                      </a:lnTo>
                      <a:lnTo>
                        <a:pt x="721" y="278"/>
                      </a:lnTo>
                      <a:lnTo>
                        <a:pt x="717" y="273"/>
                      </a:lnTo>
                      <a:lnTo>
                        <a:pt x="714" y="266"/>
                      </a:lnTo>
                      <a:lnTo>
                        <a:pt x="713" y="260"/>
                      </a:lnTo>
                      <a:lnTo>
                        <a:pt x="713" y="252"/>
                      </a:lnTo>
                      <a:lnTo>
                        <a:pt x="713" y="245"/>
                      </a:lnTo>
                      <a:lnTo>
                        <a:pt x="714" y="237"/>
                      </a:lnTo>
                      <a:lnTo>
                        <a:pt x="717" y="229"/>
                      </a:lnTo>
                      <a:lnTo>
                        <a:pt x="725" y="211"/>
                      </a:lnTo>
                      <a:lnTo>
                        <a:pt x="735" y="192"/>
                      </a:lnTo>
                      <a:lnTo>
                        <a:pt x="763" y="169"/>
                      </a:lnTo>
                      <a:lnTo>
                        <a:pt x="790" y="148"/>
                      </a:lnTo>
                      <a:lnTo>
                        <a:pt x="801" y="137"/>
                      </a:lnTo>
                      <a:lnTo>
                        <a:pt x="812" y="126"/>
                      </a:lnTo>
                      <a:lnTo>
                        <a:pt x="823" y="116"/>
                      </a:lnTo>
                      <a:lnTo>
                        <a:pt x="830" y="105"/>
                      </a:lnTo>
                      <a:lnTo>
                        <a:pt x="837" y="95"/>
                      </a:lnTo>
                      <a:lnTo>
                        <a:pt x="841" y="83"/>
                      </a:lnTo>
                      <a:lnTo>
                        <a:pt x="844" y="72"/>
                      </a:lnTo>
                      <a:lnTo>
                        <a:pt x="845" y="59"/>
                      </a:lnTo>
                      <a:lnTo>
                        <a:pt x="844" y="46"/>
                      </a:lnTo>
                      <a:lnTo>
                        <a:pt x="840" y="31"/>
                      </a:lnTo>
                      <a:lnTo>
                        <a:pt x="832" y="17"/>
                      </a:lnTo>
                      <a:lnTo>
                        <a:pt x="823" y="0"/>
                      </a:lnTo>
                      <a:lnTo>
                        <a:pt x="0" y="169"/>
                      </a:lnTo>
                      <a:lnTo>
                        <a:pt x="52" y="530"/>
                      </a:lnTo>
                      <a:lnTo>
                        <a:pt x="75" y="522"/>
                      </a:lnTo>
                      <a:lnTo>
                        <a:pt x="98" y="516"/>
                      </a:lnTo>
                      <a:lnTo>
                        <a:pt x="120" y="509"/>
                      </a:lnTo>
                      <a:lnTo>
                        <a:pt x="144" y="505"/>
                      </a:lnTo>
                      <a:lnTo>
                        <a:pt x="168" y="503"/>
                      </a:lnTo>
                      <a:lnTo>
                        <a:pt x="192" y="501"/>
                      </a:lnTo>
                      <a:lnTo>
                        <a:pt x="215" y="503"/>
                      </a:lnTo>
                      <a:lnTo>
                        <a:pt x="240" y="505"/>
                      </a:lnTo>
                      <a:lnTo>
                        <a:pt x="269" y="511"/>
                      </a:lnTo>
                      <a:lnTo>
                        <a:pt x="304" y="517"/>
                      </a:lnTo>
                      <a:lnTo>
                        <a:pt x="343" y="526"/>
                      </a:lnTo>
                      <a:lnTo>
                        <a:pt x="386" y="536"/>
                      </a:lnTo>
                      <a:lnTo>
                        <a:pt x="430" y="545"/>
                      </a:lnTo>
                      <a:lnTo>
                        <a:pt x="478" y="553"/>
                      </a:lnTo>
                      <a:lnTo>
                        <a:pt x="500" y="555"/>
                      </a:lnTo>
                      <a:lnTo>
                        <a:pt x="524" y="558"/>
                      </a:lnTo>
                      <a:lnTo>
                        <a:pt x="548" y="559"/>
                      </a:lnTo>
                      <a:lnTo>
                        <a:pt x="570" y="561"/>
                      </a:lnTo>
                      <a:lnTo>
                        <a:pt x="593" y="559"/>
                      </a:lnTo>
                      <a:lnTo>
                        <a:pt x="614" y="557"/>
                      </a:lnTo>
                      <a:lnTo>
                        <a:pt x="632" y="553"/>
                      </a:lnTo>
                      <a:lnTo>
                        <a:pt x="650" y="547"/>
                      </a:lnTo>
                      <a:lnTo>
                        <a:pt x="664" y="541"/>
                      </a:lnTo>
                      <a:lnTo>
                        <a:pt x="679" y="533"/>
                      </a:lnTo>
                      <a:lnTo>
                        <a:pt x="689" y="525"/>
                      </a:lnTo>
                      <a:lnTo>
                        <a:pt x="698" y="517"/>
                      </a:lnTo>
                      <a:lnTo>
                        <a:pt x="705" y="509"/>
                      </a:lnTo>
                      <a:lnTo>
                        <a:pt x="709" y="501"/>
                      </a:lnTo>
                      <a:lnTo>
                        <a:pt x="712" y="493"/>
                      </a:lnTo>
                      <a:lnTo>
                        <a:pt x="710" y="487"/>
                      </a:lnTo>
                      <a:lnTo>
                        <a:pt x="709" y="484"/>
                      </a:lnTo>
                      <a:lnTo>
                        <a:pt x="708" y="481"/>
                      </a:lnTo>
                      <a:lnTo>
                        <a:pt x="705" y="479"/>
                      </a:lnTo>
                      <a:lnTo>
                        <a:pt x="701" y="476"/>
                      </a:lnTo>
                      <a:lnTo>
                        <a:pt x="693" y="474"/>
                      </a:lnTo>
                      <a:lnTo>
                        <a:pt x="681" y="474"/>
                      </a:lnTo>
                      <a:lnTo>
                        <a:pt x="318" y="455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83" name="Freeform 2318"/>
                <p:cNvSpPr>
                  <a:spLocks/>
                </p:cNvSpPr>
                <p:nvPr/>
              </p:nvSpPr>
              <p:spPr bwMode="auto">
                <a:xfrm>
                  <a:off x="5231" y="2662"/>
                  <a:ext cx="209" cy="64"/>
                </a:xfrm>
                <a:custGeom>
                  <a:avLst/>
                  <a:gdLst>
                    <a:gd name="T0" fmla="*/ 0 w 835"/>
                    <a:gd name="T1" fmla="*/ 0 h 255"/>
                    <a:gd name="T2" fmla="*/ 0 w 835"/>
                    <a:gd name="T3" fmla="*/ 0 h 255"/>
                    <a:gd name="T4" fmla="*/ 0 w 835"/>
                    <a:gd name="T5" fmla="*/ 0 h 255"/>
                    <a:gd name="T6" fmla="*/ 0 w 835"/>
                    <a:gd name="T7" fmla="*/ 0 h 255"/>
                    <a:gd name="T8" fmla="*/ 0 w 835"/>
                    <a:gd name="T9" fmla="*/ 0 h 255"/>
                    <a:gd name="T10" fmla="*/ 0 w 835"/>
                    <a:gd name="T11" fmla="*/ 0 h 255"/>
                    <a:gd name="T12" fmla="*/ 0 w 835"/>
                    <a:gd name="T13" fmla="*/ 0 h 255"/>
                    <a:gd name="T14" fmla="*/ 0 w 835"/>
                    <a:gd name="T15" fmla="*/ 0 h 255"/>
                    <a:gd name="T16" fmla="*/ 0 w 835"/>
                    <a:gd name="T17" fmla="*/ 0 h 255"/>
                    <a:gd name="T18" fmla="*/ 0 w 835"/>
                    <a:gd name="T19" fmla="*/ 0 h 255"/>
                    <a:gd name="T20" fmla="*/ 0 w 835"/>
                    <a:gd name="T21" fmla="*/ 0 h 255"/>
                    <a:gd name="T22" fmla="*/ 0 w 835"/>
                    <a:gd name="T23" fmla="*/ 0 h 255"/>
                    <a:gd name="T24" fmla="*/ 0 w 835"/>
                    <a:gd name="T25" fmla="*/ 0 h 255"/>
                    <a:gd name="T26" fmla="*/ 0 w 835"/>
                    <a:gd name="T27" fmla="*/ 0 h 255"/>
                    <a:gd name="T28" fmla="*/ 0 w 835"/>
                    <a:gd name="T29" fmla="*/ 0 h 255"/>
                    <a:gd name="T30" fmla="*/ 0 w 835"/>
                    <a:gd name="T31" fmla="*/ 0 h 255"/>
                    <a:gd name="T32" fmla="*/ 0 w 835"/>
                    <a:gd name="T33" fmla="*/ 0 h 255"/>
                    <a:gd name="T34" fmla="*/ 0 w 835"/>
                    <a:gd name="T35" fmla="*/ 0 h 255"/>
                    <a:gd name="T36" fmla="*/ 0 w 835"/>
                    <a:gd name="T37" fmla="*/ 0 h 255"/>
                    <a:gd name="T38" fmla="*/ 0 w 835"/>
                    <a:gd name="T39" fmla="*/ 0 h 255"/>
                    <a:gd name="T40" fmla="*/ 0 w 835"/>
                    <a:gd name="T41" fmla="*/ 0 h 255"/>
                    <a:gd name="T42" fmla="*/ 0 w 835"/>
                    <a:gd name="T43" fmla="*/ 0 h 255"/>
                    <a:gd name="T44" fmla="*/ 0 w 835"/>
                    <a:gd name="T45" fmla="*/ 0 h 255"/>
                    <a:gd name="T46" fmla="*/ 0 w 835"/>
                    <a:gd name="T47" fmla="*/ 0 h 255"/>
                    <a:gd name="T48" fmla="*/ 0 w 835"/>
                    <a:gd name="T49" fmla="*/ 0 h 255"/>
                    <a:gd name="T50" fmla="*/ 0 w 835"/>
                    <a:gd name="T51" fmla="*/ 0 h 255"/>
                    <a:gd name="T52" fmla="*/ 0 w 835"/>
                    <a:gd name="T53" fmla="*/ 0 h 255"/>
                    <a:gd name="T54" fmla="*/ 0 w 835"/>
                    <a:gd name="T55" fmla="*/ 0 h 255"/>
                    <a:gd name="T56" fmla="*/ 0 w 835"/>
                    <a:gd name="T57" fmla="*/ 0 h 255"/>
                    <a:gd name="T58" fmla="*/ 0 w 835"/>
                    <a:gd name="T59" fmla="*/ 0 h 255"/>
                    <a:gd name="T60" fmla="*/ 0 w 835"/>
                    <a:gd name="T61" fmla="*/ 0 h 255"/>
                    <a:gd name="T62" fmla="*/ 0 w 835"/>
                    <a:gd name="T63" fmla="*/ 0 h 2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35"/>
                    <a:gd name="T97" fmla="*/ 0 h 255"/>
                    <a:gd name="T98" fmla="*/ 835 w 835"/>
                    <a:gd name="T99" fmla="*/ 255 h 25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35" h="255">
                      <a:moveTo>
                        <a:pt x="0" y="0"/>
                      </a:moveTo>
                      <a:lnTo>
                        <a:pt x="12" y="3"/>
                      </a:lnTo>
                      <a:lnTo>
                        <a:pt x="26" y="6"/>
                      </a:lnTo>
                      <a:lnTo>
                        <a:pt x="43" y="8"/>
                      </a:lnTo>
                      <a:lnTo>
                        <a:pt x="62" y="10"/>
                      </a:lnTo>
                      <a:lnTo>
                        <a:pt x="104" y="12"/>
                      </a:lnTo>
                      <a:lnTo>
                        <a:pt x="153" y="14"/>
                      </a:lnTo>
                      <a:lnTo>
                        <a:pt x="265" y="14"/>
                      </a:lnTo>
                      <a:lnTo>
                        <a:pt x="389" y="11"/>
                      </a:lnTo>
                      <a:lnTo>
                        <a:pt x="517" y="10"/>
                      </a:lnTo>
                      <a:lnTo>
                        <a:pt x="640" y="11"/>
                      </a:lnTo>
                      <a:lnTo>
                        <a:pt x="697" y="12"/>
                      </a:lnTo>
                      <a:lnTo>
                        <a:pt x="748" y="15"/>
                      </a:lnTo>
                      <a:lnTo>
                        <a:pt x="794" y="19"/>
                      </a:lnTo>
                      <a:lnTo>
                        <a:pt x="834" y="25"/>
                      </a:lnTo>
                      <a:lnTo>
                        <a:pt x="835" y="39"/>
                      </a:lnTo>
                      <a:lnTo>
                        <a:pt x="834" y="54"/>
                      </a:lnTo>
                      <a:lnTo>
                        <a:pt x="834" y="70"/>
                      </a:lnTo>
                      <a:lnTo>
                        <a:pt x="833" y="87"/>
                      </a:lnTo>
                      <a:lnTo>
                        <a:pt x="830" y="105"/>
                      </a:lnTo>
                      <a:lnTo>
                        <a:pt x="826" y="123"/>
                      </a:lnTo>
                      <a:lnTo>
                        <a:pt x="821" y="140"/>
                      </a:lnTo>
                      <a:lnTo>
                        <a:pt x="814" y="159"/>
                      </a:lnTo>
                      <a:lnTo>
                        <a:pt x="806" y="175"/>
                      </a:lnTo>
                      <a:lnTo>
                        <a:pt x="796" y="192"/>
                      </a:lnTo>
                      <a:lnTo>
                        <a:pt x="785" y="206"/>
                      </a:lnTo>
                      <a:lnTo>
                        <a:pt x="771" y="219"/>
                      </a:lnTo>
                      <a:lnTo>
                        <a:pt x="764" y="226"/>
                      </a:lnTo>
                      <a:lnTo>
                        <a:pt x="755" y="233"/>
                      </a:lnTo>
                      <a:lnTo>
                        <a:pt x="747" y="237"/>
                      </a:lnTo>
                      <a:lnTo>
                        <a:pt x="738" y="242"/>
                      </a:lnTo>
                      <a:lnTo>
                        <a:pt x="727" y="246"/>
                      </a:lnTo>
                      <a:lnTo>
                        <a:pt x="718" y="250"/>
                      </a:lnTo>
                      <a:lnTo>
                        <a:pt x="706" y="252"/>
                      </a:lnTo>
                      <a:lnTo>
                        <a:pt x="694" y="255"/>
                      </a:lnTo>
                      <a:lnTo>
                        <a:pt x="662" y="242"/>
                      </a:lnTo>
                      <a:lnTo>
                        <a:pt x="607" y="222"/>
                      </a:lnTo>
                      <a:lnTo>
                        <a:pt x="536" y="198"/>
                      </a:lnTo>
                      <a:lnTo>
                        <a:pt x="455" y="173"/>
                      </a:lnTo>
                      <a:lnTo>
                        <a:pt x="372" y="148"/>
                      </a:lnTo>
                      <a:lnTo>
                        <a:pt x="291" y="124"/>
                      </a:lnTo>
                      <a:lnTo>
                        <a:pt x="219" y="105"/>
                      </a:lnTo>
                      <a:lnTo>
                        <a:pt x="163" y="91"/>
                      </a:lnTo>
                      <a:lnTo>
                        <a:pt x="148" y="90"/>
                      </a:lnTo>
                      <a:lnTo>
                        <a:pt x="133" y="90"/>
                      </a:lnTo>
                      <a:lnTo>
                        <a:pt x="120" y="91"/>
                      </a:lnTo>
                      <a:lnTo>
                        <a:pt x="108" y="94"/>
                      </a:lnTo>
                      <a:lnTo>
                        <a:pt x="96" y="98"/>
                      </a:lnTo>
                      <a:lnTo>
                        <a:pt x="86" y="102"/>
                      </a:lnTo>
                      <a:lnTo>
                        <a:pt x="76" y="107"/>
                      </a:lnTo>
                      <a:lnTo>
                        <a:pt x="67" y="114"/>
                      </a:lnTo>
                      <a:lnTo>
                        <a:pt x="51" y="124"/>
                      </a:lnTo>
                      <a:lnTo>
                        <a:pt x="37" y="132"/>
                      </a:lnTo>
                      <a:lnTo>
                        <a:pt x="30" y="136"/>
                      </a:lnTo>
                      <a:lnTo>
                        <a:pt x="24" y="138"/>
                      </a:lnTo>
                      <a:lnTo>
                        <a:pt x="17" y="136"/>
                      </a:lnTo>
                      <a:lnTo>
                        <a:pt x="10" y="135"/>
                      </a:lnTo>
                      <a:lnTo>
                        <a:pt x="10" y="120"/>
                      </a:lnTo>
                      <a:lnTo>
                        <a:pt x="10" y="103"/>
                      </a:lnTo>
                      <a:lnTo>
                        <a:pt x="8" y="86"/>
                      </a:lnTo>
                      <a:lnTo>
                        <a:pt x="5" y="68"/>
                      </a:lnTo>
                      <a:lnTo>
                        <a:pt x="2" y="49"/>
                      </a:lnTo>
                      <a:lnTo>
                        <a:pt x="0" y="31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684" name="Freeform 2319"/>
                <p:cNvSpPr>
                  <a:spLocks/>
                </p:cNvSpPr>
                <p:nvPr/>
              </p:nvSpPr>
              <p:spPr bwMode="auto">
                <a:xfrm>
                  <a:off x="5231" y="2662"/>
                  <a:ext cx="209" cy="64"/>
                </a:xfrm>
                <a:custGeom>
                  <a:avLst/>
                  <a:gdLst>
                    <a:gd name="T0" fmla="*/ 0 w 835"/>
                    <a:gd name="T1" fmla="*/ 0 h 255"/>
                    <a:gd name="T2" fmla="*/ 0 w 835"/>
                    <a:gd name="T3" fmla="*/ 0 h 255"/>
                    <a:gd name="T4" fmla="*/ 0 w 835"/>
                    <a:gd name="T5" fmla="*/ 0 h 255"/>
                    <a:gd name="T6" fmla="*/ 0 w 835"/>
                    <a:gd name="T7" fmla="*/ 0 h 255"/>
                    <a:gd name="T8" fmla="*/ 0 w 835"/>
                    <a:gd name="T9" fmla="*/ 0 h 255"/>
                    <a:gd name="T10" fmla="*/ 0 w 835"/>
                    <a:gd name="T11" fmla="*/ 0 h 255"/>
                    <a:gd name="T12" fmla="*/ 0 w 835"/>
                    <a:gd name="T13" fmla="*/ 0 h 255"/>
                    <a:gd name="T14" fmla="*/ 0 w 835"/>
                    <a:gd name="T15" fmla="*/ 0 h 255"/>
                    <a:gd name="T16" fmla="*/ 0 w 835"/>
                    <a:gd name="T17" fmla="*/ 0 h 255"/>
                    <a:gd name="T18" fmla="*/ 0 w 835"/>
                    <a:gd name="T19" fmla="*/ 0 h 255"/>
                    <a:gd name="T20" fmla="*/ 0 w 835"/>
                    <a:gd name="T21" fmla="*/ 0 h 255"/>
                    <a:gd name="T22" fmla="*/ 0 w 835"/>
                    <a:gd name="T23" fmla="*/ 0 h 255"/>
                    <a:gd name="T24" fmla="*/ 0 w 835"/>
                    <a:gd name="T25" fmla="*/ 0 h 255"/>
                    <a:gd name="T26" fmla="*/ 0 w 835"/>
                    <a:gd name="T27" fmla="*/ 0 h 255"/>
                    <a:gd name="T28" fmla="*/ 0 w 835"/>
                    <a:gd name="T29" fmla="*/ 0 h 255"/>
                    <a:gd name="T30" fmla="*/ 0 w 835"/>
                    <a:gd name="T31" fmla="*/ 0 h 255"/>
                    <a:gd name="T32" fmla="*/ 0 w 835"/>
                    <a:gd name="T33" fmla="*/ 0 h 255"/>
                    <a:gd name="T34" fmla="*/ 0 w 835"/>
                    <a:gd name="T35" fmla="*/ 0 h 255"/>
                    <a:gd name="T36" fmla="*/ 0 w 835"/>
                    <a:gd name="T37" fmla="*/ 0 h 255"/>
                    <a:gd name="T38" fmla="*/ 0 w 835"/>
                    <a:gd name="T39" fmla="*/ 0 h 255"/>
                    <a:gd name="T40" fmla="*/ 0 w 835"/>
                    <a:gd name="T41" fmla="*/ 0 h 255"/>
                    <a:gd name="T42" fmla="*/ 0 w 835"/>
                    <a:gd name="T43" fmla="*/ 0 h 255"/>
                    <a:gd name="T44" fmla="*/ 0 w 835"/>
                    <a:gd name="T45" fmla="*/ 0 h 255"/>
                    <a:gd name="T46" fmla="*/ 0 w 835"/>
                    <a:gd name="T47" fmla="*/ 0 h 255"/>
                    <a:gd name="T48" fmla="*/ 0 w 835"/>
                    <a:gd name="T49" fmla="*/ 0 h 255"/>
                    <a:gd name="T50" fmla="*/ 0 w 835"/>
                    <a:gd name="T51" fmla="*/ 0 h 255"/>
                    <a:gd name="T52" fmla="*/ 0 w 835"/>
                    <a:gd name="T53" fmla="*/ 0 h 255"/>
                    <a:gd name="T54" fmla="*/ 0 w 835"/>
                    <a:gd name="T55" fmla="*/ 0 h 255"/>
                    <a:gd name="T56" fmla="*/ 0 w 835"/>
                    <a:gd name="T57" fmla="*/ 0 h 255"/>
                    <a:gd name="T58" fmla="*/ 0 w 835"/>
                    <a:gd name="T59" fmla="*/ 0 h 255"/>
                    <a:gd name="T60" fmla="*/ 0 w 835"/>
                    <a:gd name="T61" fmla="*/ 0 h 255"/>
                    <a:gd name="T62" fmla="*/ 0 w 835"/>
                    <a:gd name="T63" fmla="*/ 0 h 2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35"/>
                    <a:gd name="T97" fmla="*/ 0 h 255"/>
                    <a:gd name="T98" fmla="*/ 835 w 835"/>
                    <a:gd name="T99" fmla="*/ 255 h 25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35" h="255">
                      <a:moveTo>
                        <a:pt x="0" y="0"/>
                      </a:moveTo>
                      <a:lnTo>
                        <a:pt x="12" y="3"/>
                      </a:lnTo>
                      <a:lnTo>
                        <a:pt x="26" y="6"/>
                      </a:lnTo>
                      <a:lnTo>
                        <a:pt x="43" y="8"/>
                      </a:lnTo>
                      <a:lnTo>
                        <a:pt x="62" y="10"/>
                      </a:lnTo>
                      <a:lnTo>
                        <a:pt x="104" y="12"/>
                      </a:lnTo>
                      <a:lnTo>
                        <a:pt x="153" y="14"/>
                      </a:lnTo>
                      <a:lnTo>
                        <a:pt x="265" y="14"/>
                      </a:lnTo>
                      <a:lnTo>
                        <a:pt x="389" y="11"/>
                      </a:lnTo>
                      <a:lnTo>
                        <a:pt x="517" y="10"/>
                      </a:lnTo>
                      <a:lnTo>
                        <a:pt x="640" y="11"/>
                      </a:lnTo>
                      <a:lnTo>
                        <a:pt x="697" y="12"/>
                      </a:lnTo>
                      <a:lnTo>
                        <a:pt x="748" y="15"/>
                      </a:lnTo>
                      <a:lnTo>
                        <a:pt x="794" y="19"/>
                      </a:lnTo>
                      <a:lnTo>
                        <a:pt x="834" y="25"/>
                      </a:lnTo>
                      <a:lnTo>
                        <a:pt x="835" y="39"/>
                      </a:lnTo>
                      <a:lnTo>
                        <a:pt x="834" y="54"/>
                      </a:lnTo>
                      <a:lnTo>
                        <a:pt x="834" y="70"/>
                      </a:lnTo>
                      <a:lnTo>
                        <a:pt x="833" y="87"/>
                      </a:lnTo>
                      <a:lnTo>
                        <a:pt x="830" y="105"/>
                      </a:lnTo>
                      <a:lnTo>
                        <a:pt x="826" y="123"/>
                      </a:lnTo>
                      <a:lnTo>
                        <a:pt x="821" y="140"/>
                      </a:lnTo>
                      <a:lnTo>
                        <a:pt x="814" y="159"/>
                      </a:lnTo>
                      <a:lnTo>
                        <a:pt x="806" y="175"/>
                      </a:lnTo>
                      <a:lnTo>
                        <a:pt x="796" y="192"/>
                      </a:lnTo>
                      <a:lnTo>
                        <a:pt x="785" y="206"/>
                      </a:lnTo>
                      <a:lnTo>
                        <a:pt x="771" y="219"/>
                      </a:lnTo>
                      <a:lnTo>
                        <a:pt x="764" y="226"/>
                      </a:lnTo>
                      <a:lnTo>
                        <a:pt x="755" y="233"/>
                      </a:lnTo>
                      <a:lnTo>
                        <a:pt x="747" y="237"/>
                      </a:lnTo>
                      <a:lnTo>
                        <a:pt x="738" y="242"/>
                      </a:lnTo>
                      <a:lnTo>
                        <a:pt x="727" y="246"/>
                      </a:lnTo>
                      <a:lnTo>
                        <a:pt x="718" y="250"/>
                      </a:lnTo>
                      <a:lnTo>
                        <a:pt x="706" y="252"/>
                      </a:lnTo>
                      <a:lnTo>
                        <a:pt x="694" y="255"/>
                      </a:lnTo>
                      <a:lnTo>
                        <a:pt x="662" y="242"/>
                      </a:lnTo>
                      <a:lnTo>
                        <a:pt x="607" y="222"/>
                      </a:lnTo>
                      <a:lnTo>
                        <a:pt x="536" y="198"/>
                      </a:lnTo>
                      <a:lnTo>
                        <a:pt x="455" y="173"/>
                      </a:lnTo>
                      <a:lnTo>
                        <a:pt x="372" y="148"/>
                      </a:lnTo>
                      <a:lnTo>
                        <a:pt x="291" y="124"/>
                      </a:lnTo>
                      <a:lnTo>
                        <a:pt x="219" y="105"/>
                      </a:lnTo>
                      <a:lnTo>
                        <a:pt x="163" y="91"/>
                      </a:lnTo>
                      <a:lnTo>
                        <a:pt x="148" y="90"/>
                      </a:lnTo>
                      <a:lnTo>
                        <a:pt x="133" y="90"/>
                      </a:lnTo>
                      <a:lnTo>
                        <a:pt x="120" y="91"/>
                      </a:lnTo>
                      <a:lnTo>
                        <a:pt x="108" y="94"/>
                      </a:lnTo>
                      <a:lnTo>
                        <a:pt x="96" y="98"/>
                      </a:lnTo>
                      <a:lnTo>
                        <a:pt x="86" y="102"/>
                      </a:lnTo>
                      <a:lnTo>
                        <a:pt x="76" y="107"/>
                      </a:lnTo>
                      <a:lnTo>
                        <a:pt x="67" y="114"/>
                      </a:lnTo>
                      <a:lnTo>
                        <a:pt x="51" y="124"/>
                      </a:lnTo>
                      <a:lnTo>
                        <a:pt x="37" y="132"/>
                      </a:lnTo>
                      <a:lnTo>
                        <a:pt x="30" y="136"/>
                      </a:lnTo>
                      <a:lnTo>
                        <a:pt x="24" y="138"/>
                      </a:lnTo>
                      <a:lnTo>
                        <a:pt x="17" y="136"/>
                      </a:lnTo>
                      <a:lnTo>
                        <a:pt x="10" y="135"/>
                      </a:lnTo>
                      <a:lnTo>
                        <a:pt x="10" y="120"/>
                      </a:lnTo>
                      <a:lnTo>
                        <a:pt x="10" y="103"/>
                      </a:lnTo>
                      <a:lnTo>
                        <a:pt x="8" y="86"/>
                      </a:lnTo>
                      <a:lnTo>
                        <a:pt x="5" y="68"/>
                      </a:lnTo>
                      <a:lnTo>
                        <a:pt x="2" y="49"/>
                      </a:lnTo>
                      <a:lnTo>
                        <a:pt x="0" y="31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</p:grpSp>
        </p:grpSp>
        <p:grpSp>
          <p:nvGrpSpPr>
            <p:cNvPr id="453685" name="Group 2320"/>
            <p:cNvGrpSpPr>
              <a:grpSpLocks/>
            </p:cNvGrpSpPr>
            <p:nvPr/>
          </p:nvGrpSpPr>
          <p:grpSpPr bwMode="auto">
            <a:xfrm>
              <a:off x="870" y="1518"/>
              <a:ext cx="2826" cy="2268"/>
              <a:chOff x="855" y="1518"/>
              <a:chExt cx="2826" cy="2268"/>
            </a:xfrm>
          </p:grpSpPr>
          <p:grpSp>
            <p:nvGrpSpPr>
              <p:cNvPr id="453686" name="Group 2321"/>
              <p:cNvGrpSpPr>
                <a:grpSpLocks/>
              </p:cNvGrpSpPr>
              <p:nvPr/>
            </p:nvGrpSpPr>
            <p:grpSpPr bwMode="auto">
              <a:xfrm>
                <a:off x="3304" y="2183"/>
                <a:ext cx="377" cy="243"/>
                <a:chOff x="3304" y="2183"/>
                <a:chExt cx="377" cy="243"/>
              </a:xfrm>
            </p:grpSpPr>
            <p:sp>
              <p:nvSpPr>
                <p:cNvPr id="453687" name="Freeform 2322"/>
                <p:cNvSpPr>
                  <a:spLocks/>
                </p:cNvSpPr>
                <p:nvPr/>
              </p:nvSpPr>
              <p:spPr bwMode="auto">
                <a:xfrm>
                  <a:off x="3304" y="2306"/>
                  <a:ext cx="236" cy="120"/>
                </a:xfrm>
                <a:custGeom>
                  <a:avLst/>
                  <a:gdLst>
                    <a:gd name="T0" fmla="*/ 0 w 945"/>
                    <a:gd name="T1" fmla="*/ 0 h 478"/>
                    <a:gd name="T2" fmla="*/ 0 w 945"/>
                    <a:gd name="T3" fmla="*/ 0 h 478"/>
                    <a:gd name="T4" fmla="*/ 0 w 945"/>
                    <a:gd name="T5" fmla="*/ 0 h 478"/>
                    <a:gd name="T6" fmla="*/ 0 w 945"/>
                    <a:gd name="T7" fmla="*/ 0 h 478"/>
                    <a:gd name="T8" fmla="*/ 0 w 945"/>
                    <a:gd name="T9" fmla="*/ 0 h 478"/>
                    <a:gd name="T10" fmla="*/ 0 w 945"/>
                    <a:gd name="T11" fmla="*/ 0 h 478"/>
                    <a:gd name="T12" fmla="*/ 0 w 945"/>
                    <a:gd name="T13" fmla="*/ 0 h 478"/>
                    <a:gd name="T14" fmla="*/ 0 w 945"/>
                    <a:gd name="T15" fmla="*/ 0 h 478"/>
                    <a:gd name="T16" fmla="*/ 0 w 945"/>
                    <a:gd name="T17" fmla="*/ 0 h 478"/>
                    <a:gd name="T18" fmla="*/ 0 w 945"/>
                    <a:gd name="T19" fmla="*/ 0 h 478"/>
                    <a:gd name="T20" fmla="*/ 0 w 945"/>
                    <a:gd name="T21" fmla="*/ 0 h 478"/>
                    <a:gd name="T22" fmla="*/ 0 w 945"/>
                    <a:gd name="T23" fmla="*/ 0 h 478"/>
                    <a:gd name="T24" fmla="*/ 0 w 945"/>
                    <a:gd name="T25" fmla="*/ 0 h 478"/>
                    <a:gd name="T26" fmla="*/ 0 w 945"/>
                    <a:gd name="T27" fmla="*/ 0 h 478"/>
                    <a:gd name="T28" fmla="*/ 0 w 945"/>
                    <a:gd name="T29" fmla="*/ 0 h 478"/>
                    <a:gd name="T30" fmla="*/ 0 w 945"/>
                    <a:gd name="T31" fmla="*/ 0 h 478"/>
                    <a:gd name="T32" fmla="*/ 0 w 945"/>
                    <a:gd name="T33" fmla="*/ 0 h 478"/>
                    <a:gd name="T34" fmla="*/ 0 w 945"/>
                    <a:gd name="T35" fmla="*/ 0 h 478"/>
                    <a:gd name="T36" fmla="*/ 0 w 945"/>
                    <a:gd name="T37" fmla="*/ 0 h 478"/>
                    <a:gd name="T38" fmla="*/ 0 w 945"/>
                    <a:gd name="T39" fmla="*/ 0 h 478"/>
                    <a:gd name="T40" fmla="*/ 0 w 945"/>
                    <a:gd name="T41" fmla="*/ 0 h 478"/>
                    <a:gd name="T42" fmla="*/ 0 w 945"/>
                    <a:gd name="T43" fmla="*/ 0 h 478"/>
                    <a:gd name="T44" fmla="*/ 0 w 945"/>
                    <a:gd name="T45" fmla="*/ 0 h 478"/>
                    <a:gd name="T46" fmla="*/ 0 w 945"/>
                    <a:gd name="T47" fmla="*/ 0 h 478"/>
                    <a:gd name="T48" fmla="*/ 0 w 945"/>
                    <a:gd name="T49" fmla="*/ 0 h 478"/>
                    <a:gd name="T50" fmla="*/ 0 w 945"/>
                    <a:gd name="T51" fmla="*/ 0 h 478"/>
                    <a:gd name="T52" fmla="*/ 0 w 945"/>
                    <a:gd name="T53" fmla="*/ 0 h 478"/>
                    <a:gd name="T54" fmla="*/ 0 w 945"/>
                    <a:gd name="T55" fmla="*/ 0 h 478"/>
                    <a:gd name="T56" fmla="*/ 0 w 945"/>
                    <a:gd name="T57" fmla="*/ 0 h 478"/>
                    <a:gd name="T58" fmla="*/ 0 w 945"/>
                    <a:gd name="T59" fmla="*/ 0 h 478"/>
                    <a:gd name="T60" fmla="*/ 0 w 945"/>
                    <a:gd name="T61" fmla="*/ 0 h 478"/>
                    <a:gd name="T62" fmla="*/ 0 w 945"/>
                    <a:gd name="T63" fmla="*/ 0 h 478"/>
                    <a:gd name="T64" fmla="*/ 0 w 945"/>
                    <a:gd name="T65" fmla="*/ 0 h 478"/>
                    <a:gd name="T66" fmla="*/ 0 w 945"/>
                    <a:gd name="T67" fmla="*/ 0 h 478"/>
                    <a:gd name="T68" fmla="*/ 0 w 945"/>
                    <a:gd name="T69" fmla="*/ 0 h 478"/>
                    <a:gd name="T70" fmla="*/ 0 w 945"/>
                    <a:gd name="T71" fmla="*/ 0 h 478"/>
                    <a:gd name="T72" fmla="*/ 0 w 945"/>
                    <a:gd name="T73" fmla="*/ 0 h 478"/>
                    <a:gd name="T74" fmla="*/ 0 w 945"/>
                    <a:gd name="T75" fmla="*/ 0 h 478"/>
                    <a:gd name="T76" fmla="*/ 0 w 945"/>
                    <a:gd name="T77" fmla="*/ 0 h 478"/>
                    <a:gd name="T78" fmla="*/ 0 w 945"/>
                    <a:gd name="T79" fmla="*/ 0 h 478"/>
                    <a:gd name="T80" fmla="*/ 0 w 945"/>
                    <a:gd name="T81" fmla="*/ 0 h 478"/>
                    <a:gd name="T82" fmla="*/ 0 w 945"/>
                    <a:gd name="T83" fmla="*/ 0 h 4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45"/>
                    <a:gd name="T127" fmla="*/ 0 h 478"/>
                    <a:gd name="T128" fmla="*/ 945 w 945"/>
                    <a:gd name="T129" fmla="*/ 478 h 4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45" h="478">
                      <a:moveTo>
                        <a:pt x="805" y="0"/>
                      </a:moveTo>
                      <a:lnTo>
                        <a:pt x="807" y="26"/>
                      </a:lnTo>
                      <a:lnTo>
                        <a:pt x="808" y="49"/>
                      </a:lnTo>
                      <a:lnTo>
                        <a:pt x="812" y="70"/>
                      </a:lnTo>
                      <a:lnTo>
                        <a:pt x="816" y="88"/>
                      </a:lnTo>
                      <a:lnTo>
                        <a:pt x="821" y="104"/>
                      </a:lnTo>
                      <a:lnTo>
                        <a:pt x="828" y="117"/>
                      </a:lnTo>
                      <a:lnTo>
                        <a:pt x="836" y="129"/>
                      </a:lnTo>
                      <a:lnTo>
                        <a:pt x="844" y="140"/>
                      </a:lnTo>
                      <a:lnTo>
                        <a:pt x="853" y="149"/>
                      </a:lnTo>
                      <a:lnTo>
                        <a:pt x="863" y="157"/>
                      </a:lnTo>
                      <a:lnTo>
                        <a:pt x="874" y="163"/>
                      </a:lnTo>
                      <a:lnTo>
                        <a:pt x="886" y="170"/>
                      </a:lnTo>
                      <a:lnTo>
                        <a:pt x="912" y="181"/>
                      </a:lnTo>
                      <a:lnTo>
                        <a:pt x="940" y="190"/>
                      </a:lnTo>
                      <a:lnTo>
                        <a:pt x="943" y="196"/>
                      </a:lnTo>
                      <a:lnTo>
                        <a:pt x="945" y="202"/>
                      </a:lnTo>
                      <a:lnTo>
                        <a:pt x="945" y="208"/>
                      </a:lnTo>
                      <a:lnTo>
                        <a:pt x="945" y="212"/>
                      </a:lnTo>
                      <a:lnTo>
                        <a:pt x="944" y="221"/>
                      </a:lnTo>
                      <a:lnTo>
                        <a:pt x="940" y="231"/>
                      </a:lnTo>
                      <a:lnTo>
                        <a:pt x="932" y="247"/>
                      </a:lnTo>
                      <a:lnTo>
                        <a:pt x="924" y="262"/>
                      </a:lnTo>
                      <a:lnTo>
                        <a:pt x="906" y="265"/>
                      </a:lnTo>
                      <a:lnTo>
                        <a:pt x="889" y="270"/>
                      </a:lnTo>
                      <a:lnTo>
                        <a:pt x="873" y="278"/>
                      </a:lnTo>
                      <a:lnTo>
                        <a:pt x="858" y="286"/>
                      </a:lnTo>
                      <a:lnTo>
                        <a:pt x="846" y="295"/>
                      </a:lnTo>
                      <a:lnTo>
                        <a:pt x="834" y="306"/>
                      </a:lnTo>
                      <a:lnTo>
                        <a:pt x="824" y="318"/>
                      </a:lnTo>
                      <a:lnTo>
                        <a:pt x="816" y="331"/>
                      </a:lnTo>
                      <a:lnTo>
                        <a:pt x="808" y="344"/>
                      </a:lnTo>
                      <a:lnTo>
                        <a:pt x="803" y="357"/>
                      </a:lnTo>
                      <a:lnTo>
                        <a:pt x="799" y="371"/>
                      </a:lnTo>
                      <a:lnTo>
                        <a:pt x="795" y="382"/>
                      </a:lnTo>
                      <a:lnTo>
                        <a:pt x="794" y="396"/>
                      </a:lnTo>
                      <a:lnTo>
                        <a:pt x="794" y="408"/>
                      </a:lnTo>
                      <a:lnTo>
                        <a:pt x="796" y="419"/>
                      </a:lnTo>
                      <a:lnTo>
                        <a:pt x="799" y="429"/>
                      </a:lnTo>
                      <a:lnTo>
                        <a:pt x="15" y="478"/>
                      </a:lnTo>
                      <a:lnTo>
                        <a:pt x="0" y="120"/>
                      </a:lnTo>
                      <a:lnTo>
                        <a:pt x="805" y="0"/>
                      </a:lnTo>
                      <a:close/>
                    </a:path>
                  </a:pathLst>
                </a:custGeom>
                <a:solidFill>
                  <a:srgbClr val="007C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grpSp>
              <p:nvGrpSpPr>
                <p:cNvPr id="453688" name="Group 2323"/>
                <p:cNvGrpSpPr>
                  <a:grpSpLocks/>
                </p:cNvGrpSpPr>
                <p:nvPr/>
              </p:nvGrpSpPr>
              <p:grpSpPr bwMode="auto">
                <a:xfrm>
                  <a:off x="3312" y="2183"/>
                  <a:ext cx="369" cy="243"/>
                  <a:chOff x="3773" y="2183"/>
                  <a:chExt cx="369" cy="243"/>
                </a:xfrm>
              </p:grpSpPr>
              <p:sp>
                <p:nvSpPr>
                  <p:cNvPr id="453689" name="Freeform 2324"/>
                  <p:cNvSpPr>
                    <a:spLocks/>
                  </p:cNvSpPr>
                  <p:nvPr/>
                </p:nvSpPr>
                <p:spPr bwMode="auto">
                  <a:xfrm>
                    <a:off x="3828" y="2183"/>
                    <a:ext cx="314" cy="90"/>
                  </a:xfrm>
                  <a:custGeom>
                    <a:avLst/>
                    <a:gdLst>
                      <a:gd name="T0" fmla="*/ 0 w 1256"/>
                      <a:gd name="T1" fmla="*/ 0 h 360"/>
                      <a:gd name="T2" fmla="*/ 0 w 1256"/>
                      <a:gd name="T3" fmla="*/ 0 h 360"/>
                      <a:gd name="T4" fmla="*/ 0 w 1256"/>
                      <a:gd name="T5" fmla="*/ 0 h 360"/>
                      <a:gd name="T6" fmla="*/ 0 w 1256"/>
                      <a:gd name="T7" fmla="*/ 0 h 360"/>
                      <a:gd name="T8" fmla="*/ 0 w 1256"/>
                      <a:gd name="T9" fmla="*/ 0 h 360"/>
                      <a:gd name="T10" fmla="*/ 0 w 1256"/>
                      <a:gd name="T11" fmla="*/ 0 h 360"/>
                      <a:gd name="T12" fmla="*/ 0 w 1256"/>
                      <a:gd name="T13" fmla="*/ 0 h 360"/>
                      <a:gd name="T14" fmla="*/ 0 w 1256"/>
                      <a:gd name="T15" fmla="*/ 0 h 360"/>
                      <a:gd name="T16" fmla="*/ 0 w 1256"/>
                      <a:gd name="T17" fmla="*/ 0 h 360"/>
                      <a:gd name="T18" fmla="*/ 0 w 1256"/>
                      <a:gd name="T19" fmla="*/ 0 h 360"/>
                      <a:gd name="T20" fmla="*/ 0 w 1256"/>
                      <a:gd name="T21" fmla="*/ 0 h 360"/>
                      <a:gd name="T22" fmla="*/ 0 w 1256"/>
                      <a:gd name="T23" fmla="*/ 0 h 360"/>
                      <a:gd name="T24" fmla="*/ 0 w 1256"/>
                      <a:gd name="T25" fmla="*/ 0 h 360"/>
                      <a:gd name="T26" fmla="*/ 0 w 1256"/>
                      <a:gd name="T27" fmla="*/ 0 h 360"/>
                      <a:gd name="T28" fmla="*/ 0 w 1256"/>
                      <a:gd name="T29" fmla="*/ 0 h 360"/>
                      <a:gd name="T30" fmla="*/ 0 w 1256"/>
                      <a:gd name="T31" fmla="*/ 0 h 360"/>
                      <a:gd name="T32" fmla="*/ 0 w 1256"/>
                      <a:gd name="T33" fmla="*/ 0 h 360"/>
                      <a:gd name="T34" fmla="*/ 0 w 1256"/>
                      <a:gd name="T35" fmla="*/ 0 h 360"/>
                      <a:gd name="T36" fmla="*/ 0 w 1256"/>
                      <a:gd name="T37" fmla="*/ 0 h 360"/>
                      <a:gd name="T38" fmla="*/ 0 w 1256"/>
                      <a:gd name="T39" fmla="*/ 0 h 360"/>
                      <a:gd name="T40" fmla="*/ 0 w 1256"/>
                      <a:gd name="T41" fmla="*/ 0 h 360"/>
                      <a:gd name="T42" fmla="*/ 0 w 1256"/>
                      <a:gd name="T43" fmla="*/ 0 h 360"/>
                      <a:gd name="T44" fmla="*/ 0 w 1256"/>
                      <a:gd name="T45" fmla="*/ 0 h 360"/>
                      <a:gd name="T46" fmla="*/ 0 w 1256"/>
                      <a:gd name="T47" fmla="*/ 0 h 360"/>
                      <a:gd name="T48" fmla="*/ 0 w 1256"/>
                      <a:gd name="T49" fmla="*/ 0 h 360"/>
                      <a:gd name="T50" fmla="*/ 0 w 1256"/>
                      <a:gd name="T51" fmla="*/ 0 h 360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1256"/>
                      <a:gd name="T79" fmla="*/ 0 h 360"/>
                      <a:gd name="T80" fmla="*/ 1256 w 1256"/>
                      <a:gd name="T81" fmla="*/ 360 h 360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1256" h="360">
                        <a:moveTo>
                          <a:pt x="43" y="354"/>
                        </a:moveTo>
                        <a:lnTo>
                          <a:pt x="0" y="71"/>
                        </a:lnTo>
                        <a:lnTo>
                          <a:pt x="1060" y="0"/>
                        </a:lnTo>
                        <a:lnTo>
                          <a:pt x="1064" y="29"/>
                        </a:lnTo>
                        <a:lnTo>
                          <a:pt x="1070" y="53"/>
                        </a:lnTo>
                        <a:lnTo>
                          <a:pt x="1077" y="73"/>
                        </a:lnTo>
                        <a:lnTo>
                          <a:pt x="1085" y="90"/>
                        </a:lnTo>
                        <a:lnTo>
                          <a:pt x="1096" y="107"/>
                        </a:lnTo>
                        <a:lnTo>
                          <a:pt x="1108" y="123"/>
                        </a:lnTo>
                        <a:lnTo>
                          <a:pt x="1124" y="141"/>
                        </a:lnTo>
                        <a:lnTo>
                          <a:pt x="1141" y="161"/>
                        </a:lnTo>
                        <a:lnTo>
                          <a:pt x="1167" y="181"/>
                        </a:lnTo>
                        <a:lnTo>
                          <a:pt x="1191" y="201"/>
                        </a:lnTo>
                        <a:lnTo>
                          <a:pt x="1203" y="211"/>
                        </a:lnTo>
                        <a:lnTo>
                          <a:pt x="1213" y="222"/>
                        </a:lnTo>
                        <a:lnTo>
                          <a:pt x="1224" y="234"/>
                        </a:lnTo>
                        <a:lnTo>
                          <a:pt x="1232" y="246"/>
                        </a:lnTo>
                        <a:lnTo>
                          <a:pt x="1240" y="257"/>
                        </a:lnTo>
                        <a:lnTo>
                          <a:pt x="1246" y="271"/>
                        </a:lnTo>
                        <a:lnTo>
                          <a:pt x="1252" y="284"/>
                        </a:lnTo>
                        <a:lnTo>
                          <a:pt x="1254" y="297"/>
                        </a:lnTo>
                        <a:lnTo>
                          <a:pt x="1256" y="312"/>
                        </a:lnTo>
                        <a:lnTo>
                          <a:pt x="1254" y="327"/>
                        </a:lnTo>
                        <a:lnTo>
                          <a:pt x="1252" y="343"/>
                        </a:lnTo>
                        <a:lnTo>
                          <a:pt x="1245" y="360"/>
                        </a:lnTo>
                        <a:lnTo>
                          <a:pt x="43" y="354"/>
                        </a:lnTo>
                        <a:close/>
                      </a:path>
                    </a:pathLst>
                  </a:custGeom>
                  <a:solidFill>
                    <a:srgbClr val="77948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/>
                  </a:p>
                </p:txBody>
              </p:sp>
              <p:sp>
                <p:nvSpPr>
                  <p:cNvPr id="453690" name="Freeform 2325"/>
                  <p:cNvSpPr>
                    <a:spLocks/>
                  </p:cNvSpPr>
                  <p:nvPr/>
                </p:nvSpPr>
                <p:spPr bwMode="auto">
                  <a:xfrm>
                    <a:off x="3825" y="2183"/>
                    <a:ext cx="314" cy="90"/>
                  </a:xfrm>
                  <a:custGeom>
                    <a:avLst/>
                    <a:gdLst>
                      <a:gd name="T0" fmla="*/ 0 w 1256"/>
                      <a:gd name="T1" fmla="*/ 0 h 360"/>
                      <a:gd name="T2" fmla="*/ 0 w 1256"/>
                      <a:gd name="T3" fmla="*/ 0 h 360"/>
                      <a:gd name="T4" fmla="*/ 0 w 1256"/>
                      <a:gd name="T5" fmla="*/ 0 h 360"/>
                      <a:gd name="T6" fmla="*/ 0 w 1256"/>
                      <a:gd name="T7" fmla="*/ 0 h 360"/>
                      <a:gd name="T8" fmla="*/ 0 w 1256"/>
                      <a:gd name="T9" fmla="*/ 0 h 360"/>
                      <a:gd name="T10" fmla="*/ 0 w 1256"/>
                      <a:gd name="T11" fmla="*/ 0 h 360"/>
                      <a:gd name="T12" fmla="*/ 0 w 1256"/>
                      <a:gd name="T13" fmla="*/ 0 h 360"/>
                      <a:gd name="T14" fmla="*/ 0 w 1256"/>
                      <a:gd name="T15" fmla="*/ 0 h 360"/>
                      <a:gd name="T16" fmla="*/ 0 w 1256"/>
                      <a:gd name="T17" fmla="*/ 0 h 360"/>
                      <a:gd name="T18" fmla="*/ 0 w 1256"/>
                      <a:gd name="T19" fmla="*/ 0 h 360"/>
                      <a:gd name="T20" fmla="*/ 0 w 1256"/>
                      <a:gd name="T21" fmla="*/ 0 h 360"/>
                      <a:gd name="T22" fmla="*/ 0 w 1256"/>
                      <a:gd name="T23" fmla="*/ 0 h 360"/>
                      <a:gd name="T24" fmla="*/ 0 w 1256"/>
                      <a:gd name="T25" fmla="*/ 0 h 360"/>
                      <a:gd name="T26" fmla="*/ 0 w 1256"/>
                      <a:gd name="T27" fmla="*/ 0 h 360"/>
                      <a:gd name="T28" fmla="*/ 0 w 1256"/>
                      <a:gd name="T29" fmla="*/ 0 h 360"/>
                      <a:gd name="T30" fmla="*/ 0 w 1256"/>
                      <a:gd name="T31" fmla="*/ 0 h 360"/>
                      <a:gd name="T32" fmla="*/ 0 w 1256"/>
                      <a:gd name="T33" fmla="*/ 0 h 360"/>
                      <a:gd name="T34" fmla="*/ 0 w 1256"/>
                      <a:gd name="T35" fmla="*/ 0 h 360"/>
                      <a:gd name="T36" fmla="*/ 0 w 1256"/>
                      <a:gd name="T37" fmla="*/ 0 h 360"/>
                      <a:gd name="T38" fmla="*/ 0 w 1256"/>
                      <a:gd name="T39" fmla="*/ 0 h 360"/>
                      <a:gd name="T40" fmla="*/ 0 w 1256"/>
                      <a:gd name="T41" fmla="*/ 0 h 360"/>
                      <a:gd name="T42" fmla="*/ 0 w 1256"/>
                      <a:gd name="T43" fmla="*/ 0 h 360"/>
                      <a:gd name="T44" fmla="*/ 0 w 1256"/>
                      <a:gd name="T45" fmla="*/ 0 h 360"/>
                      <a:gd name="T46" fmla="*/ 0 w 1256"/>
                      <a:gd name="T47" fmla="*/ 0 h 360"/>
                      <a:gd name="T48" fmla="*/ 0 w 1256"/>
                      <a:gd name="T49" fmla="*/ 0 h 360"/>
                      <a:gd name="T50" fmla="*/ 0 w 1256"/>
                      <a:gd name="T51" fmla="*/ 0 h 360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1256"/>
                      <a:gd name="T79" fmla="*/ 0 h 360"/>
                      <a:gd name="T80" fmla="*/ 1256 w 1256"/>
                      <a:gd name="T81" fmla="*/ 360 h 360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1256" h="360">
                        <a:moveTo>
                          <a:pt x="43" y="354"/>
                        </a:moveTo>
                        <a:lnTo>
                          <a:pt x="0" y="71"/>
                        </a:lnTo>
                        <a:lnTo>
                          <a:pt x="1060" y="0"/>
                        </a:lnTo>
                        <a:lnTo>
                          <a:pt x="1064" y="29"/>
                        </a:lnTo>
                        <a:lnTo>
                          <a:pt x="1070" y="53"/>
                        </a:lnTo>
                        <a:lnTo>
                          <a:pt x="1077" y="73"/>
                        </a:lnTo>
                        <a:lnTo>
                          <a:pt x="1085" y="90"/>
                        </a:lnTo>
                        <a:lnTo>
                          <a:pt x="1096" y="107"/>
                        </a:lnTo>
                        <a:lnTo>
                          <a:pt x="1108" y="123"/>
                        </a:lnTo>
                        <a:lnTo>
                          <a:pt x="1124" y="141"/>
                        </a:lnTo>
                        <a:lnTo>
                          <a:pt x="1141" y="161"/>
                        </a:lnTo>
                        <a:lnTo>
                          <a:pt x="1167" y="181"/>
                        </a:lnTo>
                        <a:lnTo>
                          <a:pt x="1191" y="201"/>
                        </a:lnTo>
                        <a:lnTo>
                          <a:pt x="1203" y="211"/>
                        </a:lnTo>
                        <a:lnTo>
                          <a:pt x="1213" y="222"/>
                        </a:lnTo>
                        <a:lnTo>
                          <a:pt x="1224" y="234"/>
                        </a:lnTo>
                        <a:lnTo>
                          <a:pt x="1232" y="246"/>
                        </a:lnTo>
                        <a:lnTo>
                          <a:pt x="1240" y="257"/>
                        </a:lnTo>
                        <a:lnTo>
                          <a:pt x="1246" y="271"/>
                        </a:lnTo>
                        <a:lnTo>
                          <a:pt x="1252" y="284"/>
                        </a:lnTo>
                        <a:lnTo>
                          <a:pt x="1254" y="297"/>
                        </a:lnTo>
                        <a:lnTo>
                          <a:pt x="1256" y="312"/>
                        </a:lnTo>
                        <a:lnTo>
                          <a:pt x="1254" y="327"/>
                        </a:lnTo>
                        <a:lnTo>
                          <a:pt x="1252" y="343"/>
                        </a:lnTo>
                        <a:lnTo>
                          <a:pt x="1245" y="360"/>
                        </a:lnTo>
                        <a:lnTo>
                          <a:pt x="43" y="354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/>
                  </a:p>
                </p:txBody>
              </p:sp>
              <p:sp>
                <p:nvSpPr>
                  <p:cNvPr id="453691" name="Freeform 2326"/>
                  <p:cNvSpPr>
                    <a:spLocks/>
                  </p:cNvSpPr>
                  <p:nvPr/>
                </p:nvSpPr>
                <p:spPr bwMode="auto">
                  <a:xfrm>
                    <a:off x="3773" y="2306"/>
                    <a:ext cx="236" cy="120"/>
                  </a:xfrm>
                  <a:custGeom>
                    <a:avLst/>
                    <a:gdLst>
                      <a:gd name="T0" fmla="*/ 0 w 945"/>
                      <a:gd name="T1" fmla="*/ 0 h 478"/>
                      <a:gd name="T2" fmla="*/ 0 w 945"/>
                      <a:gd name="T3" fmla="*/ 0 h 478"/>
                      <a:gd name="T4" fmla="*/ 0 w 945"/>
                      <a:gd name="T5" fmla="*/ 0 h 478"/>
                      <a:gd name="T6" fmla="*/ 0 w 945"/>
                      <a:gd name="T7" fmla="*/ 0 h 478"/>
                      <a:gd name="T8" fmla="*/ 0 w 945"/>
                      <a:gd name="T9" fmla="*/ 0 h 478"/>
                      <a:gd name="T10" fmla="*/ 0 w 945"/>
                      <a:gd name="T11" fmla="*/ 0 h 478"/>
                      <a:gd name="T12" fmla="*/ 0 w 945"/>
                      <a:gd name="T13" fmla="*/ 0 h 478"/>
                      <a:gd name="T14" fmla="*/ 0 w 945"/>
                      <a:gd name="T15" fmla="*/ 0 h 478"/>
                      <a:gd name="T16" fmla="*/ 0 w 945"/>
                      <a:gd name="T17" fmla="*/ 0 h 478"/>
                      <a:gd name="T18" fmla="*/ 0 w 945"/>
                      <a:gd name="T19" fmla="*/ 0 h 478"/>
                      <a:gd name="T20" fmla="*/ 0 w 945"/>
                      <a:gd name="T21" fmla="*/ 0 h 478"/>
                      <a:gd name="T22" fmla="*/ 0 w 945"/>
                      <a:gd name="T23" fmla="*/ 0 h 478"/>
                      <a:gd name="T24" fmla="*/ 0 w 945"/>
                      <a:gd name="T25" fmla="*/ 0 h 478"/>
                      <a:gd name="T26" fmla="*/ 0 w 945"/>
                      <a:gd name="T27" fmla="*/ 0 h 478"/>
                      <a:gd name="T28" fmla="*/ 0 w 945"/>
                      <a:gd name="T29" fmla="*/ 0 h 478"/>
                      <a:gd name="T30" fmla="*/ 0 w 945"/>
                      <a:gd name="T31" fmla="*/ 0 h 478"/>
                      <a:gd name="T32" fmla="*/ 0 w 945"/>
                      <a:gd name="T33" fmla="*/ 0 h 478"/>
                      <a:gd name="T34" fmla="*/ 0 w 945"/>
                      <a:gd name="T35" fmla="*/ 0 h 478"/>
                      <a:gd name="T36" fmla="*/ 0 w 945"/>
                      <a:gd name="T37" fmla="*/ 0 h 478"/>
                      <a:gd name="T38" fmla="*/ 0 w 945"/>
                      <a:gd name="T39" fmla="*/ 0 h 478"/>
                      <a:gd name="T40" fmla="*/ 0 w 945"/>
                      <a:gd name="T41" fmla="*/ 0 h 478"/>
                      <a:gd name="T42" fmla="*/ 0 w 945"/>
                      <a:gd name="T43" fmla="*/ 0 h 478"/>
                      <a:gd name="T44" fmla="*/ 0 w 945"/>
                      <a:gd name="T45" fmla="*/ 0 h 478"/>
                      <a:gd name="T46" fmla="*/ 0 w 945"/>
                      <a:gd name="T47" fmla="*/ 0 h 478"/>
                      <a:gd name="T48" fmla="*/ 0 w 945"/>
                      <a:gd name="T49" fmla="*/ 0 h 478"/>
                      <a:gd name="T50" fmla="*/ 0 w 945"/>
                      <a:gd name="T51" fmla="*/ 0 h 478"/>
                      <a:gd name="T52" fmla="*/ 0 w 945"/>
                      <a:gd name="T53" fmla="*/ 0 h 478"/>
                      <a:gd name="T54" fmla="*/ 0 w 945"/>
                      <a:gd name="T55" fmla="*/ 0 h 478"/>
                      <a:gd name="T56" fmla="*/ 0 w 945"/>
                      <a:gd name="T57" fmla="*/ 0 h 478"/>
                      <a:gd name="T58" fmla="*/ 0 w 945"/>
                      <a:gd name="T59" fmla="*/ 0 h 478"/>
                      <a:gd name="T60" fmla="*/ 0 w 945"/>
                      <a:gd name="T61" fmla="*/ 0 h 478"/>
                      <a:gd name="T62" fmla="*/ 0 w 945"/>
                      <a:gd name="T63" fmla="*/ 0 h 478"/>
                      <a:gd name="T64" fmla="*/ 0 w 945"/>
                      <a:gd name="T65" fmla="*/ 0 h 478"/>
                      <a:gd name="T66" fmla="*/ 0 w 945"/>
                      <a:gd name="T67" fmla="*/ 0 h 478"/>
                      <a:gd name="T68" fmla="*/ 0 w 945"/>
                      <a:gd name="T69" fmla="*/ 0 h 478"/>
                      <a:gd name="T70" fmla="*/ 0 w 945"/>
                      <a:gd name="T71" fmla="*/ 0 h 478"/>
                      <a:gd name="T72" fmla="*/ 0 w 945"/>
                      <a:gd name="T73" fmla="*/ 0 h 478"/>
                      <a:gd name="T74" fmla="*/ 0 w 945"/>
                      <a:gd name="T75" fmla="*/ 0 h 478"/>
                      <a:gd name="T76" fmla="*/ 0 w 945"/>
                      <a:gd name="T77" fmla="*/ 0 h 478"/>
                      <a:gd name="T78" fmla="*/ 0 w 945"/>
                      <a:gd name="T79" fmla="*/ 0 h 478"/>
                      <a:gd name="T80" fmla="*/ 0 w 945"/>
                      <a:gd name="T81" fmla="*/ 0 h 478"/>
                      <a:gd name="T82" fmla="*/ 0 w 945"/>
                      <a:gd name="T83" fmla="*/ 0 h 478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945"/>
                      <a:gd name="T127" fmla="*/ 0 h 478"/>
                      <a:gd name="T128" fmla="*/ 945 w 945"/>
                      <a:gd name="T129" fmla="*/ 478 h 478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945" h="478">
                        <a:moveTo>
                          <a:pt x="805" y="0"/>
                        </a:moveTo>
                        <a:lnTo>
                          <a:pt x="807" y="26"/>
                        </a:lnTo>
                        <a:lnTo>
                          <a:pt x="808" y="49"/>
                        </a:lnTo>
                        <a:lnTo>
                          <a:pt x="812" y="70"/>
                        </a:lnTo>
                        <a:lnTo>
                          <a:pt x="816" y="88"/>
                        </a:lnTo>
                        <a:lnTo>
                          <a:pt x="821" y="104"/>
                        </a:lnTo>
                        <a:lnTo>
                          <a:pt x="828" y="117"/>
                        </a:lnTo>
                        <a:lnTo>
                          <a:pt x="836" y="129"/>
                        </a:lnTo>
                        <a:lnTo>
                          <a:pt x="844" y="140"/>
                        </a:lnTo>
                        <a:lnTo>
                          <a:pt x="853" y="149"/>
                        </a:lnTo>
                        <a:lnTo>
                          <a:pt x="863" y="157"/>
                        </a:lnTo>
                        <a:lnTo>
                          <a:pt x="874" y="163"/>
                        </a:lnTo>
                        <a:lnTo>
                          <a:pt x="886" y="170"/>
                        </a:lnTo>
                        <a:lnTo>
                          <a:pt x="912" y="181"/>
                        </a:lnTo>
                        <a:lnTo>
                          <a:pt x="940" y="190"/>
                        </a:lnTo>
                        <a:lnTo>
                          <a:pt x="943" y="196"/>
                        </a:lnTo>
                        <a:lnTo>
                          <a:pt x="945" y="202"/>
                        </a:lnTo>
                        <a:lnTo>
                          <a:pt x="945" y="208"/>
                        </a:lnTo>
                        <a:lnTo>
                          <a:pt x="945" y="212"/>
                        </a:lnTo>
                        <a:lnTo>
                          <a:pt x="944" y="221"/>
                        </a:lnTo>
                        <a:lnTo>
                          <a:pt x="940" y="231"/>
                        </a:lnTo>
                        <a:lnTo>
                          <a:pt x="932" y="247"/>
                        </a:lnTo>
                        <a:lnTo>
                          <a:pt x="924" y="262"/>
                        </a:lnTo>
                        <a:lnTo>
                          <a:pt x="906" y="265"/>
                        </a:lnTo>
                        <a:lnTo>
                          <a:pt x="889" y="270"/>
                        </a:lnTo>
                        <a:lnTo>
                          <a:pt x="873" y="278"/>
                        </a:lnTo>
                        <a:lnTo>
                          <a:pt x="858" y="286"/>
                        </a:lnTo>
                        <a:lnTo>
                          <a:pt x="846" y="295"/>
                        </a:lnTo>
                        <a:lnTo>
                          <a:pt x="834" y="306"/>
                        </a:lnTo>
                        <a:lnTo>
                          <a:pt x="824" y="318"/>
                        </a:lnTo>
                        <a:lnTo>
                          <a:pt x="816" y="331"/>
                        </a:lnTo>
                        <a:lnTo>
                          <a:pt x="808" y="344"/>
                        </a:lnTo>
                        <a:lnTo>
                          <a:pt x="803" y="357"/>
                        </a:lnTo>
                        <a:lnTo>
                          <a:pt x="799" y="371"/>
                        </a:lnTo>
                        <a:lnTo>
                          <a:pt x="795" y="382"/>
                        </a:lnTo>
                        <a:lnTo>
                          <a:pt x="794" y="396"/>
                        </a:lnTo>
                        <a:lnTo>
                          <a:pt x="794" y="408"/>
                        </a:lnTo>
                        <a:lnTo>
                          <a:pt x="796" y="419"/>
                        </a:lnTo>
                        <a:lnTo>
                          <a:pt x="799" y="429"/>
                        </a:lnTo>
                        <a:lnTo>
                          <a:pt x="15" y="478"/>
                        </a:lnTo>
                        <a:lnTo>
                          <a:pt x="0" y="120"/>
                        </a:lnTo>
                        <a:lnTo>
                          <a:pt x="805" y="0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/>
                  </a:p>
                </p:txBody>
              </p:sp>
            </p:grpSp>
          </p:grpSp>
          <p:sp>
            <p:nvSpPr>
              <p:cNvPr id="453692" name="Freeform 2327"/>
              <p:cNvSpPr>
                <a:spLocks/>
              </p:cNvSpPr>
              <p:nvPr/>
            </p:nvSpPr>
            <p:spPr bwMode="auto">
              <a:xfrm>
                <a:off x="3212" y="2648"/>
                <a:ext cx="255" cy="204"/>
              </a:xfrm>
              <a:custGeom>
                <a:avLst/>
                <a:gdLst>
                  <a:gd name="T0" fmla="*/ 0 w 1021"/>
                  <a:gd name="T1" fmla="*/ 0 h 817"/>
                  <a:gd name="T2" fmla="*/ 0 w 1021"/>
                  <a:gd name="T3" fmla="*/ 0 h 817"/>
                  <a:gd name="T4" fmla="*/ 0 w 1021"/>
                  <a:gd name="T5" fmla="*/ 0 h 817"/>
                  <a:gd name="T6" fmla="*/ 0 w 1021"/>
                  <a:gd name="T7" fmla="*/ 0 h 817"/>
                  <a:gd name="T8" fmla="*/ 0 w 1021"/>
                  <a:gd name="T9" fmla="*/ 0 h 817"/>
                  <a:gd name="T10" fmla="*/ 0 w 1021"/>
                  <a:gd name="T11" fmla="*/ 0 h 817"/>
                  <a:gd name="T12" fmla="*/ 0 w 1021"/>
                  <a:gd name="T13" fmla="*/ 0 h 817"/>
                  <a:gd name="T14" fmla="*/ 0 w 1021"/>
                  <a:gd name="T15" fmla="*/ 0 h 817"/>
                  <a:gd name="T16" fmla="*/ 0 w 1021"/>
                  <a:gd name="T17" fmla="*/ 0 h 817"/>
                  <a:gd name="T18" fmla="*/ 0 w 1021"/>
                  <a:gd name="T19" fmla="*/ 0 h 817"/>
                  <a:gd name="T20" fmla="*/ 0 w 1021"/>
                  <a:gd name="T21" fmla="*/ 0 h 817"/>
                  <a:gd name="T22" fmla="*/ 0 w 1021"/>
                  <a:gd name="T23" fmla="*/ 0 h 817"/>
                  <a:gd name="T24" fmla="*/ 0 w 1021"/>
                  <a:gd name="T25" fmla="*/ 0 h 817"/>
                  <a:gd name="T26" fmla="*/ 0 w 1021"/>
                  <a:gd name="T27" fmla="*/ 0 h 817"/>
                  <a:gd name="T28" fmla="*/ 0 w 1021"/>
                  <a:gd name="T29" fmla="*/ 0 h 817"/>
                  <a:gd name="T30" fmla="*/ 0 w 1021"/>
                  <a:gd name="T31" fmla="*/ 0 h 817"/>
                  <a:gd name="T32" fmla="*/ 0 w 1021"/>
                  <a:gd name="T33" fmla="*/ 0 h 817"/>
                  <a:gd name="T34" fmla="*/ 0 w 1021"/>
                  <a:gd name="T35" fmla="*/ 0 h 817"/>
                  <a:gd name="T36" fmla="*/ 0 w 1021"/>
                  <a:gd name="T37" fmla="*/ 0 h 817"/>
                  <a:gd name="T38" fmla="*/ 0 w 1021"/>
                  <a:gd name="T39" fmla="*/ 0 h 817"/>
                  <a:gd name="T40" fmla="*/ 0 w 1021"/>
                  <a:gd name="T41" fmla="*/ 0 h 817"/>
                  <a:gd name="T42" fmla="*/ 0 w 1021"/>
                  <a:gd name="T43" fmla="*/ 0 h 817"/>
                  <a:gd name="T44" fmla="*/ 0 w 1021"/>
                  <a:gd name="T45" fmla="*/ 0 h 817"/>
                  <a:gd name="T46" fmla="*/ 0 w 1021"/>
                  <a:gd name="T47" fmla="*/ 0 h 817"/>
                  <a:gd name="T48" fmla="*/ 0 w 1021"/>
                  <a:gd name="T49" fmla="*/ 0 h 817"/>
                  <a:gd name="T50" fmla="*/ 0 w 1021"/>
                  <a:gd name="T51" fmla="*/ 0 h 817"/>
                  <a:gd name="T52" fmla="*/ 0 w 1021"/>
                  <a:gd name="T53" fmla="*/ 0 h 817"/>
                  <a:gd name="T54" fmla="*/ 0 w 1021"/>
                  <a:gd name="T55" fmla="*/ 0 h 817"/>
                  <a:gd name="T56" fmla="*/ 0 w 1021"/>
                  <a:gd name="T57" fmla="*/ 0 h 817"/>
                  <a:gd name="T58" fmla="*/ 0 w 1021"/>
                  <a:gd name="T59" fmla="*/ 0 h 817"/>
                  <a:gd name="T60" fmla="*/ 0 w 1021"/>
                  <a:gd name="T61" fmla="*/ 0 h 817"/>
                  <a:gd name="T62" fmla="*/ 0 w 1021"/>
                  <a:gd name="T63" fmla="*/ 0 h 817"/>
                  <a:gd name="T64" fmla="*/ 0 w 1021"/>
                  <a:gd name="T65" fmla="*/ 0 h 817"/>
                  <a:gd name="T66" fmla="*/ 0 w 1021"/>
                  <a:gd name="T67" fmla="*/ 0 h 817"/>
                  <a:gd name="T68" fmla="*/ 0 w 1021"/>
                  <a:gd name="T69" fmla="*/ 0 h 817"/>
                  <a:gd name="T70" fmla="*/ 0 w 1021"/>
                  <a:gd name="T71" fmla="*/ 0 h 817"/>
                  <a:gd name="T72" fmla="*/ 0 w 1021"/>
                  <a:gd name="T73" fmla="*/ 0 h 817"/>
                  <a:gd name="T74" fmla="*/ 0 w 1021"/>
                  <a:gd name="T75" fmla="*/ 0 h 817"/>
                  <a:gd name="T76" fmla="*/ 0 w 1021"/>
                  <a:gd name="T77" fmla="*/ 0 h 817"/>
                  <a:gd name="T78" fmla="*/ 0 w 1021"/>
                  <a:gd name="T79" fmla="*/ 0 h 817"/>
                  <a:gd name="T80" fmla="*/ 0 w 1021"/>
                  <a:gd name="T81" fmla="*/ 0 h 817"/>
                  <a:gd name="T82" fmla="*/ 0 w 1021"/>
                  <a:gd name="T83" fmla="*/ 0 h 817"/>
                  <a:gd name="T84" fmla="*/ 0 w 1021"/>
                  <a:gd name="T85" fmla="*/ 0 h 817"/>
                  <a:gd name="T86" fmla="*/ 0 w 1021"/>
                  <a:gd name="T87" fmla="*/ 0 h 817"/>
                  <a:gd name="T88" fmla="*/ 0 w 1021"/>
                  <a:gd name="T89" fmla="*/ 0 h 817"/>
                  <a:gd name="T90" fmla="*/ 0 w 1021"/>
                  <a:gd name="T91" fmla="*/ 0 h 817"/>
                  <a:gd name="T92" fmla="*/ 0 w 1021"/>
                  <a:gd name="T93" fmla="*/ 0 h 817"/>
                  <a:gd name="T94" fmla="*/ 0 w 1021"/>
                  <a:gd name="T95" fmla="*/ 0 h 817"/>
                  <a:gd name="T96" fmla="*/ 0 w 1021"/>
                  <a:gd name="T97" fmla="*/ 0 h 817"/>
                  <a:gd name="T98" fmla="*/ 0 w 1021"/>
                  <a:gd name="T99" fmla="*/ 0 h 817"/>
                  <a:gd name="T100" fmla="*/ 0 w 1021"/>
                  <a:gd name="T101" fmla="*/ 0 h 817"/>
                  <a:gd name="T102" fmla="*/ 0 w 1021"/>
                  <a:gd name="T103" fmla="*/ 0 h 817"/>
                  <a:gd name="T104" fmla="*/ 0 w 1021"/>
                  <a:gd name="T105" fmla="*/ 0 h 817"/>
                  <a:gd name="T106" fmla="*/ 0 w 1021"/>
                  <a:gd name="T107" fmla="*/ 0 h 817"/>
                  <a:gd name="T108" fmla="*/ 0 w 1021"/>
                  <a:gd name="T109" fmla="*/ 0 h 817"/>
                  <a:gd name="T110" fmla="*/ 0 w 1021"/>
                  <a:gd name="T111" fmla="*/ 0 h 817"/>
                  <a:gd name="T112" fmla="*/ 0 w 1021"/>
                  <a:gd name="T113" fmla="*/ 0 h 817"/>
                  <a:gd name="T114" fmla="*/ 0 w 1021"/>
                  <a:gd name="T115" fmla="*/ 0 h 817"/>
                  <a:gd name="T116" fmla="*/ 0 w 1021"/>
                  <a:gd name="T117" fmla="*/ 0 h 8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1"/>
                  <a:gd name="T178" fmla="*/ 0 h 817"/>
                  <a:gd name="T179" fmla="*/ 1021 w 1021"/>
                  <a:gd name="T180" fmla="*/ 817 h 8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1" h="817">
                    <a:moveTo>
                      <a:pt x="629" y="269"/>
                    </a:moveTo>
                    <a:lnTo>
                      <a:pt x="629" y="553"/>
                    </a:lnTo>
                    <a:lnTo>
                      <a:pt x="920" y="599"/>
                    </a:lnTo>
                    <a:lnTo>
                      <a:pt x="925" y="602"/>
                    </a:lnTo>
                    <a:lnTo>
                      <a:pt x="938" y="610"/>
                    </a:lnTo>
                    <a:lnTo>
                      <a:pt x="954" y="620"/>
                    </a:lnTo>
                    <a:lnTo>
                      <a:pt x="974" y="636"/>
                    </a:lnTo>
                    <a:lnTo>
                      <a:pt x="983" y="644"/>
                    </a:lnTo>
                    <a:lnTo>
                      <a:pt x="992" y="653"/>
                    </a:lnTo>
                    <a:lnTo>
                      <a:pt x="1000" y="663"/>
                    </a:lnTo>
                    <a:lnTo>
                      <a:pt x="1008" y="673"/>
                    </a:lnTo>
                    <a:lnTo>
                      <a:pt x="1013" y="682"/>
                    </a:lnTo>
                    <a:lnTo>
                      <a:pt x="1017" y="693"/>
                    </a:lnTo>
                    <a:lnTo>
                      <a:pt x="1020" y="703"/>
                    </a:lnTo>
                    <a:lnTo>
                      <a:pt x="1020" y="713"/>
                    </a:lnTo>
                    <a:lnTo>
                      <a:pt x="1015" y="735"/>
                    </a:lnTo>
                    <a:lnTo>
                      <a:pt x="1012" y="744"/>
                    </a:lnTo>
                    <a:lnTo>
                      <a:pt x="1008" y="752"/>
                    </a:lnTo>
                    <a:lnTo>
                      <a:pt x="1001" y="762"/>
                    </a:lnTo>
                    <a:lnTo>
                      <a:pt x="992" y="769"/>
                    </a:lnTo>
                    <a:lnTo>
                      <a:pt x="983" y="776"/>
                    </a:lnTo>
                    <a:lnTo>
                      <a:pt x="974" y="783"/>
                    </a:lnTo>
                    <a:lnTo>
                      <a:pt x="963" y="789"/>
                    </a:lnTo>
                    <a:lnTo>
                      <a:pt x="951" y="795"/>
                    </a:lnTo>
                    <a:lnTo>
                      <a:pt x="930" y="805"/>
                    </a:lnTo>
                    <a:lnTo>
                      <a:pt x="912" y="812"/>
                    </a:lnTo>
                    <a:lnTo>
                      <a:pt x="897" y="816"/>
                    </a:lnTo>
                    <a:lnTo>
                      <a:pt x="892" y="817"/>
                    </a:lnTo>
                    <a:lnTo>
                      <a:pt x="529" y="742"/>
                    </a:lnTo>
                    <a:lnTo>
                      <a:pt x="0" y="631"/>
                    </a:lnTo>
                    <a:lnTo>
                      <a:pt x="19" y="0"/>
                    </a:lnTo>
                    <a:lnTo>
                      <a:pt x="620" y="53"/>
                    </a:lnTo>
                    <a:lnTo>
                      <a:pt x="905" y="34"/>
                    </a:lnTo>
                    <a:lnTo>
                      <a:pt x="910" y="36"/>
                    </a:lnTo>
                    <a:lnTo>
                      <a:pt x="925" y="39"/>
                    </a:lnTo>
                    <a:lnTo>
                      <a:pt x="943" y="47"/>
                    </a:lnTo>
                    <a:lnTo>
                      <a:pt x="965" y="58"/>
                    </a:lnTo>
                    <a:lnTo>
                      <a:pt x="975" y="65"/>
                    </a:lnTo>
                    <a:lnTo>
                      <a:pt x="986" y="71"/>
                    </a:lnTo>
                    <a:lnTo>
                      <a:pt x="995" y="78"/>
                    </a:lnTo>
                    <a:lnTo>
                      <a:pt x="1004" y="86"/>
                    </a:lnTo>
                    <a:lnTo>
                      <a:pt x="1011" y="95"/>
                    </a:lnTo>
                    <a:lnTo>
                      <a:pt x="1017" y="104"/>
                    </a:lnTo>
                    <a:lnTo>
                      <a:pt x="1020" y="113"/>
                    </a:lnTo>
                    <a:lnTo>
                      <a:pt x="1021" y="124"/>
                    </a:lnTo>
                    <a:lnTo>
                      <a:pt x="1021" y="145"/>
                    </a:lnTo>
                    <a:lnTo>
                      <a:pt x="1020" y="156"/>
                    </a:lnTo>
                    <a:lnTo>
                      <a:pt x="1017" y="165"/>
                    </a:lnTo>
                    <a:lnTo>
                      <a:pt x="1012" y="175"/>
                    </a:lnTo>
                    <a:lnTo>
                      <a:pt x="1005" y="185"/>
                    </a:lnTo>
                    <a:lnTo>
                      <a:pt x="998" y="194"/>
                    </a:lnTo>
                    <a:lnTo>
                      <a:pt x="990" y="203"/>
                    </a:lnTo>
                    <a:lnTo>
                      <a:pt x="980" y="211"/>
                    </a:lnTo>
                    <a:lnTo>
                      <a:pt x="970" y="219"/>
                    </a:lnTo>
                    <a:lnTo>
                      <a:pt x="951" y="232"/>
                    </a:lnTo>
                    <a:lnTo>
                      <a:pt x="934" y="243"/>
                    </a:lnTo>
                    <a:lnTo>
                      <a:pt x="921" y="249"/>
                    </a:lnTo>
                    <a:lnTo>
                      <a:pt x="916" y="252"/>
                    </a:lnTo>
                    <a:lnTo>
                      <a:pt x="629" y="26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693" name="Freeform 2328"/>
              <p:cNvSpPr>
                <a:spLocks/>
              </p:cNvSpPr>
              <p:nvPr/>
            </p:nvSpPr>
            <p:spPr bwMode="auto">
              <a:xfrm>
                <a:off x="3212" y="2648"/>
                <a:ext cx="255" cy="204"/>
              </a:xfrm>
              <a:custGeom>
                <a:avLst/>
                <a:gdLst>
                  <a:gd name="T0" fmla="*/ 0 w 1021"/>
                  <a:gd name="T1" fmla="*/ 0 h 817"/>
                  <a:gd name="T2" fmla="*/ 0 w 1021"/>
                  <a:gd name="T3" fmla="*/ 0 h 817"/>
                  <a:gd name="T4" fmla="*/ 0 w 1021"/>
                  <a:gd name="T5" fmla="*/ 0 h 817"/>
                  <a:gd name="T6" fmla="*/ 0 w 1021"/>
                  <a:gd name="T7" fmla="*/ 0 h 817"/>
                  <a:gd name="T8" fmla="*/ 0 w 1021"/>
                  <a:gd name="T9" fmla="*/ 0 h 817"/>
                  <a:gd name="T10" fmla="*/ 0 w 1021"/>
                  <a:gd name="T11" fmla="*/ 0 h 817"/>
                  <a:gd name="T12" fmla="*/ 0 w 1021"/>
                  <a:gd name="T13" fmla="*/ 0 h 817"/>
                  <a:gd name="T14" fmla="*/ 0 w 1021"/>
                  <a:gd name="T15" fmla="*/ 0 h 817"/>
                  <a:gd name="T16" fmla="*/ 0 w 1021"/>
                  <a:gd name="T17" fmla="*/ 0 h 817"/>
                  <a:gd name="T18" fmla="*/ 0 w 1021"/>
                  <a:gd name="T19" fmla="*/ 0 h 817"/>
                  <a:gd name="T20" fmla="*/ 0 w 1021"/>
                  <a:gd name="T21" fmla="*/ 0 h 817"/>
                  <a:gd name="T22" fmla="*/ 0 w 1021"/>
                  <a:gd name="T23" fmla="*/ 0 h 817"/>
                  <a:gd name="T24" fmla="*/ 0 w 1021"/>
                  <a:gd name="T25" fmla="*/ 0 h 817"/>
                  <a:gd name="T26" fmla="*/ 0 w 1021"/>
                  <a:gd name="T27" fmla="*/ 0 h 817"/>
                  <a:gd name="T28" fmla="*/ 0 w 1021"/>
                  <a:gd name="T29" fmla="*/ 0 h 817"/>
                  <a:gd name="T30" fmla="*/ 0 w 1021"/>
                  <a:gd name="T31" fmla="*/ 0 h 817"/>
                  <a:gd name="T32" fmla="*/ 0 w 1021"/>
                  <a:gd name="T33" fmla="*/ 0 h 817"/>
                  <a:gd name="T34" fmla="*/ 0 w 1021"/>
                  <a:gd name="T35" fmla="*/ 0 h 817"/>
                  <a:gd name="T36" fmla="*/ 0 w 1021"/>
                  <a:gd name="T37" fmla="*/ 0 h 817"/>
                  <a:gd name="T38" fmla="*/ 0 w 1021"/>
                  <a:gd name="T39" fmla="*/ 0 h 817"/>
                  <a:gd name="T40" fmla="*/ 0 w 1021"/>
                  <a:gd name="T41" fmla="*/ 0 h 817"/>
                  <a:gd name="T42" fmla="*/ 0 w 1021"/>
                  <a:gd name="T43" fmla="*/ 0 h 817"/>
                  <a:gd name="T44" fmla="*/ 0 w 1021"/>
                  <a:gd name="T45" fmla="*/ 0 h 817"/>
                  <a:gd name="T46" fmla="*/ 0 w 1021"/>
                  <a:gd name="T47" fmla="*/ 0 h 817"/>
                  <a:gd name="T48" fmla="*/ 0 w 1021"/>
                  <a:gd name="T49" fmla="*/ 0 h 817"/>
                  <a:gd name="T50" fmla="*/ 0 w 1021"/>
                  <a:gd name="T51" fmla="*/ 0 h 817"/>
                  <a:gd name="T52" fmla="*/ 0 w 1021"/>
                  <a:gd name="T53" fmla="*/ 0 h 817"/>
                  <a:gd name="T54" fmla="*/ 0 w 1021"/>
                  <a:gd name="T55" fmla="*/ 0 h 817"/>
                  <a:gd name="T56" fmla="*/ 0 w 1021"/>
                  <a:gd name="T57" fmla="*/ 0 h 817"/>
                  <a:gd name="T58" fmla="*/ 0 w 1021"/>
                  <a:gd name="T59" fmla="*/ 0 h 817"/>
                  <a:gd name="T60" fmla="*/ 0 w 1021"/>
                  <a:gd name="T61" fmla="*/ 0 h 817"/>
                  <a:gd name="T62" fmla="*/ 0 w 1021"/>
                  <a:gd name="T63" fmla="*/ 0 h 817"/>
                  <a:gd name="T64" fmla="*/ 0 w 1021"/>
                  <a:gd name="T65" fmla="*/ 0 h 817"/>
                  <a:gd name="T66" fmla="*/ 0 w 1021"/>
                  <a:gd name="T67" fmla="*/ 0 h 817"/>
                  <a:gd name="T68" fmla="*/ 0 w 1021"/>
                  <a:gd name="T69" fmla="*/ 0 h 817"/>
                  <a:gd name="T70" fmla="*/ 0 w 1021"/>
                  <a:gd name="T71" fmla="*/ 0 h 817"/>
                  <a:gd name="T72" fmla="*/ 0 w 1021"/>
                  <a:gd name="T73" fmla="*/ 0 h 817"/>
                  <a:gd name="T74" fmla="*/ 0 w 1021"/>
                  <a:gd name="T75" fmla="*/ 0 h 817"/>
                  <a:gd name="T76" fmla="*/ 0 w 1021"/>
                  <a:gd name="T77" fmla="*/ 0 h 817"/>
                  <a:gd name="T78" fmla="*/ 0 w 1021"/>
                  <a:gd name="T79" fmla="*/ 0 h 817"/>
                  <a:gd name="T80" fmla="*/ 0 w 1021"/>
                  <a:gd name="T81" fmla="*/ 0 h 817"/>
                  <a:gd name="T82" fmla="*/ 0 w 1021"/>
                  <a:gd name="T83" fmla="*/ 0 h 817"/>
                  <a:gd name="T84" fmla="*/ 0 w 1021"/>
                  <a:gd name="T85" fmla="*/ 0 h 817"/>
                  <a:gd name="T86" fmla="*/ 0 w 1021"/>
                  <a:gd name="T87" fmla="*/ 0 h 817"/>
                  <a:gd name="T88" fmla="*/ 0 w 1021"/>
                  <a:gd name="T89" fmla="*/ 0 h 817"/>
                  <a:gd name="T90" fmla="*/ 0 w 1021"/>
                  <a:gd name="T91" fmla="*/ 0 h 817"/>
                  <a:gd name="T92" fmla="*/ 0 w 1021"/>
                  <a:gd name="T93" fmla="*/ 0 h 817"/>
                  <a:gd name="T94" fmla="*/ 0 w 1021"/>
                  <a:gd name="T95" fmla="*/ 0 h 817"/>
                  <a:gd name="T96" fmla="*/ 0 w 1021"/>
                  <a:gd name="T97" fmla="*/ 0 h 817"/>
                  <a:gd name="T98" fmla="*/ 0 w 1021"/>
                  <a:gd name="T99" fmla="*/ 0 h 817"/>
                  <a:gd name="T100" fmla="*/ 0 w 1021"/>
                  <a:gd name="T101" fmla="*/ 0 h 817"/>
                  <a:gd name="T102" fmla="*/ 0 w 1021"/>
                  <a:gd name="T103" fmla="*/ 0 h 817"/>
                  <a:gd name="T104" fmla="*/ 0 w 1021"/>
                  <a:gd name="T105" fmla="*/ 0 h 817"/>
                  <a:gd name="T106" fmla="*/ 0 w 1021"/>
                  <a:gd name="T107" fmla="*/ 0 h 817"/>
                  <a:gd name="T108" fmla="*/ 0 w 1021"/>
                  <a:gd name="T109" fmla="*/ 0 h 817"/>
                  <a:gd name="T110" fmla="*/ 0 w 1021"/>
                  <a:gd name="T111" fmla="*/ 0 h 817"/>
                  <a:gd name="T112" fmla="*/ 0 w 1021"/>
                  <a:gd name="T113" fmla="*/ 0 h 817"/>
                  <a:gd name="T114" fmla="*/ 0 w 1021"/>
                  <a:gd name="T115" fmla="*/ 0 h 817"/>
                  <a:gd name="T116" fmla="*/ 0 w 1021"/>
                  <a:gd name="T117" fmla="*/ 0 h 8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1"/>
                  <a:gd name="T178" fmla="*/ 0 h 817"/>
                  <a:gd name="T179" fmla="*/ 1021 w 1021"/>
                  <a:gd name="T180" fmla="*/ 817 h 8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1" h="817">
                    <a:moveTo>
                      <a:pt x="629" y="269"/>
                    </a:moveTo>
                    <a:lnTo>
                      <a:pt x="629" y="553"/>
                    </a:lnTo>
                    <a:lnTo>
                      <a:pt x="920" y="599"/>
                    </a:lnTo>
                    <a:lnTo>
                      <a:pt x="925" y="602"/>
                    </a:lnTo>
                    <a:lnTo>
                      <a:pt x="938" y="610"/>
                    </a:lnTo>
                    <a:lnTo>
                      <a:pt x="954" y="620"/>
                    </a:lnTo>
                    <a:lnTo>
                      <a:pt x="974" y="636"/>
                    </a:lnTo>
                    <a:lnTo>
                      <a:pt x="983" y="644"/>
                    </a:lnTo>
                    <a:lnTo>
                      <a:pt x="992" y="653"/>
                    </a:lnTo>
                    <a:lnTo>
                      <a:pt x="1000" y="663"/>
                    </a:lnTo>
                    <a:lnTo>
                      <a:pt x="1008" y="673"/>
                    </a:lnTo>
                    <a:lnTo>
                      <a:pt x="1013" y="682"/>
                    </a:lnTo>
                    <a:lnTo>
                      <a:pt x="1017" y="693"/>
                    </a:lnTo>
                    <a:lnTo>
                      <a:pt x="1020" y="703"/>
                    </a:lnTo>
                    <a:lnTo>
                      <a:pt x="1020" y="713"/>
                    </a:lnTo>
                    <a:lnTo>
                      <a:pt x="1015" y="735"/>
                    </a:lnTo>
                    <a:lnTo>
                      <a:pt x="1012" y="744"/>
                    </a:lnTo>
                    <a:lnTo>
                      <a:pt x="1008" y="752"/>
                    </a:lnTo>
                    <a:lnTo>
                      <a:pt x="1001" y="762"/>
                    </a:lnTo>
                    <a:lnTo>
                      <a:pt x="992" y="769"/>
                    </a:lnTo>
                    <a:lnTo>
                      <a:pt x="983" y="776"/>
                    </a:lnTo>
                    <a:lnTo>
                      <a:pt x="974" y="783"/>
                    </a:lnTo>
                    <a:lnTo>
                      <a:pt x="963" y="789"/>
                    </a:lnTo>
                    <a:lnTo>
                      <a:pt x="951" y="795"/>
                    </a:lnTo>
                    <a:lnTo>
                      <a:pt x="930" y="805"/>
                    </a:lnTo>
                    <a:lnTo>
                      <a:pt x="912" y="812"/>
                    </a:lnTo>
                    <a:lnTo>
                      <a:pt x="897" y="816"/>
                    </a:lnTo>
                    <a:lnTo>
                      <a:pt x="892" y="817"/>
                    </a:lnTo>
                    <a:lnTo>
                      <a:pt x="529" y="742"/>
                    </a:lnTo>
                    <a:lnTo>
                      <a:pt x="0" y="631"/>
                    </a:lnTo>
                    <a:lnTo>
                      <a:pt x="19" y="0"/>
                    </a:lnTo>
                    <a:lnTo>
                      <a:pt x="620" y="53"/>
                    </a:lnTo>
                    <a:lnTo>
                      <a:pt x="905" y="34"/>
                    </a:lnTo>
                    <a:lnTo>
                      <a:pt x="910" y="36"/>
                    </a:lnTo>
                    <a:lnTo>
                      <a:pt x="925" y="39"/>
                    </a:lnTo>
                    <a:lnTo>
                      <a:pt x="943" y="47"/>
                    </a:lnTo>
                    <a:lnTo>
                      <a:pt x="965" y="58"/>
                    </a:lnTo>
                    <a:lnTo>
                      <a:pt x="975" y="65"/>
                    </a:lnTo>
                    <a:lnTo>
                      <a:pt x="986" y="71"/>
                    </a:lnTo>
                    <a:lnTo>
                      <a:pt x="995" y="78"/>
                    </a:lnTo>
                    <a:lnTo>
                      <a:pt x="1004" y="86"/>
                    </a:lnTo>
                    <a:lnTo>
                      <a:pt x="1011" y="95"/>
                    </a:lnTo>
                    <a:lnTo>
                      <a:pt x="1017" y="104"/>
                    </a:lnTo>
                    <a:lnTo>
                      <a:pt x="1020" y="113"/>
                    </a:lnTo>
                    <a:lnTo>
                      <a:pt x="1021" y="124"/>
                    </a:lnTo>
                    <a:lnTo>
                      <a:pt x="1021" y="145"/>
                    </a:lnTo>
                    <a:lnTo>
                      <a:pt x="1020" y="156"/>
                    </a:lnTo>
                    <a:lnTo>
                      <a:pt x="1017" y="165"/>
                    </a:lnTo>
                    <a:lnTo>
                      <a:pt x="1012" y="175"/>
                    </a:lnTo>
                    <a:lnTo>
                      <a:pt x="1005" y="185"/>
                    </a:lnTo>
                    <a:lnTo>
                      <a:pt x="998" y="194"/>
                    </a:lnTo>
                    <a:lnTo>
                      <a:pt x="990" y="203"/>
                    </a:lnTo>
                    <a:lnTo>
                      <a:pt x="980" y="211"/>
                    </a:lnTo>
                    <a:lnTo>
                      <a:pt x="970" y="219"/>
                    </a:lnTo>
                    <a:lnTo>
                      <a:pt x="951" y="232"/>
                    </a:lnTo>
                    <a:lnTo>
                      <a:pt x="934" y="243"/>
                    </a:lnTo>
                    <a:lnTo>
                      <a:pt x="921" y="249"/>
                    </a:lnTo>
                    <a:lnTo>
                      <a:pt x="916" y="252"/>
                    </a:lnTo>
                    <a:lnTo>
                      <a:pt x="629" y="269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694" name="Freeform 2329"/>
              <p:cNvSpPr>
                <a:spLocks noEditPoints="1"/>
              </p:cNvSpPr>
              <p:nvPr/>
            </p:nvSpPr>
            <p:spPr bwMode="auto">
              <a:xfrm>
                <a:off x="1978" y="3737"/>
                <a:ext cx="1038" cy="39"/>
              </a:xfrm>
              <a:custGeom>
                <a:avLst/>
                <a:gdLst>
                  <a:gd name="T0" fmla="*/ 0 w 4153"/>
                  <a:gd name="T1" fmla="*/ 0 h 155"/>
                  <a:gd name="T2" fmla="*/ 0 w 4153"/>
                  <a:gd name="T3" fmla="*/ 0 h 155"/>
                  <a:gd name="T4" fmla="*/ 0 w 4153"/>
                  <a:gd name="T5" fmla="*/ 0 h 155"/>
                  <a:gd name="T6" fmla="*/ 0 w 4153"/>
                  <a:gd name="T7" fmla="*/ 0 h 155"/>
                  <a:gd name="T8" fmla="*/ 0 w 4153"/>
                  <a:gd name="T9" fmla="*/ 0 h 155"/>
                  <a:gd name="T10" fmla="*/ 0 w 4153"/>
                  <a:gd name="T11" fmla="*/ 0 h 155"/>
                  <a:gd name="T12" fmla="*/ 0 w 4153"/>
                  <a:gd name="T13" fmla="*/ 0 h 155"/>
                  <a:gd name="T14" fmla="*/ 0 w 4153"/>
                  <a:gd name="T15" fmla="*/ 0 h 155"/>
                  <a:gd name="T16" fmla="*/ 0 w 4153"/>
                  <a:gd name="T17" fmla="*/ 0 h 155"/>
                  <a:gd name="T18" fmla="*/ 0 w 4153"/>
                  <a:gd name="T19" fmla="*/ 0 h 155"/>
                  <a:gd name="T20" fmla="*/ 0 w 4153"/>
                  <a:gd name="T21" fmla="*/ 0 h 155"/>
                  <a:gd name="T22" fmla="*/ 0 w 4153"/>
                  <a:gd name="T23" fmla="*/ 0 h 155"/>
                  <a:gd name="T24" fmla="*/ 0 w 4153"/>
                  <a:gd name="T25" fmla="*/ 0 h 155"/>
                  <a:gd name="T26" fmla="*/ 0 w 4153"/>
                  <a:gd name="T27" fmla="*/ 0 h 155"/>
                  <a:gd name="T28" fmla="*/ 0 w 4153"/>
                  <a:gd name="T29" fmla="*/ 0 h 155"/>
                  <a:gd name="T30" fmla="*/ 0 w 4153"/>
                  <a:gd name="T31" fmla="*/ 0 h 155"/>
                  <a:gd name="T32" fmla="*/ 0 w 4153"/>
                  <a:gd name="T33" fmla="*/ 0 h 155"/>
                  <a:gd name="T34" fmla="*/ 0 w 4153"/>
                  <a:gd name="T35" fmla="*/ 0 h 155"/>
                  <a:gd name="T36" fmla="*/ 0 w 4153"/>
                  <a:gd name="T37" fmla="*/ 0 h 155"/>
                  <a:gd name="T38" fmla="*/ 0 w 4153"/>
                  <a:gd name="T39" fmla="*/ 0 h 155"/>
                  <a:gd name="T40" fmla="*/ 0 w 4153"/>
                  <a:gd name="T41" fmla="*/ 0 h 155"/>
                  <a:gd name="T42" fmla="*/ 0 w 4153"/>
                  <a:gd name="T43" fmla="*/ 0 h 155"/>
                  <a:gd name="T44" fmla="*/ 0 w 4153"/>
                  <a:gd name="T45" fmla="*/ 0 h 155"/>
                  <a:gd name="T46" fmla="*/ 0 w 4153"/>
                  <a:gd name="T47" fmla="*/ 0 h 155"/>
                  <a:gd name="T48" fmla="*/ 0 w 4153"/>
                  <a:gd name="T49" fmla="*/ 0 h 155"/>
                  <a:gd name="T50" fmla="*/ 0 w 4153"/>
                  <a:gd name="T51" fmla="*/ 0 h 155"/>
                  <a:gd name="T52" fmla="*/ 0 w 4153"/>
                  <a:gd name="T53" fmla="*/ 0 h 155"/>
                  <a:gd name="T54" fmla="*/ 0 w 4153"/>
                  <a:gd name="T55" fmla="*/ 0 h 155"/>
                  <a:gd name="T56" fmla="*/ 0 w 4153"/>
                  <a:gd name="T57" fmla="*/ 0 h 155"/>
                  <a:gd name="T58" fmla="*/ 0 w 4153"/>
                  <a:gd name="T59" fmla="*/ 0 h 155"/>
                  <a:gd name="T60" fmla="*/ 0 w 4153"/>
                  <a:gd name="T61" fmla="*/ 0 h 155"/>
                  <a:gd name="T62" fmla="*/ 0 w 4153"/>
                  <a:gd name="T63" fmla="*/ 0 h 155"/>
                  <a:gd name="T64" fmla="*/ 0 w 4153"/>
                  <a:gd name="T65" fmla="*/ 0 h 155"/>
                  <a:gd name="T66" fmla="*/ 0 w 4153"/>
                  <a:gd name="T67" fmla="*/ 0 h 155"/>
                  <a:gd name="T68" fmla="*/ 0 w 4153"/>
                  <a:gd name="T69" fmla="*/ 0 h 155"/>
                  <a:gd name="T70" fmla="*/ 0 w 4153"/>
                  <a:gd name="T71" fmla="*/ 0 h 155"/>
                  <a:gd name="T72" fmla="*/ 0 w 4153"/>
                  <a:gd name="T73" fmla="*/ 0 h 155"/>
                  <a:gd name="T74" fmla="*/ 0 w 4153"/>
                  <a:gd name="T75" fmla="*/ 0 h 155"/>
                  <a:gd name="T76" fmla="*/ 0 w 4153"/>
                  <a:gd name="T77" fmla="*/ 0 h 155"/>
                  <a:gd name="T78" fmla="*/ 0 w 4153"/>
                  <a:gd name="T79" fmla="*/ 0 h 155"/>
                  <a:gd name="T80" fmla="*/ 0 w 4153"/>
                  <a:gd name="T81" fmla="*/ 0 h 155"/>
                  <a:gd name="T82" fmla="*/ 0 w 4153"/>
                  <a:gd name="T83" fmla="*/ 0 h 155"/>
                  <a:gd name="T84" fmla="*/ 0 w 4153"/>
                  <a:gd name="T85" fmla="*/ 0 h 155"/>
                  <a:gd name="T86" fmla="*/ 0 w 4153"/>
                  <a:gd name="T87" fmla="*/ 0 h 155"/>
                  <a:gd name="T88" fmla="*/ 0 w 4153"/>
                  <a:gd name="T89" fmla="*/ 0 h 155"/>
                  <a:gd name="T90" fmla="*/ 0 w 4153"/>
                  <a:gd name="T91" fmla="*/ 0 h 155"/>
                  <a:gd name="T92" fmla="*/ 0 w 4153"/>
                  <a:gd name="T93" fmla="*/ 0 h 155"/>
                  <a:gd name="T94" fmla="*/ 0 w 4153"/>
                  <a:gd name="T95" fmla="*/ 0 h 155"/>
                  <a:gd name="T96" fmla="*/ 0 w 4153"/>
                  <a:gd name="T97" fmla="*/ 0 h 155"/>
                  <a:gd name="T98" fmla="*/ 0 w 4153"/>
                  <a:gd name="T99" fmla="*/ 0 h 155"/>
                  <a:gd name="T100" fmla="*/ 0 w 4153"/>
                  <a:gd name="T101" fmla="*/ 0 h 155"/>
                  <a:gd name="T102" fmla="*/ 0 w 4153"/>
                  <a:gd name="T103" fmla="*/ 0 h 155"/>
                  <a:gd name="T104" fmla="*/ 0 w 4153"/>
                  <a:gd name="T105" fmla="*/ 0 h 155"/>
                  <a:gd name="T106" fmla="*/ 0 w 4153"/>
                  <a:gd name="T107" fmla="*/ 0 h 155"/>
                  <a:gd name="T108" fmla="*/ 0 w 4153"/>
                  <a:gd name="T109" fmla="*/ 0 h 155"/>
                  <a:gd name="T110" fmla="*/ 0 w 4153"/>
                  <a:gd name="T111" fmla="*/ 0 h 1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153"/>
                  <a:gd name="T169" fmla="*/ 0 h 155"/>
                  <a:gd name="T170" fmla="*/ 4153 w 4153"/>
                  <a:gd name="T171" fmla="*/ 155 h 1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153" h="155">
                    <a:moveTo>
                      <a:pt x="0" y="0"/>
                    </a:moveTo>
                    <a:lnTo>
                      <a:pt x="841" y="0"/>
                    </a:lnTo>
                    <a:lnTo>
                      <a:pt x="783" y="16"/>
                    </a:lnTo>
                    <a:lnTo>
                      <a:pt x="726" y="31"/>
                    </a:lnTo>
                    <a:lnTo>
                      <a:pt x="668" y="42"/>
                    </a:lnTo>
                    <a:lnTo>
                      <a:pt x="613" y="53"/>
                    </a:lnTo>
                    <a:lnTo>
                      <a:pt x="556" y="62"/>
                    </a:lnTo>
                    <a:lnTo>
                      <a:pt x="502" y="69"/>
                    </a:lnTo>
                    <a:lnTo>
                      <a:pt x="446" y="73"/>
                    </a:lnTo>
                    <a:lnTo>
                      <a:pt x="393" y="75"/>
                    </a:lnTo>
                    <a:lnTo>
                      <a:pt x="341" y="75"/>
                    </a:lnTo>
                    <a:lnTo>
                      <a:pt x="289" y="74"/>
                    </a:lnTo>
                    <a:lnTo>
                      <a:pt x="263" y="71"/>
                    </a:lnTo>
                    <a:lnTo>
                      <a:pt x="238" y="69"/>
                    </a:lnTo>
                    <a:lnTo>
                      <a:pt x="213" y="65"/>
                    </a:lnTo>
                    <a:lnTo>
                      <a:pt x="188" y="61"/>
                    </a:lnTo>
                    <a:lnTo>
                      <a:pt x="164" y="56"/>
                    </a:lnTo>
                    <a:lnTo>
                      <a:pt x="139" y="50"/>
                    </a:lnTo>
                    <a:lnTo>
                      <a:pt x="115" y="44"/>
                    </a:lnTo>
                    <a:lnTo>
                      <a:pt x="91" y="37"/>
                    </a:lnTo>
                    <a:lnTo>
                      <a:pt x="67" y="29"/>
                    </a:lnTo>
                    <a:lnTo>
                      <a:pt x="45" y="20"/>
                    </a:lnTo>
                    <a:lnTo>
                      <a:pt x="23" y="11"/>
                    </a:lnTo>
                    <a:lnTo>
                      <a:pt x="0" y="0"/>
                    </a:lnTo>
                    <a:close/>
                    <a:moveTo>
                      <a:pt x="3121" y="0"/>
                    </a:moveTo>
                    <a:lnTo>
                      <a:pt x="4153" y="0"/>
                    </a:lnTo>
                    <a:lnTo>
                      <a:pt x="4112" y="23"/>
                    </a:lnTo>
                    <a:lnTo>
                      <a:pt x="4072" y="42"/>
                    </a:lnTo>
                    <a:lnTo>
                      <a:pt x="4033" y="61"/>
                    </a:lnTo>
                    <a:lnTo>
                      <a:pt x="3994" y="78"/>
                    </a:lnTo>
                    <a:lnTo>
                      <a:pt x="3957" y="93"/>
                    </a:lnTo>
                    <a:lnTo>
                      <a:pt x="3921" y="106"/>
                    </a:lnTo>
                    <a:lnTo>
                      <a:pt x="3884" y="118"/>
                    </a:lnTo>
                    <a:lnTo>
                      <a:pt x="3848" y="127"/>
                    </a:lnTo>
                    <a:lnTo>
                      <a:pt x="3814" y="135"/>
                    </a:lnTo>
                    <a:lnTo>
                      <a:pt x="3778" y="141"/>
                    </a:lnTo>
                    <a:lnTo>
                      <a:pt x="3745" y="147"/>
                    </a:lnTo>
                    <a:lnTo>
                      <a:pt x="3711" y="151"/>
                    </a:lnTo>
                    <a:lnTo>
                      <a:pt x="3678" y="153"/>
                    </a:lnTo>
                    <a:lnTo>
                      <a:pt x="3645" y="155"/>
                    </a:lnTo>
                    <a:lnTo>
                      <a:pt x="3613" y="155"/>
                    </a:lnTo>
                    <a:lnTo>
                      <a:pt x="3581" y="152"/>
                    </a:lnTo>
                    <a:lnTo>
                      <a:pt x="3551" y="149"/>
                    </a:lnTo>
                    <a:lnTo>
                      <a:pt x="3519" y="147"/>
                    </a:lnTo>
                    <a:lnTo>
                      <a:pt x="3489" y="141"/>
                    </a:lnTo>
                    <a:lnTo>
                      <a:pt x="3459" y="135"/>
                    </a:lnTo>
                    <a:lnTo>
                      <a:pt x="3429" y="128"/>
                    </a:lnTo>
                    <a:lnTo>
                      <a:pt x="3400" y="120"/>
                    </a:lnTo>
                    <a:lnTo>
                      <a:pt x="3371" y="111"/>
                    </a:lnTo>
                    <a:lnTo>
                      <a:pt x="3342" y="102"/>
                    </a:lnTo>
                    <a:lnTo>
                      <a:pt x="3313" y="91"/>
                    </a:lnTo>
                    <a:lnTo>
                      <a:pt x="3286" y="81"/>
                    </a:lnTo>
                    <a:lnTo>
                      <a:pt x="3258" y="69"/>
                    </a:lnTo>
                    <a:lnTo>
                      <a:pt x="3230" y="56"/>
                    </a:lnTo>
                    <a:lnTo>
                      <a:pt x="3175" y="29"/>
                    </a:lnTo>
                    <a:lnTo>
                      <a:pt x="3121" y="0"/>
                    </a:lnTo>
                    <a:close/>
                  </a:path>
                </a:pathLst>
              </a:custGeom>
              <a:solidFill>
                <a:srgbClr val="FC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695" name="Freeform 2330"/>
              <p:cNvSpPr>
                <a:spLocks noEditPoints="1"/>
              </p:cNvSpPr>
              <p:nvPr/>
            </p:nvSpPr>
            <p:spPr bwMode="auto">
              <a:xfrm>
                <a:off x="1914" y="3685"/>
                <a:ext cx="1177" cy="91"/>
              </a:xfrm>
              <a:custGeom>
                <a:avLst/>
                <a:gdLst>
                  <a:gd name="T0" fmla="*/ 0 w 4706"/>
                  <a:gd name="T1" fmla="*/ 0 h 363"/>
                  <a:gd name="T2" fmla="*/ 0 w 4706"/>
                  <a:gd name="T3" fmla="*/ 0 h 363"/>
                  <a:gd name="T4" fmla="*/ 0 w 4706"/>
                  <a:gd name="T5" fmla="*/ 0 h 363"/>
                  <a:gd name="T6" fmla="*/ 0 w 4706"/>
                  <a:gd name="T7" fmla="*/ 0 h 363"/>
                  <a:gd name="T8" fmla="*/ 0 w 4706"/>
                  <a:gd name="T9" fmla="*/ 0 h 363"/>
                  <a:gd name="T10" fmla="*/ 0 w 4706"/>
                  <a:gd name="T11" fmla="*/ 0 h 363"/>
                  <a:gd name="T12" fmla="*/ 0 w 4706"/>
                  <a:gd name="T13" fmla="*/ 0 h 363"/>
                  <a:gd name="T14" fmla="*/ 0 w 4706"/>
                  <a:gd name="T15" fmla="*/ 0 h 363"/>
                  <a:gd name="T16" fmla="*/ 0 w 4706"/>
                  <a:gd name="T17" fmla="*/ 0 h 363"/>
                  <a:gd name="T18" fmla="*/ 0 w 4706"/>
                  <a:gd name="T19" fmla="*/ 0 h 363"/>
                  <a:gd name="T20" fmla="*/ 0 w 4706"/>
                  <a:gd name="T21" fmla="*/ 0 h 363"/>
                  <a:gd name="T22" fmla="*/ 0 w 4706"/>
                  <a:gd name="T23" fmla="*/ 0 h 363"/>
                  <a:gd name="T24" fmla="*/ 0 w 4706"/>
                  <a:gd name="T25" fmla="*/ 0 h 363"/>
                  <a:gd name="T26" fmla="*/ 0 w 4706"/>
                  <a:gd name="T27" fmla="*/ 0 h 363"/>
                  <a:gd name="T28" fmla="*/ 0 w 4706"/>
                  <a:gd name="T29" fmla="*/ 0 h 363"/>
                  <a:gd name="T30" fmla="*/ 0 w 4706"/>
                  <a:gd name="T31" fmla="*/ 0 h 363"/>
                  <a:gd name="T32" fmla="*/ 0 w 4706"/>
                  <a:gd name="T33" fmla="*/ 0 h 363"/>
                  <a:gd name="T34" fmla="*/ 0 w 4706"/>
                  <a:gd name="T35" fmla="*/ 0 h 363"/>
                  <a:gd name="T36" fmla="*/ 0 w 4706"/>
                  <a:gd name="T37" fmla="*/ 0 h 363"/>
                  <a:gd name="T38" fmla="*/ 0 w 4706"/>
                  <a:gd name="T39" fmla="*/ 0 h 363"/>
                  <a:gd name="T40" fmla="*/ 0 w 4706"/>
                  <a:gd name="T41" fmla="*/ 0 h 363"/>
                  <a:gd name="T42" fmla="*/ 0 w 4706"/>
                  <a:gd name="T43" fmla="*/ 0 h 363"/>
                  <a:gd name="T44" fmla="*/ 0 w 4706"/>
                  <a:gd name="T45" fmla="*/ 0 h 363"/>
                  <a:gd name="T46" fmla="*/ 0 w 4706"/>
                  <a:gd name="T47" fmla="*/ 0 h 363"/>
                  <a:gd name="T48" fmla="*/ 0 w 4706"/>
                  <a:gd name="T49" fmla="*/ 0 h 363"/>
                  <a:gd name="T50" fmla="*/ 0 w 4706"/>
                  <a:gd name="T51" fmla="*/ 0 h 363"/>
                  <a:gd name="T52" fmla="*/ 0 w 4706"/>
                  <a:gd name="T53" fmla="*/ 0 h 363"/>
                  <a:gd name="T54" fmla="*/ 0 w 4706"/>
                  <a:gd name="T55" fmla="*/ 0 h 363"/>
                  <a:gd name="T56" fmla="*/ 0 w 4706"/>
                  <a:gd name="T57" fmla="*/ 0 h 363"/>
                  <a:gd name="T58" fmla="*/ 0 w 4706"/>
                  <a:gd name="T59" fmla="*/ 0 h 363"/>
                  <a:gd name="T60" fmla="*/ 0 w 4706"/>
                  <a:gd name="T61" fmla="*/ 0 h 363"/>
                  <a:gd name="T62" fmla="*/ 0 w 4706"/>
                  <a:gd name="T63" fmla="*/ 0 h 363"/>
                  <a:gd name="T64" fmla="*/ 0 w 4706"/>
                  <a:gd name="T65" fmla="*/ 0 h 363"/>
                  <a:gd name="T66" fmla="*/ 0 w 4706"/>
                  <a:gd name="T67" fmla="*/ 0 h 363"/>
                  <a:gd name="T68" fmla="*/ 0 w 4706"/>
                  <a:gd name="T69" fmla="*/ 0 h 363"/>
                  <a:gd name="T70" fmla="*/ 0 w 4706"/>
                  <a:gd name="T71" fmla="*/ 0 h 363"/>
                  <a:gd name="T72" fmla="*/ 0 w 4706"/>
                  <a:gd name="T73" fmla="*/ 0 h 363"/>
                  <a:gd name="T74" fmla="*/ 0 w 4706"/>
                  <a:gd name="T75" fmla="*/ 0 h 363"/>
                  <a:gd name="T76" fmla="*/ 0 w 4706"/>
                  <a:gd name="T77" fmla="*/ 0 h 363"/>
                  <a:gd name="T78" fmla="*/ 0 w 4706"/>
                  <a:gd name="T79" fmla="*/ 0 h 363"/>
                  <a:gd name="T80" fmla="*/ 0 w 4706"/>
                  <a:gd name="T81" fmla="*/ 0 h 363"/>
                  <a:gd name="T82" fmla="*/ 0 w 4706"/>
                  <a:gd name="T83" fmla="*/ 0 h 363"/>
                  <a:gd name="T84" fmla="*/ 0 w 4706"/>
                  <a:gd name="T85" fmla="*/ 0 h 363"/>
                  <a:gd name="T86" fmla="*/ 0 w 4706"/>
                  <a:gd name="T87" fmla="*/ 0 h 363"/>
                  <a:gd name="T88" fmla="*/ 0 w 4706"/>
                  <a:gd name="T89" fmla="*/ 0 h 363"/>
                  <a:gd name="T90" fmla="*/ 0 w 4706"/>
                  <a:gd name="T91" fmla="*/ 0 h 363"/>
                  <a:gd name="T92" fmla="*/ 0 w 4706"/>
                  <a:gd name="T93" fmla="*/ 0 h 363"/>
                  <a:gd name="T94" fmla="*/ 0 w 4706"/>
                  <a:gd name="T95" fmla="*/ 0 h 363"/>
                  <a:gd name="T96" fmla="*/ 0 w 4706"/>
                  <a:gd name="T97" fmla="*/ 0 h 363"/>
                  <a:gd name="T98" fmla="*/ 0 w 4706"/>
                  <a:gd name="T99" fmla="*/ 0 h 363"/>
                  <a:gd name="T100" fmla="*/ 0 w 4706"/>
                  <a:gd name="T101" fmla="*/ 0 h 363"/>
                  <a:gd name="T102" fmla="*/ 0 w 4706"/>
                  <a:gd name="T103" fmla="*/ 0 h 363"/>
                  <a:gd name="T104" fmla="*/ 0 w 4706"/>
                  <a:gd name="T105" fmla="*/ 0 h 363"/>
                  <a:gd name="T106" fmla="*/ 0 w 4706"/>
                  <a:gd name="T107" fmla="*/ 0 h 363"/>
                  <a:gd name="T108" fmla="*/ 0 w 4706"/>
                  <a:gd name="T109" fmla="*/ 0 h 363"/>
                  <a:gd name="T110" fmla="*/ 0 w 4706"/>
                  <a:gd name="T111" fmla="*/ 0 h 363"/>
                  <a:gd name="T112" fmla="*/ 0 w 4706"/>
                  <a:gd name="T113" fmla="*/ 0 h 363"/>
                  <a:gd name="T114" fmla="*/ 0 w 4706"/>
                  <a:gd name="T115" fmla="*/ 0 h 363"/>
                  <a:gd name="T116" fmla="*/ 0 w 4706"/>
                  <a:gd name="T117" fmla="*/ 0 h 363"/>
                  <a:gd name="T118" fmla="*/ 0 w 4706"/>
                  <a:gd name="T119" fmla="*/ 0 h 363"/>
                  <a:gd name="T120" fmla="*/ 0 w 4706"/>
                  <a:gd name="T121" fmla="*/ 0 h 363"/>
                  <a:gd name="T122" fmla="*/ 0 w 4706"/>
                  <a:gd name="T123" fmla="*/ 0 h 3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706"/>
                  <a:gd name="T187" fmla="*/ 0 h 363"/>
                  <a:gd name="T188" fmla="*/ 4706 w 4706"/>
                  <a:gd name="T189" fmla="*/ 363 h 36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706" h="363">
                    <a:moveTo>
                      <a:pt x="0" y="0"/>
                    </a:moveTo>
                    <a:lnTo>
                      <a:pt x="1675" y="0"/>
                    </a:lnTo>
                    <a:lnTo>
                      <a:pt x="1557" y="47"/>
                    </a:lnTo>
                    <a:lnTo>
                      <a:pt x="1437" y="93"/>
                    </a:lnTo>
                    <a:lnTo>
                      <a:pt x="1377" y="116"/>
                    </a:lnTo>
                    <a:lnTo>
                      <a:pt x="1318" y="137"/>
                    </a:lnTo>
                    <a:lnTo>
                      <a:pt x="1258" y="158"/>
                    </a:lnTo>
                    <a:lnTo>
                      <a:pt x="1199" y="178"/>
                    </a:lnTo>
                    <a:lnTo>
                      <a:pt x="1141" y="195"/>
                    </a:lnTo>
                    <a:lnTo>
                      <a:pt x="1081" y="212"/>
                    </a:lnTo>
                    <a:lnTo>
                      <a:pt x="1023" y="228"/>
                    </a:lnTo>
                    <a:lnTo>
                      <a:pt x="967" y="241"/>
                    </a:lnTo>
                    <a:lnTo>
                      <a:pt x="909" y="253"/>
                    </a:lnTo>
                    <a:lnTo>
                      <a:pt x="852" y="264"/>
                    </a:lnTo>
                    <a:lnTo>
                      <a:pt x="796" y="272"/>
                    </a:lnTo>
                    <a:lnTo>
                      <a:pt x="741" y="278"/>
                    </a:lnTo>
                    <a:lnTo>
                      <a:pt x="687" y="282"/>
                    </a:lnTo>
                    <a:lnTo>
                      <a:pt x="633" y="283"/>
                    </a:lnTo>
                    <a:lnTo>
                      <a:pt x="580" y="283"/>
                    </a:lnTo>
                    <a:lnTo>
                      <a:pt x="528" y="281"/>
                    </a:lnTo>
                    <a:lnTo>
                      <a:pt x="478" y="274"/>
                    </a:lnTo>
                    <a:lnTo>
                      <a:pt x="428" y="266"/>
                    </a:lnTo>
                    <a:lnTo>
                      <a:pt x="379" y="254"/>
                    </a:lnTo>
                    <a:lnTo>
                      <a:pt x="332" y="240"/>
                    </a:lnTo>
                    <a:lnTo>
                      <a:pt x="285" y="221"/>
                    </a:lnTo>
                    <a:lnTo>
                      <a:pt x="241" y="200"/>
                    </a:lnTo>
                    <a:lnTo>
                      <a:pt x="197" y="176"/>
                    </a:lnTo>
                    <a:lnTo>
                      <a:pt x="155" y="149"/>
                    </a:lnTo>
                    <a:lnTo>
                      <a:pt x="114" y="117"/>
                    </a:lnTo>
                    <a:lnTo>
                      <a:pt x="74" y="81"/>
                    </a:lnTo>
                    <a:lnTo>
                      <a:pt x="36" y="42"/>
                    </a:lnTo>
                    <a:lnTo>
                      <a:pt x="0" y="0"/>
                    </a:lnTo>
                    <a:close/>
                    <a:moveTo>
                      <a:pt x="3030" y="0"/>
                    </a:moveTo>
                    <a:lnTo>
                      <a:pt x="4706" y="0"/>
                    </a:lnTo>
                    <a:lnTo>
                      <a:pt x="4632" y="58"/>
                    </a:lnTo>
                    <a:lnTo>
                      <a:pt x="4561" y="110"/>
                    </a:lnTo>
                    <a:lnTo>
                      <a:pt x="4491" y="157"/>
                    </a:lnTo>
                    <a:lnTo>
                      <a:pt x="4424" y="199"/>
                    </a:lnTo>
                    <a:lnTo>
                      <a:pt x="4358" y="235"/>
                    </a:lnTo>
                    <a:lnTo>
                      <a:pt x="4294" y="266"/>
                    </a:lnTo>
                    <a:lnTo>
                      <a:pt x="4232" y="293"/>
                    </a:lnTo>
                    <a:lnTo>
                      <a:pt x="4173" y="315"/>
                    </a:lnTo>
                    <a:lnTo>
                      <a:pt x="4113" y="332"/>
                    </a:lnTo>
                    <a:lnTo>
                      <a:pt x="4057" y="345"/>
                    </a:lnTo>
                    <a:lnTo>
                      <a:pt x="4001" y="355"/>
                    </a:lnTo>
                    <a:lnTo>
                      <a:pt x="3947" y="360"/>
                    </a:lnTo>
                    <a:lnTo>
                      <a:pt x="3894" y="363"/>
                    </a:lnTo>
                    <a:lnTo>
                      <a:pt x="3843" y="361"/>
                    </a:lnTo>
                    <a:lnTo>
                      <a:pt x="3793" y="356"/>
                    </a:lnTo>
                    <a:lnTo>
                      <a:pt x="3743" y="349"/>
                    </a:lnTo>
                    <a:lnTo>
                      <a:pt x="3695" y="339"/>
                    </a:lnTo>
                    <a:lnTo>
                      <a:pt x="3648" y="326"/>
                    </a:lnTo>
                    <a:lnTo>
                      <a:pt x="3600" y="311"/>
                    </a:lnTo>
                    <a:lnTo>
                      <a:pt x="3554" y="294"/>
                    </a:lnTo>
                    <a:lnTo>
                      <a:pt x="3509" y="274"/>
                    </a:lnTo>
                    <a:lnTo>
                      <a:pt x="3464" y="254"/>
                    </a:lnTo>
                    <a:lnTo>
                      <a:pt x="3420" y="232"/>
                    </a:lnTo>
                    <a:lnTo>
                      <a:pt x="3376" y="208"/>
                    </a:lnTo>
                    <a:lnTo>
                      <a:pt x="3288" y="158"/>
                    </a:lnTo>
                    <a:lnTo>
                      <a:pt x="3203" y="105"/>
                    </a:lnTo>
                    <a:lnTo>
                      <a:pt x="3117" y="52"/>
                    </a:lnTo>
                    <a:lnTo>
                      <a:pt x="3030" y="0"/>
                    </a:lnTo>
                    <a:close/>
                  </a:path>
                </a:pathLst>
              </a:custGeom>
              <a:solidFill>
                <a:srgbClr val="FB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696" name="Freeform 2331"/>
              <p:cNvSpPr>
                <a:spLocks noEditPoints="1"/>
              </p:cNvSpPr>
              <p:nvPr/>
            </p:nvSpPr>
            <p:spPr bwMode="auto">
              <a:xfrm>
                <a:off x="1883" y="3633"/>
                <a:ext cx="1266" cy="104"/>
              </a:xfrm>
              <a:custGeom>
                <a:avLst/>
                <a:gdLst>
                  <a:gd name="T0" fmla="*/ 0 w 5062"/>
                  <a:gd name="T1" fmla="*/ 0 h 418"/>
                  <a:gd name="T2" fmla="*/ 0 w 5062"/>
                  <a:gd name="T3" fmla="*/ 0 h 418"/>
                  <a:gd name="T4" fmla="*/ 0 w 5062"/>
                  <a:gd name="T5" fmla="*/ 0 h 418"/>
                  <a:gd name="T6" fmla="*/ 0 w 5062"/>
                  <a:gd name="T7" fmla="*/ 0 h 418"/>
                  <a:gd name="T8" fmla="*/ 0 w 5062"/>
                  <a:gd name="T9" fmla="*/ 0 h 418"/>
                  <a:gd name="T10" fmla="*/ 0 w 5062"/>
                  <a:gd name="T11" fmla="*/ 0 h 418"/>
                  <a:gd name="T12" fmla="*/ 0 w 5062"/>
                  <a:gd name="T13" fmla="*/ 0 h 418"/>
                  <a:gd name="T14" fmla="*/ 0 w 5062"/>
                  <a:gd name="T15" fmla="*/ 0 h 418"/>
                  <a:gd name="T16" fmla="*/ 0 w 5062"/>
                  <a:gd name="T17" fmla="*/ 0 h 418"/>
                  <a:gd name="T18" fmla="*/ 0 w 5062"/>
                  <a:gd name="T19" fmla="*/ 0 h 418"/>
                  <a:gd name="T20" fmla="*/ 0 w 5062"/>
                  <a:gd name="T21" fmla="*/ 0 h 418"/>
                  <a:gd name="T22" fmla="*/ 0 w 5062"/>
                  <a:gd name="T23" fmla="*/ 0 h 418"/>
                  <a:gd name="T24" fmla="*/ 0 w 5062"/>
                  <a:gd name="T25" fmla="*/ 0 h 418"/>
                  <a:gd name="T26" fmla="*/ 0 w 5062"/>
                  <a:gd name="T27" fmla="*/ 0 h 418"/>
                  <a:gd name="T28" fmla="*/ 0 w 5062"/>
                  <a:gd name="T29" fmla="*/ 0 h 418"/>
                  <a:gd name="T30" fmla="*/ 0 w 5062"/>
                  <a:gd name="T31" fmla="*/ 0 h 418"/>
                  <a:gd name="T32" fmla="*/ 0 w 5062"/>
                  <a:gd name="T33" fmla="*/ 0 h 418"/>
                  <a:gd name="T34" fmla="*/ 0 w 5062"/>
                  <a:gd name="T35" fmla="*/ 0 h 418"/>
                  <a:gd name="T36" fmla="*/ 0 w 5062"/>
                  <a:gd name="T37" fmla="*/ 0 h 418"/>
                  <a:gd name="T38" fmla="*/ 0 w 5062"/>
                  <a:gd name="T39" fmla="*/ 0 h 418"/>
                  <a:gd name="T40" fmla="*/ 0 w 5062"/>
                  <a:gd name="T41" fmla="*/ 0 h 418"/>
                  <a:gd name="T42" fmla="*/ 0 w 5062"/>
                  <a:gd name="T43" fmla="*/ 0 h 418"/>
                  <a:gd name="T44" fmla="*/ 0 w 5062"/>
                  <a:gd name="T45" fmla="*/ 0 h 418"/>
                  <a:gd name="T46" fmla="*/ 0 w 5062"/>
                  <a:gd name="T47" fmla="*/ 0 h 418"/>
                  <a:gd name="T48" fmla="*/ 0 w 5062"/>
                  <a:gd name="T49" fmla="*/ 0 h 418"/>
                  <a:gd name="T50" fmla="*/ 0 w 5062"/>
                  <a:gd name="T51" fmla="*/ 0 h 418"/>
                  <a:gd name="T52" fmla="*/ 0 w 5062"/>
                  <a:gd name="T53" fmla="*/ 0 h 418"/>
                  <a:gd name="T54" fmla="*/ 0 w 5062"/>
                  <a:gd name="T55" fmla="*/ 0 h 418"/>
                  <a:gd name="T56" fmla="*/ 0 w 5062"/>
                  <a:gd name="T57" fmla="*/ 0 h 418"/>
                  <a:gd name="T58" fmla="*/ 0 w 5062"/>
                  <a:gd name="T59" fmla="*/ 0 h 418"/>
                  <a:gd name="T60" fmla="*/ 0 w 5062"/>
                  <a:gd name="T61" fmla="*/ 0 h 418"/>
                  <a:gd name="T62" fmla="*/ 0 w 5062"/>
                  <a:gd name="T63" fmla="*/ 0 h 418"/>
                  <a:gd name="T64" fmla="*/ 0 w 5062"/>
                  <a:gd name="T65" fmla="*/ 0 h 418"/>
                  <a:gd name="T66" fmla="*/ 0 w 5062"/>
                  <a:gd name="T67" fmla="*/ 0 h 418"/>
                  <a:gd name="T68" fmla="*/ 0 w 5062"/>
                  <a:gd name="T69" fmla="*/ 0 h 418"/>
                  <a:gd name="T70" fmla="*/ 0 w 5062"/>
                  <a:gd name="T71" fmla="*/ 0 h 418"/>
                  <a:gd name="T72" fmla="*/ 0 w 5062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062"/>
                  <a:gd name="T112" fmla="*/ 0 h 418"/>
                  <a:gd name="T113" fmla="*/ 5062 w 5062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062" h="418">
                    <a:moveTo>
                      <a:pt x="4532" y="418"/>
                    </a:moveTo>
                    <a:lnTo>
                      <a:pt x="3500" y="418"/>
                    </a:lnTo>
                    <a:lnTo>
                      <a:pt x="3445" y="388"/>
                    </a:lnTo>
                    <a:lnTo>
                      <a:pt x="3393" y="356"/>
                    </a:lnTo>
                    <a:lnTo>
                      <a:pt x="3339" y="323"/>
                    </a:lnTo>
                    <a:lnTo>
                      <a:pt x="3286" y="290"/>
                    </a:lnTo>
                    <a:lnTo>
                      <a:pt x="3232" y="257"/>
                    </a:lnTo>
                    <a:lnTo>
                      <a:pt x="3179" y="224"/>
                    </a:lnTo>
                    <a:lnTo>
                      <a:pt x="3125" y="192"/>
                    </a:lnTo>
                    <a:lnTo>
                      <a:pt x="3069" y="161"/>
                    </a:lnTo>
                    <a:lnTo>
                      <a:pt x="3014" y="132"/>
                    </a:lnTo>
                    <a:lnTo>
                      <a:pt x="2957" y="104"/>
                    </a:lnTo>
                    <a:lnTo>
                      <a:pt x="2929" y="91"/>
                    </a:lnTo>
                    <a:lnTo>
                      <a:pt x="2900" y="79"/>
                    </a:lnTo>
                    <a:lnTo>
                      <a:pt x="2871" y="67"/>
                    </a:lnTo>
                    <a:lnTo>
                      <a:pt x="2841" y="56"/>
                    </a:lnTo>
                    <a:lnTo>
                      <a:pt x="2812" y="46"/>
                    </a:lnTo>
                    <a:lnTo>
                      <a:pt x="2782" y="37"/>
                    </a:lnTo>
                    <a:lnTo>
                      <a:pt x="2751" y="27"/>
                    </a:lnTo>
                    <a:lnTo>
                      <a:pt x="2719" y="21"/>
                    </a:lnTo>
                    <a:lnTo>
                      <a:pt x="2689" y="14"/>
                    </a:lnTo>
                    <a:lnTo>
                      <a:pt x="2656" y="8"/>
                    </a:lnTo>
                    <a:lnTo>
                      <a:pt x="2624" y="4"/>
                    </a:lnTo>
                    <a:lnTo>
                      <a:pt x="2591" y="0"/>
                    </a:lnTo>
                    <a:lnTo>
                      <a:pt x="5062" y="0"/>
                    </a:lnTo>
                    <a:lnTo>
                      <a:pt x="4990" y="70"/>
                    </a:lnTo>
                    <a:lnTo>
                      <a:pt x="4919" y="134"/>
                    </a:lnTo>
                    <a:lnTo>
                      <a:pt x="4850" y="194"/>
                    </a:lnTo>
                    <a:lnTo>
                      <a:pt x="4783" y="248"/>
                    </a:lnTo>
                    <a:lnTo>
                      <a:pt x="4750" y="273"/>
                    </a:lnTo>
                    <a:lnTo>
                      <a:pt x="4717" y="297"/>
                    </a:lnTo>
                    <a:lnTo>
                      <a:pt x="4685" y="320"/>
                    </a:lnTo>
                    <a:lnTo>
                      <a:pt x="4653" y="342"/>
                    </a:lnTo>
                    <a:lnTo>
                      <a:pt x="4623" y="363"/>
                    </a:lnTo>
                    <a:lnTo>
                      <a:pt x="4591" y="383"/>
                    </a:lnTo>
                    <a:lnTo>
                      <a:pt x="4561" y="401"/>
                    </a:lnTo>
                    <a:lnTo>
                      <a:pt x="4532" y="418"/>
                    </a:lnTo>
                    <a:close/>
                    <a:moveTo>
                      <a:pt x="1220" y="418"/>
                    </a:moveTo>
                    <a:lnTo>
                      <a:pt x="379" y="418"/>
                    </a:lnTo>
                    <a:lnTo>
                      <a:pt x="350" y="404"/>
                    </a:lnTo>
                    <a:lnTo>
                      <a:pt x="322" y="388"/>
                    </a:lnTo>
                    <a:lnTo>
                      <a:pt x="295" y="371"/>
                    </a:lnTo>
                    <a:lnTo>
                      <a:pt x="268" y="352"/>
                    </a:lnTo>
                    <a:lnTo>
                      <a:pt x="243" y="331"/>
                    </a:lnTo>
                    <a:lnTo>
                      <a:pt x="217" y="310"/>
                    </a:lnTo>
                    <a:lnTo>
                      <a:pt x="192" y="286"/>
                    </a:lnTo>
                    <a:lnTo>
                      <a:pt x="168" y="261"/>
                    </a:lnTo>
                    <a:lnTo>
                      <a:pt x="144" y="235"/>
                    </a:lnTo>
                    <a:lnTo>
                      <a:pt x="122" y="206"/>
                    </a:lnTo>
                    <a:lnTo>
                      <a:pt x="99" y="177"/>
                    </a:lnTo>
                    <a:lnTo>
                      <a:pt x="78" y="145"/>
                    </a:lnTo>
                    <a:lnTo>
                      <a:pt x="57" y="111"/>
                    </a:lnTo>
                    <a:lnTo>
                      <a:pt x="37" y="76"/>
                    </a:lnTo>
                    <a:lnTo>
                      <a:pt x="19" y="39"/>
                    </a:lnTo>
                    <a:lnTo>
                      <a:pt x="0" y="0"/>
                    </a:lnTo>
                    <a:lnTo>
                      <a:pt x="2429" y="0"/>
                    </a:lnTo>
                    <a:lnTo>
                      <a:pt x="2389" y="5"/>
                    </a:lnTo>
                    <a:lnTo>
                      <a:pt x="2349" y="10"/>
                    </a:lnTo>
                    <a:lnTo>
                      <a:pt x="2308" y="18"/>
                    </a:lnTo>
                    <a:lnTo>
                      <a:pt x="2267" y="29"/>
                    </a:lnTo>
                    <a:lnTo>
                      <a:pt x="2223" y="39"/>
                    </a:lnTo>
                    <a:lnTo>
                      <a:pt x="2181" y="54"/>
                    </a:lnTo>
                    <a:lnTo>
                      <a:pt x="2136" y="70"/>
                    </a:lnTo>
                    <a:lnTo>
                      <a:pt x="2091" y="87"/>
                    </a:lnTo>
                    <a:lnTo>
                      <a:pt x="1984" y="132"/>
                    </a:lnTo>
                    <a:lnTo>
                      <a:pt x="1876" y="178"/>
                    </a:lnTo>
                    <a:lnTo>
                      <a:pt x="1766" y="223"/>
                    </a:lnTo>
                    <a:lnTo>
                      <a:pt x="1657" y="266"/>
                    </a:lnTo>
                    <a:lnTo>
                      <a:pt x="1547" y="309"/>
                    </a:lnTo>
                    <a:lnTo>
                      <a:pt x="1436" y="350"/>
                    </a:lnTo>
                    <a:lnTo>
                      <a:pt x="1382" y="368"/>
                    </a:lnTo>
                    <a:lnTo>
                      <a:pt x="1328" y="385"/>
                    </a:lnTo>
                    <a:lnTo>
                      <a:pt x="1274" y="402"/>
                    </a:lnTo>
                    <a:lnTo>
                      <a:pt x="1220" y="418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697" name="Freeform 2332"/>
              <p:cNvSpPr>
                <a:spLocks/>
              </p:cNvSpPr>
              <p:nvPr/>
            </p:nvSpPr>
            <p:spPr bwMode="auto">
              <a:xfrm>
                <a:off x="1845" y="3581"/>
                <a:ext cx="1354" cy="104"/>
              </a:xfrm>
              <a:custGeom>
                <a:avLst/>
                <a:gdLst>
                  <a:gd name="T0" fmla="*/ 0 w 5413"/>
                  <a:gd name="T1" fmla="*/ 0 h 419"/>
                  <a:gd name="T2" fmla="*/ 0 w 5413"/>
                  <a:gd name="T3" fmla="*/ 0 h 419"/>
                  <a:gd name="T4" fmla="*/ 0 w 5413"/>
                  <a:gd name="T5" fmla="*/ 0 h 419"/>
                  <a:gd name="T6" fmla="*/ 0 w 5413"/>
                  <a:gd name="T7" fmla="*/ 0 h 419"/>
                  <a:gd name="T8" fmla="*/ 0 w 5413"/>
                  <a:gd name="T9" fmla="*/ 0 h 419"/>
                  <a:gd name="T10" fmla="*/ 0 w 5413"/>
                  <a:gd name="T11" fmla="*/ 0 h 419"/>
                  <a:gd name="T12" fmla="*/ 0 w 5413"/>
                  <a:gd name="T13" fmla="*/ 0 h 419"/>
                  <a:gd name="T14" fmla="*/ 0 w 5413"/>
                  <a:gd name="T15" fmla="*/ 0 h 419"/>
                  <a:gd name="T16" fmla="*/ 0 w 5413"/>
                  <a:gd name="T17" fmla="*/ 0 h 419"/>
                  <a:gd name="T18" fmla="*/ 0 w 5413"/>
                  <a:gd name="T19" fmla="*/ 0 h 419"/>
                  <a:gd name="T20" fmla="*/ 0 w 5413"/>
                  <a:gd name="T21" fmla="*/ 0 h 419"/>
                  <a:gd name="T22" fmla="*/ 0 w 5413"/>
                  <a:gd name="T23" fmla="*/ 0 h 419"/>
                  <a:gd name="T24" fmla="*/ 0 w 5413"/>
                  <a:gd name="T25" fmla="*/ 0 h 419"/>
                  <a:gd name="T26" fmla="*/ 0 w 5413"/>
                  <a:gd name="T27" fmla="*/ 0 h 419"/>
                  <a:gd name="T28" fmla="*/ 0 w 5413"/>
                  <a:gd name="T29" fmla="*/ 0 h 419"/>
                  <a:gd name="T30" fmla="*/ 0 w 5413"/>
                  <a:gd name="T31" fmla="*/ 0 h 419"/>
                  <a:gd name="T32" fmla="*/ 0 w 5413"/>
                  <a:gd name="T33" fmla="*/ 0 h 419"/>
                  <a:gd name="T34" fmla="*/ 0 w 5413"/>
                  <a:gd name="T35" fmla="*/ 0 h 419"/>
                  <a:gd name="T36" fmla="*/ 0 w 5413"/>
                  <a:gd name="T37" fmla="*/ 0 h 419"/>
                  <a:gd name="T38" fmla="*/ 0 w 5413"/>
                  <a:gd name="T39" fmla="*/ 0 h 419"/>
                  <a:gd name="T40" fmla="*/ 0 w 5413"/>
                  <a:gd name="T41" fmla="*/ 0 h 419"/>
                  <a:gd name="T42" fmla="*/ 0 w 5413"/>
                  <a:gd name="T43" fmla="*/ 0 h 419"/>
                  <a:gd name="T44" fmla="*/ 0 w 5413"/>
                  <a:gd name="T45" fmla="*/ 0 h 419"/>
                  <a:gd name="T46" fmla="*/ 0 w 5413"/>
                  <a:gd name="T47" fmla="*/ 0 h 419"/>
                  <a:gd name="T48" fmla="*/ 0 w 5413"/>
                  <a:gd name="T49" fmla="*/ 0 h 419"/>
                  <a:gd name="T50" fmla="*/ 0 w 5413"/>
                  <a:gd name="T51" fmla="*/ 0 h 419"/>
                  <a:gd name="T52" fmla="*/ 0 w 5413"/>
                  <a:gd name="T53" fmla="*/ 0 h 419"/>
                  <a:gd name="T54" fmla="*/ 0 w 5413"/>
                  <a:gd name="T55" fmla="*/ 0 h 419"/>
                  <a:gd name="T56" fmla="*/ 0 w 5413"/>
                  <a:gd name="T57" fmla="*/ 0 h 419"/>
                  <a:gd name="T58" fmla="*/ 0 w 5413"/>
                  <a:gd name="T59" fmla="*/ 0 h 419"/>
                  <a:gd name="T60" fmla="*/ 0 w 5413"/>
                  <a:gd name="T61" fmla="*/ 0 h 419"/>
                  <a:gd name="T62" fmla="*/ 0 w 5413"/>
                  <a:gd name="T63" fmla="*/ 0 h 4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413"/>
                  <a:gd name="T97" fmla="*/ 0 h 419"/>
                  <a:gd name="T98" fmla="*/ 5413 w 5413"/>
                  <a:gd name="T99" fmla="*/ 419 h 4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413" h="419">
                    <a:moveTo>
                      <a:pt x="4980" y="419"/>
                    </a:moveTo>
                    <a:lnTo>
                      <a:pt x="3304" y="419"/>
                    </a:lnTo>
                    <a:lnTo>
                      <a:pt x="3248" y="386"/>
                    </a:lnTo>
                    <a:lnTo>
                      <a:pt x="3192" y="355"/>
                    </a:lnTo>
                    <a:lnTo>
                      <a:pt x="3135" y="326"/>
                    </a:lnTo>
                    <a:lnTo>
                      <a:pt x="3077" y="298"/>
                    </a:lnTo>
                    <a:lnTo>
                      <a:pt x="3048" y="287"/>
                    </a:lnTo>
                    <a:lnTo>
                      <a:pt x="3017" y="275"/>
                    </a:lnTo>
                    <a:lnTo>
                      <a:pt x="2987" y="263"/>
                    </a:lnTo>
                    <a:lnTo>
                      <a:pt x="2957" y="254"/>
                    </a:lnTo>
                    <a:lnTo>
                      <a:pt x="2926" y="244"/>
                    </a:lnTo>
                    <a:lnTo>
                      <a:pt x="2895" y="235"/>
                    </a:lnTo>
                    <a:lnTo>
                      <a:pt x="2863" y="227"/>
                    </a:lnTo>
                    <a:lnTo>
                      <a:pt x="2831" y="221"/>
                    </a:lnTo>
                    <a:lnTo>
                      <a:pt x="2798" y="215"/>
                    </a:lnTo>
                    <a:lnTo>
                      <a:pt x="2765" y="211"/>
                    </a:lnTo>
                    <a:lnTo>
                      <a:pt x="2732" y="209"/>
                    </a:lnTo>
                    <a:lnTo>
                      <a:pt x="2698" y="206"/>
                    </a:lnTo>
                    <a:lnTo>
                      <a:pt x="2664" y="205"/>
                    </a:lnTo>
                    <a:lnTo>
                      <a:pt x="2628" y="206"/>
                    </a:lnTo>
                    <a:lnTo>
                      <a:pt x="2592" y="207"/>
                    </a:lnTo>
                    <a:lnTo>
                      <a:pt x="2555" y="211"/>
                    </a:lnTo>
                    <a:lnTo>
                      <a:pt x="2518" y="217"/>
                    </a:lnTo>
                    <a:lnTo>
                      <a:pt x="2481" y="223"/>
                    </a:lnTo>
                    <a:lnTo>
                      <a:pt x="2443" y="231"/>
                    </a:lnTo>
                    <a:lnTo>
                      <a:pt x="2404" y="240"/>
                    </a:lnTo>
                    <a:lnTo>
                      <a:pt x="2364" y="252"/>
                    </a:lnTo>
                    <a:lnTo>
                      <a:pt x="2324" y="264"/>
                    </a:lnTo>
                    <a:lnTo>
                      <a:pt x="2283" y="280"/>
                    </a:lnTo>
                    <a:lnTo>
                      <a:pt x="2241" y="296"/>
                    </a:lnTo>
                    <a:lnTo>
                      <a:pt x="2206" y="312"/>
                    </a:lnTo>
                    <a:lnTo>
                      <a:pt x="2169" y="326"/>
                    </a:lnTo>
                    <a:lnTo>
                      <a:pt x="2133" y="342"/>
                    </a:lnTo>
                    <a:lnTo>
                      <a:pt x="2096" y="357"/>
                    </a:lnTo>
                    <a:lnTo>
                      <a:pt x="2059" y="372"/>
                    </a:lnTo>
                    <a:lnTo>
                      <a:pt x="2023" y="388"/>
                    </a:lnTo>
                    <a:lnTo>
                      <a:pt x="1986" y="403"/>
                    </a:lnTo>
                    <a:lnTo>
                      <a:pt x="1949" y="419"/>
                    </a:lnTo>
                    <a:lnTo>
                      <a:pt x="274" y="419"/>
                    </a:lnTo>
                    <a:lnTo>
                      <a:pt x="256" y="395"/>
                    </a:lnTo>
                    <a:lnTo>
                      <a:pt x="239" y="370"/>
                    </a:lnTo>
                    <a:lnTo>
                      <a:pt x="223" y="345"/>
                    </a:lnTo>
                    <a:lnTo>
                      <a:pt x="206" y="318"/>
                    </a:lnTo>
                    <a:lnTo>
                      <a:pt x="190" y="291"/>
                    </a:lnTo>
                    <a:lnTo>
                      <a:pt x="175" y="262"/>
                    </a:lnTo>
                    <a:lnTo>
                      <a:pt x="161" y="232"/>
                    </a:lnTo>
                    <a:lnTo>
                      <a:pt x="146" y="201"/>
                    </a:lnTo>
                    <a:lnTo>
                      <a:pt x="132" y="173"/>
                    </a:lnTo>
                    <a:lnTo>
                      <a:pt x="117" y="145"/>
                    </a:lnTo>
                    <a:lnTo>
                      <a:pt x="101" y="119"/>
                    </a:lnTo>
                    <a:lnTo>
                      <a:pt x="83" y="94"/>
                    </a:lnTo>
                    <a:lnTo>
                      <a:pt x="64" y="69"/>
                    </a:lnTo>
                    <a:lnTo>
                      <a:pt x="43" y="45"/>
                    </a:lnTo>
                    <a:lnTo>
                      <a:pt x="22" y="23"/>
                    </a:lnTo>
                    <a:lnTo>
                      <a:pt x="0" y="0"/>
                    </a:lnTo>
                    <a:lnTo>
                      <a:pt x="5413" y="0"/>
                    </a:lnTo>
                    <a:lnTo>
                      <a:pt x="5355" y="62"/>
                    </a:lnTo>
                    <a:lnTo>
                      <a:pt x="5298" y="123"/>
                    </a:lnTo>
                    <a:lnTo>
                      <a:pt x="5243" y="178"/>
                    </a:lnTo>
                    <a:lnTo>
                      <a:pt x="5187" y="232"/>
                    </a:lnTo>
                    <a:lnTo>
                      <a:pt x="5135" y="283"/>
                    </a:lnTo>
                    <a:lnTo>
                      <a:pt x="5082" y="331"/>
                    </a:lnTo>
                    <a:lnTo>
                      <a:pt x="5030" y="376"/>
                    </a:lnTo>
                    <a:lnTo>
                      <a:pt x="4980" y="419"/>
                    </a:lnTo>
                    <a:close/>
                  </a:path>
                </a:pathLst>
              </a:custGeom>
              <a:solidFill>
                <a:srgbClr val="F9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698" name="Freeform 2333"/>
              <p:cNvSpPr>
                <a:spLocks/>
              </p:cNvSpPr>
              <p:nvPr/>
            </p:nvSpPr>
            <p:spPr bwMode="auto">
              <a:xfrm>
                <a:off x="1756" y="3528"/>
                <a:ext cx="1483" cy="105"/>
              </a:xfrm>
              <a:custGeom>
                <a:avLst/>
                <a:gdLst>
                  <a:gd name="T0" fmla="*/ 0 w 5931"/>
                  <a:gd name="T1" fmla="*/ 0 h 417"/>
                  <a:gd name="T2" fmla="*/ 0 w 5931"/>
                  <a:gd name="T3" fmla="*/ 0 h 417"/>
                  <a:gd name="T4" fmla="*/ 0 w 5931"/>
                  <a:gd name="T5" fmla="*/ 0 h 417"/>
                  <a:gd name="T6" fmla="*/ 0 w 5931"/>
                  <a:gd name="T7" fmla="*/ 0 h 417"/>
                  <a:gd name="T8" fmla="*/ 0 w 5931"/>
                  <a:gd name="T9" fmla="*/ 0 h 417"/>
                  <a:gd name="T10" fmla="*/ 0 w 5931"/>
                  <a:gd name="T11" fmla="*/ 0 h 417"/>
                  <a:gd name="T12" fmla="*/ 0 w 5931"/>
                  <a:gd name="T13" fmla="*/ 0 h 417"/>
                  <a:gd name="T14" fmla="*/ 0 w 5931"/>
                  <a:gd name="T15" fmla="*/ 0 h 417"/>
                  <a:gd name="T16" fmla="*/ 0 w 5931"/>
                  <a:gd name="T17" fmla="*/ 0 h 417"/>
                  <a:gd name="T18" fmla="*/ 0 w 5931"/>
                  <a:gd name="T19" fmla="*/ 0 h 417"/>
                  <a:gd name="T20" fmla="*/ 0 w 5931"/>
                  <a:gd name="T21" fmla="*/ 0 h 417"/>
                  <a:gd name="T22" fmla="*/ 0 w 5931"/>
                  <a:gd name="T23" fmla="*/ 0 h 417"/>
                  <a:gd name="T24" fmla="*/ 0 w 5931"/>
                  <a:gd name="T25" fmla="*/ 0 h 417"/>
                  <a:gd name="T26" fmla="*/ 0 w 5931"/>
                  <a:gd name="T27" fmla="*/ 0 h 417"/>
                  <a:gd name="T28" fmla="*/ 0 w 5931"/>
                  <a:gd name="T29" fmla="*/ 0 h 417"/>
                  <a:gd name="T30" fmla="*/ 0 w 5931"/>
                  <a:gd name="T31" fmla="*/ 0 h 417"/>
                  <a:gd name="T32" fmla="*/ 0 w 5931"/>
                  <a:gd name="T33" fmla="*/ 0 h 417"/>
                  <a:gd name="T34" fmla="*/ 0 w 5931"/>
                  <a:gd name="T35" fmla="*/ 0 h 417"/>
                  <a:gd name="T36" fmla="*/ 0 w 5931"/>
                  <a:gd name="T37" fmla="*/ 0 h 417"/>
                  <a:gd name="T38" fmla="*/ 0 w 5931"/>
                  <a:gd name="T39" fmla="*/ 0 h 417"/>
                  <a:gd name="T40" fmla="*/ 0 w 5931"/>
                  <a:gd name="T41" fmla="*/ 0 h 417"/>
                  <a:gd name="T42" fmla="*/ 0 w 5931"/>
                  <a:gd name="T43" fmla="*/ 0 h 417"/>
                  <a:gd name="T44" fmla="*/ 0 w 5931"/>
                  <a:gd name="T45" fmla="*/ 0 h 417"/>
                  <a:gd name="T46" fmla="*/ 0 w 5931"/>
                  <a:gd name="T47" fmla="*/ 0 h 417"/>
                  <a:gd name="T48" fmla="*/ 0 w 5931"/>
                  <a:gd name="T49" fmla="*/ 0 h 417"/>
                  <a:gd name="T50" fmla="*/ 0 w 5931"/>
                  <a:gd name="T51" fmla="*/ 0 h 417"/>
                  <a:gd name="T52" fmla="*/ 0 w 5931"/>
                  <a:gd name="T53" fmla="*/ 0 h 417"/>
                  <a:gd name="T54" fmla="*/ 0 w 5931"/>
                  <a:gd name="T55" fmla="*/ 0 h 417"/>
                  <a:gd name="T56" fmla="*/ 0 w 5931"/>
                  <a:gd name="T57" fmla="*/ 0 h 417"/>
                  <a:gd name="T58" fmla="*/ 0 w 5931"/>
                  <a:gd name="T59" fmla="*/ 0 h 417"/>
                  <a:gd name="T60" fmla="*/ 0 w 5931"/>
                  <a:gd name="T61" fmla="*/ 0 h 417"/>
                  <a:gd name="T62" fmla="*/ 0 w 5931"/>
                  <a:gd name="T63" fmla="*/ 0 h 417"/>
                  <a:gd name="T64" fmla="*/ 0 w 5931"/>
                  <a:gd name="T65" fmla="*/ 0 h 417"/>
                  <a:gd name="T66" fmla="*/ 0 w 5931"/>
                  <a:gd name="T67" fmla="*/ 0 h 417"/>
                  <a:gd name="T68" fmla="*/ 0 w 5931"/>
                  <a:gd name="T69" fmla="*/ 0 h 417"/>
                  <a:gd name="T70" fmla="*/ 0 w 5931"/>
                  <a:gd name="T71" fmla="*/ 0 h 417"/>
                  <a:gd name="T72" fmla="*/ 0 w 5931"/>
                  <a:gd name="T73" fmla="*/ 0 h 417"/>
                  <a:gd name="T74" fmla="*/ 0 w 5931"/>
                  <a:gd name="T75" fmla="*/ 0 h 4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931"/>
                  <a:gd name="T115" fmla="*/ 0 h 417"/>
                  <a:gd name="T116" fmla="*/ 5931 w 5931"/>
                  <a:gd name="T117" fmla="*/ 417 h 4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931" h="417">
                    <a:moveTo>
                      <a:pt x="5569" y="417"/>
                    </a:moveTo>
                    <a:lnTo>
                      <a:pt x="3098" y="417"/>
                    </a:lnTo>
                    <a:lnTo>
                      <a:pt x="3059" y="414"/>
                    </a:lnTo>
                    <a:lnTo>
                      <a:pt x="3019" y="414"/>
                    </a:lnTo>
                    <a:lnTo>
                      <a:pt x="2978" y="414"/>
                    </a:lnTo>
                    <a:lnTo>
                      <a:pt x="2936" y="417"/>
                    </a:lnTo>
                    <a:lnTo>
                      <a:pt x="507" y="417"/>
                    </a:lnTo>
                    <a:lnTo>
                      <a:pt x="505" y="413"/>
                    </a:lnTo>
                    <a:lnTo>
                      <a:pt x="503" y="409"/>
                    </a:lnTo>
                    <a:lnTo>
                      <a:pt x="486" y="373"/>
                    </a:lnTo>
                    <a:lnTo>
                      <a:pt x="466" y="340"/>
                    </a:lnTo>
                    <a:lnTo>
                      <a:pt x="445" y="307"/>
                    </a:lnTo>
                    <a:lnTo>
                      <a:pt x="421" y="277"/>
                    </a:lnTo>
                    <a:lnTo>
                      <a:pt x="395" y="246"/>
                    </a:lnTo>
                    <a:lnTo>
                      <a:pt x="369" y="219"/>
                    </a:lnTo>
                    <a:lnTo>
                      <a:pt x="338" y="191"/>
                    </a:lnTo>
                    <a:lnTo>
                      <a:pt x="308" y="166"/>
                    </a:lnTo>
                    <a:lnTo>
                      <a:pt x="275" y="141"/>
                    </a:lnTo>
                    <a:lnTo>
                      <a:pt x="239" y="118"/>
                    </a:lnTo>
                    <a:lnTo>
                      <a:pt x="204" y="96"/>
                    </a:lnTo>
                    <a:lnTo>
                      <a:pt x="165" y="75"/>
                    </a:lnTo>
                    <a:lnTo>
                      <a:pt x="127" y="54"/>
                    </a:lnTo>
                    <a:lnTo>
                      <a:pt x="86" y="35"/>
                    </a:lnTo>
                    <a:lnTo>
                      <a:pt x="44" y="17"/>
                    </a:lnTo>
                    <a:lnTo>
                      <a:pt x="0" y="0"/>
                    </a:lnTo>
                    <a:lnTo>
                      <a:pt x="5931" y="0"/>
                    </a:lnTo>
                    <a:lnTo>
                      <a:pt x="5899" y="47"/>
                    </a:lnTo>
                    <a:lnTo>
                      <a:pt x="5868" y="92"/>
                    </a:lnTo>
                    <a:lnTo>
                      <a:pt x="5837" y="132"/>
                    </a:lnTo>
                    <a:lnTo>
                      <a:pt x="5807" y="169"/>
                    </a:lnTo>
                    <a:lnTo>
                      <a:pt x="5775" y="202"/>
                    </a:lnTo>
                    <a:lnTo>
                      <a:pt x="5745" y="236"/>
                    </a:lnTo>
                    <a:lnTo>
                      <a:pt x="5716" y="268"/>
                    </a:lnTo>
                    <a:lnTo>
                      <a:pt x="5686" y="299"/>
                    </a:lnTo>
                    <a:lnTo>
                      <a:pt x="5655" y="330"/>
                    </a:lnTo>
                    <a:lnTo>
                      <a:pt x="5626" y="360"/>
                    </a:lnTo>
                    <a:lnTo>
                      <a:pt x="5597" y="389"/>
                    </a:lnTo>
                    <a:lnTo>
                      <a:pt x="5569" y="417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699" name="Freeform 2334"/>
              <p:cNvSpPr>
                <a:spLocks/>
              </p:cNvSpPr>
              <p:nvPr/>
            </p:nvSpPr>
            <p:spPr bwMode="auto">
              <a:xfrm>
                <a:off x="1520" y="3476"/>
                <a:ext cx="1748" cy="105"/>
              </a:xfrm>
              <a:custGeom>
                <a:avLst/>
                <a:gdLst>
                  <a:gd name="T0" fmla="*/ 0 w 6990"/>
                  <a:gd name="T1" fmla="*/ 0 h 418"/>
                  <a:gd name="T2" fmla="*/ 0 w 6990"/>
                  <a:gd name="T3" fmla="*/ 0 h 418"/>
                  <a:gd name="T4" fmla="*/ 0 w 6990"/>
                  <a:gd name="T5" fmla="*/ 0 h 418"/>
                  <a:gd name="T6" fmla="*/ 0 w 6990"/>
                  <a:gd name="T7" fmla="*/ 0 h 418"/>
                  <a:gd name="T8" fmla="*/ 0 w 6990"/>
                  <a:gd name="T9" fmla="*/ 0 h 418"/>
                  <a:gd name="T10" fmla="*/ 0 w 6990"/>
                  <a:gd name="T11" fmla="*/ 0 h 418"/>
                  <a:gd name="T12" fmla="*/ 0 w 6990"/>
                  <a:gd name="T13" fmla="*/ 0 h 418"/>
                  <a:gd name="T14" fmla="*/ 0 w 6990"/>
                  <a:gd name="T15" fmla="*/ 0 h 418"/>
                  <a:gd name="T16" fmla="*/ 0 w 6990"/>
                  <a:gd name="T17" fmla="*/ 0 h 418"/>
                  <a:gd name="T18" fmla="*/ 0 w 6990"/>
                  <a:gd name="T19" fmla="*/ 0 h 418"/>
                  <a:gd name="T20" fmla="*/ 0 w 6990"/>
                  <a:gd name="T21" fmla="*/ 0 h 418"/>
                  <a:gd name="T22" fmla="*/ 0 w 6990"/>
                  <a:gd name="T23" fmla="*/ 0 h 418"/>
                  <a:gd name="T24" fmla="*/ 0 w 6990"/>
                  <a:gd name="T25" fmla="*/ 0 h 418"/>
                  <a:gd name="T26" fmla="*/ 0 w 6990"/>
                  <a:gd name="T27" fmla="*/ 0 h 418"/>
                  <a:gd name="T28" fmla="*/ 0 w 6990"/>
                  <a:gd name="T29" fmla="*/ 0 h 418"/>
                  <a:gd name="T30" fmla="*/ 0 w 6990"/>
                  <a:gd name="T31" fmla="*/ 0 h 418"/>
                  <a:gd name="T32" fmla="*/ 0 w 6990"/>
                  <a:gd name="T33" fmla="*/ 0 h 418"/>
                  <a:gd name="T34" fmla="*/ 0 w 6990"/>
                  <a:gd name="T35" fmla="*/ 0 h 418"/>
                  <a:gd name="T36" fmla="*/ 0 w 6990"/>
                  <a:gd name="T37" fmla="*/ 0 h 418"/>
                  <a:gd name="T38" fmla="*/ 0 w 6990"/>
                  <a:gd name="T39" fmla="*/ 0 h 418"/>
                  <a:gd name="T40" fmla="*/ 0 w 6990"/>
                  <a:gd name="T41" fmla="*/ 0 h 418"/>
                  <a:gd name="T42" fmla="*/ 0 w 6990"/>
                  <a:gd name="T43" fmla="*/ 0 h 418"/>
                  <a:gd name="T44" fmla="*/ 0 w 6990"/>
                  <a:gd name="T45" fmla="*/ 0 h 418"/>
                  <a:gd name="T46" fmla="*/ 0 w 6990"/>
                  <a:gd name="T47" fmla="*/ 0 h 418"/>
                  <a:gd name="T48" fmla="*/ 0 w 6990"/>
                  <a:gd name="T49" fmla="*/ 0 h 418"/>
                  <a:gd name="T50" fmla="*/ 0 w 6990"/>
                  <a:gd name="T51" fmla="*/ 0 h 418"/>
                  <a:gd name="T52" fmla="*/ 0 w 6990"/>
                  <a:gd name="T53" fmla="*/ 0 h 418"/>
                  <a:gd name="T54" fmla="*/ 0 w 6990"/>
                  <a:gd name="T55" fmla="*/ 0 h 418"/>
                  <a:gd name="T56" fmla="*/ 0 w 6990"/>
                  <a:gd name="T57" fmla="*/ 0 h 418"/>
                  <a:gd name="T58" fmla="*/ 0 w 6990"/>
                  <a:gd name="T59" fmla="*/ 0 h 418"/>
                  <a:gd name="T60" fmla="*/ 0 w 6990"/>
                  <a:gd name="T61" fmla="*/ 0 h 418"/>
                  <a:gd name="T62" fmla="*/ 0 w 6990"/>
                  <a:gd name="T63" fmla="*/ 0 h 418"/>
                  <a:gd name="T64" fmla="*/ 0 w 6990"/>
                  <a:gd name="T65" fmla="*/ 0 h 418"/>
                  <a:gd name="T66" fmla="*/ 0 w 6990"/>
                  <a:gd name="T67" fmla="*/ 0 h 418"/>
                  <a:gd name="T68" fmla="*/ 0 w 6990"/>
                  <a:gd name="T69" fmla="*/ 0 h 418"/>
                  <a:gd name="T70" fmla="*/ 0 w 6990"/>
                  <a:gd name="T71" fmla="*/ 0 h 418"/>
                  <a:gd name="T72" fmla="*/ 0 w 6990"/>
                  <a:gd name="T73" fmla="*/ 0 h 418"/>
                  <a:gd name="T74" fmla="*/ 0 w 6990"/>
                  <a:gd name="T75" fmla="*/ 0 h 418"/>
                  <a:gd name="T76" fmla="*/ 0 w 6990"/>
                  <a:gd name="T77" fmla="*/ 0 h 4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990"/>
                  <a:gd name="T118" fmla="*/ 0 h 418"/>
                  <a:gd name="T119" fmla="*/ 6990 w 6990"/>
                  <a:gd name="T120" fmla="*/ 418 h 4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990" h="418">
                    <a:moveTo>
                      <a:pt x="6713" y="418"/>
                    </a:moveTo>
                    <a:lnTo>
                      <a:pt x="1300" y="418"/>
                    </a:lnTo>
                    <a:lnTo>
                      <a:pt x="1273" y="394"/>
                    </a:lnTo>
                    <a:lnTo>
                      <a:pt x="1246" y="372"/>
                    </a:lnTo>
                    <a:lnTo>
                      <a:pt x="1217" y="351"/>
                    </a:lnTo>
                    <a:lnTo>
                      <a:pt x="1186" y="331"/>
                    </a:lnTo>
                    <a:lnTo>
                      <a:pt x="1155" y="311"/>
                    </a:lnTo>
                    <a:lnTo>
                      <a:pt x="1123" y="291"/>
                    </a:lnTo>
                    <a:lnTo>
                      <a:pt x="1089" y="274"/>
                    </a:lnTo>
                    <a:lnTo>
                      <a:pt x="1054" y="257"/>
                    </a:lnTo>
                    <a:lnTo>
                      <a:pt x="1019" y="240"/>
                    </a:lnTo>
                    <a:lnTo>
                      <a:pt x="982" y="224"/>
                    </a:lnTo>
                    <a:lnTo>
                      <a:pt x="943" y="210"/>
                    </a:lnTo>
                    <a:lnTo>
                      <a:pt x="904" y="195"/>
                    </a:lnTo>
                    <a:lnTo>
                      <a:pt x="864" y="181"/>
                    </a:lnTo>
                    <a:lnTo>
                      <a:pt x="825" y="167"/>
                    </a:lnTo>
                    <a:lnTo>
                      <a:pt x="782" y="155"/>
                    </a:lnTo>
                    <a:lnTo>
                      <a:pt x="740" y="142"/>
                    </a:lnTo>
                    <a:lnTo>
                      <a:pt x="654" y="120"/>
                    </a:lnTo>
                    <a:lnTo>
                      <a:pt x="566" y="99"/>
                    </a:lnTo>
                    <a:lnTo>
                      <a:pt x="475" y="80"/>
                    </a:lnTo>
                    <a:lnTo>
                      <a:pt x="381" y="62"/>
                    </a:lnTo>
                    <a:lnTo>
                      <a:pt x="287" y="45"/>
                    </a:lnTo>
                    <a:lnTo>
                      <a:pt x="192" y="30"/>
                    </a:lnTo>
                    <a:lnTo>
                      <a:pt x="96" y="14"/>
                    </a:lnTo>
                    <a:lnTo>
                      <a:pt x="0" y="0"/>
                    </a:lnTo>
                    <a:lnTo>
                      <a:pt x="6990" y="0"/>
                    </a:lnTo>
                    <a:lnTo>
                      <a:pt x="6960" y="59"/>
                    </a:lnTo>
                    <a:lnTo>
                      <a:pt x="6930" y="115"/>
                    </a:lnTo>
                    <a:lnTo>
                      <a:pt x="6899" y="167"/>
                    </a:lnTo>
                    <a:lnTo>
                      <a:pt x="6869" y="216"/>
                    </a:lnTo>
                    <a:lnTo>
                      <a:pt x="6839" y="262"/>
                    </a:lnTo>
                    <a:lnTo>
                      <a:pt x="6809" y="305"/>
                    </a:lnTo>
                    <a:lnTo>
                      <a:pt x="6779" y="344"/>
                    </a:lnTo>
                    <a:lnTo>
                      <a:pt x="6750" y="379"/>
                    </a:lnTo>
                    <a:lnTo>
                      <a:pt x="6741" y="388"/>
                    </a:lnTo>
                    <a:lnTo>
                      <a:pt x="6732" y="398"/>
                    </a:lnTo>
                    <a:lnTo>
                      <a:pt x="6722" y="408"/>
                    </a:lnTo>
                    <a:lnTo>
                      <a:pt x="6713" y="418"/>
                    </a:lnTo>
                    <a:close/>
                  </a:path>
                </a:pathLst>
              </a:custGeom>
              <a:solidFill>
                <a:srgbClr val="F7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0" name="Freeform 2335"/>
              <p:cNvSpPr>
                <a:spLocks/>
              </p:cNvSpPr>
              <p:nvPr/>
            </p:nvSpPr>
            <p:spPr bwMode="auto">
              <a:xfrm>
                <a:off x="1258" y="3424"/>
                <a:ext cx="2034" cy="104"/>
              </a:xfrm>
              <a:custGeom>
                <a:avLst/>
                <a:gdLst>
                  <a:gd name="T0" fmla="*/ 0 w 8136"/>
                  <a:gd name="T1" fmla="*/ 0 h 419"/>
                  <a:gd name="T2" fmla="*/ 0 w 8136"/>
                  <a:gd name="T3" fmla="*/ 0 h 419"/>
                  <a:gd name="T4" fmla="*/ 0 w 8136"/>
                  <a:gd name="T5" fmla="*/ 0 h 419"/>
                  <a:gd name="T6" fmla="*/ 0 w 8136"/>
                  <a:gd name="T7" fmla="*/ 0 h 419"/>
                  <a:gd name="T8" fmla="*/ 0 w 8136"/>
                  <a:gd name="T9" fmla="*/ 0 h 419"/>
                  <a:gd name="T10" fmla="*/ 0 w 8136"/>
                  <a:gd name="T11" fmla="*/ 0 h 419"/>
                  <a:gd name="T12" fmla="*/ 0 w 8136"/>
                  <a:gd name="T13" fmla="*/ 0 h 419"/>
                  <a:gd name="T14" fmla="*/ 0 w 8136"/>
                  <a:gd name="T15" fmla="*/ 0 h 419"/>
                  <a:gd name="T16" fmla="*/ 0 w 8136"/>
                  <a:gd name="T17" fmla="*/ 0 h 419"/>
                  <a:gd name="T18" fmla="*/ 0 w 8136"/>
                  <a:gd name="T19" fmla="*/ 0 h 419"/>
                  <a:gd name="T20" fmla="*/ 0 w 8136"/>
                  <a:gd name="T21" fmla="*/ 0 h 419"/>
                  <a:gd name="T22" fmla="*/ 0 w 8136"/>
                  <a:gd name="T23" fmla="*/ 0 h 419"/>
                  <a:gd name="T24" fmla="*/ 0 w 8136"/>
                  <a:gd name="T25" fmla="*/ 0 h 419"/>
                  <a:gd name="T26" fmla="*/ 0 w 8136"/>
                  <a:gd name="T27" fmla="*/ 0 h 419"/>
                  <a:gd name="T28" fmla="*/ 0 w 8136"/>
                  <a:gd name="T29" fmla="*/ 0 h 419"/>
                  <a:gd name="T30" fmla="*/ 0 w 8136"/>
                  <a:gd name="T31" fmla="*/ 0 h 419"/>
                  <a:gd name="T32" fmla="*/ 0 w 8136"/>
                  <a:gd name="T33" fmla="*/ 0 h 419"/>
                  <a:gd name="T34" fmla="*/ 0 w 8136"/>
                  <a:gd name="T35" fmla="*/ 0 h 419"/>
                  <a:gd name="T36" fmla="*/ 0 w 8136"/>
                  <a:gd name="T37" fmla="*/ 0 h 419"/>
                  <a:gd name="T38" fmla="*/ 0 w 8136"/>
                  <a:gd name="T39" fmla="*/ 0 h 419"/>
                  <a:gd name="T40" fmla="*/ 0 w 8136"/>
                  <a:gd name="T41" fmla="*/ 0 h 419"/>
                  <a:gd name="T42" fmla="*/ 0 w 8136"/>
                  <a:gd name="T43" fmla="*/ 0 h 419"/>
                  <a:gd name="T44" fmla="*/ 0 w 8136"/>
                  <a:gd name="T45" fmla="*/ 0 h 419"/>
                  <a:gd name="T46" fmla="*/ 0 w 8136"/>
                  <a:gd name="T47" fmla="*/ 0 h 419"/>
                  <a:gd name="T48" fmla="*/ 0 w 8136"/>
                  <a:gd name="T49" fmla="*/ 0 h 419"/>
                  <a:gd name="T50" fmla="*/ 0 w 8136"/>
                  <a:gd name="T51" fmla="*/ 0 h 419"/>
                  <a:gd name="T52" fmla="*/ 0 w 8136"/>
                  <a:gd name="T53" fmla="*/ 0 h 419"/>
                  <a:gd name="T54" fmla="*/ 0 w 8136"/>
                  <a:gd name="T55" fmla="*/ 0 h 419"/>
                  <a:gd name="T56" fmla="*/ 0 w 8136"/>
                  <a:gd name="T57" fmla="*/ 0 h 419"/>
                  <a:gd name="T58" fmla="*/ 0 w 8136"/>
                  <a:gd name="T59" fmla="*/ 0 h 419"/>
                  <a:gd name="T60" fmla="*/ 0 w 8136"/>
                  <a:gd name="T61" fmla="*/ 0 h 419"/>
                  <a:gd name="T62" fmla="*/ 0 w 8136"/>
                  <a:gd name="T63" fmla="*/ 0 h 419"/>
                  <a:gd name="T64" fmla="*/ 0 w 8136"/>
                  <a:gd name="T65" fmla="*/ 0 h 419"/>
                  <a:gd name="T66" fmla="*/ 0 w 8136"/>
                  <a:gd name="T67" fmla="*/ 0 h 419"/>
                  <a:gd name="T68" fmla="*/ 0 w 8136"/>
                  <a:gd name="T69" fmla="*/ 0 h 4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136"/>
                  <a:gd name="T106" fmla="*/ 0 h 419"/>
                  <a:gd name="T107" fmla="*/ 8136 w 8136"/>
                  <a:gd name="T108" fmla="*/ 419 h 4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136" h="419">
                    <a:moveTo>
                      <a:pt x="7925" y="419"/>
                    </a:moveTo>
                    <a:lnTo>
                      <a:pt x="1994" y="419"/>
                    </a:lnTo>
                    <a:lnTo>
                      <a:pt x="1940" y="397"/>
                    </a:lnTo>
                    <a:lnTo>
                      <a:pt x="1884" y="379"/>
                    </a:lnTo>
                    <a:lnTo>
                      <a:pt x="1827" y="362"/>
                    </a:lnTo>
                    <a:lnTo>
                      <a:pt x="1767" y="345"/>
                    </a:lnTo>
                    <a:lnTo>
                      <a:pt x="1707" y="329"/>
                    </a:lnTo>
                    <a:lnTo>
                      <a:pt x="1645" y="314"/>
                    </a:lnTo>
                    <a:lnTo>
                      <a:pt x="1583" y="301"/>
                    </a:lnTo>
                    <a:lnTo>
                      <a:pt x="1519" y="288"/>
                    </a:lnTo>
                    <a:lnTo>
                      <a:pt x="1389" y="263"/>
                    </a:lnTo>
                    <a:lnTo>
                      <a:pt x="1257" y="240"/>
                    </a:lnTo>
                    <a:lnTo>
                      <a:pt x="1122" y="219"/>
                    </a:lnTo>
                    <a:lnTo>
                      <a:pt x="987" y="199"/>
                    </a:lnTo>
                    <a:lnTo>
                      <a:pt x="853" y="180"/>
                    </a:lnTo>
                    <a:lnTo>
                      <a:pt x="719" y="160"/>
                    </a:lnTo>
                    <a:lnTo>
                      <a:pt x="589" y="139"/>
                    </a:lnTo>
                    <a:lnTo>
                      <a:pt x="461" y="116"/>
                    </a:lnTo>
                    <a:lnTo>
                      <a:pt x="399" y="104"/>
                    </a:lnTo>
                    <a:lnTo>
                      <a:pt x="338" y="93"/>
                    </a:lnTo>
                    <a:lnTo>
                      <a:pt x="277" y="79"/>
                    </a:lnTo>
                    <a:lnTo>
                      <a:pt x="219" y="65"/>
                    </a:lnTo>
                    <a:lnTo>
                      <a:pt x="161" y="50"/>
                    </a:lnTo>
                    <a:lnTo>
                      <a:pt x="105" y="34"/>
                    </a:lnTo>
                    <a:lnTo>
                      <a:pt x="53" y="17"/>
                    </a:lnTo>
                    <a:lnTo>
                      <a:pt x="0" y="0"/>
                    </a:lnTo>
                    <a:lnTo>
                      <a:pt x="8136" y="0"/>
                    </a:lnTo>
                    <a:lnTo>
                      <a:pt x="8111" y="60"/>
                    </a:lnTo>
                    <a:lnTo>
                      <a:pt x="8085" y="116"/>
                    </a:lnTo>
                    <a:lnTo>
                      <a:pt x="8058" y="173"/>
                    </a:lnTo>
                    <a:lnTo>
                      <a:pt x="8032" y="226"/>
                    </a:lnTo>
                    <a:lnTo>
                      <a:pt x="8006" y="277"/>
                    </a:lnTo>
                    <a:lnTo>
                      <a:pt x="7979" y="328"/>
                    </a:lnTo>
                    <a:lnTo>
                      <a:pt x="7952" y="374"/>
                    </a:lnTo>
                    <a:lnTo>
                      <a:pt x="7925" y="419"/>
                    </a:lnTo>
                    <a:close/>
                  </a:path>
                </a:pathLst>
              </a:custGeom>
              <a:solidFill>
                <a:srgbClr val="F6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1" name="Freeform 2336"/>
              <p:cNvSpPr>
                <a:spLocks/>
              </p:cNvSpPr>
              <p:nvPr/>
            </p:nvSpPr>
            <p:spPr bwMode="auto">
              <a:xfrm>
                <a:off x="1169" y="3372"/>
                <a:ext cx="2143" cy="104"/>
              </a:xfrm>
              <a:custGeom>
                <a:avLst/>
                <a:gdLst>
                  <a:gd name="T0" fmla="*/ 0 w 8572"/>
                  <a:gd name="T1" fmla="*/ 0 h 417"/>
                  <a:gd name="T2" fmla="*/ 0 w 8572"/>
                  <a:gd name="T3" fmla="*/ 0 h 417"/>
                  <a:gd name="T4" fmla="*/ 0 w 8572"/>
                  <a:gd name="T5" fmla="*/ 0 h 417"/>
                  <a:gd name="T6" fmla="*/ 0 w 8572"/>
                  <a:gd name="T7" fmla="*/ 0 h 417"/>
                  <a:gd name="T8" fmla="*/ 0 w 8572"/>
                  <a:gd name="T9" fmla="*/ 0 h 417"/>
                  <a:gd name="T10" fmla="*/ 0 w 8572"/>
                  <a:gd name="T11" fmla="*/ 0 h 417"/>
                  <a:gd name="T12" fmla="*/ 0 w 8572"/>
                  <a:gd name="T13" fmla="*/ 0 h 417"/>
                  <a:gd name="T14" fmla="*/ 0 w 8572"/>
                  <a:gd name="T15" fmla="*/ 0 h 417"/>
                  <a:gd name="T16" fmla="*/ 0 w 8572"/>
                  <a:gd name="T17" fmla="*/ 0 h 417"/>
                  <a:gd name="T18" fmla="*/ 0 w 8572"/>
                  <a:gd name="T19" fmla="*/ 0 h 417"/>
                  <a:gd name="T20" fmla="*/ 0 w 8572"/>
                  <a:gd name="T21" fmla="*/ 0 h 417"/>
                  <a:gd name="T22" fmla="*/ 0 w 8572"/>
                  <a:gd name="T23" fmla="*/ 0 h 417"/>
                  <a:gd name="T24" fmla="*/ 0 w 8572"/>
                  <a:gd name="T25" fmla="*/ 0 h 417"/>
                  <a:gd name="T26" fmla="*/ 0 w 8572"/>
                  <a:gd name="T27" fmla="*/ 0 h 417"/>
                  <a:gd name="T28" fmla="*/ 0 w 8572"/>
                  <a:gd name="T29" fmla="*/ 0 h 417"/>
                  <a:gd name="T30" fmla="*/ 0 w 8572"/>
                  <a:gd name="T31" fmla="*/ 0 h 417"/>
                  <a:gd name="T32" fmla="*/ 0 w 8572"/>
                  <a:gd name="T33" fmla="*/ 0 h 417"/>
                  <a:gd name="T34" fmla="*/ 0 w 8572"/>
                  <a:gd name="T35" fmla="*/ 0 h 417"/>
                  <a:gd name="T36" fmla="*/ 0 w 8572"/>
                  <a:gd name="T37" fmla="*/ 0 h 417"/>
                  <a:gd name="T38" fmla="*/ 0 w 8572"/>
                  <a:gd name="T39" fmla="*/ 0 h 417"/>
                  <a:gd name="T40" fmla="*/ 0 w 8572"/>
                  <a:gd name="T41" fmla="*/ 0 h 417"/>
                  <a:gd name="T42" fmla="*/ 0 w 8572"/>
                  <a:gd name="T43" fmla="*/ 0 h 417"/>
                  <a:gd name="T44" fmla="*/ 0 w 8572"/>
                  <a:gd name="T45" fmla="*/ 0 h 417"/>
                  <a:gd name="T46" fmla="*/ 0 w 8572"/>
                  <a:gd name="T47" fmla="*/ 0 h 417"/>
                  <a:gd name="T48" fmla="*/ 0 w 8572"/>
                  <a:gd name="T49" fmla="*/ 0 h 417"/>
                  <a:gd name="T50" fmla="*/ 0 w 8572"/>
                  <a:gd name="T51" fmla="*/ 0 h 417"/>
                  <a:gd name="T52" fmla="*/ 0 w 8572"/>
                  <a:gd name="T53" fmla="*/ 0 h 417"/>
                  <a:gd name="T54" fmla="*/ 0 w 8572"/>
                  <a:gd name="T55" fmla="*/ 0 h 417"/>
                  <a:gd name="T56" fmla="*/ 0 w 8572"/>
                  <a:gd name="T57" fmla="*/ 0 h 417"/>
                  <a:gd name="T58" fmla="*/ 0 w 8572"/>
                  <a:gd name="T59" fmla="*/ 0 h 417"/>
                  <a:gd name="T60" fmla="*/ 0 w 8572"/>
                  <a:gd name="T61" fmla="*/ 0 h 417"/>
                  <a:gd name="T62" fmla="*/ 0 w 8572"/>
                  <a:gd name="T63" fmla="*/ 0 h 417"/>
                  <a:gd name="T64" fmla="*/ 0 w 8572"/>
                  <a:gd name="T65" fmla="*/ 0 h 417"/>
                  <a:gd name="T66" fmla="*/ 0 w 8572"/>
                  <a:gd name="T67" fmla="*/ 0 h 417"/>
                  <a:gd name="T68" fmla="*/ 0 w 8572"/>
                  <a:gd name="T69" fmla="*/ 0 h 4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72"/>
                  <a:gd name="T106" fmla="*/ 0 h 417"/>
                  <a:gd name="T107" fmla="*/ 8572 w 8572"/>
                  <a:gd name="T108" fmla="*/ 417 h 4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72" h="417">
                    <a:moveTo>
                      <a:pt x="8395" y="417"/>
                    </a:moveTo>
                    <a:lnTo>
                      <a:pt x="1405" y="417"/>
                    </a:lnTo>
                    <a:lnTo>
                      <a:pt x="1296" y="401"/>
                    </a:lnTo>
                    <a:lnTo>
                      <a:pt x="1189" y="385"/>
                    </a:lnTo>
                    <a:lnTo>
                      <a:pt x="1083" y="369"/>
                    </a:lnTo>
                    <a:lnTo>
                      <a:pt x="978" y="353"/>
                    </a:lnTo>
                    <a:lnTo>
                      <a:pt x="875" y="336"/>
                    </a:lnTo>
                    <a:lnTo>
                      <a:pt x="774" y="316"/>
                    </a:lnTo>
                    <a:lnTo>
                      <a:pt x="676" y="297"/>
                    </a:lnTo>
                    <a:lnTo>
                      <a:pt x="581" y="275"/>
                    </a:lnTo>
                    <a:lnTo>
                      <a:pt x="535" y="264"/>
                    </a:lnTo>
                    <a:lnTo>
                      <a:pt x="490" y="252"/>
                    </a:lnTo>
                    <a:lnTo>
                      <a:pt x="446" y="239"/>
                    </a:lnTo>
                    <a:lnTo>
                      <a:pt x="404" y="225"/>
                    </a:lnTo>
                    <a:lnTo>
                      <a:pt x="362" y="211"/>
                    </a:lnTo>
                    <a:lnTo>
                      <a:pt x="322" y="196"/>
                    </a:lnTo>
                    <a:lnTo>
                      <a:pt x="283" y="180"/>
                    </a:lnTo>
                    <a:lnTo>
                      <a:pt x="244" y="163"/>
                    </a:lnTo>
                    <a:lnTo>
                      <a:pt x="209" y="146"/>
                    </a:lnTo>
                    <a:lnTo>
                      <a:pt x="174" y="128"/>
                    </a:lnTo>
                    <a:lnTo>
                      <a:pt x="140" y="109"/>
                    </a:lnTo>
                    <a:lnTo>
                      <a:pt x="108" y="89"/>
                    </a:lnTo>
                    <a:lnTo>
                      <a:pt x="79" y="68"/>
                    </a:lnTo>
                    <a:lnTo>
                      <a:pt x="50" y="46"/>
                    </a:lnTo>
                    <a:lnTo>
                      <a:pt x="24" y="23"/>
                    </a:lnTo>
                    <a:lnTo>
                      <a:pt x="0" y="0"/>
                    </a:lnTo>
                    <a:lnTo>
                      <a:pt x="8572" y="0"/>
                    </a:lnTo>
                    <a:lnTo>
                      <a:pt x="8552" y="55"/>
                    </a:lnTo>
                    <a:lnTo>
                      <a:pt x="8530" y="110"/>
                    </a:lnTo>
                    <a:lnTo>
                      <a:pt x="8509" y="165"/>
                    </a:lnTo>
                    <a:lnTo>
                      <a:pt x="8486" y="217"/>
                    </a:lnTo>
                    <a:lnTo>
                      <a:pt x="8464" y="270"/>
                    </a:lnTo>
                    <a:lnTo>
                      <a:pt x="8442" y="320"/>
                    </a:lnTo>
                    <a:lnTo>
                      <a:pt x="8418" y="369"/>
                    </a:lnTo>
                    <a:lnTo>
                      <a:pt x="8395" y="417"/>
                    </a:lnTo>
                    <a:close/>
                  </a:path>
                </a:pathLst>
              </a:custGeom>
              <a:solidFill>
                <a:srgbClr val="F4B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2" name="Freeform 2337"/>
              <p:cNvSpPr>
                <a:spLocks/>
              </p:cNvSpPr>
              <p:nvPr/>
            </p:nvSpPr>
            <p:spPr bwMode="auto">
              <a:xfrm>
                <a:off x="1140" y="3319"/>
                <a:ext cx="2190" cy="105"/>
              </a:xfrm>
              <a:custGeom>
                <a:avLst/>
                <a:gdLst>
                  <a:gd name="T0" fmla="*/ 0 w 8760"/>
                  <a:gd name="T1" fmla="*/ 0 h 418"/>
                  <a:gd name="T2" fmla="*/ 0 w 8760"/>
                  <a:gd name="T3" fmla="*/ 0 h 418"/>
                  <a:gd name="T4" fmla="*/ 0 w 8760"/>
                  <a:gd name="T5" fmla="*/ 0 h 418"/>
                  <a:gd name="T6" fmla="*/ 0 w 8760"/>
                  <a:gd name="T7" fmla="*/ 0 h 418"/>
                  <a:gd name="T8" fmla="*/ 0 w 8760"/>
                  <a:gd name="T9" fmla="*/ 0 h 418"/>
                  <a:gd name="T10" fmla="*/ 0 w 8760"/>
                  <a:gd name="T11" fmla="*/ 0 h 418"/>
                  <a:gd name="T12" fmla="*/ 0 w 8760"/>
                  <a:gd name="T13" fmla="*/ 0 h 418"/>
                  <a:gd name="T14" fmla="*/ 0 w 8760"/>
                  <a:gd name="T15" fmla="*/ 0 h 418"/>
                  <a:gd name="T16" fmla="*/ 0 w 8760"/>
                  <a:gd name="T17" fmla="*/ 0 h 418"/>
                  <a:gd name="T18" fmla="*/ 0 w 8760"/>
                  <a:gd name="T19" fmla="*/ 0 h 418"/>
                  <a:gd name="T20" fmla="*/ 0 w 8760"/>
                  <a:gd name="T21" fmla="*/ 0 h 418"/>
                  <a:gd name="T22" fmla="*/ 0 w 8760"/>
                  <a:gd name="T23" fmla="*/ 0 h 418"/>
                  <a:gd name="T24" fmla="*/ 0 w 8760"/>
                  <a:gd name="T25" fmla="*/ 0 h 418"/>
                  <a:gd name="T26" fmla="*/ 0 w 8760"/>
                  <a:gd name="T27" fmla="*/ 0 h 418"/>
                  <a:gd name="T28" fmla="*/ 0 w 8760"/>
                  <a:gd name="T29" fmla="*/ 0 h 418"/>
                  <a:gd name="T30" fmla="*/ 0 w 8760"/>
                  <a:gd name="T31" fmla="*/ 0 h 418"/>
                  <a:gd name="T32" fmla="*/ 0 w 8760"/>
                  <a:gd name="T33" fmla="*/ 0 h 418"/>
                  <a:gd name="T34" fmla="*/ 0 w 8760"/>
                  <a:gd name="T35" fmla="*/ 0 h 418"/>
                  <a:gd name="T36" fmla="*/ 0 w 8760"/>
                  <a:gd name="T37" fmla="*/ 0 h 418"/>
                  <a:gd name="T38" fmla="*/ 0 w 8760"/>
                  <a:gd name="T39" fmla="*/ 0 h 418"/>
                  <a:gd name="T40" fmla="*/ 0 w 8760"/>
                  <a:gd name="T41" fmla="*/ 0 h 418"/>
                  <a:gd name="T42" fmla="*/ 0 w 8760"/>
                  <a:gd name="T43" fmla="*/ 0 h 418"/>
                  <a:gd name="T44" fmla="*/ 0 w 8760"/>
                  <a:gd name="T45" fmla="*/ 0 h 418"/>
                  <a:gd name="T46" fmla="*/ 0 w 8760"/>
                  <a:gd name="T47" fmla="*/ 0 h 418"/>
                  <a:gd name="T48" fmla="*/ 0 w 8760"/>
                  <a:gd name="T49" fmla="*/ 0 h 418"/>
                  <a:gd name="T50" fmla="*/ 0 w 8760"/>
                  <a:gd name="T51" fmla="*/ 0 h 418"/>
                  <a:gd name="T52" fmla="*/ 0 w 8760"/>
                  <a:gd name="T53" fmla="*/ 0 h 418"/>
                  <a:gd name="T54" fmla="*/ 0 w 8760"/>
                  <a:gd name="T55" fmla="*/ 0 h 418"/>
                  <a:gd name="T56" fmla="*/ 0 w 8760"/>
                  <a:gd name="T57" fmla="*/ 0 h 418"/>
                  <a:gd name="T58" fmla="*/ 0 w 8760"/>
                  <a:gd name="T59" fmla="*/ 0 h 418"/>
                  <a:gd name="T60" fmla="*/ 0 w 8760"/>
                  <a:gd name="T61" fmla="*/ 0 h 418"/>
                  <a:gd name="T62" fmla="*/ 0 w 8760"/>
                  <a:gd name="T63" fmla="*/ 0 h 418"/>
                  <a:gd name="T64" fmla="*/ 0 w 8760"/>
                  <a:gd name="T65" fmla="*/ 0 h 418"/>
                  <a:gd name="T66" fmla="*/ 0 w 8760"/>
                  <a:gd name="T67" fmla="*/ 0 h 418"/>
                  <a:gd name="T68" fmla="*/ 0 w 8760"/>
                  <a:gd name="T69" fmla="*/ 0 h 4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760"/>
                  <a:gd name="T106" fmla="*/ 0 h 418"/>
                  <a:gd name="T107" fmla="*/ 8760 w 8760"/>
                  <a:gd name="T108" fmla="*/ 418 h 4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760" h="418">
                    <a:moveTo>
                      <a:pt x="8607" y="418"/>
                    </a:moveTo>
                    <a:lnTo>
                      <a:pt x="471" y="418"/>
                    </a:lnTo>
                    <a:lnTo>
                      <a:pt x="426" y="401"/>
                    </a:lnTo>
                    <a:lnTo>
                      <a:pt x="382" y="384"/>
                    </a:lnTo>
                    <a:lnTo>
                      <a:pt x="342" y="364"/>
                    </a:lnTo>
                    <a:lnTo>
                      <a:pt x="302" y="344"/>
                    </a:lnTo>
                    <a:lnTo>
                      <a:pt x="264" y="323"/>
                    </a:lnTo>
                    <a:lnTo>
                      <a:pt x="228" y="301"/>
                    </a:lnTo>
                    <a:lnTo>
                      <a:pt x="194" y="277"/>
                    </a:lnTo>
                    <a:lnTo>
                      <a:pt x="163" y="252"/>
                    </a:lnTo>
                    <a:lnTo>
                      <a:pt x="147" y="239"/>
                    </a:lnTo>
                    <a:lnTo>
                      <a:pt x="133" y="225"/>
                    </a:lnTo>
                    <a:lnTo>
                      <a:pt x="120" y="212"/>
                    </a:lnTo>
                    <a:lnTo>
                      <a:pt x="107" y="198"/>
                    </a:lnTo>
                    <a:lnTo>
                      <a:pt x="95" y="185"/>
                    </a:lnTo>
                    <a:lnTo>
                      <a:pt x="81" y="169"/>
                    </a:lnTo>
                    <a:lnTo>
                      <a:pt x="71" y="154"/>
                    </a:lnTo>
                    <a:lnTo>
                      <a:pt x="60" y="138"/>
                    </a:lnTo>
                    <a:lnTo>
                      <a:pt x="50" y="122"/>
                    </a:lnTo>
                    <a:lnTo>
                      <a:pt x="41" y="107"/>
                    </a:lnTo>
                    <a:lnTo>
                      <a:pt x="33" y="89"/>
                    </a:lnTo>
                    <a:lnTo>
                      <a:pt x="25" y="72"/>
                    </a:lnTo>
                    <a:lnTo>
                      <a:pt x="17" y="55"/>
                    </a:lnTo>
                    <a:lnTo>
                      <a:pt x="10" y="37"/>
                    </a:lnTo>
                    <a:lnTo>
                      <a:pt x="5" y="18"/>
                    </a:lnTo>
                    <a:lnTo>
                      <a:pt x="0" y="0"/>
                    </a:lnTo>
                    <a:lnTo>
                      <a:pt x="8760" y="0"/>
                    </a:lnTo>
                    <a:lnTo>
                      <a:pt x="8743" y="55"/>
                    </a:lnTo>
                    <a:lnTo>
                      <a:pt x="8725" y="109"/>
                    </a:lnTo>
                    <a:lnTo>
                      <a:pt x="8706" y="162"/>
                    </a:lnTo>
                    <a:lnTo>
                      <a:pt x="8688" y="215"/>
                    </a:lnTo>
                    <a:lnTo>
                      <a:pt x="8668" y="268"/>
                    </a:lnTo>
                    <a:lnTo>
                      <a:pt x="8648" y="318"/>
                    </a:lnTo>
                    <a:lnTo>
                      <a:pt x="8628" y="369"/>
                    </a:lnTo>
                    <a:lnTo>
                      <a:pt x="8607" y="418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3" name="Freeform 2338"/>
              <p:cNvSpPr>
                <a:spLocks/>
              </p:cNvSpPr>
              <p:nvPr/>
            </p:nvSpPr>
            <p:spPr bwMode="auto">
              <a:xfrm>
                <a:off x="1138" y="3267"/>
                <a:ext cx="2207" cy="105"/>
              </a:xfrm>
              <a:custGeom>
                <a:avLst/>
                <a:gdLst>
                  <a:gd name="T0" fmla="*/ 0 w 8827"/>
                  <a:gd name="T1" fmla="*/ 0 h 419"/>
                  <a:gd name="T2" fmla="*/ 0 w 8827"/>
                  <a:gd name="T3" fmla="*/ 0 h 419"/>
                  <a:gd name="T4" fmla="*/ 0 w 8827"/>
                  <a:gd name="T5" fmla="*/ 0 h 419"/>
                  <a:gd name="T6" fmla="*/ 0 w 8827"/>
                  <a:gd name="T7" fmla="*/ 0 h 419"/>
                  <a:gd name="T8" fmla="*/ 0 w 8827"/>
                  <a:gd name="T9" fmla="*/ 0 h 419"/>
                  <a:gd name="T10" fmla="*/ 0 w 8827"/>
                  <a:gd name="T11" fmla="*/ 0 h 419"/>
                  <a:gd name="T12" fmla="*/ 0 w 8827"/>
                  <a:gd name="T13" fmla="*/ 0 h 419"/>
                  <a:gd name="T14" fmla="*/ 0 w 8827"/>
                  <a:gd name="T15" fmla="*/ 0 h 419"/>
                  <a:gd name="T16" fmla="*/ 0 w 8827"/>
                  <a:gd name="T17" fmla="*/ 0 h 419"/>
                  <a:gd name="T18" fmla="*/ 0 w 8827"/>
                  <a:gd name="T19" fmla="*/ 0 h 419"/>
                  <a:gd name="T20" fmla="*/ 0 w 8827"/>
                  <a:gd name="T21" fmla="*/ 0 h 419"/>
                  <a:gd name="T22" fmla="*/ 0 w 8827"/>
                  <a:gd name="T23" fmla="*/ 0 h 419"/>
                  <a:gd name="T24" fmla="*/ 0 w 8827"/>
                  <a:gd name="T25" fmla="*/ 0 h 419"/>
                  <a:gd name="T26" fmla="*/ 0 w 8827"/>
                  <a:gd name="T27" fmla="*/ 0 h 419"/>
                  <a:gd name="T28" fmla="*/ 0 w 8827"/>
                  <a:gd name="T29" fmla="*/ 0 h 419"/>
                  <a:gd name="T30" fmla="*/ 0 w 8827"/>
                  <a:gd name="T31" fmla="*/ 0 h 419"/>
                  <a:gd name="T32" fmla="*/ 0 w 8827"/>
                  <a:gd name="T33" fmla="*/ 0 h 419"/>
                  <a:gd name="T34" fmla="*/ 0 w 8827"/>
                  <a:gd name="T35" fmla="*/ 0 h 419"/>
                  <a:gd name="T36" fmla="*/ 0 w 8827"/>
                  <a:gd name="T37" fmla="*/ 0 h 419"/>
                  <a:gd name="T38" fmla="*/ 0 w 8827"/>
                  <a:gd name="T39" fmla="*/ 0 h 419"/>
                  <a:gd name="T40" fmla="*/ 0 w 8827"/>
                  <a:gd name="T41" fmla="*/ 0 h 419"/>
                  <a:gd name="T42" fmla="*/ 0 w 8827"/>
                  <a:gd name="T43" fmla="*/ 0 h 419"/>
                  <a:gd name="T44" fmla="*/ 0 w 8827"/>
                  <a:gd name="T45" fmla="*/ 0 h 4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827"/>
                  <a:gd name="T70" fmla="*/ 0 h 419"/>
                  <a:gd name="T71" fmla="*/ 8827 w 8827"/>
                  <a:gd name="T72" fmla="*/ 419 h 41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827" h="419">
                    <a:moveTo>
                      <a:pt x="8696" y="419"/>
                    </a:moveTo>
                    <a:lnTo>
                      <a:pt x="124" y="419"/>
                    </a:lnTo>
                    <a:lnTo>
                      <a:pt x="100" y="394"/>
                    </a:lnTo>
                    <a:lnTo>
                      <a:pt x="81" y="367"/>
                    </a:lnTo>
                    <a:lnTo>
                      <a:pt x="62" y="339"/>
                    </a:lnTo>
                    <a:lnTo>
                      <a:pt x="45" y="310"/>
                    </a:lnTo>
                    <a:lnTo>
                      <a:pt x="30" y="281"/>
                    </a:lnTo>
                    <a:lnTo>
                      <a:pt x="19" y="250"/>
                    </a:lnTo>
                    <a:lnTo>
                      <a:pt x="8" y="217"/>
                    </a:lnTo>
                    <a:lnTo>
                      <a:pt x="0" y="184"/>
                    </a:lnTo>
                    <a:lnTo>
                      <a:pt x="54" y="136"/>
                    </a:lnTo>
                    <a:lnTo>
                      <a:pt x="104" y="90"/>
                    </a:lnTo>
                    <a:lnTo>
                      <a:pt x="151" y="45"/>
                    </a:lnTo>
                    <a:lnTo>
                      <a:pt x="193" y="0"/>
                    </a:lnTo>
                    <a:lnTo>
                      <a:pt x="8827" y="0"/>
                    </a:lnTo>
                    <a:lnTo>
                      <a:pt x="8812" y="53"/>
                    </a:lnTo>
                    <a:lnTo>
                      <a:pt x="8798" y="107"/>
                    </a:lnTo>
                    <a:lnTo>
                      <a:pt x="8782" y="160"/>
                    </a:lnTo>
                    <a:lnTo>
                      <a:pt x="8766" y="213"/>
                    </a:lnTo>
                    <a:lnTo>
                      <a:pt x="8749" y="264"/>
                    </a:lnTo>
                    <a:lnTo>
                      <a:pt x="8732" y="317"/>
                    </a:lnTo>
                    <a:lnTo>
                      <a:pt x="8715" y="367"/>
                    </a:lnTo>
                    <a:lnTo>
                      <a:pt x="8696" y="419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4" name="Freeform 2339"/>
              <p:cNvSpPr>
                <a:spLocks/>
              </p:cNvSpPr>
              <p:nvPr/>
            </p:nvSpPr>
            <p:spPr bwMode="auto">
              <a:xfrm>
                <a:off x="1138" y="3215"/>
                <a:ext cx="2220" cy="104"/>
              </a:xfrm>
              <a:custGeom>
                <a:avLst/>
                <a:gdLst>
                  <a:gd name="T0" fmla="*/ 0 w 8877"/>
                  <a:gd name="T1" fmla="*/ 0 h 417"/>
                  <a:gd name="T2" fmla="*/ 0 w 8877"/>
                  <a:gd name="T3" fmla="*/ 0 h 417"/>
                  <a:gd name="T4" fmla="*/ 0 w 8877"/>
                  <a:gd name="T5" fmla="*/ 0 h 417"/>
                  <a:gd name="T6" fmla="*/ 0 w 8877"/>
                  <a:gd name="T7" fmla="*/ 0 h 417"/>
                  <a:gd name="T8" fmla="*/ 0 w 8877"/>
                  <a:gd name="T9" fmla="*/ 0 h 417"/>
                  <a:gd name="T10" fmla="*/ 0 w 8877"/>
                  <a:gd name="T11" fmla="*/ 0 h 417"/>
                  <a:gd name="T12" fmla="*/ 0 w 8877"/>
                  <a:gd name="T13" fmla="*/ 0 h 417"/>
                  <a:gd name="T14" fmla="*/ 0 w 8877"/>
                  <a:gd name="T15" fmla="*/ 0 h 417"/>
                  <a:gd name="T16" fmla="*/ 0 w 8877"/>
                  <a:gd name="T17" fmla="*/ 0 h 417"/>
                  <a:gd name="T18" fmla="*/ 0 w 8877"/>
                  <a:gd name="T19" fmla="*/ 0 h 417"/>
                  <a:gd name="T20" fmla="*/ 0 w 8877"/>
                  <a:gd name="T21" fmla="*/ 0 h 417"/>
                  <a:gd name="T22" fmla="*/ 0 w 8877"/>
                  <a:gd name="T23" fmla="*/ 0 h 417"/>
                  <a:gd name="T24" fmla="*/ 0 w 8877"/>
                  <a:gd name="T25" fmla="*/ 0 h 417"/>
                  <a:gd name="T26" fmla="*/ 0 w 8877"/>
                  <a:gd name="T27" fmla="*/ 0 h 417"/>
                  <a:gd name="T28" fmla="*/ 0 w 8877"/>
                  <a:gd name="T29" fmla="*/ 0 h 417"/>
                  <a:gd name="T30" fmla="*/ 0 w 8877"/>
                  <a:gd name="T31" fmla="*/ 0 h 417"/>
                  <a:gd name="T32" fmla="*/ 0 w 8877"/>
                  <a:gd name="T33" fmla="*/ 0 h 417"/>
                  <a:gd name="T34" fmla="*/ 0 w 8877"/>
                  <a:gd name="T35" fmla="*/ 0 h 417"/>
                  <a:gd name="T36" fmla="*/ 0 w 8877"/>
                  <a:gd name="T37" fmla="*/ 0 h 417"/>
                  <a:gd name="T38" fmla="*/ 0 w 8877"/>
                  <a:gd name="T39" fmla="*/ 0 h 417"/>
                  <a:gd name="T40" fmla="*/ 0 w 8877"/>
                  <a:gd name="T41" fmla="*/ 0 h 417"/>
                  <a:gd name="T42" fmla="*/ 0 w 8877"/>
                  <a:gd name="T43" fmla="*/ 0 h 417"/>
                  <a:gd name="T44" fmla="*/ 0 w 8877"/>
                  <a:gd name="T45" fmla="*/ 0 h 417"/>
                  <a:gd name="T46" fmla="*/ 0 w 8877"/>
                  <a:gd name="T47" fmla="*/ 0 h 417"/>
                  <a:gd name="T48" fmla="*/ 0 w 8877"/>
                  <a:gd name="T49" fmla="*/ 0 h 417"/>
                  <a:gd name="T50" fmla="*/ 0 w 8877"/>
                  <a:gd name="T51" fmla="*/ 0 h 417"/>
                  <a:gd name="T52" fmla="*/ 0 w 8877"/>
                  <a:gd name="T53" fmla="*/ 0 h 417"/>
                  <a:gd name="T54" fmla="*/ 0 w 8877"/>
                  <a:gd name="T55" fmla="*/ 0 h 417"/>
                  <a:gd name="T56" fmla="*/ 0 w 8877"/>
                  <a:gd name="T57" fmla="*/ 0 h 4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877"/>
                  <a:gd name="T88" fmla="*/ 0 h 417"/>
                  <a:gd name="T89" fmla="*/ 8877 w 8877"/>
                  <a:gd name="T90" fmla="*/ 417 h 4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877" h="417">
                    <a:moveTo>
                      <a:pt x="8767" y="417"/>
                    </a:moveTo>
                    <a:lnTo>
                      <a:pt x="7" y="417"/>
                    </a:lnTo>
                    <a:lnTo>
                      <a:pt x="3" y="405"/>
                    </a:lnTo>
                    <a:lnTo>
                      <a:pt x="0" y="392"/>
                    </a:lnTo>
                    <a:lnTo>
                      <a:pt x="30" y="365"/>
                    </a:lnTo>
                    <a:lnTo>
                      <a:pt x="59" y="340"/>
                    </a:lnTo>
                    <a:lnTo>
                      <a:pt x="87" y="315"/>
                    </a:lnTo>
                    <a:lnTo>
                      <a:pt x="114" y="289"/>
                    </a:lnTo>
                    <a:lnTo>
                      <a:pt x="139" y="264"/>
                    </a:lnTo>
                    <a:lnTo>
                      <a:pt x="162" y="240"/>
                    </a:lnTo>
                    <a:lnTo>
                      <a:pt x="186" y="215"/>
                    </a:lnTo>
                    <a:lnTo>
                      <a:pt x="209" y="190"/>
                    </a:lnTo>
                    <a:lnTo>
                      <a:pt x="228" y="166"/>
                    </a:lnTo>
                    <a:lnTo>
                      <a:pt x="250" y="141"/>
                    </a:lnTo>
                    <a:lnTo>
                      <a:pt x="268" y="117"/>
                    </a:lnTo>
                    <a:lnTo>
                      <a:pt x="285" y="93"/>
                    </a:lnTo>
                    <a:lnTo>
                      <a:pt x="302" y="70"/>
                    </a:lnTo>
                    <a:lnTo>
                      <a:pt x="318" y="46"/>
                    </a:lnTo>
                    <a:lnTo>
                      <a:pt x="333" y="22"/>
                    </a:lnTo>
                    <a:lnTo>
                      <a:pt x="347" y="0"/>
                    </a:lnTo>
                    <a:lnTo>
                      <a:pt x="8877" y="0"/>
                    </a:lnTo>
                    <a:lnTo>
                      <a:pt x="8865" y="51"/>
                    </a:lnTo>
                    <a:lnTo>
                      <a:pt x="8853" y="104"/>
                    </a:lnTo>
                    <a:lnTo>
                      <a:pt x="8840" y="157"/>
                    </a:lnTo>
                    <a:lnTo>
                      <a:pt x="8827" y="209"/>
                    </a:lnTo>
                    <a:lnTo>
                      <a:pt x="8812" y="261"/>
                    </a:lnTo>
                    <a:lnTo>
                      <a:pt x="8798" y="314"/>
                    </a:lnTo>
                    <a:lnTo>
                      <a:pt x="8783" y="365"/>
                    </a:lnTo>
                    <a:lnTo>
                      <a:pt x="8767" y="417"/>
                    </a:lnTo>
                    <a:close/>
                  </a:path>
                </a:pathLst>
              </a:custGeom>
              <a:solidFill>
                <a:srgbClr val="F1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5" name="Freeform 2340"/>
              <p:cNvSpPr>
                <a:spLocks/>
              </p:cNvSpPr>
              <p:nvPr/>
            </p:nvSpPr>
            <p:spPr bwMode="auto">
              <a:xfrm>
                <a:off x="1186" y="3162"/>
                <a:ext cx="2181" cy="105"/>
              </a:xfrm>
              <a:custGeom>
                <a:avLst/>
                <a:gdLst>
                  <a:gd name="T0" fmla="*/ 0 w 8721"/>
                  <a:gd name="T1" fmla="*/ 0 h 418"/>
                  <a:gd name="T2" fmla="*/ 0 w 8721"/>
                  <a:gd name="T3" fmla="*/ 0 h 418"/>
                  <a:gd name="T4" fmla="*/ 0 w 8721"/>
                  <a:gd name="T5" fmla="*/ 0 h 418"/>
                  <a:gd name="T6" fmla="*/ 0 w 8721"/>
                  <a:gd name="T7" fmla="*/ 0 h 418"/>
                  <a:gd name="T8" fmla="*/ 0 w 8721"/>
                  <a:gd name="T9" fmla="*/ 0 h 418"/>
                  <a:gd name="T10" fmla="*/ 0 w 8721"/>
                  <a:gd name="T11" fmla="*/ 0 h 418"/>
                  <a:gd name="T12" fmla="*/ 0 w 8721"/>
                  <a:gd name="T13" fmla="*/ 0 h 418"/>
                  <a:gd name="T14" fmla="*/ 0 w 8721"/>
                  <a:gd name="T15" fmla="*/ 0 h 418"/>
                  <a:gd name="T16" fmla="*/ 0 w 8721"/>
                  <a:gd name="T17" fmla="*/ 0 h 418"/>
                  <a:gd name="T18" fmla="*/ 0 w 8721"/>
                  <a:gd name="T19" fmla="*/ 0 h 418"/>
                  <a:gd name="T20" fmla="*/ 0 w 8721"/>
                  <a:gd name="T21" fmla="*/ 0 h 418"/>
                  <a:gd name="T22" fmla="*/ 0 w 8721"/>
                  <a:gd name="T23" fmla="*/ 0 h 418"/>
                  <a:gd name="T24" fmla="*/ 0 w 8721"/>
                  <a:gd name="T25" fmla="*/ 0 h 418"/>
                  <a:gd name="T26" fmla="*/ 0 w 8721"/>
                  <a:gd name="T27" fmla="*/ 0 h 418"/>
                  <a:gd name="T28" fmla="*/ 0 w 8721"/>
                  <a:gd name="T29" fmla="*/ 0 h 418"/>
                  <a:gd name="T30" fmla="*/ 0 w 8721"/>
                  <a:gd name="T31" fmla="*/ 0 h 418"/>
                  <a:gd name="T32" fmla="*/ 0 w 8721"/>
                  <a:gd name="T33" fmla="*/ 0 h 418"/>
                  <a:gd name="T34" fmla="*/ 0 w 8721"/>
                  <a:gd name="T35" fmla="*/ 0 h 418"/>
                  <a:gd name="T36" fmla="*/ 0 w 8721"/>
                  <a:gd name="T37" fmla="*/ 0 h 418"/>
                  <a:gd name="T38" fmla="*/ 0 w 8721"/>
                  <a:gd name="T39" fmla="*/ 0 h 418"/>
                  <a:gd name="T40" fmla="*/ 0 w 8721"/>
                  <a:gd name="T41" fmla="*/ 0 h 418"/>
                  <a:gd name="T42" fmla="*/ 0 w 8721"/>
                  <a:gd name="T43" fmla="*/ 0 h 418"/>
                  <a:gd name="T44" fmla="*/ 0 w 8721"/>
                  <a:gd name="T45" fmla="*/ 0 h 418"/>
                  <a:gd name="T46" fmla="*/ 0 w 8721"/>
                  <a:gd name="T47" fmla="*/ 0 h 418"/>
                  <a:gd name="T48" fmla="*/ 0 w 8721"/>
                  <a:gd name="T49" fmla="*/ 0 h 418"/>
                  <a:gd name="T50" fmla="*/ 0 w 8721"/>
                  <a:gd name="T51" fmla="*/ 0 h 418"/>
                  <a:gd name="T52" fmla="*/ 0 w 8721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721"/>
                  <a:gd name="T82" fmla="*/ 0 h 418"/>
                  <a:gd name="T83" fmla="*/ 8721 w 8721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721" h="418">
                    <a:moveTo>
                      <a:pt x="8634" y="418"/>
                    </a:moveTo>
                    <a:lnTo>
                      <a:pt x="0" y="418"/>
                    </a:lnTo>
                    <a:lnTo>
                      <a:pt x="24" y="390"/>
                    </a:lnTo>
                    <a:lnTo>
                      <a:pt x="47" y="363"/>
                    </a:lnTo>
                    <a:lnTo>
                      <a:pt x="68" y="336"/>
                    </a:lnTo>
                    <a:lnTo>
                      <a:pt x="88" y="309"/>
                    </a:lnTo>
                    <a:lnTo>
                      <a:pt x="108" y="282"/>
                    </a:lnTo>
                    <a:lnTo>
                      <a:pt x="125" y="256"/>
                    </a:lnTo>
                    <a:lnTo>
                      <a:pt x="142" y="229"/>
                    </a:lnTo>
                    <a:lnTo>
                      <a:pt x="157" y="203"/>
                    </a:lnTo>
                    <a:lnTo>
                      <a:pt x="171" y="177"/>
                    </a:lnTo>
                    <a:lnTo>
                      <a:pt x="185" y="152"/>
                    </a:lnTo>
                    <a:lnTo>
                      <a:pt x="196" y="125"/>
                    </a:lnTo>
                    <a:lnTo>
                      <a:pt x="207" y="100"/>
                    </a:lnTo>
                    <a:lnTo>
                      <a:pt x="216" y="75"/>
                    </a:lnTo>
                    <a:lnTo>
                      <a:pt x="224" y="50"/>
                    </a:lnTo>
                    <a:lnTo>
                      <a:pt x="231" y="25"/>
                    </a:lnTo>
                    <a:lnTo>
                      <a:pt x="237" y="0"/>
                    </a:lnTo>
                    <a:lnTo>
                      <a:pt x="8721" y="0"/>
                    </a:lnTo>
                    <a:lnTo>
                      <a:pt x="8713" y="51"/>
                    </a:lnTo>
                    <a:lnTo>
                      <a:pt x="8704" y="104"/>
                    </a:lnTo>
                    <a:lnTo>
                      <a:pt x="8695" y="155"/>
                    </a:lnTo>
                    <a:lnTo>
                      <a:pt x="8684" y="208"/>
                    </a:lnTo>
                    <a:lnTo>
                      <a:pt x="8672" y="261"/>
                    </a:lnTo>
                    <a:lnTo>
                      <a:pt x="8660" y="314"/>
                    </a:lnTo>
                    <a:lnTo>
                      <a:pt x="8647" y="365"/>
                    </a:lnTo>
                    <a:lnTo>
                      <a:pt x="8634" y="418"/>
                    </a:lnTo>
                    <a:close/>
                  </a:path>
                </a:pathLst>
              </a:custGeom>
              <a:solidFill>
                <a:srgbClr val="F0A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6" name="Freeform 2341"/>
              <p:cNvSpPr>
                <a:spLocks/>
              </p:cNvSpPr>
              <p:nvPr/>
            </p:nvSpPr>
            <p:spPr bwMode="auto">
              <a:xfrm>
                <a:off x="1225" y="3110"/>
                <a:ext cx="2148" cy="105"/>
              </a:xfrm>
              <a:custGeom>
                <a:avLst/>
                <a:gdLst>
                  <a:gd name="T0" fmla="*/ 0 w 8592"/>
                  <a:gd name="T1" fmla="*/ 0 h 419"/>
                  <a:gd name="T2" fmla="*/ 0 w 8592"/>
                  <a:gd name="T3" fmla="*/ 0 h 419"/>
                  <a:gd name="T4" fmla="*/ 0 w 8592"/>
                  <a:gd name="T5" fmla="*/ 0 h 419"/>
                  <a:gd name="T6" fmla="*/ 0 w 8592"/>
                  <a:gd name="T7" fmla="*/ 0 h 419"/>
                  <a:gd name="T8" fmla="*/ 0 w 8592"/>
                  <a:gd name="T9" fmla="*/ 0 h 419"/>
                  <a:gd name="T10" fmla="*/ 0 w 8592"/>
                  <a:gd name="T11" fmla="*/ 0 h 419"/>
                  <a:gd name="T12" fmla="*/ 0 w 8592"/>
                  <a:gd name="T13" fmla="*/ 0 h 419"/>
                  <a:gd name="T14" fmla="*/ 0 w 8592"/>
                  <a:gd name="T15" fmla="*/ 0 h 419"/>
                  <a:gd name="T16" fmla="*/ 0 w 8592"/>
                  <a:gd name="T17" fmla="*/ 0 h 419"/>
                  <a:gd name="T18" fmla="*/ 0 w 8592"/>
                  <a:gd name="T19" fmla="*/ 0 h 419"/>
                  <a:gd name="T20" fmla="*/ 0 w 8592"/>
                  <a:gd name="T21" fmla="*/ 0 h 419"/>
                  <a:gd name="T22" fmla="*/ 0 w 8592"/>
                  <a:gd name="T23" fmla="*/ 0 h 419"/>
                  <a:gd name="T24" fmla="*/ 0 w 8592"/>
                  <a:gd name="T25" fmla="*/ 0 h 419"/>
                  <a:gd name="T26" fmla="*/ 0 w 8592"/>
                  <a:gd name="T27" fmla="*/ 0 h 419"/>
                  <a:gd name="T28" fmla="*/ 0 w 8592"/>
                  <a:gd name="T29" fmla="*/ 0 h 419"/>
                  <a:gd name="T30" fmla="*/ 0 w 8592"/>
                  <a:gd name="T31" fmla="*/ 0 h 419"/>
                  <a:gd name="T32" fmla="*/ 0 w 8592"/>
                  <a:gd name="T33" fmla="*/ 0 h 419"/>
                  <a:gd name="T34" fmla="*/ 0 w 8592"/>
                  <a:gd name="T35" fmla="*/ 0 h 419"/>
                  <a:gd name="T36" fmla="*/ 0 w 8592"/>
                  <a:gd name="T37" fmla="*/ 0 h 419"/>
                  <a:gd name="T38" fmla="*/ 0 w 8592"/>
                  <a:gd name="T39" fmla="*/ 0 h 419"/>
                  <a:gd name="T40" fmla="*/ 0 w 8592"/>
                  <a:gd name="T41" fmla="*/ 0 h 419"/>
                  <a:gd name="T42" fmla="*/ 0 w 8592"/>
                  <a:gd name="T43" fmla="*/ 0 h 419"/>
                  <a:gd name="T44" fmla="*/ 0 w 8592"/>
                  <a:gd name="T45" fmla="*/ 0 h 419"/>
                  <a:gd name="T46" fmla="*/ 0 w 8592"/>
                  <a:gd name="T47" fmla="*/ 0 h 419"/>
                  <a:gd name="T48" fmla="*/ 0 w 8592"/>
                  <a:gd name="T49" fmla="*/ 0 h 419"/>
                  <a:gd name="T50" fmla="*/ 0 w 8592"/>
                  <a:gd name="T51" fmla="*/ 0 h 419"/>
                  <a:gd name="T52" fmla="*/ 0 w 8592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592"/>
                  <a:gd name="T82" fmla="*/ 0 h 419"/>
                  <a:gd name="T83" fmla="*/ 8592 w 8592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592" h="419">
                    <a:moveTo>
                      <a:pt x="8530" y="419"/>
                    </a:moveTo>
                    <a:lnTo>
                      <a:pt x="0" y="419"/>
                    </a:lnTo>
                    <a:lnTo>
                      <a:pt x="15" y="391"/>
                    </a:lnTo>
                    <a:lnTo>
                      <a:pt x="29" y="363"/>
                    </a:lnTo>
                    <a:lnTo>
                      <a:pt x="41" y="335"/>
                    </a:lnTo>
                    <a:lnTo>
                      <a:pt x="53" y="309"/>
                    </a:lnTo>
                    <a:lnTo>
                      <a:pt x="62" y="281"/>
                    </a:lnTo>
                    <a:lnTo>
                      <a:pt x="71" y="255"/>
                    </a:lnTo>
                    <a:lnTo>
                      <a:pt x="78" y="229"/>
                    </a:lnTo>
                    <a:lnTo>
                      <a:pt x="85" y="202"/>
                    </a:lnTo>
                    <a:lnTo>
                      <a:pt x="90" y="177"/>
                    </a:lnTo>
                    <a:lnTo>
                      <a:pt x="94" y="151"/>
                    </a:lnTo>
                    <a:lnTo>
                      <a:pt x="97" y="126"/>
                    </a:lnTo>
                    <a:lnTo>
                      <a:pt x="98" y="100"/>
                    </a:lnTo>
                    <a:lnTo>
                      <a:pt x="99" y="74"/>
                    </a:lnTo>
                    <a:lnTo>
                      <a:pt x="98" y="49"/>
                    </a:lnTo>
                    <a:lnTo>
                      <a:pt x="97" y="25"/>
                    </a:lnTo>
                    <a:lnTo>
                      <a:pt x="94" y="0"/>
                    </a:lnTo>
                    <a:lnTo>
                      <a:pt x="8592" y="0"/>
                    </a:lnTo>
                    <a:lnTo>
                      <a:pt x="8587" y="50"/>
                    </a:lnTo>
                    <a:lnTo>
                      <a:pt x="8582" y="102"/>
                    </a:lnTo>
                    <a:lnTo>
                      <a:pt x="8575" y="155"/>
                    </a:lnTo>
                    <a:lnTo>
                      <a:pt x="8567" y="206"/>
                    </a:lnTo>
                    <a:lnTo>
                      <a:pt x="8559" y="259"/>
                    </a:lnTo>
                    <a:lnTo>
                      <a:pt x="8550" y="312"/>
                    </a:lnTo>
                    <a:lnTo>
                      <a:pt x="8541" y="364"/>
                    </a:lnTo>
                    <a:lnTo>
                      <a:pt x="8530" y="419"/>
                    </a:lnTo>
                    <a:close/>
                  </a:path>
                </a:pathLst>
              </a:custGeom>
              <a:solidFill>
                <a:srgbClr val="EE9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7" name="Freeform 2342"/>
              <p:cNvSpPr>
                <a:spLocks/>
              </p:cNvSpPr>
              <p:nvPr/>
            </p:nvSpPr>
            <p:spPr bwMode="auto">
              <a:xfrm>
                <a:off x="1233" y="3058"/>
                <a:ext cx="2142" cy="104"/>
              </a:xfrm>
              <a:custGeom>
                <a:avLst/>
                <a:gdLst>
                  <a:gd name="T0" fmla="*/ 0 w 8569"/>
                  <a:gd name="T1" fmla="*/ 0 h 419"/>
                  <a:gd name="T2" fmla="*/ 0 w 8569"/>
                  <a:gd name="T3" fmla="*/ 0 h 419"/>
                  <a:gd name="T4" fmla="*/ 0 w 8569"/>
                  <a:gd name="T5" fmla="*/ 0 h 419"/>
                  <a:gd name="T6" fmla="*/ 0 w 8569"/>
                  <a:gd name="T7" fmla="*/ 0 h 419"/>
                  <a:gd name="T8" fmla="*/ 0 w 8569"/>
                  <a:gd name="T9" fmla="*/ 0 h 419"/>
                  <a:gd name="T10" fmla="*/ 0 w 8569"/>
                  <a:gd name="T11" fmla="*/ 0 h 419"/>
                  <a:gd name="T12" fmla="*/ 0 w 8569"/>
                  <a:gd name="T13" fmla="*/ 0 h 419"/>
                  <a:gd name="T14" fmla="*/ 0 w 8569"/>
                  <a:gd name="T15" fmla="*/ 0 h 419"/>
                  <a:gd name="T16" fmla="*/ 0 w 8569"/>
                  <a:gd name="T17" fmla="*/ 0 h 419"/>
                  <a:gd name="T18" fmla="*/ 0 w 8569"/>
                  <a:gd name="T19" fmla="*/ 0 h 419"/>
                  <a:gd name="T20" fmla="*/ 0 w 8569"/>
                  <a:gd name="T21" fmla="*/ 0 h 419"/>
                  <a:gd name="T22" fmla="*/ 0 w 8569"/>
                  <a:gd name="T23" fmla="*/ 0 h 419"/>
                  <a:gd name="T24" fmla="*/ 0 w 8569"/>
                  <a:gd name="T25" fmla="*/ 0 h 419"/>
                  <a:gd name="T26" fmla="*/ 0 w 8569"/>
                  <a:gd name="T27" fmla="*/ 0 h 419"/>
                  <a:gd name="T28" fmla="*/ 0 w 8569"/>
                  <a:gd name="T29" fmla="*/ 0 h 419"/>
                  <a:gd name="T30" fmla="*/ 0 w 8569"/>
                  <a:gd name="T31" fmla="*/ 0 h 419"/>
                  <a:gd name="T32" fmla="*/ 0 w 8569"/>
                  <a:gd name="T33" fmla="*/ 0 h 419"/>
                  <a:gd name="T34" fmla="*/ 0 w 8569"/>
                  <a:gd name="T35" fmla="*/ 0 h 419"/>
                  <a:gd name="T36" fmla="*/ 0 w 8569"/>
                  <a:gd name="T37" fmla="*/ 0 h 419"/>
                  <a:gd name="T38" fmla="*/ 0 w 8569"/>
                  <a:gd name="T39" fmla="*/ 0 h 419"/>
                  <a:gd name="T40" fmla="*/ 0 w 8569"/>
                  <a:gd name="T41" fmla="*/ 0 h 419"/>
                  <a:gd name="T42" fmla="*/ 0 w 8569"/>
                  <a:gd name="T43" fmla="*/ 0 h 419"/>
                  <a:gd name="T44" fmla="*/ 0 w 8569"/>
                  <a:gd name="T45" fmla="*/ 0 h 419"/>
                  <a:gd name="T46" fmla="*/ 0 w 8569"/>
                  <a:gd name="T47" fmla="*/ 0 h 419"/>
                  <a:gd name="T48" fmla="*/ 0 w 8569"/>
                  <a:gd name="T49" fmla="*/ 0 h 419"/>
                  <a:gd name="T50" fmla="*/ 0 w 8569"/>
                  <a:gd name="T51" fmla="*/ 0 h 419"/>
                  <a:gd name="T52" fmla="*/ 0 w 8569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569"/>
                  <a:gd name="T82" fmla="*/ 0 h 419"/>
                  <a:gd name="T83" fmla="*/ 8569 w 8569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569" h="419">
                    <a:moveTo>
                      <a:pt x="8536" y="419"/>
                    </a:moveTo>
                    <a:lnTo>
                      <a:pt x="52" y="419"/>
                    </a:lnTo>
                    <a:lnTo>
                      <a:pt x="58" y="391"/>
                    </a:lnTo>
                    <a:lnTo>
                      <a:pt x="63" y="363"/>
                    </a:lnTo>
                    <a:lnTo>
                      <a:pt x="66" y="337"/>
                    </a:lnTo>
                    <a:lnTo>
                      <a:pt x="67" y="309"/>
                    </a:lnTo>
                    <a:lnTo>
                      <a:pt x="68" y="283"/>
                    </a:lnTo>
                    <a:lnTo>
                      <a:pt x="67" y="256"/>
                    </a:lnTo>
                    <a:lnTo>
                      <a:pt x="66" y="230"/>
                    </a:lnTo>
                    <a:lnTo>
                      <a:pt x="62" y="204"/>
                    </a:lnTo>
                    <a:lnTo>
                      <a:pt x="58" y="177"/>
                    </a:lnTo>
                    <a:lnTo>
                      <a:pt x="52" y="152"/>
                    </a:lnTo>
                    <a:lnTo>
                      <a:pt x="46" y="126"/>
                    </a:lnTo>
                    <a:lnTo>
                      <a:pt x="39" y="101"/>
                    </a:lnTo>
                    <a:lnTo>
                      <a:pt x="30" y="76"/>
                    </a:lnTo>
                    <a:lnTo>
                      <a:pt x="21" y="50"/>
                    </a:lnTo>
                    <a:lnTo>
                      <a:pt x="10" y="25"/>
                    </a:lnTo>
                    <a:lnTo>
                      <a:pt x="0" y="0"/>
                    </a:lnTo>
                    <a:lnTo>
                      <a:pt x="8569" y="0"/>
                    </a:lnTo>
                    <a:lnTo>
                      <a:pt x="8569" y="50"/>
                    </a:lnTo>
                    <a:lnTo>
                      <a:pt x="8568" y="102"/>
                    </a:lnTo>
                    <a:lnTo>
                      <a:pt x="8565" y="153"/>
                    </a:lnTo>
                    <a:lnTo>
                      <a:pt x="8561" y="205"/>
                    </a:lnTo>
                    <a:lnTo>
                      <a:pt x="8556" y="258"/>
                    </a:lnTo>
                    <a:lnTo>
                      <a:pt x="8551" y="310"/>
                    </a:lnTo>
                    <a:lnTo>
                      <a:pt x="8544" y="365"/>
                    </a:lnTo>
                    <a:lnTo>
                      <a:pt x="8536" y="419"/>
                    </a:lnTo>
                    <a:close/>
                  </a:path>
                </a:pathLst>
              </a:custGeom>
              <a:solidFill>
                <a:srgbClr val="ED96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8" name="Freeform 2343"/>
              <p:cNvSpPr>
                <a:spLocks/>
              </p:cNvSpPr>
              <p:nvPr/>
            </p:nvSpPr>
            <p:spPr bwMode="auto">
              <a:xfrm>
                <a:off x="1199" y="3006"/>
                <a:ext cx="2176" cy="104"/>
              </a:xfrm>
              <a:custGeom>
                <a:avLst/>
                <a:gdLst>
                  <a:gd name="T0" fmla="*/ 0 w 8704"/>
                  <a:gd name="T1" fmla="*/ 0 h 418"/>
                  <a:gd name="T2" fmla="*/ 0 w 8704"/>
                  <a:gd name="T3" fmla="*/ 0 h 418"/>
                  <a:gd name="T4" fmla="*/ 0 w 8704"/>
                  <a:gd name="T5" fmla="*/ 0 h 418"/>
                  <a:gd name="T6" fmla="*/ 0 w 8704"/>
                  <a:gd name="T7" fmla="*/ 0 h 418"/>
                  <a:gd name="T8" fmla="*/ 0 w 8704"/>
                  <a:gd name="T9" fmla="*/ 0 h 418"/>
                  <a:gd name="T10" fmla="*/ 0 w 8704"/>
                  <a:gd name="T11" fmla="*/ 0 h 418"/>
                  <a:gd name="T12" fmla="*/ 0 w 8704"/>
                  <a:gd name="T13" fmla="*/ 0 h 418"/>
                  <a:gd name="T14" fmla="*/ 0 w 8704"/>
                  <a:gd name="T15" fmla="*/ 0 h 418"/>
                  <a:gd name="T16" fmla="*/ 0 w 8704"/>
                  <a:gd name="T17" fmla="*/ 0 h 418"/>
                  <a:gd name="T18" fmla="*/ 0 w 8704"/>
                  <a:gd name="T19" fmla="*/ 0 h 418"/>
                  <a:gd name="T20" fmla="*/ 0 w 8704"/>
                  <a:gd name="T21" fmla="*/ 0 h 418"/>
                  <a:gd name="T22" fmla="*/ 0 w 8704"/>
                  <a:gd name="T23" fmla="*/ 0 h 418"/>
                  <a:gd name="T24" fmla="*/ 0 w 8704"/>
                  <a:gd name="T25" fmla="*/ 0 h 418"/>
                  <a:gd name="T26" fmla="*/ 0 w 8704"/>
                  <a:gd name="T27" fmla="*/ 0 h 418"/>
                  <a:gd name="T28" fmla="*/ 0 w 8704"/>
                  <a:gd name="T29" fmla="*/ 0 h 418"/>
                  <a:gd name="T30" fmla="*/ 0 w 8704"/>
                  <a:gd name="T31" fmla="*/ 0 h 418"/>
                  <a:gd name="T32" fmla="*/ 0 w 8704"/>
                  <a:gd name="T33" fmla="*/ 0 h 418"/>
                  <a:gd name="T34" fmla="*/ 0 w 8704"/>
                  <a:gd name="T35" fmla="*/ 0 h 418"/>
                  <a:gd name="T36" fmla="*/ 0 w 8704"/>
                  <a:gd name="T37" fmla="*/ 0 h 418"/>
                  <a:gd name="T38" fmla="*/ 0 w 8704"/>
                  <a:gd name="T39" fmla="*/ 0 h 418"/>
                  <a:gd name="T40" fmla="*/ 0 w 8704"/>
                  <a:gd name="T41" fmla="*/ 0 h 418"/>
                  <a:gd name="T42" fmla="*/ 0 w 8704"/>
                  <a:gd name="T43" fmla="*/ 0 h 418"/>
                  <a:gd name="T44" fmla="*/ 0 w 8704"/>
                  <a:gd name="T45" fmla="*/ 0 h 418"/>
                  <a:gd name="T46" fmla="*/ 0 w 8704"/>
                  <a:gd name="T47" fmla="*/ 0 h 418"/>
                  <a:gd name="T48" fmla="*/ 0 w 8704"/>
                  <a:gd name="T49" fmla="*/ 0 h 418"/>
                  <a:gd name="T50" fmla="*/ 0 w 8704"/>
                  <a:gd name="T51" fmla="*/ 0 h 418"/>
                  <a:gd name="T52" fmla="*/ 0 w 8704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704"/>
                  <a:gd name="T82" fmla="*/ 0 h 418"/>
                  <a:gd name="T83" fmla="*/ 8704 w 8704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704" h="418">
                    <a:moveTo>
                      <a:pt x="8696" y="418"/>
                    </a:moveTo>
                    <a:lnTo>
                      <a:pt x="198" y="418"/>
                    </a:lnTo>
                    <a:lnTo>
                      <a:pt x="194" y="390"/>
                    </a:lnTo>
                    <a:lnTo>
                      <a:pt x="189" y="363"/>
                    </a:lnTo>
                    <a:lnTo>
                      <a:pt x="182" y="335"/>
                    </a:lnTo>
                    <a:lnTo>
                      <a:pt x="174" y="309"/>
                    </a:lnTo>
                    <a:lnTo>
                      <a:pt x="165" y="282"/>
                    </a:lnTo>
                    <a:lnTo>
                      <a:pt x="154" y="254"/>
                    </a:lnTo>
                    <a:lnTo>
                      <a:pt x="144" y="228"/>
                    </a:lnTo>
                    <a:lnTo>
                      <a:pt x="131" y="203"/>
                    </a:lnTo>
                    <a:lnTo>
                      <a:pt x="117" y="177"/>
                    </a:lnTo>
                    <a:lnTo>
                      <a:pt x="104" y="150"/>
                    </a:lnTo>
                    <a:lnTo>
                      <a:pt x="88" y="125"/>
                    </a:lnTo>
                    <a:lnTo>
                      <a:pt x="73" y="100"/>
                    </a:lnTo>
                    <a:lnTo>
                      <a:pt x="55" y="75"/>
                    </a:lnTo>
                    <a:lnTo>
                      <a:pt x="38" y="50"/>
                    </a:lnTo>
                    <a:lnTo>
                      <a:pt x="20" y="25"/>
                    </a:lnTo>
                    <a:lnTo>
                      <a:pt x="0" y="0"/>
                    </a:lnTo>
                    <a:lnTo>
                      <a:pt x="8689" y="0"/>
                    </a:lnTo>
                    <a:lnTo>
                      <a:pt x="8695" y="49"/>
                    </a:lnTo>
                    <a:lnTo>
                      <a:pt x="8700" y="97"/>
                    </a:lnTo>
                    <a:lnTo>
                      <a:pt x="8703" y="149"/>
                    </a:lnTo>
                    <a:lnTo>
                      <a:pt x="8704" y="200"/>
                    </a:lnTo>
                    <a:lnTo>
                      <a:pt x="8704" y="253"/>
                    </a:lnTo>
                    <a:lnTo>
                      <a:pt x="8703" y="307"/>
                    </a:lnTo>
                    <a:lnTo>
                      <a:pt x="8700" y="363"/>
                    </a:lnTo>
                    <a:lnTo>
                      <a:pt x="8696" y="418"/>
                    </a:lnTo>
                    <a:close/>
                  </a:path>
                </a:pathLst>
              </a:custGeom>
              <a:solidFill>
                <a:srgbClr val="EC9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09" name="Freeform 2344"/>
              <p:cNvSpPr>
                <a:spLocks/>
              </p:cNvSpPr>
              <p:nvPr/>
            </p:nvSpPr>
            <p:spPr bwMode="auto">
              <a:xfrm>
                <a:off x="1149" y="2954"/>
                <a:ext cx="2226" cy="104"/>
              </a:xfrm>
              <a:custGeom>
                <a:avLst/>
                <a:gdLst>
                  <a:gd name="T0" fmla="*/ 0 w 8902"/>
                  <a:gd name="T1" fmla="*/ 0 h 417"/>
                  <a:gd name="T2" fmla="*/ 0 w 8902"/>
                  <a:gd name="T3" fmla="*/ 0 h 417"/>
                  <a:gd name="T4" fmla="*/ 0 w 8902"/>
                  <a:gd name="T5" fmla="*/ 0 h 417"/>
                  <a:gd name="T6" fmla="*/ 0 w 8902"/>
                  <a:gd name="T7" fmla="*/ 0 h 417"/>
                  <a:gd name="T8" fmla="*/ 0 w 8902"/>
                  <a:gd name="T9" fmla="*/ 0 h 417"/>
                  <a:gd name="T10" fmla="*/ 0 w 8902"/>
                  <a:gd name="T11" fmla="*/ 0 h 417"/>
                  <a:gd name="T12" fmla="*/ 0 w 8902"/>
                  <a:gd name="T13" fmla="*/ 0 h 417"/>
                  <a:gd name="T14" fmla="*/ 0 w 8902"/>
                  <a:gd name="T15" fmla="*/ 0 h 417"/>
                  <a:gd name="T16" fmla="*/ 0 w 8902"/>
                  <a:gd name="T17" fmla="*/ 0 h 417"/>
                  <a:gd name="T18" fmla="*/ 0 w 8902"/>
                  <a:gd name="T19" fmla="*/ 0 h 417"/>
                  <a:gd name="T20" fmla="*/ 0 w 8902"/>
                  <a:gd name="T21" fmla="*/ 0 h 417"/>
                  <a:gd name="T22" fmla="*/ 0 w 8902"/>
                  <a:gd name="T23" fmla="*/ 0 h 417"/>
                  <a:gd name="T24" fmla="*/ 0 w 8902"/>
                  <a:gd name="T25" fmla="*/ 0 h 417"/>
                  <a:gd name="T26" fmla="*/ 0 w 8902"/>
                  <a:gd name="T27" fmla="*/ 0 h 417"/>
                  <a:gd name="T28" fmla="*/ 0 w 8902"/>
                  <a:gd name="T29" fmla="*/ 0 h 417"/>
                  <a:gd name="T30" fmla="*/ 0 w 8902"/>
                  <a:gd name="T31" fmla="*/ 0 h 417"/>
                  <a:gd name="T32" fmla="*/ 0 w 8902"/>
                  <a:gd name="T33" fmla="*/ 0 h 417"/>
                  <a:gd name="T34" fmla="*/ 0 w 8902"/>
                  <a:gd name="T35" fmla="*/ 0 h 417"/>
                  <a:gd name="T36" fmla="*/ 0 w 8902"/>
                  <a:gd name="T37" fmla="*/ 0 h 417"/>
                  <a:gd name="T38" fmla="*/ 0 w 8902"/>
                  <a:gd name="T39" fmla="*/ 0 h 417"/>
                  <a:gd name="T40" fmla="*/ 0 w 8902"/>
                  <a:gd name="T41" fmla="*/ 0 h 417"/>
                  <a:gd name="T42" fmla="*/ 0 w 8902"/>
                  <a:gd name="T43" fmla="*/ 0 h 417"/>
                  <a:gd name="T44" fmla="*/ 0 w 8902"/>
                  <a:gd name="T45" fmla="*/ 0 h 417"/>
                  <a:gd name="T46" fmla="*/ 0 w 8902"/>
                  <a:gd name="T47" fmla="*/ 0 h 417"/>
                  <a:gd name="T48" fmla="*/ 0 w 8902"/>
                  <a:gd name="T49" fmla="*/ 0 h 4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902"/>
                  <a:gd name="T76" fmla="*/ 0 h 417"/>
                  <a:gd name="T77" fmla="*/ 8902 w 8902"/>
                  <a:gd name="T78" fmla="*/ 417 h 4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902" h="417">
                    <a:moveTo>
                      <a:pt x="8902" y="417"/>
                    </a:moveTo>
                    <a:lnTo>
                      <a:pt x="333" y="417"/>
                    </a:lnTo>
                    <a:lnTo>
                      <a:pt x="318" y="391"/>
                    </a:lnTo>
                    <a:lnTo>
                      <a:pt x="304" y="363"/>
                    </a:lnTo>
                    <a:lnTo>
                      <a:pt x="288" y="335"/>
                    </a:lnTo>
                    <a:lnTo>
                      <a:pt x="271" y="309"/>
                    </a:lnTo>
                    <a:lnTo>
                      <a:pt x="252" y="281"/>
                    </a:lnTo>
                    <a:lnTo>
                      <a:pt x="234" y="255"/>
                    </a:lnTo>
                    <a:lnTo>
                      <a:pt x="214" y="229"/>
                    </a:lnTo>
                    <a:lnTo>
                      <a:pt x="193" y="202"/>
                    </a:lnTo>
                    <a:lnTo>
                      <a:pt x="172" y="177"/>
                    </a:lnTo>
                    <a:lnTo>
                      <a:pt x="149" y="151"/>
                    </a:lnTo>
                    <a:lnTo>
                      <a:pt x="125" y="126"/>
                    </a:lnTo>
                    <a:lnTo>
                      <a:pt x="102" y="99"/>
                    </a:lnTo>
                    <a:lnTo>
                      <a:pt x="51" y="49"/>
                    </a:lnTo>
                    <a:lnTo>
                      <a:pt x="0" y="0"/>
                    </a:lnTo>
                    <a:lnTo>
                      <a:pt x="8839" y="0"/>
                    </a:lnTo>
                    <a:lnTo>
                      <a:pt x="8853" y="45"/>
                    </a:lnTo>
                    <a:lnTo>
                      <a:pt x="8866" y="94"/>
                    </a:lnTo>
                    <a:lnTo>
                      <a:pt x="8877" y="143"/>
                    </a:lnTo>
                    <a:lnTo>
                      <a:pt x="8885" y="196"/>
                    </a:lnTo>
                    <a:lnTo>
                      <a:pt x="8893" y="248"/>
                    </a:lnTo>
                    <a:lnTo>
                      <a:pt x="8897" y="304"/>
                    </a:lnTo>
                    <a:lnTo>
                      <a:pt x="8901" y="361"/>
                    </a:lnTo>
                    <a:lnTo>
                      <a:pt x="8902" y="417"/>
                    </a:lnTo>
                    <a:close/>
                  </a:path>
                </a:pathLst>
              </a:custGeom>
              <a:solidFill>
                <a:srgbClr val="EB8E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0" name="Freeform 2345"/>
              <p:cNvSpPr>
                <a:spLocks/>
              </p:cNvSpPr>
              <p:nvPr/>
            </p:nvSpPr>
            <p:spPr bwMode="auto">
              <a:xfrm>
                <a:off x="1088" y="2901"/>
                <a:ext cx="2283" cy="105"/>
              </a:xfrm>
              <a:custGeom>
                <a:avLst/>
                <a:gdLst>
                  <a:gd name="T0" fmla="*/ 0 w 9134"/>
                  <a:gd name="T1" fmla="*/ 0 h 419"/>
                  <a:gd name="T2" fmla="*/ 0 w 9134"/>
                  <a:gd name="T3" fmla="*/ 0 h 419"/>
                  <a:gd name="T4" fmla="*/ 0 w 9134"/>
                  <a:gd name="T5" fmla="*/ 0 h 419"/>
                  <a:gd name="T6" fmla="*/ 0 w 9134"/>
                  <a:gd name="T7" fmla="*/ 0 h 419"/>
                  <a:gd name="T8" fmla="*/ 0 w 9134"/>
                  <a:gd name="T9" fmla="*/ 0 h 419"/>
                  <a:gd name="T10" fmla="*/ 0 w 9134"/>
                  <a:gd name="T11" fmla="*/ 0 h 419"/>
                  <a:gd name="T12" fmla="*/ 0 w 9134"/>
                  <a:gd name="T13" fmla="*/ 0 h 419"/>
                  <a:gd name="T14" fmla="*/ 0 w 9134"/>
                  <a:gd name="T15" fmla="*/ 0 h 419"/>
                  <a:gd name="T16" fmla="*/ 0 w 9134"/>
                  <a:gd name="T17" fmla="*/ 0 h 419"/>
                  <a:gd name="T18" fmla="*/ 0 w 9134"/>
                  <a:gd name="T19" fmla="*/ 0 h 419"/>
                  <a:gd name="T20" fmla="*/ 0 w 9134"/>
                  <a:gd name="T21" fmla="*/ 0 h 419"/>
                  <a:gd name="T22" fmla="*/ 0 w 9134"/>
                  <a:gd name="T23" fmla="*/ 0 h 419"/>
                  <a:gd name="T24" fmla="*/ 0 w 9134"/>
                  <a:gd name="T25" fmla="*/ 0 h 419"/>
                  <a:gd name="T26" fmla="*/ 0 w 9134"/>
                  <a:gd name="T27" fmla="*/ 0 h 419"/>
                  <a:gd name="T28" fmla="*/ 0 w 9134"/>
                  <a:gd name="T29" fmla="*/ 0 h 419"/>
                  <a:gd name="T30" fmla="*/ 0 w 9134"/>
                  <a:gd name="T31" fmla="*/ 0 h 419"/>
                  <a:gd name="T32" fmla="*/ 0 w 9134"/>
                  <a:gd name="T33" fmla="*/ 0 h 419"/>
                  <a:gd name="T34" fmla="*/ 0 w 9134"/>
                  <a:gd name="T35" fmla="*/ 0 h 419"/>
                  <a:gd name="T36" fmla="*/ 0 w 9134"/>
                  <a:gd name="T37" fmla="*/ 0 h 419"/>
                  <a:gd name="T38" fmla="*/ 0 w 9134"/>
                  <a:gd name="T39" fmla="*/ 0 h 419"/>
                  <a:gd name="T40" fmla="*/ 0 w 9134"/>
                  <a:gd name="T41" fmla="*/ 0 h 419"/>
                  <a:gd name="T42" fmla="*/ 0 w 9134"/>
                  <a:gd name="T43" fmla="*/ 0 h 419"/>
                  <a:gd name="T44" fmla="*/ 0 w 9134"/>
                  <a:gd name="T45" fmla="*/ 0 h 419"/>
                  <a:gd name="T46" fmla="*/ 0 w 9134"/>
                  <a:gd name="T47" fmla="*/ 0 h 419"/>
                  <a:gd name="T48" fmla="*/ 0 w 9134"/>
                  <a:gd name="T49" fmla="*/ 0 h 419"/>
                  <a:gd name="T50" fmla="*/ 0 w 9134"/>
                  <a:gd name="T51" fmla="*/ 0 h 419"/>
                  <a:gd name="T52" fmla="*/ 0 w 9134"/>
                  <a:gd name="T53" fmla="*/ 0 h 419"/>
                  <a:gd name="T54" fmla="*/ 0 w 9134"/>
                  <a:gd name="T55" fmla="*/ 0 h 419"/>
                  <a:gd name="T56" fmla="*/ 0 w 9134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134"/>
                  <a:gd name="T88" fmla="*/ 0 h 419"/>
                  <a:gd name="T89" fmla="*/ 9134 w 9134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134" h="419">
                    <a:moveTo>
                      <a:pt x="9134" y="419"/>
                    </a:moveTo>
                    <a:lnTo>
                      <a:pt x="445" y="419"/>
                    </a:lnTo>
                    <a:lnTo>
                      <a:pt x="422" y="391"/>
                    </a:lnTo>
                    <a:lnTo>
                      <a:pt x="399" y="363"/>
                    </a:lnTo>
                    <a:lnTo>
                      <a:pt x="374" y="337"/>
                    </a:lnTo>
                    <a:lnTo>
                      <a:pt x="349" y="309"/>
                    </a:lnTo>
                    <a:lnTo>
                      <a:pt x="296" y="256"/>
                    </a:lnTo>
                    <a:lnTo>
                      <a:pt x="240" y="204"/>
                    </a:lnTo>
                    <a:lnTo>
                      <a:pt x="182" y="152"/>
                    </a:lnTo>
                    <a:lnTo>
                      <a:pt x="123" y="101"/>
                    </a:lnTo>
                    <a:lnTo>
                      <a:pt x="62" y="50"/>
                    </a:lnTo>
                    <a:lnTo>
                      <a:pt x="0" y="0"/>
                    </a:lnTo>
                    <a:lnTo>
                      <a:pt x="8963" y="0"/>
                    </a:lnTo>
                    <a:lnTo>
                      <a:pt x="8980" y="20"/>
                    </a:lnTo>
                    <a:lnTo>
                      <a:pt x="8996" y="40"/>
                    </a:lnTo>
                    <a:lnTo>
                      <a:pt x="9012" y="62"/>
                    </a:lnTo>
                    <a:lnTo>
                      <a:pt x="9026" y="83"/>
                    </a:lnTo>
                    <a:lnTo>
                      <a:pt x="9039" y="107"/>
                    </a:lnTo>
                    <a:lnTo>
                      <a:pt x="9053" y="131"/>
                    </a:lnTo>
                    <a:lnTo>
                      <a:pt x="9065" y="156"/>
                    </a:lnTo>
                    <a:lnTo>
                      <a:pt x="9075" y="182"/>
                    </a:lnTo>
                    <a:lnTo>
                      <a:pt x="9086" y="209"/>
                    </a:lnTo>
                    <a:lnTo>
                      <a:pt x="9095" y="237"/>
                    </a:lnTo>
                    <a:lnTo>
                      <a:pt x="9103" y="266"/>
                    </a:lnTo>
                    <a:lnTo>
                      <a:pt x="9111" y="295"/>
                    </a:lnTo>
                    <a:lnTo>
                      <a:pt x="9117" y="325"/>
                    </a:lnTo>
                    <a:lnTo>
                      <a:pt x="9124" y="355"/>
                    </a:lnTo>
                    <a:lnTo>
                      <a:pt x="9129" y="387"/>
                    </a:lnTo>
                    <a:lnTo>
                      <a:pt x="9134" y="419"/>
                    </a:lnTo>
                    <a:close/>
                  </a:path>
                </a:pathLst>
              </a:custGeom>
              <a:solidFill>
                <a:srgbClr val="EB8A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1" name="Freeform 2346"/>
              <p:cNvSpPr>
                <a:spLocks/>
              </p:cNvSpPr>
              <p:nvPr/>
            </p:nvSpPr>
            <p:spPr bwMode="auto">
              <a:xfrm>
                <a:off x="1019" y="2849"/>
                <a:ext cx="2340" cy="105"/>
              </a:xfrm>
              <a:custGeom>
                <a:avLst/>
                <a:gdLst>
                  <a:gd name="T0" fmla="*/ 0 w 9359"/>
                  <a:gd name="T1" fmla="*/ 0 h 418"/>
                  <a:gd name="T2" fmla="*/ 0 w 9359"/>
                  <a:gd name="T3" fmla="*/ 0 h 418"/>
                  <a:gd name="T4" fmla="*/ 0 w 9359"/>
                  <a:gd name="T5" fmla="*/ 0 h 418"/>
                  <a:gd name="T6" fmla="*/ 0 w 9359"/>
                  <a:gd name="T7" fmla="*/ 0 h 418"/>
                  <a:gd name="T8" fmla="*/ 0 w 9359"/>
                  <a:gd name="T9" fmla="*/ 0 h 418"/>
                  <a:gd name="T10" fmla="*/ 0 w 9359"/>
                  <a:gd name="T11" fmla="*/ 0 h 418"/>
                  <a:gd name="T12" fmla="*/ 0 w 9359"/>
                  <a:gd name="T13" fmla="*/ 0 h 418"/>
                  <a:gd name="T14" fmla="*/ 0 w 9359"/>
                  <a:gd name="T15" fmla="*/ 0 h 418"/>
                  <a:gd name="T16" fmla="*/ 0 w 9359"/>
                  <a:gd name="T17" fmla="*/ 0 h 418"/>
                  <a:gd name="T18" fmla="*/ 0 w 9359"/>
                  <a:gd name="T19" fmla="*/ 0 h 418"/>
                  <a:gd name="T20" fmla="*/ 0 w 9359"/>
                  <a:gd name="T21" fmla="*/ 0 h 418"/>
                  <a:gd name="T22" fmla="*/ 0 w 9359"/>
                  <a:gd name="T23" fmla="*/ 0 h 418"/>
                  <a:gd name="T24" fmla="*/ 0 w 9359"/>
                  <a:gd name="T25" fmla="*/ 0 h 418"/>
                  <a:gd name="T26" fmla="*/ 0 w 9359"/>
                  <a:gd name="T27" fmla="*/ 0 h 418"/>
                  <a:gd name="T28" fmla="*/ 0 w 9359"/>
                  <a:gd name="T29" fmla="*/ 0 h 418"/>
                  <a:gd name="T30" fmla="*/ 0 w 9359"/>
                  <a:gd name="T31" fmla="*/ 0 h 418"/>
                  <a:gd name="T32" fmla="*/ 0 w 9359"/>
                  <a:gd name="T33" fmla="*/ 0 h 418"/>
                  <a:gd name="T34" fmla="*/ 0 w 9359"/>
                  <a:gd name="T35" fmla="*/ 0 h 418"/>
                  <a:gd name="T36" fmla="*/ 0 w 9359"/>
                  <a:gd name="T37" fmla="*/ 0 h 418"/>
                  <a:gd name="T38" fmla="*/ 0 w 9359"/>
                  <a:gd name="T39" fmla="*/ 0 h 418"/>
                  <a:gd name="T40" fmla="*/ 0 w 9359"/>
                  <a:gd name="T41" fmla="*/ 0 h 418"/>
                  <a:gd name="T42" fmla="*/ 0 w 9359"/>
                  <a:gd name="T43" fmla="*/ 0 h 418"/>
                  <a:gd name="T44" fmla="*/ 0 w 9359"/>
                  <a:gd name="T45" fmla="*/ 0 h 418"/>
                  <a:gd name="T46" fmla="*/ 0 w 9359"/>
                  <a:gd name="T47" fmla="*/ 0 h 418"/>
                  <a:gd name="T48" fmla="*/ 0 w 9359"/>
                  <a:gd name="T49" fmla="*/ 0 h 418"/>
                  <a:gd name="T50" fmla="*/ 0 w 9359"/>
                  <a:gd name="T51" fmla="*/ 0 h 418"/>
                  <a:gd name="T52" fmla="*/ 0 w 9359"/>
                  <a:gd name="T53" fmla="*/ 0 h 418"/>
                  <a:gd name="T54" fmla="*/ 0 w 9359"/>
                  <a:gd name="T55" fmla="*/ 0 h 418"/>
                  <a:gd name="T56" fmla="*/ 0 w 9359"/>
                  <a:gd name="T57" fmla="*/ 0 h 418"/>
                  <a:gd name="T58" fmla="*/ 0 w 9359"/>
                  <a:gd name="T59" fmla="*/ 0 h 418"/>
                  <a:gd name="T60" fmla="*/ 0 w 9359"/>
                  <a:gd name="T61" fmla="*/ 0 h 418"/>
                  <a:gd name="T62" fmla="*/ 0 w 9359"/>
                  <a:gd name="T63" fmla="*/ 0 h 418"/>
                  <a:gd name="T64" fmla="*/ 0 w 9359"/>
                  <a:gd name="T65" fmla="*/ 0 h 418"/>
                  <a:gd name="T66" fmla="*/ 0 w 9359"/>
                  <a:gd name="T67" fmla="*/ 0 h 418"/>
                  <a:gd name="T68" fmla="*/ 0 w 9359"/>
                  <a:gd name="T69" fmla="*/ 0 h 418"/>
                  <a:gd name="T70" fmla="*/ 0 w 9359"/>
                  <a:gd name="T71" fmla="*/ 0 h 418"/>
                  <a:gd name="T72" fmla="*/ 0 w 9359"/>
                  <a:gd name="T73" fmla="*/ 0 h 418"/>
                  <a:gd name="T74" fmla="*/ 0 w 9359"/>
                  <a:gd name="T75" fmla="*/ 0 h 418"/>
                  <a:gd name="T76" fmla="*/ 0 w 9359"/>
                  <a:gd name="T77" fmla="*/ 0 h 418"/>
                  <a:gd name="T78" fmla="*/ 0 w 9359"/>
                  <a:gd name="T79" fmla="*/ 0 h 418"/>
                  <a:gd name="T80" fmla="*/ 0 w 9359"/>
                  <a:gd name="T81" fmla="*/ 0 h 4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59"/>
                  <a:gd name="T124" fmla="*/ 0 h 418"/>
                  <a:gd name="T125" fmla="*/ 9359 w 9359"/>
                  <a:gd name="T126" fmla="*/ 418 h 4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59" h="418">
                    <a:moveTo>
                      <a:pt x="9359" y="418"/>
                    </a:moveTo>
                    <a:lnTo>
                      <a:pt x="520" y="418"/>
                    </a:lnTo>
                    <a:lnTo>
                      <a:pt x="459" y="363"/>
                    </a:lnTo>
                    <a:lnTo>
                      <a:pt x="396" y="309"/>
                    </a:lnTo>
                    <a:lnTo>
                      <a:pt x="331" y="256"/>
                    </a:lnTo>
                    <a:lnTo>
                      <a:pt x="266" y="203"/>
                    </a:lnTo>
                    <a:lnTo>
                      <a:pt x="199" y="152"/>
                    </a:lnTo>
                    <a:lnTo>
                      <a:pt x="133" y="100"/>
                    </a:lnTo>
                    <a:lnTo>
                      <a:pt x="66" y="50"/>
                    </a:lnTo>
                    <a:lnTo>
                      <a:pt x="0" y="0"/>
                    </a:lnTo>
                    <a:lnTo>
                      <a:pt x="8813" y="0"/>
                    </a:lnTo>
                    <a:lnTo>
                      <a:pt x="8829" y="13"/>
                    </a:lnTo>
                    <a:lnTo>
                      <a:pt x="8845" y="26"/>
                    </a:lnTo>
                    <a:lnTo>
                      <a:pt x="8862" y="37"/>
                    </a:lnTo>
                    <a:lnTo>
                      <a:pt x="8879" y="46"/>
                    </a:lnTo>
                    <a:lnTo>
                      <a:pt x="8897" y="54"/>
                    </a:lnTo>
                    <a:lnTo>
                      <a:pt x="8916" y="60"/>
                    </a:lnTo>
                    <a:lnTo>
                      <a:pt x="8935" y="66"/>
                    </a:lnTo>
                    <a:lnTo>
                      <a:pt x="8955" y="68"/>
                    </a:lnTo>
                    <a:lnTo>
                      <a:pt x="8975" y="71"/>
                    </a:lnTo>
                    <a:lnTo>
                      <a:pt x="8993" y="75"/>
                    </a:lnTo>
                    <a:lnTo>
                      <a:pt x="9011" y="79"/>
                    </a:lnTo>
                    <a:lnTo>
                      <a:pt x="9029" y="84"/>
                    </a:lnTo>
                    <a:lnTo>
                      <a:pt x="9046" y="90"/>
                    </a:lnTo>
                    <a:lnTo>
                      <a:pt x="9063" y="95"/>
                    </a:lnTo>
                    <a:lnTo>
                      <a:pt x="9080" y="101"/>
                    </a:lnTo>
                    <a:lnTo>
                      <a:pt x="9096" y="108"/>
                    </a:lnTo>
                    <a:lnTo>
                      <a:pt x="9112" y="116"/>
                    </a:lnTo>
                    <a:lnTo>
                      <a:pt x="9126" y="124"/>
                    </a:lnTo>
                    <a:lnTo>
                      <a:pt x="9141" y="132"/>
                    </a:lnTo>
                    <a:lnTo>
                      <a:pt x="9155" y="141"/>
                    </a:lnTo>
                    <a:lnTo>
                      <a:pt x="9183" y="161"/>
                    </a:lnTo>
                    <a:lnTo>
                      <a:pt x="9208" y="182"/>
                    </a:lnTo>
                    <a:lnTo>
                      <a:pt x="9233" y="206"/>
                    </a:lnTo>
                    <a:lnTo>
                      <a:pt x="9256" y="231"/>
                    </a:lnTo>
                    <a:lnTo>
                      <a:pt x="9275" y="257"/>
                    </a:lnTo>
                    <a:lnTo>
                      <a:pt x="9295" y="286"/>
                    </a:lnTo>
                    <a:lnTo>
                      <a:pt x="9314" y="317"/>
                    </a:lnTo>
                    <a:lnTo>
                      <a:pt x="9330" y="350"/>
                    </a:lnTo>
                    <a:lnTo>
                      <a:pt x="9344" y="383"/>
                    </a:lnTo>
                    <a:lnTo>
                      <a:pt x="9359" y="418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2" name="Freeform 2347"/>
              <p:cNvSpPr>
                <a:spLocks/>
              </p:cNvSpPr>
              <p:nvPr/>
            </p:nvSpPr>
            <p:spPr bwMode="auto">
              <a:xfrm>
                <a:off x="953" y="2797"/>
                <a:ext cx="2375" cy="104"/>
              </a:xfrm>
              <a:custGeom>
                <a:avLst/>
                <a:gdLst>
                  <a:gd name="T0" fmla="*/ 0 w 9501"/>
                  <a:gd name="T1" fmla="*/ 0 h 417"/>
                  <a:gd name="T2" fmla="*/ 0 w 9501"/>
                  <a:gd name="T3" fmla="*/ 0 h 417"/>
                  <a:gd name="T4" fmla="*/ 0 w 9501"/>
                  <a:gd name="T5" fmla="*/ 0 h 417"/>
                  <a:gd name="T6" fmla="*/ 0 w 9501"/>
                  <a:gd name="T7" fmla="*/ 0 h 417"/>
                  <a:gd name="T8" fmla="*/ 0 w 9501"/>
                  <a:gd name="T9" fmla="*/ 0 h 417"/>
                  <a:gd name="T10" fmla="*/ 0 w 9501"/>
                  <a:gd name="T11" fmla="*/ 0 h 417"/>
                  <a:gd name="T12" fmla="*/ 0 w 9501"/>
                  <a:gd name="T13" fmla="*/ 0 h 417"/>
                  <a:gd name="T14" fmla="*/ 0 w 9501"/>
                  <a:gd name="T15" fmla="*/ 0 h 417"/>
                  <a:gd name="T16" fmla="*/ 0 w 9501"/>
                  <a:gd name="T17" fmla="*/ 0 h 417"/>
                  <a:gd name="T18" fmla="*/ 0 w 9501"/>
                  <a:gd name="T19" fmla="*/ 0 h 417"/>
                  <a:gd name="T20" fmla="*/ 0 w 9501"/>
                  <a:gd name="T21" fmla="*/ 0 h 417"/>
                  <a:gd name="T22" fmla="*/ 0 w 9501"/>
                  <a:gd name="T23" fmla="*/ 0 h 417"/>
                  <a:gd name="T24" fmla="*/ 0 w 9501"/>
                  <a:gd name="T25" fmla="*/ 0 h 417"/>
                  <a:gd name="T26" fmla="*/ 0 w 9501"/>
                  <a:gd name="T27" fmla="*/ 0 h 417"/>
                  <a:gd name="T28" fmla="*/ 0 w 9501"/>
                  <a:gd name="T29" fmla="*/ 0 h 417"/>
                  <a:gd name="T30" fmla="*/ 0 w 9501"/>
                  <a:gd name="T31" fmla="*/ 0 h 417"/>
                  <a:gd name="T32" fmla="*/ 0 w 9501"/>
                  <a:gd name="T33" fmla="*/ 0 h 417"/>
                  <a:gd name="T34" fmla="*/ 0 w 9501"/>
                  <a:gd name="T35" fmla="*/ 0 h 417"/>
                  <a:gd name="T36" fmla="*/ 0 w 9501"/>
                  <a:gd name="T37" fmla="*/ 0 h 417"/>
                  <a:gd name="T38" fmla="*/ 0 w 9501"/>
                  <a:gd name="T39" fmla="*/ 0 h 417"/>
                  <a:gd name="T40" fmla="*/ 0 w 9501"/>
                  <a:gd name="T41" fmla="*/ 0 h 417"/>
                  <a:gd name="T42" fmla="*/ 0 w 9501"/>
                  <a:gd name="T43" fmla="*/ 0 h 417"/>
                  <a:gd name="T44" fmla="*/ 0 w 9501"/>
                  <a:gd name="T45" fmla="*/ 0 h 417"/>
                  <a:gd name="T46" fmla="*/ 0 w 9501"/>
                  <a:gd name="T47" fmla="*/ 0 h 417"/>
                  <a:gd name="T48" fmla="*/ 0 w 9501"/>
                  <a:gd name="T49" fmla="*/ 0 h 417"/>
                  <a:gd name="T50" fmla="*/ 0 w 9501"/>
                  <a:gd name="T51" fmla="*/ 0 h 417"/>
                  <a:gd name="T52" fmla="*/ 0 w 9501"/>
                  <a:gd name="T53" fmla="*/ 0 h 417"/>
                  <a:gd name="T54" fmla="*/ 0 w 9501"/>
                  <a:gd name="T55" fmla="*/ 0 h 417"/>
                  <a:gd name="T56" fmla="*/ 0 w 9501"/>
                  <a:gd name="T57" fmla="*/ 0 h 417"/>
                  <a:gd name="T58" fmla="*/ 0 w 9501"/>
                  <a:gd name="T59" fmla="*/ 0 h 417"/>
                  <a:gd name="T60" fmla="*/ 0 w 9501"/>
                  <a:gd name="T61" fmla="*/ 0 h 417"/>
                  <a:gd name="T62" fmla="*/ 0 w 9501"/>
                  <a:gd name="T63" fmla="*/ 0 h 417"/>
                  <a:gd name="T64" fmla="*/ 0 w 9501"/>
                  <a:gd name="T65" fmla="*/ 0 h 417"/>
                  <a:gd name="T66" fmla="*/ 0 w 9501"/>
                  <a:gd name="T67" fmla="*/ 0 h 417"/>
                  <a:gd name="T68" fmla="*/ 0 w 9501"/>
                  <a:gd name="T69" fmla="*/ 0 h 417"/>
                  <a:gd name="T70" fmla="*/ 0 w 9501"/>
                  <a:gd name="T71" fmla="*/ 0 h 417"/>
                  <a:gd name="T72" fmla="*/ 0 w 9501"/>
                  <a:gd name="T73" fmla="*/ 0 h 417"/>
                  <a:gd name="T74" fmla="*/ 0 w 9501"/>
                  <a:gd name="T75" fmla="*/ 0 h 417"/>
                  <a:gd name="T76" fmla="*/ 0 w 9501"/>
                  <a:gd name="T77" fmla="*/ 0 h 417"/>
                  <a:gd name="T78" fmla="*/ 0 w 9501"/>
                  <a:gd name="T79" fmla="*/ 0 h 417"/>
                  <a:gd name="T80" fmla="*/ 0 w 9501"/>
                  <a:gd name="T81" fmla="*/ 0 h 417"/>
                  <a:gd name="T82" fmla="*/ 0 w 9501"/>
                  <a:gd name="T83" fmla="*/ 0 h 417"/>
                  <a:gd name="T84" fmla="*/ 0 w 9501"/>
                  <a:gd name="T85" fmla="*/ 0 h 4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501"/>
                  <a:gd name="T130" fmla="*/ 0 h 417"/>
                  <a:gd name="T131" fmla="*/ 9501 w 9501"/>
                  <a:gd name="T132" fmla="*/ 417 h 4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501" h="417">
                    <a:moveTo>
                      <a:pt x="9501" y="417"/>
                    </a:moveTo>
                    <a:lnTo>
                      <a:pt x="538" y="417"/>
                    </a:lnTo>
                    <a:lnTo>
                      <a:pt x="468" y="363"/>
                    </a:lnTo>
                    <a:lnTo>
                      <a:pt x="398" y="310"/>
                    </a:lnTo>
                    <a:lnTo>
                      <a:pt x="328" y="258"/>
                    </a:lnTo>
                    <a:lnTo>
                      <a:pt x="260" y="205"/>
                    </a:lnTo>
                    <a:lnTo>
                      <a:pt x="191" y="153"/>
                    </a:lnTo>
                    <a:lnTo>
                      <a:pt x="125" y="102"/>
                    </a:lnTo>
                    <a:lnTo>
                      <a:pt x="62" y="50"/>
                    </a:lnTo>
                    <a:lnTo>
                      <a:pt x="0" y="0"/>
                    </a:lnTo>
                    <a:lnTo>
                      <a:pt x="8966" y="0"/>
                    </a:lnTo>
                    <a:lnTo>
                      <a:pt x="8974" y="29"/>
                    </a:lnTo>
                    <a:lnTo>
                      <a:pt x="8983" y="57"/>
                    </a:lnTo>
                    <a:lnTo>
                      <a:pt x="8994" y="83"/>
                    </a:lnTo>
                    <a:lnTo>
                      <a:pt x="9006" y="108"/>
                    </a:lnTo>
                    <a:lnTo>
                      <a:pt x="9019" y="131"/>
                    </a:lnTo>
                    <a:lnTo>
                      <a:pt x="9032" y="153"/>
                    </a:lnTo>
                    <a:lnTo>
                      <a:pt x="9047" y="173"/>
                    </a:lnTo>
                    <a:lnTo>
                      <a:pt x="9063" y="192"/>
                    </a:lnTo>
                    <a:lnTo>
                      <a:pt x="9080" y="209"/>
                    </a:lnTo>
                    <a:lnTo>
                      <a:pt x="9097" y="225"/>
                    </a:lnTo>
                    <a:lnTo>
                      <a:pt x="9115" y="238"/>
                    </a:lnTo>
                    <a:lnTo>
                      <a:pt x="9134" y="250"/>
                    </a:lnTo>
                    <a:lnTo>
                      <a:pt x="9155" y="260"/>
                    </a:lnTo>
                    <a:lnTo>
                      <a:pt x="9176" y="268"/>
                    </a:lnTo>
                    <a:lnTo>
                      <a:pt x="9197" y="273"/>
                    </a:lnTo>
                    <a:lnTo>
                      <a:pt x="9220" y="277"/>
                    </a:lnTo>
                    <a:lnTo>
                      <a:pt x="9242" y="281"/>
                    </a:lnTo>
                    <a:lnTo>
                      <a:pt x="9263" y="285"/>
                    </a:lnTo>
                    <a:lnTo>
                      <a:pt x="9283" y="291"/>
                    </a:lnTo>
                    <a:lnTo>
                      <a:pt x="9304" y="296"/>
                    </a:lnTo>
                    <a:lnTo>
                      <a:pt x="9323" y="302"/>
                    </a:lnTo>
                    <a:lnTo>
                      <a:pt x="9342" y="309"/>
                    </a:lnTo>
                    <a:lnTo>
                      <a:pt x="9361" y="317"/>
                    </a:lnTo>
                    <a:lnTo>
                      <a:pt x="9378" y="326"/>
                    </a:lnTo>
                    <a:lnTo>
                      <a:pt x="9395" y="335"/>
                    </a:lnTo>
                    <a:lnTo>
                      <a:pt x="9412" y="345"/>
                    </a:lnTo>
                    <a:lnTo>
                      <a:pt x="9428" y="355"/>
                    </a:lnTo>
                    <a:lnTo>
                      <a:pt x="9444" y="367"/>
                    </a:lnTo>
                    <a:lnTo>
                      <a:pt x="9459" y="379"/>
                    </a:lnTo>
                    <a:lnTo>
                      <a:pt x="9473" y="391"/>
                    </a:lnTo>
                    <a:lnTo>
                      <a:pt x="9488" y="404"/>
                    </a:lnTo>
                    <a:lnTo>
                      <a:pt x="9501" y="417"/>
                    </a:lnTo>
                    <a:close/>
                  </a:path>
                </a:pathLst>
              </a:custGeom>
              <a:solidFill>
                <a:srgbClr val="E984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3" name="Freeform 2348"/>
              <p:cNvSpPr>
                <a:spLocks/>
              </p:cNvSpPr>
              <p:nvPr/>
            </p:nvSpPr>
            <p:spPr bwMode="auto">
              <a:xfrm>
                <a:off x="899" y="2744"/>
                <a:ext cx="2324" cy="105"/>
              </a:xfrm>
              <a:custGeom>
                <a:avLst/>
                <a:gdLst>
                  <a:gd name="T0" fmla="*/ 0 w 9295"/>
                  <a:gd name="T1" fmla="*/ 0 h 419"/>
                  <a:gd name="T2" fmla="*/ 0 w 9295"/>
                  <a:gd name="T3" fmla="*/ 0 h 419"/>
                  <a:gd name="T4" fmla="*/ 0 w 9295"/>
                  <a:gd name="T5" fmla="*/ 0 h 419"/>
                  <a:gd name="T6" fmla="*/ 0 w 9295"/>
                  <a:gd name="T7" fmla="*/ 0 h 419"/>
                  <a:gd name="T8" fmla="*/ 0 w 9295"/>
                  <a:gd name="T9" fmla="*/ 0 h 419"/>
                  <a:gd name="T10" fmla="*/ 0 w 9295"/>
                  <a:gd name="T11" fmla="*/ 0 h 419"/>
                  <a:gd name="T12" fmla="*/ 0 w 9295"/>
                  <a:gd name="T13" fmla="*/ 0 h 419"/>
                  <a:gd name="T14" fmla="*/ 0 w 9295"/>
                  <a:gd name="T15" fmla="*/ 0 h 419"/>
                  <a:gd name="T16" fmla="*/ 0 w 9295"/>
                  <a:gd name="T17" fmla="*/ 0 h 419"/>
                  <a:gd name="T18" fmla="*/ 0 w 9295"/>
                  <a:gd name="T19" fmla="*/ 0 h 419"/>
                  <a:gd name="T20" fmla="*/ 0 w 9295"/>
                  <a:gd name="T21" fmla="*/ 0 h 419"/>
                  <a:gd name="T22" fmla="*/ 0 w 9295"/>
                  <a:gd name="T23" fmla="*/ 0 h 419"/>
                  <a:gd name="T24" fmla="*/ 0 w 9295"/>
                  <a:gd name="T25" fmla="*/ 0 h 419"/>
                  <a:gd name="T26" fmla="*/ 0 w 9295"/>
                  <a:gd name="T27" fmla="*/ 0 h 419"/>
                  <a:gd name="T28" fmla="*/ 0 w 9295"/>
                  <a:gd name="T29" fmla="*/ 0 h 419"/>
                  <a:gd name="T30" fmla="*/ 0 w 9295"/>
                  <a:gd name="T31" fmla="*/ 0 h 419"/>
                  <a:gd name="T32" fmla="*/ 0 w 9295"/>
                  <a:gd name="T33" fmla="*/ 0 h 419"/>
                  <a:gd name="T34" fmla="*/ 0 w 9295"/>
                  <a:gd name="T35" fmla="*/ 0 h 419"/>
                  <a:gd name="T36" fmla="*/ 0 w 9295"/>
                  <a:gd name="T37" fmla="*/ 0 h 419"/>
                  <a:gd name="T38" fmla="*/ 0 w 9295"/>
                  <a:gd name="T39" fmla="*/ 0 h 419"/>
                  <a:gd name="T40" fmla="*/ 0 w 9295"/>
                  <a:gd name="T41" fmla="*/ 0 h 419"/>
                  <a:gd name="T42" fmla="*/ 0 w 9295"/>
                  <a:gd name="T43" fmla="*/ 0 h 419"/>
                  <a:gd name="T44" fmla="*/ 0 w 9295"/>
                  <a:gd name="T45" fmla="*/ 0 h 419"/>
                  <a:gd name="T46" fmla="*/ 0 w 9295"/>
                  <a:gd name="T47" fmla="*/ 0 h 419"/>
                  <a:gd name="T48" fmla="*/ 0 w 9295"/>
                  <a:gd name="T49" fmla="*/ 0 h 419"/>
                  <a:gd name="T50" fmla="*/ 0 w 9295"/>
                  <a:gd name="T51" fmla="*/ 0 h 419"/>
                  <a:gd name="T52" fmla="*/ 0 w 9295"/>
                  <a:gd name="T53" fmla="*/ 0 h 419"/>
                  <a:gd name="T54" fmla="*/ 0 w 9295"/>
                  <a:gd name="T55" fmla="*/ 0 h 419"/>
                  <a:gd name="T56" fmla="*/ 0 w 9295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295"/>
                  <a:gd name="T88" fmla="*/ 0 h 419"/>
                  <a:gd name="T89" fmla="*/ 9295 w 9295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295" h="419">
                    <a:moveTo>
                      <a:pt x="9295" y="419"/>
                    </a:moveTo>
                    <a:lnTo>
                      <a:pt x="482" y="419"/>
                    </a:lnTo>
                    <a:lnTo>
                      <a:pt x="412" y="365"/>
                    </a:lnTo>
                    <a:lnTo>
                      <a:pt x="343" y="312"/>
                    </a:lnTo>
                    <a:lnTo>
                      <a:pt x="276" y="259"/>
                    </a:lnTo>
                    <a:lnTo>
                      <a:pt x="213" y="206"/>
                    </a:lnTo>
                    <a:lnTo>
                      <a:pt x="153" y="155"/>
                    </a:lnTo>
                    <a:lnTo>
                      <a:pt x="98" y="103"/>
                    </a:lnTo>
                    <a:lnTo>
                      <a:pt x="71" y="78"/>
                    </a:lnTo>
                    <a:lnTo>
                      <a:pt x="46" y="52"/>
                    </a:lnTo>
                    <a:lnTo>
                      <a:pt x="22" y="27"/>
                    </a:lnTo>
                    <a:lnTo>
                      <a:pt x="0" y="0"/>
                    </a:lnTo>
                    <a:lnTo>
                      <a:pt x="9160" y="0"/>
                    </a:lnTo>
                    <a:lnTo>
                      <a:pt x="9160" y="36"/>
                    </a:lnTo>
                    <a:lnTo>
                      <a:pt x="9161" y="69"/>
                    </a:lnTo>
                    <a:lnTo>
                      <a:pt x="9165" y="102"/>
                    </a:lnTo>
                    <a:lnTo>
                      <a:pt x="9169" y="134"/>
                    </a:lnTo>
                    <a:lnTo>
                      <a:pt x="9173" y="164"/>
                    </a:lnTo>
                    <a:lnTo>
                      <a:pt x="9179" y="194"/>
                    </a:lnTo>
                    <a:lnTo>
                      <a:pt x="9187" y="222"/>
                    </a:lnTo>
                    <a:lnTo>
                      <a:pt x="9195" y="250"/>
                    </a:lnTo>
                    <a:lnTo>
                      <a:pt x="9204" y="276"/>
                    </a:lnTo>
                    <a:lnTo>
                      <a:pt x="9215" y="300"/>
                    </a:lnTo>
                    <a:lnTo>
                      <a:pt x="9226" y="324"/>
                    </a:lnTo>
                    <a:lnTo>
                      <a:pt x="9237" y="345"/>
                    </a:lnTo>
                    <a:lnTo>
                      <a:pt x="9251" y="366"/>
                    </a:lnTo>
                    <a:lnTo>
                      <a:pt x="9265" y="384"/>
                    </a:lnTo>
                    <a:lnTo>
                      <a:pt x="9280" y="403"/>
                    </a:lnTo>
                    <a:lnTo>
                      <a:pt x="9295" y="419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4" name="Freeform 2349"/>
              <p:cNvSpPr>
                <a:spLocks/>
              </p:cNvSpPr>
              <p:nvPr/>
            </p:nvSpPr>
            <p:spPr bwMode="auto">
              <a:xfrm>
                <a:off x="869" y="2692"/>
                <a:ext cx="2326" cy="105"/>
              </a:xfrm>
              <a:custGeom>
                <a:avLst/>
                <a:gdLst>
                  <a:gd name="T0" fmla="*/ 0 w 9304"/>
                  <a:gd name="T1" fmla="*/ 0 h 418"/>
                  <a:gd name="T2" fmla="*/ 0 w 9304"/>
                  <a:gd name="T3" fmla="*/ 0 h 418"/>
                  <a:gd name="T4" fmla="*/ 0 w 9304"/>
                  <a:gd name="T5" fmla="*/ 0 h 418"/>
                  <a:gd name="T6" fmla="*/ 0 w 9304"/>
                  <a:gd name="T7" fmla="*/ 0 h 418"/>
                  <a:gd name="T8" fmla="*/ 0 w 9304"/>
                  <a:gd name="T9" fmla="*/ 0 h 418"/>
                  <a:gd name="T10" fmla="*/ 0 w 9304"/>
                  <a:gd name="T11" fmla="*/ 0 h 418"/>
                  <a:gd name="T12" fmla="*/ 0 w 9304"/>
                  <a:gd name="T13" fmla="*/ 0 h 418"/>
                  <a:gd name="T14" fmla="*/ 0 w 9304"/>
                  <a:gd name="T15" fmla="*/ 0 h 418"/>
                  <a:gd name="T16" fmla="*/ 0 w 9304"/>
                  <a:gd name="T17" fmla="*/ 0 h 418"/>
                  <a:gd name="T18" fmla="*/ 0 w 9304"/>
                  <a:gd name="T19" fmla="*/ 0 h 418"/>
                  <a:gd name="T20" fmla="*/ 0 w 9304"/>
                  <a:gd name="T21" fmla="*/ 0 h 418"/>
                  <a:gd name="T22" fmla="*/ 0 w 9304"/>
                  <a:gd name="T23" fmla="*/ 0 h 418"/>
                  <a:gd name="T24" fmla="*/ 0 w 9304"/>
                  <a:gd name="T25" fmla="*/ 0 h 418"/>
                  <a:gd name="T26" fmla="*/ 0 w 9304"/>
                  <a:gd name="T27" fmla="*/ 0 h 418"/>
                  <a:gd name="T28" fmla="*/ 0 w 9304"/>
                  <a:gd name="T29" fmla="*/ 0 h 418"/>
                  <a:gd name="T30" fmla="*/ 0 w 9304"/>
                  <a:gd name="T31" fmla="*/ 0 h 418"/>
                  <a:gd name="T32" fmla="*/ 0 w 9304"/>
                  <a:gd name="T33" fmla="*/ 0 h 418"/>
                  <a:gd name="T34" fmla="*/ 0 w 9304"/>
                  <a:gd name="T35" fmla="*/ 0 h 418"/>
                  <a:gd name="T36" fmla="*/ 0 w 9304"/>
                  <a:gd name="T37" fmla="*/ 0 h 418"/>
                  <a:gd name="T38" fmla="*/ 0 w 9304"/>
                  <a:gd name="T39" fmla="*/ 0 h 418"/>
                  <a:gd name="T40" fmla="*/ 0 w 9304"/>
                  <a:gd name="T41" fmla="*/ 0 h 418"/>
                  <a:gd name="T42" fmla="*/ 0 w 9304"/>
                  <a:gd name="T43" fmla="*/ 0 h 418"/>
                  <a:gd name="T44" fmla="*/ 0 w 9304"/>
                  <a:gd name="T45" fmla="*/ 0 h 418"/>
                  <a:gd name="T46" fmla="*/ 0 w 9304"/>
                  <a:gd name="T47" fmla="*/ 0 h 418"/>
                  <a:gd name="T48" fmla="*/ 0 w 9304"/>
                  <a:gd name="T49" fmla="*/ 0 h 418"/>
                  <a:gd name="T50" fmla="*/ 0 w 9304"/>
                  <a:gd name="T51" fmla="*/ 0 h 418"/>
                  <a:gd name="T52" fmla="*/ 0 w 9304"/>
                  <a:gd name="T53" fmla="*/ 0 h 418"/>
                  <a:gd name="T54" fmla="*/ 0 w 9304"/>
                  <a:gd name="T55" fmla="*/ 0 h 418"/>
                  <a:gd name="T56" fmla="*/ 0 w 9304"/>
                  <a:gd name="T57" fmla="*/ 0 h 418"/>
                  <a:gd name="T58" fmla="*/ 0 w 9304"/>
                  <a:gd name="T59" fmla="*/ 0 h 418"/>
                  <a:gd name="T60" fmla="*/ 0 w 9304"/>
                  <a:gd name="T61" fmla="*/ 0 h 418"/>
                  <a:gd name="T62" fmla="*/ 0 w 9304"/>
                  <a:gd name="T63" fmla="*/ 0 h 418"/>
                  <a:gd name="T64" fmla="*/ 0 w 9304"/>
                  <a:gd name="T65" fmla="*/ 0 h 4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04"/>
                  <a:gd name="T100" fmla="*/ 0 h 418"/>
                  <a:gd name="T101" fmla="*/ 9304 w 9304"/>
                  <a:gd name="T102" fmla="*/ 418 h 4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04" h="418">
                    <a:moveTo>
                      <a:pt x="9304" y="418"/>
                    </a:moveTo>
                    <a:lnTo>
                      <a:pt x="338" y="418"/>
                    </a:lnTo>
                    <a:lnTo>
                      <a:pt x="277" y="365"/>
                    </a:lnTo>
                    <a:lnTo>
                      <a:pt x="219" y="313"/>
                    </a:lnTo>
                    <a:lnTo>
                      <a:pt x="192" y="286"/>
                    </a:lnTo>
                    <a:lnTo>
                      <a:pt x="167" y="260"/>
                    </a:lnTo>
                    <a:lnTo>
                      <a:pt x="143" y="233"/>
                    </a:lnTo>
                    <a:lnTo>
                      <a:pt x="120" y="207"/>
                    </a:lnTo>
                    <a:lnTo>
                      <a:pt x="99" y="182"/>
                    </a:lnTo>
                    <a:lnTo>
                      <a:pt x="80" y="156"/>
                    </a:lnTo>
                    <a:lnTo>
                      <a:pt x="62" y="129"/>
                    </a:lnTo>
                    <a:lnTo>
                      <a:pt x="46" y="104"/>
                    </a:lnTo>
                    <a:lnTo>
                      <a:pt x="31" y="78"/>
                    </a:lnTo>
                    <a:lnTo>
                      <a:pt x="19" y="51"/>
                    </a:lnTo>
                    <a:lnTo>
                      <a:pt x="9" y="26"/>
                    </a:lnTo>
                    <a:lnTo>
                      <a:pt x="0" y="0"/>
                    </a:lnTo>
                    <a:lnTo>
                      <a:pt x="9299" y="0"/>
                    </a:lnTo>
                    <a:lnTo>
                      <a:pt x="9295" y="30"/>
                    </a:lnTo>
                    <a:lnTo>
                      <a:pt x="9290" y="59"/>
                    </a:lnTo>
                    <a:lnTo>
                      <a:pt x="9287" y="88"/>
                    </a:lnTo>
                    <a:lnTo>
                      <a:pt x="9284" y="117"/>
                    </a:lnTo>
                    <a:lnTo>
                      <a:pt x="9282" y="145"/>
                    </a:lnTo>
                    <a:lnTo>
                      <a:pt x="9281" y="173"/>
                    </a:lnTo>
                    <a:lnTo>
                      <a:pt x="9281" y="200"/>
                    </a:lnTo>
                    <a:lnTo>
                      <a:pt x="9281" y="227"/>
                    </a:lnTo>
                    <a:lnTo>
                      <a:pt x="9281" y="252"/>
                    </a:lnTo>
                    <a:lnTo>
                      <a:pt x="9282" y="278"/>
                    </a:lnTo>
                    <a:lnTo>
                      <a:pt x="9284" y="303"/>
                    </a:lnTo>
                    <a:lnTo>
                      <a:pt x="9287" y="327"/>
                    </a:lnTo>
                    <a:lnTo>
                      <a:pt x="9291" y="351"/>
                    </a:lnTo>
                    <a:lnTo>
                      <a:pt x="9295" y="373"/>
                    </a:lnTo>
                    <a:lnTo>
                      <a:pt x="9299" y="396"/>
                    </a:lnTo>
                    <a:lnTo>
                      <a:pt x="9304" y="418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5" name="Freeform 2350"/>
              <p:cNvSpPr>
                <a:spLocks/>
              </p:cNvSpPr>
              <p:nvPr/>
            </p:nvSpPr>
            <p:spPr bwMode="auto">
              <a:xfrm>
                <a:off x="866" y="2640"/>
                <a:ext cx="2341" cy="104"/>
              </a:xfrm>
              <a:custGeom>
                <a:avLst/>
                <a:gdLst>
                  <a:gd name="T0" fmla="*/ 0 w 9364"/>
                  <a:gd name="T1" fmla="*/ 0 h 417"/>
                  <a:gd name="T2" fmla="*/ 0 w 9364"/>
                  <a:gd name="T3" fmla="*/ 0 h 417"/>
                  <a:gd name="T4" fmla="*/ 0 w 9364"/>
                  <a:gd name="T5" fmla="*/ 0 h 417"/>
                  <a:gd name="T6" fmla="*/ 0 w 9364"/>
                  <a:gd name="T7" fmla="*/ 0 h 417"/>
                  <a:gd name="T8" fmla="*/ 0 w 9364"/>
                  <a:gd name="T9" fmla="*/ 0 h 417"/>
                  <a:gd name="T10" fmla="*/ 0 w 9364"/>
                  <a:gd name="T11" fmla="*/ 0 h 417"/>
                  <a:gd name="T12" fmla="*/ 0 w 9364"/>
                  <a:gd name="T13" fmla="*/ 0 h 417"/>
                  <a:gd name="T14" fmla="*/ 0 w 9364"/>
                  <a:gd name="T15" fmla="*/ 0 h 417"/>
                  <a:gd name="T16" fmla="*/ 0 w 9364"/>
                  <a:gd name="T17" fmla="*/ 0 h 417"/>
                  <a:gd name="T18" fmla="*/ 0 w 9364"/>
                  <a:gd name="T19" fmla="*/ 0 h 417"/>
                  <a:gd name="T20" fmla="*/ 0 w 9364"/>
                  <a:gd name="T21" fmla="*/ 0 h 417"/>
                  <a:gd name="T22" fmla="*/ 0 w 9364"/>
                  <a:gd name="T23" fmla="*/ 0 h 417"/>
                  <a:gd name="T24" fmla="*/ 0 w 9364"/>
                  <a:gd name="T25" fmla="*/ 0 h 417"/>
                  <a:gd name="T26" fmla="*/ 0 w 9364"/>
                  <a:gd name="T27" fmla="*/ 0 h 417"/>
                  <a:gd name="T28" fmla="*/ 0 w 9364"/>
                  <a:gd name="T29" fmla="*/ 0 h 417"/>
                  <a:gd name="T30" fmla="*/ 0 w 9364"/>
                  <a:gd name="T31" fmla="*/ 0 h 417"/>
                  <a:gd name="T32" fmla="*/ 0 w 9364"/>
                  <a:gd name="T33" fmla="*/ 0 h 417"/>
                  <a:gd name="T34" fmla="*/ 0 w 9364"/>
                  <a:gd name="T35" fmla="*/ 0 h 417"/>
                  <a:gd name="T36" fmla="*/ 0 w 9364"/>
                  <a:gd name="T37" fmla="*/ 0 h 417"/>
                  <a:gd name="T38" fmla="*/ 0 w 9364"/>
                  <a:gd name="T39" fmla="*/ 0 h 417"/>
                  <a:gd name="T40" fmla="*/ 0 w 9364"/>
                  <a:gd name="T41" fmla="*/ 0 h 417"/>
                  <a:gd name="T42" fmla="*/ 0 w 9364"/>
                  <a:gd name="T43" fmla="*/ 0 h 417"/>
                  <a:gd name="T44" fmla="*/ 0 w 9364"/>
                  <a:gd name="T45" fmla="*/ 0 h 417"/>
                  <a:gd name="T46" fmla="*/ 0 w 9364"/>
                  <a:gd name="T47" fmla="*/ 0 h 417"/>
                  <a:gd name="T48" fmla="*/ 0 w 9364"/>
                  <a:gd name="T49" fmla="*/ 0 h 417"/>
                  <a:gd name="T50" fmla="*/ 0 w 9364"/>
                  <a:gd name="T51" fmla="*/ 0 h 417"/>
                  <a:gd name="T52" fmla="*/ 0 w 9364"/>
                  <a:gd name="T53" fmla="*/ 0 h 41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364"/>
                  <a:gd name="T82" fmla="*/ 0 h 417"/>
                  <a:gd name="T83" fmla="*/ 9364 w 9364"/>
                  <a:gd name="T84" fmla="*/ 417 h 41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364" h="417">
                    <a:moveTo>
                      <a:pt x="9293" y="417"/>
                    </a:moveTo>
                    <a:lnTo>
                      <a:pt x="133" y="417"/>
                    </a:lnTo>
                    <a:lnTo>
                      <a:pt x="112" y="392"/>
                    </a:lnTo>
                    <a:lnTo>
                      <a:pt x="92" y="366"/>
                    </a:lnTo>
                    <a:lnTo>
                      <a:pt x="75" y="339"/>
                    </a:lnTo>
                    <a:lnTo>
                      <a:pt x="58" y="313"/>
                    </a:lnTo>
                    <a:lnTo>
                      <a:pt x="43" y="288"/>
                    </a:lnTo>
                    <a:lnTo>
                      <a:pt x="31" y="262"/>
                    </a:lnTo>
                    <a:lnTo>
                      <a:pt x="21" y="235"/>
                    </a:lnTo>
                    <a:lnTo>
                      <a:pt x="12" y="209"/>
                    </a:lnTo>
                    <a:lnTo>
                      <a:pt x="5" y="184"/>
                    </a:lnTo>
                    <a:lnTo>
                      <a:pt x="1" y="157"/>
                    </a:lnTo>
                    <a:lnTo>
                      <a:pt x="0" y="131"/>
                    </a:lnTo>
                    <a:lnTo>
                      <a:pt x="0" y="104"/>
                    </a:lnTo>
                    <a:lnTo>
                      <a:pt x="4" y="79"/>
                    </a:lnTo>
                    <a:lnTo>
                      <a:pt x="9" y="53"/>
                    </a:lnTo>
                    <a:lnTo>
                      <a:pt x="17" y="27"/>
                    </a:lnTo>
                    <a:lnTo>
                      <a:pt x="27" y="0"/>
                    </a:lnTo>
                    <a:lnTo>
                      <a:pt x="9364" y="0"/>
                    </a:lnTo>
                    <a:lnTo>
                      <a:pt x="9347" y="56"/>
                    </a:lnTo>
                    <a:lnTo>
                      <a:pt x="9332" y="111"/>
                    </a:lnTo>
                    <a:lnTo>
                      <a:pt x="9319" y="167"/>
                    </a:lnTo>
                    <a:lnTo>
                      <a:pt x="9310" y="219"/>
                    </a:lnTo>
                    <a:lnTo>
                      <a:pt x="9302" y="271"/>
                    </a:lnTo>
                    <a:lnTo>
                      <a:pt x="9296" y="321"/>
                    </a:lnTo>
                    <a:lnTo>
                      <a:pt x="9294" y="370"/>
                    </a:lnTo>
                    <a:lnTo>
                      <a:pt x="9293" y="417"/>
                    </a:lnTo>
                    <a:close/>
                  </a:path>
                </a:pathLst>
              </a:custGeom>
              <a:solidFill>
                <a:srgbClr val="E87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6" name="Freeform 2351"/>
              <p:cNvSpPr>
                <a:spLocks/>
              </p:cNvSpPr>
              <p:nvPr/>
            </p:nvSpPr>
            <p:spPr bwMode="auto">
              <a:xfrm>
                <a:off x="866" y="2588"/>
                <a:ext cx="2361" cy="104"/>
              </a:xfrm>
              <a:custGeom>
                <a:avLst/>
                <a:gdLst>
                  <a:gd name="T0" fmla="*/ 0 w 9446"/>
                  <a:gd name="T1" fmla="*/ 0 h 419"/>
                  <a:gd name="T2" fmla="*/ 0 w 9446"/>
                  <a:gd name="T3" fmla="*/ 0 h 419"/>
                  <a:gd name="T4" fmla="*/ 0 w 9446"/>
                  <a:gd name="T5" fmla="*/ 0 h 419"/>
                  <a:gd name="T6" fmla="*/ 0 w 9446"/>
                  <a:gd name="T7" fmla="*/ 0 h 419"/>
                  <a:gd name="T8" fmla="*/ 0 w 9446"/>
                  <a:gd name="T9" fmla="*/ 0 h 419"/>
                  <a:gd name="T10" fmla="*/ 0 w 9446"/>
                  <a:gd name="T11" fmla="*/ 0 h 419"/>
                  <a:gd name="T12" fmla="*/ 0 w 9446"/>
                  <a:gd name="T13" fmla="*/ 0 h 419"/>
                  <a:gd name="T14" fmla="*/ 0 w 9446"/>
                  <a:gd name="T15" fmla="*/ 0 h 419"/>
                  <a:gd name="T16" fmla="*/ 0 w 9446"/>
                  <a:gd name="T17" fmla="*/ 0 h 419"/>
                  <a:gd name="T18" fmla="*/ 0 w 9446"/>
                  <a:gd name="T19" fmla="*/ 0 h 419"/>
                  <a:gd name="T20" fmla="*/ 0 w 9446"/>
                  <a:gd name="T21" fmla="*/ 0 h 419"/>
                  <a:gd name="T22" fmla="*/ 0 w 9446"/>
                  <a:gd name="T23" fmla="*/ 0 h 419"/>
                  <a:gd name="T24" fmla="*/ 0 w 9446"/>
                  <a:gd name="T25" fmla="*/ 0 h 419"/>
                  <a:gd name="T26" fmla="*/ 0 w 9446"/>
                  <a:gd name="T27" fmla="*/ 0 h 419"/>
                  <a:gd name="T28" fmla="*/ 0 w 9446"/>
                  <a:gd name="T29" fmla="*/ 0 h 419"/>
                  <a:gd name="T30" fmla="*/ 0 w 9446"/>
                  <a:gd name="T31" fmla="*/ 0 h 419"/>
                  <a:gd name="T32" fmla="*/ 0 w 9446"/>
                  <a:gd name="T33" fmla="*/ 0 h 419"/>
                  <a:gd name="T34" fmla="*/ 0 w 9446"/>
                  <a:gd name="T35" fmla="*/ 0 h 419"/>
                  <a:gd name="T36" fmla="*/ 0 w 9446"/>
                  <a:gd name="T37" fmla="*/ 0 h 419"/>
                  <a:gd name="T38" fmla="*/ 0 w 9446"/>
                  <a:gd name="T39" fmla="*/ 0 h 419"/>
                  <a:gd name="T40" fmla="*/ 0 w 9446"/>
                  <a:gd name="T41" fmla="*/ 0 h 419"/>
                  <a:gd name="T42" fmla="*/ 0 w 9446"/>
                  <a:gd name="T43" fmla="*/ 0 h 419"/>
                  <a:gd name="T44" fmla="*/ 0 w 9446"/>
                  <a:gd name="T45" fmla="*/ 0 h 419"/>
                  <a:gd name="T46" fmla="*/ 0 w 9446"/>
                  <a:gd name="T47" fmla="*/ 0 h 419"/>
                  <a:gd name="T48" fmla="*/ 0 w 9446"/>
                  <a:gd name="T49" fmla="*/ 0 h 419"/>
                  <a:gd name="T50" fmla="*/ 0 w 9446"/>
                  <a:gd name="T51" fmla="*/ 0 h 419"/>
                  <a:gd name="T52" fmla="*/ 0 w 9446"/>
                  <a:gd name="T53" fmla="*/ 0 h 419"/>
                  <a:gd name="T54" fmla="*/ 0 w 9446"/>
                  <a:gd name="T55" fmla="*/ 0 h 419"/>
                  <a:gd name="T56" fmla="*/ 0 w 9446"/>
                  <a:gd name="T57" fmla="*/ 0 h 419"/>
                  <a:gd name="T58" fmla="*/ 0 w 9446"/>
                  <a:gd name="T59" fmla="*/ 0 h 419"/>
                  <a:gd name="T60" fmla="*/ 0 w 9446"/>
                  <a:gd name="T61" fmla="*/ 0 h 419"/>
                  <a:gd name="T62" fmla="*/ 0 w 9446"/>
                  <a:gd name="T63" fmla="*/ 0 h 419"/>
                  <a:gd name="T64" fmla="*/ 0 w 9446"/>
                  <a:gd name="T65" fmla="*/ 0 h 419"/>
                  <a:gd name="T66" fmla="*/ 0 w 9446"/>
                  <a:gd name="T67" fmla="*/ 0 h 419"/>
                  <a:gd name="T68" fmla="*/ 0 w 9446"/>
                  <a:gd name="T69" fmla="*/ 0 h 4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46"/>
                  <a:gd name="T106" fmla="*/ 0 h 419"/>
                  <a:gd name="T107" fmla="*/ 9446 w 9446"/>
                  <a:gd name="T108" fmla="*/ 419 h 4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46" h="419">
                    <a:moveTo>
                      <a:pt x="9311" y="419"/>
                    </a:moveTo>
                    <a:lnTo>
                      <a:pt x="12" y="419"/>
                    </a:lnTo>
                    <a:lnTo>
                      <a:pt x="8" y="402"/>
                    </a:lnTo>
                    <a:lnTo>
                      <a:pt x="4" y="384"/>
                    </a:lnTo>
                    <a:lnTo>
                      <a:pt x="1" y="366"/>
                    </a:lnTo>
                    <a:lnTo>
                      <a:pt x="0" y="349"/>
                    </a:lnTo>
                    <a:lnTo>
                      <a:pt x="0" y="332"/>
                    </a:lnTo>
                    <a:lnTo>
                      <a:pt x="0" y="314"/>
                    </a:lnTo>
                    <a:lnTo>
                      <a:pt x="2" y="296"/>
                    </a:lnTo>
                    <a:lnTo>
                      <a:pt x="5" y="279"/>
                    </a:lnTo>
                    <a:lnTo>
                      <a:pt x="9" y="262"/>
                    </a:lnTo>
                    <a:lnTo>
                      <a:pt x="14" y="243"/>
                    </a:lnTo>
                    <a:lnTo>
                      <a:pt x="21" y="226"/>
                    </a:lnTo>
                    <a:lnTo>
                      <a:pt x="29" y="209"/>
                    </a:lnTo>
                    <a:lnTo>
                      <a:pt x="37" y="190"/>
                    </a:lnTo>
                    <a:lnTo>
                      <a:pt x="47" y="173"/>
                    </a:lnTo>
                    <a:lnTo>
                      <a:pt x="59" y="155"/>
                    </a:lnTo>
                    <a:lnTo>
                      <a:pt x="71" y="138"/>
                    </a:lnTo>
                    <a:lnTo>
                      <a:pt x="108" y="123"/>
                    </a:lnTo>
                    <a:lnTo>
                      <a:pt x="144" y="109"/>
                    </a:lnTo>
                    <a:lnTo>
                      <a:pt x="178" y="93"/>
                    </a:lnTo>
                    <a:lnTo>
                      <a:pt x="211" y="76"/>
                    </a:lnTo>
                    <a:lnTo>
                      <a:pt x="243" y="58"/>
                    </a:lnTo>
                    <a:lnTo>
                      <a:pt x="274" y="40"/>
                    </a:lnTo>
                    <a:lnTo>
                      <a:pt x="305" y="20"/>
                    </a:lnTo>
                    <a:lnTo>
                      <a:pt x="334" y="0"/>
                    </a:lnTo>
                    <a:lnTo>
                      <a:pt x="9446" y="0"/>
                    </a:lnTo>
                    <a:lnTo>
                      <a:pt x="9421" y="56"/>
                    </a:lnTo>
                    <a:lnTo>
                      <a:pt x="9399" y="110"/>
                    </a:lnTo>
                    <a:lnTo>
                      <a:pt x="9380" y="164"/>
                    </a:lnTo>
                    <a:lnTo>
                      <a:pt x="9361" y="217"/>
                    </a:lnTo>
                    <a:lnTo>
                      <a:pt x="9345" y="268"/>
                    </a:lnTo>
                    <a:lnTo>
                      <a:pt x="9332" y="320"/>
                    </a:lnTo>
                    <a:lnTo>
                      <a:pt x="9320" y="370"/>
                    </a:lnTo>
                    <a:lnTo>
                      <a:pt x="9311" y="419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7" name="Freeform 2352"/>
              <p:cNvSpPr>
                <a:spLocks/>
              </p:cNvSpPr>
              <p:nvPr/>
            </p:nvSpPr>
            <p:spPr bwMode="auto">
              <a:xfrm>
                <a:off x="873" y="2535"/>
                <a:ext cx="2386" cy="105"/>
              </a:xfrm>
              <a:custGeom>
                <a:avLst/>
                <a:gdLst>
                  <a:gd name="T0" fmla="*/ 0 w 9545"/>
                  <a:gd name="T1" fmla="*/ 0 h 418"/>
                  <a:gd name="T2" fmla="*/ 0 w 9545"/>
                  <a:gd name="T3" fmla="*/ 0 h 418"/>
                  <a:gd name="T4" fmla="*/ 0 w 9545"/>
                  <a:gd name="T5" fmla="*/ 0 h 418"/>
                  <a:gd name="T6" fmla="*/ 0 w 9545"/>
                  <a:gd name="T7" fmla="*/ 0 h 418"/>
                  <a:gd name="T8" fmla="*/ 0 w 9545"/>
                  <a:gd name="T9" fmla="*/ 0 h 418"/>
                  <a:gd name="T10" fmla="*/ 0 w 9545"/>
                  <a:gd name="T11" fmla="*/ 0 h 418"/>
                  <a:gd name="T12" fmla="*/ 0 w 9545"/>
                  <a:gd name="T13" fmla="*/ 0 h 418"/>
                  <a:gd name="T14" fmla="*/ 0 w 9545"/>
                  <a:gd name="T15" fmla="*/ 0 h 418"/>
                  <a:gd name="T16" fmla="*/ 0 w 9545"/>
                  <a:gd name="T17" fmla="*/ 0 h 418"/>
                  <a:gd name="T18" fmla="*/ 0 w 9545"/>
                  <a:gd name="T19" fmla="*/ 0 h 418"/>
                  <a:gd name="T20" fmla="*/ 0 w 9545"/>
                  <a:gd name="T21" fmla="*/ 0 h 418"/>
                  <a:gd name="T22" fmla="*/ 0 w 9545"/>
                  <a:gd name="T23" fmla="*/ 0 h 418"/>
                  <a:gd name="T24" fmla="*/ 0 w 9545"/>
                  <a:gd name="T25" fmla="*/ 0 h 418"/>
                  <a:gd name="T26" fmla="*/ 0 w 9545"/>
                  <a:gd name="T27" fmla="*/ 0 h 418"/>
                  <a:gd name="T28" fmla="*/ 0 w 9545"/>
                  <a:gd name="T29" fmla="*/ 0 h 418"/>
                  <a:gd name="T30" fmla="*/ 0 w 9545"/>
                  <a:gd name="T31" fmla="*/ 0 h 418"/>
                  <a:gd name="T32" fmla="*/ 0 w 9545"/>
                  <a:gd name="T33" fmla="*/ 0 h 418"/>
                  <a:gd name="T34" fmla="*/ 0 w 9545"/>
                  <a:gd name="T35" fmla="*/ 0 h 418"/>
                  <a:gd name="T36" fmla="*/ 0 w 9545"/>
                  <a:gd name="T37" fmla="*/ 0 h 418"/>
                  <a:gd name="T38" fmla="*/ 0 w 9545"/>
                  <a:gd name="T39" fmla="*/ 0 h 418"/>
                  <a:gd name="T40" fmla="*/ 0 w 9545"/>
                  <a:gd name="T41" fmla="*/ 0 h 418"/>
                  <a:gd name="T42" fmla="*/ 0 w 9545"/>
                  <a:gd name="T43" fmla="*/ 0 h 418"/>
                  <a:gd name="T44" fmla="*/ 0 w 9545"/>
                  <a:gd name="T45" fmla="*/ 0 h 418"/>
                  <a:gd name="T46" fmla="*/ 0 w 9545"/>
                  <a:gd name="T47" fmla="*/ 0 h 418"/>
                  <a:gd name="T48" fmla="*/ 0 w 9545"/>
                  <a:gd name="T49" fmla="*/ 0 h 418"/>
                  <a:gd name="T50" fmla="*/ 0 w 9545"/>
                  <a:gd name="T51" fmla="*/ 0 h 418"/>
                  <a:gd name="T52" fmla="*/ 0 w 9545"/>
                  <a:gd name="T53" fmla="*/ 0 h 418"/>
                  <a:gd name="T54" fmla="*/ 0 w 9545"/>
                  <a:gd name="T55" fmla="*/ 0 h 418"/>
                  <a:gd name="T56" fmla="*/ 0 w 9545"/>
                  <a:gd name="T57" fmla="*/ 0 h 418"/>
                  <a:gd name="T58" fmla="*/ 0 w 9545"/>
                  <a:gd name="T59" fmla="*/ 0 h 418"/>
                  <a:gd name="T60" fmla="*/ 0 w 9545"/>
                  <a:gd name="T61" fmla="*/ 0 h 418"/>
                  <a:gd name="T62" fmla="*/ 0 w 9545"/>
                  <a:gd name="T63" fmla="*/ 0 h 418"/>
                  <a:gd name="T64" fmla="*/ 0 w 9545"/>
                  <a:gd name="T65" fmla="*/ 0 h 418"/>
                  <a:gd name="T66" fmla="*/ 0 w 9545"/>
                  <a:gd name="T67" fmla="*/ 0 h 418"/>
                  <a:gd name="T68" fmla="*/ 0 w 9545"/>
                  <a:gd name="T69" fmla="*/ 0 h 418"/>
                  <a:gd name="T70" fmla="*/ 0 w 9545"/>
                  <a:gd name="T71" fmla="*/ 0 h 418"/>
                  <a:gd name="T72" fmla="*/ 0 w 95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45"/>
                  <a:gd name="T112" fmla="*/ 0 h 418"/>
                  <a:gd name="T113" fmla="*/ 9545 w 95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45" h="418">
                    <a:moveTo>
                      <a:pt x="9337" y="418"/>
                    </a:moveTo>
                    <a:lnTo>
                      <a:pt x="0" y="418"/>
                    </a:lnTo>
                    <a:lnTo>
                      <a:pt x="10" y="400"/>
                    </a:lnTo>
                    <a:lnTo>
                      <a:pt x="20" y="381"/>
                    </a:lnTo>
                    <a:lnTo>
                      <a:pt x="31" y="364"/>
                    </a:lnTo>
                    <a:lnTo>
                      <a:pt x="44" y="346"/>
                    </a:lnTo>
                    <a:lnTo>
                      <a:pt x="84" y="330"/>
                    </a:lnTo>
                    <a:lnTo>
                      <a:pt x="121" y="314"/>
                    </a:lnTo>
                    <a:lnTo>
                      <a:pt x="158" y="297"/>
                    </a:lnTo>
                    <a:lnTo>
                      <a:pt x="193" y="278"/>
                    </a:lnTo>
                    <a:lnTo>
                      <a:pt x="227" y="260"/>
                    </a:lnTo>
                    <a:lnTo>
                      <a:pt x="260" y="240"/>
                    </a:lnTo>
                    <a:lnTo>
                      <a:pt x="292" y="219"/>
                    </a:lnTo>
                    <a:lnTo>
                      <a:pt x="323" y="198"/>
                    </a:lnTo>
                    <a:lnTo>
                      <a:pt x="352" y="175"/>
                    </a:lnTo>
                    <a:lnTo>
                      <a:pt x="381" y="153"/>
                    </a:lnTo>
                    <a:lnTo>
                      <a:pt x="408" y="129"/>
                    </a:lnTo>
                    <a:lnTo>
                      <a:pt x="435" y="104"/>
                    </a:lnTo>
                    <a:lnTo>
                      <a:pt x="460" y="79"/>
                    </a:lnTo>
                    <a:lnTo>
                      <a:pt x="485" y="53"/>
                    </a:lnTo>
                    <a:lnTo>
                      <a:pt x="509" y="26"/>
                    </a:lnTo>
                    <a:lnTo>
                      <a:pt x="531" y="0"/>
                    </a:lnTo>
                    <a:lnTo>
                      <a:pt x="9545" y="0"/>
                    </a:lnTo>
                    <a:lnTo>
                      <a:pt x="9511" y="47"/>
                    </a:lnTo>
                    <a:lnTo>
                      <a:pt x="9481" y="92"/>
                    </a:lnTo>
                    <a:lnTo>
                      <a:pt x="9467" y="115"/>
                    </a:lnTo>
                    <a:lnTo>
                      <a:pt x="9454" y="136"/>
                    </a:lnTo>
                    <a:lnTo>
                      <a:pt x="9444" y="158"/>
                    </a:lnTo>
                    <a:lnTo>
                      <a:pt x="9433" y="178"/>
                    </a:lnTo>
                    <a:lnTo>
                      <a:pt x="9419" y="210"/>
                    </a:lnTo>
                    <a:lnTo>
                      <a:pt x="9404" y="240"/>
                    </a:lnTo>
                    <a:lnTo>
                      <a:pt x="9391" y="270"/>
                    </a:lnTo>
                    <a:lnTo>
                      <a:pt x="9379" y="299"/>
                    </a:lnTo>
                    <a:lnTo>
                      <a:pt x="9367" y="330"/>
                    </a:lnTo>
                    <a:lnTo>
                      <a:pt x="9357" y="359"/>
                    </a:lnTo>
                    <a:lnTo>
                      <a:pt x="9346" y="389"/>
                    </a:lnTo>
                    <a:lnTo>
                      <a:pt x="9337" y="418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8" name="Freeform 2353"/>
              <p:cNvSpPr>
                <a:spLocks/>
              </p:cNvSpPr>
              <p:nvPr/>
            </p:nvSpPr>
            <p:spPr bwMode="auto">
              <a:xfrm>
                <a:off x="949" y="2483"/>
                <a:ext cx="2352" cy="105"/>
              </a:xfrm>
              <a:custGeom>
                <a:avLst/>
                <a:gdLst>
                  <a:gd name="T0" fmla="*/ 0 w 9407"/>
                  <a:gd name="T1" fmla="*/ 0 h 417"/>
                  <a:gd name="T2" fmla="*/ 0 w 9407"/>
                  <a:gd name="T3" fmla="*/ 0 h 417"/>
                  <a:gd name="T4" fmla="*/ 0 w 9407"/>
                  <a:gd name="T5" fmla="*/ 0 h 417"/>
                  <a:gd name="T6" fmla="*/ 0 w 9407"/>
                  <a:gd name="T7" fmla="*/ 0 h 417"/>
                  <a:gd name="T8" fmla="*/ 0 w 9407"/>
                  <a:gd name="T9" fmla="*/ 0 h 417"/>
                  <a:gd name="T10" fmla="*/ 0 w 9407"/>
                  <a:gd name="T11" fmla="*/ 0 h 417"/>
                  <a:gd name="T12" fmla="*/ 0 w 9407"/>
                  <a:gd name="T13" fmla="*/ 0 h 417"/>
                  <a:gd name="T14" fmla="*/ 0 w 9407"/>
                  <a:gd name="T15" fmla="*/ 0 h 417"/>
                  <a:gd name="T16" fmla="*/ 0 w 9407"/>
                  <a:gd name="T17" fmla="*/ 0 h 417"/>
                  <a:gd name="T18" fmla="*/ 0 w 9407"/>
                  <a:gd name="T19" fmla="*/ 0 h 417"/>
                  <a:gd name="T20" fmla="*/ 0 w 9407"/>
                  <a:gd name="T21" fmla="*/ 0 h 417"/>
                  <a:gd name="T22" fmla="*/ 0 w 9407"/>
                  <a:gd name="T23" fmla="*/ 0 h 417"/>
                  <a:gd name="T24" fmla="*/ 0 w 9407"/>
                  <a:gd name="T25" fmla="*/ 0 h 417"/>
                  <a:gd name="T26" fmla="*/ 0 w 9407"/>
                  <a:gd name="T27" fmla="*/ 0 h 417"/>
                  <a:gd name="T28" fmla="*/ 0 w 9407"/>
                  <a:gd name="T29" fmla="*/ 0 h 417"/>
                  <a:gd name="T30" fmla="*/ 0 w 9407"/>
                  <a:gd name="T31" fmla="*/ 0 h 417"/>
                  <a:gd name="T32" fmla="*/ 0 w 9407"/>
                  <a:gd name="T33" fmla="*/ 0 h 417"/>
                  <a:gd name="T34" fmla="*/ 0 w 9407"/>
                  <a:gd name="T35" fmla="*/ 0 h 417"/>
                  <a:gd name="T36" fmla="*/ 0 w 9407"/>
                  <a:gd name="T37" fmla="*/ 0 h 417"/>
                  <a:gd name="T38" fmla="*/ 0 w 9407"/>
                  <a:gd name="T39" fmla="*/ 0 h 417"/>
                  <a:gd name="T40" fmla="*/ 0 w 9407"/>
                  <a:gd name="T41" fmla="*/ 0 h 417"/>
                  <a:gd name="T42" fmla="*/ 0 w 9407"/>
                  <a:gd name="T43" fmla="*/ 0 h 417"/>
                  <a:gd name="T44" fmla="*/ 0 w 9407"/>
                  <a:gd name="T45" fmla="*/ 0 h 417"/>
                  <a:gd name="T46" fmla="*/ 0 w 9407"/>
                  <a:gd name="T47" fmla="*/ 0 h 417"/>
                  <a:gd name="T48" fmla="*/ 0 w 9407"/>
                  <a:gd name="T49" fmla="*/ 0 h 417"/>
                  <a:gd name="T50" fmla="*/ 0 w 9407"/>
                  <a:gd name="T51" fmla="*/ 0 h 417"/>
                  <a:gd name="T52" fmla="*/ 0 w 9407"/>
                  <a:gd name="T53" fmla="*/ 0 h 417"/>
                  <a:gd name="T54" fmla="*/ 0 w 9407"/>
                  <a:gd name="T55" fmla="*/ 0 h 417"/>
                  <a:gd name="T56" fmla="*/ 0 w 9407"/>
                  <a:gd name="T57" fmla="*/ 0 h 417"/>
                  <a:gd name="T58" fmla="*/ 0 w 9407"/>
                  <a:gd name="T59" fmla="*/ 0 h 417"/>
                  <a:gd name="T60" fmla="*/ 0 w 9407"/>
                  <a:gd name="T61" fmla="*/ 0 h 41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407"/>
                  <a:gd name="T94" fmla="*/ 0 h 417"/>
                  <a:gd name="T95" fmla="*/ 9407 w 9407"/>
                  <a:gd name="T96" fmla="*/ 417 h 41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407" h="417">
                    <a:moveTo>
                      <a:pt x="9112" y="417"/>
                    </a:moveTo>
                    <a:lnTo>
                      <a:pt x="0" y="417"/>
                    </a:lnTo>
                    <a:lnTo>
                      <a:pt x="30" y="396"/>
                    </a:lnTo>
                    <a:lnTo>
                      <a:pt x="58" y="374"/>
                    </a:lnTo>
                    <a:lnTo>
                      <a:pt x="85" y="351"/>
                    </a:lnTo>
                    <a:lnTo>
                      <a:pt x="112" y="328"/>
                    </a:lnTo>
                    <a:lnTo>
                      <a:pt x="138" y="304"/>
                    </a:lnTo>
                    <a:lnTo>
                      <a:pt x="162" y="279"/>
                    </a:lnTo>
                    <a:lnTo>
                      <a:pt x="186" y="252"/>
                    </a:lnTo>
                    <a:lnTo>
                      <a:pt x="210" y="227"/>
                    </a:lnTo>
                    <a:lnTo>
                      <a:pt x="231" y="200"/>
                    </a:lnTo>
                    <a:lnTo>
                      <a:pt x="252" y="173"/>
                    </a:lnTo>
                    <a:lnTo>
                      <a:pt x="273" y="145"/>
                    </a:lnTo>
                    <a:lnTo>
                      <a:pt x="293" y="116"/>
                    </a:lnTo>
                    <a:lnTo>
                      <a:pt x="311" y="89"/>
                    </a:lnTo>
                    <a:lnTo>
                      <a:pt x="330" y="60"/>
                    </a:lnTo>
                    <a:lnTo>
                      <a:pt x="347" y="29"/>
                    </a:lnTo>
                    <a:lnTo>
                      <a:pt x="364" y="0"/>
                    </a:lnTo>
                    <a:lnTo>
                      <a:pt x="9407" y="0"/>
                    </a:lnTo>
                    <a:lnTo>
                      <a:pt x="9362" y="53"/>
                    </a:lnTo>
                    <a:lnTo>
                      <a:pt x="9319" y="106"/>
                    </a:lnTo>
                    <a:lnTo>
                      <a:pt x="9278" y="157"/>
                    </a:lnTo>
                    <a:lnTo>
                      <a:pt x="9240" y="206"/>
                    </a:lnTo>
                    <a:lnTo>
                      <a:pt x="9205" y="254"/>
                    </a:lnTo>
                    <a:lnTo>
                      <a:pt x="9175" y="300"/>
                    </a:lnTo>
                    <a:lnTo>
                      <a:pt x="9160" y="322"/>
                    </a:lnTo>
                    <a:lnTo>
                      <a:pt x="9149" y="345"/>
                    </a:lnTo>
                    <a:lnTo>
                      <a:pt x="9137" y="366"/>
                    </a:lnTo>
                    <a:lnTo>
                      <a:pt x="9126" y="387"/>
                    </a:lnTo>
                    <a:lnTo>
                      <a:pt x="9118" y="403"/>
                    </a:lnTo>
                    <a:lnTo>
                      <a:pt x="9112" y="417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19" name="Freeform 2354"/>
              <p:cNvSpPr>
                <a:spLocks/>
              </p:cNvSpPr>
              <p:nvPr/>
            </p:nvSpPr>
            <p:spPr bwMode="auto">
              <a:xfrm>
                <a:off x="1005" y="2431"/>
                <a:ext cx="2342" cy="104"/>
              </a:xfrm>
              <a:custGeom>
                <a:avLst/>
                <a:gdLst>
                  <a:gd name="T0" fmla="*/ 0 w 9365"/>
                  <a:gd name="T1" fmla="*/ 0 h 419"/>
                  <a:gd name="T2" fmla="*/ 0 w 9365"/>
                  <a:gd name="T3" fmla="*/ 0 h 419"/>
                  <a:gd name="T4" fmla="*/ 0 w 9365"/>
                  <a:gd name="T5" fmla="*/ 0 h 419"/>
                  <a:gd name="T6" fmla="*/ 0 w 9365"/>
                  <a:gd name="T7" fmla="*/ 0 h 419"/>
                  <a:gd name="T8" fmla="*/ 0 w 9365"/>
                  <a:gd name="T9" fmla="*/ 0 h 419"/>
                  <a:gd name="T10" fmla="*/ 0 w 9365"/>
                  <a:gd name="T11" fmla="*/ 0 h 419"/>
                  <a:gd name="T12" fmla="*/ 0 w 9365"/>
                  <a:gd name="T13" fmla="*/ 0 h 419"/>
                  <a:gd name="T14" fmla="*/ 0 w 9365"/>
                  <a:gd name="T15" fmla="*/ 0 h 419"/>
                  <a:gd name="T16" fmla="*/ 0 w 9365"/>
                  <a:gd name="T17" fmla="*/ 0 h 419"/>
                  <a:gd name="T18" fmla="*/ 0 w 9365"/>
                  <a:gd name="T19" fmla="*/ 0 h 419"/>
                  <a:gd name="T20" fmla="*/ 0 w 9365"/>
                  <a:gd name="T21" fmla="*/ 0 h 419"/>
                  <a:gd name="T22" fmla="*/ 0 w 9365"/>
                  <a:gd name="T23" fmla="*/ 0 h 419"/>
                  <a:gd name="T24" fmla="*/ 0 w 9365"/>
                  <a:gd name="T25" fmla="*/ 0 h 419"/>
                  <a:gd name="T26" fmla="*/ 0 w 9365"/>
                  <a:gd name="T27" fmla="*/ 0 h 419"/>
                  <a:gd name="T28" fmla="*/ 0 w 9365"/>
                  <a:gd name="T29" fmla="*/ 0 h 419"/>
                  <a:gd name="T30" fmla="*/ 0 w 9365"/>
                  <a:gd name="T31" fmla="*/ 0 h 419"/>
                  <a:gd name="T32" fmla="*/ 0 w 9365"/>
                  <a:gd name="T33" fmla="*/ 0 h 419"/>
                  <a:gd name="T34" fmla="*/ 0 w 9365"/>
                  <a:gd name="T35" fmla="*/ 0 h 419"/>
                  <a:gd name="T36" fmla="*/ 0 w 9365"/>
                  <a:gd name="T37" fmla="*/ 0 h 419"/>
                  <a:gd name="T38" fmla="*/ 0 w 9365"/>
                  <a:gd name="T39" fmla="*/ 0 h 419"/>
                  <a:gd name="T40" fmla="*/ 0 w 9365"/>
                  <a:gd name="T41" fmla="*/ 0 h 4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365"/>
                  <a:gd name="T64" fmla="*/ 0 h 419"/>
                  <a:gd name="T65" fmla="*/ 9365 w 9365"/>
                  <a:gd name="T66" fmla="*/ 419 h 4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365" h="419">
                    <a:moveTo>
                      <a:pt x="9014" y="419"/>
                    </a:moveTo>
                    <a:lnTo>
                      <a:pt x="0" y="419"/>
                    </a:lnTo>
                    <a:lnTo>
                      <a:pt x="19" y="395"/>
                    </a:lnTo>
                    <a:lnTo>
                      <a:pt x="37" y="371"/>
                    </a:lnTo>
                    <a:lnTo>
                      <a:pt x="56" y="346"/>
                    </a:lnTo>
                    <a:lnTo>
                      <a:pt x="73" y="321"/>
                    </a:lnTo>
                    <a:lnTo>
                      <a:pt x="104" y="271"/>
                    </a:lnTo>
                    <a:lnTo>
                      <a:pt x="135" y="218"/>
                    </a:lnTo>
                    <a:lnTo>
                      <a:pt x="162" y="165"/>
                    </a:lnTo>
                    <a:lnTo>
                      <a:pt x="189" y="111"/>
                    </a:lnTo>
                    <a:lnTo>
                      <a:pt x="214" y="56"/>
                    </a:lnTo>
                    <a:lnTo>
                      <a:pt x="236" y="0"/>
                    </a:lnTo>
                    <a:lnTo>
                      <a:pt x="9365" y="0"/>
                    </a:lnTo>
                    <a:lnTo>
                      <a:pt x="9315" y="57"/>
                    </a:lnTo>
                    <a:lnTo>
                      <a:pt x="9266" y="114"/>
                    </a:lnTo>
                    <a:lnTo>
                      <a:pt x="9220" y="168"/>
                    </a:lnTo>
                    <a:lnTo>
                      <a:pt x="9174" y="221"/>
                    </a:lnTo>
                    <a:lnTo>
                      <a:pt x="9131" y="272"/>
                    </a:lnTo>
                    <a:lnTo>
                      <a:pt x="9090" y="322"/>
                    </a:lnTo>
                    <a:lnTo>
                      <a:pt x="9050" y="371"/>
                    </a:lnTo>
                    <a:lnTo>
                      <a:pt x="9014" y="419"/>
                    </a:lnTo>
                    <a:close/>
                  </a:path>
                </a:pathLst>
              </a:custGeom>
              <a:solidFill>
                <a:srgbClr val="E570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0" name="Freeform 2355"/>
              <p:cNvSpPr>
                <a:spLocks/>
              </p:cNvSpPr>
              <p:nvPr/>
            </p:nvSpPr>
            <p:spPr bwMode="auto">
              <a:xfrm>
                <a:off x="1040" y="2379"/>
                <a:ext cx="2351" cy="104"/>
              </a:xfrm>
              <a:custGeom>
                <a:avLst/>
                <a:gdLst>
                  <a:gd name="T0" fmla="*/ 0 w 9401"/>
                  <a:gd name="T1" fmla="*/ 0 h 418"/>
                  <a:gd name="T2" fmla="*/ 0 w 9401"/>
                  <a:gd name="T3" fmla="*/ 0 h 418"/>
                  <a:gd name="T4" fmla="*/ 0 w 9401"/>
                  <a:gd name="T5" fmla="*/ 0 h 418"/>
                  <a:gd name="T6" fmla="*/ 0 w 9401"/>
                  <a:gd name="T7" fmla="*/ 0 h 418"/>
                  <a:gd name="T8" fmla="*/ 0 w 9401"/>
                  <a:gd name="T9" fmla="*/ 0 h 418"/>
                  <a:gd name="T10" fmla="*/ 0 w 9401"/>
                  <a:gd name="T11" fmla="*/ 0 h 418"/>
                  <a:gd name="T12" fmla="*/ 0 w 9401"/>
                  <a:gd name="T13" fmla="*/ 0 h 418"/>
                  <a:gd name="T14" fmla="*/ 0 w 9401"/>
                  <a:gd name="T15" fmla="*/ 0 h 418"/>
                  <a:gd name="T16" fmla="*/ 0 w 9401"/>
                  <a:gd name="T17" fmla="*/ 0 h 418"/>
                  <a:gd name="T18" fmla="*/ 0 w 9401"/>
                  <a:gd name="T19" fmla="*/ 0 h 418"/>
                  <a:gd name="T20" fmla="*/ 0 w 9401"/>
                  <a:gd name="T21" fmla="*/ 0 h 418"/>
                  <a:gd name="T22" fmla="*/ 0 w 9401"/>
                  <a:gd name="T23" fmla="*/ 0 h 418"/>
                  <a:gd name="T24" fmla="*/ 0 w 9401"/>
                  <a:gd name="T25" fmla="*/ 0 h 418"/>
                  <a:gd name="T26" fmla="*/ 0 w 9401"/>
                  <a:gd name="T27" fmla="*/ 0 h 418"/>
                  <a:gd name="T28" fmla="*/ 0 w 9401"/>
                  <a:gd name="T29" fmla="*/ 0 h 418"/>
                  <a:gd name="T30" fmla="*/ 0 w 9401"/>
                  <a:gd name="T31" fmla="*/ 0 h 418"/>
                  <a:gd name="T32" fmla="*/ 0 w 9401"/>
                  <a:gd name="T33" fmla="*/ 0 h 418"/>
                  <a:gd name="T34" fmla="*/ 0 w 9401"/>
                  <a:gd name="T35" fmla="*/ 0 h 418"/>
                  <a:gd name="T36" fmla="*/ 0 w 9401"/>
                  <a:gd name="T37" fmla="*/ 0 h 4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401"/>
                  <a:gd name="T58" fmla="*/ 0 h 418"/>
                  <a:gd name="T59" fmla="*/ 9401 w 9401"/>
                  <a:gd name="T60" fmla="*/ 418 h 4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401" h="418">
                    <a:moveTo>
                      <a:pt x="9043" y="418"/>
                    </a:moveTo>
                    <a:lnTo>
                      <a:pt x="0" y="418"/>
                    </a:lnTo>
                    <a:lnTo>
                      <a:pt x="26" y="368"/>
                    </a:lnTo>
                    <a:lnTo>
                      <a:pt x="50" y="317"/>
                    </a:lnTo>
                    <a:lnTo>
                      <a:pt x="74" y="265"/>
                    </a:lnTo>
                    <a:lnTo>
                      <a:pt x="95" y="212"/>
                    </a:lnTo>
                    <a:lnTo>
                      <a:pt x="115" y="159"/>
                    </a:lnTo>
                    <a:lnTo>
                      <a:pt x="135" y="107"/>
                    </a:lnTo>
                    <a:lnTo>
                      <a:pt x="152" y="53"/>
                    </a:lnTo>
                    <a:lnTo>
                      <a:pt x="169" y="0"/>
                    </a:lnTo>
                    <a:lnTo>
                      <a:pt x="9401" y="0"/>
                    </a:lnTo>
                    <a:lnTo>
                      <a:pt x="9355" y="55"/>
                    </a:lnTo>
                    <a:lnTo>
                      <a:pt x="9309" y="111"/>
                    </a:lnTo>
                    <a:lnTo>
                      <a:pt x="9264" y="165"/>
                    </a:lnTo>
                    <a:lnTo>
                      <a:pt x="9218" y="218"/>
                    </a:lnTo>
                    <a:lnTo>
                      <a:pt x="9173" y="269"/>
                    </a:lnTo>
                    <a:lnTo>
                      <a:pt x="9128" y="319"/>
                    </a:lnTo>
                    <a:lnTo>
                      <a:pt x="9086" y="369"/>
                    </a:lnTo>
                    <a:lnTo>
                      <a:pt x="9043" y="418"/>
                    </a:lnTo>
                    <a:close/>
                  </a:path>
                </a:pathLst>
              </a:custGeom>
              <a:solidFill>
                <a:srgbClr val="E56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1" name="Freeform 2356"/>
              <p:cNvSpPr>
                <a:spLocks/>
              </p:cNvSpPr>
              <p:nvPr/>
            </p:nvSpPr>
            <p:spPr bwMode="auto">
              <a:xfrm>
                <a:off x="1064" y="2327"/>
                <a:ext cx="2367" cy="104"/>
              </a:xfrm>
              <a:custGeom>
                <a:avLst/>
                <a:gdLst>
                  <a:gd name="T0" fmla="*/ 0 w 9467"/>
                  <a:gd name="T1" fmla="*/ 0 h 417"/>
                  <a:gd name="T2" fmla="*/ 0 w 9467"/>
                  <a:gd name="T3" fmla="*/ 0 h 417"/>
                  <a:gd name="T4" fmla="*/ 0 w 9467"/>
                  <a:gd name="T5" fmla="*/ 0 h 417"/>
                  <a:gd name="T6" fmla="*/ 0 w 9467"/>
                  <a:gd name="T7" fmla="*/ 0 h 417"/>
                  <a:gd name="T8" fmla="*/ 0 w 9467"/>
                  <a:gd name="T9" fmla="*/ 0 h 417"/>
                  <a:gd name="T10" fmla="*/ 0 w 9467"/>
                  <a:gd name="T11" fmla="*/ 0 h 417"/>
                  <a:gd name="T12" fmla="*/ 0 w 9467"/>
                  <a:gd name="T13" fmla="*/ 0 h 417"/>
                  <a:gd name="T14" fmla="*/ 0 w 9467"/>
                  <a:gd name="T15" fmla="*/ 0 h 417"/>
                  <a:gd name="T16" fmla="*/ 0 w 9467"/>
                  <a:gd name="T17" fmla="*/ 0 h 417"/>
                  <a:gd name="T18" fmla="*/ 0 w 9467"/>
                  <a:gd name="T19" fmla="*/ 0 h 417"/>
                  <a:gd name="T20" fmla="*/ 0 w 9467"/>
                  <a:gd name="T21" fmla="*/ 0 h 417"/>
                  <a:gd name="T22" fmla="*/ 0 w 9467"/>
                  <a:gd name="T23" fmla="*/ 0 h 417"/>
                  <a:gd name="T24" fmla="*/ 0 w 9467"/>
                  <a:gd name="T25" fmla="*/ 0 h 417"/>
                  <a:gd name="T26" fmla="*/ 0 w 9467"/>
                  <a:gd name="T27" fmla="*/ 0 h 417"/>
                  <a:gd name="T28" fmla="*/ 0 w 9467"/>
                  <a:gd name="T29" fmla="*/ 0 h 417"/>
                  <a:gd name="T30" fmla="*/ 0 w 9467"/>
                  <a:gd name="T31" fmla="*/ 0 h 417"/>
                  <a:gd name="T32" fmla="*/ 0 w 9467"/>
                  <a:gd name="T33" fmla="*/ 0 h 417"/>
                  <a:gd name="T34" fmla="*/ 0 w 9467"/>
                  <a:gd name="T35" fmla="*/ 0 h 417"/>
                  <a:gd name="T36" fmla="*/ 0 w 9467"/>
                  <a:gd name="T37" fmla="*/ 0 h 4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467"/>
                  <a:gd name="T58" fmla="*/ 0 h 417"/>
                  <a:gd name="T59" fmla="*/ 9467 w 9467"/>
                  <a:gd name="T60" fmla="*/ 417 h 4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467" h="417">
                    <a:moveTo>
                      <a:pt x="9129" y="417"/>
                    </a:moveTo>
                    <a:lnTo>
                      <a:pt x="0" y="417"/>
                    </a:lnTo>
                    <a:lnTo>
                      <a:pt x="20" y="366"/>
                    </a:lnTo>
                    <a:lnTo>
                      <a:pt x="39" y="313"/>
                    </a:lnTo>
                    <a:lnTo>
                      <a:pt x="56" y="260"/>
                    </a:lnTo>
                    <a:lnTo>
                      <a:pt x="73" y="209"/>
                    </a:lnTo>
                    <a:lnTo>
                      <a:pt x="89" y="156"/>
                    </a:lnTo>
                    <a:lnTo>
                      <a:pt x="103" y="103"/>
                    </a:lnTo>
                    <a:lnTo>
                      <a:pt x="118" y="52"/>
                    </a:lnTo>
                    <a:lnTo>
                      <a:pt x="132" y="0"/>
                    </a:lnTo>
                    <a:lnTo>
                      <a:pt x="9467" y="0"/>
                    </a:lnTo>
                    <a:lnTo>
                      <a:pt x="9426" y="56"/>
                    </a:lnTo>
                    <a:lnTo>
                      <a:pt x="9384" y="110"/>
                    </a:lnTo>
                    <a:lnTo>
                      <a:pt x="9342" y="163"/>
                    </a:lnTo>
                    <a:lnTo>
                      <a:pt x="9300" y="215"/>
                    </a:lnTo>
                    <a:lnTo>
                      <a:pt x="9258" y="268"/>
                    </a:lnTo>
                    <a:lnTo>
                      <a:pt x="9214" y="318"/>
                    </a:lnTo>
                    <a:lnTo>
                      <a:pt x="9172" y="368"/>
                    </a:lnTo>
                    <a:lnTo>
                      <a:pt x="9129" y="417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2" name="Freeform 2357"/>
              <p:cNvSpPr>
                <a:spLocks/>
              </p:cNvSpPr>
              <p:nvPr/>
            </p:nvSpPr>
            <p:spPr bwMode="auto">
              <a:xfrm>
                <a:off x="1082" y="2274"/>
                <a:ext cx="2384" cy="105"/>
              </a:xfrm>
              <a:custGeom>
                <a:avLst/>
                <a:gdLst>
                  <a:gd name="T0" fmla="*/ 0 w 9536"/>
                  <a:gd name="T1" fmla="*/ 0 h 419"/>
                  <a:gd name="T2" fmla="*/ 0 w 9536"/>
                  <a:gd name="T3" fmla="*/ 0 h 419"/>
                  <a:gd name="T4" fmla="*/ 0 w 9536"/>
                  <a:gd name="T5" fmla="*/ 0 h 419"/>
                  <a:gd name="T6" fmla="*/ 0 w 9536"/>
                  <a:gd name="T7" fmla="*/ 0 h 419"/>
                  <a:gd name="T8" fmla="*/ 0 w 9536"/>
                  <a:gd name="T9" fmla="*/ 0 h 419"/>
                  <a:gd name="T10" fmla="*/ 0 w 9536"/>
                  <a:gd name="T11" fmla="*/ 0 h 419"/>
                  <a:gd name="T12" fmla="*/ 0 w 9536"/>
                  <a:gd name="T13" fmla="*/ 0 h 419"/>
                  <a:gd name="T14" fmla="*/ 0 w 9536"/>
                  <a:gd name="T15" fmla="*/ 0 h 419"/>
                  <a:gd name="T16" fmla="*/ 0 w 9536"/>
                  <a:gd name="T17" fmla="*/ 0 h 419"/>
                  <a:gd name="T18" fmla="*/ 0 w 9536"/>
                  <a:gd name="T19" fmla="*/ 0 h 419"/>
                  <a:gd name="T20" fmla="*/ 0 w 9536"/>
                  <a:gd name="T21" fmla="*/ 0 h 419"/>
                  <a:gd name="T22" fmla="*/ 0 w 9536"/>
                  <a:gd name="T23" fmla="*/ 0 h 419"/>
                  <a:gd name="T24" fmla="*/ 0 w 9536"/>
                  <a:gd name="T25" fmla="*/ 0 h 419"/>
                  <a:gd name="T26" fmla="*/ 0 w 9536"/>
                  <a:gd name="T27" fmla="*/ 0 h 419"/>
                  <a:gd name="T28" fmla="*/ 0 w 9536"/>
                  <a:gd name="T29" fmla="*/ 0 h 419"/>
                  <a:gd name="T30" fmla="*/ 0 w 9536"/>
                  <a:gd name="T31" fmla="*/ 0 h 419"/>
                  <a:gd name="T32" fmla="*/ 0 w 9536"/>
                  <a:gd name="T33" fmla="*/ 0 h 419"/>
                  <a:gd name="T34" fmla="*/ 0 w 9536"/>
                  <a:gd name="T35" fmla="*/ 0 h 419"/>
                  <a:gd name="T36" fmla="*/ 0 w 9536"/>
                  <a:gd name="T37" fmla="*/ 0 h 4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536"/>
                  <a:gd name="T58" fmla="*/ 0 h 419"/>
                  <a:gd name="T59" fmla="*/ 9536 w 9536"/>
                  <a:gd name="T60" fmla="*/ 419 h 4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536" h="419">
                    <a:moveTo>
                      <a:pt x="9232" y="419"/>
                    </a:moveTo>
                    <a:lnTo>
                      <a:pt x="0" y="419"/>
                    </a:lnTo>
                    <a:lnTo>
                      <a:pt x="16" y="365"/>
                    </a:lnTo>
                    <a:lnTo>
                      <a:pt x="32" y="312"/>
                    </a:lnTo>
                    <a:lnTo>
                      <a:pt x="46" y="258"/>
                    </a:lnTo>
                    <a:lnTo>
                      <a:pt x="59" y="205"/>
                    </a:lnTo>
                    <a:lnTo>
                      <a:pt x="74" y="153"/>
                    </a:lnTo>
                    <a:lnTo>
                      <a:pt x="87" y="101"/>
                    </a:lnTo>
                    <a:lnTo>
                      <a:pt x="100" y="51"/>
                    </a:lnTo>
                    <a:lnTo>
                      <a:pt x="113" y="0"/>
                    </a:lnTo>
                    <a:lnTo>
                      <a:pt x="9536" y="0"/>
                    </a:lnTo>
                    <a:lnTo>
                      <a:pt x="9500" y="56"/>
                    </a:lnTo>
                    <a:lnTo>
                      <a:pt x="9464" y="110"/>
                    </a:lnTo>
                    <a:lnTo>
                      <a:pt x="9427" y="163"/>
                    </a:lnTo>
                    <a:lnTo>
                      <a:pt x="9390" y="216"/>
                    </a:lnTo>
                    <a:lnTo>
                      <a:pt x="9352" y="268"/>
                    </a:lnTo>
                    <a:lnTo>
                      <a:pt x="9313" y="318"/>
                    </a:lnTo>
                    <a:lnTo>
                      <a:pt x="9273" y="369"/>
                    </a:lnTo>
                    <a:lnTo>
                      <a:pt x="9232" y="419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3" name="Freeform 2358"/>
              <p:cNvSpPr>
                <a:spLocks/>
              </p:cNvSpPr>
              <p:nvPr/>
            </p:nvSpPr>
            <p:spPr bwMode="auto">
              <a:xfrm>
                <a:off x="1097" y="2222"/>
                <a:ext cx="2398" cy="105"/>
              </a:xfrm>
              <a:custGeom>
                <a:avLst/>
                <a:gdLst>
                  <a:gd name="T0" fmla="*/ 0 w 9591"/>
                  <a:gd name="T1" fmla="*/ 0 h 418"/>
                  <a:gd name="T2" fmla="*/ 0 w 9591"/>
                  <a:gd name="T3" fmla="*/ 0 h 418"/>
                  <a:gd name="T4" fmla="*/ 0 w 9591"/>
                  <a:gd name="T5" fmla="*/ 0 h 418"/>
                  <a:gd name="T6" fmla="*/ 0 w 9591"/>
                  <a:gd name="T7" fmla="*/ 0 h 418"/>
                  <a:gd name="T8" fmla="*/ 0 w 9591"/>
                  <a:gd name="T9" fmla="*/ 0 h 418"/>
                  <a:gd name="T10" fmla="*/ 0 w 9591"/>
                  <a:gd name="T11" fmla="*/ 0 h 418"/>
                  <a:gd name="T12" fmla="*/ 0 w 9591"/>
                  <a:gd name="T13" fmla="*/ 0 h 418"/>
                  <a:gd name="T14" fmla="*/ 0 w 9591"/>
                  <a:gd name="T15" fmla="*/ 0 h 418"/>
                  <a:gd name="T16" fmla="*/ 0 w 9591"/>
                  <a:gd name="T17" fmla="*/ 0 h 418"/>
                  <a:gd name="T18" fmla="*/ 0 w 9591"/>
                  <a:gd name="T19" fmla="*/ 0 h 418"/>
                  <a:gd name="T20" fmla="*/ 0 w 9591"/>
                  <a:gd name="T21" fmla="*/ 0 h 418"/>
                  <a:gd name="T22" fmla="*/ 0 w 9591"/>
                  <a:gd name="T23" fmla="*/ 0 h 418"/>
                  <a:gd name="T24" fmla="*/ 0 w 9591"/>
                  <a:gd name="T25" fmla="*/ 0 h 418"/>
                  <a:gd name="T26" fmla="*/ 0 w 9591"/>
                  <a:gd name="T27" fmla="*/ 0 h 418"/>
                  <a:gd name="T28" fmla="*/ 0 w 9591"/>
                  <a:gd name="T29" fmla="*/ 0 h 418"/>
                  <a:gd name="T30" fmla="*/ 0 w 9591"/>
                  <a:gd name="T31" fmla="*/ 0 h 418"/>
                  <a:gd name="T32" fmla="*/ 0 w 9591"/>
                  <a:gd name="T33" fmla="*/ 0 h 418"/>
                  <a:gd name="T34" fmla="*/ 0 w 9591"/>
                  <a:gd name="T35" fmla="*/ 0 h 418"/>
                  <a:gd name="T36" fmla="*/ 0 w 9591"/>
                  <a:gd name="T37" fmla="*/ 0 h 4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591"/>
                  <a:gd name="T58" fmla="*/ 0 h 418"/>
                  <a:gd name="T59" fmla="*/ 9591 w 9591"/>
                  <a:gd name="T60" fmla="*/ 418 h 4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591" h="418">
                    <a:moveTo>
                      <a:pt x="9335" y="418"/>
                    </a:moveTo>
                    <a:lnTo>
                      <a:pt x="0" y="418"/>
                    </a:lnTo>
                    <a:lnTo>
                      <a:pt x="15" y="361"/>
                    </a:lnTo>
                    <a:lnTo>
                      <a:pt x="29" y="306"/>
                    </a:lnTo>
                    <a:lnTo>
                      <a:pt x="43" y="252"/>
                    </a:lnTo>
                    <a:lnTo>
                      <a:pt x="57" y="199"/>
                    </a:lnTo>
                    <a:lnTo>
                      <a:pt x="72" y="146"/>
                    </a:lnTo>
                    <a:lnTo>
                      <a:pt x="86" y="96"/>
                    </a:lnTo>
                    <a:lnTo>
                      <a:pt x="101" y="47"/>
                    </a:lnTo>
                    <a:lnTo>
                      <a:pt x="117" y="0"/>
                    </a:lnTo>
                    <a:lnTo>
                      <a:pt x="9591" y="0"/>
                    </a:lnTo>
                    <a:lnTo>
                      <a:pt x="9564" y="54"/>
                    </a:lnTo>
                    <a:lnTo>
                      <a:pt x="9535" y="108"/>
                    </a:lnTo>
                    <a:lnTo>
                      <a:pt x="9504" y="161"/>
                    </a:lnTo>
                    <a:lnTo>
                      <a:pt x="9473" y="214"/>
                    </a:lnTo>
                    <a:lnTo>
                      <a:pt x="9440" y="266"/>
                    </a:lnTo>
                    <a:lnTo>
                      <a:pt x="9407" y="317"/>
                    </a:lnTo>
                    <a:lnTo>
                      <a:pt x="9371" y="368"/>
                    </a:lnTo>
                    <a:lnTo>
                      <a:pt x="9335" y="418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4" name="Freeform 2359"/>
              <p:cNvSpPr>
                <a:spLocks/>
              </p:cNvSpPr>
              <p:nvPr/>
            </p:nvSpPr>
            <p:spPr bwMode="auto">
              <a:xfrm>
                <a:off x="1111" y="2170"/>
                <a:ext cx="2406" cy="104"/>
              </a:xfrm>
              <a:custGeom>
                <a:avLst/>
                <a:gdLst>
                  <a:gd name="T0" fmla="*/ 0 w 9623"/>
                  <a:gd name="T1" fmla="*/ 0 h 417"/>
                  <a:gd name="T2" fmla="*/ 0 w 9623"/>
                  <a:gd name="T3" fmla="*/ 0 h 417"/>
                  <a:gd name="T4" fmla="*/ 0 w 9623"/>
                  <a:gd name="T5" fmla="*/ 0 h 417"/>
                  <a:gd name="T6" fmla="*/ 0 w 9623"/>
                  <a:gd name="T7" fmla="*/ 0 h 417"/>
                  <a:gd name="T8" fmla="*/ 0 w 9623"/>
                  <a:gd name="T9" fmla="*/ 0 h 417"/>
                  <a:gd name="T10" fmla="*/ 0 w 9623"/>
                  <a:gd name="T11" fmla="*/ 0 h 417"/>
                  <a:gd name="T12" fmla="*/ 0 w 9623"/>
                  <a:gd name="T13" fmla="*/ 0 h 417"/>
                  <a:gd name="T14" fmla="*/ 0 w 9623"/>
                  <a:gd name="T15" fmla="*/ 0 h 417"/>
                  <a:gd name="T16" fmla="*/ 0 w 9623"/>
                  <a:gd name="T17" fmla="*/ 0 h 417"/>
                  <a:gd name="T18" fmla="*/ 0 w 9623"/>
                  <a:gd name="T19" fmla="*/ 0 h 417"/>
                  <a:gd name="T20" fmla="*/ 0 w 9623"/>
                  <a:gd name="T21" fmla="*/ 0 h 417"/>
                  <a:gd name="T22" fmla="*/ 0 w 9623"/>
                  <a:gd name="T23" fmla="*/ 0 h 417"/>
                  <a:gd name="T24" fmla="*/ 0 w 9623"/>
                  <a:gd name="T25" fmla="*/ 0 h 417"/>
                  <a:gd name="T26" fmla="*/ 0 w 9623"/>
                  <a:gd name="T27" fmla="*/ 0 h 417"/>
                  <a:gd name="T28" fmla="*/ 0 w 9623"/>
                  <a:gd name="T29" fmla="*/ 0 h 417"/>
                  <a:gd name="T30" fmla="*/ 0 w 9623"/>
                  <a:gd name="T31" fmla="*/ 0 h 417"/>
                  <a:gd name="T32" fmla="*/ 0 w 9623"/>
                  <a:gd name="T33" fmla="*/ 0 h 417"/>
                  <a:gd name="T34" fmla="*/ 0 w 9623"/>
                  <a:gd name="T35" fmla="*/ 0 h 417"/>
                  <a:gd name="T36" fmla="*/ 0 w 9623"/>
                  <a:gd name="T37" fmla="*/ 0 h 417"/>
                  <a:gd name="T38" fmla="*/ 0 w 9623"/>
                  <a:gd name="T39" fmla="*/ 0 h 417"/>
                  <a:gd name="T40" fmla="*/ 0 w 9623"/>
                  <a:gd name="T41" fmla="*/ 0 h 4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623"/>
                  <a:gd name="T64" fmla="*/ 0 h 417"/>
                  <a:gd name="T65" fmla="*/ 9623 w 9623"/>
                  <a:gd name="T66" fmla="*/ 417 h 4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623" h="417">
                    <a:moveTo>
                      <a:pt x="9423" y="417"/>
                    </a:moveTo>
                    <a:lnTo>
                      <a:pt x="0" y="417"/>
                    </a:lnTo>
                    <a:lnTo>
                      <a:pt x="16" y="357"/>
                    </a:lnTo>
                    <a:lnTo>
                      <a:pt x="33" y="299"/>
                    </a:lnTo>
                    <a:lnTo>
                      <a:pt x="51" y="242"/>
                    </a:lnTo>
                    <a:lnTo>
                      <a:pt x="69" y="186"/>
                    </a:lnTo>
                    <a:lnTo>
                      <a:pt x="89" y="135"/>
                    </a:lnTo>
                    <a:lnTo>
                      <a:pt x="109" y="87"/>
                    </a:lnTo>
                    <a:lnTo>
                      <a:pt x="121" y="64"/>
                    </a:lnTo>
                    <a:lnTo>
                      <a:pt x="131" y="41"/>
                    </a:lnTo>
                    <a:lnTo>
                      <a:pt x="143" y="20"/>
                    </a:lnTo>
                    <a:lnTo>
                      <a:pt x="155" y="0"/>
                    </a:lnTo>
                    <a:lnTo>
                      <a:pt x="9623" y="0"/>
                    </a:lnTo>
                    <a:lnTo>
                      <a:pt x="9603" y="54"/>
                    </a:lnTo>
                    <a:lnTo>
                      <a:pt x="9582" y="107"/>
                    </a:lnTo>
                    <a:lnTo>
                      <a:pt x="9560" y="161"/>
                    </a:lnTo>
                    <a:lnTo>
                      <a:pt x="9535" y="213"/>
                    </a:lnTo>
                    <a:lnTo>
                      <a:pt x="9508" y="266"/>
                    </a:lnTo>
                    <a:lnTo>
                      <a:pt x="9481" y="317"/>
                    </a:lnTo>
                    <a:lnTo>
                      <a:pt x="9452" y="367"/>
                    </a:lnTo>
                    <a:lnTo>
                      <a:pt x="9423" y="417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5" name="Freeform 2360"/>
              <p:cNvSpPr>
                <a:spLocks/>
              </p:cNvSpPr>
              <p:nvPr/>
            </p:nvSpPr>
            <p:spPr bwMode="auto">
              <a:xfrm>
                <a:off x="1126" y="2117"/>
                <a:ext cx="2404" cy="105"/>
              </a:xfrm>
              <a:custGeom>
                <a:avLst/>
                <a:gdLst>
                  <a:gd name="T0" fmla="*/ 0 w 9614"/>
                  <a:gd name="T1" fmla="*/ 0 h 419"/>
                  <a:gd name="T2" fmla="*/ 0 w 9614"/>
                  <a:gd name="T3" fmla="*/ 0 h 419"/>
                  <a:gd name="T4" fmla="*/ 0 w 9614"/>
                  <a:gd name="T5" fmla="*/ 0 h 419"/>
                  <a:gd name="T6" fmla="*/ 0 w 9614"/>
                  <a:gd name="T7" fmla="*/ 0 h 419"/>
                  <a:gd name="T8" fmla="*/ 0 w 9614"/>
                  <a:gd name="T9" fmla="*/ 0 h 419"/>
                  <a:gd name="T10" fmla="*/ 0 w 9614"/>
                  <a:gd name="T11" fmla="*/ 0 h 419"/>
                  <a:gd name="T12" fmla="*/ 0 w 9614"/>
                  <a:gd name="T13" fmla="*/ 0 h 419"/>
                  <a:gd name="T14" fmla="*/ 0 w 9614"/>
                  <a:gd name="T15" fmla="*/ 0 h 419"/>
                  <a:gd name="T16" fmla="*/ 0 w 9614"/>
                  <a:gd name="T17" fmla="*/ 0 h 419"/>
                  <a:gd name="T18" fmla="*/ 0 w 9614"/>
                  <a:gd name="T19" fmla="*/ 0 h 419"/>
                  <a:gd name="T20" fmla="*/ 0 w 9614"/>
                  <a:gd name="T21" fmla="*/ 0 h 419"/>
                  <a:gd name="T22" fmla="*/ 0 w 9614"/>
                  <a:gd name="T23" fmla="*/ 0 h 419"/>
                  <a:gd name="T24" fmla="*/ 0 w 9614"/>
                  <a:gd name="T25" fmla="*/ 0 h 419"/>
                  <a:gd name="T26" fmla="*/ 0 w 9614"/>
                  <a:gd name="T27" fmla="*/ 0 h 419"/>
                  <a:gd name="T28" fmla="*/ 0 w 9614"/>
                  <a:gd name="T29" fmla="*/ 0 h 419"/>
                  <a:gd name="T30" fmla="*/ 0 w 9614"/>
                  <a:gd name="T31" fmla="*/ 0 h 419"/>
                  <a:gd name="T32" fmla="*/ 0 w 9614"/>
                  <a:gd name="T33" fmla="*/ 0 h 419"/>
                  <a:gd name="T34" fmla="*/ 0 w 9614"/>
                  <a:gd name="T35" fmla="*/ 0 h 419"/>
                  <a:gd name="T36" fmla="*/ 0 w 9614"/>
                  <a:gd name="T37" fmla="*/ 0 h 419"/>
                  <a:gd name="T38" fmla="*/ 0 w 9614"/>
                  <a:gd name="T39" fmla="*/ 0 h 419"/>
                  <a:gd name="T40" fmla="*/ 0 w 9614"/>
                  <a:gd name="T41" fmla="*/ 0 h 419"/>
                  <a:gd name="T42" fmla="*/ 0 w 9614"/>
                  <a:gd name="T43" fmla="*/ 0 h 419"/>
                  <a:gd name="T44" fmla="*/ 0 w 9614"/>
                  <a:gd name="T45" fmla="*/ 0 h 419"/>
                  <a:gd name="T46" fmla="*/ 0 w 9614"/>
                  <a:gd name="T47" fmla="*/ 0 h 419"/>
                  <a:gd name="T48" fmla="*/ 0 w 9614"/>
                  <a:gd name="T49" fmla="*/ 0 h 419"/>
                  <a:gd name="T50" fmla="*/ 0 w 9614"/>
                  <a:gd name="T51" fmla="*/ 0 h 419"/>
                  <a:gd name="T52" fmla="*/ 0 w 9614"/>
                  <a:gd name="T53" fmla="*/ 0 h 419"/>
                  <a:gd name="T54" fmla="*/ 0 w 9614"/>
                  <a:gd name="T55" fmla="*/ 0 h 419"/>
                  <a:gd name="T56" fmla="*/ 0 w 9614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614"/>
                  <a:gd name="T88" fmla="*/ 0 h 419"/>
                  <a:gd name="T89" fmla="*/ 9614 w 9614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614" h="419">
                    <a:moveTo>
                      <a:pt x="9474" y="419"/>
                    </a:moveTo>
                    <a:lnTo>
                      <a:pt x="0" y="419"/>
                    </a:lnTo>
                    <a:lnTo>
                      <a:pt x="18" y="365"/>
                    </a:lnTo>
                    <a:lnTo>
                      <a:pt x="39" y="313"/>
                    </a:lnTo>
                    <a:lnTo>
                      <a:pt x="50" y="289"/>
                    </a:lnTo>
                    <a:lnTo>
                      <a:pt x="60" y="266"/>
                    </a:lnTo>
                    <a:lnTo>
                      <a:pt x="72" y="243"/>
                    </a:lnTo>
                    <a:lnTo>
                      <a:pt x="84" y="222"/>
                    </a:lnTo>
                    <a:lnTo>
                      <a:pt x="97" y="201"/>
                    </a:lnTo>
                    <a:lnTo>
                      <a:pt x="110" y="181"/>
                    </a:lnTo>
                    <a:lnTo>
                      <a:pt x="124" y="163"/>
                    </a:lnTo>
                    <a:lnTo>
                      <a:pt x="138" y="146"/>
                    </a:lnTo>
                    <a:lnTo>
                      <a:pt x="154" y="128"/>
                    </a:lnTo>
                    <a:lnTo>
                      <a:pt x="168" y="114"/>
                    </a:lnTo>
                    <a:lnTo>
                      <a:pt x="186" y="99"/>
                    </a:lnTo>
                    <a:lnTo>
                      <a:pt x="203" y="86"/>
                    </a:lnTo>
                    <a:lnTo>
                      <a:pt x="234" y="65"/>
                    </a:lnTo>
                    <a:lnTo>
                      <a:pt x="269" y="44"/>
                    </a:lnTo>
                    <a:lnTo>
                      <a:pt x="307" y="23"/>
                    </a:lnTo>
                    <a:lnTo>
                      <a:pt x="348" y="0"/>
                    </a:lnTo>
                    <a:lnTo>
                      <a:pt x="9614" y="0"/>
                    </a:lnTo>
                    <a:lnTo>
                      <a:pt x="9604" y="54"/>
                    </a:lnTo>
                    <a:lnTo>
                      <a:pt x="9591" y="109"/>
                    </a:lnTo>
                    <a:lnTo>
                      <a:pt x="9575" y="161"/>
                    </a:lnTo>
                    <a:lnTo>
                      <a:pt x="9559" y="214"/>
                    </a:lnTo>
                    <a:lnTo>
                      <a:pt x="9540" y="266"/>
                    </a:lnTo>
                    <a:lnTo>
                      <a:pt x="9519" y="317"/>
                    </a:lnTo>
                    <a:lnTo>
                      <a:pt x="9498" y="369"/>
                    </a:lnTo>
                    <a:lnTo>
                      <a:pt x="9474" y="419"/>
                    </a:lnTo>
                    <a:close/>
                  </a:path>
                </a:pathLst>
              </a:custGeom>
              <a:solidFill>
                <a:srgbClr val="E25E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6" name="Freeform 2361"/>
              <p:cNvSpPr>
                <a:spLocks/>
              </p:cNvSpPr>
              <p:nvPr/>
            </p:nvSpPr>
            <p:spPr bwMode="auto">
              <a:xfrm>
                <a:off x="1149" y="2065"/>
                <a:ext cx="2386" cy="105"/>
              </a:xfrm>
              <a:custGeom>
                <a:avLst/>
                <a:gdLst>
                  <a:gd name="T0" fmla="*/ 0 w 9542"/>
                  <a:gd name="T1" fmla="*/ 0 h 418"/>
                  <a:gd name="T2" fmla="*/ 0 w 9542"/>
                  <a:gd name="T3" fmla="*/ 0 h 418"/>
                  <a:gd name="T4" fmla="*/ 0 w 9542"/>
                  <a:gd name="T5" fmla="*/ 0 h 418"/>
                  <a:gd name="T6" fmla="*/ 0 w 9542"/>
                  <a:gd name="T7" fmla="*/ 0 h 418"/>
                  <a:gd name="T8" fmla="*/ 0 w 9542"/>
                  <a:gd name="T9" fmla="*/ 0 h 418"/>
                  <a:gd name="T10" fmla="*/ 0 w 9542"/>
                  <a:gd name="T11" fmla="*/ 0 h 418"/>
                  <a:gd name="T12" fmla="*/ 0 w 9542"/>
                  <a:gd name="T13" fmla="*/ 0 h 418"/>
                  <a:gd name="T14" fmla="*/ 0 w 9542"/>
                  <a:gd name="T15" fmla="*/ 0 h 418"/>
                  <a:gd name="T16" fmla="*/ 0 w 9542"/>
                  <a:gd name="T17" fmla="*/ 0 h 418"/>
                  <a:gd name="T18" fmla="*/ 0 w 9542"/>
                  <a:gd name="T19" fmla="*/ 0 h 418"/>
                  <a:gd name="T20" fmla="*/ 0 w 9542"/>
                  <a:gd name="T21" fmla="*/ 0 h 418"/>
                  <a:gd name="T22" fmla="*/ 0 w 9542"/>
                  <a:gd name="T23" fmla="*/ 0 h 418"/>
                  <a:gd name="T24" fmla="*/ 0 w 9542"/>
                  <a:gd name="T25" fmla="*/ 0 h 418"/>
                  <a:gd name="T26" fmla="*/ 0 w 9542"/>
                  <a:gd name="T27" fmla="*/ 0 h 418"/>
                  <a:gd name="T28" fmla="*/ 0 w 9542"/>
                  <a:gd name="T29" fmla="*/ 0 h 418"/>
                  <a:gd name="T30" fmla="*/ 0 w 9542"/>
                  <a:gd name="T31" fmla="*/ 0 h 418"/>
                  <a:gd name="T32" fmla="*/ 0 w 9542"/>
                  <a:gd name="T33" fmla="*/ 0 h 418"/>
                  <a:gd name="T34" fmla="*/ 0 w 9542"/>
                  <a:gd name="T35" fmla="*/ 0 h 418"/>
                  <a:gd name="T36" fmla="*/ 0 w 9542"/>
                  <a:gd name="T37" fmla="*/ 0 h 418"/>
                  <a:gd name="T38" fmla="*/ 0 w 9542"/>
                  <a:gd name="T39" fmla="*/ 0 h 418"/>
                  <a:gd name="T40" fmla="*/ 0 w 9542"/>
                  <a:gd name="T41" fmla="*/ 0 h 418"/>
                  <a:gd name="T42" fmla="*/ 0 w 9542"/>
                  <a:gd name="T43" fmla="*/ 0 h 418"/>
                  <a:gd name="T44" fmla="*/ 0 w 9542"/>
                  <a:gd name="T45" fmla="*/ 0 h 418"/>
                  <a:gd name="T46" fmla="*/ 0 w 9542"/>
                  <a:gd name="T47" fmla="*/ 0 h 418"/>
                  <a:gd name="T48" fmla="*/ 0 w 9542"/>
                  <a:gd name="T49" fmla="*/ 0 h 418"/>
                  <a:gd name="T50" fmla="*/ 0 w 9542"/>
                  <a:gd name="T51" fmla="*/ 0 h 418"/>
                  <a:gd name="T52" fmla="*/ 0 w 9542"/>
                  <a:gd name="T53" fmla="*/ 0 h 418"/>
                  <a:gd name="T54" fmla="*/ 0 w 9542"/>
                  <a:gd name="T55" fmla="*/ 0 h 418"/>
                  <a:gd name="T56" fmla="*/ 0 w 9542"/>
                  <a:gd name="T57" fmla="*/ 0 h 4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542"/>
                  <a:gd name="T88" fmla="*/ 0 h 418"/>
                  <a:gd name="T89" fmla="*/ 9542 w 9542"/>
                  <a:gd name="T90" fmla="*/ 418 h 4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542" h="418">
                    <a:moveTo>
                      <a:pt x="9468" y="418"/>
                    </a:moveTo>
                    <a:lnTo>
                      <a:pt x="0" y="418"/>
                    </a:lnTo>
                    <a:lnTo>
                      <a:pt x="12" y="398"/>
                    </a:lnTo>
                    <a:lnTo>
                      <a:pt x="25" y="381"/>
                    </a:lnTo>
                    <a:lnTo>
                      <a:pt x="37" y="364"/>
                    </a:lnTo>
                    <a:lnTo>
                      <a:pt x="51" y="348"/>
                    </a:lnTo>
                    <a:lnTo>
                      <a:pt x="65" y="334"/>
                    </a:lnTo>
                    <a:lnTo>
                      <a:pt x="79" y="319"/>
                    </a:lnTo>
                    <a:lnTo>
                      <a:pt x="95" y="306"/>
                    </a:lnTo>
                    <a:lnTo>
                      <a:pt x="111" y="294"/>
                    </a:lnTo>
                    <a:lnTo>
                      <a:pt x="136" y="277"/>
                    </a:lnTo>
                    <a:lnTo>
                      <a:pt x="162" y="260"/>
                    </a:lnTo>
                    <a:lnTo>
                      <a:pt x="193" y="243"/>
                    </a:lnTo>
                    <a:lnTo>
                      <a:pt x="223" y="226"/>
                    </a:lnTo>
                    <a:lnTo>
                      <a:pt x="290" y="191"/>
                    </a:lnTo>
                    <a:lnTo>
                      <a:pt x="364" y="156"/>
                    </a:lnTo>
                    <a:lnTo>
                      <a:pt x="442" y="119"/>
                    </a:lnTo>
                    <a:lnTo>
                      <a:pt x="524" y="80"/>
                    </a:lnTo>
                    <a:lnTo>
                      <a:pt x="608" y="41"/>
                    </a:lnTo>
                    <a:lnTo>
                      <a:pt x="694" y="0"/>
                    </a:lnTo>
                    <a:lnTo>
                      <a:pt x="9542" y="0"/>
                    </a:lnTo>
                    <a:lnTo>
                      <a:pt x="9541" y="54"/>
                    </a:lnTo>
                    <a:lnTo>
                      <a:pt x="9537" y="107"/>
                    </a:lnTo>
                    <a:lnTo>
                      <a:pt x="9530" y="160"/>
                    </a:lnTo>
                    <a:lnTo>
                      <a:pt x="9521" y="212"/>
                    </a:lnTo>
                    <a:lnTo>
                      <a:pt x="9511" y="264"/>
                    </a:lnTo>
                    <a:lnTo>
                      <a:pt x="9499" y="315"/>
                    </a:lnTo>
                    <a:lnTo>
                      <a:pt x="9484" y="367"/>
                    </a:lnTo>
                    <a:lnTo>
                      <a:pt x="9468" y="418"/>
                    </a:lnTo>
                    <a:close/>
                  </a:path>
                </a:pathLst>
              </a:custGeom>
              <a:solidFill>
                <a:srgbClr val="E25B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7" name="Freeform 2362"/>
              <p:cNvSpPr>
                <a:spLocks/>
              </p:cNvSpPr>
              <p:nvPr/>
            </p:nvSpPr>
            <p:spPr bwMode="auto">
              <a:xfrm>
                <a:off x="1214" y="2013"/>
                <a:ext cx="2321" cy="104"/>
              </a:xfrm>
              <a:custGeom>
                <a:avLst/>
                <a:gdLst>
                  <a:gd name="T0" fmla="*/ 0 w 9286"/>
                  <a:gd name="T1" fmla="*/ 0 h 417"/>
                  <a:gd name="T2" fmla="*/ 0 w 9286"/>
                  <a:gd name="T3" fmla="*/ 0 h 417"/>
                  <a:gd name="T4" fmla="*/ 0 w 9286"/>
                  <a:gd name="T5" fmla="*/ 0 h 417"/>
                  <a:gd name="T6" fmla="*/ 0 w 9286"/>
                  <a:gd name="T7" fmla="*/ 0 h 417"/>
                  <a:gd name="T8" fmla="*/ 0 w 9286"/>
                  <a:gd name="T9" fmla="*/ 0 h 417"/>
                  <a:gd name="T10" fmla="*/ 0 w 9286"/>
                  <a:gd name="T11" fmla="*/ 0 h 417"/>
                  <a:gd name="T12" fmla="*/ 0 w 9286"/>
                  <a:gd name="T13" fmla="*/ 0 h 417"/>
                  <a:gd name="T14" fmla="*/ 0 w 9286"/>
                  <a:gd name="T15" fmla="*/ 0 h 417"/>
                  <a:gd name="T16" fmla="*/ 0 w 9286"/>
                  <a:gd name="T17" fmla="*/ 0 h 417"/>
                  <a:gd name="T18" fmla="*/ 0 w 9286"/>
                  <a:gd name="T19" fmla="*/ 0 h 417"/>
                  <a:gd name="T20" fmla="*/ 0 w 9286"/>
                  <a:gd name="T21" fmla="*/ 0 h 417"/>
                  <a:gd name="T22" fmla="*/ 0 w 9286"/>
                  <a:gd name="T23" fmla="*/ 0 h 417"/>
                  <a:gd name="T24" fmla="*/ 0 w 9286"/>
                  <a:gd name="T25" fmla="*/ 0 h 417"/>
                  <a:gd name="T26" fmla="*/ 0 w 9286"/>
                  <a:gd name="T27" fmla="*/ 0 h 417"/>
                  <a:gd name="T28" fmla="*/ 0 w 9286"/>
                  <a:gd name="T29" fmla="*/ 0 h 417"/>
                  <a:gd name="T30" fmla="*/ 0 w 9286"/>
                  <a:gd name="T31" fmla="*/ 0 h 417"/>
                  <a:gd name="T32" fmla="*/ 0 w 9286"/>
                  <a:gd name="T33" fmla="*/ 0 h 417"/>
                  <a:gd name="T34" fmla="*/ 0 w 9286"/>
                  <a:gd name="T35" fmla="*/ 0 h 417"/>
                  <a:gd name="T36" fmla="*/ 0 w 9286"/>
                  <a:gd name="T37" fmla="*/ 0 h 417"/>
                  <a:gd name="T38" fmla="*/ 0 w 9286"/>
                  <a:gd name="T39" fmla="*/ 0 h 417"/>
                  <a:gd name="T40" fmla="*/ 0 w 9286"/>
                  <a:gd name="T41" fmla="*/ 0 h 417"/>
                  <a:gd name="T42" fmla="*/ 0 w 9286"/>
                  <a:gd name="T43" fmla="*/ 0 h 417"/>
                  <a:gd name="T44" fmla="*/ 0 w 9286"/>
                  <a:gd name="T45" fmla="*/ 0 h 4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86"/>
                  <a:gd name="T70" fmla="*/ 0 h 417"/>
                  <a:gd name="T71" fmla="*/ 9286 w 9286"/>
                  <a:gd name="T72" fmla="*/ 417 h 4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86" h="417">
                    <a:moveTo>
                      <a:pt x="9266" y="417"/>
                    </a:moveTo>
                    <a:lnTo>
                      <a:pt x="0" y="417"/>
                    </a:lnTo>
                    <a:lnTo>
                      <a:pt x="88" y="374"/>
                    </a:lnTo>
                    <a:lnTo>
                      <a:pt x="183" y="329"/>
                    </a:lnTo>
                    <a:lnTo>
                      <a:pt x="285" y="281"/>
                    </a:lnTo>
                    <a:lnTo>
                      <a:pt x="389" y="233"/>
                    </a:lnTo>
                    <a:lnTo>
                      <a:pt x="442" y="206"/>
                    </a:lnTo>
                    <a:lnTo>
                      <a:pt x="496" y="180"/>
                    </a:lnTo>
                    <a:lnTo>
                      <a:pt x="549" y="152"/>
                    </a:lnTo>
                    <a:lnTo>
                      <a:pt x="601" y="124"/>
                    </a:lnTo>
                    <a:lnTo>
                      <a:pt x="653" y="94"/>
                    </a:lnTo>
                    <a:lnTo>
                      <a:pt x="704" y="64"/>
                    </a:lnTo>
                    <a:lnTo>
                      <a:pt x="754" y="32"/>
                    </a:lnTo>
                    <a:lnTo>
                      <a:pt x="801" y="0"/>
                    </a:lnTo>
                    <a:lnTo>
                      <a:pt x="9270" y="0"/>
                    </a:lnTo>
                    <a:lnTo>
                      <a:pt x="9278" y="53"/>
                    </a:lnTo>
                    <a:lnTo>
                      <a:pt x="9284" y="107"/>
                    </a:lnTo>
                    <a:lnTo>
                      <a:pt x="9286" y="160"/>
                    </a:lnTo>
                    <a:lnTo>
                      <a:pt x="9286" y="211"/>
                    </a:lnTo>
                    <a:lnTo>
                      <a:pt x="9284" y="264"/>
                    </a:lnTo>
                    <a:lnTo>
                      <a:pt x="9280" y="316"/>
                    </a:lnTo>
                    <a:lnTo>
                      <a:pt x="9274" y="367"/>
                    </a:lnTo>
                    <a:lnTo>
                      <a:pt x="9266" y="417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8" name="Freeform 2363"/>
              <p:cNvSpPr>
                <a:spLocks/>
              </p:cNvSpPr>
              <p:nvPr/>
            </p:nvSpPr>
            <p:spPr bwMode="auto">
              <a:xfrm>
                <a:off x="1323" y="1961"/>
                <a:ext cx="2212" cy="104"/>
              </a:xfrm>
              <a:custGeom>
                <a:avLst/>
                <a:gdLst>
                  <a:gd name="T0" fmla="*/ 0 w 8848"/>
                  <a:gd name="T1" fmla="*/ 0 h 419"/>
                  <a:gd name="T2" fmla="*/ 0 w 8848"/>
                  <a:gd name="T3" fmla="*/ 0 h 419"/>
                  <a:gd name="T4" fmla="*/ 0 w 8848"/>
                  <a:gd name="T5" fmla="*/ 0 h 419"/>
                  <a:gd name="T6" fmla="*/ 0 w 8848"/>
                  <a:gd name="T7" fmla="*/ 0 h 419"/>
                  <a:gd name="T8" fmla="*/ 0 w 8848"/>
                  <a:gd name="T9" fmla="*/ 0 h 419"/>
                  <a:gd name="T10" fmla="*/ 0 w 8848"/>
                  <a:gd name="T11" fmla="*/ 0 h 419"/>
                  <a:gd name="T12" fmla="*/ 0 w 8848"/>
                  <a:gd name="T13" fmla="*/ 0 h 419"/>
                  <a:gd name="T14" fmla="*/ 0 w 8848"/>
                  <a:gd name="T15" fmla="*/ 0 h 419"/>
                  <a:gd name="T16" fmla="*/ 0 w 8848"/>
                  <a:gd name="T17" fmla="*/ 0 h 419"/>
                  <a:gd name="T18" fmla="*/ 0 w 8848"/>
                  <a:gd name="T19" fmla="*/ 0 h 419"/>
                  <a:gd name="T20" fmla="*/ 0 w 8848"/>
                  <a:gd name="T21" fmla="*/ 0 h 419"/>
                  <a:gd name="T22" fmla="*/ 0 w 8848"/>
                  <a:gd name="T23" fmla="*/ 0 h 419"/>
                  <a:gd name="T24" fmla="*/ 0 w 8848"/>
                  <a:gd name="T25" fmla="*/ 0 h 419"/>
                  <a:gd name="T26" fmla="*/ 0 w 8848"/>
                  <a:gd name="T27" fmla="*/ 0 h 419"/>
                  <a:gd name="T28" fmla="*/ 0 w 8848"/>
                  <a:gd name="T29" fmla="*/ 0 h 419"/>
                  <a:gd name="T30" fmla="*/ 0 w 8848"/>
                  <a:gd name="T31" fmla="*/ 0 h 419"/>
                  <a:gd name="T32" fmla="*/ 0 w 8848"/>
                  <a:gd name="T33" fmla="*/ 0 h 419"/>
                  <a:gd name="T34" fmla="*/ 0 w 8848"/>
                  <a:gd name="T35" fmla="*/ 0 h 419"/>
                  <a:gd name="T36" fmla="*/ 0 w 8848"/>
                  <a:gd name="T37" fmla="*/ 0 h 419"/>
                  <a:gd name="T38" fmla="*/ 0 w 8848"/>
                  <a:gd name="T39" fmla="*/ 0 h 419"/>
                  <a:gd name="T40" fmla="*/ 0 w 8848"/>
                  <a:gd name="T41" fmla="*/ 0 h 419"/>
                  <a:gd name="T42" fmla="*/ 0 w 8848"/>
                  <a:gd name="T43" fmla="*/ 0 h 419"/>
                  <a:gd name="T44" fmla="*/ 0 w 8848"/>
                  <a:gd name="T45" fmla="*/ 0 h 419"/>
                  <a:gd name="T46" fmla="*/ 0 w 8848"/>
                  <a:gd name="T47" fmla="*/ 0 h 419"/>
                  <a:gd name="T48" fmla="*/ 0 w 8848"/>
                  <a:gd name="T49" fmla="*/ 0 h 4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848"/>
                  <a:gd name="T76" fmla="*/ 0 h 419"/>
                  <a:gd name="T77" fmla="*/ 8848 w 8848"/>
                  <a:gd name="T78" fmla="*/ 419 h 4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848" h="419">
                    <a:moveTo>
                      <a:pt x="8848" y="419"/>
                    </a:moveTo>
                    <a:lnTo>
                      <a:pt x="0" y="419"/>
                    </a:lnTo>
                    <a:lnTo>
                      <a:pt x="85" y="377"/>
                    </a:lnTo>
                    <a:lnTo>
                      <a:pt x="168" y="332"/>
                    </a:lnTo>
                    <a:lnTo>
                      <a:pt x="209" y="308"/>
                    </a:lnTo>
                    <a:lnTo>
                      <a:pt x="250" y="284"/>
                    </a:lnTo>
                    <a:lnTo>
                      <a:pt x="289" y="259"/>
                    </a:lnTo>
                    <a:lnTo>
                      <a:pt x="329" y="234"/>
                    </a:lnTo>
                    <a:lnTo>
                      <a:pt x="366" y="208"/>
                    </a:lnTo>
                    <a:lnTo>
                      <a:pt x="403" y="180"/>
                    </a:lnTo>
                    <a:lnTo>
                      <a:pt x="438" y="152"/>
                    </a:lnTo>
                    <a:lnTo>
                      <a:pt x="473" y="124"/>
                    </a:lnTo>
                    <a:lnTo>
                      <a:pt x="506" y="94"/>
                    </a:lnTo>
                    <a:lnTo>
                      <a:pt x="536" y="64"/>
                    </a:lnTo>
                    <a:lnTo>
                      <a:pt x="565" y="33"/>
                    </a:lnTo>
                    <a:lnTo>
                      <a:pt x="593" y="0"/>
                    </a:lnTo>
                    <a:lnTo>
                      <a:pt x="8780" y="0"/>
                    </a:lnTo>
                    <a:lnTo>
                      <a:pt x="8797" y="54"/>
                    </a:lnTo>
                    <a:lnTo>
                      <a:pt x="8811" y="107"/>
                    </a:lnTo>
                    <a:lnTo>
                      <a:pt x="8823" y="160"/>
                    </a:lnTo>
                    <a:lnTo>
                      <a:pt x="8832" y="213"/>
                    </a:lnTo>
                    <a:lnTo>
                      <a:pt x="8840" y="264"/>
                    </a:lnTo>
                    <a:lnTo>
                      <a:pt x="8846" y="316"/>
                    </a:lnTo>
                    <a:lnTo>
                      <a:pt x="8848" y="367"/>
                    </a:lnTo>
                    <a:lnTo>
                      <a:pt x="8848" y="419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29" name="Freeform 2364"/>
              <p:cNvSpPr>
                <a:spLocks/>
              </p:cNvSpPr>
              <p:nvPr/>
            </p:nvSpPr>
            <p:spPr bwMode="auto">
              <a:xfrm>
                <a:off x="1414" y="1908"/>
                <a:ext cx="2117" cy="105"/>
              </a:xfrm>
              <a:custGeom>
                <a:avLst/>
                <a:gdLst>
                  <a:gd name="T0" fmla="*/ 0 w 8469"/>
                  <a:gd name="T1" fmla="*/ 0 h 418"/>
                  <a:gd name="T2" fmla="*/ 0 w 8469"/>
                  <a:gd name="T3" fmla="*/ 0 h 418"/>
                  <a:gd name="T4" fmla="*/ 0 w 8469"/>
                  <a:gd name="T5" fmla="*/ 0 h 418"/>
                  <a:gd name="T6" fmla="*/ 0 w 8469"/>
                  <a:gd name="T7" fmla="*/ 0 h 418"/>
                  <a:gd name="T8" fmla="*/ 0 w 8469"/>
                  <a:gd name="T9" fmla="*/ 0 h 418"/>
                  <a:gd name="T10" fmla="*/ 0 w 8469"/>
                  <a:gd name="T11" fmla="*/ 0 h 418"/>
                  <a:gd name="T12" fmla="*/ 0 w 8469"/>
                  <a:gd name="T13" fmla="*/ 0 h 418"/>
                  <a:gd name="T14" fmla="*/ 0 w 8469"/>
                  <a:gd name="T15" fmla="*/ 0 h 418"/>
                  <a:gd name="T16" fmla="*/ 0 w 8469"/>
                  <a:gd name="T17" fmla="*/ 0 h 418"/>
                  <a:gd name="T18" fmla="*/ 0 w 8469"/>
                  <a:gd name="T19" fmla="*/ 0 h 418"/>
                  <a:gd name="T20" fmla="*/ 0 w 8469"/>
                  <a:gd name="T21" fmla="*/ 0 h 418"/>
                  <a:gd name="T22" fmla="*/ 0 w 8469"/>
                  <a:gd name="T23" fmla="*/ 0 h 418"/>
                  <a:gd name="T24" fmla="*/ 0 w 8469"/>
                  <a:gd name="T25" fmla="*/ 0 h 418"/>
                  <a:gd name="T26" fmla="*/ 0 w 8469"/>
                  <a:gd name="T27" fmla="*/ 0 h 418"/>
                  <a:gd name="T28" fmla="*/ 0 w 8469"/>
                  <a:gd name="T29" fmla="*/ 0 h 418"/>
                  <a:gd name="T30" fmla="*/ 0 w 8469"/>
                  <a:gd name="T31" fmla="*/ 0 h 418"/>
                  <a:gd name="T32" fmla="*/ 0 w 8469"/>
                  <a:gd name="T33" fmla="*/ 0 h 418"/>
                  <a:gd name="T34" fmla="*/ 0 w 8469"/>
                  <a:gd name="T35" fmla="*/ 0 h 418"/>
                  <a:gd name="T36" fmla="*/ 0 w 8469"/>
                  <a:gd name="T37" fmla="*/ 0 h 418"/>
                  <a:gd name="T38" fmla="*/ 0 w 8469"/>
                  <a:gd name="T39" fmla="*/ 0 h 418"/>
                  <a:gd name="T40" fmla="*/ 0 w 8469"/>
                  <a:gd name="T41" fmla="*/ 0 h 418"/>
                  <a:gd name="T42" fmla="*/ 0 w 8469"/>
                  <a:gd name="T43" fmla="*/ 0 h 418"/>
                  <a:gd name="T44" fmla="*/ 0 w 8469"/>
                  <a:gd name="T45" fmla="*/ 0 h 418"/>
                  <a:gd name="T46" fmla="*/ 0 w 8469"/>
                  <a:gd name="T47" fmla="*/ 0 h 418"/>
                  <a:gd name="T48" fmla="*/ 0 w 8469"/>
                  <a:gd name="T49" fmla="*/ 0 h 418"/>
                  <a:gd name="T50" fmla="*/ 0 w 8469"/>
                  <a:gd name="T51" fmla="*/ 0 h 418"/>
                  <a:gd name="T52" fmla="*/ 0 w 8469"/>
                  <a:gd name="T53" fmla="*/ 0 h 418"/>
                  <a:gd name="T54" fmla="*/ 0 w 8469"/>
                  <a:gd name="T55" fmla="*/ 0 h 418"/>
                  <a:gd name="T56" fmla="*/ 0 w 8469"/>
                  <a:gd name="T57" fmla="*/ 0 h 418"/>
                  <a:gd name="T58" fmla="*/ 0 w 8469"/>
                  <a:gd name="T59" fmla="*/ 0 h 418"/>
                  <a:gd name="T60" fmla="*/ 0 w 8469"/>
                  <a:gd name="T61" fmla="*/ 0 h 418"/>
                  <a:gd name="T62" fmla="*/ 0 w 8469"/>
                  <a:gd name="T63" fmla="*/ 0 h 4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69"/>
                  <a:gd name="T97" fmla="*/ 0 h 418"/>
                  <a:gd name="T98" fmla="*/ 8469 w 8469"/>
                  <a:gd name="T99" fmla="*/ 418 h 4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69" h="418">
                    <a:moveTo>
                      <a:pt x="8469" y="418"/>
                    </a:moveTo>
                    <a:lnTo>
                      <a:pt x="0" y="418"/>
                    </a:lnTo>
                    <a:lnTo>
                      <a:pt x="31" y="396"/>
                    </a:lnTo>
                    <a:lnTo>
                      <a:pt x="60" y="373"/>
                    </a:lnTo>
                    <a:lnTo>
                      <a:pt x="87" y="351"/>
                    </a:lnTo>
                    <a:lnTo>
                      <a:pt x="115" y="328"/>
                    </a:lnTo>
                    <a:lnTo>
                      <a:pt x="140" y="303"/>
                    </a:lnTo>
                    <a:lnTo>
                      <a:pt x="167" y="280"/>
                    </a:lnTo>
                    <a:lnTo>
                      <a:pt x="190" y="255"/>
                    </a:lnTo>
                    <a:lnTo>
                      <a:pt x="213" y="229"/>
                    </a:lnTo>
                    <a:lnTo>
                      <a:pt x="234" y="203"/>
                    </a:lnTo>
                    <a:lnTo>
                      <a:pt x="255" y="175"/>
                    </a:lnTo>
                    <a:lnTo>
                      <a:pt x="273" y="148"/>
                    </a:lnTo>
                    <a:lnTo>
                      <a:pt x="291" y="120"/>
                    </a:lnTo>
                    <a:lnTo>
                      <a:pt x="306" y="91"/>
                    </a:lnTo>
                    <a:lnTo>
                      <a:pt x="320" y="62"/>
                    </a:lnTo>
                    <a:lnTo>
                      <a:pt x="332" y="30"/>
                    </a:lnTo>
                    <a:lnTo>
                      <a:pt x="342" y="0"/>
                    </a:lnTo>
                    <a:lnTo>
                      <a:pt x="4610" y="0"/>
                    </a:lnTo>
                    <a:lnTo>
                      <a:pt x="4684" y="21"/>
                    </a:lnTo>
                    <a:lnTo>
                      <a:pt x="4759" y="41"/>
                    </a:lnTo>
                    <a:lnTo>
                      <a:pt x="4835" y="58"/>
                    </a:lnTo>
                    <a:lnTo>
                      <a:pt x="4913" y="75"/>
                    </a:lnTo>
                    <a:lnTo>
                      <a:pt x="4994" y="90"/>
                    </a:lnTo>
                    <a:lnTo>
                      <a:pt x="5077" y="103"/>
                    </a:lnTo>
                    <a:lnTo>
                      <a:pt x="5161" y="115"/>
                    </a:lnTo>
                    <a:lnTo>
                      <a:pt x="5249" y="127"/>
                    </a:lnTo>
                    <a:lnTo>
                      <a:pt x="5338" y="136"/>
                    </a:lnTo>
                    <a:lnTo>
                      <a:pt x="5431" y="145"/>
                    </a:lnTo>
                    <a:lnTo>
                      <a:pt x="5524" y="153"/>
                    </a:lnTo>
                    <a:lnTo>
                      <a:pt x="5622" y="160"/>
                    </a:lnTo>
                    <a:lnTo>
                      <a:pt x="5724" y="166"/>
                    </a:lnTo>
                    <a:lnTo>
                      <a:pt x="5827" y="173"/>
                    </a:lnTo>
                    <a:lnTo>
                      <a:pt x="5934" y="178"/>
                    </a:lnTo>
                    <a:lnTo>
                      <a:pt x="6045" y="183"/>
                    </a:lnTo>
                    <a:lnTo>
                      <a:pt x="6080" y="183"/>
                    </a:lnTo>
                    <a:lnTo>
                      <a:pt x="6118" y="182"/>
                    </a:lnTo>
                    <a:lnTo>
                      <a:pt x="6159" y="178"/>
                    </a:lnTo>
                    <a:lnTo>
                      <a:pt x="6204" y="171"/>
                    </a:lnTo>
                    <a:lnTo>
                      <a:pt x="6249" y="163"/>
                    </a:lnTo>
                    <a:lnTo>
                      <a:pt x="6298" y="154"/>
                    </a:lnTo>
                    <a:lnTo>
                      <a:pt x="6348" y="142"/>
                    </a:lnTo>
                    <a:lnTo>
                      <a:pt x="6401" y="130"/>
                    </a:lnTo>
                    <a:lnTo>
                      <a:pt x="6510" y="101"/>
                    </a:lnTo>
                    <a:lnTo>
                      <a:pt x="6627" y="70"/>
                    </a:lnTo>
                    <a:lnTo>
                      <a:pt x="6747" y="35"/>
                    </a:lnTo>
                    <a:lnTo>
                      <a:pt x="6871" y="0"/>
                    </a:lnTo>
                    <a:lnTo>
                      <a:pt x="8298" y="0"/>
                    </a:lnTo>
                    <a:lnTo>
                      <a:pt x="8314" y="17"/>
                    </a:lnTo>
                    <a:lnTo>
                      <a:pt x="8328" y="37"/>
                    </a:lnTo>
                    <a:lnTo>
                      <a:pt x="8343" y="57"/>
                    </a:lnTo>
                    <a:lnTo>
                      <a:pt x="8357" y="78"/>
                    </a:lnTo>
                    <a:lnTo>
                      <a:pt x="8369" y="99"/>
                    </a:lnTo>
                    <a:lnTo>
                      <a:pt x="8381" y="123"/>
                    </a:lnTo>
                    <a:lnTo>
                      <a:pt x="8393" y="146"/>
                    </a:lnTo>
                    <a:lnTo>
                      <a:pt x="8403" y="171"/>
                    </a:lnTo>
                    <a:lnTo>
                      <a:pt x="8414" y="203"/>
                    </a:lnTo>
                    <a:lnTo>
                      <a:pt x="8424" y="235"/>
                    </a:lnTo>
                    <a:lnTo>
                      <a:pt x="8434" y="265"/>
                    </a:lnTo>
                    <a:lnTo>
                      <a:pt x="8443" y="295"/>
                    </a:lnTo>
                    <a:lnTo>
                      <a:pt x="8451" y="326"/>
                    </a:lnTo>
                    <a:lnTo>
                      <a:pt x="8457" y="358"/>
                    </a:lnTo>
                    <a:lnTo>
                      <a:pt x="8464" y="388"/>
                    </a:lnTo>
                    <a:lnTo>
                      <a:pt x="8469" y="418"/>
                    </a:lnTo>
                    <a:close/>
                  </a:path>
                </a:pathLst>
              </a:custGeom>
              <a:solidFill>
                <a:srgbClr val="E051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0" name="Freeform 2365"/>
              <p:cNvSpPr>
                <a:spLocks/>
              </p:cNvSpPr>
              <p:nvPr/>
            </p:nvSpPr>
            <p:spPr bwMode="auto">
              <a:xfrm>
                <a:off x="1471" y="1856"/>
                <a:ext cx="2047" cy="105"/>
              </a:xfrm>
              <a:custGeom>
                <a:avLst/>
                <a:gdLst>
                  <a:gd name="T0" fmla="*/ 0 w 8187"/>
                  <a:gd name="T1" fmla="*/ 0 h 417"/>
                  <a:gd name="T2" fmla="*/ 0 w 8187"/>
                  <a:gd name="T3" fmla="*/ 0 h 417"/>
                  <a:gd name="T4" fmla="*/ 0 w 8187"/>
                  <a:gd name="T5" fmla="*/ 0 h 417"/>
                  <a:gd name="T6" fmla="*/ 0 w 8187"/>
                  <a:gd name="T7" fmla="*/ 0 h 417"/>
                  <a:gd name="T8" fmla="*/ 0 w 8187"/>
                  <a:gd name="T9" fmla="*/ 0 h 417"/>
                  <a:gd name="T10" fmla="*/ 0 w 8187"/>
                  <a:gd name="T11" fmla="*/ 0 h 417"/>
                  <a:gd name="T12" fmla="*/ 0 w 8187"/>
                  <a:gd name="T13" fmla="*/ 0 h 417"/>
                  <a:gd name="T14" fmla="*/ 0 w 8187"/>
                  <a:gd name="T15" fmla="*/ 0 h 417"/>
                  <a:gd name="T16" fmla="*/ 0 w 8187"/>
                  <a:gd name="T17" fmla="*/ 0 h 417"/>
                  <a:gd name="T18" fmla="*/ 0 w 8187"/>
                  <a:gd name="T19" fmla="*/ 0 h 417"/>
                  <a:gd name="T20" fmla="*/ 0 w 8187"/>
                  <a:gd name="T21" fmla="*/ 0 h 417"/>
                  <a:gd name="T22" fmla="*/ 0 w 8187"/>
                  <a:gd name="T23" fmla="*/ 0 h 417"/>
                  <a:gd name="T24" fmla="*/ 0 w 8187"/>
                  <a:gd name="T25" fmla="*/ 0 h 417"/>
                  <a:gd name="T26" fmla="*/ 0 w 8187"/>
                  <a:gd name="T27" fmla="*/ 0 h 417"/>
                  <a:gd name="T28" fmla="*/ 0 w 8187"/>
                  <a:gd name="T29" fmla="*/ 0 h 417"/>
                  <a:gd name="T30" fmla="*/ 0 w 8187"/>
                  <a:gd name="T31" fmla="*/ 0 h 417"/>
                  <a:gd name="T32" fmla="*/ 0 w 8187"/>
                  <a:gd name="T33" fmla="*/ 0 h 417"/>
                  <a:gd name="T34" fmla="*/ 0 w 8187"/>
                  <a:gd name="T35" fmla="*/ 0 h 417"/>
                  <a:gd name="T36" fmla="*/ 0 w 8187"/>
                  <a:gd name="T37" fmla="*/ 0 h 417"/>
                  <a:gd name="T38" fmla="*/ 0 w 8187"/>
                  <a:gd name="T39" fmla="*/ 0 h 417"/>
                  <a:gd name="T40" fmla="*/ 0 w 8187"/>
                  <a:gd name="T41" fmla="*/ 0 h 417"/>
                  <a:gd name="T42" fmla="*/ 0 w 8187"/>
                  <a:gd name="T43" fmla="*/ 0 h 417"/>
                  <a:gd name="T44" fmla="*/ 0 w 8187"/>
                  <a:gd name="T45" fmla="*/ 0 h 417"/>
                  <a:gd name="T46" fmla="*/ 0 w 8187"/>
                  <a:gd name="T47" fmla="*/ 0 h 417"/>
                  <a:gd name="T48" fmla="*/ 0 w 8187"/>
                  <a:gd name="T49" fmla="*/ 0 h 417"/>
                  <a:gd name="T50" fmla="*/ 0 w 8187"/>
                  <a:gd name="T51" fmla="*/ 0 h 417"/>
                  <a:gd name="T52" fmla="*/ 0 w 8187"/>
                  <a:gd name="T53" fmla="*/ 0 h 417"/>
                  <a:gd name="T54" fmla="*/ 0 w 8187"/>
                  <a:gd name="T55" fmla="*/ 0 h 417"/>
                  <a:gd name="T56" fmla="*/ 0 w 8187"/>
                  <a:gd name="T57" fmla="*/ 0 h 417"/>
                  <a:gd name="T58" fmla="*/ 0 w 8187"/>
                  <a:gd name="T59" fmla="*/ 0 h 417"/>
                  <a:gd name="T60" fmla="*/ 0 w 8187"/>
                  <a:gd name="T61" fmla="*/ 0 h 417"/>
                  <a:gd name="T62" fmla="*/ 0 w 8187"/>
                  <a:gd name="T63" fmla="*/ 0 h 417"/>
                  <a:gd name="T64" fmla="*/ 0 w 8187"/>
                  <a:gd name="T65" fmla="*/ 0 h 417"/>
                  <a:gd name="T66" fmla="*/ 0 w 8187"/>
                  <a:gd name="T67" fmla="*/ 0 h 417"/>
                  <a:gd name="T68" fmla="*/ 0 w 8187"/>
                  <a:gd name="T69" fmla="*/ 0 h 417"/>
                  <a:gd name="T70" fmla="*/ 0 w 8187"/>
                  <a:gd name="T71" fmla="*/ 0 h 417"/>
                  <a:gd name="T72" fmla="*/ 0 w 8187"/>
                  <a:gd name="T73" fmla="*/ 0 h 417"/>
                  <a:gd name="T74" fmla="*/ 0 w 8187"/>
                  <a:gd name="T75" fmla="*/ 0 h 4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87"/>
                  <a:gd name="T115" fmla="*/ 0 h 417"/>
                  <a:gd name="T116" fmla="*/ 8187 w 8187"/>
                  <a:gd name="T117" fmla="*/ 417 h 4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87" h="417">
                    <a:moveTo>
                      <a:pt x="8187" y="417"/>
                    </a:moveTo>
                    <a:lnTo>
                      <a:pt x="0" y="417"/>
                    </a:lnTo>
                    <a:lnTo>
                      <a:pt x="17" y="395"/>
                    </a:lnTo>
                    <a:lnTo>
                      <a:pt x="33" y="372"/>
                    </a:lnTo>
                    <a:lnTo>
                      <a:pt x="49" y="349"/>
                    </a:lnTo>
                    <a:lnTo>
                      <a:pt x="62" y="325"/>
                    </a:lnTo>
                    <a:lnTo>
                      <a:pt x="75" y="301"/>
                    </a:lnTo>
                    <a:lnTo>
                      <a:pt x="87" y="276"/>
                    </a:lnTo>
                    <a:lnTo>
                      <a:pt x="98" y="251"/>
                    </a:lnTo>
                    <a:lnTo>
                      <a:pt x="107" y="226"/>
                    </a:lnTo>
                    <a:lnTo>
                      <a:pt x="116" y="200"/>
                    </a:lnTo>
                    <a:lnTo>
                      <a:pt x="123" y="172"/>
                    </a:lnTo>
                    <a:lnTo>
                      <a:pt x="128" y="145"/>
                    </a:lnTo>
                    <a:lnTo>
                      <a:pt x="132" y="116"/>
                    </a:lnTo>
                    <a:lnTo>
                      <a:pt x="135" y="89"/>
                    </a:lnTo>
                    <a:lnTo>
                      <a:pt x="136" y="60"/>
                    </a:lnTo>
                    <a:lnTo>
                      <a:pt x="136" y="29"/>
                    </a:lnTo>
                    <a:lnTo>
                      <a:pt x="133" y="0"/>
                    </a:lnTo>
                    <a:lnTo>
                      <a:pt x="3895" y="0"/>
                    </a:lnTo>
                    <a:lnTo>
                      <a:pt x="3943" y="27"/>
                    </a:lnTo>
                    <a:lnTo>
                      <a:pt x="3992" y="52"/>
                    </a:lnTo>
                    <a:lnTo>
                      <a:pt x="4040" y="75"/>
                    </a:lnTo>
                    <a:lnTo>
                      <a:pt x="4089" y="99"/>
                    </a:lnTo>
                    <a:lnTo>
                      <a:pt x="4138" y="120"/>
                    </a:lnTo>
                    <a:lnTo>
                      <a:pt x="4188" y="141"/>
                    </a:lnTo>
                    <a:lnTo>
                      <a:pt x="4238" y="161"/>
                    </a:lnTo>
                    <a:lnTo>
                      <a:pt x="4290" y="180"/>
                    </a:lnTo>
                    <a:lnTo>
                      <a:pt x="4341" y="197"/>
                    </a:lnTo>
                    <a:lnTo>
                      <a:pt x="4393" y="213"/>
                    </a:lnTo>
                    <a:lnTo>
                      <a:pt x="4446" y="229"/>
                    </a:lnTo>
                    <a:lnTo>
                      <a:pt x="4500" y="243"/>
                    </a:lnTo>
                    <a:lnTo>
                      <a:pt x="4554" y="256"/>
                    </a:lnTo>
                    <a:lnTo>
                      <a:pt x="4609" y="268"/>
                    </a:lnTo>
                    <a:lnTo>
                      <a:pt x="4666" y="280"/>
                    </a:lnTo>
                    <a:lnTo>
                      <a:pt x="4724" y="292"/>
                    </a:lnTo>
                    <a:lnTo>
                      <a:pt x="4782" y="301"/>
                    </a:lnTo>
                    <a:lnTo>
                      <a:pt x="4842" y="312"/>
                    </a:lnTo>
                    <a:lnTo>
                      <a:pt x="4902" y="320"/>
                    </a:lnTo>
                    <a:lnTo>
                      <a:pt x="4963" y="329"/>
                    </a:lnTo>
                    <a:lnTo>
                      <a:pt x="5091" y="343"/>
                    </a:lnTo>
                    <a:lnTo>
                      <a:pt x="5223" y="355"/>
                    </a:lnTo>
                    <a:lnTo>
                      <a:pt x="5362" y="367"/>
                    </a:lnTo>
                    <a:lnTo>
                      <a:pt x="5506" y="376"/>
                    </a:lnTo>
                    <a:lnTo>
                      <a:pt x="5657" y="384"/>
                    </a:lnTo>
                    <a:lnTo>
                      <a:pt x="5815" y="392"/>
                    </a:lnTo>
                    <a:lnTo>
                      <a:pt x="5866" y="392"/>
                    </a:lnTo>
                    <a:lnTo>
                      <a:pt x="5924" y="387"/>
                    </a:lnTo>
                    <a:lnTo>
                      <a:pt x="5986" y="379"/>
                    </a:lnTo>
                    <a:lnTo>
                      <a:pt x="6053" y="366"/>
                    </a:lnTo>
                    <a:lnTo>
                      <a:pt x="6125" y="350"/>
                    </a:lnTo>
                    <a:lnTo>
                      <a:pt x="6200" y="332"/>
                    </a:lnTo>
                    <a:lnTo>
                      <a:pt x="6278" y="312"/>
                    </a:lnTo>
                    <a:lnTo>
                      <a:pt x="6360" y="288"/>
                    </a:lnTo>
                    <a:lnTo>
                      <a:pt x="6531" y="240"/>
                    </a:lnTo>
                    <a:lnTo>
                      <a:pt x="6709" y="189"/>
                    </a:lnTo>
                    <a:lnTo>
                      <a:pt x="6801" y="164"/>
                    </a:lnTo>
                    <a:lnTo>
                      <a:pt x="6893" y="140"/>
                    </a:lnTo>
                    <a:lnTo>
                      <a:pt x="6984" y="118"/>
                    </a:lnTo>
                    <a:lnTo>
                      <a:pt x="7076" y="97"/>
                    </a:lnTo>
                    <a:lnTo>
                      <a:pt x="7166" y="78"/>
                    </a:lnTo>
                    <a:lnTo>
                      <a:pt x="7256" y="62"/>
                    </a:lnTo>
                    <a:lnTo>
                      <a:pt x="7344" y="50"/>
                    </a:lnTo>
                    <a:lnTo>
                      <a:pt x="7432" y="41"/>
                    </a:lnTo>
                    <a:lnTo>
                      <a:pt x="7516" y="36"/>
                    </a:lnTo>
                    <a:lnTo>
                      <a:pt x="7597" y="36"/>
                    </a:lnTo>
                    <a:lnTo>
                      <a:pt x="7676" y="40"/>
                    </a:lnTo>
                    <a:lnTo>
                      <a:pt x="7751" y="50"/>
                    </a:lnTo>
                    <a:lnTo>
                      <a:pt x="7821" y="66"/>
                    </a:lnTo>
                    <a:lnTo>
                      <a:pt x="7888" y="89"/>
                    </a:lnTo>
                    <a:lnTo>
                      <a:pt x="7950" y="118"/>
                    </a:lnTo>
                    <a:lnTo>
                      <a:pt x="8007" y="153"/>
                    </a:lnTo>
                    <a:lnTo>
                      <a:pt x="8057" y="198"/>
                    </a:lnTo>
                    <a:lnTo>
                      <a:pt x="8102" y="250"/>
                    </a:lnTo>
                    <a:lnTo>
                      <a:pt x="8142" y="312"/>
                    </a:lnTo>
                    <a:lnTo>
                      <a:pt x="8173" y="380"/>
                    </a:lnTo>
                    <a:lnTo>
                      <a:pt x="8180" y="399"/>
                    </a:lnTo>
                    <a:lnTo>
                      <a:pt x="8187" y="417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1" name="Freeform 2366"/>
              <p:cNvSpPr>
                <a:spLocks noEditPoints="1"/>
              </p:cNvSpPr>
              <p:nvPr/>
            </p:nvSpPr>
            <p:spPr bwMode="auto">
              <a:xfrm>
                <a:off x="1492" y="1804"/>
                <a:ext cx="1996" cy="104"/>
              </a:xfrm>
              <a:custGeom>
                <a:avLst/>
                <a:gdLst>
                  <a:gd name="T0" fmla="*/ 0 w 7985"/>
                  <a:gd name="T1" fmla="*/ 0 h 419"/>
                  <a:gd name="T2" fmla="*/ 0 w 7985"/>
                  <a:gd name="T3" fmla="*/ 0 h 419"/>
                  <a:gd name="T4" fmla="*/ 0 w 7985"/>
                  <a:gd name="T5" fmla="*/ 0 h 419"/>
                  <a:gd name="T6" fmla="*/ 0 w 7985"/>
                  <a:gd name="T7" fmla="*/ 0 h 419"/>
                  <a:gd name="T8" fmla="*/ 0 w 7985"/>
                  <a:gd name="T9" fmla="*/ 0 h 419"/>
                  <a:gd name="T10" fmla="*/ 0 w 7985"/>
                  <a:gd name="T11" fmla="*/ 0 h 419"/>
                  <a:gd name="T12" fmla="*/ 0 w 7985"/>
                  <a:gd name="T13" fmla="*/ 0 h 419"/>
                  <a:gd name="T14" fmla="*/ 0 w 7985"/>
                  <a:gd name="T15" fmla="*/ 0 h 419"/>
                  <a:gd name="T16" fmla="*/ 0 w 7985"/>
                  <a:gd name="T17" fmla="*/ 0 h 419"/>
                  <a:gd name="T18" fmla="*/ 0 w 7985"/>
                  <a:gd name="T19" fmla="*/ 0 h 419"/>
                  <a:gd name="T20" fmla="*/ 0 w 7985"/>
                  <a:gd name="T21" fmla="*/ 0 h 419"/>
                  <a:gd name="T22" fmla="*/ 0 w 7985"/>
                  <a:gd name="T23" fmla="*/ 0 h 419"/>
                  <a:gd name="T24" fmla="*/ 0 w 7985"/>
                  <a:gd name="T25" fmla="*/ 0 h 419"/>
                  <a:gd name="T26" fmla="*/ 0 w 7985"/>
                  <a:gd name="T27" fmla="*/ 0 h 419"/>
                  <a:gd name="T28" fmla="*/ 0 w 7985"/>
                  <a:gd name="T29" fmla="*/ 0 h 419"/>
                  <a:gd name="T30" fmla="*/ 0 w 7985"/>
                  <a:gd name="T31" fmla="*/ 0 h 419"/>
                  <a:gd name="T32" fmla="*/ 0 w 7985"/>
                  <a:gd name="T33" fmla="*/ 0 h 419"/>
                  <a:gd name="T34" fmla="*/ 0 w 7985"/>
                  <a:gd name="T35" fmla="*/ 0 h 419"/>
                  <a:gd name="T36" fmla="*/ 0 w 7985"/>
                  <a:gd name="T37" fmla="*/ 0 h 419"/>
                  <a:gd name="T38" fmla="*/ 0 w 7985"/>
                  <a:gd name="T39" fmla="*/ 0 h 419"/>
                  <a:gd name="T40" fmla="*/ 0 w 7985"/>
                  <a:gd name="T41" fmla="*/ 0 h 419"/>
                  <a:gd name="T42" fmla="*/ 0 w 7985"/>
                  <a:gd name="T43" fmla="*/ 0 h 419"/>
                  <a:gd name="T44" fmla="*/ 0 w 7985"/>
                  <a:gd name="T45" fmla="*/ 0 h 419"/>
                  <a:gd name="T46" fmla="*/ 0 w 7985"/>
                  <a:gd name="T47" fmla="*/ 0 h 419"/>
                  <a:gd name="T48" fmla="*/ 0 w 7985"/>
                  <a:gd name="T49" fmla="*/ 0 h 419"/>
                  <a:gd name="T50" fmla="*/ 0 w 7985"/>
                  <a:gd name="T51" fmla="*/ 0 h 419"/>
                  <a:gd name="T52" fmla="*/ 0 w 7985"/>
                  <a:gd name="T53" fmla="*/ 0 h 419"/>
                  <a:gd name="T54" fmla="*/ 0 w 7985"/>
                  <a:gd name="T55" fmla="*/ 0 h 419"/>
                  <a:gd name="T56" fmla="*/ 0 w 7985"/>
                  <a:gd name="T57" fmla="*/ 0 h 419"/>
                  <a:gd name="T58" fmla="*/ 0 w 7985"/>
                  <a:gd name="T59" fmla="*/ 0 h 419"/>
                  <a:gd name="T60" fmla="*/ 0 w 7985"/>
                  <a:gd name="T61" fmla="*/ 0 h 419"/>
                  <a:gd name="T62" fmla="*/ 0 w 7985"/>
                  <a:gd name="T63" fmla="*/ 0 h 419"/>
                  <a:gd name="T64" fmla="*/ 0 w 7985"/>
                  <a:gd name="T65" fmla="*/ 0 h 4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985"/>
                  <a:gd name="T100" fmla="*/ 0 h 419"/>
                  <a:gd name="T101" fmla="*/ 7985 w 7985"/>
                  <a:gd name="T102" fmla="*/ 419 h 4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985" h="419">
                    <a:moveTo>
                      <a:pt x="7985" y="419"/>
                    </a:moveTo>
                    <a:lnTo>
                      <a:pt x="6558" y="419"/>
                    </a:lnTo>
                    <a:lnTo>
                      <a:pt x="6659" y="390"/>
                    </a:lnTo>
                    <a:lnTo>
                      <a:pt x="6762" y="363"/>
                    </a:lnTo>
                    <a:lnTo>
                      <a:pt x="6865" y="337"/>
                    </a:lnTo>
                    <a:lnTo>
                      <a:pt x="6968" y="313"/>
                    </a:lnTo>
                    <a:lnTo>
                      <a:pt x="7020" y="301"/>
                    </a:lnTo>
                    <a:lnTo>
                      <a:pt x="7070" y="291"/>
                    </a:lnTo>
                    <a:lnTo>
                      <a:pt x="7121" y="282"/>
                    </a:lnTo>
                    <a:lnTo>
                      <a:pt x="7172" y="274"/>
                    </a:lnTo>
                    <a:lnTo>
                      <a:pt x="7222" y="266"/>
                    </a:lnTo>
                    <a:lnTo>
                      <a:pt x="7271" y="259"/>
                    </a:lnTo>
                    <a:lnTo>
                      <a:pt x="7319" y="254"/>
                    </a:lnTo>
                    <a:lnTo>
                      <a:pt x="7367" y="250"/>
                    </a:lnTo>
                    <a:lnTo>
                      <a:pt x="7415" y="247"/>
                    </a:lnTo>
                    <a:lnTo>
                      <a:pt x="7461" y="246"/>
                    </a:lnTo>
                    <a:lnTo>
                      <a:pt x="7507" y="246"/>
                    </a:lnTo>
                    <a:lnTo>
                      <a:pt x="7552" y="247"/>
                    </a:lnTo>
                    <a:lnTo>
                      <a:pt x="7595" y="251"/>
                    </a:lnTo>
                    <a:lnTo>
                      <a:pt x="7638" y="256"/>
                    </a:lnTo>
                    <a:lnTo>
                      <a:pt x="7679" y="263"/>
                    </a:lnTo>
                    <a:lnTo>
                      <a:pt x="7718" y="271"/>
                    </a:lnTo>
                    <a:lnTo>
                      <a:pt x="7758" y="282"/>
                    </a:lnTo>
                    <a:lnTo>
                      <a:pt x="7795" y="295"/>
                    </a:lnTo>
                    <a:lnTo>
                      <a:pt x="7830" y="309"/>
                    </a:lnTo>
                    <a:lnTo>
                      <a:pt x="7865" y="326"/>
                    </a:lnTo>
                    <a:lnTo>
                      <a:pt x="7898" y="346"/>
                    </a:lnTo>
                    <a:lnTo>
                      <a:pt x="7928" y="367"/>
                    </a:lnTo>
                    <a:lnTo>
                      <a:pt x="7957" y="392"/>
                    </a:lnTo>
                    <a:lnTo>
                      <a:pt x="7985" y="419"/>
                    </a:lnTo>
                    <a:close/>
                    <a:moveTo>
                      <a:pt x="4297" y="419"/>
                    </a:moveTo>
                    <a:lnTo>
                      <a:pt x="29" y="419"/>
                    </a:lnTo>
                    <a:lnTo>
                      <a:pt x="36" y="396"/>
                    </a:lnTo>
                    <a:lnTo>
                      <a:pt x="41" y="374"/>
                    </a:lnTo>
                    <a:lnTo>
                      <a:pt x="45" y="351"/>
                    </a:lnTo>
                    <a:lnTo>
                      <a:pt x="49" y="328"/>
                    </a:lnTo>
                    <a:lnTo>
                      <a:pt x="52" y="304"/>
                    </a:lnTo>
                    <a:lnTo>
                      <a:pt x="53" y="280"/>
                    </a:lnTo>
                    <a:lnTo>
                      <a:pt x="53" y="255"/>
                    </a:lnTo>
                    <a:lnTo>
                      <a:pt x="53" y="230"/>
                    </a:lnTo>
                    <a:lnTo>
                      <a:pt x="50" y="205"/>
                    </a:lnTo>
                    <a:lnTo>
                      <a:pt x="48" y="180"/>
                    </a:lnTo>
                    <a:lnTo>
                      <a:pt x="44" y="153"/>
                    </a:lnTo>
                    <a:lnTo>
                      <a:pt x="38" y="127"/>
                    </a:lnTo>
                    <a:lnTo>
                      <a:pt x="32" y="99"/>
                    </a:lnTo>
                    <a:lnTo>
                      <a:pt x="24" y="73"/>
                    </a:lnTo>
                    <a:lnTo>
                      <a:pt x="16" y="44"/>
                    </a:lnTo>
                    <a:lnTo>
                      <a:pt x="5" y="16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3505" y="0"/>
                    </a:lnTo>
                    <a:lnTo>
                      <a:pt x="3552" y="37"/>
                    </a:lnTo>
                    <a:lnTo>
                      <a:pt x="3601" y="73"/>
                    </a:lnTo>
                    <a:lnTo>
                      <a:pt x="3649" y="106"/>
                    </a:lnTo>
                    <a:lnTo>
                      <a:pt x="3696" y="139"/>
                    </a:lnTo>
                    <a:lnTo>
                      <a:pt x="3745" y="169"/>
                    </a:lnTo>
                    <a:lnTo>
                      <a:pt x="3792" y="198"/>
                    </a:lnTo>
                    <a:lnTo>
                      <a:pt x="3841" y="226"/>
                    </a:lnTo>
                    <a:lnTo>
                      <a:pt x="3890" y="252"/>
                    </a:lnTo>
                    <a:lnTo>
                      <a:pt x="3939" y="278"/>
                    </a:lnTo>
                    <a:lnTo>
                      <a:pt x="3989" y="301"/>
                    </a:lnTo>
                    <a:lnTo>
                      <a:pt x="4039" y="324"/>
                    </a:lnTo>
                    <a:lnTo>
                      <a:pt x="4089" y="345"/>
                    </a:lnTo>
                    <a:lnTo>
                      <a:pt x="4140" y="365"/>
                    </a:lnTo>
                    <a:lnTo>
                      <a:pt x="4191" y="384"/>
                    </a:lnTo>
                    <a:lnTo>
                      <a:pt x="4244" y="402"/>
                    </a:lnTo>
                    <a:lnTo>
                      <a:pt x="4297" y="419"/>
                    </a:lnTo>
                    <a:close/>
                  </a:path>
                </a:pathLst>
              </a:custGeom>
              <a:solidFill>
                <a:srgbClr val="DF4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2" name="Freeform 2367"/>
              <p:cNvSpPr>
                <a:spLocks/>
              </p:cNvSpPr>
              <p:nvPr/>
            </p:nvSpPr>
            <p:spPr bwMode="auto">
              <a:xfrm>
                <a:off x="1478" y="1752"/>
                <a:ext cx="967" cy="104"/>
              </a:xfrm>
              <a:custGeom>
                <a:avLst/>
                <a:gdLst>
                  <a:gd name="T0" fmla="*/ 0 w 3867"/>
                  <a:gd name="T1" fmla="*/ 0 h 418"/>
                  <a:gd name="T2" fmla="*/ 0 w 3867"/>
                  <a:gd name="T3" fmla="*/ 0 h 418"/>
                  <a:gd name="T4" fmla="*/ 0 w 3867"/>
                  <a:gd name="T5" fmla="*/ 0 h 418"/>
                  <a:gd name="T6" fmla="*/ 0 w 3867"/>
                  <a:gd name="T7" fmla="*/ 0 h 418"/>
                  <a:gd name="T8" fmla="*/ 0 w 3867"/>
                  <a:gd name="T9" fmla="*/ 0 h 418"/>
                  <a:gd name="T10" fmla="*/ 0 w 3867"/>
                  <a:gd name="T11" fmla="*/ 0 h 418"/>
                  <a:gd name="T12" fmla="*/ 0 w 3867"/>
                  <a:gd name="T13" fmla="*/ 0 h 418"/>
                  <a:gd name="T14" fmla="*/ 0 w 3867"/>
                  <a:gd name="T15" fmla="*/ 0 h 418"/>
                  <a:gd name="T16" fmla="*/ 0 w 3867"/>
                  <a:gd name="T17" fmla="*/ 0 h 418"/>
                  <a:gd name="T18" fmla="*/ 0 w 3867"/>
                  <a:gd name="T19" fmla="*/ 0 h 418"/>
                  <a:gd name="T20" fmla="*/ 0 w 3867"/>
                  <a:gd name="T21" fmla="*/ 0 h 418"/>
                  <a:gd name="T22" fmla="*/ 0 w 3867"/>
                  <a:gd name="T23" fmla="*/ 0 h 418"/>
                  <a:gd name="T24" fmla="*/ 0 w 3867"/>
                  <a:gd name="T25" fmla="*/ 0 h 418"/>
                  <a:gd name="T26" fmla="*/ 0 w 3867"/>
                  <a:gd name="T27" fmla="*/ 0 h 418"/>
                  <a:gd name="T28" fmla="*/ 0 w 3867"/>
                  <a:gd name="T29" fmla="*/ 0 h 418"/>
                  <a:gd name="T30" fmla="*/ 0 w 3867"/>
                  <a:gd name="T31" fmla="*/ 0 h 418"/>
                  <a:gd name="T32" fmla="*/ 0 w 3867"/>
                  <a:gd name="T33" fmla="*/ 0 h 418"/>
                  <a:gd name="T34" fmla="*/ 0 w 3867"/>
                  <a:gd name="T35" fmla="*/ 0 h 418"/>
                  <a:gd name="T36" fmla="*/ 0 w 3867"/>
                  <a:gd name="T37" fmla="*/ 0 h 418"/>
                  <a:gd name="T38" fmla="*/ 0 w 3867"/>
                  <a:gd name="T39" fmla="*/ 0 h 418"/>
                  <a:gd name="T40" fmla="*/ 0 w 3867"/>
                  <a:gd name="T41" fmla="*/ 0 h 418"/>
                  <a:gd name="T42" fmla="*/ 0 w 3867"/>
                  <a:gd name="T43" fmla="*/ 0 h 418"/>
                  <a:gd name="T44" fmla="*/ 0 w 3867"/>
                  <a:gd name="T45" fmla="*/ 0 h 418"/>
                  <a:gd name="T46" fmla="*/ 0 w 3867"/>
                  <a:gd name="T47" fmla="*/ 0 h 418"/>
                  <a:gd name="T48" fmla="*/ 0 w 3867"/>
                  <a:gd name="T49" fmla="*/ 0 h 418"/>
                  <a:gd name="T50" fmla="*/ 0 w 3867"/>
                  <a:gd name="T51" fmla="*/ 0 h 418"/>
                  <a:gd name="T52" fmla="*/ 0 w 3867"/>
                  <a:gd name="T53" fmla="*/ 0 h 418"/>
                  <a:gd name="T54" fmla="*/ 0 w 3867"/>
                  <a:gd name="T55" fmla="*/ 0 h 418"/>
                  <a:gd name="T56" fmla="*/ 0 w 3867"/>
                  <a:gd name="T57" fmla="*/ 0 h 4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67"/>
                  <a:gd name="T88" fmla="*/ 0 h 418"/>
                  <a:gd name="T89" fmla="*/ 3867 w 3867"/>
                  <a:gd name="T90" fmla="*/ 418 h 4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67" h="418">
                    <a:moveTo>
                      <a:pt x="3867" y="418"/>
                    </a:moveTo>
                    <a:lnTo>
                      <a:pt x="105" y="418"/>
                    </a:lnTo>
                    <a:lnTo>
                      <a:pt x="104" y="394"/>
                    </a:lnTo>
                    <a:lnTo>
                      <a:pt x="100" y="371"/>
                    </a:lnTo>
                    <a:lnTo>
                      <a:pt x="96" y="348"/>
                    </a:lnTo>
                    <a:lnTo>
                      <a:pt x="91" y="323"/>
                    </a:lnTo>
                    <a:lnTo>
                      <a:pt x="84" y="299"/>
                    </a:lnTo>
                    <a:lnTo>
                      <a:pt x="78" y="274"/>
                    </a:lnTo>
                    <a:lnTo>
                      <a:pt x="70" y="249"/>
                    </a:lnTo>
                    <a:lnTo>
                      <a:pt x="60" y="224"/>
                    </a:lnTo>
                    <a:lnTo>
                      <a:pt x="50" y="194"/>
                    </a:lnTo>
                    <a:lnTo>
                      <a:pt x="39" y="165"/>
                    </a:lnTo>
                    <a:lnTo>
                      <a:pt x="31" y="137"/>
                    </a:lnTo>
                    <a:lnTo>
                      <a:pt x="23" y="108"/>
                    </a:lnTo>
                    <a:lnTo>
                      <a:pt x="15" y="80"/>
                    </a:lnTo>
                    <a:lnTo>
                      <a:pt x="10" y="53"/>
                    </a:lnTo>
                    <a:lnTo>
                      <a:pt x="5" y="26"/>
                    </a:lnTo>
                    <a:lnTo>
                      <a:pt x="0" y="0"/>
                    </a:lnTo>
                    <a:lnTo>
                      <a:pt x="3318" y="0"/>
                    </a:lnTo>
                    <a:lnTo>
                      <a:pt x="3388" y="63"/>
                    </a:lnTo>
                    <a:lnTo>
                      <a:pt x="3457" y="124"/>
                    </a:lnTo>
                    <a:lnTo>
                      <a:pt x="3525" y="182"/>
                    </a:lnTo>
                    <a:lnTo>
                      <a:pt x="3594" y="235"/>
                    </a:lnTo>
                    <a:lnTo>
                      <a:pt x="3661" y="285"/>
                    </a:lnTo>
                    <a:lnTo>
                      <a:pt x="3730" y="332"/>
                    </a:lnTo>
                    <a:lnTo>
                      <a:pt x="3764" y="355"/>
                    </a:lnTo>
                    <a:lnTo>
                      <a:pt x="3799" y="376"/>
                    </a:lnTo>
                    <a:lnTo>
                      <a:pt x="3833" y="397"/>
                    </a:lnTo>
                    <a:lnTo>
                      <a:pt x="3867" y="418"/>
                    </a:lnTo>
                    <a:close/>
                  </a:path>
                </a:pathLst>
              </a:custGeom>
              <a:solidFill>
                <a:srgbClr val="DE46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3" name="Freeform 2368"/>
              <p:cNvSpPr>
                <a:spLocks/>
              </p:cNvSpPr>
              <p:nvPr/>
            </p:nvSpPr>
            <p:spPr bwMode="auto">
              <a:xfrm>
                <a:off x="1476" y="1699"/>
                <a:ext cx="892" cy="105"/>
              </a:xfrm>
              <a:custGeom>
                <a:avLst/>
                <a:gdLst>
                  <a:gd name="T0" fmla="*/ 0 w 3571"/>
                  <a:gd name="T1" fmla="*/ 0 h 418"/>
                  <a:gd name="T2" fmla="*/ 0 w 3571"/>
                  <a:gd name="T3" fmla="*/ 0 h 418"/>
                  <a:gd name="T4" fmla="*/ 0 w 3571"/>
                  <a:gd name="T5" fmla="*/ 0 h 418"/>
                  <a:gd name="T6" fmla="*/ 0 w 3571"/>
                  <a:gd name="T7" fmla="*/ 0 h 418"/>
                  <a:gd name="T8" fmla="*/ 0 w 3571"/>
                  <a:gd name="T9" fmla="*/ 0 h 418"/>
                  <a:gd name="T10" fmla="*/ 0 w 3571"/>
                  <a:gd name="T11" fmla="*/ 0 h 418"/>
                  <a:gd name="T12" fmla="*/ 0 w 3571"/>
                  <a:gd name="T13" fmla="*/ 0 h 418"/>
                  <a:gd name="T14" fmla="*/ 0 w 3571"/>
                  <a:gd name="T15" fmla="*/ 0 h 418"/>
                  <a:gd name="T16" fmla="*/ 0 w 3571"/>
                  <a:gd name="T17" fmla="*/ 0 h 418"/>
                  <a:gd name="T18" fmla="*/ 0 w 3571"/>
                  <a:gd name="T19" fmla="*/ 0 h 418"/>
                  <a:gd name="T20" fmla="*/ 0 w 3571"/>
                  <a:gd name="T21" fmla="*/ 0 h 418"/>
                  <a:gd name="T22" fmla="*/ 0 w 3571"/>
                  <a:gd name="T23" fmla="*/ 0 h 418"/>
                  <a:gd name="T24" fmla="*/ 0 w 3571"/>
                  <a:gd name="T25" fmla="*/ 0 h 418"/>
                  <a:gd name="T26" fmla="*/ 0 w 3571"/>
                  <a:gd name="T27" fmla="*/ 0 h 418"/>
                  <a:gd name="T28" fmla="*/ 0 w 3571"/>
                  <a:gd name="T29" fmla="*/ 0 h 418"/>
                  <a:gd name="T30" fmla="*/ 0 w 3571"/>
                  <a:gd name="T31" fmla="*/ 0 h 418"/>
                  <a:gd name="T32" fmla="*/ 0 w 3571"/>
                  <a:gd name="T33" fmla="*/ 0 h 418"/>
                  <a:gd name="T34" fmla="*/ 0 w 3571"/>
                  <a:gd name="T35" fmla="*/ 0 h 418"/>
                  <a:gd name="T36" fmla="*/ 0 w 3571"/>
                  <a:gd name="T37" fmla="*/ 0 h 418"/>
                  <a:gd name="T38" fmla="*/ 0 w 3571"/>
                  <a:gd name="T39" fmla="*/ 0 h 418"/>
                  <a:gd name="T40" fmla="*/ 0 w 3571"/>
                  <a:gd name="T41" fmla="*/ 0 h 418"/>
                  <a:gd name="T42" fmla="*/ 0 w 3571"/>
                  <a:gd name="T43" fmla="*/ 0 h 418"/>
                  <a:gd name="T44" fmla="*/ 0 w 3571"/>
                  <a:gd name="T45" fmla="*/ 0 h 418"/>
                  <a:gd name="T46" fmla="*/ 0 w 3571"/>
                  <a:gd name="T47" fmla="*/ 0 h 418"/>
                  <a:gd name="T48" fmla="*/ 0 w 3571"/>
                  <a:gd name="T49" fmla="*/ 0 h 418"/>
                  <a:gd name="T50" fmla="*/ 0 w 3571"/>
                  <a:gd name="T51" fmla="*/ 0 h 418"/>
                  <a:gd name="T52" fmla="*/ 0 w 3571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71"/>
                  <a:gd name="T82" fmla="*/ 0 h 418"/>
                  <a:gd name="T83" fmla="*/ 3571 w 3571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71" h="418">
                    <a:moveTo>
                      <a:pt x="3571" y="418"/>
                    </a:moveTo>
                    <a:lnTo>
                      <a:pt x="66" y="418"/>
                    </a:lnTo>
                    <a:lnTo>
                      <a:pt x="56" y="389"/>
                    </a:lnTo>
                    <a:lnTo>
                      <a:pt x="46" y="360"/>
                    </a:lnTo>
                    <a:lnTo>
                      <a:pt x="37" y="331"/>
                    </a:lnTo>
                    <a:lnTo>
                      <a:pt x="30" y="304"/>
                    </a:lnTo>
                    <a:lnTo>
                      <a:pt x="24" y="276"/>
                    </a:lnTo>
                    <a:lnTo>
                      <a:pt x="17" y="248"/>
                    </a:lnTo>
                    <a:lnTo>
                      <a:pt x="13" y="222"/>
                    </a:lnTo>
                    <a:lnTo>
                      <a:pt x="8" y="195"/>
                    </a:lnTo>
                    <a:lnTo>
                      <a:pt x="5" y="170"/>
                    </a:lnTo>
                    <a:lnTo>
                      <a:pt x="3" y="144"/>
                    </a:lnTo>
                    <a:lnTo>
                      <a:pt x="1" y="119"/>
                    </a:lnTo>
                    <a:lnTo>
                      <a:pt x="0" y="95"/>
                    </a:lnTo>
                    <a:lnTo>
                      <a:pt x="1" y="70"/>
                    </a:lnTo>
                    <a:lnTo>
                      <a:pt x="1" y="46"/>
                    </a:lnTo>
                    <a:lnTo>
                      <a:pt x="3" y="24"/>
                    </a:lnTo>
                    <a:lnTo>
                      <a:pt x="5" y="0"/>
                    </a:lnTo>
                    <a:lnTo>
                      <a:pt x="3122" y="0"/>
                    </a:lnTo>
                    <a:lnTo>
                      <a:pt x="3180" y="62"/>
                    </a:lnTo>
                    <a:lnTo>
                      <a:pt x="3237" y="120"/>
                    </a:lnTo>
                    <a:lnTo>
                      <a:pt x="3293" y="175"/>
                    </a:lnTo>
                    <a:lnTo>
                      <a:pt x="3349" y="228"/>
                    </a:lnTo>
                    <a:lnTo>
                      <a:pt x="3406" y="280"/>
                    </a:lnTo>
                    <a:lnTo>
                      <a:pt x="3461" y="329"/>
                    </a:lnTo>
                    <a:lnTo>
                      <a:pt x="3515" y="375"/>
                    </a:lnTo>
                    <a:lnTo>
                      <a:pt x="3571" y="418"/>
                    </a:lnTo>
                    <a:close/>
                  </a:path>
                </a:pathLst>
              </a:custGeom>
              <a:solidFill>
                <a:srgbClr val="DE43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4" name="Freeform 2369"/>
              <p:cNvSpPr>
                <a:spLocks/>
              </p:cNvSpPr>
              <p:nvPr/>
            </p:nvSpPr>
            <p:spPr bwMode="auto">
              <a:xfrm>
                <a:off x="1476" y="1647"/>
                <a:ext cx="832" cy="105"/>
              </a:xfrm>
              <a:custGeom>
                <a:avLst/>
                <a:gdLst>
                  <a:gd name="T0" fmla="*/ 0 w 3328"/>
                  <a:gd name="T1" fmla="*/ 0 h 419"/>
                  <a:gd name="T2" fmla="*/ 0 w 3328"/>
                  <a:gd name="T3" fmla="*/ 0 h 419"/>
                  <a:gd name="T4" fmla="*/ 0 w 3328"/>
                  <a:gd name="T5" fmla="*/ 0 h 419"/>
                  <a:gd name="T6" fmla="*/ 0 w 3328"/>
                  <a:gd name="T7" fmla="*/ 0 h 419"/>
                  <a:gd name="T8" fmla="*/ 0 w 3328"/>
                  <a:gd name="T9" fmla="*/ 0 h 419"/>
                  <a:gd name="T10" fmla="*/ 0 w 3328"/>
                  <a:gd name="T11" fmla="*/ 0 h 419"/>
                  <a:gd name="T12" fmla="*/ 0 w 3328"/>
                  <a:gd name="T13" fmla="*/ 0 h 419"/>
                  <a:gd name="T14" fmla="*/ 0 w 3328"/>
                  <a:gd name="T15" fmla="*/ 0 h 419"/>
                  <a:gd name="T16" fmla="*/ 0 w 3328"/>
                  <a:gd name="T17" fmla="*/ 0 h 419"/>
                  <a:gd name="T18" fmla="*/ 0 w 3328"/>
                  <a:gd name="T19" fmla="*/ 0 h 419"/>
                  <a:gd name="T20" fmla="*/ 0 w 3328"/>
                  <a:gd name="T21" fmla="*/ 0 h 419"/>
                  <a:gd name="T22" fmla="*/ 0 w 3328"/>
                  <a:gd name="T23" fmla="*/ 0 h 419"/>
                  <a:gd name="T24" fmla="*/ 0 w 3328"/>
                  <a:gd name="T25" fmla="*/ 0 h 419"/>
                  <a:gd name="T26" fmla="*/ 0 w 3328"/>
                  <a:gd name="T27" fmla="*/ 0 h 419"/>
                  <a:gd name="T28" fmla="*/ 0 w 3328"/>
                  <a:gd name="T29" fmla="*/ 0 h 419"/>
                  <a:gd name="T30" fmla="*/ 0 w 3328"/>
                  <a:gd name="T31" fmla="*/ 0 h 419"/>
                  <a:gd name="T32" fmla="*/ 0 w 3328"/>
                  <a:gd name="T33" fmla="*/ 0 h 419"/>
                  <a:gd name="T34" fmla="*/ 0 w 3328"/>
                  <a:gd name="T35" fmla="*/ 0 h 419"/>
                  <a:gd name="T36" fmla="*/ 0 w 3328"/>
                  <a:gd name="T37" fmla="*/ 0 h 419"/>
                  <a:gd name="T38" fmla="*/ 0 w 3328"/>
                  <a:gd name="T39" fmla="*/ 0 h 419"/>
                  <a:gd name="T40" fmla="*/ 0 w 3328"/>
                  <a:gd name="T41" fmla="*/ 0 h 419"/>
                  <a:gd name="T42" fmla="*/ 0 w 3328"/>
                  <a:gd name="T43" fmla="*/ 0 h 419"/>
                  <a:gd name="T44" fmla="*/ 0 w 3328"/>
                  <a:gd name="T45" fmla="*/ 0 h 419"/>
                  <a:gd name="T46" fmla="*/ 0 w 3328"/>
                  <a:gd name="T47" fmla="*/ 0 h 419"/>
                  <a:gd name="T48" fmla="*/ 0 w 3328"/>
                  <a:gd name="T49" fmla="*/ 0 h 419"/>
                  <a:gd name="T50" fmla="*/ 0 w 3328"/>
                  <a:gd name="T51" fmla="*/ 0 h 419"/>
                  <a:gd name="T52" fmla="*/ 0 w 3328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28"/>
                  <a:gd name="T82" fmla="*/ 0 h 419"/>
                  <a:gd name="T83" fmla="*/ 3328 w 3328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28" h="419">
                    <a:moveTo>
                      <a:pt x="3328" y="419"/>
                    </a:moveTo>
                    <a:lnTo>
                      <a:pt x="10" y="419"/>
                    </a:lnTo>
                    <a:lnTo>
                      <a:pt x="6" y="388"/>
                    </a:lnTo>
                    <a:lnTo>
                      <a:pt x="3" y="358"/>
                    </a:lnTo>
                    <a:lnTo>
                      <a:pt x="0" y="329"/>
                    </a:lnTo>
                    <a:lnTo>
                      <a:pt x="0" y="300"/>
                    </a:lnTo>
                    <a:lnTo>
                      <a:pt x="0" y="272"/>
                    </a:lnTo>
                    <a:lnTo>
                      <a:pt x="2" y="245"/>
                    </a:lnTo>
                    <a:lnTo>
                      <a:pt x="4" y="217"/>
                    </a:lnTo>
                    <a:lnTo>
                      <a:pt x="7" y="192"/>
                    </a:lnTo>
                    <a:lnTo>
                      <a:pt x="12" y="165"/>
                    </a:lnTo>
                    <a:lnTo>
                      <a:pt x="18" y="140"/>
                    </a:lnTo>
                    <a:lnTo>
                      <a:pt x="24" y="115"/>
                    </a:lnTo>
                    <a:lnTo>
                      <a:pt x="32" y="91"/>
                    </a:lnTo>
                    <a:lnTo>
                      <a:pt x="40" y="68"/>
                    </a:lnTo>
                    <a:lnTo>
                      <a:pt x="49" y="45"/>
                    </a:lnTo>
                    <a:lnTo>
                      <a:pt x="60" y="23"/>
                    </a:lnTo>
                    <a:lnTo>
                      <a:pt x="72" y="0"/>
                    </a:lnTo>
                    <a:lnTo>
                      <a:pt x="2933" y="0"/>
                    </a:lnTo>
                    <a:lnTo>
                      <a:pt x="2985" y="60"/>
                    </a:lnTo>
                    <a:lnTo>
                      <a:pt x="3035" y="117"/>
                    </a:lnTo>
                    <a:lnTo>
                      <a:pt x="3085" y="172"/>
                    </a:lnTo>
                    <a:lnTo>
                      <a:pt x="3134" y="225"/>
                    </a:lnTo>
                    <a:lnTo>
                      <a:pt x="3184" y="276"/>
                    </a:lnTo>
                    <a:lnTo>
                      <a:pt x="3232" y="325"/>
                    </a:lnTo>
                    <a:lnTo>
                      <a:pt x="3281" y="373"/>
                    </a:lnTo>
                    <a:lnTo>
                      <a:pt x="3328" y="419"/>
                    </a:lnTo>
                    <a:close/>
                  </a:path>
                </a:pathLst>
              </a:custGeom>
              <a:solidFill>
                <a:srgbClr val="DD3F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5" name="Freeform 2370"/>
              <p:cNvSpPr>
                <a:spLocks/>
              </p:cNvSpPr>
              <p:nvPr/>
            </p:nvSpPr>
            <p:spPr bwMode="auto">
              <a:xfrm>
                <a:off x="1477" y="1595"/>
                <a:ext cx="779" cy="104"/>
              </a:xfrm>
              <a:custGeom>
                <a:avLst/>
                <a:gdLst>
                  <a:gd name="T0" fmla="*/ 0 w 3117"/>
                  <a:gd name="T1" fmla="*/ 0 h 417"/>
                  <a:gd name="T2" fmla="*/ 0 w 3117"/>
                  <a:gd name="T3" fmla="*/ 0 h 417"/>
                  <a:gd name="T4" fmla="*/ 0 w 3117"/>
                  <a:gd name="T5" fmla="*/ 0 h 417"/>
                  <a:gd name="T6" fmla="*/ 0 w 3117"/>
                  <a:gd name="T7" fmla="*/ 0 h 417"/>
                  <a:gd name="T8" fmla="*/ 0 w 3117"/>
                  <a:gd name="T9" fmla="*/ 0 h 417"/>
                  <a:gd name="T10" fmla="*/ 0 w 3117"/>
                  <a:gd name="T11" fmla="*/ 0 h 417"/>
                  <a:gd name="T12" fmla="*/ 0 w 3117"/>
                  <a:gd name="T13" fmla="*/ 0 h 417"/>
                  <a:gd name="T14" fmla="*/ 0 w 3117"/>
                  <a:gd name="T15" fmla="*/ 0 h 417"/>
                  <a:gd name="T16" fmla="*/ 0 w 3117"/>
                  <a:gd name="T17" fmla="*/ 0 h 417"/>
                  <a:gd name="T18" fmla="*/ 0 w 3117"/>
                  <a:gd name="T19" fmla="*/ 0 h 417"/>
                  <a:gd name="T20" fmla="*/ 0 w 3117"/>
                  <a:gd name="T21" fmla="*/ 0 h 417"/>
                  <a:gd name="T22" fmla="*/ 0 w 3117"/>
                  <a:gd name="T23" fmla="*/ 0 h 417"/>
                  <a:gd name="T24" fmla="*/ 0 w 3117"/>
                  <a:gd name="T25" fmla="*/ 0 h 417"/>
                  <a:gd name="T26" fmla="*/ 0 w 3117"/>
                  <a:gd name="T27" fmla="*/ 0 h 417"/>
                  <a:gd name="T28" fmla="*/ 0 w 3117"/>
                  <a:gd name="T29" fmla="*/ 0 h 417"/>
                  <a:gd name="T30" fmla="*/ 0 w 3117"/>
                  <a:gd name="T31" fmla="*/ 0 h 417"/>
                  <a:gd name="T32" fmla="*/ 0 w 3117"/>
                  <a:gd name="T33" fmla="*/ 0 h 417"/>
                  <a:gd name="T34" fmla="*/ 0 w 3117"/>
                  <a:gd name="T35" fmla="*/ 0 h 417"/>
                  <a:gd name="T36" fmla="*/ 0 w 3117"/>
                  <a:gd name="T37" fmla="*/ 0 h 417"/>
                  <a:gd name="T38" fmla="*/ 0 w 3117"/>
                  <a:gd name="T39" fmla="*/ 0 h 417"/>
                  <a:gd name="T40" fmla="*/ 0 w 3117"/>
                  <a:gd name="T41" fmla="*/ 0 h 417"/>
                  <a:gd name="T42" fmla="*/ 0 w 3117"/>
                  <a:gd name="T43" fmla="*/ 0 h 417"/>
                  <a:gd name="T44" fmla="*/ 0 w 3117"/>
                  <a:gd name="T45" fmla="*/ 0 h 417"/>
                  <a:gd name="T46" fmla="*/ 0 w 3117"/>
                  <a:gd name="T47" fmla="*/ 0 h 417"/>
                  <a:gd name="T48" fmla="*/ 0 w 3117"/>
                  <a:gd name="T49" fmla="*/ 0 h 417"/>
                  <a:gd name="T50" fmla="*/ 0 w 3117"/>
                  <a:gd name="T51" fmla="*/ 0 h 417"/>
                  <a:gd name="T52" fmla="*/ 0 w 3117"/>
                  <a:gd name="T53" fmla="*/ 0 h 417"/>
                  <a:gd name="T54" fmla="*/ 0 w 3117"/>
                  <a:gd name="T55" fmla="*/ 0 h 417"/>
                  <a:gd name="T56" fmla="*/ 0 w 3117"/>
                  <a:gd name="T57" fmla="*/ 0 h 417"/>
                  <a:gd name="T58" fmla="*/ 0 w 3117"/>
                  <a:gd name="T59" fmla="*/ 0 h 417"/>
                  <a:gd name="T60" fmla="*/ 0 w 3117"/>
                  <a:gd name="T61" fmla="*/ 0 h 417"/>
                  <a:gd name="T62" fmla="*/ 0 w 3117"/>
                  <a:gd name="T63" fmla="*/ 0 h 417"/>
                  <a:gd name="T64" fmla="*/ 0 w 3117"/>
                  <a:gd name="T65" fmla="*/ 0 h 417"/>
                  <a:gd name="T66" fmla="*/ 0 w 3117"/>
                  <a:gd name="T67" fmla="*/ 0 h 417"/>
                  <a:gd name="T68" fmla="*/ 0 w 3117"/>
                  <a:gd name="T69" fmla="*/ 0 h 4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17"/>
                  <a:gd name="T106" fmla="*/ 0 h 417"/>
                  <a:gd name="T107" fmla="*/ 3117 w 3117"/>
                  <a:gd name="T108" fmla="*/ 417 h 4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17" h="417">
                    <a:moveTo>
                      <a:pt x="3117" y="417"/>
                    </a:moveTo>
                    <a:lnTo>
                      <a:pt x="0" y="417"/>
                    </a:lnTo>
                    <a:lnTo>
                      <a:pt x="6" y="385"/>
                    </a:lnTo>
                    <a:lnTo>
                      <a:pt x="12" y="354"/>
                    </a:lnTo>
                    <a:lnTo>
                      <a:pt x="20" y="323"/>
                    </a:lnTo>
                    <a:lnTo>
                      <a:pt x="29" y="293"/>
                    </a:lnTo>
                    <a:lnTo>
                      <a:pt x="41" y="264"/>
                    </a:lnTo>
                    <a:lnTo>
                      <a:pt x="53" y="236"/>
                    </a:lnTo>
                    <a:lnTo>
                      <a:pt x="68" y="208"/>
                    </a:lnTo>
                    <a:lnTo>
                      <a:pt x="84" y="182"/>
                    </a:lnTo>
                    <a:lnTo>
                      <a:pt x="99" y="156"/>
                    </a:lnTo>
                    <a:lnTo>
                      <a:pt x="118" y="132"/>
                    </a:lnTo>
                    <a:lnTo>
                      <a:pt x="138" y="107"/>
                    </a:lnTo>
                    <a:lnTo>
                      <a:pt x="157" y="84"/>
                    </a:lnTo>
                    <a:lnTo>
                      <a:pt x="180" y="62"/>
                    </a:lnTo>
                    <a:lnTo>
                      <a:pt x="202" y="41"/>
                    </a:lnTo>
                    <a:lnTo>
                      <a:pt x="226" y="20"/>
                    </a:lnTo>
                    <a:lnTo>
                      <a:pt x="252" y="0"/>
                    </a:lnTo>
                    <a:lnTo>
                      <a:pt x="2644" y="0"/>
                    </a:lnTo>
                    <a:lnTo>
                      <a:pt x="2688" y="22"/>
                    </a:lnTo>
                    <a:lnTo>
                      <a:pt x="2729" y="45"/>
                    </a:lnTo>
                    <a:lnTo>
                      <a:pt x="2767" y="68"/>
                    </a:lnTo>
                    <a:lnTo>
                      <a:pt x="2803" y="94"/>
                    </a:lnTo>
                    <a:lnTo>
                      <a:pt x="2836" y="119"/>
                    </a:lnTo>
                    <a:lnTo>
                      <a:pt x="2866" y="144"/>
                    </a:lnTo>
                    <a:lnTo>
                      <a:pt x="2894" y="170"/>
                    </a:lnTo>
                    <a:lnTo>
                      <a:pt x="2919" y="197"/>
                    </a:lnTo>
                    <a:lnTo>
                      <a:pt x="2944" y="226"/>
                    </a:lnTo>
                    <a:lnTo>
                      <a:pt x="2969" y="255"/>
                    </a:lnTo>
                    <a:lnTo>
                      <a:pt x="2994" y="284"/>
                    </a:lnTo>
                    <a:lnTo>
                      <a:pt x="3019" y="311"/>
                    </a:lnTo>
                    <a:lnTo>
                      <a:pt x="3043" y="338"/>
                    </a:lnTo>
                    <a:lnTo>
                      <a:pt x="3068" y="365"/>
                    </a:lnTo>
                    <a:lnTo>
                      <a:pt x="3092" y="392"/>
                    </a:lnTo>
                    <a:lnTo>
                      <a:pt x="3117" y="417"/>
                    </a:lnTo>
                    <a:close/>
                  </a:path>
                </a:pathLst>
              </a:custGeom>
              <a:solidFill>
                <a:srgbClr val="DD3B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6" name="Freeform 2371"/>
              <p:cNvSpPr>
                <a:spLocks/>
              </p:cNvSpPr>
              <p:nvPr/>
            </p:nvSpPr>
            <p:spPr bwMode="auto">
              <a:xfrm>
                <a:off x="1494" y="1542"/>
                <a:ext cx="715" cy="105"/>
              </a:xfrm>
              <a:custGeom>
                <a:avLst/>
                <a:gdLst>
                  <a:gd name="T0" fmla="*/ 0 w 2861"/>
                  <a:gd name="T1" fmla="*/ 0 h 418"/>
                  <a:gd name="T2" fmla="*/ 0 w 2861"/>
                  <a:gd name="T3" fmla="*/ 0 h 418"/>
                  <a:gd name="T4" fmla="*/ 0 w 2861"/>
                  <a:gd name="T5" fmla="*/ 0 h 418"/>
                  <a:gd name="T6" fmla="*/ 0 w 2861"/>
                  <a:gd name="T7" fmla="*/ 0 h 418"/>
                  <a:gd name="T8" fmla="*/ 0 w 2861"/>
                  <a:gd name="T9" fmla="*/ 0 h 418"/>
                  <a:gd name="T10" fmla="*/ 0 w 2861"/>
                  <a:gd name="T11" fmla="*/ 0 h 418"/>
                  <a:gd name="T12" fmla="*/ 0 w 2861"/>
                  <a:gd name="T13" fmla="*/ 0 h 418"/>
                  <a:gd name="T14" fmla="*/ 0 w 2861"/>
                  <a:gd name="T15" fmla="*/ 0 h 418"/>
                  <a:gd name="T16" fmla="*/ 0 w 2861"/>
                  <a:gd name="T17" fmla="*/ 0 h 418"/>
                  <a:gd name="T18" fmla="*/ 0 w 2861"/>
                  <a:gd name="T19" fmla="*/ 0 h 418"/>
                  <a:gd name="T20" fmla="*/ 0 w 2861"/>
                  <a:gd name="T21" fmla="*/ 0 h 418"/>
                  <a:gd name="T22" fmla="*/ 0 w 2861"/>
                  <a:gd name="T23" fmla="*/ 0 h 418"/>
                  <a:gd name="T24" fmla="*/ 0 w 2861"/>
                  <a:gd name="T25" fmla="*/ 0 h 418"/>
                  <a:gd name="T26" fmla="*/ 0 w 2861"/>
                  <a:gd name="T27" fmla="*/ 0 h 418"/>
                  <a:gd name="T28" fmla="*/ 0 w 2861"/>
                  <a:gd name="T29" fmla="*/ 0 h 418"/>
                  <a:gd name="T30" fmla="*/ 0 w 2861"/>
                  <a:gd name="T31" fmla="*/ 0 h 418"/>
                  <a:gd name="T32" fmla="*/ 0 w 2861"/>
                  <a:gd name="T33" fmla="*/ 0 h 418"/>
                  <a:gd name="T34" fmla="*/ 0 w 2861"/>
                  <a:gd name="T35" fmla="*/ 0 h 418"/>
                  <a:gd name="T36" fmla="*/ 0 w 2861"/>
                  <a:gd name="T37" fmla="*/ 0 h 418"/>
                  <a:gd name="T38" fmla="*/ 0 w 2861"/>
                  <a:gd name="T39" fmla="*/ 0 h 418"/>
                  <a:gd name="T40" fmla="*/ 0 w 2861"/>
                  <a:gd name="T41" fmla="*/ 0 h 418"/>
                  <a:gd name="T42" fmla="*/ 0 w 2861"/>
                  <a:gd name="T43" fmla="*/ 0 h 418"/>
                  <a:gd name="T44" fmla="*/ 0 w 2861"/>
                  <a:gd name="T45" fmla="*/ 0 h 418"/>
                  <a:gd name="T46" fmla="*/ 0 w 2861"/>
                  <a:gd name="T47" fmla="*/ 0 h 418"/>
                  <a:gd name="T48" fmla="*/ 0 w 2861"/>
                  <a:gd name="T49" fmla="*/ 0 h 418"/>
                  <a:gd name="T50" fmla="*/ 0 w 2861"/>
                  <a:gd name="T51" fmla="*/ 0 h 418"/>
                  <a:gd name="T52" fmla="*/ 0 w 2861"/>
                  <a:gd name="T53" fmla="*/ 0 h 418"/>
                  <a:gd name="T54" fmla="*/ 0 w 2861"/>
                  <a:gd name="T55" fmla="*/ 0 h 418"/>
                  <a:gd name="T56" fmla="*/ 0 w 2861"/>
                  <a:gd name="T57" fmla="*/ 0 h 418"/>
                  <a:gd name="T58" fmla="*/ 0 w 2861"/>
                  <a:gd name="T59" fmla="*/ 0 h 418"/>
                  <a:gd name="T60" fmla="*/ 0 w 2861"/>
                  <a:gd name="T61" fmla="*/ 0 h 418"/>
                  <a:gd name="T62" fmla="*/ 0 w 2861"/>
                  <a:gd name="T63" fmla="*/ 0 h 418"/>
                  <a:gd name="T64" fmla="*/ 0 w 2861"/>
                  <a:gd name="T65" fmla="*/ 0 h 418"/>
                  <a:gd name="T66" fmla="*/ 0 w 2861"/>
                  <a:gd name="T67" fmla="*/ 0 h 418"/>
                  <a:gd name="T68" fmla="*/ 0 w 2861"/>
                  <a:gd name="T69" fmla="*/ 0 h 418"/>
                  <a:gd name="T70" fmla="*/ 0 w 2861"/>
                  <a:gd name="T71" fmla="*/ 0 h 418"/>
                  <a:gd name="T72" fmla="*/ 0 w 2861"/>
                  <a:gd name="T73" fmla="*/ 0 h 418"/>
                  <a:gd name="T74" fmla="*/ 0 w 2861"/>
                  <a:gd name="T75" fmla="*/ 0 h 418"/>
                  <a:gd name="T76" fmla="*/ 0 w 2861"/>
                  <a:gd name="T77" fmla="*/ 0 h 418"/>
                  <a:gd name="T78" fmla="*/ 0 w 2861"/>
                  <a:gd name="T79" fmla="*/ 0 h 418"/>
                  <a:gd name="T80" fmla="*/ 0 w 2861"/>
                  <a:gd name="T81" fmla="*/ 0 h 418"/>
                  <a:gd name="T82" fmla="*/ 0 w 2861"/>
                  <a:gd name="T83" fmla="*/ 0 h 418"/>
                  <a:gd name="T84" fmla="*/ 0 w 2861"/>
                  <a:gd name="T85" fmla="*/ 0 h 418"/>
                  <a:gd name="T86" fmla="*/ 0 w 2861"/>
                  <a:gd name="T87" fmla="*/ 0 h 418"/>
                  <a:gd name="T88" fmla="*/ 0 w 2861"/>
                  <a:gd name="T89" fmla="*/ 0 h 418"/>
                  <a:gd name="T90" fmla="*/ 0 w 2861"/>
                  <a:gd name="T91" fmla="*/ 0 h 418"/>
                  <a:gd name="T92" fmla="*/ 0 w 2861"/>
                  <a:gd name="T93" fmla="*/ 0 h 418"/>
                  <a:gd name="T94" fmla="*/ 0 w 2861"/>
                  <a:gd name="T95" fmla="*/ 0 h 418"/>
                  <a:gd name="T96" fmla="*/ 0 w 2861"/>
                  <a:gd name="T97" fmla="*/ 0 h 418"/>
                  <a:gd name="T98" fmla="*/ 0 w 2861"/>
                  <a:gd name="T99" fmla="*/ 0 h 418"/>
                  <a:gd name="T100" fmla="*/ 0 w 2861"/>
                  <a:gd name="T101" fmla="*/ 0 h 41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861"/>
                  <a:gd name="T154" fmla="*/ 0 h 418"/>
                  <a:gd name="T155" fmla="*/ 2861 w 2861"/>
                  <a:gd name="T156" fmla="*/ 418 h 41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861" h="418">
                    <a:moveTo>
                      <a:pt x="2861" y="418"/>
                    </a:moveTo>
                    <a:lnTo>
                      <a:pt x="0" y="418"/>
                    </a:lnTo>
                    <a:lnTo>
                      <a:pt x="12" y="399"/>
                    </a:lnTo>
                    <a:lnTo>
                      <a:pt x="23" y="379"/>
                    </a:lnTo>
                    <a:lnTo>
                      <a:pt x="35" y="360"/>
                    </a:lnTo>
                    <a:lnTo>
                      <a:pt x="50" y="342"/>
                    </a:lnTo>
                    <a:lnTo>
                      <a:pt x="64" y="323"/>
                    </a:lnTo>
                    <a:lnTo>
                      <a:pt x="79" y="306"/>
                    </a:lnTo>
                    <a:lnTo>
                      <a:pt x="95" y="289"/>
                    </a:lnTo>
                    <a:lnTo>
                      <a:pt x="111" y="272"/>
                    </a:lnTo>
                    <a:lnTo>
                      <a:pt x="128" y="256"/>
                    </a:lnTo>
                    <a:lnTo>
                      <a:pt x="146" y="240"/>
                    </a:lnTo>
                    <a:lnTo>
                      <a:pt x="165" y="226"/>
                    </a:lnTo>
                    <a:lnTo>
                      <a:pt x="183" y="210"/>
                    </a:lnTo>
                    <a:lnTo>
                      <a:pt x="203" y="195"/>
                    </a:lnTo>
                    <a:lnTo>
                      <a:pt x="223" y="182"/>
                    </a:lnTo>
                    <a:lnTo>
                      <a:pt x="244" y="168"/>
                    </a:lnTo>
                    <a:lnTo>
                      <a:pt x="265" y="156"/>
                    </a:lnTo>
                    <a:lnTo>
                      <a:pt x="310" y="131"/>
                    </a:lnTo>
                    <a:lnTo>
                      <a:pt x="356" y="107"/>
                    </a:lnTo>
                    <a:lnTo>
                      <a:pt x="405" y="84"/>
                    </a:lnTo>
                    <a:lnTo>
                      <a:pt x="455" y="65"/>
                    </a:lnTo>
                    <a:lnTo>
                      <a:pt x="508" y="46"/>
                    </a:lnTo>
                    <a:lnTo>
                      <a:pt x="562" y="30"/>
                    </a:lnTo>
                    <a:lnTo>
                      <a:pt x="617" y="14"/>
                    </a:lnTo>
                    <a:lnTo>
                      <a:pt x="674" y="0"/>
                    </a:lnTo>
                    <a:lnTo>
                      <a:pt x="1908" y="0"/>
                    </a:lnTo>
                    <a:lnTo>
                      <a:pt x="1986" y="16"/>
                    </a:lnTo>
                    <a:lnTo>
                      <a:pt x="2063" y="33"/>
                    </a:lnTo>
                    <a:lnTo>
                      <a:pt x="2138" y="51"/>
                    </a:lnTo>
                    <a:lnTo>
                      <a:pt x="2211" y="71"/>
                    </a:lnTo>
                    <a:lnTo>
                      <a:pt x="2282" y="92"/>
                    </a:lnTo>
                    <a:lnTo>
                      <a:pt x="2351" y="115"/>
                    </a:lnTo>
                    <a:lnTo>
                      <a:pt x="2417" y="139"/>
                    </a:lnTo>
                    <a:lnTo>
                      <a:pt x="2479" y="164"/>
                    </a:lnTo>
                    <a:lnTo>
                      <a:pt x="2538" y="191"/>
                    </a:lnTo>
                    <a:lnTo>
                      <a:pt x="2595" y="219"/>
                    </a:lnTo>
                    <a:lnTo>
                      <a:pt x="2623" y="232"/>
                    </a:lnTo>
                    <a:lnTo>
                      <a:pt x="2648" y="247"/>
                    </a:lnTo>
                    <a:lnTo>
                      <a:pt x="2673" y="263"/>
                    </a:lnTo>
                    <a:lnTo>
                      <a:pt x="2696" y="277"/>
                    </a:lnTo>
                    <a:lnTo>
                      <a:pt x="2720" y="293"/>
                    </a:lnTo>
                    <a:lnTo>
                      <a:pt x="2741" y="309"/>
                    </a:lnTo>
                    <a:lnTo>
                      <a:pt x="2762" y="325"/>
                    </a:lnTo>
                    <a:lnTo>
                      <a:pt x="2782" y="341"/>
                    </a:lnTo>
                    <a:lnTo>
                      <a:pt x="2802" y="356"/>
                    </a:lnTo>
                    <a:lnTo>
                      <a:pt x="2819" y="374"/>
                    </a:lnTo>
                    <a:lnTo>
                      <a:pt x="2835" y="389"/>
                    </a:lnTo>
                    <a:lnTo>
                      <a:pt x="2851" y="407"/>
                    </a:lnTo>
                    <a:lnTo>
                      <a:pt x="2856" y="413"/>
                    </a:lnTo>
                    <a:lnTo>
                      <a:pt x="2861" y="418"/>
                    </a:lnTo>
                    <a:close/>
                  </a:path>
                </a:pathLst>
              </a:custGeom>
              <a:solidFill>
                <a:srgbClr val="DC37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7" name="Freeform 2372"/>
              <p:cNvSpPr>
                <a:spLocks/>
              </p:cNvSpPr>
              <p:nvPr/>
            </p:nvSpPr>
            <p:spPr bwMode="auto">
              <a:xfrm>
                <a:off x="1540" y="1528"/>
                <a:ext cx="598" cy="67"/>
              </a:xfrm>
              <a:custGeom>
                <a:avLst/>
                <a:gdLst>
                  <a:gd name="T0" fmla="*/ 0 w 2392"/>
                  <a:gd name="T1" fmla="*/ 0 h 269"/>
                  <a:gd name="T2" fmla="*/ 0 w 2392"/>
                  <a:gd name="T3" fmla="*/ 0 h 269"/>
                  <a:gd name="T4" fmla="*/ 0 w 2392"/>
                  <a:gd name="T5" fmla="*/ 0 h 269"/>
                  <a:gd name="T6" fmla="*/ 0 w 2392"/>
                  <a:gd name="T7" fmla="*/ 0 h 269"/>
                  <a:gd name="T8" fmla="*/ 0 w 2392"/>
                  <a:gd name="T9" fmla="*/ 0 h 269"/>
                  <a:gd name="T10" fmla="*/ 0 w 2392"/>
                  <a:gd name="T11" fmla="*/ 0 h 269"/>
                  <a:gd name="T12" fmla="*/ 0 w 2392"/>
                  <a:gd name="T13" fmla="*/ 0 h 269"/>
                  <a:gd name="T14" fmla="*/ 0 w 2392"/>
                  <a:gd name="T15" fmla="*/ 0 h 269"/>
                  <a:gd name="T16" fmla="*/ 0 w 2392"/>
                  <a:gd name="T17" fmla="*/ 0 h 269"/>
                  <a:gd name="T18" fmla="*/ 0 w 2392"/>
                  <a:gd name="T19" fmla="*/ 0 h 269"/>
                  <a:gd name="T20" fmla="*/ 0 w 2392"/>
                  <a:gd name="T21" fmla="*/ 0 h 269"/>
                  <a:gd name="T22" fmla="*/ 0 w 2392"/>
                  <a:gd name="T23" fmla="*/ 0 h 269"/>
                  <a:gd name="T24" fmla="*/ 0 w 2392"/>
                  <a:gd name="T25" fmla="*/ 0 h 269"/>
                  <a:gd name="T26" fmla="*/ 0 w 2392"/>
                  <a:gd name="T27" fmla="*/ 0 h 269"/>
                  <a:gd name="T28" fmla="*/ 0 w 2392"/>
                  <a:gd name="T29" fmla="*/ 0 h 269"/>
                  <a:gd name="T30" fmla="*/ 0 w 2392"/>
                  <a:gd name="T31" fmla="*/ 0 h 269"/>
                  <a:gd name="T32" fmla="*/ 0 w 2392"/>
                  <a:gd name="T33" fmla="*/ 0 h 269"/>
                  <a:gd name="T34" fmla="*/ 0 w 2392"/>
                  <a:gd name="T35" fmla="*/ 0 h 269"/>
                  <a:gd name="T36" fmla="*/ 0 w 2392"/>
                  <a:gd name="T37" fmla="*/ 0 h 269"/>
                  <a:gd name="T38" fmla="*/ 0 w 2392"/>
                  <a:gd name="T39" fmla="*/ 0 h 269"/>
                  <a:gd name="T40" fmla="*/ 0 w 2392"/>
                  <a:gd name="T41" fmla="*/ 0 h 269"/>
                  <a:gd name="T42" fmla="*/ 0 w 2392"/>
                  <a:gd name="T43" fmla="*/ 0 h 269"/>
                  <a:gd name="T44" fmla="*/ 0 w 2392"/>
                  <a:gd name="T45" fmla="*/ 0 h 269"/>
                  <a:gd name="T46" fmla="*/ 0 w 2392"/>
                  <a:gd name="T47" fmla="*/ 0 h 269"/>
                  <a:gd name="T48" fmla="*/ 0 w 2392"/>
                  <a:gd name="T49" fmla="*/ 0 h 269"/>
                  <a:gd name="T50" fmla="*/ 0 w 2392"/>
                  <a:gd name="T51" fmla="*/ 0 h 269"/>
                  <a:gd name="T52" fmla="*/ 0 w 2392"/>
                  <a:gd name="T53" fmla="*/ 0 h 269"/>
                  <a:gd name="T54" fmla="*/ 0 w 2392"/>
                  <a:gd name="T55" fmla="*/ 0 h 269"/>
                  <a:gd name="T56" fmla="*/ 0 w 2392"/>
                  <a:gd name="T57" fmla="*/ 0 h 269"/>
                  <a:gd name="T58" fmla="*/ 0 w 2392"/>
                  <a:gd name="T59" fmla="*/ 0 h 269"/>
                  <a:gd name="T60" fmla="*/ 0 w 2392"/>
                  <a:gd name="T61" fmla="*/ 0 h 269"/>
                  <a:gd name="T62" fmla="*/ 0 w 2392"/>
                  <a:gd name="T63" fmla="*/ 0 h 269"/>
                  <a:gd name="T64" fmla="*/ 0 w 2392"/>
                  <a:gd name="T65" fmla="*/ 0 h 269"/>
                  <a:gd name="T66" fmla="*/ 0 w 2392"/>
                  <a:gd name="T67" fmla="*/ 0 h 26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92"/>
                  <a:gd name="T103" fmla="*/ 0 h 269"/>
                  <a:gd name="T104" fmla="*/ 2392 w 2392"/>
                  <a:gd name="T105" fmla="*/ 269 h 26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92" h="269">
                    <a:moveTo>
                      <a:pt x="2392" y="269"/>
                    </a:moveTo>
                    <a:lnTo>
                      <a:pt x="0" y="269"/>
                    </a:lnTo>
                    <a:lnTo>
                      <a:pt x="52" y="232"/>
                    </a:lnTo>
                    <a:lnTo>
                      <a:pt x="109" y="199"/>
                    </a:lnTo>
                    <a:lnTo>
                      <a:pt x="168" y="167"/>
                    </a:lnTo>
                    <a:lnTo>
                      <a:pt x="231" y="139"/>
                    </a:lnTo>
                    <a:lnTo>
                      <a:pt x="299" y="114"/>
                    </a:lnTo>
                    <a:lnTo>
                      <a:pt x="367" y="92"/>
                    </a:lnTo>
                    <a:lnTo>
                      <a:pt x="440" y="72"/>
                    </a:lnTo>
                    <a:lnTo>
                      <a:pt x="514" y="54"/>
                    </a:lnTo>
                    <a:lnTo>
                      <a:pt x="591" y="39"/>
                    </a:lnTo>
                    <a:lnTo>
                      <a:pt x="670" y="27"/>
                    </a:lnTo>
                    <a:lnTo>
                      <a:pt x="750" y="17"/>
                    </a:lnTo>
                    <a:lnTo>
                      <a:pt x="831" y="9"/>
                    </a:lnTo>
                    <a:lnTo>
                      <a:pt x="914" y="4"/>
                    </a:lnTo>
                    <a:lnTo>
                      <a:pt x="998" y="1"/>
                    </a:lnTo>
                    <a:lnTo>
                      <a:pt x="1083" y="0"/>
                    </a:lnTo>
                    <a:lnTo>
                      <a:pt x="1167" y="1"/>
                    </a:lnTo>
                    <a:lnTo>
                      <a:pt x="1253" y="5"/>
                    </a:lnTo>
                    <a:lnTo>
                      <a:pt x="1339" y="10"/>
                    </a:lnTo>
                    <a:lnTo>
                      <a:pt x="1423" y="18"/>
                    </a:lnTo>
                    <a:lnTo>
                      <a:pt x="1508" y="27"/>
                    </a:lnTo>
                    <a:lnTo>
                      <a:pt x="1591" y="38"/>
                    </a:lnTo>
                    <a:lnTo>
                      <a:pt x="1674" y="51"/>
                    </a:lnTo>
                    <a:lnTo>
                      <a:pt x="1756" y="66"/>
                    </a:lnTo>
                    <a:lnTo>
                      <a:pt x="1835" y="83"/>
                    </a:lnTo>
                    <a:lnTo>
                      <a:pt x="1914" y="100"/>
                    </a:lnTo>
                    <a:lnTo>
                      <a:pt x="1991" y="120"/>
                    </a:lnTo>
                    <a:lnTo>
                      <a:pt x="2065" y="141"/>
                    </a:lnTo>
                    <a:lnTo>
                      <a:pt x="2136" y="163"/>
                    </a:lnTo>
                    <a:lnTo>
                      <a:pt x="2205" y="188"/>
                    </a:lnTo>
                    <a:lnTo>
                      <a:pt x="2271" y="213"/>
                    </a:lnTo>
                    <a:lnTo>
                      <a:pt x="2334" y="240"/>
                    </a:lnTo>
                    <a:lnTo>
                      <a:pt x="2392" y="269"/>
                    </a:lnTo>
                    <a:close/>
                  </a:path>
                </a:pathLst>
              </a:custGeom>
              <a:solidFill>
                <a:srgbClr val="DC31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8" name="Freeform 2373"/>
              <p:cNvSpPr>
                <a:spLocks/>
              </p:cNvSpPr>
              <p:nvPr/>
            </p:nvSpPr>
            <p:spPr bwMode="auto">
              <a:xfrm>
                <a:off x="1662" y="1528"/>
                <a:ext cx="309" cy="14"/>
              </a:xfrm>
              <a:custGeom>
                <a:avLst/>
                <a:gdLst>
                  <a:gd name="T0" fmla="*/ 0 w 1234"/>
                  <a:gd name="T1" fmla="*/ 0 h 59"/>
                  <a:gd name="T2" fmla="*/ 0 w 1234"/>
                  <a:gd name="T3" fmla="*/ 0 h 59"/>
                  <a:gd name="T4" fmla="*/ 0 w 1234"/>
                  <a:gd name="T5" fmla="*/ 0 h 59"/>
                  <a:gd name="T6" fmla="*/ 0 w 1234"/>
                  <a:gd name="T7" fmla="*/ 0 h 59"/>
                  <a:gd name="T8" fmla="*/ 0 w 1234"/>
                  <a:gd name="T9" fmla="*/ 0 h 59"/>
                  <a:gd name="T10" fmla="*/ 0 w 1234"/>
                  <a:gd name="T11" fmla="*/ 0 h 59"/>
                  <a:gd name="T12" fmla="*/ 0 w 1234"/>
                  <a:gd name="T13" fmla="*/ 0 h 59"/>
                  <a:gd name="T14" fmla="*/ 0 w 1234"/>
                  <a:gd name="T15" fmla="*/ 0 h 59"/>
                  <a:gd name="T16" fmla="*/ 0 w 1234"/>
                  <a:gd name="T17" fmla="*/ 0 h 59"/>
                  <a:gd name="T18" fmla="*/ 0 w 1234"/>
                  <a:gd name="T19" fmla="*/ 0 h 59"/>
                  <a:gd name="T20" fmla="*/ 0 w 1234"/>
                  <a:gd name="T21" fmla="*/ 0 h 59"/>
                  <a:gd name="T22" fmla="*/ 0 w 1234"/>
                  <a:gd name="T23" fmla="*/ 0 h 59"/>
                  <a:gd name="T24" fmla="*/ 0 w 1234"/>
                  <a:gd name="T25" fmla="*/ 0 h 59"/>
                  <a:gd name="T26" fmla="*/ 0 w 1234"/>
                  <a:gd name="T27" fmla="*/ 0 h 59"/>
                  <a:gd name="T28" fmla="*/ 0 w 1234"/>
                  <a:gd name="T29" fmla="*/ 0 h 59"/>
                  <a:gd name="T30" fmla="*/ 0 w 1234"/>
                  <a:gd name="T31" fmla="*/ 0 h 59"/>
                  <a:gd name="T32" fmla="*/ 0 w 1234"/>
                  <a:gd name="T33" fmla="*/ 0 h 59"/>
                  <a:gd name="T34" fmla="*/ 0 w 1234"/>
                  <a:gd name="T35" fmla="*/ 0 h 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34"/>
                  <a:gd name="T55" fmla="*/ 0 h 59"/>
                  <a:gd name="T56" fmla="*/ 1234 w 1234"/>
                  <a:gd name="T57" fmla="*/ 59 h 5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34" h="59">
                    <a:moveTo>
                      <a:pt x="1234" y="59"/>
                    </a:moveTo>
                    <a:lnTo>
                      <a:pt x="0" y="59"/>
                    </a:lnTo>
                    <a:lnTo>
                      <a:pt x="71" y="44"/>
                    </a:lnTo>
                    <a:lnTo>
                      <a:pt x="144" y="33"/>
                    </a:lnTo>
                    <a:lnTo>
                      <a:pt x="218" y="22"/>
                    </a:lnTo>
                    <a:lnTo>
                      <a:pt x="293" y="14"/>
                    </a:lnTo>
                    <a:lnTo>
                      <a:pt x="370" y="7"/>
                    </a:lnTo>
                    <a:lnTo>
                      <a:pt x="448" y="4"/>
                    </a:lnTo>
                    <a:lnTo>
                      <a:pt x="526" y="1"/>
                    </a:lnTo>
                    <a:lnTo>
                      <a:pt x="605" y="0"/>
                    </a:lnTo>
                    <a:lnTo>
                      <a:pt x="684" y="1"/>
                    </a:lnTo>
                    <a:lnTo>
                      <a:pt x="764" y="5"/>
                    </a:lnTo>
                    <a:lnTo>
                      <a:pt x="844" y="10"/>
                    </a:lnTo>
                    <a:lnTo>
                      <a:pt x="923" y="17"/>
                    </a:lnTo>
                    <a:lnTo>
                      <a:pt x="1002" y="25"/>
                    </a:lnTo>
                    <a:lnTo>
                      <a:pt x="1080" y="35"/>
                    </a:lnTo>
                    <a:lnTo>
                      <a:pt x="1158" y="46"/>
                    </a:lnTo>
                    <a:lnTo>
                      <a:pt x="1234" y="59"/>
                    </a:lnTo>
                    <a:close/>
                  </a:path>
                </a:pathLst>
              </a:custGeom>
              <a:solidFill>
                <a:srgbClr val="DB2C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39" name="Freeform 2374"/>
              <p:cNvSpPr>
                <a:spLocks/>
              </p:cNvSpPr>
              <p:nvPr/>
            </p:nvSpPr>
            <p:spPr bwMode="auto">
              <a:xfrm>
                <a:off x="2402" y="3564"/>
                <a:ext cx="813" cy="222"/>
              </a:xfrm>
              <a:custGeom>
                <a:avLst/>
                <a:gdLst>
                  <a:gd name="T0" fmla="*/ 0 w 3254"/>
                  <a:gd name="T1" fmla="*/ 0 h 888"/>
                  <a:gd name="T2" fmla="*/ 0 w 3254"/>
                  <a:gd name="T3" fmla="*/ 0 h 888"/>
                  <a:gd name="T4" fmla="*/ 0 w 3254"/>
                  <a:gd name="T5" fmla="*/ 0 h 888"/>
                  <a:gd name="T6" fmla="*/ 0 w 3254"/>
                  <a:gd name="T7" fmla="*/ 0 h 888"/>
                  <a:gd name="T8" fmla="*/ 0 w 3254"/>
                  <a:gd name="T9" fmla="*/ 0 h 888"/>
                  <a:gd name="T10" fmla="*/ 0 w 3254"/>
                  <a:gd name="T11" fmla="*/ 0 h 888"/>
                  <a:gd name="T12" fmla="*/ 0 w 3254"/>
                  <a:gd name="T13" fmla="*/ 0 h 888"/>
                  <a:gd name="T14" fmla="*/ 0 w 3254"/>
                  <a:gd name="T15" fmla="*/ 0 h 888"/>
                  <a:gd name="T16" fmla="*/ 0 w 3254"/>
                  <a:gd name="T17" fmla="*/ 0 h 888"/>
                  <a:gd name="T18" fmla="*/ 0 w 3254"/>
                  <a:gd name="T19" fmla="*/ 0 h 888"/>
                  <a:gd name="T20" fmla="*/ 0 w 3254"/>
                  <a:gd name="T21" fmla="*/ 0 h 888"/>
                  <a:gd name="T22" fmla="*/ 0 w 3254"/>
                  <a:gd name="T23" fmla="*/ 0 h 888"/>
                  <a:gd name="T24" fmla="*/ 0 w 3254"/>
                  <a:gd name="T25" fmla="*/ 0 h 888"/>
                  <a:gd name="T26" fmla="*/ 0 w 3254"/>
                  <a:gd name="T27" fmla="*/ 0 h 888"/>
                  <a:gd name="T28" fmla="*/ 0 w 3254"/>
                  <a:gd name="T29" fmla="*/ 0 h 888"/>
                  <a:gd name="T30" fmla="*/ 0 w 3254"/>
                  <a:gd name="T31" fmla="*/ 0 h 888"/>
                  <a:gd name="T32" fmla="*/ 0 w 3254"/>
                  <a:gd name="T33" fmla="*/ 0 h 888"/>
                  <a:gd name="T34" fmla="*/ 0 w 3254"/>
                  <a:gd name="T35" fmla="*/ 0 h 888"/>
                  <a:gd name="T36" fmla="*/ 0 w 3254"/>
                  <a:gd name="T37" fmla="*/ 0 h 888"/>
                  <a:gd name="T38" fmla="*/ 0 w 3254"/>
                  <a:gd name="T39" fmla="*/ 0 h 888"/>
                  <a:gd name="T40" fmla="*/ 0 w 3254"/>
                  <a:gd name="T41" fmla="*/ 0 h 888"/>
                  <a:gd name="T42" fmla="*/ 0 w 3254"/>
                  <a:gd name="T43" fmla="*/ 0 h 888"/>
                  <a:gd name="T44" fmla="*/ 0 w 3254"/>
                  <a:gd name="T45" fmla="*/ 0 h 888"/>
                  <a:gd name="T46" fmla="*/ 0 w 3254"/>
                  <a:gd name="T47" fmla="*/ 0 h 888"/>
                  <a:gd name="T48" fmla="*/ 0 w 3254"/>
                  <a:gd name="T49" fmla="*/ 0 h 888"/>
                  <a:gd name="T50" fmla="*/ 0 w 3254"/>
                  <a:gd name="T51" fmla="*/ 0 h 888"/>
                  <a:gd name="T52" fmla="*/ 0 w 3254"/>
                  <a:gd name="T53" fmla="*/ 0 h 888"/>
                  <a:gd name="T54" fmla="*/ 0 w 3254"/>
                  <a:gd name="T55" fmla="*/ 0 h 888"/>
                  <a:gd name="T56" fmla="*/ 0 w 3254"/>
                  <a:gd name="T57" fmla="*/ 0 h 888"/>
                  <a:gd name="T58" fmla="*/ 0 w 3254"/>
                  <a:gd name="T59" fmla="*/ 0 h 888"/>
                  <a:gd name="T60" fmla="*/ 0 w 3254"/>
                  <a:gd name="T61" fmla="*/ 0 h 888"/>
                  <a:gd name="T62" fmla="*/ 0 w 3254"/>
                  <a:gd name="T63" fmla="*/ 0 h 888"/>
                  <a:gd name="T64" fmla="*/ 0 w 3254"/>
                  <a:gd name="T65" fmla="*/ 0 h 888"/>
                  <a:gd name="T66" fmla="*/ 0 w 3254"/>
                  <a:gd name="T67" fmla="*/ 0 h 888"/>
                  <a:gd name="T68" fmla="*/ 0 w 3254"/>
                  <a:gd name="T69" fmla="*/ 0 h 888"/>
                  <a:gd name="T70" fmla="*/ 0 w 3254"/>
                  <a:gd name="T71" fmla="*/ 0 h 888"/>
                  <a:gd name="T72" fmla="*/ 0 w 3254"/>
                  <a:gd name="T73" fmla="*/ 0 h 888"/>
                  <a:gd name="T74" fmla="*/ 0 w 3254"/>
                  <a:gd name="T75" fmla="*/ 0 h 888"/>
                  <a:gd name="T76" fmla="*/ 0 w 3254"/>
                  <a:gd name="T77" fmla="*/ 0 h 888"/>
                  <a:gd name="T78" fmla="*/ 0 w 3254"/>
                  <a:gd name="T79" fmla="*/ 0 h 888"/>
                  <a:gd name="T80" fmla="*/ 0 w 3254"/>
                  <a:gd name="T81" fmla="*/ 0 h 888"/>
                  <a:gd name="T82" fmla="*/ 0 w 3254"/>
                  <a:gd name="T83" fmla="*/ 0 h 888"/>
                  <a:gd name="T84" fmla="*/ 0 w 3254"/>
                  <a:gd name="T85" fmla="*/ 0 h 888"/>
                  <a:gd name="T86" fmla="*/ 0 w 3254"/>
                  <a:gd name="T87" fmla="*/ 0 h 888"/>
                  <a:gd name="T88" fmla="*/ 0 w 3254"/>
                  <a:gd name="T89" fmla="*/ 0 h 888"/>
                  <a:gd name="T90" fmla="*/ 0 w 3254"/>
                  <a:gd name="T91" fmla="*/ 0 h 888"/>
                  <a:gd name="T92" fmla="*/ 0 w 3254"/>
                  <a:gd name="T93" fmla="*/ 0 h 888"/>
                  <a:gd name="T94" fmla="*/ 0 w 3254"/>
                  <a:gd name="T95" fmla="*/ 0 h 888"/>
                  <a:gd name="T96" fmla="*/ 0 w 3254"/>
                  <a:gd name="T97" fmla="*/ 0 h 888"/>
                  <a:gd name="T98" fmla="*/ 0 w 3254"/>
                  <a:gd name="T99" fmla="*/ 0 h 888"/>
                  <a:gd name="T100" fmla="*/ 0 w 3254"/>
                  <a:gd name="T101" fmla="*/ 0 h 888"/>
                  <a:gd name="T102" fmla="*/ 0 w 3254"/>
                  <a:gd name="T103" fmla="*/ 0 h 888"/>
                  <a:gd name="T104" fmla="*/ 0 w 3254"/>
                  <a:gd name="T105" fmla="*/ 0 h 888"/>
                  <a:gd name="T106" fmla="*/ 0 w 3254"/>
                  <a:gd name="T107" fmla="*/ 0 h 888"/>
                  <a:gd name="T108" fmla="*/ 0 w 3254"/>
                  <a:gd name="T109" fmla="*/ 0 h 888"/>
                  <a:gd name="T110" fmla="*/ 0 w 3254"/>
                  <a:gd name="T111" fmla="*/ 0 h 888"/>
                  <a:gd name="T112" fmla="*/ 0 w 3254"/>
                  <a:gd name="T113" fmla="*/ 0 h 8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54"/>
                  <a:gd name="T172" fmla="*/ 0 h 888"/>
                  <a:gd name="T173" fmla="*/ 3254 w 3254"/>
                  <a:gd name="T174" fmla="*/ 888 h 8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54" h="888">
                    <a:moveTo>
                      <a:pt x="3195" y="0"/>
                    </a:moveTo>
                    <a:lnTo>
                      <a:pt x="3195" y="0"/>
                    </a:lnTo>
                    <a:lnTo>
                      <a:pt x="3116" y="87"/>
                    </a:lnTo>
                    <a:lnTo>
                      <a:pt x="3039" y="167"/>
                    </a:lnTo>
                    <a:lnTo>
                      <a:pt x="2964" y="243"/>
                    </a:lnTo>
                    <a:lnTo>
                      <a:pt x="2891" y="313"/>
                    </a:lnTo>
                    <a:lnTo>
                      <a:pt x="2821" y="376"/>
                    </a:lnTo>
                    <a:lnTo>
                      <a:pt x="2753" y="435"/>
                    </a:lnTo>
                    <a:lnTo>
                      <a:pt x="2718" y="463"/>
                    </a:lnTo>
                    <a:lnTo>
                      <a:pt x="2685" y="490"/>
                    </a:lnTo>
                    <a:lnTo>
                      <a:pt x="2654" y="515"/>
                    </a:lnTo>
                    <a:lnTo>
                      <a:pt x="2622" y="538"/>
                    </a:lnTo>
                    <a:lnTo>
                      <a:pt x="2590" y="562"/>
                    </a:lnTo>
                    <a:lnTo>
                      <a:pt x="2558" y="583"/>
                    </a:lnTo>
                    <a:lnTo>
                      <a:pt x="2528" y="603"/>
                    </a:lnTo>
                    <a:lnTo>
                      <a:pt x="2498" y="623"/>
                    </a:lnTo>
                    <a:lnTo>
                      <a:pt x="2467" y="641"/>
                    </a:lnTo>
                    <a:lnTo>
                      <a:pt x="2438" y="659"/>
                    </a:lnTo>
                    <a:lnTo>
                      <a:pt x="2409" y="674"/>
                    </a:lnTo>
                    <a:lnTo>
                      <a:pt x="2380" y="690"/>
                    </a:lnTo>
                    <a:lnTo>
                      <a:pt x="2353" y="703"/>
                    </a:lnTo>
                    <a:lnTo>
                      <a:pt x="2325" y="717"/>
                    </a:lnTo>
                    <a:lnTo>
                      <a:pt x="2297" y="728"/>
                    </a:lnTo>
                    <a:lnTo>
                      <a:pt x="2271" y="740"/>
                    </a:lnTo>
                    <a:lnTo>
                      <a:pt x="2244" y="750"/>
                    </a:lnTo>
                    <a:lnTo>
                      <a:pt x="2218" y="760"/>
                    </a:lnTo>
                    <a:lnTo>
                      <a:pt x="2193" y="768"/>
                    </a:lnTo>
                    <a:lnTo>
                      <a:pt x="2168" y="776"/>
                    </a:lnTo>
                    <a:lnTo>
                      <a:pt x="2143" y="783"/>
                    </a:lnTo>
                    <a:lnTo>
                      <a:pt x="2118" y="788"/>
                    </a:lnTo>
                    <a:lnTo>
                      <a:pt x="2093" y="793"/>
                    </a:lnTo>
                    <a:lnTo>
                      <a:pt x="2069" y="797"/>
                    </a:lnTo>
                    <a:lnTo>
                      <a:pt x="2045" y="801"/>
                    </a:lnTo>
                    <a:lnTo>
                      <a:pt x="2021" y="804"/>
                    </a:lnTo>
                    <a:lnTo>
                      <a:pt x="1999" y="806"/>
                    </a:lnTo>
                    <a:lnTo>
                      <a:pt x="1975" y="808"/>
                    </a:lnTo>
                    <a:lnTo>
                      <a:pt x="1953" y="808"/>
                    </a:lnTo>
                    <a:lnTo>
                      <a:pt x="1930" y="808"/>
                    </a:lnTo>
                    <a:lnTo>
                      <a:pt x="1908" y="808"/>
                    </a:lnTo>
                    <a:lnTo>
                      <a:pt x="1887" y="806"/>
                    </a:lnTo>
                    <a:lnTo>
                      <a:pt x="1843" y="802"/>
                    </a:lnTo>
                    <a:lnTo>
                      <a:pt x="1801" y="796"/>
                    </a:lnTo>
                    <a:lnTo>
                      <a:pt x="1759" y="787"/>
                    </a:lnTo>
                    <a:lnTo>
                      <a:pt x="1718" y="776"/>
                    </a:lnTo>
                    <a:lnTo>
                      <a:pt x="1677" y="764"/>
                    </a:lnTo>
                    <a:lnTo>
                      <a:pt x="1636" y="750"/>
                    </a:lnTo>
                    <a:lnTo>
                      <a:pt x="1596" y="734"/>
                    </a:lnTo>
                    <a:lnTo>
                      <a:pt x="1557" y="717"/>
                    </a:lnTo>
                    <a:lnTo>
                      <a:pt x="1517" y="698"/>
                    </a:lnTo>
                    <a:lnTo>
                      <a:pt x="1479" y="677"/>
                    </a:lnTo>
                    <a:lnTo>
                      <a:pt x="1439" y="656"/>
                    </a:lnTo>
                    <a:lnTo>
                      <a:pt x="1401" y="635"/>
                    </a:lnTo>
                    <a:lnTo>
                      <a:pt x="1361" y="612"/>
                    </a:lnTo>
                    <a:lnTo>
                      <a:pt x="1323" y="589"/>
                    </a:lnTo>
                    <a:lnTo>
                      <a:pt x="1245" y="541"/>
                    </a:lnTo>
                    <a:lnTo>
                      <a:pt x="1167" y="492"/>
                    </a:lnTo>
                    <a:lnTo>
                      <a:pt x="1088" y="443"/>
                    </a:lnTo>
                    <a:lnTo>
                      <a:pt x="1006" y="398"/>
                    </a:lnTo>
                    <a:lnTo>
                      <a:pt x="965" y="376"/>
                    </a:lnTo>
                    <a:lnTo>
                      <a:pt x="923" y="355"/>
                    </a:lnTo>
                    <a:lnTo>
                      <a:pt x="881" y="335"/>
                    </a:lnTo>
                    <a:lnTo>
                      <a:pt x="837" y="317"/>
                    </a:lnTo>
                    <a:lnTo>
                      <a:pt x="792" y="298"/>
                    </a:lnTo>
                    <a:lnTo>
                      <a:pt x="747" y="284"/>
                    </a:lnTo>
                    <a:lnTo>
                      <a:pt x="701" y="269"/>
                    </a:lnTo>
                    <a:lnTo>
                      <a:pt x="655" y="257"/>
                    </a:lnTo>
                    <a:lnTo>
                      <a:pt x="606" y="248"/>
                    </a:lnTo>
                    <a:lnTo>
                      <a:pt x="557" y="240"/>
                    </a:lnTo>
                    <a:lnTo>
                      <a:pt x="507" y="235"/>
                    </a:lnTo>
                    <a:lnTo>
                      <a:pt x="457" y="232"/>
                    </a:lnTo>
                    <a:lnTo>
                      <a:pt x="431" y="232"/>
                    </a:lnTo>
                    <a:lnTo>
                      <a:pt x="404" y="233"/>
                    </a:lnTo>
                    <a:lnTo>
                      <a:pt x="377" y="235"/>
                    </a:lnTo>
                    <a:lnTo>
                      <a:pt x="350" y="236"/>
                    </a:lnTo>
                    <a:lnTo>
                      <a:pt x="322" y="239"/>
                    </a:lnTo>
                    <a:lnTo>
                      <a:pt x="295" y="243"/>
                    </a:lnTo>
                    <a:lnTo>
                      <a:pt x="267" y="247"/>
                    </a:lnTo>
                    <a:lnTo>
                      <a:pt x="239" y="252"/>
                    </a:lnTo>
                    <a:lnTo>
                      <a:pt x="210" y="259"/>
                    </a:lnTo>
                    <a:lnTo>
                      <a:pt x="181" y="265"/>
                    </a:lnTo>
                    <a:lnTo>
                      <a:pt x="152" y="273"/>
                    </a:lnTo>
                    <a:lnTo>
                      <a:pt x="123" y="282"/>
                    </a:lnTo>
                    <a:lnTo>
                      <a:pt x="93" y="292"/>
                    </a:lnTo>
                    <a:lnTo>
                      <a:pt x="62" y="302"/>
                    </a:lnTo>
                    <a:lnTo>
                      <a:pt x="32" y="314"/>
                    </a:lnTo>
                    <a:lnTo>
                      <a:pt x="0" y="326"/>
                    </a:lnTo>
                    <a:lnTo>
                      <a:pt x="31" y="400"/>
                    </a:lnTo>
                    <a:lnTo>
                      <a:pt x="61" y="388"/>
                    </a:lnTo>
                    <a:lnTo>
                      <a:pt x="90" y="377"/>
                    </a:lnTo>
                    <a:lnTo>
                      <a:pt x="118" y="368"/>
                    </a:lnTo>
                    <a:lnTo>
                      <a:pt x="146" y="359"/>
                    </a:lnTo>
                    <a:lnTo>
                      <a:pt x="173" y="351"/>
                    </a:lnTo>
                    <a:lnTo>
                      <a:pt x="201" y="343"/>
                    </a:lnTo>
                    <a:lnTo>
                      <a:pt x="227" y="336"/>
                    </a:lnTo>
                    <a:lnTo>
                      <a:pt x="255" y="331"/>
                    </a:lnTo>
                    <a:lnTo>
                      <a:pt x="280" y="326"/>
                    </a:lnTo>
                    <a:lnTo>
                      <a:pt x="307" y="322"/>
                    </a:lnTo>
                    <a:lnTo>
                      <a:pt x="332" y="319"/>
                    </a:lnTo>
                    <a:lnTo>
                      <a:pt x="357" y="317"/>
                    </a:lnTo>
                    <a:lnTo>
                      <a:pt x="382" y="314"/>
                    </a:lnTo>
                    <a:lnTo>
                      <a:pt x="406" y="313"/>
                    </a:lnTo>
                    <a:lnTo>
                      <a:pt x="431" y="313"/>
                    </a:lnTo>
                    <a:lnTo>
                      <a:pt x="454" y="313"/>
                    </a:lnTo>
                    <a:lnTo>
                      <a:pt x="502" y="315"/>
                    </a:lnTo>
                    <a:lnTo>
                      <a:pt x="547" y="319"/>
                    </a:lnTo>
                    <a:lnTo>
                      <a:pt x="593" y="326"/>
                    </a:lnTo>
                    <a:lnTo>
                      <a:pt x="637" y="335"/>
                    </a:lnTo>
                    <a:lnTo>
                      <a:pt x="680" y="347"/>
                    </a:lnTo>
                    <a:lnTo>
                      <a:pt x="722" y="359"/>
                    </a:lnTo>
                    <a:lnTo>
                      <a:pt x="765" y="373"/>
                    </a:lnTo>
                    <a:lnTo>
                      <a:pt x="807" y="391"/>
                    </a:lnTo>
                    <a:lnTo>
                      <a:pt x="848" y="408"/>
                    </a:lnTo>
                    <a:lnTo>
                      <a:pt x="887" y="426"/>
                    </a:lnTo>
                    <a:lnTo>
                      <a:pt x="928" y="447"/>
                    </a:lnTo>
                    <a:lnTo>
                      <a:pt x="968" y="468"/>
                    </a:lnTo>
                    <a:lnTo>
                      <a:pt x="1047" y="513"/>
                    </a:lnTo>
                    <a:lnTo>
                      <a:pt x="1125" y="561"/>
                    </a:lnTo>
                    <a:lnTo>
                      <a:pt x="1203" y="608"/>
                    </a:lnTo>
                    <a:lnTo>
                      <a:pt x="1281" y="657"/>
                    </a:lnTo>
                    <a:lnTo>
                      <a:pt x="1320" y="681"/>
                    </a:lnTo>
                    <a:lnTo>
                      <a:pt x="1361" y="703"/>
                    </a:lnTo>
                    <a:lnTo>
                      <a:pt x="1401" y="727"/>
                    </a:lnTo>
                    <a:lnTo>
                      <a:pt x="1440" y="748"/>
                    </a:lnTo>
                    <a:lnTo>
                      <a:pt x="1481" y="769"/>
                    </a:lnTo>
                    <a:lnTo>
                      <a:pt x="1524" y="789"/>
                    </a:lnTo>
                    <a:lnTo>
                      <a:pt x="1565" y="808"/>
                    </a:lnTo>
                    <a:lnTo>
                      <a:pt x="1608" y="825"/>
                    </a:lnTo>
                    <a:lnTo>
                      <a:pt x="1652" y="841"/>
                    </a:lnTo>
                    <a:lnTo>
                      <a:pt x="1695" y="854"/>
                    </a:lnTo>
                    <a:lnTo>
                      <a:pt x="1740" y="866"/>
                    </a:lnTo>
                    <a:lnTo>
                      <a:pt x="1786" y="875"/>
                    </a:lnTo>
                    <a:lnTo>
                      <a:pt x="1832" y="882"/>
                    </a:lnTo>
                    <a:lnTo>
                      <a:pt x="1880" y="887"/>
                    </a:lnTo>
                    <a:lnTo>
                      <a:pt x="1905" y="888"/>
                    </a:lnTo>
                    <a:lnTo>
                      <a:pt x="1930" y="888"/>
                    </a:lnTo>
                    <a:lnTo>
                      <a:pt x="1954" y="888"/>
                    </a:lnTo>
                    <a:lnTo>
                      <a:pt x="1979" y="888"/>
                    </a:lnTo>
                    <a:lnTo>
                      <a:pt x="2004" y="886"/>
                    </a:lnTo>
                    <a:lnTo>
                      <a:pt x="2030" y="884"/>
                    </a:lnTo>
                    <a:lnTo>
                      <a:pt x="2056" y="880"/>
                    </a:lnTo>
                    <a:lnTo>
                      <a:pt x="2082" y="876"/>
                    </a:lnTo>
                    <a:lnTo>
                      <a:pt x="2108" y="872"/>
                    </a:lnTo>
                    <a:lnTo>
                      <a:pt x="2135" y="866"/>
                    </a:lnTo>
                    <a:lnTo>
                      <a:pt x="2161" y="860"/>
                    </a:lnTo>
                    <a:lnTo>
                      <a:pt x="2189" y="853"/>
                    </a:lnTo>
                    <a:lnTo>
                      <a:pt x="2217" y="845"/>
                    </a:lnTo>
                    <a:lnTo>
                      <a:pt x="2244" y="835"/>
                    </a:lnTo>
                    <a:lnTo>
                      <a:pt x="2272" y="826"/>
                    </a:lnTo>
                    <a:lnTo>
                      <a:pt x="2301" y="814"/>
                    </a:lnTo>
                    <a:lnTo>
                      <a:pt x="2330" y="802"/>
                    </a:lnTo>
                    <a:lnTo>
                      <a:pt x="2358" y="789"/>
                    </a:lnTo>
                    <a:lnTo>
                      <a:pt x="2388" y="776"/>
                    </a:lnTo>
                    <a:lnTo>
                      <a:pt x="2417" y="761"/>
                    </a:lnTo>
                    <a:lnTo>
                      <a:pt x="2448" y="744"/>
                    </a:lnTo>
                    <a:lnTo>
                      <a:pt x="2478" y="728"/>
                    </a:lnTo>
                    <a:lnTo>
                      <a:pt x="2508" y="710"/>
                    </a:lnTo>
                    <a:lnTo>
                      <a:pt x="2540" y="690"/>
                    </a:lnTo>
                    <a:lnTo>
                      <a:pt x="2572" y="670"/>
                    </a:lnTo>
                    <a:lnTo>
                      <a:pt x="2603" y="649"/>
                    </a:lnTo>
                    <a:lnTo>
                      <a:pt x="2636" y="627"/>
                    </a:lnTo>
                    <a:lnTo>
                      <a:pt x="2668" y="603"/>
                    </a:lnTo>
                    <a:lnTo>
                      <a:pt x="2701" y="578"/>
                    </a:lnTo>
                    <a:lnTo>
                      <a:pt x="2735" y="553"/>
                    </a:lnTo>
                    <a:lnTo>
                      <a:pt x="2770" y="525"/>
                    </a:lnTo>
                    <a:lnTo>
                      <a:pt x="2804" y="497"/>
                    </a:lnTo>
                    <a:lnTo>
                      <a:pt x="2874" y="437"/>
                    </a:lnTo>
                    <a:lnTo>
                      <a:pt x="2947" y="371"/>
                    </a:lnTo>
                    <a:lnTo>
                      <a:pt x="3020" y="299"/>
                    </a:lnTo>
                    <a:lnTo>
                      <a:pt x="3096" y="223"/>
                    </a:lnTo>
                    <a:lnTo>
                      <a:pt x="3175" y="141"/>
                    </a:lnTo>
                    <a:lnTo>
                      <a:pt x="3254" y="54"/>
                    </a:lnTo>
                    <a:lnTo>
                      <a:pt x="3195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0" name="Freeform 2375"/>
              <p:cNvSpPr>
                <a:spLocks/>
              </p:cNvSpPr>
              <p:nvPr/>
            </p:nvSpPr>
            <p:spPr bwMode="auto">
              <a:xfrm>
                <a:off x="3200" y="2856"/>
                <a:ext cx="185" cy="721"/>
              </a:xfrm>
              <a:custGeom>
                <a:avLst/>
                <a:gdLst>
                  <a:gd name="T0" fmla="*/ 0 w 738"/>
                  <a:gd name="T1" fmla="*/ 0 h 2884"/>
                  <a:gd name="T2" fmla="*/ 0 w 738"/>
                  <a:gd name="T3" fmla="*/ 0 h 2884"/>
                  <a:gd name="T4" fmla="*/ 0 w 738"/>
                  <a:gd name="T5" fmla="*/ 0 h 2884"/>
                  <a:gd name="T6" fmla="*/ 0 w 738"/>
                  <a:gd name="T7" fmla="*/ 0 h 2884"/>
                  <a:gd name="T8" fmla="*/ 0 w 738"/>
                  <a:gd name="T9" fmla="*/ 0 h 2884"/>
                  <a:gd name="T10" fmla="*/ 0 w 738"/>
                  <a:gd name="T11" fmla="*/ 0 h 2884"/>
                  <a:gd name="T12" fmla="*/ 0 w 738"/>
                  <a:gd name="T13" fmla="*/ 0 h 2884"/>
                  <a:gd name="T14" fmla="*/ 0 w 738"/>
                  <a:gd name="T15" fmla="*/ 0 h 2884"/>
                  <a:gd name="T16" fmla="*/ 0 w 738"/>
                  <a:gd name="T17" fmla="*/ 0 h 2884"/>
                  <a:gd name="T18" fmla="*/ 0 w 738"/>
                  <a:gd name="T19" fmla="*/ 0 h 2884"/>
                  <a:gd name="T20" fmla="*/ 0 w 738"/>
                  <a:gd name="T21" fmla="*/ 0 h 2884"/>
                  <a:gd name="T22" fmla="*/ 0 w 738"/>
                  <a:gd name="T23" fmla="*/ 0 h 2884"/>
                  <a:gd name="T24" fmla="*/ 0 w 738"/>
                  <a:gd name="T25" fmla="*/ 0 h 2884"/>
                  <a:gd name="T26" fmla="*/ 0 w 738"/>
                  <a:gd name="T27" fmla="*/ 0 h 2884"/>
                  <a:gd name="T28" fmla="*/ 0 w 738"/>
                  <a:gd name="T29" fmla="*/ 0 h 2884"/>
                  <a:gd name="T30" fmla="*/ 0 w 738"/>
                  <a:gd name="T31" fmla="*/ 0 h 2884"/>
                  <a:gd name="T32" fmla="*/ 0 w 738"/>
                  <a:gd name="T33" fmla="*/ 0 h 2884"/>
                  <a:gd name="T34" fmla="*/ 0 w 738"/>
                  <a:gd name="T35" fmla="*/ 0 h 2884"/>
                  <a:gd name="T36" fmla="*/ 0 w 738"/>
                  <a:gd name="T37" fmla="*/ 0 h 2884"/>
                  <a:gd name="T38" fmla="*/ 0 w 738"/>
                  <a:gd name="T39" fmla="*/ 0 h 2884"/>
                  <a:gd name="T40" fmla="*/ 0 w 738"/>
                  <a:gd name="T41" fmla="*/ 0 h 2884"/>
                  <a:gd name="T42" fmla="*/ 0 w 738"/>
                  <a:gd name="T43" fmla="*/ 0 h 2884"/>
                  <a:gd name="T44" fmla="*/ 0 w 738"/>
                  <a:gd name="T45" fmla="*/ 0 h 2884"/>
                  <a:gd name="T46" fmla="*/ 0 w 738"/>
                  <a:gd name="T47" fmla="*/ 0 h 2884"/>
                  <a:gd name="T48" fmla="*/ 0 w 738"/>
                  <a:gd name="T49" fmla="*/ 0 h 2884"/>
                  <a:gd name="T50" fmla="*/ 0 w 738"/>
                  <a:gd name="T51" fmla="*/ 0 h 2884"/>
                  <a:gd name="T52" fmla="*/ 0 w 738"/>
                  <a:gd name="T53" fmla="*/ 0 h 2884"/>
                  <a:gd name="T54" fmla="*/ 0 w 738"/>
                  <a:gd name="T55" fmla="*/ 0 h 2884"/>
                  <a:gd name="T56" fmla="*/ 0 w 738"/>
                  <a:gd name="T57" fmla="*/ 0 h 2884"/>
                  <a:gd name="T58" fmla="*/ 0 w 738"/>
                  <a:gd name="T59" fmla="*/ 0 h 2884"/>
                  <a:gd name="T60" fmla="*/ 0 w 738"/>
                  <a:gd name="T61" fmla="*/ 0 h 2884"/>
                  <a:gd name="T62" fmla="*/ 0 w 738"/>
                  <a:gd name="T63" fmla="*/ 0 h 2884"/>
                  <a:gd name="T64" fmla="*/ 0 w 738"/>
                  <a:gd name="T65" fmla="*/ 0 h 2884"/>
                  <a:gd name="T66" fmla="*/ 0 w 738"/>
                  <a:gd name="T67" fmla="*/ 0 h 2884"/>
                  <a:gd name="T68" fmla="*/ 0 w 738"/>
                  <a:gd name="T69" fmla="*/ 0 h 2884"/>
                  <a:gd name="T70" fmla="*/ 0 w 738"/>
                  <a:gd name="T71" fmla="*/ 0 h 2884"/>
                  <a:gd name="T72" fmla="*/ 0 w 738"/>
                  <a:gd name="T73" fmla="*/ 0 h 2884"/>
                  <a:gd name="T74" fmla="*/ 0 w 738"/>
                  <a:gd name="T75" fmla="*/ 0 h 2884"/>
                  <a:gd name="T76" fmla="*/ 0 w 738"/>
                  <a:gd name="T77" fmla="*/ 0 h 2884"/>
                  <a:gd name="T78" fmla="*/ 0 w 738"/>
                  <a:gd name="T79" fmla="*/ 0 h 2884"/>
                  <a:gd name="T80" fmla="*/ 0 w 738"/>
                  <a:gd name="T81" fmla="*/ 0 h 2884"/>
                  <a:gd name="T82" fmla="*/ 0 w 738"/>
                  <a:gd name="T83" fmla="*/ 0 h 2884"/>
                  <a:gd name="T84" fmla="*/ 0 w 738"/>
                  <a:gd name="T85" fmla="*/ 0 h 2884"/>
                  <a:gd name="T86" fmla="*/ 0 w 738"/>
                  <a:gd name="T87" fmla="*/ 0 h 2884"/>
                  <a:gd name="T88" fmla="*/ 0 w 738"/>
                  <a:gd name="T89" fmla="*/ 0 h 2884"/>
                  <a:gd name="T90" fmla="*/ 0 w 738"/>
                  <a:gd name="T91" fmla="*/ 0 h 2884"/>
                  <a:gd name="T92" fmla="*/ 0 w 738"/>
                  <a:gd name="T93" fmla="*/ 0 h 2884"/>
                  <a:gd name="T94" fmla="*/ 0 w 738"/>
                  <a:gd name="T95" fmla="*/ 0 h 2884"/>
                  <a:gd name="T96" fmla="*/ 0 w 738"/>
                  <a:gd name="T97" fmla="*/ 0 h 2884"/>
                  <a:gd name="T98" fmla="*/ 0 w 738"/>
                  <a:gd name="T99" fmla="*/ 0 h 2884"/>
                  <a:gd name="T100" fmla="*/ 0 w 738"/>
                  <a:gd name="T101" fmla="*/ 0 h 2884"/>
                  <a:gd name="T102" fmla="*/ 0 w 738"/>
                  <a:gd name="T103" fmla="*/ 0 h 288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38"/>
                  <a:gd name="T157" fmla="*/ 0 h 2884"/>
                  <a:gd name="T158" fmla="*/ 738 w 738"/>
                  <a:gd name="T159" fmla="*/ 2884 h 288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38" h="2884">
                    <a:moveTo>
                      <a:pt x="225" y="79"/>
                    </a:moveTo>
                    <a:lnTo>
                      <a:pt x="225" y="79"/>
                    </a:lnTo>
                    <a:lnTo>
                      <a:pt x="245" y="83"/>
                    </a:lnTo>
                    <a:lnTo>
                      <a:pt x="265" y="86"/>
                    </a:lnTo>
                    <a:lnTo>
                      <a:pt x="284" y="91"/>
                    </a:lnTo>
                    <a:lnTo>
                      <a:pt x="302" y="96"/>
                    </a:lnTo>
                    <a:lnTo>
                      <a:pt x="319" y="101"/>
                    </a:lnTo>
                    <a:lnTo>
                      <a:pt x="336" y="108"/>
                    </a:lnTo>
                    <a:lnTo>
                      <a:pt x="352" y="115"/>
                    </a:lnTo>
                    <a:lnTo>
                      <a:pt x="369" y="123"/>
                    </a:lnTo>
                    <a:lnTo>
                      <a:pt x="384" y="130"/>
                    </a:lnTo>
                    <a:lnTo>
                      <a:pt x="398" y="138"/>
                    </a:lnTo>
                    <a:lnTo>
                      <a:pt x="413" y="148"/>
                    </a:lnTo>
                    <a:lnTo>
                      <a:pt x="427" y="158"/>
                    </a:lnTo>
                    <a:lnTo>
                      <a:pt x="441" y="169"/>
                    </a:lnTo>
                    <a:lnTo>
                      <a:pt x="454" y="179"/>
                    </a:lnTo>
                    <a:lnTo>
                      <a:pt x="467" y="191"/>
                    </a:lnTo>
                    <a:lnTo>
                      <a:pt x="479" y="203"/>
                    </a:lnTo>
                    <a:lnTo>
                      <a:pt x="491" y="215"/>
                    </a:lnTo>
                    <a:lnTo>
                      <a:pt x="501" y="228"/>
                    </a:lnTo>
                    <a:lnTo>
                      <a:pt x="513" y="243"/>
                    </a:lnTo>
                    <a:lnTo>
                      <a:pt x="522" y="257"/>
                    </a:lnTo>
                    <a:lnTo>
                      <a:pt x="533" y="272"/>
                    </a:lnTo>
                    <a:lnTo>
                      <a:pt x="542" y="288"/>
                    </a:lnTo>
                    <a:lnTo>
                      <a:pt x="551" y="303"/>
                    </a:lnTo>
                    <a:lnTo>
                      <a:pt x="561" y="319"/>
                    </a:lnTo>
                    <a:lnTo>
                      <a:pt x="578" y="354"/>
                    </a:lnTo>
                    <a:lnTo>
                      <a:pt x="592" y="391"/>
                    </a:lnTo>
                    <a:lnTo>
                      <a:pt x="606" y="429"/>
                    </a:lnTo>
                    <a:lnTo>
                      <a:pt x="617" y="470"/>
                    </a:lnTo>
                    <a:lnTo>
                      <a:pt x="628" y="512"/>
                    </a:lnTo>
                    <a:lnTo>
                      <a:pt x="636" y="556"/>
                    </a:lnTo>
                    <a:lnTo>
                      <a:pt x="644" y="600"/>
                    </a:lnTo>
                    <a:lnTo>
                      <a:pt x="649" y="647"/>
                    </a:lnTo>
                    <a:lnTo>
                      <a:pt x="653" y="695"/>
                    </a:lnTo>
                    <a:lnTo>
                      <a:pt x="656" y="746"/>
                    </a:lnTo>
                    <a:lnTo>
                      <a:pt x="657" y="796"/>
                    </a:lnTo>
                    <a:lnTo>
                      <a:pt x="657" y="849"/>
                    </a:lnTo>
                    <a:lnTo>
                      <a:pt x="657" y="901"/>
                    </a:lnTo>
                    <a:lnTo>
                      <a:pt x="654" y="954"/>
                    </a:lnTo>
                    <a:lnTo>
                      <a:pt x="650" y="1010"/>
                    </a:lnTo>
                    <a:lnTo>
                      <a:pt x="645" y="1065"/>
                    </a:lnTo>
                    <a:lnTo>
                      <a:pt x="639" y="1122"/>
                    </a:lnTo>
                    <a:lnTo>
                      <a:pt x="632" y="1179"/>
                    </a:lnTo>
                    <a:lnTo>
                      <a:pt x="623" y="1235"/>
                    </a:lnTo>
                    <a:lnTo>
                      <a:pt x="614" y="1293"/>
                    </a:lnTo>
                    <a:lnTo>
                      <a:pt x="603" y="1351"/>
                    </a:lnTo>
                    <a:lnTo>
                      <a:pt x="592" y="1410"/>
                    </a:lnTo>
                    <a:lnTo>
                      <a:pt x="579" y="1468"/>
                    </a:lnTo>
                    <a:lnTo>
                      <a:pt x="566" y="1526"/>
                    </a:lnTo>
                    <a:lnTo>
                      <a:pt x="551" y="1584"/>
                    </a:lnTo>
                    <a:lnTo>
                      <a:pt x="537" y="1642"/>
                    </a:lnTo>
                    <a:lnTo>
                      <a:pt x="521" y="1700"/>
                    </a:lnTo>
                    <a:lnTo>
                      <a:pt x="505" y="1758"/>
                    </a:lnTo>
                    <a:lnTo>
                      <a:pt x="488" y="1816"/>
                    </a:lnTo>
                    <a:lnTo>
                      <a:pt x="470" y="1873"/>
                    </a:lnTo>
                    <a:lnTo>
                      <a:pt x="451" y="1930"/>
                    </a:lnTo>
                    <a:lnTo>
                      <a:pt x="433" y="1985"/>
                    </a:lnTo>
                    <a:lnTo>
                      <a:pt x="413" y="2039"/>
                    </a:lnTo>
                    <a:lnTo>
                      <a:pt x="393" y="2095"/>
                    </a:lnTo>
                    <a:lnTo>
                      <a:pt x="372" y="2147"/>
                    </a:lnTo>
                    <a:lnTo>
                      <a:pt x="352" y="2200"/>
                    </a:lnTo>
                    <a:lnTo>
                      <a:pt x="331" y="2250"/>
                    </a:lnTo>
                    <a:lnTo>
                      <a:pt x="309" y="2301"/>
                    </a:lnTo>
                    <a:lnTo>
                      <a:pt x="287" y="2349"/>
                    </a:lnTo>
                    <a:lnTo>
                      <a:pt x="265" y="2397"/>
                    </a:lnTo>
                    <a:lnTo>
                      <a:pt x="243" y="2443"/>
                    </a:lnTo>
                    <a:lnTo>
                      <a:pt x="220" y="2488"/>
                    </a:lnTo>
                    <a:lnTo>
                      <a:pt x="198" y="2532"/>
                    </a:lnTo>
                    <a:lnTo>
                      <a:pt x="175" y="2572"/>
                    </a:lnTo>
                    <a:lnTo>
                      <a:pt x="153" y="2612"/>
                    </a:lnTo>
                    <a:lnTo>
                      <a:pt x="130" y="2649"/>
                    </a:lnTo>
                    <a:lnTo>
                      <a:pt x="108" y="2685"/>
                    </a:lnTo>
                    <a:lnTo>
                      <a:pt x="87" y="2719"/>
                    </a:lnTo>
                    <a:lnTo>
                      <a:pt x="64" y="2751"/>
                    </a:lnTo>
                    <a:lnTo>
                      <a:pt x="42" y="2780"/>
                    </a:lnTo>
                    <a:lnTo>
                      <a:pt x="21" y="2806"/>
                    </a:lnTo>
                    <a:lnTo>
                      <a:pt x="0" y="2830"/>
                    </a:lnTo>
                    <a:lnTo>
                      <a:pt x="59" y="2884"/>
                    </a:lnTo>
                    <a:lnTo>
                      <a:pt x="83" y="2858"/>
                    </a:lnTo>
                    <a:lnTo>
                      <a:pt x="105" y="2829"/>
                    </a:lnTo>
                    <a:lnTo>
                      <a:pt x="129" y="2797"/>
                    </a:lnTo>
                    <a:lnTo>
                      <a:pt x="153" y="2764"/>
                    </a:lnTo>
                    <a:lnTo>
                      <a:pt x="175" y="2728"/>
                    </a:lnTo>
                    <a:lnTo>
                      <a:pt x="199" y="2691"/>
                    </a:lnTo>
                    <a:lnTo>
                      <a:pt x="223" y="2652"/>
                    </a:lnTo>
                    <a:lnTo>
                      <a:pt x="245" y="2611"/>
                    </a:lnTo>
                    <a:lnTo>
                      <a:pt x="269" y="2568"/>
                    </a:lnTo>
                    <a:lnTo>
                      <a:pt x="291" y="2525"/>
                    </a:lnTo>
                    <a:lnTo>
                      <a:pt x="315" y="2479"/>
                    </a:lnTo>
                    <a:lnTo>
                      <a:pt x="338" y="2431"/>
                    </a:lnTo>
                    <a:lnTo>
                      <a:pt x="360" y="2382"/>
                    </a:lnTo>
                    <a:lnTo>
                      <a:pt x="383" y="2334"/>
                    </a:lnTo>
                    <a:lnTo>
                      <a:pt x="405" y="2282"/>
                    </a:lnTo>
                    <a:lnTo>
                      <a:pt x="426" y="2229"/>
                    </a:lnTo>
                    <a:lnTo>
                      <a:pt x="447" y="2176"/>
                    </a:lnTo>
                    <a:lnTo>
                      <a:pt x="468" y="2122"/>
                    </a:lnTo>
                    <a:lnTo>
                      <a:pt x="488" y="2067"/>
                    </a:lnTo>
                    <a:lnTo>
                      <a:pt x="508" y="2011"/>
                    </a:lnTo>
                    <a:lnTo>
                      <a:pt x="528" y="1955"/>
                    </a:lnTo>
                    <a:lnTo>
                      <a:pt x="546" y="1897"/>
                    </a:lnTo>
                    <a:lnTo>
                      <a:pt x="565" y="1839"/>
                    </a:lnTo>
                    <a:lnTo>
                      <a:pt x="582" y="1780"/>
                    </a:lnTo>
                    <a:lnTo>
                      <a:pt x="599" y="1722"/>
                    </a:lnTo>
                    <a:lnTo>
                      <a:pt x="615" y="1663"/>
                    </a:lnTo>
                    <a:lnTo>
                      <a:pt x="629" y="1604"/>
                    </a:lnTo>
                    <a:lnTo>
                      <a:pt x="644" y="1544"/>
                    </a:lnTo>
                    <a:lnTo>
                      <a:pt x="658" y="1485"/>
                    </a:lnTo>
                    <a:lnTo>
                      <a:pt x="670" y="1425"/>
                    </a:lnTo>
                    <a:lnTo>
                      <a:pt x="682" y="1366"/>
                    </a:lnTo>
                    <a:lnTo>
                      <a:pt x="693" y="1307"/>
                    </a:lnTo>
                    <a:lnTo>
                      <a:pt x="702" y="1247"/>
                    </a:lnTo>
                    <a:lnTo>
                      <a:pt x="711" y="1189"/>
                    </a:lnTo>
                    <a:lnTo>
                      <a:pt x="719" y="1131"/>
                    </a:lnTo>
                    <a:lnTo>
                      <a:pt x="724" y="1073"/>
                    </a:lnTo>
                    <a:lnTo>
                      <a:pt x="730" y="1016"/>
                    </a:lnTo>
                    <a:lnTo>
                      <a:pt x="734" y="959"/>
                    </a:lnTo>
                    <a:lnTo>
                      <a:pt x="736" y="904"/>
                    </a:lnTo>
                    <a:lnTo>
                      <a:pt x="738" y="849"/>
                    </a:lnTo>
                    <a:lnTo>
                      <a:pt x="738" y="794"/>
                    </a:lnTo>
                    <a:lnTo>
                      <a:pt x="736" y="742"/>
                    </a:lnTo>
                    <a:lnTo>
                      <a:pt x="734" y="690"/>
                    </a:lnTo>
                    <a:lnTo>
                      <a:pt x="728" y="639"/>
                    </a:lnTo>
                    <a:lnTo>
                      <a:pt x="723" y="590"/>
                    </a:lnTo>
                    <a:lnTo>
                      <a:pt x="715" y="541"/>
                    </a:lnTo>
                    <a:lnTo>
                      <a:pt x="706" y="493"/>
                    </a:lnTo>
                    <a:lnTo>
                      <a:pt x="695" y="449"/>
                    </a:lnTo>
                    <a:lnTo>
                      <a:pt x="682" y="405"/>
                    </a:lnTo>
                    <a:lnTo>
                      <a:pt x="668" y="363"/>
                    </a:lnTo>
                    <a:lnTo>
                      <a:pt x="650" y="322"/>
                    </a:lnTo>
                    <a:lnTo>
                      <a:pt x="632" y="284"/>
                    </a:lnTo>
                    <a:lnTo>
                      <a:pt x="621" y="264"/>
                    </a:lnTo>
                    <a:lnTo>
                      <a:pt x="611" y="245"/>
                    </a:lnTo>
                    <a:lnTo>
                      <a:pt x="600" y="228"/>
                    </a:lnTo>
                    <a:lnTo>
                      <a:pt x="588" y="211"/>
                    </a:lnTo>
                    <a:lnTo>
                      <a:pt x="577" y="194"/>
                    </a:lnTo>
                    <a:lnTo>
                      <a:pt x="563" y="178"/>
                    </a:lnTo>
                    <a:lnTo>
                      <a:pt x="550" y="162"/>
                    </a:lnTo>
                    <a:lnTo>
                      <a:pt x="537" y="148"/>
                    </a:lnTo>
                    <a:lnTo>
                      <a:pt x="521" y="133"/>
                    </a:lnTo>
                    <a:lnTo>
                      <a:pt x="507" y="119"/>
                    </a:lnTo>
                    <a:lnTo>
                      <a:pt x="491" y="105"/>
                    </a:lnTo>
                    <a:lnTo>
                      <a:pt x="475" y="94"/>
                    </a:lnTo>
                    <a:lnTo>
                      <a:pt x="458" y="82"/>
                    </a:lnTo>
                    <a:lnTo>
                      <a:pt x="441" y="70"/>
                    </a:lnTo>
                    <a:lnTo>
                      <a:pt x="422" y="59"/>
                    </a:lnTo>
                    <a:lnTo>
                      <a:pt x="404" y="50"/>
                    </a:lnTo>
                    <a:lnTo>
                      <a:pt x="385" y="41"/>
                    </a:lnTo>
                    <a:lnTo>
                      <a:pt x="365" y="33"/>
                    </a:lnTo>
                    <a:lnTo>
                      <a:pt x="346" y="25"/>
                    </a:lnTo>
                    <a:lnTo>
                      <a:pt x="324" y="18"/>
                    </a:lnTo>
                    <a:lnTo>
                      <a:pt x="303" y="13"/>
                    </a:lnTo>
                    <a:lnTo>
                      <a:pt x="281" y="8"/>
                    </a:lnTo>
                    <a:lnTo>
                      <a:pt x="258" y="4"/>
                    </a:lnTo>
                    <a:lnTo>
                      <a:pt x="236" y="0"/>
                    </a:lnTo>
                    <a:lnTo>
                      <a:pt x="225" y="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1" name="Freeform 2376"/>
              <p:cNvSpPr>
                <a:spLocks/>
              </p:cNvSpPr>
              <p:nvPr/>
            </p:nvSpPr>
            <p:spPr bwMode="auto">
              <a:xfrm>
                <a:off x="3179" y="2576"/>
                <a:ext cx="81" cy="300"/>
              </a:xfrm>
              <a:custGeom>
                <a:avLst/>
                <a:gdLst>
                  <a:gd name="T0" fmla="*/ 0 w 323"/>
                  <a:gd name="T1" fmla="*/ 0 h 1201"/>
                  <a:gd name="T2" fmla="*/ 0 w 323"/>
                  <a:gd name="T3" fmla="*/ 0 h 1201"/>
                  <a:gd name="T4" fmla="*/ 0 w 323"/>
                  <a:gd name="T5" fmla="*/ 0 h 1201"/>
                  <a:gd name="T6" fmla="*/ 0 w 323"/>
                  <a:gd name="T7" fmla="*/ 0 h 1201"/>
                  <a:gd name="T8" fmla="*/ 0 w 323"/>
                  <a:gd name="T9" fmla="*/ 0 h 1201"/>
                  <a:gd name="T10" fmla="*/ 0 w 323"/>
                  <a:gd name="T11" fmla="*/ 0 h 1201"/>
                  <a:gd name="T12" fmla="*/ 0 w 323"/>
                  <a:gd name="T13" fmla="*/ 0 h 1201"/>
                  <a:gd name="T14" fmla="*/ 0 w 323"/>
                  <a:gd name="T15" fmla="*/ 0 h 1201"/>
                  <a:gd name="T16" fmla="*/ 0 w 323"/>
                  <a:gd name="T17" fmla="*/ 0 h 1201"/>
                  <a:gd name="T18" fmla="*/ 0 w 323"/>
                  <a:gd name="T19" fmla="*/ 0 h 1201"/>
                  <a:gd name="T20" fmla="*/ 0 w 323"/>
                  <a:gd name="T21" fmla="*/ 0 h 1201"/>
                  <a:gd name="T22" fmla="*/ 0 w 323"/>
                  <a:gd name="T23" fmla="*/ 0 h 1201"/>
                  <a:gd name="T24" fmla="*/ 0 w 323"/>
                  <a:gd name="T25" fmla="*/ 0 h 1201"/>
                  <a:gd name="T26" fmla="*/ 0 w 323"/>
                  <a:gd name="T27" fmla="*/ 0 h 1201"/>
                  <a:gd name="T28" fmla="*/ 0 w 323"/>
                  <a:gd name="T29" fmla="*/ 0 h 1201"/>
                  <a:gd name="T30" fmla="*/ 0 w 323"/>
                  <a:gd name="T31" fmla="*/ 0 h 1201"/>
                  <a:gd name="T32" fmla="*/ 0 w 323"/>
                  <a:gd name="T33" fmla="*/ 0 h 1201"/>
                  <a:gd name="T34" fmla="*/ 0 w 323"/>
                  <a:gd name="T35" fmla="*/ 0 h 1201"/>
                  <a:gd name="T36" fmla="*/ 0 w 323"/>
                  <a:gd name="T37" fmla="*/ 0 h 1201"/>
                  <a:gd name="T38" fmla="*/ 0 w 323"/>
                  <a:gd name="T39" fmla="*/ 0 h 1201"/>
                  <a:gd name="T40" fmla="*/ 0 w 323"/>
                  <a:gd name="T41" fmla="*/ 0 h 1201"/>
                  <a:gd name="T42" fmla="*/ 0 w 323"/>
                  <a:gd name="T43" fmla="*/ 0 h 1201"/>
                  <a:gd name="T44" fmla="*/ 0 w 323"/>
                  <a:gd name="T45" fmla="*/ 0 h 1201"/>
                  <a:gd name="T46" fmla="*/ 0 w 323"/>
                  <a:gd name="T47" fmla="*/ 0 h 1201"/>
                  <a:gd name="T48" fmla="*/ 0 w 323"/>
                  <a:gd name="T49" fmla="*/ 0 h 1201"/>
                  <a:gd name="T50" fmla="*/ 0 w 323"/>
                  <a:gd name="T51" fmla="*/ 0 h 1201"/>
                  <a:gd name="T52" fmla="*/ 0 w 323"/>
                  <a:gd name="T53" fmla="*/ 0 h 1201"/>
                  <a:gd name="T54" fmla="*/ 0 w 323"/>
                  <a:gd name="T55" fmla="*/ 0 h 1201"/>
                  <a:gd name="T56" fmla="*/ 0 w 323"/>
                  <a:gd name="T57" fmla="*/ 0 h 1201"/>
                  <a:gd name="T58" fmla="*/ 0 w 323"/>
                  <a:gd name="T59" fmla="*/ 0 h 1201"/>
                  <a:gd name="T60" fmla="*/ 0 w 323"/>
                  <a:gd name="T61" fmla="*/ 0 h 1201"/>
                  <a:gd name="T62" fmla="*/ 0 w 323"/>
                  <a:gd name="T63" fmla="*/ 0 h 1201"/>
                  <a:gd name="T64" fmla="*/ 0 w 323"/>
                  <a:gd name="T65" fmla="*/ 0 h 1201"/>
                  <a:gd name="T66" fmla="*/ 0 w 323"/>
                  <a:gd name="T67" fmla="*/ 0 h 1201"/>
                  <a:gd name="T68" fmla="*/ 0 w 323"/>
                  <a:gd name="T69" fmla="*/ 0 h 1201"/>
                  <a:gd name="T70" fmla="*/ 0 w 323"/>
                  <a:gd name="T71" fmla="*/ 0 h 1201"/>
                  <a:gd name="T72" fmla="*/ 0 w 323"/>
                  <a:gd name="T73" fmla="*/ 0 h 1201"/>
                  <a:gd name="T74" fmla="*/ 0 w 323"/>
                  <a:gd name="T75" fmla="*/ 0 h 1201"/>
                  <a:gd name="T76" fmla="*/ 0 w 323"/>
                  <a:gd name="T77" fmla="*/ 0 h 1201"/>
                  <a:gd name="T78" fmla="*/ 0 w 323"/>
                  <a:gd name="T79" fmla="*/ 0 h 1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23"/>
                  <a:gd name="T121" fmla="*/ 0 h 1201"/>
                  <a:gd name="T122" fmla="*/ 323 w 323"/>
                  <a:gd name="T123" fmla="*/ 1201 h 1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23" h="1201">
                    <a:moveTo>
                      <a:pt x="171" y="0"/>
                    </a:moveTo>
                    <a:lnTo>
                      <a:pt x="171" y="0"/>
                    </a:lnTo>
                    <a:lnTo>
                      <a:pt x="145" y="57"/>
                    </a:lnTo>
                    <a:lnTo>
                      <a:pt x="121" y="113"/>
                    </a:lnTo>
                    <a:lnTo>
                      <a:pt x="100" y="169"/>
                    </a:lnTo>
                    <a:lnTo>
                      <a:pt x="80" y="224"/>
                    </a:lnTo>
                    <a:lnTo>
                      <a:pt x="63" y="278"/>
                    </a:lnTo>
                    <a:lnTo>
                      <a:pt x="48" y="331"/>
                    </a:lnTo>
                    <a:lnTo>
                      <a:pt x="35" y="384"/>
                    </a:lnTo>
                    <a:lnTo>
                      <a:pt x="25" y="435"/>
                    </a:lnTo>
                    <a:lnTo>
                      <a:pt x="15" y="486"/>
                    </a:lnTo>
                    <a:lnTo>
                      <a:pt x="9" y="534"/>
                    </a:lnTo>
                    <a:lnTo>
                      <a:pt x="4" y="583"/>
                    </a:lnTo>
                    <a:lnTo>
                      <a:pt x="1" y="629"/>
                    </a:lnTo>
                    <a:lnTo>
                      <a:pt x="0" y="676"/>
                    </a:lnTo>
                    <a:lnTo>
                      <a:pt x="1" y="719"/>
                    </a:lnTo>
                    <a:lnTo>
                      <a:pt x="4" y="763"/>
                    </a:lnTo>
                    <a:lnTo>
                      <a:pt x="9" y="804"/>
                    </a:lnTo>
                    <a:lnTo>
                      <a:pt x="14" y="845"/>
                    </a:lnTo>
                    <a:lnTo>
                      <a:pt x="23" y="883"/>
                    </a:lnTo>
                    <a:lnTo>
                      <a:pt x="33" y="919"/>
                    </a:lnTo>
                    <a:lnTo>
                      <a:pt x="44" y="954"/>
                    </a:lnTo>
                    <a:lnTo>
                      <a:pt x="58" y="987"/>
                    </a:lnTo>
                    <a:lnTo>
                      <a:pt x="72" y="1018"/>
                    </a:lnTo>
                    <a:lnTo>
                      <a:pt x="89" y="1048"/>
                    </a:lnTo>
                    <a:lnTo>
                      <a:pt x="108" y="1074"/>
                    </a:lnTo>
                    <a:lnTo>
                      <a:pt x="128" y="1099"/>
                    </a:lnTo>
                    <a:lnTo>
                      <a:pt x="149" y="1122"/>
                    </a:lnTo>
                    <a:lnTo>
                      <a:pt x="161" y="1132"/>
                    </a:lnTo>
                    <a:lnTo>
                      <a:pt x="173" y="1143"/>
                    </a:lnTo>
                    <a:lnTo>
                      <a:pt x="186" y="1152"/>
                    </a:lnTo>
                    <a:lnTo>
                      <a:pt x="198" y="1160"/>
                    </a:lnTo>
                    <a:lnTo>
                      <a:pt x="211" y="1168"/>
                    </a:lnTo>
                    <a:lnTo>
                      <a:pt x="225" y="1175"/>
                    </a:lnTo>
                    <a:lnTo>
                      <a:pt x="239" y="1181"/>
                    </a:lnTo>
                    <a:lnTo>
                      <a:pt x="253" y="1186"/>
                    </a:lnTo>
                    <a:lnTo>
                      <a:pt x="268" y="1192"/>
                    </a:lnTo>
                    <a:lnTo>
                      <a:pt x="282" y="1196"/>
                    </a:lnTo>
                    <a:lnTo>
                      <a:pt x="297" y="1198"/>
                    </a:lnTo>
                    <a:lnTo>
                      <a:pt x="312" y="1201"/>
                    </a:lnTo>
                    <a:lnTo>
                      <a:pt x="323" y="1122"/>
                    </a:lnTo>
                    <a:lnTo>
                      <a:pt x="312" y="1120"/>
                    </a:lnTo>
                    <a:lnTo>
                      <a:pt x="301" y="1118"/>
                    </a:lnTo>
                    <a:lnTo>
                      <a:pt x="290" y="1115"/>
                    </a:lnTo>
                    <a:lnTo>
                      <a:pt x="279" y="1111"/>
                    </a:lnTo>
                    <a:lnTo>
                      <a:pt x="270" y="1107"/>
                    </a:lnTo>
                    <a:lnTo>
                      <a:pt x="260" y="1103"/>
                    </a:lnTo>
                    <a:lnTo>
                      <a:pt x="250" y="1098"/>
                    </a:lnTo>
                    <a:lnTo>
                      <a:pt x="241" y="1093"/>
                    </a:lnTo>
                    <a:lnTo>
                      <a:pt x="232" y="1086"/>
                    </a:lnTo>
                    <a:lnTo>
                      <a:pt x="223" y="1080"/>
                    </a:lnTo>
                    <a:lnTo>
                      <a:pt x="213" y="1072"/>
                    </a:lnTo>
                    <a:lnTo>
                      <a:pt x="206" y="1065"/>
                    </a:lnTo>
                    <a:lnTo>
                      <a:pt x="188" y="1047"/>
                    </a:lnTo>
                    <a:lnTo>
                      <a:pt x="173" y="1027"/>
                    </a:lnTo>
                    <a:lnTo>
                      <a:pt x="157" y="1006"/>
                    </a:lnTo>
                    <a:lnTo>
                      <a:pt x="143" y="981"/>
                    </a:lnTo>
                    <a:lnTo>
                      <a:pt x="130" y="954"/>
                    </a:lnTo>
                    <a:lnTo>
                      <a:pt x="120" y="926"/>
                    </a:lnTo>
                    <a:lnTo>
                      <a:pt x="109" y="896"/>
                    </a:lnTo>
                    <a:lnTo>
                      <a:pt x="101" y="864"/>
                    </a:lnTo>
                    <a:lnTo>
                      <a:pt x="93" y="830"/>
                    </a:lnTo>
                    <a:lnTo>
                      <a:pt x="88" y="793"/>
                    </a:lnTo>
                    <a:lnTo>
                      <a:pt x="84" y="756"/>
                    </a:lnTo>
                    <a:lnTo>
                      <a:pt x="81" y="717"/>
                    </a:lnTo>
                    <a:lnTo>
                      <a:pt x="80" y="676"/>
                    </a:lnTo>
                    <a:lnTo>
                      <a:pt x="81" y="633"/>
                    </a:lnTo>
                    <a:lnTo>
                      <a:pt x="84" y="590"/>
                    </a:lnTo>
                    <a:lnTo>
                      <a:pt x="88" y="544"/>
                    </a:lnTo>
                    <a:lnTo>
                      <a:pt x="95" y="497"/>
                    </a:lnTo>
                    <a:lnTo>
                      <a:pt x="103" y="450"/>
                    </a:lnTo>
                    <a:lnTo>
                      <a:pt x="113" y="401"/>
                    </a:lnTo>
                    <a:lnTo>
                      <a:pt x="125" y="351"/>
                    </a:lnTo>
                    <a:lnTo>
                      <a:pt x="140" y="301"/>
                    </a:lnTo>
                    <a:lnTo>
                      <a:pt x="157" y="249"/>
                    </a:lnTo>
                    <a:lnTo>
                      <a:pt x="175" y="196"/>
                    </a:lnTo>
                    <a:lnTo>
                      <a:pt x="195" y="144"/>
                    </a:lnTo>
                    <a:lnTo>
                      <a:pt x="219" y="90"/>
                    </a:lnTo>
                    <a:lnTo>
                      <a:pt x="244" y="35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2" name="Freeform 2377"/>
              <p:cNvSpPr>
                <a:spLocks/>
              </p:cNvSpPr>
              <p:nvPr/>
            </p:nvSpPr>
            <p:spPr bwMode="auto">
              <a:xfrm>
                <a:off x="3222" y="1948"/>
                <a:ext cx="323" cy="637"/>
              </a:xfrm>
              <a:custGeom>
                <a:avLst/>
                <a:gdLst>
                  <a:gd name="T0" fmla="*/ 0 w 1294"/>
                  <a:gd name="T1" fmla="*/ 0 h 2546"/>
                  <a:gd name="T2" fmla="*/ 0 w 1294"/>
                  <a:gd name="T3" fmla="*/ 0 h 2546"/>
                  <a:gd name="T4" fmla="*/ 0 w 1294"/>
                  <a:gd name="T5" fmla="*/ 0 h 2546"/>
                  <a:gd name="T6" fmla="*/ 0 w 1294"/>
                  <a:gd name="T7" fmla="*/ 0 h 2546"/>
                  <a:gd name="T8" fmla="*/ 0 w 1294"/>
                  <a:gd name="T9" fmla="*/ 0 h 2546"/>
                  <a:gd name="T10" fmla="*/ 0 w 1294"/>
                  <a:gd name="T11" fmla="*/ 0 h 2546"/>
                  <a:gd name="T12" fmla="*/ 0 w 1294"/>
                  <a:gd name="T13" fmla="*/ 0 h 2546"/>
                  <a:gd name="T14" fmla="*/ 0 w 1294"/>
                  <a:gd name="T15" fmla="*/ 0 h 2546"/>
                  <a:gd name="T16" fmla="*/ 0 w 1294"/>
                  <a:gd name="T17" fmla="*/ 0 h 2546"/>
                  <a:gd name="T18" fmla="*/ 0 w 1294"/>
                  <a:gd name="T19" fmla="*/ 0 h 2546"/>
                  <a:gd name="T20" fmla="*/ 0 w 1294"/>
                  <a:gd name="T21" fmla="*/ 0 h 2546"/>
                  <a:gd name="T22" fmla="*/ 0 w 1294"/>
                  <a:gd name="T23" fmla="*/ 0 h 2546"/>
                  <a:gd name="T24" fmla="*/ 0 w 1294"/>
                  <a:gd name="T25" fmla="*/ 0 h 2546"/>
                  <a:gd name="T26" fmla="*/ 0 w 1294"/>
                  <a:gd name="T27" fmla="*/ 0 h 2546"/>
                  <a:gd name="T28" fmla="*/ 0 w 1294"/>
                  <a:gd name="T29" fmla="*/ 0 h 2546"/>
                  <a:gd name="T30" fmla="*/ 0 w 1294"/>
                  <a:gd name="T31" fmla="*/ 0 h 2546"/>
                  <a:gd name="T32" fmla="*/ 0 w 1294"/>
                  <a:gd name="T33" fmla="*/ 0 h 2546"/>
                  <a:gd name="T34" fmla="*/ 0 w 1294"/>
                  <a:gd name="T35" fmla="*/ 0 h 2546"/>
                  <a:gd name="T36" fmla="*/ 0 w 1294"/>
                  <a:gd name="T37" fmla="*/ 0 h 2546"/>
                  <a:gd name="T38" fmla="*/ 0 w 1294"/>
                  <a:gd name="T39" fmla="*/ 0 h 2546"/>
                  <a:gd name="T40" fmla="*/ 0 w 1294"/>
                  <a:gd name="T41" fmla="*/ 0 h 2546"/>
                  <a:gd name="T42" fmla="*/ 0 w 1294"/>
                  <a:gd name="T43" fmla="*/ 0 h 2546"/>
                  <a:gd name="T44" fmla="*/ 0 w 1294"/>
                  <a:gd name="T45" fmla="*/ 0 h 2546"/>
                  <a:gd name="T46" fmla="*/ 0 w 1294"/>
                  <a:gd name="T47" fmla="*/ 0 h 2546"/>
                  <a:gd name="T48" fmla="*/ 0 w 1294"/>
                  <a:gd name="T49" fmla="*/ 0 h 2546"/>
                  <a:gd name="T50" fmla="*/ 0 w 1294"/>
                  <a:gd name="T51" fmla="*/ 0 h 2546"/>
                  <a:gd name="T52" fmla="*/ 0 w 1294"/>
                  <a:gd name="T53" fmla="*/ 0 h 2546"/>
                  <a:gd name="T54" fmla="*/ 0 w 1294"/>
                  <a:gd name="T55" fmla="*/ 0 h 2546"/>
                  <a:gd name="T56" fmla="*/ 0 w 1294"/>
                  <a:gd name="T57" fmla="*/ 0 h 2546"/>
                  <a:gd name="T58" fmla="*/ 0 w 1294"/>
                  <a:gd name="T59" fmla="*/ 0 h 2546"/>
                  <a:gd name="T60" fmla="*/ 0 w 1294"/>
                  <a:gd name="T61" fmla="*/ 0 h 2546"/>
                  <a:gd name="T62" fmla="*/ 0 w 1294"/>
                  <a:gd name="T63" fmla="*/ 0 h 2546"/>
                  <a:gd name="T64" fmla="*/ 0 w 1294"/>
                  <a:gd name="T65" fmla="*/ 0 h 2546"/>
                  <a:gd name="T66" fmla="*/ 0 w 1294"/>
                  <a:gd name="T67" fmla="*/ 0 h 2546"/>
                  <a:gd name="T68" fmla="*/ 0 w 1294"/>
                  <a:gd name="T69" fmla="*/ 0 h 2546"/>
                  <a:gd name="T70" fmla="*/ 0 w 1294"/>
                  <a:gd name="T71" fmla="*/ 0 h 2546"/>
                  <a:gd name="T72" fmla="*/ 0 w 1294"/>
                  <a:gd name="T73" fmla="*/ 0 h 2546"/>
                  <a:gd name="T74" fmla="*/ 0 w 1294"/>
                  <a:gd name="T75" fmla="*/ 0 h 2546"/>
                  <a:gd name="T76" fmla="*/ 0 w 1294"/>
                  <a:gd name="T77" fmla="*/ 0 h 2546"/>
                  <a:gd name="T78" fmla="*/ 0 w 1294"/>
                  <a:gd name="T79" fmla="*/ 0 h 2546"/>
                  <a:gd name="T80" fmla="*/ 0 w 1294"/>
                  <a:gd name="T81" fmla="*/ 0 h 2546"/>
                  <a:gd name="T82" fmla="*/ 0 w 1294"/>
                  <a:gd name="T83" fmla="*/ 0 h 2546"/>
                  <a:gd name="T84" fmla="*/ 0 w 1294"/>
                  <a:gd name="T85" fmla="*/ 0 h 2546"/>
                  <a:gd name="T86" fmla="*/ 0 w 1294"/>
                  <a:gd name="T87" fmla="*/ 0 h 2546"/>
                  <a:gd name="T88" fmla="*/ 0 w 1294"/>
                  <a:gd name="T89" fmla="*/ 0 h 2546"/>
                  <a:gd name="T90" fmla="*/ 0 w 1294"/>
                  <a:gd name="T91" fmla="*/ 0 h 2546"/>
                  <a:gd name="T92" fmla="*/ 0 w 1294"/>
                  <a:gd name="T93" fmla="*/ 0 h 2546"/>
                  <a:gd name="T94" fmla="*/ 0 w 1294"/>
                  <a:gd name="T95" fmla="*/ 0 h 2546"/>
                  <a:gd name="T96" fmla="*/ 0 w 1294"/>
                  <a:gd name="T97" fmla="*/ 0 h 2546"/>
                  <a:gd name="T98" fmla="*/ 0 w 1294"/>
                  <a:gd name="T99" fmla="*/ 0 h 25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294"/>
                  <a:gd name="T151" fmla="*/ 0 h 2546"/>
                  <a:gd name="T152" fmla="*/ 1294 w 1294"/>
                  <a:gd name="T153" fmla="*/ 2546 h 25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294" h="2546">
                    <a:moveTo>
                      <a:pt x="1134" y="28"/>
                    </a:moveTo>
                    <a:lnTo>
                      <a:pt x="1134" y="28"/>
                    </a:lnTo>
                    <a:lnTo>
                      <a:pt x="1153" y="78"/>
                    </a:lnTo>
                    <a:lnTo>
                      <a:pt x="1167" y="128"/>
                    </a:lnTo>
                    <a:lnTo>
                      <a:pt x="1180" y="177"/>
                    </a:lnTo>
                    <a:lnTo>
                      <a:pt x="1192" y="226"/>
                    </a:lnTo>
                    <a:lnTo>
                      <a:pt x="1200" y="275"/>
                    </a:lnTo>
                    <a:lnTo>
                      <a:pt x="1207" y="324"/>
                    </a:lnTo>
                    <a:lnTo>
                      <a:pt x="1211" y="371"/>
                    </a:lnTo>
                    <a:lnTo>
                      <a:pt x="1213" y="419"/>
                    </a:lnTo>
                    <a:lnTo>
                      <a:pt x="1215" y="466"/>
                    </a:lnTo>
                    <a:lnTo>
                      <a:pt x="1213" y="514"/>
                    </a:lnTo>
                    <a:lnTo>
                      <a:pt x="1209" y="561"/>
                    </a:lnTo>
                    <a:lnTo>
                      <a:pt x="1204" y="607"/>
                    </a:lnTo>
                    <a:lnTo>
                      <a:pt x="1197" y="654"/>
                    </a:lnTo>
                    <a:lnTo>
                      <a:pt x="1190" y="698"/>
                    </a:lnTo>
                    <a:lnTo>
                      <a:pt x="1179" y="745"/>
                    </a:lnTo>
                    <a:lnTo>
                      <a:pt x="1168" y="790"/>
                    </a:lnTo>
                    <a:lnTo>
                      <a:pt x="1155" y="834"/>
                    </a:lnTo>
                    <a:lnTo>
                      <a:pt x="1141" y="879"/>
                    </a:lnTo>
                    <a:lnTo>
                      <a:pt x="1125" y="923"/>
                    </a:lnTo>
                    <a:lnTo>
                      <a:pt x="1108" y="968"/>
                    </a:lnTo>
                    <a:lnTo>
                      <a:pt x="1089" y="1011"/>
                    </a:lnTo>
                    <a:lnTo>
                      <a:pt x="1069" y="1054"/>
                    </a:lnTo>
                    <a:lnTo>
                      <a:pt x="1050" y="1097"/>
                    </a:lnTo>
                    <a:lnTo>
                      <a:pt x="1027" y="1139"/>
                    </a:lnTo>
                    <a:lnTo>
                      <a:pt x="1005" y="1182"/>
                    </a:lnTo>
                    <a:lnTo>
                      <a:pt x="981" y="1224"/>
                    </a:lnTo>
                    <a:lnTo>
                      <a:pt x="956" y="1265"/>
                    </a:lnTo>
                    <a:lnTo>
                      <a:pt x="931" y="1307"/>
                    </a:lnTo>
                    <a:lnTo>
                      <a:pt x="904" y="1347"/>
                    </a:lnTo>
                    <a:lnTo>
                      <a:pt x="878" y="1388"/>
                    </a:lnTo>
                    <a:lnTo>
                      <a:pt x="850" y="1427"/>
                    </a:lnTo>
                    <a:lnTo>
                      <a:pt x="823" y="1467"/>
                    </a:lnTo>
                    <a:lnTo>
                      <a:pt x="766" y="1546"/>
                    </a:lnTo>
                    <a:lnTo>
                      <a:pt x="706" y="1622"/>
                    </a:lnTo>
                    <a:lnTo>
                      <a:pt x="646" y="1696"/>
                    </a:lnTo>
                    <a:lnTo>
                      <a:pt x="586" y="1770"/>
                    </a:lnTo>
                    <a:lnTo>
                      <a:pt x="465" y="1912"/>
                    </a:lnTo>
                    <a:lnTo>
                      <a:pt x="349" y="2045"/>
                    </a:lnTo>
                    <a:lnTo>
                      <a:pt x="293" y="2110"/>
                    </a:lnTo>
                    <a:lnTo>
                      <a:pt x="239" y="2172"/>
                    </a:lnTo>
                    <a:lnTo>
                      <a:pt x="189" y="2234"/>
                    </a:lnTo>
                    <a:lnTo>
                      <a:pt x="143" y="2292"/>
                    </a:lnTo>
                    <a:lnTo>
                      <a:pt x="101" y="2350"/>
                    </a:lnTo>
                    <a:lnTo>
                      <a:pt x="62" y="2404"/>
                    </a:lnTo>
                    <a:lnTo>
                      <a:pt x="44" y="2432"/>
                    </a:lnTo>
                    <a:lnTo>
                      <a:pt x="28" y="2459"/>
                    </a:lnTo>
                    <a:lnTo>
                      <a:pt x="13" y="2486"/>
                    </a:lnTo>
                    <a:lnTo>
                      <a:pt x="0" y="2511"/>
                    </a:lnTo>
                    <a:lnTo>
                      <a:pt x="73" y="2546"/>
                    </a:lnTo>
                    <a:lnTo>
                      <a:pt x="85" y="2523"/>
                    </a:lnTo>
                    <a:lnTo>
                      <a:pt x="98" y="2499"/>
                    </a:lnTo>
                    <a:lnTo>
                      <a:pt x="112" y="2474"/>
                    </a:lnTo>
                    <a:lnTo>
                      <a:pt x="128" y="2449"/>
                    </a:lnTo>
                    <a:lnTo>
                      <a:pt x="165" y="2396"/>
                    </a:lnTo>
                    <a:lnTo>
                      <a:pt x="206" y="2341"/>
                    </a:lnTo>
                    <a:lnTo>
                      <a:pt x="252" y="2284"/>
                    </a:lnTo>
                    <a:lnTo>
                      <a:pt x="301" y="2223"/>
                    </a:lnTo>
                    <a:lnTo>
                      <a:pt x="354" y="2162"/>
                    </a:lnTo>
                    <a:lnTo>
                      <a:pt x="409" y="2098"/>
                    </a:lnTo>
                    <a:lnTo>
                      <a:pt x="526" y="1963"/>
                    </a:lnTo>
                    <a:lnTo>
                      <a:pt x="647" y="1822"/>
                    </a:lnTo>
                    <a:lnTo>
                      <a:pt x="708" y="1748"/>
                    </a:lnTo>
                    <a:lnTo>
                      <a:pt x="770" y="1671"/>
                    </a:lnTo>
                    <a:lnTo>
                      <a:pt x="829" y="1593"/>
                    </a:lnTo>
                    <a:lnTo>
                      <a:pt x="887" y="1514"/>
                    </a:lnTo>
                    <a:lnTo>
                      <a:pt x="916" y="1473"/>
                    </a:lnTo>
                    <a:lnTo>
                      <a:pt x="945" y="1432"/>
                    </a:lnTo>
                    <a:lnTo>
                      <a:pt x="972" y="1391"/>
                    </a:lnTo>
                    <a:lnTo>
                      <a:pt x="999" y="1349"/>
                    </a:lnTo>
                    <a:lnTo>
                      <a:pt x="1025" y="1307"/>
                    </a:lnTo>
                    <a:lnTo>
                      <a:pt x="1051" y="1263"/>
                    </a:lnTo>
                    <a:lnTo>
                      <a:pt x="1075" y="1220"/>
                    </a:lnTo>
                    <a:lnTo>
                      <a:pt x="1098" y="1176"/>
                    </a:lnTo>
                    <a:lnTo>
                      <a:pt x="1121" y="1133"/>
                    </a:lnTo>
                    <a:lnTo>
                      <a:pt x="1142" y="1088"/>
                    </a:lnTo>
                    <a:lnTo>
                      <a:pt x="1163" y="1043"/>
                    </a:lnTo>
                    <a:lnTo>
                      <a:pt x="1182" y="997"/>
                    </a:lnTo>
                    <a:lnTo>
                      <a:pt x="1200" y="951"/>
                    </a:lnTo>
                    <a:lnTo>
                      <a:pt x="1216" y="904"/>
                    </a:lnTo>
                    <a:lnTo>
                      <a:pt x="1232" y="858"/>
                    </a:lnTo>
                    <a:lnTo>
                      <a:pt x="1245" y="811"/>
                    </a:lnTo>
                    <a:lnTo>
                      <a:pt x="1257" y="763"/>
                    </a:lnTo>
                    <a:lnTo>
                      <a:pt x="1267" y="714"/>
                    </a:lnTo>
                    <a:lnTo>
                      <a:pt x="1277" y="665"/>
                    </a:lnTo>
                    <a:lnTo>
                      <a:pt x="1285" y="617"/>
                    </a:lnTo>
                    <a:lnTo>
                      <a:pt x="1290" y="568"/>
                    </a:lnTo>
                    <a:lnTo>
                      <a:pt x="1292" y="518"/>
                    </a:lnTo>
                    <a:lnTo>
                      <a:pt x="1294" y="467"/>
                    </a:lnTo>
                    <a:lnTo>
                      <a:pt x="1294" y="417"/>
                    </a:lnTo>
                    <a:lnTo>
                      <a:pt x="1291" y="366"/>
                    </a:lnTo>
                    <a:lnTo>
                      <a:pt x="1287" y="314"/>
                    </a:lnTo>
                    <a:lnTo>
                      <a:pt x="1279" y="263"/>
                    </a:lnTo>
                    <a:lnTo>
                      <a:pt x="1270" y="211"/>
                    </a:lnTo>
                    <a:lnTo>
                      <a:pt x="1258" y="159"/>
                    </a:lnTo>
                    <a:lnTo>
                      <a:pt x="1245" y="106"/>
                    </a:lnTo>
                    <a:lnTo>
                      <a:pt x="1228" y="53"/>
                    </a:lnTo>
                    <a:lnTo>
                      <a:pt x="1209" y="0"/>
                    </a:lnTo>
                    <a:lnTo>
                      <a:pt x="1134" y="2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3" name="Freeform 2378"/>
              <p:cNvSpPr>
                <a:spLocks/>
              </p:cNvSpPr>
              <p:nvPr/>
            </p:nvSpPr>
            <p:spPr bwMode="auto">
              <a:xfrm>
                <a:off x="2925" y="1855"/>
                <a:ext cx="599" cy="110"/>
              </a:xfrm>
              <a:custGeom>
                <a:avLst/>
                <a:gdLst>
                  <a:gd name="T0" fmla="*/ 0 w 2397"/>
                  <a:gd name="T1" fmla="*/ 0 h 438"/>
                  <a:gd name="T2" fmla="*/ 0 w 2397"/>
                  <a:gd name="T3" fmla="*/ 0 h 438"/>
                  <a:gd name="T4" fmla="*/ 0 w 2397"/>
                  <a:gd name="T5" fmla="*/ 0 h 438"/>
                  <a:gd name="T6" fmla="*/ 0 w 2397"/>
                  <a:gd name="T7" fmla="*/ 0 h 438"/>
                  <a:gd name="T8" fmla="*/ 0 w 2397"/>
                  <a:gd name="T9" fmla="*/ 0 h 438"/>
                  <a:gd name="T10" fmla="*/ 0 w 2397"/>
                  <a:gd name="T11" fmla="*/ 0 h 438"/>
                  <a:gd name="T12" fmla="*/ 0 w 2397"/>
                  <a:gd name="T13" fmla="*/ 0 h 438"/>
                  <a:gd name="T14" fmla="*/ 0 w 2397"/>
                  <a:gd name="T15" fmla="*/ 0 h 438"/>
                  <a:gd name="T16" fmla="*/ 0 w 2397"/>
                  <a:gd name="T17" fmla="*/ 0 h 438"/>
                  <a:gd name="T18" fmla="*/ 0 w 2397"/>
                  <a:gd name="T19" fmla="*/ 0 h 438"/>
                  <a:gd name="T20" fmla="*/ 0 w 2397"/>
                  <a:gd name="T21" fmla="*/ 0 h 438"/>
                  <a:gd name="T22" fmla="*/ 0 w 2397"/>
                  <a:gd name="T23" fmla="*/ 0 h 438"/>
                  <a:gd name="T24" fmla="*/ 0 w 2397"/>
                  <a:gd name="T25" fmla="*/ 0 h 438"/>
                  <a:gd name="T26" fmla="*/ 0 w 2397"/>
                  <a:gd name="T27" fmla="*/ 0 h 438"/>
                  <a:gd name="T28" fmla="*/ 0 w 2397"/>
                  <a:gd name="T29" fmla="*/ 0 h 438"/>
                  <a:gd name="T30" fmla="*/ 0 w 2397"/>
                  <a:gd name="T31" fmla="*/ 0 h 438"/>
                  <a:gd name="T32" fmla="*/ 0 w 2397"/>
                  <a:gd name="T33" fmla="*/ 0 h 438"/>
                  <a:gd name="T34" fmla="*/ 0 w 2397"/>
                  <a:gd name="T35" fmla="*/ 0 h 438"/>
                  <a:gd name="T36" fmla="*/ 0 w 2397"/>
                  <a:gd name="T37" fmla="*/ 0 h 438"/>
                  <a:gd name="T38" fmla="*/ 0 w 2397"/>
                  <a:gd name="T39" fmla="*/ 0 h 438"/>
                  <a:gd name="T40" fmla="*/ 0 w 2397"/>
                  <a:gd name="T41" fmla="*/ 0 h 438"/>
                  <a:gd name="T42" fmla="*/ 0 w 2397"/>
                  <a:gd name="T43" fmla="*/ 0 h 438"/>
                  <a:gd name="T44" fmla="*/ 0 w 2397"/>
                  <a:gd name="T45" fmla="*/ 0 h 438"/>
                  <a:gd name="T46" fmla="*/ 0 w 2397"/>
                  <a:gd name="T47" fmla="*/ 0 h 438"/>
                  <a:gd name="T48" fmla="*/ 0 w 2397"/>
                  <a:gd name="T49" fmla="*/ 0 h 438"/>
                  <a:gd name="T50" fmla="*/ 0 w 2397"/>
                  <a:gd name="T51" fmla="*/ 0 h 438"/>
                  <a:gd name="T52" fmla="*/ 0 w 2397"/>
                  <a:gd name="T53" fmla="*/ 0 h 438"/>
                  <a:gd name="T54" fmla="*/ 0 w 2397"/>
                  <a:gd name="T55" fmla="*/ 0 h 438"/>
                  <a:gd name="T56" fmla="*/ 0 w 2397"/>
                  <a:gd name="T57" fmla="*/ 0 h 438"/>
                  <a:gd name="T58" fmla="*/ 0 w 2397"/>
                  <a:gd name="T59" fmla="*/ 0 h 438"/>
                  <a:gd name="T60" fmla="*/ 0 w 2397"/>
                  <a:gd name="T61" fmla="*/ 0 h 438"/>
                  <a:gd name="T62" fmla="*/ 0 w 2397"/>
                  <a:gd name="T63" fmla="*/ 0 h 438"/>
                  <a:gd name="T64" fmla="*/ 0 w 2397"/>
                  <a:gd name="T65" fmla="*/ 0 h 438"/>
                  <a:gd name="T66" fmla="*/ 0 w 2397"/>
                  <a:gd name="T67" fmla="*/ 0 h 438"/>
                  <a:gd name="T68" fmla="*/ 0 w 2397"/>
                  <a:gd name="T69" fmla="*/ 0 h 438"/>
                  <a:gd name="T70" fmla="*/ 0 w 2397"/>
                  <a:gd name="T71" fmla="*/ 0 h 438"/>
                  <a:gd name="T72" fmla="*/ 0 w 2397"/>
                  <a:gd name="T73" fmla="*/ 0 h 438"/>
                  <a:gd name="T74" fmla="*/ 0 w 2397"/>
                  <a:gd name="T75" fmla="*/ 0 h 438"/>
                  <a:gd name="T76" fmla="*/ 0 w 2397"/>
                  <a:gd name="T77" fmla="*/ 0 h 438"/>
                  <a:gd name="T78" fmla="*/ 0 w 2397"/>
                  <a:gd name="T79" fmla="*/ 0 h 438"/>
                  <a:gd name="T80" fmla="*/ 0 w 2397"/>
                  <a:gd name="T81" fmla="*/ 0 h 438"/>
                  <a:gd name="T82" fmla="*/ 0 w 2397"/>
                  <a:gd name="T83" fmla="*/ 0 h 438"/>
                  <a:gd name="T84" fmla="*/ 0 w 2397"/>
                  <a:gd name="T85" fmla="*/ 0 h 438"/>
                  <a:gd name="T86" fmla="*/ 0 w 2397"/>
                  <a:gd name="T87" fmla="*/ 0 h 438"/>
                  <a:gd name="T88" fmla="*/ 0 w 2397"/>
                  <a:gd name="T89" fmla="*/ 0 h 438"/>
                  <a:gd name="T90" fmla="*/ 0 w 2397"/>
                  <a:gd name="T91" fmla="*/ 0 h 438"/>
                  <a:gd name="T92" fmla="*/ 0 w 2397"/>
                  <a:gd name="T93" fmla="*/ 0 h 438"/>
                  <a:gd name="T94" fmla="*/ 0 w 2397"/>
                  <a:gd name="T95" fmla="*/ 0 h 438"/>
                  <a:gd name="T96" fmla="*/ 0 w 2397"/>
                  <a:gd name="T97" fmla="*/ 0 h 438"/>
                  <a:gd name="T98" fmla="*/ 0 w 2397"/>
                  <a:gd name="T99" fmla="*/ 0 h 43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397"/>
                  <a:gd name="T151" fmla="*/ 0 h 438"/>
                  <a:gd name="T152" fmla="*/ 2397 w 2397"/>
                  <a:gd name="T153" fmla="*/ 438 h 43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397" h="438">
                    <a:moveTo>
                      <a:pt x="0" y="437"/>
                    </a:moveTo>
                    <a:lnTo>
                      <a:pt x="0" y="437"/>
                    </a:lnTo>
                    <a:lnTo>
                      <a:pt x="27" y="438"/>
                    </a:lnTo>
                    <a:lnTo>
                      <a:pt x="56" y="437"/>
                    </a:lnTo>
                    <a:lnTo>
                      <a:pt x="85" y="436"/>
                    </a:lnTo>
                    <a:lnTo>
                      <a:pt x="115" y="433"/>
                    </a:lnTo>
                    <a:lnTo>
                      <a:pt x="147" y="428"/>
                    </a:lnTo>
                    <a:lnTo>
                      <a:pt x="180" y="424"/>
                    </a:lnTo>
                    <a:lnTo>
                      <a:pt x="213" y="417"/>
                    </a:lnTo>
                    <a:lnTo>
                      <a:pt x="248" y="410"/>
                    </a:lnTo>
                    <a:lnTo>
                      <a:pt x="321" y="395"/>
                    </a:lnTo>
                    <a:lnTo>
                      <a:pt x="396" y="376"/>
                    </a:lnTo>
                    <a:lnTo>
                      <a:pt x="475" y="355"/>
                    </a:lnTo>
                    <a:lnTo>
                      <a:pt x="559" y="333"/>
                    </a:lnTo>
                    <a:lnTo>
                      <a:pt x="729" y="284"/>
                    </a:lnTo>
                    <a:lnTo>
                      <a:pt x="908" y="232"/>
                    </a:lnTo>
                    <a:lnTo>
                      <a:pt x="998" y="209"/>
                    </a:lnTo>
                    <a:lnTo>
                      <a:pt x="1089" y="185"/>
                    </a:lnTo>
                    <a:lnTo>
                      <a:pt x="1180" y="162"/>
                    </a:lnTo>
                    <a:lnTo>
                      <a:pt x="1271" y="141"/>
                    </a:lnTo>
                    <a:lnTo>
                      <a:pt x="1361" y="123"/>
                    </a:lnTo>
                    <a:lnTo>
                      <a:pt x="1450" y="107"/>
                    </a:lnTo>
                    <a:lnTo>
                      <a:pt x="1493" y="100"/>
                    </a:lnTo>
                    <a:lnTo>
                      <a:pt x="1537" y="95"/>
                    </a:lnTo>
                    <a:lnTo>
                      <a:pt x="1579" y="90"/>
                    </a:lnTo>
                    <a:lnTo>
                      <a:pt x="1621" y="86"/>
                    </a:lnTo>
                    <a:lnTo>
                      <a:pt x="1663" y="83"/>
                    </a:lnTo>
                    <a:lnTo>
                      <a:pt x="1704" y="80"/>
                    </a:lnTo>
                    <a:lnTo>
                      <a:pt x="1744" y="80"/>
                    </a:lnTo>
                    <a:lnTo>
                      <a:pt x="1784" y="80"/>
                    </a:lnTo>
                    <a:lnTo>
                      <a:pt x="1822" y="82"/>
                    </a:lnTo>
                    <a:lnTo>
                      <a:pt x="1859" y="86"/>
                    </a:lnTo>
                    <a:lnTo>
                      <a:pt x="1896" y="90"/>
                    </a:lnTo>
                    <a:lnTo>
                      <a:pt x="1930" y="95"/>
                    </a:lnTo>
                    <a:lnTo>
                      <a:pt x="1964" y="102"/>
                    </a:lnTo>
                    <a:lnTo>
                      <a:pt x="1997" y="110"/>
                    </a:lnTo>
                    <a:lnTo>
                      <a:pt x="2029" y="120"/>
                    </a:lnTo>
                    <a:lnTo>
                      <a:pt x="2061" y="131"/>
                    </a:lnTo>
                    <a:lnTo>
                      <a:pt x="2090" y="144"/>
                    </a:lnTo>
                    <a:lnTo>
                      <a:pt x="2117" y="158"/>
                    </a:lnTo>
                    <a:lnTo>
                      <a:pt x="2144" y="174"/>
                    </a:lnTo>
                    <a:lnTo>
                      <a:pt x="2169" y="191"/>
                    </a:lnTo>
                    <a:lnTo>
                      <a:pt x="2194" y="210"/>
                    </a:lnTo>
                    <a:lnTo>
                      <a:pt x="2216" y="231"/>
                    </a:lnTo>
                    <a:lnTo>
                      <a:pt x="2238" y="255"/>
                    </a:lnTo>
                    <a:lnTo>
                      <a:pt x="2257" y="278"/>
                    </a:lnTo>
                    <a:lnTo>
                      <a:pt x="2276" y="306"/>
                    </a:lnTo>
                    <a:lnTo>
                      <a:pt x="2293" y="335"/>
                    </a:lnTo>
                    <a:lnTo>
                      <a:pt x="2309" y="367"/>
                    </a:lnTo>
                    <a:lnTo>
                      <a:pt x="2322" y="400"/>
                    </a:lnTo>
                    <a:lnTo>
                      <a:pt x="2397" y="372"/>
                    </a:lnTo>
                    <a:lnTo>
                      <a:pt x="2381" y="334"/>
                    </a:lnTo>
                    <a:lnTo>
                      <a:pt x="2363" y="297"/>
                    </a:lnTo>
                    <a:lnTo>
                      <a:pt x="2343" y="263"/>
                    </a:lnTo>
                    <a:lnTo>
                      <a:pt x="2322" y="231"/>
                    </a:lnTo>
                    <a:lnTo>
                      <a:pt x="2298" y="202"/>
                    </a:lnTo>
                    <a:lnTo>
                      <a:pt x="2273" y="174"/>
                    </a:lnTo>
                    <a:lnTo>
                      <a:pt x="2246" y="149"/>
                    </a:lnTo>
                    <a:lnTo>
                      <a:pt x="2218" y="127"/>
                    </a:lnTo>
                    <a:lnTo>
                      <a:pt x="2187" y="106"/>
                    </a:lnTo>
                    <a:lnTo>
                      <a:pt x="2156" y="87"/>
                    </a:lnTo>
                    <a:lnTo>
                      <a:pt x="2124" y="71"/>
                    </a:lnTo>
                    <a:lnTo>
                      <a:pt x="2090" y="57"/>
                    </a:lnTo>
                    <a:lnTo>
                      <a:pt x="2055" y="44"/>
                    </a:lnTo>
                    <a:lnTo>
                      <a:pt x="2018" y="33"/>
                    </a:lnTo>
                    <a:lnTo>
                      <a:pt x="1983" y="24"/>
                    </a:lnTo>
                    <a:lnTo>
                      <a:pt x="1945" y="16"/>
                    </a:lnTo>
                    <a:lnTo>
                      <a:pt x="1906" y="11"/>
                    </a:lnTo>
                    <a:lnTo>
                      <a:pt x="1867" y="5"/>
                    </a:lnTo>
                    <a:lnTo>
                      <a:pt x="1826" y="3"/>
                    </a:lnTo>
                    <a:lnTo>
                      <a:pt x="1785" y="1"/>
                    </a:lnTo>
                    <a:lnTo>
                      <a:pt x="1744" y="0"/>
                    </a:lnTo>
                    <a:lnTo>
                      <a:pt x="1702" y="1"/>
                    </a:lnTo>
                    <a:lnTo>
                      <a:pt x="1658" y="3"/>
                    </a:lnTo>
                    <a:lnTo>
                      <a:pt x="1615" y="7"/>
                    </a:lnTo>
                    <a:lnTo>
                      <a:pt x="1571" y="11"/>
                    </a:lnTo>
                    <a:lnTo>
                      <a:pt x="1527" y="16"/>
                    </a:lnTo>
                    <a:lnTo>
                      <a:pt x="1483" y="21"/>
                    </a:lnTo>
                    <a:lnTo>
                      <a:pt x="1436" y="28"/>
                    </a:lnTo>
                    <a:lnTo>
                      <a:pt x="1347" y="44"/>
                    </a:lnTo>
                    <a:lnTo>
                      <a:pt x="1254" y="63"/>
                    </a:lnTo>
                    <a:lnTo>
                      <a:pt x="1162" y="83"/>
                    </a:lnTo>
                    <a:lnTo>
                      <a:pt x="1069" y="107"/>
                    </a:lnTo>
                    <a:lnTo>
                      <a:pt x="977" y="131"/>
                    </a:lnTo>
                    <a:lnTo>
                      <a:pt x="886" y="156"/>
                    </a:lnTo>
                    <a:lnTo>
                      <a:pt x="708" y="206"/>
                    </a:lnTo>
                    <a:lnTo>
                      <a:pt x="536" y="255"/>
                    </a:lnTo>
                    <a:lnTo>
                      <a:pt x="456" y="277"/>
                    </a:lnTo>
                    <a:lnTo>
                      <a:pt x="376" y="298"/>
                    </a:lnTo>
                    <a:lnTo>
                      <a:pt x="302" y="317"/>
                    </a:lnTo>
                    <a:lnTo>
                      <a:pt x="231" y="331"/>
                    </a:lnTo>
                    <a:lnTo>
                      <a:pt x="198" y="338"/>
                    </a:lnTo>
                    <a:lnTo>
                      <a:pt x="167" y="344"/>
                    </a:lnTo>
                    <a:lnTo>
                      <a:pt x="136" y="348"/>
                    </a:lnTo>
                    <a:lnTo>
                      <a:pt x="106" y="352"/>
                    </a:lnTo>
                    <a:lnTo>
                      <a:pt x="78" y="355"/>
                    </a:lnTo>
                    <a:lnTo>
                      <a:pt x="52" y="358"/>
                    </a:lnTo>
                    <a:lnTo>
                      <a:pt x="27" y="358"/>
                    </a:lnTo>
                    <a:lnTo>
                      <a:pt x="3" y="358"/>
                    </a:lnTo>
                    <a:lnTo>
                      <a:pt x="0" y="43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4" name="Freeform 2379"/>
              <p:cNvSpPr>
                <a:spLocks/>
              </p:cNvSpPr>
              <p:nvPr/>
            </p:nvSpPr>
            <p:spPr bwMode="auto">
              <a:xfrm>
                <a:off x="2199" y="1638"/>
                <a:ext cx="726" cy="326"/>
              </a:xfrm>
              <a:custGeom>
                <a:avLst/>
                <a:gdLst>
                  <a:gd name="T0" fmla="*/ 0 w 2905"/>
                  <a:gd name="T1" fmla="*/ 0 h 1307"/>
                  <a:gd name="T2" fmla="*/ 0 w 2905"/>
                  <a:gd name="T3" fmla="*/ 0 h 1307"/>
                  <a:gd name="T4" fmla="*/ 0 w 2905"/>
                  <a:gd name="T5" fmla="*/ 0 h 1307"/>
                  <a:gd name="T6" fmla="*/ 0 w 2905"/>
                  <a:gd name="T7" fmla="*/ 0 h 1307"/>
                  <a:gd name="T8" fmla="*/ 0 w 2905"/>
                  <a:gd name="T9" fmla="*/ 0 h 1307"/>
                  <a:gd name="T10" fmla="*/ 0 w 2905"/>
                  <a:gd name="T11" fmla="*/ 0 h 1307"/>
                  <a:gd name="T12" fmla="*/ 0 w 2905"/>
                  <a:gd name="T13" fmla="*/ 0 h 1307"/>
                  <a:gd name="T14" fmla="*/ 0 w 2905"/>
                  <a:gd name="T15" fmla="*/ 0 h 1307"/>
                  <a:gd name="T16" fmla="*/ 0 w 2905"/>
                  <a:gd name="T17" fmla="*/ 0 h 1307"/>
                  <a:gd name="T18" fmla="*/ 0 w 2905"/>
                  <a:gd name="T19" fmla="*/ 0 h 1307"/>
                  <a:gd name="T20" fmla="*/ 0 w 2905"/>
                  <a:gd name="T21" fmla="*/ 0 h 1307"/>
                  <a:gd name="T22" fmla="*/ 0 w 2905"/>
                  <a:gd name="T23" fmla="*/ 0 h 1307"/>
                  <a:gd name="T24" fmla="*/ 0 w 2905"/>
                  <a:gd name="T25" fmla="*/ 0 h 1307"/>
                  <a:gd name="T26" fmla="*/ 0 w 2905"/>
                  <a:gd name="T27" fmla="*/ 0 h 1307"/>
                  <a:gd name="T28" fmla="*/ 0 w 2905"/>
                  <a:gd name="T29" fmla="*/ 0 h 1307"/>
                  <a:gd name="T30" fmla="*/ 0 w 2905"/>
                  <a:gd name="T31" fmla="*/ 0 h 1307"/>
                  <a:gd name="T32" fmla="*/ 0 w 2905"/>
                  <a:gd name="T33" fmla="*/ 0 h 1307"/>
                  <a:gd name="T34" fmla="*/ 0 w 2905"/>
                  <a:gd name="T35" fmla="*/ 0 h 1307"/>
                  <a:gd name="T36" fmla="*/ 0 w 2905"/>
                  <a:gd name="T37" fmla="*/ 0 h 1307"/>
                  <a:gd name="T38" fmla="*/ 0 w 2905"/>
                  <a:gd name="T39" fmla="*/ 0 h 1307"/>
                  <a:gd name="T40" fmla="*/ 0 w 2905"/>
                  <a:gd name="T41" fmla="*/ 0 h 1307"/>
                  <a:gd name="T42" fmla="*/ 0 w 2905"/>
                  <a:gd name="T43" fmla="*/ 0 h 1307"/>
                  <a:gd name="T44" fmla="*/ 0 w 2905"/>
                  <a:gd name="T45" fmla="*/ 0 h 1307"/>
                  <a:gd name="T46" fmla="*/ 0 w 2905"/>
                  <a:gd name="T47" fmla="*/ 0 h 1307"/>
                  <a:gd name="T48" fmla="*/ 0 w 2905"/>
                  <a:gd name="T49" fmla="*/ 0 h 1307"/>
                  <a:gd name="T50" fmla="*/ 0 w 2905"/>
                  <a:gd name="T51" fmla="*/ 0 h 1307"/>
                  <a:gd name="T52" fmla="*/ 0 w 2905"/>
                  <a:gd name="T53" fmla="*/ 0 h 1307"/>
                  <a:gd name="T54" fmla="*/ 0 w 2905"/>
                  <a:gd name="T55" fmla="*/ 0 h 1307"/>
                  <a:gd name="T56" fmla="*/ 0 w 2905"/>
                  <a:gd name="T57" fmla="*/ 0 h 1307"/>
                  <a:gd name="T58" fmla="*/ 0 w 2905"/>
                  <a:gd name="T59" fmla="*/ 0 h 1307"/>
                  <a:gd name="T60" fmla="*/ 0 w 2905"/>
                  <a:gd name="T61" fmla="*/ 0 h 1307"/>
                  <a:gd name="T62" fmla="*/ 0 w 2905"/>
                  <a:gd name="T63" fmla="*/ 0 h 1307"/>
                  <a:gd name="T64" fmla="*/ 0 w 2905"/>
                  <a:gd name="T65" fmla="*/ 0 h 1307"/>
                  <a:gd name="T66" fmla="*/ 0 w 2905"/>
                  <a:gd name="T67" fmla="*/ 0 h 1307"/>
                  <a:gd name="T68" fmla="*/ 0 w 2905"/>
                  <a:gd name="T69" fmla="*/ 0 h 1307"/>
                  <a:gd name="T70" fmla="*/ 0 w 2905"/>
                  <a:gd name="T71" fmla="*/ 0 h 1307"/>
                  <a:gd name="T72" fmla="*/ 0 w 2905"/>
                  <a:gd name="T73" fmla="*/ 0 h 1307"/>
                  <a:gd name="T74" fmla="*/ 0 w 2905"/>
                  <a:gd name="T75" fmla="*/ 0 h 1307"/>
                  <a:gd name="T76" fmla="*/ 0 w 2905"/>
                  <a:gd name="T77" fmla="*/ 0 h 1307"/>
                  <a:gd name="T78" fmla="*/ 0 w 2905"/>
                  <a:gd name="T79" fmla="*/ 0 h 1307"/>
                  <a:gd name="T80" fmla="*/ 0 w 2905"/>
                  <a:gd name="T81" fmla="*/ 0 h 1307"/>
                  <a:gd name="T82" fmla="*/ 0 w 2905"/>
                  <a:gd name="T83" fmla="*/ 0 h 1307"/>
                  <a:gd name="T84" fmla="*/ 0 w 2905"/>
                  <a:gd name="T85" fmla="*/ 0 h 1307"/>
                  <a:gd name="T86" fmla="*/ 0 w 2905"/>
                  <a:gd name="T87" fmla="*/ 0 h 1307"/>
                  <a:gd name="T88" fmla="*/ 0 w 2905"/>
                  <a:gd name="T89" fmla="*/ 0 h 1307"/>
                  <a:gd name="T90" fmla="*/ 0 w 2905"/>
                  <a:gd name="T91" fmla="*/ 0 h 1307"/>
                  <a:gd name="T92" fmla="*/ 0 w 2905"/>
                  <a:gd name="T93" fmla="*/ 0 h 1307"/>
                  <a:gd name="T94" fmla="*/ 0 w 2905"/>
                  <a:gd name="T95" fmla="*/ 0 h 1307"/>
                  <a:gd name="T96" fmla="*/ 0 w 2905"/>
                  <a:gd name="T97" fmla="*/ 0 h 1307"/>
                  <a:gd name="T98" fmla="*/ 0 w 2905"/>
                  <a:gd name="T99" fmla="*/ 0 h 130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905"/>
                  <a:gd name="T151" fmla="*/ 0 h 1307"/>
                  <a:gd name="T152" fmla="*/ 2905 w 2905"/>
                  <a:gd name="T153" fmla="*/ 1307 h 130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905" h="1307">
                    <a:moveTo>
                      <a:pt x="0" y="53"/>
                    </a:moveTo>
                    <a:lnTo>
                      <a:pt x="0" y="53"/>
                    </a:lnTo>
                    <a:lnTo>
                      <a:pt x="84" y="149"/>
                    </a:lnTo>
                    <a:lnTo>
                      <a:pt x="167" y="242"/>
                    </a:lnTo>
                    <a:lnTo>
                      <a:pt x="249" y="327"/>
                    </a:lnTo>
                    <a:lnTo>
                      <a:pt x="328" y="409"/>
                    </a:lnTo>
                    <a:lnTo>
                      <a:pt x="369" y="449"/>
                    </a:lnTo>
                    <a:lnTo>
                      <a:pt x="409" y="486"/>
                    </a:lnTo>
                    <a:lnTo>
                      <a:pt x="447" y="523"/>
                    </a:lnTo>
                    <a:lnTo>
                      <a:pt x="487" y="558"/>
                    </a:lnTo>
                    <a:lnTo>
                      <a:pt x="526" y="593"/>
                    </a:lnTo>
                    <a:lnTo>
                      <a:pt x="564" y="626"/>
                    </a:lnTo>
                    <a:lnTo>
                      <a:pt x="603" y="659"/>
                    </a:lnTo>
                    <a:lnTo>
                      <a:pt x="642" y="689"/>
                    </a:lnTo>
                    <a:lnTo>
                      <a:pt x="681" y="719"/>
                    </a:lnTo>
                    <a:lnTo>
                      <a:pt x="719" y="749"/>
                    </a:lnTo>
                    <a:lnTo>
                      <a:pt x="757" y="776"/>
                    </a:lnTo>
                    <a:lnTo>
                      <a:pt x="797" y="804"/>
                    </a:lnTo>
                    <a:lnTo>
                      <a:pt x="835" y="830"/>
                    </a:lnTo>
                    <a:lnTo>
                      <a:pt x="873" y="855"/>
                    </a:lnTo>
                    <a:lnTo>
                      <a:pt x="913" y="879"/>
                    </a:lnTo>
                    <a:lnTo>
                      <a:pt x="953" y="903"/>
                    </a:lnTo>
                    <a:lnTo>
                      <a:pt x="991" y="924"/>
                    </a:lnTo>
                    <a:lnTo>
                      <a:pt x="1030" y="947"/>
                    </a:lnTo>
                    <a:lnTo>
                      <a:pt x="1070" y="966"/>
                    </a:lnTo>
                    <a:lnTo>
                      <a:pt x="1110" y="986"/>
                    </a:lnTo>
                    <a:lnTo>
                      <a:pt x="1151" y="1006"/>
                    </a:lnTo>
                    <a:lnTo>
                      <a:pt x="1190" y="1023"/>
                    </a:lnTo>
                    <a:lnTo>
                      <a:pt x="1231" y="1042"/>
                    </a:lnTo>
                    <a:lnTo>
                      <a:pt x="1272" y="1057"/>
                    </a:lnTo>
                    <a:lnTo>
                      <a:pt x="1313" y="1073"/>
                    </a:lnTo>
                    <a:lnTo>
                      <a:pt x="1355" y="1089"/>
                    </a:lnTo>
                    <a:lnTo>
                      <a:pt x="1397" y="1104"/>
                    </a:lnTo>
                    <a:lnTo>
                      <a:pt x="1440" y="1117"/>
                    </a:lnTo>
                    <a:lnTo>
                      <a:pt x="1483" y="1130"/>
                    </a:lnTo>
                    <a:lnTo>
                      <a:pt x="1527" y="1142"/>
                    </a:lnTo>
                    <a:lnTo>
                      <a:pt x="1570" y="1154"/>
                    </a:lnTo>
                    <a:lnTo>
                      <a:pt x="1615" y="1166"/>
                    </a:lnTo>
                    <a:lnTo>
                      <a:pt x="1705" y="1185"/>
                    </a:lnTo>
                    <a:lnTo>
                      <a:pt x="1797" y="1204"/>
                    </a:lnTo>
                    <a:lnTo>
                      <a:pt x="1894" y="1221"/>
                    </a:lnTo>
                    <a:lnTo>
                      <a:pt x="1991" y="1236"/>
                    </a:lnTo>
                    <a:lnTo>
                      <a:pt x="2093" y="1249"/>
                    </a:lnTo>
                    <a:lnTo>
                      <a:pt x="2197" y="1261"/>
                    </a:lnTo>
                    <a:lnTo>
                      <a:pt x="2304" y="1271"/>
                    </a:lnTo>
                    <a:lnTo>
                      <a:pt x="2416" y="1279"/>
                    </a:lnTo>
                    <a:lnTo>
                      <a:pt x="2531" y="1287"/>
                    </a:lnTo>
                    <a:lnTo>
                      <a:pt x="2650" y="1295"/>
                    </a:lnTo>
                    <a:lnTo>
                      <a:pt x="2774" y="1302"/>
                    </a:lnTo>
                    <a:lnTo>
                      <a:pt x="2902" y="1307"/>
                    </a:lnTo>
                    <a:lnTo>
                      <a:pt x="2905" y="1228"/>
                    </a:lnTo>
                    <a:lnTo>
                      <a:pt x="2778" y="1221"/>
                    </a:lnTo>
                    <a:lnTo>
                      <a:pt x="2655" y="1214"/>
                    </a:lnTo>
                    <a:lnTo>
                      <a:pt x="2537" y="1208"/>
                    </a:lnTo>
                    <a:lnTo>
                      <a:pt x="2422" y="1200"/>
                    </a:lnTo>
                    <a:lnTo>
                      <a:pt x="2312" y="1191"/>
                    </a:lnTo>
                    <a:lnTo>
                      <a:pt x="2205" y="1180"/>
                    </a:lnTo>
                    <a:lnTo>
                      <a:pt x="2102" y="1170"/>
                    </a:lnTo>
                    <a:lnTo>
                      <a:pt x="2002" y="1156"/>
                    </a:lnTo>
                    <a:lnTo>
                      <a:pt x="1906" y="1142"/>
                    </a:lnTo>
                    <a:lnTo>
                      <a:pt x="1812" y="1126"/>
                    </a:lnTo>
                    <a:lnTo>
                      <a:pt x="1722" y="1108"/>
                    </a:lnTo>
                    <a:lnTo>
                      <a:pt x="1634" y="1088"/>
                    </a:lnTo>
                    <a:lnTo>
                      <a:pt x="1590" y="1077"/>
                    </a:lnTo>
                    <a:lnTo>
                      <a:pt x="1548" y="1065"/>
                    </a:lnTo>
                    <a:lnTo>
                      <a:pt x="1506" y="1053"/>
                    </a:lnTo>
                    <a:lnTo>
                      <a:pt x="1463" y="1040"/>
                    </a:lnTo>
                    <a:lnTo>
                      <a:pt x="1422" y="1027"/>
                    </a:lnTo>
                    <a:lnTo>
                      <a:pt x="1382" y="1013"/>
                    </a:lnTo>
                    <a:lnTo>
                      <a:pt x="1342" y="998"/>
                    </a:lnTo>
                    <a:lnTo>
                      <a:pt x="1301" y="983"/>
                    </a:lnTo>
                    <a:lnTo>
                      <a:pt x="1261" y="968"/>
                    </a:lnTo>
                    <a:lnTo>
                      <a:pt x="1223" y="950"/>
                    </a:lnTo>
                    <a:lnTo>
                      <a:pt x="1184" y="933"/>
                    </a:lnTo>
                    <a:lnTo>
                      <a:pt x="1145" y="915"/>
                    </a:lnTo>
                    <a:lnTo>
                      <a:pt x="1107" y="895"/>
                    </a:lnTo>
                    <a:lnTo>
                      <a:pt x="1069" y="875"/>
                    </a:lnTo>
                    <a:lnTo>
                      <a:pt x="1030" y="854"/>
                    </a:lnTo>
                    <a:lnTo>
                      <a:pt x="992" y="833"/>
                    </a:lnTo>
                    <a:lnTo>
                      <a:pt x="955" y="811"/>
                    </a:lnTo>
                    <a:lnTo>
                      <a:pt x="917" y="787"/>
                    </a:lnTo>
                    <a:lnTo>
                      <a:pt x="880" y="763"/>
                    </a:lnTo>
                    <a:lnTo>
                      <a:pt x="842" y="738"/>
                    </a:lnTo>
                    <a:lnTo>
                      <a:pt x="805" y="712"/>
                    </a:lnTo>
                    <a:lnTo>
                      <a:pt x="766" y="684"/>
                    </a:lnTo>
                    <a:lnTo>
                      <a:pt x="729" y="656"/>
                    </a:lnTo>
                    <a:lnTo>
                      <a:pt x="691" y="627"/>
                    </a:lnTo>
                    <a:lnTo>
                      <a:pt x="654" y="597"/>
                    </a:lnTo>
                    <a:lnTo>
                      <a:pt x="616" y="565"/>
                    </a:lnTo>
                    <a:lnTo>
                      <a:pt x="578" y="532"/>
                    </a:lnTo>
                    <a:lnTo>
                      <a:pt x="539" y="499"/>
                    </a:lnTo>
                    <a:lnTo>
                      <a:pt x="501" y="463"/>
                    </a:lnTo>
                    <a:lnTo>
                      <a:pt x="463" y="428"/>
                    </a:lnTo>
                    <a:lnTo>
                      <a:pt x="425" y="391"/>
                    </a:lnTo>
                    <a:lnTo>
                      <a:pt x="385" y="353"/>
                    </a:lnTo>
                    <a:lnTo>
                      <a:pt x="306" y="272"/>
                    </a:lnTo>
                    <a:lnTo>
                      <a:pt x="227" y="188"/>
                    </a:lnTo>
                    <a:lnTo>
                      <a:pt x="143" y="96"/>
                    </a:lnTo>
                    <a:lnTo>
                      <a:pt x="6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5" name="Freeform 2380"/>
              <p:cNvSpPr>
                <a:spLocks/>
              </p:cNvSpPr>
              <p:nvPr/>
            </p:nvSpPr>
            <p:spPr bwMode="auto">
              <a:xfrm>
                <a:off x="1466" y="1518"/>
                <a:ext cx="748" cy="293"/>
              </a:xfrm>
              <a:custGeom>
                <a:avLst/>
                <a:gdLst>
                  <a:gd name="T0" fmla="*/ 0 w 2994"/>
                  <a:gd name="T1" fmla="*/ 0 h 1175"/>
                  <a:gd name="T2" fmla="*/ 0 w 2994"/>
                  <a:gd name="T3" fmla="*/ 0 h 1175"/>
                  <a:gd name="T4" fmla="*/ 0 w 2994"/>
                  <a:gd name="T5" fmla="*/ 0 h 1175"/>
                  <a:gd name="T6" fmla="*/ 0 w 2994"/>
                  <a:gd name="T7" fmla="*/ 0 h 1175"/>
                  <a:gd name="T8" fmla="*/ 0 w 2994"/>
                  <a:gd name="T9" fmla="*/ 0 h 1175"/>
                  <a:gd name="T10" fmla="*/ 0 w 2994"/>
                  <a:gd name="T11" fmla="*/ 0 h 1175"/>
                  <a:gd name="T12" fmla="*/ 0 w 2994"/>
                  <a:gd name="T13" fmla="*/ 0 h 1175"/>
                  <a:gd name="T14" fmla="*/ 0 w 2994"/>
                  <a:gd name="T15" fmla="*/ 0 h 1175"/>
                  <a:gd name="T16" fmla="*/ 0 w 2994"/>
                  <a:gd name="T17" fmla="*/ 0 h 1175"/>
                  <a:gd name="T18" fmla="*/ 0 w 2994"/>
                  <a:gd name="T19" fmla="*/ 0 h 1175"/>
                  <a:gd name="T20" fmla="*/ 0 w 2994"/>
                  <a:gd name="T21" fmla="*/ 0 h 1175"/>
                  <a:gd name="T22" fmla="*/ 0 w 2994"/>
                  <a:gd name="T23" fmla="*/ 0 h 1175"/>
                  <a:gd name="T24" fmla="*/ 0 w 2994"/>
                  <a:gd name="T25" fmla="*/ 0 h 1175"/>
                  <a:gd name="T26" fmla="*/ 0 w 2994"/>
                  <a:gd name="T27" fmla="*/ 0 h 1175"/>
                  <a:gd name="T28" fmla="*/ 0 w 2994"/>
                  <a:gd name="T29" fmla="*/ 0 h 1175"/>
                  <a:gd name="T30" fmla="*/ 0 w 2994"/>
                  <a:gd name="T31" fmla="*/ 0 h 1175"/>
                  <a:gd name="T32" fmla="*/ 0 w 2994"/>
                  <a:gd name="T33" fmla="*/ 0 h 1175"/>
                  <a:gd name="T34" fmla="*/ 0 w 2994"/>
                  <a:gd name="T35" fmla="*/ 0 h 1175"/>
                  <a:gd name="T36" fmla="*/ 0 w 2994"/>
                  <a:gd name="T37" fmla="*/ 0 h 1175"/>
                  <a:gd name="T38" fmla="*/ 0 w 2994"/>
                  <a:gd name="T39" fmla="*/ 0 h 1175"/>
                  <a:gd name="T40" fmla="*/ 0 w 2994"/>
                  <a:gd name="T41" fmla="*/ 0 h 1175"/>
                  <a:gd name="T42" fmla="*/ 0 w 2994"/>
                  <a:gd name="T43" fmla="*/ 0 h 1175"/>
                  <a:gd name="T44" fmla="*/ 0 w 2994"/>
                  <a:gd name="T45" fmla="*/ 0 h 1175"/>
                  <a:gd name="T46" fmla="*/ 0 w 2994"/>
                  <a:gd name="T47" fmla="*/ 0 h 1175"/>
                  <a:gd name="T48" fmla="*/ 0 w 2994"/>
                  <a:gd name="T49" fmla="*/ 0 h 1175"/>
                  <a:gd name="T50" fmla="*/ 0 w 2994"/>
                  <a:gd name="T51" fmla="*/ 0 h 1175"/>
                  <a:gd name="T52" fmla="*/ 0 w 2994"/>
                  <a:gd name="T53" fmla="*/ 0 h 1175"/>
                  <a:gd name="T54" fmla="*/ 0 w 2994"/>
                  <a:gd name="T55" fmla="*/ 0 h 1175"/>
                  <a:gd name="T56" fmla="*/ 0 w 2994"/>
                  <a:gd name="T57" fmla="*/ 0 h 1175"/>
                  <a:gd name="T58" fmla="*/ 0 w 2994"/>
                  <a:gd name="T59" fmla="*/ 0 h 1175"/>
                  <a:gd name="T60" fmla="*/ 0 w 2994"/>
                  <a:gd name="T61" fmla="*/ 0 h 1175"/>
                  <a:gd name="T62" fmla="*/ 0 w 2994"/>
                  <a:gd name="T63" fmla="*/ 0 h 1175"/>
                  <a:gd name="T64" fmla="*/ 0 w 2994"/>
                  <a:gd name="T65" fmla="*/ 0 h 1175"/>
                  <a:gd name="T66" fmla="*/ 0 w 2994"/>
                  <a:gd name="T67" fmla="*/ 0 h 1175"/>
                  <a:gd name="T68" fmla="*/ 0 w 2994"/>
                  <a:gd name="T69" fmla="*/ 0 h 1175"/>
                  <a:gd name="T70" fmla="*/ 0 w 2994"/>
                  <a:gd name="T71" fmla="*/ 0 h 1175"/>
                  <a:gd name="T72" fmla="*/ 0 w 2994"/>
                  <a:gd name="T73" fmla="*/ 0 h 1175"/>
                  <a:gd name="T74" fmla="*/ 0 w 2994"/>
                  <a:gd name="T75" fmla="*/ 0 h 1175"/>
                  <a:gd name="T76" fmla="*/ 0 w 2994"/>
                  <a:gd name="T77" fmla="*/ 0 h 1175"/>
                  <a:gd name="T78" fmla="*/ 0 w 2994"/>
                  <a:gd name="T79" fmla="*/ 0 h 1175"/>
                  <a:gd name="T80" fmla="*/ 0 w 2994"/>
                  <a:gd name="T81" fmla="*/ 0 h 1175"/>
                  <a:gd name="T82" fmla="*/ 0 w 2994"/>
                  <a:gd name="T83" fmla="*/ 0 h 1175"/>
                  <a:gd name="T84" fmla="*/ 0 w 2994"/>
                  <a:gd name="T85" fmla="*/ 0 h 1175"/>
                  <a:gd name="T86" fmla="*/ 0 w 2994"/>
                  <a:gd name="T87" fmla="*/ 0 h 1175"/>
                  <a:gd name="T88" fmla="*/ 0 w 2994"/>
                  <a:gd name="T89" fmla="*/ 0 h 1175"/>
                  <a:gd name="T90" fmla="*/ 0 w 2994"/>
                  <a:gd name="T91" fmla="*/ 0 h 1175"/>
                  <a:gd name="T92" fmla="*/ 0 w 2994"/>
                  <a:gd name="T93" fmla="*/ 0 h 1175"/>
                  <a:gd name="T94" fmla="*/ 0 w 2994"/>
                  <a:gd name="T95" fmla="*/ 0 h 1175"/>
                  <a:gd name="T96" fmla="*/ 0 w 2994"/>
                  <a:gd name="T97" fmla="*/ 0 h 1175"/>
                  <a:gd name="T98" fmla="*/ 0 w 2994"/>
                  <a:gd name="T99" fmla="*/ 0 h 1175"/>
                  <a:gd name="T100" fmla="*/ 0 w 2994"/>
                  <a:gd name="T101" fmla="*/ 0 h 1175"/>
                  <a:gd name="T102" fmla="*/ 0 w 2994"/>
                  <a:gd name="T103" fmla="*/ 0 h 1175"/>
                  <a:gd name="T104" fmla="*/ 0 w 2994"/>
                  <a:gd name="T105" fmla="*/ 0 h 1175"/>
                  <a:gd name="T106" fmla="*/ 0 w 2994"/>
                  <a:gd name="T107" fmla="*/ 0 h 1175"/>
                  <a:gd name="T108" fmla="*/ 0 w 2994"/>
                  <a:gd name="T109" fmla="*/ 0 h 1175"/>
                  <a:gd name="T110" fmla="*/ 0 w 2994"/>
                  <a:gd name="T111" fmla="*/ 0 h 1175"/>
                  <a:gd name="T112" fmla="*/ 0 w 2994"/>
                  <a:gd name="T113" fmla="*/ 0 h 1175"/>
                  <a:gd name="T114" fmla="*/ 0 w 2994"/>
                  <a:gd name="T115" fmla="*/ 0 h 1175"/>
                  <a:gd name="T116" fmla="*/ 0 w 2994"/>
                  <a:gd name="T117" fmla="*/ 0 h 1175"/>
                  <a:gd name="T118" fmla="*/ 0 w 2994"/>
                  <a:gd name="T119" fmla="*/ 0 h 117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94"/>
                  <a:gd name="T181" fmla="*/ 0 h 1175"/>
                  <a:gd name="T182" fmla="*/ 2994 w 2994"/>
                  <a:gd name="T183" fmla="*/ 1175 h 117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94" h="1175">
                    <a:moveTo>
                      <a:pt x="148" y="1146"/>
                    </a:moveTo>
                    <a:lnTo>
                      <a:pt x="148" y="1146"/>
                    </a:lnTo>
                    <a:lnTo>
                      <a:pt x="136" y="1113"/>
                    </a:lnTo>
                    <a:lnTo>
                      <a:pt x="126" y="1080"/>
                    </a:lnTo>
                    <a:lnTo>
                      <a:pt x="117" y="1048"/>
                    </a:lnTo>
                    <a:lnTo>
                      <a:pt x="107" y="1016"/>
                    </a:lnTo>
                    <a:lnTo>
                      <a:pt x="101" y="986"/>
                    </a:lnTo>
                    <a:lnTo>
                      <a:pt x="94" y="956"/>
                    </a:lnTo>
                    <a:lnTo>
                      <a:pt x="90" y="927"/>
                    </a:lnTo>
                    <a:lnTo>
                      <a:pt x="86" y="898"/>
                    </a:lnTo>
                    <a:lnTo>
                      <a:pt x="82" y="870"/>
                    </a:lnTo>
                    <a:lnTo>
                      <a:pt x="81" y="842"/>
                    </a:lnTo>
                    <a:lnTo>
                      <a:pt x="81" y="816"/>
                    </a:lnTo>
                    <a:lnTo>
                      <a:pt x="81" y="789"/>
                    </a:lnTo>
                    <a:lnTo>
                      <a:pt x="82" y="763"/>
                    </a:lnTo>
                    <a:lnTo>
                      <a:pt x="85" y="738"/>
                    </a:lnTo>
                    <a:lnTo>
                      <a:pt x="88" y="714"/>
                    </a:lnTo>
                    <a:lnTo>
                      <a:pt x="92" y="690"/>
                    </a:lnTo>
                    <a:lnTo>
                      <a:pt x="97" y="667"/>
                    </a:lnTo>
                    <a:lnTo>
                      <a:pt x="103" y="644"/>
                    </a:lnTo>
                    <a:lnTo>
                      <a:pt x="110" y="622"/>
                    </a:lnTo>
                    <a:lnTo>
                      <a:pt x="118" y="601"/>
                    </a:lnTo>
                    <a:lnTo>
                      <a:pt x="126" y="579"/>
                    </a:lnTo>
                    <a:lnTo>
                      <a:pt x="136" y="558"/>
                    </a:lnTo>
                    <a:lnTo>
                      <a:pt x="146" y="538"/>
                    </a:lnTo>
                    <a:lnTo>
                      <a:pt x="158" y="519"/>
                    </a:lnTo>
                    <a:lnTo>
                      <a:pt x="169" y="499"/>
                    </a:lnTo>
                    <a:lnTo>
                      <a:pt x="183" y="480"/>
                    </a:lnTo>
                    <a:lnTo>
                      <a:pt x="196" y="462"/>
                    </a:lnTo>
                    <a:lnTo>
                      <a:pt x="210" y="445"/>
                    </a:lnTo>
                    <a:lnTo>
                      <a:pt x="225" y="428"/>
                    </a:lnTo>
                    <a:lnTo>
                      <a:pt x="241" y="410"/>
                    </a:lnTo>
                    <a:lnTo>
                      <a:pt x="258" y="395"/>
                    </a:lnTo>
                    <a:lnTo>
                      <a:pt x="275" y="377"/>
                    </a:lnTo>
                    <a:lnTo>
                      <a:pt x="294" y="362"/>
                    </a:lnTo>
                    <a:lnTo>
                      <a:pt x="312" y="347"/>
                    </a:lnTo>
                    <a:lnTo>
                      <a:pt x="332" y="333"/>
                    </a:lnTo>
                    <a:lnTo>
                      <a:pt x="352" y="318"/>
                    </a:lnTo>
                    <a:lnTo>
                      <a:pt x="373" y="305"/>
                    </a:lnTo>
                    <a:lnTo>
                      <a:pt x="394" y="290"/>
                    </a:lnTo>
                    <a:lnTo>
                      <a:pt x="416" y="277"/>
                    </a:lnTo>
                    <a:lnTo>
                      <a:pt x="440" y="265"/>
                    </a:lnTo>
                    <a:lnTo>
                      <a:pt x="462" y="253"/>
                    </a:lnTo>
                    <a:lnTo>
                      <a:pt x="488" y="242"/>
                    </a:lnTo>
                    <a:lnTo>
                      <a:pt x="511" y="230"/>
                    </a:lnTo>
                    <a:lnTo>
                      <a:pt x="536" y="219"/>
                    </a:lnTo>
                    <a:lnTo>
                      <a:pt x="589" y="199"/>
                    </a:lnTo>
                    <a:lnTo>
                      <a:pt x="643" y="179"/>
                    </a:lnTo>
                    <a:lnTo>
                      <a:pt x="699" y="162"/>
                    </a:lnTo>
                    <a:lnTo>
                      <a:pt x="757" y="148"/>
                    </a:lnTo>
                    <a:lnTo>
                      <a:pt x="816" y="133"/>
                    </a:lnTo>
                    <a:lnTo>
                      <a:pt x="878" y="121"/>
                    </a:lnTo>
                    <a:lnTo>
                      <a:pt x="940" y="111"/>
                    </a:lnTo>
                    <a:lnTo>
                      <a:pt x="1004" y="102"/>
                    </a:lnTo>
                    <a:lnTo>
                      <a:pt x="1070" y="95"/>
                    </a:lnTo>
                    <a:lnTo>
                      <a:pt x="1134" y="88"/>
                    </a:lnTo>
                    <a:lnTo>
                      <a:pt x="1202" y="84"/>
                    </a:lnTo>
                    <a:lnTo>
                      <a:pt x="1269" y="82"/>
                    </a:lnTo>
                    <a:lnTo>
                      <a:pt x="1336" y="80"/>
                    </a:lnTo>
                    <a:lnTo>
                      <a:pt x="1405" y="80"/>
                    </a:lnTo>
                    <a:lnTo>
                      <a:pt x="1474" y="82"/>
                    </a:lnTo>
                    <a:lnTo>
                      <a:pt x="1544" y="84"/>
                    </a:lnTo>
                    <a:lnTo>
                      <a:pt x="1612" y="88"/>
                    </a:lnTo>
                    <a:lnTo>
                      <a:pt x="1681" y="94"/>
                    </a:lnTo>
                    <a:lnTo>
                      <a:pt x="1748" y="100"/>
                    </a:lnTo>
                    <a:lnTo>
                      <a:pt x="1817" y="108"/>
                    </a:lnTo>
                    <a:lnTo>
                      <a:pt x="1884" y="117"/>
                    </a:lnTo>
                    <a:lnTo>
                      <a:pt x="1951" y="128"/>
                    </a:lnTo>
                    <a:lnTo>
                      <a:pt x="2017" y="140"/>
                    </a:lnTo>
                    <a:lnTo>
                      <a:pt x="2082" y="152"/>
                    </a:lnTo>
                    <a:lnTo>
                      <a:pt x="2145" y="166"/>
                    </a:lnTo>
                    <a:lnTo>
                      <a:pt x="2209" y="181"/>
                    </a:lnTo>
                    <a:lnTo>
                      <a:pt x="2270" y="197"/>
                    </a:lnTo>
                    <a:lnTo>
                      <a:pt x="2330" y="214"/>
                    </a:lnTo>
                    <a:lnTo>
                      <a:pt x="2388" y="231"/>
                    </a:lnTo>
                    <a:lnTo>
                      <a:pt x="2445" y="249"/>
                    </a:lnTo>
                    <a:lnTo>
                      <a:pt x="2499" y="269"/>
                    </a:lnTo>
                    <a:lnTo>
                      <a:pt x="2552" y="290"/>
                    </a:lnTo>
                    <a:lnTo>
                      <a:pt x="2602" y="311"/>
                    </a:lnTo>
                    <a:lnTo>
                      <a:pt x="2651" y="334"/>
                    </a:lnTo>
                    <a:lnTo>
                      <a:pt x="2696" y="356"/>
                    </a:lnTo>
                    <a:lnTo>
                      <a:pt x="2739" y="380"/>
                    </a:lnTo>
                    <a:lnTo>
                      <a:pt x="2779" y="404"/>
                    </a:lnTo>
                    <a:lnTo>
                      <a:pt x="2816" y="429"/>
                    </a:lnTo>
                    <a:lnTo>
                      <a:pt x="2850" y="454"/>
                    </a:lnTo>
                    <a:lnTo>
                      <a:pt x="2882" y="480"/>
                    </a:lnTo>
                    <a:lnTo>
                      <a:pt x="2895" y="492"/>
                    </a:lnTo>
                    <a:lnTo>
                      <a:pt x="2910" y="506"/>
                    </a:lnTo>
                    <a:lnTo>
                      <a:pt x="2922" y="519"/>
                    </a:lnTo>
                    <a:lnTo>
                      <a:pt x="2934" y="532"/>
                    </a:lnTo>
                    <a:lnTo>
                      <a:pt x="2994" y="479"/>
                    </a:lnTo>
                    <a:lnTo>
                      <a:pt x="2981" y="465"/>
                    </a:lnTo>
                    <a:lnTo>
                      <a:pt x="2967" y="449"/>
                    </a:lnTo>
                    <a:lnTo>
                      <a:pt x="2951" y="434"/>
                    </a:lnTo>
                    <a:lnTo>
                      <a:pt x="2934" y="420"/>
                    </a:lnTo>
                    <a:lnTo>
                      <a:pt x="2899" y="391"/>
                    </a:lnTo>
                    <a:lnTo>
                      <a:pt x="2862" y="363"/>
                    </a:lnTo>
                    <a:lnTo>
                      <a:pt x="2821" y="337"/>
                    </a:lnTo>
                    <a:lnTo>
                      <a:pt x="2779" y="310"/>
                    </a:lnTo>
                    <a:lnTo>
                      <a:pt x="2733" y="285"/>
                    </a:lnTo>
                    <a:lnTo>
                      <a:pt x="2685" y="261"/>
                    </a:lnTo>
                    <a:lnTo>
                      <a:pt x="2635" y="238"/>
                    </a:lnTo>
                    <a:lnTo>
                      <a:pt x="2582" y="216"/>
                    </a:lnTo>
                    <a:lnTo>
                      <a:pt x="2527" y="194"/>
                    </a:lnTo>
                    <a:lnTo>
                      <a:pt x="2472" y="174"/>
                    </a:lnTo>
                    <a:lnTo>
                      <a:pt x="2412" y="154"/>
                    </a:lnTo>
                    <a:lnTo>
                      <a:pt x="2353" y="136"/>
                    </a:lnTo>
                    <a:lnTo>
                      <a:pt x="2291" y="119"/>
                    </a:lnTo>
                    <a:lnTo>
                      <a:pt x="2227" y="103"/>
                    </a:lnTo>
                    <a:lnTo>
                      <a:pt x="2164" y="87"/>
                    </a:lnTo>
                    <a:lnTo>
                      <a:pt x="2098" y="74"/>
                    </a:lnTo>
                    <a:lnTo>
                      <a:pt x="2032" y="61"/>
                    </a:lnTo>
                    <a:lnTo>
                      <a:pt x="1963" y="49"/>
                    </a:lnTo>
                    <a:lnTo>
                      <a:pt x="1896" y="38"/>
                    </a:lnTo>
                    <a:lnTo>
                      <a:pt x="1827" y="29"/>
                    </a:lnTo>
                    <a:lnTo>
                      <a:pt x="1757" y="21"/>
                    </a:lnTo>
                    <a:lnTo>
                      <a:pt x="1687" y="14"/>
                    </a:lnTo>
                    <a:lnTo>
                      <a:pt x="1617" y="8"/>
                    </a:lnTo>
                    <a:lnTo>
                      <a:pt x="1546" y="4"/>
                    </a:lnTo>
                    <a:lnTo>
                      <a:pt x="1476" y="1"/>
                    </a:lnTo>
                    <a:lnTo>
                      <a:pt x="1406" y="0"/>
                    </a:lnTo>
                    <a:lnTo>
                      <a:pt x="1336" y="0"/>
                    </a:lnTo>
                    <a:lnTo>
                      <a:pt x="1266" y="1"/>
                    </a:lnTo>
                    <a:lnTo>
                      <a:pt x="1198" y="4"/>
                    </a:lnTo>
                    <a:lnTo>
                      <a:pt x="1129" y="9"/>
                    </a:lnTo>
                    <a:lnTo>
                      <a:pt x="1062" y="14"/>
                    </a:lnTo>
                    <a:lnTo>
                      <a:pt x="994" y="22"/>
                    </a:lnTo>
                    <a:lnTo>
                      <a:pt x="928" y="32"/>
                    </a:lnTo>
                    <a:lnTo>
                      <a:pt x="864" y="42"/>
                    </a:lnTo>
                    <a:lnTo>
                      <a:pt x="800" y="55"/>
                    </a:lnTo>
                    <a:lnTo>
                      <a:pt x="738" y="70"/>
                    </a:lnTo>
                    <a:lnTo>
                      <a:pt x="678" y="86"/>
                    </a:lnTo>
                    <a:lnTo>
                      <a:pt x="618" y="104"/>
                    </a:lnTo>
                    <a:lnTo>
                      <a:pt x="561" y="124"/>
                    </a:lnTo>
                    <a:lnTo>
                      <a:pt x="506" y="145"/>
                    </a:lnTo>
                    <a:lnTo>
                      <a:pt x="480" y="157"/>
                    </a:lnTo>
                    <a:lnTo>
                      <a:pt x="453" y="169"/>
                    </a:lnTo>
                    <a:lnTo>
                      <a:pt x="427" y="182"/>
                    </a:lnTo>
                    <a:lnTo>
                      <a:pt x="402" y="194"/>
                    </a:lnTo>
                    <a:lnTo>
                      <a:pt x="377" y="209"/>
                    </a:lnTo>
                    <a:lnTo>
                      <a:pt x="353" y="222"/>
                    </a:lnTo>
                    <a:lnTo>
                      <a:pt x="329" y="236"/>
                    </a:lnTo>
                    <a:lnTo>
                      <a:pt x="307" y="252"/>
                    </a:lnTo>
                    <a:lnTo>
                      <a:pt x="284" y="268"/>
                    </a:lnTo>
                    <a:lnTo>
                      <a:pt x="263" y="284"/>
                    </a:lnTo>
                    <a:lnTo>
                      <a:pt x="242" y="301"/>
                    </a:lnTo>
                    <a:lnTo>
                      <a:pt x="222" y="318"/>
                    </a:lnTo>
                    <a:lnTo>
                      <a:pt x="202" y="337"/>
                    </a:lnTo>
                    <a:lnTo>
                      <a:pt x="184" y="355"/>
                    </a:lnTo>
                    <a:lnTo>
                      <a:pt x="165" y="374"/>
                    </a:lnTo>
                    <a:lnTo>
                      <a:pt x="148" y="393"/>
                    </a:lnTo>
                    <a:lnTo>
                      <a:pt x="132" y="413"/>
                    </a:lnTo>
                    <a:lnTo>
                      <a:pt x="117" y="434"/>
                    </a:lnTo>
                    <a:lnTo>
                      <a:pt x="102" y="455"/>
                    </a:lnTo>
                    <a:lnTo>
                      <a:pt x="89" y="478"/>
                    </a:lnTo>
                    <a:lnTo>
                      <a:pt x="76" y="500"/>
                    </a:lnTo>
                    <a:lnTo>
                      <a:pt x="64" y="524"/>
                    </a:lnTo>
                    <a:lnTo>
                      <a:pt x="53" y="548"/>
                    </a:lnTo>
                    <a:lnTo>
                      <a:pt x="43" y="571"/>
                    </a:lnTo>
                    <a:lnTo>
                      <a:pt x="33" y="597"/>
                    </a:lnTo>
                    <a:lnTo>
                      <a:pt x="26" y="622"/>
                    </a:lnTo>
                    <a:lnTo>
                      <a:pt x="19" y="648"/>
                    </a:lnTo>
                    <a:lnTo>
                      <a:pt x="14" y="674"/>
                    </a:lnTo>
                    <a:lnTo>
                      <a:pt x="8" y="702"/>
                    </a:lnTo>
                    <a:lnTo>
                      <a:pt x="4" y="730"/>
                    </a:lnTo>
                    <a:lnTo>
                      <a:pt x="2" y="758"/>
                    </a:lnTo>
                    <a:lnTo>
                      <a:pt x="0" y="787"/>
                    </a:lnTo>
                    <a:lnTo>
                      <a:pt x="0" y="816"/>
                    </a:lnTo>
                    <a:lnTo>
                      <a:pt x="0" y="846"/>
                    </a:lnTo>
                    <a:lnTo>
                      <a:pt x="3" y="876"/>
                    </a:lnTo>
                    <a:lnTo>
                      <a:pt x="6" y="907"/>
                    </a:lnTo>
                    <a:lnTo>
                      <a:pt x="10" y="938"/>
                    </a:lnTo>
                    <a:lnTo>
                      <a:pt x="16" y="970"/>
                    </a:lnTo>
                    <a:lnTo>
                      <a:pt x="22" y="1003"/>
                    </a:lnTo>
                    <a:lnTo>
                      <a:pt x="30" y="1036"/>
                    </a:lnTo>
                    <a:lnTo>
                      <a:pt x="39" y="1070"/>
                    </a:lnTo>
                    <a:lnTo>
                      <a:pt x="49" y="1105"/>
                    </a:lnTo>
                    <a:lnTo>
                      <a:pt x="61" y="1139"/>
                    </a:lnTo>
                    <a:lnTo>
                      <a:pt x="74" y="1175"/>
                    </a:lnTo>
                    <a:lnTo>
                      <a:pt x="148" y="114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6" name="Freeform 2381"/>
              <p:cNvSpPr>
                <a:spLocks/>
              </p:cNvSpPr>
              <p:nvPr/>
            </p:nvSpPr>
            <p:spPr bwMode="auto">
              <a:xfrm>
                <a:off x="1171" y="1804"/>
                <a:ext cx="344" cy="343"/>
              </a:xfrm>
              <a:custGeom>
                <a:avLst/>
                <a:gdLst>
                  <a:gd name="T0" fmla="*/ 0 w 1377"/>
                  <a:gd name="T1" fmla="*/ 0 h 1371"/>
                  <a:gd name="T2" fmla="*/ 0 w 1377"/>
                  <a:gd name="T3" fmla="*/ 0 h 1371"/>
                  <a:gd name="T4" fmla="*/ 0 w 1377"/>
                  <a:gd name="T5" fmla="*/ 0 h 1371"/>
                  <a:gd name="T6" fmla="*/ 0 w 1377"/>
                  <a:gd name="T7" fmla="*/ 0 h 1371"/>
                  <a:gd name="T8" fmla="*/ 0 w 1377"/>
                  <a:gd name="T9" fmla="*/ 0 h 1371"/>
                  <a:gd name="T10" fmla="*/ 0 w 1377"/>
                  <a:gd name="T11" fmla="*/ 0 h 1371"/>
                  <a:gd name="T12" fmla="*/ 0 w 1377"/>
                  <a:gd name="T13" fmla="*/ 0 h 1371"/>
                  <a:gd name="T14" fmla="*/ 0 w 1377"/>
                  <a:gd name="T15" fmla="*/ 0 h 1371"/>
                  <a:gd name="T16" fmla="*/ 0 w 1377"/>
                  <a:gd name="T17" fmla="*/ 0 h 1371"/>
                  <a:gd name="T18" fmla="*/ 0 w 1377"/>
                  <a:gd name="T19" fmla="*/ 0 h 1371"/>
                  <a:gd name="T20" fmla="*/ 0 w 1377"/>
                  <a:gd name="T21" fmla="*/ 0 h 1371"/>
                  <a:gd name="T22" fmla="*/ 0 w 1377"/>
                  <a:gd name="T23" fmla="*/ 0 h 1371"/>
                  <a:gd name="T24" fmla="*/ 0 w 1377"/>
                  <a:gd name="T25" fmla="*/ 0 h 1371"/>
                  <a:gd name="T26" fmla="*/ 0 w 1377"/>
                  <a:gd name="T27" fmla="*/ 0 h 1371"/>
                  <a:gd name="T28" fmla="*/ 0 w 1377"/>
                  <a:gd name="T29" fmla="*/ 0 h 1371"/>
                  <a:gd name="T30" fmla="*/ 0 w 1377"/>
                  <a:gd name="T31" fmla="*/ 0 h 1371"/>
                  <a:gd name="T32" fmla="*/ 0 w 1377"/>
                  <a:gd name="T33" fmla="*/ 0 h 1371"/>
                  <a:gd name="T34" fmla="*/ 0 w 1377"/>
                  <a:gd name="T35" fmla="*/ 0 h 1371"/>
                  <a:gd name="T36" fmla="*/ 0 w 1377"/>
                  <a:gd name="T37" fmla="*/ 0 h 1371"/>
                  <a:gd name="T38" fmla="*/ 0 w 1377"/>
                  <a:gd name="T39" fmla="*/ 0 h 1371"/>
                  <a:gd name="T40" fmla="*/ 0 w 1377"/>
                  <a:gd name="T41" fmla="*/ 0 h 1371"/>
                  <a:gd name="T42" fmla="*/ 0 w 1377"/>
                  <a:gd name="T43" fmla="*/ 0 h 1371"/>
                  <a:gd name="T44" fmla="*/ 0 w 1377"/>
                  <a:gd name="T45" fmla="*/ 0 h 1371"/>
                  <a:gd name="T46" fmla="*/ 0 w 1377"/>
                  <a:gd name="T47" fmla="*/ 0 h 1371"/>
                  <a:gd name="T48" fmla="*/ 0 w 1377"/>
                  <a:gd name="T49" fmla="*/ 0 h 1371"/>
                  <a:gd name="T50" fmla="*/ 0 w 1377"/>
                  <a:gd name="T51" fmla="*/ 0 h 1371"/>
                  <a:gd name="T52" fmla="*/ 0 w 1377"/>
                  <a:gd name="T53" fmla="*/ 0 h 1371"/>
                  <a:gd name="T54" fmla="*/ 0 w 1377"/>
                  <a:gd name="T55" fmla="*/ 0 h 1371"/>
                  <a:gd name="T56" fmla="*/ 0 w 1377"/>
                  <a:gd name="T57" fmla="*/ 0 h 1371"/>
                  <a:gd name="T58" fmla="*/ 0 w 1377"/>
                  <a:gd name="T59" fmla="*/ 0 h 1371"/>
                  <a:gd name="T60" fmla="*/ 0 w 1377"/>
                  <a:gd name="T61" fmla="*/ 0 h 1371"/>
                  <a:gd name="T62" fmla="*/ 0 w 1377"/>
                  <a:gd name="T63" fmla="*/ 0 h 1371"/>
                  <a:gd name="T64" fmla="*/ 0 w 1377"/>
                  <a:gd name="T65" fmla="*/ 0 h 1371"/>
                  <a:gd name="T66" fmla="*/ 0 w 1377"/>
                  <a:gd name="T67" fmla="*/ 0 h 1371"/>
                  <a:gd name="T68" fmla="*/ 0 w 1377"/>
                  <a:gd name="T69" fmla="*/ 0 h 1371"/>
                  <a:gd name="T70" fmla="*/ 0 w 1377"/>
                  <a:gd name="T71" fmla="*/ 0 h 1371"/>
                  <a:gd name="T72" fmla="*/ 0 w 1377"/>
                  <a:gd name="T73" fmla="*/ 0 h 1371"/>
                  <a:gd name="T74" fmla="*/ 0 w 1377"/>
                  <a:gd name="T75" fmla="*/ 0 h 1371"/>
                  <a:gd name="T76" fmla="*/ 0 w 1377"/>
                  <a:gd name="T77" fmla="*/ 0 h 1371"/>
                  <a:gd name="T78" fmla="*/ 0 w 1377"/>
                  <a:gd name="T79" fmla="*/ 0 h 1371"/>
                  <a:gd name="T80" fmla="*/ 0 w 1377"/>
                  <a:gd name="T81" fmla="*/ 0 h 1371"/>
                  <a:gd name="T82" fmla="*/ 0 w 1377"/>
                  <a:gd name="T83" fmla="*/ 0 h 1371"/>
                  <a:gd name="T84" fmla="*/ 0 w 1377"/>
                  <a:gd name="T85" fmla="*/ 0 h 1371"/>
                  <a:gd name="T86" fmla="*/ 0 w 1377"/>
                  <a:gd name="T87" fmla="*/ 0 h 1371"/>
                  <a:gd name="T88" fmla="*/ 0 w 1377"/>
                  <a:gd name="T89" fmla="*/ 0 h 1371"/>
                  <a:gd name="T90" fmla="*/ 0 w 1377"/>
                  <a:gd name="T91" fmla="*/ 0 h 13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77"/>
                  <a:gd name="T139" fmla="*/ 0 h 1371"/>
                  <a:gd name="T140" fmla="*/ 1377 w 1377"/>
                  <a:gd name="T141" fmla="*/ 1371 h 137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77" h="1371">
                    <a:moveTo>
                      <a:pt x="46" y="1371"/>
                    </a:moveTo>
                    <a:lnTo>
                      <a:pt x="46" y="1371"/>
                    </a:lnTo>
                    <a:lnTo>
                      <a:pt x="82" y="1347"/>
                    </a:lnTo>
                    <a:lnTo>
                      <a:pt x="121" y="1324"/>
                    </a:lnTo>
                    <a:lnTo>
                      <a:pt x="166" y="1300"/>
                    </a:lnTo>
                    <a:lnTo>
                      <a:pt x="214" y="1275"/>
                    </a:lnTo>
                    <a:lnTo>
                      <a:pt x="321" y="1223"/>
                    </a:lnTo>
                    <a:lnTo>
                      <a:pt x="436" y="1169"/>
                    </a:lnTo>
                    <a:lnTo>
                      <a:pt x="558" y="1112"/>
                    </a:lnTo>
                    <a:lnTo>
                      <a:pt x="684" y="1050"/>
                    </a:lnTo>
                    <a:lnTo>
                      <a:pt x="746" y="1017"/>
                    </a:lnTo>
                    <a:lnTo>
                      <a:pt x="808" y="983"/>
                    </a:lnTo>
                    <a:lnTo>
                      <a:pt x="870" y="947"/>
                    </a:lnTo>
                    <a:lnTo>
                      <a:pt x="929" y="910"/>
                    </a:lnTo>
                    <a:lnTo>
                      <a:pt x="958" y="892"/>
                    </a:lnTo>
                    <a:lnTo>
                      <a:pt x="986" y="872"/>
                    </a:lnTo>
                    <a:lnTo>
                      <a:pt x="1015" y="852"/>
                    </a:lnTo>
                    <a:lnTo>
                      <a:pt x="1043" y="831"/>
                    </a:lnTo>
                    <a:lnTo>
                      <a:pt x="1069" y="810"/>
                    </a:lnTo>
                    <a:lnTo>
                      <a:pt x="1096" y="789"/>
                    </a:lnTo>
                    <a:lnTo>
                      <a:pt x="1121" y="767"/>
                    </a:lnTo>
                    <a:lnTo>
                      <a:pt x="1146" y="744"/>
                    </a:lnTo>
                    <a:lnTo>
                      <a:pt x="1168" y="720"/>
                    </a:lnTo>
                    <a:lnTo>
                      <a:pt x="1192" y="697"/>
                    </a:lnTo>
                    <a:lnTo>
                      <a:pt x="1213" y="672"/>
                    </a:lnTo>
                    <a:lnTo>
                      <a:pt x="1234" y="646"/>
                    </a:lnTo>
                    <a:lnTo>
                      <a:pt x="1254" y="621"/>
                    </a:lnTo>
                    <a:lnTo>
                      <a:pt x="1271" y="595"/>
                    </a:lnTo>
                    <a:lnTo>
                      <a:pt x="1288" y="567"/>
                    </a:lnTo>
                    <a:lnTo>
                      <a:pt x="1304" y="540"/>
                    </a:lnTo>
                    <a:lnTo>
                      <a:pt x="1319" y="512"/>
                    </a:lnTo>
                    <a:lnTo>
                      <a:pt x="1332" y="481"/>
                    </a:lnTo>
                    <a:lnTo>
                      <a:pt x="1344" y="452"/>
                    </a:lnTo>
                    <a:lnTo>
                      <a:pt x="1353" y="421"/>
                    </a:lnTo>
                    <a:lnTo>
                      <a:pt x="1361" y="390"/>
                    </a:lnTo>
                    <a:lnTo>
                      <a:pt x="1368" y="357"/>
                    </a:lnTo>
                    <a:lnTo>
                      <a:pt x="1373" y="324"/>
                    </a:lnTo>
                    <a:lnTo>
                      <a:pt x="1375" y="291"/>
                    </a:lnTo>
                    <a:lnTo>
                      <a:pt x="1377" y="257"/>
                    </a:lnTo>
                    <a:lnTo>
                      <a:pt x="1375" y="223"/>
                    </a:lnTo>
                    <a:lnTo>
                      <a:pt x="1372" y="187"/>
                    </a:lnTo>
                    <a:lnTo>
                      <a:pt x="1368" y="151"/>
                    </a:lnTo>
                    <a:lnTo>
                      <a:pt x="1360" y="115"/>
                    </a:lnTo>
                    <a:lnTo>
                      <a:pt x="1350" y="78"/>
                    </a:lnTo>
                    <a:lnTo>
                      <a:pt x="1340" y="39"/>
                    </a:lnTo>
                    <a:lnTo>
                      <a:pt x="1325" y="0"/>
                    </a:lnTo>
                    <a:lnTo>
                      <a:pt x="1251" y="29"/>
                    </a:lnTo>
                    <a:lnTo>
                      <a:pt x="1263" y="63"/>
                    </a:lnTo>
                    <a:lnTo>
                      <a:pt x="1274" y="97"/>
                    </a:lnTo>
                    <a:lnTo>
                      <a:pt x="1282" y="132"/>
                    </a:lnTo>
                    <a:lnTo>
                      <a:pt x="1288" y="165"/>
                    </a:lnTo>
                    <a:lnTo>
                      <a:pt x="1292" y="196"/>
                    </a:lnTo>
                    <a:lnTo>
                      <a:pt x="1295" y="227"/>
                    </a:lnTo>
                    <a:lnTo>
                      <a:pt x="1296" y="257"/>
                    </a:lnTo>
                    <a:lnTo>
                      <a:pt x="1295" y="287"/>
                    </a:lnTo>
                    <a:lnTo>
                      <a:pt x="1292" y="316"/>
                    </a:lnTo>
                    <a:lnTo>
                      <a:pt x="1288" y="344"/>
                    </a:lnTo>
                    <a:lnTo>
                      <a:pt x="1283" y="372"/>
                    </a:lnTo>
                    <a:lnTo>
                      <a:pt x="1276" y="400"/>
                    </a:lnTo>
                    <a:lnTo>
                      <a:pt x="1267" y="426"/>
                    </a:lnTo>
                    <a:lnTo>
                      <a:pt x="1258" y="451"/>
                    </a:lnTo>
                    <a:lnTo>
                      <a:pt x="1246" y="478"/>
                    </a:lnTo>
                    <a:lnTo>
                      <a:pt x="1234" y="503"/>
                    </a:lnTo>
                    <a:lnTo>
                      <a:pt x="1220" y="526"/>
                    </a:lnTo>
                    <a:lnTo>
                      <a:pt x="1205" y="550"/>
                    </a:lnTo>
                    <a:lnTo>
                      <a:pt x="1188" y="574"/>
                    </a:lnTo>
                    <a:lnTo>
                      <a:pt x="1171" y="598"/>
                    </a:lnTo>
                    <a:lnTo>
                      <a:pt x="1152" y="620"/>
                    </a:lnTo>
                    <a:lnTo>
                      <a:pt x="1133" y="643"/>
                    </a:lnTo>
                    <a:lnTo>
                      <a:pt x="1111" y="664"/>
                    </a:lnTo>
                    <a:lnTo>
                      <a:pt x="1090" y="686"/>
                    </a:lnTo>
                    <a:lnTo>
                      <a:pt x="1067" y="707"/>
                    </a:lnTo>
                    <a:lnTo>
                      <a:pt x="1043" y="727"/>
                    </a:lnTo>
                    <a:lnTo>
                      <a:pt x="1019" y="748"/>
                    </a:lnTo>
                    <a:lnTo>
                      <a:pt x="994" y="768"/>
                    </a:lnTo>
                    <a:lnTo>
                      <a:pt x="968" y="788"/>
                    </a:lnTo>
                    <a:lnTo>
                      <a:pt x="941" y="806"/>
                    </a:lnTo>
                    <a:lnTo>
                      <a:pt x="913" y="825"/>
                    </a:lnTo>
                    <a:lnTo>
                      <a:pt x="886" y="843"/>
                    </a:lnTo>
                    <a:lnTo>
                      <a:pt x="828" y="879"/>
                    </a:lnTo>
                    <a:lnTo>
                      <a:pt x="768" y="914"/>
                    </a:lnTo>
                    <a:lnTo>
                      <a:pt x="709" y="947"/>
                    </a:lnTo>
                    <a:lnTo>
                      <a:pt x="647" y="979"/>
                    </a:lnTo>
                    <a:lnTo>
                      <a:pt x="524" y="1040"/>
                    </a:lnTo>
                    <a:lnTo>
                      <a:pt x="403" y="1097"/>
                    </a:lnTo>
                    <a:lnTo>
                      <a:pt x="286" y="1151"/>
                    </a:lnTo>
                    <a:lnTo>
                      <a:pt x="178" y="1204"/>
                    </a:lnTo>
                    <a:lnTo>
                      <a:pt x="128" y="1229"/>
                    </a:lnTo>
                    <a:lnTo>
                      <a:pt x="82" y="1254"/>
                    </a:lnTo>
                    <a:lnTo>
                      <a:pt x="40" y="1280"/>
                    </a:lnTo>
                    <a:lnTo>
                      <a:pt x="0" y="1305"/>
                    </a:lnTo>
                    <a:lnTo>
                      <a:pt x="46" y="137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7" name="Freeform 2382"/>
              <p:cNvSpPr>
                <a:spLocks/>
              </p:cNvSpPr>
              <p:nvPr/>
            </p:nvSpPr>
            <p:spPr bwMode="auto">
              <a:xfrm>
                <a:off x="855" y="2616"/>
                <a:ext cx="405" cy="705"/>
              </a:xfrm>
              <a:custGeom>
                <a:avLst/>
                <a:gdLst>
                  <a:gd name="T0" fmla="*/ 0 w 1617"/>
                  <a:gd name="T1" fmla="*/ 0 h 2818"/>
                  <a:gd name="T2" fmla="*/ 0 w 1617"/>
                  <a:gd name="T3" fmla="*/ 0 h 2818"/>
                  <a:gd name="T4" fmla="*/ 0 w 1617"/>
                  <a:gd name="T5" fmla="*/ 0 h 2818"/>
                  <a:gd name="T6" fmla="*/ 0 w 1617"/>
                  <a:gd name="T7" fmla="*/ 0 h 2818"/>
                  <a:gd name="T8" fmla="*/ 0 w 1617"/>
                  <a:gd name="T9" fmla="*/ 0 h 2818"/>
                  <a:gd name="T10" fmla="*/ 0 w 1617"/>
                  <a:gd name="T11" fmla="*/ 0 h 2818"/>
                  <a:gd name="T12" fmla="*/ 0 w 1617"/>
                  <a:gd name="T13" fmla="*/ 0 h 2818"/>
                  <a:gd name="T14" fmla="*/ 0 w 1617"/>
                  <a:gd name="T15" fmla="*/ 0 h 2818"/>
                  <a:gd name="T16" fmla="*/ 0 w 1617"/>
                  <a:gd name="T17" fmla="*/ 0 h 2818"/>
                  <a:gd name="T18" fmla="*/ 0 w 1617"/>
                  <a:gd name="T19" fmla="*/ 0 h 2818"/>
                  <a:gd name="T20" fmla="*/ 0 w 1617"/>
                  <a:gd name="T21" fmla="*/ 0 h 2818"/>
                  <a:gd name="T22" fmla="*/ 0 w 1617"/>
                  <a:gd name="T23" fmla="*/ 0 h 2818"/>
                  <a:gd name="T24" fmla="*/ 0 w 1617"/>
                  <a:gd name="T25" fmla="*/ 0 h 2818"/>
                  <a:gd name="T26" fmla="*/ 0 w 1617"/>
                  <a:gd name="T27" fmla="*/ 0 h 2818"/>
                  <a:gd name="T28" fmla="*/ 0 w 1617"/>
                  <a:gd name="T29" fmla="*/ 0 h 2818"/>
                  <a:gd name="T30" fmla="*/ 0 w 1617"/>
                  <a:gd name="T31" fmla="*/ 0 h 2818"/>
                  <a:gd name="T32" fmla="*/ 0 w 1617"/>
                  <a:gd name="T33" fmla="*/ 0 h 2818"/>
                  <a:gd name="T34" fmla="*/ 0 w 1617"/>
                  <a:gd name="T35" fmla="*/ 0 h 2818"/>
                  <a:gd name="T36" fmla="*/ 0 w 1617"/>
                  <a:gd name="T37" fmla="*/ 0 h 2818"/>
                  <a:gd name="T38" fmla="*/ 0 w 1617"/>
                  <a:gd name="T39" fmla="*/ 0 h 2818"/>
                  <a:gd name="T40" fmla="*/ 0 w 1617"/>
                  <a:gd name="T41" fmla="*/ 0 h 2818"/>
                  <a:gd name="T42" fmla="*/ 0 w 1617"/>
                  <a:gd name="T43" fmla="*/ 0 h 2818"/>
                  <a:gd name="T44" fmla="*/ 0 w 1617"/>
                  <a:gd name="T45" fmla="*/ 0 h 2818"/>
                  <a:gd name="T46" fmla="*/ 0 w 1617"/>
                  <a:gd name="T47" fmla="*/ 0 h 2818"/>
                  <a:gd name="T48" fmla="*/ 0 w 1617"/>
                  <a:gd name="T49" fmla="*/ 0 h 2818"/>
                  <a:gd name="T50" fmla="*/ 0 w 1617"/>
                  <a:gd name="T51" fmla="*/ 0 h 2818"/>
                  <a:gd name="T52" fmla="*/ 0 w 1617"/>
                  <a:gd name="T53" fmla="*/ 0 h 2818"/>
                  <a:gd name="T54" fmla="*/ 0 w 1617"/>
                  <a:gd name="T55" fmla="*/ 0 h 2818"/>
                  <a:gd name="T56" fmla="*/ 0 w 1617"/>
                  <a:gd name="T57" fmla="*/ 0 h 2818"/>
                  <a:gd name="T58" fmla="*/ 0 w 1617"/>
                  <a:gd name="T59" fmla="*/ 0 h 2818"/>
                  <a:gd name="T60" fmla="*/ 0 w 1617"/>
                  <a:gd name="T61" fmla="*/ 0 h 2818"/>
                  <a:gd name="T62" fmla="*/ 0 w 1617"/>
                  <a:gd name="T63" fmla="*/ 0 h 2818"/>
                  <a:gd name="T64" fmla="*/ 0 w 1617"/>
                  <a:gd name="T65" fmla="*/ 0 h 2818"/>
                  <a:gd name="T66" fmla="*/ 0 w 1617"/>
                  <a:gd name="T67" fmla="*/ 0 h 2818"/>
                  <a:gd name="T68" fmla="*/ 0 w 1617"/>
                  <a:gd name="T69" fmla="*/ 0 h 2818"/>
                  <a:gd name="T70" fmla="*/ 0 w 1617"/>
                  <a:gd name="T71" fmla="*/ 0 h 2818"/>
                  <a:gd name="T72" fmla="*/ 0 w 1617"/>
                  <a:gd name="T73" fmla="*/ 0 h 2818"/>
                  <a:gd name="T74" fmla="*/ 0 w 1617"/>
                  <a:gd name="T75" fmla="*/ 0 h 2818"/>
                  <a:gd name="T76" fmla="*/ 0 w 1617"/>
                  <a:gd name="T77" fmla="*/ 0 h 2818"/>
                  <a:gd name="T78" fmla="*/ 0 w 1617"/>
                  <a:gd name="T79" fmla="*/ 0 h 2818"/>
                  <a:gd name="T80" fmla="*/ 0 w 1617"/>
                  <a:gd name="T81" fmla="*/ 0 h 2818"/>
                  <a:gd name="T82" fmla="*/ 0 w 1617"/>
                  <a:gd name="T83" fmla="*/ 0 h 2818"/>
                  <a:gd name="T84" fmla="*/ 0 w 1617"/>
                  <a:gd name="T85" fmla="*/ 0 h 2818"/>
                  <a:gd name="T86" fmla="*/ 0 w 1617"/>
                  <a:gd name="T87" fmla="*/ 0 h 2818"/>
                  <a:gd name="T88" fmla="*/ 0 w 1617"/>
                  <a:gd name="T89" fmla="*/ 0 h 2818"/>
                  <a:gd name="T90" fmla="*/ 0 w 1617"/>
                  <a:gd name="T91" fmla="*/ 0 h 2818"/>
                  <a:gd name="T92" fmla="*/ 0 w 1617"/>
                  <a:gd name="T93" fmla="*/ 0 h 2818"/>
                  <a:gd name="T94" fmla="*/ 0 w 1617"/>
                  <a:gd name="T95" fmla="*/ 0 h 28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617"/>
                  <a:gd name="T145" fmla="*/ 0 h 2818"/>
                  <a:gd name="T146" fmla="*/ 1617 w 1617"/>
                  <a:gd name="T147" fmla="*/ 2818 h 28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617" h="2818">
                    <a:moveTo>
                      <a:pt x="1171" y="2780"/>
                    </a:moveTo>
                    <a:lnTo>
                      <a:pt x="1157" y="2818"/>
                    </a:lnTo>
                    <a:lnTo>
                      <a:pt x="1194" y="2786"/>
                    </a:lnTo>
                    <a:lnTo>
                      <a:pt x="1229" y="2755"/>
                    </a:lnTo>
                    <a:lnTo>
                      <a:pt x="1262" y="2723"/>
                    </a:lnTo>
                    <a:lnTo>
                      <a:pt x="1295" y="2693"/>
                    </a:lnTo>
                    <a:lnTo>
                      <a:pt x="1324" y="2662"/>
                    </a:lnTo>
                    <a:lnTo>
                      <a:pt x="1353" y="2631"/>
                    </a:lnTo>
                    <a:lnTo>
                      <a:pt x="1381" y="2600"/>
                    </a:lnTo>
                    <a:lnTo>
                      <a:pt x="1406" y="2570"/>
                    </a:lnTo>
                    <a:lnTo>
                      <a:pt x="1429" y="2539"/>
                    </a:lnTo>
                    <a:lnTo>
                      <a:pt x="1452" y="2510"/>
                    </a:lnTo>
                    <a:lnTo>
                      <a:pt x="1473" y="2480"/>
                    </a:lnTo>
                    <a:lnTo>
                      <a:pt x="1491" y="2451"/>
                    </a:lnTo>
                    <a:lnTo>
                      <a:pt x="1510" y="2421"/>
                    </a:lnTo>
                    <a:lnTo>
                      <a:pt x="1526" y="2392"/>
                    </a:lnTo>
                    <a:lnTo>
                      <a:pt x="1540" y="2363"/>
                    </a:lnTo>
                    <a:lnTo>
                      <a:pt x="1555" y="2334"/>
                    </a:lnTo>
                    <a:lnTo>
                      <a:pt x="1567" y="2305"/>
                    </a:lnTo>
                    <a:lnTo>
                      <a:pt x="1577" y="2275"/>
                    </a:lnTo>
                    <a:lnTo>
                      <a:pt x="1586" y="2248"/>
                    </a:lnTo>
                    <a:lnTo>
                      <a:pt x="1596" y="2219"/>
                    </a:lnTo>
                    <a:lnTo>
                      <a:pt x="1602" y="2191"/>
                    </a:lnTo>
                    <a:lnTo>
                      <a:pt x="1608" y="2162"/>
                    </a:lnTo>
                    <a:lnTo>
                      <a:pt x="1612" y="2134"/>
                    </a:lnTo>
                    <a:lnTo>
                      <a:pt x="1615" y="2107"/>
                    </a:lnTo>
                    <a:lnTo>
                      <a:pt x="1617" y="2079"/>
                    </a:lnTo>
                    <a:lnTo>
                      <a:pt x="1617" y="2051"/>
                    </a:lnTo>
                    <a:lnTo>
                      <a:pt x="1617" y="2025"/>
                    </a:lnTo>
                    <a:lnTo>
                      <a:pt x="1615" y="1997"/>
                    </a:lnTo>
                    <a:lnTo>
                      <a:pt x="1612" y="1971"/>
                    </a:lnTo>
                    <a:lnTo>
                      <a:pt x="1608" y="1944"/>
                    </a:lnTo>
                    <a:lnTo>
                      <a:pt x="1602" y="1918"/>
                    </a:lnTo>
                    <a:lnTo>
                      <a:pt x="1597" y="1891"/>
                    </a:lnTo>
                    <a:lnTo>
                      <a:pt x="1589" y="1866"/>
                    </a:lnTo>
                    <a:lnTo>
                      <a:pt x="1581" y="1840"/>
                    </a:lnTo>
                    <a:lnTo>
                      <a:pt x="1572" y="1815"/>
                    </a:lnTo>
                    <a:lnTo>
                      <a:pt x="1563" y="1790"/>
                    </a:lnTo>
                    <a:lnTo>
                      <a:pt x="1551" y="1765"/>
                    </a:lnTo>
                    <a:lnTo>
                      <a:pt x="1540" y="1740"/>
                    </a:lnTo>
                    <a:lnTo>
                      <a:pt x="1527" y="1716"/>
                    </a:lnTo>
                    <a:lnTo>
                      <a:pt x="1514" y="1692"/>
                    </a:lnTo>
                    <a:lnTo>
                      <a:pt x="1499" y="1667"/>
                    </a:lnTo>
                    <a:lnTo>
                      <a:pt x="1485" y="1643"/>
                    </a:lnTo>
                    <a:lnTo>
                      <a:pt x="1469" y="1619"/>
                    </a:lnTo>
                    <a:lnTo>
                      <a:pt x="1453" y="1596"/>
                    </a:lnTo>
                    <a:lnTo>
                      <a:pt x="1419" y="1551"/>
                    </a:lnTo>
                    <a:lnTo>
                      <a:pt x="1382" y="1505"/>
                    </a:lnTo>
                    <a:lnTo>
                      <a:pt x="1342" y="1460"/>
                    </a:lnTo>
                    <a:lnTo>
                      <a:pt x="1301" y="1416"/>
                    </a:lnTo>
                    <a:lnTo>
                      <a:pt x="1258" y="1373"/>
                    </a:lnTo>
                    <a:lnTo>
                      <a:pt x="1213" y="1330"/>
                    </a:lnTo>
                    <a:lnTo>
                      <a:pt x="1167" y="1288"/>
                    </a:lnTo>
                    <a:lnTo>
                      <a:pt x="1120" y="1246"/>
                    </a:lnTo>
                    <a:lnTo>
                      <a:pt x="1072" y="1205"/>
                    </a:lnTo>
                    <a:lnTo>
                      <a:pt x="1023" y="1164"/>
                    </a:lnTo>
                    <a:lnTo>
                      <a:pt x="922" y="1085"/>
                    </a:lnTo>
                    <a:lnTo>
                      <a:pt x="821" y="1007"/>
                    </a:lnTo>
                    <a:lnTo>
                      <a:pt x="719" y="930"/>
                    </a:lnTo>
                    <a:lnTo>
                      <a:pt x="620" y="855"/>
                    </a:lnTo>
                    <a:lnTo>
                      <a:pt x="525" y="781"/>
                    </a:lnTo>
                    <a:lnTo>
                      <a:pt x="435" y="707"/>
                    </a:lnTo>
                    <a:lnTo>
                      <a:pt x="393" y="672"/>
                    </a:lnTo>
                    <a:lnTo>
                      <a:pt x="352" y="636"/>
                    </a:lnTo>
                    <a:lnTo>
                      <a:pt x="314" y="602"/>
                    </a:lnTo>
                    <a:lnTo>
                      <a:pt x="277" y="566"/>
                    </a:lnTo>
                    <a:lnTo>
                      <a:pt x="243" y="532"/>
                    </a:lnTo>
                    <a:lnTo>
                      <a:pt x="212" y="496"/>
                    </a:lnTo>
                    <a:lnTo>
                      <a:pt x="185" y="463"/>
                    </a:lnTo>
                    <a:lnTo>
                      <a:pt x="158" y="429"/>
                    </a:lnTo>
                    <a:lnTo>
                      <a:pt x="148" y="412"/>
                    </a:lnTo>
                    <a:lnTo>
                      <a:pt x="137" y="396"/>
                    </a:lnTo>
                    <a:lnTo>
                      <a:pt x="128" y="379"/>
                    </a:lnTo>
                    <a:lnTo>
                      <a:pt x="119" y="363"/>
                    </a:lnTo>
                    <a:lnTo>
                      <a:pt x="111" y="346"/>
                    </a:lnTo>
                    <a:lnTo>
                      <a:pt x="104" y="330"/>
                    </a:lnTo>
                    <a:lnTo>
                      <a:pt x="97" y="314"/>
                    </a:lnTo>
                    <a:lnTo>
                      <a:pt x="92" y="298"/>
                    </a:lnTo>
                    <a:lnTo>
                      <a:pt x="88" y="282"/>
                    </a:lnTo>
                    <a:lnTo>
                      <a:pt x="84" y="266"/>
                    </a:lnTo>
                    <a:lnTo>
                      <a:pt x="83" y="252"/>
                    </a:lnTo>
                    <a:lnTo>
                      <a:pt x="82" y="236"/>
                    </a:lnTo>
                    <a:lnTo>
                      <a:pt x="80" y="220"/>
                    </a:lnTo>
                    <a:lnTo>
                      <a:pt x="80" y="206"/>
                    </a:lnTo>
                    <a:lnTo>
                      <a:pt x="83" y="190"/>
                    </a:lnTo>
                    <a:lnTo>
                      <a:pt x="84" y="174"/>
                    </a:lnTo>
                    <a:lnTo>
                      <a:pt x="88" y="160"/>
                    </a:lnTo>
                    <a:lnTo>
                      <a:pt x="92" y="144"/>
                    </a:lnTo>
                    <a:lnTo>
                      <a:pt x="99" y="128"/>
                    </a:lnTo>
                    <a:lnTo>
                      <a:pt x="105" y="112"/>
                    </a:lnTo>
                    <a:lnTo>
                      <a:pt x="113" y="96"/>
                    </a:lnTo>
                    <a:lnTo>
                      <a:pt x="123" y="80"/>
                    </a:lnTo>
                    <a:lnTo>
                      <a:pt x="133" y="63"/>
                    </a:lnTo>
                    <a:lnTo>
                      <a:pt x="144" y="47"/>
                    </a:lnTo>
                    <a:lnTo>
                      <a:pt x="80" y="0"/>
                    </a:lnTo>
                    <a:lnTo>
                      <a:pt x="66" y="18"/>
                    </a:lnTo>
                    <a:lnTo>
                      <a:pt x="54" y="38"/>
                    </a:lnTo>
                    <a:lnTo>
                      <a:pt x="42" y="59"/>
                    </a:lnTo>
                    <a:lnTo>
                      <a:pt x="31" y="79"/>
                    </a:lnTo>
                    <a:lnTo>
                      <a:pt x="24" y="99"/>
                    </a:lnTo>
                    <a:lnTo>
                      <a:pt x="16" y="119"/>
                    </a:lnTo>
                    <a:lnTo>
                      <a:pt x="10" y="140"/>
                    </a:lnTo>
                    <a:lnTo>
                      <a:pt x="6" y="160"/>
                    </a:lnTo>
                    <a:lnTo>
                      <a:pt x="2" y="181"/>
                    </a:lnTo>
                    <a:lnTo>
                      <a:pt x="1" y="200"/>
                    </a:lnTo>
                    <a:lnTo>
                      <a:pt x="0" y="220"/>
                    </a:lnTo>
                    <a:lnTo>
                      <a:pt x="1" y="241"/>
                    </a:lnTo>
                    <a:lnTo>
                      <a:pt x="2" y="261"/>
                    </a:lnTo>
                    <a:lnTo>
                      <a:pt x="6" y="281"/>
                    </a:lnTo>
                    <a:lnTo>
                      <a:pt x="10" y="301"/>
                    </a:lnTo>
                    <a:lnTo>
                      <a:pt x="16" y="321"/>
                    </a:lnTo>
                    <a:lnTo>
                      <a:pt x="22" y="340"/>
                    </a:lnTo>
                    <a:lnTo>
                      <a:pt x="29" y="360"/>
                    </a:lnTo>
                    <a:lnTo>
                      <a:pt x="38" y="380"/>
                    </a:lnTo>
                    <a:lnTo>
                      <a:pt x="47" y="398"/>
                    </a:lnTo>
                    <a:lnTo>
                      <a:pt x="58" y="418"/>
                    </a:lnTo>
                    <a:lnTo>
                      <a:pt x="68" y="437"/>
                    </a:lnTo>
                    <a:lnTo>
                      <a:pt x="80" y="457"/>
                    </a:lnTo>
                    <a:lnTo>
                      <a:pt x="94" y="475"/>
                    </a:lnTo>
                    <a:lnTo>
                      <a:pt x="121" y="512"/>
                    </a:lnTo>
                    <a:lnTo>
                      <a:pt x="152" y="549"/>
                    </a:lnTo>
                    <a:lnTo>
                      <a:pt x="185" y="586"/>
                    </a:lnTo>
                    <a:lnTo>
                      <a:pt x="220" y="623"/>
                    </a:lnTo>
                    <a:lnTo>
                      <a:pt x="259" y="660"/>
                    </a:lnTo>
                    <a:lnTo>
                      <a:pt x="298" y="697"/>
                    </a:lnTo>
                    <a:lnTo>
                      <a:pt x="340" y="732"/>
                    </a:lnTo>
                    <a:lnTo>
                      <a:pt x="384" y="769"/>
                    </a:lnTo>
                    <a:lnTo>
                      <a:pt x="476" y="843"/>
                    </a:lnTo>
                    <a:lnTo>
                      <a:pt x="573" y="919"/>
                    </a:lnTo>
                    <a:lnTo>
                      <a:pt x="672" y="994"/>
                    </a:lnTo>
                    <a:lnTo>
                      <a:pt x="772" y="1070"/>
                    </a:lnTo>
                    <a:lnTo>
                      <a:pt x="872" y="1148"/>
                    </a:lnTo>
                    <a:lnTo>
                      <a:pt x="973" y="1227"/>
                    </a:lnTo>
                    <a:lnTo>
                      <a:pt x="1020" y="1267"/>
                    </a:lnTo>
                    <a:lnTo>
                      <a:pt x="1068" y="1307"/>
                    </a:lnTo>
                    <a:lnTo>
                      <a:pt x="1114" y="1348"/>
                    </a:lnTo>
                    <a:lnTo>
                      <a:pt x="1159" y="1388"/>
                    </a:lnTo>
                    <a:lnTo>
                      <a:pt x="1202" y="1429"/>
                    </a:lnTo>
                    <a:lnTo>
                      <a:pt x="1243" y="1472"/>
                    </a:lnTo>
                    <a:lnTo>
                      <a:pt x="1283" y="1514"/>
                    </a:lnTo>
                    <a:lnTo>
                      <a:pt x="1320" y="1556"/>
                    </a:lnTo>
                    <a:lnTo>
                      <a:pt x="1355" y="1600"/>
                    </a:lnTo>
                    <a:lnTo>
                      <a:pt x="1388" y="1643"/>
                    </a:lnTo>
                    <a:lnTo>
                      <a:pt x="1403" y="1664"/>
                    </a:lnTo>
                    <a:lnTo>
                      <a:pt x="1417" y="1687"/>
                    </a:lnTo>
                    <a:lnTo>
                      <a:pt x="1431" y="1709"/>
                    </a:lnTo>
                    <a:lnTo>
                      <a:pt x="1444" y="1730"/>
                    </a:lnTo>
                    <a:lnTo>
                      <a:pt x="1456" y="1753"/>
                    </a:lnTo>
                    <a:lnTo>
                      <a:pt x="1468" y="1775"/>
                    </a:lnTo>
                    <a:lnTo>
                      <a:pt x="1478" y="1798"/>
                    </a:lnTo>
                    <a:lnTo>
                      <a:pt x="1489" y="1820"/>
                    </a:lnTo>
                    <a:lnTo>
                      <a:pt x="1497" y="1843"/>
                    </a:lnTo>
                    <a:lnTo>
                      <a:pt x="1506" y="1866"/>
                    </a:lnTo>
                    <a:lnTo>
                      <a:pt x="1513" y="1889"/>
                    </a:lnTo>
                    <a:lnTo>
                      <a:pt x="1519" y="1911"/>
                    </a:lnTo>
                    <a:lnTo>
                      <a:pt x="1524" y="1935"/>
                    </a:lnTo>
                    <a:lnTo>
                      <a:pt x="1528" y="1957"/>
                    </a:lnTo>
                    <a:lnTo>
                      <a:pt x="1532" y="1981"/>
                    </a:lnTo>
                    <a:lnTo>
                      <a:pt x="1535" y="2005"/>
                    </a:lnTo>
                    <a:lnTo>
                      <a:pt x="1536" y="2027"/>
                    </a:lnTo>
                    <a:lnTo>
                      <a:pt x="1536" y="2051"/>
                    </a:lnTo>
                    <a:lnTo>
                      <a:pt x="1536" y="2076"/>
                    </a:lnTo>
                    <a:lnTo>
                      <a:pt x="1535" y="2100"/>
                    </a:lnTo>
                    <a:lnTo>
                      <a:pt x="1532" y="2124"/>
                    </a:lnTo>
                    <a:lnTo>
                      <a:pt x="1528" y="2149"/>
                    </a:lnTo>
                    <a:lnTo>
                      <a:pt x="1523" y="2174"/>
                    </a:lnTo>
                    <a:lnTo>
                      <a:pt x="1518" y="2199"/>
                    </a:lnTo>
                    <a:lnTo>
                      <a:pt x="1510" y="2224"/>
                    </a:lnTo>
                    <a:lnTo>
                      <a:pt x="1502" y="2249"/>
                    </a:lnTo>
                    <a:lnTo>
                      <a:pt x="1493" y="2275"/>
                    </a:lnTo>
                    <a:lnTo>
                      <a:pt x="1481" y="2301"/>
                    </a:lnTo>
                    <a:lnTo>
                      <a:pt x="1469" y="2327"/>
                    </a:lnTo>
                    <a:lnTo>
                      <a:pt x="1456" y="2353"/>
                    </a:lnTo>
                    <a:lnTo>
                      <a:pt x="1440" y="2381"/>
                    </a:lnTo>
                    <a:lnTo>
                      <a:pt x="1424" y="2407"/>
                    </a:lnTo>
                    <a:lnTo>
                      <a:pt x="1406" y="2435"/>
                    </a:lnTo>
                    <a:lnTo>
                      <a:pt x="1386" y="2463"/>
                    </a:lnTo>
                    <a:lnTo>
                      <a:pt x="1366" y="2492"/>
                    </a:lnTo>
                    <a:lnTo>
                      <a:pt x="1344" y="2520"/>
                    </a:lnTo>
                    <a:lnTo>
                      <a:pt x="1318" y="2549"/>
                    </a:lnTo>
                    <a:lnTo>
                      <a:pt x="1293" y="2576"/>
                    </a:lnTo>
                    <a:lnTo>
                      <a:pt x="1266" y="2607"/>
                    </a:lnTo>
                    <a:lnTo>
                      <a:pt x="1238" y="2636"/>
                    </a:lnTo>
                    <a:lnTo>
                      <a:pt x="1208" y="2665"/>
                    </a:lnTo>
                    <a:lnTo>
                      <a:pt x="1175" y="2695"/>
                    </a:lnTo>
                    <a:lnTo>
                      <a:pt x="1142" y="2726"/>
                    </a:lnTo>
                    <a:lnTo>
                      <a:pt x="1106" y="2756"/>
                    </a:lnTo>
                    <a:lnTo>
                      <a:pt x="1091" y="2794"/>
                    </a:lnTo>
                    <a:lnTo>
                      <a:pt x="1106" y="2756"/>
                    </a:lnTo>
                    <a:lnTo>
                      <a:pt x="1087" y="2772"/>
                    </a:lnTo>
                    <a:lnTo>
                      <a:pt x="1091" y="2794"/>
                    </a:lnTo>
                    <a:lnTo>
                      <a:pt x="1171" y="278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8" name="Freeform 2383"/>
              <p:cNvSpPr>
                <a:spLocks/>
              </p:cNvSpPr>
              <p:nvPr/>
            </p:nvSpPr>
            <p:spPr bwMode="auto">
              <a:xfrm>
                <a:off x="1128" y="3311"/>
                <a:ext cx="763" cy="324"/>
              </a:xfrm>
              <a:custGeom>
                <a:avLst/>
                <a:gdLst>
                  <a:gd name="T0" fmla="*/ 0 w 3051"/>
                  <a:gd name="T1" fmla="*/ 0 h 1295"/>
                  <a:gd name="T2" fmla="*/ 0 w 3051"/>
                  <a:gd name="T3" fmla="*/ 0 h 1295"/>
                  <a:gd name="T4" fmla="*/ 0 w 3051"/>
                  <a:gd name="T5" fmla="*/ 0 h 1295"/>
                  <a:gd name="T6" fmla="*/ 0 w 3051"/>
                  <a:gd name="T7" fmla="*/ 0 h 1295"/>
                  <a:gd name="T8" fmla="*/ 0 w 3051"/>
                  <a:gd name="T9" fmla="*/ 0 h 1295"/>
                  <a:gd name="T10" fmla="*/ 0 w 3051"/>
                  <a:gd name="T11" fmla="*/ 0 h 1295"/>
                  <a:gd name="T12" fmla="*/ 0 w 3051"/>
                  <a:gd name="T13" fmla="*/ 0 h 1295"/>
                  <a:gd name="T14" fmla="*/ 0 w 3051"/>
                  <a:gd name="T15" fmla="*/ 0 h 1295"/>
                  <a:gd name="T16" fmla="*/ 0 w 3051"/>
                  <a:gd name="T17" fmla="*/ 0 h 1295"/>
                  <a:gd name="T18" fmla="*/ 0 w 3051"/>
                  <a:gd name="T19" fmla="*/ 0 h 1295"/>
                  <a:gd name="T20" fmla="*/ 0 w 3051"/>
                  <a:gd name="T21" fmla="*/ 0 h 1295"/>
                  <a:gd name="T22" fmla="*/ 0 w 3051"/>
                  <a:gd name="T23" fmla="*/ 0 h 1295"/>
                  <a:gd name="T24" fmla="*/ 0 w 3051"/>
                  <a:gd name="T25" fmla="*/ 0 h 1295"/>
                  <a:gd name="T26" fmla="*/ 0 w 3051"/>
                  <a:gd name="T27" fmla="*/ 0 h 1295"/>
                  <a:gd name="T28" fmla="*/ 0 w 3051"/>
                  <a:gd name="T29" fmla="*/ 0 h 1295"/>
                  <a:gd name="T30" fmla="*/ 0 w 3051"/>
                  <a:gd name="T31" fmla="*/ 0 h 1295"/>
                  <a:gd name="T32" fmla="*/ 0 w 3051"/>
                  <a:gd name="T33" fmla="*/ 0 h 1295"/>
                  <a:gd name="T34" fmla="*/ 0 w 3051"/>
                  <a:gd name="T35" fmla="*/ 0 h 1295"/>
                  <a:gd name="T36" fmla="*/ 0 w 3051"/>
                  <a:gd name="T37" fmla="*/ 0 h 1295"/>
                  <a:gd name="T38" fmla="*/ 0 w 3051"/>
                  <a:gd name="T39" fmla="*/ 0 h 1295"/>
                  <a:gd name="T40" fmla="*/ 0 w 3051"/>
                  <a:gd name="T41" fmla="*/ 0 h 1295"/>
                  <a:gd name="T42" fmla="*/ 0 w 3051"/>
                  <a:gd name="T43" fmla="*/ 0 h 1295"/>
                  <a:gd name="T44" fmla="*/ 0 w 3051"/>
                  <a:gd name="T45" fmla="*/ 0 h 1295"/>
                  <a:gd name="T46" fmla="*/ 0 w 3051"/>
                  <a:gd name="T47" fmla="*/ 0 h 1295"/>
                  <a:gd name="T48" fmla="*/ 0 w 3051"/>
                  <a:gd name="T49" fmla="*/ 0 h 1295"/>
                  <a:gd name="T50" fmla="*/ 0 w 3051"/>
                  <a:gd name="T51" fmla="*/ 0 h 1295"/>
                  <a:gd name="T52" fmla="*/ 0 w 3051"/>
                  <a:gd name="T53" fmla="*/ 0 h 1295"/>
                  <a:gd name="T54" fmla="*/ 0 w 3051"/>
                  <a:gd name="T55" fmla="*/ 0 h 1295"/>
                  <a:gd name="T56" fmla="*/ 0 w 3051"/>
                  <a:gd name="T57" fmla="*/ 0 h 1295"/>
                  <a:gd name="T58" fmla="*/ 0 w 3051"/>
                  <a:gd name="T59" fmla="*/ 0 h 1295"/>
                  <a:gd name="T60" fmla="*/ 0 w 3051"/>
                  <a:gd name="T61" fmla="*/ 0 h 1295"/>
                  <a:gd name="T62" fmla="*/ 0 w 3051"/>
                  <a:gd name="T63" fmla="*/ 0 h 1295"/>
                  <a:gd name="T64" fmla="*/ 0 w 3051"/>
                  <a:gd name="T65" fmla="*/ 0 h 1295"/>
                  <a:gd name="T66" fmla="*/ 0 w 3051"/>
                  <a:gd name="T67" fmla="*/ 0 h 1295"/>
                  <a:gd name="T68" fmla="*/ 0 w 3051"/>
                  <a:gd name="T69" fmla="*/ 0 h 1295"/>
                  <a:gd name="T70" fmla="*/ 0 w 3051"/>
                  <a:gd name="T71" fmla="*/ 0 h 1295"/>
                  <a:gd name="T72" fmla="*/ 0 w 3051"/>
                  <a:gd name="T73" fmla="*/ 0 h 1295"/>
                  <a:gd name="T74" fmla="*/ 0 w 3051"/>
                  <a:gd name="T75" fmla="*/ 0 h 1295"/>
                  <a:gd name="T76" fmla="*/ 0 w 3051"/>
                  <a:gd name="T77" fmla="*/ 0 h 1295"/>
                  <a:gd name="T78" fmla="*/ 0 w 3051"/>
                  <a:gd name="T79" fmla="*/ 0 h 1295"/>
                  <a:gd name="T80" fmla="*/ 0 w 3051"/>
                  <a:gd name="T81" fmla="*/ 0 h 1295"/>
                  <a:gd name="T82" fmla="*/ 0 w 3051"/>
                  <a:gd name="T83" fmla="*/ 0 h 1295"/>
                  <a:gd name="T84" fmla="*/ 0 w 3051"/>
                  <a:gd name="T85" fmla="*/ 0 h 1295"/>
                  <a:gd name="T86" fmla="*/ 0 w 3051"/>
                  <a:gd name="T87" fmla="*/ 0 h 1295"/>
                  <a:gd name="T88" fmla="*/ 0 w 3051"/>
                  <a:gd name="T89" fmla="*/ 0 h 1295"/>
                  <a:gd name="T90" fmla="*/ 0 w 3051"/>
                  <a:gd name="T91" fmla="*/ 0 h 1295"/>
                  <a:gd name="T92" fmla="*/ 0 w 3051"/>
                  <a:gd name="T93" fmla="*/ 0 h 1295"/>
                  <a:gd name="T94" fmla="*/ 0 w 3051"/>
                  <a:gd name="T95" fmla="*/ 0 h 12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51"/>
                  <a:gd name="T145" fmla="*/ 0 h 1295"/>
                  <a:gd name="T146" fmla="*/ 3051 w 3051"/>
                  <a:gd name="T147" fmla="*/ 1295 h 129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51" h="1295">
                    <a:moveTo>
                      <a:pt x="3051" y="1263"/>
                    </a:moveTo>
                    <a:lnTo>
                      <a:pt x="3051" y="1263"/>
                    </a:lnTo>
                    <a:lnTo>
                      <a:pt x="3042" y="1241"/>
                    </a:lnTo>
                    <a:lnTo>
                      <a:pt x="3030" y="1219"/>
                    </a:lnTo>
                    <a:lnTo>
                      <a:pt x="3018" y="1198"/>
                    </a:lnTo>
                    <a:lnTo>
                      <a:pt x="3006" y="1178"/>
                    </a:lnTo>
                    <a:lnTo>
                      <a:pt x="2993" y="1159"/>
                    </a:lnTo>
                    <a:lnTo>
                      <a:pt x="2978" y="1140"/>
                    </a:lnTo>
                    <a:lnTo>
                      <a:pt x="2964" y="1122"/>
                    </a:lnTo>
                    <a:lnTo>
                      <a:pt x="2949" y="1103"/>
                    </a:lnTo>
                    <a:lnTo>
                      <a:pt x="2933" y="1085"/>
                    </a:lnTo>
                    <a:lnTo>
                      <a:pt x="2916" y="1068"/>
                    </a:lnTo>
                    <a:lnTo>
                      <a:pt x="2899" y="1052"/>
                    </a:lnTo>
                    <a:lnTo>
                      <a:pt x="2881" y="1035"/>
                    </a:lnTo>
                    <a:lnTo>
                      <a:pt x="2844" y="1004"/>
                    </a:lnTo>
                    <a:lnTo>
                      <a:pt x="2804" y="975"/>
                    </a:lnTo>
                    <a:lnTo>
                      <a:pt x="2763" y="947"/>
                    </a:lnTo>
                    <a:lnTo>
                      <a:pt x="2720" y="921"/>
                    </a:lnTo>
                    <a:lnTo>
                      <a:pt x="2673" y="897"/>
                    </a:lnTo>
                    <a:lnTo>
                      <a:pt x="2626" y="874"/>
                    </a:lnTo>
                    <a:lnTo>
                      <a:pt x="2577" y="852"/>
                    </a:lnTo>
                    <a:lnTo>
                      <a:pt x="2527" y="831"/>
                    </a:lnTo>
                    <a:lnTo>
                      <a:pt x="2474" y="813"/>
                    </a:lnTo>
                    <a:lnTo>
                      <a:pt x="2420" y="794"/>
                    </a:lnTo>
                    <a:lnTo>
                      <a:pt x="2366" y="777"/>
                    </a:lnTo>
                    <a:lnTo>
                      <a:pt x="2309" y="761"/>
                    </a:lnTo>
                    <a:lnTo>
                      <a:pt x="2252" y="746"/>
                    </a:lnTo>
                    <a:lnTo>
                      <a:pt x="2194" y="731"/>
                    </a:lnTo>
                    <a:lnTo>
                      <a:pt x="2135" y="718"/>
                    </a:lnTo>
                    <a:lnTo>
                      <a:pt x="2075" y="706"/>
                    </a:lnTo>
                    <a:lnTo>
                      <a:pt x="2015" y="693"/>
                    </a:lnTo>
                    <a:lnTo>
                      <a:pt x="1953" y="681"/>
                    </a:lnTo>
                    <a:lnTo>
                      <a:pt x="1829" y="660"/>
                    </a:lnTo>
                    <a:lnTo>
                      <a:pt x="1702" y="640"/>
                    </a:lnTo>
                    <a:lnTo>
                      <a:pt x="1575" y="620"/>
                    </a:lnTo>
                    <a:lnTo>
                      <a:pt x="1450" y="602"/>
                    </a:lnTo>
                    <a:lnTo>
                      <a:pt x="1323" y="583"/>
                    </a:lnTo>
                    <a:lnTo>
                      <a:pt x="1199" y="565"/>
                    </a:lnTo>
                    <a:lnTo>
                      <a:pt x="1078" y="545"/>
                    </a:lnTo>
                    <a:lnTo>
                      <a:pt x="959" y="524"/>
                    </a:lnTo>
                    <a:lnTo>
                      <a:pt x="902" y="512"/>
                    </a:lnTo>
                    <a:lnTo>
                      <a:pt x="845" y="500"/>
                    </a:lnTo>
                    <a:lnTo>
                      <a:pt x="790" y="488"/>
                    </a:lnTo>
                    <a:lnTo>
                      <a:pt x="736" y="475"/>
                    </a:lnTo>
                    <a:lnTo>
                      <a:pt x="683" y="460"/>
                    </a:lnTo>
                    <a:lnTo>
                      <a:pt x="631" y="446"/>
                    </a:lnTo>
                    <a:lnTo>
                      <a:pt x="583" y="430"/>
                    </a:lnTo>
                    <a:lnTo>
                      <a:pt x="534" y="414"/>
                    </a:lnTo>
                    <a:lnTo>
                      <a:pt x="489" y="397"/>
                    </a:lnTo>
                    <a:lnTo>
                      <a:pt x="444" y="379"/>
                    </a:lnTo>
                    <a:lnTo>
                      <a:pt x="402" y="360"/>
                    </a:lnTo>
                    <a:lnTo>
                      <a:pt x="362" y="339"/>
                    </a:lnTo>
                    <a:lnTo>
                      <a:pt x="325" y="318"/>
                    </a:lnTo>
                    <a:lnTo>
                      <a:pt x="290" y="295"/>
                    </a:lnTo>
                    <a:lnTo>
                      <a:pt x="257" y="272"/>
                    </a:lnTo>
                    <a:lnTo>
                      <a:pt x="226" y="247"/>
                    </a:lnTo>
                    <a:lnTo>
                      <a:pt x="213" y="235"/>
                    </a:lnTo>
                    <a:lnTo>
                      <a:pt x="198" y="221"/>
                    </a:lnTo>
                    <a:lnTo>
                      <a:pt x="187" y="208"/>
                    </a:lnTo>
                    <a:lnTo>
                      <a:pt x="173" y="194"/>
                    </a:lnTo>
                    <a:lnTo>
                      <a:pt x="163" y="181"/>
                    </a:lnTo>
                    <a:lnTo>
                      <a:pt x="151" y="166"/>
                    </a:lnTo>
                    <a:lnTo>
                      <a:pt x="140" y="150"/>
                    </a:lnTo>
                    <a:lnTo>
                      <a:pt x="131" y="136"/>
                    </a:lnTo>
                    <a:lnTo>
                      <a:pt x="122" y="120"/>
                    </a:lnTo>
                    <a:lnTo>
                      <a:pt x="114" y="104"/>
                    </a:lnTo>
                    <a:lnTo>
                      <a:pt x="106" y="88"/>
                    </a:lnTo>
                    <a:lnTo>
                      <a:pt x="99" y="71"/>
                    </a:lnTo>
                    <a:lnTo>
                      <a:pt x="94" y="54"/>
                    </a:lnTo>
                    <a:lnTo>
                      <a:pt x="89" y="37"/>
                    </a:lnTo>
                    <a:lnTo>
                      <a:pt x="84" y="18"/>
                    </a:lnTo>
                    <a:lnTo>
                      <a:pt x="80" y="0"/>
                    </a:lnTo>
                    <a:lnTo>
                      <a:pt x="0" y="14"/>
                    </a:lnTo>
                    <a:lnTo>
                      <a:pt x="6" y="37"/>
                    </a:lnTo>
                    <a:lnTo>
                      <a:pt x="11" y="58"/>
                    </a:lnTo>
                    <a:lnTo>
                      <a:pt x="18" y="79"/>
                    </a:lnTo>
                    <a:lnTo>
                      <a:pt x="26" y="100"/>
                    </a:lnTo>
                    <a:lnTo>
                      <a:pt x="33" y="120"/>
                    </a:lnTo>
                    <a:lnTo>
                      <a:pt x="43" y="140"/>
                    </a:lnTo>
                    <a:lnTo>
                      <a:pt x="52" y="158"/>
                    </a:lnTo>
                    <a:lnTo>
                      <a:pt x="62" y="177"/>
                    </a:lnTo>
                    <a:lnTo>
                      <a:pt x="74" y="195"/>
                    </a:lnTo>
                    <a:lnTo>
                      <a:pt x="86" y="212"/>
                    </a:lnTo>
                    <a:lnTo>
                      <a:pt x="99" y="229"/>
                    </a:lnTo>
                    <a:lnTo>
                      <a:pt x="113" y="247"/>
                    </a:lnTo>
                    <a:lnTo>
                      <a:pt x="127" y="262"/>
                    </a:lnTo>
                    <a:lnTo>
                      <a:pt x="142" y="278"/>
                    </a:lnTo>
                    <a:lnTo>
                      <a:pt x="158" y="293"/>
                    </a:lnTo>
                    <a:lnTo>
                      <a:pt x="175" y="309"/>
                    </a:lnTo>
                    <a:lnTo>
                      <a:pt x="208" y="336"/>
                    </a:lnTo>
                    <a:lnTo>
                      <a:pt x="245" y="363"/>
                    </a:lnTo>
                    <a:lnTo>
                      <a:pt x="284" y="386"/>
                    </a:lnTo>
                    <a:lnTo>
                      <a:pt x="325" y="410"/>
                    </a:lnTo>
                    <a:lnTo>
                      <a:pt x="367" y="431"/>
                    </a:lnTo>
                    <a:lnTo>
                      <a:pt x="412" y="452"/>
                    </a:lnTo>
                    <a:lnTo>
                      <a:pt x="458" y="472"/>
                    </a:lnTo>
                    <a:lnTo>
                      <a:pt x="507" y="489"/>
                    </a:lnTo>
                    <a:lnTo>
                      <a:pt x="557" y="507"/>
                    </a:lnTo>
                    <a:lnTo>
                      <a:pt x="609" y="522"/>
                    </a:lnTo>
                    <a:lnTo>
                      <a:pt x="662" y="538"/>
                    </a:lnTo>
                    <a:lnTo>
                      <a:pt x="716" y="553"/>
                    </a:lnTo>
                    <a:lnTo>
                      <a:pt x="771" y="566"/>
                    </a:lnTo>
                    <a:lnTo>
                      <a:pt x="828" y="579"/>
                    </a:lnTo>
                    <a:lnTo>
                      <a:pt x="886" y="591"/>
                    </a:lnTo>
                    <a:lnTo>
                      <a:pt x="944" y="602"/>
                    </a:lnTo>
                    <a:lnTo>
                      <a:pt x="1064" y="624"/>
                    </a:lnTo>
                    <a:lnTo>
                      <a:pt x="1187" y="644"/>
                    </a:lnTo>
                    <a:lnTo>
                      <a:pt x="1313" y="664"/>
                    </a:lnTo>
                    <a:lnTo>
                      <a:pt x="1438" y="682"/>
                    </a:lnTo>
                    <a:lnTo>
                      <a:pt x="1565" y="701"/>
                    </a:lnTo>
                    <a:lnTo>
                      <a:pt x="1690" y="719"/>
                    </a:lnTo>
                    <a:lnTo>
                      <a:pt x="1815" y="739"/>
                    </a:lnTo>
                    <a:lnTo>
                      <a:pt x="1938" y="760"/>
                    </a:lnTo>
                    <a:lnTo>
                      <a:pt x="1999" y="772"/>
                    </a:lnTo>
                    <a:lnTo>
                      <a:pt x="2058" y="784"/>
                    </a:lnTo>
                    <a:lnTo>
                      <a:pt x="2118" y="796"/>
                    </a:lnTo>
                    <a:lnTo>
                      <a:pt x="2176" y="810"/>
                    </a:lnTo>
                    <a:lnTo>
                      <a:pt x="2233" y="823"/>
                    </a:lnTo>
                    <a:lnTo>
                      <a:pt x="2288" y="838"/>
                    </a:lnTo>
                    <a:lnTo>
                      <a:pt x="2343" y="854"/>
                    </a:lnTo>
                    <a:lnTo>
                      <a:pt x="2396" y="871"/>
                    </a:lnTo>
                    <a:lnTo>
                      <a:pt x="2448" y="888"/>
                    </a:lnTo>
                    <a:lnTo>
                      <a:pt x="2498" y="907"/>
                    </a:lnTo>
                    <a:lnTo>
                      <a:pt x="2545" y="925"/>
                    </a:lnTo>
                    <a:lnTo>
                      <a:pt x="2593" y="946"/>
                    </a:lnTo>
                    <a:lnTo>
                      <a:pt x="2636" y="969"/>
                    </a:lnTo>
                    <a:lnTo>
                      <a:pt x="2680" y="991"/>
                    </a:lnTo>
                    <a:lnTo>
                      <a:pt x="2720" y="1015"/>
                    </a:lnTo>
                    <a:lnTo>
                      <a:pt x="2758" y="1040"/>
                    </a:lnTo>
                    <a:lnTo>
                      <a:pt x="2795" y="1068"/>
                    </a:lnTo>
                    <a:lnTo>
                      <a:pt x="2829" y="1095"/>
                    </a:lnTo>
                    <a:lnTo>
                      <a:pt x="2844" y="1110"/>
                    </a:lnTo>
                    <a:lnTo>
                      <a:pt x="2860" y="1124"/>
                    </a:lnTo>
                    <a:lnTo>
                      <a:pt x="2874" y="1140"/>
                    </a:lnTo>
                    <a:lnTo>
                      <a:pt x="2889" y="1156"/>
                    </a:lnTo>
                    <a:lnTo>
                      <a:pt x="2902" y="1172"/>
                    </a:lnTo>
                    <a:lnTo>
                      <a:pt x="2915" y="1188"/>
                    </a:lnTo>
                    <a:lnTo>
                      <a:pt x="2927" y="1205"/>
                    </a:lnTo>
                    <a:lnTo>
                      <a:pt x="2939" y="1222"/>
                    </a:lnTo>
                    <a:lnTo>
                      <a:pt x="2949" y="1239"/>
                    </a:lnTo>
                    <a:lnTo>
                      <a:pt x="2960" y="1258"/>
                    </a:lnTo>
                    <a:lnTo>
                      <a:pt x="2969" y="1276"/>
                    </a:lnTo>
                    <a:lnTo>
                      <a:pt x="2978" y="1295"/>
                    </a:lnTo>
                    <a:lnTo>
                      <a:pt x="3051" y="126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49" name="Freeform 2384"/>
              <p:cNvSpPr>
                <a:spLocks/>
              </p:cNvSpPr>
              <p:nvPr/>
            </p:nvSpPr>
            <p:spPr bwMode="auto">
              <a:xfrm>
                <a:off x="1873" y="3627"/>
                <a:ext cx="536" cy="139"/>
              </a:xfrm>
              <a:custGeom>
                <a:avLst/>
                <a:gdLst>
                  <a:gd name="T0" fmla="*/ 0 w 2147"/>
                  <a:gd name="T1" fmla="*/ 0 h 558"/>
                  <a:gd name="T2" fmla="*/ 0 w 2147"/>
                  <a:gd name="T3" fmla="*/ 0 h 558"/>
                  <a:gd name="T4" fmla="*/ 0 w 2147"/>
                  <a:gd name="T5" fmla="*/ 0 h 558"/>
                  <a:gd name="T6" fmla="*/ 0 w 2147"/>
                  <a:gd name="T7" fmla="*/ 0 h 558"/>
                  <a:gd name="T8" fmla="*/ 0 w 2147"/>
                  <a:gd name="T9" fmla="*/ 0 h 558"/>
                  <a:gd name="T10" fmla="*/ 0 w 2147"/>
                  <a:gd name="T11" fmla="*/ 0 h 558"/>
                  <a:gd name="T12" fmla="*/ 0 w 2147"/>
                  <a:gd name="T13" fmla="*/ 0 h 558"/>
                  <a:gd name="T14" fmla="*/ 0 w 2147"/>
                  <a:gd name="T15" fmla="*/ 0 h 558"/>
                  <a:gd name="T16" fmla="*/ 0 w 2147"/>
                  <a:gd name="T17" fmla="*/ 0 h 558"/>
                  <a:gd name="T18" fmla="*/ 0 w 2147"/>
                  <a:gd name="T19" fmla="*/ 0 h 558"/>
                  <a:gd name="T20" fmla="*/ 0 w 2147"/>
                  <a:gd name="T21" fmla="*/ 0 h 558"/>
                  <a:gd name="T22" fmla="*/ 0 w 2147"/>
                  <a:gd name="T23" fmla="*/ 0 h 558"/>
                  <a:gd name="T24" fmla="*/ 0 w 2147"/>
                  <a:gd name="T25" fmla="*/ 0 h 558"/>
                  <a:gd name="T26" fmla="*/ 0 w 2147"/>
                  <a:gd name="T27" fmla="*/ 0 h 558"/>
                  <a:gd name="T28" fmla="*/ 0 w 2147"/>
                  <a:gd name="T29" fmla="*/ 0 h 558"/>
                  <a:gd name="T30" fmla="*/ 0 w 2147"/>
                  <a:gd name="T31" fmla="*/ 0 h 558"/>
                  <a:gd name="T32" fmla="*/ 0 w 2147"/>
                  <a:gd name="T33" fmla="*/ 0 h 558"/>
                  <a:gd name="T34" fmla="*/ 0 w 2147"/>
                  <a:gd name="T35" fmla="*/ 0 h 558"/>
                  <a:gd name="T36" fmla="*/ 0 w 2147"/>
                  <a:gd name="T37" fmla="*/ 0 h 558"/>
                  <a:gd name="T38" fmla="*/ 0 w 2147"/>
                  <a:gd name="T39" fmla="*/ 0 h 558"/>
                  <a:gd name="T40" fmla="*/ 0 w 2147"/>
                  <a:gd name="T41" fmla="*/ 0 h 558"/>
                  <a:gd name="T42" fmla="*/ 0 w 2147"/>
                  <a:gd name="T43" fmla="*/ 0 h 558"/>
                  <a:gd name="T44" fmla="*/ 0 w 2147"/>
                  <a:gd name="T45" fmla="*/ 0 h 558"/>
                  <a:gd name="T46" fmla="*/ 0 w 2147"/>
                  <a:gd name="T47" fmla="*/ 0 h 558"/>
                  <a:gd name="T48" fmla="*/ 0 w 2147"/>
                  <a:gd name="T49" fmla="*/ 0 h 558"/>
                  <a:gd name="T50" fmla="*/ 0 w 2147"/>
                  <a:gd name="T51" fmla="*/ 0 h 558"/>
                  <a:gd name="T52" fmla="*/ 0 w 2147"/>
                  <a:gd name="T53" fmla="*/ 0 h 558"/>
                  <a:gd name="T54" fmla="*/ 0 w 2147"/>
                  <a:gd name="T55" fmla="*/ 0 h 558"/>
                  <a:gd name="T56" fmla="*/ 0 w 2147"/>
                  <a:gd name="T57" fmla="*/ 0 h 558"/>
                  <a:gd name="T58" fmla="*/ 0 w 2147"/>
                  <a:gd name="T59" fmla="*/ 0 h 558"/>
                  <a:gd name="T60" fmla="*/ 0 w 2147"/>
                  <a:gd name="T61" fmla="*/ 0 h 558"/>
                  <a:gd name="T62" fmla="*/ 0 w 2147"/>
                  <a:gd name="T63" fmla="*/ 0 h 558"/>
                  <a:gd name="T64" fmla="*/ 0 w 2147"/>
                  <a:gd name="T65" fmla="*/ 0 h 558"/>
                  <a:gd name="T66" fmla="*/ 0 w 2147"/>
                  <a:gd name="T67" fmla="*/ 0 h 558"/>
                  <a:gd name="T68" fmla="*/ 0 w 2147"/>
                  <a:gd name="T69" fmla="*/ 0 h 558"/>
                  <a:gd name="T70" fmla="*/ 0 w 2147"/>
                  <a:gd name="T71" fmla="*/ 0 h 558"/>
                  <a:gd name="T72" fmla="*/ 0 w 2147"/>
                  <a:gd name="T73" fmla="*/ 0 h 558"/>
                  <a:gd name="T74" fmla="*/ 0 w 2147"/>
                  <a:gd name="T75" fmla="*/ 0 h 558"/>
                  <a:gd name="T76" fmla="*/ 0 w 2147"/>
                  <a:gd name="T77" fmla="*/ 0 h 558"/>
                  <a:gd name="T78" fmla="*/ 0 w 2147"/>
                  <a:gd name="T79" fmla="*/ 0 h 558"/>
                  <a:gd name="T80" fmla="*/ 0 w 2147"/>
                  <a:gd name="T81" fmla="*/ 0 h 558"/>
                  <a:gd name="T82" fmla="*/ 0 w 2147"/>
                  <a:gd name="T83" fmla="*/ 0 h 558"/>
                  <a:gd name="T84" fmla="*/ 0 w 2147"/>
                  <a:gd name="T85" fmla="*/ 0 h 558"/>
                  <a:gd name="T86" fmla="*/ 0 w 2147"/>
                  <a:gd name="T87" fmla="*/ 0 h 558"/>
                  <a:gd name="T88" fmla="*/ 0 w 2147"/>
                  <a:gd name="T89" fmla="*/ 0 h 558"/>
                  <a:gd name="T90" fmla="*/ 0 w 2147"/>
                  <a:gd name="T91" fmla="*/ 0 h 558"/>
                  <a:gd name="T92" fmla="*/ 0 w 2147"/>
                  <a:gd name="T93" fmla="*/ 0 h 558"/>
                  <a:gd name="T94" fmla="*/ 0 w 2147"/>
                  <a:gd name="T95" fmla="*/ 0 h 558"/>
                  <a:gd name="T96" fmla="*/ 0 w 2147"/>
                  <a:gd name="T97" fmla="*/ 0 h 558"/>
                  <a:gd name="T98" fmla="*/ 0 w 2147"/>
                  <a:gd name="T99" fmla="*/ 0 h 5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147"/>
                  <a:gd name="T151" fmla="*/ 0 h 558"/>
                  <a:gd name="T152" fmla="*/ 2147 w 2147"/>
                  <a:gd name="T153" fmla="*/ 558 h 55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147" h="558">
                    <a:moveTo>
                      <a:pt x="2116" y="74"/>
                    </a:moveTo>
                    <a:lnTo>
                      <a:pt x="2116" y="74"/>
                    </a:lnTo>
                    <a:lnTo>
                      <a:pt x="1967" y="137"/>
                    </a:lnTo>
                    <a:lnTo>
                      <a:pt x="1815" y="201"/>
                    </a:lnTo>
                    <a:lnTo>
                      <a:pt x="1740" y="231"/>
                    </a:lnTo>
                    <a:lnTo>
                      <a:pt x="1664" y="261"/>
                    </a:lnTo>
                    <a:lnTo>
                      <a:pt x="1587" y="290"/>
                    </a:lnTo>
                    <a:lnTo>
                      <a:pt x="1512" y="318"/>
                    </a:lnTo>
                    <a:lnTo>
                      <a:pt x="1437" y="346"/>
                    </a:lnTo>
                    <a:lnTo>
                      <a:pt x="1361" y="370"/>
                    </a:lnTo>
                    <a:lnTo>
                      <a:pt x="1286" y="393"/>
                    </a:lnTo>
                    <a:lnTo>
                      <a:pt x="1212" y="414"/>
                    </a:lnTo>
                    <a:lnTo>
                      <a:pt x="1140" y="432"/>
                    </a:lnTo>
                    <a:lnTo>
                      <a:pt x="1067" y="447"/>
                    </a:lnTo>
                    <a:lnTo>
                      <a:pt x="1033" y="454"/>
                    </a:lnTo>
                    <a:lnTo>
                      <a:pt x="997" y="461"/>
                    </a:lnTo>
                    <a:lnTo>
                      <a:pt x="963" y="466"/>
                    </a:lnTo>
                    <a:lnTo>
                      <a:pt x="927" y="470"/>
                    </a:lnTo>
                    <a:lnTo>
                      <a:pt x="893" y="473"/>
                    </a:lnTo>
                    <a:lnTo>
                      <a:pt x="860" y="475"/>
                    </a:lnTo>
                    <a:lnTo>
                      <a:pt x="825" y="478"/>
                    </a:lnTo>
                    <a:lnTo>
                      <a:pt x="792" y="478"/>
                    </a:lnTo>
                    <a:lnTo>
                      <a:pt x="759" y="478"/>
                    </a:lnTo>
                    <a:lnTo>
                      <a:pt x="728" y="476"/>
                    </a:lnTo>
                    <a:lnTo>
                      <a:pt x="696" y="474"/>
                    </a:lnTo>
                    <a:lnTo>
                      <a:pt x="664" y="471"/>
                    </a:lnTo>
                    <a:lnTo>
                      <a:pt x="634" y="467"/>
                    </a:lnTo>
                    <a:lnTo>
                      <a:pt x="604" y="461"/>
                    </a:lnTo>
                    <a:lnTo>
                      <a:pt x="573" y="454"/>
                    </a:lnTo>
                    <a:lnTo>
                      <a:pt x="544" y="447"/>
                    </a:lnTo>
                    <a:lnTo>
                      <a:pt x="515" y="438"/>
                    </a:lnTo>
                    <a:lnTo>
                      <a:pt x="487" y="428"/>
                    </a:lnTo>
                    <a:lnTo>
                      <a:pt x="460" y="417"/>
                    </a:lnTo>
                    <a:lnTo>
                      <a:pt x="432" y="404"/>
                    </a:lnTo>
                    <a:lnTo>
                      <a:pt x="406" y="391"/>
                    </a:lnTo>
                    <a:lnTo>
                      <a:pt x="379" y="375"/>
                    </a:lnTo>
                    <a:lnTo>
                      <a:pt x="354" y="358"/>
                    </a:lnTo>
                    <a:lnTo>
                      <a:pt x="329" y="341"/>
                    </a:lnTo>
                    <a:lnTo>
                      <a:pt x="304" y="321"/>
                    </a:lnTo>
                    <a:lnTo>
                      <a:pt x="280" y="300"/>
                    </a:lnTo>
                    <a:lnTo>
                      <a:pt x="256" y="277"/>
                    </a:lnTo>
                    <a:lnTo>
                      <a:pt x="234" y="253"/>
                    </a:lnTo>
                    <a:lnTo>
                      <a:pt x="212" y="228"/>
                    </a:lnTo>
                    <a:lnTo>
                      <a:pt x="190" y="201"/>
                    </a:lnTo>
                    <a:lnTo>
                      <a:pt x="169" y="172"/>
                    </a:lnTo>
                    <a:lnTo>
                      <a:pt x="148" y="141"/>
                    </a:lnTo>
                    <a:lnTo>
                      <a:pt x="128" y="108"/>
                    </a:lnTo>
                    <a:lnTo>
                      <a:pt x="110" y="74"/>
                    </a:lnTo>
                    <a:lnTo>
                      <a:pt x="91" y="38"/>
                    </a:lnTo>
                    <a:lnTo>
                      <a:pt x="73" y="0"/>
                    </a:lnTo>
                    <a:lnTo>
                      <a:pt x="0" y="32"/>
                    </a:lnTo>
                    <a:lnTo>
                      <a:pt x="19" y="73"/>
                    </a:lnTo>
                    <a:lnTo>
                      <a:pt x="39" y="112"/>
                    </a:lnTo>
                    <a:lnTo>
                      <a:pt x="60" y="149"/>
                    </a:lnTo>
                    <a:lnTo>
                      <a:pt x="81" y="183"/>
                    </a:lnTo>
                    <a:lnTo>
                      <a:pt x="103" y="218"/>
                    </a:lnTo>
                    <a:lnTo>
                      <a:pt x="127" y="249"/>
                    </a:lnTo>
                    <a:lnTo>
                      <a:pt x="151" y="278"/>
                    </a:lnTo>
                    <a:lnTo>
                      <a:pt x="175" y="308"/>
                    </a:lnTo>
                    <a:lnTo>
                      <a:pt x="200" y="334"/>
                    </a:lnTo>
                    <a:lnTo>
                      <a:pt x="226" y="359"/>
                    </a:lnTo>
                    <a:lnTo>
                      <a:pt x="254" y="383"/>
                    </a:lnTo>
                    <a:lnTo>
                      <a:pt x="280" y="404"/>
                    </a:lnTo>
                    <a:lnTo>
                      <a:pt x="309" y="425"/>
                    </a:lnTo>
                    <a:lnTo>
                      <a:pt x="338" y="443"/>
                    </a:lnTo>
                    <a:lnTo>
                      <a:pt x="367" y="461"/>
                    </a:lnTo>
                    <a:lnTo>
                      <a:pt x="398" y="476"/>
                    </a:lnTo>
                    <a:lnTo>
                      <a:pt x="428" y="490"/>
                    </a:lnTo>
                    <a:lnTo>
                      <a:pt x="458" y="503"/>
                    </a:lnTo>
                    <a:lnTo>
                      <a:pt x="490" y="513"/>
                    </a:lnTo>
                    <a:lnTo>
                      <a:pt x="523" y="524"/>
                    </a:lnTo>
                    <a:lnTo>
                      <a:pt x="555" y="532"/>
                    </a:lnTo>
                    <a:lnTo>
                      <a:pt x="588" y="540"/>
                    </a:lnTo>
                    <a:lnTo>
                      <a:pt x="621" y="546"/>
                    </a:lnTo>
                    <a:lnTo>
                      <a:pt x="655" y="550"/>
                    </a:lnTo>
                    <a:lnTo>
                      <a:pt x="689" y="554"/>
                    </a:lnTo>
                    <a:lnTo>
                      <a:pt x="724" y="557"/>
                    </a:lnTo>
                    <a:lnTo>
                      <a:pt x="758" y="558"/>
                    </a:lnTo>
                    <a:lnTo>
                      <a:pt x="794" y="558"/>
                    </a:lnTo>
                    <a:lnTo>
                      <a:pt x="829" y="557"/>
                    </a:lnTo>
                    <a:lnTo>
                      <a:pt x="865" y="556"/>
                    </a:lnTo>
                    <a:lnTo>
                      <a:pt x="901" y="553"/>
                    </a:lnTo>
                    <a:lnTo>
                      <a:pt x="936" y="549"/>
                    </a:lnTo>
                    <a:lnTo>
                      <a:pt x="973" y="545"/>
                    </a:lnTo>
                    <a:lnTo>
                      <a:pt x="1009" y="540"/>
                    </a:lnTo>
                    <a:lnTo>
                      <a:pt x="1046" y="533"/>
                    </a:lnTo>
                    <a:lnTo>
                      <a:pt x="1084" y="527"/>
                    </a:lnTo>
                    <a:lnTo>
                      <a:pt x="1158" y="511"/>
                    </a:lnTo>
                    <a:lnTo>
                      <a:pt x="1233" y="491"/>
                    </a:lnTo>
                    <a:lnTo>
                      <a:pt x="1308" y="470"/>
                    </a:lnTo>
                    <a:lnTo>
                      <a:pt x="1385" y="446"/>
                    </a:lnTo>
                    <a:lnTo>
                      <a:pt x="1462" y="421"/>
                    </a:lnTo>
                    <a:lnTo>
                      <a:pt x="1539" y="393"/>
                    </a:lnTo>
                    <a:lnTo>
                      <a:pt x="1616" y="366"/>
                    </a:lnTo>
                    <a:lnTo>
                      <a:pt x="1693" y="335"/>
                    </a:lnTo>
                    <a:lnTo>
                      <a:pt x="1769" y="305"/>
                    </a:lnTo>
                    <a:lnTo>
                      <a:pt x="1846" y="275"/>
                    </a:lnTo>
                    <a:lnTo>
                      <a:pt x="1998" y="211"/>
                    </a:lnTo>
                    <a:lnTo>
                      <a:pt x="2147" y="148"/>
                    </a:lnTo>
                    <a:lnTo>
                      <a:pt x="2116" y="7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50" name="Freeform 2385"/>
              <p:cNvSpPr>
                <a:spLocks/>
              </p:cNvSpPr>
              <p:nvPr/>
            </p:nvSpPr>
            <p:spPr bwMode="auto">
              <a:xfrm>
                <a:off x="1346" y="3129"/>
                <a:ext cx="1241" cy="462"/>
              </a:xfrm>
              <a:custGeom>
                <a:avLst/>
                <a:gdLst>
                  <a:gd name="T0" fmla="*/ 0 w 4964"/>
                  <a:gd name="T1" fmla="*/ 0 h 1845"/>
                  <a:gd name="T2" fmla="*/ 0 w 4964"/>
                  <a:gd name="T3" fmla="*/ 0 h 1845"/>
                  <a:gd name="T4" fmla="*/ 0 w 4964"/>
                  <a:gd name="T5" fmla="*/ 0 h 1845"/>
                  <a:gd name="T6" fmla="*/ 0 w 4964"/>
                  <a:gd name="T7" fmla="*/ 0 h 1845"/>
                  <a:gd name="T8" fmla="*/ 0 w 4964"/>
                  <a:gd name="T9" fmla="*/ 0 h 1845"/>
                  <a:gd name="T10" fmla="*/ 0 w 4964"/>
                  <a:gd name="T11" fmla="*/ 0 h 1845"/>
                  <a:gd name="T12" fmla="*/ 0 w 4964"/>
                  <a:gd name="T13" fmla="*/ 0 h 1845"/>
                  <a:gd name="T14" fmla="*/ 0 w 4964"/>
                  <a:gd name="T15" fmla="*/ 0 h 1845"/>
                  <a:gd name="T16" fmla="*/ 0 w 4964"/>
                  <a:gd name="T17" fmla="*/ 0 h 1845"/>
                  <a:gd name="T18" fmla="*/ 0 w 4964"/>
                  <a:gd name="T19" fmla="*/ 0 h 1845"/>
                  <a:gd name="T20" fmla="*/ 0 w 4964"/>
                  <a:gd name="T21" fmla="*/ 0 h 1845"/>
                  <a:gd name="T22" fmla="*/ 0 w 4964"/>
                  <a:gd name="T23" fmla="*/ 0 h 1845"/>
                  <a:gd name="T24" fmla="*/ 0 w 4964"/>
                  <a:gd name="T25" fmla="*/ 0 h 1845"/>
                  <a:gd name="T26" fmla="*/ 0 w 4964"/>
                  <a:gd name="T27" fmla="*/ 0 h 1845"/>
                  <a:gd name="T28" fmla="*/ 0 w 4964"/>
                  <a:gd name="T29" fmla="*/ 0 h 1845"/>
                  <a:gd name="T30" fmla="*/ 0 w 4964"/>
                  <a:gd name="T31" fmla="*/ 0 h 1845"/>
                  <a:gd name="T32" fmla="*/ 0 w 4964"/>
                  <a:gd name="T33" fmla="*/ 0 h 1845"/>
                  <a:gd name="T34" fmla="*/ 0 w 4964"/>
                  <a:gd name="T35" fmla="*/ 0 h 1845"/>
                  <a:gd name="T36" fmla="*/ 0 w 4964"/>
                  <a:gd name="T37" fmla="*/ 0 h 1845"/>
                  <a:gd name="T38" fmla="*/ 0 w 4964"/>
                  <a:gd name="T39" fmla="*/ 0 h 1845"/>
                  <a:gd name="T40" fmla="*/ 0 w 4964"/>
                  <a:gd name="T41" fmla="*/ 0 h 1845"/>
                  <a:gd name="T42" fmla="*/ 0 w 4964"/>
                  <a:gd name="T43" fmla="*/ 0 h 1845"/>
                  <a:gd name="T44" fmla="*/ 0 w 4964"/>
                  <a:gd name="T45" fmla="*/ 0 h 1845"/>
                  <a:gd name="T46" fmla="*/ 0 w 4964"/>
                  <a:gd name="T47" fmla="*/ 0 h 1845"/>
                  <a:gd name="T48" fmla="*/ 0 w 4964"/>
                  <a:gd name="T49" fmla="*/ 0 h 1845"/>
                  <a:gd name="T50" fmla="*/ 0 w 4964"/>
                  <a:gd name="T51" fmla="*/ 0 h 1845"/>
                  <a:gd name="T52" fmla="*/ 0 w 4964"/>
                  <a:gd name="T53" fmla="*/ 0 h 1845"/>
                  <a:gd name="T54" fmla="*/ 0 w 4964"/>
                  <a:gd name="T55" fmla="*/ 0 h 1845"/>
                  <a:gd name="T56" fmla="*/ 0 w 4964"/>
                  <a:gd name="T57" fmla="*/ 0 h 1845"/>
                  <a:gd name="T58" fmla="*/ 0 w 4964"/>
                  <a:gd name="T59" fmla="*/ 0 h 1845"/>
                  <a:gd name="T60" fmla="*/ 0 w 4964"/>
                  <a:gd name="T61" fmla="*/ 0 h 1845"/>
                  <a:gd name="T62" fmla="*/ 0 w 4964"/>
                  <a:gd name="T63" fmla="*/ 0 h 1845"/>
                  <a:gd name="T64" fmla="*/ 0 w 4964"/>
                  <a:gd name="T65" fmla="*/ 0 h 1845"/>
                  <a:gd name="T66" fmla="*/ 0 w 4964"/>
                  <a:gd name="T67" fmla="*/ 0 h 1845"/>
                  <a:gd name="T68" fmla="*/ 0 w 4964"/>
                  <a:gd name="T69" fmla="*/ 0 h 1845"/>
                  <a:gd name="T70" fmla="*/ 0 w 4964"/>
                  <a:gd name="T71" fmla="*/ 0 h 1845"/>
                  <a:gd name="T72" fmla="*/ 0 w 4964"/>
                  <a:gd name="T73" fmla="*/ 0 h 1845"/>
                  <a:gd name="T74" fmla="*/ 0 w 4964"/>
                  <a:gd name="T75" fmla="*/ 0 h 1845"/>
                  <a:gd name="T76" fmla="*/ 0 w 4964"/>
                  <a:gd name="T77" fmla="*/ 0 h 1845"/>
                  <a:gd name="T78" fmla="*/ 0 w 4964"/>
                  <a:gd name="T79" fmla="*/ 0 h 1845"/>
                  <a:gd name="T80" fmla="*/ 0 w 4964"/>
                  <a:gd name="T81" fmla="*/ 0 h 1845"/>
                  <a:gd name="T82" fmla="*/ 0 w 4964"/>
                  <a:gd name="T83" fmla="*/ 0 h 1845"/>
                  <a:gd name="T84" fmla="*/ 0 w 4964"/>
                  <a:gd name="T85" fmla="*/ 0 h 1845"/>
                  <a:gd name="T86" fmla="*/ 0 w 4964"/>
                  <a:gd name="T87" fmla="*/ 0 h 1845"/>
                  <a:gd name="T88" fmla="*/ 0 w 4964"/>
                  <a:gd name="T89" fmla="*/ 0 h 1845"/>
                  <a:gd name="T90" fmla="*/ 0 w 4964"/>
                  <a:gd name="T91" fmla="*/ 0 h 1845"/>
                  <a:gd name="T92" fmla="*/ 0 w 4964"/>
                  <a:gd name="T93" fmla="*/ 0 h 1845"/>
                  <a:gd name="T94" fmla="*/ 0 w 4964"/>
                  <a:gd name="T95" fmla="*/ 0 h 1845"/>
                  <a:gd name="T96" fmla="*/ 0 w 4964"/>
                  <a:gd name="T97" fmla="*/ 0 h 1845"/>
                  <a:gd name="T98" fmla="*/ 0 w 4964"/>
                  <a:gd name="T99" fmla="*/ 0 h 1845"/>
                  <a:gd name="T100" fmla="*/ 0 w 4964"/>
                  <a:gd name="T101" fmla="*/ 0 h 1845"/>
                  <a:gd name="T102" fmla="*/ 0 w 4964"/>
                  <a:gd name="T103" fmla="*/ 0 h 1845"/>
                  <a:gd name="T104" fmla="*/ 0 w 4964"/>
                  <a:gd name="T105" fmla="*/ 0 h 1845"/>
                  <a:gd name="T106" fmla="*/ 0 w 4964"/>
                  <a:gd name="T107" fmla="*/ 0 h 1845"/>
                  <a:gd name="T108" fmla="*/ 0 w 4964"/>
                  <a:gd name="T109" fmla="*/ 0 h 1845"/>
                  <a:gd name="T110" fmla="*/ 0 w 4964"/>
                  <a:gd name="T111" fmla="*/ 0 h 1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964"/>
                  <a:gd name="T169" fmla="*/ 0 h 1845"/>
                  <a:gd name="T170" fmla="*/ 4964 w 4964"/>
                  <a:gd name="T171" fmla="*/ 1845 h 1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964" h="1845">
                    <a:moveTo>
                      <a:pt x="686" y="13"/>
                    </a:moveTo>
                    <a:lnTo>
                      <a:pt x="767" y="45"/>
                    </a:lnTo>
                    <a:lnTo>
                      <a:pt x="846" y="76"/>
                    </a:lnTo>
                    <a:lnTo>
                      <a:pt x="925" y="107"/>
                    </a:lnTo>
                    <a:lnTo>
                      <a:pt x="1004" y="138"/>
                    </a:lnTo>
                    <a:lnTo>
                      <a:pt x="1085" y="170"/>
                    </a:lnTo>
                    <a:lnTo>
                      <a:pt x="1164" y="202"/>
                    </a:lnTo>
                    <a:lnTo>
                      <a:pt x="1243" y="233"/>
                    </a:lnTo>
                    <a:lnTo>
                      <a:pt x="1322" y="265"/>
                    </a:lnTo>
                    <a:lnTo>
                      <a:pt x="1401" y="297"/>
                    </a:lnTo>
                    <a:lnTo>
                      <a:pt x="1482" y="327"/>
                    </a:lnTo>
                    <a:lnTo>
                      <a:pt x="1561" y="359"/>
                    </a:lnTo>
                    <a:lnTo>
                      <a:pt x="1640" y="390"/>
                    </a:lnTo>
                    <a:lnTo>
                      <a:pt x="1720" y="422"/>
                    </a:lnTo>
                    <a:lnTo>
                      <a:pt x="1799" y="454"/>
                    </a:lnTo>
                    <a:lnTo>
                      <a:pt x="1879" y="485"/>
                    </a:lnTo>
                    <a:lnTo>
                      <a:pt x="1959" y="516"/>
                    </a:lnTo>
                    <a:lnTo>
                      <a:pt x="2122" y="524"/>
                    </a:lnTo>
                    <a:lnTo>
                      <a:pt x="2287" y="532"/>
                    </a:lnTo>
                    <a:lnTo>
                      <a:pt x="2451" y="538"/>
                    </a:lnTo>
                    <a:lnTo>
                      <a:pt x="2615" y="546"/>
                    </a:lnTo>
                    <a:lnTo>
                      <a:pt x="2780" y="554"/>
                    </a:lnTo>
                    <a:lnTo>
                      <a:pt x="2943" y="561"/>
                    </a:lnTo>
                    <a:lnTo>
                      <a:pt x="3108" y="569"/>
                    </a:lnTo>
                    <a:lnTo>
                      <a:pt x="3272" y="577"/>
                    </a:lnTo>
                    <a:lnTo>
                      <a:pt x="3436" y="583"/>
                    </a:lnTo>
                    <a:lnTo>
                      <a:pt x="3601" y="591"/>
                    </a:lnTo>
                    <a:lnTo>
                      <a:pt x="3764" y="598"/>
                    </a:lnTo>
                    <a:lnTo>
                      <a:pt x="3929" y="606"/>
                    </a:lnTo>
                    <a:lnTo>
                      <a:pt x="4093" y="614"/>
                    </a:lnTo>
                    <a:lnTo>
                      <a:pt x="4257" y="620"/>
                    </a:lnTo>
                    <a:lnTo>
                      <a:pt x="4422" y="628"/>
                    </a:lnTo>
                    <a:lnTo>
                      <a:pt x="4585" y="636"/>
                    </a:lnTo>
                    <a:lnTo>
                      <a:pt x="4596" y="637"/>
                    </a:lnTo>
                    <a:lnTo>
                      <a:pt x="4606" y="640"/>
                    </a:lnTo>
                    <a:lnTo>
                      <a:pt x="4618" y="645"/>
                    </a:lnTo>
                    <a:lnTo>
                      <a:pt x="4630" y="652"/>
                    </a:lnTo>
                    <a:lnTo>
                      <a:pt x="4645" y="660"/>
                    </a:lnTo>
                    <a:lnTo>
                      <a:pt x="4658" y="670"/>
                    </a:lnTo>
                    <a:lnTo>
                      <a:pt x="4672" y="681"/>
                    </a:lnTo>
                    <a:lnTo>
                      <a:pt x="4687" y="694"/>
                    </a:lnTo>
                    <a:lnTo>
                      <a:pt x="4719" y="722"/>
                    </a:lnTo>
                    <a:lnTo>
                      <a:pt x="4750" y="753"/>
                    </a:lnTo>
                    <a:lnTo>
                      <a:pt x="4782" y="788"/>
                    </a:lnTo>
                    <a:lnTo>
                      <a:pt x="4814" y="825"/>
                    </a:lnTo>
                    <a:lnTo>
                      <a:pt x="4843" y="862"/>
                    </a:lnTo>
                    <a:lnTo>
                      <a:pt x="4872" y="900"/>
                    </a:lnTo>
                    <a:lnTo>
                      <a:pt x="4897" y="937"/>
                    </a:lnTo>
                    <a:lnTo>
                      <a:pt x="4919" y="973"/>
                    </a:lnTo>
                    <a:lnTo>
                      <a:pt x="4930" y="990"/>
                    </a:lnTo>
                    <a:lnTo>
                      <a:pt x="4938" y="1007"/>
                    </a:lnTo>
                    <a:lnTo>
                      <a:pt x="4946" y="1023"/>
                    </a:lnTo>
                    <a:lnTo>
                      <a:pt x="4952" y="1037"/>
                    </a:lnTo>
                    <a:lnTo>
                      <a:pt x="4958" y="1050"/>
                    </a:lnTo>
                    <a:lnTo>
                      <a:pt x="4960" y="1064"/>
                    </a:lnTo>
                    <a:lnTo>
                      <a:pt x="4963" y="1076"/>
                    </a:lnTo>
                    <a:lnTo>
                      <a:pt x="4964" y="1085"/>
                    </a:lnTo>
                    <a:lnTo>
                      <a:pt x="4962" y="1151"/>
                    </a:lnTo>
                    <a:lnTo>
                      <a:pt x="4960" y="1217"/>
                    </a:lnTo>
                    <a:lnTo>
                      <a:pt x="4959" y="1283"/>
                    </a:lnTo>
                    <a:lnTo>
                      <a:pt x="4958" y="1349"/>
                    </a:lnTo>
                    <a:lnTo>
                      <a:pt x="4956" y="1415"/>
                    </a:lnTo>
                    <a:lnTo>
                      <a:pt x="4955" y="1481"/>
                    </a:lnTo>
                    <a:lnTo>
                      <a:pt x="4954" y="1547"/>
                    </a:lnTo>
                    <a:lnTo>
                      <a:pt x="4952" y="1613"/>
                    </a:lnTo>
                    <a:lnTo>
                      <a:pt x="4951" y="1623"/>
                    </a:lnTo>
                    <a:lnTo>
                      <a:pt x="4947" y="1633"/>
                    </a:lnTo>
                    <a:lnTo>
                      <a:pt x="4943" y="1643"/>
                    </a:lnTo>
                    <a:lnTo>
                      <a:pt x="4936" y="1654"/>
                    </a:lnTo>
                    <a:lnTo>
                      <a:pt x="4930" y="1663"/>
                    </a:lnTo>
                    <a:lnTo>
                      <a:pt x="4921" y="1673"/>
                    </a:lnTo>
                    <a:lnTo>
                      <a:pt x="4910" y="1685"/>
                    </a:lnTo>
                    <a:lnTo>
                      <a:pt x="4898" y="1696"/>
                    </a:lnTo>
                    <a:lnTo>
                      <a:pt x="4873" y="1717"/>
                    </a:lnTo>
                    <a:lnTo>
                      <a:pt x="4843" y="1737"/>
                    </a:lnTo>
                    <a:lnTo>
                      <a:pt x="4811" y="1757"/>
                    </a:lnTo>
                    <a:lnTo>
                      <a:pt x="4777" y="1776"/>
                    </a:lnTo>
                    <a:lnTo>
                      <a:pt x="4742" y="1794"/>
                    </a:lnTo>
                    <a:lnTo>
                      <a:pt x="4707" y="1808"/>
                    </a:lnTo>
                    <a:lnTo>
                      <a:pt x="4671" y="1821"/>
                    </a:lnTo>
                    <a:lnTo>
                      <a:pt x="4638" y="1832"/>
                    </a:lnTo>
                    <a:lnTo>
                      <a:pt x="4622" y="1836"/>
                    </a:lnTo>
                    <a:lnTo>
                      <a:pt x="4606" y="1840"/>
                    </a:lnTo>
                    <a:lnTo>
                      <a:pt x="4592" y="1842"/>
                    </a:lnTo>
                    <a:lnTo>
                      <a:pt x="4577" y="1844"/>
                    </a:lnTo>
                    <a:lnTo>
                      <a:pt x="4564" y="1845"/>
                    </a:lnTo>
                    <a:lnTo>
                      <a:pt x="4552" y="1845"/>
                    </a:lnTo>
                    <a:lnTo>
                      <a:pt x="4542" y="1844"/>
                    </a:lnTo>
                    <a:lnTo>
                      <a:pt x="4533" y="1841"/>
                    </a:lnTo>
                    <a:lnTo>
                      <a:pt x="4332" y="1782"/>
                    </a:lnTo>
                    <a:lnTo>
                      <a:pt x="4131" y="1722"/>
                    </a:lnTo>
                    <a:lnTo>
                      <a:pt x="3931" y="1663"/>
                    </a:lnTo>
                    <a:lnTo>
                      <a:pt x="3730" y="1604"/>
                    </a:lnTo>
                    <a:lnTo>
                      <a:pt x="3529" y="1544"/>
                    </a:lnTo>
                    <a:lnTo>
                      <a:pt x="3329" y="1483"/>
                    </a:lnTo>
                    <a:lnTo>
                      <a:pt x="3128" y="1424"/>
                    </a:lnTo>
                    <a:lnTo>
                      <a:pt x="2927" y="1365"/>
                    </a:lnTo>
                    <a:lnTo>
                      <a:pt x="2727" y="1305"/>
                    </a:lnTo>
                    <a:lnTo>
                      <a:pt x="2526" y="1246"/>
                    </a:lnTo>
                    <a:lnTo>
                      <a:pt x="2325" y="1186"/>
                    </a:lnTo>
                    <a:lnTo>
                      <a:pt x="2125" y="1127"/>
                    </a:lnTo>
                    <a:lnTo>
                      <a:pt x="1924" y="1068"/>
                    </a:lnTo>
                    <a:lnTo>
                      <a:pt x="1724" y="1007"/>
                    </a:lnTo>
                    <a:lnTo>
                      <a:pt x="1523" y="947"/>
                    </a:lnTo>
                    <a:lnTo>
                      <a:pt x="1322" y="888"/>
                    </a:lnTo>
                    <a:lnTo>
                      <a:pt x="1250" y="885"/>
                    </a:lnTo>
                    <a:lnTo>
                      <a:pt x="1176" y="883"/>
                    </a:lnTo>
                    <a:lnTo>
                      <a:pt x="1102" y="880"/>
                    </a:lnTo>
                    <a:lnTo>
                      <a:pt x="1029" y="876"/>
                    </a:lnTo>
                    <a:lnTo>
                      <a:pt x="955" y="874"/>
                    </a:lnTo>
                    <a:lnTo>
                      <a:pt x="881" y="871"/>
                    </a:lnTo>
                    <a:lnTo>
                      <a:pt x="809" y="867"/>
                    </a:lnTo>
                    <a:lnTo>
                      <a:pt x="735" y="864"/>
                    </a:lnTo>
                    <a:lnTo>
                      <a:pt x="661" y="862"/>
                    </a:lnTo>
                    <a:lnTo>
                      <a:pt x="588" y="859"/>
                    </a:lnTo>
                    <a:lnTo>
                      <a:pt x="514" y="855"/>
                    </a:lnTo>
                    <a:lnTo>
                      <a:pt x="441" y="852"/>
                    </a:lnTo>
                    <a:lnTo>
                      <a:pt x="368" y="850"/>
                    </a:lnTo>
                    <a:lnTo>
                      <a:pt x="294" y="847"/>
                    </a:lnTo>
                    <a:lnTo>
                      <a:pt x="220" y="843"/>
                    </a:lnTo>
                    <a:lnTo>
                      <a:pt x="147" y="841"/>
                    </a:lnTo>
                    <a:lnTo>
                      <a:pt x="129" y="839"/>
                    </a:lnTo>
                    <a:lnTo>
                      <a:pt x="111" y="834"/>
                    </a:lnTo>
                    <a:lnTo>
                      <a:pt x="95" y="827"/>
                    </a:lnTo>
                    <a:lnTo>
                      <a:pt x="79" y="819"/>
                    </a:lnTo>
                    <a:lnTo>
                      <a:pt x="66" y="809"/>
                    </a:lnTo>
                    <a:lnTo>
                      <a:pt x="52" y="797"/>
                    </a:lnTo>
                    <a:lnTo>
                      <a:pt x="41" y="784"/>
                    </a:lnTo>
                    <a:lnTo>
                      <a:pt x="30" y="768"/>
                    </a:lnTo>
                    <a:lnTo>
                      <a:pt x="21" y="752"/>
                    </a:lnTo>
                    <a:lnTo>
                      <a:pt x="13" y="736"/>
                    </a:lnTo>
                    <a:lnTo>
                      <a:pt x="8" y="718"/>
                    </a:lnTo>
                    <a:lnTo>
                      <a:pt x="4" y="699"/>
                    </a:lnTo>
                    <a:lnTo>
                      <a:pt x="1" y="681"/>
                    </a:lnTo>
                    <a:lnTo>
                      <a:pt x="0" y="662"/>
                    </a:lnTo>
                    <a:lnTo>
                      <a:pt x="1" y="644"/>
                    </a:lnTo>
                    <a:lnTo>
                      <a:pt x="4" y="625"/>
                    </a:lnTo>
                    <a:lnTo>
                      <a:pt x="15" y="561"/>
                    </a:lnTo>
                    <a:lnTo>
                      <a:pt x="29" y="497"/>
                    </a:lnTo>
                    <a:lnTo>
                      <a:pt x="42" y="434"/>
                    </a:lnTo>
                    <a:lnTo>
                      <a:pt x="54" y="369"/>
                    </a:lnTo>
                    <a:lnTo>
                      <a:pt x="67" y="306"/>
                    </a:lnTo>
                    <a:lnTo>
                      <a:pt x="79" y="243"/>
                    </a:lnTo>
                    <a:lnTo>
                      <a:pt x="92" y="179"/>
                    </a:lnTo>
                    <a:lnTo>
                      <a:pt x="105" y="115"/>
                    </a:lnTo>
                    <a:lnTo>
                      <a:pt x="108" y="105"/>
                    </a:lnTo>
                    <a:lnTo>
                      <a:pt x="113" y="97"/>
                    </a:lnTo>
                    <a:lnTo>
                      <a:pt x="121" y="88"/>
                    </a:lnTo>
                    <a:lnTo>
                      <a:pt x="132" y="80"/>
                    </a:lnTo>
                    <a:lnTo>
                      <a:pt x="144" y="74"/>
                    </a:lnTo>
                    <a:lnTo>
                      <a:pt x="158" y="66"/>
                    </a:lnTo>
                    <a:lnTo>
                      <a:pt x="174" y="59"/>
                    </a:lnTo>
                    <a:lnTo>
                      <a:pt x="191" y="53"/>
                    </a:lnTo>
                    <a:lnTo>
                      <a:pt x="210" y="46"/>
                    </a:lnTo>
                    <a:lnTo>
                      <a:pt x="229" y="41"/>
                    </a:lnTo>
                    <a:lnTo>
                      <a:pt x="250" y="34"/>
                    </a:lnTo>
                    <a:lnTo>
                      <a:pt x="273" y="29"/>
                    </a:lnTo>
                    <a:lnTo>
                      <a:pt x="319" y="21"/>
                    </a:lnTo>
                    <a:lnTo>
                      <a:pt x="368" y="13"/>
                    </a:lnTo>
                    <a:lnTo>
                      <a:pt x="418" y="8"/>
                    </a:lnTo>
                    <a:lnTo>
                      <a:pt x="467" y="2"/>
                    </a:lnTo>
                    <a:lnTo>
                      <a:pt x="514" y="0"/>
                    </a:lnTo>
                    <a:lnTo>
                      <a:pt x="559" y="0"/>
                    </a:lnTo>
                    <a:lnTo>
                      <a:pt x="600" y="0"/>
                    </a:lnTo>
                    <a:lnTo>
                      <a:pt x="636" y="2"/>
                    </a:lnTo>
                    <a:lnTo>
                      <a:pt x="652" y="5"/>
                    </a:lnTo>
                    <a:lnTo>
                      <a:pt x="665" y="6"/>
                    </a:lnTo>
                    <a:lnTo>
                      <a:pt x="677" y="9"/>
                    </a:lnTo>
                    <a:lnTo>
                      <a:pt x="686" y="13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51" name="Freeform 2386"/>
              <p:cNvSpPr>
                <a:spLocks/>
              </p:cNvSpPr>
              <p:nvPr/>
            </p:nvSpPr>
            <p:spPr bwMode="auto">
              <a:xfrm>
                <a:off x="1346" y="3129"/>
                <a:ext cx="1241" cy="462"/>
              </a:xfrm>
              <a:custGeom>
                <a:avLst/>
                <a:gdLst>
                  <a:gd name="T0" fmla="*/ 0 w 4964"/>
                  <a:gd name="T1" fmla="*/ 0 h 1845"/>
                  <a:gd name="T2" fmla="*/ 0 w 4964"/>
                  <a:gd name="T3" fmla="*/ 0 h 1845"/>
                  <a:gd name="T4" fmla="*/ 0 w 4964"/>
                  <a:gd name="T5" fmla="*/ 0 h 1845"/>
                  <a:gd name="T6" fmla="*/ 0 w 4964"/>
                  <a:gd name="T7" fmla="*/ 0 h 1845"/>
                  <a:gd name="T8" fmla="*/ 0 w 4964"/>
                  <a:gd name="T9" fmla="*/ 0 h 1845"/>
                  <a:gd name="T10" fmla="*/ 0 w 4964"/>
                  <a:gd name="T11" fmla="*/ 0 h 1845"/>
                  <a:gd name="T12" fmla="*/ 0 w 4964"/>
                  <a:gd name="T13" fmla="*/ 0 h 1845"/>
                  <a:gd name="T14" fmla="*/ 0 w 4964"/>
                  <a:gd name="T15" fmla="*/ 0 h 1845"/>
                  <a:gd name="T16" fmla="*/ 0 w 4964"/>
                  <a:gd name="T17" fmla="*/ 0 h 1845"/>
                  <a:gd name="T18" fmla="*/ 0 w 4964"/>
                  <a:gd name="T19" fmla="*/ 0 h 1845"/>
                  <a:gd name="T20" fmla="*/ 0 w 4964"/>
                  <a:gd name="T21" fmla="*/ 0 h 1845"/>
                  <a:gd name="T22" fmla="*/ 0 w 4964"/>
                  <a:gd name="T23" fmla="*/ 0 h 1845"/>
                  <a:gd name="T24" fmla="*/ 0 w 4964"/>
                  <a:gd name="T25" fmla="*/ 0 h 1845"/>
                  <a:gd name="T26" fmla="*/ 0 w 4964"/>
                  <a:gd name="T27" fmla="*/ 0 h 1845"/>
                  <a:gd name="T28" fmla="*/ 0 w 4964"/>
                  <a:gd name="T29" fmla="*/ 0 h 1845"/>
                  <a:gd name="T30" fmla="*/ 0 w 4964"/>
                  <a:gd name="T31" fmla="*/ 0 h 1845"/>
                  <a:gd name="T32" fmla="*/ 0 w 4964"/>
                  <a:gd name="T33" fmla="*/ 0 h 1845"/>
                  <a:gd name="T34" fmla="*/ 0 w 4964"/>
                  <a:gd name="T35" fmla="*/ 0 h 1845"/>
                  <a:gd name="T36" fmla="*/ 0 w 4964"/>
                  <a:gd name="T37" fmla="*/ 0 h 1845"/>
                  <a:gd name="T38" fmla="*/ 0 w 4964"/>
                  <a:gd name="T39" fmla="*/ 0 h 1845"/>
                  <a:gd name="T40" fmla="*/ 0 w 4964"/>
                  <a:gd name="T41" fmla="*/ 0 h 1845"/>
                  <a:gd name="T42" fmla="*/ 0 w 4964"/>
                  <a:gd name="T43" fmla="*/ 0 h 1845"/>
                  <a:gd name="T44" fmla="*/ 0 w 4964"/>
                  <a:gd name="T45" fmla="*/ 0 h 1845"/>
                  <a:gd name="T46" fmla="*/ 0 w 4964"/>
                  <a:gd name="T47" fmla="*/ 0 h 1845"/>
                  <a:gd name="T48" fmla="*/ 0 w 4964"/>
                  <a:gd name="T49" fmla="*/ 0 h 1845"/>
                  <a:gd name="T50" fmla="*/ 0 w 4964"/>
                  <a:gd name="T51" fmla="*/ 0 h 1845"/>
                  <a:gd name="T52" fmla="*/ 0 w 4964"/>
                  <a:gd name="T53" fmla="*/ 0 h 1845"/>
                  <a:gd name="T54" fmla="*/ 0 w 4964"/>
                  <a:gd name="T55" fmla="*/ 0 h 1845"/>
                  <a:gd name="T56" fmla="*/ 0 w 4964"/>
                  <a:gd name="T57" fmla="*/ 0 h 1845"/>
                  <a:gd name="T58" fmla="*/ 0 w 4964"/>
                  <a:gd name="T59" fmla="*/ 0 h 1845"/>
                  <a:gd name="T60" fmla="*/ 0 w 4964"/>
                  <a:gd name="T61" fmla="*/ 0 h 1845"/>
                  <a:gd name="T62" fmla="*/ 0 w 4964"/>
                  <a:gd name="T63" fmla="*/ 0 h 1845"/>
                  <a:gd name="T64" fmla="*/ 0 w 4964"/>
                  <a:gd name="T65" fmla="*/ 0 h 1845"/>
                  <a:gd name="T66" fmla="*/ 0 w 4964"/>
                  <a:gd name="T67" fmla="*/ 0 h 1845"/>
                  <a:gd name="T68" fmla="*/ 0 w 4964"/>
                  <a:gd name="T69" fmla="*/ 0 h 1845"/>
                  <a:gd name="T70" fmla="*/ 0 w 4964"/>
                  <a:gd name="T71" fmla="*/ 0 h 1845"/>
                  <a:gd name="T72" fmla="*/ 0 w 4964"/>
                  <a:gd name="T73" fmla="*/ 0 h 1845"/>
                  <a:gd name="T74" fmla="*/ 0 w 4964"/>
                  <a:gd name="T75" fmla="*/ 0 h 1845"/>
                  <a:gd name="T76" fmla="*/ 0 w 4964"/>
                  <a:gd name="T77" fmla="*/ 0 h 1845"/>
                  <a:gd name="T78" fmla="*/ 0 w 4964"/>
                  <a:gd name="T79" fmla="*/ 0 h 1845"/>
                  <a:gd name="T80" fmla="*/ 0 w 4964"/>
                  <a:gd name="T81" fmla="*/ 0 h 1845"/>
                  <a:gd name="T82" fmla="*/ 0 w 4964"/>
                  <a:gd name="T83" fmla="*/ 0 h 1845"/>
                  <a:gd name="T84" fmla="*/ 0 w 4964"/>
                  <a:gd name="T85" fmla="*/ 0 h 1845"/>
                  <a:gd name="T86" fmla="*/ 0 w 4964"/>
                  <a:gd name="T87" fmla="*/ 0 h 1845"/>
                  <a:gd name="T88" fmla="*/ 0 w 4964"/>
                  <a:gd name="T89" fmla="*/ 0 h 1845"/>
                  <a:gd name="T90" fmla="*/ 0 w 4964"/>
                  <a:gd name="T91" fmla="*/ 0 h 1845"/>
                  <a:gd name="T92" fmla="*/ 0 w 4964"/>
                  <a:gd name="T93" fmla="*/ 0 h 1845"/>
                  <a:gd name="T94" fmla="*/ 0 w 4964"/>
                  <a:gd name="T95" fmla="*/ 0 h 1845"/>
                  <a:gd name="T96" fmla="*/ 0 w 4964"/>
                  <a:gd name="T97" fmla="*/ 0 h 1845"/>
                  <a:gd name="T98" fmla="*/ 0 w 4964"/>
                  <a:gd name="T99" fmla="*/ 0 h 1845"/>
                  <a:gd name="T100" fmla="*/ 0 w 4964"/>
                  <a:gd name="T101" fmla="*/ 0 h 1845"/>
                  <a:gd name="T102" fmla="*/ 0 w 4964"/>
                  <a:gd name="T103" fmla="*/ 0 h 1845"/>
                  <a:gd name="T104" fmla="*/ 0 w 4964"/>
                  <a:gd name="T105" fmla="*/ 0 h 1845"/>
                  <a:gd name="T106" fmla="*/ 0 w 4964"/>
                  <a:gd name="T107" fmla="*/ 0 h 1845"/>
                  <a:gd name="T108" fmla="*/ 0 w 4964"/>
                  <a:gd name="T109" fmla="*/ 0 h 1845"/>
                  <a:gd name="T110" fmla="*/ 0 w 4964"/>
                  <a:gd name="T111" fmla="*/ 0 h 1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964"/>
                  <a:gd name="T169" fmla="*/ 0 h 1845"/>
                  <a:gd name="T170" fmla="*/ 4964 w 4964"/>
                  <a:gd name="T171" fmla="*/ 1845 h 1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964" h="1845">
                    <a:moveTo>
                      <a:pt x="686" y="13"/>
                    </a:moveTo>
                    <a:lnTo>
                      <a:pt x="767" y="45"/>
                    </a:lnTo>
                    <a:lnTo>
                      <a:pt x="846" y="76"/>
                    </a:lnTo>
                    <a:lnTo>
                      <a:pt x="925" y="107"/>
                    </a:lnTo>
                    <a:lnTo>
                      <a:pt x="1004" y="138"/>
                    </a:lnTo>
                    <a:lnTo>
                      <a:pt x="1085" y="170"/>
                    </a:lnTo>
                    <a:lnTo>
                      <a:pt x="1164" y="202"/>
                    </a:lnTo>
                    <a:lnTo>
                      <a:pt x="1243" y="233"/>
                    </a:lnTo>
                    <a:lnTo>
                      <a:pt x="1322" y="265"/>
                    </a:lnTo>
                    <a:lnTo>
                      <a:pt x="1401" y="297"/>
                    </a:lnTo>
                    <a:lnTo>
                      <a:pt x="1482" y="327"/>
                    </a:lnTo>
                    <a:lnTo>
                      <a:pt x="1561" y="359"/>
                    </a:lnTo>
                    <a:lnTo>
                      <a:pt x="1640" y="390"/>
                    </a:lnTo>
                    <a:lnTo>
                      <a:pt x="1720" y="422"/>
                    </a:lnTo>
                    <a:lnTo>
                      <a:pt x="1799" y="454"/>
                    </a:lnTo>
                    <a:lnTo>
                      <a:pt x="1879" y="485"/>
                    </a:lnTo>
                    <a:lnTo>
                      <a:pt x="1959" y="516"/>
                    </a:lnTo>
                    <a:lnTo>
                      <a:pt x="2122" y="524"/>
                    </a:lnTo>
                    <a:lnTo>
                      <a:pt x="2287" y="532"/>
                    </a:lnTo>
                    <a:lnTo>
                      <a:pt x="2451" y="538"/>
                    </a:lnTo>
                    <a:lnTo>
                      <a:pt x="2615" y="546"/>
                    </a:lnTo>
                    <a:lnTo>
                      <a:pt x="2780" y="554"/>
                    </a:lnTo>
                    <a:lnTo>
                      <a:pt x="2943" y="561"/>
                    </a:lnTo>
                    <a:lnTo>
                      <a:pt x="3108" y="569"/>
                    </a:lnTo>
                    <a:lnTo>
                      <a:pt x="3272" y="577"/>
                    </a:lnTo>
                    <a:lnTo>
                      <a:pt x="3436" y="583"/>
                    </a:lnTo>
                    <a:lnTo>
                      <a:pt x="3601" y="591"/>
                    </a:lnTo>
                    <a:lnTo>
                      <a:pt x="3764" y="598"/>
                    </a:lnTo>
                    <a:lnTo>
                      <a:pt x="3929" y="606"/>
                    </a:lnTo>
                    <a:lnTo>
                      <a:pt x="4093" y="614"/>
                    </a:lnTo>
                    <a:lnTo>
                      <a:pt x="4257" y="620"/>
                    </a:lnTo>
                    <a:lnTo>
                      <a:pt x="4422" y="628"/>
                    </a:lnTo>
                    <a:lnTo>
                      <a:pt x="4585" y="636"/>
                    </a:lnTo>
                    <a:lnTo>
                      <a:pt x="4596" y="637"/>
                    </a:lnTo>
                    <a:lnTo>
                      <a:pt x="4606" y="640"/>
                    </a:lnTo>
                    <a:lnTo>
                      <a:pt x="4618" y="645"/>
                    </a:lnTo>
                    <a:lnTo>
                      <a:pt x="4630" y="652"/>
                    </a:lnTo>
                    <a:lnTo>
                      <a:pt x="4645" y="660"/>
                    </a:lnTo>
                    <a:lnTo>
                      <a:pt x="4658" y="670"/>
                    </a:lnTo>
                    <a:lnTo>
                      <a:pt x="4672" y="681"/>
                    </a:lnTo>
                    <a:lnTo>
                      <a:pt x="4687" y="694"/>
                    </a:lnTo>
                    <a:lnTo>
                      <a:pt x="4719" y="722"/>
                    </a:lnTo>
                    <a:lnTo>
                      <a:pt x="4750" y="753"/>
                    </a:lnTo>
                    <a:lnTo>
                      <a:pt x="4782" y="788"/>
                    </a:lnTo>
                    <a:lnTo>
                      <a:pt x="4814" y="825"/>
                    </a:lnTo>
                    <a:lnTo>
                      <a:pt x="4843" y="862"/>
                    </a:lnTo>
                    <a:lnTo>
                      <a:pt x="4872" y="900"/>
                    </a:lnTo>
                    <a:lnTo>
                      <a:pt x="4897" y="937"/>
                    </a:lnTo>
                    <a:lnTo>
                      <a:pt x="4919" y="973"/>
                    </a:lnTo>
                    <a:lnTo>
                      <a:pt x="4930" y="990"/>
                    </a:lnTo>
                    <a:lnTo>
                      <a:pt x="4938" y="1007"/>
                    </a:lnTo>
                    <a:lnTo>
                      <a:pt x="4946" y="1023"/>
                    </a:lnTo>
                    <a:lnTo>
                      <a:pt x="4952" y="1037"/>
                    </a:lnTo>
                    <a:lnTo>
                      <a:pt x="4958" y="1050"/>
                    </a:lnTo>
                    <a:lnTo>
                      <a:pt x="4960" y="1064"/>
                    </a:lnTo>
                    <a:lnTo>
                      <a:pt x="4963" y="1076"/>
                    </a:lnTo>
                    <a:lnTo>
                      <a:pt x="4964" y="1085"/>
                    </a:lnTo>
                    <a:lnTo>
                      <a:pt x="4962" y="1151"/>
                    </a:lnTo>
                    <a:lnTo>
                      <a:pt x="4960" y="1217"/>
                    </a:lnTo>
                    <a:lnTo>
                      <a:pt x="4959" y="1283"/>
                    </a:lnTo>
                    <a:lnTo>
                      <a:pt x="4958" y="1349"/>
                    </a:lnTo>
                    <a:lnTo>
                      <a:pt x="4956" y="1415"/>
                    </a:lnTo>
                    <a:lnTo>
                      <a:pt x="4955" y="1481"/>
                    </a:lnTo>
                    <a:lnTo>
                      <a:pt x="4954" y="1547"/>
                    </a:lnTo>
                    <a:lnTo>
                      <a:pt x="4952" y="1613"/>
                    </a:lnTo>
                    <a:lnTo>
                      <a:pt x="4951" y="1623"/>
                    </a:lnTo>
                    <a:lnTo>
                      <a:pt x="4947" y="1633"/>
                    </a:lnTo>
                    <a:lnTo>
                      <a:pt x="4943" y="1643"/>
                    </a:lnTo>
                    <a:lnTo>
                      <a:pt x="4936" y="1654"/>
                    </a:lnTo>
                    <a:lnTo>
                      <a:pt x="4930" y="1663"/>
                    </a:lnTo>
                    <a:lnTo>
                      <a:pt x="4921" y="1673"/>
                    </a:lnTo>
                    <a:lnTo>
                      <a:pt x="4910" y="1685"/>
                    </a:lnTo>
                    <a:lnTo>
                      <a:pt x="4898" y="1696"/>
                    </a:lnTo>
                    <a:lnTo>
                      <a:pt x="4873" y="1717"/>
                    </a:lnTo>
                    <a:lnTo>
                      <a:pt x="4843" y="1737"/>
                    </a:lnTo>
                    <a:lnTo>
                      <a:pt x="4811" y="1757"/>
                    </a:lnTo>
                    <a:lnTo>
                      <a:pt x="4777" y="1776"/>
                    </a:lnTo>
                    <a:lnTo>
                      <a:pt x="4742" y="1794"/>
                    </a:lnTo>
                    <a:lnTo>
                      <a:pt x="4707" y="1808"/>
                    </a:lnTo>
                    <a:lnTo>
                      <a:pt x="4671" y="1821"/>
                    </a:lnTo>
                    <a:lnTo>
                      <a:pt x="4638" y="1832"/>
                    </a:lnTo>
                    <a:lnTo>
                      <a:pt x="4622" y="1836"/>
                    </a:lnTo>
                    <a:lnTo>
                      <a:pt x="4606" y="1840"/>
                    </a:lnTo>
                    <a:lnTo>
                      <a:pt x="4592" y="1842"/>
                    </a:lnTo>
                    <a:lnTo>
                      <a:pt x="4577" y="1844"/>
                    </a:lnTo>
                    <a:lnTo>
                      <a:pt x="4564" y="1845"/>
                    </a:lnTo>
                    <a:lnTo>
                      <a:pt x="4552" y="1845"/>
                    </a:lnTo>
                    <a:lnTo>
                      <a:pt x="4542" y="1844"/>
                    </a:lnTo>
                    <a:lnTo>
                      <a:pt x="4533" y="1841"/>
                    </a:lnTo>
                    <a:lnTo>
                      <a:pt x="4332" y="1782"/>
                    </a:lnTo>
                    <a:lnTo>
                      <a:pt x="4131" y="1722"/>
                    </a:lnTo>
                    <a:lnTo>
                      <a:pt x="3931" y="1663"/>
                    </a:lnTo>
                    <a:lnTo>
                      <a:pt x="3730" y="1604"/>
                    </a:lnTo>
                    <a:lnTo>
                      <a:pt x="3529" y="1544"/>
                    </a:lnTo>
                    <a:lnTo>
                      <a:pt x="3329" y="1483"/>
                    </a:lnTo>
                    <a:lnTo>
                      <a:pt x="3128" y="1424"/>
                    </a:lnTo>
                    <a:lnTo>
                      <a:pt x="2927" y="1365"/>
                    </a:lnTo>
                    <a:lnTo>
                      <a:pt x="2727" y="1305"/>
                    </a:lnTo>
                    <a:lnTo>
                      <a:pt x="2526" y="1246"/>
                    </a:lnTo>
                    <a:lnTo>
                      <a:pt x="2325" y="1186"/>
                    </a:lnTo>
                    <a:lnTo>
                      <a:pt x="2125" y="1127"/>
                    </a:lnTo>
                    <a:lnTo>
                      <a:pt x="1924" y="1068"/>
                    </a:lnTo>
                    <a:lnTo>
                      <a:pt x="1724" y="1007"/>
                    </a:lnTo>
                    <a:lnTo>
                      <a:pt x="1523" y="947"/>
                    </a:lnTo>
                    <a:lnTo>
                      <a:pt x="1322" y="888"/>
                    </a:lnTo>
                    <a:lnTo>
                      <a:pt x="1250" y="885"/>
                    </a:lnTo>
                    <a:lnTo>
                      <a:pt x="1176" y="883"/>
                    </a:lnTo>
                    <a:lnTo>
                      <a:pt x="1102" y="880"/>
                    </a:lnTo>
                    <a:lnTo>
                      <a:pt x="1029" y="876"/>
                    </a:lnTo>
                    <a:lnTo>
                      <a:pt x="955" y="874"/>
                    </a:lnTo>
                    <a:lnTo>
                      <a:pt x="881" y="871"/>
                    </a:lnTo>
                    <a:lnTo>
                      <a:pt x="809" y="867"/>
                    </a:lnTo>
                    <a:lnTo>
                      <a:pt x="735" y="864"/>
                    </a:lnTo>
                    <a:lnTo>
                      <a:pt x="661" y="862"/>
                    </a:lnTo>
                    <a:lnTo>
                      <a:pt x="588" y="859"/>
                    </a:lnTo>
                    <a:lnTo>
                      <a:pt x="514" y="855"/>
                    </a:lnTo>
                    <a:lnTo>
                      <a:pt x="441" y="852"/>
                    </a:lnTo>
                    <a:lnTo>
                      <a:pt x="368" y="850"/>
                    </a:lnTo>
                    <a:lnTo>
                      <a:pt x="294" y="847"/>
                    </a:lnTo>
                    <a:lnTo>
                      <a:pt x="220" y="843"/>
                    </a:lnTo>
                    <a:lnTo>
                      <a:pt x="147" y="841"/>
                    </a:lnTo>
                    <a:lnTo>
                      <a:pt x="129" y="839"/>
                    </a:lnTo>
                    <a:lnTo>
                      <a:pt x="111" y="834"/>
                    </a:lnTo>
                    <a:lnTo>
                      <a:pt x="95" y="827"/>
                    </a:lnTo>
                    <a:lnTo>
                      <a:pt x="79" y="819"/>
                    </a:lnTo>
                    <a:lnTo>
                      <a:pt x="66" y="809"/>
                    </a:lnTo>
                    <a:lnTo>
                      <a:pt x="52" y="797"/>
                    </a:lnTo>
                    <a:lnTo>
                      <a:pt x="41" y="784"/>
                    </a:lnTo>
                    <a:lnTo>
                      <a:pt x="30" y="768"/>
                    </a:lnTo>
                    <a:lnTo>
                      <a:pt x="21" y="752"/>
                    </a:lnTo>
                    <a:lnTo>
                      <a:pt x="13" y="736"/>
                    </a:lnTo>
                    <a:lnTo>
                      <a:pt x="8" y="718"/>
                    </a:lnTo>
                    <a:lnTo>
                      <a:pt x="4" y="699"/>
                    </a:lnTo>
                    <a:lnTo>
                      <a:pt x="1" y="681"/>
                    </a:lnTo>
                    <a:lnTo>
                      <a:pt x="0" y="662"/>
                    </a:lnTo>
                    <a:lnTo>
                      <a:pt x="1" y="644"/>
                    </a:lnTo>
                    <a:lnTo>
                      <a:pt x="4" y="625"/>
                    </a:lnTo>
                    <a:lnTo>
                      <a:pt x="15" y="561"/>
                    </a:lnTo>
                    <a:lnTo>
                      <a:pt x="29" y="497"/>
                    </a:lnTo>
                    <a:lnTo>
                      <a:pt x="42" y="434"/>
                    </a:lnTo>
                    <a:lnTo>
                      <a:pt x="54" y="369"/>
                    </a:lnTo>
                    <a:lnTo>
                      <a:pt x="67" y="306"/>
                    </a:lnTo>
                    <a:lnTo>
                      <a:pt x="79" y="243"/>
                    </a:lnTo>
                    <a:lnTo>
                      <a:pt x="92" y="179"/>
                    </a:lnTo>
                    <a:lnTo>
                      <a:pt x="105" y="115"/>
                    </a:lnTo>
                    <a:lnTo>
                      <a:pt x="108" y="105"/>
                    </a:lnTo>
                    <a:lnTo>
                      <a:pt x="113" y="97"/>
                    </a:lnTo>
                    <a:lnTo>
                      <a:pt x="121" y="88"/>
                    </a:lnTo>
                    <a:lnTo>
                      <a:pt x="132" y="80"/>
                    </a:lnTo>
                    <a:lnTo>
                      <a:pt x="144" y="74"/>
                    </a:lnTo>
                    <a:lnTo>
                      <a:pt x="158" y="66"/>
                    </a:lnTo>
                    <a:lnTo>
                      <a:pt x="174" y="59"/>
                    </a:lnTo>
                    <a:lnTo>
                      <a:pt x="191" y="53"/>
                    </a:lnTo>
                    <a:lnTo>
                      <a:pt x="210" y="46"/>
                    </a:lnTo>
                    <a:lnTo>
                      <a:pt x="229" y="41"/>
                    </a:lnTo>
                    <a:lnTo>
                      <a:pt x="250" y="34"/>
                    </a:lnTo>
                    <a:lnTo>
                      <a:pt x="273" y="29"/>
                    </a:lnTo>
                    <a:lnTo>
                      <a:pt x="319" y="21"/>
                    </a:lnTo>
                    <a:lnTo>
                      <a:pt x="368" y="13"/>
                    </a:lnTo>
                    <a:lnTo>
                      <a:pt x="418" y="8"/>
                    </a:lnTo>
                    <a:lnTo>
                      <a:pt x="467" y="2"/>
                    </a:lnTo>
                    <a:lnTo>
                      <a:pt x="514" y="0"/>
                    </a:lnTo>
                    <a:lnTo>
                      <a:pt x="559" y="0"/>
                    </a:lnTo>
                    <a:lnTo>
                      <a:pt x="600" y="0"/>
                    </a:lnTo>
                    <a:lnTo>
                      <a:pt x="636" y="2"/>
                    </a:lnTo>
                    <a:lnTo>
                      <a:pt x="652" y="5"/>
                    </a:lnTo>
                    <a:lnTo>
                      <a:pt x="665" y="6"/>
                    </a:lnTo>
                    <a:lnTo>
                      <a:pt x="677" y="9"/>
                    </a:lnTo>
                    <a:lnTo>
                      <a:pt x="686" y="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52" name="Freeform 2387"/>
              <p:cNvSpPr>
                <a:spLocks/>
              </p:cNvSpPr>
              <p:nvPr/>
            </p:nvSpPr>
            <p:spPr bwMode="auto">
              <a:xfrm>
                <a:off x="1867" y="2035"/>
                <a:ext cx="546" cy="771"/>
              </a:xfrm>
              <a:custGeom>
                <a:avLst/>
                <a:gdLst>
                  <a:gd name="T0" fmla="*/ 0 w 2184"/>
                  <a:gd name="T1" fmla="*/ 0 h 3082"/>
                  <a:gd name="T2" fmla="*/ 0 w 2184"/>
                  <a:gd name="T3" fmla="*/ 0 h 3082"/>
                  <a:gd name="T4" fmla="*/ 0 w 2184"/>
                  <a:gd name="T5" fmla="*/ 0 h 3082"/>
                  <a:gd name="T6" fmla="*/ 0 w 2184"/>
                  <a:gd name="T7" fmla="*/ 0 h 3082"/>
                  <a:gd name="T8" fmla="*/ 0 w 2184"/>
                  <a:gd name="T9" fmla="*/ 0 h 3082"/>
                  <a:gd name="T10" fmla="*/ 0 w 2184"/>
                  <a:gd name="T11" fmla="*/ 0 h 3082"/>
                  <a:gd name="T12" fmla="*/ 0 w 2184"/>
                  <a:gd name="T13" fmla="*/ 0 h 3082"/>
                  <a:gd name="T14" fmla="*/ 0 w 2184"/>
                  <a:gd name="T15" fmla="*/ 0 h 3082"/>
                  <a:gd name="T16" fmla="*/ 0 w 2184"/>
                  <a:gd name="T17" fmla="*/ 0 h 3082"/>
                  <a:gd name="T18" fmla="*/ 0 w 2184"/>
                  <a:gd name="T19" fmla="*/ 0 h 3082"/>
                  <a:gd name="T20" fmla="*/ 0 w 2184"/>
                  <a:gd name="T21" fmla="*/ 0 h 3082"/>
                  <a:gd name="T22" fmla="*/ 0 w 2184"/>
                  <a:gd name="T23" fmla="*/ 0 h 3082"/>
                  <a:gd name="T24" fmla="*/ 0 w 2184"/>
                  <a:gd name="T25" fmla="*/ 0 h 3082"/>
                  <a:gd name="T26" fmla="*/ 0 w 2184"/>
                  <a:gd name="T27" fmla="*/ 0 h 3082"/>
                  <a:gd name="T28" fmla="*/ 0 w 2184"/>
                  <a:gd name="T29" fmla="*/ 0 h 3082"/>
                  <a:gd name="T30" fmla="*/ 0 w 2184"/>
                  <a:gd name="T31" fmla="*/ 0 h 3082"/>
                  <a:gd name="T32" fmla="*/ 0 w 2184"/>
                  <a:gd name="T33" fmla="*/ 0 h 3082"/>
                  <a:gd name="T34" fmla="*/ 0 w 2184"/>
                  <a:gd name="T35" fmla="*/ 0 h 3082"/>
                  <a:gd name="T36" fmla="*/ 0 w 2184"/>
                  <a:gd name="T37" fmla="*/ 0 h 3082"/>
                  <a:gd name="T38" fmla="*/ 0 w 2184"/>
                  <a:gd name="T39" fmla="*/ 0 h 3082"/>
                  <a:gd name="T40" fmla="*/ 0 w 2184"/>
                  <a:gd name="T41" fmla="*/ 0 h 3082"/>
                  <a:gd name="T42" fmla="*/ 0 w 2184"/>
                  <a:gd name="T43" fmla="*/ 0 h 3082"/>
                  <a:gd name="T44" fmla="*/ 0 w 2184"/>
                  <a:gd name="T45" fmla="*/ 0 h 3082"/>
                  <a:gd name="T46" fmla="*/ 0 w 2184"/>
                  <a:gd name="T47" fmla="*/ 0 h 3082"/>
                  <a:gd name="T48" fmla="*/ 0 w 2184"/>
                  <a:gd name="T49" fmla="*/ 0 h 3082"/>
                  <a:gd name="T50" fmla="*/ 0 w 2184"/>
                  <a:gd name="T51" fmla="*/ 0 h 3082"/>
                  <a:gd name="T52" fmla="*/ 0 w 2184"/>
                  <a:gd name="T53" fmla="*/ 0 h 3082"/>
                  <a:gd name="T54" fmla="*/ 0 w 2184"/>
                  <a:gd name="T55" fmla="*/ 0 h 3082"/>
                  <a:gd name="T56" fmla="*/ 0 w 2184"/>
                  <a:gd name="T57" fmla="*/ 0 h 3082"/>
                  <a:gd name="T58" fmla="*/ 0 w 2184"/>
                  <a:gd name="T59" fmla="*/ 0 h 3082"/>
                  <a:gd name="T60" fmla="*/ 0 w 2184"/>
                  <a:gd name="T61" fmla="*/ 0 h 3082"/>
                  <a:gd name="T62" fmla="*/ 0 w 2184"/>
                  <a:gd name="T63" fmla="*/ 0 h 3082"/>
                  <a:gd name="T64" fmla="*/ 0 w 2184"/>
                  <a:gd name="T65" fmla="*/ 0 h 3082"/>
                  <a:gd name="T66" fmla="*/ 0 w 2184"/>
                  <a:gd name="T67" fmla="*/ 0 h 3082"/>
                  <a:gd name="T68" fmla="*/ 0 w 2184"/>
                  <a:gd name="T69" fmla="*/ 0 h 3082"/>
                  <a:gd name="T70" fmla="*/ 0 w 2184"/>
                  <a:gd name="T71" fmla="*/ 0 h 3082"/>
                  <a:gd name="T72" fmla="*/ 0 w 2184"/>
                  <a:gd name="T73" fmla="*/ 0 h 3082"/>
                  <a:gd name="T74" fmla="*/ 0 w 2184"/>
                  <a:gd name="T75" fmla="*/ 0 h 3082"/>
                  <a:gd name="T76" fmla="*/ 0 w 2184"/>
                  <a:gd name="T77" fmla="*/ 0 h 3082"/>
                  <a:gd name="T78" fmla="*/ 0 w 2184"/>
                  <a:gd name="T79" fmla="*/ 0 h 3082"/>
                  <a:gd name="T80" fmla="*/ 0 w 2184"/>
                  <a:gd name="T81" fmla="*/ 0 h 3082"/>
                  <a:gd name="T82" fmla="*/ 0 w 2184"/>
                  <a:gd name="T83" fmla="*/ 0 h 3082"/>
                  <a:gd name="T84" fmla="*/ 0 w 2184"/>
                  <a:gd name="T85" fmla="*/ 0 h 3082"/>
                  <a:gd name="T86" fmla="*/ 0 w 2184"/>
                  <a:gd name="T87" fmla="*/ 0 h 3082"/>
                  <a:gd name="T88" fmla="*/ 0 w 2184"/>
                  <a:gd name="T89" fmla="*/ 0 h 3082"/>
                  <a:gd name="T90" fmla="*/ 0 w 2184"/>
                  <a:gd name="T91" fmla="*/ 0 h 3082"/>
                  <a:gd name="T92" fmla="*/ 0 w 2184"/>
                  <a:gd name="T93" fmla="*/ 0 h 3082"/>
                  <a:gd name="T94" fmla="*/ 0 w 2184"/>
                  <a:gd name="T95" fmla="*/ 0 h 3082"/>
                  <a:gd name="T96" fmla="*/ 0 w 2184"/>
                  <a:gd name="T97" fmla="*/ 0 h 3082"/>
                  <a:gd name="T98" fmla="*/ 0 w 2184"/>
                  <a:gd name="T99" fmla="*/ 0 h 3082"/>
                  <a:gd name="T100" fmla="*/ 0 w 2184"/>
                  <a:gd name="T101" fmla="*/ 0 h 3082"/>
                  <a:gd name="T102" fmla="*/ 0 w 2184"/>
                  <a:gd name="T103" fmla="*/ 0 h 3082"/>
                  <a:gd name="T104" fmla="*/ 0 w 2184"/>
                  <a:gd name="T105" fmla="*/ 0 h 30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84"/>
                  <a:gd name="T160" fmla="*/ 0 h 3082"/>
                  <a:gd name="T161" fmla="*/ 2184 w 2184"/>
                  <a:gd name="T162" fmla="*/ 3082 h 30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84" h="3082">
                    <a:moveTo>
                      <a:pt x="1617" y="1752"/>
                    </a:moveTo>
                    <a:lnTo>
                      <a:pt x="1648" y="1738"/>
                    </a:lnTo>
                    <a:lnTo>
                      <a:pt x="1677" y="1724"/>
                    </a:lnTo>
                    <a:lnTo>
                      <a:pt x="1708" y="1708"/>
                    </a:lnTo>
                    <a:lnTo>
                      <a:pt x="1737" y="1692"/>
                    </a:lnTo>
                    <a:lnTo>
                      <a:pt x="1764" y="1674"/>
                    </a:lnTo>
                    <a:lnTo>
                      <a:pt x="1792" y="1655"/>
                    </a:lnTo>
                    <a:lnTo>
                      <a:pt x="1820" y="1637"/>
                    </a:lnTo>
                    <a:lnTo>
                      <a:pt x="1846" y="1616"/>
                    </a:lnTo>
                    <a:lnTo>
                      <a:pt x="1871" y="1595"/>
                    </a:lnTo>
                    <a:lnTo>
                      <a:pt x="1895" y="1572"/>
                    </a:lnTo>
                    <a:lnTo>
                      <a:pt x="1919" y="1550"/>
                    </a:lnTo>
                    <a:lnTo>
                      <a:pt x="1943" y="1526"/>
                    </a:lnTo>
                    <a:lnTo>
                      <a:pt x="1965" y="1501"/>
                    </a:lnTo>
                    <a:lnTo>
                      <a:pt x="1986" y="1476"/>
                    </a:lnTo>
                    <a:lnTo>
                      <a:pt x="2006" y="1449"/>
                    </a:lnTo>
                    <a:lnTo>
                      <a:pt x="2026" y="1422"/>
                    </a:lnTo>
                    <a:lnTo>
                      <a:pt x="2043" y="1394"/>
                    </a:lnTo>
                    <a:lnTo>
                      <a:pt x="2061" y="1366"/>
                    </a:lnTo>
                    <a:lnTo>
                      <a:pt x="2077" y="1337"/>
                    </a:lnTo>
                    <a:lnTo>
                      <a:pt x="2092" y="1307"/>
                    </a:lnTo>
                    <a:lnTo>
                      <a:pt x="2106" y="1276"/>
                    </a:lnTo>
                    <a:lnTo>
                      <a:pt x="2120" y="1246"/>
                    </a:lnTo>
                    <a:lnTo>
                      <a:pt x="2131" y="1214"/>
                    </a:lnTo>
                    <a:lnTo>
                      <a:pt x="2142" y="1181"/>
                    </a:lnTo>
                    <a:lnTo>
                      <a:pt x="2153" y="1150"/>
                    </a:lnTo>
                    <a:lnTo>
                      <a:pt x="2160" y="1117"/>
                    </a:lnTo>
                    <a:lnTo>
                      <a:pt x="2167" y="1082"/>
                    </a:lnTo>
                    <a:lnTo>
                      <a:pt x="2174" y="1048"/>
                    </a:lnTo>
                    <a:lnTo>
                      <a:pt x="2179" y="1014"/>
                    </a:lnTo>
                    <a:lnTo>
                      <a:pt x="2182" y="979"/>
                    </a:lnTo>
                    <a:lnTo>
                      <a:pt x="2184" y="945"/>
                    </a:lnTo>
                    <a:lnTo>
                      <a:pt x="2184" y="909"/>
                    </a:lnTo>
                    <a:lnTo>
                      <a:pt x="2183" y="862"/>
                    </a:lnTo>
                    <a:lnTo>
                      <a:pt x="2180" y="816"/>
                    </a:lnTo>
                    <a:lnTo>
                      <a:pt x="2174" y="771"/>
                    </a:lnTo>
                    <a:lnTo>
                      <a:pt x="2166" y="726"/>
                    </a:lnTo>
                    <a:lnTo>
                      <a:pt x="2155" y="682"/>
                    </a:lnTo>
                    <a:lnTo>
                      <a:pt x="2143" y="639"/>
                    </a:lnTo>
                    <a:lnTo>
                      <a:pt x="2129" y="597"/>
                    </a:lnTo>
                    <a:lnTo>
                      <a:pt x="2113" y="556"/>
                    </a:lnTo>
                    <a:lnTo>
                      <a:pt x="2094" y="516"/>
                    </a:lnTo>
                    <a:lnTo>
                      <a:pt x="2075" y="477"/>
                    </a:lnTo>
                    <a:lnTo>
                      <a:pt x="2052" y="438"/>
                    </a:lnTo>
                    <a:lnTo>
                      <a:pt x="2028" y="401"/>
                    </a:lnTo>
                    <a:lnTo>
                      <a:pt x="2003" y="366"/>
                    </a:lnTo>
                    <a:lnTo>
                      <a:pt x="1977" y="331"/>
                    </a:lnTo>
                    <a:lnTo>
                      <a:pt x="1948" y="298"/>
                    </a:lnTo>
                    <a:lnTo>
                      <a:pt x="1918" y="267"/>
                    </a:lnTo>
                    <a:lnTo>
                      <a:pt x="1886" y="236"/>
                    </a:lnTo>
                    <a:lnTo>
                      <a:pt x="1853" y="209"/>
                    </a:lnTo>
                    <a:lnTo>
                      <a:pt x="1819" y="181"/>
                    </a:lnTo>
                    <a:lnTo>
                      <a:pt x="1783" y="156"/>
                    </a:lnTo>
                    <a:lnTo>
                      <a:pt x="1746" y="132"/>
                    </a:lnTo>
                    <a:lnTo>
                      <a:pt x="1708" y="110"/>
                    </a:lnTo>
                    <a:lnTo>
                      <a:pt x="1669" y="90"/>
                    </a:lnTo>
                    <a:lnTo>
                      <a:pt x="1628" y="71"/>
                    </a:lnTo>
                    <a:lnTo>
                      <a:pt x="1588" y="55"/>
                    </a:lnTo>
                    <a:lnTo>
                      <a:pt x="1545" y="41"/>
                    </a:lnTo>
                    <a:lnTo>
                      <a:pt x="1502" y="29"/>
                    </a:lnTo>
                    <a:lnTo>
                      <a:pt x="1458" y="18"/>
                    </a:lnTo>
                    <a:lnTo>
                      <a:pt x="1413" y="11"/>
                    </a:lnTo>
                    <a:lnTo>
                      <a:pt x="1368" y="5"/>
                    </a:lnTo>
                    <a:lnTo>
                      <a:pt x="1322" y="1"/>
                    </a:lnTo>
                    <a:lnTo>
                      <a:pt x="1276" y="0"/>
                    </a:lnTo>
                    <a:lnTo>
                      <a:pt x="1229" y="1"/>
                    </a:lnTo>
                    <a:lnTo>
                      <a:pt x="1182" y="5"/>
                    </a:lnTo>
                    <a:lnTo>
                      <a:pt x="1137" y="11"/>
                    </a:lnTo>
                    <a:lnTo>
                      <a:pt x="1093" y="18"/>
                    </a:lnTo>
                    <a:lnTo>
                      <a:pt x="1049" y="29"/>
                    </a:lnTo>
                    <a:lnTo>
                      <a:pt x="1005" y="41"/>
                    </a:lnTo>
                    <a:lnTo>
                      <a:pt x="963" y="55"/>
                    </a:lnTo>
                    <a:lnTo>
                      <a:pt x="922" y="71"/>
                    </a:lnTo>
                    <a:lnTo>
                      <a:pt x="881" y="90"/>
                    </a:lnTo>
                    <a:lnTo>
                      <a:pt x="843" y="110"/>
                    </a:lnTo>
                    <a:lnTo>
                      <a:pt x="805" y="132"/>
                    </a:lnTo>
                    <a:lnTo>
                      <a:pt x="768" y="156"/>
                    </a:lnTo>
                    <a:lnTo>
                      <a:pt x="732" y="181"/>
                    </a:lnTo>
                    <a:lnTo>
                      <a:pt x="698" y="209"/>
                    </a:lnTo>
                    <a:lnTo>
                      <a:pt x="665" y="236"/>
                    </a:lnTo>
                    <a:lnTo>
                      <a:pt x="633" y="267"/>
                    </a:lnTo>
                    <a:lnTo>
                      <a:pt x="603" y="298"/>
                    </a:lnTo>
                    <a:lnTo>
                      <a:pt x="575" y="331"/>
                    </a:lnTo>
                    <a:lnTo>
                      <a:pt x="547" y="366"/>
                    </a:lnTo>
                    <a:lnTo>
                      <a:pt x="522" y="401"/>
                    </a:lnTo>
                    <a:lnTo>
                      <a:pt x="499" y="438"/>
                    </a:lnTo>
                    <a:lnTo>
                      <a:pt x="476" y="477"/>
                    </a:lnTo>
                    <a:lnTo>
                      <a:pt x="456" y="516"/>
                    </a:lnTo>
                    <a:lnTo>
                      <a:pt x="438" y="556"/>
                    </a:lnTo>
                    <a:lnTo>
                      <a:pt x="422" y="597"/>
                    </a:lnTo>
                    <a:lnTo>
                      <a:pt x="407" y="639"/>
                    </a:lnTo>
                    <a:lnTo>
                      <a:pt x="396" y="682"/>
                    </a:lnTo>
                    <a:lnTo>
                      <a:pt x="385" y="726"/>
                    </a:lnTo>
                    <a:lnTo>
                      <a:pt x="377" y="771"/>
                    </a:lnTo>
                    <a:lnTo>
                      <a:pt x="372" y="816"/>
                    </a:lnTo>
                    <a:lnTo>
                      <a:pt x="368" y="862"/>
                    </a:lnTo>
                    <a:lnTo>
                      <a:pt x="367" y="909"/>
                    </a:lnTo>
                    <a:lnTo>
                      <a:pt x="368" y="950"/>
                    </a:lnTo>
                    <a:lnTo>
                      <a:pt x="371" y="993"/>
                    </a:lnTo>
                    <a:lnTo>
                      <a:pt x="374" y="1034"/>
                    </a:lnTo>
                    <a:lnTo>
                      <a:pt x="381" y="1074"/>
                    </a:lnTo>
                    <a:lnTo>
                      <a:pt x="390" y="1114"/>
                    </a:lnTo>
                    <a:lnTo>
                      <a:pt x="400" y="1152"/>
                    </a:lnTo>
                    <a:lnTo>
                      <a:pt x="411" y="1191"/>
                    </a:lnTo>
                    <a:lnTo>
                      <a:pt x="425" y="1229"/>
                    </a:lnTo>
                    <a:lnTo>
                      <a:pt x="439" y="1266"/>
                    </a:lnTo>
                    <a:lnTo>
                      <a:pt x="456" y="1301"/>
                    </a:lnTo>
                    <a:lnTo>
                      <a:pt x="475" y="1337"/>
                    </a:lnTo>
                    <a:lnTo>
                      <a:pt x="493" y="1371"/>
                    </a:lnTo>
                    <a:lnTo>
                      <a:pt x="514" y="1406"/>
                    </a:lnTo>
                    <a:lnTo>
                      <a:pt x="537" y="1437"/>
                    </a:lnTo>
                    <a:lnTo>
                      <a:pt x="561" y="1469"/>
                    </a:lnTo>
                    <a:lnTo>
                      <a:pt x="586" y="1499"/>
                    </a:lnTo>
                    <a:lnTo>
                      <a:pt x="558" y="1518"/>
                    </a:lnTo>
                    <a:lnTo>
                      <a:pt x="529" y="1538"/>
                    </a:lnTo>
                    <a:lnTo>
                      <a:pt x="501" y="1559"/>
                    </a:lnTo>
                    <a:lnTo>
                      <a:pt x="475" y="1580"/>
                    </a:lnTo>
                    <a:lnTo>
                      <a:pt x="447" y="1601"/>
                    </a:lnTo>
                    <a:lnTo>
                      <a:pt x="421" y="1624"/>
                    </a:lnTo>
                    <a:lnTo>
                      <a:pt x="393" y="1647"/>
                    </a:lnTo>
                    <a:lnTo>
                      <a:pt x="368" y="1670"/>
                    </a:lnTo>
                    <a:lnTo>
                      <a:pt x="341" y="1695"/>
                    </a:lnTo>
                    <a:lnTo>
                      <a:pt x="316" y="1719"/>
                    </a:lnTo>
                    <a:lnTo>
                      <a:pt x="293" y="1744"/>
                    </a:lnTo>
                    <a:lnTo>
                      <a:pt x="269" y="1769"/>
                    </a:lnTo>
                    <a:lnTo>
                      <a:pt x="245" y="1795"/>
                    </a:lnTo>
                    <a:lnTo>
                      <a:pt x="223" y="1820"/>
                    </a:lnTo>
                    <a:lnTo>
                      <a:pt x="202" y="1847"/>
                    </a:lnTo>
                    <a:lnTo>
                      <a:pt x="180" y="1873"/>
                    </a:lnTo>
                    <a:lnTo>
                      <a:pt x="161" y="1899"/>
                    </a:lnTo>
                    <a:lnTo>
                      <a:pt x="141" y="1927"/>
                    </a:lnTo>
                    <a:lnTo>
                      <a:pt x="122" y="1954"/>
                    </a:lnTo>
                    <a:lnTo>
                      <a:pt x="107" y="1980"/>
                    </a:lnTo>
                    <a:lnTo>
                      <a:pt x="89" y="2006"/>
                    </a:lnTo>
                    <a:lnTo>
                      <a:pt x="75" y="2034"/>
                    </a:lnTo>
                    <a:lnTo>
                      <a:pt x="62" y="2060"/>
                    </a:lnTo>
                    <a:lnTo>
                      <a:pt x="48" y="2087"/>
                    </a:lnTo>
                    <a:lnTo>
                      <a:pt x="38" y="2113"/>
                    </a:lnTo>
                    <a:lnTo>
                      <a:pt x="27" y="2138"/>
                    </a:lnTo>
                    <a:lnTo>
                      <a:pt x="19" y="2165"/>
                    </a:lnTo>
                    <a:lnTo>
                      <a:pt x="13" y="2190"/>
                    </a:lnTo>
                    <a:lnTo>
                      <a:pt x="8" y="2215"/>
                    </a:lnTo>
                    <a:lnTo>
                      <a:pt x="2" y="2240"/>
                    </a:lnTo>
                    <a:lnTo>
                      <a:pt x="1" y="2264"/>
                    </a:lnTo>
                    <a:lnTo>
                      <a:pt x="0" y="2288"/>
                    </a:lnTo>
                    <a:lnTo>
                      <a:pt x="2" y="2323"/>
                    </a:lnTo>
                    <a:lnTo>
                      <a:pt x="9" y="2359"/>
                    </a:lnTo>
                    <a:lnTo>
                      <a:pt x="21" y="2397"/>
                    </a:lnTo>
                    <a:lnTo>
                      <a:pt x="37" y="2435"/>
                    </a:lnTo>
                    <a:lnTo>
                      <a:pt x="56" y="2474"/>
                    </a:lnTo>
                    <a:lnTo>
                      <a:pt x="80" y="2512"/>
                    </a:lnTo>
                    <a:lnTo>
                      <a:pt x="107" y="2552"/>
                    </a:lnTo>
                    <a:lnTo>
                      <a:pt x="137" y="2591"/>
                    </a:lnTo>
                    <a:lnTo>
                      <a:pt x="171" y="2629"/>
                    </a:lnTo>
                    <a:lnTo>
                      <a:pt x="208" y="2669"/>
                    </a:lnTo>
                    <a:lnTo>
                      <a:pt x="248" y="2706"/>
                    </a:lnTo>
                    <a:lnTo>
                      <a:pt x="290" y="2744"/>
                    </a:lnTo>
                    <a:lnTo>
                      <a:pt x="335" y="2780"/>
                    </a:lnTo>
                    <a:lnTo>
                      <a:pt x="381" y="2816"/>
                    </a:lnTo>
                    <a:lnTo>
                      <a:pt x="430" y="2849"/>
                    </a:lnTo>
                    <a:lnTo>
                      <a:pt x="480" y="2882"/>
                    </a:lnTo>
                    <a:lnTo>
                      <a:pt x="532" y="2912"/>
                    </a:lnTo>
                    <a:lnTo>
                      <a:pt x="586" y="2941"/>
                    </a:lnTo>
                    <a:lnTo>
                      <a:pt x="640" y="2967"/>
                    </a:lnTo>
                    <a:lnTo>
                      <a:pt x="695" y="2991"/>
                    </a:lnTo>
                    <a:lnTo>
                      <a:pt x="751" y="3014"/>
                    </a:lnTo>
                    <a:lnTo>
                      <a:pt x="807" y="3032"/>
                    </a:lnTo>
                    <a:lnTo>
                      <a:pt x="864" y="3049"/>
                    </a:lnTo>
                    <a:lnTo>
                      <a:pt x="921" y="3062"/>
                    </a:lnTo>
                    <a:lnTo>
                      <a:pt x="978" y="3072"/>
                    </a:lnTo>
                    <a:lnTo>
                      <a:pt x="1033" y="3080"/>
                    </a:lnTo>
                    <a:lnTo>
                      <a:pt x="1090" y="3082"/>
                    </a:lnTo>
                    <a:lnTo>
                      <a:pt x="1144" y="3081"/>
                    </a:lnTo>
                    <a:lnTo>
                      <a:pt x="1198" y="3077"/>
                    </a:lnTo>
                    <a:lnTo>
                      <a:pt x="1251" y="3068"/>
                    </a:lnTo>
                    <a:lnTo>
                      <a:pt x="1302" y="3054"/>
                    </a:lnTo>
                    <a:lnTo>
                      <a:pt x="1353" y="3037"/>
                    </a:lnTo>
                    <a:lnTo>
                      <a:pt x="1400" y="3016"/>
                    </a:lnTo>
                    <a:lnTo>
                      <a:pt x="1442" y="2994"/>
                    </a:lnTo>
                    <a:lnTo>
                      <a:pt x="1482" y="2971"/>
                    </a:lnTo>
                    <a:lnTo>
                      <a:pt x="1516" y="2946"/>
                    </a:lnTo>
                    <a:lnTo>
                      <a:pt x="1548" y="2921"/>
                    </a:lnTo>
                    <a:lnTo>
                      <a:pt x="1576" y="2895"/>
                    </a:lnTo>
                    <a:lnTo>
                      <a:pt x="1601" y="2867"/>
                    </a:lnTo>
                    <a:lnTo>
                      <a:pt x="1623" y="2839"/>
                    </a:lnTo>
                    <a:lnTo>
                      <a:pt x="1642" y="2810"/>
                    </a:lnTo>
                    <a:lnTo>
                      <a:pt x="1659" y="2780"/>
                    </a:lnTo>
                    <a:lnTo>
                      <a:pt x="1672" y="2750"/>
                    </a:lnTo>
                    <a:lnTo>
                      <a:pt x="1684" y="2718"/>
                    </a:lnTo>
                    <a:lnTo>
                      <a:pt x="1692" y="2685"/>
                    </a:lnTo>
                    <a:lnTo>
                      <a:pt x="1700" y="2652"/>
                    </a:lnTo>
                    <a:lnTo>
                      <a:pt x="1705" y="2619"/>
                    </a:lnTo>
                    <a:lnTo>
                      <a:pt x="1708" y="2585"/>
                    </a:lnTo>
                    <a:lnTo>
                      <a:pt x="1710" y="2550"/>
                    </a:lnTo>
                    <a:lnTo>
                      <a:pt x="1710" y="2516"/>
                    </a:lnTo>
                    <a:lnTo>
                      <a:pt x="1710" y="2480"/>
                    </a:lnTo>
                    <a:lnTo>
                      <a:pt x="1709" y="2445"/>
                    </a:lnTo>
                    <a:lnTo>
                      <a:pt x="1702" y="2373"/>
                    </a:lnTo>
                    <a:lnTo>
                      <a:pt x="1694" y="2302"/>
                    </a:lnTo>
                    <a:lnTo>
                      <a:pt x="1687" y="2229"/>
                    </a:lnTo>
                    <a:lnTo>
                      <a:pt x="1679" y="2157"/>
                    </a:lnTo>
                    <a:lnTo>
                      <a:pt x="1676" y="2121"/>
                    </a:lnTo>
                    <a:lnTo>
                      <a:pt x="1673" y="2086"/>
                    </a:lnTo>
                    <a:lnTo>
                      <a:pt x="1672" y="2051"/>
                    </a:lnTo>
                    <a:lnTo>
                      <a:pt x="1671" y="2016"/>
                    </a:lnTo>
                    <a:lnTo>
                      <a:pt x="1671" y="1981"/>
                    </a:lnTo>
                    <a:lnTo>
                      <a:pt x="1668" y="1947"/>
                    </a:lnTo>
                    <a:lnTo>
                      <a:pt x="1663" y="1913"/>
                    </a:lnTo>
                    <a:lnTo>
                      <a:pt x="1658" y="1878"/>
                    </a:lnTo>
                    <a:lnTo>
                      <a:pt x="1650" y="1845"/>
                    </a:lnTo>
                    <a:lnTo>
                      <a:pt x="1640" y="1814"/>
                    </a:lnTo>
                    <a:lnTo>
                      <a:pt x="1630" y="1782"/>
                    </a:lnTo>
                    <a:lnTo>
                      <a:pt x="1617" y="175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53" name="Freeform 2388"/>
              <p:cNvSpPr>
                <a:spLocks/>
              </p:cNvSpPr>
              <p:nvPr/>
            </p:nvSpPr>
            <p:spPr bwMode="auto">
              <a:xfrm>
                <a:off x="1867" y="2035"/>
                <a:ext cx="546" cy="771"/>
              </a:xfrm>
              <a:custGeom>
                <a:avLst/>
                <a:gdLst>
                  <a:gd name="T0" fmla="*/ 0 w 2184"/>
                  <a:gd name="T1" fmla="*/ 0 h 3082"/>
                  <a:gd name="T2" fmla="*/ 0 w 2184"/>
                  <a:gd name="T3" fmla="*/ 0 h 3082"/>
                  <a:gd name="T4" fmla="*/ 0 w 2184"/>
                  <a:gd name="T5" fmla="*/ 0 h 3082"/>
                  <a:gd name="T6" fmla="*/ 0 w 2184"/>
                  <a:gd name="T7" fmla="*/ 0 h 3082"/>
                  <a:gd name="T8" fmla="*/ 0 w 2184"/>
                  <a:gd name="T9" fmla="*/ 0 h 3082"/>
                  <a:gd name="T10" fmla="*/ 0 w 2184"/>
                  <a:gd name="T11" fmla="*/ 0 h 3082"/>
                  <a:gd name="T12" fmla="*/ 0 w 2184"/>
                  <a:gd name="T13" fmla="*/ 0 h 3082"/>
                  <a:gd name="T14" fmla="*/ 0 w 2184"/>
                  <a:gd name="T15" fmla="*/ 0 h 3082"/>
                  <a:gd name="T16" fmla="*/ 0 w 2184"/>
                  <a:gd name="T17" fmla="*/ 0 h 3082"/>
                  <a:gd name="T18" fmla="*/ 0 w 2184"/>
                  <a:gd name="T19" fmla="*/ 0 h 3082"/>
                  <a:gd name="T20" fmla="*/ 0 w 2184"/>
                  <a:gd name="T21" fmla="*/ 0 h 3082"/>
                  <a:gd name="T22" fmla="*/ 0 w 2184"/>
                  <a:gd name="T23" fmla="*/ 0 h 3082"/>
                  <a:gd name="T24" fmla="*/ 0 w 2184"/>
                  <a:gd name="T25" fmla="*/ 0 h 3082"/>
                  <a:gd name="T26" fmla="*/ 0 w 2184"/>
                  <a:gd name="T27" fmla="*/ 0 h 3082"/>
                  <a:gd name="T28" fmla="*/ 0 w 2184"/>
                  <a:gd name="T29" fmla="*/ 0 h 3082"/>
                  <a:gd name="T30" fmla="*/ 0 w 2184"/>
                  <a:gd name="T31" fmla="*/ 0 h 3082"/>
                  <a:gd name="T32" fmla="*/ 0 w 2184"/>
                  <a:gd name="T33" fmla="*/ 0 h 3082"/>
                  <a:gd name="T34" fmla="*/ 0 w 2184"/>
                  <a:gd name="T35" fmla="*/ 0 h 3082"/>
                  <a:gd name="T36" fmla="*/ 0 w 2184"/>
                  <a:gd name="T37" fmla="*/ 0 h 3082"/>
                  <a:gd name="T38" fmla="*/ 0 w 2184"/>
                  <a:gd name="T39" fmla="*/ 0 h 3082"/>
                  <a:gd name="T40" fmla="*/ 0 w 2184"/>
                  <a:gd name="T41" fmla="*/ 0 h 3082"/>
                  <a:gd name="T42" fmla="*/ 0 w 2184"/>
                  <a:gd name="T43" fmla="*/ 0 h 3082"/>
                  <a:gd name="T44" fmla="*/ 0 w 2184"/>
                  <a:gd name="T45" fmla="*/ 0 h 3082"/>
                  <a:gd name="T46" fmla="*/ 0 w 2184"/>
                  <a:gd name="T47" fmla="*/ 0 h 3082"/>
                  <a:gd name="T48" fmla="*/ 0 w 2184"/>
                  <a:gd name="T49" fmla="*/ 0 h 3082"/>
                  <a:gd name="T50" fmla="*/ 0 w 2184"/>
                  <a:gd name="T51" fmla="*/ 0 h 3082"/>
                  <a:gd name="T52" fmla="*/ 0 w 2184"/>
                  <a:gd name="T53" fmla="*/ 0 h 3082"/>
                  <a:gd name="T54" fmla="*/ 0 w 2184"/>
                  <a:gd name="T55" fmla="*/ 0 h 3082"/>
                  <a:gd name="T56" fmla="*/ 0 w 2184"/>
                  <a:gd name="T57" fmla="*/ 0 h 3082"/>
                  <a:gd name="T58" fmla="*/ 0 w 2184"/>
                  <a:gd name="T59" fmla="*/ 0 h 3082"/>
                  <a:gd name="T60" fmla="*/ 0 w 2184"/>
                  <a:gd name="T61" fmla="*/ 0 h 3082"/>
                  <a:gd name="T62" fmla="*/ 0 w 2184"/>
                  <a:gd name="T63" fmla="*/ 0 h 3082"/>
                  <a:gd name="T64" fmla="*/ 0 w 2184"/>
                  <a:gd name="T65" fmla="*/ 0 h 3082"/>
                  <a:gd name="T66" fmla="*/ 0 w 2184"/>
                  <a:gd name="T67" fmla="*/ 0 h 3082"/>
                  <a:gd name="T68" fmla="*/ 0 w 2184"/>
                  <a:gd name="T69" fmla="*/ 0 h 3082"/>
                  <a:gd name="T70" fmla="*/ 0 w 2184"/>
                  <a:gd name="T71" fmla="*/ 0 h 3082"/>
                  <a:gd name="T72" fmla="*/ 0 w 2184"/>
                  <a:gd name="T73" fmla="*/ 0 h 3082"/>
                  <a:gd name="T74" fmla="*/ 0 w 2184"/>
                  <a:gd name="T75" fmla="*/ 0 h 3082"/>
                  <a:gd name="T76" fmla="*/ 0 w 2184"/>
                  <a:gd name="T77" fmla="*/ 0 h 3082"/>
                  <a:gd name="T78" fmla="*/ 0 w 2184"/>
                  <a:gd name="T79" fmla="*/ 0 h 3082"/>
                  <a:gd name="T80" fmla="*/ 0 w 2184"/>
                  <a:gd name="T81" fmla="*/ 0 h 3082"/>
                  <a:gd name="T82" fmla="*/ 0 w 2184"/>
                  <a:gd name="T83" fmla="*/ 0 h 3082"/>
                  <a:gd name="T84" fmla="*/ 0 w 2184"/>
                  <a:gd name="T85" fmla="*/ 0 h 3082"/>
                  <a:gd name="T86" fmla="*/ 0 w 2184"/>
                  <a:gd name="T87" fmla="*/ 0 h 3082"/>
                  <a:gd name="T88" fmla="*/ 0 w 2184"/>
                  <a:gd name="T89" fmla="*/ 0 h 3082"/>
                  <a:gd name="T90" fmla="*/ 0 w 2184"/>
                  <a:gd name="T91" fmla="*/ 0 h 3082"/>
                  <a:gd name="T92" fmla="*/ 0 w 2184"/>
                  <a:gd name="T93" fmla="*/ 0 h 3082"/>
                  <a:gd name="T94" fmla="*/ 0 w 2184"/>
                  <a:gd name="T95" fmla="*/ 0 h 3082"/>
                  <a:gd name="T96" fmla="*/ 0 w 2184"/>
                  <a:gd name="T97" fmla="*/ 0 h 3082"/>
                  <a:gd name="T98" fmla="*/ 0 w 2184"/>
                  <a:gd name="T99" fmla="*/ 0 h 3082"/>
                  <a:gd name="T100" fmla="*/ 0 w 2184"/>
                  <a:gd name="T101" fmla="*/ 0 h 3082"/>
                  <a:gd name="T102" fmla="*/ 0 w 2184"/>
                  <a:gd name="T103" fmla="*/ 0 h 3082"/>
                  <a:gd name="T104" fmla="*/ 0 w 2184"/>
                  <a:gd name="T105" fmla="*/ 0 h 30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84"/>
                  <a:gd name="T160" fmla="*/ 0 h 3082"/>
                  <a:gd name="T161" fmla="*/ 2184 w 2184"/>
                  <a:gd name="T162" fmla="*/ 3082 h 30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84" h="3082">
                    <a:moveTo>
                      <a:pt x="1617" y="1752"/>
                    </a:moveTo>
                    <a:lnTo>
                      <a:pt x="1648" y="1738"/>
                    </a:lnTo>
                    <a:lnTo>
                      <a:pt x="1677" y="1724"/>
                    </a:lnTo>
                    <a:lnTo>
                      <a:pt x="1708" y="1708"/>
                    </a:lnTo>
                    <a:lnTo>
                      <a:pt x="1737" y="1692"/>
                    </a:lnTo>
                    <a:lnTo>
                      <a:pt x="1764" y="1674"/>
                    </a:lnTo>
                    <a:lnTo>
                      <a:pt x="1792" y="1655"/>
                    </a:lnTo>
                    <a:lnTo>
                      <a:pt x="1820" y="1637"/>
                    </a:lnTo>
                    <a:lnTo>
                      <a:pt x="1846" y="1616"/>
                    </a:lnTo>
                    <a:lnTo>
                      <a:pt x="1871" y="1595"/>
                    </a:lnTo>
                    <a:lnTo>
                      <a:pt x="1895" y="1572"/>
                    </a:lnTo>
                    <a:lnTo>
                      <a:pt x="1919" y="1550"/>
                    </a:lnTo>
                    <a:lnTo>
                      <a:pt x="1943" y="1526"/>
                    </a:lnTo>
                    <a:lnTo>
                      <a:pt x="1965" y="1501"/>
                    </a:lnTo>
                    <a:lnTo>
                      <a:pt x="1986" y="1476"/>
                    </a:lnTo>
                    <a:lnTo>
                      <a:pt x="2006" y="1449"/>
                    </a:lnTo>
                    <a:lnTo>
                      <a:pt x="2026" y="1422"/>
                    </a:lnTo>
                    <a:lnTo>
                      <a:pt x="2043" y="1394"/>
                    </a:lnTo>
                    <a:lnTo>
                      <a:pt x="2061" y="1366"/>
                    </a:lnTo>
                    <a:lnTo>
                      <a:pt x="2077" y="1337"/>
                    </a:lnTo>
                    <a:lnTo>
                      <a:pt x="2092" y="1307"/>
                    </a:lnTo>
                    <a:lnTo>
                      <a:pt x="2106" y="1276"/>
                    </a:lnTo>
                    <a:lnTo>
                      <a:pt x="2120" y="1246"/>
                    </a:lnTo>
                    <a:lnTo>
                      <a:pt x="2131" y="1214"/>
                    </a:lnTo>
                    <a:lnTo>
                      <a:pt x="2142" y="1181"/>
                    </a:lnTo>
                    <a:lnTo>
                      <a:pt x="2153" y="1150"/>
                    </a:lnTo>
                    <a:lnTo>
                      <a:pt x="2160" y="1117"/>
                    </a:lnTo>
                    <a:lnTo>
                      <a:pt x="2167" y="1082"/>
                    </a:lnTo>
                    <a:lnTo>
                      <a:pt x="2174" y="1048"/>
                    </a:lnTo>
                    <a:lnTo>
                      <a:pt x="2179" y="1014"/>
                    </a:lnTo>
                    <a:lnTo>
                      <a:pt x="2182" y="979"/>
                    </a:lnTo>
                    <a:lnTo>
                      <a:pt x="2184" y="945"/>
                    </a:lnTo>
                    <a:lnTo>
                      <a:pt x="2184" y="909"/>
                    </a:lnTo>
                    <a:lnTo>
                      <a:pt x="2183" y="862"/>
                    </a:lnTo>
                    <a:lnTo>
                      <a:pt x="2180" y="816"/>
                    </a:lnTo>
                    <a:lnTo>
                      <a:pt x="2174" y="771"/>
                    </a:lnTo>
                    <a:lnTo>
                      <a:pt x="2166" y="726"/>
                    </a:lnTo>
                    <a:lnTo>
                      <a:pt x="2155" y="682"/>
                    </a:lnTo>
                    <a:lnTo>
                      <a:pt x="2143" y="639"/>
                    </a:lnTo>
                    <a:lnTo>
                      <a:pt x="2129" y="597"/>
                    </a:lnTo>
                    <a:lnTo>
                      <a:pt x="2113" y="556"/>
                    </a:lnTo>
                    <a:lnTo>
                      <a:pt x="2094" y="516"/>
                    </a:lnTo>
                    <a:lnTo>
                      <a:pt x="2075" y="477"/>
                    </a:lnTo>
                    <a:lnTo>
                      <a:pt x="2052" y="438"/>
                    </a:lnTo>
                    <a:lnTo>
                      <a:pt x="2028" y="401"/>
                    </a:lnTo>
                    <a:lnTo>
                      <a:pt x="2003" y="366"/>
                    </a:lnTo>
                    <a:lnTo>
                      <a:pt x="1977" y="331"/>
                    </a:lnTo>
                    <a:lnTo>
                      <a:pt x="1948" y="298"/>
                    </a:lnTo>
                    <a:lnTo>
                      <a:pt x="1918" y="267"/>
                    </a:lnTo>
                    <a:lnTo>
                      <a:pt x="1886" y="236"/>
                    </a:lnTo>
                    <a:lnTo>
                      <a:pt x="1853" y="209"/>
                    </a:lnTo>
                    <a:lnTo>
                      <a:pt x="1819" y="181"/>
                    </a:lnTo>
                    <a:lnTo>
                      <a:pt x="1783" y="156"/>
                    </a:lnTo>
                    <a:lnTo>
                      <a:pt x="1746" y="132"/>
                    </a:lnTo>
                    <a:lnTo>
                      <a:pt x="1708" y="110"/>
                    </a:lnTo>
                    <a:lnTo>
                      <a:pt x="1669" y="90"/>
                    </a:lnTo>
                    <a:lnTo>
                      <a:pt x="1628" y="71"/>
                    </a:lnTo>
                    <a:lnTo>
                      <a:pt x="1588" y="55"/>
                    </a:lnTo>
                    <a:lnTo>
                      <a:pt x="1545" y="41"/>
                    </a:lnTo>
                    <a:lnTo>
                      <a:pt x="1502" y="29"/>
                    </a:lnTo>
                    <a:lnTo>
                      <a:pt x="1458" y="18"/>
                    </a:lnTo>
                    <a:lnTo>
                      <a:pt x="1413" y="11"/>
                    </a:lnTo>
                    <a:lnTo>
                      <a:pt x="1368" y="5"/>
                    </a:lnTo>
                    <a:lnTo>
                      <a:pt x="1322" y="1"/>
                    </a:lnTo>
                    <a:lnTo>
                      <a:pt x="1276" y="0"/>
                    </a:lnTo>
                    <a:lnTo>
                      <a:pt x="1229" y="1"/>
                    </a:lnTo>
                    <a:lnTo>
                      <a:pt x="1182" y="5"/>
                    </a:lnTo>
                    <a:lnTo>
                      <a:pt x="1137" y="11"/>
                    </a:lnTo>
                    <a:lnTo>
                      <a:pt x="1093" y="18"/>
                    </a:lnTo>
                    <a:lnTo>
                      <a:pt x="1049" y="29"/>
                    </a:lnTo>
                    <a:lnTo>
                      <a:pt x="1005" y="41"/>
                    </a:lnTo>
                    <a:lnTo>
                      <a:pt x="963" y="55"/>
                    </a:lnTo>
                    <a:lnTo>
                      <a:pt x="922" y="71"/>
                    </a:lnTo>
                    <a:lnTo>
                      <a:pt x="881" y="90"/>
                    </a:lnTo>
                    <a:lnTo>
                      <a:pt x="843" y="110"/>
                    </a:lnTo>
                    <a:lnTo>
                      <a:pt x="805" y="132"/>
                    </a:lnTo>
                    <a:lnTo>
                      <a:pt x="768" y="156"/>
                    </a:lnTo>
                    <a:lnTo>
                      <a:pt x="732" y="181"/>
                    </a:lnTo>
                    <a:lnTo>
                      <a:pt x="698" y="209"/>
                    </a:lnTo>
                    <a:lnTo>
                      <a:pt x="665" y="236"/>
                    </a:lnTo>
                    <a:lnTo>
                      <a:pt x="633" y="267"/>
                    </a:lnTo>
                    <a:lnTo>
                      <a:pt x="603" y="298"/>
                    </a:lnTo>
                    <a:lnTo>
                      <a:pt x="575" y="331"/>
                    </a:lnTo>
                    <a:lnTo>
                      <a:pt x="547" y="366"/>
                    </a:lnTo>
                    <a:lnTo>
                      <a:pt x="522" y="401"/>
                    </a:lnTo>
                    <a:lnTo>
                      <a:pt x="499" y="438"/>
                    </a:lnTo>
                    <a:lnTo>
                      <a:pt x="476" y="477"/>
                    </a:lnTo>
                    <a:lnTo>
                      <a:pt x="456" y="516"/>
                    </a:lnTo>
                    <a:lnTo>
                      <a:pt x="438" y="556"/>
                    </a:lnTo>
                    <a:lnTo>
                      <a:pt x="422" y="597"/>
                    </a:lnTo>
                    <a:lnTo>
                      <a:pt x="407" y="639"/>
                    </a:lnTo>
                    <a:lnTo>
                      <a:pt x="396" y="682"/>
                    </a:lnTo>
                    <a:lnTo>
                      <a:pt x="385" y="726"/>
                    </a:lnTo>
                    <a:lnTo>
                      <a:pt x="377" y="771"/>
                    </a:lnTo>
                    <a:lnTo>
                      <a:pt x="372" y="816"/>
                    </a:lnTo>
                    <a:lnTo>
                      <a:pt x="368" y="862"/>
                    </a:lnTo>
                    <a:lnTo>
                      <a:pt x="367" y="909"/>
                    </a:lnTo>
                    <a:lnTo>
                      <a:pt x="368" y="950"/>
                    </a:lnTo>
                    <a:lnTo>
                      <a:pt x="371" y="993"/>
                    </a:lnTo>
                    <a:lnTo>
                      <a:pt x="374" y="1034"/>
                    </a:lnTo>
                    <a:lnTo>
                      <a:pt x="381" y="1074"/>
                    </a:lnTo>
                    <a:lnTo>
                      <a:pt x="390" y="1114"/>
                    </a:lnTo>
                    <a:lnTo>
                      <a:pt x="400" y="1152"/>
                    </a:lnTo>
                    <a:lnTo>
                      <a:pt x="411" y="1191"/>
                    </a:lnTo>
                    <a:lnTo>
                      <a:pt x="425" y="1229"/>
                    </a:lnTo>
                    <a:lnTo>
                      <a:pt x="439" y="1266"/>
                    </a:lnTo>
                    <a:lnTo>
                      <a:pt x="456" y="1301"/>
                    </a:lnTo>
                    <a:lnTo>
                      <a:pt x="475" y="1337"/>
                    </a:lnTo>
                    <a:lnTo>
                      <a:pt x="493" y="1371"/>
                    </a:lnTo>
                    <a:lnTo>
                      <a:pt x="514" y="1406"/>
                    </a:lnTo>
                    <a:lnTo>
                      <a:pt x="537" y="1437"/>
                    </a:lnTo>
                    <a:lnTo>
                      <a:pt x="561" y="1469"/>
                    </a:lnTo>
                    <a:lnTo>
                      <a:pt x="586" y="1499"/>
                    </a:lnTo>
                    <a:lnTo>
                      <a:pt x="558" y="1518"/>
                    </a:lnTo>
                    <a:lnTo>
                      <a:pt x="529" y="1538"/>
                    </a:lnTo>
                    <a:lnTo>
                      <a:pt x="501" y="1559"/>
                    </a:lnTo>
                    <a:lnTo>
                      <a:pt x="475" y="1580"/>
                    </a:lnTo>
                    <a:lnTo>
                      <a:pt x="447" y="1601"/>
                    </a:lnTo>
                    <a:lnTo>
                      <a:pt x="421" y="1624"/>
                    </a:lnTo>
                    <a:lnTo>
                      <a:pt x="393" y="1647"/>
                    </a:lnTo>
                    <a:lnTo>
                      <a:pt x="368" y="1670"/>
                    </a:lnTo>
                    <a:lnTo>
                      <a:pt x="341" y="1695"/>
                    </a:lnTo>
                    <a:lnTo>
                      <a:pt x="316" y="1719"/>
                    </a:lnTo>
                    <a:lnTo>
                      <a:pt x="293" y="1744"/>
                    </a:lnTo>
                    <a:lnTo>
                      <a:pt x="269" y="1769"/>
                    </a:lnTo>
                    <a:lnTo>
                      <a:pt x="245" y="1795"/>
                    </a:lnTo>
                    <a:lnTo>
                      <a:pt x="223" y="1820"/>
                    </a:lnTo>
                    <a:lnTo>
                      <a:pt x="202" y="1847"/>
                    </a:lnTo>
                    <a:lnTo>
                      <a:pt x="180" y="1873"/>
                    </a:lnTo>
                    <a:lnTo>
                      <a:pt x="161" y="1899"/>
                    </a:lnTo>
                    <a:lnTo>
                      <a:pt x="141" y="1927"/>
                    </a:lnTo>
                    <a:lnTo>
                      <a:pt x="122" y="1954"/>
                    </a:lnTo>
                    <a:lnTo>
                      <a:pt x="107" y="1980"/>
                    </a:lnTo>
                    <a:lnTo>
                      <a:pt x="89" y="2006"/>
                    </a:lnTo>
                    <a:lnTo>
                      <a:pt x="75" y="2034"/>
                    </a:lnTo>
                    <a:lnTo>
                      <a:pt x="62" y="2060"/>
                    </a:lnTo>
                    <a:lnTo>
                      <a:pt x="48" y="2087"/>
                    </a:lnTo>
                    <a:lnTo>
                      <a:pt x="38" y="2113"/>
                    </a:lnTo>
                    <a:lnTo>
                      <a:pt x="27" y="2138"/>
                    </a:lnTo>
                    <a:lnTo>
                      <a:pt x="19" y="2165"/>
                    </a:lnTo>
                    <a:lnTo>
                      <a:pt x="13" y="2190"/>
                    </a:lnTo>
                    <a:lnTo>
                      <a:pt x="8" y="2215"/>
                    </a:lnTo>
                    <a:lnTo>
                      <a:pt x="2" y="2240"/>
                    </a:lnTo>
                    <a:lnTo>
                      <a:pt x="1" y="2264"/>
                    </a:lnTo>
                    <a:lnTo>
                      <a:pt x="0" y="2288"/>
                    </a:lnTo>
                    <a:lnTo>
                      <a:pt x="2" y="2323"/>
                    </a:lnTo>
                    <a:lnTo>
                      <a:pt x="9" y="2359"/>
                    </a:lnTo>
                    <a:lnTo>
                      <a:pt x="21" y="2397"/>
                    </a:lnTo>
                    <a:lnTo>
                      <a:pt x="37" y="2435"/>
                    </a:lnTo>
                    <a:lnTo>
                      <a:pt x="56" y="2474"/>
                    </a:lnTo>
                    <a:lnTo>
                      <a:pt x="80" y="2512"/>
                    </a:lnTo>
                    <a:lnTo>
                      <a:pt x="107" y="2552"/>
                    </a:lnTo>
                    <a:lnTo>
                      <a:pt x="137" y="2591"/>
                    </a:lnTo>
                    <a:lnTo>
                      <a:pt x="171" y="2629"/>
                    </a:lnTo>
                    <a:lnTo>
                      <a:pt x="208" y="2669"/>
                    </a:lnTo>
                    <a:lnTo>
                      <a:pt x="248" y="2706"/>
                    </a:lnTo>
                    <a:lnTo>
                      <a:pt x="290" y="2744"/>
                    </a:lnTo>
                    <a:lnTo>
                      <a:pt x="335" y="2780"/>
                    </a:lnTo>
                    <a:lnTo>
                      <a:pt x="381" y="2816"/>
                    </a:lnTo>
                    <a:lnTo>
                      <a:pt x="430" y="2849"/>
                    </a:lnTo>
                    <a:lnTo>
                      <a:pt x="480" y="2882"/>
                    </a:lnTo>
                    <a:lnTo>
                      <a:pt x="532" y="2912"/>
                    </a:lnTo>
                    <a:lnTo>
                      <a:pt x="586" y="2941"/>
                    </a:lnTo>
                    <a:lnTo>
                      <a:pt x="640" y="2967"/>
                    </a:lnTo>
                    <a:lnTo>
                      <a:pt x="695" y="2991"/>
                    </a:lnTo>
                    <a:lnTo>
                      <a:pt x="751" y="3014"/>
                    </a:lnTo>
                    <a:lnTo>
                      <a:pt x="807" y="3032"/>
                    </a:lnTo>
                    <a:lnTo>
                      <a:pt x="864" y="3049"/>
                    </a:lnTo>
                    <a:lnTo>
                      <a:pt x="921" y="3062"/>
                    </a:lnTo>
                    <a:lnTo>
                      <a:pt x="978" y="3072"/>
                    </a:lnTo>
                    <a:lnTo>
                      <a:pt x="1033" y="3080"/>
                    </a:lnTo>
                    <a:lnTo>
                      <a:pt x="1090" y="3082"/>
                    </a:lnTo>
                    <a:lnTo>
                      <a:pt x="1144" y="3081"/>
                    </a:lnTo>
                    <a:lnTo>
                      <a:pt x="1198" y="3077"/>
                    </a:lnTo>
                    <a:lnTo>
                      <a:pt x="1251" y="3068"/>
                    </a:lnTo>
                    <a:lnTo>
                      <a:pt x="1302" y="3054"/>
                    </a:lnTo>
                    <a:lnTo>
                      <a:pt x="1353" y="3037"/>
                    </a:lnTo>
                    <a:lnTo>
                      <a:pt x="1400" y="3016"/>
                    </a:lnTo>
                    <a:lnTo>
                      <a:pt x="1442" y="2994"/>
                    </a:lnTo>
                    <a:lnTo>
                      <a:pt x="1482" y="2971"/>
                    </a:lnTo>
                    <a:lnTo>
                      <a:pt x="1516" y="2946"/>
                    </a:lnTo>
                    <a:lnTo>
                      <a:pt x="1548" y="2921"/>
                    </a:lnTo>
                    <a:lnTo>
                      <a:pt x="1576" y="2895"/>
                    </a:lnTo>
                    <a:lnTo>
                      <a:pt x="1601" y="2867"/>
                    </a:lnTo>
                    <a:lnTo>
                      <a:pt x="1623" y="2839"/>
                    </a:lnTo>
                    <a:lnTo>
                      <a:pt x="1642" y="2810"/>
                    </a:lnTo>
                    <a:lnTo>
                      <a:pt x="1659" y="2780"/>
                    </a:lnTo>
                    <a:lnTo>
                      <a:pt x="1672" y="2750"/>
                    </a:lnTo>
                    <a:lnTo>
                      <a:pt x="1684" y="2718"/>
                    </a:lnTo>
                    <a:lnTo>
                      <a:pt x="1692" y="2685"/>
                    </a:lnTo>
                    <a:lnTo>
                      <a:pt x="1700" y="2652"/>
                    </a:lnTo>
                    <a:lnTo>
                      <a:pt x="1705" y="2619"/>
                    </a:lnTo>
                    <a:lnTo>
                      <a:pt x="1708" y="2585"/>
                    </a:lnTo>
                    <a:lnTo>
                      <a:pt x="1710" y="2550"/>
                    </a:lnTo>
                    <a:lnTo>
                      <a:pt x="1710" y="2516"/>
                    </a:lnTo>
                    <a:lnTo>
                      <a:pt x="1710" y="2480"/>
                    </a:lnTo>
                    <a:lnTo>
                      <a:pt x="1709" y="2445"/>
                    </a:lnTo>
                    <a:lnTo>
                      <a:pt x="1702" y="2373"/>
                    </a:lnTo>
                    <a:lnTo>
                      <a:pt x="1694" y="2302"/>
                    </a:lnTo>
                    <a:lnTo>
                      <a:pt x="1687" y="2229"/>
                    </a:lnTo>
                    <a:lnTo>
                      <a:pt x="1679" y="2157"/>
                    </a:lnTo>
                    <a:lnTo>
                      <a:pt x="1676" y="2121"/>
                    </a:lnTo>
                    <a:lnTo>
                      <a:pt x="1673" y="2086"/>
                    </a:lnTo>
                    <a:lnTo>
                      <a:pt x="1672" y="2051"/>
                    </a:lnTo>
                    <a:lnTo>
                      <a:pt x="1671" y="2016"/>
                    </a:lnTo>
                    <a:lnTo>
                      <a:pt x="1671" y="1981"/>
                    </a:lnTo>
                    <a:lnTo>
                      <a:pt x="1668" y="1947"/>
                    </a:lnTo>
                    <a:lnTo>
                      <a:pt x="1663" y="1913"/>
                    </a:lnTo>
                    <a:lnTo>
                      <a:pt x="1658" y="1878"/>
                    </a:lnTo>
                    <a:lnTo>
                      <a:pt x="1650" y="1845"/>
                    </a:lnTo>
                    <a:lnTo>
                      <a:pt x="1640" y="1814"/>
                    </a:lnTo>
                    <a:lnTo>
                      <a:pt x="1630" y="1782"/>
                    </a:lnTo>
                    <a:lnTo>
                      <a:pt x="1617" y="175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54" name="Freeform 2389"/>
              <p:cNvSpPr>
                <a:spLocks/>
              </p:cNvSpPr>
              <p:nvPr/>
            </p:nvSpPr>
            <p:spPr bwMode="auto">
              <a:xfrm>
                <a:off x="1188" y="2134"/>
                <a:ext cx="454" cy="455"/>
              </a:xfrm>
              <a:custGeom>
                <a:avLst/>
                <a:gdLst>
                  <a:gd name="T0" fmla="*/ 0 w 1818"/>
                  <a:gd name="T1" fmla="*/ 0 h 1818"/>
                  <a:gd name="T2" fmla="*/ 0 w 1818"/>
                  <a:gd name="T3" fmla="*/ 0 h 1818"/>
                  <a:gd name="T4" fmla="*/ 0 w 1818"/>
                  <a:gd name="T5" fmla="*/ 0 h 1818"/>
                  <a:gd name="T6" fmla="*/ 0 w 1818"/>
                  <a:gd name="T7" fmla="*/ 0 h 1818"/>
                  <a:gd name="T8" fmla="*/ 0 w 1818"/>
                  <a:gd name="T9" fmla="*/ 0 h 1818"/>
                  <a:gd name="T10" fmla="*/ 0 w 1818"/>
                  <a:gd name="T11" fmla="*/ 0 h 1818"/>
                  <a:gd name="T12" fmla="*/ 0 w 1818"/>
                  <a:gd name="T13" fmla="*/ 0 h 1818"/>
                  <a:gd name="T14" fmla="*/ 0 w 1818"/>
                  <a:gd name="T15" fmla="*/ 0 h 1818"/>
                  <a:gd name="T16" fmla="*/ 0 w 1818"/>
                  <a:gd name="T17" fmla="*/ 0 h 1818"/>
                  <a:gd name="T18" fmla="*/ 0 w 1818"/>
                  <a:gd name="T19" fmla="*/ 0 h 1818"/>
                  <a:gd name="T20" fmla="*/ 0 w 1818"/>
                  <a:gd name="T21" fmla="*/ 0 h 1818"/>
                  <a:gd name="T22" fmla="*/ 0 w 1818"/>
                  <a:gd name="T23" fmla="*/ 0 h 1818"/>
                  <a:gd name="T24" fmla="*/ 0 w 1818"/>
                  <a:gd name="T25" fmla="*/ 0 h 1818"/>
                  <a:gd name="T26" fmla="*/ 0 w 1818"/>
                  <a:gd name="T27" fmla="*/ 0 h 1818"/>
                  <a:gd name="T28" fmla="*/ 0 w 1818"/>
                  <a:gd name="T29" fmla="*/ 0 h 1818"/>
                  <a:gd name="T30" fmla="*/ 0 w 1818"/>
                  <a:gd name="T31" fmla="*/ 0 h 1818"/>
                  <a:gd name="T32" fmla="*/ 0 w 1818"/>
                  <a:gd name="T33" fmla="*/ 0 h 1818"/>
                  <a:gd name="T34" fmla="*/ 0 w 1818"/>
                  <a:gd name="T35" fmla="*/ 0 h 1818"/>
                  <a:gd name="T36" fmla="*/ 0 w 1818"/>
                  <a:gd name="T37" fmla="*/ 0 h 1818"/>
                  <a:gd name="T38" fmla="*/ 0 w 1818"/>
                  <a:gd name="T39" fmla="*/ 0 h 1818"/>
                  <a:gd name="T40" fmla="*/ 0 w 1818"/>
                  <a:gd name="T41" fmla="*/ 0 h 1818"/>
                  <a:gd name="T42" fmla="*/ 0 w 1818"/>
                  <a:gd name="T43" fmla="*/ 0 h 1818"/>
                  <a:gd name="T44" fmla="*/ 0 w 1818"/>
                  <a:gd name="T45" fmla="*/ 0 h 1818"/>
                  <a:gd name="T46" fmla="*/ 0 w 1818"/>
                  <a:gd name="T47" fmla="*/ 0 h 1818"/>
                  <a:gd name="T48" fmla="*/ 0 w 1818"/>
                  <a:gd name="T49" fmla="*/ 0 h 1818"/>
                  <a:gd name="T50" fmla="*/ 0 w 1818"/>
                  <a:gd name="T51" fmla="*/ 0 h 1818"/>
                  <a:gd name="T52" fmla="*/ 0 w 1818"/>
                  <a:gd name="T53" fmla="*/ 0 h 1818"/>
                  <a:gd name="T54" fmla="*/ 0 w 1818"/>
                  <a:gd name="T55" fmla="*/ 0 h 1818"/>
                  <a:gd name="T56" fmla="*/ 0 w 1818"/>
                  <a:gd name="T57" fmla="*/ 0 h 1818"/>
                  <a:gd name="T58" fmla="*/ 0 w 1818"/>
                  <a:gd name="T59" fmla="*/ 0 h 1818"/>
                  <a:gd name="T60" fmla="*/ 0 w 1818"/>
                  <a:gd name="T61" fmla="*/ 0 h 1818"/>
                  <a:gd name="T62" fmla="*/ 0 w 1818"/>
                  <a:gd name="T63" fmla="*/ 0 h 1818"/>
                  <a:gd name="T64" fmla="*/ 0 w 1818"/>
                  <a:gd name="T65" fmla="*/ 0 h 1818"/>
                  <a:gd name="T66" fmla="*/ 0 w 1818"/>
                  <a:gd name="T67" fmla="*/ 0 h 1818"/>
                  <a:gd name="T68" fmla="*/ 0 w 1818"/>
                  <a:gd name="T69" fmla="*/ 0 h 1818"/>
                  <a:gd name="T70" fmla="*/ 0 w 1818"/>
                  <a:gd name="T71" fmla="*/ 0 h 1818"/>
                  <a:gd name="T72" fmla="*/ 0 w 1818"/>
                  <a:gd name="T73" fmla="*/ 0 h 1818"/>
                  <a:gd name="T74" fmla="*/ 0 w 1818"/>
                  <a:gd name="T75" fmla="*/ 0 h 1818"/>
                  <a:gd name="T76" fmla="*/ 0 w 1818"/>
                  <a:gd name="T77" fmla="*/ 0 h 1818"/>
                  <a:gd name="T78" fmla="*/ 0 w 1818"/>
                  <a:gd name="T79" fmla="*/ 0 h 1818"/>
                  <a:gd name="T80" fmla="*/ 0 w 1818"/>
                  <a:gd name="T81" fmla="*/ 0 h 1818"/>
                  <a:gd name="T82" fmla="*/ 0 w 1818"/>
                  <a:gd name="T83" fmla="*/ 0 h 1818"/>
                  <a:gd name="T84" fmla="*/ 0 w 1818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8"/>
                  <a:gd name="T130" fmla="*/ 0 h 1818"/>
                  <a:gd name="T131" fmla="*/ 1818 w 1818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8" h="1818">
                    <a:moveTo>
                      <a:pt x="908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7" y="1807"/>
                    </a:lnTo>
                    <a:lnTo>
                      <a:pt x="1092" y="1799"/>
                    </a:lnTo>
                    <a:lnTo>
                      <a:pt x="1135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2" y="1745"/>
                    </a:lnTo>
                    <a:lnTo>
                      <a:pt x="1303" y="1728"/>
                    </a:lnTo>
                    <a:lnTo>
                      <a:pt x="1341" y="1707"/>
                    </a:lnTo>
                    <a:lnTo>
                      <a:pt x="1379" y="1686"/>
                    </a:lnTo>
                    <a:lnTo>
                      <a:pt x="1416" y="1662"/>
                    </a:lnTo>
                    <a:lnTo>
                      <a:pt x="1452" y="1637"/>
                    </a:lnTo>
                    <a:lnTo>
                      <a:pt x="1486" y="1609"/>
                    </a:lnTo>
                    <a:lnTo>
                      <a:pt x="1519" y="1581"/>
                    </a:lnTo>
                    <a:lnTo>
                      <a:pt x="1551" y="1551"/>
                    </a:lnTo>
                    <a:lnTo>
                      <a:pt x="1581" y="1519"/>
                    </a:lnTo>
                    <a:lnTo>
                      <a:pt x="1609" y="1486"/>
                    </a:lnTo>
                    <a:lnTo>
                      <a:pt x="1637" y="1452"/>
                    </a:lnTo>
                    <a:lnTo>
                      <a:pt x="1662" y="1416"/>
                    </a:lnTo>
                    <a:lnTo>
                      <a:pt x="1686" y="1379"/>
                    </a:lnTo>
                    <a:lnTo>
                      <a:pt x="1708" y="1341"/>
                    </a:lnTo>
                    <a:lnTo>
                      <a:pt x="1728" y="1301"/>
                    </a:lnTo>
                    <a:lnTo>
                      <a:pt x="1746" y="1262"/>
                    </a:lnTo>
                    <a:lnTo>
                      <a:pt x="1762" y="1221"/>
                    </a:lnTo>
                    <a:lnTo>
                      <a:pt x="1777" y="1179"/>
                    </a:lnTo>
                    <a:lnTo>
                      <a:pt x="1789" y="1135"/>
                    </a:lnTo>
                    <a:lnTo>
                      <a:pt x="1799" y="1092"/>
                    </a:lnTo>
                    <a:lnTo>
                      <a:pt x="1807" y="1047"/>
                    </a:lnTo>
                    <a:lnTo>
                      <a:pt x="1812" y="1001"/>
                    </a:lnTo>
                    <a:lnTo>
                      <a:pt x="1816" y="954"/>
                    </a:lnTo>
                    <a:lnTo>
                      <a:pt x="1818" y="908"/>
                    </a:lnTo>
                    <a:lnTo>
                      <a:pt x="1816" y="862"/>
                    </a:lnTo>
                    <a:lnTo>
                      <a:pt x="1812" y="816"/>
                    </a:lnTo>
                    <a:lnTo>
                      <a:pt x="1807" y="771"/>
                    </a:lnTo>
                    <a:lnTo>
                      <a:pt x="1799" y="726"/>
                    </a:lnTo>
                    <a:lnTo>
                      <a:pt x="1789" y="681"/>
                    </a:lnTo>
                    <a:lnTo>
                      <a:pt x="1777" y="639"/>
                    </a:lnTo>
                    <a:lnTo>
                      <a:pt x="1762" y="597"/>
                    </a:lnTo>
                    <a:lnTo>
                      <a:pt x="1746" y="556"/>
                    </a:lnTo>
                    <a:lnTo>
                      <a:pt x="1728" y="515"/>
                    </a:lnTo>
                    <a:lnTo>
                      <a:pt x="1708" y="475"/>
                    </a:lnTo>
                    <a:lnTo>
                      <a:pt x="1686" y="438"/>
                    </a:lnTo>
                    <a:lnTo>
                      <a:pt x="1662" y="401"/>
                    </a:lnTo>
                    <a:lnTo>
                      <a:pt x="1637" y="366"/>
                    </a:lnTo>
                    <a:lnTo>
                      <a:pt x="1609" y="331"/>
                    </a:lnTo>
                    <a:lnTo>
                      <a:pt x="1581" y="298"/>
                    </a:lnTo>
                    <a:lnTo>
                      <a:pt x="1551" y="267"/>
                    </a:lnTo>
                    <a:lnTo>
                      <a:pt x="1519" y="236"/>
                    </a:lnTo>
                    <a:lnTo>
                      <a:pt x="1486" y="207"/>
                    </a:lnTo>
                    <a:lnTo>
                      <a:pt x="1452" y="181"/>
                    </a:lnTo>
                    <a:lnTo>
                      <a:pt x="1416" y="154"/>
                    </a:lnTo>
                    <a:lnTo>
                      <a:pt x="1379" y="132"/>
                    </a:lnTo>
                    <a:lnTo>
                      <a:pt x="1341" y="110"/>
                    </a:lnTo>
                    <a:lnTo>
                      <a:pt x="1303" y="90"/>
                    </a:lnTo>
                    <a:lnTo>
                      <a:pt x="1262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5" y="28"/>
                    </a:lnTo>
                    <a:lnTo>
                      <a:pt x="1092" y="18"/>
                    </a:lnTo>
                    <a:lnTo>
                      <a:pt x="1047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08" y="0"/>
                    </a:lnTo>
                    <a:lnTo>
                      <a:pt x="862" y="0"/>
                    </a:lnTo>
                    <a:lnTo>
                      <a:pt x="816" y="4"/>
                    </a:lnTo>
                    <a:lnTo>
                      <a:pt x="771" y="11"/>
                    </a:lnTo>
                    <a:lnTo>
                      <a:pt x="726" y="18"/>
                    </a:lnTo>
                    <a:lnTo>
                      <a:pt x="682" y="28"/>
                    </a:lnTo>
                    <a:lnTo>
                      <a:pt x="639" y="41"/>
                    </a:lnTo>
                    <a:lnTo>
                      <a:pt x="597" y="54"/>
                    </a:lnTo>
                    <a:lnTo>
                      <a:pt x="556" y="71"/>
                    </a:lnTo>
                    <a:lnTo>
                      <a:pt x="515" y="90"/>
                    </a:lnTo>
                    <a:lnTo>
                      <a:pt x="477" y="110"/>
                    </a:lnTo>
                    <a:lnTo>
                      <a:pt x="438" y="132"/>
                    </a:lnTo>
                    <a:lnTo>
                      <a:pt x="401" y="154"/>
                    </a:lnTo>
                    <a:lnTo>
                      <a:pt x="366" y="181"/>
                    </a:lnTo>
                    <a:lnTo>
                      <a:pt x="331" y="207"/>
                    </a:lnTo>
                    <a:lnTo>
                      <a:pt x="298" y="236"/>
                    </a:lnTo>
                    <a:lnTo>
                      <a:pt x="267" y="267"/>
                    </a:lnTo>
                    <a:lnTo>
                      <a:pt x="236" y="298"/>
                    </a:lnTo>
                    <a:lnTo>
                      <a:pt x="207" y="331"/>
                    </a:lnTo>
                    <a:lnTo>
                      <a:pt x="181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0" y="475"/>
                    </a:lnTo>
                    <a:lnTo>
                      <a:pt x="90" y="515"/>
                    </a:lnTo>
                    <a:lnTo>
                      <a:pt x="71" y="556"/>
                    </a:lnTo>
                    <a:lnTo>
                      <a:pt x="55" y="597"/>
                    </a:lnTo>
                    <a:lnTo>
                      <a:pt x="41" y="639"/>
                    </a:lnTo>
                    <a:lnTo>
                      <a:pt x="29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4" y="816"/>
                    </a:lnTo>
                    <a:lnTo>
                      <a:pt x="1" y="862"/>
                    </a:lnTo>
                    <a:lnTo>
                      <a:pt x="0" y="908"/>
                    </a:lnTo>
                    <a:lnTo>
                      <a:pt x="1" y="954"/>
                    </a:lnTo>
                    <a:lnTo>
                      <a:pt x="4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29" y="1135"/>
                    </a:lnTo>
                    <a:lnTo>
                      <a:pt x="41" y="1179"/>
                    </a:lnTo>
                    <a:lnTo>
                      <a:pt x="55" y="1221"/>
                    </a:lnTo>
                    <a:lnTo>
                      <a:pt x="71" y="1262"/>
                    </a:lnTo>
                    <a:lnTo>
                      <a:pt x="90" y="1301"/>
                    </a:lnTo>
                    <a:lnTo>
                      <a:pt x="110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1" y="1452"/>
                    </a:lnTo>
                    <a:lnTo>
                      <a:pt x="207" y="1486"/>
                    </a:lnTo>
                    <a:lnTo>
                      <a:pt x="236" y="1519"/>
                    </a:lnTo>
                    <a:lnTo>
                      <a:pt x="267" y="1551"/>
                    </a:lnTo>
                    <a:lnTo>
                      <a:pt x="298" y="1581"/>
                    </a:lnTo>
                    <a:lnTo>
                      <a:pt x="331" y="1609"/>
                    </a:lnTo>
                    <a:lnTo>
                      <a:pt x="366" y="1637"/>
                    </a:lnTo>
                    <a:lnTo>
                      <a:pt x="401" y="1662"/>
                    </a:lnTo>
                    <a:lnTo>
                      <a:pt x="438" y="1686"/>
                    </a:lnTo>
                    <a:lnTo>
                      <a:pt x="477" y="1707"/>
                    </a:lnTo>
                    <a:lnTo>
                      <a:pt x="515" y="1728"/>
                    </a:lnTo>
                    <a:lnTo>
                      <a:pt x="556" y="1745"/>
                    </a:lnTo>
                    <a:lnTo>
                      <a:pt x="597" y="1762"/>
                    </a:lnTo>
                    <a:lnTo>
                      <a:pt x="639" y="1777"/>
                    </a:lnTo>
                    <a:lnTo>
                      <a:pt x="682" y="1789"/>
                    </a:lnTo>
                    <a:lnTo>
                      <a:pt x="726" y="1799"/>
                    </a:lnTo>
                    <a:lnTo>
                      <a:pt x="771" y="1807"/>
                    </a:lnTo>
                    <a:lnTo>
                      <a:pt x="816" y="1812"/>
                    </a:lnTo>
                    <a:lnTo>
                      <a:pt x="862" y="1816"/>
                    </a:lnTo>
                    <a:lnTo>
                      <a:pt x="908" y="1818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55" name="Freeform 2390"/>
              <p:cNvSpPr>
                <a:spLocks/>
              </p:cNvSpPr>
              <p:nvPr/>
            </p:nvSpPr>
            <p:spPr bwMode="auto">
              <a:xfrm>
                <a:off x="1188" y="2134"/>
                <a:ext cx="454" cy="455"/>
              </a:xfrm>
              <a:custGeom>
                <a:avLst/>
                <a:gdLst>
                  <a:gd name="T0" fmla="*/ 0 w 1818"/>
                  <a:gd name="T1" fmla="*/ 0 h 1818"/>
                  <a:gd name="T2" fmla="*/ 0 w 1818"/>
                  <a:gd name="T3" fmla="*/ 0 h 1818"/>
                  <a:gd name="T4" fmla="*/ 0 w 1818"/>
                  <a:gd name="T5" fmla="*/ 0 h 1818"/>
                  <a:gd name="T6" fmla="*/ 0 w 1818"/>
                  <a:gd name="T7" fmla="*/ 0 h 1818"/>
                  <a:gd name="T8" fmla="*/ 0 w 1818"/>
                  <a:gd name="T9" fmla="*/ 0 h 1818"/>
                  <a:gd name="T10" fmla="*/ 0 w 1818"/>
                  <a:gd name="T11" fmla="*/ 0 h 1818"/>
                  <a:gd name="T12" fmla="*/ 0 w 1818"/>
                  <a:gd name="T13" fmla="*/ 0 h 1818"/>
                  <a:gd name="T14" fmla="*/ 0 w 1818"/>
                  <a:gd name="T15" fmla="*/ 0 h 1818"/>
                  <a:gd name="T16" fmla="*/ 0 w 1818"/>
                  <a:gd name="T17" fmla="*/ 0 h 1818"/>
                  <a:gd name="T18" fmla="*/ 0 w 1818"/>
                  <a:gd name="T19" fmla="*/ 0 h 1818"/>
                  <a:gd name="T20" fmla="*/ 0 w 1818"/>
                  <a:gd name="T21" fmla="*/ 0 h 1818"/>
                  <a:gd name="T22" fmla="*/ 0 w 1818"/>
                  <a:gd name="T23" fmla="*/ 0 h 1818"/>
                  <a:gd name="T24" fmla="*/ 0 w 1818"/>
                  <a:gd name="T25" fmla="*/ 0 h 1818"/>
                  <a:gd name="T26" fmla="*/ 0 w 1818"/>
                  <a:gd name="T27" fmla="*/ 0 h 1818"/>
                  <a:gd name="T28" fmla="*/ 0 w 1818"/>
                  <a:gd name="T29" fmla="*/ 0 h 1818"/>
                  <a:gd name="T30" fmla="*/ 0 w 1818"/>
                  <a:gd name="T31" fmla="*/ 0 h 1818"/>
                  <a:gd name="T32" fmla="*/ 0 w 1818"/>
                  <a:gd name="T33" fmla="*/ 0 h 1818"/>
                  <a:gd name="T34" fmla="*/ 0 w 1818"/>
                  <a:gd name="T35" fmla="*/ 0 h 1818"/>
                  <a:gd name="T36" fmla="*/ 0 w 1818"/>
                  <a:gd name="T37" fmla="*/ 0 h 1818"/>
                  <a:gd name="T38" fmla="*/ 0 w 1818"/>
                  <a:gd name="T39" fmla="*/ 0 h 1818"/>
                  <a:gd name="T40" fmla="*/ 0 w 1818"/>
                  <a:gd name="T41" fmla="*/ 0 h 1818"/>
                  <a:gd name="T42" fmla="*/ 0 w 1818"/>
                  <a:gd name="T43" fmla="*/ 0 h 1818"/>
                  <a:gd name="T44" fmla="*/ 0 w 1818"/>
                  <a:gd name="T45" fmla="*/ 0 h 1818"/>
                  <a:gd name="T46" fmla="*/ 0 w 1818"/>
                  <a:gd name="T47" fmla="*/ 0 h 1818"/>
                  <a:gd name="T48" fmla="*/ 0 w 1818"/>
                  <a:gd name="T49" fmla="*/ 0 h 1818"/>
                  <a:gd name="T50" fmla="*/ 0 w 1818"/>
                  <a:gd name="T51" fmla="*/ 0 h 1818"/>
                  <a:gd name="T52" fmla="*/ 0 w 1818"/>
                  <a:gd name="T53" fmla="*/ 0 h 1818"/>
                  <a:gd name="T54" fmla="*/ 0 w 1818"/>
                  <a:gd name="T55" fmla="*/ 0 h 1818"/>
                  <a:gd name="T56" fmla="*/ 0 w 1818"/>
                  <a:gd name="T57" fmla="*/ 0 h 1818"/>
                  <a:gd name="T58" fmla="*/ 0 w 1818"/>
                  <a:gd name="T59" fmla="*/ 0 h 1818"/>
                  <a:gd name="T60" fmla="*/ 0 w 1818"/>
                  <a:gd name="T61" fmla="*/ 0 h 1818"/>
                  <a:gd name="T62" fmla="*/ 0 w 1818"/>
                  <a:gd name="T63" fmla="*/ 0 h 1818"/>
                  <a:gd name="T64" fmla="*/ 0 w 1818"/>
                  <a:gd name="T65" fmla="*/ 0 h 1818"/>
                  <a:gd name="T66" fmla="*/ 0 w 1818"/>
                  <a:gd name="T67" fmla="*/ 0 h 1818"/>
                  <a:gd name="T68" fmla="*/ 0 w 1818"/>
                  <a:gd name="T69" fmla="*/ 0 h 1818"/>
                  <a:gd name="T70" fmla="*/ 0 w 1818"/>
                  <a:gd name="T71" fmla="*/ 0 h 1818"/>
                  <a:gd name="T72" fmla="*/ 0 w 1818"/>
                  <a:gd name="T73" fmla="*/ 0 h 1818"/>
                  <a:gd name="T74" fmla="*/ 0 w 1818"/>
                  <a:gd name="T75" fmla="*/ 0 h 1818"/>
                  <a:gd name="T76" fmla="*/ 0 w 1818"/>
                  <a:gd name="T77" fmla="*/ 0 h 1818"/>
                  <a:gd name="T78" fmla="*/ 0 w 1818"/>
                  <a:gd name="T79" fmla="*/ 0 h 1818"/>
                  <a:gd name="T80" fmla="*/ 0 w 1818"/>
                  <a:gd name="T81" fmla="*/ 0 h 1818"/>
                  <a:gd name="T82" fmla="*/ 0 w 1818"/>
                  <a:gd name="T83" fmla="*/ 0 h 1818"/>
                  <a:gd name="T84" fmla="*/ 0 w 1818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8"/>
                  <a:gd name="T130" fmla="*/ 0 h 1818"/>
                  <a:gd name="T131" fmla="*/ 1818 w 1818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8" h="1818">
                    <a:moveTo>
                      <a:pt x="908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7" y="1807"/>
                    </a:lnTo>
                    <a:lnTo>
                      <a:pt x="1092" y="1799"/>
                    </a:lnTo>
                    <a:lnTo>
                      <a:pt x="1135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2" y="1745"/>
                    </a:lnTo>
                    <a:lnTo>
                      <a:pt x="1303" y="1728"/>
                    </a:lnTo>
                    <a:lnTo>
                      <a:pt x="1341" y="1707"/>
                    </a:lnTo>
                    <a:lnTo>
                      <a:pt x="1379" y="1686"/>
                    </a:lnTo>
                    <a:lnTo>
                      <a:pt x="1416" y="1662"/>
                    </a:lnTo>
                    <a:lnTo>
                      <a:pt x="1452" y="1637"/>
                    </a:lnTo>
                    <a:lnTo>
                      <a:pt x="1486" y="1609"/>
                    </a:lnTo>
                    <a:lnTo>
                      <a:pt x="1519" y="1581"/>
                    </a:lnTo>
                    <a:lnTo>
                      <a:pt x="1551" y="1551"/>
                    </a:lnTo>
                    <a:lnTo>
                      <a:pt x="1581" y="1519"/>
                    </a:lnTo>
                    <a:lnTo>
                      <a:pt x="1609" y="1486"/>
                    </a:lnTo>
                    <a:lnTo>
                      <a:pt x="1637" y="1452"/>
                    </a:lnTo>
                    <a:lnTo>
                      <a:pt x="1662" y="1416"/>
                    </a:lnTo>
                    <a:lnTo>
                      <a:pt x="1686" y="1379"/>
                    </a:lnTo>
                    <a:lnTo>
                      <a:pt x="1708" y="1341"/>
                    </a:lnTo>
                    <a:lnTo>
                      <a:pt x="1728" y="1301"/>
                    </a:lnTo>
                    <a:lnTo>
                      <a:pt x="1746" y="1262"/>
                    </a:lnTo>
                    <a:lnTo>
                      <a:pt x="1762" y="1221"/>
                    </a:lnTo>
                    <a:lnTo>
                      <a:pt x="1777" y="1179"/>
                    </a:lnTo>
                    <a:lnTo>
                      <a:pt x="1789" y="1135"/>
                    </a:lnTo>
                    <a:lnTo>
                      <a:pt x="1799" y="1092"/>
                    </a:lnTo>
                    <a:lnTo>
                      <a:pt x="1807" y="1047"/>
                    </a:lnTo>
                    <a:lnTo>
                      <a:pt x="1812" y="1001"/>
                    </a:lnTo>
                    <a:lnTo>
                      <a:pt x="1816" y="954"/>
                    </a:lnTo>
                    <a:lnTo>
                      <a:pt x="1818" y="908"/>
                    </a:lnTo>
                    <a:lnTo>
                      <a:pt x="1816" y="862"/>
                    </a:lnTo>
                    <a:lnTo>
                      <a:pt x="1812" y="816"/>
                    </a:lnTo>
                    <a:lnTo>
                      <a:pt x="1807" y="771"/>
                    </a:lnTo>
                    <a:lnTo>
                      <a:pt x="1799" y="726"/>
                    </a:lnTo>
                    <a:lnTo>
                      <a:pt x="1789" y="681"/>
                    </a:lnTo>
                    <a:lnTo>
                      <a:pt x="1777" y="639"/>
                    </a:lnTo>
                    <a:lnTo>
                      <a:pt x="1762" y="597"/>
                    </a:lnTo>
                    <a:lnTo>
                      <a:pt x="1746" y="556"/>
                    </a:lnTo>
                    <a:lnTo>
                      <a:pt x="1728" y="515"/>
                    </a:lnTo>
                    <a:lnTo>
                      <a:pt x="1708" y="475"/>
                    </a:lnTo>
                    <a:lnTo>
                      <a:pt x="1686" y="438"/>
                    </a:lnTo>
                    <a:lnTo>
                      <a:pt x="1662" y="401"/>
                    </a:lnTo>
                    <a:lnTo>
                      <a:pt x="1637" y="366"/>
                    </a:lnTo>
                    <a:lnTo>
                      <a:pt x="1609" y="331"/>
                    </a:lnTo>
                    <a:lnTo>
                      <a:pt x="1581" y="298"/>
                    </a:lnTo>
                    <a:lnTo>
                      <a:pt x="1551" y="267"/>
                    </a:lnTo>
                    <a:lnTo>
                      <a:pt x="1519" y="236"/>
                    </a:lnTo>
                    <a:lnTo>
                      <a:pt x="1486" y="207"/>
                    </a:lnTo>
                    <a:lnTo>
                      <a:pt x="1452" y="181"/>
                    </a:lnTo>
                    <a:lnTo>
                      <a:pt x="1416" y="154"/>
                    </a:lnTo>
                    <a:lnTo>
                      <a:pt x="1379" y="132"/>
                    </a:lnTo>
                    <a:lnTo>
                      <a:pt x="1341" y="110"/>
                    </a:lnTo>
                    <a:lnTo>
                      <a:pt x="1303" y="90"/>
                    </a:lnTo>
                    <a:lnTo>
                      <a:pt x="1262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5" y="28"/>
                    </a:lnTo>
                    <a:lnTo>
                      <a:pt x="1092" y="18"/>
                    </a:lnTo>
                    <a:lnTo>
                      <a:pt x="1047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08" y="0"/>
                    </a:lnTo>
                    <a:lnTo>
                      <a:pt x="862" y="0"/>
                    </a:lnTo>
                    <a:lnTo>
                      <a:pt x="816" y="4"/>
                    </a:lnTo>
                    <a:lnTo>
                      <a:pt x="771" y="11"/>
                    </a:lnTo>
                    <a:lnTo>
                      <a:pt x="726" y="18"/>
                    </a:lnTo>
                    <a:lnTo>
                      <a:pt x="682" y="28"/>
                    </a:lnTo>
                    <a:lnTo>
                      <a:pt x="639" y="41"/>
                    </a:lnTo>
                    <a:lnTo>
                      <a:pt x="597" y="54"/>
                    </a:lnTo>
                    <a:lnTo>
                      <a:pt x="556" y="71"/>
                    </a:lnTo>
                    <a:lnTo>
                      <a:pt x="515" y="90"/>
                    </a:lnTo>
                    <a:lnTo>
                      <a:pt x="477" y="110"/>
                    </a:lnTo>
                    <a:lnTo>
                      <a:pt x="438" y="132"/>
                    </a:lnTo>
                    <a:lnTo>
                      <a:pt x="401" y="154"/>
                    </a:lnTo>
                    <a:lnTo>
                      <a:pt x="366" y="181"/>
                    </a:lnTo>
                    <a:lnTo>
                      <a:pt x="331" y="207"/>
                    </a:lnTo>
                    <a:lnTo>
                      <a:pt x="298" y="236"/>
                    </a:lnTo>
                    <a:lnTo>
                      <a:pt x="267" y="267"/>
                    </a:lnTo>
                    <a:lnTo>
                      <a:pt x="236" y="298"/>
                    </a:lnTo>
                    <a:lnTo>
                      <a:pt x="207" y="331"/>
                    </a:lnTo>
                    <a:lnTo>
                      <a:pt x="181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0" y="475"/>
                    </a:lnTo>
                    <a:lnTo>
                      <a:pt x="90" y="515"/>
                    </a:lnTo>
                    <a:lnTo>
                      <a:pt x="71" y="556"/>
                    </a:lnTo>
                    <a:lnTo>
                      <a:pt x="55" y="597"/>
                    </a:lnTo>
                    <a:lnTo>
                      <a:pt x="41" y="639"/>
                    </a:lnTo>
                    <a:lnTo>
                      <a:pt x="29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4" y="816"/>
                    </a:lnTo>
                    <a:lnTo>
                      <a:pt x="1" y="862"/>
                    </a:lnTo>
                    <a:lnTo>
                      <a:pt x="0" y="908"/>
                    </a:lnTo>
                    <a:lnTo>
                      <a:pt x="1" y="954"/>
                    </a:lnTo>
                    <a:lnTo>
                      <a:pt x="4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29" y="1135"/>
                    </a:lnTo>
                    <a:lnTo>
                      <a:pt x="41" y="1179"/>
                    </a:lnTo>
                    <a:lnTo>
                      <a:pt x="55" y="1221"/>
                    </a:lnTo>
                    <a:lnTo>
                      <a:pt x="71" y="1262"/>
                    </a:lnTo>
                    <a:lnTo>
                      <a:pt x="90" y="1301"/>
                    </a:lnTo>
                    <a:lnTo>
                      <a:pt x="110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1" y="1452"/>
                    </a:lnTo>
                    <a:lnTo>
                      <a:pt x="207" y="1486"/>
                    </a:lnTo>
                    <a:lnTo>
                      <a:pt x="236" y="1519"/>
                    </a:lnTo>
                    <a:lnTo>
                      <a:pt x="267" y="1551"/>
                    </a:lnTo>
                    <a:lnTo>
                      <a:pt x="298" y="1581"/>
                    </a:lnTo>
                    <a:lnTo>
                      <a:pt x="331" y="1609"/>
                    </a:lnTo>
                    <a:lnTo>
                      <a:pt x="366" y="1637"/>
                    </a:lnTo>
                    <a:lnTo>
                      <a:pt x="401" y="1662"/>
                    </a:lnTo>
                    <a:lnTo>
                      <a:pt x="438" y="1686"/>
                    </a:lnTo>
                    <a:lnTo>
                      <a:pt x="477" y="1707"/>
                    </a:lnTo>
                    <a:lnTo>
                      <a:pt x="515" y="1728"/>
                    </a:lnTo>
                    <a:lnTo>
                      <a:pt x="556" y="1745"/>
                    </a:lnTo>
                    <a:lnTo>
                      <a:pt x="597" y="1762"/>
                    </a:lnTo>
                    <a:lnTo>
                      <a:pt x="639" y="1777"/>
                    </a:lnTo>
                    <a:lnTo>
                      <a:pt x="682" y="1789"/>
                    </a:lnTo>
                    <a:lnTo>
                      <a:pt x="726" y="1799"/>
                    </a:lnTo>
                    <a:lnTo>
                      <a:pt x="771" y="1807"/>
                    </a:lnTo>
                    <a:lnTo>
                      <a:pt x="816" y="1812"/>
                    </a:lnTo>
                    <a:lnTo>
                      <a:pt x="862" y="1816"/>
                    </a:lnTo>
                    <a:lnTo>
                      <a:pt x="908" y="18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56" name="Freeform 2391"/>
              <p:cNvSpPr>
                <a:spLocks/>
              </p:cNvSpPr>
              <p:nvPr/>
            </p:nvSpPr>
            <p:spPr bwMode="auto">
              <a:xfrm>
                <a:off x="876" y="2131"/>
                <a:ext cx="307" cy="500"/>
              </a:xfrm>
              <a:custGeom>
                <a:avLst/>
                <a:gdLst>
                  <a:gd name="T0" fmla="*/ 0 w 1229"/>
                  <a:gd name="T1" fmla="*/ 0 h 2003"/>
                  <a:gd name="T2" fmla="*/ 0 w 1229"/>
                  <a:gd name="T3" fmla="*/ 0 h 2003"/>
                  <a:gd name="T4" fmla="*/ 0 w 1229"/>
                  <a:gd name="T5" fmla="*/ 0 h 2003"/>
                  <a:gd name="T6" fmla="*/ 0 w 1229"/>
                  <a:gd name="T7" fmla="*/ 0 h 2003"/>
                  <a:gd name="T8" fmla="*/ 0 w 1229"/>
                  <a:gd name="T9" fmla="*/ 0 h 2003"/>
                  <a:gd name="T10" fmla="*/ 0 w 1229"/>
                  <a:gd name="T11" fmla="*/ 0 h 2003"/>
                  <a:gd name="T12" fmla="*/ 0 w 1229"/>
                  <a:gd name="T13" fmla="*/ 0 h 2003"/>
                  <a:gd name="T14" fmla="*/ 0 w 1229"/>
                  <a:gd name="T15" fmla="*/ 0 h 2003"/>
                  <a:gd name="T16" fmla="*/ 0 w 1229"/>
                  <a:gd name="T17" fmla="*/ 0 h 2003"/>
                  <a:gd name="T18" fmla="*/ 0 w 1229"/>
                  <a:gd name="T19" fmla="*/ 0 h 2003"/>
                  <a:gd name="T20" fmla="*/ 0 w 1229"/>
                  <a:gd name="T21" fmla="*/ 0 h 2003"/>
                  <a:gd name="T22" fmla="*/ 0 w 1229"/>
                  <a:gd name="T23" fmla="*/ 0 h 2003"/>
                  <a:gd name="T24" fmla="*/ 0 w 1229"/>
                  <a:gd name="T25" fmla="*/ 0 h 2003"/>
                  <a:gd name="T26" fmla="*/ 0 w 1229"/>
                  <a:gd name="T27" fmla="*/ 0 h 2003"/>
                  <a:gd name="T28" fmla="*/ 0 w 1229"/>
                  <a:gd name="T29" fmla="*/ 0 h 2003"/>
                  <a:gd name="T30" fmla="*/ 0 w 1229"/>
                  <a:gd name="T31" fmla="*/ 0 h 2003"/>
                  <a:gd name="T32" fmla="*/ 0 w 1229"/>
                  <a:gd name="T33" fmla="*/ 0 h 2003"/>
                  <a:gd name="T34" fmla="*/ 0 w 1229"/>
                  <a:gd name="T35" fmla="*/ 0 h 2003"/>
                  <a:gd name="T36" fmla="*/ 0 w 1229"/>
                  <a:gd name="T37" fmla="*/ 0 h 2003"/>
                  <a:gd name="T38" fmla="*/ 0 w 1229"/>
                  <a:gd name="T39" fmla="*/ 0 h 2003"/>
                  <a:gd name="T40" fmla="*/ 0 w 1229"/>
                  <a:gd name="T41" fmla="*/ 0 h 2003"/>
                  <a:gd name="T42" fmla="*/ 0 w 1229"/>
                  <a:gd name="T43" fmla="*/ 0 h 2003"/>
                  <a:gd name="T44" fmla="*/ 0 w 1229"/>
                  <a:gd name="T45" fmla="*/ 0 h 2003"/>
                  <a:gd name="T46" fmla="*/ 0 w 1229"/>
                  <a:gd name="T47" fmla="*/ 0 h 2003"/>
                  <a:gd name="T48" fmla="*/ 0 w 1229"/>
                  <a:gd name="T49" fmla="*/ 0 h 2003"/>
                  <a:gd name="T50" fmla="*/ 0 w 1229"/>
                  <a:gd name="T51" fmla="*/ 0 h 2003"/>
                  <a:gd name="T52" fmla="*/ 0 w 1229"/>
                  <a:gd name="T53" fmla="*/ 0 h 2003"/>
                  <a:gd name="T54" fmla="*/ 0 w 1229"/>
                  <a:gd name="T55" fmla="*/ 0 h 2003"/>
                  <a:gd name="T56" fmla="*/ 0 w 1229"/>
                  <a:gd name="T57" fmla="*/ 0 h 2003"/>
                  <a:gd name="T58" fmla="*/ 0 w 1229"/>
                  <a:gd name="T59" fmla="*/ 0 h 2003"/>
                  <a:gd name="T60" fmla="*/ 0 w 1229"/>
                  <a:gd name="T61" fmla="*/ 0 h 2003"/>
                  <a:gd name="T62" fmla="*/ 0 w 1229"/>
                  <a:gd name="T63" fmla="*/ 0 h 2003"/>
                  <a:gd name="T64" fmla="*/ 0 w 1229"/>
                  <a:gd name="T65" fmla="*/ 0 h 2003"/>
                  <a:gd name="T66" fmla="*/ 0 w 1229"/>
                  <a:gd name="T67" fmla="*/ 0 h 2003"/>
                  <a:gd name="T68" fmla="*/ 0 w 1229"/>
                  <a:gd name="T69" fmla="*/ 0 h 2003"/>
                  <a:gd name="T70" fmla="*/ 0 w 1229"/>
                  <a:gd name="T71" fmla="*/ 0 h 2003"/>
                  <a:gd name="T72" fmla="*/ 0 w 1229"/>
                  <a:gd name="T73" fmla="*/ 0 h 2003"/>
                  <a:gd name="T74" fmla="*/ 0 w 1229"/>
                  <a:gd name="T75" fmla="*/ 0 h 2003"/>
                  <a:gd name="T76" fmla="*/ 0 w 1229"/>
                  <a:gd name="T77" fmla="*/ 0 h 2003"/>
                  <a:gd name="T78" fmla="*/ 0 w 1229"/>
                  <a:gd name="T79" fmla="*/ 0 h 2003"/>
                  <a:gd name="T80" fmla="*/ 0 w 1229"/>
                  <a:gd name="T81" fmla="*/ 0 h 2003"/>
                  <a:gd name="T82" fmla="*/ 0 w 1229"/>
                  <a:gd name="T83" fmla="*/ 0 h 2003"/>
                  <a:gd name="T84" fmla="*/ 0 w 1229"/>
                  <a:gd name="T85" fmla="*/ 0 h 2003"/>
                  <a:gd name="T86" fmla="*/ 0 w 1229"/>
                  <a:gd name="T87" fmla="*/ 0 h 2003"/>
                  <a:gd name="T88" fmla="*/ 0 w 1229"/>
                  <a:gd name="T89" fmla="*/ 0 h 2003"/>
                  <a:gd name="T90" fmla="*/ 0 w 1229"/>
                  <a:gd name="T91" fmla="*/ 0 h 2003"/>
                  <a:gd name="T92" fmla="*/ 0 w 1229"/>
                  <a:gd name="T93" fmla="*/ 0 h 2003"/>
                  <a:gd name="T94" fmla="*/ 0 w 1229"/>
                  <a:gd name="T95" fmla="*/ 0 h 2003"/>
                  <a:gd name="T96" fmla="*/ 0 w 1229"/>
                  <a:gd name="T97" fmla="*/ 0 h 2003"/>
                  <a:gd name="T98" fmla="*/ 0 w 1229"/>
                  <a:gd name="T99" fmla="*/ 0 h 2003"/>
                  <a:gd name="T100" fmla="*/ 0 w 1229"/>
                  <a:gd name="T101" fmla="*/ 0 h 2003"/>
                  <a:gd name="T102" fmla="*/ 0 w 1229"/>
                  <a:gd name="T103" fmla="*/ 0 h 2003"/>
                  <a:gd name="T104" fmla="*/ 0 w 1229"/>
                  <a:gd name="T105" fmla="*/ 0 h 2003"/>
                  <a:gd name="T106" fmla="*/ 0 w 1229"/>
                  <a:gd name="T107" fmla="*/ 0 h 2003"/>
                  <a:gd name="T108" fmla="*/ 0 w 1229"/>
                  <a:gd name="T109" fmla="*/ 0 h 2003"/>
                  <a:gd name="T110" fmla="*/ 0 w 1229"/>
                  <a:gd name="T111" fmla="*/ 0 h 200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29"/>
                  <a:gd name="T169" fmla="*/ 0 h 2003"/>
                  <a:gd name="T170" fmla="*/ 1229 w 1229"/>
                  <a:gd name="T171" fmla="*/ 2003 h 200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29" h="2003">
                    <a:moveTo>
                      <a:pt x="64" y="1989"/>
                    </a:moveTo>
                    <a:lnTo>
                      <a:pt x="47" y="2003"/>
                    </a:lnTo>
                    <a:lnTo>
                      <a:pt x="93" y="1984"/>
                    </a:lnTo>
                    <a:lnTo>
                      <a:pt x="138" y="1966"/>
                    </a:lnTo>
                    <a:lnTo>
                      <a:pt x="180" y="1944"/>
                    </a:lnTo>
                    <a:lnTo>
                      <a:pt x="222" y="1922"/>
                    </a:lnTo>
                    <a:lnTo>
                      <a:pt x="262" y="1898"/>
                    </a:lnTo>
                    <a:lnTo>
                      <a:pt x="300" y="1875"/>
                    </a:lnTo>
                    <a:lnTo>
                      <a:pt x="336" y="1848"/>
                    </a:lnTo>
                    <a:lnTo>
                      <a:pt x="371" y="1822"/>
                    </a:lnTo>
                    <a:lnTo>
                      <a:pt x="406" y="1794"/>
                    </a:lnTo>
                    <a:lnTo>
                      <a:pt x="437" y="1765"/>
                    </a:lnTo>
                    <a:lnTo>
                      <a:pt x="469" y="1736"/>
                    </a:lnTo>
                    <a:lnTo>
                      <a:pt x="498" y="1704"/>
                    </a:lnTo>
                    <a:lnTo>
                      <a:pt x="527" y="1674"/>
                    </a:lnTo>
                    <a:lnTo>
                      <a:pt x="553" y="1641"/>
                    </a:lnTo>
                    <a:lnTo>
                      <a:pt x="580" y="1608"/>
                    </a:lnTo>
                    <a:lnTo>
                      <a:pt x="604" y="1575"/>
                    </a:lnTo>
                    <a:lnTo>
                      <a:pt x="627" y="1541"/>
                    </a:lnTo>
                    <a:lnTo>
                      <a:pt x="650" y="1505"/>
                    </a:lnTo>
                    <a:lnTo>
                      <a:pt x="671" y="1471"/>
                    </a:lnTo>
                    <a:lnTo>
                      <a:pt x="692" y="1434"/>
                    </a:lnTo>
                    <a:lnTo>
                      <a:pt x="710" y="1398"/>
                    </a:lnTo>
                    <a:lnTo>
                      <a:pt x="729" y="1361"/>
                    </a:lnTo>
                    <a:lnTo>
                      <a:pt x="746" y="1324"/>
                    </a:lnTo>
                    <a:lnTo>
                      <a:pt x="763" y="1287"/>
                    </a:lnTo>
                    <a:lnTo>
                      <a:pt x="779" y="1249"/>
                    </a:lnTo>
                    <a:lnTo>
                      <a:pt x="795" y="1212"/>
                    </a:lnTo>
                    <a:lnTo>
                      <a:pt x="809" y="1174"/>
                    </a:lnTo>
                    <a:lnTo>
                      <a:pt x="823" y="1135"/>
                    </a:lnTo>
                    <a:lnTo>
                      <a:pt x="849" y="1059"/>
                    </a:lnTo>
                    <a:lnTo>
                      <a:pt x="873" y="982"/>
                    </a:lnTo>
                    <a:lnTo>
                      <a:pt x="895" y="907"/>
                    </a:lnTo>
                    <a:lnTo>
                      <a:pt x="915" y="832"/>
                    </a:lnTo>
                    <a:lnTo>
                      <a:pt x="935" y="758"/>
                    </a:lnTo>
                    <a:lnTo>
                      <a:pt x="953" y="685"/>
                    </a:lnTo>
                    <a:lnTo>
                      <a:pt x="972" y="614"/>
                    </a:lnTo>
                    <a:lnTo>
                      <a:pt x="990" y="547"/>
                    </a:lnTo>
                    <a:lnTo>
                      <a:pt x="1009" y="481"/>
                    </a:lnTo>
                    <a:lnTo>
                      <a:pt x="1029" y="417"/>
                    </a:lnTo>
                    <a:lnTo>
                      <a:pt x="1048" y="358"/>
                    </a:lnTo>
                    <a:lnTo>
                      <a:pt x="1070" y="301"/>
                    </a:lnTo>
                    <a:lnTo>
                      <a:pt x="1080" y="276"/>
                    </a:lnTo>
                    <a:lnTo>
                      <a:pt x="1092" y="250"/>
                    </a:lnTo>
                    <a:lnTo>
                      <a:pt x="1103" y="226"/>
                    </a:lnTo>
                    <a:lnTo>
                      <a:pt x="1116" y="203"/>
                    </a:lnTo>
                    <a:lnTo>
                      <a:pt x="1128" y="181"/>
                    </a:lnTo>
                    <a:lnTo>
                      <a:pt x="1141" y="161"/>
                    </a:lnTo>
                    <a:lnTo>
                      <a:pt x="1154" y="141"/>
                    </a:lnTo>
                    <a:lnTo>
                      <a:pt x="1169" y="124"/>
                    </a:lnTo>
                    <a:lnTo>
                      <a:pt x="1183" y="107"/>
                    </a:lnTo>
                    <a:lnTo>
                      <a:pt x="1198" y="93"/>
                    </a:lnTo>
                    <a:lnTo>
                      <a:pt x="1213" y="78"/>
                    </a:lnTo>
                    <a:lnTo>
                      <a:pt x="1229" y="66"/>
                    </a:lnTo>
                    <a:lnTo>
                      <a:pt x="1183" y="0"/>
                    </a:lnTo>
                    <a:lnTo>
                      <a:pt x="1162" y="16"/>
                    </a:lnTo>
                    <a:lnTo>
                      <a:pt x="1143" y="34"/>
                    </a:lnTo>
                    <a:lnTo>
                      <a:pt x="1124" y="53"/>
                    </a:lnTo>
                    <a:lnTo>
                      <a:pt x="1106" y="73"/>
                    </a:lnTo>
                    <a:lnTo>
                      <a:pt x="1089" y="94"/>
                    </a:lnTo>
                    <a:lnTo>
                      <a:pt x="1075" y="116"/>
                    </a:lnTo>
                    <a:lnTo>
                      <a:pt x="1059" y="140"/>
                    </a:lnTo>
                    <a:lnTo>
                      <a:pt x="1044" y="164"/>
                    </a:lnTo>
                    <a:lnTo>
                      <a:pt x="1031" y="190"/>
                    </a:lnTo>
                    <a:lnTo>
                      <a:pt x="1018" y="217"/>
                    </a:lnTo>
                    <a:lnTo>
                      <a:pt x="1006" y="244"/>
                    </a:lnTo>
                    <a:lnTo>
                      <a:pt x="994" y="272"/>
                    </a:lnTo>
                    <a:lnTo>
                      <a:pt x="972" y="331"/>
                    </a:lnTo>
                    <a:lnTo>
                      <a:pt x="952" y="394"/>
                    </a:lnTo>
                    <a:lnTo>
                      <a:pt x="932" y="458"/>
                    </a:lnTo>
                    <a:lnTo>
                      <a:pt x="914" y="526"/>
                    </a:lnTo>
                    <a:lnTo>
                      <a:pt x="895" y="594"/>
                    </a:lnTo>
                    <a:lnTo>
                      <a:pt x="877" y="665"/>
                    </a:lnTo>
                    <a:lnTo>
                      <a:pt x="857" y="738"/>
                    </a:lnTo>
                    <a:lnTo>
                      <a:pt x="839" y="811"/>
                    </a:lnTo>
                    <a:lnTo>
                      <a:pt x="817" y="886"/>
                    </a:lnTo>
                    <a:lnTo>
                      <a:pt x="796" y="960"/>
                    </a:lnTo>
                    <a:lnTo>
                      <a:pt x="773" y="1035"/>
                    </a:lnTo>
                    <a:lnTo>
                      <a:pt x="747" y="1109"/>
                    </a:lnTo>
                    <a:lnTo>
                      <a:pt x="734" y="1146"/>
                    </a:lnTo>
                    <a:lnTo>
                      <a:pt x="720" y="1183"/>
                    </a:lnTo>
                    <a:lnTo>
                      <a:pt x="705" y="1218"/>
                    </a:lnTo>
                    <a:lnTo>
                      <a:pt x="689" y="1255"/>
                    </a:lnTo>
                    <a:lnTo>
                      <a:pt x="674" y="1291"/>
                    </a:lnTo>
                    <a:lnTo>
                      <a:pt x="658" y="1327"/>
                    </a:lnTo>
                    <a:lnTo>
                      <a:pt x="639" y="1361"/>
                    </a:lnTo>
                    <a:lnTo>
                      <a:pt x="621" y="1395"/>
                    </a:lnTo>
                    <a:lnTo>
                      <a:pt x="602" y="1430"/>
                    </a:lnTo>
                    <a:lnTo>
                      <a:pt x="581" y="1463"/>
                    </a:lnTo>
                    <a:lnTo>
                      <a:pt x="560" y="1496"/>
                    </a:lnTo>
                    <a:lnTo>
                      <a:pt x="539" y="1529"/>
                    </a:lnTo>
                    <a:lnTo>
                      <a:pt x="515" y="1560"/>
                    </a:lnTo>
                    <a:lnTo>
                      <a:pt x="491" y="1591"/>
                    </a:lnTo>
                    <a:lnTo>
                      <a:pt x="466" y="1621"/>
                    </a:lnTo>
                    <a:lnTo>
                      <a:pt x="440" y="1650"/>
                    </a:lnTo>
                    <a:lnTo>
                      <a:pt x="412" y="1679"/>
                    </a:lnTo>
                    <a:lnTo>
                      <a:pt x="383" y="1707"/>
                    </a:lnTo>
                    <a:lnTo>
                      <a:pt x="353" y="1733"/>
                    </a:lnTo>
                    <a:lnTo>
                      <a:pt x="322" y="1760"/>
                    </a:lnTo>
                    <a:lnTo>
                      <a:pt x="289" y="1783"/>
                    </a:lnTo>
                    <a:lnTo>
                      <a:pt x="255" y="1807"/>
                    </a:lnTo>
                    <a:lnTo>
                      <a:pt x="219" y="1831"/>
                    </a:lnTo>
                    <a:lnTo>
                      <a:pt x="182" y="1852"/>
                    </a:lnTo>
                    <a:lnTo>
                      <a:pt x="144" y="1873"/>
                    </a:lnTo>
                    <a:lnTo>
                      <a:pt x="103" y="1893"/>
                    </a:lnTo>
                    <a:lnTo>
                      <a:pt x="62" y="1910"/>
                    </a:lnTo>
                    <a:lnTo>
                      <a:pt x="19" y="1927"/>
                    </a:lnTo>
                    <a:lnTo>
                      <a:pt x="0" y="1942"/>
                    </a:lnTo>
                    <a:lnTo>
                      <a:pt x="19" y="1927"/>
                    </a:lnTo>
                    <a:lnTo>
                      <a:pt x="7" y="1931"/>
                    </a:lnTo>
                    <a:lnTo>
                      <a:pt x="0" y="1942"/>
                    </a:lnTo>
                    <a:lnTo>
                      <a:pt x="64" y="198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57" name="Freeform 2392"/>
              <p:cNvSpPr>
                <a:spLocks/>
              </p:cNvSpPr>
              <p:nvPr/>
            </p:nvSpPr>
            <p:spPr bwMode="auto">
              <a:xfrm>
                <a:off x="2670" y="2134"/>
                <a:ext cx="455" cy="455"/>
              </a:xfrm>
              <a:custGeom>
                <a:avLst/>
                <a:gdLst>
                  <a:gd name="T0" fmla="*/ 0 w 1819"/>
                  <a:gd name="T1" fmla="*/ 0 h 1818"/>
                  <a:gd name="T2" fmla="*/ 0 w 1819"/>
                  <a:gd name="T3" fmla="*/ 0 h 1818"/>
                  <a:gd name="T4" fmla="*/ 0 w 1819"/>
                  <a:gd name="T5" fmla="*/ 0 h 1818"/>
                  <a:gd name="T6" fmla="*/ 0 w 1819"/>
                  <a:gd name="T7" fmla="*/ 0 h 1818"/>
                  <a:gd name="T8" fmla="*/ 0 w 1819"/>
                  <a:gd name="T9" fmla="*/ 0 h 1818"/>
                  <a:gd name="T10" fmla="*/ 0 w 1819"/>
                  <a:gd name="T11" fmla="*/ 0 h 1818"/>
                  <a:gd name="T12" fmla="*/ 0 w 1819"/>
                  <a:gd name="T13" fmla="*/ 0 h 1818"/>
                  <a:gd name="T14" fmla="*/ 0 w 1819"/>
                  <a:gd name="T15" fmla="*/ 0 h 1818"/>
                  <a:gd name="T16" fmla="*/ 0 w 1819"/>
                  <a:gd name="T17" fmla="*/ 0 h 1818"/>
                  <a:gd name="T18" fmla="*/ 0 w 1819"/>
                  <a:gd name="T19" fmla="*/ 0 h 1818"/>
                  <a:gd name="T20" fmla="*/ 0 w 1819"/>
                  <a:gd name="T21" fmla="*/ 0 h 1818"/>
                  <a:gd name="T22" fmla="*/ 0 w 1819"/>
                  <a:gd name="T23" fmla="*/ 0 h 1818"/>
                  <a:gd name="T24" fmla="*/ 0 w 1819"/>
                  <a:gd name="T25" fmla="*/ 0 h 1818"/>
                  <a:gd name="T26" fmla="*/ 0 w 1819"/>
                  <a:gd name="T27" fmla="*/ 0 h 1818"/>
                  <a:gd name="T28" fmla="*/ 0 w 1819"/>
                  <a:gd name="T29" fmla="*/ 0 h 1818"/>
                  <a:gd name="T30" fmla="*/ 0 w 1819"/>
                  <a:gd name="T31" fmla="*/ 0 h 1818"/>
                  <a:gd name="T32" fmla="*/ 0 w 1819"/>
                  <a:gd name="T33" fmla="*/ 0 h 1818"/>
                  <a:gd name="T34" fmla="*/ 0 w 1819"/>
                  <a:gd name="T35" fmla="*/ 0 h 1818"/>
                  <a:gd name="T36" fmla="*/ 0 w 1819"/>
                  <a:gd name="T37" fmla="*/ 0 h 1818"/>
                  <a:gd name="T38" fmla="*/ 0 w 1819"/>
                  <a:gd name="T39" fmla="*/ 0 h 1818"/>
                  <a:gd name="T40" fmla="*/ 0 w 1819"/>
                  <a:gd name="T41" fmla="*/ 0 h 1818"/>
                  <a:gd name="T42" fmla="*/ 0 w 1819"/>
                  <a:gd name="T43" fmla="*/ 0 h 1818"/>
                  <a:gd name="T44" fmla="*/ 0 w 1819"/>
                  <a:gd name="T45" fmla="*/ 0 h 1818"/>
                  <a:gd name="T46" fmla="*/ 0 w 1819"/>
                  <a:gd name="T47" fmla="*/ 0 h 1818"/>
                  <a:gd name="T48" fmla="*/ 0 w 1819"/>
                  <a:gd name="T49" fmla="*/ 0 h 1818"/>
                  <a:gd name="T50" fmla="*/ 0 w 1819"/>
                  <a:gd name="T51" fmla="*/ 0 h 1818"/>
                  <a:gd name="T52" fmla="*/ 0 w 1819"/>
                  <a:gd name="T53" fmla="*/ 0 h 1818"/>
                  <a:gd name="T54" fmla="*/ 0 w 1819"/>
                  <a:gd name="T55" fmla="*/ 0 h 1818"/>
                  <a:gd name="T56" fmla="*/ 0 w 1819"/>
                  <a:gd name="T57" fmla="*/ 0 h 1818"/>
                  <a:gd name="T58" fmla="*/ 0 w 1819"/>
                  <a:gd name="T59" fmla="*/ 0 h 1818"/>
                  <a:gd name="T60" fmla="*/ 0 w 1819"/>
                  <a:gd name="T61" fmla="*/ 0 h 1818"/>
                  <a:gd name="T62" fmla="*/ 0 w 1819"/>
                  <a:gd name="T63" fmla="*/ 0 h 1818"/>
                  <a:gd name="T64" fmla="*/ 0 w 1819"/>
                  <a:gd name="T65" fmla="*/ 0 h 1818"/>
                  <a:gd name="T66" fmla="*/ 0 w 1819"/>
                  <a:gd name="T67" fmla="*/ 0 h 1818"/>
                  <a:gd name="T68" fmla="*/ 0 w 1819"/>
                  <a:gd name="T69" fmla="*/ 0 h 1818"/>
                  <a:gd name="T70" fmla="*/ 0 w 1819"/>
                  <a:gd name="T71" fmla="*/ 0 h 1818"/>
                  <a:gd name="T72" fmla="*/ 0 w 1819"/>
                  <a:gd name="T73" fmla="*/ 0 h 1818"/>
                  <a:gd name="T74" fmla="*/ 0 w 1819"/>
                  <a:gd name="T75" fmla="*/ 0 h 1818"/>
                  <a:gd name="T76" fmla="*/ 0 w 1819"/>
                  <a:gd name="T77" fmla="*/ 0 h 1818"/>
                  <a:gd name="T78" fmla="*/ 0 w 1819"/>
                  <a:gd name="T79" fmla="*/ 0 h 1818"/>
                  <a:gd name="T80" fmla="*/ 0 w 1819"/>
                  <a:gd name="T81" fmla="*/ 0 h 1818"/>
                  <a:gd name="T82" fmla="*/ 0 w 1819"/>
                  <a:gd name="T83" fmla="*/ 0 h 1818"/>
                  <a:gd name="T84" fmla="*/ 0 w 1819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9"/>
                  <a:gd name="T130" fmla="*/ 0 h 1818"/>
                  <a:gd name="T131" fmla="*/ 1819 w 1819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9" h="1818">
                    <a:moveTo>
                      <a:pt x="910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9" y="1807"/>
                    </a:lnTo>
                    <a:lnTo>
                      <a:pt x="1092" y="1799"/>
                    </a:lnTo>
                    <a:lnTo>
                      <a:pt x="1137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4" y="1745"/>
                    </a:lnTo>
                    <a:lnTo>
                      <a:pt x="1303" y="1728"/>
                    </a:lnTo>
                    <a:lnTo>
                      <a:pt x="1343" y="1707"/>
                    </a:lnTo>
                    <a:lnTo>
                      <a:pt x="1381" y="1686"/>
                    </a:lnTo>
                    <a:lnTo>
                      <a:pt x="1417" y="1662"/>
                    </a:lnTo>
                    <a:lnTo>
                      <a:pt x="1452" y="1637"/>
                    </a:lnTo>
                    <a:lnTo>
                      <a:pt x="1488" y="1609"/>
                    </a:lnTo>
                    <a:lnTo>
                      <a:pt x="1521" y="1581"/>
                    </a:lnTo>
                    <a:lnTo>
                      <a:pt x="1551" y="1551"/>
                    </a:lnTo>
                    <a:lnTo>
                      <a:pt x="1582" y="1519"/>
                    </a:lnTo>
                    <a:lnTo>
                      <a:pt x="1611" y="1486"/>
                    </a:lnTo>
                    <a:lnTo>
                      <a:pt x="1637" y="1452"/>
                    </a:lnTo>
                    <a:lnTo>
                      <a:pt x="1664" y="1416"/>
                    </a:lnTo>
                    <a:lnTo>
                      <a:pt x="1687" y="1379"/>
                    </a:lnTo>
                    <a:lnTo>
                      <a:pt x="1709" y="1341"/>
                    </a:lnTo>
                    <a:lnTo>
                      <a:pt x="1728" y="1301"/>
                    </a:lnTo>
                    <a:lnTo>
                      <a:pt x="1747" y="1262"/>
                    </a:lnTo>
                    <a:lnTo>
                      <a:pt x="1764" y="1221"/>
                    </a:lnTo>
                    <a:lnTo>
                      <a:pt x="1777" y="1179"/>
                    </a:lnTo>
                    <a:lnTo>
                      <a:pt x="1790" y="1135"/>
                    </a:lnTo>
                    <a:lnTo>
                      <a:pt x="1801" y="1092"/>
                    </a:lnTo>
                    <a:lnTo>
                      <a:pt x="1809" y="1047"/>
                    </a:lnTo>
                    <a:lnTo>
                      <a:pt x="1814" y="1001"/>
                    </a:lnTo>
                    <a:lnTo>
                      <a:pt x="1818" y="954"/>
                    </a:lnTo>
                    <a:lnTo>
                      <a:pt x="1819" y="908"/>
                    </a:lnTo>
                    <a:lnTo>
                      <a:pt x="1818" y="862"/>
                    </a:lnTo>
                    <a:lnTo>
                      <a:pt x="1814" y="816"/>
                    </a:lnTo>
                    <a:lnTo>
                      <a:pt x="1809" y="771"/>
                    </a:lnTo>
                    <a:lnTo>
                      <a:pt x="1801" y="726"/>
                    </a:lnTo>
                    <a:lnTo>
                      <a:pt x="1790" y="681"/>
                    </a:lnTo>
                    <a:lnTo>
                      <a:pt x="1777" y="639"/>
                    </a:lnTo>
                    <a:lnTo>
                      <a:pt x="1764" y="597"/>
                    </a:lnTo>
                    <a:lnTo>
                      <a:pt x="1747" y="556"/>
                    </a:lnTo>
                    <a:lnTo>
                      <a:pt x="1728" y="515"/>
                    </a:lnTo>
                    <a:lnTo>
                      <a:pt x="1709" y="475"/>
                    </a:lnTo>
                    <a:lnTo>
                      <a:pt x="1687" y="438"/>
                    </a:lnTo>
                    <a:lnTo>
                      <a:pt x="1664" y="401"/>
                    </a:lnTo>
                    <a:lnTo>
                      <a:pt x="1637" y="366"/>
                    </a:lnTo>
                    <a:lnTo>
                      <a:pt x="1611" y="331"/>
                    </a:lnTo>
                    <a:lnTo>
                      <a:pt x="1582" y="298"/>
                    </a:lnTo>
                    <a:lnTo>
                      <a:pt x="1551" y="267"/>
                    </a:lnTo>
                    <a:lnTo>
                      <a:pt x="1521" y="236"/>
                    </a:lnTo>
                    <a:lnTo>
                      <a:pt x="1488" y="207"/>
                    </a:lnTo>
                    <a:lnTo>
                      <a:pt x="1452" y="181"/>
                    </a:lnTo>
                    <a:lnTo>
                      <a:pt x="1417" y="154"/>
                    </a:lnTo>
                    <a:lnTo>
                      <a:pt x="1381" y="132"/>
                    </a:lnTo>
                    <a:lnTo>
                      <a:pt x="1343" y="110"/>
                    </a:lnTo>
                    <a:lnTo>
                      <a:pt x="1303" y="90"/>
                    </a:lnTo>
                    <a:lnTo>
                      <a:pt x="1264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7" y="28"/>
                    </a:lnTo>
                    <a:lnTo>
                      <a:pt x="1092" y="18"/>
                    </a:lnTo>
                    <a:lnTo>
                      <a:pt x="1049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10" y="0"/>
                    </a:lnTo>
                    <a:lnTo>
                      <a:pt x="864" y="0"/>
                    </a:lnTo>
                    <a:lnTo>
                      <a:pt x="818" y="4"/>
                    </a:lnTo>
                    <a:lnTo>
                      <a:pt x="771" y="11"/>
                    </a:lnTo>
                    <a:lnTo>
                      <a:pt x="728" y="18"/>
                    </a:lnTo>
                    <a:lnTo>
                      <a:pt x="683" y="28"/>
                    </a:lnTo>
                    <a:lnTo>
                      <a:pt x="641" y="41"/>
                    </a:lnTo>
                    <a:lnTo>
                      <a:pt x="598" y="54"/>
                    </a:lnTo>
                    <a:lnTo>
                      <a:pt x="556" y="71"/>
                    </a:lnTo>
                    <a:lnTo>
                      <a:pt x="517" y="90"/>
                    </a:lnTo>
                    <a:lnTo>
                      <a:pt x="477" y="110"/>
                    </a:lnTo>
                    <a:lnTo>
                      <a:pt x="439" y="132"/>
                    </a:lnTo>
                    <a:lnTo>
                      <a:pt x="402" y="154"/>
                    </a:lnTo>
                    <a:lnTo>
                      <a:pt x="366" y="181"/>
                    </a:lnTo>
                    <a:lnTo>
                      <a:pt x="332" y="207"/>
                    </a:lnTo>
                    <a:lnTo>
                      <a:pt x="299" y="236"/>
                    </a:lnTo>
                    <a:lnTo>
                      <a:pt x="267" y="267"/>
                    </a:lnTo>
                    <a:lnTo>
                      <a:pt x="238" y="298"/>
                    </a:lnTo>
                    <a:lnTo>
                      <a:pt x="209" y="331"/>
                    </a:lnTo>
                    <a:lnTo>
                      <a:pt x="183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1" y="475"/>
                    </a:lnTo>
                    <a:lnTo>
                      <a:pt x="90" y="515"/>
                    </a:lnTo>
                    <a:lnTo>
                      <a:pt x="73" y="556"/>
                    </a:lnTo>
                    <a:lnTo>
                      <a:pt x="56" y="597"/>
                    </a:lnTo>
                    <a:lnTo>
                      <a:pt x="41" y="639"/>
                    </a:lnTo>
                    <a:lnTo>
                      <a:pt x="30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6" y="816"/>
                    </a:lnTo>
                    <a:lnTo>
                      <a:pt x="2" y="862"/>
                    </a:lnTo>
                    <a:lnTo>
                      <a:pt x="0" y="908"/>
                    </a:lnTo>
                    <a:lnTo>
                      <a:pt x="2" y="954"/>
                    </a:lnTo>
                    <a:lnTo>
                      <a:pt x="6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30" y="1135"/>
                    </a:lnTo>
                    <a:lnTo>
                      <a:pt x="41" y="1179"/>
                    </a:lnTo>
                    <a:lnTo>
                      <a:pt x="56" y="1221"/>
                    </a:lnTo>
                    <a:lnTo>
                      <a:pt x="73" y="1262"/>
                    </a:lnTo>
                    <a:lnTo>
                      <a:pt x="90" y="1301"/>
                    </a:lnTo>
                    <a:lnTo>
                      <a:pt x="111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3" y="1452"/>
                    </a:lnTo>
                    <a:lnTo>
                      <a:pt x="209" y="1486"/>
                    </a:lnTo>
                    <a:lnTo>
                      <a:pt x="238" y="1519"/>
                    </a:lnTo>
                    <a:lnTo>
                      <a:pt x="267" y="1551"/>
                    </a:lnTo>
                    <a:lnTo>
                      <a:pt x="299" y="1581"/>
                    </a:lnTo>
                    <a:lnTo>
                      <a:pt x="332" y="1609"/>
                    </a:lnTo>
                    <a:lnTo>
                      <a:pt x="366" y="1637"/>
                    </a:lnTo>
                    <a:lnTo>
                      <a:pt x="402" y="1662"/>
                    </a:lnTo>
                    <a:lnTo>
                      <a:pt x="439" y="1686"/>
                    </a:lnTo>
                    <a:lnTo>
                      <a:pt x="477" y="1707"/>
                    </a:lnTo>
                    <a:lnTo>
                      <a:pt x="517" y="1728"/>
                    </a:lnTo>
                    <a:lnTo>
                      <a:pt x="556" y="1745"/>
                    </a:lnTo>
                    <a:lnTo>
                      <a:pt x="598" y="1762"/>
                    </a:lnTo>
                    <a:lnTo>
                      <a:pt x="641" y="1777"/>
                    </a:lnTo>
                    <a:lnTo>
                      <a:pt x="683" y="1789"/>
                    </a:lnTo>
                    <a:lnTo>
                      <a:pt x="728" y="1799"/>
                    </a:lnTo>
                    <a:lnTo>
                      <a:pt x="771" y="1807"/>
                    </a:lnTo>
                    <a:lnTo>
                      <a:pt x="818" y="1812"/>
                    </a:lnTo>
                    <a:lnTo>
                      <a:pt x="864" y="1816"/>
                    </a:lnTo>
                    <a:lnTo>
                      <a:pt x="910" y="1818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</p:grpSp>
        <p:grpSp>
          <p:nvGrpSpPr>
            <p:cNvPr id="453758" name="Group 2393"/>
            <p:cNvGrpSpPr>
              <a:grpSpLocks/>
            </p:cNvGrpSpPr>
            <p:nvPr/>
          </p:nvGrpSpPr>
          <p:grpSpPr bwMode="auto">
            <a:xfrm>
              <a:off x="356" y="1710"/>
              <a:ext cx="929" cy="903"/>
              <a:chOff x="356" y="1710"/>
              <a:chExt cx="929" cy="903"/>
            </a:xfrm>
          </p:grpSpPr>
          <p:sp>
            <p:nvSpPr>
              <p:cNvPr id="453759" name="Freeform 2394"/>
              <p:cNvSpPr>
                <a:spLocks/>
              </p:cNvSpPr>
              <p:nvPr/>
            </p:nvSpPr>
            <p:spPr bwMode="auto">
              <a:xfrm>
                <a:off x="356" y="2565"/>
                <a:ext cx="81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9" y="154"/>
                    </a:lnTo>
                    <a:lnTo>
                      <a:pt x="304" y="161"/>
                    </a:lnTo>
                    <a:lnTo>
                      <a:pt x="300" y="166"/>
                    </a:lnTo>
                    <a:lnTo>
                      <a:pt x="294" y="172"/>
                    </a:lnTo>
                    <a:lnTo>
                      <a:pt x="289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9" y="14"/>
                    </a:lnTo>
                    <a:lnTo>
                      <a:pt x="294" y="18"/>
                    </a:lnTo>
                    <a:lnTo>
                      <a:pt x="300" y="23"/>
                    </a:lnTo>
                    <a:lnTo>
                      <a:pt x="304" y="30"/>
                    </a:lnTo>
                    <a:lnTo>
                      <a:pt x="309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60" name="Freeform 2395"/>
              <p:cNvSpPr>
                <a:spLocks/>
              </p:cNvSpPr>
              <p:nvPr/>
            </p:nvSpPr>
            <p:spPr bwMode="auto">
              <a:xfrm>
                <a:off x="356" y="2565"/>
                <a:ext cx="81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9" y="154"/>
                    </a:lnTo>
                    <a:lnTo>
                      <a:pt x="304" y="161"/>
                    </a:lnTo>
                    <a:lnTo>
                      <a:pt x="300" y="166"/>
                    </a:lnTo>
                    <a:lnTo>
                      <a:pt x="294" y="172"/>
                    </a:lnTo>
                    <a:lnTo>
                      <a:pt x="289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9" y="14"/>
                    </a:lnTo>
                    <a:lnTo>
                      <a:pt x="294" y="18"/>
                    </a:lnTo>
                    <a:lnTo>
                      <a:pt x="300" y="23"/>
                    </a:lnTo>
                    <a:lnTo>
                      <a:pt x="304" y="30"/>
                    </a:lnTo>
                    <a:lnTo>
                      <a:pt x="309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61" name="Rectangle 2396"/>
              <p:cNvSpPr>
                <a:spLocks noChangeArrowheads="1"/>
              </p:cNvSpPr>
              <p:nvPr/>
            </p:nvSpPr>
            <p:spPr bwMode="auto">
              <a:xfrm>
                <a:off x="496" y="1710"/>
                <a:ext cx="518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/>
                  <a:t>Antiígeno</a:t>
                </a:r>
                <a:endParaRPr lang="pt-BR" b="1"/>
              </a:p>
            </p:txBody>
          </p:sp>
          <p:sp>
            <p:nvSpPr>
              <p:cNvPr id="453762" name="Freeform 2397"/>
              <p:cNvSpPr>
                <a:spLocks/>
              </p:cNvSpPr>
              <p:nvPr/>
            </p:nvSpPr>
            <p:spPr bwMode="auto">
              <a:xfrm>
                <a:off x="651" y="2016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8"/>
                    </a:moveTo>
                    <a:lnTo>
                      <a:pt x="322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3"/>
                    </a:lnTo>
                    <a:lnTo>
                      <a:pt x="277" y="185"/>
                    </a:lnTo>
                    <a:lnTo>
                      <a:pt x="270" y="189"/>
                    </a:lnTo>
                    <a:lnTo>
                      <a:pt x="262" y="191"/>
                    </a:lnTo>
                    <a:lnTo>
                      <a:pt x="254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4" y="0"/>
                    </a:lnTo>
                    <a:lnTo>
                      <a:pt x="262" y="2"/>
                    </a:lnTo>
                    <a:lnTo>
                      <a:pt x="270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301" y="26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2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63" name="Freeform 2398"/>
              <p:cNvSpPr>
                <a:spLocks/>
              </p:cNvSpPr>
              <p:nvPr/>
            </p:nvSpPr>
            <p:spPr bwMode="auto">
              <a:xfrm>
                <a:off x="651" y="2016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8"/>
                    </a:moveTo>
                    <a:lnTo>
                      <a:pt x="322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3"/>
                    </a:lnTo>
                    <a:lnTo>
                      <a:pt x="277" y="185"/>
                    </a:lnTo>
                    <a:lnTo>
                      <a:pt x="270" y="189"/>
                    </a:lnTo>
                    <a:lnTo>
                      <a:pt x="262" y="191"/>
                    </a:lnTo>
                    <a:lnTo>
                      <a:pt x="254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4" y="0"/>
                    </a:lnTo>
                    <a:lnTo>
                      <a:pt x="262" y="2"/>
                    </a:lnTo>
                    <a:lnTo>
                      <a:pt x="270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301" y="26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2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64" name="Freeform 2399"/>
              <p:cNvSpPr>
                <a:spLocks/>
              </p:cNvSpPr>
              <p:nvPr/>
            </p:nvSpPr>
            <p:spPr bwMode="auto">
              <a:xfrm>
                <a:off x="730" y="2017"/>
                <a:ext cx="81" cy="48"/>
              </a:xfrm>
              <a:custGeom>
                <a:avLst/>
                <a:gdLst>
                  <a:gd name="T0" fmla="*/ 0 w 322"/>
                  <a:gd name="T1" fmla="*/ 0 h 193"/>
                  <a:gd name="T2" fmla="*/ 0 w 322"/>
                  <a:gd name="T3" fmla="*/ 0 h 193"/>
                  <a:gd name="T4" fmla="*/ 0 w 322"/>
                  <a:gd name="T5" fmla="*/ 0 h 193"/>
                  <a:gd name="T6" fmla="*/ 0 w 322"/>
                  <a:gd name="T7" fmla="*/ 0 h 193"/>
                  <a:gd name="T8" fmla="*/ 0 w 322"/>
                  <a:gd name="T9" fmla="*/ 0 h 193"/>
                  <a:gd name="T10" fmla="*/ 0 w 322"/>
                  <a:gd name="T11" fmla="*/ 0 h 193"/>
                  <a:gd name="T12" fmla="*/ 0 w 322"/>
                  <a:gd name="T13" fmla="*/ 0 h 193"/>
                  <a:gd name="T14" fmla="*/ 0 w 322"/>
                  <a:gd name="T15" fmla="*/ 0 h 193"/>
                  <a:gd name="T16" fmla="*/ 0 w 322"/>
                  <a:gd name="T17" fmla="*/ 0 h 193"/>
                  <a:gd name="T18" fmla="*/ 0 w 322"/>
                  <a:gd name="T19" fmla="*/ 0 h 193"/>
                  <a:gd name="T20" fmla="*/ 0 w 322"/>
                  <a:gd name="T21" fmla="*/ 0 h 193"/>
                  <a:gd name="T22" fmla="*/ 0 w 322"/>
                  <a:gd name="T23" fmla="*/ 0 h 193"/>
                  <a:gd name="T24" fmla="*/ 0 w 322"/>
                  <a:gd name="T25" fmla="*/ 0 h 193"/>
                  <a:gd name="T26" fmla="*/ 0 w 322"/>
                  <a:gd name="T27" fmla="*/ 0 h 193"/>
                  <a:gd name="T28" fmla="*/ 0 w 322"/>
                  <a:gd name="T29" fmla="*/ 0 h 193"/>
                  <a:gd name="T30" fmla="*/ 0 w 322"/>
                  <a:gd name="T31" fmla="*/ 0 h 193"/>
                  <a:gd name="T32" fmla="*/ 0 w 322"/>
                  <a:gd name="T33" fmla="*/ 0 h 193"/>
                  <a:gd name="T34" fmla="*/ 0 w 322"/>
                  <a:gd name="T35" fmla="*/ 0 h 193"/>
                  <a:gd name="T36" fmla="*/ 0 w 322"/>
                  <a:gd name="T37" fmla="*/ 0 h 193"/>
                  <a:gd name="T38" fmla="*/ 0 w 322"/>
                  <a:gd name="T39" fmla="*/ 0 h 193"/>
                  <a:gd name="T40" fmla="*/ 0 w 322"/>
                  <a:gd name="T41" fmla="*/ 0 h 193"/>
                  <a:gd name="T42" fmla="*/ 0 w 322"/>
                  <a:gd name="T43" fmla="*/ 0 h 193"/>
                  <a:gd name="T44" fmla="*/ 0 w 322"/>
                  <a:gd name="T45" fmla="*/ 0 h 193"/>
                  <a:gd name="T46" fmla="*/ 0 w 322"/>
                  <a:gd name="T47" fmla="*/ 0 h 193"/>
                  <a:gd name="T48" fmla="*/ 0 w 322"/>
                  <a:gd name="T49" fmla="*/ 0 h 193"/>
                  <a:gd name="T50" fmla="*/ 0 w 322"/>
                  <a:gd name="T51" fmla="*/ 0 h 193"/>
                  <a:gd name="T52" fmla="*/ 0 w 322"/>
                  <a:gd name="T53" fmla="*/ 0 h 193"/>
                  <a:gd name="T54" fmla="*/ 0 w 322"/>
                  <a:gd name="T55" fmla="*/ 0 h 193"/>
                  <a:gd name="T56" fmla="*/ 0 w 322"/>
                  <a:gd name="T57" fmla="*/ 0 h 193"/>
                  <a:gd name="T58" fmla="*/ 0 w 322"/>
                  <a:gd name="T59" fmla="*/ 0 h 193"/>
                  <a:gd name="T60" fmla="*/ 0 w 322"/>
                  <a:gd name="T61" fmla="*/ 0 h 193"/>
                  <a:gd name="T62" fmla="*/ 0 w 322"/>
                  <a:gd name="T63" fmla="*/ 0 h 193"/>
                  <a:gd name="T64" fmla="*/ 0 w 322"/>
                  <a:gd name="T65" fmla="*/ 0 h 193"/>
                  <a:gd name="T66" fmla="*/ 0 w 322"/>
                  <a:gd name="T67" fmla="*/ 0 h 193"/>
                  <a:gd name="T68" fmla="*/ 0 w 322"/>
                  <a:gd name="T69" fmla="*/ 0 h 193"/>
                  <a:gd name="T70" fmla="*/ 0 w 322"/>
                  <a:gd name="T71" fmla="*/ 0 h 193"/>
                  <a:gd name="T72" fmla="*/ 0 w 322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3"/>
                  <a:gd name="T113" fmla="*/ 322 w 322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3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65" name="Freeform 2400"/>
              <p:cNvSpPr>
                <a:spLocks/>
              </p:cNvSpPr>
              <p:nvPr/>
            </p:nvSpPr>
            <p:spPr bwMode="auto">
              <a:xfrm>
                <a:off x="730" y="2017"/>
                <a:ext cx="81" cy="48"/>
              </a:xfrm>
              <a:custGeom>
                <a:avLst/>
                <a:gdLst>
                  <a:gd name="T0" fmla="*/ 0 w 322"/>
                  <a:gd name="T1" fmla="*/ 0 h 193"/>
                  <a:gd name="T2" fmla="*/ 0 w 322"/>
                  <a:gd name="T3" fmla="*/ 0 h 193"/>
                  <a:gd name="T4" fmla="*/ 0 w 322"/>
                  <a:gd name="T5" fmla="*/ 0 h 193"/>
                  <a:gd name="T6" fmla="*/ 0 w 322"/>
                  <a:gd name="T7" fmla="*/ 0 h 193"/>
                  <a:gd name="T8" fmla="*/ 0 w 322"/>
                  <a:gd name="T9" fmla="*/ 0 h 193"/>
                  <a:gd name="T10" fmla="*/ 0 w 322"/>
                  <a:gd name="T11" fmla="*/ 0 h 193"/>
                  <a:gd name="T12" fmla="*/ 0 w 322"/>
                  <a:gd name="T13" fmla="*/ 0 h 193"/>
                  <a:gd name="T14" fmla="*/ 0 w 322"/>
                  <a:gd name="T15" fmla="*/ 0 h 193"/>
                  <a:gd name="T16" fmla="*/ 0 w 322"/>
                  <a:gd name="T17" fmla="*/ 0 h 193"/>
                  <a:gd name="T18" fmla="*/ 0 w 322"/>
                  <a:gd name="T19" fmla="*/ 0 h 193"/>
                  <a:gd name="T20" fmla="*/ 0 w 322"/>
                  <a:gd name="T21" fmla="*/ 0 h 193"/>
                  <a:gd name="T22" fmla="*/ 0 w 322"/>
                  <a:gd name="T23" fmla="*/ 0 h 193"/>
                  <a:gd name="T24" fmla="*/ 0 w 322"/>
                  <a:gd name="T25" fmla="*/ 0 h 193"/>
                  <a:gd name="T26" fmla="*/ 0 w 322"/>
                  <a:gd name="T27" fmla="*/ 0 h 193"/>
                  <a:gd name="T28" fmla="*/ 0 w 322"/>
                  <a:gd name="T29" fmla="*/ 0 h 193"/>
                  <a:gd name="T30" fmla="*/ 0 w 322"/>
                  <a:gd name="T31" fmla="*/ 0 h 193"/>
                  <a:gd name="T32" fmla="*/ 0 w 322"/>
                  <a:gd name="T33" fmla="*/ 0 h 193"/>
                  <a:gd name="T34" fmla="*/ 0 w 322"/>
                  <a:gd name="T35" fmla="*/ 0 h 193"/>
                  <a:gd name="T36" fmla="*/ 0 w 322"/>
                  <a:gd name="T37" fmla="*/ 0 h 193"/>
                  <a:gd name="T38" fmla="*/ 0 w 322"/>
                  <a:gd name="T39" fmla="*/ 0 h 193"/>
                  <a:gd name="T40" fmla="*/ 0 w 322"/>
                  <a:gd name="T41" fmla="*/ 0 h 193"/>
                  <a:gd name="T42" fmla="*/ 0 w 322"/>
                  <a:gd name="T43" fmla="*/ 0 h 193"/>
                  <a:gd name="T44" fmla="*/ 0 w 322"/>
                  <a:gd name="T45" fmla="*/ 0 h 193"/>
                  <a:gd name="T46" fmla="*/ 0 w 322"/>
                  <a:gd name="T47" fmla="*/ 0 h 193"/>
                  <a:gd name="T48" fmla="*/ 0 w 322"/>
                  <a:gd name="T49" fmla="*/ 0 h 193"/>
                  <a:gd name="T50" fmla="*/ 0 w 322"/>
                  <a:gd name="T51" fmla="*/ 0 h 193"/>
                  <a:gd name="T52" fmla="*/ 0 w 322"/>
                  <a:gd name="T53" fmla="*/ 0 h 193"/>
                  <a:gd name="T54" fmla="*/ 0 w 322"/>
                  <a:gd name="T55" fmla="*/ 0 h 193"/>
                  <a:gd name="T56" fmla="*/ 0 w 322"/>
                  <a:gd name="T57" fmla="*/ 0 h 193"/>
                  <a:gd name="T58" fmla="*/ 0 w 322"/>
                  <a:gd name="T59" fmla="*/ 0 h 193"/>
                  <a:gd name="T60" fmla="*/ 0 w 322"/>
                  <a:gd name="T61" fmla="*/ 0 h 193"/>
                  <a:gd name="T62" fmla="*/ 0 w 322"/>
                  <a:gd name="T63" fmla="*/ 0 h 193"/>
                  <a:gd name="T64" fmla="*/ 0 w 322"/>
                  <a:gd name="T65" fmla="*/ 0 h 193"/>
                  <a:gd name="T66" fmla="*/ 0 w 322"/>
                  <a:gd name="T67" fmla="*/ 0 h 193"/>
                  <a:gd name="T68" fmla="*/ 0 w 322"/>
                  <a:gd name="T69" fmla="*/ 0 h 193"/>
                  <a:gd name="T70" fmla="*/ 0 w 322"/>
                  <a:gd name="T71" fmla="*/ 0 h 193"/>
                  <a:gd name="T72" fmla="*/ 0 w 322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3"/>
                  <a:gd name="T113" fmla="*/ 322 w 322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3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66" name="Freeform 2401"/>
              <p:cNvSpPr>
                <a:spLocks/>
              </p:cNvSpPr>
              <p:nvPr/>
            </p:nvSpPr>
            <p:spPr bwMode="auto">
              <a:xfrm>
                <a:off x="722" y="2267"/>
                <a:ext cx="81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67" name="Freeform 2402"/>
              <p:cNvSpPr>
                <a:spLocks/>
              </p:cNvSpPr>
              <p:nvPr/>
            </p:nvSpPr>
            <p:spPr bwMode="auto">
              <a:xfrm>
                <a:off x="722" y="2267"/>
                <a:ext cx="81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68" name="Freeform 2403"/>
              <p:cNvSpPr>
                <a:spLocks/>
              </p:cNvSpPr>
              <p:nvPr/>
            </p:nvSpPr>
            <p:spPr bwMode="auto">
              <a:xfrm>
                <a:off x="642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4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4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69" name="Freeform 2404"/>
              <p:cNvSpPr>
                <a:spLocks/>
              </p:cNvSpPr>
              <p:nvPr/>
            </p:nvSpPr>
            <p:spPr bwMode="auto">
              <a:xfrm>
                <a:off x="642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4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4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0" name="Freeform 2405"/>
              <p:cNvSpPr>
                <a:spLocks/>
              </p:cNvSpPr>
              <p:nvPr/>
            </p:nvSpPr>
            <p:spPr bwMode="auto">
              <a:xfrm>
                <a:off x="661" y="2471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6"/>
                    </a:moveTo>
                    <a:lnTo>
                      <a:pt x="322" y="106"/>
                    </a:lnTo>
                    <a:lnTo>
                      <a:pt x="321" y="114"/>
                    </a:lnTo>
                    <a:lnTo>
                      <a:pt x="320" y="123"/>
                    </a:lnTo>
                    <a:lnTo>
                      <a:pt x="318" y="131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1"/>
                    </a:lnTo>
                    <a:lnTo>
                      <a:pt x="278" y="185"/>
                    </a:lnTo>
                    <a:lnTo>
                      <a:pt x="271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8" y="7"/>
                    </a:lnTo>
                    <a:lnTo>
                      <a:pt x="284" y="10"/>
                    </a:lnTo>
                    <a:lnTo>
                      <a:pt x="289" y="15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0" y="69"/>
                    </a:lnTo>
                    <a:lnTo>
                      <a:pt x="321" y="77"/>
                    </a:lnTo>
                    <a:lnTo>
                      <a:pt x="322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1" name="Freeform 2406"/>
              <p:cNvSpPr>
                <a:spLocks/>
              </p:cNvSpPr>
              <p:nvPr/>
            </p:nvSpPr>
            <p:spPr bwMode="auto">
              <a:xfrm>
                <a:off x="661" y="2471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6"/>
                    </a:moveTo>
                    <a:lnTo>
                      <a:pt x="322" y="106"/>
                    </a:lnTo>
                    <a:lnTo>
                      <a:pt x="321" y="114"/>
                    </a:lnTo>
                    <a:lnTo>
                      <a:pt x="320" y="123"/>
                    </a:lnTo>
                    <a:lnTo>
                      <a:pt x="318" y="131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1"/>
                    </a:lnTo>
                    <a:lnTo>
                      <a:pt x="278" y="185"/>
                    </a:lnTo>
                    <a:lnTo>
                      <a:pt x="271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8" y="7"/>
                    </a:lnTo>
                    <a:lnTo>
                      <a:pt x="284" y="10"/>
                    </a:lnTo>
                    <a:lnTo>
                      <a:pt x="289" y="15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0" y="69"/>
                    </a:lnTo>
                    <a:lnTo>
                      <a:pt x="321" y="77"/>
                    </a:lnTo>
                    <a:lnTo>
                      <a:pt x="322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2" name="Freeform 2407"/>
              <p:cNvSpPr>
                <a:spLocks/>
              </p:cNvSpPr>
              <p:nvPr/>
            </p:nvSpPr>
            <p:spPr bwMode="auto">
              <a:xfrm>
                <a:off x="740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299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69" y="189"/>
                    </a:lnTo>
                    <a:lnTo>
                      <a:pt x="262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69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299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3" name="Freeform 2408"/>
              <p:cNvSpPr>
                <a:spLocks/>
              </p:cNvSpPr>
              <p:nvPr/>
            </p:nvSpPr>
            <p:spPr bwMode="auto">
              <a:xfrm>
                <a:off x="740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299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69" y="189"/>
                    </a:lnTo>
                    <a:lnTo>
                      <a:pt x="262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69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299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4" name="Freeform 2409"/>
              <p:cNvSpPr>
                <a:spLocks/>
              </p:cNvSpPr>
              <p:nvPr/>
            </p:nvSpPr>
            <p:spPr bwMode="auto">
              <a:xfrm>
                <a:off x="614" y="2563"/>
                <a:ext cx="80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7"/>
                    </a:moveTo>
                    <a:lnTo>
                      <a:pt x="322" y="105"/>
                    </a:lnTo>
                    <a:lnTo>
                      <a:pt x="321" y="114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8"/>
                    </a:lnTo>
                    <a:lnTo>
                      <a:pt x="263" y="191"/>
                    </a:lnTo>
                    <a:lnTo>
                      <a:pt x="255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1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7" y="6"/>
                    </a:lnTo>
                    <a:lnTo>
                      <a:pt x="284" y="10"/>
                    </a:lnTo>
                    <a:lnTo>
                      <a:pt x="289" y="14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1" y="70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5" name="Freeform 2410"/>
              <p:cNvSpPr>
                <a:spLocks/>
              </p:cNvSpPr>
              <p:nvPr/>
            </p:nvSpPr>
            <p:spPr bwMode="auto">
              <a:xfrm>
                <a:off x="614" y="2563"/>
                <a:ext cx="80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7"/>
                    </a:moveTo>
                    <a:lnTo>
                      <a:pt x="322" y="105"/>
                    </a:lnTo>
                    <a:lnTo>
                      <a:pt x="321" y="114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8"/>
                    </a:lnTo>
                    <a:lnTo>
                      <a:pt x="263" y="191"/>
                    </a:lnTo>
                    <a:lnTo>
                      <a:pt x="255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1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7" y="6"/>
                    </a:lnTo>
                    <a:lnTo>
                      <a:pt x="284" y="10"/>
                    </a:lnTo>
                    <a:lnTo>
                      <a:pt x="289" y="14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1" y="70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6" name="Freeform 2411"/>
              <p:cNvSpPr>
                <a:spLocks/>
              </p:cNvSpPr>
              <p:nvPr/>
            </p:nvSpPr>
            <p:spPr bwMode="auto">
              <a:xfrm>
                <a:off x="534" y="2565"/>
                <a:ext cx="80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6"/>
                    </a:lnTo>
                    <a:lnTo>
                      <a:pt x="294" y="172"/>
                    </a:lnTo>
                    <a:lnTo>
                      <a:pt x="288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8" y="14"/>
                    </a:lnTo>
                    <a:lnTo>
                      <a:pt x="294" y="18"/>
                    </a:lnTo>
                    <a:lnTo>
                      <a:pt x="299" y="23"/>
                    </a:lnTo>
                    <a:lnTo>
                      <a:pt x="303" y="30"/>
                    </a:lnTo>
                    <a:lnTo>
                      <a:pt x="307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7" name="Freeform 2412"/>
              <p:cNvSpPr>
                <a:spLocks/>
              </p:cNvSpPr>
              <p:nvPr/>
            </p:nvSpPr>
            <p:spPr bwMode="auto">
              <a:xfrm>
                <a:off x="534" y="2565"/>
                <a:ext cx="80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6"/>
                    </a:lnTo>
                    <a:lnTo>
                      <a:pt x="294" y="172"/>
                    </a:lnTo>
                    <a:lnTo>
                      <a:pt x="288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8" y="14"/>
                    </a:lnTo>
                    <a:lnTo>
                      <a:pt x="294" y="18"/>
                    </a:lnTo>
                    <a:lnTo>
                      <a:pt x="299" y="23"/>
                    </a:lnTo>
                    <a:lnTo>
                      <a:pt x="303" y="30"/>
                    </a:lnTo>
                    <a:lnTo>
                      <a:pt x="307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8" name="Freeform 2413"/>
              <p:cNvSpPr>
                <a:spLocks/>
              </p:cNvSpPr>
              <p:nvPr/>
            </p:nvSpPr>
            <p:spPr bwMode="auto">
              <a:xfrm>
                <a:off x="474" y="2016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8"/>
                    </a:moveTo>
                    <a:lnTo>
                      <a:pt x="321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2" y="148"/>
                    </a:lnTo>
                    <a:lnTo>
                      <a:pt x="308" y="155"/>
                    </a:lnTo>
                    <a:lnTo>
                      <a:pt x="304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8" y="177"/>
                    </a:lnTo>
                    <a:lnTo>
                      <a:pt x="283" y="183"/>
                    </a:lnTo>
                    <a:lnTo>
                      <a:pt x="276" y="185"/>
                    </a:lnTo>
                    <a:lnTo>
                      <a:pt x="269" y="189"/>
                    </a:lnTo>
                    <a:lnTo>
                      <a:pt x="262" y="191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1"/>
                    </a:lnTo>
                    <a:lnTo>
                      <a:pt x="288" y="15"/>
                    </a:lnTo>
                    <a:lnTo>
                      <a:pt x="295" y="20"/>
                    </a:lnTo>
                    <a:lnTo>
                      <a:pt x="300" y="26"/>
                    </a:lnTo>
                    <a:lnTo>
                      <a:pt x="304" y="31"/>
                    </a:lnTo>
                    <a:lnTo>
                      <a:pt x="308" y="37"/>
                    </a:lnTo>
                    <a:lnTo>
                      <a:pt x="312" y="45"/>
                    </a:lnTo>
                    <a:lnTo>
                      <a:pt x="314" y="53"/>
                    </a:lnTo>
                    <a:lnTo>
                      <a:pt x="317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1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79" name="Freeform 2414"/>
              <p:cNvSpPr>
                <a:spLocks/>
              </p:cNvSpPr>
              <p:nvPr/>
            </p:nvSpPr>
            <p:spPr bwMode="auto">
              <a:xfrm>
                <a:off x="474" y="2016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8"/>
                    </a:moveTo>
                    <a:lnTo>
                      <a:pt x="321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2" y="148"/>
                    </a:lnTo>
                    <a:lnTo>
                      <a:pt x="308" y="155"/>
                    </a:lnTo>
                    <a:lnTo>
                      <a:pt x="304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8" y="177"/>
                    </a:lnTo>
                    <a:lnTo>
                      <a:pt x="283" y="183"/>
                    </a:lnTo>
                    <a:lnTo>
                      <a:pt x="276" y="185"/>
                    </a:lnTo>
                    <a:lnTo>
                      <a:pt x="269" y="189"/>
                    </a:lnTo>
                    <a:lnTo>
                      <a:pt x="262" y="191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1"/>
                    </a:lnTo>
                    <a:lnTo>
                      <a:pt x="288" y="15"/>
                    </a:lnTo>
                    <a:lnTo>
                      <a:pt x="295" y="20"/>
                    </a:lnTo>
                    <a:lnTo>
                      <a:pt x="300" y="26"/>
                    </a:lnTo>
                    <a:lnTo>
                      <a:pt x="304" y="31"/>
                    </a:lnTo>
                    <a:lnTo>
                      <a:pt x="308" y="37"/>
                    </a:lnTo>
                    <a:lnTo>
                      <a:pt x="312" y="45"/>
                    </a:lnTo>
                    <a:lnTo>
                      <a:pt x="314" y="53"/>
                    </a:lnTo>
                    <a:lnTo>
                      <a:pt x="317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1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0" name="Freeform 2415"/>
              <p:cNvSpPr>
                <a:spLocks/>
              </p:cNvSpPr>
              <p:nvPr/>
            </p:nvSpPr>
            <p:spPr bwMode="auto">
              <a:xfrm>
                <a:off x="553" y="2017"/>
                <a:ext cx="80" cy="48"/>
              </a:xfrm>
              <a:custGeom>
                <a:avLst/>
                <a:gdLst>
                  <a:gd name="T0" fmla="*/ 0 w 320"/>
                  <a:gd name="T1" fmla="*/ 0 h 193"/>
                  <a:gd name="T2" fmla="*/ 0 w 320"/>
                  <a:gd name="T3" fmla="*/ 0 h 193"/>
                  <a:gd name="T4" fmla="*/ 0 w 320"/>
                  <a:gd name="T5" fmla="*/ 0 h 193"/>
                  <a:gd name="T6" fmla="*/ 0 w 320"/>
                  <a:gd name="T7" fmla="*/ 0 h 193"/>
                  <a:gd name="T8" fmla="*/ 0 w 320"/>
                  <a:gd name="T9" fmla="*/ 0 h 193"/>
                  <a:gd name="T10" fmla="*/ 0 w 320"/>
                  <a:gd name="T11" fmla="*/ 0 h 193"/>
                  <a:gd name="T12" fmla="*/ 0 w 320"/>
                  <a:gd name="T13" fmla="*/ 0 h 193"/>
                  <a:gd name="T14" fmla="*/ 0 w 320"/>
                  <a:gd name="T15" fmla="*/ 0 h 193"/>
                  <a:gd name="T16" fmla="*/ 0 w 320"/>
                  <a:gd name="T17" fmla="*/ 0 h 193"/>
                  <a:gd name="T18" fmla="*/ 0 w 320"/>
                  <a:gd name="T19" fmla="*/ 0 h 193"/>
                  <a:gd name="T20" fmla="*/ 0 w 320"/>
                  <a:gd name="T21" fmla="*/ 0 h 193"/>
                  <a:gd name="T22" fmla="*/ 0 w 320"/>
                  <a:gd name="T23" fmla="*/ 0 h 193"/>
                  <a:gd name="T24" fmla="*/ 0 w 320"/>
                  <a:gd name="T25" fmla="*/ 0 h 193"/>
                  <a:gd name="T26" fmla="*/ 0 w 320"/>
                  <a:gd name="T27" fmla="*/ 0 h 193"/>
                  <a:gd name="T28" fmla="*/ 0 w 320"/>
                  <a:gd name="T29" fmla="*/ 0 h 193"/>
                  <a:gd name="T30" fmla="*/ 0 w 320"/>
                  <a:gd name="T31" fmla="*/ 0 h 193"/>
                  <a:gd name="T32" fmla="*/ 0 w 320"/>
                  <a:gd name="T33" fmla="*/ 0 h 193"/>
                  <a:gd name="T34" fmla="*/ 0 w 320"/>
                  <a:gd name="T35" fmla="*/ 0 h 193"/>
                  <a:gd name="T36" fmla="*/ 0 w 320"/>
                  <a:gd name="T37" fmla="*/ 0 h 193"/>
                  <a:gd name="T38" fmla="*/ 0 w 320"/>
                  <a:gd name="T39" fmla="*/ 0 h 193"/>
                  <a:gd name="T40" fmla="*/ 0 w 320"/>
                  <a:gd name="T41" fmla="*/ 0 h 193"/>
                  <a:gd name="T42" fmla="*/ 0 w 320"/>
                  <a:gd name="T43" fmla="*/ 0 h 193"/>
                  <a:gd name="T44" fmla="*/ 0 w 320"/>
                  <a:gd name="T45" fmla="*/ 0 h 193"/>
                  <a:gd name="T46" fmla="*/ 0 w 320"/>
                  <a:gd name="T47" fmla="*/ 0 h 193"/>
                  <a:gd name="T48" fmla="*/ 0 w 320"/>
                  <a:gd name="T49" fmla="*/ 0 h 193"/>
                  <a:gd name="T50" fmla="*/ 0 w 320"/>
                  <a:gd name="T51" fmla="*/ 0 h 193"/>
                  <a:gd name="T52" fmla="*/ 0 w 320"/>
                  <a:gd name="T53" fmla="*/ 0 h 193"/>
                  <a:gd name="T54" fmla="*/ 0 w 320"/>
                  <a:gd name="T55" fmla="*/ 0 h 193"/>
                  <a:gd name="T56" fmla="*/ 0 w 320"/>
                  <a:gd name="T57" fmla="*/ 0 h 193"/>
                  <a:gd name="T58" fmla="*/ 0 w 320"/>
                  <a:gd name="T59" fmla="*/ 0 h 193"/>
                  <a:gd name="T60" fmla="*/ 0 w 320"/>
                  <a:gd name="T61" fmla="*/ 0 h 193"/>
                  <a:gd name="T62" fmla="*/ 0 w 320"/>
                  <a:gd name="T63" fmla="*/ 0 h 193"/>
                  <a:gd name="T64" fmla="*/ 0 w 320"/>
                  <a:gd name="T65" fmla="*/ 0 h 193"/>
                  <a:gd name="T66" fmla="*/ 0 w 320"/>
                  <a:gd name="T67" fmla="*/ 0 h 193"/>
                  <a:gd name="T68" fmla="*/ 0 w 320"/>
                  <a:gd name="T69" fmla="*/ 0 h 193"/>
                  <a:gd name="T70" fmla="*/ 0 w 320"/>
                  <a:gd name="T71" fmla="*/ 0 h 193"/>
                  <a:gd name="T72" fmla="*/ 0 w 320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3"/>
                  <a:gd name="T113" fmla="*/ 320 w 320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3">
                    <a:moveTo>
                      <a:pt x="320" y="87"/>
                    </a:moveTo>
                    <a:lnTo>
                      <a:pt x="320" y="106"/>
                    </a:lnTo>
                    <a:lnTo>
                      <a:pt x="319" y="115"/>
                    </a:lnTo>
                    <a:lnTo>
                      <a:pt x="319" y="124"/>
                    </a:lnTo>
                    <a:lnTo>
                      <a:pt x="316" y="132"/>
                    </a:lnTo>
                    <a:lnTo>
                      <a:pt x="314" y="140"/>
                    </a:lnTo>
                    <a:lnTo>
                      <a:pt x="311" y="148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8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1" y="190"/>
                    </a:lnTo>
                    <a:lnTo>
                      <a:pt x="253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7" y="15"/>
                    </a:lnTo>
                    <a:lnTo>
                      <a:pt x="294" y="20"/>
                    </a:lnTo>
                    <a:lnTo>
                      <a:pt x="299" y="25"/>
                    </a:lnTo>
                    <a:lnTo>
                      <a:pt x="303" y="32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3"/>
                    </a:lnTo>
                    <a:lnTo>
                      <a:pt x="316" y="61"/>
                    </a:lnTo>
                    <a:lnTo>
                      <a:pt x="319" y="69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1" name="Freeform 2416"/>
              <p:cNvSpPr>
                <a:spLocks/>
              </p:cNvSpPr>
              <p:nvPr/>
            </p:nvSpPr>
            <p:spPr bwMode="auto">
              <a:xfrm>
                <a:off x="553" y="2017"/>
                <a:ext cx="80" cy="48"/>
              </a:xfrm>
              <a:custGeom>
                <a:avLst/>
                <a:gdLst>
                  <a:gd name="T0" fmla="*/ 0 w 320"/>
                  <a:gd name="T1" fmla="*/ 0 h 193"/>
                  <a:gd name="T2" fmla="*/ 0 w 320"/>
                  <a:gd name="T3" fmla="*/ 0 h 193"/>
                  <a:gd name="T4" fmla="*/ 0 w 320"/>
                  <a:gd name="T5" fmla="*/ 0 h 193"/>
                  <a:gd name="T6" fmla="*/ 0 w 320"/>
                  <a:gd name="T7" fmla="*/ 0 h 193"/>
                  <a:gd name="T8" fmla="*/ 0 w 320"/>
                  <a:gd name="T9" fmla="*/ 0 h 193"/>
                  <a:gd name="T10" fmla="*/ 0 w 320"/>
                  <a:gd name="T11" fmla="*/ 0 h 193"/>
                  <a:gd name="T12" fmla="*/ 0 w 320"/>
                  <a:gd name="T13" fmla="*/ 0 h 193"/>
                  <a:gd name="T14" fmla="*/ 0 w 320"/>
                  <a:gd name="T15" fmla="*/ 0 h 193"/>
                  <a:gd name="T16" fmla="*/ 0 w 320"/>
                  <a:gd name="T17" fmla="*/ 0 h 193"/>
                  <a:gd name="T18" fmla="*/ 0 w 320"/>
                  <a:gd name="T19" fmla="*/ 0 h 193"/>
                  <a:gd name="T20" fmla="*/ 0 w 320"/>
                  <a:gd name="T21" fmla="*/ 0 h 193"/>
                  <a:gd name="T22" fmla="*/ 0 w 320"/>
                  <a:gd name="T23" fmla="*/ 0 h 193"/>
                  <a:gd name="T24" fmla="*/ 0 w 320"/>
                  <a:gd name="T25" fmla="*/ 0 h 193"/>
                  <a:gd name="T26" fmla="*/ 0 w 320"/>
                  <a:gd name="T27" fmla="*/ 0 h 193"/>
                  <a:gd name="T28" fmla="*/ 0 w 320"/>
                  <a:gd name="T29" fmla="*/ 0 h 193"/>
                  <a:gd name="T30" fmla="*/ 0 w 320"/>
                  <a:gd name="T31" fmla="*/ 0 h 193"/>
                  <a:gd name="T32" fmla="*/ 0 w 320"/>
                  <a:gd name="T33" fmla="*/ 0 h 193"/>
                  <a:gd name="T34" fmla="*/ 0 w 320"/>
                  <a:gd name="T35" fmla="*/ 0 h 193"/>
                  <a:gd name="T36" fmla="*/ 0 w 320"/>
                  <a:gd name="T37" fmla="*/ 0 h 193"/>
                  <a:gd name="T38" fmla="*/ 0 w 320"/>
                  <a:gd name="T39" fmla="*/ 0 h 193"/>
                  <a:gd name="T40" fmla="*/ 0 w 320"/>
                  <a:gd name="T41" fmla="*/ 0 h 193"/>
                  <a:gd name="T42" fmla="*/ 0 w 320"/>
                  <a:gd name="T43" fmla="*/ 0 h 193"/>
                  <a:gd name="T44" fmla="*/ 0 w 320"/>
                  <a:gd name="T45" fmla="*/ 0 h 193"/>
                  <a:gd name="T46" fmla="*/ 0 w 320"/>
                  <a:gd name="T47" fmla="*/ 0 h 193"/>
                  <a:gd name="T48" fmla="*/ 0 w 320"/>
                  <a:gd name="T49" fmla="*/ 0 h 193"/>
                  <a:gd name="T50" fmla="*/ 0 w 320"/>
                  <a:gd name="T51" fmla="*/ 0 h 193"/>
                  <a:gd name="T52" fmla="*/ 0 w 320"/>
                  <a:gd name="T53" fmla="*/ 0 h 193"/>
                  <a:gd name="T54" fmla="*/ 0 w 320"/>
                  <a:gd name="T55" fmla="*/ 0 h 193"/>
                  <a:gd name="T56" fmla="*/ 0 w 320"/>
                  <a:gd name="T57" fmla="*/ 0 h 193"/>
                  <a:gd name="T58" fmla="*/ 0 w 320"/>
                  <a:gd name="T59" fmla="*/ 0 h 193"/>
                  <a:gd name="T60" fmla="*/ 0 w 320"/>
                  <a:gd name="T61" fmla="*/ 0 h 193"/>
                  <a:gd name="T62" fmla="*/ 0 w 320"/>
                  <a:gd name="T63" fmla="*/ 0 h 193"/>
                  <a:gd name="T64" fmla="*/ 0 w 320"/>
                  <a:gd name="T65" fmla="*/ 0 h 193"/>
                  <a:gd name="T66" fmla="*/ 0 w 320"/>
                  <a:gd name="T67" fmla="*/ 0 h 193"/>
                  <a:gd name="T68" fmla="*/ 0 w 320"/>
                  <a:gd name="T69" fmla="*/ 0 h 193"/>
                  <a:gd name="T70" fmla="*/ 0 w 320"/>
                  <a:gd name="T71" fmla="*/ 0 h 193"/>
                  <a:gd name="T72" fmla="*/ 0 w 320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3"/>
                  <a:gd name="T113" fmla="*/ 320 w 320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3">
                    <a:moveTo>
                      <a:pt x="320" y="87"/>
                    </a:moveTo>
                    <a:lnTo>
                      <a:pt x="320" y="106"/>
                    </a:lnTo>
                    <a:lnTo>
                      <a:pt x="319" y="115"/>
                    </a:lnTo>
                    <a:lnTo>
                      <a:pt x="319" y="124"/>
                    </a:lnTo>
                    <a:lnTo>
                      <a:pt x="316" y="132"/>
                    </a:lnTo>
                    <a:lnTo>
                      <a:pt x="314" y="140"/>
                    </a:lnTo>
                    <a:lnTo>
                      <a:pt x="311" y="148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8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1" y="190"/>
                    </a:lnTo>
                    <a:lnTo>
                      <a:pt x="253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7" y="15"/>
                    </a:lnTo>
                    <a:lnTo>
                      <a:pt x="294" y="20"/>
                    </a:lnTo>
                    <a:lnTo>
                      <a:pt x="299" y="25"/>
                    </a:lnTo>
                    <a:lnTo>
                      <a:pt x="303" y="32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3"/>
                    </a:lnTo>
                    <a:lnTo>
                      <a:pt x="316" y="61"/>
                    </a:lnTo>
                    <a:lnTo>
                      <a:pt x="319" y="69"/>
                    </a:lnTo>
                    <a:lnTo>
                      <a:pt x="319" y="78"/>
                    </a:lnTo>
                    <a:lnTo>
                      <a:pt x="320" y="8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2" name="Freeform 2417"/>
              <p:cNvSpPr>
                <a:spLocks/>
              </p:cNvSpPr>
              <p:nvPr/>
            </p:nvSpPr>
            <p:spPr bwMode="auto">
              <a:xfrm>
                <a:off x="545" y="2267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0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300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3" name="Freeform 2418"/>
              <p:cNvSpPr>
                <a:spLocks/>
              </p:cNvSpPr>
              <p:nvPr/>
            </p:nvSpPr>
            <p:spPr bwMode="auto">
              <a:xfrm>
                <a:off x="545" y="2267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0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300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4" name="Freeform 2419"/>
              <p:cNvSpPr>
                <a:spLocks/>
              </p:cNvSpPr>
              <p:nvPr/>
            </p:nvSpPr>
            <p:spPr bwMode="auto">
              <a:xfrm>
                <a:off x="465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70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0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5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5" name="Freeform 2420"/>
              <p:cNvSpPr>
                <a:spLocks/>
              </p:cNvSpPr>
              <p:nvPr/>
            </p:nvSpPr>
            <p:spPr bwMode="auto">
              <a:xfrm>
                <a:off x="465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70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0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5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6" name="Freeform 2421"/>
              <p:cNvSpPr>
                <a:spLocks/>
              </p:cNvSpPr>
              <p:nvPr/>
            </p:nvSpPr>
            <p:spPr bwMode="auto">
              <a:xfrm>
                <a:off x="484" y="2471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19" y="114"/>
                    </a:lnTo>
                    <a:lnTo>
                      <a:pt x="319" y="123"/>
                    </a:lnTo>
                    <a:lnTo>
                      <a:pt x="317" y="131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8" y="177"/>
                    </a:lnTo>
                    <a:lnTo>
                      <a:pt x="282" y="181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1" y="190"/>
                    </a:lnTo>
                    <a:lnTo>
                      <a:pt x="253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0"/>
                    </a:lnTo>
                    <a:lnTo>
                      <a:pt x="288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7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69"/>
                    </a:lnTo>
                    <a:lnTo>
                      <a:pt x="319" y="77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7" name="Freeform 2422"/>
              <p:cNvSpPr>
                <a:spLocks/>
              </p:cNvSpPr>
              <p:nvPr/>
            </p:nvSpPr>
            <p:spPr bwMode="auto">
              <a:xfrm>
                <a:off x="484" y="2471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19" y="114"/>
                    </a:lnTo>
                    <a:lnTo>
                      <a:pt x="319" y="123"/>
                    </a:lnTo>
                    <a:lnTo>
                      <a:pt x="317" y="131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8" y="177"/>
                    </a:lnTo>
                    <a:lnTo>
                      <a:pt x="282" y="181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1" y="190"/>
                    </a:lnTo>
                    <a:lnTo>
                      <a:pt x="253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0"/>
                    </a:lnTo>
                    <a:lnTo>
                      <a:pt x="288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7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69"/>
                    </a:lnTo>
                    <a:lnTo>
                      <a:pt x="319" y="77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8" name="Freeform 2423"/>
              <p:cNvSpPr>
                <a:spLocks/>
              </p:cNvSpPr>
              <p:nvPr/>
            </p:nvSpPr>
            <p:spPr bwMode="auto">
              <a:xfrm>
                <a:off x="563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89" name="Freeform 2424"/>
              <p:cNvSpPr>
                <a:spLocks/>
              </p:cNvSpPr>
              <p:nvPr/>
            </p:nvSpPr>
            <p:spPr bwMode="auto">
              <a:xfrm>
                <a:off x="563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90" name="Freeform 2425"/>
              <p:cNvSpPr>
                <a:spLocks/>
              </p:cNvSpPr>
              <p:nvPr/>
            </p:nvSpPr>
            <p:spPr bwMode="auto">
              <a:xfrm>
                <a:off x="437" y="2563"/>
                <a:ext cx="80" cy="48"/>
              </a:xfrm>
              <a:custGeom>
                <a:avLst/>
                <a:gdLst>
                  <a:gd name="T0" fmla="*/ 0 w 320"/>
                  <a:gd name="T1" fmla="*/ 0 h 192"/>
                  <a:gd name="T2" fmla="*/ 0 w 320"/>
                  <a:gd name="T3" fmla="*/ 0 h 192"/>
                  <a:gd name="T4" fmla="*/ 0 w 320"/>
                  <a:gd name="T5" fmla="*/ 0 h 192"/>
                  <a:gd name="T6" fmla="*/ 0 w 320"/>
                  <a:gd name="T7" fmla="*/ 0 h 192"/>
                  <a:gd name="T8" fmla="*/ 0 w 320"/>
                  <a:gd name="T9" fmla="*/ 0 h 192"/>
                  <a:gd name="T10" fmla="*/ 0 w 320"/>
                  <a:gd name="T11" fmla="*/ 0 h 192"/>
                  <a:gd name="T12" fmla="*/ 0 w 320"/>
                  <a:gd name="T13" fmla="*/ 0 h 192"/>
                  <a:gd name="T14" fmla="*/ 0 w 320"/>
                  <a:gd name="T15" fmla="*/ 0 h 192"/>
                  <a:gd name="T16" fmla="*/ 0 w 320"/>
                  <a:gd name="T17" fmla="*/ 0 h 192"/>
                  <a:gd name="T18" fmla="*/ 0 w 320"/>
                  <a:gd name="T19" fmla="*/ 0 h 192"/>
                  <a:gd name="T20" fmla="*/ 0 w 320"/>
                  <a:gd name="T21" fmla="*/ 0 h 192"/>
                  <a:gd name="T22" fmla="*/ 0 w 320"/>
                  <a:gd name="T23" fmla="*/ 0 h 192"/>
                  <a:gd name="T24" fmla="*/ 0 w 320"/>
                  <a:gd name="T25" fmla="*/ 0 h 192"/>
                  <a:gd name="T26" fmla="*/ 0 w 320"/>
                  <a:gd name="T27" fmla="*/ 0 h 192"/>
                  <a:gd name="T28" fmla="*/ 0 w 320"/>
                  <a:gd name="T29" fmla="*/ 0 h 192"/>
                  <a:gd name="T30" fmla="*/ 0 w 320"/>
                  <a:gd name="T31" fmla="*/ 0 h 192"/>
                  <a:gd name="T32" fmla="*/ 0 w 320"/>
                  <a:gd name="T33" fmla="*/ 0 h 192"/>
                  <a:gd name="T34" fmla="*/ 0 w 320"/>
                  <a:gd name="T35" fmla="*/ 0 h 192"/>
                  <a:gd name="T36" fmla="*/ 0 w 320"/>
                  <a:gd name="T37" fmla="*/ 0 h 192"/>
                  <a:gd name="T38" fmla="*/ 0 w 320"/>
                  <a:gd name="T39" fmla="*/ 0 h 192"/>
                  <a:gd name="T40" fmla="*/ 0 w 320"/>
                  <a:gd name="T41" fmla="*/ 0 h 192"/>
                  <a:gd name="T42" fmla="*/ 0 w 320"/>
                  <a:gd name="T43" fmla="*/ 0 h 192"/>
                  <a:gd name="T44" fmla="*/ 0 w 320"/>
                  <a:gd name="T45" fmla="*/ 0 h 192"/>
                  <a:gd name="T46" fmla="*/ 0 w 320"/>
                  <a:gd name="T47" fmla="*/ 0 h 192"/>
                  <a:gd name="T48" fmla="*/ 0 w 320"/>
                  <a:gd name="T49" fmla="*/ 0 h 192"/>
                  <a:gd name="T50" fmla="*/ 0 w 320"/>
                  <a:gd name="T51" fmla="*/ 0 h 192"/>
                  <a:gd name="T52" fmla="*/ 0 w 320"/>
                  <a:gd name="T53" fmla="*/ 0 h 192"/>
                  <a:gd name="T54" fmla="*/ 0 w 320"/>
                  <a:gd name="T55" fmla="*/ 0 h 192"/>
                  <a:gd name="T56" fmla="*/ 0 w 320"/>
                  <a:gd name="T57" fmla="*/ 0 h 192"/>
                  <a:gd name="T58" fmla="*/ 0 w 320"/>
                  <a:gd name="T59" fmla="*/ 0 h 192"/>
                  <a:gd name="T60" fmla="*/ 0 w 320"/>
                  <a:gd name="T61" fmla="*/ 0 h 192"/>
                  <a:gd name="T62" fmla="*/ 0 w 320"/>
                  <a:gd name="T63" fmla="*/ 0 h 192"/>
                  <a:gd name="T64" fmla="*/ 0 w 320"/>
                  <a:gd name="T65" fmla="*/ 0 h 192"/>
                  <a:gd name="T66" fmla="*/ 0 w 320"/>
                  <a:gd name="T67" fmla="*/ 0 h 192"/>
                  <a:gd name="T68" fmla="*/ 0 w 320"/>
                  <a:gd name="T69" fmla="*/ 0 h 192"/>
                  <a:gd name="T70" fmla="*/ 0 w 320"/>
                  <a:gd name="T71" fmla="*/ 0 h 192"/>
                  <a:gd name="T72" fmla="*/ 0 w 320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2"/>
                  <a:gd name="T113" fmla="*/ 320 w 320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2">
                    <a:moveTo>
                      <a:pt x="320" y="87"/>
                    </a:moveTo>
                    <a:lnTo>
                      <a:pt x="320" y="105"/>
                    </a:lnTo>
                    <a:lnTo>
                      <a:pt x="319" y="114"/>
                    </a:lnTo>
                    <a:lnTo>
                      <a:pt x="319" y="124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8"/>
                    </a:lnTo>
                    <a:lnTo>
                      <a:pt x="261" y="191"/>
                    </a:lnTo>
                    <a:lnTo>
                      <a:pt x="254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4" y="1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10"/>
                    </a:lnTo>
                    <a:lnTo>
                      <a:pt x="287" y="14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70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91" name="Freeform 2426"/>
              <p:cNvSpPr>
                <a:spLocks/>
              </p:cNvSpPr>
              <p:nvPr/>
            </p:nvSpPr>
            <p:spPr bwMode="auto">
              <a:xfrm>
                <a:off x="437" y="2563"/>
                <a:ext cx="80" cy="48"/>
              </a:xfrm>
              <a:custGeom>
                <a:avLst/>
                <a:gdLst>
                  <a:gd name="T0" fmla="*/ 0 w 320"/>
                  <a:gd name="T1" fmla="*/ 0 h 192"/>
                  <a:gd name="T2" fmla="*/ 0 w 320"/>
                  <a:gd name="T3" fmla="*/ 0 h 192"/>
                  <a:gd name="T4" fmla="*/ 0 w 320"/>
                  <a:gd name="T5" fmla="*/ 0 h 192"/>
                  <a:gd name="T6" fmla="*/ 0 w 320"/>
                  <a:gd name="T7" fmla="*/ 0 h 192"/>
                  <a:gd name="T8" fmla="*/ 0 w 320"/>
                  <a:gd name="T9" fmla="*/ 0 h 192"/>
                  <a:gd name="T10" fmla="*/ 0 w 320"/>
                  <a:gd name="T11" fmla="*/ 0 h 192"/>
                  <a:gd name="T12" fmla="*/ 0 w 320"/>
                  <a:gd name="T13" fmla="*/ 0 h 192"/>
                  <a:gd name="T14" fmla="*/ 0 w 320"/>
                  <a:gd name="T15" fmla="*/ 0 h 192"/>
                  <a:gd name="T16" fmla="*/ 0 w 320"/>
                  <a:gd name="T17" fmla="*/ 0 h 192"/>
                  <a:gd name="T18" fmla="*/ 0 w 320"/>
                  <a:gd name="T19" fmla="*/ 0 h 192"/>
                  <a:gd name="T20" fmla="*/ 0 w 320"/>
                  <a:gd name="T21" fmla="*/ 0 h 192"/>
                  <a:gd name="T22" fmla="*/ 0 w 320"/>
                  <a:gd name="T23" fmla="*/ 0 h 192"/>
                  <a:gd name="T24" fmla="*/ 0 w 320"/>
                  <a:gd name="T25" fmla="*/ 0 h 192"/>
                  <a:gd name="T26" fmla="*/ 0 w 320"/>
                  <a:gd name="T27" fmla="*/ 0 h 192"/>
                  <a:gd name="T28" fmla="*/ 0 w 320"/>
                  <a:gd name="T29" fmla="*/ 0 h 192"/>
                  <a:gd name="T30" fmla="*/ 0 w 320"/>
                  <a:gd name="T31" fmla="*/ 0 h 192"/>
                  <a:gd name="T32" fmla="*/ 0 w 320"/>
                  <a:gd name="T33" fmla="*/ 0 h 192"/>
                  <a:gd name="T34" fmla="*/ 0 w 320"/>
                  <a:gd name="T35" fmla="*/ 0 h 192"/>
                  <a:gd name="T36" fmla="*/ 0 w 320"/>
                  <a:gd name="T37" fmla="*/ 0 h 192"/>
                  <a:gd name="T38" fmla="*/ 0 w 320"/>
                  <a:gd name="T39" fmla="*/ 0 h 192"/>
                  <a:gd name="T40" fmla="*/ 0 w 320"/>
                  <a:gd name="T41" fmla="*/ 0 h 192"/>
                  <a:gd name="T42" fmla="*/ 0 w 320"/>
                  <a:gd name="T43" fmla="*/ 0 h 192"/>
                  <a:gd name="T44" fmla="*/ 0 w 320"/>
                  <a:gd name="T45" fmla="*/ 0 h 192"/>
                  <a:gd name="T46" fmla="*/ 0 w 320"/>
                  <a:gd name="T47" fmla="*/ 0 h 192"/>
                  <a:gd name="T48" fmla="*/ 0 w 320"/>
                  <a:gd name="T49" fmla="*/ 0 h 192"/>
                  <a:gd name="T50" fmla="*/ 0 w 320"/>
                  <a:gd name="T51" fmla="*/ 0 h 192"/>
                  <a:gd name="T52" fmla="*/ 0 w 320"/>
                  <a:gd name="T53" fmla="*/ 0 h 192"/>
                  <a:gd name="T54" fmla="*/ 0 w 320"/>
                  <a:gd name="T55" fmla="*/ 0 h 192"/>
                  <a:gd name="T56" fmla="*/ 0 w 320"/>
                  <a:gd name="T57" fmla="*/ 0 h 192"/>
                  <a:gd name="T58" fmla="*/ 0 w 320"/>
                  <a:gd name="T59" fmla="*/ 0 h 192"/>
                  <a:gd name="T60" fmla="*/ 0 w 320"/>
                  <a:gd name="T61" fmla="*/ 0 h 192"/>
                  <a:gd name="T62" fmla="*/ 0 w 320"/>
                  <a:gd name="T63" fmla="*/ 0 h 192"/>
                  <a:gd name="T64" fmla="*/ 0 w 320"/>
                  <a:gd name="T65" fmla="*/ 0 h 192"/>
                  <a:gd name="T66" fmla="*/ 0 w 320"/>
                  <a:gd name="T67" fmla="*/ 0 h 192"/>
                  <a:gd name="T68" fmla="*/ 0 w 320"/>
                  <a:gd name="T69" fmla="*/ 0 h 192"/>
                  <a:gd name="T70" fmla="*/ 0 w 320"/>
                  <a:gd name="T71" fmla="*/ 0 h 192"/>
                  <a:gd name="T72" fmla="*/ 0 w 320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2"/>
                  <a:gd name="T113" fmla="*/ 320 w 320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2">
                    <a:moveTo>
                      <a:pt x="320" y="87"/>
                    </a:moveTo>
                    <a:lnTo>
                      <a:pt x="320" y="105"/>
                    </a:lnTo>
                    <a:lnTo>
                      <a:pt x="319" y="114"/>
                    </a:lnTo>
                    <a:lnTo>
                      <a:pt x="319" y="124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8"/>
                    </a:lnTo>
                    <a:lnTo>
                      <a:pt x="261" y="191"/>
                    </a:lnTo>
                    <a:lnTo>
                      <a:pt x="254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4" y="1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10"/>
                    </a:lnTo>
                    <a:lnTo>
                      <a:pt x="287" y="14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70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92" name="Freeform 2427"/>
              <p:cNvSpPr>
                <a:spLocks/>
              </p:cNvSpPr>
              <p:nvPr/>
            </p:nvSpPr>
            <p:spPr bwMode="auto">
              <a:xfrm>
                <a:off x="786" y="2342"/>
                <a:ext cx="434" cy="19"/>
              </a:xfrm>
              <a:custGeom>
                <a:avLst/>
                <a:gdLst>
                  <a:gd name="T0" fmla="*/ 0 w 1734"/>
                  <a:gd name="T1" fmla="*/ 0 h 77"/>
                  <a:gd name="T2" fmla="*/ 0 w 1734"/>
                  <a:gd name="T3" fmla="*/ 0 h 77"/>
                  <a:gd name="T4" fmla="*/ 0 w 1734"/>
                  <a:gd name="T5" fmla="*/ 0 h 77"/>
                  <a:gd name="T6" fmla="*/ 0 w 1734"/>
                  <a:gd name="T7" fmla="*/ 0 h 77"/>
                  <a:gd name="T8" fmla="*/ 0 w 1734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4"/>
                  <a:gd name="T16" fmla="*/ 0 h 77"/>
                  <a:gd name="T17" fmla="*/ 1734 w 1734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4" h="77">
                    <a:moveTo>
                      <a:pt x="1734" y="17"/>
                    </a:moveTo>
                    <a:lnTo>
                      <a:pt x="1" y="0"/>
                    </a:lnTo>
                    <a:lnTo>
                      <a:pt x="0" y="60"/>
                    </a:lnTo>
                    <a:lnTo>
                      <a:pt x="1734" y="77"/>
                    </a:lnTo>
                    <a:lnTo>
                      <a:pt x="1734" y="17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93" name="Freeform 2428"/>
              <p:cNvSpPr>
                <a:spLocks/>
              </p:cNvSpPr>
              <p:nvPr/>
            </p:nvSpPr>
            <p:spPr bwMode="auto">
              <a:xfrm>
                <a:off x="1214" y="2314"/>
                <a:ext cx="71" cy="79"/>
              </a:xfrm>
              <a:custGeom>
                <a:avLst/>
                <a:gdLst>
                  <a:gd name="T0" fmla="*/ 0 w 288"/>
                  <a:gd name="T1" fmla="*/ 0 h 315"/>
                  <a:gd name="T2" fmla="*/ 0 w 288"/>
                  <a:gd name="T3" fmla="*/ 0 h 315"/>
                  <a:gd name="T4" fmla="*/ 0 w 288"/>
                  <a:gd name="T5" fmla="*/ 0 h 315"/>
                  <a:gd name="T6" fmla="*/ 0 w 288"/>
                  <a:gd name="T7" fmla="*/ 0 h 315"/>
                  <a:gd name="T8" fmla="*/ 0 w 288"/>
                  <a:gd name="T9" fmla="*/ 0 h 315"/>
                  <a:gd name="T10" fmla="*/ 0 w 288"/>
                  <a:gd name="T11" fmla="*/ 0 h 3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315"/>
                  <a:gd name="T20" fmla="*/ 288 w 288"/>
                  <a:gd name="T21" fmla="*/ 315 h 3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315">
                    <a:moveTo>
                      <a:pt x="4" y="0"/>
                    </a:moveTo>
                    <a:lnTo>
                      <a:pt x="288" y="160"/>
                    </a:lnTo>
                    <a:lnTo>
                      <a:pt x="0" y="315"/>
                    </a:lnTo>
                    <a:lnTo>
                      <a:pt x="4" y="0"/>
                    </a:lnTo>
                    <a:lnTo>
                      <a:pt x="288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</p:grpSp>
        <p:grpSp>
          <p:nvGrpSpPr>
            <p:cNvPr id="453794" name="Group 2429"/>
            <p:cNvGrpSpPr>
              <a:grpSpLocks/>
            </p:cNvGrpSpPr>
            <p:nvPr/>
          </p:nvGrpSpPr>
          <p:grpSpPr bwMode="auto">
            <a:xfrm>
              <a:off x="1056" y="2187"/>
              <a:ext cx="879" cy="616"/>
              <a:chOff x="1056" y="2187"/>
              <a:chExt cx="879" cy="616"/>
            </a:xfrm>
          </p:grpSpPr>
          <p:sp>
            <p:nvSpPr>
              <p:cNvPr id="453795" name="Freeform 2430"/>
              <p:cNvSpPr>
                <a:spLocks/>
              </p:cNvSpPr>
              <p:nvPr/>
            </p:nvSpPr>
            <p:spPr bwMode="auto">
              <a:xfrm>
                <a:off x="1552" y="2356"/>
                <a:ext cx="318" cy="19"/>
              </a:xfrm>
              <a:custGeom>
                <a:avLst/>
                <a:gdLst>
                  <a:gd name="T0" fmla="*/ 0 w 1271"/>
                  <a:gd name="T1" fmla="*/ 0 h 76"/>
                  <a:gd name="T2" fmla="*/ 0 w 1271"/>
                  <a:gd name="T3" fmla="*/ 0 h 76"/>
                  <a:gd name="T4" fmla="*/ 0 w 1271"/>
                  <a:gd name="T5" fmla="*/ 0 h 76"/>
                  <a:gd name="T6" fmla="*/ 0 w 1271"/>
                  <a:gd name="T7" fmla="*/ 0 h 76"/>
                  <a:gd name="T8" fmla="*/ 0 w 1271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1"/>
                  <a:gd name="T16" fmla="*/ 0 h 76"/>
                  <a:gd name="T17" fmla="*/ 1271 w 1271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1" h="76">
                    <a:moveTo>
                      <a:pt x="1271" y="16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1271" y="76"/>
                    </a:lnTo>
                    <a:lnTo>
                      <a:pt x="1271" y="1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796" name="Freeform 2431"/>
              <p:cNvSpPr>
                <a:spLocks/>
              </p:cNvSpPr>
              <p:nvPr/>
            </p:nvSpPr>
            <p:spPr bwMode="auto">
              <a:xfrm>
                <a:off x="1864" y="2328"/>
                <a:ext cx="71" cy="79"/>
              </a:xfrm>
              <a:custGeom>
                <a:avLst/>
                <a:gdLst>
                  <a:gd name="T0" fmla="*/ 0 w 287"/>
                  <a:gd name="T1" fmla="*/ 0 h 314"/>
                  <a:gd name="T2" fmla="*/ 0 w 287"/>
                  <a:gd name="T3" fmla="*/ 0 h 314"/>
                  <a:gd name="T4" fmla="*/ 0 w 287"/>
                  <a:gd name="T5" fmla="*/ 0 h 314"/>
                  <a:gd name="T6" fmla="*/ 0 w 287"/>
                  <a:gd name="T7" fmla="*/ 0 h 314"/>
                  <a:gd name="T8" fmla="*/ 0 w 287"/>
                  <a:gd name="T9" fmla="*/ 0 h 314"/>
                  <a:gd name="T10" fmla="*/ 0 w 287"/>
                  <a:gd name="T11" fmla="*/ 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7"/>
                  <a:gd name="T19" fmla="*/ 0 h 314"/>
                  <a:gd name="T20" fmla="*/ 287 w 287"/>
                  <a:gd name="T21" fmla="*/ 314 h 3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7" h="314">
                    <a:moveTo>
                      <a:pt x="4" y="0"/>
                    </a:moveTo>
                    <a:lnTo>
                      <a:pt x="287" y="160"/>
                    </a:lnTo>
                    <a:lnTo>
                      <a:pt x="0" y="314"/>
                    </a:lnTo>
                    <a:lnTo>
                      <a:pt x="4" y="0"/>
                    </a:lnTo>
                    <a:lnTo>
                      <a:pt x="287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grpSp>
            <p:nvGrpSpPr>
              <p:cNvPr id="453797" name="Group 2432"/>
              <p:cNvGrpSpPr>
                <a:grpSpLocks/>
              </p:cNvGrpSpPr>
              <p:nvPr/>
            </p:nvGrpSpPr>
            <p:grpSpPr bwMode="auto">
              <a:xfrm>
                <a:off x="1056" y="2187"/>
                <a:ext cx="619" cy="616"/>
                <a:chOff x="1040" y="2187"/>
                <a:chExt cx="619" cy="616"/>
              </a:xfrm>
            </p:grpSpPr>
            <p:sp>
              <p:nvSpPr>
                <p:cNvPr id="453798" name="Rectangle 2433"/>
                <p:cNvSpPr>
                  <a:spLocks noChangeArrowheads="1"/>
                </p:cNvSpPr>
                <p:nvPr/>
              </p:nvSpPr>
              <p:spPr bwMode="auto">
                <a:xfrm>
                  <a:off x="1040" y="2648"/>
                  <a:ext cx="619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>
                      <a:solidFill>
                        <a:srgbClr val="FFFFFF"/>
                      </a:solidFill>
                    </a:rPr>
                    <a:t>Endossomo</a:t>
                  </a:r>
                  <a:endParaRPr lang="pt-BR" b="1"/>
                </a:p>
              </p:txBody>
            </p:sp>
            <p:sp>
              <p:nvSpPr>
                <p:cNvPr id="453799" name="Freeform 2434"/>
                <p:cNvSpPr>
                  <a:spLocks/>
                </p:cNvSpPr>
                <p:nvPr/>
              </p:nvSpPr>
              <p:spPr bwMode="auto">
                <a:xfrm>
                  <a:off x="1324" y="21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2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2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0" name="Freeform 2435"/>
                <p:cNvSpPr>
                  <a:spLocks/>
                </p:cNvSpPr>
                <p:nvPr/>
              </p:nvSpPr>
              <p:spPr bwMode="auto">
                <a:xfrm>
                  <a:off x="1324" y="21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2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2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1" name="Freeform 2436"/>
                <p:cNvSpPr>
                  <a:spLocks/>
                </p:cNvSpPr>
                <p:nvPr/>
              </p:nvSpPr>
              <p:spPr bwMode="auto">
                <a:xfrm>
                  <a:off x="1409" y="2188"/>
                  <a:ext cx="87" cy="52"/>
                </a:xfrm>
                <a:custGeom>
                  <a:avLst/>
                  <a:gdLst>
                    <a:gd name="T0" fmla="*/ 0 w 348"/>
                    <a:gd name="T1" fmla="*/ 0 h 208"/>
                    <a:gd name="T2" fmla="*/ 0 w 348"/>
                    <a:gd name="T3" fmla="*/ 0 h 208"/>
                    <a:gd name="T4" fmla="*/ 0 w 348"/>
                    <a:gd name="T5" fmla="*/ 0 h 208"/>
                    <a:gd name="T6" fmla="*/ 0 w 348"/>
                    <a:gd name="T7" fmla="*/ 0 h 208"/>
                    <a:gd name="T8" fmla="*/ 0 w 348"/>
                    <a:gd name="T9" fmla="*/ 0 h 208"/>
                    <a:gd name="T10" fmla="*/ 0 w 348"/>
                    <a:gd name="T11" fmla="*/ 0 h 208"/>
                    <a:gd name="T12" fmla="*/ 0 w 348"/>
                    <a:gd name="T13" fmla="*/ 0 h 208"/>
                    <a:gd name="T14" fmla="*/ 0 w 348"/>
                    <a:gd name="T15" fmla="*/ 0 h 208"/>
                    <a:gd name="T16" fmla="*/ 0 w 348"/>
                    <a:gd name="T17" fmla="*/ 0 h 208"/>
                    <a:gd name="T18" fmla="*/ 0 w 348"/>
                    <a:gd name="T19" fmla="*/ 0 h 208"/>
                    <a:gd name="T20" fmla="*/ 0 w 348"/>
                    <a:gd name="T21" fmla="*/ 0 h 208"/>
                    <a:gd name="T22" fmla="*/ 0 w 348"/>
                    <a:gd name="T23" fmla="*/ 0 h 208"/>
                    <a:gd name="T24" fmla="*/ 0 w 348"/>
                    <a:gd name="T25" fmla="*/ 0 h 208"/>
                    <a:gd name="T26" fmla="*/ 0 w 348"/>
                    <a:gd name="T27" fmla="*/ 0 h 208"/>
                    <a:gd name="T28" fmla="*/ 0 w 348"/>
                    <a:gd name="T29" fmla="*/ 0 h 208"/>
                    <a:gd name="T30" fmla="*/ 0 w 348"/>
                    <a:gd name="T31" fmla="*/ 0 h 208"/>
                    <a:gd name="T32" fmla="*/ 0 w 348"/>
                    <a:gd name="T33" fmla="*/ 0 h 208"/>
                    <a:gd name="T34" fmla="*/ 0 w 348"/>
                    <a:gd name="T35" fmla="*/ 0 h 208"/>
                    <a:gd name="T36" fmla="*/ 0 w 348"/>
                    <a:gd name="T37" fmla="*/ 0 h 208"/>
                    <a:gd name="T38" fmla="*/ 0 w 348"/>
                    <a:gd name="T39" fmla="*/ 0 h 208"/>
                    <a:gd name="T40" fmla="*/ 0 w 348"/>
                    <a:gd name="T41" fmla="*/ 0 h 208"/>
                    <a:gd name="T42" fmla="*/ 0 w 348"/>
                    <a:gd name="T43" fmla="*/ 0 h 208"/>
                    <a:gd name="T44" fmla="*/ 0 w 348"/>
                    <a:gd name="T45" fmla="*/ 0 h 208"/>
                    <a:gd name="T46" fmla="*/ 0 w 348"/>
                    <a:gd name="T47" fmla="*/ 0 h 208"/>
                    <a:gd name="T48" fmla="*/ 0 w 348"/>
                    <a:gd name="T49" fmla="*/ 0 h 208"/>
                    <a:gd name="T50" fmla="*/ 0 w 348"/>
                    <a:gd name="T51" fmla="*/ 0 h 208"/>
                    <a:gd name="T52" fmla="*/ 0 w 348"/>
                    <a:gd name="T53" fmla="*/ 0 h 208"/>
                    <a:gd name="T54" fmla="*/ 0 w 348"/>
                    <a:gd name="T55" fmla="*/ 0 h 208"/>
                    <a:gd name="T56" fmla="*/ 0 w 348"/>
                    <a:gd name="T57" fmla="*/ 0 h 208"/>
                    <a:gd name="T58" fmla="*/ 0 w 348"/>
                    <a:gd name="T59" fmla="*/ 0 h 208"/>
                    <a:gd name="T60" fmla="*/ 0 w 348"/>
                    <a:gd name="T61" fmla="*/ 0 h 208"/>
                    <a:gd name="T62" fmla="*/ 0 w 348"/>
                    <a:gd name="T63" fmla="*/ 0 h 208"/>
                    <a:gd name="T64" fmla="*/ 0 w 348"/>
                    <a:gd name="T65" fmla="*/ 0 h 208"/>
                    <a:gd name="T66" fmla="*/ 0 w 348"/>
                    <a:gd name="T67" fmla="*/ 0 h 208"/>
                    <a:gd name="T68" fmla="*/ 0 w 348"/>
                    <a:gd name="T69" fmla="*/ 0 h 208"/>
                    <a:gd name="T70" fmla="*/ 0 w 348"/>
                    <a:gd name="T71" fmla="*/ 0 h 208"/>
                    <a:gd name="T72" fmla="*/ 0 w 348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8"/>
                    <a:gd name="T113" fmla="*/ 348 w 348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8">
                      <a:moveTo>
                        <a:pt x="348" y="94"/>
                      </a:moveTo>
                      <a:lnTo>
                        <a:pt x="348" y="115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7"/>
                      </a:lnTo>
                      <a:lnTo>
                        <a:pt x="330" y="174"/>
                      </a:lnTo>
                      <a:lnTo>
                        <a:pt x="324" y="181"/>
                      </a:lnTo>
                      <a:lnTo>
                        <a:pt x="319" y="187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0"/>
                      </a:lnTo>
                      <a:lnTo>
                        <a:pt x="291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1" y="4"/>
                      </a:lnTo>
                      <a:lnTo>
                        <a:pt x="299" y="6"/>
                      </a:lnTo>
                      <a:lnTo>
                        <a:pt x="306" y="10"/>
                      </a:lnTo>
                      <a:lnTo>
                        <a:pt x="313" y="16"/>
                      </a:lnTo>
                      <a:lnTo>
                        <a:pt x="319" y="21"/>
                      </a:lnTo>
                      <a:lnTo>
                        <a:pt x="324" y="26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4"/>
                      </a:lnTo>
                      <a:lnTo>
                        <a:pt x="347" y="84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2" name="Freeform 2437"/>
                <p:cNvSpPr>
                  <a:spLocks/>
                </p:cNvSpPr>
                <p:nvPr/>
              </p:nvSpPr>
              <p:spPr bwMode="auto">
                <a:xfrm>
                  <a:off x="1409" y="2188"/>
                  <a:ext cx="87" cy="52"/>
                </a:xfrm>
                <a:custGeom>
                  <a:avLst/>
                  <a:gdLst>
                    <a:gd name="T0" fmla="*/ 0 w 348"/>
                    <a:gd name="T1" fmla="*/ 0 h 208"/>
                    <a:gd name="T2" fmla="*/ 0 w 348"/>
                    <a:gd name="T3" fmla="*/ 0 h 208"/>
                    <a:gd name="T4" fmla="*/ 0 w 348"/>
                    <a:gd name="T5" fmla="*/ 0 h 208"/>
                    <a:gd name="T6" fmla="*/ 0 w 348"/>
                    <a:gd name="T7" fmla="*/ 0 h 208"/>
                    <a:gd name="T8" fmla="*/ 0 w 348"/>
                    <a:gd name="T9" fmla="*/ 0 h 208"/>
                    <a:gd name="T10" fmla="*/ 0 w 348"/>
                    <a:gd name="T11" fmla="*/ 0 h 208"/>
                    <a:gd name="T12" fmla="*/ 0 w 348"/>
                    <a:gd name="T13" fmla="*/ 0 h 208"/>
                    <a:gd name="T14" fmla="*/ 0 w 348"/>
                    <a:gd name="T15" fmla="*/ 0 h 208"/>
                    <a:gd name="T16" fmla="*/ 0 w 348"/>
                    <a:gd name="T17" fmla="*/ 0 h 208"/>
                    <a:gd name="T18" fmla="*/ 0 w 348"/>
                    <a:gd name="T19" fmla="*/ 0 h 208"/>
                    <a:gd name="T20" fmla="*/ 0 w 348"/>
                    <a:gd name="T21" fmla="*/ 0 h 208"/>
                    <a:gd name="T22" fmla="*/ 0 w 348"/>
                    <a:gd name="T23" fmla="*/ 0 h 208"/>
                    <a:gd name="T24" fmla="*/ 0 w 348"/>
                    <a:gd name="T25" fmla="*/ 0 h 208"/>
                    <a:gd name="T26" fmla="*/ 0 w 348"/>
                    <a:gd name="T27" fmla="*/ 0 h 208"/>
                    <a:gd name="T28" fmla="*/ 0 w 348"/>
                    <a:gd name="T29" fmla="*/ 0 h 208"/>
                    <a:gd name="T30" fmla="*/ 0 w 348"/>
                    <a:gd name="T31" fmla="*/ 0 h 208"/>
                    <a:gd name="T32" fmla="*/ 0 w 348"/>
                    <a:gd name="T33" fmla="*/ 0 h 208"/>
                    <a:gd name="T34" fmla="*/ 0 w 348"/>
                    <a:gd name="T35" fmla="*/ 0 h 208"/>
                    <a:gd name="T36" fmla="*/ 0 w 348"/>
                    <a:gd name="T37" fmla="*/ 0 h 208"/>
                    <a:gd name="T38" fmla="*/ 0 w 348"/>
                    <a:gd name="T39" fmla="*/ 0 h 208"/>
                    <a:gd name="T40" fmla="*/ 0 w 348"/>
                    <a:gd name="T41" fmla="*/ 0 h 208"/>
                    <a:gd name="T42" fmla="*/ 0 w 348"/>
                    <a:gd name="T43" fmla="*/ 0 h 208"/>
                    <a:gd name="T44" fmla="*/ 0 w 348"/>
                    <a:gd name="T45" fmla="*/ 0 h 208"/>
                    <a:gd name="T46" fmla="*/ 0 w 348"/>
                    <a:gd name="T47" fmla="*/ 0 h 208"/>
                    <a:gd name="T48" fmla="*/ 0 w 348"/>
                    <a:gd name="T49" fmla="*/ 0 h 208"/>
                    <a:gd name="T50" fmla="*/ 0 w 348"/>
                    <a:gd name="T51" fmla="*/ 0 h 208"/>
                    <a:gd name="T52" fmla="*/ 0 w 348"/>
                    <a:gd name="T53" fmla="*/ 0 h 208"/>
                    <a:gd name="T54" fmla="*/ 0 w 348"/>
                    <a:gd name="T55" fmla="*/ 0 h 208"/>
                    <a:gd name="T56" fmla="*/ 0 w 348"/>
                    <a:gd name="T57" fmla="*/ 0 h 208"/>
                    <a:gd name="T58" fmla="*/ 0 w 348"/>
                    <a:gd name="T59" fmla="*/ 0 h 208"/>
                    <a:gd name="T60" fmla="*/ 0 w 348"/>
                    <a:gd name="T61" fmla="*/ 0 h 208"/>
                    <a:gd name="T62" fmla="*/ 0 w 348"/>
                    <a:gd name="T63" fmla="*/ 0 h 208"/>
                    <a:gd name="T64" fmla="*/ 0 w 348"/>
                    <a:gd name="T65" fmla="*/ 0 h 208"/>
                    <a:gd name="T66" fmla="*/ 0 w 348"/>
                    <a:gd name="T67" fmla="*/ 0 h 208"/>
                    <a:gd name="T68" fmla="*/ 0 w 348"/>
                    <a:gd name="T69" fmla="*/ 0 h 208"/>
                    <a:gd name="T70" fmla="*/ 0 w 348"/>
                    <a:gd name="T71" fmla="*/ 0 h 208"/>
                    <a:gd name="T72" fmla="*/ 0 w 348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8"/>
                    <a:gd name="T113" fmla="*/ 348 w 348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8">
                      <a:moveTo>
                        <a:pt x="348" y="94"/>
                      </a:moveTo>
                      <a:lnTo>
                        <a:pt x="348" y="115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7"/>
                      </a:lnTo>
                      <a:lnTo>
                        <a:pt x="330" y="174"/>
                      </a:lnTo>
                      <a:lnTo>
                        <a:pt x="324" y="181"/>
                      </a:lnTo>
                      <a:lnTo>
                        <a:pt x="319" y="187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0"/>
                      </a:lnTo>
                      <a:lnTo>
                        <a:pt x="291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1" y="4"/>
                      </a:lnTo>
                      <a:lnTo>
                        <a:pt x="299" y="6"/>
                      </a:lnTo>
                      <a:lnTo>
                        <a:pt x="306" y="10"/>
                      </a:lnTo>
                      <a:lnTo>
                        <a:pt x="313" y="16"/>
                      </a:lnTo>
                      <a:lnTo>
                        <a:pt x="319" y="21"/>
                      </a:lnTo>
                      <a:lnTo>
                        <a:pt x="324" y="26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4"/>
                      </a:lnTo>
                      <a:lnTo>
                        <a:pt x="347" y="84"/>
                      </a:lnTo>
                      <a:lnTo>
                        <a:pt x="348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3" name="Freeform 2438"/>
                <p:cNvSpPr>
                  <a:spLocks/>
                </p:cNvSpPr>
                <p:nvPr/>
              </p:nvSpPr>
              <p:spPr bwMode="auto">
                <a:xfrm>
                  <a:off x="1362" y="2287"/>
                  <a:ext cx="87" cy="52"/>
                </a:xfrm>
                <a:custGeom>
                  <a:avLst/>
                  <a:gdLst>
                    <a:gd name="T0" fmla="*/ 0 w 348"/>
                    <a:gd name="T1" fmla="*/ 0 h 209"/>
                    <a:gd name="T2" fmla="*/ 0 w 348"/>
                    <a:gd name="T3" fmla="*/ 0 h 209"/>
                    <a:gd name="T4" fmla="*/ 0 w 348"/>
                    <a:gd name="T5" fmla="*/ 0 h 209"/>
                    <a:gd name="T6" fmla="*/ 0 w 348"/>
                    <a:gd name="T7" fmla="*/ 0 h 209"/>
                    <a:gd name="T8" fmla="*/ 0 w 348"/>
                    <a:gd name="T9" fmla="*/ 0 h 209"/>
                    <a:gd name="T10" fmla="*/ 0 w 348"/>
                    <a:gd name="T11" fmla="*/ 0 h 209"/>
                    <a:gd name="T12" fmla="*/ 0 w 348"/>
                    <a:gd name="T13" fmla="*/ 0 h 209"/>
                    <a:gd name="T14" fmla="*/ 0 w 348"/>
                    <a:gd name="T15" fmla="*/ 0 h 209"/>
                    <a:gd name="T16" fmla="*/ 0 w 348"/>
                    <a:gd name="T17" fmla="*/ 0 h 209"/>
                    <a:gd name="T18" fmla="*/ 0 w 348"/>
                    <a:gd name="T19" fmla="*/ 0 h 209"/>
                    <a:gd name="T20" fmla="*/ 0 w 348"/>
                    <a:gd name="T21" fmla="*/ 0 h 209"/>
                    <a:gd name="T22" fmla="*/ 0 w 348"/>
                    <a:gd name="T23" fmla="*/ 0 h 209"/>
                    <a:gd name="T24" fmla="*/ 0 w 348"/>
                    <a:gd name="T25" fmla="*/ 0 h 209"/>
                    <a:gd name="T26" fmla="*/ 0 w 348"/>
                    <a:gd name="T27" fmla="*/ 0 h 209"/>
                    <a:gd name="T28" fmla="*/ 0 w 348"/>
                    <a:gd name="T29" fmla="*/ 0 h 209"/>
                    <a:gd name="T30" fmla="*/ 0 w 348"/>
                    <a:gd name="T31" fmla="*/ 0 h 209"/>
                    <a:gd name="T32" fmla="*/ 0 w 348"/>
                    <a:gd name="T33" fmla="*/ 0 h 209"/>
                    <a:gd name="T34" fmla="*/ 0 w 348"/>
                    <a:gd name="T35" fmla="*/ 0 h 209"/>
                    <a:gd name="T36" fmla="*/ 0 w 348"/>
                    <a:gd name="T37" fmla="*/ 0 h 209"/>
                    <a:gd name="T38" fmla="*/ 0 w 348"/>
                    <a:gd name="T39" fmla="*/ 0 h 209"/>
                    <a:gd name="T40" fmla="*/ 0 w 348"/>
                    <a:gd name="T41" fmla="*/ 0 h 209"/>
                    <a:gd name="T42" fmla="*/ 0 w 348"/>
                    <a:gd name="T43" fmla="*/ 0 h 209"/>
                    <a:gd name="T44" fmla="*/ 0 w 348"/>
                    <a:gd name="T45" fmla="*/ 0 h 209"/>
                    <a:gd name="T46" fmla="*/ 0 w 348"/>
                    <a:gd name="T47" fmla="*/ 0 h 209"/>
                    <a:gd name="T48" fmla="*/ 0 w 348"/>
                    <a:gd name="T49" fmla="*/ 0 h 209"/>
                    <a:gd name="T50" fmla="*/ 0 w 348"/>
                    <a:gd name="T51" fmla="*/ 0 h 209"/>
                    <a:gd name="T52" fmla="*/ 0 w 348"/>
                    <a:gd name="T53" fmla="*/ 0 h 209"/>
                    <a:gd name="T54" fmla="*/ 0 w 348"/>
                    <a:gd name="T55" fmla="*/ 0 h 209"/>
                    <a:gd name="T56" fmla="*/ 0 w 348"/>
                    <a:gd name="T57" fmla="*/ 0 h 209"/>
                    <a:gd name="T58" fmla="*/ 0 w 348"/>
                    <a:gd name="T59" fmla="*/ 0 h 209"/>
                    <a:gd name="T60" fmla="*/ 0 w 348"/>
                    <a:gd name="T61" fmla="*/ 0 h 209"/>
                    <a:gd name="T62" fmla="*/ 0 w 348"/>
                    <a:gd name="T63" fmla="*/ 0 h 209"/>
                    <a:gd name="T64" fmla="*/ 0 w 348"/>
                    <a:gd name="T65" fmla="*/ 0 h 209"/>
                    <a:gd name="T66" fmla="*/ 0 w 348"/>
                    <a:gd name="T67" fmla="*/ 0 h 209"/>
                    <a:gd name="T68" fmla="*/ 0 w 348"/>
                    <a:gd name="T69" fmla="*/ 0 h 209"/>
                    <a:gd name="T70" fmla="*/ 0 w 348"/>
                    <a:gd name="T71" fmla="*/ 0 h 209"/>
                    <a:gd name="T72" fmla="*/ 0 w 348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9"/>
                    <a:gd name="T113" fmla="*/ 348 w 348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9">
                      <a:moveTo>
                        <a:pt x="348" y="94"/>
                      </a:moveTo>
                      <a:lnTo>
                        <a:pt x="348" y="114"/>
                      </a:lnTo>
                      <a:lnTo>
                        <a:pt x="348" y="124"/>
                      </a:lnTo>
                      <a:lnTo>
                        <a:pt x="347" y="133"/>
                      </a:lnTo>
                      <a:lnTo>
                        <a:pt x="345" y="143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8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8"/>
                      </a:lnTo>
                      <a:lnTo>
                        <a:pt x="314" y="193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3" y="205"/>
                      </a:lnTo>
                      <a:lnTo>
                        <a:pt x="285" y="206"/>
                      </a:lnTo>
                      <a:lnTo>
                        <a:pt x="276" y="207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5" y="1"/>
                      </a:lnTo>
                      <a:lnTo>
                        <a:pt x="293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4" y="16"/>
                      </a:lnTo>
                      <a:lnTo>
                        <a:pt x="319" y="21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5" y="65"/>
                      </a:lnTo>
                      <a:lnTo>
                        <a:pt x="347" y="74"/>
                      </a:lnTo>
                      <a:lnTo>
                        <a:pt x="348" y="85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4" name="Freeform 2439"/>
                <p:cNvSpPr>
                  <a:spLocks/>
                </p:cNvSpPr>
                <p:nvPr/>
              </p:nvSpPr>
              <p:spPr bwMode="auto">
                <a:xfrm>
                  <a:off x="1362" y="2287"/>
                  <a:ext cx="87" cy="52"/>
                </a:xfrm>
                <a:custGeom>
                  <a:avLst/>
                  <a:gdLst>
                    <a:gd name="T0" fmla="*/ 0 w 348"/>
                    <a:gd name="T1" fmla="*/ 0 h 209"/>
                    <a:gd name="T2" fmla="*/ 0 w 348"/>
                    <a:gd name="T3" fmla="*/ 0 h 209"/>
                    <a:gd name="T4" fmla="*/ 0 w 348"/>
                    <a:gd name="T5" fmla="*/ 0 h 209"/>
                    <a:gd name="T6" fmla="*/ 0 w 348"/>
                    <a:gd name="T7" fmla="*/ 0 h 209"/>
                    <a:gd name="T8" fmla="*/ 0 w 348"/>
                    <a:gd name="T9" fmla="*/ 0 h 209"/>
                    <a:gd name="T10" fmla="*/ 0 w 348"/>
                    <a:gd name="T11" fmla="*/ 0 h 209"/>
                    <a:gd name="T12" fmla="*/ 0 w 348"/>
                    <a:gd name="T13" fmla="*/ 0 h 209"/>
                    <a:gd name="T14" fmla="*/ 0 w 348"/>
                    <a:gd name="T15" fmla="*/ 0 h 209"/>
                    <a:gd name="T16" fmla="*/ 0 w 348"/>
                    <a:gd name="T17" fmla="*/ 0 h 209"/>
                    <a:gd name="T18" fmla="*/ 0 w 348"/>
                    <a:gd name="T19" fmla="*/ 0 h 209"/>
                    <a:gd name="T20" fmla="*/ 0 w 348"/>
                    <a:gd name="T21" fmla="*/ 0 h 209"/>
                    <a:gd name="T22" fmla="*/ 0 w 348"/>
                    <a:gd name="T23" fmla="*/ 0 h 209"/>
                    <a:gd name="T24" fmla="*/ 0 w 348"/>
                    <a:gd name="T25" fmla="*/ 0 h 209"/>
                    <a:gd name="T26" fmla="*/ 0 w 348"/>
                    <a:gd name="T27" fmla="*/ 0 h 209"/>
                    <a:gd name="T28" fmla="*/ 0 w 348"/>
                    <a:gd name="T29" fmla="*/ 0 h 209"/>
                    <a:gd name="T30" fmla="*/ 0 w 348"/>
                    <a:gd name="T31" fmla="*/ 0 h 209"/>
                    <a:gd name="T32" fmla="*/ 0 w 348"/>
                    <a:gd name="T33" fmla="*/ 0 h 209"/>
                    <a:gd name="T34" fmla="*/ 0 w 348"/>
                    <a:gd name="T35" fmla="*/ 0 h 209"/>
                    <a:gd name="T36" fmla="*/ 0 w 348"/>
                    <a:gd name="T37" fmla="*/ 0 h 209"/>
                    <a:gd name="T38" fmla="*/ 0 w 348"/>
                    <a:gd name="T39" fmla="*/ 0 h 209"/>
                    <a:gd name="T40" fmla="*/ 0 w 348"/>
                    <a:gd name="T41" fmla="*/ 0 h 209"/>
                    <a:gd name="T42" fmla="*/ 0 w 348"/>
                    <a:gd name="T43" fmla="*/ 0 h 209"/>
                    <a:gd name="T44" fmla="*/ 0 w 348"/>
                    <a:gd name="T45" fmla="*/ 0 h 209"/>
                    <a:gd name="T46" fmla="*/ 0 w 348"/>
                    <a:gd name="T47" fmla="*/ 0 h 209"/>
                    <a:gd name="T48" fmla="*/ 0 w 348"/>
                    <a:gd name="T49" fmla="*/ 0 h 209"/>
                    <a:gd name="T50" fmla="*/ 0 w 348"/>
                    <a:gd name="T51" fmla="*/ 0 h 209"/>
                    <a:gd name="T52" fmla="*/ 0 w 348"/>
                    <a:gd name="T53" fmla="*/ 0 h 209"/>
                    <a:gd name="T54" fmla="*/ 0 w 348"/>
                    <a:gd name="T55" fmla="*/ 0 h 209"/>
                    <a:gd name="T56" fmla="*/ 0 w 348"/>
                    <a:gd name="T57" fmla="*/ 0 h 209"/>
                    <a:gd name="T58" fmla="*/ 0 w 348"/>
                    <a:gd name="T59" fmla="*/ 0 h 209"/>
                    <a:gd name="T60" fmla="*/ 0 w 348"/>
                    <a:gd name="T61" fmla="*/ 0 h 209"/>
                    <a:gd name="T62" fmla="*/ 0 w 348"/>
                    <a:gd name="T63" fmla="*/ 0 h 209"/>
                    <a:gd name="T64" fmla="*/ 0 w 348"/>
                    <a:gd name="T65" fmla="*/ 0 h 209"/>
                    <a:gd name="T66" fmla="*/ 0 w 348"/>
                    <a:gd name="T67" fmla="*/ 0 h 209"/>
                    <a:gd name="T68" fmla="*/ 0 w 348"/>
                    <a:gd name="T69" fmla="*/ 0 h 209"/>
                    <a:gd name="T70" fmla="*/ 0 w 348"/>
                    <a:gd name="T71" fmla="*/ 0 h 209"/>
                    <a:gd name="T72" fmla="*/ 0 w 348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9"/>
                    <a:gd name="T113" fmla="*/ 348 w 348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9">
                      <a:moveTo>
                        <a:pt x="348" y="94"/>
                      </a:moveTo>
                      <a:lnTo>
                        <a:pt x="348" y="114"/>
                      </a:lnTo>
                      <a:lnTo>
                        <a:pt x="348" y="124"/>
                      </a:lnTo>
                      <a:lnTo>
                        <a:pt x="347" y="133"/>
                      </a:lnTo>
                      <a:lnTo>
                        <a:pt x="345" y="143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8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8"/>
                      </a:lnTo>
                      <a:lnTo>
                        <a:pt x="314" y="193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3" y="205"/>
                      </a:lnTo>
                      <a:lnTo>
                        <a:pt x="285" y="206"/>
                      </a:lnTo>
                      <a:lnTo>
                        <a:pt x="276" y="207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5" y="1"/>
                      </a:lnTo>
                      <a:lnTo>
                        <a:pt x="293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4" y="16"/>
                      </a:lnTo>
                      <a:lnTo>
                        <a:pt x="319" y="21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5" y="65"/>
                      </a:lnTo>
                      <a:lnTo>
                        <a:pt x="347" y="74"/>
                      </a:lnTo>
                      <a:lnTo>
                        <a:pt x="348" y="85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5" name="Freeform 2440"/>
                <p:cNvSpPr>
                  <a:spLocks/>
                </p:cNvSpPr>
                <p:nvPr/>
              </p:nvSpPr>
              <p:spPr bwMode="auto">
                <a:xfrm>
                  <a:off x="1275" y="2289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1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6" name="Freeform 2441"/>
                <p:cNvSpPr>
                  <a:spLocks/>
                </p:cNvSpPr>
                <p:nvPr/>
              </p:nvSpPr>
              <p:spPr bwMode="auto">
                <a:xfrm>
                  <a:off x="1275" y="2289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1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7" name="Freeform 2442"/>
                <p:cNvSpPr>
                  <a:spLocks/>
                </p:cNvSpPr>
                <p:nvPr/>
              </p:nvSpPr>
              <p:spPr bwMode="auto">
                <a:xfrm>
                  <a:off x="1373" y="2385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0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8" y="186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8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8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18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39"/>
                      </a:lnTo>
                      <a:lnTo>
                        <a:pt x="338" y="47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8" name="Freeform 2443"/>
                <p:cNvSpPr>
                  <a:spLocks/>
                </p:cNvSpPr>
                <p:nvPr/>
              </p:nvSpPr>
              <p:spPr bwMode="auto">
                <a:xfrm>
                  <a:off x="1373" y="2385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0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8" y="186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8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8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18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39"/>
                      </a:lnTo>
                      <a:lnTo>
                        <a:pt x="338" y="47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09" name="Freeform 2444"/>
                <p:cNvSpPr>
                  <a:spLocks/>
                </p:cNvSpPr>
                <p:nvPr/>
              </p:nvSpPr>
              <p:spPr bwMode="auto">
                <a:xfrm>
                  <a:off x="1459" y="2386"/>
                  <a:ext cx="86" cy="52"/>
                </a:xfrm>
                <a:custGeom>
                  <a:avLst/>
                  <a:gdLst>
                    <a:gd name="T0" fmla="*/ 0 w 347"/>
                    <a:gd name="T1" fmla="*/ 0 h 209"/>
                    <a:gd name="T2" fmla="*/ 0 w 347"/>
                    <a:gd name="T3" fmla="*/ 0 h 209"/>
                    <a:gd name="T4" fmla="*/ 0 w 347"/>
                    <a:gd name="T5" fmla="*/ 0 h 209"/>
                    <a:gd name="T6" fmla="*/ 0 w 347"/>
                    <a:gd name="T7" fmla="*/ 0 h 209"/>
                    <a:gd name="T8" fmla="*/ 0 w 347"/>
                    <a:gd name="T9" fmla="*/ 0 h 209"/>
                    <a:gd name="T10" fmla="*/ 0 w 347"/>
                    <a:gd name="T11" fmla="*/ 0 h 209"/>
                    <a:gd name="T12" fmla="*/ 0 w 347"/>
                    <a:gd name="T13" fmla="*/ 0 h 209"/>
                    <a:gd name="T14" fmla="*/ 0 w 347"/>
                    <a:gd name="T15" fmla="*/ 0 h 209"/>
                    <a:gd name="T16" fmla="*/ 0 w 347"/>
                    <a:gd name="T17" fmla="*/ 0 h 209"/>
                    <a:gd name="T18" fmla="*/ 0 w 347"/>
                    <a:gd name="T19" fmla="*/ 0 h 209"/>
                    <a:gd name="T20" fmla="*/ 0 w 347"/>
                    <a:gd name="T21" fmla="*/ 0 h 209"/>
                    <a:gd name="T22" fmla="*/ 0 w 347"/>
                    <a:gd name="T23" fmla="*/ 0 h 209"/>
                    <a:gd name="T24" fmla="*/ 0 w 347"/>
                    <a:gd name="T25" fmla="*/ 0 h 209"/>
                    <a:gd name="T26" fmla="*/ 0 w 347"/>
                    <a:gd name="T27" fmla="*/ 0 h 209"/>
                    <a:gd name="T28" fmla="*/ 0 w 347"/>
                    <a:gd name="T29" fmla="*/ 0 h 209"/>
                    <a:gd name="T30" fmla="*/ 0 w 347"/>
                    <a:gd name="T31" fmla="*/ 0 h 209"/>
                    <a:gd name="T32" fmla="*/ 0 w 347"/>
                    <a:gd name="T33" fmla="*/ 0 h 209"/>
                    <a:gd name="T34" fmla="*/ 0 w 347"/>
                    <a:gd name="T35" fmla="*/ 0 h 209"/>
                    <a:gd name="T36" fmla="*/ 0 w 347"/>
                    <a:gd name="T37" fmla="*/ 0 h 209"/>
                    <a:gd name="T38" fmla="*/ 0 w 347"/>
                    <a:gd name="T39" fmla="*/ 0 h 209"/>
                    <a:gd name="T40" fmla="*/ 0 w 347"/>
                    <a:gd name="T41" fmla="*/ 0 h 209"/>
                    <a:gd name="T42" fmla="*/ 0 w 347"/>
                    <a:gd name="T43" fmla="*/ 0 h 209"/>
                    <a:gd name="T44" fmla="*/ 0 w 347"/>
                    <a:gd name="T45" fmla="*/ 0 h 209"/>
                    <a:gd name="T46" fmla="*/ 0 w 347"/>
                    <a:gd name="T47" fmla="*/ 0 h 209"/>
                    <a:gd name="T48" fmla="*/ 0 w 347"/>
                    <a:gd name="T49" fmla="*/ 0 h 209"/>
                    <a:gd name="T50" fmla="*/ 0 w 347"/>
                    <a:gd name="T51" fmla="*/ 0 h 209"/>
                    <a:gd name="T52" fmla="*/ 0 w 347"/>
                    <a:gd name="T53" fmla="*/ 0 h 209"/>
                    <a:gd name="T54" fmla="*/ 0 w 347"/>
                    <a:gd name="T55" fmla="*/ 0 h 209"/>
                    <a:gd name="T56" fmla="*/ 0 w 347"/>
                    <a:gd name="T57" fmla="*/ 0 h 209"/>
                    <a:gd name="T58" fmla="*/ 0 w 347"/>
                    <a:gd name="T59" fmla="*/ 0 h 209"/>
                    <a:gd name="T60" fmla="*/ 0 w 347"/>
                    <a:gd name="T61" fmla="*/ 0 h 209"/>
                    <a:gd name="T62" fmla="*/ 0 w 347"/>
                    <a:gd name="T63" fmla="*/ 0 h 209"/>
                    <a:gd name="T64" fmla="*/ 0 w 347"/>
                    <a:gd name="T65" fmla="*/ 0 h 209"/>
                    <a:gd name="T66" fmla="*/ 0 w 347"/>
                    <a:gd name="T67" fmla="*/ 0 h 209"/>
                    <a:gd name="T68" fmla="*/ 0 w 347"/>
                    <a:gd name="T69" fmla="*/ 0 h 209"/>
                    <a:gd name="T70" fmla="*/ 0 w 347"/>
                    <a:gd name="T71" fmla="*/ 0 h 209"/>
                    <a:gd name="T72" fmla="*/ 0 w 347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9"/>
                    <a:gd name="T113" fmla="*/ 347 w 347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9">
                      <a:moveTo>
                        <a:pt x="347" y="94"/>
                      </a:moveTo>
                      <a:lnTo>
                        <a:pt x="347" y="115"/>
                      </a:lnTo>
                      <a:lnTo>
                        <a:pt x="347" y="125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2"/>
                      </a:lnTo>
                      <a:lnTo>
                        <a:pt x="338" y="160"/>
                      </a:lnTo>
                      <a:lnTo>
                        <a:pt x="334" y="168"/>
                      </a:lnTo>
                      <a:lnTo>
                        <a:pt x="330" y="175"/>
                      </a:lnTo>
                      <a:lnTo>
                        <a:pt x="324" y="181"/>
                      </a:lnTo>
                      <a:lnTo>
                        <a:pt x="319" y="188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1" y="205"/>
                      </a:lnTo>
                      <a:lnTo>
                        <a:pt x="284" y="206"/>
                      </a:lnTo>
                      <a:lnTo>
                        <a:pt x="276" y="208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1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6"/>
                      </a:lnTo>
                      <a:lnTo>
                        <a:pt x="319" y="22"/>
                      </a:lnTo>
                      <a:lnTo>
                        <a:pt x="324" y="27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6"/>
                      </a:lnTo>
                      <a:lnTo>
                        <a:pt x="347" y="85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10" name="Freeform 2445"/>
                <p:cNvSpPr>
                  <a:spLocks/>
                </p:cNvSpPr>
                <p:nvPr/>
              </p:nvSpPr>
              <p:spPr bwMode="auto">
                <a:xfrm>
                  <a:off x="1459" y="2386"/>
                  <a:ext cx="86" cy="52"/>
                </a:xfrm>
                <a:custGeom>
                  <a:avLst/>
                  <a:gdLst>
                    <a:gd name="T0" fmla="*/ 0 w 347"/>
                    <a:gd name="T1" fmla="*/ 0 h 209"/>
                    <a:gd name="T2" fmla="*/ 0 w 347"/>
                    <a:gd name="T3" fmla="*/ 0 h 209"/>
                    <a:gd name="T4" fmla="*/ 0 w 347"/>
                    <a:gd name="T5" fmla="*/ 0 h 209"/>
                    <a:gd name="T6" fmla="*/ 0 w 347"/>
                    <a:gd name="T7" fmla="*/ 0 h 209"/>
                    <a:gd name="T8" fmla="*/ 0 w 347"/>
                    <a:gd name="T9" fmla="*/ 0 h 209"/>
                    <a:gd name="T10" fmla="*/ 0 w 347"/>
                    <a:gd name="T11" fmla="*/ 0 h 209"/>
                    <a:gd name="T12" fmla="*/ 0 w 347"/>
                    <a:gd name="T13" fmla="*/ 0 h 209"/>
                    <a:gd name="T14" fmla="*/ 0 w 347"/>
                    <a:gd name="T15" fmla="*/ 0 h 209"/>
                    <a:gd name="T16" fmla="*/ 0 w 347"/>
                    <a:gd name="T17" fmla="*/ 0 h 209"/>
                    <a:gd name="T18" fmla="*/ 0 w 347"/>
                    <a:gd name="T19" fmla="*/ 0 h 209"/>
                    <a:gd name="T20" fmla="*/ 0 w 347"/>
                    <a:gd name="T21" fmla="*/ 0 h 209"/>
                    <a:gd name="T22" fmla="*/ 0 w 347"/>
                    <a:gd name="T23" fmla="*/ 0 h 209"/>
                    <a:gd name="T24" fmla="*/ 0 w 347"/>
                    <a:gd name="T25" fmla="*/ 0 h 209"/>
                    <a:gd name="T26" fmla="*/ 0 w 347"/>
                    <a:gd name="T27" fmla="*/ 0 h 209"/>
                    <a:gd name="T28" fmla="*/ 0 w 347"/>
                    <a:gd name="T29" fmla="*/ 0 h 209"/>
                    <a:gd name="T30" fmla="*/ 0 w 347"/>
                    <a:gd name="T31" fmla="*/ 0 h 209"/>
                    <a:gd name="T32" fmla="*/ 0 w 347"/>
                    <a:gd name="T33" fmla="*/ 0 h 209"/>
                    <a:gd name="T34" fmla="*/ 0 w 347"/>
                    <a:gd name="T35" fmla="*/ 0 h 209"/>
                    <a:gd name="T36" fmla="*/ 0 w 347"/>
                    <a:gd name="T37" fmla="*/ 0 h 209"/>
                    <a:gd name="T38" fmla="*/ 0 w 347"/>
                    <a:gd name="T39" fmla="*/ 0 h 209"/>
                    <a:gd name="T40" fmla="*/ 0 w 347"/>
                    <a:gd name="T41" fmla="*/ 0 h 209"/>
                    <a:gd name="T42" fmla="*/ 0 w 347"/>
                    <a:gd name="T43" fmla="*/ 0 h 209"/>
                    <a:gd name="T44" fmla="*/ 0 w 347"/>
                    <a:gd name="T45" fmla="*/ 0 h 209"/>
                    <a:gd name="T46" fmla="*/ 0 w 347"/>
                    <a:gd name="T47" fmla="*/ 0 h 209"/>
                    <a:gd name="T48" fmla="*/ 0 w 347"/>
                    <a:gd name="T49" fmla="*/ 0 h 209"/>
                    <a:gd name="T50" fmla="*/ 0 w 347"/>
                    <a:gd name="T51" fmla="*/ 0 h 209"/>
                    <a:gd name="T52" fmla="*/ 0 w 347"/>
                    <a:gd name="T53" fmla="*/ 0 h 209"/>
                    <a:gd name="T54" fmla="*/ 0 w 347"/>
                    <a:gd name="T55" fmla="*/ 0 h 209"/>
                    <a:gd name="T56" fmla="*/ 0 w 347"/>
                    <a:gd name="T57" fmla="*/ 0 h 209"/>
                    <a:gd name="T58" fmla="*/ 0 w 347"/>
                    <a:gd name="T59" fmla="*/ 0 h 209"/>
                    <a:gd name="T60" fmla="*/ 0 w 347"/>
                    <a:gd name="T61" fmla="*/ 0 h 209"/>
                    <a:gd name="T62" fmla="*/ 0 w 347"/>
                    <a:gd name="T63" fmla="*/ 0 h 209"/>
                    <a:gd name="T64" fmla="*/ 0 w 347"/>
                    <a:gd name="T65" fmla="*/ 0 h 209"/>
                    <a:gd name="T66" fmla="*/ 0 w 347"/>
                    <a:gd name="T67" fmla="*/ 0 h 209"/>
                    <a:gd name="T68" fmla="*/ 0 w 347"/>
                    <a:gd name="T69" fmla="*/ 0 h 209"/>
                    <a:gd name="T70" fmla="*/ 0 w 347"/>
                    <a:gd name="T71" fmla="*/ 0 h 209"/>
                    <a:gd name="T72" fmla="*/ 0 w 347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9"/>
                    <a:gd name="T113" fmla="*/ 347 w 347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9">
                      <a:moveTo>
                        <a:pt x="347" y="94"/>
                      </a:moveTo>
                      <a:lnTo>
                        <a:pt x="347" y="115"/>
                      </a:lnTo>
                      <a:lnTo>
                        <a:pt x="347" y="125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2"/>
                      </a:lnTo>
                      <a:lnTo>
                        <a:pt x="338" y="160"/>
                      </a:lnTo>
                      <a:lnTo>
                        <a:pt x="334" y="168"/>
                      </a:lnTo>
                      <a:lnTo>
                        <a:pt x="330" y="175"/>
                      </a:lnTo>
                      <a:lnTo>
                        <a:pt x="324" y="181"/>
                      </a:lnTo>
                      <a:lnTo>
                        <a:pt x="319" y="188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1" y="205"/>
                      </a:lnTo>
                      <a:lnTo>
                        <a:pt x="284" y="206"/>
                      </a:lnTo>
                      <a:lnTo>
                        <a:pt x="276" y="208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1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6"/>
                      </a:lnTo>
                      <a:lnTo>
                        <a:pt x="319" y="22"/>
                      </a:lnTo>
                      <a:lnTo>
                        <a:pt x="324" y="27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6"/>
                      </a:lnTo>
                      <a:lnTo>
                        <a:pt x="347" y="85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11" name="Freeform 2446"/>
                <p:cNvSpPr>
                  <a:spLocks/>
                </p:cNvSpPr>
                <p:nvPr/>
              </p:nvSpPr>
              <p:spPr bwMode="auto">
                <a:xfrm>
                  <a:off x="1402" y="2485"/>
                  <a:ext cx="87" cy="52"/>
                </a:xfrm>
                <a:custGeom>
                  <a:avLst/>
                  <a:gdLst>
                    <a:gd name="T0" fmla="*/ 0 w 349"/>
                    <a:gd name="T1" fmla="*/ 0 h 208"/>
                    <a:gd name="T2" fmla="*/ 0 w 349"/>
                    <a:gd name="T3" fmla="*/ 0 h 208"/>
                    <a:gd name="T4" fmla="*/ 0 w 349"/>
                    <a:gd name="T5" fmla="*/ 0 h 208"/>
                    <a:gd name="T6" fmla="*/ 0 w 349"/>
                    <a:gd name="T7" fmla="*/ 0 h 208"/>
                    <a:gd name="T8" fmla="*/ 0 w 349"/>
                    <a:gd name="T9" fmla="*/ 0 h 208"/>
                    <a:gd name="T10" fmla="*/ 0 w 349"/>
                    <a:gd name="T11" fmla="*/ 0 h 208"/>
                    <a:gd name="T12" fmla="*/ 0 w 349"/>
                    <a:gd name="T13" fmla="*/ 0 h 208"/>
                    <a:gd name="T14" fmla="*/ 0 w 349"/>
                    <a:gd name="T15" fmla="*/ 0 h 208"/>
                    <a:gd name="T16" fmla="*/ 0 w 349"/>
                    <a:gd name="T17" fmla="*/ 0 h 208"/>
                    <a:gd name="T18" fmla="*/ 0 w 349"/>
                    <a:gd name="T19" fmla="*/ 0 h 208"/>
                    <a:gd name="T20" fmla="*/ 0 w 349"/>
                    <a:gd name="T21" fmla="*/ 0 h 208"/>
                    <a:gd name="T22" fmla="*/ 0 w 349"/>
                    <a:gd name="T23" fmla="*/ 0 h 208"/>
                    <a:gd name="T24" fmla="*/ 0 w 349"/>
                    <a:gd name="T25" fmla="*/ 0 h 208"/>
                    <a:gd name="T26" fmla="*/ 0 w 349"/>
                    <a:gd name="T27" fmla="*/ 0 h 208"/>
                    <a:gd name="T28" fmla="*/ 0 w 349"/>
                    <a:gd name="T29" fmla="*/ 0 h 208"/>
                    <a:gd name="T30" fmla="*/ 0 w 349"/>
                    <a:gd name="T31" fmla="*/ 0 h 208"/>
                    <a:gd name="T32" fmla="*/ 0 w 349"/>
                    <a:gd name="T33" fmla="*/ 0 h 208"/>
                    <a:gd name="T34" fmla="*/ 0 w 349"/>
                    <a:gd name="T35" fmla="*/ 0 h 208"/>
                    <a:gd name="T36" fmla="*/ 0 w 349"/>
                    <a:gd name="T37" fmla="*/ 0 h 208"/>
                    <a:gd name="T38" fmla="*/ 0 w 349"/>
                    <a:gd name="T39" fmla="*/ 0 h 208"/>
                    <a:gd name="T40" fmla="*/ 0 w 349"/>
                    <a:gd name="T41" fmla="*/ 0 h 208"/>
                    <a:gd name="T42" fmla="*/ 0 w 349"/>
                    <a:gd name="T43" fmla="*/ 0 h 208"/>
                    <a:gd name="T44" fmla="*/ 0 w 349"/>
                    <a:gd name="T45" fmla="*/ 0 h 208"/>
                    <a:gd name="T46" fmla="*/ 0 w 349"/>
                    <a:gd name="T47" fmla="*/ 0 h 208"/>
                    <a:gd name="T48" fmla="*/ 0 w 349"/>
                    <a:gd name="T49" fmla="*/ 0 h 208"/>
                    <a:gd name="T50" fmla="*/ 0 w 349"/>
                    <a:gd name="T51" fmla="*/ 0 h 208"/>
                    <a:gd name="T52" fmla="*/ 0 w 349"/>
                    <a:gd name="T53" fmla="*/ 0 h 208"/>
                    <a:gd name="T54" fmla="*/ 0 w 349"/>
                    <a:gd name="T55" fmla="*/ 0 h 208"/>
                    <a:gd name="T56" fmla="*/ 0 w 349"/>
                    <a:gd name="T57" fmla="*/ 0 h 208"/>
                    <a:gd name="T58" fmla="*/ 0 w 349"/>
                    <a:gd name="T59" fmla="*/ 0 h 208"/>
                    <a:gd name="T60" fmla="*/ 0 w 349"/>
                    <a:gd name="T61" fmla="*/ 0 h 208"/>
                    <a:gd name="T62" fmla="*/ 0 w 349"/>
                    <a:gd name="T63" fmla="*/ 0 h 208"/>
                    <a:gd name="T64" fmla="*/ 0 w 349"/>
                    <a:gd name="T65" fmla="*/ 0 h 208"/>
                    <a:gd name="T66" fmla="*/ 0 w 349"/>
                    <a:gd name="T67" fmla="*/ 0 h 208"/>
                    <a:gd name="T68" fmla="*/ 0 w 349"/>
                    <a:gd name="T69" fmla="*/ 0 h 208"/>
                    <a:gd name="T70" fmla="*/ 0 w 349"/>
                    <a:gd name="T71" fmla="*/ 0 h 208"/>
                    <a:gd name="T72" fmla="*/ 0 w 349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9"/>
                    <a:gd name="T112" fmla="*/ 0 h 208"/>
                    <a:gd name="T113" fmla="*/ 349 w 349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9" h="208">
                      <a:moveTo>
                        <a:pt x="349" y="94"/>
                      </a:moveTo>
                      <a:lnTo>
                        <a:pt x="349" y="113"/>
                      </a:lnTo>
                      <a:lnTo>
                        <a:pt x="348" y="124"/>
                      </a:lnTo>
                      <a:lnTo>
                        <a:pt x="348" y="133"/>
                      </a:lnTo>
                      <a:lnTo>
                        <a:pt x="345" y="142"/>
                      </a:lnTo>
                      <a:lnTo>
                        <a:pt x="342" y="152"/>
                      </a:lnTo>
                      <a:lnTo>
                        <a:pt x="340" y="160"/>
                      </a:lnTo>
                      <a:lnTo>
                        <a:pt x="336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3"/>
                      </a:lnTo>
                      <a:lnTo>
                        <a:pt x="307" y="196"/>
                      </a:lnTo>
                      <a:lnTo>
                        <a:pt x="300" y="200"/>
                      </a:lnTo>
                      <a:lnTo>
                        <a:pt x="292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7" y="10"/>
                      </a:lnTo>
                      <a:lnTo>
                        <a:pt x="313" y="16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6" y="41"/>
                      </a:lnTo>
                      <a:lnTo>
                        <a:pt x="340" y="49"/>
                      </a:lnTo>
                      <a:lnTo>
                        <a:pt x="342" y="57"/>
                      </a:lnTo>
                      <a:lnTo>
                        <a:pt x="345" y="66"/>
                      </a:lnTo>
                      <a:lnTo>
                        <a:pt x="348" y="74"/>
                      </a:lnTo>
                      <a:lnTo>
                        <a:pt x="348" y="84"/>
                      </a:lnTo>
                      <a:lnTo>
                        <a:pt x="349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12" name="Freeform 2447"/>
                <p:cNvSpPr>
                  <a:spLocks/>
                </p:cNvSpPr>
                <p:nvPr/>
              </p:nvSpPr>
              <p:spPr bwMode="auto">
                <a:xfrm>
                  <a:off x="1402" y="2485"/>
                  <a:ext cx="87" cy="52"/>
                </a:xfrm>
                <a:custGeom>
                  <a:avLst/>
                  <a:gdLst>
                    <a:gd name="T0" fmla="*/ 0 w 349"/>
                    <a:gd name="T1" fmla="*/ 0 h 208"/>
                    <a:gd name="T2" fmla="*/ 0 w 349"/>
                    <a:gd name="T3" fmla="*/ 0 h 208"/>
                    <a:gd name="T4" fmla="*/ 0 w 349"/>
                    <a:gd name="T5" fmla="*/ 0 h 208"/>
                    <a:gd name="T6" fmla="*/ 0 w 349"/>
                    <a:gd name="T7" fmla="*/ 0 h 208"/>
                    <a:gd name="T8" fmla="*/ 0 w 349"/>
                    <a:gd name="T9" fmla="*/ 0 h 208"/>
                    <a:gd name="T10" fmla="*/ 0 w 349"/>
                    <a:gd name="T11" fmla="*/ 0 h 208"/>
                    <a:gd name="T12" fmla="*/ 0 w 349"/>
                    <a:gd name="T13" fmla="*/ 0 h 208"/>
                    <a:gd name="T14" fmla="*/ 0 w 349"/>
                    <a:gd name="T15" fmla="*/ 0 h 208"/>
                    <a:gd name="T16" fmla="*/ 0 w 349"/>
                    <a:gd name="T17" fmla="*/ 0 h 208"/>
                    <a:gd name="T18" fmla="*/ 0 w 349"/>
                    <a:gd name="T19" fmla="*/ 0 h 208"/>
                    <a:gd name="T20" fmla="*/ 0 w 349"/>
                    <a:gd name="T21" fmla="*/ 0 h 208"/>
                    <a:gd name="T22" fmla="*/ 0 w 349"/>
                    <a:gd name="T23" fmla="*/ 0 h 208"/>
                    <a:gd name="T24" fmla="*/ 0 w 349"/>
                    <a:gd name="T25" fmla="*/ 0 h 208"/>
                    <a:gd name="T26" fmla="*/ 0 w 349"/>
                    <a:gd name="T27" fmla="*/ 0 h 208"/>
                    <a:gd name="T28" fmla="*/ 0 w 349"/>
                    <a:gd name="T29" fmla="*/ 0 h 208"/>
                    <a:gd name="T30" fmla="*/ 0 w 349"/>
                    <a:gd name="T31" fmla="*/ 0 h 208"/>
                    <a:gd name="T32" fmla="*/ 0 w 349"/>
                    <a:gd name="T33" fmla="*/ 0 h 208"/>
                    <a:gd name="T34" fmla="*/ 0 w 349"/>
                    <a:gd name="T35" fmla="*/ 0 h 208"/>
                    <a:gd name="T36" fmla="*/ 0 w 349"/>
                    <a:gd name="T37" fmla="*/ 0 h 208"/>
                    <a:gd name="T38" fmla="*/ 0 w 349"/>
                    <a:gd name="T39" fmla="*/ 0 h 208"/>
                    <a:gd name="T40" fmla="*/ 0 w 349"/>
                    <a:gd name="T41" fmla="*/ 0 h 208"/>
                    <a:gd name="T42" fmla="*/ 0 w 349"/>
                    <a:gd name="T43" fmla="*/ 0 h 208"/>
                    <a:gd name="T44" fmla="*/ 0 w 349"/>
                    <a:gd name="T45" fmla="*/ 0 h 208"/>
                    <a:gd name="T46" fmla="*/ 0 w 349"/>
                    <a:gd name="T47" fmla="*/ 0 h 208"/>
                    <a:gd name="T48" fmla="*/ 0 w 349"/>
                    <a:gd name="T49" fmla="*/ 0 h 208"/>
                    <a:gd name="T50" fmla="*/ 0 w 349"/>
                    <a:gd name="T51" fmla="*/ 0 h 208"/>
                    <a:gd name="T52" fmla="*/ 0 w 349"/>
                    <a:gd name="T53" fmla="*/ 0 h 208"/>
                    <a:gd name="T54" fmla="*/ 0 w 349"/>
                    <a:gd name="T55" fmla="*/ 0 h 208"/>
                    <a:gd name="T56" fmla="*/ 0 w 349"/>
                    <a:gd name="T57" fmla="*/ 0 h 208"/>
                    <a:gd name="T58" fmla="*/ 0 w 349"/>
                    <a:gd name="T59" fmla="*/ 0 h 208"/>
                    <a:gd name="T60" fmla="*/ 0 w 349"/>
                    <a:gd name="T61" fmla="*/ 0 h 208"/>
                    <a:gd name="T62" fmla="*/ 0 w 349"/>
                    <a:gd name="T63" fmla="*/ 0 h 208"/>
                    <a:gd name="T64" fmla="*/ 0 w 349"/>
                    <a:gd name="T65" fmla="*/ 0 h 208"/>
                    <a:gd name="T66" fmla="*/ 0 w 349"/>
                    <a:gd name="T67" fmla="*/ 0 h 208"/>
                    <a:gd name="T68" fmla="*/ 0 w 349"/>
                    <a:gd name="T69" fmla="*/ 0 h 208"/>
                    <a:gd name="T70" fmla="*/ 0 w 349"/>
                    <a:gd name="T71" fmla="*/ 0 h 208"/>
                    <a:gd name="T72" fmla="*/ 0 w 349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9"/>
                    <a:gd name="T112" fmla="*/ 0 h 208"/>
                    <a:gd name="T113" fmla="*/ 349 w 349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9" h="208">
                      <a:moveTo>
                        <a:pt x="349" y="94"/>
                      </a:moveTo>
                      <a:lnTo>
                        <a:pt x="349" y="113"/>
                      </a:lnTo>
                      <a:lnTo>
                        <a:pt x="348" y="124"/>
                      </a:lnTo>
                      <a:lnTo>
                        <a:pt x="348" y="133"/>
                      </a:lnTo>
                      <a:lnTo>
                        <a:pt x="345" y="142"/>
                      </a:lnTo>
                      <a:lnTo>
                        <a:pt x="342" y="152"/>
                      </a:lnTo>
                      <a:lnTo>
                        <a:pt x="340" y="160"/>
                      </a:lnTo>
                      <a:lnTo>
                        <a:pt x="336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3"/>
                      </a:lnTo>
                      <a:lnTo>
                        <a:pt x="307" y="196"/>
                      </a:lnTo>
                      <a:lnTo>
                        <a:pt x="300" y="200"/>
                      </a:lnTo>
                      <a:lnTo>
                        <a:pt x="292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7" y="10"/>
                      </a:lnTo>
                      <a:lnTo>
                        <a:pt x="313" y="16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6" y="41"/>
                      </a:lnTo>
                      <a:lnTo>
                        <a:pt x="340" y="49"/>
                      </a:lnTo>
                      <a:lnTo>
                        <a:pt x="342" y="57"/>
                      </a:lnTo>
                      <a:lnTo>
                        <a:pt x="345" y="66"/>
                      </a:lnTo>
                      <a:lnTo>
                        <a:pt x="348" y="74"/>
                      </a:lnTo>
                      <a:lnTo>
                        <a:pt x="348" y="84"/>
                      </a:lnTo>
                      <a:lnTo>
                        <a:pt x="349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13" name="Freeform 2448"/>
                <p:cNvSpPr>
                  <a:spLocks/>
                </p:cNvSpPr>
                <p:nvPr/>
              </p:nvSpPr>
              <p:spPr bwMode="auto">
                <a:xfrm>
                  <a:off x="1315" y="24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3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5" y="142"/>
                      </a:lnTo>
                      <a:lnTo>
                        <a:pt x="342" y="150"/>
                      </a:lnTo>
                      <a:lnTo>
                        <a:pt x="338" y="159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2"/>
                      </a:lnTo>
                      <a:lnTo>
                        <a:pt x="306" y="196"/>
                      </a:lnTo>
                      <a:lnTo>
                        <a:pt x="300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7"/>
                      </a:lnTo>
                      <a:lnTo>
                        <a:pt x="342" y="56"/>
                      </a:lnTo>
                      <a:lnTo>
                        <a:pt x="345" y="64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14" name="Freeform 2449"/>
                <p:cNvSpPr>
                  <a:spLocks/>
                </p:cNvSpPr>
                <p:nvPr/>
              </p:nvSpPr>
              <p:spPr bwMode="auto">
                <a:xfrm>
                  <a:off x="1315" y="24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3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5" y="142"/>
                      </a:lnTo>
                      <a:lnTo>
                        <a:pt x="342" y="150"/>
                      </a:lnTo>
                      <a:lnTo>
                        <a:pt x="338" y="159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2"/>
                      </a:lnTo>
                      <a:lnTo>
                        <a:pt x="306" y="196"/>
                      </a:lnTo>
                      <a:lnTo>
                        <a:pt x="300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7"/>
                      </a:lnTo>
                      <a:lnTo>
                        <a:pt x="342" y="56"/>
                      </a:lnTo>
                      <a:lnTo>
                        <a:pt x="345" y="64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3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</p:grpSp>
        </p:grpSp>
        <p:grpSp>
          <p:nvGrpSpPr>
            <p:cNvPr id="453815" name="Group 2450"/>
            <p:cNvGrpSpPr>
              <a:grpSpLocks/>
            </p:cNvGrpSpPr>
            <p:nvPr/>
          </p:nvGrpSpPr>
          <p:grpSpPr bwMode="auto">
            <a:xfrm>
              <a:off x="1786" y="2100"/>
              <a:ext cx="950" cy="951"/>
              <a:chOff x="1786" y="2100"/>
              <a:chExt cx="950" cy="951"/>
            </a:xfrm>
          </p:grpSpPr>
          <p:sp>
            <p:nvSpPr>
              <p:cNvPr id="453816" name="Rectangle 2451"/>
              <p:cNvSpPr>
                <a:spLocks noChangeArrowheads="1"/>
              </p:cNvSpPr>
              <p:nvPr/>
            </p:nvSpPr>
            <p:spPr bwMode="auto">
              <a:xfrm>
                <a:off x="1786" y="2896"/>
                <a:ext cx="554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>
                    <a:solidFill>
                      <a:srgbClr val="FFFFFF"/>
                    </a:solidFill>
                  </a:rPr>
                  <a:t>Lisossomo</a:t>
                </a:r>
                <a:endParaRPr lang="pt-BR" b="1"/>
              </a:p>
            </p:txBody>
          </p:sp>
          <p:grpSp>
            <p:nvGrpSpPr>
              <p:cNvPr id="453817" name="Group 2452"/>
              <p:cNvGrpSpPr>
                <a:grpSpLocks/>
              </p:cNvGrpSpPr>
              <p:nvPr/>
            </p:nvGrpSpPr>
            <p:grpSpPr bwMode="auto">
              <a:xfrm>
                <a:off x="1901" y="2100"/>
                <a:ext cx="835" cy="667"/>
                <a:chOff x="1887" y="2100"/>
                <a:chExt cx="835" cy="667"/>
              </a:xfrm>
            </p:grpSpPr>
            <p:sp>
              <p:nvSpPr>
                <p:cNvPr id="453818" name="Freeform 2453"/>
                <p:cNvSpPr>
                  <a:spLocks/>
                </p:cNvSpPr>
                <p:nvPr/>
              </p:nvSpPr>
              <p:spPr bwMode="auto">
                <a:xfrm>
                  <a:off x="2339" y="2356"/>
                  <a:ext cx="318" cy="19"/>
                </a:xfrm>
                <a:custGeom>
                  <a:avLst/>
                  <a:gdLst>
                    <a:gd name="T0" fmla="*/ 0 w 1271"/>
                    <a:gd name="T1" fmla="*/ 0 h 76"/>
                    <a:gd name="T2" fmla="*/ 0 w 1271"/>
                    <a:gd name="T3" fmla="*/ 0 h 76"/>
                    <a:gd name="T4" fmla="*/ 0 w 1271"/>
                    <a:gd name="T5" fmla="*/ 0 h 76"/>
                    <a:gd name="T6" fmla="*/ 0 w 1271"/>
                    <a:gd name="T7" fmla="*/ 0 h 76"/>
                    <a:gd name="T8" fmla="*/ 0 w 1271"/>
                    <a:gd name="T9" fmla="*/ 0 h 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71"/>
                    <a:gd name="T16" fmla="*/ 0 h 76"/>
                    <a:gd name="T17" fmla="*/ 1271 w 1271"/>
                    <a:gd name="T18" fmla="*/ 76 h 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71" h="76">
                      <a:moveTo>
                        <a:pt x="1271" y="16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71" y="76"/>
                      </a:lnTo>
                      <a:lnTo>
                        <a:pt x="1271" y="1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19" name="Freeform 2454"/>
                <p:cNvSpPr>
                  <a:spLocks/>
                </p:cNvSpPr>
                <p:nvPr/>
              </p:nvSpPr>
              <p:spPr bwMode="auto">
                <a:xfrm>
                  <a:off x="2650" y="2328"/>
                  <a:ext cx="72" cy="79"/>
                </a:xfrm>
                <a:custGeom>
                  <a:avLst/>
                  <a:gdLst>
                    <a:gd name="T0" fmla="*/ 0 w 287"/>
                    <a:gd name="T1" fmla="*/ 0 h 314"/>
                    <a:gd name="T2" fmla="*/ 0 w 287"/>
                    <a:gd name="T3" fmla="*/ 0 h 314"/>
                    <a:gd name="T4" fmla="*/ 0 w 287"/>
                    <a:gd name="T5" fmla="*/ 0 h 314"/>
                    <a:gd name="T6" fmla="*/ 0 w 287"/>
                    <a:gd name="T7" fmla="*/ 0 h 314"/>
                    <a:gd name="T8" fmla="*/ 0 w 287"/>
                    <a:gd name="T9" fmla="*/ 0 h 314"/>
                    <a:gd name="T10" fmla="*/ 0 w 287"/>
                    <a:gd name="T11" fmla="*/ 0 h 3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7"/>
                    <a:gd name="T19" fmla="*/ 0 h 314"/>
                    <a:gd name="T20" fmla="*/ 287 w 287"/>
                    <a:gd name="T21" fmla="*/ 314 h 3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7" h="314">
                      <a:moveTo>
                        <a:pt x="4" y="0"/>
                      </a:moveTo>
                      <a:lnTo>
                        <a:pt x="287" y="160"/>
                      </a:lnTo>
                      <a:lnTo>
                        <a:pt x="0" y="314"/>
                      </a:lnTo>
                      <a:lnTo>
                        <a:pt x="4" y="0"/>
                      </a:lnTo>
                      <a:lnTo>
                        <a:pt x="287" y="16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0" name="Freeform 2455"/>
                <p:cNvSpPr>
                  <a:spLocks/>
                </p:cNvSpPr>
                <p:nvPr/>
              </p:nvSpPr>
              <p:spPr bwMode="auto">
                <a:xfrm>
                  <a:off x="2124" y="2100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9"/>
                      </a:lnTo>
                      <a:lnTo>
                        <a:pt x="326" y="118"/>
                      </a:lnTo>
                      <a:lnTo>
                        <a:pt x="325" y="126"/>
                      </a:lnTo>
                      <a:lnTo>
                        <a:pt x="322" y="135"/>
                      </a:lnTo>
                      <a:lnTo>
                        <a:pt x="321" y="143"/>
                      </a:lnTo>
                      <a:lnTo>
                        <a:pt x="317" y="151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1"/>
                      </a:lnTo>
                      <a:lnTo>
                        <a:pt x="300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7" y="194"/>
                      </a:lnTo>
                      <a:lnTo>
                        <a:pt x="259" y="196"/>
                      </a:lnTo>
                      <a:lnTo>
                        <a:pt x="251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2"/>
                      </a:lnTo>
                      <a:lnTo>
                        <a:pt x="267" y="3"/>
                      </a:lnTo>
                      <a:lnTo>
                        <a:pt x="273" y="4"/>
                      </a:lnTo>
                      <a:lnTo>
                        <a:pt x="281" y="8"/>
                      </a:lnTo>
                      <a:lnTo>
                        <a:pt x="288" y="11"/>
                      </a:lnTo>
                      <a:lnTo>
                        <a:pt x="293" y="16"/>
                      </a:lnTo>
                      <a:lnTo>
                        <a:pt x="300" y="20"/>
                      </a:lnTo>
                      <a:lnTo>
                        <a:pt x="305" y="27"/>
                      </a:lnTo>
                      <a:lnTo>
                        <a:pt x="309" y="32"/>
                      </a:lnTo>
                      <a:lnTo>
                        <a:pt x="313" y="39"/>
                      </a:lnTo>
                      <a:lnTo>
                        <a:pt x="317" y="47"/>
                      </a:lnTo>
                      <a:lnTo>
                        <a:pt x="321" y="55"/>
                      </a:lnTo>
                      <a:lnTo>
                        <a:pt x="322" y="62"/>
                      </a:lnTo>
                      <a:lnTo>
                        <a:pt x="325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1" name="Freeform 2456"/>
                <p:cNvSpPr>
                  <a:spLocks/>
                </p:cNvSpPr>
                <p:nvPr/>
              </p:nvSpPr>
              <p:spPr bwMode="auto">
                <a:xfrm>
                  <a:off x="2124" y="2100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9"/>
                      </a:lnTo>
                      <a:lnTo>
                        <a:pt x="326" y="118"/>
                      </a:lnTo>
                      <a:lnTo>
                        <a:pt x="325" y="126"/>
                      </a:lnTo>
                      <a:lnTo>
                        <a:pt x="322" y="135"/>
                      </a:lnTo>
                      <a:lnTo>
                        <a:pt x="321" y="143"/>
                      </a:lnTo>
                      <a:lnTo>
                        <a:pt x="317" y="151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1"/>
                      </a:lnTo>
                      <a:lnTo>
                        <a:pt x="300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7" y="194"/>
                      </a:lnTo>
                      <a:lnTo>
                        <a:pt x="259" y="196"/>
                      </a:lnTo>
                      <a:lnTo>
                        <a:pt x="251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2"/>
                      </a:lnTo>
                      <a:lnTo>
                        <a:pt x="267" y="3"/>
                      </a:lnTo>
                      <a:lnTo>
                        <a:pt x="273" y="4"/>
                      </a:lnTo>
                      <a:lnTo>
                        <a:pt x="281" y="8"/>
                      </a:lnTo>
                      <a:lnTo>
                        <a:pt x="288" y="11"/>
                      </a:lnTo>
                      <a:lnTo>
                        <a:pt x="293" y="16"/>
                      </a:lnTo>
                      <a:lnTo>
                        <a:pt x="300" y="20"/>
                      </a:lnTo>
                      <a:lnTo>
                        <a:pt x="305" y="27"/>
                      </a:lnTo>
                      <a:lnTo>
                        <a:pt x="309" y="32"/>
                      </a:lnTo>
                      <a:lnTo>
                        <a:pt x="313" y="39"/>
                      </a:lnTo>
                      <a:lnTo>
                        <a:pt x="317" y="47"/>
                      </a:lnTo>
                      <a:lnTo>
                        <a:pt x="321" y="55"/>
                      </a:lnTo>
                      <a:lnTo>
                        <a:pt x="322" y="62"/>
                      </a:lnTo>
                      <a:lnTo>
                        <a:pt x="325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2" name="Freeform 2457"/>
                <p:cNvSpPr>
                  <a:spLocks/>
                </p:cNvSpPr>
                <p:nvPr/>
              </p:nvSpPr>
              <p:spPr bwMode="auto">
                <a:xfrm>
                  <a:off x="2075" y="2239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7"/>
                      </a:lnTo>
                      <a:lnTo>
                        <a:pt x="326" y="117"/>
                      </a:lnTo>
                      <a:lnTo>
                        <a:pt x="324" y="126"/>
                      </a:lnTo>
                      <a:lnTo>
                        <a:pt x="323" y="134"/>
                      </a:lnTo>
                      <a:lnTo>
                        <a:pt x="320" y="143"/>
                      </a:lnTo>
                      <a:lnTo>
                        <a:pt x="316" y="151"/>
                      </a:lnTo>
                      <a:lnTo>
                        <a:pt x="314" y="158"/>
                      </a:lnTo>
                      <a:lnTo>
                        <a:pt x="308" y="164"/>
                      </a:lnTo>
                      <a:lnTo>
                        <a:pt x="304" y="171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7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6" y="194"/>
                      </a:lnTo>
                      <a:lnTo>
                        <a:pt x="258" y="196"/>
                      </a:lnTo>
                      <a:lnTo>
                        <a:pt x="250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2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7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4" y="26"/>
                      </a:lnTo>
                      <a:lnTo>
                        <a:pt x="308" y="32"/>
                      </a:lnTo>
                      <a:lnTo>
                        <a:pt x="314" y="39"/>
                      </a:lnTo>
                      <a:lnTo>
                        <a:pt x="316" y="47"/>
                      </a:lnTo>
                      <a:lnTo>
                        <a:pt x="320" y="53"/>
                      </a:lnTo>
                      <a:lnTo>
                        <a:pt x="323" y="62"/>
                      </a:lnTo>
                      <a:lnTo>
                        <a:pt x="324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3" name="Freeform 2458"/>
                <p:cNvSpPr>
                  <a:spLocks/>
                </p:cNvSpPr>
                <p:nvPr/>
              </p:nvSpPr>
              <p:spPr bwMode="auto">
                <a:xfrm>
                  <a:off x="2075" y="2239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7"/>
                      </a:lnTo>
                      <a:lnTo>
                        <a:pt x="326" y="117"/>
                      </a:lnTo>
                      <a:lnTo>
                        <a:pt x="324" y="126"/>
                      </a:lnTo>
                      <a:lnTo>
                        <a:pt x="323" y="134"/>
                      </a:lnTo>
                      <a:lnTo>
                        <a:pt x="320" y="143"/>
                      </a:lnTo>
                      <a:lnTo>
                        <a:pt x="316" y="151"/>
                      </a:lnTo>
                      <a:lnTo>
                        <a:pt x="314" y="158"/>
                      </a:lnTo>
                      <a:lnTo>
                        <a:pt x="308" y="164"/>
                      </a:lnTo>
                      <a:lnTo>
                        <a:pt x="304" y="171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7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6" y="194"/>
                      </a:lnTo>
                      <a:lnTo>
                        <a:pt x="258" y="196"/>
                      </a:lnTo>
                      <a:lnTo>
                        <a:pt x="250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2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7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4" y="26"/>
                      </a:lnTo>
                      <a:lnTo>
                        <a:pt x="308" y="32"/>
                      </a:lnTo>
                      <a:lnTo>
                        <a:pt x="314" y="39"/>
                      </a:lnTo>
                      <a:lnTo>
                        <a:pt x="316" y="47"/>
                      </a:lnTo>
                      <a:lnTo>
                        <a:pt x="320" y="53"/>
                      </a:lnTo>
                      <a:lnTo>
                        <a:pt x="323" y="62"/>
                      </a:lnTo>
                      <a:lnTo>
                        <a:pt x="324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4" name="Freeform 2459"/>
                <p:cNvSpPr>
                  <a:spLocks/>
                </p:cNvSpPr>
                <p:nvPr/>
              </p:nvSpPr>
              <p:spPr bwMode="auto">
                <a:xfrm>
                  <a:off x="2173" y="2215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19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3"/>
                      </a:lnTo>
                      <a:lnTo>
                        <a:pt x="303" y="169"/>
                      </a:lnTo>
                      <a:lnTo>
                        <a:pt x="298" y="175"/>
                      </a:lnTo>
                      <a:lnTo>
                        <a:pt x="293" y="179"/>
                      </a:lnTo>
                      <a:lnTo>
                        <a:pt x="286" y="185"/>
                      </a:lnTo>
                      <a:lnTo>
                        <a:pt x="280" y="187"/>
                      </a:lnTo>
                      <a:lnTo>
                        <a:pt x="273" y="191"/>
                      </a:lnTo>
                      <a:lnTo>
                        <a:pt x="267" y="192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7" y="1"/>
                      </a:lnTo>
                      <a:lnTo>
                        <a:pt x="273" y="4"/>
                      </a:lnTo>
                      <a:lnTo>
                        <a:pt x="280" y="6"/>
                      </a:lnTo>
                      <a:lnTo>
                        <a:pt x="286" y="10"/>
                      </a:lnTo>
                      <a:lnTo>
                        <a:pt x="293" y="14"/>
                      </a:lnTo>
                      <a:lnTo>
                        <a:pt x="298" y="20"/>
                      </a:lnTo>
                      <a:lnTo>
                        <a:pt x="303" y="25"/>
                      </a:lnTo>
                      <a:lnTo>
                        <a:pt x="309" y="31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19" y="53"/>
                      </a:lnTo>
                      <a:lnTo>
                        <a:pt x="322" y="60"/>
                      </a:lnTo>
                      <a:lnTo>
                        <a:pt x="325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5" name="Freeform 2460"/>
                <p:cNvSpPr>
                  <a:spLocks/>
                </p:cNvSpPr>
                <p:nvPr/>
              </p:nvSpPr>
              <p:spPr bwMode="auto">
                <a:xfrm>
                  <a:off x="2173" y="2215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19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3"/>
                      </a:lnTo>
                      <a:lnTo>
                        <a:pt x="303" y="169"/>
                      </a:lnTo>
                      <a:lnTo>
                        <a:pt x="298" y="175"/>
                      </a:lnTo>
                      <a:lnTo>
                        <a:pt x="293" y="179"/>
                      </a:lnTo>
                      <a:lnTo>
                        <a:pt x="286" y="185"/>
                      </a:lnTo>
                      <a:lnTo>
                        <a:pt x="280" y="187"/>
                      </a:lnTo>
                      <a:lnTo>
                        <a:pt x="273" y="191"/>
                      </a:lnTo>
                      <a:lnTo>
                        <a:pt x="267" y="192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7" y="1"/>
                      </a:lnTo>
                      <a:lnTo>
                        <a:pt x="273" y="4"/>
                      </a:lnTo>
                      <a:lnTo>
                        <a:pt x="280" y="6"/>
                      </a:lnTo>
                      <a:lnTo>
                        <a:pt x="286" y="10"/>
                      </a:lnTo>
                      <a:lnTo>
                        <a:pt x="293" y="14"/>
                      </a:lnTo>
                      <a:lnTo>
                        <a:pt x="298" y="20"/>
                      </a:lnTo>
                      <a:lnTo>
                        <a:pt x="303" y="25"/>
                      </a:lnTo>
                      <a:lnTo>
                        <a:pt x="309" y="31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19" y="53"/>
                      </a:lnTo>
                      <a:lnTo>
                        <a:pt x="322" y="60"/>
                      </a:lnTo>
                      <a:lnTo>
                        <a:pt x="325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6" name="Freeform 2461"/>
                <p:cNvSpPr>
                  <a:spLocks/>
                </p:cNvSpPr>
                <p:nvPr/>
              </p:nvSpPr>
              <p:spPr bwMode="auto">
                <a:xfrm>
                  <a:off x="2192" y="2299"/>
                  <a:ext cx="81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8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21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0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1"/>
                      </a:lnTo>
                      <a:lnTo>
                        <a:pt x="266" y="193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8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5" y="25"/>
                      </a:lnTo>
                      <a:lnTo>
                        <a:pt x="309" y="32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21" y="53"/>
                      </a:lnTo>
                      <a:lnTo>
                        <a:pt x="322" y="61"/>
                      </a:lnTo>
                      <a:lnTo>
                        <a:pt x="325" y="70"/>
                      </a:lnTo>
                      <a:lnTo>
                        <a:pt x="326" y="79"/>
                      </a:lnTo>
                      <a:lnTo>
                        <a:pt x="326" y="88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7" name="Freeform 2462"/>
                <p:cNvSpPr>
                  <a:spLocks/>
                </p:cNvSpPr>
                <p:nvPr/>
              </p:nvSpPr>
              <p:spPr bwMode="auto">
                <a:xfrm>
                  <a:off x="2192" y="2299"/>
                  <a:ext cx="81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8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21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0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1"/>
                      </a:lnTo>
                      <a:lnTo>
                        <a:pt x="266" y="193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8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5" y="25"/>
                      </a:lnTo>
                      <a:lnTo>
                        <a:pt x="309" y="32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21" y="53"/>
                      </a:lnTo>
                      <a:lnTo>
                        <a:pt x="322" y="61"/>
                      </a:lnTo>
                      <a:lnTo>
                        <a:pt x="325" y="70"/>
                      </a:lnTo>
                      <a:lnTo>
                        <a:pt x="326" y="79"/>
                      </a:lnTo>
                      <a:lnTo>
                        <a:pt x="326" y="88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8" name="Freeform 2463"/>
                <p:cNvSpPr>
                  <a:spLocks/>
                </p:cNvSpPr>
                <p:nvPr/>
              </p:nvSpPr>
              <p:spPr bwMode="auto">
                <a:xfrm>
                  <a:off x="2083" y="2337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4" y="125"/>
                      </a:lnTo>
                      <a:lnTo>
                        <a:pt x="322" y="133"/>
                      </a:lnTo>
                      <a:lnTo>
                        <a:pt x="320" y="141"/>
                      </a:lnTo>
                      <a:lnTo>
                        <a:pt x="316" y="149"/>
                      </a:lnTo>
                      <a:lnTo>
                        <a:pt x="312" y="157"/>
                      </a:lnTo>
                      <a:lnTo>
                        <a:pt x="308" y="163"/>
                      </a:lnTo>
                      <a:lnTo>
                        <a:pt x="304" y="169"/>
                      </a:lnTo>
                      <a:lnTo>
                        <a:pt x="299" y="175"/>
                      </a:lnTo>
                      <a:lnTo>
                        <a:pt x="293" y="179"/>
                      </a:lnTo>
                      <a:lnTo>
                        <a:pt x="287" y="185"/>
                      </a:lnTo>
                      <a:lnTo>
                        <a:pt x="281" y="187"/>
                      </a:lnTo>
                      <a:lnTo>
                        <a:pt x="273" y="191"/>
                      </a:lnTo>
                      <a:lnTo>
                        <a:pt x="266" y="192"/>
                      </a:lnTo>
                      <a:lnTo>
                        <a:pt x="258" y="194"/>
                      </a:lnTo>
                      <a:lnTo>
                        <a:pt x="250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6"/>
                      </a:lnTo>
                      <a:lnTo>
                        <a:pt x="287" y="10"/>
                      </a:lnTo>
                      <a:lnTo>
                        <a:pt x="293" y="14"/>
                      </a:lnTo>
                      <a:lnTo>
                        <a:pt x="299" y="20"/>
                      </a:lnTo>
                      <a:lnTo>
                        <a:pt x="304" y="25"/>
                      </a:lnTo>
                      <a:lnTo>
                        <a:pt x="308" y="31"/>
                      </a:lnTo>
                      <a:lnTo>
                        <a:pt x="312" y="38"/>
                      </a:lnTo>
                      <a:lnTo>
                        <a:pt x="316" y="45"/>
                      </a:lnTo>
                      <a:lnTo>
                        <a:pt x="320" y="53"/>
                      </a:lnTo>
                      <a:lnTo>
                        <a:pt x="322" y="61"/>
                      </a:lnTo>
                      <a:lnTo>
                        <a:pt x="324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29" name="Freeform 2464"/>
                <p:cNvSpPr>
                  <a:spLocks/>
                </p:cNvSpPr>
                <p:nvPr/>
              </p:nvSpPr>
              <p:spPr bwMode="auto">
                <a:xfrm>
                  <a:off x="2083" y="2337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4" y="125"/>
                      </a:lnTo>
                      <a:lnTo>
                        <a:pt x="322" y="133"/>
                      </a:lnTo>
                      <a:lnTo>
                        <a:pt x="320" y="141"/>
                      </a:lnTo>
                      <a:lnTo>
                        <a:pt x="316" y="149"/>
                      </a:lnTo>
                      <a:lnTo>
                        <a:pt x="312" y="157"/>
                      </a:lnTo>
                      <a:lnTo>
                        <a:pt x="308" y="163"/>
                      </a:lnTo>
                      <a:lnTo>
                        <a:pt x="304" y="169"/>
                      </a:lnTo>
                      <a:lnTo>
                        <a:pt x="299" y="175"/>
                      </a:lnTo>
                      <a:lnTo>
                        <a:pt x="293" y="179"/>
                      </a:lnTo>
                      <a:lnTo>
                        <a:pt x="287" y="185"/>
                      </a:lnTo>
                      <a:lnTo>
                        <a:pt x="281" y="187"/>
                      </a:lnTo>
                      <a:lnTo>
                        <a:pt x="273" y="191"/>
                      </a:lnTo>
                      <a:lnTo>
                        <a:pt x="266" y="192"/>
                      </a:lnTo>
                      <a:lnTo>
                        <a:pt x="258" y="194"/>
                      </a:lnTo>
                      <a:lnTo>
                        <a:pt x="250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6"/>
                      </a:lnTo>
                      <a:lnTo>
                        <a:pt x="287" y="10"/>
                      </a:lnTo>
                      <a:lnTo>
                        <a:pt x="293" y="14"/>
                      </a:lnTo>
                      <a:lnTo>
                        <a:pt x="299" y="20"/>
                      </a:lnTo>
                      <a:lnTo>
                        <a:pt x="304" y="25"/>
                      </a:lnTo>
                      <a:lnTo>
                        <a:pt x="308" y="31"/>
                      </a:lnTo>
                      <a:lnTo>
                        <a:pt x="312" y="38"/>
                      </a:lnTo>
                      <a:lnTo>
                        <a:pt x="316" y="45"/>
                      </a:lnTo>
                      <a:lnTo>
                        <a:pt x="320" y="53"/>
                      </a:lnTo>
                      <a:lnTo>
                        <a:pt x="322" y="61"/>
                      </a:lnTo>
                      <a:lnTo>
                        <a:pt x="324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30" name="Freeform 2465"/>
                <p:cNvSpPr>
                  <a:spLocks/>
                </p:cNvSpPr>
                <p:nvPr/>
              </p:nvSpPr>
              <p:spPr bwMode="auto">
                <a:xfrm>
                  <a:off x="1887" y="2479"/>
                  <a:ext cx="210" cy="199"/>
                </a:xfrm>
                <a:custGeom>
                  <a:avLst/>
                  <a:gdLst>
                    <a:gd name="T0" fmla="*/ 0 w 837"/>
                    <a:gd name="T1" fmla="*/ 0 h 797"/>
                    <a:gd name="T2" fmla="*/ 0 w 837"/>
                    <a:gd name="T3" fmla="*/ 0 h 797"/>
                    <a:gd name="T4" fmla="*/ 0 w 837"/>
                    <a:gd name="T5" fmla="*/ 0 h 797"/>
                    <a:gd name="T6" fmla="*/ 0 w 837"/>
                    <a:gd name="T7" fmla="*/ 0 h 797"/>
                    <a:gd name="T8" fmla="*/ 0 w 837"/>
                    <a:gd name="T9" fmla="*/ 0 h 797"/>
                    <a:gd name="T10" fmla="*/ 0 w 837"/>
                    <a:gd name="T11" fmla="*/ 0 h 797"/>
                    <a:gd name="T12" fmla="*/ 0 w 837"/>
                    <a:gd name="T13" fmla="*/ 0 h 797"/>
                    <a:gd name="T14" fmla="*/ 0 w 837"/>
                    <a:gd name="T15" fmla="*/ 0 h 797"/>
                    <a:gd name="T16" fmla="*/ 0 w 837"/>
                    <a:gd name="T17" fmla="*/ 0 h 797"/>
                    <a:gd name="T18" fmla="*/ 0 w 837"/>
                    <a:gd name="T19" fmla="*/ 0 h 797"/>
                    <a:gd name="T20" fmla="*/ 0 w 837"/>
                    <a:gd name="T21" fmla="*/ 0 h 797"/>
                    <a:gd name="T22" fmla="*/ 0 w 837"/>
                    <a:gd name="T23" fmla="*/ 0 h 797"/>
                    <a:gd name="T24" fmla="*/ 0 w 837"/>
                    <a:gd name="T25" fmla="*/ 0 h 797"/>
                    <a:gd name="T26" fmla="*/ 0 w 837"/>
                    <a:gd name="T27" fmla="*/ 0 h 797"/>
                    <a:gd name="T28" fmla="*/ 0 w 837"/>
                    <a:gd name="T29" fmla="*/ 0 h 797"/>
                    <a:gd name="T30" fmla="*/ 0 w 837"/>
                    <a:gd name="T31" fmla="*/ 0 h 797"/>
                    <a:gd name="T32" fmla="*/ 0 w 837"/>
                    <a:gd name="T33" fmla="*/ 0 h 797"/>
                    <a:gd name="T34" fmla="*/ 0 w 837"/>
                    <a:gd name="T35" fmla="*/ 0 h 797"/>
                    <a:gd name="T36" fmla="*/ 0 w 837"/>
                    <a:gd name="T37" fmla="*/ 0 h 797"/>
                    <a:gd name="T38" fmla="*/ 0 w 837"/>
                    <a:gd name="T39" fmla="*/ 0 h 797"/>
                    <a:gd name="T40" fmla="*/ 0 w 837"/>
                    <a:gd name="T41" fmla="*/ 0 h 797"/>
                    <a:gd name="T42" fmla="*/ 0 w 837"/>
                    <a:gd name="T43" fmla="*/ 0 h 797"/>
                    <a:gd name="T44" fmla="*/ 0 w 837"/>
                    <a:gd name="T45" fmla="*/ 0 h 797"/>
                    <a:gd name="T46" fmla="*/ 0 w 837"/>
                    <a:gd name="T47" fmla="*/ 0 h 797"/>
                    <a:gd name="T48" fmla="*/ 0 w 837"/>
                    <a:gd name="T49" fmla="*/ 0 h 797"/>
                    <a:gd name="T50" fmla="*/ 0 w 837"/>
                    <a:gd name="T51" fmla="*/ 0 h 797"/>
                    <a:gd name="T52" fmla="*/ 0 w 837"/>
                    <a:gd name="T53" fmla="*/ 0 h 797"/>
                    <a:gd name="T54" fmla="*/ 0 w 837"/>
                    <a:gd name="T55" fmla="*/ 0 h 797"/>
                    <a:gd name="T56" fmla="*/ 0 w 837"/>
                    <a:gd name="T57" fmla="*/ 0 h 797"/>
                    <a:gd name="T58" fmla="*/ 0 w 837"/>
                    <a:gd name="T59" fmla="*/ 0 h 797"/>
                    <a:gd name="T60" fmla="*/ 0 w 837"/>
                    <a:gd name="T61" fmla="*/ 0 h 797"/>
                    <a:gd name="T62" fmla="*/ 0 w 837"/>
                    <a:gd name="T63" fmla="*/ 0 h 797"/>
                    <a:gd name="T64" fmla="*/ 0 w 837"/>
                    <a:gd name="T65" fmla="*/ 0 h 797"/>
                    <a:gd name="T66" fmla="*/ 0 w 837"/>
                    <a:gd name="T67" fmla="*/ 0 h 797"/>
                    <a:gd name="T68" fmla="*/ 0 w 837"/>
                    <a:gd name="T69" fmla="*/ 0 h 797"/>
                    <a:gd name="T70" fmla="*/ 0 w 837"/>
                    <a:gd name="T71" fmla="*/ 0 h 797"/>
                    <a:gd name="T72" fmla="*/ 0 w 837"/>
                    <a:gd name="T73" fmla="*/ 0 h 797"/>
                    <a:gd name="T74" fmla="*/ 0 w 837"/>
                    <a:gd name="T75" fmla="*/ 0 h 797"/>
                    <a:gd name="T76" fmla="*/ 0 w 837"/>
                    <a:gd name="T77" fmla="*/ 0 h 797"/>
                    <a:gd name="T78" fmla="*/ 0 w 837"/>
                    <a:gd name="T79" fmla="*/ 0 h 797"/>
                    <a:gd name="T80" fmla="*/ 0 w 837"/>
                    <a:gd name="T81" fmla="*/ 0 h 797"/>
                    <a:gd name="T82" fmla="*/ 0 w 837"/>
                    <a:gd name="T83" fmla="*/ 0 h 797"/>
                    <a:gd name="T84" fmla="*/ 0 w 837"/>
                    <a:gd name="T85" fmla="*/ 0 h 7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7"/>
                    <a:gd name="T131" fmla="*/ 837 w 837"/>
                    <a:gd name="T132" fmla="*/ 797 h 79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7">
                      <a:moveTo>
                        <a:pt x="403" y="290"/>
                      </a:moveTo>
                      <a:lnTo>
                        <a:pt x="565" y="405"/>
                      </a:lnTo>
                      <a:lnTo>
                        <a:pt x="709" y="257"/>
                      </a:lnTo>
                      <a:lnTo>
                        <a:pt x="722" y="252"/>
                      </a:lnTo>
                      <a:lnTo>
                        <a:pt x="753" y="242"/>
                      </a:lnTo>
                      <a:lnTo>
                        <a:pt x="770" y="239"/>
                      </a:lnTo>
                      <a:lnTo>
                        <a:pt x="787" y="238"/>
                      </a:lnTo>
                      <a:lnTo>
                        <a:pt x="795" y="238"/>
                      </a:lnTo>
                      <a:lnTo>
                        <a:pt x="803" y="240"/>
                      </a:lnTo>
                      <a:lnTo>
                        <a:pt x="810" y="243"/>
                      </a:lnTo>
                      <a:lnTo>
                        <a:pt x="815" y="247"/>
                      </a:lnTo>
                      <a:lnTo>
                        <a:pt x="825" y="259"/>
                      </a:lnTo>
                      <a:lnTo>
                        <a:pt x="831" y="264"/>
                      </a:lnTo>
                      <a:lnTo>
                        <a:pt x="833" y="271"/>
                      </a:lnTo>
                      <a:lnTo>
                        <a:pt x="835" y="277"/>
                      </a:lnTo>
                      <a:lnTo>
                        <a:pt x="836" y="285"/>
                      </a:lnTo>
                      <a:lnTo>
                        <a:pt x="837" y="302"/>
                      </a:lnTo>
                      <a:lnTo>
                        <a:pt x="835" y="319"/>
                      </a:lnTo>
                      <a:lnTo>
                        <a:pt x="828" y="349"/>
                      </a:lnTo>
                      <a:lnTo>
                        <a:pt x="823" y="363"/>
                      </a:lnTo>
                      <a:lnTo>
                        <a:pt x="633" y="540"/>
                      </a:lnTo>
                      <a:lnTo>
                        <a:pt x="353" y="797"/>
                      </a:lnTo>
                      <a:lnTo>
                        <a:pt x="0" y="529"/>
                      </a:lnTo>
                      <a:lnTo>
                        <a:pt x="275" y="207"/>
                      </a:lnTo>
                      <a:lnTo>
                        <a:pt x="381" y="37"/>
                      </a:lnTo>
                      <a:lnTo>
                        <a:pt x="391" y="28"/>
                      </a:lnTo>
                      <a:lnTo>
                        <a:pt x="418" y="12"/>
                      </a:lnTo>
                      <a:lnTo>
                        <a:pt x="435" y="5"/>
                      </a:lnTo>
                      <a:lnTo>
                        <a:pt x="451" y="1"/>
                      </a:lnTo>
                      <a:lnTo>
                        <a:pt x="458" y="0"/>
                      </a:lnTo>
                      <a:lnTo>
                        <a:pt x="465" y="1"/>
                      </a:lnTo>
                      <a:lnTo>
                        <a:pt x="473" y="3"/>
                      </a:lnTo>
                      <a:lnTo>
                        <a:pt x="480" y="7"/>
                      </a:lnTo>
                      <a:lnTo>
                        <a:pt x="491" y="15"/>
                      </a:lnTo>
                      <a:lnTo>
                        <a:pt x="497" y="20"/>
                      </a:lnTo>
                      <a:lnTo>
                        <a:pt x="501" y="25"/>
                      </a:lnTo>
                      <a:lnTo>
                        <a:pt x="505" y="33"/>
                      </a:lnTo>
                      <a:lnTo>
                        <a:pt x="507" y="40"/>
                      </a:lnTo>
                      <a:lnTo>
                        <a:pt x="511" y="57"/>
                      </a:lnTo>
                      <a:lnTo>
                        <a:pt x="513" y="74"/>
                      </a:lnTo>
                      <a:lnTo>
                        <a:pt x="511" y="104"/>
                      </a:lnTo>
                      <a:lnTo>
                        <a:pt x="509" y="119"/>
                      </a:lnTo>
                      <a:lnTo>
                        <a:pt x="403" y="290"/>
                      </a:lnTo>
                      <a:close/>
                    </a:path>
                  </a:pathLst>
                </a:custGeom>
                <a:solidFill>
                  <a:srgbClr val="75C5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31" name="Freeform 2466"/>
                <p:cNvSpPr>
                  <a:spLocks/>
                </p:cNvSpPr>
                <p:nvPr/>
              </p:nvSpPr>
              <p:spPr bwMode="auto">
                <a:xfrm>
                  <a:off x="1887" y="2479"/>
                  <a:ext cx="210" cy="199"/>
                </a:xfrm>
                <a:custGeom>
                  <a:avLst/>
                  <a:gdLst>
                    <a:gd name="T0" fmla="*/ 0 w 837"/>
                    <a:gd name="T1" fmla="*/ 0 h 797"/>
                    <a:gd name="T2" fmla="*/ 0 w 837"/>
                    <a:gd name="T3" fmla="*/ 0 h 797"/>
                    <a:gd name="T4" fmla="*/ 0 w 837"/>
                    <a:gd name="T5" fmla="*/ 0 h 797"/>
                    <a:gd name="T6" fmla="*/ 0 w 837"/>
                    <a:gd name="T7" fmla="*/ 0 h 797"/>
                    <a:gd name="T8" fmla="*/ 0 w 837"/>
                    <a:gd name="T9" fmla="*/ 0 h 797"/>
                    <a:gd name="T10" fmla="*/ 0 w 837"/>
                    <a:gd name="T11" fmla="*/ 0 h 797"/>
                    <a:gd name="T12" fmla="*/ 0 w 837"/>
                    <a:gd name="T13" fmla="*/ 0 h 797"/>
                    <a:gd name="T14" fmla="*/ 0 w 837"/>
                    <a:gd name="T15" fmla="*/ 0 h 797"/>
                    <a:gd name="T16" fmla="*/ 0 w 837"/>
                    <a:gd name="T17" fmla="*/ 0 h 797"/>
                    <a:gd name="T18" fmla="*/ 0 w 837"/>
                    <a:gd name="T19" fmla="*/ 0 h 797"/>
                    <a:gd name="T20" fmla="*/ 0 w 837"/>
                    <a:gd name="T21" fmla="*/ 0 h 797"/>
                    <a:gd name="T22" fmla="*/ 0 w 837"/>
                    <a:gd name="T23" fmla="*/ 0 h 797"/>
                    <a:gd name="T24" fmla="*/ 0 w 837"/>
                    <a:gd name="T25" fmla="*/ 0 h 797"/>
                    <a:gd name="T26" fmla="*/ 0 w 837"/>
                    <a:gd name="T27" fmla="*/ 0 h 797"/>
                    <a:gd name="T28" fmla="*/ 0 w 837"/>
                    <a:gd name="T29" fmla="*/ 0 h 797"/>
                    <a:gd name="T30" fmla="*/ 0 w 837"/>
                    <a:gd name="T31" fmla="*/ 0 h 797"/>
                    <a:gd name="T32" fmla="*/ 0 w 837"/>
                    <a:gd name="T33" fmla="*/ 0 h 797"/>
                    <a:gd name="T34" fmla="*/ 0 w 837"/>
                    <a:gd name="T35" fmla="*/ 0 h 797"/>
                    <a:gd name="T36" fmla="*/ 0 w 837"/>
                    <a:gd name="T37" fmla="*/ 0 h 797"/>
                    <a:gd name="T38" fmla="*/ 0 w 837"/>
                    <a:gd name="T39" fmla="*/ 0 h 797"/>
                    <a:gd name="T40" fmla="*/ 0 w 837"/>
                    <a:gd name="T41" fmla="*/ 0 h 797"/>
                    <a:gd name="T42" fmla="*/ 0 w 837"/>
                    <a:gd name="T43" fmla="*/ 0 h 797"/>
                    <a:gd name="T44" fmla="*/ 0 w 837"/>
                    <a:gd name="T45" fmla="*/ 0 h 797"/>
                    <a:gd name="T46" fmla="*/ 0 w 837"/>
                    <a:gd name="T47" fmla="*/ 0 h 797"/>
                    <a:gd name="T48" fmla="*/ 0 w 837"/>
                    <a:gd name="T49" fmla="*/ 0 h 797"/>
                    <a:gd name="T50" fmla="*/ 0 w 837"/>
                    <a:gd name="T51" fmla="*/ 0 h 797"/>
                    <a:gd name="T52" fmla="*/ 0 w 837"/>
                    <a:gd name="T53" fmla="*/ 0 h 797"/>
                    <a:gd name="T54" fmla="*/ 0 w 837"/>
                    <a:gd name="T55" fmla="*/ 0 h 797"/>
                    <a:gd name="T56" fmla="*/ 0 w 837"/>
                    <a:gd name="T57" fmla="*/ 0 h 797"/>
                    <a:gd name="T58" fmla="*/ 0 w 837"/>
                    <a:gd name="T59" fmla="*/ 0 h 797"/>
                    <a:gd name="T60" fmla="*/ 0 w 837"/>
                    <a:gd name="T61" fmla="*/ 0 h 797"/>
                    <a:gd name="T62" fmla="*/ 0 w 837"/>
                    <a:gd name="T63" fmla="*/ 0 h 797"/>
                    <a:gd name="T64" fmla="*/ 0 w 837"/>
                    <a:gd name="T65" fmla="*/ 0 h 797"/>
                    <a:gd name="T66" fmla="*/ 0 w 837"/>
                    <a:gd name="T67" fmla="*/ 0 h 797"/>
                    <a:gd name="T68" fmla="*/ 0 w 837"/>
                    <a:gd name="T69" fmla="*/ 0 h 797"/>
                    <a:gd name="T70" fmla="*/ 0 w 837"/>
                    <a:gd name="T71" fmla="*/ 0 h 797"/>
                    <a:gd name="T72" fmla="*/ 0 w 837"/>
                    <a:gd name="T73" fmla="*/ 0 h 797"/>
                    <a:gd name="T74" fmla="*/ 0 w 837"/>
                    <a:gd name="T75" fmla="*/ 0 h 797"/>
                    <a:gd name="T76" fmla="*/ 0 w 837"/>
                    <a:gd name="T77" fmla="*/ 0 h 797"/>
                    <a:gd name="T78" fmla="*/ 0 w 837"/>
                    <a:gd name="T79" fmla="*/ 0 h 797"/>
                    <a:gd name="T80" fmla="*/ 0 w 837"/>
                    <a:gd name="T81" fmla="*/ 0 h 797"/>
                    <a:gd name="T82" fmla="*/ 0 w 837"/>
                    <a:gd name="T83" fmla="*/ 0 h 797"/>
                    <a:gd name="T84" fmla="*/ 0 w 837"/>
                    <a:gd name="T85" fmla="*/ 0 h 7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7"/>
                    <a:gd name="T131" fmla="*/ 837 w 837"/>
                    <a:gd name="T132" fmla="*/ 797 h 79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7">
                      <a:moveTo>
                        <a:pt x="403" y="290"/>
                      </a:moveTo>
                      <a:lnTo>
                        <a:pt x="565" y="405"/>
                      </a:lnTo>
                      <a:lnTo>
                        <a:pt x="709" y="257"/>
                      </a:lnTo>
                      <a:lnTo>
                        <a:pt x="722" y="252"/>
                      </a:lnTo>
                      <a:lnTo>
                        <a:pt x="753" y="242"/>
                      </a:lnTo>
                      <a:lnTo>
                        <a:pt x="770" y="239"/>
                      </a:lnTo>
                      <a:lnTo>
                        <a:pt x="787" y="238"/>
                      </a:lnTo>
                      <a:lnTo>
                        <a:pt x="795" y="238"/>
                      </a:lnTo>
                      <a:lnTo>
                        <a:pt x="803" y="240"/>
                      </a:lnTo>
                      <a:lnTo>
                        <a:pt x="810" y="243"/>
                      </a:lnTo>
                      <a:lnTo>
                        <a:pt x="815" y="247"/>
                      </a:lnTo>
                      <a:lnTo>
                        <a:pt x="825" y="259"/>
                      </a:lnTo>
                      <a:lnTo>
                        <a:pt x="831" y="264"/>
                      </a:lnTo>
                      <a:lnTo>
                        <a:pt x="833" y="271"/>
                      </a:lnTo>
                      <a:lnTo>
                        <a:pt x="835" y="277"/>
                      </a:lnTo>
                      <a:lnTo>
                        <a:pt x="836" y="285"/>
                      </a:lnTo>
                      <a:lnTo>
                        <a:pt x="837" y="302"/>
                      </a:lnTo>
                      <a:lnTo>
                        <a:pt x="835" y="319"/>
                      </a:lnTo>
                      <a:lnTo>
                        <a:pt x="828" y="349"/>
                      </a:lnTo>
                      <a:lnTo>
                        <a:pt x="823" y="363"/>
                      </a:lnTo>
                      <a:lnTo>
                        <a:pt x="633" y="540"/>
                      </a:lnTo>
                      <a:lnTo>
                        <a:pt x="353" y="797"/>
                      </a:lnTo>
                      <a:lnTo>
                        <a:pt x="0" y="529"/>
                      </a:lnTo>
                      <a:lnTo>
                        <a:pt x="275" y="207"/>
                      </a:lnTo>
                      <a:lnTo>
                        <a:pt x="381" y="37"/>
                      </a:lnTo>
                      <a:lnTo>
                        <a:pt x="391" y="28"/>
                      </a:lnTo>
                      <a:lnTo>
                        <a:pt x="418" y="12"/>
                      </a:lnTo>
                      <a:lnTo>
                        <a:pt x="435" y="5"/>
                      </a:lnTo>
                      <a:lnTo>
                        <a:pt x="451" y="1"/>
                      </a:lnTo>
                      <a:lnTo>
                        <a:pt x="458" y="0"/>
                      </a:lnTo>
                      <a:lnTo>
                        <a:pt x="465" y="1"/>
                      </a:lnTo>
                      <a:lnTo>
                        <a:pt x="473" y="3"/>
                      </a:lnTo>
                      <a:lnTo>
                        <a:pt x="480" y="7"/>
                      </a:lnTo>
                      <a:lnTo>
                        <a:pt x="491" y="15"/>
                      </a:lnTo>
                      <a:lnTo>
                        <a:pt x="497" y="20"/>
                      </a:lnTo>
                      <a:lnTo>
                        <a:pt x="501" y="25"/>
                      </a:lnTo>
                      <a:lnTo>
                        <a:pt x="505" y="33"/>
                      </a:lnTo>
                      <a:lnTo>
                        <a:pt x="507" y="40"/>
                      </a:lnTo>
                      <a:lnTo>
                        <a:pt x="511" y="57"/>
                      </a:lnTo>
                      <a:lnTo>
                        <a:pt x="513" y="74"/>
                      </a:lnTo>
                      <a:lnTo>
                        <a:pt x="511" y="104"/>
                      </a:lnTo>
                      <a:lnTo>
                        <a:pt x="509" y="119"/>
                      </a:lnTo>
                      <a:lnTo>
                        <a:pt x="403" y="29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32" name="Freeform 2467"/>
                <p:cNvSpPr>
                  <a:spLocks/>
                </p:cNvSpPr>
                <p:nvPr/>
              </p:nvSpPr>
              <p:spPr bwMode="auto">
                <a:xfrm>
                  <a:off x="2069" y="2568"/>
                  <a:ext cx="209" cy="199"/>
                </a:xfrm>
                <a:custGeom>
                  <a:avLst/>
                  <a:gdLst>
                    <a:gd name="T0" fmla="*/ 0 w 837"/>
                    <a:gd name="T1" fmla="*/ 0 h 796"/>
                    <a:gd name="T2" fmla="*/ 0 w 837"/>
                    <a:gd name="T3" fmla="*/ 0 h 796"/>
                    <a:gd name="T4" fmla="*/ 0 w 837"/>
                    <a:gd name="T5" fmla="*/ 0 h 796"/>
                    <a:gd name="T6" fmla="*/ 0 w 837"/>
                    <a:gd name="T7" fmla="*/ 0 h 796"/>
                    <a:gd name="T8" fmla="*/ 0 w 837"/>
                    <a:gd name="T9" fmla="*/ 0 h 796"/>
                    <a:gd name="T10" fmla="*/ 0 w 837"/>
                    <a:gd name="T11" fmla="*/ 0 h 796"/>
                    <a:gd name="T12" fmla="*/ 0 w 837"/>
                    <a:gd name="T13" fmla="*/ 0 h 796"/>
                    <a:gd name="T14" fmla="*/ 0 w 837"/>
                    <a:gd name="T15" fmla="*/ 0 h 796"/>
                    <a:gd name="T16" fmla="*/ 0 w 837"/>
                    <a:gd name="T17" fmla="*/ 0 h 796"/>
                    <a:gd name="T18" fmla="*/ 0 w 837"/>
                    <a:gd name="T19" fmla="*/ 0 h 796"/>
                    <a:gd name="T20" fmla="*/ 0 w 837"/>
                    <a:gd name="T21" fmla="*/ 0 h 796"/>
                    <a:gd name="T22" fmla="*/ 0 w 837"/>
                    <a:gd name="T23" fmla="*/ 0 h 796"/>
                    <a:gd name="T24" fmla="*/ 0 w 837"/>
                    <a:gd name="T25" fmla="*/ 0 h 796"/>
                    <a:gd name="T26" fmla="*/ 0 w 837"/>
                    <a:gd name="T27" fmla="*/ 0 h 796"/>
                    <a:gd name="T28" fmla="*/ 0 w 837"/>
                    <a:gd name="T29" fmla="*/ 0 h 796"/>
                    <a:gd name="T30" fmla="*/ 0 w 837"/>
                    <a:gd name="T31" fmla="*/ 0 h 796"/>
                    <a:gd name="T32" fmla="*/ 0 w 837"/>
                    <a:gd name="T33" fmla="*/ 0 h 796"/>
                    <a:gd name="T34" fmla="*/ 0 w 837"/>
                    <a:gd name="T35" fmla="*/ 0 h 796"/>
                    <a:gd name="T36" fmla="*/ 0 w 837"/>
                    <a:gd name="T37" fmla="*/ 0 h 796"/>
                    <a:gd name="T38" fmla="*/ 0 w 837"/>
                    <a:gd name="T39" fmla="*/ 0 h 796"/>
                    <a:gd name="T40" fmla="*/ 0 w 837"/>
                    <a:gd name="T41" fmla="*/ 0 h 796"/>
                    <a:gd name="T42" fmla="*/ 0 w 837"/>
                    <a:gd name="T43" fmla="*/ 0 h 796"/>
                    <a:gd name="T44" fmla="*/ 0 w 837"/>
                    <a:gd name="T45" fmla="*/ 0 h 796"/>
                    <a:gd name="T46" fmla="*/ 0 w 837"/>
                    <a:gd name="T47" fmla="*/ 0 h 796"/>
                    <a:gd name="T48" fmla="*/ 0 w 837"/>
                    <a:gd name="T49" fmla="*/ 0 h 796"/>
                    <a:gd name="T50" fmla="*/ 0 w 837"/>
                    <a:gd name="T51" fmla="*/ 0 h 796"/>
                    <a:gd name="T52" fmla="*/ 0 w 837"/>
                    <a:gd name="T53" fmla="*/ 0 h 796"/>
                    <a:gd name="T54" fmla="*/ 0 w 837"/>
                    <a:gd name="T55" fmla="*/ 0 h 796"/>
                    <a:gd name="T56" fmla="*/ 0 w 837"/>
                    <a:gd name="T57" fmla="*/ 0 h 796"/>
                    <a:gd name="T58" fmla="*/ 0 w 837"/>
                    <a:gd name="T59" fmla="*/ 0 h 796"/>
                    <a:gd name="T60" fmla="*/ 0 w 837"/>
                    <a:gd name="T61" fmla="*/ 0 h 796"/>
                    <a:gd name="T62" fmla="*/ 0 w 837"/>
                    <a:gd name="T63" fmla="*/ 0 h 796"/>
                    <a:gd name="T64" fmla="*/ 0 w 837"/>
                    <a:gd name="T65" fmla="*/ 0 h 796"/>
                    <a:gd name="T66" fmla="*/ 0 w 837"/>
                    <a:gd name="T67" fmla="*/ 0 h 796"/>
                    <a:gd name="T68" fmla="*/ 0 w 837"/>
                    <a:gd name="T69" fmla="*/ 0 h 796"/>
                    <a:gd name="T70" fmla="*/ 0 w 837"/>
                    <a:gd name="T71" fmla="*/ 0 h 796"/>
                    <a:gd name="T72" fmla="*/ 0 w 837"/>
                    <a:gd name="T73" fmla="*/ 0 h 796"/>
                    <a:gd name="T74" fmla="*/ 0 w 837"/>
                    <a:gd name="T75" fmla="*/ 0 h 796"/>
                    <a:gd name="T76" fmla="*/ 0 w 837"/>
                    <a:gd name="T77" fmla="*/ 0 h 796"/>
                    <a:gd name="T78" fmla="*/ 0 w 837"/>
                    <a:gd name="T79" fmla="*/ 0 h 796"/>
                    <a:gd name="T80" fmla="*/ 0 w 837"/>
                    <a:gd name="T81" fmla="*/ 0 h 796"/>
                    <a:gd name="T82" fmla="*/ 0 w 837"/>
                    <a:gd name="T83" fmla="*/ 0 h 796"/>
                    <a:gd name="T84" fmla="*/ 0 w 837"/>
                    <a:gd name="T85" fmla="*/ 0 h 79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6"/>
                    <a:gd name="T131" fmla="*/ 837 w 837"/>
                    <a:gd name="T132" fmla="*/ 796 h 79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6">
                      <a:moveTo>
                        <a:pt x="435" y="290"/>
                      </a:moveTo>
                      <a:lnTo>
                        <a:pt x="272" y="406"/>
                      </a:lnTo>
                      <a:lnTo>
                        <a:pt x="128" y="258"/>
                      </a:lnTo>
                      <a:lnTo>
                        <a:pt x="115" y="251"/>
                      </a:lnTo>
                      <a:lnTo>
                        <a:pt x="85" y="242"/>
                      </a:lnTo>
                      <a:lnTo>
                        <a:pt x="68" y="238"/>
                      </a:lnTo>
                      <a:lnTo>
                        <a:pt x="51" y="237"/>
                      </a:lnTo>
                      <a:lnTo>
                        <a:pt x="43" y="238"/>
                      </a:lnTo>
                      <a:lnTo>
                        <a:pt x="35" y="239"/>
                      </a:lnTo>
                      <a:lnTo>
                        <a:pt x="28" y="242"/>
                      </a:lnTo>
                      <a:lnTo>
                        <a:pt x="23" y="247"/>
                      </a:lnTo>
                      <a:lnTo>
                        <a:pt x="12" y="258"/>
                      </a:lnTo>
                      <a:lnTo>
                        <a:pt x="7" y="263"/>
                      </a:lnTo>
                      <a:lnTo>
                        <a:pt x="4" y="270"/>
                      </a:lnTo>
                      <a:lnTo>
                        <a:pt x="2" y="278"/>
                      </a:lnTo>
                      <a:lnTo>
                        <a:pt x="2" y="286"/>
                      </a:lnTo>
                      <a:lnTo>
                        <a:pt x="0" y="301"/>
                      </a:lnTo>
                      <a:lnTo>
                        <a:pt x="3" y="319"/>
                      </a:lnTo>
                      <a:lnTo>
                        <a:pt x="10" y="349"/>
                      </a:lnTo>
                      <a:lnTo>
                        <a:pt x="15" y="362"/>
                      </a:lnTo>
                      <a:lnTo>
                        <a:pt x="205" y="539"/>
                      </a:lnTo>
                      <a:lnTo>
                        <a:pt x="485" y="796"/>
                      </a:lnTo>
                      <a:lnTo>
                        <a:pt x="837" y="528"/>
                      </a:lnTo>
                      <a:lnTo>
                        <a:pt x="563" y="206"/>
                      </a:lnTo>
                      <a:lnTo>
                        <a:pt x="457" y="36"/>
                      </a:lnTo>
                      <a:lnTo>
                        <a:pt x="447" y="27"/>
                      </a:lnTo>
                      <a:lnTo>
                        <a:pt x="419" y="12"/>
                      </a:lnTo>
                      <a:lnTo>
                        <a:pt x="403" y="4"/>
                      </a:lnTo>
                      <a:lnTo>
                        <a:pt x="387" y="0"/>
                      </a:lnTo>
                      <a:lnTo>
                        <a:pt x="379" y="0"/>
                      </a:lnTo>
                      <a:lnTo>
                        <a:pt x="373" y="0"/>
                      </a:lnTo>
                      <a:lnTo>
                        <a:pt x="365" y="3"/>
                      </a:lnTo>
                      <a:lnTo>
                        <a:pt x="358" y="6"/>
                      </a:lnTo>
                      <a:lnTo>
                        <a:pt x="346" y="15"/>
                      </a:lnTo>
                      <a:lnTo>
                        <a:pt x="341" y="19"/>
                      </a:lnTo>
                      <a:lnTo>
                        <a:pt x="337" y="26"/>
                      </a:lnTo>
                      <a:lnTo>
                        <a:pt x="333" y="32"/>
                      </a:lnTo>
                      <a:lnTo>
                        <a:pt x="330" y="40"/>
                      </a:lnTo>
                      <a:lnTo>
                        <a:pt x="326" y="57"/>
                      </a:lnTo>
                      <a:lnTo>
                        <a:pt x="325" y="74"/>
                      </a:lnTo>
                      <a:lnTo>
                        <a:pt x="326" y="105"/>
                      </a:lnTo>
                      <a:lnTo>
                        <a:pt x="328" y="119"/>
                      </a:lnTo>
                      <a:lnTo>
                        <a:pt x="435" y="290"/>
                      </a:lnTo>
                      <a:close/>
                    </a:path>
                  </a:pathLst>
                </a:custGeom>
                <a:solidFill>
                  <a:srgbClr val="75C5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3833" name="Freeform 2468"/>
                <p:cNvSpPr>
                  <a:spLocks/>
                </p:cNvSpPr>
                <p:nvPr/>
              </p:nvSpPr>
              <p:spPr bwMode="auto">
                <a:xfrm>
                  <a:off x="2069" y="2568"/>
                  <a:ext cx="209" cy="199"/>
                </a:xfrm>
                <a:custGeom>
                  <a:avLst/>
                  <a:gdLst>
                    <a:gd name="T0" fmla="*/ 0 w 837"/>
                    <a:gd name="T1" fmla="*/ 0 h 796"/>
                    <a:gd name="T2" fmla="*/ 0 w 837"/>
                    <a:gd name="T3" fmla="*/ 0 h 796"/>
                    <a:gd name="T4" fmla="*/ 0 w 837"/>
                    <a:gd name="T5" fmla="*/ 0 h 796"/>
                    <a:gd name="T6" fmla="*/ 0 w 837"/>
                    <a:gd name="T7" fmla="*/ 0 h 796"/>
                    <a:gd name="T8" fmla="*/ 0 w 837"/>
                    <a:gd name="T9" fmla="*/ 0 h 796"/>
                    <a:gd name="T10" fmla="*/ 0 w 837"/>
                    <a:gd name="T11" fmla="*/ 0 h 796"/>
                    <a:gd name="T12" fmla="*/ 0 w 837"/>
                    <a:gd name="T13" fmla="*/ 0 h 796"/>
                    <a:gd name="T14" fmla="*/ 0 w 837"/>
                    <a:gd name="T15" fmla="*/ 0 h 796"/>
                    <a:gd name="T16" fmla="*/ 0 w 837"/>
                    <a:gd name="T17" fmla="*/ 0 h 796"/>
                    <a:gd name="T18" fmla="*/ 0 w 837"/>
                    <a:gd name="T19" fmla="*/ 0 h 796"/>
                    <a:gd name="T20" fmla="*/ 0 w 837"/>
                    <a:gd name="T21" fmla="*/ 0 h 796"/>
                    <a:gd name="T22" fmla="*/ 0 w 837"/>
                    <a:gd name="T23" fmla="*/ 0 h 796"/>
                    <a:gd name="T24" fmla="*/ 0 w 837"/>
                    <a:gd name="T25" fmla="*/ 0 h 796"/>
                    <a:gd name="T26" fmla="*/ 0 w 837"/>
                    <a:gd name="T27" fmla="*/ 0 h 796"/>
                    <a:gd name="T28" fmla="*/ 0 w 837"/>
                    <a:gd name="T29" fmla="*/ 0 h 796"/>
                    <a:gd name="T30" fmla="*/ 0 w 837"/>
                    <a:gd name="T31" fmla="*/ 0 h 796"/>
                    <a:gd name="T32" fmla="*/ 0 w 837"/>
                    <a:gd name="T33" fmla="*/ 0 h 796"/>
                    <a:gd name="T34" fmla="*/ 0 w 837"/>
                    <a:gd name="T35" fmla="*/ 0 h 796"/>
                    <a:gd name="T36" fmla="*/ 0 w 837"/>
                    <a:gd name="T37" fmla="*/ 0 h 796"/>
                    <a:gd name="T38" fmla="*/ 0 w 837"/>
                    <a:gd name="T39" fmla="*/ 0 h 796"/>
                    <a:gd name="T40" fmla="*/ 0 w 837"/>
                    <a:gd name="T41" fmla="*/ 0 h 796"/>
                    <a:gd name="T42" fmla="*/ 0 w 837"/>
                    <a:gd name="T43" fmla="*/ 0 h 796"/>
                    <a:gd name="T44" fmla="*/ 0 w 837"/>
                    <a:gd name="T45" fmla="*/ 0 h 796"/>
                    <a:gd name="T46" fmla="*/ 0 w 837"/>
                    <a:gd name="T47" fmla="*/ 0 h 796"/>
                    <a:gd name="T48" fmla="*/ 0 w 837"/>
                    <a:gd name="T49" fmla="*/ 0 h 796"/>
                    <a:gd name="T50" fmla="*/ 0 w 837"/>
                    <a:gd name="T51" fmla="*/ 0 h 796"/>
                    <a:gd name="T52" fmla="*/ 0 w 837"/>
                    <a:gd name="T53" fmla="*/ 0 h 796"/>
                    <a:gd name="T54" fmla="*/ 0 w 837"/>
                    <a:gd name="T55" fmla="*/ 0 h 796"/>
                    <a:gd name="T56" fmla="*/ 0 w 837"/>
                    <a:gd name="T57" fmla="*/ 0 h 796"/>
                    <a:gd name="T58" fmla="*/ 0 w 837"/>
                    <a:gd name="T59" fmla="*/ 0 h 796"/>
                    <a:gd name="T60" fmla="*/ 0 w 837"/>
                    <a:gd name="T61" fmla="*/ 0 h 796"/>
                    <a:gd name="T62" fmla="*/ 0 w 837"/>
                    <a:gd name="T63" fmla="*/ 0 h 796"/>
                    <a:gd name="T64" fmla="*/ 0 w 837"/>
                    <a:gd name="T65" fmla="*/ 0 h 796"/>
                    <a:gd name="T66" fmla="*/ 0 w 837"/>
                    <a:gd name="T67" fmla="*/ 0 h 796"/>
                    <a:gd name="T68" fmla="*/ 0 w 837"/>
                    <a:gd name="T69" fmla="*/ 0 h 796"/>
                    <a:gd name="T70" fmla="*/ 0 w 837"/>
                    <a:gd name="T71" fmla="*/ 0 h 796"/>
                    <a:gd name="T72" fmla="*/ 0 w 837"/>
                    <a:gd name="T73" fmla="*/ 0 h 796"/>
                    <a:gd name="T74" fmla="*/ 0 w 837"/>
                    <a:gd name="T75" fmla="*/ 0 h 796"/>
                    <a:gd name="T76" fmla="*/ 0 w 837"/>
                    <a:gd name="T77" fmla="*/ 0 h 796"/>
                    <a:gd name="T78" fmla="*/ 0 w 837"/>
                    <a:gd name="T79" fmla="*/ 0 h 796"/>
                    <a:gd name="T80" fmla="*/ 0 w 837"/>
                    <a:gd name="T81" fmla="*/ 0 h 796"/>
                    <a:gd name="T82" fmla="*/ 0 w 837"/>
                    <a:gd name="T83" fmla="*/ 0 h 796"/>
                    <a:gd name="T84" fmla="*/ 0 w 837"/>
                    <a:gd name="T85" fmla="*/ 0 h 79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6"/>
                    <a:gd name="T131" fmla="*/ 837 w 837"/>
                    <a:gd name="T132" fmla="*/ 796 h 79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6">
                      <a:moveTo>
                        <a:pt x="435" y="290"/>
                      </a:moveTo>
                      <a:lnTo>
                        <a:pt x="272" y="406"/>
                      </a:lnTo>
                      <a:lnTo>
                        <a:pt x="128" y="258"/>
                      </a:lnTo>
                      <a:lnTo>
                        <a:pt x="115" y="251"/>
                      </a:lnTo>
                      <a:lnTo>
                        <a:pt x="85" y="242"/>
                      </a:lnTo>
                      <a:lnTo>
                        <a:pt x="68" y="238"/>
                      </a:lnTo>
                      <a:lnTo>
                        <a:pt x="51" y="237"/>
                      </a:lnTo>
                      <a:lnTo>
                        <a:pt x="43" y="238"/>
                      </a:lnTo>
                      <a:lnTo>
                        <a:pt x="35" y="239"/>
                      </a:lnTo>
                      <a:lnTo>
                        <a:pt x="28" y="242"/>
                      </a:lnTo>
                      <a:lnTo>
                        <a:pt x="23" y="247"/>
                      </a:lnTo>
                      <a:lnTo>
                        <a:pt x="12" y="258"/>
                      </a:lnTo>
                      <a:lnTo>
                        <a:pt x="7" y="263"/>
                      </a:lnTo>
                      <a:lnTo>
                        <a:pt x="4" y="270"/>
                      </a:lnTo>
                      <a:lnTo>
                        <a:pt x="2" y="278"/>
                      </a:lnTo>
                      <a:lnTo>
                        <a:pt x="2" y="286"/>
                      </a:lnTo>
                      <a:lnTo>
                        <a:pt x="0" y="301"/>
                      </a:lnTo>
                      <a:lnTo>
                        <a:pt x="3" y="319"/>
                      </a:lnTo>
                      <a:lnTo>
                        <a:pt x="10" y="349"/>
                      </a:lnTo>
                      <a:lnTo>
                        <a:pt x="15" y="362"/>
                      </a:lnTo>
                      <a:lnTo>
                        <a:pt x="205" y="539"/>
                      </a:lnTo>
                      <a:lnTo>
                        <a:pt x="485" y="796"/>
                      </a:lnTo>
                      <a:lnTo>
                        <a:pt x="837" y="528"/>
                      </a:lnTo>
                      <a:lnTo>
                        <a:pt x="563" y="206"/>
                      </a:lnTo>
                      <a:lnTo>
                        <a:pt x="457" y="36"/>
                      </a:lnTo>
                      <a:lnTo>
                        <a:pt x="447" y="27"/>
                      </a:lnTo>
                      <a:lnTo>
                        <a:pt x="419" y="12"/>
                      </a:lnTo>
                      <a:lnTo>
                        <a:pt x="403" y="4"/>
                      </a:lnTo>
                      <a:lnTo>
                        <a:pt x="387" y="0"/>
                      </a:lnTo>
                      <a:lnTo>
                        <a:pt x="379" y="0"/>
                      </a:lnTo>
                      <a:lnTo>
                        <a:pt x="373" y="0"/>
                      </a:lnTo>
                      <a:lnTo>
                        <a:pt x="365" y="3"/>
                      </a:lnTo>
                      <a:lnTo>
                        <a:pt x="358" y="6"/>
                      </a:lnTo>
                      <a:lnTo>
                        <a:pt x="346" y="15"/>
                      </a:lnTo>
                      <a:lnTo>
                        <a:pt x="341" y="19"/>
                      </a:lnTo>
                      <a:lnTo>
                        <a:pt x="337" y="26"/>
                      </a:lnTo>
                      <a:lnTo>
                        <a:pt x="333" y="32"/>
                      </a:lnTo>
                      <a:lnTo>
                        <a:pt x="330" y="40"/>
                      </a:lnTo>
                      <a:lnTo>
                        <a:pt x="326" y="57"/>
                      </a:lnTo>
                      <a:lnTo>
                        <a:pt x="325" y="74"/>
                      </a:lnTo>
                      <a:lnTo>
                        <a:pt x="326" y="105"/>
                      </a:lnTo>
                      <a:lnTo>
                        <a:pt x="328" y="119"/>
                      </a:lnTo>
                      <a:lnTo>
                        <a:pt x="435" y="29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</p:grpSp>
        </p:grpSp>
        <p:grpSp>
          <p:nvGrpSpPr>
            <p:cNvPr id="453834" name="Group 2469"/>
            <p:cNvGrpSpPr>
              <a:grpSpLocks/>
            </p:cNvGrpSpPr>
            <p:nvPr/>
          </p:nvGrpSpPr>
          <p:grpSpPr bwMode="auto">
            <a:xfrm>
              <a:off x="2453" y="1662"/>
              <a:ext cx="638" cy="1166"/>
              <a:chOff x="2453" y="1662"/>
              <a:chExt cx="638" cy="1166"/>
            </a:xfrm>
          </p:grpSpPr>
          <p:sp>
            <p:nvSpPr>
              <p:cNvPr id="453835" name="Rectangle 2470"/>
              <p:cNvSpPr>
                <a:spLocks noChangeArrowheads="1"/>
              </p:cNvSpPr>
              <p:nvPr/>
            </p:nvSpPr>
            <p:spPr bwMode="auto">
              <a:xfrm>
                <a:off x="2631" y="2673"/>
                <a:ext cx="361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>
                    <a:solidFill>
                      <a:srgbClr val="FFFFFF"/>
                    </a:solidFill>
                  </a:rPr>
                  <a:t>MHC II</a:t>
                </a:r>
                <a:endParaRPr lang="pt-BR" b="1"/>
              </a:p>
            </p:txBody>
          </p:sp>
          <p:sp>
            <p:nvSpPr>
              <p:cNvPr id="453836" name="Freeform 2471"/>
              <p:cNvSpPr>
                <a:spLocks/>
              </p:cNvSpPr>
              <p:nvPr/>
            </p:nvSpPr>
            <p:spPr bwMode="auto">
              <a:xfrm>
                <a:off x="2935" y="2505"/>
                <a:ext cx="106" cy="80"/>
              </a:xfrm>
              <a:custGeom>
                <a:avLst/>
                <a:gdLst>
                  <a:gd name="T0" fmla="*/ 0 w 426"/>
                  <a:gd name="T1" fmla="*/ 0 h 318"/>
                  <a:gd name="T2" fmla="*/ 0 w 426"/>
                  <a:gd name="T3" fmla="*/ 0 h 318"/>
                  <a:gd name="T4" fmla="*/ 0 w 426"/>
                  <a:gd name="T5" fmla="*/ 0 h 318"/>
                  <a:gd name="T6" fmla="*/ 0 w 426"/>
                  <a:gd name="T7" fmla="*/ 0 h 318"/>
                  <a:gd name="T8" fmla="*/ 0 w 426"/>
                  <a:gd name="T9" fmla="*/ 0 h 3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6"/>
                  <a:gd name="T16" fmla="*/ 0 h 318"/>
                  <a:gd name="T17" fmla="*/ 426 w 426"/>
                  <a:gd name="T18" fmla="*/ 318 h 3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6" h="318">
                    <a:moveTo>
                      <a:pt x="426" y="269"/>
                    </a:moveTo>
                    <a:lnTo>
                      <a:pt x="34" y="0"/>
                    </a:lnTo>
                    <a:lnTo>
                      <a:pt x="0" y="50"/>
                    </a:lnTo>
                    <a:lnTo>
                      <a:pt x="393" y="318"/>
                    </a:lnTo>
                    <a:lnTo>
                      <a:pt x="426" y="26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37" name="Freeform 2472"/>
              <p:cNvSpPr>
                <a:spLocks/>
              </p:cNvSpPr>
              <p:nvPr/>
            </p:nvSpPr>
            <p:spPr bwMode="auto">
              <a:xfrm>
                <a:off x="3010" y="2543"/>
                <a:ext cx="81" cy="73"/>
              </a:xfrm>
              <a:custGeom>
                <a:avLst/>
                <a:gdLst>
                  <a:gd name="T0" fmla="*/ 0 w 325"/>
                  <a:gd name="T1" fmla="*/ 0 h 291"/>
                  <a:gd name="T2" fmla="*/ 0 w 325"/>
                  <a:gd name="T3" fmla="*/ 0 h 291"/>
                  <a:gd name="T4" fmla="*/ 0 w 325"/>
                  <a:gd name="T5" fmla="*/ 0 h 291"/>
                  <a:gd name="T6" fmla="*/ 0 w 325"/>
                  <a:gd name="T7" fmla="*/ 0 h 291"/>
                  <a:gd name="T8" fmla="*/ 0 w 325"/>
                  <a:gd name="T9" fmla="*/ 0 h 291"/>
                  <a:gd name="T10" fmla="*/ 0 w 325"/>
                  <a:gd name="T11" fmla="*/ 0 h 2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5"/>
                  <a:gd name="T19" fmla="*/ 0 h 291"/>
                  <a:gd name="T20" fmla="*/ 325 w 325"/>
                  <a:gd name="T21" fmla="*/ 291 h 2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5" h="291">
                    <a:moveTo>
                      <a:pt x="177" y="0"/>
                    </a:moveTo>
                    <a:lnTo>
                      <a:pt x="325" y="291"/>
                    </a:lnTo>
                    <a:lnTo>
                      <a:pt x="0" y="259"/>
                    </a:lnTo>
                    <a:lnTo>
                      <a:pt x="177" y="0"/>
                    </a:lnTo>
                    <a:lnTo>
                      <a:pt x="325" y="291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38" name="Freeform 2473"/>
              <p:cNvSpPr>
                <a:spLocks/>
              </p:cNvSpPr>
              <p:nvPr/>
            </p:nvSpPr>
            <p:spPr bwMode="auto">
              <a:xfrm>
                <a:off x="2993" y="2016"/>
                <a:ext cx="22" cy="139"/>
              </a:xfrm>
              <a:custGeom>
                <a:avLst/>
                <a:gdLst>
                  <a:gd name="T0" fmla="*/ 0 w 90"/>
                  <a:gd name="T1" fmla="*/ 0 h 554"/>
                  <a:gd name="T2" fmla="*/ 0 w 90"/>
                  <a:gd name="T3" fmla="*/ 0 h 554"/>
                  <a:gd name="T4" fmla="*/ 0 w 90"/>
                  <a:gd name="T5" fmla="*/ 0 h 554"/>
                  <a:gd name="T6" fmla="*/ 0 w 90"/>
                  <a:gd name="T7" fmla="*/ 0 h 554"/>
                  <a:gd name="T8" fmla="*/ 0 w 90"/>
                  <a:gd name="T9" fmla="*/ 0 h 5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554"/>
                  <a:gd name="T17" fmla="*/ 90 w 90"/>
                  <a:gd name="T18" fmla="*/ 554 h 5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554">
                    <a:moveTo>
                      <a:pt x="30" y="0"/>
                    </a:moveTo>
                    <a:lnTo>
                      <a:pt x="0" y="550"/>
                    </a:lnTo>
                    <a:lnTo>
                      <a:pt x="60" y="554"/>
                    </a:lnTo>
                    <a:lnTo>
                      <a:pt x="90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39" name="Freeform 2474"/>
              <p:cNvSpPr>
                <a:spLocks/>
              </p:cNvSpPr>
              <p:nvPr/>
            </p:nvSpPr>
            <p:spPr bwMode="auto">
              <a:xfrm>
                <a:off x="2968" y="1952"/>
                <a:ext cx="78" cy="73"/>
              </a:xfrm>
              <a:custGeom>
                <a:avLst/>
                <a:gdLst>
                  <a:gd name="T0" fmla="*/ 0 w 313"/>
                  <a:gd name="T1" fmla="*/ 0 h 294"/>
                  <a:gd name="T2" fmla="*/ 0 w 313"/>
                  <a:gd name="T3" fmla="*/ 0 h 294"/>
                  <a:gd name="T4" fmla="*/ 0 w 313"/>
                  <a:gd name="T5" fmla="*/ 0 h 294"/>
                  <a:gd name="T6" fmla="*/ 0 w 313"/>
                  <a:gd name="T7" fmla="*/ 0 h 294"/>
                  <a:gd name="T8" fmla="*/ 0 w 313"/>
                  <a:gd name="T9" fmla="*/ 0 h 294"/>
                  <a:gd name="T10" fmla="*/ 0 w 313"/>
                  <a:gd name="T11" fmla="*/ 0 h 2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3"/>
                  <a:gd name="T19" fmla="*/ 0 h 294"/>
                  <a:gd name="T20" fmla="*/ 313 w 313"/>
                  <a:gd name="T21" fmla="*/ 294 h 29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3" h="294">
                    <a:moveTo>
                      <a:pt x="0" y="277"/>
                    </a:moveTo>
                    <a:lnTo>
                      <a:pt x="173" y="0"/>
                    </a:lnTo>
                    <a:lnTo>
                      <a:pt x="313" y="294"/>
                    </a:lnTo>
                    <a:lnTo>
                      <a:pt x="0" y="277"/>
                    </a:lnTo>
                    <a:lnTo>
                      <a:pt x="173" y="0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0" name="Freeform 2475"/>
              <p:cNvSpPr>
                <a:spLocks/>
              </p:cNvSpPr>
              <p:nvPr/>
            </p:nvSpPr>
            <p:spPr bwMode="auto">
              <a:xfrm>
                <a:off x="2545" y="1975"/>
                <a:ext cx="228" cy="215"/>
              </a:xfrm>
              <a:custGeom>
                <a:avLst/>
                <a:gdLst>
                  <a:gd name="T0" fmla="*/ 0 w 915"/>
                  <a:gd name="T1" fmla="*/ 0 h 861"/>
                  <a:gd name="T2" fmla="*/ 0 w 915"/>
                  <a:gd name="T3" fmla="*/ 0 h 861"/>
                  <a:gd name="T4" fmla="*/ 0 w 915"/>
                  <a:gd name="T5" fmla="*/ 0 h 861"/>
                  <a:gd name="T6" fmla="*/ 0 w 915"/>
                  <a:gd name="T7" fmla="*/ 0 h 861"/>
                  <a:gd name="T8" fmla="*/ 0 w 915"/>
                  <a:gd name="T9" fmla="*/ 0 h 8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5"/>
                  <a:gd name="T16" fmla="*/ 0 h 861"/>
                  <a:gd name="T17" fmla="*/ 915 w 915"/>
                  <a:gd name="T18" fmla="*/ 861 h 8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5" h="861">
                    <a:moveTo>
                      <a:pt x="0" y="45"/>
                    </a:moveTo>
                    <a:lnTo>
                      <a:pt x="874" y="861"/>
                    </a:lnTo>
                    <a:lnTo>
                      <a:pt x="915" y="817"/>
                    </a:lnTo>
                    <a:lnTo>
                      <a:pt x="41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1" name="Freeform 2476"/>
              <p:cNvSpPr>
                <a:spLocks/>
              </p:cNvSpPr>
              <p:nvPr/>
            </p:nvSpPr>
            <p:spPr bwMode="auto">
              <a:xfrm>
                <a:off x="2502" y="1936"/>
                <a:ext cx="79" cy="77"/>
              </a:xfrm>
              <a:custGeom>
                <a:avLst/>
                <a:gdLst>
                  <a:gd name="T0" fmla="*/ 0 w 315"/>
                  <a:gd name="T1" fmla="*/ 0 h 311"/>
                  <a:gd name="T2" fmla="*/ 0 w 315"/>
                  <a:gd name="T3" fmla="*/ 0 h 311"/>
                  <a:gd name="T4" fmla="*/ 0 w 315"/>
                  <a:gd name="T5" fmla="*/ 0 h 311"/>
                  <a:gd name="T6" fmla="*/ 0 w 315"/>
                  <a:gd name="T7" fmla="*/ 0 h 311"/>
                  <a:gd name="T8" fmla="*/ 0 w 315"/>
                  <a:gd name="T9" fmla="*/ 0 h 311"/>
                  <a:gd name="T10" fmla="*/ 0 w 315"/>
                  <a:gd name="T11" fmla="*/ 0 h 3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5"/>
                  <a:gd name="T19" fmla="*/ 0 h 311"/>
                  <a:gd name="T20" fmla="*/ 315 w 315"/>
                  <a:gd name="T21" fmla="*/ 311 h 3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5" h="311">
                    <a:moveTo>
                      <a:pt x="100" y="311"/>
                    </a:moveTo>
                    <a:lnTo>
                      <a:pt x="0" y="0"/>
                    </a:lnTo>
                    <a:lnTo>
                      <a:pt x="315" y="81"/>
                    </a:lnTo>
                    <a:lnTo>
                      <a:pt x="100" y="311"/>
                    </a:lnTo>
                    <a:lnTo>
                      <a:pt x="0" y="0"/>
                    </a:lnTo>
                    <a:lnTo>
                      <a:pt x="100" y="311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2" name="Freeform 2477"/>
              <p:cNvSpPr>
                <a:spLocks/>
              </p:cNvSpPr>
              <p:nvPr/>
            </p:nvSpPr>
            <p:spPr bwMode="auto">
              <a:xfrm>
                <a:off x="2949" y="1694"/>
                <a:ext cx="65" cy="84"/>
              </a:xfrm>
              <a:custGeom>
                <a:avLst/>
                <a:gdLst>
                  <a:gd name="T0" fmla="*/ 0 w 259"/>
                  <a:gd name="T1" fmla="*/ 0 h 338"/>
                  <a:gd name="T2" fmla="*/ 0 w 259"/>
                  <a:gd name="T3" fmla="*/ 0 h 338"/>
                  <a:gd name="T4" fmla="*/ 0 w 259"/>
                  <a:gd name="T5" fmla="*/ 0 h 338"/>
                  <a:gd name="T6" fmla="*/ 0 w 259"/>
                  <a:gd name="T7" fmla="*/ 0 h 338"/>
                  <a:gd name="T8" fmla="*/ 0 w 259"/>
                  <a:gd name="T9" fmla="*/ 0 h 338"/>
                  <a:gd name="T10" fmla="*/ 0 w 259"/>
                  <a:gd name="T11" fmla="*/ 0 h 338"/>
                  <a:gd name="T12" fmla="*/ 0 w 259"/>
                  <a:gd name="T13" fmla="*/ 0 h 338"/>
                  <a:gd name="T14" fmla="*/ 0 w 259"/>
                  <a:gd name="T15" fmla="*/ 0 h 338"/>
                  <a:gd name="T16" fmla="*/ 0 w 259"/>
                  <a:gd name="T17" fmla="*/ 0 h 338"/>
                  <a:gd name="T18" fmla="*/ 0 w 259"/>
                  <a:gd name="T19" fmla="*/ 0 h 338"/>
                  <a:gd name="T20" fmla="*/ 0 w 259"/>
                  <a:gd name="T21" fmla="*/ 0 h 338"/>
                  <a:gd name="T22" fmla="*/ 0 w 259"/>
                  <a:gd name="T23" fmla="*/ 0 h 338"/>
                  <a:gd name="T24" fmla="*/ 0 w 259"/>
                  <a:gd name="T25" fmla="*/ 0 h 338"/>
                  <a:gd name="T26" fmla="*/ 0 w 259"/>
                  <a:gd name="T27" fmla="*/ 0 h 338"/>
                  <a:gd name="T28" fmla="*/ 0 w 259"/>
                  <a:gd name="T29" fmla="*/ 0 h 338"/>
                  <a:gd name="T30" fmla="*/ 0 w 259"/>
                  <a:gd name="T31" fmla="*/ 0 h 338"/>
                  <a:gd name="T32" fmla="*/ 0 w 259"/>
                  <a:gd name="T33" fmla="*/ 0 h 338"/>
                  <a:gd name="T34" fmla="*/ 0 w 259"/>
                  <a:gd name="T35" fmla="*/ 0 h 338"/>
                  <a:gd name="T36" fmla="*/ 0 w 259"/>
                  <a:gd name="T37" fmla="*/ 0 h 338"/>
                  <a:gd name="T38" fmla="*/ 0 w 259"/>
                  <a:gd name="T39" fmla="*/ 0 h 338"/>
                  <a:gd name="T40" fmla="*/ 0 w 259"/>
                  <a:gd name="T41" fmla="*/ 0 h 338"/>
                  <a:gd name="T42" fmla="*/ 0 w 259"/>
                  <a:gd name="T43" fmla="*/ 0 h 338"/>
                  <a:gd name="T44" fmla="*/ 0 w 259"/>
                  <a:gd name="T45" fmla="*/ 0 h 338"/>
                  <a:gd name="T46" fmla="*/ 0 w 259"/>
                  <a:gd name="T47" fmla="*/ 0 h 338"/>
                  <a:gd name="T48" fmla="*/ 0 w 259"/>
                  <a:gd name="T49" fmla="*/ 0 h 338"/>
                  <a:gd name="T50" fmla="*/ 0 w 259"/>
                  <a:gd name="T51" fmla="*/ 0 h 338"/>
                  <a:gd name="T52" fmla="*/ 0 w 259"/>
                  <a:gd name="T53" fmla="*/ 0 h 338"/>
                  <a:gd name="T54" fmla="*/ 0 w 259"/>
                  <a:gd name="T55" fmla="*/ 0 h 338"/>
                  <a:gd name="T56" fmla="*/ 0 w 259"/>
                  <a:gd name="T57" fmla="*/ 0 h 338"/>
                  <a:gd name="T58" fmla="*/ 0 w 259"/>
                  <a:gd name="T59" fmla="*/ 0 h 338"/>
                  <a:gd name="T60" fmla="*/ 0 w 259"/>
                  <a:gd name="T61" fmla="*/ 0 h 338"/>
                  <a:gd name="T62" fmla="*/ 0 w 259"/>
                  <a:gd name="T63" fmla="*/ 0 h 338"/>
                  <a:gd name="T64" fmla="*/ 0 w 259"/>
                  <a:gd name="T65" fmla="*/ 0 h 338"/>
                  <a:gd name="T66" fmla="*/ 0 w 259"/>
                  <a:gd name="T67" fmla="*/ 0 h 338"/>
                  <a:gd name="T68" fmla="*/ 0 w 259"/>
                  <a:gd name="T69" fmla="*/ 0 h 338"/>
                  <a:gd name="T70" fmla="*/ 0 w 259"/>
                  <a:gd name="T71" fmla="*/ 0 h 338"/>
                  <a:gd name="T72" fmla="*/ 0 w 259"/>
                  <a:gd name="T73" fmla="*/ 0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338"/>
                  <a:gd name="T113" fmla="*/ 259 w 259"/>
                  <a:gd name="T114" fmla="*/ 338 h 3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338">
                    <a:moveTo>
                      <a:pt x="63" y="10"/>
                    </a:moveTo>
                    <a:lnTo>
                      <a:pt x="80" y="5"/>
                    </a:lnTo>
                    <a:lnTo>
                      <a:pt x="88" y="2"/>
                    </a:lnTo>
                    <a:lnTo>
                      <a:pt x="98" y="1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3" y="0"/>
                    </a:lnTo>
                    <a:lnTo>
                      <a:pt x="131" y="1"/>
                    </a:lnTo>
                    <a:lnTo>
                      <a:pt x="137" y="4"/>
                    </a:lnTo>
                    <a:lnTo>
                      <a:pt x="145" y="6"/>
                    </a:lnTo>
                    <a:lnTo>
                      <a:pt x="152" y="9"/>
                    </a:lnTo>
                    <a:lnTo>
                      <a:pt x="158" y="13"/>
                    </a:lnTo>
                    <a:lnTo>
                      <a:pt x="164" y="17"/>
                    </a:lnTo>
                    <a:lnTo>
                      <a:pt x="169" y="22"/>
                    </a:lnTo>
                    <a:lnTo>
                      <a:pt x="174" y="29"/>
                    </a:lnTo>
                    <a:lnTo>
                      <a:pt x="178" y="34"/>
                    </a:lnTo>
                    <a:lnTo>
                      <a:pt x="181" y="41"/>
                    </a:lnTo>
                    <a:lnTo>
                      <a:pt x="183" y="49"/>
                    </a:lnTo>
                    <a:lnTo>
                      <a:pt x="259" y="280"/>
                    </a:lnTo>
                    <a:lnTo>
                      <a:pt x="78" y="338"/>
                    </a:lnTo>
                    <a:lnTo>
                      <a:pt x="4" y="105"/>
                    </a:lnTo>
                    <a:lnTo>
                      <a:pt x="1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3" y="70"/>
                    </a:lnTo>
                    <a:lnTo>
                      <a:pt x="4" y="62"/>
                    </a:lnTo>
                    <a:lnTo>
                      <a:pt x="8" y="55"/>
                    </a:lnTo>
                    <a:lnTo>
                      <a:pt x="10" y="49"/>
                    </a:lnTo>
                    <a:lnTo>
                      <a:pt x="16" y="42"/>
                    </a:lnTo>
                    <a:lnTo>
                      <a:pt x="20" y="37"/>
                    </a:lnTo>
                    <a:lnTo>
                      <a:pt x="26" y="31"/>
                    </a:lnTo>
                    <a:lnTo>
                      <a:pt x="32" y="26"/>
                    </a:lnTo>
                    <a:lnTo>
                      <a:pt x="39" y="21"/>
                    </a:lnTo>
                    <a:lnTo>
                      <a:pt x="46" y="17"/>
                    </a:lnTo>
                    <a:lnTo>
                      <a:pt x="54" y="13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3" name="Freeform 2478"/>
              <p:cNvSpPr>
                <a:spLocks/>
              </p:cNvSpPr>
              <p:nvPr/>
            </p:nvSpPr>
            <p:spPr bwMode="auto">
              <a:xfrm>
                <a:off x="2949" y="1694"/>
                <a:ext cx="65" cy="84"/>
              </a:xfrm>
              <a:custGeom>
                <a:avLst/>
                <a:gdLst>
                  <a:gd name="T0" fmla="*/ 0 w 259"/>
                  <a:gd name="T1" fmla="*/ 0 h 338"/>
                  <a:gd name="T2" fmla="*/ 0 w 259"/>
                  <a:gd name="T3" fmla="*/ 0 h 338"/>
                  <a:gd name="T4" fmla="*/ 0 w 259"/>
                  <a:gd name="T5" fmla="*/ 0 h 338"/>
                  <a:gd name="T6" fmla="*/ 0 w 259"/>
                  <a:gd name="T7" fmla="*/ 0 h 338"/>
                  <a:gd name="T8" fmla="*/ 0 w 259"/>
                  <a:gd name="T9" fmla="*/ 0 h 338"/>
                  <a:gd name="T10" fmla="*/ 0 w 259"/>
                  <a:gd name="T11" fmla="*/ 0 h 338"/>
                  <a:gd name="T12" fmla="*/ 0 w 259"/>
                  <a:gd name="T13" fmla="*/ 0 h 338"/>
                  <a:gd name="T14" fmla="*/ 0 w 259"/>
                  <a:gd name="T15" fmla="*/ 0 h 338"/>
                  <a:gd name="T16" fmla="*/ 0 w 259"/>
                  <a:gd name="T17" fmla="*/ 0 h 338"/>
                  <a:gd name="T18" fmla="*/ 0 w 259"/>
                  <a:gd name="T19" fmla="*/ 0 h 338"/>
                  <a:gd name="T20" fmla="*/ 0 w 259"/>
                  <a:gd name="T21" fmla="*/ 0 h 338"/>
                  <a:gd name="T22" fmla="*/ 0 w 259"/>
                  <a:gd name="T23" fmla="*/ 0 h 338"/>
                  <a:gd name="T24" fmla="*/ 0 w 259"/>
                  <a:gd name="T25" fmla="*/ 0 h 338"/>
                  <a:gd name="T26" fmla="*/ 0 w 259"/>
                  <a:gd name="T27" fmla="*/ 0 h 338"/>
                  <a:gd name="T28" fmla="*/ 0 w 259"/>
                  <a:gd name="T29" fmla="*/ 0 h 338"/>
                  <a:gd name="T30" fmla="*/ 0 w 259"/>
                  <a:gd name="T31" fmla="*/ 0 h 338"/>
                  <a:gd name="T32" fmla="*/ 0 w 259"/>
                  <a:gd name="T33" fmla="*/ 0 h 338"/>
                  <a:gd name="T34" fmla="*/ 0 w 259"/>
                  <a:gd name="T35" fmla="*/ 0 h 338"/>
                  <a:gd name="T36" fmla="*/ 0 w 259"/>
                  <a:gd name="T37" fmla="*/ 0 h 338"/>
                  <a:gd name="T38" fmla="*/ 0 w 259"/>
                  <a:gd name="T39" fmla="*/ 0 h 338"/>
                  <a:gd name="T40" fmla="*/ 0 w 259"/>
                  <a:gd name="T41" fmla="*/ 0 h 338"/>
                  <a:gd name="T42" fmla="*/ 0 w 259"/>
                  <a:gd name="T43" fmla="*/ 0 h 338"/>
                  <a:gd name="T44" fmla="*/ 0 w 259"/>
                  <a:gd name="T45" fmla="*/ 0 h 338"/>
                  <a:gd name="T46" fmla="*/ 0 w 259"/>
                  <a:gd name="T47" fmla="*/ 0 h 338"/>
                  <a:gd name="T48" fmla="*/ 0 w 259"/>
                  <a:gd name="T49" fmla="*/ 0 h 338"/>
                  <a:gd name="T50" fmla="*/ 0 w 259"/>
                  <a:gd name="T51" fmla="*/ 0 h 338"/>
                  <a:gd name="T52" fmla="*/ 0 w 259"/>
                  <a:gd name="T53" fmla="*/ 0 h 338"/>
                  <a:gd name="T54" fmla="*/ 0 w 259"/>
                  <a:gd name="T55" fmla="*/ 0 h 338"/>
                  <a:gd name="T56" fmla="*/ 0 w 259"/>
                  <a:gd name="T57" fmla="*/ 0 h 338"/>
                  <a:gd name="T58" fmla="*/ 0 w 259"/>
                  <a:gd name="T59" fmla="*/ 0 h 338"/>
                  <a:gd name="T60" fmla="*/ 0 w 259"/>
                  <a:gd name="T61" fmla="*/ 0 h 338"/>
                  <a:gd name="T62" fmla="*/ 0 w 259"/>
                  <a:gd name="T63" fmla="*/ 0 h 338"/>
                  <a:gd name="T64" fmla="*/ 0 w 259"/>
                  <a:gd name="T65" fmla="*/ 0 h 338"/>
                  <a:gd name="T66" fmla="*/ 0 w 259"/>
                  <a:gd name="T67" fmla="*/ 0 h 338"/>
                  <a:gd name="T68" fmla="*/ 0 w 259"/>
                  <a:gd name="T69" fmla="*/ 0 h 338"/>
                  <a:gd name="T70" fmla="*/ 0 w 259"/>
                  <a:gd name="T71" fmla="*/ 0 h 338"/>
                  <a:gd name="T72" fmla="*/ 0 w 259"/>
                  <a:gd name="T73" fmla="*/ 0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338"/>
                  <a:gd name="T113" fmla="*/ 259 w 259"/>
                  <a:gd name="T114" fmla="*/ 338 h 3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338">
                    <a:moveTo>
                      <a:pt x="63" y="10"/>
                    </a:moveTo>
                    <a:lnTo>
                      <a:pt x="80" y="5"/>
                    </a:lnTo>
                    <a:lnTo>
                      <a:pt x="88" y="2"/>
                    </a:lnTo>
                    <a:lnTo>
                      <a:pt x="98" y="1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3" y="0"/>
                    </a:lnTo>
                    <a:lnTo>
                      <a:pt x="131" y="1"/>
                    </a:lnTo>
                    <a:lnTo>
                      <a:pt x="137" y="4"/>
                    </a:lnTo>
                    <a:lnTo>
                      <a:pt x="145" y="6"/>
                    </a:lnTo>
                    <a:lnTo>
                      <a:pt x="152" y="9"/>
                    </a:lnTo>
                    <a:lnTo>
                      <a:pt x="158" y="13"/>
                    </a:lnTo>
                    <a:lnTo>
                      <a:pt x="164" y="17"/>
                    </a:lnTo>
                    <a:lnTo>
                      <a:pt x="169" y="22"/>
                    </a:lnTo>
                    <a:lnTo>
                      <a:pt x="174" y="29"/>
                    </a:lnTo>
                    <a:lnTo>
                      <a:pt x="178" y="34"/>
                    </a:lnTo>
                    <a:lnTo>
                      <a:pt x="181" y="41"/>
                    </a:lnTo>
                    <a:lnTo>
                      <a:pt x="183" y="49"/>
                    </a:lnTo>
                    <a:lnTo>
                      <a:pt x="259" y="280"/>
                    </a:lnTo>
                    <a:lnTo>
                      <a:pt x="78" y="338"/>
                    </a:lnTo>
                    <a:lnTo>
                      <a:pt x="4" y="105"/>
                    </a:lnTo>
                    <a:lnTo>
                      <a:pt x="1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3" y="70"/>
                    </a:lnTo>
                    <a:lnTo>
                      <a:pt x="4" y="62"/>
                    </a:lnTo>
                    <a:lnTo>
                      <a:pt x="8" y="55"/>
                    </a:lnTo>
                    <a:lnTo>
                      <a:pt x="10" y="49"/>
                    </a:lnTo>
                    <a:lnTo>
                      <a:pt x="16" y="42"/>
                    </a:lnTo>
                    <a:lnTo>
                      <a:pt x="20" y="37"/>
                    </a:lnTo>
                    <a:lnTo>
                      <a:pt x="26" y="31"/>
                    </a:lnTo>
                    <a:lnTo>
                      <a:pt x="32" y="26"/>
                    </a:lnTo>
                    <a:lnTo>
                      <a:pt x="39" y="21"/>
                    </a:lnTo>
                    <a:lnTo>
                      <a:pt x="46" y="17"/>
                    </a:lnTo>
                    <a:lnTo>
                      <a:pt x="54" y="13"/>
                    </a:lnTo>
                    <a:lnTo>
                      <a:pt x="63" y="10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4" name="Freeform 2479"/>
              <p:cNvSpPr>
                <a:spLocks/>
              </p:cNvSpPr>
              <p:nvPr/>
            </p:nvSpPr>
            <p:spPr bwMode="auto">
              <a:xfrm>
                <a:off x="2908" y="1701"/>
                <a:ext cx="170" cy="235"/>
              </a:xfrm>
              <a:custGeom>
                <a:avLst/>
                <a:gdLst>
                  <a:gd name="T0" fmla="*/ 0 w 680"/>
                  <a:gd name="T1" fmla="*/ 0 h 943"/>
                  <a:gd name="T2" fmla="*/ 0 w 680"/>
                  <a:gd name="T3" fmla="*/ 0 h 943"/>
                  <a:gd name="T4" fmla="*/ 0 w 680"/>
                  <a:gd name="T5" fmla="*/ 0 h 943"/>
                  <a:gd name="T6" fmla="*/ 0 w 680"/>
                  <a:gd name="T7" fmla="*/ 0 h 943"/>
                  <a:gd name="T8" fmla="*/ 0 w 680"/>
                  <a:gd name="T9" fmla="*/ 0 h 943"/>
                  <a:gd name="T10" fmla="*/ 0 w 680"/>
                  <a:gd name="T11" fmla="*/ 0 h 943"/>
                  <a:gd name="T12" fmla="*/ 0 w 680"/>
                  <a:gd name="T13" fmla="*/ 0 h 943"/>
                  <a:gd name="T14" fmla="*/ 0 w 680"/>
                  <a:gd name="T15" fmla="*/ 0 h 943"/>
                  <a:gd name="T16" fmla="*/ 0 w 680"/>
                  <a:gd name="T17" fmla="*/ 0 h 943"/>
                  <a:gd name="T18" fmla="*/ 0 w 680"/>
                  <a:gd name="T19" fmla="*/ 0 h 943"/>
                  <a:gd name="T20" fmla="*/ 0 w 680"/>
                  <a:gd name="T21" fmla="*/ 0 h 943"/>
                  <a:gd name="T22" fmla="*/ 0 w 680"/>
                  <a:gd name="T23" fmla="*/ 0 h 943"/>
                  <a:gd name="T24" fmla="*/ 0 w 680"/>
                  <a:gd name="T25" fmla="*/ 0 h 943"/>
                  <a:gd name="T26" fmla="*/ 0 w 680"/>
                  <a:gd name="T27" fmla="*/ 0 h 943"/>
                  <a:gd name="T28" fmla="*/ 0 w 680"/>
                  <a:gd name="T29" fmla="*/ 0 h 943"/>
                  <a:gd name="T30" fmla="*/ 0 w 680"/>
                  <a:gd name="T31" fmla="*/ 0 h 943"/>
                  <a:gd name="T32" fmla="*/ 0 w 680"/>
                  <a:gd name="T33" fmla="*/ 0 h 943"/>
                  <a:gd name="T34" fmla="*/ 0 w 680"/>
                  <a:gd name="T35" fmla="*/ 0 h 943"/>
                  <a:gd name="T36" fmla="*/ 0 w 680"/>
                  <a:gd name="T37" fmla="*/ 0 h 943"/>
                  <a:gd name="T38" fmla="*/ 0 w 680"/>
                  <a:gd name="T39" fmla="*/ 0 h 943"/>
                  <a:gd name="T40" fmla="*/ 0 w 680"/>
                  <a:gd name="T41" fmla="*/ 0 h 943"/>
                  <a:gd name="T42" fmla="*/ 0 w 680"/>
                  <a:gd name="T43" fmla="*/ 0 h 943"/>
                  <a:gd name="T44" fmla="*/ 0 w 680"/>
                  <a:gd name="T45" fmla="*/ 0 h 943"/>
                  <a:gd name="T46" fmla="*/ 0 w 680"/>
                  <a:gd name="T47" fmla="*/ 0 h 943"/>
                  <a:gd name="T48" fmla="*/ 0 w 680"/>
                  <a:gd name="T49" fmla="*/ 0 h 943"/>
                  <a:gd name="T50" fmla="*/ 0 w 680"/>
                  <a:gd name="T51" fmla="*/ 0 h 943"/>
                  <a:gd name="T52" fmla="*/ 0 w 680"/>
                  <a:gd name="T53" fmla="*/ 0 h 943"/>
                  <a:gd name="T54" fmla="*/ 0 w 680"/>
                  <a:gd name="T55" fmla="*/ 0 h 943"/>
                  <a:gd name="T56" fmla="*/ 0 w 680"/>
                  <a:gd name="T57" fmla="*/ 0 h 943"/>
                  <a:gd name="T58" fmla="*/ 0 w 680"/>
                  <a:gd name="T59" fmla="*/ 0 h 943"/>
                  <a:gd name="T60" fmla="*/ 0 w 680"/>
                  <a:gd name="T61" fmla="*/ 0 h 943"/>
                  <a:gd name="T62" fmla="*/ 0 w 680"/>
                  <a:gd name="T63" fmla="*/ 0 h 943"/>
                  <a:gd name="T64" fmla="*/ 0 w 680"/>
                  <a:gd name="T65" fmla="*/ 0 h 943"/>
                  <a:gd name="T66" fmla="*/ 0 w 680"/>
                  <a:gd name="T67" fmla="*/ 0 h 943"/>
                  <a:gd name="T68" fmla="*/ 0 w 680"/>
                  <a:gd name="T69" fmla="*/ 0 h 943"/>
                  <a:gd name="T70" fmla="*/ 0 w 680"/>
                  <a:gd name="T71" fmla="*/ 0 h 943"/>
                  <a:gd name="T72" fmla="*/ 0 w 680"/>
                  <a:gd name="T73" fmla="*/ 0 h 943"/>
                  <a:gd name="T74" fmla="*/ 0 w 680"/>
                  <a:gd name="T75" fmla="*/ 0 h 943"/>
                  <a:gd name="T76" fmla="*/ 0 w 680"/>
                  <a:gd name="T77" fmla="*/ 0 h 943"/>
                  <a:gd name="T78" fmla="*/ 0 w 680"/>
                  <a:gd name="T79" fmla="*/ 0 h 943"/>
                  <a:gd name="T80" fmla="*/ 0 w 680"/>
                  <a:gd name="T81" fmla="*/ 0 h 943"/>
                  <a:gd name="T82" fmla="*/ 0 w 680"/>
                  <a:gd name="T83" fmla="*/ 0 h 943"/>
                  <a:gd name="T84" fmla="*/ 0 w 680"/>
                  <a:gd name="T85" fmla="*/ 0 h 943"/>
                  <a:gd name="T86" fmla="*/ 0 w 680"/>
                  <a:gd name="T87" fmla="*/ 0 h 943"/>
                  <a:gd name="T88" fmla="*/ 0 w 680"/>
                  <a:gd name="T89" fmla="*/ 0 h 943"/>
                  <a:gd name="T90" fmla="*/ 0 w 680"/>
                  <a:gd name="T91" fmla="*/ 0 h 943"/>
                  <a:gd name="T92" fmla="*/ 0 w 680"/>
                  <a:gd name="T93" fmla="*/ 0 h 943"/>
                  <a:gd name="T94" fmla="*/ 0 w 680"/>
                  <a:gd name="T95" fmla="*/ 0 h 943"/>
                  <a:gd name="T96" fmla="*/ 0 w 680"/>
                  <a:gd name="T97" fmla="*/ 0 h 943"/>
                  <a:gd name="T98" fmla="*/ 0 w 680"/>
                  <a:gd name="T99" fmla="*/ 0 h 943"/>
                  <a:gd name="T100" fmla="*/ 0 w 680"/>
                  <a:gd name="T101" fmla="*/ 0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0"/>
                  <a:gd name="T154" fmla="*/ 0 h 943"/>
                  <a:gd name="T155" fmla="*/ 680 w 680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0" h="943">
                    <a:moveTo>
                      <a:pt x="248" y="411"/>
                    </a:moveTo>
                    <a:lnTo>
                      <a:pt x="466" y="341"/>
                    </a:lnTo>
                    <a:lnTo>
                      <a:pt x="429" y="107"/>
                    </a:lnTo>
                    <a:lnTo>
                      <a:pt x="433" y="90"/>
                    </a:lnTo>
                    <a:lnTo>
                      <a:pt x="445" y="57"/>
                    </a:lnTo>
                    <a:lnTo>
                      <a:pt x="449" y="46"/>
                    </a:lnTo>
                    <a:lnTo>
                      <a:pt x="453" y="37"/>
                    </a:lnTo>
                    <a:lnTo>
                      <a:pt x="458" y="29"/>
                    </a:lnTo>
                    <a:lnTo>
                      <a:pt x="465" y="21"/>
                    </a:lnTo>
                    <a:lnTo>
                      <a:pt x="470" y="15"/>
                    </a:lnTo>
                    <a:lnTo>
                      <a:pt x="477" y="8"/>
                    </a:lnTo>
                    <a:lnTo>
                      <a:pt x="485" y="4"/>
                    </a:lnTo>
                    <a:lnTo>
                      <a:pt x="493" y="3"/>
                    </a:lnTo>
                    <a:lnTo>
                      <a:pt x="510" y="0"/>
                    </a:lnTo>
                    <a:lnTo>
                      <a:pt x="518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41" y="9"/>
                    </a:lnTo>
                    <a:lnTo>
                      <a:pt x="557" y="20"/>
                    </a:lnTo>
                    <a:lnTo>
                      <a:pt x="572" y="35"/>
                    </a:lnTo>
                    <a:lnTo>
                      <a:pt x="594" y="61"/>
                    </a:lnTo>
                    <a:lnTo>
                      <a:pt x="603" y="74"/>
                    </a:lnTo>
                    <a:lnTo>
                      <a:pt x="635" y="371"/>
                    </a:lnTo>
                    <a:lnTo>
                      <a:pt x="680" y="803"/>
                    </a:lnTo>
                    <a:lnTo>
                      <a:pt x="192" y="943"/>
                    </a:lnTo>
                    <a:lnTo>
                      <a:pt x="86" y="470"/>
                    </a:lnTo>
                    <a:lnTo>
                      <a:pt x="2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2" y="223"/>
                    </a:lnTo>
                    <a:lnTo>
                      <a:pt x="4" y="205"/>
                    </a:lnTo>
                    <a:lnTo>
                      <a:pt x="7" y="196"/>
                    </a:lnTo>
                    <a:lnTo>
                      <a:pt x="9" y="186"/>
                    </a:lnTo>
                    <a:lnTo>
                      <a:pt x="12" y="177"/>
                    </a:lnTo>
                    <a:lnTo>
                      <a:pt x="16" y="168"/>
                    </a:lnTo>
                    <a:lnTo>
                      <a:pt x="21" y="160"/>
                    </a:lnTo>
                    <a:lnTo>
                      <a:pt x="27" y="153"/>
                    </a:lnTo>
                    <a:lnTo>
                      <a:pt x="33" y="149"/>
                    </a:lnTo>
                    <a:lnTo>
                      <a:pt x="41" y="145"/>
                    </a:lnTo>
                    <a:lnTo>
                      <a:pt x="57" y="140"/>
                    </a:lnTo>
                    <a:lnTo>
                      <a:pt x="65" y="139"/>
                    </a:lnTo>
                    <a:lnTo>
                      <a:pt x="74" y="139"/>
                    </a:lnTo>
                    <a:lnTo>
                      <a:pt x="82" y="140"/>
                    </a:lnTo>
                    <a:lnTo>
                      <a:pt x="91" y="143"/>
                    </a:lnTo>
                    <a:lnTo>
                      <a:pt x="110" y="151"/>
                    </a:lnTo>
                    <a:lnTo>
                      <a:pt x="127" y="161"/>
                    </a:lnTo>
                    <a:lnTo>
                      <a:pt x="141" y="173"/>
                    </a:lnTo>
                    <a:lnTo>
                      <a:pt x="153" y="184"/>
                    </a:lnTo>
                    <a:lnTo>
                      <a:pt x="163" y="192"/>
                    </a:lnTo>
                    <a:lnTo>
                      <a:pt x="165" y="196"/>
                    </a:lnTo>
                    <a:lnTo>
                      <a:pt x="248" y="41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5" name="Freeform 2480"/>
              <p:cNvSpPr>
                <a:spLocks/>
              </p:cNvSpPr>
              <p:nvPr/>
            </p:nvSpPr>
            <p:spPr bwMode="auto">
              <a:xfrm>
                <a:off x="2908" y="1701"/>
                <a:ext cx="170" cy="235"/>
              </a:xfrm>
              <a:custGeom>
                <a:avLst/>
                <a:gdLst>
                  <a:gd name="T0" fmla="*/ 0 w 680"/>
                  <a:gd name="T1" fmla="*/ 0 h 943"/>
                  <a:gd name="T2" fmla="*/ 0 w 680"/>
                  <a:gd name="T3" fmla="*/ 0 h 943"/>
                  <a:gd name="T4" fmla="*/ 0 w 680"/>
                  <a:gd name="T5" fmla="*/ 0 h 943"/>
                  <a:gd name="T6" fmla="*/ 0 w 680"/>
                  <a:gd name="T7" fmla="*/ 0 h 943"/>
                  <a:gd name="T8" fmla="*/ 0 w 680"/>
                  <a:gd name="T9" fmla="*/ 0 h 943"/>
                  <a:gd name="T10" fmla="*/ 0 w 680"/>
                  <a:gd name="T11" fmla="*/ 0 h 943"/>
                  <a:gd name="T12" fmla="*/ 0 w 680"/>
                  <a:gd name="T13" fmla="*/ 0 h 943"/>
                  <a:gd name="T14" fmla="*/ 0 w 680"/>
                  <a:gd name="T15" fmla="*/ 0 h 943"/>
                  <a:gd name="T16" fmla="*/ 0 w 680"/>
                  <a:gd name="T17" fmla="*/ 0 h 943"/>
                  <a:gd name="T18" fmla="*/ 0 w 680"/>
                  <a:gd name="T19" fmla="*/ 0 h 943"/>
                  <a:gd name="T20" fmla="*/ 0 w 680"/>
                  <a:gd name="T21" fmla="*/ 0 h 943"/>
                  <a:gd name="T22" fmla="*/ 0 w 680"/>
                  <a:gd name="T23" fmla="*/ 0 h 943"/>
                  <a:gd name="T24" fmla="*/ 0 w 680"/>
                  <a:gd name="T25" fmla="*/ 0 h 943"/>
                  <a:gd name="T26" fmla="*/ 0 w 680"/>
                  <a:gd name="T27" fmla="*/ 0 h 943"/>
                  <a:gd name="T28" fmla="*/ 0 w 680"/>
                  <a:gd name="T29" fmla="*/ 0 h 943"/>
                  <a:gd name="T30" fmla="*/ 0 w 680"/>
                  <a:gd name="T31" fmla="*/ 0 h 943"/>
                  <a:gd name="T32" fmla="*/ 0 w 680"/>
                  <a:gd name="T33" fmla="*/ 0 h 943"/>
                  <a:gd name="T34" fmla="*/ 0 w 680"/>
                  <a:gd name="T35" fmla="*/ 0 h 943"/>
                  <a:gd name="T36" fmla="*/ 0 w 680"/>
                  <a:gd name="T37" fmla="*/ 0 h 943"/>
                  <a:gd name="T38" fmla="*/ 0 w 680"/>
                  <a:gd name="T39" fmla="*/ 0 h 943"/>
                  <a:gd name="T40" fmla="*/ 0 w 680"/>
                  <a:gd name="T41" fmla="*/ 0 h 943"/>
                  <a:gd name="T42" fmla="*/ 0 w 680"/>
                  <a:gd name="T43" fmla="*/ 0 h 943"/>
                  <a:gd name="T44" fmla="*/ 0 w 680"/>
                  <a:gd name="T45" fmla="*/ 0 h 943"/>
                  <a:gd name="T46" fmla="*/ 0 w 680"/>
                  <a:gd name="T47" fmla="*/ 0 h 943"/>
                  <a:gd name="T48" fmla="*/ 0 w 680"/>
                  <a:gd name="T49" fmla="*/ 0 h 943"/>
                  <a:gd name="T50" fmla="*/ 0 w 680"/>
                  <a:gd name="T51" fmla="*/ 0 h 943"/>
                  <a:gd name="T52" fmla="*/ 0 w 680"/>
                  <a:gd name="T53" fmla="*/ 0 h 943"/>
                  <a:gd name="T54" fmla="*/ 0 w 680"/>
                  <a:gd name="T55" fmla="*/ 0 h 943"/>
                  <a:gd name="T56" fmla="*/ 0 w 680"/>
                  <a:gd name="T57" fmla="*/ 0 h 943"/>
                  <a:gd name="T58" fmla="*/ 0 w 680"/>
                  <a:gd name="T59" fmla="*/ 0 h 943"/>
                  <a:gd name="T60" fmla="*/ 0 w 680"/>
                  <a:gd name="T61" fmla="*/ 0 h 943"/>
                  <a:gd name="T62" fmla="*/ 0 w 680"/>
                  <a:gd name="T63" fmla="*/ 0 h 943"/>
                  <a:gd name="T64" fmla="*/ 0 w 680"/>
                  <a:gd name="T65" fmla="*/ 0 h 943"/>
                  <a:gd name="T66" fmla="*/ 0 w 680"/>
                  <a:gd name="T67" fmla="*/ 0 h 943"/>
                  <a:gd name="T68" fmla="*/ 0 w 680"/>
                  <a:gd name="T69" fmla="*/ 0 h 943"/>
                  <a:gd name="T70" fmla="*/ 0 w 680"/>
                  <a:gd name="T71" fmla="*/ 0 h 943"/>
                  <a:gd name="T72" fmla="*/ 0 w 680"/>
                  <a:gd name="T73" fmla="*/ 0 h 943"/>
                  <a:gd name="T74" fmla="*/ 0 w 680"/>
                  <a:gd name="T75" fmla="*/ 0 h 943"/>
                  <a:gd name="T76" fmla="*/ 0 w 680"/>
                  <a:gd name="T77" fmla="*/ 0 h 943"/>
                  <a:gd name="T78" fmla="*/ 0 w 680"/>
                  <a:gd name="T79" fmla="*/ 0 h 943"/>
                  <a:gd name="T80" fmla="*/ 0 w 680"/>
                  <a:gd name="T81" fmla="*/ 0 h 943"/>
                  <a:gd name="T82" fmla="*/ 0 w 680"/>
                  <a:gd name="T83" fmla="*/ 0 h 943"/>
                  <a:gd name="T84" fmla="*/ 0 w 680"/>
                  <a:gd name="T85" fmla="*/ 0 h 943"/>
                  <a:gd name="T86" fmla="*/ 0 w 680"/>
                  <a:gd name="T87" fmla="*/ 0 h 943"/>
                  <a:gd name="T88" fmla="*/ 0 w 680"/>
                  <a:gd name="T89" fmla="*/ 0 h 943"/>
                  <a:gd name="T90" fmla="*/ 0 w 680"/>
                  <a:gd name="T91" fmla="*/ 0 h 943"/>
                  <a:gd name="T92" fmla="*/ 0 w 680"/>
                  <a:gd name="T93" fmla="*/ 0 h 943"/>
                  <a:gd name="T94" fmla="*/ 0 w 680"/>
                  <a:gd name="T95" fmla="*/ 0 h 943"/>
                  <a:gd name="T96" fmla="*/ 0 w 680"/>
                  <a:gd name="T97" fmla="*/ 0 h 943"/>
                  <a:gd name="T98" fmla="*/ 0 w 680"/>
                  <a:gd name="T99" fmla="*/ 0 h 943"/>
                  <a:gd name="T100" fmla="*/ 0 w 680"/>
                  <a:gd name="T101" fmla="*/ 0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0"/>
                  <a:gd name="T154" fmla="*/ 0 h 943"/>
                  <a:gd name="T155" fmla="*/ 680 w 680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0" h="943">
                    <a:moveTo>
                      <a:pt x="248" y="411"/>
                    </a:moveTo>
                    <a:lnTo>
                      <a:pt x="466" y="341"/>
                    </a:lnTo>
                    <a:lnTo>
                      <a:pt x="429" y="107"/>
                    </a:lnTo>
                    <a:lnTo>
                      <a:pt x="433" y="90"/>
                    </a:lnTo>
                    <a:lnTo>
                      <a:pt x="445" y="57"/>
                    </a:lnTo>
                    <a:lnTo>
                      <a:pt x="449" y="46"/>
                    </a:lnTo>
                    <a:lnTo>
                      <a:pt x="453" y="37"/>
                    </a:lnTo>
                    <a:lnTo>
                      <a:pt x="458" y="29"/>
                    </a:lnTo>
                    <a:lnTo>
                      <a:pt x="465" y="21"/>
                    </a:lnTo>
                    <a:lnTo>
                      <a:pt x="470" y="15"/>
                    </a:lnTo>
                    <a:lnTo>
                      <a:pt x="477" y="8"/>
                    </a:lnTo>
                    <a:lnTo>
                      <a:pt x="485" y="4"/>
                    </a:lnTo>
                    <a:lnTo>
                      <a:pt x="493" y="3"/>
                    </a:lnTo>
                    <a:lnTo>
                      <a:pt x="510" y="0"/>
                    </a:lnTo>
                    <a:lnTo>
                      <a:pt x="518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41" y="9"/>
                    </a:lnTo>
                    <a:lnTo>
                      <a:pt x="557" y="20"/>
                    </a:lnTo>
                    <a:lnTo>
                      <a:pt x="572" y="35"/>
                    </a:lnTo>
                    <a:lnTo>
                      <a:pt x="594" y="61"/>
                    </a:lnTo>
                    <a:lnTo>
                      <a:pt x="603" y="74"/>
                    </a:lnTo>
                    <a:lnTo>
                      <a:pt x="635" y="371"/>
                    </a:lnTo>
                    <a:lnTo>
                      <a:pt x="680" y="803"/>
                    </a:lnTo>
                    <a:lnTo>
                      <a:pt x="192" y="943"/>
                    </a:lnTo>
                    <a:lnTo>
                      <a:pt x="86" y="470"/>
                    </a:lnTo>
                    <a:lnTo>
                      <a:pt x="2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2" y="223"/>
                    </a:lnTo>
                    <a:lnTo>
                      <a:pt x="4" y="205"/>
                    </a:lnTo>
                    <a:lnTo>
                      <a:pt x="7" y="196"/>
                    </a:lnTo>
                    <a:lnTo>
                      <a:pt x="9" y="186"/>
                    </a:lnTo>
                    <a:lnTo>
                      <a:pt x="12" y="177"/>
                    </a:lnTo>
                    <a:lnTo>
                      <a:pt x="16" y="168"/>
                    </a:lnTo>
                    <a:lnTo>
                      <a:pt x="21" y="160"/>
                    </a:lnTo>
                    <a:lnTo>
                      <a:pt x="27" y="153"/>
                    </a:lnTo>
                    <a:lnTo>
                      <a:pt x="33" y="149"/>
                    </a:lnTo>
                    <a:lnTo>
                      <a:pt x="41" y="145"/>
                    </a:lnTo>
                    <a:lnTo>
                      <a:pt x="57" y="140"/>
                    </a:lnTo>
                    <a:lnTo>
                      <a:pt x="65" y="139"/>
                    </a:lnTo>
                    <a:lnTo>
                      <a:pt x="74" y="139"/>
                    </a:lnTo>
                    <a:lnTo>
                      <a:pt x="82" y="140"/>
                    </a:lnTo>
                    <a:lnTo>
                      <a:pt x="91" y="143"/>
                    </a:lnTo>
                    <a:lnTo>
                      <a:pt x="110" y="151"/>
                    </a:lnTo>
                    <a:lnTo>
                      <a:pt x="127" y="161"/>
                    </a:lnTo>
                    <a:lnTo>
                      <a:pt x="141" y="173"/>
                    </a:lnTo>
                    <a:lnTo>
                      <a:pt x="153" y="184"/>
                    </a:lnTo>
                    <a:lnTo>
                      <a:pt x="163" y="192"/>
                    </a:lnTo>
                    <a:lnTo>
                      <a:pt x="165" y="196"/>
                    </a:lnTo>
                    <a:lnTo>
                      <a:pt x="248" y="411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6" name="Freeform 2481"/>
              <p:cNvSpPr>
                <a:spLocks/>
              </p:cNvSpPr>
              <p:nvPr/>
            </p:nvSpPr>
            <p:spPr bwMode="auto">
              <a:xfrm>
                <a:off x="2934" y="2222"/>
                <a:ext cx="52" cy="68"/>
              </a:xfrm>
              <a:custGeom>
                <a:avLst/>
                <a:gdLst>
                  <a:gd name="T0" fmla="*/ 0 w 208"/>
                  <a:gd name="T1" fmla="*/ 0 h 271"/>
                  <a:gd name="T2" fmla="*/ 0 w 208"/>
                  <a:gd name="T3" fmla="*/ 0 h 271"/>
                  <a:gd name="T4" fmla="*/ 0 w 208"/>
                  <a:gd name="T5" fmla="*/ 0 h 271"/>
                  <a:gd name="T6" fmla="*/ 0 w 208"/>
                  <a:gd name="T7" fmla="*/ 0 h 271"/>
                  <a:gd name="T8" fmla="*/ 0 w 208"/>
                  <a:gd name="T9" fmla="*/ 0 h 271"/>
                  <a:gd name="T10" fmla="*/ 0 w 208"/>
                  <a:gd name="T11" fmla="*/ 0 h 271"/>
                  <a:gd name="T12" fmla="*/ 0 w 208"/>
                  <a:gd name="T13" fmla="*/ 0 h 271"/>
                  <a:gd name="T14" fmla="*/ 0 w 208"/>
                  <a:gd name="T15" fmla="*/ 0 h 271"/>
                  <a:gd name="T16" fmla="*/ 0 w 208"/>
                  <a:gd name="T17" fmla="*/ 0 h 271"/>
                  <a:gd name="T18" fmla="*/ 0 w 208"/>
                  <a:gd name="T19" fmla="*/ 0 h 271"/>
                  <a:gd name="T20" fmla="*/ 0 w 208"/>
                  <a:gd name="T21" fmla="*/ 0 h 271"/>
                  <a:gd name="T22" fmla="*/ 0 w 208"/>
                  <a:gd name="T23" fmla="*/ 0 h 271"/>
                  <a:gd name="T24" fmla="*/ 0 w 208"/>
                  <a:gd name="T25" fmla="*/ 0 h 271"/>
                  <a:gd name="T26" fmla="*/ 0 w 208"/>
                  <a:gd name="T27" fmla="*/ 0 h 271"/>
                  <a:gd name="T28" fmla="*/ 0 w 208"/>
                  <a:gd name="T29" fmla="*/ 0 h 271"/>
                  <a:gd name="T30" fmla="*/ 0 w 208"/>
                  <a:gd name="T31" fmla="*/ 0 h 271"/>
                  <a:gd name="T32" fmla="*/ 0 w 208"/>
                  <a:gd name="T33" fmla="*/ 0 h 271"/>
                  <a:gd name="T34" fmla="*/ 0 w 208"/>
                  <a:gd name="T35" fmla="*/ 0 h 271"/>
                  <a:gd name="T36" fmla="*/ 0 w 208"/>
                  <a:gd name="T37" fmla="*/ 0 h 271"/>
                  <a:gd name="T38" fmla="*/ 0 w 208"/>
                  <a:gd name="T39" fmla="*/ 0 h 271"/>
                  <a:gd name="T40" fmla="*/ 0 w 208"/>
                  <a:gd name="T41" fmla="*/ 0 h 271"/>
                  <a:gd name="T42" fmla="*/ 0 w 208"/>
                  <a:gd name="T43" fmla="*/ 0 h 271"/>
                  <a:gd name="T44" fmla="*/ 0 w 208"/>
                  <a:gd name="T45" fmla="*/ 0 h 271"/>
                  <a:gd name="T46" fmla="*/ 0 w 208"/>
                  <a:gd name="T47" fmla="*/ 0 h 271"/>
                  <a:gd name="T48" fmla="*/ 0 w 208"/>
                  <a:gd name="T49" fmla="*/ 0 h 2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8"/>
                  <a:gd name="T76" fmla="*/ 0 h 271"/>
                  <a:gd name="T77" fmla="*/ 208 w 208"/>
                  <a:gd name="T78" fmla="*/ 271 h 2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8" h="271">
                    <a:moveTo>
                      <a:pt x="51" y="8"/>
                    </a:moveTo>
                    <a:lnTo>
                      <a:pt x="64" y="4"/>
                    </a:lnTo>
                    <a:lnTo>
                      <a:pt x="78" y="1"/>
                    </a:lnTo>
                    <a:lnTo>
                      <a:pt x="92" y="0"/>
                    </a:lnTo>
                    <a:lnTo>
                      <a:pt x="105" y="1"/>
                    </a:lnTo>
                    <a:lnTo>
                      <a:pt x="117" y="5"/>
                    </a:lnTo>
                    <a:lnTo>
                      <a:pt x="126" y="11"/>
                    </a:lnTo>
                    <a:lnTo>
                      <a:pt x="135" y="19"/>
                    </a:lnTo>
                    <a:lnTo>
                      <a:pt x="139" y="23"/>
                    </a:lnTo>
                    <a:lnTo>
                      <a:pt x="143" y="28"/>
                    </a:lnTo>
                    <a:lnTo>
                      <a:pt x="146" y="33"/>
                    </a:lnTo>
                    <a:lnTo>
                      <a:pt x="147" y="38"/>
                    </a:lnTo>
                    <a:lnTo>
                      <a:pt x="208" y="225"/>
                    </a:lnTo>
                    <a:lnTo>
                      <a:pt x="63" y="271"/>
                    </a:lnTo>
                    <a:lnTo>
                      <a:pt x="3" y="86"/>
                    </a:lnTo>
                    <a:lnTo>
                      <a:pt x="2" y="79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3" y="50"/>
                    </a:lnTo>
                    <a:lnTo>
                      <a:pt x="8" y="40"/>
                    </a:lnTo>
                    <a:lnTo>
                      <a:pt x="16" y="29"/>
                    </a:lnTo>
                    <a:lnTo>
                      <a:pt x="26" y="21"/>
                    </a:lnTo>
                    <a:lnTo>
                      <a:pt x="37" y="13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7" name="Freeform 2482"/>
              <p:cNvSpPr>
                <a:spLocks/>
              </p:cNvSpPr>
              <p:nvPr/>
            </p:nvSpPr>
            <p:spPr bwMode="auto">
              <a:xfrm>
                <a:off x="2934" y="2222"/>
                <a:ext cx="52" cy="68"/>
              </a:xfrm>
              <a:custGeom>
                <a:avLst/>
                <a:gdLst>
                  <a:gd name="T0" fmla="*/ 0 w 208"/>
                  <a:gd name="T1" fmla="*/ 0 h 271"/>
                  <a:gd name="T2" fmla="*/ 0 w 208"/>
                  <a:gd name="T3" fmla="*/ 0 h 271"/>
                  <a:gd name="T4" fmla="*/ 0 w 208"/>
                  <a:gd name="T5" fmla="*/ 0 h 271"/>
                  <a:gd name="T6" fmla="*/ 0 w 208"/>
                  <a:gd name="T7" fmla="*/ 0 h 271"/>
                  <a:gd name="T8" fmla="*/ 0 w 208"/>
                  <a:gd name="T9" fmla="*/ 0 h 271"/>
                  <a:gd name="T10" fmla="*/ 0 w 208"/>
                  <a:gd name="T11" fmla="*/ 0 h 271"/>
                  <a:gd name="T12" fmla="*/ 0 w 208"/>
                  <a:gd name="T13" fmla="*/ 0 h 271"/>
                  <a:gd name="T14" fmla="*/ 0 w 208"/>
                  <a:gd name="T15" fmla="*/ 0 h 271"/>
                  <a:gd name="T16" fmla="*/ 0 w 208"/>
                  <a:gd name="T17" fmla="*/ 0 h 271"/>
                  <a:gd name="T18" fmla="*/ 0 w 208"/>
                  <a:gd name="T19" fmla="*/ 0 h 271"/>
                  <a:gd name="T20" fmla="*/ 0 w 208"/>
                  <a:gd name="T21" fmla="*/ 0 h 271"/>
                  <a:gd name="T22" fmla="*/ 0 w 208"/>
                  <a:gd name="T23" fmla="*/ 0 h 271"/>
                  <a:gd name="T24" fmla="*/ 0 w 208"/>
                  <a:gd name="T25" fmla="*/ 0 h 271"/>
                  <a:gd name="T26" fmla="*/ 0 w 208"/>
                  <a:gd name="T27" fmla="*/ 0 h 271"/>
                  <a:gd name="T28" fmla="*/ 0 w 208"/>
                  <a:gd name="T29" fmla="*/ 0 h 271"/>
                  <a:gd name="T30" fmla="*/ 0 w 208"/>
                  <a:gd name="T31" fmla="*/ 0 h 271"/>
                  <a:gd name="T32" fmla="*/ 0 w 208"/>
                  <a:gd name="T33" fmla="*/ 0 h 271"/>
                  <a:gd name="T34" fmla="*/ 0 w 208"/>
                  <a:gd name="T35" fmla="*/ 0 h 271"/>
                  <a:gd name="T36" fmla="*/ 0 w 208"/>
                  <a:gd name="T37" fmla="*/ 0 h 271"/>
                  <a:gd name="T38" fmla="*/ 0 w 208"/>
                  <a:gd name="T39" fmla="*/ 0 h 271"/>
                  <a:gd name="T40" fmla="*/ 0 w 208"/>
                  <a:gd name="T41" fmla="*/ 0 h 271"/>
                  <a:gd name="T42" fmla="*/ 0 w 208"/>
                  <a:gd name="T43" fmla="*/ 0 h 271"/>
                  <a:gd name="T44" fmla="*/ 0 w 208"/>
                  <a:gd name="T45" fmla="*/ 0 h 271"/>
                  <a:gd name="T46" fmla="*/ 0 w 208"/>
                  <a:gd name="T47" fmla="*/ 0 h 271"/>
                  <a:gd name="T48" fmla="*/ 0 w 208"/>
                  <a:gd name="T49" fmla="*/ 0 h 2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8"/>
                  <a:gd name="T76" fmla="*/ 0 h 271"/>
                  <a:gd name="T77" fmla="*/ 208 w 208"/>
                  <a:gd name="T78" fmla="*/ 271 h 2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8" h="271">
                    <a:moveTo>
                      <a:pt x="51" y="8"/>
                    </a:moveTo>
                    <a:lnTo>
                      <a:pt x="64" y="4"/>
                    </a:lnTo>
                    <a:lnTo>
                      <a:pt x="78" y="1"/>
                    </a:lnTo>
                    <a:lnTo>
                      <a:pt x="92" y="0"/>
                    </a:lnTo>
                    <a:lnTo>
                      <a:pt x="105" y="1"/>
                    </a:lnTo>
                    <a:lnTo>
                      <a:pt x="117" y="5"/>
                    </a:lnTo>
                    <a:lnTo>
                      <a:pt x="126" y="11"/>
                    </a:lnTo>
                    <a:lnTo>
                      <a:pt x="135" y="19"/>
                    </a:lnTo>
                    <a:lnTo>
                      <a:pt x="139" y="23"/>
                    </a:lnTo>
                    <a:lnTo>
                      <a:pt x="143" y="28"/>
                    </a:lnTo>
                    <a:lnTo>
                      <a:pt x="146" y="33"/>
                    </a:lnTo>
                    <a:lnTo>
                      <a:pt x="147" y="38"/>
                    </a:lnTo>
                    <a:lnTo>
                      <a:pt x="208" y="225"/>
                    </a:lnTo>
                    <a:lnTo>
                      <a:pt x="63" y="271"/>
                    </a:lnTo>
                    <a:lnTo>
                      <a:pt x="3" y="86"/>
                    </a:lnTo>
                    <a:lnTo>
                      <a:pt x="2" y="79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3" y="50"/>
                    </a:lnTo>
                    <a:lnTo>
                      <a:pt x="8" y="40"/>
                    </a:lnTo>
                    <a:lnTo>
                      <a:pt x="16" y="29"/>
                    </a:lnTo>
                    <a:lnTo>
                      <a:pt x="26" y="21"/>
                    </a:lnTo>
                    <a:lnTo>
                      <a:pt x="37" y="13"/>
                    </a:lnTo>
                    <a:lnTo>
                      <a:pt x="51" y="8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8" name="Freeform 2483"/>
              <p:cNvSpPr>
                <a:spLocks/>
              </p:cNvSpPr>
              <p:nvPr/>
            </p:nvSpPr>
            <p:spPr bwMode="auto">
              <a:xfrm>
                <a:off x="2901" y="2228"/>
                <a:ext cx="136" cy="189"/>
              </a:xfrm>
              <a:custGeom>
                <a:avLst/>
                <a:gdLst>
                  <a:gd name="T0" fmla="*/ 0 w 546"/>
                  <a:gd name="T1" fmla="*/ 0 h 757"/>
                  <a:gd name="T2" fmla="*/ 0 w 546"/>
                  <a:gd name="T3" fmla="*/ 0 h 757"/>
                  <a:gd name="T4" fmla="*/ 0 w 546"/>
                  <a:gd name="T5" fmla="*/ 0 h 757"/>
                  <a:gd name="T6" fmla="*/ 0 w 546"/>
                  <a:gd name="T7" fmla="*/ 0 h 757"/>
                  <a:gd name="T8" fmla="*/ 0 w 546"/>
                  <a:gd name="T9" fmla="*/ 0 h 757"/>
                  <a:gd name="T10" fmla="*/ 0 w 546"/>
                  <a:gd name="T11" fmla="*/ 0 h 757"/>
                  <a:gd name="T12" fmla="*/ 0 w 546"/>
                  <a:gd name="T13" fmla="*/ 0 h 757"/>
                  <a:gd name="T14" fmla="*/ 0 w 546"/>
                  <a:gd name="T15" fmla="*/ 0 h 757"/>
                  <a:gd name="T16" fmla="*/ 0 w 546"/>
                  <a:gd name="T17" fmla="*/ 0 h 757"/>
                  <a:gd name="T18" fmla="*/ 0 w 546"/>
                  <a:gd name="T19" fmla="*/ 0 h 757"/>
                  <a:gd name="T20" fmla="*/ 0 w 546"/>
                  <a:gd name="T21" fmla="*/ 0 h 757"/>
                  <a:gd name="T22" fmla="*/ 0 w 546"/>
                  <a:gd name="T23" fmla="*/ 0 h 757"/>
                  <a:gd name="T24" fmla="*/ 0 w 546"/>
                  <a:gd name="T25" fmla="*/ 0 h 757"/>
                  <a:gd name="T26" fmla="*/ 0 w 546"/>
                  <a:gd name="T27" fmla="*/ 0 h 757"/>
                  <a:gd name="T28" fmla="*/ 0 w 546"/>
                  <a:gd name="T29" fmla="*/ 0 h 757"/>
                  <a:gd name="T30" fmla="*/ 0 w 546"/>
                  <a:gd name="T31" fmla="*/ 0 h 757"/>
                  <a:gd name="T32" fmla="*/ 0 w 546"/>
                  <a:gd name="T33" fmla="*/ 0 h 757"/>
                  <a:gd name="T34" fmla="*/ 0 w 546"/>
                  <a:gd name="T35" fmla="*/ 0 h 757"/>
                  <a:gd name="T36" fmla="*/ 0 w 546"/>
                  <a:gd name="T37" fmla="*/ 0 h 757"/>
                  <a:gd name="T38" fmla="*/ 0 w 546"/>
                  <a:gd name="T39" fmla="*/ 0 h 757"/>
                  <a:gd name="T40" fmla="*/ 0 w 546"/>
                  <a:gd name="T41" fmla="*/ 0 h 757"/>
                  <a:gd name="T42" fmla="*/ 0 w 546"/>
                  <a:gd name="T43" fmla="*/ 0 h 757"/>
                  <a:gd name="T44" fmla="*/ 0 w 546"/>
                  <a:gd name="T45" fmla="*/ 0 h 757"/>
                  <a:gd name="T46" fmla="*/ 0 w 546"/>
                  <a:gd name="T47" fmla="*/ 0 h 757"/>
                  <a:gd name="T48" fmla="*/ 0 w 546"/>
                  <a:gd name="T49" fmla="*/ 0 h 757"/>
                  <a:gd name="T50" fmla="*/ 0 w 546"/>
                  <a:gd name="T51" fmla="*/ 0 h 757"/>
                  <a:gd name="T52" fmla="*/ 0 w 546"/>
                  <a:gd name="T53" fmla="*/ 0 h 757"/>
                  <a:gd name="T54" fmla="*/ 0 w 546"/>
                  <a:gd name="T55" fmla="*/ 0 h 757"/>
                  <a:gd name="T56" fmla="*/ 0 w 546"/>
                  <a:gd name="T57" fmla="*/ 0 h 757"/>
                  <a:gd name="T58" fmla="*/ 0 w 546"/>
                  <a:gd name="T59" fmla="*/ 0 h 757"/>
                  <a:gd name="T60" fmla="*/ 0 w 546"/>
                  <a:gd name="T61" fmla="*/ 0 h 757"/>
                  <a:gd name="T62" fmla="*/ 0 w 546"/>
                  <a:gd name="T63" fmla="*/ 0 h 757"/>
                  <a:gd name="T64" fmla="*/ 0 w 546"/>
                  <a:gd name="T65" fmla="*/ 0 h 757"/>
                  <a:gd name="T66" fmla="*/ 0 w 546"/>
                  <a:gd name="T67" fmla="*/ 0 h 757"/>
                  <a:gd name="T68" fmla="*/ 0 w 546"/>
                  <a:gd name="T69" fmla="*/ 0 h 757"/>
                  <a:gd name="T70" fmla="*/ 0 w 546"/>
                  <a:gd name="T71" fmla="*/ 0 h 757"/>
                  <a:gd name="T72" fmla="*/ 0 w 546"/>
                  <a:gd name="T73" fmla="*/ 0 h 757"/>
                  <a:gd name="T74" fmla="*/ 0 w 546"/>
                  <a:gd name="T75" fmla="*/ 0 h 757"/>
                  <a:gd name="T76" fmla="*/ 0 w 546"/>
                  <a:gd name="T77" fmla="*/ 0 h 757"/>
                  <a:gd name="T78" fmla="*/ 0 w 546"/>
                  <a:gd name="T79" fmla="*/ 0 h 757"/>
                  <a:gd name="T80" fmla="*/ 0 w 546"/>
                  <a:gd name="T81" fmla="*/ 0 h 757"/>
                  <a:gd name="T82" fmla="*/ 0 w 546"/>
                  <a:gd name="T83" fmla="*/ 0 h 757"/>
                  <a:gd name="T84" fmla="*/ 0 w 546"/>
                  <a:gd name="T85" fmla="*/ 0 h 7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6"/>
                  <a:gd name="T130" fmla="*/ 0 h 757"/>
                  <a:gd name="T131" fmla="*/ 546 w 546"/>
                  <a:gd name="T132" fmla="*/ 757 h 7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6" h="757">
                    <a:moveTo>
                      <a:pt x="200" y="329"/>
                    </a:moveTo>
                    <a:lnTo>
                      <a:pt x="374" y="273"/>
                    </a:lnTo>
                    <a:lnTo>
                      <a:pt x="345" y="86"/>
                    </a:lnTo>
                    <a:lnTo>
                      <a:pt x="348" y="73"/>
                    </a:lnTo>
                    <a:lnTo>
                      <a:pt x="357" y="45"/>
                    </a:lnTo>
                    <a:lnTo>
                      <a:pt x="365" y="31"/>
                    </a:lnTo>
                    <a:lnTo>
                      <a:pt x="373" y="17"/>
                    </a:lnTo>
                    <a:lnTo>
                      <a:pt x="378" y="12"/>
                    </a:lnTo>
                    <a:lnTo>
                      <a:pt x="383" y="7"/>
                    </a:lnTo>
                    <a:lnTo>
                      <a:pt x="389" y="4"/>
                    </a:lnTo>
                    <a:lnTo>
                      <a:pt x="395" y="2"/>
                    </a:lnTo>
                    <a:lnTo>
                      <a:pt x="410" y="0"/>
                    </a:lnTo>
                    <a:lnTo>
                      <a:pt x="416" y="0"/>
                    </a:lnTo>
                    <a:lnTo>
                      <a:pt x="422" y="2"/>
                    </a:lnTo>
                    <a:lnTo>
                      <a:pt x="428" y="4"/>
                    </a:lnTo>
                    <a:lnTo>
                      <a:pt x="435" y="7"/>
                    </a:lnTo>
                    <a:lnTo>
                      <a:pt x="448" y="16"/>
                    </a:lnTo>
                    <a:lnTo>
                      <a:pt x="459" y="28"/>
                    </a:lnTo>
                    <a:lnTo>
                      <a:pt x="477" y="49"/>
                    </a:lnTo>
                    <a:lnTo>
                      <a:pt x="485" y="60"/>
                    </a:lnTo>
                    <a:lnTo>
                      <a:pt x="510" y="297"/>
                    </a:lnTo>
                    <a:lnTo>
                      <a:pt x="546" y="644"/>
                    </a:lnTo>
                    <a:lnTo>
                      <a:pt x="155" y="757"/>
                    </a:lnTo>
                    <a:lnTo>
                      <a:pt x="69" y="376"/>
                    </a:lnTo>
                    <a:lnTo>
                      <a:pt x="2" y="206"/>
                    </a:lnTo>
                    <a:lnTo>
                      <a:pt x="0" y="193"/>
                    </a:lnTo>
                    <a:lnTo>
                      <a:pt x="4" y="164"/>
                    </a:lnTo>
                    <a:lnTo>
                      <a:pt x="8" y="149"/>
                    </a:lnTo>
                    <a:lnTo>
                      <a:pt x="14" y="135"/>
                    </a:lnTo>
                    <a:lnTo>
                      <a:pt x="18" y="128"/>
                    </a:lnTo>
                    <a:lnTo>
                      <a:pt x="22" y="123"/>
                    </a:lnTo>
                    <a:lnTo>
                      <a:pt x="27" y="119"/>
                    </a:lnTo>
                    <a:lnTo>
                      <a:pt x="33" y="116"/>
                    </a:lnTo>
                    <a:lnTo>
                      <a:pt x="47" y="112"/>
                    </a:lnTo>
                    <a:lnTo>
                      <a:pt x="53" y="111"/>
                    </a:lnTo>
                    <a:lnTo>
                      <a:pt x="60" y="111"/>
                    </a:lnTo>
                    <a:lnTo>
                      <a:pt x="66" y="112"/>
                    </a:lnTo>
                    <a:lnTo>
                      <a:pt x="74" y="115"/>
                    </a:lnTo>
                    <a:lnTo>
                      <a:pt x="88" y="120"/>
                    </a:lnTo>
                    <a:lnTo>
                      <a:pt x="102" y="130"/>
                    </a:lnTo>
                    <a:lnTo>
                      <a:pt x="123" y="147"/>
                    </a:lnTo>
                    <a:lnTo>
                      <a:pt x="132" y="156"/>
                    </a:lnTo>
                    <a:lnTo>
                      <a:pt x="200" y="32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49" name="Freeform 2484"/>
              <p:cNvSpPr>
                <a:spLocks/>
              </p:cNvSpPr>
              <p:nvPr/>
            </p:nvSpPr>
            <p:spPr bwMode="auto">
              <a:xfrm>
                <a:off x="2901" y="2228"/>
                <a:ext cx="136" cy="189"/>
              </a:xfrm>
              <a:custGeom>
                <a:avLst/>
                <a:gdLst>
                  <a:gd name="T0" fmla="*/ 0 w 546"/>
                  <a:gd name="T1" fmla="*/ 0 h 757"/>
                  <a:gd name="T2" fmla="*/ 0 w 546"/>
                  <a:gd name="T3" fmla="*/ 0 h 757"/>
                  <a:gd name="T4" fmla="*/ 0 w 546"/>
                  <a:gd name="T5" fmla="*/ 0 h 757"/>
                  <a:gd name="T6" fmla="*/ 0 w 546"/>
                  <a:gd name="T7" fmla="*/ 0 h 757"/>
                  <a:gd name="T8" fmla="*/ 0 w 546"/>
                  <a:gd name="T9" fmla="*/ 0 h 757"/>
                  <a:gd name="T10" fmla="*/ 0 w 546"/>
                  <a:gd name="T11" fmla="*/ 0 h 757"/>
                  <a:gd name="T12" fmla="*/ 0 w 546"/>
                  <a:gd name="T13" fmla="*/ 0 h 757"/>
                  <a:gd name="T14" fmla="*/ 0 w 546"/>
                  <a:gd name="T15" fmla="*/ 0 h 757"/>
                  <a:gd name="T16" fmla="*/ 0 w 546"/>
                  <a:gd name="T17" fmla="*/ 0 h 757"/>
                  <a:gd name="T18" fmla="*/ 0 w 546"/>
                  <a:gd name="T19" fmla="*/ 0 h 757"/>
                  <a:gd name="T20" fmla="*/ 0 w 546"/>
                  <a:gd name="T21" fmla="*/ 0 h 757"/>
                  <a:gd name="T22" fmla="*/ 0 w 546"/>
                  <a:gd name="T23" fmla="*/ 0 h 757"/>
                  <a:gd name="T24" fmla="*/ 0 w 546"/>
                  <a:gd name="T25" fmla="*/ 0 h 757"/>
                  <a:gd name="T26" fmla="*/ 0 w 546"/>
                  <a:gd name="T27" fmla="*/ 0 h 757"/>
                  <a:gd name="T28" fmla="*/ 0 w 546"/>
                  <a:gd name="T29" fmla="*/ 0 h 757"/>
                  <a:gd name="T30" fmla="*/ 0 w 546"/>
                  <a:gd name="T31" fmla="*/ 0 h 757"/>
                  <a:gd name="T32" fmla="*/ 0 w 546"/>
                  <a:gd name="T33" fmla="*/ 0 h 757"/>
                  <a:gd name="T34" fmla="*/ 0 w 546"/>
                  <a:gd name="T35" fmla="*/ 0 h 757"/>
                  <a:gd name="T36" fmla="*/ 0 w 546"/>
                  <a:gd name="T37" fmla="*/ 0 h 757"/>
                  <a:gd name="T38" fmla="*/ 0 w 546"/>
                  <a:gd name="T39" fmla="*/ 0 h 757"/>
                  <a:gd name="T40" fmla="*/ 0 w 546"/>
                  <a:gd name="T41" fmla="*/ 0 h 757"/>
                  <a:gd name="T42" fmla="*/ 0 w 546"/>
                  <a:gd name="T43" fmla="*/ 0 h 757"/>
                  <a:gd name="T44" fmla="*/ 0 w 546"/>
                  <a:gd name="T45" fmla="*/ 0 h 757"/>
                  <a:gd name="T46" fmla="*/ 0 w 546"/>
                  <a:gd name="T47" fmla="*/ 0 h 757"/>
                  <a:gd name="T48" fmla="*/ 0 w 546"/>
                  <a:gd name="T49" fmla="*/ 0 h 757"/>
                  <a:gd name="T50" fmla="*/ 0 w 546"/>
                  <a:gd name="T51" fmla="*/ 0 h 757"/>
                  <a:gd name="T52" fmla="*/ 0 w 546"/>
                  <a:gd name="T53" fmla="*/ 0 h 757"/>
                  <a:gd name="T54" fmla="*/ 0 w 546"/>
                  <a:gd name="T55" fmla="*/ 0 h 757"/>
                  <a:gd name="T56" fmla="*/ 0 w 546"/>
                  <a:gd name="T57" fmla="*/ 0 h 757"/>
                  <a:gd name="T58" fmla="*/ 0 w 546"/>
                  <a:gd name="T59" fmla="*/ 0 h 757"/>
                  <a:gd name="T60" fmla="*/ 0 w 546"/>
                  <a:gd name="T61" fmla="*/ 0 h 757"/>
                  <a:gd name="T62" fmla="*/ 0 w 546"/>
                  <a:gd name="T63" fmla="*/ 0 h 757"/>
                  <a:gd name="T64" fmla="*/ 0 w 546"/>
                  <a:gd name="T65" fmla="*/ 0 h 757"/>
                  <a:gd name="T66" fmla="*/ 0 w 546"/>
                  <a:gd name="T67" fmla="*/ 0 h 757"/>
                  <a:gd name="T68" fmla="*/ 0 w 546"/>
                  <a:gd name="T69" fmla="*/ 0 h 757"/>
                  <a:gd name="T70" fmla="*/ 0 w 546"/>
                  <a:gd name="T71" fmla="*/ 0 h 757"/>
                  <a:gd name="T72" fmla="*/ 0 w 546"/>
                  <a:gd name="T73" fmla="*/ 0 h 757"/>
                  <a:gd name="T74" fmla="*/ 0 w 546"/>
                  <a:gd name="T75" fmla="*/ 0 h 757"/>
                  <a:gd name="T76" fmla="*/ 0 w 546"/>
                  <a:gd name="T77" fmla="*/ 0 h 757"/>
                  <a:gd name="T78" fmla="*/ 0 w 546"/>
                  <a:gd name="T79" fmla="*/ 0 h 757"/>
                  <a:gd name="T80" fmla="*/ 0 w 546"/>
                  <a:gd name="T81" fmla="*/ 0 h 757"/>
                  <a:gd name="T82" fmla="*/ 0 w 546"/>
                  <a:gd name="T83" fmla="*/ 0 h 757"/>
                  <a:gd name="T84" fmla="*/ 0 w 546"/>
                  <a:gd name="T85" fmla="*/ 0 h 7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6"/>
                  <a:gd name="T130" fmla="*/ 0 h 757"/>
                  <a:gd name="T131" fmla="*/ 546 w 546"/>
                  <a:gd name="T132" fmla="*/ 757 h 7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6" h="757">
                    <a:moveTo>
                      <a:pt x="200" y="329"/>
                    </a:moveTo>
                    <a:lnTo>
                      <a:pt x="374" y="273"/>
                    </a:lnTo>
                    <a:lnTo>
                      <a:pt x="345" y="86"/>
                    </a:lnTo>
                    <a:lnTo>
                      <a:pt x="348" y="73"/>
                    </a:lnTo>
                    <a:lnTo>
                      <a:pt x="357" y="45"/>
                    </a:lnTo>
                    <a:lnTo>
                      <a:pt x="365" y="31"/>
                    </a:lnTo>
                    <a:lnTo>
                      <a:pt x="373" y="17"/>
                    </a:lnTo>
                    <a:lnTo>
                      <a:pt x="378" y="12"/>
                    </a:lnTo>
                    <a:lnTo>
                      <a:pt x="383" y="7"/>
                    </a:lnTo>
                    <a:lnTo>
                      <a:pt x="389" y="4"/>
                    </a:lnTo>
                    <a:lnTo>
                      <a:pt x="395" y="2"/>
                    </a:lnTo>
                    <a:lnTo>
                      <a:pt x="410" y="0"/>
                    </a:lnTo>
                    <a:lnTo>
                      <a:pt x="416" y="0"/>
                    </a:lnTo>
                    <a:lnTo>
                      <a:pt x="422" y="2"/>
                    </a:lnTo>
                    <a:lnTo>
                      <a:pt x="428" y="4"/>
                    </a:lnTo>
                    <a:lnTo>
                      <a:pt x="435" y="7"/>
                    </a:lnTo>
                    <a:lnTo>
                      <a:pt x="448" y="16"/>
                    </a:lnTo>
                    <a:lnTo>
                      <a:pt x="459" y="28"/>
                    </a:lnTo>
                    <a:lnTo>
                      <a:pt x="477" y="49"/>
                    </a:lnTo>
                    <a:lnTo>
                      <a:pt x="485" y="60"/>
                    </a:lnTo>
                    <a:lnTo>
                      <a:pt x="510" y="297"/>
                    </a:lnTo>
                    <a:lnTo>
                      <a:pt x="546" y="644"/>
                    </a:lnTo>
                    <a:lnTo>
                      <a:pt x="155" y="757"/>
                    </a:lnTo>
                    <a:lnTo>
                      <a:pt x="69" y="376"/>
                    </a:lnTo>
                    <a:lnTo>
                      <a:pt x="2" y="206"/>
                    </a:lnTo>
                    <a:lnTo>
                      <a:pt x="0" y="193"/>
                    </a:lnTo>
                    <a:lnTo>
                      <a:pt x="4" y="164"/>
                    </a:lnTo>
                    <a:lnTo>
                      <a:pt x="8" y="149"/>
                    </a:lnTo>
                    <a:lnTo>
                      <a:pt x="14" y="135"/>
                    </a:lnTo>
                    <a:lnTo>
                      <a:pt x="18" y="128"/>
                    </a:lnTo>
                    <a:lnTo>
                      <a:pt x="22" y="123"/>
                    </a:lnTo>
                    <a:lnTo>
                      <a:pt x="27" y="119"/>
                    </a:lnTo>
                    <a:lnTo>
                      <a:pt x="33" y="116"/>
                    </a:lnTo>
                    <a:lnTo>
                      <a:pt x="47" y="112"/>
                    </a:lnTo>
                    <a:lnTo>
                      <a:pt x="53" y="111"/>
                    </a:lnTo>
                    <a:lnTo>
                      <a:pt x="60" y="111"/>
                    </a:lnTo>
                    <a:lnTo>
                      <a:pt x="66" y="112"/>
                    </a:lnTo>
                    <a:lnTo>
                      <a:pt x="74" y="115"/>
                    </a:lnTo>
                    <a:lnTo>
                      <a:pt x="88" y="120"/>
                    </a:lnTo>
                    <a:lnTo>
                      <a:pt x="102" y="130"/>
                    </a:lnTo>
                    <a:lnTo>
                      <a:pt x="123" y="147"/>
                    </a:lnTo>
                    <a:lnTo>
                      <a:pt x="132" y="156"/>
                    </a:lnTo>
                    <a:lnTo>
                      <a:pt x="200" y="32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50" name="Freeform 2485"/>
              <p:cNvSpPr>
                <a:spLocks/>
              </p:cNvSpPr>
              <p:nvPr/>
            </p:nvSpPr>
            <p:spPr bwMode="auto">
              <a:xfrm>
                <a:off x="2784" y="2301"/>
                <a:ext cx="52" cy="68"/>
              </a:xfrm>
              <a:custGeom>
                <a:avLst/>
                <a:gdLst>
                  <a:gd name="T0" fmla="*/ 0 w 207"/>
                  <a:gd name="T1" fmla="*/ 0 h 270"/>
                  <a:gd name="T2" fmla="*/ 0 w 207"/>
                  <a:gd name="T3" fmla="*/ 0 h 270"/>
                  <a:gd name="T4" fmla="*/ 0 w 207"/>
                  <a:gd name="T5" fmla="*/ 0 h 270"/>
                  <a:gd name="T6" fmla="*/ 0 w 207"/>
                  <a:gd name="T7" fmla="*/ 0 h 270"/>
                  <a:gd name="T8" fmla="*/ 0 w 207"/>
                  <a:gd name="T9" fmla="*/ 0 h 270"/>
                  <a:gd name="T10" fmla="*/ 0 w 207"/>
                  <a:gd name="T11" fmla="*/ 0 h 270"/>
                  <a:gd name="T12" fmla="*/ 0 w 207"/>
                  <a:gd name="T13" fmla="*/ 0 h 270"/>
                  <a:gd name="T14" fmla="*/ 0 w 207"/>
                  <a:gd name="T15" fmla="*/ 0 h 270"/>
                  <a:gd name="T16" fmla="*/ 0 w 207"/>
                  <a:gd name="T17" fmla="*/ 0 h 270"/>
                  <a:gd name="T18" fmla="*/ 0 w 207"/>
                  <a:gd name="T19" fmla="*/ 0 h 270"/>
                  <a:gd name="T20" fmla="*/ 0 w 207"/>
                  <a:gd name="T21" fmla="*/ 0 h 270"/>
                  <a:gd name="T22" fmla="*/ 0 w 207"/>
                  <a:gd name="T23" fmla="*/ 0 h 270"/>
                  <a:gd name="T24" fmla="*/ 0 w 207"/>
                  <a:gd name="T25" fmla="*/ 0 h 270"/>
                  <a:gd name="T26" fmla="*/ 0 w 207"/>
                  <a:gd name="T27" fmla="*/ 0 h 270"/>
                  <a:gd name="T28" fmla="*/ 0 w 207"/>
                  <a:gd name="T29" fmla="*/ 0 h 270"/>
                  <a:gd name="T30" fmla="*/ 0 w 207"/>
                  <a:gd name="T31" fmla="*/ 0 h 270"/>
                  <a:gd name="T32" fmla="*/ 0 w 207"/>
                  <a:gd name="T33" fmla="*/ 0 h 270"/>
                  <a:gd name="T34" fmla="*/ 0 w 207"/>
                  <a:gd name="T35" fmla="*/ 0 h 270"/>
                  <a:gd name="T36" fmla="*/ 0 w 207"/>
                  <a:gd name="T37" fmla="*/ 0 h 270"/>
                  <a:gd name="T38" fmla="*/ 0 w 207"/>
                  <a:gd name="T39" fmla="*/ 0 h 270"/>
                  <a:gd name="T40" fmla="*/ 0 w 207"/>
                  <a:gd name="T41" fmla="*/ 0 h 270"/>
                  <a:gd name="T42" fmla="*/ 0 w 207"/>
                  <a:gd name="T43" fmla="*/ 0 h 270"/>
                  <a:gd name="T44" fmla="*/ 0 w 207"/>
                  <a:gd name="T45" fmla="*/ 0 h 270"/>
                  <a:gd name="T46" fmla="*/ 0 w 207"/>
                  <a:gd name="T47" fmla="*/ 0 h 270"/>
                  <a:gd name="T48" fmla="*/ 0 w 207"/>
                  <a:gd name="T49" fmla="*/ 0 h 2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7"/>
                  <a:gd name="T76" fmla="*/ 0 h 270"/>
                  <a:gd name="T77" fmla="*/ 207 w 207"/>
                  <a:gd name="T78" fmla="*/ 270 h 2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7" h="270">
                    <a:moveTo>
                      <a:pt x="157" y="8"/>
                    </a:moveTo>
                    <a:lnTo>
                      <a:pt x="143" y="4"/>
                    </a:lnTo>
                    <a:lnTo>
                      <a:pt x="130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4"/>
                    </a:lnTo>
                    <a:lnTo>
                      <a:pt x="81" y="10"/>
                    </a:lnTo>
                    <a:lnTo>
                      <a:pt x="71" y="17"/>
                    </a:lnTo>
                    <a:lnTo>
                      <a:pt x="68" y="22"/>
                    </a:lnTo>
                    <a:lnTo>
                      <a:pt x="65" y="28"/>
                    </a:lnTo>
                    <a:lnTo>
                      <a:pt x="62" y="33"/>
                    </a:lnTo>
                    <a:lnTo>
                      <a:pt x="60" y="38"/>
                    </a:lnTo>
                    <a:lnTo>
                      <a:pt x="0" y="224"/>
                    </a:lnTo>
                    <a:lnTo>
                      <a:pt x="145" y="270"/>
                    </a:lnTo>
                    <a:lnTo>
                      <a:pt x="205" y="84"/>
                    </a:lnTo>
                    <a:lnTo>
                      <a:pt x="206" y="79"/>
                    </a:lnTo>
                    <a:lnTo>
                      <a:pt x="207" y="73"/>
                    </a:lnTo>
                    <a:lnTo>
                      <a:pt x="207" y="67"/>
                    </a:lnTo>
                    <a:lnTo>
                      <a:pt x="206" y="61"/>
                    </a:lnTo>
                    <a:lnTo>
                      <a:pt x="203" y="50"/>
                    </a:lnTo>
                    <a:lnTo>
                      <a:pt x="198" y="38"/>
                    </a:lnTo>
                    <a:lnTo>
                      <a:pt x="192" y="29"/>
                    </a:lnTo>
                    <a:lnTo>
                      <a:pt x="181" y="21"/>
                    </a:lnTo>
                    <a:lnTo>
                      <a:pt x="170" y="13"/>
                    </a:lnTo>
                    <a:lnTo>
                      <a:pt x="15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51" name="Freeform 2486"/>
              <p:cNvSpPr>
                <a:spLocks/>
              </p:cNvSpPr>
              <p:nvPr/>
            </p:nvSpPr>
            <p:spPr bwMode="auto">
              <a:xfrm>
                <a:off x="2784" y="2301"/>
                <a:ext cx="52" cy="68"/>
              </a:xfrm>
              <a:custGeom>
                <a:avLst/>
                <a:gdLst>
                  <a:gd name="T0" fmla="*/ 0 w 207"/>
                  <a:gd name="T1" fmla="*/ 0 h 270"/>
                  <a:gd name="T2" fmla="*/ 0 w 207"/>
                  <a:gd name="T3" fmla="*/ 0 h 270"/>
                  <a:gd name="T4" fmla="*/ 0 w 207"/>
                  <a:gd name="T5" fmla="*/ 0 h 270"/>
                  <a:gd name="T6" fmla="*/ 0 w 207"/>
                  <a:gd name="T7" fmla="*/ 0 h 270"/>
                  <a:gd name="T8" fmla="*/ 0 w 207"/>
                  <a:gd name="T9" fmla="*/ 0 h 270"/>
                  <a:gd name="T10" fmla="*/ 0 w 207"/>
                  <a:gd name="T11" fmla="*/ 0 h 270"/>
                  <a:gd name="T12" fmla="*/ 0 w 207"/>
                  <a:gd name="T13" fmla="*/ 0 h 270"/>
                  <a:gd name="T14" fmla="*/ 0 w 207"/>
                  <a:gd name="T15" fmla="*/ 0 h 270"/>
                  <a:gd name="T16" fmla="*/ 0 w 207"/>
                  <a:gd name="T17" fmla="*/ 0 h 270"/>
                  <a:gd name="T18" fmla="*/ 0 w 207"/>
                  <a:gd name="T19" fmla="*/ 0 h 270"/>
                  <a:gd name="T20" fmla="*/ 0 w 207"/>
                  <a:gd name="T21" fmla="*/ 0 h 270"/>
                  <a:gd name="T22" fmla="*/ 0 w 207"/>
                  <a:gd name="T23" fmla="*/ 0 h 270"/>
                  <a:gd name="T24" fmla="*/ 0 w 207"/>
                  <a:gd name="T25" fmla="*/ 0 h 270"/>
                  <a:gd name="T26" fmla="*/ 0 w 207"/>
                  <a:gd name="T27" fmla="*/ 0 h 270"/>
                  <a:gd name="T28" fmla="*/ 0 w 207"/>
                  <a:gd name="T29" fmla="*/ 0 h 270"/>
                  <a:gd name="T30" fmla="*/ 0 w 207"/>
                  <a:gd name="T31" fmla="*/ 0 h 270"/>
                  <a:gd name="T32" fmla="*/ 0 w 207"/>
                  <a:gd name="T33" fmla="*/ 0 h 270"/>
                  <a:gd name="T34" fmla="*/ 0 w 207"/>
                  <a:gd name="T35" fmla="*/ 0 h 270"/>
                  <a:gd name="T36" fmla="*/ 0 w 207"/>
                  <a:gd name="T37" fmla="*/ 0 h 270"/>
                  <a:gd name="T38" fmla="*/ 0 w 207"/>
                  <a:gd name="T39" fmla="*/ 0 h 270"/>
                  <a:gd name="T40" fmla="*/ 0 w 207"/>
                  <a:gd name="T41" fmla="*/ 0 h 270"/>
                  <a:gd name="T42" fmla="*/ 0 w 207"/>
                  <a:gd name="T43" fmla="*/ 0 h 270"/>
                  <a:gd name="T44" fmla="*/ 0 w 207"/>
                  <a:gd name="T45" fmla="*/ 0 h 270"/>
                  <a:gd name="T46" fmla="*/ 0 w 207"/>
                  <a:gd name="T47" fmla="*/ 0 h 270"/>
                  <a:gd name="T48" fmla="*/ 0 w 207"/>
                  <a:gd name="T49" fmla="*/ 0 h 2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7"/>
                  <a:gd name="T76" fmla="*/ 0 h 270"/>
                  <a:gd name="T77" fmla="*/ 207 w 207"/>
                  <a:gd name="T78" fmla="*/ 270 h 2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7" h="270">
                    <a:moveTo>
                      <a:pt x="157" y="8"/>
                    </a:moveTo>
                    <a:lnTo>
                      <a:pt x="143" y="4"/>
                    </a:lnTo>
                    <a:lnTo>
                      <a:pt x="130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4"/>
                    </a:lnTo>
                    <a:lnTo>
                      <a:pt x="81" y="10"/>
                    </a:lnTo>
                    <a:lnTo>
                      <a:pt x="71" y="17"/>
                    </a:lnTo>
                    <a:lnTo>
                      <a:pt x="68" y="22"/>
                    </a:lnTo>
                    <a:lnTo>
                      <a:pt x="65" y="28"/>
                    </a:lnTo>
                    <a:lnTo>
                      <a:pt x="62" y="33"/>
                    </a:lnTo>
                    <a:lnTo>
                      <a:pt x="60" y="38"/>
                    </a:lnTo>
                    <a:lnTo>
                      <a:pt x="0" y="224"/>
                    </a:lnTo>
                    <a:lnTo>
                      <a:pt x="145" y="270"/>
                    </a:lnTo>
                    <a:lnTo>
                      <a:pt x="205" y="84"/>
                    </a:lnTo>
                    <a:lnTo>
                      <a:pt x="206" y="79"/>
                    </a:lnTo>
                    <a:lnTo>
                      <a:pt x="207" y="73"/>
                    </a:lnTo>
                    <a:lnTo>
                      <a:pt x="207" y="67"/>
                    </a:lnTo>
                    <a:lnTo>
                      <a:pt x="206" y="61"/>
                    </a:lnTo>
                    <a:lnTo>
                      <a:pt x="203" y="50"/>
                    </a:lnTo>
                    <a:lnTo>
                      <a:pt x="198" y="38"/>
                    </a:lnTo>
                    <a:lnTo>
                      <a:pt x="192" y="29"/>
                    </a:lnTo>
                    <a:lnTo>
                      <a:pt x="181" y="21"/>
                    </a:lnTo>
                    <a:lnTo>
                      <a:pt x="170" y="13"/>
                    </a:lnTo>
                    <a:lnTo>
                      <a:pt x="157" y="8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52" name="Freeform 2487"/>
              <p:cNvSpPr>
                <a:spLocks/>
              </p:cNvSpPr>
              <p:nvPr/>
            </p:nvSpPr>
            <p:spPr bwMode="auto">
              <a:xfrm>
                <a:off x="2733" y="2307"/>
                <a:ext cx="136" cy="189"/>
              </a:xfrm>
              <a:custGeom>
                <a:avLst/>
                <a:gdLst>
                  <a:gd name="T0" fmla="*/ 0 w 544"/>
                  <a:gd name="T1" fmla="*/ 0 h 755"/>
                  <a:gd name="T2" fmla="*/ 0 w 544"/>
                  <a:gd name="T3" fmla="*/ 0 h 755"/>
                  <a:gd name="T4" fmla="*/ 0 w 544"/>
                  <a:gd name="T5" fmla="*/ 0 h 755"/>
                  <a:gd name="T6" fmla="*/ 0 w 544"/>
                  <a:gd name="T7" fmla="*/ 0 h 755"/>
                  <a:gd name="T8" fmla="*/ 0 w 544"/>
                  <a:gd name="T9" fmla="*/ 0 h 755"/>
                  <a:gd name="T10" fmla="*/ 0 w 544"/>
                  <a:gd name="T11" fmla="*/ 0 h 755"/>
                  <a:gd name="T12" fmla="*/ 0 w 544"/>
                  <a:gd name="T13" fmla="*/ 0 h 755"/>
                  <a:gd name="T14" fmla="*/ 0 w 544"/>
                  <a:gd name="T15" fmla="*/ 0 h 755"/>
                  <a:gd name="T16" fmla="*/ 0 w 544"/>
                  <a:gd name="T17" fmla="*/ 0 h 755"/>
                  <a:gd name="T18" fmla="*/ 0 w 544"/>
                  <a:gd name="T19" fmla="*/ 0 h 755"/>
                  <a:gd name="T20" fmla="*/ 0 w 544"/>
                  <a:gd name="T21" fmla="*/ 0 h 755"/>
                  <a:gd name="T22" fmla="*/ 0 w 544"/>
                  <a:gd name="T23" fmla="*/ 0 h 755"/>
                  <a:gd name="T24" fmla="*/ 0 w 544"/>
                  <a:gd name="T25" fmla="*/ 0 h 755"/>
                  <a:gd name="T26" fmla="*/ 0 w 544"/>
                  <a:gd name="T27" fmla="*/ 0 h 755"/>
                  <a:gd name="T28" fmla="*/ 0 w 544"/>
                  <a:gd name="T29" fmla="*/ 0 h 755"/>
                  <a:gd name="T30" fmla="*/ 0 w 544"/>
                  <a:gd name="T31" fmla="*/ 0 h 755"/>
                  <a:gd name="T32" fmla="*/ 0 w 544"/>
                  <a:gd name="T33" fmla="*/ 0 h 755"/>
                  <a:gd name="T34" fmla="*/ 0 w 544"/>
                  <a:gd name="T35" fmla="*/ 0 h 755"/>
                  <a:gd name="T36" fmla="*/ 0 w 544"/>
                  <a:gd name="T37" fmla="*/ 0 h 755"/>
                  <a:gd name="T38" fmla="*/ 0 w 544"/>
                  <a:gd name="T39" fmla="*/ 0 h 755"/>
                  <a:gd name="T40" fmla="*/ 0 w 544"/>
                  <a:gd name="T41" fmla="*/ 0 h 755"/>
                  <a:gd name="T42" fmla="*/ 0 w 544"/>
                  <a:gd name="T43" fmla="*/ 0 h 755"/>
                  <a:gd name="T44" fmla="*/ 0 w 544"/>
                  <a:gd name="T45" fmla="*/ 0 h 755"/>
                  <a:gd name="T46" fmla="*/ 0 w 544"/>
                  <a:gd name="T47" fmla="*/ 0 h 755"/>
                  <a:gd name="T48" fmla="*/ 0 w 544"/>
                  <a:gd name="T49" fmla="*/ 0 h 755"/>
                  <a:gd name="T50" fmla="*/ 0 w 544"/>
                  <a:gd name="T51" fmla="*/ 0 h 755"/>
                  <a:gd name="T52" fmla="*/ 0 w 544"/>
                  <a:gd name="T53" fmla="*/ 0 h 755"/>
                  <a:gd name="T54" fmla="*/ 0 w 544"/>
                  <a:gd name="T55" fmla="*/ 0 h 755"/>
                  <a:gd name="T56" fmla="*/ 0 w 544"/>
                  <a:gd name="T57" fmla="*/ 0 h 755"/>
                  <a:gd name="T58" fmla="*/ 0 w 544"/>
                  <a:gd name="T59" fmla="*/ 0 h 755"/>
                  <a:gd name="T60" fmla="*/ 0 w 544"/>
                  <a:gd name="T61" fmla="*/ 0 h 755"/>
                  <a:gd name="T62" fmla="*/ 0 w 544"/>
                  <a:gd name="T63" fmla="*/ 0 h 755"/>
                  <a:gd name="T64" fmla="*/ 0 w 544"/>
                  <a:gd name="T65" fmla="*/ 0 h 755"/>
                  <a:gd name="T66" fmla="*/ 0 w 544"/>
                  <a:gd name="T67" fmla="*/ 0 h 755"/>
                  <a:gd name="T68" fmla="*/ 0 w 544"/>
                  <a:gd name="T69" fmla="*/ 0 h 755"/>
                  <a:gd name="T70" fmla="*/ 0 w 544"/>
                  <a:gd name="T71" fmla="*/ 0 h 755"/>
                  <a:gd name="T72" fmla="*/ 0 w 544"/>
                  <a:gd name="T73" fmla="*/ 0 h 755"/>
                  <a:gd name="T74" fmla="*/ 0 w 544"/>
                  <a:gd name="T75" fmla="*/ 0 h 755"/>
                  <a:gd name="T76" fmla="*/ 0 w 544"/>
                  <a:gd name="T77" fmla="*/ 0 h 755"/>
                  <a:gd name="T78" fmla="*/ 0 w 544"/>
                  <a:gd name="T79" fmla="*/ 0 h 755"/>
                  <a:gd name="T80" fmla="*/ 0 w 544"/>
                  <a:gd name="T81" fmla="*/ 0 h 755"/>
                  <a:gd name="T82" fmla="*/ 0 w 544"/>
                  <a:gd name="T83" fmla="*/ 0 h 755"/>
                  <a:gd name="T84" fmla="*/ 0 w 544"/>
                  <a:gd name="T85" fmla="*/ 0 h 7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4"/>
                  <a:gd name="T130" fmla="*/ 0 h 755"/>
                  <a:gd name="T131" fmla="*/ 544 w 544"/>
                  <a:gd name="T132" fmla="*/ 755 h 75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4" h="755">
                    <a:moveTo>
                      <a:pt x="346" y="329"/>
                    </a:moveTo>
                    <a:lnTo>
                      <a:pt x="172" y="272"/>
                    </a:lnTo>
                    <a:lnTo>
                      <a:pt x="201" y="85"/>
                    </a:lnTo>
                    <a:lnTo>
                      <a:pt x="197" y="73"/>
                    </a:lnTo>
                    <a:lnTo>
                      <a:pt x="188" y="45"/>
                    </a:lnTo>
                    <a:lnTo>
                      <a:pt x="181" y="29"/>
                    </a:lnTo>
                    <a:lnTo>
                      <a:pt x="172" y="16"/>
                    </a:lnTo>
                    <a:lnTo>
                      <a:pt x="168" y="11"/>
                    </a:lnTo>
                    <a:lnTo>
                      <a:pt x="163" y="7"/>
                    </a:lnTo>
                    <a:lnTo>
                      <a:pt x="156" y="3"/>
                    </a:lnTo>
                    <a:lnTo>
                      <a:pt x="149" y="1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123" y="1"/>
                    </a:lnTo>
                    <a:lnTo>
                      <a:pt x="116" y="3"/>
                    </a:lnTo>
                    <a:lnTo>
                      <a:pt x="110" y="7"/>
                    </a:lnTo>
                    <a:lnTo>
                      <a:pt x="98" y="16"/>
                    </a:lnTo>
                    <a:lnTo>
                      <a:pt x="86" y="26"/>
                    </a:lnTo>
                    <a:lnTo>
                      <a:pt x="69" y="48"/>
                    </a:lnTo>
                    <a:lnTo>
                      <a:pt x="61" y="59"/>
                    </a:lnTo>
                    <a:lnTo>
                      <a:pt x="36" y="297"/>
                    </a:lnTo>
                    <a:lnTo>
                      <a:pt x="0" y="643"/>
                    </a:lnTo>
                    <a:lnTo>
                      <a:pt x="391" y="755"/>
                    </a:lnTo>
                    <a:lnTo>
                      <a:pt x="477" y="376"/>
                    </a:lnTo>
                    <a:lnTo>
                      <a:pt x="544" y="206"/>
                    </a:lnTo>
                    <a:lnTo>
                      <a:pt x="544" y="191"/>
                    </a:lnTo>
                    <a:lnTo>
                      <a:pt x="541" y="164"/>
                    </a:lnTo>
                    <a:lnTo>
                      <a:pt x="538" y="148"/>
                    </a:lnTo>
                    <a:lnTo>
                      <a:pt x="532" y="135"/>
                    </a:lnTo>
                    <a:lnTo>
                      <a:pt x="528" y="128"/>
                    </a:lnTo>
                    <a:lnTo>
                      <a:pt x="523" y="123"/>
                    </a:lnTo>
                    <a:lnTo>
                      <a:pt x="518" y="119"/>
                    </a:lnTo>
                    <a:lnTo>
                      <a:pt x="512" y="116"/>
                    </a:lnTo>
                    <a:lnTo>
                      <a:pt x="499" y="112"/>
                    </a:lnTo>
                    <a:lnTo>
                      <a:pt x="493" y="111"/>
                    </a:lnTo>
                    <a:lnTo>
                      <a:pt x="486" y="111"/>
                    </a:lnTo>
                    <a:lnTo>
                      <a:pt x="478" y="111"/>
                    </a:lnTo>
                    <a:lnTo>
                      <a:pt x="472" y="114"/>
                    </a:lnTo>
                    <a:lnTo>
                      <a:pt x="457" y="120"/>
                    </a:lnTo>
                    <a:lnTo>
                      <a:pt x="444" y="129"/>
                    </a:lnTo>
                    <a:lnTo>
                      <a:pt x="421" y="147"/>
                    </a:lnTo>
                    <a:lnTo>
                      <a:pt x="412" y="156"/>
                    </a:lnTo>
                    <a:lnTo>
                      <a:pt x="346" y="32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53" name="Freeform 2488"/>
              <p:cNvSpPr>
                <a:spLocks/>
              </p:cNvSpPr>
              <p:nvPr/>
            </p:nvSpPr>
            <p:spPr bwMode="auto">
              <a:xfrm>
                <a:off x="2733" y="2307"/>
                <a:ext cx="136" cy="189"/>
              </a:xfrm>
              <a:custGeom>
                <a:avLst/>
                <a:gdLst>
                  <a:gd name="T0" fmla="*/ 0 w 544"/>
                  <a:gd name="T1" fmla="*/ 0 h 755"/>
                  <a:gd name="T2" fmla="*/ 0 w 544"/>
                  <a:gd name="T3" fmla="*/ 0 h 755"/>
                  <a:gd name="T4" fmla="*/ 0 w 544"/>
                  <a:gd name="T5" fmla="*/ 0 h 755"/>
                  <a:gd name="T6" fmla="*/ 0 w 544"/>
                  <a:gd name="T7" fmla="*/ 0 h 755"/>
                  <a:gd name="T8" fmla="*/ 0 w 544"/>
                  <a:gd name="T9" fmla="*/ 0 h 755"/>
                  <a:gd name="T10" fmla="*/ 0 w 544"/>
                  <a:gd name="T11" fmla="*/ 0 h 755"/>
                  <a:gd name="T12" fmla="*/ 0 w 544"/>
                  <a:gd name="T13" fmla="*/ 0 h 755"/>
                  <a:gd name="T14" fmla="*/ 0 w 544"/>
                  <a:gd name="T15" fmla="*/ 0 h 755"/>
                  <a:gd name="T16" fmla="*/ 0 w 544"/>
                  <a:gd name="T17" fmla="*/ 0 h 755"/>
                  <a:gd name="T18" fmla="*/ 0 w 544"/>
                  <a:gd name="T19" fmla="*/ 0 h 755"/>
                  <a:gd name="T20" fmla="*/ 0 w 544"/>
                  <a:gd name="T21" fmla="*/ 0 h 755"/>
                  <a:gd name="T22" fmla="*/ 0 w 544"/>
                  <a:gd name="T23" fmla="*/ 0 h 755"/>
                  <a:gd name="T24" fmla="*/ 0 w 544"/>
                  <a:gd name="T25" fmla="*/ 0 h 755"/>
                  <a:gd name="T26" fmla="*/ 0 w 544"/>
                  <a:gd name="T27" fmla="*/ 0 h 755"/>
                  <a:gd name="T28" fmla="*/ 0 w 544"/>
                  <a:gd name="T29" fmla="*/ 0 h 755"/>
                  <a:gd name="T30" fmla="*/ 0 w 544"/>
                  <a:gd name="T31" fmla="*/ 0 h 755"/>
                  <a:gd name="T32" fmla="*/ 0 w 544"/>
                  <a:gd name="T33" fmla="*/ 0 h 755"/>
                  <a:gd name="T34" fmla="*/ 0 w 544"/>
                  <a:gd name="T35" fmla="*/ 0 h 755"/>
                  <a:gd name="T36" fmla="*/ 0 w 544"/>
                  <a:gd name="T37" fmla="*/ 0 h 755"/>
                  <a:gd name="T38" fmla="*/ 0 w 544"/>
                  <a:gd name="T39" fmla="*/ 0 h 755"/>
                  <a:gd name="T40" fmla="*/ 0 w 544"/>
                  <a:gd name="T41" fmla="*/ 0 h 755"/>
                  <a:gd name="T42" fmla="*/ 0 w 544"/>
                  <a:gd name="T43" fmla="*/ 0 h 755"/>
                  <a:gd name="T44" fmla="*/ 0 w 544"/>
                  <a:gd name="T45" fmla="*/ 0 h 755"/>
                  <a:gd name="T46" fmla="*/ 0 w 544"/>
                  <a:gd name="T47" fmla="*/ 0 h 755"/>
                  <a:gd name="T48" fmla="*/ 0 w 544"/>
                  <a:gd name="T49" fmla="*/ 0 h 755"/>
                  <a:gd name="T50" fmla="*/ 0 w 544"/>
                  <a:gd name="T51" fmla="*/ 0 h 755"/>
                  <a:gd name="T52" fmla="*/ 0 w 544"/>
                  <a:gd name="T53" fmla="*/ 0 h 755"/>
                  <a:gd name="T54" fmla="*/ 0 w 544"/>
                  <a:gd name="T55" fmla="*/ 0 h 755"/>
                  <a:gd name="T56" fmla="*/ 0 w 544"/>
                  <a:gd name="T57" fmla="*/ 0 h 755"/>
                  <a:gd name="T58" fmla="*/ 0 w 544"/>
                  <a:gd name="T59" fmla="*/ 0 h 755"/>
                  <a:gd name="T60" fmla="*/ 0 w 544"/>
                  <a:gd name="T61" fmla="*/ 0 h 755"/>
                  <a:gd name="T62" fmla="*/ 0 w 544"/>
                  <a:gd name="T63" fmla="*/ 0 h 755"/>
                  <a:gd name="T64" fmla="*/ 0 w 544"/>
                  <a:gd name="T65" fmla="*/ 0 h 755"/>
                  <a:gd name="T66" fmla="*/ 0 w 544"/>
                  <a:gd name="T67" fmla="*/ 0 h 755"/>
                  <a:gd name="T68" fmla="*/ 0 w 544"/>
                  <a:gd name="T69" fmla="*/ 0 h 755"/>
                  <a:gd name="T70" fmla="*/ 0 w 544"/>
                  <a:gd name="T71" fmla="*/ 0 h 755"/>
                  <a:gd name="T72" fmla="*/ 0 w 544"/>
                  <a:gd name="T73" fmla="*/ 0 h 755"/>
                  <a:gd name="T74" fmla="*/ 0 w 544"/>
                  <a:gd name="T75" fmla="*/ 0 h 755"/>
                  <a:gd name="T76" fmla="*/ 0 w 544"/>
                  <a:gd name="T77" fmla="*/ 0 h 755"/>
                  <a:gd name="T78" fmla="*/ 0 w 544"/>
                  <a:gd name="T79" fmla="*/ 0 h 755"/>
                  <a:gd name="T80" fmla="*/ 0 w 544"/>
                  <a:gd name="T81" fmla="*/ 0 h 755"/>
                  <a:gd name="T82" fmla="*/ 0 w 544"/>
                  <a:gd name="T83" fmla="*/ 0 h 755"/>
                  <a:gd name="T84" fmla="*/ 0 w 544"/>
                  <a:gd name="T85" fmla="*/ 0 h 7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4"/>
                  <a:gd name="T130" fmla="*/ 0 h 755"/>
                  <a:gd name="T131" fmla="*/ 544 w 544"/>
                  <a:gd name="T132" fmla="*/ 755 h 75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4" h="755">
                    <a:moveTo>
                      <a:pt x="346" y="329"/>
                    </a:moveTo>
                    <a:lnTo>
                      <a:pt x="172" y="272"/>
                    </a:lnTo>
                    <a:lnTo>
                      <a:pt x="201" y="85"/>
                    </a:lnTo>
                    <a:lnTo>
                      <a:pt x="197" y="73"/>
                    </a:lnTo>
                    <a:lnTo>
                      <a:pt x="188" y="45"/>
                    </a:lnTo>
                    <a:lnTo>
                      <a:pt x="181" y="29"/>
                    </a:lnTo>
                    <a:lnTo>
                      <a:pt x="172" y="16"/>
                    </a:lnTo>
                    <a:lnTo>
                      <a:pt x="168" y="11"/>
                    </a:lnTo>
                    <a:lnTo>
                      <a:pt x="163" y="7"/>
                    </a:lnTo>
                    <a:lnTo>
                      <a:pt x="156" y="3"/>
                    </a:lnTo>
                    <a:lnTo>
                      <a:pt x="149" y="1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123" y="1"/>
                    </a:lnTo>
                    <a:lnTo>
                      <a:pt x="116" y="3"/>
                    </a:lnTo>
                    <a:lnTo>
                      <a:pt x="110" y="7"/>
                    </a:lnTo>
                    <a:lnTo>
                      <a:pt x="98" y="16"/>
                    </a:lnTo>
                    <a:lnTo>
                      <a:pt x="86" y="26"/>
                    </a:lnTo>
                    <a:lnTo>
                      <a:pt x="69" y="48"/>
                    </a:lnTo>
                    <a:lnTo>
                      <a:pt x="61" y="59"/>
                    </a:lnTo>
                    <a:lnTo>
                      <a:pt x="36" y="297"/>
                    </a:lnTo>
                    <a:lnTo>
                      <a:pt x="0" y="643"/>
                    </a:lnTo>
                    <a:lnTo>
                      <a:pt x="391" y="755"/>
                    </a:lnTo>
                    <a:lnTo>
                      <a:pt x="477" y="376"/>
                    </a:lnTo>
                    <a:lnTo>
                      <a:pt x="544" y="206"/>
                    </a:lnTo>
                    <a:lnTo>
                      <a:pt x="544" y="191"/>
                    </a:lnTo>
                    <a:lnTo>
                      <a:pt x="541" y="164"/>
                    </a:lnTo>
                    <a:lnTo>
                      <a:pt x="538" y="148"/>
                    </a:lnTo>
                    <a:lnTo>
                      <a:pt x="532" y="135"/>
                    </a:lnTo>
                    <a:lnTo>
                      <a:pt x="528" y="128"/>
                    </a:lnTo>
                    <a:lnTo>
                      <a:pt x="523" y="123"/>
                    </a:lnTo>
                    <a:lnTo>
                      <a:pt x="518" y="119"/>
                    </a:lnTo>
                    <a:lnTo>
                      <a:pt x="512" y="116"/>
                    </a:lnTo>
                    <a:lnTo>
                      <a:pt x="499" y="112"/>
                    </a:lnTo>
                    <a:lnTo>
                      <a:pt x="493" y="111"/>
                    </a:lnTo>
                    <a:lnTo>
                      <a:pt x="486" y="111"/>
                    </a:lnTo>
                    <a:lnTo>
                      <a:pt x="478" y="111"/>
                    </a:lnTo>
                    <a:lnTo>
                      <a:pt x="472" y="114"/>
                    </a:lnTo>
                    <a:lnTo>
                      <a:pt x="457" y="120"/>
                    </a:lnTo>
                    <a:lnTo>
                      <a:pt x="444" y="129"/>
                    </a:lnTo>
                    <a:lnTo>
                      <a:pt x="421" y="147"/>
                    </a:lnTo>
                    <a:lnTo>
                      <a:pt x="412" y="156"/>
                    </a:lnTo>
                    <a:lnTo>
                      <a:pt x="346" y="32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54" name="Freeform 2489"/>
              <p:cNvSpPr>
                <a:spLocks/>
              </p:cNvSpPr>
              <p:nvPr/>
            </p:nvSpPr>
            <p:spPr bwMode="auto">
              <a:xfrm>
                <a:off x="2530" y="1662"/>
                <a:ext cx="69" cy="85"/>
              </a:xfrm>
              <a:custGeom>
                <a:avLst/>
                <a:gdLst>
                  <a:gd name="T0" fmla="*/ 0 w 274"/>
                  <a:gd name="T1" fmla="*/ 0 h 340"/>
                  <a:gd name="T2" fmla="*/ 0 w 274"/>
                  <a:gd name="T3" fmla="*/ 0 h 340"/>
                  <a:gd name="T4" fmla="*/ 0 w 274"/>
                  <a:gd name="T5" fmla="*/ 0 h 340"/>
                  <a:gd name="T6" fmla="*/ 0 w 274"/>
                  <a:gd name="T7" fmla="*/ 0 h 340"/>
                  <a:gd name="T8" fmla="*/ 0 w 274"/>
                  <a:gd name="T9" fmla="*/ 0 h 340"/>
                  <a:gd name="T10" fmla="*/ 0 w 274"/>
                  <a:gd name="T11" fmla="*/ 0 h 340"/>
                  <a:gd name="T12" fmla="*/ 0 w 274"/>
                  <a:gd name="T13" fmla="*/ 0 h 340"/>
                  <a:gd name="T14" fmla="*/ 0 w 274"/>
                  <a:gd name="T15" fmla="*/ 0 h 340"/>
                  <a:gd name="T16" fmla="*/ 0 w 274"/>
                  <a:gd name="T17" fmla="*/ 0 h 340"/>
                  <a:gd name="T18" fmla="*/ 0 w 274"/>
                  <a:gd name="T19" fmla="*/ 0 h 340"/>
                  <a:gd name="T20" fmla="*/ 0 w 274"/>
                  <a:gd name="T21" fmla="*/ 0 h 340"/>
                  <a:gd name="T22" fmla="*/ 0 w 274"/>
                  <a:gd name="T23" fmla="*/ 0 h 340"/>
                  <a:gd name="T24" fmla="*/ 0 w 274"/>
                  <a:gd name="T25" fmla="*/ 0 h 340"/>
                  <a:gd name="T26" fmla="*/ 0 w 274"/>
                  <a:gd name="T27" fmla="*/ 0 h 340"/>
                  <a:gd name="T28" fmla="*/ 0 w 274"/>
                  <a:gd name="T29" fmla="*/ 0 h 340"/>
                  <a:gd name="T30" fmla="*/ 0 w 274"/>
                  <a:gd name="T31" fmla="*/ 0 h 340"/>
                  <a:gd name="T32" fmla="*/ 0 w 274"/>
                  <a:gd name="T33" fmla="*/ 0 h 340"/>
                  <a:gd name="T34" fmla="*/ 0 w 274"/>
                  <a:gd name="T35" fmla="*/ 0 h 340"/>
                  <a:gd name="T36" fmla="*/ 0 w 274"/>
                  <a:gd name="T37" fmla="*/ 0 h 340"/>
                  <a:gd name="T38" fmla="*/ 0 w 274"/>
                  <a:gd name="T39" fmla="*/ 0 h 340"/>
                  <a:gd name="T40" fmla="*/ 0 w 274"/>
                  <a:gd name="T41" fmla="*/ 0 h 340"/>
                  <a:gd name="T42" fmla="*/ 0 w 274"/>
                  <a:gd name="T43" fmla="*/ 0 h 340"/>
                  <a:gd name="T44" fmla="*/ 0 w 274"/>
                  <a:gd name="T45" fmla="*/ 0 h 340"/>
                  <a:gd name="T46" fmla="*/ 0 w 274"/>
                  <a:gd name="T47" fmla="*/ 0 h 340"/>
                  <a:gd name="T48" fmla="*/ 0 w 274"/>
                  <a:gd name="T49" fmla="*/ 0 h 340"/>
                  <a:gd name="T50" fmla="*/ 0 w 274"/>
                  <a:gd name="T51" fmla="*/ 0 h 340"/>
                  <a:gd name="T52" fmla="*/ 0 w 274"/>
                  <a:gd name="T53" fmla="*/ 0 h 340"/>
                  <a:gd name="T54" fmla="*/ 0 w 274"/>
                  <a:gd name="T55" fmla="*/ 0 h 340"/>
                  <a:gd name="T56" fmla="*/ 0 w 274"/>
                  <a:gd name="T57" fmla="*/ 0 h 340"/>
                  <a:gd name="T58" fmla="*/ 0 w 274"/>
                  <a:gd name="T59" fmla="*/ 0 h 340"/>
                  <a:gd name="T60" fmla="*/ 0 w 274"/>
                  <a:gd name="T61" fmla="*/ 0 h 340"/>
                  <a:gd name="T62" fmla="*/ 0 w 274"/>
                  <a:gd name="T63" fmla="*/ 0 h 340"/>
                  <a:gd name="T64" fmla="*/ 0 w 274"/>
                  <a:gd name="T65" fmla="*/ 0 h 340"/>
                  <a:gd name="T66" fmla="*/ 0 w 274"/>
                  <a:gd name="T67" fmla="*/ 0 h 340"/>
                  <a:gd name="T68" fmla="*/ 0 w 274"/>
                  <a:gd name="T69" fmla="*/ 0 h 340"/>
                  <a:gd name="T70" fmla="*/ 0 w 274"/>
                  <a:gd name="T71" fmla="*/ 0 h 340"/>
                  <a:gd name="T72" fmla="*/ 0 w 274"/>
                  <a:gd name="T73" fmla="*/ 0 h 3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4"/>
                  <a:gd name="T112" fmla="*/ 0 h 340"/>
                  <a:gd name="T113" fmla="*/ 274 w 274"/>
                  <a:gd name="T114" fmla="*/ 340 h 3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4" h="340">
                    <a:moveTo>
                      <a:pt x="220" y="16"/>
                    </a:moveTo>
                    <a:lnTo>
                      <a:pt x="203" y="9"/>
                    </a:lnTo>
                    <a:lnTo>
                      <a:pt x="194" y="5"/>
                    </a:lnTo>
                    <a:lnTo>
                      <a:pt x="186" y="2"/>
                    </a:lnTo>
                    <a:lnTo>
                      <a:pt x="178" y="1"/>
                    </a:lnTo>
                    <a:lnTo>
                      <a:pt x="170" y="0"/>
                    </a:lnTo>
                    <a:lnTo>
                      <a:pt x="161" y="0"/>
                    </a:lnTo>
                    <a:lnTo>
                      <a:pt x="153" y="1"/>
                    </a:lnTo>
                    <a:lnTo>
                      <a:pt x="146" y="2"/>
                    </a:lnTo>
                    <a:lnTo>
                      <a:pt x="138" y="4"/>
                    </a:lnTo>
                    <a:lnTo>
                      <a:pt x="132" y="6"/>
                    </a:lnTo>
                    <a:lnTo>
                      <a:pt x="125" y="9"/>
                    </a:lnTo>
                    <a:lnTo>
                      <a:pt x="119" y="13"/>
                    </a:lnTo>
                    <a:lnTo>
                      <a:pt x="113" y="18"/>
                    </a:lnTo>
                    <a:lnTo>
                      <a:pt x="108" y="24"/>
                    </a:lnTo>
                    <a:lnTo>
                      <a:pt x="103" y="29"/>
                    </a:lnTo>
                    <a:lnTo>
                      <a:pt x="99" y="35"/>
                    </a:lnTo>
                    <a:lnTo>
                      <a:pt x="95" y="42"/>
                    </a:lnTo>
                    <a:lnTo>
                      <a:pt x="0" y="266"/>
                    </a:lnTo>
                    <a:lnTo>
                      <a:pt x="174" y="340"/>
                    </a:lnTo>
                    <a:lnTo>
                      <a:pt x="269" y="116"/>
                    </a:lnTo>
                    <a:lnTo>
                      <a:pt x="272" y="109"/>
                    </a:lnTo>
                    <a:lnTo>
                      <a:pt x="274" y="101"/>
                    </a:lnTo>
                    <a:lnTo>
                      <a:pt x="274" y="95"/>
                    </a:lnTo>
                    <a:lnTo>
                      <a:pt x="274" y="87"/>
                    </a:lnTo>
                    <a:lnTo>
                      <a:pt x="274" y="80"/>
                    </a:lnTo>
                    <a:lnTo>
                      <a:pt x="273" y="72"/>
                    </a:lnTo>
                    <a:lnTo>
                      <a:pt x="270" y="66"/>
                    </a:lnTo>
                    <a:lnTo>
                      <a:pt x="268" y="59"/>
                    </a:lnTo>
                    <a:lnTo>
                      <a:pt x="264" y="53"/>
                    </a:lnTo>
                    <a:lnTo>
                      <a:pt x="260" y="46"/>
                    </a:lnTo>
                    <a:lnTo>
                      <a:pt x="255" y="39"/>
                    </a:lnTo>
                    <a:lnTo>
                      <a:pt x="249" y="34"/>
                    </a:lnTo>
                    <a:lnTo>
                      <a:pt x="243" y="29"/>
                    </a:lnTo>
                    <a:lnTo>
                      <a:pt x="235" y="24"/>
                    </a:lnTo>
                    <a:lnTo>
                      <a:pt x="228" y="20"/>
                    </a:lnTo>
                    <a:lnTo>
                      <a:pt x="220" y="1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55" name="Freeform 2490"/>
              <p:cNvSpPr>
                <a:spLocks/>
              </p:cNvSpPr>
              <p:nvPr/>
            </p:nvSpPr>
            <p:spPr bwMode="auto">
              <a:xfrm>
                <a:off x="2530" y="1662"/>
                <a:ext cx="69" cy="85"/>
              </a:xfrm>
              <a:custGeom>
                <a:avLst/>
                <a:gdLst>
                  <a:gd name="T0" fmla="*/ 0 w 274"/>
                  <a:gd name="T1" fmla="*/ 0 h 340"/>
                  <a:gd name="T2" fmla="*/ 0 w 274"/>
                  <a:gd name="T3" fmla="*/ 0 h 340"/>
                  <a:gd name="T4" fmla="*/ 0 w 274"/>
                  <a:gd name="T5" fmla="*/ 0 h 340"/>
                  <a:gd name="T6" fmla="*/ 0 w 274"/>
                  <a:gd name="T7" fmla="*/ 0 h 340"/>
                  <a:gd name="T8" fmla="*/ 0 w 274"/>
                  <a:gd name="T9" fmla="*/ 0 h 340"/>
                  <a:gd name="T10" fmla="*/ 0 w 274"/>
                  <a:gd name="T11" fmla="*/ 0 h 340"/>
                  <a:gd name="T12" fmla="*/ 0 w 274"/>
                  <a:gd name="T13" fmla="*/ 0 h 340"/>
                  <a:gd name="T14" fmla="*/ 0 w 274"/>
                  <a:gd name="T15" fmla="*/ 0 h 340"/>
                  <a:gd name="T16" fmla="*/ 0 w 274"/>
                  <a:gd name="T17" fmla="*/ 0 h 340"/>
                  <a:gd name="T18" fmla="*/ 0 w 274"/>
                  <a:gd name="T19" fmla="*/ 0 h 340"/>
                  <a:gd name="T20" fmla="*/ 0 w 274"/>
                  <a:gd name="T21" fmla="*/ 0 h 340"/>
                  <a:gd name="T22" fmla="*/ 0 w 274"/>
                  <a:gd name="T23" fmla="*/ 0 h 340"/>
                  <a:gd name="T24" fmla="*/ 0 w 274"/>
                  <a:gd name="T25" fmla="*/ 0 h 340"/>
                  <a:gd name="T26" fmla="*/ 0 w 274"/>
                  <a:gd name="T27" fmla="*/ 0 h 340"/>
                  <a:gd name="T28" fmla="*/ 0 w 274"/>
                  <a:gd name="T29" fmla="*/ 0 h 340"/>
                  <a:gd name="T30" fmla="*/ 0 w 274"/>
                  <a:gd name="T31" fmla="*/ 0 h 340"/>
                  <a:gd name="T32" fmla="*/ 0 w 274"/>
                  <a:gd name="T33" fmla="*/ 0 h 340"/>
                  <a:gd name="T34" fmla="*/ 0 w 274"/>
                  <a:gd name="T35" fmla="*/ 0 h 340"/>
                  <a:gd name="T36" fmla="*/ 0 w 274"/>
                  <a:gd name="T37" fmla="*/ 0 h 340"/>
                  <a:gd name="T38" fmla="*/ 0 w 274"/>
                  <a:gd name="T39" fmla="*/ 0 h 340"/>
                  <a:gd name="T40" fmla="*/ 0 w 274"/>
                  <a:gd name="T41" fmla="*/ 0 h 340"/>
                  <a:gd name="T42" fmla="*/ 0 w 274"/>
                  <a:gd name="T43" fmla="*/ 0 h 340"/>
                  <a:gd name="T44" fmla="*/ 0 w 274"/>
                  <a:gd name="T45" fmla="*/ 0 h 340"/>
                  <a:gd name="T46" fmla="*/ 0 w 274"/>
                  <a:gd name="T47" fmla="*/ 0 h 340"/>
                  <a:gd name="T48" fmla="*/ 0 w 274"/>
                  <a:gd name="T49" fmla="*/ 0 h 340"/>
                  <a:gd name="T50" fmla="*/ 0 w 274"/>
                  <a:gd name="T51" fmla="*/ 0 h 340"/>
                  <a:gd name="T52" fmla="*/ 0 w 274"/>
                  <a:gd name="T53" fmla="*/ 0 h 340"/>
                  <a:gd name="T54" fmla="*/ 0 w 274"/>
                  <a:gd name="T55" fmla="*/ 0 h 340"/>
                  <a:gd name="T56" fmla="*/ 0 w 274"/>
                  <a:gd name="T57" fmla="*/ 0 h 340"/>
                  <a:gd name="T58" fmla="*/ 0 w 274"/>
                  <a:gd name="T59" fmla="*/ 0 h 340"/>
                  <a:gd name="T60" fmla="*/ 0 w 274"/>
                  <a:gd name="T61" fmla="*/ 0 h 340"/>
                  <a:gd name="T62" fmla="*/ 0 w 274"/>
                  <a:gd name="T63" fmla="*/ 0 h 340"/>
                  <a:gd name="T64" fmla="*/ 0 w 274"/>
                  <a:gd name="T65" fmla="*/ 0 h 340"/>
                  <a:gd name="T66" fmla="*/ 0 w 274"/>
                  <a:gd name="T67" fmla="*/ 0 h 340"/>
                  <a:gd name="T68" fmla="*/ 0 w 274"/>
                  <a:gd name="T69" fmla="*/ 0 h 340"/>
                  <a:gd name="T70" fmla="*/ 0 w 274"/>
                  <a:gd name="T71" fmla="*/ 0 h 340"/>
                  <a:gd name="T72" fmla="*/ 0 w 274"/>
                  <a:gd name="T73" fmla="*/ 0 h 3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4"/>
                  <a:gd name="T112" fmla="*/ 0 h 340"/>
                  <a:gd name="T113" fmla="*/ 274 w 274"/>
                  <a:gd name="T114" fmla="*/ 340 h 3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4" h="340">
                    <a:moveTo>
                      <a:pt x="220" y="16"/>
                    </a:moveTo>
                    <a:lnTo>
                      <a:pt x="203" y="9"/>
                    </a:lnTo>
                    <a:lnTo>
                      <a:pt x="194" y="5"/>
                    </a:lnTo>
                    <a:lnTo>
                      <a:pt x="186" y="2"/>
                    </a:lnTo>
                    <a:lnTo>
                      <a:pt x="178" y="1"/>
                    </a:lnTo>
                    <a:lnTo>
                      <a:pt x="170" y="0"/>
                    </a:lnTo>
                    <a:lnTo>
                      <a:pt x="161" y="0"/>
                    </a:lnTo>
                    <a:lnTo>
                      <a:pt x="153" y="1"/>
                    </a:lnTo>
                    <a:lnTo>
                      <a:pt x="146" y="2"/>
                    </a:lnTo>
                    <a:lnTo>
                      <a:pt x="138" y="4"/>
                    </a:lnTo>
                    <a:lnTo>
                      <a:pt x="132" y="6"/>
                    </a:lnTo>
                    <a:lnTo>
                      <a:pt x="125" y="9"/>
                    </a:lnTo>
                    <a:lnTo>
                      <a:pt x="119" y="13"/>
                    </a:lnTo>
                    <a:lnTo>
                      <a:pt x="113" y="18"/>
                    </a:lnTo>
                    <a:lnTo>
                      <a:pt x="108" y="24"/>
                    </a:lnTo>
                    <a:lnTo>
                      <a:pt x="103" y="29"/>
                    </a:lnTo>
                    <a:lnTo>
                      <a:pt x="99" y="35"/>
                    </a:lnTo>
                    <a:lnTo>
                      <a:pt x="95" y="42"/>
                    </a:lnTo>
                    <a:lnTo>
                      <a:pt x="0" y="266"/>
                    </a:lnTo>
                    <a:lnTo>
                      <a:pt x="174" y="340"/>
                    </a:lnTo>
                    <a:lnTo>
                      <a:pt x="269" y="116"/>
                    </a:lnTo>
                    <a:lnTo>
                      <a:pt x="272" y="109"/>
                    </a:lnTo>
                    <a:lnTo>
                      <a:pt x="274" y="101"/>
                    </a:lnTo>
                    <a:lnTo>
                      <a:pt x="274" y="95"/>
                    </a:lnTo>
                    <a:lnTo>
                      <a:pt x="274" y="87"/>
                    </a:lnTo>
                    <a:lnTo>
                      <a:pt x="274" y="80"/>
                    </a:lnTo>
                    <a:lnTo>
                      <a:pt x="273" y="72"/>
                    </a:lnTo>
                    <a:lnTo>
                      <a:pt x="270" y="66"/>
                    </a:lnTo>
                    <a:lnTo>
                      <a:pt x="268" y="59"/>
                    </a:lnTo>
                    <a:lnTo>
                      <a:pt x="264" y="53"/>
                    </a:lnTo>
                    <a:lnTo>
                      <a:pt x="260" y="46"/>
                    </a:lnTo>
                    <a:lnTo>
                      <a:pt x="255" y="39"/>
                    </a:lnTo>
                    <a:lnTo>
                      <a:pt x="249" y="34"/>
                    </a:lnTo>
                    <a:lnTo>
                      <a:pt x="243" y="29"/>
                    </a:lnTo>
                    <a:lnTo>
                      <a:pt x="235" y="24"/>
                    </a:lnTo>
                    <a:lnTo>
                      <a:pt x="228" y="20"/>
                    </a:lnTo>
                    <a:lnTo>
                      <a:pt x="220" y="1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56" name="Freeform 2491"/>
              <p:cNvSpPr>
                <a:spLocks/>
              </p:cNvSpPr>
              <p:nvPr/>
            </p:nvSpPr>
            <p:spPr bwMode="auto">
              <a:xfrm>
                <a:off x="2453" y="1663"/>
                <a:ext cx="182" cy="242"/>
              </a:xfrm>
              <a:custGeom>
                <a:avLst/>
                <a:gdLst>
                  <a:gd name="T0" fmla="*/ 0 w 729"/>
                  <a:gd name="T1" fmla="*/ 0 h 969"/>
                  <a:gd name="T2" fmla="*/ 0 w 729"/>
                  <a:gd name="T3" fmla="*/ 0 h 969"/>
                  <a:gd name="T4" fmla="*/ 0 w 729"/>
                  <a:gd name="T5" fmla="*/ 0 h 969"/>
                  <a:gd name="T6" fmla="*/ 0 w 729"/>
                  <a:gd name="T7" fmla="*/ 0 h 969"/>
                  <a:gd name="T8" fmla="*/ 0 w 729"/>
                  <a:gd name="T9" fmla="*/ 0 h 969"/>
                  <a:gd name="T10" fmla="*/ 0 w 729"/>
                  <a:gd name="T11" fmla="*/ 0 h 969"/>
                  <a:gd name="T12" fmla="*/ 0 w 729"/>
                  <a:gd name="T13" fmla="*/ 0 h 969"/>
                  <a:gd name="T14" fmla="*/ 0 w 729"/>
                  <a:gd name="T15" fmla="*/ 0 h 969"/>
                  <a:gd name="T16" fmla="*/ 0 w 729"/>
                  <a:gd name="T17" fmla="*/ 0 h 969"/>
                  <a:gd name="T18" fmla="*/ 0 w 729"/>
                  <a:gd name="T19" fmla="*/ 0 h 969"/>
                  <a:gd name="T20" fmla="*/ 0 w 729"/>
                  <a:gd name="T21" fmla="*/ 0 h 969"/>
                  <a:gd name="T22" fmla="*/ 0 w 729"/>
                  <a:gd name="T23" fmla="*/ 0 h 969"/>
                  <a:gd name="T24" fmla="*/ 0 w 729"/>
                  <a:gd name="T25" fmla="*/ 0 h 969"/>
                  <a:gd name="T26" fmla="*/ 0 w 729"/>
                  <a:gd name="T27" fmla="*/ 0 h 969"/>
                  <a:gd name="T28" fmla="*/ 0 w 729"/>
                  <a:gd name="T29" fmla="*/ 0 h 969"/>
                  <a:gd name="T30" fmla="*/ 0 w 729"/>
                  <a:gd name="T31" fmla="*/ 0 h 969"/>
                  <a:gd name="T32" fmla="*/ 0 w 729"/>
                  <a:gd name="T33" fmla="*/ 0 h 969"/>
                  <a:gd name="T34" fmla="*/ 0 w 729"/>
                  <a:gd name="T35" fmla="*/ 0 h 969"/>
                  <a:gd name="T36" fmla="*/ 0 w 729"/>
                  <a:gd name="T37" fmla="*/ 0 h 969"/>
                  <a:gd name="T38" fmla="*/ 0 w 729"/>
                  <a:gd name="T39" fmla="*/ 0 h 969"/>
                  <a:gd name="T40" fmla="*/ 0 w 729"/>
                  <a:gd name="T41" fmla="*/ 0 h 969"/>
                  <a:gd name="T42" fmla="*/ 0 w 729"/>
                  <a:gd name="T43" fmla="*/ 0 h 969"/>
                  <a:gd name="T44" fmla="*/ 0 w 729"/>
                  <a:gd name="T45" fmla="*/ 0 h 969"/>
                  <a:gd name="T46" fmla="*/ 0 w 729"/>
                  <a:gd name="T47" fmla="*/ 0 h 969"/>
                  <a:gd name="T48" fmla="*/ 0 w 729"/>
                  <a:gd name="T49" fmla="*/ 0 h 969"/>
                  <a:gd name="T50" fmla="*/ 0 w 729"/>
                  <a:gd name="T51" fmla="*/ 0 h 969"/>
                  <a:gd name="T52" fmla="*/ 0 w 729"/>
                  <a:gd name="T53" fmla="*/ 0 h 969"/>
                  <a:gd name="T54" fmla="*/ 0 w 729"/>
                  <a:gd name="T55" fmla="*/ 0 h 969"/>
                  <a:gd name="T56" fmla="*/ 0 w 729"/>
                  <a:gd name="T57" fmla="*/ 0 h 969"/>
                  <a:gd name="T58" fmla="*/ 0 w 729"/>
                  <a:gd name="T59" fmla="*/ 0 h 969"/>
                  <a:gd name="T60" fmla="*/ 0 w 729"/>
                  <a:gd name="T61" fmla="*/ 0 h 969"/>
                  <a:gd name="T62" fmla="*/ 0 w 729"/>
                  <a:gd name="T63" fmla="*/ 0 h 969"/>
                  <a:gd name="T64" fmla="*/ 0 w 729"/>
                  <a:gd name="T65" fmla="*/ 0 h 969"/>
                  <a:gd name="T66" fmla="*/ 0 w 729"/>
                  <a:gd name="T67" fmla="*/ 0 h 969"/>
                  <a:gd name="T68" fmla="*/ 0 w 729"/>
                  <a:gd name="T69" fmla="*/ 0 h 969"/>
                  <a:gd name="T70" fmla="*/ 0 w 729"/>
                  <a:gd name="T71" fmla="*/ 0 h 969"/>
                  <a:gd name="T72" fmla="*/ 0 w 729"/>
                  <a:gd name="T73" fmla="*/ 0 h 969"/>
                  <a:gd name="T74" fmla="*/ 0 w 729"/>
                  <a:gd name="T75" fmla="*/ 0 h 969"/>
                  <a:gd name="T76" fmla="*/ 0 w 729"/>
                  <a:gd name="T77" fmla="*/ 0 h 969"/>
                  <a:gd name="T78" fmla="*/ 0 w 729"/>
                  <a:gd name="T79" fmla="*/ 0 h 969"/>
                  <a:gd name="T80" fmla="*/ 0 w 729"/>
                  <a:gd name="T81" fmla="*/ 0 h 969"/>
                  <a:gd name="T82" fmla="*/ 0 w 729"/>
                  <a:gd name="T83" fmla="*/ 0 h 969"/>
                  <a:gd name="T84" fmla="*/ 0 w 729"/>
                  <a:gd name="T85" fmla="*/ 0 h 969"/>
                  <a:gd name="T86" fmla="*/ 0 w 729"/>
                  <a:gd name="T87" fmla="*/ 0 h 969"/>
                  <a:gd name="T88" fmla="*/ 0 w 729"/>
                  <a:gd name="T89" fmla="*/ 0 h 969"/>
                  <a:gd name="T90" fmla="*/ 0 w 729"/>
                  <a:gd name="T91" fmla="*/ 0 h 969"/>
                  <a:gd name="T92" fmla="*/ 0 w 729"/>
                  <a:gd name="T93" fmla="*/ 0 h 969"/>
                  <a:gd name="T94" fmla="*/ 0 w 729"/>
                  <a:gd name="T95" fmla="*/ 0 h 969"/>
                  <a:gd name="T96" fmla="*/ 0 w 729"/>
                  <a:gd name="T97" fmla="*/ 0 h 969"/>
                  <a:gd name="T98" fmla="*/ 0 w 729"/>
                  <a:gd name="T99" fmla="*/ 0 h 969"/>
                  <a:gd name="T100" fmla="*/ 0 w 729"/>
                  <a:gd name="T101" fmla="*/ 0 h 9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9"/>
                  <a:gd name="T154" fmla="*/ 0 h 969"/>
                  <a:gd name="T155" fmla="*/ 729 w 729"/>
                  <a:gd name="T156" fmla="*/ 969 h 9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9" h="969">
                    <a:moveTo>
                      <a:pt x="466" y="434"/>
                    </a:moveTo>
                    <a:lnTo>
                      <a:pt x="256" y="344"/>
                    </a:lnTo>
                    <a:lnTo>
                      <a:pt x="314" y="115"/>
                    </a:lnTo>
                    <a:lnTo>
                      <a:pt x="312" y="99"/>
                    </a:lnTo>
                    <a:lnTo>
                      <a:pt x="304" y="63"/>
                    </a:lnTo>
                    <a:lnTo>
                      <a:pt x="301" y="53"/>
                    </a:lnTo>
                    <a:lnTo>
                      <a:pt x="297" y="43"/>
                    </a:lnTo>
                    <a:lnTo>
                      <a:pt x="292" y="34"/>
                    </a:lnTo>
                    <a:lnTo>
                      <a:pt x="288" y="26"/>
                    </a:lnTo>
                    <a:lnTo>
                      <a:pt x="281" y="18"/>
                    </a:lnTo>
                    <a:lnTo>
                      <a:pt x="276" y="13"/>
                    </a:lnTo>
                    <a:lnTo>
                      <a:pt x="270" y="8"/>
                    </a:lnTo>
                    <a:lnTo>
                      <a:pt x="262" y="5"/>
                    </a:lnTo>
                    <a:lnTo>
                      <a:pt x="244" y="1"/>
                    </a:lnTo>
                    <a:lnTo>
                      <a:pt x="237" y="0"/>
                    </a:lnTo>
                    <a:lnTo>
                      <a:pt x="229" y="1"/>
                    </a:lnTo>
                    <a:lnTo>
                      <a:pt x="219" y="4"/>
                    </a:lnTo>
                    <a:lnTo>
                      <a:pt x="211" y="6"/>
                    </a:lnTo>
                    <a:lnTo>
                      <a:pt x="194" y="17"/>
                    </a:lnTo>
                    <a:lnTo>
                      <a:pt x="180" y="29"/>
                    </a:lnTo>
                    <a:lnTo>
                      <a:pt x="155" y="54"/>
                    </a:lnTo>
                    <a:lnTo>
                      <a:pt x="144" y="66"/>
                    </a:lnTo>
                    <a:lnTo>
                      <a:pt x="85" y="357"/>
                    </a:lnTo>
                    <a:lnTo>
                      <a:pt x="0" y="784"/>
                    </a:lnTo>
                    <a:lnTo>
                      <a:pt x="473" y="969"/>
                    </a:lnTo>
                    <a:lnTo>
                      <a:pt x="623" y="508"/>
                    </a:lnTo>
                    <a:lnTo>
                      <a:pt x="728" y="305"/>
                    </a:lnTo>
                    <a:lnTo>
                      <a:pt x="728" y="299"/>
                    </a:lnTo>
                    <a:lnTo>
                      <a:pt x="729" y="287"/>
                    </a:lnTo>
                    <a:lnTo>
                      <a:pt x="729" y="272"/>
                    </a:lnTo>
                    <a:lnTo>
                      <a:pt x="729" y="252"/>
                    </a:lnTo>
                    <a:lnTo>
                      <a:pt x="728" y="243"/>
                    </a:lnTo>
                    <a:lnTo>
                      <a:pt x="725" y="232"/>
                    </a:lnTo>
                    <a:lnTo>
                      <a:pt x="722" y="223"/>
                    </a:lnTo>
                    <a:lnTo>
                      <a:pt x="720" y="215"/>
                    </a:lnTo>
                    <a:lnTo>
                      <a:pt x="716" y="206"/>
                    </a:lnTo>
                    <a:lnTo>
                      <a:pt x="710" y="199"/>
                    </a:lnTo>
                    <a:lnTo>
                      <a:pt x="705" y="194"/>
                    </a:lnTo>
                    <a:lnTo>
                      <a:pt x="697" y="190"/>
                    </a:lnTo>
                    <a:lnTo>
                      <a:pt x="681" y="182"/>
                    </a:lnTo>
                    <a:lnTo>
                      <a:pt x="673" y="181"/>
                    </a:lnTo>
                    <a:lnTo>
                      <a:pt x="666" y="179"/>
                    </a:lnTo>
                    <a:lnTo>
                      <a:pt x="656" y="181"/>
                    </a:lnTo>
                    <a:lnTo>
                      <a:pt x="647" y="182"/>
                    </a:lnTo>
                    <a:lnTo>
                      <a:pt x="629" y="188"/>
                    </a:lnTo>
                    <a:lnTo>
                      <a:pt x="611" y="198"/>
                    </a:lnTo>
                    <a:lnTo>
                      <a:pt x="594" y="207"/>
                    </a:lnTo>
                    <a:lnTo>
                      <a:pt x="581" y="216"/>
                    </a:lnTo>
                    <a:lnTo>
                      <a:pt x="573" y="224"/>
                    </a:lnTo>
                    <a:lnTo>
                      <a:pt x="569" y="227"/>
                    </a:lnTo>
                    <a:lnTo>
                      <a:pt x="466" y="434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3857" name="Freeform 2492"/>
              <p:cNvSpPr>
                <a:spLocks/>
              </p:cNvSpPr>
              <p:nvPr/>
            </p:nvSpPr>
            <p:spPr bwMode="auto">
              <a:xfrm>
                <a:off x="2453" y="1663"/>
                <a:ext cx="182" cy="242"/>
              </a:xfrm>
              <a:custGeom>
                <a:avLst/>
                <a:gdLst>
                  <a:gd name="T0" fmla="*/ 0 w 729"/>
                  <a:gd name="T1" fmla="*/ 0 h 969"/>
                  <a:gd name="T2" fmla="*/ 0 w 729"/>
                  <a:gd name="T3" fmla="*/ 0 h 969"/>
                  <a:gd name="T4" fmla="*/ 0 w 729"/>
                  <a:gd name="T5" fmla="*/ 0 h 969"/>
                  <a:gd name="T6" fmla="*/ 0 w 729"/>
                  <a:gd name="T7" fmla="*/ 0 h 969"/>
                  <a:gd name="T8" fmla="*/ 0 w 729"/>
                  <a:gd name="T9" fmla="*/ 0 h 969"/>
                  <a:gd name="T10" fmla="*/ 0 w 729"/>
                  <a:gd name="T11" fmla="*/ 0 h 969"/>
                  <a:gd name="T12" fmla="*/ 0 w 729"/>
                  <a:gd name="T13" fmla="*/ 0 h 969"/>
                  <a:gd name="T14" fmla="*/ 0 w 729"/>
                  <a:gd name="T15" fmla="*/ 0 h 969"/>
                  <a:gd name="T16" fmla="*/ 0 w 729"/>
                  <a:gd name="T17" fmla="*/ 0 h 969"/>
                  <a:gd name="T18" fmla="*/ 0 w 729"/>
                  <a:gd name="T19" fmla="*/ 0 h 969"/>
                  <a:gd name="T20" fmla="*/ 0 w 729"/>
                  <a:gd name="T21" fmla="*/ 0 h 969"/>
                  <a:gd name="T22" fmla="*/ 0 w 729"/>
                  <a:gd name="T23" fmla="*/ 0 h 969"/>
                  <a:gd name="T24" fmla="*/ 0 w 729"/>
                  <a:gd name="T25" fmla="*/ 0 h 969"/>
                  <a:gd name="T26" fmla="*/ 0 w 729"/>
                  <a:gd name="T27" fmla="*/ 0 h 969"/>
                  <a:gd name="T28" fmla="*/ 0 w 729"/>
                  <a:gd name="T29" fmla="*/ 0 h 969"/>
                  <a:gd name="T30" fmla="*/ 0 w 729"/>
                  <a:gd name="T31" fmla="*/ 0 h 969"/>
                  <a:gd name="T32" fmla="*/ 0 w 729"/>
                  <a:gd name="T33" fmla="*/ 0 h 969"/>
                  <a:gd name="T34" fmla="*/ 0 w 729"/>
                  <a:gd name="T35" fmla="*/ 0 h 969"/>
                  <a:gd name="T36" fmla="*/ 0 w 729"/>
                  <a:gd name="T37" fmla="*/ 0 h 969"/>
                  <a:gd name="T38" fmla="*/ 0 w 729"/>
                  <a:gd name="T39" fmla="*/ 0 h 969"/>
                  <a:gd name="T40" fmla="*/ 0 w 729"/>
                  <a:gd name="T41" fmla="*/ 0 h 969"/>
                  <a:gd name="T42" fmla="*/ 0 w 729"/>
                  <a:gd name="T43" fmla="*/ 0 h 969"/>
                  <a:gd name="T44" fmla="*/ 0 w 729"/>
                  <a:gd name="T45" fmla="*/ 0 h 969"/>
                  <a:gd name="T46" fmla="*/ 0 w 729"/>
                  <a:gd name="T47" fmla="*/ 0 h 969"/>
                  <a:gd name="T48" fmla="*/ 0 w 729"/>
                  <a:gd name="T49" fmla="*/ 0 h 969"/>
                  <a:gd name="T50" fmla="*/ 0 w 729"/>
                  <a:gd name="T51" fmla="*/ 0 h 969"/>
                  <a:gd name="T52" fmla="*/ 0 w 729"/>
                  <a:gd name="T53" fmla="*/ 0 h 969"/>
                  <a:gd name="T54" fmla="*/ 0 w 729"/>
                  <a:gd name="T55" fmla="*/ 0 h 969"/>
                  <a:gd name="T56" fmla="*/ 0 w 729"/>
                  <a:gd name="T57" fmla="*/ 0 h 969"/>
                  <a:gd name="T58" fmla="*/ 0 w 729"/>
                  <a:gd name="T59" fmla="*/ 0 h 969"/>
                  <a:gd name="T60" fmla="*/ 0 w 729"/>
                  <a:gd name="T61" fmla="*/ 0 h 969"/>
                  <a:gd name="T62" fmla="*/ 0 w 729"/>
                  <a:gd name="T63" fmla="*/ 0 h 969"/>
                  <a:gd name="T64" fmla="*/ 0 w 729"/>
                  <a:gd name="T65" fmla="*/ 0 h 969"/>
                  <a:gd name="T66" fmla="*/ 0 w 729"/>
                  <a:gd name="T67" fmla="*/ 0 h 969"/>
                  <a:gd name="T68" fmla="*/ 0 w 729"/>
                  <a:gd name="T69" fmla="*/ 0 h 969"/>
                  <a:gd name="T70" fmla="*/ 0 w 729"/>
                  <a:gd name="T71" fmla="*/ 0 h 969"/>
                  <a:gd name="T72" fmla="*/ 0 w 729"/>
                  <a:gd name="T73" fmla="*/ 0 h 969"/>
                  <a:gd name="T74" fmla="*/ 0 w 729"/>
                  <a:gd name="T75" fmla="*/ 0 h 969"/>
                  <a:gd name="T76" fmla="*/ 0 w 729"/>
                  <a:gd name="T77" fmla="*/ 0 h 969"/>
                  <a:gd name="T78" fmla="*/ 0 w 729"/>
                  <a:gd name="T79" fmla="*/ 0 h 969"/>
                  <a:gd name="T80" fmla="*/ 0 w 729"/>
                  <a:gd name="T81" fmla="*/ 0 h 969"/>
                  <a:gd name="T82" fmla="*/ 0 w 729"/>
                  <a:gd name="T83" fmla="*/ 0 h 969"/>
                  <a:gd name="T84" fmla="*/ 0 w 729"/>
                  <a:gd name="T85" fmla="*/ 0 h 969"/>
                  <a:gd name="T86" fmla="*/ 0 w 729"/>
                  <a:gd name="T87" fmla="*/ 0 h 969"/>
                  <a:gd name="T88" fmla="*/ 0 w 729"/>
                  <a:gd name="T89" fmla="*/ 0 h 969"/>
                  <a:gd name="T90" fmla="*/ 0 w 729"/>
                  <a:gd name="T91" fmla="*/ 0 h 969"/>
                  <a:gd name="T92" fmla="*/ 0 w 729"/>
                  <a:gd name="T93" fmla="*/ 0 h 969"/>
                  <a:gd name="T94" fmla="*/ 0 w 729"/>
                  <a:gd name="T95" fmla="*/ 0 h 969"/>
                  <a:gd name="T96" fmla="*/ 0 w 729"/>
                  <a:gd name="T97" fmla="*/ 0 h 969"/>
                  <a:gd name="T98" fmla="*/ 0 w 729"/>
                  <a:gd name="T99" fmla="*/ 0 h 969"/>
                  <a:gd name="T100" fmla="*/ 0 w 729"/>
                  <a:gd name="T101" fmla="*/ 0 h 9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9"/>
                  <a:gd name="T154" fmla="*/ 0 h 969"/>
                  <a:gd name="T155" fmla="*/ 729 w 729"/>
                  <a:gd name="T156" fmla="*/ 969 h 9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9" h="969">
                    <a:moveTo>
                      <a:pt x="466" y="434"/>
                    </a:moveTo>
                    <a:lnTo>
                      <a:pt x="256" y="344"/>
                    </a:lnTo>
                    <a:lnTo>
                      <a:pt x="314" y="115"/>
                    </a:lnTo>
                    <a:lnTo>
                      <a:pt x="312" y="99"/>
                    </a:lnTo>
                    <a:lnTo>
                      <a:pt x="304" y="63"/>
                    </a:lnTo>
                    <a:lnTo>
                      <a:pt x="301" y="53"/>
                    </a:lnTo>
                    <a:lnTo>
                      <a:pt x="297" y="43"/>
                    </a:lnTo>
                    <a:lnTo>
                      <a:pt x="292" y="34"/>
                    </a:lnTo>
                    <a:lnTo>
                      <a:pt x="288" y="26"/>
                    </a:lnTo>
                    <a:lnTo>
                      <a:pt x="281" y="18"/>
                    </a:lnTo>
                    <a:lnTo>
                      <a:pt x="276" y="13"/>
                    </a:lnTo>
                    <a:lnTo>
                      <a:pt x="270" y="8"/>
                    </a:lnTo>
                    <a:lnTo>
                      <a:pt x="262" y="5"/>
                    </a:lnTo>
                    <a:lnTo>
                      <a:pt x="244" y="1"/>
                    </a:lnTo>
                    <a:lnTo>
                      <a:pt x="237" y="0"/>
                    </a:lnTo>
                    <a:lnTo>
                      <a:pt x="229" y="1"/>
                    </a:lnTo>
                    <a:lnTo>
                      <a:pt x="219" y="4"/>
                    </a:lnTo>
                    <a:lnTo>
                      <a:pt x="211" y="6"/>
                    </a:lnTo>
                    <a:lnTo>
                      <a:pt x="194" y="17"/>
                    </a:lnTo>
                    <a:lnTo>
                      <a:pt x="180" y="29"/>
                    </a:lnTo>
                    <a:lnTo>
                      <a:pt x="155" y="54"/>
                    </a:lnTo>
                    <a:lnTo>
                      <a:pt x="144" y="66"/>
                    </a:lnTo>
                    <a:lnTo>
                      <a:pt x="85" y="357"/>
                    </a:lnTo>
                    <a:lnTo>
                      <a:pt x="0" y="784"/>
                    </a:lnTo>
                    <a:lnTo>
                      <a:pt x="473" y="969"/>
                    </a:lnTo>
                    <a:lnTo>
                      <a:pt x="623" y="508"/>
                    </a:lnTo>
                    <a:lnTo>
                      <a:pt x="728" y="305"/>
                    </a:lnTo>
                    <a:lnTo>
                      <a:pt x="728" y="299"/>
                    </a:lnTo>
                    <a:lnTo>
                      <a:pt x="729" y="287"/>
                    </a:lnTo>
                    <a:lnTo>
                      <a:pt x="729" y="272"/>
                    </a:lnTo>
                    <a:lnTo>
                      <a:pt x="729" y="252"/>
                    </a:lnTo>
                    <a:lnTo>
                      <a:pt x="728" y="243"/>
                    </a:lnTo>
                    <a:lnTo>
                      <a:pt x="725" y="232"/>
                    </a:lnTo>
                    <a:lnTo>
                      <a:pt x="722" y="223"/>
                    </a:lnTo>
                    <a:lnTo>
                      <a:pt x="720" y="215"/>
                    </a:lnTo>
                    <a:lnTo>
                      <a:pt x="716" y="206"/>
                    </a:lnTo>
                    <a:lnTo>
                      <a:pt x="710" y="199"/>
                    </a:lnTo>
                    <a:lnTo>
                      <a:pt x="705" y="194"/>
                    </a:lnTo>
                    <a:lnTo>
                      <a:pt x="697" y="190"/>
                    </a:lnTo>
                    <a:lnTo>
                      <a:pt x="681" y="182"/>
                    </a:lnTo>
                    <a:lnTo>
                      <a:pt x="673" y="181"/>
                    </a:lnTo>
                    <a:lnTo>
                      <a:pt x="666" y="179"/>
                    </a:lnTo>
                    <a:lnTo>
                      <a:pt x="656" y="181"/>
                    </a:lnTo>
                    <a:lnTo>
                      <a:pt x="647" y="182"/>
                    </a:lnTo>
                    <a:lnTo>
                      <a:pt x="629" y="188"/>
                    </a:lnTo>
                    <a:lnTo>
                      <a:pt x="611" y="198"/>
                    </a:lnTo>
                    <a:lnTo>
                      <a:pt x="594" y="207"/>
                    </a:lnTo>
                    <a:lnTo>
                      <a:pt x="581" y="216"/>
                    </a:lnTo>
                    <a:lnTo>
                      <a:pt x="573" y="224"/>
                    </a:lnTo>
                    <a:lnTo>
                      <a:pt x="569" y="227"/>
                    </a:lnTo>
                    <a:lnTo>
                      <a:pt x="466" y="43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</p:grpSp>
      </p:grpSp>
      <p:sp>
        <p:nvSpPr>
          <p:cNvPr id="453858" name="Rectangle 1029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chemeClr val="tx1">
              <a:alpha val="50195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53859" name="Freeform 1030"/>
          <p:cNvSpPr>
            <a:spLocks/>
          </p:cNvSpPr>
          <p:nvPr/>
        </p:nvSpPr>
        <p:spPr bwMode="auto">
          <a:xfrm>
            <a:off x="5867400" y="3294063"/>
            <a:ext cx="2895600" cy="762000"/>
          </a:xfrm>
          <a:custGeom>
            <a:avLst/>
            <a:gdLst>
              <a:gd name="T0" fmla="*/ 0 w 1824"/>
              <a:gd name="T1" fmla="*/ 0 h 480"/>
              <a:gd name="T2" fmla="*/ 2147483647 w 1824"/>
              <a:gd name="T3" fmla="*/ 2147483647 h 480"/>
              <a:gd name="T4" fmla="*/ 2147483647 w 1824"/>
              <a:gd name="T5" fmla="*/ 2147483647 h 480"/>
              <a:gd name="T6" fmla="*/ 2147483647 w 1824"/>
              <a:gd name="T7" fmla="*/ 0 h 480"/>
              <a:gd name="T8" fmla="*/ 0 w 1824"/>
              <a:gd name="T9" fmla="*/ 0 h 4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24"/>
              <a:gd name="T16" fmla="*/ 0 h 480"/>
              <a:gd name="T17" fmla="*/ 1824 w 1824"/>
              <a:gd name="T18" fmla="*/ 480 h 4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24" h="480">
                <a:moveTo>
                  <a:pt x="0" y="0"/>
                </a:moveTo>
                <a:lnTo>
                  <a:pt x="528" y="480"/>
                </a:lnTo>
                <a:lnTo>
                  <a:pt x="1056" y="480"/>
                </a:lnTo>
                <a:lnTo>
                  <a:pt x="182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pic>
        <p:nvPicPr>
          <p:cNvPr id="453860" name="Picture 1031" descr="C:\WINDOWS\Desktop\TRANSIÇAO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867400" y="1617663"/>
            <a:ext cx="289560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3861" name="Text Box 2059"/>
          <p:cNvSpPr txBox="1">
            <a:spLocks noChangeArrowheads="1"/>
          </p:cNvSpPr>
          <p:nvPr/>
        </p:nvSpPr>
        <p:spPr bwMode="auto">
          <a:xfrm>
            <a:off x="2852516" y="405270"/>
            <a:ext cx="6486968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chemeClr val="tx2"/>
                </a:solidFill>
              </a:rPr>
              <a:t>INTERAÇÃO DA CÉLULA APRESENTADORA - LINFÓCITO</a:t>
            </a:r>
          </a:p>
        </p:txBody>
      </p:sp>
      <p:sp>
        <p:nvSpPr>
          <p:cNvPr id="453862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ounded Rectangle 229"/>
          <p:cNvSpPr>
            <a:spLocks noChangeArrowheads="1"/>
          </p:cNvSpPr>
          <p:nvPr/>
        </p:nvSpPr>
        <p:spPr bwMode="auto">
          <a:xfrm>
            <a:off x="1881189" y="1249364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grpSp>
        <p:nvGrpSpPr>
          <p:cNvPr id="455683" name="Group 1253"/>
          <p:cNvGrpSpPr>
            <a:grpSpLocks/>
          </p:cNvGrpSpPr>
          <p:nvPr/>
        </p:nvGrpSpPr>
        <p:grpSpPr bwMode="auto">
          <a:xfrm>
            <a:off x="2060575" y="1674814"/>
            <a:ext cx="8070850" cy="3865563"/>
            <a:chOff x="356" y="1518"/>
            <a:chExt cx="5084" cy="2435"/>
          </a:xfrm>
        </p:grpSpPr>
        <p:grpSp>
          <p:nvGrpSpPr>
            <p:cNvPr id="455684" name="Group 1031"/>
            <p:cNvGrpSpPr>
              <a:grpSpLocks/>
            </p:cNvGrpSpPr>
            <p:nvPr/>
          </p:nvGrpSpPr>
          <p:grpSpPr bwMode="auto">
            <a:xfrm>
              <a:off x="3312" y="1759"/>
              <a:ext cx="2128" cy="2194"/>
              <a:chOff x="3312" y="1759"/>
              <a:chExt cx="2128" cy="2194"/>
            </a:xfrm>
          </p:grpSpPr>
          <p:sp>
            <p:nvSpPr>
              <p:cNvPr id="455685" name="Freeform 2288"/>
              <p:cNvSpPr>
                <a:spLocks/>
              </p:cNvSpPr>
              <p:nvPr/>
            </p:nvSpPr>
            <p:spPr bwMode="auto">
              <a:xfrm>
                <a:off x="3424" y="2749"/>
                <a:ext cx="155" cy="1021"/>
              </a:xfrm>
              <a:custGeom>
                <a:avLst/>
                <a:gdLst>
                  <a:gd name="T0" fmla="*/ 0 w 619"/>
                  <a:gd name="T1" fmla="*/ 0 h 4084"/>
                  <a:gd name="T2" fmla="*/ 0 w 619"/>
                  <a:gd name="T3" fmla="*/ 0 h 4084"/>
                  <a:gd name="T4" fmla="*/ 0 w 619"/>
                  <a:gd name="T5" fmla="*/ 0 h 4084"/>
                  <a:gd name="T6" fmla="*/ 0 w 619"/>
                  <a:gd name="T7" fmla="*/ 0 h 4084"/>
                  <a:gd name="T8" fmla="*/ 0 w 619"/>
                  <a:gd name="T9" fmla="*/ 0 h 40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9"/>
                  <a:gd name="T16" fmla="*/ 0 h 4084"/>
                  <a:gd name="T17" fmla="*/ 619 w 619"/>
                  <a:gd name="T18" fmla="*/ 4084 h 40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9" h="4084">
                    <a:moveTo>
                      <a:pt x="619" y="4076"/>
                    </a:moveTo>
                    <a:lnTo>
                      <a:pt x="60" y="0"/>
                    </a:lnTo>
                    <a:lnTo>
                      <a:pt x="0" y="8"/>
                    </a:lnTo>
                    <a:lnTo>
                      <a:pt x="559" y="4084"/>
                    </a:lnTo>
                    <a:lnTo>
                      <a:pt x="619" y="4076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686" name="Freeform 2289"/>
              <p:cNvSpPr>
                <a:spLocks/>
              </p:cNvSpPr>
              <p:nvPr/>
            </p:nvSpPr>
            <p:spPr bwMode="auto">
              <a:xfrm>
                <a:off x="3612" y="2880"/>
                <a:ext cx="155" cy="447"/>
              </a:xfrm>
              <a:custGeom>
                <a:avLst/>
                <a:gdLst>
                  <a:gd name="T0" fmla="*/ 0 w 618"/>
                  <a:gd name="T1" fmla="*/ 0 h 1788"/>
                  <a:gd name="T2" fmla="*/ 0 w 618"/>
                  <a:gd name="T3" fmla="*/ 0 h 1788"/>
                  <a:gd name="T4" fmla="*/ 0 w 618"/>
                  <a:gd name="T5" fmla="*/ 0 h 1788"/>
                  <a:gd name="T6" fmla="*/ 0 w 618"/>
                  <a:gd name="T7" fmla="*/ 0 h 1788"/>
                  <a:gd name="T8" fmla="*/ 0 w 618"/>
                  <a:gd name="T9" fmla="*/ 0 h 17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8"/>
                  <a:gd name="T16" fmla="*/ 0 h 1788"/>
                  <a:gd name="T17" fmla="*/ 618 w 618"/>
                  <a:gd name="T18" fmla="*/ 1788 h 17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8" h="1788">
                    <a:moveTo>
                      <a:pt x="618" y="1770"/>
                    </a:moveTo>
                    <a:lnTo>
                      <a:pt x="58" y="0"/>
                    </a:lnTo>
                    <a:lnTo>
                      <a:pt x="0" y="18"/>
                    </a:lnTo>
                    <a:lnTo>
                      <a:pt x="560" y="1788"/>
                    </a:lnTo>
                    <a:lnTo>
                      <a:pt x="618" y="177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grpSp>
            <p:nvGrpSpPr>
              <p:cNvPr id="455687" name="Group 1034"/>
              <p:cNvGrpSpPr>
                <a:grpSpLocks/>
              </p:cNvGrpSpPr>
              <p:nvPr/>
            </p:nvGrpSpPr>
            <p:grpSpPr bwMode="auto">
              <a:xfrm>
                <a:off x="3312" y="1759"/>
                <a:ext cx="2128" cy="2194"/>
                <a:chOff x="3312" y="1759"/>
                <a:chExt cx="2128" cy="2194"/>
              </a:xfrm>
            </p:grpSpPr>
            <p:sp>
              <p:nvSpPr>
                <p:cNvPr id="455688" name="Freeform 2274"/>
                <p:cNvSpPr>
                  <a:spLocks/>
                </p:cNvSpPr>
                <p:nvPr/>
              </p:nvSpPr>
              <p:spPr bwMode="auto">
                <a:xfrm>
                  <a:off x="3737" y="2172"/>
                  <a:ext cx="275" cy="107"/>
                </a:xfrm>
                <a:custGeom>
                  <a:avLst/>
                  <a:gdLst>
                    <a:gd name="T0" fmla="*/ 0 w 1097"/>
                    <a:gd name="T1" fmla="*/ 0 h 426"/>
                    <a:gd name="T2" fmla="*/ 0 w 1097"/>
                    <a:gd name="T3" fmla="*/ 0 h 426"/>
                    <a:gd name="T4" fmla="*/ 0 w 1097"/>
                    <a:gd name="T5" fmla="*/ 0 h 426"/>
                    <a:gd name="T6" fmla="*/ 0 w 1097"/>
                    <a:gd name="T7" fmla="*/ 0 h 426"/>
                    <a:gd name="T8" fmla="*/ 0 w 1097"/>
                    <a:gd name="T9" fmla="*/ 0 h 426"/>
                    <a:gd name="T10" fmla="*/ 0 w 1097"/>
                    <a:gd name="T11" fmla="*/ 0 h 426"/>
                    <a:gd name="T12" fmla="*/ 0 w 1097"/>
                    <a:gd name="T13" fmla="*/ 0 h 426"/>
                    <a:gd name="T14" fmla="*/ 0 w 1097"/>
                    <a:gd name="T15" fmla="*/ 0 h 426"/>
                    <a:gd name="T16" fmla="*/ 0 w 1097"/>
                    <a:gd name="T17" fmla="*/ 0 h 426"/>
                    <a:gd name="T18" fmla="*/ 0 w 1097"/>
                    <a:gd name="T19" fmla="*/ 0 h 426"/>
                    <a:gd name="T20" fmla="*/ 0 w 1097"/>
                    <a:gd name="T21" fmla="*/ 0 h 426"/>
                    <a:gd name="T22" fmla="*/ 0 w 1097"/>
                    <a:gd name="T23" fmla="*/ 0 h 426"/>
                    <a:gd name="T24" fmla="*/ 0 w 1097"/>
                    <a:gd name="T25" fmla="*/ 0 h 426"/>
                    <a:gd name="T26" fmla="*/ 0 w 1097"/>
                    <a:gd name="T27" fmla="*/ 0 h 426"/>
                    <a:gd name="T28" fmla="*/ 0 w 1097"/>
                    <a:gd name="T29" fmla="*/ 0 h 426"/>
                    <a:gd name="T30" fmla="*/ 0 w 1097"/>
                    <a:gd name="T31" fmla="*/ 0 h 426"/>
                    <a:gd name="T32" fmla="*/ 0 w 1097"/>
                    <a:gd name="T33" fmla="*/ 0 h 426"/>
                    <a:gd name="T34" fmla="*/ 0 w 1097"/>
                    <a:gd name="T35" fmla="*/ 0 h 426"/>
                    <a:gd name="T36" fmla="*/ 0 w 1097"/>
                    <a:gd name="T37" fmla="*/ 0 h 426"/>
                    <a:gd name="T38" fmla="*/ 0 w 1097"/>
                    <a:gd name="T39" fmla="*/ 0 h 426"/>
                    <a:gd name="T40" fmla="*/ 0 w 1097"/>
                    <a:gd name="T41" fmla="*/ 0 h 426"/>
                    <a:gd name="T42" fmla="*/ 0 w 1097"/>
                    <a:gd name="T43" fmla="*/ 0 h 426"/>
                    <a:gd name="T44" fmla="*/ 0 w 1097"/>
                    <a:gd name="T45" fmla="*/ 0 h 426"/>
                    <a:gd name="T46" fmla="*/ 0 w 1097"/>
                    <a:gd name="T47" fmla="*/ 0 h 426"/>
                    <a:gd name="T48" fmla="*/ 0 w 1097"/>
                    <a:gd name="T49" fmla="*/ 0 h 426"/>
                    <a:gd name="T50" fmla="*/ 0 w 1097"/>
                    <a:gd name="T51" fmla="*/ 0 h 426"/>
                    <a:gd name="T52" fmla="*/ 0 w 1097"/>
                    <a:gd name="T53" fmla="*/ 0 h 426"/>
                    <a:gd name="T54" fmla="*/ 0 w 1097"/>
                    <a:gd name="T55" fmla="*/ 0 h 426"/>
                    <a:gd name="T56" fmla="*/ 0 w 1097"/>
                    <a:gd name="T57" fmla="*/ 0 h 426"/>
                    <a:gd name="T58" fmla="*/ 0 w 1097"/>
                    <a:gd name="T59" fmla="*/ 0 h 426"/>
                    <a:gd name="T60" fmla="*/ 0 w 1097"/>
                    <a:gd name="T61" fmla="*/ 0 h 426"/>
                    <a:gd name="T62" fmla="*/ 0 w 1097"/>
                    <a:gd name="T63" fmla="*/ 0 h 42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97"/>
                    <a:gd name="T97" fmla="*/ 0 h 426"/>
                    <a:gd name="T98" fmla="*/ 1097 w 1097"/>
                    <a:gd name="T99" fmla="*/ 426 h 42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97" h="426">
                      <a:moveTo>
                        <a:pt x="1097" y="136"/>
                      </a:moveTo>
                      <a:lnTo>
                        <a:pt x="1034" y="426"/>
                      </a:lnTo>
                      <a:lnTo>
                        <a:pt x="229" y="392"/>
                      </a:lnTo>
                      <a:lnTo>
                        <a:pt x="225" y="363"/>
                      </a:lnTo>
                      <a:lnTo>
                        <a:pt x="218" y="339"/>
                      </a:lnTo>
                      <a:lnTo>
                        <a:pt x="214" y="328"/>
                      </a:lnTo>
                      <a:lnTo>
                        <a:pt x="210" y="319"/>
                      </a:lnTo>
                      <a:lnTo>
                        <a:pt x="205" y="310"/>
                      </a:lnTo>
                      <a:lnTo>
                        <a:pt x="200" y="302"/>
                      </a:lnTo>
                      <a:lnTo>
                        <a:pt x="188" y="285"/>
                      </a:lnTo>
                      <a:lnTo>
                        <a:pt x="175" y="269"/>
                      </a:lnTo>
                      <a:lnTo>
                        <a:pt x="158" y="251"/>
                      </a:lnTo>
                      <a:lnTo>
                        <a:pt x="136" y="229"/>
                      </a:lnTo>
                      <a:lnTo>
                        <a:pt x="107" y="211"/>
                      </a:lnTo>
                      <a:lnTo>
                        <a:pt x="77" y="191"/>
                      </a:lnTo>
                      <a:lnTo>
                        <a:pt x="62" y="181"/>
                      </a:lnTo>
                      <a:lnTo>
                        <a:pt x="49" y="169"/>
                      </a:lnTo>
                      <a:lnTo>
                        <a:pt x="37" y="157"/>
                      </a:lnTo>
                      <a:lnTo>
                        <a:pt x="27" y="144"/>
                      </a:lnTo>
                      <a:lnTo>
                        <a:pt x="18" y="130"/>
                      </a:lnTo>
                      <a:lnTo>
                        <a:pt x="10" y="116"/>
                      </a:lnTo>
                      <a:lnTo>
                        <a:pt x="4" y="100"/>
                      </a:lnTo>
                      <a:lnTo>
                        <a:pt x="0" y="83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2" y="55"/>
                      </a:lnTo>
                      <a:lnTo>
                        <a:pt x="3" y="45"/>
                      </a:lnTo>
                      <a:lnTo>
                        <a:pt x="6" y="34"/>
                      </a:lnTo>
                      <a:lnTo>
                        <a:pt x="8" y="24"/>
                      </a:lnTo>
                      <a:lnTo>
                        <a:pt x="12" y="12"/>
                      </a:lnTo>
                      <a:lnTo>
                        <a:pt x="18" y="0"/>
                      </a:lnTo>
                      <a:lnTo>
                        <a:pt x="1097" y="1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689" name="Freeform 2275"/>
                <p:cNvSpPr>
                  <a:spLocks/>
                </p:cNvSpPr>
                <p:nvPr/>
              </p:nvSpPr>
              <p:spPr bwMode="auto">
                <a:xfrm>
                  <a:off x="3737" y="2172"/>
                  <a:ext cx="275" cy="107"/>
                </a:xfrm>
                <a:custGeom>
                  <a:avLst/>
                  <a:gdLst>
                    <a:gd name="T0" fmla="*/ 0 w 1097"/>
                    <a:gd name="T1" fmla="*/ 0 h 426"/>
                    <a:gd name="T2" fmla="*/ 0 w 1097"/>
                    <a:gd name="T3" fmla="*/ 0 h 426"/>
                    <a:gd name="T4" fmla="*/ 0 w 1097"/>
                    <a:gd name="T5" fmla="*/ 0 h 426"/>
                    <a:gd name="T6" fmla="*/ 0 w 1097"/>
                    <a:gd name="T7" fmla="*/ 0 h 426"/>
                    <a:gd name="T8" fmla="*/ 0 w 1097"/>
                    <a:gd name="T9" fmla="*/ 0 h 426"/>
                    <a:gd name="T10" fmla="*/ 0 w 1097"/>
                    <a:gd name="T11" fmla="*/ 0 h 426"/>
                    <a:gd name="T12" fmla="*/ 0 w 1097"/>
                    <a:gd name="T13" fmla="*/ 0 h 426"/>
                    <a:gd name="T14" fmla="*/ 0 w 1097"/>
                    <a:gd name="T15" fmla="*/ 0 h 426"/>
                    <a:gd name="T16" fmla="*/ 0 w 1097"/>
                    <a:gd name="T17" fmla="*/ 0 h 426"/>
                    <a:gd name="T18" fmla="*/ 0 w 1097"/>
                    <a:gd name="T19" fmla="*/ 0 h 426"/>
                    <a:gd name="T20" fmla="*/ 0 w 1097"/>
                    <a:gd name="T21" fmla="*/ 0 h 426"/>
                    <a:gd name="T22" fmla="*/ 0 w 1097"/>
                    <a:gd name="T23" fmla="*/ 0 h 426"/>
                    <a:gd name="T24" fmla="*/ 0 w 1097"/>
                    <a:gd name="T25" fmla="*/ 0 h 426"/>
                    <a:gd name="T26" fmla="*/ 0 w 1097"/>
                    <a:gd name="T27" fmla="*/ 0 h 426"/>
                    <a:gd name="T28" fmla="*/ 0 w 1097"/>
                    <a:gd name="T29" fmla="*/ 0 h 426"/>
                    <a:gd name="T30" fmla="*/ 0 w 1097"/>
                    <a:gd name="T31" fmla="*/ 0 h 426"/>
                    <a:gd name="T32" fmla="*/ 0 w 1097"/>
                    <a:gd name="T33" fmla="*/ 0 h 426"/>
                    <a:gd name="T34" fmla="*/ 0 w 1097"/>
                    <a:gd name="T35" fmla="*/ 0 h 426"/>
                    <a:gd name="T36" fmla="*/ 0 w 1097"/>
                    <a:gd name="T37" fmla="*/ 0 h 426"/>
                    <a:gd name="T38" fmla="*/ 0 w 1097"/>
                    <a:gd name="T39" fmla="*/ 0 h 426"/>
                    <a:gd name="T40" fmla="*/ 0 w 1097"/>
                    <a:gd name="T41" fmla="*/ 0 h 426"/>
                    <a:gd name="T42" fmla="*/ 0 w 1097"/>
                    <a:gd name="T43" fmla="*/ 0 h 426"/>
                    <a:gd name="T44" fmla="*/ 0 w 1097"/>
                    <a:gd name="T45" fmla="*/ 0 h 426"/>
                    <a:gd name="T46" fmla="*/ 0 w 1097"/>
                    <a:gd name="T47" fmla="*/ 0 h 426"/>
                    <a:gd name="T48" fmla="*/ 0 w 1097"/>
                    <a:gd name="T49" fmla="*/ 0 h 426"/>
                    <a:gd name="T50" fmla="*/ 0 w 1097"/>
                    <a:gd name="T51" fmla="*/ 0 h 426"/>
                    <a:gd name="T52" fmla="*/ 0 w 1097"/>
                    <a:gd name="T53" fmla="*/ 0 h 426"/>
                    <a:gd name="T54" fmla="*/ 0 w 1097"/>
                    <a:gd name="T55" fmla="*/ 0 h 426"/>
                    <a:gd name="T56" fmla="*/ 0 w 1097"/>
                    <a:gd name="T57" fmla="*/ 0 h 426"/>
                    <a:gd name="T58" fmla="*/ 0 w 1097"/>
                    <a:gd name="T59" fmla="*/ 0 h 426"/>
                    <a:gd name="T60" fmla="*/ 0 w 1097"/>
                    <a:gd name="T61" fmla="*/ 0 h 426"/>
                    <a:gd name="T62" fmla="*/ 0 w 1097"/>
                    <a:gd name="T63" fmla="*/ 0 h 42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97"/>
                    <a:gd name="T97" fmla="*/ 0 h 426"/>
                    <a:gd name="T98" fmla="*/ 1097 w 1097"/>
                    <a:gd name="T99" fmla="*/ 426 h 42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97" h="426">
                      <a:moveTo>
                        <a:pt x="1097" y="136"/>
                      </a:moveTo>
                      <a:lnTo>
                        <a:pt x="1034" y="426"/>
                      </a:lnTo>
                      <a:lnTo>
                        <a:pt x="229" y="392"/>
                      </a:lnTo>
                      <a:lnTo>
                        <a:pt x="225" y="363"/>
                      </a:lnTo>
                      <a:lnTo>
                        <a:pt x="218" y="339"/>
                      </a:lnTo>
                      <a:lnTo>
                        <a:pt x="214" y="328"/>
                      </a:lnTo>
                      <a:lnTo>
                        <a:pt x="210" y="319"/>
                      </a:lnTo>
                      <a:lnTo>
                        <a:pt x="205" y="310"/>
                      </a:lnTo>
                      <a:lnTo>
                        <a:pt x="200" y="302"/>
                      </a:lnTo>
                      <a:lnTo>
                        <a:pt x="188" y="285"/>
                      </a:lnTo>
                      <a:lnTo>
                        <a:pt x="175" y="269"/>
                      </a:lnTo>
                      <a:lnTo>
                        <a:pt x="158" y="251"/>
                      </a:lnTo>
                      <a:lnTo>
                        <a:pt x="136" y="229"/>
                      </a:lnTo>
                      <a:lnTo>
                        <a:pt x="107" y="211"/>
                      </a:lnTo>
                      <a:lnTo>
                        <a:pt x="77" y="191"/>
                      </a:lnTo>
                      <a:lnTo>
                        <a:pt x="62" y="181"/>
                      </a:lnTo>
                      <a:lnTo>
                        <a:pt x="49" y="169"/>
                      </a:lnTo>
                      <a:lnTo>
                        <a:pt x="37" y="157"/>
                      </a:lnTo>
                      <a:lnTo>
                        <a:pt x="27" y="144"/>
                      </a:lnTo>
                      <a:lnTo>
                        <a:pt x="18" y="130"/>
                      </a:lnTo>
                      <a:lnTo>
                        <a:pt x="10" y="116"/>
                      </a:lnTo>
                      <a:lnTo>
                        <a:pt x="4" y="100"/>
                      </a:lnTo>
                      <a:lnTo>
                        <a:pt x="0" y="83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2" y="55"/>
                      </a:lnTo>
                      <a:lnTo>
                        <a:pt x="3" y="45"/>
                      </a:lnTo>
                      <a:lnTo>
                        <a:pt x="6" y="34"/>
                      </a:lnTo>
                      <a:lnTo>
                        <a:pt x="8" y="24"/>
                      </a:lnTo>
                      <a:lnTo>
                        <a:pt x="12" y="12"/>
                      </a:lnTo>
                      <a:lnTo>
                        <a:pt x="18" y="0"/>
                      </a:lnTo>
                      <a:lnTo>
                        <a:pt x="1097" y="136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690" name="Freeform 2276"/>
                <p:cNvSpPr>
                  <a:spLocks/>
                </p:cNvSpPr>
                <p:nvPr/>
              </p:nvSpPr>
              <p:spPr bwMode="auto">
                <a:xfrm>
                  <a:off x="3638" y="2316"/>
                  <a:ext cx="273" cy="110"/>
                </a:xfrm>
                <a:custGeom>
                  <a:avLst/>
                  <a:gdLst>
                    <a:gd name="T0" fmla="*/ 0 w 1094"/>
                    <a:gd name="T1" fmla="*/ 0 h 437"/>
                    <a:gd name="T2" fmla="*/ 0 w 1094"/>
                    <a:gd name="T3" fmla="*/ 0 h 437"/>
                    <a:gd name="T4" fmla="*/ 0 w 1094"/>
                    <a:gd name="T5" fmla="*/ 0 h 437"/>
                    <a:gd name="T6" fmla="*/ 0 w 1094"/>
                    <a:gd name="T7" fmla="*/ 0 h 437"/>
                    <a:gd name="T8" fmla="*/ 0 w 1094"/>
                    <a:gd name="T9" fmla="*/ 0 h 437"/>
                    <a:gd name="T10" fmla="*/ 0 w 1094"/>
                    <a:gd name="T11" fmla="*/ 0 h 437"/>
                    <a:gd name="T12" fmla="*/ 0 w 1094"/>
                    <a:gd name="T13" fmla="*/ 0 h 437"/>
                    <a:gd name="T14" fmla="*/ 0 w 1094"/>
                    <a:gd name="T15" fmla="*/ 0 h 437"/>
                    <a:gd name="T16" fmla="*/ 0 w 1094"/>
                    <a:gd name="T17" fmla="*/ 0 h 437"/>
                    <a:gd name="T18" fmla="*/ 0 w 1094"/>
                    <a:gd name="T19" fmla="*/ 0 h 437"/>
                    <a:gd name="T20" fmla="*/ 0 w 1094"/>
                    <a:gd name="T21" fmla="*/ 0 h 437"/>
                    <a:gd name="T22" fmla="*/ 0 w 1094"/>
                    <a:gd name="T23" fmla="*/ 0 h 437"/>
                    <a:gd name="T24" fmla="*/ 0 w 1094"/>
                    <a:gd name="T25" fmla="*/ 0 h 437"/>
                    <a:gd name="T26" fmla="*/ 0 w 1094"/>
                    <a:gd name="T27" fmla="*/ 0 h 437"/>
                    <a:gd name="T28" fmla="*/ 0 w 1094"/>
                    <a:gd name="T29" fmla="*/ 0 h 437"/>
                    <a:gd name="T30" fmla="*/ 0 w 1094"/>
                    <a:gd name="T31" fmla="*/ 0 h 437"/>
                    <a:gd name="T32" fmla="*/ 0 w 1094"/>
                    <a:gd name="T33" fmla="*/ 0 h 437"/>
                    <a:gd name="T34" fmla="*/ 0 w 1094"/>
                    <a:gd name="T35" fmla="*/ 0 h 437"/>
                    <a:gd name="T36" fmla="*/ 0 w 1094"/>
                    <a:gd name="T37" fmla="*/ 0 h 437"/>
                    <a:gd name="T38" fmla="*/ 0 w 1094"/>
                    <a:gd name="T39" fmla="*/ 0 h 437"/>
                    <a:gd name="T40" fmla="*/ 0 w 1094"/>
                    <a:gd name="T41" fmla="*/ 0 h 437"/>
                    <a:gd name="T42" fmla="*/ 0 w 1094"/>
                    <a:gd name="T43" fmla="*/ 0 h 437"/>
                    <a:gd name="T44" fmla="*/ 0 w 1094"/>
                    <a:gd name="T45" fmla="*/ 0 h 437"/>
                    <a:gd name="T46" fmla="*/ 0 w 1094"/>
                    <a:gd name="T47" fmla="*/ 0 h 437"/>
                    <a:gd name="T48" fmla="*/ 0 w 1094"/>
                    <a:gd name="T49" fmla="*/ 0 h 437"/>
                    <a:gd name="T50" fmla="*/ 0 w 1094"/>
                    <a:gd name="T51" fmla="*/ 0 h 437"/>
                    <a:gd name="T52" fmla="*/ 0 w 1094"/>
                    <a:gd name="T53" fmla="*/ 0 h 437"/>
                    <a:gd name="T54" fmla="*/ 0 w 1094"/>
                    <a:gd name="T55" fmla="*/ 0 h 437"/>
                    <a:gd name="T56" fmla="*/ 0 w 1094"/>
                    <a:gd name="T57" fmla="*/ 0 h 437"/>
                    <a:gd name="T58" fmla="*/ 0 w 1094"/>
                    <a:gd name="T59" fmla="*/ 0 h 437"/>
                    <a:gd name="T60" fmla="*/ 0 w 1094"/>
                    <a:gd name="T61" fmla="*/ 0 h 437"/>
                    <a:gd name="T62" fmla="*/ 0 w 1094"/>
                    <a:gd name="T63" fmla="*/ 0 h 437"/>
                    <a:gd name="T64" fmla="*/ 0 w 1094"/>
                    <a:gd name="T65" fmla="*/ 0 h 437"/>
                    <a:gd name="T66" fmla="*/ 0 w 1094"/>
                    <a:gd name="T67" fmla="*/ 0 h 437"/>
                    <a:gd name="T68" fmla="*/ 0 w 1094"/>
                    <a:gd name="T69" fmla="*/ 0 h 437"/>
                    <a:gd name="T70" fmla="*/ 0 w 1094"/>
                    <a:gd name="T71" fmla="*/ 0 h 437"/>
                    <a:gd name="T72" fmla="*/ 0 w 1094"/>
                    <a:gd name="T73" fmla="*/ 0 h 437"/>
                    <a:gd name="T74" fmla="*/ 0 w 1094"/>
                    <a:gd name="T75" fmla="*/ 0 h 437"/>
                    <a:gd name="T76" fmla="*/ 0 w 1094"/>
                    <a:gd name="T77" fmla="*/ 0 h 437"/>
                    <a:gd name="T78" fmla="*/ 0 w 1094"/>
                    <a:gd name="T79" fmla="*/ 0 h 437"/>
                    <a:gd name="T80" fmla="*/ 0 w 1094"/>
                    <a:gd name="T81" fmla="*/ 0 h 437"/>
                    <a:gd name="T82" fmla="*/ 0 w 1094"/>
                    <a:gd name="T83" fmla="*/ 0 h 437"/>
                    <a:gd name="T84" fmla="*/ 0 w 1094"/>
                    <a:gd name="T85" fmla="*/ 0 h 437"/>
                    <a:gd name="T86" fmla="*/ 0 w 1094"/>
                    <a:gd name="T87" fmla="*/ 0 h 4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4"/>
                    <a:gd name="T133" fmla="*/ 0 h 437"/>
                    <a:gd name="T134" fmla="*/ 1094 w 1094"/>
                    <a:gd name="T135" fmla="*/ 437 h 43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4" h="437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2" y="47"/>
                      </a:lnTo>
                      <a:lnTo>
                        <a:pt x="6" y="64"/>
                      </a:lnTo>
                      <a:lnTo>
                        <a:pt x="12" y="78"/>
                      </a:lnTo>
                      <a:lnTo>
                        <a:pt x="18" y="89"/>
                      </a:lnTo>
                      <a:lnTo>
                        <a:pt x="26" y="98"/>
                      </a:lnTo>
                      <a:lnTo>
                        <a:pt x="35" y="105"/>
                      </a:lnTo>
                      <a:lnTo>
                        <a:pt x="46" y="110"/>
                      </a:lnTo>
                      <a:lnTo>
                        <a:pt x="68" y="118"/>
                      </a:lnTo>
                      <a:lnTo>
                        <a:pt x="94" y="127"/>
                      </a:lnTo>
                      <a:lnTo>
                        <a:pt x="105" y="132"/>
                      </a:lnTo>
                      <a:lnTo>
                        <a:pt x="119" y="140"/>
                      </a:lnTo>
                      <a:lnTo>
                        <a:pt x="130" y="149"/>
                      </a:lnTo>
                      <a:lnTo>
                        <a:pt x="142" y="161"/>
                      </a:lnTo>
                      <a:lnTo>
                        <a:pt x="161" y="168"/>
                      </a:lnTo>
                      <a:lnTo>
                        <a:pt x="175" y="175"/>
                      </a:lnTo>
                      <a:lnTo>
                        <a:pt x="186" y="181"/>
                      </a:lnTo>
                      <a:lnTo>
                        <a:pt x="195" y="188"/>
                      </a:lnTo>
                      <a:lnTo>
                        <a:pt x="200" y="196"/>
                      </a:lnTo>
                      <a:lnTo>
                        <a:pt x="203" y="204"/>
                      </a:lnTo>
                      <a:lnTo>
                        <a:pt x="203" y="210"/>
                      </a:lnTo>
                      <a:lnTo>
                        <a:pt x="202" y="218"/>
                      </a:lnTo>
                      <a:lnTo>
                        <a:pt x="198" y="226"/>
                      </a:lnTo>
                      <a:lnTo>
                        <a:pt x="193" y="235"/>
                      </a:lnTo>
                      <a:lnTo>
                        <a:pt x="186" y="243"/>
                      </a:lnTo>
                      <a:lnTo>
                        <a:pt x="177" y="251"/>
                      </a:lnTo>
                      <a:lnTo>
                        <a:pt x="157" y="268"/>
                      </a:lnTo>
                      <a:lnTo>
                        <a:pt x="133" y="287"/>
                      </a:lnTo>
                      <a:lnTo>
                        <a:pt x="107" y="304"/>
                      </a:lnTo>
                      <a:lnTo>
                        <a:pt x="82" y="322"/>
                      </a:lnTo>
                      <a:lnTo>
                        <a:pt x="57" y="341"/>
                      </a:lnTo>
                      <a:lnTo>
                        <a:pt x="35" y="358"/>
                      </a:lnTo>
                      <a:lnTo>
                        <a:pt x="26" y="367"/>
                      </a:lnTo>
                      <a:lnTo>
                        <a:pt x="18" y="376"/>
                      </a:lnTo>
                      <a:lnTo>
                        <a:pt x="12" y="386"/>
                      </a:lnTo>
                      <a:lnTo>
                        <a:pt x="8" y="395"/>
                      </a:lnTo>
                      <a:lnTo>
                        <a:pt x="5" y="403"/>
                      </a:lnTo>
                      <a:lnTo>
                        <a:pt x="4" y="412"/>
                      </a:lnTo>
                      <a:lnTo>
                        <a:pt x="6" y="421"/>
                      </a:lnTo>
                      <a:lnTo>
                        <a:pt x="10" y="429"/>
                      </a:lnTo>
                      <a:lnTo>
                        <a:pt x="1073" y="437"/>
                      </a:lnTo>
                      <a:lnTo>
                        <a:pt x="1094" y="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13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691" name="Freeform 2277"/>
                <p:cNvSpPr>
                  <a:spLocks/>
                </p:cNvSpPr>
                <p:nvPr/>
              </p:nvSpPr>
              <p:spPr bwMode="auto">
                <a:xfrm>
                  <a:off x="3638" y="2316"/>
                  <a:ext cx="273" cy="110"/>
                </a:xfrm>
                <a:custGeom>
                  <a:avLst/>
                  <a:gdLst>
                    <a:gd name="T0" fmla="*/ 0 w 1094"/>
                    <a:gd name="T1" fmla="*/ 0 h 437"/>
                    <a:gd name="T2" fmla="*/ 0 w 1094"/>
                    <a:gd name="T3" fmla="*/ 0 h 437"/>
                    <a:gd name="T4" fmla="*/ 0 w 1094"/>
                    <a:gd name="T5" fmla="*/ 0 h 437"/>
                    <a:gd name="T6" fmla="*/ 0 w 1094"/>
                    <a:gd name="T7" fmla="*/ 0 h 437"/>
                    <a:gd name="T8" fmla="*/ 0 w 1094"/>
                    <a:gd name="T9" fmla="*/ 0 h 437"/>
                    <a:gd name="T10" fmla="*/ 0 w 1094"/>
                    <a:gd name="T11" fmla="*/ 0 h 437"/>
                    <a:gd name="T12" fmla="*/ 0 w 1094"/>
                    <a:gd name="T13" fmla="*/ 0 h 437"/>
                    <a:gd name="T14" fmla="*/ 0 w 1094"/>
                    <a:gd name="T15" fmla="*/ 0 h 437"/>
                    <a:gd name="T16" fmla="*/ 0 w 1094"/>
                    <a:gd name="T17" fmla="*/ 0 h 437"/>
                    <a:gd name="T18" fmla="*/ 0 w 1094"/>
                    <a:gd name="T19" fmla="*/ 0 h 437"/>
                    <a:gd name="T20" fmla="*/ 0 w 1094"/>
                    <a:gd name="T21" fmla="*/ 0 h 437"/>
                    <a:gd name="T22" fmla="*/ 0 w 1094"/>
                    <a:gd name="T23" fmla="*/ 0 h 437"/>
                    <a:gd name="T24" fmla="*/ 0 w 1094"/>
                    <a:gd name="T25" fmla="*/ 0 h 437"/>
                    <a:gd name="T26" fmla="*/ 0 w 1094"/>
                    <a:gd name="T27" fmla="*/ 0 h 437"/>
                    <a:gd name="T28" fmla="*/ 0 w 1094"/>
                    <a:gd name="T29" fmla="*/ 0 h 437"/>
                    <a:gd name="T30" fmla="*/ 0 w 1094"/>
                    <a:gd name="T31" fmla="*/ 0 h 437"/>
                    <a:gd name="T32" fmla="*/ 0 w 1094"/>
                    <a:gd name="T33" fmla="*/ 0 h 437"/>
                    <a:gd name="T34" fmla="*/ 0 w 1094"/>
                    <a:gd name="T35" fmla="*/ 0 h 437"/>
                    <a:gd name="T36" fmla="*/ 0 w 1094"/>
                    <a:gd name="T37" fmla="*/ 0 h 437"/>
                    <a:gd name="T38" fmla="*/ 0 w 1094"/>
                    <a:gd name="T39" fmla="*/ 0 h 437"/>
                    <a:gd name="T40" fmla="*/ 0 w 1094"/>
                    <a:gd name="T41" fmla="*/ 0 h 437"/>
                    <a:gd name="T42" fmla="*/ 0 w 1094"/>
                    <a:gd name="T43" fmla="*/ 0 h 437"/>
                    <a:gd name="T44" fmla="*/ 0 w 1094"/>
                    <a:gd name="T45" fmla="*/ 0 h 437"/>
                    <a:gd name="T46" fmla="*/ 0 w 1094"/>
                    <a:gd name="T47" fmla="*/ 0 h 437"/>
                    <a:gd name="T48" fmla="*/ 0 w 1094"/>
                    <a:gd name="T49" fmla="*/ 0 h 437"/>
                    <a:gd name="T50" fmla="*/ 0 w 1094"/>
                    <a:gd name="T51" fmla="*/ 0 h 437"/>
                    <a:gd name="T52" fmla="*/ 0 w 1094"/>
                    <a:gd name="T53" fmla="*/ 0 h 437"/>
                    <a:gd name="T54" fmla="*/ 0 w 1094"/>
                    <a:gd name="T55" fmla="*/ 0 h 437"/>
                    <a:gd name="T56" fmla="*/ 0 w 1094"/>
                    <a:gd name="T57" fmla="*/ 0 h 437"/>
                    <a:gd name="T58" fmla="*/ 0 w 1094"/>
                    <a:gd name="T59" fmla="*/ 0 h 437"/>
                    <a:gd name="T60" fmla="*/ 0 w 1094"/>
                    <a:gd name="T61" fmla="*/ 0 h 437"/>
                    <a:gd name="T62" fmla="*/ 0 w 1094"/>
                    <a:gd name="T63" fmla="*/ 0 h 437"/>
                    <a:gd name="T64" fmla="*/ 0 w 1094"/>
                    <a:gd name="T65" fmla="*/ 0 h 437"/>
                    <a:gd name="T66" fmla="*/ 0 w 1094"/>
                    <a:gd name="T67" fmla="*/ 0 h 437"/>
                    <a:gd name="T68" fmla="*/ 0 w 1094"/>
                    <a:gd name="T69" fmla="*/ 0 h 437"/>
                    <a:gd name="T70" fmla="*/ 0 w 1094"/>
                    <a:gd name="T71" fmla="*/ 0 h 437"/>
                    <a:gd name="T72" fmla="*/ 0 w 1094"/>
                    <a:gd name="T73" fmla="*/ 0 h 437"/>
                    <a:gd name="T74" fmla="*/ 0 w 1094"/>
                    <a:gd name="T75" fmla="*/ 0 h 437"/>
                    <a:gd name="T76" fmla="*/ 0 w 1094"/>
                    <a:gd name="T77" fmla="*/ 0 h 437"/>
                    <a:gd name="T78" fmla="*/ 0 w 1094"/>
                    <a:gd name="T79" fmla="*/ 0 h 437"/>
                    <a:gd name="T80" fmla="*/ 0 w 1094"/>
                    <a:gd name="T81" fmla="*/ 0 h 437"/>
                    <a:gd name="T82" fmla="*/ 0 w 1094"/>
                    <a:gd name="T83" fmla="*/ 0 h 437"/>
                    <a:gd name="T84" fmla="*/ 0 w 1094"/>
                    <a:gd name="T85" fmla="*/ 0 h 437"/>
                    <a:gd name="T86" fmla="*/ 0 w 1094"/>
                    <a:gd name="T87" fmla="*/ 0 h 4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4"/>
                    <a:gd name="T133" fmla="*/ 0 h 437"/>
                    <a:gd name="T134" fmla="*/ 1094 w 1094"/>
                    <a:gd name="T135" fmla="*/ 437 h 43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4" h="437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2" y="47"/>
                      </a:lnTo>
                      <a:lnTo>
                        <a:pt x="6" y="64"/>
                      </a:lnTo>
                      <a:lnTo>
                        <a:pt x="12" y="78"/>
                      </a:lnTo>
                      <a:lnTo>
                        <a:pt x="18" y="89"/>
                      </a:lnTo>
                      <a:lnTo>
                        <a:pt x="26" y="98"/>
                      </a:lnTo>
                      <a:lnTo>
                        <a:pt x="35" y="105"/>
                      </a:lnTo>
                      <a:lnTo>
                        <a:pt x="46" y="110"/>
                      </a:lnTo>
                      <a:lnTo>
                        <a:pt x="68" y="118"/>
                      </a:lnTo>
                      <a:lnTo>
                        <a:pt x="94" y="127"/>
                      </a:lnTo>
                      <a:lnTo>
                        <a:pt x="105" y="132"/>
                      </a:lnTo>
                      <a:lnTo>
                        <a:pt x="119" y="140"/>
                      </a:lnTo>
                      <a:lnTo>
                        <a:pt x="130" y="149"/>
                      </a:lnTo>
                      <a:lnTo>
                        <a:pt x="142" y="161"/>
                      </a:lnTo>
                      <a:lnTo>
                        <a:pt x="161" y="168"/>
                      </a:lnTo>
                      <a:lnTo>
                        <a:pt x="175" y="175"/>
                      </a:lnTo>
                      <a:lnTo>
                        <a:pt x="186" y="181"/>
                      </a:lnTo>
                      <a:lnTo>
                        <a:pt x="195" y="188"/>
                      </a:lnTo>
                      <a:lnTo>
                        <a:pt x="200" y="196"/>
                      </a:lnTo>
                      <a:lnTo>
                        <a:pt x="203" y="204"/>
                      </a:lnTo>
                      <a:lnTo>
                        <a:pt x="203" y="210"/>
                      </a:lnTo>
                      <a:lnTo>
                        <a:pt x="202" y="218"/>
                      </a:lnTo>
                      <a:lnTo>
                        <a:pt x="198" y="226"/>
                      </a:lnTo>
                      <a:lnTo>
                        <a:pt x="193" y="235"/>
                      </a:lnTo>
                      <a:lnTo>
                        <a:pt x="186" y="243"/>
                      </a:lnTo>
                      <a:lnTo>
                        <a:pt x="177" y="251"/>
                      </a:lnTo>
                      <a:lnTo>
                        <a:pt x="157" y="268"/>
                      </a:lnTo>
                      <a:lnTo>
                        <a:pt x="133" y="287"/>
                      </a:lnTo>
                      <a:lnTo>
                        <a:pt x="107" y="304"/>
                      </a:lnTo>
                      <a:lnTo>
                        <a:pt x="82" y="322"/>
                      </a:lnTo>
                      <a:lnTo>
                        <a:pt x="57" y="341"/>
                      </a:lnTo>
                      <a:lnTo>
                        <a:pt x="35" y="358"/>
                      </a:lnTo>
                      <a:lnTo>
                        <a:pt x="26" y="367"/>
                      </a:lnTo>
                      <a:lnTo>
                        <a:pt x="18" y="376"/>
                      </a:lnTo>
                      <a:lnTo>
                        <a:pt x="12" y="386"/>
                      </a:lnTo>
                      <a:lnTo>
                        <a:pt x="8" y="395"/>
                      </a:lnTo>
                      <a:lnTo>
                        <a:pt x="5" y="403"/>
                      </a:lnTo>
                      <a:lnTo>
                        <a:pt x="4" y="412"/>
                      </a:lnTo>
                      <a:lnTo>
                        <a:pt x="6" y="421"/>
                      </a:lnTo>
                      <a:lnTo>
                        <a:pt x="10" y="429"/>
                      </a:lnTo>
                      <a:lnTo>
                        <a:pt x="1073" y="437"/>
                      </a:lnTo>
                      <a:lnTo>
                        <a:pt x="1094" y="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692" name="Rectangle 2278"/>
                <p:cNvSpPr>
                  <a:spLocks noChangeArrowheads="1"/>
                </p:cNvSpPr>
                <p:nvPr/>
              </p:nvSpPr>
              <p:spPr bwMode="auto">
                <a:xfrm>
                  <a:off x="3658" y="3402"/>
                  <a:ext cx="216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/>
                    <a:t>CD4</a:t>
                  </a:r>
                  <a:endParaRPr lang="pt-BR" b="1"/>
                </a:p>
              </p:txBody>
            </p:sp>
            <p:sp>
              <p:nvSpPr>
                <p:cNvPr id="455693" name="Rectangle 2279"/>
                <p:cNvSpPr>
                  <a:spLocks noChangeArrowheads="1"/>
                </p:cNvSpPr>
                <p:nvPr/>
              </p:nvSpPr>
              <p:spPr bwMode="auto">
                <a:xfrm>
                  <a:off x="3312" y="3798"/>
                  <a:ext cx="528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/>
                    <a:t>PEPTÍDEO</a:t>
                  </a:r>
                  <a:endParaRPr lang="pt-BR" b="1"/>
                </a:p>
              </p:txBody>
            </p:sp>
            <p:sp>
              <p:nvSpPr>
                <p:cNvPr id="455694" name="Freeform 2280"/>
                <p:cNvSpPr>
                  <a:spLocks/>
                </p:cNvSpPr>
                <p:nvPr/>
              </p:nvSpPr>
              <p:spPr bwMode="auto">
                <a:xfrm>
                  <a:off x="3401" y="2723"/>
                  <a:ext cx="98" cy="59"/>
                </a:xfrm>
                <a:custGeom>
                  <a:avLst/>
                  <a:gdLst>
                    <a:gd name="T0" fmla="*/ 0 w 393"/>
                    <a:gd name="T1" fmla="*/ 0 h 236"/>
                    <a:gd name="T2" fmla="*/ 0 w 393"/>
                    <a:gd name="T3" fmla="*/ 0 h 236"/>
                    <a:gd name="T4" fmla="*/ 0 w 393"/>
                    <a:gd name="T5" fmla="*/ 0 h 236"/>
                    <a:gd name="T6" fmla="*/ 0 w 393"/>
                    <a:gd name="T7" fmla="*/ 0 h 236"/>
                    <a:gd name="T8" fmla="*/ 0 w 393"/>
                    <a:gd name="T9" fmla="*/ 0 h 236"/>
                    <a:gd name="T10" fmla="*/ 0 w 393"/>
                    <a:gd name="T11" fmla="*/ 0 h 236"/>
                    <a:gd name="T12" fmla="*/ 0 w 393"/>
                    <a:gd name="T13" fmla="*/ 0 h 236"/>
                    <a:gd name="T14" fmla="*/ 0 w 393"/>
                    <a:gd name="T15" fmla="*/ 0 h 236"/>
                    <a:gd name="T16" fmla="*/ 0 w 393"/>
                    <a:gd name="T17" fmla="*/ 0 h 236"/>
                    <a:gd name="T18" fmla="*/ 0 w 393"/>
                    <a:gd name="T19" fmla="*/ 0 h 236"/>
                    <a:gd name="T20" fmla="*/ 0 w 393"/>
                    <a:gd name="T21" fmla="*/ 0 h 236"/>
                    <a:gd name="T22" fmla="*/ 0 w 393"/>
                    <a:gd name="T23" fmla="*/ 0 h 236"/>
                    <a:gd name="T24" fmla="*/ 0 w 393"/>
                    <a:gd name="T25" fmla="*/ 0 h 236"/>
                    <a:gd name="T26" fmla="*/ 0 w 393"/>
                    <a:gd name="T27" fmla="*/ 0 h 236"/>
                    <a:gd name="T28" fmla="*/ 0 w 393"/>
                    <a:gd name="T29" fmla="*/ 0 h 236"/>
                    <a:gd name="T30" fmla="*/ 0 w 393"/>
                    <a:gd name="T31" fmla="*/ 0 h 236"/>
                    <a:gd name="T32" fmla="*/ 0 w 393"/>
                    <a:gd name="T33" fmla="*/ 0 h 236"/>
                    <a:gd name="T34" fmla="*/ 0 w 393"/>
                    <a:gd name="T35" fmla="*/ 0 h 236"/>
                    <a:gd name="T36" fmla="*/ 0 w 393"/>
                    <a:gd name="T37" fmla="*/ 0 h 236"/>
                    <a:gd name="T38" fmla="*/ 0 w 393"/>
                    <a:gd name="T39" fmla="*/ 0 h 236"/>
                    <a:gd name="T40" fmla="*/ 0 w 393"/>
                    <a:gd name="T41" fmla="*/ 0 h 236"/>
                    <a:gd name="T42" fmla="*/ 0 w 393"/>
                    <a:gd name="T43" fmla="*/ 0 h 236"/>
                    <a:gd name="T44" fmla="*/ 0 w 393"/>
                    <a:gd name="T45" fmla="*/ 0 h 236"/>
                    <a:gd name="T46" fmla="*/ 0 w 393"/>
                    <a:gd name="T47" fmla="*/ 0 h 236"/>
                    <a:gd name="T48" fmla="*/ 0 w 393"/>
                    <a:gd name="T49" fmla="*/ 0 h 236"/>
                    <a:gd name="T50" fmla="*/ 0 w 393"/>
                    <a:gd name="T51" fmla="*/ 0 h 236"/>
                    <a:gd name="T52" fmla="*/ 0 w 393"/>
                    <a:gd name="T53" fmla="*/ 0 h 236"/>
                    <a:gd name="T54" fmla="*/ 0 w 393"/>
                    <a:gd name="T55" fmla="*/ 0 h 236"/>
                    <a:gd name="T56" fmla="*/ 0 w 393"/>
                    <a:gd name="T57" fmla="*/ 0 h 236"/>
                    <a:gd name="T58" fmla="*/ 0 w 393"/>
                    <a:gd name="T59" fmla="*/ 0 h 236"/>
                    <a:gd name="T60" fmla="*/ 0 w 393"/>
                    <a:gd name="T61" fmla="*/ 0 h 236"/>
                    <a:gd name="T62" fmla="*/ 0 w 393"/>
                    <a:gd name="T63" fmla="*/ 0 h 236"/>
                    <a:gd name="T64" fmla="*/ 0 w 393"/>
                    <a:gd name="T65" fmla="*/ 0 h 236"/>
                    <a:gd name="T66" fmla="*/ 0 w 393"/>
                    <a:gd name="T67" fmla="*/ 0 h 236"/>
                    <a:gd name="T68" fmla="*/ 0 w 393"/>
                    <a:gd name="T69" fmla="*/ 0 h 236"/>
                    <a:gd name="T70" fmla="*/ 0 w 393"/>
                    <a:gd name="T71" fmla="*/ 0 h 236"/>
                    <a:gd name="T72" fmla="*/ 0 w 393"/>
                    <a:gd name="T73" fmla="*/ 0 h 2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3"/>
                    <a:gd name="T112" fmla="*/ 0 h 236"/>
                    <a:gd name="T113" fmla="*/ 393 w 393"/>
                    <a:gd name="T114" fmla="*/ 236 h 2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3" h="236">
                      <a:moveTo>
                        <a:pt x="393" y="107"/>
                      </a:moveTo>
                      <a:lnTo>
                        <a:pt x="393" y="130"/>
                      </a:lnTo>
                      <a:lnTo>
                        <a:pt x="393" y="141"/>
                      </a:lnTo>
                      <a:lnTo>
                        <a:pt x="392" y="152"/>
                      </a:lnTo>
                      <a:lnTo>
                        <a:pt x="389" y="163"/>
                      </a:lnTo>
                      <a:lnTo>
                        <a:pt x="387" y="172"/>
                      </a:lnTo>
                      <a:lnTo>
                        <a:pt x="383" y="181"/>
                      </a:lnTo>
                      <a:lnTo>
                        <a:pt x="379" y="190"/>
                      </a:lnTo>
                      <a:lnTo>
                        <a:pt x="374" y="198"/>
                      </a:lnTo>
                      <a:lnTo>
                        <a:pt x="368" y="206"/>
                      </a:lnTo>
                      <a:lnTo>
                        <a:pt x="362" y="213"/>
                      </a:lnTo>
                      <a:lnTo>
                        <a:pt x="354" y="218"/>
                      </a:lnTo>
                      <a:lnTo>
                        <a:pt x="347" y="223"/>
                      </a:lnTo>
                      <a:lnTo>
                        <a:pt x="339" y="229"/>
                      </a:lnTo>
                      <a:lnTo>
                        <a:pt x="330" y="231"/>
                      </a:lnTo>
                      <a:lnTo>
                        <a:pt x="322" y="234"/>
                      </a:lnTo>
                      <a:lnTo>
                        <a:pt x="313" y="235"/>
                      </a:lnTo>
                      <a:lnTo>
                        <a:pt x="302" y="236"/>
                      </a:ln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302" y="0"/>
                      </a:lnTo>
                      <a:lnTo>
                        <a:pt x="313" y="2"/>
                      </a:lnTo>
                      <a:lnTo>
                        <a:pt x="322" y="3"/>
                      </a:lnTo>
                      <a:lnTo>
                        <a:pt x="330" y="5"/>
                      </a:lnTo>
                      <a:lnTo>
                        <a:pt x="339" y="8"/>
                      </a:lnTo>
                      <a:lnTo>
                        <a:pt x="347" y="13"/>
                      </a:lnTo>
                      <a:lnTo>
                        <a:pt x="354" y="19"/>
                      </a:lnTo>
                      <a:lnTo>
                        <a:pt x="362" y="24"/>
                      </a:lnTo>
                      <a:lnTo>
                        <a:pt x="368" y="31"/>
                      </a:lnTo>
                      <a:lnTo>
                        <a:pt x="374" y="38"/>
                      </a:lnTo>
                      <a:lnTo>
                        <a:pt x="379" y="46"/>
                      </a:lnTo>
                      <a:lnTo>
                        <a:pt x="383" y="56"/>
                      </a:lnTo>
                      <a:lnTo>
                        <a:pt x="387" y="65"/>
                      </a:lnTo>
                      <a:lnTo>
                        <a:pt x="389" y="74"/>
                      </a:lnTo>
                      <a:lnTo>
                        <a:pt x="392" y="85"/>
                      </a:lnTo>
                      <a:lnTo>
                        <a:pt x="393" y="95"/>
                      </a:lnTo>
                      <a:lnTo>
                        <a:pt x="393" y="10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695" name="Freeform 2281"/>
                <p:cNvSpPr>
                  <a:spLocks/>
                </p:cNvSpPr>
                <p:nvPr/>
              </p:nvSpPr>
              <p:spPr bwMode="auto">
                <a:xfrm>
                  <a:off x="3401" y="2723"/>
                  <a:ext cx="98" cy="59"/>
                </a:xfrm>
                <a:custGeom>
                  <a:avLst/>
                  <a:gdLst>
                    <a:gd name="T0" fmla="*/ 0 w 393"/>
                    <a:gd name="T1" fmla="*/ 0 h 236"/>
                    <a:gd name="T2" fmla="*/ 0 w 393"/>
                    <a:gd name="T3" fmla="*/ 0 h 236"/>
                    <a:gd name="T4" fmla="*/ 0 w 393"/>
                    <a:gd name="T5" fmla="*/ 0 h 236"/>
                    <a:gd name="T6" fmla="*/ 0 w 393"/>
                    <a:gd name="T7" fmla="*/ 0 h 236"/>
                    <a:gd name="T8" fmla="*/ 0 w 393"/>
                    <a:gd name="T9" fmla="*/ 0 h 236"/>
                    <a:gd name="T10" fmla="*/ 0 w 393"/>
                    <a:gd name="T11" fmla="*/ 0 h 236"/>
                    <a:gd name="T12" fmla="*/ 0 w 393"/>
                    <a:gd name="T13" fmla="*/ 0 h 236"/>
                    <a:gd name="T14" fmla="*/ 0 w 393"/>
                    <a:gd name="T15" fmla="*/ 0 h 236"/>
                    <a:gd name="T16" fmla="*/ 0 w 393"/>
                    <a:gd name="T17" fmla="*/ 0 h 236"/>
                    <a:gd name="T18" fmla="*/ 0 w 393"/>
                    <a:gd name="T19" fmla="*/ 0 h 236"/>
                    <a:gd name="T20" fmla="*/ 0 w 393"/>
                    <a:gd name="T21" fmla="*/ 0 h 236"/>
                    <a:gd name="T22" fmla="*/ 0 w 393"/>
                    <a:gd name="T23" fmla="*/ 0 h 236"/>
                    <a:gd name="T24" fmla="*/ 0 w 393"/>
                    <a:gd name="T25" fmla="*/ 0 h 236"/>
                    <a:gd name="T26" fmla="*/ 0 w 393"/>
                    <a:gd name="T27" fmla="*/ 0 h 236"/>
                    <a:gd name="T28" fmla="*/ 0 w 393"/>
                    <a:gd name="T29" fmla="*/ 0 h 236"/>
                    <a:gd name="T30" fmla="*/ 0 w 393"/>
                    <a:gd name="T31" fmla="*/ 0 h 236"/>
                    <a:gd name="T32" fmla="*/ 0 w 393"/>
                    <a:gd name="T33" fmla="*/ 0 h 236"/>
                    <a:gd name="T34" fmla="*/ 0 w 393"/>
                    <a:gd name="T35" fmla="*/ 0 h 236"/>
                    <a:gd name="T36" fmla="*/ 0 w 393"/>
                    <a:gd name="T37" fmla="*/ 0 h 236"/>
                    <a:gd name="T38" fmla="*/ 0 w 393"/>
                    <a:gd name="T39" fmla="*/ 0 h 236"/>
                    <a:gd name="T40" fmla="*/ 0 w 393"/>
                    <a:gd name="T41" fmla="*/ 0 h 236"/>
                    <a:gd name="T42" fmla="*/ 0 w 393"/>
                    <a:gd name="T43" fmla="*/ 0 h 236"/>
                    <a:gd name="T44" fmla="*/ 0 w 393"/>
                    <a:gd name="T45" fmla="*/ 0 h 236"/>
                    <a:gd name="T46" fmla="*/ 0 w 393"/>
                    <a:gd name="T47" fmla="*/ 0 h 236"/>
                    <a:gd name="T48" fmla="*/ 0 w 393"/>
                    <a:gd name="T49" fmla="*/ 0 h 236"/>
                    <a:gd name="T50" fmla="*/ 0 w 393"/>
                    <a:gd name="T51" fmla="*/ 0 h 236"/>
                    <a:gd name="T52" fmla="*/ 0 w 393"/>
                    <a:gd name="T53" fmla="*/ 0 h 236"/>
                    <a:gd name="T54" fmla="*/ 0 w 393"/>
                    <a:gd name="T55" fmla="*/ 0 h 236"/>
                    <a:gd name="T56" fmla="*/ 0 w 393"/>
                    <a:gd name="T57" fmla="*/ 0 h 236"/>
                    <a:gd name="T58" fmla="*/ 0 w 393"/>
                    <a:gd name="T59" fmla="*/ 0 h 236"/>
                    <a:gd name="T60" fmla="*/ 0 w 393"/>
                    <a:gd name="T61" fmla="*/ 0 h 236"/>
                    <a:gd name="T62" fmla="*/ 0 w 393"/>
                    <a:gd name="T63" fmla="*/ 0 h 236"/>
                    <a:gd name="T64" fmla="*/ 0 w 393"/>
                    <a:gd name="T65" fmla="*/ 0 h 236"/>
                    <a:gd name="T66" fmla="*/ 0 w 393"/>
                    <a:gd name="T67" fmla="*/ 0 h 236"/>
                    <a:gd name="T68" fmla="*/ 0 w 393"/>
                    <a:gd name="T69" fmla="*/ 0 h 236"/>
                    <a:gd name="T70" fmla="*/ 0 w 393"/>
                    <a:gd name="T71" fmla="*/ 0 h 236"/>
                    <a:gd name="T72" fmla="*/ 0 w 393"/>
                    <a:gd name="T73" fmla="*/ 0 h 2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3"/>
                    <a:gd name="T112" fmla="*/ 0 h 236"/>
                    <a:gd name="T113" fmla="*/ 393 w 393"/>
                    <a:gd name="T114" fmla="*/ 236 h 2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3" h="236">
                      <a:moveTo>
                        <a:pt x="393" y="107"/>
                      </a:moveTo>
                      <a:lnTo>
                        <a:pt x="393" y="130"/>
                      </a:lnTo>
                      <a:lnTo>
                        <a:pt x="393" y="141"/>
                      </a:lnTo>
                      <a:lnTo>
                        <a:pt x="392" y="152"/>
                      </a:lnTo>
                      <a:lnTo>
                        <a:pt x="389" y="163"/>
                      </a:lnTo>
                      <a:lnTo>
                        <a:pt x="387" y="172"/>
                      </a:lnTo>
                      <a:lnTo>
                        <a:pt x="383" y="181"/>
                      </a:lnTo>
                      <a:lnTo>
                        <a:pt x="379" y="190"/>
                      </a:lnTo>
                      <a:lnTo>
                        <a:pt x="374" y="198"/>
                      </a:lnTo>
                      <a:lnTo>
                        <a:pt x="368" y="206"/>
                      </a:lnTo>
                      <a:lnTo>
                        <a:pt x="362" y="213"/>
                      </a:lnTo>
                      <a:lnTo>
                        <a:pt x="354" y="218"/>
                      </a:lnTo>
                      <a:lnTo>
                        <a:pt x="347" y="223"/>
                      </a:lnTo>
                      <a:lnTo>
                        <a:pt x="339" y="229"/>
                      </a:lnTo>
                      <a:lnTo>
                        <a:pt x="330" y="231"/>
                      </a:lnTo>
                      <a:lnTo>
                        <a:pt x="322" y="234"/>
                      </a:lnTo>
                      <a:lnTo>
                        <a:pt x="313" y="235"/>
                      </a:lnTo>
                      <a:lnTo>
                        <a:pt x="302" y="236"/>
                      </a:ln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302" y="0"/>
                      </a:lnTo>
                      <a:lnTo>
                        <a:pt x="313" y="2"/>
                      </a:lnTo>
                      <a:lnTo>
                        <a:pt x="322" y="3"/>
                      </a:lnTo>
                      <a:lnTo>
                        <a:pt x="330" y="5"/>
                      </a:lnTo>
                      <a:lnTo>
                        <a:pt x="339" y="8"/>
                      </a:lnTo>
                      <a:lnTo>
                        <a:pt x="347" y="13"/>
                      </a:lnTo>
                      <a:lnTo>
                        <a:pt x="354" y="19"/>
                      </a:lnTo>
                      <a:lnTo>
                        <a:pt x="362" y="24"/>
                      </a:lnTo>
                      <a:lnTo>
                        <a:pt x="368" y="31"/>
                      </a:lnTo>
                      <a:lnTo>
                        <a:pt x="374" y="38"/>
                      </a:lnTo>
                      <a:lnTo>
                        <a:pt x="379" y="46"/>
                      </a:lnTo>
                      <a:lnTo>
                        <a:pt x="383" y="56"/>
                      </a:lnTo>
                      <a:lnTo>
                        <a:pt x="387" y="65"/>
                      </a:lnTo>
                      <a:lnTo>
                        <a:pt x="389" y="74"/>
                      </a:lnTo>
                      <a:lnTo>
                        <a:pt x="392" y="85"/>
                      </a:lnTo>
                      <a:lnTo>
                        <a:pt x="393" y="95"/>
                      </a:lnTo>
                      <a:lnTo>
                        <a:pt x="393" y="107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696" name="Freeform 2282"/>
                <p:cNvSpPr>
                  <a:spLocks/>
                </p:cNvSpPr>
                <p:nvPr/>
              </p:nvSpPr>
              <p:spPr bwMode="auto">
                <a:xfrm>
                  <a:off x="3378" y="2809"/>
                  <a:ext cx="396" cy="106"/>
                </a:xfrm>
                <a:custGeom>
                  <a:avLst/>
                  <a:gdLst>
                    <a:gd name="T0" fmla="*/ 0 w 1586"/>
                    <a:gd name="T1" fmla="*/ 0 h 424"/>
                    <a:gd name="T2" fmla="*/ 0 w 1586"/>
                    <a:gd name="T3" fmla="*/ 0 h 424"/>
                    <a:gd name="T4" fmla="*/ 0 w 1586"/>
                    <a:gd name="T5" fmla="*/ 0 h 424"/>
                    <a:gd name="T6" fmla="*/ 0 w 1586"/>
                    <a:gd name="T7" fmla="*/ 0 h 424"/>
                    <a:gd name="T8" fmla="*/ 0 w 1586"/>
                    <a:gd name="T9" fmla="*/ 0 h 424"/>
                    <a:gd name="T10" fmla="*/ 0 w 1586"/>
                    <a:gd name="T11" fmla="*/ 0 h 424"/>
                    <a:gd name="T12" fmla="*/ 0 w 1586"/>
                    <a:gd name="T13" fmla="*/ 0 h 424"/>
                    <a:gd name="T14" fmla="*/ 0 w 1586"/>
                    <a:gd name="T15" fmla="*/ 0 h 424"/>
                    <a:gd name="T16" fmla="*/ 0 w 1586"/>
                    <a:gd name="T17" fmla="*/ 0 h 424"/>
                    <a:gd name="T18" fmla="*/ 0 w 1586"/>
                    <a:gd name="T19" fmla="*/ 0 h 424"/>
                    <a:gd name="T20" fmla="*/ 0 w 1586"/>
                    <a:gd name="T21" fmla="*/ 0 h 424"/>
                    <a:gd name="T22" fmla="*/ 0 w 1586"/>
                    <a:gd name="T23" fmla="*/ 0 h 424"/>
                    <a:gd name="T24" fmla="*/ 0 w 1586"/>
                    <a:gd name="T25" fmla="*/ 0 h 424"/>
                    <a:gd name="T26" fmla="*/ 0 w 1586"/>
                    <a:gd name="T27" fmla="*/ 0 h 424"/>
                    <a:gd name="T28" fmla="*/ 0 w 1586"/>
                    <a:gd name="T29" fmla="*/ 0 h 424"/>
                    <a:gd name="T30" fmla="*/ 0 w 1586"/>
                    <a:gd name="T31" fmla="*/ 0 h 424"/>
                    <a:gd name="T32" fmla="*/ 0 w 1586"/>
                    <a:gd name="T33" fmla="*/ 0 h 424"/>
                    <a:gd name="T34" fmla="*/ 0 w 1586"/>
                    <a:gd name="T35" fmla="*/ 0 h 424"/>
                    <a:gd name="T36" fmla="*/ 0 w 1586"/>
                    <a:gd name="T37" fmla="*/ 0 h 424"/>
                    <a:gd name="T38" fmla="*/ 0 w 1586"/>
                    <a:gd name="T39" fmla="*/ 0 h 424"/>
                    <a:gd name="T40" fmla="*/ 0 w 1586"/>
                    <a:gd name="T41" fmla="*/ 0 h 424"/>
                    <a:gd name="T42" fmla="*/ 0 w 1586"/>
                    <a:gd name="T43" fmla="*/ 0 h 424"/>
                    <a:gd name="T44" fmla="*/ 0 w 1586"/>
                    <a:gd name="T45" fmla="*/ 0 h 424"/>
                    <a:gd name="T46" fmla="*/ 0 w 1586"/>
                    <a:gd name="T47" fmla="*/ 0 h 424"/>
                    <a:gd name="T48" fmla="*/ 0 w 1586"/>
                    <a:gd name="T49" fmla="*/ 0 h 424"/>
                    <a:gd name="T50" fmla="*/ 0 w 1586"/>
                    <a:gd name="T51" fmla="*/ 0 h 424"/>
                    <a:gd name="T52" fmla="*/ 0 w 1586"/>
                    <a:gd name="T53" fmla="*/ 0 h 424"/>
                    <a:gd name="T54" fmla="*/ 0 w 1586"/>
                    <a:gd name="T55" fmla="*/ 0 h 424"/>
                    <a:gd name="T56" fmla="*/ 0 w 1586"/>
                    <a:gd name="T57" fmla="*/ 0 h 424"/>
                    <a:gd name="T58" fmla="*/ 0 w 1586"/>
                    <a:gd name="T59" fmla="*/ 0 h 424"/>
                    <a:gd name="T60" fmla="*/ 0 w 1586"/>
                    <a:gd name="T61" fmla="*/ 0 h 424"/>
                    <a:gd name="T62" fmla="*/ 0 w 1586"/>
                    <a:gd name="T63" fmla="*/ 0 h 424"/>
                    <a:gd name="T64" fmla="*/ 0 w 1586"/>
                    <a:gd name="T65" fmla="*/ 0 h 424"/>
                    <a:gd name="T66" fmla="*/ 0 w 1586"/>
                    <a:gd name="T67" fmla="*/ 0 h 424"/>
                    <a:gd name="T68" fmla="*/ 0 w 1586"/>
                    <a:gd name="T69" fmla="*/ 0 h 424"/>
                    <a:gd name="T70" fmla="*/ 0 w 1586"/>
                    <a:gd name="T71" fmla="*/ 0 h 424"/>
                    <a:gd name="T72" fmla="*/ 0 w 1586"/>
                    <a:gd name="T73" fmla="*/ 0 h 424"/>
                    <a:gd name="T74" fmla="*/ 0 w 1586"/>
                    <a:gd name="T75" fmla="*/ 0 h 424"/>
                    <a:gd name="T76" fmla="*/ 0 w 1586"/>
                    <a:gd name="T77" fmla="*/ 0 h 424"/>
                    <a:gd name="T78" fmla="*/ 0 w 1586"/>
                    <a:gd name="T79" fmla="*/ 0 h 424"/>
                    <a:gd name="T80" fmla="*/ 0 w 1586"/>
                    <a:gd name="T81" fmla="*/ 0 h 424"/>
                    <a:gd name="T82" fmla="*/ 0 w 1586"/>
                    <a:gd name="T83" fmla="*/ 0 h 424"/>
                    <a:gd name="T84" fmla="*/ 0 w 1586"/>
                    <a:gd name="T85" fmla="*/ 0 h 424"/>
                    <a:gd name="T86" fmla="*/ 0 w 1586"/>
                    <a:gd name="T87" fmla="*/ 0 h 424"/>
                    <a:gd name="T88" fmla="*/ 0 w 1586"/>
                    <a:gd name="T89" fmla="*/ 0 h 424"/>
                    <a:gd name="T90" fmla="*/ 0 w 1586"/>
                    <a:gd name="T91" fmla="*/ 0 h 424"/>
                    <a:gd name="T92" fmla="*/ 0 w 1586"/>
                    <a:gd name="T93" fmla="*/ 0 h 424"/>
                    <a:gd name="T94" fmla="*/ 0 w 1586"/>
                    <a:gd name="T95" fmla="*/ 0 h 424"/>
                    <a:gd name="T96" fmla="*/ 0 w 1586"/>
                    <a:gd name="T97" fmla="*/ 0 h 424"/>
                    <a:gd name="T98" fmla="*/ 0 w 1586"/>
                    <a:gd name="T99" fmla="*/ 0 h 424"/>
                    <a:gd name="T100" fmla="*/ 0 w 1586"/>
                    <a:gd name="T101" fmla="*/ 0 h 424"/>
                    <a:gd name="T102" fmla="*/ 0 w 1586"/>
                    <a:gd name="T103" fmla="*/ 0 h 424"/>
                    <a:gd name="T104" fmla="*/ 0 w 1586"/>
                    <a:gd name="T105" fmla="*/ 0 h 424"/>
                    <a:gd name="T106" fmla="*/ 0 w 1586"/>
                    <a:gd name="T107" fmla="*/ 0 h 424"/>
                    <a:gd name="T108" fmla="*/ 0 w 1586"/>
                    <a:gd name="T109" fmla="*/ 0 h 424"/>
                    <a:gd name="T110" fmla="*/ 0 w 1586"/>
                    <a:gd name="T111" fmla="*/ 0 h 424"/>
                    <a:gd name="T112" fmla="*/ 0 w 1586"/>
                    <a:gd name="T113" fmla="*/ 0 h 424"/>
                    <a:gd name="T114" fmla="*/ 0 w 1586"/>
                    <a:gd name="T115" fmla="*/ 0 h 424"/>
                    <a:gd name="T116" fmla="*/ 0 w 1586"/>
                    <a:gd name="T117" fmla="*/ 0 h 424"/>
                    <a:gd name="T118" fmla="*/ 0 w 1586"/>
                    <a:gd name="T119" fmla="*/ 0 h 424"/>
                    <a:gd name="T120" fmla="*/ 0 w 1586"/>
                    <a:gd name="T121" fmla="*/ 0 h 424"/>
                    <a:gd name="T122" fmla="*/ 0 w 1586"/>
                    <a:gd name="T123" fmla="*/ 0 h 424"/>
                    <a:gd name="T124" fmla="*/ 0 w 1586"/>
                    <a:gd name="T125" fmla="*/ 0 h 42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86"/>
                    <a:gd name="T190" fmla="*/ 0 h 424"/>
                    <a:gd name="T191" fmla="*/ 1586 w 1586"/>
                    <a:gd name="T192" fmla="*/ 424 h 42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86" h="424">
                      <a:moveTo>
                        <a:pt x="1584" y="0"/>
                      </a:moveTo>
                      <a:lnTo>
                        <a:pt x="1586" y="329"/>
                      </a:lnTo>
                      <a:lnTo>
                        <a:pt x="1535" y="333"/>
                      </a:lnTo>
                      <a:lnTo>
                        <a:pt x="1486" y="334"/>
                      </a:lnTo>
                      <a:lnTo>
                        <a:pt x="1437" y="334"/>
                      </a:lnTo>
                      <a:lnTo>
                        <a:pt x="1390" y="333"/>
                      </a:lnTo>
                      <a:lnTo>
                        <a:pt x="1299" y="326"/>
                      </a:lnTo>
                      <a:lnTo>
                        <a:pt x="1213" y="318"/>
                      </a:lnTo>
                      <a:lnTo>
                        <a:pt x="1172" y="315"/>
                      </a:lnTo>
                      <a:lnTo>
                        <a:pt x="1134" y="312"/>
                      </a:lnTo>
                      <a:lnTo>
                        <a:pt x="1095" y="311"/>
                      </a:lnTo>
                      <a:lnTo>
                        <a:pt x="1058" y="311"/>
                      </a:lnTo>
                      <a:lnTo>
                        <a:pt x="1023" y="312"/>
                      </a:lnTo>
                      <a:lnTo>
                        <a:pt x="988" y="316"/>
                      </a:lnTo>
                      <a:lnTo>
                        <a:pt x="971" y="318"/>
                      </a:lnTo>
                      <a:lnTo>
                        <a:pt x="955" y="322"/>
                      </a:lnTo>
                      <a:lnTo>
                        <a:pt x="939" y="326"/>
                      </a:lnTo>
                      <a:lnTo>
                        <a:pt x="924" y="332"/>
                      </a:lnTo>
                      <a:lnTo>
                        <a:pt x="863" y="350"/>
                      </a:lnTo>
                      <a:lnTo>
                        <a:pt x="805" y="366"/>
                      </a:lnTo>
                      <a:lnTo>
                        <a:pt x="751" y="381"/>
                      </a:lnTo>
                      <a:lnTo>
                        <a:pt x="701" y="392"/>
                      </a:lnTo>
                      <a:lnTo>
                        <a:pt x="653" y="402"/>
                      </a:lnTo>
                      <a:lnTo>
                        <a:pt x="608" y="410"/>
                      </a:lnTo>
                      <a:lnTo>
                        <a:pt x="566" y="415"/>
                      </a:lnTo>
                      <a:lnTo>
                        <a:pt x="526" y="420"/>
                      </a:lnTo>
                      <a:lnTo>
                        <a:pt x="491" y="423"/>
                      </a:lnTo>
                      <a:lnTo>
                        <a:pt x="455" y="424"/>
                      </a:lnTo>
                      <a:lnTo>
                        <a:pt x="423" y="423"/>
                      </a:lnTo>
                      <a:lnTo>
                        <a:pt x="393" y="421"/>
                      </a:lnTo>
                      <a:lnTo>
                        <a:pt x="365" y="419"/>
                      </a:lnTo>
                      <a:lnTo>
                        <a:pt x="339" y="414"/>
                      </a:lnTo>
                      <a:lnTo>
                        <a:pt x="314" y="408"/>
                      </a:lnTo>
                      <a:lnTo>
                        <a:pt x="290" y="402"/>
                      </a:lnTo>
                      <a:lnTo>
                        <a:pt x="268" y="394"/>
                      </a:lnTo>
                      <a:lnTo>
                        <a:pt x="248" y="386"/>
                      </a:lnTo>
                      <a:lnTo>
                        <a:pt x="228" y="377"/>
                      </a:lnTo>
                      <a:lnTo>
                        <a:pt x="208" y="367"/>
                      </a:lnTo>
                      <a:lnTo>
                        <a:pt x="190" y="357"/>
                      </a:lnTo>
                      <a:lnTo>
                        <a:pt x="173" y="345"/>
                      </a:lnTo>
                      <a:lnTo>
                        <a:pt x="155" y="333"/>
                      </a:lnTo>
                      <a:lnTo>
                        <a:pt x="140" y="321"/>
                      </a:lnTo>
                      <a:lnTo>
                        <a:pt x="107" y="296"/>
                      </a:lnTo>
                      <a:lnTo>
                        <a:pt x="72" y="271"/>
                      </a:lnTo>
                      <a:lnTo>
                        <a:pt x="38" y="246"/>
                      </a:lnTo>
                      <a:lnTo>
                        <a:pt x="0" y="221"/>
                      </a:lnTo>
                      <a:lnTo>
                        <a:pt x="47" y="231"/>
                      </a:lnTo>
                      <a:lnTo>
                        <a:pt x="92" y="241"/>
                      </a:lnTo>
                      <a:lnTo>
                        <a:pt x="134" y="246"/>
                      </a:lnTo>
                      <a:lnTo>
                        <a:pt x="175" y="249"/>
                      </a:lnTo>
                      <a:lnTo>
                        <a:pt x="213" y="249"/>
                      </a:lnTo>
                      <a:lnTo>
                        <a:pt x="252" y="247"/>
                      </a:lnTo>
                      <a:lnTo>
                        <a:pt x="287" y="243"/>
                      </a:lnTo>
                      <a:lnTo>
                        <a:pt x="322" y="238"/>
                      </a:lnTo>
                      <a:lnTo>
                        <a:pt x="353" y="230"/>
                      </a:lnTo>
                      <a:lnTo>
                        <a:pt x="385" y="222"/>
                      </a:lnTo>
                      <a:lnTo>
                        <a:pt x="415" y="212"/>
                      </a:lnTo>
                      <a:lnTo>
                        <a:pt x="446" y="201"/>
                      </a:lnTo>
                      <a:lnTo>
                        <a:pt x="474" y="188"/>
                      </a:lnTo>
                      <a:lnTo>
                        <a:pt x="501" y="176"/>
                      </a:lnTo>
                      <a:lnTo>
                        <a:pt x="528" y="161"/>
                      </a:lnTo>
                      <a:lnTo>
                        <a:pt x="554" y="148"/>
                      </a:lnTo>
                      <a:lnTo>
                        <a:pt x="1584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697" name="Freeform 2283"/>
                <p:cNvSpPr>
                  <a:spLocks/>
                </p:cNvSpPr>
                <p:nvPr/>
              </p:nvSpPr>
              <p:spPr bwMode="auto">
                <a:xfrm>
                  <a:off x="3378" y="2809"/>
                  <a:ext cx="396" cy="106"/>
                </a:xfrm>
                <a:custGeom>
                  <a:avLst/>
                  <a:gdLst>
                    <a:gd name="T0" fmla="*/ 0 w 1586"/>
                    <a:gd name="T1" fmla="*/ 0 h 424"/>
                    <a:gd name="T2" fmla="*/ 0 w 1586"/>
                    <a:gd name="T3" fmla="*/ 0 h 424"/>
                    <a:gd name="T4" fmla="*/ 0 w 1586"/>
                    <a:gd name="T5" fmla="*/ 0 h 424"/>
                    <a:gd name="T6" fmla="*/ 0 w 1586"/>
                    <a:gd name="T7" fmla="*/ 0 h 424"/>
                    <a:gd name="T8" fmla="*/ 0 w 1586"/>
                    <a:gd name="T9" fmla="*/ 0 h 424"/>
                    <a:gd name="T10" fmla="*/ 0 w 1586"/>
                    <a:gd name="T11" fmla="*/ 0 h 424"/>
                    <a:gd name="T12" fmla="*/ 0 w 1586"/>
                    <a:gd name="T13" fmla="*/ 0 h 424"/>
                    <a:gd name="T14" fmla="*/ 0 w 1586"/>
                    <a:gd name="T15" fmla="*/ 0 h 424"/>
                    <a:gd name="T16" fmla="*/ 0 w 1586"/>
                    <a:gd name="T17" fmla="*/ 0 h 424"/>
                    <a:gd name="T18" fmla="*/ 0 w 1586"/>
                    <a:gd name="T19" fmla="*/ 0 h 424"/>
                    <a:gd name="T20" fmla="*/ 0 w 1586"/>
                    <a:gd name="T21" fmla="*/ 0 h 424"/>
                    <a:gd name="T22" fmla="*/ 0 w 1586"/>
                    <a:gd name="T23" fmla="*/ 0 h 424"/>
                    <a:gd name="T24" fmla="*/ 0 w 1586"/>
                    <a:gd name="T25" fmla="*/ 0 h 424"/>
                    <a:gd name="T26" fmla="*/ 0 w 1586"/>
                    <a:gd name="T27" fmla="*/ 0 h 424"/>
                    <a:gd name="T28" fmla="*/ 0 w 1586"/>
                    <a:gd name="T29" fmla="*/ 0 h 424"/>
                    <a:gd name="T30" fmla="*/ 0 w 1586"/>
                    <a:gd name="T31" fmla="*/ 0 h 424"/>
                    <a:gd name="T32" fmla="*/ 0 w 1586"/>
                    <a:gd name="T33" fmla="*/ 0 h 424"/>
                    <a:gd name="T34" fmla="*/ 0 w 1586"/>
                    <a:gd name="T35" fmla="*/ 0 h 424"/>
                    <a:gd name="T36" fmla="*/ 0 w 1586"/>
                    <a:gd name="T37" fmla="*/ 0 h 424"/>
                    <a:gd name="T38" fmla="*/ 0 w 1586"/>
                    <a:gd name="T39" fmla="*/ 0 h 424"/>
                    <a:gd name="T40" fmla="*/ 0 w 1586"/>
                    <a:gd name="T41" fmla="*/ 0 h 424"/>
                    <a:gd name="T42" fmla="*/ 0 w 1586"/>
                    <a:gd name="T43" fmla="*/ 0 h 424"/>
                    <a:gd name="T44" fmla="*/ 0 w 1586"/>
                    <a:gd name="T45" fmla="*/ 0 h 424"/>
                    <a:gd name="T46" fmla="*/ 0 w 1586"/>
                    <a:gd name="T47" fmla="*/ 0 h 424"/>
                    <a:gd name="T48" fmla="*/ 0 w 1586"/>
                    <a:gd name="T49" fmla="*/ 0 h 424"/>
                    <a:gd name="T50" fmla="*/ 0 w 1586"/>
                    <a:gd name="T51" fmla="*/ 0 h 424"/>
                    <a:gd name="T52" fmla="*/ 0 w 1586"/>
                    <a:gd name="T53" fmla="*/ 0 h 424"/>
                    <a:gd name="T54" fmla="*/ 0 w 1586"/>
                    <a:gd name="T55" fmla="*/ 0 h 424"/>
                    <a:gd name="T56" fmla="*/ 0 w 1586"/>
                    <a:gd name="T57" fmla="*/ 0 h 424"/>
                    <a:gd name="T58" fmla="*/ 0 w 1586"/>
                    <a:gd name="T59" fmla="*/ 0 h 424"/>
                    <a:gd name="T60" fmla="*/ 0 w 1586"/>
                    <a:gd name="T61" fmla="*/ 0 h 424"/>
                    <a:gd name="T62" fmla="*/ 0 w 1586"/>
                    <a:gd name="T63" fmla="*/ 0 h 424"/>
                    <a:gd name="T64" fmla="*/ 0 w 1586"/>
                    <a:gd name="T65" fmla="*/ 0 h 424"/>
                    <a:gd name="T66" fmla="*/ 0 w 1586"/>
                    <a:gd name="T67" fmla="*/ 0 h 424"/>
                    <a:gd name="T68" fmla="*/ 0 w 1586"/>
                    <a:gd name="T69" fmla="*/ 0 h 424"/>
                    <a:gd name="T70" fmla="*/ 0 w 1586"/>
                    <a:gd name="T71" fmla="*/ 0 h 424"/>
                    <a:gd name="T72" fmla="*/ 0 w 1586"/>
                    <a:gd name="T73" fmla="*/ 0 h 424"/>
                    <a:gd name="T74" fmla="*/ 0 w 1586"/>
                    <a:gd name="T75" fmla="*/ 0 h 424"/>
                    <a:gd name="T76" fmla="*/ 0 w 1586"/>
                    <a:gd name="T77" fmla="*/ 0 h 424"/>
                    <a:gd name="T78" fmla="*/ 0 w 1586"/>
                    <a:gd name="T79" fmla="*/ 0 h 424"/>
                    <a:gd name="T80" fmla="*/ 0 w 1586"/>
                    <a:gd name="T81" fmla="*/ 0 h 424"/>
                    <a:gd name="T82" fmla="*/ 0 w 1586"/>
                    <a:gd name="T83" fmla="*/ 0 h 424"/>
                    <a:gd name="T84" fmla="*/ 0 w 1586"/>
                    <a:gd name="T85" fmla="*/ 0 h 424"/>
                    <a:gd name="T86" fmla="*/ 0 w 1586"/>
                    <a:gd name="T87" fmla="*/ 0 h 424"/>
                    <a:gd name="T88" fmla="*/ 0 w 1586"/>
                    <a:gd name="T89" fmla="*/ 0 h 424"/>
                    <a:gd name="T90" fmla="*/ 0 w 1586"/>
                    <a:gd name="T91" fmla="*/ 0 h 424"/>
                    <a:gd name="T92" fmla="*/ 0 w 1586"/>
                    <a:gd name="T93" fmla="*/ 0 h 424"/>
                    <a:gd name="T94" fmla="*/ 0 w 1586"/>
                    <a:gd name="T95" fmla="*/ 0 h 424"/>
                    <a:gd name="T96" fmla="*/ 0 w 1586"/>
                    <a:gd name="T97" fmla="*/ 0 h 424"/>
                    <a:gd name="T98" fmla="*/ 0 w 1586"/>
                    <a:gd name="T99" fmla="*/ 0 h 424"/>
                    <a:gd name="T100" fmla="*/ 0 w 1586"/>
                    <a:gd name="T101" fmla="*/ 0 h 424"/>
                    <a:gd name="T102" fmla="*/ 0 w 1586"/>
                    <a:gd name="T103" fmla="*/ 0 h 424"/>
                    <a:gd name="T104" fmla="*/ 0 w 1586"/>
                    <a:gd name="T105" fmla="*/ 0 h 424"/>
                    <a:gd name="T106" fmla="*/ 0 w 1586"/>
                    <a:gd name="T107" fmla="*/ 0 h 424"/>
                    <a:gd name="T108" fmla="*/ 0 w 1586"/>
                    <a:gd name="T109" fmla="*/ 0 h 424"/>
                    <a:gd name="T110" fmla="*/ 0 w 1586"/>
                    <a:gd name="T111" fmla="*/ 0 h 424"/>
                    <a:gd name="T112" fmla="*/ 0 w 1586"/>
                    <a:gd name="T113" fmla="*/ 0 h 424"/>
                    <a:gd name="T114" fmla="*/ 0 w 1586"/>
                    <a:gd name="T115" fmla="*/ 0 h 424"/>
                    <a:gd name="T116" fmla="*/ 0 w 1586"/>
                    <a:gd name="T117" fmla="*/ 0 h 424"/>
                    <a:gd name="T118" fmla="*/ 0 w 1586"/>
                    <a:gd name="T119" fmla="*/ 0 h 424"/>
                    <a:gd name="T120" fmla="*/ 0 w 1586"/>
                    <a:gd name="T121" fmla="*/ 0 h 424"/>
                    <a:gd name="T122" fmla="*/ 0 w 1586"/>
                    <a:gd name="T123" fmla="*/ 0 h 424"/>
                    <a:gd name="T124" fmla="*/ 0 w 1586"/>
                    <a:gd name="T125" fmla="*/ 0 h 42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86"/>
                    <a:gd name="T190" fmla="*/ 0 h 424"/>
                    <a:gd name="T191" fmla="*/ 1586 w 1586"/>
                    <a:gd name="T192" fmla="*/ 424 h 42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86" h="424">
                      <a:moveTo>
                        <a:pt x="1584" y="0"/>
                      </a:moveTo>
                      <a:lnTo>
                        <a:pt x="1586" y="329"/>
                      </a:lnTo>
                      <a:lnTo>
                        <a:pt x="1535" y="333"/>
                      </a:lnTo>
                      <a:lnTo>
                        <a:pt x="1486" y="334"/>
                      </a:lnTo>
                      <a:lnTo>
                        <a:pt x="1437" y="334"/>
                      </a:lnTo>
                      <a:lnTo>
                        <a:pt x="1390" y="333"/>
                      </a:lnTo>
                      <a:lnTo>
                        <a:pt x="1299" y="326"/>
                      </a:lnTo>
                      <a:lnTo>
                        <a:pt x="1213" y="318"/>
                      </a:lnTo>
                      <a:lnTo>
                        <a:pt x="1172" y="315"/>
                      </a:lnTo>
                      <a:lnTo>
                        <a:pt x="1134" y="312"/>
                      </a:lnTo>
                      <a:lnTo>
                        <a:pt x="1095" y="311"/>
                      </a:lnTo>
                      <a:lnTo>
                        <a:pt x="1058" y="311"/>
                      </a:lnTo>
                      <a:lnTo>
                        <a:pt x="1023" y="312"/>
                      </a:lnTo>
                      <a:lnTo>
                        <a:pt x="988" y="316"/>
                      </a:lnTo>
                      <a:lnTo>
                        <a:pt x="971" y="318"/>
                      </a:lnTo>
                      <a:lnTo>
                        <a:pt x="955" y="322"/>
                      </a:lnTo>
                      <a:lnTo>
                        <a:pt x="939" y="326"/>
                      </a:lnTo>
                      <a:lnTo>
                        <a:pt x="924" y="332"/>
                      </a:lnTo>
                      <a:lnTo>
                        <a:pt x="863" y="350"/>
                      </a:lnTo>
                      <a:lnTo>
                        <a:pt x="805" y="366"/>
                      </a:lnTo>
                      <a:lnTo>
                        <a:pt x="751" y="381"/>
                      </a:lnTo>
                      <a:lnTo>
                        <a:pt x="701" y="392"/>
                      </a:lnTo>
                      <a:lnTo>
                        <a:pt x="653" y="402"/>
                      </a:lnTo>
                      <a:lnTo>
                        <a:pt x="608" y="410"/>
                      </a:lnTo>
                      <a:lnTo>
                        <a:pt x="566" y="415"/>
                      </a:lnTo>
                      <a:lnTo>
                        <a:pt x="526" y="420"/>
                      </a:lnTo>
                      <a:lnTo>
                        <a:pt x="491" y="423"/>
                      </a:lnTo>
                      <a:lnTo>
                        <a:pt x="455" y="424"/>
                      </a:lnTo>
                      <a:lnTo>
                        <a:pt x="423" y="423"/>
                      </a:lnTo>
                      <a:lnTo>
                        <a:pt x="393" y="421"/>
                      </a:lnTo>
                      <a:lnTo>
                        <a:pt x="365" y="419"/>
                      </a:lnTo>
                      <a:lnTo>
                        <a:pt x="339" y="414"/>
                      </a:lnTo>
                      <a:lnTo>
                        <a:pt x="314" y="408"/>
                      </a:lnTo>
                      <a:lnTo>
                        <a:pt x="290" y="402"/>
                      </a:lnTo>
                      <a:lnTo>
                        <a:pt x="268" y="394"/>
                      </a:lnTo>
                      <a:lnTo>
                        <a:pt x="248" y="386"/>
                      </a:lnTo>
                      <a:lnTo>
                        <a:pt x="228" y="377"/>
                      </a:lnTo>
                      <a:lnTo>
                        <a:pt x="208" y="367"/>
                      </a:lnTo>
                      <a:lnTo>
                        <a:pt x="190" y="357"/>
                      </a:lnTo>
                      <a:lnTo>
                        <a:pt x="173" y="345"/>
                      </a:lnTo>
                      <a:lnTo>
                        <a:pt x="155" y="333"/>
                      </a:lnTo>
                      <a:lnTo>
                        <a:pt x="140" y="321"/>
                      </a:lnTo>
                      <a:lnTo>
                        <a:pt x="107" y="296"/>
                      </a:lnTo>
                      <a:lnTo>
                        <a:pt x="72" y="271"/>
                      </a:lnTo>
                      <a:lnTo>
                        <a:pt x="38" y="246"/>
                      </a:lnTo>
                      <a:lnTo>
                        <a:pt x="0" y="221"/>
                      </a:lnTo>
                      <a:lnTo>
                        <a:pt x="47" y="231"/>
                      </a:lnTo>
                      <a:lnTo>
                        <a:pt x="92" y="241"/>
                      </a:lnTo>
                      <a:lnTo>
                        <a:pt x="134" y="246"/>
                      </a:lnTo>
                      <a:lnTo>
                        <a:pt x="175" y="249"/>
                      </a:lnTo>
                      <a:lnTo>
                        <a:pt x="213" y="249"/>
                      </a:lnTo>
                      <a:lnTo>
                        <a:pt x="252" y="247"/>
                      </a:lnTo>
                      <a:lnTo>
                        <a:pt x="287" y="243"/>
                      </a:lnTo>
                      <a:lnTo>
                        <a:pt x="322" y="238"/>
                      </a:lnTo>
                      <a:lnTo>
                        <a:pt x="353" y="230"/>
                      </a:lnTo>
                      <a:lnTo>
                        <a:pt x="385" y="222"/>
                      </a:lnTo>
                      <a:lnTo>
                        <a:pt x="415" y="212"/>
                      </a:lnTo>
                      <a:lnTo>
                        <a:pt x="446" y="201"/>
                      </a:lnTo>
                      <a:lnTo>
                        <a:pt x="474" y="188"/>
                      </a:lnTo>
                      <a:lnTo>
                        <a:pt x="501" y="176"/>
                      </a:lnTo>
                      <a:lnTo>
                        <a:pt x="528" y="161"/>
                      </a:lnTo>
                      <a:lnTo>
                        <a:pt x="554" y="148"/>
                      </a:lnTo>
                      <a:lnTo>
                        <a:pt x="1584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698" name="Freeform 2284"/>
                <p:cNvSpPr>
                  <a:spLocks/>
                </p:cNvSpPr>
                <p:nvPr/>
              </p:nvSpPr>
              <p:spPr bwMode="auto">
                <a:xfrm>
                  <a:off x="3469" y="2643"/>
                  <a:ext cx="300" cy="189"/>
                </a:xfrm>
                <a:custGeom>
                  <a:avLst/>
                  <a:gdLst>
                    <a:gd name="T0" fmla="*/ 0 w 1201"/>
                    <a:gd name="T1" fmla="*/ 0 h 757"/>
                    <a:gd name="T2" fmla="*/ 0 w 1201"/>
                    <a:gd name="T3" fmla="*/ 0 h 757"/>
                    <a:gd name="T4" fmla="*/ 0 w 1201"/>
                    <a:gd name="T5" fmla="*/ 0 h 757"/>
                    <a:gd name="T6" fmla="*/ 0 w 1201"/>
                    <a:gd name="T7" fmla="*/ 0 h 757"/>
                    <a:gd name="T8" fmla="*/ 0 w 1201"/>
                    <a:gd name="T9" fmla="*/ 0 h 757"/>
                    <a:gd name="T10" fmla="*/ 0 w 1201"/>
                    <a:gd name="T11" fmla="*/ 0 h 757"/>
                    <a:gd name="T12" fmla="*/ 0 w 1201"/>
                    <a:gd name="T13" fmla="*/ 0 h 757"/>
                    <a:gd name="T14" fmla="*/ 0 w 1201"/>
                    <a:gd name="T15" fmla="*/ 0 h 757"/>
                    <a:gd name="T16" fmla="*/ 0 w 1201"/>
                    <a:gd name="T17" fmla="*/ 0 h 757"/>
                    <a:gd name="T18" fmla="*/ 0 w 1201"/>
                    <a:gd name="T19" fmla="*/ 0 h 757"/>
                    <a:gd name="T20" fmla="*/ 0 w 1201"/>
                    <a:gd name="T21" fmla="*/ 0 h 757"/>
                    <a:gd name="T22" fmla="*/ 0 w 1201"/>
                    <a:gd name="T23" fmla="*/ 0 h 757"/>
                    <a:gd name="T24" fmla="*/ 0 w 1201"/>
                    <a:gd name="T25" fmla="*/ 0 h 757"/>
                    <a:gd name="T26" fmla="*/ 0 w 1201"/>
                    <a:gd name="T27" fmla="*/ 0 h 757"/>
                    <a:gd name="T28" fmla="*/ 0 w 1201"/>
                    <a:gd name="T29" fmla="*/ 0 h 757"/>
                    <a:gd name="T30" fmla="*/ 0 w 1201"/>
                    <a:gd name="T31" fmla="*/ 0 h 757"/>
                    <a:gd name="T32" fmla="*/ 0 w 1201"/>
                    <a:gd name="T33" fmla="*/ 0 h 757"/>
                    <a:gd name="T34" fmla="*/ 0 w 1201"/>
                    <a:gd name="T35" fmla="*/ 0 h 757"/>
                    <a:gd name="T36" fmla="*/ 0 w 1201"/>
                    <a:gd name="T37" fmla="*/ 0 h 757"/>
                    <a:gd name="T38" fmla="*/ 0 w 1201"/>
                    <a:gd name="T39" fmla="*/ 0 h 757"/>
                    <a:gd name="T40" fmla="*/ 0 w 1201"/>
                    <a:gd name="T41" fmla="*/ 0 h 757"/>
                    <a:gd name="T42" fmla="*/ 0 w 1201"/>
                    <a:gd name="T43" fmla="*/ 0 h 757"/>
                    <a:gd name="T44" fmla="*/ 0 w 1201"/>
                    <a:gd name="T45" fmla="*/ 0 h 757"/>
                    <a:gd name="T46" fmla="*/ 0 w 1201"/>
                    <a:gd name="T47" fmla="*/ 0 h 757"/>
                    <a:gd name="T48" fmla="*/ 0 w 1201"/>
                    <a:gd name="T49" fmla="*/ 0 h 757"/>
                    <a:gd name="T50" fmla="*/ 0 w 1201"/>
                    <a:gd name="T51" fmla="*/ 0 h 757"/>
                    <a:gd name="T52" fmla="*/ 0 w 1201"/>
                    <a:gd name="T53" fmla="*/ 0 h 757"/>
                    <a:gd name="T54" fmla="*/ 0 w 1201"/>
                    <a:gd name="T55" fmla="*/ 0 h 757"/>
                    <a:gd name="T56" fmla="*/ 0 w 1201"/>
                    <a:gd name="T57" fmla="*/ 0 h 757"/>
                    <a:gd name="T58" fmla="*/ 0 w 1201"/>
                    <a:gd name="T59" fmla="*/ 0 h 757"/>
                    <a:gd name="T60" fmla="*/ 0 w 1201"/>
                    <a:gd name="T61" fmla="*/ 0 h 757"/>
                    <a:gd name="T62" fmla="*/ 0 w 1201"/>
                    <a:gd name="T63" fmla="*/ 0 h 757"/>
                    <a:gd name="T64" fmla="*/ 0 w 1201"/>
                    <a:gd name="T65" fmla="*/ 0 h 757"/>
                    <a:gd name="T66" fmla="*/ 0 w 1201"/>
                    <a:gd name="T67" fmla="*/ 0 h 757"/>
                    <a:gd name="T68" fmla="*/ 0 w 1201"/>
                    <a:gd name="T69" fmla="*/ 0 h 757"/>
                    <a:gd name="T70" fmla="*/ 0 w 1201"/>
                    <a:gd name="T71" fmla="*/ 0 h 757"/>
                    <a:gd name="T72" fmla="*/ 0 w 1201"/>
                    <a:gd name="T73" fmla="*/ 0 h 757"/>
                    <a:gd name="T74" fmla="*/ 0 w 1201"/>
                    <a:gd name="T75" fmla="*/ 0 h 757"/>
                    <a:gd name="T76" fmla="*/ 0 w 1201"/>
                    <a:gd name="T77" fmla="*/ 0 h 757"/>
                    <a:gd name="T78" fmla="*/ 0 w 1201"/>
                    <a:gd name="T79" fmla="*/ 0 h 757"/>
                    <a:gd name="T80" fmla="*/ 0 w 1201"/>
                    <a:gd name="T81" fmla="*/ 0 h 757"/>
                    <a:gd name="T82" fmla="*/ 0 w 1201"/>
                    <a:gd name="T83" fmla="*/ 0 h 757"/>
                    <a:gd name="T84" fmla="*/ 0 w 1201"/>
                    <a:gd name="T85" fmla="*/ 0 h 757"/>
                    <a:gd name="T86" fmla="*/ 0 w 1201"/>
                    <a:gd name="T87" fmla="*/ 0 h 757"/>
                    <a:gd name="T88" fmla="*/ 0 w 1201"/>
                    <a:gd name="T89" fmla="*/ 0 h 757"/>
                    <a:gd name="T90" fmla="*/ 0 w 1201"/>
                    <a:gd name="T91" fmla="*/ 0 h 757"/>
                    <a:gd name="T92" fmla="*/ 0 w 1201"/>
                    <a:gd name="T93" fmla="*/ 0 h 757"/>
                    <a:gd name="T94" fmla="*/ 0 w 1201"/>
                    <a:gd name="T95" fmla="*/ 0 h 7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201"/>
                    <a:gd name="T145" fmla="*/ 0 h 757"/>
                    <a:gd name="T146" fmla="*/ 1201 w 1201"/>
                    <a:gd name="T147" fmla="*/ 757 h 7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201" h="757">
                      <a:moveTo>
                        <a:pt x="790" y="181"/>
                      </a:moveTo>
                      <a:lnTo>
                        <a:pt x="3" y="123"/>
                      </a:lnTo>
                      <a:lnTo>
                        <a:pt x="6" y="157"/>
                      </a:lnTo>
                      <a:lnTo>
                        <a:pt x="11" y="190"/>
                      </a:lnTo>
                      <a:lnTo>
                        <a:pt x="15" y="206"/>
                      </a:lnTo>
                      <a:lnTo>
                        <a:pt x="19" y="220"/>
                      </a:lnTo>
                      <a:lnTo>
                        <a:pt x="25" y="236"/>
                      </a:lnTo>
                      <a:lnTo>
                        <a:pt x="32" y="251"/>
                      </a:lnTo>
                      <a:lnTo>
                        <a:pt x="41" y="264"/>
                      </a:lnTo>
                      <a:lnTo>
                        <a:pt x="52" y="277"/>
                      </a:lnTo>
                      <a:lnTo>
                        <a:pt x="64" y="290"/>
                      </a:lnTo>
                      <a:lnTo>
                        <a:pt x="78" y="301"/>
                      </a:lnTo>
                      <a:lnTo>
                        <a:pt x="95" y="311"/>
                      </a:lnTo>
                      <a:lnTo>
                        <a:pt x="115" y="321"/>
                      </a:lnTo>
                      <a:lnTo>
                        <a:pt x="138" y="330"/>
                      </a:lnTo>
                      <a:lnTo>
                        <a:pt x="163" y="336"/>
                      </a:lnTo>
                      <a:lnTo>
                        <a:pt x="173" y="344"/>
                      </a:lnTo>
                      <a:lnTo>
                        <a:pt x="182" y="352"/>
                      </a:lnTo>
                      <a:lnTo>
                        <a:pt x="190" y="361"/>
                      </a:lnTo>
                      <a:lnTo>
                        <a:pt x="197" y="371"/>
                      </a:lnTo>
                      <a:lnTo>
                        <a:pt x="202" y="379"/>
                      </a:lnTo>
                      <a:lnTo>
                        <a:pt x="206" y="388"/>
                      </a:lnTo>
                      <a:lnTo>
                        <a:pt x="209" y="397"/>
                      </a:lnTo>
                      <a:lnTo>
                        <a:pt x="210" y="408"/>
                      </a:lnTo>
                      <a:lnTo>
                        <a:pt x="210" y="417"/>
                      </a:lnTo>
                      <a:lnTo>
                        <a:pt x="209" y="427"/>
                      </a:lnTo>
                      <a:lnTo>
                        <a:pt x="206" y="438"/>
                      </a:lnTo>
                      <a:lnTo>
                        <a:pt x="202" y="450"/>
                      </a:lnTo>
                      <a:lnTo>
                        <a:pt x="196" y="462"/>
                      </a:lnTo>
                      <a:lnTo>
                        <a:pt x="189" y="474"/>
                      </a:lnTo>
                      <a:lnTo>
                        <a:pt x="180" y="486"/>
                      </a:lnTo>
                      <a:lnTo>
                        <a:pt x="171" y="499"/>
                      </a:lnTo>
                      <a:lnTo>
                        <a:pt x="128" y="529"/>
                      </a:lnTo>
                      <a:lnTo>
                        <a:pt x="89" y="555"/>
                      </a:lnTo>
                      <a:lnTo>
                        <a:pt x="72" y="569"/>
                      </a:lnTo>
                      <a:lnTo>
                        <a:pt x="54" y="582"/>
                      </a:lnTo>
                      <a:lnTo>
                        <a:pt x="40" y="595"/>
                      </a:lnTo>
                      <a:lnTo>
                        <a:pt x="28" y="610"/>
                      </a:lnTo>
                      <a:lnTo>
                        <a:pt x="17" y="624"/>
                      </a:lnTo>
                      <a:lnTo>
                        <a:pt x="8" y="639"/>
                      </a:lnTo>
                      <a:lnTo>
                        <a:pt x="6" y="647"/>
                      </a:lnTo>
                      <a:lnTo>
                        <a:pt x="3" y="654"/>
                      </a:lnTo>
                      <a:lnTo>
                        <a:pt x="2" y="664"/>
                      </a:lnTo>
                      <a:lnTo>
                        <a:pt x="0" y="672"/>
                      </a:lnTo>
                      <a:lnTo>
                        <a:pt x="0" y="681"/>
                      </a:lnTo>
                      <a:lnTo>
                        <a:pt x="2" y="691"/>
                      </a:lnTo>
                      <a:lnTo>
                        <a:pt x="3" y="701"/>
                      </a:lnTo>
                      <a:lnTo>
                        <a:pt x="6" y="711"/>
                      </a:lnTo>
                      <a:lnTo>
                        <a:pt x="10" y="722"/>
                      </a:lnTo>
                      <a:lnTo>
                        <a:pt x="13" y="734"/>
                      </a:lnTo>
                      <a:lnTo>
                        <a:pt x="19" y="746"/>
                      </a:lnTo>
                      <a:lnTo>
                        <a:pt x="25" y="757"/>
                      </a:lnTo>
                      <a:lnTo>
                        <a:pt x="1201" y="623"/>
                      </a:lnTo>
                      <a:lnTo>
                        <a:pt x="1174" y="108"/>
                      </a:lnTo>
                      <a:lnTo>
                        <a:pt x="1139" y="117"/>
                      </a:lnTo>
                      <a:lnTo>
                        <a:pt x="1106" y="124"/>
                      </a:lnTo>
                      <a:lnTo>
                        <a:pt x="1073" y="129"/>
                      </a:lnTo>
                      <a:lnTo>
                        <a:pt x="1040" y="132"/>
                      </a:lnTo>
                      <a:lnTo>
                        <a:pt x="1007" y="133"/>
                      </a:lnTo>
                      <a:lnTo>
                        <a:pt x="974" y="130"/>
                      </a:lnTo>
                      <a:lnTo>
                        <a:pt x="940" y="126"/>
                      </a:lnTo>
                      <a:lnTo>
                        <a:pt x="904" y="120"/>
                      </a:lnTo>
                      <a:lnTo>
                        <a:pt x="865" y="109"/>
                      </a:lnTo>
                      <a:lnTo>
                        <a:pt x="817" y="95"/>
                      </a:lnTo>
                      <a:lnTo>
                        <a:pt x="763" y="78"/>
                      </a:lnTo>
                      <a:lnTo>
                        <a:pt x="705" y="59"/>
                      </a:lnTo>
                      <a:lnTo>
                        <a:pt x="642" y="41"/>
                      </a:lnTo>
                      <a:lnTo>
                        <a:pt x="578" y="25"/>
                      </a:lnTo>
                      <a:lnTo>
                        <a:pt x="545" y="17"/>
                      </a:lnTo>
                      <a:lnTo>
                        <a:pt x="512" y="10"/>
                      </a:lnTo>
                      <a:lnTo>
                        <a:pt x="481" y="5"/>
                      </a:lnTo>
                      <a:lnTo>
                        <a:pt x="448" y="1"/>
                      </a:lnTo>
                      <a:lnTo>
                        <a:pt x="432" y="0"/>
                      </a:lnTo>
                      <a:lnTo>
                        <a:pt x="417" y="0"/>
                      </a:lnTo>
                      <a:lnTo>
                        <a:pt x="402" y="0"/>
                      </a:lnTo>
                      <a:lnTo>
                        <a:pt x="387" y="1"/>
                      </a:lnTo>
                      <a:lnTo>
                        <a:pt x="361" y="5"/>
                      </a:lnTo>
                      <a:lnTo>
                        <a:pt x="336" y="10"/>
                      </a:lnTo>
                      <a:lnTo>
                        <a:pt x="313" y="18"/>
                      </a:lnTo>
                      <a:lnTo>
                        <a:pt x="293" y="26"/>
                      </a:lnTo>
                      <a:lnTo>
                        <a:pt x="277" y="37"/>
                      </a:lnTo>
                      <a:lnTo>
                        <a:pt x="263" y="47"/>
                      </a:lnTo>
                      <a:lnTo>
                        <a:pt x="252" y="58"/>
                      </a:lnTo>
                      <a:lnTo>
                        <a:pt x="246" y="68"/>
                      </a:lnTo>
                      <a:lnTo>
                        <a:pt x="243" y="74"/>
                      </a:lnTo>
                      <a:lnTo>
                        <a:pt x="242" y="79"/>
                      </a:lnTo>
                      <a:lnTo>
                        <a:pt x="242" y="83"/>
                      </a:lnTo>
                      <a:lnTo>
                        <a:pt x="242" y="88"/>
                      </a:lnTo>
                      <a:lnTo>
                        <a:pt x="243" y="92"/>
                      </a:lnTo>
                      <a:lnTo>
                        <a:pt x="246" y="96"/>
                      </a:lnTo>
                      <a:lnTo>
                        <a:pt x="250" y="100"/>
                      </a:lnTo>
                      <a:lnTo>
                        <a:pt x="254" y="103"/>
                      </a:lnTo>
                      <a:lnTo>
                        <a:pt x="259" y="105"/>
                      </a:lnTo>
                      <a:lnTo>
                        <a:pt x="266" y="108"/>
                      </a:lnTo>
                      <a:lnTo>
                        <a:pt x="274" y="109"/>
                      </a:lnTo>
                      <a:lnTo>
                        <a:pt x="283" y="111"/>
                      </a:lnTo>
                      <a:lnTo>
                        <a:pt x="790" y="181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699" name="Freeform 2285"/>
                <p:cNvSpPr>
                  <a:spLocks/>
                </p:cNvSpPr>
                <p:nvPr/>
              </p:nvSpPr>
              <p:spPr bwMode="auto">
                <a:xfrm>
                  <a:off x="3469" y="2643"/>
                  <a:ext cx="300" cy="189"/>
                </a:xfrm>
                <a:custGeom>
                  <a:avLst/>
                  <a:gdLst>
                    <a:gd name="T0" fmla="*/ 0 w 1201"/>
                    <a:gd name="T1" fmla="*/ 0 h 757"/>
                    <a:gd name="T2" fmla="*/ 0 w 1201"/>
                    <a:gd name="T3" fmla="*/ 0 h 757"/>
                    <a:gd name="T4" fmla="*/ 0 w 1201"/>
                    <a:gd name="T5" fmla="*/ 0 h 757"/>
                    <a:gd name="T6" fmla="*/ 0 w 1201"/>
                    <a:gd name="T7" fmla="*/ 0 h 757"/>
                    <a:gd name="T8" fmla="*/ 0 w 1201"/>
                    <a:gd name="T9" fmla="*/ 0 h 757"/>
                    <a:gd name="T10" fmla="*/ 0 w 1201"/>
                    <a:gd name="T11" fmla="*/ 0 h 757"/>
                    <a:gd name="T12" fmla="*/ 0 w 1201"/>
                    <a:gd name="T13" fmla="*/ 0 h 757"/>
                    <a:gd name="T14" fmla="*/ 0 w 1201"/>
                    <a:gd name="T15" fmla="*/ 0 h 757"/>
                    <a:gd name="T16" fmla="*/ 0 w 1201"/>
                    <a:gd name="T17" fmla="*/ 0 h 757"/>
                    <a:gd name="T18" fmla="*/ 0 w 1201"/>
                    <a:gd name="T19" fmla="*/ 0 h 757"/>
                    <a:gd name="T20" fmla="*/ 0 w 1201"/>
                    <a:gd name="T21" fmla="*/ 0 h 757"/>
                    <a:gd name="T22" fmla="*/ 0 w 1201"/>
                    <a:gd name="T23" fmla="*/ 0 h 757"/>
                    <a:gd name="T24" fmla="*/ 0 w 1201"/>
                    <a:gd name="T25" fmla="*/ 0 h 757"/>
                    <a:gd name="T26" fmla="*/ 0 w 1201"/>
                    <a:gd name="T27" fmla="*/ 0 h 757"/>
                    <a:gd name="T28" fmla="*/ 0 w 1201"/>
                    <a:gd name="T29" fmla="*/ 0 h 757"/>
                    <a:gd name="T30" fmla="*/ 0 w 1201"/>
                    <a:gd name="T31" fmla="*/ 0 h 757"/>
                    <a:gd name="T32" fmla="*/ 0 w 1201"/>
                    <a:gd name="T33" fmla="*/ 0 h 757"/>
                    <a:gd name="T34" fmla="*/ 0 w 1201"/>
                    <a:gd name="T35" fmla="*/ 0 h 757"/>
                    <a:gd name="T36" fmla="*/ 0 w 1201"/>
                    <a:gd name="T37" fmla="*/ 0 h 757"/>
                    <a:gd name="T38" fmla="*/ 0 w 1201"/>
                    <a:gd name="T39" fmla="*/ 0 h 757"/>
                    <a:gd name="T40" fmla="*/ 0 w 1201"/>
                    <a:gd name="T41" fmla="*/ 0 h 757"/>
                    <a:gd name="T42" fmla="*/ 0 w 1201"/>
                    <a:gd name="T43" fmla="*/ 0 h 757"/>
                    <a:gd name="T44" fmla="*/ 0 w 1201"/>
                    <a:gd name="T45" fmla="*/ 0 h 757"/>
                    <a:gd name="T46" fmla="*/ 0 w 1201"/>
                    <a:gd name="T47" fmla="*/ 0 h 757"/>
                    <a:gd name="T48" fmla="*/ 0 w 1201"/>
                    <a:gd name="T49" fmla="*/ 0 h 757"/>
                    <a:gd name="T50" fmla="*/ 0 w 1201"/>
                    <a:gd name="T51" fmla="*/ 0 h 757"/>
                    <a:gd name="T52" fmla="*/ 0 w 1201"/>
                    <a:gd name="T53" fmla="*/ 0 h 757"/>
                    <a:gd name="T54" fmla="*/ 0 w 1201"/>
                    <a:gd name="T55" fmla="*/ 0 h 757"/>
                    <a:gd name="T56" fmla="*/ 0 w 1201"/>
                    <a:gd name="T57" fmla="*/ 0 h 757"/>
                    <a:gd name="T58" fmla="*/ 0 w 1201"/>
                    <a:gd name="T59" fmla="*/ 0 h 757"/>
                    <a:gd name="T60" fmla="*/ 0 w 1201"/>
                    <a:gd name="T61" fmla="*/ 0 h 757"/>
                    <a:gd name="T62" fmla="*/ 0 w 1201"/>
                    <a:gd name="T63" fmla="*/ 0 h 757"/>
                    <a:gd name="T64" fmla="*/ 0 w 1201"/>
                    <a:gd name="T65" fmla="*/ 0 h 757"/>
                    <a:gd name="T66" fmla="*/ 0 w 1201"/>
                    <a:gd name="T67" fmla="*/ 0 h 757"/>
                    <a:gd name="T68" fmla="*/ 0 w 1201"/>
                    <a:gd name="T69" fmla="*/ 0 h 757"/>
                    <a:gd name="T70" fmla="*/ 0 w 1201"/>
                    <a:gd name="T71" fmla="*/ 0 h 757"/>
                    <a:gd name="T72" fmla="*/ 0 w 1201"/>
                    <a:gd name="T73" fmla="*/ 0 h 757"/>
                    <a:gd name="T74" fmla="*/ 0 w 1201"/>
                    <a:gd name="T75" fmla="*/ 0 h 757"/>
                    <a:gd name="T76" fmla="*/ 0 w 1201"/>
                    <a:gd name="T77" fmla="*/ 0 h 757"/>
                    <a:gd name="T78" fmla="*/ 0 w 1201"/>
                    <a:gd name="T79" fmla="*/ 0 h 757"/>
                    <a:gd name="T80" fmla="*/ 0 w 1201"/>
                    <a:gd name="T81" fmla="*/ 0 h 757"/>
                    <a:gd name="T82" fmla="*/ 0 w 1201"/>
                    <a:gd name="T83" fmla="*/ 0 h 757"/>
                    <a:gd name="T84" fmla="*/ 0 w 1201"/>
                    <a:gd name="T85" fmla="*/ 0 h 757"/>
                    <a:gd name="T86" fmla="*/ 0 w 1201"/>
                    <a:gd name="T87" fmla="*/ 0 h 757"/>
                    <a:gd name="T88" fmla="*/ 0 w 1201"/>
                    <a:gd name="T89" fmla="*/ 0 h 757"/>
                    <a:gd name="T90" fmla="*/ 0 w 1201"/>
                    <a:gd name="T91" fmla="*/ 0 h 757"/>
                    <a:gd name="T92" fmla="*/ 0 w 1201"/>
                    <a:gd name="T93" fmla="*/ 0 h 757"/>
                    <a:gd name="T94" fmla="*/ 0 w 1201"/>
                    <a:gd name="T95" fmla="*/ 0 h 7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201"/>
                    <a:gd name="T145" fmla="*/ 0 h 757"/>
                    <a:gd name="T146" fmla="*/ 1201 w 1201"/>
                    <a:gd name="T147" fmla="*/ 757 h 7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201" h="757">
                      <a:moveTo>
                        <a:pt x="790" y="181"/>
                      </a:moveTo>
                      <a:lnTo>
                        <a:pt x="3" y="123"/>
                      </a:lnTo>
                      <a:lnTo>
                        <a:pt x="6" y="157"/>
                      </a:lnTo>
                      <a:lnTo>
                        <a:pt x="11" y="190"/>
                      </a:lnTo>
                      <a:lnTo>
                        <a:pt x="15" y="206"/>
                      </a:lnTo>
                      <a:lnTo>
                        <a:pt x="19" y="220"/>
                      </a:lnTo>
                      <a:lnTo>
                        <a:pt x="25" y="236"/>
                      </a:lnTo>
                      <a:lnTo>
                        <a:pt x="32" y="251"/>
                      </a:lnTo>
                      <a:lnTo>
                        <a:pt x="41" y="264"/>
                      </a:lnTo>
                      <a:lnTo>
                        <a:pt x="52" y="277"/>
                      </a:lnTo>
                      <a:lnTo>
                        <a:pt x="64" y="290"/>
                      </a:lnTo>
                      <a:lnTo>
                        <a:pt x="78" y="301"/>
                      </a:lnTo>
                      <a:lnTo>
                        <a:pt x="95" y="311"/>
                      </a:lnTo>
                      <a:lnTo>
                        <a:pt x="115" y="321"/>
                      </a:lnTo>
                      <a:lnTo>
                        <a:pt x="138" y="330"/>
                      </a:lnTo>
                      <a:lnTo>
                        <a:pt x="163" y="336"/>
                      </a:lnTo>
                      <a:lnTo>
                        <a:pt x="173" y="344"/>
                      </a:lnTo>
                      <a:lnTo>
                        <a:pt x="182" y="352"/>
                      </a:lnTo>
                      <a:lnTo>
                        <a:pt x="190" y="361"/>
                      </a:lnTo>
                      <a:lnTo>
                        <a:pt x="197" y="371"/>
                      </a:lnTo>
                      <a:lnTo>
                        <a:pt x="202" y="379"/>
                      </a:lnTo>
                      <a:lnTo>
                        <a:pt x="206" y="388"/>
                      </a:lnTo>
                      <a:lnTo>
                        <a:pt x="209" y="397"/>
                      </a:lnTo>
                      <a:lnTo>
                        <a:pt x="210" y="408"/>
                      </a:lnTo>
                      <a:lnTo>
                        <a:pt x="210" y="417"/>
                      </a:lnTo>
                      <a:lnTo>
                        <a:pt x="209" y="427"/>
                      </a:lnTo>
                      <a:lnTo>
                        <a:pt x="206" y="438"/>
                      </a:lnTo>
                      <a:lnTo>
                        <a:pt x="202" y="450"/>
                      </a:lnTo>
                      <a:lnTo>
                        <a:pt x="196" y="462"/>
                      </a:lnTo>
                      <a:lnTo>
                        <a:pt x="189" y="474"/>
                      </a:lnTo>
                      <a:lnTo>
                        <a:pt x="180" y="486"/>
                      </a:lnTo>
                      <a:lnTo>
                        <a:pt x="171" y="499"/>
                      </a:lnTo>
                      <a:lnTo>
                        <a:pt x="128" y="529"/>
                      </a:lnTo>
                      <a:lnTo>
                        <a:pt x="89" y="555"/>
                      </a:lnTo>
                      <a:lnTo>
                        <a:pt x="72" y="569"/>
                      </a:lnTo>
                      <a:lnTo>
                        <a:pt x="54" y="582"/>
                      </a:lnTo>
                      <a:lnTo>
                        <a:pt x="40" y="595"/>
                      </a:lnTo>
                      <a:lnTo>
                        <a:pt x="28" y="610"/>
                      </a:lnTo>
                      <a:lnTo>
                        <a:pt x="17" y="624"/>
                      </a:lnTo>
                      <a:lnTo>
                        <a:pt x="8" y="639"/>
                      </a:lnTo>
                      <a:lnTo>
                        <a:pt x="6" y="647"/>
                      </a:lnTo>
                      <a:lnTo>
                        <a:pt x="3" y="654"/>
                      </a:lnTo>
                      <a:lnTo>
                        <a:pt x="2" y="664"/>
                      </a:lnTo>
                      <a:lnTo>
                        <a:pt x="0" y="672"/>
                      </a:lnTo>
                      <a:lnTo>
                        <a:pt x="0" y="681"/>
                      </a:lnTo>
                      <a:lnTo>
                        <a:pt x="2" y="691"/>
                      </a:lnTo>
                      <a:lnTo>
                        <a:pt x="3" y="701"/>
                      </a:lnTo>
                      <a:lnTo>
                        <a:pt x="6" y="711"/>
                      </a:lnTo>
                      <a:lnTo>
                        <a:pt x="10" y="722"/>
                      </a:lnTo>
                      <a:lnTo>
                        <a:pt x="13" y="734"/>
                      </a:lnTo>
                      <a:lnTo>
                        <a:pt x="19" y="746"/>
                      </a:lnTo>
                      <a:lnTo>
                        <a:pt x="25" y="757"/>
                      </a:lnTo>
                      <a:lnTo>
                        <a:pt x="1201" y="623"/>
                      </a:lnTo>
                      <a:lnTo>
                        <a:pt x="1174" y="108"/>
                      </a:lnTo>
                      <a:lnTo>
                        <a:pt x="1139" y="117"/>
                      </a:lnTo>
                      <a:lnTo>
                        <a:pt x="1106" y="124"/>
                      </a:lnTo>
                      <a:lnTo>
                        <a:pt x="1073" y="129"/>
                      </a:lnTo>
                      <a:lnTo>
                        <a:pt x="1040" y="132"/>
                      </a:lnTo>
                      <a:lnTo>
                        <a:pt x="1007" y="133"/>
                      </a:lnTo>
                      <a:lnTo>
                        <a:pt x="974" y="130"/>
                      </a:lnTo>
                      <a:lnTo>
                        <a:pt x="940" y="126"/>
                      </a:lnTo>
                      <a:lnTo>
                        <a:pt x="904" y="120"/>
                      </a:lnTo>
                      <a:lnTo>
                        <a:pt x="865" y="109"/>
                      </a:lnTo>
                      <a:lnTo>
                        <a:pt x="817" y="95"/>
                      </a:lnTo>
                      <a:lnTo>
                        <a:pt x="763" y="78"/>
                      </a:lnTo>
                      <a:lnTo>
                        <a:pt x="705" y="59"/>
                      </a:lnTo>
                      <a:lnTo>
                        <a:pt x="642" y="41"/>
                      </a:lnTo>
                      <a:lnTo>
                        <a:pt x="578" y="25"/>
                      </a:lnTo>
                      <a:lnTo>
                        <a:pt x="545" y="17"/>
                      </a:lnTo>
                      <a:lnTo>
                        <a:pt x="512" y="10"/>
                      </a:lnTo>
                      <a:lnTo>
                        <a:pt x="481" y="5"/>
                      </a:lnTo>
                      <a:lnTo>
                        <a:pt x="448" y="1"/>
                      </a:lnTo>
                      <a:lnTo>
                        <a:pt x="432" y="0"/>
                      </a:lnTo>
                      <a:lnTo>
                        <a:pt x="417" y="0"/>
                      </a:lnTo>
                      <a:lnTo>
                        <a:pt x="402" y="0"/>
                      </a:lnTo>
                      <a:lnTo>
                        <a:pt x="387" y="1"/>
                      </a:lnTo>
                      <a:lnTo>
                        <a:pt x="361" y="5"/>
                      </a:lnTo>
                      <a:lnTo>
                        <a:pt x="336" y="10"/>
                      </a:lnTo>
                      <a:lnTo>
                        <a:pt x="313" y="18"/>
                      </a:lnTo>
                      <a:lnTo>
                        <a:pt x="293" y="26"/>
                      </a:lnTo>
                      <a:lnTo>
                        <a:pt x="277" y="37"/>
                      </a:lnTo>
                      <a:lnTo>
                        <a:pt x="263" y="47"/>
                      </a:lnTo>
                      <a:lnTo>
                        <a:pt x="252" y="58"/>
                      </a:lnTo>
                      <a:lnTo>
                        <a:pt x="246" y="68"/>
                      </a:lnTo>
                      <a:lnTo>
                        <a:pt x="243" y="74"/>
                      </a:lnTo>
                      <a:lnTo>
                        <a:pt x="242" y="79"/>
                      </a:lnTo>
                      <a:lnTo>
                        <a:pt x="242" y="83"/>
                      </a:lnTo>
                      <a:lnTo>
                        <a:pt x="242" y="88"/>
                      </a:lnTo>
                      <a:lnTo>
                        <a:pt x="243" y="92"/>
                      </a:lnTo>
                      <a:lnTo>
                        <a:pt x="246" y="96"/>
                      </a:lnTo>
                      <a:lnTo>
                        <a:pt x="250" y="100"/>
                      </a:lnTo>
                      <a:lnTo>
                        <a:pt x="254" y="103"/>
                      </a:lnTo>
                      <a:lnTo>
                        <a:pt x="259" y="105"/>
                      </a:lnTo>
                      <a:lnTo>
                        <a:pt x="266" y="108"/>
                      </a:lnTo>
                      <a:lnTo>
                        <a:pt x="274" y="109"/>
                      </a:lnTo>
                      <a:lnTo>
                        <a:pt x="283" y="111"/>
                      </a:lnTo>
                      <a:lnTo>
                        <a:pt x="790" y="181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00" name="Freeform 2286"/>
                <p:cNvSpPr>
                  <a:spLocks/>
                </p:cNvSpPr>
                <p:nvPr/>
              </p:nvSpPr>
              <p:spPr bwMode="auto">
                <a:xfrm>
                  <a:off x="3471" y="2594"/>
                  <a:ext cx="293" cy="111"/>
                </a:xfrm>
                <a:custGeom>
                  <a:avLst/>
                  <a:gdLst>
                    <a:gd name="T0" fmla="*/ 0 w 1174"/>
                    <a:gd name="T1" fmla="*/ 0 h 442"/>
                    <a:gd name="T2" fmla="*/ 0 w 1174"/>
                    <a:gd name="T3" fmla="*/ 0 h 442"/>
                    <a:gd name="T4" fmla="*/ 0 w 1174"/>
                    <a:gd name="T5" fmla="*/ 0 h 442"/>
                    <a:gd name="T6" fmla="*/ 0 w 1174"/>
                    <a:gd name="T7" fmla="*/ 0 h 442"/>
                    <a:gd name="T8" fmla="*/ 0 w 1174"/>
                    <a:gd name="T9" fmla="*/ 0 h 442"/>
                    <a:gd name="T10" fmla="*/ 0 w 1174"/>
                    <a:gd name="T11" fmla="*/ 0 h 442"/>
                    <a:gd name="T12" fmla="*/ 0 w 1174"/>
                    <a:gd name="T13" fmla="*/ 0 h 442"/>
                    <a:gd name="T14" fmla="*/ 0 w 1174"/>
                    <a:gd name="T15" fmla="*/ 0 h 442"/>
                    <a:gd name="T16" fmla="*/ 0 w 1174"/>
                    <a:gd name="T17" fmla="*/ 0 h 442"/>
                    <a:gd name="T18" fmla="*/ 0 w 1174"/>
                    <a:gd name="T19" fmla="*/ 0 h 442"/>
                    <a:gd name="T20" fmla="*/ 0 w 1174"/>
                    <a:gd name="T21" fmla="*/ 0 h 442"/>
                    <a:gd name="T22" fmla="*/ 0 w 1174"/>
                    <a:gd name="T23" fmla="*/ 0 h 442"/>
                    <a:gd name="T24" fmla="*/ 0 w 1174"/>
                    <a:gd name="T25" fmla="*/ 0 h 442"/>
                    <a:gd name="T26" fmla="*/ 0 w 1174"/>
                    <a:gd name="T27" fmla="*/ 0 h 442"/>
                    <a:gd name="T28" fmla="*/ 0 w 1174"/>
                    <a:gd name="T29" fmla="*/ 0 h 442"/>
                    <a:gd name="T30" fmla="*/ 0 w 1174"/>
                    <a:gd name="T31" fmla="*/ 0 h 442"/>
                    <a:gd name="T32" fmla="*/ 0 w 1174"/>
                    <a:gd name="T33" fmla="*/ 0 h 442"/>
                    <a:gd name="T34" fmla="*/ 0 w 1174"/>
                    <a:gd name="T35" fmla="*/ 0 h 442"/>
                    <a:gd name="T36" fmla="*/ 0 w 1174"/>
                    <a:gd name="T37" fmla="*/ 0 h 442"/>
                    <a:gd name="T38" fmla="*/ 0 w 1174"/>
                    <a:gd name="T39" fmla="*/ 0 h 442"/>
                    <a:gd name="T40" fmla="*/ 0 w 1174"/>
                    <a:gd name="T41" fmla="*/ 0 h 442"/>
                    <a:gd name="T42" fmla="*/ 0 w 1174"/>
                    <a:gd name="T43" fmla="*/ 0 h 442"/>
                    <a:gd name="T44" fmla="*/ 0 w 1174"/>
                    <a:gd name="T45" fmla="*/ 0 h 442"/>
                    <a:gd name="T46" fmla="*/ 0 w 1174"/>
                    <a:gd name="T47" fmla="*/ 0 h 442"/>
                    <a:gd name="T48" fmla="*/ 0 w 1174"/>
                    <a:gd name="T49" fmla="*/ 0 h 442"/>
                    <a:gd name="T50" fmla="*/ 0 w 1174"/>
                    <a:gd name="T51" fmla="*/ 0 h 442"/>
                    <a:gd name="T52" fmla="*/ 0 w 1174"/>
                    <a:gd name="T53" fmla="*/ 0 h 442"/>
                    <a:gd name="T54" fmla="*/ 0 w 1174"/>
                    <a:gd name="T55" fmla="*/ 0 h 442"/>
                    <a:gd name="T56" fmla="*/ 0 w 1174"/>
                    <a:gd name="T57" fmla="*/ 0 h 442"/>
                    <a:gd name="T58" fmla="*/ 0 w 1174"/>
                    <a:gd name="T59" fmla="*/ 0 h 442"/>
                    <a:gd name="T60" fmla="*/ 0 w 1174"/>
                    <a:gd name="T61" fmla="*/ 0 h 442"/>
                    <a:gd name="T62" fmla="*/ 0 w 1174"/>
                    <a:gd name="T63" fmla="*/ 0 h 442"/>
                    <a:gd name="T64" fmla="*/ 0 w 1174"/>
                    <a:gd name="T65" fmla="*/ 0 h 442"/>
                    <a:gd name="T66" fmla="*/ 0 w 1174"/>
                    <a:gd name="T67" fmla="*/ 0 h 442"/>
                    <a:gd name="T68" fmla="*/ 0 w 1174"/>
                    <a:gd name="T69" fmla="*/ 0 h 442"/>
                    <a:gd name="T70" fmla="*/ 0 w 1174"/>
                    <a:gd name="T71" fmla="*/ 0 h 442"/>
                    <a:gd name="T72" fmla="*/ 0 w 1174"/>
                    <a:gd name="T73" fmla="*/ 0 h 442"/>
                    <a:gd name="T74" fmla="*/ 0 w 1174"/>
                    <a:gd name="T75" fmla="*/ 0 h 442"/>
                    <a:gd name="T76" fmla="*/ 0 w 1174"/>
                    <a:gd name="T77" fmla="*/ 0 h 4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174"/>
                    <a:gd name="T118" fmla="*/ 0 h 442"/>
                    <a:gd name="T119" fmla="*/ 1174 w 1174"/>
                    <a:gd name="T120" fmla="*/ 442 h 4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174" h="442">
                      <a:moveTo>
                        <a:pt x="1170" y="442"/>
                      </a:moveTo>
                      <a:lnTo>
                        <a:pt x="1153" y="437"/>
                      </a:lnTo>
                      <a:lnTo>
                        <a:pt x="1133" y="431"/>
                      </a:lnTo>
                      <a:lnTo>
                        <a:pt x="1110" y="427"/>
                      </a:lnTo>
                      <a:lnTo>
                        <a:pt x="1085" y="422"/>
                      </a:lnTo>
                      <a:lnTo>
                        <a:pt x="1026" y="414"/>
                      </a:lnTo>
                      <a:lnTo>
                        <a:pt x="957" y="406"/>
                      </a:lnTo>
                      <a:lnTo>
                        <a:pt x="882" y="398"/>
                      </a:lnTo>
                      <a:lnTo>
                        <a:pt x="800" y="392"/>
                      </a:lnTo>
                      <a:lnTo>
                        <a:pt x="713" y="385"/>
                      </a:lnTo>
                      <a:lnTo>
                        <a:pt x="625" y="379"/>
                      </a:lnTo>
                      <a:lnTo>
                        <a:pt x="535" y="372"/>
                      </a:lnTo>
                      <a:lnTo>
                        <a:pt x="444" y="365"/>
                      </a:lnTo>
                      <a:lnTo>
                        <a:pt x="357" y="357"/>
                      </a:lnTo>
                      <a:lnTo>
                        <a:pt x="272" y="350"/>
                      </a:lnTo>
                      <a:lnTo>
                        <a:pt x="193" y="340"/>
                      </a:lnTo>
                      <a:lnTo>
                        <a:pt x="120" y="330"/>
                      </a:lnTo>
                      <a:lnTo>
                        <a:pt x="86" y="324"/>
                      </a:lnTo>
                      <a:lnTo>
                        <a:pt x="56" y="318"/>
                      </a:lnTo>
                      <a:lnTo>
                        <a:pt x="27" y="311"/>
                      </a:lnTo>
                      <a:lnTo>
                        <a:pt x="0" y="305"/>
                      </a:lnTo>
                      <a:lnTo>
                        <a:pt x="2" y="285"/>
                      </a:lnTo>
                      <a:lnTo>
                        <a:pt x="4" y="265"/>
                      </a:lnTo>
                      <a:lnTo>
                        <a:pt x="7" y="241"/>
                      </a:lnTo>
                      <a:lnTo>
                        <a:pt x="11" y="219"/>
                      </a:lnTo>
                      <a:lnTo>
                        <a:pt x="17" y="194"/>
                      </a:lnTo>
                      <a:lnTo>
                        <a:pt x="25" y="169"/>
                      </a:lnTo>
                      <a:lnTo>
                        <a:pt x="35" y="145"/>
                      </a:lnTo>
                      <a:lnTo>
                        <a:pt x="45" y="121"/>
                      </a:lnTo>
                      <a:lnTo>
                        <a:pt x="52" y="109"/>
                      </a:lnTo>
                      <a:lnTo>
                        <a:pt x="60" y="97"/>
                      </a:lnTo>
                      <a:lnTo>
                        <a:pt x="66" y="87"/>
                      </a:lnTo>
                      <a:lnTo>
                        <a:pt x="74" y="76"/>
                      </a:lnTo>
                      <a:lnTo>
                        <a:pt x="83" y="66"/>
                      </a:lnTo>
                      <a:lnTo>
                        <a:pt x="93" y="56"/>
                      </a:lnTo>
                      <a:lnTo>
                        <a:pt x="103" y="47"/>
                      </a:lnTo>
                      <a:lnTo>
                        <a:pt x="114" y="39"/>
                      </a:lnTo>
                      <a:lnTo>
                        <a:pt x="126" y="31"/>
                      </a:lnTo>
                      <a:lnTo>
                        <a:pt x="137" y="23"/>
                      </a:lnTo>
                      <a:lnTo>
                        <a:pt x="149" y="18"/>
                      </a:lnTo>
                      <a:lnTo>
                        <a:pt x="164" y="12"/>
                      </a:lnTo>
                      <a:lnTo>
                        <a:pt x="177" y="8"/>
                      </a:lnTo>
                      <a:lnTo>
                        <a:pt x="193" y="4"/>
                      </a:lnTo>
                      <a:lnTo>
                        <a:pt x="209" y="1"/>
                      </a:lnTo>
                      <a:lnTo>
                        <a:pt x="226" y="0"/>
                      </a:lnTo>
                      <a:lnTo>
                        <a:pt x="269" y="22"/>
                      </a:lnTo>
                      <a:lnTo>
                        <a:pt x="345" y="56"/>
                      </a:lnTo>
                      <a:lnTo>
                        <a:pt x="441" y="97"/>
                      </a:lnTo>
                      <a:lnTo>
                        <a:pt x="551" y="144"/>
                      </a:lnTo>
                      <a:lnTo>
                        <a:pt x="665" y="190"/>
                      </a:lnTo>
                      <a:lnTo>
                        <a:pt x="776" y="232"/>
                      </a:lnTo>
                      <a:lnTo>
                        <a:pt x="828" y="252"/>
                      </a:lnTo>
                      <a:lnTo>
                        <a:pt x="874" y="269"/>
                      </a:lnTo>
                      <a:lnTo>
                        <a:pt x="916" y="282"/>
                      </a:lnTo>
                      <a:lnTo>
                        <a:pt x="952" y="294"/>
                      </a:lnTo>
                      <a:lnTo>
                        <a:pt x="973" y="299"/>
                      </a:lnTo>
                      <a:lnTo>
                        <a:pt x="994" y="301"/>
                      </a:lnTo>
                      <a:lnTo>
                        <a:pt x="1013" y="301"/>
                      </a:lnTo>
                      <a:lnTo>
                        <a:pt x="1030" y="298"/>
                      </a:lnTo>
                      <a:lnTo>
                        <a:pt x="1046" y="294"/>
                      </a:lnTo>
                      <a:lnTo>
                        <a:pt x="1061" y="289"/>
                      </a:lnTo>
                      <a:lnTo>
                        <a:pt x="1076" y="282"/>
                      </a:lnTo>
                      <a:lnTo>
                        <a:pt x="1089" y="276"/>
                      </a:lnTo>
                      <a:lnTo>
                        <a:pt x="1113" y="262"/>
                      </a:lnTo>
                      <a:lnTo>
                        <a:pt x="1134" y="252"/>
                      </a:lnTo>
                      <a:lnTo>
                        <a:pt x="1145" y="249"/>
                      </a:lnTo>
                      <a:lnTo>
                        <a:pt x="1154" y="248"/>
                      </a:lnTo>
                      <a:lnTo>
                        <a:pt x="1159" y="248"/>
                      </a:lnTo>
                      <a:lnTo>
                        <a:pt x="1163" y="249"/>
                      </a:lnTo>
                      <a:lnTo>
                        <a:pt x="1168" y="251"/>
                      </a:lnTo>
                      <a:lnTo>
                        <a:pt x="1172" y="253"/>
                      </a:lnTo>
                      <a:lnTo>
                        <a:pt x="1170" y="273"/>
                      </a:lnTo>
                      <a:lnTo>
                        <a:pt x="1168" y="295"/>
                      </a:lnTo>
                      <a:lnTo>
                        <a:pt x="1170" y="322"/>
                      </a:lnTo>
                      <a:lnTo>
                        <a:pt x="1171" y="348"/>
                      </a:lnTo>
                      <a:lnTo>
                        <a:pt x="1172" y="375"/>
                      </a:lnTo>
                      <a:lnTo>
                        <a:pt x="1174" y="400"/>
                      </a:lnTo>
                      <a:lnTo>
                        <a:pt x="1172" y="422"/>
                      </a:lnTo>
                      <a:lnTo>
                        <a:pt x="1170" y="442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01" name="Freeform 2287"/>
                <p:cNvSpPr>
                  <a:spLocks/>
                </p:cNvSpPr>
                <p:nvPr/>
              </p:nvSpPr>
              <p:spPr bwMode="auto">
                <a:xfrm>
                  <a:off x="3471" y="2594"/>
                  <a:ext cx="293" cy="111"/>
                </a:xfrm>
                <a:custGeom>
                  <a:avLst/>
                  <a:gdLst>
                    <a:gd name="T0" fmla="*/ 0 w 1174"/>
                    <a:gd name="T1" fmla="*/ 0 h 442"/>
                    <a:gd name="T2" fmla="*/ 0 w 1174"/>
                    <a:gd name="T3" fmla="*/ 0 h 442"/>
                    <a:gd name="T4" fmla="*/ 0 w 1174"/>
                    <a:gd name="T5" fmla="*/ 0 h 442"/>
                    <a:gd name="T6" fmla="*/ 0 w 1174"/>
                    <a:gd name="T7" fmla="*/ 0 h 442"/>
                    <a:gd name="T8" fmla="*/ 0 w 1174"/>
                    <a:gd name="T9" fmla="*/ 0 h 442"/>
                    <a:gd name="T10" fmla="*/ 0 w 1174"/>
                    <a:gd name="T11" fmla="*/ 0 h 442"/>
                    <a:gd name="T12" fmla="*/ 0 w 1174"/>
                    <a:gd name="T13" fmla="*/ 0 h 442"/>
                    <a:gd name="T14" fmla="*/ 0 w 1174"/>
                    <a:gd name="T15" fmla="*/ 0 h 442"/>
                    <a:gd name="T16" fmla="*/ 0 w 1174"/>
                    <a:gd name="T17" fmla="*/ 0 h 442"/>
                    <a:gd name="T18" fmla="*/ 0 w 1174"/>
                    <a:gd name="T19" fmla="*/ 0 h 442"/>
                    <a:gd name="T20" fmla="*/ 0 w 1174"/>
                    <a:gd name="T21" fmla="*/ 0 h 442"/>
                    <a:gd name="T22" fmla="*/ 0 w 1174"/>
                    <a:gd name="T23" fmla="*/ 0 h 442"/>
                    <a:gd name="T24" fmla="*/ 0 w 1174"/>
                    <a:gd name="T25" fmla="*/ 0 h 442"/>
                    <a:gd name="T26" fmla="*/ 0 w 1174"/>
                    <a:gd name="T27" fmla="*/ 0 h 442"/>
                    <a:gd name="T28" fmla="*/ 0 w 1174"/>
                    <a:gd name="T29" fmla="*/ 0 h 442"/>
                    <a:gd name="T30" fmla="*/ 0 w 1174"/>
                    <a:gd name="T31" fmla="*/ 0 h 442"/>
                    <a:gd name="T32" fmla="*/ 0 w 1174"/>
                    <a:gd name="T33" fmla="*/ 0 h 442"/>
                    <a:gd name="T34" fmla="*/ 0 w 1174"/>
                    <a:gd name="T35" fmla="*/ 0 h 442"/>
                    <a:gd name="T36" fmla="*/ 0 w 1174"/>
                    <a:gd name="T37" fmla="*/ 0 h 442"/>
                    <a:gd name="T38" fmla="*/ 0 w 1174"/>
                    <a:gd name="T39" fmla="*/ 0 h 442"/>
                    <a:gd name="T40" fmla="*/ 0 w 1174"/>
                    <a:gd name="T41" fmla="*/ 0 h 442"/>
                    <a:gd name="T42" fmla="*/ 0 w 1174"/>
                    <a:gd name="T43" fmla="*/ 0 h 442"/>
                    <a:gd name="T44" fmla="*/ 0 w 1174"/>
                    <a:gd name="T45" fmla="*/ 0 h 442"/>
                    <a:gd name="T46" fmla="*/ 0 w 1174"/>
                    <a:gd name="T47" fmla="*/ 0 h 442"/>
                    <a:gd name="T48" fmla="*/ 0 w 1174"/>
                    <a:gd name="T49" fmla="*/ 0 h 442"/>
                    <a:gd name="T50" fmla="*/ 0 w 1174"/>
                    <a:gd name="T51" fmla="*/ 0 h 442"/>
                    <a:gd name="T52" fmla="*/ 0 w 1174"/>
                    <a:gd name="T53" fmla="*/ 0 h 442"/>
                    <a:gd name="T54" fmla="*/ 0 w 1174"/>
                    <a:gd name="T55" fmla="*/ 0 h 442"/>
                    <a:gd name="T56" fmla="*/ 0 w 1174"/>
                    <a:gd name="T57" fmla="*/ 0 h 442"/>
                    <a:gd name="T58" fmla="*/ 0 w 1174"/>
                    <a:gd name="T59" fmla="*/ 0 h 442"/>
                    <a:gd name="T60" fmla="*/ 0 w 1174"/>
                    <a:gd name="T61" fmla="*/ 0 h 442"/>
                    <a:gd name="T62" fmla="*/ 0 w 1174"/>
                    <a:gd name="T63" fmla="*/ 0 h 442"/>
                    <a:gd name="T64" fmla="*/ 0 w 1174"/>
                    <a:gd name="T65" fmla="*/ 0 h 442"/>
                    <a:gd name="T66" fmla="*/ 0 w 1174"/>
                    <a:gd name="T67" fmla="*/ 0 h 442"/>
                    <a:gd name="T68" fmla="*/ 0 w 1174"/>
                    <a:gd name="T69" fmla="*/ 0 h 442"/>
                    <a:gd name="T70" fmla="*/ 0 w 1174"/>
                    <a:gd name="T71" fmla="*/ 0 h 442"/>
                    <a:gd name="T72" fmla="*/ 0 w 1174"/>
                    <a:gd name="T73" fmla="*/ 0 h 442"/>
                    <a:gd name="T74" fmla="*/ 0 w 1174"/>
                    <a:gd name="T75" fmla="*/ 0 h 442"/>
                    <a:gd name="T76" fmla="*/ 0 w 1174"/>
                    <a:gd name="T77" fmla="*/ 0 h 4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174"/>
                    <a:gd name="T118" fmla="*/ 0 h 442"/>
                    <a:gd name="T119" fmla="*/ 1174 w 1174"/>
                    <a:gd name="T120" fmla="*/ 442 h 4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174" h="442">
                      <a:moveTo>
                        <a:pt x="1170" y="442"/>
                      </a:moveTo>
                      <a:lnTo>
                        <a:pt x="1153" y="437"/>
                      </a:lnTo>
                      <a:lnTo>
                        <a:pt x="1133" y="431"/>
                      </a:lnTo>
                      <a:lnTo>
                        <a:pt x="1110" y="427"/>
                      </a:lnTo>
                      <a:lnTo>
                        <a:pt x="1085" y="422"/>
                      </a:lnTo>
                      <a:lnTo>
                        <a:pt x="1026" y="414"/>
                      </a:lnTo>
                      <a:lnTo>
                        <a:pt x="957" y="406"/>
                      </a:lnTo>
                      <a:lnTo>
                        <a:pt x="882" y="398"/>
                      </a:lnTo>
                      <a:lnTo>
                        <a:pt x="800" y="392"/>
                      </a:lnTo>
                      <a:lnTo>
                        <a:pt x="713" y="385"/>
                      </a:lnTo>
                      <a:lnTo>
                        <a:pt x="625" y="379"/>
                      </a:lnTo>
                      <a:lnTo>
                        <a:pt x="535" y="372"/>
                      </a:lnTo>
                      <a:lnTo>
                        <a:pt x="444" y="365"/>
                      </a:lnTo>
                      <a:lnTo>
                        <a:pt x="357" y="357"/>
                      </a:lnTo>
                      <a:lnTo>
                        <a:pt x="272" y="350"/>
                      </a:lnTo>
                      <a:lnTo>
                        <a:pt x="193" y="340"/>
                      </a:lnTo>
                      <a:lnTo>
                        <a:pt x="120" y="330"/>
                      </a:lnTo>
                      <a:lnTo>
                        <a:pt x="86" y="324"/>
                      </a:lnTo>
                      <a:lnTo>
                        <a:pt x="56" y="318"/>
                      </a:lnTo>
                      <a:lnTo>
                        <a:pt x="27" y="311"/>
                      </a:lnTo>
                      <a:lnTo>
                        <a:pt x="0" y="305"/>
                      </a:lnTo>
                      <a:lnTo>
                        <a:pt x="2" y="285"/>
                      </a:lnTo>
                      <a:lnTo>
                        <a:pt x="4" y="265"/>
                      </a:lnTo>
                      <a:lnTo>
                        <a:pt x="7" y="241"/>
                      </a:lnTo>
                      <a:lnTo>
                        <a:pt x="11" y="219"/>
                      </a:lnTo>
                      <a:lnTo>
                        <a:pt x="17" y="194"/>
                      </a:lnTo>
                      <a:lnTo>
                        <a:pt x="25" y="169"/>
                      </a:lnTo>
                      <a:lnTo>
                        <a:pt x="35" y="145"/>
                      </a:lnTo>
                      <a:lnTo>
                        <a:pt x="45" y="121"/>
                      </a:lnTo>
                      <a:lnTo>
                        <a:pt x="52" y="109"/>
                      </a:lnTo>
                      <a:lnTo>
                        <a:pt x="60" y="97"/>
                      </a:lnTo>
                      <a:lnTo>
                        <a:pt x="66" y="87"/>
                      </a:lnTo>
                      <a:lnTo>
                        <a:pt x="74" y="76"/>
                      </a:lnTo>
                      <a:lnTo>
                        <a:pt x="83" y="66"/>
                      </a:lnTo>
                      <a:lnTo>
                        <a:pt x="93" y="56"/>
                      </a:lnTo>
                      <a:lnTo>
                        <a:pt x="103" y="47"/>
                      </a:lnTo>
                      <a:lnTo>
                        <a:pt x="114" y="39"/>
                      </a:lnTo>
                      <a:lnTo>
                        <a:pt x="126" y="31"/>
                      </a:lnTo>
                      <a:lnTo>
                        <a:pt x="137" y="23"/>
                      </a:lnTo>
                      <a:lnTo>
                        <a:pt x="149" y="18"/>
                      </a:lnTo>
                      <a:lnTo>
                        <a:pt x="164" y="12"/>
                      </a:lnTo>
                      <a:lnTo>
                        <a:pt x="177" y="8"/>
                      </a:lnTo>
                      <a:lnTo>
                        <a:pt x="193" y="4"/>
                      </a:lnTo>
                      <a:lnTo>
                        <a:pt x="209" y="1"/>
                      </a:lnTo>
                      <a:lnTo>
                        <a:pt x="226" y="0"/>
                      </a:lnTo>
                      <a:lnTo>
                        <a:pt x="269" y="22"/>
                      </a:lnTo>
                      <a:lnTo>
                        <a:pt x="345" y="56"/>
                      </a:lnTo>
                      <a:lnTo>
                        <a:pt x="441" y="97"/>
                      </a:lnTo>
                      <a:lnTo>
                        <a:pt x="551" y="144"/>
                      </a:lnTo>
                      <a:lnTo>
                        <a:pt x="665" y="190"/>
                      </a:lnTo>
                      <a:lnTo>
                        <a:pt x="776" y="232"/>
                      </a:lnTo>
                      <a:lnTo>
                        <a:pt x="828" y="252"/>
                      </a:lnTo>
                      <a:lnTo>
                        <a:pt x="874" y="269"/>
                      </a:lnTo>
                      <a:lnTo>
                        <a:pt x="916" y="282"/>
                      </a:lnTo>
                      <a:lnTo>
                        <a:pt x="952" y="294"/>
                      </a:lnTo>
                      <a:lnTo>
                        <a:pt x="973" y="299"/>
                      </a:lnTo>
                      <a:lnTo>
                        <a:pt x="994" y="301"/>
                      </a:lnTo>
                      <a:lnTo>
                        <a:pt x="1013" y="301"/>
                      </a:lnTo>
                      <a:lnTo>
                        <a:pt x="1030" y="298"/>
                      </a:lnTo>
                      <a:lnTo>
                        <a:pt x="1046" y="294"/>
                      </a:lnTo>
                      <a:lnTo>
                        <a:pt x="1061" y="289"/>
                      </a:lnTo>
                      <a:lnTo>
                        <a:pt x="1076" y="282"/>
                      </a:lnTo>
                      <a:lnTo>
                        <a:pt x="1089" y="276"/>
                      </a:lnTo>
                      <a:lnTo>
                        <a:pt x="1113" y="262"/>
                      </a:lnTo>
                      <a:lnTo>
                        <a:pt x="1134" y="252"/>
                      </a:lnTo>
                      <a:lnTo>
                        <a:pt x="1145" y="249"/>
                      </a:lnTo>
                      <a:lnTo>
                        <a:pt x="1154" y="248"/>
                      </a:lnTo>
                      <a:lnTo>
                        <a:pt x="1159" y="248"/>
                      </a:lnTo>
                      <a:lnTo>
                        <a:pt x="1163" y="249"/>
                      </a:lnTo>
                      <a:lnTo>
                        <a:pt x="1168" y="251"/>
                      </a:lnTo>
                      <a:lnTo>
                        <a:pt x="1172" y="253"/>
                      </a:lnTo>
                      <a:lnTo>
                        <a:pt x="1170" y="273"/>
                      </a:lnTo>
                      <a:lnTo>
                        <a:pt x="1168" y="295"/>
                      </a:lnTo>
                      <a:lnTo>
                        <a:pt x="1170" y="322"/>
                      </a:lnTo>
                      <a:lnTo>
                        <a:pt x="1171" y="348"/>
                      </a:lnTo>
                      <a:lnTo>
                        <a:pt x="1172" y="375"/>
                      </a:lnTo>
                      <a:lnTo>
                        <a:pt x="1174" y="400"/>
                      </a:lnTo>
                      <a:lnTo>
                        <a:pt x="1172" y="422"/>
                      </a:lnTo>
                      <a:lnTo>
                        <a:pt x="1170" y="44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02" name="Rectangle 2290"/>
                <p:cNvSpPr>
                  <a:spLocks noChangeArrowheads="1"/>
                </p:cNvSpPr>
                <p:nvPr/>
              </p:nvSpPr>
              <p:spPr bwMode="auto">
                <a:xfrm>
                  <a:off x="3335" y="2467"/>
                  <a:ext cx="176" cy="1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400" b="1"/>
                    <a:t>TCR</a:t>
                  </a:r>
                  <a:endParaRPr lang="pt-BR" b="1"/>
                </a:p>
              </p:txBody>
            </p:sp>
            <p:sp>
              <p:nvSpPr>
                <p:cNvPr id="455703" name="Freeform 2291"/>
                <p:cNvSpPr>
                  <a:spLocks/>
                </p:cNvSpPr>
                <p:nvPr/>
              </p:nvSpPr>
              <p:spPr bwMode="auto">
                <a:xfrm>
                  <a:off x="4567" y="1759"/>
                  <a:ext cx="81" cy="249"/>
                </a:xfrm>
                <a:custGeom>
                  <a:avLst/>
                  <a:gdLst>
                    <a:gd name="T0" fmla="*/ 0 w 324"/>
                    <a:gd name="T1" fmla="*/ 0 h 994"/>
                    <a:gd name="T2" fmla="*/ 0 w 324"/>
                    <a:gd name="T3" fmla="*/ 0 h 994"/>
                    <a:gd name="T4" fmla="*/ 0 w 324"/>
                    <a:gd name="T5" fmla="*/ 0 h 994"/>
                    <a:gd name="T6" fmla="*/ 0 w 324"/>
                    <a:gd name="T7" fmla="*/ 0 h 994"/>
                    <a:gd name="T8" fmla="*/ 0 w 324"/>
                    <a:gd name="T9" fmla="*/ 0 h 994"/>
                    <a:gd name="T10" fmla="*/ 0 w 324"/>
                    <a:gd name="T11" fmla="*/ 0 h 994"/>
                    <a:gd name="T12" fmla="*/ 0 w 324"/>
                    <a:gd name="T13" fmla="*/ 0 h 994"/>
                    <a:gd name="T14" fmla="*/ 0 w 324"/>
                    <a:gd name="T15" fmla="*/ 0 h 994"/>
                    <a:gd name="T16" fmla="*/ 0 w 324"/>
                    <a:gd name="T17" fmla="*/ 0 h 994"/>
                    <a:gd name="T18" fmla="*/ 0 w 324"/>
                    <a:gd name="T19" fmla="*/ 0 h 994"/>
                    <a:gd name="T20" fmla="*/ 0 w 324"/>
                    <a:gd name="T21" fmla="*/ 0 h 994"/>
                    <a:gd name="T22" fmla="*/ 0 w 324"/>
                    <a:gd name="T23" fmla="*/ 0 h 994"/>
                    <a:gd name="T24" fmla="*/ 0 w 324"/>
                    <a:gd name="T25" fmla="*/ 0 h 994"/>
                    <a:gd name="T26" fmla="*/ 0 w 324"/>
                    <a:gd name="T27" fmla="*/ 0 h 994"/>
                    <a:gd name="T28" fmla="*/ 0 w 324"/>
                    <a:gd name="T29" fmla="*/ 0 h 994"/>
                    <a:gd name="T30" fmla="*/ 0 w 324"/>
                    <a:gd name="T31" fmla="*/ 0 h 994"/>
                    <a:gd name="T32" fmla="*/ 0 w 324"/>
                    <a:gd name="T33" fmla="*/ 0 h 994"/>
                    <a:gd name="T34" fmla="*/ 0 w 324"/>
                    <a:gd name="T35" fmla="*/ 0 h 994"/>
                    <a:gd name="T36" fmla="*/ 0 w 324"/>
                    <a:gd name="T37" fmla="*/ 0 h 994"/>
                    <a:gd name="T38" fmla="*/ 0 w 324"/>
                    <a:gd name="T39" fmla="*/ 0 h 994"/>
                    <a:gd name="T40" fmla="*/ 0 w 324"/>
                    <a:gd name="T41" fmla="*/ 0 h 994"/>
                    <a:gd name="T42" fmla="*/ 0 w 324"/>
                    <a:gd name="T43" fmla="*/ 0 h 994"/>
                    <a:gd name="T44" fmla="*/ 0 w 324"/>
                    <a:gd name="T45" fmla="*/ 0 h 994"/>
                    <a:gd name="T46" fmla="*/ 0 w 324"/>
                    <a:gd name="T47" fmla="*/ 0 h 994"/>
                    <a:gd name="T48" fmla="*/ 0 w 324"/>
                    <a:gd name="T49" fmla="*/ 0 h 994"/>
                    <a:gd name="T50" fmla="*/ 0 w 324"/>
                    <a:gd name="T51" fmla="*/ 0 h 994"/>
                    <a:gd name="T52" fmla="*/ 0 w 324"/>
                    <a:gd name="T53" fmla="*/ 0 h 994"/>
                    <a:gd name="T54" fmla="*/ 0 w 324"/>
                    <a:gd name="T55" fmla="*/ 0 h 994"/>
                    <a:gd name="T56" fmla="*/ 0 w 324"/>
                    <a:gd name="T57" fmla="*/ 0 h 994"/>
                    <a:gd name="T58" fmla="*/ 0 w 324"/>
                    <a:gd name="T59" fmla="*/ 0 h 994"/>
                    <a:gd name="T60" fmla="*/ 0 w 324"/>
                    <a:gd name="T61" fmla="*/ 0 h 994"/>
                    <a:gd name="T62" fmla="*/ 0 w 324"/>
                    <a:gd name="T63" fmla="*/ 0 h 994"/>
                    <a:gd name="T64" fmla="*/ 0 w 324"/>
                    <a:gd name="T65" fmla="*/ 0 h 994"/>
                    <a:gd name="T66" fmla="*/ 0 w 324"/>
                    <a:gd name="T67" fmla="*/ 0 h 994"/>
                    <a:gd name="T68" fmla="*/ 0 w 324"/>
                    <a:gd name="T69" fmla="*/ 0 h 994"/>
                    <a:gd name="T70" fmla="*/ 0 w 324"/>
                    <a:gd name="T71" fmla="*/ 0 h 994"/>
                    <a:gd name="T72" fmla="*/ 0 w 324"/>
                    <a:gd name="T73" fmla="*/ 0 h 994"/>
                    <a:gd name="T74" fmla="*/ 0 w 324"/>
                    <a:gd name="T75" fmla="*/ 0 h 994"/>
                    <a:gd name="T76" fmla="*/ 0 w 324"/>
                    <a:gd name="T77" fmla="*/ 0 h 994"/>
                    <a:gd name="T78" fmla="*/ 0 w 324"/>
                    <a:gd name="T79" fmla="*/ 0 h 994"/>
                    <a:gd name="T80" fmla="*/ 0 w 324"/>
                    <a:gd name="T81" fmla="*/ 0 h 994"/>
                    <a:gd name="T82" fmla="*/ 0 w 324"/>
                    <a:gd name="T83" fmla="*/ 0 h 994"/>
                    <a:gd name="T84" fmla="*/ 0 w 324"/>
                    <a:gd name="T85" fmla="*/ 0 h 994"/>
                    <a:gd name="T86" fmla="*/ 0 w 324"/>
                    <a:gd name="T87" fmla="*/ 0 h 994"/>
                    <a:gd name="T88" fmla="*/ 0 w 324"/>
                    <a:gd name="T89" fmla="*/ 0 h 994"/>
                    <a:gd name="T90" fmla="*/ 0 w 324"/>
                    <a:gd name="T91" fmla="*/ 0 h 994"/>
                    <a:gd name="T92" fmla="*/ 0 w 324"/>
                    <a:gd name="T93" fmla="*/ 0 h 994"/>
                    <a:gd name="T94" fmla="*/ 0 w 324"/>
                    <a:gd name="T95" fmla="*/ 0 h 994"/>
                    <a:gd name="T96" fmla="*/ 0 w 324"/>
                    <a:gd name="T97" fmla="*/ 0 h 994"/>
                    <a:gd name="T98" fmla="*/ 0 w 324"/>
                    <a:gd name="T99" fmla="*/ 0 h 994"/>
                    <a:gd name="T100" fmla="*/ 0 w 324"/>
                    <a:gd name="T101" fmla="*/ 0 h 994"/>
                    <a:gd name="T102" fmla="*/ 0 w 324"/>
                    <a:gd name="T103" fmla="*/ 0 h 994"/>
                    <a:gd name="T104" fmla="*/ 0 w 324"/>
                    <a:gd name="T105" fmla="*/ 0 h 994"/>
                    <a:gd name="T106" fmla="*/ 0 w 324"/>
                    <a:gd name="T107" fmla="*/ 0 h 994"/>
                    <a:gd name="T108" fmla="*/ 0 w 324"/>
                    <a:gd name="T109" fmla="*/ 0 h 9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994"/>
                    <a:gd name="T167" fmla="*/ 324 w 324"/>
                    <a:gd name="T168" fmla="*/ 994 h 9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994">
                      <a:moveTo>
                        <a:pt x="200" y="994"/>
                      </a:moveTo>
                      <a:lnTo>
                        <a:pt x="0" y="943"/>
                      </a:lnTo>
                      <a:lnTo>
                        <a:pt x="7" y="911"/>
                      </a:lnTo>
                      <a:lnTo>
                        <a:pt x="13" y="881"/>
                      </a:lnTo>
                      <a:lnTo>
                        <a:pt x="21" y="852"/>
                      </a:lnTo>
                      <a:lnTo>
                        <a:pt x="31" y="823"/>
                      </a:lnTo>
                      <a:lnTo>
                        <a:pt x="49" y="768"/>
                      </a:lnTo>
                      <a:lnTo>
                        <a:pt x="68" y="718"/>
                      </a:lnTo>
                      <a:lnTo>
                        <a:pt x="77" y="694"/>
                      </a:lnTo>
                      <a:lnTo>
                        <a:pt x="85" y="671"/>
                      </a:lnTo>
                      <a:lnTo>
                        <a:pt x="91" y="648"/>
                      </a:lnTo>
                      <a:lnTo>
                        <a:pt x="98" y="626"/>
                      </a:lnTo>
                      <a:lnTo>
                        <a:pt x="102" y="603"/>
                      </a:lnTo>
                      <a:lnTo>
                        <a:pt x="106" y="582"/>
                      </a:lnTo>
                      <a:lnTo>
                        <a:pt x="107" y="561"/>
                      </a:lnTo>
                      <a:lnTo>
                        <a:pt x="106" y="540"/>
                      </a:lnTo>
                      <a:lnTo>
                        <a:pt x="105" y="500"/>
                      </a:lnTo>
                      <a:lnTo>
                        <a:pt x="105" y="463"/>
                      </a:lnTo>
                      <a:lnTo>
                        <a:pt x="105" y="429"/>
                      </a:lnTo>
                      <a:lnTo>
                        <a:pt x="106" y="396"/>
                      </a:lnTo>
                      <a:lnTo>
                        <a:pt x="108" y="366"/>
                      </a:lnTo>
                      <a:lnTo>
                        <a:pt x="111" y="337"/>
                      </a:lnTo>
                      <a:lnTo>
                        <a:pt x="114" y="310"/>
                      </a:lnTo>
                      <a:lnTo>
                        <a:pt x="118" y="287"/>
                      </a:lnTo>
                      <a:lnTo>
                        <a:pt x="122" y="264"/>
                      </a:lnTo>
                      <a:lnTo>
                        <a:pt x="127" y="243"/>
                      </a:lnTo>
                      <a:lnTo>
                        <a:pt x="132" y="223"/>
                      </a:lnTo>
                      <a:lnTo>
                        <a:pt x="138" y="205"/>
                      </a:lnTo>
                      <a:lnTo>
                        <a:pt x="144" y="189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7" y="145"/>
                      </a:lnTo>
                      <a:lnTo>
                        <a:pt x="174" y="133"/>
                      </a:lnTo>
                      <a:lnTo>
                        <a:pt x="184" y="123"/>
                      </a:lnTo>
                      <a:lnTo>
                        <a:pt x="192" y="112"/>
                      </a:lnTo>
                      <a:lnTo>
                        <a:pt x="201" y="102"/>
                      </a:lnTo>
                      <a:lnTo>
                        <a:pt x="221" y="85"/>
                      </a:lnTo>
                      <a:lnTo>
                        <a:pt x="240" y="67"/>
                      </a:lnTo>
                      <a:lnTo>
                        <a:pt x="281" y="36"/>
                      </a:lnTo>
                      <a:lnTo>
                        <a:pt x="324" y="0"/>
                      </a:lnTo>
                      <a:lnTo>
                        <a:pt x="309" y="27"/>
                      </a:lnTo>
                      <a:lnTo>
                        <a:pt x="297" y="52"/>
                      </a:lnTo>
                      <a:lnTo>
                        <a:pt x="287" y="77"/>
                      </a:lnTo>
                      <a:lnTo>
                        <a:pt x="279" y="100"/>
                      </a:lnTo>
                      <a:lnTo>
                        <a:pt x="272" y="124"/>
                      </a:lnTo>
                      <a:lnTo>
                        <a:pt x="267" y="148"/>
                      </a:lnTo>
                      <a:lnTo>
                        <a:pt x="263" y="169"/>
                      </a:lnTo>
                      <a:lnTo>
                        <a:pt x="260" y="192"/>
                      </a:lnTo>
                      <a:lnTo>
                        <a:pt x="260" y="213"/>
                      </a:lnTo>
                      <a:lnTo>
                        <a:pt x="260" y="232"/>
                      </a:lnTo>
                      <a:lnTo>
                        <a:pt x="262" y="254"/>
                      </a:lnTo>
                      <a:lnTo>
                        <a:pt x="263" y="272"/>
                      </a:lnTo>
                      <a:lnTo>
                        <a:pt x="270" y="310"/>
                      </a:lnTo>
                      <a:lnTo>
                        <a:pt x="277" y="347"/>
                      </a:lnTo>
                      <a:lnTo>
                        <a:pt x="200" y="994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04" name="Freeform 2292"/>
                <p:cNvSpPr>
                  <a:spLocks/>
                </p:cNvSpPr>
                <p:nvPr/>
              </p:nvSpPr>
              <p:spPr bwMode="auto">
                <a:xfrm>
                  <a:off x="4567" y="1759"/>
                  <a:ext cx="81" cy="249"/>
                </a:xfrm>
                <a:custGeom>
                  <a:avLst/>
                  <a:gdLst>
                    <a:gd name="T0" fmla="*/ 0 w 324"/>
                    <a:gd name="T1" fmla="*/ 0 h 994"/>
                    <a:gd name="T2" fmla="*/ 0 w 324"/>
                    <a:gd name="T3" fmla="*/ 0 h 994"/>
                    <a:gd name="T4" fmla="*/ 0 w 324"/>
                    <a:gd name="T5" fmla="*/ 0 h 994"/>
                    <a:gd name="T6" fmla="*/ 0 w 324"/>
                    <a:gd name="T7" fmla="*/ 0 h 994"/>
                    <a:gd name="T8" fmla="*/ 0 w 324"/>
                    <a:gd name="T9" fmla="*/ 0 h 994"/>
                    <a:gd name="T10" fmla="*/ 0 w 324"/>
                    <a:gd name="T11" fmla="*/ 0 h 994"/>
                    <a:gd name="T12" fmla="*/ 0 w 324"/>
                    <a:gd name="T13" fmla="*/ 0 h 994"/>
                    <a:gd name="T14" fmla="*/ 0 w 324"/>
                    <a:gd name="T15" fmla="*/ 0 h 994"/>
                    <a:gd name="T16" fmla="*/ 0 w 324"/>
                    <a:gd name="T17" fmla="*/ 0 h 994"/>
                    <a:gd name="T18" fmla="*/ 0 w 324"/>
                    <a:gd name="T19" fmla="*/ 0 h 994"/>
                    <a:gd name="T20" fmla="*/ 0 w 324"/>
                    <a:gd name="T21" fmla="*/ 0 h 994"/>
                    <a:gd name="T22" fmla="*/ 0 w 324"/>
                    <a:gd name="T23" fmla="*/ 0 h 994"/>
                    <a:gd name="T24" fmla="*/ 0 w 324"/>
                    <a:gd name="T25" fmla="*/ 0 h 994"/>
                    <a:gd name="T26" fmla="*/ 0 w 324"/>
                    <a:gd name="T27" fmla="*/ 0 h 994"/>
                    <a:gd name="T28" fmla="*/ 0 w 324"/>
                    <a:gd name="T29" fmla="*/ 0 h 994"/>
                    <a:gd name="T30" fmla="*/ 0 w 324"/>
                    <a:gd name="T31" fmla="*/ 0 h 994"/>
                    <a:gd name="T32" fmla="*/ 0 w 324"/>
                    <a:gd name="T33" fmla="*/ 0 h 994"/>
                    <a:gd name="T34" fmla="*/ 0 w 324"/>
                    <a:gd name="T35" fmla="*/ 0 h 994"/>
                    <a:gd name="T36" fmla="*/ 0 w 324"/>
                    <a:gd name="T37" fmla="*/ 0 h 994"/>
                    <a:gd name="T38" fmla="*/ 0 w 324"/>
                    <a:gd name="T39" fmla="*/ 0 h 994"/>
                    <a:gd name="T40" fmla="*/ 0 w 324"/>
                    <a:gd name="T41" fmla="*/ 0 h 994"/>
                    <a:gd name="T42" fmla="*/ 0 w 324"/>
                    <a:gd name="T43" fmla="*/ 0 h 994"/>
                    <a:gd name="T44" fmla="*/ 0 w 324"/>
                    <a:gd name="T45" fmla="*/ 0 h 994"/>
                    <a:gd name="T46" fmla="*/ 0 w 324"/>
                    <a:gd name="T47" fmla="*/ 0 h 994"/>
                    <a:gd name="T48" fmla="*/ 0 w 324"/>
                    <a:gd name="T49" fmla="*/ 0 h 994"/>
                    <a:gd name="T50" fmla="*/ 0 w 324"/>
                    <a:gd name="T51" fmla="*/ 0 h 994"/>
                    <a:gd name="T52" fmla="*/ 0 w 324"/>
                    <a:gd name="T53" fmla="*/ 0 h 994"/>
                    <a:gd name="T54" fmla="*/ 0 w 324"/>
                    <a:gd name="T55" fmla="*/ 0 h 994"/>
                    <a:gd name="T56" fmla="*/ 0 w 324"/>
                    <a:gd name="T57" fmla="*/ 0 h 994"/>
                    <a:gd name="T58" fmla="*/ 0 w 324"/>
                    <a:gd name="T59" fmla="*/ 0 h 994"/>
                    <a:gd name="T60" fmla="*/ 0 w 324"/>
                    <a:gd name="T61" fmla="*/ 0 h 994"/>
                    <a:gd name="T62" fmla="*/ 0 w 324"/>
                    <a:gd name="T63" fmla="*/ 0 h 994"/>
                    <a:gd name="T64" fmla="*/ 0 w 324"/>
                    <a:gd name="T65" fmla="*/ 0 h 994"/>
                    <a:gd name="T66" fmla="*/ 0 w 324"/>
                    <a:gd name="T67" fmla="*/ 0 h 994"/>
                    <a:gd name="T68" fmla="*/ 0 w 324"/>
                    <a:gd name="T69" fmla="*/ 0 h 994"/>
                    <a:gd name="T70" fmla="*/ 0 w 324"/>
                    <a:gd name="T71" fmla="*/ 0 h 994"/>
                    <a:gd name="T72" fmla="*/ 0 w 324"/>
                    <a:gd name="T73" fmla="*/ 0 h 994"/>
                    <a:gd name="T74" fmla="*/ 0 w 324"/>
                    <a:gd name="T75" fmla="*/ 0 h 994"/>
                    <a:gd name="T76" fmla="*/ 0 w 324"/>
                    <a:gd name="T77" fmla="*/ 0 h 994"/>
                    <a:gd name="T78" fmla="*/ 0 w 324"/>
                    <a:gd name="T79" fmla="*/ 0 h 994"/>
                    <a:gd name="T80" fmla="*/ 0 w 324"/>
                    <a:gd name="T81" fmla="*/ 0 h 994"/>
                    <a:gd name="T82" fmla="*/ 0 w 324"/>
                    <a:gd name="T83" fmla="*/ 0 h 994"/>
                    <a:gd name="T84" fmla="*/ 0 w 324"/>
                    <a:gd name="T85" fmla="*/ 0 h 994"/>
                    <a:gd name="T86" fmla="*/ 0 w 324"/>
                    <a:gd name="T87" fmla="*/ 0 h 994"/>
                    <a:gd name="T88" fmla="*/ 0 w 324"/>
                    <a:gd name="T89" fmla="*/ 0 h 994"/>
                    <a:gd name="T90" fmla="*/ 0 w 324"/>
                    <a:gd name="T91" fmla="*/ 0 h 994"/>
                    <a:gd name="T92" fmla="*/ 0 w 324"/>
                    <a:gd name="T93" fmla="*/ 0 h 994"/>
                    <a:gd name="T94" fmla="*/ 0 w 324"/>
                    <a:gd name="T95" fmla="*/ 0 h 994"/>
                    <a:gd name="T96" fmla="*/ 0 w 324"/>
                    <a:gd name="T97" fmla="*/ 0 h 994"/>
                    <a:gd name="T98" fmla="*/ 0 w 324"/>
                    <a:gd name="T99" fmla="*/ 0 h 994"/>
                    <a:gd name="T100" fmla="*/ 0 w 324"/>
                    <a:gd name="T101" fmla="*/ 0 h 994"/>
                    <a:gd name="T102" fmla="*/ 0 w 324"/>
                    <a:gd name="T103" fmla="*/ 0 h 994"/>
                    <a:gd name="T104" fmla="*/ 0 w 324"/>
                    <a:gd name="T105" fmla="*/ 0 h 994"/>
                    <a:gd name="T106" fmla="*/ 0 w 324"/>
                    <a:gd name="T107" fmla="*/ 0 h 994"/>
                    <a:gd name="T108" fmla="*/ 0 w 324"/>
                    <a:gd name="T109" fmla="*/ 0 h 9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994"/>
                    <a:gd name="T167" fmla="*/ 324 w 324"/>
                    <a:gd name="T168" fmla="*/ 994 h 9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994">
                      <a:moveTo>
                        <a:pt x="200" y="994"/>
                      </a:moveTo>
                      <a:lnTo>
                        <a:pt x="0" y="943"/>
                      </a:lnTo>
                      <a:lnTo>
                        <a:pt x="7" y="911"/>
                      </a:lnTo>
                      <a:lnTo>
                        <a:pt x="13" y="881"/>
                      </a:lnTo>
                      <a:lnTo>
                        <a:pt x="21" y="852"/>
                      </a:lnTo>
                      <a:lnTo>
                        <a:pt x="31" y="823"/>
                      </a:lnTo>
                      <a:lnTo>
                        <a:pt x="49" y="768"/>
                      </a:lnTo>
                      <a:lnTo>
                        <a:pt x="68" y="718"/>
                      </a:lnTo>
                      <a:lnTo>
                        <a:pt x="77" y="694"/>
                      </a:lnTo>
                      <a:lnTo>
                        <a:pt x="85" y="671"/>
                      </a:lnTo>
                      <a:lnTo>
                        <a:pt x="91" y="648"/>
                      </a:lnTo>
                      <a:lnTo>
                        <a:pt x="98" y="626"/>
                      </a:lnTo>
                      <a:lnTo>
                        <a:pt x="102" y="603"/>
                      </a:lnTo>
                      <a:lnTo>
                        <a:pt x="106" y="582"/>
                      </a:lnTo>
                      <a:lnTo>
                        <a:pt x="107" y="561"/>
                      </a:lnTo>
                      <a:lnTo>
                        <a:pt x="106" y="540"/>
                      </a:lnTo>
                      <a:lnTo>
                        <a:pt x="105" y="500"/>
                      </a:lnTo>
                      <a:lnTo>
                        <a:pt x="105" y="463"/>
                      </a:lnTo>
                      <a:lnTo>
                        <a:pt x="105" y="429"/>
                      </a:lnTo>
                      <a:lnTo>
                        <a:pt x="106" y="396"/>
                      </a:lnTo>
                      <a:lnTo>
                        <a:pt x="108" y="366"/>
                      </a:lnTo>
                      <a:lnTo>
                        <a:pt x="111" y="337"/>
                      </a:lnTo>
                      <a:lnTo>
                        <a:pt x="114" y="310"/>
                      </a:lnTo>
                      <a:lnTo>
                        <a:pt x="118" y="287"/>
                      </a:lnTo>
                      <a:lnTo>
                        <a:pt x="122" y="264"/>
                      </a:lnTo>
                      <a:lnTo>
                        <a:pt x="127" y="243"/>
                      </a:lnTo>
                      <a:lnTo>
                        <a:pt x="132" y="223"/>
                      </a:lnTo>
                      <a:lnTo>
                        <a:pt x="138" y="205"/>
                      </a:lnTo>
                      <a:lnTo>
                        <a:pt x="144" y="189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7" y="145"/>
                      </a:lnTo>
                      <a:lnTo>
                        <a:pt x="174" y="133"/>
                      </a:lnTo>
                      <a:lnTo>
                        <a:pt x="184" y="123"/>
                      </a:lnTo>
                      <a:lnTo>
                        <a:pt x="192" y="112"/>
                      </a:lnTo>
                      <a:lnTo>
                        <a:pt x="201" y="102"/>
                      </a:lnTo>
                      <a:lnTo>
                        <a:pt x="221" y="85"/>
                      </a:lnTo>
                      <a:lnTo>
                        <a:pt x="240" y="67"/>
                      </a:lnTo>
                      <a:lnTo>
                        <a:pt x="281" y="36"/>
                      </a:lnTo>
                      <a:lnTo>
                        <a:pt x="324" y="0"/>
                      </a:lnTo>
                      <a:lnTo>
                        <a:pt x="309" y="27"/>
                      </a:lnTo>
                      <a:lnTo>
                        <a:pt x="297" y="52"/>
                      </a:lnTo>
                      <a:lnTo>
                        <a:pt x="287" y="77"/>
                      </a:lnTo>
                      <a:lnTo>
                        <a:pt x="279" y="100"/>
                      </a:lnTo>
                      <a:lnTo>
                        <a:pt x="272" y="124"/>
                      </a:lnTo>
                      <a:lnTo>
                        <a:pt x="267" y="148"/>
                      </a:lnTo>
                      <a:lnTo>
                        <a:pt x="263" y="169"/>
                      </a:lnTo>
                      <a:lnTo>
                        <a:pt x="260" y="192"/>
                      </a:lnTo>
                      <a:lnTo>
                        <a:pt x="260" y="213"/>
                      </a:lnTo>
                      <a:lnTo>
                        <a:pt x="260" y="232"/>
                      </a:lnTo>
                      <a:lnTo>
                        <a:pt x="262" y="254"/>
                      </a:lnTo>
                      <a:lnTo>
                        <a:pt x="263" y="272"/>
                      </a:lnTo>
                      <a:lnTo>
                        <a:pt x="270" y="310"/>
                      </a:lnTo>
                      <a:lnTo>
                        <a:pt x="277" y="347"/>
                      </a:lnTo>
                      <a:lnTo>
                        <a:pt x="200" y="9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05" name="Freeform 2293"/>
                <p:cNvSpPr>
                  <a:spLocks/>
                </p:cNvSpPr>
                <p:nvPr/>
              </p:nvSpPr>
              <p:spPr bwMode="auto">
                <a:xfrm>
                  <a:off x="4886" y="1878"/>
                  <a:ext cx="156" cy="224"/>
                </a:xfrm>
                <a:custGeom>
                  <a:avLst/>
                  <a:gdLst>
                    <a:gd name="T0" fmla="*/ 0 w 623"/>
                    <a:gd name="T1" fmla="*/ 0 h 893"/>
                    <a:gd name="T2" fmla="*/ 0 w 623"/>
                    <a:gd name="T3" fmla="*/ 0 h 893"/>
                    <a:gd name="T4" fmla="*/ 0 w 623"/>
                    <a:gd name="T5" fmla="*/ 0 h 893"/>
                    <a:gd name="T6" fmla="*/ 0 w 623"/>
                    <a:gd name="T7" fmla="*/ 0 h 893"/>
                    <a:gd name="T8" fmla="*/ 0 w 623"/>
                    <a:gd name="T9" fmla="*/ 0 h 893"/>
                    <a:gd name="T10" fmla="*/ 0 w 623"/>
                    <a:gd name="T11" fmla="*/ 0 h 893"/>
                    <a:gd name="T12" fmla="*/ 0 w 623"/>
                    <a:gd name="T13" fmla="*/ 0 h 893"/>
                    <a:gd name="T14" fmla="*/ 0 w 623"/>
                    <a:gd name="T15" fmla="*/ 0 h 893"/>
                    <a:gd name="T16" fmla="*/ 0 w 623"/>
                    <a:gd name="T17" fmla="*/ 0 h 893"/>
                    <a:gd name="T18" fmla="*/ 0 w 623"/>
                    <a:gd name="T19" fmla="*/ 0 h 893"/>
                    <a:gd name="T20" fmla="*/ 0 w 623"/>
                    <a:gd name="T21" fmla="*/ 0 h 893"/>
                    <a:gd name="T22" fmla="*/ 0 w 623"/>
                    <a:gd name="T23" fmla="*/ 0 h 893"/>
                    <a:gd name="T24" fmla="*/ 0 w 623"/>
                    <a:gd name="T25" fmla="*/ 0 h 893"/>
                    <a:gd name="T26" fmla="*/ 0 w 623"/>
                    <a:gd name="T27" fmla="*/ 0 h 893"/>
                    <a:gd name="T28" fmla="*/ 0 w 623"/>
                    <a:gd name="T29" fmla="*/ 0 h 893"/>
                    <a:gd name="T30" fmla="*/ 0 w 623"/>
                    <a:gd name="T31" fmla="*/ 0 h 893"/>
                    <a:gd name="T32" fmla="*/ 0 w 623"/>
                    <a:gd name="T33" fmla="*/ 0 h 893"/>
                    <a:gd name="T34" fmla="*/ 0 w 623"/>
                    <a:gd name="T35" fmla="*/ 0 h 893"/>
                    <a:gd name="T36" fmla="*/ 0 w 623"/>
                    <a:gd name="T37" fmla="*/ 0 h 893"/>
                    <a:gd name="T38" fmla="*/ 0 w 623"/>
                    <a:gd name="T39" fmla="*/ 0 h 893"/>
                    <a:gd name="T40" fmla="*/ 0 w 623"/>
                    <a:gd name="T41" fmla="*/ 0 h 893"/>
                    <a:gd name="T42" fmla="*/ 0 w 623"/>
                    <a:gd name="T43" fmla="*/ 0 h 893"/>
                    <a:gd name="T44" fmla="*/ 0 w 623"/>
                    <a:gd name="T45" fmla="*/ 0 h 893"/>
                    <a:gd name="T46" fmla="*/ 0 w 623"/>
                    <a:gd name="T47" fmla="*/ 0 h 893"/>
                    <a:gd name="T48" fmla="*/ 0 w 623"/>
                    <a:gd name="T49" fmla="*/ 0 h 893"/>
                    <a:gd name="T50" fmla="*/ 0 w 623"/>
                    <a:gd name="T51" fmla="*/ 0 h 893"/>
                    <a:gd name="T52" fmla="*/ 0 w 623"/>
                    <a:gd name="T53" fmla="*/ 0 h 893"/>
                    <a:gd name="T54" fmla="*/ 0 w 623"/>
                    <a:gd name="T55" fmla="*/ 0 h 893"/>
                    <a:gd name="T56" fmla="*/ 0 w 623"/>
                    <a:gd name="T57" fmla="*/ 0 h 893"/>
                    <a:gd name="T58" fmla="*/ 0 w 623"/>
                    <a:gd name="T59" fmla="*/ 0 h 893"/>
                    <a:gd name="T60" fmla="*/ 0 w 623"/>
                    <a:gd name="T61" fmla="*/ 0 h 893"/>
                    <a:gd name="T62" fmla="*/ 0 w 623"/>
                    <a:gd name="T63" fmla="*/ 0 h 893"/>
                    <a:gd name="T64" fmla="*/ 0 w 623"/>
                    <a:gd name="T65" fmla="*/ 0 h 893"/>
                    <a:gd name="T66" fmla="*/ 0 w 623"/>
                    <a:gd name="T67" fmla="*/ 0 h 893"/>
                    <a:gd name="T68" fmla="*/ 0 w 623"/>
                    <a:gd name="T69" fmla="*/ 0 h 893"/>
                    <a:gd name="T70" fmla="*/ 0 w 623"/>
                    <a:gd name="T71" fmla="*/ 0 h 893"/>
                    <a:gd name="T72" fmla="*/ 0 w 623"/>
                    <a:gd name="T73" fmla="*/ 0 h 893"/>
                    <a:gd name="T74" fmla="*/ 0 w 623"/>
                    <a:gd name="T75" fmla="*/ 0 h 893"/>
                    <a:gd name="T76" fmla="*/ 0 w 623"/>
                    <a:gd name="T77" fmla="*/ 0 h 893"/>
                    <a:gd name="T78" fmla="*/ 0 w 623"/>
                    <a:gd name="T79" fmla="*/ 0 h 893"/>
                    <a:gd name="T80" fmla="*/ 0 w 623"/>
                    <a:gd name="T81" fmla="*/ 0 h 893"/>
                    <a:gd name="T82" fmla="*/ 0 w 623"/>
                    <a:gd name="T83" fmla="*/ 0 h 893"/>
                    <a:gd name="T84" fmla="*/ 0 w 623"/>
                    <a:gd name="T85" fmla="*/ 0 h 893"/>
                    <a:gd name="T86" fmla="*/ 0 w 623"/>
                    <a:gd name="T87" fmla="*/ 0 h 893"/>
                    <a:gd name="T88" fmla="*/ 0 w 623"/>
                    <a:gd name="T89" fmla="*/ 0 h 893"/>
                    <a:gd name="T90" fmla="*/ 0 w 623"/>
                    <a:gd name="T91" fmla="*/ 0 h 893"/>
                    <a:gd name="T92" fmla="*/ 0 w 623"/>
                    <a:gd name="T93" fmla="*/ 0 h 893"/>
                    <a:gd name="T94" fmla="*/ 0 w 623"/>
                    <a:gd name="T95" fmla="*/ 0 h 893"/>
                    <a:gd name="T96" fmla="*/ 0 w 623"/>
                    <a:gd name="T97" fmla="*/ 0 h 893"/>
                    <a:gd name="T98" fmla="*/ 0 w 623"/>
                    <a:gd name="T99" fmla="*/ 0 h 893"/>
                    <a:gd name="T100" fmla="*/ 0 w 623"/>
                    <a:gd name="T101" fmla="*/ 0 h 893"/>
                    <a:gd name="T102" fmla="*/ 0 w 623"/>
                    <a:gd name="T103" fmla="*/ 0 h 893"/>
                    <a:gd name="T104" fmla="*/ 0 w 623"/>
                    <a:gd name="T105" fmla="*/ 0 h 893"/>
                    <a:gd name="T106" fmla="*/ 0 w 623"/>
                    <a:gd name="T107" fmla="*/ 0 h 893"/>
                    <a:gd name="T108" fmla="*/ 0 w 623"/>
                    <a:gd name="T109" fmla="*/ 0 h 89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3"/>
                    <a:gd name="T167" fmla="*/ 623 w 623"/>
                    <a:gd name="T168" fmla="*/ 893 h 89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3">
                      <a:moveTo>
                        <a:pt x="169" y="893"/>
                      </a:moveTo>
                      <a:lnTo>
                        <a:pt x="0" y="777"/>
                      </a:lnTo>
                      <a:lnTo>
                        <a:pt x="16" y="749"/>
                      </a:lnTo>
                      <a:lnTo>
                        <a:pt x="33" y="723"/>
                      </a:lnTo>
                      <a:lnTo>
                        <a:pt x="50" y="698"/>
                      </a:lnTo>
                      <a:lnTo>
                        <a:pt x="67" y="674"/>
                      </a:lnTo>
                      <a:lnTo>
                        <a:pt x="104" y="629"/>
                      </a:lnTo>
                      <a:lnTo>
                        <a:pt x="139" y="588"/>
                      </a:lnTo>
                      <a:lnTo>
                        <a:pt x="154" y="569"/>
                      </a:lnTo>
                      <a:lnTo>
                        <a:pt x="170" y="550"/>
                      </a:lnTo>
                      <a:lnTo>
                        <a:pt x="185" y="530"/>
                      </a:lnTo>
                      <a:lnTo>
                        <a:pt x="198" y="512"/>
                      </a:lnTo>
                      <a:lnTo>
                        <a:pt x="210" y="493"/>
                      </a:lnTo>
                      <a:lnTo>
                        <a:pt x="220" y="474"/>
                      </a:lnTo>
                      <a:lnTo>
                        <a:pt x="228" y="454"/>
                      </a:lnTo>
                      <a:lnTo>
                        <a:pt x="235" y="434"/>
                      </a:lnTo>
                      <a:lnTo>
                        <a:pt x="248" y="397"/>
                      </a:lnTo>
                      <a:lnTo>
                        <a:pt x="260" y="361"/>
                      </a:lnTo>
                      <a:lnTo>
                        <a:pt x="272" y="328"/>
                      </a:lnTo>
                      <a:lnTo>
                        <a:pt x="285" y="298"/>
                      </a:lnTo>
                      <a:lnTo>
                        <a:pt x="297" y="270"/>
                      </a:lnTo>
                      <a:lnTo>
                        <a:pt x="309" y="245"/>
                      </a:lnTo>
                      <a:lnTo>
                        <a:pt x="321" y="221"/>
                      </a:lnTo>
                      <a:lnTo>
                        <a:pt x="333" y="199"/>
                      </a:lnTo>
                      <a:lnTo>
                        <a:pt x="345" y="179"/>
                      </a:lnTo>
                      <a:lnTo>
                        <a:pt x="356" y="161"/>
                      </a:lnTo>
                      <a:lnTo>
                        <a:pt x="368" y="145"/>
                      </a:lnTo>
                      <a:lnTo>
                        <a:pt x="379" y="130"/>
                      </a:lnTo>
                      <a:lnTo>
                        <a:pt x="391" y="117"/>
                      </a:lnTo>
                      <a:lnTo>
                        <a:pt x="403" y="104"/>
                      </a:lnTo>
                      <a:lnTo>
                        <a:pt x="415" y="93"/>
                      </a:lnTo>
                      <a:lnTo>
                        <a:pt x="426" y="84"/>
                      </a:lnTo>
                      <a:lnTo>
                        <a:pt x="438" y="75"/>
                      </a:lnTo>
                      <a:lnTo>
                        <a:pt x="450" y="67"/>
                      </a:lnTo>
                      <a:lnTo>
                        <a:pt x="462" y="60"/>
                      </a:lnTo>
                      <a:lnTo>
                        <a:pt x="474" y="55"/>
                      </a:lnTo>
                      <a:lnTo>
                        <a:pt x="498" y="45"/>
                      </a:lnTo>
                      <a:lnTo>
                        <a:pt x="521" y="35"/>
                      </a:lnTo>
                      <a:lnTo>
                        <a:pt x="572" y="19"/>
                      </a:lnTo>
                      <a:lnTo>
                        <a:pt x="623" y="0"/>
                      </a:lnTo>
                      <a:lnTo>
                        <a:pt x="601" y="19"/>
                      </a:lnTo>
                      <a:lnTo>
                        <a:pt x="581" y="39"/>
                      </a:lnTo>
                      <a:lnTo>
                        <a:pt x="562" y="59"/>
                      </a:lnTo>
                      <a:lnTo>
                        <a:pt x="547" y="80"/>
                      </a:lnTo>
                      <a:lnTo>
                        <a:pt x="532" y="100"/>
                      </a:lnTo>
                      <a:lnTo>
                        <a:pt x="520" y="120"/>
                      </a:lnTo>
                      <a:lnTo>
                        <a:pt x="510" y="140"/>
                      </a:lnTo>
                      <a:lnTo>
                        <a:pt x="499" y="158"/>
                      </a:lnTo>
                      <a:lnTo>
                        <a:pt x="491" y="178"/>
                      </a:lnTo>
                      <a:lnTo>
                        <a:pt x="484" y="198"/>
                      </a:lnTo>
                      <a:lnTo>
                        <a:pt x="479" y="216"/>
                      </a:lnTo>
                      <a:lnTo>
                        <a:pt x="474" y="236"/>
                      </a:lnTo>
                      <a:lnTo>
                        <a:pt x="467" y="274"/>
                      </a:lnTo>
                      <a:lnTo>
                        <a:pt x="462" y="311"/>
                      </a:lnTo>
                      <a:lnTo>
                        <a:pt x="169" y="893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06" name="Freeform 2294"/>
                <p:cNvSpPr>
                  <a:spLocks/>
                </p:cNvSpPr>
                <p:nvPr/>
              </p:nvSpPr>
              <p:spPr bwMode="auto">
                <a:xfrm>
                  <a:off x="4886" y="1878"/>
                  <a:ext cx="156" cy="224"/>
                </a:xfrm>
                <a:custGeom>
                  <a:avLst/>
                  <a:gdLst>
                    <a:gd name="T0" fmla="*/ 0 w 623"/>
                    <a:gd name="T1" fmla="*/ 0 h 893"/>
                    <a:gd name="T2" fmla="*/ 0 w 623"/>
                    <a:gd name="T3" fmla="*/ 0 h 893"/>
                    <a:gd name="T4" fmla="*/ 0 w 623"/>
                    <a:gd name="T5" fmla="*/ 0 h 893"/>
                    <a:gd name="T6" fmla="*/ 0 w 623"/>
                    <a:gd name="T7" fmla="*/ 0 h 893"/>
                    <a:gd name="T8" fmla="*/ 0 w 623"/>
                    <a:gd name="T9" fmla="*/ 0 h 893"/>
                    <a:gd name="T10" fmla="*/ 0 w 623"/>
                    <a:gd name="T11" fmla="*/ 0 h 893"/>
                    <a:gd name="T12" fmla="*/ 0 w 623"/>
                    <a:gd name="T13" fmla="*/ 0 h 893"/>
                    <a:gd name="T14" fmla="*/ 0 w 623"/>
                    <a:gd name="T15" fmla="*/ 0 h 893"/>
                    <a:gd name="T16" fmla="*/ 0 w 623"/>
                    <a:gd name="T17" fmla="*/ 0 h 893"/>
                    <a:gd name="T18" fmla="*/ 0 w 623"/>
                    <a:gd name="T19" fmla="*/ 0 h 893"/>
                    <a:gd name="T20" fmla="*/ 0 w 623"/>
                    <a:gd name="T21" fmla="*/ 0 h 893"/>
                    <a:gd name="T22" fmla="*/ 0 w 623"/>
                    <a:gd name="T23" fmla="*/ 0 h 893"/>
                    <a:gd name="T24" fmla="*/ 0 w 623"/>
                    <a:gd name="T25" fmla="*/ 0 h 893"/>
                    <a:gd name="T26" fmla="*/ 0 w 623"/>
                    <a:gd name="T27" fmla="*/ 0 h 893"/>
                    <a:gd name="T28" fmla="*/ 0 w 623"/>
                    <a:gd name="T29" fmla="*/ 0 h 893"/>
                    <a:gd name="T30" fmla="*/ 0 w 623"/>
                    <a:gd name="T31" fmla="*/ 0 h 893"/>
                    <a:gd name="T32" fmla="*/ 0 w 623"/>
                    <a:gd name="T33" fmla="*/ 0 h 893"/>
                    <a:gd name="T34" fmla="*/ 0 w 623"/>
                    <a:gd name="T35" fmla="*/ 0 h 893"/>
                    <a:gd name="T36" fmla="*/ 0 w 623"/>
                    <a:gd name="T37" fmla="*/ 0 h 893"/>
                    <a:gd name="T38" fmla="*/ 0 w 623"/>
                    <a:gd name="T39" fmla="*/ 0 h 893"/>
                    <a:gd name="T40" fmla="*/ 0 w 623"/>
                    <a:gd name="T41" fmla="*/ 0 h 893"/>
                    <a:gd name="T42" fmla="*/ 0 w 623"/>
                    <a:gd name="T43" fmla="*/ 0 h 893"/>
                    <a:gd name="T44" fmla="*/ 0 w 623"/>
                    <a:gd name="T45" fmla="*/ 0 h 893"/>
                    <a:gd name="T46" fmla="*/ 0 w 623"/>
                    <a:gd name="T47" fmla="*/ 0 h 893"/>
                    <a:gd name="T48" fmla="*/ 0 w 623"/>
                    <a:gd name="T49" fmla="*/ 0 h 893"/>
                    <a:gd name="T50" fmla="*/ 0 w 623"/>
                    <a:gd name="T51" fmla="*/ 0 h 893"/>
                    <a:gd name="T52" fmla="*/ 0 w 623"/>
                    <a:gd name="T53" fmla="*/ 0 h 893"/>
                    <a:gd name="T54" fmla="*/ 0 w 623"/>
                    <a:gd name="T55" fmla="*/ 0 h 893"/>
                    <a:gd name="T56" fmla="*/ 0 w 623"/>
                    <a:gd name="T57" fmla="*/ 0 h 893"/>
                    <a:gd name="T58" fmla="*/ 0 w 623"/>
                    <a:gd name="T59" fmla="*/ 0 h 893"/>
                    <a:gd name="T60" fmla="*/ 0 w 623"/>
                    <a:gd name="T61" fmla="*/ 0 h 893"/>
                    <a:gd name="T62" fmla="*/ 0 w 623"/>
                    <a:gd name="T63" fmla="*/ 0 h 893"/>
                    <a:gd name="T64" fmla="*/ 0 w 623"/>
                    <a:gd name="T65" fmla="*/ 0 h 893"/>
                    <a:gd name="T66" fmla="*/ 0 w 623"/>
                    <a:gd name="T67" fmla="*/ 0 h 893"/>
                    <a:gd name="T68" fmla="*/ 0 w 623"/>
                    <a:gd name="T69" fmla="*/ 0 h 893"/>
                    <a:gd name="T70" fmla="*/ 0 w 623"/>
                    <a:gd name="T71" fmla="*/ 0 h 893"/>
                    <a:gd name="T72" fmla="*/ 0 w 623"/>
                    <a:gd name="T73" fmla="*/ 0 h 893"/>
                    <a:gd name="T74" fmla="*/ 0 w 623"/>
                    <a:gd name="T75" fmla="*/ 0 h 893"/>
                    <a:gd name="T76" fmla="*/ 0 w 623"/>
                    <a:gd name="T77" fmla="*/ 0 h 893"/>
                    <a:gd name="T78" fmla="*/ 0 w 623"/>
                    <a:gd name="T79" fmla="*/ 0 h 893"/>
                    <a:gd name="T80" fmla="*/ 0 w 623"/>
                    <a:gd name="T81" fmla="*/ 0 h 893"/>
                    <a:gd name="T82" fmla="*/ 0 w 623"/>
                    <a:gd name="T83" fmla="*/ 0 h 893"/>
                    <a:gd name="T84" fmla="*/ 0 w 623"/>
                    <a:gd name="T85" fmla="*/ 0 h 893"/>
                    <a:gd name="T86" fmla="*/ 0 w 623"/>
                    <a:gd name="T87" fmla="*/ 0 h 893"/>
                    <a:gd name="T88" fmla="*/ 0 w 623"/>
                    <a:gd name="T89" fmla="*/ 0 h 893"/>
                    <a:gd name="T90" fmla="*/ 0 w 623"/>
                    <a:gd name="T91" fmla="*/ 0 h 893"/>
                    <a:gd name="T92" fmla="*/ 0 w 623"/>
                    <a:gd name="T93" fmla="*/ 0 h 893"/>
                    <a:gd name="T94" fmla="*/ 0 w 623"/>
                    <a:gd name="T95" fmla="*/ 0 h 893"/>
                    <a:gd name="T96" fmla="*/ 0 w 623"/>
                    <a:gd name="T97" fmla="*/ 0 h 893"/>
                    <a:gd name="T98" fmla="*/ 0 w 623"/>
                    <a:gd name="T99" fmla="*/ 0 h 893"/>
                    <a:gd name="T100" fmla="*/ 0 w 623"/>
                    <a:gd name="T101" fmla="*/ 0 h 893"/>
                    <a:gd name="T102" fmla="*/ 0 w 623"/>
                    <a:gd name="T103" fmla="*/ 0 h 893"/>
                    <a:gd name="T104" fmla="*/ 0 w 623"/>
                    <a:gd name="T105" fmla="*/ 0 h 893"/>
                    <a:gd name="T106" fmla="*/ 0 w 623"/>
                    <a:gd name="T107" fmla="*/ 0 h 893"/>
                    <a:gd name="T108" fmla="*/ 0 w 623"/>
                    <a:gd name="T109" fmla="*/ 0 h 89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3"/>
                    <a:gd name="T167" fmla="*/ 623 w 623"/>
                    <a:gd name="T168" fmla="*/ 893 h 89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3">
                      <a:moveTo>
                        <a:pt x="169" y="893"/>
                      </a:moveTo>
                      <a:lnTo>
                        <a:pt x="0" y="777"/>
                      </a:lnTo>
                      <a:lnTo>
                        <a:pt x="16" y="749"/>
                      </a:lnTo>
                      <a:lnTo>
                        <a:pt x="33" y="723"/>
                      </a:lnTo>
                      <a:lnTo>
                        <a:pt x="50" y="698"/>
                      </a:lnTo>
                      <a:lnTo>
                        <a:pt x="67" y="674"/>
                      </a:lnTo>
                      <a:lnTo>
                        <a:pt x="104" y="629"/>
                      </a:lnTo>
                      <a:lnTo>
                        <a:pt x="139" y="588"/>
                      </a:lnTo>
                      <a:lnTo>
                        <a:pt x="154" y="569"/>
                      </a:lnTo>
                      <a:lnTo>
                        <a:pt x="170" y="550"/>
                      </a:lnTo>
                      <a:lnTo>
                        <a:pt x="185" y="530"/>
                      </a:lnTo>
                      <a:lnTo>
                        <a:pt x="198" y="512"/>
                      </a:lnTo>
                      <a:lnTo>
                        <a:pt x="210" y="493"/>
                      </a:lnTo>
                      <a:lnTo>
                        <a:pt x="220" y="474"/>
                      </a:lnTo>
                      <a:lnTo>
                        <a:pt x="228" y="454"/>
                      </a:lnTo>
                      <a:lnTo>
                        <a:pt x="235" y="434"/>
                      </a:lnTo>
                      <a:lnTo>
                        <a:pt x="248" y="397"/>
                      </a:lnTo>
                      <a:lnTo>
                        <a:pt x="260" y="361"/>
                      </a:lnTo>
                      <a:lnTo>
                        <a:pt x="272" y="328"/>
                      </a:lnTo>
                      <a:lnTo>
                        <a:pt x="285" y="298"/>
                      </a:lnTo>
                      <a:lnTo>
                        <a:pt x="297" y="270"/>
                      </a:lnTo>
                      <a:lnTo>
                        <a:pt x="309" y="245"/>
                      </a:lnTo>
                      <a:lnTo>
                        <a:pt x="321" y="221"/>
                      </a:lnTo>
                      <a:lnTo>
                        <a:pt x="333" y="199"/>
                      </a:lnTo>
                      <a:lnTo>
                        <a:pt x="345" y="179"/>
                      </a:lnTo>
                      <a:lnTo>
                        <a:pt x="356" y="161"/>
                      </a:lnTo>
                      <a:lnTo>
                        <a:pt x="368" y="145"/>
                      </a:lnTo>
                      <a:lnTo>
                        <a:pt x="379" y="130"/>
                      </a:lnTo>
                      <a:lnTo>
                        <a:pt x="391" y="117"/>
                      </a:lnTo>
                      <a:lnTo>
                        <a:pt x="403" y="104"/>
                      </a:lnTo>
                      <a:lnTo>
                        <a:pt x="415" y="93"/>
                      </a:lnTo>
                      <a:lnTo>
                        <a:pt x="426" y="84"/>
                      </a:lnTo>
                      <a:lnTo>
                        <a:pt x="438" y="75"/>
                      </a:lnTo>
                      <a:lnTo>
                        <a:pt x="450" y="67"/>
                      </a:lnTo>
                      <a:lnTo>
                        <a:pt x="462" y="60"/>
                      </a:lnTo>
                      <a:lnTo>
                        <a:pt x="474" y="55"/>
                      </a:lnTo>
                      <a:lnTo>
                        <a:pt x="498" y="45"/>
                      </a:lnTo>
                      <a:lnTo>
                        <a:pt x="521" y="35"/>
                      </a:lnTo>
                      <a:lnTo>
                        <a:pt x="572" y="19"/>
                      </a:lnTo>
                      <a:lnTo>
                        <a:pt x="623" y="0"/>
                      </a:lnTo>
                      <a:lnTo>
                        <a:pt x="601" y="19"/>
                      </a:lnTo>
                      <a:lnTo>
                        <a:pt x="581" y="39"/>
                      </a:lnTo>
                      <a:lnTo>
                        <a:pt x="562" y="59"/>
                      </a:lnTo>
                      <a:lnTo>
                        <a:pt x="547" y="80"/>
                      </a:lnTo>
                      <a:lnTo>
                        <a:pt x="532" y="100"/>
                      </a:lnTo>
                      <a:lnTo>
                        <a:pt x="520" y="120"/>
                      </a:lnTo>
                      <a:lnTo>
                        <a:pt x="510" y="140"/>
                      </a:lnTo>
                      <a:lnTo>
                        <a:pt x="499" y="158"/>
                      </a:lnTo>
                      <a:lnTo>
                        <a:pt x="491" y="178"/>
                      </a:lnTo>
                      <a:lnTo>
                        <a:pt x="484" y="198"/>
                      </a:lnTo>
                      <a:lnTo>
                        <a:pt x="479" y="216"/>
                      </a:lnTo>
                      <a:lnTo>
                        <a:pt x="474" y="236"/>
                      </a:lnTo>
                      <a:lnTo>
                        <a:pt x="467" y="274"/>
                      </a:lnTo>
                      <a:lnTo>
                        <a:pt x="462" y="311"/>
                      </a:lnTo>
                      <a:lnTo>
                        <a:pt x="169" y="893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07" name="Freeform 2295"/>
                <p:cNvSpPr>
                  <a:spLocks/>
                </p:cNvSpPr>
                <p:nvPr/>
              </p:nvSpPr>
              <p:spPr bwMode="auto">
                <a:xfrm>
                  <a:off x="4886" y="3306"/>
                  <a:ext cx="156" cy="223"/>
                </a:xfrm>
                <a:custGeom>
                  <a:avLst/>
                  <a:gdLst>
                    <a:gd name="T0" fmla="*/ 0 w 623"/>
                    <a:gd name="T1" fmla="*/ 0 h 894"/>
                    <a:gd name="T2" fmla="*/ 0 w 623"/>
                    <a:gd name="T3" fmla="*/ 0 h 894"/>
                    <a:gd name="T4" fmla="*/ 0 w 623"/>
                    <a:gd name="T5" fmla="*/ 0 h 894"/>
                    <a:gd name="T6" fmla="*/ 0 w 623"/>
                    <a:gd name="T7" fmla="*/ 0 h 894"/>
                    <a:gd name="T8" fmla="*/ 0 w 623"/>
                    <a:gd name="T9" fmla="*/ 0 h 894"/>
                    <a:gd name="T10" fmla="*/ 0 w 623"/>
                    <a:gd name="T11" fmla="*/ 0 h 894"/>
                    <a:gd name="T12" fmla="*/ 0 w 623"/>
                    <a:gd name="T13" fmla="*/ 0 h 894"/>
                    <a:gd name="T14" fmla="*/ 0 w 623"/>
                    <a:gd name="T15" fmla="*/ 0 h 894"/>
                    <a:gd name="T16" fmla="*/ 0 w 623"/>
                    <a:gd name="T17" fmla="*/ 0 h 894"/>
                    <a:gd name="T18" fmla="*/ 0 w 623"/>
                    <a:gd name="T19" fmla="*/ 0 h 894"/>
                    <a:gd name="T20" fmla="*/ 0 w 623"/>
                    <a:gd name="T21" fmla="*/ 0 h 894"/>
                    <a:gd name="T22" fmla="*/ 0 w 623"/>
                    <a:gd name="T23" fmla="*/ 0 h 894"/>
                    <a:gd name="T24" fmla="*/ 0 w 623"/>
                    <a:gd name="T25" fmla="*/ 0 h 894"/>
                    <a:gd name="T26" fmla="*/ 0 w 623"/>
                    <a:gd name="T27" fmla="*/ 0 h 894"/>
                    <a:gd name="T28" fmla="*/ 0 w 623"/>
                    <a:gd name="T29" fmla="*/ 0 h 894"/>
                    <a:gd name="T30" fmla="*/ 0 w 623"/>
                    <a:gd name="T31" fmla="*/ 0 h 894"/>
                    <a:gd name="T32" fmla="*/ 0 w 623"/>
                    <a:gd name="T33" fmla="*/ 0 h 894"/>
                    <a:gd name="T34" fmla="*/ 0 w 623"/>
                    <a:gd name="T35" fmla="*/ 0 h 894"/>
                    <a:gd name="T36" fmla="*/ 0 w 623"/>
                    <a:gd name="T37" fmla="*/ 0 h 894"/>
                    <a:gd name="T38" fmla="*/ 0 w 623"/>
                    <a:gd name="T39" fmla="*/ 0 h 894"/>
                    <a:gd name="T40" fmla="*/ 0 w 623"/>
                    <a:gd name="T41" fmla="*/ 0 h 894"/>
                    <a:gd name="T42" fmla="*/ 0 w 623"/>
                    <a:gd name="T43" fmla="*/ 0 h 894"/>
                    <a:gd name="T44" fmla="*/ 0 w 623"/>
                    <a:gd name="T45" fmla="*/ 0 h 894"/>
                    <a:gd name="T46" fmla="*/ 0 w 623"/>
                    <a:gd name="T47" fmla="*/ 0 h 894"/>
                    <a:gd name="T48" fmla="*/ 0 w 623"/>
                    <a:gd name="T49" fmla="*/ 0 h 894"/>
                    <a:gd name="T50" fmla="*/ 0 w 623"/>
                    <a:gd name="T51" fmla="*/ 0 h 894"/>
                    <a:gd name="T52" fmla="*/ 0 w 623"/>
                    <a:gd name="T53" fmla="*/ 0 h 894"/>
                    <a:gd name="T54" fmla="*/ 0 w 623"/>
                    <a:gd name="T55" fmla="*/ 0 h 894"/>
                    <a:gd name="T56" fmla="*/ 0 w 623"/>
                    <a:gd name="T57" fmla="*/ 0 h 894"/>
                    <a:gd name="T58" fmla="*/ 0 w 623"/>
                    <a:gd name="T59" fmla="*/ 0 h 894"/>
                    <a:gd name="T60" fmla="*/ 0 w 623"/>
                    <a:gd name="T61" fmla="*/ 0 h 894"/>
                    <a:gd name="T62" fmla="*/ 0 w 623"/>
                    <a:gd name="T63" fmla="*/ 0 h 894"/>
                    <a:gd name="T64" fmla="*/ 0 w 623"/>
                    <a:gd name="T65" fmla="*/ 0 h 894"/>
                    <a:gd name="T66" fmla="*/ 0 w 623"/>
                    <a:gd name="T67" fmla="*/ 0 h 894"/>
                    <a:gd name="T68" fmla="*/ 0 w 623"/>
                    <a:gd name="T69" fmla="*/ 0 h 894"/>
                    <a:gd name="T70" fmla="*/ 0 w 623"/>
                    <a:gd name="T71" fmla="*/ 0 h 894"/>
                    <a:gd name="T72" fmla="*/ 0 w 623"/>
                    <a:gd name="T73" fmla="*/ 0 h 894"/>
                    <a:gd name="T74" fmla="*/ 0 w 623"/>
                    <a:gd name="T75" fmla="*/ 0 h 894"/>
                    <a:gd name="T76" fmla="*/ 0 w 623"/>
                    <a:gd name="T77" fmla="*/ 0 h 894"/>
                    <a:gd name="T78" fmla="*/ 0 w 623"/>
                    <a:gd name="T79" fmla="*/ 0 h 894"/>
                    <a:gd name="T80" fmla="*/ 0 w 623"/>
                    <a:gd name="T81" fmla="*/ 0 h 894"/>
                    <a:gd name="T82" fmla="*/ 0 w 623"/>
                    <a:gd name="T83" fmla="*/ 0 h 894"/>
                    <a:gd name="T84" fmla="*/ 0 w 623"/>
                    <a:gd name="T85" fmla="*/ 0 h 894"/>
                    <a:gd name="T86" fmla="*/ 0 w 623"/>
                    <a:gd name="T87" fmla="*/ 0 h 894"/>
                    <a:gd name="T88" fmla="*/ 0 w 623"/>
                    <a:gd name="T89" fmla="*/ 0 h 894"/>
                    <a:gd name="T90" fmla="*/ 0 w 623"/>
                    <a:gd name="T91" fmla="*/ 0 h 894"/>
                    <a:gd name="T92" fmla="*/ 0 w 623"/>
                    <a:gd name="T93" fmla="*/ 0 h 894"/>
                    <a:gd name="T94" fmla="*/ 0 w 623"/>
                    <a:gd name="T95" fmla="*/ 0 h 894"/>
                    <a:gd name="T96" fmla="*/ 0 w 623"/>
                    <a:gd name="T97" fmla="*/ 0 h 894"/>
                    <a:gd name="T98" fmla="*/ 0 w 623"/>
                    <a:gd name="T99" fmla="*/ 0 h 894"/>
                    <a:gd name="T100" fmla="*/ 0 w 623"/>
                    <a:gd name="T101" fmla="*/ 0 h 894"/>
                    <a:gd name="T102" fmla="*/ 0 w 623"/>
                    <a:gd name="T103" fmla="*/ 0 h 894"/>
                    <a:gd name="T104" fmla="*/ 0 w 623"/>
                    <a:gd name="T105" fmla="*/ 0 h 894"/>
                    <a:gd name="T106" fmla="*/ 0 w 623"/>
                    <a:gd name="T107" fmla="*/ 0 h 894"/>
                    <a:gd name="T108" fmla="*/ 0 w 623"/>
                    <a:gd name="T109" fmla="*/ 0 h 8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4"/>
                    <a:gd name="T167" fmla="*/ 623 w 623"/>
                    <a:gd name="T168" fmla="*/ 894 h 8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4">
                      <a:moveTo>
                        <a:pt x="169" y="0"/>
                      </a:moveTo>
                      <a:lnTo>
                        <a:pt x="0" y="116"/>
                      </a:lnTo>
                      <a:lnTo>
                        <a:pt x="16" y="144"/>
                      </a:lnTo>
                      <a:lnTo>
                        <a:pt x="33" y="170"/>
                      </a:lnTo>
                      <a:lnTo>
                        <a:pt x="50" y="195"/>
                      </a:lnTo>
                      <a:lnTo>
                        <a:pt x="67" y="219"/>
                      </a:lnTo>
                      <a:lnTo>
                        <a:pt x="104" y="264"/>
                      </a:lnTo>
                      <a:lnTo>
                        <a:pt x="139" y="305"/>
                      </a:lnTo>
                      <a:lnTo>
                        <a:pt x="154" y="325"/>
                      </a:lnTo>
                      <a:lnTo>
                        <a:pt x="170" y="343"/>
                      </a:lnTo>
                      <a:lnTo>
                        <a:pt x="185" y="363"/>
                      </a:lnTo>
                      <a:lnTo>
                        <a:pt x="198" y="381"/>
                      </a:lnTo>
                      <a:lnTo>
                        <a:pt x="210" y="400"/>
                      </a:lnTo>
                      <a:lnTo>
                        <a:pt x="220" y="420"/>
                      </a:lnTo>
                      <a:lnTo>
                        <a:pt x="228" y="438"/>
                      </a:lnTo>
                      <a:lnTo>
                        <a:pt x="235" y="458"/>
                      </a:lnTo>
                      <a:lnTo>
                        <a:pt x="248" y="496"/>
                      </a:lnTo>
                      <a:lnTo>
                        <a:pt x="260" y="532"/>
                      </a:lnTo>
                      <a:lnTo>
                        <a:pt x="272" y="564"/>
                      </a:lnTo>
                      <a:lnTo>
                        <a:pt x="285" y="594"/>
                      </a:lnTo>
                      <a:lnTo>
                        <a:pt x="297" y="623"/>
                      </a:lnTo>
                      <a:lnTo>
                        <a:pt x="309" y="648"/>
                      </a:lnTo>
                      <a:lnTo>
                        <a:pt x="321" y="672"/>
                      </a:lnTo>
                      <a:lnTo>
                        <a:pt x="333" y="694"/>
                      </a:lnTo>
                      <a:lnTo>
                        <a:pt x="345" y="714"/>
                      </a:lnTo>
                      <a:lnTo>
                        <a:pt x="356" y="731"/>
                      </a:lnTo>
                      <a:lnTo>
                        <a:pt x="368" y="748"/>
                      </a:lnTo>
                      <a:lnTo>
                        <a:pt x="379" y="763"/>
                      </a:lnTo>
                      <a:lnTo>
                        <a:pt x="391" y="776"/>
                      </a:lnTo>
                      <a:lnTo>
                        <a:pt x="403" y="788"/>
                      </a:lnTo>
                      <a:lnTo>
                        <a:pt x="415" y="800"/>
                      </a:lnTo>
                      <a:lnTo>
                        <a:pt x="426" y="809"/>
                      </a:lnTo>
                      <a:lnTo>
                        <a:pt x="438" y="818"/>
                      </a:lnTo>
                      <a:lnTo>
                        <a:pt x="450" y="825"/>
                      </a:lnTo>
                      <a:lnTo>
                        <a:pt x="462" y="833"/>
                      </a:lnTo>
                      <a:lnTo>
                        <a:pt x="474" y="838"/>
                      </a:lnTo>
                      <a:lnTo>
                        <a:pt x="498" y="849"/>
                      </a:lnTo>
                      <a:lnTo>
                        <a:pt x="521" y="858"/>
                      </a:lnTo>
                      <a:lnTo>
                        <a:pt x="572" y="874"/>
                      </a:lnTo>
                      <a:lnTo>
                        <a:pt x="623" y="894"/>
                      </a:lnTo>
                      <a:lnTo>
                        <a:pt x="601" y="874"/>
                      </a:lnTo>
                      <a:lnTo>
                        <a:pt x="581" y="853"/>
                      </a:lnTo>
                      <a:lnTo>
                        <a:pt x="562" y="833"/>
                      </a:lnTo>
                      <a:lnTo>
                        <a:pt x="547" y="813"/>
                      </a:lnTo>
                      <a:lnTo>
                        <a:pt x="532" y="793"/>
                      </a:lnTo>
                      <a:lnTo>
                        <a:pt x="520" y="773"/>
                      </a:lnTo>
                      <a:lnTo>
                        <a:pt x="510" y="754"/>
                      </a:lnTo>
                      <a:lnTo>
                        <a:pt x="499" y="734"/>
                      </a:lnTo>
                      <a:lnTo>
                        <a:pt x="491" y="715"/>
                      </a:lnTo>
                      <a:lnTo>
                        <a:pt x="484" y="696"/>
                      </a:lnTo>
                      <a:lnTo>
                        <a:pt x="479" y="676"/>
                      </a:lnTo>
                      <a:lnTo>
                        <a:pt x="474" y="657"/>
                      </a:lnTo>
                      <a:lnTo>
                        <a:pt x="467" y="619"/>
                      </a:lnTo>
                      <a:lnTo>
                        <a:pt x="462" y="582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08" name="Freeform 2296"/>
                <p:cNvSpPr>
                  <a:spLocks/>
                </p:cNvSpPr>
                <p:nvPr/>
              </p:nvSpPr>
              <p:spPr bwMode="auto">
                <a:xfrm>
                  <a:off x="4886" y="3306"/>
                  <a:ext cx="156" cy="223"/>
                </a:xfrm>
                <a:custGeom>
                  <a:avLst/>
                  <a:gdLst>
                    <a:gd name="T0" fmla="*/ 0 w 623"/>
                    <a:gd name="T1" fmla="*/ 0 h 894"/>
                    <a:gd name="T2" fmla="*/ 0 w 623"/>
                    <a:gd name="T3" fmla="*/ 0 h 894"/>
                    <a:gd name="T4" fmla="*/ 0 w 623"/>
                    <a:gd name="T5" fmla="*/ 0 h 894"/>
                    <a:gd name="T6" fmla="*/ 0 w 623"/>
                    <a:gd name="T7" fmla="*/ 0 h 894"/>
                    <a:gd name="T8" fmla="*/ 0 w 623"/>
                    <a:gd name="T9" fmla="*/ 0 h 894"/>
                    <a:gd name="T10" fmla="*/ 0 w 623"/>
                    <a:gd name="T11" fmla="*/ 0 h 894"/>
                    <a:gd name="T12" fmla="*/ 0 w 623"/>
                    <a:gd name="T13" fmla="*/ 0 h 894"/>
                    <a:gd name="T14" fmla="*/ 0 w 623"/>
                    <a:gd name="T15" fmla="*/ 0 h 894"/>
                    <a:gd name="T16" fmla="*/ 0 w 623"/>
                    <a:gd name="T17" fmla="*/ 0 h 894"/>
                    <a:gd name="T18" fmla="*/ 0 w 623"/>
                    <a:gd name="T19" fmla="*/ 0 h 894"/>
                    <a:gd name="T20" fmla="*/ 0 w 623"/>
                    <a:gd name="T21" fmla="*/ 0 h 894"/>
                    <a:gd name="T22" fmla="*/ 0 w 623"/>
                    <a:gd name="T23" fmla="*/ 0 h 894"/>
                    <a:gd name="T24" fmla="*/ 0 w 623"/>
                    <a:gd name="T25" fmla="*/ 0 h 894"/>
                    <a:gd name="T26" fmla="*/ 0 w 623"/>
                    <a:gd name="T27" fmla="*/ 0 h 894"/>
                    <a:gd name="T28" fmla="*/ 0 w 623"/>
                    <a:gd name="T29" fmla="*/ 0 h 894"/>
                    <a:gd name="T30" fmla="*/ 0 w 623"/>
                    <a:gd name="T31" fmla="*/ 0 h 894"/>
                    <a:gd name="T32" fmla="*/ 0 w 623"/>
                    <a:gd name="T33" fmla="*/ 0 h 894"/>
                    <a:gd name="T34" fmla="*/ 0 w 623"/>
                    <a:gd name="T35" fmla="*/ 0 h 894"/>
                    <a:gd name="T36" fmla="*/ 0 w 623"/>
                    <a:gd name="T37" fmla="*/ 0 h 894"/>
                    <a:gd name="T38" fmla="*/ 0 w 623"/>
                    <a:gd name="T39" fmla="*/ 0 h 894"/>
                    <a:gd name="T40" fmla="*/ 0 w 623"/>
                    <a:gd name="T41" fmla="*/ 0 h 894"/>
                    <a:gd name="T42" fmla="*/ 0 w 623"/>
                    <a:gd name="T43" fmla="*/ 0 h 894"/>
                    <a:gd name="T44" fmla="*/ 0 w 623"/>
                    <a:gd name="T45" fmla="*/ 0 h 894"/>
                    <a:gd name="T46" fmla="*/ 0 w 623"/>
                    <a:gd name="T47" fmla="*/ 0 h 894"/>
                    <a:gd name="T48" fmla="*/ 0 w 623"/>
                    <a:gd name="T49" fmla="*/ 0 h 894"/>
                    <a:gd name="T50" fmla="*/ 0 w 623"/>
                    <a:gd name="T51" fmla="*/ 0 h 894"/>
                    <a:gd name="T52" fmla="*/ 0 w 623"/>
                    <a:gd name="T53" fmla="*/ 0 h 894"/>
                    <a:gd name="T54" fmla="*/ 0 w 623"/>
                    <a:gd name="T55" fmla="*/ 0 h 894"/>
                    <a:gd name="T56" fmla="*/ 0 w 623"/>
                    <a:gd name="T57" fmla="*/ 0 h 894"/>
                    <a:gd name="T58" fmla="*/ 0 w 623"/>
                    <a:gd name="T59" fmla="*/ 0 h 894"/>
                    <a:gd name="T60" fmla="*/ 0 w 623"/>
                    <a:gd name="T61" fmla="*/ 0 h 894"/>
                    <a:gd name="T62" fmla="*/ 0 w 623"/>
                    <a:gd name="T63" fmla="*/ 0 h 894"/>
                    <a:gd name="T64" fmla="*/ 0 w 623"/>
                    <a:gd name="T65" fmla="*/ 0 h 894"/>
                    <a:gd name="T66" fmla="*/ 0 w 623"/>
                    <a:gd name="T67" fmla="*/ 0 h 894"/>
                    <a:gd name="T68" fmla="*/ 0 w 623"/>
                    <a:gd name="T69" fmla="*/ 0 h 894"/>
                    <a:gd name="T70" fmla="*/ 0 w 623"/>
                    <a:gd name="T71" fmla="*/ 0 h 894"/>
                    <a:gd name="T72" fmla="*/ 0 w 623"/>
                    <a:gd name="T73" fmla="*/ 0 h 894"/>
                    <a:gd name="T74" fmla="*/ 0 w 623"/>
                    <a:gd name="T75" fmla="*/ 0 h 894"/>
                    <a:gd name="T76" fmla="*/ 0 w 623"/>
                    <a:gd name="T77" fmla="*/ 0 h 894"/>
                    <a:gd name="T78" fmla="*/ 0 w 623"/>
                    <a:gd name="T79" fmla="*/ 0 h 894"/>
                    <a:gd name="T80" fmla="*/ 0 w 623"/>
                    <a:gd name="T81" fmla="*/ 0 h 894"/>
                    <a:gd name="T82" fmla="*/ 0 w 623"/>
                    <a:gd name="T83" fmla="*/ 0 h 894"/>
                    <a:gd name="T84" fmla="*/ 0 w 623"/>
                    <a:gd name="T85" fmla="*/ 0 h 894"/>
                    <a:gd name="T86" fmla="*/ 0 w 623"/>
                    <a:gd name="T87" fmla="*/ 0 h 894"/>
                    <a:gd name="T88" fmla="*/ 0 w 623"/>
                    <a:gd name="T89" fmla="*/ 0 h 894"/>
                    <a:gd name="T90" fmla="*/ 0 w 623"/>
                    <a:gd name="T91" fmla="*/ 0 h 894"/>
                    <a:gd name="T92" fmla="*/ 0 w 623"/>
                    <a:gd name="T93" fmla="*/ 0 h 894"/>
                    <a:gd name="T94" fmla="*/ 0 w 623"/>
                    <a:gd name="T95" fmla="*/ 0 h 894"/>
                    <a:gd name="T96" fmla="*/ 0 w 623"/>
                    <a:gd name="T97" fmla="*/ 0 h 894"/>
                    <a:gd name="T98" fmla="*/ 0 w 623"/>
                    <a:gd name="T99" fmla="*/ 0 h 894"/>
                    <a:gd name="T100" fmla="*/ 0 w 623"/>
                    <a:gd name="T101" fmla="*/ 0 h 894"/>
                    <a:gd name="T102" fmla="*/ 0 w 623"/>
                    <a:gd name="T103" fmla="*/ 0 h 894"/>
                    <a:gd name="T104" fmla="*/ 0 w 623"/>
                    <a:gd name="T105" fmla="*/ 0 h 894"/>
                    <a:gd name="T106" fmla="*/ 0 w 623"/>
                    <a:gd name="T107" fmla="*/ 0 h 894"/>
                    <a:gd name="T108" fmla="*/ 0 w 623"/>
                    <a:gd name="T109" fmla="*/ 0 h 8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4"/>
                    <a:gd name="T167" fmla="*/ 623 w 623"/>
                    <a:gd name="T168" fmla="*/ 894 h 8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4">
                      <a:moveTo>
                        <a:pt x="169" y="0"/>
                      </a:moveTo>
                      <a:lnTo>
                        <a:pt x="0" y="116"/>
                      </a:lnTo>
                      <a:lnTo>
                        <a:pt x="16" y="144"/>
                      </a:lnTo>
                      <a:lnTo>
                        <a:pt x="33" y="170"/>
                      </a:lnTo>
                      <a:lnTo>
                        <a:pt x="50" y="195"/>
                      </a:lnTo>
                      <a:lnTo>
                        <a:pt x="67" y="219"/>
                      </a:lnTo>
                      <a:lnTo>
                        <a:pt x="104" y="264"/>
                      </a:lnTo>
                      <a:lnTo>
                        <a:pt x="139" y="305"/>
                      </a:lnTo>
                      <a:lnTo>
                        <a:pt x="154" y="325"/>
                      </a:lnTo>
                      <a:lnTo>
                        <a:pt x="170" y="343"/>
                      </a:lnTo>
                      <a:lnTo>
                        <a:pt x="185" y="363"/>
                      </a:lnTo>
                      <a:lnTo>
                        <a:pt x="198" y="381"/>
                      </a:lnTo>
                      <a:lnTo>
                        <a:pt x="210" y="400"/>
                      </a:lnTo>
                      <a:lnTo>
                        <a:pt x="220" y="420"/>
                      </a:lnTo>
                      <a:lnTo>
                        <a:pt x="228" y="438"/>
                      </a:lnTo>
                      <a:lnTo>
                        <a:pt x="235" y="458"/>
                      </a:lnTo>
                      <a:lnTo>
                        <a:pt x="248" y="496"/>
                      </a:lnTo>
                      <a:lnTo>
                        <a:pt x="260" y="532"/>
                      </a:lnTo>
                      <a:lnTo>
                        <a:pt x="272" y="564"/>
                      </a:lnTo>
                      <a:lnTo>
                        <a:pt x="285" y="594"/>
                      </a:lnTo>
                      <a:lnTo>
                        <a:pt x="297" y="623"/>
                      </a:lnTo>
                      <a:lnTo>
                        <a:pt x="309" y="648"/>
                      </a:lnTo>
                      <a:lnTo>
                        <a:pt x="321" y="672"/>
                      </a:lnTo>
                      <a:lnTo>
                        <a:pt x="333" y="694"/>
                      </a:lnTo>
                      <a:lnTo>
                        <a:pt x="345" y="714"/>
                      </a:lnTo>
                      <a:lnTo>
                        <a:pt x="356" y="731"/>
                      </a:lnTo>
                      <a:lnTo>
                        <a:pt x="368" y="748"/>
                      </a:lnTo>
                      <a:lnTo>
                        <a:pt x="379" y="763"/>
                      </a:lnTo>
                      <a:lnTo>
                        <a:pt x="391" y="776"/>
                      </a:lnTo>
                      <a:lnTo>
                        <a:pt x="403" y="788"/>
                      </a:lnTo>
                      <a:lnTo>
                        <a:pt x="415" y="800"/>
                      </a:lnTo>
                      <a:lnTo>
                        <a:pt x="426" y="809"/>
                      </a:lnTo>
                      <a:lnTo>
                        <a:pt x="438" y="818"/>
                      </a:lnTo>
                      <a:lnTo>
                        <a:pt x="450" y="825"/>
                      </a:lnTo>
                      <a:lnTo>
                        <a:pt x="462" y="833"/>
                      </a:lnTo>
                      <a:lnTo>
                        <a:pt x="474" y="838"/>
                      </a:lnTo>
                      <a:lnTo>
                        <a:pt x="498" y="849"/>
                      </a:lnTo>
                      <a:lnTo>
                        <a:pt x="521" y="858"/>
                      </a:lnTo>
                      <a:lnTo>
                        <a:pt x="572" y="874"/>
                      </a:lnTo>
                      <a:lnTo>
                        <a:pt x="623" y="894"/>
                      </a:lnTo>
                      <a:lnTo>
                        <a:pt x="601" y="874"/>
                      </a:lnTo>
                      <a:lnTo>
                        <a:pt x="581" y="853"/>
                      </a:lnTo>
                      <a:lnTo>
                        <a:pt x="562" y="833"/>
                      </a:lnTo>
                      <a:lnTo>
                        <a:pt x="547" y="813"/>
                      </a:lnTo>
                      <a:lnTo>
                        <a:pt x="532" y="793"/>
                      </a:lnTo>
                      <a:lnTo>
                        <a:pt x="520" y="773"/>
                      </a:lnTo>
                      <a:lnTo>
                        <a:pt x="510" y="754"/>
                      </a:lnTo>
                      <a:lnTo>
                        <a:pt x="499" y="734"/>
                      </a:lnTo>
                      <a:lnTo>
                        <a:pt x="491" y="715"/>
                      </a:lnTo>
                      <a:lnTo>
                        <a:pt x="484" y="696"/>
                      </a:lnTo>
                      <a:lnTo>
                        <a:pt x="479" y="676"/>
                      </a:lnTo>
                      <a:lnTo>
                        <a:pt x="474" y="657"/>
                      </a:lnTo>
                      <a:lnTo>
                        <a:pt x="467" y="619"/>
                      </a:lnTo>
                      <a:lnTo>
                        <a:pt x="462" y="582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09" name="Freeform 2297"/>
                <p:cNvSpPr>
                  <a:spLocks/>
                </p:cNvSpPr>
                <p:nvPr/>
              </p:nvSpPr>
              <p:spPr bwMode="auto">
                <a:xfrm>
                  <a:off x="5035" y="2079"/>
                  <a:ext cx="214" cy="170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681"/>
                      </a:moveTo>
                      <a:lnTo>
                        <a:pt x="0" y="512"/>
                      </a:lnTo>
                      <a:lnTo>
                        <a:pt x="25" y="493"/>
                      </a:lnTo>
                      <a:lnTo>
                        <a:pt x="51" y="473"/>
                      </a:lnTo>
                      <a:lnTo>
                        <a:pt x="76" y="456"/>
                      </a:lnTo>
                      <a:lnTo>
                        <a:pt x="101" y="440"/>
                      </a:lnTo>
                      <a:lnTo>
                        <a:pt x="150" y="411"/>
                      </a:lnTo>
                      <a:lnTo>
                        <a:pt x="197" y="384"/>
                      </a:lnTo>
                      <a:lnTo>
                        <a:pt x="219" y="371"/>
                      </a:lnTo>
                      <a:lnTo>
                        <a:pt x="241" y="359"/>
                      </a:lnTo>
                      <a:lnTo>
                        <a:pt x="260" y="346"/>
                      </a:lnTo>
                      <a:lnTo>
                        <a:pt x="280" y="333"/>
                      </a:lnTo>
                      <a:lnTo>
                        <a:pt x="297" y="320"/>
                      </a:lnTo>
                      <a:lnTo>
                        <a:pt x="313" y="305"/>
                      </a:lnTo>
                      <a:lnTo>
                        <a:pt x="329" y="291"/>
                      </a:lnTo>
                      <a:lnTo>
                        <a:pt x="341" y="273"/>
                      </a:lnTo>
                      <a:lnTo>
                        <a:pt x="366" y="243"/>
                      </a:lnTo>
                      <a:lnTo>
                        <a:pt x="390" y="214"/>
                      </a:lnTo>
                      <a:lnTo>
                        <a:pt x="414" y="188"/>
                      </a:lnTo>
                      <a:lnTo>
                        <a:pt x="435" y="164"/>
                      </a:lnTo>
                      <a:lnTo>
                        <a:pt x="456" y="141"/>
                      </a:lnTo>
                      <a:lnTo>
                        <a:pt x="476" y="122"/>
                      </a:lnTo>
                      <a:lnTo>
                        <a:pt x="495" y="103"/>
                      </a:lnTo>
                      <a:lnTo>
                        <a:pt x="514" y="87"/>
                      </a:lnTo>
                      <a:lnTo>
                        <a:pt x="532" y="73"/>
                      </a:lnTo>
                      <a:lnTo>
                        <a:pt x="549" y="60"/>
                      </a:lnTo>
                      <a:lnTo>
                        <a:pt x="567" y="49"/>
                      </a:lnTo>
                      <a:lnTo>
                        <a:pt x="582" y="39"/>
                      </a:lnTo>
                      <a:lnTo>
                        <a:pt x="598" y="31"/>
                      </a:lnTo>
                      <a:lnTo>
                        <a:pt x="614" y="23"/>
                      </a:lnTo>
                      <a:lnTo>
                        <a:pt x="629" y="17"/>
                      </a:lnTo>
                      <a:lnTo>
                        <a:pt x="643" y="12"/>
                      </a:lnTo>
                      <a:lnTo>
                        <a:pt x="656" y="8"/>
                      </a:lnTo>
                      <a:lnTo>
                        <a:pt x="671" y="6"/>
                      </a:lnTo>
                      <a:lnTo>
                        <a:pt x="684" y="3"/>
                      </a:lnTo>
                      <a:lnTo>
                        <a:pt x="697" y="2"/>
                      </a:lnTo>
                      <a:lnTo>
                        <a:pt x="724" y="0"/>
                      </a:lnTo>
                      <a:lnTo>
                        <a:pt x="749" y="0"/>
                      </a:lnTo>
                      <a:lnTo>
                        <a:pt x="802" y="3"/>
                      </a:lnTo>
                      <a:lnTo>
                        <a:pt x="857" y="2"/>
                      </a:lnTo>
                      <a:lnTo>
                        <a:pt x="829" y="13"/>
                      </a:lnTo>
                      <a:lnTo>
                        <a:pt x="803" y="25"/>
                      </a:lnTo>
                      <a:lnTo>
                        <a:pt x="779" y="37"/>
                      </a:lnTo>
                      <a:lnTo>
                        <a:pt x="757" y="50"/>
                      </a:lnTo>
                      <a:lnTo>
                        <a:pt x="737" y="64"/>
                      </a:lnTo>
                      <a:lnTo>
                        <a:pt x="718" y="78"/>
                      </a:lnTo>
                      <a:lnTo>
                        <a:pt x="701" y="93"/>
                      </a:lnTo>
                      <a:lnTo>
                        <a:pt x="685" y="108"/>
                      </a:lnTo>
                      <a:lnTo>
                        <a:pt x="671" y="123"/>
                      </a:lnTo>
                      <a:lnTo>
                        <a:pt x="658" y="139"/>
                      </a:lnTo>
                      <a:lnTo>
                        <a:pt x="646" y="155"/>
                      </a:lnTo>
                      <a:lnTo>
                        <a:pt x="634" y="172"/>
                      </a:lnTo>
                      <a:lnTo>
                        <a:pt x="614" y="205"/>
                      </a:lnTo>
                      <a:lnTo>
                        <a:pt x="597" y="238"/>
                      </a:lnTo>
                      <a:lnTo>
                        <a:pt x="119" y="681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10" name="Freeform 2298"/>
                <p:cNvSpPr>
                  <a:spLocks/>
                </p:cNvSpPr>
                <p:nvPr/>
              </p:nvSpPr>
              <p:spPr bwMode="auto">
                <a:xfrm>
                  <a:off x="5035" y="2079"/>
                  <a:ext cx="214" cy="170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681"/>
                      </a:moveTo>
                      <a:lnTo>
                        <a:pt x="0" y="512"/>
                      </a:lnTo>
                      <a:lnTo>
                        <a:pt x="25" y="493"/>
                      </a:lnTo>
                      <a:lnTo>
                        <a:pt x="51" y="473"/>
                      </a:lnTo>
                      <a:lnTo>
                        <a:pt x="76" y="456"/>
                      </a:lnTo>
                      <a:lnTo>
                        <a:pt x="101" y="440"/>
                      </a:lnTo>
                      <a:lnTo>
                        <a:pt x="150" y="411"/>
                      </a:lnTo>
                      <a:lnTo>
                        <a:pt x="197" y="384"/>
                      </a:lnTo>
                      <a:lnTo>
                        <a:pt x="219" y="371"/>
                      </a:lnTo>
                      <a:lnTo>
                        <a:pt x="241" y="359"/>
                      </a:lnTo>
                      <a:lnTo>
                        <a:pt x="260" y="346"/>
                      </a:lnTo>
                      <a:lnTo>
                        <a:pt x="280" y="333"/>
                      </a:lnTo>
                      <a:lnTo>
                        <a:pt x="297" y="320"/>
                      </a:lnTo>
                      <a:lnTo>
                        <a:pt x="313" y="305"/>
                      </a:lnTo>
                      <a:lnTo>
                        <a:pt x="329" y="291"/>
                      </a:lnTo>
                      <a:lnTo>
                        <a:pt x="341" y="273"/>
                      </a:lnTo>
                      <a:lnTo>
                        <a:pt x="366" y="243"/>
                      </a:lnTo>
                      <a:lnTo>
                        <a:pt x="390" y="214"/>
                      </a:lnTo>
                      <a:lnTo>
                        <a:pt x="414" y="188"/>
                      </a:lnTo>
                      <a:lnTo>
                        <a:pt x="435" y="164"/>
                      </a:lnTo>
                      <a:lnTo>
                        <a:pt x="456" y="141"/>
                      </a:lnTo>
                      <a:lnTo>
                        <a:pt x="476" y="122"/>
                      </a:lnTo>
                      <a:lnTo>
                        <a:pt x="495" y="103"/>
                      </a:lnTo>
                      <a:lnTo>
                        <a:pt x="514" y="87"/>
                      </a:lnTo>
                      <a:lnTo>
                        <a:pt x="532" y="73"/>
                      </a:lnTo>
                      <a:lnTo>
                        <a:pt x="549" y="60"/>
                      </a:lnTo>
                      <a:lnTo>
                        <a:pt x="567" y="49"/>
                      </a:lnTo>
                      <a:lnTo>
                        <a:pt x="582" y="39"/>
                      </a:lnTo>
                      <a:lnTo>
                        <a:pt x="598" y="31"/>
                      </a:lnTo>
                      <a:lnTo>
                        <a:pt x="614" y="23"/>
                      </a:lnTo>
                      <a:lnTo>
                        <a:pt x="629" y="17"/>
                      </a:lnTo>
                      <a:lnTo>
                        <a:pt x="643" y="12"/>
                      </a:lnTo>
                      <a:lnTo>
                        <a:pt x="656" y="8"/>
                      </a:lnTo>
                      <a:lnTo>
                        <a:pt x="671" y="6"/>
                      </a:lnTo>
                      <a:lnTo>
                        <a:pt x="684" y="3"/>
                      </a:lnTo>
                      <a:lnTo>
                        <a:pt x="697" y="2"/>
                      </a:lnTo>
                      <a:lnTo>
                        <a:pt x="724" y="0"/>
                      </a:lnTo>
                      <a:lnTo>
                        <a:pt x="749" y="0"/>
                      </a:lnTo>
                      <a:lnTo>
                        <a:pt x="802" y="3"/>
                      </a:lnTo>
                      <a:lnTo>
                        <a:pt x="857" y="2"/>
                      </a:lnTo>
                      <a:lnTo>
                        <a:pt x="829" y="13"/>
                      </a:lnTo>
                      <a:lnTo>
                        <a:pt x="803" y="25"/>
                      </a:lnTo>
                      <a:lnTo>
                        <a:pt x="779" y="37"/>
                      </a:lnTo>
                      <a:lnTo>
                        <a:pt x="757" y="50"/>
                      </a:lnTo>
                      <a:lnTo>
                        <a:pt x="737" y="64"/>
                      </a:lnTo>
                      <a:lnTo>
                        <a:pt x="718" y="78"/>
                      </a:lnTo>
                      <a:lnTo>
                        <a:pt x="701" y="93"/>
                      </a:lnTo>
                      <a:lnTo>
                        <a:pt x="685" y="108"/>
                      </a:lnTo>
                      <a:lnTo>
                        <a:pt x="671" y="123"/>
                      </a:lnTo>
                      <a:lnTo>
                        <a:pt x="658" y="139"/>
                      </a:lnTo>
                      <a:lnTo>
                        <a:pt x="646" y="155"/>
                      </a:lnTo>
                      <a:lnTo>
                        <a:pt x="634" y="172"/>
                      </a:lnTo>
                      <a:lnTo>
                        <a:pt x="614" y="205"/>
                      </a:lnTo>
                      <a:lnTo>
                        <a:pt x="597" y="238"/>
                      </a:lnTo>
                      <a:lnTo>
                        <a:pt x="119" y="681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11" name="Freeform 2299"/>
                <p:cNvSpPr>
                  <a:spLocks/>
                </p:cNvSpPr>
                <p:nvPr/>
              </p:nvSpPr>
              <p:spPr bwMode="auto">
                <a:xfrm>
                  <a:off x="5035" y="3158"/>
                  <a:ext cx="214" cy="171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0"/>
                      </a:moveTo>
                      <a:lnTo>
                        <a:pt x="0" y="169"/>
                      </a:lnTo>
                      <a:lnTo>
                        <a:pt x="25" y="189"/>
                      </a:lnTo>
                      <a:lnTo>
                        <a:pt x="51" y="207"/>
                      </a:lnTo>
                      <a:lnTo>
                        <a:pt x="76" y="226"/>
                      </a:lnTo>
                      <a:lnTo>
                        <a:pt x="101" y="241"/>
                      </a:lnTo>
                      <a:lnTo>
                        <a:pt x="150" y="270"/>
                      </a:lnTo>
                      <a:lnTo>
                        <a:pt x="197" y="297"/>
                      </a:lnTo>
                      <a:lnTo>
                        <a:pt x="219" y="309"/>
                      </a:lnTo>
                      <a:lnTo>
                        <a:pt x="241" y="322"/>
                      </a:lnTo>
                      <a:lnTo>
                        <a:pt x="260" y="335"/>
                      </a:lnTo>
                      <a:lnTo>
                        <a:pt x="280" y="347"/>
                      </a:lnTo>
                      <a:lnTo>
                        <a:pt x="297" y="362"/>
                      </a:lnTo>
                      <a:lnTo>
                        <a:pt x="313" y="376"/>
                      </a:lnTo>
                      <a:lnTo>
                        <a:pt x="329" y="391"/>
                      </a:lnTo>
                      <a:lnTo>
                        <a:pt x="341" y="406"/>
                      </a:lnTo>
                      <a:lnTo>
                        <a:pt x="366" y="438"/>
                      </a:lnTo>
                      <a:lnTo>
                        <a:pt x="390" y="467"/>
                      </a:lnTo>
                      <a:lnTo>
                        <a:pt x="414" y="494"/>
                      </a:lnTo>
                      <a:lnTo>
                        <a:pt x="435" y="517"/>
                      </a:lnTo>
                      <a:lnTo>
                        <a:pt x="456" y="540"/>
                      </a:lnTo>
                      <a:lnTo>
                        <a:pt x="476" y="560"/>
                      </a:lnTo>
                      <a:lnTo>
                        <a:pt x="495" y="577"/>
                      </a:lnTo>
                      <a:lnTo>
                        <a:pt x="514" y="594"/>
                      </a:lnTo>
                      <a:lnTo>
                        <a:pt x="532" y="608"/>
                      </a:lnTo>
                      <a:lnTo>
                        <a:pt x="549" y="620"/>
                      </a:lnTo>
                      <a:lnTo>
                        <a:pt x="567" y="632"/>
                      </a:lnTo>
                      <a:lnTo>
                        <a:pt x="582" y="641"/>
                      </a:lnTo>
                      <a:lnTo>
                        <a:pt x="598" y="651"/>
                      </a:lnTo>
                      <a:lnTo>
                        <a:pt x="614" y="657"/>
                      </a:lnTo>
                      <a:lnTo>
                        <a:pt x="629" y="664"/>
                      </a:lnTo>
                      <a:lnTo>
                        <a:pt x="643" y="669"/>
                      </a:lnTo>
                      <a:lnTo>
                        <a:pt x="656" y="673"/>
                      </a:lnTo>
                      <a:lnTo>
                        <a:pt x="671" y="676"/>
                      </a:lnTo>
                      <a:lnTo>
                        <a:pt x="684" y="678"/>
                      </a:lnTo>
                      <a:lnTo>
                        <a:pt x="697" y="680"/>
                      </a:lnTo>
                      <a:lnTo>
                        <a:pt x="724" y="681"/>
                      </a:lnTo>
                      <a:lnTo>
                        <a:pt x="749" y="681"/>
                      </a:lnTo>
                      <a:lnTo>
                        <a:pt x="802" y="678"/>
                      </a:lnTo>
                      <a:lnTo>
                        <a:pt x="857" y="678"/>
                      </a:lnTo>
                      <a:lnTo>
                        <a:pt x="829" y="668"/>
                      </a:lnTo>
                      <a:lnTo>
                        <a:pt x="803" y="656"/>
                      </a:lnTo>
                      <a:lnTo>
                        <a:pt x="779" y="644"/>
                      </a:lnTo>
                      <a:lnTo>
                        <a:pt x="757" y="631"/>
                      </a:lnTo>
                      <a:lnTo>
                        <a:pt x="737" y="618"/>
                      </a:lnTo>
                      <a:lnTo>
                        <a:pt x="718" y="603"/>
                      </a:lnTo>
                      <a:lnTo>
                        <a:pt x="701" y="589"/>
                      </a:lnTo>
                      <a:lnTo>
                        <a:pt x="685" y="573"/>
                      </a:lnTo>
                      <a:lnTo>
                        <a:pt x="671" y="558"/>
                      </a:lnTo>
                      <a:lnTo>
                        <a:pt x="658" y="542"/>
                      </a:lnTo>
                      <a:lnTo>
                        <a:pt x="646" y="525"/>
                      </a:lnTo>
                      <a:lnTo>
                        <a:pt x="634" y="509"/>
                      </a:lnTo>
                      <a:lnTo>
                        <a:pt x="614" y="476"/>
                      </a:lnTo>
                      <a:lnTo>
                        <a:pt x="597" y="443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12" name="Freeform 2300"/>
                <p:cNvSpPr>
                  <a:spLocks/>
                </p:cNvSpPr>
                <p:nvPr/>
              </p:nvSpPr>
              <p:spPr bwMode="auto">
                <a:xfrm>
                  <a:off x="5035" y="3158"/>
                  <a:ext cx="214" cy="171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0"/>
                      </a:moveTo>
                      <a:lnTo>
                        <a:pt x="0" y="169"/>
                      </a:lnTo>
                      <a:lnTo>
                        <a:pt x="25" y="189"/>
                      </a:lnTo>
                      <a:lnTo>
                        <a:pt x="51" y="207"/>
                      </a:lnTo>
                      <a:lnTo>
                        <a:pt x="76" y="226"/>
                      </a:lnTo>
                      <a:lnTo>
                        <a:pt x="101" y="241"/>
                      </a:lnTo>
                      <a:lnTo>
                        <a:pt x="150" y="270"/>
                      </a:lnTo>
                      <a:lnTo>
                        <a:pt x="197" y="297"/>
                      </a:lnTo>
                      <a:lnTo>
                        <a:pt x="219" y="309"/>
                      </a:lnTo>
                      <a:lnTo>
                        <a:pt x="241" y="322"/>
                      </a:lnTo>
                      <a:lnTo>
                        <a:pt x="260" y="335"/>
                      </a:lnTo>
                      <a:lnTo>
                        <a:pt x="280" y="347"/>
                      </a:lnTo>
                      <a:lnTo>
                        <a:pt x="297" y="362"/>
                      </a:lnTo>
                      <a:lnTo>
                        <a:pt x="313" y="376"/>
                      </a:lnTo>
                      <a:lnTo>
                        <a:pt x="329" y="391"/>
                      </a:lnTo>
                      <a:lnTo>
                        <a:pt x="341" y="406"/>
                      </a:lnTo>
                      <a:lnTo>
                        <a:pt x="366" y="438"/>
                      </a:lnTo>
                      <a:lnTo>
                        <a:pt x="390" y="467"/>
                      </a:lnTo>
                      <a:lnTo>
                        <a:pt x="414" y="494"/>
                      </a:lnTo>
                      <a:lnTo>
                        <a:pt x="435" y="517"/>
                      </a:lnTo>
                      <a:lnTo>
                        <a:pt x="456" y="540"/>
                      </a:lnTo>
                      <a:lnTo>
                        <a:pt x="476" y="560"/>
                      </a:lnTo>
                      <a:lnTo>
                        <a:pt x="495" y="577"/>
                      </a:lnTo>
                      <a:lnTo>
                        <a:pt x="514" y="594"/>
                      </a:lnTo>
                      <a:lnTo>
                        <a:pt x="532" y="608"/>
                      </a:lnTo>
                      <a:lnTo>
                        <a:pt x="549" y="620"/>
                      </a:lnTo>
                      <a:lnTo>
                        <a:pt x="567" y="632"/>
                      </a:lnTo>
                      <a:lnTo>
                        <a:pt x="582" y="641"/>
                      </a:lnTo>
                      <a:lnTo>
                        <a:pt x="598" y="651"/>
                      </a:lnTo>
                      <a:lnTo>
                        <a:pt x="614" y="657"/>
                      </a:lnTo>
                      <a:lnTo>
                        <a:pt x="629" y="664"/>
                      </a:lnTo>
                      <a:lnTo>
                        <a:pt x="643" y="669"/>
                      </a:lnTo>
                      <a:lnTo>
                        <a:pt x="656" y="673"/>
                      </a:lnTo>
                      <a:lnTo>
                        <a:pt x="671" y="676"/>
                      </a:lnTo>
                      <a:lnTo>
                        <a:pt x="684" y="678"/>
                      </a:lnTo>
                      <a:lnTo>
                        <a:pt x="697" y="680"/>
                      </a:lnTo>
                      <a:lnTo>
                        <a:pt x="724" y="681"/>
                      </a:lnTo>
                      <a:lnTo>
                        <a:pt x="749" y="681"/>
                      </a:lnTo>
                      <a:lnTo>
                        <a:pt x="802" y="678"/>
                      </a:lnTo>
                      <a:lnTo>
                        <a:pt x="857" y="678"/>
                      </a:lnTo>
                      <a:lnTo>
                        <a:pt x="829" y="668"/>
                      </a:lnTo>
                      <a:lnTo>
                        <a:pt x="803" y="656"/>
                      </a:lnTo>
                      <a:lnTo>
                        <a:pt x="779" y="644"/>
                      </a:lnTo>
                      <a:lnTo>
                        <a:pt x="757" y="631"/>
                      </a:lnTo>
                      <a:lnTo>
                        <a:pt x="737" y="618"/>
                      </a:lnTo>
                      <a:lnTo>
                        <a:pt x="718" y="603"/>
                      </a:lnTo>
                      <a:lnTo>
                        <a:pt x="701" y="589"/>
                      </a:lnTo>
                      <a:lnTo>
                        <a:pt x="685" y="573"/>
                      </a:lnTo>
                      <a:lnTo>
                        <a:pt x="671" y="558"/>
                      </a:lnTo>
                      <a:lnTo>
                        <a:pt x="658" y="542"/>
                      </a:lnTo>
                      <a:lnTo>
                        <a:pt x="646" y="525"/>
                      </a:lnTo>
                      <a:lnTo>
                        <a:pt x="634" y="509"/>
                      </a:lnTo>
                      <a:lnTo>
                        <a:pt x="614" y="476"/>
                      </a:lnTo>
                      <a:lnTo>
                        <a:pt x="597" y="443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13" name="Rectangle 2301"/>
                <p:cNvSpPr>
                  <a:spLocks noChangeArrowheads="1"/>
                </p:cNvSpPr>
                <p:nvPr/>
              </p:nvSpPr>
              <p:spPr bwMode="auto">
                <a:xfrm>
                  <a:off x="4261" y="3649"/>
                  <a:ext cx="448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/>
                    <a:t>CD3 TCR</a:t>
                  </a:r>
                  <a:endParaRPr lang="pt-BR" b="1"/>
                </a:p>
              </p:txBody>
            </p:sp>
            <p:sp>
              <p:nvSpPr>
                <p:cNvPr id="455714" name="Freeform 2302"/>
                <p:cNvSpPr>
                  <a:spLocks/>
                </p:cNvSpPr>
                <p:nvPr/>
              </p:nvSpPr>
              <p:spPr bwMode="auto">
                <a:xfrm>
                  <a:off x="3777" y="1968"/>
                  <a:ext cx="1463" cy="1463"/>
                </a:xfrm>
                <a:custGeom>
                  <a:avLst/>
                  <a:gdLst>
                    <a:gd name="T0" fmla="*/ 0 w 5853"/>
                    <a:gd name="T1" fmla="*/ 0 h 5853"/>
                    <a:gd name="T2" fmla="*/ 0 w 5853"/>
                    <a:gd name="T3" fmla="*/ 0 h 5853"/>
                    <a:gd name="T4" fmla="*/ 0 w 5853"/>
                    <a:gd name="T5" fmla="*/ 0 h 5853"/>
                    <a:gd name="T6" fmla="*/ 0 w 5853"/>
                    <a:gd name="T7" fmla="*/ 0 h 5853"/>
                    <a:gd name="T8" fmla="*/ 0 w 5853"/>
                    <a:gd name="T9" fmla="*/ 0 h 5853"/>
                    <a:gd name="T10" fmla="*/ 0 w 5853"/>
                    <a:gd name="T11" fmla="*/ 0 h 5853"/>
                    <a:gd name="T12" fmla="*/ 0 w 5853"/>
                    <a:gd name="T13" fmla="*/ 0 h 5853"/>
                    <a:gd name="T14" fmla="*/ 0 w 5853"/>
                    <a:gd name="T15" fmla="*/ 0 h 5853"/>
                    <a:gd name="T16" fmla="*/ 0 w 5853"/>
                    <a:gd name="T17" fmla="*/ 0 h 5853"/>
                    <a:gd name="T18" fmla="*/ 0 w 5853"/>
                    <a:gd name="T19" fmla="*/ 0 h 5853"/>
                    <a:gd name="T20" fmla="*/ 0 w 5853"/>
                    <a:gd name="T21" fmla="*/ 0 h 5853"/>
                    <a:gd name="T22" fmla="*/ 0 w 5853"/>
                    <a:gd name="T23" fmla="*/ 0 h 5853"/>
                    <a:gd name="T24" fmla="*/ 0 w 5853"/>
                    <a:gd name="T25" fmla="*/ 0 h 5853"/>
                    <a:gd name="T26" fmla="*/ 0 w 5853"/>
                    <a:gd name="T27" fmla="*/ 0 h 5853"/>
                    <a:gd name="T28" fmla="*/ 0 w 5853"/>
                    <a:gd name="T29" fmla="*/ 0 h 5853"/>
                    <a:gd name="T30" fmla="*/ 0 w 5853"/>
                    <a:gd name="T31" fmla="*/ 0 h 5853"/>
                    <a:gd name="T32" fmla="*/ 0 w 5853"/>
                    <a:gd name="T33" fmla="*/ 0 h 5853"/>
                    <a:gd name="T34" fmla="*/ 0 w 5853"/>
                    <a:gd name="T35" fmla="*/ 0 h 5853"/>
                    <a:gd name="T36" fmla="*/ 0 w 5853"/>
                    <a:gd name="T37" fmla="*/ 0 h 5853"/>
                    <a:gd name="T38" fmla="*/ 0 w 5853"/>
                    <a:gd name="T39" fmla="*/ 0 h 5853"/>
                    <a:gd name="T40" fmla="*/ 0 w 5853"/>
                    <a:gd name="T41" fmla="*/ 0 h 5853"/>
                    <a:gd name="T42" fmla="*/ 0 w 5853"/>
                    <a:gd name="T43" fmla="*/ 0 h 5853"/>
                    <a:gd name="T44" fmla="*/ 0 w 5853"/>
                    <a:gd name="T45" fmla="*/ 0 h 5853"/>
                    <a:gd name="T46" fmla="*/ 0 w 5853"/>
                    <a:gd name="T47" fmla="*/ 0 h 5853"/>
                    <a:gd name="T48" fmla="*/ 0 w 5853"/>
                    <a:gd name="T49" fmla="*/ 0 h 5853"/>
                    <a:gd name="T50" fmla="*/ 0 w 5853"/>
                    <a:gd name="T51" fmla="*/ 0 h 5853"/>
                    <a:gd name="T52" fmla="*/ 0 w 5853"/>
                    <a:gd name="T53" fmla="*/ 0 h 5853"/>
                    <a:gd name="T54" fmla="*/ 0 w 5853"/>
                    <a:gd name="T55" fmla="*/ 0 h 5853"/>
                    <a:gd name="T56" fmla="*/ 0 w 5853"/>
                    <a:gd name="T57" fmla="*/ 0 h 5853"/>
                    <a:gd name="T58" fmla="*/ 0 w 5853"/>
                    <a:gd name="T59" fmla="*/ 0 h 5853"/>
                    <a:gd name="T60" fmla="*/ 0 w 5853"/>
                    <a:gd name="T61" fmla="*/ 0 h 5853"/>
                    <a:gd name="T62" fmla="*/ 0 w 5853"/>
                    <a:gd name="T63" fmla="*/ 0 h 5853"/>
                    <a:gd name="T64" fmla="*/ 0 w 5853"/>
                    <a:gd name="T65" fmla="*/ 0 h 5853"/>
                    <a:gd name="T66" fmla="*/ 0 w 5853"/>
                    <a:gd name="T67" fmla="*/ 0 h 5853"/>
                    <a:gd name="T68" fmla="*/ 0 w 5853"/>
                    <a:gd name="T69" fmla="*/ 0 h 5853"/>
                    <a:gd name="T70" fmla="*/ 0 w 5853"/>
                    <a:gd name="T71" fmla="*/ 0 h 5853"/>
                    <a:gd name="T72" fmla="*/ 0 w 5853"/>
                    <a:gd name="T73" fmla="*/ 0 h 5853"/>
                    <a:gd name="T74" fmla="*/ 0 w 5853"/>
                    <a:gd name="T75" fmla="*/ 0 h 5853"/>
                    <a:gd name="T76" fmla="*/ 0 w 5853"/>
                    <a:gd name="T77" fmla="*/ 0 h 5853"/>
                    <a:gd name="T78" fmla="*/ 0 w 5853"/>
                    <a:gd name="T79" fmla="*/ 0 h 5853"/>
                    <a:gd name="T80" fmla="*/ 0 w 5853"/>
                    <a:gd name="T81" fmla="*/ 0 h 5853"/>
                    <a:gd name="T82" fmla="*/ 0 w 5853"/>
                    <a:gd name="T83" fmla="*/ 0 h 5853"/>
                    <a:gd name="T84" fmla="*/ 0 w 5853"/>
                    <a:gd name="T85" fmla="*/ 0 h 585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853"/>
                    <a:gd name="T130" fmla="*/ 0 h 5853"/>
                    <a:gd name="T131" fmla="*/ 5853 w 5853"/>
                    <a:gd name="T132" fmla="*/ 5853 h 585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853" h="5853">
                      <a:moveTo>
                        <a:pt x="2926" y="5853"/>
                      </a:moveTo>
                      <a:lnTo>
                        <a:pt x="3075" y="5849"/>
                      </a:lnTo>
                      <a:lnTo>
                        <a:pt x="3225" y="5838"/>
                      </a:lnTo>
                      <a:lnTo>
                        <a:pt x="3371" y="5818"/>
                      </a:lnTo>
                      <a:lnTo>
                        <a:pt x="3515" y="5793"/>
                      </a:lnTo>
                      <a:lnTo>
                        <a:pt x="3656" y="5760"/>
                      </a:lnTo>
                      <a:lnTo>
                        <a:pt x="3795" y="5721"/>
                      </a:lnTo>
                      <a:lnTo>
                        <a:pt x="3931" y="5674"/>
                      </a:lnTo>
                      <a:lnTo>
                        <a:pt x="4063" y="5622"/>
                      </a:lnTo>
                      <a:lnTo>
                        <a:pt x="4192" y="5563"/>
                      </a:lnTo>
                      <a:lnTo>
                        <a:pt x="4319" y="5499"/>
                      </a:lnTo>
                      <a:lnTo>
                        <a:pt x="4442" y="5427"/>
                      </a:lnTo>
                      <a:lnTo>
                        <a:pt x="4560" y="5351"/>
                      </a:lnTo>
                      <a:lnTo>
                        <a:pt x="4675" y="5270"/>
                      </a:lnTo>
                      <a:lnTo>
                        <a:pt x="4786" y="5183"/>
                      </a:lnTo>
                      <a:lnTo>
                        <a:pt x="4892" y="5091"/>
                      </a:lnTo>
                      <a:lnTo>
                        <a:pt x="4993" y="4993"/>
                      </a:lnTo>
                      <a:lnTo>
                        <a:pt x="5091" y="4892"/>
                      </a:lnTo>
                      <a:lnTo>
                        <a:pt x="5182" y="4786"/>
                      </a:lnTo>
                      <a:lnTo>
                        <a:pt x="5269" y="4675"/>
                      </a:lnTo>
                      <a:lnTo>
                        <a:pt x="5351" y="4560"/>
                      </a:lnTo>
                      <a:lnTo>
                        <a:pt x="5428" y="4441"/>
                      </a:lnTo>
                      <a:lnTo>
                        <a:pt x="5499" y="4319"/>
                      </a:lnTo>
                      <a:lnTo>
                        <a:pt x="5564" y="4193"/>
                      </a:lnTo>
                      <a:lnTo>
                        <a:pt x="5622" y="4063"/>
                      </a:lnTo>
                      <a:lnTo>
                        <a:pt x="5675" y="3931"/>
                      </a:lnTo>
                      <a:lnTo>
                        <a:pt x="5721" y="3795"/>
                      </a:lnTo>
                      <a:lnTo>
                        <a:pt x="5760" y="3656"/>
                      </a:lnTo>
                      <a:lnTo>
                        <a:pt x="5793" y="3515"/>
                      </a:lnTo>
                      <a:lnTo>
                        <a:pt x="5818" y="3371"/>
                      </a:lnTo>
                      <a:lnTo>
                        <a:pt x="5837" y="3224"/>
                      </a:lnTo>
                      <a:lnTo>
                        <a:pt x="5849" y="3077"/>
                      </a:lnTo>
                      <a:lnTo>
                        <a:pt x="5853" y="2926"/>
                      </a:lnTo>
                      <a:lnTo>
                        <a:pt x="5849" y="2776"/>
                      </a:lnTo>
                      <a:lnTo>
                        <a:pt x="5837" y="2628"/>
                      </a:lnTo>
                      <a:lnTo>
                        <a:pt x="5818" y="2481"/>
                      </a:lnTo>
                      <a:lnTo>
                        <a:pt x="5793" y="2337"/>
                      </a:lnTo>
                      <a:lnTo>
                        <a:pt x="5760" y="2196"/>
                      </a:lnTo>
                      <a:lnTo>
                        <a:pt x="5721" y="2058"/>
                      </a:lnTo>
                      <a:lnTo>
                        <a:pt x="5675" y="1922"/>
                      </a:lnTo>
                      <a:lnTo>
                        <a:pt x="5622" y="1788"/>
                      </a:lnTo>
                      <a:lnTo>
                        <a:pt x="5564" y="1659"/>
                      </a:lnTo>
                      <a:lnTo>
                        <a:pt x="5499" y="1532"/>
                      </a:lnTo>
                      <a:lnTo>
                        <a:pt x="5428" y="1411"/>
                      </a:lnTo>
                      <a:lnTo>
                        <a:pt x="5351" y="1292"/>
                      </a:lnTo>
                      <a:lnTo>
                        <a:pt x="5269" y="1177"/>
                      </a:lnTo>
                      <a:lnTo>
                        <a:pt x="5182" y="1066"/>
                      </a:lnTo>
                      <a:lnTo>
                        <a:pt x="5091" y="959"/>
                      </a:lnTo>
                      <a:lnTo>
                        <a:pt x="4993" y="858"/>
                      </a:lnTo>
                      <a:lnTo>
                        <a:pt x="4892" y="761"/>
                      </a:lnTo>
                      <a:lnTo>
                        <a:pt x="4786" y="669"/>
                      </a:lnTo>
                      <a:lnTo>
                        <a:pt x="4675" y="582"/>
                      </a:lnTo>
                      <a:lnTo>
                        <a:pt x="4560" y="500"/>
                      </a:lnTo>
                      <a:lnTo>
                        <a:pt x="4442" y="423"/>
                      </a:lnTo>
                      <a:lnTo>
                        <a:pt x="4319" y="353"/>
                      </a:lnTo>
                      <a:lnTo>
                        <a:pt x="4192" y="289"/>
                      </a:lnTo>
                      <a:lnTo>
                        <a:pt x="4063" y="229"/>
                      </a:lnTo>
                      <a:lnTo>
                        <a:pt x="3931" y="177"/>
                      </a:lnTo>
                      <a:lnTo>
                        <a:pt x="3795" y="132"/>
                      </a:lnTo>
                      <a:lnTo>
                        <a:pt x="3656" y="92"/>
                      </a:lnTo>
                      <a:lnTo>
                        <a:pt x="3515" y="59"/>
                      </a:lnTo>
                      <a:lnTo>
                        <a:pt x="3371" y="33"/>
                      </a:lnTo>
                      <a:lnTo>
                        <a:pt x="3225" y="14"/>
                      </a:lnTo>
                      <a:lnTo>
                        <a:pt x="3075" y="2"/>
                      </a:lnTo>
                      <a:lnTo>
                        <a:pt x="2926" y="0"/>
                      </a:lnTo>
                      <a:lnTo>
                        <a:pt x="2776" y="2"/>
                      </a:lnTo>
                      <a:lnTo>
                        <a:pt x="2628" y="14"/>
                      </a:lnTo>
                      <a:lnTo>
                        <a:pt x="2481" y="33"/>
                      </a:lnTo>
                      <a:lnTo>
                        <a:pt x="2338" y="59"/>
                      </a:lnTo>
                      <a:lnTo>
                        <a:pt x="2196" y="92"/>
                      </a:lnTo>
                      <a:lnTo>
                        <a:pt x="2058" y="132"/>
                      </a:lnTo>
                      <a:lnTo>
                        <a:pt x="1922" y="177"/>
                      </a:lnTo>
                      <a:lnTo>
                        <a:pt x="1788" y="229"/>
                      </a:lnTo>
                      <a:lnTo>
                        <a:pt x="1659" y="289"/>
                      </a:lnTo>
                      <a:lnTo>
                        <a:pt x="1532" y="353"/>
                      </a:lnTo>
                      <a:lnTo>
                        <a:pt x="1411" y="423"/>
                      </a:lnTo>
                      <a:lnTo>
                        <a:pt x="1292" y="500"/>
                      </a:lnTo>
                      <a:lnTo>
                        <a:pt x="1177" y="582"/>
                      </a:lnTo>
                      <a:lnTo>
                        <a:pt x="1066" y="669"/>
                      </a:lnTo>
                      <a:lnTo>
                        <a:pt x="959" y="761"/>
                      </a:lnTo>
                      <a:lnTo>
                        <a:pt x="858" y="858"/>
                      </a:lnTo>
                      <a:lnTo>
                        <a:pt x="761" y="959"/>
                      </a:lnTo>
                      <a:lnTo>
                        <a:pt x="669" y="1066"/>
                      </a:lnTo>
                      <a:lnTo>
                        <a:pt x="582" y="1177"/>
                      </a:lnTo>
                      <a:lnTo>
                        <a:pt x="500" y="1292"/>
                      </a:lnTo>
                      <a:lnTo>
                        <a:pt x="424" y="1411"/>
                      </a:lnTo>
                      <a:lnTo>
                        <a:pt x="354" y="1532"/>
                      </a:lnTo>
                      <a:lnTo>
                        <a:pt x="289" y="1659"/>
                      </a:lnTo>
                      <a:lnTo>
                        <a:pt x="230" y="1788"/>
                      </a:lnTo>
                      <a:lnTo>
                        <a:pt x="177" y="1922"/>
                      </a:lnTo>
                      <a:lnTo>
                        <a:pt x="132" y="2058"/>
                      </a:lnTo>
                      <a:lnTo>
                        <a:pt x="92" y="2196"/>
                      </a:lnTo>
                      <a:lnTo>
                        <a:pt x="59" y="2337"/>
                      </a:lnTo>
                      <a:lnTo>
                        <a:pt x="33" y="2481"/>
                      </a:lnTo>
                      <a:lnTo>
                        <a:pt x="14" y="2628"/>
                      </a:lnTo>
                      <a:lnTo>
                        <a:pt x="2" y="2776"/>
                      </a:lnTo>
                      <a:lnTo>
                        <a:pt x="0" y="2926"/>
                      </a:lnTo>
                      <a:lnTo>
                        <a:pt x="2" y="3077"/>
                      </a:lnTo>
                      <a:lnTo>
                        <a:pt x="14" y="3224"/>
                      </a:lnTo>
                      <a:lnTo>
                        <a:pt x="33" y="3371"/>
                      </a:lnTo>
                      <a:lnTo>
                        <a:pt x="59" y="3515"/>
                      </a:lnTo>
                      <a:lnTo>
                        <a:pt x="92" y="3656"/>
                      </a:lnTo>
                      <a:lnTo>
                        <a:pt x="132" y="3795"/>
                      </a:lnTo>
                      <a:lnTo>
                        <a:pt x="177" y="3931"/>
                      </a:lnTo>
                      <a:lnTo>
                        <a:pt x="230" y="4063"/>
                      </a:lnTo>
                      <a:lnTo>
                        <a:pt x="289" y="4193"/>
                      </a:lnTo>
                      <a:lnTo>
                        <a:pt x="354" y="4319"/>
                      </a:lnTo>
                      <a:lnTo>
                        <a:pt x="424" y="4441"/>
                      </a:lnTo>
                      <a:lnTo>
                        <a:pt x="500" y="4560"/>
                      </a:lnTo>
                      <a:lnTo>
                        <a:pt x="582" y="4675"/>
                      </a:lnTo>
                      <a:lnTo>
                        <a:pt x="669" y="4786"/>
                      </a:lnTo>
                      <a:lnTo>
                        <a:pt x="761" y="4892"/>
                      </a:lnTo>
                      <a:lnTo>
                        <a:pt x="858" y="4993"/>
                      </a:lnTo>
                      <a:lnTo>
                        <a:pt x="959" y="5091"/>
                      </a:lnTo>
                      <a:lnTo>
                        <a:pt x="1066" y="5183"/>
                      </a:lnTo>
                      <a:lnTo>
                        <a:pt x="1177" y="5270"/>
                      </a:lnTo>
                      <a:lnTo>
                        <a:pt x="1292" y="5351"/>
                      </a:lnTo>
                      <a:lnTo>
                        <a:pt x="1411" y="5427"/>
                      </a:lnTo>
                      <a:lnTo>
                        <a:pt x="1532" y="5499"/>
                      </a:lnTo>
                      <a:lnTo>
                        <a:pt x="1659" y="5563"/>
                      </a:lnTo>
                      <a:lnTo>
                        <a:pt x="1788" y="5622"/>
                      </a:lnTo>
                      <a:lnTo>
                        <a:pt x="1922" y="5674"/>
                      </a:lnTo>
                      <a:lnTo>
                        <a:pt x="2058" y="5721"/>
                      </a:lnTo>
                      <a:lnTo>
                        <a:pt x="2196" y="5760"/>
                      </a:lnTo>
                      <a:lnTo>
                        <a:pt x="2338" y="5793"/>
                      </a:lnTo>
                      <a:lnTo>
                        <a:pt x="2481" y="5818"/>
                      </a:lnTo>
                      <a:lnTo>
                        <a:pt x="2628" y="5838"/>
                      </a:lnTo>
                      <a:lnTo>
                        <a:pt x="2776" y="5849"/>
                      </a:lnTo>
                      <a:lnTo>
                        <a:pt x="2926" y="5853"/>
                      </a:lnTo>
                      <a:close/>
                    </a:path>
                  </a:pathLst>
                </a:custGeom>
                <a:solidFill>
                  <a:srgbClr val="7972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15" name="Freeform 2303"/>
                <p:cNvSpPr>
                  <a:spLocks/>
                </p:cNvSpPr>
                <p:nvPr/>
              </p:nvSpPr>
              <p:spPr bwMode="auto">
                <a:xfrm>
                  <a:off x="3777" y="1968"/>
                  <a:ext cx="1463" cy="1463"/>
                </a:xfrm>
                <a:custGeom>
                  <a:avLst/>
                  <a:gdLst>
                    <a:gd name="T0" fmla="*/ 0 w 5853"/>
                    <a:gd name="T1" fmla="*/ 0 h 5853"/>
                    <a:gd name="T2" fmla="*/ 0 w 5853"/>
                    <a:gd name="T3" fmla="*/ 0 h 5853"/>
                    <a:gd name="T4" fmla="*/ 0 w 5853"/>
                    <a:gd name="T5" fmla="*/ 0 h 5853"/>
                    <a:gd name="T6" fmla="*/ 0 w 5853"/>
                    <a:gd name="T7" fmla="*/ 0 h 5853"/>
                    <a:gd name="T8" fmla="*/ 0 w 5853"/>
                    <a:gd name="T9" fmla="*/ 0 h 5853"/>
                    <a:gd name="T10" fmla="*/ 0 w 5853"/>
                    <a:gd name="T11" fmla="*/ 0 h 5853"/>
                    <a:gd name="T12" fmla="*/ 0 w 5853"/>
                    <a:gd name="T13" fmla="*/ 0 h 5853"/>
                    <a:gd name="T14" fmla="*/ 0 w 5853"/>
                    <a:gd name="T15" fmla="*/ 0 h 5853"/>
                    <a:gd name="T16" fmla="*/ 0 w 5853"/>
                    <a:gd name="T17" fmla="*/ 0 h 5853"/>
                    <a:gd name="T18" fmla="*/ 0 w 5853"/>
                    <a:gd name="T19" fmla="*/ 0 h 5853"/>
                    <a:gd name="T20" fmla="*/ 0 w 5853"/>
                    <a:gd name="T21" fmla="*/ 0 h 5853"/>
                    <a:gd name="T22" fmla="*/ 0 w 5853"/>
                    <a:gd name="T23" fmla="*/ 0 h 5853"/>
                    <a:gd name="T24" fmla="*/ 0 w 5853"/>
                    <a:gd name="T25" fmla="*/ 0 h 5853"/>
                    <a:gd name="T26" fmla="*/ 0 w 5853"/>
                    <a:gd name="T27" fmla="*/ 0 h 5853"/>
                    <a:gd name="T28" fmla="*/ 0 w 5853"/>
                    <a:gd name="T29" fmla="*/ 0 h 5853"/>
                    <a:gd name="T30" fmla="*/ 0 w 5853"/>
                    <a:gd name="T31" fmla="*/ 0 h 5853"/>
                    <a:gd name="T32" fmla="*/ 0 w 5853"/>
                    <a:gd name="T33" fmla="*/ 0 h 5853"/>
                    <a:gd name="T34" fmla="*/ 0 w 5853"/>
                    <a:gd name="T35" fmla="*/ 0 h 5853"/>
                    <a:gd name="T36" fmla="*/ 0 w 5853"/>
                    <a:gd name="T37" fmla="*/ 0 h 5853"/>
                    <a:gd name="T38" fmla="*/ 0 w 5853"/>
                    <a:gd name="T39" fmla="*/ 0 h 5853"/>
                    <a:gd name="T40" fmla="*/ 0 w 5853"/>
                    <a:gd name="T41" fmla="*/ 0 h 5853"/>
                    <a:gd name="T42" fmla="*/ 0 w 5853"/>
                    <a:gd name="T43" fmla="*/ 0 h 5853"/>
                    <a:gd name="T44" fmla="*/ 0 w 5853"/>
                    <a:gd name="T45" fmla="*/ 0 h 5853"/>
                    <a:gd name="T46" fmla="*/ 0 w 5853"/>
                    <a:gd name="T47" fmla="*/ 0 h 5853"/>
                    <a:gd name="T48" fmla="*/ 0 w 5853"/>
                    <a:gd name="T49" fmla="*/ 0 h 5853"/>
                    <a:gd name="T50" fmla="*/ 0 w 5853"/>
                    <a:gd name="T51" fmla="*/ 0 h 5853"/>
                    <a:gd name="T52" fmla="*/ 0 w 5853"/>
                    <a:gd name="T53" fmla="*/ 0 h 5853"/>
                    <a:gd name="T54" fmla="*/ 0 w 5853"/>
                    <a:gd name="T55" fmla="*/ 0 h 5853"/>
                    <a:gd name="T56" fmla="*/ 0 w 5853"/>
                    <a:gd name="T57" fmla="*/ 0 h 5853"/>
                    <a:gd name="T58" fmla="*/ 0 w 5853"/>
                    <a:gd name="T59" fmla="*/ 0 h 5853"/>
                    <a:gd name="T60" fmla="*/ 0 w 5853"/>
                    <a:gd name="T61" fmla="*/ 0 h 5853"/>
                    <a:gd name="T62" fmla="*/ 0 w 5853"/>
                    <a:gd name="T63" fmla="*/ 0 h 5853"/>
                    <a:gd name="T64" fmla="*/ 0 w 5853"/>
                    <a:gd name="T65" fmla="*/ 0 h 5853"/>
                    <a:gd name="T66" fmla="*/ 0 w 5853"/>
                    <a:gd name="T67" fmla="*/ 0 h 5853"/>
                    <a:gd name="T68" fmla="*/ 0 w 5853"/>
                    <a:gd name="T69" fmla="*/ 0 h 5853"/>
                    <a:gd name="T70" fmla="*/ 0 w 5853"/>
                    <a:gd name="T71" fmla="*/ 0 h 5853"/>
                    <a:gd name="T72" fmla="*/ 0 w 5853"/>
                    <a:gd name="T73" fmla="*/ 0 h 5853"/>
                    <a:gd name="T74" fmla="*/ 0 w 5853"/>
                    <a:gd name="T75" fmla="*/ 0 h 5853"/>
                    <a:gd name="T76" fmla="*/ 0 w 5853"/>
                    <a:gd name="T77" fmla="*/ 0 h 5853"/>
                    <a:gd name="T78" fmla="*/ 0 w 5853"/>
                    <a:gd name="T79" fmla="*/ 0 h 5853"/>
                    <a:gd name="T80" fmla="*/ 0 w 5853"/>
                    <a:gd name="T81" fmla="*/ 0 h 5853"/>
                    <a:gd name="T82" fmla="*/ 0 w 5853"/>
                    <a:gd name="T83" fmla="*/ 0 h 5853"/>
                    <a:gd name="T84" fmla="*/ 0 w 5853"/>
                    <a:gd name="T85" fmla="*/ 0 h 585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853"/>
                    <a:gd name="T130" fmla="*/ 0 h 5853"/>
                    <a:gd name="T131" fmla="*/ 5853 w 5853"/>
                    <a:gd name="T132" fmla="*/ 5853 h 585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853" h="5853">
                      <a:moveTo>
                        <a:pt x="2926" y="5853"/>
                      </a:moveTo>
                      <a:lnTo>
                        <a:pt x="3075" y="5849"/>
                      </a:lnTo>
                      <a:lnTo>
                        <a:pt x="3225" y="5838"/>
                      </a:lnTo>
                      <a:lnTo>
                        <a:pt x="3371" y="5818"/>
                      </a:lnTo>
                      <a:lnTo>
                        <a:pt x="3515" y="5793"/>
                      </a:lnTo>
                      <a:lnTo>
                        <a:pt x="3656" y="5760"/>
                      </a:lnTo>
                      <a:lnTo>
                        <a:pt x="3795" y="5721"/>
                      </a:lnTo>
                      <a:lnTo>
                        <a:pt x="3931" y="5674"/>
                      </a:lnTo>
                      <a:lnTo>
                        <a:pt x="4063" y="5622"/>
                      </a:lnTo>
                      <a:lnTo>
                        <a:pt x="4192" y="5563"/>
                      </a:lnTo>
                      <a:lnTo>
                        <a:pt x="4319" y="5499"/>
                      </a:lnTo>
                      <a:lnTo>
                        <a:pt x="4442" y="5427"/>
                      </a:lnTo>
                      <a:lnTo>
                        <a:pt x="4560" y="5351"/>
                      </a:lnTo>
                      <a:lnTo>
                        <a:pt x="4675" y="5270"/>
                      </a:lnTo>
                      <a:lnTo>
                        <a:pt x="4786" y="5183"/>
                      </a:lnTo>
                      <a:lnTo>
                        <a:pt x="4892" y="5091"/>
                      </a:lnTo>
                      <a:lnTo>
                        <a:pt x="4993" y="4993"/>
                      </a:lnTo>
                      <a:lnTo>
                        <a:pt x="5091" y="4892"/>
                      </a:lnTo>
                      <a:lnTo>
                        <a:pt x="5182" y="4786"/>
                      </a:lnTo>
                      <a:lnTo>
                        <a:pt x="5269" y="4675"/>
                      </a:lnTo>
                      <a:lnTo>
                        <a:pt x="5351" y="4560"/>
                      </a:lnTo>
                      <a:lnTo>
                        <a:pt x="5428" y="4441"/>
                      </a:lnTo>
                      <a:lnTo>
                        <a:pt x="5499" y="4319"/>
                      </a:lnTo>
                      <a:lnTo>
                        <a:pt x="5564" y="4193"/>
                      </a:lnTo>
                      <a:lnTo>
                        <a:pt x="5622" y="4063"/>
                      </a:lnTo>
                      <a:lnTo>
                        <a:pt x="5675" y="3931"/>
                      </a:lnTo>
                      <a:lnTo>
                        <a:pt x="5721" y="3795"/>
                      </a:lnTo>
                      <a:lnTo>
                        <a:pt x="5760" y="3656"/>
                      </a:lnTo>
                      <a:lnTo>
                        <a:pt x="5793" y="3515"/>
                      </a:lnTo>
                      <a:lnTo>
                        <a:pt x="5818" y="3371"/>
                      </a:lnTo>
                      <a:lnTo>
                        <a:pt x="5837" y="3224"/>
                      </a:lnTo>
                      <a:lnTo>
                        <a:pt x="5849" y="3077"/>
                      </a:lnTo>
                      <a:lnTo>
                        <a:pt x="5853" y="2926"/>
                      </a:lnTo>
                      <a:lnTo>
                        <a:pt x="5849" y="2776"/>
                      </a:lnTo>
                      <a:lnTo>
                        <a:pt x="5837" y="2628"/>
                      </a:lnTo>
                      <a:lnTo>
                        <a:pt x="5818" y="2481"/>
                      </a:lnTo>
                      <a:lnTo>
                        <a:pt x="5793" y="2337"/>
                      </a:lnTo>
                      <a:lnTo>
                        <a:pt x="5760" y="2196"/>
                      </a:lnTo>
                      <a:lnTo>
                        <a:pt x="5721" y="2058"/>
                      </a:lnTo>
                      <a:lnTo>
                        <a:pt x="5675" y="1922"/>
                      </a:lnTo>
                      <a:lnTo>
                        <a:pt x="5622" y="1788"/>
                      </a:lnTo>
                      <a:lnTo>
                        <a:pt x="5564" y="1659"/>
                      </a:lnTo>
                      <a:lnTo>
                        <a:pt x="5499" y="1532"/>
                      </a:lnTo>
                      <a:lnTo>
                        <a:pt x="5428" y="1411"/>
                      </a:lnTo>
                      <a:lnTo>
                        <a:pt x="5351" y="1292"/>
                      </a:lnTo>
                      <a:lnTo>
                        <a:pt x="5269" y="1177"/>
                      </a:lnTo>
                      <a:lnTo>
                        <a:pt x="5182" y="1066"/>
                      </a:lnTo>
                      <a:lnTo>
                        <a:pt x="5091" y="959"/>
                      </a:lnTo>
                      <a:lnTo>
                        <a:pt x="4993" y="858"/>
                      </a:lnTo>
                      <a:lnTo>
                        <a:pt x="4892" y="761"/>
                      </a:lnTo>
                      <a:lnTo>
                        <a:pt x="4786" y="669"/>
                      </a:lnTo>
                      <a:lnTo>
                        <a:pt x="4675" y="582"/>
                      </a:lnTo>
                      <a:lnTo>
                        <a:pt x="4560" y="500"/>
                      </a:lnTo>
                      <a:lnTo>
                        <a:pt x="4442" y="423"/>
                      </a:lnTo>
                      <a:lnTo>
                        <a:pt x="4319" y="353"/>
                      </a:lnTo>
                      <a:lnTo>
                        <a:pt x="4192" y="289"/>
                      </a:lnTo>
                      <a:lnTo>
                        <a:pt x="4063" y="229"/>
                      </a:lnTo>
                      <a:lnTo>
                        <a:pt x="3931" y="177"/>
                      </a:lnTo>
                      <a:lnTo>
                        <a:pt x="3795" y="132"/>
                      </a:lnTo>
                      <a:lnTo>
                        <a:pt x="3656" y="92"/>
                      </a:lnTo>
                      <a:lnTo>
                        <a:pt x="3515" y="59"/>
                      </a:lnTo>
                      <a:lnTo>
                        <a:pt x="3371" y="33"/>
                      </a:lnTo>
                      <a:lnTo>
                        <a:pt x="3225" y="14"/>
                      </a:lnTo>
                      <a:lnTo>
                        <a:pt x="3075" y="2"/>
                      </a:lnTo>
                      <a:lnTo>
                        <a:pt x="2926" y="0"/>
                      </a:lnTo>
                      <a:lnTo>
                        <a:pt x="2776" y="2"/>
                      </a:lnTo>
                      <a:lnTo>
                        <a:pt x="2628" y="14"/>
                      </a:lnTo>
                      <a:lnTo>
                        <a:pt x="2481" y="33"/>
                      </a:lnTo>
                      <a:lnTo>
                        <a:pt x="2338" y="59"/>
                      </a:lnTo>
                      <a:lnTo>
                        <a:pt x="2196" y="92"/>
                      </a:lnTo>
                      <a:lnTo>
                        <a:pt x="2058" y="132"/>
                      </a:lnTo>
                      <a:lnTo>
                        <a:pt x="1922" y="177"/>
                      </a:lnTo>
                      <a:lnTo>
                        <a:pt x="1788" y="229"/>
                      </a:lnTo>
                      <a:lnTo>
                        <a:pt x="1659" y="289"/>
                      </a:lnTo>
                      <a:lnTo>
                        <a:pt x="1532" y="353"/>
                      </a:lnTo>
                      <a:lnTo>
                        <a:pt x="1411" y="423"/>
                      </a:lnTo>
                      <a:lnTo>
                        <a:pt x="1292" y="500"/>
                      </a:lnTo>
                      <a:lnTo>
                        <a:pt x="1177" y="582"/>
                      </a:lnTo>
                      <a:lnTo>
                        <a:pt x="1066" y="669"/>
                      </a:lnTo>
                      <a:lnTo>
                        <a:pt x="959" y="761"/>
                      </a:lnTo>
                      <a:lnTo>
                        <a:pt x="858" y="858"/>
                      </a:lnTo>
                      <a:lnTo>
                        <a:pt x="761" y="959"/>
                      </a:lnTo>
                      <a:lnTo>
                        <a:pt x="669" y="1066"/>
                      </a:lnTo>
                      <a:lnTo>
                        <a:pt x="582" y="1177"/>
                      </a:lnTo>
                      <a:lnTo>
                        <a:pt x="500" y="1292"/>
                      </a:lnTo>
                      <a:lnTo>
                        <a:pt x="424" y="1411"/>
                      </a:lnTo>
                      <a:lnTo>
                        <a:pt x="354" y="1532"/>
                      </a:lnTo>
                      <a:lnTo>
                        <a:pt x="289" y="1659"/>
                      </a:lnTo>
                      <a:lnTo>
                        <a:pt x="230" y="1788"/>
                      </a:lnTo>
                      <a:lnTo>
                        <a:pt x="177" y="1922"/>
                      </a:lnTo>
                      <a:lnTo>
                        <a:pt x="132" y="2058"/>
                      </a:lnTo>
                      <a:lnTo>
                        <a:pt x="92" y="2196"/>
                      </a:lnTo>
                      <a:lnTo>
                        <a:pt x="59" y="2337"/>
                      </a:lnTo>
                      <a:lnTo>
                        <a:pt x="33" y="2481"/>
                      </a:lnTo>
                      <a:lnTo>
                        <a:pt x="14" y="2628"/>
                      </a:lnTo>
                      <a:lnTo>
                        <a:pt x="2" y="2776"/>
                      </a:lnTo>
                      <a:lnTo>
                        <a:pt x="0" y="2926"/>
                      </a:lnTo>
                      <a:lnTo>
                        <a:pt x="2" y="3077"/>
                      </a:lnTo>
                      <a:lnTo>
                        <a:pt x="14" y="3224"/>
                      </a:lnTo>
                      <a:lnTo>
                        <a:pt x="33" y="3371"/>
                      </a:lnTo>
                      <a:lnTo>
                        <a:pt x="59" y="3515"/>
                      </a:lnTo>
                      <a:lnTo>
                        <a:pt x="92" y="3656"/>
                      </a:lnTo>
                      <a:lnTo>
                        <a:pt x="132" y="3795"/>
                      </a:lnTo>
                      <a:lnTo>
                        <a:pt x="177" y="3931"/>
                      </a:lnTo>
                      <a:lnTo>
                        <a:pt x="230" y="4063"/>
                      </a:lnTo>
                      <a:lnTo>
                        <a:pt x="289" y="4193"/>
                      </a:lnTo>
                      <a:lnTo>
                        <a:pt x="354" y="4319"/>
                      </a:lnTo>
                      <a:lnTo>
                        <a:pt x="424" y="4441"/>
                      </a:lnTo>
                      <a:lnTo>
                        <a:pt x="500" y="4560"/>
                      </a:lnTo>
                      <a:lnTo>
                        <a:pt x="582" y="4675"/>
                      </a:lnTo>
                      <a:lnTo>
                        <a:pt x="669" y="4786"/>
                      </a:lnTo>
                      <a:lnTo>
                        <a:pt x="761" y="4892"/>
                      </a:lnTo>
                      <a:lnTo>
                        <a:pt x="858" y="4993"/>
                      </a:lnTo>
                      <a:lnTo>
                        <a:pt x="959" y="5091"/>
                      </a:lnTo>
                      <a:lnTo>
                        <a:pt x="1066" y="5183"/>
                      </a:lnTo>
                      <a:lnTo>
                        <a:pt x="1177" y="5270"/>
                      </a:lnTo>
                      <a:lnTo>
                        <a:pt x="1292" y="5351"/>
                      </a:lnTo>
                      <a:lnTo>
                        <a:pt x="1411" y="5427"/>
                      </a:lnTo>
                      <a:lnTo>
                        <a:pt x="1532" y="5499"/>
                      </a:lnTo>
                      <a:lnTo>
                        <a:pt x="1659" y="5563"/>
                      </a:lnTo>
                      <a:lnTo>
                        <a:pt x="1788" y="5622"/>
                      </a:lnTo>
                      <a:lnTo>
                        <a:pt x="1922" y="5674"/>
                      </a:lnTo>
                      <a:lnTo>
                        <a:pt x="2058" y="5721"/>
                      </a:lnTo>
                      <a:lnTo>
                        <a:pt x="2196" y="5760"/>
                      </a:lnTo>
                      <a:lnTo>
                        <a:pt x="2338" y="5793"/>
                      </a:lnTo>
                      <a:lnTo>
                        <a:pt x="2481" y="5818"/>
                      </a:lnTo>
                      <a:lnTo>
                        <a:pt x="2628" y="5838"/>
                      </a:lnTo>
                      <a:lnTo>
                        <a:pt x="2776" y="5849"/>
                      </a:lnTo>
                      <a:lnTo>
                        <a:pt x="2926" y="5853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16" name="Freeform 2304"/>
                <p:cNvSpPr>
                  <a:spLocks/>
                </p:cNvSpPr>
                <p:nvPr/>
              </p:nvSpPr>
              <p:spPr bwMode="auto">
                <a:xfrm>
                  <a:off x="3911" y="2017"/>
                  <a:ext cx="1280" cy="1280"/>
                </a:xfrm>
                <a:custGeom>
                  <a:avLst/>
                  <a:gdLst>
                    <a:gd name="T0" fmla="*/ 0 w 5119"/>
                    <a:gd name="T1" fmla="*/ 0 h 5121"/>
                    <a:gd name="T2" fmla="*/ 0 w 5119"/>
                    <a:gd name="T3" fmla="*/ 0 h 5121"/>
                    <a:gd name="T4" fmla="*/ 0 w 5119"/>
                    <a:gd name="T5" fmla="*/ 0 h 5121"/>
                    <a:gd name="T6" fmla="*/ 0 w 5119"/>
                    <a:gd name="T7" fmla="*/ 0 h 5121"/>
                    <a:gd name="T8" fmla="*/ 0 w 5119"/>
                    <a:gd name="T9" fmla="*/ 0 h 5121"/>
                    <a:gd name="T10" fmla="*/ 0 w 5119"/>
                    <a:gd name="T11" fmla="*/ 0 h 5121"/>
                    <a:gd name="T12" fmla="*/ 0 w 5119"/>
                    <a:gd name="T13" fmla="*/ 0 h 5121"/>
                    <a:gd name="T14" fmla="*/ 0 w 5119"/>
                    <a:gd name="T15" fmla="*/ 0 h 5121"/>
                    <a:gd name="T16" fmla="*/ 0 w 5119"/>
                    <a:gd name="T17" fmla="*/ 0 h 5121"/>
                    <a:gd name="T18" fmla="*/ 0 w 5119"/>
                    <a:gd name="T19" fmla="*/ 0 h 5121"/>
                    <a:gd name="T20" fmla="*/ 0 w 5119"/>
                    <a:gd name="T21" fmla="*/ 0 h 5121"/>
                    <a:gd name="T22" fmla="*/ 0 w 5119"/>
                    <a:gd name="T23" fmla="*/ 0 h 5121"/>
                    <a:gd name="T24" fmla="*/ 0 w 5119"/>
                    <a:gd name="T25" fmla="*/ 0 h 5121"/>
                    <a:gd name="T26" fmla="*/ 0 w 5119"/>
                    <a:gd name="T27" fmla="*/ 0 h 5121"/>
                    <a:gd name="T28" fmla="*/ 0 w 5119"/>
                    <a:gd name="T29" fmla="*/ 0 h 5121"/>
                    <a:gd name="T30" fmla="*/ 0 w 5119"/>
                    <a:gd name="T31" fmla="*/ 0 h 5121"/>
                    <a:gd name="T32" fmla="*/ 0 w 5119"/>
                    <a:gd name="T33" fmla="*/ 0 h 5121"/>
                    <a:gd name="T34" fmla="*/ 0 w 5119"/>
                    <a:gd name="T35" fmla="*/ 0 h 5121"/>
                    <a:gd name="T36" fmla="*/ 0 w 5119"/>
                    <a:gd name="T37" fmla="*/ 0 h 5121"/>
                    <a:gd name="T38" fmla="*/ 0 w 5119"/>
                    <a:gd name="T39" fmla="*/ 0 h 5121"/>
                    <a:gd name="T40" fmla="*/ 0 w 5119"/>
                    <a:gd name="T41" fmla="*/ 0 h 5121"/>
                    <a:gd name="T42" fmla="*/ 0 w 5119"/>
                    <a:gd name="T43" fmla="*/ 0 h 5121"/>
                    <a:gd name="T44" fmla="*/ 0 w 5119"/>
                    <a:gd name="T45" fmla="*/ 0 h 5121"/>
                    <a:gd name="T46" fmla="*/ 0 w 5119"/>
                    <a:gd name="T47" fmla="*/ 0 h 5121"/>
                    <a:gd name="T48" fmla="*/ 0 w 5119"/>
                    <a:gd name="T49" fmla="*/ 0 h 5121"/>
                    <a:gd name="T50" fmla="*/ 0 w 5119"/>
                    <a:gd name="T51" fmla="*/ 0 h 5121"/>
                    <a:gd name="T52" fmla="*/ 0 w 5119"/>
                    <a:gd name="T53" fmla="*/ 0 h 5121"/>
                    <a:gd name="T54" fmla="*/ 0 w 5119"/>
                    <a:gd name="T55" fmla="*/ 0 h 5121"/>
                    <a:gd name="T56" fmla="*/ 0 w 5119"/>
                    <a:gd name="T57" fmla="*/ 0 h 5121"/>
                    <a:gd name="T58" fmla="*/ 0 w 5119"/>
                    <a:gd name="T59" fmla="*/ 0 h 5121"/>
                    <a:gd name="T60" fmla="*/ 0 w 5119"/>
                    <a:gd name="T61" fmla="*/ 0 h 5121"/>
                    <a:gd name="T62" fmla="*/ 0 w 5119"/>
                    <a:gd name="T63" fmla="*/ 0 h 5121"/>
                    <a:gd name="T64" fmla="*/ 0 w 5119"/>
                    <a:gd name="T65" fmla="*/ 0 h 5121"/>
                    <a:gd name="T66" fmla="*/ 0 w 5119"/>
                    <a:gd name="T67" fmla="*/ 0 h 5121"/>
                    <a:gd name="T68" fmla="*/ 0 w 5119"/>
                    <a:gd name="T69" fmla="*/ 0 h 5121"/>
                    <a:gd name="T70" fmla="*/ 0 w 5119"/>
                    <a:gd name="T71" fmla="*/ 0 h 5121"/>
                    <a:gd name="T72" fmla="*/ 0 w 5119"/>
                    <a:gd name="T73" fmla="*/ 0 h 5121"/>
                    <a:gd name="T74" fmla="*/ 0 w 5119"/>
                    <a:gd name="T75" fmla="*/ 0 h 5121"/>
                    <a:gd name="T76" fmla="*/ 0 w 5119"/>
                    <a:gd name="T77" fmla="*/ 0 h 5121"/>
                    <a:gd name="T78" fmla="*/ 0 w 5119"/>
                    <a:gd name="T79" fmla="*/ 0 h 5121"/>
                    <a:gd name="T80" fmla="*/ 0 w 5119"/>
                    <a:gd name="T81" fmla="*/ 0 h 5121"/>
                    <a:gd name="T82" fmla="*/ 0 w 5119"/>
                    <a:gd name="T83" fmla="*/ 0 h 5121"/>
                    <a:gd name="T84" fmla="*/ 0 w 5119"/>
                    <a:gd name="T85" fmla="*/ 0 h 51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19"/>
                    <a:gd name="T130" fmla="*/ 0 h 5121"/>
                    <a:gd name="T131" fmla="*/ 5119 w 5119"/>
                    <a:gd name="T132" fmla="*/ 5121 h 51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19" h="5121">
                      <a:moveTo>
                        <a:pt x="2559" y="5121"/>
                      </a:moveTo>
                      <a:lnTo>
                        <a:pt x="2690" y="5117"/>
                      </a:lnTo>
                      <a:lnTo>
                        <a:pt x="2821" y="5107"/>
                      </a:lnTo>
                      <a:lnTo>
                        <a:pt x="2949" y="5090"/>
                      </a:lnTo>
                      <a:lnTo>
                        <a:pt x="3074" y="5068"/>
                      </a:lnTo>
                      <a:lnTo>
                        <a:pt x="3198" y="5039"/>
                      </a:lnTo>
                      <a:lnTo>
                        <a:pt x="3318" y="5004"/>
                      </a:lnTo>
                      <a:lnTo>
                        <a:pt x="3437" y="4965"/>
                      </a:lnTo>
                      <a:lnTo>
                        <a:pt x="3553" y="4919"/>
                      </a:lnTo>
                      <a:lnTo>
                        <a:pt x="3667" y="4867"/>
                      </a:lnTo>
                      <a:lnTo>
                        <a:pt x="3778" y="4810"/>
                      </a:lnTo>
                      <a:lnTo>
                        <a:pt x="3885" y="4748"/>
                      </a:lnTo>
                      <a:lnTo>
                        <a:pt x="3989" y="4682"/>
                      </a:lnTo>
                      <a:lnTo>
                        <a:pt x="4089" y="4611"/>
                      </a:lnTo>
                      <a:lnTo>
                        <a:pt x="4185" y="4535"/>
                      </a:lnTo>
                      <a:lnTo>
                        <a:pt x="4279" y="4454"/>
                      </a:lnTo>
                      <a:lnTo>
                        <a:pt x="4368" y="4370"/>
                      </a:lnTo>
                      <a:lnTo>
                        <a:pt x="4452" y="4280"/>
                      </a:lnTo>
                      <a:lnTo>
                        <a:pt x="4533" y="4187"/>
                      </a:lnTo>
                      <a:lnTo>
                        <a:pt x="4609" y="4090"/>
                      </a:lnTo>
                      <a:lnTo>
                        <a:pt x="4680" y="3989"/>
                      </a:lnTo>
                      <a:lnTo>
                        <a:pt x="4748" y="3886"/>
                      </a:lnTo>
                      <a:lnTo>
                        <a:pt x="4809" y="3780"/>
                      </a:lnTo>
                      <a:lnTo>
                        <a:pt x="4865" y="3669"/>
                      </a:lnTo>
                      <a:lnTo>
                        <a:pt x="4917" y="3555"/>
                      </a:lnTo>
                      <a:lnTo>
                        <a:pt x="4963" y="3439"/>
                      </a:lnTo>
                      <a:lnTo>
                        <a:pt x="5004" y="3320"/>
                      </a:lnTo>
                      <a:lnTo>
                        <a:pt x="5038" y="3199"/>
                      </a:lnTo>
                      <a:lnTo>
                        <a:pt x="5067" y="3075"/>
                      </a:lnTo>
                      <a:lnTo>
                        <a:pt x="5090" y="2949"/>
                      </a:lnTo>
                      <a:lnTo>
                        <a:pt x="5106" y="2821"/>
                      </a:lnTo>
                      <a:lnTo>
                        <a:pt x="5115" y="2692"/>
                      </a:lnTo>
                      <a:lnTo>
                        <a:pt x="5119" y="2560"/>
                      </a:lnTo>
                      <a:lnTo>
                        <a:pt x="5115" y="2429"/>
                      </a:lnTo>
                      <a:lnTo>
                        <a:pt x="5106" y="2300"/>
                      </a:lnTo>
                      <a:lnTo>
                        <a:pt x="5090" y="2172"/>
                      </a:lnTo>
                      <a:lnTo>
                        <a:pt x="5067" y="2046"/>
                      </a:lnTo>
                      <a:lnTo>
                        <a:pt x="5038" y="1922"/>
                      </a:lnTo>
                      <a:lnTo>
                        <a:pt x="5004" y="1801"/>
                      </a:lnTo>
                      <a:lnTo>
                        <a:pt x="4963" y="1682"/>
                      </a:lnTo>
                      <a:lnTo>
                        <a:pt x="4917" y="1566"/>
                      </a:lnTo>
                      <a:lnTo>
                        <a:pt x="4865" y="1452"/>
                      </a:lnTo>
                      <a:lnTo>
                        <a:pt x="4809" y="1342"/>
                      </a:lnTo>
                      <a:lnTo>
                        <a:pt x="4748" y="1235"/>
                      </a:lnTo>
                      <a:lnTo>
                        <a:pt x="4680" y="1132"/>
                      </a:lnTo>
                      <a:lnTo>
                        <a:pt x="4609" y="1031"/>
                      </a:lnTo>
                      <a:lnTo>
                        <a:pt x="4533" y="934"/>
                      </a:lnTo>
                      <a:lnTo>
                        <a:pt x="4452" y="841"/>
                      </a:lnTo>
                      <a:lnTo>
                        <a:pt x="4368" y="751"/>
                      </a:lnTo>
                      <a:lnTo>
                        <a:pt x="4279" y="667"/>
                      </a:lnTo>
                      <a:lnTo>
                        <a:pt x="4185" y="586"/>
                      </a:lnTo>
                      <a:lnTo>
                        <a:pt x="4089" y="510"/>
                      </a:lnTo>
                      <a:lnTo>
                        <a:pt x="3989" y="439"/>
                      </a:lnTo>
                      <a:lnTo>
                        <a:pt x="3885" y="373"/>
                      </a:lnTo>
                      <a:lnTo>
                        <a:pt x="3778" y="311"/>
                      </a:lnTo>
                      <a:lnTo>
                        <a:pt x="3667" y="254"/>
                      </a:lnTo>
                      <a:lnTo>
                        <a:pt x="3553" y="202"/>
                      </a:lnTo>
                      <a:lnTo>
                        <a:pt x="3437" y="156"/>
                      </a:lnTo>
                      <a:lnTo>
                        <a:pt x="3318" y="117"/>
                      </a:lnTo>
                      <a:lnTo>
                        <a:pt x="3198" y="82"/>
                      </a:lnTo>
                      <a:lnTo>
                        <a:pt x="3074" y="53"/>
                      </a:lnTo>
                      <a:lnTo>
                        <a:pt x="2949" y="31"/>
                      </a:lnTo>
                      <a:lnTo>
                        <a:pt x="2821" y="14"/>
                      </a:lnTo>
                      <a:lnTo>
                        <a:pt x="2690" y="4"/>
                      </a:lnTo>
                      <a:lnTo>
                        <a:pt x="2559" y="0"/>
                      </a:lnTo>
                      <a:lnTo>
                        <a:pt x="2427" y="4"/>
                      </a:lnTo>
                      <a:lnTo>
                        <a:pt x="2298" y="14"/>
                      </a:lnTo>
                      <a:lnTo>
                        <a:pt x="2170" y="31"/>
                      </a:lnTo>
                      <a:lnTo>
                        <a:pt x="2044" y="53"/>
                      </a:lnTo>
                      <a:lnTo>
                        <a:pt x="1920" y="82"/>
                      </a:lnTo>
                      <a:lnTo>
                        <a:pt x="1799" y="117"/>
                      </a:lnTo>
                      <a:lnTo>
                        <a:pt x="1680" y="156"/>
                      </a:lnTo>
                      <a:lnTo>
                        <a:pt x="1564" y="202"/>
                      </a:lnTo>
                      <a:lnTo>
                        <a:pt x="1452" y="254"/>
                      </a:lnTo>
                      <a:lnTo>
                        <a:pt x="1341" y="311"/>
                      </a:lnTo>
                      <a:lnTo>
                        <a:pt x="1234" y="373"/>
                      </a:lnTo>
                      <a:lnTo>
                        <a:pt x="1130" y="439"/>
                      </a:lnTo>
                      <a:lnTo>
                        <a:pt x="1029" y="510"/>
                      </a:lnTo>
                      <a:lnTo>
                        <a:pt x="933" y="586"/>
                      </a:lnTo>
                      <a:lnTo>
                        <a:pt x="839" y="667"/>
                      </a:lnTo>
                      <a:lnTo>
                        <a:pt x="751" y="751"/>
                      </a:lnTo>
                      <a:lnTo>
                        <a:pt x="666" y="841"/>
                      </a:lnTo>
                      <a:lnTo>
                        <a:pt x="586" y="934"/>
                      </a:lnTo>
                      <a:lnTo>
                        <a:pt x="509" y="1031"/>
                      </a:lnTo>
                      <a:lnTo>
                        <a:pt x="438" y="1132"/>
                      </a:lnTo>
                      <a:lnTo>
                        <a:pt x="371" y="1235"/>
                      </a:lnTo>
                      <a:lnTo>
                        <a:pt x="310" y="1342"/>
                      </a:lnTo>
                      <a:lnTo>
                        <a:pt x="253" y="1452"/>
                      </a:lnTo>
                      <a:lnTo>
                        <a:pt x="202" y="1566"/>
                      </a:lnTo>
                      <a:lnTo>
                        <a:pt x="156" y="1682"/>
                      </a:lnTo>
                      <a:lnTo>
                        <a:pt x="115" y="1801"/>
                      </a:lnTo>
                      <a:lnTo>
                        <a:pt x="80" y="1922"/>
                      </a:lnTo>
                      <a:lnTo>
                        <a:pt x="51" y="2046"/>
                      </a:lnTo>
                      <a:lnTo>
                        <a:pt x="29" y="2172"/>
                      </a:lnTo>
                      <a:lnTo>
                        <a:pt x="13" y="2300"/>
                      </a:lnTo>
                      <a:lnTo>
                        <a:pt x="2" y="2429"/>
                      </a:lnTo>
                      <a:lnTo>
                        <a:pt x="0" y="2560"/>
                      </a:lnTo>
                      <a:lnTo>
                        <a:pt x="2" y="2692"/>
                      </a:lnTo>
                      <a:lnTo>
                        <a:pt x="13" y="2821"/>
                      </a:lnTo>
                      <a:lnTo>
                        <a:pt x="29" y="2949"/>
                      </a:lnTo>
                      <a:lnTo>
                        <a:pt x="51" y="3075"/>
                      </a:lnTo>
                      <a:lnTo>
                        <a:pt x="80" y="3199"/>
                      </a:lnTo>
                      <a:lnTo>
                        <a:pt x="115" y="3320"/>
                      </a:lnTo>
                      <a:lnTo>
                        <a:pt x="156" y="3439"/>
                      </a:lnTo>
                      <a:lnTo>
                        <a:pt x="202" y="3555"/>
                      </a:lnTo>
                      <a:lnTo>
                        <a:pt x="253" y="3669"/>
                      </a:lnTo>
                      <a:lnTo>
                        <a:pt x="310" y="3780"/>
                      </a:lnTo>
                      <a:lnTo>
                        <a:pt x="371" y="3886"/>
                      </a:lnTo>
                      <a:lnTo>
                        <a:pt x="438" y="3989"/>
                      </a:lnTo>
                      <a:lnTo>
                        <a:pt x="509" y="4090"/>
                      </a:lnTo>
                      <a:lnTo>
                        <a:pt x="586" y="4187"/>
                      </a:lnTo>
                      <a:lnTo>
                        <a:pt x="666" y="4280"/>
                      </a:lnTo>
                      <a:lnTo>
                        <a:pt x="751" y="4370"/>
                      </a:lnTo>
                      <a:lnTo>
                        <a:pt x="839" y="4454"/>
                      </a:lnTo>
                      <a:lnTo>
                        <a:pt x="933" y="4535"/>
                      </a:lnTo>
                      <a:lnTo>
                        <a:pt x="1029" y="4611"/>
                      </a:lnTo>
                      <a:lnTo>
                        <a:pt x="1130" y="4682"/>
                      </a:lnTo>
                      <a:lnTo>
                        <a:pt x="1234" y="4748"/>
                      </a:lnTo>
                      <a:lnTo>
                        <a:pt x="1341" y="4810"/>
                      </a:lnTo>
                      <a:lnTo>
                        <a:pt x="1452" y="4867"/>
                      </a:lnTo>
                      <a:lnTo>
                        <a:pt x="1564" y="4919"/>
                      </a:lnTo>
                      <a:lnTo>
                        <a:pt x="1680" y="4965"/>
                      </a:lnTo>
                      <a:lnTo>
                        <a:pt x="1799" y="5004"/>
                      </a:lnTo>
                      <a:lnTo>
                        <a:pt x="1920" y="5039"/>
                      </a:lnTo>
                      <a:lnTo>
                        <a:pt x="2044" y="5068"/>
                      </a:lnTo>
                      <a:lnTo>
                        <a:pt x="2170" y="5090"/>
                      </a:lnTo>
                      <a:lnTo>
                        <a:pt x="2298" y="5107"/>
                      </a:lnTo>
                      <a:lnTo>
                        <a:pt x="2427" y="5117"/>
                      </a:lnTo>
                      <a:lnTo>
                        <a:pt x="2559" y="5121"/>
                      </a:lnTo>
                      <a:close/>
                    </a:path>
                  </a:pathLst>
                </a:custGeom>
                <a:solidFill>
                  <a:srgbClr val="887F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17" name="Freeform 2305"/>
                <p:cNvSpPr>
                  <a:spLocks/>
                </p:cNvSpPr>
                <p:nvPr/>
              </p:nvSpPr>
              <p:spPr bwMode="auto">
                <a:xfrm>
                  <a:off x="3911" y="2017"/>
                  <a:ext cx="1280" cy="1280"/>
                </a:xfrm>
                <a:custGeom>
                  <a:avLst/>
                  <a:gdLst>
                    <a:gd name="T0" fmla="*/ 0 w 5119"/>
                    <a:gd name="T1" fmla="*/ 0 h 5121"/>
                    <a:gd name="T2" fmla="*/ 0 w 5119"/>
                    <a:gd name="T3" fmla="*/ 0 h 5121"/>
                    <a:gd name="T4" fmla="*/ 0 w 5119"/>
                    <a:gd name="T5" fmla="*/ 0 h 5121"/>
                    <a:gd name="T6" fmla="*/ 0 w 5119"/>
                    <a:gd name="T7" fmla="*/ 0 h 5121"/>
                    <a:gd name="T8" fmla="*/ 0 w 5119"/>
                    <a:gd name="T9" fmla="*/ 0 h 5121"/>
                    <a:gd name="T10" fmla="*/ 0 w 5119"/>
                    <a:gd name="T11" fmla="*/ 0 h 5121"/>
                    <a:gd name="T12" fmla="*/ 0 w 5119"/>
                    <a:gd name="T13" fmla="*/ 0 h 5121"/>
                    <a:gd name="T14" fmla="*/ 0 w 5119"/>
                    <a:gd name="T15" fmla="*/ 0 h 5121"/>
                    <a:gd name="T16" fmla="*/ 0 w 5119"/>
                    <a:gd name="T17" fmla="*/ 0 h 5121"/>
                    <a:gd name="T18" fmla="*/ 0 w 5119"/>
                    <a:gd name="T19" fmla="*/ 0 h 5121"/>
                    <a:gd name="T20" fmla="*/ 0 w 5119"/>
                    <a:gd name="T21" fmla="*/ 0 h 5121"/>
                    <a:gd name="T22" fmla="*/ 0 w 5119"/>
                    <a:gd name="T23" fmla="*/ 0 h 5121"/>
                    <a:gd name="T24" fmla="*/ 0 w 5119"/>
                    <a:gd name="T25" fmla="*/ 0 h 5121"/>
                    <a:gd name="T26" fmla="*/ 0 w 5119"/>
                    <a:gd name="T27" fmla="*/ 0 h 5121"/>
                    <a:gd name="T28" fmla="*/ 0 w 5119"/>
                    <a:gd name="T29" fmla="*/ 0 h 5121"/>
                    <a:gd name="T30" fmla="*/ 0 w 5119"/>
                    <a:gd name="T31" fmla="*/ 0 h 5121"/>
                    <a:gd name="T32" fmla="*/ 0 w 5119"/>
                    <a:gd name="T33" fmla="*/ 0 h 5121"/>
                    <a:gd name="T34" fmla="*/ 0 w 5119"/>
                    <a:gd name="T35" fmla="*/ 0 h 5121"/>
                    <a:gd name="T36" fmla="*/ 0 w 5119"/>
                    <a:gd name="T37" fmla="*/ 0 h 5121"/>
                    <a:gd name="T38" fmla="*/ 0 w 5119"/>
                    <a:gd name="T39" fmla="*/ 0 h 5121"/>
                    <a:gd name="T40" fmla="*/ 0 w 5119"/>
                    <a:gd name="T41" fmla="*/ 0 h 5121"/>
                    <a:gd name="T42" fmla="*/ 0 w 5119"/>
                    <a:gd name="T43" fmla="*/ 0 h 5121"/>
                    <a:gd name="T44" fmla="*/ 0 w 5119"/>
                    <a:gd name="T45" fmla="*/ 0 h 5121"/>
                    <a:gd name="T46" fmla="*/ 0 w 5119"/>
                    <a:gd name="T47" fmla="*/ 0 h 5121"/>
                    <a:gd name="T48" fmla="*/ 0 w 5119"/>
                    <a:gd name="T49" fmla="*/ 0 h 5121"/>
                    <a:gd name="T50" fmla="*/ 0 w 5119"/>
                    <a:gd name="T51" fmla="*/ 0 h 5121"/>
                    <a:gd name="T52" fmla="*/ 0 w 5119"/>
                    <a:gd name="T53" fmla="*/ 0 h 5121"/>
                    <a:gd name="T54" fmla="*/ 0 w 5119"/>
                    <a:gd name="T55" fmla="*/ 0 h 5121"/>
                    <a:gd name="T56" fmla="*/ 0 w 5119"/>
                    <a:gd name="T57" fmla="*/ 0 h 5121"/>
                    <a:gd name="T58" fmla="*/ 0 w 5119"/>
                    <a:gd name="T59" fmla="*/ 0 h 5121"/>
                    <a:gd name="T60" fmla="*/ 0 w 5119"/>
                    <a:gd name="T61" fmla="*/ 0 h 5121"/>
                    <a:gd name="T62" fmla="*/ 0 w 5119"/>
                    <a:gd name="T63" fmla="*/ 0 h 5121"/>
                    <a:gd name="T64" fmla="*/ 0 w 5119"/>
                    <a:gd name="T65" fmla="*/ 0 h 5121"/>
                    <a:gd name="T66" fmla="*/ 0 w 5119"/>
                    <a:gd name="T67" fmla="*/ 0 h 5121"/>
                    <a:gd name="T68" fmla="*/ 0 w 5119"/>
                    <a:gd name="T69" fmla="*/ 0 h 5121"/>
                    <a:gd name="T70" fmla="*/ 0 w 5119"/>
                    <a:gd name="T71" fmla="*/ 0 h 5121"/>
                    <a:gd name="T72" fmla="*/ 0 w 5119"/>
                    <a:gd name="T73" fmla="*/ 0 h 5121"/>
                    <a:gd name="T74" fmla="*/ 0 w 5119"/>
                    <a:gd name="T75" fmla="*/ 0 h 5121"/>
                    <a:gd name="T76" fmla="*/ 0 w 5119"/>
                    <a:gd name="T77" fmla="*/ 0 h 5121"/>
                    <a:gd name="T78" fmla="*/ 0 w 5119"/>
                    <a:gd name="T79" fmla="*/ 0 h 5121"/>
                    <a:gd name="T80" fmla="*/ 0 w 5119"/>
                    <a:gd name="T81" fmla="*/ 0 h 5121"/>
                    <a:gd name="T82" fmla="*/ 0 w 5119"/>
                    <a:gd name="T83" fmla="*/ 0 h 5121"/>
                    <a:gd name="T84" fmla="*/ 0 w 5119"/>
                    <a:gd name="T85" fmla="*/ 0 h 51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19"/>
                    <a:gd name="T130" fmla="*/ 0 h 5121"/>
                    <a:gd name="T131" fmla="*/ 5119 w 5119"/>
                    <a:gd name="T132" fmla="*/ 5121 h 51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19" h="5121">
                      <a:moveTo>
                        <a:pt x="2559" y="5121"/>
                      </a:moveTo>
                      <a:lnTo>
                        <a:pt x="2690" y="5117"/>
                      </a:lnTo>
                      <a:lnTo>
                        <a:pt x="2821" y="5107"/>
                      </a:lnTo>
                      <a:lnTo>
                        <a:pt x="2949" y="5090"/>
                      </a:lnTo>
                      <a:lnTo>
                        <a:pt x="3074" y="5068"/>
                      </a:lnTo>
                      <a:lnTo>
                        <a:pt x="3198" y="5039"/>
                      </a:lnTo>
                      <a:lnTo>
                        <a:pt x="3318" y="5004"/>
                      </a:lnTo>
                      <a:lnTo>
                        <a:pt x="3437" y="4965"/>
                      </a:lnTo>
                      <a:lnTo>
                        <a:pt x="3553" y="4919"/>
                      </a:lnTo>
                      <a:lnTo>
                        <a:pt x="3667" y="4867"/>
                      </a:lnTo>
                      <a:lnTo>
                        <a:pt x="3778" y="4810"/>
                      </a:lnTo>
                      <a:lnTo>
                        <a:pt x="3885" y="4748"/>
                      </a:lnTo>
                      <a:lnTo>
                        <a:pt x="3989" y="4682"/>
                      </a:lnTo>
                      <a:lnTo>
                        <a:pt x="4089" y="4611"/>
                      </a:lnTo>
                      <a:lnTo>
                        <a:pt x="4185" y="4535"/>
                      </a:lnTo>
                      <a:lnTo>
                        <a:pt x="4279" y="4454"/>
                      </a:lnTo>
                      <a:lnTo>
                        <a:pt x="4368" y="4370"/>
                      </a:lnTo>
                      <a:lnTo>
                        <a:pt x="4452" y="4280"/>
                      </a:lnTo>
                      <a:lnTo>
                        <a:pt x="4533" y="4187"/>
                      </a:lnTo>
                      <a:lnTo>
                        <a:pt x="4609" y="4090"/>
                      </a:lnTo>
                      <a:lnTo>
                        <a:pt x="4680" y="3989"/>
                      </a:lnTo>
                      <a:lnTo>
                        <a:pt x="4748" y="3886"/>
                      </a:lnTo>
                      <a:lnTo>
                        <a:pt x="4809" y="3780"/>
                      </a:lnTo>
                      <a:lnTo>
                        <a:pt x="4865" y="3669"/>
                      </a:lnTo>
                      <a:lnTo>
                        <a:pt x="4917" y="3555"/>
                      </a:lnTo>
                      <a:lnTo>
                        <a:pt x="4963" y="3439"/>
                      </a:lnTo>
                      <a:lnTo>
                        <a:pt x="5004" y="3320"/>
                      </a:lnTo>
                      <a:lnTo>
                        <a:pt x="5038" y="3199"/>
                      </a:lnTo>
                      <a:lnTo>
                        <a:pt x="5067" y="3075"/>
                      </a:lnTo>
                      <a:lnTo>
                        <a:pt x="5090" y="2949"/>
                      </a:lnTo>
                      <a:lnTo>
                        <a:pt x="5106" y="2821"/>
                      </a:lnTo>
                      <a:lnTo>
                        <a:pt x="5115" y="2692"/>
                      </a:lnTo>
                      <a:lnTo>
                        <a:pt x="5119" y="2560"/>
                      </a:lnTo>
                      <a:lnTo>
                        <a:pt x="5115" y="2429"/>
                      </a:lnTo>
                      <a:lnTo>
                        <a:pt x="5106" y="2300"/>
                      </a:lnTo>
                      <a:lnTo>
                        <a:pt x="5090" y="2172"/>
                      </a:lnTo>
                      <a:lnTo>
                        <a:pt x="5067" y="2046"/>
                      </a:lnTo>
                      <a:lnTo>
                        <a:pt x="5038" y="1922"/>
                      </a:lnTo>
                      <a:lnTo>
                        <a:pt x="5004" y="1801"/>
                      </a:lnTo>
                      <a:lnTo>
                        <a:pt x="4963" y="1682"/>
                      </a:lnTo>
                      <a:lnTo>
                        <a:pt x="4917" y="1566"/>
                      </a:lnTo>
                      <a:lnTo>
                        <a:pt x="4865" y="1452"/>
                      </a:lnTo>
                      <a:lnTo>
                        <a:pt x="4809" y="1342"/>
                      </a:lnTo>
                      <a:lnTo>
                        <a:pt x="4748" y="1235"/>
                      </a:lnTo>
                      <a:lnTo>
                        <a:pt x="4680" y="1132"/>
                      </a:lnTo>
                      <a:lnTo>
                        <a:pt x="4609" y="1031"/>
                      </a:lnTo>
                      <a:lnTo>
                        <a:pt x="4533" y="934"/>
                      </a:lnTo>
                      <a:lnTo>
                        <a:pt x="4452" y="841"/>
                      </a:lnTo>
                      <a:lnTo>
                        <a:pt x="4368" y="751"/>
                      </a:lnTo>
                      <a:lnTo>
                        <a:pt x="4279" y="667"/>
                      </a:lnTo>
                      <a:lnTo>
                        <a:pt x="4185" y="586"/>
                      </a:lnTo>
                      <a:lnTo>
                        <a:pt x="4089" y="510"/>
                      </a:lnTo>
                      <a:lnTo>
                        <a:pt x="3989" y="439"/>
                      </a:lnTo>
                      <a:lnTo>
                        <a:pt x="3885" y="373"/>
                      </a:lnTo>
                      <a:lnTo>
                        <a:pt x="3778" y="311"/>
                      </a:lnTo>
                      <a:lnTo>
                        <a:pt x="3667" y="254"/>
                      </a:lnTo>
                      <a:lnTo>
                        <a:pt x="3553" y="202"/>
                      </a:lnTo>
                      <a:lnTo>
                        <a:pt x="3437" y="156"/>
                      </a:lnTo>
                      <a:lnTo>
                        <a:pt x="3318" y="117"/>
                      </a:lnTo>
                      <a:lnTo>
                        <a:pt x="3198" y="82"/>
                      </a:lnTo>
                      <a:lnTo>
                        <a:pt x="3074" y="53"/>
                      </a:lnTo>
                      <a:lnTo>
                        <a:pt x="2949" y="31"/>
                      </a:lnTo>
                      <a:lnTo>
                        <a:pt x="2821" y="14"/>
                      </a:lnTo>
                      <a:lnTo>
                        <a:pt x="2690" y="4"/>
                      </a:lnTo>
                      <a:lnTo>
                        <a:pt x="2559" y="0"/>
                      </a:lnTo>
                      <a:lnTo>
                        <a:pt x="2427" y="4"/>
                      </a:lnTo>
                      <a:lnTo>
                        <a:pt x="2298" y="14"/>
                      </a:lnTo>
                      <a:lnTo>
                        <a:pt x="2170" y="31"/>
                      </a:lnTo>
                      <a:lnTo>
                        <a:pt x="2044" y="53"/>
                      </a:lnTo>
                      <a:lnTo>
                        <a:pt x="1920" y="82"/>
                      </a:lnTo>
                      <a:lnTo>
                        <a:pt x="1799" y="117"/>
                      </a:lnTo>
                      <a:lnTo>
                        <a:pt x="1680" y="156"/>
                      </a:lnTo>
                      <a:lnTo>
                        <a:pt x="1564" y="202"/>
                      </a:lnTo>
                      <a:lnTo>
                        <a:pt x="1452" y="254"/>
                      </a:lnTo>
                      <a:lnTo>
                        <a:pt x="1341" y="311"/>
                      </a:lnTo>
                      <a:lnTo>
                        <a:pt x="1234" y="373"/>
                      </a:lnTo>
                      <a:lnTo>
                        <a:pt x="1130" y="439"/>
                      </a:lnTo>
                      <a:lnTo>
                        <a:pt x="1029" y="510"/>
                      </a:lnTo>
                      <a:lnTo>
                        <a:pt x="933" y="586"/>
                      </a:lnTo>
                      <a:lnTo>
                        <a:pt x="839" y="667"/>
                      </a:lnTo>
                      <a:lnTo>
                        <a:pt x="751" y="751"/>
                      </a:lnTo>
                      <a:lnTo>
                        <a:pt x="666" y="841"/>
                      </a:lnTo>
                      <a:lnTo>
                        <a:pt x="586" y="934"/>
                      </a:lnTo>
                      <a:lnTo>
                        <a:pt x="509" y="1031"/>
                      </a:lnTo>
                      <a:lnTo>
                        <a:pt x="438" y="1132"/>
                      </a:lnTo>
                      <a:lnTo>
                        <a:pt x="371" y="1235"/>
                      </a:lnTo>
                      <a:lnTo>
                        <a:pt x="310" y="1342"/>
                      </a:lnTo>
                      <a:lnTo>
                        <a:pt x="253" y="1452"/>
                      </a:lnTo>
                      <a:lnTo>
                        <a:pt x="202" y="1566"/>
                      </a:lnTo>
                      <a:lnTo>
                        <a:pt x="156" y="1682"/>
                      </a:lnTo>
                      <a:lnTo>
                        <a:pt x="115" y="1801"/>
                      </a:lnTo>
                      <a:lnTo>
                        <a:pt x="80" y="1922"/>
                      </a:lnTo>
                      <a:lnTo>
                        <a:pt x="51" y="2046"/>
                      </a:lnTo>
                      <a:lnTo>
                        <a:pt x="29" y="2172"/>
                      </a:lnTo>
                      <a:lnTo>
                        <a:pt x="13" y="2300"/>
                      </a:lnTo>
                      <a:lnTo>
                        <a:pt x="2" y="2429"/>
                      </a:lnTo>
                      <a:lnTo>
                        <a:pt x="0" y="2560"/>
                      </a:lnTo>
                      <a:lnTo>
                        <a:pt x="2" y="2692"/>
                      </a:lnTo>
                      <a:lnTo>
                        <a:pt x="13" y="2821"/>
                      </a:lnTo>
                      <a:lnTo>
                        <a:pt x="29" y="2949"/>
                      </a:lnTo>
                      <a:lnTo>
                        <a:pt x="51" y="3075"/>
                      </a:lnTo>
                      <a:lnTo>
                        <a:pt x="80" y="3199"/>
                      </a:lnTo>
                      <a:lnTo>
                        <a:pt x="115" y="3320"/>
                      </a:lnTo>
                      <a:lnTo>
                        <a:pt x="156" y="3439"/>
                      </a:lnTo>
                      <a:lnTo>
                        <a:pt x="202" y="3555"/>
                      </a:lnTo>
                      <a:lnTo>
                        <a:pt x="253" y="3669"/>
                      </a:lnTo>
                      <a:lnTo>
                        <a:pt x="310" y="3780"/>
                      </a:lnTo>
                      <a:lnTo>
                        <a:pt x="371" y="3886"/>
                      </a:lnTo>
                      <a:lnTo>
                        <a:pt x="438" y="3989"/>
                      </a:lnTo>
                      <a:lnTo>
                        <a:pt x="509" y="4090"/>
                      </a:lnTo>
                      <a:lnTo>
                        <a:pt x="586" y="4187"/>
                      </a:lnTo>
                      <a:lnTo>
                        <a:pt x="666" y="4280"/>
                      </a:lnTo>
                      <a:lnTo>
                        <a:pt x="751" y="4370"/>
                      </a:lnTo>
                      <a:lnTo>
                        <a:pt x="839" y="4454"/>
                      </a:lnTo>
                      <a:lnTo>
                        <a:pt x="933" y="4535"/>
                      </a:lnTo>
                      <a:lnTo>
                        <a:pt x="1029" y="4611"/>
                      </a:lnTo>
                      <a:lnTo>
                        <a:pt x="1130" y="4682"/>
                      </a:lnTo>
                      <a:lnTo>
                        <a:pt x="1234" y="4748"/>
                      </a:lnTo>
                      <a:lnTo>
                        <a:pt x="1341" y="4810"/>
                      </a:lnTo>
                      <a:lnTo>
                        <a:pt x="1452" y="4867"/>
                      </a:lnTo>
                      <a:lnTo>
                        <a:pt x="1564" y="4919"/>
                      </a:lnTo>
                      <a:lnTo>
                        <a:pt x="1680" y="4965"/>
                      </a:lnTo>
                      <a:lnTo>
                        <a:pt x="1799" y="5004"/>
                      </a:lnTo>
                      <a:lnTo>
                        <a:pt x="1920" y="5039"/>
                      </a:lnTo>
                      <a:lnTo>
                        <a:pt x="2044" y="5068"/>
                      </a:lnTo>
                      <a:lnTo>
                        <a:pt x="2170" y="5090"/>
                      </a:lnTo>
                      <a:lnTo>
                        <a:pt x="2298" y="5107"/>
                      </a:lnTo>
                      <a:lnTo>
                        <a:pt x="2427" y="5117"/>
                      </a:lnTo>
                      <a:lnTo>
                        <a:pt x="2559" y="5121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grpSp>
              <p:nvGrpSpPr>
                <p:cNvPr id="455718" name="Group 2496"/>
                <p:cNvGrpSpPr>
                  <a:grpSpLocks/>
                </p:cNvGrpSpPr>
                <p:nvPr/>
              </p:nvGrpSpPr>
              <p:grpSpPr bwMode="auto">
                <a:xfrm>
                  <a:off x="4286" y="2784"/>
                  <a:ext cx="571" cy="155"/>
                  <a:chOff x="4286" y="2784"/>
                  <a:chExt cx="571" cy="155"/>
                </a:xfrm>
              </p:grpSpPr>
              <p:sp>
                <p:nvSpPr>
                  <p:cNvPr id="455719" name="Rectangle 2306"/>
                  <p:cNvSpPr>
                    <a:spLocks noChangeArrowheads="1"/>
                  </p:cNvSpPr>
                  <p:nvPr/>
                </p:nvSpPr>
                <p:spPr bwMode="auto">
                  <a:xfrm>
                    <a:off x="4286" y="2784"/>
                    <a:ext cx="422" cy="15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pt-BR" sz="1600" b="1"/>
                      <a:t>Célula T</a:t>
                    </a:r>
                    <a:endParaRPr lang="pt-BR" b="1"/>
                  </a:p>
                </p:txBody>
              </p:sp>
              <p:sp>
                <p:nvSpPr>
                  <p:cNvPr id="455720" name="Rectangle 2307"/>
                  <p:cNvSpPr>
                    <a:spLocks noChangeArrowheads="1"/>
                  </p:cNvSpPr>
                  <p:nvPr/>
                </p:nvSpPr>
                <p:spPr bwMode="auto">
                  <a:xfrm>
                    <a:off x="4800" y="2832"/>
                    <a:ext cx="57" cy="10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pt-BR" sz="1100" b="1"/>
                      <a:t>H</a:t>
                    </a:r>
                    <a:endParaRPr lang="pt-BR" b="1"/>
                  </a:p>
                </p:txBody>
              </p:sp>
            </p:grpSp>
            <p:sp>
              <p:nvSpPr>
                <p:cNvPr id="455721" name="Freeform 2308"/>
                <p:cNvSpPr>
                  <a:spLocks/>
                </p:cNvSpPr>
                <p:nvPr/>
              </p:nvSpPr>
              <p:spPr bwMode="auto">
                <a:xfrm>
                  <a:off x="4243" y="1779"/>
                  <a:ext cx="160" cy="227"/>
                </a:xfrm>
                <a:custGeom>
                  <a:avLst/>
                  <a:gdLst>
                    <a:gd name="T0" fmla="*/ 0 w 641"/>
                    <a:gd name="T1" fmla="*/ 0 h 910"/>
                    <a:gd name="T2" fmla="*/ 0 w 641"/>
                    <a:gd name="T3" fmla="*/ 0 h 910"/>
                    <a:gd name="T4" fmla="*/ 0 w 641"/>
                    <a:gd name="T5" fmla="*/ 0 h 910"/>
                    <a:gd name="T6" fmla="*/ 0 w 641"/>
                    <a:gd name="T7" fmla="*/ 0 h 910"/>
                    <a:gd name="T8" fmla="*/ 0 w 641"/>
                    <a:gd name="T9" fmla="*/ 0 h 910"/>
                    <a:gd name="T10" fmla="*/ 0 w 641"/>
                    <a:gd name="T11" fmla="*/ 0 h 910"/>
                    <a:gd name="T12" fmla="*/ 0 w 641"/>
                    <a:gd name="T13" fmla="*/ 0 h 910"/>
                    <a:gd name="T14" fmla="*/ 0 w 641"/>
                    <a:gd name="T15" fmla="*/ 0 h 910"/>
                    <a:gd name="T16" fmla="*/ 0 w 641"/>
                    <a:gd name="T17" fmla="*/ 0 h 910"/>
                    <a:gd name="T18" fmla="*/ 0 w 641"/>
                    <a:gd name="T19" fmla="*/ 0 h 910"/>
                    <a:gd name="T20" fmla="*/ 0 w 641"/>
                    <a:gd name="T21" fmla="*/ 0 h 910"/>
                    <a:gd name="T22" fmla="*/ 0 w 641"/>
                    <a:gd name="T23" fmla="*/ 0 h 910"/>
                    <a:gd name="T24" fmla="*/ 0 w 641"/>
                    <a:gd name="T25" fmla="*/ 0 h 910"/>
                    <a:gd name="T26" fmla="*/ 0 w 641"/>
                    <a:gd name="T27" fmla="*/ 0 h 910"/>
                    <a:gd name="T28" fmla="*/ 0 w 641"/>
                    <a:gd name="T29" fmla="*/ 0 h 910"/>
                    <a:gd name="T30" fmla="*/ 0 w 641"/>
                    <a:gd name="T31" fmla="*/ 0 h 910"/>
                    <a:gd name="T32" fmla="*/ 0 w 641"/>
                    <a:gd name="T33" fmla="*/ 0 h 910"/>
                    <a:gd name="T34" fmla="*/ 0 w 641"/>
                    <a:gd name="T35" fmla="*/ 0 h 910"/>
                    <a:gd name="T36" fmla="*/ 0 w 641"/>
                    <a:gd name="T37" fmla="*/ 0 h 910"/>
                    <a:gd name="T38" fmla="*/ 0 w 641"/>
                    <a:gd name="T39" fmla="*/ 0 h 910"/>
                    <a:gd name="T40" fmla="*/ 0 w 641"/>
                    <a:gd name="T41" fmla="*/ 0 h 910"/>
                    <a:gd name="T42" fmla="*/ 0 w 641"/>
                    <a:gd name="T43" fmla="*/ 0 h 910"/>
                    <a:gd name="T44" fmla="*/ 0 w 641"/>
                    <a:gd name="T45" fmla="*/ 0 h 910"/>
                    <a:gd name="T46" fmla="*/ 0 w 641"/>
                    <a:gd name="T47" fmla="*/ 0 h 910"/>
                    <a:gd name="T48" fmla="*/ 0 w 641"/>
                    <a:gd name="T49" fmla="*/ 0 h 910"/>
                    <a:gd name="T50" fmla="*/ 0 w 641"/>
                    <a:gd name="T51" fmla="*/ 0 h 910"/>
                    <a:gd name="T52" fmla="*/ 0 w 641"/>
                    <a:gd name="T53" fmla="*/ 0 h 910"/>
                    <a:gd name="T54" fmla="*/ 0 w 641"/>
                    <a:gd name="T55" fmla="*/ 0 h 910"/>
                    <a:gd name="T56" fmla="*/ 0 w 641"/>
                    <a:gd name="T57" fmla="*/ 0 h 910"/>
                    <a:gd name="T58" fmla="*/ 0 w 641"/>
                    <a:gd name="T59" fmla="*/ 0 h 910"/>
                    <a:gd name="T60" fmla="*/ 0 w 641"/>
                    <a:gd name="T61" fmla="*/ 0 h 910"/>
                    <a:gd name="T62" fmla="*/ 0 w 641"/>
                    <a:gd name="T63" fmla="*/ 0 h 910"/>
                    <a:gd name="T64" fmla="*/ 0 w 641"/>
                    <a:gd name="T65" fmla="*/ 0 h 910"/>
                    <a:gd name="T66" fmla="*/ 0 w 641"/>
                    <a:gd name="T67" fmla="*/ 0 h 910"/>
                    <a:gd name="T68" fmla="*/ 0 w 641"/>
                    <a:gd name="T69" fmla="*/ 0 h 910"/>
                    <a:gd name="T70" fmla="*/ 0 w 641"/>
                    <a:gd name="T71" fmla="*/ 0 h 910"/>
                    <a:gd name="T72" fmla="*/ 0 w 641"/>
                    <a:gd name="T73" fmla="*/ 0 h 910"/>
                    <a:gd name="T74" fmla="*/ 0 w 641"/>
                    <a:gd name="T75" fmla="*/ 0 h 910"/>
                    <a:gd name="T76" fmla="*/ 0 w 641"/>
                    <a:gd name="T77" fmla="*/ 0 h 910"/>
                    <a:gd name="T78" fmla="*/ 0 w 641"/>
                    <a:gd name="T79" fmla="*/ 0 h 910"/>
                    <a:gd name="T80" fmla="*/ 0 w 641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41"/>
                    <a:gd name="T124" fmla="*/ 0 h 910"/>
                    <a:gd name="T125" fmla="*/ 641 w 641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41" h="910">
                      <a:moveTo>
                        <a:pt x="526" y="553"/>
                      </a:moveTo>
                      <a:lnTo>
                        <a:pt x="435" y="0"/>
                      </a:lnTo>
                      <a:lnTo>
                        <a:pt x="412" y="8"/>
                      </a:lnTo>
                      <a:lnTo>
                        <a:pt x="391" y="18"/>
                      </a:lnTo>
                      <a:lnTo>
                        <a:pt x="381" y="23"/>
                      </a:lnTo>
                      <a:lnTo>
                        <a:pt x="370" y="28"/>
                      </a:lnTo>
                      <a:lnTo>
                        <a:pt x="361" y="35"/>
                      </a:lnTo>
                      <a:lnTo>
                        <a:pt x="351" y="43"/>
                      </a:lnTo>
                      <a:lnTo>
                        <a:pt x="344" y="51"/>
                      </a:lnTo>
                      <a:lnTo>
                        <a:pt x="337" y="60"/>
                      </a:lnTo>
                      <a:lnTo>
                        <a:pt x="330" y="70"/>
                      </a:lnTo>
                      <a:lnTo>
                        <a:pt x="325" y="82"/>
                      </a:lnTo>
                      <a:lnTo>
                        <a:pt x="320" y="97"/>
                      </a:lnTo>
                      <a:lnTo>
                        <a:pt x="317" y="111"/>
                      </a:lnTo>
                      <a:lnTo>
                        <a:pt x="315" y="128"/>
                      </a:lnTo>
                      <a:lnTo>
                        <a:pt x="315" y="147"/>
                      </a:lnTo>
                      <a:lnTo>
                        <a:pt x="311" y="155"/>
                      </a:lnTo>
                      <a:lnTo>
                        <a:pt x="307" y="163"/>
                      </a:lnTo>
                      <a:lnTo>
                        <a:pt x="301" y="171"/>
                      </a:lnTo>
                      <a:lnTo>
                        <a:pt x="297" y="176"/>
                      </a:lnTo>
                      <a:lnTo>
                        <a:pt x="292" y="181"/>
                      </a:lnTo>
                      <a:lnTo>
                        <a:pt x="285" y="185"/>
                      </a:lnTo>
                      <a:lnTo>
                        <a:pt x="280" y="189"/>
                      </a:lnTo>
                      <a:lnTo>
                        <a:pt x="274" y="192"/>
                      </a:lnTo>
                      <a:lnTo>
                        <a:pt x="267" y="193"/>
                      </a:lnTo>
                      <a:lnTo>
                        <a:pt x="259" y="194"/>
                      </a:lnTo>
                      <a:lnTo>
                        <a:pt x="251" y="193"/>
                      </a:lnTo>
                      <a:lnTo>
                        <a:pt x="243" y="193"/>
                      </a:lnTo>
                      <a:lnTo>
                        <a:pt x="225" y="188"/>
                      </a:lnTo>
                      <a:lnTo>
                        <a:pt x="204" y="180"/>
                      </a:lnTo>
                      <a:lnTo>
                        <a:pt x="176" y="155"/>
                      </a:lnTo>
                      <a:lnTo>
                        <a:pt x="151" y="132"/>
                      </a:lnTo>
                      <a:lnTo>
                        <a:pt x="139" y="123"/>
                      </a:lnTo>
                      <a:lnTo>
                        <a:pt x="127" y="114"/>
                      </a:lnTo>
                      <a:lnTo>
                        <a:pt x="115" y="106"/>
                      </a:lnTo>
                      <a:lnTo>
                        <a:pt x="103" y="99"/>
                      </a:lnTo>
                      <a:lnTo>
                        <a:pt x="93" y="94"/>
                      </a:lnTo>
                      <a:lnTo>
                        <a:pt x="81" y="91"/>
                      </a:lnTo>
                      <a:lnTo>
                        <a:pt x="69" y="90"/>
                      </a:lnTo>
                      <a:lnTo>
                        <a:pt x="56" y="91"/>
                      </a:lnTo>
                      <a:lnTo>
                        <a:pt x="43" y="95"/>
                      </a:lnTo>
                      <a:lnTo>
                        <a:pt x="29" y="101"/>
                      </a:lnTo>
                      <a:lnTo>
                        <a:pt x="16" y="110"/>
                      </a:lnTo>
                      <a:lnTo>
                        <a:pt x="0" y="122"/>
                      </a:lnTo>
                      <a:lnTo>
                        <a:pt x="291" y="910"/>
                      </a:lnTo>
                      <a:lnTo>
                        <a:pt x="641" y="806"/>
                      </a:lnTo>
                      <a:lnTo>
                        <a:pt x="629" y="783"/>
                      </a:lnTo>
                      <a:lnTo>
                        <a:pt x="618" y="762"/>
                      </a:lnTo>
                      <a:lnTo>
                        <a:pt x="610" y="740"/>
                      </a:lnTo>
                      <a:lnTo>
                        <a:pt x="602" y="718"/>
                      </a:lnTo>
                      <a:lnTo>
                        <a:pt x="596" y="695"/>
                      </a:lnTo>
                      <a:lnTo>
                        <a:pt x="592" y="672"/>
                      </a:lnTo>
                      <a:lnTo>
                        <a:pt x="588" y="647"/>
                      </a:lnTo>
                      <a:lnTo>
                        <a:pt x="586" y="622"/>
                      </a:lnTo>
                      <a:lnTo>
                        <a:pt x="588" y="593"/>
                      </a:lnTo>
                      <a:lnTo>
                        <a:pt x="590" y="557"/>
                      </a:lnTo>
                      <a:lnTo>
                        <a:pt x="593" y="518"/>
                      </a:lnTo>
                      <a:lnTo>
                        <a:pt x="596" y="474"/>
                      </a:lnTo>
                      <a:lnTo>
                        <a:pt x="598" y="428"/>
                      </a:lnTo>
                      <a:lnTo>
                        <a:pt x="598" y="381"/>
                      </a:lnTo>
                      <a:lnTo>
                        <a:pt x="598" y="357"/>
                      </a:lnTo>
                      <a:lnTo>
                        <a:pt x="597" y="333"/>
                      </a:lnTo>
                      <a:lnTo>
                        <a:pt x="596" y="311"/>
                      </a:lnTo>
                      <a:lnTo>
                        <a:pt x="593" y="287"/>
                      </a:lnTo>
                      <a:lnTo>
                        <a:pt x="589" y="266"/>
                      </a:lnTo>
                      <a:lnTo>
                        <a:pt x="582" y="246"/>
                      </a:lnTo>
                      <a:lnTo>
                        <a:pt x="576" y="227"/>
                      </a:lnTo>
                      <a:lnTo>
                        <a:pt x="568" y="212"/>
                      </a:lnTo>
                      <a:lnTo>
                        <a:pt x="559" y="197"/>
                      </a:lnTo>
                      <a:lnTo>
                        <a:pt x="549" y="185"/>
                      </a:lnTo>
                      <a:lnTo>
                        <a:pt x="540" y="176"/>
                      </a:lnTo>
                      <a:lnTo>
                        <a:pt x="531" y="168"/>
                      </a:lnTo>
                      <a:lnTo>
                        <a:pt x="522" y="163"/>
                      </a:lnTo>
                      <a:lnTo>
                        <a:pt x="513" y="159"/>
                      </a:lnTo>
                      <a:lnTo>
                        <a:pt x="505" y="159"/>
                      </a:lnTo>
                      <a:lnTo>
                        <a:pt x="499" y="160"/>
                      </a:lnTo>
                      <a:lnTo>
                        <a:pt x="495" y="161"/>
                      </a:lnTo>
                      <a:lnTo>
                        <a:pt x="494" y="164"/>
                      </a:lnTo>
                      <a:lnTo>
                        <a:pt x="491" y="167"/>
                      </a:lnTo>
                      <a:lnTo>
                        <a:pt x="490" y="171"/>
                      </a:lnTo>
                      <a:lnTo>
                        <a:pt x="489" y="180"/>
                      </a:lnTo>
                      <a:lnTo>
                        <a:pt x="490" y="192"/>
                      </a:lnTo>
                      <a:lnTo>
                        <a:pt x="526" y="553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22" name="Freeform 2309"/>
                <p:cNvSpPr>
                  <a:spLocks/>
                </p:cNvSpPr>
                <p:nvPr/>
              </p:nvSpPr>
              <p:spPr bwMode="auto">
                <a:xfrm>
                  <a:off x="4243" y="1779"/>
                  <a:ext cx="160" cy="227"/>
                </a:xfrm>
                <a:custGeom>
                  <a:avLst/>
                  <a:gdLst>
                    <a:gd name="T0" fmla="*/ 0 w 641"/>
                    <a:gd name="T1" fmla="*/ 0 h 910"/>
                    <a:gd name="T2" fmla="*/ 0 w 641"/>
                    <a:gd name="T3" fmla="*/ 0 h 910"/>
                    <a:gd name="T4" fmla="*/ 0 w 641"/>
                    <a:gd name="T5" fmla="*/ 0 h 910"/>
                    <a:gd name="T6" fmla="*/ 0 w 641"/>
                    <a:gd name="T7" fmla="*/ 0 h 910"/>
                    <a:gd name="T8" fmla="*/ 0 w 641"/>
                    <a:gd name="T9" fmla="*/ 0 h 910"/>
                    <a:gd name="T10" fmla="*/ 0 w 641"/>
                    <a:gd name="T11" fmla="*/ 0 h 910"/>
                    <a:gd name="T12" fmla="*/ 0 w 641"/>
                    <a:gd name="T13" fmla="*/ 0 h 910"/>
                    <a:gd name="T14" fmla="*/ 0 w 641"/>
                    <a:gd name="T15" fmla="*/ 0 h 910"/>
                    <a:gd name="T16" fmla="*/ 0 w 641"/>
                    <a:gd name="T17" fmla="*/ 0 h 910"/>
                    <a:gd name="T18" fmla="*/ 0 w 641"/>
                    <a:gd name="T19" fmla="*/ 0 h 910"/>
                    <a:gd name="T20" fmla="*/ 0 w 641"/>
                    <a:gd name="T21" fmla="*/ 0 h 910"/>
                    <a:gd name="T22" fmla="*/ 0 w 641"/>
                    <a:gd name="T23" fmla="*/ 0 h 910"/>
                    <a:gd name="T24" fmla="*/ 0 w 641"/>
                    <a:gd name="T25" fmla="*/ 0 h 910"/>
                    <a:gd name="T26" fmla="*/ 0 w 641"/>
                    <a:gd name="T27" fmla="*/ 0 h 910"/>
                    <a:gd name="T28" fmla="*/ 0 w 641"/>
                    <a:gd name="T29" fmla="*/ 0 h 910"/>
                    <a:gd name="T30" fmla="*/ 0 w 641"/>
                    <a:gd name="T31" fmla="*/ 0 h 910"/>
                    <a:gd name="T32" fmla="*/ 0 w 641"/>
                    <a:gd name="T33" fmla="*/ 0 h 910"/>
                    <a:gd name="T34" fmla="*/ 0 w 641"/>
                    <a:gd name="T35" fmla="*/ 0 h 910"/>
                    <a:gd name="T36" fmla="*/ 0 w 641"/>
                    <a:gd name="T37" fmla="*/ 0 h 910"/>
                    <a:gd name="T38" fmla="*/ 0 w 641"/>
                    <a:gd name="T39" fmla="*/ 0 h 910"/>
                    <a:gd name="T40" fmla="*/ 0 w 641"/>
                    <a:gd name="T41" fmla="*/ 0 h 910"/>
                    <a:gd name="T42" fmla="*/ 0 w 641"/>
                    <a:gd name="T43" fmla="*/ 0 h 910"/>
                    <a:gd name="T44" fmla="*/ 0 w 641"/>
                    <a:gd name="T45" fmla="*/ 0 h 910"/>
                    <a:gd name="T46" fmla="*/ 0 w 641"/>
                    <a:gd name="T47" fmla="*/ 0 h 910"/>
                    <a:gd name="T48" fmla="*/ 0 w 641"/>
                    <a:gd name="T49" fmla="*/ 0 h 910"/>
                    <a:gd name="T50" fmla="*/ 0 w 641"/>
                    <a:gd name="T51" fmla="*/ 0 h 910"/>
                    <a:gd name="T52" fmla="*/ 0 w 641"/>
                    <a:gd name="T53" fmla="*/ 0 h 910"/>
                    <a:gd name="T54" fmla="*/ 0 w 641"/>
                    <a:gd name="T55" fmla="*/ 0 h 910"/>
                    <a:gd name="T56" fmla="*/ 0 w 641"/>
                    <a:gd name="T57" fmla="*/ 0 h 910"/>
                    <a:gd name="T58" fmla="*/ 0 w 641"/>
                    <a:gd name="T59" fmla="*/ 0 h 910"/>
                    <a:gd name="T60" fmla="*/ 0 w 641"/>
                    <a:gd name="T61" fmla="*/ 0 h 910"/>
                    <a:gd name="T62" fmla="*/ 0 w 641"/>
                    <a:gd name="T63" fmla="*/ 0 h 910"/>
                    <a:gd name="T64" fmla="*/ 0 w 641"/>
                    <a:gd name="T65" fmla="*/ 0 h 910"/>
                    <a:gd name="T66" fmla="*/ 0 w 641"/>
                    <a:gd name="T67" fmla="*/ 0 h 910"/>
                    <a:gd name="T68" fmla="*/ 0 w 641"/>
                    <a:gd name="T69" fmla="*/ 0 h 910"/>
                    <a:gd name="T70" fmla="*/ 0 w 641"/>
                    <a:gd name="T71" fmla="*/ 0 h 910"/>
                    <a:gd name="T72" fmla="*/ 0 w 641"/>
                    <a:gd name="T73" fmla="*/ 0 h 910"/>
                    <a:gd name="T74" fmla="*/ 0 w 641"/>
                    <a:gd name="T75" fmla="*/ 0 h 910"/>
                    <a:gd name="T76" fmla="*/ 0 w 641"/>
                    <a:gd name="T77" fmla="*/ 0 h 910"/>
                    <a:gd name="T78" fmla="*/ 0 w 641"/>
                    <a:gd name="T79" fmla="*/ 0 h 910"/>
                    <a:gd name="T80" fmla="*/ 0 w 641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41"/>
                    <a:gd name="T124" fmla="*/ 0 h 910"/>
                    <a:gd name="T125" fmla="*/ 641 w 641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41" h="910">
                      <a:moveTo>
                        <a:pt x="526" y="553"/>
                      </a:moveTo>
                      <a:lnTo>
                        <a:pt x="435" y="0"/>
                      </a:lnTo>
                      <a:lnTo>
                        <a:pt x="412" y="8"/>
                      </a:lnTo>
                      <a:lnTo>
                        <a:pt x="391" y="18"/>
                      </a:lnTo>
                      <a:lnTo>
                        <a:pt x="381" y="23"/>
                      </a:lnTo>
                      <a:lnTo>
                        <a:pt x="370" y="28"/>
                      </a:lnTo>
                      <a:lnTo>
                        <a:pt x="361" y="35"/>
                      </a:lnTo>
                      <a:lnTo>
                        <a:pt x="351" y="43"/>
                      </a:lnTo>
                      <a:lnTo>
                        <a:pt x="344" y="51"/>
                      </a:lnTo>
                      <a:lnTo>
                        <a:pt x="337" y="60"/>
                      </a:lnTo>
                      <a:lnTo>
                        <a:pt x="330" y="70"/>
                      </a:lnTo>
                      <a:lnTo>
                        <a:pt x="325" y="82"/>
                      </a:lnTo>
                      <a:lnTo>
                        <a:pt x="320" y="97"/>
                      </a:lnTo>
                      <a:lnTo>
                        <a:pt x="317" y="111"/>
                      </a:lnTo>
                      <a:lnTo>
                        <a:pt x="315" y="128"/>
                      </a:lnTo>
                      <a:lnTo>
                        <a:pt x="315" y="147"/>
                      </a:lnTo>
                      <a:lnTo>
                        <a:pt x="311" y="155"/>
                      </a:lnTo>
                      <a:lnTo>
                        <a:pt x="307" y="163"/>
                      </a:lnTo>
                      <a:lnTo>
                        <a:pt x="301" y="171"/>
                      </a:lnTo>
                      <a:lnTo>
                        <a:pt x="297" y="176"/>
                      </a:lnTo>
                      <a:lnTo>
                        <a:pt x="292" y="181"/>
                      </a:lnTo>
                      <a:lnTo>
                        <a:pt x="285" y="185"/>
                      </a:lnTo>
                      <a:lnTo>
                        <a:pt x="280" y="189"/>
                      </a:lnTo>
                      <a:lnTo>
                        <a:pt x="274" y="192"/>
                      </a:lnTo>
                      <a:lnTo>
                        <a:pt x="267" y="193"/>
                      </a:lnTo>
                      <a:lnTo>
                        <a:pt x="259" y="194"/>
                      </a:lnTo>
                      <a:lnTo>
                        <a:pt x="251" y="193"/>
                      </a:lnTo>
                      <a:lnTo>
                        <a:pt x="243" y="193"/>
                      </a:lnTo>
                      <a:lnTo>
                        <a:pt x="225" y="188"/>
                      </a:lnTo>
                      <a:lnTo>
                        <a:pt x="204" y="180"/>
                      </a:lnTo>
                      <a:lnTo>
                        <a:pt x="176" y="155"/>
                      </a:lnTo>
                      <a:lnTo>
                        <a:pt x="151" y="132"/>
                      </a:lnTo>
                      <a:lnTo>
                        <a:pt x="139" y="123"/>
                      </a:lnTo>
                      <a:lnTo>
                        <a:pt x="127" y="114"/>
                      </a:lnTo>
                      <a:lnTo>
                        <a:pt x="115" y="106"/>
                      </a:lnTo>
                      <a:lnTo>
                        <a:pt x="103" y="99"/>
                      </a:lnTo>
                      <a:lnTo>
                        <a:pt x="93" y="94"/>
                      </a:lnTo>
                      <a:lnTo>
                        <a:pt x="81" y="91"/>
                      </a:lnTo>
                      <a:lnTo>
                        <a:pt x="69" y="90"/>
                      </a:lnTo>
                      <a:lnTo>
                        <a:pt x="56" y="91"/>
                      </a:lnTo>
                      <a:lnTo>
                        <a:pt x="43" y="95"/>
                      </a:lnTo>
                      <a:lnTo>
                        <a:pt x="29" y="101"/>
                      </a:lnTo>
                      <a:lnTo>
                        <a:pt x="16" y="110"/>
                      </a:lnTo>
                      <a:lnTo>
                        <a:pt x="0" y="122"/>
                      </a:lnTo>
                      <a:lnTo>
                        <a:pt x="291" y="910"/>
                      </a:lnTo>
                      <a:lnTo>
                        <a:pt x="641" y="806"/>
                      </a:lnTo>
                      <a:lnTo>
                        <a:pt x="629" y="783"/>
                      </a:lnTo>
                      <a:lnTo>
                        <a:pt x="618" y="762"/>
                      </a:lnTo>
                      <a:lnTo>
                        <a:pt x="610" y="740"/>
                      </a:lnTo>
                      <a:lnTo>
                        <a:pt x="602" y="718"/>
                      </a:lnTo>
                      <a:lnTo>
                        <a:pt x="596" y="695"/>
                      </a:lnTo>
                      <a:lnTo>
                        <a:pt x="592" y="672"/>
                      </a:lnTo>
                      <a:lnTo>
                        <a:pt x="588" y="647"/>
                      </a:lnTo>
                      <a:lnTo>
                        <a:pt x="586" y="622"/>
                      </a:lnTo>
                      <a:lnTo>
                        <a:pt x="588" y="593"/>
                      </a:lnTo>
                      <a:lnTo>
                        <a:pt x="590" y="557"/>
                      </a:lnTo>
                      <a:lnTo>
                        <a:pt x="593" y="518"/>
                      </a:lnTo>
                      <a:lnTo>
                        <a:pt x="596" y="474"/>
                      </a:lnTo>
                      <a:lnTo>
                        <a:pt x="598" y="428"/>
                      </a:lnTo>
                      <a:lnTo>
                        <a:pt x="598" y="381"/>
                      </a:lnTo>
                      <a:lnTo>
                        <a:pt x="598" y="357"/>
                      </a:lnTo>
                      <a:lnTo>
                        <a:pt x="597" y="333"/>
                      </a:lnTo>
                      <a:lnTo>
                        <a:pt x="596" y="311"/>
                      </a:lnTo>
                      <a:lnTo>
                        <a:pt x="593" y="287"/>
                      </a:lnTo>
                      <a:lnTo>
                        <a:pt x="589" y="266"/>
                      </a:lnTo>
                      <a:lnTo>
                        <a:pt x="582" y="246"/>
                      </a:lnTo>
                      <a:lnTo>
                        <a:pt x="576" y="227"/>
                      </a:lnTo>
                      <a:lnTo>
                        <a:pt x="568" y="212"/>
                      </a:lnTo>
                      <a:lnTo>
                        <a:pt x="559" y="197"/>
                      </a:lnTo>
                      <a:lnTo>
                        <a:pt x="549" y="185"/>
                      </a:lnTo>
                      <a:lnTo>
                        <a:pt x="540" y="176"/>
                      </a:lnTo>
                      <a:lnTo>
                        <a:pt x="531" y="168"/>
                      </a:lnTo>
                      <a:lnTo>
                        <a:pt x="522" y="163"/>
                      </a:lnTo>
                      <a:lnTo>
                        <a:pt x="513" y="159"/>
                      </a:lnTo>
                      <a:lnTo>
                        <a:pt x="505" y="159"/>
                      </a:lnTo>
                      <a:lnTo>
                        <a:pt x="499" y="160"/>
                      </a:lnTo>
                      <a:lnTo>
                        <a:pt x="495" y="161"/>
                      </a:lnTo>
                      <a:lnTo>
                        <a:pt x="494" y="164"/>
                      </a:lnTo>
                      <a:lnTo>
                        <a:pt x="491" y="167"/>
                      </a:lnTo>
                      <a:lnTo>
                        <a:pt x="490" y="171"/>
                      </a:lnTo>
                      <a:lnTo>
                        <a:pt x="489" y="180"/>
                      </a:lnTo>
                      <a:lnTo>
                        <a:pt x="490" y="192"/>
                      </a:lnTo>
                      <a:lnTo>
                        <a:pt x="526" y="553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23" name="Freeform 2310"/>
                <p:cNvSpPr>
                  <a:spLocks/>
                </p:cNvSpPr>
                <p:nvPr/>
              </p:nvSpPr>
              <p:spPr bwMode="auto">
                <a:xfrm>
                  <a:off x="4353" y="1778"/>
                  <a:ext cx="63" cy="209"/>
                </a:xfrm>
                <a:custGeom>
                  <a:avLst/>
                  <a:gdLst>
                    <a:gd name="T0" fmla="*/ 0 w 248"/>
                    <a:gd name="T1" fmla="*/ 0 h 836"/>
                    <a:gd name="T2" fmla="*/ 0 w 248"/>
                    <a:gd name="T3" fmla="*/ 0 h 836"/>
                    <a:gd name="T4" fmla="*/ 0 w 248"/>
                    <a:gd name="T5" fmla="*/ 0 h 836"/>
                    <a:gd name="T6" fmla="*/ 0 w 248"/>
                    <a:gd name="T7" fmla="*/ 0 h 836"/>
                    <a:gd name="T8" fmla="*/ 0 w 248"/>
                    <a:gd name="T9" fmla="*/ 0 h 836"/>
                    <a:gd name="T10" fmla="*/ 0 w 248"/>
                    <a:gd name="T11" fmla="*/ 0 h 836"/>
                    <a:gd name="T12" fmla="*/ 0 w 248"/>
                    <a:gd name="T13" fmla="*/ 0 h 836"/>
                    <a:gd name="T14" fmla="*/ 0 w 248"/>
                    <a:gd name="T15" fmla="*/ 0 h 836"/>
                    <a:gd name="T16" fmla="*/ 0 w 248"/>
                    <a:gd name="T17" fmla="*/ 0 h 836"/>
                    <a:gd name="T18" fmla="*/ 0 w 248"/>
                    <a:gd name="T19" fmla="*/ 0 h 836"/>
                    <a:gd name="T20" fmla="*/ 0 w 248"/>
                    <a:gd name="T21" fmla="*/ 0 h 836"/>
                    <a:gd name="T22" fmla="*/ 0 w 248"/>
                    <a:gd name="T23" fmla="*/ 0 h 836"/>
                    <a:gd name="T24" fmla="*/ 0 w 248"/>
                    <a:gd name="T25" fmla="*/ 0 h 836"/>
                    <a:gd name="T26" fmla="*/ 0 w 248"/>
                    <a:gd name="T27" fmla="*/ 0 h 836"/>
                    <a:gd name="T28" fmla="*/ 0 w 248"/>
                    <a:gd name="T29" fmla="*/ 0 h 836"/>
                    <a:gd name="T30" fmla="*/ 0 w 248"/>
                    <a:gd name="T31" fmla="*/ 0 h 836"/>
                    <a:gd name="T32" fmla="*/ 0 w 248"/>
                    <a:gd name="T33" fmla="*/ 0 h 836"/>
                    <a:gd name="T34" fmla="*/ 0 w 248"/>
                    <a:gd name="T35" fmla="*/ 0 h 836"/>
                    <a:gd name="T36" fmla="*/ 0 w 248"/>
                    <a:gd name="T37" fmla="*/ 0 h 836"/>
                    <a:gd name="T38" fmla="*/ 0 w 248"/>
                    <a:gd name="T39" fmla="*/ 0 h 836"/>
                    <a:gd name="T40" fmla="*/ 0 w 248"/>
                    <a:gd name="T41" fmla="*/ 0 h 836"/>
                    <a:gd name="T42" fmla="*/ 0 w 248"/>
                    <a:gd name="T43" fmla="*/ 0 h 836"/>
                    <a:gd name="T44" fmla="*/ 0 w 248"/>
                    <a:gd name="T45" fmla="*/ 0 h 836"/>
                    <a:gd name="T46" fmla="*/ 0 w 248"/>
                    <a:gd name="T47" fmla="*/ 0 h 836"/>
                    <a:gd name="T48" fmla="*/ 0 w 248"/>
                    <a:gd name="T49" fmla="*/ 0 h 836"/>
                    <a:gd name="T50" fmla="*/ 0 w 248"/>
                    <a:gd name="T51" fmla="*/ 0 h 836"/>
                    <a:gd name="T52" fmla="*/ 0 w 248"/>
                    <a:gd name="T53" fmla="*/ 0 h 836"/>
                    <a:gd name="T54" fmla="*/ 0 w 248"/>
                    <a:gd name="T55" fmla="*/ 0 h 836"/>
                    <a:gd name="T56" fmla="*/ 0 w 248"/>
                    <a:gd name="T57" fmla="*/ 0 h 836"/>
                    <a:gd name="T58" fmla="*/ 0 w 248"/>
                    <a:gd name="T59" fmla="*/ 0 h 836"/>
                    <a:gd name="T60" fmla="*/ 0 w 248"/>
                    <a:gd name="T61" fmla="*/ 0 h 836"/>
                    <a:gd name="T62" fmla="*/ 0 w 248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8"/>
                    <a:gd name="T97" fmla="*/ 0 h 836"/>
                    <a:gd name="T98" fmla="*/ 248 w 248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8" h="836">
                      <a:moveTo>
                        <a:pt x="100" y="836"/>
                      </a:moveTo>
                      <a:lnTo>
                        <a:pt x="102" y="823"/>
                      </a:lnTo>
                      <a:lnTo>
                        <a:pt x="102" y="808"/>
                      </a:lnTo>
                      <a:lnTo>
                        <a:pt x="102" y="792"/>
                      </a:lnTo>
                      <a:lnTo>
                        <a:pt x="100" y="774"/>
                      </a:lnTo>
                      <a:lnTo>
                        <a:pt x="96" y="732"/>
                      </a:lnTo>
                      <a:lnTo>
                        <a:pt x="90" y="683"/>
                      </a:lnTo>
                      <a:lnTo>
                        <a:pt x="74" y="572"/>
                      </a:lnTo>
                      <a:lnTo>
                        <a:pt x="53" y="449"/>
                      </a:lnTo>
                      <a:lnTo>
                        <a:pt x="33" y="322"/>
                      </a:lnTo>
                      <a:lnTo>
                        <a:pt x="14" y="201"/>
                      </a:lnTo>
                      <a:lnTo>
                        <a:pt x="8" y="146"/>
                      </a:lnTo>
                      <a:lnTo>
                        <a:pt x="3" y="93"/>
                      </a:lnTo>
                      <a:lnTo>
                        <a:pt x="0" y="47"/>
                      </a:lnTo>
                      <a:lnTo>
                        <a:pt x="0" y="7"/>
                      </a:lnTo>
                      <a:lnTo>
                        <a:pt x="13" y="4"/>
                      </a:lnTo>
                      <a:lnTo>
                        <a:pt x="29" y="2"/>
                      </a:lnTo>
                      <a:lnTo>
                        <a:pt x="45" y="0"/>
                      </a:lnTo>
                      <a:lnTo>
                        <a:pt x="62" y="0"/>
                      </a:lnTo>
                      <a:lnTo>
                        <a:pt x="79" y="0"/>
                      </a:lnTo>
                      <a:lnTo>
                        <a:pt x="98" y="0"/>
                      </a:lnTo>
                      <a:lnTo>
                        <a:pt x="116" y="3"/>
                      </a:lnTo>
                      <a:lnTo>
                        <a:pt x="135" y="7"/>
                      </a:lnTo>
                      <a:lnTo>
                        <a:pt x="153" y="12"/>
                      </a:lnTo>
                      <a:lnTo>
                        <a:pt x="170" y="20"/>
                      </a:lnTo>
                      <a:lnTo>
                        <a:pt x="187" y="29"/>
                      </a:lnTo>
                      <a:lnTo>
                        <a:pt x="202" y="40"/>
                      </a:lnTo>
                      <a:lnTo>
                        <a:pt x="210" y="47"/>
                      </a:lnTo>
                      <a:lnTo>
                        <a:pt x="216" y="55"/>
                      </a:lnTo>
                      <a:lnTo>
                        <a:pt x="223" y="62"/>
                      </a:lnTo>
                      <a:lnTo>
                        <a:pt x="228" y="70"/>
                      </a:lnTo>
                      <a:lnTo>
                        <a:pt x="235" y="80"/>
                      </a:lnTo>
                      <a:lnTo>
                        <a:pt x="239" y="89"/>
                      </a:lnTo>
                      <a:lnTo>
                        <a:pt x="244" y="99"/>
                      </a:lnTo>
                      <a:lnTo>
                        <a:pt x="248" y="111"/>
                      </a:lnTo>
                      <a:lnTo>
                        <a:pt x="240" y="146"/>
                      </a:lnTo>
                      <a:lnTo>
                        <a:pt x="230" y="202"/>
                      </a:lnTo>
                      <a:lnTo>
                        <a:pt x="216" y="276"/>
                      </a:lnTo>
                      <a:lnTo>
                        <a:pt x="203" y="359"/>
                      </a:lnTo>
                      <a:lnTo>
                        <a:pt x="190" y="445"/>
                      </a:lnTo>
                      <a:lnTo>
                        <a:pt x="179" y="530"/>
                      </a:lnTo>
                      <a:lnTo>
                        <a:pt x="171" y="604"/>
                      </a:lnTo>
                      <a:lnTo>
                        <a:pt x="166" y="660"/>
                      </a:lnTo>
                      <a:lnTo>
                        <a:pt x="166" y="676"/>
                      </a:lnTo>
                      <a:lnTo>
                        <a:pt x="169" y="691"/>
                      </a:lnTo>
                      <a:lnTo>
                        <a:pt x="171" y="704"/>
                      </a:lnTo>
                      <a:lnTo>
                        <a:pt x="177" y="715"/>
                      </a:lnTo>
                      <a:lnTo>
                        <a:pt x="182" y="725"/>
                      </a:lnTo>
                      <a:lnTo>
                        <a:pt x="189" y="736"/>
                      </a:lnTo>
                      <a:lnTo>
                        <a:pt x="195" y="744"/>
                      </a:lnTo>
                      <a:lnTo>
                        <a:pt x="202" y="751"/>
                      </a:lnTo>
                      <a:lnTo>
                        <a:pt x="215" y="766"/>
                      </a:lnTo>
                      <a:lnTo>
                        <a:pt x="226" y="779"/>
                      </a:lnTo>
                      <a:lnTo>
                        <a:pt x="230" y="786"/>
                      </a:lnTo>
                      <a:lnTo>
                        <a:pt x="232" y="792"/>
                      </a:lnTo>
                      <a:lnTo>
                        <a:pt x="232" y="799"/>
                      </a:lnTo>
                      <a:lnTo>
                        <a:pt x="232" y="806"/>
                      </a:lnTo>
                      <a:lnTo>
                        <a:pt x="218" y="807"/>
                      </a:lnTo>
                      <a:lnTo>
                        <a:pt x="201" y="811"/>
                      </a:lnTo>
                      <a:lnTo>
                        <a:pt x="183" y="815"/>
                      </a:lnTo>
                      <a:lnTo>
                        <a:pt x="166" y="820"/>
                      </a:lnTo>
                      <a:lnTo>
                        <a:pt x="148" y="827"/>
                      </a:lnTo>
                      <a:lnTo>
                        <a:pt x="131" y="831"/>
                      </a:lnTo>
                      <a:lnTo>
                        <a:pt x="115" y="835"/>
                      </a:lnTo>
                      <a:lnTo>
                        <a:pt x="100" y="83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24" name="Freeform 2311"/>
                <p:cNvSpPr>
                  <a:spLocks/>
                </p:cNvSpPr>
                <p:nvPr/>
              </p:nvSpPr>
              <p:spPr bwMode="auto">
                <a:xfrm>
                  <a:off x="4353" y="1778"/>
                  <a:ext cx="63" cy="209"/>
                </a:xfrm>
                <a:custGeom>
                  <a:avLst/>
                  <a:gdLst>
                    <a:gd name="T0" fmla="*/ 0 w 248"/>
                    <a:gd name="T1" fmla="*/ 0 h 836"/>
                    <a:gd name="T2" fmla="*/ 0 w 248"/>
                    <a:gd name="T3" fmla="*/ 0 h 836"/>
                    <a:gd name="T4" fmla="*/ 0 w 248"/>
                    <a:gd name="T5" fmla="*/ 0 h 836"/>
                    <a:gd name="T6" fmla="*/ 0 w 248"/>
                    <a:gd name="T7" fmla="*/ 0 h 836"/>
                    <a:gd name="T8" fmla="*/ 0 w 248"/>
                    <a:gd name="T9" fmla="*/ 0 h 836"/>
                    <a:gd name="T10" fmla="*/ 0 w 248"/>
                    <a:gd name="T11" fmla="*/ 0 h 836"/>
                    <a:gd name="T12" fmla="*/ 0 w 248"/>
                    <a:gd name="T13" fmla="*/ 0 h 836"/>
                    <a:gd name="T14" fmla="*/ 0 w 248"/>
                    <a:gd name="T15" fmla="*/ 0 h 836"/>
                    <a:gd name="T16" fmla="*/ 0 w 248"/>
                    <a:gd name="T17" fmla="*/ 0 h 836"/>
                    <a:gd name="T18" fmla="*/ 0 w 248"/>
                    <a:gd name="T19" fmla="*/ 0 h 836"/>
                    <a:gd name="T20" fmla="*/ 0 w 248"/>
                    <a:gd name="T21" fmla="*/ 0 h 836"/>
                    <a:gd name="T22" fmla="*/ 0 w 248"/>
                    <a:gd name="T23" fmla="*/ 0 h 836"/>
                    <a:gd name="T24" fmla="*/ 0 w 248"/>
                    <a:gd name="T25" fmla="*/ 0 h 836"/>
                    <a:gd name="T26" fmla="*/ 0 w 248"/>
                    <a:gd name="T27" fmla="*/ 0 h 836"/>
                    <a:gd name="T28" fmla="*/ 0 w 248"/>
                    <a:gd name="T29" fmla="*/ 0 h 836"/>
                    <a:gd name="T30" fmla="*/ 0 w 248"/>
                    <a:gd name="T31" fmla="*/ 0 h 836"/>
                    <a:gd name="T32" fmla="*/ 0 w 248"/>
                    <a:gd name="T33" fmla="*/ 0 h 836"/>
                    <a:gd name="T34" fmla="*/ 0 w 248"/>
                    <a:gd name="T35" fmla="*/ 0 h 836"/>
                    <a:gd name="T36" fmla="*/ 0 w 248"/>
                    <a:gd name="T37" fmla="*/ 0 h 836"/>
                    <a:gd name="T38" fmla="*/ 0 w 248"/>
                    <a:gd name="T39" fmla="*/ 0 h 836"/>
                    <a:gd name="T40" fmla="*/ 0 w 248"/>
                    <a:gd name="T41" fmla="*/ 0 h 836"/>
                    <a:gd name="T42" fmla="*/ 0 w 248"/>
                    <a:gd name="T43" fmla="*/ 0 h 836"/>
                    <a:gd name="T44" fmla="*/ 0 w 248"/>
                    <a:gd name="T45" fmla="*/ 0 h 836"/>
                    <a:gd name="T46" fmla="*/ 0 w 248"/>
                    <a:gd name="T47" fmla="*/ 0 h 836"/>
                    <a:gd name="T48" fmla="*/ 0 w 248"/>
                    <a:gd name="T49" fmla="*/ 0 h 836"/>
                    <a:gd name="T50" fmla="*/ 0 w 248"/>
                    <a:gd name="T51" fmla="*/ 0 h 836"/>
                    <a:gd name="T52" fmla="*/ 0 w 248"/>
                    <a:gd name="T53" fmla="*/ 0 h 836"/>
                    <a:gd name="T54" fmla="*/ 0 w 248"/>
                    <a:gd name="T55" fmla="*/ 0 h 836"/>
                    <a:gd name="T56" fmla="*/ 0 w 248"/>
                    <a:gd name="T57" fmla="*/ 0 h 836"/>
                    <a:gd name="T58" fmla="*/ 0 w 248"/>
                    <a:gd name="T59" fmla="*/ 0 h 836"/>
                    <a:gd name="T60" fmla="*/ 0 w 248"/>
                    <a:gd name="T61" fmla="*/ 0 h 836"/>
                    <a:gd name="T62" fmla="*/ 0 w 248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8"/>
                    <a:gd name="T97" fmla="*/ 0 h 836"/>
                    <a:gd name="T98" fmla="*/ 248 w 248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8" h="836">
                      <a:moveTo>
                        <a:pt x="100" y="836"/>
                      </a:moveTo>
                      <a:lnTo>
                        <a:pt x="102" y="823"/>
                      </a:lnTo>
                      <a:lnTo>
                        <a:pt x="102" y="808"/>
                      </a:lnTo>
                      <a:lnTo>
                        <a:pt x="102" y="792"/>
                      </a:lnTo>
                      <a:lnTo>
                        <a:pt x="100" y="774"/>
                      </a:lnTo>
                      <a:lnTo>
                        <a:pt x="96" y="732"/>
                      </a:lnTo>
                      <a:lnTo>
                        <a:pt x="90" y="683"/>
                      </a:lnTo>
                      <a:lnTo>
                        <a:pt x="74" y="572"/>
                      </a:lnTo>
                      <a:lnTo>
                        <a:pt x="53" y="449"/>
                      </a:lnTo>
                      <a:lnTo>
                        <a:pt x="33" y="322"/>
                      </a:lnTo>
                      <a:lnTo>
                        <a:pt x="14" y="201"/>
                      </a:lnTo>
                      <a:lnTo>
                        <a:pt x="8" y="146"/>
                      </a:lnTo>
                      <a:lnTo>
                        <a:pt x="3" y="93"/>
                      </a:lnTo>
                      <a:lnTo>
                        <a:pt x="0" y="47"/>
                      </a:lnTo>
                      <a:lnTo>
                        <a:pt x="0" y="7"/>
                      </a:lnTo>
                      <a:lnTo>
                        <a:pt x="13" y="4"/>
                      </a:lnTo>
                      <a:lnTo>
                        <a:pt x="29" y="2"/>
                      </a:lnTo>
                      <a:lnTo>
                        <a:pt x="45" y="0"/>
                      </a:lnTo>
                      <a:lnTo>
                        <a:pt x="62" y="0"/>
                      </a:lnTo>
                      <a:lnTo>
                        <a:pt x="79" y="0"/>
                      </a:lnTo>
                      <a:lnTo>
                        <a:pt x="98" y="0"/>
                      </a:lnTo>
                      <a:lnTo>
                        <a:pt x="116" y="3"/>
                      </a:lnTo>
                      <a:lnTo>
                        <a:pt x="135" y="7"/>
                      </a:lnTo>
                      <a:lnTo>
                        <a:pt x="153" y="12"/>
                      </a:lnTo>
                      <a:lnTo>
                        <a:pt x="170" y="20"/>
                      </a:lnTo>
                      <a:lnTo>
                        <a:pt x="187" y="29"/>
                      </a:lnTo>
                      <a:lnTo>
                        <a:pt x="202" y="40"/>
                      </a:lnTo>
                      <a:lnTo>
                        <a:pt x="210" y="47"/>
                      </a:lnTo>
                      <a:lnTo>
                        <a:pt x="216" y="55"/>
                      </a:lnTo>
                      <a:lnTo>
                        <a:pt x="223" y="62"/>
                      </a:lnTo>
                      <a:lnTo>
                        <a:pt x="228" y="70"/>
                      </a:lnTo>
                      <a:lnTo>
                        <a:pt x="235" y="80"/>
                      </a:lnTo>
                      <a:lnTo>
                        <a:pt x="239" y="89"/>
                      </a:lnTo>
                      <a:lnTo>
                        <a:pt x="244" y="99"/>
                      </a:lnTo>
                      <a:lnTo>
                        <a:pt x="248" y="111"/>
                      </a:lnTo>
                      <a:lnTo>
                        <a:pt x="240" y="146"/>
                      </a:lnTo>
                      <a:lnTo>
                        <a:pt x="230" y="202"/>
                      </a:lnTo>
                      <a:lnTo>
                        <a:pt x="216" y="276"/>
                      </a:lnTo>
                      <a:lnTo>
                        <a:pt x="203" y="359"/>
                      </a:lnTo>
                      <a:lnTo>
                        <a:pt x="190" y="445"/>
                      </a:lnTo>
                      <a:lnTo>
                        <a:pt x="179" y="530"/>
                      </a:lnTo>
                      <a:lnTo>
                        <a:pt x="171" y="604"/>
                      </a:lnTo>
                      <a:lnTo>
                        <a:pt x="166" y="660"/>
                      </a:lnTo>
                      <a:lnTo>
                        <a:pt x="166" y="676"/>
                      </a:lnTo>
                      <a:lnTo>
                        <a:pt x="169" y="691"/>
                      </a:lnTo>
                      <a:lnTo>
                        <a:pt x="171" y="704"/>
                      </a:lnTo>
                      <a:lnTo>
                        <a:pt x="177" y="715"/>
                      </a:lnTo>
                      <a:lnTo>
                        <a:pt x="182" y="725"/>
                      </a:lnTo>
                      <a:lnTo>
                        <a:pt x="189" y="736"/>
                      </a:lnTo>
                      <a:lnTo>
                        <a:pt x="195" y="744"/>
                      </a:lnTo>
                      <a:lnTo>
                        <a:pt x="202" y="751"/>
                      </a:lnTo>
                      <a:lnTo>
                        <a:pt x="215" y="766"/>
                      </a:lnTo>
                      <a:lnTo>
                        <a:pt x="226" y="779"/>
                      </a:lnTo>
                      <a:lnTo>
                        <a:pt x="230" y="786"/>
                      </a:lnTo>
                      <a:lnTo>
                        <a:pt x="232" y="792"/>
                      </a:lnTo>
                      <a:lnTo>
                        <a:pt x="232" y="799"/>
                      </a:lnTo>
                      <a:lnTo>
                        <a:pt x="232" y="806"/>
                      </a:lnTo>
                      <a:lnTo>
                        <a:pt x="218" y="807"/>
                      </a:lnTo>
                      <a:lnTo>
                        <a:pt x="201" y="811"/>
                      </a:lnTo>
                      <a:lnTo>
                        <a:pt x="183" y="815"/>
                      </a:lnTo>
                      <a:lnTo>
                        <a:pt x="166" y="820"/>
                      </a:lnTo>
                      <a:lnTo>
                        <a:pt x="148" y="827"/>
                      </a:lnTo>
                      <a:lnTo>
                        <a:pt x="131" y="831"/>
                      </a:lnTo>
                      <a:lnTo>
                        <a:pt x="115" y="835"/>
                      </a:lnTo>
                      <a:lnTo>
                        <a:pt x="100" y="836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25" name="Freeform 2312"/>
                <p:cNvSpPr>
                  <a:spLocks/>
                </p:cNvSpPr>
                <p:nvPr/>
              </p:nvSpPr>
              <p:spPr bwMode="auto">
                <a:xfrm>
                  <a:off x="4454" y="3416"/>
                  <a:ext cx="159" cy="227"/>
                </a:xfrm>
                <a:custGeom>
                  <a:avLst/>
                  <a:gdLst>
                    <a:gd name="T0" fmla="*/ 0 w 635"/>
                    <a:gd name="T1" fmla="*/ 0 h 910"/>
                    <a:gd name="T2" fmla="*/ 0 w 635"/>
                    <a:gd name="T3" fmla="*/ 0 h 910"/>
                    <a:gd name="T4" fmla="*/ 0 w 635"/>
                    <a:gd name="T5" fmla="*/ 0 h 910"/>
                    <a:gd name="T6" fmla="*/ 0 w 635"/>
                    <a:gd name="T7" fmla="*/ 0 h 910"/>
                    <a:gd name="T8" fmla="*/ 0 w 635"/>
                    <a:gd name="T9" fmla="*/ 0 h 910"/>
                    <a:gd name="T10" fmla="*/ 0 w 635"/>
                    <a:gd name="T11" fmla="*/ 0 h 910"/>
                    <a:gd name="T12" fmla="*/ 0 w 635"/>
                    <a:gd name="T13" fmla="*/ 0 h 910"/>
                    <a:gd name="T14" fmla="*/ 0 w 635"/>
                    <a:gd name="T15" fmla="*/ 0 h 910"/>
                    <a:gd name="T16" fmla="*/ 0 w 635"/>
                    <a:gd name="T17" fmla="*/ 0 h 910"/>
                    <a:gd name="T18" fmla="*/ 0 w 635"/>
                    <a:gd name="T19" fmla="*/ 0 h 910"/>
                    <a:gd name="T20" fmla="*/ 0 w 635"/>
                    <a:gd name="T21" fmla="*/ 0 h 910"/>
                    <a:gd name="T22" fmla="*/ 0 w 635"/>
                    <a:gd name="T23" fmla="*/ 0 h 910"/>
                    <a:gd name="T24" fmla="*/ 0 w 635"/>
                    <a:gd name="T25" fmla="*/ 0 h 910"/>
                    <a:gd name="T26" fmla="*/ 0 w 635"/>
                    <a:gd name="T27" fmla="*/ 0 h 910"/>
                    <a:gd name="T28" fmla="*/ 0 w 635"/>
                    <a:gd name="T29" fmla="*/ 0 h 910"/>
                    <a:gd name="T30" fmla="*/ 0 w 635"/>
                    <a:gd name="T31" fmla="*/ 0 h 910"/>
                    <a:gd name="T32" fmla="*/ 0 w 635"/>
                    <a:gd name="T33" fmla="*/ 0 h 910"/>
                    <a:gd name="T34" fmla="*/ 0 w 635"/>
                    <a:gd name="T35" fmla="*/ 0 h 910"/>
                    <a:gd name="T36" fmla="*/ 0 w 635"/>
                    <a:gd name="T37" fmla="*/ 0 h 910"/>
                    <a:gd name="T38" fmla="*/ 0 w 635"/>
                    <a:gd name="T39" fmla="*/ 0 h 910"/>
                    <a:gd name="T40" fmla="*/ 0 w 635"/>
                    <a:gd name="T41" fmla="*/ 0 h 910"/>
                    <a:gd name="T42" fmla="*/ 0 w 635"/>
                    <a:gd name="T43" fmla="*/ 0 h 910"/>
                    <a:gd name="T44" fmla="*/ 0 w 635"/>
                    <a:gd name="T45" fmla="*/ 0 h 910"/>
                    <a:gd name="T46" fmla="*/ 0 w 635"/>
                    <a:gd name="T47" fmla="*/ 0 h 910"/>
                    <a:gd name="T48" fmla="*/ 0 w 635"/>
                    <a:gd name="T49" fmla="*/ 0 h 910"/>
                    <a:gd name="T50" fmla="*/ 0 w 635"/>
                    <a:gd name="T51" fmla="*/ 0 h 910"/>
                    <a:gd name="T52" fmla="*/ 0 w 635"/>
                    <a:gd name="T53" fmla="*/ 0 h 910"/>
                    <a:gd name="T54" fmla="*/ 0 w 635"/>
                    <a:gd name="T55" fmla="*/ 0 h 910"/>
                    <a:gd name="T56" fmla="*/ 0 w 635"/>
                    <a:gd name="T57" fmla="*/ 0 h 910"/>
                    <a:gd name="T58" fmla="*/ 0 w 635"/>
                    <a:gd name="T59" fmla="*/ 0 h 910"/>
                    <a:gd name="T60" fmla="*/ 0 w 635"/>
                    <a:gd name="T61" fmla="*/ 0 h 910"/>
                    <a:gd name="T62" fmla="*/ 0 w 635"/>
                    <a:gd name="T63" fmla="*/ 0 h 910"/>
                    <a:gd name="T64" fmla="*/ 0 w 635"/>
                    <a:gd name="T65" fmla="*/ 0 h 910"/>
                    <a:gd name="T66" fmla="*/ 0 w 635"/>
                    <a:gd name="T67" fmla="*/ 0 h 910"/>
                    <a:gd name="T68" fmla="*/ 0 w 635"/>
                    <a:gd name="T69" fmla="*/ 0 h 910"/>
                    <a:gd name="T70" fmla="*/ 0 w 635"/>
                    <a:gd name="T71" fmla="*/ 0 h 910"/>
                    <a:gd name="T72" fmla="*/ 0 w 635"/>
                    <a:gd name="T73" fmla="*/ 0 h 910"/>
                    <a:gd name="T74" fmla="*/ 0 w 635"/>
                    <a:gd name="T75" fmla="*/ 0 h 910"/>
                    <a:gd name="T76" fmla="*/ 0 w 635"/>
                    <a:gd name="T77" fmla="*/ 0 h 910"/>
                    <a:gd name="T78" fmla="*/ 0 w 635"/>
                    <a:gd name="T79" fmla="*/ 0 h 910"/>
                    <a:gd name="T80" fmla="*/ 0 w 635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5"/>
                    <a:gd name="T124" fmla="*/ 0 h 910"/>
                    <a:gd name="T125" fmla="*/ 635 w 635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5" h="910">
                      <a:moveTo>
                        <a:pt x="114" y="357"/>
                      </a:moveTo>
                      <a:lnTo>
                        <a:pt x="201" y="910"/>
                      </a:lnTo>
                      <a:lnTo>
                        <a:pt x="223" y="902"/>
                      </a:lnTo>
                      <a:lnTo>
                        <a:pt x="244" y="892"/>
                      </a:lnTo>
                      <a:lnTo>
                        <a:pt x="255" y="887"/>
                      </a:lnTo>
                      <a:lnTo>
                        <a:pt x="265" y="882"/>
                      </a:lnTo>
                      <a:lnTo>
                        <a:pt x="275" y="875"/>
                      </a:lnTo>
                      <a:lnTo>
                        <a:pt x="284" y="869"/>
                      </a:lnTo>
                      <a:lnTo>
                        <a:pt x="292" y="859"/>
                      </a:lnTo>
                      <a:lnTo>
                        <a:pt x="300" y="850"/>
                      </a:lnTo>
                      <a:lnTo>
                        <a:pt x="306" y="840"/>
                      </a:lnTo>
                      <a:lnTo>
                        <a:pt x="312" y="828"/>
                      </a:lnTo>
                      <a:lnTo>
                        <a:pt x="316" y="815"/>
                      </a:lnTo>
                      <a:lnTo>
                        <a:pt x="320" y="800"/>
                      </a:lnTo>
                      <a:lnTo>
                        <a:pt x="321" y="783"/>
                      </a:lnTo>
                      <a:lnTo>
                        <a:pt x="322" y="764"/>
                      </a:lnTo>
                      <a:lnTo>
                        <a:pt x="326" y="755"/>
                      </a:lnTo>
                      <a:lnTo>
                        <a:pt x="330" y="747"/>
                      </a:lnTo>
                      <a:lnTo>
                        <a:pt x="334" y="741"/>
                      </a:lnTo>
                      <a:lnTo>
                        <a:pt x="339" y="734"/>
                      </a:lnTo>
                      <a:lnTo>
                        <a:pt x="345" y="730"/>
                      </a:lnTo>
                      <a:lnTo>
                        <a:pt x="350" y="725"/>
                      </a:lnTo>
                      <a:lnTo>
                        <a:pt x="357" y="722"/>
                      </a:lnTo>
                      <a:lnTo>
                        <a:pt x="363" y="720"/>
                      </a:lnTo>
                      <a:lnTo>
                        <a:pt x="370" y="718"/>
                      </a:lnTo>
                      <a:lnTo>
                        <a:pt x="378" y="717"/>
                      </a:lnTo>
                      <a:lnTo>
                        <a:pt x="386" y="718"/>
                      </a:lnTo>
                      <a:lnTo>
                        <a:pt x="394" y="718"/>
                      </a:lnTo>
                      <a:lnTo>
                        <a:pt x="412" y="724"/>
                      </a:lnTo>
                      <a:lnTo>
                        <a:pt x="433" y="733"/>
                      </a:lnTo>
                      <a:lnTo>
                        <a:pt x="460" y="757"/>
                      </a:lnTo>
                      <a:lnTo>
                        <a:pt x="486" y="779"/>
                      </a:lnTo>
                      <a:lnTo>
                        <a:pt x="498" y="790"/>
                      </a:lnTo>
                      <a:lnTo>
                        <a:pt x="510" y="799"/>
                      </a:lnTo>
                      <a:lnTo>
                        <a:pt x="520" y="807"/>
                      </a:lnTo>
                      <a:lnTo>
                        <a:pt x="532" y="813"/>
                      </a:lnTo>
                      <a:lnTo>
                        <a:pt x="544" y="819"/>
                      </a:lnTo>
                      <a:lnTo>
                        <a:pt x="556" y="821"/>
                      </a:lnTo>
                      <a:lnTo>
                        <a:pt x="568" y="823"/>
                      </a:lnTo>
                      <a:lnTo>
                        <a:pt x="580" y="821"/>
                      </a:lnTo>
                      <a:lnTo>
                        <a:pt x="593" y="817"/>
                      </a:lnTo>
                      <a:lnTo>
                        <a:pt x="606" y="812"/>
                      </a:lnTo>
                      <a:lnTo>
                        <a:pt x="621" y="803"/>
                      </a:lnTo>
                      <a:lnTo>
                        <a:pt x="635" y="791"/>
                      </a:lnTo>
                      <a:lnTo>
                        <a:pt x="351" y="0"/>
                      </a:lnTo>
                      <a:lnTo>
                        <a:pt x="0" y="103"/>
                      </a:lnTo>
                      <a:lnTo>
                        <a:pt x="12" y="126"/>
                      </a:lnTo>
                      <a:lnTo>
                        <a:pt x="23" y="147"/>
                      </a:lnTo>
                      <a:lnTo>
                        <a:pt x="31" y="169"/>
                      </a:lnTo>
                      <a:lnTo>
                        <a:pt x="38" y="192"/>
                      </a:lnTo>
                      <a:lnTo>
                        <a:pt x="44" y="214"/>
                      </a:lnTo>
                      <a:lnTo>
                        <a:pt x="49" y="238"/>
                      </a:lnTo>
                      <a:lnTo>
                        <a:pt x="52" y="262"/>
                      </a:lnTo>
                      <a:lnTo>
                        <a:pt x="53" y="287"/>
                      </a:lnTo>
                      <a:lnTo>
                        <a:pt x="52" y="317"/>
                      </a:lnTo>
                      <a:lnTo>
                        <a:pt x="49" y="351"/>
                      </a:lnTo>
                      <a:lnTo>
                        <a:pt x="46" y="391"/>
                      </a:lnTo>
                      <a:lnTo>
                        <a:pt x="42" y="434"/>
                      </a:lnTo>
                      <a:lnTo>
                        <a:pt x="40" y="481"/>
                      </a:lnTo>
                      <a:lnTo>
                        <a:pt x="40" y="528"/>
                      </a:lnTo>
                      <a:lnTo>
                        <a:pt x="40" y="552"/>
                      </a:lnTo>
                      <a:lnTo>
                        <a:pt x="41" y="576"/>
                      </a:lnTo>
                      <a:lnTo>
                        <a:pt x="42" y="598"/>
                      </a:lnTo>
                      <a:lnTo>
                        <a:pt x="45" y="622"/>
                      </a:lnTo>
                      <a:lnTo>
                        <a:pt x="49" y="643"/>
                      </a:lnTo>
                      <a:lnTo>
                        <a:pt x="54" y="663"/>
                      </a:lnTo>
                      <a:lnTo>
                        <a:pt x="61" y="681"/>
                      </a:lnTo>
                      <a:lnTo>
                        <a:pt x="69" y="697"/>
                      </a:lnTo>
                      <a:lnTo>
                        <a:pt x="78" y="712"/>
                      </a:lnTo>
                      <a:lnTo>
                        <a:pt x="87" y="724"/>
                      </a:lnTo>
                      <a:lnTo>
                        <a:pt x="97" y="734"/>
                      </a:lnTo>
                      <a:lnTo>
                        <a:pt x="106" y="742"/>
                      </a:lnTo>
                      <a:lnTo>
                        <a:pt x="115" y="747"/>
                      </a:lnTo>
                      <a:lnTo>
                        <a:pt x="124" y="750"/>
                      </a:lnTo>
                      <a:lnTo>
                        <a:pt x="131" y="751"/>
                      </a:lnTo>
                      <a:lnTo>
                        <a:pt x="137" y="750"/>
                      </a:lnTo>
                      <a:lnTo>
                        <a:pt x="140" y="747"/>
                      </a:lnTo>
                      <a:lnTo>
                        <a:pt x="143" y="746"/>
                      </a:lnTo>
                      <a:lnTo>
                        <a:pt x="145" y="742"/>
                      </a:lnTo>
                      <a:lnTo>
                        <a:pt x="147" y="739"/>
                      </a:lnTo>
                      <a:lnTo>
                        <a:pt x="148" y="730"/>
                      </a:lnTo>
                      <a:lnTo>
                        <a:pt x="147" y="718"/>
                      </a:lnTo>
                      <a:lnTo>
                        <a:pt x="114" y="357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26" name="Freeform 2313"/>
                <p:cNvSpPr>
                  <a:spLocks/>
                </p:cNvSpPr>
                <p:nvPr/>
              </p:nvSpPr>
              <p:spPr bwMode="auto">
                <a:xfrm>
                  <a:off x="4454" y="3416"/>
                  <a:ext cx="159" cy="227"/>
                </a:xfrm>
                <a:custGeom>
                  <a:avLst/>
                  <a:gdLst>
                    <a:gd name="T0" fmla="*/ 0 w 635"/>
                    <a:gd name="T1" fmla="*/ 0 h 910"/>
                    <a:gd name="T2" fmla="*/ 0 w 635"/>
                    <a:gd name="T3" fmla="*/ 0 h 910"/>
                    <a:gd name="T4" fmla="*/ 0 w 635"/>
                    <a:gd name="T5" fmla="*/ 0 h 910"/>
                    <a:gd name="T6" fmla="*/ 0 w 635"/>
                    <a:gd name="T7" fmla="*/ 0 h 910"/>
                    <a:gd name="T8" fmla="*/ 0 w 635"/>
                    <a:gd name="T9" fmla="*/ 0 h 910"/>
                    <a:gd name="T10" fmla="*/ 0 w 635"/>
                    <a:gd name="T11" fmla="*/ 0 h 910"/>
                    <a:gd name="T12" fmla="*/ 0 w 635"/>
                    <a:gd name="T13" fmla="*/ 0 h 910"/>
                    <a:gd name="T14" fmla="*/ 0 w 635"/>
                    <a:gd name="T15" fmla="*/ 0 h 910"/>
                    <a:gd name="T16" fmla="*/ 0 w 635"/>
                    <a:gd name="T17" fmla="*/ 0 h 910"/>
                    <a:gd name="T18" fmla="*/ 0 w 635"/>
                    <a:gd name="T19" fmla="*/ 0 h 910"/>
                    <a:gd name="T20" fmla="*/ 0 w 635"/>
                    <a:gd name="T21" fmla="*/ 0 h 910"/>
                    <a:gd name="T22" fmla="*/ 0 w 635"/>
                    <a:gd name="T23" fmla="*/ 0 h 910"/>
                    <a:gd name="T24" fmla="*/ 0 w 635"/>
                    <a:gd name="T25" fmla="*/ 0 h 910"/>
                    <a:gd name="T26" fmla="*/ 0 w 635"/>
                    <a:gd name="T27" fmla="*/ 0 h 910"/>
                    <a:gd name="T28" fmla="*/ 0 w 635"/>
                    <a:gd name="T29" fmla="*/ 0 h 910"/>
                    <a:gd name="T30" fmla="*/ 0 w 635"/>
                    <a:gd name="T31" fmla="*/ 0 h 910"/>
                    <a:gd name="T32" fmla="*/ 0 w 635"/>
                    <a:gd name="T33" fmla="*/ 0 h 910"/>
                    <a:gd name="T34" fmla="*/ 0 w 635"/>
                    <a:gd name="T35" fmla="*/ 0 h 910"/>
                    <a:gd name="T36" fmla="*/ 0 w 635"/>
                    <a:gd name="T37" fmla="*/ 0 h 910"/>
                    <a:gd name="T38" fmla="*/ 0 w 635"/>
                    <a:gd name="T39" fmla="*/ 0 h 910"/>
                    <a:gd name="T40" fmla="*/ 0 w 635"/>
                    <a:gd name="T41" fmla="*/ 0 h 910"/>
                    <a:gd name="T42" fmla="*/ 0 w 635"/>
                    <a:gd name="T43" fmla="*/ 0 h 910"/>
                    <a:gd name="T44" fmla="*/ 0 w 635"/>
                    <a:gd name="T45" fmla="*/ 0 h 910"/>
                    <a:gd name="T46" fmla="*/ 0 w 635"/>
                    <a:gd name="T47" fmla="*/ 0 h 910"/>
                    <a:gd name="T48" fmla="*/ 0 w 635"/>
                    <a:gd name="T49" fmla="*/ 0 h 910"/>
                    <a:gd name="T50" fmla="*/ 0 w 635"/>
                    <a:gd name="T51" fmla="*/ 0 h 910"/>
                    <a:gd name="T52" fmla="*/ 0 w 635"/>
                    <a:gd name="T53" fmla="*/ 0 h 910"/>
                    <a:gd name="T54" fmla="*/ 0 w 635"/>
                    <a:gd name="T55" fmla="*/ 0 h 910"/>
                    <a:gd name="T56" fmla="*/ 0 w 635"/>
                    <a:gd name="T57" fmla="*/ 0 h 910"/>
                    <a:gd name="T58" fmla="*/ 0 w 635"/>
                    <a:gd name="T59" fmla="*/ 0 h 910"/>
                    <a:gd name="T60" fmla="*/ 0 w 635"/>
                    <a:gd name="T61" fmla="*/ 0 h 910"/>
                    <a:gd name="T62" fmla="*/ 0 w 635"/>
                    <a:gd name="T63" fmla="*/ 0 h 910"/>
                    <a:gd name="T64" fmla="*/ 0 w 635"/>
                    <a:gd name="T65" fmla="*/ 0 h 910"/>
                    <a:gd name="T66" fmla="*/ 0 w 635"/>
                    <a:gd name="T67" fmla="*/ 0 h 910"/>
                    <a:gd name="T68" fmla="*/ 0 w 635"/>
                    <a:gd name="T69" fmla="*/ 0 h 910"/>
                    <a:gd name="T70" fmla="*/ 0 w 635"/>
                    <a:gd name="T71" fmla="*/ 0 h 910"/>
                    <a:gd name="T72" fmla="*/ 0 w 635"/>
                    <a:gd name="T73" fmla="*/ 0 h 910"/>
                    <a:gd name="T74" fmla="*/ 0 w 635"/>
                    <a:gd name="T75" fmla="*/ 0 h 910"/>
                    <a:gd name="T76" fmla="*/ 0 w 635"/>
                    <a:gd name="T77" fmla="*/ 0 h 910"/>
                    <a:gd name="T78" fmla="*/ 0 w 635"/>
                    <a:gd name="T79" fmla="*/ 0 h 910"/>
                    <a:gd name="T80" fmla="*/ 0 w 635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5"/>
                    <a:gd name="T124" fmla="*/ 0 h 910"/>
                    <a:gd name="T125" fmla="*/ 635 w 635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5" h="910">
                      <a:moveTo>
                        <a:pt x="114" y="357"/>
                      </a:moveTo>
                      <a:lnTo>
                        <a:pt x="201" y="910"/>
                      </a:lnTo>
                      <a:lnTo>
                        <a:pt x="223" y="902"/>
                      </a:lnTo>
                      <a:lnTo>
                        <a:pt x="244" y="892"/>
                      </a:lnTo>
                      <a:lnTo>
                        <a:pt x="255" y="887"/>
                      </a:lnTo>
                      <a:lnTo>
                        <a:pt x="265" y="882"/>
                      </a:lnTo>
                      <a:lnTo>
                        <a:pt x="275" y="875"/>
                      </a:lnTo>
                      <a:lnTo>
                        <a:pt x="284" y="869"/>
                      </a:lnTo>
                      <a:lnTo>
                        <a:pt x="292" y="859"/>
                      </a:lnTo>
                      <a:lnTo>
                        <a:pt x="300" y="850"/>
                      </a:lnTo>
                      <a:lnTo>
                        <a:pt x="306" y="840"/>
                      </a:lnTo>
                      <a:lnTo>
                        <a:pt x="312" y="828"/>
                      </a:lnTo>
                      <a:lnTo>
                        <a:pt x="316" y="815"/>
                      </a:lnTo>
                      <a:lnTo>
                        <a:pt x="320" y="800"/>
                      </a:lnTo>
                      <a:lnTo>
                        <a:pt x="321" y="783"/>
                      </a:lnTo>
                      <a:lnTo>
                        <a:pt x="322" y="764"/>
                      </a:lnTo>
                      <a:lnTo>
                        <a:pt x="326" y="755"/>
                      </a:lnTo>
                      <a:lnTo>
                        <a:pt x="330" y="747"/>
                      </a:lnTo>
                      <a:lnTo>
                        <a:pt x="334" y="741"/>
                      </a:lnTo>
                      <a:lnTo>
                        <a:pt x="339" y="734"/>
                      </a:lnTo>
                      <a:lnTo>
                        <a:pt x="345" y="730"/>
                      </a:lnTo>
                      <a:lnTo>
                        <a:pt x="350" y="725"/>
                      </a:lnTo>
                      <a:lnTo>
                        <a:pt x="357" y="722"/>
                      </a:lnTo>
                      <a:lnTo>
                        <a:pt x="363" y="720"/>
                      </a:lnTo>
                      <a:lnTo>
                        <a:pt x="370" y="718"/>
                      </a:lnTo>
                      <a:lnTo>
                        <a:pt x="378" y="717"/>
                      </a:lnTo>
                      <a:lnTo>
                        <a:pt x="386" y="718"/>
                      </a:lnTo>
                      <a:lnTo>
                        <a:pt x="394" y="718"/>
                      </a:lnTo>
                      <a:lnTo>
                        <a:pt x="412" y="724"/>
                      </a:lnTo>
                      <a:lnTo>
                        <a:pt x="433" y="733"/>
                      </a:lnTo>
                      <a:lnTo>
                        <a:pt x="460" y="757"/>
                      </a:lnTo>
                      <a:lnTo>
                        <a:pt x="486" y="779"/>
                      </a:lnTo>
                      <a:lnTo>
                        <a:pt x="498" y="790"/>
                      </a:lnTo>
                      <a:lnTo>
                        <a:pt x="510" y="799"/>
                      </a:lnTo>
                      <a:lnTo>
                        <a:pt x="520" y="807"/>
                      </a:lnTo>
                      <a:lnTo>
                        <a:pt x="532" y="813"/>
                      </a:lnTo>
                      <a:lnTo>
                        <a:pt x="544" y="819"/>
                      </a:lnTo>
                      <a:lnTo>
                        <a:pt x="556" y="821"/>
                      </a:lnTo>
                      <a:lnTo>
                        <a:pt x="568" y="823"/>
                      </a:lnTo>
                      <a:lnTo>
                        <a:pt x="580" y="821"/>
                      </a:lnTo>
                      <a:lnTo>
                        <a:pt x="593" y="817"/>
                      </a:lnTo>
                      <a:lnTo>
                        <a:pt x="606" y="812"/>
                      </a:lnTo>
                      <a:lnTo>
                        <a:pt x="621" y="803"/>
                      </a:lnTo>
                      <a:lnTo>
                        <a:pt x="635" y="791"/>
                      </a:lnTo>
                      <a:lnTo>
                        <a:pt x="351" y="0"/>
                      </a:lnTo>
                      <a:lnTo>
                        <a:pt x="0" y="103"/>
                      </a:lnTo>
                      <a:lnTo>
                        <a:pt x="12" y="126"/>
                      </a:lnTo>
                      <a:lnTo>
                        <a:pt x="23" y="147"/>
                      </a:lnTo>
                      <a:lnTo>
                        <a:pt x="31" y="169"/>
                      </a:lnTo>
                      <a:lnTo>
                        <a:pt x="38" y="192"/>
                      </a:lnTo>
                      <a:lnTo>
                        <a:pt x="44" y="214"/>
                      </a:lnTo>
                      <a:lnTo>
                        <a:pt x="49" y="238"/>
                      </a:lnTo>
                      <a:lnTo>
                        <a:pt x="52" y="262"/>
                      </a:lnTo>
                      <a:lnTo>
                        <a:pt x="53" y="287"/>
                      </a:lnTo>
                      <a:lnTo>
                        <a:pt x="52" y="317"/>
                      </a:lnTo>
                      <a:lnTo>
                        <a:pt x="49" y="351"/>
                      </a:lnTo>
                      <a:lnTo>
                        <a:pt x="46" y="391"/>
                      </a:lnTo>
                      <a:lnTo>
                        <a:pt x="42" y="434"/>
                      </a:lnTo>
                      <a:lnTo>
                        <a:pt x="40" y="481"/>
                      </a:lnTo>
                      <a:lnTo>
                        <a:pt x="40" y="528"/>
                      </a:lnTo>
                      <a:lnTo>
                        <a:pt x="40" y="552"/>
                      </a:lnTo>
                      <a:lnTo>
                        <a:pt x="41" y="576"/>
                      </a:lnTo>
                      <a:lnTo>
                        <a:pt x="42" y="598"/>
                      </a:lnTo>
                      <a:lnTo>
                        <a:pt x="45" y="622"/>
                      </a:lnTo>
                      <a:lnTo>
                        <a:pt x="49" y="643"/>
                      </a:lnTo>
                      <a:lnTo>
                        <a:pt x="54" y="663"/>
                      </a:lnTo>
                      <a:lnTo>
                        <a:pt x="61" y="681"/>
                      </a:lnTo>
                      <a:lnTo>
                        <a:pt x="69" y="697"/>
                      </a:lnTo>
                      <a:lnTo>
                        <a:pt x="78" y="712"/>
                      </a:lnTo>
                      <a:lnTo>
                        <a:pt x="87" y="724"/>
                      </a:lnTo>
                      <a:lnTo>
                        <a:pt x="97" y="734"/>
                      </a:lnTo>
                      <a:lnTo>
                        <a:pt x="106" y="742"/>
                      </a:lnTo>
                      <a:lnTo>
                        <a:pt x="115" y="747"/>
                      </a:lnTo>
                      <a:lnTo>
                        <a:pt x="124" y="750"/>
                      </a:lnTo>
                      <a:lnTo>
                        <a:pt x="131" y="751"/>
                      </a:lnTo>
                      <a:lnTo>
                        <a:pt x="137" y="750"/>
                      </a:lnTo>
                      <a:lnTo>
                        <a:pt x="140" y="747"/>
                      </a:lnTo>
                      <a:lnTo>
                        <a:pt x="143" y="746"/>
                      </a:lnTo>
                      <a:lnTo>
                        <a:pt x="145" y="742"/>
                      </a:lnTo>
                      <a:lnTo>
                        <a:pt x="147" y="739"/>
                      </a:lnTo>
                      <a:lnTo>
                        <a:pt x="148" y="730"/>
                      </a:lnTo>
                      <a:lnTo>
                        <a:pt x="147" y="718"/>
                      </a:lnTo>
                      <a:lnTo>
                        <a:pt x="114" y="35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27" name="Freeform 2314"/>
                <p:cNvSpPr>
                  <a:spLocks/>
                </p:cNvSpPr>
                <p:nvPr/>
              </p:nvSpPr>
              <p:spPr bwMode="auto">
                <a:xfrm>
                  <a:off x="4440" y="3435"/>
                  <a:ext cx="62" cy="209"/>
                </a:xfrm>
                <a:custGeom>
                  <a:avLst/>
                  <a:gdLst>
                    <a:gd name="T0" fmla="*/ 0 w 247"/>
                    <a:gd name="T1" fmla="*/ 0 h 836"/>
                    <a:gd name="T2" fmla="*/ 0 w 247"/>
                    <a:gd name="T3" fmla="*/ 0 h 836"/>
                    <a:gd name="T4" fmla="*/ 0 w 247"/>
                    <a:gd name="T5" fmla="*/ 0 h 836"/>
                    <a:gd name="T6" fmla="*/ 0 w 247"/>
                    <a:gd name="T7" fmla="*/ 0 h 836"/>
                    <a:gd name="T8" fmla="*/ 0 w 247"/>
                    <a:gd name="T9" fmla="*/ 0 h 836"/>
                    <a:gd name="T10" fmla="*/ 0 w 247"/>
                    <a:gd name="T11" fmla="*/ 0 h 836"/>
                    <a:gd name="T12" fmla="*/ 0 w 247"/>
                    <a:gd name="T13" fmla="*/ 0 h 836"/>
                    <a:gd name="T14" fmla="*/ 0 w 247"/>
                    <a:gd name="T15" fmla="*/ 0 h 836"/>
                    <a:gd name="T16" fmla="*/ 0 w 247"/>
                    <a:gd name="T17" fmla="*/ 0 h 836"/>
                    <a:gd name="T18" fmla="*/ 0 w 247"/>
                    <a:gd name="T19" fmla="*/ 0 h 836"/>
                    <a:gd name="T20" fmla="*/ 0 w 247"/>
                    <a:gd name="T21" fmla="*/ 0 h 836"/>
                    <a:gd name="T22" fmla="*/ 0 w 247"/>
                    <a:gd name="T23" fmla="*/ 0 h 836"/>
                    <a:gd name="T24" fmla="*/ 0 w 247"/>
                    <a:gd name="T25" fmla="*/ 0 h 836"/>
                    <a:gd name="T26" fmla="*/ 0 w 247"/>
                    <a:gd name="T27" fmla="*/ 0 h 836"/>
                    <a:gd name="T28" fmla="*/ 0 w 247"/>
                    <a:gd name="T29" fmla="*/ 0 h 836"/>
                    <a:gd name="T30" fmla="*/ 0 w 247"/>
                    <a:gd name="T31" fmla="*/ 0 h 836"/>
                    <a:gd name="T32" fmla="*/ 0 w 247"/>
                    <a:gd name="T33" fmla="*/ 0 h 836"/>
                    <a:gd name="T34" fmla="*/ 0 w 247"/>
                    <a:gd name="T35" fmla="*/ 0 h 836"/>
                    <a:gd name="T36" fmla="*/ 0 w 247"/>
                    <a:gd name="T37" fmla="*/ 0 h 836"/>
                    <a:gd name="T38" fmla="*/ 0 w 247"/>
                    <a:gd name="T39" fmla="*/ 0 h 836"/>
                    <a:gd name="T40" fmla="*/ 0 w 247"/>
                    <a:gd name="T41" fmla="*/ 0 h 836"/>
                    <a:gd name="T42" fmla="*/ 0 w 247"/>
                    <a:gd name="T43" fmla="*/ 0 h 836"/>
                    <a:gd name="T44" fmla="*/ 0 w 247"/>
                    <a:gd name="T45" fmla="*/ 0 h 836"/>
                    <a:gd name="T46" fmla="*/ 0 w 247"/>
                    <a:gd name="T47" fmla="*/ 0 h 836"/>
                    <a:gd name="T48" fmla="*/ 0 w 247"/>
                    <a:gd name="T49" fmla="*/ 0 h 836"/>
                    <a:gd name="T50" fmla="*/ 0 w 247"/>
                    <a:gd name="T51" fmla="*/ 0 h 836"/>
                    <a:gd name="T52" fmla="*/ 0 w 247"/>
                    <a:gd name="T53" fmla="*/ 0 h 836"/>
                    <a:gd name="T54" fmla="*/ 0 w 247"/>
                    <a:gd name="T55" fmla="*/ 0 h 836"/>
                    <a:gd name="T56" fmla="*/ 0 w 247"/>
                    <a:gd name="T57" fmla="*/ 0 h 836"/>
                    <a:gd name="T58" fmla="*/ 0 w 247"/>
                    <a:gd name="T59" fmla="*/ 0 h 836"/>
                    <a:gd name="T60" fmla="*/ 0 w 247"/>
                    <a:gd name="T61" fmla="*/ 0 h 836"/>
                    <a:gd name="T62" fmla="*/ 0 w 247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7"/>
                    <a:gd name="T97" fmla="*/ 0 h 836"/>
                    <a:gd name="T98" fmla="*/ 247 w 247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7" h="836">
                      <a:moveTo>
                        <a:pt x="152" y="0"/>
                      </a:moveTo>
                      <a:lnTo>
                        <a:pt x="150" y="12"/>
                      </a:lnTo>
                      <a:lnTo>
                        <a:pt x="150" y="26"/>
                      </a:lnTo>
                      <a:lnTo>
                        <a:pt x="150" y="44"/>
                      </a:lnTo>
                      <a:lnTo>
                        <a:pt x="152" y="62"/>
                      </a:lnTo>
                      <a:lnTo>
                        <a:pt x="155" y="104"/>
                      </a:lnTo>
                      <a:lnTo>
                        <a:pt x="161" y="152"/>
                      </a:lnTo>
                      <a:lnTo>
                        <a:pt x="177" y="264"/>
                      </a:lnTo>
                      <a:lnTo>
                        <a:pt x="196" y="387"/>
                      </a:lnTo>
                      <a:lnTo>
                        <a:pt x="216" y="514"/>
                      </a:lnTo>
                      <a:lnTo>
                        <a:pt x="233" y="635"/>
                      </a:lnTo>
                      <a:lnTo>
                        <a:pt x="240" y="690"/>
                      </a:lnTo>
                      <a:lnTo>
                        <a:pt x="244" y="743"/>
                      </a:lnTo>
                      <a:lnTo>
                        <a:pt x="247" y="789"/>
                      </a:lnTo>
                      <a:lnTo>
                        <a:pt x="247" y="829"/>
                      </a:lnTo>
                      <a:lnTo>
                        <a:pt x="233" y="832"/>
                      </a:lnTo>
                      <a:lnTo>
                        <a:pt x="218" y="833"/>
                      </a:lnTo>
                      <a:lnTo>
                        <a:pt x="202" y="834"/>
                      </a:lnTo>
                      <a:lnTo>
                        <a:pt x="185" y="836"/>
                      </a:lnTo>
                      <a:lnTo>
                        <a:pt x="167" y="836"/>
                      </a:lnTo>
                      <a:lnTo>
                        <a:pt x="149" y="834"/>
                      </a:lnTo>
                      <a:lnTo>
                        <a:pt x="130" y="832"/>
                      </a:lnTo>
                      <a:lnTo>
                        <a:pt x="112" y="828"/>
                      </a:lnTo>
                      <a:lnTo>
                        <a:pt x="93" y="822"/>
                      </a:lnTo>
                      <a:lnTo>
                        <a:pt x="76" y="814"/>
                      </a:lnTo>
                      <a:lnTo>
                        <a:pt x="59" y="805"/>
                      </a:lnTo>
                      <a:lnTo>
                        <a:pt x="45" y="793"/>
                      </a:lnTo>
                      <a:lnTo>
                        <a:pt x="37" y="788"/>
                      </a:lnTo>
                      <a:lnTo>
                        <a:pt x="30" y="780"/>
                      </a:lnTo>
                      <a:lnTo>
                        <a:pt x="23" y="772"/>
                      </a:lnTo>
                      <a:lnTo>
                        <a:pt x="18" y="764"/>
                      </a:lnTo>
                      <a:lnTo>
                        <a:pt x="13" y="755"/>
                      </a:lnTo>
                      <a:lnTo>
                        <a:pt x="8" y="745"/>
                      </a:lnTo>
                      <a:lnTo>
                        <a:pt x="4" y="734"/>
                      </a:lnTo>
                      <a:lnTo>
                        <a:pt x="0" y="723"/>
                      </a:lnTo>
                      <a:lnTo>
                        <a:pt x="8" y="689"/>
                      </a:lnTo>
                      <a:lnTo>
                        <a:pt x="18" y="632"/>
                      </a:lnTo>
                      <a:lnTo>
                        <a:pt x="31" y="558"/>
                      </a:lnTo>
                      <a:lnTo>
                        <a:pt x="46" y="475"/>
                      </a:lnTo>
                      <a:lnTo>
                        <a:pt x="59" y="388"/>
                      </a:lnTo>
                      <a:lnTo>
                        <a:pt x="71" y="305"/>
                      </a:lnTo>
                      <a:lnTo>
                        <a:pt x="80" y="231"/>
                      </a:lnTo>
                      <a:lnTo>
                        <a:pt x="84" y="174"/>
                      </a:lnTo>
                      <a:lnTo>
                        <a:pt x="84" y="158"/>
                      </a:lnTo>
                      <a:lnTo>
                        <a:pt x="83" y="144"/>
                      </a:lnTo>
                      <a:lnTo>
                        <a:pt x="79" y="131"/>
                      </a:lnTo>
                      <a:lnTo>
                        <a:pt x="75" y="120"/>
                      </a:lnTo>
                      <a:lnTo>
                        <a:pt x="70" y="110"/>
                      </a:lnTo>
                      <a:lnTo>
                        <a:pt x="63" y="99"/>
                      </a:lnTo>
                      <a:lnTo>
                        <a:pt x="56" y="91"/>
                      </a:lnTo>
                      <a:lnTo>
                        <a:pt x="50" y="83"/>
                      </a:lnTo>
                      <a:lnTo>
                        <a:pt x="37" y="69"/>
                      </a:lnTo>
                      <a:lnTo>
                        <a:pt x="26" y="55"/>
                      </a:lnTo>
                      <a:lnTo>
                        <a:pt x="22" y="49"/>
                      </a:lnTo>
                      <a:lnTo>
                        <a:pt x="20" y="42"/>
                      </a:lnTo>
                      <a:lnTo>
                        <a:pt x="20" y="36"/>
                      </a:lnTo>
                      <a:lnTo>
                        <a:pt x="21" y="28"/>
                      </a:lnTo>
                      <a:lnTo>
                        <a:pt x="35" y="28"/>
                      </a:lnTo>
                      <a:lnTo>
                        <a:pt x="51" y="24"/>
                      </a:lnTo>
                      <a:lnTo>
                        <a:pt x="68" y="20"/>
                      </a:lnTo>
                      <a:lnTo>
                        <a:pt x="86" y="15"/>
                      </a:lnTo>
                      <a:lnTo>
                        <a:pt x="104" y="9"/>
                      </a:lnTo>
                      <a:lnTo>
                        <a:pt x="121" y="4"/>
                      </a:lnTo>
                      <a:lnTo>
                        <a:pt x="137" y="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28" name="Freeform 2315"/>
                <p:cNvSpPr>
                  <a:spLocks/>
                </p:cNvSpPr>
                <p:nvPr/>
              </p:nvSpPr>
              <p:spPr bwMode="auto">
                <a:xfrm>
                  <a:off x="4440" y="3435"/>
                  <a:ext cx="62" cy="209"/>
                </a:xfrm>
                <a:custGeom>
                  <a:avLst/>
                  <a:gdLst>
                    <a:gd name="T0" fmla="*/ 0 w 247"/>
                    <a:gd name="T1" fmla="*/ 0 h 836"/>
                    <a:gd name="T2" fmla="*/ 0 w 247"/>
                    <a:gd name="T3" fmla="*/ 0 h 836"/>
                    <a:gd name="T4" fmla="*/ 0 w 247"/>
                    <a:gd name="T5" fmla="*/ 0 h 836"/>
                    <a:gd name="T6" fmla="*/ 0 w 247"/>
                    <a:gd name="T7" fmla="*/ 0 h 836"/>
                    <a:gd name="T8" fmla="*/ 0 w 247"/>
                    <a:gd name="T9" fmla="*/ 0 h 836"/>
                    <a:gd name="T10" fmla="*/ 0 w 247"/>
                    <a:gd name="T11" fmla="*/ 0 h 836"/>
                    <a:gd name="T12" fmla="*/ 0 w 247"/>
                    <a:gd name="T13" fmla="*/ 0 h 836"/>
                    <a:gd name="T14" fmla="*/ 0 w 247"/>
                    <a:gd name="T15" fmla="*/ 0 h 836"/>
                    <a:gd name="T16" fmla="*/ 0 w 247"/>
                    <a:gd name="T17" fmla="*/ 0 h 836"/>
                    <a:gd name="T18" fmla="*/ 0 w 247"/>
                    <a:gd name="T19" fmla="*/ 0 h 836"/>
                    <a:gd name="T20" fmla="*/ 0 w 247"/>
                    <a:gd name="T21" fmla="*/ 0 h 836"/>
                    <a:gd name="T22" fmla="*/ 0 w 247"/>
                    <a:gd name="T23" fmla="*/ 0 h 836"/>
                    <a:gd name="T24" fmla="*/ 0 w 247"/>
                    <a:gd name="T25" fmla="*/ 0 h 836"/>
                    <a:gd name="T26" fmla="*/ 0 w 247"/>
                    <a:gd name="T27" fmla="*/ 0 h 836"/>
                    <a:gd name="T28" fmla="*/ 0 w 247"/>
                    <a:gd name="T29" fmla="*/ 0 h 836"/>
                    <a:gd name="T30" fmla="*/ 0 w 247"/>
                    <a:gd name="T31" fmla="*/ 0 h 836"/>
                    <a:gd name="T32" fmla="*/ 0 w 247"/>
                    <a:gd name="T33" fmla="*/ 0 h 836"/>
                    <a:gd name="T34" fmla="*/ 0 w 247"/>
                    <a:gd name="T35" fmla="*/ 0 h 836"/>
                    <a:gd name="T36" fmla="*/ 0 w 247"/>
                    <a:gd name="T37" fmla="*/ 0 h 836"/>
                    <a:gd name="T38" fmla="*/ 0 w 247"/>
                    <a:gd name="T39" fmla="*/ 0 h 836"/>
                    <a:gd name="T40" fmla="*/ 0 w 247"/>
                    <a:gd name="T41" fmla="*/ 0 h 836"/>
                    <a:gd name="T42" fmla="*/ 0 w 247"/>
                    <a:gd name="T43" fmla="*/ 0 h 836"/>
                    <a:gd name="T44" fmla="*/ 0 w 247"/>
                    <a:gd name="T45" fmla="*/ 0 h 836"/>
                    <a:gd name="T46" fmla="*/ 0 w 247"/>
                    <a:gd name="T47" fmla="*/ 0 h 836"/>
                    <a:gd name="T48" fmla="*/ 0 w 247"/>
                    <a:gd name="T49" fmla="*/ 0 h 836"/>
                    <a:gd name="T50" fmla="*/ 0 w 247"/>
                    <a:gd name="T51" fmla="*/ 0 h 836"/>
                    <a:gd name="T52" fmla="*/ 0 w 247"/>
                    <a:gd name="T53" fmla="*/ 0 h 836"/>
                    <a:gd name="T54" fmla="*/ 0 w 247"/>
                    <a:gd name="T55" fmla="*/ 0 h 836"/>
                    <a:gd name="T56" fmla="*/ 0 w 247"/>
                    <a:gd name="T57" fmla="*/ 0 h 836"/>
                    <a:gd name="T58" fmla="*/ 0 w 247"/>
                    <a:gd name="T59" fmla="*/ 0 h 836"/>
                    <a:gd name="T60" fmla="*/ 0 w 247"/>
                    <a:gd name="T61" fmla="*/ 0 h 836"/>
                    <a:gd name="T62" fmla="*/ 0 w 247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7"/>
                    <a:gd name="T97" fmla="*/ 0 h 836"/>
                    <a:gd name="T98" fmla="*/ 247 w 247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7" h="836">
                      <a:moveTo>
                        <a:pt x="152" y="0"/>
                      </a:moveTo>
                      <a:lnTo>
                        <a:pt x="150" y="12"/>
                      </a:lnTo>
                      <a:lnTo>
                        <a:pt x="150" y="26"/>
                      </a:lnTo>
                      <a:lnTo>
                        <a:pt x="150" y="44"/>
                      </a:lnTo>
                      <a:lnTo>
                        <a:pt x="152" y="62"/>
                      </a:lnTo>
                      <a:lnTo>
                        <a:pt x="155" y="104"/>
                      </a:lnTo>
                      <a:lnTo>
                        <a:pt x="161" y="152"/>
                      </a:lnTo>
                      <a:lnTo>
                        <a:pt x="177" y="264"/>
                      </a:lnTo>
                      <a:lnTo>
                        <a:pt x="196" y="387"/>
                      </a:lnTo>
                      <a:lnTo>
                        <a:pt x="216" y="514"/>
                      </a:lnTo>
                      <a:lnTo>
                        <a:pt x="233" y="635"/>
                      </a:lnTo>
                      <a:lnTo>
                        <a:pt x="240" y="690"/>
                      </a:lnTo>
                      <a:lnTo>
                        <a:pt x="244" y="743"/>
                      </a:lnTo>
                      <a:lnTo>
                        <a:pt x="247" y="789"/>
                      </a:lnTo>
                      <a:lnTo>
                        <a:pt x="247" y="829"/>
                      </a:lnTo>
                      <a:lnTo>
                        <a:pt x="233" y="832"/>
                      </a:lnTo>
                      <a:lnTo>
                        <a:pt x="218" y="833"/>
                      </a:lnTo>
                      <a:lnTo>
                        <a:pt x="202" y="834"/>
                      </a:lnTo>
                      <a:lnTo>
                        <a:pt x="185" y="836"/>
                      </a:lnTo>
                      <a:lnTo>
                        <a:pt x="167" y="836"/>
                      </a:lnTo>
                      <a:lnTo>
                        <a:pt x="149" y="834"/>
                      </a:lnTo>
                      <a:lnTo>
                        <a:pt x="130" y="832"/>
                      </a:lnTo>
                      <a:lnTo>
                        <a:pt x="112" y="828"/>
                      </a:lnTo>
                      <a:lnTo>
                        <a:pt x="93" y="822"/>
                      </a:lnTo>
                      <a:lnTo>
                        <a:pt x="76" y="814"/>
                      </a:lnTo>
                      <a:lnTo>
                        <a:pt x="59" y="805"/>
                      </a:lnTo>
                      <a:lnTo>
                        <a:pt x="45" y="793"/>
                      </a:lnTo>
                      <a:lnTo>
                        <a:pt x="37" y="788"/>
                      </a:lnTo>
                      <a:lnTo>
                        <a:pt x="30" y="780"/>
                      </a:lnTo>
                      <a:lnTo>
                        <a:pt x="23" y="772"/>
                      </a:lnTo>
                      <a:lnTo>
                        <a:pt x="18" y="764"/>
                      </a:lnTo>
                      <a:lnTo>
                        <a:pt x="13" y="755"/>
                      </a:lnTo>
                      <a:lnTo>
                        <a:pt x="8" y="745"/>
                      </a:lnTo>
                      <a:lnTo>
                        <a:pt x="4" y="734"/>
                      </a:lnTo>
                      <a:lnTo>
                        <a:pt x="0" y="723"/>
                      </a:lnTo>
                      <a:lnTo>
                        <a:pt x="8" y="689"/>
                      </a:lnTo>
                      <a:lnTo>
                        <a:pt x="18" y="632"/>
                      </a:lnTo>
                      <a:lnTo>
                        <a:pt x="31" y="558"/>
                      </a:lnTo>
                      <a:lnTo>
                        <a:pt x="46" y="475"/>
                      </a:lnTo>
                      <a:lnTo>
                        <a:pt x="59" y="388"/>
                      </a:lnTo>
                      <a:lnTo>
                        <a:pt x="71" y="305"/>
                      </a:lnTo>
                      <a:lnTo>
                        <a:pt x="80" y="231"/>
                      </a:lnTo>
                      <a:lnTo>
                        <a:pt x="84" y="174"/>
                      </a:lnTo>
                      <a:lnTo>
                        <a:pt x="84" y="158"/>
                      </a:lnTo>
                      <a:lnTo>
                        <a:pt x="83" y="144"/>
                      </a:lnTo>
                      <a:lnTo>
                        <a:pt x="79" y="131"/>
                      </a:lnTo>
                      <a:lnTo>
                        <a:pt x="75" y="120"/>
                      </a:lnTo>
                      <a:lnTo>
                        <a:pt x="70" y="110"/>
                      </a:lnTo>
                      <a:lnTo>
                        <a:pt x="63" y="99"/>
                      </a:lnTo>
                      <a:lnTo>
                        <a:pt x="56" y="91"/>
                      </a:lnTo>
                      <a:lnTo>
                        <a:pt x="50" y="83"/>
                      </a:lnTo>
                      <a:lnTo>
                        <a:pt x="37" y="69"/>
                      </a:lnTo>
                      <a:lnTo>
                        <a:pt x="26" y="55"/>
                      </a:lnTo>
                      <a:lnTo>
                        <a:pt x="22" y="49"/>
                      </a:lnTo>
                      <a:lnTo>
                        <a:pt x="20" y="42"/>
                      </a:lnTo>
                      <a:lnTo>
                        <a:pt x="20" y="36"/>
                      </a:lnTo>
                      <a:lnTo>
                        <a:pt x="21" y="28"/>
                      </a:lnTo>
                      <a:lnTo>
                        <a:pt x="35" y="28"/>
                      </a:lnTo>
                      <a:lnTo>
                        <a:pt x="51" y="24"/>
                      </a:lnTo>
                      <a:lnTo>
                        <a:pt x="68" y="20"/>
                      </a:lnTo>
                      <a:lnTo>
                        <a:pt x="86" y="15"/>
                      </a:lnTo>
                      <a:lnTo>
                        <a:pt x="104" y="9"/>
                      </a:lnTo>
                      <a:lnTo>
                        <a:pt x="121" y="4"/>
                      </a:lnTo>
                      <a:lnTo>
                        <a:pt x="137" y="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29" name="Freeform 2316"/>
                <p:cNvSpPr>
                  <a:spLocks/>
                </p:cNvSpPr>
                <p:nvPr/>
              </p:nvSpPr>
              <p:spPr bwMode="auto">
                <a:xfrm>
                  <a:off x="5221" y="2554"/>
                  <a:ext cx="219" cy="140"/>
                </a:xfrm>
                <a:custGeom>
                  <a:avLst/>
                  <a:gdLst>
                    <a:gd name="T0" fmla="*/ 0 w 878"/>
                    <a:gd name="T1" fmla="*/ 0 h 561"/>
                    <a:gd name="T2" fmla="*/ 0 w 878"/>
                    <a:gd name="T3" fmla="*/ 0 h 561"/>
                    <a:gd name="T4" fmla="*/ 0 w 878"/>
                    <a:gd name="T5" fmla="*/ 0 h 561"/>
                    <a:gd name="T6" fmla="*/ 0 w 878"/>
                    <a:gd name="T7" fmla="*/ 0 h 561"/>
                    <a:gd name="T8" fmla="*/ 0 w 878"/>
                    <a:gd name="T9" fmla="*/ 0 h 561"/>
                    <a:gd name="T10" fmla="*/ 0 w 878"/>
                    <a:gd name="T11" fmla="*/ 0 h 561"/>
                    <a:gd name="T12" fmla="*/ 0 w 878"/>
                    <a:gd name="T13" fmla="*/ 0 h 561"/>
                    <a:gd name="T14" fmla="*/ 0 w 878"/>
                    <a:gd name="T15" fmla="*/ 0 h 561"/>
                    <a:gd name="T16" fmla="*/ 0 w 878"/>
                    <a:gd name="T17" fmla="*/ 0 h 561"/>
                    <a:gd name="T18" fmla="*/ 0 w 878"/>
                    <a:gd name="T19" fmla="*/ 0 h 561"/>
                    <a:gd name="T20" fmla="*/ 0 w 878"/>
                    <a:gd name="T21" fmla="*/ 0 h 561"/>
                    <a:gd name="T22" fmla="*/ 0 w 878"/>
                    <a:gd name="T23" fmla="*/ 0 h 561"/>
                    <a:gd name="T24" fmla="*/ 0 w 878"/>
                    <a:gd name="T25" fmla="*/ 0 h 561"/>
                    <a:gd name="T26" fmla="*/ 0 w 878"/>
                    <a:gd name="T27" fmla="*/ 0 h 561"/>
                    <a:gd name="T28" fmla="*/ 0 w 878"/>
                    <a:gd name="T29" fmla="*/ 0 h 561"/>
                    <a:gd name="T30" fmla="*/ 0 w 878"/>
                    <a:gd name="T31" fmla="*/ 0 h 561"/>
                    <a:gd name="T32" fmla="*/ 0 w 878"/>
                    <a:gd name="T33" fmla="*/ 0 h 561"/>
                    <a:gd name="T34" fmla="*/ 0 w 878"/>
                    <a:gd name="T35" fmla="*/ 0 h 561"/>
                    <a:gd name="T36" fmla="*/ 0 w 878"/>
                    <a:gd name="T37" fmla="*/ 0 h 561"/>
                    <a:gd name="T38" fmla="*/ 0 w 878"/>
                    <a:gd name="T39" fmla="*/ 0 h 561"/>
                    <a:gd name="T40" fmla="*/ 0 w 878"/>
                    <a:gd name="T41" fmla="*/ 0 h 561"/>
                    <a:gd name="T42" fmla="*/ 0 w 878"/>
                    <a:gd name="T43" fmla="*/ 0 h 561"/>
                    <a:gd name="T44" fmla="*/ 0 w 878"/>
                    <a:gd name="T45" fmla="*/ 0 h 561"/>
                    <a:gd name="T46" fmla="*/ 0 w 878"/>
                    <a:gd name="T47" fmla="*/ 0 h 561"/>
                    <a:gd name="T48" fmla="*/ 0 w 878"/>
                    <a:gd name="T49" fmla="*/ 0 h 561"/>
                    <a:gd name="T50" fmla="*/ 0 w 878"/>
                    <a:gd name="T51" fmla="*/ 0 h 561"/>
                    <a:gd name="T52" fmla="*/ 0 w 878"/>
                    <a:gd name="T53" fmla="*/ 0 h 561"/>
                    <a:gd name="T54" fmla="*/ 0 w 878"/>
                    <a:gd name="T55" fmla="*/ 0 h 561"/>
                    <a:gd name="T56" fmla="*/ 0 w 878"/>
                    <a:gd name="T57" fmla="*/ 0 h 561"/>
                    <a:gd name="T58" fmla="*/ 0 w 878"/>
                    <a:gd name="T59" fmla="*/ 0 h 561"/>
                    <a:gd name="T60" fmla="*/ 0 w 878"/>
                    <a:gd name="T61" fmla="*/ 0 h 561"/>
                    <a:gd name="T62" fmla="*/ 0 w 878"/>
                    <a:gd name="T63" fmla="*/ 0 h 561"/>
                    <a:gd name="T64" fmla="*/ 0 w 878"/>
                    <a:gd name="T65" fmla="*/ 0 h 561"/>
                    <a:gd name="T66" fmla="*/ 0 w 878"/>
                    <a:gd name="T67" fmla="*/ 0 h 561"/>
                    <a:gd name="T68" fmla="*/ 0 w 878"/>
                    <a:gd name="T69" fmla="*/ 0 h 561"/>
                    <a:gd name="T70" fmla="*/ 0 w 878"/>
                    <a:gd name="T71" fmla="*/ 0 h 561"/>
                    <a:gd name="T72" fmla="*/ 0 w 878"/>
                    <a:gd name="T73" fmla="*/ 0 h 561"/>
                    <a:gd name="T74" fmla="*/ 0 w 878"/>
                    <a:gd name="T75" fmla="*/ 0 h 561"/>
                    <a:gd name="T76" fmla="*/ 0 w 878"/>
                    <a:gd name="T77" fmla="*/ 0 h 561"/>
                    <a:gd name="T78" fmla="*/ 0 w 878"/>
                    <a:gd name="T79" fmla="*/ 0 h 561"/>
                    <a:gd name="T80" fmla="*/ 0 w 878"/>
                    <a:gd name="T81" fmla="*/ 0 h 56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78"/>
                    <a:gd name="T124" fmla="*/ 0 h 561"/>
                    <a:gd name="T125" fmla="*/ 878 w 878"/>
                    <a:gd name="T126" fmla="*/ 561 h 56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78" h="561">
                      <a:moveTo>
                        <a:pt x="318" y="455"/>
                      </a:moveTo>
                      <a:lnTo>
                        <a:pt x="878" y="447"/>
                      </a:lnTo>
                      <a:lnTo>
                        <a:pt x="873" y="423"/>
                      </a:lnTo>
                      <a:lnTo>
                        <a:pt x="867" y="401"/>
                      </a:lnTo>
                      <a:lnTo>
                        <a:pt x="865" y="390"/>
                      </a:lnTo>
                      <a:lnTo>
                        <a:pt x="859" y="379"/>
                      </a:lnTo>
                      <a:lnTo>
                        <a:pt x="856" y="369"/>
                      </a:lnTo>
                      <a:lnTo>
                        <a:pt x="849" y="359"/>
                      </a:lnTo>
                      <a:lnTo>
                        <a:pt x="842" y="349"/>
                      </a:lnTo>
                      <a:lnTo>
                        <a:pt x="834" y="342"/>
                      </a:lnTo>
                      <a:lnTo>
                        <a:pt x="824" y="334"/>
                      </a:lnTo>
                      <a:lnTo>
                        <a:pt x="813" y="326"/>
                      </a:lnTo>
                      <a:lnTo>
                        <a:pt x="800" y="320"/>
                      </a:lnTo>
                      <a:lnTo>
                        <a:pt x="787" y="314"/>
                      </a:lnTo>
                      <a:lnTo>
                        <a:pt x="770" y="310"/>
                      </a:lnTo>
                      <a:lnTo>
                        <a:pt x="751" y="306"/>
                      </a:lnTo>
                      <a:lnTo>
                        <a:pt x="743" y="302"/>
                      </a:lnTo>
                      <a:lnTo>
                        <a:pt x="737" y="297"/>
                      </a:lnTo>
                      <a:lnTo>
                        <a:pt x="730" y="290"/>
                      </a:lnTo>
                      <a:lnTo>
                        <a:pt x="725" y="285"/>
                      </a:lnTo>
                      <a:lnTo>
                        <a:pt x="721" y="278"/>
                      </a:lnTo>
                      <a:lnTo>
                        <a:pt x="717" y="273"/>
                      </a:lnTo>
                      <a:lnTo>
                        <a:pt x="714" y="266"/>
                      </a:lnTo>
                      <a:lnTo>
                        <a:pt x="713" y="260"/>
                      </a:lnTo>
                      <a:lnTo>
                        <a:pt x="713" y="252"/>
                      </a:lnTo>
                      <a:lnTo>
                        <a:pt x="713" y="245"/>
                      </a:lnTo>
                      <a:lnTo>
                        <a:pt x="714" y="237"/>
                      </a:lnTo>
                      <a:lnTo>
                        <a:pt x="717" y="229"/>
                      </a:lnTo>
                      <a:lnTo>
                        <a:pt x="725" y="211"/>
                      </a:lnTo>
                      <a:lnTo>
                        <a:pt x="735" y="192"/>
                      </a:lnTo>
                      <a:lnTo>
                        <a:pt x="763" y="169"/>
                      </a:lnTo>
                      <a:lnTo>
                        <a:pt x="790" y="148"/>
                      </a:lnTo>
                      <a:lnTo>
                        <a:pt x="801" y="137"/>
                      </a:lnTo>
                      <a:lnTo>
                        <a:pt x="812" y="126"/>
                      </a:lnTo>
                      <a:lnTo>
                        <a:pt x="823" y="116"/>
                      </a:lnTo>
                      <a:lnTo>
                        <a:pt x="830" y="105"/>
                      </a:lnTo>
                      <a:lnTo>
                        <a:pt x="837" y="95"/>
                      </a:lnTo>
                      <a:lnTo>
                        <a:pt x="841" y="83"/>
                      </a:lnTo>
                      <a:lnTo>
                        <a:pt x="844" y="72"/>
                      </a:lnTo>
                      <a:lnTo>
                        <a:pt x="845" y="59"/>
                      </a:lnTo>
                      <a:lnTo>
                        <a:pt x="844" y="46"/>
                      </a:lnTo>
                      <a:lnTo>
                        <a:pt x="840" y="31"/>
                      </a:lnTo>
                      <a:lnTo>
                        <a:pt x="832" y="17"/>
                      </a:lnTo>
                      <a:lnTo>
                        <a:pt x="823" y="0"/>
                      </a:lnTo>
                      <a:lnTo>
                        <a:pt x="0" y="169"/>
                      </a:lnTo>
                      <a:lnTo>
                        <a:pt x="52" y="530"/>
                      </a:lnTo>
                      <a:lnTo>
                        <a:pt x="75" y="522"/>
                      </a:lnTo>
                      <a:lnTo>
                        <a:pt x="98" y="516"/>
                      </a:lnTo>
                      <a:lnTo>
                        <a:pt x="120" y="509"/>
                      </a:lnTo>
                      <a:lnTo>
                        <a:pt x="144" y="505"/>
                      </a:lnTo>
                      <a:lnTo>
                        <a:pt x="168" y="503"/>
                      </a:lnTo>
                      <a:lnTo>
                        <a:pt x="192" y="501"/>
                      </a:lnTo>
                      <a:lnTo>
                        <a:pt x="215" y="503"/>
                      </a:lnTo>
                      <a:lnTo>
                        <a:pt x="240" y="505"/>
                      </a:lnTo>
                      <a:lnTo>
                        <a:pt x="269" y="511"/>
                      </a:lnTo>
                      <a:lnTo>
                        <a:pt x="304" y="517"/>
                      </a:lnTo>
                      <a:lnTo>
                        <a:pt x="343" y="526"/>
                      </a:lnTo>
                      <a:lnTo>
                        <a:pt x="386" y="536"/>
                      </a:lnTo>
                      <a:lnTo>
                        <a:pt x="430" y="545"/>
                      </a:lnTo>
                      <a:lnTo>
                        <a:pt x="478" y="553"/>
                      </a:lnTo>
                      <a:lnTo>
                        <a:pt x="500" y="555"/>
                      </a:lnTo>
                      <a:lnTo>
                        <a:pt x="524" y="558"/>
                      </a:lnTo>
                      <a:lnTo>
                        <a:pt x="548" y="559"/>
                      </a:lnTo>
                      <a:lnTo>
                        <a:pt x="570" y="561"/>
                      </a:lnTo>
                      <a:lnTo>
                        <a:pt x="593" y="559"/>
                      </a:lnTo>
                      <a:lnTo>
                        <a:pt x="614" y="557"/>
                      </a:lnTo>
                      <a:lnTo>
                        <a:pt x="632" y="553"/>
                      </a:lnTo>
                      <a:lnTo>
                        <a:pt x="650" y="547"/>
                      </a:lnTo>
                      <a:lnTo>
                        <a:pt x="664" y="541"/>
                      </a:lnTo>
                      <a:lnTo>
                        <a:pt x="679" y="533"/>
                      </a:lnTo>
                      <a:lnTo>
                        <a:pt x="689" y="525"/>
                      </a:lnTo>
                      <a:lnTo>
                        <a:pt x="698" y="517"/>
                      </a:lnTo>
                      <a:lnTo>
                        <a:pt x="705" y="509"/>
                      </a:lnTo>
                      <a:lnTo>
                        <a:pt x="709" y="501"/>
                      </a:lnTo>
                      <a:lnTo>
                        <a:pt x="712" y="493"/>
                      </a:lnTo>
                      <a:lnTo>
                        <a:pt x="710" y="487"/>
                      </a:lnTo>
                      <a:lnTo>
                        <a:pt x="709" y="484"/>
                      </a:lnTo>
                      <a:lnTo>
                        <a:pt x="708" y="481"/>
                      </a:lnTo>
                      <a:lnTo>
                        <a:pt x="705" y="479"/>
                      </a:lnTo>
                      <a:lnTo>
                        <a:pt x="701" y="476"/>
                      </a:lnTo>
                      <a:lnTo>
                        <a:pt x="693" y="474"/>
                      </a:lnTo>
                      <a:lnTo>
                        <a:pt x="681" y="474"/>
                      </a:lnTo>
                      <a:lnTo>
                        <a:pt x="318" y="455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30" name="Freeform 2317"/>
                <p:cNvSpPr>
                  <a:spLocks/>
                </p:cNvSpPr>
                <p:nvPr/>
              </p:nvSpPr>
              <p:spPr bwMode="auto">
                <a:xfrm>
                  <a:off x="5221" y="2554"/>
                  <a:ext cx="219" cy="140"/>
                </a:xfrm>
                <a:custGeom>
                  <a:avLst/>
                  <a:gdLst>
                    <a:gd name="T0" fmla="*/ 0 w 878"/>
                    <a:gd name="T1" fmla="*/ 0 h 561"/>
                    <a:gd name="T2" fmla="*/ 0 w 878"/>
                    <a:gd name="T3" fmla="*/ 0 h 561"/>
                    <a:gd name="T4" fmla="*/ 0 w 878"/>
                    <a:gd name="T5" fmla="*/ 0 h 561"/>
                    <a:gd name="T6" fmla="*/ 0 w 878"/>
                    <a:gd name="T7" fmla="*/ 0 h 561"/>
                    <a:gd name="T8" fmla="*/ 0 w 878"/>
                    <a:gd name="T9" fmla="*/ 0 h 561"/>
                    <a:gd name="T10" fmla="*/ 0 w 878"/>
                    <a:gd name="T11" fmla="*/ 0 h 561"/>
                    <a:gd name="T12" fmla="*/ 0 w 878"/>
                    <a:gd name="T13" fmla="*/ 0 h 561"/>
                    <a:gd name="T14" fmla="*/ 0 w 878"/>
                    <a:gd name="T15" fmla="*/ 0 h 561"/>
                    <a:gd name="T16" fmla="*/ 0 w 878"/>
                    <a:gd name="T17" fmla="*/ 0 h 561"/>
                    <a:gd name="T18" fmla="*/ 0 w 878"/>
                    <a:gd name="T19" fmla="*/ 0 h 561"/>
                    <a:gd name="T20" fmla="*/ 0 w 878"/>
                    <a:gd name="T21" fmla="*/ 0 h 561"/>
                    <a:gd name="T22" fmla="*/ 0 w 878"/>
                    <a:gd name="T23" fmla="*/ 0 h 561"/>
                    <a:gd name="T24" fmla="*/ 0 w 878"/>
                    <a:gd name="T25" fmla="*/ 0 h 561"/>
                    <a:gd name="T26" fmla="*/ 0 w 878"/>
                    <a:gd name="T27" fmla="*/ 0 h 561"/>
                    <a:gd name="T28" fmla="*/ 0 w 878"/>
                    <a:gd name="T29" fmla="*/ 0 h 561"/>
                    <a:gd name="T30" fmla="*/ 0 w 878"/>
                    <a:gd name="T31" fmla="*/ 0 h 561"/>
                    <a:gd name="T32" fmla="*/ 0 w 878"/>
                    <a:gd name="T33" fmla="*/ 0 h 561"/>
                    <a:gd name="T34" fmla="*/ 0 w 878"/>
                    <a:gd name="T35" fmla="*/ 0 h 561"/>
                    <a:gd name="T36" fmla="*/ 0 w 878"/>
                    <a:gd name="T37" fmla="*/ 0 h 561"/>
                    <a:gd name="T38" fmla="*/ 0 w 878"/>
                    <a:gd name="T39" fmla="*/ 0 h 561"/>
                    <a:gd name="T40" fmla="*/ 0 w 878"/>
                    <a:gd name="T41" fmla="*/ 0 h 561"/>
                    <a:gd name="T42" fmla="*/ 0 w 878"/>
                    <a:gd name="T43" fmla="*/ 0 h 561"/>
                    <a:gd name="T44" fmla="*/ 0 w 878"/>
                    <a:gd name="T45" fmla="*/ 0 h 561"/>
                    <a:gd name="T46" fmla="*/ 0 w 878"/>
                    <a:gd name="T47" fmla="*/ 0 h 561"/>
                    <a:gd name="T48" fmla="*/ 0 w 878"/>
                    <a:gd name="T49" fmla="*/ 0 h 561"/>
                    <a:gd name="T50" fmla="*/ 0 w 878"/>
                    <a:gd name="T51" fmla="*/ 0 h 561"/>
                    <a:gd name="T52" fmla="*/ 0 w 878"/>
                    <a:gd name="T53" fmla="*/ 0 h 561"/>
                    <a:gd name="T54" fmla="*/ 0 w 878"/>
                    <a:gd name="T55" fmla="*/ 0 h 561"/>
                    <a:gd name="T56" fmla="*/ 0 w 878"/>
                    <a:gd name="T57" fmla="*/ 0 h 561"/>
                    <a:gd name="T58" fmla="*/ 0 w 878"/>
                    <a:gd name="T59" fmla="*/ 0 h 561"/>
                    <a:gd name="T60" fmla="*/ 0 w 878"/>
                    <a:gd name="T61" fmla="*/ 0 h 561"/>
                    <a:gd name="T62" fmla="*/ 0 w 878"/>
                    <a:gd name="T63" fmla="*/ 0 h 561"/>
                    <a:gd name="T64" fmla="*/ 0 w 878"/>
                    <a:gd name="T65" fmla="*/ 0 h 561"/>
                    <a:gd name="T66" fmla="*/ 0 w 878"/>
                    <a:gd name="T67" fmla="*/ 0 h 561"/>
                    <a:gd name="T68" fmla="*/ 0 w 878"/>
                    <a:gd name="T69" fmla="*/ 0 h 561"/>
                    <a:gd name="T70" fmla="*/ 0 w 878"/>
                    <a:gd name="T71" fmla="*/ 0 h 561"/>
                    <a:gd name="T72" fmla="*/ 0 w 878"/>
                    <a:gd name="T73" fmla="*/ 0 h 561"/>
                    <a:gd name="T74" fmla="*/ 0 w 878"/>
                    <a:gd name="T75" fmla="*/ 0 h 561"/>
                    <a:gd name="T76" fmla="*/ 0 w 878"/>
                    <a:gd name="T77" fmla="*/ 0 h 561"/>
                    <a:gd name="T78" fmla="*/ 0 w 878"/>
                    <a:gd name="T79" fmla="*/ 0 h 561"/>
                    <a:gd name="T80" fmla="*/ 0 w 878"/>
                    <a:gd name="T81" fmla="*/ 0 h 56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78"/>
                    <a:gd name="T124" fmla="*/ 0 h 561"/>
                    <a:gd name="T125" fmla="*/ 878 w 878"/>
                    <a:gd name="T126" fmla="*/ 561 h 56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78" h="561">
                      <a:moveTo>
                        <a:pt x="318" y="455"/>
                      </a:moveTo>
                      <a:lnTo>
                        <a:pt x="878" y="447"/>
                      </a:lnTo>
                      <a:lnTo>
                        <a:pt x="873" y="423"/>
                      </a:lnTo>
                      <a:lnTo>
                        <a:pt x="867" y="401"/>
                      </a:lnTo>
                      <a:lnTo>
                        <a:pt x="865" y="390"/>
                      </a:lnTo>
                      <a:lnTo>
                        <a:pt x="859" y="379"/>
                      </a:lnTo>
                      <a:lnTo>
                        <a:pt x="856" y="369"/>
                      </a:lnTo>
                      <a:lnTo>
                        <a:pt x="849" y="359"/>
                      </a:lnTo>
                      <a:lnTo>
                        <a:pt x="842" y="349"/>
                      </a:lnTo>
                      <a:lnTo>
                        <a:pt x="834" y="342"/>
                      </a:lnTo>
                      <a:lnTo>
                        <a:pt x="824" y="334"/>
                      </a:lnTo>
                      <a:lnTo>
                        <a:pt x="813" y="326"/>
                      </a:lnTo>
                      <a:lnTo>
                        <a:pt x="800" y="320"/>
                      </a:lnTo>
                      <a:lnTo>
                        <a:pt x="787" y="314"/>
                      </a:lnTo>
                      <a:lnTo>
                        <a:pt x="770" y="310"/>
                      </a:lnTo>
                      <a:lnTo>
                        <a:pt x="751" y="306"/>
                      </a:lnTo>
                      <a:lnTo>
                        <a:pt x="743" y="302"/>
                      </a:lnTo>
                      <a:lnTo>
                        <a:pt x="737" y="297"/>
                      </a:lnTo>
                      <a:lnTo>
                        <a:pt x="730" y="290"/>
                      </a:lnTo>
                      <a:lnTo>
                        <a:pt x="725" y="285"/>
                      </a:lnTo>
                      <a:lnTo>
                        <a:pt x="721" y="278"/>
                      </a:lnTo>
                      <a:lnTo>
                        <a:pt x="717" y="273"/>
                      </a:lnTo>
                      <a:lnTo>
                        <a:pt x="714" y="266"/>
                      </a:lnTo>
                      <a:lnTo>
                        <a:pt x="713" y="260"/>
                      </a:lnTo>
                      <a:lnTo>
                        <a:pt x="713" y="252"/>
                      </a:lnTo>
                      <a:lnTo>
                        <a:pt x="713" y="245"/>
                      </a:lnTo>
                      <a:lnTo>
                        <a:pt x="714" y="237"/>
                      </a:lnTo>
                      <a:lnTo>
                        <a:pt x="717" y="229"/>
                      </a:lnTo>
                      <a:lnTo>
                        <a:pt x="725" y="211"/>
                      </a:lnTo>
                      <a:lnTo>
                        <a:pt x="735" y="192"/>
                      </a:lnTo>
                      <a:lnTo>
                        <a:pt x="763" y="169"/>
                      </a:lnTo>
                      <a:lnTo>
                        <a:pt x="790" y="148"/>
                      </a:lnTo>
                      <a:lnTo>
                        <a:pt x="801" y="137"/>
                      </a:lnTo>
                      <a:lnTo>
                        <a:pt x="812" y="126"/>
                      </a:lnTo>
                      <a:lnTo>
                        <a:pt x="823" y="116"/>
                      </a:lnTo>
                      <a:lnTo>
                        <a:pt x="830" y="105"/>
                      </a:lnTo>
                      <a:lnTo>
                        <a:pt x="837" y="95"/>
                      </a:lnTo>
                      <a:lnTo>
                        <a:pt x="841" y="83"/>
                      </a:lnTo>
                      <a:lnTo>
                        <a:pt x="844" y="72"/>
                      </a:lnTo>
                      <a:lnTo>
                        <a:pt x="845" y="59"/>
                      </a:lnTo>
                      <a:lnTo>
                        <a:pt x="844" y="46"/>
                      </a:lnTo>
                      <a:lnTo>
                        <a:pt x="840" y="31"/>
                      </a:lnTo>
                      <a:lnTo>
                        <a:pt x="832" y="17"/>
                      </a:lnTo>
                      <a:lnTo>
                        <a:pt x="823" y="0"/>
                      </a:lnTo>
                      <a:lnTo>
                        <a:pt x="0" y="169"/>
                      </a:lnTo>
                      <a:lnTo>
                        <a:pt x="52" y="530"/>
                      </a:lnTo>
                      <a:lnTo>
                        <a:pt x="75" y="522"/>
                      </a:lnTo>
                      <a:lnTo>
                        <a:pt x="98" y="516"/>
                      </a:lnTo>
                      <a:lnTo>
                        <a:pt x="120" y="509"/>
                      </a:lnTo>
                      <a:lnTo>
                        <a:pt x="144" y="505"/>
                      </a:lnTo>
                      <a:lnTo>
                        <a:pt x="168" y="503"/>
                      </a:lnTo>
                      <a:lnTo>
                        <a:pt x="192" y="501"/>
                      </a:lnTo>
                      <a:lnTo>
                        <a:pt x="215" y="503"/>
                      </a:lnTo>
                      <a:lnTo>
                        <a:pt x="240" y="505"/>
                      </a:lnTo>
                      <a:lnTo>
                        <a:pt x="269" y="511"/>
                      </a:lnTo>
                      <a:lnTo>
                        <a:pt x="304" y="517"/>
                      </a:lnTo>
                      <a:lnTo>
                        <a:pt x="343" y="526"/>
                      </a:lnTo>
                      <a:lnTo>
                        <a:pt x="386" y="536"/>
                      </a:lnTo>
                      <a:lnTo>
                        <a:pt x="430" y="545"/>
                      </a:lnTo>
                      <a:lnTo>
                        <a:pt x="478" y="553"/>
                      </a:lnTo>
                      <a:lnTo>
                        <a:pt x="500" y="555"/>
                      </a:lnTo>
                      <a:lnTo>
                        <a:pt x="524" y="558"/>
                      </a:lnTo>
                      <a:lnTo>
                        <a:pt x="548" y="559"/>
                      </a:lnTo>
                      <a:lnTo>
                        <a:pt x="570" y="561"/>
                      </a:lnTo>
                      <a:lnTo>
                        <a:pt x="593" y="559"/>
                      </a:lnTo>
                      <a:lnTo>
                        <a:pt x="614" y="557"/>
                      </a:lnTo>
                      <a:lnTo>
                        <a:pt x="632" y="553"/>
                      </a:lnTo>
                      <a:lnTo>
                        <a:pt x="650" y="547"/>
                      </a:lnTo>
                      <a:lnTo>
                        <a:pt x="664" y="541"/>
                      </a:lnTo>
                      <a:lnTo>
                        <a:pt x="679" y="533"/>
                      </a:lnTo>
                      <a:lnTo>
                        <a:pt x="689" y="525"/>
                      </a:lnTo>
                      <a:lnTo>
                        <a:pt x="698" y="517"/>
                      </a:lnTo>
                      <a:lnTo>
                        <a:pt x="705" y="509"/>
                      </a:lnTo>
                      <a:lnTo>
                        <a:pt x="709" y="501"/>
                      </a:lnTo>
                      <a:lnTo>
                        <a:pt x="712" y="493"/>
                      </a:lnTo>
                      <a:lnTo>
                        <a:pt x="710" y="487"/>
                      </a:lnTo>
                      <a:lnTo>
                        <a:pt x="709" y="484"/>
                      </a:lnTo>
                      <a:lnTo>
                        <a:pt x="708" y="481"/>
                      </a:lnTo>
                      <a:lnTo>
                        <a:pt x="705" y="479"/>
                      </a:lnTo>
                      <a:lnTo>
                        <a:pt x="701" y="476"/>
                      </a:lnTo>
                      <a:lnTo>
                        <a:pt x="693" y="474"/>
                      </a:lnTo>
                      <a:lnTo>
                        <a:pt x="681" y="474"/>
                      </a:lnTo>
                      <a:lnTo>
                        <a:pt x="318" y="455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31" name="Freeform 2318"/>
                <p:cNvSpPr>
                  <a:spLocks/>
                </p:cNvSpPr>
                <p:nvPr/>
              </p:nvSpPr>
              <p:spPr bwMode="auto">
                <a:xfrm>
                  <a:off x="5231" y="2662"/>
                  <a:ext cx="209" cy="64"/>
                </a:xfrm>
                <a:custGeom>
                  <a:avLst/>
                  <a:gdLst>
                    <a:gd name="T0" fmla="*/ 0 w 835"/>
                    <a:gd name="T1" fmla="*/ 0 h 255"/>
                    <a:gd name="T2" fmla="*/ 0 w 835"/>
                    <a:gd name="T3" fmla="*/ 0 h 255"/>
                    <a:gd name="T4" fmla="*/ 0 w 835"/>
                    <a:gd name="T5" fmla="*/ 0 h 255"/>
                    <a:gd name="T6" fmla="*/ 0 w 835"/>
                    <a:gd name="T7" fmla="*/ 0 h 255"/>
                    <a:gd name="T8" fmla="*/ 0 w 835"/>
                    <a:gd name="T9" fmla="*/ 0 h 255"/>
                    <a:gd name="T10" fmla="*/ 0 w 835"/>
                    <a:gd name="T11" fmla="*/ 0 h 255"/>
                    <a:gd name="T12" fmla="*/ 0 w 835"/>
                    <a:gd name="T13" fmla="*/ 0 h 255"/>
                    <a:gd name="T14" fmla="*/ 0 w 835"/>
                    <a:gd name="T15" fmla="*/ 0 h 255"/>
                    <a:gd name="T16" fmla="*/ 0 w 835"/>
                    <a:gd name="T17" fmla="*/ 0 h 255"/>
                    <a:gd name="T18" fmla="*/ 0 w 835"/>
                    <a:gd name="T19" fmla="*/ 0 h 255"/>
                    <a:gd name="T20" fmla="*/ 0 w 835"/>
                    <a:gd name="T21" fmla="*/ 0 h 255"/>
                    <a:gd name="T22" fmla="*/ 0 w 835"/>
                    <a:gd name="T23" fmla="*/ 0 h 255"/>
                    <a:gd name="T24" fmla="*/ 0 w 835"/>
                    <a:gd name="T25" fmla="*/ 0 h 255"/>
                    <a:gd name="T26" fmla="*/ 0 w 835"/>
                    <a:gd name="T27" fmla="*/ 0 h 255"/>
                    <a:gd name="T28" fmla="*/ 0 w 835"/>
                    <a:gd name="T29" fmla="*/ 0 h 255"/>
                    <a:gd name="T30" fmla="*/ 0 w 835"/>
                    <a:gd name="T31" fmla="*/ 0 h 255"/>
                    <a:gd name="T32" fmla="*/ 0 w 835"/>
                    <a:gd name="T33" fmla="*/ 0 h 255"/>
                    <a:gd name="T34" fmla="*/ 0 w 835"/>
                    <a:gd name="T35" fmla="*/ 0 h 255"/>
                    <a:gd name="T36" fmla="*/ 0 w 835"/>
                    <a:gd name="T37" fmla="*/ 0 h 255"/>
                    <a:gd name="T38" fmla="*/ 0 w 835"/>
                    <a:gd name="T39" fmla="*/ 0 h 255"/>
                    <a:gd name="T40" fmla="*/ 0 w 835"/>
                    <a:gd name="T41" fmla="*/ 0 h 255"/>
                    <a:gd name="T42" fmla="*/ 0 w 835"/>
                    <a:gd name="T43" fmla="*/ 0 h 255"/>
                    <a:gd name="T44" fmla="*/ 0 w 835"/>
                    <a:gd name="T45" fmla="*/ 0 h 255"/>
                    <a:gd name="T46" fmla="*/ 0 w 835"/>
                    <a:gd name="T47" fmla="*/ 0 h 255"/>
                    <a:gd name="T48" fmla="*/ 0 w 835"/>
                    <a:gd name="T49" fmla="*/ 0 h 255"/>
                    <a:gd name="T50" fmla="*/ 0 w 835"/>
                    <a:gd name="T51" fmla="*/ 0 h 255"/>
                    <a:gd name="T52" fmla="*/ 0 w 835"/>
                    <a:gd name="T53" fmla="*/ 0 h 255"/>
                    <a:gd name="T54" fmla="*/ 0 w 835"/>
                    <a:gd name="T55" fmla="*/ 0 h 255"/>
                    <a:gd name="T56" fmla="*/ 0 w 835"/>
                    <a:gd name="T57" fmla="*/ 0 h 255"/>
                    <a:gd name="T58" fmla="*/ 0 w 835"/>
                    <a:gd name="T59" fmla="*/ 0 h 255"/>
                    <a:gd name="T60" fmla="*/ 0 w 835"/>
                    <a:gd name="T61" fmla="*/ 0 h 255"/>
                    <a:gd name="T62" fmla="*/ 0 w 835"/>
                    <a:gd name="T63" fmla="*/ 0 h 2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35"/>
                    <a:gd name="T97" fmla="*/ 0 h 255"/>
                    <a:gd name="T98" fmla="*/ 835 w 835"/>
                    <a:gd name="T99" fmla="*/ 255 h 25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35" h="255">
                      <a:moveTo>
                        <a:pt x="0" y="0"/>
                      </a:moveTo>
                      <a:lnTo>
                        <a:pt x="12" y="3"/>
                      </a:lnTo>
                      <a:lnTo>
                        <a:pt x="26" y="6"/>
                      </a:lnTo>
                      <a:lnTo>
                        <a:pt x="43" y="8"/>
                      </a:lnTo>
                      <a:lnTo>
                        <a:pt x="62" y="10"/>
                      </a:lnTo>
                      <a:lnTo>
                        <a:pt x="104" y="12"/>
                      </a:lnTo>
                      <a:lnTo>
                        <a:pt x="153" y="14"/>
                      </a:lnTo>
                      <a:lnTo>
                        <a:pt x="265" y="14"/>
                      </a:lnTo>
                      <a:lnTo>
                        <a:pt x="389" y="11"/>
                      </a:lnTo>
                      <a:lnTo>
                        <a:pt x="517" y="10"/>
                      </a:lnTo>
                      <a:lnTo>
                        <a:pt x="640" y="11"/>
                      </a:lnTo>
                      <a:lnTo>
                        <a:pt x="697" y="12"/>
                      </a:lnTo>
                      <a:lnTo>
                        <a:pt x="748" y="15"/>
                      </a:lnTo>
                      <a:lnTo>
                        <a:pt x="794" y="19"/>
                      </a:lnTo>
                      <a:lnTo>
                        <a:pt x="834" y="25"/>
                      </a:lnTo>
                      <a:lnTo>
                        <a:pt x="835" y="39"/>
                      </a:lnTo>
                      <a:lnTo>
                        <a:pt x="834" y="54"/>
                      </a:lnTo>
                      <a:lnTo>
                        <a:pt x="834" y="70"/>
                      </a:lnTo>
                      <a:lnTo>
                        <a:pt x="833" y="87"/>
                      </a:lnTo>
                      <a:lnTo>
                        <a:pt x="830" y="105"/>
                      </a:lnTo>
                      <a:lnTo>
                        <a:pt x="826" y="123"/>
                      </a:lnTo>
                      <a:lnTo>
                        <a:pt x="821" y="140"/>
                      </a:lnTo>
                      <a:lnTo>
                        <a:pt x="814" y="159"/>
                      </a:lnTo>
                      <a:lnTo>
                        <a:pt x="806" y="175"/>
                      </a:lnTo>
                      <a:lnTo>
                        <a:pt x="796" y="192"/>
                      </a:lnTo>
                      <a:lnTo>
                        <a:pt x="785" y="206"/>
                      </a:lnTo>
                      <a:lnTo>
                        <a:pt x="771" y="219"/>
                      </a:lnTo>
                      <a:lnTo>
                        <a:pt x="764" y="226"/>
                      </a:lnTo>
                      <a:lnTo>
                        <a:pt x="755" y="233"/>
                      </a:lnTo>
                      <a:lnTo>
                        <a:pt x="747" y="237"/>
                      </a:lnTo>
                      <a:lnTo>
                        <a:pt x="738" y="242"/>
                      </a:lnTo>
                      <a:lnTo>
                        <a:pt x="727" y="246"/>
                      </a:lnTo>
                      <a:lnTo>
                        <a:pt x="718" y="250"/>
                      </a:lnTo>
                      <a:lnTo>
                        <a:pt x="706" y="252"/>
                      </a:lnTo>
                      <a:lnTo>
                        <a:pt x="694" y="255"/>
                      </a:lnTo>
                      <a:lnTo>
                        <a:pt x="662" y="242"/>
                      </a:lnTo>
                      <a:lnTo>
                        <a:pt x="607" y="222"/>
                      </a:lnTo>
                      <a:lnTo>
                        <a:pt x="536" y="198"/>
                      </a:lnTo>
                      <a:lnTo>
                        <a:pt x="455" y="173"/>
                      </a:lnTo>
                      <a:lnTo>
                        <a:pt x="372" y="148"/>
                      </a:lnTo>
                      <a:lnTo>
                        <a:pt x="291" y="124"/>
                      </a:lnTo>
                      <a:lnTo>
                        <a:pt x="219" y="105"/>
                      </a:lnTo>
                      <a:lnTo>
                        <a:pt x="163" y="91"/>
                      </a:lnTo>
                      <a:lnTo>
                        <a:pt x="148" y="90"/>
                      </a:lnTo>
                      <a:lnTo>
                        <a:pt x="133" y="90"/>
                      </a:lnTo>
                      <a:lnTo>
                        <a:pt x="120" y="91"/>
                      </a:lnTo>
                      <a:lnTo>
                        <a:pt x="108" y="94"/>
                      </a:lnTo>
                      <a:lnTo>
                        <a:pt x="96" y="98"/>
                      </a:lnTo>
                      <a:lnTo>
                        <a:pt x="86" y="102"/>
                      </a:lnTo>
                      <a:lnTo>
                        <a:pt x="76" y="107"/>
                      </a:lnTo>
                      <a:lnTo>
                        <a:pt x="67" y="114"/>
                      </a:lnTo>
                      <a:lnTo>
                        <a:pt x="51" y="124"/>
                      </a:lnTo>
                      <a:lnTo>
                        <a:pt x="37" y="132"/>
                      </a:lnTo>
                      <a:lnTo>
                        <a:pt x="30" y="136"/>
                      </a:lnTo>
                      <a:lnTo>
                        <a:pt x="24" y="138"/>
                      </a:lnTo>
                      <a:lnTo>
                        <a:pt x="17" y="136"/>
                      </a:lnTo>
                      <a:lnTo>
                        <a:pt x="10" y="135"/>
                      </a:lnTo>
                      <a:lnTo>
                        <a:pt x="10" y="120"/>
                      </a:lnTo>
                      <a:lnTo>
                        <a:pt x="10" y="103"/>
                      </a:lnTo>
                      <a:lnTo>
                        <a:pt x="8" y="86"/>
                      </a:lnTo>
                      <a:lnTo>
                        <a:pt x="5" y="68"/>
                      </a:lnTo>
                      <a:lnTo>
                        <a:pt x="2" y="49"/>
                      </a:lnTo>
                      <a:lnTo>
                        <a:pt x="0" y="31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732" name="Freeform 2319"/>
                <p:cNvSpPr>
                  <a:spLocks/>
                </p:cNvSpPr>
                <p:nvPr/>
              </p:nvSpPr>
              <p:spPr bwMode="auto">
                <a:xfrm>
                  <a:off x="5231" y="2662"/>
                  <a:ext cx="209" cy="64"/>
                </a:xfrm>
                <a:custGeom>
                  <a:avLst/>
                  <a:gdLst>
                    <a:gd name="T0" fmla="*/ 0 w 835"/>
                    <a:gd name="T1" fmla="*/ 0 h 255"/>
                    <a:gd name="T2" fmla="*/ 0 w 835"/>
                    <a:gd name="T3" fmla="*/ 0 h 255"/>
                    <a:gd name="T4" fmla="*/ 0 w 835"/>
                    <a:gd name="T5" fmla="*/ 0 h 255"/>
                    <a:gd name="T6" fmla="*/ 0 w 835"/>
                    <a:gd name="T7" fmla="*/ 0 h 255"/>
                    <a:gd name="T8" fmla="*/ 0 w 835"/>
                    <a:gd name="T9" fmla="*/ 0 h 255"/>
                    <a:gd name="T10" fmla="*/ 0 w 835"/>
                    <a:gd name="T11" fmla="*/ 0 h 255"/>
                    <a:gd name="T12" fmla="*/ 0 w 835"/>
                    <a:gd name="T13" fmla="*/ 0 h 255"/>
                    <a:gd name="T14" fmla="*/ 0 w 835"/>
                    <a:gd name="T15" fmla="*/ 0 h 255"/>
                    <a:gd name="T16" fmla="*/ 0 w 835"/>
                    <a:gd name="T17" fmla="*/ 0 h 255"/>
                    <a:gd name="T18" fmla="*/ 0 w 835"/>
                    <a:gd name="T19" fmla="*/ 0 h 255"/>
                    <a:gd name="T20" fmla="*/ 0 w 835"/>
                    <a:gd name="T21" fmla="*/ 0 h 255"/>
                    <a:gd name="T22" fmla="*/ 0 w 835"/>
                    <a:gd name="T23" fmla="*/ 0 h 255"/>
                    <a:gd name="T24" fmla="*/ 0 w 835"/>
                    <a:gd name="T25" fmla="*/ 0 h 255"/>
                    <a:gd name="T26" fmla="*/ 0 w 835"/>
                    <a:gd name="T27" fmla="*/ 0 h 255"/>
                    <a:gd name="T28" fmla="*/ 0 w 835"/>
                    <a:gd name="T29" fmla="*/ 0 h 255"/>
                    <a:gd name="T30" fmla="*/ 0 w 835"/>
                    <a:gd name="T31" fmla="*/ 0 h 255"/>
                    <a:gd name="T32" fmla="*/ 0 w 835"/>
                    <a:gd name="T33" fmla="*/ 0 h 255"/>
                    <a:gd name="T34" fmla="*/ 0 w 835"/>
                    <a:gd name="T35" fmla="*/ 0 h 255"/>
                    <a:gd name="T36" fmla="*/ 0 w 835"/>
                    <a:gd name="T37" fmla="*/ 0 h 255"/>
                    <a:gd name="T38" fmla="*/ 0 w 835"/>
                    <a:gd name="T39" fmla="*/ 0 h 255"/>
                    <a:gd name="T40" fmla="*/ 0 w 835"/>
                    <a:gd name="T41" fmla="*/ 0 h 255"/>
                    <a:gd name="T42" fmla="*/ 0 w 835"/>
                    <a:gd name="T43" fmla="*/ 0 h 255"/>
                    <a:gd name="T44" fmla="*/ 0 w 835"/>
                    <a:gd name="T45" fmla="*/ 0 h 255"/>
                    <a:gd name="T46" fmla="*/ 0 w 835"/>
                    <a:gd name="T47" fmla="*/ 0 h 255"/>
                    <a:gd name="T48" fmla="*/ 0 w 835"/>
                    <a:gd name="T49" fmla="*/ 0 h 255"/>
                    <a:gd name="T50" fmla="*/ 0 w 835"/>
                    <a:gd name="T51" fmla="*/ 0 h 255"/>
                    <a:gd name="T52" fmla="*/ 0 w 835"/>
                    <a:gd name="T53" fmla="*/ 0 h 255"/>
                    <a:gd name="T54" fmla="*/ 0 w 835"/>
                    <a:gd name="T55" fmla="*/ 0 h 255"/>
                    <a:gd name="T56" fmla="*/ 0 w 835"/>
                    <a:gd name="T57" fmla="*/ 0 h 255"/>
                    <a:gd name="T58" fmla="*/ 0 w 835"/>
                    <a:gd name="T59" fmla="*/ 0 h 255"/>
                    <a:gd name="T60" fmla="*/ 0 w 835"/>
                    <a:gd name="T61" fmla="*/ 0 h 255"/>
                    <a:gd name="T62" fmla="*/ 0 w 835"/>
                    <a:gd name="T63" fmla="*/ 0 h 2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35"/>
                    <a:gd name="T97" fmla="*/ 0 h 255"/>
                    <a:gd name="T98" fmla="*/ 835 w 835"/>
                    <a:gd name="T99" fmla="*/ 255 h 25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35" h="255">
                      <a:moveTo>
                        <a:pt x="0" y="0"/>
                      </a:moveTo>
                      <a:lnTo>
                        <a:pt x="12" y="3"/>
                      </a:lnTo>
                      <a:lnTo>
                        <a:pt x="26" y="6"/>
                      </a:lnTo>
                      <a:lnTo>
                        <a:pt x="43" y="8"/>
                      </a:lnTo>
                      <a:lnTo>
                        <a:pt x="62" y="10"/>
                      </a:lnTo>
                      <a:lnTo>
                        <a:pt x="104" y="12"/>
                      </a:lnTo>
                      <a:lnTo>
                        <a:pt x="153" y="14"/>
                      </a:lnTo>
                      <a:lnTo>
                        <a:pt x="265" y="14"/>
                      </a:lnTo>
                      <a:lnTo>
                        <a:pt x="389" y="11"/>
                      </a:lnTo>
                      <a:lnTo>
                        <a:pt x="517" y="10"/>
                      </a:lnTo>
                      <a:lnTo>
                        <a:pt x="640" y="11"/>
                      </a:lnTo>
                      <a:lnTo>
                        <a:pt x="697" y="12"/>
                      </a:lnTo>
                      <a:lnTo>
                        <a:pt x="748" y="15"/>
                      </a:lnTo>
                      <a:lnTo>
                        <a:pt x="794" y="19"/>
                      </a:lnTo>
                      <a:lnTo>
                        <a:pt x="834" y="25"/>
                      </a:lnTo>
                      <a:lnTo>
                        <a:pt x="835" y="39"/>
                      </a:lnTo>
                      <a:lnTo>
                        <a:pt x="834" y="54"/>
                      </a:lnTo>
                      <a:lnTo>
                        <a:pt x="834" y="70"/>
                      </a:lnTo>
                      <a:lnTo>
                        <a:pt x="833" y="87"/>
                      </a:lnTo>
                      <a:lnTo>
                        <a:pt x="830" y="105"/>
                      </a:lnTo>
                      <a:lnTo>
                        <a:pt x="826" y="123"/>
                      </a:lnTo>
                      <a:lnTo>
                        <a:pt x="821" y="140"/>
                      </a:lnTo>
                      <a:lnTo>
                        <a:pt x="814" y="159"/>
                      </a:lnTo>
                      <a:lnTo>
                        <a:pt x="806" y="175"/>
                      </a:lnTo>
                      <a:lnTo>
                        <a:pt x="796" y="192"/>
                      </a:lnTo>
                      <a:lnTo>
                        <a:pt x="785" y="206"/>
                      </a:lnTo>
                      <a:lnTo>
                        <a:pt x="771" y="219"/>
                      </a:lnTo>
                      <a:lnTo>
                        <a:pt x="764" y="226"/>
                      </a:lnTo>
                      <a:lnTo>
                        <a:pt x="755" y="233"/>
                      </a:lnTo>
                      <a:lnTo>
                        <a:pt x="747" y="237"/>
                      </a:lnTo>
                      <a:lnTo>
                        <a:pt x="738" y="242"/>
                      </a:lnTo>
                      <a:lnTo>
                        <a:pt x="727" y="246"/>
                      </a:lnTo>
                      <a:lnTo>
                        <a:pt x="718" y="250"/>
                      </a:lnTo>
                      <a:lnTo>
                        <a:pt x="706" y="252"/>
                      </a:lnTo>
                      <a:lnTo>
                        <a:pt x="694" y="255"/>
                      </a:lnTo>
                      <a:lnTo>
                        <a:pt x="662" y="242"/>
                      </a:lnTo>
                      <a:lnTo>
                        <a:pt x="607" y="222"/>
                      </a:lnTo>
                      <a:lnTo>
                        <a:pt x="536" y="198"/>
                      </a:lnTo>
                      <a:lnTo>
                        <a:pt x="455" y="173"/>
                      </a:lnTo>
                      <a:lnTo>
                        <a:pt x="372" y="148"/>
                      </a:lnTo>
                      <a:lnTo>
                        <a:pt x="291" y="124"/>
                      </a:lnTo>
                      <a:lnTo>
                        <a:pt x="219" y="105"/>
                      </a:lnTo>
                      <a:lnTo>
                        <a:pt x="163" y="91"/>
                      </a:lnTo>
                      <a:lnTo>
                        <a:pt x="148" y="90"/>
                      </a:lnTo>
                      <a:lnTo>
                        <a:pt x="133" y="90"/>
                      </a:lnTo>
                      <a:lnTo>
                        <a:pt x="120" y="91"/>
                      </a:lnTo>
                      <a:lnTo>
                        <a:pt x="108" y="94"/>
                      </a:lnTo>
                      <a:lnTo>
                        <a:pt x="96" y="98"/>
                      </a:lnTo>
                      <a:lnTo>
                        <a:pt x="86" y="102"/>
                      </a:lnTo>
                      <a:lnTo>
                        <a:pt x="76" y="107"/>
                      </a:lnTo>
                      <a:lnTo>
                        <a:pt x="67" y="114"/>
                      </a:lnTo>
                      <a:lnTo>
                        <a:pt x="51" y="124"/>
                      </a:lnTo>
                      <a:lnTo>
                        <a:pt x="37" y="132"/>
                      </a:lnTo>
                      <a:lnTo>
                        <a:pt x="30" y="136"/>
                      </a:lnTo>
                      <a:lnTo>
                        <a:pt x="24" y="138"/>
                      </a:lnTo>
                      <a:lnTo>
                        <a:pt x="17" y="136"/>
                      </a:lnTo>
                      <a:lnTo>
                        <a:pt x="10" y="135"/>
                      </a:lnTo>
                      <a:lnTo>
                        <a:pt x="10" y="120"/>
                      </a:lnTo>
                      <a:lnTo>
                        <a:pt x="10" y="103"/>
                      </a:lnTo>
                      <a:lnTo>
                        <a:pt x="8" y="86"/>
                      </a:lnTo>
                      <a:lnTo>
                        <a:pt x="5" y="68"/>
                      </a:lnTo>
                      <a:lnTo>
                        <a:pt x="2" y="49"/>
                      </a:lnTo>
                      <a:lnTo>
                        <a:pt x="0" y="31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</p:grpSp>
        </p:grpSp>
        <p:grpSp>
          <p:nvGrpSpPr>
            <p:cNvPr id="455733" name="Group 2320"/>
            <p:cNvGrpSpPr>
              <a:grpSpLocks/>
            </p:cNvGrpSpPr>
            <p:nvPr/>
          </p:nvGrpSpPr>
          <p:grpSpPr bwMode="auto">
            <a:xfrm>
              <a:off x="870" y="1518"/>
              <a:ext cx="2826" cy="2268"/>
              <a:chOff x="855" y="1518"/>
              <a:chExt cx="2826" cy="2268"/>
            </a:xfrm>
          </p:grpSpPr>
          <p:grpSp>
            <p:nvGrpSpPr>
              <p:cNvPr id="455734" name="Group 2321"/>
              <p:cNvGrpSpPr>
                <a:grpSpLocks/>
              </p:cNvGrpSpPr>
              <p:nvPr/>
            </p:nvGrpSpPr>
            <p:grpSpPr bwMode="auto">
              <a:xfrm>
                <a:off x="3304" y="2183"/>
                <a:ext cx="377" cy="243"/>
                <a:chOff x="3304" y="2183"/>
                <a:chExt cx="377" cy="243"/>
              </a:xfrm>
            </p:grpSpPr>
            <p:sp>
              <p:nvSpPr>
                <p:cNvPr id="455735" name="Freeform 2322"/>
                <p:cNvSpPr>
                  <a:spLocks/>
                </p:cNvSpPr>
                <p:nvPr/>
              </p:nvSpPr>
              <p:spPr bwMode="auto">
                <a:xfrm>
                  <a:off x="3304" y="2306"/>
                  <a:ext cx="236" cy="120"/>
                </a:xfrm>
                <a:custGeom>
                  <a:avLst/>
                  <a:gdLst>
                    <a:gd name="T0" fmla="*/ 0 w 945"/>
                    <a:gd name="T1" fmla="*/ 0 h 478"/>
                    <a:gd name="T2" fmla="*/ 0 w 945"/>
                    <a:gd name="T3" fmla="*/ 0 h 478"/>
                    <a:gd name="T4" fmla="*/ 0 w 945"/>
                    <a:gd name="T5" fmla="*/ 0 h 478"/>
                    <a:gd name="T6" fmla="*/ 0 w 945"/>
                    <a:gd name="T7" fmla="*/ 0 h 478"/>
                    <a:gd name="T8" fmla="*/ 0 w 945"/>
                    <a:gd name="T9" fmla="*/ 0 h 478"/>
                    <a:gd name="T10" fmla="*/ 0 w 945"/>
                    <a:gd name="T11" fmla="*/ 0 h 478"/>
                    <a:gd name="T12" fmla="*/ 0 w 945"/>
                    <a:gd name="T13" fmla="*/ 0 h 478"/>
                    <a:gd name="T14" fmla="*/ 0 w 945"/>
                    <a:gd name="T15" fmla="*/ 0 h 478"/>
                    <a:gd name="T16" fmla="*/ 0 w 945"/>
                    <a:gd name="T17" fmla="*/ 0 h 478"/>
                    <a:gd name="T18" fmla="*/ 0 w 945"/>
                    <a:gd name="T19" fmla="*/ 0 h 478"/>
                    <a:gd name="T20" fmla="*/ 0 w 945"/>
                    <a:gd name="T21" fmla="*/ 0 h 478"/>
                    <a:gd name="T22" fmla="*/ 0 w 945"/>
                    <a:gd name="T23" fmla="*/ 0 h 478"/>
                    <a:gd name="T24" fmla="*/ 0 w 945"/>
                    <a:gd name="T25" fmla="*/ 0 h 478"/>
                    <a:gd name="T26" fmla="*/ 0 w 945"/>
                    <a:gd name="T27" fmla="*/ 0 h 478"/>
                    <a:gd name="T28" fmla="*/ 0 w 945"/>
                    <a:gd name="T29" fmla="*/ 0 h 478"/>
                    <a:gd name="T30" fmla="*/ 0 w 945"/>
                    <a:gd name="T31" fmla="*/ 0 h 478"/>
                    <a:gd name="T32" fmla="*/ 0 w 945"/>
                    <a:gd name="T33" fmla="*/ 0 h 478"/>
                    <a:gd name="T34" fmla="*/ 0 w 945"/>
                    <a:gd name="T35" fmla="*/ 0 h 478"/>
                    <a:gd name="T36" fmla="*/ 0 w 945"/>
                    <a:gd name="T37" fmla="*/ 0 h 478"/>
                    <a:gd name="T38" fmla="*/ 0 w 945"/>
                    <a:gd name="T39" fmla="*/ 0 h 478"/>
                    <a:gd name="T40" fmla="*/ 0 w 945"/>
                    <a:gd name="T41" fmla="*/ 0 h 478"/>
                    <a:gd name="T42" fmla="*/ 0 w 945"/>
                    <a:gd name="T43" fmla="*/ 0 h 478"/>
                    <a:gd name="T44" fmla="*/ 0 w 945"/>
                    <a:gd name="T45" fmla="*/ 0 h 478"/>
                    <a:gd name="T46" fmla="*/ 0 w 945"/>
                    <a:gd name="T47" fmla="*/ 0 h 478"/>
                    <a:gd name="T48" fmla="*/ 0 w 945"/>
                    <a:gd name="T49" fmla="*/ 0 h 478"/>
                    <a:gd name="T50" fmla="*/ 0 w 945"/>
                    <a:gd name="T51" fmla="*/ 0 h 478"/>
                    <a:gd name="T52" fmla="*/ 0 w 945"/>
                    <a:gd name="T53" fmla="*/ 0 h 478"/>
                    <a:gd name="T54" fmla="*/ 0 w 945"/>
                    <a:gd name="T55" fmla="*/ 0 h 478"/>
                    <a:gd name="T56" fmla="*/ 0 w 945"/>
                    <a:gd name="T57" fmla="*/ 0 h 478"/>
                    <a:gd name="T58" fmla="*/ 0 w 945"/>
                    <a:gd name="T59" fmla="*/ 0 h 478"/>
                    <a:gd name="T60" fmla="*/ 0 w 945"/>
                    <a:gd name="T61" fmla="*/ 0 h 478"/>
                    <a:gd name="T62" fmla="*/ 0 w 945"/>
                    <a:gd name="T63" fmla="*/ 0 h 478"/>
                    <a:gd name="T64" fmla="*/ 0 w 945"/>
                    <a:gd name="T65" fmla="*/ 0 h 478"/>
                    <a:gd name="T66" fmla="*/ 0 w 945"/>
                    <a:gd name="T67" fmla="*/ 0 h 478"/>
                    <a:gd name="T68" fmla="*/ 0 w 945"/>
                    <a:gd name="T69" fmla="*/ 0 h 478"/>
                    <a:gd name="T70" fmla="*/ 0 w 945"/>
                    <a:gd name="T71" fmla="*/ 0 h 478"/>
                    <a:gd name="T72" fmla="*/ 0 w 945"/>
                    <a:gd name="T73" fmla="*/ 0 h 478"/>
                    <a:gd name="T74" fmla="*/ 0 w 945"/>
                    <a:gd name="T75" fmla="*/ 0 h 478"/>
                    <a:gd name="T76" fmla="*/ 0 w 945"/>
                    <a:gd name="T77" fmla="*/ 0 h 478"/>
                    <a:gd name="T78" fmla="*/ 0 w 945"/>
                    <a:gd name="T79" fmla="*/ 0 h 478"/>
                    <a:gd name="T80" fmla="*/ 0 w 945"/>
                    <a:gd name="T81" fmla="*/ 0 h 478"/>
                    <a:gd name="T82" fmla="*/ 0 w 945"/>
                    <a:gd name="T83" fmla="*/ 0 h 4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45"/>
                    <a:gd name="T127" fmla="*/ 0 h 478"/>
                    <a:gd name="T128" fmla="*/ 945 w 945"/>
                    <a:gd name="T129" fmla="*/ 478 h 4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45" h="478">
                      <a:moveTo>
                        <a:pt x="805" y="0"/>
                      </a:moveTo>
                      <a:lnTo>
                        <a:pt x="807" y="26"/>
                      </a:lnTo>
                      <a:lnTo>
                        <a:pt x="808" y="49"/>
                      </a:lnTo>
                      <a:lnTo>
                        <a:pt x="812" y="70"/>
                      </a:lnTo>
                      <a:lnTo>
                        <a:pt x="816" y="88"/>
                      </a:lnTo>
                      <a:lnTo>
                        <a:pt x="821" y="104"/>
                      </a:lnTo>
                      <a:lnTo>
                        <a:pt x="828" y="117"/>
                      </a:lnTo>
                      <a:lnTo>
                        <a:pt x="836" y="129"/>
                      </a:lnTo>
                      <a:lnTo>
                        <a:pt x="844" y="140"/>
                      </a:lnTo>
                      <a:lnTo>
                        <a:pt x="853" y="149"/>
                      </a:lnTo>
                      <a:lnTo>
                        <a:pt x="863" y="157"/>
                      </a:lnTo>
                      <a:lnTo>
                        <a:pt x="874" y="163"/>
                      </a:lnTo>
                      <a:lnTo>
                        <a:pt x="886" y="170"/>
                      </a:lnTo>
                      <a:lnTo>
                        <a:pt x="912" y="181"/>
                      </a:lnTo>
                      <a:lnTo>
                        <a:pt x="940" y="190"/>
                      </a:lnTo>
                      <a:lnTo>
                        <a:pt x="943" y="196"/>
                      </a:lnTo>
                      <a:lnTo>
                        <a:pt x="945" y="202"/>
                      </a:lnTo>
                      <a:lnTo>
                        <a:pt x="945" y="208"/>
                      </a:lnTo>
                      <a:lnTo>
                        <a:pt x="945" y="212"/>
                      </a:lnTo>
                      <a:lnTo>
                        <a:pt x="944" y="221"/>
                      </a:lnTo>
                      <a:lnTo>
                        <a:pt x="940" y="231"/>
                      </a:lnTo>
                      <a:lnTo>
                        <a:pt x="932" y="247"/>
                      </a:lnTo>
                      <a:lnTo>
                        <a:pt x="924" y="262"/>
                      </a:lnTo>
                      <a:lnTo>
                        <a:pt x="906" y="265"/>
                      </a:lnTo>
                      <a:lnTo>
                        <a:pt x="889" y="270"/>
                      </a:lnTo>
                      <a:lnTo>
                        <a:pt x="873" y="278"/>
                      </a:lnTo>
                      <a:lnTo>
                        <a:pt x="858" y="286"/>
                      </a:lnTo>
                      <a:lnTo>
                        <a:pt x="846" y="295"/>
                      </a:lnTo>
                      <a:lnTo>
                        <a:pt x="834" y="306"/>
                      </a:lnTo>
                      <a:lnTo>
                        <a:pt x="824" y="318"/>
                      </a:lnTo>
                      <a:lnTo>
                        <a:pt x="816" y="331"/>
                      </a:lnTo>
                      <a:lnTo>
                        <a:pt x="808" y="344"/>
                      </a:lnTo>
                      <a:lnTo>
                        <a:pt x="803" y="357"/>
                      </a:lnTo>
                      <a:lnTo>
                        <a:pt x="799" y="371"/>
                      </a:lnTo>
                      <a:lnTo>
                        <a:pt x="795" y="382"/>
                      </a:lnTo>
                      <a:lnTo>
                        <a:pt x="794" y="396"/>
                      </a:lnTo>
                      <a:lnTo>
                        <a:pt x="794" y="408"/>
                      </a:lnTo>
                      <a:lnTo>
                        <a:pt x="796" y="419"/>
                      </a:lnTo>
                      <a:lnTo>
                        <a:pt x="799" y="429"/>
                      </a:lnTo>
                      <a:lnTo>
                        <a:pt x="15" y="478"/>
                      </a:lnTo>
                      <a:lnTo>
                        <a:pt x="0" y="120"/>
                      </a:lnTo>
                      <a:lnTo>
                        <a:pt x="805" y="0"/>
                      </a:lnTo>
                      <a:close/>
                    </a:path>
                  </a:pathLst>
                </a:custGeom>
                <a:solidFill>
                  <a:srgbClr val="007C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grpSp>
              <p:nvGrpSpPr>
                <p:cNvPr id="455736" name="Group 2323"/>
                <p:cNvGrpSpPr>
                  <a:grpSpLocks/>
                </p:cNvGrpSpPr>
                <p:nvPr/>
              </p:nvGrpSpPr>
              <p:grpSpPr bwMode="auto">
                <a:xfrm>
                  <a:off x="3312" y="2183"/>
                  <a:ext cx="369" cy="243"/>
                  <a:chOff x="3773" y="2183"/>
                  <a:chExt cx="369" cy="243"/>
                </a:xfrm>
              </p:grpSpPr>
              <p:sp>
                <p:nvSpPr>
                  <p:cNvPr id="455737" name="Freeform 2324"/>
                  <p:cNvSpPr>
                    <a:spLocks/>
                  </p:cNvSpPr>
                  <p:nvPr/>
                </p:nvSpPr>
                <p:spPr bwMode="auto">
                  <a:xfrm>
                    <a:off x="3828" y="2183"/>
                    <a:ext cx="314" cy="90"/>
                  </a:xfrm>
                  <a:custGeom>
                    <a:avLst/>
                    <a:gdLst>
                      <a:gd name="T0" fmla="*/ 0 w 1256"/>
                      <a:gd name="T1" fmla="*/ 0 h 360"/>
                      <a:gd name="T2" fmla="*/ 0 w 1256"/>
                      <a:gd name="T3" fmla="*/ 0 h 360"/>
                      <a:gd name="T4" fmla="*/ 0 w 1256"/>
                      <a:gd name="T5" fmla="*/ 0 h 360"/>
                      <a:gd name="T6" fmla="*/ 0 w 1256"/>
                      <a:gd name="T7" fmla="*/ 0 h 360"/>
                      <a:gd name="T8" fmla="*/ 0 w 1256"/>
                      <a:gd name="T9" fmla="*/ 0 h 360"/>
                      <a:gd name="T10" fmla="*/ 0 w 1256"/>
                      <a:gd name="T11" fmla="*/ 0 h 360"/>
                      <a:gd name="T12" fmla="*/ 0 w 1256"/>
                      <a:gd name="T13" fmla="*/ 0 h 360"/>
                      <a:gd name="T14" fmla="*/ 0 w 1256"/>
                      <a:gd name="T15" fmla="*/ 0 h 360"/>
                      <a:gd name="T16" fmla="*/ 0 w 1256"/>
                      <a:gd name="T17" fmla="*/ 0 h 360"/>
                      <a:gd name="T18" fmla="*/ 0 w 1256"/>
                      <a:gd name="T19" fmla="*/ 0 h 360"/>
                      <a:gd name="T20" fmla="*/ 0 w 1256"/>
                      <a:gd name="T21" fmla="*/ 0 h 360"/>
                      <a:gd name="T22" fmla="*/ 0 w 1256"/>
                      <a:gd name="T23" fmla="*/ 0 h 360"/>
                      <a:gd name="T24" fmla="*/ 0 w 1256"/>
                      <a:gd name="T25" fmla="*/ 0 h 360"/>
                      <a:gd name="T26" fmla="*/ 0 w 1256"/>
                      <a:gd name="T27" fmla="*/ 0 h 360"/>
                      <a:gd name="T28" fmla="*/ 0 w 1256"/>
                      <a:gd name="T29" fmla="*/ 0 h 360"/>
                      <a:gd name="T30" fmla="*/ 0 w 1256"/>
                      <a:gd name="T31" fmla="*/ 0 h 360"/>
                      <a:gd name="T32" fmla="*/ 0 w 1256"/>
                      <a:gd name="T33" fmla="*/ 0 h 360"/>
                      <a:gd name="T34" fmla="*/ 0 w 1256"/>
                      <a:gd name="T35" fmla="*/ 0 h 360"/>
                      <a:gd name="T36" fmla="*/ 0 w 1256"/>
                      <a:gd name="T37" fmla="*/ 0 h 360"/>
                      <a:gd name="T38" fmla="*/ 0 w 1256"/>
                      <a:gd name="T39" fmla="*/ 0 h 360"/>
                      <a:gd name="T40" fmla="*/ 0 w 1256"/>
                      <a:gd name="T41" fmla="*/ 0 h 360"/>
                      <a:gd name="T42" fmla="*/ 0 w 1256"/>
                      <a:gd name="T43" fmla="*/ 0 h 360"/>
                      <a:gd name="T44" fmla="*/ 0 w 1256"/>
                      <a:gd name="T45" fmla="*/ 0 h 360"/>
                      <a:gd name="T46" fmla="*/ 0 w 1256"/>
                      <a:gd name="T47" fmla="*/ 0 h 360"/>
                      <a:gd name="T48" fmla="*/ 0 w 1256"/>
                      <a:gd name="T49" fmla="*/ 0 h 360"/>
                      <a:gd name="T50" fmla="*/ 0 w 1256"/>
                      <a:gd name="T51" fmla="*/ 0 h 360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1256"/>
                      <a:gd name="T79" fmla="*/ 0 h 360"/>
                      <a:gd name="T80" fmla="*/ 1256 w 1256"/>
                      <a:gd name="T81" fmla="*/ 360 h 360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1256" h="360">
                        <a:moveTo>
                          <a:pt x="43" y="354"/>
                        </a:moveTo>
                        <a:lnTo>
                          <a:pt x="0" y="71"/>
                        </a:lnTo>
                        <a:lnTo>
                          <a:pt x="1060" y="0"/>
                        </a:lnTo>
                        <a:lnTo>
                          <a:pt x="1064" y="29"/>
                        </a:lnTo>
                        <a:lnTo>
                          <a:pt x="1070" y="53"/>
                        </a:lnTo>
                        <a:lnTo>
                          <a:pt x="1077" y="73"/>
                        </a:lnTo>
                        <a:lnTo>
                          <a:pt x="1085" y="90"/>
                        </a:lnTo>
                        <a:lnTo>
                          <a:pt x="1096" y="107"/>
                        </a:lnTo>
                        <a:lnTo>
                          <a:pt x="1108" y="123"/>
                        </a:lnTo>
                        <a:lnTo>
                          <a:pt x="1124" y="141"/>
                        </a:lnTo>
                        <a:lnTo>
                          <a:pt x="1141" y="161"/>
                        </a:lnTo>
                        <a:lnTo>
                          <a:pt x="1167" y="181"/>
                        </a:lnTo>
                        <a:lnTo>
                          <a:pt x="1191" y="201"/>
                        </a:lnTo>
                        <a:lnTo>
                          <a:pt x="1203" y="211"/>
                        </a:lnTo>
                        <a:lnTo>
                          <a:pt x="1213" y="222"/>
                        </a:lnTo>
                        <a:lnTo>
                          <a:pt x="1224" y="234"/>
                        </a:lnTo>
                        <a:lnTo>
                          <a:pt x="1232" y="246"/>
                        </a:lnTo>
                        <a:lnTo>
                          <a:pt x="1240" y="257"/>
                        </a:lnTo>
                        <a:lnTo>
                          <a:pt x="1246" y="271"/>
                        </a:lnTo>
                        <a:lnTo>
                          <a:pt x="1252" y="284"/>
                        </a:lnTo>
                        <a:lnTo>
                          <a:pt x="1254" y="297"/>
                        </a:lnTo>
                        <a:lnTo>
                          <a:pt x="1256" y="312"/>
                        </a:lnTo>
                        <a:lnTo>
                          <a:pt x="1254" y="327"/>
                        </a:lnTo>
                        <a:lnTo>
                          <a:pt x="1252" y="343"/>
                        </a:lnTo>
                        <a:lnTo>
                          <a:pt x="1245" y="360"/>
                        </a:lnTo>
                        <a:lnTo>
                          <a:pt x="43" y="354"/>
                        </a:lnTo>
                        <a:close/>
                      </a:path>
                    </a:pathLst>
                  </a:custGeom>
                  <a:solidFill>
                    <a:srgbClr val="77948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/>
                  </a:p>
                </p:txBody>
              </p:sp>
              <p:sp>
                <p:nvSpPr>
                  <p:cNvPr id="455738" name="Freeform 2325"/>
                  <p:cNvSpPr>
                    <a:spLocks/>
                  </p:cNvSpPr>
                  <p:nvPr/>
                </p:nvSpPr>
                <p:spPr bwMode="auto">
                  <a:xfrm>
                    <a:off x="3825" y="2183"/>
                    <a:ext cx="314" cy="90"/>
                  </a:xfrm>
                  <a:custGeom>
                    <a:avLst/>
                    <a:gdLst>
                      <a:gd name="T0" fmla="*/ 0 w 1256"/>
                      <a:gd name="T1" fmla="*/ 0 h 360"/>
                      <a:gd name="T2" fmla="*/ 0 w 1256"/>
                      <a:gd name="T3" fmla="*/ 0 h 360"/>
                      <a:gd name="T4" fmla="*/ 0 w 1256"/>
                      <a:gd name="T5" fmla="*/ 0 h 360"/>
                      <a:gd name="T6" fmla="*/ 0 w 1256"/>
                      <a:gd name="T7" fmla="*/ 0 h 360"/>
                      <a:gd name="T8" fmla="*/ 0 w 1256"/>
                      <a:gd name="T9" fmla="*/ 0 h 360"/>
                      <a:gd name="T10" fmla="*/ 0 w 1256"/>
                      <a:gd name="T11" fmla="*/ 0 h 360"/>
                      <a:gd name="T12" fmla="*/ 0 w 1256"/>
                      <a:gd name="T13" fmla="*/ 0 h 360"/>
                      <a:gd name="T14" fmla="*/ 0 w 1256"/>
                      <a:gd name="T15" fmla="*/ 0 h 360"/>
                      <a:gd name="T16" fmla="*/ 0 w 1256"/>
                      <a:gd name="T17" fmla="*/ 0 h 360"/>
                      <a:gd name="T18" fmla="*/ 0 w 1256"/>
                      <a:gd name="T19" fmla="*/ 0 h 360"/>
                      <a:gd name="T20" fmla="*/ 0 w 1256"/>
                      <a:gd name="T21" fmla="*/ 0 h 360"/>
                      <a:gd name="T22" fmla="*/ 0 w 1256"/>
                      <a:gd name="T23" fmla="*/ 0 h 360"/>
                      <a:gd name="T24" fmla="*/ 0 w 1256"/>
                      <a:gd name="T25" fmla="*/ 0 h 360"/>
                      <a:gd name="T26" fmla="*/ 0 w 1256"/>
                      <a:gd name="T27" fmla="*/ 0 h 360"/>
                      <a:gd name="T28" fmla="*/ 0 w 1256"/>
                      <a:gd name="T29" fmla="*/ 0 h 360"/>
                      <a:gd name="T30" fmla="*/ 0 w 1256"/>
                      <a:gd name="T31" fmla="*/ 0 h 360"/>
                      <a:gd name="T32" fmla="*/ 0 w 1256"/>
                      <a:gd name="T33" fmla="*/ 0 h 360"/>
                      <a:gd name="T34" fmla="*/ 0 w 1256"/>
                      <a:gd name="T35" fmla="*/ 0 h 360"/>
                      <a:gd name="T36" fmla="*/ 0 w 1256"/>
                      <a:gd name="T37" fmla="*/ 0 h 360"/>
                      <a:gd name="T38" fmla="*/ 0 w 1256"/>
                      <a:gd name="T39" fmla="*/ 0 h 360"/>
                      <a:gd name="T40" fmla="*/ 0 w 1256"/>
                      <a:gd name="T41" fmla="*/ 0 h 360"/>
                      <a:gd name="T42" fmla="*/ 0 w 1256"/>
                      <a:gd name="T43" fmla="*/ 0 h 360"/>
                      <a:gd name="T44" fmla="*/ 0 w 1256"/>
                      <a:gd name="T45" fmla="*/ 0 h 360"/>
                      <a:gd name="T46" fmla="*/ 0 w 1256"/>
                      <a:gd name="T47" fmla="*/ 0 h 360"/>
                      <a:gd name="T48" fmla="*/ 0 w 1256"/>
                      <a:gd name="T49" fmla="*/ 0 h 360"/>
                      <a:gd name="T50" fmla="*/ 0 w 1256"/>
                      <a:gd name="T51" fmla="*/ 0 h 360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1256"/>
                      <a:gd name="T79" fmla="*/ 0 h 360"/>
                      <a:gd name="T80" fmla="*/ 1256 w 1256"/>
                      <a:gd name="T81" fmla="*/ 360 h 360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1256" h="360">
                        <a:moveTo>
                          <a:pt x="43" y="354"/>
                        </a:moveTo>
                        <a:lnTo>
                          <a:pt x="0" y="71"/>
                        </a:lnTo>
                        <a:lnTo>
                          <a:pt x="1060" y="0"/>
                        </a:lnTo>
                        <a:lnTo>
                          <a:pt x="1064" y="29"/>
                        </a:lnTo>
                        <a:lnTo>
                          <a:pt x="1070" y="53"/>
                        </a:lnTo>
                        <a:lnTo>
                          <a:pt x="1077" y="73"/>
                        </a:lnTo>
                        <a:lnTo>
                          <a:pt x="1085" y="90"/>
                        </a:lnTo>
                        <a:lnTo>
                          <a:pt x="1096" y="107"/>
                        </a:lnTo>
                        <a:lnTo>
                          <a:pt x="1108" y="123"/>
                        </a:lnTo>
                        <a:lnTo>
                          <a:pt x="1124" y="141"/>
                        </a:lnTo>
                        <a:lnTo>
                          <a:pt x="1141" y="161"/>
                        </a:lnTo>
                        <a:lnTo>
                          <a:pt x="1167" y="181"/>
                        </a:lnTo>
                        <a:lnTo>
                          <a:pt x="1191" y="201"/>
                        </a:lnTo>
                        <a:lnTo>
                          <a:pt x="1203" y="211"/>
                        </a:lnTo>
                        <a:lnTo>
                          <a:pt x="1213" y="222"/>
                        </a:lnTo>
                        <a:lnTo>
                          <a:pt x="1224" y="234"/>
                        </a:lnTo>
                        <a:lnTo>
                          <a:pt x="1232" y="246"/>
                        </a:lnTo>
                        <a:lnTo>
                          <a:pt x="1240" y="257"/>
                        </a:lnTo>
                        <a:lnTo>
                          <a:pt x="1246" y="271"/>
                        </a:lnTo>
                        <a:lnTo>
                          <a:pt x="1252" y="284"/>
                        </a:lnTo>
                        <a:lnTo>
                          <a:pt x="1254" y="297"/>
                        </a:lnTo>
                        <a:lnTo>
                          <a:pt x="1256" y="312"/>
                        </a:lnTo>
                        <a:lnTo>
                          <a:pt x="1254" y="327"/>
                        </a:lnTo>
                        <a:lnTo>
                          <a:pt x="1252" y="343"/>
                        </a:lnTo>
                        <a:lnTo>
                          <a:pt x="1245" y="360"/>
                        </a:lnTo>
                        <a:lnTo>
                          <a:pt x="43" y="354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/>
                  </a:p>
                </p:txBody>
              </p:sp>
              <p:sp>
                <p:nvSpPr>
                  <p:cNvPr id="455739" name="Freeform 2326"/>
                  <p:cNvSpPr>
                    <a:spLocks/>
                  </p:cNvSpPr>
                  <p:nvPr/>
                </p:nvSpPr>
                <p:spPr bwMode="auto">
                  <a:xfrm>
                    <a:off x="3773" y="2306"/>
                    <a:ext cx="236" cy="120"/>
                  </a:xfrm>
                  <a:custGeom>
                    <a:avLst/>
                    <a:gdLst>
                      <a:gd name="T0" fmla="*/ 0 w 945"/>
                      <a:gd name="T1" fmla="*/ 0 h 478"/>
                      <a:gd name="T2" fmla="*/ 0 w 945"/>
                      <a:gd name="T3" fmla="*/ 0 h 478"/>
                      <a:gd name="T4" fmla="*/ 0 w 945"/>
                      <a:gd name="T5" fmla="*/ 0 h 478"/>
                      <a:gd name="T6" fmla="*/ 0 w 945"/>
                      <a:gd name="T7" fmla="*/ 0 h 478"/>
                      <a:gd name="T8" fmla="*/ 0 w 945"/>
                      <a:gd name="T9" fmla="*/ 0 h 478"/>
                      <a:gd name="T10" fmla="*/ 0 w 945"/>
                      <a:gd name="T11" fmla="*/ 0 h 478"/>
                      <a:gd name="T12" fmla="*/ 0 w 945"/>
                      <a:gd name="T13" fmla="*/ 0 h 478"/>
                      <a:gd name="T14" fmla="*/ 0 w 945"/>
                      <a:gd name="T15" fmla="*/ 0 h 478"/>
                      <a:gd name="T16" fmla="*/ 0 w 945"/>
                      <a:gd name="T17" fmla="*/ 0 h 478"/>
                      <a:gd name="T18" fmla="*/ 0 w 945"/>
                      <a:gd name="T19" fmla="*/ 0 h 478"/>
                      <a:gd name="T20" fmla="*/ 0 w 945"/>
                      <a:gd name="T21" fmla="*/ 0 h 478"/>
                      <a:gd name="T22" fmla="*/ 0 w 945"/>
                      <a:gd name="T23" fmla="*/ 0 h 478"/>
                      <a:gd name="T24" fmla="*/ 0 w 945"/>
                      <a:gd name="T25" fmla="*/ 0 h 478"/>
                      <a:gd name="T26" fmla="*/ 0 w 945"/>
                      <a:gd name="T27" fmla="*/ 0 h 478"/>
                      <a:gd name="T28" fmla="*/ 0 w 945"/>
                      <a:gd name="T29" fmla="*/ 0 h 478"/>
                      <a:gd name="T30" fmla="*/ 0 w 945"/>
                      <a:gd name="T31" fmla="*/ 0 h 478"/>
                      <a:gd name="T32" fmla="*/ 0 w 945"/>
                      <a:gd name="T33" fmla="*/ 0 h 478"/>
                      <a:gd name="T34" fmla="*/ 0 w 945"/>
                      <a:gd name="T35" fmla="*/ 0 h 478"/>
                      <a:gd name="T36" fmla="*/ 0 w 945"/>
                      <a:gd name="T37" fmla="*/ 0 h 478"/>
                      <a:gd name="T38" fmla="*/ 0 w 945"/>
                      <a:gd name="T39" fmla="*/ 0 h 478"/>
                      <a:gd name="T40" fmla="*/ 0 w 945"/>
                      <a:gd name="T41" fmla="*/ 0 h 478"/>
                      <a:gd name="T42" fmla="*/ 0 w 945"/>
                      <a:gd name="T43" fmla="*/ 0 h 478"/>
                      <a:gd name="T44" fmla="*/ 0 w 945"/>
                      <a:gd name="T45" fmla="*/ 0 h 478"/>
                      <a:gd name="T46" fmla="*/ 0 w 945"/>
                      <a:gd name="T47" fmla="*/ 0 h 478"/>
                      <a:gd name="T48" fmla="*/ 0 w 945"/>
                      <a:gd name="T49" fmla="*/ 0 h 478"/>
                      <a:gd name="T50" fmla="*/ 0 w 945"/>
                      <a:gd name="T51" fmla="*/ 0 h 478"/>
                      <a:gd name="T52" fmla="*/ 0 w 945"/>
                      <a:gd name="T53" fmla="*/ 0 h 478"/>
                      <a:gd name="T54" fmla="*/ 0 w 945"/>
                      <a:gd name="T55" fmla="*/ 0 h 478"/>
                      <a:gd name="T56" fmla="*/ 0 w 945"/>
                      <a:gd name="T57" fmla="*/ 0 h 478"/>
                      <a:gd name="T58" fmla="*/ 0 w 945"/>
                      <a:gd name="T59" fmla="*/ 0 h 478"/>
                      <a:gd name="T60" fmla="*/ 0 w 945"/>
                      <a:gd name="T61" fmla="*/ 0 h 478"/>
                      <a:gd name="T62" fmla="*/ 0 w 945"/>
                      <a:gd name="T63" fmla="*/ 0 h 478"/>
                      <a:gd name="T64" fmla="*/ 0 w 945"/>
                      <a:gd name="T65" fmla="*/ 0 h 478"/>
                      <a:gd name="T66" fmla="*/ 0 w 945"/>
                      <a:gd name="T67" fmla="*/ 0 h 478"/>
                      <a:gd name="T68" fmla="*/ 0 w 945"/>
                      <a:gd name="T69" fmla="*/ 0 h 478"/>
                      <a:gd name="T70" fmla="*/ 0 w 945"/>
                      <a:gd name="T71" fmla="*/ 0 h 478"/>
                      <a:gd name="T72" fmla="*/ 0 w 945"/>
                      <a:gd name="T73" fmla="*/ 0 h 478"/>
                      <a:gd name="T74" fmla="*/ 0 w 945"/>
                      <a:gd name="T75" fmla="*/ 0 h 478"/>
                      <a:gd name="T76" fmla="*/ 0 w 945"/>
                      <a:gd name="T77" fmla="*/ 0 h 478"/>
                      <a:gd name="T78" fmla="*/ 0 w 945"/>
                      <a:gd name="T79" fmla="*/ 0 h 478"/>
                      <a:gd name="T80" fmla="*/ 0 w 945"/>
                      <a:gd name="T81" fmla="*/ 0 h 478"/>
                      <a:gd name="T82" fmla="*/ 0 w 945"/>
                      <a:gd name="T83" fmla="*/ 0 h 478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945"/>
                      <a:gd name="T127" fmla="*/ 0 h 478"/>
                      <a:gd name="T128" fmla="*/ 945 w 945"/>
                      <a:gd name="T129" fmla="*/ 478 h 478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945" h="478">
                        <a:moveTo>
                          <a:pt x="805" y="0"/>
                        </a:moveTo>
                        <a:lnTo>
                          <a:pt x="807" y="26"/>
                        </a:lnTo>
                        <a:lnTo>
                          <a:pt x="808" y="49"/>
                        </a:lnTo>
                        <a:lnTo>
                          <a:pt x="812" y="70"/>
                        </a:lnTo>
                        <a:lnTo>
                          <a:pt x="816" y="88"/>
                        </a:lnTo>
                        <a:lnTo>
                          <a:pt x="821" y="104"/>
                        </a:lnTo>
                        <a:lnTo>
                          <a:pt x="828" y="117"/>
                        </a:lnTo>
                        <a:lnTo>
                          <a:pt x="836" y="129"/>
                        </a:lnTo>
                        <a:lnTo>
                          <a:pt x="844" y="140"/>
                        </a:lnTo>
                        <a:lnTo>
                          <a:pt x="853" y="149"/>
                        </a:lnTo>
                        <a:lnTo>
                          <a:pt x="863" y="157"/>
                        </a:lnTo>
                        <a:lnTo>
                          <a:pt x="874" y="163"/>
                        </a:lnTo>
                        <a:lnTo>
                          <a:pt x="886" y="170"/>
                        </a:lnTo>
                        <a:lnTo>
                          <a:pt x="912" y="181"/>
                        </a:lnTo>
                        <a:lnTo>
                          <a:pt x="940" y="190"/>
                        </a:lnTo>
                        <a:lnTo>
                          <a:pt x="943" y="196"/>
                        </a:lnTo>
                        <a:lnTo>
                          <a:pt x="945" y="202"/>
                        </a:lnTo>
                        <a:lnTo>
                          <a:pt x="945" y="208"/>
                        </a:lnTo>
                        <a:lnTo>
                          <a:pt x="945" y="212"/>
                        </a:lnTo>
                        <a:lnTo>
                          <a:pt x="944" y="221"/>
                        </a:lnTo>
                        <a:lnTo>
                          <a:pt x="940" y="231"/>
                        </a:lnTo>
                        <a:lnTo>
                          <a:pt x="932" y="247"/>
                        </a:lnTo>
                        <a:lnTo>
                          <a:pt x="924" y="262"/>
                        </a:lnTo>
                        <a:lnTo>
                          <a:pt x="906" y="265"/>
                        </a:lnTo>
                        <a:lnTo>
                          <a:pt x="889" y="270"/>
                        </a:lnTo>
                        <a:lnTo>
                          <a:pt x="873" y="278"/>
                        </a:lnTo>
                        <a:lnTo>
                          <a:pt x="858" y="286"/>
                        </a:lnTo>
                        <a:lnTo>
                          <a:pt x="846" y="295"/>
                        </a:lnTo>
                        <a:lnTo>
                          <a:pt x="834" y="306"/>
                        </a:lnTo>
                        <a:lnTo>
                          <a:pt x="824" y="318"/>
                        </a:lnTo>
                        <a:lnTo>
                          <a:pt x="816" y="331"/>
                        </a:lnTo>
                        <a:lnTo>
                          <a:pt x="808" y="344"/>
                        </a:lnTo>
                        <a:lnTo>
                          <a:pt x="803" y="357"/>
                        </a:lnTo>
                        <a:lnTo>
                          <a:pt x="799" y="371"/>
                        </a:lnTo>
                        <a:lnTo>
                          <a:pt x="795" y="382"/>
                        </a:lnTo>
                        <a:lnTo>
                          <a:pt x="794" y="396"/>
                        </a:lnTo>
                        <a:lnTo>
                          <a:pt x="794" y="408"/>
                        </a:lnTo>
                        <a:lnTo>
                          <a:pt x="796" y="419"/>
                        </a:lnTo>
                        <a:lnTo>
                          <a:pt x="799" y="429"/>
                        </a:lnTo>
                        <a:lnTo>
                          <a:pt x="15" y="478"/>
                        </a:lnTo>
                        <a:lnTo>
                          <a:pt x="0" y="120"/>
                        </a:lnTo>
                        <a:lnTo>
                          <a:pt x="805" y="0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/>
                  </a:p>
                </p:txBody>
              </p:sp>
            </p:grpSp>
          </p:grpSp>
          <p:sp>
            <p:nvSpPr>
              <p:cNvPr id="455740" name="Freeform 2327"/>
              <p:cNvSpPr>
                <a:spLocks/>
              </p:cNvSpPr>
              <p:nvPr/>
            </p:nvSpPr>
            <p:spPr bwMode="auto">
              <a:xfrm>
                <a:off x="3212" y="2648"/>
                <a:ext cx="255" cy="204"/>
              </a:xfrm>
              <a:custGeom>
                <a:avLst/>
                <a:gdLst>
                  <a:gd name="T0" fmla="*/ 0 w 1021"/>
                  <a:gd name="T1" fmla="*/ 0 h 817"/>
                  <a:gd name="T2" fmla="*/ 0 w 1021"/>
                  <a:gd name="T3" fmla="*/ 0 h 817"/>
                  <a:gd name="T4" fmla="*/ 0 w 1021"/>
                  <a:gd name="T5" fmla="*/ 0 h 817"/>
                  <a:gd name="T6" fmla="*/ 0 w 1021"/>
                  <a:gd name="T7" fmla="*/ 0 h 817"/>
                  <a:gd name="T8" fmla="*/ 0 w 1021"/>
                  <a:gd name="T9" fmla="*/ 0 h 817"/>
                  <a:gd name="T10" fmla="*/ 0 w 1021"/>
                  <a:gd name="T11" fmla="*/ 0 h 817"/>
                  <a:gd name="T12" fmla="*/ 0 w 1021"/>
                  <a:gd name="T13" fmla="*/ 0 h 817"/>
                  <a:gd name="T14" fmla="*/ 0 w 1021"/>
                  <a:gd name="T15" fmla="*/ 0 h 817"/>
                  <a:gd name="T16" fmla="*/ 0 w 1021"/>
                  <a:gd name="T17" fmla="*/ 0 h 817"/>
                  <a:gd name="T18" fmla="*/ 0 w 1021"/>
                  <a:gd name="T19" fmla="*/ 0 h 817"/>
                  <a:gd name="T20" fmla="*/ 0 w 1021"/>
                  <a:gd name="T21" fmla="*/ 0 h 817"/>
                  <a:gd name="T22" fmla="*/ 0 w 1021"/>
                  <a:gd name="T23" fmla="*/ 0 h 817"/>
                  <a:gd name="T24" fmla="*/ 0 w 1021"/>
                  <a:gd name="T25" fmla="*/ 0 h 817"/>
                  <a:gd name="T26" fmla="*/ 0 w 1021"/>
                  <a:gd name="T27" fmla="*/ 0 h 817"/>
                  <a:gd name="T28" fmla="*/ 0 w 1021"/>
                  <a:gd name="T29" fmla="*/ 0 h 817"/>
                  <a:gd name="T30" fmla="*/ 0 w 1021"/>
                  <a:gd name="T31" fmla="*/ 0 h 817"/>
                  <a:gd name="T32" fmla="*/ 0 w 1021"/>
                  <a:gd name="T33" fmla="*/ 0 h 817"/>
                  <a:gd name="T34" fmla="*/ 0 w 1021"/>
                  <a:gd name="T35" fmla="*/ 0 h 817"/>
                  <a:gd name="T36" fmla="*/ 0 w 1021"/>
                  <a:gd name="T37" fmla="*/ 0 h 817"/>
                  <a:gd name="T38" fmla="*/ 0 w 1021"/>
                  <a:gd name="T39" fmla="*/ 0 h 817"/>
                  <a:gd name="T40" fmla="*/ 0 w 1021"/>
                  <a:gd name="T41" fmla="*/ 0 h 817"/>
                  <a:gd name="T42" fmla="*/ 0 w 1021"/>
                  <a:gd name="T43" fmla="*/ 0 h 817"/>
                  <a:gd name="T44" fmla="*/ 0 w 1021"/>
                  <a:gd name="T45" fmla="*/ 0 h 817"/>
                  <a:gd name="T46" fmla="*/ 0 w 1021"/>
                  <a:gd name="T47" fmla="*/ 0 h 817"/>
                  <a:gd name="T48" fmla="*/ 0 w 1021"/>
                  <a:gd name="T49" fmla="*/ 0 h 817"/>
                  <a:gd name="T50" fmla="*/ 0 w 1021"/>
                  <a:gd name="T51" fmla="*/ 0 h 817"/>
                  <a:gd name="T52" fmla="*/ 0 w 1021"/>
                  <a:gd name="T53" fmla="*/ 0 h 817"/>
                  <a:gd name="T54" fmla="*/ 0 w 1021"/>
                  <a:gd name="T55" fmla="*/ 0 h 817"/>
                  <a:gd name="T56" fmla="*/ 0 w 1021"/>
                  <a:gd name="T57" fmla="*/ 0 h 817"/>
                  <a:gd name="T58" fmla="*/ 0 w 1021"/>
                  <a:gd name="T59" fmla="*/ 0 h 817"/>
                  <a:gd name="T60" fmla="*/ 0 w 1021"/>
                  <a:gd name="T61" fmla="*/ 0 h 817"/>
                  <a:gd name="T62" fmla="*/ 0 w 1021"/>
                  <a:gd name="T63" fmla="*/ 0 h 817"/>
                  <a:gd name="T64" fmla="*/ 0 w 1021"/>
                  <a:gd name="T65" fmla="*/ 0 h 817"/>
                  <a:gd name="T66" fmla="*/ 0 w 1021"/>
                  <a:gd name="T67" fmla="*/ 0 h 817"/>
                  <a:gd name="T68" fmla="*/ 0 w 1021"/>
                  <a:gd name="T69" fmla="*/ 0 h 817"/>
                  <a:gd name="T70" fmla="*/ 0 w 1021"/>
                  <a:gd name="T71" fmla="*/ 0 h 817"/>
                  <a:gd name="T72" fmla="*/ 0 w 1021"/>
                  <a:gd name="T73" fmla="*/ 0 h 817"/>
                  <a:gd name="T74" fmla="*/ 0 w 1021"/>
                  <a:gd name="T75" fmla="*/ 0 h 817"/>
                  <a:gd name="T76" fmla="*/ 0 w 1021"/>
                  <a:gd name="T77" fmla="*/ 0 h 817"/>
                  <a:gd name="T78" fmla="*/ 0 w 1021"/>
                  <a:gd name="T79" fmla="*/ 0 h 817"/>
                  <a:gd name="T80" fmla="*/ 0 w 1021"/>
                  <a:gd name="T81" fmla="*/ 0 h 817"/>
                  <a:gd name="T82" fmla="*/ 0 w 1021"/>
                  <a:gd name="T83" fmla="*/ 0 h 817"/>
                  <a:gd name="T84" fmla="*/ 0 w 1021"/>
                  <a:gd name="T85" fmla="*/ 0 h 817"/>
                  <a:gd name="T86" fmla="*/ 0 w 1021"/>
                  <a:gd name="T87" fmla="*/ 0 h 817"/>
                  <a:gd name="T88" fmla="*/ 0 w 1021"/>
                  <a:gd name="T89" fmla="*/ 0 h 817"/>
                  <a:gd name="T90" fmla="*/ 0 w 1021"/>
                  <a:gd name="T91" fmla="*/ 0 h 817"/>
                  <a:gd name="T92" fmla="*/ 0 w 1021"/>
                  <a:gd name="T93" fmla="*/ 0 h 817"/>
                  <a:gd name="T94" fmla="*/ 0 w 1021"/>
                  <a:gd name="T95" fmla="*/ 0 h 817"/>
                  <a:gd name="T96" fmla="*/ 0 w 1021"/>
                  <a:gd name="T97" fmla="*/ 0 h 817"/>
                  <a:gd name="T98" fmla="*/ 0 w 1021"/>
                  <a:gd name="T99" fmla="*/ 0 h 817"/>
                  <a:gd name="T100" fmla="*/ 0 w 1021"/>
                  <a:gd name="T101" fmla="*/ 0 h 817"/>
                  <a:gd name="T102" fmla="*/ 0 w 1021"/>
                  <a:gd name="T103" fmla="*/ 0 h 817"/>
                  <a:gd name="T104" fmla="*/ 0 w 1021"/>
                  <a:gd name="T105" fmla="*/ 0 h 817"/>
                  <a:gd name="T106" fmla="*/ 0 w 1021"/>
                  <a:gd name="T107" fmla="*/ 0 h 817"/>
                  <a:gd name="T108" fmla="*/ 0 w 1021"/>
                  <a:gd name="T109" fmla="*/ 0 h 817"/>
                  <a:gd name="T110" fmla="*/ 0 w 1021"/>
                  <a:gd name="T111" fmla="*/ 0 h 817"/>
                  <a:gd name="T112" fmla="*/ 0 w 1021"/>
                  <a:gd name="T113" fmla="*/ 0 h 817"/>
                  <a:gd name="T114" fmla="*/ 0 w 1021"/>
                  <a:gd name="T115" fmla="*/ 0 h 817"/>
                  <a:gd name="T116" fmla="*/ 0 w 1021"/>
                  <a:gd name="T117" fmla="*/ 0 h 8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1"/>
                  <a:gd name="T178" fmla="*/ 0 h 817"/>
                  <a:gd name="T179" fmla="*/ 1021 w 1021"/>
                  <a:gd name="T180" fmla="*/ 817 h 8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1" h="817">
                    <a:moveTo>
                      <a:pt x="629" y="269"/>
                    </a:moveTo>
                    <a:lnTo>
                      <a:pt x="629" y="553"/>
                    </a:lnTo>
                    <a:lnTo>
                      <a:pt x="920" y="599"/>
                    </a:lnTo>
                    <a:lnTo>
                      <a:pt x="925" y="602"/>
                    </a:lnTo>
                    <a:lnTo>
                      <a:pt x="938" y="610"/>
                    </a:lnTo>
                    <a:lnTo>
                      <a:pt x="954" y="620"/>
                    </a:lnTo>
                    <a:lnTo>
                      <a:pt x="974" y="636"/>
                    </a:lnTo>
                    <a:lnTo>
                      <a:pt x="983" y="644"/>
                    </a:lnTo>
                    <a:lnTo>
                      <a:pt x="992" y="653"/>
                    </a:lnTo>
                    <a:lnTo>
                      <a:pt x="1000" y="663"/>
                    </a:lnTo>
                    <a:lnTo>
                      <a:pt x="1008" y="673"/>
                    </a:lnTo>
                    <a:lnTo>
                      <a:pt x="1013" y="682"/>
                    </a:lnTo>
                    <a:lnTo>
                      <a:pt x="1017" y="693"/>
                    </a:lnTo>
                    <a:lnTo>
                      <a:pt x="1020" y="703"/>
                    </a:lnTo>
                    <a:lnTo>
                      <a:pt x="1020" y="713"/>
                    </a:lnTo>
                    <a:lnTo>
                      <a:pt x="1015" y="735"/>
                    </a:lnTo>
                    <a:lnTo>
                      <a:pt x="1012" y="744"/>
                    </a:lnTo>
                    <a:lnTo>
                      <a:pt x="1008" y="752"/>
                    </a:lnTo>
                    <a:lnTo>
                      <a:pt x="1001" y="762"/>
                    </a:lnTo>
                    <a:lnTo>
                      <a:pt x="992" y="769"/>
                    </a:lnTo>
                    <a:lnTo>
                      <a:pt x="983" y="776"/>
                    </a:lnTo>
                    <a:lnTo>
                      <a:pt x="974" y="783"/>
                    </a:lnTo>
                    <a:lnTo>
                      <a:pt x="963" y="789"/>
                    </a:lnTo>
                    <a:lnTo>
                      <a:pt x="951" y="795"/>
                    </a:lnTo>
                    <a:lnTo>
                      <a:pt x="930" y="805"/>
                    </a:lnTo>
                    <a:lnTo>
                      <a:pt x="912" y="812"/>
                    </a:lnTo>
                    <a:lnTo>
                      <a:pt x="897" y="816"/>
                    </a:lnTo>
                    <a:lnTo>
                      <a:pt x="892" y="817"/>
                    </a:lnTo>
                    <a:lnTo>
                      <a:pt x="529" y="742"/>
                    </a:lnTo>
                    <a:lnTo>
                      <a:pt x="0" y="631"/>
                    </a:lnTo>
                    <a:lnTo>
                      <a:pt x="19" y="0"/>
                    </a:lnTo>
                    <a:lnTo>
                      <a:pt x="620" y="53"/>
                    </a:lnTo>
                    <a:lnTo>
                      <a:pt x="905" y="34"/>
                    </a:lnTo>
                    <a:lnTo>
                      <a:pt x="910" y="36"/>
                    </a:lnTo>
                    <a:lnTo>
                      <a:pt x="925" y="39"/>
                    </a:lnTo>
                    <a:lnTo>
                      <a:pt x="943" y="47"/>
                    </a:lnTo>
                    <a:lnTo>
                      <a:pt x="965" y="58"/>
                    </a:lnTo>
                    <a:lnTo>
                      <a:pt x="975" y="65"/>
                    </a:lnTo>
                    <a:lnTo>
                      <a:pt x="986" y="71"/>
                    </a:lnTo>
                    <a:lnTo>
                      <a:pt x="995" y="78"/>
                    </a:lnTo>
                    <a:lnTo>
                      <a:pt x="1004" y="86"/>
                    </a:lnTo>
                    <a:lnTo>
                      <a:pt x="1011" y="95"/>
                    </a:lnTo>
                    <a:lnTo>
                      <a:pt x="1017" y="104"/>
                    </a:lnTo>
                    <a:lnTo>
                      <a:pt x="1020" y="113"/>
                    </a:lnTo>
                    <a:lnTo>
                      <a:pt x="1021" y="124"/>
                    </a:lnTo>
                    <a:lnTo>
                      <a:pt x="1021" y="145"/>
                    </a:lnTo>
                    <a:lnTo>
                      <a:pt x="1020" y="156"/>
                    </a:lnTo>
                    <a:lnTo>
                      <a:pt x="1017" y="165"/>
                    </a:lnTo>
                    <a:lnTo>
                      <a:pt x="1012" y="175"/>
                    </a:lnTo>
                    <a:lnTo>
                      <a:pt x="1005" y="185"/>
                    </a:lnTo>
                    <a:lnTo>
                      <a:pt x="998" y="194"/>
                    </a:lnTo>
                    <a:lnTo>
                      <a:pt x="990" y="203"/>
                    </a:lnTo>
                    <a:lnTo>
                      <a:pt x="980" y="211"/>
                    </a:lnTo>
                    <a:lnTo>
                      <a:pt x="970" y="219"/>
                    </a:lnTo>
                    <a:lnTo>
                      <a:pt x="951" y="232"/>
                    </a:lnTo>
                    <a:lnTo>
                      <a:pt x="934" y="243"/>
                    </a:lnTo>
                    <a:lnTo>
                      <a:pt x="921" y="249"/>
                    </a:lnTo>
                    <a:lnTo>
                      <a:pt x="916" y="252"/>
                    </a:lnTo>
                    <a:lnTo>
                      <a:pt x="629" y="26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41" name="Freeform 2328"/>
              <p:cNvSpPr>
                <a:spLocks/>
              </p:cNvSpPr>
              <p:nvPr/>
            </p:nvSpPr>
            <p:spPr bwMode="auto">
              <a:xfrm>
                <a:off x="3212" y="2648"/>
                <a:ext cx="255" cy="204"/>
              </a:xfrm>
              <a:custGeom>
                <a:avLst/>
                <a:gdLst>
                  <a:gd name="T0" fmla="*/ 0 w 1021"/>
                  <a:gd name="T1" fmla="*/ 0 h 817"/>
                  <a:gd name="T2" fmla="*/ 0 w 1021"/>
                  <a:gd name="T3" fmla="*/ 0 h 817"/>
                  <a:gd name="T4" fmla="*/ 0 w 1021"/>
                  <a:gd name="T5" fmla="*/ 0 h 817"/>
                  <a:gd name="T6" fmla="*/ 0 w 1021"/>
                  <a:gd name="T7" fmla="*/ 0 h 817"/>
                  <a:gd name="T8" fmla="*/ 0 w 1021"/>
                  <a:gd name="T9" fmla="*/ 0 h 817"/>
                  <a:gd name="T10" fmla="*/ 0 w 1021"/>
                  <a:gd name="T11" fmla="*/ 0 h 817"/>
                  <a:gd name="T12" fmla="*/ 0 w 1021"/>
                  <a:gd name="T13" fmla="*/ 0 h 817"/>
                  <a:gd name="T14" fmla="*/ 0 w 1021"/>
                  <a:gd name="T15" fmla="*/ 0 h 817"/>
                  <a:gd name="T16" fmla="*/ 0 w 1021"/>
                  <a:gd name="T17" fmla="*/ 0 h 817"/>
                  <a:gd name="T18" fmla="*/ 0 w 1021"/>
                  <a:gd name="T19" fmla="*/ 0 h 817"/>
                  <a:gd name="T20" fmla="*/ 0 w 1021"/>
                  <a:gd name="T21" fmla="*/ 0 h 817"/>
                  <a:gd name="T22" fmla="*/ 0 w 1021"/>
                  <a:gd name="T23" fmla="*/ 0 h 817"/>
                  <a:gd name="T24" fmla="*/ 0 w 1021"/>
                  <a:gd name="T25" fmla="*/ 0 h 817"/>
                  <a:gd name="T26" fmla="*/ 0 w 1021"/>
                  <a:gd name="T27" fmla="*/ 0 h 817"/>
                  <a:gd name="T28" fmla="*/ 0 w 1021"/>
                  <a:gd name="T29" fmla="*/ 0 h 817"/>
                  <a:gd name="T30" fmla="*/ 0 w 1021"/>
                  <a:gd name="T31" fmla="*/ 0 h 817"/>
                  <a:gd name="T32" fmla="*/ 0 w 1021"/>
                  <a:gd name="T33" fmla="*/ 0 h 817"/>
                  <a:gd name="T34" fmla="*/ 0 w 1021"/>
                  <a:gd name="T35" fmla="*/ 0 h 817"/>
                  <a:gd name="T36" fmla="*/ 0 w 1021"/>
                  <a:gd name="T37" fmla="*/ 0 h 817"/>
                  <a:gd name="T38" fmla="*/ 0 w 1021"/>
                  <a:gd name="T39" fmla="*/ 0 h 817"/>
                  <a:gd name="T40" fmla="*/ 0 w 1021"/>
                  <a:gd name="T41" fmla="*/ 0 h 817"/>
                  <a:gd name="T42" fmla="*/ 0 w 1021"/>
                  <a:gd name="T43" fmla="*/ 0 h 817"/>
                  <a:gd name="T44" fmla="*/ 0 w 1021"/>
                  <a:gd name="T45" fmla="*/ 0 h 817"/>
                  <a:gd name="T46" fmla="*/ 0 w 1021"/>
                  <a:gd name="T47" fmla="*/ 0 h 817"/>
                  <a:gd name="T48" fmla="*/ 0 w 1021"/>
                  <a:gd name="T49" fmla="*/ 0 h 817"/>
                  <a:gd name="T50" fmla="*/ 0 w 1021"/>
                  <a:gd name="T51" fmla="*/ 0 h 817"/>
                  <a:gd name="T52" fmla="*/ 0 w 1021"/>
                  <a:gd name="T53" fmla="*/ 0 h 817"/>
                  <a:gd name="T54" fmla="*/ 0 w 1021"/>
                  <a:gd name="T55" fmla="*/ 0 h 817"/>
                  <a:gd name="T56" fmla="*/ 0 w 1021"/>
                  <a:gd name="T57" fmla="*/ 0 h 817"/>
                  <a:gd name="T58" fmla="*/ 0 w 1021"/>
                  <a:gd name="T59" fmla="*/ 0 h 817"/>
                  <a:gd name="T60" fmla="*/ 0 w 1021"/>
                  <a:gd name="T61" fmla="*/ 0 h 817"/>
                  <a:gd name="T62" fmla="*/ 0 w 1021"/>
                  <a:gd name="T63" fmla="*/ 0 h 817"/>
                  <a:gd name="T64" fmla="*/ 0 w 1021"/>
                  <a:gd name="T65" fmla="*/ 0 h 817"/>
                  <a:gd name="T66" fmla="*/ 0 w 1021"/>
                  <a:gd name="T67" fmla="*/ 0 h 817"/>
                  <a:gd name="T68" fmla="*/ 0 w 1021"/>
                  <a:gd name="T69" fmla="*/ 0 h 817"/>
                  <a:gd name="T70" fmla="*/ 0 w 1021"/>
                  <a:gd name="T71" fmla="*/ 0 h 817"/>
                  <a:gd name="T72" fmla="*/ 0 w 1021"/>
                  <a:gd name="T73" fmla="*/ 0 h 817"/>
                  <a:gd name="T74" fmla="*/ 0 w 1021"/>
                  <a:gd name="T75" fmla="*/ 0 h 817"/>
                  <a:gd name="T76" fmla="*/ 0 w 1021"/>
                  <a:gd name="T77" fmla="*/ 0 h 817"/>
                  <a:gd name="T78" fmla="*/ 0 w 1021"/>
                  <a:gd name="T79" fmla="*/ 0 h 817"/>
                  <a:gd name="T80" fmla="*/ 0 w 1021"/>
                  <a:gd name="T81" fmla="*/ 0 h 817"/>
                  <a:gd name="T82" fmla="*/ 0 w 1021"/>
                  <a:gd name="T83" fmla="*/ 0 h 817"/>
                  <a:gd name="T84" fmla="*/ 0 w 1021"/>
                  <a:gd name="T85" fmla="*/ 0 h 817"/>
                  <a:gd name="T86" fmla="*/ 0 w 1021"/>
                  <a:gd name="T87" fmla="*/ 0 h 817"/>
                  <a:gd name="T88" fmla="*/ 0 w 1021"/>
                  <a:gd name="T89" fmla="*/ 0 h 817"/>
                  <a:gd name="T90" fmla="*/ 0 w 1021"/>
                  <a:gd name="T91" fmla="*/ 0 h 817"/>
                  <a:gd name="T92" fmla="*/ 0 w 1021"/>
                  <a:gd name="T93" fmla="*/ 0 h 817"/>
                  <a:gd name="T94" fmla="*/ 0 w 1021"/>
                  <a:gd name="T95" fmla="*/ 0 h 817"/>
                  <a:gd name="T96" fmla="*/ 0 w 1021"/>
                  <a:gd name="T97" fmla="*/ 0 h 817"/>
                  <a:gd name="T98" fmla="*/ 0 w 1021"/>
                  <a:gd name="T99" fmla="*/ 0 h 817"/>
                  <a:gd name="T100" fmla="*/ 0 w 1021"/>
                  <a:gd name="T101" fmla="*/ 0 h 817"/>
                  <a:gd name="T102" fmla="*/ 0 w 1021"/>
                  <a:gd name="T103" fmla="*/ 0 h 817"/>
                  <a:gd name="T104" fmla="*/ 0 w 1021"/>
                  <a:gd name="T105" fmla="*/ 0 h 817"/>
                  <a:gd name="T106" fmla="*/ 0 w 1021"/>
                  <a:gd name="T107" fmla="*/ 0 h 817"/>
                  <a:gd name="T108" fmla="*/ 0 w 1021"/>
                  <a:gd name="T109" fmla="*/ 0 h 817"/>
                  <a:gd name="T110" fmla="*/ 0 w 1021"/>
                  <a:gd name="T111" fmla="*/ 0 h 817"/>
                  <a:gd name="T112" fmla="*/ 0 w 1021"/>
                  <a:gd name="T113" fmla="*/ 0 h 817"/>
                  <a:gd name="T114" fmla="*/ 0 w 1021"/>
                  <a:gd name="T115" fmla="*/ 0 h 817"/>
                  <a:gd name="T116" fmla="*/ 0 w 1021"/>
                  <a:gd name="T117" fmla="*/ 0 h 8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1"/>
                  <a:gd name="T178" fmla="*/ 0 h 817"/>
                  <a:gd name="T179" fmla="*/ 1021 w 1021"/>
                  <a:gd name="T180" fmla="*/ 817 h 8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1" h="817">
                    <a:moveTo>
                      <a:pt x="629" y="269"/>
                    </a:moveTo>
                    <a:lnTo>
                      <a:pt x="629" y="553"/>
                    </a:lnTo>
                    <a:lnTo>
                      <a:pt x="920" y="599"/>
                    </a:lnTo>
                    <a:lnTo>
                      <a:pt x="925" y="602"/>
                    </a:lnTo>
                    <a:lnTo>
                      <a:pt x="938" y="610"/>
                    </a:lnTo>
                    <a:lnTo>
                      <a:pt x="954" y="620"/>
                    </a:lnTo>
                    <a:lnTo>
                      <a:pt x="974" y="636"/>
                    </a:lnTo>
                    <a:lnTo>
                      <a:pt x="983" y="644"/>
                    </a:lnTo>
                    <a:lnTo>
                      <a:pt x="992" y="653"/>
                    </a:lnTo>
                    <a:lnTo>
                      <a:pt x="1000" y="663"/>
                    </a:lnTo>
                    <a:lnTo>
                      <a:pt x="1008" y="673"/>
                    </a:lnTo>
                    <a:lnTo>
                      <a:pt x="1013" y="682"/>
                    </a:lnTo>
                    <a:lnTo>
                      <a:pt x="1017" y="693"/>
                    </a:lnTo>
                    <a:lnTo>
                      <a:pt x="1020" y="703"/>
                    </a:lnTo>
                    <a:lnTo>
                      <a:pt x="1020" y="713"/>
                    </a:lnTo>
                    <a:lnTo>
                      <a:pt x="1015" y="735"/>
                    </a:lnTo>
                    <a:lnTo>
                      <a:pt x="1012" y="744"/>
                    </a:lnTo>
                    <a:lnTo>
                      <a:pt x="1008" y="752"/>
                    </a:lnTo>
                    <a:lnTo>
                      <a:pt x="1001" y="762"/>
                    </a:lnTo>
                    <a:lnTo>
                      <a:pt x="992" y="769"/>
                    </a:lnTo>
                    <a:lnTo>
                      <a:pt x="983" y="776"/>
                    </a:lnTo>
                    <a:lnTo>
                      <a:pt x="974" y="783"/>
                    </a:lnTo>
                    <a:lnTo>
                      <a:pt x="963" y="789"/>
                    </a:lnTo>
                    <a:lnTo>
                      <a:pt x="951" y="795"/>
                    </a:lnTo>
                    <a:lnTo>
                      <a:pt x="930" y="805"/>
                    </a:lnTo>
                    <a:lnTo>
                      <a:pt x="912" y="812"/>
                    </a:lnTo>
                    <a:lnTo>
                      <a:pt x="897" y="816"/>
                    </a:lnTo>
                    <a:lnTo>
                      <a:pt x="892" y="817"/>
                    </a:lnTo>
                    <a:lnTo>
                      <a:pt x="529" y="742"/>
                    </a:lnTo>
                    <a:lnTo>
                      <a:pt x="0" y="631"/>
                    </a:lnTo>
                    <a:lnTo>
                      <a:pt x="19" y="0"/>
                    </a:lnTo>
                    <a:lnTo>
                      <a:pt x="620" y="53"/>
                    </a:lnTo>
                    <a:lnTo>
                      <a:pt x="905" y="34"/>
                    </a:lnTo>
                    <a:lnTo>
                      <a:pt x="910" y="36"/>
                    </a:lnTo>
                    <a:lnTo>
                      <a:pt x="925" y="39"/>
                    </a:lnTo>
                    <a:lnTo>
                      <a:pt x="943" y="47"/>
                    </a:lnTo>
                    <a:lnTo>
                      <a:pt x="965" y="58"/>
                    </a:lnTo>
                    <a:lnTo>
                      <a:pt x="975" y="65"/>
                    </a:lnTo>
                    <a:lnTo>
                      <a:pt x="986" y="71"/>
                    </a:lnTo>
                    <a:lnTo>
                      <a:pt x="995" y="78"/>
                    </a:lnTo>
                    <a:lnTo>
                      <a:pt x="1004" y="86"/>
                    </a:lnTo>
                    <a:lnTo>
                      <a:pt x="1011" y="95"/>
                    </a:lnTo>
                    <a:lnTo>
                      <a:pt x="1017" y="104"/>
                    </a:lnTo>
                    <a:lnTo>
                      <a:pt x="1020" y="113"/>
                    </a:lnTo>
                    <a:lnTo>
                      <a:pt x="1021" y="124"/>
                    </a:lnTo>
                    <a:lnTo>
                      <a:pt x="1021" y="145"/>
                    </a:lnTo>
                    <a:lnTo>
                      <a:pt x="1020" y="156"/>
                    </a:lnTo>
                    <a:lnTo>
                      <a:pt x="1017" y="165"/>
                    </a:lnTo>
                    <a:lnTo>
                      <a:pt x="1012" y="175"/>
                    </a:lnTo>
                    <a:lnTo>
                      <a:pt x="1005" y="185"/>
                    </a:lnTo>
                    <a:lnTo>
                      <a:pt x="998" y="194"/>
                    </a:lnTo>
                    <a:lnTo>
                      <a:pt x="990" y="203"/>
                    </a:lnTo>
                    <a:lnTo>
                      <a:pt x="980" y="211"/>
                    </a:lnTo>
                    <a:lnTo>
                      <a:pt x="970" y="219"/>
                    </a:lnTo>
                    <a:lnTo>
                      <a:pt x="951" y="232"/>
                    </a:lnTo>
                    <a:lnTo>
                      <a:pt x="934" y="243"/>
                    </a:lnTo>
                    <a:lnTo>
                      <a:pt x="921" y="249"/>
                    </a:lnTo>
                    <a:lnTo>
                      <a:pt x="916" y="252"/>
                    </a:lnTo>
                    <a:lnTo>
                      <a:pt x="629" y="269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42" name="Freeform 2329"/>
              <p:cNvSpPr>
                <a:spLocks noEditPoints="1"/>
              </p:cNvSpPr>
              <p:nvPr/>
            </p:nvSpPr>
            <p:spPr bwMode="auto">
              <a:xfrm>
                <a:off x="1978" y="3737"/>
                <a:ext cx="1038" cy="39"/>
              </a:xfrm>
              <a:custGeom>
                <a:avLst/>
                <a:gdLst>
                  <a:gd name="T0" fmla="*/ 0 w 4153"/>
                  <a:gd name="T1" fmla="*/ 0 h 155"/>
                  <a:gd name="T2" fmla="*/ 0 w 4153"/>
                  <a:gd name="T3" fmla="*/ 0 h 155"/>
                  <a:gd name="T4" fmla="*/ 0 w 4153"/>
                  <a:gd name="T5" fmla="*/ 0 h 155"/>
                  <a:gd name="T6" fmla="*/ 0 w 4153"/>
                  <a:gd name="T7" fmla="*/ 0 h 155"/>
                  <a:gd name="T8" fmla="*/ 0 w 4153"/>
                  <a:gd name="T9" fmla="*/ 0 h 155"/>
                  <a:gd name="T10" fmla="*/ 0 w 4153"/>
                  <a:gd name="T11" fmla="*/ 0 h 155"/>
                  <a:gd name="T12" fmla="*/ 0 w 4153"/>
                  <a:gd name="T13" fmla="*/ 0 h 155"/>
                  <a:gd name="T14" fmla="*/ 0 w 4153"/>
                  <a:gd name="T15" fmla="*/ 0 h 155"/>
                  <a:gd name="T16" fmla="*/ 0 w 4153"/>
                  <a:gd name="T17" fmla="*/ 0 h 155"/>
                  <a:gd name="T18" fmla="*/ 0 w 4153"/>
                  <a:gd name="T19" fmla="*/ 0 h 155"/>
                  <a:gd name="T20" fmla="*/ 0 w 4153"/>
                  <a:gd name="T21" fmla="*/ 0 h 155"/>
                  <a:gd name="T22" fmla="*/ 0 w 4153"/>
                  <a:gd name="T23" fmla="*/ 0 h 155"/>
                  <a:gd name="T24" fmla="*/ 0 w 4153"/>
                  <a:gd name="T25" fmla="*/ 0 h 155"/>
                  <a:gd name="T26" fmla="*/ 0 w 4153"/>
                  <a:gd name="T27" fmla="*/ 0 h 155"/>
                  <a:gd name="T28" fmla="*/ 0 w 4153"/>
                  <a:gd name="T29" fmla="*/ 0 h 155"/>
                  <a:gd name="T30" fmla="*/ 0 w 4153"/>
                  <a:gd name="T31" fmla="*/ 0 h 155"/>
                  <a:gd name="T32" fmla="*/ 0 w 4153"/>
                  <a:gd name="T33" fmla="*/ 0 h 155"/>
                  <a:gd name="T34" fmla="*/ 0 w 4153"/>
                  <a:gd name="T35" fmla="*/ 0 h 155"/>
                  <a:gd name="T36" fmla="*/ 0 w 4153"/>
                  <a:gd name="T37" fmla="*/ 0 h 155"/>
                  <a:gd name="T38" fmla="*/ 0 w 4153"/>
                  <a:gd name="T39" fmla="*/ 0 h 155"/>
                  <a:gd name="T40" fmla="*/ 0 w 4153"/>
                  <a:gd name="T41" fmla="*/ 0 h 155"/>
                  <a:gd name="T42" fmla="*/ 0 w 4153"/>
                  <a:gd name="T43" fmla="*/ 0 h 155"/>
                  <a:gd name="T44" fmla="*/ 0 w 4153"/>
                  <a:gd name="T45" fmla="*/ 0 h 155"/>
                  <a:gd name="T46" fmla="*/ 0 w 4153"/>
                  <a:gd name="T47" fmla="*/ 0 h 155"/>
                  <a:gd name="T48" fmla="*/ 0 w 4153"/>
                  <a:gd name="T49" fmla="*/ 0 h 155"/>
                  <a:gd name="T50" fmla="*/ 0 w 4153"/>
                  <a:gd name="T51" fmla="*/ 0 h 155"/>
                  <a:gd name="T52" fmla="*/ 0 w 4153"/>
                  <a:gd name="T53" fmla="*/ 0 h 155"/>
                  <a:gd name="T54" fmla="*/ 0 w 4153"/>
                  <a:gd name="T55" fmla="*/ 0 h 155"/>
                  <a:gd name="T56" fmla="*/ 0 w 4153"/>
                  <a:gd name="T57" fmla="*/ 0 h 155"/>
                  <a:gd name="T58" fmla="*/ 0 w 4153"/>
                  <a:gd name="T59" fmla="*/ 0 h 155"/>
                  <a:gd name="T60" fmla="*/ 0 w 4153"/>
                  <a:gd name="T61" fmla="*/ 0 h 155"/>
                  <a:gd name="T62" fmla="*/ 0 w 4153"/>
                  <a:gd name="T63" fmla="*/ 0 h 155"/>
                  <a:gd name="T64" fmla="*/ 0 w 4153"/>
                  <a:gd name="T65" fmla="*/ 0 h 155"/>
                  <a:gd name="T66" fmla="*/ 0 w 4153"/>
                  <a:gd name="T67" fmla="*/ 0 h 155"/>
                  <a:gd name="T68" fmla="*/ 0 w 4153"/>
                  <a:gd name="T69" fmla="*/ 0 h 155"/>
                  <a:gd name="T70" fmla="*/ 0 w 4153"/>
                  <a:gd name="T71" fmla="*/ 0 h 155"/>
                  <a:gd name="T72" fmla="*/ 0 w 4153"/>
                  <a:gd name="T73" fmla="*/ 0 h 155"/>
                  <a:gd name="T74" fmla="*/ 0 w 4153"/>
                  <a:gd name="T75" fmla="*/ 0 h 155"/>
                  <a:gd name="T76" fmla="*/ 0 w 4153"/>
                  <a:gd name="T77" fmla="*/ 0 h 155"/>
                  <a:gd name="T78" fmla="*/ 0 w 4153"/>
                  <a:gd name="T79" fmla="*/ 0 h 155"/>
                  <a:gd name="T80" fmla="*/ 0 w 4153"/>
                  <a:gd name="T81" fmla="*/ 0 h 155"/>
                  <a:gd name="T82" fmla="*/ 0 w 4153"/>
                  <a:gd name="T83" fmla="*/ 0 h 155"/>
                  <a:gd name="T84" fmla="*/ 0 w 4153"/>
                  <a:gd name="T85" fmla="*/ 0 h 155"/>
                  <a:gd name="T86" fmla="*/ 0 w 4153"/>
                  <a:gd name="T87" fmla="*/ 0 h 155"/>
                  <a:gd name="T88" fmla="*/ 0 w 4153"/>
                  <a:gd name="T89" fmla="*/ 0 h 155"/>
                  <a:gd name="T90" fmla="*/ 0 w 4153"/>
                  <a:gd name="T91" fmla="*/ 0 h 155"/>
                  <a:gd name="T92" fmla="*/ 0 w 4153"/>
                  <a:gd name="T93" fmla="*/ 0 h 155"/>
                  <a:gd name="T94" fmla="*/ 0 w 4153"/>
                  <a:gd name="T95" fmla="*/ 0 h 155"/>
                  <a:gd name="T96" fmla="*/ 0 w 4153"/>
                  <a:gd name="T97" fmla="*/ 0 h 155"/>
                  <a:gd name="T98" fmla="*/ 0 w 4153"/>
                  <a:gd name="T99" fmla="*/ 0 h 155"/>
                  <a:gd name="T100" fmla="*/ 0 w 4153"/>
                  <a:gd name="T101" fmla="*/ 0 h 155"/>
                  <a:gd name="T102" fmla="*/ 0 w 4153"/>
                  <a:gd name="T103" fmla="*/ 0 h 155"/>
                  <a:gd name="T104" fmla="*/ 0 w 4153"/>
                  <a:gd name="T105" fmla="*/ 0 h 155"/>
                  <a:gd name="T106" fmla="*/ 0 w 4153"/>
                  <a:gd name="T107" fmla="*/ 0 h 155"/>
                  <a:gd name="T108" fmla="*/ 0 w 4153"/>
                  <a:gd name="T109" fmla="*/ 0 h 155"/>
                  <a:gd name="T110" fmla="*/ 0 w 4153"/>
                  <a:gd name="T111" fmla="*/ 0 h 1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153"/>
                  <a:gd name="T169" fmla="*/ 0 h 155"/>
                  <a:gd name="T170" fmla="*/ 4153 w 4153"/>
                  <a:gd name="T171" fmla="*/ 155 h 1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153" h="155">
                    <a:moveTo>
                      <a:pt x="0" y="0"/>
                    </a:moveTo>
                    <a:lnTo>
                      <a:pt x="841" y="0"/>
                    </a:lnTo>
                    <a:lnTo>
                      <a:pt x="783" y="16"/>
                    </a:lnTo>
                    <a:lnTo>
                      <a:pt x="726" y="31"/>
                    </a:lnTo>
                    <a:lnTo>
                      <a:pt x="668" y="42"/>
                    </a:lnTo>
                    <a:lnTo>
                      <a:pt x="613" y="53"/>
                    </a:lnTo>
                    <a:lnTo>
                      <a:pt x="556" y="62"/>
                    </a:lnTo>
                    <a:lnTo>
                      <a:pt x="502" y="69"/>
                    </a:lnTo>
                    <a:lnTo>
                      <a:pt x="446" y="73"/>
                    </a:lnTo>
                    <a:lnTo>
                      <a:pt x="393" y="75"/>
                    </a:lnTo>
                    <a:lnTo>
                      <a:pt x="341" y="75"/>
                    </a:lnTo>
                    <a:lnTo>
                      <a:pt x="289" y="74"/>
                    </a:lnTo>
                    <a:lnTo>
                      <a:pt x="263" y="71"/>
                    </a:lnTo>
                    <a:lnTo>
                      <a:pt x="238" y="69"/>
                    </a:lnTo>
                    <a:lnTo>
                      <a:pt x="213" y="65"/>
                    </a:lnTo>
                    <a:lnTo>
                      <a:pt x="188" y="61"/>
                    </a:lnTo>
                    <a:lnTo>
                      <a:pt x="164" y="56"/>
                    </a:lnTo>
                    <a:lnTo>
                      <a:pt x="139" y="50"/>
                    </a:lnTo>
                    <a:lnTo>
                      <a:pt x="115" y="44"/>
                    </a:lnTo>
                    <a:lnTo>
                      <a:pt x="91" y="37"/>
                    </a:lnTo>
                    <a:lnTo>
                      <a:pt x="67" y="29"/>
                    </a:lnTo>
                    <a:lnTo>
                      <a:pt x="45" y="20"/>
                    </a:lnTo>
                    <a:lnTo>
                      <a:pt x="23" y="11"/>
                    </a:lnTo>
                    <a:lnTo>
                      <a:pt x="0" y="0"/>
                    </a:lnTo>
                    <a:close/>
                    <a:moveTo>
                      <a:pt x="3121" y="0"/>
                    </a:moveTo>
                    <a:lnTo>
                      <a:pt x="4153" y="0"/>
                    </a:lnTo>
                    <a:lnTo>
                      <a:pt x="4112" y="23"/>
                    </a:lnTo>
                    <a:lnTo>
                      <a:pt x="4072" y="42"/>
                    </a:lnTo>
                    <a:lnTo>
                      <a:pt x="4033" y="61"/>
                    </a:lnTo>
                    <a:lnTo>
                      <a:pt x="3994" y="78"/>
                    </a:lnTo>
                    <a:lnTo>
                      <a:pt x="3957" y="93"/>
                    </a:lnTo>
                    <a:lnTo>
                      <a:pt x="3921" y="106"/>
                    </a:lnTo>
                    <a:lnTo>
                      <a:pt x="3884" y="118"/>
                    </a:lnTo>
                    <a:lnTo>
                      <a:pt x="3848" y="127"/>
                    </a:lnTo>
                    <a:lnTo>
                      <a:pt x="3814" y="135"/>
                    </a:lnTo>
                    <a:lnTo>
                      <a:pt x="3778" y="141"/>
                    </a:lnTo>
                    <a:lnTo>
                      <a:pt x="3745" y="147"/>
                    </a:lnTo>
                    <a:lnTo>
                      <a:pt x="3711" y="151"/>
                    </a:lnTo>
                    <a:lnTo>
                      <a:pt x="3678" y="153"/>
                    </a:lnTo>
                    <a:lnTo>
                      <a:pt x="3645" y="155"/>
                    </a:lnTo>
                    <a:lnTo>
                      <a:pt x="3613" y="155"/>
                    </a:lnTo>
                    <a:lnTo>
                      <a:pt x="3581" y="152"/>
                    </a:lnTo>
                    <a:lnTo>
                      <a:pt x="3551" y="149"/>
                    </a:lnTo>
                    <a:lnTo>
                      <a:pt x="3519" y="147"/>
                    </a:lnTo>
                    <a:lnTo>
                      <a:pt x="3489" y="141"/>
                    </a:lnTo>
                    <a:lnTo>
                      <a:pt x="3459" y="135"/>
                    </a:lnTo>
                    <a:lnTo>
                      <a:pt x="3429" y="128"/>
                    </a:lnTo>
                    <a:lnTo>
                      <a:pt x="3400" y="120"/>
                    </a:lnTo>
                    <a:lnTo>
                      <a:pt x="3371" y="111"/>
                    </a:lnTo>
                    <a:lnTo>
                      <a:pt x="3342" y="102"/>
                    </a:lnTo>
                    <a:lnTo>
                      <a:pt x="3313" y="91"/>
                    </a:lnTo>
                    <a:lnTo>
                      <a:pt x="3286" y="81"/>
                    </a:lnTo>
                    <a:lnTo>
                      <a:pt x="3258" y="69"/>
                    </a:lnTo>
                    <a:lnTo>
                      <a:pt x="3230" y="56"/>
                    </a:lnTo>
                    <a:lnTo>
                      <a:pt x="3175" y="29"/>
                    </a:lnTo>
                    <a:lnTo>
                      <a:pt x="3121" y="0"/>
                    </a:lnTo>
                    <a:close/>
                  </a:path>
                </a:pathLst>
              </a:custGeom>
              <a:solidFill>
                <a:srgbClr val="FC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43" name="Freeform 2330"/>
              <p:cNvSpPr>
                <a:spLocks noEditPoints="1"/>
              </p:cNvSpPr>
              <p:nvPr/>
            </p:nvSpPr>
            <p:spPr bwMode="auto">
              <a:xfrm>
                <a:off x="1914" y="3685"/>
                <a:ext cx="1177" cy="91"/>
              </a:xfrm>
              <a:custGeom>
                <a:avLst/>
                <a:gdLst>
                  <a:gd name="T0" fmla="*/ 0 w 4706"/>
                  <a:gd name="T1" fmla="*/ 0 h 363"/>
                  <a:gd name="T2" fmla="*/ 0 w 4706"/>
                  <a:gd name="T3" fmla="*/ 0 h 363"/>
                  <a:gd name="T4" fmla="*/ 0 w 4706"/>
                  <a:gd name="T5" fmla="*/ 0 h 363"/>
                  <a:gd name="T6" fmla="*/ 0 w 4706"/>
                  <a:gd name="T7" fmla="*/ 0 h 363"/>
                  <a:gd name="T8" fmla="*/ 0 w 4706"/>
                  <a:gd name="T9" fmla="*/ 0 h 363"/>
                  <a:gd name="T10" fmla="*/ 0 w 4706"/>
                  <a:gd name="T11" fmla="*/ 0 h 363"/>
                  <a:gd name="T12" fmla="*/ 0 w 4706"/>
                  <a:gd name="T13" fmla="*/ 0 h 363"/>
                  <a:gd name="T14" fmla="*/ 0 w 4706"/>
                  <a:gd name="T15" fmla="*/ 0 h 363"/>
                  <a:gd name="T16" fmla="*/ 0 w 4706"/>
                  <a:gd name="T17" fmla="*/ 0 h 363"/>
                  <a:gd name="T18" fmla="*/ 0 w 4706"/>
                  <a:gd name="T19" fmla="*/ 0 h 363"/>
                  <a:gd name="T20" fmla="*/ 0 w 4706"/>
                  <a:gd name="T21" fmla="*/ 0 h 363"/>
                  <a:gd name="T22" fmla="*/ 0 w 4706"/>
                  <a:gd name="T23" fmla="*/ 0 h 363"/>
                  <a:gd name="T24" fmla="*/ 0 w 4706"/>
                  <a:gd name="T25" fmla="*/ 0 h 363"/>
                  <a:gd name="T26" fmla="*/ 0 w 4706"/>
                  <a:gd name="T27" fmla="*/ 0 h 363"/>
                  <a:gd name="T28" fmla="*/ 0 w 4706"/>
                  <a:gd name="T29" fmla="*/ 0 h 363"/>
                  <a:gd name="T30" fmla="*/ 0 w 4706"/>
                  <a:gd name="T31" fmla="*/ 0 h 363"/>
                  <a:gd name="T32" fmla="*/ 0 w 4706"/>
                  <a:gd name="T33" fmla="*/ 0 h 363"/>
                  <a:gd name="T34" fmla="*/ 0 w 4706"/>
                  <a:gd name="T35" fmla="*/ 0 h 363"/>
                  <a:gd name="T36" fmla="*/ 0 w 4706"/>
                  <a:gd name="T37" fmla="*/ 0 h 363"/>
                  <a:gd name="T38" fmla="*/ 0 w 4706"/>
                  <a:gd name="T39" fmla="*/ 0 h 363"/>
                  <a:gd name="T40" fmla="*/ 0 w 4706"/>
                  <a:gd name="T41" fmla="*/ 0 h 363"/>
                  <a:gd name="T42" fmla="*/ 0 w 4706"/>
                  <a:gd name="T43" fmla="*/ 0 h 363"/>
                  <a:gd name="T44" fmla="*/ 0 w 4706"/>
                  <a:gd name="T45" fmla="*/ 0 h 363"/>
                  <a:gd name="T46" fmla="*/ 0 w 4706"/>
                  <a:gd name="T47" fmla="*/ 0 h 363"/>
                  <a:gd name="T48" fmla="*/ 0 w 4706"/>
                  <a:gd name="T49" fmla="*/ 0 h 363"/>
                  <a:gd name="T50" fmla="*/ 0 w 4706"/>
                  <a:gd name="T51" fmla="*/ 0 h 363"/>
                  <a:gd name="T52" fmla="*/ 0 w 4706"/>
                  <a:gd name="T53" fmla="*/ 0 h 363"/>
                  <a:gd name="T54" fmla="*/ 0 w 4706"/>
                  <a:gd name="T55" fmla="*/ 0 h 363"/>
                  <a:gd name="T56" fmla="*/ 0 w 4706"/>
                  <a:gd name="T57" fmla="*/ 0 h 363"/>
                  <a:gd name="T58" fmla="*/ 0 w 4706"/>
                  <a:gd name="T59" fmla="*/ 0 h 363"/>
                  <a:gd name="T60" fmla="*/ 0 w 4706"/>
                  <a:gd name="T61" fmla="*/ 0 h 363"/>
                  <a:gd name="T62" fmla="*/ 0 w 4706"/>
                  <a:gd name="T63" fmla="*/ 0 h 363"/>
                  <a:gd name="T64" fmla="*/ 0 w 4706"/>
                  <a:gd name="T65" fmla="*/ 0 h 363"/>
                  <a:gd name="T66" fmla="*/ 0 w 4706"/>
                  <a:gd name="T67" fmla="*/ 0 h 363"/>
                  <a:gd name="T68" fmla="*/ 0 w 4706"/>
                  <a:gd name="T69" fmla="*/ 0 h 363"/>
                  <a:gd name="T70" fmla="*/ 0 w 4706"/>
                  <a:gd name="T71" fmla="*/ 0 h 363"/>
                  <a:gd name="T72" fmla="*/ 0 w 4706"/>
                  <a:gd name="T73" fmla="*/ 0 h 363"/>
                  <a:gd name="T74" fmla="*/ 0 w 4706"/>
                  <a:gd name="T75" fmla="*/ 0 h 363"/>
                  <a:gd name="T76" fmla="*/ 0 w 4706"/>
                  <a:gd name="T77" fmla="*/ 0 h 363"/>
                  <a:gd name="T78" fmla="*/ 0 w 4706"/>
                  <a:gd name="T79" fmla="*/ 0 h 363"/>
                  <a:gd name="T80" fmla="*/ 0 w 4706"/>
                  <a:gd name="T81" fmla="*/ 0 h 363"/>
                  <a:gd name="T82" fmla="*/ 0 w 4706"/>
                  <a:gd name="T83" fmla="*/ 0 h 363"/>
                  <a:gd name="T84" fmla="*/ 0 w 4706"/>
                  <a:gd name="T85" fmla="*/ 0 h 363"/>
                  <a:gd name="T86" fmla="*/ 0 w 4706"/>
                  <a:gd name="T87" fmla="*/ 0 h 363"/>
                  <a:gd name="T88" fmla="*/ 0 w 4706"/>
                  <a:gd name="T89" fmla="*/ 0 h 363"/>
                  <a:gd name="T90" fmla="*/ 0 w 4706"/>
                  <a:gd name="T91" fmla="*/ 0 h 363"/>
                  <a:gd name="T92" fmla="*/ 0 w 4706"/>
                  <a:gd name="T93" fmla="*/ 0 h 363"/>
                  <a:gd name="T94" fmla="*/ 0 w 4706"/>
                  <a:gd name="T95" fmla="*/ 0 h 363"/>
                  <a:gd name="T96" fmla="*/ 0 w 4706"/>
                  <a:gd name="T97" fmla="*/ 0 h 363"/>
                  <a:gd name="T98" fmla="*/ 0 w 4706"/>
                  <a:gd name="T99" fmla="*/ 0 h 363"/>
                  <a:gd name="T100" fmla="*/ 0 w 4706"/>
                  <a:gd name="T101" fmla="*/ 0 h 363"/>
                  <a:gd name="T102" fmla="*/ 0 w 4706"/>
                  <a:gd name="T103" fmla="*/ 0 h 363"/>
                  <a:gd name="T104" fmla="*/ 0 w 4706"/>
                  <a:gd name="T105" fmla="*/ 0 h 363"/>
                  <a:gd name="T106" fmla="*/ 0 w 4706"/>
                  <a:gd name="T107" fmla="*/ 0 h 363"/>
                  <a:gd name="T108" fmla="*/ 0 w 4706"/>
                  <a:gd name="T109" fmla="*/ 0 h 363"/>
                  <a:gd name="T110" fmla="*/ 0 w 4706"/>
                  <a:gd name="T111" fmla="*/ 0 h 363"/>
                  <a:gd name="T112" fmla="*/ 0 w 4706"/>
                  <a:gd name="T113" fmla="*/ 0 h 363"/>
                  <a:gd name="T114" fmla="*/ 0 w 4706"/>
                  <a:gd name="T115" fmla="*/ 0 h 363"/>
                  <a:gd name="T116" fmla="*/ 0 w 4706"/>
                  <a:gd name="T117" fmla="*/ 0 h 363"/>
                  <a:gd name="T118" fmla="*/ 0 w 4706"/>
                  <a:gd name="T119" fmla="*/ 0 h 363"/>
                  <a:gd name="T120" fmla="*/ 0 w 4706"/>
                  <a:gd name="T121" fmla="*/ 0 h 363"/>
                  <a:gd name="T122" fmla="*/ 0 w 4706"/>
                  <a:gd name="T123" fmla="*/ 0 h 3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706"/>
                  <a:gd name="T187" fmla="*/ 0 h 363"/>
                  <a:gd name="T188" fmla="*/ 4706 w 4706"/>
                  <a:gd name="T189" fmla="*/ 363 h 36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706" h="363">
                    <a:moveTo>
                      <a:pt x="0" y="0"/>
                    </a:moveTo>
                    <a:lnTo>
                      <a:pt x="1675" y="0"/>
                    </a:lnTo>
                    <a:lnTo>
                      <a:pt x="1557" y="47"/>
                    </a:lnTo>
                    <a:lnTo>
                      <a:pt x="1437" y="93"/>
                    </a:lnTo>
                    <a:lnTo>
                      <a:pt x="1377" y="116"/>
                    </a:lnTo>
                    <a:lnTo>
                      <a:pt x="1318" y="137"/>
                    </a:lnTo>
                    <a:lnTo>
                      <a:pt x="1258" y="158"/>
                    </a:lnTo>
                    <a:lnTo>
                      <a:pt x="1199" y="178"/>
                    </a:lnTo>
                    <a:lnTo>
                      <a:pt x="1141" y="195"/>
                    </a:lnTo>
                    <a:lnTo>
                      <a:pt x="1081" y="212"/>
                    </a:lnTo>
                    <a:lnTo>
                      <a:pt x="1023" y="228"/>
                    </a:lnTo>
                    <a:lnTo>
                      <a:pt x="967" y="241"/>
                    </a:lnTo>
                    <a:lnTo>
                      <a:pt x="909" y="253"/>
                    </a:lnTo>
                    <a:lnTo>
                      <a:pt x="852" y="264"/>
                    </a:lnTo>
                    <a:lnTo>
                      <a:pt x="796" y="272"/>
                    </a:lnTo>
                    <a:lnTo>
                      <a:pt x="741" y="278"/>
                    </a:lnTo>
                    <a:lnTo>
                      <a:pt x="687" y="282"/>
                    </a:lnTo>
                    <a:lnTo>
                      <a:pt x="633" y="283"/>
                    </a:lnTo>
                    <a:lnTo>
                      <a:pt x="580" y="283"/>
                    </a:lnTo>
                    <a:lnTo>
                      <a:pt x="528" y="281"/>
                    </a:lnTo>
                    <a:lnTo>
                      <a:pt x="478" y="274"/>
                    </a:lnTo>
                    <a:lnTo>
                      <a:pt x="428" y="266"/>
                    </a:lnTo>
                    <a:lnTo>
                      <a:pt x="379" y="254"/>
                    </a:lnTo>
                    <a:lnTo>
                      <a:pt x="332" y="240"/>
                    </a:lnTo>
                    <a:lnTo>
                      <a:pt x="285" y="221"/>
                    </a:lnTo>
                    <a:lnTo>
                      <a:pt x="241" y="200"/>
                    </a:lnTo>
                    <a:lnTo>
                      <a:pt x="197" y="176"/>
                    </a:lnTo>
                    <a:lnTo>
                      <a:pt x="155" y="149"/>
                    </a:lnTo>
                    <a:lnTo>
                      <a:pt x="114" y="117"/>
                    </a:lnTo>
                    <a:lnTo>
                      <a:pt x="74" y="81"/>
                    </a:lnTo>
                    <a:lnTo>
                      <a:pt x="36" y="42"/>
                    </a:lnTo>
                    <a:lnTo>
                      <a:pt x="0" y="0"/>
                    </a:lnTo>
                    <a:close/>
                    <a:moveTo>
                      <a:pt x="3030" y="0"/>
                    </a:moveTo>
                    <a:lnTo>
                      <a:pt x="4706" y="0"/>
                    </a:lnTo>
                    <a:lnTo>
                      <a:pt x="4632" y="58"/>
                    </a:lnTo>
                    <a:lnTo>
                      <a:pt x="4561" y="110"/>
                    </a:lnTo>
                    <a:lnTo>
                      <a:pt x="4491" y="157"/>
                    </a:lnTo>
                    <a:lnTo>
                      <a:pt x="4424" y="199"/>
                    </a:lnTo>
                    <a:lnTo>
                      <a:pt x="4358" y="235"/>
                    </a:lnTo>
                    <a:lnTo>
                      <a:pt x="4294" y="266"/>
                    </a:lnTo>
                    <a:lnTo>
                      <a:pt x="4232" y="293"/>
                    </a:lnTo>
                    <a:lnTo>
                      <a:pt x="4173" y="315"/>
                    </a:lnTo>
                    <a:lnTo>
                      <a:pt x="4113" y="332"/>
                    </a:lnTo>
                    <a:lnTo>
                      <a:pt x="4057" y="345"/>
                    </a:lnTo>
                    <a:lnTo>
                      <a:pt x="4001" y="355"/>
                    </a:lnTo>
                    <a:lnTo>
                      <a:pt x="3947" y="360"/>
                    </a:lnTo>
                    <a:lnTo>
                      <a:pt x="3894" y="363"/>
                    </a:lnTo>
                    <a:lnTo>
                      <a:pt x="3843" y="361"/>
                    </a:lnTo>
                    <a:lnTo>
                      <a:pt x="3793" y="356"/>
                    </a:lnTo>
                    <a:lnTo>
                      <a:pt x="3743" y="349"/>
                    </a:lnTo>
                    <a:lnTo>
                      <a:pt x="3695" y="339"/>
                    </a:lnTo>
                    <a:lnTo>
                      <a:pt x="3648" y="326"/>
                    </a:lnTo>
                    <a:lnTo>
                      <a:pt x="3600" y="311"/>
                    </a:lnTo>
                    <a:lnTo>
                      <a:pt x="3554" y="294"/>
                    </a:lnTo>
                    <a:lnTo>
                      <a:pt x="3509" y="274"/>
                    </a:lnTo>
                    <a:lnTo>
                      <a:pt x="3464" y="254"/>
                    </a:lnTo>
                    <a:lnTo>
                      <a:pt x="3420" y="232"/>
                    </a:lnTo>
                    <a:lnTo>
                      <a:pt x="3376" y="208"/>
                    </a:lnTo>
                    <a:lnTo>
                      <a:pt x="3288" y="158"/>
                    </a:lnTo>
                    <a:lnTo>
                      <a:pt x="3203" y="105"/>
                    </a:lnTo>
                    <a:lnTo>
                      <a:pt x="3117" y="52"/>
                    </a:lnTo>
                    <a:lnTo>
                      <a:pt x="3030" y="0"/>
                    </a:lnTo>
                    <a:close/>
                  </a:path>
                </a:pathLst>
              </a:custGeom>
              <a:solidFill>
                <a:srgbClr val="FB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44" name="Freeform 2331"/>
              <p:cNvSpPr>
                <a:spLocks noEditPoints="1"/>
              </p:cNvSpPr>
              <p:nvPr/>
            </p:nvSpPr>
            <p:spPr bwMode="auto">
              <a:xfrm>
                <a:off x="1883" y="3633"/>
                <a:ext cx="1266" cy="104"/>
              </a:xfrm>
              <a:custGeom>
                <a:avLst/>
                <a:gdLst>
                  <a:gd name="T0" fmla="*/ 0 w 5062"/>
                  <a:gd name="T1" fmla="*/ 0 h 418"/>
                  <a:gd name="T2" fmla="*/ 0 w 5062"/>
                  <a:gd name="T3" fmla="*/ 0 h 418"/>
                  <a:gd name="T4" fmla="*/ 0 w 5062"/>
                  <a:gd name="T5" fmla="*/ 0 h 418"/>
                  <a:gd name="T6" fmla="*/ 0 w 5062"/>
                  <a:gd name="T7" fmla="*/ 0 h 418"/>
                  <a:gd name="T8" fmla="*/ 0 w 5062"/>
                  <a:gd name="T9" fmla="*/ 0 h 418"/>
                  <a:gd name="T10" fmla="*/ 0 w 5062"/>
                  <a:gd name="T11" fmla="*/ 0 h 418"/>
                  <a:gd name="T12" fmla="*/ 0 w 5062"/>
                  <a:gd name="T13" fmla="*/ 0 h 418"/>
                  <a:gd name="T14" fmla="*/ 0 w 5062"/>
                  <a:gd name="T15" fmla="*/ 0 h 418"/>
                  <a:gd name="T16" fmla="*/ 0 w 5062"/>
                  <a:gd name="T17" fmla="*/ 0 h 418"/>
                  <a:gd name="T18" fmla="*/ 0 w 5062"/>
                  <a:gd name="T19" fmla="*/ 0 h 418"/>
                  <a:gd name="T20" fmla="*/ 0 w 5062"/>
                  <a:gd name="T21" fmla="*/ 0 h 418"/>
                  <a:gd name="T22" fmla="*/ 0 w 5062"/>
                  <a:gd name="T23" fmla="*/ 0 h 418"/>
                  <a:gd name="T24" fmla="*/ 0 w 5062"/>
                  <a:gd name="T25" fmla="*/ 0 h 418"/>
                  <a:gd name="T26" fmla="*/ 0 w 5062"/>
                  <a:gd name="T27" fmla="*/ 0 h 418"/>
                  <a:gd name="T28" fmla="*/ 0 w 5062"/>
                  <a:gd name="T29" fmla="*/ 0 h 418"/>
                  <a:gd name="T30" fmla="*/ 0 w 5062"/>
                  <a:gd name="T31" fmla="*/ 0 h 418"/>
                  <a:gd name="T32" fmla="*/ 0 w 5062"/>
                  <a:gd name="T33" fmla="*/ 0 h 418"/>
                  <a:gd name="T34" fmla="*/ 0 w 5062"/>
                  <a:gd name="T35" fmla="*/ 0 h 418"/>
                  <a:gd name="T36" fmla="*/ 0 w 5062"/>
                  <a:gd name="T37" fmla="*/ 0 h 418"/>
                  <a:gd name="T38" fmla="*/ 0 w 5062"/>
                  <a:gd name="T39" fmla="*/ 0 h 418"/>
                  <a:gd name="T40" fmla="*/ 0 w 5062"/>
                  <a:gd name="T41" fmla="*/ 0 h 418"/>
                  <a:gd name="T42" fmla="*/ 0 w 5062"/>
                  <a:gd name="T43" fmla="*/ 0 h 418"/>
                  <a:gd name="T44" fmla="*/ 0 w 5062"/>
                  <a:gd name="T45" fmla="*/ 0 h 418"/>
                  <a:gd name="T46" fmla="*/ 0 w 5062"/>
                  <a:gd name="T47" fmla="*/ 0 h 418"/>
                  <a:gd name="T48" fmla="*/ 0 w 5062"/>
                  <a:gd name="T49" fmla="*/ 0 h 418"/>
                  <a:gd name="T50" fmla="*/ 0 w 5062"/>
                  <a:gd name="T51" fmla="*/ 0 h 418"/>
                  <a:gd name="T52" fmla="*/ 0 w 5062"/>
                  <a:gd name="T53" fmla="*/ 0 h 418"/>
                  <a:gd name="T54" fmla="*/ 0 w 5062"/>
                  <a:gd name="T55" fmla="*/ 0 h 418"/>
                  <a:gd name="T56" fmla="*/ 0 w 5062"/>
                  <a:gd name="T57" fmla="*/ 0 h 418"/>
                  <a:gd name="T58" fmla="*/ 0 w 5062"/>
                  <a:gd name="T59" fmla="*/ 0 h 418"/>
                  <a:gd name="T60" fmla="*/ 0 w 5062"/>
                  <a:gd name="T61" fmla="*/ 0 h 418"/>
                  <a:gd name="T62" fmla="*/ 0 w 5062"/>
                  <a:gd name="T63" fmla="*/ 0 h 418"/>
                  <a:gd name="T64" fmla="*/ 0 w 5062"/>
                  <a:gd name="T65" fmla="*/ 0 h 418"/>
                  <a:gd name="T66" fmla="*/ 0 w 5062"/>
                  <a:gd name="T67" fmla="*/ 0 h 418"/>
                  <a:gd name="T68" fmla="*/ 0 w 5062"/>
                  <a:gd name="T69" fmla="*/ 0 h 418"/>
                  <a:gd name="T70" fmla="*/ 0 w 5062"/>
                  <a:gd name="T71" fmla="*/ 0 h 418"/>
                  <a:gd name="T72" fmla="*/ 0 w 5062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062"/>
                  <a:gd name="T112" fmla="*/ 0 h 418"/>
                  <a:gd name="T113" fmla="*/ 5062 w 5062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062" h="418">
                    <a:moveTo>
                      <a:pt x="4532" y="418"/>
                    </a:moveTo>
                    <a:lnTo>
                      <a:pt x="3500" y="418"/>
                    </a:lnTo>
                    <a:lnTo>
                      <a:pt x="3445" y="388"/>
                    </a:lnTo>
                    <a:lnTo>
                      <a:pt x="3393" y="356"/>
                    </a:lnTo>
                    <a:lnTo>
                      <a:pt x="3339" y="323"/>
                    </a:lnTo>
                    <a:lnTo>
                      <a:pt x="3286" y="290"/>
                    </a:lnTo>
                    <a:lnTo>
                      <a:pt x="3232" y="257"/>
                    </a:lnTo>
                    <a:lnTo>
                      <a:pt x="3179" y="224"/>
                    </a:lnTo>
                    <a:lnTo>
                      <a:pt x="3125" y="192"/>
                    </a:lnTo>
                    <a:lnTo>
                      <a:pt x="3069" y="161"/>
                    </a:lnTo>
                    <a:lnTo>
                      <a:pt x="3014" y="132"/>
                    </a:lnTo>
                    <a:lnTo>
                      <a:pt x="2957" y="104"/>
                    </a:lnTo>
                    <a:lnTo>
                      <a:pt x="2929" y="91"/>
                    </a:lnTo>
                    <a:lnTo>
                      <a:pt x="2900" y="79"/>
                    </a:lnTo>
                    <a:lnTo>
                      <a:pt x="2871" y="67"/>
                    </a:lnTo>
                    <a:lnTo>
                      <a:pt x="2841" y="56"/>
                    </a:lnTo>
                    <a:lnTo>
                      <a:pt x="2812" y="46"/>
                    </a:lnTo>
                    <a:lnTo>
                      <a:pt x="2782" y="37"/>
                    </a:lnTo>
                    <a:lnTo>
                      <a:pt x="2751" y="27"/>
                    </a:lnTo>
                    <a:lnTo>
                      <a:pt x="2719" y="21"/>
                    </a:lnTo>
                    <a:lnTo>
                      <a:pt x="2689" y="14"/>
                    </a:lnTo>
                    <a:lnTo>
                      <a:pt x="2656" y="8"/>
                    </a:lnTo>
                    <a:lnTo>
                      <a:pt x="2624" y="4"/>
                    </a:lnTo>
                    <a:lnTo>
                      <a:pt x="2591" y="0"/>
                    </a:lnTo>
                    <a:lnTo>
                      <a:pt x="5062" y="0"/>
                    </a:lnTo>
                    <a:lnTo>
                      <a:pt x="4990" y="70"/>
                    </a:lnTo>
                    <a:lnTo>
                      <a:pt x="4919" y="134"/>
                    </a:lnTo>
                    <a:lnTo>
                      <a:pt x="4850" y="194"/>
                    </a:lnTo>
                    <a:lnTo>
                      <a:pt x="4783" y="248"/>
                    </a:lnTo>
                    <a:lnTo>
                      <a:pt x="4750" y="273"/>
                    </a:lnTo>
                    <a:lnTo>
                      <a:pt x="4717" y="297"/>
                    </a:lnTo>
                    <a:lnTo>
                      <a:pt x="4685" y="320"/>
                    </a:lnTo>
                    <a:lnTo>
                      <a:pt x="4653" y="342"/>
                    </a:lnTo>
                    <a:lnTo>
                      <a:pt x="4623" y="363"/>
                    </a:lnTo>
                    <a:lnTo>
                      <a:pt x="4591" y="383"/>
                    </a:lnTo>
                    <a:lnTo>
                      <a:pt x="4561" y="401"/>
                    </a:lnTo>
                    <a:lnTo>
                      <a:pt x="4532" y="418"/>
                    </a:lnTo>
                    <a:close/>
                    <a:moveTo>
                      <a:pt x="1220" y="418"/>
                    </a:moveTo>
                    <a:lnTo>
                      <a:pt x="379" y="418"/>
                    </a:lnTo>
                    <a:lnTo>
                      <a:pt x="350" y="404"/>
                    </a:lnTo>
                    <a:lnTo>
                      <a:pt x="322" y="388"/>
                    </a:lnTo>
                    <a:lnTo>
                      <a:pt x="295" y="371"/>
                    </a:lnTo>
                    <a:lnTo>
                      <a:pt x="268" y="352"/>
                    </a:lnTo>
                    <a:lnTo>
                      <a:pt x="243" y="331"/>
                    </a:lnTo>
                    <a:lnTo>
                      <a:pt x="217" y="310"/>
                    </a:lnTo>
                    <a:lnTo>
                      <a:pt x="192" y="286"/>
                    </a:lnTo>
                    <a:lnTo>
                      <a:pt x="168" y="261"/>
                    </a:lnTo>
                    <a:lnTo>
                      <a:pt x="144" y="235"/>
                    </a:lnTo>
                    <a:lnTo>
                      <a:pt x="122" y="206"/>
                    </a:lnTo>
                    <a:lnTo>
                      <a:pt x="99" y="177"/>
                    </a:lnTo>
                    <a:lnTo>
                      <a:pt x="78" y="145"/>
                    </a:lnTo>
                    <a:lnTo>
                      <a:pt x="57" y="111"/>
                    </a:lnTo>
                    <a:lnTo>
                      <a:pt x="37" y="76"/>
                    </a:lnTo>
                    <a:lnTo>
                      <a:pt x="19" y="39"/>
                    </a:lnTo>
                    <a:lnTo>
                      <a:pt x="0" y="0"/>
                    </a:lnTo>
                    <a:lnTo>
                      <a:pt x="2429" y="0"/>
                    </a:lnTo>
                    <a:lnTo>
                      <a:pt x="2389" y="5"/>
                    </a:lnTo>
                    <a:lnTo>
                      <a:pt x="2349" y="10"/>
                    </a:lnTo>
                    <a:lnTo>
                      <a:pt x="2308" y="18"/>
                    </a:lnTo>
                    <a:lnTo>
                      <a:pt x="2267" y="29"/>
                    </a:lnTo>
                    <a:lnTo>
                      <a:pt x="2223" y="39"/>
                    </a:lnTo>
                    <a:lnTo>
                      <a:pt x="2181" y="54"/>
                    </a:lnTo>
                    <a:lnTo>
                      <a:pt x="2136" y="70"/>
                    </a:lnTo>
                    <a:lnTo>
                      <a:pt x="2091" y="87"/>
                    </a:lnTo>
                    <a:lnTo>
                      <a:pt x="1984" y="132"/>
                    </a:lnTo>
                    <a:lnTo>
                      <a:pt x="1876" y="178"/>
                    </a:lnTo>
                    <a:lnTo>
                      <a:pt x="1766" y="223"/>
                    </a:lnTo>
                    <a:lnTo>
                      <a:pt x="1657" y="266"/>
                    </a:lnTo>
                    <a:lnTo>
                      <a:pt x="1547" y="309"/>
                    </a:lnTo>
                    <a:lnTo>
                      <a:pt x="1436" y="350"/>
                    </a:lnTo>
                    <a:lnTo>
                      <a:pt x="1382" y="368"/>
                    </a:lnTo>
                    <a:lnTo>
                      <a:pt x="1328" y="385"/>
                    </a:lnTo>
                    <a:lnTo>
                      <a:pt x="1274" y="402"/>
                    </a:lnTo>
                    <a:lnTo>
                      <a:pt x="1220" y="418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45" name="Freeform 2332"/>
              <p:cNvSpPr>
                <a:spLocks/>
              </p:cNvSpPr>
              <p:nvPr/>
            </p:nvSpPr>
            <p:spPr bwMode="auto">
              <a:xfrm>
                <a:off x="1845" y="3581"/>
                <a:ext cx="1354" cy="104"/>
              </a:xfrm>
              <a:custGeom>
                <a:avLst/>
                <a:gdLst>
                  <a:gd name="T0" fmla="*/ 0 w 5413"/>
                  <a:gd name="T1" fmla="*/ 0 h 419"/>
                  <a:gd name="T2" fmla="*/ 0 w 5413"/>
                  <a:gd name="T3" fmla="*/ 0 h 419"/>
                  <a:gd name="T4" fmla="*/ 0 w 5413"/>
                  <a:gd name="T5" fmla="*/ 0 h 419"/>
                  <a:gd name="T6" fmla="*/ 0 w 5413"/>
                  <a:gd name="T7" fmla="*/ 0 h 419"/>
                  <a:gd name="T8" fmla="*/ 0 w 5413"/>
                  <a:gd name="T9" fmla="*/ 0 h 419"/>
                  <a:gd name="T10" fmla="*/ 0 w 5413"/>
                  <a:gd name="T11" fmla="*/ 0 h 419"/>
                  <a:gd name="T12" fmla="*/ 0 w 5413"/>
                  <a:gd name="T13" fmla="*/ 0 h 419"/>
                  <a:gd name="T14" fmla="*/ 0 w 5413"/>
                  <a:gd name="T15" fmla="*/ 0 h 419"/>
                  <a:gd name="T16" fmla="*/ 0 w 5413"/>
                  <a:gd name="T17" fmla="*/ 0 h 419"/>
                  <a:gd name="T18" fmla="*/ 0 w 5413"/>
                  <a:gd name="T19" fmla="*/ 0 h 419"/>
                  <a:gd name="T20" fmla="*/ 0 w 5413"/>
                  <a:gd name="T21" fmla="*/ 0 h 419"/>
                  <a:gd name="T22" fmla="*/ 0 w 5413"/>
                  <a:gd name="T23" fmla="*/ 0 h 419"/>
                  <a:gd name="T24" fmla="*/ 0 w 5413"/>
                  <a:gd name="T25" fmla="*/ 0 h 419"/>
                  <a:gd name="T26" fmla="*/ 0 w 5413"/>
                  <a:gd name="T27" fmla="*/ 0 h 419"/>
                  <a:gd name="T28" fmla="*/ 0 w 5413"/>
                  <a:gd name="T29" fmla="*/ 0 h 419"/>
                  <a:gd name="T30" fmla="*/ 0 w 5413"/>
                  <a:gd name="T31" fmla="*/ 0 h 419"/>
                  <a:gd name="T32" fmla="*/ 0 w 5413"/>
                  <a:gd name="T33" fmla="*/ 0 h 419"/>
                  <a:gd name="T34" fmla="*/ 0 w 5413"/>
                  <a:gd name="T35" fmla="*/ 0 h 419"/>
                  <a:gd name="T36" fmla="*/ 0 w 5413"/>
                  <a:gd name="T37" fmla="*/ 0 h 419"/>
                  <a:gd name="T38" fmla="*/ 0 w 5413"/>
                  <a:gd name="T39" fmla="*/ 0 h 419"/>
                  <a:gd name="T40" fmla="*/ 0 w 5413"/>
                  <a:gd name="T41" fmla="*/ 0 h 419"/>
                  <a:gd name="T42" fmla="*/ 0 w 5413"/>
                  <a:gd name="T43" fmla="*/ 0 h 419"/>
                  <a:gd name="T44" fmla="*/ 0 w 5413"/>
                  <a:gd name="T45" fmla="*/ 0 h 419"/>
                  <a:gd name="T46" fmla="*/ 0 w 5413"/>
                  <a:gd name="T47" fmla="*/ 0 h 419"/>
                  <a:gd name="T48" fmla="*/ 0 w 5413"/>
                  <a:gd name="T49" fmla="*/ 0 h 419"/>
                  <a:gd name="T50" fmla="*/ 0 w 5413"/>
                  <a:gd name="T51" fmla="*/ 0 h 419"/>
                  <a:gd name="T52" fmla="*/ 0 w 5413"/>
                  <a:gd name="T53" fmla="*/ 0 h 419"/>
                  <a:gd name="T54" fmla="*/ 0 w 5413"/>
                  <a:gd name="T55" fmla="*/ 0 h 419"/>
                  <a:gd name="T56" fmla="*/ 0 w 5413"/>
                  <a:gd name="T57" fmla="*/ 0 h 419"/>
                  <a:gd name="T58" fmla="*/ 0 w 5413"/>
                  <a:gd name="T59" fmla="*/ 0 h 419"/>
                  <a:gd name="T60" fmla="*/ 0 w 5413"/>
                  <a:gd name="T61" fmla="*/ 0 h 419"/>
                  <a:gd name="T62" fmla="*/ 0 w 5413"/>
                  <a:gd name="T63" fmla="*/ 0 h 4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413"/>
                  <a:gd name="T97" fmla="*/ 0 h 419"/>
                  <a:gd name="T98" fmla="*/ 5413 w 5413"/>
                  <a:gd name="T99" fmla="*/ 419 h 4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413" h="419">
                    <a:moveTo>
                      <a:pt x="4980" y="419"/>
                    </a:moveTo>
                    <a:lnTo>
                      <a:pt x="3304" y="419"/>
                    </a:lnTo>
                    <a:lnTo>
                      <a:pt x="3248" y="386"/>
                    </a:lnTo>
                    <a:lnTo>
                      <a:pt x="3192" y="355"/>
                    </a:lnTo>
                    <a:lnTo>
                      <a:pt x="3135" y="326"/>
                    </a:lnTo>
                    <a:lnTo>
                      <a:pt x="3077" y="298"/>
                    </a:lnTo>
                    <a:lnTo>
                      <a:pt x="3048" y="287"/>
                    </a:lnTo>
                    <a:lnTo>
                      <a:pt x="3017" y="275"/>
                    </a:lnTo>
                    <a:lnTo>
                      <a:pt x="2987" y="263"/>
                    </a:lnTo>
                    <a:lnTo>
                      <a:pt x="2957" y="254"/>
                    </a:lnTo>
                    <a:lnTo>
                      <a:pt x="2926" y="244"/>
                    </a:lnTo>
                    <a:lnTo>
                      <a:pt x="2895" y="235"/>
                    </a:lnTo>
                    <a:lnTo>
                      <a:pt x="2863" y="227"/>
                    </a:lnTo>
                    <a:lnTo>
                      <a:pt x="2831" y="221"/>
                    </a:lnTo>
                    <a:lnTo>
                      <a:pt x="2798" y="215"/>
                    </a:lnTo>
                    <a:lnTo>
                      <a:pt x="2765" y="211"/>
                    </a:lnTo>
                    <a:lnTo>
                      <a:pt x="2732" y="209"/>
                    </a:lnTo>
                    <a:lnTo>
                      <a:pt x="2698" y="206"/>
                    </a:lnTo>
                    <a:lnTo>
                      <a:pt x="2664" y="205"/>
                    </a:lnTo>
                    <a:lnTo>
                      <a:pt x="2628" y="206"/>
                    </a:lnTo>
                    <a:lnTo>
                      <a:pt x="2592" y="207"/>
                    </a:lnTo>
                    <a:lnTo>
                      <a:pt x="2555" y="211"/>
                    </a:lnTo>
                    <a:lnTo>
                      <a:pt x="2518" y="217"/>
                    </a:lnTo>
                    <a:lnTo>
                      <a:pt x="2481" y="223"/>
                    </a:lnTo>
                    <a:lnTo>
                      <a:pt x="2443" y="231"/>
                    </a:lnTo>
                    <a:lnTo>
                      <a:pt x="2404" y="240"/>
                    </a:lnTo>
                    <a:lnTo>
                      <a:pt x="2364" y="252"/>
                    </a:lnTo>
                    <a:lnTo>
                      <a:pt x="2324" y="264"/>
                    </a:lnTo>
                    <a:lnTo>
                      <a:pt x="2283" y="280"/>
                    </a:lnTo>
                    <a:lnTo>
                      <a:pt x="2241" y="296"/>
                    </a:lnTo>
                    <a:lnTo>
                      <a:pt x="2206" y="312"/>
                    </a:lnTo>
                    <a:lnTo>
                      <a:pt x="2169" y="326"/>
                    </a:lnTo>
                    <a:lnTo>
                      <a:pt x="2133" y="342"/>
                    </a:lnTo>
                    <a:lnTo>
                      <a:pt x="2096" y="357"/>
                    </a:lnTo>
                    <a:lnTo>
                      <a:pt x="2059" y="372"/>
                    </a:lnTo>
                    <a:lnTo>
                      <a:pt x="2023" y="388"/>
                    </a:lnTo>
                    <a:lnTo>
                      <a:pt x="1986" y="403"/>
                    </a:lnTo>
                    <a:lnTo>
                      <a:pt x="1949" y="419"/>
                    </a:lnTo>
                    <a:lnTo>
                      <a:pt x="274" y="419"/>
                    </a:lnTo>
                    <a:lnTo>
                      <a:pt x="256" y="395"/>
                    </a:lnTo>
                    <a:lnTo>
                      <a:pt x="239" y="370"/>
                    </a:lnTo>
                    <a:lnTo>
                      <a:pt x="223" y="345"/>
                    </a:lnTo>
                    <a:lnTo>
                      <a:pt x="206" y="318"/>
                    </a:lnTo>
                    <a:lnTo>
                      <a:pt x="190" y="291"/>
                    </a:lnTo>
                    <a:lnTo>
                      <a:pt x="175" y="262"/>
                    </a:lnTo>
                    <a:lnTo>
                      <a:pt x="161" y="232"/>
                    </a:lnTo>
                    <a:lnTo>
                      <a:pt x="146" y="201"/>
                    </a:lnTo>
                    <a:lnTo>
                      <a:pt x="132" y="173"/>
                    </a:lnTo>
                    <a:lnTo>
                      <a:pt x="117" y="145"/>
                    </a:lnTo>
                    <a:lnTo>
                      <a:pt x="101" y="119"/>
                    </a:lnTo>
                    <a:lnTo>
                      <a:pt x="83" y="94"/>
                    </a:lnTo>
                    <a:lnTo>
                      <a:pt x="64" y="69"/>
                    </a:lnTo>
                    <a:lnTo>
                      <a:pt x="43" y="45"/>
                    </a:lnTo>
                    <a:lnTo>
                      <a:pt x="22" y="23"/>
                    </a:lnTo>
                    <a:lnTo>
                      <a:pt x="0" y="0"/>
                    </a:lnTo>
                    <a:lnTo>
                      <a:pt x="5413" y="0"/>
                    </a:lnTo>
                    <a:lnTo>
                      <a:pt x="5355" y="62"/>
                    </a:lnTo>
                    <a:lnTo>
                      <a:pt x="5298" y="123"/>
                    </a:lnTo>
                    <a:lnTo>
                      <a:pt x="5243" y="178"/>
                    </a:lnTo>
                    <a:lnTo>
                      <a:pt x="5187" y="232"/>
                    </a:lnTo>
                    <a:lnTo>
                      <a:pt x="5135" y="283"/>
                    </a:lnTo>
                    <a:lnTo>
                      <a:pt x="5082" y="331"/>
                    </a:lnTo>
                    <a:lnTo>
                      <a:pt x="5030" y="376"/>
                    </a:lnTo>
                    <a:lnTo>
                      <a:pt x="4980" y="419"/>
                    </a:lnTo>
                    <a:close/>
                  </a:path>
                </a:pathLst>
              </a:custGeom>
              <a:solidFill>
                <a:srgbClr val="F9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46" name="Freeform 2333"/>
              <p:cNvSpPr>
                <a:spLocks/>
              </p:cNvSpPr>
              <p:nvPr/>
            </p:nvSpPr>
            <p:spPr bwMode="auto">
              <a:xfrm>
                <a:off x="1756" y="3528"/>
                <a:ext cx="1483" cy="105"/>
              </a:xfrm>
              <a:custGeom>
                <a:avLst/>
                <a:gdLst>
                  <a:gd name="T0" fmla="*/ 0 w 5931"/>
                  <a:gd name="T1" fmla="*/ 0 h 417"/>
                  <a:gd name="T2" fmla="*/ 0 w 5931"/>
                  <a:gd name="T3" fmla="*/ 0 h 417"/>
                  <a:gd name="T4" fmla="*/ 0 w 5931"/>
                  <a:gd name="T5" fmla="*/ 0 h 417"/>
                  <a:gd name="T6" fmla="*/ 0 w 5931"/>
                  <a:gd name="T7" fmla="*/ 0 h 417"/>
                  <a:gd name="T8" fmla="*/ 0 w 5931"/>
                  <a:gd name="T9" fmla="*/ 0 h 417"/>
                  <a:gd name="T10" fmla="*/ 0 w 5931"/>
                  <a:gd name="T11" fmla="*/ 0 h 417"/>
                  <a:gd name="T12" fmla="*/ 0 w 5931"/>
                  <a:gd name="T13" fmla="*/ 0 h 417"/>
                  <a:gd name="T14" fmla="*/ 0 w 5931"/>
                  <a:gd name="T15" fmla="*/ 0 h 417"/>
                  <a:gd name="T16" fmla="*/ 0 w 5931"/>
                  <a:gd name="T17" fmla="*/ 0 h 417"/>
                  <a:gd name="T18" fmla="*/ 0 w 5931"/>
                  <a:gd name="T19" fmla="*/ 0 h 417"/>
                  <a:gd name="T20" fmla="*/ 0 w 5931"/>
                  <a:gd name="T21" fmla="*/ 0 h 417"/>
                  <a:gd name="T22" fmla="*/ 0 w 5931"/>
                  <a:gd name="T23" fmla="*/ 0 h 417"/>
                  <a:gd name="T24" fmla="*/ 0 w 5931"/>
                  <a:gd name="T25" fmla="*/ 0 h 417"/>
                  <a:gd name="T26" fmla="*/ 0 w 5931"/>
                  <a:gd name="T27" fmla="*/ 0 h 417"/>
                  <a:gd name="T28" fmla="*/ 0 w 5931"/>
                  <a:gd name="T29" fmla="*/ 0 h 417"/>
                  <a:gd name="T30" fmla="*/ 0 w 5931"/>
                  <a:gd name="T31" fmla="*/ 0 h 417"/>
                  <a:gd name="T32" fmla="*/ 0 w 5931"/>
                  <a:gd name="T33" fmla="*/ 0 h 417"/>
                  <a:gd name="T34" fmla="*/ 0 w 5931"/>
                  <a:gd name="T35" fmla="*/ 0 h 417"/>
                  <a:gd name="T36" fmla="*/ 0 w 5931"/>
                  <a:gd name="T37" fmla="*/ 0 h 417"/>
                  <a:gd name="T38" fmla="*/ 0 w 5931"/>
                  <a:gd name="T39" fmla="*/ 0 h 417"/>
                  <a:gd name="T40" fmla="*/ 0 w 5931"/>
                  <a:gd name="T41" fmla="*/ 0 h 417"/>
                  <a:gd name="T42" fmla="*/ 0 w 5931"/>
                  <a:gd name="T43" fmla="*/ 0 h 417"/>
                  <a:gd name="T44" fmla="*/ 0 w 5931"/>
                  <a:gd name="T45" fmla="*/ 0 h 417"/>
                  <a:gd name="T46" fmla="*/ 0 w 5931"/>
                  <a:gd name="T47" fmla="*/ 0 h 417"/>
                  <a:gd name="T48" fmla="*/ 0 w 5931"/>
                  <a:gd name="T49" fmla="*/ 0 h 417"/>
                  <a:gd name="T50" fmla="*/ 0 w 5931"/>
                  <a:gd name="T51" fmla="*/ 0 h 417"/>
                  <a:gd name="T52" fmla="*/ 0 w 5931"/>
                  <a:gd name="T53" fmla="*/ 0 h 417"/>
                  <a:gd name="T54" fmla="*/ 0 w 5931"/>
                  <a:gd name="T55" fmla="*/ 0 h 417"/>
                  <a:gd name="T56" fmla="*/ 0 w 5931"/>
                  <a:gd name="T57" fmla="*/ 0 h 417"/>
                  <a:gd name="T58" fmla="*/ 0 w 5931"/>
                  <a:gd name="T59" fmla="*/ 0 h 417"/>
                  <a:gd name="T60" fmla="*/ 0 w 5931"/>
                  <a:gd name="T61" fmla="*/ 0 h 417"/>
                  <a:gd name="T62" fmla="*/ 0 w 5931"/>
                  <a:gd name="T63" fmla="*/ 0 h 417"/>
                  <a:gd name="T64" fmla="*/ 0 w 5931"/>
                  <a:gd name="T65" fmla="*/ 0 h 417"/>
                  <a:gd name="T66" fmla="*/ 0 w 5931"/>
                  <a:gd name="T67" fmla="*/ 0 h 417"/>
                  <a:gd name="T68" fmla="*/ 0 w 5931"/>
                  <a:gd name="T69" fmla="*/ 0 h 417"/>
                  <a:gd name="T70" fmla="*/ 0 w 5931"/>
                  <a:gd name="T71" fmla="*/ 0 h 417"/>
                  <a:gd name="T72" fmla="*/ 0 w 5931"/>
                  <a:gd name="T73" fmla="*/ 0 h 417"/>
                  <a:gd name="T74" fmla="*/ 0 w 5931"/>
                  <a:gd name="T75" fmla="*/ 0 h 4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931"/>
                  <a:gd name="T115" fmla="*/ 0 h 417"/>
                  <a:gd name="T116" fmla="*/ 5931 w 5931"/>
                  <a:gd name="T117" fmla="*/ 417 h 4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931" h="417">
                    <a:moveTo>
                      <a:pt x="5569" y="417"/>
                    </a:moveTo>
                    <a:lnTo>
                      <a:pt x="3098" y="417"/>
                    </a:lnTo>
                    <a:lnTo>
                      <a:pt x="3059" y="414"/>
                    </a:lnTo>
                    <a:lnTo>
                      <a:pt x="3019" y="414"/>
                    </a:lnTo>
                    <a:lnTo>
                      <a:pt x="2978" y="414"/>
                    </a:lnTo>
                    <a:lnTo>
                      <a:pt x="2936" y="417"/>
                    </a:lnTo>
                    <a:lnTo>
                      <a:pt x="507" y="417"/>
                    </a:lnTo>
                    <a:lnTo>
                      <a:pt x="505" y="413"/>
                    </a:lnTo>
                    <a:lnTo>
                      <a:pt x="503" y="409"/>
                    </a:lnTo>
                    <a:lnTo>
                      <a:pt x="486" y="373"/>
                    </a:lnTo>
                    <a:lnTo>
                      <a:pt x="466" y="340"/>
                    </a:lnTo>
                    <a:lnTo>
                      <a:pt x="445" y="307"/>
                    </a:lnTo>
                    <a:lnTo>
                      <a:pt x="421" y="277"/>
                    </a:lnTo>
                    <a:lnTo>
                      <a:pt x="395" y="246"/>
                    </a:lnTo>
                    <a:lnTo>
                      <a:pt x="369" y="219"/>
                    </a:lnTo>
                    <a:lnTo>
                      <a:pt x="338" y="191"/>
                    </a:lnTo>
                    <a:lnTo>
                      <a:pt x="308" y="166"/>
                    </a:lnTo>
                    <a:lnTo>
                      <a:pt x="275" y="141"/>
                    </a:lnTo>
                    <a:lnTo>
                      <a:pt x="239" y="118"/>
                    </a:lnTo>
                    <a:lnTo>
                      <a:pt x="204" y="96"/>
                    </a:lnTo>
                    <a:lnTo>
                      <a:pt x="165" y="75"/>
                    </a:lnTo>
                    <a:lnTo>
                      <a:pt x="127" y="54"/>
                    </a:lnTo>
                    <a:lnTo>
                      <a:pt x="86" y="35"/>
                    </a:lnTo>
                    <a:lnTo>
                      <a:pt x="44" y="17"/>
                    </a:lnTo>
                    <a:lnTo>
                      <a:pt x="0" y="0"/>
                    </a:lnTo>
                    <a:lnTo>
                      <a:pt x="5931" y="0"/>
                    </a:lnTo>
                    <a:lnTo>
                      <a:pt x="5899" y="47"/>
                    </a:lnTo>
                    <a:lnTo>
                      <a:pt x="5868" y="92"/>
                    </a:lnTo>
                    <a:lnTo>
                      <a:pt x="5837" y="132"/>
                    </a:lnTo>
                    <a:lnTo>
                      <a:pt x="5807" y="169"/>
                    </a:lnTo>
                    <a:lnTo>
                      <a:pt x="5775" y="202"/>
                    </a:lnTo>
                    <a:lnTo>
                      <a:pt x="5745" y="236"/>
                    </a:lnTo>
                    <a:lnTo>
                      <a:pt x="5716" y="268"/>
                    </a:lnTo>
                    <a:lnTo>
                      <a:pt x="5686" y="299"/>
                    </a:lnTo>
                    <a:lnTo>
                      <a:pt x="5655" y="330"/>
                    </a:lnTo>
                    <a:lnTo>
                      <a:pt x="5626" y="360"/>
                    </a:lnTo>
                    <a:lnTo>
                      <a:pt x="5597" y="389"/>
                    </a:lnTo>
                    <a:lnTo>
                      <a:pt x="5569" y="417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47" name="Freeform 2334"/>
              <p:cNvSpPr>
                <a:spLocks/>
              </p:cNvSpPr>
              <p:nvPr/>
            </p:nvSpPr>
            <p:spPr bwMode="auto">
              <a:xfrm>
                <a:off x="1520" y="3476"/>
                <a:ext cx="1748" cy="105"/>
              </a:xfrm>
              <a:custGeom>
                <a:avLst/>
                <a:gdLst>
                  <a:gd name="T0" fmla="*/ 0 w 6990"/>
                  <a:gd name="T1" fmla="*/ 0 h 418"/>
                  <a:gd name="T2" fmla="*/ 0 w 6990"/>
                  <a:gd name="T3" fmla="*/ 0 h 418"/>
                  <a:gd name="T4" fmla="*/ 0 w 6990"/>
                  <a:gd name="T5" fmla="*/ 0 h 418"/>
                  <a:gd name="T6" fmla="*/ 0 w 6990"/>
                  <a:gd name="T7" fmla="*/ 0 h 418"/>
                  <a:gd name="T8" fmla="*/ 0 w 6990"/>
                  <a:gd name="T9" fmla="*/ 0 h 418"/>
                  <a:gd name="T10" fmla="*/ 0 w 6990"/>
                  <a:gd name="T11" fmla="*/ 0 h 418"/>
                  <a:gd name="T12" fmla="*/ 0 w 6990"/>
                  <a:gd name="T13" fmla="*/ 0 h 418"/>
                  <a:gd name="T14" fmla="*/ 0 w 6990"/>
                  <a:gd name="T15" fmla="*/ 0 h 418"/>
                  <a:gd name="T16" fmla="*/ 0 w 6990"/>
                  <a:gd name="T17" fmla="*/ 0 h 418"/>
                  <a:gd name="T18" fmla="*/ 0 w 6990"/>
                  <a:gd name="T19" fmla="*/ 0 h 418"/>
                  <a:gd name="T20" fmla="*/ 0 w 6990"/>
                  <a:gd name="T21" fmla="*/ 0 h 418"/>
                  <a:gd name="T22" fmla="*/ 0 w 6990"/>
                  <a:gd name="T23" fmla="*/ 0 h 418"/>
                  <a:gd name="T24" fmla="*/ 0 w 6990"/>
                  <a:gd name="T25" fmla="*/ 0 h 418"/>
                  <a:gd name="T26" fmla="*/ 0 w 6990"/>
                  <a:gd name="T27" fmla="*/ 0 h 418"/>
                  <a:gd name="T28" fmla="*/ 0 w 6990"/>
                  <a:gd name="T29" fmla="*/ 0 h 418"/>
                  <a:gd name="T30" fmla="*/ 0 w 6990"/>
                  <a:gd name="T31" fmla="*/ 0 h 418"/>
                  <a:gd name="T32" fmla="*/ 0 w 6990"/>
                  <a:gd name="T33" fmla="*/ 0 h 418"/>
                  <a:gd name="T34" fmla="*/ 0 w 6990"/>
                  <a:gd name="T35" fmla="*/ 0 h 418"/>
                  <a:gd name="T36" fmla="*/ 0 w 6990"/>
                  <a:gd name="T37" fmla="*/ 0 h 418"/>
                  <a:gd name="T38" fmla="*/ 0 w 6990"/>
                  <a:gd name="T39" fmla="*/ 0 h 418"/>
                  <a:gd name="T40" fmla="*/ 0 w 6990"/>
                  <a:gd name="T41" fmla="*/ 0 h 418"/>
                  <a:gd name="T42" fmla="*/ 0 w 6990"/>
                  <a:gd name="T43" fmla="*/ 0 h 418"/>
                  <a:gd name="T44" fmla="*/ 0 w 6990"/>
                  <a:gd name="T45" fmla="*/ 0 h 418"/>
                  <a:gd name="T46" fmla="*/ 0 w 6990"/>
                  <a:gd name="T47" fmla="*/ 0 h 418"/>
                  <a:gd name="T48" fmla="*/ 0 w 6990"/>
                  <a:gd name="T49" fmla="*/ 0 h 418"/>
                  <a:gd name="T50" fmla="*/ 0 w 6990"/>
                  <a:gd name="T51" fmla="*/ 0 h 418"/>
                  <a:gd name="T52" fmla="*/ 0 w 6990"/>
                  <a:gd name="T53" fmla="*/ 0 h 418"/>
                  <a:gd name="T54" fmla="*/ 0 w 6990"/>
                  <a:gd name="T55" fmla="*/ 0 h 418"/>
                  <a:gd name="T56" fmla="*/ 0 w 6990"/>
                  <a:gd name="T57" fmla="*/ 0 h 418"/>
                  <a:gd name="T58" fmla="*/ 0 w 6990"/>
                  <a:gd name="T59" fmla="*/ 0 h 418"/>
                  <a:gd name="T60" fmla="*/ 0 w 6990"/>
                  <a:gd name="T61" fmla="*/ 0 h 418"/>
                  <a:gd name="T62" fmla="*/ 0 w 6990"/>
                  <a:gd name="T63" fmla="*/ 0 h 418"/>
                  <a:gd name="T64" fmla="*/ 0 w 6990"/>
                  <a:gd name="T65" fmla="*/ 0 h 418"/>
                  <a:gd name="T66" fmla="*/ 0 w 6990"/>
                  <a:gd name="T67" fmla="*/ 0 h 418"/>
                  <a:gd name="T68" fmla="*/ 0 w 6990"/>
                  <a:gd name="T69" fmla="*/ 0 h 418"/>
                  <a:gd name="T70" fmla="*/ 0 w 6990"/>
                  <a:gd name="T71" fmla="*/ 0 h 418"/>
                  <a:gd name="T72" fmla="*/ 0 w 6990"/>
                  <a:gd name="T73" fmla="*/ 0 h 418"/>
                  <a:gd name="T74" fmla="*/ 0 w 6990"/>
                  <a:gd name="T75" fmla="*/ 0 h 418"/>
                  <a:gd name="T76" fmla="*/ 0 w 6990"/>
                  <a:gd name="T77" fmla="*/ 0 h 4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990"/>
                  <a:gd name="T118" fmla="*/ 0 h 418"/>
                  <a:gd name="T119" fmla="*/ 6990 w 6990"/>
                  <a:gd name="T120" fmla="*/ 418 h 4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990" h="418">
                    <a:moveTo>
                      <a:pt x="6713" y="418"/>
                    </a:moveTo>
                    <a:lnTo>
                      <a:pt x="1300" y="418"/>
                    </a:lnTo>
                    <a:lnTo>
                      <a:pt x="1273" y="394"/>
                    </a:lnTo>
                    <a:lnTo>
                      <a:pt x="1246" y="372"/>
                    </a:lnTo>
                    <a:lnTo>
                      <a:pt x="1217" y="351"/>
                    </a:lnTo>
                    <a:lnTo>
                      <a:pt x="1186" y="331"/>
                    </a:lnTo>
                    <a:lnTo>
                      <a:pt x="1155" y="311"/>
                    </a:lnTo>
                    <a:lnTo>
                      <a:pt x="1123" y="291"/>
                    </a:lnTo>
                    <a:lnTo>
                      <a:pt x="1089" y="274"/>
                    </a:lnTo>
                    <a:lnTo>
                      <a:pt x="1054" y="257"/>
                    </a:lnTo>
                    <a:lnTo>
                      <a:pt x="1019" y="240"/>
                    </a:lnTo>
                    <a:lnTo>
                      <a:pt x="982" y="224"/>
                    </a:lnTo>
                    <a:lnTo>
                      <a:pt x="943" y="210"/>
                    </a:lnTo>
                    <a:lnTo>
                      <a:pt x="904" y="195"/>
                    </a:lnTo>
                    <a:lnTo>
                      <a:pt x="864" y="181"/>
                    </a:lnTo>
                    <a:lnTo>
                      <a:pt x="825" y="167"/>
                    </a:lnTo>
                    <a:lnTo>
                      <a:pt x="782" y="155"/>
                    </a:lnTo>
                    <a:lnTo>
                      <a:pt x="740" y="142"/>
                    </a:lnTo>
                    <a:lnTo>
                      <a:pt x="654" y="120"/>
                    </a:lnTo>
                    <a:lnTo>
                      <a:pt x="566" y="99"/>
                    </a:lnTo>
                    <a:lnTo>
                      <a:pt x="475" y="80"/>
                    </a:lnTo>
                    <a:lnTo>
                      <a:pt x="381" y="62"/>
                    </a:lnTo>
                    <a:lnTo>
                      <a:pt x="287" y="45"/>
                    </a:lnTo>
                    <a:lnTo>
                      <a:pt x="192" y="30"/>
                    </a:lnTo>
                    <a:lnTo>
                      <a:pt x="96" y="14"/>
                    </a:lnTo>
                    <a:lnTo>
                      <a:pt x="0" y="0"/>
                    </a:lnTo>
                    <a:lnTo>
                      <a:pt x="6990" y="0"/>
                    </a:lnTo>
                    <a:lnTo>
                      <a:pt x="6960" y="59"/>
                    </a:lnTo>
                    <a:lnTo>
                      <a:pt x="6930" y="115"/>
                    </a:lnTo>
                    <a:lnTo>
                      <a:pt x="6899" y="167"/>
                    </a:lnTo>
                    <a:lnTo>
                      <a:pt x="6869" y="216"/>
                    </a:lnTo>
                    <a:lnTo>
                      <a:pt x="6839" y="262"/>
                    </a:lnTo>
                    <a:lnTo>
                      <a:pt x="6809" y="305"/>
                    </a:lnTo>
                    <a:lnTo>
                      <a:pt x="6779" y="344"/>
                    </a:lnTo>
                    <a:lnTo>
                      <a:pt x="6750" y="379"/>
                    </a:lnTo>
                    <a:lnTo>
                      <a:pt x="6741" y="388"/>
                    </a:lnTo>
                    <a:lnTo>
                      <a:pt x="6732" y="398"/>
                    </a:lnTo>
                    <a:lnTo>
                      <a:pt x="6722" y="408"/>
                    </a:lnTo>
                    <a:lnTo>
                      <a:pt x="6713" y="418"/>
                    </a:lnTo>
                    <a:close/>
                  </a:path>
                </a:pathLst>
              </a:custGeom>
              <a:solidFill>
                <a:srgbClr val="F7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48" name="Freeform 2335"/>
              <p:cNvSpPr>
                <a:spLocks/>
              </p:cNvSpPr>
              <p:nvPr/>
            </p:nvSpPr>
            <p:spPr bwMode="auto">
              <a:xfrm>
                <a:off x="1258" y="3424"/>
                <a:ext cx="2034" cy="104"/>
              </a:xfrm>
              <a:custGeom>
                <a:avLst/>
                <a:gdLst>
                  <a:gd name="T0" fmla="*/ 0 w 8136"/>
                  <a:gd name="T1" fmla="*/ 0 h 419"/>
                  <a:gd name="T2" fmla="*/ 0 w 8136"/>
                  <a:gd name="T3" fmla="*/ 0 h 419"/>
                  <a:gd name="T4" fmla="*/ 0 w 8136"/>
                  <a:gd name="T5" fmla="*/ 0 h 419"/>
                  <a:gd name="T6" fmla="*/ 0 w 8136"/>
                  <a:gd name="T7" fmla="*/ 0 h 419"/>
                  <a:gd name="T8" fmla="*/ 0 w 8136"/>
                  <a:gd name="T9" fmla="*/ 0 h 419"/>
                  <a:gd name="T10" fmla="*/ 0 w 8136"/>
                  <a:gd name="T11" fmla="*/ 0 h 419"/>
                  <a:gd name="T12" fmla="*/ 0 w 8136"/>
                  <a:gd name="T13" fmla="*/ 0 h 419"/>
                  <a:gd name="T14" fmla="*/ 0 w 8136"/>
                  <a:gd name="T15" fmla="*/ 0 h 419"/>
                  <a:gd name="T16" fmla="*/ 0 w 8136"/>
                  <a:gd name="T17" fmla="*/ 0 h 419"/>
                  <a:gd name="T18" fmla="*/ 0 w 8136"/>
                  <a:gd name="T19" fmla="*/ 0 h 419"/>
                  <a:gd name="T20" fmla="*/ 0 w 8136"/>
                  <a:gd name="T21" fmla="*/ 0 h 419"/>
                  <a:gd name="T22" fmla="*/ 0 w 8136"/>
                  <a:gd name="T23" fmla="*/ 0 h 419"/>
                  <a:gd name="T24" fmla="*/ 0 w 8136"/>
                  <a:gd name="T25" fmla="*/ 0 h 419"/>
                  <a:gd name="T26" fmla="*/ 0 w 8136"/>
                  <a:gd name="T27" fmla="*/ 0 h 419"/>
                  <a:gd name="T28" fmla="*/ 0 w 8136"/>
                  <a:gd name="T29" fmla="*/ 0 h 419"/>
                  <a:gd name="T30" fmla="*/ 0 w 8136"/>
                  <a:gd name="T31" fmla="*/ 0 h 419"/>
                  <a:gd name="T32" fmla="*/ 0 w 8136"/>
                  <a:gd name="T33" fmla="*/ 0 h 419"/>
                  <a:gd name="T34" fmla="*/ 0 w 8136"/>
                  <a:gd name="T35" fmla="*/ 0 h 419"/>
                  <a:gd name="T36" fmla="*/ 0 w 8136"/>
                  <a:gd name="T37" fmla="*/ 0 h 419"/>
                  <a:gd name="T38" fmla="*/ 0 w 8136"/>
                  <a:gd name="T39" fmla="*/ 0 h 419"/>
                  <a:gd name="T40" fmla="*/ 0 w 8136"/>
                  <a:gd name="T41" fmla="*/ 0 h 419"/>
                  <a:gd name="T42" fmla="*/ 0 w 8136"/>
                  <a:gd name="T43" fmla="*/ 0 h 419"/>
                  <a:gd name="T44" fmla="*/ 0 w 8136"/>
                  <a:gd name="T45" fmla="*/ 0 h 419"/>
                  <a:gd name="T46" fmla="*/ 0 w 8136"/>
                  <a:gd name="T47" fmla="*/ 0 h 419"/>
                  <a:gd name="T48" fmla="*/ 0 w 8136"/>
                  <a:gd name="T49" fmla="*/ 0 h 419"/>
                  <a:gd name="T50" fmla="*/ 0 w 8136"/>
                  <a:gd name="T51" fmla="*/ 0 h 419"/>
                  <a:gd name="T52" fmla="*/ 0 w 8136"/>
                  <a:gd name="T53" fmla="*/ 0 h 419"/>
                  <a:gd name="T54" fmla="*/ 0 w 8136"/>
                  <a:gd name="T55" fmla="*/ 0 h 419"/>
                  <a:gd name="T56" fmla="*/ 0 w 8136"/>
                  <a:gd name="T57" fmla="*/ 0 h 419"/>
                  <a:gd name="T58" fmla="*/ 0 w 8136"/>
                  <a:gd name="T59" fmla="*/ 0 h 419"/>
                  <a:gd name="T60" fmla="*/ 0 w 8136"/>
                  <a:gd name="T61" fmla="*/ 0 h 419"/>
                  <a:gd name="T62" fmla="*/ 0 w 8136"/>
                  <a:gd name="T63" fmla="*/ 0 h 419"/>
                  <a:gd name="T64" fmla="*/ 0 w 8136"/>
                  <a:gd name="T65" fmla="*/ 0 h 419"/>
                  <a:gd name="T66" fmla="*/ 0 w 8136"/>
                  <a:gd name="T67" fmla="*/ 0 h 419"/>
                  <a:gd name="T68" fmla="*/ 0 w 8136"/>
                  <a:gd name="T69" fmla="*/ 0 h 4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136"/>
                  <a:gd name="T106" fmla="*/ 0 h 419"/>
                  <a:gd name="T107" fmla="*/ 8136 w 8136"/>
                  <a:gd name="T108" fmla="*/ 419 h 4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136" h="419">
                    <a:moveTo>
                      <a:pt x="7925" y="419"/>
                    </a:moveTo>
                    <a:lnTo>
                      <a:pt x="1994" y="419"/>
                    </a:lnTo>
                    <a:lnTo>
                      <a:pt x="1940" y="397"/>
                    </a:lnTo>
                    <a:lnTo>
                      <a:pt x="1884" y="379"/>
                    </a:lnTo>
                    <a:lnTo>
                      <a:pt x="1827" y="362"/>
                    </a:lnTo>
                    <a:lnTo>
                      <a:pt x="1767" y="345"/>
                    </a:lnTo>
                    <a:lnTo>
                      <a:pt x="1707" y="329"/>
                    </a:lnTo>
                    <a:lnTo>
                      <a:pt x="1645" y="314"/>
                    </a:lnTo>
                    <a:lnTo>
                      <a:pt x="1583" y="301"/>
                    </a:lnTo>
                    <a:lnTo>
                      <a:pt x="1519" y="288"/>
                    </a:lnTo>
                    <a:lnTo>
                      <a:pt x="1389" y="263"/>
                    </a:lnTo>
                    <a:lnTo>
                      <a:pt x="1257" y="240"/>
                    </a:lnTo>
                    <a:lnTo>
                      <a:pt x="1122" y="219"/>
                    </a:lnTo>
                    <a:lnTo>
                      <a:pt x="987" y="199"/>
                    </a:lnTo>
                    <a:lnTo>
                      <a:pt x="853" y="180"/>
                    </a:lnTo>
                    <a:lnTo>
                      <a:pt x="719" y="160"/>
                    </a:lnTo>
                    <a:lnTo>
                      <a:pt x="589" y="139"/>
                    </a:lnTo>
                    <a:lnTo>
                      <a:pt x="461" y="116"/>
                    </a:lnTo>
                    <a:lnTo>
                      <a:pt x="399" y="104"/>
                    </a:lnTo>
                    <a:lnTo>
                      <a:pt x="338" y="93"/>
                    </a:lnTo>
                    <a:lnTo>
                      <a:pt x="277" y="79"/>
                    </a:lnTo>
                    <a:lnTo>
                      <a:pt x="219" y="65"/>
                    </a:lnTo>
                    <a:lnTo>
                      <a:pt x="161" y="50"/>
                    </a:lnTo>
                    <a:lnTo>
                      <a:pt x="105" y="34"/>
                    </a:lnTo>
                    <a:lnTo>
                      <a:pt x="53" y="17"/>
                    </a:lnTo>
                    <a:lnTo>
                      <a:pt x="0" y="0"/>
                    </a:lnTo>
                    <a:lnTo>
                      <a:pt x="8136" y="0"/>
                    </a:lnTo>
                    <a:lnTo>
                      <a:pt x="8111" y="60"/>
                    </a:lnTo>
                    <a:lnTo>
                      <a:pt x="8085" y="116"/>
                    </a:lnTo>
                    <a:lnTo>
                      <a:pt x="8058" y="173"/>
                    </a:lnTo>
                    <a:lnTo>
                      <a:pt x="8032" y="226"/>
                    </a:lnTo>
                    <a:lnTo>
                      <a:pt x="8006" y="277"/>
                    </a:lnTo>
                    <a:lnTo>
                      <a:pt x="7979" y="328"/>
                    </a:lnTo>
                    <a:lnTo>
                      <a:pt x="7952" y="374"/>
                    </a:lnTo>
                    <a:lnTo>
                      <a:pt x="7925" y="419"/>
                    </a:lnTo>
                    <a:close/>
                  </a:path>
                </a:pathLst>
              </a:custGeom>
              <a:solidFill>
                <a:srgbClr val="F6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49" name="Freeform 2336"/>
              <p:cNvSpPr>
                <a:spLocks/>
              </p:cNvSpPr>
              <p:nvPr/>
            </p:nvSpPr>
            <p:spPr bwMode="auto">
              <a:xfrm>
                <a:off x="1169" y="3372"/>
                <a:ext cx="2143" cy="104"/>
              </a:xfrm>
              <a:custGeom>
                <a:avLst/>
                <a:gdLst>
                  <a:gd name="T0" fmla="*/ 0 w 8572"/>
                  <a:gd name="T1" fmla="*/ 0 h 417"/>
                  <a:gd name="T2" fmla="*/ 0 w 8572"/>
                  <a:gd name="T3" fmla="*/ 0 h 417"/>
                  <a:gd name="T4" fmla="*/ 0 w 8572"/>
                  <a:gd name="T5" fmla="*/ 0 h 417"/>
                  <a:gd name="T6" fmla="*/ 0 w 8572"/>
                  <a:gd name="T7" fmla="*/ 0 h 417"/>
                  <a:gd name="T8" fmla="*/ 0 w 8572"/>
                  <a:gd name="T9" fmla="*/ 0 h 417"/>
                  <a:gd name="T10" fmla="*/ 0 w 8572"/>
                  <a:gd name="T11" fmla="*/ 0 h 417"/>
                  <a:gd name="T12" fmla="*/ 0 w 8572"/>
                  <a:gd name="T13" fmla="*/ 0 h 417"/>
                  <a:gd name="T14" fmla="*/ 0 w 8572"/>
                  <a:gd name="T15" fmla="*/ 0 h 417"/>
                  <a:gd name="T16" fmla="*/ 0 w 8572"/>
                  <a:gd name="T17" fmla="*/ 0 h 417"/>
                  <a:gd name="T18" fmla="*/ 0 w 8572"/>
                  <a:gd name="T19" fmla="*/ 0 h 417"/>
                  <a:gd name="T20" fmla="*/ 0 w 8572"/>
                  <a:gd name="T21" fmla="*/ 0 h 417"/>
                  <a:gd name="T22" fmla="*/ 0 w 8572"/>
                  <a:gd name="T23" fmla="*/ 0 h 417"/>
                  <a:gd name="T24" fmla="*/ 0 w 8572"/>
                  <a:gd name="T25" fmla="*/ 0 h 417"/>
                  <a:gd name="T26" fmla="*/ 0 w 8572"/>
                  <a:gd name="T27" fmla="*/ 0 h 417"/>
                  <a:gd name="T28" fmla="*/ 0 w 8572"/>
                  <a:gd name="T29" fmla="*/ 0 h 417"/>
                  <a:gd name="T30" fmla="*/ 0 w 8572"/>
                  <a:gd name="T31" fmla="*/ 0 h 417"/>
                  <a:gd name="T32" fmla="*/ 0 w 8572"/>
                  <a:gd name="T33" fmla="*/ 0 h 417"/>
                  <a:gd name="T34" fmla="*/ 0 w 8572"/>
                  <a:gd name="T35" fmla="*/ 0 h 417"/>
                  <a:gd name="T36" fmla="*/ 0 w 8572"/>
                  <a:gd name="T37" fmla="*/ 0 h 417"/>
                  <a:gd name="T38" fmla="*/ 0 w 8572"/>
                  <a:gd name="T39" fmla="*/ 0 h 417"/>
                  <a:gd name="T40" fmla="*/ 0 w 8572"/>
                  <a:gd name="T41" fmla="*/ 0 h 417"/>
                  <a:gd name="T42" fmla="*/ 0 w 8572"/>
                  <a:gd name="T43" fmla="*/ 0 h 417"/>
                  <a:gd name="T44" fmla="*/ 0 w 8572"/>
                  <a:gd name="T45" fmla="*/ 0 h 417"/>
                  <a:gd name="T46" fmla="*/ 0 w 8572"/>
                  <a:gd name="T47" fmla="*/ 0 h 417"/>
                  <a:gd name="T48" fmla="*/ 0 w 8572"/>
                  <a:gd name="T49" fmla="*/ 0 h 417"/>
                  <a:gd name="T50" fmla="*/ 0 w 8572"/>
                  <a:gd name="T51" fmla="*/ 0 h 417"/>
                  <a:gd name="T52" fmla="*/ 0 w 8572"/>
                  <a:gd name="T53" fmla="*/ 0 h 417"/>
                  <a:gd name="T54" fmla="*/ 0 w 8572"/>
                  <a:gd name="T55" fmla="*/ 0 h 417"/>
                  <a:gd name="T56" fmla="*/ 0 w 8572"/>
                  <a:gd name="T57" fmla="*/ 0 h 417"/>
                  <a:gd name="T58" fmla="*/ 0 w 8572"/>
                  <a:gd name="T59" fmla="*/ 0 h 417"/>
                  <a:gd name="T60" fmla="*/ 0 w 8572"/>
                  <a:gd name="T61" fmla="*/ 0 h 417"/>
                  <a:gd name="T62" fmla="*/ 0 w 8572"/>
                  <a:gd name="T63" fmla="*/ 0 h 417"/>
                  <a:gd name="T64" fmla="*/ 0 w 8572"/>
                  <a:gd name="T65" fmla="*/ 0 h 417"/>
                  <a:gd name="T66" fmla="*/ 0 w 8572"/>
                  <a:gd name="T67" fmla="*/ 0 h 417"/>
                  <a:gd name="T68" fmla="*/ 0 w 8572"/>
                  <a:gd name="T69" fmla="*/ 0 h 4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72"/>
                  <a:gd name="T106" fmla="*/ 0 h 417"/>
                  <a:gd name="T107" fmla="*/ 8572 w 8572"/>
                  <a:gd name="T108" fmla="*/ 417 h 4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72" h="417">
                    <a:moveTo>
                      <a:pt x="8395" y="417"/>
                    </a:moveTo>
                    <a:lnTo>
                      <a:pt x="1405" y="417"/>
                    </a:lnTo>
                    <a:lnTo>
                      <a:pt x="1296" y="401"/>
                    </a:lnTo>
                    <a:lnTo>
                      <a:pt x="1189" y="385"/>
                    </a:lnTo>
                    <a:lnTo>
                      <a:pt x="1083" y="369"/>
                    </a:lnTo>
                    <a:lnTo>
                      <a:pt x="978" y="353"/>
                    </a:lnTo>
                    <a:lnTo>
                      <a:pt x="875" y="336"/>
                    </a:lnTo>
                    <a:lnTo>
                      <a:pt x="774" y="316"/>
                    </a:lnTo>
                    <a:lnTo>
                      <a:pt x="676" y="297"/>
                    </a:lnTo>
                    <a:lnTo>
                      <a:pt x="581" y="275"/>
                    </a:lnTo>
                    <a:lnTo>
                      <a:pt x="535" y="264"/>
                    </a:lnTo>
                    <a:lnTo>
                      <a:pt x="490" y="252"/>
                    </a:lnTo>
                    <a:lnTo>
                      <a:pt x="446" y="239"/>
                    </a:lnTo>
                    <a:lnTo>
                      <a:pt x="404" y="225"/>
                    </a:lnTo>
                    <a:lnTo>
                      <a:pt x="362" y="211"/>
                    </a:lnTo>
                    <a:lnTo>
                      <a:pt x="322" y="196"/>
                    </a:lnTo>
                    <a:lnTo>
                      <a:pt x="283" y="180"/>
                    </a:lnTo>
                    <a:lnTo>
                      <a:pt x="244" y="163"/>
                    </a:lnTo>
                    <a:lnTo>
                      <a:pt x="209" y="146"/>
                    </a:lnTo>
                    <a:lnTo>
                      <a:pt x="174" y="128"/>
                    </a:lnTo>
                    <a:lnTo>
                      <a:pt x="140" y="109"/>
                    </a:lnTo>
                    <a:lnTo>
                      <a:pt x="108" y="89"/>
                    </a:lnTo>
                    <a:lnTo>
                      <a:pt x="79" y="68"/>
                    </a:lnTo>
                    <a:lnTo>
                      <a:pt x="50" y="46"/>
                    </a:lnTo>
                    <a:lnTo>
                      <a:pt x="24" y="23"/>
                    </a:lnTo>
                    <a:lnTo>
                      <a:pt x="0" y="0"/>
                    </a:lnTo>
                    <a:lnTo>
                      <a:pt x="8572" y="0"/>
                    </a:lnTo>
                    <a:lnTo>
                      <a:pt x="8552" y="55"/>
                    </a:lnTo>
                    <a:lnTo>
                      <a:pt x="8530" y="110"/>
                    </a:lnTo>
                    <a:lnTo>
                      <a:pt x="8509" y="165"/>
                    </a:lnTo>
                    <a:lnTo>
                      <a:pt x="8486" y="217"/>
                    </a:lnTo>
                    <a:lnTo>
                      <a:pt x="8464" y="270"/>
                    </a:lnTo>
                    <a:lnTo>
                      <a:pt x="8442" y="320"/>
                    </a:lnTo>
                    <a:lnTo>
                      <a:pt x="8418" y="369"/>
                    </a:lnTo>
                    <a:lnTo>
                      <a:pt x="8395" y="417"/>
                    </a:lnTo>
                    <a:close/>
                  </a:path>
                </a:pathLst>
              </a:custGeom>
              <a:solidFill>
                <a:srgbClr val="F4B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0" name="Freeform 2337"/>
              <p:cNvSpPr>
                <a:spLocks/>
              </p:cNvSpPr>
              <p:nvPr/>
            </p:nvSpPr>
            <p:spPr bwMode="auto">
              <a:xfrm>
                <a:off x="1140" y="3319"/>
                <a:ext cx="2190" cy="105"/>
              </a:xfrm>
              <a:custGeom>
                <a:avLst/>
                <a:gdLst>
                  <a:gd name="T0" fmla="*/ 0 w 8760"/>
                  <a:gd name="T1" fmla="*/ 0 h 418"/>
                  <a:gd name="T2" fmla="*/ 0 w 8760"/>
                  <a:gd name="T3" fmla="*/ 0 h 418"/>
                  <a:gd name="T4" fmla="*/ 0 w 8760"/>
                  <a:gd name="T5" fmla="*/ 0 h 418"/>
                  <a:gd name="T6" fmla="*/ 0 w 8760"/>
                  <a:gd name="T7" fmla="*/ 0 h 418"/>
                  <a:gd name="T8" fmla="*/ 0 w 8760"/>
                  <a:gd name="T9" fmla="*/ 0 h 418"/>
                  <a:gd name="T10" fmla="*/ 0 w 8760"/>
                  <a:gd name="T11" fmla="*/ 0 h 418"/>
                  <a:gd name="T12" fmla="*/ 0 w 8760"/>
                  <a:gd name="T13" fmla="*/ 0 h 418"/>
                  <a:gd name="T14" fmla="*/ 0 w 8760"/>
                  <a:gd name="T15" fmla="*/ 0 h 418"/>
                  <a:gd name="T16" fmla="*/ 0 w 8760"/>
                  <a:gd name="T17" fmla="*/ 0 h 418"/>
                  <a:gd name="T18" fmla="*/ 0 w 8760"/>
                  <a:gd name="T19" fmla="*/ 0 h 418"/>
                  <a:gd name="T20" fmla="*/ 0 w 8760"/>
                  <a:gd name="T21" fmla="*/ 0 h 418"/>
                  <a:gd name="T22" fmla="*/ 0 w 8760"/>
                  <a:gd name="T23" fmla="*/ 0 h 418"/>
                  <a:gd name="T24" fmla="*/ 0 w 8760"/>
                  <a:gd name="T25" fmla="*/ 0 h 418"/>
                  <a:gd name="T26" fmla="*/ 0 w 8760"/>
                  <a:gd name="T27" fmla="*/ 0 h 418"/>
                  <a:gd name="T28" fmla="*/ 0 w 8760"/>
                  <a:gd name="T29" fmla="*/ 0 h 418"/>
                  <a:gd name="T30" fmla="*/ 0 w 8760"/>
                  <a:gd name="T31" fmla="*/ 0 h 418"/>
                  <a:gd name="T32" fmla="*/ 0 w 8760"/>
                  <a:gd name="T33" fmla="*/ 0 h 418"/>
                  <a:gd name="T34" fmla="*/ 0 w 8760"/>
                  <a:gd name="T35" fmla="*/ 0 h 418"/>
                  <a:gd name="T36" fmla="*/ 0 w 8760"/>
                  <a:gd name="T37" fmla="*/ 0 h 418"/>
                  <a:gd name="T38" fmla="*/ 0 w 8760"/>
                  <a:gd name="T39" fmla="*/ 0 h 418"/>
                  <a:gd name="T40" fmla="*/ 0 w 8760"/>
                  <a:gd name="T41" fmla="*/ 0 h 418"/>
                  <a:gd name="T42" fmla="*/ 0 w 8760"/>
                  <a:gd name="T43" fmla="*/ 0 h 418"/>
                  <a:gd name="T44" fmla="*/ 0 w 8760"/>
                  <a:gd name="T45" fmla="*/ 0 h 418"/>
                  <a:gd name="T46" fmla="*/ 0 w 8760"/>
                  <a:gd name="T47" fmla="*/ 0 h 418"/>
                  <a:gd name="T48" fmla="*/ 0 w 8760"/>
                  <a:gd name="T49" fmla="*/ 0 h 418"/>
                  <a:gd name="T50" fmla="*/ 0 w 8760"/>
                  <a:gd name="T51" fmla="*/ 0 h 418"/>
                  <a:gd name="T52" fmla="*/ 0 w 8760"/>
                  <a:gd name="T53" fmla="*/ 0 h 418"/>
                  <a:gd name="T54" fmla="*/ 0 w 8760"/>
                  <a:gd name="T55" fmla="*/ 0 h 418"/>
                  <a:gd name="T56" fmla="*/ 0 w 8760"/>
                  <a:gd name="T57" fmla="*/ 0 h 418"/>
                  <a:gd name="T58" fmla="*/ 0 w 8760"/>
                  <a:gd name="T59" fmla="*/ 0 h 418"/>
                  <a:gd name="T60" fmla="*/ 0 w 8760"/>
                  <a:gd name="T61" fmla="*/ 0 h 418"/>
                  <a:gd name="T62" fmla="*/ 0 w 8760"/>
                  <a:gd name="T63" fmla="*/ 0 h 418"/>
                  <a:gd name="T64" fmla="*/ 0 w 8760"/>
                  <a:gd name="T65" fmla="*/ 0 h 418"/>
                  <a:gd name="T66" fmla="*/ 0 w 8760"/>
                  <a:gd name="T67" fmla="*/ 0 h 418"/>
                  <a:gd name="T68" fmla="*/ 0 w 8760"/>
                  <a:gd name="T69" fmla="*/ 0 h 4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760"/>
                  <a:gd name="T106" fmla="*/ 0 h 418"/>
                  <a:gd name="T107" fmla="*/ 8760 w 8760"/>
                  <a:gd name="T108" fmla="*/ 418 h 4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760" h="418">
                    <a:moveTo>
                      <a:pt x="8607" y="418"/>
                    </a:moveTo>
                    <a:lnTo>
                      <a:pt x="471" y="418"/>
                    </a:lnTo>
                    <a:lnTo>
                      <a:pt x="426" y="401"/>
                    </a:lnTo>
                    <a:lnTo>
                      <a:pt x="382" y="384"/>
                    </a:lnTo>
                    <a:lnTo>
                      <a:pt x="342" y="364"/>
                    </a:lnTo>
                    <a:lnTo>
                      <a:pt x="302" y="344"/>
                    </a:lnTo>
                    <a:lnTo>
                      <a:pt x="264" y="323"/>
                    </a:lnTo>
                    <a:lnTo>
                      <a:pt x="228" y="301"/>
                    </a:lnTo>
                    <a:lnTo>
                      <a:pt x="194" y="277"/>
                    </a:lnTo>
                    <a:lnTo>
                      <a:pt x="163" y="252"/>
                    </a:lnTo>
                    <a:lnTo>
                      <a:pt x="147" y="239"/>
                    </a:lnTo>
                    <a:lnTo>
                      <a:pt x="133" y="225"/>
                    </a:lnTo>
                    <a:lnTo>
                      <a:pt x="120" y="212"/>
                    </a:lnTo>
                    <a:lnTo>
                      <a:pt x="107" y="198"/>
                    </a:lnTo>
                    <a:lnTo>
                      <a:pt x="95" y="185"/>
                    </a:lnTo>
                    <a:lnTo>
                      <a:pt x="81" y="169"/>
                    </a:lnTo>
                    <a:lnTo>
                      <a:pt x="71" y="154"/>
                    </a:lnTo>
                    <a:lnTo>
                      <a:pt x="60" y="138"/>
                    </a:lnTo>
                    <a:lnTo>
                      <a:pt x="50" y="122"/>
                    </a:lnTo>
                    <a:lnTo>
                      <a:pt x="41" y="107"/>
                    </a:lnTo>
                    <a:lnTo>
                      <a:pt x="33" y="89"/>
                    </a:lnTo>
                    <a:lnTo>
                      <a:pt x="25" y="72"/>
                    </a:lnTo>
                    <a:lnTo>
                      <a:pt x="17" y="55"/>
                    </a:lnTo>
                    <a:lnTo>
                      <a:pt x="10" y="37"/>
                    </a:lnTo>
                    <a:lnTo>
                      <a:pt x="5" y="18"/>
                    </a:lnTo>
                    <a:lnTo>
                      <a:pt x="0" y="0"/>
                    </a:lnTo>
                    <a:lnTo>
                      <a:pt x="8760" y="0"/>
                    </a:lnTo>
                    <a:lnTo>
                      <a:pt x="8743" y="55"/>
                    </a:lnTo>
                    <a:lnTo>
                      <a:pt x="8725" y="109"/>
                    </a:lnTo>
                    <a:lnTo>
                      <a:pt x="8706" y="162"/>
                    </a:lnTo>
                    <a:lnTo>
                      <a:pt x="8688" y="215"/>
                    </a:lnTo>
                    <a:lnTo>
                      <a:pt x="8668" y="268"/>
                    </a:lnTo>
                    <a:lnTo>
                      <a:pt x="8648" y="318"/>
                    </a:lnTo>
                    <a:lnTo>
                      <a:pt x="8628" y="369"/>
                    </a:lnTo>
                    <a:lnTo>
                      <a:pt x="8607" y="418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1" name="Freeform 2338"/>
              <p:cNvSpPr>
                <a:spLocks/>
              </p:cNvSpPr>
              <p:nvPr/>
            </p:nvSpPr>
            <p:spPr bwMode="auto">
              <a:xfrm>
                <a:off x="1138" y="3267"/>
                <a:ext cx="2207" cy="105"/>
              </a:xfrm>
              <a:custGeom>
                <a:avLst/>
                <a:gdLst>
                  <a:gd name="T0" fmla="*/ 0 w 8827"/>
                  <a:gd name="T1" fmla="*/ 0 h 419"/>
                  <a:gd name="T2" fmla="*/ 0 w 8827"/>
                  <a:gd name="T3" fmla="*/ 0 h 419"/>
                  <a:gd name="T4" fmla="*/ 0 w 8827"/>
                  <a:gd name="T5" fmla="*/ 0 h 419"/>
                  <a:gd name="T6" fmla="*/ 0 w 8827"/>
                  <a:gd name="T7" fmla="*/ 0 h 419"/>
                  <a:gd name="T8" fmla="*/ 0 w 8827"/>
                  <a:gd name="T9" fmla="*/ 0 h 419"/>
                  <a:gd name="T10" fmla="*/ 0 w 8827"/>
                  <a:gd name="T11" fmla="*/ 0 h 419"/>
                  <a:gd name="T12" fmla="*/ 0 w 8827"/>
                  <a:gd name="T13" fmla="*/ 0 h 419"/>
                  <a:gd name="T14" fmla="*/ 0 w 8827"/>
                  <a:gd name="T15" fmla="*/ 0 h 419"/>
                  <a:gd name="T16" fmla="*/ 0 w 8827"/>
                  <a:gd name="T17" fmla="*/ 0 h 419"/>
                  <a:gd name="T18" fmla="*/ 0 w 8827"/>
                  <a:gd name="T19" fmla="*/ 0 h 419"/>
                  <a:gd name="T20" fmla="*/ 0 w 8827"/>
                  <a:gd name="T21" fmla="*/ 0 h 419"/>
                  <a:gd name="T22" fmla="*/ 0 w 8827"/>
                  <a:gd name="T23" fmla="*/ 0 h 419"/>
                  <a:gd name="T24" fmla="*/ 0 w 8827"/>
                  <a:gd name="T25" fmla="*/ 0 h 419"/>
                  <a:gd name="T26" fmla="*/ 0 w 8827"/>
                  <a:gd name="T27" fmla="*/ 0 h 419"/>
                  <a:gd name="T28" fmla="*/ 0 w 8827"/>
                  <a:gd name="T29" fmla="*/ 0 h 419"/>
                  <a:gd name="T30" fmla="*/ 0 w 8827"/>
                  <a:gd name="T31" fmla="*/ 0 h 419"/>
                  <a:gd name="T32" fmla="*/ 0 w 8827"/>
                  <a:gd name="T33" fmla="*/ 0 h 419"/>
                  <a:gd name="T34" fmla="*/ 0 w 8827"/>
                  <a:gd name="T35" fmla="*/ 0 h 419"/>
                  <a:gd name="T36" fmla="*/ 0 w 8827"/>
                  <a:gd name="T37" fmla="*/ 0 h 419"/>
                  <a:gd name="T38" fmla="*/ 0 w 8827"/>
                  <a:gd name="T39" fmla="*/ 0 h 419"/>
                  <a:gd name="T40" fmla="*/ 0 w 8827"/>
                  <a:gd name="T41" fmla="*/ 0 h 419"/>
                  <a:gd name="T42" fmla="*/ 0 w 8827"/>
                  <a:gd name="T43" fmla="*/ 0 h 419"/>
                  <a:gd name="T44" fmla="*/ 0 w 8827"/>
                  <a:gd name="T45" fmla="*/ 0 h 4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827"/>
                  <a:gd name="T70" fmla="*/ 0 h 419"/>
                  <a:gd name="T71" fmla="*/ 8827 w 8827"/>
                  <a:gd name="T72" fmla="*/ 419 h 41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827" h="419">
                    <a:moveTo>
                      <a:pt x="8696" y="419"/>
                    </a:moveTo>
                    <a:lnTo>
                      <a:pt x="124" y="419"/>
                    </a:lnTo>
                    <a:lnTo>
                      <a:pt x="100" y="394"/>
                    </a:lnTo>
                    <a:lnTo>
                      <a:pt x="81" y="367"/>
                    </a:lnTo>
                    <a:lnTo>
                      <a:pt x="62" y="339"/>
                    </a:lnTo>
                    <a:lnTo>
                      <a:pt x="45" y="310"/>
                    </a:lnTo>
                    <a:lnTo>
                      <a:pt x="30" y="281"/>
                    </a:lnTo>
                    <a:lnTo>
                      <a:pt x="19" y="250"/>
                    </a:lnTo>
                    <a:lnTo>
                      <a:pt x="8" y="217"/>
                    </a:lnTo>
                    <a:lnTo>
                      <a:pt x="0" y="184"/>
                    </a:lnTo>
                    <a:lnTo>
                      <a:pt x="54" y="136"/>
                    </a:lnTo>
                    <a:lnTo>
                      <a:pt x="104" y="90"/>
                    </a:lnTo>
                    <a:lnTo>
                      <a:pt x="151" y="45"/>
                    </a:lnTo>
                    <a:lnTo>
                      <a:pt x="193" y="0"/>
                    </a:lnTo>
                    <a:lnTo>
                      <a:pt x="8827" y="0"/>
                    </a:lnTo>
                    <a:lnTo>
                      <a:pt x="8812" y="53"/>
                    </a:lnTo>
                    <a:lnTo>
                      <a:pt x="8798" y="107"/>
                    </a:lnTo>
                    <a:lnTo>
                      <a:pt x="8782" y="160"/>
                    </a:lnTo>
                    <a:lnTo>
                      <a:pt x="8766" y="213"/>
                    </a:lnTo>
                    <a:lnTo>
                      <a:pt x="8749" y="264"/>
                    </a:lnTo>
                    <a:lnTo>
                      <a:pt x="8732" y="317"/>
                    </a:lnTo>
                    <a:lnTo>
                      <a:pt x="8715" y="367"/>
                    </a:lnTo>
                    <a:lnTo>
                      <a:pt x="8696" y="419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2" name="Freeform 2339"/>
              <p:cNvSpPr>
                <a:spLocks/>
              </p:cNvSpPr>
              <p:nvPr/>
            </p:nvSpPr>
            <p:spPr bwMode="auto">
              <a:xfrm>
                <a:off x="1138" y="3215"/>
                <a:ext cx="2220" cy="104"/>
              </a:xfrm>
              <a:custGeom>
                <a:avLst/>
                <a:gdLst>
                  <a:gd name="T0" fmla="*/ 0 w 8877"/>
                  <a:gd name="T1" fmla="*/ 0 h 417"/>
                  <a:gd name="T2" fmla="*/ 0 w 8877"/>
                  <a:gd name="T3" fmla="*/ 0 h 417"/>
                  <a:gd name="T4" fmla="*/ 0 w 8877"/>
                  <a:gd name="T5" fmla="*/ 0 h 417"/>
                  <a:gd name="T6" fmla="*/ 0 w 8877"/>
                  <a:gd name="T7" fmla="*/ 0 h 417"/>
                  <a:gd name="T8" fmla="*/ 0 w 8877"/>
                  <a:gd name="T9" fmla="*/ 0 h 417"/>
                  <a:gd name="T10" fmla="*/ 0 w 8877"/>
                  <a:gd name="T11" fmla="*/ 0 h 417"/>
                  <a:gd name="T12" fmla="*/ 0 w 8877"/>
                  <a:gd name="T13" fmla="*/ 0 h 417"/>
                  <a:gd name="T14" fmla="*/ 0 w 8877"/>
                  <a:gd name="T15" fmla="*/ 0 h 417"/>
                  <a:gd name="T16" fmla="*/ 0 w 8877"/>
                  <a:gd name="T17" fmla="*/ 0 h 417"/>
                  <a:gd name="T18" fmla="*/ 0 w 8877"/>
                  <a:gd name="T19" fmla="*/ 0 h 417"/>
                  <a:gd name="T20" fmla="*/ 0 w 8877"/>
                  <a:gd name="T21" fmla="*/ 0 h 417"/>
                  <a:gd name="T22" fmla="*/ 0 w 8877"/>
                  <a:gd name="T23" fmla="*/ 0 h 417"/>
                  <a:gd name="T24" fmla="*/ 0 w 8877"/>
                  <a:gd name="T25" fmla="*/ 0 h 417"/>
                  <a:gd name="T26" fmla="*/ 0 w 8877"/>
                  <a:gd name="T27" fmla="*/ 0 h 417"/>
                  <a:gd name="T28" fmla="*/ 0 w 8877"/>
                  <a:gd name="T29" fmla="*/ 0 h 417"/>
                  <a:gd name="T30" fmla="*/ 0 w 8877"/>
                  <a:gd name="T31" fmla="*/ 0 h 417"/>
                  <a:gd name="T32" fmla="*/ 0 w 8877"/>
                  <a:gd name="T33" fmla="*/ 0 h 417"/>
                  <a:gd name="T34" fmla="*/ 0 w 8877"/>
                  <a:gd name="T35" fmla="*/ 0 h 417"/>
                  <a:gd name="T36" fmla="*/ 0 w 8877"/>
                  <a:gd name="T37" fmla="*/ 0 h 417"/>
                  <a:gd name="T38" fmla="*/ 0 w 8877"/>
                  <a:gd name="T39" fmla="*/ 0 h 417"/>
                  <a:gd name="T40" fmla="*/ 0 w 8877"/>
                  <a:gd name="T41" fmla="*/ 0 h 417"/>
                  <a:gd name="T42" fmla="*/ 0 w 8877"/>
                  <a:gd name="T43" fmla="*/ 0 h 417"/>
                  <a:gd name="T44" fmla="*/ 0 w 8877"/>
                  <a:gd name="T45" fmla="*/ 0 h 417"/>
                  <a:gd name="T46" fmla="*/ 0 w 8877"/>
                  <a:gd name="T47" fmla="*/ 0 h 417"/>
                  <a:gd name="T48" fmla="*/ 0 w 8877"/>
                  <a:gd name="T49" fmla="*/ 0 h 417"/>
                  <a:gd name="T50" fmla="*/ 0 w 8877"/>
                  <a:gd name="T51" fmla="*/ 0 h 417"/>
                  <a:gd name="T52" fmla="*/ 0 w 8877"/>
                  <a:gd name="T53" fmla="*/ 0 h 417"/>
                  <a:gd name="T54" fmla="*/ 0 w 8877"/>
                  <a:gd name="T55" fmla="*/ 0 h 417"/>
                  <a:gd name="T56" fmla="*/ 0 w 8877"/>
                  <a:gd name="T57" fmla="*/ 0 h 4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877"/>
                  <a:gd name="T88" fmla="*/ 0 h 417"/>
                  <a:gd name="T89" fmla="*/ 8877 w 8877"/>
                  <a:gd name="T90" fmla="*/ 417 h 4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877" h="417">
                    <a:moveTo>
                      <a:pt x="8767" y="417"/>
                    </a:moveTo>
                    <a:lnTo>
                      <a:pt x="7" y="417"/>
                    </a:lnTo>
                    <a:lnTo>
                      <a:pt x="3" y="405"/>
                    </a:lnTo>
                    <a:lnTo>
                      <a:pt x="0" y="392"/>
                    </a:lnTo>
                    <a:lnTo>
                      <a:pt x="30" y="365"/>
                    </a:lnTo>
                    <a:lnTo>
                      <a:pt x="59" y="340"/>
                    </a:lnTo>
                    <a:lnTo>
                      <a:pt x="87" y="315"/>
                    </a:lnTo>
                    <a:lnTo>
                      <a:pt x="114" y="289"/>
                    </a:lnTo>
                    <a:lnTo>
                      <a:pt x="139" y="264"/>
                    </a:lnTo>
                    <a:lnTo>
                      <a:pt x="162" y="240"/>
                    </a:lnTo>
                    <a:lnTo>
                      <a:pt x="186" y="215"/>
                    </a:lnTo>
                    <a:lnTo>
                      <a:pt x="209" y="190"/>
                    </a:lnTo>
                    <a:lnTo>
                      <a:pt x="228" y="166"/>
                    </a:lnTo>
                    <a:lnTo>
                      <a:pt x="250" y="141"/>
                    </a:lnTo>
                    <a:lnTo>
                      <a:pt x="268" y="117"/>
                    </a:lnTo>
                    <a:lnTo>
                      <a:pt x="285" y="93"/>
                    </a:lnTo>
                    <a:lnTo>
                      <a:pt x="302" y="70"/>
                    </a:lnTo>
                    <a:lnTo>
                      <a:pt x="318" y="46"/>
                    </a:lnTo>
                    <a:lnTo>
                      <a:pt x="333" y="22"/>
                    </a:lnTo>
                    <a:lnTo>
                      <a:pt x="347" y="0"/>
                    </a:lnTo>
                    <a:lnTo>
                      <a:pt x="8877" y="0"/>
                    </a:lnTo>
                    <a:lnTo>
                      <a:pt x="8865" y="51"/>
                    </a:lnTo>
                    <a:lnTo>
                      <a:pt x="8853" y="104"/>
                    </a:lnTo>
                    <a:lnTo>
                      <a:pt x="8840" y="157"/>
                    </a:lnTo>
                    <a:lnTo>
                      <a:pt x="8827" y="209"/>
                    </a:lnTo>
                    <a:lnTo>
                      <a:pt x="8812" y="261"/>
                    </a:lnTo>
                    <a:lnTo>
                      <a:pt x="8798" y="314"/>
                    </a:lnTo>
                    <a:lnTo>
                      <a:pt x="8783" y="365"/>
                    </a:lnTo>
                    <a:lnTo>
                      <a:pt x="8767" y="417"/>
                    </a:lnTo>
                    <a:close/>
                  </a:path>
                </a:pathLst>
              </a:custGeom>
              <a:solidFill>
                <a:srgbClr val="F1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3" name="Freeform 2340"/>
              <p:cNvSpPr>
                <a:spLocks/>
              </p:cNvSpPr>
              <p:nvPr/>
            </p:nvSpPr>
            <p:spPr bwMode="auto">
              <a:xfrm>
                <a:off x="1186" y="3162"/>
                <a:ext cx="2181" cy="105"/>
              </a:xfrm>
              <a:custGeom>
                <a:avLst/>
                <a:gdLst>
                  <a:gd name="T0" fmla="*/ 0 w 8721"/>
                  <a:gd name="T1" fmla="*/ 0 h 418"/>
                  <a:gd name="T2" fmla="*/ 0 w 8721"/>
                  <a:gd name="T3" fmla="*/ 0 h 418"/>
                  <a:gd name="T4" fmla="*/ 0 w 8721"/>
                  <a:gd name="T5" fmla="*/ 0 h 418"/>
                  <a:gd name="T6" fmla="*/ 0 w 8721"/>
                  <a:gd name="T7" fmla="*/ 0 h 418"/>
                  <a:gd name="T8" fmla="*/ 0 w 8721"/>
                  <a:gd name="T9" fmla="*/ 0 h 418"/>
                  <a:gd name="T10" fmla="*/ 0 w 8721"/>
                  <a:gd name="T11" fmla="*/ 0 h 418"/>
                  <a:gd name="T12" fmla="*/ 0 w 8721"/>
                  <a:gd name="T13" fmla="*/ 0 h 418"/>
                  <a:gd name="T14" fmla="*/ 0 w 8721"/>
                  <a:gd name="T15" fmla="*/ 0 h 418"/>
                  <a:gd name="T16" fmla="*/ 0 w 8721"/>
                  <a:gd name="T17" fmla="*/ 0 h 418"/>
                  <a:gd name="T18" fmla="*/ 0 w 8721"/>
                  <a:gd name="T19" fmla="*/ 0 h 418"/>
                  <a:gd name="T20" fmla="*/ 0 w 8721"/>
                  <a:gd name="T21" fmla="*/ 0 h 418"/>
                  <a:gd name="T22" fmla="*/ 0 w 8721"/>
                  <a:gd name="T23" fmla="*/ 0 h 418"/>
                  <a:gd name="T24" fmla="*/ 0 w 8721"/>
                  <a:gd name="T25" fmla="*/ 0 h 418"/>
                  <a:gd name="T26" fmla="*/ 0 w 8721"/>
                  <a:gd name="T27" fmla="*/ 0 h 418"/>
                  <a:gd name="T28" fmla="*/ 0 w 8721"/>
                  <a:gd name="T29" fmla="*/ 0 h 418"/>
                  <a:gd name="T30" fmla="*/ 0 w 8721"/>
                  <a:gd name="T31" fmla="*/ 0 h 418"/>
                  <a:gd name="T32" fmla="*/ 0 w 8721"/>
                  <a:gd name="T33" fmla="*/ 0 h 418"/>
                  <a:gd name="T34" fmla="*/ 0 w 8721"/>
                  <a:gd name="T35" fmla="*/ 0 h 418"/>
                  <a:gd name="T36" fmla="*/ 0 w 8721"/>
                  <a:gd name="T37" fmla="*/ 0 h 418"/>
                  <a:gd name="T38" fmla="*/ 0 w 8721"/>
                  <a:gd name="T39" fmla="*/ 0 h 418"/>
                  <a:gd name="T40" fmla="*/ 0 w 8721"/>
                  <a:gd name="T41" fmla="*/ 0 h 418"/>
                  <a:gd name="T42" fmla="*/ 0 w 8721"/>
                  <a:gd name="T43" fmla="*/ 0 h 418"/>
                  <a:gd name="T44" fmla="*/ 0 w 8721"/>
                  <a:gd name="T45" fmla="*/ 0 h 418"/>
                  <a:gd name="T46" fmla="*/ 0 w 8721"/>
                  <a:gd name="T47" fmla="*/ 0 h 418"/>
                  <a:gd name="T48" fmla="*/ 0 w 8721"/>
                  <a:gd name="T49" fmla="*/ 0 h 418"/>
                  <a:gd name="T50" fmla="*/ 0 w 8721"/>
                  <a:gd name="T51" fmla="*/ 0 h 418"/>
                  <a:gd name="T52" fmla="*/ 0 w 8721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721"/>
                  <a:gd name="T82" fmla="*/ 0 h 418"/>
                  <a:gd name="T83" fmla="*/ 8721 w 8721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721" h="418">
                    <a:moveTo>
                      <a:pt x="8634" y="418"/>
                    </a:moveTo>
                    <a:lnTo>
                      <a:pt x="0" y="418"/>
                    </a:lnTo>
                    <a:lnTo>
                      <a:pt x="24" y="390"/>
                    </a:lnTo>
                    <a:lnTo>
                      <a:pt x="47" y="363"/>
                    </a:lnTo>
                    <a:lnTo>
                      <a:pt x="68" y="336"/>
                    </a:lnTo>
                    <a:lnTo>
                      <a:pt x="88" y="309"/>
                    </a:lnTo>
                    <a:lnTo>
                      <a:pt x="108" y="282"/>
                    </a:lnTo>
                    <a:lnTo>
                      <a:pt x="125" y="256"/>
                    </a:lnTo>
                    <a:lnTo>
                      <a:pt x="142" y="229"/>
                    </a:lnTo>
                    <a:lnTo>
                      <a:pt x="157" y="203"/>
                    </a:lnTo>
                    <a:lnTo>
                      <a:pt x="171" y="177"/>
                    </a:lnTo>
                    <a:lnTo>
                      <a:pt x="185" y="152"/>
                    </a:lnTo>
                    <a:lnTo>
                      <a:pt x="196" y="125"/>
                    </a:lnTo>
                    <a:lnTo>
                      <a:pt x="207" y="100"/>
                    </a:lnTo>
                    <a:lnTo>
                      <a:pt x="216" y="75"/>
                    </a:lnTo>
                    <a:lnTo>
                      <a:pt x="224" y="50"/>
                    </a:lnTo>
                    <a:lnTo>
                      <a:pt x="231" y="25"/>
                    </a:lnTo>
                    <a:lnTo>
                      <a:pt x="237" y="0"/>
                    </a:lnTo>
                    <a:lnTo>
                      <a:pt x="8721" y="0"/>
                    </a:lnTo>
                    <a:lnTo>
                      <a:pt x="8713" y="51"/>
                    </a:lnTo>
                    <a:lnTo>
                      <a:pt x="8704" y="104"/>
                    </a:lnTo>
                    <a:lnTo>
                      <a:pt x="8695" y="155"/>
                    </a:lnTo>
                    <a:lnTo>
                      <a:pt x="8684" y="208"/>
                    </a:lnTo>
                    <a:lnTo>
                      <a:pt x="8672" y="261"/>
                    </a:lnTo>
                    <a:lnTo>
                      <a:pt x="8660" y="314"/>
                    </a:lnTo>
                    <a:lnTo>
                      <a:pt x="8647" y="365"/>
                    </a:lnTo>
                    <a:lnTo>
                      <a:pt x="8634" y="418"/>
                    </a:lnTo>
                    <a:close/>
                  </a:path>
                </a:pathLst>
              </a:custGeom>
              <a:solidFill>
                <a:srgbClr val="F0A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4" name="Freeform 2341"/>
              <p:cNvSpPr>
                <a:spLocks/>
              </p:cNvSpPr>
              <p:nvPr/>
            </p:nvSpPr>
            <p:spPr bwMode="auto">
              <a:xfrm>
                <a:off x="1225" y="3110"/>
                <a:ext cx="2148" cy="105"/>
              </a:xfrm>
              <a:custGeom>
                <a:avLst/>
                <a:gdLst>
                  <a:gd name="T0" fmla="*/ 0 w 8592"/>
                  <a:gd name="T1" fmla="*/ 0 h 419"/>
                  <a:gd name="T2" fmla="*/ 0 w 8592"/>
                  <a:gd name="T3" fmla="*/ 0 h 419"/>
                  <a:gd name="T4" fmla="*/ 0 w 8592"/>
                  <a:gd name="T5" fmla="*/ 0 h 419"/>
                  <a:gd name="T6" fmla="*/ 0 w 8592"/>
                  <a:gd name="T7" fmla="*/ 0 h 419"/>
                  <a:gd name="T8" fmla="*/ 0 w 8592"/>
                  <a:gd name="T9" fmla="*/ 0 h 419"/>
                  <a:gd name="T10" fmla="*/ 0 w 8592"/>
                  <a:gd name="T11" fmla="*/ 0 h 419"/>
                  <a:gd name="T12" fmla="*/ 0 w 8592"/>
                  <a:gd name="T13" fmla="*/ 0 h 419"/>
                  <a:gd name="T14" fmla="*/ 0 w 8592"/>
                  <a:gd name="T15" fmla="*/ 0 h 419"/>
                  <a:gd name="T16" fmla="*/ 0 w 8592"/>
                  <a:gd name="T17" fmla="*/ 0 h 419"/>
                  <a:gd name="T18" fmla="*/ 0 w 8592"/>
                  <a:gd name="T19" fmla="*/ 0 h 419"/>
                  <a:gd name="T20" fmla="*/ 0 w 8592"/>
                  <a:gd name="T21" fmla="*/ 0 h 419"/>
                  <a:gd name="T22" fmla="*/ 0 w 8592"/>
                  <a:gd name="T23" fmla="*/ 0 h 419"/>
                  <a:gd name="T24" fmla="*/ 0 w 8592"/>
                  <a:gd name="T25" fmla="*/ 0 h 419"/>
                  <a:gd name="T26" fmla="*/ 0 w 8592"/>
                  <a:gd name="T27" fmla="*/ 0 h 419"/>
                  <a:gd name="T28" fmla="*/ 0 w 8592"/>
                  <a:gd name="T29" fmla="*/ 0 h 419"/>
                  <a:gd name="T30" fmla="*/ 0 w 8592"/>
                  <a:gd name="T31" fmla="*/ 0 h 419"/>
                  <a:gd name="T32" fmla="*/ 0 w 8592"/>
                  <a:gd name="T33" fmla="*/ 0 h 419"/>
                  <a:gd name="T34" fmla="*/ 0 w 8592"/>
                  <a:gd name="T35" fmla="*/ 0 h 419"/>
                  <a:gd name="T36" fmla="*/ 0 w 8592"/>
                  <a:gd name="T37" fmla="*/ 0 h 419"/>
                  <a:gd name="T38" fmla="*/ 0 w 8592"/>
                  <a:gd name="T39" fmla="*/ 0 h 419"/>
                  <a:gd name="T40" fmla="*/ 0 w 8592"/>
                  <a:gd name="T41" fmla="*/ 0 h 419"/>
                  <a:gd name="T42" fmla="*/ 0 w 8592"/>
                  <a:gd name="T43" fmla="*/ 0 h 419"/>
                  <a:gd name="T44" fmla="*/ 0 w 8592"/>
                  <a:gd name="T45" fmla="*/ 0 h 419"/>
                  <a:gd name="T46" fmla="*/ 0 w 8592"/>
                  <a:gd name="T47" fmla="*/ 0 h 419"/>
                  <a:gd name="T48" fmla="*/ 0 w 8592"/>
                  <a:gd name="T49" fmla="*/ 0 h 419"/>
                  <a:gd name="T50" fmla="*/ 0 w 8592"/>
                  <a:gd name="T51" fmla="*/ 0 h 419"/>
                  <a:gd name="T52" fmla="*/ 0 w 8592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592"/>
                  <a:gd name="T82" fmla="*/ 0 h 419"/>
                  <a:gd name="T83" fmla="*/ 8592 w 8592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592" h="419">
                    <a:moveTo>
                      <a:pt x="8530" y="419"/>
                    </a:moveTo>
                    <a:lnTo>
                      <a:pt x="0" y="419"/>
                    </a:lnTo>
                    <a:lnTo>
                      <a:pt x="15" y="391"/>
                    </a:lnTo>
                    <a:lnTo>
                      <a:pt x="29" y="363"/>
                    </a:lnTo>
                    <a:lnTo>
                      <a:pt x="41" y="335"/>
                    </a:lnTo>
                    <a:lnTo>
                      <a:pt x="53" y="309"/>
                    </a:lnTo>
                    <a:lnTo>
                      <a:pt x="62" y="281"/>
                    </a:lnTo>
                    <a:lnTo>
                      <a:pt x="71" y="255"/>
                    </a:lnTo>
                    <a:lnTo>
                      <a:pt x="78" y="229"/>
                    </a:lnTo>
                    <a:lnTo>
                      <a:pt x="85" y="202"/>
                    </a:lnTo>
                    <a:lnTo>
                      <a:pt x="90" y="177"/>
                    </a:lnTo>
                    <a:lnTo>
                      <a:pt x="94" y="151"/>
                    </a:lnTo>
                    <a:lnTo>
                      <a:pt x="97" y="126"/>
                    </a:lnTo>
                    <a:lnTo>
                      <a:pt x="98" y="100"/>
                    </a:lnTo>
                    <a:lnTo>
                      <a:pt x="99" y="74"/>
                    </a:lnTo>
                    <a:lnTo>
                      <a:pt x="98" y="49"/>
                    </a:lnTo>
                    <a:lnTo>
                      <a:pt x="97" y="25"/>
                    </a:lnTo>
                    <a:lnTo>
                      <a:pt x="94" y="0"/>
                    </a:lnTo>
                    <a:lnTo>
                      <a:pt x="8592" y="0"/>
                    </a:lnTo>
                    <a:lnTo>
                      <a:pt x="8587" y="50"/>
                    </a:lnTo>
                    <a:lnTo>
                      <a:pt x="8582" y="102"/>
                    </a:lnTo>
                    <a:lnTo>
                      <a:pt x="8575" y="155"/>
                    </a:lnTo>
                    <a:lnTo>
                      <a:pt x="8567" y="206"/>
                    </a:lnTo>
                    <a:lnTo>
                      <a:pt x="8559" y="259"/>
                    </a:lnTo>
                    <a:lnTo>
                      <a:pt x="8550" y="312"/>
                    </a:lnTo>
                    <a:lnTo>
                      <a:pt x="8541" y="364"/>
                    </a:lnTo>
                    <a:lnTo>
                      <a:pt x="8530" y="419"/>
                    </a:lnTo>
                    <a:close/>
                  </a:path>
                </a:pathLst>
              </a:custGeom>
              <a:solidFill>
                <a:srgbClr val="EE9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5" name="Freeform 2342"/>
              <p:cNvSpPr>
                <a:spLocks/>
              </p:cNvSpPr>
              <p:nvPr/>
            </p:nvSpPr>
            <p:spPr bwMode="auto">
              <a:xfrm>
                <a:off x="1233" y="3058"/>
                <a:ext cx="2142" cy="104"/>
              </a:xfrm>
              <a:custGeom>
                <a:avLst/>
                <a:gdLst>
                  <a:gd name="T0" fmla="*/ 0 w 8569"/>
                  <a:gd name="T1" fmla="*/ 0 h 419"/>
                  <a:gd name="T2" fmla="*/ 0 w 8569"/>
                  <a:gd name="T3" fmla="*/ 0 h 419"/>
                  <a:gd name="T4" fmla="*/ 0 w 8569"/>
                  <a:gd name="T5" fmla="*/ 0 h 419"/>
                  <a:gd name="T6" fmla="*/ 0 w 8569"/>
                  <a:gd name="T7" fmla="*/ 0 h 419"/>
                  <a:gd name="T8" fmla="*/ 0 w 8569"/>
                  <a:gd name="T9" fmla="*/ 0 h 419"/>
                  <a:gd name="T10" fmla="*/ 0 w 8569"/>
                  <a:gd name="T11" fmla="*/ 0 h 419"/>
                  <a:gd name="T12" fmla="*/ 0 w 8569"/>
                  <a:gd name="T13" fmla="*/ 0 h 419"/>
                  <a:gd name="T14" fmla="*/ 0 w 8569"/>
                  <a:gd name="T15" fmla="*/ 0 h 419"/>
                  <a:gd name="T16" fmla="*/ 0 w 8569"/>
                  <a:gd name="T17" fmla="*/ 0 h 419"/>
                  <a:gd name="T18" fmla="*/ 0 w 8569"/>
                  <a:gd name="T19" fmla="*/ 0 h 419"/>
                  <a:gd name="T20" fmla="*/ 0 w 8569"/>
                  <a:gd name="T21" fmla="*/ 0 h 419"/>
                  <a:gd name="T22" fmla="*/ 0 w 8569"/>
                  <a:gd name="T23" fmla="*/ 0 h 419"/>
                  <a:gd name="T24" fmla="*/ 0 w 8569"/>
                  <a:gd name="T25" fmla="*/ 0 h 419"/>
                  <a:gd name="T26" fmla="*/ 0 w 8569"/>
                  <a:gd name="T27" fmla="*/ 0 h 419"/>
                  <a:gd name="T28" fmla="*/ 0 w 8569"/>
                  <a:gd name="T29" fmla="*/ 0 h 419"/>
                  <a:gd name="T30" fmla="*/ 0 w 8569"/>
                  <a:gd name="T31" fmla="*/ 0 h 419"/>
                  <a:gd name="T32" fmla="*/ 0 w 8569"/>
                  <a:gd name="T33" fmla="*/ 0 h 419"/>
                  <a:gd name="T34" fmla="*/ 0 w 8569"/>
                  <a:gd name="T35" fmla="*/ 0 h 419"/>
                  <a:gd name="T36" fmla="*/ 0 w 8569"/>
                  <a:gd name="T37" fmla="*/ 0 h 419"/>
                  <a:gd name="T38" fmla="*/ 0 w 8569"/>
                  <a:gd name="T39" fmla="*/ 0 h 419"/>
                  <a:gd name="T40" fmla="*/ 0 w 8569"/>
                  <a:gd name="T41" fmla="*/ 0 h 419"/>
                  <a:gd name="T42" fmla="*/ 0 w 8569"/>
                  <a:gd name="T43" fmla="*/ 0 h 419"/>
                  <a:gd name="T44" fmla="*/ 0 w 8569"/>
                  <a:gd name="T45" fmla="*/ 0 h 419"/>
                  <a:gd name="T46" fmla="*/ 0 w 8569"/>
                  <a:gd name="T47" fmla="*/ 0 h 419"/>
                  <a:gd name="T48" fmla="*/ 0 w 8569"/>
                  <a:gd name="T49" fmla="*/ 0 h 419"/>
                  <a:gd name="T50" fmla="*/ 0 w 8569"/>
                  <a:gd name="T51" fmla="*/ 0 h 419"/>
                  <a:gd name="T52" fmla="*/ 0 w 8569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569"/>
                  <a:gd name="T82" fmla="*/ 0 h 419"/>
                  <a:gd name="T83" fmla="*/ 8569 w 8569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569" h="419">
                    <a:moveTo>
                      <a:pt x="8536" y="419"/>
                    </a:moveTo>
                    <a:lnTo>
                      <a:pt x="52" y="419"/>
                    </a:lnTo>
                    <a:lnTo>
                      <a:pt x="58" y="391"/>
                    </a:lnTo>
                    <a:lnTo>
                      <a:pt x="63" y="363"/>
                    </a:lnTo>
                    <a:lnTo>
                      <a:pt x="66" y="337"/>
                    </a:lnTo>
                    <a:lnTo>
                      <a:pt x="67" y="309"/>
                    </a:lnTo>
                    <a:lnTo>
                      <a:pt x="68" y="283"/>
                    </a:lnTo>
                    <a:lnTo>
                      <a:pt x="67" y="256"/>
                    </a:lnTo>
                    <a:lnTo>
                      <a:pt x="66" y="230"/>
                    </a:lnTo>
                    <a:lnTo>
                      <a:pt x="62" y="204"/>
                    </a:lnTo>
                    <a:lnTo>
                      <a:pt x="58" y="177"/>
                    </a:lnTo>
                    <a:lnTo>
                      <a:pt x="52" y="152"/>
                    </a:lnTo>
                    <a:lnTo>
                      <a:pt x="46" y="126"/>
                    </a:lnTo>
                    <a:lnTo>
                      <a:pt x="39" y="101"/>
                    </a:lnTo>
                    <a:lnTo>
                      <a:pt x="30" y="76"/>
                    </a:lnTo>
                    <a:lnTo>
                      <a:pt x="21" y="50"/>
                    </a:lnTo>
                    <a:lnTo>
                      <a:pt x="10" y="25"/>
                    </a:lnTo>
                    <a:lnTo>
                      <a:pt x="0" y="0"/>
                    </a:lnTo>
                    <a:lnTo>
                      <a:pt x="8569" y="0"/>
                    </a:lnTo>
                    <a:lnTo>
                      <a:pt x="8569" y="50"/>
                    </a:lnTo>
                    <a:lnTo>
                      <a:pt x="8568" y="102"/>
                    </a:lnTo>
                    <a:lnTo>
                      <a:pt x="8565" y="153"/>
                    </a:lnTo>
                    <a:lnTo>
                      <a:pt x="8561" y="205"/>
                    </a:lnTo>
                    <a:lnTo>
                      <a:pt x="8556" y="258"/>
                    </a:lnTo>
                    <a:lnTo>
                      <a:pt x="8551" y="310"/>
                    </a:lnTo>
                    <a:lnTo>
                      <a:pt x="8544" y="365"/>
                    </a:lnTo>
                    <a:lnTo>
                      <a:pt x="8536" y="419"/>
                    </a:lnTo>
                    <a:close/>
                  </a:path>
                </a:pathLst>
              </a:custGeom>
              <a:solidFill>
                <a:srgbClr val="ED96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6" name="Freeform 2343"/>
              <p:cNvSpPr>
                <a:spLocks/>
              </p:cNvSpPr>
              <p:nvPr/>
            </p:nvSpPr>
            <p:spPr bwMode="auto">
              <a:xfrm>
                <a:off x="1199" y="3006"/>
                <a:ext cx="2176" cy="104"/>
              </a:xfrm>
              <a:custGeom>
                <a:avLst/>
                <a:gdLst>
                  <a:gd name="T0" fmla="*/ 0 w 8704"/>
                  <a:gd name="T1" fmla="*/ 0 h 418"/>
                  <a:gd name="T2" fmla="*/ 0 w 8704"/>
                  <a:gd name="T3" fmla="*/ 0 h 418"/>
                  <a:gd name="T4" fmla="*/ 0 w 8704"/>
                  <a:gd name="T5" fmla="*/ 0 h 418"/>
                  <a:gd name="T6" fmla="*/ 0 w 8704"/>
                  <a:gd name="T7" fmla="*/ 0 h 418"/>
                  <a:gd name="T8" fmla="*/ 0 w 8704"/>
                  <a:gd name="T9" fmla="*/ 0 h 418"/>
                  <a:gd name="T10" fmla="*/ 0 w 8704"/>
                  <a:gd name="T11" fmla="*/ 0 h 418"/>
                  <a:gd name="T12" fmla="*/ 0 w 8704"/>
                  <a:gd name="T13" fmla="*/ 0 h 418"/>
                  <a:gd name="T14" fmla="*/ 0 w 8704"/>
                  <a:gd name="T15" fmla="*/ 0 h 418"/>
                  <a:gd name="T16" fmla="*/ 0 w 8704"/>
                  <a:gd name="T17" fmla="*/ 0 h 418"/>
                  <a:gd name="T18" fmla="*/ 0 w 8704"/>
                  <a:gd name="T19" fmla="*/ 0 h 418"/>
                  <a:gd name="T20" fmla="*/ 0 w 8704"/>
                  <a:gd name="T21" fmla="*/ 0 h 418"/>
                  <a:gd name="T22" fmla="*/ 0 w 8704"/>
                  <a:gd name="T23" fmla="*/ 0 h 418"/>
                  <a:gd name="T24" fmla="*/ 0 w 8704"/>
                  <a:gd name="T25" fmla="*/ 0 h 418"/>
                  <a:gd name="T26" fmla="*/ 0 w 8704"/>
                  <a:gd name="T27" fmla="*/ 0 h 418"/>
                  <a:gd name="T28" fmla="*/ 0 w 8704"/>
                  <a:gd name="T29" fmla="*/ 0 h 418"/>
                  <a:gd name="T30" fmla="*/ 0 w 8704"/>
                  <a:gd name="T31" fmla="*/ 0 h 418"/>
                  <a:gd name="T32" fmla="*/ 0 w 8704"/>
                  <a:gd name="T33" fmla="*/ 0 h 418"/>
                  <a:gd name="T34" fmla="*/ 0 w 8704"/>
                  <a:gd name="T35" fmla="*/ 0 h 418"/>
                  <a:gd name="T36" fmla="*/ 0 w 8704"/>
                  <a:gd name="T37" fmla="*/ 0 h 418"/>
                  <a:gd name="T38" fmla="*/ 0 w 8704"/>
                  <a:gd name="T39" fmla="*/ 0 h 418"/>
                  <a:gd name="T40" fmla="*/ 0 w 8704"/>
                  <a:gd name="T41" fmla="*/ 0 h 418"/>
                  <a:gd name="T42" fmla="*/ 0 w 8704"/>
                  <a:gd name="T43" fmla="*/ 0 h 418"/>
                  <a:gd name="T44" fmla="*/ 0 w 8704"/>
                  <a:gd name="T45" fmla="*/ 0 h 418"/>
                  <a:gd name="T46" fmla="*/ 0 w 8704"/>
                  <a:gd name="T47" fmla="*/ 0 h 418"/>
                  <a:gd name="T48" fmla="*/ 0 w 8704"/>
                  <a:gd name="T49" fmla="*/ 0 h 418"/>
                  <a:gd name="T50" fmla="*/ 0 w 8704"/>
                  <a:gd name="T51" fmla="*/ 0 h 418"/>
                  <a:gd name="T52" fmla="*/ 0 w 8704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704"/>
                  <a:gd name="T82" fmla="*/ 0 h 418"/>
                  <a:gd name="T83" fmla="*/ 8704 w 8704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704" h="418">
                    <a:moveTo>
                      <a:pt x="8696" y="418"/>
                    </a:moveTo>
                    <a:lnTo>
                      <a:pt x="198" y="418"/>
                    </a:lnTo>
                    <a:lnTo>
                      <a:pt x="194" y="390"/>
                    </a:lnTo>
                    <a:lnTo>
                      <a:pt x="189" y="363"/>
                    </a:lnTo>
                    <a:lnTo>
                      <a:pt x="182" y="335"/>
                    </a:lnTo>
                    <a:lnTo>
                      <a:pt x="174" y="309"/>
                    </a:lnTo>
                    <a:lnTo>
                      <a:pt x="165" y="282"/>
                    </a:lnTo>
                    <a:lnTo>
                      <a:pt x="154" y="254"/>
                    </a:lnTo>
                    <a:lnTo>
                      <a:pt x="144" y="228"/>
                    </a:lnTo>
                    <a:lnTo>
                      <a:pt x="131" y="203"/>
                    </a:lnTo>
                    <a:lnTo>
                      <a:pt x="117" y="177"/>
                    </a:lnTo>
                    <a:lnTo>
                      <a:pt x="104" y="150"/>
                    </a:lnTo>
                    <a:lnTo>
                      <a:pt x="88" y="125"/>
                    </a:lnTo>
                    <a:lnTo>
                      <a:pt x="73" y="100"/>
                    </a:lnTo>
                    <a:lnTo>
                      <a:pt x="55" y="75"/>
                    </a:lnTo>
                    <a:lnTo>
                      <a:pt x="38" y="50"/>
                    </a:lnTo>
                    <a:lnTo>
                      <a:pt x="20" y="25"/>
                    </a:lnTo>
                    <a:lnTo>
                      <a:pt x="0" y="0"/>
                    </a:lnTo>
                    <a:lnTo>
                      <a:pt x="8689" y="0"/>
                    </a:lnTo>
                    <a:lnTo>
                      <a:pt x="8695" y="49"/>
                    </a:lnTo>
                    <a:lnTo>
                      <a:pt x="8700" y="97"/>
                    </a:lnTo>
                    <a:lnTo>
                      <a:pt x="8703" y="149"/>
                    </a:lnTo>
                    <a:lnTo>
                      <a:pt x="8704" y="200"/>
                    </a:lnTo>
                    <a:lnTo>
                      <a:pt x="8704" y="253"/>
                    </a:lnTo>
                    <a:lnTo>
                      <a:pt x="8703" y="307"/>
                    </a:lnTo>
                    <a:lnTo>
                      <a:pt x="8700" y="363"/>
                    </a:lnTo>
                    <a:lnTo>
                      <a:pt x="8696" y="418"/>
                    </a:lnTo>
                    <a:close/>
                  </a:path>
                </a:pathLst>
              </a:custGeom>
              <a:solidFill>
                <a:srgbClr val="EC9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7" name="Freeform 2344"/>
              <p:cNvSpPr>
                <a:spLocks/>
              </p:cNvSpPr>
              <p:nvPr/>
            </p:nvSpPr>
            <p:spPr bwMode="auto">
              <a:xfrm>
                <a:off x="1149" y="2954"/>
                <a:ext cx="2226" cy="104"/>
              </a:xfrm>
              <a:custGeom>
                <a:avLst/>
                <a:gdLst>
                  <a:gd name="T0" fmla="*/ 0 w 8902"/>
                  <a:gd name="T1" fmla="*/ 0 h 417"/>
                  <a:gd name="T2" fmla="*/ 0 w 8902"/>
                  <a:gd name="T3" fmla="*/ 0 h 417"/>
                  <a:gd name="T4" fmla="*/ 0 w 8902"/>
                  <a:gd name="T5" fmla="*/ 0 h 417"/>
                  <a:gd name="T6" fmla="*/ 0 w 8902"/>
                  <a:gd name="T7" fmla="*/ 0 h 417"/>
                  <a:gd name="T8" fmla="*/ 0 w 8902"/>
                  <a:gd name="T9" fmla="*/ 0 h 417"/>
                  <a:gd name="T10" fmla="*/ 0 w 8902"/>
                  <a:gd name="T11" fmla="*/ 0 h 417"/>
                  <a:gd name="T12" fmla="*/ 0 w 8902"/>
                  <a:gd name="T13" fmla="*/ 0 h 417"/>
                  <a:gd name="T14" fmla="*/ 0 w 8902"/>
                  <a:gd name="T15" fmla="*/ 0 h 417"/>
                  <a:gd name="T16" fmla="*/ 0 w 8902"/>
                  <a:gd name="T17" fmla="*/ 0 h 417"/>
                  <a:gd name="T18" fmla="*/ 0 w 8902"/>
                  <a:gd name="T19" fmla="*/ 0 h 417"/>
                  <a:gd name="T20" fmla="*/ 0 w 8902"/>
                  <a:gd name="T21" fmla="*/ 0 h 417"/>
                  <a:gd name="T22" fmla="*/ 0 w 8902"/>
                  <a:gd name="T23" fmla="*/ 0 h 417"/>
                  <a:gd name="T24" fmla="*/ 0 w 8902"/>
                  <a:gd name="T25" fmla="*/ 0 h 417"/>
                  <a:gd name="T26" fmla="*/ 0 w 8902"/>
                  <a:gd name="T27" fmla="*/ 0 h 417"/>
                  <a:gd name="T28" fmla="*/ 0 w 8902"/>
                  <a:gd name="T29" fmla="*/ 0 h 417"/>
                  <a:gd name="T30" fmla="*/ 0 w 8902"/>
                  <a:gd name="T31" fmla="*/ 0 h 417"/>
                  <a:gd name="T32" fmla="*/ 0 w 8902"/>
                  <a:gd name="T33" fmla="*/ 0 h 417"/>
                  <a:gd name="T34" fmla="*/ 0 w 8902"/>
                  <a:gd name="T35" fmla="*/ 0 h 417"/>
                  <a:gd name="T36" fmla="*/ 0 w 8902"/>
                  <a:gd name="T37" fmla="*/ 0 h 417"/>
                  <a:gd name="T38" fmla="*/ 0 w 8902"/>
                  <a:gd name="T39" fmla="*/ 0 h 417"/>
                  <a:gd name="T40" fmla="*/ 0 w 8902"/>
                  <a:gd name="T41" fmla="*/ 0 h 417"/>
                  <a:gd name="T42" fmla="*/ 0 w 8902"/>
                  <a:gd name="T43" fmla="*/ 0 h 417"/>
                  <a:gd name="T44" fmla="*/ 0 w 8902"/>
                  <a:gd name="T45" fmla="*/ 0 h 417"/>
                  <a:gd name="T46" fmla="*/ 0 w 8902"/>
                  <a:gd name="T47" fmla="*/ 0 h 417"/>
                  <a:gd name="T48" fmla="*/ 0 w 8902"/>
                  <a:gd name="T49" fmla="*/ 0 h 4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902"/>
                  <a:gd name="T76" fmla="*/ 0 h 417"/>
                  <a:gd name="T77" fmla="*/ 8902 w 8902"/>
                  <a:gd name="T78" fmla="*/ 417 h 4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902" h="417">
                    <a:moveTo>
                      <a:pt x="8902" y="417"/>
                    </a:moveTo>
                    <a:lnTo>
                      <a:pt x="333" y="417"/>
                    </a:lnTo>
                    <a:lnTo>
                      <a:pt x="318" y="391"/>
                    </a:lnTo>
                    <a:lnTo>
                      <a:pt x="304" y="363"/>
                    </a:lnTo>
                    <a:lnTo>
                      <a:pt x="288" y="335"/>
                    </a:lnTo>
                    <a:lnTo>
                      <a:pt x="271" y="309"/>
                    </a:lnTo>
                    <a:lnTo>
                      <a:pt x="252" y="281"/>
                    </a:lnTo>
                    <a:lnTo>
                      <a:pt x="234" y="255"/>
                    </a:lnTo>
                    <a:lnTo>
                      <a:pt x="214" y="229"/>
                    </a:lnTo>
                    <a:lnTo>
                      <a:pt x="193" y="202"/>
                    </a:lnTo>
                    <a:lnTo>
                      <a:pt x="172" y="177"/>
                    </a:lnTo>
                    <a:lnTo>
                      <a:pt x="149" y="151"/>
                    </a:lnTo>
                    <a:lnTo>
                      <a:pt x="125" y="126"/>
                    </a:lnTo>
                    <a:lnTo>
                      <a:pt x="102" y="99"/>
                    </a:lnTo>
                    <a:lnTo>
                      <a:pt x="51" y="49"/>
                    </a:lnTo>
                    <a:lnTo>
                      <a:pt x="0" y="0"/>
                    </a:lnTo>
                    <a:lnTo>
                      <a:pt x="8839" y="0"/>
                    </a:lnTo>
                    <a:lnTo>
                      <a:pt x="8853" y="45"/>
                    </a:lnTo>
                    <a:lnTo>
                      <a:pt x="8866" y="94"/>
                    </a:lnTo>
                    <a:lnTo>
                      <a:pt x="8877" y="143"/>
                    </a:lnTo>
                    <a:lnTo>
                      <a:pt x="8885" y="196"/>
                    </a:lnTo>
                    <a:lnTo>
                      <a:pt x="8893" y="248"/>
                    </a:lnTo>
                    <a:lnTo>
                      <a:pt x="8897" y="304"/>
                    </a:lnTo>
                    <a:lnTo>
                      <a:pt x="8901" y="361"/>
                    </a:lnTo>
                    <a:lnTo>
                      <a:pt x="8902" y="417"/>
                    </a:lnTo>
                    <a:close/>
                  </a:path>
                </a:pathLst>
              </a:custGeom>
              <a:solidFill>
                <a:srgbClr val="EB8E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8" name="Freeform 2345"/>
              <p:cNvSpPr>
                <a:spLocks/>
              </p:cNvSpPr>
              <p:nvPr/>
            </p:nvSpPr>
            <p:spPr bwMode="auto">
              <a:xfrm>
                <a:off x="1088" y="2901"/>
                <a:ext cx="2283" cy="105"/>
              </a:xfrm>
              <a:custGeom>
                <a:avLst/>
                <a:gdLst>
                  <a:gd name="T0" fmla="*/ 0 w 9134"/>
                  <a:gd name="T1" fmla="*/ 0 h 419"/>
                  <a:gd name="T2" fmla="*/ 0 w 9134"/>
                  <a:gd name="T3" fmla="*/ 0 h 419"/>
                  <a:gd name="T4" fmla="*/ 0 w 9134"/>
                  <a:gd name="T5" fmla="*/ 0 h 419"/>
                  <a:gd name="T6" fmla="*/ 0 w 9134"/>
                  <a:gd name="T7" fmla="*/ 0 h 419"/>
                  <a:gd name="T8" fmla="*/ 0 w 9134"/>
                  <a:gd name="T9" fmla="*/ 0 h 419"/>
                  <a:gd name="T10" fmla="*/ 0 w 9134"/>
                  <a:gd name="T11" fmla="*/ 0 h 419"/>
                  <a:gd name="T12" fmla="*/ 0 w 9134"/>
                  <a:gd name="T13" fmla="*/ 0 h 419"/>
                  <a:gd name="T14" fmla="*/ 0 w 9134"/>
                  <a:gd name="T15" fmla="*/ 0 h 419"/>
                  <a:gd name="T16" fmla="*/ 0 w 9134"/>
                  <a:gd name="T17" fmla="*/ 0 h 419"/>
                  <a:gd name="T18" fmla="*/ 0 w 9134"/>
                  <a:gd name="T19" fmla="*/ 0 h 419"/>
                  <a:gd name="T20" fmla="*/ 0 w 9134"/>
                  <a:gd name="T21" fmla="*/ 0 h 419"/>
                  <a:gd name="T22" fmla="*/ 0 w 9134"/>
                  <a:gd name="T23" fmla="*/ 0 h 419"/>
                  <a:gd name="T24" fmla="*/ 0 w 9134"/>
                  <a:gd name="T25" fmla="*/ 0 h 419"/>
                  <a:gd name="T26" fmla="*/ 0 w 9134"/>
                  <a:gd name="T27" fmla="*/ 0 h 419"/>
                  <a:gd name="T28" fmla="*/ 0 w 9134"/>
                  <a:gd name="T29" fmla="*/ 0 h 419"/>
                  <a:gd name="T30" fmla="*/ 0 w 9134"/>
                  <a:gd name="T31" fmla="*/ 0 h 419"/>
                  <a:gd name="T32" fmla="*/ 0 w 9134"/>
                  <a:gd name="T33" fmla="*/ 0 h 419"/>
                  <a:gd name="T34" fmla="*/ 0 w 9134"/>
                  <a:gd name="T35" fmla="*/ 0 h 419"/>
                  <a:gd name="T36" fmla="*/ 0 w 9134"/>
                  <a:gd name="T37" fmla="*/ 0 h 419"/>
                  <a:gd name="T38" fmla="*/ 0 w 9134"/>
                  <a:gd name="T39" fmla="*/ 0 h 419"/>
                  <a:gd name="T40" fmla="*/ 0 w 9134"/>
                  <a:gd name="T41" fmla="*/ 0 h 419"/>
                  <a:gd name="T42" fmla="*/ 0 w 9134"/>
                  <a:gd name="T43" fmla="*/ 0 h 419"/>
                  <a:gd name="T44" fmla="*/ 0 w 9134"/>
                  <a:gd name="T45" fmla="*/ 0 h 419"/>
                  <a:gd name="T46" fmla="*/ 0 w 9134"/>
                  <a:gd name="T47" fmla="*/ 0 h 419"/>
                  <a:gd name="T48" fmla="*/ 0 w 9134"/>
                  <a:gd name="T49" fmla="*/ 0 h 419"/>
                  <a:gd name="T50" fmla="*/ 0 w 9134"/>
                  <a:gd name="T51" fmla="*/ 0 h 419"/>
                  <a:gd name="T52" fmla="*/ 0 w 9134"/>
                  <a:gd name="T53" fmla="*/ 0 h 419"/>
                  <a:gd name="T54" fmla="*/ 0 w 9134"/>
                  <a:gd name="T55" fmla="*/ 0 h 419"/>
                  <a:gd name="T56" fmla="*/ 0 w 9134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134"/>
                  <a:gd name="T88" fmla="*/ 0 h 419"/>
                  <a:gd name="T89" fmla="*/ 9134 w 9134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134" h="419">
                    <a:moveTo>
                      <a:pt x="9134" y="419"/>
                    </a:moveTo>
                    <a:lnTo>
                      <a:pt x="445" y="419"/>
                    </a:lnTo>
                    <a:lnTo>
                      <a:pt x="422" y="391"/>
                    </a:lnTo>
                    <a:lnTo>
                      <a:pt x="399" y="363"/>
                    </a:lnTo>
                    <a:lnTo>
                      <a:pt x="374" y="337"/>
                    </a:lnTo>
                    <a:lnTo>
                      <a:pt x="349" y="309"/>
                    </a:lnTo>
                    <a:lnTo>
                      <a:pt x="296" y="256"/>
                    </a:lnTo>
                    <a:lnTo>
                      <a:pt x="240" y="204"/>
                    </a:lnTo>
                    <a:lnTo>
                      <a:pt x="182" y="152"/>
                    </a:lnTo>
                    <a:lnTo>
                      <a:pt x="123" y="101"/>
                    </a:lnTo>
                    <a:lnTo>
                      <a:pt x="62" y="50"/>
                    </a:lnTo>
                    <a:lnTo>
                      <a:pt x="0" y="0"/>
                    </a:lnTo>
                    <a:lnTo>
                      <a:pt x="8963" y="0"/>
                    </a:lnTo>
                    <a:lnTo>
                      <a:pt x="8980" y="20"/>
                    </a:lnTo>
                    <a:lnTo>
                      <a:pt x="8996" y="40"/>
                    </a:lnTo>
                    <a:lnTo>
                      <a:pt x="9012" y="62"/>
                    </a:lnTo>
                    <a:lnTo>
                      <a:pt x="9026" y="83"/>
                    </a:lnTo>
                    <a:lnTo>
                      <a:pt x="9039" y="107"/>
                    </a:lnTo>
                    <a:lnTo>
                      <a:pt x="9053" y="131"/>
                    </a:lnTo>
                    <a:lnTo>
                      <a:pt x="9065" y="156"/>
                    </a:lnTo>
                    <a:lnTo>
                      <a:pt x="9075" y="182"/>
                    </a:lnTo>
                    <a:lnTo>
                      <a:pt x="9086" y="209"/>
                    </a:lnTo>
                    <a:lnTo>
                      <a:pt x="9095" y="237"/>
                    </a:lnTo>
                    <a:lnTo>
                      <a:pt x="9103" y="266"/>
                    </a:lnTo>
                    <a:lnTo>
                      <a:pt x="9111" y="295"/>
                    </a:lnTo>
                    <a:lnTo>
                      <a:pt x="9117" y="325"/>
                    </a:lnTo>
                    <a:lnTo>
                      <a:pt x="9124" y="355"/>
                    </a:lnTo>
                    <a:lnTo>
                      <a:pt x="9129" y="387"/>
                    </a:lnTo>
                    <a:lnTo>
                      <a:pt x="9134" y="419"/>
                    </a:lnTo>
                    <a:close/>
                  </a:path>
                </a:pathLst>
              </a:custGeom>
              <a:solidFill>
                <a:srgbClr val="EB8A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59" name="Freeform 2346"/>
              <p:cNvSpPr>
                <a:spLocks/>
              </p:cNvSpPr>
              <p:nvPr/>
            </p:nvSpPr>
            <p:spPr bwMode="auto">
              <a:xfrm>
                <a:off x="1019" y="2849"/>
                <a:ext cx="2340" cy="105"/>
              </a:xfrm>
              <a:custGeom>
                <a:avLst/>
                <a:gdLst>
                  <a:gd name="T0" fmla="*/ 0 w 9359"/>
                  <a:gd name="T1" fmla="*/ 0 h 418"/>
                  <a:gd name="T2" fmla="*/ 0 w 9359"/>
                  <a:gd name="T3" fmla="*/ 0 h 418"/>
                  <a:gd name="T4" fmla="*/ 0 w 9359"/>
                  <a:gd name="T5" fmla="*/ 0 h 418"/>
                  <a:gd name="T6" fmla="*/ 0 w 9359"/>
                  <a:gd name="T7" fmla="*/ 0 h 418"/>
                  <a:gd name="T8" fmla="*/ 0 w 9359"/>
                  <a:gd name="T9" fmla="*/ 0 h 418"/>
                  <a:gd name="T10" fmla="*/ 0 w 9359"/>
                  <a:gd name="T11" fmla="*/ 0 h 418"/>
                  <a:gd name="T12" fmla="*/ 0 w 9359"/>
                  <a:gd name="T13" fmla="*/ 0 h 418"/>
                  <a:gd name="T14" fmla="*/ 0 w 9359"/>
                  <a:gd name="T15" fmla="*/ 0 h 418"/>
                  <a:gd name="T16" fmla="*/ 0 w 9359"/>
                  <a:gd name="T17" fmla="*/ 0 h 418"/>
                  <a:gd name="T18" fmla="*/ 0 w 9359"/>
                  <a:gd name="T19" fmla="*/ 0 h 418"/>
                  <a:gd name="T20" fmla="*/ 0 w 9359"/>
                  <a:gd name="T21" fmla="*/ 0 h 418"/>
                  <a:gd name="T22" fmla="*/ 0 w 9359"/>
                  <a:gd name="T23" fmla="*/ 0 h 418"/>
                  <a:gd name="T24" fmla="*/ 0 w 9359"/>
                  <a:gd name="T25" fmla="*/ 0 h 418"/>
                  <a:gd name="T26" fmla="*/ 0 w 9359"/>
                  <a:gd name="T27" fmla="*/ 0 h 418"/>
                  <a:gd name="T28" fmla="*/ 0 w 9359"/>
                  <a:gd name="T29" fmla="*/ 0 h 418"/>
                  <a:gd name="T30" fmla="*/ 0 w 9359"/>
                  <a:gd name="T31" fmla="*/ 0 h 418"/>
                  <a:gd name="T32" fmla="*/ 0 w 9359"/>
                  <a:gd name="T33" fmla="*/ 0 h 418"/>
                  <a:gd name="T34" fmla="*/ 0 w 9359"/>
                  <a:gd name="T35" fmla="*/ 0 h 418"/>
                  <a:gd name="T36" fmla="*/ 0 w 9359"/>
                  <a:gd name="T37" fmla="*/ 0 h 418"/>
                  <a:gd name="T38" fmla="*/ 0 w 9359"/>
                  <a:gd name="T39" fmla="*/ 0 h 418"/>
                  <a:gd name="T40" fmla="*/ 0 w 9359"/>
                  <a:gd name="T41" fmla="*/ 0 h 418"/>
                  <a:gd name="T42" fmla="*/ 0 w 9359"/>
                  <a:gd name="T43" fmla="*/ 0 h 418"/>
                  <a:gd name="T44" fmla="*/ 0 w 9359"/>
                  <a:gd name="T45" fmla="*/ 0 h 418"/>
                  <a:gd name="T46" fmla="*/ 0 w 9359"/>
                  <a:gd name="T47" fmla="*/ 0 h 418"/>
                  <a:gd name="T48" fmla="*/ 0 w 9359"/>
                  <a:gd name="T49" fmla="*/ 0 h 418"/>
                  <a:gd name="T50" fmla="*/ 0 w 9359"/>
                  <a:gd name="T51" fmla="*/ 0 h 418"/>
                  <a:gd name="T52" fmla="*/ 0 w 9359"/>
                  <a:gd name="T53" fmla="*/ 0 h 418"/>
                  <a:gd name="T54" fmla="*/ 0 w 9359"/>
                  <a:gd name="T55" fmla="*/ 0 h 418"/>
                  <a:gd name="T56" fmla="*/ 0 w 9359"/>
                  <a:gd name="T57" fmla="*/ 0 h 418"/>
                  <a:gd name="T58" fmla="*/ 0 w 9359"/>
                  <a:gd name="T59" fmla="*/ 0 h 418"/>
                  <a:gd name="T60" fmla="*/ 0 w 9359"/>
                  <a:gd name="T61" fmla="*/ 0 h 418"/>
                  <a:gd name="T62" fmla="*/ 0 w 9359"/>
                  <a:gd name="T63" fmla="*/ 0 h 418"/>
                  <a:gd name="T64" fmla="*/ 0 w 9359"/>
                  <a:gd name="T65" fmla="*/ 0 h 418"/>
                  <a:gd name="T66" fmla="*/ 0 w 9359"/>
                  <a:gd name="T67" fmla="*/ 0 h 418"/>
                  <a:gd name="T68" fmla="*/ 0 w 9359"/>
                  <a:gd name="T69" fmla="*/ 0 h 418"/>
                  <a:gd name="T70" fmla="*/ 0 w 9359"/>
                  <a:gd name="T71" fmla="*/ 0 h 418"/>
                  <a:gd name="T72" fmla="*/ 0 w 9359"/>
                  <a:gd name="T73" fmla="*/ 0 h 418"/>
                  <a:gd name="T74" fmla="*/ 0 w 9359"/>
                  <a:gd name="T75" fmla="*/ 0 h 418"/>
                  <a:gd name="T76" fmla="*/ 0 w 9359"/>
                  <a:gd name="T77" fmla="*/ 0 h 418"/>
                  <a:gd name="T78" fmla="*/ 0 w 9359"/>
                  <a:gd name="T79" fmla="*/ 0 h 418"/>
                  <a:gd name="T80" fmla="*/ 0 w 9359"/>
                  <a:gd name="T81" fmla="*/ 0 h 4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59"/>
                  <a:gd name="T124" fmla="*/ 0 h 418"/>
                  <a:gd name="T125" fmla="*/ 9359 w 9359"/>
                  <a:gd name="T126" fmla="*/ 418 h 4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59" h="418">
                    <a:moveTo>
                      <a:pt x="9359" y="418"/>
                    </a:moveTo>
                    <a:lnTo>
                      <a:pt x="520" y="418"/>
                    </a:lnTo>
                    <a:lnTo>
                      <a:pt x="459" y="363"/>
                    </a:lnTo>
                    <a:lnTo>
                      <a:pt x="396" y="309"/>
                    </a:lnTo>
                    <a:lnTo>
                      <a:pt x="331" y="256"/>
                    </a:lnTo>
                    <a:lnTo>
                      <a:pt x="266" y="203"/>
                    </a:lnTo>
                    <a:lnTo>
                      <a:pt x="199" y="152"/>
                    </a:lnTo>
                    <a:lnTo>
                      <a:pt x="133" y="100"/>
                    </a:lnTo>
                    <a:lnTo>
                      <a:pt x="66" y="50"/>
                    </a:lnTo>
                    <a:lnTo>
                      <a:pt x="0" y="0"/>
                    </a:lnTo>
                    <a:lnTo>
                      <a:pt x="8813" y="0"/>
                    </a:lnTo>
                    <a:lnTo>
                      <a:pt x="8829" y="13"/>
                    </a:lnTo>
                    <a:lnTo>
                      <a:pt x="8845" y="26"/>
                    </a:lnTo>
                    <a:lnTo>
                      <a:pt x="8862" y="37"/>
                    </a:lnTo>
                    <a:lnTo>
                      <a:pt x="8879" y="46"/>
                    </a:lnTo>
                    <a:lnTo>
                      <a:pt x="8897" y="54"/>
                    </a:lnTo>
                    <a:lnTo>
                      <a:pt x="8916" y="60"/>
                    </a:lnTo>
                    <a:lnTo>
                      <a:pt x="8935" y="66"/>
                    </a:lnTo>
                    <a:lnTo>
                      <a:pt x="8955" y="68"/>
                    </a:lnTo>
                    <a:lnTo>
                      <a:pt x="8975" y="71"/>
                    </a:lnTo>
                    <a:lnTo>
                      <a:pt x="8993" y="75"/>
                    </a:lnTo>
                    <a:lnTo>
                      <a:pt x="9011" y="79"/>
                    </a:lnTo>
                    <a:lnTo>
                      <a:pt x="9029" y="84"/>
                    </a:lnTo>
                    <a:lnTo>
                      <a:pt x="9046" y="90"/>
                    </a:lnTo>
                    <a:lnTo>
                      <a:pt x="9063" y="95"/>
                    </a:lnTo>
                    <a:lnTo>
                      <a:pt x="9080" y="101"/>
                    </a:lnTo>
                    <a:lnTo>
                      <a:pt x="9096" y="108"/>
                    </a:lnTo>
                    <a:lnTo>
                      <a:pt x="9112" y="116"/>
                    </a:lnTo>
                    <a:lnTo>
                      <a:pt x="9126" y="124"/>
                    </a:lnTo>
                    <a:lnTo>
                      <a:pt x="9141" y="132"/>
                    </a:lnTo>
                    <a:lnTo>
                      <a:pt x="9155" y="141"/>
                    </a:lnTo>
                    <a:lnTo>
                      <a:pt x="9183" y="161"/>
                    </a:lnTo>
                    <a:lnTo>
                      <a:pt x="9208" y="182"/>
                    </a:lnTo>
                    <a:lnTo>
                      <a:pt x="9233" y="206"/>
                    </a:lnTo>
                    <a:lnTo>
                      <a:pt x="9256" y="231"/>
                    </a:lnTo>
                    <a:lnTo>
                      <a:pt x="9275" y="257"/>
                    </a:lnTo>
                    <a:lnTo>
                      <a:pt x="9295" y="286"/>
                    </a:lnTo>
                    <a:lnTo>
                      <a:pt x="9314" y="317"/>
                    </a:lnTo>
                    <a:lnTo>
                      <a:pt x="9330" y="350"/>
                    </a:lnTo>
                    <a:lnTo>
                      <a:pt x="9344" y="383"/>
                    </a:lnTo>
                    <a:lnTo>
                      <a:pt x="9359" y="418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0" name="Freeform 2347"/>
              <p:cNvSpPr>
                <a:spLocks/>
              </p:cNvSpPr>
              <p:nvPr/>
            </p:nvSpPr>
            <p:spPr bwMode="auto">
              <a:xfrm>
                <a:off x="953" y="2797"/>
                <a:ext cx="2375" cy="104"/>
              </a:xfrm>
              <a:custGeom>
                <a:avLst/>
                <a:gdLst>
                  <a:gd name="T0" fmla="*/ 0 w 9501"/>
                  <a:gd name="T1" fmla="*/ 0 h 417"/>
                  <a:gd name="T2" fmla="*/ 0 w 9501"/>
                  <a:gd name="T3" fmla="*/ 0 h 417"/>
                  <a:gd name="T4" fmla="*/ 0 w 9501"/>
                  <a:gd name="T5" fmla="*/ 0 h 417"/>
                  <a:gd name="T6" fmla="*/ 0 w 9501"/>
                  <a:gd name="T7" fmla="*/ 0 h 417"/>
                  <a:gd name="T8" fmla="*/ 0 w 9501"/>
                  <a:gd name="T9" fmla="*/ 0 h 417"/>
                  <a:gd name="T10" fmla="*/ 0 w 9501"/>
                  <a:gd name="T11" fmla="*/ 0 h 417"/>
                  <a:gd name="T12" fmla="*/ 0 w 9501"/>
                  <a:gd name="T13" fmla="*/ 0 h 417"/>
                  <a:gd name="T14" fmla="*/ 0 w 9501"/>
                  <a:gd name="T15" fmla="*/ 0 h 417"/>
                  <a:gd name="T16" fmla="*/ 0 w 9501"/>
                  <a:gd name="T17" fmla="*/ 0 h 417"/>
                  <a:gd name="T18" fmla="*/ 0 w 9501"/>
                  <a:gd name="T19" fmla="*/ 0 h 417"/>
                  <a:gd name="T20" fmla="*/ 0 w 9501"/>
                  <a:gd name="T21" fmla="*/ 0 h 417"/>
                  <a:gd name="T22" fmla="*/ 0 w 9501"/>
                  <a:gd name="T23" fmla="*/ 0 h 417"/>
                  <a:gd name="T24" fmla="*/ 0 w 9501"/>
                  <a:gd name="T25" fmla="*/ 0 h 417"/>
                  <a:gd name="T26" fmla="*/ 0 w 9501"/>
                  <a:gd name="T27" fmla="*/ 0 h 417"/>
                  <a:gd name="T28" fmla="*/ 0 w 9501"/>
                  <a:gd name="T29" fmla="*/ 0 h 417"/>
                  <a:gd name="T30" fmla="*/ 0 w 9501"/>
                  <a:gd name="T31" fmla="*/ 0 h 417"/>
                  <a:gd name="T32" fmla="*/ 0 w 9501"/>
                  <a:gd name="T33" fmla="*/ 0 h 417"/>
                  <a:gd name="T34" fmla="*/ 0 w 9501"/>
                  <a:gd name="T35" fmla="*/ 0 h 417"/>
                  <a:gd name="T36" fmla="*/ 0 w 9501"/>
                  <a:gd name="T37" fmla="*/ 0 h 417"/>
                  <a:gd name="T38" fmla="*/ 0 w 9501"/>
                  <a:gd name="T39" fmla="*/ 0 h 417"/>
                  <a:gd name="T40" fmla="*/ 0 w 9501"/>
                  <a:gd name="T41" fmla="*/ 0 h 417"/>
                  <a:gd name="T42" fmla="*/ 0 w 9501"/>
                  <a:gd name="T43" fmla="*/ 0 h 417"/>
                  <a:gd name="T44" fmla="*/ 0 w 9501"/>
                  <a:gd name="T45" fmla="*/ 0 h 417"/>
                  <a:gd name="T46" fmla="*/ 0 w 9501"/>
                  <a:gd name="T47" fmla="*/ 0 h 417"/>
                  <a:gd name="T48" fmla="*/ 0 w 9501"/>
                  <a:gd name="T49" fmla="*/ 0 h 417"/>
                  <a:gd name="T50" fmla="*/ 0 w 9501"/>
                  <a:gd name="T51" fmla="*/ 0 h 417"/>
                  <a:gd name="T52" fmla="*/ 0 w 9501"/>
                  <a:gd name="T53" fmla="*/ 0 h 417"/>
                  <a:gd name="T54" fmla="*/ 0 w 9501"/>
                  <a:gd name="T55" fmla="*/ 0 h 417"/>
                  <a:gd name="T56" fmla="*/ 0 w 9501"/>
                  <a:gd name="T57" fmla="*/ 0 h 417"/>
                  <a:gd name="T58" fmla="*/ 0 w 9501"/>
                  <a:gd name="T59" fmla="*/ 0 h 417"/>
                  <a:gd name="T60" fmla="*/ 0 w 9501"/>
                  <a:gd name="T61" fmla="*/ 0 h 417"/>
                  <a:gd name="T62" fmla="*/ 0 w 9501"/>
                  <a:gd name="T63" fmla="*/ 0 h 417"/>
                  <a:gd name="T64" fmla="*/ 0 w 9501"/>
                  <a:gd name="T65" fmla="*/ 0 h 417"/>
                  <a:gd name="T66" fmla="*/ 0 w 9501"/>
                  <a:gd name="T67" fmla="*/ 0 h 417"/>
                  <a:gd name="T68" fmla="*/ 0 w 9501"/>
                  <a:gd name="T69" fmla="*/ 0 h 417"/>
                  <a:gd name="T70" fmla="*/ 0 w 9501"/>
                  <a:gd name="T71" fmla="*/ 0 h 417"/>
                  <a:gd name="T72" fmla="*/ 0 w 9501"/>
                  <a:gd name="T73" fmla="*/ 0 h 417"/>
                  <a:gd name="T74" fmla="*/ 0 w 9501"/>
                  <a:gd name="T75" fmla="*/ 0 h 417"/>
                  <a:gd name="T76" fmla="*/ 0 w 9501"/>
                  <a:gd name="T77" fmla="*/ 0 h 417"/>
                  <a:gd name="T78" fmla="*/ 0 w 9501"/>
                  <a:gd name="T79" fmla="*/ 0 h 417"/>
                  <a:gd name="T80" fmla="*/ 0 w 9501"/>
                  <a:gd name="T81" fmla="*/ 0 h 417"/>
                  <a:gd name="T82" fmla="*/ 0 w 9501"/>
                  <a:gd name="T83" fmla="*/ 0 h 417"/>
                  <a:gd name="T84" fmla="*/ 0 w 9501"/>
                  <a:gd name="T85" fmla="*/ 0 h 4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501"/>
                  <a:gd name="T130" fmla="*/ 0 h 417"/>
                  <a:gd name="T131" fmla="*/ 9501 w 9501"/>
                  <a:gd name="T132" fmla="*/ 417 h 4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501" h="417">
                    <a:moveTo>
                      <a:pt x="9501" y="417"/>
                    </a:moveTo>
                    <a:lnTo>
                      <a:pt x="538" y="417"/>
                    </a:lnTo>
                    <a:lnTo>
                      <a:pt x="468" y="363"/>
                    </a:lnTo>
                    <a:lnTo>
                      <a:pt x="398" y="310"/>
                    </a:lnTo>
                    <a:lnTo>
                      <a:pt x="328" y="258"/>
                    </a:lnTo>
                    <a:lnTo>
                      <a:pt x="260" y="205"/>
                    </a:lnTo>
                    <a:lnTo>
                      <a:pt x="191" y="153"/>
                    </a:lnTo>
                    <a:lnTo>
                      <a:pt x="125" y="102"/>
                    </a:lnTo>
                    <a:lnTo>
                      <a:pt x="62" y="50"/>
                    </a:lnTo>
                    <a:lnTo>
                      <a:pt x="0" y="0"/>
                    </a:lnTo>
                    <a:lnTo>
                      <a:pt x="8966" y="0"/>
                    </a:lnTo>
                    <a:lnTo>
                      <a:pt x="8974" y="29"/>
                    </a:lnTo>
                    <a:lnTo>
                      <a:pt x="8983" y="57"/>
                    </a:lnTo>
                    <a:lnTo>
                      <a:pt x="8994" y="83"/>
                    </a:lnTo>
                    <a:lnTo>
                      <a:pt x="9006" y="108"/>
                    </a:lnTo>
                    <a:lnTo>
                      <a:pt x="9019" y="131"/>
                    </a:lnTo>
                    <a:lnTo>
                      <a:pt x="9032" y="153"/>
                    </a:lnTo>
                    <a:lnTo>
                      <a:pt x="9047" y="173"/>
                    </a:lnTo>
                    <a:lnTo>
                      <a:pt x="9063" y="192"/>
                    </a:lnTo>
                    <a:lnTo>
                      <a:pt x="9080" y="209"/>
                    </a:lnTo>
                    <a:lnTo>
                      <a:pt x="9097" y="225"/>
                    </a:lnTo>
                    <a:lnTo>
                      <a:pt x="9115" y="238"/>
                    </a:lnTo>
                    <a:lnTo>
                      <a:pt x="9134" y="250"/>
                    </a:lnTo>
                    <a:lnTo>
                      <a:pt x="9155" y="260"/>
                    </a:lnTo>
                    <a:lnTo>
                      <a:pt x="9176" y="268"/>
                    </a:lnTo>
                    <a:lnTo>
                      <a:pt x="9197" y="273"/>
                    </a:lnTo>
                    <a:lnTo>
                      <a:pt x="9220" y="277"/>
                    </a:lnTo>
                    <a:lnTo>
                      <a:pt x="9242" y="281"/>
                    </a:lnTo>
                    <a:lnTo>
                      <a:pt x="9263" y="285"/>
                    </a:lnTo>
                    <a:lnTo>
                      <a:pt x="9283" y="291"/>
                    </a:lnTo>
                    <a:lnTo>
                      <a:pt x="9304" y="296"/>
                    </a:lnTo>
                    <a:lnTo>
                      <a:pt x="9323" y="302"/>
                    </a:lnTo>
                    <a:lnTo>
                      <a:pt x="9342" y="309"/>
                    </a:lnTo>
                    <a:lnTo>
                      <a:pt x="9361" y="317"/>
                    </a:lnTo>
                    <a:lnTo>
                      <a:pt x="9378" y="326"/>
                    </a:lnTo>
                    <a:lnTo>
                      <a:pt x="9395" y="335"/>
                    </a:lnTo>
                    <a:lnTo>
                      <a:pt x="9412" y="345"/>
                    </a:lnTo>
                    <a:lnTo>
                      <a:pt x="9428" y="355"/>
                    </a:lnTo>
                    <a:lnTo>
                      <a:pt x="9444" y="367"/>
                    </a:lnTo>
                    <a:lnTo>
                      <a:pt x="9459" y="379"/>
                    </a:lnTo>
                    <a:lnTo>
                      <a:pt x="9473" y="391"/>
                    </a:lnTo>
                    <a:lnTo>
                      <a:pt x="9488" y="404"/>
                    </a:lnTo>
                    <a:lnTo>
                      <a:pt x="9501" y="417"/>
                    </a:lnTo>
                    <a:close/>
                  </a:path>
                </a:pathLst>
              </a:custGeom>
              <a:solidFill>
                <a:srgbClr val="E984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1" name="Freeform 2348"/>
              <p:cNvSpPr>
                <a:spLocks/>
              </p:cNvSpPr>
              <p:nvPr/>
            </p:nvSpPr>
            <p:spPr bwMode="auto">
              <a:xfrm>
                <a:off x="899" y="2744"/>
                <a:ext cx="2324" cy="105"/>
              </a:xfrm>
              <a:custGeom>
                <a:avLst/>
                <a:gdLst>
                  <a:gd name="T0" fmla="*/ 0 w 9295"/>
                  <a:gd name="T1" fmla="*/ 0 h 419"/>
                  <a:gd name="T2" fmla="*/ 0 w 9295"/>
                  <a:gd name="T3" fmla="*/ 0 h 419"/>
                  <a:gd name="T4" fmla="*/ 0 w 9295"/>
                  <a:gd name="T5" fmla="*/ 0 h 419"/>
                  <a:gd name="T6" fmla="*/ 0 w 9295"/>
                  <a:gd name="T7" fmla="*/ 0 h 419"/>
                  <a:gd name="T8" fmla="*/ 0 w 9295"/>
                  <a:gd name="T9" fmla="*/ 0 h 419"/>
                  <a:gd name="T10" fmla="*/ 0 w 9295"/>
                  <a:gd name="T11" fmla="*/ 0 h 419"/>
                  <a:gd name="T12" fmla="*/ 0 w 9295"/>
                  <a:gd name="T13" fmla="*/ 0 h 419"/>
                  <a:gd name="T14" fmla="*/ 0 w 9295"/>
                  <a:gd name="T15" fmla="*/ 0 h 419"/>
                  <a:gd name="T16" fmla="*/ 0 w 9295"/>
                  <a:gd name="T17" fmla="*/ 0 h 419"/>
                  <a:gd name="T18" fmla="*/ 0 w 9295"/>
                  <a:gd name="T19" fmla="*/ 0 h 419"/>
                  <a:gd name="T20" fmla="*/ 0 w 9295"/>
                  <a:gd name="T21" fmla="*/ 0 h 419"/>
                  <a:gd name="T22" fmla="*/ 0 w 9295"/>
                  <a:gd name="T23" fmla="*/ 0 h 419"/>
                  <a:gd name="T24" fmla="*/ 0 w 9295"/>
                  <a:gd name="T25" fmla="*/ 0 h 419"/>
                  <a:gd name="T26" fmla="*/ 0 w 9295"/>
                  <a:gd name="T27" fmla="*/ 0 h 419"/>
                  <a:gd name="T28" fmla="*/ 0 w 9295"/>
                  <a:gd name="T29" fmla="*/ 0 h 419"/>
                  <a:gd name="T30" fmla="*/ 0 w 9295"/>
                  <a:gd name="T31" fmla="*/ 0 h 419"/>
                  <a:gd name="T32" fmla="*/ 0 w 9295"/>
                  <a:gd name="T33" fmla="*/ 0 h 419"/>
                  <a:gd name="T34" fmla="*/ 0 w 9295"/>
                  <a:gd name="T35" fmla="*/ 0 h 419"/>
                  <a:gd name="T36" fmla="*/ 0 w 9295"/>
                  <a:gd name="T37" fmla="*/ 0 h 419"/>
                  <a:gd name="T38" fmla="*/ 0 w 9295"/>
                  <a:gd name="T39" fmla="*/ 0 h 419"/>
                  <a:gd name="T40" fmla="*/ 0 w 9295"/>
                  <a:gd name="T41" fmla="*/ 0 h 419"/>
                  <a:gd name="T42" fmla="*/ 0 w 9295"/>
                  <a:gd name="T43" fmla="*/ 0 h 419"/>
                  <a:gd name="T44" fmla="*/ 0 w 9295"/>
                  <a:gd name="T45" fmla="*/ 0 h 419"/>
                  <a:gd name="T46" fmla="*/ 0 w 9295"/>
                  <a:gd name="T47" fmla="*/ 0 h 419"/>
                  <a:gd name="T48" fmla="*/ 0 w 9295"/>
                  <a:gd name="T49" fmla="*/ 0 h 419"/>
                  <a:gd name="T50" fmla="*/ 0 w 9295"/>
                  <a:gd name="T51" fmla="*/ 0 h 419"/>
                  <a:gd name="T52" fmla="*/ 0 w 9295"/>
                  <a:gd name="T53" fmla="*/ 0 h 419"/>
                  <a:gd name="T54" fmla="*/ 0 w 9295"/>
                  <a:gd name="T55" fmla="*/ 0 h 419"/>
                  <a:gd name="T56" fmla="*/ 0 w 9295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295"/>
                  <a:gd name="T88" fmla="*/ 0 h 419"/>
                  <a:gd name="T89" fmla="*/ 9295 w 9295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295" h="419">
                    <a:moveTo>
                      <a:pt x="9295" y="419"/>
                    </a:moveTo>
                    <a:lnTo>
                      <a:pt x="482" y="419"/>
                    </a:lnTo>
                    <a:lnTo>
                      <a:pt x="412" y="365"/>
                    </a:lnTo>
                    <a:lnTo>
                      <a:pt x="343" y="312"/>
                    </a:lnTo>
                    <a:lnTo>
                      <a:pt x="276" y="259"/>
                    </a:lnTo>
                    <a:lnTo>
                      <a:pt x="213" y="206"/>
                    </a:lnTo>
                    <a:lnTo>
                      <a:pt x="153" y="155"/>
                    </a:lnTo>
                    <a:lnTo>
                      <a:pt x="98" y="103"/>
                    </a:lnTo>
                    <a:lnTo>
                      <a:pt x="71" y="78"/>
                    </a:lnTo>
                    <a:lnTo>
                      <a:pt x="46" y="52"/>
                    </a:lnTo>
                    <a:lnTo>
                      <a:pt x="22" y="27"/>
                    </a:lnTo>
                    <a:lnTo>
                      <a:pt x="0" y="0"/>
                    </a:lnTo>
                    <a:lnTo>
                      <a:pt x="9160" y="0"/>
                    </a:lnTo>
                    <a:lnTo>
                      <a:pt x="9160" y="36"/>
                    </a:lnTo>
                    <a:lnTo>
                      <a:pt x="9161" y="69"/>
                    </a:lnTo>
                    <a:lnTo>
                      <a:pt x="9165" y="102"/>
                    </a:lnTo>
                    <a:lnTo>
                      <a:pt x="9169" y="134"/>
                    </a:lnTo>
                    <a:lnTo>
                      <a:pt x="9173" y="164"/>
                    </a:lnTo>
                    <a:lnTo>
                      <a:pt x="9179" y="194"/>
                    </a:lnTo>
                    <a:lnTo>
                      <a:pt x="9187" y="222"/>
                    </a:lnTo>
                    <a:lnTo>
                      <a:pt x="9195" y="250"/>
                    </a:lnTo>
                    <a:lnTo>
                      <a:pt x="9204" y="276"/>
                    </a:lnTo>
                    <a:lnTo>
                      <a:pt x="9215" y="300"/>
                    </a:lnTo>
                    <a:lnTo>
                      <a:pt x="9226" y="324"/>
                    </a:lnTo>
                    <a:lnTo>
                      <a:pt x="9237" y="345"/>
                    </a:lnTo>
                    <a:lnTo>
                      <a:pt x="9251" y="366"/>
                    </a:lnTo>
                    <a:lnTo>
                      <a:pt x="9265" y="384"/>
                    </a:lnTo>
                    <a:lnTo>
                      <a:pt x="9280" y="403"/>
                    </a:lnTo>
                    <a:lnTo>
                      <a:pt x="9295" y="419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2" name="Freeform 2349"/>
              <p:cNvSpPr>
                <a:spLocks/>
              </p:cNvSpPr>
              <p:nvPr/>
            </p:nvSpPr>
            <p:spPr bwMode="auto">
              <a:xfrm>
                <a:off x="869" y="2692"/>
                <a:ext cx="2326" cy="105"/>
              </a:xfrm>
              <a:custGeom>
                <a:avLst/>
                <a:gdLst>
                  <a:gd name="T0" fmla="*/ 0 w 9304"/>
                  <a:gd name="T1" fmla="*/ 0 h 418"/>
                  <a:gd name="T2" fmla="*/ 0 w 9304"/>
                  <a:gd name="T3" fmla="*/ 0 h 418"/>
                  <a:gd name="T4" fmla="*/ 0 w 9304"/>
                  <a:gd name="T5" fmla="*/ 0 h 418"/>
                  <a:gd name="T6" fmla="*/ 0 w 9304"/>
                  <a:gd name="T7" fmla="*/ 0 h 418"/>
                  <a:gd name="T8" fmla="*/ 0 w 9304"/>
                  <a:gd name="T9" fmla="*/ 0 h 418"/>
                  <a:gd name="T10" fmla="*/ 0 w 9304"/>
                  <a:gd name="T11" fmla="*/ 0 h 418"/>
                  <a:gd name="T12" fmla="*/ 0 w 9304"/>
                  <a:gd name="T13" fmla="*/ 0 h 418"/>
                  <a:gd name="T14" fmla="*/ 0 w 9304"/>
                  <a:gd name="T15" fmla="*/ 0 h 418"/>
                  <a:gd name="T16" fmla="*/ 0 w 9304"/>
                  <a:gd name="T17" fmla="*/ 0 h 418"/>
                  <a:gd name="T18" fmla="*/ 0 w 9304"/>
                  <a:gd name="T19" fmla="*/ 0 h 418"/>
                  <a:gd name="T20" fmla="*/ 0 w 9304"/>
                  <a:gd name="T21" fmla="*/ 0 h 418"/>
                  <a:gd name="T22" fmla="*/ 0 w 9304"/>
                  <a:gd name="T23" fmla="*/ 0 h 418"/>
                  <a:gd name="T24" fmla="*/ 0 w 9304"/>
                  <a:gd name="T25" fmla="*/ 0 h 418"/>
                  <a:gd name="T26" fmla="*/ 0 w 9304"/>
                  <a:gd name="T27" fmla="*/ 0 h 418"/>
                  <a:gd name="T28" fmla="*/ 0 w 9304"/>
                  <a:gd name="T29" fmla="*/ 0 h 418"/>
                  <a:gd name="T30" fmla="*/ 0 w 9304"/>
                  <a:gd name="T31" fmla="*/ 0 h 418"/>
                  <a:gd name="T32" fmla="*/ 0 w 9304"/>
                  <a:gd name="T33" fmla="*/ 0 h 418"/>
                  <a:gd name="T34" fmla="*/ 0 w 9304"/>
                  <a:gd name="T35" fmla="*/ 0 h 418"/>
                  <a:gd name="T36" fmla="*/ 0 w 9304"/>
                  <a:gd name="T37" fmla="*/ 0 h 418"/>
                  <a:gd name="T38" fmla="*/ 0 w 9304"/>
                  <a:gd name="T39" fmla="*/ 0 h 418"/>
                  <a:gd name="T40" fmla="*/ 0 w 9304"/>
                  <a:gd name="T41" fmla="*/ 0 h 418"/>
                  <a:gd name="T42" fmla="*/ 0 w 9304"/>
                  <a:gd name="T43" fmla="*/ 0 h 418"/>
                  <a:gd name="T44" fmla="*/ 0 w 9304"/>
                  <a:gd name="T45" fmla="*/ 0 h 418"/>
                  <a:gd name="T46" fmla="*/ 0 w 9304"/>
                  <a:gd name="T47" fmla="*/ 0 h 418"/>
                  <a:gd name="T48" fmla="*/ 0 w 9304"/>
                  <a:gd name="T49" fmla="*/ 0 h 418"/>
                  <a:gd name="T50" fmla="*/ 0 w 9304"/>
                  <a:gd name="T51" fmla="*/ 0 h 418"/>
                  <a:gd name="T52" fmla="*/ 0 w 9304"/>
                  <a:gd name="T53" fmla="*/ 0 h 418"/>
                  <a:gd name="T54" fmla="*/ 0 w 9304"/>
                  <a:gd name="T55" fmla="*/ 0 h 418"/>
                  <a:gd name="T56" fmla="*/ 0 w 9304"/>
                  <a:gd name="T57" fmla="*/ 0 h 418"/>
                  <a:gd name="T58" fmla="*/ 0 w 9304"/>
                  <a:gd name="T59" fmla="*/ 0 h 418"/>
                  <a:gd name="T60" fmla="*/ 0 w 9304"/>
                  <a:gd name="T61" fmla="*/ 0 h 418"/>
                  <a:gd name="T62" fmla="*/ 0 w 9304"/>
                  <a:gd name="T63" fmla="*/ 0 h 418"/>
                  <a:gd name="T64" fmla="*/ 0 w 9304"/>
                  <a:gd name="T65" fmla="*/ 0 h 4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04"/>
                  <a:gd name="T100" fmla="*/ 0 h 418"/>
                  <a:gd name="T101" fmla="*/ 9304 w 9304"/>
                  <a:gd name="T102" fmla="*/ 418 h 4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04" h="418">
                    <a:moveTo>
                      <a:pt x="9304" y="418"/>
                    </a:moveTo>
                    <a:lnTo>
                      <a:pt x="338" y="418"/>
                    </a:lnTo>
                    <a:lnTo>
                      <a:pt x="277" y="365"/>
                    </a:lnTo>
                    <a:lnTo>
                      <a:pt x="219" y="313"/>
                    </a:lnTo>
                    <a:lnTo>
                      <a:pt x="192" y="286"/>
                    </a:lnTo>
                    <a:lnTo>
                      <a:pt x="167" y="260"/>
                    </a:lnTo>
                    <a:lnTo>
                      <a:pt x="143" y="233"/>
                    </a:lnTo>
                    <a:lnTo>
                      <a:pt x="120" y="207"/>
                    </a:lnTo>
                    <a:lnTo>
                      <a:pt x="99" y="182"/>
                    </a:lnTo>
                    <a:lnTo>
                      <a:pt x="80" y="156"/>
                    </a:lnTo>
                    <a:lnTo>
                      <a:pt x="62" y="129"/>
                    </a:lnTo>
                    <a:lnTo>
                      <a:pt x="46" y="104"/>
                    </a:lnTo>
                    <a:lnTo>
                      <a:pt x="31" y="78"/>
                    </a:lnTo>
                    <a:lnTo>
                      <a:pt x="19" y="51"/>
                    </a:lnTo>
                    <a:lnTo>
                      <a:pt x="9" y="26"/>
                    </a:lnTo>
                    <a:lnTo>
                      <a:pt x="0" y="0"/>
                    </a:lnTo>
                    <a:lnTo>
                      <a:pt x="9299" y="0"/>
                    </a:lnTo>
                    <a:lnTo>
                      <a:pt x="9295" y="30"/>
                    </a:lnTo>
                    <a:lnTo>
                      <a:pt x="9290" y="59"/>
                    </a:lnTo>
                    <a:lnTo>
                      <a:pt x="9287" y="88"/>
                    </a:lnTo>
                    <a:lnTo>
                      <a:pt x="9284" y="117"/>
                    </a:lnTo>
                    <a:lnTo>
                      <a:pt x="9282" y="145"/>
                    </a:lnTo>
                    <a:lnTo>
                      <a:pt x="9281" y="173"/>
                    </a:lnTo>
                    <a:lnTo>
                      <a:pt x="9281" y="200"/>
                    </a:lnTo>
                    <a:lnTo>
                      <a:pt x="9281" y="227"/>
                    </a:lnTo>
                    <a:lnTo>
                      <a:pt x="9281" y="252"/>
                    </a:lnTo>
                    <a:lnTo>
                      <a:pt x="9282" y="278"/>
                    </a:lnTo>
                    <a:lnTo>
                      <a:pt x="9284" y="303"/>
                    </a:lnTo>
                    <a:lnTo>
                      <a:pt x="9287" y="327"/>
                    </a:lnTo>
                    <a:lnTo>
                      <a:pt x="9291" y="351"/>
                    </a:lnTo>
                    <a:lnTo>
                      <a:pt x="9295" y="373"/>
                    </a:lnTo>
                    <a:lnTo>
                      <a:pt x="9299" y="396"/>
                    </a:lnTo>
                    <a:lnTo>
                      <a:pt x="9304" y="418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3" name="Freeform 2350"/>
              <p:cNvSpPr>
                <a:spLocks/>
              </p:cNvSpPr>
              <p:nvPr/>
            </p:nvSpPr>
            <p:spPr bwMode="auto">
              <a:xfrm>
                <a:off x="866" y="2640"/>
                <a:ext cx="2341" cy="104"/>
              </a:xfrm>
              <a:custGeom>
                <a:avLst/>
                <a:gdLst>
                  <a:gd name="T0" fmla="*/ 0 w 9364"/>
                  <a:gd name="T1" fmla="*/ 0 h 417"/>
                  <a:gd name="T2" fmla="*/ 0 w 9364"/>
                  <a:gd name="T3" fmla="*/ 0 h 417"/>
                  <a:gd name="T4" fmla="*/ 0 w 9364"/>
                  <a:gd name="T5" fmla="*/ 0 h 417"/>
                  <a:gd name="T6" fmla="*/ 0 w 9364"/>
                  <a:gd name="T7" fmla="*/ 0 h 417"/>
                  <a:gd name="T8" fmla="*/ 0 w 9364"/>
                  <a:gd name="T9" fmla="*/ 0 h 417"/>
                  <a:gd name="T10" fmla="*/ 0 w 9364"/>
                  <a:gd name="T11" fmla="*/ 0 h 417"/>
                  <a:gd name="T12" fmla="*/ 0 w 9364"/>
                  <a:gd name="T13" fmla="*/ 0 h 417"/>
                  <a:gd name="T14" fmla="*/ 0 w 9364"/>
                  <a:gd name="T15" fmla="*/ 0 h 417"/>
                  <a:gd name="T16" fmla="*/ 0 w 9364"/>
                  <a:gd name="T17" fmla="*/ 0 h 417"/>
                  <a:gd name="T18" fmla="*/ 0 w 9364"/>
                  <a:gd name="T19" fmla="*/ 0 h 417"/>
                  <a:gd name="T20" fmla="*/ 0 w 9364"/>
                  <a:gd name="T21" fmla="*/ 0 h 417"/>
                  <a:gd name="T22" fmla="*/ 0 w 9364"/>
                  <a:gd name="T23" fmla="*/ 0 h 417"/>
                  <a:gd name="T24" fmla="*/ 0 w 9364"/>
                  <a:gd name="T25" fmla="*/ 0 h 417"/>
                  <a:gd name="T26" fmla="*/ 0 w 9364"/>
                  <a:gd name="T27" fmla="*/ 0 h 417"/>
                  <a:gd name="T28" fmla="*/ 0 w 9364"/>
                  <a:gd name="T29" fmla="*/ 0 h 417"/>
                  <a:gd name="T30" fmla="*/ 0 w 9364"/>
                  <a:gd name="T31" fmla="*/ 0 h 417"/>
                  <a:gd name="T32" fmla="*/ 0 w 9364"/>
                  <a:gd name="T33" fmla="*/ 0 h 417"/>
                  <a:gd name="T34" fmla="*/ 0 w 9364"/>
                  <a:gd name="T35" fmla="*/ 0 h 417"/>
                  <a:gd name="T36" fmla="*/ 0 w 9364"/>
                  <a:gd name="T37" fmla="*/ 0 h 417"/>
                  <a:gd name="T38" fmla="*/ 0 w 9364"/>
                  <a:gd name="T39" fmla="*/ 0 h 417"/>
                  <a:gd name="T40" fmla="*/ 0 w 9364"/>
                  <a:gd name="T41" fmla="*/ 0 h 417"/>
                  <a:gd name="T42" fmla="*/ 0 w 9364"/>
                  <a:gd name="T43" fmla="*/ 0 h 417"/>
                  <a:gd name="T44" fmla="*/ 0 w 9364"/>
                  <a:gd name="T45" fmla="*/ 0 h 417"/>
                  <a:gd name="T46" fmla="*/ 0 w 9364"/>
                  <a:gd name="T47" fmla="*/ 0 h 417"/>
                  <a:gd name="T48" fmla="*/ 0 w 9364"/>
                  <a:gd name="T49" fmla="*/ 0 h 417"/>
                  <a:gd name="T50" fmla="*/ 0 w 9364"/>
                  <a:gd name="T51" fmla="*/ 0 h 417"/>
                  <a:gd name="T52" fmla="*/ 0 w 9364"/>
                  <a:gd name="T53" fmla="*/ 0 h 41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364"/>
                  <a:gd name="T82" fmla="*/ 0 h 417"/>
                  <a:gd name="T83" fmla="*/ 9364 w 9364"/>
                  <a:gd name="T84" fmla="*/ 417 h 41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364" h="417">
                    <a:moveTo>
                      <a:pt x="9293" y="417"/>
                    </a:moveTo>
                    <a:lnTo>
                      <a:pt x="133" y="417"/>
                    </a:lnTo>
                    <a:lnTo>
                      <a:pt x="112" y="392"/>
                    </a:lnTo>
                    <a:lnTo>
                      <a:pt x="92" y="366"/>
                    </a:lnTo>
                    <a:lnTo>
                      <a:pt x="75" y="339"/>
                    </a:lnTo>
                    <a:lnTo>
                      <a:pt x="58" y="313"/>
                    </a:lnTo>
                    <a:lnTo>
                      <a:pt x="43" y="288"/>
                    </a:lnTo>
                    <a:lnTo>
                      <a:pt x="31" y="262"/>
                    </a:lnTo>
                    <a:lnTo>
                      <a:pt x="21" y="235"/>
                    </a:lnTo>
                    <a:lnTo>
                      <a:pt x="12" y="209"/>
                    </a:lnTo>
                    <a:lnTo>
                      <a:pt x="5" y="184"/>
                    </a:lnTo>
                    <a:lnTo>
                      <a:pt x="1" y="157"/>
                    </a:lnTo>
                    <a:lnTo>
                      <a:pt x="0" y="131"/>
                    </a:lnTo>
                    <a:lnTo>
                      <a:pt x="0" y="104"/>
                    </a:lnTo>
                    <a:lnTo>
                      <a:pt x="4" y="79"/>
                    </a:lnTo>
                    <a:lnTo>
                      <a:pt x="9" y="53"/>
                    </a:lnTo>
                    <a:lnTo>
                      <a:pt x="17" y="27"/>
                    </a:lnTo>
                    <a:lnTo>
                      <a:pt x="27" y="0"/>
                    </a:lnTo>
                    <a:lnTo>
                      <a:pt x="9364" y="0"/>
                    </a:lnTo>
                    <a:lnTo>
                      <a:pt x="9347" y="56"/>
                    </a:lnTo>
                    <a:lnTo>
                      <a:pt x="9332" y="111"/>
                    </a:lnTo>
                    <a:lnTo>
                      <a:pt x="9319" y="167"/>
                    </a:lnTo>
                    <a:lnTo>
                      <a:pt x="9310" y="219"/>
                    </a:lnTo>
                    <a:lnTo>
                      <a:pt x="9302" y="271"/>
                    </a:lnTo>
                    <a:lnTo>
                      <a:pt x="9296" y="321"/>
                    </a:lnTo>
                    <a:lnTo>
                      <a:pt x="9294" y="370"/>
                    </a:lnTo>
                    <a:lnTo>
                      <a:pt x="9293" y="417"/>
                    </a:lnTo>
                    <a:close/>
                  </a:path>
                </a:pathLst>
              </a:custGeom>
              <a:solidFill>
                <a:srgbClr val="E87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4" name="Freeform 2351"/>
              <p:cNvSpPr>
                <a:spLocks/>
              </p:cNvSpPr>
              <p:nvPr/>
            </p:nvSpPr>
            <p:spPr bwMode="auto">
              <a:xfrm>
                <a:off x="866" y="2588"/>
                <a:ext cx="2361" cy="104"/>
              </a:xfrm>
              <a:custGeom>
                <a:avLst/>
                <a:gdLst>
                  <a:gd name="T0" fmla="*/ 0 w 9446"/>
                  <a:gd name="T1" fmla="*/ 0 h 419"/>
                  <a:gd name="T2" fmla="*/ 0 w 9446"/>
                  <a:gd name="T3" fmla="*/ 0 h 419"/>
                  <a:gd name="T4" fmla="*/ 0 w 9446"/>
                  <a:gd name="T5" fmla="*/ 0 h 419"/>
                  <a:gd name="T6" fmla="*/ 0 w 9446"/>
                  <a:gd name="T7" fmla="*/ 0 h 419"/>
                  <a:gd name="T8" fmla="*/ 0 w 9446"/>
                  <a:gd name="T9" fmla="*/ 0 h 419"/>
                  <a:gd name="T10" fmla="*/ 0 w 9446"/>
                  <a:gd name="T11" fmla="*/ 0 h 419"/>
                  <a:gd name="T12" fmla="*/ 0 w 9446"/>
                  <a:gd name="T13" fmla="*/ 0 h 419"/>
                  <a:gd name="T14" fmla="*/ 0 w 9446"/>
                  <a:gd name="T15" fmla="*/ 0 h 419"/>
                  <a:gd name="T16" fmla="*/ 0 w 9446"/>
                  <a:gd name="T17" fmla="*/ 0 h 419"/>
                  <a:gd name="T18" fmla="*/ 0 w 9446"/>
                  <a:gd name="T19" fmla="*/ 0 h 419"/>
                  <a:gd name="T20" fmla="*/ 0 w 9446"/>
                  <a:gd name="T21" fmla="*/ 0 h 419"/>
                  <a:gd name="T22" fmla="*/ 0 w 9446"/>
                  <a:gd name="T23" fmla="*/ 0 h 419"/>
                  <a:gd name="T24" fmla="*/ 0 w 9446"/>
                  <a:gd name="T25" fmla="*/ 0 h 419"/>
                  <a:gd name="T26" fmla="*/ 0 w 9446"/>
                  <a:gd name="T27" fmla="*/ 0 h 419"/>
                  <a:gd name="T28" fmla="*/ 0 w 9446"/>
                  <a:gd name="T29" fmla="*/ 0 h 419"/>
                  <a:gd name="T30" fmla="*/ 0 w 9446"/>
                  <a:gd name="T31" fmla="*/ 0 h 419"/>
                  <a:gd name="T32" fmla="*/ 0 w 9446"/>
                  <a:gd name="T33" fmla="*/ 0 h 419"/>
                  <a:gd name="T34" fmla="*/ 0 w 9446"/>
                  <a:gd name="T35" fmla="*/ 0 h 419"/>
                  <a:gd name="T36" fmla="*/ 0 w 9446"/>
                  <a:gd name="T37" fmla="*/ 0 h 419"/>
                  <a:gd name="T38" fmla="*/ 0 w 9446"/>
                  <a:gd name="T39" fmla="*/ 0 h 419"/>
                  <a:gd name="T40" fmla="*/ 0 w 9446"/>
                  <a:gd name="T41" fmla="*/ 0 h 419"/>
                  <a:gd name="T42" fmla="*/ 0 w 9446"/>
                  <a:gd name="T43" fmla="*/ 0 h 419"/>
                  <a:gd name="T44" fmla="*/ 0 w 9446"/>
                  <a:gd name="T45" fmla="*/ 0 h 419"/>
                  <a:gd name="T46" fmla="*/ 0 w 9446"/>
                  <a:gd name="T47" fmla="*/ 0 h 419"/>
                  <a:gd name="T48" fmla="*/ 0 w 9446"/>
                  <a:gd name="T49" fmla="*/ 0 h 419"/>
                  <a:gd name="T50" fmla="*/ 0 w 9446"/>
                  <a:gd name="T51" fmla="*/ 0 h 419"/>
                  <a:gd name="T52" fmla="*/ 0 w 9446"/>
                  <a:gd name="T53" fmla="*/ 0 h 419"/>
                  <a:gd name="T54" fmla="*/ 0 w 9446"/>
                  <a:gd name="T55" fmla="*/ 0 h 419"/>
                  <a:gd name="T56" fmla="*/ 0 w 9446"/>
                  <a:gd name="T57" fmla="*/ 0 h 419"/>
                  <a:gd name="T58" fmla="*/ 0 w 9446"/>
                  <a:gd name="T59" fmla="*/ 0 h 419"/>
                  <a:gd name="T60" fmla="*/ 0 w 9446"/>
                  <a:gd name="T61" fmla="*/ 0 h 419"/>
                  <a:gd name="T62" fmla="*/ 0 w 9446"/>
                  <a:gd name="T63" fmla="*/ 0 h 419"/>
                  <a:gd name="T64" fmla="*/ 0 w 9446"/>
                  <a:gd name="T65" fmla="*/ 0 h 419"/>
                  <a:gd name="T66" fmla="*/ 0 w 9446"/>
                  <a:gd name="T67" fmla="*/ 0 h 419"/>
                  <a:gd name="T68" fmla="*/ 0 w 9446"/>
                  <a:gd name="T69" fmla="*/ 0 h 4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46"/>
                  <a:gd name="T106" fmla="*/ 0 h 419"/>
                  <a:gd name="T107" fmla="*/ 9446 w 9446"/>
                  <a:gd name="T108" fmla="*/ 419 h 4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46" h="419">
                    <a:moveTo>
                      <a:pt x="9311" y="419"/>
                    </a:moveTo>
                    <a:lnTo>
                      <a:pt x="12" y="419"/>
                    </a:lnTo>
                    <a:lnTo>
                      <a:pt x="8" y="402"/>
                    </a:lnTo>
                    <a:lnTo>
                      <a:pt x="4" y="384"/>
                    </a:lnTo>
                    <a:lnTo>
                      <a:pt x="1" y="366"/>
                    </a:lnTo>
                    <a:lnTo>
                      <a:pt x="0" y="349"/>
                    </a:lnTo>
                    <a:lnTo>
                      <a:pt x="0" y="332"/>
                    </a:lnTo>
                    <a:lnTo>
                      <a:pt x="0" y="314"/>
                    </a:lnTo>
                    <a:lnTo>
                      <a:pt x="2" y="296"/>
                    </a:lnTo>
                    <a:lnTo>
                      <a:pt x="5" y="279"/>
                    </a:lnTo>
                    <a:lnTo>
                      <a:pt x="9" y="262"/>
                    </a:lnTo>
                    <a:lnTo>
                      <a:pt x="14" y="243"/>
                    </a:lnTo>
                    <a:lnTo>
                      <a:pt x="21" y="226"/>
                    </a:lnTo>
                    <a:lnTo>
                      <a:pt x="29" y="209"/>
                    </a:lnTo>
                    <a:lnTo>
                      <a:pt x="37" y="190"/>
                    </a:lnTo>
                    <a:lnTo>
                      <a:pt x="47" y="173"/>
                    </a:lnTo>
                    <a:lnTo>
                      <a:pt x="59" y="155"/>
                    </a:lnTo>
                    <a:lnTo>
                      <a:pt x="71" y="138"/>
                    </a:lnTo>
                    <a:lnTo>
                      <a:pt x="108" y="123"/>
                    </a:lnTo>
                    <a:lnTo>
                      <a:pt x="144" y="109"/>
                    </a:lnTo>
                    <a:lnTo>
                      <a:pt x="178" y="93"/>
                    </a:lnTo>
                    <a:lnTo>
                      <a:pt x="211" y="76"/>
                    </a:lnTo>
                    <a:lnTo>
                      <a:pt x="243" y="58"/>
                    </a:lnTo>
                    <a:lnTo>
                      <a:pt x="274" y="40"/>
                    </a:lnTo>
                    <a:lnTo>
                      <a:pt x="305" y="20"/>
                    </a:lnTo>
                    <a:lnTo>
                      <a:pt x="334" y="0"/>
                    </a:lnTo>
                    <a:lnTo>
                      <a:pt x="9446" y="0"/>
                    </a:lnTo>
                    <a:lnTo>
                      <a:pt x="9421" y="56"/>
                    </a:lnTo>
                    <a:lnTo>
                      <a:pt x="9399" y="110"/>
                    </a:lnTo>
                    <a:lnTo>
                      <a:pt x="9380" y="164"/>
                    </a:lnTo>
                    <a:lnTo>
                      <a:pt x="9361" y="217"/>
                    </a:lnTo>
                    <a:lnTo>
                      <a:pt x="9345" y="268"/>
                    </a:lnTo>
                    <a:lnTo>
                      <a:pt x="9332" y="320"/>
                    </a:lnTo>
                    <a:lnTo>
                      <a:pt x="9320" y="370"/>
                    </a:lnTo>
                    <a:lnTo>
                      <a:pt x="9311" y="419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5" name="Freeform 2352"/>
              <p:cNvSpPr>
                <a:spLocks/>
              </p:cNvSpPr>
              <p:nvPr/>
            </p:nvSpPr>
            <p:spPr bwMode="auto">
              <a:xfrm>
                <a:off x="873" y="2535"/>
                <a:ext cx="2386" cy="105"/>
              </a:xfrm>
              <a:custGeom>
                <a:avLst/>
                <a:gdLst>
                  <a:gd name="T0" fmla="*/ 0 w 9545"/>
                  <a:gd name="T1" fmla="*/ 0 h 418"/>
                  <a:gd name="T2" fmla="*/ 0 w 9545"/>
                  <a:gd name="T3" fmla="*/ 0 h 418"/>
                  <a:gd name="T4" fmla="*/ 0 w 9545"/>
                  <a:gd name="T5" fmla="*/ 0 h 418"/>
                  <a:gd name="T6" fmla="*/ 0 w 9545"/>
                  <a:gd name="T7" fmla="*/ 0 h 418"/>
                  <a:gd name="T8" fmla="*/ 0 w 9545"/>
                  <a:gd name="T9" fmla="*/ 0 h 418"/>
                  <a:gd name="T10" fmla="*/ 0 w 9545"/>
                  <a:gd name="T11" fmla="*/ 0 h 418"/>
                  <a:gd name="T12" fmla="*/ 0 w 9545"/>
                  <a:gd name="T13" fmla="*/ 0 h 418"/>
                  <a:gd name="T14" fmla="*/ 0 w 9545"/>
                  <a:gd name="T15" fmla="*/ 0 h 418"/>
                  <a:gd name="T16" fmla="*/ 0 w 9545"/>
                  <a:gd name="T17" fmla="*/ 0 h 418"/>
                  <a:gd name="T18" fmla="*/ 0 w 9545"/>
                  <a:gd name="T19" fmla="*/ 0 h 418"/>
                  <a:gd name="T20" fmla="*/ 0 w 9545"/>
                  <a:gd name="T21" fmla="*/ 0 h 418"/>
                  <a:gd name="T22" fmla="*/ 0 w 9545"/>
                  <a:gd name="T23" fmla="*/ 0 h 418"/>
                  <a:gd name="T24" fmla="*/ 0 w 9545"/>
                  <a:gd name="T25" fmla="*/ 0 h 418"/>
                  <a:gd name="T26" fmla="*/ 0 w 9545"/>
                  <a:gd name="T27" fmla="*/ 0 h 418"/>
                  <a:gd name="T28" fmla="*/ 0 w 9545"/>
                  <a:gd name="T29" fmla="*/ 0 h 418"/>
                  <a:gd name="T30" fmla="*/ 0 w 9545"/>
                  <a:gd name="T31" fmla="*/ 0 h 418"/>
                  <a:gd name="T32" fmla="*/ 0 w 9545"/>
                  <a:gd name="T33" fmla="*/ 0 h 418"/>
                  <a:gd name="T34" fmla="*/ 0 w 9545"/>
                  <a:gd name="T35" fmla="*/ 0 h 418"/>
                  <a:gd name="T36" fmla="*/ 0 w 9545"/>
                  <a:gd name="T37" fmla="*/ 0 h 418"/>
                  <a:gd name="T38" fmla="*/ 0 w 9545"/>
                  <a:gd name="T39" fmla="*/ 0 h 418"/>
                  <a:gd name="T40" fmla="*/ 0 w 9545"/>
                  <a:gd name="T41" fmla="*/ 0 h 418"/>
                  <a:gd name="T42" fmla="*/ 0 w 9545"/>
                  <a:gd name="T43" fmla="*/ 0 h 418"/>
                  <a:gd name="T44" fmla="*/ 0 w 9545"/>
                  <a:gd name="T45" fmla="*/ 0 h 418"/>
                  <a:gd name="T46" fmla="*/ 0 w 9545"/>
                  <a:gd name="T47" fmla="*/ 0 h 418"/>
                  <a:gd name="T48" fmla="*/ 0 w 9545"/>
                  <a:gd name="T49" fmla="*/ 0 h 418"/>
                  <a:gd name="T50" fmla="*/ 0 w 9545"/>
                  <a:gd name="T51" fmla="*/ 0 h 418"/>
                  <a:gd name="T52" fmla="*/ 0 w 9545"/>
                  <a:gd name="T53" fmla="*/ 0 h 418"/>
                  <a:gd name="T54" fmla="*/ 0 w 9545"/>
                  <a:gd name="T55" fmla="*/ 0 h 418"/>
                  <a:gd name="T56" fmla="*/ 0 w 9545"/>
                  <a:gd name="T57" fmla="*/ 0 h 418"/>
                  <a:gd name="T58" fmla="*/ 0 w 9545"/>
                  <a:gd name="T59" fmla="*/ 0 h 418"/>
                  <a:gd name="T60" fmla="*/ 0 w 9545"/>
                  <a:gd name="T61" fmla="*/ 0 h 418"/>
                  <a:gd name="T62" fmla="*/ 0 w 9545"/>
                  <a:gd name="T63" fmla="*/ 0 h 418"/>
                  <a:gd name="T64" fmla="*/ 0 w 9545"/>
                  <a:gd name="T65" fmla="*/ 0 h 418"/>
                  <a:gd name="T66" fmla="*/ 0 w 9545"/>
                  <a:gd name="T67" fmla="*/ 0 h 418"/>
                  <a:gd name="T68" fmla="*/ 0 w 9545"/>
                  <a:gd name="T69" fmla="*/ 0 h 418"/>
                  <a:gd name="T70" fmla="*/ 0 w 9545"/>
                  <a:gd name="T71" fmla="*/ 0 h 418"/>
                  <a:gd name="T72" fmla="*/ 0 w 95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45"/>
                  <a:gd name="T112" fmla="*/ 0 h 418"/>
                  <a:gd name="T113" fmla="*/ 9545 w 95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45" h="418">
                    <a:moveTo>
                      <a:pt x="9337" y="418"/>
                    </a:moveTo>
                    <a:lnTo>
                      <a:pt x="0" y="418"/>
                    </a:lnTo>
                    <a:lnTo>
                      <a:pt x="10" y="400"/>
                    </a:lnTo>
                    <a:lnTo>
                      <a:pt x="20" y="381"/>
                    </a:lnTo>
                    <a:lnTo>
                      <a:pt x="31" y="364"/>
                    </a:lnTo>
                    <a:lnTo>
                      <a:pt x="44" y="346"/>
                    </a:lnTo>
                    <a:lnTo>
                      <a:pt x="84" y="330"/>
                    </a:lnTo>
                    <a:lnTo>
                      <a:pt x="121" y="314"/>
                    </a:lnTo>
                    <a:lnTo>
                      <a:pt x="158" y="297"/>
                    </a:lnTo>
                    <a:lnTo>
                      <a:pt x="193" y="278"/>
                    </a:lnTo>
                    <a:lnTo>
                      <a:pt x="227" y="260"/>
                    </a:lnTo>
                    <a:lnTo>
                      <a:pt x="260" y="240"/>
                    </a:lnTo>
                    <a:lnTo>
                      <a:pt x="292" y="219"/>
                    </a:lnTo>
                    <a:lnTo>
                      <a:pt x="323" y="198"/>
                    </a:lnTo>
                    <a:lnTo>
                      <a:pt x="352" y="175"/>
                    </a:lnTo>
                    <a:lnTo>
                      <a:pt x="381" y="153"/>
                    </a:lnTo>
                    <a:lnTo>
                      <a:pt x="408" y="129"/>
                    </a:lnTo>
                    <a:lnTo>
                      <a:pt x="435" y="104"/>
                    </a:lnTo>
                    <a:lnTo>
                      <a:pt x="460" y="79"/>
                    </a:lnTo>
                    <a:lnTo>
                      <a:pt x="485" y="53"/>
                    </a:lnTo>
                    <a:lnTo>
                      <a:pt x="509" y="26"/>
                    </a:lnTo>
                    <a:lnTo>
                      <a:pt x="531" y="0"/>
                    </a:lnTo>
                    <a:lnTo>
                      <a:pt x="9545" y="0"/>
                    </a:lnTo>
                    <a:lnTo>
                      <a:pt x="9511" y="47"/>
                    </a:lnTo>
                    <a:lnTo>
                      <a:pt x="9481" y="92"/>
                    </a:lnTo>
                    <a:lnTo>
                      <a:pt x="9467" y="115"/>
                    </a:lnTo>
                    <a:lnTo>
                      <a:pt x="9454" y="136"/>
                    </a:lnTo>
                    <a:lnTo>
                      <a:pt x="9444" y="158"/>
                    </a:lnTo>
                    <a:lnTo>
                      <a:pt x="9433" y="178"/>
                    </a:lnTo>
                    <a:lnTo>
                      <a:pt x="9419" y="210"/>
                    </a:lnTo>
                    <a:lnTo>
                      <a:pt x="9404" y="240"/>
                    </a:lnTo>
                    <a:lnTo>
                      <a:pt x="9391" y="270"/>
                    </a:lnTo>
                    <a:lnTo>
                      <a:pt x="9379" y="299"/>
                    </a:lnTo>
                    <a:lnTo>
                      <a:pt x="9367" y="330"/>
                    </a:lnTo>
                    <a:lnTo>
                      <a:pt x="9357" y="359"/>
                    </a:lnTo>
                    <a:lnTo>
                      <a:pt x="9346" y="389"/>
                    </a:lnTo>
                    <a:lnTo>
                      <a:pt x="9337" y="418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6" name="Freeform 2353"/>
              <p:cNvSpPr>
                <a:spLocks/>
              </p:cNvSpPr>
              <p:nvPr/>
            </p:nvSpPr>
            <p:spPr bwMode="auto">
              <a:xfrm>
                <a:off x="949" y="2483"/>
                <a:ext cx="2352" cy="105"/>
              </a:xfrm>
              <a:custGeom>
                <a:avLst/>
                <a:gdLst>
                  <a:gd name="T0" fmla="*/ 0 w 9407"/>
                  <a:gd name="T1" fmla="*/ 0 h 417"/>
                  <a:gd name="T2" fmla="*/ 0 w 9407"/>
                  <a:gd name="T3" fmla="*/ 0 h 417"/>
                  <a:gd name="T4" fmla="*/ 0 w 9407"/>
                  <a:gd name="T5" fmla="*/ 0 h 417"/>
                  <a:gd name="T6" fmla="*/ 0 w 9407"/>
                  <a:gd name="T7" fmla="*/ 0 h 417"/>
                  <a:gd name="T8" fmla="*/ 0 w 9407"/>
                  <a:gd name="T9" fmla="*/ 0 h 417"/>
                  <a:gd name="T10" fmla="*/ 0 w 9407"/>
                  <a:gd name="T11" fmla="*/ 0 h 417"/>
                  <a:gd name="T12" fmla="*/ 0 w 9407"/>
                  <a:gd name="T13" fmla="*/ 0 h 417"/>
                  <a:gd name="T14" fmla="*/ 0 w 9407"/>
                  <a:gd name="T15" fmla="*/ 0 h 417"/>
                  <a:gd name="T16" fmla="*/ 0 w 9407"/>
                  <a:gd name="T17" fmla="*/ 0 h 417"/>
                  <a:gd name="T18" fmla="*/ 0 w 9407"/>
                  <a:gd name="T19" fmla="*/ 0 h 417"/>
                  <a:gd name="T20" fmla="*/ 0 w 9407"/>
                  <a:gd name="T21" fmla="*/ 0 h 417"/>
                  <a:gd name="T22" fmla="*/ 0 w 9407"/>
                  <a:gd name="T23" fmla="*/ 0 h 417"/>
                  <a:gd name="T24" fmla="*/ 0 w 9407"/>
                  <a:gd name="T25" fmla="*/ 0 h 417"/>
                  <a:gd name="T26" fmla="*/ 0 w 9407"/>
                  <a:gd name="T27" fmla="*/ 0 h 417"/>
                  <a:gd name="T28" fmla="*/ 0 w 9407"/>
                  <a:gd name="T29" fmla="*/ 0 h 417"/>
                  <a:gd name="T30" fmla="*/ 0 w 9407"/>
                  <a:gd name="T31" fmla="*/ 0 h 417"/>
                  <a:gd name="T32" fmla="*/ 0 w 9407"/>
                  <a:gd name="T33" fmla="*/ 0 h 417"/>
                  <a:gd name="T34" fmla="*/ 0 w 9407"/>
                  <a:gd name="T35" fmla="*/ 0 h 417"/>
                  <a:gd name="T36" fmla="*/ 0 w 9407"/>
                  <a:gd name="T37" fmla="*/ 0 h 417"/>
                  <a:gd name="T38" fmla="*/ 0 w 9407"/>
                  <a:gd name="T39" fmla="*/ 0 h 417"/>
                  <a:gd name="T40" fmla="*/ 0 w 9407"/>
                  <a:gd name="T41" fmla="*/ 0 h 417"/>
                  <a:gd name="T42" fmla="*/ 0 w 9407"/>
                  <a:gd name="T43" fmla="*/ 0 h 417"/>
                  <a:gd name="T44" fmla="*/ 0 w 9407"/>
                  <a:gd name="T45" fmla="*/ 0 h 417"/>
                  <a:gd name="T46" fmla="*/ 0 w 9407"/>
                  <a:gd name="T47" fmla="*/ 0 h 417"/>
                  <a:gd name="T48" fmla="*/ 0 w 9407"/>
                  <a:gd name="T49" fmla="*/ 0 h 417"/>
                  <a:gd name="T50" fmla="*/ 0 w 9407"/>
                  <a:gd name="T51" fmla="*/ 0 h 417"/>
                  <a:gd name="T52" fmla="*/ 0 w 9407"/>
                  <a:gd name="T53" fmla="*/ 0 h 417"/>
                  <a:gd name="T54" fmla="*/ 0 w 9407"/>
                  <a:gd name="T55" fmla="*/ 0 h 417"/>
                  <a:gd name="T56" fmla="*/ 0 w 9407"/>
                  <a:gd name="T57" fmla="*/ 0 h 417"/>
                  <a:gd name="T58" fmla="*/ 0 w 9407"/>
                  <a:gd name="T59" fmla="*/ 0 h 417"/>
                  <a:gd name="T60" fmla="*/ 0 w 9407"/>
                  <a:gd name="T61" fmla="*/ 0 h 41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407"/>
                  <a:gd name="T94" fmla="*/ 0 h 417"/>
                  <a:gd name="T95" fmla="*/ 9407 w 9407"/>
                  <a:gd name="T96" fmla="*/ 417 h 41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407" h="417">
                    <a:moveTo>
                      <a:pt x="9112" y="417"/>
                    </a:moveTo>
                    <a:lnTo>
                      <a:pt x="0" y="417"/>
                    </a:lnTo>
                    <a:lnTo>
                      <a:pt x="30" y="396"/>
                    </a:lnTo>
                    <a:lnTo>
                      <a:pt x="58" y="374"/>
                    </a:lnTo>
                    <a:lnTo>
                      <a:pt x="85" y="351"/>
                    </a:lnTo>
                    <a:lnTo>
                      <a:pt x="112" y="328"/>
                    </a:lnTo>
                    <a:lnTo>
                      <a:pt x="138" y="304"/>
                    </a:lnTo>
                    <a:lnTo>
                      <a:pt x="162" y="279"/>
                    </a:lnTo>
                    <a:lnTo>
                      <a:pt x="186" y="252"/>
                    </a:lnTo>
                    <a:lnTo>
                      <a:pt x="210" y="227"/>
                    </a:lnTo>
                    <a:lnTo>
                      <a:pt x="231" y="200"/>
                    </a:lnTo>
                    <a:lnTo>
                      <a:pt x="252" y="173"/>
                    </a:lnTo>
                    <a:lnTo>
                      <a:pt x="273" y="145"/>
                    </a:lnTo>
                    <a:lnTo>
                      <a:pt x="293" y="116"/>
                    </a:lnTo>
                    <a:lnTo>
                      <a:pt x="311" y="89"/>
                    </a:lnTo>
                    <a:lnTo>
                      <a:pt x="330" y="60"/>
                    </a:lnTo>
                    <a:lnTo>
                      <a:pt x="347" y="29"/>
                    </a:lnTo>
                    <a:lnTo>
                      <a:pt x="364" y="0"/>
                    </a:lnTo>
                    <a:lnTo>
                      <a:pt x="9407" y="0"/>
                    </a:lnTo>
                    <a:lnTo>
                      <a:pt x="9362" y="53"/>
                    </a:lnTo>
                    <a:lnTo>
                      <a:pt x="9319" y="106"/>
                    </a:lnTo>
                    <a:lnTo>
                      <a:pt x="9278" y="157"/>
                    </a:lnTo>
                    <a:lnTo>
                      <a:pt x="9240" y="206"/>
                    </a:lnTo>
                    <a:lnTo>
                      <a:pt x="9205" y="254"/>
                    </a:lnTo>
                    <a:lnTo>
                      <a:pt x="9175" y="300"/>
                    </a:lnTo>
                    <a:lnTo>
                      <a:pt x="9160" y="322"/>
                    </a:lnTo>
                    <a:lnTo>
                      <a:pt x="9149" y="345"/>
                    </a:lnTo>
                    <a:lnTo>
                      <a:pt x="9137" y="366"/>
                    </a:lnTo>
                    <a:lnTo>
                      <a:pt x="9126" y="387"/>
                    </a:lnTo>
                    <a:lnTo>
                      <a:pt x="9118" y="403"/>
                    </a:lnTo>
                    <a:lnTo>
                      <a:pt x="9112" y="417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7" name="Freeform 2354"/>
              <p:cNvSpPr>
                <a:spLocks/>
              </p:cNvSpPr>
              <p:nvPr/>
            </p:nvSpPr>
            <p:spPr bwMode="auto">
              <a:xfrm>
                <a:off x="1005" y="2431"/>
                <a:ext cx="2342" cy="104"/>
              </a:xfrm>
              <a:custGeom>
                <a:avLst/>
                <a:gdLst>
                  <a:gd name="T0" fmla="*/ 0 w 9365"/>
                  <a:gd name="T1" fmla="*/ 0 h 419"/>
                  <a:gd name="T2" fmla="*/ 0 w 9365"/>
                  <a:gd name="T3" fmla="*/ 0 h 419"/>
                  <a:gd name="T4" fmla="*/ 0 w 9365"/>
                  <a:gd name="T5" fmla="*/ 0 h 419"/>
                  <a:gd name="T6" fmla="*/ 0 w 9365"/>
                  <a:gd name="T7" fmla="*/ 0 h 419"/>
                  <a:gd name="T8" fmla="*/ 0 w 9365"/>
                  <a:gd name="T9" fmla="*/ 0 h 419"/>
                  <a:gd name="T10" fmla="*/ 0 w 9365"/>
                  <a:gd name="T11" fmla="*/ 0 h 419"/>
                  <a:gd name="T12" fmla="*/ 0 w 9365"/>
                  <a:gd name="T13" fmla="*/ 0 h 419"/>
                  <a:gd name="T14" fmla="*/ 0 w 9365"/>
                  <a:gd name="T15" fmla="*/ 0 h 419"/>
                  <a:gd name="T16" fmla="*/ 0 w 9365"/>
                  <a:gd name="T17" fmla="*/ 0 h 419"/>
                  <a:gd name="T18" fmla="*/ 0 w 9365"/>
                  <a:gd name="T19" fmla="*/ 0 h 419"/>
                  <a:gd name="T20" fmla="*/ 0 w 9365"/>
                  <a:gd name="T21" fmla="*/ 0 h 419"/>
                  <a:gd name="T22" fmla="*/ 0 w 9365"/>
                  <a:gd name="T23" fmla="*/ 0 h 419"/>
                  <a:gd name="T24" fmla="*/ 0 w 9365"/>
                  <a:gd name="T25" fmla="*/ 0 h 419"/>
                  <a:gd name="T26" fmla="*/ 0 w 9365"/>
                  <a:gd name="T27" fmla="*/ 0 h 419"/>
                  <a:gd name="T28" fmla="*/ 0 w 9365"/>
                  <a:gd name="T29" fmla="*/ 0 h 419"/>
                  <a:gd name="T30" fmla="*/ 0 w 9365"/>
                  <a:gd name="T31" fmla="*/ 0 h 419"/>
                  <a:gd name="T32" fmla="*/ 0 w 9365"/>
                  <a:gd name="T33" fmla="*/ 0 h 419"/>
                  <a:gd name="T34" fmla="*/ 0 w 9365"/>
                  <a:gd name="T35" fmla="*/ 0 h 419"/>
                  <a:gd name="T36" fmla="*/ 0 w 9365"/>
                  <a:gd name="T37" fmla="*/ 0 h 419"/>
                  <a:gd name="T38" fmla="*/ 0 w 9365"/>
                  <a:gd name="T39" fmla="*/ 0 h 419"/>
                  <a:gd name="T40" fmla="*/ 0 w 9365"/>
                  <a:gd name="T41" fmla="*/ 0 h 4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365"/>
                  <a:gd name="T64" fmla="*/ 0 h 419"/>
                  <a:gd name="T65" fmla="*/ 9365 w 9365"/>
                  <a:gd name="T66" fmla="*/ 419 h 4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365" h="419">
                    <a:moveTo>
                      <a:pt x="9014" y="419"/>
                    </a:moveTo>
                    <a:lnTo>
                      <a:pt x="0" y="419"/>
                    </a:lnTo>
                    <a:lnTo>
                      <a:pt x="19" y="395"/>
                    </a:lnTo>
                    <a:lnTo>
                      <a:pt x="37" y="371"/>
                    </a:lnTo>
                    <a:lnTo>
                      <a:pt x="56" y="346"/>
                    </a:lnTo>
                    <a:lnTo>
                      <a:pt x="73" y="321"/>
                    </a:lnTo>
                    <a:lnTo>
                      <a:pt x="104" y="271"/>
                    </a:lnTo>
                    <a:lnTo>
                      <a:pt x="135" y="218"/>
                    </a:lnTo>
                    <a:lnTo>
                      <a:pt x="162" y="165"/>
                    </a:lnTo>
                    <a:lnTo>
                      <a:pt x="189" y="111"/>
                    </a:lnTo>
                    <a:lnTo>
                      <a:pt x="214" y="56"/>
                    </a:lnTo>
                    <a:lnTo>
                      <a:pt x="236" y="0"/>
                    </a:lnTo>
                    <a:lnTo>
                      <a:pt x="9365" y="0"/>
                    </a:lnTo>
                    <a:lnTo>
                      <a:pt x="9315" y="57"/>
                    </a:lnTo>
                    <a:lnTo>
                      <a:pt x="9266" y="114"/>
                    </a:lnTo>
                    <a:lnTo>
                      <a:pt x="9220" y="168"/>
                    </a:lnTo>
                    <a:lnTo>
                      <a:pt x="9174" y="221"/>
                    </a:lnTo>
                    <a:lnTo>
                      <a:pt x="9131" y="272"/>
                    </a:lnTo>
                    <a:lnTo>
                      <a:pt x="9090" y="322"/>
                    </a:lnTo>
                    <a:lnTo>
                      <a:pt x="9050" y="371"/>
                    </a:lnTo>
                    <a:lnTo>
                      <a:pt x="9014" y="419"/>
                    </a:lnTo>
                    <a:close/>
                  </a:path>
                </a:pathLst>
              </a:custGeom>
              <a:solidFill>
                <a:srgbClr val="E570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8" name="Freeform 2355"/>
              <p:cNvSpPr>
                <a:spLocks/>
              </p:cNvSpPr>
              <p:nvPr/>
            </p:nvSpPr>
            <p:spPr bwMode="auto">
              <a:xfrm>
                <a:off x="1040" y="2379"/>
                <a:ext cx="2351" cy="104"/>
              </a:xfrm>
              <a:custGeom>
                <a:avLst/>
                <a:gdLst>
                  <a:gd name="T0" fmla="*/ 0 w 9401"/>
                  <a:gd name="T1" fmla="*/ 0 h 418"/>
                  <a:gd name="T2" fmla="*/ 0 w 9401"/>
                  <a:gd name="T3" fmla="*/ 0 h 418"/>
                  <a:gd name="T4" fmla="*/ 0 w 9401"/>
                  <a:gd name="T5" fmla="*/ 0 h 418"/>
                  <a:gd name="T6" fmla="*/ 0 w 9401"/>
                  <a:gd name="T7" fmla="*/ 0 h 418"/>
                  <a:gd name="T8" fmla="*/ 0 w 9401"/>
                  <a:gd name="T9" fmla="*/ 0 h 418"/>
                  <a:gd name="T10" fmla="*/ 0 w 9401"/>
                  <a:gd name="T11" fmla="*/ 0 h 418"/>
                  <a:gd name="T12" fmla="*/ 0 w 9401"/>
                  <a:gd name="T13" fmla="*/ 0 h 418"/>
                  <a:gd name="T14" fmla="*/ 0 w 9401"/>
                  <a:gd name="T15" fmla="*/ 0 h 418"/>
                  <a:gd name="T16" fmla="*/ 0 w 9401"/>
                  <a:gd name="T17" fmla="*/ 0 h 418"/>
                  <a:gd name="T18" fmla="*/ 0 w 9401"/>
                  <a:gd name="T19" fmla="*/ 0 h 418"/>
                  <a:gd name="T20" fmla="*/ 0 w 9401"/>
                  <a:gd name="T21" fmla="*/ 0 h 418"/>
                  <a:gd name="T22" fmla="*/ 0 w 9401"/>
                  <a:gd name="T23" fmla="*/ 0 h 418"/>
                  <a:gd name="T24" fmla="*/ 0 w 9401"/>
                  <a:gd name="T25" fmla="*/ 0 h 418"/>
                  <a:gd name="T26" fmla="*/ 0 w 9401"/>
                  <a:gd name="T27" fmla="*/ 0 h 418"/>
                  <a:gd name="T28" fmla="*/ 0 w 9401"/>
                  <a:gd name="T29" fmla="*/ 0 h 418"/>
                  <a:gd name="T30" fmla="*/ 0 w 9401"/>
                  <a:gd name="T31" fmla="*/ 0 h 418"/>
                  <a:gd name="T32" fmla="*/ 0 w 9401"/>
                  <a:gd name="T33" fmla="*/ 0 h 418"/>
                  <a:gd name="T34" fmla="*/ 0 w 9401"/>
                  <a:gd name="T35" fmla="*/ 0 h 418"/>
                  <a:gd name="T36" fmla="*/ 0 w 9401"/>
                  <a:gd name="T37" fmla="*/ 0 h 4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401"/>
                  <a:gd name="T58" fmla="*/ 0 h 418"/>
                  <a:gd name="T59" fmla="*/ 9401 w 9401"/>
                  <a:gd name="T60" fmla="*/ 418 h 4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401" h="418">
                    <a:moveTo>
                      <a:pt x="9043" y="418"/>
                    </a:moveTo>
                    <a:lnTo>
                      <a:pt x="0" y="418"/>
                    </a:lnTo>
                    <a:lnTo>
                      <a:pt x="26" y="368"/>
                    </a:lnTo>
                    <a:lnTo>
                      <a:pt x="50" y="317"/>
                    </a:lnTo>
                    <a:lnTo>
                      <a:pt x="74" y="265"/>
                    </a:lnTo>
                    <a:lnTo>
                      <a:pt x="95" y="212"/>
                    </a:lnTo>
                    <a:lnTo>
                      <a:pt x="115" y="159"/>
                    </a:lnTo>
                    <a:lnTo>
                      <a:pt x="135" y="107"/>
                    </a:lnTo>
                    <a:lnTo>
                      <a:pt x="152" y="53"/>
                    </a:lnTo>
                    <a:lnTo>
                      <a:pt x="169" y="0"/>
                    </a:lnTo>
                    <a:lnTo>
                      <a:pt x="9401" y="0"/>
                    </a:lnTo>
                    <a:lnTo>
                      <a:pt x="9355" y="55"/>
                    </a:lnTo>
                    <a:lnTo>
                      <a:pt x="9309" y="111"/>
                    </a:lnTo>
                    <a:lnTo>
                      <a:pt x="9264" y="165"/>
                    </a:lnTo>
                    <a:lnTo>
                      <a:pt x="9218" y="218"/>
                    </a:lnTo>
                    <a:lnTo>
                      <a:pt x="9173" y="269"/>
                    </a:lnTo>
                    <a:lnTo>
                      <a:pt x="9128" y="319"/>
                    </a:lnTo>
                    <a:lnTo>
                      <a:pt x="9086" y="369"/>
                    </a:lnTo>
                    <a:lnTo>
                      <a:pt x="9043" y="418"/>
                    </a:lnTo>
                    <a:close/>
                  </a:path>
                </a:pathLst>
              </a:custGeom>
              <a:solidFill>
                <a:srgbClr val="E56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69" name="Freeform 2356"/>
              <p:cNvSpPr>
                <a:spLocks/>
              </p:cNvSpPr>
              <p:nvPr/>
            </p:nvSpPr>
            <p:spPr bwMode="auto">
              <a:xfrm>
                <a:off x="1064" y="2327"/>
                <a:ext cx="2367" cy="104"/>
              </a:xfrm>
              <a:custGeom>
                <a:avLst/>
                <a:gdLst>
                  <a:gd name="T0" fmla="*/ 0 w 9467"/>
                  <a:gd name="T1" fmla="*/ 0 h 417"/>
                  <a:gd name="T2" fmla="*/ 0 w 9467"/>
                  <a:gd name="T3" fmla="*/ 0 h 417"/>
                  <a:gd name="T4" fmla="*/ 0 w 9467"/>
                  <a:gd name="T5" fmla="*/ 0 h 417"/>
                  <a:gd name="T6" fmla="*/ 0 w 9467"/>
                  <a:gd name="T7" fmla="*/ 0 h 417"/>
                  <a:gd name="T8" fmla="*/ 0 w 9467"/>
                  <a:gd name="T9" fmla="*/ 0 h 417"/>
                  <a:gd name="T10" fmla="*/ 0 w 9467"/>
                  <a:gd name="T11" fmla="*/ 0 h 417"/>
                  <a:gd name="T12" fmla="*/ 0 w 9467"/>
                  <a:gd name="T13" fmla="*/ 0 h 417"/>
                  <a:gd name="T14" fmla="*/ 0 w 9467"/>
                  <a:gd name="T15" fmla="*/ 0 h 417"/>
                  <a:gd name="T16" fmla="*/ 0 w 9467"/>
                  <a:gd name="T17" fmla="*/ 0 h 417"/>
                  <a:gd name="T18" fmla="*/ 0 w 9467"/>
                  <a:gd name="T19" fmla="*/ 0 h 417"/>
                  <a:gd name="T20" fmla="*/ 0 w 9467"/>
                  <a:gd name="T21" fmla="*/ 0 h 417"/>
                  <a:gd name="T22" fmla="*/ 0 w 9467"/>
                  <a:gd name="T23" fmla="*/ 0 h 417"/>
                  <a:gd name="T24" fmla="*/ 0 w 9467"/>
                  <a:gd name="T25" fmla="*/ 0 h 417"/>
                  <a:gd name="T26" fmla="*/ 0 w 9467"/>
                  <a:gd name="T27" fmla="*/ 0 h 417"/>
                  <a:gd name="T28" fmla="*/ 0 w 9467"/>
                  <a:gd name="T29" fmla="*/ 0 h 417"/>
                  <a:gd name="T30" fmla="*/ 0 w 9467"/>
                  <a:gd name="T31" fmla="*/ 0 h 417"/>
                  <a:gd name="T32" fmla="*/ 0 w 9467"/>
                  <a:gd name="T33" fmla="*/ 0 h 417"/>
                  <a:gd name="T34" fmla="*/ 0 w 9467"/>
                  <a:gd name="T35" fmla="*/ 0 h 417"/>
                  <a:gd name="T36" fmla="*/ 0 w 9467"/>
                  <a:gd name="T37" fmla="*/ 0 h 4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467"/>
                  <a:gd name="T58" fmla="*/ 0 h 417"/>
                  <a:gd name="T59" fmla="*/ 9467 w 9467"/>
                  <a:gd name="T60" fmla="*/ 417 h 4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467" h="417">
                    <a:moveTo>
                      <a:pt x="9129" y="417"/>
                    </a:moveTo>
                    <a:lnTo>
                      <a:pt x="0" y="417"/>
                    </a:lnTo>
                    <a:lnTo>
                      <a:pt x="20" y="366"/>
                    </a:lnTo>
                    <a:lnTo>
                      <a:pt x="39" y="313"/>
                    </a:lnTo>
                    <a:lnTo>
                      <a:pt x="56" y="260"/>
                    </a:lnTo>
                    <a:lnTo>
                      <a:pt x="73" y="209"/>
                    </a:lnTo>
                    <a:lnTo>
                      <a:pt x="89" y="156"/>
                    </a:lnTo>
                    <a:lnTo>
                      <a:pt x="103" y="103"/>
                    </a:lnTo>
                    <a:lnTo>
                      <a:pt x="118" y="52"/>
                    </a:lnTo>
                    <a:lnTo>
                      <a:pt x="132" y="0"/>
                    </a:lnTo>
                    <a:lnTo>
                      <a:pt x="9467" y="0"/>
                    </a:lnTo>
                    <a:lnTo>
                      <a:pt x="9426" y="56"/>
                    </a:lnTo>
                    <a:lnTo>
                      <a:pt x="9384" y="110"/>
                    </a:lnTo>
                    <a:lnTo>
                      <a:pt x="9342" y="163"/>
                    </a:lnTo>
                    <a:lnTo>
                      <a:pt x="9300" y="215"/>
                    </a:lnTo>
                    <a:lnTo>
                      <a:pt x="9258" y="268"/>
                    </a:lnTo>
                    <a:lnTo>
                      <a:pt x="9214" y="318"/>
                    </a:lnTo>
                    <a:lnTo>
                      <a:pt x="9172" y="368"/>
                    </a:lnTo>
                    <a:lnTo>
                      <a:pt x="9129" y="417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0" name="Freeform 2357"/>
              <p:cNvSpPr>
                <a:spLocks/>
              </p:cNvSpPr>
              <p:nvPr/>
            </p:nvSpPr>
            <p:spPr bwMode="auto">
              <a:xfrm>
                <a:off x="1082" y="2274"/>
                <a:ext cx="2384" cy="105"/>
              </a:xfrm>
              <a:custGeom>
                <a:avLst/>
                <a:gdLst>
                  <a:gd name="T0" fmla="*/ 0 w 9536"/>
                  <a:gd name="T1" fmla="*/ 0 h 419"/>
                  <a:gd name="T2" fmla="*/ 0 w 9536"/>
                  <a:gd name="T3" fmla="*/ 0 h 419"/>
                  <a:gd name="T4" fmla="*/ 0 w 9536"/>
                  <a:gd name="T5" fmla="*/ 0 h 419"/>
                  <a:gd name="T6" fmla="*/ 0 w 9536"/>
                  <a:gd name="T7" fmla="*/ 0 h 419"/>
                  <a:gd name="T8" fmla="*/ 0 w 9536"/>
                  <a:gd name="T9" fmla="*/ 0 h 419"/>
                  <a:gd name="T10" fmla="*/ 0 w 9536"/>
                  <a:gd name="T11" fmla="*/ 0 h 419"/>
                  <a:gd name="T12" fmla="*/ 0 w 9536"/>
                  <a:gd name="T13" fmla="*/ 0 h 419"/>
                  <a:gd name="T14" fmla="*/ 0 w 9536"/>
                  <a:gd name="T15" fmla="*/ 0 h 419"/>
                  <a:gd name="T16" fmla="*/ 0 w 9536"/>
                  <a:gd name="T17" fmla="*/ 0 h 419"/>
                  <a:gd name="T18" fmla="*/ 0 w 9536"/>
                  <a:gd name="T19" fmla="*/ 0 h 419"/>
                  <a:gd name="T20" fmla="*/ 0 w 9536"/>
                  <a:gd name="T21" fmla="*/ 0 h 419"/>
                  <a:gd name="T22" fmla="*/ 0 w 9536"/>
                  <a:gd name="T23" fmla="*/ 0 h 419"/>
                  <a:gd name="T24" fmla="*/ 0 w 9536"/>
                  <a:gd name="T25" fmla="*/ 0 h 419"/>
                  <a:gd name="T26" fmla="*/ 0 w 9536"/>
                  <a:gd name="T27" fmla="*/ 0 h 419"/>
                  <a:gd name="T28" fmla="*/ 0 w 9536"/>
                  <a:gd name="T29" fmla="*/ 0 h 419"/>
                  <a:gd name="T30" fmla="*/ 0 w 9536"/>
                  <a:gd name="T31" fmla="*/ 0 h 419"/>
                  <a:gd name="T32" fmla="*/ 0 w 9536"/>
                  <a:gd name="T33" fmla="*/ 0 h 419"/>
                  <a:gd name="T34" fmla="*/ 0 w 9536"/>
                  <a:gd name="T35" fmla="*/ 0 h 419"/>
                  <a:gd name="T36" fmla="*/ 0 w 9536"/>
                  <a:gd name="T37" fmla="*/ 0 h 4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536"/>
                  <a:gd name="T58" fmla="*/ 0 h 419"/>
                  <a:gd name="T59" fmla="*/ 9536 w 9536"/>
                  <a:gd name="T60" fmla="*/ 419 h 4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536" h="419">
                    <a:moveTo>
                      <a:pt x="9232" y="419"/>
                    </a:moveTo>
                    <a:lnTo>
                      <a:pt x="0" y="419"/>
                    </a:lnTo>
                    <a:lnTo>
                      <a:pt x="16" y="365"/>
                    </a:lnTo>
                    <a:lnTo>
                      <a:pt x="32" y="312"/>
                    </a:lnTo>
                    <a:lnTo>
                      <a:pt x="46" y="258"/>
                    </a:lnTo>
                    <a:lnTo>
                      <a:pt x="59" y="205"/>
                    </a:lnTo>
                    <a:lnTo>
                      <a:pt x="74" y="153"/>
                    </a:lnTo>
                    <a:lnTo>
                      <a:pt x="87" y="101"/>
                    </a:lnTo>
                    <a:lnTo>
                      <a:pt x="100" y="51"/>
                    </a:lnTo>
                    <a:lnTo>
                      <a:pt x="113" y="0"/>
                    </a:lnTo>
                    <a:lnTo>
                      <a:pt x="9536" y="0"/>
                    </a:lnTo>
                    <a:lnTo>
                      <a:pt x="9500" y="56"/>
                    </a:lnTo>
                    <a:lnTo>
                      <a:pt x="9464" y="110"/>
                    </a:lnTo>
                    <a:lnTo>
                      <a:pt x="9427" y="163"/>
                    </a:lnTo>
                    <a:lnTo>
                      <a:pt x="9390" y="216"/>
                    </a:lnTo>
                    <a:lnTo>
                      <a:pt x="9352" y="268"/>
                    </a:lnTo>
                    <a:lnTo>
                      <a:pt x="9313" y="318"/>
                    </a:lnTo>
                    <a:lnTo>
                      <a:pt x="9273" y="369"/>
                    </a:lnTo>
                    <a:lnTo>
                      <a:pt x="9232" y="419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1" name="Freeform 2358"/>
              <p:cNvSpPr>
                <a:spLocks/>
              </p:cNvSpPr>
              <p:nvPr/>
            </p:nvSpPr>
            <p:spPr bwMode="auto">
              <a:xfrm>
                <a:off x="1097" y="2222"/>
                <a:ext cx="2398" cy="105"/>
              </a:xfrm>
              <a:custGeom>
                <a:avLst/>
                <a:gdLst>
                  <a:gd name="T0" fmla="*/ 0 w 9591"/>
                  <a:gd name="T1" fmla="*/ 0 h 418"/>
                  <a:gd name="T2" fmla="*/ 0 w 9591"/>
                  <a:gd name="T3" fmla="*/ 0 h 418"/>
                  <a:gd name="T4" fmla="*/ 0 w 9591"/>
                  <a:gd name="T5" fmla="*/ 0 h 418"/>
                  <a:gd name="T6" fmla="*/ 0 w 9591"/>
                  <a:gd name="T7" fmla="*/ 0 h 418"/>
                  <a:gd name="T8" fmla="*/ 0 w 9591"/>
                  <a:gd name="T9" fmla="*/ 0 h 418"/>
                  <a:gd name="T10" fmla="*/ 0 w 9591"/>
                  <a:gd name="T11" fmla="*/ 0 h 418"/>
                  <a:gd name="T12" fmla="*/ 0 w 9591"/>
                  <a:gd name="T13" fmla="*/ 0 h 418"/>
                  <a:gd name="T14" fmla="*/ 0 w 9591"/>
                  <a:gd name="T15" fmla="*/ 0 h 418"/>
                  <a:gd name="T16" fmla="*/ 0 w 9591"/>
                  <a:gd name="T17" fmla="*/ 0 h 418"/>
                  <a:gd name="T18" fmla="*/ 0 w 9591"/>
                  <a:gd name="T19" fmla="*/ 0 h 418"/>
                  <a:gd name="T20" fmla="*/ 0 w 9591"/>
                  <a:gd name="T21" fmla="*/ 0 h 418"/>
                  <a:gd name="T22" fmla="*/ 0 w 9591"/>
                  <a:gd name="T23" fmla="*/ 0 h 418"/>
                  <a:gd name="T24" fmla="*/ 0 w 9591"/>
                  <a:gd name="T25" fmla="*/ 0 h 418"/>
                  <a:gd name="T26" fmla="*/ 0 w 9591"/>
                  <a:gd name="T27" fmla="*/ 0 h 418"/>
                  <a:gd name="T28" fmla="*/ 0 w 9591"/>
                  <a:gd name="T29" fmla="*/ 0 h 418"/>
                  <a:gd name="T30" fmla="*/ 0 w 9591"/>
                  <a:gd name="T31" fmla="*/ 0 h 418"/>
                  <a:gd name="T32" fmla="*/ 0 w 9591"/>
                  <a:gd name="T33" fmla="*/ 0 h 418"/>
                  <a:gd name="T34" fmla="*/ 0 w 9591"/>
                  <a:gd name="T35" fmla="*/ 0 h 418"/>
                  <a:gd name="T36" fmla="*/ 0 w 9591"/>
                  <a:gd name="T37" fmla="*/ 0 h 4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591"/>
                  <a:gd name="T58" fmla="*/ 0 h 418"/>
                  <a:gd name="T59" fmla="*/ 9591 w 9591"/>
                  <a:gd name="T60" fmla="*/ 418 h 4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591" h="418">
                    <a:moveTo>
                      <a:pt x="9335" y="418"/>
                    </a:moveTo>
                    <a:lnTo>
                      <a:pt x="0" y="418"/>
                    </a:lnTo>
                    <a:lnTo>
                      <a:pt x="15" y="361"/>
                    </a:lnTo>
                    <a:lnTo>
                      <a:pt x="29" y="306"/>
                    </a:lnTo>
                    <a:lnTo>
                      <a:pt x="43" y="252"/>
                    </a:lnTo>
                    <a:lnTo>
                      <a:pt x="57" y="199"/>
                    </a:lnTo>
                    <a:lnTo>
                      <a:pt x="72" y="146"/>
                    </a:lnTo>
                    <a:lnTo>
                      <a:pt x="86" y="96"/>
                    </a:lnTo>
                    <a:lnTo>
                      <a:pt x="101" y="47"/>
                    </a:lnTo>
                    <a:lnTo>
                      <a:pt x="117" y="0"/>
                    </a:lnTo>
                    <a:lnTo>
                      <a:pt x="9591" y="0"/>
                    </a:lnTo>
                    <a:lnTo>
                      <a:pt x="9564" y="54"/>
                    </a:lnTo>
                    <a:lnTo>
                      <a:pt x="9535" y="108"/>
                    </a:lnTo>
                    <a:lnTo>
                      <a:pt x="9504" y="161"/>
                    </a:lnTo>
                    <a:lnTo>
                      <a:pt x="9473" y="214"/>
                    </a:lnTo>
                    <a:lnTo>
                      <a:pt x="9440" y="266"/>
                    </a:lnTo>
                    <a:lnTo>
                      <a:pt x="9407" y="317"/>
                    </a:lnTo>
                    <a:lnTo>
                      <a:pt x="9371" y="368"/>
                    </a:lnTo>
                    <a:lnTo>
                      <a:pt x="9335" y="418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2" name="Freeform 2359"/>
              <p:cNvSpPr>
                <a:spLocks/>
              </p:cNvSpPr>
              <p:nvPr/>
            </p:nvSpPr>
            <p:spPr bwMode="auto">
              <a:xfrm>
                <a:off x="1111" y="2170"/>
                <a:ext cx="2406" cy="104"/>
              </a:xfrm>
              <a:custGeom>
                <a:avLst/>
                <a:gdLst>
                  <a:gd name="T0" fmla="*/ 0 w 9623"/>
                  <a:gd name="T1" fmla="*/ 0 h 417"/>
                  <a:gd name="T2" fmla="*/ 0 w 9623"/>
                  <a:gd name="T3" fmla="*/ 0 h 417"/>
                  <a:gd name="T4" fmla="*/ 0 w 9623"/>
                  <a:gd name="T5" fmla="*/ 0 h 417"/>
                  <a:gd name="T6" fmla="*/ 0 w 9623"/>
                  <a:gd name="T7" fmla="*/ 0 h 417"/>
                  <a:gd name="T8" fmla="*/ 0 w 9623"/>
                  <a:gd name="T9" fmla="*/ 0 h 417"/>
                  <a:gd name="T10" fmla="*/ 0 w 9623"/>
                  <a:gd name="T11" fmla="*/ 0 h 417"/>
                  <a:gd name="T12" fmla="*/ 0 w 9623"/>
                  <a:gd name="T13" fmla="*/ 0 h 417"/>
                  <a:gd name="T14" fmla="*/ 0 w 9623"/>
                  <a:gd name="T15" fmla="*/ 0 h 417"/>
                  <a:gd name="T16" fmla="*/ 0 w 9623"/>
                  <a:gd name="T17" fmla="*/ 0 h 417"/>
                  <a:gd name="T18" fmla="*/ 0 w 9623"/>
                  <a:gd name="T19" fmla="*/ 0 h 417"/>
                  <a:gd name="T20" fmla="*/ 0 w 9623"/>
                  <a:gd name="T21" fmla="*/ 0 h 417"/>
                  <a:gd name="T22" fmla="*/ 0 w 9623"/>
                  <a:gd name="T23" fmla="*/ 0 h 417"/>
                  <a:gd name="T24" fmla="*/ 0 w 9623"/>
                  <a:gd name="T25" fmla="*/ 0 h 417"/>
                  <a:gd name="T26" fmla="*/ 0 w 9623"/>
                  <a:gd name="T27" fmla="*/ 0 h 417"/>
                  <a:gd name="T28" fmla="*/ 0 w 9623"/>
                  <a:gd name="T29" fmla="*/ 0 h 417"/>
                  <a:gd name="T30" fmla="*/ 0 w 9623"/>
                  <a:gd name="T31" fmla="*/ 0 h 417"/>
                  <a:gd name="T32" fmla="*/ 0 w 9623"/>
                  <a:gd name="T33" fmla="*/ 0 h 417"/>
                  <a:gd name="T34" fmla="*/ 0 w 9623"/>
                  <a:gd name="T35" fmla="*/ 0 h 417"/>
                  <a:gd name="T36" fmla="*/ 0 w 9623"/>
                  <a:gd name="T37" fmla="*/ 0 h 417"/>
                  <a:gd name="T38" fmla="*/ 0 w 9623"/>
                  <a:gd name="T39" fmla="*/ 0 h 417"/>
                  <a:gd name="T40" fmla="*/ 0 w 9623"/>
                  <a:gd name="T41" fmla="*/ 0 h 4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623"/>
                  <a:gd name="T64" fmla="*/ 0 h 417"/>
                  <a:gd name="T65" fmla="*/ 9623 w 9623"/>
                  <a:gd name="T66" fmla="*/ 417 h 4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623" h="417">
                    <a:moveTo>
                      <a:pt x="9423" y="417"/>
                    </a:moveTo>
                    <a:lnTo>
                      <a:pt x="0" y="417"/>
                    </a:lnTo>
                    <a:lnTo>
                      <a:pt x="16" y="357"/>
                    </a:lnTo>
                    <a:lnTo>
                      <a:pt x="33" y="299"/>
                    </a:lnTo>
                    <a:lnTo>
                      <a:pt x="51" y="242"/>
                    </a:lnTo>
                    <a:lnTo>
                      <a:pt x="69" y="186"/>
                    </a:lnTo>
                    <a:lnTo>
                      <a:pt x="89" y="135"/>
                    </a:lnTo>
                    <a:lnTo>
                      <a:pt x="109" y="87"/>
                    </a:lnTo>
                    <a:lnTo>
                      <a:pt x="121" y="64"/>
                    </a:lnTo>
                    <a:lnTo>
                      <a:pt x="131" y="41"/>
                    </a:lnTo>
                    <a:lnTo>
                      <a:pt x="143" y="20"/>
                    </a:lnTo>
                    <a:lnTo>
                      <a:pt x="155" y="0"/>
                    </a:lnTo>
                    <a:lnTo>
                      <a:pt x="9623" y="0"/>
                    </a:lnTo>
                    <a:lnTo>
                      <a:pt x="9603" y="54"/>
                    </a:lnTo>
                    <a:lnTo>
                      <a:pt x="9582" y="107"/>
                    </a:lnTo>
                    <a:lnTo>
                      <a:pt x="9560" y="161"/>
                    </a:lnTo>
                    <a:lnTo>
                      <a:pt x="9535" y="213"/>
                    </a:lnTo>
                    <a:lnTo>
                      <a:pt x="9508" y="266"/>
                    </a:lnTo>
                    <a:lnTo>
                      <a:pt x="9481" y="317"/>
                    </a:lnTo>
                    <a:lnTo>
                      <a:pt x="9452" y="367"/>
                    </a:lnTo>
                    <a:lnTo>
                      <a:pt x="9423" y="417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3" name="Freeform 2360"/>
              <p:cNvSpPr>
                <a:spLocks/>
              </p:cNvSpPr>
              <p:nvPr/>
            </p:nvSpPr>
            <p:spPr bwMode="auto">
              <a:xfrm>
                <a:off x="1126" y="2117"/>
                <a:ext cx="2404" cy="105"/>
              </a:xfrm>
              <a:custGeom>
                <a:avLst/>
                <a:gdLst>
                  <a:gd name="T0" fmla="*/ 0 w 9614"/>
                  <a:gd name="T1" fmla="*/ 0 h 419"/>
                  <a:gd name="T2" fmla="*/ 0 w 9614"/>
                  <a:gd name="T3" fmla="*/ 0 h 419"/>
                  <a:gd name="T4" fmla="*/ 0 w 9614"/>
                  <a:gd name="T5" fmla="*/ 0 h 419"/>
                  <a:gd name="T6" fmla="*/ 0 w 9614"/>
                  <a:gd name="T7" fmla="*/ 0 h 419"/>
                  <a:gd name="T8" fmla="*/ 0 w 9614"/>
                  <a:gd name="T9" fmla="*/ 0 h 419"/>
                  <a:gd name="T10" fmla="*/ 0 w 9614"/>
                  <a:gd name="T11" fmla="*/ 0 h 419"/>
                  <a:gd name="T12" fmla="*/ 0 w 9614"/>
                  <a:gd name="T13" fmla="*/ 0 h 419"/>
                  <a:gd name="T14" fmla="*/ 0 w 9614"/>
                  <a:gd name="T15" fmla="*/ 0 h 419"/>
                  <a:gd name="T16" fmla="*/ 0 w 9614"/>
                  <a:gd name="T17" fmla="*/ 0 h 419"/>
                  <a:gd name="T18" fmla="*/ 0 w 9614"/>
                  <a:gd name="T19" fmla="*/ 0 h 419"/>
                  <a:gd name="T20" fmla="*/ 0 w 9614"/>
                  <a:gd name="T21" fmla="*/ 0 h 419"/>
                  <a:gd name="T22" fmla="*/ 0 w 9614"/>
                  <a:gd name="T23" fmla="*/ 0 h 419"/>
                  <a:gd name="T24" fmla="*/ 0 w 9614"/>
                  <a:gd name="T25" fmla="*/ 0 h 419"/>
                  <a:gd name="T26" fmla="*/ 0 w 9614"/>
                  <a:gd name="T27" fmla="*/ 0 h 419"/>
                  <a:gd name="T28" fmla="*/ 0 w 9614"/>
                  <a:gd name="T29" fmla="*/ 0 h 419"/>
                  <a:gd name="T30" fmla="*/ 0 w 9614"/>
                  <a:gd name="T31" fmla="*/ 0 h 419"/>
                  <a:gd name="T32" fmla="*/ 0 w 9614"/>
                  <a:gd name="T33" fmla="*/ 0 h 419"/>
                  <a:gd name="T34" fmla="*/ 0 w 9614"/>
                  <a:gd name="T35" fmla="*/ 0 h 419"/>
                  <a:gd name="T36" fmla="*/ 0 w 9614"/>
                  <a:gd name="T37" fmla="*/ 0 h 419"/>
                  <a:gd name="T38" fmla="*/ 0 w 9614"/>
                  <a:gd name="T39" fmla="*/ 0 h 419"/>
                  <a:gd name="T40" fmla="*/ 0 w 9614"/>
                  <a:gd name="T41" fmla="*/ 0 h 419"/>
                  <a:gd name="T42" fmla="*/ 0 w 9614"/>
                  <a:gd name="T43" fmla="*/ 0 h 419"/>
                  <a:gd name="T44" fmla="*/ 0 w 9614"/>
                  <a:gd name="T45" fmla="*/ 0 h 419"/>
                  <a:gd name="T46" fmla="*/ 0 w 9614"/>
                  <a:gd name="T47" fmla="*/ 0 h 419"/>
                  <a:gd name="T48" fmla="*/ 0 w 9614"/>
                  <a:gd name="T49" fmla="*/ 0 h 419"/>
                  <a:gd name="T50" fmla="*/ 0 w 9614"/>
                  <a:gd name="T51" fmla="*/ 0 h 419"/>
                  <a:gd name="T52" fmla="*/ 0 w 9614"/>
                  <a:gd name="T53" fmla="*/ 0 h 419"/>
                  <a:gd name="T54" fmla="*/ 0 w 9614"/>
                  <a:gd name="T55" fmla="*/ 0 h 419"/>
                  <a:gd name="T56" fmla="*/ 0 w 9614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614"/>
                  <a:gd name="T88" fmla="*/ 0 h 419"/>
                  <a:gd name="T89" fmla="*/ 9614 w 9614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614" h="419">
                    <a:moveTo>
                      <a:pt x="9474" y="419"/>
                    </a:moveTo>
                    <a:lnTo>
                      <a:pt x="0" y="419"/>
                    </a:lnTo>
                    <a:lnTo>
                      <a:pt x="18" y="365"/>
                    </a:lnTo>
                    <a:lnTo>
                      <a:pt x="39" y="313"/>
                    </a:lnTo>
                    <a:lnTo>
                      <a:pt x="50" y="289"/>
                    </a:lnTo>
                    <a:lnTo>
                      <a:pt x="60" y="266"/>
                    </a:lnTo>
                    <a:lnTo>
                      <a:pt x="72" y="243"/>
                    </a:lnTo>
                    <a:lnTo>
                      <a:pt x="84" y="222"/>
                    </a:lnTo>
                    <a:lnTo>
                      <a:pt x="97" y="201"/>
                    </a:lnTo>
                    <a:lnTo>
                      <a:pt x="110" y="181"/>
                    </a:lnTo>
                    <a:lnTo>
                      <a:pt x="124" y="163"/>
                    </a:lnTo>
                    <a:lnTo>
                      <a:pt x="138" y="146"/>
                    </a:lnTo>
                    <a:lnTo>
                      <a:pt x="154" y="128"/>
                    </a:lnTo>
                    <a:lnTo>
                      <a:pt x="168" y="114"/>
                    </a:lnTo>
                    <a:lnTo>
                      <a:pt x="186" y="99"/>
                    </a:lnTo>
                    <a:lnTo>
                      <a:pt x="203" y="86"/>
                    </a:lnTo>
                    <a:lnTo>
                      <a:pt x="234" y="65"/>
                    </a:lnTo>
                    <a:lnTo>
                      <a:pt x="269" y="44"/>
                    </a:lnTo>
                    <a:lnTo>
                      <a:pt x="307" y="23"/>
                    </a:lnTo>
                    <a:lnTo>
                      <a:pt x="348" y="0"/>
                    </a:lnTo>
                    <a:lnTo>
                      <a:pt x="9614" y="0"/>
                    </a:lnTo>
                    <a:lnTo>
                      <a:pt x="9604" y="54"/>
                    </a:lnTo>
                    <a:lnTo>
                      <a:pt x="9591" y="109"/>
                    </a:lnTo>
                    <a:lnTo>
                      <a:pt x="9575" y="161"/>
                    </a:lnTo>
                    <a:lnTo>
                      <a:pt x="9559" y="214"/>
                    </a:lnTo>
                    <a:lnTo>
                      <a:pt x="9540" y="266"/>
                    </a:lnTo>
                    <a:lnTo>
                      <a:pt x="9519" y="317"/>
                    </a:lnTo>
                    <a:lnTo>
                      <a:pt x="9498" y="369"/>
                    </a:lnTo>
                    <a:lnTo>
                      <a:pt x="9474" y="419"/>
                    </a:lnTo>
                    <a:close/>
                  </a:path>
                </a:pathLst>
              </a:custGeom>
              <a:solidFill>
                <a:srgbClr val="E25E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4" name="Freeform 2361"/>
              <p:cNvSpPr>
                <a:spLocks/>
              </p:cNvSpPr>
              <p:nvPr/>
            </p:nvSpPr>
            <p:spPr bwMode="auto">
              <a:xfrm>
                <a:off x="1149" y="2065"/>
                <a:ext cx="2386" cy="105"/>
              </a:xfrm>
              <a:custGeom>
                <a:avLst/>
                <a:gdLst>
                  <a:gd name="T0" fmla="*/ 0 w 9542"/>
                  <a:gd name="T1" fmla="*/ 0 h 418"/>
                  <a:gd name="T2" fmla="*/ 0 w 9542"/>
                  <a:gd name="T3" fmla="*/ 0 h 418"/>
                  <a:gd name="T4" fmla="*/ 0 w 9542"/>
                  <a:gd name="T5" fmla="*/ 0 h 418"/>
                  <a:gd name="T6" fmla="*/ 0 w 9542"/>
                  <a:gd name="T7" fmla="*/ 0 h 418"/>
                  <a:gd name="T8" fmla="*/ 0 w 9542"/>
                  <a:gd name="T9" fmla="*/ 0 h 418"/>
                  <a:gd name="T10" fmla="*/ 0 w 9542"/>
                  <a:gd name="T11" fmla="*/ 0 h 418"/>
                  <a:gd name="T12" fmla="*/ 0 w 9542"/>
                  <a:gd name="T13" fmla="*/ 0 h 418"/>
                  <a:gd name="T14" fmla="*/ 0 w 9542"/>
                  <a:gd name="T15" fmla="*/ 0 h 418"/>
                  <a:gd name="T16" fmla="*/ 0 w 9542"/>
                  <a:gd name="T17" fmla="*/ 0 h 418"/>
                  <a:gd name="T18" fmla="*/ 0 w 9542"/>
                  <a:gd name="T19" fmla="*/ 0 h 418"/>
                  <a:gd name="T20" fmla="*/ 0 w 9542"/>
                  <a:gd name="T21" fmla="*/ 0 h 418"/>
                  <a:gd name="T22" fmla="*/ 0 w 9542"/>
                  <a:gd name="T23" fmla="*/ 0 h 418"/>
                  <a:gd name="T24" fmla="*/ 0 w 9542"/>
                  <a:gd name="T25" fmla="*/ 0 h 418"/>
                  <a:gd name="T26" fmla="*/ 0 w 9542"/>
                  <a:gd name="T27" fmla="*/ 0 h 418"/>
                  <a:gd name="T28" fmla="*/ 0 w 9542"/>
                  <a:gd name="T29" fmla="*/ 0 h 418"/>
                  <a:gd name="T30" fmla="*/ 0 w 9542"/>
                  <a:gd name="T31" fmla="*/ 0 h 418"/>
                  <a:gd name="T32" fmla="*/ 0 w 9542"/>
                  <a:gd name="T33" fmla="*/ 0 h 418"/>
                  <a:gd name="T34" fmla="*/ 0 w 9542"/>
                  <a:gd name="T35" fmla="*/ 0 h 418"/>
                  <a:gd name="T36" fmla="*/ 0 w 9542"/>
                  <a:gd name="T37" fmla="*/ 0 h 418"/>
                  <a:gd name="T38" fmla="*/ 0 w 9542"/>
                  <a:gd name="T39" fmla="*/ 0 h 418"/>
                  <a:gd name="T40" fmla="*/ 0 w 9542"/>
                  <a:gd name="T41" fmla="*/ 0 h 418"/>
                  <a:gd name="T42" fmla="*/ 0 w 9542"/>
                  <a:gd name="T43" fmla="*/ 0 h 418"/>
                  <a:gd name="T44" fmla="*/ 0 w 9542"/>
                  <a:gd name="T45" fmla="*/ 0 h 418"/>
                  <a:gd name="T46" fmla="*/ 0 w 9542"/>
                  <a:gd name="T47" fmla="*/ 0 h 418"/>
                  <a:gd name="T48" fmla="*/ 0 w 9542"/>
                  <a:gd name="T49" fmla="*/ 0 h 418"/>
                  <a:gd name="T50" fmla="*/ 0 w 9542"/>
                  <a:gd name="T51" fmla="*/ 0 h 418"/>
                  <a:gd name="T52" fmla="*/ 0 w 9542"/>
                  <a:gd name="T53" fmla="*/ 0 h 418"/>
                  <a:gd name="T54" fmla="*/ 0 w 9542"/>
                  <a:gd name="T55" fmla="*/ 0 h 418"/>
                  <a:gd name="T56" fmla="*/ 0 w 9542"/>
                  <a:gd name="T57" fmla="*/ 0 h 4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542"/>
                  <a:gd name="T88" fmla="*/ 0 h 418"/>
                  <a:gd name="T89" fmla="*/ 9542 w 9542"/>
                  <a:gd name="T90" fmla="*/ 418 h 4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542" h="418">
                    <a:moveTo>
                      <a:pt x="9468" y="418"/>
                    </a:moveTo>
                    <a:lnTo>
                      <a:pt x="0" y="418"/>
                    </a:lnTo>
                    <a:lnTo>
                      <a:pt x="12" y="398"/>
                    </a:lnTo>
                    <a:lnTo>
                      <a:pt x="25" y="381"/>
                    </a:lnTo>
                    <a:lnTo>
                      <a:pt x="37" y="364"/>
                    </a:lnTo>
                    <a:lnTo>
                      <a:pt x="51" y="348"/>
                    </a:lnTo>
                    <a:lnTo>
                      <a:pt x="65" y="334"/>
                    </a:lnTo>
                    <a:lnTo>
                      <a:pt x="79" y="319"/>
                    </a:lnTo>
                    <a:lnTo>
                      <a:pt x="95" y="306"/>
                    </a:lnTo>
                    <a:lnTo>
                      <a:pt x="111" y="294"/>
                    </a:lnTo>
                    <a:lnTo>
                      <a:pt x="136" y="277"/>
                    </a:lnTo>
                    <a:lnTo>
                      <a:pt x="162" y="260"/>
                    </a:lnTo>
                    <a:lnTo>
                      <a:pt x="193" y="243"/>
                    </a:lnTo>
                    <a:lnTo>
                      <a:pt x="223" y="226"/>
                    </a:lnTo>
                    <a:lnTo>
                      <a:pt x="290" y="191"/>
                    </a:lnTo>
                    <a:lnTo>
                      <a:pt x="364" y="156"/>
                    </a:lnTo>
                    <a:lnTo>
                      <a:pt x="442" y="119"/>
                    </a:lnTo>
                    <a:lnTo>
                      <a:pt x="524" y="80"/>
                    </a:lnTo>
                    <a:lnTo>
                      <a:pt x="608" y="41"/>
                    </a:lnTo>
                    <a:lnTo>
                      <a:pt x="694" y="0"/>
                    </a:lnTo>
                    <a:lnTo>
                      <a:pt x="9542" y="0"/>
                    </a:lnTo>
                    <a:lnTo>
                      <a:pt x="9541" y="54"/>
                    </a:lnTo>
                    <a:lnTo>
                      <a:pt x="9537" y="107"/>
                    </a:lnTo>
                    <a:lnTo>
                      <a:pt x="9530" y="160"/>
                    </a:lnTo>
                    <a:lnTo>
                      <a:pt x="9521" y="212"/>
                    </a:lnTo>
                    <a:lnTo>
                      <a:pt x="9511" y="264"/>
                    </a:lnTo>
                    <a:lnTo>
                      <a:pt x="9499" y="315"/>
                    </a:lnTo>
                    <a:lnTo>
                      <a:pt x="9484" y="367"/>
                    </a:lnTo>
                    <a:lnTo>
                      <a:pt x="9468" y="418"/>
                    </a:lnTo>
                    <a:close/>
                  </a:path>
                </a:pathLst>
              </a:custGeom>
              <a:solidFill>
                <a:srgbClr val="E25B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5" name="Freeform 2362"/>
              <p:cNvSpPr>
                <a:spLocks/>
              </p:cNvSpPr>
              <p:nvPr/>
            </p:nvSpPr>
            <p:spPr bwMode="auto">
              <a:xfrm>
                <a:off x="1214" y="2013"/>
                <a:ext cx="2321" cy="104"/>
              </a:xfrm>
              <a:custGeom>
                <a:avLst/>
                <a:gdLst>
                  <a:gd name="T0" fmla="*/ 0 w 9286"/>
                  <a:gd name="T1" fmla="*/ 0 h 417"/>
                  <a:gd name="T2" fmla="*/ 0 w 9286"/>
                  <a:gd name="T3" fmla="*/ 0 h 417"/>
                  <a:gd name="T4" fmla="*/ 0 w 9286"/>
                  <a:gd name="T5" fmla="*/ 0 h 417"/>
                  <a:gd name="T6" fmla="*/ 0 w 9286"/>
                  <a:gd name="T7" fmla="*/ 0 h 417"/>
                  <a:gd name="T8" fmla="*/ 0 w 9286"/>
                  <a:gd name="T9" fmla="*/ 0 h 417"/>
                  <a:gd name="T10" fmla="*/ 0 w 9286"/>
                  <a:gd name="T11" fmla="*/ 0 h 417"/>
                  <a:gd name="T12" fmla="*/ 0 w 9286"/>
                  <a:gd name="T13" fmla="*/ 0 h 417"/>
                  <a:gd name="T14" fmla="*/ 0 w 9286"/>
                  <a:gd name="T15" fmla="*/ 0 h 417"/>
                  <a:gd name="T16" fmla="*/ 0 w 9286"/>
                  <a:gd name="T17" fmla="*/ 0 h 417"/>
                  <a:gd name="T18" fmla="*/ 0 w 9286"/>
                  <a:gd name="T19" fmla="*/ 0 h 417"/>
                  <a:gd name="T20" fmla="*/ 0 w 9286"/>
                  <a:gd name="T21" fmla="*/ 0 h 417"/>
                  <a:gd name="T22" fmla="*/ 0 w 9286"/>
                  <a:gd name="T23" fmla="*/ 0 h 417"/>
                  <a:gd name="T24" fmla="*/ 0 w 9286"/>
                  <a:gd name="T25" fmla="*/ 0 h 417"/>
                  <a:gd name="T26" fmla="*/ 0 w 9286"/>
                  <a:gd name="T27" fmla="*/ 0 h 417"/>
                  <a:gd name="T28" fmla="*/ 0 w 9286"/>
                  <a:gd name="T29" fmla="*/ 0 h 417"/>
                  <a:gd name="T30" fmla="*/ 0 w 9286"/>
                  <a:gd name="T31" fmla="*/ 0 h 417"/>
                  <a:gd name="T32" fmla="*/ 0 w 9286"/>
                  <a:gd name="T33" fmla="*/ 0 h 417"/>
                  <a:gd name="T34" fmla="*/ 0 w 9286"/>
                  <a:gd name="T35" fmla="*/ 0 h 417"/>
                  <a:gd name="T36" fmla="*/ 0 w 9286"/>
                  <a:gd name="T37" fmla="*/ 0 h 417"/>
                  <a:gd name="T38" fmla="*/ 0 w 9286"/>
                  <a:gd name="T39" fmla="*/ 0 h 417"/>
                  <a:gd name="T40" fmla="*/ 0 w 9286"/>
                  <a:gd name="T41" fmla="*/ 0 h 417"/>
                  <a:gd name="T42" fmla="*/ 0 w 9286"/>
                  <a:gd name="T43" fmla="*/ 0 h 417"/>
                  <a:gd name="T44" fmla="*/ 0 w 9286"/>
                  <a:gd name="T45" fmla="*/ 0 h 4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86"/>
                  <a:gd name="T70" fmla="*/ 0 h 417"/>
                  <a:gd name="T71" fmla="*/ 9286 w 9286"/>
                  <a:gd name="T72" fmla="*/ 417 h 4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86" h="417">
                    <a:moveTo>
                      <a:pt x="9266" y="417"/>
                    </a:moveTo>
                    <a:lnTo>
                      <a:pt x="0" y="417"/>
                    </a:lnTo>
                    <a:lnTo>
                      <a:pt x="88" y="374"/>
                    </a:lnTo>
                    <a:lnTo>
                      <a:pt x="183" y="329"/>
                    </a:lnTo>
                    <a:lnTo>
                      <a:pt x="285" y="281"/>
                    </a:lnTo>
                    <a:lnTo>
                      <a:pt x="389" y="233"/>
                    </a:lnTo>
                    <a:lnTo>
                      <a:pt x="442" y="206"/>
                    </a:lnTo>
                    <a:lnTo>
                      <a:pt x="496" y="180"/>
                    </a:lnTo>
                    <a:lnTo>
                      <a:pt x="549" y="152"/>
                    </a:lnTo>
                    <a:lnTo>
                      <a:pt x="601" y="124"/>
                    </a:lnTo>
                    <a:lnTo>
                      <a:pt x="653" y="94"/>
                    </a:lnTo>
                    <a:lnTo>
                      <a:pt x="704" y="64"/>
                    </a:lnTo>
                    <a:lnTo>
                      <a:pt x="754" y="32"/>
                    </a:lnTo>
                    <a:lnTo>
                      <a:pt x="801" y="0"/>
                    </a:lnTo>
                    <a:lnTo>
                      <a:pt x="9270" y="0"/>
                    </a:lnTo>
                    <a:lnTo>
                      <a:pt x="9278" y="53"/>
                    </a:lnTo>
                    <a:lnTo>
                      <a:pt x="9284" y="107"/>
                    </a:lnTo>
                    <a:lnTo>
                      <a:pt x="9286" y="160"/>
                    </a:lnTo>
                    <a:lnTo>
                      <a:pt x="9286" y="211"/>
                    </a:lnTo>
                    <a:lnTo>
                      <a:pt x="9284" y="264"/>
                    </a:lnTo>
                    <a:lnTo>
                      <a:pt x="9280" y="316"/>
                    </a:lnTo>
                    <a:lnTo>
                      <a:pt x="9274" y="367"/>
                    </a:lnTo>
                    <a:lnTo>
                      <a:pt x="9266" y="417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6" name="Freeform 2363"/>
              <p:cNvSpPr>
                <a:spLocks/>
              </p:cNvSpPr>
              <p:nvPr/>
            </p:nvSpPr>
            <p:spPr bwMode="auto">
              <a:xfrm>
                <a:off x="1323" y="1961"/>
                <a:ext cx="2212" cy="104"/>
              </a:xfrm>
              <a:custGeom>
                <a:avLst/>
                <a:gdLst>
                  <a:gd name="T0" fmla="*/ 0 w 8848"/>
                  <a:gd name="T1" fmla="*/ 0 h 419"/>
                  <a:gd name="T2" fmla="*/ 0 w 8848"/>
                  <a:gd name="T3" fmla="*/ 0 h 419"/>
                  <a:gd name="T4" fmla="*/ 0 w 8848"/>
                  <a:gd name="T5" fmla="*/ 0 h 419"/>
                  <a:gd name="T6" fmla="*/ 0 w 8848"/>
                  <a:gd name="T7" fmla="*/ 0 h 419"/>
                  <a:gd name="T8" fmla="*/ 0 w 8848"/>
                  <a:gd name="T9" fmla="*/ 0 h 419"/>
                  <a:gd name="T10" fmla="*/ 0 w 8848"/>
                  <a:gd name="T11" fmla="*/ 0 h 419"/>
                  <a:gd name="T12" fmla="*/ 0 w 8848"/>
                  <a:gd name="T13" fmla="*/ 0 h 419"/>
                  <a:gd name="T14" fmla="*/ 0 w 8848"/>
                  <a:gd name="T15" fmla="*/ 0 h 419"/>
                  <a:gd name="T16" fmla="*/ 0 w 8848"/>
                  <a:gd name="T17" fmla="*/ 0 h 419"/>
                  <a:gd name="T18" fmla="*/ 0 w 8848"/>
                  <a:gd name="T19" fmla="*/ 0 h 419"/>
                  <a:gd name="T20" fmla="*/ 0 w 8848"/>
                  <a:gd name="T21" fmla="*/ 0 h 419"/>
                  <a:gd name="T22" fmla="*/ 0 w 8848"/>
                  <a:gd name="T23" fmla="*/ 0 h 419"/>
                  <a:gd name="T24" fmla="*/ 0 w 8848"/>
                  <a:gd name="T25" fmla="*/ 0 h 419"/>
                  <a:gd name="T26" fmla="*/ 0 w 8848"/>
                  <a:gd name="T27" fmla="*/ 0 h 419"/>
                  <a:gd name="T28" fmla="*/ 0 w 8848"/>
                  <a:gd name="T29" fmla="*/ 0 h 419"/>
                  <a:gd name="T30" fmla="*/ 0 w 8848"/>
                  <a:gd name="T31" fmla="*/ 0 h 419"/>
                  <a:gd name="T32" fmla="*/ 0 w 8848"/>
                  <a:gd name="T33" fmla="*/ 0 h 419"/>
                  <a:gd name="T34" fmla="*/ 0 w 8848"/>
                  <a:gd name="T35" fmla="*/ 0 h 419"/>
                  <a:gd name="T36" fmla="*/ 0 w 8848"/>
                  <a:gd name="T37" fmla="*/ 0 h 419"/>
                  <a:gd name="T38" fmla="*/ 0 w 8848"/>
                  <a:gd name="T39" fmla="*/ 0 h 419"/>
                  <a:gd name="T40" fmla="*/ 0 w 8848"/>
                  <a:gd name="T41" fmla="*/ 0 h 419"/>
                  <a:gd name="T42" fmla="*/ 0 w 8848"/>
                  <a:gd name="T43" fmla="*/ 0 h 419"/>
                  <a:gd name="T44" fmla="*/ 0 w 8848"/>
                  <a:gd name="T45" fmla="*/ 0 h 419"/>
                  <a:gd name="T46" fmla="*/ 0 w 8848"/>
                  <a:gd name="T47" fmla="*/ 0 h 419"/>
                  <a:gd name="T48" fmla="*/ 0 w 8848"/>
                  <a:gd name="T49" fmla="*/ 0 h 4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848"/>
                  <a:gd name="T76" fmla="*/ 0 h 419"/>
                  <a:gd name="T77" fmla="*/ 8848 w 8848"/>
                  <a:gd name="T78" fmla="*/ 419 h 4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848" h="419">
                    <a:moveTo>
                      <a:pt x="8848" y="419"/>
                    </a:moveTo>
                    <a:lnTo>
                      <a:pt x="0" y="419"/>
                    </a:lnTo>
                    <a:lnTo>
                      <a:pt x="85" y="377"/>
                    </a:lnTo>
                    <a:lnTo>
                      <a:pt x="168" y="332"/>
                    </a:lnTo>
                    <a:lnTo>
                      <a:pt x="209" y="308"/>
                    </a:lnTo>
                    <a:lnTo>
                      <a:pt x="250" y="284"/>
                    </a:lnTo>
                    <a:lnTo>
                      <a:pt x="289" y="259"/>
                    </a:lnTo>
                    <a:lnTo>
                      <a:pt x="329" y="234"/>
                    </a:lnTo>
                    <a:lnTo>
                      <a:pt x="366" y="208"/>
                    </a:lnTo>
                    <a:lnTo>
                      <a:pt x="403" y="180"/>
                    </a:lnTo>
                    <a:lnTo>
                      <a:pt x="438" y="152"/>
                    </a:lnTo>
                    <a:lnTo>
                      <a:pt x="473" y="124"/>
                    </a:lnTo>
                    <a:lnTo>
                      <a:pt x="506" y="94"/>
                    </a:lnTo>
                    <a:lnTo>
                      <a:pt x="536" y="64"/>
                    </a:lnTo>
                    <a:lnTo>
                      <a:pt x="565" y="33"/>
                    </a:lnTo>
                    <a:lnTo>
                      <a:pt x="593" y="0"/>
                    </a:lnTo>
                    <a:lnTo>
                      <a:pt x="8780" y="0"/>
                    </a:lnTo>
                    <a:lnTo>
                      <a:pt x="8797" y="54"/>
                    </a:lnTo>
                    <a:lnTo>
                      <a:pt x="8811" y="107"/>
                    </a:lnTo>
                    <a:lnTo>
                      <a:pt x="8823" y="160"/>
                    </a:lnTo>
                    <a:lnTo>
                      <a:pt x="8832" y="213"/>
                    </a:lnTo>
                    <a:lnTo>
                      <a:pt x="8840" y="264"/>
                    </a:lnTo>
                    <a:lnTo>
                      <a:pt x="8846" y="316"/>
                    </a:lnTo>
                    <a:lnTo>
                      <a:pt x="8848" y="367"/>
                    </a:lnTo>
                    <a:lnTo>
                      <a:pt x="8848" y="419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7" name="Freeform 2364"/>
              <p:cNvSpPr>
                <a:spLocks/>
              </p:cNvSpPr>
              <p:nvPr/>
            </p:nvSpPr>
            <p:spPr bwMode="auto">
              <a:xfrm>
                <a:off x="1414" y="1908"/>
                <a:ext cx="2117" cy="105"/>
              </a:xfrm>
              <a:custGeom>
                <a:avLst/>
                <a:gdLst>
                  <a:gd name="T0" fmla="*/ 0 w 8469"/>
                  <a:gd name="T1" fmla="*/ 0 h 418"/>
                  <a:gd name="T2" fmla="*/ 0 w 8469"/>
                  <a:gd name="T3" fmla="*/ 0 h 418"/>
                  <a:gd name="T4" fmla="*/ 0 w 8469"/>
                  <a:gd name="T5" fmla="*/ 0 h 418"/>
                  <a:gd name="T6" fmla="*/ 0 w 8469"/>
                  <a:gd name="T7" fmla="*/ 0 h 418"/>
                  <a:gd name="T8" fmla="*/ 0 w 8469"/>
                  <a:gd name="T9" fmla="*/ 0 h 418"/>
                  <a:gd name="T10" fmla="*/ 0 w 8469"/>
                  <a:gd name="T11" fmla="*/ 0 h 418"/>
                  <a:gd name="T12" fmla="*/ 0 w 8469"/>
                  <a:gd name="T13" fmla="*/ 0 h 418"/>
                  <a:gd name="T14" fmla="*/ 0 w 8469"/>
                  <a:gd name="T15" fmla="*/ 0 h 418"/>
                  <a:gd name="T16" fmla="*/ 0 w 8469"/>
                  <a:gd name="T17" fmla="*/ 0 h 418"/>
                  <a:gd name="T18" fmla="*/ 0 w 8469"/>
                  <a:gd name="T19" fmla="*/ 0 h 418"/>
                  <a:gd name="T20" fmla="*/ 0 w 8469"/>
                  <a:gd name="T21" fmla="*/ 0 h 418"/>
                  <a:gd name="T22" fmla="*/ 0 w 8469"/>
                  <a:gd name="T23" fmla="*/ 0 h 418"/>
                  <a:gd name="T24" fmla="*/ 0 w 8469"/>
                  <a:gd name="T25" fmla="*/ 0 h 418"/>
                  <a:gd name="T26" fmla="*/ 0 w 8469"/>
                  <a:gd name="T27" fmla="*/ 0 h 418"/>
                  <a:gd name="T28" fmla="*/ 0 w 8469"/>
                  <a:gd name="T29" fmla="*/ 0 h 418"/>
                  <a:gd name="T30" fmla="*/ 0 w 8469"/>
                  <a:gd name="T31" fmla="*/ 0 h 418"/>
                  <a:gd name="T32" fmla="*/ 0 w 8469"/>
                  <a:gd name="T33" fmla="*/ 0 h 418"/>
                  <a:gd name="T34" fmla="*/ 0 w 8469"/>
                  <a:gd name="T35" fmla="*/ 0 h 418"/>
                  <a:gd name="T36" fmla="*/ 0 w 8469"/>
                  <a:gd name="T37" fmla="*/ 0 h 418"/>
                  <a:gd name="T38" fmla="*/ 0 w 8469"/>
                  <a:gd name="T39" fmla="*/ 0 h 418"/>
                  <a:gd name="T40" fmla="*/ 0 w 8469"/>
                  <a:gd name="T41" fmla="*/ 0 h 418"/>
                  <a:gd name="T42" fmla="*/ 0 w 8469"/>
                  <a:gd name="T43" fmla="*/ 0 h 418"/>
                  <a:gd name="T44" fmla="*/ 0 w 8469"/>
                  <a:gd name="T45" fmla="*/ 0 h 418"/>
                  <a:gd name="T46" fmla="*/ 0 w 8469"/>
                  <a:gd name="T47" fmla="*/ 0 h 418"/>
                  <a:gd name="T48" fmla="*/ 0 w 8469"/>
                  <a:gd name="T49" fmla="*/ 0 h 418"/>
                  <a:gd name="T50" fmla="*/ 0 w 8469"/>
                  <a:gd name="T51" fmla="*/ 0 h 418"/>
                  <a:gd name="T52" fmla="*/ 0 w 8469"/>
                  <a:gd name="T53" fmla="*/ 0 h 418"/>
                  <a:gd name="T54" fmla="*/ 0 w 8469"/>
                  <a:gd name="T55" fmla="*/ 0 h 418"/>
                  <a:gd name="T56" fmla="*/ 0 w 8469"/>
                  <a:gd name="T57" fmla="*/ 0 h 418"/>
                  <a:gd name="T58" fmla="*/ 0 w 8469"/>
                  <a:gd name="T59" fmla="*/ 0 h 418"/>
                  <a:gd name="T60" fmla="*/ 0 w 8469"/>
                  <a:gd name="T61" fmla="*/ 0 h 418"/>
                  <a:gd name="T62" fmla="*/ 0 w 8469"/>
                  <a:gd name="T63" fmla="*/ 0 h 4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69"/>
                  <a:gd name="T97" fmla="*/ 0 h 418"/>
                  <a:gd name="T98" fmla="*/ 8469 w 8469"/>
                  <a:gd name="T99" fmla="*/ 418 h 4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69" h="418">
                    <a:moveTo>
                      <a:pt x="8469" y="418"/>
                    </a:moveTo>
                    <a:lnTo>
                      <a:pt x="0" y="418"/>
                    </a:lnTo>
                    <a:lnTo>
                      <a:pt x="31" y="396"/>
                    </a:lnTo>
                    <a:lnTo>
                      <a:pt x="60" y="373"/>
                    </a:lnTo>
                    <a:lnTo>
                      <a:pt x="87" y="351"/>
                    </a:lnTo>
                    <a:lnTo>
                      <a:pt x="115" y="328"/>
                    </a:lnTo>
                    <a:lnTo>
                      <a:pt x="140" y="303"/>
                    </a:lnTo>
                    <a:lnTo>
                      <a:pt x="167" y="280"/>
                    </a:lnTo>
                    <a:lnTo>
                      <a:pt x="190" y="255"/>
                    </a:lnTo>
                    <a:lnTo>
                      <a:pt x="213" y="229"/>
                    </a:lnTo>
                    <a:lnTo>
                      <a:pt x="234" y="203"/>
                    </a:lnTo>
                    <a:lnTo>
                      <a:pt x="255" y="175"/>
                    </a:lnTo>
                    <a:lnTo>
                      <a:pt x="273" y="148"/>
                    </a:lnTo>
                    <a:lnTo>
                      <a:pt x="291" y="120"/>
                    </a:lnTo>
                    <a:lnTo>
                      <a:pt x="306" y="91"/>
                    </a:lnTo>
                    <a:lnTo>
                      <a:pt x="320" y="62"/>
                    </a:lnTo>
                    <a:lnTo>
                      <a:pt x="332" y="30"/>
                    </a:lnTo>
                    <a:lnTo>
                      <a:pt x="342" y="0"/>
                    </a:lnTo>
                    <a:lnTo>
                      <a:pt x="4610" y="0"/>
                    </a:lnTo>
                    <a:lnTo>
                      <a:pt x="4684" y="21"/>
                    </a:lnTo>
                    <a:lnTo>
                      <a:pt x="4759" y="41"/>
                    </a:lnTo>
                    <a:lnTo>
                      <a:pt x="4835" y="58"/>
                    </a:lnTo>
                    <a:lnTo>
                      <a:pt x="4913" y="75"/>
                    </a:lnTo>
                    <a:lnTo>
                      <a:pt x="4994" y="90"/>
                    </a:lnTo>
                    <a:lnTo>
                      <a:pt x="5077" y="103"/>
                    </a:lnTo>
                    <a:lnTo>
                      <a:pt x="5161" y="115"/>
                    </a:lnTo>
                    <a:lnTo>
                      <a:pt x="5249" y="127"/>
                    </a:lnTo>
                    <a:lnTo>
                      <a:pt x="5338" y="136"/>
                    </a:lnTo>
                    <a:lnTo>
                      <a:pt x="5431" y="145"/>
                    </a:lnTo>
                    <a:lnTo>
                      <a:pt x="5524" y="153"/>
                    </a:lnTo>
                    <a:lnTo>
                      <a:pt x="5622" y="160"/>
                    </a:lnTo>
                    <a:lnTo>
                      <a:pt x="5724" y="166"/>
                    </a:lnTo>
                    <a:lnTo>
                      <a:pt x="5827" y="173"/>
                    </a:lnTo>
                    <a:lnTo>
                      <a:pt x="5934" y="178"/>
                    </a:lnTo>
                    <a:lnTo>
                      <a:pt x="6045" y="183"/>
                    </a:lnTo>
                    <a:lnTo>
                      <a:pt x="6080" y="183"/>
                    </a:lnTo>
                    <a:lnTo>
                      <a:pt x="6118" y="182"/>
                    </a:lnTo>
                    <a:lnTo>
                      <a:pt x="6159" y="178"/>
                    </a:lnTo>
                    <a:lnTo>
                      <a:pt x="6204" y="171"/>
                    </a:lnTo>
                    <a:lnTo>
                      <a:pt x="6249" y="163"/>
                    </a:lnTo>
                    <a:lnTo>
                      <a:pt x="6298" y="154"/>
                    </a:lnTo>
                    <a:lnTo>
                      <a:pt x="6348" y="142"/>
                    </a:lnTo>
                    <a:lnTo>
                      <a:pt x="6401" y="130"/>
                    </a:lnTo>
                    <a:lnTo>
                      <a:pt x="6510" y="101"/>
                    </a:lnTo>
                    <a:lnTo>
                      <a:pt x="6627" y="70"/>
                    </a:lnTo>
                    <a:lnTo>
                      <a:pt x="6747" y="35"/>
                    </a:lnTo>
                    <a:lnTo>
                      <a:pt x="6871" y="0"/>
                    </a:lnTo>
                    <a:lnTo>
                      <a:pt x="8298" y="0"/>
                    </a:lnTo>
                    <a:lnTo>
                      <a:pt x="8314" y="17"/>
                    </a:lnTo>
                    <a:lnTo>
                      <a:pt x="8328" y="37"/>
                    </a:lnTo>
                    <a:lnTo>
                      <a:pt x="8343" y="57"/>
                    </a:lnTo>
                    <a:lnTo>
                      <a:pt x="8357" y="78"/>
                    </a:lnTo>
                    <a:lnTo>
                      <a:pt x="8369" y="99"/>
                    </a:lnTo>
                    <a:lnTo>
                      <a:pt x="8381" y="123"/>
                    </a:lnTo>
                    <a:lnTo>
                      <a:pt x="8393" y="146"/>
                    </a:lnTo>
                    <a:lnTo>
                      <a:pt x="8403" y="171"/>
                    </a:lnTo>
                    <a:lnTo>
                      <a:pt x="8414" y="203"/>
                    </a:lnTo>
                    <a:lnTo>
                      <a:pt x="8424" y="235"/>
                    </a:lnTo>
                    <a:lnTo>
                      <a:pt x="8434" y="265"/>
                    </a:lnTo>
                    <a:lnTo>
                      <a:pt x="8443" y="295"/>
                    </a:lnTo>
                    <a:lnTo>
                      <a:pt x="8451" y="326"/>
                    </a:lnTo>
                    <a:lnTo>
                      <a:pt x="8457" y="358"/>
                    </a:lnTo>
                    <a:lnTo>
                      <a:pt x="8464" y="388"/>
                    </a:lnTo>
                    <a:lnTo>
                      <a:pt x="8469" y="418"/>
                    </a:lnTo>
                    <a:close/>
                  </a:path>
                </a:pathLst>
              </a:custGeom>
              <a:solidFill>
                <a:srgbClr val="E051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8" name="Freeform 2365"/>
              <p:cNvSpPr>
                <a:spLocks/>
              </p:cNvSpPr>
              <p:nvPr/>
            </p:nvSpPr>
            <p:spPr bwMode="auto">
              <a:xfrm>
                <a:off x="1471" y="1856"/>
                <a:ext cx="2047" cy="105"/>
              </a:xfrm>
              <a:custGeom>
                <a:avLst/>
                <a:gdLst>
                  <a:gd name="T0" fmla="*/ 0 w 8187"/>
                  <a:gd name="T1" fmla="*/ 0 h 417"/>
                  <a:gd name="T2" fmla="*/ 0 w 8187"/>
                  <a:gd name="T3" fmla="*/ 0 h 417"/>
                  <a:gd name="T4" fmla="*/ 0 w 8187"/>
                  <a:gd name="T5" fmla="*/ 0 h 417"/>
                  <a:gd name="T6" fmla="*/ 0 w 8187"/>
                  <a:gd name="T7" fmla="*/ 0 h 417"/>
                  <a:gd name="T8" fmla="*/ 0 w 8187"/>
                  <a:gd name="T9" fmla="*/ 0 h 417"/>
                  <a:gd name="T10" fmla="*/ 0 w 8187"/>
                  <a:gd name="T11" fmla="*/ 0 h 417"/>
                  <a:gd name="T12" fmla="*/ 0 w 8187"/>
                  <a:gd name="T13" fmla="*/ 0 h 417"/>
                  <a:gd name="T14" fmla="*/ 0 w 8187"/>
                  <a:gd name="T15" fmla="*/ 0 h 417"/>
                  <a:gd name="T16" fmla="*/ 0 w 8187"/>
                  <a:gd name="T17" fmla="*/ 0 h 417"/>
                  <a:gd name="T18" fmla="*/ 0 w 8187"/>
                  <a:gd name="T19" fmla="*/ 0 h 417"/>
                  <a:gd name="T20" fmla="*/ 0 w 8187"/>
                  <a:gd name="T21" fmla="*/ 0 h 417"/>
                  <a:gd name="T22" fmla="*/ 0 w 8187"/>
                  <a:gd name="T23" fmla="*/ 0 h 417"/>
                  <a:gd name="T24" fmla="*/ 0 w 8187"/>
                  <a:gd name="T25" fmla="*/ 0 h 417"/>
                  <a:gd name="T26" fmla="*/ 0 w 8187"/>
                  <a:gd name="T27" fmla="*/ 0 h 417"/>
                  <a:gd name="T28" fmla="*/ 0 w 8187"/>
                  <a:gd name="T29" fmla="*/ 0 h 417"/>
                  <a:gd name="T30" fmla="*/ 0 w 8187"/>
                  <a:gd name="T31" fmla="*/ 0 h 417"/>
                  <a:gd name="T32" fmla="*/ 0 w 8187"/>
                  <a:gd name="T33" fmla="*/ 0 h 417"/>
                  <a:gd name="T34" fmla="*/ 0 w 8187"/>
                  <a:gd name="T35" fmla="*/ 0 h 417"/>
                  <a:gd name="T36" fmla="*/ 0 w 8187"/>
                  <a:gd name="T37" fmla="*/ 0 h 417"/>
                  <a:gd name="T38" fmla="*/ 0 w 8187"/>
                  <a:gd name="T39" fmla="*/ 0 h 417"/>
                  <a:gd name="T40" fmla="*/ 0 w 8187"/>
                  <a:gd name="T41" fmla="*/ 0 h 417"/>
                  <a:gd name="T42" fmla="*/ 0 w 8187"/>
                  <a:gd name="T43" fmla="*/ 0 h 417"/>
                  <a:gd name="T44" fmla="*/ 0 w 8187"/>
                  <a:gd name="T45" fmla="*/ 0 h 417"/>
                  <a:gd name="T46" fmla="*/ 0 w 8187"/>
                  <a:gd name="T47" fmla="*/ 0 h 417"/>
                  <a:gd name="T48" fmla="*/ 0 w 8187"/>
                  <a:gd name="T49" fmla="*/ 0 h 417"/>
                  <a:gd name="T50" fmla="*/ 0 w 8187"/>
                  <a:gd name="T51" fmla="*/ 0 h 417"/>
                  <a:gd name="T52" fmla="*/ 0 w 8187"/>
                  <a:gd name="T53" fmla="*/ 0 h 417"/>
                  <a:gd name="T54" fmla="*/ 0 w 8187"/>
                  <a:gd name="T55" fmla="*/ 0 h 417"/>
                  <a:gd name="T56" fmla="*/ 0 w 8187"/>
                  <a:gd name="T57" fmla="*/ 0 h 417"/>
                  <a:gd name="T58" fmla="*/ 0 w 8187"/>
                  <a:gd name="T59" fmla="*/ 0 h 417"/>
                  <a:gd name="T60" fmla="*/ 0 w 8187"/>
                  <a:gd name="T61" fmla="*/ 0 h 417"/>
                  <a:gd name="T62" fmla="*/ 0 w 8187"/>
                  <a:gd name="T63" fmla="*/ 0 h 417"/>
                  <a:gd name="T64" fmla="*/ 0 w 8187"/>
                  <a:gd name="T65" fmla="*/ 0 h 417"/>
                  <a:gd name="T66" fmla="*/ 0 w 8187"/>
                  <a:gd name="T67" fmla="*/ 0 h 417"/>
                  <a:gd name="T68" fmla="*/ 0 w 8187"/>
                  <a:gd name="T69" fmla="*/ 0 h 417"/>
                  <a:gd name="T70" fmla="*/ 0 w 8187"/>
                  <a:gd name="T71" fmla="*/ 0 h 417"/>
                  <a:gd name="T72" fmla="*/ 0 w 8187"/>
                  <a:gd name="T73" fmla="*/ 0 h 417"/>
                  <a:gd name="T74" fmla="*/ 0 w 8187"/>
                  <a:gd name="T75" fmla="*/ 0 h 4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87"/>
                  <a:gd name="T115" fmla="*/ 0 h 417"/>
                  <a:gd name="T116" fmla="*/ 8187 w 8187"/>
                  <a:gd name="T117" fmla="*/ 417 h 4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87" h="417">
                    <a:moveTo>
                      <a:pt x="8187" y="417"/>
                    </a:moveTo>
                    <a:lnTo>
                      <a:pt x="0" y="417"/>
                    </a:lnTo>
                    <a:lnTo>
                      <a:pt x="17" y="395"/>
                    </a:lnTo>
                    <a:lnTo>
                      <a:pt x="33" y="372"/>
                    </a:lnTo>
                    <a:lnTo>
                      <a:pt x="49" y="349"/>
                    </a:lnTo>
                    <a:lnTo>
                      <a:pt x="62" y="325"/>
                    </a:lnTo>
                    <a:lnTo>
                      <a:pt x="75" y="301"/>
                    </a:lnTo>
                    <a:lnTo>
                      <a:pt x="87" y="276"/>
                    </a:lnTo>
                    <a:lnTo>
                      <a:pt x="98" y="251"/>
                    </a:lnTo>
                    <a:lnTo>
                      <a:pt x="107" y="226"/>
                    </a:lnTo>
                    <a:lnTo>
                      <a:pt x="116" y="200"/>
                    </a:lnTo>
                    <a:lnTo>
                      <a:pt x="123" y="172"/>
                    </a:lnTo>
                    <a:lnTo>
                      <a:pt x="128" y="145"/>
                    </a:lnTo>
                    <a:lnTo>
                      <a:pt x="132" y="116"/>
                    </a:lnTo>
                    <a:lnTo>
                      <a:pt x="135" y="89"/>
                    </a:lnTo>
                    <a:lnTo>
                      <a:pt x="136" y="60"/>
                    </a:lnTo>
                    <a:lnTo>
                      <a:pt x="136" y="29"/>
                    </a:lnTo>
                    <a:lnTo>
                      <a:pt x="133" y="0"/>
                    </a:lnTo>
                    <a:lnTo>
                      <a:pt x="3895" y="0"/>
                    </a:lnTo>
                    <a:lnTo>
                      <a:pt x="3943" y="27"/>
                    </a:lnTo>
                    <a:lnTo>
                      <a:pt x="3992" y="52"/>
                    </a:lnTo>
                    <a:lnTo>
                      <a:pt x="4040" y="75"/>
                    </a:lnTo>
                    <a:lnTo>
                      <a:pt x="4089" y="99"/>
                    </a:lnTo>
                    <a:lnTo>
                      <a:pt x="4138" y="120"/>
                    </a:lnTo>
                    <a:lnTo>
                      <a:pt x="4188" y="141"/>
                    </a:lnTo>
                    <a:lnTo>
                      <a:pt x="4238" y="161"/>
                    </a:lnTo>
                    <a:lnTo>
                      <a:pt x="4290" y="180"/>
                    </a:lnTo>
                    <a:lnTo>
                      <a:pt x="4341" y="197"/>
                    </a:lnTo>
                    <a:lnTo>
                      <a:pt x="4393" y="213"/>
                    </a:lnTo>
                    <a:lnTo>
                      <a:pt x="4446" y="229"/>
                    </a:lnTo>
                    <a:lnTo>
                      <a:pt x="4500" y="243"/>
                    </a:lnTo>
                    <a:lnTo>
                      <a:pt x="4554" y="256"/>
                    </a:lnTo>
                    <a:lnTo>
                      <a:pt x="4609" y="268"/>
                    </a:lnTo>
                    <a:lnTo>
                      <a:pt x="4666" y="280"/>
                    </a:lnTo>
                    <a:lnTo>
                      <a:pt x="4724" y="292"/>
                    </a:lnTo>
                    <a:lnTo>
                      <a:pt x="4782" y="301"/>
                    </a:lnTo>
                    <a:lnTo>
                      <a:pt x="4842" y="312"/>
                    </a:lnTo>
                    <a:lnTo>
                      <a:pt x="4902" y="320"/>
                    </a:lnTo>
                    <a:lnTo>
                      <a:pt x="4963" y="329"/>
                    </a:lnTo>
                    <a:lnTo>
                      <a:pt x="5091" y="343"/>
                    </a:lnTo>
                    <a:lnTo>
                      <a:pt x="5223" y="355"/>
                    </a:lnTo>
                    <a:lnTo>
                      <a:pt x="5362" y="367"/>
                    </a:lnTo>
                    <a:lnTo>
                      <a:pt x="5506" y="376"/>
                    </a:lnTo>
                    <a:lnTo>
                      <a:pt x="5657" y="384"/>
                    </a:lnTo>
                    <a:lnTo>
                      <a:pt x="5815" y="392"/>
                    </a:lnTo>
                    <a:lnTo>
                      <a:pt x="5866" y="392"/>
                    </a:lnTo>
                    <a:lnTo>
                      <a:pt x="5924" y="387"/>
                    </a:lnTo>
                    <a:lnTo>
                      <a:pt x="5986" y="379"/>
                    </a:lnTo>
                    <a:lnTo>
                      <a:pt x="6053" y="366"/>
                    </a:lnTo>
                    <a:lnTo>
                      <a:pt x="6125" y="350"/>
                    </a:lnTo>
                    <a:lnTo>
                      <a:pt x="6200" y="332"/>
                    </a:lnTo>
                    <a:lnTo>
                      <a:pt x="6278" y="312"/>
                    </a:lnTo>
                    <a:lnTo>
                      <a:pt x="6360" y="288"/>
                    </a:lnTo>
                    <a:lnTo>
                      <a:pt x="6531" y="240"/>
                    </a:lnTo>
                    <a:lnTo>
                      <a:pt x="6709" y="189"/>
                    </a:lnTo>
                    <a:lnTo>
                      <a:pt x="6801" y="164"/>
                    </a:lnTo>
                    <a:lnTo>
                      <a:pt x="6893" y="140"/>
                    </a:lnTo>
                    <a:lnTo>
                      <a:pt x="6984" y="118"/>
                    </a:lnTo>
                    <a:lnTo>
                      <a:pt x="7076" y="97"/>
                    </a:lnTo>
                    <a:lnTo>
                      <a:pt x="7166" y="78"/>
                    </a:lnTo>
                    <a:lnTo>
                      <a:pt x="7256" y="62"/>
                    </a:lnTo>
                    <a:lnTo>
                      <a:pt x="7344" y="50"/>
                    </a:lnTo>
                    <a:lnTo>
                      <a:pt x="7432" y="41"/>
                    </a:lnTo>
                    <a:lnTo>
                      <a:pt x="7516" y="36"/>
                    </a:lnTo>
                    <a:lnTo>
                      <a:pt x="7597" y="36"/>
                    </a:lnTo>
                    <a:lnTo>
                      <a:pt x="7676" y="40"/>
                    </a:lnTo>
                    <a:lnTo>
                      <a:pt x="7751" y="50"/>
                    </a:lnTo>
                    <a:lnTo>
                      <a:pt x="7821" y="66"/>
                    </a:lnTo>
                    <a:lnTo>
                      <a:pt x="7888" y="89"/>
                    </a:lnTo>
                    <a:lnTo>
                      <a:pt x="7950" y="118"/>
                    </a:lnTo>
                    <a:lnTo>
                      <a:pt x="8007" y="153"/>
                    </a:lnTo>
                    <a:lnTo>
                      <a:pt x="8057" y="198"/>
                    </a:lnTo>
                    <a:lnTo>
                      <a:pt x="8102" y="250"/>
                    </a:lnTo>
                    <a:lnTo>
                      <a:pt x="8142" y="312"/>
                    </a:lnTo>
                    <a:lnTo>
                      <a:pt x="8173" y="380"/>
                    </a:lnTo>
                    <a:lnTo>
                      <a:pt x="8180" y="399"/>
                    </a:lnTo>
                    <a:lnTo>
                      <a:pt x="8187" y="417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79" name="Freeform 2366"/>
              <p:cNvSpPr>
                <a:spLocks noEditPoints="1"/>
              </p:cNvSpPr>
              <p:nvPr/>
            </p:nvSpPr>
            <p:spPr bwMode="auto">
              <a:xfrm>
                <a:off x="1492" y="1804"/>
                <a:ext cx="1996" cy="104"/>
              </a:xfrm>
              <a:custGeom>
                <a:avLst/>
                <a:gdLst>
                  <a:gd name="T0" fmla="*/ 0 w 7985"/>
                  <a:gd name="T1" fmla="*/ 0 h 419"/>
                  <a:gd name="T2" fmla="*/ 0 w 7985"/>
                  <a:gd name="T3" fmla="*/ 0 h 419"/>
                  <a:gd name="T4" fmla="*/ 0 w 7985"/>
                  <a:gd name="T5" fmla="*/ 0 h 419"/>
                  <a:gd name="T6" fmla="*/ 0 w 7985"/>
                  <a:gd name="T7" fmla="*/ 0 h 419"/>
                  <a:gd name="T8" fmla="*/ 0 w 7985"/>
                  <a:gd name="T9" fmla="*/ 0 h 419"/>
                  <a:gd name="T10" fmla="*/ 0 w 7985"/>
                  <a:gd name="T11" fmla="*/ 0 h 419"/>
                  <a:gd name="T12" fmla="*/ 0 w 7985"/>
                  <a:gd name="T13" fmla="*/ 0 h 419"/>
                  <a:gd name="T14" fmla="*/ 0 w 7985"/>
                  <a:gd name="T15" fmla="*/ 0 h 419"/>
                  <a:gd name="T16" fmla="*/ 0 w 7985"/>
                  <a:gd name="T17" fmla="*/ 0 h 419"/>
                  <a:gd name="T18" fmla="*/ 0 w 7985"/>
                  <a:gd name="T19" fmla="*/ 0 h 419"/>
                  <a:gd name="T20" fmla="*/ 0 w 7985"/>
                  <a:gd name="T21" fmla="*/ 0 h 419"/>
                  <a:gd name="T22" fmla="*/ 0 w 7985"/>
                  <a:gd name="T23" fmla="*/ 0 h 419"/>
                  <a:gd name="T24" fmla="*/ 0 w 7985"/>
                  <a:gd name="T25" fmla="*/ 0 h 419"/>
                  <a:gd name="T26" fmla="*/ 0 w 7985"/>
                  <a:gd name="T27" fmla="*/ 0 h 419"/>
                  <a:gd name="T28" fmla="*/ 0 w 7985"/>
                  <a:gd name="T29" fmla="*/ 0 h 419"/>
                  <a:gd name="T30" fmla="*/ 0 w 7985"/>
                  <a:gd name="T31" fmla="*/ 0 h 419"/>
                  <a:gd name="T32" fmla="*/ 0 w 7985"/>
                  <a:gd name="T33" fmla="*/ 0 h 419"/>
                  <a:gd name="T34" fmla="*/ 0 w 7985"/>
                  <a:gd name="T35" fmla="*/ 0 h 419"/>
                  <a:gd name="T36" fmla="*/ 0 w 7985"/>
                  <a:gd name="T37" fmla="*/ 0 h 419"/>
                  <a:gd name="T38" fmla="*/ 0 w 7985"/>
                  <a:gd name="T39" fmla="*/ 0 h 419"/>
                  <a:gd name="T40" fmla="*/ 0 w 7985"/>
                  <a:gd name="T41" fmla="*/ 0 h 419"/>
                  <a:gd name="T42" fmla="*/ 0 w 7985"/>
                  <a:gd name="T43" fmla="*/ 0 h 419"/>
                  <a:gd name="T44" fmla="*/ 0 w 7985"/>
                  <a:gd name="T45" fmla="*/ 0 h 419"/>
                  <a:gd name="T46" fmla="*/ 0 w 7985"/>
                  <a:gd name="T47" fmla="*/ 0 h 419"/>
                  <a:gd name="T48" fmla="*/ 0 w 7985"/>
                  <a:gd name="T49" fmla="*/ 0 h 419"/>
                  <a:gd name="T50" fmla="*/ 0 w 7985"/>
                  <a:gd name="T51" fmla="*/ 0 h 419"/>
                  <a:gd name="T52" fmla="*/ 0 w 7985"/>
                  <a:gd name="T53" fmla="*/ 0 h 419"/>
                  <a:gd name="T54" fmla="*/ 0 w 7985"/>
                  <a:gd name="T55" fmla="*/ 0 h 419"/>
                  <a:gd name="T56" fmla="*/ 0 w 7985"/>
                  <a:gd name="T57" fmla="*/ 0 h 419"/>
                  <a:gd name="T58" fmla="*/ 0 w 7985"/>
                  <a:gd name="T59" fmla="*/ 0 h 419"/>
                  <a:gd name="T60" fmla="*/ 0 w 7985"/>
                  <a:gd name="T61" fmla="*/ 0 h 419"/>
                  <a:gd name="T62" fmla="*/ 0 w 7985"/>
                  <a:gd name="T63" fmla="*/ 0 h 419"/>
                  <a:gd name="T64" fmla="*/ 0 w 7985"/>
                  <a:gd name="T65" fmla="*/ 0 h 4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985"/>
                  <a:gd name="T100" fmla="*/ 0 h 419"/>
                  <a:gd name="T101" fmla="*/ 7985 w 7985"/>
                  <a:gd name="T102" fmla="*/ 419 h 4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985" h="419">
                    <a:moveTo>
                      <a:pt x="7985" y="419"/>
                    </a:moveTo>
                    <a:lnTo>
                      <a:pt x="6558" y="419"/>
                    </a:lnTo>
                    <a:lnTo>
                      <a:pt x="6659" y="390"/>
                    </a:lnTo>
                    <a:lnTo>
                      <a:pt x="6762" y="363"/>
                    </a:lnTo>
                    <a:lnTo>
                      <a:pt x="6865" y="337"/>
                    </a:lnTo>
                    <a:lnTo>
                      <a:pt x="6968" y="313"/>
                    </a:lnTo>
                    <a:lnTo>
                      <a:pt x="7020" y="301"/>
                    </a:lnTo>
                    <a:lnTo>
                      <a:pt x="7070" y="291"/>
                    </a:lnTo>
                    <a:lnTo>
                      <a:pt x="7121" y="282"/>
                    </a:lnTo>
                    <a:lnTo>
                      <a:pt x="7172" y="274"/>
                    </a:lnTo>
                    <a:lnTo>
                      <a:pt x="7222" y="266"/>
                    </a:lnTo>
                    <a:lnTo>
                      <a:pt x="7271" y="259"/>
                    </a:lnTo>
                    <a:lnTo>
                      <a:pt x="7319" y="254"/>
                    </a:lnTo>
                    <a:lnTo>
                      <a:pt x="7367" y="250"/>
                    </a:lnTo>
                    <a:lnTo>
                      <a:pt x="7415" y="247"/>
                    </a:lnTo>
                    <a:lnTo>
                      <a:pt x="7461" y="246"/>
                    </a:lnTo>
                    <a:lnTo>
                      <a:pt x="7507" y="246"/>
                    </a:lnTo>
                    <a:lnTo>
                      <a:pt x="7552" y="247"/>
                    </a:lnTo>
                    <a:lnTo>
                      <a:pt x="7595" y="251"/>
                    </a:lnTo>
                    <a:lnTo>
                      <a:pt x="7638" y="256"/>
                    </a:lnTo>
                    <a:lnTo>
                      <a:pt x="7679" y="263"/>
                    </a:lnTo>
                    <a:lnTo>
                      <a:pt x="7718" y="271"/>
                    </a:lnTo>
                    <a:lnTo>
                      <a:pt x="7758" y="282"/>
                    </a:lnTo>
                    <a:lnTo>
                      <a:pt x="7795" y="295"/>
                    </a:lnTo>
                    <a:lnTo>
                      <a:pt x="7830" y="309"/>
                    </a:lnTo>
                    <a:lnTo>
                      <a:pt x="7865" y="326"/>
                    </a:lnTo>
                    <a:lnTo>
                      <a:pt x="7898" y="346"/>
                    </a:lnTo>
                    <a:lnTo>
                      <a:pt x="7928" y="367"/>
                    </a:lnTo>
                    <a:lnTo>
                      <a:pt x="7957" y="392"/>
                    </a:lnTo>
                    <a:lnTo>
                      <a:pt x="7985" y="419"/>
                    </a:lnTo>
                    <a:close/>
                    <a:moveTo>
                      <a:pt x="4297" y="419"/>
                    </a:moveTo>
                    <a:lnTo>
                      <a:pt x="29" y="419"/>
                    </a:lnTo>
                    <a:lnTo>
                      <a:pt x="36" y="396"/>
                    </a:lnTo>
                    <a:lnTo>
                      <a:pt x="41" y="374"/>
                    </a:lnTo>
                    <a:lnTo>
                      <a:pt x="45" y="351"/>
                    </a:lnTo>
                    <a:lnTo>
                      <a:pt x="49" y="328"/>
                    </a:lnTo>
                    <a:lnTo>
                      <a:pt x="52" y="304"/>
                    </a:lnTo>
                    <a:lnTo>
                      <a:pt x="53" y="280"/>
                    </a:lnTo>
                    <a:lnTo>
                      <a:pt x="53" y="255"/>
                    </a:lnTo>
                    <a:lnTo>
                      <a:pt x="53" y="230"/>
                    </a:lnTo>
                    <a:lnTo>
                      <a:pt x="50" y="205"/>
                    </a:lnTo>
                    <a:lnTo>
                      <a:pt x="48" y="180"/>
                    </a:lnTo>
                    <a:lnTo>
                      <a:pt x="44" y="153"/>
                    </a:lnTo>
                    <a:lnTo>
                      <a:pt x="38" y="127"/>
                    </a:lnTo>
                    <a:lnTo>
                      <a:pt x="32" y="99"/>
                    </a:lnTo>
                    <a:lnTo>
                      <a:pt x="24" y="73"/>
                    </a:lnTo>
                    <a:lnTo>
                      <a:pt x="16" y="44"/>
                    </a:lnTo>
                    <a:lnTo>
                      <a:pt x="5" y="16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3505" y="0"/>
                    </a:lnTo>
                    <a:lnTo>
                      <a:pt x="3552" y="37"/>
                    </a:lnTo>
                    <a:lnTo>
                      <a:pt x="3601" y="73"/>
                    </a:lnTo>
                    <a:lnTo>
                      <a:pt x="3649" y="106"/>
                    </a:lnTo>
                    <a:lnTo>
                      <a:pt x="3696" y="139"/>
                    </a:lnTo>
                    <a:lnTo>
                      <a:pt x="3745" y="169"/>
                    </a:lnTo>
                    <a:lnTo>
                      <a:pt x="3792" y="198"/>
                    </a:lnTo>
                    <a:lnTo>
                      <a:pt x="3841" y="226"/>
                    </a:lnTo>
                    <a:lnTo>
                      <a:pt x="3890" y="252"/>
                    </a:lnTo>
                    <a:lnTo>
                      <a:pt x="3939" y="278"/>
                    </a:lnTo>
                    <a:lnTo>
                      <a:pt x="3989" y="301"/>
                    </a:lnTo>
                    <a:lnTo>
                      <a:pt x="4039" y="324"/>
                    </a:lnTo>
                    <a:lnTo>
                      <a:pt x="4089" y="345"/>
                    </a:lnTo>
                    <a:lnTo>
                      <a:pt x="4140" y="365"/>
                    </a:lnTo>
                    <a:lnTo>
                      <a:pt x="4191" y="384"/>
                    </a:lnTo>
                    <a:lnTo>
                      <a:pt x="4244" y="402"/>
                    </a:lnTo>
                    <a:lnTo>
                      <a:pt x="4297" y="419"/>
                    </a:lnTo>
                    <a:close/>
                  </a:path>
                </a:pathLst>
              </a:custGeom>
              <a:solidFill>
                <a:srgbClr val="DF4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0" name="Freeform 2367"/>
              <p:cNvSpPr>
                <a:spLocks/>
              </p:cNvSpPr>
              <p:nvPr/>
            </p:nvSpPr>
            <p:spPr bwMode="auto">
              <a:xfrm>
                <a:off x="1478" y="1752"/>
                <a:ext cx="967" cy="104"/>
              </a:xfrm>
              <a:custGeom>
                <a:avLst/>
                <a:gdLst>
                  <a:gd name="T0" fmla="*/ 0 w 3867"/>
                  <a:gd name="T1" fmla="*/ 0 h 418"/>
                  <a:gd name="T2" fmla="*/ 0 w 3867"/>
                  <a:gd name="T3" fmla="*/ 0 h 418"/>
                  <a:gd name="T4" fmla="*/ 0 w 3867"/>
                  <a:gd name="T5" fmla="*/ 0 h 418"/>
                  <a:gd name="T6" fmla="*/ 0 w 3867"/>
                  <a:gd name="T7" fmla="*/ 0 h 418"/>
                  <a:gd name="T8" fmla="*/ 0 w 3867"/>
                  <a:gd name="T9" fmla="*/ 0 h 418"/>
                  <a:gd name="T10" fmla="*/ 0 w 3867"/>
                  <a:gd name="T11" fmla="*/ 0 h 418"/>
                  <a:gd name="T12" fmla="*/ 0 w 3867"/>
                  <a:gd name="T13" fmla="*/ 0 h 418"/>
                  <a:gd name="T14" fmla="*/ 0 w 3867"/>
                  <a:gd name="T15" fmla="*/ 0 h 418"/>
                  <a:gd name="T16" fmla="*/ 0 w 3867"/>
                  <a:gd name="T17" fmla="*/ 0 h 418"/>
                  <a:gd name="T18" fmla="*/ 0 w 3867"/>
                  <a:gd name="T19" fmla="*/ 0 h 418"/>
                  <a:gd name="T20" fmla="*/ 0 w 3867"/>
                  <a:gd name="T21" fmla="*/ 0 h 418"/>
                  <a:gd name="T22" fmla="*/ 0 w 3867"/>
                  <a:gd name="T23" fmla="*/ 0 h 418"/>
                  <a:gd name="T24" fmla="*/ 0 w 3867"/>
                  <a:gd name="T25" fmla="*/ 0 h 418"/>
                  <a:gd name="T26" fmla="*/ 0 w 3867"/>
                  <a:gd name="T27" fmla="*/ 0 h 418"/>
                  <a:gd name="T28" fmla="*/ 0 w 3867"/>
                  <a:gd name="T29" fmla="*/ 0 h 418"/>
                  <a:gd name="T30" fmla="*/ 0 w 3867"/>
                  <a:gd name="T31" fmla="*/ 0 h 418"/>
                  <a:gd name="T32" fmla="*/ 0 w 3867"/>
                  <a:gd name="T33" fmla="*/ 0 h 418"/>
                  <a:gd name="T34" fmla="*/ 0 w 3867"/>
                  <a:gd name="T35" fmla="*/ 0 h 418"/>
                  <a:gd name="T36" fmla="*/ 0 w 3867"/>
                  <a:gd name="T37" fmla="*/ 0 h 418"/>
                  <a:gd name="T38" fmla="*/ 0 w 3867"/>
                  <a:gd name="T39" fmla="*/ 0 h 418"/>
                  <a:gd name="T40" fmla="*/ 0 w 3867"/>
                  <a:gd name="T41" fmla="*/ 0 h 418"/>
                  <a:gd name="T42" fmla="*/ 0 w 3867"/>
                  <a:gd name="T43" fmla="*/ 0 h 418"/>
                  <a:gd name="T44" fmla="*/ 0 w 3867"/>
                  <a:gd name="T45" fmla="*/ 0 h 418"/>
                  <a:gd name="T46" fmla="*/ 0 w 3867"/>
                  <a:gd name="T47" fmla="*/ 0 h 418"/>
                  <a:gd name="T48" fmla="*/ 0 w 3867"/>
                  <a:gd name="T49" fmla="*/ 0 h 418"/>
                  <a:gd name="T50" fmla="*/ 0 w 3867"/>
                  <a:gd name="T51" fmla="*/ 0 h 418"/>
                  <a:gd name="T52" fmla="*/ 0 w 3867"/>
                  <a:gd name="T53" fmla="*/ 0 h 418"/>
                  <a:gd name="T54" fmla="*/ 0 w 3867"/>
                  <a:gd name="T55" fmla="*/ 0 h 418"/>
                  <a:gd name="T56" fmla="*/ 0 w 3867"/>
                  <a:gd name="T57" fmla="*/ 0 h 4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67"/>
                  <a:gd name="T88" fmla="*/ 0 h 418"/>
                  <a:gd name="T89" fmla="*/ 3867 w 3867"/>
                  <a:gd name="T90" fmla="*/ 418 h 4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67" h="418">
                    <a:moveTo>
                      <a:pt x="3867" y="418"/>
                    </a:moveTo>
                    <a:lnTo>
                      <a:pt x="105" y="418"/>
                    </a:lnTo>
                    <a:lnTo>
                      <a:pt x="104" y="394"/>
                    </a:lnTo>
                    <a:lnTo>
                      <a:pt x="100" y="371"/>
                    </a:lnTo>
                    <a:lnTo>
                      <a:pt x="96" y="348"/>
                    </a:lnTo>
                    <a:lnTo>
                      <a:pt x="91" y="323"/>
                    </a:lnTo>
                    <a:lnTo>
                      <a:pt x="84" y="299"/>
                    </a:lnTo>
                    <a:lnTo>
                      <a:pt x="78" y="274"/>
                    </a:lnTo>
                    <a:lnTo>
                      <a:pt x="70" y="249"/>
                    </a:lnTo>
                    <a:lnTo>
                      <a:pt x="60" y="224"/>
                    </a:lnTo>
                    <a:lnTo>
                      <a:pt x="50" y="194"/>
                    </a:lnTo>
                    <a:lnTo>
                      <a:pt x="39" y="165"/>
                    </a:lnTo>
                    <a:lnTo>
                      <a:pt x="31" y="137"/>
                    </a:lnTo>
                    <a:lnTo>
                      <a:pt x="23" y="108"/>
                    </a:lnTo>
                    <a:lnTo>
                      <a:pt x="15" y="80"/>
                    </a:lnTo>
                    <a:lnTo>
                      <a:pt x="10" y="53"/>
                    </a:lnTo>
                    <a:lnTo>
                      <a:pt x="5" y="26"/>
                    </a:lnTo>
                    <a:lnTo>
                      <a:pt x="0" y="0"/>
                    </a:lnTo>
                    <a:lnTo>
                      <a:pt x="3318" y="0"/>
                    </a:lnTo>
                    <a:lnTo>
                      <a:pt x="3388" y="63"/>
                    </a:lnTo>
                    <a:lnTo>
                      <a:pt x="3457" y="124"/>
                    </a:lnTo>
                    <a:lnTo>
                      <a:pt x="3525" y="182"/>
                    </a:lnTo>
                    <a:lnTo>
                      <a:pt x="3594" y="235"/>
                    </a:lnTo>
                    <a:lnTo>
                      <a:pt x="3661" y="285"/>
                    </a:lnTo>
                    <a:lnTo>
                      <a:pt x="3730" y="332"/>
                    </a:lnTo>
                    <a:lnTo>
                      <a:pt x="3764" y="355"/>
                    </a:lnTo>
                    <a:lnTo>
                      <a:pt x="3799" y="376"/>
                    </a:lnTo>
                    <a:lnTo>
                      <a:pt x="3833" y="397"/>
                    </a:lnTo>
                    <a:lnTo>
                      <a:pt x="3867" y="418"/>
                    </a:lnTo>
                    <a:close/>
                  </a:path>
                </a:pathLst>
              </a:custGeom>
              <a:solidFill>
                <a:srgbClr val="DE46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1" name="Freeform 2368"/>
              <p:cNvSpPr>
                <a:spLocks/>
              </p:cNvSpPr>
              <p:nvPr/>
            </p:nvSpPr>
            <p:spPr bwMode="auto">
              <a:xfrm>
                <a:off x="1476" y="1699"/>
                <a:ext cx="892" cy="105"/>
              </a:xfrm>
              <a:custGeom>
                <a:avLst/>
                <a:gdLst>
                  <a:gd name="T0" fmla="*/ 0 w 3571"/>
                  <a:gd name="T1" fmla="*/ 0 h 418"/>
                  <a:gd name="T2" fmla="*/ 0 w 3571"/>
                  <a:gd name="T3" fmla="*/ 0 h 418"/>
                  <a:gd name="T4" fmla="*/ 0 w 3571"/>
                  <a:gd name="T5" fmla="*/ 0 h 418"/>
                  <a:gd name="T6" fmla="*/ 0 w 3571"/>
                  <a:gd name="T7" fmla="*/ 0 h 418"/>
                  <a:gd name="T8" fmla="*/ 0 w 3571"/>
                  <a:gd name="T9" fmla="*/ 0 h 418"/>
                  <a:gd name="T10" fmla="*/ 0 w 3571"/>
                  <a:gd name="T11" fmla="*/ 0 h 418"/>
                  <a:gd name="T12" fmla="*/ 0 w 3571"/>
                  <a:gd name="T13" fmla="*/ 0 h 418"/>
                  <a:gd name="T14" fmla="*/ 0 w 3571"/>
                  <a:gd name="T15" fmla="*/ 0 h 418"/>
                  <a:gd name="T16" fmla="*/ 0 w 3571"/>
                  <a:gd name="T17" fmla="*/ 0 h 418"/>
                  <a:gd name="T18" fmla="*/ 0 w 3571"/>
                  <a:gd name="T19" fmla="*/ 0 h 418"/>
                  <a:gd name="T20" fmla="*/ 0 w 3571"/>
                  <a:gd name="T21" fmla="*/ 0 h 418"/>
                  <a:gd name="T22" fmla="*/ 0 w 3571"/>
                  <a:gd name="T23" fmla="*/ 0 h 418"/>
                  <a:gd name="T24" fmla="*/ 0 w 3571"/>
                  <a:gd name="T25" fmla="*/ 0 h 418"/>
                  <a:gd name="T26" fmla="*/ 0 w 3571"/>
                  <a:gd name="T27" fmla="*/ 0 h 418"/>
                  <a:gd name="T28" fmla="*/ 0 w 3571"/>
                  <a:gd name="T29" fmla="*/ 0 h 418"/>
                  <a:gd name="T30" fmla="*/ 0 w 3571"/>
                  <a:gd name="T31" fmla="*/ 0 h 418"/>
                  <a:gd name="T32" fmla="*/ 0 w 3571"/>
                  <a:gd name="T33" fmla="*/ 0 h 418"/>
                  <a:gd name="T34" fmla="*/ 0 w 3571"/>
                  <a:gd name="T35" fmla="*/ 0 h 418"/>
                  <a:gd name="T36" fmla="*/ 0 w 3571"/>
                  <a:gd name="T37" fmla="*/ 0 h 418"/>
                  <a:gd name="T38" fmla="*/ 0 w 3571"/>
                  <a:gd name="T39" fmla="*/ 0 h 418"/>
                  <a:gd name="T40" fmla="*/ 0 w 3571"/>
                  <a:gd name="T41" fmla="*/ 0 h 418"/>
                  <a:gd name="T42" fmla="*/ 0 w 3571"/>
                  <a:gd name="T43" fmla="*/ 0 h 418"/>
                  <a:gd name="T44" fmla="*/ 0 w 3571"/>
                  <a:gd name="T45" fmla="*/ 0 h 418"/>
                  <a:gd name="T46" fmla="*/ 0 w 3571"/>
                  <a:gd name="T47" fmla="*/ 0 h 418"/>
                  <a:gd name="T48" fmla="*/ 0 w 3571"/>
                  <a:gd name="T49" fmla="*/ 0 h 418"/>
                  <a:gd name="T50" fmla="*/ 0 w 3571"/>
                  <a:gd name="T51" fmla="*/ 0 h 418"/>
                  <a:gd name="T52" fmla="*/ 0 w 3571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71"/>
                  <a:gd name="T82" fmla="*/ 0 h 418"/>
                  <a:gd name="T83" fmla="*/ 3571 w 3571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71" h="418">
                    <a:moveTo>
                      <a:pt x="3571" y="418"/>
                    </a:moveTo>
                    <a:lnTo>
                      <a:pt x="66" y="418"/>
                    </a:lnTo>
                    <a:lnTo>
                      <a:pt x="56" y="389"/>
                    </a:lnTo>
                    <a:lnTo>
                      <a:pt x="46" y="360"/>
                    </a:lnTo>
                    <a:lnTo>
                      <a:pt x="37" y="331"/>
                    </a:lnTo>
                    <a:lnTo>
                      <a:pt x="30" y="304"/>
                    </a:lnTo>
                    <a:lnTo>
                      <a:pt x="24" y="276"/>
                    </a:lnTo>
                    <a:lnTo>
                      <a:pt x="17" y="248"/>
                    </a:lnTo>
                    <a:lnTo>
                      <a:pt x="13" y="222"/>
                    </a:lnTo>
                    <a:lnTo>
                      <a:pt x="8" y="195"/>
                    </a:lnTo>
                    <a:lnTo>
                      <a:pt x="5" y="170"/>
                    </a:lnTo>
                    <a:lnTo>
                      <a:pt x="3" y="144"/>
                    </a:lnTo>
                    <a:lnTo>
                      <a:pt x="1" y="119"/>
                    </a:lnTo>
                    <a:lnTo>
                      <a:pt x="0" y="95"/>
                    </a:lnTo>
                    <a:lnTo>
                      <a:pt x="1" y="70"/>
                    </a:lnTo>
                    <a:lnTo>
                      <a:pt x="1" y="46"/>
                    </a:lnTo>
                    <a:lnTo>
                      <a:pt x="3" y="24"/>
                    </a:lnTo>
                    <a:lnTo>
                      <a:pt x="5" y="0"/>
                    </a:lnTo>
                    <a:lnTo>
                      <a:pt x="3122" y="0"/>
                    </a:lnTo>
                    <a:lnTo>
                      <a:pt x="3180" y="62"/>
                    </a:lnTo>
                    <a:lnTo>
                      <a:pt x="3237" y="120"/>
                    </a:lnTo>
                    <a:lnTo>
                      <a:pt x="3293" y="175"/>
                    </a:lnTo>
                    <a:lnTo>
                      <a:pt x="3349" y="228"/>
                    </a:lnTo>
                    <a:lnTo>
                      <a:pt x="3406" y="280"/>
                    </a:lnTo>
                    <a:lnTo>
                      <a:pt x="3461" y="329"/>
                    </a:lnTo>
                    <a:lnTo>
                      <a:pt x="3515" y="375"/>
                    </a:lnTo>
                    <a:lnTo>
                      <a:pt x="3571" y="418"/>
                    </a:lnTo>
                    <a:close/>
                  </a:path>
                </a:pathLst>
              </a:custGeom>
              <a:solidFill>
                <a:srgbClr val="DE43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2" name="Freeform 2369"/>
              <p:cNvSpPr>
                <a:spLocks/>
              </p:cNvSpPr>
              <p:nvPr/>
            </p:nvSpPr>
            <p:spPr bwMode="auto">
              <a:xfrm>
                <a:off x="1476" y="1647"/>
                <a:ext cx="832" cy="105"/>
              </a:xfrm>
              <a:custGeom>
                <a:avLst/>
                <a:gdLst>
                  <a:gd name="T0" fmla="*/ 0 w 3328"/>
                  <a:gd name="T1" fmla="*/ 0 h 419"/>
                  <a:gd name="T2" fmla="*/ 0 w 3328"/>
                  <a:gd name="T3" fmla="*/ 0 h 419"/>
                  <a:gd name="T4" fmla="*/ 0 w 3328"/>
                  <a:gd name="T5" fmla="*/ 0 h 419"/>
                  <a:gd name="T6" fmla="*/ 0 w 3328"/>
                  <a:gd name="T7" fmla="*/ 0 h 419"/>
                  <a:gd name="T8" fmla="*/ 0 w 3328"/>
                  <a:gd name="T9" fmla="*/ 0 h 419"/>
                  <a:gd name="T10" fmla="*/ 0 w 3328"/>
                  <a:gd name="T11" fmla="*/ 0 h 419"/>
                  <a:gd name="T12" fmla="*/ 0 w 3328"/>
                  <a:gd name="T13" fmla="*/ 0 h 419"/>
                  <a:gd name="T14" fmla="*/ 0 w 3328"/>
                  <a:gd name="T15" fmla="*/ 0 h 419"/>
                  <a:gd name="T16" fmla="*/ 0 w 3328"/>
                  <a:gd name="T17" fmla="*/ 0 h 419"/>
                  <a:gd name="T18" fmla="*/ 0 w 3328"/>
                  <a:gd name="T19" fmla="*/ 0 h 419"/>
                  <a:gd name="T20" fmla="*/ 0 w 3328"/>
                  <a:gd name="T21" fmla="*/ 0 h 419"/>
                  <a:gd name="T22" fmla="*/ 0 w 3328"/>
                  <a:gd name="T23" fmla="*/ 0 h 419"/>
                  <a:gd name="T24" fmla="*/ 0 w 3328"/>
                  <a:gd name="T25" fmla="*/ 0 h 419"/>
                  <a:gd name="T26" fmla="*/ 0 w 3328"/>
                  <a:gd name="T27" fmla="*/ 0 h 419"/>
                  <a:gd name="T28" fmla="*/ 0 w 3328"/>
                  <a:gd name="T29" fmla="*/ 0 h 419"/>
                  <a:gd name="T30" fmla="*/ 0 w 3328"/>
                  <a:gd name="T31" fmla="*/ 0 h 419"/>
                  <a:gd name="T32" fmla="*/ 0 w 3328"/>
                  <a:gd name="T33" fmla="*/ 0 h 419"/>
                  <a:gd name="T34" fmla="*/ 0 w 3328"/>
                  <a:gd name="T35" fmla="*/ 0 h 419"/>
                  <a:gd name="T36" fmla="*/ 0 w 3328"/>
                  <a:gd name="T37" fmla="*/ 0 h 419"/>
                  <a:gd name="T38" fmla="*/ 0 w 3328"/>
                  <a:gd name="T39" fmla="*/ 0 h 419"/>
                  <a:gd name="T40" fmla="*/ 0 w 3328"/>
                  <a:gd name="T41" fmla="*/ 0 h 419"/>
                  <a:gd name="T42" fmla="*/ 0 w 3328"/>
                  <a:gd name="T43" fmla="*/ 0 h 419"/>
                  <a:gd name="T44" fmla="*/ 0 w 3328"/>
                  <a:gd name="T45" fmla="*/ 0 h 419"/>
                  <a:gd name="T46" fmla="*/ 0 w 3328"/>
                  <a:gd name="T47" fmla="*/ 0 h 419"/>
                  <a:gd name="T48" fmla="*/ 0 w 3328"/>
                  <a:gd name="T49" fmla="*/ 0 h 419"/>
                  <a:gd name="T50" fmla="*/ 0 w 3328"/>
                  <a:gd name="T51" fmla="*/ 0 h 419"/>
                  <a:gd name="T52" fmla="*/ 0 w 3328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28"/>
                  <a:gd name="T82" fmla="*/ 0 h 419"/>
                  <a:gd name="T83" fmla="*/ 3328 w 3328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28" h="419">
                    <a:moveTo>
                      <a:pt x="3328" y="419"/>
                    </a:moveTo>
                    <a:lnTo>
                      <a:pt x="10" y="419"/>
                    </a:lnTo>
                    <a:lnTo>
                      <a:pt x="6" y="388"/>
                    </a:lnTo>
                    <a:lnTo>
                      <a:pt x="3" y="358"/>
                    </a:lnTo>
                    <a:lnTo>
                      <a:pt x="0" y="329"/>
                    </a:lnTo>
                    <a:lnTo>
                      <a:pt x="0" y="300"/>
                    </a:lnTo>
                    <a:lnTo>
                      <a:pt x="0" y="272"/>
                    </a:lnTo>
                    <a:lnTo>
                      <a:pt x="2" y="245"/>
                    </a:lnTo>
                    <a:lnTo>
                      <a:pt x="4" y="217"/>
                    </a:lnTo>
                    <a:lnTo>
                      <a:pt x="7" y="192"/>
                    </a:lnTo>
                    <a:lnTo>
                      <a:pt x="12" y="165"/>
                    </a:lnTo>
                    <a:lnTo>
                      <a:pt x="18" y="140"/>
                    </a:lnTo>
                    <a:lnTo>
                      <a:pt x="24" y="115"/>
                    </a:lnTo>
                    <a:lnTo>
                      <a:pt x="32" y="91"/>
                    </a:lnTo>
                    <a:lnTo>
                      <a:pt x="40" y="68"/>
                    </a:lnTo>
                    <a:lnTo>
                      <a:pt x="49" y="45"/>
                    </a:lnTo>
                    <a:lnTo>
                      <a:pt x="60" y="23"/>
                    </a:lnTo>
                    <a:lnTo>
                      <a:pt x="72" y="0"/>
                    </a:lnTo>
                    <a:lnTo>
                      <a:pt x="2933" y="0"/>
                    </a:lnTo>
                    <a:lnTo>
                      <a:pt x="2985" y="60"/>
                    </a:lnTo>
                    <a:lnTo>
                      <a:pt x="3035" y="117"/>
                    </a:lnTo>
                    <a:lnTo>
                      <a:pt x="3085" y="172"/>
                    </a:lnTo>
                    <a:lnTo>
                      <a:pt x="3134" y="225"/>
                    </a:lnTo>
                    <a:lnTo>
                      <a:pt x="3184" y="276"/>
                    </a:lnTo>
                    <a:lnTo>
                      <a:pt x="3232" y="325"/>
                    </a:lnTo>
                    <a:lnTo>
                      <a:pt x="3281" y="373"/>
                    </a:lnTo>
                    <a:lnTo>
                      <a:pt x="3328" y="419"/>
                    </a:lnTo>
                    <a:close/>
                  </a:path>
                </a:pathLst>
              </a:custGeom>
              <a:solidFill>
                <a:srgbClr val="DD3F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3" name="Freeform 2370"/>
              <p:cNvSpPr>
                <a:spLocks/>
              </p:cNvSpPr>
              <p:nvPr/>
            </p:nvSpPr>
            <p:spPr bwMode="auto">
              <a:xfrm>
                <a:off x="1477" y="1595"/>
                <a:ext cx="779" cy="104"/>
              </a:xfrm>
              <a:custGeom>
                <a:avLst/>
                <a:gdLst>
                  <a:gd name="T0" fmla="*/ 0 w 3117"/>
                  <a:gd name="T1" fmla="*/ 0 h 417"/>
                  <a:gd name="T2" fmla="*/ 0 w 3117"/>
                  <a:gd name="T3" fmla="*/ 0 h 417"/>
                  <a:gd name="T4" fmla="*/ 0 w 3117"/>
                  <a:gd name="T5" fmla="*/ 0 h 417"/>
                  <a:gd name="T6" fmla="*/ 0 w 3117"/>
                  <a:gd name="T7" fmla="*/ 0 h 417"/>
                  <a:gd name="T8" fmla="*/ 0 w 3117"/>
                  <a:gd name="T9" fmla="*/ 0 h 417"/>
                  <a:gd name="T10" fmla="*/ 0 w 3117"/>
                  <a:gd name="T11" fmla="*/ 0 h 417"/>
                  <a:gd name="T12" fmla="*/ 0 w 3117"/>
                  <a:gd name="T13" fmla="*/ 0 h 417"/>
                  <a:gd name="T14" fmla="*/ 0 w 3117"/>
                  <a:gd name="T15" fmla="*/ 0 h 417"/>
                  <a:gd name="T16" fmla="*/ 0 w 3117"/>
                  <a:gd name="T17" fmla="*/ 0 h 417"/>
                  <a:gd name="T18" fmla="*/ 0 w 3117"/>
                  <a:gd name="T19" fmla="*/ 0 h 417"/>
                  <a:gd name="T20" fmla="*/ 0 w 3117"/>
                  <a:gd name="T21" fmla="*/ 0 h 417"/>
                  <a:gd name="T22" fmla="*/ 0 w 3117"/>
                  <a:gd name="T23" fmla="*/ 0 h 417"/>
                  <a:gd name="T24" fmla="*/ 0 w 3117"/>
                  <a:gd name="T25" fmla="*/ 0 h 417"/>
                  <a:gd name="T26" fmla="*/ 0 w 3117"/>
                  <a:gd name="T27" fmla="*/ 0 h 417"/>
                  <a:gd name="T28" fmla="*/ 0 w 3117"/>
                  <a:gd name="T29" fmla="*/ 0 h 417"/>
                  <a:gd name="T30" fmla="*/ 0 w 3117"/>
                  <a:gd name="T31" fmla="*/ 0 h 417"/>
                  <a:gd name="T32" fmla="*/ 0 w 3117"/>
                  <a:gd name="T33" fmla="*/ 0 h 417"/>
                  <a:gd name="T34" fmla="*/ 0 w 3117"/>
                  <a:gd name="T35" fmla="*/ 0 h 417"/>
                  <a:gd name="T36" fmla="*/ 0 w 3117"/>
                  <a:gd name="T37" fmla="*/ 0 h 417"/>
                  <a:gd name="T38" fmla="*/ 0 w 3117"/>
                  <a:gd name="T39" fmla="*/ 0 h 417"/>
                  <a:gd name="T40" fmla="*/ 0 w 3117"/>
                  <a:gd name="T41" fmla="*/ 0 h 417"/>
                  <a:gd name="T42" fmla="*/ 0 w 3117"/>
                  <a:gd name="T43" fmla="*/ 0 h 417"/>
                  <a:gd name="T44" fmla="*/ 0 w 3117"/>
                  <a:gd name="T45" fmla="*/ 0 h 417"/>
                  <a:gd name="T46" fmla="*/ 0 w 3117"/>
                  <a:gd name="T47" fmla="*/ 0 h 417"/>
                  <a:gd name="T48" fmla="*/ 0 w 3117"/>
                  <a:gd name="T49" fmla="*/ 0 h 417"/>
                  <a:gd name="T50" fmla="*/ 0 w 3117"/>
                  <a:gd name="T51" fmla="*/ 0 h 417"/>
                  <a:gd name="T52" fmla="*/ 0 w 3117"/>
                  <a:gd name="T53" fmla="*/ 0 h 417"/>
                  <a:gd name="T54" fmla="*/ 0 w 3117"/>
                  <a:gd name="T55" fmla="*/ 0 h 417"/>
                  <a:gd name="T56" fmla="*/ 0 w 3117"/>
                  <a:gd name="T57" fmla="*/ 0 h 417"/>
                  <a:gd name="T58" fmla="*/ 0 w 3117"/>
                  <a:gd name="T59" fmla="*/ 0 h 417"/>
                  <a:gd name="T60" fmla="*/ 0 w 3117"/>
                  <a:gd name="T61" fmla="*/ 0 h 417"/>
                  <a:gd name="T62" fmla="*/ 0 w 3117"/>
                  <a:gd name="T63" fmla="*/ 0 h 417"/>
                  <a:gd name="T64" fmla="*/ 0 w 3117"/>
                  <a:gd name="T65" fmla="*/ 0 h 417"/>
                  <a:gd name="T66" fmla="*/ 0 w 3117"/>
                  <a:gd name="T67" fmla="*/ 0 h 417"/>
                  <a:gd name="T68" fmla="*/ 0 w 3117"/>
                  <a:gd name="T69" fmla="*/ 0 h 4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17"/>
                  <a:gd name="T106" fmla="*/ 0 h 417"/>
                  <a:gd name="T107" fmla="*/ 3117 w 3117"/>
                  <a:gd name="T108" fmla="*/ 417 h 4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17" h="417">
                    <a:moveTo>
                      <a:pt x="3117" y="417"/>
                    </a:moveTo>
                    <a:lnTo>
                      <a:pt x="0" y="417"/>
                    </a:lnTo>
                    <a:lnTo>
                      <a:pt x="6" y="385"/>
                    </a:lnTo>
                    <a:lnTo>
                      <a:pt x="12" y="354"/>
                    </a:lnTo>
                    <a:lnTo>
                      <a:pt x="20" y="323"/>
                    </a:lnTo>
                    <a:lnTo>
                      <a:pt x="29" y="293"/>
                    </a:lnTo>
                    <a:lnTo>
                      <a:pt x="41" y="264"/>
                    </a:lnTo>
                    <a:lnTo>
                      <a:pt x="53" y="236"/>
                    </a:lnTo>
                    <a:lnTo>
                      <a:pt x="68" y="208"/>
                    </a:lnTo>
                    <a:lnTo>
                      <a:pt x="84" y="182"/>
                    </a:lnTo>
                    <a:lnTo>
                      <a:pt x="99" y="156"/>
                    </a:lnTo>
                    <a:lnTo>
                      <a:pt x="118" y="132"/>
                    </a:lnTo>
                    <a:lnTo>
                      <a:pt x="138" y="107"/>
                    </a:lnTo>
                    <a:lnTo>
                      <a:pt x="157" y="84"/>
                    </a:lnTo>
                    <a:lnTo>
                      <a:pt x="180" y="62"/>
                    </a:lnTo>
                    <a:lnTo>
                      <a:pt x="202" y="41"/>
                    </a:lnTo>
                    <a:lnTo>
                      <a:pt x="226" y="20"/>
                    </a:lnTo>
                    <a:lnTo>
                      <a:pt x="252" y="0"/>
                    </a:lnTo>
                    <a:lnTo>
                      <a:pt x="2644" y="0"/>
                    </a:lnTo>
                    <a:lnTo>
                      <a:pt x="2688" y="22"/>
                    </a:lnTo>
                    <a:lnTo>
                      <a:pt x="2729" y="45"/>
                    </a:lnTo>
                    <a:lnTo>
                      <a:pt x="2767" y="68"/>
                    </a:lnTo>
                    <a:lnTo>
                      <a:pt x="2803" y="94"/>
                    </a:lnTo>
                    <a:lnTo>
                      <a:pt x="2836" y="119"/>
                    </a:lnTo>
                    <a:lnTo>
                      <a:pt x="2866" y="144"/>
                    </a:lnTo>
                    <a:lnTo>
                      <a:pt x="2894" y="170"/>
                    </a:lnTo>
                    <a:lnTo>
                      <a:pt x="2919" y="197"/>
                    </a:lnTo>
                    <a:lnTo>
                      <a:pt x="2944" y="226"/>
                    </a:lnTo>
                    <a:lnTo>
                      <a:pt x="2969" y="255"/>
                    </a:lnTo>
                    <a:lnTo>
                      <a:pt x="2994" y="284"/>
                    </a:lnTo>
                    <a:lnTo>
                      <a:pt x="3019" y="311"/>
                    </a:lnTo>
                    <a:lnTo>
                      <a:pt x="3043" y="338"/>
                    </a:lnTo>
                    <a:lnTo>
                      <a:pt x="3068" y="365"/>
                    </a:lnTo>
                    <a:lnTo>
                      <a:pt x="3092" y="392"/>
                    </a:lnTo>
                    <a:lnTo>
                      <a:pt x="3117" y="417"/>
                    </a:lnTo>
                    <a:close/>
                  </a:path>
                </a:pathLst>
              </a:custGeom>
              <a:solidFill>
                <a:srgbClr val="DD3B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4" name="Freeform 2371"/>
              <p:cNvSpPr>
                <a:spLocks/>
              </p:cNvSpPr>
              <p:nvPr/>
            </p:nvSpPr>
            <p:spPr bwMode="auto">
              <a:xfrm>
                <a:off x="1494" y="1542"/>
                <a:ext cx="715" cy="105"/>
              </a:xfrm>
              <a:custGeom>
                <a:avLst/>
                <a:gdLst>
                  <a:gd name="T0" fmla="*/ 0 w 2861"/>
                  <a:gd name="T1" fmla="*/ 0 h 418"/>
                  <a:gd name="T2" fmla="*/ 0 w 2861"/>
                  <a:gd name="T3" fmla="*/ 0 h 418"/>
                  <a:gd name="T4" fmla="*/ 0 w 2861"/>
                  <a:gd name="T5" fmla="*/ 0 h 418"/>
                  <a:gd name="T6" fmla="*/ 0 w 2861"/>
                  <a:gd name="T7" fmla="*/ 0 h 418"/>
                  <a:gd name="T8" fmla="*/ 0 w 2861"/>
                  <a:gd name="T9" fmla="*/ 0 h 418"/>
                  <a:gd name="T10" fmla="*/ 0 w 2861"/>
                  <a:gd name="T11" fmla="*/ 0 h 418"/>
                  <a:gd name="T12" fmla="*/ 0 w 2861"/>
                  <a:gd name="T13" fmla="*/ 0 h 418"/>
                  <a:gd name="T14" fmla="*/ 0 w 2861"/>
                  <a:gd name="T15" fmla="*/ 0 h 418"/>
                  <a:gd name="T16" fmla="*/ 0 w 2861"/>
                  <a:gd name="T17" fmla="*/ 0 h 418"/>
                  <a:gd name="T18" fmla="*/ 0 w 2861"/>
                  <a:gd name="T19" fmla="*/ 0 h 418"/>
                  <a:gd name="T20" fmla="*/ 0 w 2861"/>
                  <a:gd name="T21" fmla="*/ 0 h 418"/>
                  <a:gd name="T22" fmla="*/ 0 w 2861"/>
                  <a:gd name="T23" fmla="*/ 0 h 418"/>
                  <a:gd name="T24" fmla="*/ 0 w 2861"/>
                  <a:gd name="T25" fmla="*/ 0 h 418"/>
                  <a:gd name="T26" fmla="*/ 0 w 2861"/>
                  <a:gd name="T27" fmla="*/ 0 h 418"/>
                  <a:gd name="T28" fmla="*/ 0 w 2861"/>
                  <a:gd name="T29" fmla="*/ 0 h 418"/>
                  <a:gd name="T30" fmla="*/ 0 w 2861"/>
                  <a:gd name="T31" fmla="*/ 0 h 418"/>
                  <a:gd name="T32" fmla="*/ 0 w 2861"/>
                  <a:gd name="T33" fmla="*/ 0 h 418"/>
                  <a:gd name="T34" fmla="*/ 0 w 2861"/>
                  <a:gd name="T35" fmla="*/ 0 h 418"/>
                  <a:gd name="T36" fmla="*/ 0 w 2861"/>
                  <a:gd name="T37" fmla="*/ 0 h 418"/>
                  <a:gd name="T38" fmla="*/ 0 w 2861"/>
                  <a:gd name="T39" fmla="*/ 0 h 418"/>
                  <a:gd name="T40" fmla="*/ 0 w 2861"/>
                  <a:gd name="T41" fmla="*/ 0 h 418"/>
                  <a:gd name="T42" fmla="*/ 0 w 2861"/>
                  <a:gd name="T43" fmla="*/ 0 h 418"/>
                  <a:gd name="T44" fmla="*/ 0 w 2861"/>
                  <a:gd name="T45" fmla="*/ 0 h 418"/>
                  <a:gd name="T46" fmla="*/ 0 w 2861"/>
                  <a:gd name="T47" fmla="*/ 0 h 418"/>
                  <a:gd name="T48" fmla="*/ 0 w 2861"/>
                  <a:gd name="T49" fmla="*/ 0 h 418"/>
                  <a:gd name="T50" fmla="*/ 0 w 2861"/>
                  <a:gd name="T51" fmla="*/ 0 h 418"/>
                  <a:gd name="T52" fmla="*/ 0 w 2861"/>
                  <a:gd name="T53" fmla="*/ 0 h 418"/>
                  <a:gd name="T54" fmla="*/ 0 w 2861"/>
                  <a:gd name="T55" fmla="*/ 0 h 418"/>
                  <a:gd name="T56" fmla="*/ 0 w 2861"/>
                  <a:gd name="T57" fmla="*/ 0 h 418"/>
                  <a:gd name="T58" fmla="*/ 0 w 2861"/>
                  <a:gd name="T59" fmla="*/ 0 h 418"/>
                  <a:gd name="T60" fmla="*/ 0 w 2861"/>
                  <a:gd name="T61" fmla="*/ 0 h 418"/>
                  <a:gd name="T62" fmla="*/ 0 w 2861"/>
                  <a:gd name="T63" fmla="*/ 0 h 418"/>
                  <a:gd name="T64" fmla="*/ 0 w 2861"/>
                  <a:gd name="T65" fmla="*/ 0 h 418"/>
                  <a:gd name="T66" fmla="*/ 0 w 2861"/>
                  <a:gd name="T67" fmla="*/ 0 h 418"/>
                  <a:gd name="T68" fmla="*/ 0 w 2861"/>
                  <a:gd name="T69" fmla="*/ 0 h 418"/>
                  <a:gd name="T70" fmla="*/ 0 w 2861"/>
                  <a:gd name="T71" fmla="*/ 0 h 418"/>
                  <a:gd name="T72" fmla="*/ 0 w 2861"/>
                  <a:gd name="T73" fmla="*/ 0 h 418"/>
                  <a:gd name="T74" fmla="*/ 0 w 2861"/>
                  <a:gd name="T75" fmla="*/ 0 h 418"/>
                  <a:gd name="T76" fmla="*/ 0 w 2861"/>
                  <a:gd name="T77" fmla="*/ 0 h 418"/>
                  <a:gd name="T78" fmla="*/ 0 w 2861"/>
                  <a:gd name="T79" fmla="*/ 0 h 418"/>
                  <a:gd name="T80" fmla="*/ 0 w 2861"/>
                  <a:gd name="T81" fmla="*/ 0 h 418"/>
                  <a:gd name="T82" fmla="*/ 0 w 2861"/>
                  <a:gd name="T83" fmla="*/ 0 h 418"/>
                  <a:gd name="T84" fmla="*/ 0 w 2861"/>
                  <a:gd name="T85" fmla="*/ 0 h 418"/>
                  <a:gd name="T86" fmla="*/ 0 w 2861"/>
                  <a:gd name="T87" fmla="*/ 0 h 418"/>
                  <a:gd name="T88" fmla="*/ 0 w 2861"/>
                  <a:gd name="T89" fmla="*/ 0 h 418"/>
                  <a:gd name="T90" fmla="*/ 0 w 2861"/>
                  <a:gd name="T91" fmla="*/ 0 h 418"/>
                  <a:gd name="T92" fmla="*/ 0 w 2861"/>
                  <a:gd name="T93" fmla="*/ 0 h 418"/>
                  <a:gd name="T94" fmla="*/ 0 w 2861"/>
                  <a:gd name="T95" fmla="*/ 0 h 418"/>
                  <a:gd name="T96" fmla="*/ 0 w 2861"/>
                  <a:gd name="T97" fmla="*/ 0 h 418"/>
                  <a:gd name="T98" fmla="*/ 0 w 2861"/>
                  <a:gd name="T99" fmla="*/ 0 h 418"/>
                  <a:gd name="T100" fmla="*/ 0 w 2861"/>
                  <a:gd name="T101" fmla="*/ 0 h 41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861"/>
                  <a:gd name="T154" fmla="*/ 0 h 418"/>
                  <a:gd name="T155" fmla="*/ 2861 w 2861"/>
                  <a:gd name="T156" fmla="*/ 418 h 41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861" h="418">
                    <a:moveTo>
                      <a:pt x="2861" y="418"/>
                    </a:moveTo>
                    <a:lnTo>
                      <a:pt x="0" y="418"/>
                    </a:lnTo>
                    <a:lnTo>
                      <a:pt x="12" y="399"/>
                    </a:lnTo>
                    <a:lnTo>
                      <a:pt x="23" y="379"/>
                    </a:lnTo>
                    <a:lnTo>
                      <a:pt x="35" y="360"/>
                    </a:lnTo>
                    <a:lnTo>
                      <a:pt x="50" y="342"/>
                    </a:lnTo>
                    <a:lnTo>
                      <a:pt x="64" y="323"/>
                    </a:lnTo>
                    <a:lnTo>
                      <a:pt x="79" y="306"/>
                    </a:lnTo>
                    <a:lnTo>
                      <a:pt x="95" y="289"/>
                    </a:lnTo>
                    <a:lnTo>
                      <a:pt x="111" y="272"/>
                    </a:lnTo>
                    <a:lnTo>
                      <a:pt x="128" y="256"/>
                    </a:lnTo>
                    <a:lnTo>
                      <a:pt x="146" y="240"/>
                    </a:lnTo>
                    <a:lnTo>
                      <a:pt x="165" y="226"/>
                    </a:lnTo>
                    <a:lnTo>
                      <a:pt x="183" y="210"/>
                    </a:lnTo>
                    <a:lnTo>
                      <a:pt x="203" y="195"/>
                    </a:lnTo>
                    <a:lnTo>
                      <a:pt x="223" y="182"/>
                    </a:lnTo>
                    <a:lnTo>
                      <a:pt x="244" y="168"/>
                    </a:lnTo>
                    <a:lnTo>
                      <a:pt x="265" y="156"/>
                    </a:lnTo>
                    <a:lnTo>
                      <a:pt x="310" y="131"/>
                    </a:lnTo>
                    <a:lnTo>
                      <a:pt x="356" y="107"/>
                    </a:lnTo>
                    <a:lnTo>
                      <a:pt x="405" y="84"/>
                    </a:lnTo>
                    <a:lnTo>
                      <a:pt x="455" y="65"/>
                    </a:lnTo>
                    <a:lnTo>
                      <a:pt x="508" y="46"/>
                    </a:lnTo>
                    <a:lnTo>
                      <a:pt x="562" y="30"/>
                    </a:lnTo>
                    <a:lnTo>
                      <a:pt x="617" y="14"/>
                    </a:lnTo>
                    <a:lnTo>
                      <a:pt x="674" y="0"/>
                    </a:lnTo>
                    <a:lnTo>
                      <a:pt x="1908" y="0"/>
                    </a:lnTo>
                    <a:lnTo>
                      <a:pt x="1986" y="16"/>
                    </a:lnTo>
                    <a:lnTo>
                      <a:pt x="2063" y="33"/>
                    </a:lnTo>
                    <a:lnTo>
                      <a:pt x="2138" y="51"/>
                    </a:lnTo>
                    <a:lnTo>
                      <a:pt x="2211" y="71"/>
                    </a:lnTo>
                    <a:lnTo>
                      <a:pt x="2282" y="92"/>
                    </a:lnTo>
                    <a:lnTo>
                      <a:pt x="2351" y="115"/>
                    </a:lnTo>
                    <a:lnTo>
                      <a:pt x="2417" y="139"/>
                    </a:lnTo>
                    <a:lnTo>
                      <a:pt x="2479" y="164"/>
                    </a:lnTo>
                    <a:lnTo>
                      <a:pt x="2538" y="191"/>
                    </a:lnTo>
                    <a:lnTo>
                      <a:pt x="2595" y="219"/>
                    </a:lnTo>
                    <a:lnTo>
                      <a:pt x="2623" y="232"/>
                    </a:lnTo>
                    <a:lnTo>
                      <a:pt x="2648" y="247"/>
                    </a:lnTo>
                    <a:lnTo>
                      <a:pt x="2673" y="263"/>
                    </a:lnTo>
                    <a:lnTo>
                      <a:pt x="2696" y="277"/>
                    </a:lnTo>
                    <a:lnTo>
                      <a:pt x="2720" y="293"/>
                    </a:lnTo>
                    <a:lnTo>
                      <a:pt x="2741" y="309"/>
                    </a:lnTo>
                    <a:lnTo>
                      <a:pt x="2762" y="325"/>
                    </a:lnTo>
                    <a:lnTo>
                      <a:pt x="2782" y="341"/>
                    </a:lnTo>
                    <a:lnTo>
                      <a:pt x="2802" y="356"/>
                    </a:lnTo>
                    <a:lnTo>
                      <a:pt x="2819" y="374"/>
                    </a:lnTo>
                    <a:lnTo>
                      <a:pt x="2835" y="389"/>
                    </a:lnTo>
                    <a:lnTo>
                      <a:pt x="2851" y="407"/>
                    </a:lnTo>
                    <a:lnTo>
                      <a:pt x="2856" y="413"/>
                    </a:lnTo>
                    <a:lnTo>
                      <a:pt x="2861" y="418"/>
                    </a:lnTo>
                    <a:close/>
                  </a:path>
                </a:pathLst>
              </a:custGeom>
              <a:solidFill>
                <a:srgbClr val="DC37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5" name="Freeform 2372"/>
              <p:cNvSpPr>
                <a:spLocks/>
              </p:cNvSpPr>
              <p:nvPr/>
            </p:nvSpPr>
            <p:spPr bwMode="auto">
              <a:xfrm>
                <a:off x="1540" y="1528"/>
                <a:ext cx="598" cy="67"/>
              </a:xfrm>
              <a:custGeom>
                <a:avLst/>
                <a:gdLst>
                  <a:gd name="T0" fmla="*/ 0 w 2392"/>
                  <a:gd name="T1" fmla="*/ 0 h 269"/>
                  <a:gd name="T2" fmla="*/ 0 w 2392"/>
                  <a:gd name="T3" fmla="*/ 0 h 269"/>
                  <a:gd name="T4" fmla="*/ 0 w 2392"/>
                  <a:gd name="T5" fmla="*/ 0 h 269"/>
                  <a:gd name="T6" fmla="*/ 0 w 2392"/>
                  <a:gd name="T7" fmla="*/ 0 h 269"/>
                  <a:gd name="T8" fmla="*/ 0 w 2392"/>
                  <a:gd name="T9" fmla="*/ 0 h 269"/>
                  <a:gd name="T10" fmla="*/ 0 w 2392"/>
                  <a:gd name="T11" fmla="*/ 0 h 269"/>
                  <a:gd name="T12" fmla="*/ 0 w 2392"/>
                  <a:gd name="T13" fmla="*/ 0 h 269"/>
                  <a:gd name="T14" fmla="*/ 0 w 2392"/>
                  <a:gd name="T15" fmla="*/ 0 h 269"/>
                  <a:gd name="T16" fmla="*/ 0 w 2392"/>
                  <a:gd name="T17" fmla="*/ 0 h 269"/>
                  <a:gd name="T18" fmla="*/ 0 w 2392"/>
                  <a:gd name="T19" fmla="*/ 0 h 269"/>
                  <a:gd name="T20" fmla="*/ 0 w 2392"/>
                  <a:gd name="T21" fmla="*/ 0 h 269"/>
                  <a:gd name="T22" fmla="*/ 0 w 2392"/>
                  <a:gd name="T23" fmla="*/ 0 h 269"/>
                  <a:gd name="T24" fmla="*/ 0 w 2392"/>
                  <a:gd name="T25" fmla="*/ 0 h 269"/>
                  <a:gd name="T26" fmla="*/ 0 w 2392"/>
                  <a:gd name="T27" fmla="*/ 0 h 269"/>
                  <a:gd name="T28" fmla="*/ 0 w 2392"/>
                  <a:gd name="T29" fmla="*/ 0 h 269"/>
                  <a:gd name="T30" fmla="*/ 0 w 2392"/>
                  <a:gd name="T31" fmla="*/ 0 h 269"/>
                  <a:gd name="T32" fmla="*/ 0 w 2392"/>
                  <a:gd name="T33" fmla="*/ 0 h 269"/>
                  <a:gd name="T34" fmla="*/ 0 w 2392"/>
                  <a:gd name="T35" fmla="*/ 0 h 269"/>
                  <a:gd name="T36" fmla="*/ 0 w 2392"/>
                  <a:gd name="T37" fmla="*/ 0 h 269"/>
                  <a:gd name="T38" fmla="*/ 0 w 2392"/>
                  <a:gd name="T39" fmla="*/ 0 h 269"/>
                  <a:gd name="T40" fmla="*/ 0 w 2392"/>
                  <a:gd name="T41" fmla="*/ 0 h 269"/>
                  <a:gd name="T42" fmla="*/ 0 w 2392"/>
                  <a:gd name="T43" fmla="*/ 0 h 269"/>
                  <a:gd name="T44" fmla="*/ 0 w 2392"/>
                  <a:gd name="T45" fmla="*/ 0 h 269"/>
                  <a:gd name="T46" fmla="*/ 0 w 2392"/>
                  <a:gd name="T47" fmla="*/ 0 h 269"/>
                  <a:gd name="T48" fmla="*/ 0 w 2392"/>
                  <a:gd name="T49" fmla="*/ 0 h 269"/>
                  <a:gd name="T50" fmla="*/ 0 w 2392"/>
                  <a:gd name="T51" fmla="*/ 0 h 269"/>
                  <a:gd name="T52" fmla="*/ 0 w 2392"/>
                  <a:gd name="T53" fmla="*/ 0 h 269"/>
                  <a:gd name="T54" fmla="*/ 0 w 2392"/>
                  <a:gd name="T55" fmla="*/ 0 h 269"/>
                  <a:gd name="T56" fmla="*/ 0 w 2392"/>
                  <a:gd name="T57" fmla="*/ 0 h 269"/>
                  <a:gd name="T58" fmla="*/ 0 w 2392"/>
                  <a:gd name="T59" fmla="*/ 0 h 269"/>
                  <a:gd name="T60" fmla="*/ 0 w 2392"/>
                  <a:gd name="T61" fmla="*/ 0 h 269"/>
                  <a:gd name="T62" fmla="*/ 0 w 2392"/>
                  <a:gd name="T63" fmla="*/ 0 h 269"/>
                  <a:gd name="T64" fmla="*/ 0 w 2392"/>
                  <a:gd name="T65" fmla="*/ 0 h 269"/>
                  <a:gd name="T66" fmla="*/ 0 w 2392"/>
                  <a:gd name="T67" fmla="*/ 0 h 26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92"/>
                  <a:gd name="T103" fmla="*/ 0 h 269"/>
                  <a:gd name="T104" fmla="*/ 2392 w 2392"/>
                  <a:gd name="T105" fmla="*/ 269 h 26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92" h="269">
                    <a:moveTo>
                      <a:pt x="2392" y="269"/>
                    </a:moveTo>
                    <a:lnTo>
                      <a:pt x="0" y="269"/>
                    </a:lnTo>
                    <a:lnTo>
                      <a:pt x="52" y="232"/>
                    </a:lnTo>
                    <a:lnTo>
                      <a:pt x="109" y="199"/>
                    </a:lnTo>
                    <a:lnTo>
                      <a:pt x="168" y="167"/>
                    </a:lnTo>
                    <a:lnTo>
                      <a:pt x="231" y="139"/>
                    </a:lnTo>
                    <a:lnTo>
                      <a:pt x="299" y="114"/>
                    </a:lnTo>
                    <a:lnTo>
                      <a:pt x="367" y="92"/>
                    </a:lnTo>
                    <a:lnTo>
                      <a:pt x="440" y="72"/>
                    </a:lnTo>
                    <a:lnTo>
                      <a:pt x="514" y="54"/>
                    </a:lnTo>
                    <a:lnTo>
                      <a:pt x="591" y="39"/>
                    </a:lnTo>
                    <a:lnTo>
                      <a:pt x="670" y="27"/>
                    </a:lnTo>
                    <a:lnTo>
                      <a:pt x="750" y="17"/>
                    </a:lnTo>
                    <a:lnTo>
                      <a:pt x="831" y="9"/>
                    </a:lnTo>
                    <a:lnTo>
                      <a:pt x="914" y="4"/>
                    </a:lnTo>
                    <a:lnTo>
                      <a:pt x="998" y="1"/>
                    </a:lnTo>
                    <a:lnTo>
                      <a:pt x="1083" y="0"/>
                    </a:lnTo>
                    <a:lnTo>
                      <a:pt x="1167" y="1"/>
                    </a:lnTo>
                    <a:lnTo>
                      <a:pt x="1253" y="5"/>
                    </a:lnTo>
                    <a:lnTo>
                      <a:pt x="1339" y="10"/>
                    </a:lnTo>
                    <a:lnTo>
                      <a:pt x="1423" y="18"/>
                    </a:lnTo>
                    <a:lnTo>
                      <a:pt x="1508" y="27"/>
                    </a:lnTo>
                    <a:lnTo>
                      <a:pt x="1591" y="38"/>
                    </a:lnTo>
                    <a:lnTo>
                      <a:pt x="1674" y="51"/>
                    </a:lnTo>
                    <a:lnTo>
                      <a:pt x="1756" y="66"/>
                    </a:lnTo>
                    <a:lnTo>
                      <a:pt x="1835" y="83"/>
                    </a:lnTo>
                    <a:lnTo>
                      <a:pt x="1914" y="100"/>
                    </a:lnTo>
                    <a:lnTo>
                      <a:pt x="1991" y="120"/>
                    </a:lnTo>
                    <a:lnTo>
                      <a:pt x="2065" y="141"/>
                    </a:lnTo>
                    <a:lnTo>
                      <a:pt x="2136" y="163"/>
                    </a:lnTo>
                    <a:lnTo>
                      <a:pt x="2205" y="188"/>
                    </a:lnTo>
                    <a:lnTo>
                      <a:pt x="2271" y="213"/>
                    </a:lnTo>
                    <a:lnTo>
                      <a:pt x="2334" y="240"/>
                    </a:lnTo>
                    <a:lnTo>
                      <a:pt x="2392" y="269"/>
                    </a:lnTo>
                    <a:close/>
                  </a:path>
                </a:pathLst>
              </a:custGeom>
              <a:solidFill>
                <a:srgbClr val="DC31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6" name="Freeform 2373"/>
              <p:cNvSpPr>
                <a:spLocks/>
              </p:cNvSpPr>
              <p:nvPr/>
            </p:nvSpPr>
            <p:spPr bwMode="auto">
              <a:xfrm>
                <a:off x="1662" y="1528"/>
                <a:ext cx="309" cy="14"/>
              </a:xfrm>
              <a:custGeom>
                <a:avLst/>
                <a:gdLst>
                  <a:gd name="T0" fmla="*/ 0 w 1234"/>
                  <a:gd name="T1" fmla="*/ 0 h 59"/>
                  <a:gd name="T2" fmla="*/ 0 w 1234"/>
                  <a:gd name="T3" fmla="*/ 0 h 59"/>
                  <a:gd name="T4" fmla="*/ 0 w 1234"/>
                  <a:gd name="T5" fmla="*/ 0 h 59"/>
                  <a:gd name="T6" fmla="*/ 0 w 1234"/>
                  <a:gd name="T7" fmla="*/ 0 h 59"/>
                  <a:gd name="T8" fmla="*/ 0 w 1234"/>
                  <a:gd name="T9" fmla="*/ 0 h 59"/>
                  <a:gd name="T10" fmla="*/ 0 w 1234"/>
                  <a:gd name="T11" fmla="*/ 0 h 59"/>
                  <a:gd name="T12" fmla="*/ 0 w 1234"/>
                  <a:gd name="T13" fmla="*/ 0 h 59"/>
                  <a:gd name="T14" fmla="*/ 0 w 1234"/>
                  <a:gd name="T15" fmla="*/ 0 h 59"/>
                  <a:gd name="T16" fmla="*/ 0 w 1234"/>
                  <a:gd name="T17" fmla="*/ 0 h 59"/>
                  <a:gd name="T18" fmla="*/ 0 w 1234"/>
                  <a:gd name="T19" fmla="*/ 0 h 59"/>
                  <a:gd name="T20" fmla="*/ 0 w 1234"/>
                  <a:gd name="T21" fmla="*/ 0 h 59"/>
                  <a:gd name="T22" fmla="*/ 0 w 1234"/>
                  <a:gd name="T23" fmla="*/ 0 h 59"/>
                  <a:gd name="T24" fmla="*/ 0 w 1234"/>
                  <a:gd name="T25" fmla="*/ 0 h 59"/>
                  <a:gd name="T26" fmla="*/ 0 w 1234"/>
                  <a:gd name="T27" fmla="*/ 0 h 59"/>
                  <a:gd name="T28" fmla="*/ 0 w 1234"/>
                  <a:gd name="T29" fmla="*/ 0 h 59"/>
                  <a:gd name="T30" fmla="*/ 0 w 1234"/>
                  <a:gd name="T31" fmla="*/ 0 h 59"/>
                  <a:gd name="T32" fmla="*/ 0 w 1234"/>
                  <a:gd name="T33" fmla="*/ 0 h 59"/>
                  <a:gd name="T34" fmla="*/ 0 w 1234"/>
                  <a:gd name="T35" fmla="*/ 0 h 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34"/>
                  <a:gd name="T55" fmla="*/ 0 h 59"/>
                  <a:gd name="T56" fmla="*/ 1234 w 1234"/>
                  <a:gd name="T57" fmla="*/ 59 h 5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34" h="59">
                    <a:moveTo>
                      <a:pt x="1234" y="59"/>
                    </a:moveTo>
                    <a:lnTo>
                      <a:pt x="0" y="59"/>
                    </a:lnTo>
                    <a:lnTo>
                      <a:pt x="71" y="44"/>
                    </a:lnTo>
                    <a:lnTo>
                      <a:pt x="144" y="33"/>
                    </a:lnTo>
                    <a:lnTo>
                      <a:pt x="218" y="22"/>
                    </a:lnTo>
                    <a:lnTo>
                      <a:pt x="293" y="14"/>
                    </a:lnTo>
                    <a:lnTo>
                      <a:pt x="370" y="7"/>
                    </a:lnTo>
                    <a:lnTo>
                      <a:pt x="448" y="4"/>
                    </a:lnTo>
                    <a:lnTo>
                      <a:pt x="526" y="1"/>
                    </a:lnTo>
                    <a:lnTo>
                      <a:pt x="605" y="0"/>
                    </a:lnTo>
                    <a:lnTo>
                      <a:pt x="684" y="1"/>
                    </a:lnTo>
                    <a:lnTo>
                      <a:pt x="764" y="5"/>
                    </a:lnTo>
                    <a:lnTo>
                      <a:pt x="844" y="10"/>
                    </a:lnTo>
                    <a:lnTo>
                      <a:pt x="923" y="17"/>
                    </a:lnTo>
                    <a:lnTo>
                      <a:pt x="1002" y="25"/>
                    </a:lnTo>
                    <a:lnTo>
                      <a:pt x="1080" y="35"/>
                    </a:lnTo>
                    <a:lnTo>
                      <a:pt x="1158" y="46"/>
                    </a:lnTo>
                    <a:lnTo>
                      <a:pt x="1234" y="59"/>
                    </a:lnTo>
                    <a:close/>
                  </a:path>
                </a:pathLst>
              </a:custGeom>
              <a:solidFill>
                <a:srgbClr val="DB2C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7" name="Freeform 2374"/>
              <p:cNvSpPr>
                <a:spLocks/>
              </p:cNvSpPr>
              <p:nvPr/>
            </p:nvSpPr>
            <p:spPr bwMode="auto">
              <a:xfrm>
                <a:off x="2402" y="3564"/>
                <a:ext cx="813" cy="222"/>
              </a:xfrm>
              <a:custGeom>
                <a:avLst/>
                <a:gdLst>
                  <a:gd name="T0" fmla="*/ 0 w 3254"/>
                  <a:gd name="T1" fmla="*/ 0 h 888"/>
                  <a:gd name="T2" fmla="*/ 0 w 3254"/>
                  <a:gd name="T3" fmla="*/ 0 h 888"/>
                  <a:gd name="T4" fmla="*/ 0 w 3254"/>
                  <a:gd name="T5" fmla="*/ 0 h 888"/>
                  <a:gd name="T6" fmla="*/ 0 w 3254"/>
                  <a:gd name="T7" fmla="*/ 0 h 888"/>
                  <a:gd name="T8" fmla="*/ 0 w 3254"/>
                  <a:gd name="T9" fmla="*/ 0 h 888"/>
                  <a:gd name="T10" fmla="*/ 0 w 3254"/>
                  <a:gd name="T11" fmla="*/ 0 h 888"/>
                  <a:gd name="T12" fmla="*/ 0 w 3254"/>
                  <a:gd name="T13" fmla="*/ 0 h 888"/>
                  <a:gd name="T14" fmla="*/ 0 w 3254"/>
                  <a:gd name="T15" fmla="*/ 0 h 888"/>
                  <a:gd name="T16" fmla="*/ 0 w 3254"/>
                  <a:gd name="T17" fmla="*/ 0 h 888"/>
                  <a:gd name="T18" fmla="*/ 0 w 3254"/>
                  <a:gd name="T19" fmla="*/ 0 h 888"/>
                  <a:gd name="T20" fmla="*/ 0 w 3254"/>
                  <a:gd name="T21" fmla="*/ 0 h 888"/>
                  <a:gd name="T22" fmla="*/ 0 w 3254"/>
                  <a:gd name="T23" fmla="*/ 0 h 888"/>
                  <a:gd name="T24" fmla="*/ 0 w 3254"/>
                  <a:gd name="T25" fmla="*/ 0 h 888"/>
                  <a:gd name="T26" fmla="*/ 0 w 3254"/>
                  <a:gd name="T27" fmla="*/ 0 h 888"/>
                  <a:gd name="T28" fmla="*/ 0 w 3254"/>
                  <a:gd name="T29" fmla="*/ 0 h 888"/>
                  <a:gd name="T30" fmla="*/ 0 w 3254"/>
                  <a:gd name="T31" fmla="*/ 0 h 888"/>
                  <a:gd name="T32" fmla="*/ 0 w 3254"/>
                  <a:gd name="T33" fmla="*/ 0 h 888"/>
                  <a:gd name="T34" fmla="*/ 0 w 3254"/>
                  <a:gd name="T35" fmla="*/ 0 h 888"/>
                  <a:gd name="T36" fmla="*/ 0 w 3254"/>
                  <a:gd name="T37" fmla="*/ 0 h 888"/>
                  <a:gd name="T38" fmla="*/ 0 w 3254"/>
                  <a:gd name="T39" fmla="*/ 0 h 888"/>
                  <a:gd name="T40" fmla="*/ 0 w 3254"/>
                  <a:gd name="T41" fmla="*/ 0 h 888"/>
                  <a:gd name="T42" fmla="*/ 0 w 3254"/>
                  <a:gd name="T43" fmla="*/ 0 h 888"/>
                  <a:gd name="T44" fmla="*/ 0 w 3254"/>
                  <a:gd name="T45" fmla="*/ 0 h 888"/>
                  <a:gd name="T46" fmla="*/ 0 w 3254"/>
                  <a:gd name="T47" fmla="*/ 0 h 888"/>
                  <a:gd name="T48" fmla="*/ 0 w 3254"/>
                  <a:gd name="T49" fmla="*/ 0 h 888"/>
                  <a:gd name="T50" fmla="*/ 0 w 3254"/>
                  <a:gd name="T51" fmla="*/ 0 h 888"/>
                  <a:gd name="T52" fmla="*/ 0 w 3254"/>
                  <a:gd name="T53" fmla="*/ 0 h 888"/>
                  <a:gd name="T54" fmla="*/ 0 w 3254"/>
                  <a:gd name="T55" fmla="*/ 0 h 888"/>
                  <a:gd name="T56" fmla="*/ 0 w 3254"/>
                  <a:gd name="T57" fmla="*/ 0 h 888"/>
                  <a:gd name="T58" fmla="*/ 0 w 3254"/>
                  <a:gd name="T59" fmla="*/ 0 h 888"/>
                  <a:gd name="T60" fmla="*/ 0 w 3254"/>
                  <a:gd name="T61" fmla="*/ 0 h 888"/>
                  <a:gd name="T62" fmla="*/ 0 w 3254"/>
                  <a:gd name="T63" fmla="*/ 0 h 888"/>
                  <a:gd name="T64" fmla="*/ 0 w 3254"/>
                  <a:gd name="T65" fmla="*/ 0 h 888"/>
                  <a:gd name="T66" fmla="*/ 0 w 3254"/>
                  <a:gd name="T67" fmla="*/ 0 h 888"/>
                  <a:gd name="T68" fmla="*/ 0 w 3254"/>
                  <a:gd name="T69" fmla="*/ 0 h 888"/>
                  <a:gd name="T70" fmla="*/ 0 w 3254"/>
                  <a:gd name="T71" fmla="*/ 0 h 888"/>
                  <a:gd name="T72" fmla="*/ 0 w 3254"/>
                  <a:gd name="T73" fmla="*/ 0 h 888"/>
                  <a:gd name="T74" fmla="*/ 0 w 3254"/>
                  <a:gd name="T75" fmla="*/ 0 h 888"/>
                  <a:gd name="T76" fmla="*/ 0 w 3254"/>
                  <a:gd name="T77" fmla="*/ 0 h 888"/>
                  <a:gd name="T78" fmla="*/ 0 w 3254"/>
                  <a:gd name="T79" fmla="*/ 0 h 888"/>
                  <a:gd name="T80" fmla="*/ 0 w 3254"/>
                  <a:gd name="T81" fmla="*/ 0 h 888"/>
                  <a:gd name="T82" fmla="*/ 0 w 3254"/>
                  <a:gd name="T83" fmla="*/ 0 h 888"/>
                  <a:gd name="T84" fmla="*/ 0 w 3254"/>
                  <a:gd name="T85" fmla="*/ 0 h 888"/>
                  <a:gd name="T86" fmla="*/ 0 w 3254"/>
                  <a:gd name="T87" fmla="*/ 0 h 888"/>
                  <a:gd name="T88" fmla="*/ 0 w 3254"/>
                  <a:gd name="T89" fmla="*/ 0 h 888"/>
                  <a:gd name="T90" fmla="*/ 0 w 3254"/>
                  <a:gd name="T91" fmla="*/ 0 h 888"/>
                  <a:gd name="T92" fmla="*/ 0 w 3254"/>
                  <a:gd name="T93" fmla="*/ 0 h 888"/>
                  <a:gd name="T94" fmla="*/ 0 w 3254"/>
                  <a:gd name="T95" fmla="*/ 0 h 888"/>
                  <a:gd name="T96" fmla="*/ 0 w 3254"/>
                  <a:gd name="T97" fmla="*/ 0 h 888"/>
                  <a:gd name="T98" fmla="*/ 0 w 3254"/>
                  <a:gd name="T99" fmla="*/ 0 h 888"/>
                  <a:gd name="T100" fmla="*/ 0 w 3254"/>
                  <a:gd name="T101" fmla="*/ 0 h 888"/>
                  <a:gd name="T102" fmla="*/ 0 w 3254"/>
                  <a:gd name="T103" fmla="*/ 0 h 888"/>
                  <a:gd name="T104" fmla="*/ 0 w 3254"/>
                  <a:gd name="T105" fmla="*/ 0 h 888"/>
                  <a:gd name="T106" fmla="*/ 0 w 3254"/>
                  <a:gd name="T107" fmla="*/ 0 h 888"/>
                  <a:gd name="T108" fmla="*/ 0 w 3254"/>
                  <a:gd name="T109" fmla="*/ 0 h 888"/>
                  <a:gd name="T110" fmla="*/ 0 w 3254"/>
                  <a:gd name="T111" fmla="*/ 0 h 888"/>
                  <a:gd name="T112" fmla="*/ 0 w 3254"/>
                  <a:gd name="T113" fmla="*/ 0 h 8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54"/>
                  <a:gd name="T172" fmla="*/ 0 h 888"/>
                  <a:gd name="T173" fmla="*/ 3254 w 3254"/>
                  <a:gd name="T174" fmla="*/ 888 h 8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54" h="888">
                    <a:moveTo>
                      <a:pt x="3195" y="0"/>
                    </a:moveTo>
                    <a:lnTo>
                      <a:pt x="3195" y="0"/>
                    </a:lnTo>
                    <a:lnTo>
                      <a:pt x="3116" y="87"/>
                    </a:lnTo>
                    <a:lnTo>
                      <a:pt x="3039" y="167"/>
                    </a:lnTo>
                    <a:lnTo>
                      <a:pt x="2964" y="243"/>
                    </a:lnTo>
                    <a:lnTo>
                      <a:pt x="2891" y="313"/>
                    </a:lnTo>
                    <a:lnTo>
                      <a:pt x="2821" y="376"/>
                    </a:lnTo>
                    <a:lnTo>
                      <a:pt x="2753" y="435"/>
                    </a:lnTo>
                    <a:lnTo>
                      <a:pt x="2718" y="463"/>
                    </a:lnTo>
                    <a:lnTo>
                      <a:pt x="2685" y="490"/>
                    </a:lnTo>
                    <a:lnTo>
                      <a:pt x="2654" y="515"/>
                    </a:lnTo>
                    <a:lnTo>
                      <a:pt x="2622" y="538"/>
                    </a:lnTo>
                    <a:lnTo>
                      <a:pt x="2590" y="562"/>
                    </a:lnTo>
                    <a:lnTo>
                      <a:pt x="2558" y="583"/>
                    </a:lnTo>
                    <a:lnTo>
                      <a:pt x="2528" y="603"/>
                    </a:lnTo>
                    <a:lnTo>
                      <a:pt x="2498" y="623"/>
                    </a:lnTo>
                    <a:lnTo>
                      <a:pt x="2467" y="641"/>
                    </a:lnTo>
                    <a:lnTo>
                      <a:pt x="2438" y="659"/>
                    </a:lnTo>
                    <a:lnTo>
                      <a:pt x="2409" y="674"/>
                    </a:lnTo>
                    <a:lnTo>
                      <a:pt x="2380" y="690"/>
                    </a:lnTo>
                    <a:lnTo>
                      <a:pt x="2353" y="703"/>
                    </a:lnTo>
                    <a:lnTo>
                      <a:pt x="2325" y="717"/>
                    </a:lnTo>
                    <a:lnTo>
                      <a:pt x="2297" y="728"/>
                    </a:lnTo>
                    <a:lnTo>
                      <a:pt x="2271" y="740"/>
                    </a:lnTo>
                    <a:lnTo>
                      <a:pt x="2244" y="750"/>
                    </a:lnTo>
                    <a:lnTo>
                      <a:pt x="2218" y="760"/>
                    </a:lnTo>
                    <a:lnTo>
                      <a:pt x="2193" y="768"/>
                    </a:lnTo>
                    <a:lnTo>
                      <a:pt x="2168" y="776"/>
                    </a:lnTo>
                    <a:lnTo>
                      <a:pt x="2143" y="783"/>
                    </a:lnTo>
                    <a:lnTo>
                      <a:pt x="2118" y="788"/>
                    </a:lnTo>
                    <a:lnTo>
                      <a:pt x="2093" y="793"/>
                    </a:lnTo>
                    <a:lnTo>
                      <a:pt x="2069" y="797"/>
                    </a:lnTo>
                    <a:lnTo>
                      <a:pt x="2045" y="801"/>
                    </a:lnTo>
                    <a:lnTo>
                      <a:pt x="2021" y="804"/>
                    </a:lnTo>
                    <a:lnTo>
                      <a:pt x="1999" y="806"/>
                    </a:lnTo>
                    <a:lnTo>
                      <a:pt x="1975" y="808"/>
                    </a:lnTo>
                    <a:lnTo>
                      <a:pt x="1953" y="808"/>
                    </a:lnTo>
                    <a:lnTo>
                      <a:pt x="1930" y="808"/>
                    </a:lnTo>
                    <a:lnTo>
                      <a:pt x="1908" y="808"/>
                    </a:lnTo>
                    <a:lnTo>
                      <a:pt x="1887" y="806"/>
                    </a:lnTo>
                    <a:lnTo>
                      <a:pt x="1843" y="802"/>
                    </a:lnTo>
                    <a:lnTo>
                      <a:pt x="1801" y="796"/>
                    </a:lnTo>
                    <a:lnTo>
                      <a:pt x="1759" y="787"/>
                    </a:lnTo>
                    <a:lnTo>
                      <a:pt x="1718" y="776"/>
                    </a:lnTo>
                    <a:lnTo>
                      <a:pt x="1677" y="764"/>
                    </a:lnTo>
                    <a:lnTo>
                      <a:pt x="1636" y="750"/>
                    </a:lnTo>
                    <a:lnTo>
                      <a:pt x="1596" y="734"/>
                    </a:lnTo>
                    <a:lnTo>
                      <a:pt x="1557" y="717"/>
                    </a:lnTo>
                    <a:lnTo>
                      <a:pt x="1517" y="698"/>
                    </a:lnTo>
                    <a:lnTo>
                      <a:pt x="1479" y="677"/>
                    </a:lnTo>
                    <a:lnTo>
                      <a:pt x="1439" y="656"/>
                    </a:lnTo>
                    <a:lnTo>
                      <a:pt x="1401" y="635"/>
                    </a:lnTo>
                    <a:lnTo>
                      <a:pt x="1361" y="612"/>
                    </a:lnTo>
                    <a:lnTo>
                      <a:pt x="1323" y="589"/>
                    </a:lnTo>
                    <a:lnTo>
                      <a:pt x="1245" y="541"/>
                    </a:lnTo>
                    <a:lnTo>
                      <a:pt x="1167" y="492"/>
                    </a:lnTo>
                    <a:lnTo>
                      <a:pt x="1088" y="443"/>
                    </a:lnTo>
                    <a:lnTo>
                      <a:pt x="1006" y="398"/>
                    </a:lnTo>
                    <a:lnTo>
                      <a:pt x="965" y="376"/>
                    </a:lnTo>
                    <a:lnTo>
                      <a:pt x="923" y="355"/>
                    </a:lnTo>
                    <a:lnTo>
                      <a:pt x="881" y="335"/>
                    </a:lnTo>
                    <a:lnTo>
                      <a:pt x="837" y="317"/>
                    </a:lnTo>
                    <a:lnTo>
                      <a:pt x="792" y="298"/>
                    </a:lnTo>
                    <a:lnTo>
                      <a:pt x="747" y="284"/>
                    </a:lnTo>
                    <a:lnTo>
                      <a:pt x="701" y="269"/>
                    </a:lnTo>
                    <a:lnTo>
                      <a:pt x="655" y="257"/>
                    </a:lnTo>
                    <a:lnTo>
                      <a:pt x="606" y="248"/>
                    </a:lnTo>
                    <a:lnTo>
                      <a:pt x="557" y="240"/>
                    </a:lnTo>
                    <a:lnTo>
                      <a:pt x="507" y="235"/>
                    </a:lnTo>
                    <a:lnTo>
                      <a:pt x="457" y="232"/>
                    </a:lnTo>
                    <a:lnTo>
                      <a:pt x="431" y="232"/>
                    </a:lnTo>
                    <a:lnTo>
                      <a:pt x="404" y="233"/>
                    </a:lnTo>
                    <a:lnTo>
                      <a:pt x="377" y="235"/>
                    </a:lnTo>
                    <a:lnTo>
                      <a:pt x="350" y="236"/>
                    </a:lnTo>
                    <a:lnTo>
                      <a:pt x="322" y="239"/>
                    </a:lnTo>
                    <a:lnTo>
                      <a:pt x="295" y="243"/>
                    </a:lnTo>
                    <a:lnTo>
                      <a:pt x="267" y="247"/>
                    </a:lnTo>
                    <a:lnTo>
                      <a:pt x="239" y="252"/>
                    </a:lnTo>
                    <a:lnTo>
                      <a:pt x="210" y="259"/>
                    </a:lnTo>
                    <a:lnTo>
                      <a:pt x="181" y="265"/>
                    </a:lnTo>
                    <a:lnTo>
                      <a:pt x="152" y="273"/>
                    </a:lnTo>
                    <a:lnTo>
                      <a:pt x="123" y="282"/>
                    </a:lnTo>
                    <a:lnTo>
                      <a:pt x="93" y="292"/>
                    </a:lnTo>
                    <a:lnTo>
                      <a:pt x="62" y="302"/>
                    </a:lnTo>
                    <a:lnTo>
                      <a:pt x="32" y="314"/>
                    </a:lnTo>
                    <a:lnTo>
                      <a:pt x="0" y="326"/>
                    </a:lnTo>
                    <a:lnTo>
                      <a:pt x="31" y="400"/>
                    </a:lnTo>
                    <a:lnTo>
                      <a:pt x="61" y="388"/>
                    </a:lnTo>
                    <a:lnTo>
                      <a:pt x="90" y="377"/>
                    </a:lnTo>
                    <a:lnTo>
                      <a:pt x="118" y="368"/>
                    </a:lnTo>
                    <a:lnTo>
                      <a:pt x="146" y="359"/>
                    </a:lnTo>
                    <a:lnTo>
                      <a:pt x="173" y="351"/>
                    </a:lnTo>
                    <a:lnTo>
                      <a:pt x="201" y="343"/>
                    </a:lnTo>
                    <a:lnTo>
                      <a:pt x="227" y="336"/>
                    </a:lnTo>
                    <a:lnTo>
                      <a:pt x="255" y="331"/>
                    </a:lnTo>
                    <a:lnTo>
                      <a:pt x="280" y="326"/>
                    </a:lnTo>
                    <a:lnTo>
                      <a:pt x="307" y="322"/>
                    </a:lnTo>
                    <a:lnTo>
                      <a:pt x="332" y="319"/>
                    </a:lnTo>
                    <a:lnTo>
                      <a:pt x="357" y="317"/>
                    </a:lnTo>
                    <a:lnTo>
                      <a:pt x="382" y="314"/>
                    </a:lnTo>
                    <a:lnTo>
                      <a:pt x="406" y="313"/>
                    </a:lnTo>
                    <a:lnTo>
                      <a:pt x="431" y="313"/>
                    </a:lnTo>
                    <a:lnTo>
                      <a:pt x="454" y="313"/>
                    </a:lnTo>
                    <a:lnTo>
                      <a:pt x="502" y="315"/>
                    </a:lnTo>
                    <a:lnTo>
                      <a:pt x="547" y="319"/>
                    </a:lnTo>
                    <a:lnTo>
                      <a:pt x="593" y="326"/>
                    </a:lnTo>
                    <a:lnTo>
                      <a:pt x="637" y="335"/>
                    </a:lnTo>
                    <a:lnTo>
                      <a:pt x="680" y="347"/>
                    </a:lnTo>
                    <a:lnTo>
                      <a:pt x="722" y="359"/>
                    </a:lnTo>
                    <a:lnTo>
                      <a:pt x="765" y="373"/>
                    </a:lnTo>
                    <a:lnTo>
                      <a:pt x="807" y="391"/>
                    </a:lnTo>
                    <a:lnTo>
                      <a:pt x="848" y="408"/>
                    </a:lnTo>
                    <a:lnTo>
                      <a:pt x="887" y="426"/>
                    </a:lnTo>
                    <a:lnTo>
                      <a:pt x="928" y="447"/>
                    </a:lnTo>
                    <a:lnTo>
                      <a:pt x="968" y="468"/>
                    </a:lnTo>
                    <a:lnTo>
                      <a:pt x="1047" y="513"/>
                    </a:lnTo>
                    <a:lnTo>
                      <a:pt x="1125" y="561"/>
                    </a:lnTo>
                    <a:lnTo>
                      <a:pt x="1203" y="608"/>
                    </a:lnTo>
                    <a:lnTo>
                      <a:pt x="1281" y="657"/>
                    </a:lnTo>
                    <a:lnTo>
                      <a:pt x="1320" y="681"/>
                    </a:lnTo>
                    <a:lnTo>
                      <a:pt x="1361" y="703"/>
                    </a:lnTo>
                    <a:lnTo>
                      <a:pt x="1401" y="727"/>
                    </a:lnTo>
                    <a:lnTo>
                      <a:pt x="1440" y="748"/>
                    </a:lnTo>
                    <a:lnTo>
                      <a:pt x="1481" y="769"/>
                    </a:lnTo>
                    <a:lnTo>
                      <a:pt x="1524" y="789"/>
                    </a:lnTo>
                    <a:lnTo>
                      <a:pt x="1565" y="808"/>
                    </a:lnTo>
                    <a:lnTo>
                      <a:pt x="1608" y="825"/>
                    </a:lnTo>
                    <a:lnTo>
                      <a:pt x="1652" y="841"/>
                    </a:lnTo>
                    <a:lnTo>
                      <a:pt x="1695" y="854"/>
                    </a:lnTo>
                    <a:lnTo>
                      <a:pt x="1740" y="866"/>
                    </a:lnTo>
                    <a:lnTo>
                      <a:pt x="1786" y="875"/>
                    </a:lnTo>
                    <a:lnTo>
                      <a:pt x="1832" y="882"/>
                    </a:lnTo>
                    <a:lnTo>
                      <a:pt x="1880" y="887"/>
                    </a:lnTo>
                    <a:lnTo>
                      <a:pt x="1905" y="888"/>
                    </a:lnTo>
                    <a:lnTo>
                      <a:pt x="1930" y="888"/>
                    </a:lnTo>
                    <a:lnTo>
                      <a:pt x="1954" y="888"/>
                    </a:lnTo>
                    <a:lnTo>
                      <a:pt x="1979" y="888"/>
                    </a:lnTo>
                    <a:lnTo>
                      <a:pt x="2004" y="886"/>
                    </a:lnTo>
                    <a:lnTo>
                      <a:pt x="2030" y="884"/>
                    </a:lnTo>
                    <a:lnTo>
                      <a:pt x="2056" y="880"/>
                    </a:lnTo>
                    <a:lnTo>
                      <a:pt x="2082" y="876"/>
                    </a:lnTo>
                    <a:lnTo>
                      <a:pt x="2108" y="872"/>
                    </a:lnTo>
                    <a:lnTo>
                      <a:pt x="2135" y="866"/>
                    </a:lnTo>
                    <a:lnTo>
                      <a:pt x="2161" y="860"/>
                    </a:lnTo>
                    <a:lnTo>
                      <a:pt x="2189" y="853"/>
                    </a:lnTo>
                    <a:lnTo>
                      <a:pt x="2217" y="845"/>
                    </a:lnTo>
                    <a:lnTo>
                      <a:pt x="2244" y="835"/>
                    </a:lnTo>
                    <a:lnTo>
                      <a:pt x="2272" y="826"/>
                    </a:lnTo>
                    <a:lnTo>
                      <a:pt x="2301" y="814"/>
                    </a:lnTo>
                    <a:lnTo>
                      <a:pt x="2330" y="802"/>
                    </a:lnTo>
                    <a:lnTo>
                      <a:pt x="2358" y="789"/>
                    </a:lnTo>
                    <a:lnTo>
                      <a:pt x="2388" y="776"/>
                    </a:lnTo>
                    <a:lnTo>
                      <a:pt x="2417" y="761"/>
                    </a:lnTo>
                    <a:lnTo>
                      <a:pt x="2448" y="744"/>
                    </a:lnTo>
                    <a:lnTo>
                      <a:pt x="2478" y="728"/>
                    </a:lnTo>
                    <a:lnTo>
                      <a:pt x="2508" y="710"/>
                    </a:lnTo>
                    <a:lnTo>
                      <a:pt x="2540" y="690"/>
                    </a:lnTo>
                    <a:lnTo>
                      <a:pt x="2572" y="670"/>
                    </a:lnTo>
                    <a:lnTo>
                      <a:pt x="2603" y="649"/>
                    </a:lnTo>
                    <a:lnTo>
                      <a:pt x="2636" y="627"/>
                    </a:lnTo>
                    <a:lnTo>
                      <a:pt x="2668" y="603"/>
                    </a:lnTo>
                    <a:lnTo>
                      <a:pt x="2701" y="578"/>
                    </a:lnTo>
                    <a:lnTo>
                      <a:pt x="2735" y="553"/>
                    </a:lnTo>
                    <a:lnTo>
                      <a:pt x="2770" y="525"/>
                    </a:lnTo>
                    <a:lnTo>
                      <a:pt x="2804" y="497"/>
                    </a:lnTo>
                    <a:lnTo>
                      <a:pt x="2874" y="437"/>
                    </a:lnTo>
                    <a:lnTo>
                      <a:pt x="2947" y="371"/>
                    </a:lnTo>
                    <a:lnTo>
                      <a:pt x="3020" y="299"/>
                    </a:lnTo>
                    <a:lnTo>
                      <a:pt x="3096" y="223"/>
                    </a:lnTo>
                    <a:lnTo>
                      <a:pt x="3175" y="141"/>
                    </a:lnTo>
                    <a:lnTo>
                      <a:pt x="3254" y="54"/>
                    </a:lnTo>
                    <a:lnTo>
                      <a:pt x="3195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8" name="Freeform 2375"/>
              <p:cNvSpPr>
                <a:spLocks/>
              </p:cNvSpPr>
              <p:nvPr/>
            </p:nvSpPr>
            <p:spPr bwMode="auto">
              <a:xfrm>
                <a:off x="3200" y="2856"/>
                <a:ext cx="185" cy="721"/>
              </a:xfrm>
              <a:custGeom>
                <a:avLst/>
                <a:gdLst>
                  <a:gd name="T0" fmla="*/ 0 w 738"/>
                  <a:gd name="T1" fmla="*/ 0 h 2884"/>
                  <a:gd name="T2" fmla="*/ 0 w 738"/>
                  <a:gd name="T3" fmla="*/ 0 h 2884"/>
                  <a:gd name="T4" fmla="*/ 0 w 738"/>
                  <a:gd name="T5" fmla="*/ 0 h 2884"/>
                  <a:gd name="T6" fmla="*/ 0 w 738"/>
                  <a:gd name="T7" fmla="*/ 0 h 2884"/>
                  <a:gd name="T8" fmla="*/ 0 w 738"/>
                  <a:gd name="T9" fmla="*/ 0 h 2884"/>
                  <a:gd name="T10" fmla="*/ 0 w 738"/>
                  <a:gd name="T11" fmla="*/ 0 h 2884"/>
                  <a:gd name="T12" fmla="*/ 0 w 738"/>
                  <a:gd name="T13" fmla="*/ 0 h 2884"/>
                  <a:gd name="T14" fmla="*/ 0 w 738"/>
                  <a:gd name="T15" fmla="*/ 0 h 2884"/>
                  <a:gd name="T16" fmla="*/ 0 w 738"/>
                  <a:gd name="T17" fmla="*/ 0 h 2884"/>
                  <a:gd name="T18" fmla="*/ 0 w 738"/>
                  <a:gd name="T19" fmla="*/ 0 h 2884"/>
                  <a:gd name="T20" fmla="*/ 0 w 738"/>
                  <a:gd name="T21" fmla="*/ 0 h 2884"/>
                  <a:gd name="T22" fmla="*/ 0 w 738"/>
                  <a:gd name="T23" fmla="*/ 0 h 2884"/>
                  <a:gd name="T24" fmla="*/ 0 w 738"/>
                  <a:gd name="T25" fmla="*/ 0 h 2884"/>
                  <a:gd name="T26" fmla="*/ 0 w 738"/>
                  <a:gd name="T27" fmla="*/ 0 h 2884"/>
                  <a:gd name="T28" fmla="*/ 0 w 738"/>
                  <a:gd name="T29" fmla="*/ 0 h 2884"/>
                  <a:gd name="T30" fmla="*/ 0 w 738"/>
                  <a:gd name="T31" fmla="*/ 0 h 2884"/>
                  <a:gd name="T32" fmla="*/ 0 w 738"/>
                  <a:gd name="T33" fmla="*/ 0 h 2884"/>
                  <a:gd name="T34" fmla="*/ 0 w 738"/>
                  <a:gd name="T35" fmla="*/ 0 h 2884"/>
                  <a:gd name="T36" fmla="*/ 0 w 738"/>
                  <a:gd name="T37" fmla="*/ 0 h 2884"/>
                  <a:gd name="T38" fmla="*/ 0 w 738"/>
                  <a:gd name="T39" fmla="*/ 0 h 2884"/>
                  <a:gd name="T40" fmla="*/ 0 w 738"/>
                  <a:gd name="T41" fmla="*/ 0 h 2884"/>
                  <a:gd name="T42" fmla="*/ 0 w 738"/>
                  <a:gd name="T43" fmla="*/ 0 h 2884"/>
                  <a:gd name="T44" fmla="*/ 0 w 738"/>
                  <a:gd name="T45" fmla="*/ 0 h 2884"/>
                  <a:gd name="T46" fmla="*/ 0 w 738"/>
                  <a:gd name="T47" fmla="*/ 0 h 2884"/>
                  <a:gd name="T48" fmla="*/ 0 w 738"/>
                  <a:gd name="T49" fmla="*/ 0 h 2884"/>
                  <a:gd name="T50" fmla="*/ 0 w 738"/>
                  <a:gd name="T51" fmla="*/ 0 h 2884"/>
                  <a:gd name="T52" fmla="*/ 0 w 738"/>
                  <a:gd name="T53" fmla="*/ 0 h 2884"/>
                  <a:gd name="T54" fmla="*/ 0 w 738"/>
                  <a:gd name="T55" fmla="*/ 0 h 2884"/>
                  <a:gd name="T56" fmla="*/ 0 w 738"/>
                  <a:gd name="T57" fmla="*/ 0 h 2884"/>
                  <a:gd name="T58" fmla="*/ 0 w 738"/>
                  <a:gd name="T59" fmla="*/ 0 h 2884"/>
                  <a:gd name="T60" fmla="*/ 0 w 738"/>
                  <a:gd name="T61" fmla="*/ 0 h 2884"/>
                  <a:gd name="T62" fmla="*/ 0 w 738"/>
                  <a:gd name="T63" fmla="*/ 0 h 2884"/>
                  <a:gd name="T64" fmla="*/ 0 w 738"/>
                  <a:gd name="T65" fmla="*/ 0 h 2884"/>
                  <a:gd name="T66" fmla="*/ 0 w 738"/>
                  <a:gd name="T67" fmla="*/ 0 h 2884"/>
                  <a:gd name="T68" fmla="*/ 0 w 738"/>
                  <a:gd name="T69" fmla="*/ 0 h 2884"/>
                  <a:gd name="T70" fmla="*/ 0 w 738"/>
                  <a:gd name="T71" fmla="*/ 0 h 2884"/>
                  <a:gd name="T72" fmla="*/ 0 w 738"/>
                  <a:gd name="T73" fmla="*/ 0 h 2884"/>
                  <a:gd name="T74" fmla="*/ 0 w 738"/>
                  <a:gd name="T75" fmla="*/ 0 h 2884"/>
                  <a:gd name="T76" fmla="*/ 0 w 738"/>
                  <a:gd name="T77" fmla="*/ 0 h 2884"/>
                  <a:gd name="T78" fmla="*/ 0 w 738"/>
                  <a:gd name="T79" fmla="*/ 0 h 2884"/>
                  <a:gd name="T80" fmla="*/ 0 w 738"/>
                  <a:gd name="T81" fmla="*/ 0 h 2884"/>
                  <a:gd name="T82" fmla="*/ 0 w 738"/>
                  <a:gd name="T83" fmla="*/ 0 h 2884"/>
                  <a:gd name="T84" fmla="*/ 0 w 738"/>
                  <a:gd name="T85" fmla="*/ 0 h 2884"/>
                  <a:gd name="T86" fmla="*/ 0 w 738"/>
                  <a:gd name="T87" fmla="*/ 0 h 2884"/>
                  <a:gd name="T88" fmla="*/ 0 w 738"/>
                  <a:gd name="T89" fmla="*/ 0 h 2884"/>
                  <a:gd name="T90" fmla="*/ 0 w 738"/>
                  <a:gd name="T91" fmla="*/ 0 h 2884"/>
                  <a:gd name="T92" fmla="*/ 0 w 738"/>
                  <a:gd name="T93" fmla="*/ 0 h 2884"/>
                  <a:gd name="T94" fmla="*/ 0 w 738"/>
                  <a:gd name="T95" fmla="*/ 0 h 2884"/>
                  <a:gd name="T96" fmla="*/ 0 w 738"/>
                  <a:gd name="T97" fmla="*/ 0 h 2884"/>
                  <a:gd name="T98" fmla="*/ 0 w 738"/>
                  <a:gd name="T99" fmla="*/ 0 h 2884"/>
                  <a:gd name="T100" fmla="*/ 0 w 738"/>
                  <a:gd name="T101" fmla="*/ 0 h 2884"/>
                  <a:gd name="T102" fmla="*/ 0 w 738"/>
                  <a:gd name="T103" fmla="*/ 0 h 288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38"/>
                  <a:gd name="T157" fmla="*/ 0 h 2884"/>
                  <a:gd name="T158" fmla="*/ 738 w 738"/>
                  <a:gd name="T159" fmla="*/ 2884 h 288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38" h="2884">
                    <a:moveTo>
                      <a:pt x="225" y="79"/>
                    </a:moveTo>
                    <a:lnTo>
                      <a:pt x="225" y="79"/>
                    </a:lnTo>
                    <a:lnTo>
                      <a:pt x="245" y="83"/>
                    </a:lnTo>
                    <a:lnTo>
                      <a:pt x="265" y="86"/>
                    </a:lnTo>
                    <a:lnTo>
                      <a:pt x="284" y="91"/>
                    </a:lnTo>
                    <a:lnTo>
                      <a:pt x="302" y="96"/>
                    </a:lnTo>
                    <a:lnTo>
                      <a:pt x="319" y="101"/>
                    </a:lnTo>
                    <a:lnTo>
                      <a:pt x="336" y="108"/>
                    </a:lnTo>
                    <a:lnTo>
                      <a:pt x="352" y="115"/>
                    </a:lnTo>
                    <a:lnTo>
                      <a:pt x="369" y="123"/>
                    </a:lnTo>
                    <a:lnTo>
                      <a:pt x="384" y="130"/>
                    </a:lnTo>
                    <a:lnTo>
                      <a:pt x="398" y="138"/>
                    </a:lnTo>
                    <a:lnTo>
                      <a:pt x="413" y="148"/>
                    </a:lnTo>
                    <a:lnTo>
                      <a:pt x="427" y="158"/>
                    </a:lnTo>
                    <a:lnTo>
                      <a:pt x="441" y="169"/>
                    </a:lnTo>
                    <a:lnTo>
                      <a:pt x="454" y="179"/>
                    </a:lnTo>
                    <a:lnTo>
                      <a:pt x="467" y="191"/>
                    </a:lnTo>
                    <a:lnTo>
                      <a:pt x="479" y="203"/>
                    </a:lnTo>
                    <a:lnTo>
                      <a:pt x="491" y="215"/>
                    </a:lnTo>
                    <a:lnTo>
                      <a:pt x="501" y="228"/>
                    </a:lnTo>
                    <a:lnTo>
                      <a:pt x="513" y="243"/>
                    </a:lnTo>
                    <a:lnTo>
                      <a:pt x="522" y="257"/>
                    </a:lnTo>
                    <a:lnTo>
                      <a:pt x="533" y="272"/>
                    </a:lnTo>
                    <a:lnTo>
                      <a:pt x="542" y="288"/>
                    </a:lnTo>
                    <a:lnTo>
                      <a:pt x="551" y="303"/>
                    </a:lnTo>
                    <a:lnTo>
                      <a:pt x="561" y="319"/>
                    </a:lnTo>
                    <a:lnTo>
                      <a:pt x="578" y="354"/>
                    </a:lnTo>
                    <a:lnTo>
                      <a:pt x="592" y="391"/>
                    </a:lnTo>
                    <a:lnTo>
                      <a:pt x="606" y="429"/>
                    </a:lnTo>
                    <a:lnTo>
                      <a:pt x="617" y="470"/>
                    </a:lnTo>
                    <a:lnTo>
                      <a:pt x="628" y="512"/>
                    </a:lnTo>
                    <a:lnTo>
                      <a:pt x="636" y="556"/>
                    </a:lnTo>
                    <a:lnTo>
                      <a:pt x="644" y="600"/>
                    </a:lnTo>
                    <a:lnTo>
                      <a:pt x="649" y="647"/>
                    </a:lnTo>
                    <a:lnTo>
                      <a:pt x="653" y="695"/>
                    </a:lnTo>
                    <a:lnTo>
                      <a:pt x="656" y="746"/>
                    </a:lnTo>
                    <a:lnTo>
                      <a:pt x="657" y="796"/>
                    </a:lnTo>
                    <a:lnTo>
                      <a:pt x="657" y="849"/>
                    </a:lnTo>
                    <a:lnTo>
                      <a:pt x="657" y="901"/>
                    </a:lnTo>
                    <a:lnTo>
                      <a:pt x="654" y="954"/>
                    </a:lnTo>
                    <a:lnTo>
                      <a:pt x="650" y="1010"/>
                    </a:lnTo>
                    <a:lnTo>
                      <a:pt x="645" y="1065"/>
                    </a:lnTo>
                    <a:lnTo>
                      <a:pt x="639" y="1122"/>
                    </a:lnTo>
                    <a:lnTo>
                      <a:pt x="632" y="1179"/>
                    </a:lnTo>
                    <a:lnTo>
                      <a:pt x="623" y="1235"/>
                    </a:lnTo>
                    <a:lnTo>
                      <a:pt x="614" y="1293"/>
                    </a:lnTo>
                    <a:lnTo>
                      <a:pt x="603" y="1351"/>
                    </a:lnTo>
                    <a:lnTo>
                      <a:pt x="592" y="1410"/>
                    </a:lnTo>
                    <a:lnTo>
                      <a:pt x="579" y="1468"/>
                    </a:lnTo>
                    <a:lnTo>
                      <a:pt x="566" y="1526"/>
                    </a:lnTo>
                    <a:lnTo>
                      <a:pt x="551" y="1584"/>
                    </a:lnTo>
                    <a:lnTo>
                      <a:pt x="537" y="1642"/>
                    </a:lnTo>
                    <a:lnTo>
                      <a:pt x="521" y="1700"/>
                    </a:lnTo>
                    <a:lnTo>
                      <a:pt x="505" y="1758"/>
                    </a:lnTo>
                    <a:lnTo>
                      <a:pt x="488" y="1816"/>
                    </a:lnTo>
                    <a:lnTo>
                      <a:pt x="470" y="1873"/>
                    </a:lnTo>
                    <a:lnTo>
                      <a:pt x="451" y="1930"/>
                    </a:lnTo>
                    <a:lnTo>
                      <a:pt x="433" y="1985"/>
                    </a:lnTo>
                    <a:lnTo>
                      <a:pt x="413" y="2039"/>
                    </a:lnTo>
                    <a:lnTo>
                      <a:pt x="393" y="2095"/>
                    </a:lnTo>
                    <a:lnTo>
                      <a:pt x="372" y="2147"/>
                    </a:lnTo>
                    <a:lnTo>
                      <a:pt x="352" y="2200"/>
                    </a:lnTo>
                    <a:lnTo>
                      <a:pt x="331" y="2250"/>
                    </a:lnTo>
                    <a:lnTo>
                      <a:pt x="309" y="2301"/>
                    </a:lnTo>
                    <a:lnTo>
                      <a:pt x="287" y="2349"/>
                    </a:lnTo>
                    <a:lnTo>
                      <a:pt x="265" y="2397"/>
                    </a:lnTo>
                    <a:lnTo>
                      <a:pt x="243" y="2443"/>
                    </a:lnTo>
                    <a:lnTo>
                      <a:pt x="220" y="2488"/>
                    </a:lnTo>
                    <a:lnTo>
                      <a:pt x="198" y="2532"/>
                    </a:lnTo>
                    <a:lnTo>
                      <a:pt x="175" y="2572"/>
                    </a:lnTo>
                    <a:lnTo>
                      <a:pt x="153" y="2612"/>
                    </a:lnTo>
                    <a:lnTo>
                      <a:pt x="130" y="2649"/>
                    </a:lnTo>
                    <a:lnTo>
                      <a:pt x="108" y="2685"/>
                    </a:lnTo>
                    <a:lnTo>
                      <a:pt x="87" y="2719"/>
                    </a:lnTo>
                    <a:lnTo>
                      <a:pt x="64" y="2751"/>
                    </a:lnTo>
                    <a:lnTo>
                      <a:pt x="42" y="2780"/>
                    </a:lnTo>
                    <a:lnTo>
                      <a:pt x="21" y="2806"/>
                    </a:lnTo>
                    <a:lnTo>
                      <a:pt x="0" y="2830"/>
                    </a:lnTo>
                    <a:lnTo>
                      <a:pt x="59" y="2884"/>
                    </a:lnTo>
                    <a:lnTo>
                      <a:pt x="83" y="2858"/>
                    </a:lnTo>
                    <a:lnTo>
                      <a:pt x="105" y="2829"/>
                    </a:lnTo>
                    <a:lnTo>
                      <a:pt x="129" y="2797"/>
                    </a:lnTo>
                    <a:lnTo>
                      <a:pt x="153" y="2764"/>
                    </a:lnTo>
                    <a:lnTo>
                      <a:pt x="175" y="2728"/>
                    </a:lnTo>
                    <a:lnTo>
                      <a:pt x="199" y="2691"/>
                    </a:lnTo>
                    <a:lnTo>
                      <a:pt x="223" y="2652"/>
                    </a:lnTo>
                    <a:lnTo>
                      <a:pt x="245" y="2611"/>
                    </a:lnTo>
                    <a:lnTo>
                      <a:pt x="269" y="2568"/>
                    </a:lnTo>
                    <a:lnTo>
                      <a:pt x="291" y="2525"/>
                    </a:lnTo>
                    <a:lnTo>
                      <a:pt x="315" y="2479"/>
                    </a:lnTo>
                    <a:lnTo>
                      <a:pt x="338" y="2431"/>
                    </a:lnTo>
                    <a:lnTo>
                      <a:pt x="360" y="2382"/>
                    </a:lnTo>
                    <a:lnTo>
                      <a:pt x="383" y="2334"/>
                    </a:lnTo>
                    <a:lnTo>
                      <a:pt x="405" y="2282"/>
                    </a:lnTo>
                    <a:lnTo>
                      <a:pt x="426" y="2229"/>
                    </a:lnTo>
                    <a:lnTo>
                      <a:pt x="447" y="2176"/>
                    </a:lnTo>
                    <a:lnTo>
                      <a:pt x="468" y="2122"/>
                    </a:lnTo>
                    <a:lnTo>
                      <a:pt x="488" y="2067"/>
                    </a:lnTo>
                    <a:lnTo>
                      <a:pt x="508" y="2011"/>
                    </a:lnTo>
                    <a:lnTo>
                      <a:pt x="528" y="1955"/>
                    </a:lnTo>
                    <a:lnTo>
                      <a:pt x="546" y="1897"/>
                    </a:lnTo>
                    <a:lnTo>
                      <a:pt x="565" y="1839"/>
                    </a:lnTo>
                    <a:lnTo>
                      <a:pt x="582" y="1780"/>
                    </a:lnTo>
                    <a:lnTo>
                      <a:pt x="599" y="1722"/>
                    </a:lnTo>
                    <a:lnTo>
                      <a:pt x="615" y="1663"/>
                    </a:lnTo>
                    <a:lnTo>
                      <a:pt x="629" y="1604"/>
                    </a:lnTo>
                    <a:lnTo>
                      <a:pt x="644" y="1544"/>
                    </a:lnTo>
                    <a:lnTo>
                      <a:pt x="658" y="1485"/>
                    </a:lnTo>
                    <a:lnTo>
                      <a:pt x="670" y="1425"/>
                    </a:lnTo>
                    <a:lnTo>
                      <a:pt x="682" y="1366"/>
                    </a:lnTo>
                    <a:lnTo>
                      <a:pt x="693" y="1307"/>
                    </a:lnTo>
                    <a:lnTo>
                      <a:pt x="702" y="1247"/>
                    </a:lnTo>
                    <a:lnTo>
                      <a:pt x="711" y="1189"/>
                    </a:lnTo>
                    <a:lnTo>
                      <a:pt x="719" y="1131"/>
                    </a:lnTo>
                    <a:lnTo>
                      <a:pt x="724" y="1073"/>
                    </a:lnTo>
                    <a:lnTo>
                      <a:pt x="730" y="1016"/>
                    </a:lnTo>
                    <a:lnTo>
                      <a:pt x="734" y="959"/>
                    </a:lnTo>
                    <a:lnTo>
                      <a:pt x="736" y="904"/>
                    </a:lnTo>
                    <a:lnTo>
                      <a:pt x="738" y="849"/>
                    </a:lnTo>
                    <a:lnTo>
                      <a:pt x="738" y="794"/>
                    </a:lnTo>
                    <a:lnTo>
                      <a:pt x="736" y="742"/>
                    </a:lnTo>
                    <a:lnTo>
                      <a:pt x="734" y="690"/>
                    </a:lnTo>
                    <a:lnTo>
                      <a:pt x="728" y="639"/>
                    </a:lnTo>
                    <a:lnTo>
                      <a:pt x="723" y="590"/>
                    </a:lnTo>
                    <a:lnTo>
                      <a:pt x="715" y="541"/>
                    </a:lnTo>
                    <a:lnTo>
                      <a:pt x="706" y="493"/>
                    </a:lnTo>
                    <a:lnTo>
                      <a:pt x="695" y="449"/>
                    </a:lnTo>
                    <a:lnTo>
                      <a:pt x="682" y="405"/>
                    </a:lnTo>
                    <a:lnTo>
                      <a:pt x="668" y="363"/>
                    </a:lnTo>
                    <a:lnTo>
                      <a:pt x="650" y="322"/>
                    </a:lnTo>
                    <a:lnTo>
                      <a:pt x="632" y="284"/>
                    </a:lnTo>
                    <a:lnTo>
                      <a:pt x="621" y="264"/>
                    </a:lnTo>
                    <a:lnTo>
                      <a:pt x="611" y="245"/>
                    </a:lnTo>
                    <a:lnTo>
                      <a:pt x="600" y="228"/>
                    </a:lnTo>
                    <a:lnTo>
                      <a:pt x="588" y="211"/>
                    </a:lnTo>
                    <a:lnTo>
                      <a:pt x="577" y="194"/>
                    </a:lnTo>
                    <a:lnTo>
                      <a:pt x="563" y="178"/>
                    </a:lnTo>
                    <a:lnTo>
                      <a:pt x="550" y="162"/>
                    </a:lnTo>
                    <a:lnTo>
                      <a:pt x="537" y="148"/>
                    </a:lnTo>
                    <a:lnTo>
                      <a:pt x="521" y="133"/>
                    </a:lnTo>
                    <a:lnTo>
                      <a:pt x="507" y="119"/>
                    </a:lnTo>
                    <a:lnTo>
                      <a:pt x="491" y="105"/>
                    </a:lnTo>
                    <a:lnTo>
                      <a:pt x="475" y="94"/>
                    </a:lnTo>
                    <a:lnTo>
                      <a:pt x="458" y="82"/>
                    </a:lnTo>
                    <a:lnTo>
                      <a:pt x="441" y="70"/>
                    </a:lnTo>
                    <a:lnTo>
                      <a:pt x="422" y="59"/>
                    </a:lnTo>
                    <a:lnTo>
                      <a:pt x="404" y="50"/>
                    </a:lnTo>
                    <a:lnTo>
                      <a:pt x="385" y="41"/>
                    </a:lnTo>
                    <a:lnTo>
                      <a:pt x="365" y="33"/>
                    </a:lnTo>
                    <a:lnTo>
                      <a:pt x="346" y="25"/>
                    </a:lnTo>
                    <a:lnTo>
                      <a:pt x="324" y="18"/>
                    </a:lnTo>
                    <a:lnTo>
                      <a:pt x="303" y="13"/>
                    </a:lnTo>
                    <a:lnTo>
                      <a:pt x="281" y="8"/>
                    </a:lnTo>
                    <a:lnTo>
                      <a:pt x="258" y="4"/>
                    </a:lnTo>
                    <a:lnTo>
                      <a:pt x="236" y="0"/>
                    </a:lnTo>
                    <a:lnTo>
                      <a:pt x="225" y="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89" name="Freeform 2376"/>
              <p:cNvSpPr>
                <a:spLocks/>
              </p:cNvSpPr>
              <p:nvPr/>
            </p:nvSpPr>
            <p:spPr bwMode="auto">
              <a:xfrm>
                <a:off x="3179" y="2576"/>
                <a:ext cx="81" cy="300"/>
              </a:xfrm>
              <a:custGeom>
                <a:avLst/>
                <a:gdLst>
                  <a:gd name="T0" fmla="*/ 0 w 323"/>
                  <a:gd name="T1" fmla="*/ 0 h 1201"/>
                  <a:gd name="T2" fmla="*/ 0 w 323"/>
                  <a:gd name="T3" fmla="*/ 0 h 1201"/>
                  <a:gd name="T4" fmla="*/ 0 w 323"/>
                  <a:gd name="T5" fmla="*/ 0 h 1201"/>
                  <a:gd name="T6" fmla="*/ 0 w 323"/>
                  <a:gd name="T7" fmla="*/ 0 h 1201"/>
                  <a:gd name="T8" fmla="*/ 0 w 323"/>
                  <a:gd name="T9" fmla="*/ 0 h 1201"/>
                  <a:gd name="T10" fmla="*/ 0 w 323"/>
                  <a:gd name="T11" fmla="*/ 0 h 1201"/>
                  <a:gd name="T12" fmla="*/ 0 w 323"/>
                  <a:gd name="T13" fmla="*/ 0 h 1201"/>
                  <a:gd name="T14" fmla="*/ 0 w 323"/>
                  <a:gd name="T15" fmla="*/ 0 h 1201"/>
                  <a:gd name="T16" fmla="*/ 0 w 323"/>
                  <a:gd name="T17" fmla="*/ 0 h 1201"/>
                  <a:gd name="T18" fmla="*/ 0 w 323"/>
                  <a:gd name="T19" fmla="*/ 0 h 1201"/>
                  <a:gd name="T20" fmla="*/ 0 w 323"/>
                  <a:gd name="T21" fmla="*/ 0 h 1201"/>
                  <a:gd name="T22" fmla="*/ 0 w 323"/>
                  <a:gd name="T23" fmla="*/ 0 h 1201"/>
                  <a:gd name="T24" fmla="*/ 0 w 323"/>
                  <a:gd name="T25" fmla="*/ 0 h 1201"/>
                  <a:gd name="T26" fmla="*/ 0 w 323"/>
                  <a:gd name="T27" fmla="*/ 0 h 1201"/>
                  <a:gd name="T28" fmla="*/ 0 w 323"/>
                  <a:gd name="T29" fmla="*/ 0 h 1201"/>
                  <a:gd name="T30" fmla="*/ 0 w 323"/>
                  <a:gd name="T31" fmla="*/ 0 h 1201"/>
                  <a:gd name="T32" fmla="*/ 0 w 323"/>
                  <a:gd name="T33" fmla="*/ 0 h 1201"/>
                  <a:gd name="T34" fmla="*/ 0 w 323"/>
                  <a:gd name="T35" fmla="*/ 0 h 1201"/>
                  <a:gd name="T36" fmla="*/ 0 w 323"/>
                  <a:gd name="T37" fmla="*/ 0 h 1201"/>
                  <a:gd name="T38" fmla="*/ 0 w 323"/>
                  <a:gd name="T39" fmla="*/ 0 h 1201"/>
                  <a:gd name="T40" fmla="*/ 0 w 323"/>
                  <a:gd name="T41" fmla="*/ 0 h 1201"/>
                  <a:gd name="T42" fmla="*/ 0 w 323"/>
                  <a:gd name="T43" fmla="*/ 0 h 1201"/>
                  <a:gd name="T44" fmla="*/ 0 w 323"/>
                  <a:gd name="T45" fmla="*/ 0 h 1201"/>
                  <a:gd name="T46" fmla="*/ 0 w 323"/>
                  <a:gd name="T47" fmla="*/ 0 h 1201"/>
                  <a:gd name="T48" fmla="*/ 0 w 323"/>
                  <a:gd name="T49" fmla="*/ 0 h 1201"/>
                  <a:gd name="T50" fmla="*/ 0 w 323"/>
                  <a:gd name="T51" fmla="*/ 0 h 1201"/>
                  <a:gd name="T52" fmla="*/ 0 w 323"/>
                  <a:gd name="T53" fmla="*/ 0 h 1201"/>
                  <a:gd name="T54" fmla="*/ 0 w 323"/>
                  <a:gd name="T55" fmla="*/ 0 h 1201"/>
                  <a:gd name="T56" fmla="*/ 0 w 323"/>
                  <a:gd name="T57" fmla="*/ 0 h 1201"/>
                  <a:gd name="T58" fmla="*/ 0 w 323"/>
                  <a:gd name="T59" fmla="*/ 0 h 1201"/>
                  <a:gd name="T60" fmla="*/ 0 w 323"/>
                  <a:gd name="T61" fmla="*/ 0 h 1201"/>
                  <a:gd name="T62" fmla="*/ 0 w 323"/>
                  <a:gd name="T63" fmla="*/ 0 h 1201"/>
                  <a:gd name="T64" fmla="*/ 0 w 323"/>
                  <a:gd name="T65" fmla="*/ 0 h 1201"/>
                  <a:gd name="T66" fmla="*/ 0 w 323"/>
                  <a:gd name="T67" fmla="*/ 0 h 1201"/>
                  <a:gd name="T68" fmla="*/ 0 w 323"/>
                  <a:gd name="T69" fmla="*/ 0 h 1201"/>
                  <a:gd name="T70" fmla="*/ 0 w 323"/>
                  <a:gd name="T71" fmla="*/ 0 h 1201"/>
                  <a:gd name="T72" fmla="*/ 0 w 323"/>
                  <a:gd name="T73" fmla="*/ 0 h 1201"/>
                  <a:gd name="T74" fmla="*/ 0 w 323"/>
                  <a:gd name="T75" fmla="*/ 0 h 1201"/>
                  <a:gd name="T76" fmla="*/ 0 w 323"/>
                  <a:gd name="T77" fmla="*/ 0 h 1201"/>
                  <a:gd name="T78" fmla="*/ 0 w 323"/>
                  <a:gd name="T79" fmla="*/ 0 h 1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23"/>
                  <a:gd name="T121" fmla="*/ 0 h 1201"/>
                  <a:gd name="T122" fmla="*/ 323 w 323"/>
                  <a:gd name="T123" fmla="*/ 1201 h 1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23" h="1201">
                    <a:moveTo>
                      <a:pt x="171" y="0"/>
                    </a:moveTo>
                    <a:lnTo>
                      <a:pt x="171" y="0"/>
                    </a:lnTo>
                    <a:lnTo>
                      <a:pt x="145" y="57"/>
                    </a:lnTo>
                    <a:lnTo>
                      <a:pt x="121" y="113"/>
                    </a:lnTo>
                    <a:lnTo>
                      <a:pt x="100" y="169"/>
                    </a:lnTo>
                    <a:lnTo>
                      <a:pt x="80" y="224"/>
                    </a:lnTo>
                    <a:lnTo>
                      <a:pt x="63" y="278"/>
                    </a:lnTo>
                    <a:lnTo>
                      <a:pt x="48" y="331"/>
                    </a:lnTo>
                    <a:lnTo>
                      <a:pt x="35" y="384"/>
                    </a:lnTo>
                    <a:lnTo>
                      <a:pt x="25" y="435"/>
                    </a:lnTo>
                    <a:lnTo>
                      <a:pt x="15" y="486"/>
                    </a:lnTo>
                    <a:lnTo>
                      <a:pt x="9" y="534"/>
                    </a:lnTo>
                    <a:lnTo>
                      <a:pt x="4" y="583"/>
                    </a:lnTo>
                    <a:lnTo>
                      <a:pt x="1" y="629"/>
                    </a:lnTo>
                    <a:lnTo>
                      <a:pt x="0" y="676"/>
                    </a:lnTo>
                    <a:lnTo>
                      <a:pt x="1" y="719"/>
                    </a:lnTo>
                    <a:lnTo>
                      <a:pt x="4" y="763"/>
                    </a:lnTo>
                    <a:lnTo>
                      <a:pt x="9" y="804"/>
                    </a:lnTo>
                    <a:lnTo>
                      <a:pt x="14" y="845"/>
                    </a:lnTo>
                    <a:lnTo>
                      <a:pt x="23" y="883"/>
                    </a:lnTo>
                    <a:lnTo>
                      <a:pt x="33" y="919"/>
                    </a:lnTo>
                    <a:lnTo>
                      <a:pt x="44" y="954"/>
                    </a:lnTo>
                    <a:lnTo>
                      <a:pt x="58" y="987"/>
                    </a:lnTo>
                    <a:lnTo>
                      <a:pt x="72" y="1018"/>
                    </a:lnTo>
                    <a:lnTo>
                      <a:pt x="89" y="1048"/>
                    </a:lnTo>
                    <a:lnTo>
                      <a:pt x="108" y="1074"/>
                    </a:lnTo>
                    <a:lnTo>
                      <a:pt x="128" y="1099"/>
                    </a:lnTo>
                    <a:lnTo>
                      <a:pt x="149" y="1122"/>
                    </a:lnTo>
                    <a:lnTo>
                      <a:pt x="161" y="1132"/>
                    </a:lnTo>
                    <a:lnTo>
                      <a:pt x="173" y="1143"/>
                    </a:lnTo>
                    <a:lnTo>
                      <a:pt x="186" y="1152"/>
                    </a:lnTo>
                    <a:lnTo>
                      <a:pt x="198" y="1160"/>
                    </a:lnTo>
                    <a:lnTo>
                      <a:pt x="211" y="1168"/>
                    </a:lnTo>
                    <a:lnTo>
                      <a:pt x="225" y="1175"/>
                    </a:lnTo>
                    <a:lnTo>
                      <a:pt x="239" y="1181"/>
                    </a:lnTo>
                    <a:lnTo>
                      <a:pt x="253" y="1186"/>
                    </a:lnTo>
                    <a:lnTo>
                      <a:pt x="268" y="1192"/>
                    </a:lnTo>
                    <a:lnTo>
                      <a:pt x="282" y="1196"/>
                    </a:lnTo>
                    <a:lnTo>
                      <a:pt x="297" y="1198"/>
                    </a:lnTo>
                    <a:lnTo>
                      <a:pt x="312" y="1201"/>
                    </a:lnTo>
                    <a:lnTo>
                      <a:pt x="323" y="1122"/>
                    </a:lnTo>
                    <a:lnTo>
                      <a:pt x="312" y="1120"/>
                    </a:lnTo>
                    <a:lnTo>
                      <a:pt x="301" y="1118"/>
                    </a:lnTo>
                    <a:lnTo>
                      <a:pt x="290" y="1115"/>
                    </a:lnTo>
                    <a:lnTo>
                      <a:pt x="279" y="1111"/>
                    </a:lnTo>
                    <a:lnTo>
                      <a:pt x="270" y="1107"/>
                    </a:lnTo>
                    <a:lnTo>
                      <a:pt x="260" y="1103"/>
                    </a:lnTo>
                    <a:lnTo>
                      <a:pt x="250" y="1098"/>
                    </a:lnTo>
                    <a:lnTo>
                      <a:pt x="241" y="1093"/>
                    </a:lnTo>
                    <a:lnTo>
                      <a:pt x="232" y="1086"/>
                    </a:lnTo>
                    <a:lnTo>
                      <a:pt x="223" y="1080"/>
                    </a:lnTo>
                    <a:lnTo>
                      <a:pt x="213" y="1072"/>
                    </a:lnTo>
                    <a:lnTo>
                      <a:pt x="206" y="1065"/>
                    </a:lnTo>
                    <a:lnTo>
                      <a:pt x="188" y="1047"/>
                    </a:lnTo>
                    <a:lnTo>
                      <a:pt x="173" y="1027"/>
                    </a:lnTo>
                    <a:lnTo>
                      <a:pt x="157" y="1006"/>
                    </a:lnTo>
                    <a:lnTo>
                      <a:pt x="143" y="981"/>
                    </a:lnTo>
                    <a:lnTo>
                      <a:pt x="130" y="954"/>
                    </a:lnTo>
                    <a:lnTo>
                      <a:pt x="120" y="926"/>
                    </a:lnTo>
                    <a:lnTo>
                      <a:pt x="109" y="896"/>
                    </a:lnTo>
                    <a:lnTo>
                      <a:pt x="101" y="864"/>
                    </a:lnTo>
                    <a:lnTo>
                      <a:pt x="93" y="830"/>
                    </a:lnTo>
                    <a:lnTo>
                      <a:pt x="88" y="793"/>
                    </a:lnTo>
                    <a:lnTo>
                      <a:pt x="84" y="756"/>
                    </a:lnTo>
                    <a:lnTo>
                      <a:pt x="81" y="717"/>
                    </a:lnTo>
                    <a:lnTo>
                      <a:pt x="80" y="676"/>
                    </a:lnTo>
                    <a:lnTo>
                      <a:pt x="81" y="633"/>
                    </a:lnTo>
                    <a:lnTo>
                      <a:pt x="84" y="590"/>
                    </a:lnTo>
                    <a:lnTo>
                      <a:pt x="88" y="544"/>
                    </a:lnTo>
                    <a:lnTo>
                      <a:pt x="95" y="497"/>
                    </a:lnTo>
                    <a:lnTo>
                      <a:pt x="103" y="450"/>
                    </a:lnTo>
                    <a:lnTo>
                      <a:pt x="113" y="401"/>
                    </a:lnTo>
                    <a:lnTo>
                      <a:pt x="125" y="351"/>
                    </a:lnTo>
                    <a:lnTo>
                      <a:pt x="140" y="301"/>
                    </a:lnTo>
                    <a:lnTo>
                      <a:pt x="157" y="249"/>
                    </a:lnTo>
                    <a:lnTo>
                      <a:pt x="175" y="196"/>
                    </a:lnTo>
                    <a:lnTo>
                      <a:pt x="195" y="144"/>
                    </a:lnTo>
                    <a:lnTo>
                      <a:pt x="219" y="90"/>
                    </a:lnTo>
                    <a:lnTo>
                      <a:pt x="244" y="35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0" name="Freeform 2377"/>
              <p:cNvSpPr>
                <a:spLocks/>
              </p:cNvSpPr>
              <p:nvPr/>
            </p:nvSpPr>
            <p:spPr bwMode="auto">
              <a:xfrm>
                <a:off x="3222" y="1948"/>
                <a:ext cx="323" cy="637"/>
              </a:xfrm>
              <a:custGeom>
                <a:avLst/>
                <a:gdLst>
                  <a:gd name="T0" fmla="*/ 0 w 1294"/>
                  <a:gd name="T1" fmla="*/ 0 h 2546"/>
                  <a:gd name="T2" fmla="*/ 0 w 1294"/>
                  <a:gd name="T3" fmla="*/ 0 h 2546"/>
                  <a:gd name="T4" fmla="*/ 0 w 1294"/>
                  <a:gd name="T5" fmla="*/ 0 h 2546"/>
                  <a:gd name="T6" fmla="*/ 0 w 1294"/>
                  <a:gd name="T7" fmla="*/ 0 h 2546"/>
                  <a:gd name="T8" fmla="*/ 0 w 1294"/>
                  <a:gd name="T9" fmla="*/ 0 h 2546"/>
                  <a:gd name="T10" fmla="*/ 0 w 1294"/>
                  <a:gd name="T11" fmla="*/ 0 h 2546"/>
                  <a:gd name="T12" fmla="*/ 0 w 1294"/>
                  <a:gd name="T13" fmla="*/ 0 h 2546"/>
                  <a:gd name="T14" fmla="*/ 0 w 1294"/>
                  <a:gd name="T15" fmla="*/ 0 h 2546"/>
                  <a:gd name="T16" fmla="*/ 0 w 1294"/>
                  <a:gd name="T17" fmla="*/ 0 h 2546"/>
                  <a:gd name="T18" fmla="*/ 0 w 1294"/>
                  <a:gd name="T19" fmla="*/ 0 h 2546"/>
                  <a:gd name="T20" fmla="*/ 0 w 1294"/>
                  <a:gd name="T21" fmla="*/ 0 h 2546"/>
                  <a:gd name="T22" fmla="*/ 0 w 1294"/>
                  <a:gd name="T23" fmla="*/ 0 h 2546"/>
                  <a:gd name="T24" fmla="*/ 0 w 1294"/>
                  <a:gd name="T25" fmla="*/ 0 h 2546"/>
                  <a:gd name="T26" fmla="*/ 0 w 1294"/>
                  <a:gd name="T27" fmla="*/ 0 h 2546"/>
                  <a:gd name="T28" fmla="*/ 0 w 1294"/>
                  <a:gd name="T29" fmla="*/ 0 h 2546"/>
                  <a:gd name="T30" fmla="*/ 0 w 1294"/>
                  <a:gd name="T31" fmla="*/ 0 h 2546"/>
                  <a:gd name="T32" fmla="*/ 0 w 1294"/>
                  <a:gd name="T33" fmla="*/ 0 h 2546"/>
                  <a:gd name="T34" fmla="*/ 0 w 1294"/>
                  <a:gd name="T35" fmla="*/ 0 h 2546"/>
                  <a:gd name="T36" fmla="*/ 0 w 1294"/>
                  <a:gd name="T37" fmla="*/ 0 h 2546"/>
                  <a:gd name="T38" fmla="*/ 0 w 1294"/>
                  <a:gd name="T39" fmla="*/ 0 h 2546"/>
                  <a:gd name="T40" fmla="*/ 0 w 1294"/>
                  <a:gd name="T41" fmla="*/ 0 h 2546"/>
                  <a:gd name="T42" fmla="*/ 0 w 1294"/>
                  <a:gd name="T43" fmla="*/ 0 h 2546"/>
                  <a:gd name="T44" fmla="*/ 0 w 1294"/>
                  <a:gd name="T45" fmla="*/ 0 h 2546"/>
                  <a:gd name="T46" fmla="*/ 0 w 1294"/>
                  <a:gd name="T47" fmla="*/ 0 h 2546"/>
                  <a:gd name="T48" fmla="*/ 0 w 1294"/>
                  <a:gd name="T49" fmla="*/ 0 h 2546"/>
                  <a:gd name="T50" fmla="*/ 0 w 1294"/>
                  <a:gd name="T51" fmla="*/ 0 h 2546"/>
                  <a:gd name="T52" fmla="*/ 0 w 1294"/>
                  <a:gd name="T53" fmla="*/ 0 h 2546"/>
                  <a:gd name="T54" fmla="*/ 0 w 1294"/>
                  <a:gd name="T55" fmla="*/ 0 h 2546"/>
                  <a:gd name="T56" fmla="*/ 0 w 1294"/>
                  <a:gd name="T57" fmla="*/ 0 h 2546"/>
                  <a:gd name="T58" fmla="*/ 0 w 1294"/>
                  <a:gd name="T59" fmla="*/ 0 h 2546"/>
                  <a:gd name="T60" fmla="*/ 0 w 1294"/>
                  <a:gd name="T61" fmla="*/ 0 h 2546"/>
                  <a:gd name="T62" fmla="*/ 0 w 1294"/>
                  <a:gd name="T63" fmla="*/ 0 h 2546"/>
                  <a:gd name="T64" fmla="*/ 0 w 1294"/>
                  <a:gd name="T65" fmla="*/ 0 h 2546"/>
                  <a:gd name="T66" fmla="*/ 0 w 1294"/>
                  <a:gd name="T67" fmla="*/ 0 h 2546"/>
                  <a:gd name="T68" fmla="*/ 0 w 1294"/>
                  <a:gd name="T69" fmla="*/ 0 h 2546"/>
                  <a:gd name="T70" fmla="*/ 0 w 1294"/>
                  <a:gd name="T71" fmla="*/ 0 h 2546"/>
                  <a:gd name="T72" fmla="*/ 0 w 1294"/>
                  <a:gd name="T73" fmla="*/ 0 h 2546"/>
                  <a:gd name="T74" fmla="*/ 0 w 1294"/>
                  <a:gd name="T75" fmla="*/ 0 h 2546"/>
                  <a:gd name="T76" fmla="*/ 0 w 1294"/>
                  <a:gd name="T77" fmla="*/ 0 h 2546"/>
                  <a:gd name="T78" fmla="*/ 0 w 1294"/>
                  <a:gd name="T79" fmla="*/ 0 h 2546"/>
                  <a:gd name="T80" fmla="*/ 0 w 1294"/>
                  <a:gd name="T81" fmla="*/ 0 h 2546"/>
                  <a:gd name="T82" fmla="*/ 0 w 1294"/>
                  <a:gd name="T83" fmla="*/ 0 h 2546"/>
                  <a:gd name="T84" fmla="*/ 0 w 1294"/>
                  <a:gd name="T85" fmla="*/ 0 h 2546"/>
                  <a:gd name="T86" fmla="*/ 0 w 1294"/>
                  <a:gd name="T87" fmla="*/ 0 h 2546"/>
                  <a:gd name="T88" fmla="*/ 0 w 1294"/>
                  <a:gd name="T89" fmla="*/ 0 h 2546"/>
                  <a:gd name="T90" fmla="*/ 0 w 1294"/>
                  <a:gd name="T91" fmla="*/ 0 h 2546"/>
                  <a:gd name="T92" fmla="*/ 0 w 1294"/>
                  <a:gd name="T93" fmla="*/ 0 h 2546"/>
                  <a:gd name="T94" fmla="*/ 0 w 1294"/>
                  <a:gd name="T95" fmla="*/ 0 h 2546"/>
                  <a:gd name="T96" fmla="*/ 0 w 1294"/>
                  <a:gd name="T97" fmla="*/ 0 h 2546"/>
                  <a:gd name="T98" fmla="*/ 0 w 1294"/>
                  <a:gd name="T99" fmla="*/ 0 h 25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294"/>
                  <a:gd name="T151" fmla="*/ 0 h 2546"/>
                  <a:gd name="T152" fmla="*/ 1294 w 1294"/>
                  <a:gd name="T153" fmla="*/ 2546 h 25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294" h="2546">
                    <a:moveTo>
                      <a:pt x="1134" y="28"/>
                    </a:moveTo>
                    <a:lnTo>
                      <a:pt x="1134" y="28"/>
                    </a:lnTo>
                    <a:lnTo>
                      <a:pt x="1153" y="78"/>
                    </a:lnTo>
                    <a:lnTo>
                      <a:pt x="1167" y="128"/>
                    </a:lnTo>
                    <a:lnTo>
                      <a:pt x="1180" y="177"/>
                    </a:lnTo>
                    <a:lnTo>
                      <a:pt x="1192" y="226"/>
                    </a:lnTo>
                    <a:lnTo>
                      <a:pt x="1200" y="275"/>
                    </a:lnTo>
                    <a:lnTo>
                      <a:pt x="1207" y="324"/>
                    </a:lnTo>
                    <a:lnTo>
                      <a:pt x="1211" y="371"/>
                    </a:lnTo>
                    <a:lnTo>
                      <a:pt x="1213" y="419"/>
                    </a:lnTo>
                    <a:lnTo>
                      <a:pt x="1215" y="466"/>
                    </a:lnTo>
                    <a:lnTo>
                      <a:pt x="1213" y="514"/>
                    </a:lnTo>
                    <a:lnTo>
                      <a:pt x="1209" y="561"/>
                    </a:lnTo>
                    <a:lnTo>
                      <a:pt x="1204" y="607"/>
                    </a:lnTo>
                    <a:lnTo>
                      <a:pt x="1197" y="654"/>
                    </a:lnTo>
                    <a:lnTo>
                      <a:pt x="1190" y="698"/>
                    </a:lnTo>
                    <a:lnTo>
                      <a:pt x="1179" y="745"/>
                    </a:lnTo>
                    <a:lnTo>
                      <a:pt x="1168" y="790"/>
                    </a:lnTo>
                    <a:lnTo>
                      <a:pt x="1155" y="834"/>
                    </a:lnTo>
                    <a:lnTo>
                      <a:pt x="1141" y="879"/>
                    </a:lnTo>
                    <a:lnTo>
                      <a:pt x="1125" y="923"/>
                    </a:lnTo>
                    <a:lnTo>
                      <a:pt x="1108" y="968"/>
                    </a:lnTo>
                    <a:lnTo>
                      <a:pt x="1089" y="1011"/>
                    </a:lnTo>
                    <a:lnTo>
                      <a:pt x="1069" y="1054"/>
                    </a:lnTo>
                    <a:lnTo>
                      <a:pt x="1050" y="1097"/>
                    </a:lnTo>
                    <a:lnTo>
                      <a:pt x="1027" y="1139"/>
                    </a:lnTo>
                    <a:lnTo>
                      <a:pt x="1005" y="1182"/>
                    </a:lnTo>
                    <a:lnTo>
                      <a:pt x="981" y="1224"/>
                    </a:lnTo>
                    <a:lnTo>
                      <a:pt x="956" y="1265"/>
                    </a:lnTo>
                    <a:lnTo>
                      <a:pt x="931" y="1307"/>
                    </a:lnTo>
                    <a:lnTo>
                      <a:pt x="904" y="1347"/>
                    </a:lnTo>
                    <a:lnTo>
                      <a:pt x="878" y="1388"/>
                    </a:lnTo>
                    <a:lnTo>
                      <a:pt x="850" y="1427"/>
                    </a:lnTo>
                    <a:lnTo>
                      <a:pt x="823" y="1467"/>
                    </a:lnTo>
                    <a:lnTo>
                      <a:pt x="766" y="1546"/>
                    </a:lnTo>
                    <a:lnTo>
                      <a:pt x="706" y="1622"/>
                    </a:lnTo>
                    <a:lnTo>
                      <a:pt x="646" y="1696"/>
                    </a:lnTo>
                    <a:lnTo>
                      <a:pt x="586" y="1770"/>
                    </a:lnTo>
                    <a:lnTo>
                      <a:pt x="465" y="1912"/>
                    </a:lnTo>
                    <a:lnTo>
                      <a:pt x="349" y="2045"/>
                    </a:lnTo>
                    <a:lnTo>
                      <a:pt x="293" y="2110"/>
                    </a:lnTo>
                    <a:lnTo>
                      <a:pt x="239" y="2172"/>
                    </a:lnTo>
                    <a:lnTo>
                      <a:pt x="189" y="2234"/>
                    </a:lnTo>
                    <a:lnTo>
                      <a:pt x="143" y="2292"/>
                    </a:lnTo>
                    <a:lnTo>
                      <a:pt x="101" y="2350"/>
                    </a:lnTo>
                    <a:lnTo>
                      <a:pt x="62" y="2404"/>
                    </a:lnTo>
                    <a:lnTo>
                      <a:pt x="44" y="2432"/>
                    </a:lnTo>
                    <a:lnTo>
                      <a:pt x="28" y="2459"/>
                    </a:lnTo>
                    <a:lnTo>
                      <a:pt x="13" y="2486"/>
                    </a:lnTo>
                    <a:lnTo>
                      <a:pt x="0" y="2511"/>
                    </a:lnTo>
                    <a:lnTo>
                      <a:pt x="73" y="2546"/>
                    </a:lnTo>
                    <a:lnTo>
                      <a:pt x="85" y="2523"/>
                    </a:lnTo>
                    <a:lnTo>
                      <a:pt x="98" y="2499"/>
                    </a:lnTo>
                    <a:lnTo>
                      <a:pt x="112" y="2474"/>
                    </a:lnTo>
                    <a:lnTo>
                      <a:pt x="128" y="2449"/>
                    </a:lnTo>
                    <a:lnTo>
                      <a:pt x="165" y="2396"/>
                    </a:lnTo>
                    <a:lnTo>
                      <a:pt x="206" y="2341"/>
                    </a:lnTo>
                    <a:lnTo>
                      <a:pt x="252" y="2284"/>
                    </a:lnTo>
                    <a:lnTo>
                      <a:pt x="301" y="2223"/>
                    </a:lnTo>
                    <a:lnTo>
                      <a:pt x="354" y="2162"/>
                    </a:lnTo>
                    <a:lnTo>
                      <a:pt x="409" y="2098"/>
                    </a:lnTo>
                    <a:lnTo>
                      <a:pt x="526" y="1963"/>
                    </a:lnTo>
                    <a:lnTo>
                      <a:pt x="647" y="1822"/>
                    </a:lnTo>
                    <a:lnTo>
                      <a:pt x="708" y="1748"/>
                    </a:lnTo>
                    <a:lnTo>
                      <a:pt x="770" y="1671"/>
                    </a:lnTo>
                    <a:lnTo>
                      <a:pt x="829" y="1593"/>
                    </a:lnTo>
                    <a:lnTo>
                      <a:pt x="887" y="1514"/>
                    </a:lnTo>
                    <a:lnTo>
                      <a:pt x="916" y="1473"/>
                    </a:lnTo>
                    <a:lnTo>
                      <a:pt x="945" y="1432"/>
                    </a:lnTo>
                    <a:lnTo>
                      <a:pt x="972" y="1391"/>
                    </a:lnTo>
                    <a:lnTo>
                      <a:pt x="999" y="1349"/>
                    </a:lnTo>
                    <a:lnTo>
                      <a:pt x="1025" y="1307"/>
                    </a:lnTo>
                    <a:lnTo>
                      <a:pt x="1051" y="1263"/>
                    </a:lnTo>
                    <a:lnTo>
                      <a:pt x="1075" y="1220"/>
                    </a:lnTo>
                    <a:lnTo>
                      <a:pt x="1098" y="1176"/>
                    </a:lnTo>
                    <a:lnTo>
                      <a:pt x="1121" y="1133"/>
                    </a:lnTo>
                    <a:lnTo>
                      <a:pt x="1142" y="1088"/>
                    </a:lnTo>
                    <a:lnTo>
                      <a:pt x="1163" y="1043"/>
                    </a:lnTo>
                    <a:lnTo>
                      <a:pt x="1182" y="997"/>
                    </a:lnTo>
                    <a:lnTo>
                      <a:pt x="1200" y="951"/>
                    </a:lnTo>
                    <a:lnTo>
                      <a:pt x="1216" y="904"/>
                    </a:lnTo>
                    <a:lnTo>
                      <a:pt x="1232" y="858"/>
                    </a:lnTo>
                    <a:lnTo>
                      <a:pt x="1245" y="811"/>
                    </a:lnTo>
                    <a:lnTo>
                      <a:pt x="1257" y="763"/>
                    </a:lnTo>
                    <a:lnTo>
                      <a:pt x="1267" y="714"/>
                    </a:lnTo>
                    <a:lnTo>
                      <a:pt x="1277" y="665"/>
                    </a:lnTo>
                    <a:lnTo>
                      <a:pt x="1285" y="617"/>
                    </a:lnTo>
                    <a:lnTo>
                      <a:pt x="1290" y="568"/>
                    </a:lnTo>
                    <a:lnTo>
                      <a:pt x="1292" y="518"/>
                    </a:lnTo>
                    <a:lnTo>
                      <a:pt x="1294" y="467"/>
                    </a:lnTo>
                    <a:lnTo>
                      <a:pt x="1294" y="417"/>
                    </a:lnTo>
                    <a:lnTo>
                      <a:pt x="1291" y="366"/>
                    </a:lnTo>
                    <a:lnTo>
                      <a:pt x="1287" y="314"/>
                    </a:lnTo>
                    <a:lnTo>
                      <a:pt x="1279" y="263"/>
                    </a:lnTo>
                    <a:lnTo>
                      <a:pt x="1270" y="211"/>
                    </a:lnTo>
                    <a:lnTo>
                      <a:pt x="1258" y="159"/>
                    </a:lnTo>
                    <a:lnTo>
                      <a:pt x="1245" y="106"/>
                    </a:lnTo>
                    <a:lnTo>
                      <a:pt x="1228" y="53"/>
                    </a:lnTo>
                    <a:lnTo>
                      <a:pt x="1209" y="0"/>
                    </a:lnTo>
                    <a:lnTo>
                      <a:pt x="1134" y="2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1" name="Freeform 2378"/>
              <p:cNvSpPr>
                <a:spLocks/>
              </p:cNvSpPr>
              <p:nvPr/>
            </p:nvSpPr>
            <p:spPr bwMode="auto">
              <a:xfrm>
                <a:off x="2925" y="1855"/>
                <a:ext cx="599" cy="110"/>
              </a:xfrm>
              <a:custGeom>
                <a:avLst/>
                <a:gdLst>
                  <a:gd name="T0" fmla="*/ 0 w 2397"/>
                  <a:gd name="T1" fmla="*/ 0 h 438"/>
                  <a:gd name="T2" fmla="*/ 0 w 2397"/>
                  <a:gd name="T3" fmla="*/ 0 h 438"/>
                  <a:gd name="T4" fmla="*/ 0 w 2397"/>
                  <a:gd name="T5" fmla="*/ 0 h 438"/>
                  <a:gd name="T6" fmla="*/ 0 w 2397"/>
                  <a:gd name="T7" fmla="*/ 0 h 438"/>
                  <a:gd name="T8" fmla="*/ 0 w 2397"/>
                  <a:gd name="T9" fmla="*/ 0 h 438"/>
                  <a:gd name="T10" fmla="*/ 0 w 2397"/>
                  <a:gd name="T11" fmla="*/ 0 h 438"/>
                  <a:gd name="T12" fmla="*/ 0 w 2397"/>
                  <a:gd name="T13" fmla="*/ 0 h 438"/>
                  <a:gd name="T14" fmla="*/ 0 w 2397"/>
                  <a:gd name="T15" fmla="*/ 0 h 438"/>
                  <a:gd name="T16" fmla="*/ 0 w 2397"/>
                  <a:gd name="T17" fmla="*/ 0 h 438"/>
                  <a:gd name="T18" fmla="*/ 0 w 2397"/>
                  <a:gd name="T19" fmla="*/ 0 h 438"/>
                  <a:gd name="T20" fmla="*/ 0 w 2397"/>
                  <a:gd name="T21" fmla="*/ 0 h 438"/>
                  <a:gd name="T22" fmla="*/ 0 w 2397"/>
                  <a:gd name="T23" fmla="*/ 0 h 438"/>
                  <a:gd name="T24" fmla="*/ 0 w 2397"/>
                  <a:gd name="T25" fmla="*/ 0 h 438"/>
                  <a:gd name="T26" fmla="*/ 0 w 2397"/>
                  <a:gd name="T27" fmla="*/ 0 h 438"/>
                  <a:gd name="T28" fmla="*/ 0 w 2397"/>
                  <a:gd name="T29" fmla="*/ 0 h 438"/>
                  <a:gd name="T30" fmla="*/ 0 w 2397"/>
                  <a:gd name="T31" fmla="*/ 0 h 438"/>
                  <a:gd name="T32" fmla="*/ 0 w 2397"/>
                  <a:gd name="T33" fmla="*/ 0 h 438"/>
                  <a:gd name="T34" fmla="*/ 0 w 2397"/>
                  <a:gd name="T35" fmla="*/ 0 h 438"/>
                  <a:gd name="T36" fmla="*/ 0 w 2397"/>
                  <a:gd name="T37" fmla="*/ 0 h 438"/>
                  <a:gd name="T38" fmla="*/ 0 w 2397"/>
                  <a:gd name="T39" fmla="*/ 0 h 438"/>
                  <a:gd name="T40" fmla="*/ 0 w 2397"/>
                  <a:gd name="T41" fmla="*/ 0 h 438"/>
                  <a:gd name="T42" fmla="*/ 0 w 2397"/>
                  <a:gd name="T43" fmla="*/ 0 h 438"/>
                  <a:gd name="T44" fmla="*/ 0 w 2397"/>
                  <a:gd name="T45" fmla="*/ 0 h 438"/>
                  <a:gd name="T46" fmla="*/ 0 w 2397"/>
                  <a:gd name="T47" fmla="*/ 0 h 438"/>
                  <a:gd name="T48" fmla="*/ 0 w 2397"/>
                  <a:gd name="T49" fmla="*/ 0 h 438"/>
                  <a:gd name="T50" fmla="*/ 0 w 2397"/>
                  <a:gd name="T51" fmla="*/ 0 h 438"/>
                  <a:gd name="T52" fmla="*/ 0 w 2397"/>
                  <a:gd name="T53" fmla="*/ 0 h 438"/>
                  <a:gd name="T54" fmla="*/ 0 w 2397"/>
                  <a:gd name="T55" fmla="*/ 0 h 438"/>
                  <a:gd name="T56" fmla="*/ 0 w 2397"/>
                  <a:gd name="T57" fmla="*/ 0 h 438"/>
                  <a:gd name="T58" fmla="*/ 0 w 2397"/>
                  <a:gd name="T59" fmla="*/ 0 h 438"/>
                  <a:gd name="T60" fmla="*/ 0 w 2397"/>
                  <a:gd name="T61" fmla="*/ 0 h 438"/>
                  <a:gd name="T62" fmla="*/ 0 w 2397"/>
                  <a:gd name="T63" fmla="*/ 0 h 438"/>
                  <a:gd name="T64" fmla="*/ 0 w 2397"/>
                  <a:gd name="T65" fmla="*/ 0 h 438"/>
                  <a:gd name="T66" fmla="*/ 0 w 2397"/>
                  <a:gd name="T67" fmla="*/ 0 h 438"/>
                  <a:gd name="T68" fmla="*/ 0 w 2397"/>
                  <a:gd name="T69" fmla="*/ 0 h 438"/>
                  <a:gd name="T70" fmla="*/ 0 w 2397"/>
                  <a:gd name="T71" fmla="*/ 0 h 438"/>
                  <a:gd name="T72" fmla="*/ 0 w 2397"/>
                  <a:gd name="T73" fmla="*/ 0 h 438"/>
                  <a:gd name="T74" fmla="*/ 0 w 2397"/>
                  <a:gd name="T75" fmla="*/ 0 h 438"/>
                  <a:gd name="T76" fmla="*/ 0 w 2397"/>
                  <a:gd name="T77" fmla="*/ 0 h 438"/>
                  <a:gd name="T78" fmla="*/ 0 w 2397"/>
                  <a:gd name="T79" fmla="*/ 0 h 438"/>
                  <a:gd name="T80" fmla="*/ 0 w 2397"/>
                  <a:gd name="T81" fmla="*/ 0 h 438"/>
                  <a:gd name="T82" fmla="*/ 0 w 2397"/>
                  <a:gd name="T83" fmla="*/ 0 h 438"/>
                  <a:gd name="T84" fmla="*/ 0 w 2397"/>
                  <a:gd name="T85" fmla="*/ 0 h 438"/>
                  <a:gd name="T86" fmla="*/ 0 w 2397"/>
                  <a:gd name="T87" fmla="*/ 0 h 438"/>
                  <a:gd name="T88" fmla="*/ 0 w 2397"/>
                  <a:gd name="T89" fmla="*/ 0 h 438"/>
                  <a:gd name="T90" fmla="*/ 0 w 2397"/>
                  <a:gd name="T91" fmla="*/ 0 h 438"/>
                  <a:gd name="T92" fmla="*/ 0 w 2397"/>
                  <a:gd name="T93" fmla="*/ 0 h 438"/>
                  <a:gd name="T94" fmla="*/ 0 w 2397"/>
                  <a:gd name="T95" fmla="*/ 0 h 438"/>
                  <a:gd name="T96" fmla="*/ 0 w 2397"/>
                  <a:gd name="T97" fmla="*/ 0 h 438"/>
                  <a:gd name="T98" fmla="*/ 0 w 2397"/>
                  <a:gd name="T99" fmla="*/ 0 h 43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397"/>
                  <a:gd name="T151" fmla="*/ 0 h 438"/>
                  <a:gd name="T152" fmla="*/ 2397 w 2397"/>
                  <a:gd name="T153" fmla="*/ 438 h 43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397" h="438">
                    <a:moveTo>
                      <a:pt x="0" y="437"/>
                    </a:moveTo>
                    <a:lnTo>
                      <a:pt x="0" y="437"/>
                    </a:lnTo>
                    <a:lnTo>
                      <a:pt x="27" y="438"/>
                    </a:lnTo>
                    <a:lnTo>
                      <a:pt x="56" y="437"/>
                    </a:lnTo>
                    <a:lnTo>
                      <a:pt x="85" y="436"/>
                    </a:lnTo>
                    <a:lnTo>
                      <a:pt x="115" y="433"/>
                    </a:lnTo>
                    <a:lnTo>
                      <a:pt x="147" y="428"/>
                    </a:lnTo>
                    <a:lnTo>
                      <a:pt x="180" y="424"/>
                    </a:lnTo>
                    <a:lnTo>
                      <a:pt x="213" y="417"/>
                    </a:lnTo>
                    <a:lnTo>
                      <a:pt x="248" y="410"/>
                    </a:lnTo>
                    <a:lnTo>
                      <a:pt x="321" y="395"/>
                    </a:lnTo>
                    <a:lnTo>
                      <a:pt x="396" y="376"/>
                    </a:lnTo>
                    <a:lnTo>
                      <a:pt x="475" y="355"/>
                    </a:lnTo>
                    <a:lnTo>
                      <a:pt x="559" y="333"/>
                    </a:lnTo>
                    <a:lnTo>
                      <a:pt x="729" y="284"/>
                    </a:lnTo>
                    <a:lnTo>
                      <a:pt x="908" y="232"/>
                    </a:lnTo>
                    <a:lnTo>
                      <a:pt x="998" y="209"/>
                    </a:lnTo>
                    <a:lnTo>
                      <a:pt x="1089" y="185"/>
                    </a:lnTo>
                    <a:lnTo>
                      <a:pt x="1180" y="162"/>
                    </a:lnTo>
                    <a:lnTo>
                      <a:pt x="1271" y="141"/>
                    </a:lnTo>
                    <a:lnTo>
                      <a:pt x="1361" y="123"/>
                    </a:lnTo>
                    <a:lnTo>
                      <a:pt x="1450" y="107"/>
                    </a:lnTo>
                    <a:lnTo>
                      <a:pt x="1493" y="100"/>
                    </a:lnTo>
                    <a:lnTo>
                      <a:pt x="1537" y="95"/>
                    </a:lnTo>
                    <a:lnTo>
                      <a:pt x="1579" y="90"/>
                    </a:lnTo>
                    <a:lnTo>
                      <a:pt x="1621" y="86"/>
                    </a:lnTo>
                    <a:lnTo>
                      <a:pt x="1663" y="83"/>
                    </a:lnTo>
                    <a:lnTo>
                      <a:pt x="1704" y="80"/>
                    </a:lnTo>
                    <a:lnTo>
                      <a:pt x="1744" y="80"/>
                    </a:lnTo>
                    <a:lnTo>
                      <a:pt x="1784" y="80"/>
                    </a:lnTo>
                    <a:lnTo>
                      <a:pt x="1822" y="82"/>
                    </a:lnTo>
                    <a:lnTo>
                      <a:pt x="1859" y="86"/>
                    </a:lnTo>
                    <a:lnTo>
                      <a:pt x="1896" y="90"/>
                    </a:lnTo>
                    <a:lnTo>
                      <a:pt x="1930" y="95"/>
                    </a:lnTo>
                    <a:lnTo>
                      <a:pt x="1964" y="102"/>
                    </a:lnTo>
                    <a:lnTo>
                      <a:pt x="1997" y="110"/>
                    </a:lnTo>
                    <a:lnTo>
                      <a:pt x="2029" y="120"/>
                    </a:lnTo>
                    <a:lnTo>
                      <a:pt x="2061" y="131"/>
                    </a:lnTo>
                    <a:lnTo>
                      <a:pt x="2090" y="144"/>
                    </a:lnTo>
                    <a:lnTo>
                      <a:pt x="2117" y="158"/>
                    </a:lnTo>
                    <a:lnTo>
                      <a:pt x="2144" y="174"/>
                    </a:lnTo>
                    <a:lnTo>
                      <a:pt x="2169" y="191"/>
                    </a:lnTo>
                    <a:lnTo>
                      <a:pt x="2194" y="210"/>
                    </a:lnTo>
                    <a:lnTo>
                      <a:pt x="2216" y="231"/>
                    </a:lnTo>
                    <a:lnTo>
                      <a:pt x="2238" y="255"/>
                    </a:lnTo>
                    <a:lnTo>
                      <a:pt x="2257" y="278"/>
                    </a:lnTo>
                    <a:lnTo>
                      <a:pt x="2276" y="306"/>
                    </a:lnTo>
                    <a:lnTo>
                      <a:pt x="2293" y="335"/>
                    </a:lnTo>
                    <a:lnTo>
                      <a:pt x="2309" y="367"/>
                    </a:lnTo>
                    <a:lnTo>
                      <a:pt x="2322" y="400"/>
                    </a:lnTo>
                    <a:lnTo>
                      <a:pt x="2397" y="372"/>
                    </a:lnTo>
                    <a:lnTo>
                      <a:pt x="2381" y="334"/>
                    </a:lnTo>
                    <a:lnTo>
                      <a:pt x="2363" y="297"/>
                    </a:lnTo>
                    <a:lnTo>
                      <a:pt x="2343" y="263"/>
                    </a:lnTo>
                    <a:lnTo>
                      <a:pt x="2322" y="231"/>
                    </a:lnTo>
                    <a:lnTo>
                      <a:pt x="2298" y="202"/>
                    </a:lnTo>
                    <a:lnTo>
                      <a:pt x="2273" y="174"/>
                    </a:lnTo>
                    <a:lnTo>
                      <a:pt x="2246" y="149"/>
                    </a:lnTo>
                    <a:lnTo>
                      <a:pt x="2218" y="127"/>
                    </a:lnTo>
                    <a:lnTo>
                      <a:pt x="2187" y="106"/>
                    </a:lnTo>
                    <a:lnTo>
                      <a:pt x="2156" y="87"/>
                    </a:lnTo>
                    <a:lnTo>
                      <a:pt x="2124" y="71"/>
                    </a:lnTo>
                    <a:lnTo>
                      <a:pt x="2090" y="57"/>
                    </a:lnTo>
                    <a:lnTo>
                      <a:pt x="2055" y="44"/>
                    </a:lnTo>
                    <a:lnTo>
                      <a:pt x="2018" y="33"/>
                    </a:lnTo>
                    <a:lnTo>
                      <a:pt x="1983" y="24"/>
                    </a:lnTo>
                    <a:lnTo>
                      <a:pt x="1945" y="16"/>
                    </a:lnTo>
                    <a:lnTo>
                      <a:pt x="1906" y="11"/>
                    </a:lnTo>
                    <a:lnTo>
                      <a:pt x="1867" y="5"/>
                    </a:lnTo>
                    <a:lnTo>
                      <a:pt x="1826" y="3"/>
                    </a:lnTo>
                    <a:lnTo>
                      <a:pt x="1785" y="1"/>
                    </a:lnTo>
                    <a:lnTo>
                      <a:pt x="1744" y="0"/>
                    </a:lnTo>
                    <a:lnTo>
                      <a:pt x="1702" y="1"/>
                    </a:lnTo>
                    <a:lnTo>
                      <a:pt x="1658" y="3"/>
                    </a:lnTo>
                    <a:lnTo>
                      <a:pt x="1615" y="7"/>
                    </a:lnTo>
                    <a:lnTo>
                      <a:pt x="1571" y="11"/>
                    </a:lnTo>
                    <a:lnTo>
                      <a:pt x="1527" y="16"/>
                    </a:lnTo>
                    <a:lnTo>
                      <a:pt x="1483" y="21"/>
                    </a:lnTo>
                    <a:lnTo>
                      <a:pt x="1436" y="28"/>
                    </a:lnTo>
                    <a:lnTo>
                      <a:pt x="1347" y="44"/>
                    </a:lnTo>
                    <a:lnTo>
                      <a:pt x="1254" y="63"/>
                    </a:lnTo>
                    <a:lnTo>
                      <a:pt x="1162" y="83"/>
                    </a:lnTo>
                    <a:lnTo>
                      <a:pt x="1069" y="107"/>
                    </a:lnTo>
                    <a:lnTo>
                      <a:pt x="977" y="131"/>
                    </a:lnTo>
                    <a:lnTo>
                      <a:pt x="886" y="156"/>
                    </a:lnTo>
                    <a:lnTo>
                      <a:pt x="708" y="206"/>
                    </a:lnTo>
                    <a:lnTo>
                      <a:pt x="536" y="255"/>
                    </a:lnTo>
                    <a:lnTo>
                      <a:pt x="456" y="277"/>
                    </a:lnTo>
                    <a:lnTo>
                      <a:pt x="376" y="298"/>
                    </a:lnTo>
                    <a:lnTo>
                      <a:pt x="302" y="317"/>
                    </a:lnTo>
                    <a:lnTo>
                      <a:pt x="231" y="331"/>
                    </a:lnTo>
                    <a:lnTo>
                      <a:pt x="198" y="338"/>
                    </a:lnTo>
                    <a:lnTo>
                      <a:pt x="167" y="344"/>
                    </a:lnTo>
                    <a:lnTo>
                      <a:pt x="136" y="348"/>
                    </a:lnTo>
                    <a:lnTo>
                      <a:pt x="106" y="352"/>
                    </a:lnTo>
                    <a:lnTo>
                      <a:pt x="78" y="355"/>
                    </a:lnTo>
                    <a:lnTo>
                      <a:pt x="52" y="358"/>
                    </a:lnTo>
                    <a:lnTo>
                      <a:pt x="27" y="358"/>
                    </a:lnTo>
                    <a:lnTo>
                      <a:pt x="3" y="358"/>
                    </a:lnTo>
                    <a:lnTo>
                      <a:pt x="0" y="43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2" name="Freeform 2379"/>
              <p:cNvSpPr>
                <a:spLocks/>
              </p:cNvSpPr>
              <p:nvPr/>
            </p:nvSpPr>
            <p:spPr bwMode="auto">
              <a:xfrm>
                <a:off x="2199" y="1638"/>
                <a:ext cx="726" cy="326"/>
              </a:xfrm>
              <a:custGeom>
                <a:avLst/>
                <a:gdLst>
                  <a:gd name="T0" fmla="*/ 0 w 2905"/>
                  <a:gd name="T1" fmla="*/ 0 h 1307"/>
                  <a:gd name="T2" fmla="*/ 0 w 2905"/>
                  <a:gd name="T3" fmla="*/ 0 h 1307"/>
                  <a:gd name="T4" fmla="*/ 0 w 2905"/>
                  <a:gd name="T5" fmla="*/ 0 h 1307"/>
                  <a:gd name="T6" fmla="*/ 0 w 2905"/>
                  <a:gd name="T7" fmla="*/ 0 h 1307"/>
                  <a:gd name="T8" fmla="*/ 0 w 2905"/>
                  <a:gd name="T9" fmla="*/ 0 h 1307"/>
                  <a:gd name="T10" fmla="*/ 0 w 2905"/>
                  <a:gd name="T11" fmla="*/ 0 h 1307"/>
                  <a:gd name="T12" fmla="*/ 0 w 2905"/>
                  <a:gd name="T13" fmla="*/ 0 h 1307"/>
                  <a:gd name="T14" fmla="*/ 0 w 2905"/>
                  <a:gd name="T15" fmla="*/ 0 h 1307"/>
                  <a:gd name="T16" fmla="*/ 0 w 2905"/>
                  <a:gd name="T17" fmla="*/ 0 h 1307"/>
                  <a:gd name="T18" fmla="*/ 0 w 2905"/>
                  <a:gd name="T19" fmla="*/ 0 h 1307"/>
                  <a:gd name="T20" fmla="*/ 0 w 2905"/>
                  <a:gd name="T21" fmla="*/ 0 h 1307"/>
                  <a:gd name="T22" fmla="*/ 0 w 2905"/>
                  <a:gd name="T23" fmla="*/ 0 h 1307"/>
                  <a:gd name="T24" fmla="*/ 0 w 2905"/>
                  <a:gd name="T25" fmla="*/ 0 h 1307"/>
                  <a:gd name="T26" fmla="*/ 0 w 2905"/>
                  <a:gd name="T27" fmla="*/ 0 h 1307"/>
                  <a:gd name="T28" fmla="*/ 0 w 2905"/>
                  <a:gd name="T29" fmla="*/ 0 h 1307"/>
                  <a:gd name="T30" fmla="*/ 0 w 2905"/>
                  <a:gd name="T31" fmla="*/ 0 h 1307"/>
                  <a:gd name="T32" fmla="*/ 0 w 2905"/>
                  <a:gd name="T33" fmla="*/ 0 h 1307"/>
                  <a:gd name="T34" fmla="*/ 0 w 2905"/>
                  <a:gd name="T35" fmla="*/ 0 h 1307"/>
                  <a:gd name="T36" fmla="*/ 0 w 2905"/>
                  <a:gd name="T37" fmla="*/ 0 h 1307"/>
                  <a:gd name="T38" fmla="*/ 0 w 2905"/>
                  <a:gd name="T39" fmla="*/ 0 h 1307"/>
                  <a:gd name="T40" fmla="*/ 0 w 2905"/>
                  <a:gd name="T41" fmla="*/ 0 h 1307"/>
                  <a:gd name="T42" fmla="*/ 0 w 2905"/>
                  <a:gd name="T43" fmla="*/ 0 h 1307"/>
                  <a:gd name="T44" fmla="*/ 0 w 2905"/>
                  <a:gd name="T45" fmla="*/ 0 h 1307"/>
                  <a:gd name="T46" fmla="*/ 0 w 2905"/>
                  <a:gd name="T47" fmla="*/ 0 h 1307"/>
                  <a:gd name="T48" fmla="*/ 0 w 2905"/>
                  <a:gd name="T49" fmla="*/ 0 h 1307"/>
                  <a:gd name="T50" fmla="*/ 0 w 2905"/>
                  <a:gd name="T51" fmla="*/ 0 h 1307"/>
                  <a:gd name="T52" fmla="*/ 0 w 2905"/>
                  <a:gd name="T53" fmla="*/ 0 h 1307"/>
                  <a:gd name="T54" fmla="*/ 0 w 2905"/>
                  <a:gd name="T55" fmla="*/ 0 h 1307"/>
                  <a:gd name="T56" fmla="*/ 0 w 2905"/>
                  <a:gd name="T57" fmla="*/ 0 h 1307"/>
                  <a:gd name="T58" fmla="*/ 0 w 2905"/>
                  <a:gd name="T59" fmla="*/ 0 h 1307"/>
                  <a:gd name="T60" fmla="*/ 0 w 2905"/>
                  <a:gd name="T61" fmla="*/ 0 h 1307"/>
                  <a:gd name="T62" fmla="*/ 0 w 2905"/>
                  <a:gd name="T63" fmla="*/ 0 h 1307"/>
                  <a:gd name="T64" fmla="*/ 0 w 2905"/>
                  <a:gd name="T65" fmla="*/ 0 h 1307"/>
                  <a:gd name="T66" fmla="*/ 0 w 2905"/>
                  <a:gd name="T67" fmla="*/ 0 h 1307"/>
                  <a:gd name="T68" fmla="*/ 0 w 2905"/>
                  <a:gd name="T69" fmla="*/ 0 h 1307"/>
                  <a:gd name="T70" fmla="*/ 0 w 2905"/>
                  <a:gd name="T71" fmla="*/ 0 h 1307"/>
                  <a:gd name="T72" fmla="*/ 0 w 2905"/>
                  <a:gd name="T73" fmla="*/ 0 h 1307"/>
                  <a:gd name="T74" fmla="*/ 0 w 2905"/>
                  <a:gd name="T75" fmla="*/ 0 h 1307"/>
                  <a:gd name="T76" fmla="*/ 0 w 2905"/>
                  <a:gd name="T77" fmla="*/ 0 h 1307"/>
                  <a:gd name="T78" fmla="*/ 0 w 2905"/>
                  <a:gd name="T79" fmla="*/ 0 h 1307"/>
                  <a:gd name="T80" fmla="*/ 0 w 2905"/>
                  <a:gd name="T81" fmla="*/ 0 h 1307"/>
                  <a:gd name="T82" fmla="*/ 0 w 2905"/>
                  <a:gd name="T83" fmla="*/ 0 h 1307"/>
                  <a:gd name="T84" fmla="*/ 0 w 2905"/>
                  <a:gd name="T85" fmla="*/ 0 h 1307"/>
                  <a:gd name="T86" fmla="*/ 0 w 2905"/>
                  <a:gd name="T87" fmla="*/ 0 h 1307"/>
                  <a:gd name="T88" fmla="*/ 0 w 2905"/>
                  <a:gd name="T89" fmla="*/ 0 h 1307"/>
                  <a:gd name="T90" fmla="*/ 0 w 2905"/>
                  <a:gd name="T91" fmla="*/ 0 h 1307"/>
                  <a:gd name="T92" fmla="*/ 0 w 2905"/>
                  <a:gd name="T93" fmla="*/ 0 h 1307"/>
                  <a:gd name="T94" fmla="*/ 0 w 2905"/>
                  <a:gd name="T95" fmla="*/ 0 h 1307"/>
                  <a:gd name="T96" fmla="*/ 0 w 2905"/>
                  <a:gd name="T97" fmla="*/ 0 h 1307"/>
                  <a:gd name="T98" fmla="*/ 0 w 2905"/>
                  <a:gd name="T99" fmla="*/ 0 h 130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905"/>
                  <a:gd name="T151" fmla="*/ 0 h 1307"/>
                  <a:gd name="T152" fmla="*/ 2905 w 2905"/>
                  <a:gd name="T153" fmla="*/ 1307 h 130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905" h="1307">
                    <a:moveTo>
                      <a:pt x="0" y="53"/>
                    </a:moveTo>
                    <a:lnTo>
                      <a:pt x="0" y="53"/>
                    </a:lnTo>
                    <a:lnTo>
                      <a:pt x="84" y="149"/>
                    </a:lnTo>
                    <a:lnTo>
                      <a:pt x="167" y="242"/>
                    </a:lnTo>
                    <a:lnTo>
                      <a:pt x="249" y="327"/>
                    </a:lnTo>
                    <a:lnTo>
                      <a:pt x="328" y="409"/>
                    </a:lnTo>
                    <a:lnTo>
                      <a:pt x="369" y="449"/>
                    </a:lnTo>
                    <a:lnTo>
                      <a:pt x="409" y="486"/>
                    </a:lnTo>
                    <a:lnTo>
                      <a:pt x="447" y="523"/>
                    </a:lnTo>
                    <a:lnTo>
                      <a:pt x="487" y="558"/>
                    </a:lnTo>
                    <a:lnTo>
                      <a:pt x="526" y="593"/>
                    </a:lnTo>
                    <a:lnTo>
                      <a:pt x="564" y="626"/>
                    </a:lnTo>
                    <a:lnTo>
                      <a:pt x="603" y="659"/>
                    </a:lnTo>
                    <a:lnTo>
                      <a:pt x="642" y="689"/>
                    </a:lnTo>
                    <a:lnTo>
                      <a:pt x="681" y="719"/>
                    </a:lnTo>
                    <a:lnTo>
                      <a:pt x="719" y="749"/>
                    </a:lnTo>
                    <a:lnTo>
                      <a:pt x="757" y="776"/>
                    </a:lnTo>
                    <a:lnTo>
                      <a:pt x="797" y="804"/>
                    </a:lnTo>
                    <a:lnTo>
                      <a:pt x="835" y="830"/>
                    </a:lnTo>
                    <a:lnTo>
                      <a:pt x="873" y="855"/>
                    </a:lnTo>
                    <a:lnTo>
                      <a:pt x="913" y="879"/>
                    </a:lnTo>
                    <a:lnTo>
                      <a:pt x="953" y="903"/>
                    </a:lnTo>
                    <a:lnTo>
                      <a:pt x="991" y="924"/>
                    </a:lnTo>
                    <a:lnTo>
                      <a:pt x="1030" y="947"/>
                    </a:lnTo>
                    <a:lnTo>
                      <a:pt x="1070" y="966"/>
                    </a:lnTo>
                    <a:lnTo>
                      <a:pt x="1110" y="986"/>
                    </a:lnTo>
                    <a:lnTo>
                      <a:pt x="1151" y="1006"/>
                    </a:lnTo>
                    <a:lnTo>
                      <a:pt x="1190" y="1023"/>
                    </a:lnTo>
                    <a:lnTo>
                      <a:pt x="1231" y="1042"/>
                    </a:lnTo>
                    <a:lnTo>
                      <a:pt x="1272" y="1057"/>
                    </a:lnTo>
                    <a:lnTo>
                      <a:pt x="1313" y="1073"/>
                    </a:lnTo>
                    <a:lnTo>
                      <a:pt x="1355" y="1089"/>
                    </a:lnTo>
                    <a:lnTo>
                      <a:pt x="1397" y="1104"/>
                    </a:lnTo>
                    <a:lnTo>
                      <a:pt x="1440" y="1117"/>
                    </a:lnTo>
                    <a:lnTo>
                      <a:pt x="1483" y="1130"/>
                    </a:lnTo>
                    <a:lnTo>
                      <a:pt x="1527" y="1142"/>
                    </a:lnTo>
                    <a:lnTo>
                      <a:pt x="1570" y="1154"/>
                    </a:lnTo>
                    <a:lnTo>
                      <a:pt x="1615" y="1166"/>
                    </a:lnTo>
                    <a:lnTo>
                      <a:pt x="1705" y="1185"/>
                    </a:lnTo>
                    <a:lnTo>
                      <a:pt x="1797" y="1204"/>
                    </a:lnTo>
                    <a:lnTo>
                      <a:pt x="1894" y="1221"/>
                    </a:lnTo>
                    <a:lnTo>
                      <a:pt x="1991" y="1236"/>
                    </a:lnTo>
                    <a:lnTo>
                      <a:pt x="2093" y="1249"/>
                    </a:lnTo>
                    <a:lnTo>
                      <a:pt x="2197" y="1261"/>
                    </a:lnTo>
                    <a:lnTo>
                      <a:pt x="2304" y="1271"/>
                    </a:lnTo>
                    <a:lnTo>
                      <a:pt x="2416" y="1279"/>
                    </a:lnTo>
                    <a:lnTo>
                      <a:pt x="2531" y="1287"/>
                    </a:lnTo>
                    <a:lnTo>
                      <a:pt x="2650" y="1295"/>
                    </a:lnTo>
                    <a:lnTo>
                      <a:pt x="2774" y="1302"/>
                    </a:lnTo>
                    <a:lnTo>
                      <a:pt x="2902" y="1307"/>
                    </a:lnTo>
                    <a:lnTo>
                      <a:pt x="2905" y="1228"/>
                    </a:lnTo>
                    <a:lnTo>
                      <a:pt x="2778" y="1221"/>
                    </a:lnTo>
                    <a:lnTo>
                      <a:pt x="2655" y="1214"/>
                    </a:lnTo>
                    <a:lnTo>
                      <a:pt x="2537" y="1208"/>
                    </a:lnTo>
                    <a:lnTo>
                      <a:pt x="2422" y="1200"/>
                    </a:lnTo>
                    <a:lnTo>
                      <a:pt x="2312" y="1191"/>
                    </a:lnTo>
                    <a:lnTo>
                      <a:pt x="2205" y="1180"/>
                    </a:lnTo>
                    <a:lnTo>
                      <a:pt x="2102" y="1170"/>
                    </a:lnTo>
                    <a:lnTo>
                      <a:pt x="2002" y="1156"/>
                    </a:lnTo>
                    <a:lnTo>
                      <a:pt x="1906" y="1142"/>
                    </a:lnTo>
                    <a:lnTo>
                      <a:pt x="1812" y="1126"/>
                    </a:lnTo>
                    <a:lnTo>
                      <a:pt x="1722" y="1108"/>
                    </a:lnTo>
                    <a:lnTo>
                      <a:pt x="1634" y="1088"/>
                    </a:lnTo>
                    <a:lnTo>
                      <a:pt x="1590" y="1077"/>
                    </a:lnTo>
                    <a:lnTo>
                      <a:pt x="1548" y="1065"/>
                    </a:lnTo>
                    <a:lnTo>
                      <a:pt x="1506" y="1053"/>
                    </a:lnTo>
                    <a:lnTo>
                      <a:pt x="1463" y="1040"/>
                    </a:lnTo>
                    <a:lnTo>
                      <a:pt x="1422" y="1027"/>
                    </a:lnTo>
                    <a:lnTo>
                      <a:pt x="1382" y="1013"/>
                    </a:lnTo>
                    <a:lnTo>
                      <a:pt x="1342" y="998"/>
                    </a:lnTo>
                    <a:lnTo>
                      <a:pt x="1301" y="983"/>
                    </a:lnTo>
                    <a:lnTo>
                      <a:pt x="1261" y="968"/>
                    </a:lnTo>
                    <a:lnTo>
                      <a:pt x="1223" y="950"/>
                    </a:lnTo>
                    <a:lnTo>
                      <a:pt x="1184" y="933"/>
                    </a:lnTo>
                    <a:lnTo>
                      <a:pt x="1145" y="915"/>
                    </a:lnTo>
                    <a:lnTo>
                      <a:pt x="1107" y="895"/>
                    </a:lnTo>
                    <a:lnTo>
                      <a:pt x="1069" y="875"/>
                    </a:lnTo>
                    <a:lnTo>
                      <a:pt x="1030" y="854"/>
                    </a:lnTo>
                    <a:lnTo>
                      <a:pt x="992" y="833"/>
                    </a:lnTo>
                    <a:lnTo>
                      <a:pt x="955" y="811"/>
                    </a:lnTo>
                    <a:lnTo>
                      <a:pt x="917" y="787"/>
                    </a:lnTo>
                    <a:lnTo>
                      <a:pt x="880" y="763"/>
                    </a:lnTo>
                    <a:lnTo>
                      <a:pt x="842" y="738"/>
                    </a:lnTo>
                    <a:lnTo>
                      <a:pt x="805" y="712"/>
                    </a:lnTo>
                    <a:lnTo>
                      <a:pt x="766" y="684"/>
                    </a:lnTo>
                    <a:lnTo>
                      <a:pt x="729" y="656"/>
                    </a:lnTo>
                    <a:lnTo>
                      <a:pt x="691" y="627"/>
                    </a:lnTo>
                    <a:lnTo>
                      <a:pt x="654" y="597"/>
                    </a:lnTo>
                    <a:lnTo>
                      <a:pt x="616" y="565"/>
                    </a:lnTo>
                    <a:lnTo>
                      <a:pt x="578" y="532"/>
                    </a:lnTo>
                    <a:lnTo>
                      <a:pt x="539" y="499"/>
                    </a:lnTo>
                    <a:lnTo>
                      <a:pt x="501" y="463"/>
                    </a:lnTo>
                    <a:lnTo>
                      <a:pt x="463" y="428"/>
                    </a:lnTo>
                    <a:lnTo>
                      <a:pt x="425" y="391"/>
                    </a:lnTo>
                    <a:lnTo>
                      <a:pt x="385" y="353"/>
                    </a:lnTo>
                    <a:lnTo>
                      <a:pt x="306" y="272"/>
                    </a:lnTo>
                    <a:lnTo>
                      <a:pt x="227" y="188"/>
                    </a:lnTo>
                    <a:lnTo>
                      <a:pt x="143" y="96"/>
                    </a:lnTo>
                    <a:lnTo>
                      <a:pt x="6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3" name="Freeform 2380"/>
              <p:cNvSpPr>
                <a:spLocks/>
              </p:cNvSpPr>
              <p:nvPr/>
            </p:nvSpPr>
            <p:spPr bwMode="auto">
              <a:xfrm>
                <a:off x="1466" y="1518"/>
                <a:ext cx="748" cy="293"/>
              </a:xfrm>
              <a:custGeom>
                <a:avLst/>
                <a:gdLst>
                  <a:gd name="T0" fmla="*/ 0 w 2994"/>
                  <a:gd name="T1" fmla="*/ 0 h 1175"/>
                  <a:gd name="T2" fmla="*/ 0 w 2994"/>
                  <a:gd name="T3" fmla="*/ 0 h 1175"/>
                  <a:gd name="T4" fmla="*/ 0 w 2994"/>
                  <a:gd name="T5" fmla="*/ 0 h 1175"/>
                  <a:gd name="T6" fmla="*/ 0 w 2994"/>
                  <a:gd name="T7" fmla="*/ 0 h 1175"/>
                  <a:gd name="T8" fmla="*/ 0 w 2994"/>
                  <a:gd name="T9" fmla="*/ 0 h 1175"/>
                  <a:gd name="T10" fmla="*/ 0 w 2994"/>
                  <a:gd name="T11" fmla="*/ 0 h 1175"/>
                  <a:gd name="T12" fmla="*/ 0 w 2994"/>
                  <a:gd name="T13" fmla="*/ 0 h 1175"/>
                  <a:gd name="T14" fmla="*/ 0 w 2994"/>
                  <a:gd name="T15" fmla="*/ 0 h 1175"/>
                  <a:gd name="T16" fmla="*/ 0 w 2994"/>
                  <a:gd name="T17" fmla="*/ 0 h 1175"/>
                  <a:gd name="T18" fmla="*/ 0 w 2994"/>
                  <a:gd name="T19" fmla="*/ 0 h 1175"/>
                  <a:gd name="T20" fmla="*/ 0 w 2994"/>
                  <a:gd name="T21" fmla="*/ 0 h 1175"/>
                  <a:gd name="T22" fmla="*/ 0 w 2994"/>
                  <a:gd name="T23" fmla="*/ 0 h 1175"/>
                  <a:gd name="T24" fmla="*/ 0 w 2994"/>
                  <a:gd name="T25" fmla="*/ 0 h 1175"/>
                  <a:gd name="T26" fmla="*/ 0 w 2994"/>
                  <a:gd name="T27" fmla="*/ 0 h 1175"/>
                  <a:gd name="T28" fmla="*/ 0 w 2994"/>
                  <a:gd name="T29" fmla="*/ 0 h 1175"/>
                  <a:gd name="T30" fmla="*/ 0 w 2994"/>
                  <a:gd name="T31" fmla="*/ 0 h 1175"/>
                  <a:gd name="T32" fmla="*/ 0 w 2994"/>
                  <a:gd name="T33" fmla="*/ 0 h 1175"/>
                  <a:gd name="T34" fmla="*/ 0 w 2994"/>
                  <a:gd name="T35" fmla="*/ 0 h 1175"/>
                  <a:gd name="T36" fmla="*/ 0 w 2994"/>
                  <a:gd name="T37" fmla="*/ 0 h 1175"/>
                  <a:gd name="T38" fmla="*/ 0 w 2994"/>
                  <a:gd name="T39" fmla="*/ 0 h 1175"/>
                  <a:gd name="T40" fmla="*/ 0 w 2994"/>
                  <a:gd name="T41" fmla="*/ 0 h 1175"/>
                  <a:gd name="T42" fmla="*/ 0 w 2994"/>
                  <a:gd name="T43" fmla="*/ 0 h 1175"/>
                  <a:gd name="T44" fmla="*/ 0 w 2994"/>
                  <a:gd name="T45" fmla="*/ 0 h 1175"/>
                  <a:gd name="T46" fmla="*/ 0 w 2994"/>
                  <a:gd name="T47" fmla="*/ 0 h 1175"/>
                  <a:gd name="T48" fmla="*/ 0 w 2994"/>
                  <a:gd name="T49" fmla="*/ 0 h 1175"/>
                  <a:gd name="T50" fmla="*/ 0 w 2994"/>
                  <a:gd name="T51" fmla="*/ 0 h 1175"/>
                  <a:gd name="T52" fmla="*/ 0 w 2994"/>
                  <a:gd name="T53" fmla="*/ 0 h 1175"/>
                  <a:gd name="T54" fmla="*/ 0 w 2994"/>
                  <a:gd name="T55" fmla="*/ 0 h 1175"/>
                  <a:gd name="T56" fmla="*/ 0 w 2994"/>
                  <a:gd name="T57" fmla="*/ 0 h 1175"/>
                  <a:gd name="T58" fmla="*/ 0 w 2994"/>
                  <a:gd name="T59" fmla="*/ 0 h 1175"/>
                  <a:gd name="T60" fmla="*/ 0 w 2994"/>
                  <a:gd name="T61" fmla="*/ 0 h 1175"/>
                  <a:gd name="T62" fmla="*/ 0 w 2994"/>
                  <a:gd name="T63" fmla="*/ 0 h 1175"/>
                  <a:gd name="T64" fmla="*/ 0 w 2994"/>
                  <a:gd name="T65" fmla="*/ 0 h 1175"/>
                  <a:gd name="T66" fmla="*/ 0 w 2994"/>
                  <a:gd name="T67" fmla="*/ 0 h 1175"/>
                  <a:gd name="T68" fmla="*/ 0 w 2994"/>
                  <a:gd name="T69" fmla="*/ 0 h 1175"/>
                  <a:gd name="T70" fmla="*/ 0 w 2994"/>
                  <a:gd name="T71" fmla="*/ 0 h 1175"/>
                  <a:gd name="T72" fmla="*/ 0 w 2994"/>
                  <a:gd name="T73" fmla="*/ 0 h 1175"/>
                  <a:gd name="T74" fmla="*/ 0 w 2994"/>
                  <a:gd name="T75" fmla="*/ 0 h 1175"/>
                  <a:gd name="T76" fmla="*/ 0 w 2994"/>
                  <a:gd name="T77" fmla="*/ 0 h 1175"/>
                  <a:gd name="T78" fmla="*/ 0 w 2994"/>
                  <a:gd name="T79" fmla="*/ 0 h 1175"/>
                  <a:gd name="T80" fmla="*/ 0 w 2994"/>
                  <a:gd name="T81" fmla="*/ 0 h 1175"/>
                  <a:gd name="T82" fmla="*/ 0 w 2994"/>
                  <a:gd name="T83" fmla="*/ 0 h 1175"/>
                  <a:gd name="T84" fmla="*/ 0 w 2994"/>
                  <a:gd name="T85" fmla="*/ 0 h 1175"/>
                  <a:gd name="T86" fmla="*/ 0 w 2994"/>
                  <a:gd name="T87" fmla="*/ 0 h 1175"/>
                  <a:gd name="T88" fmla="*/ 0 w 2994"/>
                  <a:gd name="T89" fmla="*/ 0 h 1175"/>
                  <a:gd name="T90" fmla="*/ 0 w 2994"/>
                  <a:gd name="T91" fmla="*/ 0 h 1175"/>
                  <a:gd name="T92" fmla="*/ 0 w 2994"/>
                  <a:gd name="T93" fmla="*/ 0 h 1175"/>
                  <a:gd name="T94" fmla="*/ 0 w 2994"/>
                  <a:gd name="T95" fmla="*/ 0 h 1175"/>
                  <a:gd name="T96" fmla="*/ 0 w 2994"/>
                  <a:gd name="T97" fmla="*/ 0 h 1175"/>
                  <a:gd name="T98" fmla="*/ 0 w 2994"/>
                  <a:gd name="T99" fmla="*/ 0 h 1175"/>
                  <a:gd name="T100" fmla="*/ 0 w 2994"/>
                  <a:gd name="T101" fmla="*/ 0 h 1175"/>
                  <a:gd name="T102" fmla="*/ 0 w 2994"/>
                  <a:gd name="T103" fmla="*/ 0 h 1175"/>
                  <a:gd name="T104" fmla="*/ 0 w 2994"/>
                  <a:gd name="T105" fmla="*/ 0 h 1175"/>
                  <a:gd name="T106" fmla="*/ 0 w 2994"/>
                  <a:gd name="T107" fmla="*/ 0 h 1175"/>
                  <a:gd name="T108" fmla="*/ 0 w 2994"/>
                  <a:gd name="T109" fmla="*/ 0 h 1175"/>
                  <a:gd name="T110" fmla="*/ 0 w 2994"/>
                  <a:gd name="T111" fmla="*/ 0 h 1175"/>
                  <a:gd name="T112" fmla="*/ 0 w 2994"/>
                  <a:gd name="T113" fmla="*/ 0 h 1175"/>
                  <a:gd name="T114" fmla="*/ 0 w 2994"/>
                  <a:gd name="T115" fmla="*/ 0 h 1175"/>
                  <a:gd name="T116" fmla="*/ 0 w 2994"/>
                  <a:gd name="T117" fmla="*/ 0 h 1175"/>
                  <a:gd name="T118" fmla="*/ 0 w 2994"/>
                  <a:gd name="T119" fmla="*/ 0 h 117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94"/>
                  <a:gd name="T181" fmla="*/ 0 h 1175"/>
                  <a:gd name="T182" fmla="*/ 2994 w 2994"/>
                  <a:gd name="T183" fmla="*/ 1175 h 117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94" h="1175">
                    <a:moveTo>
                      <a:pt x="148" y="1146"/>
                    </a:moveTo>
                    <a:lnTo>
                      <a:pt x="148" y="1146"/>
                    </a:lnTo>
                    <a:lnTo>
                      <a:pt x="136" y="1113"/>
                    </a:lnTo>
                    <a:lnTo>
                      <a:pt x="126" y="1080"/>
                    </a:lnTo>
                    <a:lnTo>
                      <a:pt x="117" y="1048"/>
                    </a:lnTo>
                    <a:lnTo>
                      <a:pt x="107" y="1016"/>
                    </a:lnTo>
                    <a:lnTo>
                      <a:pt x="101" y="986"/>
                    </a:lnTo>
                    <a:lnTo>
                      <a:pt x="94" y="956"/>
                    </a:lnTo>
                    <a:lnTo>
                      <a:pt x="90" y="927"/>
                    </a:lnTo>
                    <a:lnTo>
                      <a:pt x="86" y="898"/>
                    </a:lnTo>
                    <a:lnTo>
                      <a:pt x="82" y="870"/>
                    </a:lnTo>
                    <a:lnTo>
                      <a:pt x="81" y="842"/>
                    </a:lnTo>
                    <a:lnTo>
                      <a:pt x="81" y="816"/>
                    </a:lnTo>
                    <a:lnTo>
                      <a:pt x="81" y="789"/>
                    </a:lnTo>
                    <a:lnTo>
                      <a:pt x="82" y="763"/>
                    </a:lnTo>
                    <a:lnTo>
                      <a:pt x="85" y="738"/>
                    </a:lnTo>
                    <a:lnTo>
                      <a:pt x="88" y="714"/>
                    </a:lnTo>
                    <a:lnTo>
                      <a:pt x="92" y="690"/>
                    </a:lnTo>
                    <a:lnTo>
                      <a:pt x="97" y="667"/>
                    </a:lnTo>
                    <a:lnTo>
                      <a:pt x="103" y="644"/>
                    </a:lnTo>
                    <a:lnTo>
                      <a:pt x="110" y="622"/>
                    </a:lnTo>
                    <a:lnTo>
                      <a:pt x="118" y="601"/>
                    </a:lnTo>
                    <a:lnTo>
                      <a:pt x="126" y="579"/>
                    </a:lnTo>
                    <a:lnTo>
                      <a:pt x="136" y="558"/>
                    </a:lnTo>
                    <a:lnTo>
                      <a:pt x="146" y="538"/>
                    </a:lnTo>
                    <a:lnTo>
                      <a:pt x="158" y="519"/>
                    </a:lnTo>
                    <a:lnTo>
                      <a:pt x="169" y="499"/>
                    </a:lnTo>
                    <a:lnTo>
                      <a:pt x="183" y="480"/>
                    </a:lnTo>
                    <a:lnTo>
                      <a:pt x="196" y="462"/>
                    </a:lnTo>
                    <a:lnTo>
                      <a:pt x="210" y="445"/>
                    </a:lnTo>
                    <a:lnTo>
                      <a:pt x="225" y="428"/>
                    </a:lnTo>
                    <a:lnTo>
                      <a:pt x="241" y="410"/>
                    </a:lnTo>
                    <a:lnTo>
                      <a:pt x="258" y="395"/>
                    </a:lnTo>
                    <a:lnTo>
                      <a:pt x="275" y="377"/>
                    </a:lnTo>
                    <a:lnTo>
                      <a:pt x="294" y="362"/>
                    </a:lnTo>
                    <a:lnTo>
                      <a:pt x="312" y="347"/>
                    </a:lnTo>
                    <a:lnTo>
                      <a:pt x="332" y="333"/>
                    </a:lnTo>
                    <a:lnTo>
                      <a:pt x="352" y="318"/>
                    </a:lnTo>
                    <a:lnTo>
                      <a:pt x="373" y="305"/>
                    </a:lnTo>
                    <a:lnTo>
                      <a:pt x="394" y="290"/>
                    </a:lnTo>
                    <a:lnTo>
                      <a:pt x="416" y="277"/>
                    </a:lnTo>
                    <a:lnTo>
                      <a:pt x="440" y="265"/>
                    </a:lnTo>
                    <a:lnTo>
                      <a:pt x="462" y="253"/>
                    </a:lnTo>
                    <a:lnTo>
                      <a:pt x="488" y="242"/>
                    </a:lnTo>
                    <a:lnTo>
                      <a:pt x="511" y="230"/>
                    </a:lnTo>
                    <a:lnTo>
                      <a:pt x="536" y="219"/>
                    </a:lnTo>
                    <a:lnTo>
                      <a:pt x="589" y="199"/>
                    </a:lnTo>
                    <a:lnTo>
                      <a:pt x="643" y="179"/>
                    </a:lnTo>
                    <a:lnTo>
                      <a:pt x="699" y="162"/>
                    </a:lnTo>
                    <a:lnTo>
                      <a:pt x="757" y="148"/>
                    </a:lnTo>
                    <a:lnTo>
                      <a:pt x="816" y="133"/>
                    </a:lnTo>
                    <a:lnTo>
                      <a:pt x="878" y="121"/>
                    </a:lnTo>
                    <a:lnTo>
                      <a:pt x="940" y="111"/>
                    </a:lnTo>
                    <a:lnTo>
                      <a:pt x="1004" y="102"/>
                    </a:lnTo>
                    <a:lnTo>
                      <a:pt x="1070" y="95"/>
                    </a:lnTo>
                    <a:lnTo>
                      <a:pt x="1134" y="88"/>
                    </a:lnTo>
                    <a:lnTo>
                      <a:pt x="1202" y="84"/>
                    </a:lnTo>
                    <a:lnTo>
                      <a:pt x="1269" y="82"/>
                    </a:lnTo>
                    <a:lnTo>
                      <a:pt x="1336" y="80"/>
                    </a:lnTo>
                    <a:lnTo>
                      <a:pt x="1405" y="80"/>
                    </a:lnTo>
                    <a:lnTo>
                      <a:pt x="1474" y="82"/>
                    </a:lnTo>
                    <a:lnTo>
                      <a:pt x="1544" y="84"/>
                    </a:lnTo>
                    <a:lnTo>
                      <a:pt x="1612" y="88"/>
                    </a:lnTo>
                    <a:lnTo>
                      <a:pt x="1681" y="94"/>
                    </a:lnTo>
                    <a:lnTo>
                      <a:pt x="1748" y="100"/>
                    </a:lnTo>
                    <a:lnTo>
                      <a:pt x="1817" y="108"/>
                    </a:lnTo>
                    <a:lnTo>
                      <a:pt x="1884" y="117"/>
                    </a:lnTo>
                    <a:lnTo>
                      <a:pt x="1951" y="128"/>
                    </a:lnTo>
                    <a:lnTo>
                      <a:pt x="2017" y="140"/>
                    </a:lnTo>
                    <a:lnTo>
                      <a:pt x="2082" y="152"/>
                    </a:lnTo>
                    <a:lnTo>
                      <a:pt x="2145" y="166"/>
                    </a:lnTo>
                    <a:lnTo>
                      <a:pt x="2209" y="181"/>
                    </a:lnTo>
                    <a:lnTo>
                      <a:pt x="2270" y="197"/>
                    </a:lnTo>
                    <a:lnTo>
                      <a:pt x="2330" y="214"/>
                    </a:lnTo>
                    <a:lnTo>
                      <a:pt x="2388" y="231"/>
                    </a:lnTo>
                    <a:lnTo>
                      <a:pt x="2445" y="249"/>
                    </a:lnTo>
                    <a:lnTo>
                      <a:pt x="2499" y="269"/>
                    </a:lnTo>
                    <a:lnTo>
                      <a:pt x="2552" y="290"/>
                    </a:lnTo>
                    <a:lnTo>
                      <a:pt x="2602" y="311"/>
                    </a:lnTo>
                    <a:lnTo>
                      <a:pt x="2651" y="334"/>
                    </a:lnTo>
                    <a:lnTo>
                      <a:pt x="2696" y="356"/>
                    </a:lnTo>
                    <a:lnTo>
                      <a:pt x="2739" y="380"/>
                    </a:lnTo>
                    <a:lnTo>
                      <a:pt x="2779" y="404"/>
                    </a:lnTo>
                    <a:lnTo>
                      <a:pt x="2816" y="429"/>
                    </a:lnTo>
                    <a:lnTo>
                      <a:pt x="2850" y="454"/>
                    </a:lnTo>
                    <a:lnTo>
                      <a:pt x="2882" y="480"/>
                    </a:lnTo>
                    <a:lnTo>
                      <a:pt x="2895" y="492"/>
                    </a:lnTo>
                    <a:lnTo>
                      <a:pt x="2910" y="506"/>
                    </a:lnTo>
                    <a:lnTo>
                      <a:pt x="2922" y="519"/>
                    </a:lnTo>
                    <a:lnTo>
                      <a:pt x="2934" y="532"/>
                    </a:lnTo>
                    <a:lnTo>
                      <a:pt x="2994" y="479"/>
                    </a:lnTo>
                    <a:lnTo>
                      <a:pt x="2981" y="465"/>
                    </a:lnTo>
                    <a:lnTo>
                      <a:pt x="2967" y="449"/>
                    </a:lnTo>
                    <a:lnTo>
                      <a:pt x="2951" y="434"/>
                    </a:lnTo>
                    <a:lnTo>
                      <a:pt x="2934" y="420"/>
                    </a:lnTo>
                    <a:lnTo>
                      <a:pt x="2899" y="391"/>
                    </a:lnTo>
                    <a:lnTo>
                      <a:pt x="2862" y="363"/>
                    </a:lnTo>
                    <a:lnTo>
                      <a:pt x="2821" y="337"/>
                    </a:lnTo>
                    <a:lnTo>
                      <a:pt x="2779" y="310"/>
                    </a:lnTo>
                    <a:lnTo>
                      <a:pt x="2733" y="285"/>
                    </a:lnTo>
                    <a:lnTo>
                      <a:pt x="2685" y="261"/>
                    </a:lnTo>
                    <a:lnTo>
                      <a:pt x="2635" y="238"/>
                    </a:lnTo>
                    <a:lnTo>
                      <a:pt x="2582" y="216"/>
                    </a:lnTo>
                    <a:lnTo>
                      <a:pt x="2527" y="194"/>
                    </a:lnTo>
                    <a:lnTo>
                      <a:pt x="2472" y="174"/>
                    </a:lnTo>
                    <a:lnTo>
                      <a:pt x="2412" y="154"/>
                    </a:lnTo>
                    <a:lnTo>
                      <a:pt x="2353" y="136"/>
                    </a:lnTo>
                    <a:lnTo>
                      <a:pt x="2291" y="119"/>
                    </a:lnTo>
                    <a:lnTo>
                      <a:pt x="2227" y="103"/>
                    </a:lnTo>
                    <a:lnTo>
                      <a:pt x="2164" y="87"/>
                    </a:lnTo>
                    <a:lnTo>
                      <a:pt x="2098" y="74"/>
                    </a:lnTo>
                    <a:lnTo>
                      <a:pt x="2032" y="61"/>
                    </a:lnTo>
                    <a:lnTo>
                      <a:pt x="1963" y="49"/>
                    </a:lnTo>
                    <a:lnTo>
                      <a:pt x="1896" y="38"/>
                    </a:lnTo>
                    <a:lnTo>
                      <a:pt x="1827" y="29"/>
                    </a:lnTo>
                    <a:lnTo>
                      <a:pt x="1757" y="21"/>
                    </a:lnTo>
                    <a:lnTo>
                      <a:pt x="1687" y="14"/>
                    </a:lnTo>
                    <a:lnTo>
                      <a:pt x="1617" y="8"/>
                    </a:lnTo>
                    <a:lnTo>
                      <a:pt x="1546" y="4"/>
                    </a:lnTo>
                    <a:lnTo>
                      <a:pt x="1476" y="1"/>
                    </a:lnTo>
                    <a:lnTo>
                      <a:pt x="1406" y="0"/>
                    </a:lnTo>
                    <a:lnTo>
                      <a:pt x="1336" y="0"/>
                    </a:lnTo>
                    <a:lnTo>
                      <a:pt x="1266" y="1"/>
                    </a:lnTo>
                    <a:lnTo>
                      <a:pt x="1198" y="4"/>
                    </a:lnTo>
                    <a:lnTo>
                      <a:pt x="1129" y="9"/>
                    </a:lnTo>
                    <a:lnTo>
                      <a:pt x="1062" y="14"/>
                    </a:lnTo>
                    <a:lnTo>
                      <a:pt x="994" y="22"/>
                    </a:lnTo>
                    <a:lnTo>
                      <a:pt x="928" y="32"/>
                    </a:lnTo>
                    <a:lnTo>
                      <a:pt x="864" y="42"/>
                    </a:lnTo>
                    <a:lnTo>
                      <a:pt x="800" y="55"/>
                    </a:lnTo>
                    <a:lnTo>
                      <a:pt x="738" y="70"/>
                    </a:lnTo>
                    <a:lnTo>
                      <a:pt x="678" y="86"/>
                    </a:lnTo>
                    <a:lnTo>
                      <a:pt x="618" y="104"/>
                    </a:lnTo>
                    <a:lnTo>
                      <a:pt x="561" y="124"/>
                    </a:lnTo>
                    <a:lnTo>
                      <a:pt x="506" y="145"/>
                    </a:lnTo>
                    <a:lnTo>
                      <a:pt x="480" y="157"/>
                    </a:lnTo>
                    <a:lnTo>
                      <a:pt x="453" y="169"/>
                    </a:lnTo>
                    <a:lnTo>
                      <a:pt x="427" y="182"/>
                    </a:lnTo>
                    <a:lnTo>
                      <a:pt x="402" y="194"/>
                    </a:lnTo>
                    <a:lnTo>
                      <a:pt x="377" y="209"/>
                    </a:lnTo>
                    <a:lnTo>
                      <a:pt x="353" y="222"/>
                    </a:lnTo>
                    <a:lnTo>
                      <a:pt x="329" y="236"/>
                    </a:lnTo>
                    <a:lnTo>
                      <a:pt x="307" y="252"/>
                    </a:lnTo>
                    <a:lnTo>
                      <a:pt x="284" y="268"/>
                    </a:lnTo>
                    <a:lnTo>
                      <a:pt x="263" y="284"/>
                    </a:lnTo>
                    <a:lnTo>
                      <a:pt x="242" y="301"/>
                    </a:lnTo>
                    <a:lnTo>
                      <a:pt x="222" y="318"/>
                    </a:lnTo>
                    <a:lnTo>
                      <a:pt x="202" y="337"/>
                    </a:lnTo>
                    <a:lnTo>
                      <a:pt x="184" y="355"/>
                    </a:lnTo>
                    <a:lnTo>
                      <a:pt x="165" y="374"/>
                    </a:lnTo>
                    <a:lnTo>
                      <a:pt x="148" y="393"/>
                    </a:lnTo>
                    <a:lnTo>
                      <a:pt x="132" y="413"/>
                    </a:lnTo>
                    <a:lnTo>
                      <a:pt x="117" y="434"/>
                    </a:lnTo>
                    <a:lnTo>
                      <a:pt x="102" y="455"/>
                    </a:lnTo>
                    <a:lnTo>
                      <a:pt x="89" y="478"/>
                    </a:lnTo>
                    <a:lnTo>
                      <a:pt x="76" y="500"/>
                    </a:lnTo>
                    <a:lnTo>
                      <a:pt x="64" y="524"/>
                    </a:lnTo>
                    <a:lnTo>
                      <a:pt x="53" y="548"/>
                    </a:lnTo>
                    <a:lnTo>
                      <a:pt x="43" y="571"/>
                    </a:lnTo>
                    <a:lnTo>
                      <a:pt x="33" y="597"/>
                    </a:lnTo>
                    <a:lnTo>
                      <a:pt x="26" y="622"/>
                    </a:lnTo>
                    <a:lnTo>
                      <a:pt x="19" y="648"/>
                    </a:lnTo>
                    <a:lnTo>
                      <a:pt x="14" y="674"/>
                    </a:lnTo>
                    <a:lnTo>
                      <a:pt x="8" y="702"/>
                    </a:lnTo>
                    <a:lnTo>
                      <a:pt x="4" y="730"/>
                    </a:lnTo>
                    <a:lnTo>
                      <a:pt x="2" y="758"/>
                    </a:lnTo>
                    <a:lnTo>
                      <a:pt x="0" y="787"/>
                    </a:lnTo>
                    <a:lnTo>
                      <a:pt x="0" y="816"/>
                    </a:lnTo>
                    <a:lnTo>
                      <a:pt x="0" y="846"/>
                    </a:lnTo>
                    <a:lnTo>
                      <a:pt x="3" y="876"/>
                    </a:lnTo>
                    <a:lnTo>
                      <a:pt x="6" y="907"/>
                    </a:lnTo>
                    <a:lnTo>
                      <a:pt x="10" y="938"/>
                    </a:lnTo>
                    <a:lnTo>
                      <a:pt x="16" y="970"/>
                    </a:lnTo>
                    <a:lnTo>
                      <a:pt x="22" y="1003"/>
                    </a:lnTo>
                    <a:lnTo>
                      <a:pt x="30" y="1036"/>
                    </a:lnTo>
                    <a:lnTo>
                      <a:pt x="39" y="1070"/>
                    </a:lnTo>
                    <a:lnTo>
                      <a:pt x="49" y="1105"/>
                    </a:lnTo>
                    <a:lnTo>
                      <a:pt x="61" y="1139"/>
                    </a:lnTo>
                    <a:lnTo>
                      <a:pt x="74" y="1175"/>
                    </a:lnTo>
                    <a:lnTo>
                      <a:pt x="148" y="114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4" name="Freeform 2381"/>
              <p:cNvSpPr>
                <a:spLocks/>
              </p:cNvSpPr>
              <p:nvPr/>
            </p:nvSpPr>
            <p:spPr bwMode="auto">
              <a:xfrm>
                <a:off x="1171" y="1804"/>
                <a:ext cx="344" cy="343"/>
              </a:xfrm>
              <a:custGeom>
                <a:avLst/>
                <a:gdLst>
                  <a:gd name="T0" fmla="*/ 0 w 1377"/>
                  <a:gd name="T1" fmla="*/ 0 h 1371"/>
                  <a:gd name="T2" fmla="*/ 0 w 1377"/>
                  <a:gd name="T3" fmla="*/ 0 h 1371"/>
                  <a:gd name="T4" fmla="*/ 0 w 1377"/>
                  <a:gd name="T5" fmla="*/ 0 h 1371"/>
                  <a:gd name="T6" fmla="*/ 0 w 1377"/>
                  <a:gd name="T7" fmla="*/ 0 h 1371"/>
                  <a:gd name="T8" fmla="*/ 0 w 1377"/>
                  <a:gd name="T9" fmla="*/ 0 h 1371"/>
                  <a:gd name="T10" fmla="*/ 0 w 1377"/>
                  <a:gd name="T11" fmla="*/ 0 h 1371"/>
                  <a:gd name="T12" fmla="*/ 0 w 1377"/>
                  <a:gd name="T13" fmla="*/ 0 h 1371"/>
                  <a:gd name="T14" fmla="*/ 0 w 1377"/>
                  <a:gd name="T15" fmla="*/ 0 h 1371"/>
                  <a:gd name="T16" fmla="*/ 0 w 1377"/>
                  <a:gd name="T17" fmla="*/ 0 h 1371"/>
                  <a:gd name="T18" fmla="*/ 0 w 1377"/>
                  <a:gd name="T19" fmla="*/ 0 h 1371"/>
                  <a:gd name="T20" fmla="*/ 0 w 1377"/>
                  <a:gd name="T21" fmla="*/ 0 h 1371"/>
                  <a:gd name="T22" fmla="*/ 0 w 1377"/>
                  <a:gd name="T23" fmla="*/ 0 h 1371"/>
                  <a:gd name="T24" fmla="*/ 0 w 1377"/>
                  <a:gd name="T25" fmla="*/ 0 h 1371"/>
                  <a:gd name="T26" fmla="*/ 0 w 1377"/>
                  <a:gd name="T27" fmla="*/ 0 h 1371"/>
                  <a:gd name="T28" fmla="*/ 0 w 1377"/>
                  <a:gd name="T29" fmla="*/ 0 h 1371"/>
                  <a:gd name="T30" fmla="*/ 0 w 1377"/>
                  <a:gd name="T31" fmla="*/ 0 h 1371"/>
                  <a:gd name="T32" fmla="*/ 0 w 1377"/>
                  <a:gd name="T33" fmla="*/ 0 h 1371"/>
                  <a:gd name="T34" fmla="*/ 0 w 1377"/>
                  <a:gd name="T35" fmla="*/ 0 h 1371"/>
                  <a:gd name="T36" fmla="*/ 0 w 1377"/>
                  <a:gd name="T37" fmla="*/ 0 h 1371"/>
                  <a:gd name="T38" fmla="*/ 0 w 1377"/>
                  <a:gd name="T39" fmla="*/ 0 h 1371"/>
                  <a:gd name="T40" fmla="*/ 0 w 1377"/>
                  <a:gd name="T41" fmla="*/ 0 h 1371"/>
                  <a:gd name="T42" fmla="*/ 0 w 1377"/>
                  <a:gd name="T43" fmla="*/ 0 h 1371"/>
                  <a:gd name="T44" fmla="*/ 0 w 1377"/>
                  <a:gd name="T45" fmla="*/ 0 h 1371"/>
                  <a:gd name="T46" fmla="*/ 0 w 1377"/>
                  <a:gd name="T47" fmla="*/ 0 h 1371"/>
                  <a:gd name="T48" fmla="*/ 0 w 1377"/>
                  <a:gd name="T49" fmla="*/ 0 h 1371"/>
                  <a:gd name="T50" fmla="*/ 0 w 1377"/>
                  <a:gd name="T51" fmla="*/ 0 h 1371"/>
                  <a:gd name="T52" fmla="*/ 0 w 1377"/>
                  <a:gd name="T53" fmla="*/ 0 h 1371"/>
                  <a:gd name="T54" fmla="*/ 0 w 1377"/>
                  <a:gd name="T55" fmla="*/ 0 h 1371"/>
                  <a:gd name="T56" fmla="*/ 0 w 1377"/>
                  <a:gd name="T57" fmla="*/ 0 h 1371"/>
                  <a:gd name="T58" fmla="*/ 0 w 1377"/>
                  <a:gd name="T59" fmla="*/ 0 h 1371"/>
                  <a:gd name="T60" fmla="*/ 0 w 1377"/>
                  <a:gd name="T61" fmla="*/ 0 h 1371"/>
                  <a:gd name="T62" fmla="*/ 0 w 1377"/>
                  <a:gd name="T63" fmla="*/ 0 h 1371"/>
                  <a:gd name="T64" fmla="*/ 0 w 1377"/>
                  <a:gd name="T65" fmla="*/ 0 h 1371"/>
                  <a:gd name="T66" fmla="*/ 0 w 1377"/>
                  <a:gd name="T67" fmla="*/ 0 h 1371"/>
                  <a:gd name="T68" fmla="*/ 0 w 1377"/>
                  <a:gd name="T69" fmla="*/ 0 h 1371"/>
                  <a:gd name="T70" fmla="*/ 0 w 1377"/>
                  <a:gd name="T71" fmla="*/ 0 h 1371"/>
                  <a:gd name="T72" fmla="*/ 0 w 1377"/>
                  <a:gd name="T73" fmla="*/ 0 h 1371"/>
                  <a:gd name="T74" fmla="*/ 0 w 1377"/>
                  <a:gd name="T75" fmla="*/ 0 h 1371"/>
                  <a:gd name="T76" fmla="*/ 0 w 1377"/>
                  <a:gd name="T77" fmla="*/ 0 h 1371"/>
                  <a:gd name="T78" fmla="*/ 0 w 1377"/>
                  <a:gd name="T79" fmla="*/ 0 h 1371"/>
                  <a:gd name="T80" fmla="*/ 0 w 1377"/>
                  <a:gd name="T81" fmla="*/ 0 h 1371"/>
                  <a:gd name="T82" fmla="*/ 0 w 1377"/>
                  <a:gd name="T83" fmla="*/ 0 h 1371"/>
                  <a:gd name="T84" fmla="*/ 0 w 1377"/>
                  <a:gd name="T85" fmla="*/ 0 h 1371"/>
                  <a:gd name="T86" fmla="*/ 0 w 1377"/>
                  <a:gd name="T87" fmla="*/ 0 h 1371"/>
                  <a:gd name="T88" fmla="*/ 0 w 1377"/>
                  <a:gd name="T89" fmla="*/ 0 h 1371"/>
                  <a:gd name="T90" fmla="*/ 0 w 1377"/>
                  <a:gd name="T91" fmla="*/ 0 h 13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77"/>
                  <a:gd name="T139" fmla="*/ 0 h 1371"/>
                  <a:gd name="T140" fmla="*/ 1377 w 1377"/>
                  <a:gd name="T141" fmla="*/ 1371 h 137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77" h="1371">
                    <a:moveTo>
                      <a:pt x="46" y="1371"/>
                    </a:moveTo>
                    <a:lnTo>
                      <a:pt x="46" y="1371"/>
                    </a:lnTo>
                    <a:lnTo>
                      <a:pt x="82" y="1347"/>
                    </a:lnTo>
                    <a:lnTo>
                      <a:pt x="121" y="1324"/>
                    </a:lnTo>
                    <a:lnTo>
                      <a:pt x="166" y="1300"/>
                    </a:lnTo>
                    <a:lnTo>
                      <a:pt x="214" y="1275"/>
                    </a:lnTo>
                    <a:lnTo>
                      <a:pt x="321" y="1223"/>
                    </a:lnTo>
                    <a:lnTo>
                      <a:pt x="436" y="1169"/>
                    </a:lnTo>
                    <a:lnTo>
                      <a:pt x="558" y="1112"/>
                    </a:lnTo>
                    <a:lnTo>
                      <a:pt x="684" y="1050"/>
                    </a:lnTo>
                    <a:lnTo>
                      <a:pt x="746" y="1017"/>
                    </a:lnTo>
                    <a:lnTo>
                      <a:pt x="808" y="983"/>
                    </a:lnTo>
                    <a:lnTo>
                      <a:pt x="870" y="947"/>
                    </a:lnTo>
                    <a:lnTo>
                      <a:pt x="929" y="910"/>
                    </a:lnTo>
                    <a:lnTo>
                      <a:pt x="958" y="892"/>
                    </a:lnTo>
                    <a:lnTo>
                      <a:pt x="986" y="872"/>
                    </a:lnTo>
                    <a:lnTo>
                      <a:pt x="1015" y="852"/>
                    </a:lnTo>
                    <a:lnTo>
                      <a:pt x="1043" y="831"/>
                    </a:lnTo>
                    <a:lnTo>
                      <a:pt x="1069" y="810"/>
                    </a:lnTo>
                    <a:lnTo>
                      <a:pt x="1096" y="789"/>
                    </a:lnTo>
                    <a:lnTo>
                      <a:pt x="1121" y="767"/>
                    </a:lnTo>
                    <a:lnTo>
                      <a:pt x="1146" y="744"/>
                    </a:lnTo>
                    <a:lnTo>
                      <a:pt x="1168" y="720"/>
                    </a:lnTo>
                    <a:lnTo>
                      <a:pt x="1192" y="697"/>
                    </a:lnTo>
                    <a:lnTo>
                      <a:pt x="1213" y="672"/>
                    </a:lnTo>
                    <a:lnTo>
                      <a:pt x="1234" y="646"/>
                    </a:lnTo>
                    <a:lnTo>
                      <a:pt x="1254" y="621"/>
                    </a:lnTo>
                    <a:lnTo>
                      <a:pt x="1271" y="595"/>
                    </a:lnTo>
                    <a:lnTo>
                      <a:pt x="1288" y="567"/>
                    </a:lnTo>
                    <a:lnTo>
                      <a:pt x="1304" y="540"/>
                    </a:lnTo>
                    <a:lnTo>
                      <a:pt x="1319" y="512"/>
                    </a:lnTo>
                    <a:lnTo>
                      <a:pt x="1332" y="481"/>
                    </a:lnTo>
                    <a:lnTo>
                      <a:pt x="1344" y="452"/>
                    </a:lnTo>
                    <a:lnTo>
                      <a:pt x="1353" y="421"/>
                    </a:lnTo>
                    <a:lnTo>
                      <a:pt x="1361" y="390"/>
                    </a:lnTo>
                    <a:lnTo>
                      <a:pt x="1368" y="357"/>
                    </a:lnTo>
                    <a:lnTo>
                      <a:pt x="1373" y="324"/>
                    </a:lnTo>
                    <a:lnTo>
                      <a:pt x="1375" y="291"/>
                    </a:lnTo>
                    <a:lnTo>
                      <a:pt x="1377" y="257"/>
                    </a:lnTo>
                    <a:lnTo>
                      <a:pt x="1375" y="223"/>
                    </a:lnTo>
                    <a:lnTo>
                      <a:pt x="1372" y="187"/>
                    </a:lnTo>
                    <a:lnTo>
                      <a:pt x="1368" y="151"/>
                    </a:lnTo>
                    <a:lnTo>
                      <a:pt x="1360" y="115"/>
                    </a:lnTo>
                    <a:lnTo>
                      <a:pt x="1350" y="78"/>
                    </a:lnTo>
                    <a:lnTo>
                      <a:pt x="1340" y="39"/>
                    </a:lnTo>
                    <a:lnTo>
                      <a:pt x="1325" y="0"/>
                    </a:lnTo>
                    <a:lnTo>
                      <a:pt x="1251" y="29"/>
                    </a:lnTo>
                    <a:lnTo>
                      <a:pt x="1263" y="63"/>
                    </a:lnTo>
                    <a:lnTo>
                      <a:pt x="1274" y="97"/>
                    </a:lnTo>
                    <a:lnTo>
                      <a:pt x="1282" y="132"/>
                    </a:lnTo>
                    <a:lnTo>
                      <a:pt x="1288" y="165"/>
                    </a:lnTo>
                    <a:lnTo>
                      <a:pt x="1292" y="196"/>
                    </a:lnTo>
                    <a:lnTo>
                      <a:pt x="1295" y="227"/>
                    </a:lnTo>
                    <a:lnTo>
                      <a:pt x="1296" y="257"/>
                    </a:lnTo>
                    <a:lnTo>
                      <a:pt x="1295" y="287"/>
                    </a:lnTo>
                    <a:lnTo>
                      <a:pt x="1292" y="316"/>
                    </a:lnTo>
                    <a:lnTo>
                      <a:pt x="1288" y="344"/>
                    </a:lnTo>
                    <a:lnTo>
                      <a:pt x="1283" y="372"/>
                    </a:lnTo>
                    <a:lnTo>
                      <a:pt x="1276" y="400"/>
                    </a:lnTo>
                    <a:lnTo>
                      <a:pt x="1267" y="426"/>
                    </a:lnTo>
                    <a:lnTo>
                      <a:pt x="1258" y="451"/>
                    </a:lnTo>
                    <a:lnTo>
                      <a:pt x="1246" y="478"/>
                    </a:lnTo>
                    <a:lnTo>
                      <a:pt x="1234" y="503"/>
                    </a:lnTo>
                    <a:lnTo>
                      <a:pt x="1220" y="526"/>
                    </a:lnTo>
                    <a:lnTo>
                      <a:pt x="1205" y="550"/>
                    </a:lnTo>
                    <a:lnTo>
                      <a:pt x="1188" y="574"/>
                    </a:lnTo>
                    <a:lnTo>
                      <a:pt x="1171" y="598"/>
                    </a:lnTo>
                    <a:lnTo>
                      <a:pt x="1152" y="620"/>
                    </a:lnTo>
                    <a:lnTo>
                      <a:pt x="1133" y="643"/>
                    </a:lnTo>
                    <a:lnTo>
                      <a:pt x="1111" y="664"/>
                    </a:lnTo>
                    <a:lnTo>
                      <a:pt x="1090" y="686"/>
                    </a:lnTo>
                    <a:lnTo>
                      <a:pt x="1067" y="707"/>
                    </a:lnTo>
                    <a:lnTo>
                      <a:pt x="1043" y="727"/>
                    </a:lnTo>
                    <a:lnTo>
                      <a:pt x="1019" y="748"/>
                    </a:lnTo>
                    <a:lnTo>
                      <a:pt x="994" y="768"/>
                    </a:lnTo>
                    <a:lnTo>
                      <a:pt x="968" y="788"/>
                    </a:lnTo>
                    <a:lnTo>
                      <a:pt x="941" y="806"/>
                    </a:lnTo>
                    <a:lnTo>
                      <a:pt x="913" y="825"/>
                    </a:lnTo>
                    <a:lnTo>
                      <a:pt x="886" y="843"/>
                    </a:lnTo>
                    <a:lnTo>
                      <a:pt x="828" y="879"/>
                    </a:lnTo>
                    <a:lnTo>
                      <a:pt x="768" y="914"/>
                    </a:lnTo>
                    <a:lnTo>
                      <a:pt x="709" y="947"/>
                    </a:lnTo>
                    <a:lnTo>
                      <a:pt x="647" y="979"/>
                    </a:lnTo>
                    <a:lnTo>
                      <a:pt x="524" y="1040"/>
                    </a:lnTo>
                    <a:lnTo>
                      <a:pt x="403" y="1097"/>
                    </a:lnTo>
                    <a:lnTo>
                      <a:pt x="286" y="1151"/>
                    </a:lnTo>
                    <a:lnTo>
                      <a:pt x="178" y="1204"/>
                    </a:lnTo>
                    <a:lnTo>
                      <a:pt x="128" y="1229"/>
                    </a:lnTo>
                    <a:lnTo>
                      <a:pt x="82" y="1254"/>
                    </a:lnTo>
                    <a:lnTo>
                      <a:pt x="40" y="1280"/>
                    </a:lnTo>
                    <a:lnTo>
                      <a:pt x="0" y="1305"/>
                    </a:lnTo>
                    <a:lnTo>
                      <a:pt x="46" y="137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5" name="Freeform 2382"/>
              <p:cNvSpPr>
                <a:spLocks/>
              </p:cNvSpPr>
              <p:nvPr/>
            </p:nvSpPr>
            <p:spPr bwMode="auto">
              <a:xfrm>
                <a:off x="855" y="2616"/>
                <a:ext cx="405" cy="705"/>
              </a:xfrm>
              <a:custGeom>
                <a:avLst/>
                <a:gdLst>
                  <a:gd name="T0" fmla="*/ 0 w 1617"/>
                  <a:gd name="T1" fmla="*/ 0 h 2818"/>
                  <a:gd name="T2" fmla="*/ 0 w 1617"/>
                  <a:gd name="T3" fmla="*/ 0 h 2818"/>
                  <a:gd name="T4" fmla="*/ 0 w 1617"/>
                  <a:gd name="T5" fmla="*/ 0 h 2818"/>
                  <a:gd name="T6" fmla="*/ 0 w 1617"/>
                  <a:gd name="T7" fmla="*/ 0 h 2818"/>
                  <a:gd name="T8" fmla="*/ 0 w 1617"/>
                  <a:gd name="T9" fmla="*/ 0 h 2818"/>
                  <a:gd name="T10" fmla="*/ 0 w 1617"/>
                  <a:gd name="T11" fmla="*/ 0 h 2818"/>
                  <a:gd name="T12" fmla="*/ 0 w 1617"/>
                  <a:gd name="T13" fmla="*/ 0 h 2818"/>
                  <a:gd name="T14" fmla="*/ 0 w 1617"/>
                  <a:gd name="T15" fmla="*/ 0 h 2818"/>
                  <a:gd name="T16" fmla="*/ 0 w 1617"/>
                  <a:gd name="T17" fmla="*/ 0 h 2818"/>
                  <a:gd name="T18" fmla="*/ 0 w 1617"/>
                  <a:gd name="T19" fmla="*/ 0 h 2818"/>
                  <a:gd name="T20" fmla="*/ 0 w 1617"/>
                  <a:gd name="T21" fmla="*/ 0 h 2818"/>
                  <a:gd name="T22" fmla="*/ 0 w 1617"/>
                  <a:gd name="T23" fmla="*/ 0 h 2818"/>
                  <a:gd name="T24" fmla="*/ 0 w 1617"/>
                  <a:gd name="T25" fmla="*/ 0 h 2818"/>
                  <a:gd name="T26" fmla="*/ 0 w 1617"/>
                  <a:gd name="T27" fmla="*/ 0 h 2818"/>
                  <a:gd name="T28" fmla="*/ 0 w 1617"/>
                  <a:gd name="T29" fmla="*/ 0 h 2818"/>
                  <a:gd name="T30" fmla="*/ 0 w 1617"/>
                  <a:gd name="T31" fmla="*/ 0 h 2818"/>
                  <a:gd name="T32" fmla="*/ 0 w 1617"/>
                  <a:gd name="T33" fmla="*/ 0 h 2818"/>
                  <a:gd name="T34" fmla="*/ 0 w 1617"/>
                  <a:gd name="T35" fmla="*/ 0 h 2818"/>
                  <a:gd name="T36" fmla="*/ 0 w 1617"/>
                  <a:gd name="T37" fmla="*/ 0 h 2818"/>
                  <a:gd name="T38" fmla="*/ 0 w 1617"/>
                  <a:gd name="T39" fmla="*/ 0 h 2818"/>
                  <a:gd name="T40" fmla="*/ 0 w 1617"/>
                  <a:gd name="T41" fmla="*/ 0 h 2818"/>
                  <a:gd name="T42" fmla="*/ 0 w 1617"/>
                  <a:gd name="T43" fmla="*/ 0 h 2818"/>
                  <a:gd name="T44" fmla="*/ 0 w 1617"/>
                  <a:gd name="T45" fmla="*/ 0 h 2818"/>
                  <a:gd name="T46" fmla="*/ 0 w 1617"/>
                  <a:gd name="T47" fmla="*/ 0 h 2818"/>
                  <a:gd name="T48" fmla="*/ 0 w 1617"/>
                  <a:gd name="T49" fmla="*/ 0 h 2818"/>
                  <a:gd name="T50" fmla="*/ 0 w 1617"/>
                  <a:gd name="T51" fmla="*/ 0 h 2818"/>
                  <a:gd name="T52" fmla="*/ 0 w 1617"/>
                  <a:gd name="T53" fmla="*/ 0 h 2818"/>
                  <a:gd name="T54" fmla="*/ 0 w 1617"/>
                  <a:gd name="T55" fmla="*/ 0 h 2818"/>
                  <a:gd name="T56" fmla="*/ 0 w 1617"/>
                  <a:gd name="T57" fmla="*/ 0 h 2818"/>
                  <a:gd name="T58" fmla="*/ 0 w 1617"/>
                  <a:gd name="T59" fmla="*/ 0 h 2818"/>
                  <a:gd name="T60" fmla="*/ 0 w 1617"/>
                  <a:gd name="T61" fmla="*/ 0 h 2818"/>
                  <a:gd name="T62" fmla="*/ 0 w 1617"/>
                  <a:gd name="T63" fmla="*/ 0 h 2818"/>
                  <a:gd name="T64" fmla="*/ 0 w 1617"/>
                  <a:gd name="T65" fmla="*/ 0 h 2818"/>
                  <a:gd name="T66" fmla="*/ 0 w 1617"/>
                  <a:gd name="T67" fmla="*/ 0 h 2818"/>
                  <a:gd name="T68" fmla="*/ 0 w 1617"/>
                  <a:gd name="T69" fmla="*/ 0 h 2818"/>
                  <a:gd name="T70" fmla="*/ 0 w 1617"/>
                  <a:gd name="T71" fmla="*/ 0 h 2818"/>
                  <a:gd name="T72" fmla="*/ 0 w 1617"/>
                  <a:gd name="T73" fmla="*/ 0 h 2818"/>
                  <a:gd name="T74" fmla="*/ 0 w 1617"/>
                  <a:gd name="T75" fmla="*/ 0 h 2818"/>
                  <a:gd name="T76" fmla="*/ 0 w 1617"/>
                  <a:gd name="T77" fmla="*/ 0 h 2818"/>
                  <a:gd name="T78" fmla="*/ 0 w 1617"/>
                  <a:gd name="T79" fmla="*/ 0 h 2818"/>
                  <a:gd name="T80" fmla="*/ 0 w 1617"/>
                  <a:gd name="T81" fmla="*/ 0 h 2818"/>
                  <a:gd name="T82" fmla="*/ 0 w 1617"/>
                  <a:gd name="T83" fmla="*/ 0 h 2818"/>
                  <a:gd name="T84" fmla="*/ 0 w 1617"/>
                  <a:gd name="T85" fmla="*/ 0 h 2818"/>
                  <a:gd name="T86" fmla="*/ 0 w 1617"/>
                  <a:gd name="T87" fmla="*/ 0 h 2818"/>
                  <a:gd name="T88" fmla="*/ 0 w 1617"/>
                  <a:gd name="T89" fmla="*/ 0 h 2818"/>
                  <a:gd name="T90" fmla="*/ 0 w 1617"/>
                  <a:gd name="T91" fmla="*/ 0 h 2818"/>
                  <a:gd name="T92" fmla="*/ 0 w 1617"/>
                  <a:gd name="T93" fmla="*/ 0 h 2818"/>
                  <a:gd name="T94" fmla="*/ 0 w 1617"/>
                  <a:gd name="T95" fmla="*/ 0 h 28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617"/>
                  <a:gd name="T145" fmla="*/ 0 h 2818"/>
                  <a:gd name="T146" fmla="*/ 1617 w 1617"/>
                  <a:gd name="T147" fmla="*/ 2818 h 28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617" h="2818">
                    <a:moveTo>
                      <a:pt x="1171" y="2780"/>
                    </a:moveTo>
                    <a:lnTo>
                      <a:pt x="1157" y="2818"/>
                    </a:lnTo>
                    <a:lnTo>
                      <a:pt x="1194" y="2786"/>
                    </a:lnTo>
                    <a:lnTo>
                      <a:pt x="1229" y="2755"/>
                    </a:lnTo>
                    <a:lnTo>
                      <a:pt x="1262" y="2723"/>
                    </a:lnTo>
                    <a:lnTo>
                      <a:pt x="1295" y="2693"/>
                    </a:lnTo>
                    <a:lnTo>
                      <a:pt x="1324" y="2662"/>
                    </a:lnTo>
                    <a:lnTo>
                      <a:pt x="1353" y="2631"/>
                    </a:lnTo>
                    <a:lnTo>
                      <a:pt x="1381" y="2600"/>
                    </a:lnTo>
                    <a:lnTo>
                      <a:pt x="1406" y="2570"/>
                    </a:lnTo>
                    <a:lnTo>
                      <a:pt x="1429" y="2539"/>
                    </a:lnTo>
                    <a:lnTo>
                      <a:pt x="1452" y="2510"/>
                    </a:lnTo>
                    <a:lnTo>
                      <a:pt x="1473" y="2480"/>
                    </a:lnTo>
                    <a:lnTo>
                      <a:pt x="1491" y="2451"/>
                    </a:lnTo>
                    <a:lnTo>
                      <a:pt x="1510" y="2421"/>
                    </a:lnTo>
                    <a:lnTo>
                      <a:pt x="1526" y="2392"/>
                    </a:lnTo>
                    <a:lnTo>
                      <a:pt x="1540" y="2363"/>
                    </a:lnTo>
                    <a:lnTo>
                      <a:pt x="1555" y="2334"/>
                    </a:lnTo>
                    <a:lnTo>
                      <a:pt x="1567" y="2305"/>
                    </a:lnTo>
                    <a:lnTo>
                      <a:pt x="1577" y="2275"/>
                    </a:lnTo>
                    <a:lnTo>
                      <a:pt x="1586" y="2248"/>
                    </a:lnTo>
                    <a:lnTo>
                      <a:pt x="1596" y="2219"/>
                    </a:lnTo>
                    <a:lnTo>
                      <a:pt x="1602" y="2191"/>
                    </a:lnTo>
                    <a:lnTo>
                      <a:pt x="1608" y="2162"/>
                    </a:lnTo>
                    <a:lnTo>
                      <a:pt x="1612" y="2134"/>
                    </a:lnTo>
                    <a:lnTo>
                      <a:pt x="1615" y="2107"/>
                    </a:lnTo>
                    <a:lnTo>
                      <a:pt x="1617" y="2079"/>
                    </a:lnTo>
                    <a:lnTo>
                      <a:pt x="1617" y="2051"/>
                    </a:lnTo>
                    <a:lnTo>
                      <a:pt x="1617" y="2025"/>
                    </a:lnTo>
                    <a:lnTo>
                      <a:pt x="1615" y="1997"/>
                    </a:lnTo>
                    <a:lnTo>
                      <a:pt x="1612" y="1971"/>
                    </a:lnTo>
                    <a:lnTo>
                      <a:pt x="1608" y="1944"/>
                    </a:lnTo>
                    <a:lnTo>
                      <a:pt x="1602" y="1918"/>
                    </a:lnTo>
                    <a:lnTo>
                      <a:pt x="1597" y="1891"/>
                    </a:lnTo>
                    <a:lnTo>
                      <a:pt x="1589" y="1866"/>
                    </a:lnTo>
                    <a:lnTo>
                      <a:pt x="1581" y="1840"/>
                    </a:lnTo>
                    <a:lnTo>
                      <a:pt x="1572" y="1815"/>
                    </a:lnTo>
                    <a:lnTo>
                      <a:pt x="1563" y="1790"/>
                    </a:lnTo>
                    <a:lnTo>
                      <a:pt x="1551" y="1765"/>
                    </a:lnTo>
                    <a:lnTo>
                      <a:pt x="1540" y="1740"/>
                    </a:lnTo>
                    <a:lnTo>
                      <a:pt x="1527" y="1716"/>
                    </a:lnTo>
                    <a:lnTo>
                      <a:pt x="1514" y="1692"/>
                    </a:lnTo>
                    <a:lnTo>
                      <a:pt x="1499" y="1667"/>
                    </a:lnTo>
                    <a:lnTo>
                      <a:pt x="1485" y="1643"/>
                    </a:lnTo>
                    <a:lnTo>
                      <a:pt x="1469" y="1619"/>
                    </a:lnTo>
                    <a:lnTo>
                      <a:pt x="1453" y="1596"/>
                    </a:lnTo>
                    <a:lnTo>
                      <a:pt x="1419" y="1551"/>
                    </a:lnTo>
                    <a:lnTo>
                      <a:pt x="1382" y="1505"/>
                    </a:lnTo>
                    <a:lnTo>
                      <a:pt x="1342" y="1460"/>
                    </a:lnTo>
                    <a:lnTo>
                      <a:pt x="1301" y="1416"/>
                    </a:lnTo>
                    <a:lnTo>
                      <a:pt x="1258" y="1373"/>
                    </a:lnTo>
                    <a:lnTo>
                      <a:pt x="1213" y="1330"/>
                    </a:lnTo>
                    <a:lnTo>
                      <a:pt x="1167" y="1288"/>
                    </a:lnTo>
                    <a:lnTo>
                      <a:pt x="1120" y="1246"/>
                    </a:lnTo>
                    <a:lnTo>
                      <a:pt x="1072" y="1205"/>
                    </a:lnTo>
                    <a:lnTo>
                      <a:pt x="1023" y="1164"/>
                    </a:lnTo>
                    <a:lnTo>
                      <a:pt x="922" y="1085"/>
                    </a:lnTo>
                    <a:lnTo>
                      <a:pt x="821" y="1007"/>
                    </a:lnTo>
                    <a:lnTo>
                      <a:pt x="719" y="930"/>
                    </a:lnTo>
                    <a:lnTo>
                      <a:pt x="620" y="855"/>
                    </a:lnTo>
                    <a:lnTo>
                      <a:pt x="525" y="781"/>
                    </a:lnTo>
                    <a:lnTo>
                      <a:pt x="435" y="707"/>
                    </a:lnTo>
                    <a:lnTo>
                      <a:pt x="393" y="672"/>
                    </a:lnTo>
                    <a:lnTo>
                      <a:pt x="352" y="636"/>
                    </a:lnTo>
                    <a:lnTo>
                      <a:pt x="314" y="602"/>
                    </a:lnTo>
                    <a:lnTo>
                      <a:pt x="277" y="566"/>
                    </a:lnTo>
                    <a:lnTo>
                      <a:pt x="243" y="532"/>
                    </a:lnTo>
                    <a:lnTo>
                      <a:pt x="212" y="496"/>
                    </a:lnTo>
                    <a:lnTo>
                      <a:pt x="185" y="463"/>
                    </a:lnTo>
                    <a:lnTo>
                      <a:pt x="158" y="429"/>
                    </a:lnTo>
                    <a:lnTo>
                      <a:pt x="148" y="412"/>
                    </a:lnTo>
                    <a:lnTo>
                      <a:pt x="137" y="396"/>
                    </a:lnTo>
                    <a:lnTo>
                      <a:pt x="128" y="379"/>
                    </a:lnTo>
                    <a:lnTo>
                      <a:pt x="119" y="363"/>
                    </a:lnTo>
                    <a:lnTo>
                      <a:pt x="111" y="346"/>
                    </a:lnTo>
                    <a:lnTo>
                      <a:pt x="104" y="330"/>
                    </a:lnTo>
                    <a:lnTo>
                      <a:pt x="97" y="314"/>
                    </a:lnTo>
                    <a:lnTo>
                      <a:pt x="92" y="298"/>
                    </a:lnTo>
                    <a:lnTo>
                      <a:pt x="88" y="282"/>
                    </a:lnTo>
                    <a:lnTo>
                      <a:pt x="84" y="266"/>
                    </a:lnTo>
                    <a:lnTo>
                      <a:pt x="83" y="252"/>
                    </a:lnTo>
                    <a:lnTo>
                      <a:pt x="82" y="236"/>
                    </a:lnTo>
                    <a:lnTo>
                      <a:pt x="80" y="220"/>
                    </a:lnTo>
                    <a:lnTo>
                      <a:pt x="80" y="206"/>
                    </a:lnTo>
                    <a:lnTo>
                      <a:pt x="83" y="190"/>
                    </a:lnTo>
                    <a:lnTo>
                      <a:pt x="84" y="174"/>
                    </a:lnTo>
                    <a:lnTo>
                      <a:pt x="88" y="160"/>
                    </a:lnTo>
                    <a:lnTo>
                      <a:pt x="92" y="144"/>
                    </a:lnTo>
                    <a:lnTo>
                      <a:pt x="99" y="128"/>
                    </a:lnTo>
                    <a:lnTo>
                      <a:pt x="105" y="112"/>
                    </a:lnTo>
                    <a:lnTo>
                      <a:pt x="113" y="96"/>
                    </a:lnTo>
                    <a:lnTo>
                      <a:pt x="123" y="80"/>
                    </a:lnTo>
                    <a:lnTo>
                      <a:pt x="133" y="63"/>
                    </a:lnTo>
                    <a:lnTo>
                      <a:pt x="144" y="47"/>
                    </a:lnTo>
                    <a:lnTo>
                      <a:pt x="80" y="0"/>
                    </a:lnTo>
                    <a:lnTo>
                      <a:pt x="66" y="18"/>
                    </a:lnTo>
                    <a:lnTo>
                      <a:pt x="54" y="38"/>
                    </a:lnTo>
                    <a:lnTo>
                      <a:pt x="42" y="59"/>
                    </a:lnTo>
                    <a:lnTo>
                      <a:pt x="31" y="79"/>
                    </a:lnTo>
                    <a:lnTo>
                      <a:pt x="24" y="99"/>
                    </a:lnTo>
                    <a:lnTo>
                      <a:pt x="16" y="119"/>
                    </a:lnTo>
                    <a:lnTo>
                      <a:pt x="10" y="140"/>
                    </a:lnTo>
                    <a:lnTo>
                      <a:pt x="6" y="160"/>
                    </a:lnTo>
                    <a:lnTo>
                      <a:pt x="2" y="181"/>
                    </a:lnTo>
                    <a:lnTo>
                      <a:pt x="1" y="200"/>
                    </a:lnTo>
                    <a:lnTo>
                      <a:pt x="0" y="220"/>
                    </a:lnTo>
                    <a:lnTo>
                      <a:pt x="1" y="241"/>
                    </a:lnTo>
                    <a:lnTo>
                      <a:pt x="2" y="261"/>
                    </a:lnTo>
                    <a:lnTo>
                      <a:pt x="6" y="281"/>
                    </a:lnTo>
                    <a:lnTo>
                      <a:pt x="10" y="301"/>
                    </a:lnTo>
                    <a:lnTo>
                      <a:pt x="16" y="321"/>
                    </a:lnTo>
                    <a:lnTo>
                      <a:pt x="22" y="340"/>
                    </a:lnTo>
                    <a:lnTo>
                      <a:pt x="29" y="360"/>
                    </a:lnTo>
                    <a:lnTo>
                      <a:pt x="38" y="380"/>
                    </a:lnTo>
                    <a:lnTo>
                      <a:pt x="47" y="398"/>
                    </a:lnTo>
                    <a:lnTo>
                      <a:pt x="58" y="418"/>
                    </a:lnTo>
                    <a:lnTo>
                      <a:pt x="68" y="437"/>
                    </a:lnTo>
                    <a:lnTo>
                      <a:pt x="80" y="457"/>
                    </a:lnTo>
                    <a:lnTo>
                      <a:pt x="94" y="475"/>
                    </a:lnTo>
                    <a:lnTo>
                      <a:pt x="121" y="512"/>
                    </a:lnTo>
                    <a:lnTo>
                      <a:pt x="152" y="549"/>
                    </a:lnTo>
                    <a:lnTo>
                      <a:pt x="185" y="586"/>
                    </a:lnTo>
                    <a:lnTo>
                      <a:pt x="220" y="623"/>
                    </a:lnTo>
                    <a:lnTo>
                      <a:pt x="259" y="660"/>
                    </a:lnTo>
                    <a:lnTo>
                      <a:pt x="298" y="697"/>
                    </a:lnTo>
                    <a:lnTo>
                      <a:pt x="340" y="732"/>
                    </a:lnTo>
                    <a:lnTo>
                      <a:pt x="384" y="769"/>
                    </a:lnTo>
                    <a:lnTo>
                      <a:pt x="476" y="843"/>
                    </a:lnTo>
                    <a:lnTo>
                      <a:pt x="573" y="919"/>
                    </a:lnTo>
                    <a:lnTo>
                      <a:pt x="672" y="994"/>
                    </a:lnTo>
                    <a:lnTo>
                      <a:pt x="772" y="1070"/>
                    </a:lnTo>
                    <a:lnTo>
                      <a:pt x="872" y="1148"/>
                    </a:lnTo>
                    <a:lnTo>
                      <a:pt x="973" y="1227"/>
                    </a:lnTo>
                    <a:lnTo>
                      <a:pt x="1020" y="1267"/>
                    </a:lnTo>
                    <a:lnTo>
                      <a:pt x="1068" y="1307"/>
                    </a:lnTo>
                    <a:lnTo>
                      <a:pt x="1114" y="1348"/>
                    </a:lnTo>
                    <a:lnTo>
                      <a:pt x="1159" y="1388"/>
                    </a:lnTo>
                    <a:lnTo>
                      <a:pt x="1202" y="1429"/>
                    </a:lnTo>
                    <a:lnTo>
                      <a:pt x="1243" y="1472"/>
                    </a:lnTo>
                    <a:lnTo>
                      <a:pt x="1283" y="1514"/>
                    </a:lnTo>
                    <a:lnTo>
                      <a:pt x="1320" y="1556"/>
                    </a:lnTo>
                    <a:lnTo>
                      <a:pt x="1355" y="1600"/>
                    </a:lnTo>
                    <a:lnTo>
                      <a:pt x="1388" y="1643"/>
                    </a:lnTo>
                    <a:lnTo>
                      <a:pt x="1403" y="1664"/>
                    </a:lnTo>
                    <a:lnTo>
                      <a:pt x="1417" y="1687"/>
                    </a:lnTo>
                    <a:lnTo>
                      <a:pt x="1431" y="1709"/>
                    </a:lnTo>
                    <a:lnTo>
                      <a:pt x="1444" y="1730"/>
                    </a:lnTo>
                    <a:lnTo>
                      <a:pt x="1456" y="1753"/>
                    </a:lnTo>
                    <a:lnTo>
                      <a:pt x="1468" y="1775"/>
                    </a:lnTo>
                    <a:lnTo>
                      <a:pt x="1478" y="1798"/>
                    </a:lnTo>
                    <a:lnTo>
                      <a:pt x="1489" y="1820"/>
                    </a:lnTo>
                    <a:lnTo>
                      <a:pt x="1497" y="1843"/>
                    </a:lnTo>
                    <a:lnTo>
                      <a:pt x="1506" y="1866"/>
                    </a:lnTo>
                    <a:lnTo>
                      <a:pt x="1513" y="1889"/>
                    </a:lnTo>
                    <a:lnTo>
                      <a:pt x="1519" y="1911"/>
                    </a:lnTo>
                    <a:lnTo>
                      <a:pt x="1524" y="1935"/>
                    </a:lnTo>
                    <a:lnTo>
                      <a:pt x="1528" y="1957"/>
                    </a:lnTo>
                    <a:lnTo>
                      <a:pt x="1532" y="1981"/>
                    </a:lnTo>
                    <a:lnTo>
                      <a:pt x="1535" y="2005"/>
                    </a:lnTo>
                    <a:lnTo>
                      <a:pt x="1536" y="2027"/>
                    </a:lnTo>
                    <a:lnTo>
                      <a:pt x="1536" y="2051"/>
                    </a:lnTo>
                    <a:lnTo>
                      <a:pt x="1536" y="2076"/>
                    </a:lnTo>
                    <a:lnTo>
                      <a:pt x="1535" y="2100"/>
                    </a:lnTo>
                    <a:lnTo>
                      <a:pt x="1532" y="2124"/>
                    </a:lnTo>
                    <a:lnTo>
                      <a:pt x="1528" y="2149"/>
                    </a:lnTo>
                    <a:lnTo>
                      <a:pt x="1523" y="2174"/>
                    </a:lnTo>
                    <a:lnTo>
                      <a:pt x="1518" y="2199"/>
                    </a:lnTo>
                    <a:lnTo>
                      <a:pt x="1510" y="2224"/>
                    </a:lnTo>
                    <a:lnTo>
                      <a:pt x="1502" y="2249"/>
                    </a:lnTo>
                    <a:lnTo>
                      <a:pt x="1493" y="2275"/>
                    </a:lnTo>
                    <a:lnTo>
                      <a:pt x="1481" y="2301"/>
                    </a:lnTo>
                    <a:lnTo>
                      <a:pt x="1469" y="2327"/>
                    </a:lnTo>
                    <a:lnTo>
                      <a:pt x="1456" y="2353"/>
                    </a:lnTo>
                    <a:lnTo>
                      <a:pt x="1440" y="2381"/>
                    </a:lnTo>
                    <a:lnTo>
                      <a:pt x="1424" y="2407"/>
                    </a:lnTo>
                    <a:lnTo>
                      <a:pt x="1406" y="2435"/>
                    </a:lnTo>
                    <a:lnTo>
                      <a:pt x="1386" y="2463"/>
                    </a:lnTo>
                    <a:lnTo>
                      <a:pt x="1366" y="2492"/>
                    </a:lnTo>
                    <a:lnTo>
                      <a:pt x="1344" y="2520"/>
                    </a:lnTo>
                    <a:lnTo>
                      <a:pt x="1318" y="2549"/>
                    </a:lnTo>
                    <a:lnTo>
                      <a:pt x="1293" y="2576"/>
                    </a:lnTo>
                    <a:lnTo>
                      <a:pt x="1266" y="2607"/>
                    </a:lnTo>
                    <a:lnTo>
                      <a:pt x="1238" y="2636"/>
                    </a:lnTo>
                    <a:lnTo>
                      <a:pt x="1208" y="2665"/>
                    </a:lnTo>
                    <a:lnTo>
                      <a:pt x="1175" y="2695"/>
                    </a:lnTo>
                    <a:lnTo>
                      <a:pt x="1142" y="2726"/>
                    </a:lnTo>
                    <a:lnTo>
                      <a:pt x="1106" y="2756"/>
                    </a:lnTo>
                    <a:lnTo>
                      <a:pt x="1091" y="2794"/>
                    </a:lnTo>
                    <a:lnTo>
                      <a:pt x="1106" y="2756"/>
                    </a:lnTo>
                    <a:lnTo>
                      <a:pt x="1087" y="2772"/>
                    </a:lnTo>
                    <a:lnTo>
                      <a:pt x="1091" y="2794"/>
                    </a:lnTo>
                    <a:lnTo>
                      <a:pt x="1171" y="278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6" name="Freeform 2383"/>
              <p:cNvSpPr>
                <a:spLocks/>
              </p:cNvSpPr>
              <p:nvPr/>
            </p:nvSpPr>
            <p:spPr bwMode="auto">
              <a:xfrm>
                <a:off x="1128" y="3311"/>
                <a:ext cx="763" cy="324"/>
              </a:xfrm>
              <a:custGeom>
                <a:avLst/>
                <a:gdLst>
                  <a:gd name="T0" fmla="*/ 0 w 3051"/>
                  <a:gd name="T1" fmla="*/ 0 h 1295"/>
                  <a:gd name="T2" fmla="*/ 0 w 3051"/>
                  <a:gd name="T3" fmla="*/ 0 h 1295"/>
                  <a:gd name="T4" fmla="*/ 0 w 3051"/>
                  <a:gd name="T5" fmla="*/ 0 h 1295"/>
                  <a:gd name="T6" fmla="*/ 0 w 3051"/>
                  <a:gd name="T7" fmla="*/ 0 h 1295"/>
                  <a:gd name="T8" fmla="*/ 0 w 3051"/>
                  <a:gd name="T9" fmla="*/ 0 h 1295"/>
                  <a:gd name="T10" fmla="*/ 0 w 3051"/>
                  <a:gd name="T11" fmla="*/ 0 h 1295"/>
                  <a:gd name="T12" fmla="*/ 0 w 3051"/>
                  <a:gd name="T13" fmla="*/ 0 h 1295"/>
                  <a:gd name="T14" fmla="*/ 0 w 3051"/>
                  <a:gd name="T15" fmla="*/ 0 h 1295"/>
                  <a:gd name="T16" fmla="*/ 0 w 3051"/>
                  <a:gd name="T17" fmla="*/ 0 h 1295"/>
                  <a:gd name="T18" fmla="*/ 0 w 3051"/>
                  <a:gd name="T19" fmla="*/ 0 h 1295"/>
                  <a:gd name="T20" fmla="*/ 0 w 3051"/>
                  <a:gd name="T21" fmla="*/ 0 h 1295"/>
                  <a:gd name="T22" fmla="*/ 0 w 3051"/>
                  <a:gd name="T23" fmla="*/ 0 h 1295"/>
                  <a:gd name="T24" fmla="*/ 0 w 3051"/>
                  <a:gd name="T25" fmla="*/ 0 h 1295"/>
                  <a:gd name="T26" fmla="*/ 0 w 3051"/>
                  <a:gd name="T27" fmla="*/ 0 h 1295"/>
                  <a:gd name="T28" fmla="*/ 0 w 3051"/>
                  <a:gd name="T29" fmla="*/ 0 h 1295"/>
                  <a:gd name="T30" fmla="*/ 0 w 3051"/>
                  <a:gd name="T31" fmla="*/ 0 h 1295"/>
                  <a:gd name="T32" fmla="*/ 0 w 3051"/>
                  <a:gd name="T33" fmla="*/ 0 h 1295"/>
                  <a:gd name="T34" fmla="*/ 0 w 3051"/>
                  <a:gd name="T35" fmla="*/ 0 h 1295"/>
                  <a:gd name="T36" fmla="*/ 0 w 3051"/>
                  <a:gd name="T37" fmla="*/ 0 h 1295"/>
                  <a:gd name="T38" fmla="*/ 0 w 3051"/>
                  <a:gd name="T39" fmla="*/ 0 h 1295"/>
                  <a:gd name="T40" fmla="*/ 0 w 3051"/>
                  <a:gd name="T41" fmla="*/ 0 h 1295"/>
                  <a:gd name="T42" fmla="*/ 0 w 3051"/>
                  <a:gd name="T43" fmla="*/ 0 h 1295"/>
                  <a:gd name="T44" fmla="*/ 0 w 3051"/>
                  <a:gd name="T45" fmla="*/ 0 h 1295"/>
                  <a:gd name="T46" fmla="*/ 0 w 3051"/>
                  <a:gd name="T47" fmla="*/ 0 h 1295"/>
                  <a:gd name="T48" fmla="*/ 0 w 3051"/>
                  <a:gd name="T49" fmla="*/ 0 h 1295"/>
                  <a:gd name="T50" fmla="*/ 0 w 3051"/>
                  <a:gd name="T51" fmla="*/ 0 h 1295"/>
                  <a:gd name="T52" fmla="*/ 0 w 3051"/>
                  <a:gd name="T53" fmla="*/ 0 h 1295"/>
                  <a:gd name="T54" fmla="*/ 0 w 3051"/>
                  <a:gd name="T55" fmla="*/ 0 h 1295"/>
                  <a:gd name="T56" fmla="*/ 0 w 3051"/>
                  <a:gd name="T57" fmla="*/ 0 h 1295"/>
                  <a:gd name="T58" fmla="*/ 0 w 3051"/>
                  <a:gd name="T59" fmla="*/ 0 h 1295"/>
                  <a:gd name="T60" fmla="*/ 0 w 3051"/>
                  <a:gd name="T61" fmla="*/ 0 h 1295"/>
                  <a:gd name="T62" fmla="*/ 0 w 3051"/>
                  <a:gd name="T63" fmla="*/ 0 h 1295"/>
                  <a:gd name="T64" fmla="*/ 0 w 3051"/>
                  <a:gd name="T65" fmla="*/ 0 h 1295"/>
                  <a:gd name="T66" fmla="*/ 0 w 3051"/>
                  <a:gd name="T67" fmla="*/ 0 h 1295"/>
                  <a:gd name="T68" fmla="*/ 0 w 3051"/>
                  <a:gd name="T69" fmla="*/ 0 h 1295"/>
                  <a:gd name="T70" fmla="*/ 0 w 3051"/>
                  <a:gd name="T71" fmla="*/ 0 h 1295"/>
                  <a:gd name="T72" fmla="*/ 0 w 3051"/>
                  <a:gd name="T73" fmla="*/ 0 h 1295"/>
                  <a:gd name="T74" fmla="*/ 0 w 3051"/>
                  <a:gd name="T75" fmla="*/ 0 h 1295"/>
                  <a:gd name="T76" fmla="*/ 0 w 3051"/>
                  <a:gd name="T77" fmla="*/ 0 h 1295"/>
                  <a:gd name="T78" fmla="*/ 0 w 3051"/>
                  <a:gd name="T79" fmla="*/ 0 h 1295"/>
                  <a:gd name="T80" fmla="*/ 0 w 3051"/>
                  <a:gd name="T81" fmla="*/ 0 h 1295"/>
                  <a:gd name="T82" fmla="*/ 0 w 3051"/>
                  <a:gd name="T83" fmla="*/ 0 h 1295"/>
                  <a:gd name="T84" fmla="*/ 0 w 3051"/>
                  <a:gd name="T85" fmla="*/ 0 h 1295"/>
                  <a:gd name="T86" fmla="*/ 0 w 3051"/>
                  <a:gd name="T87" fmla="*/ 0 h 1295"/>
                  <a:gd name="T88" fmla="*/ 0 w 3051"/>
                  <a:gd name="T89" fmla="*/ 0 h 1295"/>
                  <a:gd name="T90" fmla="*/ 0 w 3051"/>
                  <a:gd name="T91" fmla="*/ 0 h 1295"/>
                  <a:gd name="T92" fmla="*/ 0 w 3051"/>
                  <a:gd name="T93" fmla="*/ 0 h 1295"/>
                  <a:gd name="T94" fmla="*/ 0 w 3051"/>
                  <a:gd name="T95" fmla="*/ 0 h 12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51"/>
                  <a:gd name="T145" fmla="*/ 0 h 1295"/>
                  <a:gd name="T146" fmla="*/ 3051 w 3051"/>
                  <a:gd name="T147" fmla="*/ 1295 h 129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51" h="1295">
                    <a:moveTo>
                      <a:pt x="3051" y="1263"/>
                    </a:moveTo>
                    <a:lnTo>
                      <a:pt x="3051" y="1263"/>
                    </a:lnTo>
                    <a:lnTo>
                      <a:pt x="3042" y="1241"/>
                    </a:lnTo>
                    <a:lnTo>
                      <a:pt x="3030" y="1219"/>
                    </a:lnTo>
                    <a:lnTo>
                      <a:pt x="3018" y="1198"/>
                    </a:lnTo>
                    <a:lnTo>
                      <a:pt x="3006" y="1178"/>
                    </a:lnTo>
                    <a:lnTo>
                      <a:pt x="2993" y="1159"/>
                    </a:lnTo>
                    <a:lnTo>
                      <a:pt x="2978" y="1140"/>
                    </a:lnTo>
                    <a:lnTo>
                      <a:pt x="2964" y="1122"/>
                    </a:lnTo>
                    <a:lnTo>
                      <a:pt x="2949" y="1103"/>
                    </a:lnTo>
                    <a:lnTo>
                      <a:pt x="2933" y="1085"/>
                    </a:lnTo>
                    <a:lnTo>
                      <a:pt x="2916" y="1068"/>
                    </a:lnTo>
                    <a:lnTo>
                      <a:pt x="2899" y="1052"/>
                    </a:lnTo>
                    <a:lnTo>
                      <a:pt x="2881" y="1035"/>
                    </a:lnTo>
                    <a:lnTo>
                      <a:pt x="2844" y="1004"/>
                    </a:lnTo>
                    <a:lnTo>
                      <a:pt x="2804" y="975"/>
                    </a:lnTo>
                    <a:lnTo>
                      <a:pt x="2763" y="947"/>
                    </a:lnTo>
                    <a:lnTo>
                      <a:pt x="2720" y="921"/>
                    </a:lnTo>
                    <a:lnTo>
                      <a:pt x="2673" y="897"/>
                    </a:lnTo>
                    <a:lnTo>
                      <a:pt x="2626" y="874"/>
                    </a:lnTo>
                    <a:lnTo>
                      <a:pt x="2577" y="852"/>
                    </a:lnTo>
                    <a:lnTo>
                      <a:pt x="2527" y="831"/>
                    </a:lnTo>
                    <a:lnTo>
                      <a:pt x="2474" y="813"/>
                    </a:lnTo>
                    <a:lnTo>
                      <a:pt x="2420" y="794"/>
                    </a:lnTo>
                    <a:lnTo>
                      <a:pt x="2366" y="777"/>
                    </a:lnTo>
                    <a:lnTo>
                      <a:pt x="2309" y="761"/>
                    </a:lnTo>
                    <a:lnTo>
                      <a:pt x="2252" y="746"/>
                    </a:lnTo>
                    <a:lnTo>
                      <a:pt x="2194" y="731"/>
                    </a:lnTo>
                    <a:lnTo>
                      <a:pt x="2135" y="718"/>
                    </a:lnTo>
                    <a:lnTo>
                      <a:pt x="2075" y="706"/>
                    </a:lnTo>
                    <a:lnTo>
                      <a:pt x="2015" y="693"/>
                    </a:lnTo>
                    <a:lnTo>
                      <a:pt x="1953" y="681"/>
                    </a:lnTo>
                    <a:lnTo>
                      <a:pt x="1829" y="660"/>
                    </a:lnTo>
                    <a:lnTo>
                      <a:pt x="1702" y="640"/>
                    </a:lnTo>
                    <a:lnTo>
                      <a:pt x="1575" y="620"/>
                    </a:lnTo>
                    <a:lnTo>
                      <a:pt x="1450" y="602"/>
                    </a:lnTo>
                    <a:lnTo>
                      <a:pt x="1323" y="583"/>
                    </a:lnTo>
                    <a:lnTo>
                      <a:pt x="1199" y="565"/>
                    </a:lnTo>
                    <a:lnTo>
                      <a:pt x="1078" y="545"/>
                    </a:lnTo>
                    <a:lnTo>
                      <a:pt x="959" y="524"/>
                    </a:lnTo>
                    <a:lnTo>
                      <a:pt x="902" y="512"/>
                    </a:lnTo>
                    <a:lnTo>
                      <a:pt x="845" y="500"/>
                    </a:lnTo>
                    <a:lnTo>
                      <a:pt x="790" y="488"/>
                    </a:lnTo>
                    <a:lnTo>
                      <a:pt x="736" y="475"/>
                    </a:lnTo>
                    <a:lnTo>
                      <a:pt x="683" y="460"/>
                    </a:lnTo>
                    <a:lnTo>
                      <a:pt x="631" y="446"/>
                    </a:lnTo>
                    <a:lnTo>
                      <a:pt x="583" y="430"/>
                    </a:lnTo>
                    <a:lnTo>
                      <a:pt x="534" y="414"/>
                    </a:lnTo>
                    <a:lnTo>
                      <a:pt x="489" y="397"/>
                    </a:lnTo>
                    <a:lnTo>
                      <a:pt x="444" y="379"/>
                    </a:lnTo>
                    <a:lnTo>
                      <a:pt x="402" y="360"/>
                    </a:lnTo>
                    <a:lnTo>
                      <a:pt x="362" y="339"/>
                    </a:lnTo>
                    <a:lnTo>
                      <a:pt x="325" y="318"/>
                    </a:lnTo>
                    <a:lnTo>
                      <a:pt x="290" y="295"/>
                    </a:lnTo>
                    <a:lnTo>
                      <a:pt x="257" y="272"/>
                    </a:lnTo>
                    <a:lnTo>
                      <a:pt x="226" y="247"/>
                    </a:lnTo>
                    <a:lnTo>
                      <a:pt x="213" y="235"/>
                    </a:lnTo>
                    <a:lnTo>
                      <a:pt x="198" y="221"/>
                    </a:lnTo>
                    <a:lnTo>
                      <a:pt x="187" y="208"/>
                    </a:lnTo>
                    <a:lnTo>
                      <a:pt x="173" y="194"/>
                    </a:lnTo>
                    <a:lnTo>
                      <a:pt x="163" y="181"/>
                    </a:lnTo>
                    <a:lnTo>
                      <a:pt x="151" y="166"/>
                    </a:lnTo>
                    <a:lnTo>
                      <a:pt x="140" y="150"/>
                    </a:lnTo>
                    <a:lnTo>
                      <a:pt x="131" y="136"/>
                    </a:lnTo>
                    <a:lnTo>
                      <a:pt x="122" y="120"/>
                    </a:lnTo>
                    <a:lnTo>
                      <a:pt x="114" y="104"/>
                    </a:lnTo>
                    <a:lnTo>
                      <a:pt x="106" y="88"/>
                    </a:lnTo>
                    <a:lnTo>
                      <a:pt x="99" y="71"/>
                    </a:lnTo>
                    <a:lnTo>
                      <a:pt x="94" y="54"/>
                    </a:lnTo>
                    <a:lnTo>
                      <a:pt x="89" y="37"/>
                    </a:lnTo>
                    <a:lnTo>
                      <a:pt x="84" y="18"/>
                    </a:lnTo>
                    <a:lnTo>
                      <a:pt x="80" y="0"/>
                    </a:lnTo>
                    <a:lnTo>
                      <a:pt x="0" y="14"/>
                    </a:lnTo>
                    <a:lnTo>
                      <a:pt x="6" y="37"/>
                    </a:lnTo>
                    <a:lnTo>
                      <a:pt x="11" y="58"/>
                    </a:lnTo>
                    <a:lnTo>
                      <a:pt x="18" y="79"/>
                    </a:lnTo>
                    <a:lnTo>
                      <a:pt x="26" y="100"/>
                    </a:lnTo>
                    <a:lnTo>
                      <a:pt x="33" y="120"/>
                    </a:lnTo>
                    <a:lnTo>
                      <a:pt x="43" y="140"/>
                    </a:lnTo>
                    <a:lnTo>
                      <a:pt x="52" y="158"/>
                    </a:lnTo>
                    <a:lnTo>
                      <a:pt x="62" y="177"/>
                    </a:lnTo>
                    <a:lnTo>
                      <a:pt x="74" y="195"/>
                    </a:lnTo>
                    <a:lnTo>
                      <a:pt x="86" y="212"/>
                    </a:lnTo>
                    <a:lnTo>
                      <a:pt x="99" y="229"/>
                    </a:lnTo>
                    <a:lnTo>
                      <a:pt x="113" y="247"/>
                    </a:lnTo>
                    <a:lnTo>
                      <a:pt x="127" y="262"/>
                    </a:lnTo>
                    <a:lnTo>
                      <a:pt x="142" y="278"/>
                    </a:lnTo>
                    <a:lnTo>
                      <a:pt x="158" y="293"/>
                    </a:lnTo>
                    <a:lnTo>
                      <a:pt x="175" y="309"/>
                    </a:lnTo>
                    <a:lnTo>
                      <a:pt x="208" y="336"/>
                    </a:lnTo>
                    <a:lnTo>
                      <a:pt x="245" y="363"/>
                    </a:lnTo>
                    <a:lnTo>
                      <a:pt x="284" y="386"/>
                    </a:lnTo>
                    <a:lnTo>
                      <a:pt x="325" y="410"/>
                    </a:lnTo>
                    <a:lnTo>
                      <a:pt x="367" y="431"/>
                    </a:lnTo>
                    <a:lnTo>
                      <a:pt x="412" y="452"/>
                    </a:lnTo>
                    <a:lnTo>
                      <a:pt x="458" y="472"/>
                    </a:lnTo>
                    <a:lnTo>
                      <a:pt x="507" y="489"/>
                    </a:lnTo>
                    <a:lnTo>
                      <a:pt x="557" y="507"/>
                    </a:lnTo>
                    <a:lnTo>
                      <a:pt x="609" y="522"/>
                    </a:lnTo>
                    <a:lnTo>
                      <a:pt x="662" y="538"/>
                    </a:lnTo>
                    <a:lnTo>
                      <a:pt x="716" y="553"/>
                    </a:lnTo>
                    <a:lnTo>
                      <a:pt x="771" y="566"/>
                    </a:lnTo>
                    <a:lnTo>
                      <a:pt x="828" y="579"/>
                    </a:lnTo>
                    <a:lnTo>
                      <a:pt x="886" y="591"/>
                    </a:lnTo>
                    <a:lnTo>
                      <a:pt x="944" y="602"/>
                    </a:lnTo>
                    <a:lnTo>
                      <a:pt x="1064" y="624"/>
                    </a:lnTo>
                    <a:lnTo>
                      <a:pt x="1187" y="644"/>
                    </a:lnTo>
                    <a:lnTo>
                      <a:pt x="1313" y="664"/>
                    </a:lnTo>
                    <a:lnTo>
                      <a:pt x="1438" y="682"/>
                    </a:lnTo>
                    <a:lnTo>
                      <a:pt x="1565" y="701"/>
                    </a:lnTo>
                    <a:lnTo>
                      <a:pt x="1690" y="719"/>
                    </a:lnTo>
                    <a:lnTo>
                      <a:pt x="1815" y="739"/>
                    </a:lnTo>
                    <a:lnTo>
                      <a:pt x="1938" y="760"/>
                    </a:lnTo>
                    <a:lnTo>
                      <a:pt x="1999" y="772"/>
                    </a:lnTo>
                    <a:lnTo>
                      <a:pt x="2058" y="784"/>
                    </a:lnTo>
                    <a:lnTo>
                      <a:pt x="2118" y="796"/>
                    </a:lnTo>
                    <a:lnTo>
                      <a:pt x="2176" y="810"/>
                    </a:lnTo>
                    <a:lnTo>
                      <a:pt x="2233" y="823"/>
                    </a:lnTo>
                    <a:lnTo>
                      <a:pt x="2288" y="838"/>
                    </a:lnTo>
                    <a:lnTo>
                      <a:pt x="2343" y="854"/>
                    </a:lnTo>
                    <a:lnTo>
                      <a:pt x="2396" y="871"/>
                    </a:lnTo>
                    <a:lnTo>
                      <a:pt x="2448" y="888"/>
                    </a:lnTo>
                    <a:lnTo>
                      <a:pt x="2498" y="907"/>
                    </a:lnTo>
                    <a:lnTo>
                      <a:pt x="2545" y="925"/>
                    </a:lnTo>
                    <a:lnTo>
                      <a:pt x="2593" y="946"/>
                    </a:lnTo>
                    <a:lnTo>
                      <a:pt x="2636" y="969"/>
                    </a:lnTo>
                    <a:lnTo>
                      <a:pt x="2680" y="991"/>
                    </a:lnTo>
                    <a:lnTo>
                      <a:pt x="2720" y="1015"/>
                    </a:lnTo>
                    <a:lnTo>
                      <a:pt x="2758" y="1040"/>
                    </a:lnTo>
                    <a:lnTo>
                      <a:pt x="2795" y="1068"/>
                    </a:lnTo>
                    <a:lnTo>
                      <a:pt x="2829" y="1095"/>
                    </a:lnTo>
                    <a:lnTo>
                      <a:pt x="2844" y="1110"/>
                    </a:lnTo>
                    <a:lnTo>
                      <a:pt x="2860" y="1124"/>
                    </a:lnTo>
                    <a:lnTo>
                      <a:pt x="2874" y="1140"/>
                    </a:lnTo>
                    <a:lnTo>
                      <a:pt x="2889" y="1156"/>
                    </a:lnTo>
                    <a:lnTo>
                      <a:pt x="2902" y="1172"/>
                    </a:lnTo>
                    <a:lnTo>
                      <a:pt x="2915" y="1188"/>
                    </a:lnTo>
                    <a:lnTo>
                      <a:pt x="2927" y="1205"/>
                    </a:lnTo>
                    <a:lnTo>
                      <a:pt x="2939" y="1222"/>
                    </a:lnTo>
                    <a:lnTo>
                      <a:pt x="2949" y="1239"/>
                    </a:lnTo>
                    <a:lnTo>
                      <a:pt x="2960" y="1258"/>
                    </a:lnTo>
                    <a:lnTo>
                      <a:pt x="2969" y="1276"/>
                    </a:lnTo>
                    <a:lnTo>
                      <a:pt x="2978" y="1295"/>
                    </a:lnTo>
                    <a:lnTo>
                      <a:pt x="3051" y="126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7" name="Freeform 2384"/>
              <p:cNvSpPr>
                <a:spLocks/>
              </p:cNvSpPr>
              <p:nvPr/>
            </p:nvSpPr>
            <p:spPr bwMode="auto">
              <a:xfrm>
                <a:off x="1873" y="3627"/>
                <a:ext cx="536" cy="139"/>
              </a:xfrm>
              <a:custGeom>
                <a:avLst/>
                <a:gdLst>
                  <a:gd name="T0" fmla="*/ 0 w 2147"/>
                  <a:gd name="T1" fmla="*/ 0 h 558"/>
                  <a:gd name="T2" fmla="*/ 0 w 2147"/>
                  <a:gd name="T3" fmla="*/ 0 h 558"/>
                  <a:gd name="T4" fmla="*/ 0 w 2147"/>
                  <a:gd name="T5" fmla="*/ 0 h 558"/>
                  <a:gd name="T6" fmla="*/ 0 w 2147"/>
                  <a:gd name="T7" fmla="*/ 0 h 558"/>
                  <a:gd name="T8" fmla="*/ 0 w 2147"/>
                  <a:gd name="T9" fmla="*/ 0 h 558"/>
                  <a:gd name="T10" fmla="*/ 0 w 2147"/>
                  <a:gd name="T11" fmla="*/ 0 h 558"/>
                  <a:gd name="T12" fmla="*/ 0 w 2147"/>
                  <a:gd name="T13" fmla="*/ 0 h 558"/>
                  <a:gd name="T14" fmla="*/ 0 w 2147"/>
                  <a:gd name="T15" fmla="*/ 0 h 558"/>
                  <a:gd name="T16" fmla="*/ 0 w 2147"/>
                  <a:gd name="T17" fmla="*/ 0 h 558"/>
                  <a:gd name="T18" fmla="*/ 0 w 2147"/>
                  <a:gd name="T19" fmla="*/ 0 h 558"/>
                  <a:gd name="T20" fmla="*/ 0 w 2147"/>
                  <a:gd name="T21" fmla="*/ 0 h 558"/>
                  <a:gd name="T22" fmla="*/ 0 w 2147"/>
                  <a:gd name="T23" fmla="*/ 0 h 558"/>
                  <a:gd name="T24" fmla="*/ 0 w 2147"/>
                  <a:gd name="T25" fmla="*/ 0 h 558"/>
                  <a:gd name="T26" fmla="*/ 0 w 2147"/>
                  <a:gd name="T27" fmla="*/ 0 h 558"/>
                  <a:gd name="T28" fmla="*/ 0 w 2147"/>
                  <a:gd name="T29" fmla="*/ 0 h 558"/>
                  <a:gd name="T30" fmla="*/ 0 w 2147"/>
                  <a:gd name="T31" fmla="*/ 0 h 558"/>
                  <a:gd name="T32" fmla="*/ 0 w 2147"/>
                  <a:gd name="T33" fmla="*/ 0 h 558"/>
                  <a:gd name="T34" fmla="*/ 0 w 2147"/>
                  <a:gd name="T35" fmla="*/ 0 h 558"/>
                  <a:gd name="T36" fmla="*/ 0 w 2147"/>
                  <a:gd name="T37" fmla="*/ 0 h 558"/>
                  <a:gd name="T38" fmla="*/ 0 w 2147"/>
                  <a:gd name="T39" fmla="*/ 0 h 558"/>
                  <a:gd name="T40" fmla="*/ 0 w 2147"/>
                  <a:gd name="T41" fmla="*/ 0 h 558"/>
                  <a:gd name="T42" fmla="*/ 0 w 2147"/>
                  <a:gd name="T43" fmla="*/ 0 h 558"/>
                  <a:gd name="T44" fmla="*/ 0 w 2147"/>
                  <a:gd name="T45" fmla="*/ 0 h 558"/>
                  <a:gd name="T46" fmla="*/ 0 w 2147"/>
                  <a:gd name="T47" fmla="*/ 0 h 558"/>
                  <a:gd name="T48" fmla="*/ 0 w 2147"/>
                  <a:gd name="T49" fmla="*/ 0 h 558"/>
                  <a:gd name="T50" fmla="*/ 0 w 2147"/>
                  <a:gd name="T51" fmla="*/ 0 h 558"/>
                  <a:gd name="T52" fmla="*/ 0 w 2147"/>
                  <a:gd name="T53" fmla="*/ 0 h 558"/>
                  <a:gd name="T54" fmla="*/ 0 w 2147"/>
                  <a:gd name="T55" fmla="*/ 0 h 558"/>
                  <a:gd name="T56" fmla="*/ 0 w 2147"/>
                  <a:gd name="T57" fmla="*/ 0 h 558"/>
                  <a:gd name="T58" fmla="*/ 0 w 2147"/>
                  <a:gd name="T59" fmla="*/ 0 h 558"/>
                  <a:gd name="T60" fmla="*/ 0 w 2147"/>
                  <a:gd name="T61" fmla="*/ 0 h 558"/>
                  <a:gd name="T62" fmla="*/ 0 w 2147"/>
                  <a:gd name="T63" fmla="*/ 0 h 558"/>
                  <a:gd name="T64" fmla="*/ 0 w 2147"/>
                  <a:gd name="T65" fmla="*/ 0 h 558"/>
                  <a:gd name="T66" fmla="*/ 0 w 2147"/>
                  <a:gd name="T67" fmla="*/ 0 h 558"/>
                  <a:gd name="T68" fmla="*/ 0 w 2147"/>
                  <a:gd name="T69" fmla="*/ 0 h 558"/>
                  <a:gd name="T70" fmla="*/ 0 w 2147"/>
                  <a:gd name="T71" fmla="*/ 0 h 558"/>
                  <a:gd name="T72" fmla="*/ 0 w 2147"/>
                  <a:gd name="T73" fmla="*/ 0 h 558"/>
                  <a:gd name="T74" fmla="*/ 0 w 2147"/>
                  <a:gd name="T75" fmla="*/ 0 h 558"/>
                  <a:gd name="T76" fmla="*/ 0 w 2147"/>
                  <a:gd name="T77" fmla="*/ 0 h 558"/>
                  <a:gd name="T78" fmla="*/ 0 w 2147"/>
                  <a:gd name="T79" fmla="*/ 0 h 558"/>
                  <a:gd name="T80" fmla="*/ 0 w 2147"/>
                  <a:gd name="T81" fmla="*/ 0 h 558"/>
                  <a:gd name="T82" fmla="*/ 0 w 2147"/>
                  <a:gd name="T83" fmla="*/ 0 h 558"/>
                  <a:gd name="T84" fmla="*/ 0 w 2147"/>
                  <a:gd name="T85" fmla="*/ 0 h 558"/>
                  <a:gd name="T86" fmla="*/ 0 w 2147"/>
                  <a:gd name="T87" fmla="*/ 0 h 558"/>
                  <a:gd name="T88" fmla="*/ 0 w 2147"/>
                  <a:gd name="T89" fmla="*/ 0 h 558"/>
                  <a:gd name="T90" fmla="*/ 0 w 2147"/>
                  <a:gd name="T91" fmla="*/ 0 h 558"/>
                  <a:gd name="T92" fmla="*/ 0 w 2147"/>
                  <a:gd name="T93" fmla="*/ 0 h 558"/>
                  <a:gd name="T94" fmla="*/ 0 w 2147"/>
                  <a:gd name="T95" fmla="*/ 0 h 558"/>
                  <a:gd name="T96" fmla="*/ 0 w 2147"/>
                  <a:gd name="T97" fmla="*/ 0 h 558"/>
                  <a:gd name="T98" fmla="*/ 0 w 2147"/>
                  <a:gd name="T99" fmla="*/ 0 h 5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147"/>
                  <a:gd name="T151" fmla="*/ 0 h 558"/>
                  <a:gd name="T152" fmla="*/ 2147 w 2147"/>
                  <a:gd name="T153" fmla="*/ 558 h 55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147" h="558">
                    <a:moveTo>
                      <a:pt x="2116" y="74"/>
                    </a:moveTo>
                    <a:lnTo>
                      <a:pt x="2116" y="74"/>
                    </a:lnTo>
                    <a:lnTo>
                      <a:pt x="1967" y="137"/>
                    </a:lnTo>
                    <a:lnTo>
                      <a:pt x="1815" y="201"/>
                    </a:lnTo>
                    <a:lnTo>
                      <a:pt x="1740" y="231"/>
                    </a:lnTo>
                    <a:lnTo>
                      <a:pt x="1664" y="261"/>
                    </a:lnTo>
                    <a:lnTo>
                      <a:pt x="1587" y="290"/>
                    </a:lnTo>
                    <a:lnTo>
                      <a:pt x="1512" y="318"/>
                    </a:lnTo>
                    <a:lnTo>
                      <a:pt x="1437" y="346"/>
                    </a:lnTo>
                    <a:lnTo>
                      <a:pt x="1361" y="370"/>
                    </a:lnTo>
                    <a:lnTo>
                      <a:pt x="1286" y="393"/>
                    </a:lnTo>
                    <a:lnTo>
                      <a:pt x="1212" y="414"/>
                    </a:lnTo>
                    <a:lnTo>
                      <a:pt x="1140" y="432"/>
                    </a:lnTo>
                    <a:lnTo>
                      <a:pt x="1067" y="447"/>
                    </a:lnTo>
                    <a:lnTo>
                      <a:pt x="1033" y="454"/>
                    </a:lnTo>
                    <a:lnTo>
                      <a:pt x="997" y="461"/>
                    </a:lnTo>
                    <a:lnTo>
                      <a:pt x="963" y="466"/>
                    </a:lnTo>
                    <a:lnTo>
                      <a:pt x="927" y="470"/>
                    </a:lnTo>
                    <a:lnTo>
                      <a:pt x="893" y="473"/>
                    </a:lnTo>
                    <a:lnTo>
                      <a:pt x="860" y="475"/>
                    </a:lnTo>
                    <a:lnTo>
                      <a:pt x="825" y="478"/>
                    </a:lnTo>
                    <a:lnTo>
                      <a:pt x="792" y="478"/>
                    </a:lnTo>
                    <a:lnTo>
                      <a:pt x="759" y="478"/>
                    </a:lnTo>
                    <a:lnTo>
                      <a:pt x="728" y="476"/>
                    </a:lnTo>
                    <a:lnTo>
                      <a:pt x="696" y="474"/>
                    </a:lnTo>
                    <a:lnTo>
                      <a:pt x="664" y="471"/>
                    </a:lnTo>
                    <a:lnTo>
                      <a:pt x="634" y="467"/>
                    </a:lnTo>
                    <a:lnTo>
                      <a:pt x="604" y="461"/>
                    </a:lnTo>
                    <a:lnTo>
                      <a:pt x="573" y="454"/>
                    </a:lnTo>
                    <a:lnTo>
                      <a:pt x="544" y="447"/>
                    </a:lnTo>
                    <a:lnTo>
                      <a:pt x="515" y="438"/>
                    </a:lnTo>
                    <a:lnTo>
                      <a:pt x="487" y="428"/>
                    </a:lnTo>
                    <a:lnTo>
                      <a:pt x="460" y="417"/>
                    </a:lnTo>
                    <a:lnTo>
                      <a:pt x="432" y="404"/>
                    </a:lnTo>
                    <a:lnTo>
                      <a:pt x="406" y="391"/>
                    </a:lnTo>
                    <a:lnTo>
                      <a:pt x="379" y="375"/>
                    </a:lnTo>
                    <a:lnTo>
                      <a:pt x="354" y="358"/>
                    </a:lnTo>
                    <a:lnTo>
                      <a:pt x="329" y="341"/>
                    </a:lnTo>
                    <a:lnTo>
                      <a:pt x="304" y="321"/>
                    </a:lnTo>
                    <a:lnTo>
                      <a:pt x="280" y="300"/>
                    </a:lnTo>
                    <a:lnTo>
                      <a:pt x="256" y="277"/>
                    </a:lnTo>
                    <a:lnTo>
                      <a:pt x="234" y="253"/>
                    </a:lnTo>
                    <a:lnTo>
                      <a:pt x="212" y="228"/>
                    </a:lnTo>
                    <a:lnTo>
                      <a:pt x="190" y="201"/>
                    </a:lnTo>
                    <a:lnTo>
                      <a:pt x="169" y="172"/>
                    </a:lnTo>
                    <a:lnTo>
                      <a:pt x="148" y="141"/>
                    </a:lnTo>
                    <a:lnTo>
                      <a:pt x="128" y="108"/>
                    </a:lnTo>
                    <a:lnTo>
                      <a:pt x="110" y="74"/>
                    </a:lnTo>
                    <a:lnTo>
                      <a:pt x="91" y="38"/>
                    </a:lnTo>
                    <a:lnTo>
                      <a:pt x="73" y="0"/>
                    </a:lnTo>
                    <a:lnTo>
                      <a:pt x="0" y="32"/>
                    </a:lnTo>
                    <a:lnTo>
                      <a:pt x="19" y="73"/>
                    </a:lnTo>
                    <a:lnTo>
                      <a:pt x="39" y="112"/>
                    </a:lnTo>
                    <a:lnTo>
                      <a:pt x="60" y="149"/>
                    </a:lnTo>
                    <a:lnTo>
                      <a:pt x="81" y="183"/>
                    </a:lnTo>
                    <a:lnTo>
                      <a:pt x="103" y="218"/>
                    </a:lnTo>
                    <a:lnTo>
                      <a:pt x="127" y="249"/>
                    </a:lnTo>
                    <a:lnTo>
                      <a:pt x="151" y="278"/>
                    </a:lnTo>
                    <a:lnTo>
                      <a:pt x="175" y="308"/>
                    </a:lnTo>
                    <a:lnTo>
                      <a:pt x="200" y="334"/>
                    </a:lnTo>
                    <a:lnTo>
                      <a:pt x="226" y="359"/>
                    </a:lnTo>
                    <a:lnTo>
                      <a:pt x="254" y="383"/>
                    </a:lnTo>
                    <a:lnTo>
                      <a:pt x="280" y="404"/>
                    </a:lnTo>
                    <a:lnTo>
                      <a:pt x="309" y="425"/>
                    </a:lnTo>
                    <a:lnTo>
                      <a:pt x="338" y="443"/>
                    </a:lnTo>
                    <a:lnTo>
                      <a:pt x="367" y="461"/>
                    </a:lnTo>
                    <a:lnTo>
                      <a:pt x="398" y="476"/>
                    </a:lnTo>
                    <a:lnTo>
                      <a:pt x="428" y="490"/>
                    </a:lnTo>
                    <a:lnTo>
                      <a:pt x="458" y="503"/>
                    </a:lnTo>
                    <a:lnTo>
                      <a:pt x="490" y="513"/>
                    </a:lnTo>
                    <a:lnTo>
                      <a:pt x="523" y="524"/>
                    </a:lnTo>
                    <a:lnTo>
                      <a:pt x="555" y="532"/>
                    </a:lnTo>
                    <a:lnTo>
                      <a:pt x="588" y="540"/>
                    </a:lnTo>
                    <a:lnTo>
                      <a:pt x="621" y="546"/>
                    </a:lnTo>
                    <a:lnTo>
                      <a:pt x="655" y="550"/>
                    </a:lnTo>
                    <a:lnTo>
                      <a:pt x="689" y="554"/>
                    </a:lnTo>
                    <a:lnTo>
                      <a:pt x="724" y="557"/>
                    </a:lnTo>
                    <a:lnTo>
                      <a:pt x="758" y="558"/>
                    </a:lnTo>
                    <a:lnTo>
                      <a:pt x="794" y="558"/>
                    </a:lnTo>
                    <a:lnTo>
                      <a:pt x="829" y="557"/>
                    </a:lnTo>
                    <a:lnTo>
                      <a:pt x="865" y="556"/>
                    </a:lnTo>
                    <a:lnTo>
                      <a:pt x="901" y="553"/>
                    </a:lnTo>
                    <a:lnTo>
                      <a:pt x="936" y="549"/>
                    </a:lnTo>
                    <a:lnTo>
                      <a:pt x="973" y="545"/>
                    </a:lnTo>
                    <a:lnTo>
                      <a:pt x="1009" y="540"/>
                    </a:lnTo>
                    <a:lnTo>
                      <a:pt x="1046" y="533"/>
                    </a:lnTo>
                    <a:lnTo>
                      <a:pt x="1084" y="527"/>
                    </a:lnTo>
                    <a:lnTo>
                      <a:pt x="1158" y="511"/>
                    </a:lnTo>
                    <a:lnTo>
                      <a:pt x="1233" y="491"/>
                    </a:lnTo>
                    <a:lnTo>
                      <a:pt x="1308" y="470"/>
                    </a:lnTo>
                    <a:lnTo>
                      <a:pt x="1385" y="446"/>
                    </a:lnTo>
                    <a:lnTo>
                      <a:pt x="1462" y="421"/>
                    </a:lnTo>
                    <a:lnTo>
                      <a:pt x="1539" y="393"/>
                    </a:lnTo>
                    <a:lnTo>
                      <a:pt x="1616" y="366"/>
                    </a:lnTo>
                    <a:lnTo>
                      <a:pt x="1693" y="335"/>
                    </a:lnTo>
                    <a:lnTo>
                      <a:pt x="1769" y="305"/>
                    </a:lnTo>
                    <a:lnTo>
                      <a:pt x="1846" y="275"/>
                    </a:lnTo>
                    <a:lnTo>
                      <a:pt x="1998" y="211"/>
                    </a:lnTo>
                    <a:lnTo>
                      <a:pt x="2147" y="148"/>
                    </a:lnTo>
                    <a:lnTo>
                      <a:pt x="2116" y="7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8" name="Freeform 2385"/>
              <p:cNvSpPr>
                <a:spLocks/>
              </p:cNvSpPr>
              <p:nvPr/>
            </p:nvSpPr>
            <p:spPr bwMode="auto">
              <a:xfrm>
                <a:off x="1346" y="3129"/>
                <a:ext cx="1241" cy="462"/>
              </a:xfrm>
              <a:custGeom>
                <a:avLst/>
                <a:gdLst>
                  <a:gd name="T0" fmla="*/ 0 w 4964"/>
                  <a:gd name="T1" fmla="*/ 0 h 1845"/>
                  <a:gd name="T2" fmla="*/ 0 w 4964"/>
                  <a:gd name="T3" fmla="*/ 0 h 1845"/>
                  <a:gd name="T4" fmla="*/ 0 w 4964"/>
                  <a:gd name="T5" fmla="*/ 0 h 1845"/>
                  <a:gd name="T6" fmla="*/ 0 w 4964"/>
                  <a:gd name="T7" fmla="*/ 0 h 1845"/>
                  <a:gd name="T8" fmla="*/ 0 w 4964"/>
                  <a:gd name="T9" fmla="*/ 0 h 1845"/>
                  <a:gd name="T10" fmla="*/ 0 w 4964"/>
                  <a:gd name="T11" fmla="*/ 0 h 1845"/>
                  <a:gd name="T12" fmla="*/ 0 w 4964"/>
                  <a:gd name="T13" fmla="*/ 0 h 1845"/>
                  <a:gd name="T14" fmla="*/ 0 w 4964"/>
                  <a:gd name="T15" fmla="*/ 0 h 1845"/>
                  <a:gd name="T16" fmla="*/ 0 w 4964"/>
                  <a:gd name="T17" fmla="*/ 0 h 1845"/>
                  <a:gd name="T18" fmla="*/ 0 w 4964"/>
                  <a:gd name="T19" fmla="*/ 0 h 1845"/>
                  <a:gd name="T20" fmla="*/ 0 w 4964"/>
                  <a:gd name="T21" fmla="*/ 0 h 1845"/>
                  <a:gd name="T22" fmla="*/ 0 w 4964"/>
                  <a:gd name="T23" fmla="*/ 0 h 1845"/>
                  <a:gd name="T24" fmla="*/ 0 w 4964"/>
                  <a:gd name="T25" fmla="*/ 0 h 1845"/>
                  <a:gd name="T26" fmla="*/ 0 w 4964"/>
                  <a:gd name="T27" fmla="*/ 0 h 1845"/>
                  <a:gd name="T28" fmla="*/ 0 w 4964"/>
                  <a:gd name="T29" fmla="*/ 0 h 1845"/>
                  <a:gd name="T30" fmla="*/ 0 w 4964"/>
                  <a:gd name="T31" fmla="*/ 0 h 1845"/>
                  <a:gd name="T32" fmla="*/ 0 w 4964"/>
                  <a:gd name="T33" fmla="*/ 0 h 1845"/>
                  <a:gd name="T34" fmla="*/ 0 w 4964"/>
                  <a:gd name="T35" fmla="*/ 0 h 1845"/>
                  <a:gd name="T36" fmla="*/ 0 w 4964"/>
                  <a:gd name="T37" fmla="*/ 0 h 1845"/>
                  <a:gd name="T38" fmla="*/ 0 w 4964"/>
                  <a:gd name="T39" fmla="*/ 0 h 1845"/>
                  <a:gd name="T40" fmla="*/ 0 w 4964"/>
                  <a:gd name="T41" fmla="*/ 0 h 1845"/>
                  <a:gd name="T42" fmla="*/ 0 w 4964"/>
                  <a:gd name="T43" fmla="*/ 0 h 1845"/>
                  <a:gd name="T44" fmla="*/ 0 w 4964"/>
                  <a:gd name="T45" fmla="*/ 0 h 1845"/>
                  <a:gd name="T46" fmla="*/ 0 w 4964"/>
                  <a:gd name="T47" fmla="*/ 0 h 1845"/>
                  <a:gd name="T48" fmla="*/ 0 w 4964"/>
                  <a:gd name="T49" fmla="*/ 0 h 1845"/>
                  <a:gd name="T50" fmla="*/ 0 w 4964"/>
                  <a:gd name="T51" fmla="*/ 0 h 1845"/>
                  <a:gd name="T52" fmla="*/ 0 w 4964"/>
                  <a:gd name="T53" fmla="*/ 0 h 1845"/>
                  <a:gd name="T54" fmla="*/ 0 w 4964"/>
                  <a:gd name="T55" fmla="*/ 0 h 1845"/>
                  <a:gd name="T56" fmla="*/ 0 w 4964"/>
                  <a:gd name="T57" fmla="*/ 0 h 1845"/>
                  <a:gd name="T58" fmla="*/ 0 w 4964"/>
                  <a:gd name="T59" fmla="*/ 0 h 1845"/>
                  <a:gd name="T60" fmla="*/ 0 w 4964"/>
                  <a:gd name="T61" fmla="*/ 0 h 1845"/>
                  <a:gd name="T62" fmla="*/ 0 w 4964"/>
                  <a:gd name="T63" fmla="*/ 0 h 1845"/>
                  <a:gd name="T64" fmla="*/ 0 w 4964"/>
                  <a:gd name="T65" fmla="*/ 0 h 1845"/>
                  <a:gd name="T66" fmla="*/ 0 w 4964"/>
                  <a:gd name="T67" fmla="*/ 0 h 1845"/>
                  <a:gd name="T68" fmla="*/ 0 w 4964"/>
                  <a:gd name="T69" fmla="*/ 0 h 1845"/>
                  <a:gd name="T70" fmla="*/ 0 w 4964"/>
                  <a:gd name="T71" fmla="*/ 0 h 1845"/>
                  <a:gd name="T72" fmla="*/ 0 w 4964"/>
                  <a:gd name="T73" fmla="*/ 0 h 1845"/>
                  <a:gd name="T74" fmla="*/ 0 w 4964"/>
                  <a:gd name="T75" fmla="*/ 0 h 1845"/>
                  <a:gd name="T76" fmla="*/ 0 w 4964"/>
                  <a:gd name="T77" fmla="*/ 0 h 1845"/>
                  <a:gd name="T78" fmla="*/ 0 w 4964"/>
                  <a:gd name="T79" fmla="*/ 0 h 1845"/>
                  <a:gd name="T80" fmla="*/ 0 w 4964"/>
                  <a:gd name="T81" fmla="*/ 0 h 1845"/>
                  <a:gd name="T82" fmla="*/ 0 w 4964"/>
                  <a:gd name="T83" fmla="*/ 0 h 1845"/>
                  <a:gd name="T84" fmla="*/ 0 w 4964"/>
                  <a:gd name="T85" fmla="*/ 0 h 1845"/>
                  <a:gd name="T86" fmla="*/ 0 w 4964"/>
                  <a:gd name="T87" fmla="*/ 0 h 1845"/>
                  <a:gd name="T88" fmla="*/ 0 w 4964"/>
                  <a:gd name="T89" fmla="*/ 0 h 1845"/>
                  <a:gd name="T90" fmla="*/ 0 w 4964"/>
                  <a:gd name="T91" fmla="*/ 0 h 1845"/>
                  <a:gd name="T92" fmla="*/ 0 w 4964"/>
                  <a:gd name="T93" fmla="*/ 0 h 1845"/>
                  <a:gd name="T94" fmla="*/ 0 w 4964"/>
                  <a:gd name="T95" fmla="*/ 0 h 1845"/>
                  <a:gd name="T96" fmla="*/ 0 w 4964"/>
                  <a:gd name="T97" fmla="*/ 0 h 1845"/>
                  <a:gd name="T98" fmla="*/ 0 w 4964"/>
                  <a:gd name="T99" fmla="*/ 0 h 1845"/>
                  <a:gd name="T100" fmla="*/ 0 w 4964"/>
                  <a:gd name="T101" fmla="*/ 0 h 1845"/>
                  <a:gd name="T102" fmla="*/ 0 w 4964"/>
                  <a:gd name="T103" fmla="*/ 0 h 1845"/>
                  <a:gd name="T104" fmla="*/ 0 w 4964"/>
                  <a:gd name="T105" fmla="*/ 0 h 1845"/>
                  <a:gd name="T106" fmla="*/ 0 w 4964"/>
                  <a:gd name="T107" fmla="*/ 0 h 1845"/>
                  <a:gd name="T108" fmla="*/ 0 w 4964"/>
                  <a:gd name="T109" fmla="*/ 0 h 1845"/>
                  <a:gd name="T110" fmla="*/ 0 w 4964"/>
                  <a:gd name="T111" fmla="*/ 0 h 1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964"/>
                  <a:gd name="T169" fmla="*/ 0 h 1845"/>
                  <a:gd name="T170" fmla="*/ 4964 w 4964"/>
                  <a:gd name="T171" fmla="*/ 1845 h 1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964" h="1845">
                    <a:moveTo>
                      <a:pt x="686" y="13"/>
                    </a:moveTo>
                    <a:lnTo>
                      <a:pt x="767" y="45"/>
                    </a:lnTo>
                    <a:lnTo>
                      <a:pt x="846" y="76"/>
                    </a:lnTo>
                    <a:lnTo>
                      <a:pt x="925" y="107"/>
                    </a:lnTo>
                    <a:lnTo>
                      <a:pt x="1004" y="138"/>
                    </a:lnTo>
                    <a:lnTo>
                      <a:pt x="1085" y="170"/>
                    </a:lnTo>
                    <a:lnTo>
                      <a:pt x="1164" y="202"/>
                    </a:lnTo>
                    <a:lnTo>
                      <a:pt x="1243" y="233"/>
                    </a:lnTo>
                    <a:lnTo>
                      <a:pt x="1322" y="265"/>
                    </a:lnTo>
                    <a:lnTo>
                      <a:pt x="1401" y="297"/>
                    </a:lnTo>
                    <a:lnTo>
                      <a:pt x="1482" y="327"/>
                    </a:lnTo>
                    <a:lnTo>
                      <a:pt x="1561" y="359"/>
                    </a:lnTo>
                    <a:lnTo>
                      <a:pt x="1640" y="390"/>
                    </a:lnTo>
                    <a:lnTo>
                      <a:pt x="1720" y="422"/>
                    </a:lnTo>
                    <a:lnTo>
                      <a:pt x="1799" y="454"/>
                    </a:lnTo>
                    <a:lnTo>
                      <a:pt x="1879" y="485"/>
                    </a:lnTo>
                    <a:lnTo>
                      <a:pt x="1959" y="516"/>
                    </a:lnTo>
                    <a:lnTo>
                      <a:pt x="2122" y="524"/>
                    </a:lnTo>
                    <a:lnTo>
                      <a:pt x="2287" y="532"/>
                    </a:lnTo>
                    <a:lnTo>
                      <a:pt x="2451" y="538"/>
                    </a:lnTo>
                    <a:lnTo>
                      <a:pt x="2615" y="546"/>
                    </a:lnTo>
                    <a:lnTo>
                      <a:pt x="2780" y="554"/>
                    </a:lnTo>
                    <a:lnTo>
                      <a:pt x="2943" y="561"/>
                    </a:lnTo>
                    <a:lnTo>
                      <a:pt x="3108" y="569"/>
                    </a:lnTo>
                    <a:lnTo>
                      <a:pt x="3272" y="577"/>
                    </a:lnTo>
                    <a:lnTo>
                      <a:pt x="3436" y="583"/>
                    </a:lnTo>
                    <a:lnTo>
                      <a:pt x="3601" y="591"/>
                    </a:lnTo>
                    <a:lnTo>
                      <a:pt x="3764" y="598"/>
                    </a:lnTo>
                    <a:lnTo>
                      <a:pt x="3929" y="606"/>
                    </a:lnTo>
                    <a:lnTo>
                      <a:pt x="4093" y="614"/>
                    </a:lnTo>
                    <a:lnTo>
                      <a:pt x="4257" y="620"/>
                    </a:lnTo>
                    <a:lnTo>
                      <a:pt x="4422" y="628"/>
                    </a:lnTo>
                    <a:lnTo>
                      <a:pt x="4585" y="636"/>
                    </a:lnTo>
                    <a:lnTo>
                      <a:pt x="4596" y="637"/>
                    </a:lnTo>
                    <a:lnTo>
                      <a:pt x="4606" y="640"/>
                    </a:lnTo>
                    <a:lnTo>
                      <a:pt x="4618" y="645"/>
                    </a:lnTo>
                    <a:lnTo>
                      <a:pt x="4630" y="652"/>
                    </a:lnTo>
                    <a:lnTo>
                      <a:pt x="4645" y="660"/>
                    </a:lnTo>
                    <a:lnTo>
                      <a:pt x="4658" y="670"/>
                    </a:lnTo>
                    <a:lnTo>
                      <a:pt x="4672" y="681"/>
                    </a:lnTo>
                    <a:lnTo>
                      <a:pt x="4687" y="694"/>
                    </a:lnTo>
                    <a:lnTo>
                      <a:pt x="4719" y="722"/>
                    </a:lnTo>
                    <a:lnTo>
                      <a:pt x="4750" y="753"/>
                    </a:lnTo>
                    <a:lnTo>
                      <a:pt x="4782" y="788"/>
                    </a:lnTo>
                    <a:lnTo>
                      <a:pt x="4814" y="825"/>
                    </a:lnTo>
                    <a:lnTo>
                      <a:pt x="4843" y="862"/>
                    </a:lnTo>
                    <a:lnTo>
                      <a:pt x="4872" y="900"/>
                    </a:lnTo>
                    <a:lnTo>
                      <a:pt x="4897" y="937"/>
                    </a:lnTo>
                    <a:lnTo>
                      <a:pt x="4919" y="973"/>
                    </a:lnTo>
                    <a:lnTo>
                      <a:pt x="4930" y="990"/>
                    </a:lnTo>
                    <a:lnTo>
                      <a:pt x="4938" y="1007"/>
                    </a:lnTo>
                    <a:lnTo>
                      <a:pt x="4946" y="1023"/>
                    </a:lnTo>
                    <a:lnTo>
                      <a:pt x="4952" y="1037"/>
                    </a:lnTo>
                    <a:lnTo>
                      <a:pt x="4958" y="1050"/>
                    </a:lnTo>
                    <a:lnTo>
                      <a:pt x="4960" y="1064"/>
                    </a:lnTo>
                    <a:lnTo>
                      <a:pt x="4963" y="1076"/>
                    </a:lnTo>
                    <a:lnTo>
                      <a:pt x="4964" y="1085"/>
                    </a:lnTo>
                    <a:lnTo>
                      <a:pt x="4962" y="1151"/>
                    </a:lnTo>
                    <a:lnTo>
                      <a:pt x="4960" y="1217"/>
                    </a:lnTo>
                    <a:lnTo>
                      <a:pt x="4959" y="1283"/>
                    </a:lnTo>
                    <a:lnTo>
                      <a:pt x="4958" y="1349"/>
                    </a:lnTo>
                    <a:lnTo>
                      <a:pt x="4956" y="1415"/>
                    </a:lnTo>
                    <a:lnTo>
                      <a:pt x="4955" y="1481"/>
                    </a:lnTo>
                    <a:lnTo>
                      <a:pt x="4954" y="1547"/>
                    </a:lnTo>
                    <a:lnTo>
                      <a:pt x="4952" y="1613"/>
                    </a:lnTo>
                    <a:lnTo>
                      <a:pt x="4951" y="1623"/>
                    </a:lnTo>
                    <a:lnTo>
                      <a:pt x="4947" y="1633"/>
                    </a:lnTo>
                    <a:lnTo>
                      <a:pt x="4943" y="1643"/>
                    </a:lnTo>
                    <a:lnTo>
                      <a:pt x="4936" y="1654"/>
                    </a:lnTo>
                    <a:lnTo>
                      <a:pt x="4930" y="1663"/>
                    </a:lnTo>
                    <a:lnTo>
                      <a:pt x="4921" y="1673"/>
                    </a:lnTo>
                    <a:lnTo>
                      <a:pt x="4910" y="1685"/>
                    </a:lnTo>
                    <a:lnTo>
                      <a:pt x="4898" y="1696"/>
                    </a:lnTo>
                    <a:lnTo>
                      <a:pt x="4873" y="1717"/>
                    </a:lnTo>
                    <a:lnTo>
                      <a:pt x="4843" y="1737"/>
                    </a:lnTo>
                    <a:lnTo>
                      <a:pt x="4811" y="1757"/>
                    </a:lnTo>
                    <a:lnTo>
                      <a:pt x="4777" y="1776"/>
                    </a:lnTo>
                    <a:lnTo>
                      <a:pt x="4742" y="1794"/>
                    </a:lnTo>
                    <a:lnTo>
                      <a:pt x="4707" y="1808"/>
                    </a:lnTo>
                    <a:lnTo>
                      <a:pt x="4671" y="1821"/>
                    </a:lnTo>
                    <a:lnTo>
                      <a:pt x="4638" y="1832"/>
                    </a:lnTo>
                    <a:lnTo>
                      <a:pt x="4622" y="1836"/>
                    </a:lnTo>
                    <a:lnTo>
                      <a:pt x="4606" y="1840"/>
                    </a:lnTo>
                    <a:lnTo>
                      <a:pt x="4592" y="1842"/>
                    </a:lnTo>
                    <a:lnTo>
                      <a:pt x="4577" y="1844"/>
                    </a:lnTo>
                    <a:lnTo>
                      <a:pt x="4564" y="1845"/>
                    </a:lnTo>
                    <a:lnTo>
                      <a:pt x="4552" y="1845"/>
                    </a:lnTo>
                    <a:lnTo>
                      <a:pt x="4542" y="1844"/>
                    </a:lnTo>
                    <a:lnTo>
                      <a:pt x="4533" y="1841"/>
                    </a:lnTo>
                    <a:lnTo>
                      <a:pt x="4332" y="1782"/>
                    </a:lnTo>
                    <a:lnTo>
                      <a:pt x="4131" y="1722"/>
                    </a:lnTo>
                    <a:lnTo>
                      <a:pt x="3931" y="1663"/>
                    </a:lnTo>
                    <a:lnTo>
                      <a:pt x="3730" y="1604"/>
                    </a:lnTo>
                    <a:lnTo>
                      <a:pt x="3529" y="1544"/>
                    </a:lnTo>
                    <a:lnTo>
                      <a:pt x="3329" y="1483"/>
                    </a:lnTo>
                    <a:lnTo>
                      <a:pt x="3128" y="1424"/>
                    </a:lnTo>
                    <a:lnTo>
                      <a:pt x="2927" y="1365"/>
                    </a:lnTo>
                    <a:lnTo>
                      <a:pt x="2727" y="1305"/>
                    </a:lnTo>
                    <a:lnTo>
                      <a:pt x="2526" y="1246"/>
                    </a:lnTo>
                    <a:lnTo>
                      <a:pt x="2325" y="1186"/>
                    </a:lnTo>
                    <a:lnTo>
                      <a:pt x="2125" y="1127"/>
                    </a:lnTo>
                    <a:lnTo>
                      <a:pt x="1924" y="1068"/>
                    </a:lnTo>
                    <a:lnTo>
                      <a:pt x="1724" y="1007"/>
                    </a:lnTo>
                    <a:lnTo>
                      <a:pt x="1523" y="947"/>
                    </a:lnTo>
                    <a:lnTo>
                      <a:pt x="1322" y="888"/>
                    </a:lnTo>
                    <a:lnTo>
                      <a:pt x="1250" y="885"/>
                    </a:lnTo>
                    <a:lnTo>
                      <a:pt x="1176" y="883"/>
                    </a:lnTo>
                    <a:lnTo>
                      <a:pt x="1102" y="880"/>
                    </a:lnTo>
                    <a:lnTo>
                      <a:pt x="1029" y="876"/>
                    </a:lnTo>
                    <a:lnTo>
                      <a:pt x="955" y="874"/>
                    </a:lnTo>
                    <a:lnTo>
                      <a:pt x="881" y="871"/>
                    </a:lnTo>
                    <a:lnTo>
                      <a:pt x="809" y="867"/>
                    </a:lnTo>
                    <a:lnTo>
                      <a:pt x="735" y="864"/>
                    </a:lnTo>
                    <a:lnTo>
                      <a:pt x="661" y="862"/>
                    </a:lnTo>
                    <a:lnTo>
                      <a:pt x="588" y="859"/>
                    </a:lnTo>
                    <a:lnTo>
                      <a:pt x="514" y="855"/>
                    </a:lnTo>
                    <a:lnTo>
                      <a:pt x="441" y="852"/>
                    </a:lnTo>
                    <a:lnTo>
                      <a:pt x="368" y="850"/>
                    </a:lnTo>
                    <a:lnTo>
                      <a:pt x="294" y="847"/>
                    </a:lnTo>
                    <a:lnTo>
                      <a:pt x="220" y="843"/>
                    </a:lnTo>
                    <a:lnTo>
                      <a:pt x="147" y="841"/>
                    </a:lnTo>
                    <a:lnTo>
                      <a:pt x="129" y="839"/>
                    </a:lnTo>
                    <a:lnTo>
                      <a:pt x="111" y="834"/>
                    </a:lnTo>
                    <a:lnTo>
                      <a:pt x="95" y="827"/>
                    </a:lnTo>
                    <a:lnTo>
                      <a:pt x="79" y="819"/>
                    </a:lnTo>
                    <a:lnTo>
                      <a:pt x="66" y="809"/>
                    </a:lnTo>
                    <a:lnTo>
                      <a:pt x="52" y="797"/>
                    </a:lnTo>
                    <a:lnTo>
                      <a:pt x="41" y="784"/>
                    </a:lnTo>
                    <a:lnTo>
                      <a:pt x="30" y="768"/>
                    </a:lnTo>
                    <a:lnTo>
                      <a:pt x="21" y="752"/>
                    </a:lnTo>
                    <a:lnTo>
                      <a:pt x="13" y="736"/>
                    </a:lnTo>
                    <a:lnTo>
                      <a:pt x="8" y="718"/>
                    </a:lnTo>
                    <a:lnTo>
                      <a:pt x="4" y="699"/>
                    </a:lnTo>
                    <a:lnTo>
                      <a:pt x="1" y="681"/>
                    </a:lnTo>
                    <a:lnTo>
                      <a:pt x="0" y="662"/>
                    </a:lnTo>
                    <a:lnTo>
                      <a:pt x="1" y="644"/>
                    </a:lnTo>
                    <a:lnTo>
                      <a:pt x="4" y="625"/>
                    </a:lnTo>
                    <a:lnTo>
                      <a:pt x="15" y="561"/>
                    </a:lnTo>
                    <a:lnTo>
                      <a:pt x="29" y="497"/>
                    </a:lnTo>
                    <a:lnTo>
                      <a:pt x="42" y="434"/>
                    </a:lnTo>
                    <a:lnTo>
                      <a:pt x="54" y="369"/>
                    </a:lnTo>
                    <a:lnTo>
                      <a:pt x="67" y="306"/>
                    </a:lnTo>
                    <a:lnTo>
                      <a:pt x="79" y="243"/>
                    </a:lnTo>
                    <a:lnTo>
                      <a:pt x="92" y="179"/>
                    </a:lnTo>
                    <a:lnTo>
                      <a:pt x="105" y="115"/>
                    </a:lnTo>
                    <a:lnTo>
                      <a:pt x="108" y="105"/>
                    </a:lnTo>
                    <a:lnTo>
                      <a:pt x="113" y="97"/>
                    </a:lnTo>
                    <a:lnTo>
                      <a:pt x="121" y="88"/>
                    </a:lnTo>
                    <a:lnTo>
                      <a:pt x="132" y="80"/>
                    </a:lnTo>
                    <a:lnTo>
                      <a:pt x="144" y="74"/>
                    </a:lnTo>
                    <a:lnTo>
                      <a:pt x="158" y="66"/>
                    </a:lnTo>
                    <a:lnTo>
                      <a:pt x="174" y="59"/>
                    </a:lnTo>
                    <a:lnTo>
                      <a:pt x="191" y="53"/>
                    </a:lnTo>
                    <a:lnTo>
                      <a:pt x="210" y="46"/>
                    </a:lnTo>
                    <a:lnTo>
                      <a:pt x="229" y="41"/>
                    </a:lnTo>
                    <a:lnTo>
                      <a:pt x="250" y="34"/>
                    </a:lnTo>
                    <a:lnTo>
                      <a:pt x="273" y="29"/>
                    </a:lnTo>
                    <a:lnTo>
                      <a:pt x="319" y="21"/>
                    </a:lnTo>
                    <a:lnTo>
                      <a:pt x="368" y="13"/>
                    </a:lnTo>
                    <a:lnTo>
                      <a:pt x="418" y="8"/>
                    </a:lnTo>
                    <a:lnTo>
                      <a:pt x="467" y="2"/>
                    </a:lnTo>
                    <a:lnTo>
                      <a:pt x="514" y="0"/>
                    </a:lnTo>
                    <a:lnTo>
                      <a:pt x="559" y="0"/>
                    </a:lnTo>
                    <a:lnTo>
                      <a:pt x="600" y="0"/>
                    </a:lnTo>
                    <a:lnTo>
                      <a:pt x="636" y="2"/>
                    </a:lnTo>
                    <a:lnTo>
                      <a:pt x="652" y="5"/>
                    </a:lnTo>
                    <a:lnTo>
                      <a:pt x="665" y="6"/>
                    </a:lnTo>
                    <a:lnTo>
                      <a:pt x="677" y="9"/>
                    </a:lnTo>
                    <a:lnTo>
                      <a:pt x="686" y="13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799" name="Freeform 2386"/>
              <p:cNvSpPr>
                <a:spLocks/>
              </p:cNvSpPr>
              <p:nvPr/>
            </p:nvSpPr>
            <p:spPr bwMode="auto">
              <a:xfrm>
                <a:off x="1346" y="3129"/>
                <a:ext cx="1241" cy="462"/>
              </a:xfrm>
              <a:custGeom>
                <a:avLst/>
                <a:gdLst>
                  <a:gd name="T0" fmla="*/ 0 w 4964"/>
                  <a:gd name="T1" fmla="*/ 0 h 1845"/>
                  <a:gd name="T2" fmla="*/ 0 w 4964"/>
                  <a:gd name="T3" fmla="*/ 0 h 1845"/>
                  <a:gd name="T4" fmla="*/ 0 w 4964"/>
                  <a:gd name="T5" fmla="*/ 0 h 1845"/>
                  <a:gd name="T6" fmla="*/ 0 w 4964"/>
                  <a:gd name="T7" fmla="*/ 0 h 1845"/>
                  <a:gd name="T8" fmla="*/ 0 w 4964"/>
                  <a:gd name="T9" fmla="*/ 0 h 1845"/>
                  <a:gd name="T10" fmla="*/ 0 w 4964"/>
                  <a:gd name="T11" fmla="*/ 0 h 1845"/>
                  <a:gd name="T12" fmla="*/ 0 w 4964"/>
                  <a:gd name="T13" fmla="*/ 0 h 1845"/>
                  <a:gd name="T14" fmla="*/ 0 w 4964"/>
                  <a:gd name="T15" fmla="*/ 0 h 1845"/>
                  <a:gd name="T16" fmla="*/ 0 w 4964"/>
                  <a:gd name="T17" fmla="*/ 0 h 1845"/>
                  <a:gd name="T18" fmla="*/ 0 w 4964"/>
                  <a:gd name="T19" fmla="*/ 0 h 1845"/>
                  <a:gd name="T20" fmla="*/ 0 w 4964"/>
                  <a:gd name="T21" fmla="*/ 0 h 1845"/>
                  <a:gd name="T22" fmla="*/ 0 w 4964"/>
                  <a:gd name="T23" fmla="*/ 0 h 1845"/>
                  <a:gd name="T24" fmla="*/ 0 w 4964"/>
                  <a:gd name="T25" fmla="*/ 0 h 1845"/>
                  <a:gd name="T26" fmla="*/ 0 w 4964"/>
                  <a:gd name="T27" fmla="*/ 0 h 1845"/>
                  <a:gd name="T28" fmla="*/ 0 w 4964"/>
                  <a:gd name="T29" fmla="*/ 0 h 1845"/>
                  <a:gd name="T30" fmla="*/ 0 w 4964"/>
                  <a:gd name="T31" fmla="*/ 0 h 1845"/>
                  <a:gd name="T32" fmla="*/ 0 w 4964"/>
                  <a:gd name="T33" fmla="*/ 0 h 1845"/>
                  <a:gd name="T34" fmla="*/ 0 w 4964"/>
                  <a:gd name="T35" fmla="*/ 0 h 1845"/>
                  <a:gd name="T36" fmla="*/ 0 w 4964"/>
                  <a:gd name="T37" fmla="*/ 0 h 1845"/>
                  <a:gd name="T38" fmla="*/ 0 w 4964"/>
                  <a:gd name="T39" fmla="*/ 0 h 1845"/>
                  <a:gd name="T40" fmla="*/ 0 w 4964"/>
                  <a:gd name="T41" fmla="*/ 0 h 1845"/>
                  <a:gd name="T42" fmla="*/ 0 w 4964"/>
                  <a:gd name="T43" fmla="*/ 0 h 1845"/>
                  <a:gd name="T44" fmla="*/ 0 w 4964"/>
                  <a:gd name="T45" fmla="*/ 0 h 1845"/>
                  <a:gd name="T46" fmla="*/ 0 w 4964"/>
                  <a:gd name="T47" fmla="*/ 0 h 1845"/>
                  <a:gd name="T48" fmla="*/ 0 w 4964"/>
                  <a:gd name="T49" fmla="*/ 0 h 1845"/>
                  <a:gd name="T50" fmla="*/ 0 w 4964"/>
                  <a:gd name="T51" fmla="*/ 0 h 1845"/>
                  <a:gd name="T52" fmla="*/ 0 w 4964"/>
                  <a:gd name="T53" fmla="*/ 0 h 1845"/>
                  <a:gd name="T54" fmla="*/ 0 w 4964"/>
                  <a:gd name="T55" fmla="*/ 0 h 1845"/>
                  <a:gd name="T56" fmla="*/ 0 w 4964"/>
                  <a:gd name="T57" fmla="*/ 0 h 1845"/>
                  <a:gd name="T58" fmla="*/ 0 w 4964"/>
                  <a:gd name="T59" fmla="*/ 0 h 1845"/>
                  <a:gd name="T60" fmla="*/ 0 w 4964"/>
                  <a:gd name="T61" fmla="*/ 0 h 1845"/>
                  <a:gd name="T62" fmla="*/ 0 w 4964"/>
                  <a:gd name="T63" fmla="*/ 0 h 1845"/>
                  <a:gd name="T64" fmla="*/ 0 w 4964"/>
                  <a:gd name="T65" fmla="*/ 0 h 1845"/>
                  <a:gd name="T66" fmla="*/ 0 w 4964"/>
                  <a:gd name="T67" fmla="*/ 0 h 1845"/>
                  <a:gd name="T68" fmla="*/ 0 w 4964"/>
                  <a:gd name="T69" fmla="*/ 0 h 1845"/>
                  <a:gd name="T70" fmla="*/ 0 w 4964"/>
                  <a:gd name="T71" fmla="*/ 0 h 1845"/>
                  <a:gd name="T72" fmla="*/ 0 w 4964"/>
                  <a:gd name="T73" fmla="*/ 0 h 1845"/>
                  <a:gd name="T74" fmla="*/ 0 w 4964"/>
                  <a:gd name="T75" fmla="*/ 0 h 1845"/>
                  <a:gd name="T76" fmla="*/ 0 w 4964"/>
                  <a:gd name="T77" fmla="*/ 0 h 1845"/>
                  <a:gd name="T78" fmla="*/ 0 w 4964"/>
                  <a:gd name="T79" fmla="*/ 0 h 1845"/>
                  <a:gd name="T80" fmla="*/ 0 w 4964"/>
                  <a:gd name="T81" fmla="*/ 0 h 1845"/>
                  <a:gd name="T82" fmla="*/ 0 w 4964"/>
                  <a:gd name="T83" fmla="*/ 0 h 1845"/>
                  <a:gd name="T84" fmla="*/ 0 w 4964"/>
                  <a:gd name="T85" fmla="*/ 0 h 1845"/>
                  <a:gd name="T86" fmla="*/ 0 w 4964"/>
                  <a:gd name="T87" fmla="*/ 0 h 1845"/>
                  <a:gd name="T88" fmla="*/ 0 w 4964"/>
                  <a:gd name="T89" fmla="*/ 0 h 1845"/>
                  <a:gd name="T90" fmla="*/ 0 w 4964"/>
                  <a:gd name="T91" fmla="*/ 0 h 1845"/>
                  <a:gd name="T92" fmla="*/ 0 w 4964"/>
                  <a:gd name="T93" fmla="*/ 0 h 1845"/>
                  <a:gd name="T94" fmla="*/ 0 w 4964"/>
                  <a:gd name="T95" fmla="*/ 0 h 1845"/>
                  <a:gd name="T96" fmla="*/ 0 w 4964"/>
                  <a:gd name="T97" fmla="*/ 0 h 1845"/>
                  <a:gd name="T98" fmla="*/ 0 w 4964"/>
                  <a:gd name="T99" fmla="*/ 0 h 1845"/>
                  <a:gd name="T100" fmla="*/ 0 w 4964"/>
                  <a:gd name="T101" fmla="*/ 0 h 1845"/>
                  <a:gd name="T102" fmla="*/ 0 w 4964"/>
                  <a:gd name="T103" fmla="*/ 0 h 1845"/>
                  <a:gd name="T104" fmla="*/ 0 w 4964"/>
                  <a:gd name="T105" fmla="*/ 0 h 1845"/>
                  <a:gd name="T106" fmla="*/ 0 w 4964"/>
                  <a:gd name="T107" fmla="*/ 0 h 1845"/>
                  <a:gd name="T108" fmla="*/ 0 w 4964"/>
                  <a:gd name="T109" fmla="*/ 0 h 1845"/>
                  <a:gd name="T110" fmla="*/ 0 w 4964"/>
                  <a:gd name="T111" fmla="*/ 0 h 1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964"/>
                  <a:gd name="T169" fmla="*/ 0 h 1845"/>
                  <a:gd name="T170" fmla="*/ 4964 w 4964"/>
                  <a:gd name="T171" fmla="*/ 1845 h 1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964" h="1845">
                    <a:moveTo>
                      <a:pt x="686" y="13"/>
                    </a:moveTo>
                    <a:lnTo>
                      <a:pt x="767" y="45"/>
                    </a:lnTo>
                    <a:lnTo>
                      <a:pt x="846" y="76"/>
                    </a:lnTo>
                    <a:lnTo>
                      <a:pt x="925" y="107"/>
                    </a:lnTo>
                    <a:lnTo>
                      <a:pt x="1004" y="138"/>
                    </a:lnTo>
                    <a:lnTo>
                      <a:pt x="1085" y="170"/>
                    </a:lnTo>
                    <a:lnTo>
                      <a:pt x="1164" y="202"/>
                    </a:lnTo>
                    <a:lnTo>
                      <a:pt x="1243" y="233"/>
                    </a:lnTo>
                    <a:lnTo>
                      <a:pt x="1322" y="265"/>
                    </a:lnTo>
                    <a:lnTo>
                      <a:pt x="1401" y="297"/>
                    </a:lnTo>
                    <a:lnTo>
                      <a:pt x="1482" y="327"/>
                    </a:lnTo>
                    <a:lnTo>
                      <a:pt x="1561" y="359"/>
                    </a:lnTo>
                    <a:lnTo>
                      <a:pt x="1640" y="390"/>
                    </a:lnTo>
                    <a:lnTo>
                      <a:pt x="1720" y="422"/>
                    </a:lnTo>
                    <a:lnTo>
                      <a:pt x="1799" y="454"/>
                    </a:lnTo>
                    <a:lnTo>
                      <a:pt x="1879" y="485"/>
                    </a:lnTo>
                    <a:lnTo>
                      <a:pt x="1959" y="516"/>
                    </a:lnTo>
                    <a:lnTo>
                      <a:pt x="2122" y="524"/>
                    </a:lnTo>
                    <a:lnTo>
                      <a:pt x="2287" y="532"/>
                    </a:lnTo>
                    <a:lnTo>
                      <a:pt x="2451" y="538"/>
                    </a:lnTo>
                    <a:lnTo>
                      <a:pt x="2615" y="546"/>
                    </a:lnTo>
                    <a:lnTo>
                      <a:pt x="2780" y="554"/>
                    </a:lnTo>
                    <a:lnTo>
                      <a:pt x="2943" y="561"/>
                    </a:lnTo>
                    <a:lnTo>
                      <a:pt x="3108" y="569"/>
                    </a:lnTo>
                    <a:lnTo>
                      <a:pt x="3272" y="577"/>
                    </a:lnTo>
                    <a:lnTo>
                      <a:pt x="3436" y="583"/>
                    </a:lnTo>
                    <a:lnTo>
                      <a:pt x="3601" y="591"/>
                    </a:lnTo>
                    <a:lnTo>
                      <a:pt x="3764" y="598"/>
                    </a:lnTo>
                    <a:lnTo>
                      <a:pt x="3929" y="606"/>
                    </a:lnTo>
                    <a:lnTo>
                      <a:pt x="4093" y="614"/>
                    </a:lnTo>
                    <a:lnTo>
                      <a:pt x="4257" y="620"/>
                    </a:lnTo>
                    <a:lnTo>
                      <a:pt x="4422" y="628"/>
                    </a:lnTo>
                    <a:lnTo>
                      <a:pt x="4585" y="636"/>
                    </a:lnTo>
                    <a:lnTo>
                      <a:pt x="4596" y="637"/>
                    </a:lnTo>
                    <a:lnTo>
                      <a:pt x="4606" y="640"/>
                    </a:lnTo>
                    <a:lnTo>
                      <a:pt x="4618" y="645"/>
                    </a:lnTo>
                    <a:lnTo>
                      <a:pt x="4630" y="652"/>
                    </a:lnTo>
                    <a:lnTo>
                      <a:pt x="4645" y="660"/>
                    </a:lnTo>
                    <a:lnTo>
                      <a:pt x="4658" y="670"/>
                    </a:lnTo>
                    <a:lnTo>
                      <a:pt x="4672" y="681"/>
                    </a:lnTo>
                    <a:lnTo>
                      <a:pt x="4687" y="694"/>
                    </a:lnTo>
                    <a:lnTo>
                      <a:pt x="4719" y="722"/>
                    </a:lnTo>
                    <a:lnTo>
                      <a:pt x="4750" y="753"/>
                    </a:lnTo>
                    <a:lnTo>
                      <a:pt x="4782" y="788"/>
                    </a:lnTo>
                    <a:lnTo>
                      <a:pt x="4814" y="825"/>
                    </a:lnTo>
                    <a:lnTo>
                      <a:pt x="4843" y="862"/>
                    </a:lnTo>
                    <a:lnTo>
                      <a:pt x="4872" y="900"/>
                    </a:lnTo>
                    <a:lnTo>
                      <a:pt x="4897" y="937"/>
                    </a:lnTo>
                    <a:lnTo>
                      <a:pt x="4919" y="973"/>
                    </a:lnTo>
                    <a:lnTo>
                      <a:pt x="4930" y="990"/>
                    </a:lnTo>
                    <a:lnTo>
                      <a:pt x="4938" y="1007"/>
                    </a:lnTo>
                    <a:lnTo>
                      <a:pt x="4946" y="1023"/>
                    </a:lnTo>
                    <a:lnTo>
                      <a:pt x="4952" y="1037"/>
                    </a:lnTo>
                    <a:lnTo>
                      <a:pt x="4958" y="1050"/>
                    </a:lnTo>
                    <a:lnTo>
                      <a:pt x="4960" y="1064"/>
                    </a:lnTo>
                    <a:lnTo>
                      <a:pt x="4963" y="1076"/>
                    </a:lnTo>
                    <a:lnTo>
                      <a:pt x="4964" y="1085"/>
                    </a:lnTo>
                    <a:lnTo>
                      <a:pt x="4962" y="1151"/>
                    </a:lnTo>
                    <a:lnTo>
                      <a:pt x="4960" y="1217"/>
                    </a:lnTo>
                    <a:lnTo>
                      <a:pt x="4959" y="1283"/>
                    </a:lnTo>
                    <a:lnTo>
                      <a:pt x="4958" y="1349"/>
                    </a:lnTo>
                    <a:lnTo>
                      <a:pt x="4956" y="1415"/>
                    </a:lnTo>
                    <a:lnTo>
                      <a:pt x="4955" y="1481"/>
                    </a:lnTo>
                    <a:lnTo>
                      <a:pt x="4954" y="1547"/>
                    </a:lnTo>
                    <a:lnTo>
                      <a:pt x="4952" y="1613"/>
                    </a:lnTo>
                    <a:lnTo>
                      <a:pt x="4951" y="1623"/>
                    </a:lnTo>
                    <a:lnTo>
                      <a:pt x="4947" y="1633"/>
                    </a:lnTo>
                    <a:lnTo>
                      <a:pt x="4943" y="1643"/>
                    </a:lnTo>
                    <a:lnTo>
                      <a:pt x="4936" y="1654"/>
                    </a:lnTo>
                    <a:lnTo>
                      <a:pt x="4930" y="1663"/>
                    </a:lnTo>
                    <a:lnTo>
                      <a:pt x="4921" y="1673"/>
                    </a:lnTo>
                    <a:lnTo>
                      <a:pt x="4910" y="1685"/>
                    </a:lnTo>
                    <a:lnTo>
                      <a:pt x="4898" y="1696"/>
                    </a:lnTo>
                    <a:lnTo>
                      <a:pt x="4873" y="1717"/>
                    </a:lnTo>
                    <a:lnTo>
                      <a:pt x="4843" y="1737"/>
                    </a:lnTo>
                    <a:lnTo>
                      <a:pt x="4811" y="1757"/>
                    </a:lnTo>
                    <a:lnTo>
                      <a:pt x="4777" y="1776"/>
                    </a:lnTo>
                    <a:lnTo>
                      <a:pt x="4742" y="1794"/>
                    </a:lnTo>
                    <a:lnTo>
                      <a:pt x="4707" y="1808"/>
                    </a:lnTo>
                    <a:lnTo>
                      <a:pt x="4671" y="1821"/>
                    </a:lnTo>
                    <a:lnTo>
                      <a:pt x="4638" y="1832"/>
                    </a:lnTo>
                    <a:lnTo>
                      <a:pt x="4622" y="1836"/>
                    </a:lnTo>
                    <a:lnTo>
                      <a:pt x="4606" y="1840"/>
                    </a:lnTo>
                    <a:lnTo>
                      <a:pt x="4592" y="1842"/>
                    </a:lnTo>
                    <a:lnTo>
                      <a:pt x="4577" y="1844"/>
                    </a:lnTo>
                    <a:lnTo>
                      <a:pt x="4564" y="1845"/>
                    </a:lnTo>
                    <a:lnTo>
                      <a:pt x="4552" y="1845"/>
                    </a:lnTo>
                    <a:lnTo>
                      <a:pt x="4542" y="1844"/>
                    </a:lnTo>
                    <a:lnTo>
                      <a:pt x="4533" y="1841"/>
                    </a:lnTo>
                    <a:lnTo>
                      <a:pt x="4332" y="1782"/>
                    </a:lnTo>
                    <a:lnTo>
                      <a:pt x="4131" y="1722"/>
                    </a:lnTo>
                    <a:lnTo>
                      <a:pt x="3931" y="1663"/>
                    </a:lnTo>
                    <a:lnTo>
                      <a:pt x="3730" y="1604"/>
                    </a:lnTo>
                    <a:lnTo>
                      <a:pt x="3529" y="1544"/>
                    </a:lnTo>
                    <a:lnTo>
                      <a:pt x="3329" y="1483"/>
                    </a:lnTo>
                    <a:lnTo>
                      <a:pt x="3128" y="1424"/>
                    </a:lnTo>
                    <a:lnTo>
                      <a:pt x="2927" y="1365"/>
                    </a:lnTo>
                    <a:lnTo>
                      <a:pt x="2727" y="1305"/>
                    </a:lnTo>
                    <a:lnTo>
                      <a:pt x="2526" y="1246"/>
                    </a:lnTo>
                    <a:lnTo>
                      <a:pt x="2325" y="1186"/>
                    </a:lnTo>
                    <a:lnTo>
                      <a:pt x="2125" y="1127"/>
                    </a:lnTo>
                    <a:lnTo>
                      <a:pt x="1924" y="1068"/>
                    </a:lnTo>
                    <a:lnTo>
                      <a:pt x="1724" y="1007"/>
                    </a:lnTo>
                    <a:lnTo>
                      <a:pt x="1523" y="947"/>
                    </a:lnTo>
                    <a:lnTo>
                      <a:pt x="1322" y="888"/>
                    </a:lnTo>
                    <a:lnTo>
                      <a:pt x="1250" y="885"/>
                    </a:lnTo>
                    <a:lnTo>
                      <a:pt x="1176" y="883"/>
                    </a:lnTo>
                    <a:lnTo>
                      <a:pt x="1102" y="880"/>
                    </a:lnTo>
                    <a:lnTo>
                      <a:pt x="1029" y="876"/>
                    </a:lnTo>
                    <a:lnTo>
                      <a:pt x="955" y="874"/>
                    </a:lnTo>
                    <a:lnTo>
                      <a:pt x="881" y="871"/>
                    </a:lnTo>
                    <a:lnTo>
                      <a:pt x="809" y="867"/>
                    </a:lnTo>
                    <a:lnTo>
                      <a:pt x="735" y="864"/>
                    </a:lnTo>
                    <a:lnTo>
                      <a:pt x="661" y="862"/>
                    </a:lnTo>
                    <a:lnTo>
                      <a:pt x="588" y="859"/>
                    </a:lnTo>
                    <a:lnTo>
                      <a:pt x="514" y="855"/>
                    </a:lnTo>
                    <a:lnTo>
                      <a:pt x="441" y="852"/>
                    </a:lnTo>
                    <a:lnTo>
                      <a:pt x="368" y="850"/>
                    </a:lnTo>
                    <a:lnTo>
                      <a:pt x="294" y="847"/>
                    </a:lnTo>
                    <a:lnTo>
                      <a:pt x="220" y="843"/>
                    </a:lnTo>
                    <a:lnTo>
                      <a:pt x="147" y="841"/>
                    </a:lnTo>
                    <a:lnTo>
                      <a:pt x="129" y="839"/>
                    </a:lnTo>
                    <a:lnTo>
                      <a:pt x="111" y="834"/>
                    </a:lnTo>
                    <a:lnTo>
                      <a:pt x="95" y="827"/>
                    </a:lnTo>
                    <a:lnTo>
                      <a:pt x="79" y="819"/>
                    </a:lnTo>
                    <a:lnTo>
                      <a:pt x="66" y="809"/>
                    </a:lnTo>
                    <a:lnTo>
                      <a:pt x="52" y="797"/>
                    </a:lnTo>
                    <a:lnTo>
                      <a:pt x="41" y="784"/>
                    </a:lnTo>
                    <a:lnTo>
                      <a:pt x="30" y="768"/>
                    </a:lnTo>
                    <a:lnTo>
                      <a:pt x="21" y="752"/>
                    </a:lnTo>
                    <a:lnTo>
                      <a:pt x="13" y="736"/>
                    </a:lnTo>
                    <a:lnTo>
                      <a:pt x="8" y="718"/>
                    </a:lnTo>
                    <a:lnTo>
                      <a:pt x="4" y="699"/>
                    </a:lnTo>
                    <a:lnTo>
                      <a:pt x="1" y="681"/>
                    </a:lnTo>
                    <a:lnTo>
                      <a:pt x="0" y="662"/>
                    </a:lnTo>
                    <a:lnTo>
                      <a:pt x="1" y="644"/>
                    </a:lnTo>
                    <a:lnTo>
                      <a:pt x="4" y="625"/>
                    </a:lnTo>
                    <a:lnTo>
                      <a:pt x="15" y="561"/>
                    </a:lnTo>
                    <a:lnTo>
                      <a:pt x="29" y="497"/>
                    </a:lnTo>
                    <a:lnTo>
                      <a:pt x="42" y="434"/>
                    </a:lnTo>
                    <a:lnTo>
                      <a:pt x="54" y="369"/>
                    </a:lnTo>
                    <a:lnTo>
                      <a:pt x="67" y="306"/>
                    </a:lnTo>
                    <a:lnTo>
                      <a:pt x="79" y="243"/>
                    </a:lnTo>
                    <a:lnTo>
                      <a:pt x="92" y="179"/>
                    </a:lnTo>
                    <a:lnTo>
                      <a:pt x="105" y="115"/>
                    </a:lnTo>
                    <a:lnTo>
                      <a:pt x="108" y="105"/>
                    </a:lnTo>
                    <a:lnTo>
                      <a:pt x="113" y="97"/>
                    </a:lnTo>
                    <a:lnTo>
                      <a:pt x="121" y="88"/>
                    </a:lnTo>
                    <a:lnTo>
                      <a:pt x="132" y="80"/>
                    </a:lnTo>
                    <a:lnTo>
                      <a:pt x="144" y="74"/>
                    </a:lnTo>
                    <a:lnTo>
                      <a:pt x="158" y="66"/>
                    </a:lnTo>
                    <a:lnTo>
                      <a:pt x="174" y="59"/>
                    </a:lnTo>
                    <a:lnTo>
                      <a:pt x="191" y="53"/>
                    </a:lnTo>
                    <a:lnTo>
                      <a:pt x="210" y="46"/>
                    </a:lnTo>
                    <a:lnTo>
                      <a:pt x="229" y="41"/>
                    </a:lnTo>
                    <a:lnTo>
                      <a:pt x="250" y="34"/>
                    </a:lnTo>
                    <a:lnTo>
                      <a:pt x="273" y="29"/>
                    </a:lnTo>
                    <a:lnTo>
                      <a:pt x="319" y="21"/>
                    </a:lnTo>
                    <a:lnTo>
                      <a:pt x="368" y="13"/>
                    </a:lnTo>
                    <a:lnTo>
                      <a:pt x="418" y="8"/>
                    </a:lnTo>
                    <a:lnTo>
                      <a:pt x="467" y="2"/>
                    </a:lnTo>
                    <a:lnTo>
                      <a:pt x="514" y="0"/>
                    </a:lnTo>
                    <a:lnTo>
                      <a:pt x="559" y="0"/>
                    </a:lnTo>
                    <a:lnTo>
                      <a:pt x="600" y="0"/>
                    </a:lnTo>
                    <a:lnTo>
                      <a:pt x="636" y="2"/>
                    </a:lnTo>
                    <a:lnTo>
                      <a:pt x="652" y="5"/>
                    </a:lnTo>
                    <a:lnTo>
                      <a:pt x="665" y="6"/>
                    </a:lnTo>
                    <a:lnTo>
                      <a:pt x="677" y="9"/>
                    </a:lnTo>
                    <a:lnTo>
                      <a:pt x="686" y="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00" name="Freeform 2387"/>
              <p:cNvSpPr>
                <a:spLocks/>
              </p:cNvSpPr>
              <p:nvPr/>
            </p:nvSpPr>
            <p:spPr bwMode="auto">
              <a:xfrm>
                <a:off x="1867" y="2035"/>
                <a:ext cx="546" cy="771"/>
              </a:xfrm>
              <a:custGeom>
                <a:avLst/>
                <a:gdLst>
                  <a:gd name="T0" fmla="*/ 0 w 2184"/>
                  <a:gd name="T1" fmla="*/ 0 h 3082"/>
                  <a:gd name="T2" fmla="*/ 0 w 2184"/>
                  <a:gd name="T3" fmla="*/ 0 h 3082"/>
                  <a:gd name="T4" fmla="*/ 0 w 2184"/>
                  <a:gd name="T5" fmla="*/ 0 h 3082"/>
                  <a:gd name="T6" fmla="*/ 0 w 2184"/>
                  <a:gd name="T7" fmla="*/ 0 h 3082"/>
                  <a:gd name="T8" fmla="*/ 0 w 2184"/>
                  <a:gd name="T9" fmla="*/ 0 h 3082"/>
                  <a:gd name="T10" fmla="*/ 0 w 2184"/>
                  <a:gd name="T11" fmla="*/ 0 h 3082"/>
                  <a:gd name="T12" fmla="*/ 0 w 2184"/>
                  <a:gd name="T13" fmla="*/ 0 h 3082"/>
                  <a:gd name="T14" fmla="*/ 0 w 2184"/>
                  <a:gd name="T15" fmla="*/ 0 h 3082"/>
                  <a:gd name="T16" fmla="*/ 0 w 2184"/>
                  <a:gd name="T17" fmla="*/ 0 h 3082"/>
                  <a:gd name="T18" fmla="*/ 0 w 2184"/>
                  <a:gd name="T19" fmla="*/ 0 h 3082"/>
                  <a:gd name="T20" fmla="*/ 0 w 2184"/>
                  <a:gd name="T21" fmla="*/ 0 h 3082"/>
                  <a:gd name="T22" fmla="*/ 0 w 2184"/>
                  <a:gd name="T23" fmla="*/ 0 h 3082"/>
                  <a:gd name="T24" fmla="*/ 0 w 2184"/>
                  <a:gd name="T25" fmla="*/ 0 h 3082"/>
                  <a:gd name="T26" fmla="*/ 0 w 2184"/>
                  <a:gd name="T27" fmla="*/ 0 h 3082"/>
                  <a:gd name="T28" fmla="*/ 0 w 2184"/>
                  <a:gd name="T29" fmla="*/ 0 h 3082"/>
                  <a:gd name="T30" fmla="*/ 0 w 2184"/>
                  <a:gd name="T31" fmla="*/ 0 h 3082"/>
                  <a:gd name="T32" fmla="*/ 0 w 2184"/>
                  <a:gd name="T33" fmla="*/ 0 h 3082"/>
                  <a:gd name="T34" fmla="*/ 0 w 2184"/>
                  <a:gd name="T35" fmla="*/ 0 h 3082"/>
                  <a:gd name="T36" fmla="*/ 0 w 2184"/>
                  <a:gd name="T37" fmla="*/ 0 h 3082"/>
                  <a:gd name="T38" fmla="*/ 0 w 2184"/>
                  <a:gd name="T39" fmla="*/ 0 h 3082"/>
                  <a:gd name="T40" fmla="*/ 0 w 2184"/>
                  <a:gd name="T41" fmla="*/ 0 h 3082"/>
                  <a:gd name="T42" fmla="*/ 0 w 2184"/>
                  <a:gd name="T43" fmla="*/ 0 h 3082"/>
                  <a:gd name="T44" fmla="*/ 0 w 2184"/>
                  <a:gd name="T45" fmla="*/ 0 h 3082"/>
                  <a:gd name="T46" fmla="*/ 0 w 2184"/>
                  <a:gd name="T47" fmla="*/ 0 h 3082"/>
                  <a:gd name="T48" fmla="*/ 0 w 2184"/>
                  <a:gd name="T49" fmla="*/ 0 h 3082"/>
                  <a:gd name="T50" fmla="*/ 0 w 2184"/>
                  <a:gd name="T51" fmla="*/ 0 h 3082"/>
                  <a:gd name="T52" fmla="*/ 0 w 2184"/>
                  <a:gd name="T53" fmla="*/ 0 h 3082"/>
                  <a:gd name="T54" fmla="*/ 0 w 2184"/>
                  <a:gd name="T55" fmla="*/ 0 h 3082"/>
                  <a:gd name="T56" fmla="*/ 0 w 2184"/>
                  <a:gd name="T57" fmla="*/ 0 h 3082"/>
                  <a:gd name="T58" fmla="*/ 0 w 2184"/>
                  <a:gd name="T59" fmla="*/ 0 h 3082"/>
                  <a:gd name="T60" fmla="*/ 0 w 2184"/>
                  <a:gd name="T61" fmla="*/ 0 h 3082"/>
                  <a:gd name="T62" fmla="*/ 0 w 2184"/>
                  <a:gd name="T63" fmla="*/ 0 h 3082"/>
                  <a:gd name="T64" fmla="*/ 0 w 2184"/>
                  <a:gd name="T65" fmla="*/ 0 h 3082"/>
                  <a:gd name="T66" fmla="*/ 0 w 2184"/>
                  <a:gd name="T67" fmla="*/ 0 h 3082"/>
                  <a:gd name="T68" fmla="*/ 0 w 2184"/>
                  <a:gd name="T69" fmla="*/ 0 h 3082"/>
                  <a:gd name="T70" fmla="*/ 0 w 2184"/>
                  <a:gd name="T71" fmla="*/ 0 h 3082"/>
                  <a:gd name="T72" fmla="*/ 0 w 2184"/>
                  <a:gd name="T73" fmla="*/ 0 h 3082"/>
                  <a:gd name="T74" fmla="*/ 0 w 2184"/>
                  <a:gd name="T75" fmla="*/ 0 h 3082"/>
                  <a:gd name="T76" fmla="*/ 0 w 2184"/>
                  <a:gd name="T77" fmla="*/ 0 h 3082"/>
                  <a:gd name="T78" fmla="*/ 0 w 2184"/>
                  <a:gd name="T79" fmla="*/ 0 h 3082"/>
                  <a:gd name="T80" fmla="*/ 0 w 2184"/>
                  <a:gd name="T81" fmla="*/ 0 h 3082"/>
                  <a:gd name="T82" fmla="*/ 0 w 2184"/>
                  <a:gd name="T83" fmla="*/ 0 h 3082"/>
                  <a:gd name="T84" fmla="*/ 0 w 2184"/>
                  <a:gd name="T85" fmla="*/ 0 h 3082"/>
                  <a:gd name="T86" fmla="*/ 0 w 2184"/>
                  <a:gd name="T87" fmla="*/ 0 h 3082"/>
                  <a:gd name="T88" fmla="*/ 0 w 2184"/>
                  <a:gd name="T89" fmla="*/ 0 h 3082"/>
                  <a:gd name="T90" fmla="*/ 0 w 2184"/>
                  <a:gd name="T91" fmla="*/ 0 h 3082"/>
                  <a:gd name="T92" fmla="*/ 0 w 2184"/>
                  <a:gd name="T93" fmla="*/ 0 h 3082"/>
                  <a:gd name="T94" fmla="*/ 0 w 2184"/>
                  <a:gd name="T95" fmla="*/ 0 h 3082"/>
                  <a:gd name="T96" fmla="*/ 0 w 2184"/>
                  <a:gd name="T97" fmla="*/ 0 h 3082"/>
                  <a:gd name="T98" fmla="*/ 0 w 2184"/>
                  <a:gd name="T99" fmla="*/ 0 h 3082"/>
                  <a:gd name="T100" fmla="*/ 0 w 2184"/>
                  <a:gd name="T101" fmla="*/ 0 h 3082"/>
                  <a:gd name="T102" fmla="*/ 0 w 2184"/>
                  <a:gd name="T103" fmla="*/ 0 h 3082"/>
                  <a:gd name="T104" fmla="*/ 0 w 2184"/>
                  <a:gd name="T105" fmla="*/ 0 h 30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84"/>
                  <a:gd name="T160" fmla="*/ 0 h 3082"/>
                  <a:gd name="T161" fmla="*/ 2184 w 2184"/>
                  <a:gd name="T162" fmla="*/ 3082 h 30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84" h="3082">
                    <a:moveTo>
                      <a:pt x="1617" y="1752"/>
                    </a:moveTo>
                    <a:lnTo>
                      <a:pt x="1648" y="1738"/>
                    </a:lnTo>
                    <a:lnTo>
                      <a:pt x="1677" y="1724"/>
                    </a:lnTo>
                    <a:lnTo>
                      <a:pt x="1708" y="1708"/>
                    </a:lnTo>
                    <a:lnTo>
                      <a:pt x="1737" y="1692"/>
                    </a:lnTo>
                    <a:lnTo>
                      <a:pt x="1764" y="1674"/>
                    </a:lnTo>
                    <a:lnTo>
                      <a:pt x="1792" y="1655"/>
                    </a:lnTo>
                    <a:lnTo>
                      <a:pt x="1820" y="1637"/>
                    </a:lnTo>
                    <a:lnTo>
                      <a:pt x="1846" y="1616"/>
                    </a:lnTo>
                    <a:lnTo>
                      <a:pt x="1871" y="1595"/>
                    </a:lnTo>
                    <a:lnTo>
                      <a:pt x="1895" y="1572"/>
                    </a:lnTo>
                    <a:lnTo>
                      <a:pt x="1919" y="1550"/>
                    </a:lnTo>
                    <a:lnTo>
                      <a:pt x="1943" y="1526"/>
                    </a:lnTo>
                    <a:lnTo>
                      <a:pt x="1965" y="1501"/>
                    </a:lnTo>
                    <a:lnTo>
                      <a:pt x="1986" y="1476"/>
                    </a:lnTo>
                    <a:lnTo>
                      <a:pt x="2006" y="1449"/>
                    </a:lnTo>
                    <a:lnTo>
                      <a:pt x="2026" y="1422"/>
                    </a:lnTo>
                    <a:lnTo>
                      <a:pt x="2043" y="1394"/>
                    </a:lnTo>
                    <a:lnTo>
                      <a:pt x="2061" y="1366"/>
                    </a:lnTo>
                    <a:lnTo>
                      <a:pt x="2077" y="1337"/>
                    </a:lnTo>
                    <a:lnTo>
                      <a:pt x="2092" y="1307"/>
                    </a:lnTo>
                    <a:lnTo>
                      <a:pt x="2106" y="1276"/>
                    </a:lnTo>
                    <a:lnTo>
                      <a:pt x="2120" y="1246"/>
                    </a:lnTo>
                    <a:lnTo>
                      <a:pt x="2131" y="1214"/>
                    </a:lnTo>
                    <a:lnTo>
                      <a:pt x="2142" y="1181"/>
                    </a:lnTo>
                    <a:lnTo>
                      <a:pt x="2153" y="1150"/>
                    </a:lnTo>
                    <a:lnTo>
                      <a:pt x="2160" y="1117"/>
                    </a:lnTo>
                    <a:lnTo>
                      <a:pt x="2167" y="1082"/>
                    </a:lnTo>
                    <a:lnTo>
                      <a:pt x="2174" y="1048"/>
                    </a:lnTo>
                    <a:lnTo>
                      <a:pt x="2179" y="1014"/>
                    </a:lnTo>
                    <a:lnTo>
                      <a:pt x="2182" y="979"/>
                    </a:lnTo>
                    <a:lnTo>
                      <a:pt x="2184" y="945"/>
                    </a:lnTo>
                    <a:lnTo>
                      <a:pt x="2184" y="909"/>
                    </a:lnTo>
                    <a:lnTo>
                      <a:pt x="2183" y="862"/>
                    </a:lnTo>
                    <a:lnTo>
                      <a:pt x="2180" y="816"/>
                    </a:lnTo>
                    <a:lnTo>
                      <a:pt x="2174" y="771"/>
                    </a:lnTo>
                    <a:lnTo>
                      <a:pt x="2166" y="726"/>
                    </a:lnTo>
                    <a:lnTo>
                      <a:pt x="2155" y="682"/>
                    </a:lnTo>
                    <a:lnTo>
                      <a:pt x="2143" y="639"/>
                    </a:lnTo>
                    <a:lnTo>
                      <a:pt x="2129" y="597"/>
                    </a:lnTo>
                    <a:lnTo>
                      <a:pt x="2113" y="556"/>
                    </a:lnTo>
                    <a:lnTo>
                      <a:pt x="2094" y="516"/>
                    </a:lnTo>
                    <a:lnTo>
                      <a:pt x="2075" y="477"/>
                    </a:lnTo>
                    <a:lnTo>
                      <a:pt x="2052" y="438"/>
                    </a:lnTo>
                    <a:lnTo>
                      <a:pt x="2028" y="401"/>
                    </a:lnTo>
                    <a:lnTo>
                      <a:pt x="2003" y="366"/>
                    </a:lnTo>
                    <a:lnTo>
                      <a:pt x="1977" y="331"/>
                    </a:lnTo>
                    <a:lnTo>
                      <a:pt x="1948" y="298"/>
                    </a:lnTo>
                    <a:lnTo>
                      <a:pt x="1918" y="267"/>
                    </a:lnTo>
                    <a:lnTo>
                      <a:pt x="1886" y="236"/>
                    </a:lnTo>
                    <a:lnTo>
                      <a:pt x="1853" y="209"/>
                    </a:lnTo>
                    <a:lnTo>
                      <a:pt x="1819" y="181"/>
                    </a:lnTo>
                    <a:lnTo>
                      <a:pt x="1783" y="156"/>
                    </a:lnTo>
                    <a:lnTo>
                      <a:pt x="1746" y="132"/>
                    </a:lnTo>
                    <a:lnTo>
                      <a:pt x="1708" y="110"/>
                    </a:lnTo>
                    <a:lnTo>
                      <a:pt x="1669" y="90"/>
                    </a:lnTo>
                    <a:lnTo>
                      <a:pt x="1628" y="71"/>
                    </a:lnTo>
                    <a:lnTo>
                      <a:pt x="1588" y="55"/>
                    </a:lnTo>
                    <a:lnTo>
                      <a:pt x="1545" y="41"/>
                    </a:lnTo>
                    <a:lnTo>
                      <a:pt x="1502" y="29"/>
                    </a:lnTo>
                    <a:lnTo>
                      <a:pt x="1458" y="18"/>
                    </a:lnTo>
                    <a:lnTo>
                      <a:pt x="1413" y="11"/>
                    </a:lnTo>
                    <a:lnTo>
                      <a:pt x="1368" y="5"/>
                    </a:lnTo>
                    <a:lnTo>
                      <a:pt x="1322" y="1"/>
                    </a:lnTo>
                    <a:lnTo>
                      <a:pt x="1276" y="0"/>
                    </a:lnTo>
                    <a:lnTo>
                      <a:pt x="1229" y="1"/>
                    </a:lnTo>
                    <a:lnTo>
                      <a:pt x="1182" y="5"/>
                    </a:lnTo>
                    <a:lnTo>
                      <a:pt x="1137" y="11"/>
                    </a:lnTo>
                    <a:lnTo>
                      <a:pt x="1093" y="18"/>
                    </a:lnTo>
                    <a:lnTo>
                      <a:pt x="1049" y="29"/>
                    </a:lnTo>
                    <a:lnTo>
                      <a:pt x="1005" y="41"/>
                    </a:lnTo>
                    <a:lnTo>
                      <a:pt x="963" y="55"/>
                    </a:lnTo>
                    <a:lnTo>
                      <a:pt x="922" y="71"/>
                    </a:lnTo>
                    <a:lnTo>
                      <a:pt x="881" y="90"/>
                    </a:lnTo>
                    <a:lnTo>
                      <a:pt x="843" y="110"/>
                    </a:lnTo>
                    <a:lnTo>
                      <a:pt x="805" y="132"/>
                    </a:lnTo>
                    <a:lnTo>
                      <a:pt x="768" y="156"/>
                    </a:lnTo>
                    <a:lnTo>
                      <a:pt x="732" y="181"/>
                    </a:lnTo>
                    <a:lnTo>
                      <a:pt x="698" y="209"/>
                    </a:lnTo>
                    <a:lnTo>
                      <a:pt x="665" y="236"/>
                    </a:lnTo>
                    <a:lnTo>
                      <a:pt x="633" y="267"/>
                    </a:lnTo>
                    <a:lnTo>
                      <a:pt x="603" y="298"/>
                    </a:lnTo>
                    <a:lnTo>
                      <a:pt x="575" y="331"/>
                    </a:lnTo>
                    <a:lnTo>
                      <a:pt x="547" y="366"/>
                    </a:lnTo>
                    <a:lnTo>
                      <a:pt x="522" y="401"/>
                    </a:lnTo>
                    <a:lnTo>
                      <a:pt x="499" y="438"/>
                    </a:lnTo>
                    <a:lnTo>
                      <a:pt x="476" y="477"/>
                    </a:lnTo>
                    <a:lnTo>
                      <a:pt x="456" y="516"/>
                    </a:lnTo>
                    <a:lnTo>
                      <a:pt x="438" y="556"/>
                    </a:lnTo>
                    <a:lnTo>
                      <a:pt x="422" y="597"/>
                    </a:lnTo>
                    <a:lnTo>
                      <a:pt x="407" y="639"/>
                    </a:lnTo>
                    <a:lnTo>
                      <a:pt x="396" y="682"/>
                    </a:lnTo>
                    <a:lnTo>
                      <a:pt x="385" y="726"/>
                    </a:lnTo>
                    <a:lnTo>
                      <a:pt x="377" y="771"/>
                    </a:lnTo>
                    <a:lnTo>
                      <a:pt x="372" y="816"/>
                    </a:lnTo>
                    <a:lnTo>
                      <a:pt x="368" y="862"/>
                    </a:lnTo>
                    <a:lnTo>
                      <a:pt x="367" y="909"/>
                    </a:lnTo>
                    <a:lnTo>
                      <a:pt x="368" y="950"/>
                    </a:lnTo>
                    <a:lnTo>
                      <a:pt x="371" y="993"/>
                    </a:lnTo>
                    <a:lnTo>
                      <a:pt x="374" y="1034"/>
                    </a:lnTo>
                    <a:lnTo>
                      <a:pt x="381" y="1074"/>
                    </a:lnTo>
                    <a:lnTo>
                      <a:pt x="390" y="1114"/>
                    </a:lnTo>
                    <a:lnTo>
                      <a:pt x="400" y="1152"/>
                    </a:lnTo>
                    <a:lnTo>
                      <a:pt x="411" y="1191"/>
                    </a:lnTo>
                    <a:lnTo>
                      <a:pt x="425" y="1229"/>
                    </a:lnTo>
                    <a:lnTo>
                      <a:pt x="439" y="1266"/>
                    </a:lnTo>
                    <a:lnTo>
                      <a:pt x="456" y="1301"/>
                    </a:lnTo>
                    <a:lnTo>
                      <a:pt x="475" y="1337"/>
                    </a:lnTo>
                    <a:lnTo>
                      <a:pt x="493" y="1371"/>
                    </a:lnTo>
                    <a:lnTo>
                      <a:pt x="514" y="1406"/>
                    </a:lnTo>
                    <a:lnTo>
                      <a:pt x="537" y="1437"/>
                    </a:lnTo>
                    <a:lnTo>
                      <a:pt x="561" y="1469"/>
                    </a:lnTo>
                    <a:lnTo>
                      <a:pt x="586" y="1499"/>
                    </a:lnTo>
                    <a:lnTo>
                      <a:pt x="558" y="1518"/>
                    </a:lnTo>
                    <a:lnTo>
                      <a:pt x="529" y="1538"/>
                    </a:lnTo>
                    <a:lnTo>
                      <a:pt x="501" y="1559"/>
                    </a:lnTo>
                    <a:lnTo>
                      <a:pt x="475" y="1580"/>
                    </a:lnTo>
                    <a:lnTo>
                      <a:pt x="447" y="1601"/>
                    </a:lnTo>
                    <a:lnTo>
                      <a:pt x="421" y="1624"/>
                    </a:lnTo>
                    <a:lnTo>
                      <a:pt x="393" y="1647"/>
                    </a:lnTo>
                    <a:lnTo>
                      <a:pt x="368" y="1670"/>
                    </a:lnTo>
                    <a:lnTo>
                      <a:pt x="341" y="1695"/>
                    </a:lnTo>
                    <a:lnTo>
                      <a:pt x="316" y="1719"/>
                    </a:lnTo>
                    <a:lnTo>
                      <a:pt x="293" y="1744"/>
                    </a:lnTo>
                    <a:lnTo>
                      <a:pt x="269" y="1769"/>
                    </a:lnTo>
                    <a:lnTo>
                      <a:pt x="245" y="1795"/>
                    </a:lnTo>
                    <a:lnTo>
                      <a:pt x="223" y="1820"/>
                    </a:lnTo>
                    <a:lnTo>
                      <a:pt x="202" y="1847"/>
                    </a:lnTo>
                    <a:lnTo>
                      <a:pt x="180" y="1873"/>
                    </a:lnTo>
                    <a:lnTo>
                      <a:pt x="161" y="1899"/>
                    </a:lnTo>
                    <a:lnTo>
                      <a:pt x="141" y="1927"/>
                    </a:lnTo>
                    <a:lnTo>
                      <a:pt x="122" y="1954"/>
                    </a:lnTo>
                    <a:lnTo>
                      <a:pt x="107" y="1980"/>
                    </a:lnTo>
                    <a:lnTo>
                      <a:pt x="89" y="2006"/>
                    </a:lnTo>
                    <a:lnTo>
                      <a:pt x="75" y="2034"/>
                    </a:lnTo>
                    <a:lnTo>
                      <a:pt x="62" y="2060"/>
                    </a:lnTo>
                    <a:lnTo>
                      <a:pt x="48" y="2087"/>
                    </a:lnTo>
                    <a:lnTo>
                      <a:pt x="38" y="2113"/>
                    </a:lnTo>
                    <a:lnTo>
                      <a:pt x="27" y="2138"/>
                    </a:lnTo>
                    <a:lnTo>
                      <a:pt x="19" y="2165"/>
                    </a:lnTo>
                    <a:lnTo>
                      <a:pt x="13" y="2190"/>
                    </a:lnTo>
                    <a:lnTo>
                      <a:pt x="8" y="2215"/>
                    </a:lnTo>
                    <a:lnTo>
                      <a:pt x="2" y="2240"/>
                    </a:lnTo>
                    <a:lnTo>
                      <a:pt x="1" y="2264"/>
                    </a:lnTo>
                    <a:lnTo>
                      <a:pt x="0" y="2288"/>
                    </a:lnTo>
                    <a:lnTo>
                      <a:pt x="2" y="2323"/>
                    </a:lnTo>
                    <a:lnTo>
                      <a:pt x="9" y="2359"/>
                    </a:lnTo>
                    <a:lnTo>
                      <a:pt x="21" y="2397"/>
                    </a:lnTo>
                    <a:lnTo>
                      <a:pt x="37" y="2435"/>
                    </a:lnTo>
                    <a:lnTo>
                      <a:pt x="56" y="2474"/>
                    </a:lnTo>
                    <a:lnTo>
                      <a:pt x="80" y="2512"/>
                    </a:lnTo>
                    <a:lnTo>
                      <a:pt x="107" y="2552"/>
                    </a:lnTo>
                    <a:lnTo>
                      <a:pt x="137" y="2591"/>
                    </a:lnTo>
                    <a:lnTo>
                      <a:pt x="171" y="2629"/>
                    </a:lnTo>
                    <a:lnTo>
                      <a:pt x="208" y="2669"/>
                    </a:lnTo>
                    <a:lnTo>
                      <a:pt x="248" y="2706"/>
                    </a:lnTo>
                    <a:lnTo>
                      <a:pt x="290" y="2744"/>
                    </a:lnTo>
                    <a:lnTo>
                      <a:pt x="335" y="2780"/>
                    </a:lnTo>
                    <a:lnTo>
                      <a:pt x="381" y="2816"/>
                    </a:lnTo>
                    <a:lnTo>
                      <a:pt x="430" y="2849"/>
                    </a:lnTo>
                    <a:lnTo>
                      <a:pt x="480" y="2882"/>
                    </a:lnTo>
                    <a:lnTo>
                      <a:pt x="532" y="2912"/>
                    </a:lnTo>
                    <a:lnTo>
                      <a:pt x="586" y="2941"/>
                    </a:lnTo>
                    <a:lnTo>
                      <a:pt x="640" y="2967"/>
                    </a:lnTo>
                    <a:lnTo>
                      <a:pt x="695" y="2991"/>
                    </a:lnTo>
                    <a:lnTo>
                      <a:pt x="751" y="3014"/>
                    </a:lnTo>
                    <a:lnTo>
                      <a:pt x="807" y="3032"/>
                    </a:lnTo>
                    <a:lnTo>
                      <a:pt x="864" y="3049"/>
                    </a:lnTo>
                    <a:lnTo>
                      <a:pt x="921" y="3062"/>
                    </a:lnTo>
                    <a:lnTo>
                      <a:pt x="978" y="3072"/>
                    </a:lnTo>
                    <a:lnTo>
                      <a:pt x="1033" y="3080"/>
                    </a:lnTo>
                    <a:lnTo>
                      <a:pt x="1090" y="3082"/>
                    </a:lnTo>
                    <a:lnTo>
                      <a:pt x="1144" y="3081"/>
                    </a:lnTo>
                    <a:lnTo>
                      <a:pt x="1198" y="3077"/>
                    </a:lnTo>
                    <a:lnTo>
                      <a:pt x="1251" y="3068"/>
                    </a:lnTo>
                    <a:lnTo>
                      <a:pt x="1302" y="3054"/>
                    </a:lnTo>
                    <a:lnTo>
                      <a:pt x="1353" y="3037"/>
                    </a:lnTo>
                    <a:lnTo>
                      <a:pt x="1400" y="3016"/>
                    </a:lnTo>
                    <a:lnTo>
                      <a:pt x="1442" y="2994"/>
                    </a:lnTo>
                    <a:lnTo>
                      <a:pt x="1482" y="2971"/>
                    </a:lnTo>
                    <a:lnTo>
                      <a:pt x="1516" y="2946"/>
                    </a:lnTo>
                    <a:lnTo>
                      <a:pt x="1548" y="2921"/>
                    </a:lnTo>
                    <a:lnTo>
                      <a:pt x="1576" y="2895"/>
                    </a:lnTo>
                    <a:lnTo>
                      <a:pt x="1601" y="2867"/>
                    </a:lnTo>
                    <a:lnTo>
                      <a:pt x="1623" y="2839"/>
                    </a:lnTo>
                    <a:lnTo>
                      <a:pt x="1642" y="2810"/>
                    </a:lnTo>
                    <a:lnTo>
                      <a:pt x="1659" y="2780"/>
                    </a:lnTo>
                    <a:lnTo>
                      <a:pt x="1672" y="2750"/>
                    </a:lnTo>
                    <a:lnTo>
                      <a:pt x="1684" y="2718"/>
                    </a:lnTo>
                    <a:lnTo>
                      <a:pt x="1692" y="2685"/>
                    </a:lnTo>
                    <a:lnTo>
                      <a:pt x="1700" y="2652"/>
                    </a:lnTo>
                    <a:lnTo>
                      <a:pt x="1705" y="2619"/>
                    </a:lnTo>
                    <a:lnTo>
                      <a:pt x="1708" y="2585"/>
                    </a:lnTo>
                    <a:lnTo>
                      <a:pt x="1710" y="2550"/>
                    </a:lnTo>
                    <a:lnTo>
                      <a:pt x="1710" y="2516"/>
                    </a:lnTo>
                    <a:lnTo>
                      <a:pt x="1710" y="2480"/>
                    </a:lnTo>
                    <a:lnTo>
                      <a:pt x="1709" y="2445"/>
                    </a:lnTo>
                    <a:lnTo>
                      <a:pt x="1702" y="2373"/>
                    </a:lnTo>
                    <a:lnTo>
                      <a:pt x="1694" y="2302"/>
                    </a:lnTo>
                    <a:lnTo>
                      <a:pt x="1687" y="2229"/>
                    </a:lnTo>
                    <a:lnTo>
                      <a:pt x="1679" y="2157"/>
                    </a:lnTo>
                    <a:lnTo>
                      <a:pt x="1676" y="2121"/>
                    </a:lnTo>
                    <a:lnTo>
                      <a:pt x="1673" y="2086"/>
                    </a:lnTo>
                    <a:lnTo>
                      <a:pt x="1672" y="2051"/>
                    </a:lnTo>
                    <a:lnTo>
                      <a:pt x="1671" y="2016"/>
                    </a:lnTo>
                    <a:lnTo>
                      <a:pt x="1671" y="1981"/>
                    </a:lnTo>
                    <a:lnTo>
                      <a:pt x="1668" y="1947"/>
                    </a:lnTo>
                    <a:lnTo>
                      <a:pt x="1663" y="1913"/>
                    </a:lnTo>
                    <a:lnTo>
                      <a:pt x="1658" y="1878"/>
                    </a:lnTo>
                    <a:lnTo>
                      <a:pt x="1650" y="1845"/>
                    </a:lnTo>
                    <a:lnTo>
                      <a:pt x="1640" y="1814"/>
                    </a:lnTo>
                    <a:lnTo>
                      <a:pt x="1630" y="1782"/>
                    </a:lnTo>
                    <a:lnTo>
                      <a:pt x="1617" y="175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01" name="Freeform 2388"/>
              <p:cNvSpPr>
                <a:spLocks/>
              </p:cNvSpPr>
              <p:nvPr/>
            </p:nvSpPr>
            <p:spPr bwMode="auto">
              <a:xfrm>
                <a:off x="1867" y="2035"/>
                <a:ext cx="546" cy="771"/>
              </a:xfrm>
              <a:custGeom>
                <a:avLst/>
                <a:gdLst>
                  <a:gd name="T0" fmla="*/ 0 w 2184"/>
                  <a:gd name="T1" fmla="*/ 0 h 3082"/>
                  <a:gd name="T2" fmla="*/ 0 w 2184"/>
                  <a:gd name="T3" fmla="*/ 0 h 3082"/>
                  <a:gd name="T4" fmla="*/ 0 w 2184"/>
                  <a:gd name="T5" fmla="*/ 0 h 3082"/>
                  <a:gd name="T6" fmla="*/ 0 w 2184"/>
                  <a:gd name="T7" fmla="*/ 0 h 3082"/>
                  <a:gd name="T8" fmla="*/ 0 w 2184"/>
                  <a:gd name="T9" fmla="*/ 0 h 3082"/>
                  <a:gd name="T10" fmla="*/ 0 w 2184"/>
                  <a:gd name="T11" fmla="*/ 0 h 3082"/>
                  <a:gd name="T12" fmla="*/ 0 w 2184"/>
                  <a:gd name="T13" fmla="*/ 0 h 3082"/>
                  <a:gd name="T14" fmla="*/ 0 w 2184"/>
                  <a:gd name="T15" fmla="*/ 0 h 3082"/>
                  <a:gd name="T16" fmla="*/ 0 w 2184"/>
                  <a:gd name="T17" fmla="*/ 0 h 3082"/>
                  <a:gd name="T18" fmla="*/ 0 w 2184"/>
                  <a:gd name="T19" fmla="*/ 0 h 3082"/>
                  <a:gd name="T20" fmla="*/ 0 w 2184"/>
                  <a:gd name="T21" fmla="*/ 0 h 3082"/>
                  <a:gd name="T22" fmla="*/ 0 w 2184"/>
                  <a:gd name="T23" fmla="*/ 0 h 3082"/>
                  <a:gd name="T24" fmla="*/ 0 w 2184"/>
                  <a:gd name="T25" fmla="*/ 0 h 3082"/>
                  <a:gd name="T26" fmla="*/ 0 w 2184"/>
                  <a:gd name="T27" fmla="*/ 0 h 3082"/>
                  <a:gd name="T28" fmla="*/ 0 w 2184"/>
                  <a:gd name="T29" fmla="*/ 0 h 3082"/>
                  <a:gd name="T30" fmla="*/ 0 w 2184"/>
                  <a:gd name="T31" fmla="*/ 0 h 3082"/>
                  <a:gd name="T32" fmla="*/ 0 w 2184"/>
                  <a:gd name="T33" fmla="*/ 0 h 3082"/>
                  <a:gd name="T34" fmla="*/ 0 w 2184"/>
                  <a:gd name="T35" fmla="*/ 0 h 3082"/>
                  <a:gd name="T36" fmla="*/ 0 w 2184"/>
                  <a:gd name="T37" fmla="*/ 0 h 3082"/>
                  <a:gd name="T38" fmla="*/ 0 w 2184"/>
                  <a:gd name="T39" fmla="*/ 0 h 3082"/>
                  <a:gd name="T40" fmla="*/ 0 w 2184"/>
                  <a:gd name="T41" fmla="*/ 0 h 3082"/>
                  <a:gd name="T42" fmla="*/ 0 w 2184"/>
                  <a:gd name="T43" fmla="*/ 0 h 3082"/>
                  <a:gd name="T44" fmla="*/ 0 w 2184"/>
                  <a:gd name="T45" fmla="*/ 0 h 3082"/>
                  <a:gd name="T46" fmla="*/ 0 w 2184"/>
                  <a:gd name="T47" fmla="*/ 0 h 3082"/>
                  <a:gd name="T48" fmla="*/ 0 w 2184"/>
                  <a:gd name="T49" fmla="*/ 0 h 3082"/>
                  <a:gd name="T50" fmla="*/ 0 w 2184"/>
                  <a:gd name="T51" fmla="*/ 0 h 3082"/>
                  <a:gd name="T52" fmla="*/ 0 w 2184"/>
                  <a:gd name="T53" fmla="*/ 0 h 3082"/>
                  <a:gd name="T54" fmla="*/ 0 w 2184"/>
                  <a:gd name="T55" fmla="*/ 0 h 3082"/>
                  <a:gd name="T56" fmla="*/ 0 w 2184"/>
                  <a:gd name="T57" fmla="*/ 0 h 3082"/>
                  <a:gd name="T58" fmla="*/ 0 w 2184"/>
                  <a:gd name="T59" fmla="*/ 0 h 3082"/>
                  <a:gd name="T60" fmla="*/ 0 w 2184"/>
                  <a:gd name="T61" fmla="*/ 0 h 3082"/>
                  <a:gd name="T62" fmla="*/ 0 w 2184"/>
                  <a:gd name="T63" fmla="*/ 0 h 3082"/>
                  <a:gd name="T64" fmla="*/ 0 w 2184"/>
                  <a:gd name="T65" fmla="*/ 0 h 3082"/>
                  <a:gd name="T66" fmla="*/ 0 w 2184"/>
                  <a:gd name="T67" fmla="*/ 0 h 3082"/>
                  <a:gd name="T68" fmla="*/ 0 w 2184"/>
                  <a:gd name="T69" fmla="*/ 0 h 3082"/>
                  <a:gd name="T70" fmla="*/ 0 w 2184"/>
                  <a:gd name="T71" fmla="*/ 0 h 3082"/>
                  <a:gd name="T72" fmla="*/ 0 w 2184"/>
                  <a:gd name="T73" fmla="*/ 0 h 3082"/>
                  <a:gd name="T74" fmla="*/ 0 w 2184"/>
                  <a:gd name="T75" fmla="*/ 0 h 3082"/>
                  <a:gd name="T76" fmla="*/ 0 w 2184"/>
                  <a:gd name="T77" fmla="*/ 0 h 3082"/>
                  <a:gd name="T78" fmla="*/ 0 w 2184"/>
                  <a:gd name="T79" fmla="*/ 0 h 3082"/>
                  <a:gd name="T80" fmla="*/ 0 w 2184"/>
                  <a:gd name="T81" fmla="*/ 0 h 3082"/>
                  <a:gd name="T82" fmla="*/ 0 w 2184"/>
                  <a:gd name="T83" fmla="*/ 0 h 3082"/>
                  <a:gd name="T84" fmla="*/ 0 w 2184"/>
                  <a:gd name="T85" fmla="*/ 0 h 3082"/>
                  <a:gd name="T86" fmla="*/ 0 w 2184"/>
                  <a:gd name="T87" fmla="*/ 0 h 3082"/>
                  <a:gd name="T88" fmla="*/ 0 w 2184"/>
                  <a:gd name="T89" fmla="*/ 0 h 3082"/>
                  <a:gd name="T90" fmla="*/ 0 w 2184"/>
                  <a:gd name="T91" fmla="*/ 0 h 3082"/>
                  <a:gd name="T92" fmla="*/ 0 w 2184"/>
                  <a:gd name="T93" fmla="*/ 0 h 3082"/>
                  <a:gd name="T94" fmla="*/ 0 w 2184"/>
                  <a:gd name="T95" fmla="*/ 0 h 3082"/>
                  <a:gd name="T96" fmla="*/ 0 w 2184"/>
                  <a:gd name="T97" fmla="*/ 0 h 3082"/>
                  <a:gd name="T98" fmla="*/ 0 w 2184"/>
                  <a:gd name="T99" fmla="*/ 0 h 3082"/>
                  <a:gd name="T100" fmla="*/ 0 w 2184"/>
                  <a:gd name="T101" fmla="*/ 0 h 3082"/>
                  <a:gd name="T102" fmla="*/ 0 w 2184"/>
                  <a:gd name="T103" fmla="*/ 0 h 3082"/>
                  <a:gd name="T104" fmla="*/ 0 w 2184"/>
                  <a:gd name="T105" fmla="*/ 0 h 30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84"/>
                  <a:gd name="T160" fmla="*/ 0 h 3082"/>
                  <a:gd name="T161" fmla="*/ 2184 w 2184"/>
                  <a:gd name="T162" fmla="*/ 3082 h 30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84" h="3082">
                    <a:moveTo>
                      <a:pt x="1617" y="1752"/>
                    </a:moveTo>
                    <a:lnTo>
                      <a:pt x="1648" y="1738"/>
                    </a:lnTo>
                    <a:lnTo>
                      <a:pt x="1677" y="1724"/>
                    </a:lnTo>
                    <a:lnTo>
                      <a:pt x="1708" y="1708"/>
                    </a:lnTo>
                    <a:lnTo>
                      <a:pt x="1737" y="1692"/>
                    </a:lnTo>
                    <a:lnTo>
                      <a:pt x="1764" y="1674"/>
                    </a:lnTo>
                    <a:lnTo>
                      <a:pt x="1792" y="1655"/>
                    </a:lnTo>
                    <a:lnTo>
                      <a:pt x="1820" y="1637"/>
                    </a:lnTo>
                    <a:lnTo>
                      <a:pt x="1846" y="1616"/>
                    </a:lnTo>
                    <a:lnTo>
                      <a:pt x="1871" y="1595"/>
                    </a:lnTo>
                    <a:lnTo>
                      <a:pt x="1895" y="1572"/>
                    </a:lnTo>
                    <a:lnTo>
                      <a:pt x="1919" y="1550"/>
                    </a:lnTo>
                    <a:lnTo>
                      <a:pt x="1943" y="1526"/>
                    </a:lnTo>
                    <a:lnTo>
                      <a:pt x="1965" y="1501"/>
                    </a:lnTo>
                    <a:lnTo>
                      <a:pt x="1986" y="1476"/>
                    </a:lnTo>
                    <a:lnTo>
                      <a:pt x="2006" y="1449"/>
                    </a:lnTo>
                    <a:lnTo>
                      <a:pt x="2026" y="1422"/>
                    </a:lnTo>
                    <a:lnTo>
                      <a:pt x="2043" y="1394"/>
                    </a:lnTo>
                    <a:lnTo>
                      <a:pt x="2061" y="1366"/>
                    </a:lnTo>
                    <a:lnTo>
                      <a:pt x="2077" y="1337"/>
                    </a:lnTo>
                    <a:lnTo>
                      <a:pt x="2092" y="1307"/>
                    </a:lnTo>
                    <a:lnTo>
                      <a:pt x="2106" y="1276"/>
                    </a:lnTo>
                    <a:lnTo>
                      <a:pt x="2120" y="1246"/>
                    </a:lnTo>
                    <a:lnTo>
                      <a:pt x="2131" y="1214"/>
                    </a:lnTo>
                    <a:lnTo>
                      <a:pt x="2142" y="1181"/>
                    </a:lnTo>
                    <a:lnTo>
                      <a:pt x="2153" y="1150"/>
                    </a:lnTo>
                    <a:lnTo>
                      <a:pt x="2160" y="1117"/>
                    </a:lnTo>
                    <a:lnTo>
                      <a:pt x="2167" y="1082"/>
                    </a:lnTo>
                    <a:lnTo>
                      <a:pt x="2174" y="1048"/>
                    </a:lnTo>
                    <a:lnTo>
                      <a:pt x="2179" y="1014"/>
                    </a:lnTo>
                    <a:lnTo>
                      <a:pt x="2182" y="979"/>
                    </a:lnTo>
                    <a:lnTo>
                      <a:pt x="2184" y="945"/>
                    </a:lnTo>
                    <a:lnTo>
                      <a:pt x="2184" y="909"/>
                    </a:lnTo>
                    <a:lnTo>
                      <a:pt x="2183" y="862"/>
                    </a:lnTo>
                    <a:lnTo>
                      <a:pt x="2180" y="816"/>
                    </a:lnTo>
                    <a:lnTo>
                      <a:pt x="2174" y="771"/>
                    </a:lnTo>
                    <a:lnTo>
                      <a:pt x="2166" y="726"/>
                    </a:lnTo>
                    <a:lnTo>
                      <a:pt x="2155" y="682"/>
                    </a:lnTo>
                    <a:lnTo>
                      <a:pt x="2143" y="639"/>
                    </a:lnTo>
                    <a:lnTo>
                      <a:pt x="2129" y="597"/>
                    </a:lnTo>
                    <a:lnTo>
                      <a:pt x="2113" y="556"/>
                    </a:lnTo>
                    <a:lnTo>
                      <a:pt x="2094" y="516"/>
                    </a:lnTo>
                    <a:lnTo>
                      <a:pt x="2075" y="477"/>
                    </a:lnTo>
                    <a:lnTo>
                      <a:pt x="2052" y="438"/>
                    </a:lnTo>
                    <a:lnTo>
                      <a:pt x="2028" y="401"/>
                    </a:lnTo>
                    <a:lnTo>
                      <a:pt x="2003" y="366"/>
                    </a:lnTo>
                    <a:lnTo>
                      <a:pt x="1977" y="331"/>
                    </a:lnTo>
                    <a:lnTo>
                      <a:pt x="1948" y="298"/>
                    </a:lnTo>
                    <a:lnTo>
                      <a:pt x="1918" y="267"/>
                    </a:lnTo>
                    <a:lnTo>
                      <a:pt x="1886" y="236"/>
                    </a:lnTo>
                    <a:lnTo>
                      <a:pt x="1853" y="209"/>
                    </a:lnTo>
                    <a:lnTo>
                      <a:pt x="1819" y="181"/>
                    </a:lnTo>
                    <a:lnTo>
                      <a:pt x="1783" y="156"/>
                    </a:lnTo>
                    <a:lnTo>
                      <a:pt x="1746" y="132"/>
                    </a:lnTo>
                    <a:lnTo>
                      <a:pt x="1708" y="110"/>
                    </a:lnTo>
                    <a:lnTo>
                      <a:pt x="1669" y="90"/>
                    </a:lnTo>
                    <a:lnTo>
                      <a:pt x="1628" y="71"/>
                    </a:lnTo>
                    <a:lnTo>
                      <a:pt x="1588" y="55"/>
                    </a:lnTo>
                    <a:lnTo>
                      <a:pt x="1545" y="41"/>
                    </a:lnTo>
                    <a:lnTo>
                      <a:pt x="1502" y="29"/>
                    </a:lnTo>
                    <a:lnTo>
                      <a:pt x="1458" y="18"/>
                    </a:lnTo>
                    <a:lnTo>
                      <a:pt x="1413" y="11"/>
                    </a:lnTo>
                    <a:lnTo>
                      <a:pt x="1368" y="5"/>
                    </a:lnTo>
                    <a:lnTo>
                      <a:pt x="1322" y="1"/>
                    </a:lnTo>
                    <a:lnTo>
                      <a:pt x="1276" y="0"/>
                    </a:lnTo>
                    <a:lnTo>
                      <a:pt x="1229" y="1"/>
                    </a:lnTo>
                    <a:lnTo>
                      <a:pt x="1182" y="5"/>
                    </a:lnTo>
                    <a:lnTo>
                      <a:pt x="1137" y="11"/>
                    </a:lnTo>
                    <a:lnTo>
                      <a:pt x="1093" y="18"/>
                    </a:lnTo>
                    <a:lnTo>
                      <a:pt x="1049" y="29"/>
                    </a:lnTo>
                    <a:lnTo>
                      <a:pt x="1005" y="41"/>
                    </a:lnTo>
                    <a:lnTo>
                      <a:pt x="963" y="55"/>
                    </a:lnTo>
                    <a:lnTo>
                      <a:pt x="922" y="71"/>
                    </a:lnTo>
                    <a:lnTo>
                      <a:pt x="881" y="90"/>
                    </a:lnTo>
                    <a:lnTo>
                      <a:pt x="843" y="110"/>
                    </a:lnTo>
                    <a:lnTo>
                      <a:pt x="805" y="132"/>
                    </a:lnTo>
                    <a:lnTo>
                      <a:pt x="768" y="156"/>
                    </a:lnTo>
                    <a:lnTo>
                      <a:pt x="732" y="181"/>
                    </a:lnTo>
                    <a:lnTo>
                      <a:pt x="698" y="209"/>
                    </a:lnTo>
                    <a:lnTo>
                      <a:pt x="665" y="236"/>
                    </a:lnTo>
                    <a:lnTo>
                      <a:pt x="633" y="267"/>
                    </a:lnTo>
                    <a:lnTo>
                      <a:pt x="603" y="298"/>
                    </a:lnTo>
                    <a:lnTo>
                      <a:pt x="575" y="331"/>
                    </a:lnTo>
                    <a:lnTo>
                      <a:pt x="547" y="366"/>
                    </a:lnTo>
                    <a:lnTo>
                      <a:pt x="522" y="401"/>
                    </a:lnTo>
                    <a:lnTo>
                      <a:pt x="499" y="438"/>
                    </a:lnTo>
                    <a:lnTo>
                      <a:pt x="476" y="477"/>
                    </a:lnTo>
                    <a:lnTo>
                      <a:pt x="456" y="516"/>
                    </a:lnTo>
                    <a:lnTo>
                      <a:pt x="438" y="556"/>
                    </a:lnTo>
                    <a:lnTo>
                      <a:pt x="422" y="597"/>
                    </a:lnTo>
                    <a:lnTo>
                      <a:pt x="407" y="639"/>
                    </a:lnTo>
                    <a:lnTo>
                      <a:pt x="396" y="682"/>
                    </a:lnTo>
                    <a:lnTo>
                      <a:pt x="385" y="726"/>
                    </a:lnTo>
                    <a:lnTo>
                      <a:pt x="377" y="771"/>
                    </a:lnTo>
                    <a:lnTo>
                      <a:pt x="372" y="816"/>
                    </a:lnTo>
                    <a:lnTo>
                      <a:pt x="368" y="862"/>
                    </a:lnTo>
                    <a:lnTo>
                      <a:pt x="367" y="909"/>
                    </a:lnTo>
                    <a:lnTo>
                      <a:pt x="368" y="950"/>
                    </a:lnTo>
                    <a:lnTo>
                      <a:pt x="371" y="993"/>
                    </a:lnTo>
                    <a:lnTo>
                      <a:pt x="374" y="1034"/>
                    </a:lnTo>
                    <a:lnTo>
                      <a:pt x="381" y="1074"/>
                    </a:lnTo>
                    <a:lnTo>
                      <a:pt x="390" y="1114"/>
                    </a:lnTo>
                    <a:lnTo>
                      <a:pt x="400" y="1152"/>
                    </a:lnTo>
                    <a:lnTo>
                      <a:pt x="411" y="1191"/>
                    </a:lnTo>
                    <a:lnTo>
                      <a:pt x="425" y="1229"/>
                    </a:lnTo>
                    <a:lnTo>
                      <a:pt x="439" y="1266"/>
                    </a:lnTo>
                    <a:lnTo>
                      <a:pt x="456" y="1301"/>
                    </a:lnTo>
                    <a:lnTo>
                      <a:pt x="475" y="1337"/>
                    </a:lnTo>
                    <a:lnTo>
                      <a:pt x="493" y="1371"/>
                    </a:lnTo>
                    <a:lnTo>
                      <a:pt x="514" y="1406"/>
                    </a:lnTo>
                    <a:lnTo>
                      <a:pt x="537" y="1437"/>
                    </a:lnTo>
                    <a:lnTo>
                      <a:pt x="561" y="1469"/>
                    </a:lnTo>
                    <a:lnTo>
                      <a:pt x="586" y="1499"/>
                    </a:lnTo>
                    <a:lnTo>
                      <a:pt x="558" y="1518"/>
                    </a:lnTo>
                    <a:lnTo>
                      <a:pt x="529" y="1538"/>
                    </a:lnTo>
                    <a:lnTo>
                      <a:pt x="501" y="1559"/>
                    </a:lnTo>
                    <a:lnTo>
                      <a:pt x="475" y="1580"/>
                    </a:lnTo>
                    <a:lnTo>
                      <a:pt x="447" y="1601"/>
                    </a:lnTo>
                    <a:lnTo>
                      <a:pt x="421" y="1624"/>
                    </a:lnTo>
                    <a:lnTo>
                      <a:pt x="393" y="1647"/>
                    </a:lnTo>
                    <a:lnTo>
                      <a:pt x="368" y="1670"/>
                    </a:lnTo>
                    <a:lnTo>
                      <a:pt x="341" y="1695"/>
                    </a:lnTo>
                    <a:lnTo>
                      <a:pt x="316" y="1719"/>
                    </a:lnTo>
                    <a:lnTo>
                      <a:pt x="293" y="1744"/>
                    </a:lnTo>
                    <a:lnTo>
                      <a:pt x="269" y="1769"/>
                    </a:lnTo>
                    <a:lnTo>
                      <a:pt x="245" y="1795"/>
                    </a:lnTo>
                    <a:lnTo>
                      <a:pt x="223" y="1820"/>
                    </a:lnTo>
                    <a:lnTo>
                      <a:pt x="202" y="1847"/>
                    </a:lnTo>
                    <a:lnTo>
                      <a:pt x="180" y="1873"/>
                    </a:lnTo>
                    <a:lnTo>
                      <a:pt x="161" y="1899"/>
                    </a:lnTo>
                    <a:lnTo>
                      <a:pt x="141" y="1927"/>
                    </a:lnTo>
                    <a:lnTo>
                      <a:pt x="122" y="1954"/>
                    </a:lnTo>
                    <a:lnTo>
                      <a:pt x="107" y="1980"/>
                    </a:lnTo>
                    <a:lnTo>
                      <a:pt x="89" y="2006"/>
                    </a:lnTo>
                    <a:lnTo>
                      <a:pt x="75" y="2034"/>
                    </a:lnTo>
                    <a:lnTo>
                      <a:pt x="62" y="2060"/>
                    </a:lnTo>
                    <a:lnTo>
                      <a:pt x="48" y="2087"/>
                    </a:lnTo>
                    <a:lnTo>
                      <a:pt x="38" y="2113"/>
                    </a:lnTo>
                    <a:lnTo>
                      <a:pt x="27" y="2138"/>
                    </a:lnTo>
                    <a:lnTo>
                      <a:pt x="19" y="2165"/>
                    </a:lnTo>
                    <a:lnTo>
                      <a:pt x="13" y="2190"/>
                    </a:lnTo>
                    <a:lnTo>
                      <a:pt x="8" y="2215"/>
                    </a:lnTo>
                    <a:lnTo>
                      <a:pt x="2" y="2240"/>
                    </a:lnTo>
                    <a:lnTo>
                      <a:pt x="1" y="2264"/>
                    </a:lnTo>
                    <a:lnTo>
                      <a:pt x="0" y="2288"/>
                    </a:lnTo>
                    <a:lnTo>
                      <a:pt x="2" y="2323"/>
                    </a:lnTo>
                    <a:lnTo>
                      <a:pt x="9" y="2359"/>
                    </a:lnTo>
                    <a:lnTo>
                      <a:pt x="21" y="2397"/>
                    </a:lnTo>
                    <a:lnTo>
                      <a:pt x="37" y="2435"/>
                    </a:lnTo>
                    <a:lnTo>
                      <a:pt x="56" y="2474"/>
                    </a:lnTo>
                    <a:lnTo>
                      <a:pt x="80" y="2512"/>
                    </a:lnTo>
                    <a:lnTo>
                      <a:pt x="107" y="2552"/>
                    </a:lnTo>
                    <a:lnTo>
                      <a:pt x="137" y="2591"/>
                    </a:lnTo>
                    <a:lnTo>
                      <a:pt x="171" y="2629"/>
                    </a:lnTo>
                    <a:lnTo>
                      <a:pt x="208" y="2669"/>
                    </a:lnTo>
                    <a:lnTo>
                      <a:pt x="248" y="2706"/>
                    </a:lnTo>
                    <a:lnTo>
                      <a:pt x="290" y="2744"/>
                    </a:lnTo>
                    <a:lnTo>
                      <a:pt x="335" y="2780"/>
                    </a:lnTo>
                    <a:lnTo>
                      <a:pt x="381" y="2816"/>
                    </a:lnTo>
                    <a:lnTo>
                      <a:pt x="430" y="2849"/>
                    </a:lnTo>
                    <a:lnTo>
                      <a:pt x="480" y="2882"/>
                    </a:lnTo>
                    <a:lnTo>
                      <a:pt x="532" y="2912"/>
                    </a:lnTo>
                    <a:lnTo>
                      <a:pt x="586" y="2941"/>
                    </a:lnTo>
                    <a:lnTo>
                      <a:pt x="640" y="2967"/>
                    </a:lnTo>
                    <a:lnTo>
                      <a:pt x="695" y="2991"/>
                    </a:lnTo>
                    <a:lnTo>
                      <a:pt x="751" y="3014"/>
                    </a:lnTo>
                    <a:lnTo>
                      <a:pt x="807" y="3032"/>
                    </a:lnTo>
                    <a:lnTo>
                      <a:pt x="864" y="3049"/>
                    </a:lnTo>
                    <a:lnTo>
                      <a:pt x="921" y="3062"/>
                    </a:lnTo>
                    <a:lnTo>
                      <a:pt x="978" y="3072"/>
                    </a:lnTo>
                    <a:lnTo>
                      <a:pt x="1033" y="3080"/>
                    </a:lnTo>
                    <a:lnTo>
                      <a:pt x="1090" y="3082"/>
                    </a:lnTo>
                    <a:lnTo>
                      <a:pt x="1144" y="3081"/>
                    </a:lnTo>
                    <a:lnTo>
                      <a:pt x="1198" y="3077"/>
                    </a:lnTo>
                    <a:lnTo>
                      <a:pt x="1251" y="3068"/>
                    </a:lnTo>
                    <a:lnTo>
                      <a:pt x="1302" y="3054"/>
                    </a:lnTo>
                    <a:lnTo>
                      <a:pt x="1353" y="3037"/>
                    </a:lnTo>
                    <a:lnTo>
                      <a:pt x="1400" y="3016"/>
                    </a:lnTo>
                    <a:lnTo>
                      <a:pt x="1442" y="2994"/>
                    </a:lnTo>
                    <a:lnTo>
                      <a:pt x="1482" y="2971"/>
                    </a:lnTo>
                    <a:lnTo>
                      <a:pt x="1516" y="2946"/>
                    </a:lnTo>
                    <a:lnTo>
                      <a:pt x="1548" y="2921"/>
                    </a:lnTo>
                    <a:lnTo>
                      <a:pt x="1576" y="2895"/>
                    </a:lnTo>
                    <a:lnTo>
                      <a:pt x="1601" y="2867"/>
                    </a:lnTo>
                    <a:lnTo>
                      <a:pt x="1623" y="2839"/>
                    </a:lnTo>
                    <a:lnTo>
                      <a:pt x="1642" y="2810"/>
                    </a:lnTo>
                    <a:lnTo>
                      <a:pt x="1659" y="2780"/>
                    </a:lnTo>
                    <a:lnTo>
                      <a:pt x="1672" y="2750"/>
                    </a:lnTo>
                    <a:lnTo>
                      <a:pt x="1684" y="2718"/>
                    </a:lnTo>
                    <a:lnTo>
                      <a:pt x="1692" y="2685"/>
                    </a:lnTo>
                    <a:lnTo>
                      <a:pt x="1700" y="2652"/>
                    </a:lnTo>
                    <a:lnTo>
                      <a:pt x="1705" y="2619"/>
                    </a:lnTo>
                    <a:lnTo>
                      <a:pt x="1708" y="2585"/>
                    </a:lnTo>
                    <a:lnTo>
                      <a:pt x="1710" y="2550"/>
                    </a:lnTo>
                    <a:lnTo>
                      <a:pt x="1710" y="2516"/>
                    </a:lnTo>
                    <a:lnTo>
                      <a:pt x="1710" y="2480"/>
                    </a:lnTo>
                    <a:lnTo>
                      <a:pt x="1709" y="2445"/>
                    </a:lnTo>
                    <a:lnTo>
                      <a:pt x="1702" y="2373"/>
                    </a:lnTo>
                    <a:lnTo>
                      <a:pt x="1694" y="2302"/>
                    </a:lnTo>
                    <a:lnTo>
                      <a:pt x="1687" y="2229"/>
                    </a:lnTo>
                    <a:lnTo>
                      <a:pt x="1679" y="2157"/>
                    </a:lnTo>
                    <a:lnTo>
                      <a:pt x="1676" y="2121"/>
                    </a:lnTo>
                    <a:lnTo>
                      <a:pt x="1673" y="2086"/>
                    </a:lnTo>
                    <a:lnTo>
                      <a:pt x="1672" y="2051"/>
                    </a:lnTo>
                    <a:lnTo>
                      <a:pt x="1671" y="2016"/>
                    </a:lnTo>
                    <a:lnTo>
                      <a:pt x="1671" y="1981"/>
                    </a:lnTo>
                    <a:lnTo>
                      <a:pt x="1668" y="1947"/>
                    </a:lnTo>
                    <a:lnTo>
                      <a:pt x="1663" y="1913"/>
                    </a:lnTo>
                    <a:lnTo>
                      <a:pt x="1658" y="1878"/>
                    </a:lnTo>
                    <a:lnTo>
                      <a:pt x="1650" y="1845"/>
                    </a:lnTo>
                    <a:lnTo>
                      <a:pt x="1640" y="1814"/>
                    </a:lnTo>
                    <a:lnTo>
                      <a:pt x="1630" y="1782"/>
                    </a:lnTo>
                    <a:lnTo>
                      <a:pt x="1617" y="175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02" name="Freeform 2389"/>
              <p:cNvSpPr>
                <a:spLocks/>
              </p:cNvSpPr>
              <p:nvPr/>
            </p:nvSpPr>
            <p:spPr bwMode="auto">
              <a:xfrm>
                <a:off x="1188" y="2134"/>
                <a:ext cx="454" cy="455"/>
              </a:xfrm>
              <a:custGeom>
                <a:avLst/>
                <a:gdLst>
                  <a:gd name="T0" fmla="*/ 0 w 1818"/>
                  <a:gd name="T1" fmla="*/ 0 h 1818"/>
                  <a:gd name="T2" fmla="*/ 0 w 1818"/>
                  <a:gd name="T3" fmla="*/ 0 h 1818"/>
                  <a:gd name="T4" fmla="*/ 0 w 1818"/>
                  <a:gd name="T5" fmla="*/ 0 h 1818"/>
                  <a:gd name="T6" fmla="*/ 0 w 1818"/>
                  <a:gd name="T7" fmla="*/ 0 h 1818"/>
                  <a:gd name="T8" fmla="*/ 0 w 1818"/>
                  <a:gd name="T9" fmla="*/ 0 h 1818"/>
                  <a:gd name="T10" fmla="*/ 0 w 1818"/>
                  <a:gd name="T11" fmla="*/ 0 h 1818"/>
                  <a:gd name="T12" fmla="*/ 0 w 1818"/>
                  <a:gd name="T13" fmla="*/ 0 h 1818"/>
                  <a:gd name="T14" fmla="*/ 0 w 1818"/>
                  <a:gd name="T15" fmla="*/ 0 h 1818"/>
                  <a:gd name="T16" fmla="*/ 0 w 1818"/>
                  <a:gd name="T17" fmla="*/ 0 h 1818"/>
                  <a:gd name="T18" fmla="*/ 0 w 1818"/>
                  <a:gd name="T19" fmla="*/ 0 h 1818"/>
                  <a:gd name="T20" fmla="*/ 0 w 1818"/>
                  <a:gd name="T21" fmla="*/ 0 h 1818"/>
                  <a:gd name="T22" fmla="*/ 0 w 1818"/>
                  <a:gd name="T23" fmla="*/ 0 h 1818"/>
                  <a:gd name="T24" fmla="*/ 0 w 1818"/>
                  <a:gd name="T25" fmla="*/ 0 h 1818"/>
                  <a:gd name="T26" fmla="*/ 0 w 1818"/>
                  <a:gd name="T27" fmla="*/ 0 h 1818"/>
                  <a:gd name="T28" fmla="*/ 0 w 1818"/>
                  <a:gd name="T29" fmla="*/ 0 h 1818"/>
                  <a:gd name="T30" fmla="*/ 0 w 1818"/>
                  <a:gd name="T31" fmla="*/ 0 h 1818"/>
                  <a:gd name="T32" fmla="*/ 0 w 1818"/>
                  <a:gd name="T33" fmla="*/ 0 h 1818"/>
                  <a:gd name="T34" fmla="*/ 0 w 1818"/>
                  <a:gd name="T35" fmla="*/ 0 h 1818"/>
                  <a:gd name="T36" fmla="*/ 0 w 1818"/>
                  <a:gd name="T37" fmla="*/ 0 h 1818"/>
                  <a:gd name="T38" fmla="*/ 0 w 1818"/>
                  <a:gd name="T39" fmla="*/ 0 h 1818"/>
                  <a:gd name="T40" fmla="*/ 0 w 1818"/>
                  <a:gd name="T41" fmla="*/ 0 h 1818"/>
                  <a:gd name="T42" fmla="*/ 0 w 1818"/>
                  <a:gd name="T43" fmla="*/ 0 h 1818"/>
                  <a:gd name="T44" fmla="*/ 0 w 1818"/>
                  <a:gd name="T45" fmla="*/ 0 h 1818"/>
                  <a:gd name="T46" fmla="*/ 0 w 1818"/>
                  <a:gd name="T47" fmla="*/ 0 h 1818"/>
                  <a:gd name="T48" fmla="*/ 0 w 1818"/>
                  <a:gd name="T49" fmla="*/ 0 h 1818"/>
                  <a:gd name="T50" fmla="*/ 0 w 1818"/>
                  <a:gd name="T51" fmla="*/ 0 h 1818"/>
                  <a:gd name="T52" fmla="*/ 0 w 1818"/>
                  <a:gd name="T53" fmla="*/ 0 h 1818"/>
                  <a:gd name="T54" fmla="*/ 0 w 1818"/>
                  <a:gd name="T55" fmla="*/ 0 h 1818"/>
                  <a:gd name="T56" fmla="*/ 0 w 1818"/>
                  <a:gd name="T57" fmla="*/ 0 h 1818"/>
                  <a:gd name="T58" fmla="*/ 0 w 1818"/>
                  <a:gd name="T59" fmla="*/ 0 h 1818"/>
                  <a:gd name="T60" fmla="*/ 0 w 1818"/>
                  <a:gd name="T61" fmla="*/ 0 h 1818"/>
                  <a:gd name="T62" fmla="*/ 0 w 1818"/>
                  <a:gd name="T63" fmla="*/ 0 h 1818"/>
                  <a:gd name="T64" fmla="*/ 0 w 1818"/>
                  <a:gd name="T65" fmla="*/ 0 h 1818"/>
                  <a:gd name="T66" fmla="*/ 0 w 1818"/>
                  <a:gd name="T67" fmla="*/ 0 h 1818"/>
                  <a:gd name="T68" fmla="*/ 0 w 1818"/>
                  <a:gd name="T69" fmla="*/ 0 h 1818"/>
                  <a:gd name="T70" fmla="*/ 0 w 1818"/>
                  <a:gd name="T71" fmla="*/ 0 h 1818"/>
                  <a:gd name="T72" fmla="*/ 0 w 1818"/>
                  <a:gd name="T73" fmla="*/ 0 h 1818"/>
                  <a:gd name="T74" fmla="*/ 0 w 1818"/>
                  <a:gd name="T75" fmla="*/ 0 h 1818"/>
                  <a:gd name="T76" fmla="*/ 0 w 1818"/>
                  <a:gd name="T77" fmla="*/ 0 h 1818"/>
                  <a:gd name="T78" fmla="*/ 0 w 1818"/>
                  <a:gd name="T79" fmla="*/ 0 h 1818"/>
                  <a:gd name="T80" fmla="*/ 0 w 1818"/>
                  <a:gd name="T81" fmla="*/ 0 h 1818"/>
                  <a:gd name="T82" fmla="*/ 0 w 1818"/>
                  <a:gd name="T83" fmla="*/ 0 h 1818"/>
                  <a:gd name="T84" fmla="*/ 0 w 1818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8"/>
                  <a:gd name="T130" fmla="*/ 0 h 1818"/>
                  <a:gd name="T131" fmla="*/ 1818 w 1818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8" h="1818">
                    <a:moveTo>
                      <a:pt x="908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7" y="1807"/>
                    </a:lnTo>
                    <a:lnTo>
                      <a:pt x="1092" y="1799"/>
                    </a:lnTo>
                    <a:lnTo>
                      <a:pt x="1135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2" y="1745"/>
                    </a:lnTo>
                    <a:lnTo>
                      <a:pt x="1303" y="1728"/>
                    </a:lnTo>
                    <a:lnTo>
                      <a:pt x="1341" y="1707"/>
                    </a:lnTo>
                    <a:lnTo>
                      <a:pt x="1379" y="1686"/>
                    </a:lnTo>
                    <a:lnTo>
                      <a:pt x="1416" y="1662"/>
                    </a:lnTo>
                    <a:lnTo>
                      <a:pt x="1452" y="1637"/>
                    </a:lnTo>
                    <a:lnTo>
                      <a:pt x="1486" y="1609"/>
                    </a:lnTo>
                    <a:lnTo>
                      <a:pt x="1519" y="1581"/>
                    </a:lnTo>
                    <a:lnTo>
                      <a:pt x="1551" y="1551"/>
                    </a:lnTo>
                    <a:lnTo>
                      <a:pt x="1581" y="1519"/>
                    </a:lnTo>
                    <a:lnTo>
                      <a:pt x="1609" y="1486"/>
                    </a:lnTo>
                    <a:lnTo>
                      <a:pt x="1637" y="1452"/>
                    </a:lnTo>
                    <a:lnTo>
                      <a:pt x="1662" y="1416"/>
                    </a:lnTo>
                    <a:lnTo>
                      <a:pt x="1686" y="1379"/>
                    </a:lnTo>
                    <a:lnTo>
                      <a:pt x="1708" y="1341"/>
                    </a:lnTo>
                    <a:lnTo>
                      <a:pt x="1728" y="1301"/>
                    </a:lnTo>
                    <a:lnTo>
                      <a:pt x="1746" y="1262"/>
                    </a:lnTo>
                    <a:lnTo>
                      <a:pt x="1762" y="1221"/>
                    </a:lnTo>
                    <a:lnTo>
                      <a:pt x="1777" y="1179"/>
                    </a:lnTo>
                    <a:lnTo>
                      <a:pt x="1789" y="1135"/>
                    </a:lnTo>
                    <a:lnTo>
                      <a:pt x="1799" y="1092"/>
                    </a:lnTo>
                    <a:lnTo>
                      <a:pt x="1807" y="1047"/>
                    </a:lnTo>
                    <a:lnTo>
                      <a:pt x="1812" y="1001"/>
                    </a:lnTo>
                    <a:lnTo>
                      <a:pt x="1816" y="954"/>
                    </a:lnTo>
                    <a:lnTo>
                      <a:pt x="1818" y="908"/>
                    </a:lnTo>
                    <a:lnTo>
                      <a:pt x="1816" y="862"/>
                    </a:lnTo>
                    <a:lnTo>
                      <a:pt x="1812" y="816"/>
                    </a:lnTo>
                    <a:lnTo>
                      <a:pt x="1807" y="771"/>
                    </a:lnTo>
                    <a:lnTo>
                      <a:pt x="1799" y="726"/>
                    </a:lnTo>
                    <a:lnTo>
                      <a:pt x="1789" y="681"/>
                    </a:lnTo>
                    <a:lnTo>
                      <a:pt x="1777" y="639"/>
                    </a:lnTo>
                    <a:lnTo>
                      <a:pt x="1762" y="597"/>
                    </a:lnTo>
                    <a:lnTo>
                      <a:pt x="1746" y="556"/>
                    </a:lnTo>
                    <a:lnTo>
                      <a:pt x="1728" y="515"/>
                    </a:lnTo>
                    <a:lnTo>
                      <a:pt x="1708" y="475"/>
                    </a:lnTo>
                    <a:lnTo>
                      <a:pt x="1686" y="438"/>
                    </a:lnTo>
                    <a:lnTo>
                      <a:pt x="1662" y="401"/>
                    </a:lnTo>
                    <a:lnTo>
                      <a:pt x="1637" y="366"/>
                    </a:lnTo>
                    <a:lnTo>
                      <a:pt x="1609" y="331"/>
                    </a:lnTo>
                    <a:lnTo>
                      <a:pt x="1581" y="298"/>
                    </a:lnTo>
                    <a:lnTo>
                      <a:pt x="1551" y="267"/>
                    </a:lnTo>
                    <a:lnTo>
                      <a:pt x="1519" y="236"/>
                    </a:lnTo>
                    <a:lnTo>
                      <a:pt x="1486" y="207"/>
                    </a:lnTo>
                    <a:lnTo>
                      <a:pt x="1452" y="181"/>
                    </a:lnTo>
                    <a:lnTo>
                      <a:pt x="1416" y="154"/>
                    </a:lnTo>
                    <a:lnTo>
                      <a:pt x="1379" y="132"/>
                    </a:lnTo>
                    <a:lnTo>
                      <a:pt x="1341" y="110"/>
                    </a:lnTo>
                    <a:lnTo>
                      <a:pt x="1303" y="90"/>
                    </a:lnTo>
                    <a:lnTo>
                      <a:pt x="1262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5" y="28"/>
                    </a:lnTo>
                    <a:lnTo>
                      <a:pt x="1092" y="18"/>
                    </a:lnTo>
                    <a:lnTo>
                      <a:pt x="1047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08" y="0"/>
                    </a:lnTo>
                    <a:lnTo>
                      <a:pt x="862" y="0"/>
                    </a:lnTo>
                    <a:lnTo>
                      <a:pt x="816" y="4"/>
                    </a:lnTo>
                    <a:lnTo>
                      <a:pt x="771" y="11"/>
                    </a:lnTo>
                    <a:lnTo>
                      <a:pt x="726" y="18"/>
                    </a:lnTo>
                    <a:lnTo>
                      <a:pt x="682" y="28"/>
                    </a:lnTo>
                    <a:lnTo>
                      <a:pt x="639" y="41"/>
                    </a:lnTo>
                    <a:lnTo>
                      <a:pt x="597" y="54"/>
                    </a:lnTo>
                    <a:lnTo>
                      <a:pt x="556" y="71"/>
                    </a:lnTo>
                    <a:lnTo>
                      <a:pt x="515" y="90"/>
                    </a:lnTo>
                    <a:lnTo>
                      <a:pt x="477" y="110"/>
                    </a:lnTo>
                    <a:lnTo>
                      <a:pt x="438" y="132"/>
                    </a:lnTo>
                    <a:lnTo>
                      <a:pt x="401" y="154"/>
                    </a:lnTo>
                    <a:lnTo>
                      <a:pt x="366" y="181"/>
                    </a:lnTo>
                    <a:lnTo>
                      <a:pt x="331" y="207"/>
                    </a:lnTo>
                    <a:lnTo>
                      <a:pt x="298" y="236"/>
                    </a:lnTo>
                    <a:lnTo>
                      <a:pt x="267" y="267"/>
                    </a:lnTo>
                    <a:lnTo>
                      <a:pt x="236" y="298"/>
                    </a:lnTo>
                    <a:lnTo>
                      <a:pt x="207" y="331"/>
                    </a:lnTo>
                    <a:lnTo>
                      <a:pt x="181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0" y="475"/>
                    </a:lnTo>
                    <a:lnTo>
                      <a:pt x="90" y="515"/>
                    </a:lnTo>
                    <a:lnTo>
                      <a:pt x="71" y="556"/>
                    </a:lnTo>
                    <a:lnTo>
                      <a:pt x="55" y="597"/>
                    </a:lnTo>
                    <a:lnTo>
                      <a:pt x="41" y="639"/>
                    </a:lnTo>
                    <a:lnTo>
                      <a:pt x="29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4" y="816"/>
                    </a:lnTo>
                    <a:lnTo>
                      <a:pt x="1" y="862"/>
                    </a:lnTo>
                    <a:lnTo>
                      <a:pt x="0" y="908"/>
                    </a:lnTo>
                    <a:lnTo>
                      <a:pt x="1" y="954"/>
                    </a:lnTo>
                    <a:lnTo>
                      <a:pt x="4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29" y="1135"/>
                    </a:lnTo>
                    <a:lnTo>
                      <a:pt x="41" y="1179"/>
                    </a:lnTo>
                    <a:lnTo>
                      <a:pt x="55" y="1221"/>
                    </a:lnTo>
                    <a:lnTo>
                      <a:pt x="71" y="1262"/>
                    </a:lnTo>
                    <a:lnTo>
                      <a:pt x="90" y="1301"/>
                    </a:lnTo>
                    <a:lnTo>
                      <a:pt x="110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1" y="1452"/>
                    </a:lnTo>
                    <a:lnTo>
                      <a:pt x="207" y="1486"/>
                    </a:lnTo>
                    <a:lnTo>
                      <a:pt x="236" y="1519"/>
                    </a:lnTo>
                    <a:lnTo>
                      <a:pt x="267" y="1551"/>
                    </a:lnTo>
                    <a:lnTo>
                      <a:pt x="298" y="1581"/>
                    </a:lnTo>
                    <a:lnTo>
                      <a:pt x="331" y="1609"/>
                    </a:lnTo>
                    <a:lnTo>
                      <a:pt x="366" y="1637"/>
                    </a:lnTo>
                    <a:lnTo>
                      <a:pt x="401" y="1662"/>
                    </a:lnTo>
                    <a:lnTo>
                      <a:pt x="438" y="1686"/>
                    </a:lnTo>
                    <a:lnTo>
                      <a:pt x="477" y="1707"/>
                    </a:lnTo>
                    <a:lnTo>
                      <a:pt x="515" y="1728"/>
                    </a:lnTo>
                    <a:lnTo>
                      <a:pt x="556" y="1745"/>
                    </a:lnTo>
                    <a:lnTo>
                      <a:pt x="597" y="1762"/>
                    </a:lnTo>
                    <a:lnTo>
                      <a:pt x="639" y="1777"/>
                    </a:lnTo>
                    <a:lnTo>
                      <a:pt x="682" y="1789"/>
                    </a:lnTo>
                    <a:lnTo>
                      <a:pt x="726" y="1799"/>
                    </a:lnTo>
                    <a:lnTo>
                      <a:pt x="771" y="1807"/>
                    </a:lnTo>
                    <a:lnTo>
                      <a:pt x="816" y="1812"/>
                    </a:lnTo>
                    <a:lnTo>
                      <a:pt x="862" y="1816"/>
                    </a:lnTo>
                    <a:lnTo>
                      <a:pt x="908" y="1818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03" name="Freeform 2390"/>
              <p:cNvSpPr>
                <a:spLocks/>
              </p:cNvSpPr>
              <p:nvPr/>
            </p:nvSpPr>
            <p:spPr bwMode="auto">
              <a:xfrm>
                <a:off x="1188" y="2134"/>
                <a:ext cx="454" cy="455"/>
              </a:xfrm>
              <a:custGeom>
                <a:avLst/>
                <a:gdLst>
                  <a:gd name="T0" fmla="*/ 0 w 1818"/>
                  <a:gd name="T1" fmla="*/ 0 h 1818"/>
                  <a:gd name="T2" fmla="*/ 0 w 1818"/>
                  <a:gd name="T3" fmla="*/ 0 h 1818"/>
                  <a:gd name="T4" fmla="*/ 0 w 1818"/>
                  <a:gd name="T5" fmla="*/ 0 h 1818"/>
                  <a:gd name="T6" fmla="*/ 0 w 1818"/>
                  <a:gd name="T7" fmla="*/ 0 h 1818"/>
                  <a:gd name="T8" fmla="*/ 0 w 1818"/>
                  <a:gd name="T9" fmla="*/ 0 h 1818"/>
                  <a:gd name="T10" fmla="*/ 0 w 1818"/>
                  <a:gd name="T11" fmla="*/ 0 h 1818"/>
                  <a:gd name="T12" fmla="*/ 0 w 1818"/>
                  <a:gd name="T13" fmla="*/ 0 h 1818"/>
                  <a:gd name="T14" fmla="*/ 0 w 1818"/>
                  <a:gd name="T15" fmla="*/ 0 h 1818"/>
                  <a:gd name="T16" fmla="*/ 0 w 1818"/>
                  <a:gd name="T17" fmla="*/ 0 h 1818"/>
                  <a:gd name="T18" fmla="*/ 0 w 1818"/>
                  <a:gd name="T19" fmla="*/ 0 h 1818"/>
                  <a:gd name="T20" fmla="*/ 0 w 1818"/>
                  <a:gd name="T21" fmla="*/ 0 h 1818"/>
                  <a:gd name="T22" fmla="*/ 0 w 1818"/>
                  <a:gd name="T23" fmla="*/ 0 h 1818"/>
                  <a:gd name="T24" fmla="*/ 0 w 1818"/>
                  <a:gd name="T25" fmla="*/ 0 h 1818"/>
                  <a:gd name="T26" fmla="*/ 0 w 1818"/>
                  <a:gd name="T27" fmla="*/ 0 h 1818"/>
                  <a:gd name="T28" fmla="*/ 0 w 1818"/>
                  <a:gd name="T29" fmla="*/ 0 h 1818"/>
                  <a:gd name="T30" fmla="*/ 0 w 1818"/>
                  <a:gd name="T31" fmla="*/ 0 h 1818"/>
                  <a:gd name="T32" fmla="*/ 0 w 1818"/>
                  <a:gd name="T33" fmla="*/ 0 h 1818"/>
                  <a:gd name="T34" fmla="*/ 0 w 1818"/>
                  <a:gd name="T35" fmla="*/ 0 h 1818"/>
                  <a:gd name="T36" fmla="*/ 0 w 1818"/>
                  <a:gd name="T37" fmla="*/ 0 h 1818"/>
                  <a:gd name="T38" fmla="*/ 0 w 1818"/>
                  <a:gd name="T39" fmla="*/ 0 h 1818"/>
                  <a:gd name="T40" fmla="*/ 0 w 1818"/>
                  <a:gd name="T41" fmla="*/ 0 h 1818"/>
                  <a:gd name="T42" fmla="*/ 0 w 1818"/>
                  <a:gd name="T43" fmla="*/ 0 h 1818"/>
                  <a:gd name="T44" fmla="*/ 0 w 1818"/>
                  <a:gd name="T45" fmla="*/ 0 h 1818"/>
                  <a:gd name="T46" fmla="*/ 0 w 1818"/>
                  <a:gd name="T47" fmla="*/ 0 h 1818"/>
                  <a:gd name="T48" fmla="*/ 0 w 1818"/>
                  <a:gd name="T49" fmla="*/ 0 h 1818"/>
                  <a:gd name="T50" fmla="*/ 0 w 1818"/>
                  <a:gd name="T51" fmla="*/ 0 h 1818"/>
                  <a:gd name="T52" fmla="*/ 0 w 1818"/>
                  <a:gd name="T53" fmla="*/ 0 h 1818"/>
                  <a:gd name="T54" fmla="*/ 0 w 1818"/>
                  <a:gd name="T55" fmla="*/ 0 h 1818"/>
                  <a:gd name="T56" fmla="*/ 0 w 1818"/>
                  <a:gd name="T57" fmla="*/ 0 h 1818"/>
                  <a:gd name="T58" fmla="*/ 0 w 1818"/>
                  <a:gd name="T59" fmla="*/ 0 h 1818"/>
                  <a:gd name="T60" fmla="*/ 0 w 1818"/>
                  <a:gd name="T61" fmla="*/ 0 h 1818"/>
                  <a:gd name="T62" fmla="*/ 0 w 1818"/>
                  <a:gd name="T63" fmla="*/ 0 h 1818"/>
                  <a:gd name="T64" fmla="*/ 0 w 1818"/>
                  <a:gd name="T65" fmla="*/ 0 h 1818"/>
                  <a:gd name="T66" fmla="*/ 0 w 1818"/>
                  <a:gd name="T67" fmla="*/ 0 h 1818"/>
                  <a:gd name="T68" fmla="*/ 0 w 1818"/>
                  <a:gd name="T69" fmla="*/ 0 h 1818"/>
                  <a:gd name="T70" fmla="*/ 0 w 1818"/>
                  <a:gd name="T71" fmla="*/ 0 h 1818"/>
                  <a:gd name="T72" fmla="*/ 0 w 1818"/>
                  <a:gd name="T73" fmla="*/ 0 h 1818"/>
                  <a:gd name="T74" fmla="*/ 0 w 1818"/>
                  <a:gd name="T75" fmla="*/ 0 h 1818"/>
                  <a:gd name="T76" fmla="*/ 0 w 1818"/>
                  <a:gd name="T77" fmla="*/ 0 h 1818"/>
                  <a:gd name="T78" fmla="*/ 0 w 1818"/>
                  <a:gd name="T79" fmla="*/ 0 h 1818"/>
                  <a:gd name="T80" fmla="*/ 0 w 1818"/>
                  <a:gd name="T81" fmla="*/ 0 h 1818"/>
                  <a:gd name="T82" fmla="*/ 0 w 1818"/>
                  <a:gd name="T83" fmla="*/ 0 h 1818"/>
                  <a:gd name="T84" fmla="*/ 0 w 1818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8"/>
                  <a:gd name="T130" fmla="*/ 0 h 1818"/>
                  <a:gd name="T131" fmla="*/ 1818 w 1818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8" h="1818">
                    <a:moveTo>
                      <a:pt x="908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7" y="1807"/>
                    </a:lnTo>
                    <a:lnTo>
                      <a:pt x="1092" y="1799"/>
                    </a:lnTo>
                    <a:lnTo>
                      <a:pt x="1135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2" y="1745"/>
                    </a:lnTo>
                    <a:lnTo>
                      <a:pt x="1303" y="1728"/>
                    </a:lnTo>
                    <a:lnTo>
                      <a:pt x="1341" y="1707"/>
                    </a:lnTo>
                    <a:lnTo>
                      <a:pt x="1379" y="1686"/>
                    </a:lnTo>
                    <a:lnTo>
                      <a:pt x="1416" y="1662"/>
                    </a:lnTo>
                    <a:lnTo>
                      <a:pt x="1452" y="1637"/>
                    </a:lnTo>
                    <a:lnTo>
                      <a:pt x="1486" y="1609"/>
                    </a:lnTo>
                    <a:lnTo>
                      <a:pt x="1519" y="1581"/>
                    </a:lnTo>
                    <a:lnTo>
                      <a:pt x="1551" y="1551"/>
                    </a:lnTo>
                    <a:lnTo>
                      <a:pt x="1581" y="1519"/>
                    </a:lnTo>
                    <a:lnTo>
                      <a:pt x="1609" y="1486"/>
                    </a:lnTo>
                    <a:lnTo>
                      <a:pt x="1637" y="1452"/>
                    </a:lnTo>
                    <a:lnTo>
                      <a:pt x="1662" y="1416"/>
                    </a:lnTo>
                    <a:lnTo>
                      <a:pt x="1686" y="1379"/>
                    </a:lnTo>
                    <a:lnTo>
                      <a:pt x="1708" y="1341"/>
                    </a:lnTo>
                    <a:lnTo>
                      <a:pt x="1728" y="1301"/>
                    </a:lnTo>
                    <a:lnTo>
                      <a:pt x="1746" y="1262"/>
                    </a:lnTo>
                    <a:lnTo>
                      <a:pt x="1762" y="1221"/>
                    </a:lnTo>
                    <a:lnTo>
                      <a:pt x="1777" y="1179"/>
                    </a:lnTo>
                    <a:lnTo>
                      <a:pt x="1789" y="1135"/>
                    </a:lnTo>
                    <a:lnTo>
                      <a:pt x="1799" y="1092"/>
                    </a:lnTo>
                    <a:lnTo>
                      <a:pt x="1807" y="1047"/>
                    </a:lnTo>
                    <a:lnTo>
                      <a:pt x="1812" y="1001"/>
                    </a:lnTo>
                    <a:lnTo>
                      <a:pt x="1816" y="954"/>
                    </a:lnTo>
                    <a:lnTo>
                      <a:pt x="1818" y="908"/>
                    </a:lnTo>
                    <a:lnTo>
                      <a:pt x="1816" y="862"/>
                    </a:lnTo>
                    <a:lnTo>
                      <a:pt x="1812" y="816"/>
                    </a:lnTo>
                    <a:lnTo>
                      <a:pt x="1807" y="771"/>
                    </a:lnTo>
                    <a:lnTo>
                      <a:pt x="1799" y="726"/>
                    </a:lnTo>
                    <a:lnTo>
                      <a:pt x="1789" y="681"/>
                    </a:lnTo>
                    <a:lnTo>
                      <a:pt x="1777" y="639"/>
                    </a:lnTo>
                    <a:lnTo>
                      <a:pt x="1762" y="597"/>
                    </a:lnTo>
                    <a:lnTo>
                      <a:pt x="1746" y="556"/>
                    </a:lnTo>
                    <a:lnTo>
                      <a:pt x="1728" y="515"/>
                    </a:lnTo>
                    <a:lnTo>
                      <a:pt x="1708" y="475"/>
                    </a:lnTo>
                    <a:lnTo>
                      <a:pt x="1686" y="438"/>
                    </a:lnTo>
                    <a:lnTo>
                      <a:pt x="1662" y="401"/>
                    </a:lnTo>
                    <a:lnTo>
                      <a:pt x="1637" y="366"/>
                    </a:lnTo>
                    <a:lnTo>
                      <a:pt x="1609" y="331"/>
                    </a:lnTo>
                    <a:lnTo>
                      <a:pt x="1581" y="298"/>
                    </a:lnTo>
                    <a:lnTo>
                      <a:pt x="1551" y="267"/>
                    </a:lnTo>
                    <a:lnTo>
                      <a:pt x="1519" y="236"/>
                    </a:lnTo>
                    <a:lnTo>
                      <a:pt x="1486" y="207"/>
                    </a:lnTo>
                    <a:lnTo>
                      <a:pt x="1452" y="181"/>
                    </a:lnTo>
                    <a:lnTo>
                      <a:pt x="1416" y="154"/>
                    </a:lnTo>
                    <a:lnTo>
                      <a:pt x="1379" y="132"/>
                    </a:lnTo>
                    <a:lnTo>
                      <a:pt x="1341" y="110"/>
                    </a:lnTo>
                    <a:lnTo>
                      <a:pt x="1303" y="90"/>
                    </a:lnTo>
                    <a:lnTo>
                      <a:pt x="1262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5" y="28"/>
                    </a:lnTo>
                    <a:lnTo>
                      <a:pt x="1092" y="18"/>
                    </a:lnTo>
                    <a:lnTo>
                      <a:pt x="1047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08" y="0"/>
                    </a:lnTo>
                    <a:lnTo>
                      <a:pt x="862" y="0"/>
                    </a:lnTo>
                    <a:lnTo>
                      <a:pt x="816" y="4"/>
                    </a:lnTo>
                    <a:lnTo>
                      <a:pt x="771" y="11"/>
                    </a:lnTo>
                    <a:lnTo>
                      <a:pt x="726" y="18"/>
                    </a:lnTo>
                    <a:lnTo>
                      <a:pt x="682" y="28"/>
                    </a:lnTo>
                    <a:lnTo>
                      <a:pt x="639" y="41"/>
                    </a:lnTo>
                    <a:lnTo>
                      <a:pt x="597" y="54"/>
                    </a:lnTo>
                    <a:lnTo>
                      <a:pt x="556" y="71"/>
                    </a:lnTo>
                    <a:lnTo>
                      <a:pt x="515" y="90"/>
                    </a:lnTo>
                    <a:lnTo>
                      <a:pt x="477" y="110"/>
                    </a:lnTo>
                    <a:lnTo>
                      <a:pt x="438" y="132"/>
                    </a:lnTo>
                    <a:lnTo>
                      <a:pt x="401" y="154"/>
                    </a:lnTo>
                    <a:lnTo>
                      <a:pt x="366" y="181"/>
                    </a:lnTo>
                    <a:lnTo>
                      <a:pt x="331" y="207"/>
                    </a:lnTo>
                    <a:lnTo>
                      <a:pt x="298" y="236"/>
                    </a:lnTo>
                    <a:lnTo>
                      <a:pt x="267" y="267"/>
                    </a:lnTo>
                    <a:lnTo>
                      <a:pt x="236" y="298"/>
                    </a:lnTo>
                    <a:lnTo>
                      <a:pt x="207" y="331"/>
                    </a:lnTo>
                    <a:lnTo>
                      <a:pt x="181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0" y="475"/>
                    </a:lnTo>
                    <a:lnTo>
                      <a:pt x="90" y="515"/>
                    </a:lnTo>
                    <a:lnTo>
                      <a:pt x="71" y="556"/>
                    </a:lnTo>
                    <a:lnTo>
                      <a:pt x="55" y="597"/>
                    </a:lnTo>
                    <a:lnTo>
                      <a:pt x="41" y="639"/>
                    </a:lnTo>
                    <a:lnTo>
                      <a:pt x="29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4" y="816"/>
                    </a:lnTo>
                    <a:lnTo>
                      <a:pt x="1" y="862"/>
                    </a:lnTo>
                    <a:lnTo>
                      <a:pt x="0" y="908"/>
                    </a:lnTo>
                    <a:lnTo>
                      <a:pt x="1" y="954"/>
                    </a:lnTo>
                    <a:lnTo>
                      <a:pt x="4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29" y="1135"/>
                    </a:lnTo>
                    <a:lnTo>
                      <a:pt x="41" y="1179"/>
                    </a:lnTo>
                    <a:lnTo>
                      <a:pt x="55" y="1221"/>
                    </a:lnTo>
                    <a:lnTo>
                      <a:pt x="71" y="1262"/>
                    </a:lnTo>
                    <a:lnTo>
                      <a:pt x="90" y="1301"/>
                    </a:lnTo>
                    <a:lnTo>
                      <a:pt x="110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1" y="1452"/>
                    </a:lnTo>
                    <a:lnTo>
                      <a:pt x="207" y="1486"/>
                    </a:lnTo>
                    <a:lnTo>
                      <a:pt x="236" y="1519"/>
                    </a:lnTo>
                    <a:lnTo>
                      <a:pt x="267" y="1551"/>
                    </a:lnTo>
                    <a:lnTo>
                      <a:pt x="298" y="1581"/>
                    </a:lnTo>
                    <a:lnTo>
                      <a:pt x="331" y="1609"/>
                    </a:lnTo>
                    <a:lnTo>
                      <a:pt x="366" y="1637"/>
                    </a:lnTo>
                    <a:lnTo>
                      <a:pt x="401" y="1662"/>
                    </a:lnTo>
                    <a:lnTo>
                      <a:pt x="438" y="1686"/>
                    </a:lnTo>
                    <a:lnTo>
                      <a:pt x="477" y="1707"/>
                    </a:lnTo>
                    <a:lnTo>
                      <a:pt x="515" y="1728"/>
                    </a:lnTo>
                    <a:lnTo>
                      <a:pt x="556" y="1745"/>
                    </a:lnTo>
                    <a:lnTo>
                      <a:pt x="597" y="1762"/>
                    </a:lnTo>
                    <a:lnTo>
                      <a:pt x="639" y="1777"/>
                    </a:lnTo>
                    <a:lnTo>
                      <a:pt x="682" y="1789"/>
                    </a:lnTo>
                    <a:lnTo>
                      <a:pt x="726" y="1799"/>
                    </a:lnTo>
                    <a:lnTo>
                      <a:pt x="771" y="1807"/>
                    </a:lnTo>
                    <a:lnTo>
                      <a:pt x="816" y="1812"/>
                    </a:lnTo>
                    <a:lnTo>
                      <a:pt x="862" y="1816"/>
                    </a:lnTo>
                    <a:lnTo>
                      <a:pt x="908" y="18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04" name="Freeform 2391"/>
              <p:cNvSpPr>
                <a:spLocks/>
              </p:cNvSpPr>
              <p:nvPr/>
            </p:nvSpPr>
            <p:spPr bwMode="auto">
              <a:xfrm>
                <a:off x="876" y="2131"/>
                <a:ext cx="307" cy="500"/>
              </a:xfrm>
              <a:custGeom>
                <a:avLst/>
                <a:gdLst>
                  <a:gd name="T0" fmla="*/ 0 w 1229"/>
                  <a:gd name="T1" fmla="*/ 0 h 2003"/>
                  <a:gd name="T2" fmla="*/ 0 w 1229"/>
                  <a:gd name="T3" fmla="*/ 0 h 2003"/>
                  <a:gd name="T4" fmla="*/ 0 w 1229"/>
                  <a:gd name="T5" fmla="*/ 0 h 2003"/>
                  <a:gd name="T6" fmla="*/ 0 w 1229"/>
                  <a:gd name="T7" fmla="*/ 0 h 2003"/>
                  <a:gd name="T8" fmla="*/ 0 w 1229"/>
                  <a:gd name="T9" fmla="*/ 0 h 2003"/>
                  <a:gd name="T10" fmla="*/ 0 w 1229"/>
                  <a:gd name="T11" fmla="*/ 0 h 2003"/>
                  <a:gd name="T12" fmla="*/ 0 w 1229"/>
                  <a:gd name="T13" fmla="*/ 0 h 2003"/>
                  <a:gd name="T14" fmla="*/ 0 w 1229"/>
                  <a:gd name="T15" fmla="*/ 0 h 2003"/>
                  <a:gd name="T16" fmla="*/ 0 w 1229"/>
                  <a:gd name="T17" fmla="*/ 0 h 2003"/>
                  <a:gd name="T18" fmla="*/ 0 w 1229"/>
                  <a:gd name="T19" fmla="*/ 0 h 2003"/>
                  <a:gd name="T20" fmla="*/ 0 w 1229"/>
                  <a:gd name="T21" fmla="*/ 0 h 2003"/>
                  <a:gd name="T22" fmla="*/ 0 w 1229"/>
                  <a:gd name="T23" fmla="*/ 0 h 2003"/>
                  <a:gd name="T24" fmla="*/ 0 w 1229"/>
                  <a:gd name="T25" fmla="*/ 0 h 2003"/>
                  <a:gd name="T26" fmla="*/ 0 w 1229"/>
                  <a:gd name="T27" fmla="*/ 0 h 2003"/>
                  <a:gd name="T28" fmla="*/ 0 w 1229"/>
                  <a:gd name="T29" fmla="*/ 0 h 2003"/>
                  <a:gd name="T30" fmla="*/ 0 w 1229"/>
                  <a:gd name="T31" fmla="*/ 0 h 2003"/>
                  <a:gd name="T32" fmla="*/ 0 w 1229"/>
                  <a:gd name="T33" fmla="*/ 0 h 2003"/>
                  <a:gd name="T34" fmla="*/ 0 w 1229"/>
                  <a:gd name="T35" fmla="*/ 0 h 2003"/>
                  <a:gd name="T36" fmla="*/ 0 w 1229"/>
                  <a:gd name="T37" fmla="*/ 0 h 2003"/>
                  <a:gd name="T38" fmla="*/ 0 w 1229"/>
                  <a:gd name="T39" fmla="*/ 0 h 2003"/>
                  <a:gd name="T40" fmla="*/ 0 w 1229"/>
                  <a:gd name="T41" fmla="*/ 0 h 2003"/>
                  <a:gd name="T42" fmla="*/ 0 w 1229"/>
                  <a:gd name="T43" fmla="*/ 0 h 2003"/>
                  <a:gd name="T44" fmla="*/ 0 w 1229"/>
                  <a:gd name="T45" fmla="*/ 0 h 2003"/>
                  <a:gd name="T46" fmla="*/ 0 w 1229"/>
                  <a:gd name="T47" fmla="*/ 0 h 2003"/>
                  <a:gd name="T48" fmla="*/ 0 w 1229"/>
                  <a:gd name="T49" fmla="*/ 0 h 2003"/>
                  <a:gd name="T50" fmla="*/ 0 w 1229"/>
                  <a:gd name="T51" fmla="*/ 0 h 2003"/>
                  <a:gd name="T52" fmla="*/ 0 w 1229"/>
                  <a:gd name="T53" fmla="*/ 0 h 2003"/>
                  <a:gd name="T54" fmla="*/ 0 w 1229"/>
                  <a:gd name="T55" fmla="*/ 0 h 2003"/>
                  <a:gd name="T56" fmla="*/ 0 w 1229"/>
                  <a:gd name="T57" fmla="*/ 0 h 2003"/>
                  <a:gd name="T58" fmla="*/ 0 w 1229"/>
                  <a:gd name="T59" fmla="*/ 0 h 2003"/>
                  <a:gd name="T60" fmla="*/ 0 w 1229"/>
                  <a:gd name="T61" fmla="*/ 0 h 2003"/>
                  <a:gd name="T62" fmla="*/ 0 w 1229"/>
                  <a:gd name="T63" fmla="*/ 0 h 2003"/>
                  <a:gd name="T64" fmla="*/ 0 w 1229"/>
                  <a:gd name="T65" fmla="*/ 0 h 2003"/>
                  <a:gd name="T66" fmla="*/ 0 w 1229"/>
                  <a:gd name="T67" fmla="*/ 0 h 2003"/>
                  <a:gd name="T68" fmla="*/ 0 w 1229"/>
                  <a:gd name="T69" fmla="*/ 0 h 2003"/>
                  <a:gd name="T70" fmla="*/ 0 w 1229"/>
                  <a:gd name="T71" fmla="*/ 0 h 2003"/>
                  <a:gd name="T72" fmla="*/ 0 w 1229"/>
                  <a:gd name="T73" fmla="*/ 0 h 2003"/>
                  <a:gd name="T74" fmla="*/ 0 w 1229"/>
                  <a:gd name="T75" fmla="*/ 0 h 2003"/>
                  <a:gd name="T76" fmla="*/ 0 w 1229"/>
                  <a:gd name="T77" fmla="*/ 0 h 2003"/>
                  <a:gd name="T78" fmla="*/ 0 w 1229"/>
                  <a:gd name="T79" fmla="*/ 0 h 2003"/>
                  <a:gd name="T80" fmla="*/ 0 w 1229"/>
                  <a:gd name="T81" fmla="*/ 0 h 2003"/>
                  <a:gd name="T82" fmla="*/ 0 w 1229"/>
                  <a:gd name="T83" fmla="*/ 0 h 2003"/>
                  <a:gd name="T84" fmla="*/ 0 w 1229"/>
                  <a:gd name="T85" fmla="*/ 0 h 2003"/>
                  <a:gd name="T86" fmla="*/ 0 w 1229"/>
                  <a:gd name="T87" fmla="*/ 0 h 2003"/>
                  <a:gd name="T88" fmla="*/ 0 w 1229"/>
                  <a:gd name="T89" fmla="*/ 0 h 2003"/>
                  <a:gd name="T90" fmla="*/ 0 w 1229"/>
                  <a:gd name="T91" fmla="*/ 0 h 2003"/>
                  <a:gd name="T92" fmla="*/ 0 w 1229"/>
                  <a:gd name="T93" fmla="*/ 0 h 2003"/>
                  <a:gd name="T94" fmla="*/ 0 w 1229"/>
                  <a:gd name="T95" fmla="*/ 0 h 2003"/>
                  <a:gd name="T96" fmla="*/ 0 w 1229"/>
                  <a:gd name="T97" fmla="*/ 0 h 2003"/>
                  <a:gd name="T98" fmla="*/ 0 w 1229"/>
                  <a:gd name="T99" fmla="*/ 0 h 2003"/>
                  <a:gd name="T100" fmla="*/ 0 w 1229"/>
                  <a:gd name="T101" fmla="*/ 0 h 2003"/>
                  <a:gd name="T102" fmla="*/ 0 w 1229"/>
                  <a:gd name="T103" fmla="*/ 0 h 2003"/>
                  <a:gd name="T104" fmla="*/ 0 w 1229"/>
                  <a:gd name="T105" fmla="*/ 0 h 2003"/>
                  <a:gd name="T106" fmla="*/ 0 w 1229"/>
                  <a:gd name="T107" fmla="*/ 0 h 2003"/>
                  <a:gd name="T108" fmla="*/ 0 w 1229"/>
                  <a:gd name="T109" fmla="*/ 0 h 2003"/>
                  <a:gd name="T110" fmla="*/ 0 w 1229"/>
                  <a:gd name="T111" fmla="*/ 0 h 200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29"/>
                  <a:gd name="T169" fmla="*/ 0 h 2003"/>
                  <a:gd name="T170" fmla="*/ 1229 w 1229"/>
                  <a:gd name="T171" fmla="*/ 2003 h 200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29" h="2003">
                    <a:moveTo>
                      <a:pt x="64" y="1989"/>
                    </a:moveTo>
                    <a:lnTo>
                      <a:pt x="47" y="2003"/>
                    </a:lnTo>
                    <a:lnTo>
                      <a:pt x="93" y="1984"/>
                    </a:lnTo>
                    <a:lnTo>
                      <a:pt x="138" y="1966"/>
                    </a:lnTo>
                    <a:lnTo>
                      <a:pt x="180" y="1944"/>
                    </a:lnTo>
                    <a:lnTo>
                      <a:pt x="222" y="1922"/>
                    </a:lnTo>
                    <a:lnTo>
                      <a:pt x="262" y="1898"/>
                    </a:lnTo>
                    <a:lnTo>
                      <a:pt x="300" y="1875"/>
                    </a:lnTo>
                    <a:lnTo>
                      <a:pt x="336" y="1848"/>
                    </a:lnTo>
                    <a:lnTo>
                      <a:pt x="371" y="1822"/>
                    </a:lnTo>
                    <a:lnTo>
                      <a:pt x="406" y="1794"/>
                    </a:lnTo>
                    <a:lnTo>
                      <a:pt x="437" y="1765"/>
                    </a:lnTo>
                    <a:lnTo>
                      <a:pt x="469" y="1736"/>
                    </a:lnTo>
                    <a:lnTo>
                      <a:pt x="498" y="1704"/>
                    </a:lnTo>
                    <a:lnTo>
                      <a:pt x="527" y="1674"/>
                    </a:lnTo>
                    <a:lnTo>
                      <a:pt x="553" y="1641"/>
                    </a:lnTo>
                    <a:lnTo>
                      <a:pt x="580" y="1608"/>
                    </a:lnTo>
                    <a:lnTo>
                      <a:pt x="604" y="1575"/>
                    </a:lnTo>
                    <a:lnTo>
                      <a:pt x="627" y="1541"/>
                    </a:lnTo>
                    <a:lnTo>
                      <a:pt x="650" y="1505"/>
                    </a:lnTo>
                    <a:lnTo>
                      <a:pt x="671" y="1471"/>
                    </a:lnTo>
                    <a:lnTo>
                      <a:pt x="692" y="1434"/>
                    </a:lnTo>
                    <a:lnTo>
                      <a:pt x="710" y="1398"/>
                    </a:lnTo>
                    <a:lnTo>
                      <a:pt x="729" y="1361"/>
                    </a:lnTo>
                    <a:lnTo>
                      <a:pt x="746" y="1324"/>
                    </a:lnTo>
                    <a:lnTo>
                      <a:pt x="763" y="1287"/>
                    </a:lnTo>
                    <a:lnTo>
                      <a:pt x="779" y="1249"/>
                    </a:lnTo>
                    <a:lnTo>
                      <a:pt x="795" y="1212"/>
                    </a:lnTo>
                    <a:lnTo>
                      <a:pt x="809" y="1174"/>
                    </a:lnTo>
                    <a:lnTo>
                      <a:pt x="823" y="1135"/>
                    </a:lnTo>
                    <a:lnTo>
                      <a:pt x="849" y="1059"/>
                    </a:lnTo>
                    <a:lnTo>
                      <a:pt x="873" y="982"/>
                    </a:lnTo>
                    <a:lnTo>
                      <a:pt x="895" y="907"/>
                    </a:lnTo>
                    <a:lnTo>
                      <a:pt x="915" y="832"/>
                    </a:lnTo>
                    <a:lnTo>
                      <a:pt x="935" y="758"/>
                    </a:lnTo>
                    <a:lnTo>
                      <a:pt x="953" y="685"/>
                    </a:lnTo>
                    <a:lnTo>
                      <a:pt x="972" y="614"/>
                    </a:lnTo>
                    <a:lnTo>
                      <a:pt x="990" y="547"/>
                    </a:lnTo>
                    <a:lnTo>
                      <a:pt x="1009" y="481"/>
                    </a:lnTo>
                    <a:lnTo>
                      <a:pt x="1029" y="417"/>
                    </a:lnTo>
                    <a:lnTo>
                      <a:pt x="1048" y="358"/>
                    </a:lnTo>
                    <a:lnTo>
                      <a:pt x="1070" y="301"/>
                    </a:lnTo>
                    <a:lnTo>
                      <a:pt x="1080" y="276"/>
                    </a:lnTo>
                    <a:lnTo>
                      <a:pt x="1092" y="250"/>
                    </a:lnTo>
                    <a:lnTo>
                      <a:pt x="1103" y="226"/>
                    </a:lnTo>
                    <a:lnTo>
                      <a:pt x="1116" y="203"/>
                    </a:lnTo>
                    <a:lnTo>
                      <a:pt x="1128" y="181"/>
                    </a:lnTo>
                    <a:lnTo>
                      <a:pt x="1141" y="161"/>
                    </a:lnTo>
                    <a:lnTo>
                      <a:pt x="1154" y="141"/>
                    </a:lnTo>
                    <a:lnTo>
                      <a:pt x="1169" y="124"/>
                    </a:lnTo>
                    <a:lnTo>
                      <a:pt x="1183" y="107"/>
                    </a:lnTo>
                    <a:lnTo>
                      <a:pt x="1198" y="93"/>
                    </a:lnTo>
                    <a:lnTo>
                      <a:pt x="1213" y="78"/>
                    </a:lnTo>
                    <a:lnTo>
                      <a:pt x="1229" y="66"/>
                    </a:lnTo>
                    <a:lnTo>
                      <a:pt x="1183" y="0"/>
                    </a:lnTo>
                    <a:lnTo>
                      <a:pt x="1162" y="16"/>
                    </a:lnTo>
                    <a:lnTo>
                      <a:pt x="1143" y="34"/>
                    </a:lnTo>
                    <a:lnTo>
                      <a:pt x="1124" y="53"/>
                    </a:lnTo>
                    <a:lnTo>
                      <a:pt x="1106" y="73"/>
                    </a:lnTo>
                    <a:lnTo>
                      <a:pt x="1089" y="94"/>
                    </a:lnTo>
                    <a:lnTo>
                      <a:pt x="1075" y="116"/>
                    </a:lnTo>
                    <a:lnTo>
                      <a:pt x="1059" y="140"/>
                    </a:lnTo>
                    <a:lnTo>
                      <a:pt x="1044" y="164"/>
                    </a:lnTo>
                    <a:lnTo>
                      <a:pt x="1031" y="190"/>
                    </a:lnTo>
                    <a:lnTo>
                      <a:pt x="1018" y="217"/>
                    </a:lnTo>
                    <a:lnTo>
                      <a:pt x="1006" y="244"/>
                    </a:lnTo>
                    <a:lnTo>
                      <a:pt x="994" y="272"/>
                    </a:lnTo>
                    <a:lnTo>
                      <a:pt x="972" y="331"/>
                    </a:lnTo>
                    <a:lnTo>
                      <a:pt x="952" y="394"/>
                    </a:lnTo>
                    <a:lnTo>
                      <a:pt x="932" y="458"/>
                    </a:lnTo>
                    <a:lnTo>
                      <a:pt x="914" y="526"/>
                    </a:lnTo>
                    <a:lnTo>
                      <a:pt x="895" y="594"/>
                    </a:lnTo>
                    <a:lnTo>
                      <a:pt x="877" y="665"/>
                    </a:lnTo>
                    <a:lnTo>
                      <a:pt x="857" y="738"/>
                    </a:lnTo>
                    <a:lnTo>
                      <a:pt x="839" y="811"/>
                    </a:lnTo>
                    <a:lnTo>
                      <a:pt x="817" y="886"/>
                    </a:lnTo>
                    <a:lnTo>
                      <a:pt x="796" y="960"/>
                    </a:lnTo>
                    <a:lnTo>
                      <a:pt x="773" y="1035"/>
                    </a:lnTo>
                    <a:lnTo>
                      <a:pt x="747" y="1109"/>
                    </a:lnTo>
                    <a:lnTo>
                      <a:pt x="734" y="1146"/>
                    </a:lnTo>
                    <a:lnTo>
                      <a:pt x="720" y="1183"/>
                    </a:lnTo>
                    <a:lnTo>
                      <a:pt x="705" y="1218"/>
                    </a:lnTo>
                    <a:lnTo>
                      <a:pt x="689" y="1255"/>
                    </a:lnTo>
                    <a:lnTo>
                      <a:pt x="674" y="1291"/>
                    </a:lnTo>
                    <a:lnTo>
                      <a:pt x="658" y="1327"/>
                    </a:lnTo>
                    <a:lnTo>
                      <a:pt x="639" y="1361"/>
                    </a:lnTo>
                    <a:lnTo>
                      <a:pt x="621" y="1395"/>
                    </a:lnTo>
                    <a:lnTo>
                      <a:pt x="602" y="1430"/>
                    </a:lnTo>
                    <a:lnTo>
                      <a:pt x="581" y="1463"/>
                    </a:lnTo>
                    <a:lnTo>
                      <a:pt x="560" y="1496"/>
                    </a:lnTo>
                    <a:lnTo>
                      <a:pt x="539" y="1529"/>
                    </a:lnTo>
                    <a:lnTo>
                      <a:pt x="515" y="1560"/>
                    </a:lnTo>
                    <a:lnTo>
                      <a:pt x="491" y="1591"/>
                    </a:lnTo>
                    <a:lnTo>
                      <a:pt x="466" y="1621"/>
                    </a:lnTo>
                    <a:lnTo>
                      <a:pt x="440" y="1650"/>
                    </a:lnTo>
                    <a:lnTo>
                      <a:pt x="412" y="1679"/>
                    </a:lnTo>
                    <a:lnTo>
                      <a:pt x="383" y="1707"/>
                    </a:lnTo>
                    <a:lnTo>
                      <a:pt x="353" y="1733"/>
                    </a:lnTo>
                    <a:lnTo>
                      <a:pt x="322" y="1760"/>
                    </a:lnTo>
                    <a:lnTo>
                      <a:pt x="289" y="1783"/>
                    </a:lnTo>
                    <a:lnTo>
                      <a:pt x="255" y="1807"/>
                    </a:lnTo>
                    <a:lnTo>
                      <a:pt x="219" y="1831"/>
                    </a:lnTo>
                    <a:lnTo>
                      <a:pt x="182" y="1852"/>
                    </a:lnTo>
                    <a:lnTo>
                      <a:pt x="144" y="1873"/>
                    </a:lnTo>
                    <a:lnTo>
                      <a:pt x="103" y="1893"/>
                    </a:lnTo>
                    <a:lnTo>
                      <a:pt x="62" y="1910"/>
                    </a:lnTo>
                    <a:lnTo>
                      <a:pt x="19" y="1927"/>
                    </a:lnTo>
                    <a:lnTo>
                      <a:pt x="0" y="1942"/>
                    </a:lnTo>
                    <a:lnTo>
                      <a:pt x="19" y="1927"/>
                    </a:lnTo>
                    <a:lnTo>
                      <a:pt x="7" y="1931"/>
                    </a:lnTo>
                    <a:lnTo>
                      <a:pt x="0" y="1942"/>
                    </a:lnTo>
                    <a:lnTo>
                      <a:pt x="64" y="198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05" name="Freeform 2392"/>
              <p:cNvSpPr>
                <a:spLocks/>
              </p:cNvSpPr>
              <p:nvPr/>
            </p:nvSpPr>
            <p:spPr bwMode="auto">
              <a:xfrm>
                <a:off x="2670" y="2134"/>
                <a:ext cx="455" cy="455"/>
              </a:xfrm>
              <a:custGeom>
                <a:avLst/>
                <a:gdLst>
                  <a:gd name="T0" fmla="*/ 0 w 1819"/>
                  <a:gd name="T1" fmla="*/ 0 h 1818"/>
                  <a:gd name="T2" fmla="*/ 0 w 1819"/>
                  <a:gd name="T3" fmla="*/ 0 h 1818"/>
                  <a:gd name="T4" fmla="*/ 0 w 1819"/>
                  <a:gd name="T5" fmla="*/ 0 h 1818"/>
                  <a:gd name="T6" fmla="*/ 0 w 1819"/>
                  <a:gd name="T7" fmla="*/ 0 h 1818"/>
                  <a:gd name="T8" fmla="*/ 0 w 1819"/>
                  <a:gd name="T9" fmla="*/ 0 h 1818"/>
                  <a:gd name="T10" fmla="*/ 0 w 1819"/>
                  <a:gd name="T11" fmla="*/ 0 h 1818"/>
                  <a:gd name="T12" fmla="*/ 0 w 1819"/>
                  <a:gd name="T13" fmla="*/ 0 h 1818"/>
                  <a:gd name="T14" fmla="*/ 0 w 1819"/>
                  <a:gd name="T15" fmla="*/ 0 h 1818"/>
                  <a:gd name="T16" fmla="*/ 0 w 1819"/>
                  <a:gd name="T17" fmla="*/ 0 h 1818"/>
                  <a:gd name="T18" fmla="*/ 0 w 1819"/>
                  <a:gd name="T19" fmla="*/ 0 h 1818"/>
                  <a:gd name="T20" fmla="*/ 0 w 1819"/>
                  <a:gd name="T21" fmla="*/ 0 h 1818"/>
                  <a:gd name="T22" fmla="*/ 0 w 1819"/>
                  <a:gd name="T23" fmla="*/ 0 h 1818"/>
                  <a:gd name="T24" fmla="*/ 0 w 1819"/>
                  <a:gd name="T25" fmla="*/ 0 h 1818"/>
                  <a:gd name="T26" fmla="*/ 0 w 1819"/>
                  <a:gd name="T27" fmla="*/ 0 h 1818"/>
                  <a:gd name="T28" fmla="*/ 0 w 1819"/>
                  <a:gd name="T29" fmla="*/ 0 h 1818"/>
                  <a:gd name="T30" fmla="*/ 0 w 1819"/>
                  <a:gd name="T31" fmla="*/ 0 h 1818"/>
                  <a:gd name="T32" fmla="*/ 0 w 1819"/>
                  <a:gd name="T33" fmla="*/ 0 h 1818"/>
                  <a:gd name="T34" fmla="*/ 0 w 1819"/>
                  <a:gd name="T35" fmla="*/ 0 h 1818"/>
                  <a:gd name="T36" fmla="*/ 0 w 1819"/>
                  <a:gd name="T37" fmla="*/ 0 h 1818"/>
                  <a:gd name="T38" fmla="*/ 0 w 1819"/>
                  <a:gd name="T39" fmla="*/ 0 h 1818"/>
                  <a:gd name="T40" fmla="*/ 0 w 1819"/>
                  <a:gd name="T41" fmla="*/ 0 h 1818"/>
                  <a:gd name="T42" fmla="*/ 0 w 1819"/>
                  <a:gd name="T43" fmla="*/ 0 h 1818"/>
                  <a:gd name="T44" fmla="*/ 0 w 1819"/>
                  <a:gd name="T45" fmla="*/ 0 h 1818"/>
                  <a:gd name="T46" fmla="*/ 0 w 1819"/>
                  <a:gd name="T47" fmla="*/ 0 h 1818"/>
                  <a:gd name="T48" fmla="*/ 0 w 1819"/>
                  <a:gd name="T49" fmla="*/ 0 h 1818"/>
                  <a:gd name="T50" fmla="*/ 0 w 1819"/>
                  <a:gd name="T51" fmla="*/ 0 h 1818"/>
                  <a:gd name="T52" fmla="*/ 0 w 1819"/>
                  <a:gd name="T53" fmla="*/ 0 h 1818"/>
                  <a:gd name="T54" fmla="*/ 0 w 1819"/>
                  <a:gd name="T55" fmla="*/ 0 h 1818"/>
                  <a:gd name="T56" fmla="*/ 0 w 1819"/>
                  <a:gd name="T57" fmla="*/ 0 h 1818"/>
                  <a:gd name="T58" fmla="*/ 0 w 1819"/>
                  <a:gd name="T59" fmla="*/ 0 h 1818"/>
                  <a:gd name="T60" fmla="*/ 0 w 1819"/>
                  <a:gd name="T61" fmla="*/ 0 h 1818"/>
                  <a:gd name="T62" fmla="*/ 0 w 1819"/>
                  <a:gd name="T63" fmla="*/ 0 h 1818"/>
                  <a:gd name="T64" fmla="*/ 0 w 1819"/>
                  <a:gd name="T65" fmla="*/ 0 h 1818"/>
                  <a:gd name="T66" fmla="*/ 0 w 1819"/>
                  <a:gd name="T67" fmla="*/ 0 h 1818"/>
                  <a:gd name="T68" fmla="*/ 0 w 1819"/>
                  <a:gd name="T69" fmla="*/ 0 h 1818"/>
                  <a:gd name="T70" fmla="*/ 0 w 1819"/>
                  <a:gd name="T71" fmla="*/ 0 h 1818"/>
                  <a:gd name="T72" fmla="*/ 0 w 1819"/>
                  <a:gd name="T73" fmla="*/ 0 h 1818"/>
                  <a:gd name="T74" fmla="*/ 0 w 1819"/>
                  <a:gd name="T75" fmla="*/ 0 h 1818"/>
                  <a:gd name="T76" fmla="*/ 0 w 1819"/>
                  <a:gd name="T77" fmla="*/ 0 h 1818"/>
                  <a:gd name="T78" fmla="*/ 0 w 1819"/>
                  <a:gd name="T79" fmla="*/ 0 h 1818"/>
                  <a:gd name="T80" fmla="*/ 0 w 1819"/>
                  <a:gd name="T81" fmla="*/ 0 h 1818"/>
                  <a:gd name="T82" fmla="*/ 0 w 1819"/>
                  <a:gd name="T83" fmla="*/ 0 h 1818"/>
                  <a:gd name="T84" fmla="*/ 0 w 1819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9"/>
                  <a:gd name="T130" fmla="*/ 0 h 1818"/>
                  <a:gd name="T131" fmla="*/ 1819 w 1819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9" h="1818">
                    <a:moveTo>
                      <a:pt x="910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9" y="1807"/>
                    </a:lnTo>
                    <a:lnTo>
                      <a:pt x="1092" y="1799"/>
                    </a:lnTo>
                    <a:lnTo>
                      <a:pt x="1137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4" y="1745"/>
                    </a:lnTo>
                    <a:lnTo>
                      <a:pt x="1303" y="1728"/>
                    </a:lnTo>
                    <a:lnTo>
                      <a:pt x="1343" y="1707"/>
                    </a:lnTo>
                    <a:lnTo>
                      <a:pt x="1381" y="1686"/>
                    </a:lnTo>
                    <a:lnTo>
                      <a:pt x="1417" y="1662"/>
                    </a:lnTo>
                    <a:lnTo>
                      <a:pt x="1452" y="1637"/>
                    </a:lnTo>
                    <a:lnTo>
                      <a:pt x="1488" y="1609"/>
                    </a:lnTo>
                    <a:lnTo>
                      <a:pt x="1521" y="1581"/>
                    </a:lnTo>
                    <a:lnTo>
                      <a:pt x="1551" y="1551"/>
                    </a:lnTo>
                    <a:lnTo>
                      <a:pt x="1582" y="1519"/>
                    </a:lnTo>
                    <a:lnTo>
                      <a:pt x="1611" y="1486"/>
                    </a:lnTo>
                    <a:lnTo>
                      <a:pt x="1637" y="1452"/>
                    </a:lnTo>
                    <a:lnTo>
                      <a:pt x="1664" y="1416"/>
                    </a:lnTo>
                    <a:lnTo>
                      <a:pt x="1687" y="1379"/>
                    </a:lnTo>
                    <a:lnTo>
                      <a:pt x="1709" y="1341"/>
                    </a:lnTo>
                    <a:lnTo>
                      <a:pt x="1728" y="1301"/>
                    </a:lnTo>
                    <a:lnTo>
                      <a:pt x="1747" y="1262"/>
                    </a:lnTo>
                    <a:lnTo>
                      <a:pt x="1764" y="1221"/>
                    </a:lnTo>
                    <a:lnTo>
                      <a:pt x="1777" y="1179"/>
                    </a:lnTo>
                    <a:lnTo>
                      <a:pt x="1790" y="1135"/>
                    </a:lnTo>
                    <a:lnTo>
                      <a:pt x="1801" y="1092"/>
                    </a:lnTo>
                    <a:lnTo>
                      <a:pt x="1809" y="1047"/>
                    </a:lnTo>
                    <a:lnTo>
                      <a:pt x="1814" y="1001"/>
                    </a:lnTo>
                    <a:lnTo>
                      <a:pt x="1818" y="954"/>
                    </a:lnTo>
                    <a:lnTo>
                      <a:pt x="1819" y="908"/>
                    </a:lnTo>
                    <a:lnTo>
                      <a:pt x="1818" y="862"/>
                    </a:lnTo>
                    <a:lnTo>
                      <a:pt x="1814" y="816"/>
                    </a:lnTo>
                    <a:lnTo>
                      <a:pt x="1809" y="771"/>
                    </a:lnTo>
                    <a:lnTo>
                      <a:pt x="1801" y="726"/>
                    </a:lnTo>
                    <a:lnTo>
                      <a:pt x="1790" y="681"/>
                    </a:lnTo>
                    <a:lnTo>
                      <a:pt x="1777" y="639"/>
                    </a:lnTo>
                    <a:lnTo>
                      <a:pt x="1764" y="597"/>
                    </a:lnTo>
                    <a:lnTo>
                      <a:pt x="1747" y="556"/>
                    </a:lnTo>
                    <a:lnTo>
                      <a:pt x="1728" y="515"/>
                    </a:lnTo>
                    <a:lnTo>
                      <a:pt x="1709" y="475"/>
                    </a:lnTo>
                    <a:lnTo>
                      <a:pt x="1687" y="438"/>
                    </a:lnTo>
                    <a:lnTo>
                      <a:pt x="1664" y="401"/>
                    </a:lnTo>
                    <a:lnTo>
                      <a:pt x="1637" y="366"/>
                    </a:lnTo>
                    <a:lnTo>
                      <a:pt x="1611" y="331"/>
                    </a:lnTo>
                    <a:lnTo>
                      <a:pt x="1582" y="298"/>
                    </a:lnTo>
                    <a:lnTo>
                      <a:pt x="1551" y="267"/>
                    </a:lnTo>
                    <a:lnTo>
                      <a:pt x="1521" y="236"/>
                    </a:lnTo>
                    <a:lnTo>
                      <a:pt x="1488" y="207"/>
                    </a:lnTo>
                    <a:lnTo>
                      <a:pt x="1452" y="181"/>
                    </a:lnTo>
                    <a:lnTo>
                      <a:pt x="1417" y="154"/>
                    </a:lnTo>
                    <a:lnTo>
                      <a:pt x="1381" y="132"/>
                    </a:lnTo>
                    <a:lnTo>
                      <a:pt x="1343" y="110"/>
                    </a:lnTo>
                    <a:lnTo>
                      <a:pt x="1303" y="90"/>
                    </a:lnTo>
                    <a:lnTo>
                      <a:pt x="1264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7" y="28"/>
                    </a:lnTo>
                    <a:lnTo>
                      <a:pt x="1092" y="18"/>
                    </a:lnTo>
                    <a:lnTo>
                      <a:pt x="1049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10" y="0"/>
                    </a:lnTo>
                    <a:lnTo>
                      <a:pt x="864" y="0"/>
                    </a:lnTo>
                    <a:lnTo>
                      <a:pt x="818" y="4"/>
                    </a:lnTo>
                    <a:lnTo>
                      <a:pt x="771" y="11"/>
                    </a:lnTo>
                    <a:lnTo>
                      <a:pt x="728" y="18"/>
                    </a:lnTo>
                    <a:lnTo>
                      <a:pt x="683" y="28"/>
                    </a:lnTo>
                    <a:lnTo>
                      <a:pt x="641" y="41"/>
                    </a:lnTo>
                    <a:lnTo>
                      <a:pt x="598" y="54"/>
                    </a:lnTo>
                    <a:lnTo>
                      <a:pt x="556" y="71"/>
                    </a:lnTo>
                    <a:lnTo>
                      <a:pt x="517" y="90"/>
                    </a:lnTo>
                    <a:lnTo>
                      <a:pt x="477" y="110"/>
                    </a:lnTo>
                    <a:lnTo>
                      <a:pt x="439" y="132"/>
                    </a:lnTo>
                    <a:lnTo>
                      <a:pt x="402" y="154"/>
                    </a:lnTo>
                    <a:lnTo>
                      <a:pt x="366" y="181"/>
                    </a:lnTo>
                    <a:lnTo>
                      <a:pt x="332" y="207"/>
                    </a:lnTo>
                    <a:lnTo>
                      <a:pt x="299" y="236"/>
                    </a:lnTo>
                    <a:lnTo>
                      <a:pt x="267" y="267"/>
                    </a:lnTo>
                    <a:lnTo>
                      <a:pt x="238" y="298"/>
                    </a:lnTo>
                    <a:lnTo>
                      <a:pt x="209" y="331"/>
                    </a:lnTo>
                    <a:lnTo>
                      <a:pt x="183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1" y="475"/>
                    </a:lnTo>
                    <a:lnTo>
                      <a:pt x="90" y="515"/>
                    </a:lnTo>
                    <a:lnTo>
                      <a:pt x="73" y="556"/>
                    </a:lnTo>
                    <a:lnTo>
                      <a:pt x="56" y="597"/>
                    </a:lnTo>
                    <a:lnTo>
                      <a:pt x="41" y="639"/>
                    </a:lnTo>
                    <a:lnTo>
                      <a:pt x="30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6" y="816"/>
                    </a:lnTo>
                    <a:lnTo>
                      <a:pt x="2" y="862"/>
                    </a:lnTo>
                    <a:lnTo>
                      <a:pt x="0" y="908"/>
                    </a:lnTo>
                    <a:lnTo>
                      <a:pt x="2" y="954"/>
                    </a:lnTo>
                    <a:lnTo>
                      <a:pt x="6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30" y="1135"/>
                    </a:lnTo>
                    <a:lnTo>
                      <a:pt x="41" y="1179"/>
                    </a:lnTo>
                    <a:lnTo>
                      <a:pt x="56" y="1221"/>
                    </a:lnTo>
                    <a:lnTo>
                      <a:pt x="73" y="1262"/>
                    </a:lnTo>
                    <a:lnTo>
                      <a:pt x="90" y="1301"/>
                    </a:lnTo>
                    <a:lnTo>
                      <a:pt x="111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3" y="1452"/>
                    </a:lnTo>
                    <a:lnTo>
                      <a:pt x="209" y="1486"/>
                    </a:lnTo>
                    <a:lnTo>
                      <a:pt x="238" y="1519"/>
                    </a:lnTo>
                    <a:lnTo>
                      <a:pt x="267" y="1551"/>
                    </a:lnTo>
                    <a:lnTo>
                      <a:pt x="299" y="1581"/>
                    </a:lnTo>
                    <a:lnTo>
                      <a:pt x="332" y="1609"/>
                    </a:lnTo>
                    <a:lnTo>
                      <a:pt x="366" y="1637"/>
                    </a:lnTo>
                    <a:lnTo>
                      <a:pt x="402" y="1662"/>
                    </a:lnTo>
                    <a:lnTo>
                      <a:pt x="439" y="1686"/>
                    </a:lnTo>
                    <a:lnTo>
                      <a:pt x="477" y="1707"/>
                    </a:lnTo>
                    <a:lnTo>
                      <a:pt x="517" y="1728"/>
                    </a:lnTo>
                    <a:lnTo>
                      <a:pt x="556" y="1745"/>
                    </a:lnTo>
                    <a:lnTo>
                      <a:pt x="598" y="1762"/>
                    </a:lnTo>
                    <a:lnTo>
                      <a:pt x="641" y="1777"/>
                    </a:lnTo>
                    <a:lnTo>
                      <a:pt x="683" y="1789"/>
                    </a:lnTo>
                    <a:lnTo>
                      <a:pt x="728" y="1799"/>
                    </a:lnTo>
                    <a:lnTo>
                      <a:pt x="771" y="1807"/>
                    </a:lnTo>
                    <a:lnTo>
                      <a:pt x="818" y="1812"/>
                    </a:lnTo>
                    <a:lnTo>
                      <a:pt x="864" y="1816"/>
                    </a:lnTo>
                    <a:lnTo>
                      <a:pt x="910" y="1818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</p:grpSp>
        <p:grpSp>
          <p:nvGrpSpPr>
            <p:cNvPr id="455806" name="Group 2393"/>
            <p:cNvGrpSpPr>
              <a:grpSpLocks/>
            </p:cNvGrpSpPr>
            <p:nvPr/>
          </p:nvGrpSpPr>
          <p:grpSpPr bwMode="auto">
            <a:xfrm>
              <a:off x="356" y="1710"/>
              <a:ext cx="929" cy="903"/>
              <a:chOff x="356" y="1710"/>
              <a:chExt cx="929" cy="903"/>
            </a:xfrm>
          </p:grpSpPr>
          <p:sp>
            <p:nvSpPr>
              <p:cNvPr id="455807" name="Freeform 2394"/>
              <p:cNvSpPr>
                <a:spLocks/>
              </p:cNvSpPr>
              <p:nvPr/>
            </p:nvSpPr>
            <p:spPr bwMode="auto">
              <a:xfrm>
                <a:off x="356" y="2565"/>
                <a:ext cx="81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9" y="154"/>
                    </a:lnTo>
                    <a:lnTo>
                      <a:pt x="304" y="161"/>
                    </a:lnTo>
                    <a:lnTo>
                      <a:pt x="300" y="166"/>
                    </a:lnTo>
                    <a:lnTo>
                      <a:pt x="294" y="172"/>
                    </a:lnTo>
                    <a:lnTo>
                      <a:pt x="289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9" y="14"/>
                    </a:lnTo>
                    <a:lnTo>
                      <a:pt x="294" y="18"/>
                    </a:lnTo>
                    <a:lnTo>
                      <a:pt x="300" y="23"/>
                    </a:lnTo>
                    <a:lnTo>
                      <a:pt x="304" y="30"/>
                    </a:lnTo>
                    <a:lnTo>
                      <a:pt x="309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08" name="Freeform 2395"/>
              <p:cNvSpPr>
                <a:spLocks/>
              </p:cNvSpPr>
              <p:nvPr/>
            </p:nvSpPr>
            <p:spPr bwMode="auto">
              <a:xfrm>
                <a:off x="356" y="2565"/>
                <a:ext cx="81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9" y="154"/>
                    </a:lnTo>
                    <a:lnTo>
                      <a:pt x="304" y="161"/>
                    </a:lnTo>
                    <a:lnTo>
                      <a:pt x="300" y="166"/>
                    </a:lnTo>
                    <a:lnTo>
                      <a:pt x="294" y="172"/>
                    </a:lnTo>
                    <a:lnTo>
                      <a:pt x="289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9" y="14"/>
                    </a:lnTo>
                    <a:lnTo>
                      <a:pt x="294" y="18"/>
                    </a:lnTo>
                    <a:lnTo>
                      <a:pt x="300" y="23"/>
                    </a:lnTo>
                    <a:lnTo>
                      <a:pt x="304" y="30"/>
                    </a:lnTo>
                    <a:lnTo>
                      <a:pt x="309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09" name="Rectangle 2396"/>
              <p:cNvSpPr>
                <a:spLocks noChangeArrowheads="1"/>
              </p:cNvSpPr>
              <p:nvPr/>
            </p:nvSpPr>
            <p:spPr bwMode="auto">
              <a:xfrm>
                <a:off x="496" y="1710"/>
                <a:ext cx="518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/>
                  <a:t>Antiígeno</a:t>
                </a:r>
                <a:endParaRPr lang="pt-BR" b="1"/>
              </a:p>
            </p:txBody>
          </p:sp>
          <p:sp>
            <p:nvSpPr>
              <p:cNvPr id="455810" name="Freeform 2397"/>
              <p:cNvSpPr>
                <a:spLocks/>
              </p:cNvSpPr>
              <p:nvPr/>
            </p:nvSpPr>
            <p:spPr bwMode="auto">
              <a:xfrm>
                <a:off x="651" y="2016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8"/>
                    </a:moveTo>
                    <a:lnTo>
                      <a:pt x="322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3"/>
                    </a:lnTo>
                    <a:lnTo>
                      <a:pt x="277" y="185"/>
                    </a:lnTo>
                    <a:lnTo>
                      <a:pt x="270" y="189"/>
                    </a:lnTo>
                    <a:lnTo>
                      <a:pt x="262" y="191"/>
                    </a:lnTo>
                    <a:lnTo>
                      <a:pt x="254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4" y="0"/>
                    </a:lnTo>
                    <a:lnTo>
                      <a:pt x="262" y="2"/>
                    </a:lnTo>
                    <a:lnTo>
                      <a:pt x="270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301" y="26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2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11" name="Freeform 2398"/>
              <p:cNvSpPr>
                <a:spLocks/>
              </p:cNvSpPr>
              <p:nvPr/>
            </p:nvSpPr>
            <p:spPr bwMode="auto">
              <a:xfrm>
                <a:off x="651" y="2016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8"/>
                    </a:moveTo>
                    <a:lnTo>
                      <a:pt x="322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3"/>
                    </a:lnTo>
                    <a:lnTo>
                      <a:pt x="277" y="185"/>
                    </a:lnTo>
                    <a:lnTo>
                      <a:pt x="270" y="189"/>
                    </a:lnTo>
                    <a:lnTo>
                      <a:pt x="262" y="191"/>
                    </a:lnTo>
                    <a:lnTo>
                      <a:pt x="254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4" y="0"/>
                    </a:lnTo>
                    <a:lnTo>
                      <a:pt x="262" y="2"/>
                    </a:lnTo>
                    <a:lnTo>
                      <a:pt x="270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301" y="26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2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12" name="Freeform 2399"/>
              <p:cNvSpPr>
                <a:spLocks/>
              </p:cNvSpPr>
              <p:nvPr/>
            </p:nvSpPr>
            <p:spPr bwMode="auto">
              <a:xfrm>
                <a:off x="730" y="2017"/>
                <a:ext cx="81" cy="48"/>
              </a:xfrm>
              <a:custGeom>
                <a:avLst/>
                <a:gdLst>
                  <a:gd name="T0" fmla="*/ 0 w 322"/>
                  <a:gd name="T1" fmla="*/ 0 h 193"/>
                  <a:gd name="T2" fmla="*/ 0 w 322"/>
                  <a:gd name="T3" fmla="*/ 0 h 193"/>
                  <a:gd name="T4" fmla="*/ 0 w 322"/>
                  <a:gd name="T5" fmla="*/ 0 h 193"/>
                  <a:gd name="T6" fmla="*/ 0 w 322"/>
                  <a:gd name="T7" fmla="*/ 0 h 193"/>
                  <a:gd name="T8" fmla="*/ 0 w 322"/>
                  <a:gd name="T9" fmla="*/ 0 h 193"/>
                  <a:gd name="T10" fmla="*/ 0 w 322"/>
                  <a:gd name="T11" fmla="*/ 0 h 193"/>
                  <a:gd name="T12" fmla="*/ 0 w 322"/>
                  <a:gd name="T13" fmla="*/ 0 h 193"/>
                  <a:gd name="T14" fmla="*/ 0 w 322"/>
                  <a:gd name="T15" fmla="*/ 0 h 193"/>
                  <a:gd name="T16" fmla="*/ 0 w 322"/>
                  <a:gd name="T17" fmla="*/ 0 h 193"/>
                  <a:gd name="T18" fmla="*/ 0 w 322"/>
                  <a:gd name="T19" fmla="*/ 0 h 193"/>
                  <a:gd name="T20" fmla="*/ 0 w 322"/>
                  <a:gd name="T21" fmla="*/ 0 h 193"/>
                  <a:gd name="T22" fmla="*/ 0 w 322"/>
                  <a:gd name="T23" fmla="*/ 0 h 193"/>
                  <a:gd name="T24" fmla="*/ 0 w 322"/>
                  <a:gd name="T25" fmla="*/ 0 h 193"/>
                  <a:gd name="T26" fmla="*/ 0 w 322"/>
                  <a:gd name="T27" fmla="*/ 0 h 193"/>
                  <a:gd name="T28" fmla="*/ 0 w 322"/>
                  <a:gd name="T29" fmla="*/ 0 h 193"/>
                  <a:gd name="T30" fmla="*/ 0 w 322"/>
                  <a:gd name="T31" fmla="*/ 0 h 193"/>
                  <a:gd name="T32" fmla="*/ 0 w 322"/>
                  <a:gd name="T33" fmla="*/ 0 h 193"/>
                  <a:gd name="T34" fmla="*/ 0 w 322"/>
                  <a:gd name="T35" fmla="*/ 0 h 193"/>
                  <a:gd name="T36" fmla="*/ 0 w 322"/>
                  <a:gd name="T37" fmla="*/ 0 h 193"/>
                  <a:gd name="T38" fmla="*/ 0 w 322"/>
                  <a:gd name="T39" fmla="*/ 0 h 193"/>
                  <a:gd name="T40" fmla="*/ 0 w 322"/>
                  <a:gd name="T41" fmla="*/ 0 h 193"/>
                  <a:gd name="T42" fmla="*/ 0 w 322"/>
                  <a:gd name="T43" fmla="*/ 0 h 193"/>
                  <a:gd name="T44" fmla="*/ 0 w 322"/>
                  <a:gd name="T45" fmla="*/ 0 h 193"/>
                  <a:gd name="T46" fmla="*/ 0 w 322"/>
                  <a:gd name="T47" fmla="*/ 0 h 193"/>
                  <a:gd name="T48" fmla="*/ 0 w 322"/>
                  <a:gd name="T49" fmla="*/ 0 h 193"/>
                  <a:gd name="T50" fmla="*/ 0 w 322"/>
                  <a:gd name="T51" fmla="*/ 0 h 193"/>
                  <a:gd name="T52" fmla="*/ 0 w 322"/>
                  <a:gd name="T53" fmla="*/ 0 h 193"/>
                  <a:gd name="T54" fmla="*/ 0 w 322"/>
                  <a:gd name="T55" fmla="*/ 0 h 193"/>
                  <a:gd name="T56" fmla="*/ 0 w 322"/>
                  <a:gd name="T57" fmla="*/ 0 h 193"/>
                  <a:gd name="T58" fmla="*/ 0 w 322"/>
                  <a:gd name="T59" fmla="*/ 0 h 193"/>
                  <a:gd name="T60" fmla="*/ 0 w 322"/>
                  <a:gd name="T61" fmla="*/ 0 h 193"/>
                  <a:gd name="T62" fmla="*/ 0 w 322"/>
                  <a:gd name="T63" fmla="*/ 0 h 193"/>
                  <a:gd name="T64" fmla="*/ 0 w 322"/>
                  <a:gd name="T65" fmla="*/ 0 h 193"/>
                  <a:gd name="T66" fmla="*/ 0 w 322"/>
                  <a:gd name="T67" fmla="*/ 0 h 193"/>
                  <a:gd name="T68" fmla="*/ 0 w 322"/>
                  <a:gd name="T69" fmla="*/ 0 h 193"/>
                  <a:gd name="T70" fmla="*/ 0 w 322"/>
                  <a:gd name="T71" fmla="*/ 0 h 193"/>
                  <a:gd name="T72" fmla="*/ 0 w 322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3"/>
                  <a:gd name="T113" fmla="*/ 322 w 322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3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13" name="Freeform 2400"/>
              <p:cNvSpPr>
                <a:spLocks/>
              </p:cNvSpPr>
              <p:nvPr/>
            </p:nvSpPr>
            <p:spPr bwMode="auto">
              <a:xfrm>
                <a:off x="730" y="2017"/>
                <a:ext cx="81" cy="48"/>
              </a:xfrm>
              <a:custGeom>
                <a:avLst/>
                <a:gdLst>
                  <a:gd name="T0" fmla="*/ 0 w 322"/>
                  <a:gd name="T1" fmla="*/ 0 h 193"/>
                  <a:gd name="T2" fmla="*/ 0 w 322"/>
                  <a:gd name="T3" fmla="*/ 0 h 193"/>
                  <a:gd name="T4" fmla="*/ 0 w 322"/>
                  <a:gd name="T5" fmla="*/ 0 h 193"/>
                  <a:gd name="T6" fmla="*/ 0 w 322"/>
                  <a:gd name="T7" fmla="*/ 0 h 193"/>
                  <a:gd name="T8" fmla="*/ 0 w 322"/>
                  <a:gd name="T9" fmla="*/ 0 h 193"/>
                  <a:gd name="T10" fmla="*/ 0 w 322"/>
                  <a:gd name="T11" fmla="*/ 0 h 193"/>
                  <a:gd name="T12" fmla="*/ 0 w 322"/>
                  <a:gd name="T13" fmla="*/ 0 h 193"/>
                  <a:gd name="T14" fmla="*/ 0 w 322"/>
                  <a:gd name="T15" fmla="*/ 0 h 193"/>
                  <a:gd name="T16" fmla="*/ 0 w 322"/>
                  <a:gd name="T17" fmla="*/ 0 h 193"/>
                  <a:gd name="T18" fmla="*/ 0 w 322"/>
                  <a:gd name="T19" fmla="*/ 0 h 193"/>
                  <a:gd name="T20" fmla="*/ 0 w 322"/>
                  <a:gd name="T21" fmla="*/ 0 h 193"/>
                  <a:gd name="T22" fmla="*/ 0 w 322"/>
                  <a:gd name="T23" fmla="*/ 0 h 193"/>
                  <a:gd name="T24" fmla="*/ 0 w 322"/>
                  <a:gd name="T25" fmla="*/ 0 h 193"/>
                  <a:gd name="T26" fmla="*/ 0 w 322"/>
                  <a:gd name="T27" fmla="*/ 0 h 193"/>
                  <a:gd name="T28" fmla="*/ 0 w 322"/>
                  <a:gd name="T29" fmla="*/ 0 h 193"/>
                  <a:gd name="T30" fmla="*/ 0 w 322"/>
                  <a:gd name="T31" fmla="*/ 0 h 193"/>
                  <a:gd name="T32" fmla="*/ 0 w 322"/>
                  <a:gd name="T33" fmla="*/ 0 h 193"/>
                  <a:gd name="T34" fmla="*/ 0 w 322"/>
                  <a:gd name="T35" fmla="*/ 0 h 193"/>
                  <a:gd name="T36" fmla="*/ 0 w 322"/>
                  <a:gd name="T37" fmla="*/ 0 h 193"/>
                  <a:gd name="T38" fmla="*/ 0 w 322"/>
                  <a:gd name="T39" fmla="*/ 0 h 193"/>
                  <a:gd name="T40" fmla="*/ 0 w 322"/>
                  <a:gd name="T41" fmla="*/ 0 h 193"/>
                  <a:gd name="T42" fmla="*/ 0 w 322"/>
                  <a:gd name="T43" fmla="*/ 0 h 193"/>
                  <a:gd name="T44" fmla="*/ 0 w 322"/>
                  <a:gd name="T45" fmla="*/ 0 h 193"/>
                  <a:gd name="T46" fmla="*/ 0 w 322"/>
                  <a:gd name="T47" fmla="*/ 0 h 193"/>
                  <a:gd name="T48" fmla="*/ 0 w 322"/>
                  <a:gd name="T49" fmla="*/ 0 h 193"/>
                  <a:gd name="T50" fmla="*/ 0 w 322"/>
                  <a:gd name="T51" fmla="*/ 0 h 193"/>
                  <a:gd name="T52" fmla="*/ 0 w 322"/>
                  <a:gd name="T53" fmla="*/ 0 h 193"/>
                  <a:gd name="T54" fmla="*/ 0 w 322"/>
                  <a:gd name="T55" fmla="*/ 0 h 193"/>
                  <a:gd name="T56" fmla="*/ 0 w 322"/>
                  <a:gd name="T57" fmla="*/ 0 h 193"/>
                  <a:gd name="T58" fmla="*/ 0 w 322"/>
                  <a:gd name="T59" fmla="*/ 0 h 193"/>
                  <a:gd name="T60" fmla="*/ 0 w 322"/>
                  <a:gd name="T61" fmla="*/ 0 h 193"/>
                  <a:gd name="T62" fmla="*/ 0 w 322"/>
                  <a:gd name="T63" fmla="*/ 0 h 193"/>
                  <a:gd name="T64" fmla="*/ 0 w 322"/>
                  <a:gd name="T65" fmla="*/ 0 h 193"/>
                  <a:gd name="T66" fmla="*/ 0 w 322"/>
                  <a:gd name="T67" fmla="*/ 0 h 193"/>
                  <a:gd name="T68" fmla="*/ 0 w 322"/>
                  <a:gd name="T69" fmla="*/ 0 h 193"/>
                  <a:gd name="T70" fmla="*/ 0 w 322"/>
                  <a:gd name="T71" fmla="*/ 0 h 193"/>
                  <a:gd name="T72" fmla="*/ 0 w 322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3"/>
                  <a:gd name="T113" fmla="*/ 322 w 322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3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14" name="Freeform 2401"/>
              <p:cNvSpPr>
                <a:spLocks/>
              </p:cNvSpPr>
              <p:nvPr/>
            </p:nvSpPr>
            <p:spPr bwMode="auto">
              <a:xfrm>
                <a:off x="722" y="2267"/>
                <a:ext cx="81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15" name="Freeform 2402"/>
              <p:cNvSpPr>
                <a:spLocks/>
              </p:cNvSpPr>
              <p:nvPr/>
            </p:nvSpPr>
            <p:spPr bwMode="auto">
              <a:xfrm>
                <a:off x="722" y="2267"/>
                <a:ext cx="81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16" name="Freeform 2403"/>
              <p:cNvSpPr>
                <a:spLocks/>
              </p:cNvSpPr>
              <p:nvPr/>
            </p:nvSpPr>
            <p:spPr bwMode="auto">
              <a:xfrm>
                <a:off x="642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4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4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17" name="Freeform 2404"/>
              <p:cNvSpPr>
                <a:spLocks/>
              </p:cNvSpPr>
              <p:nvPr/>
            </p:nvSpPr>
            <p:spPr bwMode="auto">
              <a:xfrm>
                <a:off x="642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4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4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18" name="Freeform 2405"/>
              <p:cNvSpPr>
                <a:spLocks/>
              </p:cNvSpPr>
              <p:nvPr/>
            </p:nvSpPr>
            <p:spPr bwMode="auto">
              <a:xfrm>
                <a:off x="661" y="2471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6"/>
                    </a:moveTo>
                    <a:lnTo>
                      <a:pt x="322" y="106"/>
                    </a:lnTo>
                    <a:lnTo>
                      <a:pt x="321" y="114"/>
                    </a:lnTo>
                    <a:lnTo>
                      <a:pt x="320" y="123"/>
                    </a:lnTo>
                    <a:lnTo>
                      <a:pt x="318" y="131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1"/>
                    </a:lnTo>
                    <a:lnTo>
                      <a:pt x="278" y="185"/>
                    </a:lnTo>
                    <a:lnTo>
                      <a:pt x="271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8" y="7"/>
                    </a:lnTo>
                    <a:lnTo>
                      <a:pt x="284" y="10"/>
                    </a:lnTo>
                    <a:lnTo>
                      <a:pt x="289" y="15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0" y="69"/>
                    </a:lnTo>
                    <a:lnTo>
                      <a:pt x="321" y="77"/>
                    </a:lnTo>
                    <a:lnTo>
                      <a:pt x="322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19" name="Freeform 2406"/>
              <p:cNvSpPr>
                <a:spLocks/>
              </p:cNvSpPr>
              <p:nvPr/>
            </p:nvSpPr>
            <p:spPr bwMode="auto">
              <a:xfrm>
                <a:off x="661" y="2471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6"/>
                    </a:moveTo>
                    <a:lnTo>
                      <a:pt x="322" y="106"/>
                    </a:lnTo>
                    <a:lnTo>
                      <a:pt x="321" y="114"/>
                    </a:lnTo>
                    <a:lnTo>
                      <a:pt x="320" y="123"/>
                    </a:lnTo>
                    <a:lnTo>
                      <a:pt x="318" y="131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1"/>
                    </a:lnTo>
                    <a:lnTo>
                      <a:pt x="278" y="185"/>
                    </a:lnTo>
                    <a:lnTo>
                      <a:pt x="271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8" y="7"/>
                    </a:lnTo>
                    <a:lnTo>
                      <a:pt x="284" y="10"/>
                    </a:lnTo>
                    <a:lnTo>
                      <a:pt x="289" y="15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0" y="69"/>
                    </a:lnTo>
                    <a:lnTo>
                      <a:pt x="321" y="77"/>
                    </a:lnTo>
                    <a:lnTo>
                      <a:pt x="322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0" name="Freeform 2407"/>
              <p:cNvSpPr>
                <a:spLocks/>
              </p:cNvSpPr>
              <p:nvPr/>
            </p:nvSpPr>
            <p:spPr bwMode="auto">
              <a:xfrm>
                <a:off x="740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299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69" y="189"/>
                    </a:lnTo>
                    <a:lnTo>
                      <a:pt x="262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69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299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1" name="Freeform 2408"/>
              <p:cNvSpPr>
                <a:spLocks/>
              </p:cNvSpPr>
              <p:nvPr/>
            </p:nvSpPr>
            <p:spPr bwMode="auto">
              <a:xfrm>
                <a:off x="740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299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69" y="189"/>
                    </a:lnTo>
                    <a:lnTo>
                      <a:pt x="262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69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299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2" name="Freeform 2409"/>
              <p:cNvSpPr>
                <a:spLocks/>
              </p:cNvSpPr>
              <p:nvPr/>
            </p:nvSpPr>
            <p:spPr bwMode="auto">
              <a:xfrm>
                <a:off x="614" y="2563"/>
                <a:ext cx="80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7"/>
                    </a:moveTo>
                    <a:lnTo>
                      <a:pt x="322" y="105"/>
                    </a:lnTo>
                    <a:lnTo>
                      <a:pt x="321" y="114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8"/>
                    </a:lnTo>
                    <a:lnTo>
                      <a:pt x="263" y="191"/>
                    </a:lnTo>
                    <a:lnTo>
                      <a:pt x="255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1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7" y="6"/>
                    </a:lnTo>
                    <a:lnTo>
                      <a:pt x="284" y="10"/>
                    </a:lnTo>
                    <a:lnTo>
                      <a:pt x="289" y="14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1" y="70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3" name="Freeform 2410"/>
              <p:cNvSpPr>
                <a:spLocks/>
              </p:cNvSpPr>
              <p:nvPr/>
            </p:nvSpPr>
            <p:spPr bwMode="auto">
              <a:xfrm>
                <a:off x="614" y="2563"/>
                <a:ext cx="80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7"/>
                    </a:moveTo>
                    <a:lnTo>
                      <a:pt x="322" y="105"/>
                    </a:lnTo>
                    <a:lnTo>
                      <a:pt x="321" y="114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8"/>
                    </a:lnTo>
                    <a:lnTo>
                      <a:pt x="263" y="191"/>
                    </a:lnTo>
                    <a:lnTo>
                      <a:pt x="255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1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7" y="6"/>
                    </a:lnTo>
                    <a:lnTo>
                      <a:pt x="284" y="10"/>
                    </a:lnTo>
                    <a:lnTo>
                      <a:pt x="289" y="14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1" y="70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4" name="Freeform 2411"/>
              <p:cNvSpPr>
                <a:spLocks/>
              </p:cNvSpPr>
              <p:nvPr/>
            </p:nvSpPr>
            <p:spPr bwMode="auto">
              <a:xfrm>
                <a:off x="534" y="2565"/>
                <a:ext cx="80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6"/>
                    </a:lnTo>
                    <a:lnTo>
                      <a:pt x="294" y="172"/>
                    </a:lnTo>
                    <a:lnTo>
                      <a:pt x="288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8" y="14"/>
                    </a:lnTo>
                    <a:lnTo>
                      <a:pt x="294" y="18"/>
                    </a:lnTo>
                    <a:lnTo>
                      <a:pt x="299" y="23"/>
                    </a:lnTo>
                    <a:lnTo>
                      <a:pt x="303" y="30"/>
                    </a:lnTo>
                    <a:lnTo>
                      <a:pt x="307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5" name="Freeform 2412"/>
              <p:cNvSpPr>
                <a:spLocks/>
              </p:cNvSpPr>
              <p:nvPr/>
            </p:nvSpPr>
            <p:spPr bwMode="auto">
              <a:xfrm>
                <a:off x="534" y="2565"/>
                <a:ext cx="80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6"/>
                    </a:lnTo>
                    <a:lnTo>
                      <a:pt x="294" y="172"/>
                    </a:lnTo>
                    <a:lnTo>
                      <a:pt x="288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8" y="14"/>
                    </a:lnTo>
                    <a:lnTo>
                      <a:pt x="294" y="18"/>
                    </a:lnTo>
                    <a:lnTo>
                      <a:pt x="299" y="23"/>
                    </a:lnTo>
                    <a:lnTo>
                      <a:pt x="303" y="30"/>
                    </a:lnTo>
                    <a:lnTo>
                      <a:pt x="307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6" name="Freeform 2413"/>
              <p:cNvSpPr>
                <a:spLocks/>
              </p:cNvSpPr>
              <p:nvPr/>
            </p:nvSpPr>
            <p:spPr bwMode="auto">
              <a:xfrm>
                <a:off x="474" y="2016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8"/>
                    </a:moveTo>
                    <a:lnTo>
                      <a:pt x="321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2" y="148"/>
                    </a:lnTo>
                    <a:lnTo>
                      <a:pt x="308" y="155"/>
                    </a:lnTo>
                    <a:lnTo>
                      <a:pt x="304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8" y="177"/>
                    </a:lnTo>
                    <a:lnTo>
                      <a:pt x="283" y="183"/>
                    </a:lnTo>
                    <a:lnTo>
                      <a:pt x="276" y="185"/>
                    </a:lnTo>
                    <a:lnTo>
                      <a:pt x="269" y="189"/>
                    </a:lnTo>
                    <a:lnTo>
                      <a:pt x="262" y="191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1"/>
                    </a:lnTo>
                    <a:lnTo>
                      <a:pt x="288" y="15"/>
                    </a:lnTo>
                    <a:lnTo>
                      <a:pt x="295" y="20"/>
                    </a:lnTo>
                    <a:lnTo>
                      <a:pt x="300" y="26"/>
                    </a:lnTo>
                    <a:lnTo>
                      <a:pt x="304" y="31"/>
                    </a:lnTo>
                    <a:lnTo>
                      <a:pt x="308" y="37"/>
                    </a:lnTo>
                    <a:lnTo>
                      <a:pt x="312" y="45"/>
                    </a:lnTo>
                    <a:lnTo>
                      <a:pt x="314" y="53"/>
                    </a:lnTo>
                    <a:lnTo>
                      <a:pt x="317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1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7" name="Freeform 2414"/>
              <p:cNvSpPr>
                <a:spLocks/>
              </p:cNvSpPr>
              <p:nvPr/>
            </p:nvSpPr>
            <p:spPr bwMode="auto">
              <a:xfrm>
                <a:off x="474" y="2016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8"/>
                    </a:moveTo>
                    <a:lnTo>
                      <a:pt x="321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2" y="148"/>
                    </a:lnTo>
                    <a:lnTo>
                      <a:pt x="308" y="155"/>
                    </a:lnTo>
                    <a:lnTo>
                      <a:pt x="304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8" y="177"/>
                    </a:lnTo>
                    <a:lnTo>
                      <a:pt x="283" y="183"/>
                    </a:lnTo>
                    <a:lnTo>
                      <a:pt x="276" y="185"/>
                    </a:lnTo>
                    <a:lnTo>
                      <a:pt x="269" y="189"/>
                    </a:lnTo>
                    <a:lnTo>
                      <a:pt x="262" y="191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1"/>
                    </a:lnTo>
                    <a:lnTo>
                      <a:pt x="288" y="15"/>
                    </a:lnTo>
                    <a:lnTo>
                      <a:pt x="295" y="20"/>
                    </a:lnTo>
                    <a:lnTo>
                      <a:pt x="300" y="26"/>
                    </a:lnTo>
                    <a:lnTo>
                      <a:pt x="304" y="31"/>
                    </a:lnTo>
                    <a:lnTo>
                      <a:pt x="308" y="37"/>
                    </a:lnTo>
                    <a:lnTo>
                      <a:pt x="312" y="45"/>
                    </a:lnTo>
                    <a:lnTo>
                      <a:pt x="314" y="53"/>
                    </a:lnTo>
                    <a:lnTo>
                      <a:pt x="317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1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8" name="Freeform 2415"/>
              <p:cNvSpPr>
                <a:spLocks/>
              </p:cNvSpPr>
              <p:nvPr/>
            </p:nvSpPr>
            <p:spPr bwMode="auto">
              <a:xfrm>
                <a:off x="553" y="2017"/>
                <a:ext cx="80" cy="48"/>
              </a:xfrm>
              <a:custGeom>
                <a:avLst/>
                <a:gdLst>
                  <a:gd name="T0" fmla="*/ 0 w 320"/>
                  <a:gd name="T1" fmla="*/ 0 h 193"/>
                  <a:gd name="T2" fmla="*/ 0 w 320"/>
                  <a:gd name="T3" fmla="*/ 0 h 193"/>
                  <a:gd name="T4" fmla="*/ 0 w 320"/>
                  <a:gd name="T5" fmla="*/ 0 h 193"/>
                  <a:gd name="T6" fmla="*/ 0 w 320"/>
                  <a:gd name="T7" fmla="*/ 0 h 193"/>
                  <a:gd name="T8" fmla="*/ 0 w 320"/>
                  <a:gd name="T9" fmla="*/ 0 h 193"/>
                  <a:gd name="T10" fmla="*/ 0 w 320"/>
                  <a:gd name="T11" fmla="*/ 0 h 193"/>
                  <a:gd name="T12" fmla="*/ 0 w 320"/>
                  <a:gd name="T13" fmla="*/ 0 h 193"/>
                  <a:gd name="T14" fmla="*/ 0 w 320"/>
                  <a:gd name="T15" fmla="*/ 0 h 193"/>
                  <a:gd name="T16" fmla="*/ 0 w 320"/>
                  <a:gd name="T17" fmla="*/ 0 h 193"/>
                  <a:gd name="T18" fmla="*/ 0 w 320"/>
                  <a:gd name="T19" fmla="*/ 0 h 193"/>
                  <a:gd name="T20" fmla="*/ 0 w 320"/>
                  <a:gd name="T21" fmla="*/ 0 h 193"/>
                  <a:gd name="T22" fmla="*/ 0 w 320"/>
                  <a:gd name="T23" fmla="*/ 0 h 193"/>
                  <a:gd name="T24" fmla="*/ 0 w 320"/>
                  <a:gd name="T25" fmla="*/ 0 h 193"/>
                  <a:gd name="T26" fmla="*/ 0 w 320"/>
                  <a:gd name="T27" fmla="*/ 0 h 193"/>
                  <a:gd name="T28" fmla="*/ 0 w 320"/>
                  <a:gd name="T29" fmla="*/ 0 h 193"/>
                  <a:gd name="T30" fmla="*/ 0 w 320"/>
                  <a:gd name="T31" fmla="*/ 0 h 193"/>
                  <a:gd name="T32" fmla="*/ 0 w 320"/>
                  <a:gd name="T33" fmla="*/ 0 h 193"/>
                  <a:gd name="T34" fmla="*/ 0 w 320"/>
                  <a:gd name="T35" fmla="*/ 0 h 193"/>
                  <a:gd name="T36" fmla="*/ 0 w 320"/>
                  <a:gd name="T37" fmla="*/ 0 h 193"/>
                  <a:gd name="T38" fmla="*/ 0 w 320"/>
                  <a:gd name="T39" fmla="*/ 0 h 193"/>
                  <a:gd name="T40" fmla="*/ 0 w 320"/>
                  <a:gd name="T41" fmla="*/ 0 h 193"/>
                  <a:gd name="T42" fmla="*/ 0 w 320"/>
                  <a:gd name="T43" fmla="*/ 0 h 193"/>
                  <a:gd name="T44" fmla="*/ 0 w 320"/>
                  <a:gd name="T45" fmla="*/ 0 h 193"/>
                  <a:gd name="T46" fmla="*/ 0 w 320"/>
                  <a:gd name="T47" fmla="*/ 0 h 193"/>
                  <a:gd name="T48" fmla="*/ 0 w 320"/>
                  <a:gd name="T49" fmla="*/ 0 h 193"/>
                  <a:gd name="T50" fmla="*/ 0 w 320"/>
                  <a:gd name="T51" fmla="*/ 0 h 193"/>
                  <a:gd name="T52" fmla="*/ 0 w 320"/>
                  <a:gd name="T53" fmla="*/ 0 h 193"/>
                  <a:gd name="T54" fmla="*/ 0 w 320"/>
                  <a:gd name="T55" fmla="*/ 0 h 193"/>
                  <a:gd name="T56" fmla="*/ 0 w 320"/>
                  <a:gd name="T57" fmla="*/ 0 h 193"/>
                  <a:gd name="T58" fmla="*/ 0 w 320"/>
                  <a:gd name="T59" fmla="*/ 0 h 193"/>
                  <a:gd name="T60" fmla="*/ 0 w 320"/>
                  <a:gd name="T61" fmla="*/ 0 h 193"/>
                  <a:gd name="T62" fmla="*/ 0 w 320"/>
                  <a:gd name="T63" fmla="*/ 0 h 193"/>
                  <a:gd name="T64" fmla="*/ 0 w 320"/>
                  <a:gd name="T65" fmla="*/ 0 h 193"/>
                  <a:gd name="T66" fmla="*/ 0 w 320"/>
                  <a:gd name="T67" fmla="*/ 0 h 193"/>
                  <a:gd name="T68" fmla="*/ 0 w 320"/>
                  <a:gd name="T69" fmla="*/ 0 h 193"/>
                  <a:gd name="T70" fmla="*/ 0 w 320"/>
                  <a:gd name="T71" fmla="*/ 0 h 193"/>
                  <a:gd name="T72" fmla="*/ 0 w 320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3"/>
                  <a:gd name="T113" fmla="*/ 320 w 320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3">
                    <a:moveTo>
                      <a:pt x="320" y="87"/>
                    </a:moveTo>
                    <a:lnTo>
                      <a:pt x="320" y="106"/>
                    </a:lnTo>
                    <a:lnTo>
                      <a:pt x="319" y="115"/>
                    </a:lnTo>
                    <a:lnTo>
                      <a:pt x="319" y="124"/>
                    </a:lnTo>
                    <a:lnTo>
                      <a:pt x="316" y="132"/>
                    </a:lnTo>
                    <a:lnTo>
                      <a:pt x="314" y="140"/>
                    </a:lnTo>
                    <a:lnTo>
                      <a:pt x="311" y="148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8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1" y="190"/>
                    </a:lnTo>
                    <a:lnTo>
                      <a:pt x="253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7" y="15"/>
                    </a:lnTo>
                    <a:lnTo>
                      <a:pt x="294" y="20"/>
                    </a:lnTo>
                    <a:lnTo>
                      <a:pt x="299" y="25"/>
                    </a:lnTo>
                    <a:lnTo>
                      <a:pt x="303" y="32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3"/>
                    </a:lnTo>
                    <a:lnTo>
                      <a:pt x="316" y="61"/>
                    </a:lnTo>
                    <a:lnTo>
                      <a:pt x="319" y="69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29" name="Freeform 2416"/>
              <p:cNvSpPr>
                <a:spLocks/>
              </p:cNvSpPr>
              <p:nvPr/>
            </p:nvSpPr>
            <p:spPr bwMode="auto">
              <a:xfrm>
                <a:off x="553" y="2017"/>
                <a:ext cx="80" cy="48"/>
              </a:xfrm>
              <a:custGeom>
                <a:avLst/>
                <a:gdLst>
                  <a:gd name="T0" fmla="*/ 0 w 320"/>
                  <a:gd name="T1" fmla="*/ 0 h 193"/>
                  <a:gd name="T2" fmla="*/ 0 w 320"/>
                  <a:gd name="T3" fmla="*/ 0 h 193"/>
                  <a:gd name="T4" fmla="*/ 0 w 320"/>
                  <a:gd name="T5" fmla="*/ 0 h 193"/>
                  <a:gd name="T6" fmla="*/ 0 w 320"/>
                  <a:gd name="T7" fmla="*/ 0 h 193"/>
                  <a:gd name="T8" fmla="*/ 0 w 320"/>
                  <a:gd name="T9" fmla="*/ 0 h 193"/>
                  <a:gd name="T10" fmla="*/ 0 w 320"/>
                  <a:gd name="T11" fmla="*/ 0 h 193"/>
                  <a:gd name="T12" fmla="*/ 0 w 320"/>
                  <a:gd name="T13" fmla="*/ 0 h 193"/>
                  <a:gd name="T14" fmla="*/ 0 w 320"/>
                  <a:gd name="T15" fmla="*/ 0 h 193"/>
                  <a:gd name="T16" fmla="*/ 0 w 320"/>
                  <a:gd name="T17" fmla="*/ 0 h 193"/>
                  <a:gd name="T18" fmla="*/ 0 w 320"/>
                  <a:gd name="T19" fmla="*/ 0 h 193"/>
                  <a:gd name="T20" fmla="*/ 0 w 320"/>
                  <a:gd name="T21" fmla="*/ 0 h 193"/>
                  <a:gd name="T22" fmla="*/ 0 w 320"/>
                  <a:gd name="T23" fmla="*/ 0 h 193"/>
                  <a:gd name="T24" fmla="*/ 0 w 320"/>
                  <a:gd name="T25" fmla="*/ 0 h 193"/>
                  <a:gd name="T26" fmla="*/ 0 w 320"/>
                  <a:gd name="T27" fmla="*/ 0 h 193"/>
                  <a:gd name="T28" fmla="*/ 0 w 320"/>
                  <a:gd name="T29" fmla="*/ 0 h 193"/>
                  <a:gd name="T30" fmla="*/ 0 w 320"/>
                  <a:gd name="T31" fmla="*/ 0 h 193"/>
                  <a:gd name="T32" fmla="*/ 0 w 320"/>
                  <a:gd name="T33" fmla="*/ 0 h 193"/>
                  <a:gd name="T34" fmla="*/ 0 w 320"/>
                  <a:gd name="T35" fmla="*/ 0 h 193"/>
                  <a:gd name="T36" fmla="*/ 0 w 320"/>
                  <a:gd name="T37" fmla="*/ 0 h 193"/>
                  <a:gd name="T38" fmla="*/ 0 w 320"/>
                  <a:gd name="T39" fmla="*/ 0 h 193"/>
                  <a:gd name="T40" fmla="*/ 0 w 320"/>
                  <a:gd name="T41" fmla="*/ 0 h 193"/>
                  <a:gd name="T42" fmla="*/ 0 w 320"/>
                  <a:gd name="T43" fmla="*/ 0 h 193"/>
                  <a:gd name="T44" fmla="*/ 0 w 320"/>
                  <a:gd name="T45" fmla="*/ 0 h 193"/>
                  <a:gd name="T46" fmla="*/ 0 w 320"/>
                  <a:gd name="T47" fmla="*/ 0 h 193"/>
                  <a:gd name="T48" fmla="*/ 0 w 320"/>
                  <a:gd name="T49" fmla="*/ 0 h 193"/>
                  <a:gd name="T50" fmla="*/ 0 w 320"/>
                  <a:gd name="T51" fmla="*/ 0 h 193"/>
                  <a:gd name="T52" fmla="*/ 0 w 320"/>
                  <a:gd name="T53" fmla="*/ 0 h 193"/>
                  <a:gd name="T54" fmla="*/ 0 w 320"/>
                  <a:gd name="T55" fmla="*/ 0 h 193"/>
                  <a:gd name="T56" fmla="*/ 0 w 320"/>
                  <a:gd name="T57" fmla="*/ 0 h 193"/>
                  <a:gd name="T58" fmla="*/ 0 w 320"/>
                  <a:gd name="T59" fmla="*/ 0 h 193"/>
                  <a:gd name="T60" fmla="*/ 0 w 320"/>
                  <a:gd name="T61" fmla="*/ 0 h 193"/>
                  <a:gd name="T62" fmla="*/ 0 w 320"/>
                  <a:gd name="T63" fmla="*/ 0 h 193"/>
                  <a:gd name="T64" fmla="*/ 0 w 320"/>
                  <a:gd name="T65" fmla="*/ 0 h 193"/>
                  <a:gd name="T66" fmla="*/ 0 w 320"/>
                  <a:gd name="T67" fmla="*/ 0 h 193"/>
                  <a:gd name="T68" fmla="*/ 0 w 320"/>
                  <a:gd name="T69" fmla="*/ 0 h 193"/>
                  <a:gd name="T70" fmla="*/ 0 w 320"/>
                  <a:gd name="T71" fmla="*/ 0 h 193"/>
                  <a:gd name="T72" fmla="*/ 0 w 320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3"/>
                  <a:gd name="T113" fmla="*/ 320 w 320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3">
                    <a:moveTo>
                      <a:pt x="320" y="87"/>
                    </a:moveTo>
                    <a:lnTo>
                      <a:pt x="320" y="106"/>
                    </a:lnTo>
                    <a:lnTo>
                      <a:pt x="319" y="115"/>
                    </a:lnTo>
                    <a:lnTo>
                      <a:pt x="319" y="124"/>
                    </a:lnTo>
                    <a:lnTo>
                      <a:pt x="316" y="132"/>
                    </a:lnTo>
                    <a:lnTo>
                      <a:pt x="314" y="140"/>
                    </a:lnTo>
                    <a:lnTo>
                      <a:pt x="311" y="148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8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1" y="190"/>
                    </a:lnTo>
                    <a:lnTo>
                      <a:pt x="253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7" y="15"/>
                    </a:lnTo>
                    <a:lnTo>
                      <a:pt x="294" y="20"/>
                    </a:lnTo>
                    <a:lnTo>
                      <a:pt x="299" y="25"/>
                    </a:lnTo>
                    <a:lnTo>
                      <a:pt x="303" y="32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3"/>
                    </a:lnTo>
                    <a:lnTo>
                      <a:pt x="316" y="61"/>
                    </a:lnTo>
                    <a:lnTo>
                      <a:pt x="319" y="69"/>
                    </a:lnTo>
                    <a:lnTo>
                      <a:pt x="319" y="78"/>
                    </a:lnTo>
                    <a:lnTo>
                      <a:pt x="320" y="8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0" name="Freeform 2417"/>
              <p:cNvSpPr>
                <a:spLocks/>
              </p:cNvSpPr>
              <p:nvPr/>
            </p:nvSpPr>
            <p:spPr bwMode="auto">
              <a:xfrm>
                <a:off x="545" y="2267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0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300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1" name="Freeform 2418"/>
              <p:cNvSpPr>
                <a:spLocks/>
              </p:cNvSpPr>
              <p:nvPr/>
            </p:nvSpPr>
            <p:spPr bwMode="auto">
              <a:xfrm>
                <a:off x="545" y="2267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0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300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2" name="Freeform 2419"/>
              <p:cNvSpPr>
                <a:spLocks/>
              </p:cNvSpPr>
              <p:nvPr/>
            </p:nvSpPr>
            <p:spPr bwMode="auto">
              <a:xfrm>
                <a:off x="465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70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0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5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3" name="Freeform 2420"/>
              <p:cNvSpPr>
                <a:spLocks/>
              </p:cNvSpPr>
              <p:nvPr/>
            </p:nvSpPr>
            <p:spPr bwMode="auto">
              <a:xfrm>
                <a:off x="465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70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0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5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4" name="Freeform 2421"/>
              <p:cNvSpPr>
                <a:spLocks/>
              </p:cNvSpPr>
              <p:nvPr/>
            </p:nvSpPr>
            <p:spPr bwMode="auto">
              <a:xfrm>
                <a:off x="484" y="2471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19" y="114"/>
                    </a:lnTo>
                    <a:lnTo>
                      <a:pt x="319" y="123"/>
                    </a:lnTo>
                    <a:lnTo>
                      <a:pt x="317" y="131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8" y="177"/>
                    </a:lnTo>
                    <a:lnTo>
                      <a:pt x="282" y="181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1" y="190"/>
                    </a:lnTo>
                    <a:lnTo>
                      <a:pt x="253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0"/>
                    </a:lnTo>
                    <a:lnTo>
                      <a:pt x="288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7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69"/>
                    </a:lnTo>
                    <a:lnTo>
                      <a:pt x="319" y="77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5" name="Freeform 2422"/>
              <p:cNvSpPr>
                <a:spLocks/>
              </p:cNvSpPr>
              <p:nvPr/>
            </p:nvSpPr>
            <p:spPr bwMode="auto">
              <a:xfrm>
                <a:off x="484" y="2471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19" y="114"/>
                    </a:lnTo>
                    <a:lnTo>
                      <a:pt x="319" y="123"/>
                    </a:lnTo>
                    <a:lnTo>
                      <a:pt x="317" y="131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8" y="177"/>
                    </a:lnTo>
                    <a:lnTo>
                      <a:pt x="282" y="181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1" y="190"/>
                    </a:lnTo>
                    <a:lnTo>
                      <a:pt x="253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0"/>
                    </a:lnTo>
                    <a:lnTo>
                      <a:pt x="288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7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69"/>
                    </a:lnTo>
                    <a:lnTo>
                      <a:pt x="319" y="77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6" name="Freeform 2423"/>
              <p:cNvSpPr>
                <a:spLocks/>
              </p:cNvSpPr>
              <p:nvPr/>
            </p:nvSpPr>
            <p:spPr bwMode="auto">
              <a:xfrm>
                <a:off x="563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7" name="Freeform 2424"/>
              <p:cNvSpPr>
                <a:spLocks/>
              </p:cNvSpPr>
              <p:nvPr/>
            </p:nvSpPr>
            <p:spPr bwMode="auto">
              <a:xfrm>
                <a:off x="563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8" name="Freeform 2425"/>
              <p:cNvSpPr>
                <a:spLocks/>
              </p:cNvSpPr>
              <p:nvPr/>
            </p:nvSpPr>
            <p:spPr bwMode="auto">
              <a:xfrm>
                <a:off x="437" y="2563"/>
                <a:ext cx="80" cy="48"/>
              </a:xfrm>
              <a:custGeom>
                <a:avLst/>
                <a:gdLst>
                  <a:gd name="T0" fmla="*/ 0 w 320"/>
                  <a:gd name="T1" fmla="*/ 0 h 192"/>
                  <a:gd name="T2" fmla="*/ 0 w 320"/>
                  <a:gd name="T3" fmla="*/ 0 h 192"/>
                  <a:gd name="T4" fmla="*/ 0 w 320"/>
                  <a:gd name="T5" fmla="*/ 0 h 192"/>
                  <a:gd name="T6" fmla="*/ 0 w 320"/>
                  <a:gd name="T7" fmla="*/ 0 h 192"/>
                  <a:gd name="T8" fmla="*/ 0 w 320"/>
                  <a:gd name="T9" fmla="*/ 0 h 192"/>
                  <a:gd name="T10" fmla="*/ 0 w 320"/>
                  <a:gd name="T11" fmla="*/ 0 h 192"/>
                  <a:gd name="T12" fmla="*/ 0 w 320"/>
                  <a:gd name="T13" fmla="*/ 0 h 192"/>
                  <a:gd name="T14" fmla="*/ 0 w 320"/>
                  <a:gd name="T15" fmla="*/ 0 h 192"/>
                  <a:gd name="T16" fmla="*/ 0 w 320"/>
                  <a:gd name="T17" fmla="*/ 0 h 192"/>
                  <a:gd name="T18" fmla="*/ 0 w 320"/>
                  <a:gd name="T19" fmla="*/ 0 h 192"/>
                  <a:gd name="T20" fmla="*/ 0 w 320"/>
                  <a:gd name="T21" fmla="*/ 0 h 192"/>
                  <a:gd name="T22" fmla="*/ 0 w 320"/>
                  <a:gd name="T23" fmla="*/ 0 h 192"/>
                  <a:gd name="T24" fmla="*/ 0 w 320"/>
                  <a:gd name="T25" fmla="*/ 0 h 192"/>
                  <a:gd name="T26" fmla="*/ 0 w 320"/>
                  <a:gd name="T27" fmla="*/ 0 h 192"/>
                  <a:gd name="T28" fmla="*/ 0 w 320"/>
                  <a:gd name="T29" fmla="*/ 0 h 192"/>
                  <a:gd name="T30" fmla="*/ 0 w 320"/>
                  <a:gd name="T31" fmla="*/ 0 h 192"/>
                  <a:gd name="T32" fmla="*/ 0 w 320"/>
                  <a:gd name="T33" fmla="*/ 0 h 192"/>
                  <a:gd name="T34" fmla="*/ 0 w 320"/>
                  <a:gd name="T35" fmla="*/ 0 h 192"/>
                  <a:gd name="T36" fmla="*/ 0 w 320"/>
                  <a:gd name="T37" fmla="*/ 0 h 192"/>
                  <a:gd name="T38" fmla="*/ 0 w 320"/>
                  <a:gd name="T39" fmla="*/ 0 h 192"/>
                  <a:gd name="T40" fmla="*/ 0 w 320"/>
                  <a:gd name="T41" fmla="*/ 0 h 192"/>
                  <a:gd name="T42" fmla="*/ 0 w 320"/>
                  <a:gd name="T43" fmla="*/ 0 h 192"/>
                  <a:gd name="T44" fmla="*/ 0 w 320"/>
                  <a:gd name="T45" fmla="*/ 0 h 192"/>
                  <a:gd name="T46" fmla="*/ 0 w 320"/>
                  <a:gd name="T47" fmla="*/ 0 h 192"/>
                  <a:gd name="T48" fmla="*/ 0 w 320"/>
                  <a:gd name="T49" fmla="*/ 0 h 192"/>
                  <a:gd name="T50" fmla="*/ 0 w 320"/>
                  <a:gd name="T51" fmla="*/ 0 h 192"/>
                  <a:gd name="T52" fmla="*/ 0 w 320"/>
                  <a:gd name="T53" fmla="*/ 0 h 192"/>
                  <a:gd name="T54" fmla="*/ 0 w 320"/>
                  <a:gd name="T55" fmla="*/ 0 h 192"/>
                  <a:gd name="T56" fmla="*/ 0 w 320"/>
                  <a:gd name="T57" fmla="*/ 0 h 192"/>
                  <a:gd name="T58" fmla="*/ 0 w 320"/>
                  <a:gd name="T59" fmla="*/ 0 h 192"/>
                  <a:gd name="T60" fmla="*/ 0 w 320"/>
                  <a:gd name="T61" fmla="*/ 0 h 192"/>
                  <a:gd name="T62" fmla="*/ 0 w 320"/>
                  <a:gd name="T63" fmla="*/ 0 h 192"/>
                  <a:gd name="T64" fmla="*/ 0 w 320"/>
                  <a:gd name="T65" fmla="*/ 0 h 192"/>
                  <a:gd name="T66" fmla="*/ 0 w 320"/>
                  <a:gd name="T67" fmla="*/ 0 h 192"/>
                  <a:gd name="T68" fmla="*/ 0 w 320"/>
                  <a:gd name="T69" fmla="*/ 0 h 192"/>
                  <a:gd name="T70" fmla="*/ 0 w 320"/>
                  <a:gd name="T71" fmla="*/ 0 h 192"/>
                  <a:gd name="T72" fmla="*/ 0 w 320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2"/>
                  <a:gd name="T113" fmla="*/ 320 w 320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2">
                    <a:moveTo>
                      <a:pt x="320" y="87"/>
                    </a:moveTo>
                    <a:lnTo>
                      <a:pt x="320" y="105"/>
                    </a:lnTo>
                    <a:lnTo>
                      <a:pt x="319" y="114"/>
                    </a:lnTo>
                    <a:lnTo>
                      <a:pt x="319" y="124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8"/>
                    </a:lnTo>
                    <a:lnTo>
                      <a:pt x="261" y="191"/>
                    </a:lnTo>
                    <a:lnTo>
                      <a:pt x="254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4" y="1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10"/>
                    </a:lnTo>
                    <a:lnTo>
                      <a:pt x="287" y="14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70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39" name="Freeform 2426"/>
              <p:cNvSpPr>
                <a:spLocks/>
              </p:cNvSpPr>
              <p:nvPr/>
            </p:nvSpPr>
            <p:spPr bwMode="auto">
              <a:xfrm>
                <a:off x="437" y="2563"/>
                <a:ext cx="80" cy="48"/>
              </a:xfrm>
              <a:custGeom>
                <a:avLst/>
                <a:gdLst>
                  <a:gd name="T0" fmla="*/ 0 w 320"/>
                  <a:gd name="T1" fmla="*/ 0 h 192"/>
                  <a:gd name="T2" fmla="*/ 0 w 320"/>
                  <a:gd name="T3" fmla="*/ 0 h 192"/>
                  <a:gd name="T4" fmla="*/ 0 w 320"/>
                  <a:gd name="T5" fmla="*/ 0 h 192"/>
                  <a:gd name="T6" fmla="*/ 0 w 320"/>
                  <a:gd name="T7" fmla="*/ 0 h 192"/>
                  <a:gd name="T8" fmla="*/ 0 w 320"/>
                  <a:gd name="T9" fmla="*/ 0 h 192"/>
                  <a:gd name="T10" fmla="*/ 0 w 320"/>
                  <a:gd name="T11" fmla="*/ 0 h 192"/>
                  <a:gd name="T12" fmla="*/ 0 w 320"/>
                  <a:gd name="T13" fmla="*/ 0 h 192"/>
                  <a:gd name="T14" fmla="*/ 0 w 320"/>
                  <a:gd name="T15" fmla="*/ 0 h 192"/>
                  <a:gd name="T16" fmla="*/ 0 w 320"/>
                  <a:gd name="T17" fmla="*/ 0 h 192"/>
                  <a:gd name="T18" fmla="*/ 0 w 320"/>
                  <a:gd name="T19" fmla="*/ 0 h 192"/>
                  <a:gd name="T20" fmla="*/ 0 w 320"/>
                  <a:gd name="T21" fmla="*/ 0 h 192"/>
                  <a:gd name="T22" fmla="*/ 0 w 320"/>
                  <a:gd name="T23" fmla="*/ 0 h 192"/>
                  <a:gd name="T24" fmla="*/ 0 w 320"/>
                  <a:gd name="T25" fmla="*/ 0 h 192"/>
                  <a:gd name="T26" fmla="*/ 0 w 320"/>
                  <a:gd name="T27" fmla="*/ 0 h 192"/>
                  <a:gd name="T28" fmla="*/ 0 w 320"/>
                  <a:gd name="T29" fmla="*/ 0 h 192"/>
                  <a:gd name="T30" fmla="*/ 0 w 320"/>
                  <a:gd name="T31" fmla="*/ 0 h 192"/>
                  <a:gd name="T32" fmla="*/ 0 w 320"/>
                  <a:gd name="T33" fmla="*/ 0 h 192"/>
                  <a:gd name="T34" fmla="*/ 0 w 320"/>
                  <a:gd name="T35" fmla="*/ 0 h 192"/>
                  <a:gd name="T36" fmla="*/ 0 w 320"/>
                  <a:gd name="T37" fmla="*/ 0 h 192"/>
                  <a:gd name="T38" fmla="*/ 0 w 320"/>
                  <a:gd name="T39" fmla="*/ 0 h 192"/>
                  <a:gd name="T40" fmla="*/ 0 w 320"/>
                  <a:gd name="T41" fmla="*/ 0 h 192"/>
                  <a:gd name="T42" fmla="*/ 0 w 320"/>
                  <a:gd name="T43" fmla="*/ 0 h 192"/>
                  <a:gd name="T44" fmla="*/ 0 w 320"/>
                  <a:gd name="T45" fmla="*/ 0 h 192"/>
                  <a:gd name="T46" fmla="*/ 0 w 320"/>
                  <a:gd name="T47" fmla="*/ 0 h 192"/>
                  <a:gd name="T48" fmla="*/ 0 w 320"/>
                  <a:gd name="T49" fmla="*/ 0 h 192"/>
                  <a:gd name="T50" fmla="*/ 0 w 320"/>
                  <a:gd name="T51" fmla="*/ 0 h 192"/>
                  <a:gd name="T52" fmla="*/ 0 w 320"/>
                  <a:gd name="T53" fmla="*/ 0 h 192"/>
                  <a:gd name="T54" fmla="*/ 0 w 320"/>
                  <a:gd name="T55" fmla="*/ 0 h 192"/>
                  <a:gd name="T56" fmla="*/ 0 w 320"/>
                  <a:gd name="T57" fmla="*/ 0 h 192"/>
                  <a:gd name="T58" fmla="*/ 0 w 320"/>
                  <a:gd name="T59" fmla="*/ 0 h 192"/>
                  <a:gd name="T60" fmla="*/ 0 w 320"/>
                  <a:gd name="T61" fmla="*/ 0 h 192"/>
                  <a:gd name="T62" fmla="*/ 0 w 320"/>
                  <a:gd name="T63" fmla="*/ 0 h 192"/>
                  <a:gd name="T64" fmla="*/ 0 w 320"/>
                  <a:gd name="T65" fmla="*/ 0 h 192"/>
                  <a:gd name="T66" fmla="*/ 0 w 320"/>
                  <a:gd name="T67" fmla="*/ 0 h 192"/>
                  <a:gd name="T68" fmla="*/ 0 w 320"/>
                  <a:gd name="T69" fmla="*/ 0 h 192"/>
                  <a:gd name="T70" fmla="*/ 0 w 320"/>
                  <a:gd name="T71" fmla="*/ 0 h 192"/>
                  <a:gd name="T72" fmla="*/ 0 w 320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2"/>
                  <a:gd name="T113" fmla="*/ 320 w 320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2">
                    <a:moveTo>
                      <a:pt x="320" y="87"/>
                    </a:moveTo>
                    <a:lnTo>
                      <a:pt x="320" y="105"/>
                    </a:lnTo>
                    <a:lnTo>
                      <a:pt x="319" y="114"/>
                    </a:lnTo>
                    <a:lnTo>
                      <a:pt x="319" y="124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8"/>
                    </a:lnTo>
                    <a:lnTo>
                      <a:pt x="261" y="191"/>
                    </a:lnTo>
                    <a:lnTo>
                      <a:pt x="254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4" y="1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10"/>
                    </a:lnTo>
                    <a:lnTo>
                      <a:pt x="287" y="14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70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40" name="Freeform 2427"/>
              <p:cNvSpPr>
                <a:spLocks/>
              </p:cNvSpPr>
              <p:nvPr/>
            </p:nvSpPr>
            <p:spPr bwMode="auto">
              <a:xfrm>
                <a:off x="786" y="2342"/>
                <a:ext cx="434" cy="19"/>
              </a:xfrm>
              <a:custGeom>
                <a:avLst/>
                <a:gdLst>
                  <a:gd name="T0" fmla="*/ 0 w 1734"/>
                  <a:gd name="T1" fmla="*/ 0 h 77"/>
                  <a:gd name="T2" fmla="*/ 0 w 1734"/>
                  <a:gd name="T3" fmla="*/ 0 h 77"/>
                  <a:gd name="T4" fmla="*/ 0 w 1734"/>
                  <a:gd name="T5" fmla="*/ 0 h 77"/>
                  <a:gd name="T6" fmla="*/ 0 w 1734"/>
                  <a:gd name="T7" fmla="*/ 0 h 77"/>
                  <a:gd name="T8" fmla="*/ 0 w 1734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4"/>
                  <a:gd name="T16" fmla="*/ 0 h 77"/>
                  <a:gd name="T17" fmla="*/ 1734 w 1734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4" h="77">
                    <a:moveTo>
                      <a:pt x="1734" y="17"/>
                    </a:moveTo>
                    <a:lnTo>
                      <a:pt x="1" y="0"/>
                    </a:lnTo>
                    <a:lnTo>
                      <a:pt x="0" y="60"/>
                    </a:lnTo>
                    <a:lnTo>
                      <a:pt x="1734" y="77"/>
                    </a:lnTo>
                    <a:lnTo>
                      <a:pt x="1734" y="17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41" name="Freeform 2428"/>
              <p:cNvSpPr>
                <a:spLocks/>
              </p:cNvSpPr>
              <p:nvPr/>
            </p:nvSpPr>
            <p:spPr bwMode="auto">
              <a:xfrm>
                <a:off x="1214" y="2314"/>
                <a:ext cx="71" cy="79"/>
              </a:xfrm>
              <a:custGeom>
                <a:avLst/>
                <a:gdLst>
                  <a:gd name="T0" fmla="*/ 0 w 288"/>
                  <a:gd name="T1" fmla="*/ 0 h 315"/>
                  <a:gd name="T2" fmla="*/ 0 w 288"/>
                  <a:gd name="T3" fmla="*/ 0 h 315"/>
                  <a:gd name="T4" fmla="*/ 0 w 288"/>
                  <a:gd name="T5" fmla="*/ 0 h 315"/>
                  <a:gd name="T6" fmla="*/ 0 w 288"/>
                  <a:gd name="T7" fmla="*/ 0 h 315"/>
                  <a:gd name="T8" fmla="*/ 0 w 288"/>
                  <a:gd name="T9" fmla="*/ 0 h 315"/>
                  <a:gd name="T10" fmla="*/ 0 w 288"/>
                  <a:gd name="T11" fmla="*/ 0 h 3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315"/>
                  <a:gd name="T20" fmla="*/ 288 w 288"/>
                  <a:gd name="T21" fmla="*/ 315 h 3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315">
                    <a:moveTo>
                      <a:pt x="4" y="0"/>
                    </a:moveTo>
                    <a:lnTo>
                      <a:pt x="288" y="160"/>
                    </a:lnTo>
                    <a:lnTo>
                      <a:pt x="0" y="315"/>
                    </a:lnTo>
                    <a:lnTo>
                      <a:pt x="4" y="0"/>
                    </a:lnTo>
                    <a:lnTo>
                      <a:pt x="288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</p:grpSp>
        <p:grpSp>
          <p:nvGrpSpPr>
            <p:cNvPr id="455842" name="Group 2429"/>
            <p:cNvGrpSpPr>
              <a:grpSpLocks/>
            </p:cNvGrpSpPr>
            <p:nvPr/>
          </p:nvGrpSpPr>
          <p:grpSpPr bwMode="auto">
            <a:xfrm>
              <a:off x="1056" y="2187"/>
              <a:ext cx="879" cy="616"/>
              <a:chOff x="1056" y="2187"/>
              <a:chExt cx="879" cy="616"/>
            </a:xfrm>
          </p:grpSpPr>
          <p:sp>
            <p:nvSpPr>
              <p:cNvPr id="455843" name="Freeform 2430"/>
              <p:cNvSpPr>
                <a:spLocks/>
              </p:cNvSpPr>
              <p:nvPr/>
            </p:nvSpPr>
            <p:spPr bwMode="auto">
              <a:xfrm>
                <a:off x="1552" y="2356"/>
                <a:ext cx="318" cy="19"/>
              </a:xfrm>
              <a:custGeom>
                <a:avLst/>
                <a:gdLst>
                  <a:gd name="T0" fmla="*/ 0 w 1271"/>
                  <a:gd name="T1" fmla="*/ 0 h 76"/>
                  <a:gd name="T2" fmla="*/ 0 w 1271"/>
                  <a:gd name="T3" fmla="*/ 0 h 76"/>
                  <a:gd name="T4" fmla="*/ 0 w 1271"/>
                  <a:gd name="T5" fmla="*/ 0 h 76"/>
                  <a:gd name="T6" fmla="*/ 0 w 1271"/>
                  <a:gd name="T7" fmla="*/ 0 h 76"/>
                  <a:gd name="T8" fmla="*/ 0 w 1271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1"/>
                  <a:gd name="T16" fmla="*/ 0 h 76"/>
                  <a:gd name="T17" fmla="*/ 1271 w 1271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1" h="76">
                    <a:moveTo>
                      <a:pt x="1271" y="16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1271" y="76"/>
                    </a:lnTo>
                    <a:lnTo>
                      <a:pt x="1271" y="1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44" name="Freeform 2431"/>
              <p:cNvSpPr>
                <a:spLocks/>
              </p:cNvSpPr>
              <p:nvPr/>
            </p:nvSpPr>
            <p:spPr bwMode="auto">
              <a:xfrm>
                <a:off x="1864" y="2328"/>
                <a:ext cx="71" cy="79"/>
              </a:xfrm>
              <a:custGeom>
                <a:avLst/>
                <a:gdLst>
                  <a:gd name="T0" fmla="*/ 0 w 287"/>
                  <a:gd name="T1" fmla="*/ 0 h 314"/>
                  <a:gd name="T2" fmla="*/ 0 w 287"/>
                  <a:gd name="T3" fmla="*/ 0 h 314"/>
                  <a:gd name="T4" fmla="*/ 0 w 287"/>
                  <a:gd name="T5" fmla="*/ 0 h 314"/>
                  <a:gd name="T6" fmla="*/ 0 w 287"/>
                  <a:gd name="T7" fmla="*/ 0 h 314"/>
                  <a:gd name="T8" fmla="*/ 0 w 287"/>
                  <a:gd name="T9" fmla="*/ 0 h 314"/>
                  <a:gd name="T10" fmla="*/ 0 w 287"/>
                  <a:gd name="T11" fmla="*/ 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7"/>
                  <a:gd name="T19" fmla="*/ 0 h 314"/>
                  <a:gd name="T20" fmla="*/ 287 w 287"/>
                  <a:gd name="T21" fmla="*/ 314 h 3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7" h="314">
                    <a:moveTo>
                      <a:pt x="4" y="0"/>
                    </a:moveTo>
                    <a:lnTo>
                      <a:pt x="287" y="160"/>
                    </a:lnTo>
                    <a:lnTo>
                      <a:pt x="0" y="314"/>
                    </a:lnTo>
                    <a:lnTo>
                      <a:pt x="4" y="0"/>
                    </a:lnTo>
                    <a:lnTo>
                      <a:pt x="287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grpSp>
            <p:nvGrpSpPr>
              <p:cNvPr id="455845" name="Group 2432"/>
              <p:cNvGrpSpPr>
                <a:grpSpLocks/>
              </p:cNvGrpSpPr>
              <p:nvPr/>
            </p:nvGrpSpPr>
            <p:grpSpPr bwMode="auto">
              <a:xfrm>
                <a:off x="1056" y="2187"/>
                <a:ext cx="619" cy="616"/>
                <a:chOff x="1040" y="2187"/>
                <a:chExt cx="619" cy="616"/>
              </a:xfrm>
            </p:grpSpPr>
            <p:sp>
              <p:nvSpPr>
                <p:cNvPr id="455846" name="Rectangle 2433"/>
                <p:cNvSpPr>
                  <a:spLocks noChangeArrowheads="1"/>
                </p:cNvSpPr>
                <p:nvPr/>
              </p:nvSpPr>
              <p:spPr bwMode="auto">
                <a:xfrm>
                  <a:off x="1040" y="2648"/>
                  <a:ext cx="619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>
                      <a:solidFill>
                        <a:srgbClr val="FFFFFF"/>
                      </a:solidFill>
                    </a:rPr>
                    <a:t>Endossomo</a:t>
                  </a:r>
                  <a:endParaRPr lang="pt-BR" b="1"/>
                </a:p>
              </p:txBody>
            </p:sp>
            <p:sp>
              <p:nvSpPr>
                <p:cNvPr id="455847" name="Freeform 2434"/>
                <p:cNvSpPr>
                  <a:spLocks/>
                </p:cNvSpPr>
                <p:nvPr/>
              </p:nvSpPr>
              <p:spPr bwMode="auto">
                <a:xfrm>
                  <a:off x="1324" y="21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2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2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48" name="Freeform 2435"/>
                <p:cNvSpPr>
                  <a:spLocks/>
                </p:cNvSpPr>
                <p:nvPr/>
              </p:nvSpPr>
              <p:spPr bwMode="auto">
                <a:xfrm>
                  <a:off x="1324" y="21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2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2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49" name="Freeform 2436"/>
                <p:cNvSpPr>
                  <a:spLocks/>
                </p:cNvSpPr>
                <p:nvPr/>
              </p:nvSpPr>
              <p:spPr bwMode="auto">
                <a:xfrm>
                  <a:off x="1409" y="2188"/>
                  <a:ext cx="87" cy="52"/>
                </a:xfrm>
                <a:custGeom>
                  <a:avLst/>
                  <a:gdLst>
                    <a:gd name="T0" fmla="*/ 0 w 348"/>
                    <a:gd name="T1" fmla="*/ 0 h 208"/>
                    <a:gd name="T2" fmla="*/ 0 w 348"/>
                    <a:gd name="T3" fmla="*/ 0 h 208"/>
                    <a:gd name="T4" fmla="*/ 0 w 348"/>
                    <a:gd name="T5" fmla="*/ 0 h 208"/>
                    <a:gd name="T6" fmla="*/ 0 w 348"/>
                    <a:gd name="T7" fmla="*/ 0 h 208"/>
                    <a:gd name="T8" fmla="*/ 0 w 348"/>
                    <a:gd name="T9" fmla="*/ 0 h 208"/>
                    <a:gd name="T10" fmla="*/ 0 w 348"/>
                    <a:gd name="T11" fmla="*/ 0 h 208"/>
                    <a:gd name="T12" fmla="*/ 0 w 348"/>
                    <a:gd name="T13" fmla="*/ 0 h 208"/>
                    <a:gd name="T14" fmla="*/ 0 w 348"/>
                    <a:gd name="T15" fmla="*/ 0 h 208"/>
                    <a:gd name="T16" fmla="*/ 0 w 348"/>
                    <a:gd name="T17" fmla="*/ 0 h 208"/>
                    <a:gd name="T18" fmla="*/ 0 w 348"/>
                    <a:gd name="T19" fmla="*/ 0 h 208"/>
                    <a:gd name="T20" fmla="*/ 0 w 348"/>
                    <a:gd name="T21" fmla="*/ 0 h 208"/>
                    <a:gd name="T22" fmla="*/ 0 w 348"/>
                    <a:gd name="T23" fmla="*/ 0 h 208"/>
                    <a:gd name="T24" fmla="*/ 0 w 348"/>
                    <a:gd name="T25" fmla="*/ 0 h 208"/>
                    <a:gd name="T26" fmla="*/ 0 w 348"/>
                    <a:gd name="T27" fmla="*/ 0 h 208"/>
                    <a:gd name="T28" fmla="*/ 0 w 348"/>
                    <a:gd name="T29" fmla="*/ 0 h 208"/>
                    <a:gd name="T30" fmla="*/ 0 w 348"/>
                    <a:gd name="T31" fmla="*/ 0 h 208"/>
                    <a:gd name="T32" fmla="*/ 0 w 348"/>
                    <a:gd name="T33" fmla="*/ 0 h 208"/>
                    <a:gd name="T34" fmla="*/ 0 w 348"/>
                    <a:gd name="T35" fmla="*/ 0 h 208"/>
                    <a:gd name="T36" fmla="*/ 0 w 348"/>
                    <a:gd name="T37" fmla="*/ 0 h 208"/>
                    <a:gd name="T38" fmla="*/ 0 w 348"/>
                    <a:gd name="T39" fmla="*/ 0 h 208"/>
                    <a:gd name="T40" fmla="*/ 0 w 348"/>
                    <a:gd name="T41" fmla="*/ 0 h 208"/>
                    <a:gd name="T42" fmla="*/ 0 w 348"/>
                    <a:gd name="T43" fmla="*/ 0 h 208"/>
                    <a:gd name="T44" fmla="*/ 0 w 348"/>
                    <a:gd name="T45" fmla="*/ 0 h 208"/>
                    <a:gd name="T46" fmla="*/ 0 w 348"/>
                    <a:gd name="T47" fmla="*/ 0 h 208"/>
                    <a:gd name="T48" fmla="*/ 0 w 348"/>
                    <a:gd name="T49" fmla="*/ 0 h 208"/>
                    <a:gd name="T50" fmla="*/ 0 w 348"/>
                    <a:gd name="T51" fmla="*/ 0 h 208"/>
                    <a:gd name="T52" fmla="*/ 0 w 348"/>
                    <a:gd name="T53" fmla="*/ 0 h 208"/>
                    <a:gd name="T54" fmla="*/ 0 w 348"/>
                    <a:gd name="T55" fmla="*/ 0 h 208"/>
                    <a:gd name="T56" fmla="*/ 0 w 348"/>
                    <a:gd name="T57" fmla="*/ 0 h 208"/>
                    <a:gd name="T58" fmla="*/ 0 w 348"/>
                    <a:gd name="T59" fmla="*/ 0 h 208"/>
                    <a:gd name="T60" fmla="*/ 0 w 348"/>
                    <a:gd name="T61" fmla="*/ 0 h 208"/>
                    <a:gd name="T62" fmla="*/ 0 w 348"/>
                    <a:gd name="T63" fmla="*/ 0 h 208"/>
                    <a:gd name="T64" fmla="*/ 0 w 348"/>
                    <a:gd name="T65" fmla="*/ 0 h 208"/>
                    <a:gd name="T66" fmla="*/ 0 w 348"/>
                    <a:gd name="T67" fmla="*/ 0 h 208"/>
                    <a:gd name="T68" fmla="*/ 0 w 348"/>
                    <a:gd name="T69" fmla="*/ 0 h 208"/>
                    <a:gd name="T70" fmla="*/ 0 w 348"/>
                    <a:gd name="T71" fmla="*/ 0 h 208"/>
                    <a:gd name="T72" fmla="*/ 0 w 348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8"/>
                    <a:gd name="T113" fmla="*/ 348 w 348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8">
                      <a:moveTo>
                        <a:pt x="348" y="94"/>
                      </a:moveTo>
                      <a:lnTo>
                        <a:pt x="348" y="115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7"/>
                      </a:lnTo>
                      <a:lnTo>
                        <a:pt x="330" y="174"/>
                      </a:lnTo>
                      <a:lnTo>
                        <a:pt x="324" y="181"/>
                      </a:lnTo>
                      <a:lnTo>
                        <a:pt x="319" y="187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0"/>
                      </a:lnTo>
                      <a:lnTo>
                        <a:pt x="291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1" y="4"/>
                      </a:lnTo>
                      <a:lnTo>
                        <a:pt x="299" y="6"/>
                      </a:lnTo>
                      <a:lnTo>
                        <a:pt x="306" y="10"/>
                      </a:lnTo>
                      <a:lnTo>
                        <a:pt x="313" y="16"/>
                      </a:lnTo>
                      <a:lnTo>
                        <a:pt x="319" y="21"/>
                      </a:lnTo>
                      <a:lnTo>
                        <a:pt x="324" y="26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4"/>
                      </a:lnTo>
                      <a:lnTo>
                        <a:pt x="347" y="84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0" name="Freeform 2437"/>
                <p:cNvSpPr>
                  <a:spLocks/>
                </p:cNvSpPr>
                <p:nvPr/>
              </p:nvSpPr>
              <p:spPr bwMode="auto">
                <a:xfrm>
                  <a:off x="1409" y="2188"/>
                  <a:ext cx="87" cy="52"/>
                </a:xfrm>
                <a:custGeom>
                  <a:avLst/>
                  <a:gdLst>
                    <a:gd name="T0" fmla="*/ 0 w 348"/>
                    <a:gd name="T1" fmla="*/ 0 h 208"/>
                    <a:gd name="T2" fmla="*/ 0 w 348"/>
                    <a:gd name="T3" fmla="*/ 0 h 208"/>
                    <a:gd name="T4" fmla="*/ 0 w 348"/>
                    <a:gd name="T5" fmla="*/ 0 h 208"/>
                    <a:gd name="T6" fmla="*/ 0 w 348"/>
                    <a:gd name="T7" fmla="*/ 0 h 208"/>
                    <a:gd name="T8" fmla="*/ 0 w 348"/>
                    <a:gd name="T9" fmla="*/ 0 h 208"/>
                    <a:gd name="T10" fmla="*/ 0 w 348"/>
                    <a:gd name="T11" fmla="*/ 0 h 208"/>
                    <a:gd name="T12" fmla="*/ 0 w 348"/>
                    <a:gd name="T13" fmla="*/ 0 h 208"/>
                    <a:gd name="T14" fmla="*/ 0 w 348"/>
                    <a:gd name="T15" fmla="*/ 0 h 208"/>
                    <a:gd name="T16" fmla="*/ 0 w 348"/>
                    <a:gd name="T17" fmla="*/ 0 h 208"/>
                    <a:gd name="T18" fmla="*/ 0 w 348"/>
                    <a:gd name="T19" fmla="*/ 0 h 208"/>
                    <a:gd name="T20" fmla="*/ 0 w 348"/>
                    <a:gd name="T21" fmla="*/ 0 h 208"/>
                    <a:gd name="T22" fmla="*/ 0 w 348"/>
                    <a:gd name="T23" fmla="*/ 0 h 208"/>
                    <a:gd name="T24" fmla="*/ 0 w 348"/>
                    <a:gd name="T25" fmla="*/ 0 h 208"/>
                    <a:gd name="T26" fmla="*/ 0 w 348"/>
                    <a:gd name="T27" fmla="*/ 0 h 208"/>
                    <a:gd name="T28" fmla="*/ 0 w 348"/>
                    <a:gd name="T29" fmla="*/ 0 h 208"/>
                    <a:gd name="T30" fmla="*/ 0 w 348"/>
                    <a:gd name="T31" fmla="*/ 0 h 208"/>
                    <a:gd name="T32" fmla="*/ 0 w 348"/>
                    <a:gd name="T33" fmla="*/ 0 h 208"/>
                    <a:gd name="T34" fmla="*/ 0 w 348"/>
                    <a:gd name="T35" fmla="*/ 0 h 208"/>
                    <a:gd name="T36" fmla="*/ 0 w 348"/>
                    <a:gd name="T37" fmla="*/ 0 h 208"/>
                    <a:gd name="T38" fmla="*/ 0 w 348"/>
                    <a:gd name="T39" fmla="*/ 0 h 208"/>
                    <a:gd name="T40" fmla="*/ 0 w 348"/>
                    <a:gd name="T41" fmla="*/ 0 h 208"/>
                    <a:gd name="T42" fmla="*/ 0 w 348"/>
                    <a:gd name="T43" fmla="*/ 0 h 208"/>
                    <a:gd name="T44" fmla="*/ 0 w 348"/>
                    <a:gd name="T45" fmla="*/ 0 h 208"/>
                    <a:gd name="T46" fmla="*/ 0 w 348"/>
                    <a:gd name="T47" fmla="*/ 0 h 208"/>
                    <a:gd name="T48" fmla="*/ 0 w 348"/>
                    <a:gd name="T49" fmla="*/ 0 h 208"/>
                    <a:gd name="T50" fmla="*/ 0 w 348"/>
                    <a:gd name="T51" fmla="*/ 0 h 208"/>
                    <a:gd name="T52" fmla="*/ 0 w 348"/>
                    <a:gd name="T53" fmla="*/ 0 h 208"/>
                    <a:gd name="T54" fmla="*/ 0 w 348"/>
                    <a:gd name="T55" fmla="*/ 0 h 208"/>
                    <a:gd name="T56" fmla="*/ 0 w 348"/>
                    <a:gd name="T57" fmla="*/ 0 h 208"/>
                    <a:gd name="T58" fmla="*/ 0 w 348"/>
                    <a:gd name="T59" fmla="*/ 0 h 208"/>
                    <a:gd name="T60" fmla="*/ 0 w 348"/>
                    <a:gd name="T61" fmla="*/ 0 h 208"/>
                    <a:gd name="T62" fmla="*/ 0 w 348"/>
                    <a:gd name="T63" fmla="*/ 0 h 208"/>
                    <a:gd name="T64" fmla="*/ 0 w 348"/>
                    <a:gd name="T65" fmla="*/ 0 h 208"/>
                    <a:gd name="T66" fmla="*/ 0 w 348"/>
                    <a:gd name="T67" fmla="*/ 0 h 208"/>
                    <a:gd name="T68" fmla="*/ 0 w 348"/>
                    <a:gd name="T69" fmla="*/ 0 h 208"/>
                    <a:gd name="T70" fmla="*/ 0 w 348"/>
                    <a:gd name="T71" fmla="*/ 0 h 208"/>
                    <a:gd name="T72" fmla="*/ 0 w 348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8"/>
                    <a:gd name="T113" fmla="*/ 348 w 348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8">
                      <a:moveTo>
                        <a:pt x="348" y="94"/>
                      </a:moveTo>
                      <a:lnTo>
                        <a:pt x="348" y="115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7"/>
                      </a:lnTo>
                      <a:lnTo>
                        <a:pt x="330" y="174"/>
                      </a:lnTo>
                      <a:lnTo>
                        <a:pt x="324" y="181"/>
                      </a:lnTo>
                      <a:lnTo>
                        <a:pt x="319" y="187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0"/>
                      </a:lnTo>
                      <a:lnTo>
                        <a:pt x="291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1" y="4"/>
                      </a:lnTo>
                      <a:lnTo>
                        <a:pt x="299" y="6"/>
                      </a:lnTo>
                      <a:lnTo>
                        <a:pt x="306" y="10"/>
                      </a:lnTo>
                      <a:lnTo>
                        <a:pt x="313" y="16"/>
                      </a:lnTo>
                      <a:lnTo>
                        <a:pt x="319" y="21"/>
                      </a:lnTo>
                      <a:lnTo>
                        <a:pt x="324" y="26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4"/>
                      </a:lnTo>
                      <a:lnTo>
                        <a:pt x="347" y="84"/>
                      </a:lnTo>
                      <a:lnTo>
                        <a:pt x="348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1" name="Freeform 2438"/>
                <p:cNvSpPr>
                  <a:spLocks/>
                </p:cNvSpPr>
                <p:nvPr/>
              </p:nvSpPr>
              <p:spPr bwMode="auto">
                <a:xfrm>
                  <a:off x="1362" y="2287"/>
                  <a:ext cx="87" cy="52"/>
                </a:xfrm>
                <a:custGeom>
                  <a:avLst/>
                  <a:gdLst>
                    <a:gd name="T0" fmla="*/ 0 w 348"/>
                    <a:gd name="T1" fmla="*/ 0 h 209"/>
                    <a:gd name="T2" fmla="*/ 0 w 348"/>
                    <a:gd name="T3" fmla="*/ 0 h 209"/>
                    <a:gd name="T4" fmla="*/ 0 w 348"/>
                    <a:gd name="T5" fmla="*/ 0 h 209"/>
                    <a:gd name="T6" fmla="*/ 0 w 348"/>
                    <a:gd name="T7" fmla="*/ 0 h 209"/>
                    <a:gd name="T8" fmla="*/ 0 w 348"/>
                    <a:gd name="T9" fmla="*/ 0 h 209"/>
                    <a:gd name="T10" fmla="*/ 0 w 348"/>
                    <a:gd name="T11" fmla="*/ 0 h 209"/>
                    <a:gd name="T12" fmla="*/ 0 w 348"/>
                    <a:gd name="T13" fmla="*/ 0 h 209"/>
                    <a:gd name="T14" fmla="*/ 0 w 348"/>
                    <a:gd name="T15" fmla="*/ 0 h 209"/>
                    <a:gd name="T16" fmla="*/ 0 w 348"/>
                    <a:gd name="T17" fmla="*/ 0 h 209"/>
                    <a:gd name="T18" fmla="*/ 0 w 348"/>
                    <a:gd name="T19" fmla="*/ 0 h 209"/>
                    <a:gd name="T20" fmla="*/ 0 w 348"/>
                    <a:gd name="T21" fmla="*/ 0 h 209"/>
                    <a:gd name="T22" fmla="*/ 0 w 348"/>
                    <a:gd name="T23" fmla="*/ 0 h 209"/>
                    <a:gd name="T24" fmla="*/ 0 w 348"/>
                    <a:gd name="T25" fmla="*/ 0 h 209"/>
                    <a:gd name="T26" fmla="*/ 0 w 348"/>
                    <a:gd name="T27" fmla="*/ 0 h 209"/>
                    <a:gd name="T28" fmla="*/ 0 w 348"/>
                    <a:gd name="T29" fmla="*/ 0 h 209"/>
                    <a:gd name="T30" fmla="*/ 0 w 348"/>
                    <a:gd name="T31" fmla="*/ 0 h 209"/>
                    <a:gd name="T32" fmla="*/ 0 w 348"/>
                    <a:gd name="T33" fmla="*/ 0 h 209"/>
                    <a:gd name="T34" fmla="*/ 0 w 348"/>
                    <a:gd name="T35" fmla="*/ 0 h 209"/>
                    <a:gd name="T36" fmla="*/ 0 w 348"/>
                    <a:gd name="T37" fmla="*/ 0 h 209"/>
                    <a:gd name="T38" fmla="*/ 0 w 348"/>
                    <a:gd name="T39" fmla="*/ 0 h 209"/>
                    <a:gd name="T40" fmla="*/ 0 w 348"/>
                    <a:gd name="T41" fmla="*/ 0 h 209"/>
                    <a:gd name="T42" fmla="*/ 0 w 348"/>
                    <a:gd name="T43" fmla="*/ 0 h 209"/>
                    <a:gd name="T44" fmla="*/ 0 w 348"/>
                    <a:gd name="T45" fmla="*/ 0 h 209"/>
                    <a:gd name="T46" fmla="*/ 0 w 348"/>
                    <a:gd name="T47" fmla="*/ 0 h 209"/>
                    <a:gd name="T48" fmla="*/ 0 w 348"/>
                    <a:gd name="T49" fmla="*/ 0 h 209"/>
                    <a:gd name="T50" fmla="*/ 0 w 348"/>
                    <a:gd name="T51" fmla="*/ 0 h 209"/>
                    <a:gd name="T52" fmla="*/ 0 w 348"/>
                    <a:gd name="T53" fmla="*/ 0 h 209"/>
                    <a:gd name="T54" fmla="*/ 0 w 348"/>
                    <a:gd name="T55" fmla="*/ 0 h 209"/>
                    <a:gd name="T56" fmla="*/ 0 w 348"/>
                    <a:gd name="T57" fmla="*/ 0 h 209"/>
                    <a:gd name="T58" fmla="*/ 0 w 348"/>
                    <a:gd name="T59" fmla="*/ 0 h 209"/>
                    <a:gd name="T60" fmla="*/ 0 w 348"/>
                    <a:gd name="T61" fmla="*/ 0 h 209"/>
                    <a:gd name="T62" fmla="*/ 0 w 348"/>
                    <a:gd name="T63" fmla="*/ 0 h 209"/>
                    <a:gd name="T64" fmla="*/ 0 w 348"/>
                    <a:gd name="T65" fmla="*/ 0 h 209"/>
                    <a:gd name="T66" fmla="*/ 0 w 348"/>
                    <a:gd name="T67" fmla="*/ 0 h 209"/>
                    <a:gd name="T68" fmla="*/ 0 w 348"/>
                    <a:gd name="T69" fmla="*/ 0 h 209"/>
                    <a:gd name="T70" fmla="*/ 0 w 348"/>
                    <a:gd name="T71" fmla="*/ 0 h 209"/>
                    <a:gd name="T72" fmla="*/ 0 w 348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9"/>
                    <a:gd name="T113" fmla="*/ 348 w 348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9">
                      <a:moveTo>
                        <a:pt x="348" y="94"/>
                      </a:moveTo>
                      <a:lnTo>
                        <a:pt x="348" y="114"/>
                      </a:lnTo>
                      <a:lnTo>
                        <a:pt x="348" y="124"/>
                      </a:lnTo>
                      <a:lnTo>
                        <a:pt x="347" y="133"/>
                      </a:lnTo>
                      <a:lnTo>
                        <a:pt x="345" y="143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8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8"/>
                      </a:lnTo>
                      <a:lnTo>
                        <a:pt x="314" y="193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3" y="205"/>
                      </a:lnTo>
                      <a:lnTo>
                        <a:pt x="285" y="206"/>
                      </a:lnTo>
                      <a:lnTo>
                        <a:pt x="276" y="207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5" y="1"/>
                      </a:lnTo>
                      <a:lnTo>
                        <a:pt x="293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4" y="16"/>
                      </a:lnTo>
                      <a:lnTo>
                        <a:pt x="319" y="21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5" y="65"/>
                      </a:lnTo>
                      <a:lnTo>
                        <a:pt x="347" y="74"/>
                      </a:lnTo>
                      <a:lnTo>
                        <a:pt x="348" y="85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2" name="Freeform 2439"/>
                <p:cNvSpPr>
                  <a:spLocks/>
                </p:cNvSpPr>
                <p:nvPr/>
              </p:nvSpPr>
              <p:spPr bwMode="auto">
                <a:xfrm>
                  <a:off x="1362" y="2287"/>
                  <a:ext cx="87" cy="52"/>
                </a:xfrm>
                <a:custGeom>
                  <a:avLst/>
                  <a:gdLst>
                    <a:gd name="T0" fmla="*/ 0 w 348"/>
                    <a:gd name="T1" fmla="*/ 0 h 209"/>
                    <a:gd name="T2" fmla="*/ 0 w 348"/>
                    <a:gd name="T3" fmla="*/ 0 h 209"/>
                    <a:gd name="T4" fmla="*/ 0 w 348"/>
                    <a:gd name="T5" fmla="*/ 0 h 209"/>
                    <a:gd name="T6" fmla="*/ 0 w 348"/>
                    <a:gd name="T7" fmla="*/ 0 h 209"/>
                    <a:gd name="T8" fmla="*/ 0 w 348"/>
                    <a:gd name="T9" fmla="*/ 0 h 209"/>
                    <a:gd name="T10" fmla="*/ 0 w 348"/>
                    <a:gd name="T11" fmla="*/ 0 h 209"/>
                    <a:gd name="T12" fmla="*/ 0 w 348"/>
                    <a:gd name="T13" fmla="*/ 0 h 209"/>
                    <a:gd name="T14" fmla="*/ 0 w 348"/>
                    <a:gd name="T15" fmla="*/ 0 h 209"/>
                    <a:gd name="T16" fmla="*/ 0 w 348"/>
                    <a:gd name="T17" fmla="*/ 0 h 209"/>
                    <a:gd name="T18" fmla="*/ 0 w 348"/>
                    <a:gd name="T19" fmla="*/ 0 h 209"/>
                    <a:gd name="T20" fmla="*/ 0 w 348"/>
                    <a:gd name="T21" fmla="*/ 0 h 209"/>
                    <a:gd name="T22" fmla="*/ 0 w 348"/>
                    <a:gd name="T23" fmla="*/ 0 h 209"/>
                    <a:gd name="T24" fmla="*/ 0 w 348"/>
                    <a:gd name="T25" fmla="*/ 0 h 209"/>
                    <a:gd name="T26" fmla="*/ 0 w 348"/>
                    <a:gd name="T27" fmla="*/ 0 h 209"/>
                    <a:gd name="T28" fmla="*/ 0 w 348"/>
                    <a:gd name="T29" fmla="*/ 0 h 209"/>
                    <a:gd name="T30" fmla="*/ 0 w 348"/>
                    <a:gd name="T31" fmla="*/ 0 h 209"/>
                    <a:gd name="T32" fmla="*/ 0 w 348"/>
                    <a:gd name="T33" fmla="*/ 0 h 209"/>
                    <a:gd name="T34" fmla="*/ 0 w 348"/>
                    <a:gd name="T35" fmla="*/ 0 h 209"/>
                    <a:gd name="T36" fmla="*/ 0 w 348"/>
                    <a:gd name="T37" fmla="*/ 0 h 209"/>
                    <a:gd name="T38" fmla="*/ 0 w 348"/>
                    <a:gd name="T39" fmla="*/ 0 h 209"/>
                    <a:gd name="T40" fmla="*/ 0 w 348"/>
                    <a:gd name="T41" fmla="*/ 0 h 209"/>
                    <a:gd name="T42" fmla="*/ 0 w 348"/>
                    <a:gd name="T43" fmla="*/ 0 h 209"/>
                    <a:gd name="T44" fmla="*/ 0 w 348"/>
                    <a:gd name="T45" fmla="*/ 0 h 209"/>
                    <a:gd name="T46" fmla="*/ 0 w 348"/>
                    <a:gd name="T47" fmla="*/ 0 h 209"/>
                    <a:gd name="T48" fmla="*/ 0 w 348"/>
                    <a:gd name="T49" fmla="*/ 0 h 209"/>
                    <a:gd name="T50" fmla="*/ 0 w 348"/>
                    <a:gd name="T51" fmla="*/ 0 h 209"/>
                    <a:gd name="T52" fmla="*/ 0 w 348"/>
                    <a:gd name="T53" fmla="*/ 0 h 209"/>
                    <a:gd name="T54" fmla="*/ 0 w 348"/>
                    <a:gd name="T55" fmla="*/ 0 h 209"/>
                    <a:gd name="T56" fmla="*/ 0 w 348"/>
                    <a:gd name="T57" fmla="*/ 0 h 209"/>
                    <a:gd name="T58" fmla="*/ 0 w 348"/>
                    <a:gd name="T59" fmla="*/ 0 h 209"/>
                    <a:gd name="T60" fmla="*/ 0 w 348"/>
                    <a:gd name="T61" fmla="*/ 0 h 209"/>
                    <a:gd name="T62" fmla="*/ 0 w 348"/>
                    <a:gd name="T63" fmla="*/ 0 h 209"/>
                    <a:gd name="T64" fmla="*/ 0 w 348"/>
                    <a:gd name="T65" fmla="*/ 0 h 209"/>
                    <a:gd name="T66" fmla="*/ 0 w 348"/>
                    <a:gd name="T67" fmla="*/ 0 h 209"/>
                    <a:gd name="T68" fmla="*/ 0 w 348"/>
                    <a:gd name="T69" fmla="*/ 0 h 209"/>
                    <a:gd name="T70" fmla="*/ 0 w 348"/>
                    <a:gd name="T71" fmla="*/ 0 h 209"/>
                    <a:gd name="T72" fmla="*/ 0 w 348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9"/>
                    <a:gd name="T113" fmla="*/ 348 w 348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9">
                      <a:moveTo>
                        <a:pt x="348" y="94"/>
                      </a:moveTo>
                      <a:lnTo>
                        <a:pt x="348" y="114"/>
                      </a:lnTo>
                      <a:lnTo>
                        <a:pt x="348" y="124"/>
                      </a:lnTo>
                      <a:lnTo>
                        <a:pt x="347" y="133"/>
                      </a:lnTo>
                      <a:lnTo>
                        <a:pt x="345" y="143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8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8"/>
                      </a:lnTo>
                      <a:lnTo>
                        <a:pt x="314" y="193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3" y="205"/>
                      </a:lnTo>
                      <a:lnTo>
                        <a:pt x="285" y="206"/>
                      </a:lnTo>
                      <a:lnTo>
                        <a:pt x="276" y="207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5" y="1"/>
                      </a:lnTo>
                      <a:lnTo>
                        <a:pt x="293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4" y="16"/>
                      </a:lnTo>
                      <a:lnTo>
                        <a:pt x="319" y="21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5" y="65"/>
                      </a:lnTo>
                      <a:lnTo>
                        <a:pt x="347" y="74"/>
                      </a:lnTo>
                      <a:lnTo>
                        <a:pt x="348" y="85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3" name="Freeform 2440"/>
                <p:cNvSpPr>
                  <a:spLocks/>
                </p:cNvSpPr>
                <p:nvPr/>
              </p:nvSpPr>
              <p:spPr bwMode="auto">
                <a:xfrm>
                  <a:off x="1275" y="2289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1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4" name="Freeform 2441"/>
                <p:cNvSpPr>
                  <a:spLocks/>
                </p:cNvSpPr>
                <p:nvPr/>
              </p:nvSpPr>
              <p:spPr bwMode="auto">
                <a:xfrm>
                  <a:off x="1275" y="2289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1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5" name="Freeform 2442"/>
                <p:cNvSpPr>
                  <a:spLocks/>
                </p:cNvSpPr>
                <p:nvPr/>
              </p:nvSpPr>
              <p:spPr bwMode="auto">
                <a:xfrm>
                  <a:off x="1373" y="2385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0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8" y="186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8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8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18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39"/>
                      </a:lnTo>
                      <a:lnTo>
                        <a:pt x="338" y="47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6" name="Freeform 2443"/>
                <p:cNvSpPr>
                  <a:spLocks/>
                </p:cNvSpPr>
                <p:nvPr/>
              </p:nvSpPr>
              <p:spPr bwMode="auto">
                <a:xfrm>
                  <a:off x="1373" y="2385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0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8" y="186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8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8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18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39"/>
                      </a:lnTo>
                      <a:lnTo>
                        <a:pt x="338" y="47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7" name="Freeform 2444"/>
                <p:cNvSpPr>
                  <a:spLocks/>
                </p:cNvSpPr>
                <p:nvPr/>
              </p:nvSpPr>
              <p:spPr bwMode="auto">
                <a:xfrm>
                  <a:off x="1459" y="2386"/>
                  <a:ext cx="86" cy="52"/>
                </a:xfrm>
                <a:custGeom>
                  <a:avLst/>
                  <a:gdLst>
                    <a:gd name="T0" fmla="*/ 0 w 347"/>
                    <a:gd name="T1" fmla="*/ 0 h 209"/>
                    <a:gd name="T2" fmla="*/ 0 w 347"/>
                    <a:gd name="T3" fmla="*/ 0 h 209"/>
                    <a:gd name="T4" fmla="*/ 0 w 347"/>
                    <a:gd name="T5" fmla="*/ 0 h 209"/>
                    <a:gd name="T6" fmla="*/ 0 w 347"/>
                    <a:gd name="T7" fmla="*/ 0 h 209"/>
                    <a:gd name="T8" fmla="*/ 0 w 347"/>
                    <a:gd name="T9" fmla="*/ 0 h 209"/>
                    <a:gd name="T10" fmla="*/ 0 w 347"/>
                    <a:gd name="T11" fmla="*/ 0 h 209"/>
                    <a:gd name="T12" fmla="*/ 0 w 347"/>
                    <a:gd name="T13" fmla="*/ 0 h 209"/>
                    <a:gd name="T14" fmla="*/ 0 w 347"/>
                    <a:gd name="T15" fmla="*/ 0 h 209"/>
                    <a:gd name="T16" fmla="*/ 0 w 347"/>
                    <a:gd name="T17" fmla="*/ 0 h 209"/>
                    <a:gd name="T18" fmla="*/ 0 w 347"/>
                    <a:gd name="T19" fmla="*/ 0 h 209"/>
                    <a:gd name="T20" fmla="*/ 0 w 347"/>
                    <a:gd name="T21" fmla="*/ 0 h 209"/>
                    <a:gd name="T22" fmla="*/ 0 w 347"/>
                    <a:gd name="T23" fmla="*/ 0 h 209"/>
                    <a:gd name="T24" fmla="*/ 0 w 347"/>
                    <a:gd name="T25" fmla="*/ 0 h 209"/>
                    <a:gd name="T26" fmla="*/ 0 w 347"/>
                    <a:gd name="T27" fmla="*/ 0 h 209"/>
                    <a:gd name="T28" fmla="*/ 0 w 347"/>
                    <a:gd name="T29" fmla="*/ 0 h 209"/>
                    <a:gd name="T30" fmla="*/ 0 w 347"/>
                    <a:gd name="T31" fmla="*/ 0 h 209"/>
                    <a:gd name="T32" fmla="*/ 0 w 347"/>
                    <a:gd name="T33" fmla="*/ 0 h 209"/>
                    <a:gd name="T34" fmla="*/ 0 w 347"/>
                    <a:gd name="T35" fmla="*/ 0 h 209"/>
                    <a:gd name="T36" fmla="*/ 0 w 347"/>
                    <a:gd name="T37" fmla="*/ 0 h 209"/>
                    <a:gd name="T38" fmla="*/ 0 w 347"/>
                    <a:gd name="T39" fmla="*/ 0 h 209"/>
                    <a:gd name="T40" fmla="*/ 0 w 347"/>
                    <a:gd name="T41" fmla="*/ 0 h 209"/>
                    <a:gd name="T42" fmla="*/ 0 w 347"/>
                    <a:gd name="T43" fmla="*/ 0 h 209"/>
                    <a:gd name="T44" fmla="*/ 0 w 347"/>
                    <a:gd name="T45" fmla="*/ 0 h 209"/>
                    <a:gd name="T46" fmla="*/ 0 w 347"/>
                    <a:gd name="T47" fmla="*/ 0 h 209"/>
                    <a:gd name="T48" fmla="*/ 0 w 347"/>
                    <a:gd name="T49" fmla="*/ 0 h 209"/>
                    <a:gd name="T50" fmla="*/ 0 w 347"/>
                    <a:gd name="T51" fmla="*/ 0 h 209"/>
                    <a:gd name="T52" fmla="*/ 0 w 347"/>
                    <a:gd name="T53" fmla="*/ 0 h 209"/>
                    <a:gd name="T54" fmla="*/ 0 w 347"/>
                    <a:gd name="T55" fmla="*/ 0 h 209"/>
                    <a:gd name="T56" fmla="*/ 0 w 347"/>
                    <a:gd name="T57" fmla="*/ 0 h 209"/>
                    <a:gd name="T58" fmla="*/ 0 w 347"/>
                    <a:gd name="T59" fmla="*/ 0 h 209"/>
                    <a:gd name="T60" fmla="*/ 0 w 347"/>
                    <a:gd name="T61" fmla="*/ 0 h 209"/>
                    <a:gd name="T62" fmla="*/ 0 w 347"/>
                    <a:gd name="T63" fmla="*/ 0 h 209"/>
                    <a:gd name="T64" fmla="*/ 0 w 347"/>
                    <a:gd name="T65" fmla="*/ 0 h 209"/>
                    <a:gd name="T66" fmla="*/ 0 w 347"/>
                    <a:gd name="T67" fmla="*/ 0 h 209"/>
                    <a:gd name="T68" fmla="*/ 0 w 347"/>
                    <a:gd name="T69" fmla="*/ 0 h 209"/>
                    <a:gd name="T70" fmla="*/ 0 w 347"/>
                    <a:gd name="T71" fmla="*/ 0 h 209"/>
                    <a:gd name="T72" fmla="*/ 0 w 347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9"/>
                    <a:gd name="T113" fmla="*/ 347 w 347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9">
                      <a:moveTo>
                        <a:pt x="347" y="94"/>
                      </a:moveTo>
                      <a:lnTo>
                        <a:pt x="347" y="115"/>
                      </a:lnTo>
                      <a:lnTo>
                        <a:pt x="347" y="125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2"/>
                      </a:lnTo>
                      <a:lnTo>
                        <a:pt x="338" y="160"/>
                      </a:lnTo>
                      <a:lnTo>
                        <a:pt x="334" y="168"/>
                      </a:lnTo>
                      <a:lnTo>
                        <a:pt x="330" y="175"/>
                      </a:lnTo>
                      <a:lnTo>
                        <a:pt x="324" y="181"/>
                      </a:lnTo>
                      <a:lnTo>
                        <a:pt x="319" y="188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1" y="205"/>
                      </a:lnTo>
                      <a:lnTo>
                        <a:pt x="284" y="206"/>
                      </a:lnTo>
                      <a:lnTo>
                        <a:pt x="276" y="208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1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6"/>
                      </a:lnTo>
                      <a:lnTo>
                        <a:pt x="319" y="22"/>
                      </a:lnTo>
                      <a:lnTo>
                        <a:pt x="324" y="27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6"/>
                      </a:lnTo>
                      <a:lnTo>
                        <a:pt x="347" y="85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8" name="Freeform 2445"/>
                <p:cNvSpPr>
                  <a:spLocks/>
                </p:cNvSpPr>
                <p:nvPr/>
              </p:nvSpPr>
              <p:spPr bwMode="auto">
                <a:xfrm>
                  <a:off x="1459" y="2386"/>
                  <a:ext cx="86" cy="52"/>
                </a:xfrm>
                <a:custGeom>
                  <a:avLst/>
                  <a:gdLst>
                    <a:gd name="T0" fmla="*/ 0 w 347"/>
                    <a:gd name="T1" fmla="*/ 0 h 209"/>
                    <a:gd name="T2" fmla="*/ 0 w 347"/>
                    <a:gd name="T3" fmla="*/ 0 h 209"/>
                    <a:gd name="T4" fmla="*/ 0 w 347"/>
                    <a:gd name="T5" fmla="*/ 0 h 209"/>
                    <a:gd name="T6" fmla="*/ 0 w 347"/>
                    <a:gd name="T7" fmla="*/ 0 h 209"/>
                    <a:gd name="T8" fmla="*/ 0 w 347"/>
                    <a:gd name="T9" fmla="*/ 0 h 209"/>
                    <a:gd name="T10" fmla="*/ 0 w 347"/>
                    <a:gd name="T11" fmla="*/ 0 h 209"/>
                    <a:gd name="T12" fmla="*/ 0 w 347"/>
                    <a:gd name="T13" fmla="*/ 0 h 209"/>
                    <a:gd name="T14" fmla="*/ 0 w 347"/>
                    <a:gd name="T15" fmla="*/ 0 h 209"/>
                    <a:gd name="T16" fmla="*/ 0 w 347"/>
                    <a:gd name="T17" fmla="*/ 0 h 209"/>
                    <a:gd name="T18" fmla="*/ 0 w 347"/>
                    <a:gd name="T19" fmla="*/ 0 h 209"/>
                    <a:gd name="T20" fmla="*/ 0 w 347"/>
                    <a:gd name="T21" fmla="*/ 0 h 209"/>
                    <a:gd name="T22" fmla="*/ 0 w 347"/>
                    <a:gd name="T23" fmla="*/ 0 h 209"/>
                    <a:gd name="T24" fmla="*/ 0 w 347"/>
                    <a:gd name="T25" fmla="*/ 0 h 209"/>
                    <a:gd name="T26" fmla="*/ 0 w 347"/>
                    <a:gd name="T27" fmla="*/ 0 h 209"/>
                    <a:gd name="T28" fmla="*/ 0 w 347"/>
                    <a:gd name="T29" fmla="*/ 0 h 209"/>
                    <a:gd name="T30" fmla="*/ 0 w 347"/>
                    <a:gd name="T31" fmla="*/ 0 h 209"/>
                    <a:gd name="T32" fmla="*/ 0 w 347"/>
                    <a:gd name="T33" fmla="*/ 0 h 209"/>
                    <a:gd name="T34" fmla="*/ 0 w 347"/>
                    <a:gd name="T35" fmla="*/ 0 h 209"/>
                    <a:gd name="T36" fmla="*/ 0 w 347"/>
                    <a:gd name="T37" fmla="*/ 0 h 209"/>
                    <a:gd name="T38" fmla="*/ 0 w 347"/>
                    <a:gd name="T39" fmla="*/ 0 h 209"/>
                    <a:gd name="T40" fmla="*/ 0 w 347"/>
                    <a:gd name="T41" fmla="*/ 0 h 209"/>
                    <a:gd name="T42" fmla="*/ 0 w 347"/>
                    <a:gd name="T43" fmla="*/ 0 h 209"/>
                    <a:gd name="T44" fmla="*/ 0 w 347"/>
                    <a:gd name="T45" fmla="*/ 0 h 209"/>
                    <a:gd name="T46" fmla="*/ 0 w 347"/>
                    <a:gd name="T47" fmla="*/ 0 h 209"/>
                    <a:gd name="T48" fmla="*/ 0 w 347"/>
                    <a:gd name="T49" fmla="*/ 0 h 209"/>
                    <a:gd name="T50" fmla="*/ 0 w 347"/>
                    <a:gd name="T51" fmla="*/ 0 h 209"/>
                    <a:gd name="T52" fmla="*/ 0 w 347"/>
                    <a:gd name="T53" fmla="*/ 0 h 209"/>
                    <a:gd name="T54" fmla="*/ 0 w 347"/>
                    <a:gd name="T55" fmla="*/ 0 h 209"/>
                    <a:gd name="T56" fmla="*/ 0 w 347"/>
                    <a:gd name="T57" fmla="*/ 0 h 209"/>
                    <a:gd name="T58" fmla="*/ 0 w 347"/>
                    <a:gd name="T59" fmla="*/ 0 h 209"/>
                    <a:gd name="T60" fmla="*/ 0 w 347"/>
                    <a:gd name="T61" fmla="*/ 0 h 209"/>
                    <a:gd name="T62" fmla="*/ 0 w 347"/>
                    <a:gd name="T63" fmla="*/ 0 h 209"/>
                    <a:gd name="T64" fmla="*/ 0 w 347"/>
                    <a:gd name="T65" fmla="*/ 0 h 209"/>
                    <a:gd name="T66" fmla="*/ 0 w 347"/>
                    <a:gd name="T67" fmla="*/ 0 h 209"/>
                    <a:gd name="T68" fmla="*/ 0 w 347"/>
                    <a:gd name="T69" fmla="*/ 0 h 209"/>
                    <a:gd name="T70" fmla="*/ 0 w 347"/>
                    <a:gd name="T71" fmla="*/ 0 h 209"/>
                    <a:gd name="T72" fmla="*/ 0 w 347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9"/>
                    <a:gd name="T113" fmla="*/ 347 w 347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9">
                      <a:moveTo>
                        <a:pt x="347" y="94"/>
                      </a:moveTo>
                      <a:lnTo>
                        <a:pt x="347" y="115"/>
                      </a:lnTo>
                      <a:lnTo>
                        <a:pt x="347" y="125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2"/>
                      </a:lnTo>
                      <a:lnTo>
                        <a:pt x="338" y="160"/>
                      </a:lnTo>
                      <a:lnTo>
                        <a:pt x="334" y="168"/>
                      </a:lnTo>
                      <a:lnTo>
                        <a:pt x="330" y="175"/>
                      </a:lnTo>
                      <a:lnTo>
                        <a:pt x="324" y="181"/>
                      </a:lnTo>
                      <a:lnTo>
                        <a:pt x="319" y="188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1" y="205"/>
                      </a:lnTo>
                      <a:lnTo>
                        <a:pt x="284" y="206"/>
                      </a:lnTo>
                      <a:lnTo>
                        <a:pt x="276" y="208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1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6"/>
                      </a:lnTo>
                      <a:lnTo>
                        <a:pt x="319" y="22"/>
                      </a:lnTo>
                      <a:lnTo>
                        <a:pt x="324" y="27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6"/>
                      </a:lnTo>
                      <a:lnTo>
                        <a:pt x="347" y="85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59" name="Freeform 2446"/>
                <p:cNvSpPr>
                  <a:spLocks/>
                </p:cNvSpPr>
                <p:nvPr/>
              </p:nvSpPr>
              <p:spPr bwMode="auto">
                <a:xfrm>
                  <a:off x="1402" y="2485"/>
                  <a:ext cx="87" cy="52"/>
                </a:xfrm>
                <a:custGeom>
                  <a:avLst/>
                  <a:gdLst>
                    <a:gd name="T0" fmla="*/ 0 w 349"/>
                    <a:gd name="T1" fmla="*/ 0 h 208"/>
                    <a:gd name="T2" fmla="*/ 0 w 349"/>
                    <a:gd name="T3" fmla="*/ 0 h 208"/>
                    <a:gd name="T4" fmla="*/ 0 w 349"/>
                    <a:gd name="T5" fmla="*/ 0 h 208"/>
                    <a:gd name="T6" fmla="*/ 0 w 349"/>
                    <a:gd name="T7" fmla="*/ 0 h 208"/>
                    <a:gd name="T8" fmla="*/ 0 w 349"/>
                    <a:gd name="T9" fmla="*/ 0 h 208"/>
                    <a:gd name="T10" fmla="*/ 0 w 349"/>
                    <a:gd name="T11" fmla="*/ 0 h 208"/>
                    <a:gd name="T12" fmla="*/ 0 w 349"/>
                    <a:gd name="T13" fmla="*/ 0 h 208"/>
                    <a:gd name="T14" fmla="*/ 0 w 349"/>
                    <a:gd name="T15" fmla="*/ 0 h 208"/>
                    <a:gd name="T16" fmla="*/ 0 w 349"/>
                    <a:gd name="T17" fmla="*/ 0 h 208"/>
                    <a:gd name="T18" fmla="*/ 0 w 349"/>
                    <a:gd name="T19" fmla="*/ 0 h 208"/>
                    <a:gd name="T20" fmla="*/ 0 w 349"/>
                    <a:gd name="T21" fmla="*/ 0 h 208"/>
                    <a:gd name="T22" fmla="*/ 0 w 349"/>
                    <a:gd name="T23" fmla="*/ 0 h 208"/>
                    <a:gd name="T24" fmla="*/ 0 w 349"/>
                    <a:gd name="T25" fmla="*/ 0 h 208"/>
                    <a:gd name="T26" fmla="*/ 0 w 349"/>
                    <a:gd name="T27" fmla="*/ 0 h 208"/>
                    <a:gd name="T28" fmla="*/ 0 w 349"/>
                    <a:gd name="T29" fmla="*/ 0 h 208"/>
                    <a:gd name="T30" fmla="*/ 0 w 349"/>
                    <a:gd name="T31" fmla="*/ 0 h 208"/>
                    <a:gd name="T32" fmla="*/ 0 w 349"/>
                    <a:gd name="T33" fmla="*/ 0 h 208"/>
                    <a:gd name="T34" fmla="*/ 0 w 349"/>
                    <a:gd name="T35" fmla="*/ 0 h 208"/>
                    <a:gd name="T36" fmla="*/ 0 w 349"/>
                    <a:gd name="T37" fmla="*/ 0 h 208"/>
                    <a:gd name="T38" fmla="*/ 0 w 349"/>
                    <a:gd name="T39" fmla="*/ 0 h 208"/>
                    <a:gd name="T40" fmla="*/ 0 w 349"/>
                    <a:gd name="T41" fmla="*/ 0 h 208"/>
                    <a:gd name="T42" fmla="*/ 0 w 349"/>
                    <a:gd name="T43" fmla="*/ 0 h 208"/>
                    <a:gd name="T44" fmla="*/ 0 w 349"/>
                    <a:gd name="T45" fmla="*/ 0 h 208"/>
                    <a:gd name="T46" fmla="*/ 0 w 349"/>
                    <a:gd name="T47" fmla="*/ 0 h 208"/>
                    <a:gd name="T48" fmla="*/ 0 w 349"/>
                    <a:gd name="T49" fmla="*/ 0 h 208"/>
                    <a:gd name="T50" fmla="*/ 0 w 349"/>
                    <a:gd name="T51" fmla="*/ 0 h 208"/>
                    <a:gd name="T52" fmla="*/ 0 w 349"/>
                    <a:gd name="T53" fmla="*/ 0 h 208"/>
                    <a:gd name="T54" fmla="*/ 0 w 349"/>
                    <a:gd name="T55" fmla="*/ 0 h 208"/>
                    <a:gd name="T56" fmla="*/ 0 w 349"/>
                    <a:gd name="T57" fmla="*/ 0 h 208"/>
                    <a:gd name="T58" fmla="*/ 0 w 349"/>
                    <a:gd name="T59" fmla="*/ 0 h 208"/>
                    <a:gd name="T60" fmla="*/ 0 w 349"/>
                    <a:gd name="T61" fmla="*/ 0 h 208"/>
                    <a:gd name="T62" fmla="*/ 0 w 349"/>
                    <a:gd name="T63" fmla="*/ 0 h 208"/>
                    <a:gd name="T64" fmla="*/ 0 w 349"/>
                    <a:gd name="T65" fmla="*/ 0 h 208"/>
                    <a:gd name="T66" fmla="*/ 0 w 349"/>
                    <a:gd name="T67" fmla="*/ 0 h 208"/>
                    <a:gd name="T68" fmla="*/ 0 w 349"/>
                    <a:gd name="T69" fmla="*/ 0 h 208"/>
                    <a:gd name="T70" fmla="*/ 0 w 349"/>
                    <a:gd name="T71" fmla="*/ 0 h 208"/>
                    <a:gd name="T72" fmla="*/ 0 w 349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9"/>
                    <a:gd name="T112" fmla="*/ 0 h 208"/>
                    <a:gd name="T113" fmla="*/ 349 w 349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9" h="208">
                      <a:moveTo>
                        <a:pt x="349" y="94"/>
                      </a:moveTo>
                      <a:lnTo>
                        <a:pt x="349" y="113"/>
                      </a:lnTo>
                      <a:lnTo>
                        <a:pt x="348" y="124"/>
                      </a:lnTo>
                      <a:lnTo>
                        <a:pt x="348" y="133"/>
                      </a:lnTo>
                      <a:lnTo>
                        <a:pt x="345" y="142"/>
                      </a:lnTo>
                      <a:lnTo>
                        <a:pt x="342" y="152"/>
                      </a:lnTo>
                      <a:lnTo>
                        <a:pt x="340" y="160"/>
                      </a:lnTo>
                      <a:lnTo>
                        <a:pt x="336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3"/>
                      </a:lnTo>
                      <a:lnTo>
                        <a:pt x="307" y="196"/>
                      </a:lnTo>
                      <a:lnTo>
                        <a:pt x="300" y="200"/>
                      </a:lnTo>
                      <a:lnTo>
                        <a:pt x="292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7" y="10"/>
                      </a:lnTo>
                      <a:lnTo>
                        <a:pt x="313" y="16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6" y="41"/>
                      </a:lnTo>
                      <a:lnTo>
                        <a:pt x="340" y="49"/>
                      </a:lnTo>
                      <a:lnTo>
                        <a:pt x="342" y="57"/>
                      </a:lnTo>
                      <a:lnTo>
                        <a:pt x="345" y="66"/>
                      </a:lnTo>
                      <a:lnTo>
                        <a:pt x="348" y="74"/>
                      </a:lnTo>
                      <a:lnTo>
                        <a:pt x="348" y="84"/>
                      </a:lnTo>
                      <a:lnTo>
                        <a:pt x="349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60" name="Freeform 2447"/>
                <p:cNvSpPr>
                  <a:spLocks/>
                </p:cNvSpPr>
                <p:nvPr/>
              </p:nvSpPr>
              <p:spPr bwMode="auto">
                <a:xfrm>
                  <a:off x="1402" y="2485"/>
                  <a:ext cx="87" cy="52"/>
                </a:xfrm>
                <a:custGeom>
                  <a:avLst/>
                  <a:gdLst>
                    <a:gd name="T0" fmla="*/ 0 w 349"/>
                    <a:gd name="T1" fmla="*/ 0 h 208"/>
                    <a:gd name="T2" fmla="*/ 0 w 349"/>
                    <a:gd name="T3" fmla="*/ 0 h 208"/>
                    <a:gd name="T4" fmla="*/ 0 w 349"/>
                    <a:gd name="T5" fmla="*/ 0 h 208"/>
                    <a:gd name="T6" fmla="*/ 0 w 349"/>
                    <a:gd name="T7" fmla="*/ 0 h 208"/>
                    <a:gd name="T8" fmla="*/ 0 w 349"/>
                    <a:gd name="T9" fmla="*/ 0 h 208"/>
                    <a:gd name="T10" fmla="*/ 0 w 349"/>
                    <a:gd name="T11" fmla="*/ 0 h 208"/>
                    <a:gd name="T12" fmla="*/ 0 w 349"/>
                    <a:gd name="T13" fmla="*/ 0 h 208"/>
                    <a:gd name="T14" fmla="*/ 0 w 349"/>
                    <a:gd name="T15" fmla="*/ 0 h 208"/>
                    <a:gd name="T16" fmla="*/ 0 w 349"/>
                    <a:gd name="T17" fmla="*/ 0 h 208"/>
                    <a:gd name="T18" fmla="*/ 0 w 349"/>
                    <a:gd name="T19" fmla="*/ 0 h 208"/>
                    <a:gd name="T20" fmla="*/ 0 w 349"/>
                    <a:gd name="T21" fmla="*/ 0 h 208"/>
                    <a:gd name="T22" fmla="*/ 0 w 349"/>
                    <a:gd name="T23" fmla="*/ 0 h 208"/>
                    <a:gd name="T24" fmla="*/ 0 w 349"/>
                    <a:gd name="T25" fmla="*/ 0 h 208"/>
                    <a:gd name="T26" fmla="*/ 0 w 349"/>
                    <a:gd name="T27" fmla="*/ 0 h 208"/>
                    <a:gd name="T28" fmla="*/ 0 w 349"/>
                    <a:gd name="T29" fmla="*/ 0 h 208"/>
                    <a:gd name="T30" fmla="*/ 0 w 349"/>
                    <a:gd name="T31" fmla="*/ 0 h 208"/>
                    <a:gd name="T32" fmla="*/ 0 w 349"/>
                    <a:gd name="T33" fmla="*/ 0 h 208"/>
                    <a:gd name="T34" fmla="*/ 0 w 349"/>
                    <a:gd name="T35" fmla="*/ 0 h 208"/>
                    <a:gd name="T36" fmla="*/ 0 w 349"/>
                    <a:gd name="T37" fmla="*/ 0 h 208"/>
                    <a:gd name="T38" fmla="*/ 0 w 349"/>
                    <a:gd name="T39" fmla="*/ 0 h 208"/>
                    <a:gd name="T40" fmla="*/ 0 w 349"/>
                    <a:gd name="T41" fmla="*/ 0 h 208"/>
                    <a:gd name="T42" fmla="*/ 0 w 349"/>
                    <a:gd name="T43" fmla="*/ 0 h 208"/>
                    <a:gd name="T44" fmla="*/ 0 w 349"/>
                    <a:gd name="T45" fmla="*/ 0 h 208"/>
                    <a:gd name="T46" fmla="*/ 0 w 349"/>
                    <a:gd name="T47" fmla="*/ 0 h 208"/>
                    <a:gd name="T48" fmla="*/ 0 w 349"/>
                    <a:gd name="T49" fmla="*/ 0 h 208"/>
                    <a:gd name="T50" fmla="*/ 0 w 349"/>
                    <a:gd name="T51" fmla="*/ 0 h 208"/>
                    <a:gd name="T52" fmla="*/ 0 w 349"/>
                    <a:gd name="T53" fmla="*/ 0 h 208"/>
                    <a:gd name="T54" fmla="*/ 0 w 349"/>
                    <a:gd name="T55" fmla="*/ 0 h 208"/>
                    <a:gd name="T56" fmla="*/ 0 w 349"/>
                    <a:gd name="T57" fmla="*/ 0 h 208"/>
                    <a:gd name="T58" fmla="*/ 0 w 349"/>
                    <a:gd name="T59" fmla="*/ 0 h 208"/>
                    <a:gd name="T60" fmla="*/ 0 w 349"/>
                    <a:gd name="T61" fmla="*/ 0 h 208"/>
                    <a:gd name="T62" fmla="*/ 0 w 349"/>
                    <a:gd name="T63" fmla="*/ 0 h 208"/>
                    <a:gd name="T64" fmla="*/ 0 w 349"/>
                    <a:gd name="T65" fmla="*/ 0 h 208"/>
                    <a:gd name="T66" fmla="*/ 0 w 349"/>
                    <a:gd name="T67" fmla="*/ 0 h 208"/>
                    <a:gd name="T68" fmla="*/ 0 w 349"/>
                    <a:gd name="T69" fmla="*/ 0 h 208"/>
                    <a:gd name="T70" fmla="*/ 0 w 349"/>
                    <a:gd name="T71" fmla="*/ 0 h 208"/>
                    <a:gd name="T72" fmla="*/ 0 w 349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9"/>
                    <a:gd name="T112" fmla="*/ 0 h 208"/>
                    <a:gd name="T113" fmla="*/ 349 w 349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9" h="208">
                      <a:moveTo>
                        <a:pt x="349" y="94"/>
                      </a:moveTo>
                      <a:lnTo>
                        <a:pt x="349" y="113"/>
                      </a:lnTo>
                      <a:lnTo>
                        <a:pt x="348" y="124"/>
                      </a:lnTo>
                      <a:lnTo>
                        <a:pt x="348" y="133"/>
                      </a:lnTo>
                      <a:lnTo>
                        <a:pt x="345" y="142"/>
                      </a:lnTo>
                      <a:lnTo>
                        <a:pt x="342" y="152"/>
                      </a:lnTo>
                      <a:lnTo>
                        <a:pt x="340" y="160"/>
                      </a:lnTo>
                      <a:lnTo>
                        <a:pt x="336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3"/>
                      </a:lnTo>
                      <a:lnTo>
                        <a:pt x="307" y="196"/>
                      </a:lnTo>
                      <a:lnTo>
                        <a:pt x="300" y="200"/>
                      </a:lnTo>
                      <a:lnTo>
                        <a:pt x="292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7" y="10"/>
                      </a:lnTo>
                      <a:lnTo>
                        <a:pt x="313" y="16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6" y="41"/>
                      </a:lnTo>
                      <a:lnTo>
                        <a:pt x="340" y="49"/>
                      </a:lnTo>
                      <a:lnTo>
                        <a:pt x="342" y="57"/>
                      </a:lnTo>
                      <a:lnTo>
                        <a:pt x="345" y="66"/>
                      </a:lnTo>
                      <a:lnTo>
                        <a:pt x="348" y="74"/>
                      </a:lnTo>
                      <a:lnTo>
                        <a:pt x="348" y="84"/>
                      </a:lnTo>
                      <a:lnTo>
                        <a:pt x="349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61" name="Freeform 2448"/>
                <p:cNvSpPr>
                  <a:spLocks/>
                </p:cNvSpPr>
                <p:nvPr/>
              </p:nvSpPr>
              <p:spPr bwMode="auto">
                <a:xfrm>
                  <a:off x="1315" y="24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3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5" y="142"/>
                      </a:lnTo>
                      <a:lnTo>
                        <a:pt x="342" y="150"/>
                      </a:lnTo>
                      <a:lnTo>
                        <a:pt x="338" y="159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2"/>
                      </a:lnTo>
                      <a:lnTo>
                        <a:pt x="306" y="196"/>
                      </a:lnTo>
                      <a:lnTo>
                        <a:pt x="300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7"/>
                      </a:lnTo>
                      <a:lnTo>
                        <a:pt x="342" y="56"/>
                      </a:lnTo>
                      <a:lnTo>
                        <a:pt x="345" y="64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62" name="Freeform 2449"/>
                <p:cNvSpPr>
                  <a:spLocks/>
                </p:cNvSpPr>
                <p:nvPr/>
              </p:nvSpPr>
              <p:spPr bwMode="auto">
                <a:xfrm>
                  <a:off x="1315" y="24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3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5" y="142"/>
                      </a:lnTo>
                      <a:lnTo>
                        <a:pt x="342" y="150"/>
                      </a:lnTo>
                      <a:lnTo>
                        <a:pt x="338" y="159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2"/>
                      </a:lnTo>
                      <a:lnTo>
                        <a:pt x="306" y="196"/>
                      </a:lnTo>
                      <a:lnTo>
                        <a:pt x="300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7"/>
                      </a:lnTo>
                      <a:lnTo>
                        <a:pt x="342" y="56"/>
                      </a:lnTo>
                      <a:lnTo>
                        <a:pt x="345" y="64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3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</p:grpSp>
        </p:grpSp>
        <p:grpSp>
          <p:nvGrpSpPr>
            <p:cNvPr id="455863" name="Group 2450"/>
            <p:cNvGrpSpPr>
              <a:grpSpLocks/>
            </p:cNvGrpSpPr>
            <p:nvPr/>
          </p:nvGrpSpPr>
          <p:grpSpPr bwMode="auto">
            <a:xfrm>
              <a:off x="1786" y="2100"/>
              <a:ext cx="950" cy="951"/>
              <a:chOff x="1786" y="2100"/>
              <a:chExt cx="950" cy="951"/>
            </a:xfrm>
          </p:grpSpPr>
          <p:sp>
            <p:nvSpPr>
              <p:cNvPr id="455864" name="Rectangle 2451"/>
              <p:cNvSpPr>
                <a:spLocks noChangeArrowheads="1"/>
              </p:cNvSpPr>
              <p:nvPr/>
            </p:nvSpPr>
            <p:spPr bwMode="auto">
              <a:xfrm>
                <a:off x="1786" y="2896"/>
                <a:ext cx="554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>
                    <a:solidFill>
                      <a:srgbClr val="FFFFFF"/>
                    </a:solidFill>
                  </a:rPr>
                  <a:t>Lisossomo</a:t>
                </a:r>
                <a:endParaRPr lang="pt-BR" b="1"/>
              </a:p>
            </p:txBody>
          </p:sp>
          <p:grpSp>
            <p:nvGrpSpPr>
              <p:cNvPr id="455865" name="Group 2452"/>
              <p:cNvGrpSpPr>
                <a:grpSpLocks/>
              </p:cNvGrpSpPr>
              <p:nvPr/>
            </p:nvGrpSpPr>
            <p:grpSpPr bwMode="auto">
              <a:xfrm>
                <a:off x="1901" y="2100"/>
                <a:ext cx="835" cy="667"/>
                <a:chOff x="1887" y="2100"/>
                <a:chExt cx="835" cy="667"/>
              </a:xfrm>
            </p:grpSpPr>
            <p:sp>
              <p:nvSpPr>
                <p:cNvPr id="455866" name="Freeform 2453"/>
                <p:cNvSpPr>
                  <a:spLocks/>
                </p:cNvSpPr>
                <p:nvPr/>
              </p:nvSpPr>
              <p:spPr bwMode="auto">
                <a:xfrm>
                  <a:off x="2339" y="2356"/>
                  <a:ext cx="318" cy="19"/>
                </a:xfrm>
                <a:custGeom>
                  <a:avLst/>
                  <a:gdLst>
                    <a:gd name="T0" fmla="*/ 0 w 1271"/>
                    <a:gd name="T1" fmla="*/ 0 h 76"/>
                    <a:gd name="T2" fmla="*/ 0 w 1271"/>
                    <a:gd name="T3" fmla="*/ 0 h 76"/>
                    <a:gd name="T4" fmla="*/ 0 w 1271"/>
                    <a:gd name="T5" fmla="*/ 0 h 76"/>
                    <a:gd name="T6" fmla="*/ 0 w 1271"/>
                    <a:gd name="T7" fmla="*/ 0 h 76"/>
                    <a:gd name="T8" fmla="*/ 0 w 1271"/>
                    <a:gd name="T9" fmla="*/ 0 h 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71"/>
                    <a:gd name="T16" fmla="*/ 0 h 76"/>
                    <a:gd name="T17" fmla="*/ 1271 w 1271"/>
                    <a:gd name="T18" fmla="*/ 76 h 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71" h="76">
                      <a:moveTo>
                        <a:pt x="1271" y="16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71" y="76"/>
                      </a:lnTo>
                      <a:lnTo>
                        <a:pt x="1271" y="1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67" name="Freeform 2454"/>
                <p:cNvSpPr>
                  <a:spLocks/>
                </p:cNvSpPr>
                <p:nvPr/>
              </p:nvSpPr>
              <p:spPr bwMode="auto">
                <a:xfrm>
                  <a:off x="2650" y="2328"/>
                  <a:ext cx="72" cy="79"/>
                </a:xfrm>
                <a:custGeom>
                  <a:avLst/>
                  <a:gdLst>
                    <a:gd name="T0" fmla="*/ 0 w 287"/>
                    <a:gd name="T1" fmla="*/ 0 h 314"/>
                    <a:gd name="T2" fmla="*/ 0 w 287"/>
                    <a:gd name="T3" fmla="*/ 0 h 314"/>
                    <a:gd name="T4" fmla="*/ 0 w 287"/>
                    <a:gd name="T5" fmla="*/ 0 h 314"/>
                    <a:gd name="T6" fmla="*/ 0 w 287"/>
                    <a:gd name="T7" fmla="*/ 0 h 314"/>
                    <a:gd name="T8" fmla="*/ 0 w 287"/>
                    <a:gd name="T9" fmla="*/ 0 h 314"/>
                    <a:gd name="T10" fmla="*/ 0 w 287"/>
                    <a:gd name="T11" fmla="*/ 0 h 3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7"/>
                    <a:gd name="T19" fmla="*/ 0 h 314"/>
                    <a:gd name="T20" fmla="*/ 287 w 287"/>
                    <a:gd name="T21" fmla="*/ 314 h 3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7" h="314">
                      <a:moveTo>
                        <a:pt x="4" y="0"/>
                      </a:moveTo>
                      <a:lnTo>
                        <a:pt x="287" y="160"/>
                      </a:lnTo>
                      <a:lnTo>
                        <a:pt x="0" y="314"/>
                      </a:lnTo>
                      <a:lnTo>
                        <a:pt x="4" y="0"/>
                      </a:lnTo>
                      <a:lnTo>
                        <a:pt x="287" y="16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68" name="Freeform 2455"/>
                <p:cNvSpPr>
                  <a:spLocks/>
                </p:cNvSpPr>
                <p:nvPr/>
              </p:nvSpPr>
              <p:spPr bwMode="auto">
                <a:xfrm>
                  <a:off x="2124" y="2100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9"/>
                      </a:lnTo>
                      <a:lnTo>
                        <a:pt x="326" y="118"/>
                      </a:lnTo>
                      <a:lnTo>
                        <a:pt x="325" y="126"/>
                      </a:lnTo>
                      <a:lnTo>
                        <a:pt x="322" y="135"/>
                      </a:lnTo>
                      <a:lnTo>
                        <a:pt x="321" y="143"/>
                      </a:lnTo>
                      <a:lnTo>
                        <a:pt x="317" y="151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1"/>
                      </a:lnTo>
                      <a:lnTo>
                        <a:pt x="300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7" y="194"/>
                      </a:lnTo>
                      <a:lnTo>
                        <a:pt x="259" y="196"/>
                      </a:lnTo>
                      <a:lnTo>
                        <a:pt x="251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2"/>
                      </a:lnTo>
                      <a:lnTo>
                        <a:pt x="267" y="3"/>
                      </a:lnTo>
                      <a:lnTo>
                        <a:pt x="273" y="4"/>
                      </a:lnTo>
                      <a:lnTo>
                        <a:pt x="281" y="8"/>
                      </a:lnTo>
                      <a:lnTo>
                        <a:pt x="288" y="11"/>
                      </a:lnTo>
                      <a:lnTo>
                        <a:pt x="293" y="16"/>
                      </a:lnTo>
                      <a:lnTo>
                        <a:pt x="300" y="20"/>
                      </a:lnTo>
                      <a:lnTo>
                        <a:pt x="305" y="27"/>
                      </a:lnTo>
                      <a:lnTo>
                        <a:pt x="309" y="32"/>
                      </a:lnTo>
                      <a:lnTo>
                        <a:pt x="313" y="39"/>
                      </a:lnTo>
                      <a:lnTo>
                        <a:pt x="317" y="47"/>
                      </a:lnTo>
                      <a:lnTo>
                        <a:pt x="321" y="55"/>
                      </a:lnTo>
                      <a:lnTo>
                        <a:pt x="322" y="62"/>
                      </a:lnTo>
                      <a:lnTo>
                        <a:pt x="325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69" name="Freeform 2456"/>
                <p:cNvSpPr>
                  <a:spLocks/>
                </p:cNvSpPr>
                <p:nvPr/>
              </p:nvSpPr>
              <p:spPr bwMode="auto">
                <a:xfrm>
                  <a:off x="2124" y="2100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9"/>
                      </a:lnTo>
                      <a:lnTo>
                        <a:pt x="326" y="118"/>
                      </a:lnTo>
                      <a:lnTo>
                        <a:pt x="325" y="126"/>
                      </a:lnTo>
                      <a:lnTo>
                        <a:pt x="322" y="135"/>
                      </a:lnTo>
                      <a:lnTo>
                        <a:pt x="321" y="143"/>
                      </a:lnTo>
                      <a:lnTo>
                        <a:pt x="317" y="151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1"/>
                      </a:lnTo>
                      <a:lnTo>
                        <a:pt x="300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7" y="194"/>
                      </a:lnTo>
                      <a:lnTo>
                        <a:pt x="259" y="196"/>
                      </a:lnTo>
                      <a:lnTo>
                        <a:pt x="251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2"/>
                      </a:lnTo>
                      <a:lnTo>
                        <a:pt x="267" y="3"/>
                      </a:lnTo>
                      <a:lnTo>
                        <a:pt x="273" y="4"/>
                      </a:lnTo>
                      <a:lnTo>
                        <a:pt x="281" y="8"/>
                      </a:lnTo>
                      <a:lnTo>
                        <a:pt x="288" y="11"/>
                      </a:lnTo>
                      <a:lnTo>
                        <a:pt x="293" y="16"/>
                      </a:lnTo>
                      <a:lnTo>
                        <a:pt x="300" y="20"/>
                      </a:lnTo>
                      <a:lnTo>
                        <a:pt x="305" y="27"/>
                      </a:lnTo>
                      <a:lnTo>
                        <a:pt x="309" y="32"/>
                      </a:lnTo>
                      <a:lnTo>
                        <a:pt x="313" y="39"/>
                      </a:lnTo>
                      <a:lnTo>
                        <a:pt x="317" y="47"/>
                      </a:lnTo>
                      <a:lnTo>
                        <a:pt x="321" y="55"/>
                      </a:lnTo>
                      <a:lnTo>
                        <a:pt x="322" y="62"/>
                      </a:lnTo>
                      <a:lnTo>
                        <a:pt x="325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0" name="Freeform 2457"/>
                <p:cNvSpPr>
                  <a:spLocks/>
                </p:cNvSpPr>
                <p:nvPr/>
              </p:nvSpPr>
              <p:spPr bwMode="auto">
                <a:xfrm>
                  <a:off x="2075" y="2239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7"/>
                      </a:lnTo>
                      <a:lnTo>
                        <a:pt x="326" y="117"/>
                      </a:lnTo>
                      <a:lnTo>
                        <a:pt x="324" y="126"/>
                      </a:lnTo>
                      <a:lnTo>
                        <a:pt x="323" y="134"/>
                      </a:lnTo>
                      <a:lnTo>
                        <a:pt x="320" y="143"/>
                      </a:lnTo>
                      <a:lnTo>
                        <a:pt x="316" y="151"/>
                      </a:lnTo>
                      <a:lnTo>
                        <a:pt x="314" y="158"/>
                      </a:lnTo>
                      <a:lnTo>
                        <a:pt x="308" y="164"/>
                      </a:lnTo>
                      <a:lnTo>
                        <a:pt x="304" y="171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7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6" y="194"/>
                      </a:lnTo>
                      <a:lnTo>
                        <a:pt x="258" y="196"/>
                      </a:lnTo>
                      <a:lnTo>
                        <a:pt x="250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2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7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4" y="26"/>
                      </a:lnTo>
                      <a:lnTo>
                        <a:pt x="308" y="32"/>
                      </a:lnTo>
                      <a:lnTo>
                        <a:pt x="314" y="39"/>
                      </a:lnTo>
                      <a:lnTo>
                        <a:pt x="316" y="47"/>
                      </a:lnTo>
                      <a:lnTo>
                        <a:pt x="320" y="53"/>
                      </a:lnTo>
                      <a:lnTo>
                        <a:pt x="323" y="62"/>
                      </a:lnTo>
                      <a:lnTo>
                        <a:pt x="324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1" name="Freeform 2458"/>
                <p:cNvSpPr>
                  <a:spLocks/>
                </p:cNvSpPr>
                <p:nvPr/>
              </p:nvSpPr>
              <p:spPr bwMode="auto">
                <a:xfrm>
                  <a:off x="2075" y="2239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7"/>
                      </a:lnTo>
                      <a:lnTo>
                        <a:pt x="326" y="117"/>
                      </a:lnTo>
                      <a:lnTo>
                        <a:pt x="324" y="126"/>
                      </a:lnTo>
                      <a:lnTo>
                        <a:pt x="323" y="134"/>
                      </a:lnTo>
                      <a:lnTo>
                        <a:pt x="320" y="143"/>
                      </a:lnTo>
                      <a:lnTo>
                        <a:pt x="316" y="151"/>
                      </a:lnTo>
                      <a:lnTo>
                        <a:pt x="314" y="158"/>
                      </a:lnTo>
                      <a:lnTo>
                        <a:pt x="308" y="164"/>
                      </a:lnTo>
                      <a:lnTo>
                        <a:pt x="304" y="171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7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6" y="194"/>
                      </a:lnTo>
                      <a:lnTo>
                        <a:pt x="258" y="196"/>
                      </a:lnTo>
                      <a:lnTo>
                        <a:pt x="250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2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7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4" y="26"/>
                      </a:lnTo>
                      <a:lnTo>
                        <a:pt x="308" y="32"/>
                      </a:lnTo>
                      <a:lnTo>
                        <a:pt x="314" y="39"/>
                      </a:lnTo>
                      <a:lnTo>
                        <a:pt x="316" y="47"/>
                      </a:lnTo>
                      <a:lnTo>
                        <a:pt x="320" y="53"/>
                      </a:lnTo>
                      <a:lnTo>
                        <a:pt x="323" y="62"/>
                      </a:lnTo>
                      <a:lnTo>
                        <a:pt x="324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2" name="Freeform 2459"/>
                <p:cNvSpPr>
                  <a:spLocks/>
                </p:cNvSpPr>
                <p:nvPr/>
              </p:nvSpPr>
              <p:spPr bwMode="auto">
                <a:xfrm>
                  <a:off x="2173" y="2215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19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3"/>
                      </a:lnTo>
                      <a:lnTo>
                        <a:pt x="303" y="169"/>
                      </a:lnTo>
                      <a:lnTo>
                        <a:pt x="298" y="175"/>
                      </a:lnTo>
                      <a:lnTo>
                        <a:pt x="293" y="179"/>
                      </a:lnTo>
                      <a:lnTo>
                        <a:pt x="286" y="185"/>
                      </a:lnTo>
                      <a:lnTo>
                        <a:pt x="280" y="187"/>
                      </a:lnTo>
                      <a:lnTo>
                        <a:pt x="273" y="191"/>
                      </a:lnTo>
                      <a:lnTo>
                        <a:pt x="267" y="192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7" y="1"/>
                      </a:lnTo>
                      <a:lnTo>
                        <a:pt x="273" y="4"/>
                      </a:lnTo>
                      <a:lnTo>
                        <a:pt x="280" y="6"/>
                      </a:lnTo>
                      <a:lnTo>
                        <a:pt x="286" y="10"/>
                      </a:lnTo>
                      <a:lnTo>
                        <a:pt x="293" y="14"/>
                      </a:lnTo>
                      <a:lnTo>
                        <a:pt x="298" y="20"/>
                      </a:lnTo>
                      <a:lnTo>
                        <a:pt x="303" y="25"/>
                      </a:lnTo>
                      <a:lnTo>
                        <a:pt x="309" y="31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19" y="53"/>
                      </a:lnTo>
                      <a:lnTo>
                        <a:pt x="322" y="60"/>
                      </a:lnTo>
                      <a:lnTo>
                        <a:pt x="325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3" name="Freeform 2460"/>
                <p:cNvSpPr>
                  <a:spLocks/>
                </p:cNvSpPr>
                <p:nvPr/>
              </p:nvSpPr>
              <p:spPr bwMode="auto">
                <a:xfrm>
                  <a:off x="2173" y="2215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19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3"/>
                      </a:lnTo>
                      <a:lnTo>
                        <a:pt x="303" y="169"/>
                      </a:lnTo>
                      <a:lnTo>
                        <a:pt x="298" y="175"/>
                      </a:lnTo>
                      <a:lnTo>
                        <a:pt x="293" y="179"/>
                      </a:lnTo>
                      <a:lnTo>
                        <a:pt x="286" y="185"/>
                      </a:lnTo>
                      <a:lnTo>
                        <a:pt x="280" y="187"/>
                      </a:lnTo>
                      <a:lnTo>
                        <a:pt x="273" y="191"/>
                      </a:lnTo>
                      <a:lnTo>
                        <a:pt x="267" y="192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7" y="1"/>
                      </a:lnTo>
                      <a:lnTo>
                        <a:pt x="273" y="4"/>
                      </a:lnTo>
                      <a:lnTo>
                        <a:pt x="280" y="6"/>
                      </a:lnTo>
                      <a:lnTo>
                        <a:pt x="286" y="10"/>
                      </a:lnTo>
                      <a:lnTo>
                        <a:pt x="293" y="14"/>
                      </a:lnTo>
                      <a:lnTo>
                        <a:pt x="298" y="20"/>
                      </a:lnTo>
                      <a:lnTo>
                        <a:pt x="303" y="25"/>
                      </a:lnTo>
                      <a:lnTo>
                        <a:pt x="309" y="31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19" y="53"/>
                      </a:lnTo>
                      <a:lnTo>
                        <a:pt x="322" y="60"/>
                      </a:lnTo>
                      <a:lnTo>
                        <a:pt x="325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4" name="Freeform 2461"/>
                <p:cNvSpPr>
                  <a:spLocks/>
                </p:cNvSpPr>
                <p:nvPr/>
              </p:nvSpPr>
              <p:spPr bwMode="auto">
                <a:xfrm>
                  <a:off x="2192" y="2299"/>
                  <a:ext cx="81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8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21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0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1"/>
                      </a:lnTo>
                      <a:lnTo>
                        <a:pt x="266" y="193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8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5" y="25"/>
                      </a:lnTo>
                      <a:lnTo>
                        <a:pt x="309" y="32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21" y="53"/>
                      </a:lnTo>
                      <a:lnTo>
                        <a:pt x="322" y="61"/>
                      </a:lnTo>
                      <a:lnTo>
                        <a:pt x="325" y="70"/>
                      </a:lnTo>
                      <a:lnTo>
                        <a:pt x="326" y="79"/>
                      </a:lnTo>
                      <a:lnTo>
                        <a:pt x="326" y="88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5" name="Freeform 2462"/>
                <p:cNvSpPr>
                  <a:spLocks/>
                </p:cNvSpPr>
                <p:nvPr/>
              </p:nvSpPr>
              <p:spPr bwMode="auto">
                <a:xfrm>
                  <a:off x="2192" y="2299"/>
                  <a:ext cx="81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8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21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0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1"/>
                      </a:lnTo>
                      <a:lnTo>
                        <a:pt x="266" y="193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8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5" y="25"/>
                      </a:lnTo>
                      <a:lnTo>
                        <a:pt x="309" y="32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21" y="53"/>
                      </a:lnTo>
                      <a:lnTo>
                        <a:pt x="322" y="61"/>
                      </a:lnTo>
                      <a:lnTo>
                        <a:pt x="325" y="70"/>
                      </a:lnTo>
                      <a:lnTo>
                        <a:pt x="326" y="79"/>
                      </a:lnTo>
                      <a:lnTo>
                        <a:pt x="326" y="88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6" name="Freeform 2463"/>
                <p:cNvSpPr>
                  <a:spLocks/>
                </p:cNvSpPr>
                <p:nvPr/>
              </p:nvSpPr>
              <p:spPr bwMode="auto">
                <a:xfrm>
                  <a:off x="2083" y="2337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4" y="125"/>
                      </a:lnTo>
                      <a:lnTo>
                        <a:pt x="322" y="133"/>
                      </a:lnTo>
                      <a:lnTo>
                        <a:pt x="320" y="141"/>
                      </a:lnTo>
                      <a:lnTo>
                        <a:pt x="316" y="149"/>
                      </a:lnTo>
                      <a:lnTo>
                        <a:pt x="312" y="157"/>
                      </a:lnTo>
                      <a:lnTo>
                        <a:pt x="308" y="163"/>
                      </a:lnTo>
                      <a:lnTo>
                        <a:pt x="304" y="169"/>
                      </a:lnTo>
                      <a:lnTo>
                        <a:pt x="299" y="175"/>
                      </a:lnTo>
                      <a:lnTo>
                        <a:pt x="293" y="179"/>
                      </a:lnTo>
                      <a:lnTo>
                        <a:pt x="287" y="185"/>
                      </a:lnTo>
                      <a:lnTo>
                        <a:pt x="281" y="187"/>
                      </a:lnTo>
                      <a:lnTo>
                        <a:pt x="273" y="191"/>
                      </a:lnTo>
                      <a:lnTo>
                        <a:pt x="266" y="192"/>
                      </a:lnTo>
                      <a:lnTo>
                        <a:pt x="258" y="194"/>
                      </a:lnTo>
                      <a:lnTo>
                        <a:pt x="250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6"/>
                      </a:lnTo>
                      <a:lnTo>
                        <a:pt x="287" y="10"/>
                      </a:lnTo>
                      <a:lnTo>
                        <a:pt x="293" y="14"/>
                      </a:lnTo>
                      <a:lnTo>
                        <a:pt x="299" y="20"/>
                      </a:lnTo>
                      <a:lnTo>
                        <a:pt x="304" y="25"/>
                      </a:lnTo>
                      <a:lnTo>
                        <a:pt x="308" y="31"/>
                      </a:lnTo>
                      <a:lnTo>
                        <a:pt x="312" y="38"/>
                      </a:lnTo>
                      <a:lnTo>
                        <a:pt x="316" y="45"/>
                      </a:lnTo>
                      <a:lnTo>
                        <a:pt x="320" y="53"/>
                      </a:lnTo>
                      <a:lnTo>
                        <a:pt x="322" y="61"/>
                      </a:lnTo>
                      <a:lnTo>
                        <a:pt x="324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7" name="Freeform 2464"/>
                <p:cNvSpPr>
                  <a:spLocks/>
                </p:cNvSpPr>
                <p:nvPr/>
              </p:nvSpPr>
              <p:spPr bwMode="auto">
                <a:xfrm>
                  <a:off x="2083" y="2337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4" y="125"/>
                      </a:lnTo>
                      <a:lnTo>
                        <a:pt x="322" y="133"/>
                      </a:lnTo>
                      <a:lnTo>
                        <a:pt x="320" y="141"/>
                      </a:lnTo>
                      <a:lnTo>
                        <a:pt x="316" y="149"/>
                      </a:lnTo>
                      <a:lnTo>
                        <a:pt x="312" y="157"/>
                      </a:lnTo>
                      <a:lnTo>
                        <a:pt x="308" y="163"/>
                      </a:lnTo>
                      <a:lnTo>
                        <a:pt x="304" y="169"/>
                      </a:lnTo>
                      <a:lnTo>
                        <a:pt x="299" y="175"/>
                      </a:lnTo>
                      <a:lnTo>
                        <a:pt x="293" y="179"/>
                      </a:lnTo>
                      <a:lnTo>
                        <a:pt x="287" y="185"/>
                      </a:lnTo>
                      <a:lnTo>
                        <a:pt x="281" y="187"/>
                      </a:lnTo>
                      <a:lnTo>
                        <a:pt x="273" y="191"/>
                      </a:lnTo>
                      <a:lnTo>
                        <a:pt x="266" y="192"/>
                      </a:lnTo>
                      <a:lnTo>
                        <a:pt x="258" y="194"/>
                      </a:lnTo>
                      <a:lnTo>
                        <a:pt x="250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6"/>
                      </a:lnTo>
                      <a:lnTo>
                        <a:pt x="287" y="10"/>
                      </a:lnTo>
                      <a:lnTo>
                        <a:pt x="293" y="14"/>
                      </a:lnTo>
                      <a:lnTo>
                        <a:pt x="299" y="20"/>
                      </a:lnTo>
                      <a:lnTo>
                        <a:pt x="304" y="25"/>
                      </a:lnTo>
                      <a:lnTo>
                        <a:pt x="308" y="31"/>
                      </a:lnTo>
                      <a:lnTo>
                        <a:pt x="312" y="38"/>
                      </a:lnTo>
                      <a:lnTo>
                        <a:pt x="316" y="45"/>
                      </a:lnTo>
                      <a:lnTo>
                        <a:pt x="320" y="53"/>
                      </a:lnTo>
                      <a:lnTo>
                        <a:pt x="322" y="61"/>
                      </a:lnTo>
                      <a:lnTo>
                        <a:pt x="324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8" name="Freeform 2465"/>
                <p:cNvSpPr>
                  <a:spLocks/>
                </p:cNvSpPr>
                <p:nvPr/>
              </p:nvSpPr>
              <p:spPr bwMode="auto">
                <a:xfrm>
                  <a:off x="1887" y="2479"/>
                  <a:ext cx="210" cy="199"/>
                </a:xfrm>
                <a:custGeom>
                  <a:avLst/>
                  <a:gdLst>
                    <a:gd name="T0" fmla="*/ 0 w 837"/>
                    <a:gd name="T1" fmla="*/ 0 h 797"/>
                    <a:gd name="T2" fmla="*/ 0 w 837"/>
                    <a:gd name="T3" fmla="*/ 0 h 797"/>
                    <a:gd name="T4" fmla="*/ 0 w 837"/>
                    <a:gd name="T5" fmla="*/ 0 h 797"/>
                    <a:gd name="T6" fmla="*/ 0 w 837"/>
                    <a:gd name="T7" fmla="*/ 0 h 797"/>
                    <a:gd name="T8" fmla="*/ 0 w 837"/>
                    <a:gd name="T9" fmla="*/ 0 h 797"/>
                    <a:gd name="T10" fmla="*/ 0 w 837"/>
                    <a:gd name="T11" fmla="*/ 0 h 797"/>
                    <a:gd name="T12" fmla="*/ 0 w 837"/>
                    <a:gd name="T13" fmla="*/ 0 h 797"/>
                    <a:gd name="T14" fmla="*/ 0 w 837"/>
                    <a:gd name="T15" fmla="*/ 0 h 797"/>
                    <a:gd name="T16" fmla="*/ 0 w 837"/>
                    <a:gd name="T17" fmla="*/ 0 h 797"/>
                    <a:gd name="T18" fmla="*/ 0 w 837"/>
                    <a:gd name="T19" fmla="*/ 0 h 797"/>
                    <a:gd name="T20" fmla="*/ 0 w 837"/>
                    <a:gd name="T21" fmla="*/ 0 h 797"/>
                    <a:gd name="T22" fmla="*/ 0 w 837"/>
                    <a:gd name="T23" fmla="*/ 0 h 797"/>
                    <a:gd name="T24" fmla="*/ 0 w 837"/>
                    <a:gd name="T25" fmla="*/ 0 h 797"/>
                    <a:gd name="T26" fmla="*/ 0 w 837"/>
                    <a:gd name="T27" fmla="*/ 0 h 797"/>
                    <a:gd name="T28" fmla="*/ 0 w 837"/>
                    <a:gd name="T29" fmla="*/ 0 h 797"/>
                    <a:gd name="T30" fmla="*/ 0 w 837"/>
                    <a:gd name="T31" fmla="*/ 0 h 797"/>
                    <a:gd name="T32" fmla="*/ 0 w 837"/>
                    <a:gd name="T33" fmla="*/ 0 h 797"/>
                    <a:gd name="T34" fmla="*/ 0 w 837"/>
                    <a:gd name="T35" fmla="*/ 0 h 797"/>
                    <a:gd name="T36" fmla="*/ 0 w 837"/>
                    <a:gd name="T37" fmla="*/ 0 h 797"/>
                    <a:gd name="T38" fmla="*/ 0 w 837"/>
                    <a:gd name="T39" fmla="*/ 0 h 797"/>
                    <a:gd name="T40" fmla="*/ 0 w 837"/>
                    <a:gd name="T41" fmla="*/ 0 h 797"/>
                    <a:gd name="T42" fmla="*/ 0 w 837"/>
                    <a:gd name="T43" fmla="*/ 0 h 797"/>
                    <a:gd name="T44" fmla="*/ 0 w 837"/>
                    <a:gd name="T45" fmla="*/ 0 h 797"/>
                    <a:gd name="T46" fmla="*/ 0 w 837"/>
                    <a:gd name="T47" fmla="*/ 0 h 797"/>
                    <a:gd name="T48" fmla="*/ 0 w 837"/>
                    <a:gd name="T49" fmla="*/ 0 h 797"/>
                    <a:gd name="T50" fmla="*/ 0 w 837"/>
                    <a:gd name="T51" fmla="*/ 0 h 797"/>
                    <a:gd name="T52" fmla="*/ 0 w 837"/>
                    <a:gd name="T53" fmla="*/ 0 h 797"/>
                    <a:gd name="T54" fmla="*/ 0 w 837"/>
                    <a:gd name="T55" fmla="*/ 0 h 797"/>
                    <a:gd name="T56" fmla="*/ 0 w 837"/>
                    <a:gd name="T57" fmla="*/ 0 h 797"/>
                    <a:gd name="T58" fmla="*/ 0 w 837"/>
                    <a:gd name="T59" fmla="*/ 0 h 797"/>
                    <a:gd name="T60" fmla="*/ 0 w 837"/>
                    <a:gd name="T61" fmla="*/ 0 h 797"/>
                    <a:gd name="T62" fmla="*/ 0 w 837"/>
                    <a:gd name="T63" fmla="*/ 0 h 797"/>
                    <a:gd name="T64" fmla="*/ 0 w 837"/>
                    <a:gd name="T65" fmla="*/ 0 h 797"/>
                    <a:gd name="T66" fmla="*/ 0 w 837"/>
                    <a:gd name="T67" fmla="*/ 0 h 797"/>
                    <a:gd name="T68" fmla="*/ 0 w 837"/>
                    <a:gd name="T69" fmla="*/ 0 h 797"/>
                    <a:gd name="T70" fmla="*/ 0 w 837"/>
                    <a:gd name="T71" fmla="*/ 0 h 797"/>
                    <a:gd name="T72" fmla="*/ 0 w 837"/>
                    <a:gd name="T73" fmla="*/ 0 h 797"/>
                    <a:gd name="T74" fmla="*/ 0 w 837"/>
                    <a:gd name="T75" fmla="*/ 0 h 797"/>
                    <a:gd name="T76" fmla="*/ 0 w 837"/>
                    <a:gd name="T77" fmla="*/ 0 h 797"/>
                    <a:gd name="T78" fmla="*/ 0 w 837"/>
                    <a:gd name="T79" fmla="*/ 0 h 797"/>
                    <a:gd name="T80" fmla="*/ 0 w 837"/>
                    <a:gd name="T81" fmla="*/ 0 h 797"/>
                    <a:gd name="T82" fmla="*/ 0 w 837"/>
                    <a:gd name="T83" fmla="*/ 0 h 797"/>
                    <a:gd name="T84" fmla="*/ 0 w 837"/>
                    <a:gd name="T85" fmla="*/ 0 h 7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7"/>
                    <a:gd name="T131" fmla="*/ 837 w 837"/>
                    <a:gd name="T132" fmla="*/ 797 h 79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7">
                      <a:moveTo>
                        <a:pt x="403" y="290"/>
                      </a:moveTo>
                      <a:lnTo>
                        <a:pt x="565" y="405"/>
                      </a:lnTo>
                      <a:lnTo>
                        <a:pt x="709" y="257"/>
                      </a:lnTo>
                      <a:lnTo>
                        <a:pt x="722" y="252"/>
                      </a:lnTo>
                      <a:lnTo>
                        <a:pt x="753" y="242"/>
                      </a:lnTo>
                      <a:lnTo>
                        <a:pt x="770" y="239"/>
                      </a:lnTo>
                      <a:lnTo>
                        <a:pt x="787" y="238"/>
                      </a:lnTo>
                      <a:lnTo>
                        <a:pt x="795" y="238"/>
                      </a:lnTo>
                      <a:lnTo>
                        <a:pt x="803" y="240"/>
                      </a:lnTo>
                      <a:lnTo>
                        <a:pt x="810" y="243"/>
                      </a:lnTo>
                      <a:lnTo>
                        <a:pt x="815" y="247"/>
                      </a:lnTo>
                      <a:lnTo>
                        <a:pt x="825" y="259"/>
                      </a:lnTo>
                      <a:lnTo>
                        <a:pt x="831" y="264"/>
                      </a:lnTo>
                      <a:lnTo>
                        <a:pt x="833" y="271"/>
                      </a:lnTo>
                      <a:lnTo>
                        <a:pt x="835" y="277"/>
                      </a:lnTo>
                      <a:lnTo>
                        <a:pt x="836" y="285"/>
                      </a:lnTo>
                      <a:lnTo>
                        <a:pt x="837" y="302"/>
                      </a:lnTo>
                      <a:lnTo>
                        <a:pt x="835" y="319"/>
                      </a:lnTo>
                      <a:lnTo>
                        <a:pt x="828" y="349"/>
                      </a:lnTo>
                      <a:lnTo>
                        <a:pt x="823" y="363"/>
                      </a:lnTo>
                      <a:lnTo>
                        <a:pt x="633" y="540"/>
                      </a:lnTo>
                      <a:lnTo>
                        <a:pt x="353" y="797"/>
                      </a:lnTo>
                      <a:lnTo>
                        <a:pt x="0" y="529"/>
                      </a:lnTo>
                      <a:lnTo>
                        <a:pt x="275" y="207"/>
                      </a:lnTo>
                      <a:lnTo>
                        <a:pt x="381" y="37"/>
                      </a:lnTo>
                      <a:lnTo>
                        <a:pt x="391" y="28"/>
                      </a:lnTo>
                      <a:lnTo>
                        <a:pt x="418" y="12"/>
                      </a:lnTo>
                      <a:lnTo>
                        <a:pt x="435" y="5"/>
                      </a:lnTo>
                      <a:lnTo>
                        <a:pt x="451" y="1"/>
                      </a:lnTo>
                      <a:lnTo>
                        <a:pt x="458" y="0"/>
                      </a:lnTo>
                      <a:lnTo>
                        <a:pt x="465" y="1"/>
                      </a:lnTo>
                      <a:lnTo>
                        <a:pt x="473" y="3"/>
                      </a:lnTo>
                      <a:lnTo>
                        <a:pt x="480" y="7"/>
                      </a:lnTo>
                      <a:lnTo>
                        <a:pt x="491" y="15"/>
                      </a:lnTo>
                      <a:lnTo>
                        <a:pt x="497" y="20"/>
                      </a:lnTo>
                      <a:lnTo>
                        <a:pt x="501" y="25"/>
                      </a:lnTo>
                      <a:lnTo>
                        <a:pt x="505" y="33"/>
                      </a:lnTo>
                      <a:lnTo>
                        <a:pt x="507" y="40"/>
                      </a:lnTo>
                      <a:lnTo>
                        <a:pt x="511" y="57"/>
                      </a:lnTo>
                      <a:lnTo>
                        <a:pt x="513" y="74"/>
                      </a:lnTo>
                      <a:lnTo>
                        <a:pt x="511" y="104"/>
                      </a:lnTo>
                      <a:lnTo>
                        <a:pt x="509" y="119"/>
                      </a:lnTo>
                      <a:lnTo>
                        <a:pt x="403" y="290"/>
                      </a:lnTo>
                      <a:close/>
                    </a:path>
                  </a:pathLst>
                </a:custGeom>
                <a:solidFill>
                  <a:srgbClr val="75C5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79" name="Freeform 2466"/>
                <p:cNvSpPr>
                  <a:spLocks/>
                </p:cNvSpPr>
                <p:nvPr/>
              </p:nvSpPr>
              <p:spPr bwMode="auto">
                <a:xfrm>
                  <a:off x="1887" y="2479"/>
                  <a:ext cx="210" cy="199"/>
                </a:xfrm>
                <a:custGeom>
                  <a:avLst/>
                  <a:gdLst>
                    <a:gd name="T0" fmla="*/ 0 w 837"/>
                    <a:gd name="T1" fmla="*/ 0 h 797"/>
                    <a:gd name="T2" fmla="*/ 0 w 837"/>
                    <a:gd name="T3" fmla="*/ 0 h 797"/>
                    <a:gd name="T4" fmla="*/ 0 w 837"/>
                    <a:gd name="T5" fmla="*/ 0 h 797"/>
                    <a:gd name="T6" fmla="*/ 0 w 837"/>
                    <a:gd name="T7" fmla="*/ 0 h 797"/>
                    <a:gd name="T8" fmla="*/ 0 w 837"/>
                    <a:gd name="T9" fmla="*/ 0 h 797"/>
                    <a:gd name="T10" fmla="*/ 0 w 837"/>
                    <a:gd name="T11" fmla="*/ 0 h 797"/>
                    <a:gd name="T12" fmla="*/ 0 w 837"/>
                    <a:gd name="T13" fmla="*/ 0 h 797"/>
                    <a:gd name="T14" fmla="*/ 0 w 837"/>
                    <a:gd name="T15" fmla="*/ 0 h 797"/>
                    <a:gd name="T16" fmla="*/ 0 w 837"/>
                    <a:gd name="T17" fmla="*/ 0 h 797"/>
                    <a:gd name="T18" fmla="*/ 0 w 837"/>
                    <a:gd name="T19" fmla="*/ 0 h 797"/>
                    <a:gd name="T20" fmla="*/ 0 w 837"/>
                    <a:gd name="T21" fmla="*/ 0 h 797"/>
                    <a:gd name="T22" fmla="*/ 0 w 837"/>
                    <a:gd name="T23" fmla="*/ 0 h 797"/>
                    <a:gd name="T24" fmla="*/ 0 w 837"/>
                    <a:gd name="T25" fmla="*/ 0 h 797"/>
                    <a:gd name="T26" fmla="*/ 0 w 837"/>
                    <a:gd name="T27" fmla="*/ 0 h 797"/>
                    <a:gd name="T28" fmla="*/ 0 w 837"/>
                    <a:gd name="T29" fmla="*/ 0 h 797"/>
                    <a:gd name="T30" fmla="*/ 0 w 837"/>
                    <a:gd name="T31" fmla="*/ 0 h 797"/>
                    <a:gd name="T32" fmla="*/ 0 w 837"/>
                    <a:gd name="T33" fmla="*/ 0 h 797"/>
                    <a:gd name="T34" fmla="*/ 0 w 837"/>
                    <a:gd name="T35" fmla="*/ 0 h 797"/>
                    <a:gd name="T36" fmla="*/ 0 w 837"/>
                    <a:gd name="T37" fmla="*/ 0 h 797"/>
                    <a:gd name="T38" fmla="*/ 0 w 837"/>
                    <a:gd name="T39" fmla="*/ 0 h 797"/>
                    <a:gd name="T40" fmla="*/ 0 w 837"/>
                    <a:gd name="T41" fmla="*/ 0 h 797"/>
                    <a:gd name="T42" fmla="*/ 0 w 837"/>
                    <a:gd name="T43" fmla="*/ 0 h 797"/>
                    <a:gd name="T44" fmla="*/ 0 w 837"/>
                    <a:gd name="T45" fmla="*/ 0 h 797"/>
                    <a:gd name="T46" fmla="*/ 0 w 837"/>
                    <a:gd name="T47" fmla="*/ 0 h 797"/>
                    <a:gd name="T48" fmla="*/ 0 w 837"/>
                    <a:gd name="T49" fmla="*/ 0 h 797"/>
                    <a:gd name="T50" fmla="*/ 0 w 837"/>
                    <a:gd name="T51" fmla="*/ 0 h 797"/>
                    <a:gd name="T52" fmla="*/ 0 w 837"/>
                    <a:gd name="T53" fmla="*/ 0 h 797"/>
                    <a:gd name="T54" fmla="*/ 0 w 837"/>
                    <a:gd name="T55" fmla="*/ 0 h 797"/>
                    <a:gd name="T56" fmla="*/ 0 w 837"/>
                    <a:gd name="T57" fmla="*/ 0 h 797"/>
                    <a:gd name="T58" fmla="*/ 0 w 837"/>
                    <a:gd name="T59" fmla="*/ 0 h 797"/>
                    <a:gd name="T60" fmla="*/ 0 w 837"/>
                    <a:gd name="T61" fmla="*/ 0 h 797"/>
                    <a:gd name="T62" fmla="*/ 0 w 837"/>
                    <a:gd name="T63" fmla="*/ 0 h 797"/>
                    <a:gd name="T64" fmla="*/ 0 w 837"/>
                    <a:gd name="T65" fmla="*/ 0 h 797"/>
                    <a:gd name="T66" fmla="*/ 0 w 837"/>
                    <a:gd name="T67" fmla="*/ 0 h 797"/>
                    <a:gd name="T68" fmla="*/ 0 w 837"/>
                    <a:gd name="T69" fmla="*/ 0 h 797"/>
                    <a:gd name="T70" fmla="*/ 0 w 837"/>
                    <a:gd name="T71" fmla="*/ 0 h 797"/>
                    <a:gd name="T72" fmla="*/ 0 w 837"/>
                    <a:gd name="T73" fmla="*/ 0 h 797"/>
                    <a:gd name="T74" fmla="*/ 0 w 837"/>
                    <a:gd name="T75" fmla="*/ 0 h 797"/>
                    <a:gd name="T76" fmla="*/ 0 w 837"/>
                    <a:gd name="T77" fmla="*/ 0 h 797"/>
                    <a:gd name="T78" fmla="*/ 0 w 837"/>
                    <a:gd name="T79" fmla="*/ 0 h 797"/>
                    <a:gd name="T80" fmla="*/ 0 w 837"/>
                    <a:gd name="T81" fmla="*/ 0 h 797"/>
                    <a:gd name="T82" fmla="*/ 0 w 837"/>
                    <a:gd name="T83" fmla="*/ 0 h 797"/>
                    <a:gd name="T84" fmla="*/ 0 w 837"/>
                    <a:gd name="T85" fmla="*/ 0 h 7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7"/>
                    <a:gd name="T131" fmla="*/ 837 w 837"/>
                    <a:gd name="T132" fmla="*/ 797 h 79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7">
                      <a:moveTo>
                        <a:pt x="403" y="290"/>
                      </a:moveTo>
                      <a:lnTo>
                        <a:pt x="565" y="405"/>
                      </a:lnTo>
                      <a:lnTo>
                        <a:pt x="709" y="257"/>
                      </a:lnTo>
                      <a:lnTo>
                        <a:pt x="722" y="252"/>
                      </a:lnTo>
                      <a:lnTo>
                        <a:pt x="753" y="242"/>
                      </a:lnTo>
                      <a:lnTo>
                        <a:pt x="770" y="239"/>
                      </a:lnTo>
                      <a:lnTo>
                        <a:pt x="787" y="238"/>
                      </a:lnTo>
                      <a:lnTo>
                        <a:pt x="795" y="238"/>
                      </a:lnTo>
                      <a:lnTo>
                        <a:pt x="803" y="240"/>
                      </a:lnTo>
                      <a:lnTo>
                        <a:pt x="810" y="243"/>
                      </a:lnTo>
                      <a:lnTo>
                        <a:pt x="815" y="247"/>
                      </a:lnTo>
                      <a:lnTo>
                        <a:pt x="825" y="259"/>
                      </a:lnTo>
                      <a:lnTo>
                        <a:pt x="831" y="264"/>
                      </a:lnTo>
                      <a:lnTo>
                        <a:pt x="833" y="271"/>
                      </a:lnTo>
                      <a:lnTo>
                        <a:pt x="835" y="277"/>
                      </a:lnTo>
                      <a:lnTo>
                        <a:pt x="836" y="285"/>
                      </a:lnTo>
                      <a:lnTo>
                        <a:pt x="837" y="302"/>
                      </a:lnTo>
                      <a:lnTo>
                        <a:pt x="835" y="319"/>
                      </a:lnTo>
                      <a:lnTo>
                        <a:pt x="828" y="349"/>
                      </a:lnTo>
                      <a:lnTo>
                        <a:pt x="823" y="363"/>
                      </a:lnTo>
                      <a:lnTo>
                        <a:pt x="633" y="540"/>
                      </a:lnTo>
                      <a:lnTo>
                        <a:pt x="353" y="797"/>
                      </a:lnTo>
                      <a:lnTo>
                        <a:pt x="0" y="529"/>
                      </a:lnTo>
                      <a:lnTo>
                        <a:pt x="275" y="207"/>
                      </a:lnTo>
                      <a:lnTo>
                        <a:pt x="381" y="37"/>
                      </a:lnTo>
                      <a:lnTo>
                        <a:pt x="391" y="28"/>
                      </a:lnTo>
                      <a:lnTo>
                        <a:pt x="418" y="12"/>
                      </a:lnTo>
                      <a:lnTo>
                        <a:pt x="435" y="5"/>
                      </a:lnTo>
                      <a:lnTo>
                        <a:pt x="451" y="1"/>
                      </a:lnTo>
                      <a:lnTo>
                        <a:pt x="458" y="0"/>
                      </a:lnTo>
                      <a:lnTo>
                        <a:pt x="465" y="1"/>
                      </a:lnTo>
                      <a:lnTo>
                        <a:pt x="473" y="3"/>
                      </a:lnTo>
                      <a:lnTo>
                        <a:pt x="480" y="7"/>
                      </a:lnTo>
                      <a:lnTo>
                        <a:pt x="491" y="15"/>
                      </a:lnTo>
                      <a:lnTo>
                        <a:pt x="497" y="20"/>
                      </a:lnTo>
                      <a:lnTo>
                        <a:pt x="501" y="25"/>
                      </a:lnTo>
                      <a:lnTo>
                        <a:pt x="505" y="33"/>
                      </a:lnTo>
                      <a:lnTo>
                        <a:pt x="507" y="40"/>
                      </a:lnTo>
                      <a:lnTo>
                        <a:pt x="511" y="57"/>
                      </a:lnTo>
                      <a:lnTo>
                        <a:pt x="513" y="74"/>
                      </a:lnTo>
                      <a:lnTo>
                        <a:pt x="511" y="104"/>
                      </a:lnTo>
                      <a:lnTo>
                        <a:pt x="509" y="119"/>
                      </a:lnTo>
                      <a:lnTo>
                        <a:pt x="403" y="29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80" name="Freeform 2467"/>
                <p:cNvSpPr>
                  <a:spLocks/>
                </p:cNvSpPr>
                <p:nvPr/>
              </p:nvSpPr>
              <p:spPr bwMode="auto">
                <a:xfrm>
                  <a:off x="2069" y="2568"/>
                  <a:ext cx="209" cy="199"/>
                </a:xfrm>
                <a:custGeom>
                  <a:avLst/>
                  <a:gdLst>
                    <a:gd name="T0" fmla="*/ 0 w 837"/>
                    <a:gd name="T1" fmla="*/ 0 h 796"/>
                    <a:gd name="T2" fmla="*/ 0 w 837"/>
                    <a:gd name="T3" fmla="*/ 0 h 796"/>
                    <a:gd name="T4" fmla="*/ 0 w 837"/>
                    <a:gd name="T5" fmla="*/ 0 h 796"/>
                    <a:gd name="T6" fmla="*/ 0 w 837"/>
                    <a:gd name="T7" fmla="*/ 0 h 796"/>
                    <a:gd name="T8" fmla="*/ 0 w 837"/>
                    <a:gd name="T9" fmla="*/ 0 h 796"/>
                    <a:gd name="T10" fmla="*/ 0 w 837"/>
                    <a:gd name="T11" fmla="*/ 0 h 796"/>
                    <a:gd name="T12" fmla="*/ 0 w 837"/>
                    <a:gd name="T13" fmla="*/ 0 h 796"/>
                    <a:gd name="T14" fmla="*/ 0 w 837"/>
                    <a:gd name="T15" fmla="*/ 0 h 796"/>
                    <a:gd name="T16" fmla="*/ 0 w 837"/>
                    <a:gd name="T17" fmla="*/ 0 h 796"/>
                    <a:gd name="T18" fmla="*/ 0 w 837"/>
                    <a:gd name="T19" fmla="*/ 0 h 796"/>
                    <a:gd name="T20" fmla="*/ 0 w 837"/>
                    <a:gd name="T21" fmla="*/ 0 h 796"/>
                    <a:gd name="T22" fmla="*/ 0 w 837"/>
                    <a:gd name="T23" fmla="*/ 0 h 796"/>
                    <a:gd name="T24" fmla="*/ 0 w 837"/>
                    <a:gd name="T25" fmla="*/ 0 h 796"/>
                    <a:gd name="T26" fmla="*/ 0 w 837"/>
                    <a:gd name="T27" fmla="*/ 0 h 796"/>
                    <a:gd name="T28" fmla="*/ 0 w 837"/>
                    <a:gd name="T29" fmla="*/ 0 h 796"/>
                    <a:gd name="T30" fmla="*/ 0 w 837"/>
                    <a:gd name="T31" fmla="*/ 0 h 796"/>
                    <a:gd name="T32" fmla="*/ 0 w 837"/>
                    <a:gd name="T33" fmla="*/ 0 h 796"/>
                    <a:gd name="T34" fmla="*/ 0 w 837"/>
                    <a:gd name="T35" fmla="*/ 0 h 796"/>
                    <a:gd name="T36" fmla="*/ 0 w 837"/>
                    <a:gd name="T37" fmla="*/ 0 h 796"/>
                    <a:gd name="T38" fmla="*/ 0 w 837"/>
                    <a:gd name="T39" fmla="*/ 0 h 796"/>
                    <a:gd name="T40" fmla="*/ 0 w 837"/>
                    <a:gd name="T41" fmla="*/ 0 h 796"/>
                    <a:gd name="T42" fmla="*/ 0 w 837"/>
                    <a:gd name="T43" fmla="*/ 0 h 796"/>
                    <a:gd name="T44" fmla="*/ 0 w 837"/>
                    <a:gd name="T45" fmla="*/ 0 h 796"/>
                    <a:gd name="T46" fmla="*/ 0 w 837"/>
                    <a:gd name="T47" fmla="*/ 0 h 796"/>
                    <a:gd name="T48" fmla="*/ 0 w 837"/>
                    <a:gd name="T49" fmla="*/ 0 h 796"/>
                    <a:gd name="T50" fmla="*/ 0 w 837"/>
                    <a:gd name="T51" fmla="*/ 0 h 796"/>
                    <a:gd name="T52" fmla="*/ 0 w 837"/>
                    <a:gd name="T53" fmla="*/ 0 h 796"/>
                    <a:gd name="T54" fmla="*/ 0 w 837"/>
                    <a:gd name="T55" fmla="*/ 0 h 796"/>
                    <a:gd name="T56" fmla="*/ 0 w 837"/>
                    <a:gd name="T57" fmla="*/ 0 h 796"/>
                    <a:gd name="T58" fmla="*/ 0 w 837"/>
                    <a:gd name="T59" fmla="*/ 0 h 796"/>
                    <a:gd name="T60" fmla="*/ 0 w 837"/>
                    <a:gd name="T61" fmla="*/ 0 h 796"/>
                    <a:gd name="T62" fmla="*/ 0 w 837"/>
                    <a:gd name="T63" fmla="*/ 0 h 796"/>
                    <a:gd name="T64" fmla="*/ 0 w 837"/>
                    <a:gd name="T65" fmla="*/ 0 h 796"/>
                    <a:gd name="T66" fmla="*/ 0 w 837"/>
                    <a:gd name="T67" fmla="*/ 0 h 796"/>
                    <a:gd name="T68" fmla="*/ 0 w 837"/>
                    <a:gd name="T69" fmla="*/ 0 h 796"/>
                    <a:gd name="T70" fmla="*/ 0 w 837"/>
                    <a:gd name="T71" fmla="*/ 0 h 796"/>
                    <a:gd name="T72" fmla="*/ 0 w 837"/>
                    <a:gd name="T73" fmla="*/ 0 h 796"/>
                    <a:gd name="T74" fmla="*/ 0 w 837"/>
                    <a:gd name="T75" fmla="*/ 0 h 796"/>
                    <a:gd name="T76" fmla="*/ 0 w 837"/>
                    <a:gd name="T77" fmla="*/ 0 h 796"/>
                    <a:gd name="T78" fmla="*/ 0 w 837"/>
                    <a:gd name="T79" fmla="*/ 0 h 796"/>
                    <a:gd name="T80" fmla="*/ 0 w 837"/>
                    <a:gd name="T81" fmla="*/ 0 h 796"/>
                    <a:gd name="T82" fmla="*/ 0 w 837"/>
                    <a:gd name="T83" fmla="*/ 0 h 796"/>
                    <a:gd name="T84" fmla="*/ 0 w 837"/>
                    <a:gd name="T85" fmla="*/ 0 h 79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6"/>
                    <a:gd name="T131" fmla="*/ 837 w 837"/>
                    <a:gd name="T132" fmla="*/ 796 h 79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6">
                      <a:moveTo>
                        <a:pt x="435" y="290"/>
                      </a:moveTo>
                      <a:lnTo>
                        <a:pt x="272" y="406"/>
                      </a:lnTo>
                      <a:lnTo>
                        <a:pt x="128" y="258"/>
                      </a:lnTo>
                      <a:lnTo>
                        <a:pt x="115" y="251"/>
                      </a:lnTo>
                      <a:lnTo>
                        <a:pt x="85" y="242"/>
                      </a:lnTo>
                      <a:lnTo>
                        <a:pt x="68" y="238"/>
                      </a:lnTo>
                      <a:lnTo>
                        <a:pt x="51" y="237"/>
                      </a:lnTo>
                      <a:lnTo>
                        <a:pt x="43" y="238"/>
                      </a:lnTo>
                      <a:lnTo>
                        <a:pt x="35" y="239"/>
                      </a:lnTo>
                      <a:lnTo>
                        <a:pt x="28" y="242"/>
                      </a:lnTo>
                      <a:lnTo>
                        <a:pt x="23" y="247"/>
                      </a:lnTo>
                      <a:lnTo>
                        <a:pt x="12" y="258"/>
                      </a:lnTo>
                      <a:lnTo>
                        <a:pt x="7" y="263"/>
                      </a:lnTo>
                      <a:lnTo>
                        <a:pt x="4" y="270"/>
                      </a:lnTo>
                      <a:lnTo>
                        <a:pt x="2" y="278"/>
                      </a:lnTo>
                      <a:lnTo>
                        <a:pt x="2" y="286"/>
                      </a:lnTo>
                      <a:lnTo>
                        <a:pt x="0" y="301"/>
                      </a:lnTo>
                      <a:lnTo>
                        <a:pt x="3" y="319"/>
                      </a:lnTo>
                      <a:lnTo>
                        <a:pt x="10" y="349"/>
                      </a:lnTo>
                      <a:lnTo>
                        <a:pt x="15" y="362"/>
                      </a:lnTo>
                      <a:lnTo>
                        <a:pt x="205" y="539"/>
                      </a:lnTo>
                      <a:lnTo>
                        <a:pt x="485" y="796"/>
                      </a:lnTo>
                      <a:lnTo>
                        <a:pt x="837" y="528"/>
                      </a:lnTo>
                      <a:lnTo>
                        <a:pt x="563" y="206"/>
                      </a:lnTo>
                      <a:lnTo>
                        <a:pt x="457" y="36"/>
                      </a:lnTo>
                      <a:lnTo>
                        <a:pt x="447" y="27"/>
                      </a:lnTo>
                      <a:lnTo>
                        <a:pt x="419" y="12"/>
                      </a:lnTo>
                      <a:lnTo>
                        <a:pt x="403" y="4"/>
                      </a:lnTo>
                      <a:lnTo>
                        <a:pt x="387" y="0"/>
                      </a:lnTo>
                      <a:lnTo>
                        <a:pt x="379" y="0"/>
                      </a:lnTo>
                      <a:lnTo>
                        <a:pt x="373" y="0"/>
                      </a:lnTo>
                      <a:lnTo>
                        <a:pt x="365" y="3"/>
                      </a:lnTo>
                      <a:lnTo>
                        <a:pt x="358" y="6"/>
                      </a:lnTo>
                      <a:lnTo>
                        <a:pt x="346" y="15"/>
                      </a:lnTo>
                      <a:lnTo>
                        <a:pt x="341" y="19"/>
                      </a:lnTo>
                      <a:lnTo>
                        <a:pt x="337" y="26"/>
                      </a:lnTo>
                      <a:lnTo>
                        <a:pt x="333" y="32"/>
                      </a:lnTo>
                      <a:lnTo>
                        <a:pt x="330" y="40"/>
                      </a:lnTo>
                      <a:lnTo>
                        <a:pt x="326" y="57"/>
                      </a:lnTo>
                      <a:lnTo>
                        <a:pt x="325" y="74"/>
                      </a:lnTo>
                      <a:lnTo>
                        <a:pt x="326" y="105"/>
                      </a:lnTo>
                      <a:lnTo>
                        <a:pt x="328" y="119"/>
                      </a:lnTo>
                      <a:lnTo>
                        <a:pt x="435" y="290"/>
                      </a:lnTo>
                      <a:close/>
                    </a:path>
                  </a:pathLst>
                </a:custGeom>
                <a:solidFill>
                  <a:srgbClr val="75C5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  <p:sp>
              <p:nvSpPr>
                <p:cNvPr id="455881" name="Freeform 2468"/>
                <p:cNvSpPr>
                  <a:spLocks/>
                </p:cNvSpPr>
                <p:nvPr/>
              </p:nvSpPr>
              <p:spPr bwMode="auto">
                <a:xfrm>
                  <a:off x="2069" y="2568"/>
                  <a:ext cx="209" cy="199"/>
                </a:xfrm>
                <a:custGeom>
                  <a:avLst/>
                  <a:gdLst>
                    <a:gd name="T0" fmla="*/ 0 w 837"/>
                    <a:gd name="T1" fmla="*/ 0 h 796"/>
                    <a:gd name="T2" fmla="*/ 0 w 837"/>
                    <a:gd name="T3" fmla="*/ 0 h 796"/>
                    <a:gd name="T4" fmla="*/ 0 w 837"/>
                    <a:gd name="T5" fmla="*/ 0 h 796"/>
                    <a:gd name="T6" fmla="*/ 0 w 837"/>
                    <a:gd name="T7" fmla="*/ 0 h 796"/>
                    <a:gd name="T8" fmla="*/ 0 w 837"/>
                    <a:gd name="T9" fmla="*/ 0 h 796"/>
                    <a:gd name="T10" fmla="*/ 0 w 837"/>
                    <a:gd name="T11" fmla="*/ 0 h 796"/>
                    <a:gd name="T12" fmla="*/ 0 w 837"/>
                    <a:gd name="T13" fmla="*/ 0 h 796"/>
                    <a:gd name="T14" fmla="*/ 0 w 837"/>
                    <a:gd name="T15" fmla="*/ 0 h 796"/>
                    <a:gd name="T16" fmla="*/ 0 w 837"/>
                    <a:gd name="T17" fmla="*/ 0 h 796"/>
                    <a:gd name="T18" fmla="*/ 0 w 837"/>
                    <a:gd name="T19" fmla="*/ 0 h 796"/>
                    <a:gd name="T20" fmla="*/ 0 w 837"/>
                    <a:gd name="T21" fmla="*/ 0 h 796"/>
                    <a:gd name="T22" fmla="*/ 0 w 837"/>
                    <a:gd name="T23" fmla="*/ 0 h 796"/>
                    <a:gd name="T24" fmla="*/ 0 w 837"/>
                    <a:gd name="T25" fmla="*/ 0 h 796"/>
                    <a:gd name="T26" fmla="*/ 0 w 837"/>
                    <a:gd name="T27" fmla="*/ 0 h 796"/>
                    <a:gd name="T28" fmla="*/ 0 w 837"/>
                    <a:gd name="T29" fmla="*/ 0 h 796"/>
                    <a:gd name="T30" fmla="*/ 0 w 837"/>
                    <a:gd name="T31" fmla="*/ 0 h 796"/>
                    <a:gd name="T32" fmla="*/ 0 w 837"/>
                    <a:gd name="T33" fmla="*/ 0 h 796"/>
                    <a:gd name="T34" fmla="*/ 0 w 837"/>
                    <a:gd name="T35" fmla="*/ 0 h 796"/>
                    <a:gd name="T36" fmla="*/ 0 w 837"/>
                    <a:gd name="T37" fmla="*/ 0 h 796"/>
                    <a:gd name="T38" fmla="*/ 0 w 837"/>
                    <a:gd name="T39" fmla="*/ 0 h 796"/>
                    <a:gd name="T40" fmla="*/ 0 w 837"/>
                    <a:gd name="T41" fmla="*/ 0 h 796"/>
                    <a:gd name="T42" fmla="*/ 0 w 837"/>
                    <a:gd name="T43" fmla="*/ 0 h 796"/>
                    <a:gd name="T44" fmla="*/ 0 w 837"/>
                    <a:gd name="T45" fmla="*/ 0 h 796"/>
                    <a:gd name="T46" fmla="*/ 0 w 837"/>
                    <a:gd name="T47" fmla="*/ 0 h 796"/>
                    <a:gd name="T48" fmla="*/ 0 w 837"/>
                    <a:gd name="T49" fmla="*/ 0 h 796"/>
                    <a:gd name="T50" fmla="*/ 0 w 837"/>
                    <a:gd name="T51" fmla="*/ 0 h 796"/>
                    <a:gd name="T52" fmla="*/ 0 w 837"/>
                    <a:gd name="T53" fmla="*/ 0 h 796"/>
                    <a:gd name="T54" fmla="*/ 0 w 837"/>
                    <a:gd name="T55" fmla="*/ 0 h 796"/>
                    <a:gd name="T56" fmla="*/ 0 w 837"/>
                    <a:gd name="T57" fmla="*/ 0 h 796"/>
                    <a:gd name="T58" fmla="*/ 0 w 837"/>
                    <a:gd name="T59" fmla="*/ 0 h 796"/>
                    <a:gd name="T60" fmla="*/ 0 w 837"/>
                    <a:gd name="T61" fmla="*/ 0 h 796"/>
                    <a:gd name="T62" fmla="*/ 0 w 837"/>
                    <a:gd name="T63" fmla="*/ 0 h 796"/>
                    <a:gd name="T64" fmla="*/ 0 w 837"/>
                    <a:gd name="T65" fmla="*/ 0 h 796"/>
                    <a:gd name="T66" fmla="*/ 0 w 837"/>
                    <a:gd name="T67" fmla="*/ 0 h 796"/>
                    <a:gd name="T68" fmla="*/ 0 w 837"/>
                    <a:gd name="T69" fmla="*/ 0 h 796"/>
                    <a:gd name="T70" fmla="*/ 0 w 837"/>
                    <a:gd name="T71" fmla="*/ 0 h 796"/>
                    <a:gd name="T72" fmla="*/ 0 w 837"/>
                    <a:gd name="T73" fmla="*/ 0 h 796"/>
                    <a:gd name="T74" fmla="*/ 0 w 837"/>
                    <a:gd name="T75" fmla="*/ 0 h 796"/>
                    <a:gd name="T76" fmla="*/ 0 w 837"/>
                    <a:gd name="T77" fmla="*/ 0 h 796"/>
                    <a:gd name="T78" fmla="*/ 0 w 837"/>
                    <a:gd name="T79" fmla="*/ 0 h 796"/>
                    <a:gd name="T80" fmla="*/ 0 w 837"/>
                    <a:gd name="T81" fmla="*/ 0 h 796"/>
                    <a:gd name="T82" fmla="*/ 0 w 837"/>
                    <a:gd name="T83" fmla="*/ 0 h 796"/>
                    <a:gd name="T84" fmla="*/ 0 w 837"/>
                    <a:gd name="T85" fmla="*/ 0 h 79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6"/>
                    <a:gd name="T131" fmla="*/ 837 w 837"/>
                    <a:gd name="T132" fmla="*/ 796 h 79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6">
                      <a:moveTo>
                        <a:pt x="435" y="290"/>
                      </a:moveTo>
                      <a:lnTo>
                        <a:pt x="272" y="406"/>
                      </a:lnTo>
                      <a:lnTo>
                        <a:pt x="128" y="258"/>
                      </a:lnTo>
                      <a:lnTo>
                        <a:pt x="115" y="251"/>
                      </a:lnTo>
                      <a:lnTo>
                        <a:pt x="85" y="242"/>
                      </a:lnTo>
                      <a:lnTo>
                        <a:pt x="68" y="238"/>
                      </a:lnTo>
                      <a:lnTo>
                        <a:pt x="51" y="237"/>
                      </a:lnTo>
                      <a:lnTo>
                        <a:pt x="43" y="238"/>
                      </a:lnTo>
                      <a:lnTo>
                        <a:pt x="35" y="239"/>
                      </a:lnTo>
                      <a:lnTo>
                        <a:pt x="28" y="242"/>
                      </a:lnTo>
                      <a:lnTo>
                        <a:pt x="23" y="247"/>
                      </a:lnTo>
                      <a:lnTo>
                        <a:pt x="12" y="258"/>
                      </a:lnTo>
                      <a:lnTo>
                        <a:pt x="7" y="263"/>
                      </a:lnTo>
                      <a:lnTo>
                        <a:pt x="4" y="270"/>
                      </a:lnTo>
                      <a:lnTo>
                        <a:pt x="2" y="278"/>
                      </a:lnTo>
                      <a:lnTo>
                        <a:pt x="2" y="286"/>
                      </a:lnTo>
                      <a:lnTo>
                        <a:pt x="0" y="301"/>
                      </a:lnTo>
                      <a:lnTo>
                        <a:pt x="3" y="319"/>
                      </a:lnTo>
                      <a:lnTo>
                        <a:pt x="10" y="349"/>
                      </a:lnTo>
                      <a:lnTo>
                        <a:pt x="15" y="362"/>
                      </a:lnTo>
                      <a:lnTo>
                        <a:pt x="205" y="539"/>
                      </a:lnTo>
                      <a:lnTo>
                        <a:pt x="485" y="796"/>
                      </a:lnTo>
                      <a:lnTo>
                        <a:pt x="837" y="528"/>
                      </a:lnTo>
                      <a:lnTo>
                        <a:pt x="563" y="206"/>
                      </a:lnTo>
                      <a:lnTo>
                        <a:pt x="457" y="36"/>
                      </a:lnTo>
                      <a:lnTo>
                        <a:pt x="447" y="27"/>
                      </a:lnTo>
                      <a:lnTo>
                        <a:pt x="419" y="12"/>
                      </a:lnTo>
                      <a:lnTo>
                        <a:pt x="403" y="4"/>
                      </a:lnTo>
                      <a:lnTo>
                        <a:pt x="387" y="0"/>
                      </a:lnTo>
                      <a:lnTo>
                        <a:pt x="379" y="0"/>
                      </a:lnTo>
                      <a:lnTo>
                        <a:pt x="373" y="0"/>
                      </a:lnTo>
                      <a:lnTo>
                        <a:pt x="365" y="3"/>
                      </a:lnTo>
                      <a:lnTo>
                        <a:pt x="358" y="6"/>
                      </a:lnTo>
                      <a:lnTo>
                        <a:pt x="346" y="15"/>
                      </a:lnTo>
                      <a:lnTo>
                        <a:pt x="341" y="19"/>
                      </a:lnTo>
                      <a:lnTo>
                        <a:pt x="337" y="26"/>
                      </a:lnTo>
                      <a:lnTo>
                        <a:pt x="333" y="32"/>
                      </a:lnTo>
                      <a:lnTo>
                        <a:pt x="330" y="40"/>
                      </a:lnTo>
                      <a:lnTo>
                        <a:pt x="326" y="57"/>
                      </a:lnTo>
                      <a:lnTo>
                        <a:pt x="325" y="74"/>
                      </a:lnTo>
                      <a:lnTo>
                        <a:pt x="326" y="105"/>
                      </a:lnTo>
                      <a:lnTo>
                        <a:pt x="328" y="119"/>
                      </a:lnTo>
                      <a:lnTo>
                        <a:pt x="435" y="29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/>
                </a:p>
              </p:txBody>
            </p:sp>
          </p:grpSp>
        </p:grpSp>
        <p:grpSp>
          <p:nvGrpSpPr>
            <p:cNvPr id="455882" name="Group 2469"/>
            <p:cNvGrpSpPr>
              <a:grpSpLocks/>
            </p:cNvGrpSpPr>
            <p:nvPr/>
          </p:nvGrpSpPr>
          <p:grpSpPr bwMode="auto">
            <a:xfrm>
              <a:off x="2453" y="1662"/>
              <a:ext cx="638" cy="1166"/>
              <a:chOff x="2453" y="1662"/>
              <a:chExt cx="638" cy="1166"/>
            </a:xfrm>
          </p:grpSpPr>
          <p:sp>
            <p:nvSpPr>
              <p:cNvPr id="455883" name="Rectangle 2470"/>
              <p:cNvSpPr>
                <a:spLocks noChangeArrowheads="1"/>
              </p:cNvSpPr>
              <p:nvPr/>
            </p:nvSpPr>
            <p:spPr bwMode="auto">
              <a:xfrm>
                <a:off x="2631" y="2673"/>
                <a:ext cx="361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>
                    <a:solidFill>
                      <a:srgbClr val="FFFFFF"/>
                    </a:solidFill>
                  </a:rPr>
                  <a:t>MHC II</a:t>
                </a:r>
                <a:endParaRPr lang="pt-BR" b="1"/>
              </a:p>
            </p:txBody>
          </p:sp>
          <p:sp>
            <p:nvSpPr>
              <p:cNvPr id="455884" name="Freeform 2471"/>
              <p:cNvSpPr>
                <a:spLocks/>
              </p:cNvSpPr>
              <p:nvPr/>
            </p:nvSpPr>
            <p:spPr bwMode="auto">
              <a:xfrm>
                <a:off x="2935" y="2505"/>
                <a:ext cx="106" cy="80"/>
              </a:xfrm>
              <a:custGeom>
                <a:avLst/>
                <a:gdLst>
                  <a:gd name="T0" fmla="*/ 0 w 426"/>
                  <a:gd name="T1" fmla="*/ 0 h 318"/>
                  <a:gd name="T2" fmla="*/ 0 w 426"/>
                  <a:gd name="T3" fmla="*/ 0 h 318"/>
                  <a:gd name="T4" fmla="*/ 0 w 426"/>
                  <a:gd name="T5" fmla="*/ 0 h 318"/>
                  <a:gd name="T6" fmla="*/ 0 w 426"/>
                  <a:gd name="T7" fmla="*/ 0 h 318"/>
                  <a:gd name="T8" fmla="*/ 0 w 426"/>
                  <a:gd name="T9" fmla="*/ 0 h 3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6"/>
                  <a:gd name="T16" fmla="*/ 0 h 318"/>
                  <a:gd name="T17" fmla="*/ 426 w 426"/>
                  <a:gd name="T18" fmla="*/ 318 h 3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6" h="318">
                    <a:moveTo>
                      <a:pt x="426" y="269"/>
                    </a:moveTo>
                    <a:lnTo>
                      <a:pt x="34" y="0"/>
                    </a:lnTo>
                    <a:lnTo>
                      <a:pt x="0" y="50"/>
                    </a:lnTo>
                    <a:lnTo>
                      <a:pt x="393" y="318"/>
                    </a:lnTo>
                    <a:lnTo>
                      <a:pt x="426" y="26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85" name="Freeform 2472"/>
              <p:cNvSpPr>
                <a:spLocks/>
              </p:cNvSpPr>
              <p:nvPr/>
            </p:nvSpPr>
            <p:spPr bwMode="auto">
              <a:xfrm>
                <a:off x="3010" y="2543"/>
                <a:ext cx="81" cy="73"/>
              </a:xfrm>
              <a:custGeom>
                <a:avLst/>
                <a:gdLst>
                  <a:gd name="T0" fmla="*/ 0 w 325"/>
                  <a:gd name="T1" fmla="*/ 0 h 291"/>
                  <a:gd name="T2" fmla="*/ 0 w 325"/>
                  <a:gd name="T3" fmla="*/ 0 h 291"/>
                  <a:gd name="T4" fmla="*/ 0 w 325"/>
                  <a:gd name="T5" fmla="*/ 0 h 291"/>
                  <a:gd name="T6" fmla="*/ 0 w 325"/>
                  <a:gd name="T7" fmla="*/ 0 h 291"/>
                  <a:gd name="T8" fmla="*/ 0 w 325"/>
                  <a:gd name="T9" fmla="*/ 0 h 291"/>
                  <a:gd name="T10" fmla="*/ 0 w 325"/>
                  <a:gd name="T11" fmla="*/ 0 h 2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5"/>
                  <a:gd name="T19" fmla="*/ 0 h 291"/>
                  <a:gd name="T20" fmla="*/ 325 w 325"/>
                  <a:gd name="T21" fmla="*/ 291 h 2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5" h="291">
                    <a:moveTo>
                      <a:pt x="177" y="0"/>
                    </a:moveTo>
                    <a:lnTo>
                      <a:pt x="325" y="291"/>
                    </a:lnTo>
                    <a:lnTo>
                      <a:pt x="0" y="259"/>
                    </a:lnTo>
                    <a:lnTo>
                      <a:pt x="177" y="0"/>
                    </a:lnTo>
                    <a:lnTo>
                      <a:pt x="325" y="291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86" name="Freeform 2473"/>
              <p:cNvSpPr>
                <a:spLocks/>
              </p:cNvSpPr>
              <p:nvPr/>
            </p:nvSpPr>
            <p:spPr bwMode="auto">
              <a:xfrm>
                <a:off x="2993" y="2016"/>
                <a:ext cx="22" cy="139"/>
              </a:xfrm>
              <a:custGeom>
                <a:avLst/>
                <a:gdLst>
                  <a:gd name="T0" fmla="*/ 0 w 90"/>
                  <a:gd name="T1" fmla="*/ 0 h 554"/>
                  <a:gd name="T2" fmla="*/ 0 w 90"/>
                  <a:gd name="T3" fmla="*/ 0 h 554"/>
                  <a:gd name="T4" fmla="*/ 0 w 90"/>
                  <a:gd name="T5" fmla="*/ 0 h 554"/>
                  <a:gd name="T6" fmla="*/ 0 w 90"/>
                  <a:gd name="T7" fmla="*/ 0 h 554"/>
                  <a:gd name="T8" fmla="*/ 0 w 90"/>
                  <a:gd name="T9" fmla="*/ 0 h 5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554"/>
                  <a:gd name="T17" fmla="*/ 90 w 90"/>
                  <a:gd name="T18" fmla="*/ 554 h 5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554">
                    <a:moveTo>
                      <a:pt x="30" y="0"/>
                    </a:moveTo>
                    <a:lnTo>
                      <a:pt x="0" y="550"/>
                    </a:lnTo>
                    <a:lnTo>
                      <a:pt x="60" y="554"/>
                    </a:lnTo>
                    <a:lnTo>
                      <a:pt x="90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87" name="Freeform 2474"/>
              <p:cNvSpPr>
                <a:spLocks/>
              </p:cNvSpPr>
              <p:nvPr/>
            </p:nvSpPr>
            <p:spPr bwMode="auto">
              <a:xfrm>
                <a:off x="2968" y="1952"/>
                <a:ext cx="78" cy="73"/>
              </a:xfrm>
              <a:custGeom>
                <a:avLst/>
                <a:gdLst>
                  <a:gd name="T0" fmla="*/ 0 w 313"/>
                  <a:gd name="T1" fmla="*/ 0 h 294"/>
                  <a:gd name="T2" fmla="*/ 0 w 313"/>
                  <a:gd name="T3" fmla="*/ 0 h 294"/>
                  <a:gd name="T4" fmla="*/ 0 w 313"/>
                  <a:gd name="T5" fmla="*/ 0 h 294"/>
                  <a:gd name="T6" fmla="*/ 0 w 313"/>
                  <a:gd name="T7" fmla="*/ 0 h 294"/>
                  <a:gd name="T8" fmla="*/ 0 w 313"/>
                  <a:gd name="T9" fmla="*/ 0 h 294"/>
                  <a:gd name="T10" fmla="*/ 0 w 313"/>
                  <a:gd name="T11" fmla="*/ 0 h 2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3"/>
                  <a:gd name="T19" fmla="*/ 0 h 294"/>
                  <a:gd name="T20" fmla="*/ 313 w 313"/>
                  <a:gd name="T21" fmla="*/ 294 h 29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3" h="294">
                    <a:moveTo>
                      <a:pt x="0" y="277"/>
                    </a:moveTo>
                    <a:lnTo>
                      <a:pt x="173" y="0"/>
                    </a:lnTo>
                    <a:lnTo>
                      <a:pt x="313" y="294"/>
                    </a:lnTo>
                    <a:lnTo>
                      <a:pt x="0" y="277"/>
                    </a:lnTo>
                    <a:lnTo>
                      <a:pt x="173" y="0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88" name="Freeform 2475"/>
              <p:cNvSpPr>
                <a:spLocks/>
              </p:cNvSpPr>
              <p:nvPr/>
            </p:nvSpPr>
            <p:spPr bwMode="auto">
              <a:xfrm>
                <a:off x="2545" y="1975"/>
                <a:ext cx="228" cy="215"/>
              </a:xfrm>
              <a:custGeom>
                <a:avLst/>
                <a:gdLst>
                  <a:gd name="T0" fmla="*/ 0 w 915"/>
                  <a:gd name="T1" fmla="*/ 0 h 861"/>
                  <a:gd name="T2" fmla="*/ 0 w 915"/>
                  <a:gd name="T3" fmla="*/ 0 h 861"/>
                  <a:gd name="T4" fmla="*/ 0 w 915"/>
                  <a:gd name="T5" fmla="*/ 0 h 861"/>
                  <a:gd name="T6" fmla="*/ 0 w 915"/>
                  <a:gd name="T7" fmla="*/ 0 h 861"/>
                  <a:gd name="T8" fmla="*/ 0 w 915"/>
                  <a:gd name="T9" fmla="*/ 0 h 8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5"/>
                  <a:gd name="T16" fmla="*/ 0 h 861"/>
                  <a:gd name="T17" fmla="*/ 915 w 915"/>
                  <a:gd name="T18" fmla="*/ 861 h 8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5" h="861">
                    <a:moveTo>
                      <a:pt x="0" y="45"/>
                    </a:moveTo>
                    <a:lnTo>
                      <a:pt x="874" y="861"/>
                    </a:lnTo>
                    <a:lnTo>
                      <a:pt x="915" y="817"/>
                    </a:lnTo>
                    <a:lnTo>
                      <a:pt x="41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89" name="Freeform 2476"/>
              <p:cNvSpPr>
                <a:spLocks/>
              </p:cNvSpPr>
              <p:nvPr/>
            </p:nvSpPr>
            <p:spPr bwMode="auto">
              <a:xfrm>
                <a:off x="2502" y="1936"/>
                <a:ext cx="79" cy="77"/>
              </a:xfrm>
              <a:custGeom>
                <a:avLst/>
                <a:gdLst>
                  <a:gd name="T0" fmla="*/ 0 w 315"/>
                  <a:gd name="T1" fmla="*/ 0 h 311"/>
                  <a:gd name="T2" fmla="*/ 0 w 315"/>
                  <a:gd name="T3" fmla="*/ 0 h 311"/>
                  <a:gd name="T4" fmla="*/ 0 w 315"/>
                  <a:gd name="T5" fmla="*/ 0 h 311"/>
                  <a:gd name="T6" fmla="*/ 0 w 315"/>
                  <a:gd name="T7" fmla="*/ 0 h 311"/>
                  <a:gd name="T8" fmla="*/ 0 w 315"/>
                  <a:gd name="T9" fmla="*/ 0 h 311"/>
                  <a:gd name="T10" fmla="*/ 0 w 315"/>
                  <a:gd name="T11" fmla="*/ 0 h 3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5"/>
                  <a:gd name="T19" fmla="*/ 0 h 311"/>
                  <a:gd name="T20" fmla="*/ 315 w 315"/>
                  <a:gd name="T21" fmla="*/ 311 h 3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5" h="311">
                    <a:moveTo>
                      <a:pt x="100" y="311"/>
                    </a:moveTo>
                    <a:lnTo>
                      <a:pt x="0" y="0"/>
                    </a:lnTo>
                    <a:lnTo>
                      <a:pt x="315" y="81"/>
                    </a:lnTo>
                    <a:lnTo>
                      <a:pt x="100" y="311"/>
                    </a:lnTo>
                    <a:lnTo>
                      <a:pt x="0" y="0"/>
                    </a:lnTo>
                    <a:lnTo>
                      <a:pt x="100" y="311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0" name="Freeform 2477"/>
              <p:cNvSpPr>
                <a:spLocks/>
              </p:cNvSpPr>
              <p:nvPr/>
            </p:nvSpPr>
            <p:spPr bwMode="auto">
              <a:xfrm>
                <a:off x="2949" y="1694"/>
                <a:ext cx="65" cy="84"/>
              </a:xfrm>
              <a:custGeom>
                <a:avLst/>
                <a:gdLst>
                  <a:gd name="T0" fmla="*/ 0 w 259"/>
                  <a:gd name="T1" fmla="*/ 0 h 338"/>
                  <a:gd name="T2" fmla="*/ 0 w 259"/>
                  <a:gd name="T3" fmla="*/ 0 h 338"/>
                  <a:gd name="T4" fmla="*/ 0 w 259"/>
                  <a:gd name="T5" fmla="*/ 0 h 338"/>
                  <a:gd name="T6" fmla="*/ 0 w 259"/>
                  <a:gd name="T7" fmla="*/ 0 h 338"/>
                  <a:gd name="T8" fmla="*/ 0 w 259"/>
                  <a:gd name="T9" fmla="*/ 0 h 338"/>
                  <a:gd name="T10" fmla="*/ 0 w 259"/>
                  <a:gd name="T11" fmla="*/ 0 h 338"/>
                  <a:gd name="T12" fmla="*/ 0 w 259"/>
                  <a:gd name="T13" fmla="*/ 0 h 338"/>
                  <a:gd name="T14" fmla="*/ 0 w 259"/>
                  <a:gd name="T15" fmla="*/ 0 h 338"/>
                  <a:gd name="T16" fmla="*/ 0 w 259"/>
                  <a:gd name="T17" fmla="*/ 0 h 338"/>
                  <a:gd name="T18" fmla="*/ 0 w 259"/>
                  <a:gd name="T19" fmla="*/ 0 h 338"/>
                  <a:gd name="T20" fmla="*/ 0 w 259"/>
                  <a:gd name="T21" fmla="*/ 0 h 338"/>
                  <a:gd name="T22" fmla="*/ 0 w 259"/>
                  <a:gd name="T23" fmla="*/ 0 h 338"/>
                  <a:gd name="T24" fmla="*/ 0 w 259"/>
                  <a:gd name="T25" fmla="*/ 0 h 338"/>
                  <a:gd name="T26" fmla="*/ 0 w 259"/>
                  <a:gd name="T27" fmla="*/ 0 h 338"/>
                  <a:gd name="T28" fmla="*/ 0 w 259"/>
                  <a:gd name="T29" fmla="*/ 0 h 338"/>
                  <a:gd name="T30" fmla="*/ 0 w 259"/>
                  <a:gd name="T31" fmla="*/ 0 h 338"/>
                  <a:gd name="T32" fmla="*/ 0 w 259"/>
                  <a:gd name="T33" fmla="*/ 0 h 338"/>
                  <a:gd name="T34" fmla="*/ 0 w 259"/>
                  <a:gd name="T35" fmla="*/ 0 h 338"/>
                  <a:gd name="T36" fmla="*/ 0 w 259"/>
                  <a:gd name="T37" fmla="*/ 0 h 338"/>
                  <a:gd name="T38" fmla="*/ 0 w 259"/>
                  <a:gd name="T39" fmla="*/ 0 h 338"/>
                  <a:gd name="T40" fmla="*/ 0 w 259"/>
                  <a:gd name="T41" fmla="*/ 0 h 338"/>
                  <a:gd name="T42" fmla="*/ 0 w 259"/>
                  <a:gd name="T43" fmla="*/ 0 h 338"/>
                  <a:gd name="T44" fmla="*/ 0 w 259"/>
                  <a:gd name="T45" fmla="*/ 0 h 338"/>
                  <a:gd name="T46" fmla="*/ 0 w 259"/>
                  <a:gd name="T47" fmla="*/ 0 h 338"/>
                  <a:gd name="T48" fmla="*/ 0 w 259"/>
                  <a:gd name="T49" fmla="*/ 0 h 338"/>
                  <a:gd name="T50" fmla="*/ 0 w 259"/>
                  <a:gd name="T51" fmla="*/ 0 h 338"/>
                  <a:gd name="T52" fmla="*/ 0 w 259"/>
                  <a:gd name="T53" fmla="*/ 0 h 338"/>
                  <a:gd name="T54" fmla="*/ 0 w 259"/>
                  <a:gd name="T55" fmla="*/ 0 h 338"/>
                  <a:gd name="T56" fmla="*/ 0 w 259"/>
                  <a:gd name="T57" fmla="*/ 0 h 338"/>
                  <a:gd name="T58" fmla="*/ 0 w 259"/>
                  <a:gd name="T59" fmla="*/ 0 h 338"/>
                  <a:gd name="T60" fmla="*/ 0 w 259"/>
                  <a:gd name="T61" fmla="*/ 0 h 338"/>
                  <a:gd name="T62" fmla="*/ 0 w 259"/>
                  <a:gd name="T63" fmla="*/ 0 h 338"/>
                  <a:gd name="T64" fmla="*/ 0 w 259"/>
                  <a:gd name="T65" fmla="*/ 0 h 338"/>
                  <a:gd name="T66" fmla="*/ 0 w 259"/>
                  <a:gd name="T67" fmla="*/ 0 h 338"/>
                  <a:gd name="T68" fmla="*/ 0 w 259"/>
                  <a:gd name="T69" fmla="*/ 0 h 338"/>
                  <a:gd name="T70" fmla="*/ 0 w 259"/>
                  <a:gd name="T71" fmla="*/ 0 h 338"/>
                  <a:gd name="T72" fmla="*/ 0 w 259"/>
                  <a:gd name="T73" fmla="*/ 0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338"/>
                  <a:gd name="T113" fmla="*/ 259 w 259"/>
                  <a:gd name="T114" fmla="*/ 338 h 3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338">
                    <a:moveTo>
                      <a:pt x="63" y="10"/>
                    </a:moveTo>
                    <a:lnTo>
                      <a:pt x="80" y="5"/>
                    </a:lnTo>
                    <a:lnTo>
                      <a:pt x="88" y="2"/>
                    </a:lnTo>
                    <a:lnTo>
                      <a:pt x="98" y="1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3" y="0"/>
                    </a:lnTo>
                    <a:lnTo>
                      <a:pt x="131" y="1"/>
                    </a:lnTo>
                    <a:lnTo>
                      <a:pt x="137" y="4"/>
                    </a:lnTo>
                    <a:lnTo>
                      <a:pt x="145" y="6"/>
                    </a:lnTo>
                    <a:lnTo>
                      <a:pt x="152" y="9"/>
                    </a:lnTo>
                    <a:lnTo>
                      <a:pt x="158" y="13"/>
                    </a:lnTo>
                    <a:lnTo>
                      <a:pt x="164" y="17"/>
                    </a:lnTo>
                    <a:lnTo>
                      <a:pt x="169" y="22"/>
                    </a:lnTo>
                    <a:lnTo>
                      <a:pt x="174" y="29"/>
                    </a:lnTo>
                    <a:lnTo>
                      <a:pt x="178" y="34"/>
                    </a:lnTo>
                    <a:lnTo>
                      <a:pt x="181" y="41"/>
                    </a:lnTo>
                    <a:lnTo>
                      <a:pt x="183" y="49"/>
                    </a:lnTo>
                    <a:lnTo>
                      <a:pt x="259" y="280"/>
                    </a:lnTo>
                    <a:lnTo>
                      <a:pt x="78" y="338"/>
                    </a:lnTo>
                    <a:lnTo>
                      <a:pt x="4" y="105"/>
                    </a:lnTo>
                    <a:lnTo>
                      <a:pt x="1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3" y="70"/>
                    </a:lnTo>
                    <a:lnTo>
                      <a:pt x="4" y="62"/>
                    </a:lnTo>
                    <a:lnTo>
                      <a:pt x="8" y="55"/>
                    </a:lnTo>
                    <a:lnTo>
                      <a:pt x="10" y="49"/>
                    </a:lnTo>
                    <a:lnTo>
                      <a:pt x="16" y="42"/>
                    </a:lnTo>
                    <a:lnTo>
                      <a:pt x="20" y="37"/>
                    </a:lnTo>
                    <a:lnTo>
                      <a:pt x="26" y="31"/>
                    </a:lnTo>
                    <a:lnTo>
                      <a:pt x="32" y="26"/>
                    </a:lnTo>
                    <a:lnTo>
                      <a:pt x="39" y="21"/>
                    </a:lnTo>
                    <a:lnTo>
                      <a:pt x="46" y="17"/>
                    </a:lnTo>
                    <a:lnTo>
                      <a:pt x="54" y="13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1" name="Freeform 2478"/>
              <p:cNvSpPr>
                <a:spLocks/>
              </p:cNvSpPr>
              <p:nvPr/>
            </p:nvSpPr>
            <p:spPr bwMode="auto">
              <a:xfrm>
                <a:off x="2949" y="1694"/>
                <a:ext cx="65" cy="84"/>
              </a:xfrm>
              <a:custGeom>
                <a:avLst/>
                <a:gdLst>
                  <a:gd name="T0" fmla="*/ 0 w 259"/>
                  <a:gd name="T1" fmla="*/ 0 h 338"/>
                  <a:gd name="T2" fmla="*/ 0 w 259"/>
                  <a:gd name="T3" fmla="*/ 0 h 338"/>
                  <a:gd name="T4" fmla="*/ 0 w 259"/>
                  <a:gd name="T5" fmla="*/ 0 h 338"/>
                  <a:gd name="T6" fmla="*/ 0 w 259"/>
                  <a:gd name="T7" fmla="*/ 0 h 338"/>
                  <a:gd name="T8" fmla="*/ 0 w 259"/>
                  <a:gd name="T9" fmla="*/ 0 h 338"/>
                  <a:gd name="T10" fmla="*/ 0 w 259"/>
                  <a:gd name="T11" fmla="*/ 0 h 338"/>
                  <a:gd name="T12" fmla="*/ 0 w 259"/>
                  <a:gd name="T13" fmla="*/ 0 h 338"/>
                  <a:gd name="T14" fmla="*/ 0 w 259"/>
                  <a:gd name="T15" fmla="*/ 0 h 338"/>
                  <a:gd name="T16" fmla="*/ 0 w 259"/>
                  <a:gd name="T17" fmla="*/ 0 h 338"/>
                  <a:gd name="T18" fmla="*/ 0 w 259"/>
                  <a:gd name="T19" fmla="*/ 0 h 338"/>
                  <a:gd name="T20" fmla="*/ 0 w 259"/>
                  <a:gd name="T21" fmla="*/ 0 h 338"/>
                  <a:gd name="T22" fmla="*/ 0 w 259"/>
                  <a:gd name="T23" fmla="*/ 0 h 338"/>
                  <a:gd name="T24" fmla="*/ 0 w 259"/>
                  <a:gd name="T25" fmla="*/ 0 h 338"/>
                  <a:gd name="T26" fmla="*/ 0 w 259"/>
                  <a:gd name="T27" fmla="*/ 0 h 338"/>
                  <a:gd name="T28" fmla="*/ 0 w 259"/>
                  <a:gd name="T29" fmla="*/ 0 h 338"/>
                  <a:gd name="T30" fmla="*/ 0 w 259"/>
                  <a:gd name="T31" fmla="*/ 0 h 338"/>
                  <a:gd name="T32" fmla="*/ 0 w 259"/>
                  <a:gd name="T33" fmla="*/ 0 h 338"/>
                  <a:gd name="T34" fmla="*/ 0 w 259"/>
                  <a:gd name="T35" fmla="*/ 0 h 338"/>
                  <a:gd name="T36" fmla="*/ 0 w 259"/>
                  <a:gd name="T37" fmla="*/ 0 h 338"/>
                  <a:gd name="T38" fmla="*/ 0 w 259"/>
                  <a:gd name="T39" fmla="*/ 0 h 338"/>
                  <a:gd name="T40" fmla="*/ 0 w 259"/>
                  <a:gd name="T41" fmla="*/ 0 h 338"/>
                  <a:gd name="T42" fmla="*/ 0 w 259"/>
                  <a:gd name="T43" fmla="*/ 0 h 338"/>
                  <a:gd name="T44" fmla="*/ 0 w 259"/>
                  <a:gd name="T45" fmla="*/ 0 h 338"/>
                  <a:gd name="T46" fmla="*/ 0 w 259"/>
                  <a:gd name="T47" fmla="*/ 0 h 338"/>
                  <a:gd name="T48" fmla="*/ 0 w 259"/>
                  <a:gd name="T49" fmla="*/ 0 h 338"/>
                  <a:gd name="T50" fmla="*/ 0 w 259"/>
                  <a:gd name="T51" fmla="*/ 0 h 338"/>
                  <a:gd name="T52" fmla="*/ 0 w 259"/>
                  <a:gd name="T53" fmla="*/ 0 h 338"/>
                  <a:gd name="T54" fmla="*/ 0 w 259"/>
                  <a:gd name="T55" fmla="*/ 0 h 338"/>
                  <a:gd name="T56" fmla="*/ 0 w 259"/>
                  <a:gd name="T57" fmla="*/ 0 h 338"/>
                  <a:gd name="T58" fmla="*/ 0 w 259"/>
                  <a:gd name="T59" fmla="*/ 0 h 338"/>
                  <a:gd name="T60" fmla="*/ 0 w 259"/>
                  <a:gd name="T61" fmla="*/ 0 h 338"/>
                  <a:gd name="T62" fmla="*/ 0 w 259"/>
                  <a:gd name="T63" fmla="*/ 0 h 338"/>
                  <a:gd name="T64" fmla="*/ 0 w 259"/>
                  <a:gd name="T65" fmla="*/ 0 h 338"/>
                  <a:gd name="T66" fmla="*/ 0 w 259"/>
                  <a:gd name="T67" fmla="*/ 0 h 338"/>
                  <a:gd name="T68" fmla="*/ 0 w 259"/>
                  <a:gd name="T69" fmla="*/ 0 h 338"/>
                  <a:gd name="T70" fmla="*/ 0 w 259"/>
                  <a:gd name="T71" fmla="*/ 0 h 338"/>
                  <a:gd name="T72" fmla="*/ 0 w 259"/>
                  <a:gd name="T73" fmla="*/ 0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338"/>
                  <a:gd name="T113" fmla="*/ 259 w 259"/>
                  <a:gd name="T114" fmla="*/ 338 h 3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338">
                    <a:moveTo>
                      <a:pt x="63" y="10"/>
                    </a:moveTo>
                    <a:lnTo>
                      <a:pt x="80" y="5"/>
                    </a:lnTo>
                    <a:lnTo>
                      <a:pt x="88" y="2"/>
                    </a:lnTo>
                    <a:lnTo>
                      <a:pt x="98" y="1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3" y="0"/>
                    </a:lnTo>
                    <a:lnTo>
                      <a:pt x="131" y="1"/>
                    </a:lnTo>
                    <a:lnTo>
                      <a:pt x="137" y="4"/>
                    </a:lnTo>
                    <a:lnTo>
                      <a:pt x="145" y="6"/>
                    </a:lnTo>
                    <a:lnTo>
                      <a:pt x="152" y="9"/>
                    </a:lnTo>
                    <a:lnTo>
                      <a:pt x="158" y="13"/>
                    </a:lnTo>
                    <a:lnTo>
                      <a:pt x="164" y="17"/>
                    </a:lnTo>
                    <a:lnTo>
                      <a:pt x="169" y="22"/>
                    </a:lnTo>
                    <a:lnTo>
                      <a:pt x="174" y="29"/>
                    </a:lnTo>
                    <a:lnTo>
                      <a:pt x="178" y="34"/>
                    </a:lnTo>
                    <a:lnTo>
                      <a:pt x="181" y="41"/>
                    </a:lnTo>
                    <a:lnTo>
                      <a:pt x="183" y="49"/>
                    </a:lnTo>
                    <a:lnTo>
                      <a:pt x="259" y="280"/>
                    </a:lnTo>
                    <a:lnTo>
                      <a:pt x="78" y="338"/>
                    </a:lnTo>
                    <a:lnTo>
                      <a:pt x="4" y="105"/>
                    </a:lnTo>
                    <a:lnTo>
                      <a:pt x="1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3" y="70"/>
                    </a:lnTo>
                    <a:lnTo>
                      <a:pt x="4" y="62"/>
                    </a:lnTo>
                    <a:lnTo>
                      <a:pt x="8" y="55"/>
                    </a:lnTo>
                    <a:lnTo>
                      <a:pt x="10" y="49"/>
                    </a:lnTo>
                    <a:lnTo>
                      <a:pt x="16" y="42"/>
                    </a:lnTo>
                    <a:lnTo>
                      <a:pt x="20" y="37"/>
                    </a:lnTo>
                    <a:lnTo>
                      <a:pt x="26" y="31"/>
                    </a:lnTo>
                    <a:lnTo>
                      <a:pt x="32" y="26"/>
                    </a:lnTo>
                    <a:lnTo>
                      <a:pt x="39" y="21"/>
                    </a:lnTo>
                    <a:lnTo>
                      <a:pt x="46" y="17"/>
                    </a:lnTo>
                    <a:lnTo>
                      <a:pt x="54" y="13"/>
                    </a:lnTo>
                    <a:lnTo>
                      <a:pt x="63" y="10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2" name="Freeform 2479"/>
              <p:cNvSpPr>
                <a:spLocks/>
              </p:cNvSpPr>
              <p:nvPr/>
            </p:nvSpPr>
            <p:spPr bwMode="auto">
              <a:xfrm>
                <a:off x="2908" y="1701"/>
                <a:ext cx="170" cy="235"/>
              </a:xfrm>
              <a:custGeom>
                <a:avLst/>
                <a:gdLst>
                  <a:gd name="T0" fmla="*/ 0 w 680"/>
                  <a:gd name="T1" fmla="*/ 0 h 943"/>
                  <a:gd name="T2" fmla="*/ 0 w 680"/>
                  <a:gd name="T3" fmla="*/ 0 h 943"/>
                  <a:gd name="T4" fmla="*/ 0 w 680"/>
                  <a:gd name="T5" fmla="*/ 0 h 943"/>
                  <a:gd name="T6" fmla="*/ 0 w 680"/>
                  <a:gd name="T7" fmla="*/ 0 h 943"/>
                  <a:gd name="T8" fmla="*/ 0 w 680"/>
                  <a:gd name="T9" fmla="*/ 0 h 943"/>
                  <a:gd name="T10" fmla="*/ 0 w 680"/>
                  <a:gd name="T11" fmla="*/ 0 h 943"/>
                  <a:gd name="T12" fmla="*/ 0 w 680"/>
                  <a:gd name="T13" fmla="*/ 0 h 943"/>
                  <a:gd name="T14" fmla="*/ 0 w 680"/>
                  <a:gd name="T15" fmla="*/ 0 h 943"/>
                  <a:gd name="T16" fmla="*/ 0 w 680"/>
                  <a:gd name="T17" fmla="*/ 0 h 943"/>
                  <a:gd name="T18" fmla="*/ 0 w 680"/>
                  <a:gd name="T19" fmla="*/ 0 h 943"/>
                  <a:gd name="T20" fmla="*/ 0 w 680"/>
                  <a:gd name="T21" fmla="*/ 0 h 943"/>
                  <a:gd name="T22" fmla="*/ 0 w 680"/>
                  <a:gd name="T23" fmla="*/ 0 h 943"/>
                  <a:gd name="T24" fmla="*/ 0 w 680"/>
                  <a:gd name="T25" fmla="*/ 0 h 943"/>
                  <a:gd name="T26" fmla="*/ 0 w 680"/>
                  <a:gd name="T27" fmla="*/ 0 h 943"/>
                  <a:gd name="T28" fmla="*/ 0 w 680"/>
                  <a:gd name="T29" fmla="*/ 0 h 943"/>
                  <a:gd name="T30" fmla="*/ 0 w 680"/>
                  <a:gd name="T31" fmla="*/ 0 h 943"/>
                  <a:gd name="T32" fmla="*/ 0 w 680"/>
                  <a:gd name="T33" fmla="*/ 0 h 943"/>
                  <a:gd name="T34" fmla="*/ 0 w 680"/>
                  <a:gd name="T35" fmla="*/ 0 h 943"/>
                  <a:gd name="T36" fmla="*/ 0 w 680"/>
                  <a:gd name="T37" fmla="*/ 0 h 943"/>
                  <a:gd name="T38" fmla="*/ 0 w 680"/>
                  <a:gd name="T39" fmla="*/ 0 h 943"/>
                  <a:gd name="T40" fmla="*/ 0 w 680"/>
                  <a:gd name="T41" fmla="*/ 0 h 943"/>
                  <a:gd name="T42" fmla="*/ 0 w 680"/>
                  <a:gd name="T43" fmla="*/ 0 h 943"/>
                  <a:gd name="T44" fmla="*/ 0 w 680"/>
                  <a:gd name="T45" fmla="*/ 0 h 943"/>
                  <a:gd name="T46" fmla="*/ 0 w 680"/>
                  <a:gd name="T47" fmla="*/ 0 h 943"/>
                  <a:gd name="T48" fmla="*/ 0 w 680"/>
                  <a:gd name="T49" fmla="*/ 0 h 943"/>
                  <a:gd name="T50" fmla="*/ 0 w 680"/>
                  <a:gd name="T51" fmla="*/ 0 h 943"/>
                  <a:gd name="T52" fmla="*/ 0 w 680"/>
                  <a:gd name="T53" fmla="*/ 0 h 943"/>
                  <a:gd name="T54" fmla="*/ 0 w 680"/>
                  <a:gd name="T55" fmla="*/ 0 h 943"/>
                  <a:gd name="T56" fmla="*/ 0 w 680"/>
                  <a:gd name="T57" fmla="*/ 0 h 943"/>
                  <a:gd name="T58" fmla="*/ 0 w 680"/>
                  <a:gd name="T59" fmla="*/ 0 h 943"/>
                  <a:gd name="T60" fmla="*/ 0 w 680"/>
                  <a:gd name="T61" fmla="*/ 0 h 943"/>
                  <a:gd name="T62" fmla="*/ 0 w 680"/>
                  <a:gd name="T63" fmla="*/ 0 h 943"/>
                  <a:gd name="T64" fmla="*/ 0 w 680"/>
                  <a:gd name="T65" fmla="*/ 0 h 943"/>
                  <a:gd name="T66" fmla="*/ 0 w 680"/>
                  <a:gd name="T67" fmla="*/ 0 h 943"/>
                  <a:gd name="T68" fmla="*/ 0 w 680"/>
                  <a:gd name="T69" fmla="*/ 0 h 943"/>
                  <a:gd name="T70" fmla="*/ 0 w 680"/>
                  <a:gd name="T71" fmla="*/ 0 h 943"/>
                  <a:gd name="T72" fmla="*/ 0 w 680"/>
                  <a:gd name="T73" fmla="*/ 0 h 943"/>
                  <a:gd name="T74" fmla="*/ 0 w 680"/>
                  <a:gd name="T75" fmla="*/ 0 h 943"/>
                  <a:gd name="T76" fmla="*/ 0 w 680"/>
                  <a:gd name="T77" fmla="*/ 0 h 943"/>
                  <a:gd name="T78" fmla="*/ 0 w 680"/>
                  <a:gd name="T79" fmla="*/ 0 h 943"/>
                  <a:gd name="T80" fmla="*/ 0 w 680"/>
                  <a:gd name="T81" fmla="*/ 0 h 943"/>
                  <a:gd name="T82" fmla="*/ 0 w 680"/>
                  <a:gd name="T83" fmla="*/ 0 h 943"/>
                  <a:gd name="T84" fmla="*/ 0 w 680"/>
                  <a:gd name="T85" fmla="*/ 0 h 943"/>
                  <a:gd name="T86" fmla="*/ 0 w 680"/>
                  <a:gd name="T87" fmla="*/ 0 h 943"/>
                  <a:gd name="T88" fmla="*/ 0 w 680"/>
                  <a:gd name="T89" fmla="*/ 0 h 943"/>
                  <a:gd name="T90" fmla="*/ 0 w 680"/>
                  <a:gd name="T91" fmla="*/ 0 h 943"/>
                  <a:gd name="T92" fmla="*/ 0 w 680"/>
                  <a:gd name="T93" fmla="*/ 0 h 943"/>
                  <a:gd name="T94" fmla="*/ 0 w 680"/>
                  <a:gd name="T95" fmla="*/ 0 h 943"/>
                  <a:gd name="T96" fmla="*/ 0 w 680"/>
                  <a:gd name="T97" fmla="*/ 0 h 943"/>
                  <a:gd name="T98" fmla="*/ 0 w 680"/>
                  <a:gd name="T99" fmla="*/ 0 h 943"/>
                  <a:gd name="T100" fmla="*/ 0 w 680"/>
                  <a:gd name="T101" fmla="*/ 0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0"/>
                  <a:gd name="T154" fmla="*/ 0 h 943"/>
                  <a:gd name="T155" fmla="*/ 680 w 680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0" h="943">
                    <a:moveTo>
                      <a:pt x="248" y="411"/>
                    </a:moveTo>
                    <a:lnTo>
                      <a:pt x="466" y="341"/>
                    </a:lnTo>
                    <a:lnTo>
                      <a:pt x="429" y="107"/>
                    </a:lnTo>
                    <a:lnTo>
                      <a:pt x="433" y="90"/>
                    </a:lnTo>
                    <a:lnTo>
                      <a:pt x="445" y="57"/>
                    </a:lnTo>
                    <a:lnTo>
                      <a:pt x="449" y="46"/>
                    </a:lnTo>
                    <a:lnTo>
                      <a:pt x="453" y="37"/>
                    </a:lnTo>
                    <a:lnTo>
                      <a:pt x="458" y="29"/>
                    </a:lnTo>
                    <a:lnTo>
                      <a:pt x="465" y="21"/>
                    </a:lnTo>
                    <a:lnTo>
                      <a:pt x="470" y="15"/>
                    </a:lnTo>
                    <a:lnTo>
                      <a:pt x="477" y="8"/>
                    </a:lnTo>
                    <a:lnTo>
                      <a:pt x="485" y="4"/>
                    </a:lnTo>
                    <a:lnTo>
                      <a:pt x="493" y="3"/>
                    </a:lnTo>
                    <a:lnTo>
                      <a:pt x="510" y="0"/>
                    </a:lnTo>
                    <a:lnTo>
                      <a:pt x="518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41" y="9"/>
                    </a:lnTo>
                    <a:lnTo>
                      <a:pt x="557" y="20"/>
                    </a:lnTo>
                    <a:lnTo>
                      <a:pt x="572" y="35"/>
                    </a:lnTo>
                    <a:lnTo>
                      <a:pt x="594" y="61"/>
                    </a:lnTo>
                    <a:lnTo>
                      <a:pt x="603" y="74"/>
                    </a:lnTo>
                    <a:lnTo>
                      <a:pt x="635" y="371"/>
                    </a:lnTo>
                    <a:lnTo>
                      <a:pt x="680" y="803"/>
                    </a:lnTo>
                    <a:lnTo>
                      <a:pt x="192" y="943"/>
                    </a:lnTo>
                    <a:lnTo>
                      <a:pt x="86" y="470"/>
                    </a:lnTo>
                    <a:lnTo>
                      <a:pt x="2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2" y="223"/>
                    </a:lnTo>
                    <a:lnTo>
                      <a:pt x="4" y="205"/>
                    </a:lnTo>
                    <a:lnTo>
                      <a:pt x="7" y="196"/>
                    </a:lnTo>
                    <a:lnTo>
                      <a:pt x="9" y="186"/>
                    </a:lnTo>
                    <a:lnTo>
                      <a:pt x="12" y="177"/>
                    </a:lnTo>
                    <a:lnTo>
                      <a:pt x="16" y="168"/>
                    </a:lnTo>
                    <a:lnTo>
                      <a:pt x="21" y="160"/>
                    </a:lnTo>
                    <a:lnTo>
                      <a:pt x="27" y="153"/>
                    </a:lnTo>
                    <a:lnTo>
                      <a:pt x="33" y="149"/>
                    </a:lnTo>
                    <a:lnTo>
                      <a:pt x="41" y="145"/>
                    </a:lnTo>
                    <a:lnTo>
                      <a:pt x="57" y="140"/>
                    </a:lnTo>
                    <a:lnTo>
                      <a:pt x="65" y="139"/>
                    </a:lnTo>
                    <a:lnTo>
                      <a:pt x="74" y="139"/>
                    </a:lnTo>
                    <a:lnTo>
                      <a:pt x="82" y="140"/>
                    </a:lnTo>
                    <a:lnTo>
                      <a:pt x="91" y="143"/>
                    </a:lnTo>
                    <a:lnTo>
                      <a:pt x="110" y="151"/>
                    </a:lnTo>
                    <a:lnTo>
                      <a:pt x="127" y="161"/>
                    </a:lnTo>
                    <a:lnTo>
                      <a:pt x="141" y="173"/>
                    </a:lnTo>
                    <a:lnTo>
                      <a:pt x="153" y="184"/>
                    </a:lnTo>
                    <a:lnTo>
                      <a:pt x="163" y="192"/>
                    </a:lnTo>
                    <a:lnTo>
                      <a:pt x="165" y="196"/>
                    </a:lnTo>
                    <a:lnTo>
                      <a:pt x="248" y="41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3" name="Freeform 2480"/>
              <p:cNvSpPr>
                <a:spLocks/>
              </p:cNvSpPr>
              <p:nvPr/>
            </p:nvSpPr>
            <p:spPr bwMode="auto">
              <a:xfrm>
                <a:off x="2908" y="1701"/>
                <a:ext cx="170" cy="235"/>
              </a:xfrm>
              <a:custGeom>
                <a:avLst/>
                <a:gdLst>
                  <a:gd name="T0" fmla="*/ 0 w 680"/>
                  <a:gd name="T1" fmla="*/ 0 h 943"/>
                  <a:gd name="T2" fmla="*/ 0 w 680"/>
                  <a:gd name="T3" fmla="*/ 0 h 943"/>
                  <a:gd name="T4" fmla="*/ 0 w 680"/>
                  <a:gd name="T5" fmla="*/ 0 h 943"/>
                  <a:gd name="T6" fmla="*/ 0 w 680"/>
                  <a:gd name="T7" fmla="*/ 0 h 943"/>
                  <a:gd name="T8" fmla="*/ 0 w 680"/>
                  <a:gd name="T9" fmla="*/ 0 h 943"/>
                  <a:gd name="T10" fmla="*/ 0 w 680"/>
                  <a:gd name="T11" fmla="*/ 0 h 943"/>
                  <a:gd name="T12" fmla="*/ 0 w 680"/>
                  <a:gd name="T13" fmla="*/ 0 h 943"/>
                  <a:gd name="T14" fmla="*/ 0 w 680"/>
                  <a:gd name="T15" fmla="*/ 0 h 943"/>
                  <a:gd name="T16" fmla="*/ 0 w 680"/>
                  <a:gd name="T17" fmla="*/ 0 h 943"/>
                  <a:gd name="T18" fmla="*/ 0 w 680"/>
                  <a:gd name="T19" fmla="*/ 0 h 943"/>
                  <a:gd name="T20" fmla="*/ 0 w 680"/>
                  <a:gd name="T21" fmla="*/ 0 h 943"/>
                  <a:gd name="T22" fmla="*/ 0 w 680"/>
                  <a:gd name="T23" fmla="*/ 0 h 943"/>
                  <a:gd name="T24" fmla="*/ 0 w 680"/>
                  <a:gd name="T25" fmla="*/ 0 h 943"/>
                  <a:gd name="T26" fmla="*/ 0 w 680"/>
                  <a:gd name="T27" fmla="*/ 0 h 943"/>
                  <a:gd name="T28" fmla="*/ 0 w 680"/>
                  <a:gd name="T29" fmla="*/ 0 h 943"/>
                  <a:gd name="T30" fmla="*/ 0 w 680"/>
                  <a:gd name="T31" fmla="*/ 0 h 943"/>
                  <a:gd name="T32" fmla="*/ 0 w 680"/>
                  <a:gd name="T33" fmla="*/ 0 h 943"/>
                  <a:gd name="T34" fmla="*/ 0 w 680"/>
                  <a:gd name="T35" fmla="*/ 0 h 943"/>
                  <a:gd name="T36" fmla="*/ 0 w 680"/>
                  <a:gd name="T37" fmla="*/ 0 h 943"/>
                  <a:gd name="T38" fmla="*/ 0 w 680"/>
                  <a:gd name="T39" fmla="*/ 0 h 943"/>
                  <a:gd name="T40" fmla="*/ 0 w 680"/>
                  <a:gd name="T41" fmla="*/ 0 h 943"/>
                  <a:gd name="T42" fmla="*/ 0 w 680"/>
                  <a:gd name="T43" fmla="*/ 0 h 943"/>
                  <a:gd name="T44" fmla="*/ 0 w 680"/>
                  <a:gd name="T45" fmla="*/ 0 h 943"/>
                  <a:gd name="T46" fmla="*/ 0 w 680"/>
                  <a:gd name="T47" fmla="*/ 0 h 943"/>
                  <a:gd name="T48" fmla="*/ 0 w 680"/>
                  <a:gd name="T49" fmla="*/ 0 h 943"/>
                  <a:gd name="T50" fmla="*/ 0 w 680"/>
                  <a:gd name="T51" fmla="*/ 0 h 943"/>
                  <a:gd name="T52" fmla="*/ 0 w 680"/>
                  <a:gd name="T53" fmla="*/ 0 h 943"/>
                  <a:gd name="T54" fmla="*/ 0 w 680"/>
                  <a:gd name="T55" fmla="*/ 0 h 943"/>
                  <a:gd name="T56" fmla="*/ 0 w 680"/>
                  <a:gd name="T57" fmla="*/ 0 h 943"/>
                  <a:gd name="T58" fmla="*/ 0 w 680"/>
                  <a:gd name="T59" fmla="*/ 0 h 943"/>
                  <a:gd name="T60" fmla="*/ 0 w 680"/>
                  <a:gd name="T61" fmla="*/ 0 h 943"/>
                  <a:gd name="T62" fmla="*/ 0 w 680"/>
                  <a:gd name="T63" fmla="*/ 0 h 943"/>
                  <a:gd name="T64" fmla="*/ 0 w 680"/>
                  <a:gd name="T65" fmla="*/ 0 h 943"/>
                  <a:gd name="T66" fmla="*/ 0 w 680"/>
                  <a:gd name="T67" fmla="*/ 0 h 943"/>
                  <a:gd name="T68" fmla="*/ 0 w 680"/>
                  <a:gd name="T69" fmla="*/ 0 h 943"/>
                  <a:gd name="T70" fmla="*/ 0 w 680"/>
                  <a:gd name="T71" fmla="*/ 0 h 943"/>
                  <a:gd name="T72" fmla="*/ 0 w 680"/>
                  <a:gd name="T73" fmla="*/ 0 h 943"/>
                  <a:gd name="T74" fmla="*/ 0 w 680"/>
                  <a:gd name="T75" fmla="*/ 0 h 943"/>
                  <a:gd name="T76" fmla="*/ 0 w 680"/>
                  <a:gd name="T77" fmla="*/ 0 h 943"/>
                  <a:gd name="T78" fmla="*/ 0 w 680"/>
                  <a:gd name="T79" fmla="*/ 0 h 943"/>
                  <a:gd name="T80" fmla="*/ 0 w 680"/>
                  <a:gd name="T81" fmla="*/ 0 h 943"/>
                  <a:gd name="T82" fmla="*/ 0 w 680"/>
                  <a:gd name="T83" fmla="*/ 0 h 943"/>
                  <a:gd name="T84" fmla="*/ 0 w 680"/>
                  <a:gd name="T85" fmla="*/ 0 h 943"/>
                  <a:gd name="T86" fmla="*/ 0 w 680"/>
                  <a:gd name="T87" fmla="*/ 0 h 943"/>
                  <a:gd name="T88" fmla="*/ 0 w 680"/>
                  <a:gd name="T89" fmla="*/ 0 h 943"/>
                  <a:gd name="T90" fmla="*/ 0 w 680"/>
                  <a:gd name="T91" fmla="*/ 0 h 943"/>
                  <a:gd name="T92" fmla="*/ 0 w 680"/>
                  <a:gd name="T93" fmla="*/ 0 h 943"/>
                  <a:gd name="T94" fmla="*/ 0 w 680"/>
                  <a:gd name="T95" fmla="*/ 0 h 943"/>
                  <a:gd name="T96" fmla="*/ 0 w 680"/>
                  <a:gd name="T97" fmla="*/ 0 h 943"/>
                  <a:gd name="T98" fmla="*/ 0 w 680"/>
                  <a:gd name="T99" fmla="*/ 0 h 943"/>
                  <a:gd name="T100" fmla="*/ 0 w 680"/>
                  <a:gd name="T101" fmla="*/ 0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0"/>
                  <a:gd name="T154" fmla="*/ 0 h 943"/>
                  <a:gd name="T155" fmla="*/ 680 w 680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0" h="943">
                    <a:moveTo>
                      <a:pt x="248" y="411"/>
                    </a:moveTo>
                    <a:lnTo>
                      <a:pt x="466" y="341"/>
                    </a:lnTo>
                    <a:lnTo>
                      <a:pt x="429" y="107"/>
                    </a:lnTo>
                    <a:lnTo>
                      <a:pt x="433" y="90"/>
                    </a:lnTo>
                    <a:lnTo>
                      <a:pt x="445" y="57"/>
                    </a:lnTo>
                    <a:lnTo>
                      <a:pt x="449" y="46"/>
                    </a:lnTo>
                    <a:lnTo>
                      <a:pt x="453" y="37"/>
                    </a:lnTo>
                    <a:lnTo>
                      <a:pt x="458" y="29"/>
                    </a:lnTo>
                    <a:lnTo>
                      <a:pt x="465" y="21"/>
                    </a:lnTo>
                    <a:lnTo>
                      <a:pt x="470" y="15"/>
                    </a:lnTo>
                    <a:lnTo>
                      <a:pt x="477" y="8"/>
                    </a:lnTo>
                    <a:lnTo>
                      <a:pt x="485" y="4"/>
                    </a:lnTo>
                    <a:lnTo>
                      <a:pt x="493" y="3"/>
                    </a:lnTo>
                    <a:lnTo>
                      <a:pt x="510" y="0"/>
                    </a:lnTo>
                    <a:lnTo>
                      <a:pt x="518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41" y="9"/>
                    </a:lnTo>
                    <a:lnTo>
                      <a:pt x="557" y="20"/>
                    </a:lnTo>
                    <a:lnTo>
                      <a:pt x="572" y="35"/>
                    </a:lnTo>
                    <a:lnTo>
                      <a:pt x="594" y="61"/>
                    </a:lnTo>
                    <a:lnTo>
                      <a:pt x="603" y="74"/>
                    </a:lnTo>
                    <a:lnTo>
                      <a:pt x="635" y="371"/>
                    </a:lnTo>
                    <a:lnTo>
                      <a:pt x="680" y="803"/>
                    </a:lnTo>
                    <a:lnTo>
                      <a:pt x="192" y="943"/>
                    </a:lnTo>
                    <a:lnTo>
                      <a:pt x="86" y="470"/>
                    </a:lnTo>
                    <a:lnTo>
                      <a:pt x="2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2" y="223"/>
                    </a:lnTo>
                    <a:lnTo>
                      <a:pt x="4" y="205"/>
                    </a:lnTo>
                    <a:lnTo>
                      <a:pt x="7" y="196"/>
                    </a:lnTo>
                    <a:lnTo>
                      <a:pt x="9" y="186"/>
                    </a:lnTo>
                    <a:lnTo>
                      <a:pt x="12" y="177"/>
                    </a:lnTo>
                    <a:lnTo>
                      <a:pt x="16" y="168"/>
                    </a:lnTo>
                    <a:lnTo>
                      <a:pt x="21" y="160"/>
                    </a:lnTo>
                    <a:lnTo>
                      <a:pt x="27" y="153"/>
                    </a:lnTo>
                    <a:lnTo>
                      <a:pt x="33" y="149"/>
                    </a:lnTo>
                    <a:lnTo>
                      <a:pt x="41" y="145"/>
                    </a:lnTo>
                    <a:lnTo>
                      <a:pt x="57" y="140"/>
                    </a:lnTo>
                    <a:lnTo>
                      <a:pt x="65" y="139"/>
                    </a:lnTo>
                    <a:lnTo>
                      <a:pt x="74" y="139"/>
                    </a:lnTo>
                    <a:lnTo>
                      <a:pt x="82" y="140"/>
                    </a:lnTo>
                    <a:lnTo>
                      <a:pt x="91" y="143"/>
                    </a:lnTo>
                    <a:lnTo>
                      <a:pt x="110" y="151"/>
                    </a:lnTo>
                    <a:lnTo>
                      <a:pt x="127" y="161"/>
                    </a:lnTo>
                    <a:lnTo>
                      <a:pt x="141" y="173"/>
                    </a:lnTo>
                    <a:lnTo>
                      <a:pt x="153" y="184"/>
                    </a:lnTo>
                    <a:lnTo>
                      <a:pt x="163" y="192"/>
                    </a:lnTo>
                    <a:lnTo>
                      <a:pt x="165" y="196"/>
                    </a:lnTo>
                    <a:lnTo>
                      <a:pt x="248" y="411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4" name="Freeform 2481"/>
              <p:cNvSpPr>
                <a:spLocks/>
              </p:cNvSpPr>
              <p:nvPr/>
            </p:nvSpPr>
            <p:spPr bwMode="auto">
              <a:xfrm>
                <a:off x="2934" y="2222"/>
                <a:ext cx="52" cy="68"/>
              </a:xfrm>
              <a:custGeom>
                <a:avLst/>
                <a:gdLst>
                  <a:gd name="T0" fmla="*/ 0 w 208"/>
                  <a:gd name="T1" fmla="*/ 0 h 271"/>
                  <a:gd name="T2" fmla="*/ 0 w 208"/>
                  <a:gd name="T3" fmla="*/ 0 h 271"/>
                  <a:gd name="T4" fmla="*/ 0 w 208"/>
                  <a:gd name="T5" fmla="*/ 0 h 271"/>
                  <a:gd name="T6" fmla="*/ 0 w 208"/>
                  <a:gd name="T7" fmla="*/ 0 h 271"/>
                  <a:gd name="T8" fmla="*/ 0 w 208"/>
                  <a:gd name="T9" fmla="*/ 0 h 271"/>
                  <a:gd name="T10" fmla="*/ 0 w 208"/>
                  <a:gd name="T11" fmla="*/ 0 h 271"/>
                  <a:gd name="T12" fmla="*/ 0 w 208"/>
                  <a:gd name="T13" fmla="*/ 0 h 271"/>
                  <a:gd name="T14" fmla="*/ 0 w 208"/>
                  <a:gd name="T15" fmla="*/ 0 h 271"/>
                  <a:gd name="T16" fmla="*/ 0 w 208"/>
                  <a:gd name="T17" fmla="*/ 0 h 271"/>
                  <a:gd name="T18" fmla="*/ 0 w 208"/>
                  <a:gd name="T19" fmla="*/ 0 h 271"/>
                  <a:gd name="T20" fmla="*/ 0 w 208"/>
                  <a:gd name="T21" fmla="*/ 0 h 271"/>
                  <a:gd name="T22" fmla="*/ 0 w 208"/>
                  <a:gd name="T23" fmla="*/ 0 h 271"/>
                  <a:gd name="T24" fmla="*/ 0 w 208"/>
                  <a:gd name="T25" fmla="*/ 0 h 271"/>
                  <a:gd name="T26" fmla="*/ 0 w 208"/>
                  <a:gd name="T27" fmla="*/ 0 h 271"/>
                  <a:gd name="T28" fmla="*/ 0 w 208"/>
                  <a:gd name="T29" fmla="*/ 0 h 271"/>
                  <a:gd name="T30" fmla="*/ 0 w 208"/>
                  <a:gd name="T31" fmla="*/ 0 h 271"/>
                  <a:gd name="T32" fmla="*/ 0 w 208"/>
                  <a:gd name="T33" fmla="*/ 0 h 271"/>
                  <a:gd name="T34" fmla="*/ 0 w 208"/>
                  <a:gd name="T35" fmla="*/ 0 h 271"/>
                  <a:gd name="T36" fmla="*/ 0 w 208"/>
                  <a:gd name="T37" fmla="*/ 0 h 271"/>
                  <a:gd name="T38" fmla="*/ 0 w 208"/>
                  <a:gd name="T39" fmla="*/ 0 h 271"/>
                  <a:gd name="T40" fmla="*/ 0 w 208"/>
                  <a:gd name="T41" fmla="*/ 0 h 271"/>
                  <a:gd name="T42" fmla="*/ 0 w 208"/>
                  <a:gd name="T43" fmla="*/ 0 h 271"/>
                  <a:gd name="T44" fmla="*/ 0 w 208"/>
                  <a:gd name="T45" fmla="*/ 0 h 271"/>
                  <a:gd name="T46" fmla="*/ 0 w 208"/>
                  <a:gd name="T47" fmla="*/ 0 h 271"/>
                  <a:gd name="T48" fmla="*/ 0 w 208"/>
                  <a:gd name="T49" fmla="*/ 0 h 2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8"/>
                  <a:gd name="T76" fmla="*/ 0 h 271"/>
                  <a:gd name="T77" fmla="*/ 208 w 208"/>
                  <a:gd name="T78" fmla="*/ 271 h 2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8" h="271">
                    <a:moveTo>
                      <a:pt x="51" y="8"/>
                    </a:moveTo>
                    <a:lnTo>
                      <a:pt x="64" y="4"/>
                    </a:lnTo>
                    <a:lnTo>
                      <a:pt x="78" y="1"/>
                    </a:lnTo>
                    <a:lnTo>
                      <a:pt x="92" y="0"/>
                    </a:lnTo>
                    <a:lnTo>
                      <a:pt x="105" y="1"/>
                    </a:lnTo>
                    <a:lnTo>
                      <a:pt x="117" y="5"/>
                    </a:lnTo>
                    <a:lnTo>
                      <a:pt x="126" y="11"/>
                    </a:lnTo>
                    <a:lnTo>
                      <a:pt x="135" y="19"/>
                    </a:lnTo>
                    <a:lnTo>
                      <a:pt x="139" y="23"/>
                    </a:lnTo>
                    <a:lnTo>
                      <a:pt x="143" y="28"/>
                    </a:lnTo>
                    <a:lnTo>
                      <a:pt x="146" y="33"/>
                    </a:lnTo>
                    <a:lnTo>
                      <a:pt x="147" y="38"/>
                    </a:lnTo>
                    <a:lnTo>
                      <a:pt x="208" y="225"/>
                    </a:lnTo>
                    <a:lnTo>
                      <a:pt x="63" y="271"/>
                    </a:lnTo>
                    <a:lnTo>
                      <a:pt x="3" y="86"/>
                    </a:lnTo>
                    <a:lnTo>
                      <a:pt x="2" y="79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3" y="50"/>
                    </a:lnTo>
                    <a:lnTo>
                      <a:pt x="8" y="40"/>
                    </a:lnTo>
                    <a:lnTo>
                      <a:pt x="16" y="29"/>
                    </a:lnTo>
                    <a:lnTo>
                      <a:pt x="26" y="21"/>
                    </a:lnTo>
                    <a:lnTo>
                      <a:pt x="37" y="13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5" name="Freeform 2482"/>
              <p:cNvSpPr>
                <a:spLocks/>
              </p:cNvSpPr>
              <p:nvPr/>
            </p:nvSpPr>
            <p:spPr bwMode="auto">
              <a:xfrm>
                <a:off x="2934" y="2222"/>
                <a:ext cx="52" cy="68"/>
              </a:xfrm>
              <a:custGeom>
                <a:avLst/>
                <a:gdLst>
                  <a:gd name="T0" fmla="*/ 0 w 208"/>
                  <a:gd name="T1" fmla="*/ 0 h 271"/>
                  <a:gd name="T2" fmla="*/ 0 w 208"/>
                  <a:gd name="T3" fmla="*/ 0 h 271"/>
                  <a:gd name="T4" fmla="*/ 0 w 208"/>
                  <a:gd name="T5" fmla="*/ 0 h 271"/>
                  <a:gd name="T6" fmla="*/ 0 w 208"/>
                  <a:gd name="T7" fmla="*/ 0 h 271"/>
                  <a:gd name="T8" fmla="*/ 0 w 208"/>
                  <a:gd name="T9" fmla="*/ 0 h 271"/>
                  <a:gd name="T10" fmla="*/ 0 w 208"/>
                  <a:gd name="T11" fmla="*/ 0 h 271"/>
                  <a:gd name="T12" fmla="*/ 0 w 208"/>
                  <a:gd name="T13" fmla="*/ 0 h 271"/>
                  <a:gd name="T14" fmla="*/ 0 w 208"/>
                  <a:gd name="T15" fmla="*/ 0 h 271"/>
                  <a:gd name="T16" fmla="*/ 0 w 208"/>
                  <a:gd name="T17" fmla="*/ 0 h 271"/>
                  <a:gd name="T18" fmla="*/ 0 w 208"/>
                  <a:gd name="T19" fmla="*/ 0 h 271"/>
                  <a:gd name="T20" fmla="*/ 0 w 208"/>
                  <a:gd name="T21" fmla="*/ 0 h 271"/>
                  <a:gd name="T22" fmla="*/ 0 w 208"/>
                  <a:gd name="T23" fmla="*/ 0 h 271"/>
                  <a:gd name="T24" fmla="*/ 0 w 208"/>
                  <a:gd name="T25" fmla="*/ 0 h 271"/>
                  <a:gd name="T26" fmla="*/ 0 w 208"/>
                  <a:gd name="T27" fmla="*/ 0 h 271"/>
                  <a:gd name="T28" fmla="*/ 0 w 208"/>
                  <a:gd name="T29" fmla="*/ 0 h 271"/>
                  <a:gd name="T30" fmla="*/ 0 w 208"/>
                  <a:gd name="T31" fmla="*/ 0 h 271"/>
                  <a:gd name="T32" fmla="*/ 0 w 208"/>
                  <a:gd name="T33" fmla="*/ 0 h 271"/>
                  <a:gd name="T34" fmla="*/ 0 w 208"/>
                  <a:gd name="T35" fmla="*/ 0 h 271"/>
                  <a:gd name="T36" fmla="*/ 0 w 208"/>
                  <a:gd name="T37" fmla="*/ 0 h 271"/>
                  <a:gd name="T38" fmla="*/ 0 w 208"/>
                  <a:gd name="T39" fmla="*/ 0 h 271"/>
                  <a:gd name="T40" fmla="*/ 0 w 208"/>
                  <a:gd name="T41" fmla="*/ 0 h 271"/>
                  <a:gd name="T42" fmla="*/ 0 w 208"/>
                  <a:gd name="T43" fmla="*/ 0 h 271"/>
                  <a:gd name="T44" fmla="*/ 0 w 208"/>
                  <a:gd name="T45" fmla="*/ 0 h 271"/>
                  <a:gd name="T46" fmla="*/ 0 w 208"/>
                  <a:gd name="T47" fmla="*/ 0 h 271"/>
                  <a:gd name="T48" fmla="*/ 0 w 208"/>
                  <a:gd name="T49" fmla="*/ 0 h 2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8"/>
                  <a:gd name="T76" fmla="*/ 0 h 271"/>
                  <a:gd name="T77" fmla="*/ 208 w 208"/>
                  <a:gd name="T78" fmla="*/ 271 h 2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8" h="271">
                    <a:moveTo>
                      <a:pt x="51" y="8"/>
                    </a:moveTo>
                    <a:lnTo>
                      <a:pt x="64" y="4"/>
                    </a:lnTo>
                    <a:lnTo>
                      <a:pt x="78" y="1"/>
                    </a:lnTo>
                    <a:lnTo>
                      <a:pt x="92" y="0"/>
                    </a:lnTo>
                    <a:lnTo>
                      <a:pt x="105" y="1"/>
                    </a:lnTo>
                    <a:lnTo>
                      <a:pt x="117" y="5"/>
                    </a:lnTo>
                    <a:lnTo>
                      <a:pt x="126" y="11"/>
                    </a:lnTo>
                    <a:lnTo>
                      <a:pt x="135" y="19"/>
                    </a:lnTo>
                    <a:lnTo>
                      <a:pt x="139" y="23"/>
                    </a:lnTo>
                    <a:lnTo>
                      <a:pt x="143" y="28"/>
                    </a:lnTo>
                    <a:lnTo>
                      <a:pt x="146" y="33"/>
                    </a:lnTo>
                    <a:lnTo>
                      <a:pt x="147" y="38"/>
                    </a:lnTo>
                    <a:lnTo>
                      <a:pt x="208" y="225"/>
                    </a:lnTo>
                    <a:lnTo>
                      <a:pt x="63" y="271"/>
                    </a:lnTo>
                    <a:lnTo>
                      <a:pt x="3" y="86"/>
                    </a:lnTo>
                    <a:lnTo>
                      <a:pt x="2" y="79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3" y="50"/>
                    </a:lnTo>
                    <a:lnTo>
                      <a:pt x="8" y="40"/>
                    </a:lnTo>
                    <a:lnTo>
                      <a:pt x="16" y="29"/>
                    </a:lnTo>
                    <a:lnTo>
                      <a:pt x="26" y="21"/>
                    </a:lnTo>
                    <a:lnTo>
                      <a:pt x="37" y="13"/>
                    </a:lnTo>
                    <a:lnTo>
                      <a:pt x="51" y="8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6" name="Freeform 2483"/>
              <p:cNvSpPr>
                <a:spLocks/>
              </p:cNvSpPr>
              <p:nvPr/>
            </p:nvSpPr>
            <p:spPr bwMode="auto">
              <a:xfrm>
                <a:off x="2901" y="2228"/>
                <a:ext cx="136" cy="189"/>
              </a:xfrm>
              <a:custGeom>
                <a:avLst/>
                <a:gdLst>
                  <a:gd name="T0" fmla="*/ 0 w 546"/>
                  <a:gd name="T1" fmla="*/ 0 h 757"/>
                  <a:gd name="T2" fmla="*/ 0 w 546"/>
                  <a:gd name="T3" fmla="*/ 0 h 757"/>
                  <a:gd name="T4" fmla="*/ 0 w 546"/>
                  <a:gd name="T5" fmla="*/ 0 h 757"/>
                  <a:gd name="T6" fmla="*/ 0 w 546"/>
                  <a:gd name="T7" fmla="*/ 0 h 757"/>
                  <a:gd name="T8" fmla="*/ 0 w 546"/>
                  <a:gd name="T9" fmla="*/ 0 h 757"/>
                  <a:gd name="T10" fmla="*/ 0 w 546"/>
                  <a:gd name="T11" fmla="*/ 0 h 757"/>
                  <a:gd name="T12" fmla="*/ 0 w 546"/>
                  <a:gd name="T13" fmla="*/ 0 h 757"/>
                  <a:gd name="T14" fmla="*/ 0 w 546"/>
                  <a:gd name="T15" fmla="*/ 0 h 757"/>
                  <a:gd name="T16" fmla="*/ 0 w 546"/>
                  <a:gd name="T17" fmla="*/ 0 h 757"/>
                  <a:gd name="T18" fmla="*/ 0 w 546"/>
                  <a:gd name="T19" fmla="*/ 0 h 757"/>
                  <a:gd name="T20" fmla="*/ 0 w 546"/>
                  <a:gd name="T21" fmla="*/ 0 h 757"/>
                  <a:gd name="T22" fmla="*/ 0 w 546"/>
                  <a:gd name="T23" fmla="*/ 0 h 757"/>
                  <a:gd name="T24" fmla="*/ 0 w 546"/>
                  <a:gd name="T25" fmla="*/ 0 h 757"/>
                  <a:gd name="T26" fmla="*/ 0 w 546"/>
                  <a:gd name="T27" fmla="*/ 0 h 757"/>
                  <a:gd name="T28" fmla="*/ 0 w 546"/>
                  <a:gd name="T29" fmla="*/ 0 h 757"/>
                  <a:gd name="T30" fmla="*/ 0 w 546"/>
                  <a:gd name="T31" fmla="*/ 0 h 757"/>
                  <a:gd name="T32" fmla="*/ 0 w 546"/>
                  <a:gd name="T33" fmla="*/ 0 h 757"/>
                  <a:gd name="T34" fmla="*/ 0 w 546"/>
                  <a:gd name="T35" fmla="*/ 0 h 757"/>
                  <a:gd name="T36" fmla="*/ 0 w 546"/>
                  <a:gd name="T37" fmla="*/ 0 h 757"/>
                  <a:gd name="T38" fmla="*/ 0 w 546"/>
                  <a:gd name="T39" fmla="*/ 0 h 757"/>
                  <a:gd name="T40" fmla="*/ 0 w 546"/>
                  <a:gd name="T41" fmla="*/ 0 h 757"/>
                  <a:gd name="T42" fmla="*/ 0 w 546"/>
                  <a:gd name="T43" fmla="*/ 0 h 757"/>
                  <a:gd name="T44" fmla="*/ 0 w 546"/>
                  <a:gd name="T45" fmla="*/ 0 h 757"/>
                  <a:gd name="T46" fmla="*/ 0 w 546"/>
                  <a:gd name="T47" fmla="*/ 0 h 757"/>
                  <a:gd name="T48" fmla="*/ 0 w 546"/>
                  <a:gd name="T49" fmla="*/ 0 h 757"/>
                  <a:gd name="T50" fmla="*/ 0 w 546"/>
                  <a:gd name="T51" fmla="*/ 0 h 757"/>
                  <a:gd name="T52" fmla="*/ 0 w 546"/>
                  <a:gd name="T53" fmla="*/ 0 h 757"/>
                  <a:gd name="T54" fmla="*/ 0 w 546"/>
                  <a:gd name="T55" fmla="*/ 0 h 757"/>
                  <a:gd name="T56" fmla="*/ 0 w 546"/>
                  <a:gd name="T57" fmla="*/ 0 h 757"/>
                  <a:gd name="T58" fmla="*/ 0 w 546"/>
                  <a:gd name="T59" fmla="*/ 0 h 757"/>
                  <a:gd name="T60" fmla="*/ 0 w 546"/>
                  <a:gd name="T61" fmla="*/ 0 h 757"/>
                  <a:gd name="T62" fmla="*/ 0 w 546"/>
                  <a:gd name="T63" fmla="*/ 0 h 757"/>
                  <a:gd name="T64" fmla="*/ 0 w 546"/>
                  <a:gd name="T65" fmla="*/ 0 h 757"/>
                  <a:gd name="T66" fmla="*/ 0 w 546"/>
                  <a:gd name="T67" fmla="*/ 0 h 757"/>
                  <a:gd name="T68" fmla="*/ 0 w 546"/>
                  <a:gd name="T69" fmla="*/ 0 h 757"/>
                  <a:gd name="T70" fmla="*/ 0 w 546"/>
                  <a:gd name="T71" fmla="*/ 0 h 757"/>
                  <a:gd name="T72" fmla="*/ 0 w 546"/>
                  <a:gd name="T73" fmla="*/ 0 h 757"/>
                  <a:gd name="T74" fmla="*/ 0 w 546"/>
                  <a:gd name="T75" fmla="*/ 0 h 757"/>
                  <a:gd name="T76" fmla="*/ 0 w 546"/>
                  <a:gd name="T77" fmla="*/ 0 h 757"/>
                  <a:gd name="T78" fmla="*/ 0 w 546"/>
                  <a:gd name="T79" fmla="*/ 0 h 757"/>
                  <a:gd name="T80" fmla="*/ 0 w 546"/>
                  <a:gd name="T81" fmla="*/ 0 h 757"/>
                  <a:gd name="T82" fmla="*/ 0 w 546"/>
                  <a:gd name="T83" fmla="*/ 0 h 757"/>
                  <a:gd name="T84" fmla="*/ 0 w 546"/>
                  <a:gd name="T85" fmla="*/ 0 h 7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6"/>
                  <a:gd name="T130" fmla="*/ 0 h 757"/>
                  <a:gd name="T131" fmla="*/ 546 w 546"/>
                  <a:gd name="T132" fmla="*/ 757 h 7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6" h="757">
                    <a:moveTo>
                      <a:pt x="200" y="329"/>
                    </a:moveTo>
                    <a:lnTo>
                      <a:pt x="374" y="273"/>
                    </a:lnTo>
                    <a:lnTo>
                      <a:pt x="345" y="86"/>
                    </a:lnTo>
                    <a:lnTo>
                      <a:pt x="348" y="73"/>
                    </a:lnTo>
                    <a:lnTo>
                      <a:pt x="357" y="45"/>
                    </a:lnTo>
                    <a:lnTo>
                      <a:pt x="365" y="31"/>
                    </a:lnTo>
                    <a:lnTo>
                      <a:pt x="373" y="17"/>
                    </a:lnTo>
                    <a:lnTo>
                      <a:pt x="378" y="12"/>
                    </a:lnTo>
                    <a:lnTo>
                      <a:pt x="383" y="7"/>
                    </a:lnTo>
                    <a:lnTo>
                      <a:pt x="389" y="4"/>
                    </a:lnTo>
                    <a:lnTo>
                      <a:pt x="395" y="2"/>
                    </a:lnTo>
                    <a:lnTo>
                      <a:pt x="410" y="0"/>
                    </a:lnTo>
                    <a:lnTo>
                      <a:pt x="416" y="0"/>
                    </a:lnTo>
                    <a:lnTo>
                      <a:pt x="422" y="2"/>
                    </a:lnTo>
                    <a:lnTo>
                      <a:pt x="428" y="4"/>
                    </a:lnTo>
                    <a:lnTo>
                      <a:pt x="435" y="7"/>
                    </a:lnTo>
                    <a:lnTo>
                      <a:pt x="448" y="16"/>
                    </a:lnTo>
                    <a:lnTo>
                      <a:pt x="459" y="28"/>
                    </a:lnTo>
                    <a:lnTo>
                      <a:pt x="477" y="49"/>
                    </a:lnTo>
                    <a:lnTo>
                      <a:pt x="485" y="60"/>
                    </a:lnTo>
                    <a:lnTo>
                      <a:pt x="510" y="297"/>
                    </a:lnTo>
                    <a:lnTo>
                      <a:pt x="546" y="644"/>
                    </a:lnTo>
                    <a:lnTo>
                      <a:pt x="155" y="757"/>
                    </a:lnTo>
                    <a:lnTo>
                      <a:pt x="69" y="376"/>
                    </a:lnTo>
                    <a:lnTo>
                      <a:pt x="2" y="206"/>
                    </a:lnTo>
                    <a:lnTo>
                      <a:pt x="0" y="193"/>
                    </a:lnTo>
                    <a:lnTo>
                      <a:pt x="4" y="164"/>
                    </a:lnTo>
                    <a:lnTo>
                      <a:pt x="8" y="149"/>
                    </a:lnTo>
                    <a:lnTo>
                      <a:pt x="14" y="135"/>
                    </a:lnTo>
                    <a:lnTo>
                      <a:pt x="18" y="128"/>
                    </a:lnTo>
                    <a:lnTo>
                      <a:pt x="22" y="123"/>
                    </a:lnTo>
                    <a:lnTo>
                      <a:pt x="27" y="119"/>
                    </a:lnTo>
                    <a:lnTo>
                      <a:pt x="33" y="116"/>
                    </a:lnTo>
                    <a:lnTo>
                      <a:pt x="47" y="112"/>
                    </a:lnTo>
                    <a:lnTo>
                      <a:pt x="53" y="111"/>
                    </a:lnTo>
                    <a:lnTo>
                      <a:pt x="60" y="111"/>
                    </a:lnTo>
                    <a:lnTo>
                      <a:pt x="66" y="112"/>
                    </a:lnTo>
                    <a:lnTo>
                      <a:pt x="74" y="115"/>
                    </a:lnTo>
                    <a:lnTo>
                      <a:pt x="88" y="120"/>
                    </a:lnTo>
                    <a:lnTo>
                      <a:pt x="102" y="130"/>
                    </a:lnTo>
                    <a:lnTo>
                      <a:pt x="123" y="147"/>
                    </a:lnTo>
                    <a:lnTo>
                      <a:pt x="132" y="156"/>
                    </a:lnTo>
                    <a:lnTo>
                      <a:pt x="200" y="32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7" name="Freeform 2484"/>
              <p:cNvSpPr>
                <a:spLocks/>
              </p:cNvSpPr>
              <p:nvPr/>
            </p:nvSpPr>
            <p:spPr bwMode="auto">
              <a:xfrm>
                <a:off x="2901" y="2228"/>
                <a:ext cx="136" cy="189"/>
              </a:xfrm>
              <a:custGeom>
                <a:avLst/>
                <a:gdLst>
                  <a:gd name="T0" fmla="*/ 0 w 546"/>
                  <a:gd name="T1" fmla="*/ 0 h 757"/>
                  <a:gd name="T2" fmla="*/ 0 w 546"/>
                  <a:gd name="T3" fmla="*/ 0 h 757"/>
                  <a:gd name="T4" fmla="*/ 0 w 546"/>
                  <a:gd name="T5" fmla="*/ 0 h 757"/>
                  <a:gd name="T6" fmla="*/ 0 w 546"/>
                  <a:gd name="T7" fmla="*/ 0 h 757"/>
                  <a:gd name="T8" fmla="*/ 0 w 546"/>
                  <a:gd name="T9" fmla="*/ 0 h 757"/>
                  <a:gd name="T10" fmla="*/ 0 w 546"/>
                  <a:gd name="T11" fmla="*/ 0 h 757"/>
                  <a:gd name="T12" fmla="*/ 0 w 546"/>
                  <a:gd name="T13" fmla="*/ 0 h 757"/>
                  <a:gd name="T14" fmla="*/ 0 w 546"/>
                  <a:gd name="T15" fmla="*/ 0 h 757"/>
                  <a:gd name="T16" fmla="*/ 0 w 546"/>
                  <a:gd name="T17" fmla="*/ 0 h 757"/>
                  <a:gd name="T18" fmla="*/ 0 w 546"/>
                  <a:gd name="T19" fmla="*/ 0 h 757"/>
                  <a:gd name="T20" fmla="*/ 0 w 546"/>
                  <a:gd name="T21" fmla="*/ 0 h 757"/>
                  <a:gd name="T22" fmla="*/ 0 w 546"/>
                  <a:gd name="T23" fmla="*/ 0 h 757"/>
                  <a:gd name="T24" fmla="*/ 0 w 546"/>
                  <a:gd name="T25" fmla="*/ 0 h 757"/>
                  <a:gd name="T26" fmla="*/ 0 w 546"/>
                  <a:gd name="T27" fmla="*/ 0 h 757"/>
                  <a:gd name="T28" fmla="*/ 0 w 546"/>
                  <a:gd name="T29" fmla="*/ 0 h 757"/>
                  <a:gd name="T30" fmla="*/ 0 w 546"/>
                  <a:gd name="T31" fmla="*/ 0 h 757"/>
                  <a:gd name="T32" fmla="*/ 0 w 546"/>
                  <a:gd name="T33" fmla="*/ 0 h 757"/>
                  <a:gd name="T34" fmla="*/ 0 w 546"/>
                  <a:gd name="T35" fmla="*/ 0 h 757"/>
                  <a:gd name="T36" fmla="*/ 0 w 546"/>
                  <a:gd name="T37" fmla="*/ 0 h 757"/>
                  <a:gd name="T38" fmla="*/ 0 w 546"/>
                  <a:gd name="T39" fmla="*/ 0 h 757"/>
                  <a:gd name="T40" fmla="*/ 0 w 546"/>
                  <a:gd name="T41" fmla="*/ 0 h 757"/>
                  <a:gd name="T42" fmla="*/ 0 w 546"/>
                  <a:gd name="T43" fmla="*/ 0 h 757"/>
                  <a:gd name="T44" fmla="*/ 0 w 546"/>
                  <a:gd name="T45" fmla="*/ 0 h 757"/>
                  <a:gd name="T46" fmla="*/ 0 w 546"/>
                  <a:gd name="T47" fmla="*/ 0 h 757"/>
                  <a:gd name="T48" fmla="*/ 0 w 546"/>
                  <a:gd name="T49" fmla="*/ 0 h 757"/>
                  <a:gd name="T50" fmla="*/ 0 w 546"/>
                  <a:gd name="T51" fmla="*/ 0 h 757"/>
                  <a:gd name="T52" fmla="*/ 0 w 546"/>
                  <a:gd name="T53" fmla="*/ 0 h 757"/>
                  <a:gd name="T54" fmla="*/ 0 w 546"/>
                  <a:gd name="T55" fmla="*/ 0 h 757"/>
                  <a:gd name="T56" fmla="*/ 0 w 546"/>
                  <a:gd name="T57" fmla="*/ 0 h 757"/>
                  <a:gd name="T58" fmla="*/ 0 w 546"/>
                  <a:gd name="T59" fmla="*/ 0 h 757"/>
                  <a:gd name="T60" fmla="*/ 0 w 546"/>
                  <a:gd name="T61" fmla="*/ 0 h 757"/>
                  <a:gd name="T62" fmla="*/ 0 w 546"/>
                  <a:gd name="T63" fmla="*/ 0 h 757"/>
                  <a:gd name="T64" fmla="*/ 0 w 546"/>
                  <a:gd name="T65" fmla="*/ 0 h 757"/>
                  <a:gd name="T66" fmla="*/ 0 w 546"/>
                  <a:gd name="T67" fmla="*/ 0 h 757"/>
                  <a:gd name="T68" fmla="*/ 0 w 546"/>
                  <a:gd name="T69" fmla="*/ 0 h 757"/>
                  <a:gd name="T70" fmla="*/ 0 w 546"/>
                  <a:gd name="T71" fmla="*/ 0 h 757"/>
                  <a:gd name="T72" fmla="*/ 0 w 546"/>
                  <a:gd name="T73" fmla="*/ 0 h 757"/>
                  <a:gd name="T74" fmla="*/ 0 w 546"/>
                  <a:gd name="T75" fmla="*/ 0 h 757"/>
                  <a:gd name="T76" fmla="*/ 0 w 546"/>
                  <a:gd name="T77" fmla="*/ 0 h 757"/>
                  <a:gd name="T78" fmla="*/ 0 w 546"/>
                  <a:gd name="T79" fmla="*/ 0 h 757"/>
                  <a:gd name="T80" fmla="*/ 0 w 546"/>
                  <a:gd name="T81" fmla="*/ 0 h 757"/>
                  <a:gd name="T82" fmla="*/ 0 w 546"/>
                  <a:gd name="T83" fmla="*/ 0 h 757"/>
                  <a:gd name="T84" fmla="*/ 0 w 546"/>
                  <a:gd name="T85" fmla="*/ 0 h 7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6"/>
                  <a:gd name="T130" fmla="*/ 0 h 757"/>
                  <a:gd name="T131" fmla="*/ 546 w 546"/>
                  <a:gd name="T132" fmla="*/ 757 h 7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6" h="757">
                    <a:moveTo>
                      <a:pt x="200" y="329"/>
                    </a:moveTo>
                    <a:lnTo>
                      <a:pt x="374" y="273"/>
                    </a:lnTo>
                    <a:lnTo>
                      <a:pt x="345" y="86"/>
                    </a:lnTo>
                    <a:lnTo>
                      <a:pt x="348" y="73"/>
                    </a:lnTo>
                    <a:lnTo>
                      <a:pt x="357" y="45"/>
                    </a:lnTo>
                    <a:lnTo>
                      <a:pt x="365" y="31"/>
                    </a:lnTo>
                    <a:lnTo>
                      <a:pt x="373" y="17"/>
                    </a:lnTo>
                    <a:lnTo>
                      <a:pt x="378" y="12"/>
                    </a:lnTo>
                    <a:lnTo>
                      <a:pt x="383" y="7"/>
                    </a:lnTo>
                    <a:lnTo>
                      <a:pt x="389" y="4"/>
                    </a:lnTo>
                    <a:lnTo>
                      <a:pt x="395" y="2"/>
                    </a:lnTo>
                    <a:lnTo>
                      <a:pt x="410" y="0"/>
                    </a:lnTo>
                    <a:lnTo>
                      <a:pt x="416" y="0"/>
                    </a:lnTo>
                    <a:lnTo>
                      <a:pt x="422" y="2"/>
                    </a:lnTo>
                    <a:lnTo>
                      <a:pt x="428" y="4"/>
                    </a:lnTo>
                    <a:lnTo>
                      <a:pt x="435" y="7"/>
                    </a:lnTo>
                    <a:lnTo>
                      <a:pt x="448" y="16"/>
                    </a:lnTo>
                    <a:lnTo>
                      <a:pt x="459" y="28"/>
                    </a:lnTo>
                    <a:lnTo>
                      <a:pt x="477" y="49"/>
                    </a:lnTo>
                    <a:lnTo>
                      <a:pt x="485" y="60"/>
                    </a:lnTo>
                    <a:lnTo>
                      <a:pt x="510" y="297"/>
                    </a:lnTo>
                    <a:lnTo>
                      <a:pt x="546" y="644"/>
                    </a:lnTo>
                    <a:lnTo>
                      <a:pt x="155" y="757"/>
                    </a:lnTo>
                    <a:lnTo>
                      <a:pt x="69" y="376"/>
                    </a:lnTo>
                    <a:lnTo>
                      <a:pt x="2" y="206"/>
                    </a:lnTo>
                    <a:lnTo>
                      <a:pt x="0" y="193"/>
                    </a:lnTo>
                    <a:lnTo>
                      <a:pt x="4" y="164"/>
                    </a:lnTo>
                    <a:lnTo>
                      <a:pt x="8" y="149"/>
                    </a:lnTo>
                    <a:lnTo>
                      <a:pt x="14" y="135"/>
                    </a:lnTo>
                    <a:lnTo>
                      <a:pt x="18" y="128"/>
                    </a:lnTo>
                    <a:lnTo>
                      <a:pt x="22" y="123"/>
                    </a:lnTo>
                    <a:lnTo>
                      <a:pt x="27" y="119"/>
                    </a:lnTo>
                    <a:lnTo>
                      <a:pt x="33" y="116"/>
                    </a:lnTo>
                    <a:lnTo>
                      <a:pt x="47" y="112"/>
                    </a:lnTo>
                    <a:lnTo>
                      <a:pt x="53" y="111"/>
                    </a:lnTo>
                    <a:lnTo>
                      <a:pt x="60" y="111"/>
                    </a:lnTo>
                    <a:lnTo>
                      <a:pt x="66" y="112"/>
                    </a:lnTo>
                    <a:lnTo>
                      <a:pt x="74" y="115"/>
                    </a:lnTo>
                    <a:lnTo>
                      <a:pt x="88" y="120"/>
                    </a:lnTo>
                    <a:lnTo>
                      <a:pt x="102" y="130"/>
                    </a:lnTo>
                    <a:lnTo>
                      <a:pt x="123" y="147"/>
                    </a:lnTo>
                    <a:lnTo>
                      <a:pt x="132" y="156"/>
                    </a:lnTo>
                    <a:lnTo>
                      <a:pt x="200" y="32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8" name="Freeform 2485"/>
              <p:cNvSpPr>
                <a:spLocks/>
              </p:cNvSpPr>
              <p:nvPr/>
            </p:nvSpPr>
            <p:spPr bwMode="auto">
              <a:xfrm>
                <a:off x="2784" y="2301"/>
                <a:ext cx="52" cy="68"/>
              </a:xfrm>
              <a:custGeom>
                <a:avLst/>
                <a:gdLst>
                  <a:gd name="T0" fmla="*/ 0 w 207"/>
                  <a:gd name="T1" fmla="*/ 0 h 270"/>
                  <a:gd name="T2" fmla="*/ 0 w 207"/>
                  <a:gd name="T3" fmla="*/ 0 h 270"/>
                  <a:gd name="T4" fmla="*/ 0 w 207"/>
                  <a:gd name="T5" fmla="*/ 0 h 270"/>
                  <a:gd name="T6" fmla="*/ 0 w 207"/>
                  <a:gd name="T7" fmla="*/ 0 h 270"/>
                  <a:gd name="T8" fmla="*/ 0 w 207"/>
                  <a:gd name="T9" fmla="*/ 0 h 270"/>
                  <a:gd name="T10" fmla="*/ 0 w 207"/>
                  <a:gd name="T11" fmla="*/ 0 h 270"/>
                  <a:gd name="T12" fmla="*/ 0 w 207"/>
                  <a:gd name="T13" fmla="*/ 0 h 270"/>
                  <a:gd name="T14" fmla="*/ 0 w 207"/>
                  <a:gd name="T15" fmla="*/ 0 h 270"/>
                  <a:gd name="T16" fmla="*/ 0 w 207"/>
                  <a:gd name="T17" fmla="*/ 0 h 270"/>
                  <a:gd name="T18" fmla="*/ 0 w 207"/>
                  <a:gd name="T19" fmla="*/ 0 h 270"/>
                  <a:gd name="T20" fmla="*/ 0 w 207"/>
                  <a:gd name="T21" fmla="*/ 0 h 270"/>
                  <a:gd name="T22" fmla="*/ 0 w 207"/>
                  <a:gd name="T23" fmla="*/ 0 h 270"/>
                  <a:gd name="T24" fmla="*/ 0 w 207"/>
                  <a:gd name="T25" fmla="*/ 0 h 270"/>
                  <a:gd name="T26" fmla="*/ 0 w 207"/>
                  <a:gd name="T27" fmla="*/ 0 h 270"/>
                  <a:gd name="T28" fmla="*/ 0 w 207"/>
                  <a:gd name="T29" fmla="*/ 0 h 270"/>
                  <a:gd name="T30" fmla="*/ 0 w 207"/>
                  <a:gd name="T31" fmla="*/ 0 h 270"/>
                  <a:gd name="T32" fmla="*/ 0 w 207"/>
                  <a:gd name="T33" fmla="*/ 0 h 270"/>
                  <a:gd name="T34" fmla="*/ 0 w 207"/>
                  <a:gd name="T35" fmla="*/ 0 h 270"/>
                  <a:gd name="T36" fmla="*/ 0 w 207"/>
                  <a:gd name="T37" fmla="*/ 0 h 270"/>
                  <a:gd name="T38" fmla="*/ 0 w 207"/>
                  <a:gd name="T39" fmla="*/ 0 h 270"/>
                  <a:gd name="T40" fmla="*/ 0 w 207"/>
                  <a:gd name="T41" fmla="*/ 0 h 270"/>
                  <a:gd name="T42" fmla="*/ 0 w 207"/>
                  <a:gd name="T43" fmla="*/ 0 h 270"/>
                  <a:gd name="T44" fmla="*/ 0 w 207"/>
                  <a:gd name="T45" fmla="*/ 0 h 270"/>
                  <a:gd name="T46" fmla="*/ 0 w 207"/>
                  <a:gd name="T47" fmla="*/ 0 h 270"/>
                  <a:gd name="T48" fmla="*/ 0 w 207"/>
                  <a:gd name="T49" fmla="*/ 0 h 2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7"/>
                  <a:gd name="T76" fmla="*/ 0 h 270"/>
                  <a:gd name="T77" fmla="*/ 207 w 207"/>
                  <a:gd name="T78" fmla="*/ 270 h 2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7" h="270">
                    <a:moveTo>
                      <a:pt x="157" y="8"/>
                    </a:moveTo>
                    <a:lnTo>
                      <a:pt x="143" y="4"/>
                    </a:lnTo>
                    <a:lnTo>
                      <a:pt x="130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4"/>
                    </a:lnTo>
                    <a:lnTo>
                      <a:pt x="81" y="10"/>
                    </a:lnTo>
                    <a:lnTo>
                      <a:pt x="71" y="17"/>
                    </a:lnTo>
                    <a:lnTo>
                      <a:pt x="68" y="22"/>
                    </a:lnTo>
                    <a:lnTo>
                      <a:pt x="65" y="28"/>
                    </a:lnTo>
                    <a:lnTo>
                      <a:pt x="62" y="33"/>
                    </a:lnTo>
                    <a:lnTo>
                      <a:pt x="60" y="38"/>
                    </a:lnTo>
                    <a:lnTo>
                      <a:pt x="0" y="224"/>
                    </a:lnTo>
                    <a:lnTo>
                      <a:pt x="145" y="270"/>
                    </a:lnTo>
                    <a:lnTo>
                      <a:pt x="205" y="84"/>
                    </a:lnTo>
                    <a:lnTo>
                      <a:pt x="206" y="79"/>
                    </a:lnTo>
                    <a:lnTo>
                      <a:pt x="207" y="73"/>
                    </a:lnTo>
                    <a:lnTo>
                      <a:pt x="207" y="67"/>
                    </a:lnTo>
                    <a:lnTo>
                      <a:pt x="206" y="61"/>
                    </a:lnTo>
                    <a:lnTo>
                      <a:pt x="203" y="50"/>
                    </a:lnTo>
                    <a:lnTo>
                      <a:pt x="198" y="38"/>
                    </a:lnTo>
                    <a:lnTo>
                      <a:pt x="192" y="29"/>
                    </a:lnTo>
                    <a:lnTo>
                      <a:pt x="181" y="21"/>
                    </a:lnTo>
                    <a:lnTo>
                      <a:pt x="170" y="13"/>
                    </a:lnTo>
                    <a:lnTo>
                      <a:pt x="15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899" name="Freeform 2486"/>
              <p:cNvSpPr>
                <a:spLocks/>
              </p:cNvSpPr>
              <p:nvPr/>
            </p:nvSpPr>
            <p:spPr bwMode="auto">
              <a:xfrm>
                <a:off x="2784" y="2301"/>
                <a:ext cx="52" cy="68"/>
              </a:xfrm>
              <a:custGeom>
                <a:avLst/>
                <a:gdLst>
                  <a:gd name="T0" fmla="*/ 0 w 207"/>
                  <a:gd name="T1" fmla="*/ 0 h 270"/>
                  <a:gd name="T2" fmla="*/ 0 w 207"/>
                  <a:gd name="T3" fmla="*/ 0 h 270"/>
                  <a:gd name="T4" fmla="*/ 0 w 207"/>
                  <a:gd name="T5" fmla="*/ 0 h 270"/>
                  <a:gd name="T6" fmla="*/ 0 w 207"/>
                  <a:gd name="T7" fmla="*/ 0 h 270"/>
                  <a:gd name="T8" fmla="*/ 0 w 207"/>
                  <a:gd name="T9" fmla="*/ 0 h 270"/>
                  <a:gd name="T10" fmla="*/ 0 w 207"/>
                  <a:gd name="T11" fmla="*/ 0 h 270"/>
                  <a:gd name="T12" fmla="*/ 0 w 207"/>
                  <a:gd name="T13" fmla="*/ 0 h 270"/>
                  <a:gd name="T14" fmla="*/ 0 w 207"/>
                  <a:gd name="T15" fmla="*/ 0 h 270"/>
                  <a:gd name="T16" fmla="*/ 0 w 207"/>
                  <a:gd name="T17" fmla="*/ 0 h 270"/>
                  <a:gd name="T18" fmla="*/ 0 w 207"/>
                  <a:gd name="T19" fmla="*/ 0 h 270"/>
                  <a:gd name="T20" fmla="*/ 0 w 207"/>
                  <a:gd name="T21" fmla="*/ 0 h 270"/>
                  <a:gd name="T22" fmla="*/ 0 w 207"/>
                  <a:gd name="T23" fmla="*/ 0 h 270"/>
                  <a:gd name="T24" fmla="*/ 0 w 207"/>
                  <a:gd name="T25" fmla="*/ 0 h 270"/>
                  <a:gd name="T26" fmla="*/ 0 w 207"/>
                  <a:gd name="T27" fmla="*/ 0 h 270"/>
                  <a:gd name="T28" fmla="*/ 0 w 207"/>
                  <a:gd name="T29" fmla="*/ 0 h 270"/>
                  <a:gd name="T30" fmla="*/ 0 w 207"/>
                  <a:gd name="T31" fmla="*/ 0 h 270"/>
                  <a:gd name="T32" fmla="*/ 0 w 207"/>
                  <a:gd name="T33" fmla="*/ 0 h 270"/>
                  <a:gd name="T34" fmla="*/ 0 w 207"/>
                  <a:gd name="T35" fmla="*/ 0 h 270"/>
                  <a:gd name="T36" fmla="*/ 0 w 207"/>
                  <a:gd name="T37" fmla="*/ 0 h 270"/>
                  <a:gd name="T38" fmla="*/ 0 w 207"/>
                  <a:gd name="T39" fmla="*/ 0 h 270"/>
                  <a:gd name="T40" fmla="*/ 0 w 207"/>
                  <a:gd name="T41" fmla="*/ 0 h 270"/>
                  <a:gd name="T42" fmla="*/ 0 w 207"/>
                  <a:gd name="T43" fmla="*/ 0 h 270"/>
                  <a:gd name="T44" fmla="*/ 0 w 207"/>
                  <a:gd name="T45" fmla="*/ 0 h 270"/>
                  <a:gd name="T46" fmla="*/ 0 w 207"/>
                  <a:gd name="T47" fmla="*/ 0 h 270"/>
                  <a:gd name="T48" fmla="*/ 0 w 207"/>
                  <a:gd name="T49" fmla="*/ 0 h 2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7"/>
                  <a:gd name="T76" fmla="*/ 0 h 270"/>
                  <a:gd name="T77" fmla="*/ 207 w 207"/>
                  <a:gd name="T78" fmla="*/ 270 h 2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7" h="270">
                    <a:moveTo>
                      <a:pt x="157" y="8"/>
                    </a:moveTo>
                    <a:lnTo>
                      <a:pt x="143" y="4"/>
                    </a:lnTo>
                    <a:lnTo>
                      <a:pt x="130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4"/>
                    </a:lnTo>
                    <a:lnTo>
                      <a:pt x="81" y="10"/>
                    </a:lnTo>
                    <a:lnTo>
                      <a:pt x="71" y="17"/>
                    </a:lnTo>
                    <a:lnTo>
                      <a:pt x="68" y="22"/>
                    </a:lnTo>
                    <a:lnTo>
                      <a:pt x="65" y="28"/>
                    </a:lnTo>
                    <a:lnTo>
                      <a:pt x="62" y="33"/>
                    </a:lnTo>
                    <a:lnTo>
                      <a:pt x="60" y="38"/>
                    </a:lnTo>
                    <a:lnTo>
                      <a:pt x="0" y="224"/>
                    </a:lnTo>
                    <a:lnTo>
                      <a:pt x="145" y="270"/>
                    </a:lnTo>
                    <a:lnTo>
                      <a:pt x="205" y="84"/>
                    </a:lnTo>
                    <a:lnTo>
                      <a:pt x="206" y="79"/>
                    </a:lnTo>
                    <a:lnTo>
                      <a:pt x="207" y="73"/>
                    </a:lnTo>
                    <a:lnTo>
                      <a:pt x="207" y="67"/>
                    </a:lnTo>
                    <a:lnTo>
                      <a:pt x="206" y="61"/>
                    </a:lnTo>
                    <a:lnTo>
                      <a:pt x="203" y="50"/>
                    </a:lnTo>
                    <a:lnTo>
                      <a:pt x="198" y="38"/>
                    </a:lnTo>
                    <a:lnTo>
                      <a:pt x="192" y="29"/>
                    </a:lnTo>
                    <a:lnTo>
                      <a:pt x="181" y="21"/>
                    </a:lnTo>
                    <a:lnTo>
                      <a:pt x="170" y="13"/>
                    </a:lnTo>
                    <a:lnTo>
                      <a:pt x="157" y="8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900" name="Freeform 2487"/>
              <p:cNvSpPr>
                <a:spLocks/>
              </p:cNvSpPr>
              <p:nvPr/>
            </p:nvSpPr>
            <p:spPr bwMode="auto">
              <a:xfrm>
                <a:off x="2733" y="2307"/>
                <a:ext cx="136" cy="189"/>
              </a:xfrm>
              <a:custGeom>
                <a:avLst/>
                <a:gdLst>
                  <a:gd name="T0" fmla="*/ 0 w 544"/>
                  <a:gd name="T1" fmla="*/ 0 h 755"/>
                  <a:gd name="T2" fmla="*/ 0 w 544"/>
                  <a:gd name="T3" fmla="*/ 0 h 755"/>
                  <a:gd name="T4" fmla="*/ 0 w 544"/>
                  <a:gd name="T5" fmla="*/ 0 h 755"/>
                  <a:gd name="T6" fmla="*/ 0 w 544"/>
                  <a:gd name="T7" fmla="*/ 0 h 755"/>
                  <a:gd name="T8" fmla="*/ 0 w 544"/>
                  <a:gd name="T9" fmla="*/ 0 h 755"/>
                  <a:gd name="T10" fmla="*/ 0 w 544"/>
                  <a:gd name="T11" fmla="*/ 0 h 755"/>
                  <a:gd name="T12" fmla="*/ 0 w 544"/>
                  <a:gd name="T13" fmla="*/ 0 h 755"/>
                  <a:gd name="T14" fmla="*/ 0 w 544"/>
                  <a:gd name="T15" fmla="*/ 0 h 755"/>
                  <a:gd name="T16" fmla="*/ 0 w 544"/>
                  <a:gd name="T17" fmla="*/ 0 h 755"/>
                  <a:gd name="T18" fmla="*/ 0 w 544"/>
                  <a:gd name="T19" fmla="*/ 0 h 755"/>
                  <a:gd name="T20" fmla="*/ 0 w 544"/>
                  <a:gd name="T21" fmla="*/ 0 h 755"/>
                  <a:gd name="T22" fmla="*/ 0 w 544"/>
                  <a:gd name="T23" fmla="*/ 0 h 755"/>
                  <a:gd name="T24" fmla="*/ 0 w 544"/>
                  <a:gd name="T25" fmla="*/ 0 h 755"/>
                  <a:gd name="T26" fmla="*/ 0 w 544"/>
                  <a:gd name="T27" fmla="*/ 0 h 755"/>
                  <a:gd name="T28" fmla="*/ 0 w 544"/>
                  <a:gd name="T29" fmla="*/ 0 h 755"/>
                  <a:gd name="T30" fmla="*/ 0 w 544"/>
                  <a:gd name="T31" fmla="*/ 0 h 755"/>
                  <a:gd name="T32" fmla="*/ 0 w 544"/>
                  <a:gd name="T33" fmla="*/ 0 h 755"/>
                  <a:gd name="T34" fmla="*/ 0 w 544"/>
                  <a:gd name="T35" fmla="*/ 0 h 755"/>
                  <a:gd name="T36" fmla="*/ 0 w 544"/>
                  <a:gd name="T37" fmla="*/ 0 h 755"/>
                  <a:gd name="T38" fmla="*/ 0 w 544"/>
                  <a:gd name="T39" fmla="*/ 0 h 755"/>
                  <a:gd name="T40" fmla="*/ 0 w 544"/>
                  <a:gd name="T41" fmla="*/ 0 h 755"/>
                  <a:gd name="T42" fmla="*/ 0 w 544"/>
                  <a:gd name="T43" fmla="*/ 0 h 755"/>
                  <a:gd name="T44" fmla="*/ 0 w 544"/>
                  <a:gd name="T45" fmla="*/ 0 h 755"/>
                  <a:gd name="T46" fmla="*/ 0 w 544"/>
                  <a:gd name="T47" fmla="*/ 0 h 755"/>
                  <a:gd name="T48" fmla="*/ 0 w 544"/>
                  <a:gd name="T49" fmla="*/ 0 h 755"/>
                  <a:gd name="T50" fmla="*/ 0 w 544"/>
                  <a:gd name="T51" fmla="*/ 0 h 755"/>
                  <a:gd name="T52" fmla="*/ 0 w 544"/>
                  <a:gd name="T53" fmla="*/ 0 h 755"/>
                  <a:gd name="T54" fmla="*/ 0 w 544"/>
                  <a:gd name="T55" fmla="*/ 0 h 755"/>
                  <a:gd name="T56" fmla="*/ 0 w 544"/>
                  <a:gd name="T57" fmla="*/ 0 h 755"/>
                  <a:gd name="T58" fmla="*/ 0 w 544"/>
                  <a:gd name="T59" fmla="*/ 0 h 755"/>
                  <a:gd name="T60" fmla="*/ 0 w 544"/>
                  <a:gd name="T61" fmla="*/ 0 h 755"/>
                  <a:gd name="T62" fmla="*/ 0 w 544"/>
                  <a:gd name="T63" fmla="*/ 0 h 755"/>
                  <a:gd name="T64" fmla="*/ 0 w 544"/>
                  <a:gd name="T65" fmla="*/ 0 h 755"/>
                  <a:gd name="T66" fmla="*/ 0 w 544"/>
                  <a:gd name="T67" fmla="*/ 0 h 755"/>
                  <a:gd name="T68" fmla="*/ 0 w 544"/>
                  <a:gd name="T69" fmla="*/ 0 h 755"/>
                  <a:gd name="T70" fmla="*/ 0 w 544"/>
                  <a:gd name="T71" fmla="*/ 0 h 755"/>
                  <a:gd name="T72" fmla="*/ 0 w 544"/>
                  <a:gd name="T73" fmla="*/ 0 h 755"/>
                  <a:gd name="T74" fmla="*/ 0 w 544"/>
                  <a:gd name="T75" fmla="*/ 0 h 755"/>
                  <a:gd name="T76" fmla="*/ 0 w 544"/>
                  <a:gd name="T77" fmla="*/ 0 h 755"/>
                  <a:gd name="T78" fmla="*/ 0 w 544"/>
                  <a:gd name="T79" fmla="*/ 0 h 755"/>
                  <a:gd name="T80" fmla="*/ 0 w 544"/>
                  <a:gd name="T81" fmla="*/ 0 h 755"/>
                  <a:gd name="T82" fmla="*/ 0 w 544"/>
                  <a:gd name="T83" fmla="*/ 0 h 755"/>
                  <a:gd name="T84" fmla="*/ 0 w 544"/>
                  <a:gd name="T85" fmla="*/ 0 h 7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4"/>
                  <a:gd name="T130" fmla="*/ 0 h 755"/>
                  <a:gd name="T131" fmla="*/ 544 w 544"/>
                  <a:gd name="T132" fmla="*/ 755 h 75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4" h="755">
                    <a:moveTo>
                      <a:pt x="346" y="329"/>
                    </a:moveTo>
                    <a:lnTo>
                      <a:pt x="172" y="272"/>
                    </a:lnTo>
                    <a:lnTo>
                      <a:pt x="201" y="85"/>
                    </a:lnTo>
                    <a:lnTo>
                      <a:pt x="197" y="73"/>
                    </a:lnTo>
                    <a:lnTo>
                      <a:pt x="188" y="45"/>
                    </a:lnTo>
                    <a:lnTo>
                      <a:pt x="181" y="29"/>
                    </a:lnTo>
                    <a:lnTo>
                      <a:pt x="172" y="16"/>
                    </a:lnTo>
                    <a:lnTo>
                      <a:pt x="168" y="11"/>
                    </a:lnTo>
                    <a:lnTo>
                      <a:pt x="163" y="7"/>
                    </a:lnTo>
                    <a:lnTo>
                      <a:pt x="156" y="3"/>
                    </a:lnTo>
                    <a:lnTo>
                      <a:pt x="149" y="1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123" y="1"/>
                    </a:lnTo>
                    <a:lnTo>
                      <a:pt x="116" y="3"/>
                    </a:lnTo>
                    <a:lnTo>
                      <a:pt x="110" y="7"/>
                    </a:lnTo>
                    <a:lnTo>
                      <a:pt x="98" y="16"/>
                    </a:lnTo>
                    <a:lnTo>
                      <a:pt x="86" y="26"/>
                    </a:lnTo>
                    <a:lnTo>
                      <a:pt x="69" y="48"/>
                    </a:lnTo>
                    <a:lnTo>
                      <a:pt x="61" y="59"/>
                    </a:lnTo>
                    <a:lnTo>
                      <a:pt x="36" y="297"/>
                    </a:lnTo>
                    <a:lnTo>
                      <a:pt x="0" y="643"/>
                    </a:lnTo>
                    <a:lnTo>
                      <a:pt x="391" y="755"/>
                    </a:lnTo>
                    <a:lnTo>
                      <a:pt x="477" y="376"/>
                    </a:lnTo>
                    <a:lnTo>
                      <a:pt x="544" y="206"/>
                    </a:lnTo>
                    <a:lnTo>
                      <a:pt x="544" y="191"/>
                    </a:lnTo>
                    <a:lnTo>
                      <a:pt x="541" y="164"/>
                    </a:lnTo>
                    <a:lnTo>
                      <a:pt x="538" y="148"/>
                    </a:lnTo>
                    <a:lnTo>
                      <a:pt x="532" y="135"/>
                    </a:lnTo>
                    <a:lnTo>
                      <a:pt x="528" y="128"/>
                    </a:lnTo>
                    <a:lnTo>
                      <a:pt x="523" y="123"/>
                    </a:lnTo>
                    <a:lnTo>
                      <a:pt x="518" y="119"/>
                    </a:lnTo>
                    <a:lnTo>
                      <a:pt x="512" y="116"/>
                    </a:lnTo>
                    <a:lnTo>
                      <a:pt x="499" y="112"/>
                    </a:lnTo>
                    <a:lnTo>
                      <a:pt x="493" y="111"/>
                    </a:lnTo>
                    <a:lnTo>
                      <a:pt x="486" y="111"/>
                    </a:lnTo>
                    <a:lnTo>
                      <a:pt x="478" y="111"/>
                    </a:lnTo>
                    <a:lnTo>
                      <a:pt x="472" y="114"/>
                    </a:lnTo>
                    <a:lnTo>
                      <a:pt x="457" y="120"/>
                    </a:lnTo>
                    <a:lnTo>
                      <a:pt x="444" y="129"/>
                    </a:lnTo>
                    <a:lnTo>
                      <a:pt x="421" y="147"/>
                    </a:lnTo>
                    <a:lnTo>
                      <a:pt x="412" y="156"/>
                    </a:lnTo>
                    <a:lnTo>
                      <a:pt x="346" y="32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901" name="Freeform 2488"/>
              <p:cNvSpPr>
                <a:spLocks/>
              </p:cNvSpPr>
              <p:nvPr/>
            </p:nvSpPr>
            <p:spPr bwMode="auto">
              <a:xfrm>
                <a:off x="2733" y="2307"/>
                <a:ext cx="136" cy="189"/>
              </a:xfrm>
              <a:custGeom>
                <a:avLst/>
                <a:gdLst>
                  <a:gd name="T0" fmla="*/ 0 w 544"/>
                  <a:gd name="T1" fmla="*/ 0 h 755"/>
                  <a:gd name="T2" fmla="*/ 0 w 544"/>
                  <a:gd name="T3" fmla="*/ 0 h 755"/>
                  <a:gd name="T4" fmla="*/ 0 w 544"/>
                  <a:gd name="T5" fmla="*/ 0 h 755"/>
                  <a:gd name="T6" fmla="*/ 0 w 544"/>
                  <a:gd name="T7" fmla="*/ 0 h 755"/>
                  <a:gd name="T8" fmla="*/ 0 w 544"/>
                  <a:gd name="T9" fmla="*/ 0 h 755"/>
                  <a:gd name="T10" fmla="*/ 0 w 544"/>
                  <a:gd name="T11" fmla="*/ 0 h 755"/>
                  <a:gd name="T12" fmla="*/ 0 w 544"/>
                  <a:gd name="T13" fmla="*/ 0 h 755"/>
                  <a:gd name="T14" fmla="*/ 0 w 544"/>
                  <a:gd name="T15" fmla="*/ 0 h 755"/>
                  <a:gd name="T16" fmla="*/ 0 w 544"/>
                  <a:gd name="T17" fmla="*/ 0 h 755"/>
                  <a:gd name="T18" fmla="*/ 0 w 544"/>
                  <a:gd name="T19" fmla="*/ 0 h 755"/>
                  <a:gd name="T20" fmla="*/ 0 w 544"/>
                  <a:gd name="T21" fmla="*/ 0 h 755"/>
                  <a:gd name="T22" fmla="*/ 0 w 544"/>
                  <a:gd name="T23" fmla="*/ 0 h 755"/>
                  <a:gd name="T24" fmla="*/ 0 w 544"/>
                  <a:gd name="T25" fmla="*/ 0 h 755"/>
                  <a:gd name="T26" fmla="*/ 0 w 544"/>
                  <a:gd name="T27" fmla="*/ 0 h 755"/>
                  <a:gd name="T28" fmla="*/ 0 w 544"/>
                  <a:gd name="T29" fmla="*/ 0 h 755"/>
                  <a:gd name="T30" fmla="*/ 0 w 544"/>
                  <a:gd name="T31" fmla="*/ 0 h 755"/>
                  <a:gd name="T32" fmla="*/ 0 w 544"/>
                  <a:gd name="T33" fmla="*/ 0 h 755"/>
                  <a:gd name="T34" fmla="*/ 0 w 544"/>
                  <a:gd name="T35" fmla="*/ 0 h 755"/>
                  <a:gd name="T36" fmla="*/ 0 w 544"/>
                  <a:gd name="T37" fmla="*/ 0 h 755"/>
                  <a:gd name="T38" fmla="*/ 0 w 544"/>
                  <a:gd name="T39" fmla="*/ 0 h 755"/>
                  <a:gd name="T40" fmla="*/ 0 w 544"/>
                  <a:gd name="T41" fmla="*/ 0 h 755"/>
                  <a:gd name="T42" fmla="*/ 0 w 544"/>
                  <a:gd name="T43" fmla="*/ 0 h 755"/>
                  <a:gd name="T44" fmla="*/ 0 w 544"/>
                  <a:gd name="T45" fmla="*/ 0 h 755"/>
                  <a:gd name="T46" fmla="*/ 0 w 544"/>
                  <a:gd name="T47" fmla="*/ 0 h 755"/>
                  <a:gd name="T48" fmla="*/ 0 w 544"/>
                  <a:gd name="T49" fmla="*/ 0 h 755"/>
                  <a:gd name="T50" fmla="*/ 0 w 544"/>
                  <a:gd name="T51" fmla="*/ 0 h 755"/>
                  <a:gd name="T52" fmla="*/ 0 w 544"/>
                  <a:gd name="T53" fmla="*/ 0 h 755"/>
                  <a:gd name="T54" fmla="*/ 0 w 544"/>
                  <a:gd name="T55" fmla="*/ 0 h 755"/>
                  <a:gd name="T56" fmla="*/ 0 w 544"/>
                  <a:gd name="T57" fmla="*/ 0 h 755"/>
                  <a:gd name="T58" fmla="*/ 0 w 544"/>
                  <a:gd name="T59" fmla="*/ 0 h 755"/>
                  <a:gd name="T60" fmla="*/ 0 w 544"/>
                  <a:gd name="T61" fmla="*/ 0 h 755"/>
                  <a:gd name="T62" fmla="*/ 0 w 544"/>
                  <a:gd name="T63" fmla="*/ 0 h 755"/>
                  <a:gd name="T64" fmla="*/ 0 w 544"/>
                  <a:gd name="T65" fmla="*/ 0 h 755"/>
                  <a:gd name="T66" fmla="*/ 0 w 544"/>
                  <a:gd name="T67" fmla="*/ 0 h 755"/>
                  <a:gd name="T68" fmla="*/ 0 w 544"/>
                  <a:gd name="T69" fmla="*/ 0 h 755"/>
                  <a:gd name="T70" fmla="*/ 0 w 544"/>
                  <a:gd name="T71" fmla="*/ 0 h 755"/>
                  <a:gd name="T72" fmla="*/ 0 w 544"/>
                  <a:gd name="T73" fmla="*/ 0 h 755"/>
                  <a:gd name="T74" fmla="*/ 0 w 544"/>
                  <a:gd name="T75" fmla="*/ 0 h 755"/>
                  <a:gd name="T76" fmla="*/ 0 w 544"/>
                  <a:gd name="T77" fmla="*/ 0 h 755"/>
                  <a:gd name="T78" fmla="*/ 0 w 544"/>
                  <a:gd name="T79" fmla="*/ 0 h 755"/>
                  <a:gd name="T80" fmla="*/ 0 w 544"/>
                  <a:gd name="T81" fmla="*/ 0 h 755"/>
                  <a:gd name="T82" fmla="*/ 0 w 544"/>
                  <a:gd name="T83" fmla="*/ 0 h 755"/>
                  <a:gd name="T84" fmla="*/ 0 w 544"/>
                  <a:gd name="T85" fmla="*/ 0 h 7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4"/>
                  <a:gd name="T130" fmla="*/ 0 h 755"/>
                  <a:gd name="T131" fmla="*/ 544 w 544"/>
                  <a:gd name="T132" fmla="*/ 755 h 75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4" h="755">
                    <a:moveTo>
                      <a:pt x="346" y="329"/>
                    </a:moveTo>
                    <a:lnTo>
                      <a:pt x="172" y="272"/>
                    </a:lnTo>
                    <a:lnTo>
                      <a:pt x="201" y="85"/>
                    </a:lnTo>
                    <a:lnTo>
                      <a:pt x="197" y="73"/>
                    </a:lnTo>
                    <a:lnTo>
                      <a:pt x="188" y="45"/>
                    </a:lnTo>
                    <a:lnTo>
                      <a:pt x="181" y="29"/>
                    </a:lnTo>
                    <a:lnTo>
                      <a:pt x="172" y="16"/>
                    </a:lnTo>
                    <a:lnTo>
                      <a:pt x="168" y="11"/>
                    </a:lnTo>
                    <a:lnTo>
                      <a:pt x="163" y="7"/>
                    </a:lnTo>
                    <a:lnTo>
                      <a:pt x="156" y="3"/>
                    </a:lnTo>
                    <a:lnTo>
                      <a:pt x="149" y="1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123" y="1"/>
                    </a:lnTo>
                    <a:lnTo>
                      <a:pt x="116" y="3"/>
                    </a:lnTo>
                    <a:lnTo>
                      <a:pt x="110" y="7"/>
                    </a:lnTo>
                    <a:lnTo>
                      <a:pt x="98" y="16"/>
                    </a:lnTo>
                    <a:lnTo>
                      <a:pt x="86" y="26"/>
                    </a:lnTo>
                    <a:lnTo>
                      <a:pt x="69" y="48"/>
                    </a:lnTo>
                    <a:lnTo>
                      <a:pt x="61" y="59"/>
                    </a:lnTo>
                    <a:lnTo>
                      <a:pt x="36" y="297"/>
                    </a:lnTo>
                    <a:lnTo>
                      <a:pt x="0" y="643"/>
                    </a:lnTo>
                    <a:lnTo>
                      <a:pt x="391" y="755"/>
                    </a:lnTo>
                    <a:lnTo>
                      <a:pt x="477" y="376"/>
                    </a:lnTo>
                    <a:lnTo>
                      <a:pt x="544" y="206"/>
                    </a:lnTo>
                    <a:lnTo>
                      <a:pt x="544" y="191"/>
                    </a:lnTo>
                    <a:lnTo>
                      <a:pt x="541" y="164"/>
                    </a:lnTo>
                    <a:lnTo>
                      <a:pt x="538" y="148"/>
                    </a:lnTo>
                    <a:lnTo>
                      <a:pt x="532" y="135"/>
                    </a:lnTo>
                    <a:lnTo>
                      <a:pt x="528" y="128"/>
                    </a:lnTo>
                    <a:lnTo>
                      <a:pt x="523" y="123"/>
                    </a:lnTo>
                    <a:lnTo>
                      <a:pt x="518" y="119"/>
                    </a:lnTo>
                    <a:lnTo>
                      <a:pt x="512" y="116"/>
                    </a:lnTo>
                    <a:lnTo>
                      <a:pt x="499" y="112"/>
                    </a:lnTo>
                    <a:lnTo>
                      <a:pt x="493" y="111"/>
                    </a:lnTo>
                    <a:lnTo>
                      <a:pt x="486" y="111"/>
                    </a:lnTo>
                    <a:lnTo>
                      <a:pt x="478" y="111"/>
                    </a:lnTo>
                    <a:lnTo>
                      <a:pt x="472" y="114"/>
                    </a:lnTo>
                    <a:lnTo>
                      <a:pt x="457" y="120"/>
                    </a:lnTo>
                    <a:lnTo>
                      <a:pt x="444" y="129"/>
                    </a:lnTo>
                    <a:lnTo>
                      <a:pt x="421" y="147"/>
                    </a:lnTo>
                    <a:lnTo>
                      <a:pt x="412" y="156"/>
                    </a:lnTo>
                    <a:lnTo>
                      <a:pt x="346" y="32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902" name="Freeform 2489"/>
              <p:cNvSpPr>
                <a:spLocks/>
              </p:cNvSpPr>
              <p:nvPr/>
            </p:nvSpPr>
            <p:spPr bwMode="auto">
              <a:xfrm>
                <a:off x="2530" y="1662"/>
                <a:ext cx="69" cy="85"/>
              </a:xfrm>
              <a:custGeom>
                <a:avLst/>
                <a:gdLst>
                  <a:gd name="T0" fmla="*/ 0 w 274"/>
                  <a:gd name="T1" fmla="*/ 0 h 340"/>
                  <a:gd name="T2" fmla="*/ 0 w 274"/>
                  <a:gd name="T3" fmla="*/ 0 h 340"/>
                  <a:gd name="T4" fmla="*/ 0 w 274"/>
                  <a:gd name="T5" fmla="*/ 0 h 340"/>
                  <a:gd name="T6" fmla="*/ 0 w 274"/>
                  <a:gd name="T7" fmla="*/ 0 h 340"/>
                  <a:gd name="T8" fmla="*/ 0 w 274"/>
                  <a:gd name="T9" fmla="*/ 0 h 340"/>
                  <a:gd name="T10" fmla="*/ 0 w 274"/>
                  <a:gd name="T11" fmla="*/ 0 h 340"/>
                  <a:gd name="T12" fmla="*/ 0 w 274"/>
                  <a:gd name="T13" fmla="*/ 0 h 340"/>
                  <a:gd name="T14" fmla="*/ 0 w 274"/>
                  <a:gd name="T15" fmla="*/ 0 h 340"/>
                  <a:gd name="T16" fmla="*/ 0 w 274"/>
                  <a:gd name="T17" fmla="*/ 0 h 340"/>
                  <a:gd name="T18" fmla="*/ 0 w 274"/>
                  <a:gd name="T19" fmla="*/ 0 h 340"/>
                  <a:gd name="T20" fmla="*/ 0 w 274"/>
                  <a:gd name="T21" fmla="*/ 0 h 340"/>
                  <a:gd name="T22" fmla="*/ 0 w 274"/>
                  <a:gd name="T23" fmla="*/ 0 h 340"/>
                  <a:gd name="T24" fmla="*/ 0 w 274"/>
                  <a:gd name="T25" fmla="*/ 0 h 340"/>
                  <a:gd name="T26" fmla="*/ 0 w 274"/>
                  <a:gd name="T27" fmla="*/ 0 h 340"/>
                  <a:gd name="T28" fmla="*/ 0 w 274"/>
                  <a:gd name="T29" fmla="*/ 0 h 340"/>
                  <a:gd name="T30" fmla="*/ 0 w 274"/>
                  <a:gd name="T31" fmla="*/ 0 h 340"/>
                  <a:gd name="T32" fmla="*/ 0 w 274"/>
                  <a:gd name="T33" fmla="*/ 0 h 340"/>
                  <a:gd name="T34" fmla="*/ 0 w 274"/>
                  <a:gd name="T35" fmla="*/ 0 h 340"/>
                  <a:gd name="T36" fmla="*/ 0 w 274"/>
                  <a:gd name="T37" fmla="*/ 0 h 340"/>
                  <a:gd name="T38" fmla="*/ 0 w 274"/>
                  <a:gd name="T39" fmla="*/ 0 h 340"/>
                  <a:gd name="T40" fmla="*/ 0 w 274"/>
                  <a:gd name="T41" fmla="*/ 0 h 340"/>
                  <a:gd name="T42" fmla="*/ 0 w 274"/>
                  <a:gd name="T43" fmla="*/ 0 h 340"/>
                  <a:gd name="T44" fmla="*/ 0 w 274"/>
                  <a:gd name="T45" fmla="*/ 0 h 340"/>
                  <a:gd name="T46" fmla="*/ 0 w 274"/>
                  <a:gd name="T47" fmla="*/ 0 h 340"/>
                  <a:gd name="T48" fmla="*/ 0 w 274"/>
                  <a:gd name="T49" fmla="*/ 0 h 340"/>
                  <a:gd name="T50" fmla="*/ 0 w 274"/>
                  <a:gd name="T51" fmla="*/ 0 h 340"/>
                  <a:gd name="T52" fmla="*/ 0 w 274"/>
                  <a:gd name="T53" fmla="*/ 0 h 340"/>
                  <a:gd name="T54" fmla="*/ 0 w 274"/>
                  <a:gd name="T55" fmla="*/ 0 h 340"/>
                  <a:gd name="T56" fmla="*/ 0 w 274"/>
                  <a:gd name="T57" fmla="*/ 0 h 340"/>
                  <a:gd name="T58" fmla="*/ 0 w 274"/>
                  <a:gd name="T59" fmla="*/ 0 h 340"/>
                  <a:gd name="T60" fmla="*/ 0 w 274"/>
                  <a:gd name="T61" fmla="*/ 0 h 340"/>
                  <a:gd name="T62" fmla="*/ 0 w 274"/>
                  <a:gd name="T63" fmla="*/ 0 h 340"/>
                  <a:gd name="T64" fmla="*/ 0 w 274"/>
                  <a:gd name="T65" fmla="*/ 0 h 340"/>
                  <a:gd name="T66" fmla="*/ 0 w 274"/>
                  <a:gd name="T67" fmla="*/ 0 h 340"/>
                  <a:gd name="T68" fmla="*/ 0 w 274"/>
                  <a:gd name="T69" fmla="*/ 0 h 340"/>
                  <a:gd name="T70" fmla="*/ 0 w 274"/>
                  <a:gd name="T71" fmla="*/ 0 h 340"/>
                  <a:gd name="T72" fmla="*/ 0 w 274"/>
                  <a:gd name="T73" fmla="*/ 0 h 3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4"/>
                  <a:gd name="T112" fmla="*/ 0 h 340"/>
                  <a:gd name="T113" fmla="*/ 274 w 274"/>
                  <a:gd name="T114" fmla="*/ 340 h 3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4" h="340">
                    <a:moveTo>
                      <a:pt x="220" y="16"/>
                    </a:moveTo>
                    <a:lnTo>
                      <a:pt x="203" y="9"/>
                    </a:lnTo>
                    <a:lnTo>
                      <a:pt x="194" y="5"/>
                    </a:lnTo>
                    <a:lnTo>
                      <a:pt x="186" y="2"/>
                    </a:lnTo>
                    <a:lnTo>
                      <a:pt x="178" y="1"/>
                    </a:lnTo>
                    <a:lnTo>
                      <a:pt x="170" y="0"/>
                    </a:lnTo>
                    <a:lnTo>
                      <a:pt x="161" y="0"/>
                    </a:lnTo>
                    <a:lnTo>
                      <a:pt x="153" y="1"/>
                    </a:lnTo>
                    <a:lnTo>
                      <a:pt x="146" y="2"/>
                    </a:lnTo>
                    <a:lnTo>
                      <a:pt x="138" y="4"/>
                    </a:lnTo>
                    <a:lnTo>
                      <a:pt x="132" y="6"/>
                    </a:lnTo>
                    <a:lnTo>
                      <a:pt x="125" y="9"/>
                    </a:lnTo>
                    <a:lnTo>
                      <a:pt x="119" y="13"/>
                    </a:lnTo>
                    <a:lnTo>
                      <a:pt x="113" y="18"/>
                    </a:lnTo>
                    <a:lnTo>
                      <a:pt x="108" y="24"/>
                    </a:lnTo>
                    <a:lnTo>
                      <a:pt x="103" y="29"/>
                    </a:lnTo>
                    <a:lnTo>
                      <a:pt x="99" y="35"/>
                    </a:lnTo>
                    <a:lnTo>
                      <a:pt x="95" y="42"/>
                    </a:lnTo>
                    <a:lnTo>
                      <a:pt x="0" y="266"/>
                    </a:lnTo>
                    <a:lnTo>
                      <a:pt x="174" y="340"/>
                    </a:lnTo>
                    <a:lnTo>
                      <a:pt x="269" y="116"/>
                    </a:lnTo>
                    <a:lnTo>
                      <a:pt x="272" y="109"/>
                    </a:lnTo>
                    <a:lnTo>
                      <a:pt x="274" y="101"/>
                    </a:lnTo>
                    <a:lnTo>
                      <a:pt x="274" y="95"/>
                    </a:lnTo>
                    <a:lnTo>
                      <a:pt x="274" y="87"/>
                    </a:lnTo>
                    <a:lnTo>
                      <a:pt x="274" y="80"/>
                    </a:lnTo>
                    <a:lnTo>
                      <a:pt x="273" y="72"/>
                    </a:lnTo>
                    <a:lnTo>
                      <a:pt x="270" y="66"/>
                    </a:lnTo>
                    <a:lnTo>
                      <a:pt x="268" y="59"/>
                    </a:lnTo>
                    <a:lnTo>
                      <a:pt x="264" y="53"/>
                    </a:lnTo>
                    <a:lnTo>
                      <a:pt x="260" y="46"/>
                    </a:lnTo>
                    <a:lnTo>
                      <a:pt x="255" y="39"/>
                    </a:lnTo>
                    <a:lnTo>
                      <a:pt x="249" y="34"/>
                    </a:lnTo>
                    <a:lnTo>
                      <a:pt x="243" y="29"/>
                    </a:lnTo>
                    <a:lnTo>
                      <a:pt x="235" y="24"/>
                    </a:lnTo>
                    <a:lnTo>
                      <a:pt x="228" y="20"/>
                    </a:lnTo>
                    <a:lnTo>
                      <a:pt x="220" y="1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903" name="Freeform 2490"/>
              <p:cNvSpPr>
                <a:spLocks/>
              </p:cNvSpPr>
              <p:nvPr/>
            </p:nvSpPr>
            <p:spPr bwMode="auto">
              <a:xfrm>
                <a:off x="2530" y="1662"/>
                <a:ext cx="69" cy="85"/>
              </a:xfrm>
              <a:custGeom>
                <a:avLst/>
                <a:gdLst>
                  <a:gd name="T0" fmla="*/ 0 w 274"/>
                  <a:gd name="T1" fmla="*/ 0 h 340"/>
                  <a:gd name="T2" fmla="*/ 0 w 274"/>
                  <a:gd name="T3" fmla="*/ 0 h 340"/>
                  <a:gd name="T4" fmla="*/ 0 w 274"/>
                  <a:gd name="T5" fmla="*/ 0 h 340"/>
                  <a:gd name="T6" fmla="*/ 0 w 274"/>
                  <a:gd name="T7" fmla="*/ 0 h 340"/>
                  <a:gd name="T8" fmla="*/ 0 w 274"/>
                  <a:gd name="T9" fmla="*/ 0 h 340"/>
                  <a:gd name="T10" fmla="*/ 0 w 274"/>
                  <a:gd name="T11" fmla="*/ 0 h 340"/>
                  <a:gd name="T12" fmla="*/ 0 w 274"/>
                  <a:gd name="T13" fmla="*/ 0 h 340"/>
                  <a:gd name="T14" fmla="*/ 0 w 274"/>
                  <a:gd name="T15" fmla="*/ 0 h 340"/>
                  <a:gd name="T16" fmla="*/ 0 w 274"/>
                  <a:gd name="T17" fmla="*/ 0 h 340"/>
                  <a:gd name="T18" fmla="*/ 0 w 274"/>
                  <a:gd name="T19" fmla="*/ 0 h 340"/>
                  <a:gd name="T20" fmla="*/ 0 w 274"/>
                  <a:gd name="T21" fmla="*/ 0 h 340"/>
                  <a:gd name="T22" fmla="*/ 0 w 274"/>
                  <a:gd name="T23" fmla="*/ 0 h 340"/>
                  <a:gd name="T24" fmla="*/ 0 w 274"/>
                  <a:gd name="T25" fmla="*/ 0 h 340"/>
                  <a:gd name="T26" fmla="*/ 0 w 274"/>
                  <a:gd name="T27" fmla="*/ 0 h 340"/>
                  <a:gd name="T28" fmla="*/ 0 w 274"/>
                  <a:gd name="T29" fmla="*/ 0 h 340"/>
                  <a:gd name="T30" fmla="*/ 0 w 274"/>
                  <a:gd name="T31" fmla="*/ 0 h 340"/>
                  <a:gd name="T32" fmla="*/ 0 w 274"/>
                  <a:gd name="T33" fmla="*/ 0 h 340"/>
                  <a:gd name="T34" fmla="*/ 0 w 274"/>
                  <a:gd name="T35" fmla="*/ 0 h 340"/>
                  <a:gd name="T36" fmla="*/ 0 w 274"/>
                  <a:gd name="T37" fmla="*/ 0 h 340"/>
                  <a:gd name="T38" fmla="*/ 0 w 274"/>
                  <a:gd name="T39" fmla="*/ 0 h 340"/>
                  <a:gd name="T40" fmla="*/ 0 w 274"/>
                  <a:gd name="T41" fmla="*/ 0 h 340"/>
                  <a:gd name="T42" fmla="*/ 0 w 274"/>
                  <a:gd name="T43" fmla="*/ 0 h 340"/>
                  <a:gd name="T44" fmla="*/ 0 w 274"/>
                  <a:gd name="T45" fmla="*/ 0 h 340"/>
                  <a:gd name="T46" fmla="*/ 0 w 274"/>
                  <a:gd name="T47" fmla="*/ 0 h 340"/>
                  <a:gd name="T48" fmla="*/ 0 w 274"/>
                  <a:gd name="T49" fmla="*/ 0 h 340"/>
                  <a:gd name="T50" fmla="*/ 0 w 274"/>
                  <a:gd name="T51" fmla="*/ 0 h 340"/>
                  <a:gd name="T52" fmla="*/ 0 w 274"/>
                  <a:gd name="T53" fmla="*/ 0 h 340"/>
                  <a:gd name="T54" fmla="*/ 0 w 274"/>
                  <a:gd name="T55" fmla="*/ 0 h 340"/>
                  <a:gd name="T56" fmla="*/ 0 w 274"/>
                  <a:gd name="T57" fmla="*/ 0 h 340"/>
                  <a:gd name="T58" fmla="*/ 0 w 274"/>
                  <a:gd name="T59" fmla="*/ 0 h 340"/>
                  <a:gd name="T60" fmla="*/ 0 w 274"/>
                  <a:gd name="T61" fmla="*/ 0 h 340"/>
                  <a:gd name="T62" fmla="*/ 0 w 274"/>
                  <a:gd name="T63" fmla="*/ 0 h 340"/>
                  <a:gd name="T64" fmla="*/ 0 w 274"/>
                  <a:gd name="T65" fmla="*/ 0 h 340"/>
                  <a:gd name="T66" fmla="*/ 0 w 274"/>
                  <a:gd name="T67" fmla="*/ 0 h 340"/>
                  <a:gd name="T68" fmla="*/ 0 w 274"/>
                  <a:gd name="T69" fmla="*/ 0 h 340"/>
                  <a:gd name="T70" fmla="*/ 0 w 274"/>
                  <a:gd name="T71" fmla="*/ 0 h 340"/>
                  <a:gd name="T72" fmla="*/ 0 w 274"/>
                  <a:gd name="T73" fmla="*/ 0 h 3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4"/>
                  <a:gd name="T112" fmla="*/ 0 h 340"/>
                  <a:gd name="T113" fmla="*/ 274 w 274"/>
                  <a:gd name="T114" fmla="*/ 340 h 3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4" h="340">
                    <a:moveTo>
                      <a:pt x="220" y="16"/>
                    </a:moveTo>
                    <a:lnTo>
                      <a:pt x="203" y="9"/>
                    </a:lnTo>
                    <a:lnTo>
                      <a:pt x="194" y="5"/>
                    </a:lnTo>
                    <a:lnTo>
                      <a:pt x="186" y="2"/>
                    </a:lnTo>
                    <a:lnTo>
                      <a:pt x="178" y="1"/>
                    </a:lnTo>
                    <a:lnTo>
                      <a:pt x="170" y="0"/>
                    </a:lnTo>
                    <a:lnTo>
                      <a:pt x="161" y="0"/>
                    </a:lnTo>
                    <a:lnTo>
                      <a:pt x="153" y="1"/>
                    </a:lnTo>
                    <a:lnTo>
                      <a:pt x="146" y="2"/>
                    </a:lnTo>
                    <a:lnTo>
                      <a:pt x="138" y="4"/>
                    </a:lnTo>
                    <a:lnTo>
                      <a:pt x="132" y="6"/>
                    </a:lnTo>
                    <a:lnTo>
                      <a:pt x="125" y="9"/>
                    </a:lnTo>
                    <a:lnTo>
                      <a:pt x="119" y="13"/>
                    </a:lnTo>
                    <a:lnTo>
                      <a:pt x="113" y="18"/>
                    </a:lnTo>
                    <a:lnTo>
                      <a:pt x="108" y="24"/>
                    </a:lnTo>
                    <a:lnTo>
                      <a:pt x="103" y="29"/>
                    </a:lnTo>
                    <a:lnTo>
                      <a:pt x="99" y="35"/>
                    </a:lnTo>
                    <a:lnTo>
                      <a:pt x="95" y="42"/>
                    </a:lnTo>
                    <a:lnTo>
                      <a:pt x="0" y="266"/>
                    </a:lnTo>
                    <a:lnTo>
                      <a:pt x="174" y="340"/>
                    </a:lnTo>
                    <a:lnTo>
                      <a:pt x="269" y="116"/>
                    </a:lnTo>
                    <a:lnTo>
                      <a:pt x="272" y="109"/>
                    </a:lnTo>
                    <a:lnTo>
                      <a:pt x="274" y="101"/>
                    </a:lnTo>
                    <a:lnTo>
                      <a:pt x="274" y="95"/>
                    </a:lnTo>
                    <a:lnTo>
                      <a:pt x="274" y="87"/>
                    </a:lnTo>
                    <a:lnTo>
                      <a:pt x="274" y="80"/>
                    </a:lnTo>
                    <a:lnTo>
                      <a:pt x="273" y="72"/>
                    </a:lnTo>
                    <a:lnTo>
                      <a:pt x="270" y="66"/>
                    </a:lnTo>
                    <a:lnTo>
                      <a:pt x="268" y="59"/>
                    </a:lnTo>
                    <a:lnTo>
                      <a:pt x="264" y="53"/>
                    </a:lnTo>
                    <a:lnTo>
                      <a:pt x="260" y="46"/>
                    </a:lnTo>
                    <a:lnTo>
                      <a:pt x="255" y="39"/>
                    </a:lnTo>
                    <a:lnTo>
                      <a:pt x="249" y="34"/>
                    </a:lnTo>
                    <a:lnTo>
                      <a:pt x="243" y="29"/>
                    </a:lnTo>
                    <a:lnTo>
                      <a:pt x="235" y="24"/>
                    </a:lnTo>
                    <a:lnTo>
                      <a:pt x="228" y="20"/>
                    </a:lnTo>
                    <a:lnTo>
                      <a:pt x="220" y="1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904" name="Freeform 2491"/>
              <p:cNvSpPr>
                <a:spLocks/>
              </p:cNvSpPr>
              <p:nvPr/>
            </p:nvSpPr>
            <p:spPr bwMode="auto">
              <a:xfrm>
                <a:off x="2453" y="1663"/>
                <a:ext cx="182" cy="242"/>
              </a:xfrm>
              <a:custGeom>
                <a:avLst/>
                <a:gdLst>
                  <a:gd name="T0" fmla="*/ 0 w 729"/>
                  <a:gd name="T1" fmla="*/ 0 h 969"/>
                  <a:gd name="T2" fmla="*/ 0 w 729"/>
                  <a:gd name="T3" fmla="*/ 0 h 969"/>
                  <a:gd name="T4" fmla="*/ 0 w 729"/>
                  <a:gd name="T5" fmla="*/ 0 h 969"/>
                  <a:gd name="T6" fmla="*/ 0 w 729"/>
                  <a:gd name="T7" fmla="*/ 0 h 969"/>
                  <a:gd name="T8" fmla="*/ 0 w 729"/>
                  <a:gd name="T9" fmla="*/ 0 h 969"/>
                  <a:gd name="T10" fmla="*/ 0 w 729"/>
                  <a:gd name="T11" fmla="*/ 0 h 969"/>
                  <a:gd name="T12" fmla="*/ 0 w 729"/>
                  <a:gd name="T13" fmla="*/ 0 h 969"/>
                  <a:gd name="T14" fmla="*/ 0 w 729"/>
                  <a:gd name="T15" fmla="*/ 0 h 969"/>
                  <a:gd name="T16" fmla="*/ 0 w 729"/>
                  <a:gd name="T17" fmla="*/ 0 h 969"/>
                  <a:gd name="T18" fmla="*/ 0 w 729"/>
                  <a:gd name="T19" fmla="*/ 0 h 969"/>
                  <a:gd name="T20" fmla="*/ 0 w 729"/>
                  <a:gd name="T21" fmla="*/ 0 h 969"/>
                  <a:gd name="T22" fmla="*/ 0 w 729"/>
                  <a:gd name="T23" fmla="*/ 0 h 969"/>
                  <a:gd name="T24" fmla="*/ 0 w 729"/>
                  <a:gd name="T25" fmla="*/ 0 h 969"/>
                  <a:gd name="T26" fmla="*/ 0 w 729"/>
                  <a:gd name="T27" fmla="*/ 0 h 969"/>
                  <a:gd name="T28" fmla="*/ 0 w 729"/>
                  <a:gd name="T29" fmla="*/ 0 h 969"/>
                  <a:gd name="T30" fmla="*/ 0 w 729"/>
                  <a:gd name="T31" fmla="*/ 0 h 969"/>
                  <a:gd name="T32" fmla="*/ 0 w 729"/>
                  <a:gd name="T33" fmla="*/ 0 h 969"/>
                  <a:gd name="T34" fmla="*/ 0 w 729"/>
                  <a:gd name="T35" fmla="*/ 0 h 969"/>
                  <a:gd name="T36" fmla="*/ 0 w 729"/>
                  <a:gd name="T37" fmla="*/ 0 h 969"/>
                  <a:gd name="T38" fmla="*/ 0 w 729"/>
                  <a:gd name="T39" fmla="*/ 0 h 969"/>
                  <a:gd name="T40" fmla="*/ 0 w 729"/>
                  <a:gd name="T41" fmla="*/ 0 h 969"/>
                  <a:gd name="T42" fmla="*/ 0 w 729"/>
                  <a:gd name="T43" fmla="*/ 0 h 969"/>
                  <a:gd name="T44" fmla="*/ 0 w 729"/>
                  <a:gd name="T45" fmla="*/ 0 h 969"/>
                  <a:gd name="T46" fmla="*/ 0 w 729"/>
                  <a:gd name="T47" fmla="*/ 0 h 969"/>
                  <a:gd name="T48" fmla="*/ 0 w 729"/>
                  <a:gd name="T49" fmla="*/ 0 h 969"/>
                  <a:gd name="T50" fmla="*/ 0 w 729"/>
                  <a:gd name="T51" fmla="*/ 0 h 969"/>
                  <a:gd name="T52" fmla="*/ 0 w 729"/>
                  <a:gd name="T53" fmla="*/ 0 h 969"/>
                  <a:gd name="T54" fmla="*/ 0 w 729"/>
                  <a:gd name="T55" fmla="*/ 0 h 969"/>
                  <a:gd name="T56" fmla="*/ 0 w 729"/>
                  <a:gd name="T57" fmla="*/ 0 h 969"/>
                  <a:gd name="T58" fmla="*/ 0 w 729"/>
                  <a:gd name="T59" fmla="*/ 0 h 969"/>
                  <a:gd name="T60" fmla="*/ 0 w 729"/>
                  <a:gd name="T61" fmla="*/ 0 h 969"/>
                  <a:gd name="T62" fmla="*/ 0 w 729"/>
                  <a:gd name="T63" fmla="*/ 0 h 969"/>
                  <a:gd name="T64" fmla="*/ 0 w 729"/>
                  <a:gd name="T65" fmla="*/ 0 h 969"/>
                  <a:gd name="T66" fmla="*/ 0 w 729"/>
                  <a:gd name="T67" fmla="*/ 0 h 969"/>
                  <a:gd name="T68" fmla="*/ 0 w 729"/>
                  <a:gd name="T69" fmla="*/ 0 h 969"/>
                  <a:gd name="T70" fmla="*/ 0 w 729"/>
                  <a:gd name="T71" fmla="*/ 0 h 969"/>
                  <a:gd name="T72" fmla="*/ 0 w 729"/>
                  <a:gd name="T73" fmla="*/ 0 h 969"/>
                  <a:gd name="T74" fmla="*/ 0 w 729"/>
                  <a:gd name="T75" fmla="*/ 0 h 969"/>
                  <a:gd name="T76" fmla="*/ 0 w 729"/>
                  <a:gd name="T77" fmla="*/ 0 h 969"/>
                  <a:gd name="T78" fmla="*/ 0 w 729"/>
                  <a:gd name="T79" fmla="*/ 0 h 969"/>
                  <a:gd name="T80" fmla="*/ 0 w 729"/>
                  <a:gd name="T81" fmla="*/ 0 h 969"/>
                  <a:gd name="T82" fmla="*/ 0 w 729"/>
                  <a:gd name="T83" fmla="*/ 0 h 969"/>
                  <a:gd name="T84" fmla="*/ 0 w 729"/>
                  <a:gd name="T85" fmla="*/ 0 h 969"/>
                  <a:gd name="T86" fmla="*/ 0 w 729"/>
                  <a:gd name="T87" fmla="*/ 0 h 969"/>
                  <a:gd name="T88" fmla="*/ 0 w 729"/>
                  <a:gd name="T89" fmla="*/ 0 h 969"/>
                  <a:gd name="T90" fmla="*/ 0 w 729"/>
                  <a:gd name="T91" fmla="*/ 0 h 969"/>
                  <a:gd name="T92" fmla="*/ 0 w 729"/>
                  <a:gd name="T93" fmla="*/ 0 h 969"/>
                  <a:gd name="T94" fmla="*/ 0 w 729"/>
                  <a:gd name="T95" fmla="*/ 0 h 969"/>
                  <a:gd name="T96" fmla="*/ 0 w 729"/>
                  <a:gd name="T97" fmla="*/ 0 h 969"/>
                  <a:gd name="T98" fmla="*/ 0 w 729"/>
                  <a:gd name="T99" fmla="*/ 0 h 969"/>
                  <a:gd name="T100" fmla="*/ 0 w 729"/>
                  <a:gd name="T101" fmla="*/ 0 h 9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9"/>
                  <a:gd name="T154" fmla="*/ 0 h 969"/>
                  <a:gd name="T155" fmla="*/ 729 w 729"/>
                  <a:gd name="T156" fmla="*/ 969 h 9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9" h="969">
                    <a:moveTo>
                      <a:pt x="466" y="434"/>
                    </a:moveTo>
                    <a:lnTo>
                      <a:pt x="256" y="344"/>
                    </a:lnTo>
                    <a:lnTo>
                      <a:pt x="314" y="115"/>
                    </a:lnTo>
                    <a:lnTo>
                      <a:pt x="312" y="99"/>
                    </a:lnTo>
                    <a:lnTo>
                      <a:pt x="304" y="63"/>
                    </a:lnTo>
                    <a:lnTo>
                      <a:pt x="301" y="53"/>
                    </a:lnTo>
                    <a:lnTo>
                      <a:pt x="297" y="43"/>
                    </a:lnTo>
                    <a:lnTo>
                      <a:pt x="292" y="34"/>
                    </a:lnTo>
                    <a:lnTo>
                      <a:pt x="288" y="26"/>
                    </a:lnTo>
                    <a:lnTo>
                      <a:pt x="281" y="18"/>
                    </a:lnTo>
                    <a:lnTo>
                      <a:pt x="276" y="13"/>
                    </a:lnTo>
                    <a:lnTo>
                      <a:pt x="270" y="8"/>
                    </a:lnTo>
                    <a:lnTo>
                      <a:pt x="262" y="5"/>
                    </a:lnTo>
                    <a:lnTo>
                      <a:pt x="244" y="1"/>
                    </a:lnTo>
                    <a:lnTo>
                      <a:pt x="237" y="0"/>
                    </a:lnTo>
                    <a:lnTo>
                      <a:pt x="229" y="1"/>
                    </a:lnTo>
                    <a:lnTo>
                      <a:pt x="219" y="4"/>
                    </a:lnTo>
                    <a:lnTo>
                      <a:pt x="211" y="6"/>
                    </a:lnTo>
                    <a:lnTo>
                      <a:pt x="194" y="17"/>
                    </a:lnTo>
                    <a:lnTo>
                      <a:pt x="180" y="29"/>
                    </a:lnTo>
                    <a:lnTo>
                      <a:pt x="155" y="54"/>
                    </a:lnTo>
                    <a:lnTo>
                      <a:pt x="144" y="66"/>
                    </a:lnTo>
                    <a:lnTo>
                      <a:pt x="85" y="357"/>
                    </a:lnTo>
                    <a:lnTo>
                      <a:pt x="0" y="784"/>
                    </a:lnTo>
                    <a:lnTo>
                      <a:pt x="473" y="969"/>
                    </a:lnTo>
                    <a:lnTo>
                      <a:pt x="623" y="508"/>
                    </a:lnTo>
                    <a:lnTo>
                      <a:pt x="728" y="305"/>
                    </a:lnTo>
                    <a:lnTo>
                      <a:pt x="728" y="299"/>
                    </a:lnTo>
                    <a:lnTo>
                      <a:pt x="729" y="287"/>
                    </a:lnTo>
                    <a:lnTo>
                      <a:pt x="729" y="272"/>
                    </a:lnTo>
                    <a:lnTo>
                      <a:pt x="729" y="252"/>
                    </a:lnTo>
                    <a:lnTo>
                      <a:pt x="728" y="243"/>
                    </a:lnTo>
                    <a:lnTo>
                      <a:pt x="725" y="232"/>
                    </a:lnTo>
                    <a:lnTo>
                      <a:pt x="722" y="223"/>
                    </a:lnTo>
                    <a:lnTo>
                      <a:pt x="720" y="215"/>
                    </a:lnTo>
                    <a:lnTo>
                      <a:pt x="716" y="206"/>
                    </a:lnTo>
                    <a:lnTo>
                      <a:pt x="710" y="199"/>
                    </a:lnTo>
                    <a:lnTo>
                      <a:pt x="705" y="194"/>
                    </a:lnTo>
                    <a:lnTo>
                      <a:pt x="697" y="190"/>
                    </a:lnTo>
                    <a:lnTo>
                      <a:pt x="681" y="182"/>
                    </a:lnTo>
                    <a:lnTo>
                      <a:pt x="673" y="181"/>
                    </a:lnTo>
                    <a:lnTo>
                      <a:pt x="666" y="179"/>
                    </a:lnTo>
                    <a:lnTo>
                      <a:pt x="656" y="181"/>
                    </a:lnTo>
                    <a:lnTo>
                      <a:pt x="647" y="182"/>
                    </a:lnTo>
                    <a:lnTo>
                      <a:pt x="629" y="188"/>
                    </a:lnTo>
                    <a:lnTo>
                      <a:pt x="611" y="198"/>
                    </a:lnTo>
                    <a:lnTo>
                      <a:pt x="594" y="207"/>
                    </a:lnTo>
                    <a:lnTo>
                      <a:pt x="581" y="216"/>
                    </a:lnTo>
                    <a:lnTo>
                      <a:pt x="573" y="224"/>
                    </a:lnTo>
                    <a:lnTo>
                      <a:pt x="569" y="227"/>
                    </a:lnTo>
                    <a:lnTo>
                      <a:pt x="466" y="434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  <p:sp>
            <p:nvSpPr>
              <p:cNvPr id="455905" name="Freeform 2492"/>
              <p:cNvSpPr>
                <a:spLocks/>
              </p:cNvSpPr>
              <p:nvPr/>
            </p:nvSpPr>
            <p:spPr bwMode="auto">
              <a:xfrm>
                <a:off x="2453" y="1663"/>
                <a:ext cx="182" cy="242"/>
              </a:xfrm>
              <a:custGeom>
                <a:avLst/>
                <a:gdLst>
                  <a:gd name="T0" fmla="*/ 0 w 729"/>
                  <a:gd name="T1" fmla="*/ 0 h 969"/>
                  <a:gd name="T2" fmla="*/ 0 w 729"/>
                  <a:gd name="T3" fmla="*/ 0 h 969"/>
                  <a:gd name="T4" fmla="*/ 0 w 729"/>
                  <a:gd name="T5" fmla="*/ 0 h 969"/>
                  <a:gd name="T6" fmla="*/ 0 w 729"/>
                  <a:gd name="T7" fmla="*/ 0 h 969"/>
                  <a:gd name="T8" fmla="*/ 0 w 729"/>
                  <a:gd name="T9" fmla="*/ 0 h 969"/>
                  <a:gd name="T10" fmla="*/ 0 w 729"/>
                  <a:gd name="T11" fmla="*/ 0 h 969"/>
                  <a:gd name="T12" fmla="*/ 0 w 729"/>
                  <a:gd name="T13" fmla="*/ 0 h 969"/>
                  <a:gd name="T14" fmla="*/ 0 w 729"/>
                  <a:gd name="T15" fmla="*/ 0 h 969"/>
                  <a:gd name="T16" fmla="*/ 0 w 729"/>
                  <a:gd name="T17" fmla="*/ 0 h 969"/>
                  <a:gd name="T18" fmla="*/ 0 w 729"/>
                  <a:gd name="T19" fmla="*/ 0 h 969"/>
                  <a:gd name="T20" fmla="*/ 0 w 729"/>
                  <a:gd name="T21" fmla="*/ 0 h 969"/>
                  <a:gd name="T22" fmla="*/ 0 w 729"/>
                  <a:gd name="T23" fmla="*/ 0 h 969"/>
                  <a:gd name="T24" fmla="*/ 0 w 729"/>
                  <a:gd name="T25" fmla="*/ 0 h 969"/>
                  <a:gd name="T26" fmla="*/ 0 w 729"/>
                  <a:gd name="T27" fmla="*/ 0 h 969"/>
                  <a:gd name="T28" fmla="*/ 0 w 729"/>
                  <a:gd name="T29" fmla="*/ 0 h 969"/>
                  <a:gd name="T30" fmla="*/ 0 w 729"/>
                  <a:gd name="T31" fmla="*/ 0 h 969"/>
                  <a:gd name="T32" fmla="*/ 0 w 729"/>
                  <a:gd name="T33" fmla="*/ 0 h 969"/>
                  <a:gd name="T34" fmla="*/ 0 w 729"/>
                  <a:gd name="T35" fmla="*/ 0 h 969"/>
                  <a:gd name="T36" fmla="*/ 0 w 729"/>
                  <a:gd name="T37" fmla="*/ 0 h 969"/>
                  <a:gd name="T38" fmla="*/ 0 w 729"/>
                  <a:gd name="T39" fmla="*/ 0 h 969"/>
                  <a:gd name="T40" fmla="*/ 0 w 729"/>
                  <a:gd name="T41" fmla="*/ 0 h 969"/>
                  <a:gd name="T42" fmla="*/ 0 w 729"/>
                  <a:gd name="T43" fmla="*/ 0 h 969"/>
                  <a:gd name="T44" fmla="*/ 0 w 729"/>
                  <a:gd name="T45" fmla="*/ 0 h 969"/>
                  <a:gd name="T46" fmla="*/ 0 w 729"/>
                  <a:gd name="T47" fmla="*/ 0 h 969"/>
                  <a:gd name="T48" fmla="*/ 0 w 729"/>
                  <a:gd name="T49" fmla="*/ 0 h 969"/>
                  <a:gd name="T50" fmla="*/ 0 w 729"/>
                  <a:gd name="T51" fmla="*/ 0 h 969"/>
                  <a:gd name="T52" fmla="*/ 0 w 729"/>
                  <a:gd name="T53" fmla="*/ 0 h 969"/>
                  <a:gd name="T54" fmla="*/ 0 w 729"/>
                  <a:gd name="T55" fmla="*/ 0 h 969"/>
                  <a:gd name="T56" fmla="*/ 0 w 729"/>
                  <a:gd name="T57" fmla="*/ 0 h 969"/>
                  <a:gd name="T58" fmla="*/ 0 w 729"/>
                  <a:gd name="T59" fmla="*/ 0 h 969"/>
                  <a:gd name="T60" fmla="*/ 0 w 729"/>
                  <a:gd name="T61" fmla="*/ 0 h 969"/>
                  <a:gd name="T62" fmla="*/ 0 w 729"/>
                  <a:gd name="T63" fmla="*/ 0 h 969"/>
                  <a:gd name="T64" fmla="*/ 0 w 729"/>
                  <a:gd name="T65" fmla="*/ 0 h 969"/>
                  <a:gd name="T66" fmla="*/ 0 w 729"/>
                  <a:gd name="T67" fmla="*/ 0 h 969"/>
                  <a:gd name="T68" fmla="*/ 0 w 729"/>
                  <a:gd name="T69" fmla="*/ 0 h 969"/>
                  <a:gd name="T70" fmla="*/ 0 w 729"/>
                  <a:gd name="T71" fmla="*/ 0 h 969"/>
                  <a:gd name="T72" fmla="*/ 0 w 729"/>
                  <a:gd name="T73" fmla="*/ 0 h 969"/>
                  <a:gd name="T74" fmla="*/ 0 w 729"/>
                  <a:gd name="T75" fmla="*/ 0 h 969"/>
                  <a:gd name="T76" fmla="*/ 0 w 729"/>
                  <a:gd name="T77" fmla="*/ 0 h 969"/>
                  <a:gd name="T78" fmla="*/ 0 w 729"/>
                  <a:gd name="T79" fmla="*/ 0 h 969"/>
                  <a:gd name="T80" fmla="*/ 0 w 729"/>
                  <a:gd name="T81" fmla="*/ 0 h 969"/>
                  <a:gd name="T82" fmla="*/ 0 w 729"/>
                  <a:gd name="T83" fmla="*/ 0 h 969"/>
                  <a:gd name="T84" fmla="*/ 0 w 729"/>
                  <a:gd name="T85" fmla="*/ 0 h 969"/>
                  <a:gd name="T86" fmla="*/ 0 w 729"/>
                  <a:gd name="T87" fmla="*/ 0 h 969"/>
                  <a:gd name="T88" fmla="*/ 0 w 729"/>
                  <a:gd name="T89" fmla="*/ 0 h 969"/>
                  <a:gd name="T90" fmla="*/ 0 w 729"/>
                  <a:gd name="T91" fmla="*/ 0 h 969"/>
                  <a:gd name="T92" fmla="*/ 0 w 729"/>
                  <a:gd name="T93" fmla="*/ 0 h 969"/>
                  <a:gd name="T94" fmla="*/ 0 w 729"/>
                  <a:gd name="T95" fmla="*/ 0 h 969"/>
                  <a:gd name="T96" fmla="*/ 0 w 729"/>
                  <a:gd name="T97" fmla="*/ 0 h 969"/>
                  <a:gd name="T98" fmla="*/ 0 w 729"/>
                  <a:gd name="T99" fmla="*/ 0 h 969"/>
                  <a:gd name="T100" fmla="*/ 0 w 729"/>
                  <a:gd name="T101" fmla="*/ 0 h 9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9"/>
                  <a:gd name="T154" fmla="*/ 0 h 969"/>
                  <a:gd name="T155" fmla="*/ 729 w 729"/>
                  <a:gd name="T156" fmla="*/ 969 h 9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9" h="969">
                    <a:moveTo>
                      <a:pt x="466" y="434"/>
                    </a:moveTo>
                    <a:lnTo>
                      <a:pt x="256" y="344"/>
                    </a:lnTo>
                    <a:lnTo>
                      <a:pt x="314" y="115"/>
                    </a:lnTo>
                    <a:lnTo>
                      <a:pt x="312" y="99"/>
                    </a:lnTo>
                    <a:lnTo>
                      <a:pt x="304" y="63"/>
                    </a:lnTo>
                    <a:lnTo>
                      <a:pt x="301" y="53"/>
                    </a:lnTo>
                    <a:lnTo>
                      <a:pt x="297" y="43"/>
                    </a:lnTo>
                    <a:lnTo>
                      <a:pt x="292" y="34"/>
                    </a:lnTo>
                    <a:lnTo>
                      <a:pt x="288" y="26"/>
                    </a:lnTo>
                    <a:lnTo>
                      <a:pt x="281" y="18"/>
                    </a:lnTo>
                    <a:lnTo>
                      <a:pt x="276" y="13"/>
                    </a:lnTo>
                    <a:lnTo>
                      <a:pt x="270" y="8"/>
                    </a:lnTo>
                    <a:lnTo>
                      <a:pt x="262" y="5"/>
                    </a:lnTo>
                    <a:lnTo>
                      <a:pt x="244" y="1"/>
                    </a:lnTo>
                    <a:lnTo>
                      <a:pt x="237" y="0"/>
                    </a:lnTo>
                    <a:lnTo>
                      <a:pt x="229" y="1"/>
                    </a:lnTo>
                    <a:lnTo>
                      <a:pt x="219" y="4"/>
                    </a:lnTo>
                    <a:lnTo>
                      <a:pt x="211" y="6"/>
                    </a:lnTo>
                    <a:lnTo>
                      <a:pt x="194" y="17"/>
                    </a:lnTo>
                    <a:lnTo>
                      <a:pt x="180" y="29"/>
                    </a:lnTo>
                    <a:lnTo>
                      <a:pt x="155" y="54"/>
                    </a:lnTo>
                    <a:lnTo>
                      <a:pt x="144" y="66"/>
                    </a:lnTo>
                    <a:lnTo>
                      <a:pt x="85" y="357"/>
                    </a:lnTo>
                    <a:lnTo>
                      <a:pt x="0" y="784"/>
                    </a:lnTo>
                    <a:lnTo>
                      <a:pt x="473" y="969"/>
                    </a:lnTo>
                    <a:lnTo>
                      <a:pt x="623" y="508"/>
                    </a:lnTo>
                    <a:lnTo>
                      <a:pt x="728" y="305"/>
                    </a:lnTo>
                    <a:lnTo>
                      <a:pt x="728" y="299"/>
                    </a:lnTo>
                    <a:lnTo>
                      <a:pt x="729" y="287"/>
                    </a:lnTo>
                    <a:lnTo>
                      <a:pt x="729" y="272"/>
                    </a:lnTo>
                    <a:lnTo>
                      <a:pt x="729" y="252"/>
                    </a:lnTo>
                    <a:lnTo>
                      <a:pt x="728" y="243"/>
                    </a:lnTo>
                    <a:lnTo>
                      <a:pt x="725" y="232"/>
                    </a:lnTo>
                    <a:lnTo>
                      <a:pt x="722" y="223"/>
                    </a:lnTo>
                    <a:lnTo>
                      <a:pt x="720" y="215"/>
                    </a:lnTo>
                    <a:lnTo>
                      <a:pt x="716" y="206"/>
                    </a:lnTo>
                    <a:lnTo>
                      <a:pt x="710" y="199"/>
                    </a:lnTo>
                    <a:lnTo>
                      <a:pt x="705" y="194"/>
                    </a:lnTo>
                    <a:lnTo>
                      <a:pt x="697" y="190"/>
                    </a:lnTo>
                    <a:lnTo>
                      <a:pt x="681" y="182"/>
                    </a:lnTo>
                    <a:lnTo>
                      <a:pt x="673" y="181"/>
                    </a:lnTo>
                    <a:lnTo>
                      <a:pt x="666" y="179"/>
                    </a:lnTo>
                    <a:lnTo>
                      <a:pt x="656" y="181"/>
                    </a:lnTo>
                    <a:lnTo>
                      <a:pt x="647" y="182"/>
                    </a:lnTo>
                    <a:lnTo>
                      <a:pt x="629" y="188"/>
                    </a:lnTo>
                    <a:lnTo>
                      <a:pt x="611" y="198"/>
                    </a:lnTo>
                    <a:lnTo>
                      <a:pt x="594" y="207"/>
                    </a:lnTo>
                    <a:lnTo>
                      <a:pt x="581" y="216"/>
                    </a:lnTo>
                    <a:lnTo>
                      <a:pt x="573" y="224"/>
                    </a:lnTo>
                    <a:lnTo>
                      <a:pt x="569" y="227"/>
                    </a:lnTo>
                    <a:lnTo>
                      <a:pt x="466" y="43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/>
              </a:p>
            </p:txBody>
          </p:sp>
        </p:grpSp>
      </p:grpSp>
      <p:sp>
        <p:nvSpPr>
          <p:cNvPr id="455906" name="Rectangle 2053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chemeClr val="tx1">
              <a:alpha val="50195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sp>
        <p:nvSpPr>
          <p:cNvPr id="455907" name="Freeform 2054"/>
          <p:cNvSpPr>
            <a:spLocks/>
          </p:cNvSpPr>
          <p:nvPr/>
        </p:nvSpPr>
        <p:spPr bwMode="auto">
          <a:xfrm>
            <a:off x="5867400" y="3294063"/>
            <a:ext cx="2895600" cy="762000"/>
          </a:xfrm>
          <a:custGeom>
            <a:avLst/>
            <a:gdLst>
              <a:gd name="T0" fmla="*/ 0 w 1824"/>
              <a:gd name="T1" fmla="*/ 0 h 480"/>
              <a:gd name="T2" fmla="*/ 2147483647 w 1824"/>
              <a:gd name="T3" fmla="*/ 2147483647 h 480"/>
              <a:gd name="T4" fmla="*/ 2147483647 w 1824"/>
              <a:gd name="T5" fmla="*/ 2147483647 h 480"/>
              <a:gd name="T6" fmla="*/ 2147483647 w 1824"/>
              <a:gd name="T7" fmla="*/ 0 h 480"/>
              <a:gd name="T8" fmla="*/ 0 w 1824"/>
              <a:gd name="T9" fmla="*/ 0 h 4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24"/>
              <a:gd name="T16" fmla="*/ 0 h 480"/>
              <a:gd name="T17" fmla="*/ 1824 w 1824"/>
              <a:gd name="T18" fmla="*/ 480 h 4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24" h="480">
                <a:moveTo>
                  <a:pt x="0" y="0"/>
                </a:moveTo>
                <a:lnTo>
                  <a:pt x="528" y="480"/>
                </a:lnTo>
                <a:lnTo>
                  <a:pt x="1056" y="480"/>
                </a:lnTo>
                <a:lnTo>
                  <a:pt x="182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/>
          </a:p>
        </p:txBody>
      </p:sp>
      <p:pic>
        <p:nvPicPr>
          <p:cNvPr id="455908" name="Picture 2055" descr="C:\WINDOWS\Desktop\TRANSIÇAO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867400" y="1617663"/>
            <a:ext cx="289560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5909" name="Picture 2056" descr="C:\WINDOWS\Desktop\TRANS2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67400" y="1612901"/>
            <a:ext cx="2895600" cy="1757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5910" name="Text Box 2059"/>
          <p:cNvSpPr txBox="1">
            <a:spLocks noChangeArrowheads="1"/>
          </p:cNvSpPr>
          <p:nvPr/>
        </p:nvSpPr>
        <p:spPr bwMode="auto">
          <a:xfrm>
            <a:off x="2852516" y="405270"/>
            <a:ext cx="6486968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chemeClr val="tx2"/>
                </a:solidFill>
              </a:rPr>
              <a:t>INTERAÇÃO DA CÉLULA APRESENTADORA - LINFÓCITO</a:t>
            </a:r>
          </a:p>
        </p:txBody>
      </p:sp>
      <p:sp>
        <p:nvSpPr>
          <p:cNvPr id="455911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ounded Rectangle 225"/>
          <p:cNvSpPr>
            <a:spLocks noChangeArrowheads="1"/>
          </p:cNvSpPr>
          <p:nvPr/>
        </p:nvSpPr>
        <p:spPr bwMode="auto">
          <a:xfrm>
            <a:off x="1881189" y="1255714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FFFFFF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/>
          </a:p>
        </p:txBody>
      </p:sp>
      <p:pic>
        <p:nvPicPr>
          <p:cNvPr id="290818" name="Picture 1026" descr="Adesão intercelular"/>
          <p:cNvPicPr>
            <a:picLocks noChangeAspect="1" noChangeArrowheads="1"/>
          </p:cNvPicPr>
          <p:nvPr/>
        </p:nvPicPr>
        <p:blipFill>
          <a:blip r:embed="rId3" cstate="print"/>
          <a:srcRect b="9952"/>
          <a:stretch>
            <a:fillRect/>
          </a:stretch>
        </p:blipFill>
        <p:spPr bwMode="auto">
          <a:xfrm>
            <a:off x="2819400" y="1381125"/>
            <a:ext cx="6553200" cy="4464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7732" name="Text Box 2059"/>
          <p:cNvSpPr txBox="1">
            <a:spLocks noChangeArrowheads="1"/>
          </p:cNvSpPr>
          <p:nvPr/>
        </p:nvSpPr>
        <p:spPr bwMode="auto">
          <a:xfrm>
            <a:off x="2852516" y="405270"/>
            <a:ext cx="6486968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>
                <a:solidFill>
                  <a:schemeClr val="tx2"/>
                </a:solidFill>
              </a:rPr>
              <a:t>INTERAÇÃO DA CÉLULA APRESENTADORA - LINFÓCITO</a:t>
            </a:r>
          </a:p>
        </p:txBody>
      </p:sp>
      <p:sp>
        <p:nvSpPr>
          <p:cNvPr id="457733" name="Text Box 1029"/>
          <p:cNvSpPr txBox="1">
            <a:spLocks noChangeArrowheads="1"/>
          </p:cNvSpPr>
          <p:nvPr/>
        </p:nvSpPr>
        <p:spPr bwMode="auto">
          <a:xfrm>
            <a:off x="8321676" y="6299201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0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1178</Words>
  <Application>Microsoft Office PowerPoint</Application>
  <PresentationFormat>Widescreen</PresentationFormat>
  <Paragraphs>317</Paragraphs>
  <Slides>29</Slides>
  <Notes>26</Notes>
  <HiddenSlides>0</HiddenSlides>
  <MMClips>0</MMClips>
  <ScaleCrop>false</ScaleCrop>
  <HeadingPairs>
    <vt:vector size="8" baseType="variant">
      <vt:variant>
        <vt:lpstr>Fontes usadas</vt:lpstr>
      </vt:variant>
      <vt:variant>
        <vt:i4>9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29</vt:i4>
      </vt:variant>
    </vt:vector>
  </HeadingPairs>
  <TitlesOfParts>
    <vt:vector size="40" baseType="lpstr">
      <vt:lpstr>Arial</vt:lpstr>
      <vt:lpstr>Arial Black</vt:lpstr>
      <vt:lpstr>Arial Narrow</vt:lpstr>
      <vt:lpstr>AvantGarde Bk BT</vt:lpstr>
      <vt:lpstr>Calibri</vt:lpstr>
      <vt:lpstr>Calibri Light</vt:lpstr>
      <vt:lpstr>Futura Md BT</vt:lpstr>
      <vt:lpstr>Symbol</vt:lpstr>
      <vt:lpstr>Times New Roman</vt:lpstr>
      <vt:lpstr>Tema do Office</vt:lpstr>
      <vt:lpstr>CorelDRAW</vt:lpstr>
      <vt:lpstr>CURSO DE PÓS GRADUAÇÃO  IMT  512-4 - Seminários sobre vírus persistentes de importância em saúde pública - Imunovirologia  </vt:lpstr>
      <vt:lpstr>Defesas inespecíficas e específicas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TIPOS DE RESPOSTA CD4 AUXILIAR (HELPER) - RESUMO</vt:lpstr>
      <vt:lpstr>Apresentação do PowerPoint</vt:lpstr>
      <vt:lpstr>Apresentação do PowerPoint</vt:lpstr>
      <vt:lpstr>Apresentação do PowerPoint</vt:lpstr>
      <vt:lpstr>Apresentação do PowerPoint</vt:lpstr>
      <vt:lpstr>FUNÇÕES DA CELULA T CD8+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Jorge Casseb</dc:creator>
  <cp:lastModifiedBy>Jorge Casseb</cp:lastModifiedBy>
  <cp:revision>3</cp:revision>
  <dcterms:created xsi:type="dcterms:W3CDTF">2021-08-31T16:16:26Z</dcterms:created>
  <dcterms:modified xsi:type="dcterms:W3CDTF">2021-09-02T11:44:49Z</dcterms:modified>
</cp:coreProperties>
</file>